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Sniglet"/>
      <p:regular r:id="rId26"/>
    </p:embeddedFont>
    <p:embeddedFont>
      <p:font typeface="Rubik Light"/>
      <p:regular r:id="rId27"/>
      <p:bold r:id="rId28"/>
      <p:italic r:id="rId29"/>
      <p:boldItalic r:id="rId30"/>
    </p:embeddedFont>
    <p:embeddedFont>
      <p:font typeface="Rubik"/>
      <p:regular r:id="rId31"/>
      <p:bold r:id="rId32"/>
      <p:italic r:id="rId33"/>
      <p:boldItalic r:id="rId34"/>
    </p:embeddedFont>
    <p:embeddedFont>
      <p:font typeface="Karl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niglet-regular.fntdata"/><Relationship Id="rId25" Type="http://schemas.openxmlformats.org/officeDocument/2006/relationships/slide" Target="slides/slide19.xml"/><Relationship Id="rId28" Type="http://schemas.openxmlformats.org/officeDocument/2006/relationships/font" Target="fonts/RubikLight-bold.fntdata"/><Relationship Id="rId27" Type="http://schemas.openxmlformats.org/officeDocument/2006/relationships/font" Target="fonts/Rubik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ubik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ubik-regular.fntdata"/><Relationship Id="rId30" Type="http://schemas.openxmlformats.org/officeDocument/2006/relationships/font" Target="fonts/Rubik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Rubik-italic.fntdata"/><Relationship Id="rId10" Type="http://schemas.openxmlformats.org/officeDocument/2006/relationships/slide" Target="slides/slide4.xml"/><Relationship Id="rId32" Type="http://schemas.openxmlformats.org/officeDocument/2006/relationships/font" Target="fonts/Rubik-bold.fntdata"/><Relationship Id="rId13" Type="http://schemas.openxmlformats.org/officeDocument/2006/relationships/slide" Target="slides/slide7.xml"/><Relationship Id="rId35" Type="http://schemas.openxmlformats.org/officeDocument/2006/relationships/font" Target="fonts/Karla-regular.fntdata"/><Relationship Id="rId12" Type="http://schemas.openxmlformats.org/officeDocument/2006/relationships/slide" Target="slides/slide6.xml"/><Relationship Id="rId34" Type="http://schemas.openxmlformats.org/officeDocument/2006/relationships/font" Target="fonts/Rubik-boldItalic.fntdata"/><Relationship Id="rId15" Type="http://schemas.openxmlformats.org/officeDocument/2006/relationships/slide" Target="slides/slide9.xml"/><Relationship Id="rId37" Type="http://schemas.openxmlformats.org/officeDocument/2006/relationships/font" Target="fonts/Karla-italic.fntdata"/><Relationship Id="rId14" Type="http://schemas.openxmlformats.org/officeDocument/2006/relationships/slide" Target="slides/slide8.xml"/><Relationship Id="rId36" Type="http://schemas.openxmlformats.org/officeDocument/2006/relationships/font" Target="fonts/Karl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Karl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8aea258b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648aea258b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48af2abb5_9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648af2abb5_9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48af2abb5_9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648af2abb5_9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648af2abb5_9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g648af2abb5_9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48aea258b_12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648aea258b_1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48af2abb5_1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g648af2abb5_1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48af2abb5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g648af2abb5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48af2abb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g648af2abb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648aea258b_1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g648aea258b_1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48af2abb5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g648af2abb5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648aea258b_2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g648aea258b_2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8aea258b_2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648aea258b_2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8aea258b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648aea258b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8aea258b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648aea258b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48aea258b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648aea258b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48af2abb5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648af2abb5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48aea258b_1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648aea258b_1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48aea258b_1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648aea258b_1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48aea258b_1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648aea258b_1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55B59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058750" y="1384463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niglet"/>
              <a:buNone/>
              <a:defRPr sz="6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52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52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52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52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52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52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52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52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746850" y="3042050"/>
            <a:ext cx="1928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7248525" y="-2466975"/>
            <a:ext cx="28500" cy="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595556" y="2901486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1595556" y="95052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615991" y="615050"/>
            <a:ext cx="662400" cy="1947900"/>
          </a:xfrm>
          <a:prstGeom prst="rect">
            <a:avLst/>
          </a:prstGeom>
          <a:solidFill>
            <a:srgbClr val="55B5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idx="3" type="ctrTitle"/>
          </p:nvPr>
        </p:nvSpPr>
        <p:spPr>
          <a:xfrm>
            <a:off x="2092350" y="1404075"/>
            <a:ext cx="1257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2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2092356" y="1818145"/>
            <a:ext cx="1257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4" type="ctrTitle"/>
          </p:nvPr>
        </p:nvSpPr>
        <p:spPr>
          <a:xfrm>
            <a:off x="2092350" y="3342178"/>
            <a:ext cx="1257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2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545591" y="544648"/>
            <a:ext cx="662400" cy="1947900"/>
          </a:xfrm>
          <a:prstGeom prst="rect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2046456" y="3756270"/>
            <a:ext cx="1302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6" type="ctrTitle"/>
          </p:nvPr>
        </p:nvSpPr>
        <p:spPr>
          <a:xfrm>
            <a:off x="5813251" y="1403950"/>
            <a:ext cx="1302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2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2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2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2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2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2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2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2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2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7" type="subTitle"/>
          </p:nvPr>
        </p:nvSpPr>
        <p:spPr>
          <a:xfrm>
            <a:off x="5813260" y="1818032"/>
            <a:ext cx="1257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8" type="title"/>
          </p:nvPr>
        </p:nvSpPr>
        <p:spPr>
          <a:xfrm>
            <a:off x="5813260" y="87128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3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9" type="ctrTitle"/>
          </p:nvPr>
        </p:nvSpPr>
        <p:spPr>
          <a:xfrm>
            <a:off x="5813251" y="3348200"/>
            <a:ext cx="1302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2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2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2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2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2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2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2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2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2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3" type="subTitle"/>
          </p:nvPr>
        </p:nvSpPr>
        <p:spPr>
          <a:xfrm>
            <a:off x="5813260" y="3762295"/>
            <a:ext cx="1257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4" type="title"/>
          </p:nvPr>
        </p:nvSpPr>
        <p:spPr>
          <a:xfrm>
            <a:off x="5813260" y="282113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3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5" type="ctrTitle"/>
          </p:nvPr>
        </p:nvSpPr>
        <p:spPr>
          <a:xfrm rot="-5400000">
            <a:off x="-1054275" y="1128400"/>
            <a:ext cx="3892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E9DF"/>
              </a:buClr>
              <a:buSzPts val="1600"/>
              <a:buFont typeface="Sniglet"/>
              <a:buNone/>
              <a:defRPr sz="1600">
                <a:solidFill>
                  <a:srgbClr val="FDE9D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1600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1600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1600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1600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1600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1600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1600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1600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78">
          <p15:clr>
            <a:srgbClr val="FA7B17"/>
          </p15:clr>
        </p15:guide>
        <p15:guide id="2" pos="2041">
          <p15:clr>
            <a:srgbClr val="FA7B17"/>
          </p15:clr>
        </p15:guide>
        <p15:guide id="3" pos="3719">
          <p15:clr>
            <a:srgbClr val="FA7B17"/>
          </p15:clr>
        </p15:guide>
        <p15:guide id="4" orient="horz" pos="831">
          <p15:clr>
            <a:srgbClr val="FA7B17"/>
          </p15:clr>
        </p15:guide>
        <p15:guide id="5" orient="horz" pos="2068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4411125" y="2352325"/>
            <a:ext cx="2818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6"/>
          <p:cNvSpPr/>
          <p:nvPr/>
        </p:nvSpPr>
        <p:spPr>
          <a:xfrm>
            <a:off x="615991" y="615050"/>
            <a:ext cx="662400" cy="1947900"/>
          </a:xfrm>
          <a:prstGeom prst="rect">
            <a:avLst/>
          </a:prstGeom>
          <a:solidFill>
            <a:srgbClr val="55B5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5591" y="544648"/>
            <a:ext cx="662400" cy="1947900"/>
          </a:xfrm>
          <a:prstGeom prst="rect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type="ctrTitle"/>
          </p:nvPr>
        </p:nvSpPr>
        <p:spPr>
          <a:xfrm rot="-5400000">
            <a:off x="-123525" y="1128375"/>
            <a:ext cx="2031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E9DF"/>
              </a:buClr>
              <a:buSzPts val="1600"/>
              <a:buNone/>
              <a:defRPr sz="1600">
                <a:solidFill>
                  <a:srgbClr val="FDE9D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4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545591" y="544648"/>
            <a:ext cx="662400" cy="1947900"/>
          </a:xfrm>
          <a:prstGeom prst="rect">
            <a:avLst/>
          </a:prstGeom>
          <a:noFill/>
          <a:ln cap="flat" cmpd="sng" w="28575">
            <a:solidFill>
              <a:srgbClr val="55B5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>
            <p:ph type="ctrTitle"/>
          </p:nvPr>
        </p:nvSpPr>
        <p:spPr>
          <a:xfrm rot="-5400000">
            <a:off x="-108975" y="1157338"/>
            <a:ext cx="20022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600"/>
              <a:buNone/>
              <a:defRPr sz="1600">
                <a:solidFill>
                  <a:srgbClr val="55B59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5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ctrTitle"/>
          </p:nvPr>
        </p:nvSpPr>
        <p:spPr>
          <a:xfrm rot="-5400000">
            <a:off x="-98000" y="1152301"/>
            <a:ext cx="19809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3731124" y="2966634"/>
            <a:ext cx="1578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5" name="Google Shape;85;p19"/>
          <p:cNvSpPr txBox="1"/>
          <p:nvPr>
            <p:ph idx="2" type="subTitle"/>
          </p:nvPr>
        </p:nvSpPr>
        <p:spPr>
          <a:xfrm>
            <a:off x="5773691" y="2966624"/>
            <a:ext cx="1578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9"/>
          <p:cNvSpPr txBox="1"/>
          <p:nvPr>
            <p:ph idx="3" type="ctrTitle"/>
          </p:nvPr>
        </p:nvSpPr>
        <p:spPr>
          <a:xfrm>
            <a:off x="3551574" y="2648525"/>
            <a:ext cx="193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4" type="ctrTitle"/>
          </p:nvPr>
        </p:nvSpPr>
        <p:spPr>
          <a:xfrm>
            <a:off x="5594141" y="2648514"/>
            <a:ext cx="193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5" type="subTitle"/>
          </p:nvPr>
        </p:nvSpPr>
        <p:spPr>
          <a:xfrm>
            <a:off x="1688550" y="2966640"/>
            <a:ext cx="1578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9"/>
          <p:cNvSpPr txBox="1"/>
          <p:nvPr>
            <p:ph idx="6" type="ctrTitle"/>
          </p:nvPr>
        </p:nvSpPr>
        <p:spPr>
          <a:xfrm>
            <a:off x="1509000" y="2648531"/>
            <a:ext cx="193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600"/>
              <a:buFont typeface="Rubik"/>
              <a:buNone/>
              <a:defRPr sz="1600">
                <a:solidFill>
                  <a:srgbClr val="4F4C4A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90" name="Google Shape;90;p19"/>
          <p:cNvSpPr/>
          <p:nvPr/>
        </p:nvSpPr>
        <p:spPr>
          <a:xfrm>
            <a:off x="545591" y="544648"/>
            <a:ext cx="662400" cy="19479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52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1690240" y="1524175"/>
            <a:ext cx="2383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55B59A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55B59A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55B59A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55B59A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55B59A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55B59A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55B59A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55B59A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2" type="subTitle"/>
          </p:nvPr>
        </p:nvSpPr>
        <p:spPr>
          <a:xfrm rot="566">
            <a:off x="5574301" y="1759695"/>
            <a:ext cx="1821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17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1887725" y="1272450"/>
            <a:ext cx="5830200" cy="1811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 txBox="1"/>
          <p:nvPr>
            <p:ph type="ctrTitle"/>
          </p:nvPr>
        </p:nvSpPr>
        <p:spPr>
          <a:xfrm>
            <a:off x="1773730" y="1313038"/>
            <a:ext cx="2397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164030" y="1846758"/>
            <a:ext cx="16164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2" type="ctrTitle"/>
          </p:nvPr>
        </p:nvSpPr>
        <p:spPr>
          <a:xfrm>
            <a:off x="3601703" y="1313038"/>
            <a:ext cx="2499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3" type="subTitle"/>
          </p:nvPr>
        </p:nvSpPr>
        <p:spPr>
          <a:xfrm>
            <a:off x="4043003" y="1846760"/>
            <a:ext cx="16164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4" type="ctrTitle"/>
          </p:nvPr>
        </p:nvSpPr>
        <p:spPr>
          <a:xfrm>
            <a:off x="5486562" y="1313038"/>
            <a:ext cx="2499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5" type="subTitle"/>
          </p:nvPr>
        </p:nvSpPr>
        <p:spPr>
          <a:xfrm>
            <a:off x="5927862" y="1846758"/>
            <a:ext cx="16164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6" type="ctrTitle"/>
          </p:nvPr>
        </p:nvSpPr>
        <p:spPr>
          <a:xfrm>
            <a:off x="1774330" y="3150555"/>
            <a:ext cx="2395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7" type="subTitle"/>
          </p:nvPr>
        </p:nvSpPr>
        <p:spPr>
          <a:xfrm>
            <a:off x="2164030" y="3684305"/>
            <a:ext cx="16164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8" type="ctrTitle"/>
          </p:nvPr>
        </p:nvSpPr>
        <p:spPr>
          <a:xfrm>
            <a:off x="3637403" y="3150555"/>
            <a:ext cx="2427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9" type="subTitle"/>
          </p:nvPr>
        </p:nvSpPr>
        <p:spPr>
          <a:xfrm>
            <a:off x="4043003" y="3684308"/>
            <a:ext cx="16164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3" type="ctrTitle"/>
          </p:nvPr>
        </p:nvSpPr>
        <p:spPr>
          <a:xfrm>
            <a:off x="5522262" y="3150555"/>
            <a:ext cx="2427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4" type="subTitle"/>
          </p:nvPr>
        </p:nvSpPr>
        <p:spPr>
          <a:xfrm>
            <a:off x="5927862" y="3684305"/>
            <a:ext cx="16164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1"/>
          <p:cNvSpPr/>
          <p:nvPr/>
        </p:nvSpPr>
        <p:spPr>
          <a:xfrm>
            <a:off x="615991" y="615050"/>
            <a:ext cx="662400" cy="1947900"/>
          </a:xfrm>
          <a:prstGeom prst="rect">
            <a:avLst/>
          </a:prstGeom>
          <a:solidFill>
            <a:srgbClr val="55B5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545591" y="544648"/>
            <a:ext cx="662400" cy="1947900"/>
          </a:xfrm>
          <a:prstGeom prst="rect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>
            <p:ph idx="15" type="ctrTitle"/>
          </p:nvPr>
        </p:nvSpPr>
        <p:spPr>
          <a:xfrm rot="-5400000">
            <a:off x="-137325" y="1128325"/>
            <a:ext cx="20589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E9DF"/>
              </a:buClr>
              <a:buSzPts val="1600"/>
              <a:buNone/>
              <a:defRPr sz="1600">
                <a:solidFill>
                  <a:srgbClr val="FDE9D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16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 ">
  <p:cSld name="CUSTOM_11_1_2"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text">
  <p:cSld name="CUSTOM_8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91790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type="ctrTitle"/>
          </p:nvPr>
        </p:nvSpPr>
        <p:spPr>
          <a:xfrm rot="-5400000">
            <a:off x="-98000" y="1152301"/>
            <a:ext cx="19809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7" name="Google Shape;117;p23"/>
          <p:cNvSpPr/>
          <p:nvPr/>
        </p:nvSpPr>
        <p:spPr>
          <a:xfrm>
            <a:off x="545591" y="544648"/>
            <a:ext cx="662400" cy="19479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2262675" y="18300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subTitle"/>
          </p:nvPr>
        </p:nvSpPr>
        <p:spPr>
          <a:xfrm>
            <a:off x="2182875" y="1524450"/>
            <a:ext cx="284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type="ctrTitle"/>
          </p:nvPr>
        </p:nvSpPr>
        <p:spPr>
          <a:xfrm rot="-5400000">
            <a:off x="-98000" y="1152301"/>
            <a:ext cx="19809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2" name="Google Shape;122;p24"/>
          <p:cNvSpPr/>
          <p:nvPr/>
        </p:nvSpPr>
        <p:spPr>
          <a:xfrm>
            <a:off x="545591" y="544648"/>
            <a:ext cx="662400" cy="19479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DE9D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2800"/>
              <a:buFont typeface="Sniglet"/>
              <a:buNone/>
              <a:defRPr b="0" i="0" sz="2800" u="none" cap="none" strike="noStrike">
                <a:solidFill>
                  <a:srgbClr val="4F4C4A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b="0" i="0" sz="2800" u="none" cap="none" strike="noStrike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b="0" i="0" sz="2800" u="none" cap="none" strike="noStrike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b="0" i="0" sz="2800" u="none" cap="none" strike="noStrike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b="0" i="0" sz="2800" u="none" cap="none" strike="noStrike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b="0" i="0" sz="2800" u="none" cap="none" strike="noStrike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b="0" i="0" sz="2800" u="none" cap="none" strike="noStrike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b="0" i="0" sz="2800" u="none" cap="none" strike="noStrike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b="0" i="0" sz="2800" u="none" cap="none" strike="noStrike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●"/>
              <a:defRPr b="0" i="0" sz="1200" u="none" cap="none" strike="noStrike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○"/>
              <a:defRPr b="0" i="0" sz="1200" u="none" cap="none" strike="noStrike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■"/>
              <a:defRPr b="0" i="0" sz="1200" u="none" cap="none" strike="noStrike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●"/>
              <a:defRPr b="0" i="0" sz="1200" u="none" cap="none" strike="noStrike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○"/>
              <a:defRPr b="0" i="0" sz="1200" u="none" cap="none" strike="noStrike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■"/>
              <a:defRPr b="0" i="0" sz="1200" u="none" cap="none" strike="noStrike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●"/>
              <a:defRPr b="0" i="0" sz="1200" u="none" cap="none" strike="noStrike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○"/>
              <a:defRPr b="0" i="0" sz="1200" u="none" cap="none" strike="noStrike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F4C4A"/>
              </a:buClr>
              <a:buSzPts val="1200"/>
              <a:buFont typeface="Karla"/>
              <a:buChar char="■"/>
              <a:defRPr b="0" i="0" sz="1200" u="none" cap="none" strike="noStrike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2948">
          <p15:clr>
            <a:srgbClr val="EA4335"/>
          </p15:clr>
        </p15:guide>
        <p15:guide id="4" pos="3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1" Type="http://schemas.openxmlformats.org/officeDocument/2006/relationships/image" Target="../media/image11.png"/><Relationship Id="rId10" Type="http://schemas.openxmlformats.org/officeDocument/2006/relationships/image" Target="../media/image1.png"/><Relationship Id="rId9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1.jp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661150" y="2999800"/>
            <a:ext cx="853800" cy="85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5661138" y="3226084"/>
            <a:ext cx="1118100" cy="1099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/>
          <p:nvPr/>
        </p:nvSpPr>
        <p:spPr>
          <a:xfrm>
            <a:off x="2528600" y="834550"/>
            <a:ext cx="1181400" cy="118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2026475" y="1340763"/>
            <a:ext cx="1732200" cy="159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25"/>
          <p:cNvGrpSpPr/>
          <p:nvPr/>
        </p:nvGrpSpPr>
        <p:grpSpPr>
          <a:xfrm>
            <a:off x="3068693" y="1068443"/>
            <a:ext cx="3006615" cy="3006615"/>
            <a:chOff x="3326175" y="1130150"/>
            <a:chExt cx="3006615" cy="3006615"/>
          </a:xfrm>
        </p:grpSpPr>
        <p:sp>
          <p:nvSpPr>
            <p:cNvPr id="132" name="Google Shape;132;p25"/>
            <p:cNvSpPr/>
            <p:nvPr/>
          </p:nvSpPr>
          <p:spPr>
            <a:xfrm>
              <a:off x="3438990" y="1242965"/>
              <a:ext cx="2893800" cy="289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3326175" y="1130150"/>
              <a:ext cx="2893800" cy="28938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3649050" y="3042038"/>
            <a:ext cx="18459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d" sz="1400"/>
              <a:t>Hoshin Kanri 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d" sz="1400"/>
              <a:t>Point of View</a:t>
            </a:r>
            <a:endParaRPr sz="1400"/>
          </a:p>
        </p:txBody>
      </p:sp>
      <p:sp>
        <p:nvSpPr>
          <p:cNvPr id="135" name="Google Shape;135;p25"/>
          <p:cNvSpPr txBox="1"/>
          <p:nvPr>
            <p:ph type="ctrTitle"/>
          </p:nvPr>
        </p:nvSpPr>
        <p:spPr>
          <a:xfrm>
            <a:off x="3649050" y="1460663"/>
            <a:ext cx="18459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d" sz="4800">
                <a:solidFill>
                  <a:schemeClr val="accent1"/>
                </a:solidFill>
              </a:rPr>
              <a:t>Roti Boss</a:t>
            </a:r>
            <a:endParaRPr sz="4800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6183" y="3541651"/>
            <a:ext cx="686668" cy="69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9161" y="1000503"/>
            <a:ext cx="642714" cy="599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5974" y="912402"/>
            <a:ext cx="1118177" cy="85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13577" y="3673359"/>
            <a:ext cx="749028" cy="745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51025" y="1406998"/>
            <a:ext cx="502276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/>
          <p:nvPr>
            <p:ph type="ctrTitle"/>
          </p:nvPr>
        </p:nvSpPr>
        <p:spPr>
          <a:xfrm rot="-5400000">
            <a:off x="-98000" y="1152301"/>
            <a:ext cx="19809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Hoshin Kanri</a:t>
            </a:r>
            <a:endParaRPr/>
          </a:p>
        </p:txBody>
      </p:sp>
      <p:sp>
        <p:nvSpPr>
          <p:cNvPr id="534" name="Google Shape;534;p34"/>
          <p:cNvSpPr/>
          <p:nvPr/>
        </p:nvSpPr>
        <p:spPr>
          <a:xfrm>
            <a:off x="4167900" y="2163600"/>
            <a:ext cx="3245400" cy="142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4"/>
          <p:cNvSpPr/>
          <p:nvPr/>
        </p:nvSpPr>
        <p:spPr>
          <a:xfrm>
            <a:off x="590400" y="1300200"/>
            <a:ext cx="3105900" cy="310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4"/>
          <p:cNvSpPr/>
          <p:nvPr/>
        </p:nvSpPr>
        <p:spPr>
          <a:xfrm>
            <a:off x="438000" y="1147800"/>
            <a:ext cx="3105900" cy="3105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4"/>
          <p:cNvSpPr txBox="1"/>
          <p:nvPr>
            <p:ph idx="4294967295" type="subTitle"/>
          </p:nvPr>
        </p:nvSpPr>
        <p:spPr>
          <a:xfrm>
            <a:off x="831200" y="1794001"/>
            <a:ext cx="27126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4F4C4A"/>
                </a:solidFill>
              </a:rPr>
              <a:t>Dalam bahasa Jepang, </a:t>
            </a:r>
            <a:r>
              <a:rPr i="1" lang="id">
                <a:solidFill>
                  <a:srgbClr val="4F4C4A"/>
                </a:solidFill>
              </a:rPr>
              <a:t>Hoshin</a:t>
            </a:r>
            <a:r>
              <a:rPr lang="id">
                <a:solidFill>
                  <a:srgbClr val="4F4C4A"/>
                </a:solidFill>
              </a:rPr>
              <a:t> artinya “kompas” atau “petunjuk arah”, dan </a:t>
            </a:r>
            <a:r>
              <a:rPr i="1" lang="id">
                <a:solidFill>
                  <a:srgbClr val="4F4C4A"/>
                </a:solidFill>
              </a:rPr>
              <a:t>Kanri</a:t>
            </a:r>
            <a:r>
              <a:rPr lang="id">
                <a:solidFill>
                  <a:srgbClr val="4F4C4A"/>
                </a:solidFill>
              </a:rPr>
              <a:t> adalah “manajemen”.</a:t>
            </a:r>
            <a:endParaRPr>
              <a:solidFill>
                <a:srgbClr val="4F4C4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4F4C4A"/>
                </a:solidFill>
              </a:rPr>
              <a:t> </a:t>
            </a:r>
            <a:endParaRPr>
              <a:solidFill>
                <a:srgbClr val="4F4C4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4F4C4A"/>
                </a:solidFill>
              </a:rPr>
              <a:t>Hoshin Kanri adalah strategi yang bisa dilakukan oleh sebuah perusahaan untuk membantu perusahaan dalam pemusatan fokus mencapai tujuan.</a:t>
            </a:r>
            <a:endParaRPr>
              <a:solidFill>
                <a:srgbClr val="4F4C4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4F4C4A"/>
              </a:solidFill>
            </a:endParaRPr>
          </a:p>
        </p:txBody>
      </p:sp>
      <p:sp>
        <p:nvSpPr>
          <p:cNvPr id="538" name="Google Shape;538;p34"/>
          <p:cNvSpPr txBox="1"/>
          <p:nvPr>
            <p:ph type="ctrTitle"/>
          </p:nvPr>
        </p:nvSpPr>
        <p:spPr>
          <a:xfrm>
            <a:off x="831200" y="1437475"/>
            <a:ext cx="2061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d" sz="1800"/>
              <a:t>Hoshin Kanri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539" name="Google Shape;539;p34"/>
          <p:cNvSpPr/>
          <p:nvPr/>
        </p:nvSpPr>
        <p:spPr>
          <a:xfrm>
            <a:off x="471950" y="426350"/>
            <a:ext cx="419400" cy="214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4"/>
          <p:cNvSpPr txBox="1"/>
          <p:nvPr>
            <p:ph idx="4294967295" type="subTitle"/>
          </p:nvPr>
        </p:nvSpPr>
        <p:spPr>
          <a:xfrm>
            <a:off x="4449450" y="2472150"/>
            <a:ext cx="2682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accent3"/>
                </a:solidFill>
              </a:rPr>
              <a:t>http://shiftindonesia.com/arahkan-fokus-menuju-sukses-dengan-hoshin-kanri/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41" name="Google Shape;5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9825" y="3295575"/>
            <a:ext cx="2062025" cy="114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001" y="461000"/>
            <a:ext cx="1195226" cy="983074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4"/>
          <p:cNvSpPr txBox="1"/>
          <p:nvPr>
            <p:ph type="ctrTitle"/>
          </p:nvPr>
        </p:nvSpPr>
        <p:spPr>
          <a:xfrm>
            <a:off x="4167900" y="2163600"/>
            <a:ext cx="1383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d">
                <a:solidFill>
                  <a:schemeClr val="accent1"/>
                </a:solidFill>
              </a:rPr>
              <a:t>Source: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544" name="Google Shape;544;p34"/>
          <p:cNvCxnSpPr/>
          <p:nvPr/>
        </p:nvCxnSpPr>
        <p:spPr>
          <a:xfrm>
            <a:off x="915575" y="1791050"/>
            <a:ext cx="19698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4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6" name="Google Shape;546;p34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4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4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4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34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1" name="Google Shape;551;p34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4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4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5" name="Google Shape;555;p34"/>
          <p:cNvGrpSpPr/>
          <p:nvPr/>
        </p:nvGrpSpPr>
        <p:grpSpPr>
          <a:xfrm>
            <a:off x="2380150" y="1395302"/>
            <a:ext cx="368561" cy="368561"/>
            <a:chOff x="1190175" y="238125"/>
            <a:chExt cx="5213025" cy="5213025"/>
          </a:xfrm>
        </p:grpSpPr>
        <p:sp>
          <p:nvSpPr>
            <p:cNvPr id="556" name="Google Shape;556;p34"/>
            <p:cNvSpPr/>
            <p:nvPr/>
          </p:nvSpPr>
          <p:spPr>
            <a:xfrm>
              <a:off x="1689725" y="570850"/>
              <a:ext cx="4547550" cy="3465925"/>
            </a:xfrm>
            <a:custGeom>
              <a:rect b="b" l="l" r="r" t="t"/>
              <a:pathLst>
                <a:path extrusionOk="0" h="138637" w="181902">
                  <a:moveTo>
                    <a:pt x="90933" y="25094"/>
                  </a:moveTo>
                  <a:cubicBezTo>
                    <a:pt x="98741" y="25094"/>
                    <a:pt x="106301" y="27401"/>
                    <a:pt x="112761" y="31802"/>
                  </a:cubicBezTo>
                  <a:cubicBezTo>
                    <a:pt x="114287" y="32832"/>
                    <a:pt x="114678" y="34890"/>
                    <a:pt x="113613" y="36417"/>
                  </a:cubicBezTo>
                  <a:cubicBezTo>
                    <a:pt x="113613" y="36452"/>
                    <a:pt x="113577" y="36488"/>
                    <a:pt x="113542" y="36523"/>
                  </a:cubicBezTo>
                  <a:cubicBezTo>
                    <a:pt x="115281" y="37978"/>
                    <a:pt x="116878" y="39575"/>
                    <a:pt x="118298" y="41315"/>
                  </a:cubicBezTo>
                  <a:cubicBezTo>
                    <a:pt x="118333" y="41279"/>
                    <a:pt x="118369" y="41244"/>
                    <a:pt x="118404" y="41208"/>
                  </a:cubicBezTo>
                  <a:cubicBezTo>
                    <a:pt x="118979" y="40820"/>
                    <a:pt x="119635" y="40634"/>
                    <a:pt x="120284" y="40634"/>
                  </a:cubicBezTo>
                  <a:cubicBezTo>
                    <a:pt x="121357" y="40634"/>
                    <a:pt x="122412" y="41144"/>
                    <a:pt x="123054" y="42095"/>
                  </a:cubicBezTo>
                  <a:cubicBezTo>
                    <a:pt x="127420" y="48520"/>
                    <a:pt x="129762" y="56080"/>
                    <a:pt x="129762" y="63888"/>
                  </a:cubicBezTo>
                  <a:cubicBezTo>
                    <a:pt x="129762" y="85290"/>
                    <a:pt x="112335" y="102717"/>
                    <a:pt x="90933" y="102717"/>
                  </a:cubicBezTo>
                  <a:cubicBezTo>
                    <a:pt x="69531" y="102717"/>
                    <a:pt x="52104" y="85290"/>
                    <a:pt x="52104" y="63888"/>
                  </a:cubicBezTo>
                  <a:cubicBezTo>
                    <a:pt x="52104" y="42486"/>
                    <a:pt x="69531" y="25094"/>
                    <a:pt x="90933" y="25094"/>
                  </a:cubicBezTo>
                  <a:close/>
                  <a:moveTo>
                    <a:pt x="0" y="1"/>
                  </a:moveTo>
                  <a:lnTo>
                    <a:pt x="0" y="138636"/>
                  </a:lnTo>
                  <a:lnTo>
                    <a:pt x="6638" y="138636"/>
                  </a:lnTo>
                  <a:cubicBezTo>
                    <a:pt x="6638" y="136790"/>
                    <a:pt x="8128" y="135335"/>
                    <a:pt x="9974" y="135335"/>
                  </a:cubicBezTo>
                  <a:lnTo>
                    <a:pt x="181901" y="135335"/>
                  </a:lnTo>
                  <a:lnTo>
                    <a:pt x="1819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159125" y="1364125"/>
              <a:ext cx="1607850" cy="1608750"/>
            </a:xfrm>
            <a:custGeom>
              <a:rect b="b" l="l" r="r" t="t"/>
              <a:pathLst>
                <a:path extrusionOk="0" h="64350" w="64314">
                  <a:moveTo>
                    <a:pt x="32157" y="0"/>
                  </a:moveTo>
                  <a:cubicBezTo>
                    <a:pt x="14411" y="0"/>
                    <a:pt x="1" y="14446"/>
                    <a:pt x="1" y="32157"/>
                  </a:cubicBezTo>
                  <a:cubicBezTo>
                    <a:pt x="1" y="49903"/>
                    <a:pt x="14411" y="64349"/>
                    <a:pt x="32157" y="64349"/>
                  </a:cubicBezTo>
                  <a:cubicBezTo>
                    <a:pt x="49903" y="64349"/>
                    <a:pt x="64313" y="49903"/>
                    <a:pt x="64313" y="32157"/>
                  </a:cubicBezTo>
                  <a:cubicBezTo>
                    <a:pt x="64313" y="25697"/>
                    <a:pt x="62397" y="19451"/>
                    <a:pt x="58777" y="14091"/>
                  </a:cubicBezTo>
                  <a:cubicBezTo>
                    <a:pt x="57747" y="12636"/>
                    <a:pt x="58102" y="10613"/>
                    <a:pt x="59522" y="9584"/>
                  </a:cubicBezTo>
                  <a:cubicBezTo>
                    <a:pt x="58102" y="7844"/>
                    <a:pt x="56505" y="6247"/>
                    <a:pt x="54766" y="4792"/>
                  </a:cubicBezTo>
                  <a:cubicBezTo>
                    <a:pt x="54110" y="5667"/>
                    <a:pt x="53104" y="6137"/>
                    <a:pt x="52079" y="6137"/>
                  </a:cubicBezTo>
                  <a:cubicBezTo>
                    <a:pt x="51441" y="6137"/>
                    <a:pt x="50795" y="5954"/>
                    <a:pt x="50223" y="5573"/>
                  </a:cubicBezTo>
                  <a:cubicBezTo>
                    <a:pt x="44899" y="1917"/>
                    <a:pt x="38652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2992300" y="1198200"/>
              <a:ext cx="1941500" cy="1940600"/>
            </a:xfrm>
            <a:custGeom>
              <a:rect b="b" l="l" r="r" t="t"/>
              <a:pathLst>
                <a:path extrusionOk="0" h="77624" w="77660">
                  <a:moveTo>
                    <a:pt x="38830" y="0"/>
                  </a:moveTo>
                  <a:cubicBezTo>
                    <a:pt x="17428" y="0"/>
                    <a:pt x="1" y="17392"/>
                    <a:pt x="1" y="38794"/>
                  </a:cubicBezTo>
                  <a:cubicBezTo>
                    <a:pt x="1" y="60196"/>
                    <a:pt x="17428" y="77623"/>
                    <a:pt x="38830" y="77623"/>
                  </a:cubicBezTo>
                  <a:cubicBezTo>
                    <a:pt x="60232" y="77623"/>
                    <a:pt x="77659" y="60196"/>
                    <a:pt x="77659" y="38794"/>
                  </a:cubicBezTo>
                  <a:cubicBezTo>
                    <a:pt x="77659" y="30986"/>
                    <a:pt x="75317" y="23426"/>
                    <a:pt x="70951" y="17001"/>
                  </a:cubicBezTo>
                  <a:cubicBezTo>
                    <a:pt x="70309" y="16050"/>
                    <a:pt x="69254" y="15540"/>
                    <a:pt x="68181" y="15540"/>
                  </a:cubicBezTo>
                  <a:cubicBezTo>
                    <a:pt x="67532" y="15540"/>
                    <a:pt x="66876" y="15726"/>
                    <a:pt x="66301" y="16114"/>
                  </a:cubicBezTo>
                  <a:cubicBezTo>
                    <a:pt x="66266" y="16150"/>
                    <a:pt x="66230" y="16185"/>
                    <a:pt x="66195" y="16221"/>
                  </a:cubicBezTo>
                  <a:cubicBezTo>
                    <a:pt x="64775" y="17250"/>
                    <a:pt x="64420" y="19273"/>
                    <a:pt x="65450" y="20728"/>
                  </a:cubicBezTo>
                  <a:cubicBezTo>
                    <a:pt x="69070" y="26088"/>
                    <a:pt x="70986" y="32334"/>
                    <a:pt x="70986" y="38794"/>
                  </a:cubicBezTo>
                  <a:cubicBezTo>
                    <a:pt x="70986" y="56540"/>
                    <a:pt x="56576" y="70986"/>
                    <a:pt x="38830" y="70986"/>
                  </a:cubicBezTo>
                  <a:cubicBezTo>
                    <a:pt x="21084" y="70986"/>
                    <a:pt x="6674" y="56540"/>
                    <a:pt x="6674" y="38794"/>
                  </a:cubicBezTo>
                  <a:cubicBezTo>
                    <a:pt x="6674" y="21083"/>
                    <a:pt x="21084" y="6637"/>
                    <a:pt x="38830" y="6637"/>
                  </a:cubicBezTo>
                  <a:cubicBezTo>
                    <a:pt x="45325" y="6637"/>
                    <a:pt x="51572" y="8554"/>
                    <a:pt x="56896" y="12210"/>
                  </a:cubicBezTo>
                  <a:cubicBezTo>
                    <a:pt x="57468" y="12591"/>
                    <a:pt x="58114" y="12774"/>
                    <a:pt x="58752" y="12774"/>
                  </a:cubicBezTo>
                  <a:cubicBezTo>
                    <a:pt x="59777" y="12774"/>
                    <a:pt x="60783" y="12304"/>
                    <a:pt x="61439" y="11429"/>
                  </a:cubicBezTo>
                  <a:cubicBezTo>
                    <a:pt x="61474" y="11394"/>
                    <a:pt x="61510" y="11358"/>
                    <a:pt x="61510" y="11323"/>
                  </a:cubicBezTo>
                  <a:cubicBezTo>
                    <a:pt x="62575" y="9796"/>
                    <a:pt x="62184" y="7738"/>
                    <a:pt x="60658" y="6708"/>
                  </a:cubicBezTo>
                  <a:cubicBezTo>
                    <a:pt x="54198" y="2307"/>
                    <a:pt x="46638" y="0"/>
                    <a:pt x="38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356975" y="404925"/>
              <a:ext cx="165950" cy="4880300"/>
            </a:xfrm>
            <a:custGeom>
              <a:rect b="b" l="l" r="r" t="t"/>
              <a:pathLst>
                <a:path extrusionOk="0" h="195212" w="6638">
                  <a:moveTo>
                    <a:pt x="3301" y="1"/>
                  </a:moveTo>
                  <a:cubicBezTo>
                    <a:pt x="1491" y="1"/>
                    <a:pt x="1" y="1491"/>
                    <a:pt x="1" y="3302"/>
                  </a:cubicBezTo>
                  <a:lnTo>
                    <a:pt x="1" y="191875"/>
                  </a:lnTo>
                  <a:cubicBezTo>
                    <a:pt x="1" y="193685"/>
                    <a:pt x="1491" y="195212"/>
                    <a:pt x="3301" y="195212"/>
                  </a:cubicBezTo>
                  <a:cubicBezTo>
                    <a:pt x="5147" y="195212"/>
                    <a:pt x="6638" y="193685"/>
                    <a:pt x="6638" y="191875"/>
                  </a:cubicBezTo>
                  <a:lnTo>
                    <a:pt x="6638" y="3302"/>
                  </a:lnTo>
                  <a:cubicBezTo>
                    <a:pt x="6638" y="1491"/>
                    <a:pt x="5147" y="1"/>
                    <a:pt x="3301" y="1"/>
                  </a:cubicBezTo>
                  <a:close/>
                </a:path>
              </a:pathLst>
            </a:custGeom>
            <a:solidFill>
              <a:srgbClr val="D19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190175" y="238125"/>
              <a:ext cx="5213025" cy="5213025"/>
            </a:xfrm>
            <a:custGeom>
              <a:rect b="b" l="l" r="r" t="t"/>
              <a:pathLst>
                <a:path extrusionOk="0" h="208521" w="208521">
                  <a:moveTo>
                    <a:pt x="9973" y="6673"/>
                  </a:moveTo>
                  <a:cubicBezTo>
                    <a:pt x="11819" y="6673"/>
                    <a:pt x="13310" y="8163"/>
                    <a:pt x="13310" y="9974"/>
                  </a:cubicBezTo>
                  <a:lnTo>
                    <a:pt x="13310" y="198547"/>
                  </a:lnTo>
                  <a:cubicBezTo>
                    <a:pt x="13310" y="200357"/>
                    <a:pt x="11819" y="201884"/>
                    <a:pt x="9973" y="201884"/>
                  </a:cubicBezTo>
                  <a:cubicBezTo>
                    <a:pt x="8163" y="201884"/>
                    <a:pt x="6673" y="200357"/>
                    <a:pt x="6673" y="198547"/>
                  </a:cubicBezTo>
                  <a:lnTo>
                    <a:pt x="6673" y="9974"/>
                  </a:lnTo>
                  <a:cubicBezTo>
                    <a:pt x="6673" y="8163"/>
                    <a:pt x="8163" y="6673"/>
                    <a:pt x="9973" y="6673"/>
                  </a:cubicBezTo>
                  <a:close/>
                  <a:moveTo>
                    <a:pt x="9973" y="0"/>
                  </a:moveTo>
                  <a:cubicBezTo>
                    <a:pt x="4472" y="0"/>
                    <a:pt x="0" y="4472"/>
                    <a:pt x="0" y="9974"/>
                  </a:cubicBezTo>
                  <a:lnTo>
                    <a:pt x="0" y="198547"/>
                  </a:lnTo>
                  <a:cubicBezTo>
                    <a:pt x="0" y="204049"/>
                    <a:pt x="4472" y="208521"/>
                    <a:pt x="9973" y="208521"/>
                  </a:cubicBezTo>
                  <a:cubicBezTo>
                    <a:pt x="15475" y="208521"/>
                    <a:pt x="19982" y="204049"/>
                    <a:pt x="19982" y="198547"/>
                  </a:cubicBezTo>
                  <a:lnTo>
                    <a:pt x="19982" y="13310"/>
                  </a:lnTo>
                  <a:lnTo>
                    <a:pt x="201883" y="13310"/>
                  </a:lnTo>
                  <a:lnTo>
                    <a:pt x="201883" y="148644"/>
                  </a:lnTo>
                  <a:lnTo>
                    <a:pt x="29956" y="148644"/>
                  </a:lnTo>
                  <a:cubicBezTo>
                    <a:pt x="28110" y="148644"/>
                    <a:pt x="26620" y="150099"/>
                    <a:pt x="26620" y="151945"/>
                  </a:cubicBezTo>
                  <a:cubicBezTo>
                    <a:pt x="26620" y="153791"/>
                    <a:pt x="28110" y="155281"/>
                    <a:pt x="29956" y="155281"/>
                  </a:cubicBezTo>
                  <a:lnTo>
                    <a:pt x="205184" y="155281"/>
                  </a:lnTo>
                  <a:cubicBezTo>
                    <a:pt x="207030" y="155281"/>
                    <a:pt x="208520" y="153791"/>
                    <a:pt x="208520" y="151945"/>
                  </a:cubicBezTo>
                  <a:lnTo>
                    <a:pt x="208520" y="9974"/>
                  </a:lnTo>
                  <a:cubicBezTo>
                    <a:pt x="208520" y="8128"/>
                    <a:pt x="207030" y="6673"/>
                    <a:pt x="205184" y="6673"/>
                  </a:cubicBezTo>
                  <a:lnTo>
                    <a:pt x="19379" y="6673"/>
                  </a:lnTo>
                  <a:cubicBezTo>
                    <a:pt x="18030" y="2768"/>
                    <a:pt x="14304" y="0"/>
                    <a:pt x="9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"/>
          <p:cNvSpPr/>
          <p:nvPr/>
        </p:nvSpPr>
        <p:spPr>
          <a:xfrm>
            <a:off x="3685250" y="289885"/>
            <a:ext cx="1411800" cy="12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4626525" y="1995825"/>
            <a:ext cx="1611300" cy="1471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5"/>
          <p:cNvSpPr/>
          <p:nvPr/>
        </p:nvSpPr>
        <p:spPr>
          <a:xfrm>
            <a:off x="2663725" y="1459400"/>
            <a:ext cx="1701600" cy="1604400"/>
          </a:xfrm>
          <a:prstGeom prst="rect">
            <a:avLst/>
          </a:prstGeom>
          <a:solidFill>
            <a:srgbClr val="55B5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5"/>
          <p:cNvSpPr/>
          <p:nvPr/>
        </p:nvSpPr>
        <p:spPr>
          <a:xfrm>
            <a:off x="2861687" y="3309056"/>
            <a:ext cx="1910700" cy="191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35"/>
          <p:cNvCxnSpPr>
            <a:endCxn id="566" idx="0"/>
          </p:cNvCxnSpPr>
          <p:nvPr/>
        </p:nvCxnSpPr>
        <p:spPr>
          <a:xfrm>
            <a:off x="4020375" y="1676025"/>
            <a:ext cx="1411800" cy="319800"/>
          </a:xfrm>
          <a:prstGeom prst="bentConnector2">
            <a:avLst/>
          </a:prstGeom>
          <a:noFill/>
          <a:ln cap="flat" cmpd="sng" w="28575">
            <a:solidFill>
              <a:srgbClr val="55B59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p35"/>
          <p:cNvSpPr/>
          <p:nvPr/>
        </p:nvSpPr>
        <p:spPr>
          <a:xfrm>
            <a:off x="4586189" y="3710267"/>
            <a:ext cx="363000" cy="36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5"/>
          <p:cNvSpPr txBox="1"/>
          <p:nvPr>
            <p:ph type="ctrTitle"/>
          </p:nvPr>
        </p:nvSpPr>
        <p:spPr>
          <a:xfrm rot="-5400000">
            <a:off x="-108975" y="1157338"/>
            <a:ext cx="20022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HOW TO USE</a:t>
            </a:r>
            <a:endParaRPr/>
          </a:p>
        </p:txBody>
      </p:sp>
      <p:sp>
        <p:nvSpPr>
          <p:cNvPr id="572" name="Google Shape;572;p35"/>
          <p:cNvSpPr/>
          <p:nvPr/>
        </p:nvSpPr>
        <p:spPr>
          <a:xfrm>
            <a:off x="2554639" y="1410220"/>
            <a:ext cx="363000" cy="363000"/>
          </a:xfrm>
          <a:prstGeom prst="rect">
            <a:avLst/>
          </a:prstGeom>
          <a:solidFill>
            <a:srgbClr val="FDE9DF"/>
          </a:solidFill>
          <a:ln cap="flat" cmpd="sng" w="19050">
            <a:solidFill>
              <a:srgbClr val="55B5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3" name="Google Shape;573;p35"/>
          <p:cNvCxnSpPr/>
          <p:nvPr/>
        </p:nvCxnSpPr>
        <p:spPr>
          <a:xfrm>
            <a:off x="4230898" y="2057183"/>
            <a:ext cx="168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4" name="Google Shape;574;p35"/>
          <p:cNvSpPr txBox="1"/>
          <p:nvPr/>
        </p:nvSpPr>
        <p:spPr>
          <a:xfrm>
            <a:off x="2917650" y="1662675"/>
            <a:ext cx="13581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1500">
                <a:solidFill>
                  <a:srgbClr val="FDE9DF"/>
                </a:solidFill>
                <a:latin typeface="Sniglet"/>
                <a:ea typeface="Sniglet"/>
                <a:cs typeface="Sniglet"/>
                <a:sym typeface="Sniglet"/>
              </a:rPr>
              <a:t>Menentukan </a:t>
            </a:r>
            <a:endParaRPr sz="1500">
              <a:solidFill>
                <a:srgbClr val="FDE9D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1500">
                <a:solidFill>
                  <a:srgbClr val="FDE9DF"/>
                </a:solidFill>
                <a:latin typeface="Sniglet"/>
                <a:ea typeface="Sniglet"/>
                <a:cs typeface="Sniglet"/>
                <a:sym typeface="Sniglet"/>
              </a:rPr>
              <a:t>Goals berdasarkan visi dan misi</a:t>
            </a:r>
            <a:endParaRPr sz="1500">
              <a:solidFill>
                <a:srgbClr val="FDE9D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75" name="Google Shape;575;p35"/>
          <p:cNvSpPr txBox="1"/>
          <p:nvPr/>
        </p:nvSpPr>
        <p:spPr>
          <a:xfrm>
            <a:off x="2558800" y="1397452"/>
            <a:ext cx="348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800" u="none" cap="none" strike="noStrike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b="0" i="0" sz="1800" u="none" cap="none" strike="noStrike">
              <a:solidFill>
                <a:srgbClr val="F56A5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76" name="Google Shape;576;p35"/>
          <p:cNvSpPr txBox="1"/>
          <p:nvPr/>
        </p:nvSpPr>
        <p:spPr>
          <a:xfrm>
            <a:off x="5486577" y="2174775"/>
            <a:ext cx="298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800" u="none" cap="none" strike="noStrike">
                <a:solidFill>
                  <a:srgbClr val="FDE9DF"/>
                </a:solidFill>
                <a:latin typeface="Rubik Light"/>
                <a:ea typeface="Rubik Light"/>
                <a:cs typeface="Rubik Light"/>
                <a:sym typeface="Rubik Light"/>
              </a:rPr>
              <a:t>2</a:t>
            </a:r>
            <a:endParaRPr b="0" i="0" sz="1800" u="none" cap="none" strike="noStrike">
              <a:solidFill>
                <a:srgbClr val="FDE9D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577" name="Google Shape;577;p35"/>
          <p:cNvCxnSpPr>
            <a:stCxn id="566" idx="2"/>
          </p:cNvCxnSpPr>
          <p:nvPr/>
        </p:nvCxnSpPr>
        <p:spPr>
          <a:xfrm rot="5400000">
            <a:off x="4895475" y="3355125"/>
            <a:ext cx="424500" cy="6489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8" name="Google Shape;578;p35"/>
          <p:cNvSpPr/>
          <p:nvPr/>
        </p:nvSpPr>
        <p:spPr>
          <a:xfrm>
            <a:off x="5250666" y="1800312"/>
            <a:ext cx="363000" cy="363000"/>
          </a:xfrm>
          <a:prstGeom prst="rect">
            <a:avLst/>
          </a:prstGeom>
          <a:solidFill>
            <a:srgbClr val="55B5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5"/>
          <p:cNvSpPr txBox="1"/>
          <p:nvPr/>
        </p:nvSpPr>
        <p:spPr>
          <a:xfrm>
            <a:off x="4671075" y="2173395"/>
            <a:ext cx="15222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15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Menentukan strategi- strategi untuk mencapai Goals</a:t>
            </a:r>
            <a:endParaRPr b="0" i="0" sz="1500" u="none" cap="none" strike="noStrik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80" name="Google Shape;580;p35"/>
          <p:cNvSpPr txBox="1"/>
          <p:nvPr/>
        </p:nvSpPr>
        <p:spPr>
          <a:xfrm>
            <a:off x="2889100" y="3520700"/>
            <a:ext cx="1701600" cy="1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15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rPr>
              <a:t>Memberikan nilai prioritas Goals </a:t>
            </a:r>
            <a:endParaRPr sz="1500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15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rPr>
              <a:t>(1 prioritas terendah s/d 5 prioritas tertinggi)</a:t>
            </a:r>
            <a:endParaRPr b="0" i="0" sz="1500" u="none" cap="none" strike="noStrike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81" name="Google Shape;581;p35"/>
          <p:cNvSpPr txBox="1"/>
          <p:nvPr/>
        </p:nvSpPr>
        <p:spPr>
          <a:xfrm>
            <a:off x="5258026" y="1800302"/>
            <a:ext cx="348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800" u="none" cap="none" strike="noStrik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rPr>
              <a:t>2</a:t>
            </a:r>
            <a:endParaRPr b="0" i="0" sz="1800" u="none" cap="none" strike="noStrike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82" name="Google Shape;582;p35"/>
          <p:cNvSpPr txBox="1"/>
          <p:nvPr/>
        </p:nvSpPr>
        <p:spPr>
          <a:xfrm>
            <a:off x="4595142" y="3710277"/>
            <a:ext cx="348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800" u="none" cap="none" strike="noStrike">
                <a:solidFill>
                  <a:schemeClr val="lt2"/>
                </a:solidFill>
                <a:latin typeface="Sniglet"/>
                <a:ea typeface="Sniglet"/>
                <a:cs typeface="Sniglet"/>
                <a:sym typeface="Sniglet"/>
              </a:rPr>
              <a:t>3</a:t>
            </a:r>
            <a:endParaRPr b="0" i="0" sz="1800" u="none" cap="none" strike="noStrike">
              <a:solidFill>
                <a:schemeClr val="lt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583" name="Google Shape;583;p35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4" name="Google Shape;584;p35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5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5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5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17401">
            <a:off x="2461248" y="2283438"/>
            <a:ext cx="549800" cy="5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3635" y="3109253"/>
            <a:ext cx="920125" cy="63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869768">
            <a:off x="2391198" y="4065840"/>
            <a:ext cx="667780" cy="67779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35"/>
          <p:cNvSpPr txBox="1"/>
          <p:nvPr/>
        </p:nvSpPr>
        <p:spPr>
          <a:xfrm>
            <a:off x="3931088" y="544950"/>
            <a:ext cx="920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rPr>
              <a:t>READY, GET SET, START!</a:t>
            </a:r>
            <a:endParaRPr b="0" i="0" sz="1200" u="none" cap="none" strike="noStrike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592" name="Google Shape;592;p35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3" name="Google Shape;593;p35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5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5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5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7" name="Google Shape;597;p35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8" name="Google Shape;598;p35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5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6" name="Google Shape;606;p36"/>
          <p:cNvCxnSpPr>
            <a:endCxn id="607" idx="1"/>
          </p:cNvCxnSpPr>
          <p:nvPr/>
        </p:nvCxnSpPr>
        <p:spPr>
          <a:xfrm flipH="1" rot="-5400000">
            <a:off x="3254551" y="828577"/>
            <a:ext cx="907500" cy="358200"/>
          </a:xfrm>
          <a:prstGeom prst="bentConnector2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8" name="Google Shape;608;p36"/>
          <p:cNvSpPr/>
          <p:nvPr/>
        </p:nvSpPr>
        <p:spPr>
          <a:xfrm>
            <a:off x="2861687" y="-1262944"/>
            <a:ext cx="1910700" cy="191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6"/>
          <p:cNvSpPr/>
          <p:nvPr/>
        </p:nvSpPr>
        <p:spPr>
          <a:xfrm rot="5400000">
            <a:off x="6337000" y="3349500"/>
            <a:ext cx="734400" cy="1787700"/>
          </a:xfrm>
          <a:prstGeom prst="rect">
            <a:avLst/>
          </a:prstGeom>
          <a:solidFill>
            <a:srgbClr val="F56A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4087787" y="495350"/>
            <a:ext cx="1806000" cy="1647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6"/>
          <p:cNvSpPr/>
          <p:nvPr/>
        </p:nvSpPr>
        <p:spPr>
          <a:xfrm>
            <a:off x="2664135" y="1943600"/>
            <a:ext cx="2028000" cy="1910700"/>
          </a:xfrm>
          <a:prstGeom prst="rect">
            <a:avLst/>
          </a:prstGeom>
          <a:solidFill>
            <a:srgbClr val="55B5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6"/>
          <p:cNvSpPr/>
          <p:nvPr/>
        </p:nvSpPr>
        <p:spPr>
          <a:xfrm rot="5400000">
            <a:off x="6261050" y="3273550"/>
            <a:ext cx="734400" cy="1787700"/>
          </a:xfrm>
          <a:prstGeom prst="rect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3" name="Google Shape;613;p36"/>
          <p:cNvCxnSpPr>
            <a:stCxn id="611" idx="2"/>
            <a:endCxn id="612" idx="1"/>
          </p:cNvCxnSpPr>
          <p:nvPr/>
        </p:nvCxnSpPr>
        <p:spPr>
          <a:xfrm rot="-5400000">
            <a:off x="5126235" y="2352200"/>
            <a:ext cx="54000" cy="2950200"/>
          </a:xfrm>
          <a:prstGeom prst="bentConnector5">
            <a:avLst>
              <a:gd fmla="val -440972" name="adj1"/>
              <a:gd fmla="val 52035" name="adj2"/>
              <a:gd fmla="val 541157" name="adj3"/>
            </a:avLst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4" name="Google Shape;614;p36"/>
          <p:cNvSpPr txBox="1"/>
          <p:nvPr/>
        </p:nvSpPr>
        <p:spPr>
          <a:xfrm>
            <a:off x="4229750" y="647750"/>
            <a:ext cx="15222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15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Menentukan nilai keterkaitan Goals-Strategi</a:t>
            </a:r>
            <a:endParaRPr sz="15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15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(1,3,9)</a:t>
            </a:r>
            <a:endParaRPr sz="15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15" name="Google Shape;615;p36"/>
          <p:cNvSpPr txBox="1"/>
          <p:nvPr/>
        </p:nvSpPr>
        <p:spPr>
          <a:xfrm>
            <a:off x="2917025" y="2177246"/>
            <a:ext cx="15222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15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rPr>
              <a:t>Menghitung total nilai dari prioritas Goals dengan keterkaitan strategi</a:t>
            </a:r>
            <a:endParaRPr b="0" i="0" sz="1500" u="none" cap="none" strike="noStrike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255725" y="4016075"/>
            <a:ext cx="1189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5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rPr>
              <a:t>FINISH!</a:t>
            </a:r>
            <a:endParaRPr sz="1500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3880041" y="1279937"/>
            <a:ext cx="363000" cy="363000"/>
          </a:xfrm>
          <a:prstGeom prst="rect">
            <a:avLst/>
          </a:prstGeom>
          <a:solidFill>
            <a:srgbClr val="55B5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6"/>
          <p:cNvSpPr txBox="1"/>
          <p:nvPr/>
        </p:nvSpPr>
        <p:spPr>
          <a:xfrm>
            <a:off x="3887401" y="1279927"/>
            <a:ext cx="348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800" u="none" cap="none" strike="noStrik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rPr>
              <a:t>4</a:t>
            </a:r>
            <a:endParaRPr b="0" i="0" sz="1800" u="none" cap="none" strike="noStrike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18" name="Google Shape;618;p36"/>
          <p:cNvSpPr/>
          <p:nvPr/>
        </p:nvSpPr>
        <p:spPr>
          <a:xfrm>
            <a:off x="4485454" y="2855212"/>
            <a:ext cx="363000" cy="363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6"/>
          <p:cNvSpPr txBox="1"/>
          <p:nvPr/>
        </p:nvSpPr>
        <p:spPr>
          <a:xfrm>
            <a:off x="4492813" y="2855202"/>
            <a:ext cx="348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800" u="none" cap="none" strike="noStrik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620" name="Google Shape;620;p36"/>
          <p:cNvCxnSpPr>
            <a:stCxn id="610" idx="2"/>
            <a:endCxn id="619" idx="3"/>
          </p:cNvCxnSpPr>
          <p:nvPr/>
        </p:nvCxnSpPr>
        <p:spPr>
          <a:xfrm rot="5400000">
            <a:off x="4468937" y="2514800"/>
            <a:ext cx="894000" cy="1497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36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2" name="Google Shape;622;p36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6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6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6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6" name="Google Shape;6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150" y="1676600"/>
            <a:ext cx="831766" cy="6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8038" y="3457175"/>
            <a:ext cx="638488" cy="6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3600" y="1714225"/>
            <a:ext cx="772113" cy="6350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36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0" name="Google Shape;630;p36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6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6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6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4" name="Google Shape;634;p36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5" name="Google Shape;635;p36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6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6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6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200" y="3773025"/>
            <a:ext cx="2093726" cy="1177699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7"/>
          <p:cNvSpPr txBox="1"/>
          <p:nvPr>
            <p:ph idx="1" type="subTitle"/>
          </p:nvPr>
        </p:nvSpPr>
        <p:spPr>
          <a:xfrm>
            <a:off x="350150" y="1982850"/>
            <a:ext cx="79269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id" sz="7200">
                <a:latin typeface="Sniglet"/>
                <a:ea typeface="Sniglet"/>
                <a:cs typeface="Sniglet"/>
                <a:sym typeface="Sniglet"/>
              </a:rPr>
              <a:t>03. Matrix Mapping</a:t>
            </a:r>
            <a:endParaRPr sz="7200"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645" name="Google Shape;645;p37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6" name="Google Shape;646;p37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7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7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0" name="Google Shape;65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5075" y="4288800"/>
            <a:ext cx="478476" cy="53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6012" y="4201076"/>
            <a:ext cx="510524" cy="711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2" name="Google Shape;652;p37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3" name="Google Shape;653;p37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7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7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p37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8" name="Google Shape;658;p37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7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7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7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8"/>
          <p:cNvSpPr txBox="1"/>
          <p:nvPr>
            <p:ph idx="1" type="subTitle"/>
          </p:nvPr>
        </p:nvSpPr>
        <p:spPr>
          <a:xfrm>
            <a:off x="2890675" y="1971325"/>
            <a:ext cx="47274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chemeClr val="dk1"/>
                </a:solidFill>
              </a:rPr>
              <a:t>Berdasarkan Visi dan Misi yang telah didefinisikan sebelumnya, Roti Boss mendefinisikan dan melakukan beberapa strategi agar visi dan misi dapat tercapai.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/>
          </a:p>
        </p:txBody>
      </p:sp>
      <p:sp>
        <p:nvSpPr>
          <p:cNvPr id="667" name="Google Shape;667;p38"/>
          <p:cNvSpPr txBox="1"/>
          <p:nvPr>
            <p:ph type="ctrTitle"/>
          </p:nvPr>
        </p:nvSpPr>
        <p:spPr>
          <a:xfrm rot="-5400000">
            <a:off x="-123525" y="1128375"/>
            <a:ext cx="2031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 sz="1400"/>
              <a:t>MATRIX MAPPING</a:t>
            </a:r>
            <a:endParaRPr sz="1400"/>
          </a:p>
        </p:txBody>
      </p:sp>
      <p:cxnSp>
        <p:nvCxnSpPr>
          <p:cNvPr id="668" name="Google Shape;668;p38"/>
          <p:cNvCxnSpPr/>
          <p:nvPr/>
        </p:nvCxnSpPr>
        <p:spPr>
          <a:xfrm>
            <a:off x="2956950" y="3582521"/>
            <a:ext cx="4162500" cy="0"/>
          </a:xfrm>
          <a:prstGeom prst="straightConnector1">
            <a:avLst/>
          </a:prstGeom>
          <a:noFill/>
          <a:ln cap="flat" cmpd="sng" w="19050">
            <a:solidFill>
              <a:srgbClr val="55B59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9" name="Google Shape;669;p38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0" name="Google Shape;670;p38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8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8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8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4" name="Google Shape;67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275" y="2047525"/>
            <a:ext cx="2720798" cy="1530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5" name="Google Shape;675;p38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6" name="Google Shape;676;p38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8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8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8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0" name="Google Shape;680;p38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1" name="Google Shape;681;p38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8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8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8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5" name="Google Shape;685;p38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6" name="Google Shape;686;p38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8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8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8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4" name="Google Shape;694;p39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5" name="Google Shape;695;p39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9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9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9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p39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0" name="Google Shape;700;p39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9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9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9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4" name="Google Shape;704;p39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5" name="Google Shape;705;p39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9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9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9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9"/>
          <p:cNvSpPr/>
          <p:nvPr/>
        </p:nvSpPr>
        <p:spPr>
          <a:xfrm>
            <a:off x="1776375" y="1126800"/>
            <a:ext cx="6065400" cy="20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0" name="Google Shape;71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7043" y="231500"/>
            <a:ext cx="695726" cy="74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5856" y="1982320"/>
            <a:ext cx="695725" cy="572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2368" y="1645312"/>
            <a:ext cx="732900" cy="94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9418" y="1954659"/>
            <a:ext cx="810975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5091" y="289123"/>
            <a:ext cx="847379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52218" y="221473"/>
            <a:ext cx="643001" cy="6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39"/>
          <p:cNvSpPr txBox="1"/>
          <p:nvPr>
            <p:ph idx="6" type="ctrTitle"/>
          </p:nvPr>
        </p:nvSpPr>
        <p:spPr>
          <a:xfrm>
            <a:off x="2240227" y="2615925"/>
            <a:ext cx="1616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>
                <a:solidFill>
                  <a:schemeClr val="lt1"/>
                </a:solidFill>
              </a:rPr>
              <a:t>Menjaga kualitas bahan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7" name="Google Shape;717;p39"/>
          <p:cNvSpPr txBox="1"/>
          <p:nvPr>
            <p:ph idx="4" type="ctrTitle"/>
          </p:nvPr>
        </p:nvSpPr>
        <p:spPr>
          <a:xfrm>
            <a:off x="5980801" y="940950"/>
            <a:ext cx="1510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>
                <a:solidFill>
                  <a:schemeClr val="lt2"/>
                </a:solidFill>
              </a:rPr>
              <a:t>Harganya terjangkau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18" name="Google Shape;718;p39"/>
          <p:cNvSpPr txBox="1"/>
          <p:nvPr>
            <p:ph type="ctrTitle"/>
          </p:nvPr>
        </p:nvSpPr>
        <p:spPr>
          <a:xfrm>
            <a:off x="2118900" y="1044300"/>
            <a:ext cx="1753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>
                <a:solidFill>
                  <a:schemeClr val="lt2"/>
                </a:solidFill>
              </a:rPr>
              <a:t>Memperbanyak bumbu yang digunakan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19" name="Google Shape;719;p39"/>
          <p:cNvSpPr txBox="1"/>
          <p:nvPr>
            <p:ph idx="2" type="ctrTitle"/>
          </p:nvPr>
        </p:nvSpPr>
        <p:spPr>
          <a:xfrm>
            <a:off x="4171188" y="1093350"/>
            <a:ext cx="1510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>
                <a:solidFill>
                  <a:schemeClr val="lt1"/>
                </a:solidFill>
              </a:rPr>
              <a:t>Memberikan promo pembelian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0" name="Google Shape;720;p39"/>
          <p:cNvSpPr txBox="1"/>
          <p:nvPr>
            <p:ph idx="8" type="ctrTitle"/>
          </p:nvPr>
        </p:nvSpPr>
        <p:spPr>
          <a:xfrm>
            <a:off x="4136975" y="2587550"/>
            <a:ext cx="1510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>
                <a:solidFill>
                  <a:schemeClr val="lt2"/>
                </a:solidFill>
              </a:rPr>
              <a:t>Rasa yang bervariasi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21" name="Google Shape;721;p39"/>
          <p:cNvSpPr txBox="1"/>
          <p:nvPr>
            <p:ph idx="13" type="ctrTitle"/>
          </p:nvPr>
        </p:nvSpPr>
        <p:spPr>
          <a:xfrm>
            <a:off x="5927829" y="2617200"/>
            <a:ext cx="1616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>
                <a:solidFill>
                  <a:schemeClr val="lt1"/>
                </a:solidFill>
              </a:rPr>
              <a:t>Memperbanyak cabang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2" name="Google Shape;722;p39"/>
          <p:cNvSpPr txBox="1"/>
          <p:nvPr>
            <p:ph idx="6" type="ctrTitle"/>
          </p:nvPr>
        </p:nvSpPr>
        <p:spPr>
          <a:xfrm>
            <a:off x="2240252" y="4170650"/>
            <a:ext cx="1510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id">
                <a:solidFill>
                  <a:schemeClr val="lt2"/>
                </a:solidFill>
              </a:rPr>
              <a:t>Upgrade </a:t>
            </a:r>
            <a:endParaRPr i="1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>
                <a:solidFill>
                  <a:schemeClr val="lt2"/>
                </a:solidFill>
              </a:rPr>
              <a:t>gerobak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23" name="Google Shape;723;p39"/>
          <p:cNvSpPr txBox="1"/>
          <p:nvPr>
            <p:ph idx="8" type="ctrTitle"/>
          </p:nvPr>
        </p:nvSpPr>
        <p:spPr>
          <a:xfrm>
            <a:off x="4065525" y="4170650"/>
            <a:ext cx="1616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>
                <a:solidFill>
                  <a:schemeClr val="lt1"/>
                </a:solidFill>
              </a:rPr>
              <a:t>Menambahkan variasi produk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4" name="Google Shape;724;p39"/>
          <p:cNvSpPr txBox="1"/>
          <p:nvPr>
            <p:ph idx="13" type="ctrTitle"/>
          </p:nvPr>
        </p:nvSpPr>
        <p:spPr>
          <a:xfrm>
            <a:off x="5904600" y="4369750"/>
            <a:ext cx="1753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>
                <a:solidFill>
                  <a:srgbClr val="55B59A"/>
                </a:solidFill>
              </a:rPr>
              <a:t>Menjalin kerjasama dengan ITB atau kampus lain</a:t>
            </a:r>
            <a:endParaRPr>
              <a:solidFill>
                <a:srgbClr val="55B59A"/>
              </a:solidFill>
            </a:endParaRPr>
          </a:p>
        </p:txBody>
      </p:sp>
      <p:pic>
        <p:nvPicPr>
          <p:cNvPr id="725" name="Google Shape;725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827259">
            <a:off x="2677026" y="3520200"/>
            <a:ext cx="695727" cy="65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869750">
            <a:off x="4514847" y="3519327"/>
            <a:ext cx="705530" cy="716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3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61960" y="3537540"/>
            <a:ext cx="920125" cy="633122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39"/>
          <p:cNvSpPr txBox="1"/>
          <p:nvPr>
            <p:ph idx="15" type="ctrTitle"/>
          </p:nvPr>
        </p:nvSpPr>
        <p:spPr>
          <a:xfrm rot="-5400000">
            <a:off x="-137325" y="1128325"/>
            <a:ext cx="20589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STRATEGY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3" name="Google Shape;733;p40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4" name="Google Shape;734;p40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0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0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0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8" name="Google Shape;738;p40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9" name="Google Shape;739;p40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0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0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0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3" name="Google Shape;743;p40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4" name="Google Shape;744;p40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0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0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0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8" name="Google Shape;7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399" y="3925550"/>
            <a:ext cx="1251301" cy="8703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9" name="Google Shape;749;p40"/>
          <p:cNvGrpSpPr/>
          <p:nvPr/>
        </p:nvGrpSpPr>
        <p:grpSpPr>
          <a:xfrm>
            <a:off x="142675" y="113163"/>
            <a:ext cx="4571784" cy="4917186"/>
            <a:chOff x="0" y="0"/>
            <a:chExt cx="4782201" cy="5143500"/>
          </a:xfrm>
        </p:grpSpPr>
        <p:pic>
          <p:nvPicPr>
            <p:cNvPr id="750" name="Google Shape;750;p40"/>
            <p:cNvPicPr preferRelativeResize="0"/>
            <p:nvPr/>
          </p:nvPicPr>
          <p:blipFill rotWithShape="1">
            <a:blip r:embed="rId4">
              <a:alphaModFix/>
            </a:blip>
            <a:srcRect b="0" l="0" r="40462" t="0"/>
            <a:stretch/>
          </p:blipFill>
          <p:spPr>
            <a:xfrm>
              <a:off x="0" y="0"/>
              <a:ext cx="478220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1" name="Google Shape;751;p40"/>
            <p:cNvPicPr preferRelativeResize="0"/>
            <p:nvPr/>
          </p:nvPicPr>
          <p:blipFill rotWithShape="1">
            <a:blip r:embed="rId4">
              <a:alphaModFix/>
            </a:blip>
            <a:srcRect b="95510" l="56907" r="19758" t="0"/>
            <a:stretch/>
          </p:blipFill>
          <p:spPr>
            <a:xfrm>
              <a:off x="2622275" y="0"/>
              <a:ext cx="1874176" cy="230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2" name="Google Shape;752;p40"/>
          <p:cNvSpPr/>
          <p:nvPr/>
        </p:nvSpPr>
        <p:spPr>
          <a:xfrm>
            <a:off x="5781775" y="463350"/>
            <a:ext cx="2232900" cy="7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0"/>
          <p:cNvSpPr/>
          <p:nvPr/>
        </p:nvSpPr>
        <p:spPr>
          <a:xfrm>
            <a:off x="5872200" y="385725"/>
            <a:ext cx="2232600" cy="739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0"/>
          <p:cNvSpPr txBox="1"/>
          <p:nvPr>
            <p:ph idx="4294967295" type="ctrTitle"/>
          </p:nvPr>
        </p:nvSpPr>
        <p:spPr>
          <a:xfrm>
            <a:off x="5861091" y="389025"/>
            <a:ext cx="2232600" cy="73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 sz="1800">
                <a:solidFill>
                  <a:srgbClr val="FDE9DF"/>
                </a:solidFill>
              </a:rPr>
              <a:t>HOSHIN KANRI MATRIX</a:t>
            </a:r>
            <a:endParaRPr sz="1800">
              <a:solidFill>
                <a:srgbClr val="FDE9DF"/>
              </a:solidFill>
            </a:endParaRPr>
          </a:p>
        </p:txBody>
      </p:sp>
      <p:pic>
        <p:nvPicPr>
          <p:cNvPr id="755" name="Google Shape;75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2075" y="1506349"/>
            <a:ext cx="2232600" cy="119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200" y="3773025"/>
            <a:ext cx="2093726" cy="117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1"/>
          <p:cNvSpPr txBox="1"/>
          <p:nvPr>
            <p:ph idx="1" type="subTitle"/>
          </p:nvPr>
        </p:nvSpPr>
        <p:spPr>
          <a:xfrm>
            <a:off x="1330950" y="1982850"/>
            <a:ext cx="64821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id" sz="7200">
                <a:latin typeface="Sniglet"/>
                <a:ea typeface="Sniglet"/>
                <a:cs typeface="Sniglet"/>
                <a:sym typeface="Sniglet"/>
              </a:rPr>
              <a:t>04. Conclusion</a:t>
            </a:r>
            <a:endParaRPr sz="7200"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762" name="Google Shape;762;p41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3" name="Google Shape;763;p41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1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1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1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7" name="Google Shape;76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5075" y="4288800"/>
            <a:ext cx="478476" cy="53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6012" y="4201076"/>
            <a:ext cx="510524" cy="711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9" name="Google Shape;769;p41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0" name="Google Shape;770;p41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1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1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1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41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5" name="Google Shape;775;p41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1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41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1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9" name="Google Shape;779;p41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0" name="Google Shape;780;p41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1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1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1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2"/>
          <p:cNvSpPr/>
          <p:nvPr/>
        </p:nvSpPr>
        <p:spPr>
          <a:xfrm>
            <a:off x="5016275" y="1076850"/>
            <a:ext cx="3121200" cy="3022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9" name="Google Shape;789;p42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0" name="Google Shape;790;p42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2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42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42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4" name="Google Shape;794;p42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5" name="Google Shape;795;p42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2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2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42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9" name="Google Shape;799;p42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0" name="Google Shape;800;p42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2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42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2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4" name="Google Shape;804;p42"/>
          <p:cNvGrpSpPr/>
          <p:nvPr/>
        </p:nvGrpSpPr>
        <p:grpSpPr>
          <a:xfrm>
            <a:off x="142675" y="113163"/>
            <a:ext cx="4571784" cy="4917186"/>
            <a:chOff x="0" y="0"/>
            <a:chExt cx="4782201" cy="5143500"/>
          </a:xfrm>
        </p:grpSpPr>
        <p:pic>
          <p:nvPicPr>
            <p:cNvPr id="805" name="Google Shape;805;p42"/>
            <p:cNvPicPr preferRelativeResize="0"/>
            <p:nvPr/>
          </p:nvPicPr>
          <p:blipFill rotWithShape="1">
            <a:blip r:embed="rId3">
              <a:alphaModFix/>
            </a:blip>
            <a:srcRect b="0" l="0" r="40462" t="0"/>
            <a:stretch/>
          </p:blipFill>
          <p:spPr>
            <a:xfrm>
              <a:off x="0" y="0"/>
              <a:ext cx="478220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42"/>
            <p:cNvPicPr preferRelativeResize="0"/>
            <p:nvPr/>
          </p:nvPicPr>
          <p:blipFill rotWithShape="1">
            <a:blip r:embed="rId3">
              <a:alphaModFix/>
            </a:blip>
            <a:srcRect b="95510" l="56907" r="19758" t="0"/>
            <a:stretch/>
          </p:blipFill>
          <p:spPr>
            <a:xfrm>
              <a:off x="2622275" y="0"/>
              <a:ext cx="1874176" cy="230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7" name="Google Shape;807;p42"/>
          <p:cNvSpPr txBox="1"/>
          <p:nvPr>
            <p:ph idx="4294967295" type="body"/>
          </p:nvPr>
        </p:nvSpPr>
        <p:spPr>
          <a:xfrm>
            <a:off x="5067300" y="1246100"/>
            <a:ext cx="2994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/>
              <a:t>Berdasarkan penilaian di matriks Hoshin Kanri, didapatkan nilai tertinggi untuk strategi menjual produk dengan harga yang terjangkau yaitu </a:t>
            </a:r>
            <a:r>
              <a:rPr b="1" lang="id" sz="1400"/>
              <a:t>123</a:t>
            </a:r>
            <a:r>
              <a:rPr lang="id" sz="1400"/>
              <a:t>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/>
              <a:t>Maka dari itu, strategi tersebut yang menjadi prioritas untuk diterapkan Roti Boss kedepannya.</a:t>
            </a:r>
            <a:endParaRPr sz="1400"/>
          </a:p>
        </p:txBody>
      </p:sp>
      <p:cxnSp>
        <p:nvCxnSpPr>
          <p:cNvPr id="808" name="Google Shape;808;p42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9" name="Google Shape;809;p42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2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2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42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3" name="Google Shape;813;p42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4" name="Google Shape;814;p42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2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2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42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8" name="Google Shape;818;p42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9" name="Google Shape;819;p42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42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2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2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3" name="Google Shape;823;p42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4" name="Google Shape;824;p42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2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42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2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3"/>
          <p:cNvSpPr/>
          <p:nvPr/>
        </p:nvSpPr>
        <p:spPr>
          <a:xfrm>
            <a:off x="4167900" y="2163600"/>
            <a:ext cx="3245400" cy="142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43"/>
          <p:cNvSpPr/>
          <p:nvPr/>
        </p:nvSpPr>
        <p:spPr>
          <a:xfrm>
            <a:off x="590400" y="1300200"/>
            <a:ext cx="3105900" cy="310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3"/>
          <p:cNvSpPr/>
          <p:nvPr/>
        </p:nvSpPr>
        <p:spPr>
          <a:xfrm>
            <a:off x="438000" y="1147800"/>
            <a:ext cx="3105900" cy="3105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3"/>
          <p:cNvSpPr txBox="1"/>
          <p:nvPr>
            <p:ph idx="1" type="subTitle"/>
          </p:nvPr>
        </p:nvSpPr>
        <p:spPr>
          <a:xfrm>
            <a:off x="831200" y="2314225"/>
            <a:ext cx="3303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lt2"/>
                </a:solidFill>
              </a:rPr>
              <a:t>Does anyone have any questions?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6" name="Google Shape;836;p43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>
                <a:solidFill>
                  <a:schemeClr val="lt2"/>
                </a:solidFill>
              </a:rPr>
              <a:t>THANKS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7" name="Google Shape;837;p43"/>
          <p:cNvSpPr txBox="1"/>
          <p:nvPr>
            <p:ph idx="1" type="subTitle"/>
          </p:nvPr>
        </p:nvSpPr>
        <p:spPr>
          <a:xfrm>
            <a:off x="4401150" y="2430600"/>
            <a:ext cx="27573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Presented by Kelompok 7</a:t>
            </a:r>
            <a:endParaRPr sz="2400"/>
          </a:p>
        </p:txBody>
      </p:sp>
      <p:pic>
        <p:nvPicPr>
          <p:cNvPr id="838" name="Google Shape;8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9825" y="3295575"/>
            <a:ext cx="2062025" cy="114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126" y="642525"/>
            <a:ext cx="1195226" cy="98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2193350" y="536400"/>
            <a:ext cx="1327500" cy="132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4207725" y="536400"/>
            <a:ext cx="1327500" cy="13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6231950" y="536400"/>
            <a:ext cx="1327500" cy="132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5996450" y="1674675"/>
            <a:ext cx="1798500" cy="743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3972225" y="1674675"/>
            <a:ext cx="1798500" cy="743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1957850" y="1674675"/>
            <a:ext cx="1798500" cy="743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2066150" y="1978737"/>
            <a:ext cx="15819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18217011</a:t>
            </a:r>
            <a:endParaRPr b="0" i="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4080525" y="1978737"/>
            <a:ext cx="15819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18217022</a:t>
            </a:r>
            <a:endParaRPr b="0" i="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1904450" y="95950"/>
            <a:ext cx="19053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>
                <a:solidFill>
                  <a:schemeClr val="lt2"/>
                </a:solidFill>
                <a:latin typeface="Sniglet"/>
                <a:ea typeface="Sniglet"/>
                <a:cs typeface="Sniglet"/>
                <a:sym typeface="Sniglet"/>
              </a:rPr>
              <a:t>David Petra Natanael</a:t>
            </a:r>
            <a:endParaRPr b="0" i="0" u="none" cap="none" strike="noStrike">
              <a:solidFill>
                <a:schemeClr val="lt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746500" y="95950"/>
            <a:ext cx="2250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Alfiansyah Mahareksa</a:t>
            </a:r>
            <a:endParaRPr b="0" i="0" u="none" cap="none" strike="noStrik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6104750" y="1978737"/>
            <a:ext cx="15819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18217026</a:t>
            </a:r>
            <a:endParaRPr b="0" i="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6101300" y="95950"/>
            <a:ext cx="1588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Matthew Bima </a:t>
            </a:r>
            <a:endParaRPr b="0" i="0" u="none" cap="none" strike="noStrike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7" name="Google Shape;157;p26"/>
          <p:cNvSpPr txBox="1"/>
          <p:nvPr>
            <p:ph type="ctrTitle"/>
          </p:nvPr>
        </p:nvSpPr>
        <p:spPr>
          <a:xfrm rot="-5400000">
            <a:off x="-54225" y="1128425"/>
            <a:ext cx="1892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OUR TEAM</a:t>
            </a: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 flipH="1">
            <a:off x="4538915" y="809721"/>
            <a:ext cx="674965" cy="864300"/>
            <a:chOff x="1762275" y="238125"/>
            <a:chExt cx="4075875" cy="5219200"/>
          </a:xfrm>
        </p:grpSpPr>
        <p:sp>
          <p:nvSpPr>
            <p:cNvPr id="159" name="Google Shape;159;p26"/>
            <p:cNvSpPr/>
            <p:nvPr/>
          </p:nvSpPr>
          <p:spPr>
            <a:xfrm>
              <a:off x="3233425" y="1953925"/>
              <a:ext cx="153350" cy="234875"/>
            </a:xfrm>
            <a:custGeom>
              <a:rect b="b" l="l" r="r" t="t"/>
              <a:pathLst>
                <a:path extrusionOk="0" h="9395" w="6134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6328"/>
                  </a:lnTo>
                  <a:cubicBezTo>
                    <a:pt x="1" y="8025"/>
                    <a:pt x="1371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4213650" y="1953925"/>
              <a:ext cx="153350" cy="234875"/>
            </a:xfrm>
            <a:custGeom>
              <a:rect b="b" l="l" r="r" t="t"/>
              <a:pathLst>
                <a:path extrusionOk="0" h="9395" w="6134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6328"/>
                  </a:lnTo>
                  <a:cubicBezTo>
                    <a:pt x="1" y="8025"/>
                    <a:pt x="1371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470750" y="2526200"/>
              <a:ext cx="658925" cy="234275"/>
            </a:xfrm>
            <a:custGeom>
              <a:rect b="b" l="l" r="r" t="t"/>
              <a:pathLst>
                <a:path extrusionOk="0" h="9371" w="26357">
                  <a:moveTo>
                    <a:pt x="3379" y="0"/>
                  </a:moveTo>
                  <a:cubicBezTo>
                    <a:pt x="2590" y="0"/>
                    <a:pt x="1802" y="310"/>
                    <a:pt x="1207" y="922"/>
                  </a:cubicBezTo>
                  <a:cubicBezTo>
                    <a:pt x="0" y="2096"/>
                    <a:pt x="33" y="4053"/>
                    <a:pt x="1240" y="5228"/>
                  </a:cubicBezTo>
                  <a:cubicBezTo>
                    <a:pt x="3849" y="7837"/>
                    <a:pt x="8318" y="9370"/>
                    <a:pt x="13179" y="9370"/>
                  </a:cubicBezTo>
                  <a:cubicBezTo>
                    <a:pt x="18039" y="9370"/>
                    <a:pt x="22508" y="7837"/>
                    <a:pt x="25117" y="5228"/>
                  </a:cubicBezTo>
                  <a:cubicBezTo>
                    <a:pt x="26324" y="4053"/>
                    <a:pt x="26357" y="2096"/>
                    <a:pt x="25150" y="922"/>
                  </a:cubicBezTo>
                  <a:cubicBezTo>
                    <a:pt x="24555" y="310"/>
                    <a:pt x="23767" y="0"/>
                    <a:pt x="22978" y="0"/>
                  </a:cubicBezTo>
                  <a:cubicBezTo>
                    <a:pt x="22209" y="0"/>
                    <a:pt x="21440" y="294"/>
                    <a:pt x="20844" y="889"/>
                  </a:cubicBezTo>
                  <a:cubicBezTo>
                    <a:pt x="19735" y="1966"/>
                    <a:pt x="17060" y="3270"/>
                    <a:pt x="13179" y="3270"/>
                  </a:cubicBezTo>
                  <a:cubicBezTo>
                    <a:pt x="9297" y="3270"/>
                    <a:pt x="6622" y="1966"/>
                    <a:pt x="5513" y="889"/>
                  </a:cubicBezTo>
                  <a:cubicBezTo>
                    <a:pt x="4918" y="294"/>
                    <a:pt x="4148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762275" y="238125"/>
              <a:ext cx="4075875" cy="5219200"/>
            </a:xfrm>
            <a:custGeom>
              <a:rect b="b" l="l" r="r" t="t"/>
              <a:pathLst>
                <a:path extrusionOk="0" h="208768" w="163035">
                  <a:moveTo>
                    <a:pt x="126142" y="43515"/>
                  </a:moveTo>
                  <a:lnTo>
                    <a:pt x="124445" y="65370"/>
                  </a:lnTo>
                  <a:lnTo>
                    <a:pt x="124021" y="65370"/>
                  </a:lnTo>
                  <a:cubicBezTo>
                    <a:pt x="122097" y="65370"/>
                    <a:pt x="120531" y="63804"/>
                    <a:pt x="120531" y="61880"/>
                  </a:cubicBezTo>
                  <a:lnTo>
                    <a:pt x="120531" y="45081"/>
                  </a:lnTo>
                  <a:cubicBezTo>
                    <a:pt x="122488" y="44787"/>
                    <a:pt x="124380" y="44265"/>
                    <a:pt x="126142" y="43515"/>
                  </a:cubicBezTo>
                  <a:close/>
                  <a:moveTo>
                    <a:pt x="117204" y="6133"/>
                  </a:moveTo>
                  <a:cubicBezTo>
                    <a:pt x="126337" y="6133"/>
                    <a:pt x="133742" y="13537"/>
                    <a:pt x="133742" y="22671"/>
                  </a:cubicBezTo>
                  <a:cubicBezTo>
                    <a:pt x="133742" y="31804"/>
                    <a:pt x="126337" y="39209"/>
                    <a:pt x="117204" y="39209"/>
                  </a:cubicBezTo>
                  <a:cubicBezTo>
                    <a:pt x="111267" y="39209"/>
                    <a:pt x="105722" y="36012"/>
                    <a:pt x="102786" y="30826"/>
                  </a:cubicBezTo>
                  <a:cubicBezTo>
                    <a:pt x="102236" y="29836"/>
                    <a:pt x="101197" y="29291"/>
                    <a:pt x="100128" y="29291"/>
                  </a:cubicBezTo>
                  <a:cubicBezTo>
                    <a:pt x="99612" y="29291"/>
                    <a:pt x="99089" y="29418"/>
                    <a:pt x="98610" y="29684"/>
                  </a:cubicBezTo>
                  <a:cubicBezTo>
                    <a:pt x="97142" y="30532"/>
                    <a:pt x="96653" y="32392"/>
                    <a:pt x="97469" y="33859"/>
                  </a:cubicBezTo>
                  <a:cubicBezTo>
                    <a:pt x="97664" y="34186"/>
                    <a:pt x="97860" y="34512"/>
                    <a:pt x="98056" y="34805"/>
                  </a:cubicBezTo>
                  <a:cubicBezTo>
                    <a:pt x="96947" y="35556"/>
                    <a:pt x="95642" y="35947"/>
                    <a:pt x="94305" y="35947"/>
                  </a:cubicBezTo>
                  <a:cubicBezTo>
                    <a:pt x="90586" y="35947"/>
                    <a:pt x="87585" y="32913"/>
                    <a:pt x="87585" y="29195"/>
                  </a:cubicBezTo>
                  <a:cubicBezTo>
                    <a:pt x="87585" y="27531"/>
                    <a:pt x="86215" y="26161"/>
                    <a:pt x="84519" y="26161"/>
                  </a:cubicBezTo>
                  <a:cubicBezTo>
                    <a:pt x="82822" y="26161"/>
                    <a:pt x="81452" y="27531"/>
                    <a:pt x="81452" y="29195"/>
                  </a:cubicBezTo>
                  <a:cubicBezTo>
                    <a:pt x="81452" y="36306"/>
                    <a:pt x="87226" y="42080"/>
                    <a:pt x="94305" y="42080"/>
                  </a:cubicBezTo>
                  <a:cubicBezTo>
                    <a:pt x="97110" y="42080"/>
                    <a:pt x="99817" y="41166"/>
                    <a:pt x="102035" y="39503"/>
                  </a:cubicBezTo>
                  <a:cubicBezTo>
                    <a:pt x="105461" y="42602"/>
                    <a:pt x="109766" y="44591"/>
                    <a:pt x="114398" y="45179"/>
                  </a:cubicBezTo>
                  <a:lnTo>
                    <a:pt x="114398" y="61880"/>
                  </a:lnTo>
                  <a:cubicBezTo>
                    <a:pt x="114398" y="67197"/>
                    <a:pt x="118704" y="71503"/>
                    <a:pt x="124021" y="71503"/>
                  </a:cubicBezTo>
                  <a:lnTo>
                    <a:pt x="128914" y="71503"/>
                  </a:lnTo>
                  <a:cubicBezTo>
                    <a:pt x="130350" y="71503"/>
                    <a:pt x="131720" y="72090"/>
                    <a:pt x="132698" y="73166"/>
                  </a:cubicBezTo>
                  <a:cubicBezTo>
                    <a:pt x="133677" y="74243"/>
                    <a:pt x="134133" y="75678"/>
                    <a:pt x="134003" y="77146"/>
                  </a:cubicBezTo>
                  <a:cubicBezTo>
                    <a:pt x="133742" y="79690"/>
                    <a:pt x="131295" y="81713"/>
                    <a:pt x="128458" y="81713"/>
                  </a:cubicBezTo>
                  <a:lnTo>
                    <a:pt x="127055" y="81713"/>
                  </a:lnTo>
                  <a:lnTo>
                    <a:pt x="127055" y="81550"/>
                  </a:lnTo>
                  <a:cubicBezTo>
                    <a:pt x="127055" y="79853"/>
                    <a:pt x="125685" y="78483"/>
                    <a:pt x="124021" y="78483"/>
                  </a:cubicBezTo>
                  <a:cubicBezTo>
                    <a:pt x="122325" y="78483"/>
                    <a:pt x="120955" y="79853"/>
                    <a:pt x="120955" y="81550"/>
                  </a:cubicBezTo>
                  <a:cubicBezTo>
                    <a:pt x="120922" y="103274"/>
                    <a:pt x="103242" y="120922"/>
                    <a:pt x="81518" y="120922"/>
                  </a:cubicBezTo>
                  <a:cubicBezTo>
                    <a:pt x="59760" y="120922"/>
                    <a:pt x="42080" y="103242"/>
                    <a:pt x="42080" y="81517"/>
                  </a:cubicBezTo>
                  <a:cubicBezTo>
                    <a:pt x="42080" y="79821"/>
                    <a:pt x="40710" y="78451"/>
                    <a:pt x="39014" y="78451"/>
                  </a:cubicBezTo>
                  <a:cubicBezTo>
                    <a:pt x="37350" y="78451"/>
                    <a:pt x="35980" y="79821"/>
                    <a:pt x="35980" y="81517"/>
                  </a:cubicBezTo>
                  <a:lnTo>
                    <a:pt x="35980" y="81713"/>
                  </a:lnTo>
                  <a:lnTo>
                    <a:pt x="34121" y="81713"/>
                  </a:lnTo>
                  <a:cubicBezTo>
                    <a:pt x="32686" y="81713"/>
                    <a:pt x="31283" y="81093"/>
                    <a:pt x="30337" y="80017"/>
                  </a:cubicBezTo>
                  <a:cubicBezTo>
                    <a:pt x="29358" y="78940"/>
                    <a:pt x="28902" y="77537"/>
                    <a:pt x="29032" y="76070"/>
                  </a:cubicBezTo>
                  <a:cubicBezTo>
                    <a:pt x="29293" y="73493"/>
                    <a:pt x="31740" y="71503"/>
                    <a:pt x="34578" y="71503"/>
                  </a:cubicBezTo>
                  <a:lnTo>
                    <a:pt x="39014" y="71503"/>
                  </a:lnTo>
                  <a:cubicBezTo>
                    <a:pt x="44331" y="71503"/>
                    <a:pt x="48637" y="67197"/>
                    <a:pt x="48637" y="61880"/>
                  </a:cubicBezTo>
                  <a:lnTo>
                    <a:pt x="48637" y="47592"/>
                  </a:lnTo>
                  <a:cubicBezTo>
                    <a:pt x="48637" y="42080"/>
                    <a:pt x="53106" y="37578"/>
                    <a:pt x="58651" y="37578"/>
                  </a:cubicBezTo>
                  <a:lnTo>
                    <a:pt x="71438" y="37578"/>
                  </a:lnTo>
                  <a:cubicBezTo>
                    <a:pt x="73134" y="37578"/>
                    <a:pt x="74504" y="36208"/>
                    <a:pt x="74504" y="34512"/>
                  </a:cubicBezTo>
                  <a:cubicBezTo>
                    <a:pt x="74504" y="32816"/>
                    <a:pt x="73134" y="31446"/>
                    <a:pt x="71438" y="31446"/>
                  </a:cubicBezTo>
                  <a:lnTo>
                    <a:pt x="58651" y="31446"/>
                  </a:lnTo>
                  <a:cubicBezTo>
                    <a:pt x="49746" y="31446"/>
                    <a:pt x="42504" y="38687"/>
                    <a:pt x="42504" y="47592"/>
                  </a:cubicBezTo>
                  <a:lnTo>
                    <a:pt x="42504" y="61880"/>
                  </a:lnTo>
                  <a:cubicBezTo>
                    <a:pt x="42504" y="63804"/>
                    <a:pt x="40938" y="65370"/>
                    <a:pt x="39014" y="65370"/>
                  </a:cubicBezTo>
                  <a:lnTo>
                    <a:pt x="38525" y="65370"/>
                  </a:lnTo>
                  <a:lnTo>
                    <a:pt x="35132" y="31511"/>
                  </a:lnTo>
                  <a:cubicBezTo>
                    <a:pt x="34480" y="25019"/>
                    <a:pt x="36633" y="18528"/>
                    <a:pt x="41004" y="13700"/>
                  </a:cubicBezTo>
                  <a:cubicBezTo>
                    <a:pt x="45375" y="8873"/>
                    <a:pt x="51605" y="6133"/>
                    <a:pt x="58129" y="6133"/>
                  </a:cubicBezTo>
                  <a:close/>
                  <a:moveTo>
                    <a:pt x="101350" y="122520"/>
                  </a:moveTo>
                  <a:lnTo>
                    <a:pt x="101350" y="132991"/>
                  </a:lnTo>
                  <a:cubicBezTo>
                    <a:pt x="101350" y="138667"/>
                    <a:pt x="105134" y="143756"/>
                    <a:pt x="110582" y="145354"/>
                  </a:cubicBezTo>
                  <a:lnTo>
                    <a:pt x="116029" y="146952"/>
                  </a:lnTo>
                  <a:cubicBezTo>
                    <a:pt x="114561" y="152106"/>
                    <a:pt x="111952" y="156934"/>
                    <a:pt x="108364" y="160979"/>
                  </a:cubicBezTo>
                  <a:cubicBezTo>
                    <a:pt x="107255" y="162251"/>
                    <a:pt x="107385" y="164176"/>
                    <a:pt x="108625" y="165317"/>
                  </a:cubicBezTo>
                  <a:cubicBezTo>
                    <a:pt x="109212" y="165807"/>
                    <a:pt x="109929" y="166068"/>
                    <a:pt x="110647" y="166068"/>
                  </a:cubicBezTo>
                  <a:cubicBezTo>
                    <a:pt x="111495" y="166068"/>
                    <a:pt x="112343" y="165709"/>
                    <a:pt x="112963" y="165024"/>
                  </a:cubicBezTo>
                  <a:cubicBezTo>
                    <a:pt x="117138" y="160294"/>
                    <a:pt x="120172" y="154683"/>
                    <a:pt x="121901" y="148681"/>
                  </a:cubicBezTo>
                  <a:lnTo>
                    <a:pt x="128588" y="150639"/>
                  </a:lnTo>
                  <a:cubicBezTo>
                    <a:pt x="125783" y="160359"/>
                    <a:pt x="119976" y="169134"/>
                    <a:pt x="112017" y="175495"/>
                  </a:cubicBezTo>
                  <a:cubicBezTo>
                    <a:pt x="103210" y="182573"/>
                    <a:pt x="92576" y="186292"/>
                    <a:pt x="81257" y="186292"/>
                  </a:cubicBezTo>
                  <a:cubicBezTo>
                    <a:pt x="69905" y="186292"/>
                    <a:pt x="59271" y="182573"/>
                    <a:pt x="50463" y="175495"/>
                  </a:cubicBezTo>
                  <a:cubicBezTo>
                    <a:pt x="42537" y="169134"/>
                    <a:pt x="36763" y="160457"/>
                    <a:pt x="33958" y="150802"/>
                  </a:cubicBezTo>
                  <a:lnTo>
                    <a:pt x="40645" y="148812"/>
                  </a:lnTo>
                  <a:cubicBezTo>
                    <a:pt x="42994" y="156999"/>
                    <a:pt x="47821" y="164339"/>
                    <a:pt x="54443" y="169786"/>
                  </a:cubicBezTo>
                  <a:cubicBezTo>
                    <a:pt x="61978" y="175952"/>
                    <a:pt x="71503" y="179344"/>
                    <a:pt x="81257" y="179344"/>
                  </a:cubicBezTo>
                  <a:cubicBezTo>
                    <a:pt x="88661" y="179344"/>
                    <a:pt x="96001" y="177387"/>
                    <a:pt x="102394" y="173701"/>
                  </a:cubicBezTo>
                  <a:cubicBezTo>
                    <a:pt x="103862" y="172853"/>
                    <a:pt x="104351" y="170961"/>
                    <a:pt x="103503" y="169525"/>
                  </a:cubicBezTo>
                  <a:cubicBezTo>
                    <a:pt x="102932" y="168536"/>
                    <a:pt x="101901" y="167976"/>
                    <a:pt x="100840" y="167976"/>
                  </a:cubicBezTo>
                  <a:cubicBezTo>
                    <a:pt x="100327" y="167976"/>
                    <a:pt x="99807" y="168107"/>
                    <a:pt x="99328" y="168384"/>
                  </a:cubicBezTo>
                  <a:cubicBezTo>
                    <a:pt x="93848" y="171548"/>
                    <a:pt x="87617" y="173244"/>
                    <a:pt x="81257" y="173244"/>
                  </a:cubicBezTo>
                  <a:cubicBezTo>
                    <a:pt x="65110" y="173244"/>
                    <a:pt x="50920" y="162382"/>
                    <a:pt x="46484" y="147083"/>
                  </a:cubicBezTo>
                  <a:lnTo>
                    <a:pt x="52453" y="145354"/>
                  </a:lnTo>
                  <a:cubicBezTo>
                    <a:pt x="57901" y="143756"/>
                    <a:pt x="61685" y="138667"/>
                    <a:pt x="61685" y="132991"/>
                  </a:cubicBezTo>
                  <a:lnTo>
                    <a:pt x="61685" y="122520"/>
                  </a:lnTo>
                  <a:cubicBezTo>
                    <a:pt x="67687" y="125423"/>
                    <a:pt x="74406" y="127054"/>
                    <a:pt x="81518" y="127054"/>
                  </a:cubicBezTo>
                  <a:cubicBezTo>
                    <a:pt x="88629" y="127054"/>
                    <a:pt x="95348" y="125423"/>
                    <a:pt x="101350" y="122520"/>
                  </a:cubicBezTo>
                  <a:close/>
                  <a:moveTo>
                    <a:pt x="58129" y="0"/>
                  </a:moveTo>
                  <a:cubicBezTo>
                    <a:pt x="49876" y="0"/>
                    <a:pt x="41982" y="3490"/>
                    <a:pt x="36470" y="9623"/>
                  </a:cubicBezTo>
                  <a:cubicBezTo>
                    <a:pt x="30924" y="15723"/>
                    <a:pt x="28249" y="23910"/>
                    <a:pt x="29065" y="32098"/>
                  </a:cubicBezTo>
                  <a:lnTo>
                    <a:pt x="32392" y="65566"/>
                  </a:lnTo>
                  <a:cubicBezTo>
                    <a:pt x="27434" y="66512"/>
                    <a:pt x="23454" y="70492"/>
                    <a:pt x="22965" y="75450"/>
                  </a:cubicBezTo>
                  <a:cubicBezTo>
                    <a:pt x="22639" y="78614"/>
                    <a:pt x="23683" y="81778"/>
                    <a:pt x="25803" y="84127"/>
                  </a:cubicBezTo>
                  <a:cubicBezTo>
                    <a:pt x="27923" y="86475"/>
                    <a:pt x="30957" y="87845"/>
                    <a:pt x="34121" y="87845"/>
                  </a:cubicBezTo>
                  <a:lnTo>
                    <a:pt x="36404" y="87845"/>
                  </a:lnTo>
                  <a:cubicBezTo>
                    <a:pt x="38198" y="100698"/>
                    <a:pt x="45375" y="111821"/>
                    <a:pt x="55585" y="118932"/>
                  </a:cubicBezTo>
                  <a:lnTo>
                    <a:pt x="55585" y="132991"/>
                  </a:lnTo>
                  <a:cubicBezTo>
                    <a:pt x="55585" y="135960"/>
                    <a:pt x="53595" y="138634"/>
                    <a:pt x="50724" y="139483"/>
                  </a:cubicBezTo>
                  <a:lnTo>
                    <a:pt x="16278" y="149595"/>
                  </a:lnTo>
                  <a:cubicBezTo>
                    <a:pt x="6720" y="152433"/>
                    <a:pt x="1" y="161370"/>
                    <a:pt x="1" y="171352"/>
                  </a:cubicBezTo>
                  <a:lnTo>
                    <a:pt x="1" y="205701"/>
                  </a:lnTo>
                  <a:cubicBezTo>
                    <a:pt x="1" y="207397"/>
                    <a:pt x="1371" y="208767"/>
                    <a:pt x="3067" y="208767"/>
                  </a:cubicBezTo>
                  <a:cubicBezTo>
                    <a:pt x="4763" y="208767"/>
                    <a:pt x="6133" y="207397"/>
                    <a:pt x="6133" y="205701"/>
                  </a:cubicBezTo>
                  <a:lnTo>
                    <a:pt x="6133" y="171352"/>
                  </a:lnTo>
                  <a:cubicBezTo>
                    <a:pt x="6133" y="164078"/>
                    <a:pt x="11026" y="157521"/>
                    <a:pt x="18007" y="155466"/>
                  </a:cubicBezTo>
                  <a:lnTo>
                    <a:pt x="28086" y="152498"/>
                  </a:lnTo>
                  <a:cubicBezTo>
                    <a:pt x="31250" y="163360"/>
                    <a:pt x="37742" y="173146"/>
                    <a:pt x="46614" y="180257"/>
                  </a:cubicBezTo>
                  <a:cubicBezTo>
                    <a:pt x="56400" y="188119"/>
                    <a:pt x="68698" y="192425"/>
                    <a:pt x="81257" y="192425"/>
                  </a:cubicBezTo>
                  <a:cubicBezTo>
                    <a:pt x="93783" y="192425"/>
                    <a:pt x="106080" y="188119"/>
                    <a:pt x="115866" y="180257"/>
                  </a:cubicBezTo>
                  <a:cubicBezTo>
                    <a:pt x="124772" y="173114"/>
                    <a:pt x="131328" y="163295"/>
                    <a:pt x="134460" y="152367"/>
                  </a:cubicBezTo>
                  <a:lnTo>
                    <a:pt x="145028" y="155466"/>
                  </a:lnTo>
                  <a:cubicBezTo>
                    <a:pt x="152009" y="157521"/>
                    <a:pt x="156902" y="164078"/>
                    <a:pt x="156902" y="171352"/>
                  </a:cubicBezTo>
                  <a:lnTo>
                    <a:pt x="156902" y="205701"/>
                  </a:lnTo>
                  <a:cubicBezTo>
                    <a:pt x="156902" y="207397"/>
                    <a:pt x="158272" y="208767"/>
                    <a:pt x="159968" y="208767"/>
                  </a:cubicBezTo>
                  <a:cubicBezTo>
                    <a:pt x="161665" y="208767"/>
                    <a:pt x="163035" y="207397"/>
                    <a:pt x="163035" y="205701"/>
                  </a:cubicBezTo>
                  <a:lnTo>
                    <a:pt x="163035" y="171352"/>
                  </a:lnTo>
                  <a:cubicBezTo>
                    <a:pt x="163035" y="161370"/>
                    <a:pt x="156315" y="152433"/>
                    <a:pt x="146757" y="149595"/>
                  </a:cubicBezTo>
                  <a:lnTo>
                    <a:pt x="112311" y="139483"/>
                  </a:lnTo>
                  <a:cubicBezTo>
                    <a:pt x="109440" y="138634"/>
                    <a:pt x="107450" y="135960"/>
                    <a:pt x="107450" y="132991"/>
                  </a:cubicBezTo>
                  <a:lnTo>
                    <a:pt x="107450" y="118932"/>
                  </a:lnTo>
                  <a:cubicBezTo>
                    <a:pt x="117660" y="111821"/>
                    <a:pt x="124837" y="100665"/>
                    <a:pt x="126631" y="87845"/>
                  </a:cubicBezTo>
                  <a:lnTo>
                    <a:pt x="128458" y="87845"/>
                  </a:lnTo>
                  <a:cubicBezTo>
                    <a:pt x="134394" y="87845"/>
                    <a:pt x="139516" y="83409"/>
                    <a:pt x="140070" y="77733"/>
                  </a:cubicBezTo>
                  <a:cubicBezTo>
                    <a:pt x="140396" y="74569"/>
                    <a:pt x="139353" y="71405"/>
                    <a:pt x="137232" y="69056"/>
                  </a:cubicBezTo>
                  <a:cubicBezTo>
                    <a:pt x="135503" y="67132"/>
                    <a:pt x="133122" y="65892"/>
                    <a:pt x="130578" y="65501"/>
                  </a:cubicBezTo>
                  <a:lnTo>
                    <a:pt x="132600" y="39307"/>
                  </a:lnTo>
                  <a:cubicBezTo>
                    <a:pt x="137069" y="35164"/>
                    <a:pt x="139875" y="29227"/>
                    <a:pt x="139875" y="22671"/>
                  </a:cubicBezTo>
                  <a:cubicBezTo>
                    <a:pt x="139875" y="10177"/>
                    <a:pt x="129697" y="0"/>
                    <a:pt x="117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3151875" y="1709275"/>
              <a:ext cx="316450" cy="152525"/>
            </a:xfrm>
            <a:custGeom>
              <a:rect b="b" l="l" r="r" t="t"/>
              <a:pathLst>
                <a:path extrusionOk="0" h="6101" w="12658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9591" y="6100"/>
                  </a:lnTo>
                  <a:cubicBezTo>
                    <a:pt x="11287" y="6100"/>
                    <a:pt x="12657" y="4730"/>
                    <a:pt x="12657" y="3034"/>
                  </a:cubicBezTo>
                  <a:cubicBezTo>
                    <a:pt x="12657" y="1370"/>
                    <a:pt x="11287" y="0"/>
                    <a:pt x="9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132100" y="1709275"/>
              <a:ext cx="316450" cy="152525"/>
            </a:xfrm>
            <a:custGeom>
              <a:rect b="b" l="l" r="r" t="t"/>
              <a:pathLst>
                <a:path extrusionOk="0" h="6101" w="12658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9591" y="6100"/>
                  </a:lnTo>
                  <a:cubicBezTo>
                    <a:pt x="11287" y="6100"/>
                    <a:pt x="12657" y="4730"/>
                    <a:pt x="12657" y="3034"/>
                  </a:cubicBezTo>
                  <a:cubicBezTo>
                    <a:pt x="12657" y="1370"/>
                    <a:pt x="11287" y="0"/>
                    <a:pt x="9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6"/>
          <p:cNvGrpSpPr/>
          <p:nvPr/>
        </p:nvGrpSpPr>
        <p:grpSpPr>
          <a:xfrm>
            <a:off x="2519615" y="767996"/>
            <a:ext cx="674965" cy="864300"/>
            <a:chOff x="1762275" y="238125"/>
            <a:chExt cx="4075875" cy="5219200"/>
          </a:xfrm>
        </p:grpSpPr>
        <p:sp>
          <p:nvSpPr>
            <p:cNvPr id="166" name="Google Shape;166;p26"/>
            <p:cNvSpPr/>
            <p:nvPr/>
          </p:nvSpPr>
          <p:spPr>
            <a:xfrm>
              <a:off x="3233425" y="1953925"/>
              <a:ext cx="153350" cy="234875"/>
            </a:xfrm>
            <a:custGeom>
              <a:rect b="b" l="l" r="r" t="t"/>
              <a:pathLst>
                <a:path extrusionOk="0" h="9395" w="6134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6328"/>
                  </a:lnTo>
                  <a:cubicBezTo>
                    <a:pt x="1" y="8025"/>
                    <a:pt x="1371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4213650" y="1953925"/>
              <a:ext cx="153350" cy="234875"/>
            </a:xfrm>
            <a:custGeom>
              <a:rect b="b" l="l" r="r" t="t"/>
              <a:pathLst>
                <a:path extrusionOk="0" h="9395" w="6134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6328"/>
                  </a:lnTo>
                  <a:cubicBezTo>
                    <a:pt x="1" y="8025"/>
                    <a:pt x="1371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3470750" y="2526200"/>
              <a:ext cx="658925" cy="234275"/>
            </a:xfrm>
            <a:custGeom>
              <a:rect b="b" l="l" r="r" t="t"/>
              <a:pathLst>
                <a:path extrusionOk="0" h="9371" w="26357">
                  <a:moveTo>
                    <a:pt x="3379" y="0"/>
                  </a:moveTo>
                  <a:cubicBezTo>
                    <a:pt x="2590" y="0"/>
                    <a:pt x="1802" y="310"/>
                    <a:pt x="1207" y="922"/>
                  </a:cubicBezTo>
                  <a:cubicBezTo>
                    <a:pt x="0" y="2096"/>
                    <a:pt x="33" y="4053"/>
                    <a:pt x="1240" y="5228"/>
                  </a:cubicBezTo>
                  <a:cubicBezTo>
                    <a:pt x="3849" y="7837"/>
                    <a:pt x="8318" y="9370"/>
                    <a:pt x="13179" y="9370"/>
                  </a:cubicBezTo>
                  <a:cubicBezTo>
                    <a:pt x="18039" y="9370"/>
                    <a:pt x="22508" y="7837"/>
                    <a:pt x="25117" y="5228"/>
                  </a:cubicBezTo>
                  <a:cubicBezTo>
                    <a:pt x="26324" y="4053"/>
                    <a:pt x="26357" y="2096"/>
                    <a:pt x="25150" y="922"/>
                  </a:cubicBezTo>
                  <a:cubicBezTo>
                    <a:pt x="24555" y="310"/>
                    <a:pt x="23767" y="0"/>
                    <a:pt x="22978" y="0"/>
                  </a:cubicBezTo>
                  <a:cubicBezTo>
                    <a:pt x="22209" y="0"/>
                    <a:pt x="21440" y="294"/>
                    <a:pt x="20844" y="889"/>
                  </a:cubicBezTo>
                  <a:cubicBezTo>
                    <a:pt x="19735" y="1966"/>
                    <a:pt x="17060" y="3270"/>
                    <a:pt x="13179" y="3270"/>
                  </a:cubicBezTo>
                  <a:cubicBezTo>
                    <a:pt x="9297" y="3270"/>
                    <a:pt x="6622" y="1966"/>
                    <a:pt x="5513" y="889"/>
                  </a:cubicBezTo>
                  <a:cubicBezTo>
                    <a:pt x="4918" y="294"/>
                    <a:pt x="4148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762275" y="238125"/>
              <a:ext cx="4075875" cy="5219200"/>
            </a:xfrm>
            <a:custGeom>
              <a:rect b="b" l="l" r="r" t="t"/>
              <a:pathLst>
                <a:path extrusionOk="0" h="208768" w="163035">
                  <a:moveTo>
                    <a:pt x="126142" y="43515"/>
                  </a:moveTo>
                  <a:lnTo>
                    <a:pt x="124445" y="65370"/>
                  </a:lnTo>
                  <a:lnTo>
                    <a:pt x="124021" y="65370"/>
                  </a:lnTo>
                  <a:cubicBezTo>
                    <a:pt x="122097" y="65370"/>
                    <a:pt x="120531" y="63804"/>
                    <a:pt x="120531" y="61880"/>
                  </a:cubicBezTo>
                  <a:lnTo>
                    <a:pt x="120531" y="45081"/>
                  </a:lnTo>
                  <a:cubicBezTo>
                    <a:pt x="122488" y="44787"/>
                    <a:pt x="124380" y="44265"/>
                    <a:pt x="126142" y="43515"/>
                  </a:cubicBezTo>
                  <a:close/>
                  <a:moveTo>
                    <a:pt x="117204" y="6133"/>
                  </a:moveTo>
                  <a:cubicBezTo>
                    <a:pt x="126337" y="6133"/>
                    <a:pt x="133742" y="13537"/>
                    <a:pt x="133742" y="22671"/>
                  </a:cubicBezTo>
                  <a:cubicBezTo>
                    <a:pt x="133742" y="31804"/>
                    <a:pt x="126337" y="39209"/>
                    <a:pt x="117204" y="39209"/>
                  </a:cubicBezTo>
                  <a:cubicBezTo>
                    <a:pt x="111267" y="39209"/>
                    <a:pt x="105722" y="36012"/>
                    <a:pt x="102786" y="30826"/>
                  </a:cubicBezTo>
                  <a:cubicBezTo>
                    <a:pt x="102236" y="29836"/>
                    <a:pt x="101197" y="29291"/>
                    <a:pt x="100128" y="29291"/>
                  </a:cubicBezTo>
                  <a:cubicBezTo>
                    <a:pt x="99612" y="29291"/>
                    <a:pt x="99089" y="29418"/>
                    <a:pt x="98610" y="29684"/>
                  </a:cubicBezTo>
                  <a:cubicBezTo>
                    <a:pt x="97142" y="30532"/>
                    <a:pt x="96653" y="32392"/>
                    <a:pt x="97469" y="33859"/>
                  </a:cubicBezTo>
                  <a:cubicBezTo>
                    <a:pt x="97664" y="34186"/>
                    <a:pt x="97860" y="34512"/>
                    <a:pt x="98056" y="34805"/>
                  </a:cubicBezTo>
                  <a:cubicBezTo>
                    <a:pt x="96947" y="35556"/>
                    <a:pt x="95642" y="35947"/>
                    <a:pt x="94305" y="35947"/>
                  </a:cubicBezTo>
                  <a:cubicBezTo>
                    <a:pt x="90586" y="35947"/>
                    <a:pt x="87585" y="32913"/>
                    <a:pt x="87585" y="29195"/>
                  </a:cubicBezTo>
                  <a:cubicBezTo>
                    <a:pt x="87585" y="27531"/>
                    <a:pt x="86215" y="26161"/>
                    <a:pt x="84519" y="26161"/>
                  </a:cubicBezTo>
                  <a:cubicBezTo>
                    <a:pt x="82822" y="26161"/>
                    <a:pt x="81452" y="27531"/>
                    <a:pt x="81452" y="29195"/>
                  </a:cubicBezTo>
                  <a:cubicBezTo>
                    <a:pt x="81452" y="36306"/>
                    <a:pt x="87226" y="42080"/>
                    <a:pt x="94305" y="42080"/>
                  </a:cubicBezTo>
                  <a:cubicBezTo>
                    <a:pt x="97110" y="42080"/>
                    <a:pt x="99817" y="41166"/>
                    <a:pt x="102035" y="39503"/>
                  </a:cubicBezTo>
                  <a:cubicBezTo>
                    <a:pt x="105461" y="42602"/>
                    <a:pt x="109766" y="44591"/>
                    <a:pt x="114398" y="45179"/>
                  </a:cubicBezTo>
                  <a:lnTo>
                    <a:pt x="114398" y="61880"/>
                  </a:lnTo>
                  <a:cubicBezTo>
                    <a:pt x="114398" y="67197"/>
                    <a:pt x="118704" y="71503"/>
                    <a:pt x="124021" y="71503"/>
                  </a:cubicBezTo>
                  <a:lnTo>
                    <a:pt x="128914" y="71503"/>
                  </a:lnTo>
                  <a:cubicBezTo>
                    <a:pt x="130350" y="71503"/>
                    <a:pt x="131720" y="72090"/>
                    <a:pt x="132698" y="73166"/>
                  </a:cubicBezTo>
                  <a:cubicBezTo>
                    <a:pt x="133677" y="74243"/>
                    <a:pt x="134133" y="75678"/>
                    <a:pt x="134003" y="77146"/>
                  </a:cubicBezTo>
                  <a:cubicBezTo>
                    <a:pt x="133742" y="79690"/>
                    <a:pt x="131295" y="81713"/>
                    <a:pt x="128458" y="81713"/>
                  </a:cubicBezTo>
                  <a:lnTo>
                    <a:pt x="127055" y="81713"/>
                  </a:lnTo>
                  <a:lnTo>
                    <a:pt x="127055" y="81550"/>
                  </a:lnTo>
                  <a:cubicBezTo>
                    <a:pt x="127055" y="79853"/>
                    <a:pt x="125685" y="78483"/>
                    <a:pt x="124021" y="78483"/>
                  </a:cubicBezTo>
                  <a:cubicBezTo>
                    <a:pt x="122325" y="78483"/>
                    <a:pt x="120955" y="79853"/>
                    <a:pt x="120955" y="81550"/>
                  </a:cubicBezTo>
                  <a:cubicBezTo>
                    <a:pt x="120922" y="103274"/>
                    <a:pt x="103242" y="120922"/>
                    <a:pt x="81518" y="120922"/>
                  </a:cubicBezTo>
                  <a:cubicBezTo>
                    <a:pt x="59760" y="120922"/>
                    <a:pt x="42080" y="103242"/>
                    <a:pt x="42080" y="81517"/>
                  </a:cubicBezTo>
                  <a:cubicBezTo>
                    <a:pt x="42080" y="79821"/>
                    <a:pt x="40710" y="78451"/>
                    <a:pt x="39014" y="78451"/>
                  </a:cubicBezTo>
                  <a:cubicBezTo>
                    <a:pt x="37350" y="78451"/>
                    <a:pt x="35980" y="79821"/>
                    <a:pt x="35980" y="81517"/>
                  </a:cubicBezTo>
                  <a:lnTo>
                    <a:pt x="35980" y="81713"/>
                  </a:lnTo>
                  <a:lnTo>
                    <a:pt x="34121" y="81713"/>
                  </a:lnTo>
                  <a:cubicBezTo>
                    <a:pt x="32686" y="81713"/>
                    <a:pt x="31283" y="81093"/>
                    <a:pt x="30337" y="80017"/>
                  </a:cubicBezTo>
                  <a:cubicBezTo>
                    <a:pt x="29358" y="78940"/>
                    <a:pt x="28902" y="77537"/>
                    <a:pt x="29032" y="76070"/>
                  </a:cubicBezTo>
                  <a:cubicBezTo>
                    <a:pt x="29293" y="73493"/>
                    <a:pt x="31740" y="71503"/>
                    <a:pt x="34578" y="71503"/>
                  </a:cubicBezTo>
                  <a:lnTo>
                    <a:pt x="39014" y="71503"/>
                  </a:lnTo>
                  <a:cubicBezTo>
                    <a:pt x="44331" y="71503"/>
                    <a:pt x="48637" y="67197"/>
                    <a:pt x="48637" y="61880"/>
                  </a:cubicBezTo>
                  <a:lnTo>
                    <a:pt x="48637" y="47592"/>
                  </a:lnTo>
                  <a:cubicBezTo>
                    <a:pt x="48637" y="42080"/>
                    <a:pt x="53106" y="37578"/>
                    <a:pt x="58651" y="37578"/>
                  </a:cubicBezTo>
                  <a:lnTo>
                    <a:pt x="71438" y="37578"/>
                  </a:lnTo>
                  <a:cubicBezTo>
                    <a:pt x="73134" y="37578"/>
                    <a:pt x="74504" y="36208"/>
                    <a:pt x="74504" y="34512"/>
                  </a:cubicBezTo>
                  <a:cubicBezTo>
                    <a:pt x="74504" y="32816"/>
                    <a:pt x="73134" y="31446"/>
                    <a:pt x="71438" y="31446"/>
                  </a:cubicBezTo>
                  <a:lnTo>
                    <a:pt x="58651" y="31446"/>
                  </a:lnTo>
                  <a:cubicBezTo>
                    <a:pt x="49746" y="31446"/>
                    <a:pt x="42504" y="38687"/>
                    <a:pt x="42504" y="47592"/>
                  </a:cubicBezTo>
                  <a:lnTo>
                    <a:pt x="42504" y="61880"/>
                  </a:lnTo>
                  <a:cubicBezTo>
                    <a:pt x="42504" y="63804"/>
                    <a:pt x="40938" y="65370"/>
                    <a:pt x="39014" y="65370"/>
                  </a:cubicBezTo>
                  <a:lnTo>
                    <a:pt x="38525" y="65370"/>
                  </a:lnTo>
                  <a:lnTo>
                    <a:pt x="35132" y="31511"/>
                  </a:lnTo>
                  <a:cubicBezTo>
                    <a:pt x="34480" y="25019"/>
                    <a:pt x="36633" y="18528"/>
                    <a:pt x="41004" y="13700"/>
                  </a:cubicBezTo>
                  <a:cubicBezTo>
                    <a:pt x="45375" y="8873"/>
                    <a:pt x="51605" y="6133"/>
                    <a:pt x="58129" y="6133"/>
                  </a:cubicBezTo>
                  <a:close/>
                  <a:moveTo>
                    <a:pt x="101350" y="122520"/>
                  </a:moveTo>
                  <a:lnTo>
                    <a:pt x="101350" y="132991"/>
                  </a:lnTo>
                  <a:cubicBezTo>
                    <a:pt x="101350" y="138667"/>
                    <a:pt x="105134" y="143756"/>
                    <a:pt x="110582" y="145354"/>
                  </a:cubicBezTo>
                  <a:lnTo>
                    <a:pt x="116029" y="146952"/>
                  </a:lnTo>
                  <a:cubicBezTo>
                    <a:pt x="114561" y="152106"/>
                    <a:pt x="111952" y="156934"/>
                    <a:pt x="108364" y="160979"/>
                  </a:cubicBezTo>
                  <a:cubicBezTo>
                    <a:pt x="107255" y="162251"/>
                    <a:pt x="107385" y="164176"/>
                    <a:pt x="108625" y="165317"/>
                  </a:cubicBezTo>
                  <a:cubicBezTo>
                    <a:pt x="109212" y="165807"/>
                    <a:pt x="109929" y="166068"/>
                    <a:pt x="110647" y="166068"/>
                  </a:cubicBezTo>
                  <a:cubicBezTo>
                    <a:pt x="111495" y="166068"/>
                    <a:pt x="112343" y="165709"/>
                    <a:pt x="112963" y="165024"/>
                  </a:cubicBezTo>
                  <a:cubicBezTo>
                    <a:pt x="117138" y="160294"/>
                    <a:pt x="120172" y="154683"/>
                    <a:pt x="121901" y="148681"/>
                  </a:cubicBezTo>
                  <a:lnTo>
                    <a:pt x="128588" y="150639"/>
                  </a:lnTo>
                  <a:cubicBezTo>
                    <a:pt x="125783" y="160359"/>
                    <a:pt x="119976" y="169134"/>
                    <a:pt x="112017" y="175495"/>
                  </a:cubicBezTo>
                  <a:cubicBezTo>
                    <a:pt x="103210" y="182573"/>
                    <a:pt x="92576" y="186292"/>
                    <a:pt x="81257" y="186292"/>
                  </a:cubicBezTo>
                  <a:cubicBezTo>
                    <a:pt x="69905" y="186292"/>
                    <a:pt x="59271" y="182573"/>
                    <a:pt x="50463" y="175495"/>
                  </a:cubicBezTo>
                  <a:cubicBezTo>
                    <a:pt x="42537" y="169134"/>
                    <a:pt x="36763" y="160457"/>
                    <a:pt x="33958" y="150802"/>
                  </a:cubicBezTo>
                  <a:lnTo>
                    <a:pt x="40645" y="148812"/>
                  </a:lnTo>
                  <a:cubicBezTo>
                    <a:pt x="42994" y="156999"/>
                    <a:pt x="47821" y="164339"/>
                    <a:pt x="54443" y="169786"/>
                  </a:cubicBezTo>
                  <a:cubicBezTo>
                    <a:pt x="61978" y="175952"/>
                    <a:pt x="71503" y="179344"/>
                    <a:pt x="81257" y="179344"/>
                  </a:cubicBezTo>
                  <a:cubicBezTo>
                    <a:pt x="88661" y="179344"/>
                    <a:pt x="96001" y="177387"/>
                    <a:pt x="102394" y="173701"/>
                  </a:cubicBezTo>
                  <a:cubicBezTo>
                    <a:pt x="103862" y="172853"/>
                    <a:pt x="104351" y="170961"/>
                    <a:pt x="103503" y="169525"/>
                  </a:cubicBezTo>
                  <a:cubicBezTo>
                    <a:pt x="102932" y="168536"/>
                    <a:pt x="101901" y="167976"/>
                    <a:pt x="100840" y="167976"/>
                  </a:cubicBezTo>
                  <a:cubicBezTo>
                    <a:pt x="100327" y="167976"/>
                    <a:pt x="99807" y="168107"/>
                    <a:pt x="99328" y="168384"/>
                  </a:cubicBezTo>
                  <a:cubicBezTo>
                    <a:pt x="93848" y="171548"/>
                    <a:pt x="87617" y="173244"/>
                    <a:pt x="81257" y="173244"/>
                  </a:cubicBezTo>
                  <a:cubicBezTo>
                    <a:pt x="65110" y="173244"/>
                    <a:pt x="50920" y="162382"/>
                    <a:pt x="46484" y="147083"/>
                  </a:cubicBezTo>
                  <a:lnTo>
                    <a:pt x="52453" y="145354"/>
                  </a:lnTo>
                  <a:cubicBezTo>
                    <a:pt x="57901" y="143756"/>
                    <a:pt x="61685" y="138667"/>
                    <a:pt x="61685" y="132991"/>
                  </a:cubicBezTo>
                  <a:lnTo>
                    <a:pt x="61685" y="122520"/>
                  </a:lnTo>
                  <a:cubicBezTo>
                    <a:pt x="67687" y="125423"/>
                    <a:pt x="74406" y="127054"/>
                    <a:pt x="81518" y="127054"/>
                  </a:cubicBezTo>
                  <a:cubicBezTo>
                    <a:pt x="88629" y="127054"/>
                    <a:pt x="95348" y="125423"/>
                    <a:pt x="101350" y="122520"/>
                  </a:cubicBezTo>
                  <a:close/>
                  <a:moveTo>
                    <a:pt x="58129" y="0"/>
                  </a:moveTo>
                  <a:cubicBezTo>
                    <a:pt x="49876" y="0"/>
                    <a:pt x="41982" y="3490"/>
                    <a:pt x="36470" y="9623"/>
                  </a:cubicBezTo>
                  <a:cubicBezTo>
                    <a:pt x="30924" y="15723"/>
                    <a:pt x="28249" y="23910"/>
                    <a:pt x="29065" y="32098"/>
                  </a:cubicBezTo>
                  <a:lnTo>
                    <a:pt x="32392" y="65566"/>
                  </a:lnTo>
                  <a:cubicBezTo>
                    <a:pt x="27434" y="66512"/>
                    <a:pt x="23454" y="70492"/>
                    <a:pt x="22965" y="75450"/>
                  </a:cubicBezTo>
                  <a:cubicBezTo>
                    <a:pt x="22639" y="78614"/>
                    <a:pt x="23683" y="81778"/>
                    <a:pt x="25803" y="84127"/>
                  </a:cubicBezTo>
                  <a:cubicBezTo>
                    <a:pt x="27923" y="86475"/>
                    <a:pt x="30957" y="87845"/>
                    <a:pt x="34121" y="87845"/>
                  </a:cubicBezTo>
                  <a:lnTo>
                    <a:pt x="36404" y="87845"/>
                  </a:lnTo>
                  <a:cubicBezTo>
                    <a:pt x="38198" y="100698"/>
                    <a:pt x="45375" y="111821"/>
                    <a:pt x="55585" y="118932"/>
                  </a:cubicBezTo>
                  <a:lnTo>
                    <a:pt x="55585" y="132991"/>
                  </a:lnTo>
                  <a:cubicBezTo>
                    <a:pt x="55585" y="135960"/>
                    <a:pt x="53595" y="138634"/>
                    <a:pt x="50724" y="139483"/>
                  </a:cubicBezTo>
                  <a:lnTo>
                    <a:pt x="16278" y="149595"/>
                  </a:lnTo>
                  <a:cubicBezTo>
                    <a:pt x="6720" y="152433"/>
                    <a:pt x="1" y="161370"/>
                    <a:pt x="1" y="171352"/>
                  </a:cubicBezTo>
                  <a:lnTo>
                    <a:pt x="1" y="205701"/>
                  </a:lnTo>
                  <a:cubicBezTo>
                    <a:pt x="1" y="207397"/>
                    <a:pt x="1371" y="208767"/>
                    <a:pt x="3067" y="208767"/>
                  </a:cubicBezTo>
                  <a:cubicBezTo>
                    <a:pt x="4763" y="208767"/>
                    <a:pt x="6133" y="207397"/>
                    <a:pt x="6133" y="205701"/>
                  </a:cubicBezTo>
                  <a:lnTo>
                    <a:pt x="6133" y="171352"/>
                  </a:lnTo>
                  <a:cubicBezTo>
                    <a:pt x="6133" y="164078"/>
                    <a:pt x="11026" y="157521"/>
                    <a:pt x="18007" y="155466"/>
                  </a:cubicBezTo>
                  <a:lnTo>
                    <a:pt x="28086" y="152498"/>
                  </a:lnTo>
                  <a:cubicBezTo>
                    <a:pt x="31250" y="163360"/>
                    <a:pt x="37742" y="173146"/>
                    <a:pt x="46614" y="180257"/>
                  </a:cubicBezTo>
                  <a:cubicBezTo>
                    <a:pt x="56400" y="188119"/>
                    <a:pt x="68698" y="192425"/>
                    <a:pt x="81257" y="192425"/>
                  </a:cubicBezTo>
                  <a:cubicBezTo>
                    <a:pt x="93783" y="192425"/>
                    <a:pt x="106080" y="188119"/>
                    <a:pt x="115866" y="180257"/>
                  </a:cubicBezTo>
                  <a:cubicBezTo>
                    <a:pt x="124772" y="173114"/>
                    <a:pt x="131328" y="163295"/>
                    <a:pt x="134460" y="152367"/>
                  </a:cubicBezTo>
                  <a:lnTo>
                    <a:pt x="145028" y="155466"/>
                  </a:lnTo>
                  <a:cubicBezTo>
                    <a:pt x="152009" y="157521"/>
                    <a:pt x="156902" y="164078"/>
                    <a:pt x="156902" y="171352"/>
                  </a:cubicBezTo>
                  <a:lnTo>
                    <a:pt x="156902" y="205701"/>
                  </a:lnTo>
                  <a:cubicBezTo>
                    <a:pt x="156902" y="207397"/>
                    <a:pt x="158272" y="208767"/>
                    <a:pt x="159968" y="208767"/>
                  </a:cubicBezTo>
                  <a:cubicBezTo>
                    <a:pt x="161665" y="208767"/>
                    <a:pt x="163035" y="207397"/>
                    <a:pt x="163035" y="205701"/>
                  </a:cubicBezTo>
                  <a:lnTo>
                    <a:pt x="163035" y="171352"/>
                  </a:lnTo>
                  <a:cubicBezTo>
                    <a:pt x="163035" y="161370"/>
                    <a:pt x="156315" y="152433"/>
                    <a:pt x="146757" y="149595"/>
                  </a:cubicBezTo>
                  <a:lnTo>
                    <a:pt x="112311" y="139483"/>
                  </a:lnTo>
                  <a:cubicBezTo>
                    <a:pt x="109440" y="138634"/>
                    <a:pt x="107450" y="135960"/>
                    <a:pt x="107450" y="132991"/>
                  </a:cubicBezTo>
                  <a:lnTo>
                    <a:pt x="107450" y="118932"/>
                  </a:lnTo>
                  <a:cubicBezTo>
                    <a:pt x="117660" y="111821"/>
                    <a:pt x="124837" y="100665"/>
                    <a:pt x="126631" y="87845"/>
                  </a:cubicBezTo>
                  <a:lnTo>
                    <a:pt x="128458" y="87845"/>
                  </a:lnTo>
                  <a:cubicBezTo>
                    <a:pt x="134394" y="87845"/>
                    <a:pt x="139516" y="83409"/>
                    <a:pt x="140070" y="77733"/>
                  </a:cubicBezTo>
                  <a:cubicBezTo>
                    <a:pt x="140396" y="74569"/>
                    <a:pt x="139353" y="71405"/>
                    <a:pt x="137232" y="69056"/>
                  </a:cubicBezTo>
                  <a:cubicBezTo>
                    <a:pt x="135503" y="67132"/>
                    <a:pt x="133122" y="65892"/>
                    <a:pt x="130578" y="65501"/>
                  </a:cubicBezTo>
                  <a:lnTo>
                    <a:pt x="132600" y="39307"/>
                  </a:lnTo>
                  <a:cubicBezTo>
                    <a:pt x="137069" y="35164"/>
                    <a:pt x="139875" y="29227"/>
                    <a:pt x="139875" y="22671"/>
                  </a:cubicBezTo>
                  <a:cubicBezTo>
                    <a:pt x="139875" y="10177"/>
                    <a:pt x="129697" y="0"/>
                    <a:pt x="117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3151875" y="1709275"/>
              <a:ext cx="316450" cy="152525"/>
            </a:xfrm>
            <a:custGeom>
              <a:rect b="b" l="l" r="r" t="t"/>
              <a:pathLst>
                <a:path extrusionOk="0" h="6101" w="12658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9591" y="6100"/>
                  </a:lnTo>
                  <a:cubicBezTo>
                    <a:pt x="11287" y="6100"/>
                    <a:pt x="12657" y="4730"/>
                    <a:pt x="12657" y="3034"/>
                  </a:cubicBezTo>
                  <a:cubicBezTo>
                    <a:pt x="12657" y="1370"/>
                    <a:pt x="11287" y="0"/>
                    <a:pt x="9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4132100" y="1709275"/>
              <a:ext cx="316450" cy="152525"/>
            </a:xfrm>
            <a:custGeom>
              <a:rect b="b" l="l" r="r" t="t"/>
              <a:pathLst>
                <a:path extrusionOk="0" h="6101" w="12658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9591" y="6100"/>
                  </a:lnTo>
                  <a:cubicBezTo>
                    <a:pt x="11287" y="6100"/>
                    <a:pt x="12657" y="4730"/>
                    <a:pt x="12657" y="3034"/>
                  </a:cubicBezTo>
                  <a:cubicBezTo>
                    <a:pt x="12657" y="1370"/>
                    <a:pt x="11287" y="0"/>
                    <a:pt x="9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26"/>
          <p:cNvGrpSpPr/>
          <p:nvPr/>
        </p:nvGrpSpPr>
        <p:grpSpPr>
          <a:xfrm>
            <a:off x="6548365" y="767996"/>
            <a:ext cx="674965" cy="864300"/>
            <a:chOff x="1762275" y="238125"/>
            <a:chExt cx="4075875" cy="5219200"/>
          </a:xfrm>
        </p:grpSpPr>
        <p:sp>
          <p:nvSpPr>
            <p:cNvPr id="173" name="Google Shape;173;p26"/>
            <p:cNvSpPr/>
            <p:nvPr/>
          </p:nvSpPr>
          <p:spPr>
            <a:xfrm>
              <a:off x="3233425" y="1953925"/>
              <a:ext cx="153350" cy="234875"/>
            </a:xfrm>
            <a:custGeom>
              <a:rect b="b" l="l" r="r" t="t"/>
              <a:pathLst>
                <a:path extrusionOk="0" h="9395" w="6134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6328"/>
                  </a:lnTo>
                  <a:cubicBezTo>
                    <a:pt x="1" y="8025"/>
                    <a:pt x="1371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213650" y="1953925"/>
              <a:ext cx="153350" cy="234875"/>
            </a:xfrm>
            <a:custGeom>
              <a:rect b="b" l="l" r="r" t="t"/>
              <a:pathLst>
                <a:path extrusionOk="0" h="9395" w="6134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6328"/>
                  </a:lnTo>
                  <a:cubicBezTo>
                    <a:pt x="1" y="8025"/>
                    <a:pt x="1371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3470750" y="2526200"/>
              <a:ext cx="658925" cy="234275"/>
            </a:xfrm>
            <a:custGeom>
              <a:rect b="b" l="l" r="r" t="t"/>
              <a:pathLst>
                <a:path extrusionOk="0" h="9371" w="26357">
                  <a:moveTo>
                    <a:pt x="3379" y="0"/>
                  </a:moveTo>
                  <a:cubicBezTo>
                    <a:pt x="2590" y="0"/>
                    <a:pt x="1802" y="310"/>
                    <a:pt x="1207" y="922"/>
                  </a:cubicBezTo>
                  <a:cubicBezTo>
                    <a:pt x="0" y="2096"/>
                    <a:pt x="33" y="4053"/>
                    <a:pt x="1240" y="5228"/>
                  </a:cubicBezTo>
                  <a:cubicBezTo>
                    <a:pt x="3849" y="7837"/>
                    <a:pt x="8318" y="9370"/>
                    <a:pt x="13179" y="9370"/>
                  </a:cubicBezTo>
                  <a:cubicBezTo>
                    <a:pt x="18039" y="9370"/>
                    <a:pt x="22508" y="7837"/>
                    <a:pt x="25117" y="5228"/>
                  </a:cubicBezTo>
                  <a:cubicBezTo>
                    <a:pt x="26324" y="4053"/>
                    <a:pt x="26357" y="2096"/>
                    <a:pt x="25150" y="922"/>
                  </a:cubicBezTo>
                  <a:cubicBezTo>
                    <a:pt x="24555" y="310"/>
                    <a:pt x="23767" y="0"/>
                    <a:pt x="22978" y="0"/>
                  </a:cubicBezTo>
                  <a:cubicBezTo>
                    <a:pt x="22209" y="0"/>
                    <a:pt x="21440" y="294"/>
                    <a:pt x="20844" y="889"/>
                  </a:cubicBezTo>
                  <a:cubicBezTo>
                    <a:pt x="19735" y="1966"/>
                    <a:pt x="17060" y="3270"/>
                    <a:pt x="13179" y="3270"/>
                  </a:cubicBezTo>
                  <a:cubicBezTo>
                    <a:pt x="9297" y="3270"/>
                    <a:pt x="6622" y="1966"/>
                    <a:pt x="5513" y="889"/>
                  </a:cubicBezTo>
                  <a:cubicBezTo>
                    <a:pt x="4918" y="294"/>
                    <a:pt x="4148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1762275" y="238125"/>
              <a:ext cx="4075875" cy="5219200"/>
            </a:xfrm>
            <a:custGeom>
              <a:rect b="b" l="l" r="r" t="t"/>
              <a:pathLst>
                <a:path extrusionOk="0" h="208768" w="163035">
                  <a:moveTo>
                    <a:pt x="126142" y="43515"/>
                  </a:moveTo>
                  <a:lnTo>
                    <a:pt x="124445" y="65370"/>
                  </a:lnTo>
                  <a:lnTo>
                    <a:pt x="124021" y="65370"/>
                  </a:lnTo>
                  <a:cubicBezTo>
                    <a:pt x="122097" y="65370"/>
                    <a:pt x="120531" y="63804"/>
                    <a:pt x="120531" y="61880"/>
                  </a:cubicBezTo>
                  <a:lnTo>
                    <a:pt x="120531" y="45081"/>
                  </a:lnTo>
                  <a:cubicBezTo>
                    <a:pt x="122488" y="44787"/>
                    <a:pt x="124380" y="44265"/>
                    <a:pt x="126142" y="43515"/>
                  </a:cubicBezTo>
                  <a:close/>
                  <a:moveTo>
                    <a:pt x="117204" y="6133"/>
                  </a:moveTo>
                  <a:cubicBezTo>
                    <a:pt x="126337" y="6133"/>
                    <a:pt x="133742" y="13537"/>
                    <a:pt x="133742" y="22671"/>
                  </a:cubicBezTo>
                  <a:cubicBezTo>
                    <a:pt x="133742" y="31804"/>
                    <a:pt x="126337" y="39209"/>
                    <a:pt x="117204" y="39209"/>
                  </a:cubicBezTo>
                  <a:cubicBezTo>
                    <a:pt x="111267" y="39209"/>
                    <a:pt x="105722" y="36012"/>
                    <a:pt x="102786" y="30826"/>
                  </a:cubicBezTo>
                  <a:cubicBezTo>
                    <a:pt x="102236" y="29836"/>
                    <a:pt x="101197" y="29291"/>
                    <a:pt x="100128" y="29291"/>
                  </a:cubicBezTo>
                  <a:cubicBezTo>
                    <a:pt x="99612" y="29291"/>
                    <a:pt x="99089" y="29418"/>
                    <a:pt x="98610" y="29684"/>
                  </a:cubicBezTo>
                  <a:cubicBezTo>
                    <a:pt x="97142" y="30532"/>
                    <a:pt x="96653" y="32392"/>
                    <a:pt x="97469" y="33859"/>
                  </a:cubicBezTo>
                  <a:cubicBezTo>
                    <a:pt x="97664" y="34186"/>
                    <a:pt x="97860" y="34512"/>
                    <a:pt x="98056" y="34805"/>
                  </a:cubicBezTo>
                  <a:cubicBezTo>
                    <a:pt x="96947" y="35556"/>
                    <a:pt x="95642" y="35947"/>
                    <a:pt x="94305" y="35947"/>
                  </a:cubicBezTo>
                  <a:cubicBezTo>
                    <a:pt x="90586" y="35947"/>
                    <a:pt x="87585" y="32913"/>
                    <a:pt x="87585" y="29195"/>
                  </a:cubicBezTo>
                  <a:cubicBezTo>
                    <a:pt x="87585" y="27531"/>
                    <a:pt x="86215" y="26161"/>
                    <a:pt x="84519" y="26161"/>
                  </a:cubicBezTo>
                  <a:cubicBezTo>
                    <a:pt x="82822" y="26161"/>
                    <a:pt x="81452" y="27531"/>
                    <a:pt x="81452" y="29195"/>
                  </a:cubicBezTo>
                  <a:cubicBezTo>
                    <a:pt x="81452" y="36306"/>
                    <a:pt x="87226" y="42080"/>
                    <a:pt x="94305" y="42080"/>
                  </a:cubicBezTo>
                  <a:cubicBezTo>
                    <a:pt x="97110" y="42080"/>
                    <a:pt x="99817" y="41166"/>
                    <a:pt x="102035" y="39503"/>
                  </a:cubicBezTo>
                  <a:cubicBezTo>
                    <a:pt x="105461" y="42602"/>
                    <a:pt x="109766" y="44591"/>
                    <a:pt x="114398" y="45179"/>
                  </a:cubicBezTo>
                  <a:lnTo>
                    <a:pt x="114398" y="61880"/>
                  </a:lnTo>
                  <a:cubicBezTo>
                    <a:pt x="114398" y="67197"/>
                    <a:pt x="118704" y="71503"/>
                    <a:pt x="124021" y="71503"/>
                  </a:cubicBezTo>
                  <a:lnTo>
                    <a:pt x="128914" y="71503"/>
                  </a:lnTo>
                  <a:cubicBezTo>
                    <a:pt x="130350" y="71503"/>
                    <a:pt x="131720" y="72090"/>
                    <a:pt x="132698" y="73166"/>
                  </a:cubicBezTo>
                  <a:cubicBezTo>
                    <a:pt x="133677" y="74243"/>
                    <a:pt x="134133" y="75678"/>
                    <a:pt x="134003" y="77146"/>
                  </a:cubicBezTo>
                  <a:cubicBezTo>
                    <a:pt x="133742" y="79690"/>
                    <a:pt x="131295" y="81713"/>
                    <a:pt x="128458" y="81713"/>
                  </a:cubicBezTo>
                  <a:lnTo>
                    <a:pt x="127055" y="81713"/>
                  </a:lnTo>
                  <a:lnTo>
                    <a:pt x="127055" y="81550"/>
                  </a:lnTo>
                  <a:cubicBezTo>
                    <a:pt x="127055" y="79853"/>
                    <a:pt x="125685" y="78483"/>
                    <a:pt x="124021" y="78483"/>
                  </a:cubicBezTo>
                  <a:cubicBezTo>
                    <a:pt x="122325" y="78483"/>
                    <a:pt x="120955" y="79853"/>
                    <a:pt x="120955" y="81550"/>
                  </a:cubicBezTo>
                  <a:cubicBezTo>
                    <a:pt x="120922" y="103274"/>
                    <a:pt x="103242" y="120922"/>
                    <a:pt x="81518" y="120922"/>
                  </a:cubicBezTo>
                  <a:cubicBezTo>
                    <a:pt x="59760" y="120922"/>
                    <a:pt x="42080" y="103242"/>
                    <a:pt x="42080" y="81517"/>
                  </a:cubicBezTo>
                  <a:cubicBezTo>
                    <a:pt x="42080" y="79821"/>
                    <a:pt x="40710" y="78451"/>
                    <a:pt x="39014" y="78451"/>
                  </a:cubicBezTo>
                  <a:cubicBezTo>
                    <a:pt x="37350" y="78451"/>
                    <a:pt x="35980" y="79821"/>
                    <a:pt x="35980" y="81517"/>
                  </a:cubicBezTo>
                  <a:lnTo>
                    <a:pt x="35980" y="81713"/>
                  </a:lnTo>
                  <a:lnTo>
                    <a:pt x="34121" y="81713"/>
                  </a:lnTo>
                  <a:cubicBezTo>
                    <a:pt x="32686" y="81713"/>
                    <a:pt x="31283" y="81093"/>
                    <a:pt x="30337" y="80017"/>
                  </a:cubicBezTo>
                  <a:cubicBezTo>
                    <a:pt x="29358" y="78940"/>
                    <a:pt x="28902" y="77537"/>
                    <a:pt x="29032" y="76070"/>
                  </a:cubicBezTo>
                  <a:cubicBezTo>
                    <a:pt x="29293" y="73493"/>
                    <a:pt x="31740" y="71503"/>
                    <a:pt x="34578" y="71503"/>
                  </a:cubicBezTo>
                  <a:lnTo>
                    <a:pt x="39014" y="71503"/>
                  </a:lnTo>
                  <a:cubicBezTo>
                    <a:pt x="44331" y="71503"/>
                    <a:pt x="48637" y="67197"/>
                    <a:pt x="48637" y="61880"/>
                  </a:cubicBezTo>
                  <a:lnTo>
                    <a:pt x="48637" y="47592"/>
                  </a:lnTo>
                  <a:cubicBezTo>
                    <a:pt x="48637" y="42080"/>
                    <a:pt x="53106" y="37578"/>
                    <a:pt x="58651" y="37578"/>
                  </a:cubicBezTo>
                  <a:lnTo>
                    <a:pt x="71438" y="37578"/>
                  </a:lnTo>
                  <a:cubicBezTo>
                    <a:pt x="73134" y="37578"/>
                    <a:pt x="74504" y="36208"/>
                    <a:pt x="74504" y="34512"/>
                  </a:cubicBezTo>
                  <a:cubicBezTo>
                    <a:pt x="74504" y="32816"/>
                    <a:pt x="73134" y="31446"/>
                    <a:pt x="71438" y="31446"/>
                  </a:cubicBezTo>
                  <a:lnTo>
                    <a:pt x="58651" y="31446"/>
                  </a:lnTo>
                  <a:cubicBezTo>
                    <a:pt x="49746" y="31446"/>
                    <a:pt x="42504" y="38687"/>
                    <a:pt x="42504" y="47592"/>
                  </a:cubicBezTo>
                  <a:lnTo>
                    <a:pt x="42504" y="61880"/>
                  </a:lnTo>
                  <a:cubicBezTo>
                    <a:pt x="42504" y="63804"/>
                    <a:pt x="40938" y="65370"/>
                    <a:pt x="39014" y="65370"/>
                  </a:cubicBezTo>
                  <a:lnTo>
                    <a:pt x="38525" y="65370"/>
                  </a:lnTo>
                  <a:lnTo>
                    <a:pt x="35132" y="31511"/>
                  </a:lnTo>
                  <a:cubicBezTo>
                    <a:pt x="34480" y="25019"/>
                    <a:pt x="36633" y="18528"/>
                    <a:pt x="41004" y="13700"/>
                  </a:cubicBezTo>
                  <a:cubicBezTo>
                    <a:pt x="45375" y="8873"/>
                    <a:pt x="51605" y="6133"/>
                    <a:pt x="58129" y="6133"/>
                  </a:cubicBezTo>
                  <a:close/>
                  <a:moveTo>
                    <a:pt x="101350" y="122520"/>
                  </a:moveTo>
                  <a:lnTo>
                    <a:pt x="101350" y="132991"/>
                  </a:lnTo>
                  <a:cubicBezTo>
                    <a:pt x="101350" y="138667"/>
                    <a:pt x="105134" y="143756"/>
                    <a:pt x="110582" y="145354"/>
                  </a:cubicBezTo>
                  <a:lnTo>
                    <a:pt x="116029" y="146952"/>
                  </a:lnTo>
                  <a:cubicBezTo>
                    <a:pt x="114561" y="152106"/>
                    <a:pt x="111952" y="156934"/>
                    <a:pt x="108364" y="160979"/>
                  </a:cubicBezTo>
                  <a:cubicBezTo>
                    <a:pt x="107255" y="162251"/>
                    <a:pt x="107385" y="164176"/>
                    <a:pt x="108625" y="165317"/>
                  </a:cubicBezTo>
                  <a:cubicBezTo>
                    <a:pt x="109212" y="165807"/>
                    <a:pt x="109929" y="166068"/>
                    <a:pt x="110647" y="166068"/>
                  </a:cubicBezTo>
                  <a:cubicBezTo>
                    <a:pt x="111495" y="166068"/>
                    <a:pt x="112343" y="165709"/>
                    <a:pt x="112963" y="165024"/>
                  </a:cubicBezTo>
                  <a:cubicBezTo>
                    <a:pt x="117138" y="160294"/>
                    <a:pt x="120172" y="154683"/>
                    <a:pt x="121901" y="148681"/>
                  </a:cubicBezTo>
                  <a:lnTo>
                    <a:pt x="128588" y="150639"/>
                  </a:lnTo>
                  <a:cubicBezTo>
                    <a:pt x="125783" y="160359"/>
                    <a:pt x="119976" y="169134"/>
                    <a:pt x="112017" y="175495"/>
                  </a:cubicBezTo>
                  <a:cubicBezTo>
                    <a:pt x="103210" y="182573"/>
                    <a:pt x="92576" y="186292"/>
                    <a:pt x="81257" y="186292"/>
                  </a:cubicBezTo>
                  <a:cubicBezTo>
                    <a:pt x="69905" y="186292"/>
                    <a:pt x="59271" y="182573"/>
                    <a:pt x="50463" y="175495"/>
                  </a:cubicBezTo>
                  <a:cubicBezTo>
                    <a:pt x="42537" y="169134"/>
                    <a:pt x="36763" y="160457"/>
                    <a:pt x="33958" y="150802"/>
                  </a:cubicBezTo>
                  <a:lnTo>
                    <a:pt x="40645" y="148812"/>
                  </a:lnTo>
                  <a:cubicBezTo>
                    <a:pt x="42994" y="156999"/>
                    <a:pt x="47821" y="164339"/>
                    <a:pt x="54443" y="169786"/>
                  </a:cubicBezTo>
                  <a:cubicBezTo>
                    <a:pt x="61978" y="175952"/>
                    <a:pt x="71503" y="179344"/>
                    <a:pt x="81257" y="179344"/>
                  </a:cubicBezTo>
                  <a:cubicBezTo>
                    <a:pt x="88661" y="179344"/>
                    <a:pt x="96001" y="177387"/>
                    <a:pt x="102394" y="173701"/>
                  </a:cubicBezTo>
                  <a:cubicBezTo>
                    <a:pt x="103862" y="172853"/>
                    <a:pt x="104351" y="170961"/>
                    <a:pt x="103503" y="169525"/>
                  </a:cubicBezTo>
                  <a:cubicBezTo>
                    <a:pt x="102932" y="168536"/>
                    <a:pt x="101901" y="167976"/>
                    <a:pt x="100840" y="167976"/>
                  </a:cubicBezTo>
                  <a:cubicBezTo>
                    <a:pt x="100327" y="167976"/>
                    <a:pt x="99807" y="168107"/>
                    <a:pt x="99328" y="168384"/>
                  </a:cubicBezTo>
                  <a:cubicBezTo>
                    <a:pt x="93848" y="171548"/>
                    <a:pt x="87617" y="173244"/>
                    <a:pt x="81257" y="173244"/>
                  </a:cubicBezTo>
                  <a:cubicBezTo>
                    <a:pt x="65110" y="173244"/>
                    <a:pt x="50920" y="162382"/>
                    <a:pt x="46484" y="147083"/>
                  </a:cubicBezTo>
                  <a:lnTo>
                    <a:pt x="52453" y="145354"/>
                  </a:lnTo>
                  <a:cubicBezTo>
                    <a:pt x="57901" y="143756"/>
                    <a:pt x="61685" y="138667"/>
                    <a:pt x="61685" y="132991"/>
                  </a:cubicBezTo>
                  <a:lnTo>
                    <a:pt x="61685" y="122520"/>
                  </a:lnTo>
                  <a:cubicBezTo>
                    <a:pt x="67687" y="125423"/>
                    <a:pt x="74406" y="127054"/>
                    <a:pt x="81518" y="127054"/>
                  </a:cubicBezTo>
                  <a:cubicBezTo>
                    <a:pt x="88629" y="127054"/>
                    <a:pt x="95348" y="125423"/>
                    <a:pt x="101350" y="122520"/>
                  </a:cubicBezTo>
                  <a:close/>
                  <a:moveTo>
                    <a:pt x="58129" y="0"/>
                  </a:moveTo>
                  <a:cubicBezTo>
                    <a:pt x="49876" y="0"/>
                    <a:pt x="41982" y="3490"/>
                    <a:pt x="36470" y="9623"/>
                  </a:cubicBezTo>
                  <a:cubicBezTo>
                    <a:pt x="30924" y="15723"/>
                    <a:pt x="28249" y="23910"/>
                    <a:pt x="29065" y="32098"/>
                  </a:cubicBezTo>
                  <a:lnTo>
                    <a:pt x="32392" y="65566"/>
                  </a:lnTo>
                  <a:cubicBezTo>
                    <a:pt x="27434" y="66512"/>
                    <a:pt x="23454" y="70492"/>
                    <a:pt x="22965" y="75450"/>
                  </a:cubicBezTo>
                  <a:cubicBezTo>
                    <a:pt x="22639" y="78614"/>
                    <a:pt x="23683" y="81778"/>
                    <a:pt x="25803" y="84127"/>
                  </a:cubicBezTo>
                  <a:cubicBezTo>
                    <a:pt x="27923" y="86475"/>
                    <a:pt x="30957" y="87845"/>
                    <a:pt x="34121" y="87845"/>
                  </a:cubicBezTo>
                  <a:lnTo>
                    <a:pt x="36404" y="87845"/>
                  </a:lnTo>
                  <a:cubicBezTo>
                    <a:pt x="38198" y="100698"/>
                    <a:pt x="45375" y="111821"/>
                    <a:pt x="55585" y="118932"/>
                  </a:cubicBezTo>
                  <a:lnTo>
                    <a:pt x="55585" y="132991"/>
                  </a:lnTo>
                  <a:cubicBezTo>
                    <a:pt x="55585" y="135960"/>
                    <a:pt x="53595" y="138634"/>
                    <a:pt x="50724" y="139483"/>
                  </a:cubicBezTo>
                  <a:lnTo>
                    <a:pt x="16278" y="149595"/>
                  </a:lnTo>
                  <a:cubicBezTo>
                    <a:pt x="6720" y="152433"/>
                    <a:pt x="1" y="161370"/>
                    <a:pt x="1" y="171352"/>
                  </a:cubicBezTo>
                  <a:lnTo>
                    <a:pt x="1" y="205701"/>
                  </a:lnTo>
                  <a:cubicBezTo>
                    <a:pt x="1" y="207397"/>
                    <a:pt x="1371" y="208767"/>
                    <a:pt x="3067" y="208767"/>
                  </a:cubicBezTo>
                  <a:cubicBezTo>
                    <a:pt x="4763" y="208767"/>
                    <a:pt x="6133" y="207397"/>
                    <a:pt x="6133" y="205701"/>
                  </a:cubicBezTo>
                  <a:lnTo>
                    <a:pt x="6133" y="171352"/>
                  </a:lnTo>
                  <a:cubicBezTo>
                    <a:pt x="6133" y="164078"/>
                    <a:pt x="11026" y="157521"/>
                    <a:pt x="18007" y="155466"/>
                  </a:cubicBezTo>
                  <a:lnTo>
                    <a:pt x="28086" y="152498"/>
                  </a:lnTo>
                  <a:cubicBezTo>
                    <a:pt x="31250" y="163360"/>
                    <a:pt x="37742" y="173146"/>
                    <a:pt x="46614" y="180257"/>
                  </a:cubicBezTo>
                  <a:cubicBezTo>
                    <a:pt x="56400" y="188119"/>
                    <a:pt x="68698" y="192425"/>
                    <a:pt x="81257" y="192425"/>
                  </a:cubicBezTo>
                  <a:cubicBezTo>
                    <a:pt x="93783" y="192425"/>
                    <a:pt x="106080" y="188119"/>
                    <a:pt x="115866" y="180257"/>
                  </a:cubicBezTo>
                  <a:cubicBezTo>
                    <a:pt x="124772" y="173114"/>
                    <a:pt x="131328" y="163295"/>
                    <a:pt x="134460" y="152367"/>
                  </a:cubicBezTo>
                  <a:lnTo>
                    <a:pt x="145028" y="155466"/>
                  </a:lnTo>
                  <a:cubicBezTo>
                    <a:pt x="152009" y="157521"/>
                    <a:pt x="156902" y="164078"/>
                    <a:pt x="156902" y="171352"/>
                  </a:cubicBezTo>
                  <a:lnTo>
                    <a:pt x="156902" y="205701"/>
                  </a:lnTo>
                  <a:cubicBezTo>
                    <a:pt x="156902" y="207397"/>
                    <a:pt x="158272" y="208767"/>
                    <a:pt x="159968" y="208767"/>
                  </a:cubicBezTo>
                  <a:cubicBezTo>
                    <a:pt x="161665" y="208767"/>
                    <a:pt x="163035" y="207397"/>
                    <a:pt x="163035" y="205701"/>
                  </a:cubicBezTo>
                  <a:lnTo>
                    <a:pt x="163035" y="171352"/>
                  </a:lnTo>
                  <a:cubicBezTo>
                    <a:pt x="163035" y="161370"/>
                    <a:pt x="156315" y="152433"/>
                    <a:pt x="146757" y="149595"/>
                  </a:cubicBezTo>
                  <a:lnTo>
                    <a:pt x="112311" y="139483"/>
                  </a:lnTo>
                  <a:cubicBezTo>
                    <a:pt x="109440" y="138634"/>
                    <a:pt x="107450" y="135960"/>
                    <a:pt x="107450" y="132991"/>
                  </a:cubicBezTo>
                  <a:lnTo>
                    <a:pt x="107450" y="118932"/>
                  </a:lnTo>
                  <a:cubicBezTo>
                    <a:pt x="117660" y="111821"/>
                    <a:pt x="124837" y="100665"/>
                    <a:pt x="126631" y="87845"/>
                  </a:cubicBezTo>
                  <a:lnTo>
                    <a:pt x="128458" y="87845"/>
                  </a:lnTo>
                  <a:cubicBezTo>
                    <a:pt x="134394" y="87845"/>
                    <a:pt x="139516" y="83409"/>
                    <a:pt x="140070" y="77733"/>
                  </a:cubicBezTo>
                  <a:cubicBezTo>
                    <a:pt x="140396" y="74569"/>
                    <a:pt x="139353" y="71405"/>
                    <a:pt x="137232" y="69056"/>
                  </a:cubicBezTo>
                  <a:cubicBezTo>
                    <a:pt x="135503" y="67132"/>
                    <a:pt x="133122" y="65892"/>
                    <a:pt x="130578" y="65501"/>
                  </a:cubicBezTo>
                  <a:lnTo>
                    <a:pt x="132600" y="39307"/>
                  </a:lnTo>
                  <a:cubicBezTo>
                    <a:pt x="137069" y="35164"/>
                    <a:pt x="139875" y="29227"/>
                    <a:pt x="139875" y="22671"/>
                  </a:cubicBezTo>
                  <a:cubicBezTo>
                    <a:pt x="139875" y="10177"/>
                    <a:pt x="129697" y="0"/>
                    <a:pt x="117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151875" y="1709275"/>
              <a:ext cx="316450" cy="152525"/>
            </a:xfrm>
            <a:custGeom>
              <a:rect b="b" l="l" r="r" t="t"/>
              <a:pathLst>
                <a:path extrusionOk="0" h="6101" w="12658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9591" y="6100"/>
                  </a:lnTo>
                  <a:cubicBezTo>
                    <a:pt x="11287" y="6100"/>
                    <a:pt x="12657" y="4730"/>
                    <a:pt x="12657" y="3034"/>
                  </a:cubicBezTo>
                  <a:cubicBezTo>
                    <a:pt x="12657" y="1370"/>
                    <a:pt x="11287" y="0"/>
                    <a:pt x="9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132100" y="1709275"/>
              <a:ext cx="316450" cy="152525"/>
            </a:xfrm>
            <a:custGeom>
              <a:rect b="b" l="l" r="r" t="t"/>
              <a:pathLst>
                <a:path extrusionOk="0" h="6101" w="12658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9591" y="6100"/>
                  </a:lnTo>
                  <a:cubicBezTo>
                    <a:pt x="11287" y="6100"/>
                    <a:pt x="12657" y="4730"/>
                    <a:pt x="12657" y="3034"/>
                  </a:cubicBezTo>
                  <a:cubicBezTo>
                    <a:pt x="12657" y="1370"/>
                    <a:pt x="11287" y="0"/>
                    <a:pt x="9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155300" y="3010700"/>
            <a:ext cx="1327500" cy="1327500"/>
          </a:xfrm>
          <a:prstGeom prst="rect">
            <a:avLst/>
          </a:prstGeom>
          <a:solidFill>
            <a:srgbClr val="EFD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5169675" y="3010700"/>
            <a:ext cx="1327500" cy="1327500"/>
          </a:xfrm>
          <a:prstGeom prst="rect">
            <a:avLst/>
          </a:prstGeom>
          <a:solidFill>
            <a:srgbClr val="AB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4934175" y="4148975"/>
            <a:ext cx="1798500" cy="743100"/>
          </a:xfrm>
          <a:prstGeom prst="rect">
            <a:avLst/>
          </a:prstGeom>
          <a:noFill/>
          <a:ln cap="flat" cmpd="sng" w="28575">
            <a:solidFill>
              <a:srgbClr val="ABB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2919800" y="4148975"/>
            <a:ext cx="1798500" cy="743100"/>
          </a:xfrm>
          <a:prstGeom prst="rect">
            <a:avLst/>
          </a:prstGeom>
          <a:noFill/>
          <a:ln cap="flat" cmpd="sng" w="28575">
            <a:solidFill>
              <a:srgbClr val="F2D8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3028100" y="4453037"/>
            <a:ext cx="15819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18217040</a:t>
            </a:r>
            <a:endParaRPr b="0" i="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5042475" y="4453037"/>
            <a:ext cx="15819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18217042</a:t>
            </a:r>
            <a:endParaRPr b="0" i="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3024650" y="2570250"/>
            <a:ext cx="1588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>
                <a:solidFill>
                  <a:srgbClr val="F2D879"/>
                </a:solidFill>
                <a:latin typeface="Sniglet"/>
                <a:ea typeface="Sniglet"/>
                <a:cs typeface="Sniglet"/>
                <a:sym typeface="Sniglet"/>
              </a:rPr>
              <a:t>Andre Juliantama</a:t>
            </a:r>
            <a:endParaRPr b="0" i="0" u="none" cap="none" strike="noStrike">
              <a:solidFill>
                <a:srgbClr val="F2D87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039025" y="2570250"/>
            <a:ext cx="1588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>
                <a:solidFill>
                  <a:srgbClr val="ABB2FC"/>
                </a:solidFill>
                <a:latin typeface="Sniglet"/>
                <a:ea typeface="Sniglet"/>
                <a:cs typeface="Sniglet"/>
                <a:sym typeface="Sniglet"/>
              </a:rPr>
              <a:t>Vincent</a:t>
            </a:r>
            <a:endParaRPr b="0" i="0" u="none" cap="none" strike="noStrike">
              <a:solidFill>
                <a:srgbClr val="ABB2FC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187" name="Google Shape;187;p26"/>
          <p:cNvGrpSpPr/>
          <p:nvPr/>
        </p:nvGrpSpPr>
        <p:grpSpPr>
          <a:xfrm>
            <a:off x="5500865" y="3284021"/>
            <a:ext cx="674965" cy="864300"/>
            <a:chOff x="1762275" y="238125"/>
            <a:chExt cx="4075875" cy="5219200"/>
          </a:xfrm>
        </p:grpSpPr>
        <p:sp>
          <p:nvSpPr>
            <p:cNvPr id="188" name="Google Shape;188;p26"/>
            <p:cNvSpPr/>
            <p:nvPr/>
          </p:nvSpPr>
          <p:spPr>
            <a:xfrm>
              <a:off x="3233425" y="1953925"/>
              <a:ext cx="153350" cy="234875"/>
            </a:xfrm>
            <a:custGeom>
              <a:rect b="b" l="l" r="r" t="t"/>
              <a:pathLst>
                <a:path extrusionOk="0" h="9395" w="6134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6328"/>
                  </a:lnTo>
                  <a:cubicBezTo>
                    <a:pt x="1" y="8025"/>
                    <a:pt x="1371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4213650" y="1953925"/>
              <a:ext cx="153350" cy="234875"/>
            </a:xfrm>
            <a:custGeom>
              <a:rect b="b" l="l" r="r" t="t"/>
              <a:pathLst>
                <a:path extrusionOk="0" h="9395" w="6134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6328"/>
                  </a:lnTo>
                  <a:cubicBezTo>
                    <a:pt x="1" y="8025"/>
                    <a:pt x="1371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3470750" y="2526200"/>
              <a:ext cx="658925" cy="234275"/>
            </a:xfrm>
            <a:custGeom>
              <a:rect b="b" l="l" r="r" t="t"/>
              <a:pathLst>
                <a:path extrusionOk="0" h="9371" w="26357">
                  <a:moveTo>
                    <a:pt x="3379" y="0"/>
                  </a:moveTo>
                  <a:cubicBezTo>
                    <a:pt x="2590" y="0"/>
                    <a:pt x="1802" y="310"/>
                    <a:pt x="1207" y="922"/>
                  </a:cubicBezTo>
                  <a:cubicBezTo>
                    <a:pt x="0" y="2096"/>
                    <a:pt x="33" y="4053"/>
                    <a:pt x="1240" y="5228"/>
                  </a:cubicBezTo>
                  <a:cubicBezTo>
                    <a:pt x="3849" y="7837"/>
                    <a:pt x="8318" y="9370"/>
                    <a:pt x="13179" y="9370"/>
                  </a:cubicBezTo>
                  <a:cubicBezTo>
                    <a:pt x="18039" y="9370"/>
                    <a:pt x="22508" y="7837"/>
                    <a:pt x="25117" y="5228"/>
                  </a:cubicBezTo>
                  <a:cubicBezTo>
                    <a:pt x="26324" y="4053"/>
                    <a:pt x="26357" y="2096"/>
                    <a:pt x="25150" y="922"/>
                  </a:cubicBezTo>
                  <a:cubicBezTo>
                    <a:pt x="24555" y="310"/>
                    <a:pt x="23767" y="0"/>
                    <a:pt x="22978" y="0"/>
                  </a:cubicBezTo>
                  <a:cubicBezTo>
                    <a:pt x="22209" y="0"/>
                    <a:pt x="21440" y="294"/>
                    <a:pt x="20844" y="889"/>
                  </a:cubicBezTo>
                  <a:cubicBezTo>
                    <a:pt x="19735" y="1966"/>
                    <a:pt x="17060" y="3270"/>
                    <a:pt x="13179" y="3270"/>
                  </a:cubicBezTo>
                  <a:cubicBezTo>
                    <a:pt x="9297" y="3270"/>
                    <a:pt x="6622" y="1966"/>
                    <a:pt x="5513" y="889"/>
                  </a:cubicBezTo>
                  <a:cubicBezTo>
                    <a:pt x="4918" y="294"/>
                    <a:pt x="4148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1762275" y="238125"/>
              <a:ext cx="4075875" cy="5219200"/>
            </a:xfrm>
            <a:custGeom>
              <a:rect b="b" l="l" r="r" t="t"/>
              <a:pathLst>
                <a:path extrusionOk="0" h="208768" w="163035">
                  <a:moveTo>
                    <a:pt x="126142" y="43515"/>
                  </a:moveTo>
                  <a:lnTo>
                    <a:pt x="124445" y="65370"/>
                  </a:lnTo>
                  <a:lnTo>
                    <a:pt x="124021" y="65370"/>
                  </a:lnTo>
                  <a:cubicBezTo>
                    <a:pt x="122097" y="65370"/>
                    <a:pt x="120531" y="63804"/>
                    <a:pt x="120531" y="61880"/>
                  </a:cubicBezTo>
                  <a:lnTo>
                    <a:pt x="120531" y="45081"/>
                  </a:lnTo>
                  <a:cubicBezTo>
                    <a:pt x="122488" y="44787"/>
                    <a:pt x="124380" y="44265"/>
                    <a:pt x="126142" y="43515"/>
                  </a:cubicBezTo>
                  <a:close/>
                  <a:moveTo>
                    <a:pt x="117204" y="6133"/>
                  </a:moveTo>
                  <a:cubicBezTo>
                    <a:pt x="126337" y="6133"/>
                    <a:pt x="133742" y="13537"/>
                    <a:pt x="133742" y="22671"/>
                  </a:cubicBezTo>
                  <a:cubicBezTo>
                    <a:pt x="133742" y="31804"/>
                    <a:pt x="126337" y="39209"/>
                    <a:pt x="117204" y="39209"/>
                  </a:cubicBezTo>
                  <a:cubicBezTo>
                    <a:pt x="111267" y="39209"/>
                    <a:pt x="105722" y="36012"/>
                    <a:pt x="102786" y="30826"/>
                  </a:cubicBezTo>
                  <a:cubicBezTo>
                    <a:pt x="102236" y="29836"/>
                    <a:pt x="101197" y="29291"/>
                    <a:pt x="100128" y="29291"/>
                  </a:cubicBezTo>
                  <a:cubicBezTo>
                    <a:pt x="99612" y="29291"/>
                    <a:pt x="99089" y="29418"/>
                    <a:pt x="98610" y="29684"/>
                  </a:cubicBezTo>
                  <a:cubicBezTo>
                    <a:pt x="97142" y="30532"/>
                    <a:pt x="96653" y="32392"/>
                    <a:pt x="97469" y="33859"/>
                  </a:cubicBezTo>
                  <a:cubicBezTo>
                    <a:pt x="97664" y="34186"/>
                    <a:pt x="97860" y="34512"/>
                    <a:pt x="98056" y="34805"/>
                  </a:cubicBezTo>
                  <a:cubicBezTo>
                    <a:pt x="96947" y="35556"/>
                    <a:pt x="95642" y="35947"/>
                    <a:pt x="94305" y="35947"/>
                  </a:cubicBezTo>
                  <a:cubicBezTo>
                    <a:pt x="90586" y="35947"/>
                    <a:pt x="87585" y="32913"/>
                    <a:pt x="87585" y="29195"/>
                  </a:cubicBezTo>
                  <a:cubicBezTo>
                    <a:pt x="87585" y="27531"/>
                    <a:pt x="86215" y="26161"/>
                    <a:pt x="84519" y="26161"/>
                  </a:cubicBezTo>
                  <a:cubicBezTo>
                    <a:pt x="82822" y="26161"/>
                    <a:pt x="81452" y="27531"/>
                    <a:pt x="81452" y="29195"/>
                  </a:cubicBezTo>
                  <a:cubicBezTo>
                    <a:pt x="81452" y="36306"/>
                    <a:pt x="87226" y="42080"/>
                    <a:pt x="94305" y="42080"/>
                  </a:cubicBezTo>
                  <a:cubicBezTo>
                    <a:pt x="97110" y="42080"/>
                    <a:pt x="99817" y="41166"/>
                    <a:pt x="102035" y="39503"/>
                  </a:cubicBezTo>
                  <a:cubicBezTo>
                    <a:pt x="105461" y="42602"/>
                    <a:pt x="109766" y="44591"/>
                    <a:pt x="114398" y="45179"/>
                  </a:cubicBezTo>
                  <a:lnTo>
                    <a:pt x="114398" y="61880"/>
                  </a:lnTo>
                  <a:cubicBezTo>
                    <a:pt x="114398" y="67197"/>
                    <a:pt x="118704" y="71503"/>
                    <a:pt x="124021" y="71503"/>
                  </a:cubicBezTo>
                  <a:lnTo>
                    <a:pt x="128914" y="71503"/>
                  </a:lnTo>
                  <a:cubicBezTo>
                    <a:pt x="130350" y="71503"/>
                    <a:pt x="131720" y="72090"/>
                    <a:pt x="132698" y="73166"/>
                  </a:cubicBezTo>
                  <a:cubicBezTo>
                    <a:pt x="133677" y="74243"/>
                    <a:pt x="134133" y="75678"/>
                    <a:pt x="134003" y="77146"/>
                  </a:cubicBezTo>
                  <a:cubicBezTo>
                    <a:pt x="133742" y="79690"/>
                    <a:pt x="131295" y="81713"/>
                    <a:pt x="128458" y="81713"/>
                  </a:cubicBezTo>
                  <a:lnTo>
                    <a:pt x="127055" y="81713"/>
                  </a:lnTo>
                  <a:lnTo>
                    <a:pt x="127055" y="81550"/>
                  </a:lnTo>
                  <a:cubicBezTo>
                    <a:pt x="127055" y="79853"/>
                    <a:pt x="125685" y="78483"/>
                    <a:pt x="124021" y="78483"/>
                  </a:cubicBezTo>
                  <a:cubicBezTo>
                    <a:pt x="122325" y="78483"/>
                    <a:pt x="120955" y="79853"/>
                    <a:pt x="120955" y="81550"/>
                  </a:cubicBezTo>
                  <a:cubicBezTo>
                    <a:pt x="120922" y="103274"/>
                    <a:pt x="103242" y="120922"/>
                    <a:pt x="81518" y="120922"/>
                  </a:cubicBezTo>
                  <a:cubicBezTo>
                    <a:pt x="59760" y="120922"/>
                    <a:pt x="42080" y="103242"/>
                    <a:pt x="42080" y="81517"/>
                  </a:cubicBezTo>
                  <a:cubicBezTo>
                    <a:pt x="42080" y="79821"/>
                    <a:pt x="40710" y="78451"/>
                    <a:pt x="39014" y="78451"/>
                  </a:cubicBezTo>
                  <a:cubicBezTo>
                    <a:pt x="37350" y="78451"/>
                    <a:pt x="35980" y="79821"/>
                    <a:pt x="35980" y="81517"/>
                  </a:cubicBezTo>
                  <a:lnTo>
                    <a:pt x="35980" y="81713"/>
                  </a:lnTo>
                  <a:lnTo>
                    <a:pt x="34121" y="81713"/>
                  </a:lnTo>
                  <a:cubicBezTo>
                    <a:pt x="32686" y="81713"/>
                    <a:pt x="31283" y="81093"/>
                    <a:pt x="30337" y="80017"/>
                  </a:cubicBezTo>
                  <a:cubicBezTo>
                    <a:pt x="29358" y="78940"/>
                    <a:pt x="28902" y="77537"/>
                    <a:pt x="29032" y="76070"/>
                  </a:cubicBezTo>
                  <a:cubicBezTo>
                    <a:pt x="29293" y="73493"/>
                    <a:pt x="31740" y="71503"/>
                    <a:pt x="34578" y="71503"/>
                  </a:cubicBezTo>
                  <a:lnTo>
                    <a:pt x="39014" y="71503"/>
                  </a:lnTo>
                  <a:cubicBezTo>
                    <a:pt x="44331" y="71503"/>
                    <a:pt x="48637" y="67197"/>
                    <a:pt x="48637" y="61880"/>
                  </a:cubicBezTo>
                  <a:lnTo>
                    <a:pt x="48637" y="47592"/>
                  </a:lnTo>
                  <a:cubicBezTo>
                    <a:pt x="48637" y="42080"/>
                    <a:pt x="53106" y="37578"/>
                    <a:pt x="58651" y="37578"/>
                  </a:cubicBezTo>
                  <a:lnTo>
                    <a:pt x="71438" y="37578"/>
                  </a:lnTo>
                  <a:cubicBezTo>
                    <a:pt x="73134" y="37578"/>
                    <a:pt x="74504" y="36208"/>
                    <a:pt x="74504" y="34512"/>
                  </a:cubicBezTo>
                  <a:cubicBezTo>
                    <a:pt x="74504" y="32816"/>
                    <a:pt x="73134" y="31446"/>
                    <a:pt x="71438" y="31446"/>
                  </a:cubicBezTo>
                  <a:lnTo>
                    <a:pt x="58651" y="31446"/>
                  </a:lnTo>
                  <a:cubicBezTo>
                    <a:pt x="49746" y="31446"/>
                    <a:pt x="42504" y="38687"/>
                    <a:pt x="42504" y="47592"/>
                  </a:cubicBezTo>
                  <a:lnTo>
                    <a:pt x="42504" y="61880"/>
                  </a:lnTo>
                  <a:cubicBezTo>
                    <a:pt x="42504" y="63804"/>
                    <a:pt x="40938" y="65370"/>
                    <a:pt x="39014" y="65370"/>
                  </a:cubicBezTo>
                  <a:lnTo>
                    <a:pt x="38525" y="65370"/>
                  </a:lnTo>
                  <a:lnTo>
                    <a:pt x="35132" y="31511"/>
                  </a:lnTo>
                  <a:cubicBezTo>
                    <a:pt x="34480" y="25019"/>
                    <a:pt x="36633" y="18528"/>
                    <a:pt x="41004" y="13700"/>
                  </a:cubicBezTo>
                  <a:cubicBezTo>
                    <a:pt x="45375" y="8873"/>
                    <a:pt x="51605" y="6133"/>
                    <a:pt x="58129" y="6133"/>
                  </a:cubicBezTo>
                  <a:close/>
                  <a:moveTo>
                    <a:pt x="101350" y="122520"/>
                  </a:moveTo>
                  <a:lnTo>
                    <a:pt x="101350" y="132991"/>
                  </a:lnTo>
                  <a:cubicBezTo>
                    <a:pt x="101350" y="138667"/>
                    <a:pt x="105134" y="143756"/>
                    <a:pt x="110582" y="145354"/>
                  </a:cubicBezTo>
                  <a:lnTo>
                    <a:pt x="116029" y="146952"/>
                  </a:lnTo>
                  <a:cubicBezTo>
                    <a:pt x="114561" y="152106"/>
                    <a:pt x="111952" y="156934"/>
                    <a:pt x="108364" y="160979"/>
                  </a:cubicBezTo>
                  <a:cubicBezTo>
                    <a:pt x="107255" y="162251"/>
                    <a:pt x="107385" y="164176"/>
                    <a:pt x="108625" y="165317"/>
                  </a:cubicBezTo>
                  <a:cubicBezTo>
                    <a:pt x="109212" y="165807"/>
                    <a:pt x="109929" y="166068"/>
                    <a:pt x="110647" y="166068"/>
                  </a:cubicBezTo>
                  <a:cubicBezTo>
                    <a:pt x="111495" y="166068"/>
                    <a:pt x="112343" y="165709"/>
                    <a:pt x="112963" y="165024"/>
                  </a:cubicBezTo>
                  <a:cubicBezTo>
                    <a:pt x="117138" y="160294"/>
                    <a:pt x="120172" y="154683"/>
                    <a:pt x="121901" y="148681"/>
                  </a:cubicBezTo>
                  <a:lnTo>
                    <a:pt x="128588" y="150639"/>
                  </a:lnTo>
                  <a:cubicBezTo>
                    <a:pt x="125783" y="160359"/>
                    <a:pt x="119976" y="169134"/>
                    <a:pt x="112017" y="175495"/>
                  </a:cubicBezTo>
                  <a:cubicBezTo>
                    <a:pt x="103210" y="182573"/>
                    <a:pt x="92576" y="186292"/>
                    <a:pt x="81257" y="186292"/>
                  </a:cubicBezTo>
                  <a:cubicBezTo>
                    <a:pt x="69905" y="186292"/>
                    <a:pt x="59271" y="182573"/>
                    <a:pt x="50463" y="175495"/>
                  </a:cubicBezTo>
                  <a:cubicBezTo>
                    <a:pt x="42537" y="169134"/>
                    <a:pt x="36763" y="160457"/>
                    <a:pt x="33958" y="150802"/>
                  </a:cubicBezTo>
                  <a:lnTo>
                    <a:pt x="40645" y="148812"/>
                  </a:lnTo>
                  <a:cubicBezTo>
                    <a:pt x="42994" y="156999"/>
                    <a:pt x="47821" y="164339"/>
                    <a:pt x="54443" y="169786"/>
                  </a:cubicBezTo>
                  <a:cubicBezTo>
                    <a:pt x="61978" y="175952"/>
                    <a:pt x="71503" y="179344"/>
                    <a:pt x="81257" y="179344"/>
                  </a:cubicBezTo>
                  <a:cubicBezTo>
                    <a:pt x="88661" y="179344"/>
                    <a:pt x="96001" y="177387"/>
                    <a:pt x="102394" y="173701"/>
                  </a:cubicBezTo>
                  <a:cubicBezTo>
                    <a:pt x="103862" y="172853"/>
                    <a:pt x="104351" y="170961"/>
                    <a:pt x="103503" y="169525"/>
                  </a:cubicBezTo>
                  <a:cubicBezTo>
                    <a:pt x="102932" y="168536"/>
                    <a:pt x="101901" y="167976"/>
                    <a:pt x="100840" y="167976"/>
                  </a:cubicBezTo>
                  <a:cubicBezTo>
                    <a:pt x="100327" y="167976"/>
                    <a:pt x="99807" y="168107"/>
                    <a:pt x="99328" y="168384"/>
                  </a:cubicBezTo>
                  <a:cubicBezTo>
                    <a:pt x="93848" y="171548"/>
                    <a:pt x="87617" y="173244"/>
                    <a:pt x="81257" y="173244"/>
                  </a:cubicBezTo>
                  <a:cubicBezTo>
                    <a:pt x="65110" y="173244"/>
                    <a:pt x="50920" y="162382"/>
                    <a:pt x="46484" y="147083"/>
                  </a:cubicBezTo>
                  <a:lnTo>
                    <a:pt x="52453" y="145354"/>
                  </a:lnTo>
                  <a:cubicBezTo>
                    <a:pt x="57901" y="143756"/>
                    <a:pt x="61685" y="138667"/>
                    <a:pt x="61685" y="132991"/>
                  </a:cubicBezTo>
                  <a:lnTo>
                    <a:pt x="61685" y="122520"/>
                  </a:lnTo>
                  <a:cubicBezTo>
                    <a:pt x="67687" y="125423"/>
                    <a:pt x="74406" y="127054"/>
                    <a:pt x="81518" y="127054"/>
                  </a:cubicBezTo>
                  <a:cubicBezTo>
                    <a:pt x="88629" y="127054"/>
                    <a:pt x="95348" y="125423"/>
                    <a:pt x="101350" y="122520"/>
                  </a:cubicBezTo>
                  <a:close/>
                  <a:moveTo>
                    <a:pt x="58129" y="0"/>
                  </a:moveTo>
                  <a:cubicBezTo>
                    <a:pt x="49876" y="0"/>
                    <a:pt x="41982" y="3490"/>
                    <a:pt x="36470" y="9623"/>
                  </a:cubicBezTo>
                  <a:cubicBezTo>
                    <a:pt x="30924" y="15723"/>
                    <a:pt x="28249" y="23910"/>
                    <a:pt x="29065" y="32098"/>
                  </a:cubicBezTo>
                  <a:lnTo>
                    <a:pt x="32392" y="65566"/>
                  </a:lnTo>
                  <a:cubicBezTo>
                    <a:pt x="27434" y="66512"/>
                    <a:pt x="23454" y="70492"/>
                    <a:pt x="22965" y="75450"/>
                  </a:cubicBezTo>
                  <a:cubicBezTo>
                    <a:pt x="22639" y="78614"/>
                    <a:pt x="23683" y="81778"/>
                    <a:pt x="25803" y="84127"/>
                  </a:cubicBezTo>
                  <a:cubicBezTo>
                    <a:pt x="27923" y="86475"/>
                    <a:pt x="30957" y="87845"/>
                    <a:pt x="34121" y="87845"/>
                  </a:cubicBezTo>
                  <a:lnTo>
                    <a:pt x="36404" y="87845"/>
                  </a:lnTo>
                  <a:cubicBezTo>
                    <a:pt x="38198" y="100698"/>
                    <a:pt x="45375" y="111821"/>
                    <a:pt x="55585" y="118932"/>
                  </a:cubicBezTo>
                  <a:lnTo>
                    <a:pt x="55585" y="132991"/>
                  </a:lnTo>
                  <a:cubicBezTo>
                    <a:pt x="55585" y="135960"/>
                    <a:pt x="53595" y="138634"/>
                    <a:pt x="50724" y="139483"/>
                  </a:cubicBezTo>
                  <a:lnTo>
                    <a:pt x="16278" y="149595"/>
                  </a:lnTo>
                  <a:cubicBezTo>
                    <a:pt x="6720" y="152433"/>
                    <a:pt x="1" y="161370"/>
                    <a:pt x="1" y="171352"/>
                  </a:cubicBezTo>
                  <a:lnTo>
                    <a:pt x="1" y="205701"/>
                  </a:lnTo>
                  <a:cubicBezTo>
                    <a:pt x="1" y="207397"/>
                    <a:pt x="1371" y="208767"/>
                    <a:pt x="3067" y="208767"/>
                  </a:cubicBezTo>
                  <a:cubicBezTo>
                    <a:pt x="4763" y="208767"/>
                    <a:pt x="6133" y="207397"/>
                    <a:pt x="6133" y="205701"/>
                  </a:cubicBezTo>
                  <a:lnTo>
                    <a:pt x="6133" y="171352"/>
                  </a:lnTo>
                  <a:cubicBezTo>
                    <a:pt x="6133" y="164078"/>
                    <a:pt x="11026" y="157521"/>
                    <a:pt x="18007" y="155466"/>
                  </a:cubicBezTo>
                  <a:lnTo>
                    <a:pt x="28086" y="152498"/>
                  </a:lnTo>
                  <a:cubicBezTo>
                    <a:pt x="31250" y="163360"/>
                    <a:pt x="37742" y="173146"/>
                    <a:pt x="46614" y="180257"/>
                  </a:cubicBezTo>
                  <a:cubicBezTo>
                    <a:pt x="56400" y="188119"/>
                    <a:pt x="68698" y="192425"/>
                    <a:pt x="81257" y="192425"/>
                  </a:cubicBezTo>
                  <a:cubicBezTo>
                    <a:pt x="93783" y="192425"/>
                    <a:pt x="106080" y="188119"/>
                    <a:pt x="115866" y="180257"/>
                  </a:cubicBezTo>
                  <a:cubicBezTo>
                    <a:pt x="124772" y="173114"/>
                    <a:pt x="131328" y="163295"/>
                    <a:pt x="134460" y="152367"/>
                  </a:cubicBezTo>
                  <a:lnTo>
                    <a:pt x="145028" y="155466"/>
                  </a:lnTo>
                  <a:cubicBezTo>
                    <a:pt x="152009" y="157521"/>
                    <a:pt x="156902" y="164078"/>
                    <a:pt x="156902" y="171352"/>
                  </a:cubicBezTo>
                  <a:lnTo>
                    <a:pt x="156902" y="205701"/>
                  </a:lnTo>
                  <a:cubicBezTo>
                    <a:pt x="156902" y="207397"/>
                    <a:pt x="158272" y="208767"/>
                    <a:pt x="159968" y="208767"/>
                  </a:cubicBezTo>
                  <a:cubicBezTo>
                    <a:pt x="161665" y="208767"/>
                    <a:pt x="163035" y="207397"/>
                    <a:pt x="163035" y="205701"/>
                  </a:cubicBezTo>
                  <a:lnTo>
                    <a:pt x="163035" y="171352"/>
                  </a:lnTo>
                  <a:cubicBezTo>
                    <a:pt x="163035" y="161370"/>
                    <a:pt x="156315" y="152433"/>
                    <a:pt x="146757" y="149595"/>
                  </a:cubicBezTo>
                  <a:lnTo>
                    <a:pt x="112311" y="139483"/>
                  </a:lnTo>
                  <a:cubicBezTo>
                    <a:pt x="109440" y="138634"/>
                    <a:pt x="107450" y="135960"/>
                    <a:pt x="107450" y="132991"/>
                  </a:cubicBezTo>
                  <a:lnTo>
                    <a:pt x="107450" y="118932"/>
                  </a:lnTo>
                  <a:cubicBezTo>
                    <a:pt x="117660" y="111821"/>
                    <a:pt x="124837" y="100665"/>
                    <a:pt x="126631" y="87845"/>
                  </a:cubicBezTo>
                  <a:lnTo>
                    <a:pt x="128458" y="87845"/>
                  </a:lnTo>
                  <a:cubicBezTo>
                    <a:pt x="134394" y="87845"/>
                    <a:pt x="139516" y="83409"/>
                    <a:pt x="140070" y="77733"/>
                  </a:cubicBezTo>
                  <a:cubicBezTo>
                    <a:pt x="140396" y="74569"/>
                    <a:pt x="139353" y="71405"/>
                    <a:pt x="137232" y="69056"/>
                  </a:cubicBezTo>
                  <a:cubicBezTo>
                    <a:pt x="135503" y="67132"/>
                    <a:pt x="133122" y="65892"/>
                    <a:pt x="130578" y="65501"/>
                  </a:cubicBezTo>
                  <a:lnTo>
                    <a:pt x="132600" y="39307"/>
                  </a:lnTo>
                  <a:cubicBezTo>
                    <a:pt x="137069" y="35164"/>
                    <a:pt x="139875" y="29227"/>
                    <a:pt x="139875" y="22671"/>
                  </a:cubicBezTo>
                  <a:cubicBezTo>
                    <a:pt x="139875" y="10177"/>
                    <a:pt x="129697" y="0"/>
                    <a:pt x="117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151875" y="1709275"/>
              <a:ext cx="316450" cy="152525"/>
            </a:xfrm>
            <a:custGeom>
              <a:rect b="b" l="l" r="r" t="t"/>
              <a:pathLst>
                <a:path extrusionOk="0" h="6101" w="12658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9591" y="6100"/>
                  </a:lnTo>
                  <a:cubicBezTo>
                    <a:pt x="11287" y="6100"/>
                    <a:pt x="12657" y="4730"/>
                    <a:pt x="12657" y="3034"/>
                  </a:cubicBezTo>
                  <a:cubicBezTo>
                    <a:pt x="12657" y="1370"/>
                    <a:pt x="11287" y="0"/>
                    <a:pt x="9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132100" y="1709275"/>
              <a:ext cx="316450" cy="152525"/>
            </a:xfrm>
            <a:custGeom>
              <a:rect b="b" l="l" r="r" t="t"/>
              <a:pathLst>
                <a:path extrusionOk="0" h="6101" w="12658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9591" y="6100"/>
                  </a:lnTo>
                  <a:cubicBezTo>
                    <a:pt x="11287" y="6100"/>
                    <a:pt x="12657" y="4730"/>
                    <a:pt x="12657" y="3034"/>
                  </a:cubicBezTo>
                  <a:cubicBezTo>
                    <a:pt x="12657" y="1370"/>
                    <a:pt x="11287" y="0"/>
                    <a:pt x="9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6"/>
          <p:cNvGrpSpPr/>
          <p:nvPr/>
        </p:nvGrpSpPr>
        <p:grpSpPr>
          <a:xfrm flipH="1">
            <a:off x="3481565" y="3242296"/>
            <a:ext cx="674965" cy="864300"/>
            <a:chOff x="1762275" y="238125"/>
            <a:chExt cx="4075875" cy="5219200"/>
          </a:xfrm>
        </p:grpSpPr>
        <p:sp>
          <p:nvSpPr>
            <p:cNvPr id="195" name="Google Shape;195;p26"/>
            <p:cNvSpPr/>
            <p:nvPr/>
          </p:nvSpPr>
          <p:spPr>
            <a:xfrm>
              <a:off x="3233425" y="1953925"/>
              <a:ext cx="153350" cy="234875"/>
            </a:xfrm>
            <a:custGeom>
              <a:rect b="b" l="l" r="r" t="t"/>
              <a:pathLst>
                <a:path extrusionOk="0" h="9395" w="6134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6328"/>
                  </a:lnTo>
                  <a:cubicBezTo>
                    <a:pt x="1" y="8025"/>
                    <a:pt x="1371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213650" y="1953925"/>
              <a:ext cx="153350" cy="234875"/>
            </a:xfrm>
            <a:custGeom>
              <a:rect b="b" l="l" r="r" t="t"/>
              <a:pathLst>
                <a:path extrusionOk="0" h="9395" w="6134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6328"/>
                  </a:lnTo>
                  <a:cubicBezTo>
                    <a:pt x="1" y="8025"/>
                    <a:pt x="1371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470750" y="2526200"/>
              <a:ext cx="658925" cy="234275"/>
            </a:xfrm>
            <a:custGeom>
              <a:rect b="b" l="l" r="r" t="t"/>
              <a:pathLst>
                <a:path extrusionOk="0" h="9371" w="26357">
                  <a:moveTo>
                    <a:pt x="3379" y="0"/>
                  </a:moveTo>
                  <a:cubicBezTo>
                    <a:pt x="2590" y="0"/>
                    <a:pt x="1802" y="310"/>
                    <a:pt x="1207" y="922"/>
                  </a:cubicBezTo>
                  <a:cubicBezTo>
                    <a:pt x="0" y="2096"/>
                    <a:pt x="33" y="4053"/>
                    <a:pt x="1240" y="5228"/>
                  </a:cubicBezTo>
                  <a:cubicBezTo>
                    <a:pt x="3849" y="7837"/>
                    <a:pt x="8318" y="9370"/>
                    <a:pt x="13179" y="9370"/>
                  </a:cubicBezTo>
                  <a:cubicBezTo>
                    <a:pt x="18039" y="9370"/>
                    <a:pt x="22508" y="7837"/>
                    <a:pt x="25117" y="5228"/>
                  </a:cubicBezTo>
                  <a:cubicBezTo>
                    <a:pt x="26324" y="4053"/>
                    <a:pt x="26357" y="2096"/>
                    <a:pt x="25150" y="922"/>
                  </a:cubicBezTo>
                  <a:cubicBezTo>
                    <a:pt x="24555" y="310"/>
                    <a:pt x="23767" y="0"/>
                    <a:pt x="22978" y="0"/>
                  </a:cubicBezTo>
                  <a:cubicBezTo>
                    <a:pt x="22209" y="0"/>
                    <a:pt x="21440" y="294"/>
                    <a:pt x="20844" y="889"/>
                  </a:cubicBezTo>
                  <a:cubicBezTo>
                    <a:pt x="19735" y="1966"/>
                    <a:pt x="17060" y="3270"/>
                    <a:pt x="13179" y="3270"/>
                  </a:cubicBezTo>
                  <a:cubicBezTo>
                    <a:pt x="9297" y="3270"/>
                    <a:pt x="6622" y="1966"/>
                    <a:pt x="5513" y="889"/>
                  </a:cubicBezTo>
                  <a:cubicBezTo>
                    <a:pt x="4918" y="294"/>
                    <a:pt x="4148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762275" y="238125"/>
              <a:ext cx="4075875" cy="5219200"/>
            </a:xfrm>
            <a:custGeom>
              <a:rect b="b" l="l" r="r" t="t"/>
              <a:pathLst>
                <a:path extrusionOk="0" h="208768" w="163035">
                  <a:moveTo>
                    <a:pt x="126142" y="43515"/>
                  </a:moveTo>
                  <a:lnTo>
                    <a:pt x="124445" y="65370"/>
                  </a:lnTo>
                  <a:lnTo>
                    <a:pt x="124021" y="65370"/>
                  </a:lnTo>
                  <a:cubicBezTo>
                    <a:pt x="122097" y="65370"/>
                    <a:pt x="120531" y="63804"/>
                    <a:pt x="120531" y="61880"/>
                  </a:cubicBezTo>
                  <a:lnTo>
                    <a:pt x="120531" y="45081"/>
                  </a:lnTo>
                  <a:cubicBezTo>
                    <a:pt x="122488" y="44787"/>
                    <a:pt x="124380" y="44265"/>
                    <a:pt x="126142" y="43515"/>
                  </a:cubicBezTo>
                  <a:close/>
                  <a:moveTo>
                    <a:pt x="117204" y="6133"/>
                  </a:moveTo>
                  <a:cubicBezTo>
                    <a:pt x="126337" y="6133"/>
                    <a:pt x="133742" y="13537"/>
                    <a:pt x="133742" y="22671"/>
                  </a:cubicBezTo>
                  <a:cubicBezTo>
                    <a:pt x="133742" y="31804"/>
                    <a:pt x="126337" y="39209"/>
                    <a:pt x="117204" y="39209"/>
                  </a:cubicBezTo>
                  <a:cubicBezTo>
                    <a:pt x="111267" y="39209"/>
                    <a:pt x="105722" y="36012"/>
                    <a:pt x="102786" y="30826"/>
                  </a:cubicBezTo>
                  <a:cubicBezTo>
                    <a:pt x="102236" y="29836"/>
                    <a:pt x="101197" y="29291"/>
                    <a:pt x="100128" y="29291"/>
                  </a:cubicBezTo>
                  <a:cubicBezTo>
                    <a:pt x="99612" y="29291"/>
                    <a:pt x="99089" y="29418"/>
                    <a:pt x="98610" y="29684"/>
                  </a:cubicBezTo>
                  <a:cubicBezTo>
                    <a:pt x="97142" y="30532"/>
                    <a:pt x="96653" y="32392"/>
                    <a:pt x="97469" y="33859"/>
                  </a:cubicBezTo>
                  <a:cubicBezTo>
                    <a:pt x="97664" y="34186"/>
                    <a:pt x="97860" y="34512"/>
                    <a:pt x="98056" y="34805"/>
                  </a:cubicBezTo>
                  <a:cubicBezTo>
                    <a:pt x="96947" y="35556"/>
                    <a:pt x="95642" y="35947"/>
                    <a:pt x="94305" y="35947"/>
                  </a:cubicBezTo>
                  <a:cubicBezTo>
                    <a:pt x="90586" y="35947"/>
                    <a:pt x="87585" y="32913"/>
                    <a:pt x="87585" y="29195"/>
                  </a:cubicBezTo>
                  <a:cubicBezTo>
                    <a:pt x="87585" y="27531"/>
                    <a:pt x="86215" y="26161"/>
                    <a:pt x="84519" y="26161"/>
                  </a:cubicBezTo>
                  <a:cubicBezTo>
                    <a:pt x="82822" y="26161"/>
                    <a:pt x="81452" y="27531"/>
                    <a:pt x="81452" y="29195"/>
                  </a:cubicBezTo>
                  <a:cubicBezTo>
                    <a:pt x="81452" y="36306"/>
                    <a:pt x="87226" y="42080"/>
                    <a:pt x="94305" y="42080"/>
                  </a:cubicBezTo>
                  <a:cubicBezTo>
                    <a:pt x="97110" y="42080"/>
                    <a:pt x="99817" y="41166"/>
                    <a:pt x="102035" y="39503"/>
                  </a:cubicBezTo>
                  <a:cubicBezTo>
                    <a:pt x="105461" y="42602"/>
                    <a:pt x="109766" y="44591"/>
                    <a:pt x="114398" y="45179"/>
                  </a:cubicBezTo>
                  <a:lnTo>
                    <a:pt x="114398" y="61880"/>
                  </a:lnTo>
                  <a:cubicBezTo>
                    <a:pt x="114398" y="67197"/>
                    <a:pt x="118704" y="71503"/>
                    <a:pt x="124021" y="71503"/>
                  </a:cubicBezTo>
                  <a:lnTo>
                    <a:pt x="128914" y="71503"/>
                  </a:lnTo>
                  <a:cubicBezTo>
                    <a:pt x="130350" y="71503"/>
                    <a:pt x="131720" y="72090"/>
                    <a:pt x="132698" y="73166"/>
                  </a:cubicBezTo>
                  <a:cubicBezTo>
                    <a:pt x="133677" y="74243"/>
                    <a:pt x="134133" y="75678"/>
                    <a:pt x="134003" y="77146"/>
                  </a:cubicBezTo>
                  <a:cubicBezTo>
                    <a:pt x="133742" y="79690"/>
                    <a:pt x="131295" y="81713"/>
                    <a:pt x="128458" y="81713"/>
                  </a:cubicBezTo>
                  <a:lnTo>
                    <a:pt x="127055" y="81713"/>
                  </a:lnTo>
                  <a:lnTo>
                    <a:pt x="127055" y="81550"/>
                  </a:lnTo>
                  <a:cubicBezTo>
                    <a:pt x="127055" y="79853"/>
                    <a:pt x="125685" y="78483"/>
                    <a:pt x="124021" y="78483"/>
                  </a:cubicBezTo>
                  <a:cubicBezTo>
                    <a:pt x="122325" y="78483"/>
                    <a:pt x="120955" y="79853"/>
                    <a:pt x="120955" y="81550"/>
                  </a:cubicBezTo>
                  <a:cubicBezTo>
                    <a:pt x="120922" y="103274"/>
                    <a:pt x="103242" y="120922"/>
                    <a:pt x="81518" y="120922"/>
                  </a:cubicBezTo>
                  <a:cubicBezTo>
                    <a:pt x="59760" y="120922"/>
                    <a:pt x="42080" y="103242"/>
                    <a:pt x="42080" y="81517"/>
                  </a:cubicBezTo>
                  <a:cubicBezTo>
                    <a:pt x="42080" y="79821"/>
                    <a:pt x="40710" y="78451"/>
                    <a:pt x="39014" y="78451"/>
                  </a:cubicBezTo>
                  <a:cubicBezTo>
                    <a:pt x="37350" y="78451"/>
                    <a:pt x="35980" y="79821"/>
                    <a:pt x="35980" y="81517"/>
                  </a:cubicBezTo>
                  <a:lnTo>
                    <a:pt x="35980" y="81713"/>
                  </a:lnTo>
                  <a:lnTo>
                    <a:pt x="34121" y="81713"/>
                  </a:lnTo>
                  <a:cubicBezTo>
                    <a:pt x="32686" y="81713"/>
                    <a:pt x="31283" y="81093"/>
                    <a:pt x="30337" y="80017"/>
                  </a:cubicBezTo>
                  <a:cubicBezTo>
                    <a:pt x="29358" y="78940"/>
                    <a:pt x="28902" y="77537"/>
                    <a:pt x="29032" y="76070"/>
                  </a:cubicBezTo>
                  <a:cubicBezTo>
                    <a:pt x="29293" y="73493"/>
                    <a:pt x="31740" y="71503"/>
                    <a:pt x="34578" y="71503"/>
                  </a:cubicBezTo>
                  <a:lnTo>
                    <a:pt x="39014" y="71503"/>
                  </a:lnTo>
                  <a:cubicBezTo>
                    <a:pt x="44331" y="71503"/>
                    <a:pt x="48637" y="67197"/>
                    <a:pt x="48637" y="61880"/>
                  </a:cubicBezTo>
                  <a:lnTo>
                    <a:pt x="48637" y="47592"/>
                  </a:lnTo>
                  <a:cubicBezTo>
                    <a:pt x="48637" y="42080"/>
                    <a:pt x="53106" y="37578"/>
                    <a:pt x="58651" y="37578"/>
                  </a:cubicBezTo>
                  <a:lnTo>
                    <a:pt x="71438" y="37578"/>
                  </a:lnTo>
                  <a:cubicBezTo>
                    <a:pt x="73134" y="37578"/>
                    <a:pt x="74504" y="36208"/>
                    <a:pt x="74504" y="34512"/>
                  </a:cubicBezTo>
                  <a:cubicBezTo>
                    <a:pt x="74504" y="32816"/>
                    <a:pt x="73134" y="31446"/>
                    <a:pt x="71438" y="31446"/>
                  </a:cubicBezTo>
                  <a:lnTo>
                    <a:pt x="58651" y="31446"/>
                  </a:lnTo>
                  <a:cubicBezTo>
                    <a:pt x="49746" y="31446"/>
                    <a:pt x="42504" y="38687"/>
                    <a:pt x="42504" y="47592"/>
                  </a:cubicBezTo>
                  <a:lnTo>
                    <a:pt x="42504" y="61880"/>
                  </a:lnTo>
                  <a:cubicBezTo>
                    <a:pt x="42504" y="63804"/>
                    <a:pt x="40938" y="65370"/>
                    <a:pt x="39014" y="65370"/>
                  </a:cubicBezTo>
                  <a:lnTo>
                    <a:pt x="38525" y="65370"/>
                  </a:lnTo>
                  <a:lnTo>
                    <a:pt x="35132" y="31511"/>
                  </a:lnTo>
                  <a:cubicBezTo>
                    <a:pt x="34480" y="25019"/>
                    <a:pt x="36633" y="18528"/>
                    <a:pt x="41004" y="13700"/>
                  </a:cubicBezTo>
                  <a:cubicBezTo>
                    <a:pt x="45375" y="8873"/>
                    <a:pt x="51605" y="6133"/>
                    <a:pt x="58129" y="6133"/>
                  </a:cubicBezTo>
                  <a:close/>
                  <a:moveTo>
                    <a:pt x="101350" y="122520"/>
                  </a:moveTo>
                  <a:lnTo>
                    <a:pt x="101350" y="132991"/>
                  </a:lnTo>
                  <a:cubicBezTo>
                    <a:pt x="101350" y="138667"/>
                    <a:pt x="105134" y="143756"/>
                    <a:pt x="110582" y="145354"/>
                  </a:cubicBezTo>
                  <a:lnTo>
                    <a:pt x="116029" y="146952"/>
                  </a:lnTo>
                  <a:cubicBezTo>
                    <a:pt x="114561" y="152106"/>
                    <a:pt x="111952" y="156934"/>
                    <a:pt x="108364" y="160979"/>
                  </a:cubicBezTo>
                  <a:cubicBezTo>
                    <a:pt x="107255" y="162251"/>
                    <a:pt x="107385" y="164176"/>
                    <a:pt x="108625" y="165317"/>
                  </a:cubicBezTo>
                  <a:cubicBezTo>
                    <a:pt x="109212" y="165807"/>
                    <a:pt x="109929" y="166068"/>
                    <a:pt x="110647" y="166068"/>
                  </a:cubicBezTo>
                  <a:cubicBezTo>
                    <a:pt x="111495" y="166068"/>
                    <a:pt x="112343" y="165709"/>
                    <a:pt x="112963" y="165024"/>
                  </a:cubicBezTo>
                  <a:cubicBezTo>
                    <a:pt x="117138" y="160294"/>
                    <a:pt x="120172" y="154683"/>
                    <a:pt x="121901" y="148681"/>
                  </a:cubicBezTo>
                  <a:lnTo>
                    <a:pt x="128588" y="150639"/>
                  </a:lnTo>
                  <a:cubicBezTo>
                    <a:pt x="125783" y="160359"/>
                    <a:pt x="119976" y="169134"/>
                    <a:pt x="112017" y="175495"/>
                  </a:cubicBezTo>
                  <a:cubicBezTo>
                    <a:pt x="103210" y="182573"/>
                    <a:pt x="92576" y="186292"/>
                    <a:pt x="81257" y="186292"/>
                  </a:cubicBezTo>
                  <a:cubicBezTo>
                    <a:pt x="69905" y="186292"/>
                    <a:pt x="59271" y="182573"/>
                    <a:pt x="50463" y="175495"/>
                  </a:cubicBezTo>
                  <a:cubicBezTo>
                    <a:pt x="42537" y="169134"/>
                    <a:pt x="36763" y="160457"/>
                    <a:pt x="33958" y="150802"/>
                  </a:cubicBezTo>
                  <a:lnTo>
                    <a:pt x="40645" y="148812"/>
                  </a:lnTo>
                  <a:cubicBezTo>
                    <a:pt x="42994" y="156999"/>
                    <a:pt x="47821" y="164339"/>
                    <a:pt x="54443" y="169786"/>
                  </a:cubicBezTo>
                  <a:cubicBezTo>
                    <a:pt x="61978" y="175952"/>
                    <a:pt x="71503" y="179344"/>
                    <a:pt x="81257" y="179344"/>
                  </a:cubicBezTo>
                  <a:cubicBezTo>
                    <a:pt x="88661" y="179344"/>
                    <a:pt x="96001" y="177387"/>
                    <a:pt x="102394" y="173701"/>
                  </a:cubicBezTo>
                  <a:cubicBezTo>
                    <a:pt x="103862" y="172853"/>
                    <a:pt x="104351" y="170961"/>
                    <a:pt x="103503" y="169525"/>
                  </a:cubicBezTo>
                  <a:cubicBezTo>
                    <a:pt x="102932" y="168536"/>
                    <a:pt x="101901" y="167976"/>
                    <a:pt x="100840" y="167976"/>
                  </a:cubicBezTo>
                  <a:cubicBezTo>
                    <a:pt x="100327" y="167976"/>
                    <a:pt x="99807" y="168107"/>
                    <a:pt x="99328" y="168384"/>
                  </a:cubicBezTo>
                  <a:cubicBezTo>
                    <a:pt x="93848" y="171548"/>
                    <a:pt x="87617" y="173244"/>
                    <a:pt x="81257" y="173244"/>
                  </a:cubicBezTo>
                  <a:cubicBezTo>
                    <a:pt x="65110" y="173244"/>
                    <a:pt x="50920" y="162382"/>
                    <a:pt x="46484" y="147083"/>
                  </a:cubicBezTo>
                  <a:lnTo>
                    <a:pt x="52453" y="145354"/>
                  </a:lnTo>
                  <a:cubicBezTo>
                    <a:pt x="57901" y="143756"/>
                    <a:pt x="61685" y="138667"/>
                    <a:pt x="61685" y="132991"/>
                  </a:cubicBezTo>
                  <a:lnTo>
                    <a:pt x="61685" y="122520"/>
                  </a:lnTo>
                  <a:cubicBezTo>
                    <a:pt x="67687" y="125423"/>
                    <a:pt x="74406" y="127054"/>
                    <a:pt x="81518" y="127054"/>
                  </a:cubicBezTo>
                  <a:cubicBezTo>
                    <a:pt x="88629" y="127054"/>
                    <a:pt x="95348" y="125423"/>
                    <a:pt x="101350" y="122520"/>
                  </a:cubicBezTo>
                  <a:close/>
                  <a:moveTo>
                    <a:pt x="58129" y="0"/>
                  </a:moveTo>
                  <a:cubicBezTo>
                    <a:pt x="49876" y="0"/>
                    <a:pt x="41982" y="3490"/>
                    <a:pt x="36470" y="9623"/>
                  </a:cubicBezTo>
                  <a:cubicBezTo>
                    <a:pt x="30924" y="15723"/>
                    <a:pt x="28249" y="23910"/>
                    <a:pt x="29065" y="32098"/>
                  </a:cubicBezTo>
                  <a:lnTo>
                    <a:pt x="32392" y="65566"/>
                  </a:lnTo>
                  <a:cubicBezTo>
                    <a:pt x="27434" y="66512"/>
                    <a:pt x="23454" y="70492"/>
                    <a:pt x="22965" y="75450"/>
                  </a:cubicBezTo>
                  <a:cubicBezTo>
                    <a:pt x="22639" y="78614"/>
                    <a:pt x="23683" y="81778"/>
                    <a:pt x="25803" y="84127"/>
                  </a:cubicBezTo>
                  <a:cubicBezTo>
                    <a:pt x="27923" y="86475"/>
                    <a:pt x="30957" y="87845"/>
                    <a:pt x="34121" y="87845"/>
                  </a:cubicBezTo>
                  <a:lnTo>
                    <a:pt x="36404" y="87845"/>
                  </a:lnTo>
                  <a:cubicBezTo>
                    <a:pt x="38198" y="100698"/>
                    <a:pt x="45375" y="111821"/>
                    <a:pt x="55585" y="118932"/>
                  </a:cubicBezTo>
                  <a:lnTo>
                    <a:pt x="55585" y="132991"/>
                  </a:lnTo>
                  <a:cubicBezTo>
                    <a:pt x="55585" y="135960"/>
                    <a:pt x="53595" y="138634"/>
                    <a:pt x="50724" y="139483"/>
                  </a:cubicBezTo>
                  <a:lnTo>
                    <a:pt x="16278" y="149595"/>
                  </a:lnTo>
                  <a:cubicBezTo>
                    <a:pt x="6720" y="152433"/>
                    <a:pt x="1" y="161370"/>
                    <a:pt x="1" y="171352"/>
                  </a:cubicBezTo>
                  <a:lnTo>
                    <a:pt x="1" y="205701"/>
                  </a:lnTo>
                  <a:cubicBezTo>
                    <a:pt x="1" y="207397"/>
                    <a:pt x="1371" y="208767"/>
                    <a:pt x="3067" y="208767"/>
                  </a:cubicBezTo>
                  <a:cubicBezTo>
                    <a:pt x="4763" y="208767"/>
                    <a:pt x="6133" y="207397"/>
                    <a:pt x="6133" y="205701"/>
                  </a:cubicBezTo>
                  <a:lnTo>
                    <a:pt x="6133" y="171352"/>
                  </a:lnTo>
                  <a:cubicBezTo>
                    <a:pt x="6133" y="164078"/>
                    <a:pt x="11026" y="157521"/>
                    <a:pt x="18007" y="155466"/>
                  </a:cubicBezTo>
                  <a:lnTo>
                    <a:pt x="28086" y="152498"/>
                  </a:lnTo>
                  <a:cubicBezTo>
                    <a:pt x="31250" y="163360"/>
                    <a:pt x="37742" y="173146"/>
                    <a:pt x="46614" y="180257"/>
                  </a:cubicBezTo>
                  <a:cubicBezTo>
                    <a:pt x="56400" y="188119"/>
                    <a:pt x="68698" y="192425"/>
                    <a:pt x="81257" y="192425"/>
                  </a:cubicBezTo>
                  <a:cubicBezTo>
                    <a:pt x="93783" y="192425"/>
                    <a:pt x="106080" y="188119"/>
                    <a:pt x="115866" y="180257"/>
                  </a:cubicBezTo>
                  <a:cubicBezTo>
                    <a:pt x="124772" y="173114"/>
                    <a:pt x="131328" y="163295"/>
                    <a:pt x="134460" y="152367"/>
                  </a:cubicBezTo>
                  <a:lnTo>
                    <a:pt x="145028" y="155466"/>
                  </a:lnTo>
                  <a:cubicBezTo>
                    <a:pt x="152009" y="157521"/>
                    <a:pt x="156902" y="164078"/>
                    <a:pt x="156902" y="171352"/>
                  </a:cubicBezTo>
                  <a:lnTo>
                    <a:pt x="156902" y="205701"/>
                  </a:lnTo>
                  <a:cubicBezTo>
                    <a:pt x="156902" y="207397"/>
                    <a:pt x="158272" y="208767"/>
                    <a:pt x="159968" y="208767"/>
                  </a:cubicBezTo>
                  <a:cubicBezTo>
                    <a:pt x="161665" y="208767"/>
                    <a:pt x="163035" y="207397"/>
                    <a:pt x="163035" y="205701"/>
                  </a:cubicBezTo>
                  <a:lnTo>
                    <a:pt x="163035" y="171352"/>
                  </a:lnTo>
                  <a:cubicBezTo>
                    <a:pt x="163035" y="161370"/>
                    <a:pt x="156315" y="152433"/>
                    <a:pt x="146757" y="149595"/>
                  </a:cubicBezTo>
                  <a:lnTo>
                    <a:pt x="112311" y="139483"/>
                  </a:lnTo>
                  <a:cubicBezTo>
                    <a:pt x="109440" y="138634"/>
                    <a:pt x="107450" y="135960"/>
                    <a:pt x="107450" y="132991"/>
                  </a:cubicBezTo>
                  <a:lnTo>
                    <a:pt x="107450" y="118932"/>
                  </a:lnTo>
                  <a:cubicBezTo>
                    <a:pt x="117660" y="111821"/>
                    <a:pt x="124837" y="100665"/>
                    <a:pt x="126631" y="87845"/>
                  </a:cubicBezTo>
                  <a:lnTo>
                    <a:pt x="128458" y="87845"/>
                  </a:lnTo>
                  <a:cubicBezTo>
                    <a:pt x="134394" y="87845"/>
                    <a:pt x="139516" y="83409"/>
                    <a:pt x="140070" y="77733"/>
                  </a:cubicBezTo>
                  <a:cubicBezTo>
                    <a:pt x="140396" y="74569"/>
                    <a:pt x="139353" y="71405"/>
                    <a:pt x="137232" y="69056"/>
                  </a:cubicBezTo>
                  <a:cubicBezTo>
                    <a:pt x="135503" y="67132"/>
                    <a:pt x="133122" y="65892"/>
                    <a:pt x="130578" y="65501"/>
                  </a:cubicBezTo>
                  <a:lnTo>
                    <a:pt x="132600" y="39307"/>
                  </a:lnTo>
                  <a:cubicBezTo>
                    <a:pt x="137069" y="35164"/>
                    <a:pt x="139875" y="29227"/>
                    <a:pt x="139875" y="22671"/>
                  </a:cubicBezTo>
                  <a:cubicBezTo>
                    <a:pt x="139875" y="10177"/>
                    <a:pt x="129697" y="0"/>
                    <a:pt x="117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151875" y="1709275"/>
              <a:ext cx="316450" cy="152525"/>
            </a:xfrm>
            <a:custGeom>
              <a:rect b="b" l="l" r="r" t="t"/>
              <a:pathLst>
                <a:path extrusionOk="0" h="6101" w="12658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9591" y="6100"/>
                  </a:lnTo>
                  <a:cubicBezTo>
                    <a:pt x="11287" y="6100"/>
                    <a:pt x="12657" y="4730"/>
                    <a:pt x="12657" y="3034"/>
                  </a:cubicBezTo>
                  <a:cubicBezTo>
                    <a:pt x="12657" y="1370"/>
                    <a:pt x="11287" y="0"/>
                    <a:pt x="9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132100" y="1709275"/>
              <a:ext cx="316450" cy="152525"/>
            </a:xfrm>
            <a:custGeom>
              <a:rect b="b" l="l" r="r" t="t"/>
              <a:pathLst>
                <a:path extrusionOk="0" h="6101" w="12658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9591" y="6100"/>
                  </a:lnTo>
                  <a:cubicBezTo>
                    <a:pt x="11287" y="6100"/>
                    <a:pt x="12657" y="4730"/>
                    <a:pt x="12657" y="3034"/>
                  </a:cubicBezTo>
                  <a:cubicBezTo>
                    <a:pt x="12657" y="1370"/>
                    <a:pt x="11287" y="0"/>
                    <a:pt x="9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27"/>
          <p:cNvCxnSpPr/>
          <p:nvPr/>
        </p:nvCxnSpPr>
        <p:spPr>
          <a:xfrm>
            <a:off x="5318925" y="3408725"/>
            <a:ext cx="1087800" cy="0"/>
          </a:xfrm>
          <a:prstGeom prst="straightConnector1">
            <a:avLst/>
          </a:prstGeom>
          <a:noFill/>
          <a:ln cap="flat" cmpd="sng" w="19050">
            <a:solidFill>
              <a:srgbClr val="55B59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5318925" y="1417925"/>
            <a:ext cx="1087800" cy="0"/>
          </a:xfrm>
          <a:prstGeom prst="straightConnector1">
            <a:avLst/>
          </a:prstGeom>
          <a:noFill/>
          <a:ln cap="flat" cmpd="sng" w="19050">
            <a:solidFill>
              <a:srgbClr val="F56A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27"/>
          <p:cNvCxnSpPr/>
          <p:nvPr/>
        </p:nvCxnSpPr>
        <p:spPr>
          <a:xfrm>
            <a:off x="2918900" y="3408725"/>
            <a:ext cx="1087800" cy="0"/>
          </a:xfrm>
          <a:prstGeom prst="straightConnector1">
            <a:avLst/>
          </a:prstGeom>
          <a:noFill/>
          <a:ln cap="flat" cmpd="sng" w="19050">
            <a:solidFill>
              <a:srgbClr val="F56A5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27"/>
          <p:cNvSpPr txBox="1"/>
          <p:nvPr>
            <p:ph idx="15" type="ctrTitle"/>
          </p:nvPr>
        </p:nvSpPr>
        <p:spPr>
          <a:xfrm rot="-5400000">
            <a:off x="-1054275" y="1128400"/>
            <a:ext cx="3892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OVERVIEW	</a:t>
            </a:r>
            <a:endParaRPr>
              <a:solidFill>
                <a:srgbClr val="FDE9D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09" name="Google Shape;209;p27"/>
          <p:cNvCxnSpPr/>
          <p:nvPr/>
        </p:nvCxnSpPr>
        <p:spPr>
          <a:xfrm>
            <a:off x="2918900" y="1417925"/>
            <a:ext cx="1087800" cy="0"/>
          </a:xfrm>
          <a:prstGeom prst="straightConnector1">
            <a:avLst/>
          </a:prstGeom>
          <a:noFill/>
          <a:ln cap="flat" cmpd="sng" w="19050">
            <a:solidFill>
              <a:srgbClr val="55B59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27"/>
          <p:cNvSpPr/>
          <p:nvPr/>
        </p:nvSpPr>
        <p:spPr>
          <a:xfrm>
            <a:off x="3557500" y="1171025"/>
            <a:ext cx="493800" cy="49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3557500" y="3161825"/>
            <a:ext cx="493800" cy="4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5275375" y="1171025"/>
            <a:ext cx="493800" cy="4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5275375" y="3161825"/>
            <a:ext cx="493800" cy="49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 txBox="1"/>
          <p:nvPr>
            <p:ph idx="9" type="ctrTitle"/>
          </p:nvPr>
        </p:nvSpPr>
        <p:spPr>
          <a:xfrm>
            <a:off x="5813251" y="3348200"/>
            <a:ext cx="1302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d"/>
              <a:t>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idx="8" type="title"/>
          </p:nvPr>
        </p:nvSpPr>
        <p:spPr>
          <a:xfrm>
            <a:off x="5813260" y="87128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rPr>
              <a:t>03</a:t>
            </a:r>
            <a:endParaRPr>
              <a:solidFill>
                <a:srgbClr val="F56A5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6" name="Google Shape;216;p27"/>
          <p:cNvSpPr txBox="1"/>
          <p:nvPr>
            <p:ph idx="6" type="ctrTitle"/>
          </p:nvPr>
        </p:nvSpPr>
        <p:spPr>
          <a:xfrm>
            <a:off x="5813251" y="1403950"/>
            <a:ext cx="1302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d"/>
              <a:t>Matrix Mapping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>
            <p:ph idx="3" type="ctrTitle"/>
          </p:nvPr>
        </p:nvSpPr>
        <p:spPr>
          <a:xfrm>
            <a:off x="2092350" y="1404075"/>
            <a:ext cx="1257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d"/>
              <a:t>Roti Boss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>
            <p:ph idx="1" type="subTitle"/>
          </p:nvPr>
        </p:nvSpPr>
        <p:spPr>
          <a:xfrm>
            <a:off x="1595650" y="1665750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Do you know Roti Boss? What is their current condition?</a:t>
            </a:r>
            <a:endParaRPr/>
          </a:p>
        </p:txBody>
      </p:sp>
      <p:sp>
        <p:nvSpPr>
          <p:cNvPr id="219" name="Google Shape;219;p27"/>
          <p:cNvSpPr txBox="1"/>
          <p:nvPr>
            <p:ph idx="2" type="title"/>
          </p:nvPr>
        </p:nvSpPr>
        <p:spPr>
          <a:xfrm>
            <a:off x="1595556" y="95052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>
                <a:latin typeface="Sniglet"/>
                <a:ea typeface="Sniglet"/>
                <a:cs typeface="Sniglet"/>
                <a:sym typeface="Sniglet"/>
              </a:rPr>
              <a:t>01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20" name="Google Shape;220;p27"/>
          <p:cNvSpPr txBox="1"/>
          <p:nvPr>
            <p:ph idx="4" type="ctrTitle"/>
          </p:nvPr>
        </p:nvSpPr>
        <p:spPr>
          <a:xfrm>
            <a:off x="1721350" y="3342175"/>
            <a:ext cx="1628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Hoshin Kanri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5" type="subTitle"/>
          </p:nvPr>
        </p:nvSpPr>
        <p:spPr>
          <a:xfrm>
            <a:off x="1668448" y="3603875"/>
            <a:ext cx="1680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A brief explanation about Hoshin Kanri Framework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1595556" y="2901486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02</a:t>
            </a:r>
            <a:endParaRPr/>
          </a:p>
        </p:txBody>
      </p:sp>
      <p:sp>
        <p:nvSpPr>
          <p:cNvPr id="223" name="Google Shape;223;p27"/>
          <p:cNvSpPr txBox="1"/>
          <p:nvPr>
            <p:ph idx="7" type="subTitle"/>
          </p:nvPr>
        </p:nvSpPr>
        <p:spPr>
          <a:xfrm>
            <a:off x="5813247" y="1665625"/>
            <a:ext cx="1680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Mapping condition to Hoshin Kanri matrix</a:t>
            </a:r>
            <a:endParaRPr/>
          </a:p>
        </p:txBody>
      </p:sp>
      <p:sp>
        <p:nvSpPr>
          <p:cNvPr id="224" name="Google Shape;224;p27"/>
          <p:cNvSpPr txBox="1"/>
          <p:nvPr>
            <p:ph idx="13" type="subTitle"/>
          </p:nvPr>
        </p:nvSpPr>
        <p:spPr>
          <a:xfrm>
            <a:off x="5813250" y="3609900"/>
            <a:ext cx="1680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What must Roti Boss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do in the future?</a:t>
            </a:r>
            <a:endParaRPr/>
          </a:p>
        </p:txBody>
      </p:sp>
      <p:sp>
        <p:nvSpPr>
          <p:cNvPr id="225" name="Google Shape;225;p27"/>
          <p:cNvSpPr txBox="1"/>
          <p:nvPr>
            <p:ph idx="14" type="title"/>
          </p:nvPr>
        </p:nvSpPr>
        <p:spPr>
          <a:xfrm>
            <a:off x="5813260" y="282113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rPr>
              <a:t>04</a:t>
            </a:r>
            <a:endParaRPr>
              <a:solidFill>
                <a:srgbClr val="55B59A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200" y="3773025"/>
            <a:ext cx="2093726" cy="117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>
            <p:ph idx="1" type="subTitle"/>
          </p:nvPr>
        </p:nvSpPr>
        <p:spPr>
          <a:xfrm>
            <a:off x="1735200" y="1982850"/>
            <a:ext cx="56736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id" sz="7200">
                <a:latin typeface="Sniglet"/>
                <a:ea typeface="Sniglet"/>
                <a:cs typeface="Sniglet"/>
                <a:sym typeface="Sniglet"/>
              </a:rPr>
              <a:t>01. Roti  Boss</a:t>
            </a:r>
            <a:endParaRPr sz="7200"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32" name="Google Shape;232;p28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28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5075" y="4288800"/>
            <a:ext cx="478476" cy="53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6012" y="4201076"/>
            <a:ext cx="510524" cy="7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" type="subTitle"/>
          </p:nvPr>
        </p:nvSpPr>
        <p:spPr>
          <a:xfrm>
            <a:off x="4136000" y="1590325"/>
            <a:ext cx="30936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d" sz="1200"/>
              <a:t>Roti Boss adalah sebuah usaha di bidang makanan yang menjual roti kukus maupun bakar dengan berbagai varian rasa (manis maupun asin).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d" sz="1200"/>
              <a:t>Roti Boss didirikan tahun 2017 dimulai di UNISBA dan saat ini sudah memiliki 2 cabang lain yaitu di daerah Plesiran dan di ITB.</a:t>
            </a:r>
            <a:endParaRPr sz="1200"/>
          </a:p>
        </p:txBody>
      </p:sp>
      <p:sp>
        <p:nvSpPr>
          <p:cNvPr id="244" name="Google Shape;244;p29"/>
          <p:cNvSpPr txBox="1"/>
          <p:nvPr>
            <p:ph type="ctrTitle"/>
          </p:nvPr>
        </p:nvSpPr>
        <p:spPr>
          <a:xfrm rot="-5400000">
            <a:off x="-123525" y="1128375"/>
            <a:ext cx="2031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 sz="1400"/>
              <a:t>ABOUT ROTI BOSS</a:t>
            </a:r>
            <a:endParaRPr sz="1400"/>
          </a:p>
        </p:txBody>
      </p:sp>
      <p:cxnSp>
        <p:nvCxnSpPr>
          <p:cNvPr id="245" name="Google Shape;245;p29"/>
          <p:cNvCxnSpPr/>
          <p:nvPr/>
        </p:nvCxnSpPr>
        <p:spPr>
          <a:xfrm>
            <a:off x="2956950" y="3582521"/>
            <a:ext cx="4162500" cy="0"/>
          </a:xfrm>
          <a:prstGeom prst="straightConnector1">
            <a:avLst/>
          </a:prstGeom>
          <a:noFill/>
          <a:ln cap="flat" cmpd="sng" w="19050">
            <a:solidFill>
              <a:srgbClr val="55B59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29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9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987805" y="1829369"/>
            <a:ext cx="1899293" cy="1306303"/>
            <a:chOff x="1606575" y="1413600"/>
            <a:chExt cx="4919175" cy="3169100"/>
          </a:xfrm>
        </p:grpSpPr>
        <p:sp>
          <p:nvSpPr>
            <p:cNvPr id="252" name="Google Shape;252;p29"/>
            <p:cNvSpPr/>
            <p:nvPr/>
          </p:nvSpPr>
          <p:spPr>
            <a:xfrm>
              <a:off x="1989325" y="2540250"/>
              <a:ext cx="3564575" cy="1949350"/>
            </a:xfrm>
            <a:custGeom>
              <a:rect b="b" l="l" r="r" t="t"/>
              <a:pathLst>
                <a:path extrusionOk="0" h="77974" w="142583">
                  <a:moveTo>
                    <a:pt x="111270" y="0"/>
                  </a:moveTo>
                  <a:lnTo>
                    <a:pt x="31126" y="206"/>
                  </a:lnTo>
                  <a:cubicBezTo>
                    <a:pt x="13907" y="300"/>
                    <a:pt x="19" y="14262"/>
                    <a:pt x="1" y="31481"/>
                  </a:cubicBezTo>
                  <a:lnTo>
                    <a:pt x="38" y="46866"/>
                  </a:lnTo>
                  <a:cubicBezTo>
                    <a:pt x="94" y="64011"/>
                    <a:pt x="14076" y="77973"/>
                    <a:pt x="31239" y="77973"/>
                  </a:cubicBezTo>
                  <a:lnTo>
                    <a:pt x="111457" y="77786"/>
                  </a:lnTo>
                  <a:cubicBezTo>
                    <a:pt x="128676" y="77692"/>
                    <a:pt x="142583" y="63730"/>
                    <a:pt x="142583" y="46511"/>
                  </a:cubicBezTo>
                  <a:lnTo>
                    <a:pt x="142545" y="31126"/>
                  </a:lnTo>
                  <a:cubicBezTo>
                    <a:pt x="142508" y="13963"/>
                    <a:pt x="128508" y="0"/>
                    <a:pt x="111270" y="0"/>
                  </a:cubicBezTo>
                  <a:close/>
                </a:path>
              </a:pathLst>
            </a:custGeom>
            <a:solidFill>
              <a:srgbClr val="F2E1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895750" y="2447125"/>
              <a:ext cx="3751275" cy="2135575"/>
            </a:xfrm>
            <a:custGeom>
              <a:rect b="b" l="l" r="r" t="t"/>
              <a:pathLst>
                <a:path extrusionOk="0" h="85423" w="150051">
                  <a:moveTo>
                    <a:pt x="115088" y="7431"/>
                  </a:moveTo>
                  <a:lnTo>
                    <a:pt x="115088" y="7450"/>
                  </a:lnTo>
                  <a:cubicBezTo>
                    <a:pt x="130173" y="7450"/>
                    <a:pt x="142526" y="19765"/>
                    <a:pt x="142564" y="34851"/>
                  </a:cubicBezTo>
                  <a:lnTo>
                    <a:pt x="142601" y="50254"/>
                  </a:lnTo>
                  <a:cubicBezTo>
                    <a:pt x="142639" y="65359"/>
                    <a:pt x="130304" y="77749"/>
                    <a:pt x="115200" y="77786"/>
                  </a:cubicBezTo>
                  <a:lnTo>
                    <a:pt x="35056" y="77992"/>
                  </a:lnTo>
                  <a:lnTo>
                    <a:pt x="34982" y="77992"/>
                  </a:lnTo>
                  <a:cubicBezTo>
                    <a:pt x="19896" y="77992"/>
                    <a:pt x="7543" y="65658"/>
                    <a:pt x="7506" y="50573"/>
                  </a:cubicBezTo>
                  <a:lnTo>
                    <a:pt x="7468" y="35188"/>
                  </a:lnTo>
                  <a:cubicBezTo>
                    <a:pt x="7431" y="20065"/>
                    <a:pt x="19765" y="7674"/>
                    <a:pt x="34888" y="7637"/>
                  </a:cubicBezTo>
                  <a:lnTo>
                    <a:pt x="115032" y="7431"/>
                  </a:lnTo>
                  <a:close/>
                  <a:moveTo>
                    <a:pt x="115013" y="1"/>
                  </a:moveTo>
                  <a:lnTo>
                    <a:pt x="34869" y="207"/>
                  </a:lnTo>
                  <a:cubicBezTo>
                    <a:pt x="15629" y="244"/>
                    <a:pt x="0" y="15947"/>
                    <a:pt x="38" y="35206"/>
                  </a:cubicBezTo>
                  <a:lnTo>
                    <a:pt x="75" y="50591"/>
                  </a:lnTo>
                  <a:cubicBezTo>
                    <a:pt x="131" y="69794"/>
                    <a:pt x="15797" y="85423"/>
                    <a:pt x="35000" y="85423"/>
                  </a:cubicBezTo>
                  <a:lnTo>
                    <a:pt x="35075" y="85423"/>
                  </a:lnTo>
                  <a:lnTo>
                    <a:pt x="115219" y="85217"/>
                  </a:lnTo>
                  <a:cubicBezTo>
                    <a:pt x="134478" y="85123"/>
                    <a:pt x="150050" y="69476"/>
                    <a:pt x="150050" y="50217"/>
                  </a:cubicBezTo>
                  <a:lnTo>
                    <a:pt x="150013" y="34832"/>
                  </a:lnTo>
                  <a:cubicBezTo>
                    <a:pt x="149957" y="15629"/>
                    <a:pt x="134310" y="1"/>
                    <a:pt x="115107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713725" y="1575400"/>
              <a:ext cx="4738575" cy="2033575"/>
            </a:xfrm>
            <a:custGeom>
              <a:rect b="b" l="l" r="r" t="t"/>
              <a:pathLst>
                <a:path extrusionOk="0" h="81343" w="189543">
                  <a:moveTo>
                    <a:pt x="82559" y="1"/>
                  </a:moveTo>
                  <a:cubicBezTo>
                    <a:pt x="44902" y="1"/>
                    <a:pt x="11212" y="21618"/>
                    <a:pt x="6832" y="26241"/>
                  </a:cubicBezTo>
                  <a:cubicBezTo>
                    <a:pt x="1" y="33447"/>
                    <a:pt x="9827" y="46811"/>
                    <a:pt x="13233" y="50985"/>
                  </a:cubicBezTo>
                  <a:cubicBezTo>
                    <a:pt x="15049" y="60380"/>
                    <a:pt x="20832" y="67193"/>
                    <a:pt x="32942" y="74287"/>
                  </a:cubicBezTo>
                  <a:cubicBezTo>
                    <a:pt x="35394" y="75728"/>
                    <a:pt x="38444" y="76439"/>
                    <a:pt x="42225" y="76439"/>
                  </a:cubicBezTo>
                  <a:cubicBezTo>
                    <a:pt x="51134" y="76439"/>
                    <a:pt x="62439" y="72527"/>
                    <a:pt x="72433" y="69083"/>
                  </a:cubicBezTo>
                  <a:cubicBezTo>
                    <a:pt x="78142" y="67118"/>
                    <a:pt x="83532" y="65265"/>
                    <a:pt x="86471" y="64928"/>
                  </a:cubicBezTo>
                  <a:cubicBezTo>
                    <a:pt x="86808" y="64891"/>
                    <a:pt x="87163" y="64872"/>
                    <a:pt x="87500" y="64872"/>
                  </a:cubicBezTo>
                  <a:cubicBezTo>
                    <a:pt x="91356" y="64872"/>
                    <a:pt x="95548" y="67212"/>
                    <a:pt x="100415" y="69907"/>
                  </a:cubicBezTo>
                  <a:cubicBezTo>
                    <a:pt x="105992" y="73014"/>
                    <a:pt x="112300" y="76514"/>
                    <a:pt x="120160" y="77712"/>
                  </a:cubicBezTo>
                  <a:cubicBezTo>
                    <a:pt x="121583" y="77918"/>
                    <a:pt x="123043" y="78030"/>
                    <a:pt x="124503" y="78030"/>
                  </a:cubicBezTo>
                  <a:cubicBezTo>
                    <a:pt x="134928" y="78030"/>
                    <a:pt x="144960" y="72771"/>
                    <a:pt x="150163" y="69533"/>
                  </a:cubicBezTo>
                  <a:cubicBezTo>
                    <a:pt x="155703" y="76851"/>
                    <a:pt x="169141" y="80482"/>
                    <a:pt x="172230" y="81230"/>
                  </a:cubicBezTo>
                  <a:cubicBezTo>
                    <a:pt x="172510" y="81305"/>
                    <a:pt x="172810" y="81343"/>
                    <a:pt x="173109" y="81343"/>
                  </a:cubicBezTo>
                  <a:lnTo>
                    <a:pt x="173091" y="81324"/>
                  </a:lnTo>
                  <a:cubicBezTo>
                    <a:pt x="175879" y="81324"/>
                    <a:pt x="177676" y="78386"/>
                    <a:pt x="176403" y="75915"/>
                  </a:cubicBezTo>
                  <a:lnTo>
                    <a:pt x="168767" y="60960"/>
                  </a:lnTo>
                  <a:lnTo>
                    <a:pt x="186417" y="50124"/>
                  </a:lnTo>
                  <a:cubicBezTo>
                    <a:pt x="189542" y="48214"/>
                    <a:pt x="188307" y="43423"/>
                    <a:pt x="184657" y="43255"/>
                  </a:cubicBezTo>
                  <a:lnTo>
                    <a:pt x="159259" y="42019"/>
                  </a:lnTo>
                  <a:cubicBezTo>
                    <a:pt x="156676" y="34795"/>
                    <a:pt x="146588" y="16247"/>
                    <a:pt x="109398" y="4118"/>
                  </a:cubicBezTo>
                  <a:cubicBezTo>
                    <a:pt x="101051" y="1386"/>
                    <a:pt x="92011" y="1"/>
                    <a:pt x="82559" y="1"/>
                  </a:cubicBezTo>
                  <a:close/>
                </a:path>
              </a:pathLst>
            </a:custGeom>
            <a:solidFill>
              <a:srgbClr val="FDA4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606575" y="1482750"/>
              <a:ext cx="4919175" cy="2219225"/>
            </a:xfrm>
            <a:custGeom>
              <a:rect b="b" l="l" r="r" t="t"/>
              <a:pathLst>
                <a:path extrusionOk="0" h="88769" w="196767">
                  <a:moveTo>
                    <a:pt x="86845" y="7431"/>
                  </a:moveTo>
                  <a:cubicBezTo>
                    <a:pt x="95361" y="7431"/>
                    <a:pt x="104027" y="8573"/>
                    <a:pt x="112524" y="11343"/>
                  </a:cubicBezTo>
                  <a:cubicBezTo>
                    <a:pt x="156938" y="25848"/>
                    <a:pt x="160700" y="49300"/>
                    <a:pt x="160700" y="49300"/>
                  </a:cubicBezTo>
                  <a:lnTo>
                    <a:pt x="188756" y="50666"/>
                  </a:lnTo>
                  <a:lnTo>
                    <a:pt x="168168" y="63300"/>
                  </a:lnTo>
                  <a:lnTo>
                    <a:pt x="177377" y="81305"/>
                  </a:lnTo>
                  <a:cubicBezTo>
                    <a:pt x="177377" y="81305"/>
                    <a:pt x="157612" y="76495"/>
                    <a:pt x="155871" y="67773"/>
                  </a:cubicBezTo>
                  <a:cubicBezTo>
                    <a:pt x="155871" y="67773"/>
                    <a:pt x="142470" y="77993"/>
                    <a:pt x="128770" y="77993"/>
                  </a:cubicBezTo>
                  <a:cubicBezTo>
                    <a:pt x="127516" y="77993"/>
                    <a:pt x="126243" y="77899"/>
                    <a:pt x="124989" y="77712"/>
                  </a:cubicBezTo>
                  <a:cubicBezTo>
                    <a:pt x="110802" y="75578"/>
                    <a:pt x="101537" y="64854"/>
                    <a:pt x="91786" y="64854"/>
                  </a:cubicBezTo>
                  <a:cubicBezTo>
                    <a:pt x="91300" y="64854"/>
                    <a:pt x="90813" y="64872"/>
                    <a:pt x="90326" y="64928"/>
                  </a:cubicBezTo>
                  <a:cubicBezTo>
                    <a:pt x="81829" y="65902"/>
                    <a:pt x="60137" y="76420"/>
                    <a:pt x="46511" y="76420"/>
                  </a:cubicBezTo>
                  <a:cubicBezTo>
                    <a:pt x="43610" y="76420"/>
                    <a:pt x="41083" y="75952"/>
                    <a:pt x="39118" y="74792"/>
                  </a:cubicBezTo>
                  <a:cubicBezTo>
                    <a:pt x="27926" y="68241"/>
                    <a:pt x="22479" y="62233"/>
                    <a:pt x="21019" y="53081"/>
                  </a:cubicBezTo>
                  <a:cubicBezTo>
                    <a:pt x="21019" y="53081"/>
                    <a:pt x="8386" y="38220"/>
                    <a:pt x="13813" y="32493"/>
                  </a:cubicBezTo>
                  <a:cubicBezTo>
                    <a:pt x="18193" y="27851"/>
                    <a:pt x="50984" y="7431"/>
                    <a:pt x="86845" y="7431"/>
                  </a:cubicBezTo>
                  <a:close/>
                  <a:moveTo>
                    <a:pt x="86845" y="1"/>
                  </a:moveTo>
                  <a:cubicBezTo>
                    <a:pt x="48008" y="1"/>
                    <a:pt x="13682" y="21806"/>
                    <a:pt x="8423" y="27383"/>
                  </a:cubicBezTo>
                  <a:cubicBezTo>
                    <a:pt x="1" y="36292"/>
                    <a:pt x="9322" y="50330"/>
                    <a:pt x="14075" y="56338"/>
                  </a:cubicBezTo>
                  <a:cubicBezTo>
                    <a:pt x="16864" y="68803"/>
                    <a:pt x="25904" y="75653"/>
                    <a:pt x="35356" y="81193"/>
                  </a:cubicBezTo>
                  <a:cubicBezTo>
                    <a:pt x="38388" y="82990"/>
                    <a:pt x="42038" y="83851"/>
                    <a:pt x="46511" y="83851"/>
                  </a:cubicBezTo>
                  <a:cubicBezTo>
                    <a:pt x="56038" y="83851"/>
                    <a:pt x="67661" y="79846"/>
                    <a:pt x="77917" y="76308"/>
                  </a:cubicBezTo>
                  <a:cubicBezTo>
                    <a:pt x="83195" y="74474"/>
                    <a:pt x="88642" y="72602"/>
                    <a:pt x="91150" y="72321"/>
                  </a:cubicBezTo>
                  <a:cubicBezTo>
                    <a:pt x="91356" y="72303"/>
                    <a:pt x="91562" y="72284"/>
                    <a:pt x="91786" y="72284"/>
                  </a:cubicBezTo>
                  <a:cubicBezTo>
                    <a:pt x="94650" y="72284"/>
                    <a:pt x="98468" y="74399"/>
                    <a:pt x="102885" y="76851"/>
                  </a:cubicBezTo>
                  <a:cubicBezTo>
                    <a:pt x="108444" y="79939"/>
                    <a:pt x="115350" y="83795"/>
                    <a:pt x="123866" y="85086"/>
                  </a:cubicBezTo>
                  <a:cubicBezTo>
                    <a:pt x="125495" y="85329"/>
                    <a:pt x="127123" y="85442"/>
                    <a:pt x="128770" y="85442"/>
                  </a:cubicBezTo>
                  <a:cubicBezTo>
                    <a:pt x="138446" y="85442"/>
                    <a:pt x="147748" y="81324"/>
                    <a:pt x="153719" y="77955"/>
                  </a:cubicBezTo>
                  <a:cubicBezTo>
                    <a:pt x="160438" y="84356"/>
                    <a:pt x="171481" y="87519"/>
                    <a:pt x="175617" y="88549"/>
                  </a:cubicBezTo>
                  <a:cubicBezTo>
                    <a:pt x="176234" y="88698"/>
                    <a:pt x="176839" y="88769"/>
                    <a:pt x="177427" y="88769"/>
                  </a:cubicBezTo>
                  <a:cubicBezTo>
                    <a:pt x="182730" y="88769"/>
                    <a:pt x="186597" y="83042"/>
                    <a:pt x="184002" y="77936"/>
                  </a:cubicBezTo>
                  <a:lnTo>
                    <a:pt x="177919" y="66051"/>
                  </a:lnTo>
                  <a:lnTo>
                    <a:pt x="192630" y="56993"/>
                  </a:lnTo>
                  <a:cubicBezTo>
                    <a:pt x="195419" y="55289"/>
                    <a:pt x="196767" y="51977"/>
                    <a:pt x="195943" y="48814"/>
                  </a:cubicBezTo>
                  <a:cubicBezTo>
                    <a:pt x="195138" y="45650"/>
                    <a:pt x="192368" y="43404"/>
                    <a:pt x="189112" y="43236"/>
                  </a:cubicBezTo>
                  <a:lnTo>
                    <a:pt x="166072" y="42132"/>
                  </a:lnTo>
                  <a:cubicBezTo>
                    <a:pt x="164743" y="39118"/>
                    <a:pt x="162534" y="35225"/>
                    <a:pt x="158922" y="30958"/>
                  </a:cubicBezTo>
                  <a:cubicBezTo>
                    <a:pt x="149395" y="19709"/>
                    <a:pt x="134553" y="10725"/>
                    <a:pt x="114807" y="4287"/>
                  </a:cubicBezTo>
                  <a:cubicBezTo>
                    <a:pt x="106086" y="1442"/>
                    <a:pt x="96671" y="1"/>
                    <a:pt x="86845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2130175" y="1952300"/>
              <a:ext cx="934900" cy="1479350"/>
            </a:xfrm>
            <a:custGeom>
              <a:rect b="b" l="l" r="r" t="t"/>
              <a:pathLst>
                <a:path extrusionOk="0" h="59174" w="37396">
                  <a:moveTo>
                    <a:pt x="2352" y="0"/>
                  </a:moveTo>
                  <a:cubicBezTo>
                    <a:pt x="1729" y="0"/>
                    <a:pt x="1115" y="281"/>
                    <a:pt x="712" y="815"/>
                  </a:cubicBezTo>
                  <a:cubicBezTo>
                    <a:pt x="0" y="1732"/>
                    <a:pt x="169" y="3042"/>
                    <a:pt x="1086" y="3735"/>
                  </a:cubicBezTo>
                  <a:cubicBezTo>
                    <a:pt x="1404" y="3997"/>
                    <a:pt x="32473" y="28459"/>
                    <a:pt x="22685" y="56403"/>
                  </a:cubicBezTo>
                  <a:cubicBezTo>
                    <a:pt x="22217" y="57751"/>
                    <a:pt x="23209" y="59173"/>
                    <a:pt x="24650" y="59173"/>
                  </a:cubicBezTo>
                  <a:cubicBezTo>
                    <a:pt x="25548" y="59173"/>
                    <a:pt x="26334" y="58612"/>
                    <a:pt x="26615" y="57769"/>
                  </a:cubicBezTo>
                  <a:cubicBezTo>
                    <a:pt x="37396" y="26981"/>
                    <a:pt x="5016" y="1508"/>
                    <a:pt x="3631" y="441"/>
                  </a:cubicBezTo>
                  <a:cubicBezTo>
                    <a:pt x="3249" y="144"/>
                    <a:pt x="2798" y="0"/>
                    <a:pt x="2352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2598450" y="1765900"/>
              <a:ext cx="927050" cy="1665750"/>
            </a:xfrm>
            <a:custGeom>
              <a:rect b="b" l="l" r="r" t="t"/>
              <a:pathLst>
                <a:path extrusionOk="0" h="66630" w="37082">
                  <a:moveTo>
                    <a:pt x="2919" y="0"/>
                  </a:moveTo>
                  <a:cubicBezTo>
                    <a:pt x="1239" y="0"/>
                    <a:pt x="0" y="2205"/>
                    <a:pt x="1502" y="3629"/>
                  </a:cubicBezTo>
                  <a:cubicBezTo>
                    <a:pt x="1558" y="3686"/>
                    <a:pt x="1633" y="3742"/>
                    <a:pt x="1708" y="3798"/>
                  </a:cubicBezTo>
                  <a:cubicBezTo>
                    <a:pt x="2924" y="4827"/>
                    <a:pt x="32627" y="30450"/>
                    <a:pt x="17392" y="63672"/>
                  </a:cubicBezTo>
                  <a:cubicBezTo>
                    <a:pt x="16756" y="65057"/>
                    <a:pt x="17767" y="66629"/>
                    <a:pt x="19283" y="66629"/>
                  </a:cubicBezTo>
                  <a:cubicBezTo>
                    <a:pt x="20106" y="66629"/>
                    <a:pt x="20836" y="66161"/>
                    <a:pt x="21173" y="65431"/>
                  </a:cubicBezTo>
                  <a:cubicBezTo>
                    <a:pt x="37082" y="30750"/>
                    <a:pt x="8539" y="4191"/>
                    <a:pt x="4478" y="728"/>
                  </a:cubicBezTo>
                  <a:lnTo>
                    <a:pt x="4366" y="616"/>
                  </a:lnTo>
                  <a:cubicBezTo>
                    <a:pt x="4160" y="429"/>
                    <a:pt x="4029" y="335"/>
                    <a:pt x="4010" y="317"/>
                  </a:cubicBezTo>
                  <a:cubicBezTo>
                    <a:pt x="3641" y="96"/>
                    <a:pt x="3270" y="0"/>
                    <a:pt x="2919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3247550" y="1618850"/>
              <a:ext cx="783300" cy="1627025"/>
            </a:xfrm>
            <a:custGeom>
              <a:rect b="b" l="l" r="r" t="t"/>
              <a:pathLst>
                <a:path extrusionOk="0" h="65081" w="31332">
                  <a:moveTo>
                    <a:pt x="2289" y="1"/>
                  </a:moveTo>
                  <a:cubicBezTo>
                    <a:pt x="1755" y="1"/>
                    <a:pt x="1224" y="202"/>
                    <a:pt x="824" y="602"/>
                  </a:cubicBezTo>
                  <a:cubicBezTo>
                    <a:pt x="19" y="1407"/>
                    <a:pt x="0" y="2699"/>
                    <a:pt x="786" y="3522"/>
                  </a:cubicBezTo>
                  <a:cubicBezTo>
                    <a:pt x="1048" y="3784"/>
                    <a:pt x="26316" y="29613"/>
                    <a:pt x="10781" y="62086"/>
                  </a:cubicBezTo>
                  <a:cubicBezTo>
                    <a:pt x="10126" y="63471"/>
                    <a:pt x="11118" y="65062"/>
                    <a:pt x="12653" y="65081"/>
                  </a:cubicBezTo>
                  <a:cubicBezTo>
                    <a:pt x="13457" y="65062"/>
                    <a:pt x="14187" y="64613"/>
                    <a:pt x="14543" y="63883"/>
                  </a:cubicBezTo>
                  <a:cubicBezTo>
                    <a:pt x="31332" y="28771"/>
                    <a:pt x="4006" y="846"/>
                    <a:pt x="3725" y="565"/>
                  </a:cubicBezTo>
                  <a:cubicBezTo>
                    <a:pt x="3321" y="188"/>
                    <a:pt x="2803" y="1"/>
                    <a:pt x="2289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3939125" y="1618500"/>
              <a:ext cx="800625" cy="1627375"/>
            </a:xfrm>
            <a:custGeom>
              <a:rect b="b" l="l" r="r" t="t"/>
              <a:pathLst>
                <a:path extrusionOk="0" h="65095" w="32025">
                  <a:moveTo>
                    <a:pt x="4332" y="1"/>
                  </a:moveTo>
                  <a:cubicBezTo>
                    <a:pt x="3944" y="1"/>
                    <a:pt x="3551" y="109"/>
                    <a:pt x="3201" y="336"/>
                  </a:cubicBezTo>
                  <a:cubicBezTo>
                    <a:pt x="2246" y="972"/>
                    <a:pt x="1965" y="2245"/>
                    <a:pt x="2564" y="3199"/>
                  </a:cubicBezTo>
                  <a:cubicBezTo>
                    <a:pt x="2808" y="3574"/>
                    <a:pt x="26503" y="40557"/>
                    <a:pt x="1498" y="61389"/>
                  </a:cubicBezTo>
                  <a:cubicBezTo>
                    <a:pt x="0" y="62643"/>
                    <a:pt x="880" y="65076"/>
                    <a:pt x="2826" y="65095"/>
                  </a:cubicBezTo>
                  <a:cubicBezTo>
                    <a:pt x="3313" y="65095"/>
                    <a:pt x="3800" y="64908"/>
                    <a:pt x="4155" y="64608"/>
                  </a:cubicBezTo>
                  <a:cubicBezTo>
                    <a:pt x="32024" y="41400"/>
                    <a:pt x="6326" y="1328"/>
                    <a:pt x="6064" y="916"/>
                  </a:cubicBezTo>
                  <a:cubicBezTo>
                    <a:pt x="5661" y="323"/>
                    <a:pt x="5003" y="1"/>
                    <a:pt x="4332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4383625" y="1841200"/>
              <a:ext cx="871275" cy="1553000"/>
            </a:xfrm>
            <a:custGeom>
              <a:rect b="b" l="l" r="r" t="t"/>
              <a:pathLst>
                <a:path extrusionOk="0" h="62120" w="34851">
                  <a:moveTo>
                    <a:pt x="16273" y="1"/>
                  </a:moveTo>
                  <a:cubicBezTo>
                    <a:pt x="16001" y="1"/>
                    <a:pt x="15726" y="55"/>
                    <a:pt x="15461" y="168"/>
                  </a:cubicBezTo>
                  <a:cubicBezTo>
                    <a:pt x="14394" y="617"/>
                    <a:pt x="13907" y="1815"/>
                    <a:pt x="14338" y="2882"/>
                  </a:cubicBezTo>
                  <a:cubicBezTo>
                    <a:pt x="14506" y="3256"/>
                    <a:pt x="29685" y="40128"/>
                    <a:pt x="1742" y="58283"/>
                  </a:cubicBezTo>
                  <a:cubicBezTo>
                    <a:pt x="1" y="59425"/>
                    <a:pt x="806" y="62120"/>
                    <a:pt x="2883" y="62120"/>
                  </a:cubicBezTo>
                  <a:cubicBezTo>
                    <a:pt x="3295" y="62120"/>
                    <a:pt x="3688" y="62008"/>
                    <a:pt x="4025" y="61783"/>
                  </a:cubicBezTo>
                  <a:cubicBezTo>
                    <a:pt x="34851" y="41738"/>
                    <a:pt x="18362" y="1666"/>
                    <a:pt x="18193" y="1254"/>
                  </a:cubicBezTo>
                  <a:cubicBezTo>
                    <a:pt x="17844" y="471"/>
                    <a:pt x="17076" y="1"/>
                    <a:pt x="16273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2801150" y="3759675"/>
              <a:ext cx="419275" cy="462275"/>
            </a:xfrm>
            <a:custGeom>
              <a:rect b="b" l="l" r="r" t="t"/>
              <a:pathLst>
                <a:path extrusionOk="0" h="18491" w="16771">
                  <a:moveTo>
                    <a:pt x="5627" y="0"/>
                  </a:moveTo>
                  <a:cubicBezTo>
                    <a:pt x="4213" y="0"/>
                    <a:pt x="2780" y="307"/>
                    <a:pt x="1423" y="953"/>
                  </a:cubicBezTo>
                  <a:cubicBezTo>
                    <a:pt x="394" y="1496"/>
                    <a:pt x="1" y="2768"/>
                    <a:pt x="562" y="3798"/>
                  </a:cubicBezTo>
                  <a:cubicBezTo>
                    <a:pt x="936" y="4494"/>
                    <a:pt x="1656" y="4897"/>
                    <a:pt x="2405" y="4897"/>
                  </a:cubicBezTo>
                  <a:cubicBezTo>
                    <a:pt x="2743" y="4897"/>
                    <a:pt x="3087" y="4815"/>
                    <a:pt x="3407" y="4640"/>
                  </a:cubicBezTo>
                  <a:cubicBezTo>
                    <a:pt x="4231" y="4181"/>
                    <a:pt x="5152" y="3951"/>
                    <a:pt x="6075" y="3951"/>
                  </a:cubicBezTo>
                  <a:cubicBezTo>
                    <a:pt x="6620" y="3951"/>
                    <a:pt x="7166" y="4031"/>
                    <a:pt x="7693" y="4191"/>
                  </a:cubicBezTo>
                  <a:cubicBezTo>
                    <a:pt x="9883" y="4846"/>
                    <a:pt x="11455" y="6755"/>
                    <a:pt x="11699" y="9020"/>
                  </a:cubicBezTo>
                  <a:cubicBezTo>
                    <a:pt x="11923" y="11284"/>
                    <a:pt x="10763" y="13474"/>
                    <a:pt x="8760" y="14560"/>
                  </a:cubicBezTo>
                  <a:cubicBezTo>
                    <a:pt x="6851" y="15589"/>
                    <a:pt x="7581" y="18490"/>
                    <a:pt x="9752" y="18490"/>
                  </a:cubicBezTo>
                  <a:cubicBezTo>
                    <a:pt x="10108" y="18490"/>
                    <a:pt x="10445" y="18397"/>
                    <a:pt x="10744" y="18228"/>
                  </a:cubicBezTo>
                  <a:cubicBezTo>
                    <a:pt x="15217" y="15514"/>
                    <a:pt x="16771" y="9768"/>
                    <a:pt x="14281" y="5164"/>
                  </a:cubicBezTo>
                  <a:cubicBezTo>
                    <a:pt x="12508" y="1884"/>
                    <a:pt x="9129" y="0"/>
                    <a:pt x="5627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3584900" y="3439875"/>
              <a:ext cx="444075" cy="472775"/>
            </a:xfrm>
            <a:custGeom>
              <a:rect b="b" l="l" r="r" t="t"/>
              <a:pathLst>
                <a:path extrusionOk="0" h="18911" w="17763">
                  <a:moveTo>
                    <a:pt x="6445" y="1"/>
                  </a:moveTo>
                  <a:cubicBezTo>
                    <a:pt x="4729" y="1"/>
                    <a:pt x="2990" y="448"/>
                    <a:pt x="1405" y="1392"/>
                  </a:cubicBezTo>
                  <a:cubicBezTo>
                    <a:pt x="375" y="1935"/>
                    <a:pt x="1" y="3208"/>
                    <a:pt x="544" y="4218"/>
                  </a:cubicBezTo>
                  <a:cubicBezTo>
                    <a:pt x="928" y="4924"/>
                    <a:pt x="1647" y="5321"/>
                    <a:pt x="2386" y="5321"/>
                  </a:cubicBezTo>
                  <a:cubicBezTo>
                    <a:pt x="2726" y="5321"/>
                    <a:pt x="3070" y="5237"/>
                    <a:pt x="3389" y="5061"/>
                  </a:cubicBezTo>
                  <a:cubicBezTo>
                    <a:pt x="4255" y="4583"/>
                    <a:pt x="5193" y="4356"/>
                    <a:pt x="6117" y="4356"/>
                  </a:cubicBezTo>
                  <a:cubicBezTo>
                    <a:pt x="8125" y="4356"/>
                    <a:pt x="10068" y="5428"/>
                    <a:pt x="11081" y="7325"/>
                  </a:cubicBezTo>
                  <a:cubicBezTo>
                    <a:pt x="12578" y="10077"/>
                    <a:pt x="11530" y="13539"/>
                    <a:pt x="8760" y="14999"/>
                  </a:cubicBezTo>
                  <a:cubicBezTo>
                    <a:pt x="6857" y="16025"/>
                    <a:pt x="7576" y="18911"/>
                    <a:pt x="9731" y="18911"/>
                  </a:cubicBezTo>
                  <a:cubicBezTo>
                    <a:pt x="9738" y="18911"/>
                    <a:pt x="9745" y="18911"/>
                    <a:pt x="9752" y="18911"/>
                  </a:cubicBezTo>
                  <a:cubicBezTo>
                    <a:pt x="10089" y="18911"/>
                    <a:pt x="10426" y="18836"/>
                    <a:pt x="10744" y="18667"/>
                  </a:cubicBezTo>
                  <a:cubicBezTo>
                    <a:pt x="15779" y="16234"/>
                    <a:pt x="17763" y="10077"/>
                    <a:pt x="15105" y="5154"/>
                  </a:cubicBezTo>
                  <a:cubicBezTo>
                    <a:pt x="13323" y="1854"/>
                    <a:pt x="9934" y="1"/>
                    <a:pt x="6445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385500" y="3747300"/>
              <a:ext cx="412250" cy="426000"/>
            </a:xfrm>
            <a:custGeom>
              <a:rect b="b" l="l" r="r" t="t"/>
              <a:pathLst>
                <a:path extrusionOk="0" h="17040" w="16490">
                  <a:moveTo>
                    <a:pt x="6377" y="0"/>
                  </a:moveTo>
                  <a:cubicBezTo>
                    <a:pt x="4639" y="0"/>
                    <a:pt x="2910" y="435"/>
                    <a:pt x="1367" y="1280"/>
                  </a:cubicBezTo>
                  <a:cubicBezTo>
                    <a:pt x="375" y="1841"/>
                    <a:pt x="1" y="3095"/>
                    <a:pt x="544" y="4106"/>
                  </a:cubicBezTo>
                  <a:cubicBezTo>
                    <a:pt x="921" y="4808"/>
                    <a:pt x="1641" y="5203"/>
                    <a:pt x="2385" y="5203"/>
                  </a:cubicBezTo>
                  <a:cubicBezTo>
                    <a:pt x="2711" y="5203"/>
                    <a:pt x="3042" y="5127"/>
                    <a:pt x="3351" y="4967"/>
                  </a:cubicBezTo>
                  <a:cubicBezTo>
                    <a:pt x="4294" y="4441"/>
                    <a:pt x="5345" y="4168"/>
                    <a:pt x="6411" y="4168"/>
                  </a:cubicBezTo>
                  <a:cubicBezTo>
                    <a:pt x="6825" y="4168"/>
                    <a:pt x="7242" y="4209"/>
                    <a:pt x="7656" y="4293"/>
                  </a:cubicBezTo>
                  <a:cubicBezTo>
                    <a:pt x="8854" y="4536"/>
                    <a:pt x="9902" y="5285"/>
                    <a:pt x="10519" y="6352"/>
                  </a:cubicBezTo>
                  <a:cubicBezTo>
                    <a:pt x="11717" y="8598"/>
                    <a:pt x="10482" y="11630"/>
                    <a:pt x="7749" y="13108"/>
                  </a:cubicBezTo>
                  <a:cubicBezTo>
                    <a:pt x="5815" y="14113"/>
                    <a:pt x="6542" y="17039"/>
                    <a:pt x="8700" y="17039"/>
                  </a:cubicBezTo>
                  <a:cubicBezTo>
                    <a:pt x="8714" y="17039"/>
                    <a:pt x="8728" y="17039"/>
                    <a:pt x="8741" y="17039"/>
                  </a:cubicBezTo>
                  <a:cubicBezTo>
                    <a:pt x="9097" y="17039"/>
                    <a:pt x="9434" y="16945"/>
                    <a:pt x="9733" y="16777"/>
                  </a:cubicBezTo>
                  <a:cubicBezTo>
                    <a:pt x="14487" y="14194"/>
                    <a:pt x="16490" y="8635"/>
                    <a:pt x="14169" y="4368"/>
                  </a:cubicBezTo>
                  <a:cubicBezTo>
                    <a:pt x="13046" y="2253"/>
                    <a:pt x="11043" y="774"/>
                    <a:pt x="8554" y="231"/>
                  </a:cubicBezTo>
                  <a:cubicBezTo>
                    <a:pt x="7836" y="77"/>
                    <a:pt x="7106" y="0"/>
                    <a:pt x="6377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488925" y="1469525"/>
              <a:ext cx="787050" cy="1296750"/>
            </a:xfrm>
            <a:custGeom>
              <a:rect b="b" l="l" r="r" t="t"/>
              <a:pathLst>
                <a:path extrusionOk="0" h="51870" w="31482">
                  <a:moveTo>
                    <a:pt x="15986" y="1"/>
                  </a:moveTo>
                  <a:cubicBezTo>
                    <a:pt x="15095" y="1"/>
                    <a:pt x="14204" y="436"/>
                    <a:pt x="13682" y="1316"/>
                  </a:cubicBezTo>
                  <a:cubicBezTo>
                    <a:pt x="11848" y="4348"/>
                    <a:pt x="9227" y="8634"/>
                    <a:pt x="6757" y="12658"/>
                  </a:cubicBezTo>
                  <a:cubicBezTo>
                    <a:pt x="4174" y="16851"/>
                    <a:pt x="1759" y="20744"/>
                    <a:pt x="543" y="22709"/>
                  </a:cubicBezTo>
                  <a:cubicBezTo>
                    <a:pt x="38" y="23514"/>
                    <a:pt x="0" y="24524"/>
                    <a:pt x="449" y="25367"/>
                  </a:cubicBezTo>
                  <a:lnTo>
                    <a:pt x="6701" y="37289"/>
                  </a:lnTo>
                  <a:lnTo>
                    <a:pt x="13607" y="50428"/>
                  </a:lnTo>
                  <a:cubicBezTo>
                    <a:pt x="14105" y="51387"/>
                    <a:pt x="15043" y="51869"/>
                    <a:pt x="15984" y="51869"/>
                  </a:cubicBezTo>
                  <a:cubicBezTo>
                    <a:pt x="16915" y="51869"/>
                    <a:pt x="17849" y="51397"/>
                    <a:pt x="18361" y="50447"/>
                  </a:cubicBezTo>
                  <a:lnTo>
                    <a:pt x="24331" y="39442"/>
                  </a:lnTo>
                  <a:lnTo>
                    <a:pt x="31051" y="27032"/>
                  </a:lnTo>
                  <a:cubicBezTo>
                    <a:pt x="31481" y="26228"/>
                    <a:pt x="31481" y="25273"/>
                    <a:pt x="31051" y="24468"/>
                  </a:cubicBezTo>
                  <a:lnTo>
                    <a:pt x="25698" y="14736"/>
                  </a:lnTo>
                  <a:lnTo>
                    <a:pt x="18361" y="1410"/>
                  </a:lnTo>
                  <a:cubicBezTo>
                    <a:pt x="17845" y="474"/>
                    <a:pt x="16915" y="1"/>
                    <a:pt x="15986" y="1"/>
                  </a:cubicBezTo>
                  <a:close/>
                </a:path>
              </a:pathLst>
            </a:custGeom>
            <a:solidFill>
              <a:srgbClr val="F2E1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4430900" y="1413600"/>
              <a:ext cx="903550" cy="1408350"/>
            </a:xfrm>
            <a:custGeom>
              <a:rect b="b" l="l" r="r" t="t"/>
              <a:pathLst>
                <a:path extrusionOk="0" h="56334" w="36142">
                  <a:moveTo>
                    <a:pt x="18281" y="4486"/>
                  </a:moveTo>
                  <a:cubicBezTo>
                    <a:pt x="18295" y="4486"/>
                    <a:pt x="18309" y="4487"/>
                    <a:pt x="18324" y="4489"/>
                  </a:cubicBezTo>
                  <a:cubicBezTo>
                    <a:pt x="18492" y="4489"/>
                    <a:pt x="18642" y="4582"/>
                    <a:pt x="18735" y="4713"/>
                  </a:cubicBezTo>
                  <a:lnTo>
                    <a:pt x="31425" y="27772"/>
                  </a:lnTo>
                  <a:cubicBezTo>
                    <a:pt x="31500" y="27922"/>
                    <a:pt x="31500" y="28090"/>
                    <a:pt x="31425" y="28221"/>
                  </a:cubicBezTo>
                  <a:lnTo>
                    <a:pt x="18735" y="51636"/>
                  </a:lnTo>
                  <a:cubicBezTo>
                    <a:pt x="18661" y="51785"/>
                    <a:pt x="18492" y="51879"/>
                    <a:pt x="18324" y="51879"/>
                  </a:cubicBezTo>
                  <a:cubicBezTo>
                    <a:pt x="18155" y="51879"/>
                    <a:pt x="17987" y="51785"/>
                    <a:pt x="17912" y="51617"/>
                  </a:cubicBezTo>
                  <a:lnTo>
                    <a:pt x="4754" y="26574"/>
                  </a:lnTo>
                  <a:cubicBezTo>
                    <a:pt x="4679" y="26425"/>
                    <a:pt x="4679" y="26256"/>
                    <a:pt x="4754" y="26125"/>
                  </a:cubicBezTo>
                  <a:cubicBezTo>
                    <a:pt x="5971" y="24160"/>
                    <a:pt x="8404" y="20248"/>
                    <a:pt x="10968" y="16056"/>
                  </a:cubicBezTo>
                  <a:cubicBezTo>
                    <a:pt x="13457" y="12013"/>
                    <a:pt x="16078" y="7727"/>
                    <a:pt x="17912" y="4695"/>
                  </a:cubicBezTo>
                  <a:lnTo>
                    <a:pt x="17912" y="4713"/>
                  </a:lnTo>
                  <a:cubicBezTo>
                    <a:pt x="17980" y="4576"/>
                    <a:pt x="18127" y="4486"/>
                    <a:pt x="18281" y="4486"/>
                  </a:cubicBezTo>
                  <a:close/>
                  <a:moveTo>
                    <a:pt x="18319" y="1"/>
                  </a:moveTo>
                  <a:cubicBezTo>
                    <a:pt x="16686" y="1"/>
                    <a:pt x="15050" y="801"/>
                    <a:pt x="14094" y="2411"/>
                  </a:cubicBezTo>
                  <a:cubicBezTo>
                    <a:pt x="12278" y="5443"/>
                    <a:pt x="9658" y="9711"/>
                    <a:pt x="7187" y="13735"/>
                  </a:cubicBezTo>
                  <a:cubicBezTo>
                    <a:pt x="4604" y="17909"/>
                    <a:pt x="2190" y="21820"/>
                    <a:pt x="974" y="23767"/>
                  </a:cubicBezTo>
                  <a:cubicBezTo>
                    <a:pt x="56" y="25245"/>
                    <a:pt x="0" y="27098"/>
                    <a:pt x="805" y="28652"/>
                  </a:cubicBezTo>
                  <a:lnTo>
                    <a:pt x="13944" y="53695"/>
                  </a:lnTo>
                  <a:cubicBezTo>
                    <a:pt x="14786" y="55304"/>
                    <a:pt x="16471" y="56315"/>
                    <a:pt x="18286" y="56334"/>
                  </a:cubicBezTo>
                  <a:lnTo>
                    <a:pt x="18305" y="56334"/>
                  </a:lnTo>
                  <a:cubicBezTo>
                    <a:pt x="20120" y="56334"/>
                    <a:pt x="21786" y="55342"/>
                    <a:pt x="22647" y="53751"/>
                  </a:cubicBezTo>
                  <a:lnTo>
                    <a:pt x="35337" y="30336"/>
                  </a:lnTo>
                  <a:cubicBezTo>
                    <a:pt x="36142" y="28858"/>
                    <a:pt x="36123" y="27080"/>
                    <a:pt x="35318" y="25620"/>
                  </a:cubicBezTo>
                  <a:lnTo>
                    <a:pt x="22628" y="2561"/>
                  </a:lnTo>
                  <a:cubicBezTo>
                    <a:pt x="21696" y="858"/>
                    <a:pt x="20008" y="1"/>
                    <a:pt x="18319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4174475" y="2341550"/>
              <a:ext cx="450150" cy="741500"/>
            </a:xfrm>
            <a:custGeom>
              <a:rect b="b" l="l" r="r" t="t"/>
              <a:pathLst>
                <a:path extrusionOk="0" h="29660" w="18006">
                  <a:moveTo>
                    <a:pt x="9148" y="1"/>
                  </a:moveTo>
                  <a:cubicBezTo>
                    <a:pt x="8634" y="1"/>
                    <a:pt x="8120" y="253"/>
                    <a:pt x="7824" y="761"/>
                  </a:cubicBezTo>
                  <a:cubicBezTo>
                    <a:pt x="6776" y="2502"/>
                    <a:pt x="5279" y="4935"/>
                    <a:pt x="3856" y="7237"/>
                  </a:cubicBezTo>
                  <a:cubicBezTo>
                    <a:pt x="2396" y="9633"/>
                    <a:pt x="1011" y="11879"/>
                    <a:pt x="319" y="12983"/>
                  </a:cubicBezTo>
                  <a:cubicBezTo>
                    <a:pt x="19" y="13451"/>
                    <a:pt x="1" y="14031"/>
                    <a:pt x="263" y="14518"/>
                  </a:cubicBezTo>
                  <a:lnTo>
                    <a:pt x="3838" y="21331"/>
                  </a:lnTo>
                  <a:lnTo>
                    <a:pt x="7787" y="28836"/>
                  </a:lnTo>
                  <a:cubicBezTo>
                    <a:pt x="8070" y="29383"/>
                    <a:pt x="8610" y="29659"/>
                    <a:pt x="9150" y="29659"/>
                  </a:cubicBezTo>
                  <a:cubicBezTo>
                    <a:pt x="9682" y="29659"/>
                    <a:pt x="10213" y="29393"/>
                    <a:pt x="10501" y="28855"/>
                  </a:cubicBezTo>
                  <a:lnTo>
                    <a:pt x="13907" y="22547"/>
                  </a:lnTo>
                  <a:lnTo>
                    <a:pt x="17763" y="15454"/>
                  </a:lnTo>
                  <a:cubicBezTo>
                    <a:pt x="18006" y="15004"/>
                    <a:pt x="18006" y="14443"/>
                    <a:pt x="17763" y="13975"/>
                  </a:cubicBezTo>
                  <a:lnTo>
                    <a:pt x="14693" y="8416"/>
                  </a:lnTo>
                  <a:lnTo>
                    <a:pt x="10501" y="799"/>
                  </a:lnTo>
                  <a:cubicBezTo>
                    <a:pt x="10207" y="267"/>
                    <a:pt x="9677" y="1"/>
                    <a:pt x="9148" y="1"/>
                  </a:cubicBezTo>
                  <a:close/>
                </a:path>
              </a:pathLst>
            </a:custGeom>
            <a:solidFill>
              <a:srgbClr val="F2E1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4116000" y="2285675"/>
              <a:ext cx="566650" cy="853050"/>
            </a:xfrm>
            <a:custGeom>
              <a:rect b="b" l="l" r="r" t="t"/>
              <a:pathLst>
                <a:path extrusionOk="0" h="34122" w="22666">
                  <a:moveTo>
                    <a:pt x="11455" y="5167"/>
                  </a:moveTo>
                  <a:lnTo>
                    <a:pt x="17949" y="16959"/>
                  </a:lnTo>
                  <a:lnTo>
                    <a:pt x="11492" y="28900"/>
                  </a:lnTo>
                  <a:lnTo>
                    <a:pt x="4754" y="16060"/>
                  </a:lnTo>
                  <a:cubicBezTo>
                    <a:pt x="5503" y="14862"/>
                    <a:pt x="6757" y="12822"/>
                    <a:pt x="8104" y="10651"/>
                  </a:cubicBezTo>
                  <a:cubicBezTo>
                    <a:pt x="9265" y="8761"/>
                    <a:pt x="10481" y="6777"/>
                    <a:pt x="11455" y="5167"/>
                  </a:cubicBezTo>
                  <a:close/>
                  <a:moveTo>
                    <a:pt x="11447" y="0"/>
                  </a:moveTo>
                  <a:cubicBezTo>
                    <a:pt x="10137" y="0"/>
                    <a:pt x="8911" y="704"/>
                    <a:pt x="8254" y="1836"/>
                  </a:cubicBezTo>
                  <a:cubicBezTo>
                    <a:pt x="7206" y="3576"/>
                    <a:pt x="5709" y="6009"/>
                    <a:pt x="4305" y="8312"/>
                  </a:cubicBezTo>
                  <a:cubicBezTo>
                    <a:pt x="2826" y="10689"/>
                    <a:pt x="1460" y="12935"/>
                    <a:pt x="767" y="14039"/>
                  </a:cubicBezTo>
                  <a:cubicBezTo>
                    <a:pt x="56" y="15181"/>
                    <a:pt x="0" y="16603"/>
                    <a:pt x="636" y="17782"/>
                  </a:cubicBezTo>
                  <a:lnTo>
                    <a:pt x="8142" y="32100"/>
                  </a:lnTo>
                  <a:cubicBezTo>
                    <a:pt x="8797" y="33336"/>
                    <a:pt x="10070" y="34122"/>
                    <a:pt x="11455" y="34122"/>
                  </a:cubicBezTo>
                  <a:lnTo>
                    <a:pt x="11492" y="34122"/>
                  </a:lnTo>
                  <a:cubicBezTo>
                    <a:pt x="12858" y="34122"/>
                    <a:pt x="14131" y="33354"/>
                    <a:pt x="14786" y="32138"/>
                  </a:cubicBezTo>
                  <a:lnTo>
                    <a:pt x="22029" y="18755"/>
                  </a:lnTo>
                  <a:cubicBezTo>
                    <a:pt x="22666" y="17632"/>
                    <a:pt x="22666" y="16266"/>
                    <a:pt x="22029" y="15143"/>
                  </a:cubicBezTo>
                  <a:lnTo>
                    <a:pt x="14786" y="1967"/>
                  </a:lnTo>
                  <a:cubicBezTo>
                    <a:pt x="14131" y="788"/>
                    <a:pt x="12896" y="39"/>
                    <a:pt x="11548" y="1"/>
                  </a:cubicBezTo>
                  <a:cubicBezTo>
                    <a:pt x="11514" y="0"/>
                    <a:pt x="11480" y="0"/>
                    <a:pt x="11447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/>
        </p:nvSpPr>
        <p:spPr>
          <a:xfrm flipH="1">
            <a:off x="7790900" y="1873917"/>
            <a:ext cx="14916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rPr>
              <a:t>LOYALTY</a:t>
            </a:r>
            <a:endParaRPr b="0" i="0" sz="1200" u="none" cap="none" strike="noStrike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3" name="Google Shape;273;p30"/>
          <p:cNvSpPr txBox="1"/>
          <p:nvPr>
            <p:ph type="ctrTitle"/>
          </p:nvPr>
        </p:nvSpPr>
        <p:spPr>
          <a:xfrm rot="-5400000">
            <a:off x="-108975" y="1157338"/>
            <a:ext cx="20022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ORGANIZATIONAL STRUCTURE</a:t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8413877" y="1515296"/>
            <a:ext cx="231332" cy="204376"/>
          </a:xfrm>
          <a:custGeom>
            <a:rect b="b" l="l" r="r" t="t"/>
            <a:pathLst>
              <a:path extrusionOk="0" h="17074" w="19326">
                <a:moveTo>
                  <a:pt x="14226" y="1132"/>
                </a:moveTo>
                <a:cubicBezTo>
                  <a:pt x="15314" y="1132"/>
                  <a:pt x="16352" y="1605"/>
                  <a:pt x="17070" y="2425"/>
                </a:cubicBezTo>
                <a:cubicBezTo>
                  <a:pt x="17798" y="3252"/>
                  <a:pt x="18196" y="4366"/>
                  <a:pt x="18196" y="5568"/>
                </a:cubicBezTo>
                <a:cubicBezTo>
                  <a:pt x="18193" y="8476"/>
                  <a:pt x="15599" y="10686"/>
                  <a:pt x="11671" y="14032"/>
                </a:cubicBezTo>
                <a:cubicBezTo>
                  <a:pt x="11025" y="14581"/>
                  <a:pt x="10364" y="15146"/>
                  <a:pt x="9663" y="15756"/>
                </a:cubicBezTo>
                <a:cubicBezTo>
                  <a:pt x="8963" y="15146"/>
                  <a:pt x="8301" y="14581"/>
                  <a:pt x="7655" y="14032"/>
                </a:cubicBezTo>
                <a:cubicBezTo>
                  <a:pt x="3727" y="10686"/>
                  <a:pt x="1133" y="8476"/>
                  <a:pt x="1133" y="5568"/>
                </a:cubicBezTo>
                <a:cubicBezTo>
                  <a:pt x="1133" y="4366"/>
                  <a:pt x="1535" y="3252"/>
                  <a:pt x="2259" y="2425"/>
                </a:cubicBezTo>
                <a:cubicBezTo>
                  <a:pt x="2977" y="1605"/>
                  <a:pt x="4015" y="1132"/>
                  <a:pt x="5103" y="1132"/>
                </a:cubicBezTo>
                <a:cubicBezTo>
                  <a:pt x="5113" y="1132"/>
                  <a:pt x="5124" y="1132"/>
                  <a:pt x="5134" y="1132"/>
                </a:cubicBezTo>
                <a:cubicBezTo>
                  <a:pt x="6686" y="1132"/>
                  <a:pt x="7691" y="2090"/>
                  <a:pt x="8259" y="2890"/>
                </a:cubicBezTo>
                <a:cubicBezTo>
                  <a:pt x="8631" y="3421"/>
                  <a:pt x="8920" y="4001"/>
                  <a:pt x="9126" y="4614"/>
                </a:cubicBezTo>
                <a:cubicBezTo>
                  <a:pt x="9212" y="4875"/>
                  <a:pt x="9438" y="5006"/>
                  <a:pt x="9665" y="5006"/>
                </a:cubicBezTo>
                <a:cubicBezTo>
                  <a:pt x="9891" y="5006"/>
                  <a:pt x="10118" y="4875"/>
                  <a:pt x="10204" y="4614"/>
                </a:cubicBezTo>
                <a:cubicBezTo>
                  <a:pt x="10409" y="4001"/>
                  <a:pt x="10699" y="3421"/>
                  <a:pt x="11070" y="2890"/>
                </a:cubicBezTo>
                <a:cubicBezTo>
                  <a:pt x="11641" y="2090"/>
                  <a:pt x="12643" y="1132"/>
                  <a:pt x="14195" y="1132"/>
                </a:cubicBezTo>
                <a:cubicBezTo>
                  <a:pt x="14206" y="1132"/>
                  <a:pt x="14216" y="1132"/>
                  <a:pt x="14226" y="1132"/>
                </a:cubicBezTo>
                <a:close/>
                <a:moveTo>
                  <a:pt x="5103" y="0"/>
                </a:moveTo>
                <a:cubicBezTo>
                  <a:pt x="3689" y="0"/>
                  <a:pt x="2343" y="612"/>
                  <a:pt x="1411" y="1676"/>
                </a:cubicBezTo>
                <a:cubicBezTo>
                  <a:pt x="502" y="2709"/>
                  <a:pt x="1" y="4092"/>
                  <a:pt x="1" y="5568"/>
                </a:cubicBezTo>
                <a:cubicBezTo>
                  <a:pt x="1" y="7174"/>
                  <a:pt x="629" y="8672"/>
                  <a:pt x="1976" y="10275"/>
                </a:cubicBezTo>
                <a:cubicBezTo>
                  <a:pt x="3180" y="11710"/>
                  <a:pt x="4914" y="13183"/>
                  <a:pt x="6922" y="14895"/>
                </a:cubicBezTo>
                <a:cubicBezTo>
                  <a:pt x="7670" y="15532"/>
                  <a:pt x="8443" y="16191"/>
                  <a:pt x="9265" y="16909"/>
                </a:cubicBezTo>
                <a:lnTo>
                  <a:pt x="9292" y="16933"/>
                </a:lnTo>
                <a:cubicBezTo>
                  <a:pt x="9397" y="17027"/>
                  <a:pt x="9530" y="17074"/>
                  <a:pt x="9664" y="17074"/>
                </a:cubicBezTo>
                <a:cubicBezTo>
                  <a:pt x="9797" y="17074"/>
                  <a:pt x="9930" y="17027"/>
                  <a:pt x="10038" y="16933"/>
                </a:cubicBezTo>
                <a:lnTo>
                  <a:pt x="10062" y="16909"/>
                </a:lnTo>
                <a:cubicBezTo>
                  <a:pt x="10883" y="16191"/>
                  <a:pt x="11659" y="15532"/>
                  <a:pt x="12405" y="14895"/>
                </a:cubicBezTo>
                <a:cubicBezTo>
                  <a:pt x="14413" y="13183"/>
                  <a:pt x="16146" y="11707"/>
                  <a:pt x="17351" y="10275"/>
                </a:cubicBezTo>
                <a:cubicBezTo>
                  <a:pt x="18697" y="8672"/>
                  <a:pt x="19325" y="7174"/>
                  <a:pt x="19325" y="5568"/>
                </a:cubicBezTo>
                <a:cubicBezTo>
                  <a:pt x="19325" y="4092"/>
                  <a:pt x="18824" y="2709"/>
                  <a:pt x="17915" y="1676"/>
                </a:cubicBezTo>
                <a:cubicBezTo>
                  <a:pt x="16983" y="612"/>
                  <a:pt x="15637" y="0"/>
                  <a:pt x="14224" y="0"/>
                </a:cubicBezTo>
                <a:cubicBezTo>
                  <a:pt x="14213" y="0"/>
                  <a:pt x="14203" y="0"/>
                  <a:pt x="14192" y="0"/>
                </a:cubicBezTo>
                <a:cubicBezTo>
                  <a:pt x="12157" y="0"/>
                  <a:pt x="10868" y="1217"/>
                  <a:pt x="10143" y="2238"/>
                </a:cubicBezTo>
                <a:cubicBezTo>
                  <a:pt x="9968" y="2485"/>
                  <a:pt x="9808" y="2748"/>
                  <a:pt x="9663" y="3017"/>
                </a:cubicBezTo>
                <a:cubicBezTo>
                  <a:pt x="9518" y="2748"/>
                  <a:pt x="9358" y="2485"/>
                  <a:pt x="9183" y="2238"/>
                </a:cubicBezTo>
                <a:cubicBezTo>
                  <a:pt x="8458" y="1217"/>
                  <a:pt x="7169" y="0"/>
                  <a:pt x="5134" y="0"/>
                </a:cubicBezTo>
                <a:cubicBezTo>
                  <a:pt x="5124" y="0"/>
                  <a:pt x="5113" y="0"/>
                  <a:pt x="5103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30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30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30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675" y="991699"/>
            <a:ext cx="6922650" cy="384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30"/>
          <p:cNvGrpSpPr/>
          <p:nvPr/>
        </p:nvGrpSpPr>
        <p:grpSpPr>
          <a:xfrm>
            <a:off x="1258577" y="3950509"/>
            <a:ext cx="1033848" cy="933456"/>
            <a:chOff x="1472425" y="1110675"/>
            <a:chExt cx="4538400" cy="4097700"/>
          </a:xfrm>
        </p:grpSpPr>
        <p:sp>
          <p:nvSpPr>
            <p:cNvPr id="287" name="Google Shape;287;p30"/>
            <p:cNvSpPr/>
            <p:nvPr/>
          </p:nvSpPr>
          <p:spPr>
            <a:xfrm>
              <a:off x="5524250" y="4362600"/>
              <a:ext cx="20350" cy="9200"/>
            </a:xfrm>
            <a:custGeom>
              <a:rect b="b" l="l" r="r" t="t"/>
              <a:pathLst>
                <a:path extrusionOk="0" h="368" w="814">
                  <a:moveTo>
                    <a:pt x="604" y="0"/>
                  </a:moveTo>
                  <a:cubicBezTo>
                    <a:pt x="345" y="0"/>
                    <a:pt x="1" y="367"/>
                    <a:pt x="222" y="367"/>
                  </a:cubicBezTo>
                  <a:cubicBezTo>
                    <a:pt x="275" y="367"/>
                    <a:pt x="361" y="346"/>
                    <a:pt x="488" y="293"/>
                  </a:cubicBezTo>
                  <a:cubicBezTo>
                    <a:pt x="588" y="262"/>
                    <a:pt x="714" y="199"/>
                    <a:pt x="813" y="157"/>
                  </a:cubicBezTo>
                  <a:cubicBezTo>
                    <a:pt x="771" y="43"/>
                    <a:pt x="692" y="0"/>
                    <a:pt x="604" y="0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3427925" y="5133850"/>
              <a:ext cx="21800" cy="7400"/>
            </a:xfrm>
            <a:custGeom>
              <a:rect b="b" l="l" r="r" t="t"/>
              <a:pathLst>
                <a:path extrusionOk="0" h="296" w="872">
                  <a:moveTo>
                    <a:pt x="636" y="1"/>
                  </a:moveTo>
                  <a:cubicBezTo>
                    <a:pt x="364" y="1"/>
                    <a:pt x="0" y="295"/>
                    <a:pt x="313" y="295"/>
                  </a:cubicBezTo>
                  <a:cubicBezTo>
                    <a:pt x="365" y="295"/>
                    <a:pt x="437" y="287"/>
                    <a:pt x="531" y="267"/>
                  </a:cubicBezTo>
                  <a:cubicBezTo>
                    <a:pt x="636" y="257"/>
                    <a:pt x="767" y="220"/>
                    <a:pt x="872" y="199"/>
                  </a:cubicBezTo>
                  <a:cubicBezTo>
                    <a:pt x="847" y="52"/>
                    <a:pt x="749" y="1"/>
                    <a:pt x="636" y="1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2969050" y="5206975"/>
              <a:ext cx="9350" cy="1400"/>
            </a:xfrm>
            <a:custGeom>
              <a:rect b="b" l="l" r="r" t="t"/>
              <a:pathLst>
                <a:path extrusionOk="0" h="56" w="374">
                  <a:moveTo>
                    <a:pt x="137" y="1"/>
                  </a:moveTo>
                  <a:lnTo>
                    <a:pt x="137" y="1"/>
                  </a:lnTo>
                  <a:cubicBezTo>
                    <a:pt x="0" y="42"/>
                    <a:pt x="8" y="55"/>
                    <a:pt x="58" y="55"/>
                  </a:cubicBezTo>
                  <a:cubicBezTo>
                    <a:pt x="147" y="55"/>
                    <a:pt x="373" y="11"/>
                    <a:pt x="137" y="1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472425" y="2857025"/>
              <a:ext cx="7750" cy="17200"/>
            </a:xfrm>
            <a:custGeom>
              <a:rect b="b" l="l" r="r" t="t"/>
              <a:pathLst>
                <a:path extrusionOk="0" h="688" w="310">
                  <a:moveTo>
                    <a:pt x="53" y="1"/>
                  </a:moveTo>
                  <a:lnTo>
                    <a:pt x="0" y="331"/>
                  </a:lnTo>
                  <a:lnTo>
                    <a:pt x="79" y="687"/>
                  </a:lnTo>
                  <a:cubicBezTo>
                    <a:pt x="310" y="294"/>
                    <a:pt x="310" y="48"/>
                    <a:pt x="53" y="1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020150" y="1650200"/>
              <a:ext cx="8675" cy="6050"/>
            </a:xfrm>
            <a:custGeom>
              <a:rect b="b" l="l" r="r" t="t"/>
              <a:pathLst>
                <a:path extrusionOk="0" h="242" w="347">
                  <a:moveTo>
                    <a:pt x="184" y="1"/>
                  </a:moveTo>
                  <a:lnTo>
                    <a:pt x="0" y="106"/>
                  </a:lnTo>
                  <a:cubicBezTo>
                    <a:pt x="80" y="195"/>
                    <a:pt x="149" y="242"/>
                    <a:pt x="205" y="242"/>
                  </a:cubicBezTo>
                  <a:cubicBezTo>
                    <a:pt x="272" y="242"/>
                    <a:pt x="320" y="173"/>
                    <a:pt x="346" y="3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4308000" y="1374025"/>
              <a:ext cx="6125" cy="6000"/>
            </a:xfrm>
            <a:custGeom>
              <a:rect b="b" l="l" r="r" t="t"/>
              <a:pathLst>
                <a:path extrusionOk="0" h="240" w="245">
                  <a:moveTo>
                    <a:pt x="231" y="0"/>
                  </a:moveTo>
                  <a:lnTo>
                    <a:pt x="111" y="11"/>
                  </a:lnTo>
                  <a:lnTo>
                    <a:pt x="0" y="147"/>
                  </a:lnTo>
                  <a:cubicBezTo>
                    <a:pt x="67" y="208"/>
                    <a:pt x="120" y="239"/>
                    <a:pt x="159" y="239"/>
                  </a:cubicBezTo>
                  <a:cubicBezTo>
                    <a:pt x="219" y="239"/>
                    <a:pt x="244" y="161"/>
                    <a:pt x="231" y="0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3443550" y="1679300"/>
              <a:ext cx="6175" cy="5975"/>
            </a:xfrm>
            <a:custGeom>
              <a:rect b="b" l="l" r="r" t="t"/>
              <a:pathLst>
                <a:path extrusionOk="0" h="239" w="247">
                  <a:moveTo>
                    <a:pt x="132" y="1"/>
                  </a:moveTo>
                  <a:lnTo>
                    <a:pt x="1" y="116"/>
                  </a:lnTo>
                  <a:cubicBezTo>
                    <a:pt x="53" y="196"/>
                    <a:pt x="99" y="238"/>
                    <a:pt x="137" y="238"/>
                  </a:cubicBezTo>
                  <a:cubicBezTo>
                    <a:pt x="187" y="238"/>
                    <a:pt x="223" y="169"/>
                    <a:pt x="247" y="22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2424575" y="2009350"/>
              <a:ext cx="6200" cy="6300"/>
            </a:xfrm>
            <a:custGeom>
              <a:rect b="b" l="l" r="r" t="t"/>
              <a:pathLst>
                <a:path extrusionOk="0" h="252" w="248">
                  <a:moveTo>
                    <a:pt x="220" y="1"/>
                  </a:moveTo>
                  <a:lnTo>
                    <a:pt x="94" y="27"/>
                  </a:lnTo>
                  <a:lnTo>
                    <a:pt x="0" y="179"/>
                  </a:lnTo>
                  <a:cubicBezTo>
                    <a:pt x="67" y="227"/>
                    <a:pt x="119" y="252"/>
                    <a:pt x="157" y="252"/>
                  </a:cubicBezTo>
                  <a:cubicBezTo>
                    <a:pt x="226" y="252"/>
                    <a:pt x="247" y="170"/>
                    <a:pt x="220" y="1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899600" y="2483075"/>
              <a:ext cx="2925" cy="5925"/>
            </a:xfrm>
            <a:custGeom>
              <a:rect b="b" l="l" r="r" t="t"/>
              <a:pathLst>
                <a:path extrusionOk="0" h="237" w="117">
                  <a:moveTo>
                    <a:pt x="79" y="0"/>
                  </a:moveTo>
                  <a:lnTo>
                    <a:pt x="27" y="11"/>
                  </a:lnTo>
                  <a:lnTo>
                    <a:pt x="1" y="152"/>
                  </a:lnTo>
                  <a:cubicBezTo>
                    <a:pt x="40" y="208"/>
                    <a:pt x="70" y="236"/>
                    <a:pt x="87" y="236"/>
                  </a:cubicBezTo>
                  <a:cubicBezTo>
                    <a:pt x="117" y="236"/>
                    <a:pt x="115" y="160"/>
                    <a:pt x="79" y="0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2846625" y="2152625"/>
              <a:ext cx="2525" cy="5675"/>
            </a:xfrm>
            <a:custGeom>
              <a:rect b="b" l="l" r="r" t="t"/>
              <a:pathLst>
                <a:path extrusionOk="0" h="227" w="101">
                  <a:moveTo>
                    <a:pt x="27" y="0"/>
                  </a:moveTo>
                  <a:lnTo>
                    <a:pt x="1" y="11"/>
                  </a:lnTo>
                  <a:lnTo>
                    <a:pt x="16" y="142"/>
                  </a:lnTo>
                  <a:cubicBezTo>
                    <a:pt x="53" y="198"/>
                    <a:pt x="76" y="227"/>
                    <a:pt x="85" y="227"/>
                  </a:cubicBezTo>
                  <a:cubicBezTo>
                    <a:pt x="101" y="227"/>
                    <a:pt x="82" y="152"/>
                    <a:pt x="27" y="0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3726675" y="1902400"/>
              <a:ext cx="2650" cy="5550"/>
            </a:xfrm>
            <a:custGeom>
              <a:rect b="b" l="l" r="r" t="t"/>
              <a:pathLst>
                <a:path extrusionOk="0" h="222" w="106">
                  <a:moveTo>
                    <a:pt x="32" y="0"/>
                  </a:moveTo>
                  <a:lnTo>
                    <a:pt x="1" y="6"/>
                  </a:lnTo>
                  <a:lnTo>
                    <a:pt x="22" y="137"/>
                  </a:lnTo>
                  <a:cubicBezTo>
                    <a:pt x="58" y="193"/>
                    <a:pt x="81" y="222"/>
                    <a:pt x="91" y="222"/>
                  </a:cubicBezTo>
                  <a:cubicBezTo>
                    <a:pt x="106" y="222"/>
                    <a:pt x="87" y="149"/>
                    <a:pt x="32" y="0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06675" y="2144900"/>
              <a:ext cx="5575" cy="5425"/>
            </a:xfrm>
            <a:custGeom>
              <a:rect b="b" l="l" r="r" t="t"/>
              <a:pathLst>
                <a:path extrusionOk="0" h="217" w="223">
                  <a:moveTo>
                    <a:pt x="148" y="0"/>
                  </a:moveTo>
                  <a:cubicBezTo>
                    <a:pt x="20" y="163"/>
                    <a:pt x="0" y="217"/>
                    <a:pt x="23" y="217"/>
                  </a:cubicBezTo>
                  <a:cubicBezTo>
                    <a:pt x="61" y="217"/>
                    <a:pt x="222" y="61"/>
                    <a:pt x="179" y="21"/>
                  </a:cubicBezTo>
                  <a:cubicBezTo>
                    <a:pt x="179" y="5"/>
                    <a:pt x="148" y="0"/>
                    <a:pt x="148" y="0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1970375" y="1555575"/>
              <a:ext cx="3772800" cy="1448675"/>
            </a:xfrm>
            <a:custGeom>
              <a:rect b="b" l="l" r="r" t="t"/>
              <a:pathLst>
                <a:path extrusionOk="0" h="57947" w="150912">
                  <a:moveTo>
                    <a:pt x="97564" y="0"/>
                  </a:moveTo>
                  <a:lnTo>
                    <a:pt x="1" y="31915"/>
                  </a:lnTo>
                  <a:lnTo>
                    <a:pt x="43466" y="57947"/>
                  </a:lnTo>
                  <a:lnTo>
                    <a:pt x="150912" y="18597"/>
                  </a:lnTo>
                  <a:lnTo>
                    <a:pt x="97564" y="0"/>
                  </a:lnTo>
                  <a:close/>
                </a:path>
              </a:pathLst>
            </a:custGeom>
            <a:solidFill>
              <a:srgbClr val="555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701550" y="2415300"/>
              <a:ext cx="1357175" cy="2408175"/>
            </a:xfrm>
            <a:custGeom>
              <a:rect b="b" l="l" r="r" t="t"/>
              <a:pathLst>
                <a:path extrusionOk="0" h="96327" w="54287">
                  <a:moveTo>
                    <a:pt x="5133" y="0"/>
                  </a:moveTo>
                  <a:cubicBezTo>
                    <a:pt x="0" y="7954"/>
                    <a:pt x="2522" y="18315"/>
                    <a:pt x="2868" y="27773"/>
                  </a:cubicBezTo>
                  <a:cubicBezTo>
                    <a:pt x="3256" y="38369"/>
                    <a:pt x="645" y="48945"/>
                    <a:pt x="1479" y="59515"/>
                  </a:cubicBezTo>
                  <a:cubicBezTo>
                    <a:pt x="1579" y="60762"/>
                    <a:pt x="1736" y="62042"/>
                    <a:pt x="2334" y="63143"/>
                  </a:cubicBezTo>
                  <a:cubicBezTo>
                    <a:pt x="3251" y="64815"/>
                    <a:pt x="5028" y="65791"/>
                    <a:pt x="6706" y="66692"/>
                  </a:cubicBezTo>
                  <a:cubicBezTo>
                    <a:pt x="23190" y="75537"/>
                    <a:pt x="39082" y="85436"/>
                    <a:pt x="54287" y="96326"/>
                  </a:cubicBezTo>
                  <a:lnTo>
                    <a:pt x="54214" y="23558"/>
                  </a:lnTo>
                  <a:cubicBezTo>
                    <a:pt x="38935" y="13533"/>
                    <a:pt x="23112" y="3283"/>
                    <a:pt x="5133" y="0"/>
                  </a:cubicBezTo>
                  <a:close/>
                </a:path>
              </a:pathLst>
            </a:custGeom>
            <a:solidFill>
              <a:srgbClr val="5C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2933150" y="2003600"/>
              <a:ext cx="3028400" cy="2856275"/>
            </a:xfrm>
            <a:custGeom>
              <a:rect b="b" l="l" r="r" t="t"/>
              <a:pathLst>
                <a:path extrusionOk="0" h="114251" w="121136">
                  <a:moveTo>
                    <a:pt x="109645" y="0"/>
                  </a:moveTo>
                  <a:cubicBezTo>
                    <a:pt x="107552" y="0"/>
                    <a:pt x="105334" y="933"/>
                    <a:pt x="103377" y="1861"/>
                  </a:cubicBezTo>
                  <a:cubicBezTo>
                    <a:pt x="87108" y="9579"/>
                    <a:pt x="70697" y="16988"/>
                    <a:pt x="54145" y="24081"/>
                  </a:cubicBezTo>
                  <a:cubicBezTo>
                    <a:pt x="38731" y="30688"/>
                    <a:pt x="23038" y="37069"/>
                    <a:pt x="6496" y="39842"/>
                  </a:cubicBezTo>
                  <a:cubicBezTo>
                    <a:pt x="5762" y="39963"/>
                    <a:pt x="4955" y="40120"/>
                    <a:pt x="4483" y="40691"/>
                  </a:cubicBezTo>
                  <a:cubicBezTo>
                    <a:pt x="4163" y="41085"/>
                    <a:pt x="4058" y="41614"/>
                    <a:pt x="3959" y="42118"/>
                  </a:cubicBezTo>
                  <a:cubicBezTo>
                    <a:pt x="1987" y="52688"/>
                    <a:pt x="0" y="63425"/>
                    <a:pt x="1038" y="74132"/>
                  </a:cubicBezTo>
                  <a:cubicBezTo>
                    <a:pt x="1594" y="79852"/>
                    <a:pt x="3004" y="85457"/>
                    <a:pt x="3796" y="91151"/>
                  </a:cubicBezTo>
                  <a:cubicBezTo>
                    <a:pt x="4520" y="96326"/>
                    <a:pt x="4729" y="101564"/>
                    <a:pt x="4425" y="106780"/>
                  </a:cubicBezTo>
                  <a:cubicBezTo>
                    <a:pt x="4299" y="108878"/>
                    <a:pt x="4184" y="111253"/>
                    <a:pt x="5621" y="112789"/>
                  </a:cubicBezTo>
                  <a:cubicBezTo>
                    <a:pt x="6691" y="113940"/>
                    <a:pt x="8277" y="114251"/>
                    <a:pt x="9900" y="114251"/>
                  </a:cubicBezTo>
                  <a:cubicBezTo>
                    <a:pt x="10598" y="114251"/>
                    <a:pt x="11302" y="114193"/>
                    <a:pt x="11975" y="114121"/>
                  </a:cubicBezTo>
                  <a:cubicBezTo>
                    <a:pt x="26210" y="112564"/>
                    <a:pt x="40157" y="109004"/>
                    <a:pt x="53395" y="103545"/>
                  </a:cubicBezTo>
                  <a:cubicBezTo>
                    <a:pt x="59283" y="101113"/>
                    <a:pt x="65009" y="98318"/>
                    <a:pt x="70818" y="95712"/>
                  </a:cubicBezTo>
                  <a:cubicBezTo>
                    <a:pt x="85326" y="89221"/>
                    <a:pt x="101280" y="85499"/>
                    <a:pt x="115547" y="78720"/>
                  </a:cubicBezTo>
                  <a:cubicBezTo>
                    <a:pt x="121136" y="76067"/>
                    <a:pt x="119133" y="65874"/>
                    <a:pt x="119227" y="60149"/>
                  </a:cubicBezTo>
                  <a:cubicBezTo>
                    <a:pt x="119353" y="51975"/>
                    <a:pt x="119196" y="43806"/>
                    <a:pt x="118745" y="35637"/>
                  </a:cubicBezTo>
                  <a:cubicBezTo>
                    <a:pt x="118252" y="26603"/>
                    <a:pt x="117403" y="17591"/>
                    <a:pt x="116197" y="8614"/>
                  </a:cubicBezTo>
                  <a:cubicBezTo>
                    <a:pt x="115793" y="5594"/>
                    <a:pt x="115069" y="2150"/>
                    <a:pt x="112401" y="676"/>
                  </a:cubicBezTo>
                  <a:cubicBezTo>
                    <a:pt x="111533" y="196"/>
                    <a:pt x="110602" y="0"/>
                    <a:pt x="109645" y="0"/>
                  </a:cubicBezTo>
                  <a:close/>
                </a:path>
              </a:pathLst>
            </a:custGeom>
            <a:solidFill>
              <a:srgbClr val="7480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4594475" y="1471650"/>
              <a:ext cx="940025" cy="983050"/>
            </a:xfrm>
            <a:custGeom>
              <a:rect b="b" l="l" r="r" t="t"/>
              <a:pathLst>
                <a:path extrusionOk="0" h="39322" w="37601">
                  <a:moveTo>
                    <a:pt x="22759" y="1"/>
                  </a:moveTo>
                  <a:cubicBezTo>
                    <a:pt x="19223" y="1"/>
                    <a:pt x="15783" y="1648"/>
                    <a:pt x="13142" y="4028"/>
                  </a:cubicBezTo>
                  <a:cubicBezTo>
                    <a:pt x="10332" y="6566"/>
                    <a:pt x="8334" y="9880"/>
                    <a:pt x="6682" y="13293"/>
                  </a:cubicBezTo>
                  <a:cubicBezTo>
                    <a:pt x="3039" y="20843"/>
                    <a:pt x="926" y="29048"/>
                    <a:pt x="475" y="37427"/>
                  </a:cubicBezTo>
                  <a:cubicBezTo>
                    <a:pt x="1" y="38306"/>
                    <a:pt x="1010" y="39321"/>
                    <a:pt x="1909" y="39321"/>
                  </a:cubicBezTo>
                  <a:cubicBezTo>
                    <a:pt x="2183" y="39321"/>
                    <a:pt x="2447" y="39227"/>
                    <a:pt x="2656" y="39005"/>
                  </a:cubicBezTo>
                  <a:cubicBezTo>
                    <a:pt x="3417" y="38199"/>
                    <a:pt x="2465" y="36761"/>
                    <a:pt x="1480" y="36761"/>
                  </a:cubicBezTo>
                  <a:cubicBezTo>
                    <a:pt x="1373" y="36761"/>
                    <a:pt x="1265" y="36778"/>
                    <a:pt x="1160" y="36814"/>
                  </a:cubicBezTo>
                  <a:lnTo>
                    <a:pt x="1160" y="36814"/>
                  </a:lnTo>
                  <a:lnTo>
                    <a:pt x="34240" y="21168"/>
                  </a:lnTo>
                  <a:cubicBezTo>
                    <a:pt x="35986" y="16093"/>
                    <a:pt x="37601" y="10026"/>
                    <a:pt x="34371" y="5738"/>
                  </a:cubicBezTo>
                  <a:cubicBezTo>
                    <a:pt x="33485" y="4563"/>
                    <a:pt x="32300" y="3651"/>
                    <a:pt x="31068" y="2849"/>
                  </a:cubicBezTo>
                  <a:cubicBezTo>
                    <a:pt x="28771" y="1360"/>
                    <a:pt x="26187" y="201"/>
                    <a:pt x="23460" y="23"/>
                  </a:cubicBezTo>
                  <a:cubicBezTo>
                    <a:pt x="23226" y="8"/>
                    <a:pt x="22992" y="1"/>
                    <a:pt x="22759" y="1"/>
                  </a:cubicBezTo>
                  <a:close/>
                </a:path>
              </a:pathLst>
            </a:custGeom>
            <a:solidFill>
              <a:srgbClr val="F2D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4595700" y="1465025"/>
              <a:ext cx="917375" cy="1001550"/>
            </a:xfrm>
            <a:custGeom>
              <a:rect b="b" l="l" r="r" t="t"/>
              <a:pathLst>
                <a:path extrusionOk="0" h="40062" w="36695">
                  <a:moveTo>
                    <a:pt x="18645" y="639"/>
                  </a:moveTo>
                  <a:lnTo>
                    <a:pt x="18645" y="639"/>
                  </a:lnTo>
                  <a:cubicBezTo>
                    <a:pt x="18650" y="654"/>
                    <a:pt x="18656" y="668"/>
                    <a:pt x="18663" y="681"/>
                  </a:cubicBezTo>
                  <a:lnTo>
                    <a:pt x="18663" y="681"/>
                  </a:lnTo>
                  <a:cubicBezTo>
                    <a:pt x="18656" y="664"/>
                    <a:pt x="18650" y="649"/>
                    <a:pt x="18645" y="639"/>
                  </a:cubicBezTo>
                  <a:close/>
                  <a:moveTo>
                    <a:pt x="22966" y="1090"/>
                  </a:moveTo>
                  <a:lnTo>
                    <a:pt x="22966" y="1090"/>
                  </a:lnTo>
                  <a:cubicBezTo>
                    <a:pt x="22966" y="1090"/>
                    <a:pt x="22966" y="1090"/>
                    <a:pt x="22966" y="1090"/>
                  </a:cubicBezTo>
                  <a:cubicBezTo>
                    <a:pt x="22966" y="1090"/>
                    <a:pt x="22966" y="1090"/>
                    <a:pt x="22966" y="1090"/>
                  </a:cubicBezTo>
                  <a:close/>
                  <a:moveTo>
                    <a:pt x="24887" y="1212"/>
                  </a:moveTo>
                  <a:cubicBezTo>
                    <a:pt x="24857" y="1212"/>
                    <a:pt x="24825" y="1282"/>
                    <a:pt x="24795" y="1425"/>
                  </a:cubicBezTo>
                  <a:lnTo>
                    <a:pt x="24858" y="1441"/>
                  </a:lnTo>
                  <a:lnTo>
                    <a:pt x="24953" y="1331"/>
                  </a:lnTo>
                  <a:cubicBezTo>
                    <a:pt x="24932" y="1252"/>
                    <a:pt x="24910" y="1212"/>
                    <a:pt x="24887" y="1212"/>
                  </a:cubicBezTo>
                  <a:close/>
                  <a:moveTo>
                    <a:pt x="27503" y="1369"/>
                  </a:moveTo>
                  <a:cubicBezTo>
                    <a:pt x="27510" y="1369"/>
                    <a:pt x="27516" y="1370"/>
                    <a:pt x="27522" y="1373"/>
                  </a:cubicBezTo>
                  <a:cubicBezTo>
                    <a:pt x="27537" y="1467"/>
                    <a:pt x="27542" y="1616"/>
                    <a:pt x="27442" y="1616"/>
                  </a:cubicBezTo>
                  <a:cubicBezTo>
                    <a:pt x="27436" y="1616"/>
                    <a:pt x="27429" y="1615"/>
                    <a:pt x="27422" y="1614"/>
                  </a:cubicBezTo>
                  <a:cubicBezTo>
                    <a:pt x="27335" y="1575"/>
                    <a:pt x="27423" y="1369"/>
                    <a:pt x="27503" y="1369"/>
                  </a:cubicBezTo>
                  <a:close/>
                  <a:moveTo>
                    <a:pt x="22240" y="0"/>
                  </a:moveTo>
                  <a:cubicBezTo>
                    <a:pt x="22192" y="0"/>
                    <a:pt x="22145" y="6"/>
                    <a:pt x="22100" y="20"/>
                  </a:cubicBezTo>
                  <a:cubicBezTo>
                    <a:pt x="22017" y="52"/>
                    <a:pt x="22011" y="167"/>
                    <a:pt x="21954" y="261"/>
                  </a:cubicBezTo>
                  <a:cubicBezTo>
                    <a:pt x="21919" y="324"/>
                    <a:pt x="21899" y="347"/>
                    <a:pt x="21887" y="347"/>
                  </a:cubicBezTo>
                  <a:cubicBezTo>
                    <a:pt x="21857" y="347"/>
                    <a:pt x="21884" y="185"/>
                    <a:pt x="21854" y="136"/>
                  </a:cubicBezTo>
                  <a:cubicBezTo>
                    <a:pt x="21839" y="113"/>
                    <a:pt x="21819" y="104"/>
                    <a:pt x="21795" y="104"/>
                  </a:cubicBezTo>
                  <a:cubicBezTo>
                    <a:pt x="21718" y="104"/>
                    <a:pt x="21610" y="202"/>
                    <a:pt x="21581" y="267"/>
                  </a:cubicBezTo>
                  <a:cubicBezTo>
                    <a:pt x="21557" y="390"/>
                    <a:pt x="21540" y="439"/>
                    <a:pt x="21523" y="439"/>
                  </a:cubicBezTo>
                  <a:cubicBezTo>
                    <a:pt x="21498" y="439"/>
                    <a:pt x="21473" y="346"/>
                    <a:pt x="21424" y="225"/>
                  </a:cubicBezTo>
                  <a:cubicBezTo>
                    <a:pt x="21424" y="224"/>
                    <a:pt x="21423" y="223"/>
                    <a:pt x="21423" y="223"/>
                  </a:cubicBezTo>
                  <a:cubicBezTo>
                    <a:pt x="21411" y="223"/>
                    <a:pt x="21363" y="715"/>
                    <a:pt x="21392" y="723"/>
                  </a:cubicBezTo>
                  <a:lnTo>
                    <a:pt x="21392" y="723"/>
                  </a:lnTo>
                  <a:cubicBezTo>
                    <a:pt x="21340" y="715"/>
                    <a:pt x="21309" y="455"/>
                    <a:pt x="21288" y="398"/>
                  </a:cubicBezTo>
                  <a:cubicBezTo>
                    <a:pt x="21271" y="354"/>
                    <a:pt x="21249" y="338"/>
                    <a:pt x="21225" y="338"/>
                  </a:cubicBezTo>
                  <a:cubicBezTo>
                    <a:pt x="21174" y="338"/>
                    <a:pt x="21117" y="409"/>
                    <a:pt x="21089" y="445"/>
                  </a:cubicBezTo>
                  <a:cubicBezTo>
                    <a:pt x="21053" y="464"/>
                    <a:pt x="20934" y="559"/>
                    <a:pt x="20852" y="559"/>
                  </a:cubicBezTo>
                  <a:cubicBezTo>
                    <a:pt x="20802" y="559"/>
                    <a:pt x="20766" y="523"/>
                    <a:pt x="20774" y="408"/>
                  </a:cubicBezTo>
                  <a:cubicBezTo>
                    <a:pt x="20780" y="308"/>
                    <a:pt x="20765" y="271"/>
                    <a:pt x="20738" y="271"/>
                  </a:cubicBezTo>
                  <a:cubicBezTo>
                    <a:pt x="20672" y="271"/>
                    <a:pt x="20539" y="499"/>
                    <a:pt x="20501" y="529"/>
                  </a:cubicBezTo>
                  <a:cubicBezTo>
                    <a:pt x="20492" y="534"/>
                    <a:pt x="20484" y="536"/>
                    <a:pt x="20475" y="536"/>
                  </a:cubicBezTo>
                  <a:cubicBezTo>
                    <a:pt x="20362" y="536"/>
                    <a:pt x="20275" y="119"/>
                    <a:pt x="20199" y="119"/>
                  </a:cubicBezTo>
                  <a:cubicBezTo>
                    <a:pt x="20182" y="119"/>
                    <a:pt x="20166" y="139"/>
                    <a:pt x="20150" y="188"/>
                  </a:cubicBezTo>
                  <a:cubicBezTo>
                    <a:pt x="20208" y="461"/>
                    <a:pt x="20507" y="807"/>
                    <a:pt x="20622" y="959"/>
                  </a:cubicBezTo>
                  <a:cubicBezTo>
                    <a:pt x="20635" y="967"/>
                    <a:pt x="20785" y="1160"/>
                    <a:pt x="20824" y="1160"/>
                  </a:cubicBezTo>
                  <a:cubicBezTo>
                    <a:pt x="20832" y="1160"/>
                    <a:pt x="20835" y="1151"/>
                    <a:pt x="20832" y="1132"/>
                  </a:cubicBezTo>
                  <a:cubicBezTo>
                    <a:pt x="20855" y="1065"/>
                    <a:pt x="20874" y="1034"/>
                    <a:pt x="20904" y="1034"/>
                  </a:cubicBezTo>
                  <a:cubicBezTo>
                    <a:pt x="20921" y="1034"/>
                    <a:pt x="20941" y="1044"/>
                    <a:pt x="20968" y="1064"/>
                  </a:cubicBezTo>
                  <a:cubicBezTo>
                    <a:pt x="21037" y="1107"/>
                    <a:pt x="21122" y="1187"/>
                    <a:pt x="21193" y="1187"/>
                  </a:cubicBezTo>
                  <a:cubicBezTo>
                    <a:pt x="21225" y="1187"/>
                    <a:pt x="21253" y="1172"/>
                    <a:pt x="21277" y="1132"/>
                  </a:cubicBezTo>
                  <a:cubicBezTo>
                    <a:pt x="21322" y="1060"/>
                    <a:pt x="21335" y="987"/>
                    <a:pt x="21367" y="987"/>
                  </a:cubicBezTo>
                  <a:cubicBezTo>
                    <a:pt x="21385" y="987"/>
                    <a:pt x="21408" y="1008"/>
                    <a:pt x="21445" y="1064"/>
                  </a:cubicBezTo>
                  <a:cubicBezTo>
                    <a:pt x="21523" y="1057"/>
                    <a:pt x="21629" y="891"/>
                    <a:pt x="21703" y="891"/>
                  </a:cubicBezTo>
                  <a:cubicBezTo>
                    <a:pt x="21744" y="891"/>
                    <a:pt x="21775" y="941"/>
                    <a:pt x="21786" y="1095"/>
                  </a:cubicBezTo>
                  <a:cubicBezTo>
                    <a:pt x="21776" y="942"/>
                    <a:pt x="21831" y="905"/>
                    <a:pt x="21900" y="905"/>
                  </a:cubicBezTo>
                  <a:cubicBezTo>
                    <a:pt x="21967" y="905"/>
                    <a:pt x="22047" y="938"/>
                    <a:pt x="22101" y="938"/>
                  </a:cubicBezTo>
                  <a:cubicBezTo>
                    <a:pt x="22113" y="938"/>
                    <a:pt x="22123" y="937"/>
                    <a:pt x="22132" y="932"/>
                  </a:cubicBezTo>
                  <a:cubicBezTo>
                    <a:pt x="22232" y="885"/>
                    <a:pt x="22142" y="759"/>
                    <a:pt x="22211" y="655"/>
                  </a:cubicBezTo>
                  <a:cubicBezTo>
                    <a:pt x="22219" y="640"/>
                    <a:pt x="22228" y="634"/>
                    <a:pt x="22237" y="634"/>
                  </a:cubicBezTo>
                  <a:cubicBezTo>
                    <a:pt x="22285" y="634"/>
                    <a:pt x="22326" y="825"/>
                    <a:pt x="22326" y="896"/>
                  </a:cubicBezTo>
                  <a:cubicBezTo>
                    <a:pt x="22330" y="1044"/>
                    <a:pt x="22352" y="1091"/>
                    <a:pt x="22385" y="1091"/>
                  </a:cubicBezTo>
                  <a:cubicBezTo>
                    <a:pt x="22440" y="1091"/>
                    <a:pt x="22522" y="954"/>
                    <a:pt x="22588" y="938"/>
                  </a:cubicBezTo>
                  <a:cubicBezTo>
                    <a:pt x="22592" y="936"/>
                    <a:pt x="22597" y="935"/>
                    <a:pt x="22604" y="935"/>
                  </a:cubicBezTo>
                  <a:cubicBezTo>
                    <a:pt x="22687" y="935"/>
                    <a:pt x="22989" y="1046"/>
                    <a:pt x="22966" y="1090"/>
                  </a:cubicBezTo>
                  <a:lnTo>
                    <a:pt x="22966" y="1090"/>
                  </a:lnTo>
                  <a:cubicBezTo>
                    <a:pt x="22997" y="1032"/>
                    <a:pt x="22897" y="1090"/>
                    <a:pt x="22955" y="964"/>
                  </a:cubicBezTo>
                  <a:cubicBezTo>
                    <a:pt x="22972" y="921"/>
                    <a:pt x="23003" y="911"/>
                    <a:pt x="23032" y="911"/>
                  </a:cubicBezTo>
                  <a:cubicBezTo>
                    <a:pt x="23050" y="911"/>
                    <a:pt x="23067" y="915"/>
                    <a:pt x="23081" y="917"/>
                  </a:cubicBezTo>
                  <a:cubicBezTo>
                    <a:pt x="23091" y="917"/>
                    <a:pt x="23103" y="916"/>
                    <a:pt x="23116" y="916"/>
                  </a:cubicBezTo>
                  <a:cubicBezTo>
                    <a:pt x="23173" y="916"/>
                    <a:pt x="23244" y="923"/>
                    <a:pt x="23270" y="1001"/>
                  </a:cubicBezTo>
                  <a:cubicBezTo>
                    <a:pt x="23298" y="1073"/>
                    <a:pt x="23295" y="1151"/>
                    <a:pt x="23332" y="1151"/>
                  </a:cubicBezTo>
                  <a:cubicBezTo>
                    <a:pt x="23344" y="1151"/>
                    <a:pt x="23359" y="1144"/>
                    <a:pt x="23380" y="1126"/>
                  </a:cubicBezTo>
                  <a:cubicBezTo>
                    <a:pt x="23448" y="1074"/>
                    <a:pt x="23469" y="901"/>
                    <a:pt x="23521" y="864"/>
                  </a:cubicBezTo>
                  <a:cubicBezTo>
                    <a:pt x="23534" y="854"/>
                    <a:pt x="23546" y="850"/>
                    <a:pt x="23559" y="850"/>
                  </a:cubicBezTo>
                  <a:cubicBezTo>
                    <a:pt x="23639" y="850"/>
                    <a:pt x="23725" y="1026"/>
                    <a:pt x="23783" y="1085"/>
                  </a:cubicBezTo>
                  <a:cubicBezTo>
                    <a:pt x="23846" y="1158"/>
                    <a:pt x="23941" y="1205"/>
                    <a:pt x="24035" y="1216"/>
                  </a:cubicBezTo>
                  <a:cubicBezTo>
                    <a:pt x="24140" y="1216"/>
                    <a:pt x="24240" y="1184"/>
                    <a:pt x="24318" y="1116"/>
                  </a:cubicBezTo>
                  <a:cubicBezTo>
                    <a:pt x="24359" y="1085"/>
                    <a:pt x="24470" y="901"/>
                    <a:pt x="24514" y="901"/>
                  </a:cubicBezTo>
                  <a:cubicBezTo>
                    <a:pt x="24515" y="901"/>
                    <a:pt x="24516" y="901"/>
                    <a:pt x="24518" y="901"/>
                  </a:cubicBezTo>
                  <a:cubicBezTo>
                    <a:pt x="24518" y="901"/>
                    <a:pt x="24428" y="1126"/>
                    <a:pt x="24434" y="1179"/>
                  </a:cubicBezTo>
                  <a:cubicBezTo>
                    <a:pt x="24437" y="1236"/>
                    <a:pt x="24508" y="1252"/>
                    <a:pt x="24569" y="1252"/>
                  </a:cubicBezTo>
                  <a:cubicBezTo>
                    <a:pt x="24603" y="1252"/>
                    <a:pt x="24634" y="1247"/>
                    <a:pt x="24649" y="1242"/>
                  </a:cubicBezTo>
                  <a:cubicBezTo>
                    <a:pt x="24717" y="1216"/>
                    <a:pt x="24712" y="1079"/>
                    <a:pt x="24795" y="1074"/>
                  </a:cubicBezTo>
                  <a:cubicBezTo>
                    <a:pt x="24864" y="1074"/>
                    <a:pt x="24926" y="1105"/>
                    <a:pt x="24974" y="1158"/>
                  </a:cubicBezTo>
                  <a:cubicBezTo>
                    <a:pt x="25091" y="1275"/>
                    <a:pt x="25078" y="1446"/>
                    <a:pt x="25180" y="1446"/>
                  </a:cubicBezTo>
                  <a:cubicBezTo>
                    <a:pt x="25206" y="1446"/>
                    <a:pt x="25239" y="1435"/>
                    <a:pt x="25283" y="1410"/>
                  </a:cubicBezTo>
                  <a:cubicBezTo>
                    <a:pt x="25342" y="1345"/>
                    <a:pt x="25391" y="1325"/>
                    <a:pt x="25438" y="1325"/>
                  </a:cubicBezTo>
                  <a:cubicBezTo>
                    <a:pt x="25478" y="1325"/>
                    <a:pt x="25517" y="1340"/>
                    <a:pt x="25561" y="1352"/>
                  </a:cubicBezTo>
                  <a:cubicBezTo>
                    <a:pt x="25562" y="1352"/>
                    <a:pt x="25563" y="1353"/>
                    <a:pt x="25565" y="1353"/>
                  </a:cubicBezTo>
                  <a:cubicBezTo>
                    <a:pt x="25606" y="1353"/>
                    <a:pt x="25684" y="1145"/>
                    <a:pt x="25770" y="1145"/>
                  </a:cubicBezTo>
                  <a:cubicBezTo>
                    <a:pt x="25775" y="1145"/>
                    <a:pt x="25781" y="1146"/>
                    <a:pt x="25786" y="1147"/>
                  </a:cubicBezTo>
                  <a:cubicBezTo>
                    <a:pt x="25767" y="1225"/>
                    <a:pt x="25641" y="1467"/>
                    <a:pt x="25720" y="1467"/>
                  </a:cubicBezTo>
                  <a:cubicBezTo>
                    <a:pt x="25727" y="1467"/>
                    <a:pt x="25735" y="1466"/>
                    <a:pt x="25744" y="1462"/>
                  </a:cubicBezTo>
                  <a:cubicBezTo>
                    <a:pt x="25816" y="1431"/>
                    <a:pt x="25903" y="1295"/>
                    <a:pt x="25981" y="1215"/>
                  </a:cubicBezTo>
                  <a:lnTo>
                    <a:pt x="25981" y="1215"/>
                  </a:lnTo>
                  <a:cubicBezTo>
                    <a:pt x="25797" y="1404"/>
                    <a:pt x="26117" y="1378"/>
                    <a:pt x="26159" y="1420"/>
                  </a:cubicBezTo>
                  <a:cubicBezTo>
                    <a:pt x="26237" y="1493"/>
                    <a:pt x="26090" y="1656"/>
                    <a:pt x="26195" y="1693"/>
                  </a:cubicBezTo>
                  <a:cubicBezTo>
                    <a:pt x="26199" y="1694"/>
                    <a:pt x="26203" y="1695"/>
                    <a:pt x="26206" y="1695"/>
                  </a:cubicBezTo>
                  <a:cubicBezTo>
                    <a:pt x="26319" y="1695"/>
                    <a:pt x="26516" y="1114"/>
                    <a:pt x="26374" y="1064"/>
                  </a:cubicBezTo>
                  <a:lnTo>
                    <a:pt x="26374" y="1064"/>
                  </a:lnTo>
                  <a:lnTo>
                    <a:pt x="26468" y="1095"/>
                  </a:lnTo>
                  <a:cubicBezTo>
                    <a:pt x="26476" y="1098"/>
                    <a:pt x="26485" y="1099"/>
                    <a:pt x="26495" y="1099"/>
                  </a:cubicBezTo>
                  <a:cubicBezTo>
                    <a:pt x="26599" y="1099"/>
                    <a:pt x="26762" y="925"/>
                    <a:pt x="26646" y="838"/>
                  </a:cubicBezTo>
                  <a:cubicBezTo>
                    <a:pt x="26560" y="785"/>
                    <a:pt x="26460" y="759"/>
                    <a:pt x="26363" y="759"/>
                  </a:cubicBezTo>
                  <a:cubicBezTo>
                    <a:pt x="26354" y="759"/>
                    <a:pt x="26346" y="759"/>
                    <a:pt x="26337" y="759"/>
                  </a:cubicBezTo>
                  <a:cubicBezTo>
                    <a:pt x="26211" y="759"/>
                    <a:pt x="26169" y="775"/>
                    <a:pt x="26069" y="906"/>
                  </a:cubicBezTo>
                  <a:cubicBezTo>
                    <a:pt x="26039" y="946"/>
                    <a:pt x="26013" y="957"/>
                    <a:pt x="25989" y="957"/>
                  </a:cubicBezTo>
                  <a:cubicBezTo>
                    <a:pt x="25959" y="957"/>
                    <a:pt x="25933" y="941"/>
                    <a:pt x="25907" y="941"/>
                  </a:cubicBezTo>
                  <a:cubicBezTo>
                    <a:pt x="25872" y="941"/>
                    <a:pt x="25837" y="969"/>
                    <a:pt x="25797" y="1104"/>
                  </a:cubicBezTo>
                  <a:lnTo>
                    <a:pt x="25797" y="1104"/>
                  </a:lnTo>
                  <a:cubicBezTo>
                    <a:pt x="25885" y="806"/>
                    <a:pt x="25608" y="712"/>
                    <a:pt x="25503" y="634"/>
                  </a:cubicBezTo>
                  <a:cubicBezTo>
                    <a:pt x="25467" y="602"/>
                    <a:pt x="25388" y="555"/>
                    <a:pt x="25367" y="487"/>
                  </a:cubicBezTo>
                  <a:cubicBezTo>
                    <a:pt x="25393" y="356"/>
                    <a:pt x="25356" y="214"/>
                    <a:pt x="25283" y="198"/>
                  </a:cubicBezTo>
                  <a:lnTo>
                    <a:pt x="25225" y="455"/>
                  </a:lnTo>
                  <a:cubicBezTo>
                    <a:pt x="25124" y="431"/>
                    <a:pt x="25138" y="252"/>
                    <a:pt x="25043" y="252"/>
                  </a:cubicBezTo>
                  <a:cubicBezTo>
                    <a:pt x="25035" y="252"/>
                    <a:pt x="25026" y="253"/>
                    <a:pt x="25016" y="256"/>
                  </a:cubicBezTo>
                  <a:cubicBezTo>
                    <a:pt x="24885" y="293"/>
                    <a:pt x="24774" y="382"/>
                    <a:pt x="24712" y="503"/>
                  </a:cubicBezTo>
                  <a:cubicBezTo>
                    <a:pt x="24680" y="556"/>
                    <a:pt x="24687" y="595"/>
                    <a:pt x="24660" y="595"/>
                  </a:cubicBezTo>
                  <a:cubicBezTo>
                    <a:pt x="24656" y="595"/>
                    <a:pt x="24650" y="594"/>
                    <a:pt x="24643" y="592"/>
                  </a:cubicBezTo>
                  <a:cubicBezTo>
                    <a:pt x="24591" y="571"/>
                    <a:pt x="24544" y="534"/>
                    <a:pt x="24512" y="487"/>
                  </a:cubicBezTo>
                  <a:cubicBezTo>
                    <a:pt x="24456" y="398"/>
                    <a:pt x="24390" y="285"/>
                    <a:pt x="24313" y="285"/>
                  </a:cubicBezTo>
                  <a:cubicBezTo>
                    <a:pt x="24289" y="285"/>
                    <a:pt x="24265" y="295"/>
                    <a:pt x="24240" y="319"/>
                  </a:cubicBezTo>
                  <a:cubicBezTo>
                    <a:pt x="24164" y="391"/>
                    <a:pt x="24070" y="439"/>
                    <a:pt x="23985" y="439"/>
                  </a:cubicBezTo>
                  <a:cubicBezTo>
                    <a:pt x="23947" y="439"/>
                    <a:pt x="23910" y="429"/>
                    <a:pt x="23878" y="408"/>
                  </a:cubicBezTo>
                  <a:cubicBezTo>
                    <a:pt x="23835" y="380"/>
                    <a:pt x="23814" y="136"/>
                    <a:pt x="23765" y="136"/>
                  </a:cubicBezTo>
                  <a:cubicBezTo>
                    <a:pt x="23759" y="136"/>
                    <a:pt x="23753" y="139"/>
                    <a:pt x="23747" y="146"/>
                  </a:cubicBezTo>
                  <a:cubicBezTo>
                    <a:pt x="23605" y="298"/>
                    <a:pt x="23781" y="567"/>
                    <a:pt x="23614" y="567"/>
                  </a:cubicBezTo>
                  <a:cubicBezTo>
                    <a:pt x="23608" y="567"/>
                    <a:pt x="23602" y="566"/>
                    <a:pt x="23595" y="565"/>
                  </a:cubicBezTo>
                  <a:cubicBezTo>
                    <a:pt x="23422" y="544"/>
                    <a:pt x="23705" y="52"/>
                    <a:pt x="23495" y="25"/>
                  </a:cubicBezTo>
                  <a:cubicBezTo>
                    <a:pt x="23492" y="25"/>
                    <a:pt x="23490" y="25"/>
                    <a:pt x="23487" y="25"/>
                  </a:cubicBezTo>
                  <a:cubicBezTo>
                    <a:pt x="23383" y="25"/>
                    <a:pt x="23451" y="226"/>
                    <a:pt x="23375" y="272"/>
                  </a:cubicBezTo>
                  <a:cubicBezTo>
                    <a:pt x="23339" y="294"/>
                    <a:pt x="23299" y="302"/>
                    <a:pt x="23258" y="302"/>
                  </a:cubicBezTo>
                  <a:cubicBezTo>
                    <a:pt x="23161" y="302"/>
                    <a:pt x="23057" y="256"/>
                    <a:pt x="22976" y="230"/>
                  </a:cubicBezTo>
                  <a:cubicBezTo>
                    <a:pt x="22757" y="155"/>
                    <a:pt x="22483" y="0"/>
                    <a:pt x="22240" y="0"/>
                  </a:cubicBezTo>
                  <a:close/>
                  <a:moveTo>
                    <a:pt x="29960" y="2160"/>
                  </a:moveTo>
                  <a:cubicBezTo>
                    <a:pt x="29986" y="2160"/>
                    <a:pt x="30010" y="2183"/>
                    <a:pt x="30028" y="2238"/>
                  </a:cubicBezTo>
                  <a:cubicBezTo>
                    <a:pt x="30028" y="2332"/>
                    <a:pt x="30002" y="2421"/>
                    <a:pt x="29955" y="2505"/>
                  </a:cubicBezTo>
                  <a:cubicBezTo>
                    <a:pt x="29912" y="2575"/>
                    <a:pt x="29853" y="2621"/>
                    <a:pt x="29813" y="2621"/>
                  </a:cubicBezTo>
                  <a:cubicBezTo>
                    <a:pt x="29784" y="2621"/>
                    <a:pt x="29764" y="2597"/>
                    <a:pt x="29766" y="2542"/>
                  </a:cubicBezTo>
                  <a:cubicBezTo>
                    <a:pt x="29770" y="2402"/>
                    <a:pt x="29875" y="2160"/>
                    <a:pt x="29960" y="2160"/>
                  </a:cubicBezTo>
                  <a:close/>
                  <a:moveTo>
                    <a:pt x="14267" y="2689"/>
                  </a:moveTo>
                  <a:lnTo>
                    <a:pt x="14267" y="2689"/>
                  </a:lnTo>
                  <a:cubicBezTo>
                    <a:pt x="14278" y="2783"/>
                    <a:pt x="14267" y="2851"/>
                    <a:pt x="14356" y="2946"/>
                  </a:cubicBezTo>
                  <a:cubicBezTo>
                    <a:pt x="14477" y="2862"/>
                    <a:pt x="14440" y="2773"/>
                    <a:pt x="14267" y="2689"/>
                  </a:cubicBezTo>
                  <a:close/>
                  <a:moveTo>
                    <a:pt x="15248" y="2825"/>
                  </a:moveTo>
                  <a:lnTo>
                    <a:pt x="15379" y="2899"/>
                  </a:lnTo>
                  <a:cubicBezTo>
                    <a:pt x="15345" y="2921"/>
                    <a:pt x="15320" y="2952"/>
                    <a:pt x="15290" y="2952"/>
                  </a:cubicBezTo>
                  <a:cubicBezTo>
                    <a:pt x="15264" y="2952"/>
                    <a:pt x="15234" y="2929"/>
                    <a:pt x="15190" y="2862"/>
                  </a:cubicBezTo>
                  <a:lnTo>
                    <a:pt x="15248" y="2825"/>
                  </a:lnTo>
                  <a:close/>
                  <a:moveTo>
                    <a:pt x="31612" y="3135"/>
                  </a:moveTo>
                  <a:cubicBezTo>
                    <a:pt x="31612" y="3135"/>
                    <a:pt x="31612" y="3135"/>
                    <a:pt x="31611" y="3135"/>
                  </a:cubicBezTo>
                  <a:cubicBezTo>
                    <a:pt x="31612" y="3135"/>
                    <a:pt x="31612" y="3135"/>
                    <a:pt x="31613" y="3135"/>
                  </a:cubicBezTo>
                  <a:lnTo>
                    <a:pt x="31613" y="3135"/>
                  </a:lnTo>
                  <a:cubicBezTo>
                    <a:pt x="31613" y="3135"/>
                    <a:pt x="31612" y="3135"/>
                    <a:pt x="31612" y="3135"/>
                  </a:cubicBezTo>
                  <a:close/>
                  <a:moveTo>
                    <a:pt x="13999" y="3046"/>
                  </a:moveTo>
                  <a:cubicBezTo>
                    <a:pt x="13992" y="3046"/>
                    <a:pt x="13985" y="3047"/>
                    <a:pt x="13979" y="3051"/>
                  </a:cubicBezTo>
                  <a:cubicBezTo>
                    <a:pt x="13910" y="3101"/>
                    <a:pt x="14014" y="3272"/>
                    <a:pt x="14101" y="3272"/>
                  </a:cubicBezTo>
                  <a:cubicBezTo>
                    <a:pt x="14113" y="3272"/>
                    <a:pt x="14125" y="3268"/>
                    <a:pt x="14136" y="3260"/>
                  </a:cubicBezTo>
                  <a:cubicBezTo>
                    <a:pt x="14198" y="3203"/>
                    <a:pt x="14073" y="3046"/>
                    <a:pt x="13999" y="3046"/>
                  </a:cubicBezTo>
                  <a:close/>
                  <a:moveTo>
                    <a:pt x="15436" y="3338"/>
                  </a:moveTo>
                  <a:lnTo>
                    <a:pt x="15436" y="3338"/>
                  </a:lnTo>
                  <a:cubicBezTo>
                    <a:pt x="15436" y="3339"/>
                    <a:pt x="15436" y="3339"/>
                    <a:pt x="15437" y="3339"/>
                  </a:cubicBezTo>
                  <a:cubicBezTo>
                    <a:pt x="15436" y="3339"/>
                    <a:pt x="15436" y="3339"/>
                    <a:pt x="15436" y="3338"/>
                  </a:cubicBezTo>
                  <a:close/>
                  <a:moveTo>
                    <a:pt x="32017" y="3309"/>
                  </a:moveTo>
                  <a:cubicBezTo>
                    <a:pt x="31984" y="3309"/>
                    <a:pt x="31927" y="3361"/>
                    <a:pt x="31847" y="3470"/>
                  </a:cubicBezTo>
                  <a:lnTo>
                    <a:pt x="31910" y="3517"/>
                  </a:lnTo>
                  <a:lnTo>
                    <a:pt x="32047" y="3454"/>
                  </a:lnTo>
                  <a:cubicBezTo>
                    <a:pt x="32059" y="3359"/>
                    <a:pt x="32049" y="3309"/>
                    <a:pt x="32017" y="3309"/>
                  </a:cubicBezTo>
                  <a:close/>
                  <a:moveTo>
                    <a:pt x="14282" y="4344"/>
                  </a:moveTo>
                  <a:cubicBezTo>
                    <a:pt x="14282" y="4344"/>
                    <a:pt x="14283" y="4345"/>
                    <a:pt x="14283" y="4346"/>
                  </a:cubicBezTo>
                  <a:cubicBezTo>
                    <a:pt x="14283" y="4345"/>
                    <a:pt x="14282" y="4344"/>
                    <a:pt x="14282" y="4344"/>
                  </a:cubicBezTo>
                  <a:close/>
                  <a:moveTo>
                    <a:pt x="33609" y="4823"/>
                  </a:moveTo>
                  <a:lnTo>
                    <a:pt x="33609" y="4823"/>
                  </a:lnTo>
                  <a:cubicBezTo>
                    <a:pt x="33578" y="4925"/>
                    <a:pt x="33468" y="5121"/>
                    <a:pt x="33377" y="5121"/>
                  </a:cubicBezTo>
                  <a:cubicBezTo>
                    <a:pt x="33361" y="5121"/>
                    <a:pt x="33345" y="5115"/>
                    <a:pt x="33331" y="5101"/>
                  </a:cubicBezTo>
                  <a:lnTo>
                    <a:pt x="33609" y="4823"/>
                  </a:lnTo>
                  <a:close/>
                  <a:moveTo>
                    <a:pt x="34825" y="6711"/>
                  </a:moveTo>
                  <a:cubicBezTo>
                    <a:pt x="34850" y="6711"/>
                    <a:pt x="34871" y="6719"/>
                    <a:pt x="34883" y="6737"/>
                  </a:cubicBezTo>
                  <a:cubicBezTo>
                    <a:pt x="34842" y="6801"/>
                    <a:pt x="34783" y="6895"/>
                    <a:pt x="34717" y="6895"/>
                  </a:cubicBezTo>
                  <a:cubicBezTo>
                    <a:pt x="34698" y="6895"/>
                    <a:pt x="34678" y="6887"/>
                    <a:pt x="34658" y="6868"/>
                  </a:cubicBezTo>
                  <a:cubicBezTo>
                    <a:pt x="34613" y="6799"/>
                    <a:pt x="34741" y="6711"/>
                    <a:pt x="34825" y="6711"/>
                  </a:cubicBezTo>
                  <a:close/>
                  <a:moveTo>
                    <a:pt x="35115" y="7612"/>
                  </a:moveTo>
                  <a:cubicBezTo>
                    <a:pt x="35145" y="7612"/>
                    <a:pt x="35171" y="7621"/>
                    <a:pt x="35182" y="7644"/>
                  </a:cubicBezTo>
                  <a:cubicBezTo>
                    <a:pt x="35230" y="7743"/>
                    <a:pt x="35143" y="7823"/>
                    <a:pt x="35058" y="7823"/>
                  </a:cubicBezTo>
                  <a:cubicBezTo>
                    <a:pt x="35013" y="7823"/>
                    <a:pt x="34969" y="7801"/>
                    <a:pt x="34946" y="7748"/>
                  </a:cubicBezTo>
                  <a:cubicBezTo>
                    <a:pt x="34911" y="7683"/>
                    <a:pt x="35032" y="7612"/>
                    <a:pt x="35115" y="7612"/>
                  </a:cubicBezTo>
                  <a:close/>
                  <a:moveTo>
                    <a:pt x="8777" y="7689"/>
                  </a:moveTo>
                  <a:cubicBezTo>
                    <a:pt x="8695" y="7689"/>
                    <a:pt x="8682" y="7753"/>
                    <a:pt x="8647" y="7806"/>
                  </a:cubicBezTo>
                  <a:cubicBezTo>
                    <a:pt x="8696" y="7839"/>
                    <a:pt x="8724" y="7855"/>
                    <a:pt x="8745" y="7855"/>
                  </a:cubicBezTo>
                  <a:cubicBezTo>
                    <a:pt x="8765" y="7855"/>
                    <a:pt x="8779" y="7842"/>
                    <a:pt x="8799" y="7817"/>
                  </a:cubicBezTo>
                  <a:cubicBezTo>
                    <a:pt x="8799" y="7817"/>
                    <a:pt x="8904" y="7712"/>
                    <a:pt x="8830" y="7696"/>
                  </a:cubicBezTo>
                  <a:cubicBezTo>
                    <a:pt x="8810" y="7691"/>
                    <a:pt x="8792" y="7689"/>
                    <a:pt x="8777" y="7689"/>
                  </a:cubicBezTo>
                  <a:close/>
                  <a:moveTo>
                    <a:pt x="35498" y="8064"/>
                  </a:moveTo>
                  <a:cubicBezTo>
                    <a:pt x="35499" y="8068"/>
                    <a:pt x="35501" y="8071"/>
                    <a:pt x="35502" y="8074"/>
                  </a:cubicBezTo>
                  <a:cubicBezTo>
                    <a:pt x="35501" y="8072"/>
                    <a:pt x="35500" y="8069"/>
                    <a:pt x="35498" y="8064"/>
                  </a:cubicBezTo>
                  <a:close/>
                  <a:moveTo>
                    <a:pt x="10314" y="8572"/>
                  </a:moveTo>
                  <a:lnTo>
                    <a:pt x="10314" y="8572"/>
                  </a:lnTo>
                  <a:cubicBezTo>
                    <a:pt x="10314" y="8572"/>
                    <a:pt x="10313" y="8573"/>
                    <a:pt x="10312" y="8574"/>
                  </a:cubicBezTo>
                  <a:lnTo>
                    <a:pt x="10312" y="8574"/>
                  </a:lnTo>
                  <a:cubicBezTo>
                    <a:pt x="10313" y="8573"/>
                    <a:pt x="10314" y="8572"/>
                    <a:pt x="10314" y="8572"/>
                  </a:cubicBezTo>
                  <a:close/>
                  <a:moveTo>
                    <a:pt x="34659" y="8592"/>
                  </a:moveTo>
                  <a:cubicBezTo>
                    <a:pt x="34658" y="8592"/>
                    <a:pt x="34658" y="8592"/>
                    <a:pt x="34658" y="8593"/>
                  </a:cubicBezTo>
                  <a:cubicBezTo>
                    <a:pt x="34658" y="8592"/>
                    <a:pt x="34658" y="8592"/>
                    <a:pt x="34659" y="8592"/>
                  </a:cubicBezTo>
                  <a:close/>
                  <a:moveTo>
                    <a:pt x="35869" y="8797"/>
                  </a:moveTo>
                  <a:cubicBezTo>
                    <a:pt x="35870" y="8803"/>
                    <a:pt x="35872" y="8808"/>
                    <a:pt x="35873" y="8814"/>
                  </a:cubicBezTo>
                  <a:lnTo>
                    <a:pt x="35873" y="8814"/>
                  </a:lnTo>
                  <a:cubicBezTo>
                    <a:pt x="35872" y="8806"/>
                    <a:pt x="35870" y="8800"/>
                    <a:pt x="35869" y="8797"/>
                  </a:cubicBezTo>
                  <a:close/>
                  <a:moveTo>
                    <a:pt x="8744" y="9583"/>
                  </a:moveTo>
                  <a:cubicBezTo>
                    <a:pt x="8768" y="9583"/>
                    <a:pt x="8796" y="9592"/>
                    <a:pt x="8833" y="9614"/>
                  </a:cubicBezTo>
                  <a:lnTo>
                    <a:pt x="8833" y="9614"/>
                  </a:lnTo>
                  <a:lnTo>
                    <a:pt x="8715" y="9793"/>
                  </a:lnTo>
                  <a:cubicBezTo>
                    <a:pt x="8615" y="9736"/>
                    <a:pt x="8605" y="9720"/>
                    <a:pt x="8642" y="9662"/>
                  </a:cubicBezTo>
                  <a:cubicBezTo>
                    <a:pt x="8667" y="9626"/>
                    <a:pt x="8692" y="9583"/>
                    <a:pt x="8744" y="9583"/>
                  </a:cubicBezTo>
                  <a:close/>
                  <a:moveTo>
                    <a:pt x="8039" y="10496"/>
                  </a:moveTo>
                  <a:lnTo>
                    <a:pt x="8039" y="10496"/>
                  </a:lnTo>
                  <a:cubicBezTo>
                    <a:pt x="8040" y="10497"/>
                    <a:pt x="8042" y="10498"/>
                    <a:pt x="8044" y="10499"/>
                  </a:cubicBezTo>
                  <a:lnTo>
                    <a:pt x="8044" y="10499"/>
                  </a:lnTo>
                  <a:cubicBezTo>
                    <a:pt x="8042" y="10498"/>
                    <a:pt x="8040" y="10497"/>
                    <a:pt x="8039" y="10496"/>
                  </a:cubicBezTo>
                  <a:close/>
                  <a:moveTo>
                    <a:pt x="36221" y="10967"/>
                  </a:moveTo>
                  <a:cubicBezTo>
                    <a:pt x="36154" y="10967"/>
                    <a:pt x="36068" y="10996"/>
                    <a:pt x="36073" y="11046"/>
                  </a:cubicBezTo>
                  <a:lnTo>
                    <a:pt x="36204" y="11109"/>
                  </a:lnTo>
                  <a:cubicBezTo>
                    <a:pt x="36359" y="11009"/>
                    <a:pt x="36303" y="10967"/>
                    <a:pt x="36221" y="10967"/>
                  </a:cubicBezTo>
                  <a:close/>
                  <a:moveTo>
                    <a:pt x="36282" y="12210"/>
                  </a:moveTo>
                  <a:cubicBezTo>
                    <a:pt x="36282" y="12210"/>
                    <a:pt x="36283" y="12210"/>
                    <a:pt x="36283" y="12210"/>
                  </a:cubicBezTo>
                  <a:cubicBezTo>
                    <a:pt x="36283" y="12210"/>
                    <a:pt x="36282" y="12210"/>
                    <a:pt x="36282" y="12210"/>
                  </a:cubicBezTo>
                  <a:close/>
                  <a:moveTo>
                    <a:pt x="7105" y="12231"/>
                  </a:moveTo>
                  <a:cubicBezTo>
                    <a:pt x="7109" y="12233"/>
                    <a:pt x="7112" y="12235"/>
                    <a:pt x="7115" y="12236"/>
                  </a:cubicBezTo>
                  <a:lnTo>
                    <a:pt x="7115" y="12236"/>
                  </a:lnTo>
                  <a:cubicBezTo>
                    <a:pt x="7111" y="12234"/>
                    <a:pt x="7108" y="12233"/>
                    <a:pt x="7105" y="12231"/>
                  </a:cubicBezTo>
                  <a:close/>
                  <a:moveTo>
                    <a:pt x="8138" y="12331"/>
                  </a:moveTo>
                  <a:lnTo>
                    <a:pt x="8138" y="12331"/>
                  </a:lnTo>
                  <a:cubicBezTo>
                    <a:pt x="8138" y="12331"/>
                    <a:pt x="8138" y="12331"/>
                    <a:pt x="8138" y="12331"/>
                  </a:cubicBezTo>
                  <a:cubicBezTo>
                    <a:pt x="8138" y="12331"/>
                    <a:pt x="8138" y="12331"/>
                    <a:pt x="8138" y="12331"/>
                  </a:cubicBezTo>
                  <a:close/>
                  <a:moveTo>
                    <a:pt x="7458" y="12088"/>
                  </a:moveTo>
                  <a:cubicBezTo>
                    <a:pt x="7482" y="12088"/>
                    <a:pt x="7516" y="12110"/>
                    <a:pt x="7541" y="12158"/>
                  </a:cubicBezTo>
                  <a:lnTo>
                    <a:pt x="7645" y="12357"/>
                  </a:lnTo>
                  <a:cubicBezTo>
                    <a:pt x="7566" y="12313"/>
                    <a:pt x="7426" y="12249"/>
                    <a:pt x="7442" y="12181"/>
                  </a:cubicBezTo>
                  <a:lnTo>
                    <a:pt x="7442" y="12181"/>
                  </a:lnTo>
                  <a:cubicBezTo>
                    <a:pt x="7445" y="12178"/>
                    <a:pt x="7448" y="12174"/>
                    <a:pt x="7451" y="12168"/>
                  </a:cubicBezTo>
                  <a:cubicBezTo>
                    <a:pt x="7417" y="12117"/>
                    <a:pt x="7431" y="12088"/>
                    <a:pt x="7458" y="12088"/>
                  </a:cubicBezTo>
                  <a:close/>
                  <a:moveTo>
                    <a:pt x="36105" y="12929"/>
                  </a:moveTo>
                  <a:lnTo>
                    <a:pt x="36105" y="12929"/>
                  </a:lnTo>
                  <a:cubicBezTo>
                    <a:pt x="36110" y="12929"/>
                    <a:pt x="36116" y="12929"/>
                    <a:pt x="36121" y="12930"/>
                  </a:cubicBezTo>
                  <a:lnTo>
                    <a:pt x="36121" y="12930"/>
                  </a:lnTo>
                  <a:cubicBezTo>
                    <a:pt x="36115" y="12929"/>
                    <a:pt x="36110" y="12929"/>
                    <a:pt x="36105" y="12929"/>
                  </a:cubicBezTo>
                  <a:close/>
                  <a:moveTo>
                    <a:pt x="6618" y="14024"/>
                  </a:moveTo>
                  <a:cubicBezTo>
                    <a:pt x="6717" y="14024"/>
                    <a:pt x="6880" y="14024"/>
                    <a:pt x="6854" y="14140"/>
                  </a:cubicBezTo>
                  <a:cubicBezTo>
                    <a:pt x="6842" y="14164"/>
                    <a:pt x="6818" y="14173"/>
                    <a:pt x="6790" y="14173"/>
                  </a:cubicBezTo>
                  <a:cubicBezTo>
                    <a:pt x="6707" y="14173"/>
                    <a:pt x="6586" y="14087"/>
                    <a:pt x="6618" y="14024"/>
                  </a:cubicBezTo>
                  <a:close/>
                  <a:moveTo>
                    <a:pt x="6674" y="15531"/>
                  </a:moveTo>
                  <a:lnTo>
                    <a:pt x="6674" y="15531"/>
                  </a:lnTo>
                  <a:cubicBezTo>
                    <a:pt x="6676" y="15532"/>
                    <a:pt x="6678" y="15533"/>
                    <a:pt x="6681" y="15534"/>
                  </a:cubicBezTo>
                  <a:cubicBezTo>
                    <a:pt x="6678" y="15533"/>
                    <a:pt x="6676" y="15532"/>
                    <a:pt x="6674" y="15531"/>
                  </a:cubicBezTo>
                  <a:close/>
                  <a:moveTo>
                    <a:pt x="34422" y="17999"/>
                  </a:moveTo>
                  <a:cubicBezTo>
                    <a:pt x="34429" y="18001"/>
                    <a:pt x="34435" y="18003"/>
                    <a:pt x="34442" y="18005"/>
                  </a:cubicBezTo>
                  <a:lnTo>
                    <a:pt x="34442" y="18005"/>
                  </a:lnTo>
                  <a:cubicBezTo>
                    <a:pt x="34436" y="18003"/>
                    <a:pt x="34429" y="18001"/>
                    <a:pt x="34422" y="17999"/>
                  </a:cubicBezTo>
                  <a:close/>
                  <a:moveTo>
                    <a:pt x="5028" y="19971"/>
                  </a:moveTo>
                  <a:cubicBezTo>
                    <a:pt x="5032" y="19973"/>
                    <a:pt x="5036" y="19974"/>
                    <a:pt x="5040" y="19975"/>
                  </a:cubicBezTo>
                  <a:cubicBezTo>
                    <a:pt x="5036" y="19974"/>
                    <a:pt x="5032" y="19972"/>
                    <a:pt x="5028" y="19971"/>
                  </a:cubicBezTo>
                  <a:close/>
                  <a:moveTo>
                    <a:pt x="4882" y="20327"/>
                  </a:moveTo>
                  <a:cubicBezTo>
                    <a:pt x="4882" y="20327"/>
                    <a:pt x="4882" y="20327"/>
                    <a:pt x="4882" y="20327"/>
                  </a:cubicBezTo>
                  <a:lnTo>
                    <a:pt x="4882" y="20327"/>
                  </a:lnTo>
                  <a:cubicBezTo>
                    <a:pt x="4882" y="20327"/>
                    <a:pt x="4882" y="20327"/>
                    <a:pt x="4882" y="20327"/>
                  </a:cubicBezTo>
                  <a:close/>
                  <a:moveTo>
                    <a:pt x="27518" y="1029"/>
                  </a:moveTo>
                  <a:cubicBezTo>
                    <a:pt x="27485" y="1029"/>
                    <a:pt x="27449" y="1050"/>
                    <a:pt x="27412" y="1105"/>
                  </a:cubicBezTo>
                  <a:cubicBezTo>
                    <a:pt x="27390" y="1140"/>
                    <a:pt x="27372" y="1151"/>
                    <a:pt x="27354" y="1151"/>
                  </a:cubicBezTo>
                  <a:cubicBezTo>
                    <a:pt x="27329" y="1151"/>
                    <a:pt x="27304" y="1128"/>
                    <a:pt x="27270" y="1116"/>
                  </a:cubicBezTo>
                  <a:cubicBezTo>
                    <a:pt x="27267" y="1115"/>
                    <a:pt x="27264" y="1114"/>
                    <a:pt x="27261" y="1114"/>
                  </a:cubicBezTo>
                  <a:cubicBezTo>
                    <a:pt x="27226" y="1114"/>
                    <a:pt x="27187" y="1184"/>
                    <a:pt x="27134" y="1184"/>
                  </a:cubicBezTo>
                  <a:cubicBezTo>
                    <a:pt x="27034" y="1184"/>
                    <a:pt x="27008" y="1100"/>
                    <a:pt x="26929" y="1064"/>
                  </a:cubicBezTo>
                  <a:cubicBezTo>
                    <a:pt x="26925" y="1062"/>
                    <a:pt x="26920" y="1061"/>
                    <a:pt x="26914" y="1061"/>
                  </a:cubicBezTo>
                  <a:cubicBezTo>
                    <a:pt x="26800" y="1061"/>
                    <a:pt x="26454" y="1457"/>
                    <a:pt x="26494" y="1567"/>
                  </a:cubicBezTo>
                  <a:cubicBezTo>
                    <a:pt x="26515" y="1564"/>
                    <a:pt x="26535" y="1563"/>
                    <a:pt x="26554" y="1563"/>
                  </a:cubicBezTo>
                  <a:cubicBezTo>
                    <a:pt x="26573" y="1563"/>
                    <a:pt x="26591" y="1564"/>
                    <a:pt x="26609" y="1567"/>
                  </a:cubicBezTo>
                  <a:cubicBezTo>
                    <a:pt x="26667" y="1604"/>
                    <a:pt x="26699" y="1666"/>
                    <a:pt x="26709" y="1735"/>
                  </a:cubicBezTo>
                  <a:cubicBezTo>
                    <a:pt x="26783" y="1871"/>
                    <a:pt x="26877" y="1971"/>
                    <a:pt x="27008" y="1992"/>
                  </a:cubicBezTo>
                  <a:cubicBezTo>
                    <a:pt x="27010" y="1992"/>
                    <a:pt x="27012" y="1992"/>
                    <a:pt x="27014" y="1992"/>
                  </a:cubicBezTo>
                  <a:cubicBezTo>
                    <a:pt x="27099" y="1992"/>
                    <a:pt x="27137" y="1687"/>
                    <a:pt x="27260" y="1687"/>
                  </a:cubicBezTo>
                  <a:cubicBezTo>
                    <a:pt x="27349" y="1687"/>
                    <a:pt x="27380" y="1771"/>
                    <a:pt x="27401" y="1881"/>
                  </a:cubicBezTo>
                  <a:cubicBezTo>
                    <a:pt x="27354" y="1986"/>
                    <a:pt x="27354" y="2002"/>
                    <a:pt x="27412" y="2028"/>
                  </a:cubicBezTo>
                  <a:cubicBezTo>
                    <a:pt x="27437" y="2039"/>
                    <a:pt x="27452" y="2045"/>
                    <a:pt x="27462" y="2045"/>
                  </a:cubicBezTo>
                  <a:cubicBezTo>
                    <a:pt x="27491" y="2045"/>
                    <a:pt x="27484" y="2001"/>
                    <a:pt x="27553" y="1897"/>
                  </a:cubicBezTo>
                  <a:cubicBezTo>
                    <a:pt x="27576" y="1863"/>
                    <a:pt x="27614" y="1842"/>
                    <a:pt x="27644" y="1842"/>
                  </a:cubicBezTo>
                  <a:cubicBezTo>
                    <a:pt x="27669" y="1842"/>
                    <a:pt x="27690" y="1856"/>
                    <a:pt x="27695" y="1887"/>
                  </a:cubicBezTo>
                  <a:cubicBezTo>
                    <a:pt x="27705" y="2044"/>
                    <a:pt x="27496" y="2201"/>
                    <a:pt x="27632" y="2275"/>
                  </a:cubicBezTo>
                  <a:cubicBezTo>
                    <a:pt x="27640" y="2279"/>
                    <a:pt x="27650" y="2281"/>
                    <a:pt x="27663" y="2281"/>
                  </a:cubicBezTo>
                  <a:cubicBezTo>
                    <a:pt x="27733" y="2281"/>
                    <a:pt x="27861" y="2220"/>
                    <a:pt x="27910" y="2117"/>
                  </a:cubicBezTo>
                  <a:cubicBezTo>
                    <a:pt x="27913" y="2116"/>
                    <a:pt x="27916" y="2116"/>
                    <a:pt x="27919" y="2116"/>
                  </a:cubicBezTo>
                  <a:cubicBezTo>
                    <a:pt x="27948" y="2116"/>
                    <a:pt x="27976" y="2154"/>
                    <a:pt x="28009" y="2154"/>
                  </a:cubicBezTo>
                  <a:cubicBezTo>
                    <a:pt x="28011" y="2154"/>
                    <a:pt x="28013" y="2154"/>
                    <a:pt x="28015" y="2154"/>
                  </a:cubicBezTo>
                  <a:cubicBezTo>
                    <a:pt x="28063" y="2154"/>
                    <a:pt x="28264" y="2119"/>
                    <a:pt x="28363" y="2119"/>
                  </a:cubicBezTo>
                  <a:cubicBezTo>
                    <a:pt x="28396" y="2119"/>
                    <a:pt x="28417" y="2123"/>
                    <a:pt x="28418" y="2133"/>
                  </a:cubicBezTo>
                  <a:cubicBezTo>
                    <a:pt x="28424" y="2248"/>
                    <a:pt x="28130" y="2380"/>
                    <a:pt x="28099" y="2448"/>
                  </a:cubicBezTo>
                  <a:cubicBezTo>
                    <a:pt x="28115" y="2415"/>
                    <a:pt x="28182" y="2407"/>
                    <a:pt x="28262" y="2407"/>
                  </a:cubicBezTo>
                  <a:cubicBezTo>
                    <a:pt x="28337" y="2407"/>
                    <a:pt x="28422" y="2414"/>
                    <a:pt x="28488" y="2414"/>
                  </a:cubicBezTo>
                  <a:cubicBezTo>
                    <a:pt x="28533" y="2414"/>
                    <a:pt x="28568" y="2411"/>
                    <a:pt x="28586" y="2401"/>
                  </a:cubicBezTo>
                  <a:cubicBezTo>
                    <a:pt x="28615" y="2382"/>
                    <a:pt x="28638" y="2373"/>
                    <a:pt x="28656" y="2373"/>
                  </a:cubicBezTo>
                  <a:cubicBezTo>
                    <a:pt x="28704" y="2373"/>
                    <a:pt x="28719" y="2434"/>
                    <a:pt x="28722" y="2537"/>
                  </a:cubicBezTo>
                  <a:cubicBezTo>
                    <a:pt x="28722" y="2624"/>
                    <a:pt x="28735" y="2649"/>
                    <a:pt x="28754" y="2649"/>
                  </a:cubicBezTo>
                  <a:cubicBezTo>
                    <a:pt x="28778" y="2649"/>
                    <a:pt x="28814" y="2606"/>
                    <a:pt x="28848" y="2606"/>
                  </a:cubicBezTo>
                  <a:cubicBezTo>
                    <a:pt x="28853" y="2606"/>
                    <a:pt x="28859" y="2608"/>
                    <a:pt x="28864" y="2610"/>
                  </a:cubicBezTo>
                  <a:cubicBezTo>
                    <a:pt x="28922" y="2647"/>
                    <a:pt x="28953" y="2642"/>
                    <a:pt x="28958" y="2752"/>
                  </a:cubicBezTo>
                  <a:cubicBezTo>
                    <a:pt x="28958" y="2789"/>
                    <a:pt x="28969" y="2809"/>
                    <a:pt x="28995" y="2815"/>
                  </a:cubicBezTo>
                  <a:cubicBezTo>
                    <a:pt x="29053" y="2815"/>
                    <a:pt x="29152" y="2720"/>
                    <a:pt x="29152" y="2626"/>
                  </a:cubicBezTo>
                  <a:cubicBezTo>
                    <a:pt x="29169" y="2561"/>
                    <a:pt x="29213" y="2459"/>
                    <a:pt x="29251" y="2459"/>
                  </a:cubicBezTo>
                  <a:cubicBezTo>
                    <a:pt x="29263" y="2459"/>
                    <a:pt x="29274" y="2468"/>
                    <a:pt x="29283" y="2490"/>
                  </a:cubicBezTo>
                  <a:cubicBezTo>
                    <a:pt x="29320" y="2579"/>
                    <a:pt x="29252" y="2715"/>
                    <a:pt x="29289" y="2799"/>
                  </a:cubicBezTo>
                  <a:cubicBezTo>
                    <a:pt x="29309" y="2844"/>
                    <a:pt x="29350" y="2858"/>
                    <a:pt x="29397" y="2858"/>
                  </a:cubicBezTo>
                  <a:cubicBezTo>
                    <a:pt x="29437" y="2858"/>
                    <a:pt x="29481" y="2848"/>
                    <a:pt x="29519" y="2841"/>
                  </a:cubicBezTo>
                  <a:cubicBezTo>
                    <a:pt x="29572" y="2867"/>
                    <a:pt x="29614" y="2914"/>
                    <a:pt x="29629" y="2972"/>
                  </a:cubicBezTo>
                  <a:cubicBezTo>
                    <a:pt x="29614" y="3024"/>
                    <a:pt x="29619" y="3056"/>
                    <a:pt x="29635" y="3066"/>
                  </a:cubicBezTo>
                  <a:cubicBezTo>
                    <a:pt x="29649" y="3075"/>
                    <a:pt x="29662" y="3078"/>
                    <a:pt x="29675" y="3078"/>
                  </a:cubicBezTo>
                  <a:cubicBezTo>
                    <a:pt x="29720" y="3078"/>
                    <a:pt x="29755" y="3033"/>
                    <a:pt x="29805" y="3033"/>
                  </a:cubicBezTo>
                  <a:cubicBezTo>
                    <a:pt x="29815" y="3033"/>
                    <a:pt x="29827" y="3035"/>
                    <a:pt x="29839" y="3040"/>
                  </a:cubicBezTo>
                  <a:cubicBezTo>
                    <a:pt x="29892" y="3061"/>
                    <a:pt x="29892" y="3140"/>
                    <a:pt x="29934" y="3187"/>
                  </a:cubicBezTo>
                  <a:cubicBezTo>
                    <a:pt x="30013" y="3270"/>
                    <a:pt x="30122" y="3316"/>
                    <a:pt x="30232" y="3316"/>
                  </a:cubicBezTo>
                  <a:cubicBezTo>
                    <a:pt x="30282" y="3316"/>
                    <a:pt x="30332" y="3306"/>
                    <a:pt x="30379" y="3287"/>
                  </a:cubicBezTo>
                  <a:cubicBezTo>
                    <a:pt x="30424" y="3270"/>
                    <a:pt x="30456" y="3259"/>
                    <a:pt x="30474" y="3259"/>
                  </a:cubicBezTo>
                  <a:cubicBezTo>
                    <a:pt x="30507" y="3259"/>
                    <a:pt x="30492" y="3297"/>
                    <a:pt x="30421" y="3412"/>
                  </a:cubicBezTo>
                  <a:cubicBezTo>
                    <a:pt x="30295" y="3475"/>
                    <a:pt x="30369" y="3533"/>
                    <a:pt x="30411" y="3564"/>
                  </a:cubicBezTo>
                  <a:cubicBezTo>
                    <a:pt x="30469" y="3603"/>
                    <a:pt x="30532" y="3665"/>
                    <a:pt x="30613" y="3665"/>
                  </a:cubicBezTo>
                  <a:cubicBezTo>
                    <a:pt x="30619" y="3665"/>
                    <a:pt x="30625" y="3665"/>
                    <a:pt x="30631" y="3664"/>
                  </a:cubicBezTo>
                  <a:cubicBezTo>
                    <a:pt x="30668" y="3661"/>
                    <a:pt x="30721" y="3634"/>
                    <a:pt x="30764" y="3634"/>
                  </a:cubicBezTo>
                  <a:cubicBezTo>
                    <a:pt x="30794" y="3634"/>
                    <a:pt x="30819" y="3647"/>
                    <a:pt x="30830" y="3690"/>
                  </a:cubicBezTo>
                  <a:cubicBezTo>
                    <a:pt x="30715" y="3869"/>
                    <a:pt x="30909" y="3931"/>
                    <a:pt x="30977" y="3937"/>
                  </a:cubicBezTo>
                  <a:cubicBezTo>
                    <a:pt x="30979" y="3937"/>
                    <a:pt x="30981" y="3937"/>
                    <a:pt x="30983" y="3937"/>
                  </a:cubicBezTo>
                  <a:cubicBezTo>
                    <a:pt x="31050" y="3937"/>
                    <a:pt x="31230" y="3803"/>
                    <a:pt x="31277" y="3803"/>
                  </a:cubicBezTo>
                  <a:cubicBezTo>
                    <a:pt x="31286" y="3803"/>
                    <a:pt x="31290" y="3809"/>
                    <a:pt x="31286" y="3821"/>
                  </a:cubicBezTo>
                  <a:cubicBezTo>
                    <a:pt x="31239" y="4015"/>
                    <a:pt x="31213" y="4089"/>
                    <a:pt x="31302" y="4178"/>
                  </a:cubicBezTo>
                  <a:cubicBezTo>
                    <a:pt x="31438" y="4314"/>
                    <a:pt x="31596" y="4430"/>
                    <a:pt x="31769" y="4508"/>
                  </a:cubicBezTo>
                  <a:cubicBezTo>
                    <a:pt x="31832" y="4534"/>
                    <a:pt x="31900" y="4555"/>
                    <a:pt x="31968" y="4571"/>
                  </a:cubicBezTo>
                  <a:cubicBezTo>
                    <a:pt x="31972" y="4572"/>
                    <a:pt x="31976" y="4572"/>
                    <a:pt x="31981" y="4572"/>
                  </a:cubicBezTo>
                  <a:cubicBezTo>
                    <a:pt x="32019" y="4572"/>
                    <a:pt x="32072" y="4543"/>
                    <a:pt x="32105" y="4543"/>
                  </a:cubicBezTo>
                  <a:cubicBezTo>
                    <a:pt x="32113" y="4543"/>
                    <a:pt x="32120" y="4545"/>
                    <a:pt x="32125" y="4550"/>
                  </a:cubicBezTo>
                  <a:cubicBezTo>
                    <a:pt x="32167" y="4582"/>
                    <a:pt x="32083" y="4755"/>
                    <a:pt x="32083" y="4823"/>
                  </a:cubicBezTo>
                  <a:cubicBezTo>
                    <a:pt x="32078" y="4896"/>
                    <a:pt x="32094" y="4975"/>
                    <a:pt x="32136" y="5038"/>
                  </a:cubicBezTo>
                  <a:cubicBezTo>
                    <a:pt x="32159" y="5074"/>
                    <a:pt x="32189" y="5098"/>
                    <a:pt x="32228" y="5098"/>
                  </a:cubicBezTo>
                  <a:cubicBezTo>
                    <a:pt x="32269" y="5098"/>
                    <a:pt x="32319" y="5071"/>
                    <a:pt x="32381" y="5003"/>
                  </a:cubicBezTo>
                  <a:lnTo>
                    <a:pt x="32381" y="5003"/>
                  </a:lnTo>
                  <a:cubicBezTo>
                    <a:pt x="32333" y="5057"/>
                    <a:pt x="32392" y="5068"/>
                    <a:pt x="32465" y="5068"/>
                  </a:cubicBezTo>
                  <a:cubicBezTo>
                    <a:pt x="32517" y="5068"/>
                    <a:pt x="32576" y="5063"/>
                    <a:pt x="32611" y="5063"/>
                  </a:cubicBezTo>
                  <a:cubicBezTo>
                    <a:pt x="32621" y="5063"/>
                    <a:pt x="32628" y="5063"/>
                    <a:pt x="32634" y="5064"/>
                  </a:cubicBezTo>
                  <a:cubicBezTo>
                    <a:pt x="32660" y="5069"/>
                    <a:pt x="32592" y="5300"/>
                    <a:pt x="32608" y="5358"/>
                  </a:cubicBezTo>
                  <a:cubicBezTo>
                    <a:pt x="32623" y="5442"/>
                    <a:pt x="32686" y="5504"/>
                    <a:pt x="32765" y="5531"/>
                  </a:cubicBezTo>
                  <a:cubicBezTo>
                    <a:pt x="32769" y="5531"/>
                    <a:pt x="32772" y="5532"/>
                    <a:pt x="32776" y="5532"/>
                  </a:cubicBezTo>
                  <a:cubicBezTo>
                    <a:pt x="32849" y="5532"/>
                    <a:pt x="32947" y="5396"/>
                    <a:pt x="33017" y="5326"/>
                  </a:cubicBezTo>
                  <a:cubicBezTo>
                    <a:pt x="33037" y="5347"/>
                    <a:pt x="33106" y="5389"/>
                    <a:pt x="33111" y="5426"/>
                  </a:cubicBezTo>
                  <a:cubicBezTo>
                    <a:pt x="33085" y="5452"/>
                    <a:pt x="33058" y="5478"/>
                    <a:pt x="33037" y="5515"/>
                  </a:cubicBezTo>
                  <a:cubicBezTo>
                    <a:pt x="33022" y="5557"/>
                    <a:pt x="33079" y="5583"/>
                    <a:pt x="33100" y="5604"/>
                  </a:cubicBezTo>
                  <a:cubicBezTo>
                    <a:pt x="33121" y="5625"/>
                    <a:pt x="33048" y="5709"/>
                    <a:pt x="33058" y="5756"/>
                  </a:cubicBezTo>
                  <a:cubicBezTo>
                    <a:pt x="33069" y="5798"/>
                    <a:pt x="33100" y="5840"/>
                    <a:pt x="33137" y="5861"/>
                  </a:cubicBezTo>
                  <a:cubicBezTo>
                    <a:pt x="33195" y="5899"/>
                    <a:pt x="33255" y="5909"/>
                    <a:pt x="33321" y="5909"/>
                  </a:cubicBezTo>
                  <a:cubicBezTo>
                    <a:pt x="33391" y="5909"/>
                    <a:pt x="33467" y="5898"/>
                    <a:pt x="33557" y="5898"/>
                  </a:cubicBezTo>
                  <a:cubicBezTo>
                    <a:pt x="33777" y="5908"/>
                    <a:pt x="33625" y="5982"/>
                    <a:pt x="33467" y="6113"/>
                  </a:cubicBezTo>
                  <a:cubicBezTo>
                    <a:pt x="33489" y="6096"/>
                    <a:pt x="33504" y="6090"/>
                    <a:pt x="33516" y="6090"/>
                  </a:cubicBezTo>
                  <a:cubicBezTo>
                    <a:pt x="33550" y="6090"/>
                    <a:pt x="33556" y="6144"/>
                    <a:pt x="33603" y="6144"/>
                  </a:cubicBezTo>
                  <a:cubicBezTo>
                    <a:pt x="33611" y="6144"/>
                    <a:pt x="33620" y="6142"/>
                    <a:pt x="33630" y="6139"/>
                  </a:cubicBezTo>
                  <a:cubicBezTo>
                    <a:pt x="33646" y="6134"/>
                    <a:pt x="33777" y="6050"/>
                    <a:pt x="33777" y="6050"/>
                  </a:cubicBezTo>
                  <a:lnTo>
                    <a:pt x="33777" y="6050"/>
                  </a:lnTo>
                  <a:cubicBezTo>
                    <a:pt x="33813" y="6097"/>
                    <a:pt x="33651" y="6207"/>
                    <a:pt x="33682" y="6249"/>
                  </a:cubicBezTo>
                  <a:cubicBezTo>
                    <a:pt x="33697" y="6268"/>
                    <a:pt x="33725" y="6274"/>
                    <a:pt x="33760" y="6274"/>
                  </a:cubicBezTo>
                  <a:cubicBezTo>
                    <a:pt x="33808" y="6274"/>
                    <a:pt x="33867" y="6263"/>
                    <a:pt x="33915" y="6263"/>
                  </a:cubicBezTo>
                  <a:cubicBezTo>
                    <a:pt x="33934" y="6263"/>
                    <a:pt x="33952" y="6265"/>
                    <a:pt x="33966" y="6270"/>
                  </a:cubicBezTo>
                  <a:cubicBezTo>
                    <a:pt x="34081" y="6322"/>
                    <a:pt x="33929" y="6354"/>
                    <a:pt x="33855" y="6354"/>
                  </a:cubicBezTo>
                  <a:cubicBezTo>
                    <a:pt x="33745" y="6364"/>
                    <a:pt x="33567" y="6516"/>
                    <a:pt x="33661" y="6564"/>
                  </a:cubicBezTo>
                  <a:cubicBezTo>
                    <a:pt x="33697" y="6580"/>
                    <a:pt x="33745" y="6591"/>
                    <a:pt x="33799" y="6591"/>
                  </a:cubicBezTo>
                  <a:cubicBezTo>
                    <a:pt x="33877" y="6591"/>
                    <a:pt x="33969" y="6569"/>
                    <a:pt x="34055" y="6510"/>
                  </a:cubicBezTo>
                  <a:lnTo>
                    <a:pt x="34055" y="6510"/>
                  </a:lnTo>
                  <a:cubicBezTo>
                    <a:pt x="33703" y="6777"/>
                    <a:pt x="34395" y="7018"/>
                    <a:pt x="34107" y="7193"/>
                  </a:cubicBezTo>
                  <a:cubicBezTo>
                    <a:pt x="33976" y="7402"/>
                    <a:pt x="34264" y="7350"/>
                    <a:pt x="34353" y="7444"/>
                  </a:cubicBezTo>
                  <a:cubicBezTo>
                    <a:pt x="34416" y="7523"/>
                    <a:pt x="34464" y="7607"/>
                    <a:pt x="34500" y="7691"/>
                  </a:cubicBezTo>
                  <a:cubicBezTo>
                    <a:pt x="34558" y="7806"/>
                    <a:pt x="34731" y="7859"/>
                    <a:pt x="34773" y="7974"/>
                  </a:cubicBezTo>
                  <a:cubicBezTo>
                    <a:pt x="34810" y="8063"/>
                    <a:pt x="34689" y="8142"/>
                    <a:pt x="34736" y="8252"/>
                  </a:cubicBezTo>
                  <a:cubicBezTo>
                    <a:pt x="34752" y="8294"/>
                    <a:pt x="34773" y="8367"/>
                    <a:pt x="34857" y="8367"/>
                  </a:cubicBezTo>
                  <a:cubicBezTo>
                    <a:pt x="34887" y="8367"/>
                    <a:pt x="34944" y="8343"/>
                    <a:pt x="34978" y="8343"/>
                  </a:cubicBezTo>
                  <a:cubicBezTo>
                    <a:pt x="34991" y="8343"/>
                    <a:pt x="35001" y="8346"/>
                    <a:pt x="35004" y="8357"/>
                  </a:cubicBezTo>
                  <a:cubicBezTo>
                    <a:pt x="35025" y="8451"/>
                    <a:pt x="34780" y="8550"/>
                    <a:pt x="34659" y="8592"/>
                  </a:cubicBezTo>
                  <a:lnTo>
                    <a:pt x="34659" y="8592"/>
                  </a:lnTo>
                  <a:cubicBezTo>
                    <a:pt x="34673" y="8587"/>
                    <a:pt x="34687" y="8585"/>
                    <a:pt x="34701" y="8585"/>
                  </a:cubicBezTo>
                  <a:cubicBezTo>
                    <a:pt x="34935" y="8585"/>
                    <a:pt x="35019" y="9301"/>
                    <a:pt x="35019" y="9400"/>
                  </a:cubicBezTo>
                  <a:cubicBezTo>
                    <a:pt x="35030" y="9510"/>
                    <a:pt x="34956" y="9657"/>
                    <a:pt x="34988" y="9751"/>
                  </a:cubicBezTo>
                  <a:cubicBezTo>
                    <a:pt x="35025" y="9856"/>
                    <a:pt x="35093" y="9945"/>
                    <a:pt x="35182" y="10008"/>
                  </a:cubicBezTo>
                  <a:cubicBezTo>
                    <a:pt x="35205" y="10024"/>
                    <a:pt x="35383" y="10064"/>
                    <a:pt x="35472" y="10064"/>
                  </a:cubicBezTo>
                  <a:cubicBezTo>
                    <a:pt x="35505" y="10064"/>
                    <a:pt x="35525" y="10059"/>
                    <a:pt x="35523" y="10045"/>
                  </a:cubicBezTo>
                  <a:lnTo>
                    <a:pt x="35523" y="10045"/>
                  </a:lnTo>
                  <a:cubicBezTo>
                    <a:pt x="35538" y="10124"/>
                    <a:pt x="35140" y="10134"/>
                    <a:pt x="35282" y="10234"/>
                  </a:cubicBezTo>
                  <a:cubicBezTo>
                    <a:pt x="35297" y="10244"/>
                    <a:pt x="35507" y="10339"/>
                    <a:pt x="35460" y="10370"/>
                  </a:cubicBezTo>
                  <a:cubicBezTo>
                    <a:pt x="35456" y="10373"/>
                    <a:pt x="35444" y="10375"/>
                    <a:pt x="35428" y="10375"/>
                  </a:cubicBezTo>
                  <a:cubicBezTo>
                    <a:pt x="35380" y="10375"/>
                    <a:pt x="35289" y="10363"/>
                    <a:pt x="35223" y="10363"/>
                  </a:cubicBezTo>
                  <a:cubicBezTo>
                    <a:pt x="35171" y="10363"/>
                    <a:pt x="35135" y="10371"/>
                    <a:pt x="35150" y="10396"/>
                  </a:cubicBezTo>
                  <a:cubicBezTo>
                    <a:pt x="35224" y="10519"/>
                    <a:pt x="35363" y="10596"/>
                    <a:pt x="35506" y="10596"/>
                  </a:cubicBezTo>
                  <a:cubicBezTo>
                    <a:pt x="35515" y="10596"/>
                    <a:pt x="35524" y="10596"/>
                    <a:pt x="35533" y="10595"/>
                  </a:cubicBezTo>
                  <a:lnTo>
                    <a:pt x="35533" y="10595"/>
                  </a:lnTo>
                  <a:cubicBezTo>
                    <a:pt x="35565" y="10648"/>
                    <a:pt x="35344" y="10737"/>
                    <a:pt x="35282" y="10758"/>
                  </a:cubicBezTo>
                  <a:cubicBezTo>
                    <a:pt x="35271" y="10779"/>
                    <a:pt x="35114" y="10962"/>
                    <a:pt x="35150" y="10968"/>
                  </a:cubicBezTo>
                  <a:cubicBezTo>
                    <a:pt x="35255" y="10989"/>
                    <a:pt x="35455" y="10957"/>
                    <a:pt x="35481" y="11052"/>
                  </a:cubicBezTo>
                  <a:cubicBezTo>
                    <a:pt x="35496" y="11125"/>
                    <a:pt x="35413" y="11183"/>
                    <a:pt x="35455" y="11256"/>
                  </a:cubicBezTo>
                  <a:cubicBezTo>
                    <a:pt x="35496" y="11329"/>
                    <a:pt x="35575" y="11340"/>
                    <a:pt x="35580" y="11424"/>
                  </a:cubicBezTo>
                  <a:cubicBezTo>
                    <a:pt x="35580" y="11523"/>
                    <a:pt x="35418" y="11555"/>
                    <a:pt x="35386" y="11660"/>
                  </a:cubicBezTo>
                  <a:cubicBezTo>
                    <a:pt x="35365" y="11728"/>
                    <a:pt x="35402" y="11843"/>
                    <a:pt x="35575" y="11843"/>
                  </a:cubicBezTo>
                  <a:cubicBezTo>
                    <a:pt x="35540" y="11864"/>
                    <a:pt x="35317" y="12012"/>
                    <a:pt x="35365" y="12012"/>
                  </a:cubicBezTo>
                  <a:cubicBezTo>
                    <a:pt x="35367" y="12012"/>
                    <a:pt x="35368" y="12011"/>
                    <a:pt x="35371" y="12011"/>
                  </a:cubicBezTo>
                  <a:cubicBezTo>
                    <a:pt x="35419" y="12005"/>
                    <a:pt x="35526" y="11966"/>
                    <a:pt x="35595" y="11966"/>
                  </a:cubicBezTo>
                  <a:cubicBezTo>
                    <a:pt x="35638" y="11966"/>
                    <a:pt x="35667" y="11981"/>
                    <a:pt x="35659" y="12027"/>
                  </a:cubicBezTo>
                  <a:cubicBezTo>
                    <a:pt x="35649" y="12090"/>
                    <a:pt x="35554" y="12116"/>
                    <a:pt x="35517" y="12168"/>
                  </a:cubicBezTo>
                  <a:cubicBezTo>
                    <a:pt x="35444" y="12278"/>
                    <a:pt x="35418" y="12483"/>
                    <a:pt x="35612" y="12541"/>
                  </a:cubicBezTo>
                  <a:cubicBezTo>
                    <a:pt x="35603" y="12538"/>
                    <a:pt x="35594" y="12537"/>
                    <a:pt x="35584" y="12537"/>
                  </a:cubicBezTo>
                  <a:cubicBezTo>
                    <a:pt x="35470" y="12537"/>
                    <a:pt x="35291" y="12696"/>
                    <a:pt x="35282" y="12740"/>
                  </a:cubicBezTo>
                  <a:cubicBezTo>
                    <a:pt x="35455" y="12745"/>
                    <a:pt x="35407" y="12803"/>
                    <a:pt x="35402" y="12881"/>
                  </a:cubicBezTo>
                  <a:cubicBezTo>
                    <a:pt x="35392" y="12971"/>
                    <a:pt x="35381" y="12929"/>
                    <a:pt x="35486" y="12965"/>
                  </a:cubicBezTo>
                  <a:cubicBezTo>
                    <a:pt x="35638" y="13018"/>
                    <a:pt x="35386" y="13206"/>
                    <a:pt x="35371" y="13269"/>
                  </a:cubicBezTo>
                  <a:cubicBezTo>
                    <a:pt x="35360" y="13317"/>
                    <a:pt x="35460" y="13338"/>
                    <a:pt x="35470" y="13395"/>
                  </a:cubicBezTo>
                  <a:cubicBezTo>
                    <a:pt x="35481" y="13484"/>
                    <a:pt x="35470" y="13574"/>
                    <a:pt x="35455" y="13657"/>
                  </a:cubicBezTo>
                  <a:cubicBezTo>
                    <a:pt x="35437" y="13800"/>
                    <a:pt x="35453" y="13890"/>
                    <a:pt x="35626" y="13981"/>
                  </a:cubicBezTo>
                  <a:lnTo>
                    <a:pt x="35626" y="13981"/>
                  </a:lnTo>
                  <a:cubicBezTo>
                    <a:pt x="35558" y="13950"/>
                    <a:pt x="35482" y="13919"/>
                    <a:pt x="35413" y="13919"/>
                  </a:cubicBezTo>
                  <a:cubicBezTo>
                    <a:pt x="35409" y="13919"/>
                    <a:pt x="35406" y="13919"/>
                    <a:pt x="35402" y="13920"/>
                  </a:cubicBezTo>
                  <a:cubicBezTo>
                    <a:pt x="35271" y="13920"/>
                    <a:pt x="35407" y="14030"/>
                    <a:pt x="35444" y="14056"/>
                  </a:cubicBezTo>
                  <a:cubicBezTo>
                    <a:pt x="35685" y="14192"/>
                    <a:pt x="35591" y="14250"/>
                    <a:pt x="35313" y="14281"/>
                  </a:cubicBezTo>
                  <a:cubicBezTo>
                    <a:pt x="35140" y="14301"/>
                    <a:pt x="35680" y="14518"/>
                    <a:pt x="35522" y="14518"/>
                  </a:cubicBezTo>
                  <a:cubicBezTo>
                    <a:pt x="35507" y="14518"/>
                    <a:pt x="35487" y="14516"/>
                    <a:pt x="35460" y="14512"/>
                  </a:cubicBezTo>
                  <a:cubicBezTo>
                    <a:pt x="35448" y="14510"/>
                    <a:pt x="35437" y="14510"/>
                    <a:pt x="35427" y="14510"/>
                  </a:cubicBezTo>
                  <a:cubicBezTo>
                    <a:pt x="35243" y="14510"/>
                    <a:pt x="35229" y="14759"/>
                    <a:pt x="35493" y="14805"/>
                  </a:cubicBezTo>
                  <a:lnTo>
                    <a:pt x="35493" y="14805"/>
                  </a:lnTo>
                  <a:cubicBezTo>
                    <a:pt x="35475" y="14802"/>
                    <a:pt x="35456" y="14801"/>
                    <a:pt x="35438" y="14801"/>
                  </a:cubicBezTo>
                  <a:cubicBezTo>
                    <a:pt x="35367" y="14801"/>
                    <a:pt x="35296" y="14822"/>
                    <a:pt x="35234" y="14863"/>
                  </a:cubicBezTo>
                  <a:cubicBezTo>
                    <a:pt x="35198" y="14884"/>
                    <a:pt x="35255" y="14931"/>
                    <a:pt x="35245" y="14979"/>
                  </a:cubicBezTo>
                  <a:cubicBezTo>
                    <a:pt x="35229" y="15057"/>
                    <a:pt x="35145" y="15078"/>
                    <a:pt x="35114" y="15146"/>
                  </a:cubicBezTo>
                  <a:cubicBezTo>
                    <a:pt x="35088" y="15220"/>
                    <a:pt x="35187" y="15288"/>
                    <a:pt x="35171" y="15356"/>
                  </a:cubicBezTo>
                  <a:cubicBezTo>
                    <a:pt x="35156" y="15435"/>
                    <a:pt x="35124" y="15508"/>
                    <a:pt x="35082" y="15582"/>
                  </a:cubicBezTo>
                  <a:cubicBezTo>
                    <a:pt x="35014" y="15686"/>
                    <a:pt x="34920" y="15755"/>
                    <a:pt x="34935" y="15880"/>
                  </a:cubicBezTo>
                  <a:cubicBezTo>
                    <a:pt x="34941" y="15949"/>
                    <a:pt x="35114" y="16043"/>
                    <a:pt x="35108" y="16074"/>
                  </a:cubicBezTo>
                  <a:cubicBezTo>
                    <a:pt x="35103" y="16101"/>
                    <a:pt x="34878" y="16085"/>
                    <a:pt x="34825" y="16116"/>
                  </a:cubicBezTo>
                  <a:cubicBezTo>
                    <a:pt x="34752" y="16164"/>
                    <a:pt x="34909" y="16242"/>
                    <a:pt x="34977" y="16274"/>
                  </a:cubicBezTo>
                  <a:cubicBezTo>
                    <a:pt x="35046" y="16305"/>
                    <a:pt x="35381" y="16389"/>
                    <a:pt x="35219" y="16441"/>
                  </a:cubicBezTo>
                  <a:cubicBezTo>
                    <a:pt x="35088" y="16478"/>
                    <a:pt x="34925" y="16468"/>
                    <a:pt x="34836" y="16546"/>
                  </a:cubicBezTo>
                  <a:cubicBezTo>
                    <a:pt x="34721" y="16651"/>
                    <a:pt x="35192" y="16829"/>
                    <a:pt x="34909" y="16877"/>
                  </a:cubicBezTo>
                  <a:cubicBezTo>
                    <a:pt x="34741" y="16903"/>
                    <a:pt x="34762" y="17176"/>
                    <a:pt x="34768" y="17265"/>
                  </a:cubicBezTo>
                  <a:cubicBezTo>
                    <a:pt x="34768" y="17354"/>
                    <a:pt x="34810" y="17448"/>
                    <a:pt x="34741" y="17527"/>
                  </a:cubicBezTo>
                  <a:cubicBezTo>
                    <a:pt x="34726" y="17548"/>
                    <a:pt x="34458" y="17668"/>
                    <a:pt x="34500" y="17674"/>
                  </a:cubicBezTo>
                  <a:cubicBezTo>
                    <a:pt x="34513" y="17675"/>
                    <a:pt x="34525" y="17676"/>
                    <a:pt x="34538" y="17676"/>
                  </a:cubicBezTo>
                  <a:cubicBezTo>
                    <a:pt x="34561" y="17676"/>
                    <a:pt x="34584" y="17674"/>
                    <a:pt x="34606" y="17674"/>
                  </a:cubicBezTo>
                  <a:cubicBezTo>
                    <a:pt x="34651" y="17674"/>
                    <a:pt x="34691" y="17681"/>
                    <a:pt x="34721" y="17726"/>
                  </a:cubicBezTo>
                  <a:cubicBezTo>
                    <a:pt x="34747" y="17768"/>
                    <a:pt x="34747" y="17820"/>
                    <a:pt x="34726" y="17857"/>
                  </a:cubicBezTo>
                  <a:cubicBezTo>
                    <a:pt x="34688" y="17952"/>
                    <a:pt x="34599" y="18012"/>
                    <a:pt x="34501" y="18012"/>
                  </a:cubicBezTo>
                  <a:cubicBezTo>
                    <a:pt x="34481" y="18012"/>
                    <a:pt x="34462" y="18009"/>
                    <a:pt x="34442" y="18005"/>
                  </a:cubicBezTo>
                  <a:lnTo>
                    <a:pt x="34442" y="18005"/>
                  </a:lnTo>
                  <a:cubicBezTo>
                    <a:pt x="34939" y="18149"/>
                    <a:pt x="34307" y="18105"/>
                    <a:pt x="34327" y="18229"/>
                  </a:cubicBezTo>
                  <a:cubicBezTo>
                    <a:pt x="34343" y="18339"/>
                    <a:pt x="34589" y="18423"/>
                    <a:pt x="34579" y="18554"/>
                  </a:cubicBezTo>
                  <a:cubicBezTo>
                    <a:pt x="34579" y="18586"/>
                    <a:pt x="34427" y="18644"/>
                    <a:pt x="34390" y="18675"/>
                  </a:cubicBezTo>
                  <a:cubicBezTo>
                    <a:pt x="34238" y="18817"/>
                    <a:pt x="34521" y="18827"/>
                    <a:pt x="34390" y="18984"/>
                  </a:cubicBezTo>
                  <a:cubicBezTo>
                    <a:pt x="34301" y="19084"/>
                    <a:pt x="34238" y="19147"/>
                    <a:pt x="34222" y="19273"/>
                  </a:cubicBezTo>
                  <a:cubicBezTo>
                    <a:pt x="34233" y="19341"/>
                    <a:pt x="34254" y="19399"/>
                    <a:pt x="34285" y="19456"/>
                  </a:cubicBezTo>
                  <a:cubicBezTo>
                    <a:pt x="34196" y="19629"/>
                    <a:pt x="33698" y="19687"/>
                    <a:pt x="33808" y="19923"/>
                  </a:cubicBezTo>
                  <a:cubicBezTo>
                    <a:pt x="33861" y="20038"/>
                    <a:pt x="33960" y="19981"/>
                    <a:pt x="33924" y="20091"/>
                  </a:cubicBezTo>
                  <a:cubicBezTo>
                    <a:pt x="33861" y="20096"/>
                    <a:pt x="33803" y="20127"/>
                    <a:pt x="33756" y="20175"/>
                  </a:cubicBezTo>
                  <a:cubicBezTo>
                    <a:pt x="33740" y="20196"/>
                    <a:pt x="33834" y="20222"/>
                    <a:pt x="33845" y="20264"/>
                  </a:cubicBezTo>
                  <a:cubicBezTo>
                    <a:pt x="33897" y="20526"/>
                    <a:pt x="33273" y="20798"/>
                    <a:pt x="33551" y="21108"/>
                  </a:cubicBezTo>
                  <a:cubicBezTo>
                    <a:pt x="33548" y="21115"/>
                    <a:pt x="33545" y="21120"/>
                    <a:pt x="33541" y="21123"/>
                  </a:cubicBezTo>
                  <a:lnTo>
                    <a:pt x="33541" y="21123"/>
                  </a:lnTo>
                  <a:cubicBezTo>
                    <a:pt x="33540" y="21119"/>
                    <a:pt x="33540" y="21116"/>
                    <a:pt x="33541" y="21113"/>
                  </a:cubicBezTo>
                  <a:cubicBezTo>
                    <a:pt x="33516" y="21084"/>
                    <a:pt x="33502" y="21074"/>
                    <a:pt x="33496" y="21074"/>
                  </a:cubicBezTo>
                  <a:cubicBezTo>
                    <a:pt x="33482" y="21074"/>
                    <a:pt x="33508" y="21126"/>
                    <a:pt x="33531" y="21126"/>
                  </a:cubicBezTo>
                  <a:cubicBezTo>
                    <a:pt x="33535" y="21126"/>
                    <a:pt x="33538" y="21125"/>
                    <a:pt x="33541" y="21123"/>
                  </a:cubicBezTo>
                  <a:lnTo>
                    <a:pt x="33541" y="21123"/>
                  </a:lnTo>
                  <a:cubicBezTo>
                    <a:pt x="33564" y="21211"/>
                    <a:pt x="34192" y="21473"/>
                    <a:pt x="34436" y="21473"/>
                  </a:cubicBezTo>
                  <a:cubicBezTo>
                    <a:pt x="34477" y="21473"/>
                    <a:pt x="34507" y="21465"/>
                    <a:pt x="34521" y="21449"/>
                  </a:cubicBezTo>
                  <a:cubicBezTo>
                    <a:pt x="34558" y="21407"/>
                    <a:pt x="34673" y="21234"/>
                    <a:pt x="34595" y="21176"/>
                  </a:cubicBezTo>
                  <a:cubicBezTo>
                    <a:pt x="34427" y="21061"/>
                    <a:pt x="34254" y="21008"/>
                    <a:pt x="34464" y="20893"/>
                  </a:cubicBezTo>
                  <a:cubicBezTo>
                    <a:pt x="34574" y="20777"/>
                    <a:pt x="34689" y="20641"/>
                    <a:pt x="34705" y="20484"/>
                  </a:cubicBezTo>
                  <a:cubicBezTo>
                    <a:pt x="34710" y="20384"/>
                    <a:pt x="34458" y="20222"/>
                    <a:pt x="34521" y="20164"/>
                  </a:cubicBezTo>
                  <a:cubicBezTo>
                    <a:pt x="34564" y="20124"/>
                    <a:pt x="34657" y="20121"/>
                    <a:pt x="34757" y="20121"/>
                  </a:cubicBezTo>
                  <a:cubicBezTo>
                    <a:pt x="34773" y="20121"/>
                    <a:pt x="34790" y="20121"/>
                    <a:pt x="34807" y="20121"/>
                  </a:cubicBezTo>
                  <a:cubicBezTo>
                    <a:pt x="34925" y="20121"/>
                    <a:pt x="35043" y="20117"/>
                    <a:pt x="35093" y="20054"/>
                  </a:cubicBezTo>
                  <a:cubicBezTo>
                    <a:pt x="35150" y="19986"/>
                    <a:pt x="34867" y="19960"/>
                    <a:pt x="34804" y="19933"/>
                  </a:cubicBezTo>
                  <a:cubicBezTo>
                    <a:pt x="34831" y="19860"/>
                    <a:pt x="35171" y="19933"/>
                    <a:pt x="35093" y="19829"/>
                  </a:cubicBezTo>
                  <a:cubicBezTo>
                    <a:pt x="35072" y="19797"/>
                    <a:pt x="34437" y="19566"/>
                    <a:pt x="34689" y="19519"/>
                  </a:cubicBezTo>
                  <a:cubicBezTo>
                    <a:pt x="34699" y="19517"/>
                    <a:pt x="34709" y="19516"/>
                    <a:pt x="34719" y="19516"/>
                  </a:cubicBezTo>
                  <a:cubicBezTo>
                    <a:pt x="34795" y="19516"/>
                    <a:pt x="34881" y="19560"/>
                    <a:pt x="34963" y="19560"/>
                  </a:cubicBezTo>
                  <a:cubicBezTo>
                    <a:pt x="34995" y="19560"/>
                    <a:pt x="35026" y="19554"/>
                    <a:pt x="35056" y="19535"/>
                  </a:cubicBezTo>
                  <a:cubicBezTo>
                    <a:pt x="35108" y="19498"/>
                    <a:pt x="35129" y="19435"/>
                    <a:pt x="35119" y="19378"/>
                  </a:cubicBezTo>
                  <a:cubicBezTo>
                    <a:pt x="35082" y="19247"/>
                    <a:pt x="34747" y="19299"/>
                    <a:pt x="34810" y="19094"/>
                  </a:cubicBezTo>
                  <a:lnTo>
                    <a:pt x="34810" y="19094"/>
                  </a:lnTo>
                  <a:cubicBezTo>
                    <a:pt x="34900" y="19132"/>
                    <a:pt x="34997" y="19151"/>
                    <a:pt x="35094" y="19151"/>
                  </a:cubicBezTo>
                  <a:cubicBezTo>
                    <a:pt x="35132" y="19151"/>
                    <a:pt x="35171" y="19148"/>
                    <a:pt x="35208" y="19142"/>
                  </a:cubicBezTo>
                  <a:cubicBezTo>
                    <a:pt x="35307" y="19084"/>
                    <a:pt x="35447" y="18986"/>
                    <a:pt x="35198" y="18908"/>
                  </a:cubicBezTo>
                  <a:lnTo>
                    <a:pt x="35198" y="18908"/>
                  </a:lnTo>
                  <a:cubicBezTo>
                    <a:pt x="35278" y="18932"/>
                    <a:pt x="35336" y="18943"/>
                    <a:pt x="35376" y="18943"/>
                  </a:cubicBezTo>
                  <a:cubicBezTo>
                    <a:pt x="35503" y="18943"/>
                    <a:pt x="35455" y="18837"/>
                    <a:pt x="35344" y="18722"/>
                  </a:cubicBezTo>
                  <a:lnTo>
                    <a:pt x="35344" y="18722"/>
                  </a:lnTo>
                  <a:cubicBezTo>
                    <a:pt x="35360" y="18727"/>
                    <a:pt x="35375" y="18729"/>
                    <a:pt x="35388" y="18729"/>
                  </a:cubicBezTo>
                  <a:cubicBezTo>
                    <a:pt x="35579" y="18729"/>
                    <a:pt x="35492" y="18257"/>
                    <a:pt x="35507" y="18203"/>
                  </a:cubicBezTo>
                  <a:lnTo>
                    <a:pt x="35507" y="18203"/>
                  </a:lnTo>
                  <a:cubicBezTo>
                    <a:pt x="35481" y="18285"/>
                    <a:pt x="35420" y="18318"/>
                    <a:pt x="35363" y="18318"/>
                  </a:cubicBezTo>
                  <a:cubicBezTo>
                    <a:pt x="35270" y="18318"/>
                    <a:pt x="35188" y="18228"/>
                    <a:pt x="35292" y="18114"/>
                  </a:cubicBezTo>
                  <a:cubicBezTo>
                    <a:pt x="35397" y="17999"/>
                    <a:pt x="35476" y="17857"/>
                    <a:pt x="35517" y="17705"/>
                  </a:cubicBezTo>
                  <a:cubicBezTo>
                    <a:pt x="35492" y="17698"/>
                    <a:pt x="35467" y="17695"/>
                    <a:pt x="35444" y="17695"/>
                  </a:cubicBezTo>
                  <a:cubicBezTo>
                    <a:pt x="35211" y="17695"/>
                    <a:pt x="35074" y="17997"/>
                    <a:pt x="34993" y="18088"/>
                  </a:cubicBezTo>
                  <a:cubicBezTo>
                    <a:pt x="35025" y="17978"/>
                    <a:pt x="35056" y="17862"/>
                    <a:pt x="35098" y="17752"/>
                  </a:cubicBezTo>
                  <a:cubicBezTo>
                    <a:pt x="35135" y="17647"/>
                    <a:pt x="35234" y="17574"/>
                    <a:pt x="35350" y="17574"/>
                  </a:cubicBezTo>
                  <a:cubicBezTo>
                    <a:pt x="35460" y="17574"/>
                    <a:pt x="35520" y="17636"/>
                    <a:pt x="35596" y="17636"/>
                  </a:cubicBezTo>
                  <a:cubicBezTo>
                    <a:pt x="35621" y="17636"/>
                    <a:pt x="35649" y="17629"/>
                    <a:pt x="35680" y="17611"/>
                  </a:cubicBezTo>
                  <a:cubicBezTo>
                    <a:pt x="35921" y="17469"/>
                    <a:pt x="35586" y="17322"/>
                    <a:pt x="35612" y="17139"/>
                  </a:cubicBezTo>
                  <a:cubicBezTo>
                    <a:pt x="35638" y="16982"/>
                    <a:pt x="35811" y="16913"/>
                    <a:pt x="36026" y="16850"/>
                  </a:cubicBezTo>
                  <a:cubicBezTo>
                    <a:pt x="35863" y="16798"/>
                    <a:pt x="35722" y="16693"/>
                    <a:pt x="35622" y="16552"/>
                  </a:cubicBezTo>
                  <a:cubicBezTo>
                    <a:pt x="35591" y="16492"/>
                    <a:pt x="35615" y="16477"/>
                    <a:pt x="35656" y="16477"/>
                  </a:cubicBezTo>
                  <a:cubicBezTo>
                    <a:pt x="35702" y="16477"/>
                    <a:pt x="35768" y="16496"/>
                    <a:pt x="35799" y="16496"/>
                  </a:cubicBezTo>
                  <a:cubicBezTo>
                    <a:pt x="35809" y="16496"/>
                    <a:pt x="35816" y="16494"/>
                    <a:pt x="35816" y="16489"/>
                  </a:cubicBezTo>
                  <a:cubicBezTo>
                    <a:pt x="35820" y="16474"/>
                    <a:pt x="35816" y="16461"/>
                    <a:pt x="35806" y="16449"/>
                  </a:cubicBezTo>
                  <a:lnTo>
                    <a:pt x="35806" y="16449"/>
                  </a:lnTo>
                  <a:cubicBezTo>
                    <a:pt x="35854" y="16463"/>
                    <a:pt x="35897" y="16473"/>
                    <a:pt x="35928" y="16473"/>
                  </a:cubicBezTo>
                  <a:cubicBezTo>
                    <a:pt x="35940" y="16473"/>
                    <a:pt x="35950" y="16471"/>
                    <a:pt x="35958" y="16468"/>
                  </a:cubicBezTo>
                  <a:cubicBezTo>
                    <a:pt x="36057" y="16415"/>
                    <a:pt x="36042" y="16253"/>
                    <a:pt x="36037" y="16174"/>
                  </a:cubicBezTo>
                  <a:cubicBezTo>
                    <a:pt x="36037" y="16101"/>
                    <a:pt x="36037" y="15933"/>
                    <a:pt x="35905" y="15854"/>
                  </a:cubicBezTo>
                  <a:cubicBezTo>
                    <a:pt x="35822" y="15802"/>
                    <a:pt x="35769" y="15786"/>
                    <a:pt x="35811" y="15713"/>
                  </a:cubicBezTo>
                  <a:cubicBezTo>
                    <a:pt x="35845" y="15665"/>
                    <a:pt x="35900" y="15639"/>
                    <a:pt x="35958" y="15639"/>
                  </a:cubicBezTo>
                  <a:cubicBezTo>
                    <a:pt x="35963" y="15639"/>
                    <a:pt x="35968" y="15639"/>
                    <a:pt x="35974" y="15639"/>
                  </a:cubicBezTo>
                  <a:cubicBezTo>
                    <a:pt x="36084" y="15639"/>
                    <a:pt x="36052" y="15618"/>
                    <a:pt x="36068" y="15555"/>
                  </a:cubicBezTo>
                  <a:cubicBezTo>
                    <a:pt x="36089" y="15472"/>
                    <a:pt x="35958" y="15372"/>
                    <a:pt x="35937" y="15272"/>
                  </a:cubicBezTo>
                  <a:cubicBezTo>
                    <a:pt x="35916" y="15183"/>
                    <a:pt x="35921" y="15089"/>
                    <a:pt x="35963" y="15000"/>
                  </a:cubicBezTo>
                  <a:cubicBezTo>
                    <a:pt x="35989" y="14947"/>
                    <a:pt x="36157" y="14895"/>
                    <a:pt x="36162" y="14858"/>
                  </a:cubicBezTo>
                  <a:cubicBezTo>
                    <a:pt x="36168" y="14837"/>
                    <a:pt x="36068" y="14853"/>
                    <a:pt x="36068" y="14827"/>
                  </a:cubicBezTo>
                  <a:lnTo>
                    <a:pt x="36084" y="14753"/>
                  </a:lnTo>
                  <a:lnTo>
                    <a:pt x="36152" y="14402"/>
                  </a:lnTo>
                  <a:cubicBezTo>
                    <a:pt x="36167" y="14288"/>
                    <a:pt x="36281" y="14049"/>
                    <a:pt x="35991" y="14010"/>
                  </a:cubicBezTo>
                  <a:lnTo>
                    <a:pt x="35991" y="14010"/>
                  </a:lnTo>
                  <a:cubicBezTo>
                    <a:pt x="36002" y="14011"/>
                    <a:pt x="36012" y="14011"/>
                    <a:pt x="36021" y="14011"/>
                  </a:cubicBezTo>
                  <a:cubicBezTo>
                    <a:pt x="36210" y="14011"/>
                    <a:pt x="36252" y="13788"/>
                    <a:pt x="36262" y="13694"/>
                  </a:cubicBezTo>
                  <a:cubicBezTo>
                    <a:pt x="36278" y="13558"/>
                    <a:pt x="36110" y="13526"/>
                    <a:pt x="36152" y="13400"/>
                  </a:cubicBezTo>
                  <a:cubicBezTo>
                    <a:pt x="36159" y="13378"/>
                    <a:pt x="36195" y="13375"/>
                    <a:pt x="36238" y="13375"/>
                  </a:cubicBezTo>
                  <a:cubicBezTo>
                    <a:pt x="36255" y="13375"/>
                    <a:pt x="36272" y="13375"/>
                    <a:pt x="36289" y="13375"/>
                  </a:cubicBezTo>
                  <a:cubicBezTo>
                    <a:pt x="36332" y="13375"/>
                    <a:pt x="36375" y="13372"/>
                    <a:pt x="36398" y="13353"/>
                  </a:cubicBezTo>
                  <a:cubicBezTo>
                    <a:pt x="36440" y="13306"/>
                    <a:pt x="36461" y="13243"/>
                    <a:pt x="36440" y="13180"/>
                  </a:cubicBezTo>
                  <a:cubicBezTo>
                    <a:pt x="36435" y="13096"/>
                    <a:pt x="36398" y="13023"/>
                    <a:pt x="36341" y="12965"/>
                  </a:cubicBezTo>
                  <a:cubicBezTo>
                    <a:pt x="36305" y="12930"/>
                    <a:pt x="36215" y="12932"/>
                    <a:pt x="36143" y="12930"/>
                  </a:cubicBezTo>
                  <a:lnTo>
                    <a:pt x="36143" y="12930"/>
                  </a:lnTo>
                  <a:cubicBezTo>
                    <a:pt x="36146" y="12930"/>
                    <a:pt x="36149" y="12930"/>
                    <a:pt x="36152" y="12930"/>
                  </a:cubicBezTo>
                  <a:cubicBezTo>
                    <a:pt x="36405" y="12930"/>
                    <a:pt x="36189" y="12762"/>
                    <a:pt x="36204" y="12687"/>
                  </a:cubicBezTo>
                  <a:cubicBezTo>
                    <a:pt x="36213" y="12656"/>
                    <a:pt x="36270" y="12648"/>
                    <a:pt x="36342" y="12648"/>
                  </a:cubicBezTo>
                  <a:cubicBezTo>
                    <a:pt x="36400" y="12648"/>
                    <a:pt x="36469" y="12653"/>
                    <a:pt x="36528" y="12653"/>
                  </a:cubicBezTo>
                  <a:cubicBezTo>
                    <a:pt x="36623" y="12653"/>
                    <a:pt x="36694" y="12641"/>
                    <a:pt x="36666" y="12577"/>
                  </a:cubicBezTo>
                  <a:cubicBezTo>
                    <a:pt x="36577" y="12399"/>
                    <a:pt x="36173" y="12462"/>
                    <a:pt x="35958" y="12399"/>
                  </a:cubicBezTo>
                  <a:cubicBezTo>
                    <a:pt x="35791" y="12348"/>
                    <a:pt x="36225" y="12210"/>
                    <a:pt x="36279" y="12210"/>
                  </a:cubicBezTo>
                  <a:cubicBezTo>
                    <a:pt x="36280" y="12210"/>
                    <a:pt x="36281" y="12210"/>
                    <a:pt x="36282" y="12210"/>
                  </a:cubicBezTo>
                  <a:lnTo>
                    <a:pt x="36282" y="12210"/>
                  </a:lnTo>
                  <a:cubicBezTo>
                    <a:pt x="36178" y="12179"/>
                    <a:pt x="36110" y="12205"/>
                    <a:pt x="36099" y="12116"/>
                  </a:cubicBezTo>
                  <a:cubicBezTo>
                    <a:pt x="36099" y="12090"/>
                    <a:pt x="36120" y="12016"/>
                    <a:pt x="36084" y="11995"/>
                  </a:cubicBezTo>
                  <a:cubicBezTo>
                    <a:pt x="36065" y="11985"/>
                    <a:pt x="36031" y="11985"/>
                    <a:pt x="35995" y="11985"/>
                  </a:cubicBezTo>
                  <a:cubicBezTo>
                    <a:pt x="35959" y="11985"/>
                    <a:pt x="35921" y="11985"/>
                    <a:pt x="35895" y="11974"/>
                  </a:cubicBezTo>
                  <a:cubicBezTo>
                    <a:pt x="35827" y="11948"/>
                    <a:pt x="35843" y="11885"/>
                    <a:pt x="35843" y="11843"/>
                  </a:cubicBezTo>
                  <a:lnTo>
                    <a:pt x="35843" y="11843"/>
                  </a:lnTo>
                  <a:cubicBezTo>
                    <a:pt x="35860" y="11844"/>
                    <a:pt x="35877" y="11844"/>
                    <a:pt x="35893" y="11844"/>
                  </a:cubicBezTo>
                  <a:cubicBezTo>
                    <a:pt x="36026" y="11844"/>
                    <a:pt x="36104" y="11822"/>
                    <a:pt x="36052" y="11733"/>
                  </a:cubicBezTo>
                  <a:cubicBezTo>
                    <a:pt x="35979" y="11597"/>
                    <a:pt x="35911" y="11576"/>
                    <a:pt x="36183" y="11550"/>
                  </a:cubicBezTo>
                  <a:cubicBezTo>
                    <a:pt x="36278" y="11539"/>
                    <a:pt x="36272" y="11350"/>
                    <a:pt x="36199" y="11335"/>
                  </a:cubicBezTo>
                  <a:cubicBezTo>
                    <a:pt x="36182" y="11331"/>
                    <a:pt x="36167" y="11330"/>
                    <a:pt x="36153" y="11330"/>
                  </a:cubicBezTo>
                  <a:cubicBezTo>
                    <a:pt x="36118" y="11330"/>
                    <a:pt x="36092" y="11338"/>
                    <a:pt x="36072" y="11338"/>
                  </a:cubicBezTo>
                  <a:cubicBezTo>
                    <a:pt x="36050" y="11338"/>
                    <a:pt x="36034" y="11329"/>
                    <a:pt x="36021" y="11293"/>
                  </a:cubicBezTo>
                  <a:cubicBezTo>
                    <a:pt x="35984" y="11204"/>
                    <a:pt x="35984" y="11099"/>
                    <a:pt x="36010" y="11004"/>
                  </a:cubicBezTo>
                  <a:cubicBezTo>
                    <a:pt x="36042" y="10905"/>
                    <a:pt x="36173" y="10884"/>
                    <a:pt x="36241" y="10789"/>
                  </a:cubicBezTo>
                  <a:cubicBezTo>
                    <a:pt x="36309" y="10695"/>
                    <a:pt x="36304" y="10574"/>
                    <a:pt x="36183" y="10527"/>
                  </a:cubicBezTo>
                  <a:cubicBezTo>
                    <a:pt x="36028" y="10460"/>
                    <a:pt x="36262" y="10223"/>
                    <a:pt x="36293" y="10223"/>
                  </a:cubicBezTo>
                  <a:cubicBezTo>
                    <a:pt x="36293" y="10223"/>
                    <a:pt x="36293" y="10223"/>
                    <a:pt x="36293" y="10223"/>
                  </a:cubicBezTo>
                  <a:cubicBezTo>
                    <a:pt x="36266" y="10213"/>
                    <a:pt x="36239" y="10208"/>
                    <a:pt x="36213" y="10208"/>
                  </a:cubicBezTo>
                  <a:cubicBezTo>
                    <a:pt x="36039" y="10208"/>
                    <a:pt x="35882" y="10403"/>
                    <a:pt x="35795" y="10412"/>
                  </a:cubicBezTo>
                  <a:cubicBezTo>
                    <a:pt x="35769" y="10412"/>
                    <a:pt x="35727" y="10302"/>
                    <a:pt x="35811" y="10286"/>
                  </a:cubicBezTo>
                  <a:cubicBezTo>
                    <a:pt x="35958" y="10255"/>
                    <a:pt x="35879" y="10139"/>
                    <a:pt x="35811" y="10087"/>
                  </a:cubicBezTo>
                  <a:cubicBezTo>
                    <a:pt x="35675" y="9977"/>
                    <a:pt x="35926" y="9992"/>
                    <a:pt x="36073" y="9893"/>
                  </a:cubicBezTo>
                  <a:cubicBezTo>
                    <a:pt x="36173" y="9819"/>
                    <a:pt x="35984" y="9840"/>
                    <a:pt x="35958" y="9825"/>
                  </a:cubicBezTo>
                  <a:cubicBezTo>
                    <a:pt x="35942" y="9828"/>
                    <a:pt x="35929" y="9829"/>
                    <a:pt x="35916" y="9829"/>
                  </a:cubicBezTo>
                  <a:cubicBezTo>
                    <a:pt x="35820" y="9829"/>
                    <a:pt x="35815" y="9745"/>
                    <a:pt x="35806" y="9699"/>
                  </a:cubicBezTo>
                  <a:cubicBezTo>
                    <a:pt x="35785" y="9563"/>
                    <a:pt x="35863" y="9521"/>
                    <a:pt x="35628" y="9452"/>
                  </a:cubicBezTo>
                  <a:cubicBezTo>
                    <a:pt x="35612" y="9447"/>
                    <a:pt x="35496" y="9384"/>
                    <a:pt x="35517" y="9363"/>
                  </a:cubicBezTo>
                  <a:cubicBezTo>
                    <a:pt x="35580" y="9306"/>
                    <a:pt x="35932" y="9400"/>
                    <a:pt x="35958" y="9243"/>
                  </a:cubicBezTo>
                  <a:cubicBezTo>
                    <a:pt x="35988" y="9097"/>
                    <a:pt x="35912" y="8950"/>
                    <a:pt x="35873" y="8814"/>
                  </a:cubicBezTo>
                  <a:lnTo>
                    <a:pt x="35873" y="8814"/>
                  </a:lnTo>
                  <a:cubicBezTo>
                    <a:pt x="35881" y="8849"/>
                    <a:pt x="35885" y="8922"/>
                    <a:pt x="35795" y="8944"/>
                  </a:cubicBezTo>
                  <a:cubicBezTo>
                    <a:pt x="35794" y="8944"/>
                    <a:pt x="35793" y="8944"/>
                    <a:pt x="35792" y="8944"/>
                  </a:cubicBezTo>
                  <a:cubicBezTo>
                    <a:pt x="35742" y="8944"/>
                    <a:pt x="35740" y="8751"/>
                    <a:pt x="35634" y="8751"/>
                  </a:cubicBezTo>
                  <a:cubicBezTo>
                    <a:pt x="35626" y="8751"/>
                    <a:pt x="35616" y="8752"/>
                    <a:pt x="35607" y="8755"/>
                  </a:cubicBezTo>
                  <a:cubicBezTo>
                    <a:pt x="35609" y="8755"/>
                    <a:pt x="35611" y="8754"/>
                    <a:pt x="35613" y="8754"/>
                  </a:cubicBezTo>
                  <a:cubicBezTo>
                    <a:pt x="35662" y="8754"/>
                    <a:pt x="35549" y="8936"/>
                    <a:pt x="35509" y="8936"/>
                  </a:cubicBezTo>
                  <a:cubicBezTo>
                    <a:pt x="35506" y="8936"/>
                    <a:pt x="35504" y="8935"/>
                    <a:pt x="35502" y="8933"/>
                  </a:cubicBezTo>
                  <a:cubicBezTo>
                    <a:pt x="35418" y="8850"/>
                    <a:pt x="35124" y="8797"/>
                    <a:pt x="35444" y="8697"/>
                  </a:cubicBezTo>
                  <a:cubicBezTo>
                    <a:pt x="35533" y="8692"/>
                    <a:pt x="35664" y="8703"/>
                    <a:pt x="35675" y="8614"/>
                  </a:cubicBezTo>
                  <a:cubicBezTo>
                    <a:pt x="35680" y="8472"/>
                    <a:pt x="35633" y="8336"/>
                    <a:pt x="35544" y="8226"/>
                  </a:cubicBezTo>
                  <a:cubicBezTo>
                    <a:pt x="35530" y="8212"/>
                    <a:pt x="35514" y="8207"/>
                    <a:pt x="35494" y="8207"/>
                  </a:cubicBezTo>
                  <a:cubicBezTo>
                    <a:pt x="35408" y="8207"/>
                    <a:pt x="35272" y="8319"/>
                    <a:pt x="35182" y="8341"/>
                  </a:cubicBezTo>
                  <a:cubicBezTo>
                    <a:pt x="35161" y="8283"/>
                    <a:pt x="35219" y="8026"/>
                    <a:pt x="35308" y="7953"/>
                  </a:cubicBezTo>
                  <a:cubicBezTo>
                    <a:pt x="35323" y="7940"/>
                    <a:pt x="35339" y="7935"/>
                    <a:pt x="35354" y="7935"/>
                  </a:cubicBezTo>
                  <a:cubicBezTo>
                    <a:pt x="35420" y="7935"/>
                    <a:pt x="35482" y="8031"/>
                    <a:pt x="35498" y="8064"/>
                  </a:cubicBezTo>
                  <a:lnTo>
                    <a:pt x="35498" y="8064"/>
                  </a:lnTo>
                  <a:cubicBezTo>
                    <a:pt x="35462" y="7979"/>
                    <a:pt x="35353" y="7839"/>
                    <a:pt x="35449" y="7727"/>
                  </a:cubicBezTo>
                  <a:cubicBezTo>
                    <a:pt x="35523" y="7638"/>
                    <a:pt x="35743" y="7565"/>
                    <a:pt x="35858" y="7518"/>
                  </a:cubicBezTo>
                  <a:lnTo>
                    <a:pt x="35858" y="7518"/>
                  </a:lnTo>
                  <a:cubicBezTo>
                    <a:pt x="35659" y="7541"/>
                    <a:pt x="35465" y="7582"/>
                    <a:pt x="35279" y="7582"/>
                  </a:cubicBezTo>
                  <a:cubicBezTo>
                    <a:pt x="35259" y="7582"/>
                    <a:pt x="35239" y="7582"/>
                    <a:pt x="35219" y="7581"/>
                  </a:cubicBezTo>
                  <a:cubicBezTo>
                    <a:pt x="35114" y="7581"/>
                    <a:pt x="35129" y="7476"/>
                    <a:pt x="35056" y="7439"/>
                  </a:cubicBezTo>
                  <a:cubicBezTo>
                    <a:pt x="35050" y="7436"/>
                    <a:pt x="35038" y="7436"/>
                    <a:pt x="35024" y="7436"/>
                  </a:cubicBezTo>
                  <a:cubicBezTo>
                    <a:pt x="35002" y="7436"/>
                    <a:pt x="34973" y="7437"/>
                    <a:pt x="34947" y="7437"/>
                  </a:cubicBezTo>
                  <a:cubicBezTo>
                    <a:pt x="34894" y="7437"/>
                    <a:pt x="34851" y="7429"/>
                    <a:pt x="34904" y="7376"/>
                  </a:cubicBezTo>
                  <a:cubicBezTo>
                    <a:pt x="35019" y="7250"/>
                    <a:pt x="35250" y="7277"/>
                    <a:pt x="35392" y="7166"/>
                  </a:cubicBezTo>
                  <a:cubicBezTo>
                    <a:pt x="35507" y="7067"/>
                    <a:pt x="35329" y="7020"/>
                    <a:pt x="35261" y="7014"/>
                  </a:cubicBezTo>
                  <a:cubicBezTo>
                    <a:pt x="35242" y="7011"/>
                    <a:pt x="35225" y="7010"/>
                    <a:pt x="35209" y="7010"/>
                  </a:cubicBezTo>
                  <a:cubicBezTo>
                    <a:pt x="35179" y="7010"/>
                    <a:pt x="35153" y="7013"/>
                    <a:pt x="35129" y="7013"/>
                  </a:cubicBezTo>
                  <a:cubicBezTo>
                    <a:pt x="35099" y="7013"/>
                    <a:pt x="35074" y="7009"/>
                    <a:pt x="35051" y="6988"/>
                  </a:cubicBezTo>
                  <a:cubicBezTo>
                    <a:pt x="34998" y="6925"/>
                    <a:pt x="34956" y="6862"/>
                    <a:pt x="34925" y="6789"/>
                  </a:cubicBezTo>
                  <a:cubicBezTo>
                    <a:pt x="34831" y="6642"/>
                    <a:pt x="34757" y="6380"/>
                    <a:pt x="34542" y="6322"/>
                  </a:cubicBezTo>
                  <a:cubicBezTo>
                    <a:pt x="34537" y="6321"/>
                    <a:pt x="34531" y="6320"/>
                    <a:pt x="34524" y="6320"/>
                  </a:cubicBezTo>
                  <a:cubicBezTo>
                    <a:pt x="34487" y="6320"/>
                    <a:pt x="34434" y="6341"/>
                    <a:pt x="34404" y="6341"/>
                  </a:cubicBezTo>
                  <a:cubicBezTo>
                    <a:pt x="34387" y="6341"/>
                    <a:pt x="34378" y="6334"/>
                    <a:pt x="34385" y="6312"/>
                  </a:cubicBezTo>
                  <a:cubicBezTo>
                    <a:pt x="34406" y="6212"/>
                    <a:pt x="34516" y="6118"/>
                    <a:pt x="34532" y="6018"/>
                  </a:cubicBezTo>
                  <a:cubicBezTo>
                    <a:pt x="34574" y="5809"/>
                    <a:pt x="34448" y="5599"/>
                    <a:pt x="34243" y="5567"/>
                  </a:cubicBezTo>
                  <a:cubicBezTo>
                    <a:pt x="34241" y="5567"/>
                    <a:pt x="34238" y="5566"/>
                    <a:pt x="34234" y="5566"/>
                  </a:cubicBezTo>
                  <a:cubicBezTo>
                    <a:pt x="34192" y="5566"/>
                    <a:pt x="34077" y="5610"/>
                    <a:pt x="34040" y="5610"/>
                  </a:cubicBezTo>
                  <a:cubicBezTo>
                    <a:pt x="34033" y="5610"/>
                    <a:pt x="34028" y="5608"/>
                    <a:pt x="34028" y="5604"/>
                  </a:cubicBezTo>
                  <a:cubicBezTo>
                    <a:pt x="34034" y="5525"/>
                    <a:pt x="34264" y="5400"/>
                    <a:pt x="34201" y="5326"/>
                  </a:cubicBezTo>
                  <a:lnTo>
                    <a:pt x="34201" y="5326"/>
                  </a:lnTo>
                  <a:cubicBezTo>
                    <a:pt x="34201" y="5326"/>
                    <a:pt x="34078" y="5408"/>
                    <a:pt x="34001" y="5408"/>
                  </a:cubicBezTo>
                  <a:cubicBezTo>
                    <a:pt x="33985" y="5408"/>
                    <a:pt x="33971" y="5404"/>
                    <a:pt x="33960" y="5394"/>
                  </a:cubicBezTo>
                  <a:cubicBezTo>
                    <a:pt x="33936" y="5371"/>
                    <a:pt x="33917" y="5338"/>
                    <a:pt x="33879" y="5338"/>
                  </a:cubicBezTo>
                  <a:cubicBezTo>
                    <a:pt x="33859" y="5338"/>
                    <a:pt x="33833" y="5348"/>
                    <a:pt x="33798" y="5373"/>
                  </a:cubicBezTo>
                  <a:cubicBezTo>
                    <a:pt x="33593" y="5525"/>
                    <a:pt x="33588" y="5499"/>
                    <a:pt x="33394" y="5546"/>
                  </a:cubicBezTo>
                  <a:cubicBezTo>
                    <a:pt x="33419" y="5492"/>
                    <a:pt x="33635" y="5176"/>
                    <a:pt x="33664" y="5176"/>
                  </a:cubicBezTo>
                  <a:cubicBezTo>
                    <a:pt x="33665" y="5176"/>
                    <a:pt x="33666" y="5177"/>
                    <a:pt x="33667" y="5179"/>
                  </a:cubicBezTo>
                  <a:cubicBezTo>
                    <a:pt x="33671" y="5219"/>
                    <a:pt x="33657" y="5294"/>
                    <a:pt x="33719" y="5294"/>
                  </a:cubicBezTo>
                  <a:cubicBezTo>
                    <a:pt x="33731" y="5294"/>
                    <a:pt x="33747" y="5291"/>
                    <a:pt x="33766" y="5284"/>
                  </a:cubicBezTo>
                  <a:cubicBezTo>
                    <a:pt x="33840" y="5258"/>
                    <a:pt x="33845" y="5221"/>
                    <a:pt x="33834" y="5174"/>
                  </a:cubicBezTo>
                  <a:cubicBezTo>
                    <a:pt x="33819" y="5095"/>
                    <a:pt x="33536" y="5101"/>
                    <a:pt x="33640" y="4922"/>
                  </a:cubicBezTo>
                  <a:cubicBezTo>
                    <a:pt x="33719" y="4786"/>
                    <a:pt x="33300" y="4686"/>
                    <a:pt x="33216" y="4608"/>
                  </a:cubicBezTo>
                  <a:cubicBezTo>
                    <a:pt x="33069" y="4770"/>
                    <a:pt x="33132" y="4807"/>
                    <a:pt x="33001" y="4943"/>
                  </a:cubicBezTo>
                  <a:cubicBezTo>
                    <a:pt x="32943" y="4891"/>
                    <a:pt x="33048" y="4671"/>
                    <a:pt x="33006" y="4660"/>
                  </a:cubicBezTo>
                  <a:cubicBezTo>
                    <a:pt x="33000" y="4659"/>
                    <a:pt x="32994" y="4658"/>
                    <a:pt x="32987" y="4658"/>
                  </a:cubicBezTo>
                  <a:cubicBezTo>
                    <a:pt x="32901" y="4658"/>
                    <a:pt x="32747" y="4768"/>
                    <a:pt x="32655" y="4802"/>
                  </a:cubicBezTo>
                  <a:cubicBezTo>
                    <a:pt x="32734" y="4687"/>
                    <a:pt x="32892" y="4040"/>
                    <a:pt x="32770" y="4040"/>
                  </a:cubicBezTo>
                  <a:cubicBezTo>
                    <a:pt x="32747" y="4040"/>
                    <a:pt x="32715" y="4062"/>
                    <a:pt x="32670" y="4115"/>
                  </a:cubicBezTo>
                  <a:cubicBezTo>
                    <a:pt x="32677" y="4136"/>
                    <a:pt x="32689" y="4142"/>
                    <a:pt x="32704" y="4142"/>
                  </a:cubicBezTo>
                  <a:cubicBezTo>
                    <a:pt x="32724" y="4142"/>
                    <a:pt x="32747" y="4130"/>
                    <a:pt x="32761" y="4130"/>
                  </a:cubicBezTo>
                  <a:cubicBezTo>
                    <a:pt x="32762" y="4130"/>
                    <a:pt x="32764" y="4130"/>
                    <a:pt x="32765" y="4131"/>
                  </a:cubicBezTo>
                  <a:cubicBezTo>
                    <a:pt x="32817" y="4131"/>
                    <a:pt x="32587" y="4319"/>
                    <a:pt x="32555" y="4335"/>
                  </a:cubicBezTo>
                  <a:cubicBezTo>
                    <a:pt x="32535" y="4347"/>
                    <a:pt x="32513" y="4353"/>
                    <a:pt x="32490" y="4353"/>
                  </a:cubicBezTo>
                  <a:cubicBezTo>
                    <a:pt x="32453" y="4353"/>
                    <a:pt x="32416" y="4337"/>
                    <a:pt x="32393" y="4304"/>
                  </a:cubicBezTo>
                  <a:cubicBezTo>
                    <a:pt x="32330" y="4183"/>
                    <a:pt x="32644" y="4015"/>
                    <a:pt x="32566" y="3874"/>
                  </a:cubicBezTo>
                  <a:cubicBezTo>
                    <a:pt x="32524" y="3800"/>
                    <a:pt x="32461" y="3748"/>
                    <a:pt x="32377" y="3727"/>
                  </a:cubicBezTo>
                  <a:cubicBezTo>
                    <a:pt x="32373" y="3726"/>
                    <a:pt x="32369" y="3726"/>
                    <a:pt x="32365" y="3726"/>
                  </a:cubicBezTo>
                  <a:cubicBezTo>
                    <a:pt x="32290" y="3726"/>
                    <a:pt x="32234" y="3843"/>
                    <a:pt x="32160" y="3843"/>
                  </a:cubicBezTo>
                  <a:cubicBezTo>
                    <a:pt x="32147" y="3843"/>
                    <a:pt x="32134" y="3840"/>
                    <a:pt x="32120" y="3832"/>
                  </a:cubicBezTo>
                  <a:cubicBezTo>
                    <a:pt x="32057" y="3790"/>
                    <a:pt x="32005" y="3779"/>
                    <a:pt x="32099" y="3654"/>
                  </a:cubicBezTo>
                  <a:cubicBezTo>
                    <a:pt x="32151" y="3617"/>
                    <a:pt x="32204" y="3575"/>
                    <a:pt x="32246" y="3528"/>
                  </a:cubicBezTo>
                  <a:cubicBezTo>
                    <a:pt x="32249" y="3521"/>
                    <a:pt x="32245" y="3518"/>
                    <a:pt x="32236" y="3518"/>
                  </a:cubicBezTo>
                  <a:cubicBezTo>
                    <a:pt x="32179" y="3518"/>
                    <a:pt x="31911" y="3625"/>
                    <a:pt x="31788" y="3625"/>
                  </a:cubicBezTo>
                  <a:cubicBezTo>
                    <a:pt x="31738" y="3625"/>
                    <a:pt x="31712" y="3608"/>
                    <a:pt x="31732" y="3559"/>
                  </a:cubicBezTo>
                  <a:cubicBezTo>
                    <a:pt x="31784" y="3407"/>
                    <a:pt x="31905" y="3297"/>
                    <a:pt x="31805" y="3203"/>
                  </a:cubicBezTo>
                  <a:cubicBezTo>
                    <a:pt x="31748" y="3166"/>
                    <a:pt x="31681" y="3140"/>
                    <a:pt x="31613" y="3135"/>
                  </a:cubicBezTo>
                  <a:lnTo>
                    <a:pt x="31613" y="3135"/>
                  </a:lnTo>
                  <a:cubicBezTo>
                    <a:pt x="31640" y="3144"/>
                    <a:pt x="31628" y="3519"/>
                    <a:pt x="31568" y="3519"/>
                  </a:cubicBezTo>
                  <a:cubicBezTo>
                    <a:pt x="31562" y="3519"/>
                    <a:pt x="31556" y="3515"/>
                    <a:pt x="31548" y="3507"/>
                  </a:cubicBezTo>
                  <a:cubicBezTo>
                    <a:pt x="31486" y="3423"/>
                    <a:pt x="31444" y="3329"/>
                    <a:pt x="31360" y="3266"/>
                  </a:cubicBezTo>
                  <a:lnTo>
                    <a:pt x="31229" y="3176"/>
                  </a:lnTo>
                  <a:cubicBezTo>
                    <a:pt x="31222" y="3160"/>
                    <a:pt x="31214" y="3152"/>
                    <a:pt x="31204" y="3152"/>
                  </a:cubicBezTo>
                  <a:cubicBezTo>
                    <a:pt x="31192" y="3152"/>
                    <a:pt x="31176" y="3166"/>
                    <a:pt x="31155" y="3192"/>
                  </a:cubicBezTo>
                  <a:cubicBezTo>
                    <a:pt x="31108" y="3192"/>
                    <a:pt x="31349" y="2962"/>
                    <a:pt x="31365" y="2930"/>
                  </a:cubicBezTo>
                  <a:cubicBezTo>
                    <a:pt x="31390" y="2878"/>
                    <a:pt x="31373" y="2861"/>
                    <a:pt x="31343" y="2861"/>
                  </a:cubicBezTo>
                  <a:cubicBezTo>
                    <a:pt x="31304" y="2861"/>
                    <a:pt x="31242" y="2889"/>
                    <a:pt x="31218" y="2904"/>
                  </a:cubicBezTo>
                  <a:cubicBezTo>
                    <a:pt x="31180" y="2927"/>
                    <a:pt x="31096" y="2993"/>
                    <a:pt x="31048" y="2993"/>
                  </a:cubicBezTo>
                  <a:cubicBezTo>
                    <a:pt x="31030" y="2993"/>
                    <a:pt x="31017" y="2983"/>
                    <a:pt x="31014" y="2956"/>
                  </a:cubicBezTo>
                  <a:cubicBezTo>
                    <a:pt x="31008" y="2857"/>
                    <a:pt x="31113" y="2778"/>
                    <a:pt x="31139" y="2694"/>
                  </a:cubicBezTo>
                  <a:lnTo>
                    <a:pt x="31139" y="2694"/>
                  </a:lnTo>
                  <a:cubicBezTo>
                    <a:pt x="31099" y="2810"/>
                    <a:pt x="30831" y="2873"/>
                    <a:pt x="30759" y="2873"/>
                  </a:cubicBezTo>
                  <a:cubicBezTo>
                    <a:pt x="30756" y="2873"/>
                    <a:pt x="30754" y="2873"/>
                    <a:pt x="30752" y="2872"/>
                  </a:cubicBezTo>
                  <a:cubicBezTo>
                    <a:pt x="30689" y="2872"/>
                    <a:pt x="30626" y="2841"/>
                    <a:pt x="30594" y="2783"/>
                  </a:cubicBezTo>
                  <a:cubicBezTo>
                    <a:pt x="30573" y="2726"/>
                    <a:pt x="30641" y="2673"/>
                    <a:pt x="30610" y="2615"/>
                  </a:cubicBezTo>
                  <a:cubicBezTo>
                    <a:pt x="30591" y="2578"/>
                    <a:pt x="30514" y="2493"/>
                    <a:pt x="30445" y="2493"/>
                  </a:cubicBezTo>
                  <a:cubicBezTo>
                    <a:pt x="30419" y="2493"/>
                    <a:pt x="30394" y="2505"/>
                    <a:pt x="30374" y="2537"/>
                  </a:cubicBezTo>
                  <a:cubicBezTo>
                    <a:pt x="30322" y="2613"/>
                    <a:pt x="30285" y="2653"/>
                    <a:pt x="30240" y="2653"/>
                  </a:cubicBezTo>
                  <a:cubicBezTo>
                    <a:pt x="30226" y="2653"/>
                    <a:pt x="30212" y="2649"/>
                    <a:pt x="30196" y="2642"/>
                  </a:cubicBezTo>
                  <a:cubicBezTo>
                    <a:pt x="30196" y="2642"/>
                    <a:pt x="30096" y="2600"/>
                    <a:pt x="30112" y="2574"/>
                  </a:cubicBezTo>
                  <a:cubicBezTo>
                    <a:pt x="30138" y="2526"/>
                    <a:pt x="30463" y="2374"/>
                    <a:pt x="30379" y="2254"/>
                  </a:cubicBezTo>
                  <a:cubicBezTo>
                    <a:pt x="30366" y="2234"/>
                    <a:pt x="30348" y="2227"/>
                    <a:pt x="30327" y="2227"/>
                  </a:cubicBezTo>
                  <a:cubicBezTo>
                    <a:pt x="30273" y="2227"/>
                    <a:pt x="30202" y="2276"/>
                    <a:pt x="30151" y="2276"/>
                  </a:cubicBezTo>
                  <a:cubicBezTo>
                    <a:pt x="30123" y="2276"/>
                    <a:pt x="30101" y="2261"/>
                    <a:pt x="30091" y="2217"/>
                  </a:cubicBezTo>
                  <a:cubicBezTo>
                    <a:pt x="30071" y="2130"/>
                    <a:pt x="30029" y="2103"/>
                    <a:pt x="29975" y="2103"/>
                  </a:cubicBezTo>
                  <a:cubicBezTo>
                    <a:pt x="29915" y="2103"/>
                    <a:pt x="29841" y="2137"/>
                    <a:pt x="29766" y="2159"/>
                  </a:cubicBezTo>
                  <a:cubicBezTo>
                    <a:pt x="29735" y="2170"/>
                    <a:pt x="29716" y="2174"/>
                    <a:pt x="29704" y="2174"/>
                  </a:cubicBezTo>
                  <a:cubicBezTo>
                    <a:pt x="29674" y="2174"/>
                    <a:pt x="29692" y="2145"/>
                    <a:pt x="29677" y="2107"/>
                  </a:cubicBezTo>
                  <a:cubicBezTo>
                    <a:pt x="29669" y="2091"/>
                    <a:pt x="29651" y="2087"/>
                    <a:pt x="29630" y="2087"/>
                  </a:cubicBezTo>
                  <a:cubicBezTo>
                    <a:pt x="29607" y="2087"/>
                    <a:pt x="29581" y="2092"/>
                    <a:pt x="29559" y="2092"/>
                  </a:cubicBezTo>
                  <a:cubicBezTo>
                    <a:pt x="29547" y="2092"/>
                    <a:pt x="29537" y="2091"/>
                    <a:pt x="29530" y="2086"/>
                  </a:cubicBezTo>
                  <a:cubicBezTo>
                    <a:pt x="29480" y="2139"/>
                    <a:pt x="29391" y="2195"/>
                    <a:pt x="29336" y="2195"/>
                  </a:cubicBezTo>
                  <a:cubicBezTo>
                    <a:pt x="29292" y="2195"/>
                    <a:pt x="29270" y="2159"/>
                    <a:pt x="29304" y="2060"/>
                  </a:cubicBezTo>
                  <a:cubicBezTo>
                    <a:pt x="29322" y="2012"/>
                    <a:pt x="29447" y="1692"/>
                    <a:pt x="29383" y="1692"/>
                  </a:cubicBezTo>
                  <a:cubicBezTo>
                    <a:pt x="29369" y="1692"/>
                    <a:pt x="29348" y="1706"/>
                    <a:pt x="29315" y="1740"/>
                  </a:cubicBezTo>
                  <a:cubicBezTo>
                    <a:pt x="29248" y="1811"/>
                    <a:pt x="29211" y="1873"/>
                    <a:pt x="29163" y="1873"/>
                  </a:cubicBezTo>
                  <a:cubicBezTo>
                    <a:pt x="29147" y="1873"/>
                    <a:pt x="29130" y="1866"/>
                    <a:pt x="29110" y="1850"/>
                  </a:cubicBezTo>
                  <a:cubicBezTo>
                    <a:pt x="29068" y="1819"/>
                    <a:pt x="29163" y="1714"/>
                    <a:pt x="29168" y="1651"/>
                  </a:cubicBezTo>
                  <a:cubicBezTo>
                    <a:pt x="29173" y="1583"/>
                    <a:pt x="29110" y="1556"/>
                    <a:pt x="29074" y="1535"/>
                  </a:cubicBezTo>
                  <a:lnTo>
                    <a:pt x="28958" y="1766"/>
                  </a:lnTo>
                  <a:cubicBezTo>
                    <a:pt x="28985" y="1829"/>
                    <a:pt x="28990" y="1897"/>
                    <a:pt x="28979" y="1960"/>
                  </a:cubicBezTo>
                  <a:cubicBezTo>
                    <a:pt x="28964" y="2008"/>
                    <a:pt x="28935" y="2024"/>
                    <a:pt x="28904" y="2024"/>
                  </a:cubicBezTo>
                  <a:cubicBezTo>
                    <a:pt x="28850" y="2024"/>
                    <a:pt x="28788" y="1977"/>
                    <a:pt x="28775" y="1971"/>
                  </a:cubicBezTo>
                  <a:cubicBezTo>
                    <a:pt x="28670" y="1913"/>
                    <a:pt x="28791" y="1808"/>
                    <a:pt x="28733" y="1677"/>
                  </a:cubicBezTo>
                  <a:cubicBezTo>
                    <a:pt x="28723" y="1657"/>
                    <a:pt x="28649" y="1486"/>
                    <a:pt x="28614" y="1486"/>
                  </a:cubicBezTo>
                  <a:cubicBezTo>
                    <a:pt x="28611" y="1486"/>
                    <a:pt x="28609" y="1487"/>
                    <a:pt x="28607" y="1488"/>
                  </a:cubicBezTo>
                  <a:cubicBezTo>
                    <a:pt x="28539" y="1556"/>
                    <a:pt x="28530" y="1648"/>
                    <a:pt x="28464" y="1648"/>
                  </a:cubicBezTo>
                  <a:cubicBezTo>
                    <a:pt x="28454" y="1648"/>
                    <a:pt x="28442" y="1645"/>
                    <a:pt x="28429" y="1640"/>
                  </a:cubicBezTo>
                  <a:cubicBezTo>
                    <a:pt x="28393" y="1626"/>
                    <a:pt x="28367" y="1592"/>
                    <a:pt x="28337" y="1592"/>
                  </a:cubicBezTo>
                  <a:cubicBezTo>
                    <a:pt x="28324" y="1592"/>
                    <a:pt x="28309" y="1599"/>
                    <a:pt x="28293" y="1619"/>
                  </a:cubicBezTo>
                  <a:cubicBezTo>
                    <a:pt x="28263" y="1651"/>
                    <a:pt x="28226" y="1664"/>
                    <a:pt x="28185" y="1664"/>
                  </a:cubicBezTo>
                  <a:cubicBezTo>
                    <a:pt x="28052" y="1664"/>
                    <a:pt x="27882" y="1530"/>
                    <a:pt x="27826" y="1493"/>
                  </a:cubicBezTo>
                  <a:cubicBezTo>
                    <a:pt x="27747" y="1441"/>
                    <a:pt x="27784" y="1404"/>
                    <a:pt x="27800" y="1284"/>
                  </a:cubicBezTo>
                  <a:cubicBezTo>
                    <a:pt x="27821" y="1163"/>
                    <a:pt x="27684" y="1147"/>
                    <a:pt x="27637" y="1126"/>
                  </a:cubicBezTo>
                  <a:cubicBezTo>
                    <a:pt x="27612" y="1079"/>
                    <a:pt x="27569" y="1029"/>
                    <a:pt x="27518" y="1029"/>
                  </a:cubicBezTo>
                  <a:close/>
                  <a:moveTo>
                    <a:pt x="3923" y="22403"/>
                  </a:moveTo>
                  <a:lnTo>
                    <a:pt x="3923" y="22403"/>
                  </a:lnTo>
                  <a:cubicBezTo>
                    <a:pt x="3922" y="22404"/>
                    <a:pt x="3922" y="22406"/>
                    <a:pt x="3921" y="22407"/>
                  </a:cubicBezTo>
                  <a:lnTo>
                    <a:pt x="3921" y="22407"/>
                  </a:lnTo>
                  <a:cubicBezTo>
                    <a:pt x="3922" y="22406"/>
                    <a:pt x="3922" y="22404"/>
                    <a:pt x="3923" y="22403"/>
                  </a:cubicBezTo>
                  <a:close/>
                  <a:moveTo>
                    <a:pt x="3673" y="22981"/>
                  </a:moveTo>
                  <a:cubicBezTo>
                    <a:pt x="3525" y="22981"/>
                    <a:pt x="3685" y="23135"/>
                    <a:pt x="3786" y="23135"/>
                  </a:cubicBezTo>
                  <a:cubicBezTo>
                    <a:pt x="3815" y="23135"/>
                    <a:pt x="3839" y="23122"/>
                    <a:pt x="3849" y="23090"/>
                  </a:cubicBezTo>
                  <a:cubicBezTo>
                    <a:pt x="3865" y="23074"/>
                    <a:pt x="3865" y="23043"/>
                    <a:pt x="3870" y="23022"/>
                  </a:cubicBezTo>
                  <a:cubicBezTo>
                    <a:pt x="3777" y="22992"/>
                    <a:pt x="3713" y="22981"/>
                    <a:pt x="3673" y="22981"/>
                  </a:cubicBezTo>
                  <a:close/>
                  <a:moveTo>
                    <a:pt x="2397" y="24647"/>
                  </a:moveTo>
                  <a:cubicBezTo>
                    <a:pt x="2443" y="24647"/>
                    <a:pt x="2489" y="24652"/>
                    <a:pt x="2533" y="24663"/>
                  </a:cubicBezTo>
                  <a:cubicBezTo>
                    <a:pt x="2527" y="24731"/>
                    <a:pt x="2490" y="24761"/>
                    <a:pt x="2415" y="24761"/>
                  </a:cubicBezTo>
                  <a:cubicBezTo>
                    <a:pt x="2371" y="24761"/>
                    <a:pt x="2313" y="24750"/>
                    <a:pt x="2240" y="24731"/>
                  </a:cubicBezTo>
                  <a:lnTo>
                    <a:pt x="2261" y="24663"/>
                  </a:lnTo>
                  <a:cubicBezTo>
                    <a:pt x="2305" y="24652"/>
                    <a:pt x="2351" y="24647"/>
                    <a:pt x="2397" y="24647"/>
                  </a:cubicBezTo>
                  <a:close/>
                  <a:moveTo>
                    <a:pt x="2231" y="29307"/>
                  </a:moveTo>
                  <a:lnTo>
                    <a:pt x="2231" y="29307"/>
                  </a:lnTo>
                  <a:cubicBezTo>
                    <a:pt x="2232" y="29308"/>
                    <a:pt x="2233" y="29308"/>
                    <a:pt x="2235" y="29308"/>
                  </a:cubicBezTo>
                  <a:cubicBezTo>
                    <a:pt x="2233" y="29308"/>
                    <a:pt x="2232" y="29308"/>
                    <a:pt x="2231" y="29307"/>
                  </a:cubicBezTo>
                  <a:close/>
                  <a:moveTo>
                    <a:pt x="1584" y="29439"/>
                  </a:moveTo>
                  <a:cubicBezTo>
                    <a:pt x="1658" y="29497"/>
                    <a:pt x="1736" y="29544"/>
                    <a:pt x="1684" y="29607"/>
                  </a:cubicBezTo>
                  <a:cubicBezTo>
                    <a:pt x="1590" y="29586"/>
                    <a:pt x="1427" y="29560"/>
                    <a:pt x="1443" y="29486"/>
                  </a:cubicBezTo>
                  <a:lnTo>
                    <a:pt x="1584" y="29439"/>
                  </a:lnTo>
                  <a:close/>
                  <a:moveTo>
                    <a:pt x="1023" y="29890"/>
                  </a:moveTo>
                  <a:lnTo>
                    <a:pt x="1025" y="29890"/>
                  </a:lnTo>
                  <a:lnTo>
                    <a:pt x="1025" y="29890"/>
                  </a:lnTo>
                  <a:cubicBezTo>
                    <a:pt x="1025" y="29890"/>
                    <a:pt x="1024" y="29890"/>
                    <a:pt x="1023" y="29890"/>
                  </a:cubicBezTo>
                  <a:close/>
                  <a:moveTo>
                    <a:pt x="2670" y="38145"/>
                  </a:moveTo>
                  <a:cubicBezTo>
                    <a:pt x="2696" y="38145"/>
                    <a:pt x="2716" y="38153"/>
                    <a:pt x="2722" y="38174"/>
                  </a:cubicBezTo>
                  <a:cubicBezTo>
                    <a:pt x="2746" y="38236"/>
                    <a:pt x="2713" y="38307"/>
                    <a:pt x="2592" y="38307"/>
                  </a:cubicBezTo>
                  <a:cubicBezTo>
                    <a:pt x="2580" y="38307"/>
                    <a:pt x="2568" y="38306"/>
                    <a:pt x="2554" y="38305"/>
                  </a:cubicBezTo>
                  <a:cubicBezTo>
                    <a:pt x="2444" y="38295"/>
                    <a:pt x="2470" y="38253"/>
                    <a:pt x="2460" y="38205"/>
                  </a:cubicBezTo>
                  <a:cubicBezTo>
                    <a:pt x="2521" y="38184"/>
                    <a:pt x="2613" y="38145"/>
                    <a:pt x="2670" y="38145"/>
                  </a:cubicBezTo>
                  <a:close/>
                  <a:moveTo>
                    <a:pt x="1894" y="38457"/>
                  </a:moveTo>
                  <a:cubicBezTo>
                    <a:pt x="1892" y="38458"/>
                    <a:pt x="1900" y="38460"/>
                    <a:pt x="1914" y="38463"/>
                  </a:cubicBezTo>
                  <a:lnTo>
                    <a:pt x="1914" y="38463"/>
                  </a:lnTo>
                  <a:cubicBezTo>
                    <a:pt x="1908" y="38461"/>
                    <a:pt x="1901" y="38459"/>
                    <a:pt x="1894" y="38457"/>
                  </a:cubicBezTo>
                  <a:close/>
                  <a:moveTo>
                    <a:pt x="1847" y="38494"/>
                  </a:moveTo>
                  <a:cubicBezTo>
                    <a:pt x="1849" y="38496"/>
                    <a:pt x="1852" y="38498"/>
                    <a:pt x="1855" y="38500"/>
                  </a:cubicBezTo>
                  <a:lnTo>
                    <a:pt x="1855" y="38500"/>
                  </a:lnTo>
                  <a:cubicBezTo>
                    <a:pt x="1852" y="38498"/>
                    <a:pt x="1849" y="38496"/>
                    <a:pt x="1847" y="38494"/>
                  </a:cubicBezTo>
                  <a:close/>
                  <a:moveTo>
                    <a:pt x="948" y="37147"/>
                  </a:moveTo>
                  <a:cubicBezTo>
                    <a:pt x="948" y="37149"/>
                    <a:pt x="949" y="37150"/>
                    <a:pt x="950" y="37152"/>
                  </a:cubicBezTo>
                  <a:cubicBezTo>
                    <a:pt x="1007" y="37310"/>
                    <a:pt x="1177" y="37513"/>
                    <a:pt x="1258" y="37513"/>
                  </a:cubicBezTo>
                  <a:cubicBezTo>
                    <a:pt x="1309" y="37513"/>
                    <a:pt x="1324" y="37429"/>
                    <a:pt x="1248" y="37197"/>
                  </a:cubicBezTo>
                  <a:lnTo>
                    <a:pt x="1248" y="37197"/>
                  </a:lnTo>
                  <a:cubicBezTo>
                    <a:pt x="1301" y="37332"/>
                    <a:pt x="1532" y="37295"/>
                    <a:pt x="1532" y="37513"/>
                  </a:cubicBezTo>
                  <a:cubicBezTo>
                    <a:pt x="1532" y="37564"/>
                    <a:pt x="1535" y="37582"/>
                    <a:pt x="1541" y="37582"/>
                  </a:cubicBezTo>
                  <a:cubicBezTo>
                    <a:pt x="1551" y="37582"/>
                    <a:pt x="1572" y="37526"/>
                    <a:pt x="1605" y="37503"/>
                  </a:cubicBezTo>
                  <a:cubicBezTo>
                    <a:pt x="1620" y="37491"/>
                    <a:pt x="1633" y="37487"/>
                    <a:pt x="1646" y="37487"/>
                  </a:cubicBezTo>
                  <a:cubicBezTo>
                    <a:pt x="1677" y="37487"/>
                    <a:pt x="1706" y="37509"/>
                    <a:pt x="1739" y="37509"/>
                  </a:cubicBezTo>
                  <a:cubicBezTo>
                    <a:pt x="1743" y="37509"/>
                    <a:pt x="1748" y="37509"/>
                    <a:pt x="1752" y="37508"/>
                  </a:cubicBezTo>
                  <a:cubicBezTo>
                    <a:pt x="1757" y="37508"/>
                    <a:pt x="1762" y="37508"/>
                    <a:pt x="1767" y="37508"/>
                  </a:cubicBezTo>
                  <a:cubicBezTo>
                    <a:pt x="2028" y="37508"/>
                    <a:pt x="2252" y="37770"/>
                    <a:pt x="2329" y="38017"/>
                  </a:cubicBezTo>
                  <a:cubicBezTo>
                    <a:pt x="2418" y="38237"/>
                    <a:pt x="2135" y="38415"/>
                    <a:pt x="2717" y="38462"/>
                  </a:cubicBezTo>
                  <a:cubicBezTo>
                    <a:pt x="2718" y="38462"/>
                    <a:pt x="2719" y="38462"/>
                    <a:pt x="2721" y="38462"/>
                  </a:cubicBezTo>
                  <a:cubicBezTo>
                    <a:pt x="2775" y="38462"/>
                    <a:pt x="3137" y="38532"/>
                    <a:pt x="3016" y="38562"/>
                  </a:cubicBezTo>
                  <a:cubicBezTo>
                    <a:pt x="2942" y="38577"/>
                    <a:pt x="2869" y="38585"/>
                    <a:pt x="2796" y="38585"/>
                  </a:cubicBezTo>
                  <a:cubicBezTo>
                    <a:pt x="2743" y="38585"/>
                    <a:pt x="2691" y="38581"/>
                    <a:pt x="2638" y="38572"/>
                  </a:cubicBezTo>
                  <a:cubicBezTo>
                    <a:pt x="2587" y="38572"/>
                    <a:pt x="2030" y="38486"/>
                    <a:pt x="1914" y="38463"/>
                  </a:cubicBezTo>
                  <a:lnTo>
                    <a:pt x="1914" y="38463"/>
                  </a:lnTo>
                  <a:cubicBezTo>
                    <a:pt x="1949" y="38473"/>
                    <a:pt x="1984" y="38486"/>
                    <a:pt x="2014" y="38499"/>
                  </a:cubicBezTo>
                  <a:cubicBezTo>
                    <a:pt x="2046" y="38520"/>
                    <a:pt x="2051" y="38541"/>
                    <a:pt x="2046" y="38552"/>
                  </a:cubicBezTo>
                  <a:cubicBezTo>
                    <a:pt x="2041" y="38559"/>
                    <a:pt x="2033" y="38572"/>
                    <a:pt x="2008" y="38572"/>
                  </a:cubicBezTo>
                  <a:cubicBezTo>
                    <a:pt x="1982" y="38572"/>
                    <a:pt x="1936" y="38556"/>
                    <a:pt x="1855" y="38500"/>
                  </a:cubicBezTo>
                  <a:lnTo>
                    <a:pt x="1855" y="38500"/>
                  </a:lnTo>
                  <a:cubicBezTo>
                    <a:pt x="2141" y="38701"/>
                    <a:pt x="1911" y="38575"/>
                    <a:pt x="2109" y="38782"/>
                  </a:cubicBezTo>
                  <a:cubicBezTo>
                    <a:pt x="2202" y="38868"/>
                    <a:pt x="2328" y="39064"/>
                    <a:pt x="2271" y="39064"/>
                  </a:cubicBezTo>
                  <a:cubicBezTo>
                    <a:pt x="2255" y="39064"/>
                    <a:pt x="2223" y="39048"/>
                    <a:pt x="2172" y="39008"/>
                  </a:cubicBezTo>
                  <a:cubicBezTo>
                    <a:pt x="2150" y="38986"/>
                    <a:pt x="2130" y="38964"/>
                    <a:pt x="2110" y="38940"/>
                  </a:cubicBezTo>
                  <a:lnTo>
                    <a:pt x="2110" y="38940"/>
                  </a:lnTo>
                  <a:cubicBezTo>
                    <a:pt x="2114" y="38943"/>
                    <a:pt x="2117" y="38944"/>
                    <a:pt x="2119" y="38944"/>
                  </a:cubicBezTo>
                  <a:cubicBezTo>
                    <a:pt x="2148" y="38944"/>
                    <a:pt x="2025" y="38727"/>
                    <a:pt x="1972" y="38727"/>
                  </a:cubicBezTo>
                  <a:cubicBezTo>
                    <a:pt x="1968" y="38727"/>
                    <a:pt x="1965" y="38728"/>
                    <a:pt x="1962" y="38730"/>
                  </a:cubicBezTo>
                  <a:cubicBezTo>
                    <a:pt x="1960" y="38729"/>
                    <a:pt x="1959" y="38729"/>
                    <a:pt x="1958" y="38729"/>
                  </a:cubicBezTo>
                  <a:cubicBezTo>
                    <a:pt x="1953" y="38729"/>
                    <a:pt x="1950" y="38733"/>
                    <a:pt x="1948" y="38736"/>
                  </a:cubicBezTo>
                  <a:lnTo>
                    <a:pt x="1948" y="38736"/>
                  </a:lnTo>
                  <a:cubicBezTo>
                    <a:pt x="1937" y="38723"/>
                    <a:pt x="1926" y="38710"/>
                    <a:pt x="1915" y="38698"/>
                  </a:cubicBezTo>
                  <a:cubicBezTo>
                    <a:pt x="1894" y="38674"/>
                    <a:pt x="1881" y="38660"/>
                    <a:pt x="1875" y="38660"/>
                  </a:cubicBezTo>
                  <a:cubicBezTo>
                    <a:pt x="1866" y="38660"/>
                    <a:pt x="1875" y="38693"/>
                    <a:pt x="1904" y="38766"/>
                  </a:cubicBezTo>
                  <a:cubicBezTo>
                    <a:pt x="1936" y="38850"/>
                    <a:pt x="1935" y="38862"/>
                    <a:pt x="1919" y="38862"/>
                  </a:cubicBezTo>
                  <a:cubicBezTo>
                    <a:pt x="1914" y="38862"/>
                    <a:pt x="1906" y="38860"/>
                    <a:pt x="1897" y="38860"/>
                  </a:cubicBezTo>
                  <a:cubicBezTo>
                    <a:pt x="1894" y="38860"/>
                    <a:pt x="1891" y="38860"/>
                    <a:pt x="1888" y="38861"/>
                  </a:cubicBezTo>
                  <a:cubicBezTo>
                    <a:pt x="1888" y="38861"/>
                    <a:pt x="1888" y="38861"/>
                    <a:pt x="1887" y="38861"/>
                  </a:cubicBezTo>
                  <a:cubicBezTo>
                    <a:pt x="1872" y="38861"/>
                    <a:pt x="1856" y="38775"/>
                    <a:pt x="1836" y="38714"/>
                  </a:cubicBezTo>
                  <a:cubicBezTo>
                    <a:pt x="1825" y="38662"/>
                    <a:pt x="1816" y="38643"/>
                    <a:pt x="1808" y="38643"/>
                  </a:cubicBezTo>
                  <a:cubicBezTo>
                    <a:pt x="1785" y="38643"/>
                    <a:pt x="1771" y="38788"/>
                    <a:pt x="1749" y="38788"/>
                  </a:cubicBezTo>
                  <a:cubicBezTo>
                    <a:pt x="1741" y="38788"/>
                    <a:pt x="1732" y="38769"/>
                    <a:pt x="1721" y="38719"/>
                  </a:cubicBezTo>
                  <a:cubicBezTo>
                    <a:pt x="1711" y="38719"/>
                    <a:pt x="1608" y="38987"/>
                    <a:pt x="1576" y="38987"/>
                  </a:cubicBezTo>
                  <a:cubicBezTo>
                    <a:pt x="1573" y="38987"/>
                    <a:pt x="1570" y="38984"/>
                    <a:pt x="1569" y="38976"/>
                  </a:cubicBezTo>
                  <a:cubicBezTo>
                    <a:pt x="1569" y="38936"/>
                    <a:pt x="1632" y="38729"/>
                    <a:pt x="1608" y="38729"/>
                  </a:cubicBezTo>
                  <a:cubicBezTo>
                    <a:pt x="1607" y="38729"/>
                    <a:pt x="1606" y="38729"/>
                    <a:pt x="1605" y="38730"/>
                  </a:cubicBezTo>
                  <a:cubicBezTo>
                    <a:pt x="1558" y="38761"/>
                    <a:pt x="1516" y="38924"/>
                    <a:pt x="1443" y="38971"/>
                  </a:cubicBezTo>
                  <a:lnTo>
                    <a:pt x="1579" y="38567"/>
                  </a:lnTo>
                  <a:lnTo>
                    <a:pt x="1579" y="38567"/>
                  </a:lnTo>
                  <a:cubicBezTo>
                    <a:pt x="1508" y="38671"/>
                    <a:pt x="1429" y="38740"/>
                    <a:pt x="1380" y="38740"/>
                  </a:cubicBezTo>
                  <a:cubicBezTo>
                    <a:pt x="1350" y="38740"/>
                    <a:pt x="1331" y="38713"/>
                    <a:pt x="1333" y="38651"/>
                  </a:cubicBezTo>
                  <a:cubicBezTo>
                    <a:pt x="1338" y="38572"/>
                    <a:pt x="1333" y="38510"/>
                    <a:pt x="1296" y="38489"/>
                  </a:cubicBezTo>
                  <a:cubicBezTo>
                    <a:pt x="1295" y="38488"/>
                    <a:pt x="1293" y="38488"/>
                    <a:pt x="1290" y="38488"/>
                  </a:cubicBezTo>
                  <a:cubicBezTo>
                    <a:pt x="1267" y="38488"/>
                    <a:pt x="1189" y="38508"/>
                    <a:pt x="1217" y="38541"/>
                  </a:cubicBezTo>
                  <a:lnTo>
                    <a:pt x="1149" y="38462"/>
                  </a:lnTo>
                  <a:cubicBezTo>
                    <a:pt x="1139" y="38444"/>
                    <a:pt x="1134" y="38437"/>
                    <a:pt x="1128" y="38437"/>
                  </a:cubicBezTo>
                  <a:cubicBezTo>
                    <a:pt x="1116" y="38437"/>
                    <a:pt x="1101" y="38467"/>
                    <a:pt x="1034" y="38489"/>
                  </a:cubicBezTo>
                  <a:cubicBezTo>
                    <a:pt x="1030" y="38489"/>
                    <a:pt x="1027" y="38490"/>
                    <a:pt x="1024" y="38490"/>
                  </a:cubicBezTo>
                  <a:cubicBezTo>
                    <a:pt x="952" y="38490"/>
                    <a:pt x="1035" y="38315"/>
                    <a:pt x="1050" y="38295"/>
                  </a:cubicBezTo>
                  <a:cubicBezTo>
                    <a:pt x="1044" y="38247"/>
                    <a:pt x="1113" y="38190"/>
                    <a:pt x="1002" y="38190"/>
                  </a:cubicBezTo>
                  <a:cubicBezTo>
                    <a:pt x="959" y="38190"/>
                    <a:pt x="875" y="38200"/>
                    <a:pt x="828" y="38200"/>
                  </a:cubicBezTo>
                  <a:cubicBezTo>
                    <a:pt x="779" y="38200"/>
                    <a:pt x="771" y="38188"/>
                    <a:pt x="898" y="38143"/>
                  </a:cubicBezTo>
                  <a:cubicBezTo>
                    <a:pt x="1065" y="38111"/>
                    <a:pt x="1196" y="38106"/>
                    <a:pt x="903" y="38085"/>
                  </a:cubicBezTo>
                  <a:cubicBezTo>
                    <a:pt x="656" y="38069"/>
                    <a:pt x="604" y="37970"/>
                    <a:pt x="782" y="37964"/>
                  </a:cubicBezTo>
                  <a:cubicBezTo>
                    <a:pt x="856" y="37964"/>
                    <a:pt x="952" y="37997"/>
                    <a:pt x="993" y="37997"/>
                  </a:cubicBezTo>
                  <a:cubicBezTo>
                    <a:pt x="1013" y="37997"/>
                    <a:pt x="1020" y="37989"/>
                    <a:pt x="1002" y="37964"/>
                  </a:cubicBezTo>
                  <a:lnTo>
                    <a:pt x="1076" y="37686"/>
                  </a:lnTo>
                  <a:lnTo>
                    <a:pt x="1060" y="37665"/>
                  </a:lnTo>
                  <a:cubicBezTo>
                    <a:pt x="1050" y="37644"/>
                    <a:pt x="766" y="37440"/>
                    <a:pt x="819" y="37435"/>
                  </a:cubicBezTo>
                  <a:cubicBezTo>
                    <a:pt x="820" y="37435"/>
                    <a:pt x="821" y="37435"/>
                    <a:pt x="822" y="37435"/>
                  </a:cubicBezTo>
                  <a:cubicBezTo>
                    <a:pt x="872" y="37435"/>
                    <a:pt x="978" y="37530"/>
                    <a:pt x="1059" y="37530"/>
                  </a:cubicBezTo>
                  <a:cubicBezTo>
                    <a:pt x="1074" y="37530"/>
                    <a:pt x="1089" y="37527"/>
                    <a:pt x="1102" y="37519"/>
                  </a:cubicBezTo>
                  <a:cubicBezTo>
                    <a:pt x="1170" y="37466"/>
                    <a:pt x="976" y="37309"/>
                    <a:pt x="934" y="37272"/>
                  </a:cubicBezTo>
                  <a:cubicBezTo>
                    <a:pt x="937" y="37232"/>
                    <a:pt x="937" y="37189"/>
                    <a:pt x="948" y="37147"/>
                  </a:cubicBezTo>
                  <a:close/>
                  <a:moveTo>
                    <a:pt x="1754" y="39555"/>
                  </a:moveTo>
                  <a:cubicBezTo>
                    <a:pt x="1783" y="39555"/>
                    <a:pt x="1815" y="39569"/>
                    <a:pt x="1849" y="39569"/>
                  </a:cubicBezTo>
                  <a:cubicBezTo>
                    <a:pt x="1851" y="39569"/>
                    <a:pt x="1854" y="39569"/>
                    <a:pt x="1857" y="39569"/>
                  </a:cubicBezTo>
                  <a:lnTo>
                    <a:pt x="1857" y="39569"/>
                  </a:lnTo>
                  <a:cubicBezTo>
                    <a:pt x="1862" y="39663"/>
                    <a:pt x="1883" y="39831"/>
                    <a:pt x="1789" y="39831"/>
                  </a:cubicBezTo>
                  <a:cubicBezTo>
                    <a:pt x="1700" y="39820"/>
                    <a:pt x="1600" y="39752"/>
                    <a:pt x="1674" y="39616"/>
                  </a:cubicBezTo>
                  <a:lnTo>
                    <a:pt x="1679" y="39616"/>
                  </a:lnTo>
                  <a:cubicBezTo>
                    <a:pt x="1701" y="39567"/>
                    <a:pt x="1726" y="39555"/>
                    <a:pt x="1754" y="39555"/>
                  </a:cubicBezTo>
                  <a:close/>
                  <a:moveTo>
                    <a:pt x="19166" y="414"/>
                  </a:moveTo>
                  <a:cubicBezTo>
                    <a:pt x="19115" y="414"/>
                    <a:pt x="19089" y="495"/>
                    <a:pt x="19101" y="613"/>
                  </a:cubicBezTo>
                  <a:cubicBezTo>
                    <a:pt x="19112" y="751"/>
                    <a:pt x="19010" y="825"/>
                    <a:pt x="18897" y="825"/>
                  </a:cubicBezTo>
                  <a:cubicBezTo>
                    <a:pt x="18808" y="825"/>
                    <a:pt x="18713" y="778"/>
                    <a:pt x="18663" y="681"/>
                  </a:cubicBezTo>
                  <a:lnTo>
                    <a:pt x="18663" y="681"/>
                  </a:lnTo>
                  <a:cubicBezTo>
                    <a:pt x="18698" y="767"/>
                    <a:pt x="18757" y="921"/>
                    <a:pt x="18713" y="943"/>
                  </a:cubicBezTo>
                  <a:cubicBezTo>
                    <a:pt x="18662" y="969"/>
                    <a:pt x="18544" y="1025"/>
                    <a:pt x="18590" y="1167"/>
                  </a:cubicBezTo>
                  <a:lnTo>
                    <a:pt x="18590" y="1167"/>
                  </a:lnTo>
                  <a:cubicBezTo>
                    <a:pt x="18545" y="1038"/>
                    <a:pt x="18429" y="998"/>
                    <a:pt x="18301" y="998"/>
                  </a:cubicBezTo>
                  <a:cubicBezTo>
                    <a:pt x="18120" y="998"/>
                    <a:pt x="17915" y="1078"/>
                    <a:pt x="17848" y="1105"/>
                  </a:cubicBezTo>
                  <a:cubicBezTo>
                    <a:pt x="17628" y="1216"/>
                    <a:pt x="17560" y="1457"/>
                    <a:pt x="17534" y="1792"/>
                  </a:cubicBezTo>
                  <a:cubicBezTo>
                    <a:pt x="17534" y="1745"/>
                    <a:pt x="17549" y="1410"/>
                    <a:pt x="17466" y="1362"/>
                  </a:cubicBezTo>
                  <a:lnTo>
                    <a:pt x="17392" y="1431"/>
                  </a:lnTo>
                  <a:cubicBezTo>
                    <a:pt x="17382" y="1435"/>
                    <a:pt x="17378" y="1437"/>
                    <a:pt x="17375" y="1437"/>
                  </a:cubicBezTo>
                  <a:cubicBezTo>
                    <a:pt x="17368" y="1437"/>
                    <a:pt x="17374" y="1417"/>
                    <a:pt x="17324" y="1352"/>
                  </a:cubicBezTo>
                  <a:cubicBezTo>
                    <a:pt x="17276" y="1286"/>
                    <a:pt x="17226" y="1246"/>
                    <a:pt x="17196" y="1246"/>
                  </a:cubicBezTo>
                  <a:cubicBezTo>
                    <a:pt x="17163" y="1246"/>
                    <a:pt x="17155" y="1293"/>
                    <a:pt x="17198" y="1404"/>
                  </a:cubicBezTo>
                  <a:cubicBezTo>
                    <a:pt x="17256" y="1541"/>
                    <a:pt x="17303" y="1598"/>
                    <a:pt x="17214" y="1646"/>
                  </a:cubicBezTo>
                  <a:cubicBezTo>
                    <a:pt x="17172" y="1677"/>
                    <a:pt x="17120" y="1698"/>
                    <a:pt x="17062" y="1698"/>
                  </a:cubicBezTo>
                  <a:cubicBezTo>
                    <a:pt x="17017" y="1693"/>
                    <a:pt x="16992" y="1618"/>
                    <a:pt x="16967" y="1618"/>
                  </a:cubicBezTo>
                  <a:cubicBezTo>
                    <a:pt x="16965" y="1618"/>
                    <a:pt x="16964" y="1619"/>
                    <a:pt x="16962" y="1619"/>
                  </a:cubicBezTo>
                  <a:lnTo>
                    <a:pt x="16732" y="1719"/>
                  </a:lnTo>
                  <a:cubicBezTo>
                    <a:pt x="16603" y="1781"/>
                    <a:pt x="16842" y="2149"/>
                    <a:pt x="16886" y="2149"/>
                  </a:cubicBezTo>
                  <a:cubicBezTo>
                    <a:pt x="16887" y="2149"/>
                    <a:pt x="16888" y="2149"/>
                    <a:pt x="16888" y="2149"/>
                  </a:cubicBezTo>
                  <a:lnTo>
                    <a:pt x="16888" y="2149"/>
                  </a:lnTo>
                  <a:cubicBezTo>
                    <a:pt x="16886" y="2150"/>
                    <a:pt x="16882" y="2151"/>
                    <a:pt x="16879" y="2151"/>
                  </a:cubicBezTo>
                  <a:cubicBezTo>
                    <a:pt x="16792" y="2151"/>
                    <a:pt x="16480" y="1885"/>
                    <a:pt x="16375" y="1850"/>
                  </a:cubicBezTo>
                  <a:cubicBezTo>
                    <a:pt x="16345" y="1839"/>
                    <a:pt x="16317" y="1834"/>
                    <a:pt x="16297" y="1834"/>
                  </a:cubicBezTo>
                  <a:cubicBezTo>
                    <a:pt x="16250" y="1834"/>
                    <a:pt x="16248" y="1868"/>
                    <a:pt x="16359" y="1950"/>
                  </a:cubicBezTo>
                  <a:cubicBezTo>
                    <a:pt x="16441" y="2007"/>
                    <a:pt x="16611" y="2180"/>
                    <a:pt x="16501" y="2180"/>
                  </a:cubicBezTo>
                  <a:cubicBezTo>
                    <a:pt x="16491" y="2180"/>
                    <a:pt x="16479" y="2178"/>
                    <a:pt x="16464" y="2175"/>
                  </a:cubicBezTo>
                  <a:cubicBezTo>
                    <a:pt x="16354" y="2154"/>
                    <a:pt x="16254" y="2112"/>
                    <a:pt x="16160" y="2049"/>
                  </a:cubicBezTo>
                  <a:cubicBezTo>
                    <a:pt x="16150" y="2044"/>
                    <a:pt x="16073" y="1985"/>
                    <a:pt x="16049" y="1985"/>
                  </a:cubicBezTo>
                  <a:cubicBezTo>
                    <a:pt x="16047" y="1985"/>
                    <a:pt x="16046" y="1986"/>
                    <a:pt x="16045" y="1986"/>
                  </a:cubicBezTo>
                  <a:cubicBezTo>
                    <a:pt x="16045" y="1986"/>
                    <a:pt x="16046" y="1986"/>
                    <a:pt x="16047" y="1986"/>
                  </a:cubicBezTo>
                  <a:cubicBezTo>
                    <a:pt x="16081" y="1986"/>
                    <a:pt x="16250" y="2240"/>
                    <a:pt x="16265" y="2301"/>
                  </a:cubicBezTo>
                  <a:cubicBezTo>
                    <a:pt x="16267" y="2310"/>
                    <a:pt x="16263" y="2314"/>
                    <a:pt x="16256" y="2314"/>
                  </a:cubicBezTo>
                  <a:cubicBezTo>
                    <a:pt x="16202" y="2314"/>
                    <a:pt x="15936" y="2110"/>
                    <a:pt x="15908" y="2091"/>
                  </a:cubicBezTo>
                  <a:cubicBezTo>
                    <a:pt x="15824" y="2038"/>
                    <a:pt x="15782" y="2016"/>
                    <a:pt x="15768" y="2016"/>
                  </a:cubicBezTo>
                  <a:cubicBezTo>
                    <a:pt x="15710" y="2016"/>
                    <a:pt x="16134" y="2379"/>
                    <a:pt x="16134" y="2401"/>
                  </a:cubicBezTo>
                  <a:cubicBezTo>
                    <a:pt x="16134" y="2409"/>
                    <a:pt x="16128" y="2413"/>
                    <a:pt x="16118" y="2413"/>
                  </a:cubicBezTo>
                  <a:cubicBezTo>
                    <a:pt x="16065" y="2413"/>
                    <a:pt x="15894" y="2313"/>
                    <a:pt x="15831" y="2313"/>
                  </a:cubicBezTo>
                  <a:cubicBezTo>
                    <a:pt x="15802" y="2313"/>
                    <a:pt x="15795" y="2333"/>
                    <a:pt x="15830" y="2390"/>
                  </a:cubicBezTo>
                  <a:cubicBezTo>
                    <a:pt x="15800" y="2341"/>
                    <a:pt x="15755" y="2322"/>
                    <a:pt x="15703" y="2322"/>
                  </a:cubicBezTo>
                  <a:cubicBezTo>
                    <a:pt x="15530" y="2322"/>
                    <a:pt x="15274" y="2531"/>
                    <a:pt x="15222" y="2579"/>
                  </a:cubicBezTo>
                  <a:cubicBezTo>
                    <a:pt x="15127" y="2657"/>
                    <a:pt x="15106" y="2778"/>
                    <a:pt x="15038" y="2867"/>
                  </a:cubicBezTo>
                  <a:cubicBezTo>
                    <a:pt x="15029" y="2879"/>
                    <a:pt x="15016" y="2884"/>
                    <a:pt x="15001" y="2884"/>
                  </a:cubicBezTo>
                  <a:cubicBezTo>
                    <a:pt x="14949" y="2884"/>
                    <a:pt x="14872" y="2832"/>
                    <a:pt x="14830" y="2832"/>
                  </a:cubicBezTo>
                  <a:cubicBezTo>
                    <a:pt x="14813" y="2832"/>
                    <a:pt x="14802" y="2842"/>
                    <a:pt x="14802" y="2867"/>
                  </a:cubicBezTo>
                  <a:cubicBezTo>
                    <a:pt x="14802" y="2925"/>
                    <a:pt x="14860" y="3150"/>
                    <a:pt x="14818" y="3176"/>
                  </a:cubicBezTo>
                  <a:cubicBezTo>
                    <a:pt x="14818" y="3176"/>
                    <a:pt x="14672" y="2753"/>
                    <a:pt x="14621" y="2753"/>
                  </a:cubicBezTo>
                  <a:cubicBezTo>
                    <a:pt x="14609" y="2753"/>
                    <a:pt x="14602" y="2776"/>
                    <a:pt x="14603" y="2830"/>
                  </a:cubicBezTo>
                  <a:cubicBezTo>
                    <a:pt x="14603" y="2956"/>
                    <a:pt x="14493" y="2998"/>
                    <a:pt x="14603" y="3171"/>
                  </a:cubicBezTo>
                  <a:cubicBezTo>
                    <a:pt x="14703" y="3318"/>
                    <a:pt x="14456" y="3213"/>
                    <a:pt x="14556" y="3350"/>
                  </a:cubicBezTo>
                  <a:cubicBezTo>
                    <a:pt x="14448" y="3204"/>
                    <a:pt x="14356" y="3104"/>
                    <a:pt x="14244" y="3104"/>
                  </a:cubicBezTo>
                  <a:cubicBezTo>
                    <a:pt x="14231" y="3104"/>
                    <a:pt x="14218" y="3106"/>
                    <a:pt x="14204" y="3108"/>
                  </a:cubicBezTo>
                  <a:cubicBezTo>
                    <a:pt x="14115" y="3124"/>
                    <a:pt x="14398" y="3554"/>
                    <a:pt x="14388" y="3680"/>
                  </a:cubicBezTo>
                  <a:cubicBezTo>
                    <a:pt x="14381" y="3748"/>
                    <a:pt x="14355" y="3776"/>
                    <a:pt x="14317" y="3776"/>
                  </a:cubicBezTo>
                  <a:cubicBezTo>
                    <a:pt x="14168" y="3776"/>
                    <a:pt x="13837" y="3362"/>
                    <a:pt x="13733" y="3229"/>
                  </a:cubicBezTo>
                  <a:lnTo>
                    <a:pt x="13733" y="3229"/>
                  </a:lnTo>
                  <a:cubicBezTo>
                    <a:pt x="13801" y="3454"/>
                    <a:pt x="13858" y="3685"/>
                    <a:pt x="13900" y="3921"/>
                  </a:cubicBezTo>
                  <a:cubicBezTo>
                    <a:pt x="13790" y="3832"/>
                    <a:pt x="13670" y="3758"/>
                    <a:pt x="13539" y="3701"/>
                  </a:cubicBezTo>
                  <a:lnTo>
                    <a:pt x="13539" y="3701"/>
                  </a:lnTo>
                  <a:cubicBezTo>
                    <a:pt x="13649" y="3837"/>
                    <a:pt x="13507" y="3869"/>
                    <a:pt x="13486" y="3937"/>
                  </a:cubicBezTo>
                  <a:cubicBezTo>
                    <a:pt x="13471" y="3973"/>
                    <a:pt x="13507" y="4247"/>
                    <a:pt x="13553" y="4277"/>
                  </a:cubicBezTo>
                  <a:lnTo>
                    <a:pt x="13553" y="4277"/>
                  </a:lnTo>
                  <a:cubicBezTo>
                    <a:pt x="13432" y="4204"/>
                    <a:pt x="13324" y="4011"/>
                    <a:pt x="13250" y="4011"/>
                  </a:cubicBezTo>
                  <a:cubicBezTo>
                    <a:pt x="13222" y="4011"/>
                    <a:pt x="13199" y="4038"/>
                    <a:pt x="13182" y="4110"/>
                  </a:cubicBezTo>
                  <a:cubicBezTo>
                    <a:pt x="13163" y="4193"/>
                    <a:pt x="13134" y="4232"/>
                    <a:pt x="13093" y="4232"/>
                  </a:cubicBezTo>
                  <a:cubicBezTo>
                    <a:pt x="13043" y="4232"/>
                    <a:pt x="12975" y="4176"/>
                    <a:pt x="12883" y="4073"/>
                  </a:cubicBezTo>
                  <a:lnTo>
                    <a:pt x="12883" y="4073"/>
                  </a:lnTo>
                  <a:cubicBezTo>
                    <a:pt x="12820" y="4131"/>
                    <a:pt x="12930" y="4204"/>
                    <a:pt x="12957" y="4283"/>
                  </a:cubicBezTo>
                  <a:cubicBezTo>
                    <a:pt x="12999" y="4403"/>
                    <a:pt x="12846" y="4414"/>
                    <a:pt x="12846" y="4508"/>
                  </a:cubicBezTo>
                  <a:cubicBezTo>
                    <a:pt x="12846" y="4603"/>
                    <a:pt x="12978" y="4671"/>
                    <a:pt x="13009" y="4765"/>
                  </a:cubicBezTo>
                  <a:cubicBezTo>
                    <a:pt x="13035" y="4858"/>
                    <a:pt x="12902" y="4844"/>
                    <a:pt x="12980" y="4930"/>
                  </a:cubicBezTo>
                  <a:lnTo>
                    <a:pt x="12980" y="4930"/>
                  </a:lnTo>
                  <a:cubicBezTo>
                    <a:pt x="12903" y="4847"/>
                    <a:pt x="12880" y="4812"/>
                    <a:pt x="12856" y="4812"/>
                  </a:cubicBezTo>
                  <a:cubicBezTo>
                    <a:pt x="12841" y="4812"/>
                    <a:pt x="12825" y="4827"/>
                    <a:pt x="12794" y="4854"/>
                  </a:cubicBezTo>
                  <a:lnTo>
                    <a:pt x="12642" y="4991"/>
                  </a:lnTo>
                  <a:cubicBezTo>
                    <a:pt x="12579" y="4922"/>
                    <a:pt x="12458" y="4807"/>
                    <a:pt x="12511" y="4755"/>
                  </a:cubicBezTo>
                  <a:cubicBezTo>
                    <a:pt x="12495" y="4692"/>
                    <a:pt x="12563" y="4702"/>
                    <a:pt x="12479" y="4608"/>
                  </a:cubicBezTo>
                  <a:lnTo>
                    <a:pt x="12479" y="4608"/>
                  </a:lnTo>
                  <a:cubicBezTo>
                    <a:pt x="12333" y="4749"/>
                    <a:pt x="12511" y="4970"/>
                    <a:pt x="12495" y="5174"/>
                  </a:cubicBezTo>
                  <a:cubicBezTo>
                    <a:pt x="12493" y="5217"/>
                    <a:pt x="12483" y="5234"/>
                    <a:pt x="12469" y="5234"/>
                  </a:cubicBezTo>
                  <a:cubicBezTo>
                    <a:pt x="12417" y="5234"/>
                    <a:pt x="12306" y="4996"/>
                    <a:pt x="12306" y="4996"/>
                  </a:cubicBezTo>
                  <a:cubicBezTo>
                    <a:pt x="12306" y="4996"/>
                    <a:pt x="12306" y="4996"/>
                    <a:pt x="12306" y="4996"/>
                  </a:cubicBezTo>
                  <a:cubicBezTo>
                    <a:pt x="12296" y="4996"/>
                    <a:pt x="12291" y="5148"/>
                    <a:pt x="12291" y="5148"/>
                  </a:cubicBezTo>
                  <a:cubicBezTo>
                    <a:pt x="12316" y="5234"/>
                    <a:pt x="12316" y="5266"/>
                    <a:pt x="12274" y="5266"/>
                  </a:cubicBezTo>
                  <a:cubicBezTo>
                    <a:pt x="12254" y="5266"/>
                    <a:pt x="12226" y="5259"/>
                    <a:pt x="12186" y="5248"/>
                  </a:cubicBezTo>
                  <a:cubicBezTo>
                    <a:pt x="12159" y="5240"/>
                    <a:pt x="12133" y="5236"/>
                    <a:pt x="12108" y="5236"/>
                  </a:cubicBezTo>
                  <a:cubicBezTo>
                    <a:pt x="11964" y="5236"/>
                    <a:pt x="11868" y="5356"/>
                    <a:pt x="12123" y="5494"/>
                  </a:cubicBezTo>
                  <a:cubicBezTo>
                    <a:pt x="12071" y="5504"/>
                    <a:pt x="12107" y="5562"/>
                    <a:pt x="12107" y="5588"/>
                  </a:cubicBezTo>
                  <a:cubicBezTo>
                    <a:pt x="12107" y="5590"/>
                    <a:pt x="12106" y="5590"/>
                    <a:pt x="12105" y="5590"/>
                  </a:cubicBezTo>
                  <a:cubicBezTo>
                    <a:pt x="12082" y="5590"/>
                    <a:pt x="11906" y="5382"/>
                    <a:pt x="11871" y="5352"/>
                  </a:cubicBezTo>
                  <a:cubicBezTo>
                    <a:pt x="11847" y="5333"/>
                    <a:pt x="11830" y="5325"/>
                    <a:pt x="11817" y="5325"/>
                  </a:cubicBezTo>
                  <a:cubicBezTo>
                    <a:pt x="11787" y="5325"/>
                    <a:pt x="11787" y="5371"/>
                    <a:pt x="11787" y="5405"/>
                  </a:cubicBezTo>
                  <a:cubicBezTo>
                    <a:pt x="11772" y="5635"/>
                    <a:pt x="12097" y="5892"/>
                    <a:pt x="11966" y="6029"/>
                  </a:cubicBezTo>
                  <a:cubicBezTo>
                    <a:pt x="11866" y="5924"/>
                    <a:pt x="11751" y="5835"/>
                    <a:pt x="11630" y="5767"/>
                  </a:cubicBezTo>
                  <a:cubicBezTo>
                    <a:pt x="11588" y="5747"/>
                    <a:pt x="11556" y="5738"/>
                    <a:pt x="11531" y="5738"/>
                  </a:cubicBezTo>
                  <a:cubicBezTo>
                    <a:pt x="11435" y="5738"/>
                    <a:pt x="11470" y="5873"/>
                    <a:pt x="11584" y="5978"/>
                  </a:cubicBezTo>
                  <a:lnTo>
                    <a:pt x="11584" y="5978"/>
                  </a:lnTo>
                  <a:cubicBezTo>
                    <a:pt x="11498" y="5901"/>
                    <a:pt x="11385" y="5827"/>
                    <a:pt x="11302" y="5827"/>
                  </a:cubicBezTo>
                  <a:cubicBezTo>
                    <a:pt x="11274" y="5827"/>
                    <a:pt x="11250" y="5836"/>
                    <a:pt x="11232" y="5856"/>
                  </a:cubicBezTo>
                  <a:cubicBezTo>
                    <a:pt x="11293" y="5912"/>
                    <a:pt x="11653" y="6170"/>
                    <a:pt x="11531" y="6170"/>
                  </a:cubicBezTo>
                  <a:cubicBezTo>
                    <a:pt x="11518" y="6170"/>
                    <a:pt x="11499" y="6166"/>
                    <a:pt x="11473" y="6160"/>
                  </a:cubicBezTo>
                  <a:cubicBezTo>
                    <a:pt x="11366" y="6135"/>
                    <a:pt x="11237" y="6040"/>
                    <a:pt x="11148" y="6040"/>
                  </a:cubicBezTo>
                  <a:cubicBezTo>
                    <a:pt x="11123" y="6040"/>
                    <a:pt x="11102" y="6047"/>
                    <a:pt x="11085" y="6065"/>
                  </a:cubicBezTo>
                  <a:cubicBezTo>
                    <a:pt x="11032" y="6123"/>
                    <a:pt x="11111" y="6228"/>
                    <a:pt x="11032" y="6265"/>
                  </a:cubicBezTo>
                  <a:cubicBezTo>
                    <a:pt x="11007" y="6243"/>
                    <a:pt x="10980" y="6233"/>
                    <a:pt x="10953" y="6233"/>
                  </a:cubicBezTo>
                  <a:cubicBezTo>
                    <a:pt x="10828" y="6233"/>
                    <a:pt x="10703" y="6438"/>
                    <a:pt x="10681" y="6490"/>
                  </a:cubicBezTo>
                  <a:cubicBezTo>
                    <a:pt x="10639" y="6600"/>
                    <a:pt x="10917" y="6632"/>
                    <a:pt x="10943" y="6700"/>
                  </a:cubicBezTo>
                  <a:cubicBezTo>
                    <a:pt x="10959" y="6740"/>
                    <a:pt x="10944" y="6756"/>
                    <a:pt x="10912" y="6756"/>
                  </a:cubicBezTo>
                  <a:cubicBezTo>
                    <a:pt x="10814" y="6756"/>
                    <a:pt x="10555" y="6612"/>
                    <a:pt x="10508" y="6584"/>
                  </a:cubicBezTo>
                  <a:cubicBezTo>
                    <a:pt x="10491" y="6575"/>
                    <a:pt x="10475" y="6571"/>
                    <a:pt x="10459" y="6571"/>
                  </a:cubicBezTo>
                  <a:cubicBezTo>
                    <a:pt x="10378" y="6571"/>
                    <a:pt x="10315" y="6680"/>
                    <a:pt x="10293" y="6716"/>
                  </a:cubicBezTo>
                  <a:cubicBezTo>
                    <a:pt x="10214" y="6831"/>
                    <a:pt x="10162" y="6967"/>
                    <a:pt x="10141" y="7109"/>
                  </a:cubicBezTo>
                  <a:cubicBezTo>
                    <a:pt x="10136" y="7150"/>
                    <a:pt x="10172" y="7471"/>
                    <a:pt x="10137" y="7471"/>
                  </a:cubicBezTo>
                  <a:cubicBezTo>
                    <a:pt x="10136" y="7471"/>
                    <a:pt x="10136" y="7471"/>
                    <a:pt x="10136" y="7471"/>
                  </a:cubicBezTo>
                  <a:cubicBezTo>
                    <a:pt x="10070" y="7461"/>
                    <a:pt x="9886" y="7077"/>
                    <a:pt x="9834" y="7077"/>
                  </a:cubicBezTo>
                  <a:cubicBezTo>
                    <a:pt x="9828" y="7077"/>
                    <a:pt x="9823" y="7082"/>
                    <a:pt x="9821" y="7093"/>
                  </a:cubicBezTo>
                  <a:cubicBezTo>
                    <a:pt x="9806" y="7177"/>
                    <a:pt x="9811" y="7628"/>
                    <a:pt x="9916" y="7707"/>
                  </a:cubicBezTo>
                  <a:cubicBezTo>
                    <a:pt x="9839" y="7652"/>
                    <a:pt x="9776" y="7628"/>
                    <a:pt x="9724" y="7628"/>
                  </a:cubicBezTo>
                  <a:cubicBezTo>
                    <a:pt x="9676" y="7628"/>
                    <a:pt x="9636" y="7648"/>
                    <a:pt x="9601" y="7680"/>
                  </a:cubicBezTo>
                  <a:cubicBezTo>
                    <a:pt x="9538" y="7738"/>
                    <a:pt x="9501" y="7817"/>
                    <a:pt x="9501" y="7901"/>
                  </a:cubicBezTo>
                  <a:cubicBezTo>
                    <a:pt x="9496" y="7974"/>
                    <a:pt x="9575" y="8047"/>
                    <a:pt x="9575" y="8126"/>
                  </a:cubicBezTo>
                  <a:cubicBezTo>
                    <a:pt x="9580" y="8346"/>
                    <a:pt x="9281" y="8278"/>
                    <a:pt x="9108" y="8341"/>
                  </a:cubicBezTo>
                  <a:cubicBezTo>
                    <a:pt x="9056" y="8362"/>
                    <a:pt x="9103" y="8388"/>
                    <a:pt x="9155" y="8425"/>
                  </a:cubicBezTo>
                  <a:cubicBezTo>
                    <a:pt x="9129" y="8472"/>
                    <a:pt x="9098" y="8519"/>
                    <a:pt x="9061" y="8561"/>
                  </a:cubicBezTo>
                  <a:cubicBezTo>
                    <a:pt x="9003" y="8645"/>
                    <a:pt x="9061" y="8781"/>
                    <a:pt x="8998" y="8876"/>
                  </a:cubicBezTo>
                  <a:cubicBezTo>
                    <a:pt x="8946" y="8960"/>
                    <a:pt x="8877" y="8981"/>
                    <a:pt x="8794" y="9038"/>
                  </a:cubicBezTo>
                  <a:cubicBezTo>
                    <a:pt x="8752" y="9064"/>
                    <a:pt x="8683" y="9122"/>
                    <a:pt x="8725" y="9190"/>
                  </a:cubicBezTo>
                  <a:cubicBezTo>
                    <a:pt x="8809" y="9311"/>
                    <a:pt x="8573" y="9500"/>
                    <a:pt x="8526" y="9594"/>
                  </a:cubicBezTo>
                  <a:cubicBezTo>
                    <a:pt x="8505" y="9630"/>
                    <a:pt x="8541" y="9987"/>
                    <a:pt x="8521" y="9987"/>
                  </a:cubicBezTo>
                  <a:cubicBezTo>
                    <a:pt x="8521" y="9987"/>
                    <a:pt x="8521" y="9987"/>
                    <a:pt x="8521" y="9987"/>
                  </a:cubicBezTo>
                  <a:cubicBezTo>
                    <a:pt x="8484" y="9987"/>
                    <a:pt x="8374" y="9851"/>
                    <a:pt x="8364" y="9835"/>
                  </a:cubicBezTo>
                  <a:lnTo>
                    <a:pt x="8364" y="9835"/>
                  </a:lnTo>
                  <a:lnTo>
                    <a:pt x="8395" y="10029"/>
                  </a:lnTo>
                  <a:cubicBezTo>
                    <a:pt x="8411" y="10055"/>
                    <a:pt x="8573" y="10270"/>
                    <a:pt x="8558" y="10286"/>
                  </a:cubicBezTo>
                  <a:cubicBezTo>
                    <a:pt x="8556" y="10288"/>
                    <a:pt x="8553" y="10289"/>
                    <a:pt x="8550" y="10289"/>
                  </a:cubicBezTo>
                  <a:cubicBezTo>
                    <a:pt x="8514" y="10289"/>
                    <a:pt x="8387" y="10192"/>
                    <a:pt x="8341" y="10192"/>
                  </a:cubicBezTo>
                  <a:cubicBezTo>
                    <a:pt x="8340" y="10192"/>
                    <a:pt x="8338" y="10192"/>
                    <a:pt x="8337" y="10192"/>
                  </a:cubicBezTo>
                  <a:cubicBezTo>
                    <a:pt x="8259" y="10202"/>
                    <a:pt x="8233" y="10291"/>
                    <a:pt x="8201" y="10339"/>
                  </a:cubicBezTo>
                  <a:cubicBezTo>
                    <a:pt x="8217" y="10418"/>
                    <a:pt x="8239" y="10539"/>
                    <a:pt x="8156" y="10539"/>
                  </a:cubicBezTo>
                  <a:cubicBezTo>
                    <a:pt x="8130" y="10539"/>
                    <a:pt x="8094" y="10527"/>
                    <a:pt x="8044" y="10499"/>
                  </a:cubicBezTo>
                  <a:lnTo>
                    <a:pt x="8044" y="10499"/>
                  </a:lnTo>
                  <a:cubicBezTo>
                    <a:pt x="8109" y="10539"/>
                    <a:pt x="8164" y="10666"/>
                    <a:pt x="8210" y="10679"/>
                  </a:cubicBezTo>
                  <a:lnTo>
                    <a:pt x="8210" y="10679"/>
                  </a:lnTo>
                  <a:cubicBezTo>
                    <a:pt x="8158" y="10666"/>
                    <a:pt x="8118" y="10659"/>
                    <a:pt x="8087" y="10659"/>
                  </a:cubicBezTo>
                  <a:cubicBezTo>
                    <a:pt x="8010" y="10659"/>
                    <a:pt x="7984" y="10699"/>
                    <a:pt x="7939" y="10774"/>
                  </a:cubicBezTo>
                  <a:cubicBezTo>
                    <a:pt x="7908" y="10821"/>
                    <a:pt x="7845" y="10889"/>
                    <a:pt x="7871" y="10962"/>
                  </a:cubicBezTo>
                  <a:cubicBezTo>
                    <a:pt x="7892" y="11010"/>
                    <a:pt x="7949" y="11010"/>
                    <a:pt x="7928" y="11046"/>
                  </a:cubicBezTo>
                  <a:cubicBezTo>
                    <a:pt x="7866" y="11156"/>
                    <a:pt x="7735" y="11130"/>
                    <a:pt x="7666" y="11240"/>
                  </a:cubicBezTo>
                  <a:cubicBezTo>
                    <a:pt x="7640" y="11285"/>
                    <a:pt x="7571" y="11486"/>
                    <a:pt x="7451" y="11486"/>
                  </a:cubicBezTo>
                  <a:cubicBezTo>
                    <a:pt x="7430" y="11486"/>
                    <a:pt x="7407" y="11480"/>
                    <a:pt x="7383" y="11466"/>
                  </a:cubicBezTo>
                  <a:lnTo>
                    <a:pt x="7383" y="11466"/>
                  </a:lnTo>
                  <a:cubicBezTo>
                    <a:pt x="7315" y="11592"/>
                    <a:pt x="7598" y="11597"/>
                    <a:pt x="7614" y="11717"/>
                  </a:cubicBezTo>
                  <a:cubicBezTo>
                    <a:pt x="7618" y="11740"/>
                    <a:pt x="7593" y="11747"/>
                    <a:pt x="7557" y="11747"/>
                  </a:cubicBezTo>
                  <a:cubicBezTo>
                    <a:pt x="7501" y="11747"/>
                    <a:pt x="7420" y="11729"/>
                    <a:pt x="7388" y="11723"/>
                  </a:cubicBezTo>
                  <a:cubicBezTo>
                    <a:pt x="7347" y="11733"/>
                    <a:pt x="7299" y="11754"/>
                    <a:pt x="7257" y="11775"/>
                  </a:cubicBezTo>
                  <a:cubicBezTo>
                    <a:pt x="7182" y="11832"/>
                    <a:pt x="7289" y="12247"/>
                    <a:pt x="7157" y="12247"/>
                  </a:cubicBezTo>
                  <a:cubicBezTo>
                    <a:pt x="7145" y="12247"/>
                    <a:pt x="7132" y="12244"/>
                    <a:pt x="7115" y="12236"/>
                  </a:cubicBezTo>
                  <a:lnTo>
                    <a:pt x="7115" y="12236"/>
                  </a:lnTo>
                  <a:cubicBezTo>
                    <a:pt x="7194" y="12277"/>
                    <a:pt x="7492" y="12464"/>
                    <a:pt x="7462" y="12509"/>
                  </a:cubicBezTo>
                  <a:cubicBezTo>
                    <a:pt x="7459" y="12513"/>
                    <a:pt x="7451" y="12515"/>
                    <a:pt x="7439" y="12515"/>
                  </a:cubicBezTo>
                  <a:cubicBezTo>
                    <a:pt x="7392" y="12515"/>
                    <a:pt x="7292" y="12487"/>
                    <a:pt x="7263" y="12483"/>
                  </a:cubicBezTo>
                  <a:cubicBezTo>
                    <a:pt x="7231" y="12488"/>
                    <a:pt x="7200" y="12504"/>
                    <a:pt x="7168" y="12525"/>
                  </a:cubicBezTo>
                  <a:cubicBezTo>
                    <a:pt x="7084" y="12567"/>
                    <a:pt x="7053" y="12588"/>
                    <a:pt x="7058" y="12682"/>
                  </a:cubicBezTo>
                  <a:cubicBezTo>
                    <a:pt x="7058" y="12707"/>
                    <a:pt x="7054" y="12740"/>
                    <a:pt x="7006" y="12740"/>
                  </a:cubicBezTo>
                  <a:cubicBezTo>
                    <a:pt x="7003" y="12740"/>
                    <a:pt x="6999" y="12740"/>
                    <a:pt x="6995" y="12740"/>
                  </a:cubicBezTo>
                  <a:cubicBezTo>
                    <a:pt x="6885" y="12719"/>
                    <a:pt x="6744" y="12541"/>
                    <a:pt x="6691" y="12541"/>
                  </a:cubicBezTo>
                  <a:cubicBezTo>
                    <a:pt x="6639" y="12541"/>
                    <a:pt x="6759" y="12782"/>
                    <a:pt x="6744" y="12829"/>
                  </a:cubicBezTo>
                  <a:cubicBezTo>
                    <a:pt x="6696" y="12960"/>
                    <a:pt x="6508" y="13023"/>
                    <a:pt x="6398" y="13117"/>
                  </a:cubicBezTo>
                  <a:cubicBezTo>
                    <a:pt x="6293" y="13212"/>
                    <a:pt x="6953" y="13411"/>
                    <a:pt x="6612" y="13463"/>
                  </a:cubicBezTo>
                  <a:cubicBezTo>
                    <a:pt x="6439" y="13495"/>
                    <a:pt x="6282" y="13458"/>
                    <a:pt x="6266" y="13626"/>
                  </a:cubicBezTo>
                  <a:cubicBezTo>
                    <a:pt x="6266" y="13674"/>
                    <a:pt x="6489" y="13893"/>
                    <a:pt x="6385" y="13893"/>
                  </a:cubicBezTo>
                  <a:cubicBezTo>
                    <a:pt x="6366" y="13893"/>
                    <a:pt x="6334" y="13886"/>
                    <a:pt x="6287" y="13867"/>
                  </a:cubicBezTo>
                  <a:cubicBezTo>
                    <a:pt x="6226" y="13843"/>
                    <a:pt x="6182" y="13833"/>
                    <a:pt x="6152" y="13833"/>
                  </a:cubicBezTo>
                  <a:cubicBezTo>
                    <a:pt x="6018" y="13833"/>
                    <a:pt x="6155" y="14035"/>
                    <a:pt x="6219" y="14129"/>
                  </a:cubicBezTo>
                  <a:cubicBezTo>
                    <a:pt x="6356" y="14349"/>
                    <a:pt x="6036" y="14255"/>
                    <a:pt x="5941" y="14360"/>
                  </a:cubicBezTo>
                  <a:cubicBezTo>
                    <a:pt x="5847" y="14465"/>
                    <a:pt x="6256" y="14549"/>
                    <a:pt x="6340" y="14622"/>
                  </a:cubicBezTo>
                  <a:cubicBezTo>
                    <a:pt x="6429" y="14696"/>
                    <a:pt x="5915" y="14622"/>
                    <a:pt x="6025" y="14727"/>
                  </a:cubicBezTo>
                  <a:cubicBezTo>
                    <a:pt x="6062" y="14753"/>
                    <a:pt x="6156" y="14737"/>
                    <a:pt x="6198" y="14795"/>
                  </a:cubicBezTo>
                  <a:cubicBezTo>
                    <a:pt x="6225" y="14827"/>
                    <a:pt x="6183" y="14905"/>
                    <a:pt x="6146" y="14910"/>
                  </a:cubicBezTo>
                  <a:cubicBezTo>
                    <a:pt x="6141" y="14911"/>
                    <a:pt x="6137" y="14911"/>
                    <a:pt x="6132" y="14911"/>
                  </a:cubicBezTo>
                  <a:cubicBezTo>
                    <a:pt x="6010" y="14911"/>
                    <a:pt x="5921" y="14808"/>
                    <a:pt x="5826" y="14808"/>
                  </a:cubicBezTo>
                  <a:cubicBezTo>
                    <a:pt x="5797" y="14808"/>
                    <a:pt x="5768" y="14817"/>
                    <a:pt x="5737" y="14842"/>
                  </a:cubicBezTo>
                  <a:cubicBezTo>
                    <a:pt x="5564" y="15000"/>
                    <a:pt x="5485" y="15262"/>
                    <a:pt x="5496" y="15498"/>
                  </a:cubicBezTo>
                  <a:cubicBezTo>
                    <a:pt x="5501" y="15576"/>
                    <a:pt x="5538" y="15603"/>
                    <a:pt x="5511" y="15671"/>
                  </a:cubicBezTo>
                  <a:cubicBezTo>
                    <a:pt x="5550" y="15721"/>
                    <a:pt x="5549" y="15739"/>
                    <a:pt x="5526" y="15739"/>
                  </a:cubicBezTo>
                  <a:cubicBezTo>
                    <a:pt x="5460" y="15739"/>
                    <a:pt x="5213" y="15586"/>
                    <a:pt x="5193" y="15586"/>
                  </a:cubicBezTo>
                  <a:cubicBezTo>
                    <a:pt x="5192" y="15586"/>
                    <a:pt x="5192" y="15586"/>
                    <a:pt x="5192" y="15587"/>
                  </a:cubicBezTo>
                  <a:cubicBezTo>
                    <a:pt x="5134" y="15702"/>
                    <a:pt x="5622" y="15849"/>
                    <a:pt x="5270" y="15880"/>
                  </a:cubicBezTo>
                  <a:cubicBezTo>
                    <a:pt x="5244" y="15907"/>
                    <a:pt x="5249" y="15954"/>
                    <a:pt x="5249" y="15985"/>
                  </a:cubicBezTo>
                  <a:cubicBezTo>
                    <a:pt x="5235" y="16059"/>
                    <a:pt x="5302" y="16608"/>
                    <a:pt x="5129" y="16608"/>
                  </a:cubicBezTo>
                  <a:cubicBezTo>
                    <a:pt x="5117" y="16608"/>
                    <a:pt x="5102" y="16605"/>
                    <a:pt x="5087" y="16599"/>
                  </a:cubicBezTo>
                  <a:lnTo>
                    <a:pt x="5087" y="16599"/>
                  </a:lnTo>
                  <a:lnTo>
                    <a:pt x="5359" y="16950"/>
                  </a:lnTo>
                  <a:cubicBezTo>
                    <a:pt x="5302" y="16925"/>
                    <a:pt x="5255" y="16915"/>
                    <a:pt x="5215" y="16915"/>
                  </a:cubicBezTo>
                  <a:cubicBezTo>
                    <a:pt x="5119" y="16915"/>
                    <a:pt x="5068" y="16973"/>
                    <a:pt x="5034" y="17029"/>
                  </a:cubicBezTo>
                  <a:cubicBezTo>
                    <a:pt x="5016" y="17060"/>
                    <a:pt x="4982" y="17070"/>
                    <a:pt x="4940" y="17070"/>
                  </a:cubicBezTo>
                  <a:cubicBezTo>
                    <a:pt x="4876" y="17070"/>
                    <a:pt x="4793" y="17048"/>
                    <a:pt x="4715" y="17044"/>
                  </a:cubicBezTo>
                  <a:cubicBezTo>
                    <a:pt x="4604" y="17044"/>
                    <a:pt x="5045" y="17338"/>
                    <a:pt x="5003" y="17432"/>
                  </a:cubicBezTo>
                  <a:cubicBezTo>
                    <a:pt x="4944" y="17403"/>
                    <a:pt x="4648" y="17241"/>
                    <a:pt x="4579" y="17241"/>
                  </a:cubicBezTo>
                  <a:cubicBezTo>
                    <a:pt x="4574" y="17241"/>
                    <a:pt x="4570" y="17242"/>
                    <a:pt x="4568" y="17244"/>
                  </a:cubicBezTo>
                  <a:cubicBezTo>
                    <a:pt x="4489" y="17296"/>
                    <a:pt x="4573" y="17485"/>
                    <a:pt x="4709" y="17543"/>
                  </a:cubicBezTo>
                  <a:cubicBezTo>
                    <a:pt x="4804" y="17584"/>
                    <a:pt x="4929" y="17563"/>
                    <a:pt x="4903" y="17647"/>
                  </a:cubicBezTo>
                  <a:cubicBezTo>
                    <a:pt x="4890" y="17695"/>
                    <a:pt x="4871" y="17707"/>
                    <a:pt x="4815" y="17707"/>
                  </a:cubicBezTo>
                  <a:cubicBezTo>
                    <a:pt x="4803" y="17707"/>
                    <a:pt x="4788" y="17706"/>
                    <a:pt x="4772" y="17705"/>
                  </a:cubicBezTo>
                  <a:cubicBezTo>
                    <a:pt x="4620" y="17700"/>
                    <a:pt x="4452" y="17553"/>
                    <a:pt x="4316" y="17548"/>
                  </a:cubicBezTo>
                  <a:lnTo>
                    <a:pt x="4316" y="17548"/>
                  </a:lnTo>
                  <a:cubicBezTo>
                    <a:pt x="4290" y="17548"/>
                    <a:pt x="4463" y="17679"/>
                    <a:pt x="4463" y="17679"/>
                  </a:cubicBezTo>
                  <a:cubicBezTo>
                    <a:pt x="4515" y="17731"/>
                    <a:pt x="4536" y="17805"/>
                    <a:pt x="4521" y="17878"/>
                  </a:cubicBezTo>
                  <a:cubicBezTo>
                    <a:pt x="4505" y="17931"/>
                    <a:pt x="4426" y="17904"/>
                    <a:pt x="4458" y="17957"/>
                  </a:cubicBezTo>
                  <a:cubicBezTo>
                    <a:pt x="4505" y="18030"/>
                    <a:pt x="4568" y="18093"/>
                    <a:pt x="4636" y="18151"/>
                  </a:cubicBezTo>
                  <a:cubicBezTo>
                    <a:pt x="4669" y="18182"/>
                    <a:pt x="4639" y="18187"/>
                    <a:pt x="4592" y="18187"/>
                  </a:cubicBezTo>
                  <a:cubicBezTo>
                    <a:pt x="4570" y="18187"/>
                    <a:pt x="4544" y="18186"/>
                    <a:pt x="4519" y="18186"/>
                  </a:cubicBezTo>
                  <a:cubicBezTo>
                    <a:pt x="4456" y="18186"/>
                    <a:pt x="4401" y="18193"/>
                    <a:pt x="4437" y="18245"/>
                  </a:cubicBezTo>
                  <a:cubicBezTo>
                    <a:pt x="4473" y="18303"/>
                    <a:pt x="4568" y="18345"/>
                    <a:pt x="4578" y="18397"/>
                  </a:cubicBezTo>
                  <a:cubicBezTo>
                    <a:pt x="4578" y="18450"/>
                    <a:pt x="4562" y="18497"/>
                    <a:pt x="4536" y="18544"/>
                  </a:cubicBezTo>
                  <a:cubicBezTo>
                    <a:pt x="4572" y="18457"/>
                    <a:pt x="4478" y="18291"/>
                    <a:pt x="4390" y="18291"/>
                  </a:cubicBezTo>
                  <a:cubicBezTo>
                    <a:pt x="4362" y="18291"/>
                    <a:pt x="4334" y="18308"/>
                    <a:pt x="4311" y="18350"/>
                  </a:cubicBezTo>
                  <a:cubicBezTo>
                    <a:pt x="4244" y="18474"/>
                    <a:pt x="4299" y="18629"/>
                    <a:pt x="4426" y="18678"/>
                  </a:cubicBezTo>
                  <a:lnTo>
                    <a:pt x="4426" y="18678"/>
                  </a:lnTo>
                  <a:cubicBezTo>
                    <a:pt x="4394" y="18667"/>
                    <a:pt x="4365" y="18661"/>
                    <a:pt x="4337" y="18661"/>
                  </a:cubicBezTo>
                  <a:cubicBezTo>
                    <a:pt x="4075" y="18661"/>
                    <a:pt x="4006" y="19149"/>
                    <a:pt x="3954" y="19267"/>
                  </a:cubicBezTo>
                  <a:cubicBezTo>
                    <a:pt x="3907" y="19393"/>
                    <a:pt x="4091" y="19404"/>
                    <a:pt x="4295" y="19482"/>
                  </a:cubicBezTo>
                  <a:cubicBezTo>
                    <a:pt x="4448" y="19590"/>
                    <a:pt x="4474" y="19626"/>
                    <a:pt x="4362" y="19626"/>
                  </a:cubicBezTo>
                  <a:cubicBezTo>
                    <a:pt x="4332" y="19626"/>
                    <a:pt x="4292" y="19623"/>
                    <a:pt x="4243" y="19619"/>
                  </a:cubicBezTo>
                  <a:cubicBezTo>
                    <a:pt x="4179" y="19592"/>
                    <a:pt x="4114" y="19580"/>
                    <a:pt x="4049" y="19580"/>
                  </a:cubicBezTo>
                  <a:cubicBezTo>
                    <a:pt x="3847" y="19580"/>
                    <a:pt x="3656" y="19703"/>
                    <a:pt x="3577" y="19902"/>
                  </a:cubicBezTo>
                  <a:cubicBezTo>
                    <a:pt x="3545" y="19991"/>
                    <a:pt x="3503" y="20085"/>
                    <a:pt x="3608" y="20190"/>
                  </a:cubicBezTo>
                  <a:cubicBezTo>
                    <a:pt x="3760" y="20342"/>
                    <a:pt x="3802" y="20410"/>
                    <a:pt x="3750" y="20552"/>
                  </a:cubicBezTo>
                  <a:cubicBezTo>
                    <a:pt x="3785" y="20454"/>
                    <a:pt x="3699" y="20356"/>
                    <a:pt x="3615" y="20356"/>
                  </a:cubicBezTo>
                  <a:cubicBezTo>
                    <a:pt x="3574" y="20356"/>
                    <a:pt x="3533" y="20381"/>
                    <a:pt x="3509" y="20442"/>
                  </a:cubicBezTo>
                  <a:cubicBezTo>
                    <a:pt x="3456" y="20578"/>
                    <a:pt x="3404" y="20720"/>
                    <a:pt x="3367" y="20861"/>
                  </a:cubicBezTo>
                  <a:cubicBezTo>
                    <a:pt x="3320" y="21034"/>
                    <a:pt x="3304" y="21113"/>
                    <a:pt x="3556" y="21281"/>
                  </a:cubicBezTo>
                  <a:cubicBezTo>
                    <a:pt x="3446" y="21207"/>
                    <a:pt x="3362" y="21139"/>
                    <a:pt x="3215" y="21118"/>
                  </a:cubicBezTo>
                  <a:cubicBezTo>
                    <a:pt x="3210" y="21118"/>
                    <a:pt x="3206" y="21117"/>
                    <a:pt x="3201" y="21117"/>
                  </a:cubicBezTo>
                  <a:cubicBezTo>
                    <a:pt x="3121" y="21117"/>
                    <a:pt x="3042" y="21199"/>
                    <a:pt x="3142" y="21239"/>
                  </a:cubicBezTo>
                  <a:cubicBezTo>
                    <a:pt x="3278" y="21291"/>
                    <a:pt x="3163" y="21370"/>
                    <a:pt x="3152" y="21443"/>
                  </a:cubicBezTo>
                  <a:cubicBezTo>
                    <a:pt x="3147" y="21480"/>
                    <a:pt x="3283" y="21527"/>
                    <a:pt x="3320" y="21574"/>
                  </a:cubicBezTo>
                  <a:cubicBezTo>
                    <a:pt x="3378" y="21648"/>
                    <a:pt x="3194" y="21637"/>
                    <a:pt x="3147" y="21679"/>
                  </a:cubicBezTo>
                  <a:cubicBezTo>
                    <a:pt x="3105" y="21711"/>
                    <a:pt x="3079" y="21763"/>
                    <a:pt x="3068" y="21821"/>
                  </a:cubicBezTo>
                  <a:cubicBezTo>
                    <a:pt x="3058" y="21894"/>
                    <a:pt x="3094" y="21973"/>
                    <a:pt x="3163" y="22004"/>
                  </a:cubicBezTo>
                  <a:cubicBezTo>
                    <a:pt x="3257" y="22062"/>
                    <a:pt x="3194" y="22104"/>
                    <a:pt x="3173" y="22167"/>
                  </a:cubicBezTo>
                  <a:cubicBezTo>
                    <a:pt x="3086" y="22142"/>
                    <a:pt x="3035" y="22116"/>
                    <a:pt x="3011" y="22116"/>
                  </a:cubicBezTo>
                  <a:cubicBezTo>
                    <a:pt x="2988" y="22116"/>
                    <a:pt x="2987" y="22138"/>
                    <a:pt x="3000" y="22204"/>
                  </a:cubicBezTo>
                  <a:cubicBezTo>
                    <a:pt x="3016" y="22288"/>
                    <a:pt x="3042" y="22366"/>
                    <a:pt x="3079" y="22445"/>
                  </a:cubicBezTo>
                  <a:cubicBezTo>
                    <a:pt x="3078" y="22444"/>
                    <a:pt x="3078" y="22444"/>
                    <a:pt x="3078" y="22444"/>
                  </a:cubicBezTo>
                  <a:lnTo>
                    <a:pt x="3078" y="22444"/>
                  </a:lnTo>
                  <a:cubicBezTo>
                    <a:pt x="3076" y="22444"/>
                    <a:pt x="3133" y="22555"/>
                    <a:pt x="3092" y="22555"/>
                  </a:cubicBezTo>
                  <a:cubicBezTo>
                    <a:pt x="3085" y="22555"/>
                    <a:pt x="3076" y="22552"/>
                    <a:pt x="3063" y="22544"/>
                  </a:cubicBezTo>
                  <a:cubicBezTo>
                    <a:pt x="3031" y="22529"/>
                    <a:pt x="3021" y="22487"/>
                    <a:pt x="2932" y="22476"/>
                  </a:cubicBezTo>
                  <a:lnTo>
                    <a:pt x="2932" y="22476"/>
                  </a:lnTo>
                  <a:cubicBezTo>
                    <a:pt x="2900" y="22581"/>
                    <a:pt x="2953" y="22576"/>
                    <a:pt x="3031" y="22670"/>
                  </a:cubicBezTo>
                  <a:cubicBezTo>
                    <a:pt x="3083" y="22737"/>
                    <a:pt x="3160" y="22870"/>
                    <a:pt x="3019" y="22870"/>
                  </a:cubicBezTo>
                  <a:cubicBezTo>
                    <a:pt x="3016" y="22870"/>
                    <a:pt x="3013" y="22870"/>
                    <a:pt x="3011" y="22869"/>
                  </a:cubicBezTo>
                  <a:cubicBezTo>
                    <a:pt x="2898" y="22866"/>
                    <a:pt x="2847" y="22835"/>
                    <a:pt x="2798" y="22835"/>
                  </a:cubicBezTo>
                  <a:cubicBezTo>
                    <a:pt x="2766" y="22835"/>
                    <a:pt x="2734" y="22849"/>
                    <a:pt x="2685" y="22896"/>
                  </a:cubicBezTo>
                  <a:cubicBezTo>
                    <a:pt x="2617" y="22964"/>
                    <a:pt x="2507" y="23043"/>
                    <a:pt x="2481" y="23121"/>
                  </a:cubicBezTo>
                  <a:cubicBezTo>
                    <a:pt x="2455" y="23200"/>
                    <a:pt x="2602" y="23184"/>
                    <a:pt x="2670" y="23216"/>
                  </a:cubicBezTo>
                  <a:cubicBezTo>
                    <a:pt x="2769" y="23257"/>
                    <a:pt x="2811" y="23347"/>
                    <a:pt x="2722" y="23368"/>
                  </a:cubicBezTo>
                  <a:cubicBezTo>
                    <a:pt x="2660" y="23383"/>
                    <a:pt x="2512" y="23490"/>
                    <a:pt x="2642" y="23528"/>
                  </a:cubicBezTo>
                  <a:lnTo>
                    <a:pt x="2642" y="23528"/>
                  </a:lnTo>
                  <a:cubicBezTo>
                    <a:pt x="2608" y="23519"/>
                    <a:pt x="2578" y="23515"/>
                    <a:pt x="2554" y="23515"/>
                  </a:cubicBezTo>
                  <a:cubicBezTo>
                    <a:pt x="2331" y="23515"/>
                    <a:pt x="2465" y="23854"/>
                    <a:pt x="2460" y="23929"/>
                  </a:cubicBezTo>
                  <a:cubicBezTo>
                    <a:pt x="2455" y="24018"/>
                    <a:pt x="2392" y="23981"/>
                    <a:pt x="2334" y="24039"/>
                  </a:cubicBezTo>
                  <a:cubicBezTo>
                    <a:pt x="2282" y="24107"/>
                    <a:pt x="2245" y="24185"/>
                    <a:pt x="2229" y="24269"/>
                  </a:cubicBezTo>
                  <a:cubicBezTo>
                    <a:pt x="2210" y="24329"/>
                    <a:pt x="2157" y="24709"/>
                    <a:pt x="1993" y="24709"/>
                  </a:cubicBezTo>
                  <a:cubicBezTo>
                    <a:pt x="1983" y="24709"/>
                    <a:pt x="1973" y="24708"/>
                    <a:pt x="1962" y="24705"/>
                  </a:cubicBezTo>
                  <a:lnTo>
                    <a:pt x="1962" y="24705"/>
                  </a:lnTo>
                  <a:cubicBezTo>
                    <a:pt x="1930" y="24809"/>
                    <a:pt x="1951" y="24846"/>
                    <a:pt x="2135" y="24909"/>
                  </a:cubicBezTo>
                  <a:cubicBezTo>
                    <a:pt x="2224" y="24935"/>
                    <a:pt x="2371" y="25056"/>
                    <a:pt x="2355" y="25103"/>
                  </a:cubicBezTo>
                  <a:cubicBezTo>
                    <a:pt x="2240" y="25087"/>
                    <a:pt x="2130" y="25077"/>
                    <a:pt x="2014" y="25077"/>
                  </a:cubicBezTo>
                  <a:cubicBezTo>
                    <a:pt x="1915" y="25093"/>
                    <a:pt x="1862" y="25213"/>
                    <a:pt x="1920" y="25302"/>
                  </a:cubicBezTo>
                  <a:cubicBezTo>
                    <a:pt x="1967" y="25370"/>
                    <a:pt x="1993" y="25454"/>
                    <a:pt x="1993" y="25538"/>
                  </a:cubicBezTo>
                  <a:cubicBezTo>
                    <a:pt x="1930" y="25543"/>
                    <a:pt x="1868" y="25554"/>
                    <a:pt x="1810" y="25575"/>
                  </a:cubicBezTo>
                  <a:cubicBezTo>
                    <a:pt x="1663" y="25659"/>
                    <a:pt x="2193" y="25790"/>
                    <a:pt x="2166" y="25895"/>
                  </a:cubicBezTo>
                  <a:cubicBezTo>
                    <a:pt x="2158" y="25928"/>
                    <a:pt x="2133" y="25940"/>
                    <a:pt x="2098" y="25940"/>
                  </a:cubicBezTo>
                  <a:cubicBezTo>
                    <a:pt x="2010" y="25940"/>
                    <a:pt x="1861" y="25861"/>
                    <a:pt x="1774" y="25861"/>
                  </a:cubicBezTo>
                  <a:cubicBezTo>
                    <a:pt x="1751" y="25861"/>
                    <a:pt x="1733" y="25866"/>
                    <a:pt x="1721" y="25879"/>
                  </a:cubicBezTo>
                  <a:cubicBezTo>
                    <a:pt x="1590" y="26021"/>
                    <a:pt x="1888" y="26277"/>
                    <a:pt x="1941" y="26435"/>
                  </a:cubicBezTo>
                  <a:cubicBezTo>
                    <a:pt x="1949" y="26460"/>
                    <a:pt x="1971" y="26685"/>
                    <a:pt x="1902" y="26685"/>
                  </a:cubicBezTo>
                  <a:cubicBezTo>
                    <a:pt x="1885" y="26685"/>
                    <a:pt x="1862" y="26670"/>
                    <a:pt x="1831" y="26634"/>
                  </a:cubicBezTo>
                  <a:cubicBezTo>
                    <a:pt x="1858" y="26540"/>
                    <a:pt x="1808" y="26477"/>
                    <a:pt x="1738" y="26477"/>
                  </a:cubicBezTo>
                  <a:cubicBezTo>
                    <a:pt x="1698" y="26477"/>
                    <a:pt x="1652" y="26497"/>
                    <a:pt x="1611" y="26545"/>
                  </a:cubicBezTo>
                  <a:cubicBezTo>
                    <a:pt x="1574" y="26587"/>
                    <a:pt x="1548" y="26765"/>
                    <a:pt x="1710" y="26786"/>
                  </a:cubicBezTo>
                  <a:cubicBezTo>
                    <a:pt x="1713" y="26786"/>
                    <a:pt x="1716" y="26786"/>
                    <a:pt x="1719" y="26786"/>
                  </a:cubicBezTo>
                  <a:cubicBezTo>
                    <a:pt x="1755" y="26786"/>
                    <a:pt x="1831" y="26772"/>
                    <a:pt x="1895" y="26772"/>
                  </a:cubicBezTo>
                  <a:cubicBezTo>
                    <a:pt x="1936" y="26772"/>
                    <a:pt x="1971" y="26777"/>
                    <a:pt x="1988" y="26797"/>
                  </a:cubicBezTo>
                  <a:cubicBezTo>
                    <a:pt x="1988" y="26797"/>
                    <a:pt x="1406" y="26943"/>
                    <a:pt x="1563" y="27012"/>
                  </a:cubicBezTo>
                  <a:cubicBezTo>
                    <a:pt x="1663" y="27059"/>
                    <a:pt x="1784" y="27059"/>
                    <a:pt x="1883" y="27111"/>
                  </a:cubicBezTo>
                  <a:cubicBezTo>
                    <a:pt x="1983" y="27164"/>
                    <a:pt x="2009" y="27232"/>
                    <a:pt x="2072" y="27289"/>
                  </a:cubicBezTo>
                  <a:cubicBezTo>
                    <a:pt x="1946" y="27259"/>
                    <a:pt x="1854" y="27234"/>
                    <a:pt x="1789" y="27234"/>
                  </a:cubicBezTo>
                  <a:cubicBezTo>
                    <a:pt x="1718" y="27234"/>
                    <a:pt x="1677" y="27263"/>
                    <a:pt x="1653" y="27347"/>
                  </a:cubicBezTo>
                  <a:cubicBezTo>
                    <a:pt x="1643" y="27386"/>
                    <a:pt x="1695" y="27615"/>
                    <a:pt x="1822" y="27615"/>
                  </a:cubicBezTo>
                  <a:cubicBezTo>
                    <a:pt x="1833" y="27615"/>
                    <a:pt x="1845" y="27613"/>
                    <a:pt x="1857" y="27609"/>
                  </a:cubicBezTo>
                  <a:lnTo>
                    <a:pt x="1857" y="27609"/>
                  </a:lnTo>
                  <a:lnTo>
                    <a:pt x="1826" y="27751"/>
                  </a:lnTo>
                  <a:cubicBezTo>
                    <a:pt x="1737" y="27737"/>
                    <a:pt x="1644" y="27685"/>
                    <a:pt x="1562" y="27685"/>
                  </a:cubicBezTo>
                  <a:cubicBezTo>
                    <a:pt x="1552" y="27685"/>
                    <a:pt x="1542" y="27686"/>
                    <a:pt x="1532" y="27688"/>
                  </a:cubicBezTo>
                  <a:cubicBezTo>
                    <a:pt x="1443" y="27693"/>
                    <a:pt x="1375" y="27777"/>
                    <a:pt x="1396" y="27866"/>
                  </a:cubicBezTo>
                  <a:cubicBezTo>
                    <a:pt x="1443" y="28029"/>
                    <a:pt x="1878" y="28165"/>
                    <a:pt x="1448" y="28191"/>
                  </a:cubicBezTo>
                  <a:cubicBezTo>
                    <a:pt x="1373" y="28174"/>
                    <a:pt x="1325" y="28167"/>
                    <a:pt x="1298" y="28167"/>
                  </a:cubicBezTo>
                  <a:cubicBezTo>
                    <a:pt x="1164" y="28167"/>
                    <a:pt x="1507" y="28341"/>
                    <a:pt x="1490" y="28432"/>
                  </a:cubicBezTo>
                  <a:cubicBezTo>
                    <a:pt x="1474" y="28506"/>
                    <a:pt x="1207" y="28558"/>
                    <a:pt x="1270" y="28626"/>
                  </a:cubicBezTo>
                  <a:cubicBezTo>
                    <a:pt x="1286" y="28647"/>
                    <a:pt x="1511" y="28789"/>
                    <a:pt x="1511" y="28789"/>
                  </a:cubicBezTo>
                  <a:cubicBezTo>
                    <a:pt x="1492" y="28792"/>
                    <a:pt x="1474" y="28793"/>
                    <a:pt x="1457" y="28793"/>
                  </a:cubicBezTo>
                  <a:cubicBezTo>
                    <a:pt x="1398" y="28793"/>
                    <a:pt x="1355" y="28779"/>
                    <a:pt x="1313" y="28779"/>
                  </a:cubicBezTo>
                  <a:cubicBezTo>
                    <a:pt x="1275" y="28779"/>
                    <a:pt x="1239" y="28790"/>
                    <a:pt x="1191" y="28831"/>
                  </a:cubicBezTo>
                  <a:cubicBezTo>
                    <a:pt x="1144" y="28873"/>
                    <a:pt x="1065" y="28967"/>
                    <a:pt x="1191" y="29025"/>
                  </a:cubicBezTo>
                  <a:cubicBezTo>
                    <a:pt x="1301" y="29072"/>
                    <a:pt x="1233" y="29166"/>
                    <a:pt x="1217" y="29240"/>
                  </a:cubicBezTo>
                  <a:cubicBezTo>
                    <a:pt x="1207" y="29282"/>
                    <a:pt x="1459" y="29350"/>
                    <a:pt x="1438" y="29450"/>
                  </a:cubicBezTo>
                  <a:lnTo>
                    <a:pt x="1181" y="29402"/>
                  </a:lnTo>
                  <a:lnTo>
                    <a:pt x="1181" y="29402"/>
                  </a:lnTo>
                  <a:cubicBezTo>
                    <a:pt x="1170" y="29455"/>
                    <a:pt x="1139" y="29544"/>
                    <a:pt x="1280" y="29570"/>
                  </a:cubicBezTo>
                  <a:cubicBezTo>
                    <a:pt x="1380" y="29654"/>
                    <a:pt x="1375" y="29670"/>
                    <a:pt x="1249" y="29712"/>
                  </a:cubicBezTo>
                  <a:cubicBezTo>
                    <a:pt x="1233" y="29775"/>
                    <a:pt x="1249" y="29785"/>
                    <a:pt x="1359" y="29806"/>
                  </a:cubicBezTo>
                  <a:cubicBezTo>
                    <a:pt x="1495" y="29832"/>
                    <a:pt x="1469" y="29921"/>
                    <a:pt x="1459" y="29974"/>
                  </a:cubicBezTo>
                  <a:lnTo>
                    <a:pt x="1025" y="29890"/>
                  </a:lnTo>
                  <a:lnTo>
                    <a:pt x="1025" y="29890"/>
                  </a:lnTo>
                  <a:cubicBezTo>
                    <a:pt x="1191" y="29923"/>
                    <a:pt x="1181" y="30158"/>
                    <a:pt x="1165" y="30226"/>
                  </a:cubicBezTo>
                  <a:cubicBezTo>
                    <a:pt x="1139" y="30330"/>
                    <a:pt x="1013" y="30299"/>
                    <a:pt x="960" y="30367"/>
                  </a:cubicBezTo>
                  <a:cubicBezTo>
                    <a:pt x="751" y="30650"/>
                    <a:pt x="730" y="30991"/>
                    <a:pt x="667" y="31311"/>
                  </a:cubicBezTo>
                  <a:cubicBezTo>
                    <a:pt x="667" y="31311"/>
                    <a:pt x="536" y="31311"/>
                    <a:pt x="525" y="31369"/>
                  </a:cubicBezTo>
                  <a:cubicBezTo>
                    <a:pt x="515" y="31421"/>
                    <a:pt x="515" y="31473"/>
                    <a:pt x="515" y="31531"/>
                  </a:cubicBezTo>
                  <a:cubicBezTo>
                    <a:pt x="520" y="31683"/>
                    <a:pt x="531" y="31872"/>
                    <a:pt x="536" y="32061"/>
                  </a:cubicBezTo>
                  <a:cubicBezTo>
                    <a:pt x="552" y="32297"/>
                    <a:pt x="531" y="32543"/>
                    <a:pt x="588" y="32779"/>
                  </a:cubicBezTo>
                  <a:cubicBezTo>
                    <a:pt x="609" y="32879"/>
                    <a:pt x="614" y="32973"/>
                    <a:pt x="719" y="33036"/>
                  </a:cubicBezTo>
                  <a:cubicBezTo>
                    <a:pt x="792" y="33077"/>
                    <a:pt x="762" y="33155"/>
                    <a:pt x="751" y="33202"/>
                  </a:cubicBezTo>
                  <a:lnTo>
                    <a:pt x="751" y="33202"/>
                  </a:lnTo>
                  <a:cubicBezTo>
                    <a:pt x="757" y="33174"/>
                    <a:pt x="718" y="33141"/>
                    <a:pt x="683" y="33141"/>
                  </a:cubicBezTo>
                  <a:cubicBezTo>
                    <a:pt x="666" y="33141"/>
                    <a:pt x="651" y="33149"/>
                    <a:pt x="641" y="33167"/>
                  </a:cubicBezTo>
                  <a:cubicBezTo>
                    <a:pt x="578" y="33293"/>
                    <a:pt x="583" y="33445"/>
                    <a:pt x="567" y="33576"/>
                  </a:cubicBezTo>
                  <a:cubicBezTo>
                    <a:pt x="562" y="33634"/>
                    <a:pt x="504" y="33786"/>
                    <a:pt x="609" y="33838"/>
                  </a:cubicBezTo>
                  <a:cubicBezTo>
                    <a:pt x="683" y="33875"/>
                    <a:pt x="960" y="33864"/>
                    <a:pt x="1055" y="33875"/>
                  </a:cubicBezTo>
                  <a:cubicBezTo>
                    <a:pt x="1044" y="33950"/>
                    <a:pt x="907" y="33971"/>
                    <a:pt x="776" y="33971"/>
                  </a:cubicBezTo>
                  <a:cubicBezTo>
                    <a:pt x="726" y="33971"/>
                    <a:pt x="676" y="33968"/>
                    <a:pt x="635" y="33964"/>
                  </a:cubicBezTo>
                  <a:cubicBezTo>
                    <a:pt x="623" y="33963"/>
                    <a:pt x="612" y="33962"/>
                    <a:pt x="602" y="33962"/>
                  </a:cubicBezTo>
                  <a:cubicBezTo>
                    <a:pt x="434" y="33962"/>
                    <a:pt x="498" y="34080"/>
                    <a:pt x="483" y="34184"/>
                  </a:cubicBezTo>
                  <a:cubicBezTo>
                    <a:pt x="462" y="34320"/>
                    <a:pt x="468" y="34483"/>
                    <a:pt x="384" y="34614"/>
                  </a:cubicBezTo>
                  <a:cubicBezTo>
                    <a:pt x="368" y="34635"/>
                    <a:pt x="284" y="34661"/>
                    <a:pt x="284" y="34677"/>
                  </a:cubicBezTo>
                  <a:cubicBezTo>
                    <a:pt x="295" y="34750"/>
                    <a:pt x="389" y="34803"/>
                    <a:pt x="447" y="34866"/>
                  </a:cubicBezTo>
                  <a:cubicBezTo>
                    <a:pt x="572" y="35002"/>
                    <a:pt x="316" y="35144"/>
                    <a:pt x="268" y="35269"/>
                  </a:cubicBezTo>
                  <a:cubicBezTo>
                    <a:pt x="211" y="35400"/>
                    <a:pt x="378" y="35448"/>
                    <a:pt x="546" y="35532"/>
                  </a:cubicBezTo>
                  <a:cubicBezTo>
                    <a:pt x="691" y="35602"/>
                    <a:pt x="654" y="35621"/>
                    <a:pt x="569" y="35621"/>
                  </a:cubicBezTo>
                  <a:cubicBezTo>
                    <a:pt x="477" y="35621"/>
                    <a:pt x="330" y="35600"/>
                    <a:pt x="289" y="35600"/>
                  </a:cubicBezTo>
                  <a:cubicBezTo>
                    <a:pt x="95" y="35610"/>
                    <a:pt x="441" y="35799"/>
                    <a:pt x="462" y="35815"/>
                  </a:cubicBezTo>
                  <a:cubicBezTo>
                    <a:pt x="593" y="35946"/>
                    <a:pt x="284" y="35946"/>
                    <a:pt x="200" y="36024"/>
                  </a:cubicBezTo>
                  <a:cubicBezTo>
                    <a:pt x="101" y="36113"/>
                    <a:pt x="143" y="36250"/>
                    <a:pt x="169" y="36355"/>
                  </a:cubicBezTo>
                  <a:cubicBezTo>
                    <a:pt x="184" y="36421"/>
                    <a:pt x="289" y="36775"/>
                    <a:pt x="72" y="36775"/>
                  </a:cubicBezTo>
                  <a:cubicBezTo>
                    <a:pt x="66" y="36775"/>
                    <a:pt x="60" y="36775"/>
                    <a:pt x="53" y="36774"/>
                  </a:cubicBezTo>
                  <a:lnTo>
                    <a:pt x="53" y="36774"/>
                  </a:lnTo>
                  <a:cubicBezTo>
                    <a:pt x="1" y="36853"/>
                    <a:pt x="59" y="36952"/>
                    <a:pt x="85" y="37036"/>
                  </a:cubicBezTo>
                  <a:cubicBezTo>
                    <a:pt x="148" y="37241"/>
                    <a:pt x="148" y="37440"/>
                    <a:pt x="169" y="37644"/>
                  </a:cubicBezTo>
                  <a:lnTo>
                    <a:pt x="195" y="37540"/>
                  </a:lnTo>
                  <a:lnTo>
                    <a:pt x="195" y="37540"/>
                  </a:lnTo>
                  <a:cubicBezTo>
                    <a:pt x="169" y="37665"/>
                    <a:pt x="116" y="37786"/>
                    <a:pt x="143" y="37912"/>
                  </a:cubicBezTo>
                  <a:cubicBezTo>
                    <a:pt x="152" y="38033"/>
                    <a:pt x="220" y="38158"/>
                    <a:pt x="404" y="38165"/>
                  </a:cubicBezTo>
                  <a:lnTo>
                    <a:pt x="404" y="38165"/>
                  </a:lnTo>
                  <a:cubicBezTo>
                    <a:pt x="395" y="38165"/>
                    <a:pt x="385" y="38165"/>
                    <a:pt x="376" y="38165"/>
                  </a:cubicBezTo>
                  <a:lnTo>
                    <a:pt x="376" y="38165"/>
                  </a:lnTo>
                  <a:cubicBezTo>
                    <a:pt x="268" y="38165"/>
                    <a:pt x="138" y="38165"/>
                    <a:pt x="80" y="38232"/>
                  </a:cubicBezTo>
                  <a:cubicBezTo>
                    <a:pt x="22" y="38305"/>
                    <a:pt x="127" y="38331"/>
                    <a:pt x="122" y="38394"/>
                  </a:cubicBezTo>
                  <a:lnTo>
                    <a:pt x="101" y="38531"/>
                  </a:lnTo>
                  <a:cubicBezTo>
                    <a:pt x="64" y="38730"/>
                    <a:pt x="164" y="38892"/>
                    <a:pt x="274" y="39039"/>
                  </a:cubicBezTo>
                  <a:cubicBezTo>
                    <a:pt x="397" y="39044"/>
                    <a:pt x="595" y="39275"/>
                    <a:pt x="623" y="39275"/>
                  </a:cubicBezTo>
                  <a:cubicBezTo>
                    <a:pt x="624" y="39275"/>
                    <a:pt x="624" y="39275"/>
                    <a:pt x="625" y="39275"/>
                  </a:cubicBezTo>
                  <a:cubicBezTo>
                    <a:pt x="829" y="39134"/>
                    <a:pt x="981" y="38903"/>
                    <a:pt x="1186" y="38746"/>
                  </a:cubicBezTo>
                  <a:cubicBezTo>
                    <a:pt x="1189" y="38742"/>
                    <a:pt x="1191" y="38741"/>
                    <a:pt x="1193" y="38741"/>
                  </a:cubicBezTo>
                  <a:cubicBezTo>
                    <a:pt x="1222" y="38741"/>
                    <a:pt x="1173" y="39037"/>
                    <a:pt x="987" y="39149"/>
                  </a:cubicBezTo>
                  <a:cubicBezTo>
                    <a:pt x="772" y="39254"/>
                    <a:pt x="761" y="39385"/>
                    <a:pt x="903" y="39474"/>
                  </a:cubicBezTo>
                  <a:cubicBezTo>
                    <a:pt x="941" y="39501"/>
                    <a:pt x="1001" y="39553"/>
                    <a:pt x="1066" y="39553"/>
                  </a:cubicBezTo>
                  <a:cubicBezTo>
                    <a:pt x="1090" y="39553"/>
                    <a:pt x="1114" y="39545"/>
                    <a:pt x="1139" y="39527"/>
                  </a:cubicBezTo>
                  <a:cubicBezTo>
                    <a:pt x="1181" y="39491"/>
                    <a:pt x="1200" y="39454"/>
                    <a:pt x="1225" y="39454"/>
                  </a:cubicBezTo>
                  <a:cubicBezTo>
                    <a:pt x="1237" y="39454"/>
                    <a:pt x="1251" y="39463"/>
                    <a:pt x="1270" y="39485"/>
                  </a:cubicBezTo>
                  <a:cubicBezTo>
                    <a:pt x="1280" y="39537"/>
                    <a:pt x="1506" y="39941"/>
                    <a:pt x="1453" y="40062"/>
                  </a:cubicBezTo>
                  <a:cubicBezTo>
                    <a:pt x="1531" y="39945"/>
                    <a:pt x="1580" y="39918"/>
                    <a:pt x="1670" y="39918"/>
                  </a:cubicBezTo>
                  <a:cubicBezTo>
                    <a:pt x="1702" y="39918"/>
                    <a:pt x="1739" y="39921"/>
                    <a:pt x="1784" y="39925"/>
                  </a:cubicBezTo>
                  <a:cubicBezTo>
                    <a:pt x="1925" y="39925"/>
                    <a:pt x="2067" y="39909"/>
                    <a:pt x="2161" y="39794"/>
                  </a:cubicBezTo>
                  <a:cubicBezTo>
                    <a:pt x="2190" y="39765"/>
                    <a:pt x="2242" y="39618"/>
                    <a:pt x="2266" y="39618"/>
                  </a:cubicBezTo>
                  <a:cubicBezTo>
                    <a:pt x="2268" y="39618"/>
                    <a:pt x="2270" y="39619"/>
                    <a:pt x="2271" y="39621"/>
                  </a:cubicBezTo>
                  <a:cubicBezTo>
                    <a:pt x="2320" y="39660"/>
                    <a:pt x="2415" y="39759"/>
                    <a:pt x="2470" y="39759"/>
                  </a:cubicBezTo>
                  <a:cubicBezTo>
                    <a:pt x="2474" y="39759"/>
                    <a:pt x="2478" y="39758"/>
                    <a:pt x="2481" y="39757"/>
                  </a:cubicBezTo>
                  <a:cubicBezTo>
                    <a:pt x="2586" y="39736"/>
                    <a:pt x="2591" y="39600"/>
                    <a:pt x="2659" y="39537"/>
                  </a:cubicBezTo>
                  <a:cubicBezTo>
                    <a:pt x="2743" y="39480"/>
                    <a:pt x="2822" y="39406"/>
                    <a:pt x="2879" y="39322"/>
                  </a:cubicBezTo>
                  <a:cubicBezTo>
                    <a:pt x="2882" y="39322"/>
                    <a:pt x="2885" y="39322"/>
                    <a:pt x="2888" y="39322"/>
                  </a:cubicBezTo>
                  <a:cubicBezTo>
                    <a:pt x="3125" y="39322"/>
                    <a:pt x="2883" y="39112"/>
                    <a:pt x="2785" y="39044"/>
                  </a:cubicBezTo>
                  <a:cubicBezTo>
                    <a:pt x="2675" y="38960"/>
                    <a:pt x="2680" y="38903"/>
                    <a:pt x="2706" y="38850"/>
                  </a:cubicBezTo>
                  <a:lnTo>
                    <a:pt x="2706" y="38850"/>
                  </a:lnTo>
                  <a:cubicBezTo>
                    <a:pt x="2847" y="38912"/>
                    <a:pt x="2936" y="38962"/>
                    <a:pt x="2998" y="38962"/>
                  </a:cubicBezTo>
                  <a:cubicBezTo>
                    <a:pt x="3047" y="38962"/>
                    <a:pt x="3080" y="38931"/>
                    <a:pt x="3110" y="38850"/>
                  </a:cubicBezTo>
                  <a:cubicBezTo>
                    <a:pt x="3236" y="38525"/>
                    <a:pt x="3163" y="38127"/>
                    <a:pt x="3021" y="37823"/>
                  </a:cubicBezTo>
                  <a:cubicBezTo>
                    <a:pt x="3017" y="37805"/>
                    <a:pt x="2902" y="37567"/>
                    <a:pt x="2823" y="37567"/>
                  </a:cubicBezTo>
                  <a:cubicBezTo>
                    <a:pt x="2809" y="37567"/>
                    <a:pt x="2796" y="37575"/>
                    <a:pt x="2785" y="37592"/>
                  </a:cubicBezTo>
                  <a:cubicBezTo>
                    <a:pt x="2746" y="37648"/>
                    <a:pt x="2710" y="37669"/>
                    <a:pt x="2679" y="37669"/>
                  </a:cubicBezTo>
                  <a:cubicBezTo>
                    <a:pt x="2616" y="37669"/>
                    <a:pt x="2574" y="37587"/>
                    <a:pt x="2570" y="37534"/>
                  </a:cubicBezTo>
                  <a:cubicBezTo>
                    <a:pt x="2565" y="37461"/>
                    <a:pt x="2675" y="37419"/>
                    <a:pt x="2680" y="37346"/>
                  </a:cubicBezTo>
                  <a:cubicBezTo>
                    <a:pt x="2685" y="37288"/>
                    <a:pt x="2643" y="37246"/>
                    <a:pt x="2612" y="37209"/>
                  </a:cubicBezTo>
                  <a:cubicBezTo>
                    <a:pt x="2567" y="37155"/>
                    <a:pt x="2440" y="36980"/>
                    <a:pt x="2321" y="36980"/>
                  </a:cubicBezTo>
                  <a:cubicBezTo>
                    <a:pt x="2303" y="36980"/>
                    <a:pt x="2284" y="36984"/>
                    <a:pt x="2266" y="36994"/>
                  </a:cubicBezTo>
                  <a:cubicBezTo>
                    <a:pt x="2241" y="37008"/>
                    <a:pt x="2221" y="37013"/>
                    <a:pt x="2203" y="37013"/>
                  </a:cubicBezTo>
                  <a:cubicBezTo>
                    <a:pt x="2141" y="37013"/>
                    <a:pt x="2113" y="36947"/>
                    <a:pt x="2032" y="36947"/>
                  </a:cubicBezTo>
                  <a:cubicBezTo>
                    <a:pt x="2030" y="36947"/>
                    <a:pt x="2027" y="36947"/>
                    <a:pt x="2025" y="36947"/>
                  </a:cubicBezTo>
                  <a:cubicBezTo>
                    <a:pt x="1954" y="36947"/>
                    <a:pt x="1839" y="37084"/>
                    <a:pt x="1808" y="37084"/>
                  </a:cubicBezTo>
                  <a:cubicBezTo>
                    <a:pt x="1807" y="37084"/>
                    <a:pt x="1806" y="37084"/>
                    <a:pt x="1805" y="37083"/>
                  </a:cubicBezTo>
                  <a:cubicBezTo>
                    <a:pt x="1784" y="37073"/>
                    <a:pt x="1805" y="36942"/>
                    <a:pt x="1778" y="36900"/>
                  </a:cubicBezTo>
                  <a:cubicBezTo>
                    <a:pt x="1730" y="36792"/>
                    <a:pt x="1621" y="36726"/>
                    <a:pt x="1505" y="36726"/>
                  </a:cubicBezTo>
                  <a:cubicBezTo>
                    <a:pt x="1497" y="36726"/>
                    <a:pt x="1488" y="36726"/>
                    <a:pt x="1480" y="36727"/>
                  </a:cubicBezTo>
                  <a:cubicBezTo>
                    <a:pt x="1471" y="36727"/>
                    <a:pt x="1462" y="36727"/>
                    <a:pt x="1453" y="36727"/>
                  </a:cubicBezTo>
                  <a:cubicBezTo>
                    <a:pt x="1375" y="36727"/>
                    <a:pt x="1292" y="36736"/>
                    <a:pt x="1211" y="36757"/>
                  </a:cubicBezTo>
                  <a:lnTo>
                    <a:pt x="1211" y="36757"/>
                  </a:lnTo>
                  <a:cubicBezTo>
                    <a:pt x="1216" y="36681"/>
                    <a:pt x="1202" y="36602"/>
                    <a:pt x="1165" y="36533"/>
                  </a:cubicBezTo>
                  <a:cubicBezTo>
                    <a:pt x="1113" y="36433"/>
                    <a:pt x="940" y="36376"/>
                    <a:pt x="1097" y="36328"/>
                  </a:cubicBezTo>
                  <a:cubicBezTo>
                    <a:pt x="1275" y="36276"/>
                    <a:pt x="1327" y="36161"/>
                    <a:pt x="1296" y="36051"/>
                  </a:cubicBezTo>
                  <a:cubicBezTo>
                    <a:pt x="1270" y="35972"/>
                    <a:pt x="1113" y="35982"/>
                    <a:pt x="1002" y="35972"/>
                  </a:cubicBezTo>
                  <a:lnTo>
                    <a:pt x="1002" y="35972"/>
                  </a:lnTo>
                  <a:cubicBezTo>
                    <a:pt x="1021" y="35973"/>
                    <a:pt x="1038" y="35974"/>
                    <a:pt x="1054" y="35974"/>
                  </a:cubicBezTo>
                  <a:cubicBezTo>
                    <a:pt x="1378" y="35974"/>
                    <a:pt x="1304" y="35689"/>
                    <a:pt x="1149" y="35594"/>
                  </a:cubicBezTo>
                  <a:cubicBezTo>
                    <a:pt x="1060" y="35537"/>
                    <a:pt x="1071" y="35437"/>
                    <a:pt x="1207" y="35416"/>
                  </a:cubicBezTo>
                  <a:cubicBezTo>
                    <a:pt x="1212" y="35416"/>
                    <a:pt x="1217" y="35415"/>
                    <a:pt x="1222" y="35415"/>
                  </a:cubicBezTo>
                  <a:cubicBezTo>
                    <a:pt x="1281" y="35415"/>
                    <a:pt x="1320" y="35457"/>
                    <a:pt x="1372" y="35457"/>
                  </a:cubicBezTo>
                  <a:cubicBezTo>
                    <a:pt x="1386" y="35457"/>
                    <a:pt x="1401" y="35455"/>
                    <a:pt x="1417" y="35448"/>
                  </a:cubicBezTo>
                  <a:cubicBezTo>
                    <a:pt x="1495" y="35416"/>
                    <a:pt x="1380" y="35353"/>
                    <a:pt x="1348" y="35317"/>
                  </a:cubicBezTo>
                  <a:cubicBezTo>
                    <a:pt x="1280" y="35233"/>
                    <a:pt x="1301" y="35123"/>
                    <a:pt x="1427" y="35070"/>
                  </a:cubicBezTo>
                  <a:cubicBezTo>
                    <a:pt x="1443" y="35072"/>
                    <a:pt x="1457" y="35073"/>
                    <a:pt x="1468" y="35073"/>
                  </a:cubicBezTo>
                  <a:cubicBezTo>
                    <a:pt x="1610" y="35073"/>
                    <a:pt x="1347" y="34925"/>
                    <a:pt x="1333" y="34881"/>
                  </a:cubicBezTo>
                  <a:cubicBezTo>
                    <a:pt x="1296" y="34761"/>
                    <a:pt x="1411" y="34630"/>
                    <a:pt x="1307" y="34514"/>
                  </a:cubicBezTo>
                  <a:cubicBezTo>
                    <a:pt x="1207" y="34415"/>
                    <a:pt x="1254" y="34284"/>
                    <a:pt x="1301" y="34189"/>
                  </a:cubicBezTo>
                  <a:cubicBezTo>
                    <a:pt x="1359" y="34079"/>
                    <a:pt x="1506" y="33901"/>
                    <a:pt x="1359" y="33775"/>
                  </a:cubicBezTo>
                  <a:cubicBezTo>
                    <a:pt x="1307" y="33728"/>
                    <a:pt x="1516" y="33691"/>
                    <a:pt x="1558" y="33660"/>
                  </a:cubicBezTo>
                  <a:cubicBezTo>
                    <a:pt x="1626" y="33602"/>
                    <a:pt x="1501" y="33555"/>
                    <a:pt x="1511" y="33481"/>
                  </a:cubicBezTo>
                  <a:cubicBezTo>
                    <a:pt x="1532" y="33392"/>
                    <a:pt x="1537" y="33298"/>
                    <a:pt x="1532" y="33209"/>
                  </a:cubicBezTo>
                  <a:cubicBezTo>
                    <a:pt x="1511" y="33109"/>
                    <a:pt x="1364" y="33120"/>
                    <a:pt x="1495" y="33031"/>
                  </a:cubicBezTo>
                  <a:cubicBezTo>
                    <a:pt x="1626" y="32942"/>
                    <a:pt x="1850" y="32739"/>
                    <a:pt x="1449" y="32680"/>
                  </a:cubicBezTo>
                  <a:lnTo>
                    <a:pt x="1449" y="32680"/>
                  </a:lnTo>
                  <a:cubicBezTo>
                    <a:pt x="1468" y="32683"/>
                    <a:pt x="1486" y="32684"/>
                    <a:pt x="1503" y="32684"/>
                  </a:cubicBezTo>
                  <a:cubicBezTo>
                    <a:pt x="1857" y="32684"/>
                    <a:pt x="1808" y="32148"/>
                    <a:pt x="1668" y="32013"/>
                  </a:cubicBezTo>
                  <a:cubicBezTo>
                    <a:pt x="1548" y="31898"/>
                    <a:pt x="2219" y="31872"/>
                    <a:pt x="1857" y="31694"/>
                  </a:cubicBezTo>
                  <a:cubicBezTo>
                    <a:pt x="1700" y="31615"/>
                    <a:pt x="1485" y="31557"/>
                    <a:pt x="1700" y="31479"/>
                  </a:cubicBezTo>
                  <a:cubicBezTo>
                    <a:pt x="1710" y="31449"/>
                    <a:pt x="1729" y="31241"/>
                    <a:pt x="1704" y="31232"/>
                  </a:cubicBezTo>
                  <a:lnTo>
                    <a:pt x="1704" y="31232"/>
                  </a:lnTo>
                  <a:cubicBezTo>
                    <a:pt x="1723" y="31235"/>
                    <a:pt x="1772" y="31283"/>
                    <a:pt x="1821" y="31283"/>
                  </a:cubicBezTo>
                  <a:cubicBezTo>
                    <a:pt x="1835" y="31283"/>
                    <a:pt x="1849" y="31279"/>
                    <a:pt x="1862" y="31269"/>
                  </a:cubicBezTo>
                  <a:cubicBezTo>
                    <a:pt x="1909" y="31232"/>
                    <a:pt x="1899" y="31159"/>
                    <a:pt x="1909" y="31112"/>
                  </a:cubicBezTo>
                  <a:cubicBezTo>
                    <a:pt x="1936" y="30986"/>
                    <a:pt x="2124" y="30870"/>
                    <a:pt x="2114" y="30750"/>
                  </a:cubicBezTo>
                  <a:lnTo>
                    <a:pt x="2114" y="30750"/>
                  </a:lnTo>
                  <a:cubicBezTo>
                    <a:pt x="2059" y="30791"/>
                    <a:pt x="1954" y="30813"/>
                    <a:pt x="1842" y="30813"/>
                  </a:cubicBezTo>
                  <a:cubicBezTo>
                    <a:pt x="1698" y="30813"/>
                    <a:pt x="1541" y="30778"/>
                    <a:pt x="1453" y="30708"/>
                  </a:cubicBezTo>
                  <a:cubicBezTo>
                    <a:pt x="1462" y="30669"/>
                    <a:pt x="1494" y="30655"/>
                    <a:pt x="1536" y="30655"/>
                  </a:cubicBezTo>
                  <a:cubicBezTo>
                    <a:pt x="1624" y="30655"/>
                    <a:pt x="1755" y="30713"/>
                    <a:pt x="1815" y="30724"/>
                  </a:cubicBezTo>
                  <a:cubicBezTo>
                    <a:pt x="1828" y="30727"/>
                    <a:pt x="1839" y="30728"/>
                    <a:pt x="1848" y="30728"/>
                  </a:cubicBezTo>
                  <a:cubicBezTo>
                    <a:pt x="1943" y="30728"/>
                    <a:pt x="1876" y="30573"/>
                    <a:pt x="1904" y="30530"/>
                  </a:cubicBezTo>
                  <a:cubicBezTo>
                    <a:pt x="1941" y="30482"/>
                    <a:pt x="2182" y="30435"/>
                    <a:pt x="2124" y="30399"/>
                  </a:cubicBezTo>
                  <a:cubicBezTo>
                    <a:pt x="2051" y="30351"/>
                    <a:pt x="1925" y="30315"/>
                    <a:pt x="1988" y="30246"/>
                  </a:cubicBezTo>
                  <a:cubicBezTo>
                    <a:pt x="2082" y="30147"/>
                    <a:pt x="2235" y="30100"/>
                    <a:pt x="2266" y="29974"/>
                  </a:cubicBezTo>
                  <a:lnTo>
                    <a:pt x="2266" y="29974"/>
                  </a:lnTo>
                  <a:cubicBezTo>
                    <a:pt x="2258" y="29976"/>
                    <a:pt x="2251" y="29978"/>
                    <a:pt x="2244" y="29978"/>
                  </a:cubicBezTo>
                  <a:cubicBezTo>
                    <a:pt x="2112" y="29978"/>
                    <a:pt x="2249" y="29504"/>
                    <a:pt x="2224" y="29444"/>
                  </a:cubicBezTo>
                  <a:cubicBezTo>
                    <a:pt x="2208" y="29402"/>
                    <a:pt x="1962" y="29439"/>
                    <a:pt x="1888" y="29355"/>
                  </a:cubicBezTo>
                  <a:cubicBezTo>
                    <a:pt x="1838" y="29302"/>
                    <a:pt x="1909" y="29286"/>
                    <a:pt x="2001" y="29286"/>
                  </a:cubicBezTo>
                  <a:cubicBezTo>
                    <a:pt x="2086" y="29286"/>
                    <a:pt x="2190" y="29300"/>
                    <a:pt x="2231" y="29307"/>
                  </a:cubicBezTo>
                  <a:lnTo>
                    <a:pt x="2231" y="29307"/>
                  </a:lnTo>
                  <a:cubicBezTo>
                    <a:pt x="2147" y="29290"/>
                    <a:pt x="2000" y="29218"/>
                    <a:pt x="2098" y="29177"/>
                  </a:cubicBezTo>
                  <a:cubicBezTo>
                    <a:pt x="2121" y="29168"/>
                    <a:pt x="2148" y="29165"/>
                    <a:pt x="2175" y="29165"/>
                  </a:cubicBezTo>
                  <a:cubicBezTo>
                    <a:pt x="2227" y="29165"/>
                    <a:pt x="2284" y="29176"/>
                    <a:pt x="2329" y="29176"/>
                  </a:cubicBezTo>
                  <a:cubicBezTo>
                    <a:pt x="2354" y="29176"/>
                    <a:pt x="2376" y="29173"/>
                    <a:pt x="2392" y="29161"/>
                  </a:cubicBezTo>
                  <a:cubicBezTo>
                    <a:pt x="2429" y="29130"/>
                    <a:pt x="2082" y="29009"/>
                    <a:pt x="2140" y="28925"/>
                  </a:cubicBezTo>
                  <a:cubicBezTo>
                    <a:pt x="2161" y="28899"/>
                    <a:pt x="2502" y="28820"/>
                    <a:pt x="2360" y="28794"/>
                  </a:cubicBezTo>
                  <a:cubicBezTo>
                    <a:pt x="2347" y="28792"/>
                    <a:pt x="2334" y="28791"/>
                    <a:pt x="2320" y="28791"/>
                  </a:cubicBezTo>
                  <a:cubicBezTo>
                    <a:pt x="2296" y="28791"/>
                    <a:pt x="2271" y="28794"/>
                    <a:pt x="2248" y="28794"/>
                  </a:cubicBezTo>
                  <a:cubicBezTo>
                    <a:pt x="2210" y="28794"/>
                    <a:pt x="2175" y="28785"/>
                    <a:pt x="2151" y="28742"/>
                  </a:cubicBezTo>
                  <a:cubicBezTo>
                    <a:pt x="2130" y="28716"/>
                    <a:pt x="2140" y="28679"/>
                    <a:pt x="2172" y="28668"/>
                  </a:cubicBezTo>
                  <a:cubicBezTo>
                    <a:pt x="2187" y="28662"/>
                    <a:pt x="2205" y="28660"/>
                    <a:pt x="2224" y="28660"/>
                  </a:cubicBezTo>
                  <a:cubicBezTo>
                    <a:pt x="2304" y="28660"/>
                    <a:pt x="2416" y="28700"/>
                    <a:pt x="2485" y="28700"/>
                  </a:cubicBezTo>
                  <a:cubicBezTo>
                    <a:pt x="2513" y="28700"/>
                    <a:pt x="2535" y="28693"/>
                    <a:pt x="2544" y="28674"/>
                  </a:cubicBezTo>
                  <a:cubicBezTo>
                    <a:pt x="2581" y="28611"/>
                    <a:pt x="2591" y="28542"/>
                    <a:pt x="2581" y="28474"/>
                  </a:cubicBezTo>
                  <a:cubicBezTo>
                    <a:pt x="2570" y="28448"/>
                    <a:pt x="2481" y="28401"/>
                    <a:pt x="2481" y="28401"/>
                  </a:cubicBezTo>
                  <a:cubicBezTo>
                    <a:pt x="2518" y="28296"/>
                    <a:pt x="2539" y="28181"/>
                    <a:pt x="2544" y="28071"/>
                  </a:cubicBezTo>
                  <a:cubicBezTo>
                    <a:pt x="2541" y="27985"/>
                    <a:pt x="2497" y="27936"/>
                    <a:pt x="2438" y="27936"/>
                  </a:cubicBezTo>
                  <a:cubicBezTo>
                    <a:pt x="2399" y="27936"/>
                    <a:pt x="2354" y="27957"/>
                    <a:pt x="2308" y="28002"/>
                  </a:cubicBezTo>
                  <a:cubicBezTo>
                    <a:pt x="2334" y="27903"/>
                    <a:pt x="2345" y="27798"/>
                    <a:pt x="2507" y="27751"/>
                  </a:cubicBezTo>
                  <a:cubicBezTo>
                    <a:pt x="2638" y="27714"/>
                    <a:pt x="2832" y="27656"/>
                    <a:pt x="2738" y="27536"/>
                  </a:cubicBezTo>
                  <a:cubicBezTo>
                    <a:pt x="2664" y="27447"/>
                    <a:pt x="2607" y="27431"/>
                    <a:pt x="2607" y="27331"/>
                  </a:cubicBezTo>
                  <a:cubicBezTo>
                    <a:pt x="2617" y="27300"/>
                    <a:pt x="2654" y="27232"/>
                    <a:pt x="2638" y="27190"/>
                  </a:cubicBezTo>
                  <a:cubicBezTo>
                    <a:pt x="2607" y="27185"/>
                    <a:pt x="2549" y="27174"/>
                    <a:pt x="2533" y="27148"/>
                  </a:cubicBezTo>
                  <a:cubicBezTo>
                    <a:pt x="2476" y="27043"/>
                    <a:pt x="2586" y="26928"/>
                    <a:pt x="2560" y="26823"/>
                  </a:cubicBezTo>
                  <a:cubicBezTo>
                    <a:pt x="2533" y="26713"/>
                    <a:pt x="2434" y="26608"/>
                    <a:pt x="2607" y="26576"/>
                  </a:cubicBezTo>
                  <a:cubicBezTo>
                    <a:pt x="2717" y="26561"/>
                    <a:pt x="2764" y="26351"/>
                    <a:pt x="2675" y="26288"/>
                  </a:cubicBezTo>
                  <a:cubicBezTo>
                    <a:pt x="2654" y="26273"/>
                    <a:pt x="2633" y="26267"/>
                    <a:pt x="2611" y="26267"/>
                  </a:cubicBezTo>
                  <a:cubicBezTo>
                    <a:pt x="2530" y="26267"/>
                    <a:pt x="2453" y="26356"/>
                    <a:pt x="2444" y="26377"/>
                  </a:cubicBezTo>
                  <a:cubicBezTo>
                    <a:pt x="2465" y="26314"/>
                    <a:pt x="2476" y="26236"/>
                    <a:pt x="2554" y="26188"/>
                  </a:cubicBezTo>
                  <a:cubicBezTo>
                    <a:pt x="2638" y="26141"/>
                    <a:pt x="2733" y="26136"/>
                    <a:pt x="2785" y="26078"/>
                  </a:cubicBezTo>
                  <a:cubicBezTo>
                    <a:pt x="2864" y="25979"/>
                    <a:pt x="2696" y="25895"/>
                    <a:pt x="2817" y="25816"/>
                  </a:cubicBezTo>
                  <a:cubicBezTo>
                    <a:pt x="2864" y="25779"/>
                    <a:pt x="3257" y="25748"/>
                    <a:pt x="3011" y="25659"/>
                  </a:cubicBezTo>
                  <a:cubicBezTo>
                    <a:pt x="2869" y="25606"/>
                    <a:pt x="2623" y="25522"/>
                    <a:pt x="2817" y="25444"/>
                  </a:cubicBezTo>
                  <a:cubicBezTo>
                    <a:pt x="2932" y="25402"/>
                    <a:pt x="3031" y="25423"/>
                    <a:pt x="3110" y="25344"/>
                  </a:cubicBezTo>
                  <a:cubicBezTo>
                    <a:pt x="3131" y="25318"/>
                    <a:pt x="3262" y="25103"/>
                    <a:pt x="3168" y="25072"/>
                  </a:cubicBezTo>
                  <a:cubicBezTo>
                    <a:pt x="3100" y="25045"/>
                    <a:pt x="2775" y="25045"/>
                    <a:pt x="2853" y="24930"/>
                  </a:cubicBezTo>
                  <a:cubicBezTo>
                    <a:pt x="2869" y="24905"/>
                    <a:pt x="2894" y="24896"/>
                    <a:pt x="2923" y="24896"/>
                  </a:cubicBezTo>
                  <a:cubicBezTo>
                    <a:pt x="2995" y="24896"/>
                    <a:pt x="3096" y="24951"/>
                    <a:pt x="3171" y="24951"/>
                  </a:cubicBezTo>
                  <a:cubicBezTo>
                    <a:pt x="3174" y="24951"/>
                    <a:pt x="3176" y="24951"/>
                    <a:pt x="3178" y="24951"/>
                  </a:cubicBezTo>
                  <a:lnTo>
                    <a:pt x="2953" y="24773"/>
                  </a:lnTo>
                  <a:cubicBezTo>
                    <a:pt x="2864" y="24673"/>
                    <a:pt x="2932" y="24678"/>
                    <a:pt x="3037" y="24673"/>
                  </a:cubicBezTo>
                  <a:cubicBezTo>
                    <a:pt x="3194" y="24663"/>
                    <a:pt x="3367" y="24469"/>
                    <a:pt x="3325" y="24374"/>
                  </a:cubicBezTo>
                  <a:cubicBezTo>
                    <a:pt x="3283" y="24254"/>
                    <a:pt x="2832" y="24243"/>
                    <a:pt x="2837" y="24196"/>
                  </a:cubicBezTo>
                  <a:cubicBezTo>
                    <a:pt x="2853" y="24128"/>
                    <a:pt x="2990" y="24154"/>
                    <a:pt x="3058" y="24138"/>
                  </a:cubicBezTo>
                  <a:cubicBezTo>
                    <a:pt x="3142" y="24117"/>
                    <a:pt x="3215" y="24065"/>
                    <a:pt x="3257" y="23992"/>
                  </a:cubicBezTo>
                  <a:cubicBezTo>
                    <a:pt x="3304" y="23908"/>
                    <a:pt x="3645" y="23813"/>
                    <a:pt x="3603" y="23729"/>
                  </a:cubicBezTo>
                  <a:cubicBezTo>
                    <a:pt x="3587" y="23687"/>
                    <a:pt x="3372" y="23556"/>
                    <a:pt x="3467" y="23551"/>
                  </a:cubicBezTo>
                  <a:cubicBezTo>
                    <a:pt x="3545" y="23541"/>
                    <a:pt x="3619" y="23562"/>
                    <a:pt x="3645" y="23504"/>
                  </a:cubicBezTo>
                  <a:cubicBezTo>
                    <a:pt x="3718" y="23368"/>
                    <a:pt x="3357" y="23189"/>
                    <a:pt x="3378" y="23043"/>
                  </a:cubicBezTo>
                  <a:cubicBezTo>
                    <a:pt x="3398" y="22901"/>
                    <a:pt x="3839" y="22953"/>
                    <a:pt x="3876" y="22849"/>
                  </a:cubicBezTo>
                  <a:cubicBezTo>
                    <a:pt x="3882" y="22825"/>
                    <a:pt x="3796" y="22816"/>
                    <a:pt x="3735" y="22816"/>
                  </a:cubicBezTo>
                  <a:cubicBezTo>
                    <a:pt x="3704" y="22816"/>
                    <a:pt x="3679" y="22818"/>
                    <a:pt x="3677" y="22822"/>
                  </a:cubicBezTo>
                  <a:lnTo>
                    <a:pt x="3677" y="22822"/>
                  </a:lnTo>
                  <a:cubicBezTo>
                    <a:pt x="3709" y="22739"/>
                    <a:pt x="3912" y="22785"/>
                    <a:pt x="3923" y="22702"/>
                  </a:cubicBezTo>
                  <a:cubicBezTo>
                    <a:pt x="3933" y="22598"/>
                    <a:pt x="3887" y="22510"/>
                    <a:pt x="3921" y="22407"/>
                  </a:cubicBezTo>
                  <a:lnTo>
                    <a:pt x="3921" y="22407"/>
                  </a:lnTo>
                  <a:cubicBezTo>
                    <a:pt x="3920" y="22411"/>
                    <a:pt x="3919" y="22414"/>
                    <a:pt x="3918" y="22414"/>
                  </a:cubicBezTo>
                  <a:cubicBezTo>
                    <a:pt x="3915" y="22414"/>
                    <a:pt x="3930" y="22320"/>
                    <a:pt x="3886" y="22272"/>
                  </a:cubicBezTo>
                  <a:cubicBezTo>
                    <a:pt x="3823" y="22193"/>
                    <a:pt x="3876" y="22172"/>
                    <a:pt x="3928" y="22130"/>
                  </a:cubicBezTo>
                  <a:cubicBezTo>
                    <a:pt x="4028" y="22046"/>
                    <a:pt x="4064" y="21915"/>
                    <a:pt x="4028" y="21789"/>
                  </a:cubicBezTo>
                  <a:cubicBezTo>
                    <a:pt x="4013" y="21746"/>
                    <a:pt x="3820" y="21560"/>
                    <a:pt x="3885" y="21560"/>
                  </a:cubicBezTo>
                  <a:cubicBezTo>
                    <a:pt x="3890" y="21560"/>
                    <a:pt x="3898" y="21561"/>
                    <a:pt x="3907" y="21564"/>
                  </a:cubicBezTo>
                  <a:cubicBezTo>
                    <a:pt x="4023" y="21596"/>
                    <a:pt x="4143" y="21633"/>
                    <a:pt x="4209" y="21633"/>
                  </a:cubicBezTo>
                  <a:cubicBezTo>
                    <a:pt x="4274" y="21633"/>
                    <a:pt x="4289" y="21597"/>
                    <a:pt x="4201" y="21485"/>
                  </a:cubicBezTo>
                  <a:cubicBezTo>
                    <a:pt x="4166" y="21443"/>
                    <a:pt x="4115" y="21393"/>
                    <a:pt x="4067" y="21342"/>
                  </a:cubicBezTo>
                  <a:lnTo>
                    <a:pt x="4067" y="21342"/>
                  </a:lnTo>
                  <a:cubicBezTo>
                    <a:pt x="4103" y="21359"/>
                    <a:pt x="4137" y="21372"/>
                    <a:pt x="4159" y="21375"/>
                  </a:cubicBezTo>
                  <a:cubicBezTo>
                    <a:pt x="4180" y="21328"/>
                    <a:pt x="4216" y="21249"/>
                    <a:pt x="4085" y="21197"/>
                  </a:cubicBezTo>
                  <a:cubicBezTo>
                    <a:pt x="4043" y="21201"/>
                    <a:pt x="4004" y="21209"/>
                    <a:pt x="3965" y="21217"/>
                  </a:cubicBezTo>
                  <a:lnTo>
                    <a:pt x="3965" y="21217"/>
                  </a:lnTo>
                  <a:cubicBezTo>
                    <a:pt x="3920" y="21144"/>
                    <a:pt x="3918" y="21081"/>
                    <a:pt x="4028" y="21050"/>
                  </a:cubicBezTo>
                  <a:cubicBezTo>
                    <a:pt x="4159" y="21013"/>
                    <a:pt x="4342" y="21013"/>
                    <a:pt x="4426" y="20940"/>
                  </a:cubicBezTo>
                  <a:cubicBezTo>
                    <a:pt x="4505" y="20861"/>
                    <a:pt x="4384" y="20809"/>
                    <a:pt x="4410" y="20741"/>
                  </a:cubicBezTo>
                  <a:cubicBezTo>
                    <a:pt x="4437" y="20678"/>
                    <a:pt x="4641" y="20694"/>
                    <a:pt x="4667" y="20620"/>
                  </a:cubicBezTo>
                  <a:cubicBezTo>
                    <a:pt x="4673" y="20610"/>
                    <a:pt x="4557" y="20547"/>
                    <a:pt x="4541" y="20526"/>
                  </a:cubicBezTo>
                  <a:cubicBezTo>
                    <a:pt x="4400" y="20348"/>
                    <a:pt x="4849" y="20410"/>
                    <a:pt x="4882" y="20327"/>
                  </a:cubicBezTo>
                  <a:lnTo>
                    <a:pt x="4882" y="20327"/>
                  </a:lnTo>
                  <a:cubicBezTo>
                    <a:pt x="4880" y="20332"/>
                    <a:pt x="4871" y="20334"/>
                    <a:pt x="4858" y="20334"/>
                  </a:cubicBezTo>
                  <a:cubicBezTo>
                    <a:pt x="4750" y="20334"/>
                    <a:pt x="4339" y="20186"/>
                    <a:pt x="4599" y="20112"/>
                  </a:cubicBezTo>
                  <a:cubicBezTo>
                    <a:pt x="4762" y="20064"/>
                    <a:pt x="4762" y="20101"/>
                    <a:pt x="4809" y="19970"/>
                  </a:cubicBezTo>
                  <a:cubicBezTo>
                    <a:pt x="4841" y="19948"/>
                    <a:pt x="4866" y="19937"/>
                    <a:pt x="4897" y="19937"/>
                  </a:cubicBezTo>
                  <a:cubicBezTo>
                    <a:pt x="4930" y="19937"/>
                    <a:pt x="4968" y="19949"/>
                    <a:pt x="5028" y="19971"/>
                  </a:cubicBezTo>
                  <a:lnTo>
                    <a:pt x="5028" y="19971"/>
                  </a:lnTo>
                  <a:cubicBezTo>
                    <a:pt x="4714" y="19850"/>
                    <a:pt x="5090" y="19614"/>
                    <a:pt x="4792" y="19500"/>
                  </a:cubicBezTo>
                  <a:lnTo>
                    <a:pt x="4792" y="19500"/>
                  </a:lnTo>
                  <a:cubicBezTo>
                    <a:pt x="4814" y="19508"/>
                    <a:pt x="4834" y="19511"/>
                    <a:pt x="4853" y="19511"/>
                  </a:cubicBezTo>
                  <a:cubicBezTo>
                    <a:pt x="4990" y="19511"/>
                    <a:pt x="5036" y="19311"/>
                    <a:pt x="5045" y="19252"/>
                  </a:cubicBezTo>
                  <a:cubicBezTo>
                    <a:pt x="5061" y="19184"/>
                    <a:pt x="5055" y="19115"/>
                    <a:pt x="5034" y="19053"/>
                  </a:cubicBezTo>
                  <a:cubicBezTo>
                    <a:pt x="5034" y="19053"/>
                    <a:pt x="4851" y="18921"/>
                    <a:pt x="4877" y="18921"/>
                  </a:cubicBezTo>
                  <a:cubicBezTo>
                    <a:pt x="4982" y="18921"/>
                    <a:pt x="5202" y="19042"/>
                    <a:pt x="5307" y="19079"/>
                  </a:cubicBezTo>
                  <a:cubicBezTo>
                    <a:pt x="5234" y="18995"/>
                    <a:pt x="5218" y="18911"/>
                    <a:pt x="5082" y="18843"/>
                  </a:cubicBezTo>
                  <a:cubicBezTo>
                    <a:pt x="4945" y="18775"/>
                    <a:pt x="4756" y="18686"/>
                    <a:pt x="4804" y="18575"/>
                  </a:cubicBezTo>
                  <a:lnTo>
                    <a:pt x="4804" y="18575"/>
                  </a:lnTo>
                  <a:cubicBezTo>
                    <a:pt x="4878" y="18605"/>
                    <a:pt x="5133" y="18744"/>
                    <a:pt x="5208" y="18744"/>
                  </a:cubicBezTo>
                  <a:cubicBezTo>
                    <a:pt x="5212" y="18744"/>
                    <a:pt x="5215" y="18744"/>
                    <a:pt x="5218" y="18743"/>
                  </a:cubicBezTo>
                  <a:cubicBezTo>
                    <a:pt x="5307" y="18717"/>
                    <a:pt x="5155" y="18581"/>
                    <a:pt x="5102" y="18539"/>
                  </a:cubicBezTo>
                  <a:cubicBezTo>
                    <a:pt x="5118" y="18481"/>
                    <a:pt x="5160" y="18429"/>
                    <a:pt x="5213" y="18408"/>
                  </a:cubicBezTo>
                  <a:cubicBezTo>
                    <a:pt x="5260" y="18387"/>
                    <a:pt x="5412" y="18392"/>
                    <a:pt x="5422" y="18355"/>
                  </a:cubicBezTo>
                  <a:cubicBezTo>
                    <a:pt x="5454" y="18287"/>
                    <a:pt x="5160" y="18161"/>
                    <a:pt x="5213" y="18125"/>
                  </a:cubicBezTo>
                  <a:cubicBezTo>
                    <a:pt x="5265" y="18125"/>
                    <a:pt x="5317" y="18119"/>
                    <a:pt x="5365" y="18109"/>
                  </a:cubicBezTo>
                  <a:cubicBezTo>
                    <a:pt x="5407" y="18088"/>
                    <a:pt x="5438" y="18056"/>
                    <a:pt x="5454" y="18020"/>
                  </a:cubicBezTo>
                  <a:cubicBezTo>
                    <a:pt x="5506" y="17925"/>
                    <a:pt x="5454" y="17826"/>
                    <a:pt x="5480" y="17726"/>
                  </a:cubicBezTo>
                  <a:cubicBezTo>
                    <a:pt x="5501" y="17642"/>
                    <a:pt x="5663" y="17674"/>
                    <a:pt x="5632" y="17584"/>
                  </a:cubicBezTo>
                  <a:cubicBezTo>
                    <a:pt x="5611" y="17530"/>
                    <a:pt x="5570" y="17486"/>
                    <a:pt x="5520" y="17460"/>
                  </a:cubicBezTo>
                  <a:lnTo>
                    <a:pt x="5520" y="17460"/>
                  </a:lnTo>
                  <a:cubicBezTo>
                    <a:pt x="5617" y="17499"/>
                    <a:pt x="5688" y="17526"/>
                    <a:pt x="5741" y="17526"/>
                  </a:cubicBezTo>
                  <a:cubicBezTo>
                    <a:pt x="5791" y="17526"/>
                    <a:pt x="5826" y="17502"/>
                    <a:pt x="5852" y="17443"/>
                  </a:cubicBezTo>
                  <a:lnTo>
                    <a:pt x="5732" y="17390"/>
                  </a:lnTo>
                  <a:cubicBezTo>
                    <a:pt x="5768" y="17312"/>
                    <a:pt x="5978" y="17065"/>
                    <a:pt x="5878" y="16961"/>
                  </a:cubicBezTo>
                  <a:cubicBezTo>
                    <a:pt x="5868" y="16950"/>
                    <a:pt x="5574" y="16898"/>
                    <a:pt x="5627" y="16845"/>
                  </a:cubicBezTo>
                  <a:cubicBezTo>
                    <a:pt x="5684" y="16793"/>
                    <a:pt x="5847" y="16788"/>
                    <a:pt x="5915" y="16746"/>
                  </a:cubicBezTo>
                  <a:cubicBezTo>
                    <a:pt x="6083" y="16635"/>
                    <a:pt x="6230" y="16483"/>
                    <a:pt x="6266" y="16310"/>
                  </a:cubicBezTo>
                  <a:cubicBezTo>
                    <a:pt x="6282" y="16211"/>
                    <a:pt x="6183" y="16106"/>
                    <a:pt x="6214" y="16012"/>
                  </a:cubicBezTo>
                  <a:cubicBezTo>
                    <a:pt x="6266" y="15865"/>
                    <a:pt x="6177" y="15844"/>
                    <a:pt x="6010" y="15702"/>
                  </a:cubicBezTo>
                  <a:lnTo>
                    <a:pt x="6010" y="15702"/>
                  </a:lnTo>
                  <a:cubicBezTo>
                    <a:pt x="6028" y="15717"/>
                    <a:pt x="6092" y="15725"/>
                    <a:pt x="6165" y="15725"/>
                  </a:cubicBezTo>
                  <a:cubicBezTo>
                    <a:pt x="6320" y="15725"/>
                    <a:pt x="6514" y="15688"/>
                    <a:pt x="6382" y="15603"/>
                  </a:cubicBezTo>
                  <a:cubicBezTo>
                    <a:pt x="6349" y="15581"/>
                    <a:pt x="6299" y="15575"/>
                    <a:pt x="6242" y="15575"/>
                  </a:cubicBezTo>
                  <a:cubicBezTo>
                    <a:pt x="6149" y="15575"/>
                    <a:pt x="6036" y="15592"/>
                    <a:pt x="5941" y="15592"/>
                  </a:cubicBezTo>
                  <a:cubicBezTo>
                    <a:pt x="5879" y="15592"/>
                    <a:pt x="5825" y="15585"/>
                    <a:pt x="5789" y="15561"/>
                  </a:cubicBezTo>
                  <a:lnTo>
                    <a:pt x="6135" y="15482"/>
                  </a:lnTo>
                  <a:cubicBezTo>
                    <a:pt x="6197" y="15478"/>
                    <a:pt x="6269" y="15472"/>
                    <a:pt x="6345" y="15472"/>
                  </a:cubicBezTo>
                  <a:cubicBezTo>
                    <a:pt x="6453" y="15472"/>
                    <a:pt x="6570" y="15484"/>
                    <a:pt x="6674" y="15531"/>
                  </a:cubicBezTo>
                  <a:lnTo>
                    <a:pt x="6674" y="15531"/>
                  </a:lnTo>
                  <a:cubicBezTo>
                    <a:pt x="6385" y="15396"/>
                    <a:pt x="6601" y="15287"/>
                    <a:pt x="6481" y="15125"/>
                  </a:cubicBezTo>
                  <a:cubicBezTo>
                    <a:pt x="6512" y="15069"/>
                    <a:pt x="6535" y="15044"/>
                    <a:pt x="6570" y="15044"/>
                  </a:cubicBezTo>
                  <a:cubicBezTo>
                    <a:pt x="6606" y="15044"/>
                    <a:pt x="6655" y="15072"/>
                    <a:pt x="6738" y="15120"/>
                  </a:cubicBezTo>
                  <a:cubicBezTo>
                    <a:pt x="6775" y="15140"/>
                    <a:pt x="6802" y="15147"/>
                    <a:pt x="6824" y="15147"/>
                  </a:cubicBezTo>
                  <a:cubicBezTo>
                    <a:pt x="6875" y="15147"/>
                    <a:pt x="6896" y="15109"/>
                    <a:pt x="6940" y="15109"/>
                  </a:cubicBezTo>
                  <a:cubicBezTo>
                    <a:pt x="6953" y="15109"/>
                    <a:pt x="6967" y="15112"/>
                    <a:pt x="6985" y="15120"/>
                  </a:cubicBezTo>
                  <a:lnTo>
                    <a:pt x="6460" y="14874"/>
                  </a:lnTo>
                  <a:cubicBezTo>
                    <a:pt x="6474" y="14845"/>
                    <a:pt x="6515" y="14834"/>
                    <a:pt x="6567" y="14834"/>
                  </a:cubicBezTo>
                  <a:cubicBezTo>
                    <a:pt x="6704" y="14834"/>
                    <a:pt x="6920" y="14906"/>
                    <a:pt x="6941" y="14906"/>
                  </a:cubicBezTo>
                  <a:cubicBezTo>
                    <a:pt x="6943" y="14906"/>
                    <a:pt x="6943" y="14906"/>
                    <a:pt x="6943" y="14905"/>
                  </a:cubicBezTo>
                  <a:cubicBezTo>
                    <a:pt x="6896" y="14800"/>
                    <a:pt x="6665" y="14559"/>
                    <a:pt x="6869" y="14538"/>
                  </a:cubicBezTo>
                  <a:cubicBezTo>
                    <a:pt x="7016" y="14528"/>
                    <a:pt x="7388" y="14360"/>
                    <a:pt x="7153" y="14171"/>
                  </a:cubicBezTo>
                  <a:cubicBezTo>
                    <a:pt x="7048" y="14087"/>
                    <a:pt x="7268" y="13988"/>
                    <a:pt x="7173" y="13867"/>
                  </a:cubicBezTo>
                  <a:cubicBezTo>
                    <a:pt x="7104" y="13781"/>
                    <a:pt x="7123" y="13758"/>
                    <a:pt x="7176" y="13758"/>
                  </a:cubicBezTo>
                  <a:cubicBezTo>
                    <a:pt x="7241" y="13758"/>
                    <a:pt x="7357" y="13793"/>
                    <a:pt x="7425" y="13793"/>
                  </a:cubicBezTo>
                  <a:cubicBezTo>
                    <a:pt x="7443" y="13793"/>
                    <a:pt x="7458" y="13790"/>
                    <a:pt x="7467" y="13783"/>
                  </a:cubicBezTo>
                  <a:cubicBezTo>
                    <a:pt x="7546" y="13720"/>
                    <a:pt x="7388" y="13600"/>
                    <a:pt x="7436" y="13526"/>
                  </a:cubicBezTo>
                  <a:cubicBezTo>
                    <a:pt x="7456" y="13496"/>
                    <a:pt x="7477" y="13484"/>
                    <a:pt x="7499" y="13484"/>
                  </a:cubicBezTo>
                  <a:cubicBezTo>
                    <a:pt x="7539" y="13484"/>
                    <a:pt x="7585" y="13523"/>
                    <a:pt x="7645" y="13563"/>
                  </a:cubicBezTo>
                  <a:cubicBezTo>
                    <a:pt x="7664" y="13576"/>
                    <a:pt x="7679" y="13581"/>
                    <a:pt x="7689" y="13581"/>
                  </a:cubicBezTo>
                  <a:cubicBezTo>
                    <a:pt x="7743" y="13581"/>
                    <a:pt x="7702" y="13440"/>
                    <a:pt x="7698" y="13427"/>
                  </a:cubicBezTo>
                  <a:cubicBezTo>
                    <a:pt x="7640" y="13338"/>
                    <a:pt x="7708" y="13353"/>
                    <a:pt x="7745" y="13327"/>
                  </a:cubicBezTo>
                  <a:cubicBezTo>
                    <a:pt x="7846" y="13268"/>
                    <a:pt x="7296" y="13072"/>
                    <a:pt x="7464" y="13072"/>
                  </a:cubicBezTo>
                  <a:cubicBezTo>
                    <a:pt x="7488" y="13072"/>
                    <a:pt x="7528" y="13077"/>
                    <a:pt x="7588" y="13086"/>
                  </a:cubicBezTo>
                  <a:cubicBezTo>
                    <a:pt x="7620" y="13091"/>
                    <a:pt x="7648" y="13094"/>
                    <a:pt x="7674" y="13094"/>
                  </a:cubicBezTo>
                  <a:cubicBezTo>
                    <a:pt x="7856" y="13094"/>
                    <a:pt x="7887" y="12971"/>
                    <a:pt x="7782" y="12824"/>
                  </a:cubicBezTo>
                  <a:cubicBezTo>
                    <a:pt x="7682" y="12690"/>
                    <a:pt x="7647" y="12603"/>
                    <a:pt x="7764" y="12603"/>
                  </a:cubicBezTo>
                  <a:cubicBezTo>
                    <a:pt x="7807" y="12603"/>
                    <a:pt x="7871" y="12615"/>
                    <a:pt x="7960" y="12640"/>
                  </a:cubicBezTo>
                  <a:cubicBezTo>
                    <a:pt x="7972" y="12643"/>
                    <a:pt x="7982" y="12645"/>
                    <a:pt x="7991" y="12645"/>
                  </a:cubicBezTo>
                  <a:cubicBezTo>
                    <a:pt x="8124" y="12645"/>
                    <a:pt x="7954" y="12327"/>
                    <a:pt x="8106" y="12327"/>
                  </a:cubicBezTo>
                  <a:cubicBezTo>
                    <a:pt x="8115" y="12327"/>
                    <a:pt x="8126" y="12328"/>
                    <a:pt x="8138" y="12331"/>
                  </a:cubicBezTo>
                  <a:lnTo>
                    <a:pt x="8138" y="12331"/>
                  </a:lnTo>
                  <a:cubicBezTo>
                    <a:pt x="8003" y="12302"/>
                    <a:pt x="7851" y="11968"/>
                    <a:pt x="7943" y="11968"/>
                  </a:cubicBezTo>
                  <a:cubicBezTo>
                    <a:pt x="7968" y="11968"/>
                    <a:pt x="8012" y="11993"/>
                    <a:pt x="8081" y="12058"/>
                  </a:cubicBezTo>
                  <a:cubicBezTo>
                    <a:pt x="8163" y="12102"/>
                    <a:pt x="8214" y="12120"/>
                    <a:pt x="8245" y="12120"/>
                  </a:cubicBezTo>
                  <a:cubicBezTo>
                    <a:pt x="8347" y="12120"/>
                    <a:pt x="8229" y="11929"/>
                    <a:pt x="8254" y="11849"/>
                  </a:cubicBezTo>
                  <a:cubicBezTo>
                    <a:pt x="8264" y="11770"/>
                    <a:pt x="8316" y="11707"/>
                    <a:pt x="8385" y="11681"/>
                  </a:cubicBezTo>
                  <a:cubicBezTo>
                    <a:pt x="8392" y="11679"/>
                    <a:pt x="8399" y="11678"/>
                    <a:pt x="8406" y="11678"/>
                  </a:cubicBezTo>
                  <a:cubicBezTo>
                    <a:pt x="8435" y="11678"/>
                    <a:pt x="8461" y="11692"/>
                    <a:pt x="8484" y="11692"/>
                  </a:cubicBezTo>
                  <a:cubicBezTo>
                    <a:pt x="8495" y="11692"/>
                    <a:pt x="8506" y="11688"/>
                    <a:pt x="8516" y="11676"/>
                  </a:cubicBezTo>
                  <a:cubicBezTo>
                    <a:pt x="8563" y="11613"/>
                    <a:pt x="8621" y="11377"/>
                    <a:pt x="8469" y="11288"/>
                  </a:cubicBezTo>
                  <a:lnTo>
                    <a:pt x="8469" y="11288"/>
                  </a:lnTo>
                  <a:cubicBezTo>
                    <a:pt x="8562" y="11340"/>
                    <a:pt x="8650" y="11400"/>
                    <a:pt x="8716" y="11400"/>
                  </a:cubicBezTo>
                  <a:cubicBezTo>
                    <a:pt x="8742" y="11400"/>
                    <a:pt x="8765" y="11390"/>
                    <a:pt x="8783" y="11366"/>
                  </a:cubicBezTo>
                  <a:cubicBezTo>
                    <a:pt x="8820" y="11320"/>
                    <a:pt x="8706" y="11152"/>
                    <a:pt x="8783" y="11152"/>
                  </a:cubicBezTo>
                  <a:cubicBezTo>
                    <a:pt x="8793" y="11152"/>
                    <a:pt x="8807" y="11155"/>
                    <a:pt x="8825" y="11162"/>
                  </a:cubicBezTo>
                  <a:cubicBezTo>
                    <a:pt x="8820" y="11115"/>
                    <a:pt x="8799" y="11078"/>
                    <a:pt x="8762" y="11046"/>
                  </a:cubicBezTo>
                  <a:cubicBezTo>
                    <a:pt x="8694" y="10999"/>
                    <a:pt x="8778" y="10983"/>
                    <a:pt x="8809" y="10978"/>
                  </a:cubicBezTo>
                  <a:cubicBezTo>
                    <a:pt x="8951" y="10931"/>
                    <a:pt x="9155" y="10863"/>
                    <a:pt x="8809" y="10658"/>
                  </a:cubicBezTo>
                  <a:lnTo>
                    <a:pt x="8809" y="10658"/>
                  </a:lnTo>
                  <a:cubicBezTo>
                    <a:pt x="8854" y="10684"/>
                    <a:pt x="9003" y="10771"/>
                    <a:pt x="9059" y="10771"/>
                  </a:cubicBezTo>
                  <a:cubicBezTo>
                    <a:pt x="9082" y="10771"/>
                    <a:pt x="9089" y="10756"/>
                    <a:pt x="9066" y="10716"/>
                  </a:cubicBezTo>
                  <a:cubicBezTo>
                    <a:pt x="8998" y="10590"/>
                    <a:pt x="8956" y="10585"/>
                    <a:pt x="9014" y="10496"/>
                  </a:cubicBezTo>
                  <a:lnTo>
                    <a:pt x="9014" y="10496"/>
                  </a:lnTo>
                  <a:cubicBezTo>
                    <a:pt x="8984" y="10542"/>
                    <a:pt x="9139" y="10634"/>
                    <a:pt x="9233" y="10634"/>
                  </a:cubicBezTo>
                  <a:cubicBezTo>
                    <a:pt x="9256" y="10634"/>
                    <a:pt x="9274" y="10628"/>
                    <a:pt x="9286" y="10616"/>
                  </a:cubicBezTo>
                  <a:cubicBezTo>
                    <a:pt x="9328" y="10559"/>
                    <a:pt x="9355" y="10491"/>
                    <a:pt x="9349" y="10417"/>
                  </a:cubicBezTo>
                  <a:cubicBezTo>
                    <a:pt x="9349" y="10249"/>
                    <a:pt x="9307" y="10218"/>
                    <a:pt x="9113" y="10087"/>
                  </a:cubicBezTo>
                  <a:cubicBezTo>
                    <a:pt x="9146" y="10039"/>
                    <a:pt x="9169" y="10022"/>
                    <a:pt x="9198" y="10022"/>
                  </a:cubicBezTo>
                  <a:cubicBezTo>
                    <a:pt x="9236" y="10022"/>
                    <a:pt x="9284" y="10050"/>
                    <a:pt x="9376" y="10076"/>
                  </a:cubicBezTo>
                  <a:cubicBezTo>
                    <a:pt x="9313" y="10003"/>
                    <a:pt x="9239" y="9930"/>
                    <a:pt x="9166" y="9867"/>
                  </a:cubicBezTo>
                  <a:lnTo>
                    <a:pt x="9166" y="9867"/>
                  </a:lnTo>
                  <a:cubicBezTo>
                    <a:pt x="9339" y="9966"/>
                    <a:pt x="9528" y="10055"/>
                    <a:pt x="9716" y="10129"/>
                  </a:cubicBezTo>
                  <a:cubicBezTo>
                    <a:pt x="9653" y="10008"/>
                    <a:pt x="9580" y="9893"/>
                    <a:pt x="9501" y="9778"/>
                  </a:cubicBezTo>
                  <a:cubicBezTo>
                    <a:pt x="9355" y="9578"/>
                    <a:pt x="9512" y="9510"/>
                    <a:pt x="9638" y="9442"/>
                  </a:cubicBezTo>
                  <a:cubicBezTo>
                    <a:pt x="9701" y="9405"/>
                    <a:pt x="9942" y="9279"/>
                    <a:pt x="9769" y="9148"/>
                  </a:cubicBezTo>
                  <a:lnTo>
                    <a:pt x="9318" y="8844"/>
                  </a:lnTo>
                  <a:cubicBezTo>
                    <a:pt x="9327" y="8831"/>
                    <a:pt x="9342" y="8825"/>
                    <a:pt x="9360" y="8825"/>
                  </a:cubicBezTo>
                  <a:cubicBezTo>
                    <a:pt x="9455" y="8825"/>
                    <a:pt x="9648" y="8980"/>
                    <a:pt x="9727" y="9033"/>
                  </a:cubicBezTo>
                  <a:cubicBezTo>
                    <a:pt x="9671" y="8994"/>
                    <a:pt x="9701" y="8978"/>
                    <a:pt x="9759" y="8978"/>
                  </a:cubicBezTo>
                  <a:cubicBezTo>
                    <a:pt x="9826" y="8978"/>
                    <a:pt x="9930" y="8999"/>
                    <a:pt x="9984" y="9033"/>
                  </a:cubicBezTo>
                  <a:cubicBezTo>
                    <a:pt x="10044" y="9077"/>
                    <a:pt x="10138" y="9143"/>
                    <a:pt x="10198" y="9143"/>
                  </a:cubicBezTo>
                  <a:cubicBezTo>
                    <a:pt x="10216" y="9143"/>
                    <a:pt x="10231" y="9137"/>
                    <a:pt x="10241" y="9122"/>
                  </a:cubicBezTo>
                  <a:lnTo>
                    <a:pt x="9764" y="8797"/>
                  </a:lnTo>
                  <a:lnTo>
                    <a:pt x="9764" y="8797"/>
                  </a:lnTo>
                  <a:cubicBezTo>
                    <a:pt x="9819" y="8834"/>
                    <a:pt x="9873" y="8849"/>
                    <a:pt x="9924" y="8849"/>
                  </a:cubicBezTo>
                  <a:cubicBezTo>
                    <a:pt x="10112" y="8849"/>
                    <a:pt x="10261" y="8646"/>
                    <a:pt x="10312" y="8574"/>
                  </a:cubicBezTo>
                  <a:lnTo>
                    <a:pt x="10312" y="8574"/>
                  </a:lnTo>
                  <a:cubicBezTo>
                    <a:pt x="10303" y="8586"/>
                    <a:pt x="10290" y="8592"/>
                    <a:pt x="10274" y="8592"/>
                  </a:cubicBezTo>
                  <a:cubicBezTo>
                    <a:pt x="10216" y="8592"/>
                    <a:pt x="10123" y="8522"/>
                    <a:pt x="10062" y="8477"/>
                  </a:cubicBezTo>
                  <a:cubicBezTo>
                    <a:pt x="10084" y="8456"/>
                    <a:pt x="10119" y="8449"/>
                    <a:pt x="10160" y="8449"/>
                  </a:cubicBezTo>
                  <a:cubicBezTo>
                    <a:pt x="10243" y="8449"/>
                    <a:pt x="10353" y="8478"/>
                    <a:pt x="10427" y="8478"/>
                  </a:cubicBezTo>
                  <a:cubicBezTo>
                    <a:pt x="10498" y="8478"/>
                    <a:pt x="10536" y="8451"/>
                    <a:pt x="10487" y="8346"/>
                  </a:cubicBezTo>
                  <a:cubicBezTo>
                    <a:pt x="10460" y="8315"/>
                    <a:pt x="10347" y="8120"/>
                    <a:pt x="10414" y="8120"/>
                  </a:cubicBezTo>
                  <a:cubicBezTo>
                    <a:pt x="10424" y="8120"/>
                    <a:pt x="10440" y="8125"/>
                    <a:pt x="10461" y="8136"/>
                  </a:cubicBezTo>
                  <a:cubicBezTo>
                    <a:pt x="10518" y="8167"/>
                    <a:pt x="10643" y="8351"/>
                    <a:pt x="10706" y="8351"/>
                  </a:cubicBezTo>
                  <a:cubicBezTo>
                    <a:pt x="10717" y="8351"/>
                    <a:pt x="10727" y="8345"/>
                    <a:pt x="10734" y="8330"/>
                  </a:cubicBezTo>
                  <a:cubicBezTo>
                    <a:pt x="10770" y="8236"/>
                    <a:pt x="10665" y="8100"/>
                    <a:pt x="10796" y="8026"/>
                  </a:cubicBezTo>
                  <a:cubicBezTo>
                    <a:pt x="10896" y="7969"/>
                    <a:pt x="11022" y="7963"/>
                    <a:pt x="11085" y="7869"/>
                  </a:cubicBezTo>
                  <a:cubicBezTo>
                    <a:pt x="11144" y="7788"/>
                    <a:pt x="11035" y="7604"/>
                    <a:pt x="10939" y="7604"/>
                  </a:cubicBezTo>
                  <a:cubicBezTo>
                    <a:pt x="10916" y="7604"/>
                    <a:pt x="10894" y="7614"/>
                    <a:pt x="10875" y="7638"/>
                  </a:cubicBezTo>
                  <a:cubicBezTo>
                    <a:pt x="10912" y="7570"/>
                    <a:pt x="10964" y="7518"/>
                    <a:pt x="11027" y="7476"/>
                  </a:cubicBezTo>
                  <a:cubicBezTo>
                    <a:pt x="11050" y="7464"/>
                    <a:pt x="11076" y="7460"/>
                    <a:pt x="11104" y="7460"/>
                  </a:cubicBezTo>
                  <a:cubicBezTo>
                    <a:pt x="11160" y="7460"/>
                    <a:pt x="11223" y="7476"/>
                    <a:pt x="11279" y="7476"/>
                  </a:cubicBezTo>
                  <a:cubicBezTo>
                    <a:pt x="11331" y="7476"/>
                    <a:pt x="11326" y="7413"/>
                    <a:pt x="11321" y="7366"/>
                  </a:cubicBezTo>
                  <a:cubicBezTo>
                    <a:pt x="11321" y="7266"/>
                    <a:pt x="11232" y="7224"/>
                    <a:pt x="11116" y="7135"/>
                  </a:cubicBezTo>
                  <a:lnTo>
                    <a:pt x="11116" y="7135"/>
                  </a:lnTo>
                  <a:cubicBezTo>
                    <a:pt x="11136" y="7184"/>
                    <a:pt x="11129" y="7207"/>
                    <a:pt x="11111" y="7207"/>
                  </a:cubicBezTo>
                  <a:cubicBezTo>
                    <a:pt x="11091" y="7207"/>
                    <a:pt x="11057" y="7178"/>
                    <a:pt x="11032" y="7125"/>
                  </a:cubicBezTo>
                  <a:cubicBezTo>
                    <a:pt x="10990" y="7046"/>
                    <a:pt x="10980" y="6946"/>
                    <a:pt x="11048" y="6925"/>
                  </a:cubicBezTo>
                  <a:cubicBezTo>
                    <a:pt x="11055" y="6923"/>
                    <a:pt x="11062" y="6922"/>
                    <a:pt x="11068" y="6922"/>
                  </a:cubicBezTo>
                  <a:cubicBezTo>
                    <a:pt x="11172" y="6922"/>
                    <a:pt x="11280" y="7166"/>
                    <a:pt x="11359" y="7166"/>
                  </a:cubicBezTo>
                  <a:cubicBezTo>
                    <a:pt x="11371" y="7166"/>
                    <a:pt x="11383" y="7160"/>
                    <a:pt x="11394" y="7146"/>
                  </a:cubicBezTo>
                  <a:cubicBezTo>
                    <a:pt x="11431" y="7098"/>
                    <a:pt x="11530" y="6784"/>
                    <a:pt x="11347" y="6742"/>
                  </a:cubicBezTo>
                  <a:cubicBezTo>
                    <a:pt x="11205" y="6705"/>
                    <a:pt x="11153" y="6716"/>
                    <a:pt x="11095" y="6558"/>
                  </a:cubicBezTo>
                  <a:cubicBezTo>
                    <a:pt x="11062" y="6474"/>
                    <a:pt x="11063" y="6381"/>
                    <a:pt x="11146" y="6381"/>
                  </a:cubicBezTo>
                  <a:cubicBezTo>
                    <a:pt x="11156" y="6381"/>
                    <a:pt x="11167" y="6382"/>
                    <a:pt x="11179" y="6385"/>
                  </a:cubicBezTo>
                  <a:cubicBezTo>
                    <a:pt x="11356" y="6422"/>
                    <a:pt x="11658" y="6836"/>
                    <a:pt x="11703" y="6836"/>
                  </a:cubicBezTo>
                  <a:cubicBezTo>
                    <a:pt x="11703" y="6836"/>
                    <a:pt x="11703" y="6836"/>
                    <a:pt x="11703" y="6836"/>
                  </a:cubicBezTo>
                  <a:cubicBezTo>
                    <a:pt x="11777" y="6820"/>
                    <a:pt x="11808" y="6737"/>
                    <a:pt x="11798" y="6658"/>
                  </a:cubicBezTo>
                  <a:cubicBezTo>
                    <a:pt x="11777" y="6548"/>
                    <a:pt x="11641" y="6501"/>
                    <a:pt x="11614" y="6401"/>
                  </a:cubicBezTo>
                  <a:cubicBezTo>
                    <a:pt x="11606" y="6361"/>
                    <a:pt x="11616" y="6346"/>
                    <a:pt x="11638" y="6346"/>
                  </a:cubicBezTo>
                  <a:cubicBezTo>
                    <a:pt x="11705" y="6346"/>
                    <a:pt x="11876" y="6484"/>
                    <a:pt x="11938" y="6484"/>
                  </a:cubicBezTo>
                  <a:cubicBezTo>
                    <a:pt x="11955" y="6484"/>
                    <a:pt x="11964" y="6474"/>
                    <a:pt x="11960" y="6448"/>
                  </a:cubicBezTo>
                  <a:cubicBezTo>
                    <a:pt x="11947" y="6319"/>
                    <a:pt x="11861" y="6197"/>
                    <a:pt x="11749" y="6082"/>
                  </a:cubicBezTo>
                  <a:lnTo>
                    <a:pt x="11749" y="6082"/>
                  </a:lnTo>
                  <a:cubicBezTo>
                    <a:pt x="11836" y="6168"/>
                    <a:pt x="11937" y="6263"/>
                    <a:pt x="12034" y="6301"/>
                  </a:cubicBezTo>
                  <a:cubicBezTo>
                    <a:pt x="12100" y="6331"/>
                    <a:pt x="12194" y="6354"/>
                    <a:pt x="12270" y="6354"/>
                  </a:cubicBezTo>
                  <a:cubicBezTo>
                    <a:pt x="12344" y="6354"/>
                    <a:pt x="12401" y="6332"/>
                    <a:pt x="12401" y="6270"/>
                  </a:cubicBezTo>
                  <a:cubicBezTo>
                    <a:pt x="12401" y="6228"/>
                    <a:pt x="12217" y="6186"/>
                    <a:pt x="12207" y="6086"/>
                  </a:cubicBezTo>
                  <a:cubicBezTo>
                    <a:pt x="12207" y="6013"/>
                    <a:pt x="12254" y="5950"/>
                    <a:pt x="12327" y="5934"/>
                  </a:cubicBezTo>
                  <a:cubicBezTo>
                    <a:pt x="12339" y="5930"/>
                    <a:pt x="12353" y="5928"/>
                    <a:pt x="12369" y="5928"/>
                  </a:cubicBezTo>
                  <a:cubicBezTo>
                    <a:pt x="12416" y="5928"/>
                    <a:pt x="12477" y="5944"/>
                    <a:pt x="12521" y="5944"/>
                  </a:cubicBezTo>
                  <a:cubicBezTo>
                    <a:pt x="12545" y="5944"/>
                    <a:pt x="12565" y="5939"/>
                    <a:pt x="12574" y="5924"/>
                  </a:cubicBezTo>
                  <a:cubicBezTo>
                    <a:pt x="12626" y="5845"/>
                    <a:pt x="12422" y="5651"/>
                    <a:pt x="12563" y="5651"/>
                  </a:cubicBezTo>
                  <a:cubicBezTo>
                    <a:pt x="12615" y="5651"/>
                    <a:pt x="12758" y="5773"/>
                    <a:pt x="12810" y="5773"/>
                  </a:cubicBezTo>
                  <a:cubicBezTo>
                    <a:pt x="12827" y="5773"/>
                    <a:pt x="12835" y="5760"/>
                    <a:pt x="12826" y="5725"/>
                  </a:cubicBezTo>
                  <a:cubicBezTo>
                    <a:pt x="12784" y="5578"/>
                    <a:pt x="12574" y="5379"/>
                    <a:pt x="12673" y="5284"/>
                  </a:cubicBezTo>
                  <a:lnTo>
                    <a:pt x="12673" y="5284"/>
                  </a:lnTo>
                  <a:lnTo>
                    <a:pt x="12789" y="5405"/>
                  </a:lnTo>
                  <a:cubicBezTo>
                    <a:pt x="12852" y="5442"/>
                    <a:pt x="12873" y="5478"/>
                    <a:pt x="12846" y="5504"/>
                  </a:cubicBezTo>
                  <a:cubicBezTo>
                    <a:pt x="12850" y="5509"/>
                    <a:pt x="12853" y="5511"/>
                    <a:pt x="12856" y="5511"/>
                  </a:cubicBezTo>
                  <a:cubicBezTo>
                    <a:pt x="12891" y="5511"/>
                    <a:pt x="12932" y="5272"/>
                    <a:pt x="12946" y="5253"/>
                  </a:cubicBezTo>
                  <a:cubicBezTo>
                    <a:pt x="12962" y="5226"/>
                    <a:pt x="12991" y="5222"/>
                    <a:pt x="13020" y="5222"/>
                  </a:cubicBezTo>
                  <a:cubicBezTo>
                    <a:pt x="13034" y="5222"/>
                    <a:pt x="13049" y="5223"/>
                    <a:pt x="13063" y="5223"/>
                  </a:cubicBezTo>
                  <a:cubicBezTo>
                    <a:pt x="13094" y="5223"/>
                    <a:pt x="13121" y="5218"/>
                    <a:pt x="13130" y="5185"/>
                  </a:cubicBezTo>
                  <a:cubicBezTo>
                    <a:pt x="13156" y="5111"/>
                    <a:pt x="13114" y="5048"/>
                    <a:pt x="13177" y="4991"/>
                  </a:cubicBezTo>
                  <a:cubicBezTo>
                    <a:pt x="13220" y="4943"/>
                    <a:pt x="13278" y="4913"/>
                    <a:pt x="13338" y="4913"/>
                  </a:cubicBezTo>
                  <a:cubicBezTo>
                    <a:pt x="13351" y="4913"/>
                    <a:pt x="13363" y="4914"/>
                    <a:pt x="13376" y="4917"/>
                  </a:cubicBezTo>
                  <a:cubicBezTo>
                    <a:pt x="13533" y="4917"/>
                    <a:pt x="13381" y="4681"/>
                    <a:pt x="13460" y="4613"/>
                  </a:cubicBezTo>
                  <a:cubicBezTo>
                    <a:pt x="13472" y="4603"/>
                    <a:pt x="13487" y="4599"/>
                    <a:pt x="13504" y="4599"/>
                  </a:cubicBezTo>
                  <a:cubicBezTo>
                    <a:pt x="13585" y="4599"/>
                    <a:pt x="13717" y="4690"/>
                    <a:pt x="13798" y="4690"/>
                  </a:cubicBezTo>
                  <a:cubicBezTo>
                    <a:pt x="13816" y="4690"/>
                    <a:pt x="13831" y="4686"/>
                    <a:pt x="13843" y="4676"/>
                  </a:cubicBezTo>
                  <a:cubicBezTo>
                    <a:pt x="13906" y="4624"/>
                    <a:pt x="13795" y="4430"/>
                    <a:pt x="13816" y="4346"/>
                  </a:cubicBezTo>
                  <a:cubicBezTo>
                    <a:pt x="13822" y="4326"/>
                    <a:pt x="13833" y="4317"/>
                    <a:pt x="13847" y="4317"/>
                  </a:cubicBezTo>
                  <a:cubicBezTo>
                    <a:pt x="13929" y="4317"/>
                    <a:pt x="14126" y="4584"/>
                    <a:pt x="14183" y="4655"/>
                  </a:cubicBezTo>
                  <a:cubicBezTo>
                    <a:pt x="14162" y="4519"/>
                    <a:pt x="14126" y="4393"/>
                    <a:pt x="14079" y="4267"/>
                  </a:cubicBezTo>
                  <a:cubicBezTo>
                    <a:pt x="14032" y="4148"/>
                    <a:pt x="14029" y="4103"/>
                    <a:pt x="14051" y="4103"/>
                  </a:cubicBezTo>
                  <a:cubicBezTo>
                    <a:pt x="14087" y="4103"/>
                    <a:pt x="14196" y="4235"/>
                    <a:pt x="14282" y="4344"/>
                  </a:cubicBezTo>
                  <a:lnTo>
                    <a:pt x="14282" y="4344"/>
                  </a:lnTo>
                  <a:cubicBezTo>
                    <a:pt x="14086" y="4094"/>
                    <a:pt x="14445" y="4099"/>
                    <a:pt x="14294" y="3905"/>
                  </a:cubicBezTo>
                  <a:lnTo>
                    <a:pt x="14294" y="3905"/>
                  </a:lnTo>
                  <a:cubicBezTo>
                    <a:pt x="14387" y="3946"/>
                    <a:pt x="14484" y="3999"/>
                    <a:pt x="14561" y="3999"/>
                  </a:cubicBezTo>
                  <a:cubicBezTo>
                    <a:pt x="14584" y="3999"/>
                    <a:pt x="14605" y="3995"/>
                    <a:pt x="14624" y="3984"/>
                  </a:cubicBezTo>
                  <a:cubicBezTo>
                    <a:pt x="14519" y="3853"/>
                    <a:pt x="14582" y="3853"/>
                    <a:pt x="14640" y="3811"/>
                  </a:cubicBezTo>
                  <a:cubicBezTo>
                    <a:pt x="14718" y="3743"/>
                    <a:pt x="14640" y="3533"/>
                    <a:pt x="14718" y="3481"/>
                  </a:cubicBezTo>
                  <a:cubicBezTo>
                    <a:pt x="14719" y="3480"/>
                    <a:pt x="14719" y="3480"/>
                    <a:pt x="14720" y="3480"/>
                  </a:cubicBezTo>
                  <a:cubicBezTo>
                    <a:pt x="14750" y="3480"/>
                    <a:pt x="15029" y="3687"/>
                    <a:pt x="15121" y="3687"/>
                  </a:cubicBezTo>
                  <a:cubicBezTo>
                    <a:pt x="15150" y="3687"/>
                    <a:pt x="15160" y="3666"/>
                    <a:pt x="15138" y="3612"/>
                  </a:cubicBezTo>
                  <a:cubicBezTo>
                    <a:pt x="15109" y="3535"/>
                    <a:pt x="14779" y="3236"/>
                    <a:pt x="14877" y="3236"/>
                  </a:cubicBezTo>
                  <a:cubicBezTo>
                    <a:pt x="14886" y="3236"/>
                    <a:pt x="14900" y="3239"/>
                    <a:pt x="14917" y="3245"/>
                  </a:cubicBezTo>
                  <a:cubicBezTo>
                    <a:pt x="14984" y="3267"/>
                    <a:pt x="15033" y="3299"/>
                    <a:pt x="15062" y="3299"/>
                  </a:cubicBezTo>
                  <a:cubicBezTo>
                    <a:pt x="15088" y="3299"/>
                    <a:pt x="15098" y="3274"/>
                    <a:pt x="15091" y="3192"/>
                  </a:cubicBezTo>
                  <a:cubicBezTo>
                    <a:pt x="15091" y="3192"/>
                    <a:pt x="15021" y="2993"/>
                    <a:pt x="15037" y="2993"/>
                  </a:cubicBezTo>
                  <a:lnTo>
                    <a:pt x="15037" y="2993"/>
                  </a:lnTo>
                  <a:cubicBezTo>
                    <a:pt x="15037" y="2993"/>
                    <a:pt x="15038" y="2993"/>
                    <a:pt x="15038" y="2993"/>
                  </a:cubicBezTo>
                  <a:cubicBezTo>
                    <a:pt x="15143" y="3077"/>
                    <a:pt x="15206" y="3391"/>
                    <a:pt x="15285" y="3433"/>
                  </a:cubicBezTo>
                  <a:cubicBezTo>
                    <a:pt x="15285" y="3434"/>
                    <a:pt x="15286" y="3434"/>
                    <a:pt x="15287" y="3434"/>
                  </a:cubicBezTo>
                  <a:cubicBezTo>
                    <a:pt x="15304" y="3434"/>
                    <a:pt x="15285" y="3302"/>
                    <a:pt x="15285" y="3302"/>
                  </a:cubicBezTo>
                  <a:cubicBezTo>
                    <a:pt x="15274" y="3203"/>
                    <a:pt x="15305" y="3203"/>
                    <a:pt x="15363" y="3171"/>
                  </a:cubicBezTo>
                  <a:lnTo>
                    <a:pt x="15363" y="3171"/>
                  </a:lnTo>
                  <a:cubicBezTo>
                    <a:pt x="15316" y="3197"/>
                    <a:pt x="15394" y="3270"/>
                    <a:pt x="15436" y="3338"/>
                  </a:cubicBezTo>
                  <a:lnTo>
                    <a:pt x="15436" y="3338"/>
                  </a:lnTo>
                  <a:cubicBezTo>
                    <a:pt x="15369" y="3229"/>
                    <a:pt x="15505" y="3271"/>
                    <a:pt x="15526" y="3218"/>
                  </a:cubicBezTo>
                  <a:cubicBezTo>
                    <a:pt x="15510" y="3192"/>
                    <a:pt x="15473" y="3145"/>
                    <a:pt x="15478" y="3114"/>
                  </a:cubicBezTo>
                  <a:cubicBezTo>
                    <a:pt x="15494" y="3056"/>
                    <a:pt x="15538" y="3008"/>
                    <a:pt x="15588" y="3008"/>
                  </a:cubicBezTo>
                  <a:cubicBezTo>
                    <a:pt x="15620" y="3008"/>
                    <a:pt x="15655" y="3028"/>
                    <a:pt x="15688" y="3077"/>
                  </a:cubicBezTo>
                  <a:cubicBezTo>
                    <a:pt x="15736" y="3148"/>
                    <a:pt x="15794" y="3178"/>
                    <a:pt x="15839" y="3178"/>
                  </a:cubicBezTo>
                  <a:cubicBezTo>
                    <a:pt x="15908" y="3178"/>
                    <a:pt x="15949" y="3108"/>
                    <a:pt x="15882" y="3003"/>
                  </a:cubicBezTo>
                  <a:cubicBezTo>
                    <a:pt x="15914" y="2946"/>
                    <a:pt x="16108" y="2972"/>
                    <a:pt x="15998" y="2789"/>
                  </a:cubicBezTo>
                  <a:lnTo>
                    <a:pt x="15998" y="2789"/>
                  </a:lnTo>
                  <a:cubicBezTo>
                    <a:pt x="16107" y="2810"/>
                    <a:pt x="16301" y="2885"/>
                    <a:pt x="16446" y="2885"/>
                  </a:cubicBezTo>
                  <a:cubicBezTo>
                    <a:pt x="16578" y="2885"/>
                    <a:pt x="16669" y="2823"/>
                    <a:pt x="16616" y="2600"/>
                  </a:cubicBezTo>
                  <a:lnTo>
                    <a:pt x="16616" y="2600"/>
                  </a:lnTo>
                  <a:cubicBezTo>
                    <a:pt x="16715" y="2793"/>
                    <a:pt x="16767" y="2864"/>
                    <a:pt x="16791" y="2864"/>
                  </a:cubicBezTo>
                  <a:cubicBezTo>
                    <a:pt x="16860" y="2864"/>
                    <a:pt x="16720" y="2316"/>
                    <a:pt x="16791" y="2316"/>
                  </a:cubicBezTo>
                  <a:cubicBezTo>
                    <a:pt x="16795" y="2316"/>
                    <a:pt x="16799" y="2318"/>
                    <a:pt x="16805" y="2322"/>
                  </a:cubicBezTo>
                  <a:cubicBezTo>
                    <a:pt x="16887" y="2381"/>
                    <a:pt x="16995" y="2528"/>
                    <a:pt x="17060" y="2528"/>
                  </a:cubicBezTo>
                  <a:cubicBezTo>
                    <a:pt x="17087" y="2528"/>
                    <a:pt x="17107" y="2503"/>
                    <a:pt x="17114" y="2437"/>
                  </a:cubicBezTo>
                  <a:cubicBezTo>
                    <a:pt x="17104" y="2254"/>
                    <a:pt x="17078" y="2070"/>
                    <a:pt x="17036" y="1892"/>
                  </a:cubicBezTo>
                  <a:lnTo>
                    <a:pt x="17036" y="1892"/>
                  </a:lnTo>
                  <a:cubicBezTo>
                    <a:pt x="17140" y="1992"/>
                    <a:pt x="17168" y="2154"/>
                    <a:pt x="17246" y="2154"/>
                  </a:cubicBezTo>
                  <a:cubicBezTo>
                    <a:pt x="17266" y="2154"/>
                    <a:pt x="17290" y="2143"/>
                    <a:pt x="17319" y="2117"/>
                  </a:cubicBezTo>
                  <a:cubicBezTo>
                    <a:pt x="17403" y="2044"/>
                    <a:pt x="17219" y="1876"/>
                    <a:pt x="17329" y="1824"/>
                  </a:cubicBezTo>
                  <a:lnTo>
                    <a:pt x="17329" y="1824"/>
                  </a:lnTo>
                  <a:cubicBezTo>
                    <a:pt x="17376" y="1934"/>
                    <a:pt x="17476" y="2212"/>
                    <a:pt x="17565" y="2269"/>
                  </a:cubicBezTo>
                  <a:cubicBezTo>
                    <a:pt x="17577" y="2277"/>
                    <a:pt x="17591" y="2280"/>
                    <a:pt x="17604" y="2280"/>
                  </a:cubicBezTo>
                  <a:cubicBezTo>
                    <a:pt x="17666" y="2280"/>
                    <a:pt x="17729" y="2205"/>
                    <a:pt x="17686" y="2102"/>
                  </a:cubicBezTo>
                  <a:cubicBezTo>
                    <a:pt x="17639" y="1997"/>
                    <a:pt x="17838" y="1892"/>
                    <a:pt x="17869" y="1871"/>
                  </a:cubicBezTo>
                  <a:cubicBezTo>
                    <a:pt x="17906" y="1851"/>
                    <a:pt x="17985" y="1797"/>
                    <a:pt x="18063" y="1797"/>
                  </a:cubicBezTo>
                  <a:cubicBezTo>
                    <a:pt x="18106" y="1797"/>
                    <a:pt x="18150" y="1814"/>
                    <a:pt x="18184" y="1866"/>
                  </a:cubicBezTo>
                  <a:cubicBezTo>
                    <a:pt x="18257" y="1982"/>
                    <a:pt x="18334" y="2062"/>
                    <a:pt x="18398" y="2062"/>
                  </a:cubicBezTo>
                  <a:cubicBezTo>
                    <a:pt x="18435" y="2062"/>
                    <a:pt x="18468" y="2034"/>
                    <a:pt x="18493" y="1971"/>
                  </a:cubicBezTo>
                  <a:cubicBezTo>
                    <a:pt x="18525" y="1887"/>
                    <a:pt x="18472" y="1740"/>
                    <a:pt x="18540" y="1687"/>
                  </a:cubicBezTo>
                  <a:cubicBezTo>
                    <a:pt x="18567" y="1670"/>
                    <a:pt x="18596" y="1664"/>
                    <a:pt x="18626" y="1664"/>
                  </a:cubicBezTo>
                  <a:cubicBezTo>
                    <a:pt x="18677" y="1664"/>
                    <a:pt x="18732" y="1683"/>
                    <a:pt x="18782" y="1693"/>
                  </a:cubicBezTo>
                  <a:cubicBezTo>
                    <a:pt x="18793" y="1693"/>
                    <a:pt x="18897" y="1707"/>
                    <a:pt x="18981" y="1707"/>
                  </a:cubicBezTo>
                  <a:cubicBezTo>
                    <a:pt x="19051" y="1707"/>
                    <a:pt x="19107" y="1697"/>
                    <a:pt x="19086" y="1661"/>
                  </a:cubicBezTo>
                  <a:cubicBezTo>
                    <a:pt x="18989" y="1503"/>
                    <a:pt x="19045" y="1468"/>
                    <a:pt x="19131" y="1468"/>
                  </a:cubicBezTo>
                  <a:cubicBezTo>
                    <a:pt x="19197" y="1468"/>
                    <a:pt x="19283" y="1489"/>
                    <a:pt x="19330" y="1489"/>
                  </a:cubicBezTo>
                  <a:cubicBezTo>
                    <a:pt x="19335" y="1489"/>
                    <a:pt x="19339" y="1489"/>
                    <a:pt x="19343" y="1488"/>
                  </a:cubicBezTo>
                  <a:cubicBezTo>
                    <a:pt x="19416" y="1478"/>
                    <a:pt x="19489" y="1457"/>
                    <a:pt x="19558" y="1420"/>
                  </a:cubicBezTo>
                  <a:cubicBezTo>
                    <a:pt x="19621" y="1378"/>
                    <a:pt x="19600" y="1368"/>
                    <a:pt x="19573" y="1315"/>
                  </a:cubicBezTo>
                  <a:cubicBezTo>
                    <a:pt x="19561" y="1290"/>
                    <a:pt x="19580" y="1282"/>
                    <a:pt x="19608" y="1282"/>
                  </a:cubicBezTo>
                  <a:cubicBezTo>
                    <a:pt x="19649" y="1282"/>
                    <a:pt x="19710" y="1299"/>
                    <a:pt x="19710" y="1299"/>
                  </a:cubicBezTo>
                  <a:cubicBezTo>
                    <a:pt x="19762" y="1289"/>
                    <a:pt x="19809" y="1263"/>
                    <a:pt x="19846" y="1231"/>
                  </a:cubicBezTo>
                  <a:cubicBezTo>
                    <a:pt x="19880" y="1201"/>
                    <a:pt x="19951" y="1081"/>
                    <a:pt x="20006" y="1081"/>
                  </a:cubicBezTo>
                  <a:cubicBezTo>
                    <a:pt x="20028" y="1081"/>
                    <a:pt x="20047" y="1100"/>
                    <a:pt x="20061" y="1153"/>
                  </a:cubicBezTo>
                  <a:cubicBezTo>
                    <a:pt x="20097" y="1282"/>
                    <a:pt x="20166" y="1330"/>
                    <a:pt x="20229" y="1330"/>
                  </a:cubicBezTo>
                  <a:cubicBezTo>
                    <a:pt x="20266" y="1330"/>
                    <a:pt x="20301" y="1314"/>
                    <a:pt x="20328" y="1289"/>
                  </a:cubicBezTo>
                  <a:cubicBezTo>
                    <a:pt x="20402" y="1216"/>
                    <a:pt x="20276" y="1048"/>
                    <a:pt x="20391" y="1027"/>
                  </a:cubicBezTo>
                  <a:lnTo>
                    <a:pt x="20391" y="1027"/>
                  </a:lnTo>
                  <a:cubicBezTo>
                    <a:pt x="20416" y="1149"/>
                    <a:pt x="20417" y="1270"/>
                    <a:pt x="20489" y="1270"/>
                  </a:cubicBezTo>
                  <a:cubicBezTo>
                    <a:pt x="20494" y="1270"/>
                    <a:pt x="20500" y="1270"/>
                    <a:pt x="20507" y="1268"/>
                  </a:cubicBezTo>
                  <a:cubicBezTo>
                    <a:pt x="20510" y="1269"/>
                    <a:pt x="20514" y="1269"/>
                    <a:pt x="20517" y="1269"/>
                  </a:cubicBezTo>
                  <a:cubicBezTo>
                    <a:pt x="20646" y="1269"/>
                    <a:pt x="20300" y="774"/>
                    <a:pt x="20202" y="744"/>
                  </a:cubicBezTo>
                  <a:cubicBezTo>
                    <a:pt x="20190" y="740"/>
                    <a:pt x="20177" y="738"/>
                    <a:pt x="20164" y="738"/>
                  </a:cubicBezTo>
                  <a:cubicBezTo>
                    <a:pt x="20128" y="738"/>
                    <a:pt x="20089" y="750"/>
                    <a:pt x="20054" y="750"/>
                  </a:cubicBezTo>
                  <a:cubicBezTo>
                    <a:pt x="20006" y="750"/>
                    <a:pt x="19964" y="728"/>
                    <a:pt x="19940" y="623"/>
                  </a:cubicBezTo>
                  <a:cubicBezTo>
                    <a:pt x="19935" y="621"/>
                    <a:pt x="19928" y="620"/>
                    <a:pt x="19922" y="620"/>
                  </a:cubicBezTo>
                  <a:cubicBezTo>
                    <a:pt x="19884" y="620"/>
                    <a:pt x="19834" y="653"/>
                    <a:pt x="19789" y="653"/>
                  </a:cubicBezTo>
                  <a:cubicBezTo>
                    <a:pt x="19752" y="653"/>
                    <a:pt x="19719" y="630"/>
                    <a:pt x="19699" y="544"/>
                  </a:cubicBezTo>
                  <a:lnTo>
                    <a:pt x="19699" y="544"/>
                  </a:lnTo>
                  <a:cubicBezTo>
                    <a:pt x="19710" y="634"/>
                    <a:pt x="19877" y="948"/>
                    <a:pt x="19788" y="980"/>
                  </a:cubicBezTo>
                  <a:cubicBezTo>
                    <a:pt x="19785" y="981"/>
                    <a:pt x="19781" y="982"/>
                    <a:pt x="19777" y="982"/>
                  </a:cubicBezTo>
                  <a:cubicBezTo>
                    <a:pt x="19712" y="982"/>
                    <a:pt x="19565" y="791"/>
                    <a:pt x="19486" y="791"/>
                  </a:cubicBezTo>
                  <a:cubicBezTo>
                    <a:pt x="19470" y="791"/>
                    <a:pt x="19457" y="799"/>
                    <a:pt x="19447" y="817"/>
                  </a:cubicBezTo>
                  <a:cubicBezTo>
                    <a:pt x="19427" y="859"/>
                    <a:pt x="19495" y="964"/>
                    <a:pt x="19516" y="995"/>
                  </a:cubicBezTo>
                  <a:cubicBezTo>
                    <a:pt x="19547" y="1132"/>
                    <a:pt x="19458" y="1142"/>
                    <a:pt x="19411" y="1153"/>
                  </a:cubicBezTo>
                  <a:cubicBezTo>
                    <a:pt x="19399" y="1155"/>
                    <a:pt x="19384" y="1157"/>
                    <a:pt x="19368" y="1157"/>
                  </a:cubicBezTo>
                  <a:cubicBezTo>
                    <a:pt x="19293" y="1157"/>
                    <a:pt x="19190" y="1118"/>
                    <a:pt x="19185" y="959"/>
                  </a:cubicBezTo>
                  <a:cubicBezTo>
                    <a:pt x="19185" y="791"/>
                    <a:pt x="19411" y="733"/>
                    <a:pt x="19301" y="544"/>
                  </a:cubicBezTo>
                  <a:cubicBezTo>
                    <a:pt x="19247" y="452"/>
                    <a:pt x="19201" y="414"/>
                    <a:pt x="19166" y="414"/>
                  </a:cubicBezTo>
                  <a:close/>
                </a:path>
              </a:pathLst>
            </a:custGeom>
            <a:solidFill>
              <a:srgbClr val="F2D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3802300" y="1795550"/>
              <a:ext cx="808900" cy="988100"/>
            </a:xfrm>
            <a:custGeom>
              <a:rect b="b" l="l" r="r" t="t"/>
              <a:pathLst>
                <a:path extrusionOk="0" h="39524" w="32356">
                  <a:moveTo>
                    <a:pt x="20117" y="1"/>
                  </a:moveTo>
                  <a:cubicBezTo>
                    <a:pt x="19902" y="1"/>
                    <a:pt x="19688" y="6"/>
                    <a:pt x="19473" y="17"/>
                  </a:cubicBezTo>
                  <a:cubicBezTo>
                    <a:pt x="14047" y="284"/>
                    <a:pt x="9061" y="3593"/>
                    <a:pt x="5894" y="8007"/>
                  </a:cubicBezTo>
                  <a:cubicBezTo>
                    <a:pt x="2727" y="12422"/>
                    <a:pt x="1207" y="17838"/>
                    <a:pt x="604" y="23239"/>
                  </a:cubicBezTo>
                  <a:cubicBezTo>
                    <a:pt x="1" y="28634"/>
                    <a:pt x="258" y="34092"/>
                    <a:pt x="331" y="39524"/>
                  </a:cubicBezTo>
                  <a:lnTo>
                    <a:pt x="31339" y="27208"/>
                  </a:lnTo>
                  <a:lnTo>
                    <a:pt x="32356" y="8091"/>
                  </a:lnTo>
                  <a:cubicBezTo>
                    <a:pt x="30638" y="3161"/>
                    <a:pt x="25341" y="1"/>
                    <a:pt x="20117" y="1"/>
                  </a:cubicBezTo>
                  <a:close/>
                </a:path>
              </a:pathLst>
            </a:custGeom>
            <a:solidFill>
              <a:srgbClr val="F2D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781850" y="1789800"/>
              <a:ext cx="836950" cy="1003200"/>
            </a:xfrm>
            <a:custGeom>
              <a:rect b="b" l="l" r="r" t="t"/>
              <a:pathLst>
                <a:path extrusionOk="0" h="40128" w="33478">
                  <a:moveTo>
                    <a:pt x="21552" y="73"/>
                  </a:moveTo>
                  <a:cubicBezTo>
                    <a:pt x="21461" y="73"/>
                    <a:pt x="21463" y="298"/>
                    <a:pt x="21581" y="310"/>
                  </a:cubicBezTo>
                  <a:lnTo>
                    <a:pt x="21691" y="189"/>
                  </a:lnTo>
                  <a:cubicBezTo>
                    <a:pt x="21633" y="104"/>
                    <a:pt x="21586" y="73"/>
                    <a:pt x="21552" y="73"/>
                  </a:cubicBezTo>
                  <a:close/>
                  <a:moveTo>
                    <a:pt x="23238" y="336"/>
                  </a:moveTo>
                  <a:cubicBezTo>
                    <a:pt x="23238" y="336"/>
                    <a:pt x="23238" y="336"/>
                    <a:pt x="23238" y="336"/>
                  </a:cubicBezTo>
                  <a:lnTo>
                    <a:pt x="23238" y="336"/>
                  </a:lnTo>
                  <a:cubicBezTo>
                    <a:pt x="23238" y="336"/>
                    <a:pt x="23238" y="336"/>
                    <a:pt x="23238" y="336"/>
                  </a:cubicBezTo>
                  <a:close/>
                  <a:moveTo>
                    <a:pt x="17340" y="672"/>
                  </a:moveTo>
                  <a:cubicBezTo>
                    <a:pt x="17338" y="672"/>
                    <a:pt x="17337" y="672"/>
                    <a:pt x="17335" y="673"/>
                  </a:cubicBezTo>
                  <a:lnTo>
                    <a:pt x="17335" y="673"/>
                  </a:lnTo>
                  <a:cubicBezTo>
                    <a:pt x="17337" y="672"/>
                    <a:pt x="17338" y="672"/>
                    <a:pt x="17340" y="672"/>
                  </a:cubicBezTo>
                  <a:close/>
                  <a:moveTo>
                    <a:pt x="24209" y="670"/>
                  </a:moveTo>
                  <a:lnTo>
                    <a:pt x="24209" y="670"/>
                  </a:lnTo>
                  <a:cubicBezTo>
                    <a:pt x="24207" y="680"/>
                    <a:pt x="24205" y="689"/>
                    <a:pt x="24203" y="698"/>
                  </a:cubicBezTo>
                  <a:cubicBezTo>
                    <a:pt x="24205" y="688"/>
                    <a:pt x="24208" y="679"/>
                    <a:pt x="24209" y="670"/>
                  </a:cubicBezTo>
                  <a:close/>
                  <a:moveTo>
                    <a:pt x="16742" y="980"/>
                  </a:moveTo>
                  <a:cubicBezTo>
                    <a:pt x="16912" y="980"/>
                    <a:pt x="16946" y="1187"/>
                    <a:pt x="16742" y="1238"/>
                  </a:cubicBezTo>
                  <a:lnTo>
                    <a:pt x="16742" y="1243"/>
                  </a:lnTo>
                  <a:cubicBezTo>
                    <a:pt x="16733" y="1246"/>
                    <a:pt x="16724" y="1247"/>
                    <a:pt x="16715" y="1247"/>
                  </a:cubicBezTo>
                  <a:cubicBezTo>
                    <a:pt x="16594" y="1247"/>
                    <a:pt x="16551" y="1021"/>
                    <a:pt x="16669" y="991"/>
                  </a:cubicBezTo>
                  <a:cubicBezTo>
                    <a:pt x="16695" y="984"/>
                    <a:pt x="16720" y="980"/>
                    <a:pt x="16742" y="980"/>
                  </a:cubicBezTo>
                  <a:close/>
                  <a:moveTo>
                    <a:pt x="15363" y="1275"/>
                  </a:moveTo>
                  <a:lnTo>
                    <a:pt x="15363" y="1275"/>
                  </a:lnTo>
                  <a:cubicBezTo>
                    <a:pt x="15457" y="1332"/>
                    <a:pt x="15604" y="1432"/>
                    <a:pt x="15457" y="1516"/>
                  </a:cubicBezTo>
                  <a:cubicBezTo>
                    <a:pt x="15444" y="1522"/>
                    <a:pt x="15430" y="1524"/>
                    <a:pt x="15418" y="1524"/>
                  </a:cubicBezTo>
                  <a:cubicBezTo>
                    <a:pt x="15307" y="1524"/>
                    <a:pt x="15255" y="1317"/>
                    <a:pt x="15363" y="1275"/>
                  </a:cubicBezTo>
                  <a:close/>
                  <a:moveTo>
                    <a:pt x="28606" y="2731"/>
                  </a:moveTo>
                  <a:lnTo>
                    <a:pt x="28606" y="2731"/>
                  </a:lnTo>
                  <a:cubicBezTo>
                    <a:pt x="28604" y="2733"/>
                    <a:pt x="28603" y="2735"/>
                    <a:pt x="28602" y="2737"/>
                  </a:cubicBezTo>
                  <a:cubicBezTo>
                    <a:pt x="28603" y="2735"/>
                    <a:pt x="28604" y="2733"/>
                    <a:pt x="28606" y="2731"/>
                  </a:cubicBezTo>
                  <a:close/>
                  <a:moveTo>
                    <a:pt x="9947" y="4180"/>
                  </a:moveTo>
                  <a:cubicBezTo>
                    <a:pt x="9832" y="4180"/>
                    <a:pt x="9838" y="4265"/>
                    <a:pt x="9973" y="4426"/>
                  </a:cubicBezTo>
                  <a:lnTo>
                    <a:pt x="10052" y="4358"/>
                  </a:lnTo>
                  <a:lnTo>
                    <a:pt x="10052" y="4195"/>
                  </a:lnTo>
                  <a:cubicBezTo>
                    <a:pt x="10010" y="4185"/>
                    <a:pt x="9975" y="4180"/>
                    <a:pt x="9947" y="4180"/>
                  </a:cubicBezTo>
                  <a:close/>
                  <a:moveTo>
                    <a:pt x="9476" y="4696"/>
                  </a:moveTo>
                  <a:lnTo>
                    <a:pt x="9476" y="4696"/>
                  </a:lnTo>
                  <a:cubicBezTo>
                    <a:pt x="9476" y="4697"/>
                    <a:pt x="9475" y="4698"/>
                    <a:pt x="9475" y="4698"/>
                  </a:cubicBezTo>
                  <a:cubicBezTo>
                    <a:pt x="9475" y="4698"/>
                    <a:pt x="9476" y="4697"/>
                    <a:pt x="9476" y="4696"/>
                  </a:cubicBezTo>
                  <a:close/>
                  <a:moveTo>
                    <a:pt x="30117" y="4888"/>
                  </a:moveTo>
                  <a:cubicBezTo>
                    <a:pt x="30115" y="4889"/>
                    <a:pt x="30113" y="4891"/>
                    <a:pt x="30112" y="4892"/>
                  </a:cubicBezTo>
                  <a:cubicBezTo>
                    <a:pt x="30113" y="4891"/>
                    <a:pt x="30115" y="4889"/>
                    <a:pt x="30117" y="4888"/>
                  </a:cubicBezTo>
                  <a:close/>
                  <a:moveTo>
                    <a:pt x="7745" y="6570"/>
                  </a:moveTo>
                  <a:lnTo>
                    <a:pt x="7745" y="6570"/>
                  </a:lnTo>
                  <a:cubicBezTo>
                    <a:pt x="7839" y="6575"/>
                    <a:pt x="7928" y="6607"/>
                    <a:pt x="8007" y="6664"/>
                  </a:cubicBezTo>
                  <a:lnTo>
                    <a:pt x="8007" y="6670"/>
                  </a:lnTo>
                  <a:cubicBezTo>
                    <a:pt x="8108" y="6761"/>
                    <a:pt x="8117" y="6906"/>
                    <a:pt x="7984" y="6906"/>
                  </a:cubicBezTo>
                  <a:cubicBezTo>
                    <a:pt x="7980" y="6906"/>
                    <a:pt x="7975" y="6906"/>
                    <a:pt x="7970" y="6906"/>
                  </a:cubicBezTo>
                  <a:cubicBezTo>
                    <a:pt x="7771" y="6895"/>
                    <a:pt x="7446" y="6659"/>
                    <a:pt x="7745" y="6570"/>
                  </a:cubicBezTo>
                  <a:close/>
                  <a:moveTo>
                    <a:pt x="5927" y="9742"/>
                  </a:moveTo>
                  <a:cubicBezTo>
                    <a:pt x="6020" y="9742"/>
                    <a:pt x="6108" y="9766"/>
                    <a:pt x="6057" y="9884"/>
                  </a:cubicBezTo>
                  <a:lnTo>
                    <a:pt x="6057" y="9889"/>
                  </a:lnTo>
                  <a:cubicBezTo>
                    <a:pt x="6036" y="9920"/>
                    <a:pt x="6006" y="9933"/>
                    <a:pt x="5975" y="9933"/>
                  </a:cubicBezTo>
                  <a:cubicBezTo>
                    <a:pt x="5886" y="9933"/>
                    <a:pt x="5782" y="9829"/>
                    <a:pt x="5836" y="9747"/>
                  </a:cubicBezTo>
                  <a:cubicBezTo>
                    <a:pt x="5864" y="9745"/>
                    <a:pt x="5896" y="9742"/>
                    <a:pt x="5927" y="9742"/>
                  </a:cubicBezTo>
                  <a:close/>
                  <a:moveTo>
                    <a:pt x="32644" y="11609"/>
                  </a:moveTo>
                  <a:cubicBezTo>
                    <a:pt x="32739" y="11614"/>
                    <a:pt x="32906" y="11619"/>
                    <a:pt x="32901" y="11729"/>
                  </a:cubicBezTo>
                  <a:cubicBezTo>
                    <a:pt x="32893" y="11801"/>
                    <a:pt x="32858" y="11889"/>
                    <a:pt x="32778" y="11889"/>
                  </a:cubicBezTo>
                  <a:cubicBezTo>
                    <a:pt x="32754" y="11889"/>
                    <a:pt x="32725" y="11880"/>
                    <a:pt x="32691" y="11860"/>
                  </a:cubicBezTo>
                  <a:cubicBezTo>
                    <a:pt x="32586" y="11797"/>
                    <a:pt x="32639" y="11703"/>
                    <a:pt x="32644" y="11609"/>
                  </a:cubicBezTo>
                  <a:close/>
                  <a:moveTo>
                    <a:pt x="4845" y="13203"/>
                  </a:moveTo>
                  <a:cubicBezTo>
                    <a:pt x="4641" y="13250"/>
                    <a:pt x="4646" y="13334"/>
                    <a:pt x="4887" y="13439"/>
                  </a:cubicBezTo>
                  <a:lnTo>
                    <a:pt x="4924" y="13344"/>
                  </a:lnTo>
                  <a:lnTo>
                    <a:pt x="4845" y="13203"/>
                  </a:lnTo>
                  <a:close/>
                  <a:moveTo>
                    <a:pt x="32192" y="13533"/>
                  </a:moveTo>
                  <a:cubicBezTo>
                    <a:pt x="32149" y="13533"/>
                    <a:pt x="32113" y="13557"/>
                    <a:pt x="32109" y="13622"/>
                  </a:cubicBezTo>
                  <a:cubicBezTo>
                    <a:pt x="32099" y="13659"/>
                    <a:pt x="32099" y="13690"/>
                    <a:pt x="32099" y="13727"/>
                  </a:cubicBezTo>
                  <a:cubicBezTo>
                    <a:pt x="32124" y="13729"/>
                    <a:pt x="32146" y="13729"/>
                    <a:pt x="32167" y="13729"/>
                  </a:cubicBezTo>
                  <a:cubicBezTo>
                    <a:pt x="32498" y="13729"/>
                    <a:pt x="32315" y="13533"/>
                    <a:pt x="32192" y="13533"/>
                  </a:cubicBezTo>
                  <a:close/>
                  <a:moveTo>
                    <a:pt x="32828" y="14592"/>
                  </a:moveTo>
                  <a:cubicBezTo>
                    <a:pt x="32922" y="14597"/>
                    <a:pt x="33090" y="14602"/>
                    <a:pt x="33079" y="14713"/>
                  </a:cubicBezTo>
                  <a:cubicBezTo>
                    <a:pt x="33075" y="14788"/>
                    <a:pt x="33041" y="14873"/>
                    <a:pt x="32963" y="14873"/>
                  </a:cubicBezTo>
                  <a:cubicBezTo>
                    <a:pt x="32938" y="14873"/>
                    <a:pt x="32909" y="14864"/>
                    <a:pt x="32875" y="14844"/>
                  </a:cubicBezTo>
                  <a:cubicBezTo>
                    <a:pt x="32770" y="14776"/>
                    <a:pt x="32817" y="14681"/>
                    <a:pt x="32828" y="14592"/>
                  </a:cubicBezTo>
                  <a:close/>
                  <a:moveTo>
                    <a:pt x="3807" y="15955"/>
                  </a:moveTo>
                  <a:cubicBezTo>
                    <a:pt x="3807" y="15955"/>
                    <a:pt x="3807" y="15955"/>
                    <a:pt x="3807" y="15955"/>
                  </a:cubicBezTo>
                  <a:cubicBezTo>
                    <a:pt x="3807" y="15955"/>
                    <a:pt x="3807" y="15955"/>
                    <a:pt x="3807" y="15955"/>
                  </a:cubicBezTo>
                  <a:close/>
                  <a:moveTo>
                    <a:pt x="5042" y="10826"/>
                  </a:moveTo>
                  <a:cubicBezTo>
                    <a:pt x="5014" y="10826"/>
                    <a:pt x="4985" y="10840"/>
                    <a:pt x="4956" y="10875"/>
                  </a:cubicBezTo>
                  <a:lnTo>
                    <a:pt x="4950" y="10875"/>
                  </a:lnTo>
                  <a:cubicBezTo>
                    <a:pt x="4861" y="10995"/>
                    <a:pt x="4798" y="11137"/>
                    <a:pt x="4762" y="11284"/>
                  </a:cubicBezTo>
                  <a:cubicBezTo>
                    <a:pt x="4720" y="11446"/>
                    <a:pt x="4720" y="11504"/>
                    <a:pt x="4819" y="11645"/>
                  </a:cubicBezTo>
                  <a:cubicBezTo>
                    <a:pt x="4929" y="11808"/>
                    <a:pt x="4636" y="11876"/>
                    <a:pt x="4929" y="12028"/>
                  </a:cubicBezTo>
                  <a:cubicBezTo>
                    <a:pt x="4885" y="12005"/>
                    <a:pt x="4842" y="11996"/>
                    <a:pt x="4802" y="11996"/>
                  </a:cubicBezTo>
                  <a:cubicBezTo>
                    <a:pt x="4591" y="11996"/>
                    <a:pt x="4439" y="12265"/>
                    <a:pt x="4342" y="12379"/>
                  </a:cubicBezTo>
                  <a:cubicBezTo>
                    <a:pt x="4295" y="12427"/>
                    <a:pt x="4216" y="12526"/>
                    <a:pt x="4138" y="12547"/>
                  </a:cubicBezTo>
                  <a:cubicBezTo>
                    <a:pt x="4099" y="12529"/>
                    <a:pt x="4056" y="12520"/>
                    <a:pt x="4014" y="12520"/>
                  </a:cubicBezTo>
                  <a:cubicBezTo>
                    <a:pt x="3927" y="12520"/>
                    <a:pt x="3845" y="12558"/>
                    <a:pt x="3813" y="12626"/>
                  </a:cubicBezTo>
                  <a:lnTo>
                    <a:pt x="4054" y="12736"/>
                  </a:lnTo>
                  <a:cubicBezTo>
                    <a:pt x="3991" y="12878"/>
                    <a:pt x="3792" y="12815"/>
                    <a:pt x="3781" y="12982"/>
                  </a:cubicBezTo>
                  <a:cubicBezTo>
                    <a:pt x="3765" y="13145"/>
                    <a:pt x="3813" y="13302"/>
                    <a:pt x="3912" y="13428"/>
                  </a:cubicBezTo>
                  <a:cubicBezTo>
                    <a:pt x="3965" y="13480"/>
                    <a:pt x="4012" y="13470"/>
                    <a:pt x="3980" y="13528"/>
                  </a:cubicBezTo>
                  <a:cubicBezTo>
                    <a:pt x="3938" y="13596"/>
                    <a:pt x="3886" y="13654"/>
                    <a:pt x="3823" y="13695"/>
                  </a:cubicBezTo>
                  <a:cubicBezTo>
                    <a:pt x="3681" y="13774"/>
                    <a:pt x="3493" y="13863"/>
                    <a:pt x="3561" y="14031"/>
                  </a:cubicBezTo>
                  <a:cubicBezTo>
                    <a:pt x="3624" y="14199"/>
                    <a:pt x="3619" y="14409"/>
                    <a:pt x="3508" y="14534"/>
                  </a:cubicBezTo>
                  <a:cubicBezTo>
                    <a:pt x="3461" y="14592"/>
                    <a:pt x="3157" y="14555"/>
                    <a:pt x="3204" y="14660"/>
                  </a:cubicBezTo>
                  <a:cubicBezTo>
                    <a:pt x="3304" y="14886"/>
                    <a:pt x="3655" y="14686"/>
                    <a:pt x="3556" y="14954"/>
                  </a:cubicBezTo>
                  <a:cubicBezTo>
                    <a:pt x="3539" y="15000"/>
                    <a:pt x="3510" y="15017"/>
                    <a:pt x="3475" y="15017"/>
                  </a:cubicBezTo>
                  <a:cubicBezTo>
                    <a:pt x="3374" y="15017"/>
                    <a:pt x="3215" y="14880"/>
                    <a:pt x="3102" y="14880"/>
                  </a:cubicBezTo>
                  <a:cubicBezTo>
                    <a:pt x="3057" y="14880"/>
                    <a:pt x="3019" y="14902"/>
                    <a:pt x="2995" y="14964"/>
                  </a:cubicBezTo>
                  <a:cubicBezTo>
                    <a:pt x="2937" y="15116"/>
                    <a:pt x="3173" y="15074"/>
                    <a:pt x="3189" y="15184"/>
                  </a:cubicBezTo>
                  <a:cubicBezTo>
                    <a:pt x="3204" y="15363"/>
                    <a:pt x="3058" y="15562"/>
                    <a:pt x="2979" y="15709"/>
                  </a:cubicBezTo>
                  <a:cubicBezTo>
                    <a:pt x="2801" y="16034"/>
                    <a:pt x="2444" y="16417"/>
                    <a:pt x="2423" y="16805"/>
                  </a:cubicBezTo>
                  <a:cubicBezTo>
                    <a:pt x="2418" y="16930"/>
                    <a:pt x="2523" y="16978"/>
                    <a:pt x="2591" y="17088"/>
                  </a:cubicBezTo>
                  <a:cubicBezTo>
                    <a:pt x="2650" y="17185"/>
                    <a:pt x="2648" y="17212"/>
                    <a:pt x="2619" y="17212"/>
                  </a:cubicBezTo>
                  <a:cubicBezTo>
                    <a:pt x="2581" y="17212"/>
                    <a:pt x="2500" y="17168"/>
                    <a:pt x="2446" y="17168"/>
                  </a:cubicBezTo>
                  <a:cubicBezTo>
                    <a:pt x="2438" y="17168"/>
                    <a:pt x="2430" y="17169"/>
                    <a:pt x="2423" y="17172"/>
                  </a:cubicBezTo>
                  <a:cubicBezTo>
                    <a:pt x="2308" y="17219"/>
                    <a:pt x="2360" y="17502"/>
                    <a:pt x="2423" y="17586"/>
                  </a:cubicBezTo>
                  <a:cubicBezTo>
                    <a:pt x="2675" y="17769"/>
                    <a:pt x="2554" y="17743"/>
                    <a:pt x="2318" y="17769"/>
                  </a:cubicBezTo>
                  <a:cubicBezTo>
                    <a:pt x="2289" y="17774"/>
                    <a:pt x="2690" y="18015"/>
                    <a:pt x="2760" y="18015"/>
                  </a:cubicBezTo>
                  <a:cubicBezTo>
                    <a:pt x="2765" y="18015"/>
                    <a:pt x="2768" y="18013"/>
                    <a:pt x="2769" y="18011"/>
                  </a:cubicBezTo>
                  <a:lnTo>
                    <a:pt x="2769" y="18011"/>
                  </a:lnTo>
                  <a:cubicBezTo>
                    <a:pt x="2759" y="18036"/>
                    <a:pt x="2716" y="18044"/>
                    <a:pt x="2662" y="18044"/>
                  </a:cubicBezTo>
                  <a:cubicBezTo>
                    <a:pt x="2580" y="18044"/>
                    <a:pt x="2475" y="18026"/>
                    <a:pt x="2432" y="18026"/>
                  </a:cubicBezTo>
                  <a:cubicBezTo>
                    <a:pt x="2429" y="18026"/>
                    <a:pt x="2426" y="18026"/>
                    <a:pt x="2423" y="18026"/>
                  </a:cubicBezTo>
                  <a:cubicBezTo>
                    <a:pt x="2271" y="18042"/>
                    <a:pt x="2339" y="18231"/>
                    <a:pt x="2365" y="18309"/>
                  </a:cubicBezTo>
                  <a:cubicBezTo>
                    <a:pt x="2365" y="18381"/>
                    <a:pt x="2431" y="18740"/>
                    <a:pt x="2284" y="18740"/>
                  </a:cubicBezTo>
                  <a:cubicBezTo>
                    <a:pt x="2259" y="18740"/>
                    <a:pt x="2229" y="18730"/>
                    <a:pt x="2192" y="18708"/>
                  </a:cubicBezTo>
                  <a:cubicBezTo>
                    <a:pt x="2145" y="18680"/>
                    <a:pt x="2111" y="18668"/>
                    <a:pt x="2088" y="18668"/>
                  </a:cubicBezTo>
                  <a:cubicBezTo>
                    <a:pt x="1960" y="18668"/>
                    <a:pt x="2171" y="19042"/>
                    <a:pt x="2171" y="19122"/>
                  </a:cubicBezTo>
                  <a:cubicBezTo>
                    <a:pt x="2177" y="19363"/>
                    <a:pt x="1485" y="19159"/>
                    <a:pt x="1694" y="19416"/>
                  </a:cubicBezTo>
                  <a:cubicBezTo>
                    <a:pt x="1725" y="19422"/>
                    <a:pt x="1757" y="19425"/>
                    <a:pt x="1791" y="19425"/>
                  </a:cubicBezTo>
                  <a:cubicBezTo>
                    <a:pt x="2066" y="19425"/>
                    <a:pt x="2450" y="19237"/>
                    <a:pt x="2622" y="19153"/>
                  </a:cubicBezTo>
                  <a:cubicBezTo>
                    <a:pt x="2643" y="19143"/>
                    <a:pt x="2995" y="18980"/>
                    <a:pt x="2879" y="18954"/>
                  </a:cubicBezTo>
                  <a:cubicBezTo>
                    <a:pt x="2801" y="18855"/>
                    <a:pt x="2795" y="18813"/>
                    <a:pt x="2879" y="18729"/>
                  </a:cubicBezTo>
                  <a:cubicBezTo>
                    <a:pt x="2984" y="18624"/>
                    <a:pt x="3173" y="18498"/>
                    <a:pt x="3094" y="18336"/>
                  </a:cubicBezTo>
                  <a:cubicBezTo>
                    <a:pt x="3031" y="18194"/>
                    <a:pt x="2916" y="18157"/>
                    <a:pt x="3110" y="18079"/>
                  </a:cubicBezTo>
                  <a:cubicBezTo>
                    <a:pt x="3152" y="17926"/>
                    <a:pt x="2933" y="17592"/>
                    <a:pt x="3169" y="17592"/>
                  </a:cubicBezTo>
                  <a:cubicBezTo>
                    <a:pt x="3201" y="17592"/>
                    <a:pt x="3242" y="17598"/>
                    <a:pt x="3294" y="17612"/>
                  </a:cubicBezTo>
                  <a:cubicBezTo>
                    <a:pt x="2968" y="17523"/>
                    <a:pt x="3304" y="17219"/>
                    <a:pt x="3299" y="17082"/>
                  </a:cubicBezTo>
                  <a:cubicBezTo>
                    <a:pt x="3294" y="16925"/>
                    <a:pt x="3141" y="17004"/>
                    <a:pt x="3068" y="16878"/>
                  </a:cubicBezTo>
                  <a:cubicBezTo>
                    <a:pt x="3027" y="16802"/>
                    <a:pt x="3125" y="16779"/>
                    <a:pt x="3220" y="16779"/>
                  </a:cubicBezTo>
                  <a:cubicBezTo>
                    <a:pt x="3270" y="16779"/>
                    <a:pt x="3319" y="16785"/>
                    <a:pt x="3346" y="16794"/>
                  </a:cubicBezTo>
                  <a:cubicBezTo>
                    <a:pt x="3402" y="16811"/>
                    <a:pt x="3445" y="16819"/>
                    <a:pt x="3476" y="16819"/>
                  </a:cubicBezTo>
                  <a:cubicBezTo>
                    <a:pt x="3656" y="16819"/>
                    <a:pt x="3481" y="16572"/>
                    <a:pt x="3503" y="16443"/>
                  </a:cubicBezTo>
                  <a:cubicBezTo>
                    <a:pt x="3513" y="16373"/>
                    <a:pt x="3744" y="15951"/>
                    <a:pt x="3800" y="15951"/>
                  </a:cubicBezTo>
                  <a:cubicBezTo>
                    <a:pt x="3803" y="15951"/>
                    <a:pt x="3805" y="15952"/>
                    <a:pt x="3807" y="15955"/>
                  </a:cubicBezTo>
                  <a:lnTo>
                    <a:pt x="3807" y="15955"/>
                  </a:lnTo>
                  <a:cubicBezTo>
                    <a:pt x="3800" y="15945"/>
                    <a:pt x="3794" y="15941"/>
                    <a:pt x="3790" y="15941"/>
                  </a:cubicBezTo>
                  <a:cubicBezTo>
                    <a:pt x="3775" y="15941"/>
                    <a:pt x="3769" y="15976"/>
                    <a:pt x="3743" y="15976"/>
                  </a:cubicBezTo>
                  <a:cubicBezTo>
                    <a:pt x="3730" y="15976"/>
                    <a:pt x="3710" y="15966"/>
                    <a:pt x="3681" y="15934"/>
                  </a:cubicBezTo>
                  <a:cubicBezTo>
                    <a:pt x="3634" y="15877"/>
                    <a:pt x="3671" y="15793"/>
                    <a:pt x="3687" y="15745"/>
                  </a:cubicBezTo>
                  <a:cubicBezTo>
                    <a:pt x="3713" y="15667"/>
                    <a:pt x="3750" y="15525"/>
                    <a:pt x="3855" y="15499"/>
                  </a:cubicBezTo>
                  <a:cubicBezTo>
                    <a:pt x="3965" y="15473"/>
                    <a:pt x="4059" y="15520"/>
                    <a:pt x="4028" y="15373"/>
                  </a:cubicBezTo>
                  <a:cubicBezTo>
                    <a:pt x="4001" y="15268"/>
                    <a:pt x="3844" y="15200"/>
                    <a:pt x="3823" y="15116"/>
                  </a:cubicBezTo>
                  <a:cubicBezTo>
                    <a:pt x="3792" y="14975"/>
                    <a:pt x="4054" y="14875"/>
                    <a:pt x="4143" y="14796"/>
                  </a:cubicBezTo>
                  <a:cubicBezTo>
                    <a:pt x="4363" y="14623"/>
                    <a:pt x="4463" y="14330"/>
                    <a:pt x="4395" y="14057"/>
                  </a:cubicBezTo>
                  <a:cubicBezTo>
                    <a:pt x="4379" y="13989"/>
                    <a:pt x="4227" y="13800"/>
                    <a:pt x="4248" y="13743"/>
                  </a:cubicBezTo>
                  <a:lnTo>
                    <a:pt x="4248" y="13743"/>
                  </a:lnTo>
                  <a:cubicBezTo>
                    <a:pt x="4321" y="13816"/>
                    <a:pt x="4400" y="13868"/>
                    <a:pt x="4494" y="13905"/>
                  </a:cubicBezTo>
                  <a:cubicBezTo>
                    <a:pt x="4583" y="13905"/>
                    <a:pt x="4651" y="13674"/>
                    <a:pt x="4646" y="13617"/>
                  </a:cubicBezTo>
                  <a:cubicBezTo>
                    <a:pt x="4646" y="13517"/>
                    <a:pt x="4510" y="13507"/>
                    <a:pt x="4536" y="13391"/>
                  </a:cubicBezTo>
                  <a:cubicBezTo>
                    <a:pt x="4562" y="13302"/>
                    <a:pt x="4615" y="13218"/>
                    <a:pt x="4688" y="13155"/>
                  </a:cubicBezTo>
                  <a:cubicBezTo>
                    <a:pt x="4887" y="12967"/>
                    <a:pt x="5102" y="13066"/>
                    <a:pt x="5060" y="12752"/>
                  </a:cubicBezTo>
                  <a:cubicBezTo>
                    <a:pt x="4982" y="12589"/>
                    <a:pt x="5045" y="12495"/>
                    <a:pt x="5108" y="12369"/>
                  </a:cubicBezTo>
                  <a:cubicBezTo>
                    <a:pt x="5134" y="12311"/>
                    <a:pt x="4908" y="12170"/>
                    <a:pt x="4977" y="12044"/>
                  </a:cubicBezTo>
                  <a:lnTo>
                    <a:pt x="4977" y="12044"/>
                  </a:lnTo>
                  <a:cubicBezTo>
                    <a:pt x="5038" y="12067"/>
                    <a:pt x="5180" y="12190"/>
                    <a:pt x="5248" y="12190"/>
                  </a:cubicBezTo>
                  <a:cubicBezTo>
                    <a:pt x="5273" y="12190"/>
                    <a:pt x="5289" y="12173"/>
                    <a:pt x="5286" y="12128"/>
                  </a:cubicBezTo>
                  <a:cubicBezTo>
                    <a:pt x="5281" y="12012"/>
                    <a:pt x="5165" y="11887"/>
                    <a:pt x="5113" y="11776"/>
                  </a:cubicBezTo>
                  <a:lnTo>
                    <a:pt x="5113" y="11776"/>
                  </a:lnTo>
                  <a:cubicBezTo>
                    <a:pt x="5144" y="11841"/>
                    <a:pt x="5172" y="11866"/>
                    <a:pt x="5199" y="11866"/>
                  </a:cubicBezTo>
                  <a:cubicBezTo>
                    <a:pt x="5287" y="11866"/>
                    <a:pt x="5353" y="11600"/>
                    <a:pt x="5401" y="11556"/>
                  </a:cubicBezTo>
                  <a:cubicBezTo>
                    <a:pt x="5423" y="11536"/>
                    <a:pt x="5445" y="11528"/>
                    <a:pt x="5467" y="11528"/>
                  </a:cubicBezTo>
                  <a:cubicBezTo>
                    <a:pt x="5523" y="11528"/>
                    <a:pt x="5578" y="11574"/>
                    <a:pt x="5627" y="11574"/>
                  </a:cubicBezTo>
                  <a:cubicBezTo>
                    <a:pt x="5653" y="11574"/>
                    <a:pt x="5678" y="11560"/>
                    <a:pt x="5700" y="11520"/>
                  </a:cubicBezTo>
                  <a:cubicBezTo>
                    <a:pt x="5761" y="11405"/>
                    <a:pt x="5427" y="11188"/>
                    <a:pt x="5227" y="11188"/>
                  </a:cubicBezTo>
                  <a:cubicBezTo>
                    <a:pt x="5171" y="11188"/>
                    <a:pt x="5125" y="11205"/>
                    <a:pt x="5102" y="11247"/>
                  </a:cubicBezTo>
                  <a:lnTo>
                    <a:pt x="5171" y="11121"/>
                  </a:lnTo>
                  <a:cubicBezTo>
                    <a:pt x="5224" y="11022"/>
                    <a:pt x="5145" y="10826"/>
                    <a:pt x="5042" y="10826"/>
                  </a:cubicBezTo>
                  <a:close/>
                  <a:moveTo>
                    <a:pt x="1354" y="21555"/>
                  </a:moveTo>
                  <a:lnTo>
                    <a:pt x="1354" y="21555"/>
                  </a:lnTo>
                  <a:cubicBezTo>
                    <a:pt x="1359" y="21556"/>
                    <a:pt x="1365" y="21557"/>
                    <a:pt x="1371" y="21557"/>
                  </a:cubicBezTo>
                  <a:lnTo>
                    <a:pt x="1371" y="21557"/>
                  </a:lnTo>
                  <a:cubicBezTo>
                    <a:pt x="1365" y="21556"/>
                    <a:pt x="1359" y="21556"/>
                    <a:pt x="1354" y="21555"/>
                  </a:cubicBezTo>
                  <a:close/>
                  <a:moveTo>
                    <a:pt x="1085" y="25612"/>
                  </a:moveTo>
                  <a:cubicBezTo>
                    <a:pt x="1082" y="25614"/>
                    <a:pt x="1081" y="25616"/>
                    <a:pt x="1081" y="25618"/>
                  </a:cubicBezTo>
                  <a:cubicBezTo>
                    <a:pt x="1081" y="25616"/>
                    <a:pt x="1083" y="25614"/>
                    <a:pt x="1085" y="25612"/>
                  </a:cubicBezTo>
                  <a:close/>
                  <a:moveTo>
                    <a:pt x="1427" y="27118"/>
                  </a:moveTo>
                  <a:cubicBezTo>
                    <a:pt x="1422" y="27220"/>
                    <a:pt x="1452" y="27317"/>
                    <a:pt x="1293" y="27317"/>
                  </a:cubicBezTo>
                  <a:cubicBezTo>
                    <a:pt x="1289" y="27317"/>
                    <a:pt x="1285" y="27317"/>
                    <a:pt x="1280" y="27317"/>
                  </a:cubicBezTo>
                  <a:lnTo>
                    <a:pt x="1291" y="27212"/>
                  </a:lnTo>
                  <a:lnTo>
                    <a:pt x="1427" y="27118"/>
                  </a:lnTo>
                  <a:close/>
                  <a:moveTo>
                    <a:pt x="740" y="28127"/>
                  </a:moveTo>
                  <a:cubicBezTo>
                    <a:pt x="699" y="28127"/>
                    <a:pt x="644" y="28151"/>
                    <a:pt x="578" y="28198"/>
                  </a:cubicBezTo>
                  <a:cubicBezTo>
                    <a:pt x="646" y="28257"/>
                    <a:pt x="691" y="28317"/>
                    <a:pt x="789" y="28317"/>
                  </a:cubicBezTo>
                  <a:cubicBezTo>
                    <a:pt x="803" y="28317"/>
                    <a:pt x="818" y="28316"/>
                    <a:pt x="835" y="28313"/>
                  </a:cubicBezTo>
                  <a:cubicBezTo>
                    <a:pt x="838" y="28188"/>
                    <a:pt x="805" y="28127"/>
                    <a:pt x="740" y="28127"/>
                  </a:cubicBezTo>
                  <a:close/>
                  <a:moveTo>
                    <a:pt x="29661" y="28114"/>
                  </a:moveTo>
                  <a:cubicBezTo>
                    <a:pt x="29698" y="28203"/>
                    <a:pt x="29760" y="28355"/>
                    <a:pt x="29661" y="28397"/>
                  </a:cubicBezTo>
                  <a:lnTo>
                    <a:pt x="29519" y="28313"/>
                  </a:lnTo>
                  <a:cubicBezTo>
                    <a:pt x="29545" y="28214"/>
                    <a:pt x="29551" y="28119"/>
                    <a:pt x="29661" y="28114"/>
                  </a:cubicBezTo>
                  <a:close/>
                  <a:moveTo>
                    <a:pt x="30455" y="28422"/>
                  </a:moveTo>
                  <a:cubicBezTo>
                    <a:pt x="30456" y="28424"/>
                    <a:pt x="30457" y="28426"/>
                    <a:pt x="30458" y="28428"/>
                  </a:cubicBezTo>
                  <a:lnTo>
                    <a:pt x="30455" y="28422"/>
                  </a:lnTo>
                  <a:close/>
                  <a:moveTo>
                    <a:pt x="814" y="28735"/>
                  </a:moveTo>
                  <a:cubicBezTo>
                    <a:pt x="751" y="28735"/>
                    <a:pt x="685" y="28766"/>
                    <a:pt x="677" y="28822"/>
                  </a:cubicBezTo>
                  <a:cubicBezTo>
                    <a:pt x="674" y="28892"/>
                    <a:pt x="749" y="28934"/>
                    <a:pt x="819" y="28934"/>
                  </a:cubicBezTo>
                  <a:cubicBezTo>
                    <a:pt x="879" y="28934"/>
                    <a:pt x="937" y="28903"/>
                    <a:pt x="939" y="28832"/>
                  </a:cubicBezTo>
                  <a:cubicBezTo>
                    <a:pt x="937" y="28765"/>
                    <a:pt x="876" y="28735"/>
                    <a:pt x="814" y="28735"/>
                  </a:cubicBezTo>
                  <a:close/>
                  <a:moveTo>
                    <a:pt x="1930" y="29655"/>
                  </a:moveTo>
                  <a:lnTo>
                    <a:pt x="1930" y="29655"/>
                  </a:lnTo>
                  <a:cubicBezTo>
                    <a:pt x="1932" y="29655"/>
                    <a:pt x="1934" y="29655"/>
                    <a:pt x="1936" y="29655"/>
                  </a:cubicBezTo>
                  <a:cubicBezTo>
                    <a:pt x="1934" y="29655"/>
                    <a:pt x="1932" y="29655"/>
                    <a:pt x="1930" y="29655"/>
                  </a:cubicBezTo>
                  <a:close/>
                  <a:moveTo>
                    <a:pt x="23304" y="30938"/>
                  </a:moveTo>
                  <a:cubicBezTo>
                    <a:pt x="23379" y="30938"/>
                    <a:pt x="23432" y="31008"/>
                    <a:pt x="23485" y="31139"/>
                  </a:cubicBezTo>
                  <a:lnTo>
                    <a:pt x="23390" y="31176"/>
                  </a:lnTo>
                  <a:cubicBezTo>
                    <a:pt x="23306" y="31129"/>
                    <a:pt x="23238" y="31055"/>
                    <a:pt x="23201" y="30971"/>
                  </a:cubicBezTo>
                  <a:cubicBezTo>
                    <a:pt x="23240" y="30949"/>
                    <a:pt x="23274" y="30938"/>
                    <a:pt x="23304" y="30938"/>
                  </a:cubicBezTo>
                  <a:close/>
                  <a:moveTo>
                    <a:pt x="20479" y="31161"/>
                  </a:moveTo>
                  <a:cubicBezTo>
                    <a:pt x="20465" y="31161"/>
                    <a:pt x="20450" y="31164"/>
                    <a:pt x="20433" y="31171"/>
                  </a:cubicBezTo>
                  <a:cubicBezTo>
                    <a:pt x="20396" y="31176"/>
                    <a:pt x="20365" y="31192"/>
                    <a:pt x="20333" y="31207"/>
                  </a:cubicBezTo>
                  <a:cubicBezTo>
                    <a:pt x="20393" y="31360"/>
                    <a:pt x="20447" y="31413"/>
                    <a:pt x="20488" y="31413"/>
                  </a:cubicBezTo>
                  <a:cubicBezTo>
                    <a:pt x="20578" y="31413"/>
                    <a:pt x="20603" y="31161"/>
                    <a:pt x="20479" y="31161"/>
                  </a:cubicBezTo>
                  <a:close/>
                  <a:moveTo>
                    <a:pt x="19647" y="31602"/>
                  </a:moveTo>
                  <a:cubicBezTo>
                    <a:pt x="19644" y="31603"/>
                    <a:pt x="19641" y="31604"/>
                    <a:pt x="19636" y="31606"/>
                  </a:cubicBezTo>
                  <a:cubicBezTo>
                    <a:pt x="19640" y="31604"/>
                    <a:pt x="19643" y="31603"/>
                    <a:pt x="19647" y="31602"/>
                  </a:cubicBezTo>
                  <a:close/>
                  <a:moveTo>
                    <a:pt x="16018" y="32733"/>
                  </a:moveTo>
                  <a:cubicBezTo>
                    <a:pt x="16020" y="32739"/>
                    <a:pt x="16022" y="32744"/>
                    <a:pt x="16024" y="32749"/>
                  </a:cubicBezTo>
                  <a:lnTo>
                    <a:pt x="16024" y="32749"/>
                  </a:lnTo>
                  <a:cubicBezTo>
                    <a:pt x="16022" y="32744"/>
                    <a:pt x="16021" y="32738"/>
                    <a:pt x="16018" y="32733"/>
                  </a:cubicBezTo>
                  <a:close/>
                  <a:moveTo>
                    <a:pt x="9098" y="35512"/>
                  </a:moveTo>
                  <a:cubicBezTo>
                    <a:pt x="9098" y="35512"/>
                    <a:pt x="9098" y="35512"/>
                    <a:pt x="9098" y="35512"/>
                  </a:cubicBezTo>
                  <a:lnTo>
                    <a:pt x="9098" y="35512"/>
                  </a:lnTo>
                  <a:lnTo>
                    <a:pt x="9098" y="35512"/>
                  </a:lnTo>
                  <a:close/>
                  <a:moveTo>
                    <a:pt x="8167" y="36490"/>
                  </a:moveTo>
                  <a:cubicBezTo>
                    <a:pt x="8286" y="36490"/>
                    <a:pt x="8336" y="36701"/>
                    <a:pt x="8222" y="36744"/>
                  </a:cubicBezTo>
                  <a:cubicBezTo>
                    <a:pt x="8133" y="36686"/>
                    <a:pt x="7981" y="36587"/>
                    <a:pt x="8133" y="36498"/>
                  </a:cubicBezTo>
                  <a:lnTo>
                    <a:pt x="8128" y="36498"/>
                  </a:lnTo>
                  <a:cubicBezTo>
                    <a:pt x="8141" y="36493"/>
                    <a:pt x="8154" y="36490"/>
                    <a:pt x="8167" y="36490"/>
                  </a:cubicBezTo>
                  <a:close/>
                  <a:moveTo>
                    <a:pt x="5595" y="37593"/>
                  </a:moveTo>
                  <a:cubicBezTo>
                    <a:pt x="5627" y="37683"/>
                    <a:pt x="5695" y="37835"/>
                    <a:pt x="5595" y="37877"/>
                  </a:cubicBezTo>
                  <a:lnTo>
                    <a:pt x="5590" y="37877"/>
                  </a:lnTo>
                  <a:cubicBezTo>
                    <a:pt x="5575" y="37925"/>
                    <a:pt x="5546" y="37948"/>
                    <a:pt x="5523" y="37948"/>
                  </a:cubicBezTo>
                  <a:cubicBezTo>
                    <a:pt x="5490" y="37948"/>
                    <a:pt x="5467" y="37905"/>
                    <a:pt x="5501" y="37829"/>
                  </a:cubicBezTo>
                  <a:lnTo>
                    <a:pt x="5595" y="37593"/>
                  </a:lnTo>
                  <a:close/>
                  <a:moveTo>
                    <a:pt x="5973" y="37990"/>
                  </a:moveTo>
                  <a:lnTo>
                    <a:pt x="5973" y="37990"/>
                  </a:lnTo>
                  <a:cubicBezTo>
                    <a:pt x="5975" y="37995"/>
                    <a:pt x="5976" y="37999"/>
                    <a:pt x="5978" y="38002"/>
                  </a:cubicBezTo>
                  <a:cubicBezTo>
                    <a:pt x="5976" y="37998"/>
                    <a:pt x="5975" y="37994"/>
                    <a:pt x="5973" y="37990"/>
                  </a:cubicBezTo>
                  <a:close/>
                  <a:moveTo>
                    <a:pt x="139" y="38374"/>
                  </a:moveTo>
                  <a:cubicBezTo>
                    <a:pt x="134" y="38374"/>
                    <a:pt x="128" y="38377"/>
                    <a:pt x="121" y="38385"/>
                  </a:cubicBezTo>
                  <a:cubicBezTo>
                    <a:pt x="1" y="38521"/>
                    <a:pt x="43" y="38715"/>
                    <a:pt x="43" y="38920"/>
                  </a:cubicBezTo>
                  <a:cubicBezTo>
                    <a:pt x="158" y="38883"/>
                    <a:pt x="174" y="38857"/>
                    <a:pt x="174" y="38684"/>
                  </a:cubicBezTo>
                  <a:cubicBezTo>
                    <a:pt x="169" y="38670"/>
                    <a:pt x="186" y="38374"/>
                    <a:pt x="139" y="38374"/>
                  </a:cubicBezTo>
                  <a:close/>
                  <a:moveTo>
                    <a:pt x="2119" y="39324"/>
                  </a:moveTo>
                  <a:cubicBezTo>
                    <a:pt x="2109" y="39455"/>
                    <a:pt x="2093" y="39470"/>
                    <a:pt x="2004" y="39507"/>
                  </a:cubicBezTo>
                  <a:cubicBezTo>
                    <a:pt x="1969" y="39519"/>
                    <a:pt x="1920" y="39540"/>
                    <a:pt x="1884" y="39540"/>
                  </a:cubicBezTo>
                  <a:cubicBezTo>
                    <a:pt x="1844" y="39540"/>
                    <a:pt x="1819" y="39514"/>
                    <a:pt x="1846" y="39423"/>
                  </a:cubicBezTo>
                  <a:lnTo>
                    <a:pt x="2119" y="39324"/>
                  </a:lnTo>
                  <a:close/>
                  <a:moveTo>
                    <a:pt x="20475" y="1"/>
                  </a:moveTo>
                  <a:cubicBezTo>
                    <a:pt x="20328" y="195"/>
                    <a:pt x="20653" y="425"/>
                    <a:pt x="20653" y="525"/>
                  </a:cubicBezTo>
                  <a:cubicBezTo>
                    <a:pt x="20653" y="537"/>
                    <a:pt x="20617" y="548"/>
                    <a:pt x="20578" y="548"/>
                  </a:cubicBezTo>
                  <a:cubicBezTo>
                    <a:pt x="20532" y="548"/>
                    <a:pt x="20481" y="533"/>
                    <a:pt x="20475" y="488"/>
                  </a:cubicBezTo>
                  <a:cubicBezTo>
                    <a:pt x="20468" y="418"/>
                    <a:pt x="20426" y="394"/>
                    <a:pt x="20375" y="394"/>
                  </a:cubicBezTo>
                  <a:cubicBezTo>
                    <a:pt x="20316" y="394"/>
                    <a:pt x="20243" y="428"/>
                    <a:pt x="20197" y="462"/>
                  </a:cubicBezTo>
                  <a:cubicBezTo>
                    <a:pt x="20162" y="488"/>
                    <a:pt x="20137" y="499"/>
                    <a:pt x="20118" y="499"/>
                  </a:cubicBezTo>
                  <a:cubicBezTo>
                    <a:pt x="20038" y="499"/>
                    <a:pt x="20064" y="312"/>
                    <a:pt x="19972" y="189"/>
                  </a:cubicBezTo>
                  <a:cubicBezTo>
                    <a:pt x="19955" y="169"/>
                    <a:pt x="19942" y="160"/>
                    <a:pt x="19931" y="160"/>
                  </a:cubicBezTo>
                  <a:cubicBezTo>
                    <a:pt x="19888" y="160"/>
                    <a:pt x="19877" y="284"/>
                    <a:pt x="19856" y="305"/>
                  </a:cubicBezTo>
                  <a:cubicBezTo>
                    <a:pt x="19867" y="446"/>
                    <a:pt x="19725" y="446"/>
                    <a:pt x="19657" y="451"/>
                  </a:cubicBezTo>
                  <a:cubicBezTo>
                    <a:pt x="19634" y="454"/>
                    <a:pt x="19613" y="455"/>
                    <a:pt x="19593" y="455"/>
                  </a:cubicBezTo>
                  <a:cubicBezTo>
                    <a:pt x="19545" y="455"/>
                    <a:pt x="19508" y="449"/>
                    <a:pt x="19475" y="449"/>
                  </a:cubicBezTo>
                  <a:cubicBezTo>
                    <a:pt x="19407" y="449"/>
                    <a:pt x="19358" y="472"/>
                    <a:pt x="19274" y="609"/>
                  </a:cubicBezTo>
                  <a:cubicBezTo>
                    <a:pt x="19265" y="623"/>
                    <a:pt x="19175" y="717"/>
                    <a:pt x="19138" y="717"/>
                  </a:cubicBezTo>
                  <a:cubicBezTo>
                    <a:pt x="19134" y="717"/>
                    <a:pt x="19130" y="716"/>
                    <a:pt x="19128" y="714"/>
                  </a:cubicBezTo>
                  <a:cubicBezTo>
                    <a:pt x="19059" y="651"/>
                    <a:pt x="19259" y="305"/>
                    <a:pt x="19054" y="263"/>
                  </a:cubicBezTo>
                  <a:cubicBezTo>
                    <a:pt x="19016" y="256"/>
                    <a:pt x="18977" y="253"/>
                    <a:pt x="18937" y="253"/>
                  </a:cubicBezTo>
                  <a:cubicBezTo>
                    <a:pt x="18763" y="253"/>
                    <a:pt x="18582" y="309"/>
                    <a:pt x="18420" y="331"/>
                  </a:cubicBezTo>
                  <a:cubicBezTo>
                    <a:pt x="18427" y="331"/>
                    <a:pt x="18453" y="327"/>
                    <a:pt x="18483" y="327"/>
                  </a:cubicBezTo>
                  <a:cubicBezTo>
                    <a:pt x="18535" y="327"/>
                    <a:pt x="18600" y="339"/>
                    <a:pt x="18603" y="409"/>
                  </a:cubicBezTo>
                  <a:cubicBezTo>
                    <a:pt x="18603" y="472"/>
                    <a:pt x="18278" y="451"/>
                    <a:pt x="18304" y="593"/>
                  </a:cubicBezTo>
                  <a:cubicBezTo>
                    <a:pt x="18302" y="579"/>
                    <a:pt x="18311" y="574"/>
                    <a:pt x="18325" y="574"/>
                  </a:cubicBezTo>
                  <a:cubicBezTo>
                    <a:pt x="18387" y="574"/>
                    <a:pt x="18567" y="683"/>
                    <a:pt x="18525" y="708"/>
                  </a:cubicBezTo>
                  <a:cubicBezTo>
                    <a:pt x="18437" y="757"/>
                    <a:pt x="18342" y="914"/>
                    <a:pt x="18270" y="914"/>
                  </a:cubicBezTo>
                  <a:cubicBezTo>
                    <a:pt x="18235" y="914"/>
                    <a:pt x="18205" y="876"/>
                    <a:pt x="18184" y="766"/>
                  </a:cubicBezTo>
                  <a:cubicBezTo>
                    <a:pt x="18200" y="672"/>
                    <a:pt x="18241" y="535"/>
                    <a:pt x="18126" y="530"/>
                  </a:cubicBezTo>
                  <a:cubicBezTo>
                    <a:pt x="18105" y="529"/>
                    <a:pt x="18083" y="528"/>
                    <a:pt x="18061" y="528"/>
                  </a:cubicBezTo>
                  <a:cubicBezTo>
                    <a:pt x="17889" y="528"/>
                    <a:pt x="17718" y="566"/>
                    <a:pt x="17560" y="640"/>
                  </a:cubicBezTo>
                  <a:cubicBezTo>
                    <a:pt x="17445" y="708"/>
                    <a:pt x="17612" y="902"/>
                    <a:pt x="17623" y="1018"/>
                  </a:cubicBezTo>
                  <a:cubicBezTo>
                    <a:pt x="17616" y="1018"/>
                    <a:pt x="17608" y="1019"/>
                    <a:pt x="17599" y="1019"/>
                  </a:cubicBezTo>
                  <a:cubicBezTo>
                    <a:pt x="17486" y="1019"/>
                    <a:pt x="17193" y="959"/>
                    <a:pt x="17125" y="876"/>
                  </a:cubicBezTo>
                  <a:cubicBezTo>
                    <a:pt x="17054" y="795"/>
                    <a:pt x="17289" y="686"/>
                    <a:pt x="17335" y="673"/>
                  </a:cubicBezTo>
                  <a:lnTo>
                    <a:pt x="17335" y="673"/>
                  </a:lnTo>
                  <a:cubicBezTo>
                    <a:pt x="17249" y="694"/>
                    <a:pt x="17104" y="770"/>
                    <a:pt x="16982" y="770"/>
                  </a:cubicBezTo>
                  <a:cubicBezTo>
                    <a:pt x="16938" y="770"/>
                    <a:pt x="16897" y="761"/>
                    <a:pt x="16863" y="735"/>
                  </a:cubicBezTo>
                  <a:cubicBezTo>
                    <a:pt x="16768" y="656"/>
                    <a:pt x="16731" y="425"/>
                    <a:pt x="16700" y="299"/>
                  </a:cubicBezTo>
                  <a:cubicBezTo>
                    <a:pt x="16674" y="535"/>
                    <a:pt x="16674" y="756"/>
                    <a:pt x="16600" y="960"/>
                  </a:cubicBezTo>
                  <a:cubicBezTo>
                    <a:pt x="16564" y="1070"/>
                    <a:pt x="16422" y="1039"/>
                    <a:pt x="16354" y="1117"/>
                  </a:cubicBezTo>
                  <a:cubicBezTo>
                    <a:pt x="16324" y="1147"/>
                    <a:pt x="16318" y="1305"/>
                    <a:pt x="16259" y="1305"/>
                  </a:cubicBezTo>
                  <a:cubicBezTo>
                    <a:pt x="16246" y="1305"/>
                    <a:pt x="16231" y="1298"/>
                    <a:pt x="16212" y="1280"/>
                  </a:cubicBezTo>
                  <a:cubicBezTo>
                    <a:pt x="16087" y="1154"/>
                    <a:pt x="16197" y="908"/>
                    <a:pt x="16092" y="761"/>
                  </a:cubicBezTo>
                  <a:cubicBezTo>
                    <a:pt x="16069" y="731"/>
                    <a:pt x="16046" y="719"/>
                    <a:pt x="16022" y="719"/>
                  </a:cubicBezTo>
                  <a:cubicBezTo>
                    <a:pt x="15949" y="719"/>
                    <a:pt x="15879" y="840"/>
                    <a:pt x="15851" y="892"/>
                  </a:cubicBezTo>
                  <a:cubicBezTo>
                    <a:pt x="15809" y="986"/>
                    <a:pt x="15835" y="1054"/>
                    <a:pt x="15751" y="1112"/>
                  </a:cubicBezTo>
                  <a:cubicBezTo>
                    <a:pt x="15657" y="1164"/>
                    <a:pt x="15557" y="1206"/>
                    <a:pt x="15452" y="1238"/>
                  </a:cubicBezTo>
                  <a:cubicBezTo>
                    <a:pt x="15221" y="1327"/>
                    <a:pt x="14860" y="1395"/>
                    <a:pt x="14697" y="1621"/>
                  </a:cubicBezTo>
                  <a:cubicBezTo>
                    <a:pt x="14663" y="1674"/>
                    <a:pt x="14701" y="1796"/>
                    <a:pt x="14635" y="1796"/>
                  </a:cubicBezTo>
                  <a:cubicBezTo>
                    <a:pt x="14630" y="1796"/>
                    <a:pt x="14625" y="1795"/>
                    <a:pt x="14619" y="1794"/>
                  </a:cubicBezTo>
                  <a:cubicBezTo>
                    <a:pt x="14503" y="1762"/>
                    <a:pt x="14430" y="1636"/>
                    <a:pt x="14309" y="1615"/>
                  </a:cubicBezTo>
                  <a:cubicBezTo>
                    <a:pt x="14279" y="1611"/>
                    <a:pt x="14249" y="1609"/>
                    <a:pt x="14217" y="1609"/>
                  </a:cubicBezTo>
                  <a:cubicBezTo>
                    <a:pt x="13993" y="1609"/>
                    <a:pt x="13738" y="1721"/>
                    <a:pt x="13628" y="1909"/>
                  </a:cubicBezTo>
                  <a:cubicBezTo>
                    <a:pt x="13602" y="1950"/>
                    <a:pt x="13606" y="2145"/>
                    <a:pt x="13581" y="2145"/>
                  </a:cubicBezTo>
                  <a:cubicBezTo>
                    <a:pt x="13581" y="2145"/>
                    <a:pt x="13581" y="2145"/>
                    <a:pt x="13580" y="2145"/>
                  </a:cubicBezTo>
                  <a:cubicBezTo>
                    <a:pt x="13491" y="2136"/>
                    <a:pt x="13440" y="1925"/>
                    <a:pt x="13348" y="1925"/>
                  </a:cubicBezTo>
                  <a:cubicBezTo>
                    <a:pt x="13337" y="1925"/>
                    <a:pt x="13325" y="1929"/>
                    <a:pt x="13313" y="1935"/>
                  </a:cubicBezTo>
                  <a:cubicBezTo>
                    <a:pt x="13313" y="1935"/>
                    <a:pt x="13376" y="2145"/>
                    <a:pt x="13292" y="2208"/>
                  </a:cubicBezTo>
                  <a:cubicBezTo>
                    <a:pt x="13229" y="2245"/>
                    <a:pt x="13145" y="2276"/>
                    <a:pt x="13192" y="2391"/>
                  </a:cubicBezTo>
                  <a:cubicBezTo>
                    <a:pt x="13282" y="2622"/>
                    <a:pt x="13245" y="2633"/>
                    <a:pt x="13213" y="2848"/>
                  </a:cubicBezTo>
                  <a:cubicBezTo>
                    <a:pt x="13156" y="2821"/>
                    <a:pt x="12836" y="2522"/>
                    <a:pt x="12894" y="2517"/>
                  </a:cubicBezTo>
                  <a:cubicBezTo>
                    <a:pt x="12909" y="2517"/>
                    <a:pt x="12932" y="2521"/>
                    <a:pt x="12956" y="2521"/>
                  </a:cubicBezTo>
                  <a:cubicBezTo>
                    <a:pt x="13007" y="2521"/>
                    <a:pt x="13063" y="2506"/>
                    <a:pt x="13067" y="2418"/>
                  </a:cubicBezTo>
                  <a:cubicBezTo>
                    <a:pt x="13071" y="2345"/>
                    <a:pt x="13032" y="2327"/>
                    <a:pt x="12988" y="2327"/>
                  </a:cubicBezTo>
                  <a:cubicBezTo>
                    <a:pt x="12981" y="2327"/>
                    <a:pt x="12974" y="2328"/>
                    <a:pt x="12967" y="2328"/>
                  </a:cubicBezTo>
                  <a:cubicBezTo>
                    <a:pt x="12881" y="2341"/>
                    <a:pt x="12777" y="2557"/>
                    <a:pt x="12649" y="2557"/>
                  </a:cubicBezTo>
                  <a:cubicBezTo>
                    <a:pt x="12622" y="2557"/>
                    <a:pt x="12593" y="2547"/>
                    <a:pt x="12563" y="2522"/>
                  </a:cubicBezTo>
                  <a:cubicBezTo>
                    <a:pt x="12551" y="2513"/>
                    <a:pt x="12537" y="2508"/>
                    <a:pt x="12522" y="2508"/>
                  </a:cubicBezTo>
                  <a:cubicBezTo>
                    <a:pt x="12497" y="2508"/>
                    <a:pt x="12468" y="2520"/>
                    <a:pt x="12437" y="2540"/>
                  </a:cubicBezTo>
                  <a:lnTo>
                    <a:pt x="12437" y="2540"/>
                  </a:lnTo>
                  <a:cubicBezTo>
                    <a:pt x="12435" y="2539"/>
                    <a:pt x="12434" y="2539"/>
                    <a:pt x="12432" y="2538"/>
                  </a:cubicBezTo>
                  <a:lnTo>
                    <a:pt x="12432" y="2538"/>
                  </a:lnTo>
                  <a:lnTo>
                    <a:pt x="12434" y="2541"/>
                  </a:lnTo>
                  <a:lnTo>
                    <a:pt x="12434" y="2541"/>
                  </a:lnTo>
                  <a:cubicBezTo>
                    <a:pt x="12435" y="2541"/>
                    <a:pt x="12436" y="2540"/>
                    <a:pt x="12437" y="2540"/>
                  </a:cubicBezTo>
                  <a:lnTo>
                    <a:pt x="12437" y="2540"/>
                  </a:lnTo>
                  <a:cubicBezTo>
                    <a:pt x="12563" y="2590"/>
                    <a:pt x="12792" y="2775"/>
                    <a:pt x="12631" y="2874"/>
                  </a:cubicBezTo>
                  <a:lnTo>
                    <a:pt x="12434" y="2541"/>
                  </a:lnTo>
                  <a:lnTo>
                    <a:pt x="12434" y="2541"/>
                  </a:lnTo>
                  <a:cubicBezTo>
                    <a:pt x="12286" y="2636"/>
                    <a:pt x="12086" y="2906"/>
                    <a:pt x="11981" y="2968"/>
                  </a:cubicBezTo>
                  <a:cubicBezTo>
                    <a:pt x="12102" y="3152"/>
                    <a:pt x="12180" y="3089"/>
                    <a:pt x="12280" y="3246"/>
                  </a:cubicBezTo>
                  <a:cubicBezTo>
                    <a:pt x="12263" y="3257"/>
                    <a:pt x="12242" y="3262"/>
                    <a:pt x="12218" y="3262"/>
                  </a:cubicBezTo>
                  <a:cubicBezTo>
                    <a:pt x="12132" y="3262"/>
                    <a:pt x="12016" y="3200"/>
                    <a:pt x="11963" y="3200"/>
                  </a:cubicBezTo>
                  <a:cubicBezTo>
                    <a:pt x="11952" y="3200"/>
                    <a:pt x="11944" y="3203"/>
                    <a:pt x="11939" y="3209"/>
                  </a:cubicBezTo>
                  <a:cubicBezTo>
                    <a:pt x="11876" y="3293"/>
                    <a:pt x="11934" y="3508"/>
                    <a:pt x="11929" y="3629"/>
                  </a:cubicBezTo>
                  <a:cubicBezTo>
                    <a:pt x="11852" y="3552"/>
                    <a:pt x="11411" y="3383"/>
                    <a:pt x="11200" y="3383"/>
                  </a:cubicBezTo>
                  <a:cubicBezTo>
                    <a:pt x="11094" y="3383"/>
                    <a:pt x="11046" y="3425"/>
                    <a:pt x="11132" y="3545"/>
                  </a:cubicBezTo>
                  <a:cubicBezTo>
                    <a:pt x="11205" y="3529"/>
                    <a:pt x="11179" y="3461"/>
                    <a:pt x="11195" y="3435"/>
                  </a:cubicBezTo>
                  <a:cubicBezTo>
                    <a:pt x="11198" y="3429"/>
                    <a:pt x="11201" y="3427"/>
                    <a:pt x="11205" y="3427"/>
                  </a:cubicBezTo>
                  <a:cubicBezTo>
                    <a:pt x="11244" y="3427"/>
                    <a:pt x="11326" y="3664"/>
                    <a:pt x="11331" y="3697"/>
                  </a:cubicBezTo>
                  <a:cubicBezTo>
                    <a:pt x="11336" y="3776"/>
                    <a:pt x="11284" y="3849"/>
                    <a:pt x="11211" y="3880"/>
                  </a:cubicBezTo>
                  <a:cubicBezTo>
                    <a:pt x="11197" y="3885"/>
                    <a:pt x="11184" y="3887"/>
                    <a:pt x="11172" y="3887"/>
                  </a:cubicBezTo>
                  <a:cubicBezTo>
                    <a:pt x="11041" y="3887"/>
                    <a:pt x="10994" y="3629"/>
                    <a:pt x="10846" y="3629"/>
                  </a:cubicBezTo>
                  <a:cubicBezTo>
                    <a:pt x="10829" y="3629"/>
                    <a:pt x="10811" y="3632"/>
                    <a:pt x="10791" y="3639"/>
                  </a:cubicBezTo>
                  <a:cubicBezTo>
                    <a:pt x="10686" y="3676"/>
                    <a:pt x="10597" y="3749"/>
                    <a:pt x="10529" y="3844"/>
                  </a:cubicBezTo>
                  <a:cubicBezTo>
                    <a:pt x="10466" y="3954"/>
                    <a:pt x="10644" y="4043"/>
                    <a:pt x="10524" y="4153"/>
                  </a:cubicBezTo>
                  <a:cubicBezTo>
                    <a:pt x="10478" y="4196"/>
                    <a:pt x="10445" y="4233"/>
                    <a:pt x="10405" y="4233"/>
                  </a:cubicBezTo>
                  <a:cubicBezTo>
                    <a:pt x="10377" y="4233"/>
                    <a:pt x="10345" y="4214"/>
                    <a:pt x="10303" y="4164"/>
                  </a:cubicBezTo>
                  <a:cubicBezTo>
                    <a:pt x="10293" y="4127"/>
                    <a:pt x="10272" y="4006"/>
                    <a:pt x="10235" y="3975"/>
                  </a:cubicBezTo>
                  <a:cubicBezTo>
                    <a:pt x="10234" y="3974"/>
                    <a:pt x="10232" y="3973"/>
                    <a:pt x="10230" y="3973"/>
                  </a:cubicBezTo>
                  <a:cubicBezTo>
                    <a:pt x="10177" y="3973"/>
                    <a:pt x="10187" y="4596"/>
                    <a:pt x="10045" y="4596"/>
                  </a:cubicBezTo>
                  <a:cubicBezTo>
                    <a:pt x="10036" y="4596"/>
                    <a:pt x="10026" y="4594"/>
                    <a:pt x="10015" y="4588"/>
                  </a:cubicBezTo>
                  <a:cubicBezTo>
                    <a:pt x="9905" y="4529"/>
                    <a:pt x="9842" y="4429"/>
                    <a:pt x="9751" y="4429"/>
                  </a:cubicBezTo>
                  <a:cubicBezTo>
                    <a:pt x="9721" y="4429"/>
                    <a:pt x="9687" y="4440"/>
                    <a:pt x="9648" y="4468"/>
                  </a:cubicBezTo>
                  <a:cubicBezTo>
                    <a:pt x="9575" y="4530"/>
                    <a:pt x="9518" y="4608"/>
                    <a:pt x="9476" y="4696"/>
                  </a:cubicBezTo>
                  <a:lnTo>
                    <a:pt x="9476" y="4696"/>
                  </a:lnTo>
                  <a:cubicBezTo>
                    <a:pt x="9482" y="4688"/>
                    <a:pt x="9513" y="4684"/>
                    <a:pt x="9556" y="4684"/>
                  </a:cubicBezTo>
                  <a:cubicBezTo>
                    <a:pt x="9703" y="4684"/>
                    <a:pt x="9984" y="4730"/>
                    <a:pt x="9868" y="4798"/>
                  </a:cubicBezTo>
                  <a:cubicBezTo>
                    <a:pt x="9748" y="4871"/>
                    <a:pt x="9611" y="4908"/>
                    <a:pt x="9501" y="5002"/>
                  </a:cubicBezTo>
                  <a:lnTo>
                    <a:pt x="9339" y="5149"/>
                  </a:lnTo>
                  <a:cubicBezTo>
                    <a:pt x="9286" y="5165"/>
                    <a:pt x="9281" y="5196"/>
                    <a:pt x="9318" y="5238"/>
                  </a:cubicBezTo>
                  <a:cubicBezTo>
                    <a:pt x="9316" y="5244"/>
                    <a:pt x="9313" y="5247"/>
                    <a:pt x="9309" y="5247"/>
                  </a:cubicBezTo>
                  <a:cubicBezTo>
                    <a:pt x="9271" y="5247"/>
                    <a:pt x="9148" y="4990"/>
                    <a:pt x="9124" y="4971"/>
                  </a:cubicBezTo>
                  <a:cubicBezTo>
                    <a:pt x="9107" y="4959"/>
                    <a:pt x="9093" y="4953"/>
                    <a:pt x="9081" y="4953"/>
                  </a:cubicBezTo>
                  <a:cubicBezTo>
                    <a:pt x="9019" y="4953"/>
                    <a:pt x="9021" y="5104"/>
                    <a:pt x="9029" y="5144"/>
                  </a:cubicBezTo>
                  <a:cubicBezTo>
                    <a:pt x="9040" y="5212"/>
                    <a:pt x="9103" y="5396"/>
                    <a:pt x="8993" y="5396"/>
                  </a:cubicBezTo>
                  <a:cubicBezTo>
                    <a:pt x="8991" y="5396"/>
                    <a:pt x="8989" y="5396"/>
                    <a:pt x="8987" y="5396"/>
                  </a:cubicBezTo>
                  <a:cubicBezTo>
                    <a:pt x="8886" y="5396"/>
                    <a:pt x="8834" y="5264"/>
                    <a:pt x="8757" y="5228"/>
                  </a:cubicBezTo>
                  <a:lnTo>
                    <a:pt x="8757" y="5228"/>
                  </a:lnTo>
                  <a:cubicBezTo>
                    <a:pt x="8877" y="5286"/>
                    <a:pt x="8809" y="5642"/>
                    <a:pt x="8778" y="5710"/>
                  </a:cubicBezTo>
                  <a:cubicBezTo>
                    <a:pt x="8746" y="5794"/>
                    <a:pt x="8683" y="5857"/>
                    <a:pt x="8610" y="5894"/>
                  </a:cubicBezTo>
                  <a:cubicBezTo>
                    <a:pt x="8599" y="5897"/>
                    <a:pt x="8589" y="5899"/>
                    <a:pt x="8580" y="5899"/>
                  </a:cubicBezTo>
                  <a:cubicBezTo>
                    <a:pt x="8533" y="5899"/>
                    <a:pt x="8503" y="5860"/>
                    <a:pt x="8459" y="5860"/>
                  </a:cubicBezTo>
                  <a:cubicBezTo>
                    <a:pt x="8449" y="5860"/>
                    <a:pt x="8438" y="5862"/>
                    <a:pt x="8426" y="5868"/>
                  </a:cubicBezTo>
                  <a:cubicBezTo>
                    <a:pt x="8364" y="5894"/>
                    <a:pt x="8138" y="6067"/>
                    <a:pt x="8232" y="6161"/>
                  </a:cubicBezTo>
                  <a:cubicBezTo>
                    <a:pt x="8322" y="6256"/>
                    <a:pt x="8343" y="6297"/>
                    <a:pt x="8274" y="6381"/>
                  </a:cubicBezTo>
                  <a:cubicBezTo>
                    <a:pt x="8274" y="6381"/>
                    <a:pt x="8199" y="6483"/>
                    <a:pt x="8166" y="6483"/>
                  </a:cubicBezTo>
                  <a:cubicBezTo>
                    <a:pt x="8164" y="6483"/>
                    <a:pt x="8161" y="6483"/>
                    <a:pt x="8159" y="6481"/>
                  </a:cubicBezTo>
                  <a:cubicBezTo>
                    <a:pt x="8126" y="6448"/>
                    <a:pt x="8102" y="6121"/>
                    <a:pt x="7973" y="6121"/>
                  </a:cubicBezTo>
                  <a:cubicBezTo>
                    <a:pt x="7958" y="6121"/>
                    <a:pt x="7941" y="6125"/>
                    <a:pt x="7923" y="6135"/>
                  </a:cubicBezTo>
                  <a:cubicBezTo>
                    <a:pt x="7776" y="6219"/>
                    <a:pt x="7939" y="6450"/>
                    <a:pt x="7750" y="6486"/>
                  </a:cubicBezTo>
                  <a:cubicBezTo>
                    <a:pt x="7535" y="6539"/>
                    <a:pt x="7567" y="6722"/>
                    <a:pt x="7551" y="6900"/>
                  </a:cubicBezTo>
                  <a:cubicBezTo>
                    <a:pt x="7546" y="7042"/>
                    <a:pt x="7525" y="6990"/>
                    <a:pt x="7456" y="7016"/>
                  </a:cubicBezTo>
                  <a:cubicBezTo>
                    <a:pt x="7404" y="7031"/>
                    <a:pt x="7409" y="7152"/>
                    <a:pt x="7373" y="7189"/>
                  </a:cubicBezTo>
                  <a:cubicBezTo>
                    <a:pt x="7430" y="7290"/>
                    <a:pt x="7458" y="7496"/>
                    <a:pt x="7337" y="7496"/>
                  </a:cubicBezTo>
                  <a:cubicBezTo>
                    <a:pt x="7314" y="7496"/>
                    <a:pt x="7286" y="7489"/>
                    <a:pt x="7252" y="7472"/>
                  </a:cubicBezTo>
                  <a:cubicBezTo>
                    <a:pt x="7217" y="7458"/>
                    <a:pt x="7012" y="7346"/>
                    <a:pt x="6921" y="7346"/>
                  </a:cubicBezTo>
                  <a:cubicBezTo>
                    <a:pt x="6876" y="7346"/>
                    <a:pt x="6859" y="7374"/>
                    <a:pt x="6906" y="7456"/>
                  </a:cubicBezTo>
                  <a:cubicBezTo>
                    <a:pt x="6969" y="7572"/>
                    <a:pt x="7048" y="7619"/>
                    <a:pt x="6948" y="7713"/>
                  </a:cubicBezTo>
                  <a:cubicBezTo>
                    <a:pt x="6939" y="7722"/>
                    <a:pt x="6928" y="7726"/>
                    <a:pt x="6918" y="7726"/>
                  </a:cubicBezTo>
                  <a:cubicBezTo>
                    <a:pt x="6868" y="7726"/>
                    <a:pt x="6806" y="7644"/>
                    <a:pt x="6754" y="7640"/>
                  </a:cubicBezTo>
                  <a:cubicBezTo>
                    <a:pt x="6749" y="7639"/>
                    <a:pt x="6744" y="7639"/>
                    <a:pt x="6740" y="7639"/>
                  </a:cubicBezTo>
                  <a:cubicBezTo>
                    <a:pt x="6670" y="7639"/>
                    <a:pt x="6626" y="7711"/>
                    <a:pt x="6591" y="7755"/>
                  </a:cubicBezTo>
                  <a:lnTo>
                    <a:pt x="6801" y="7912"/>
                  </a:lnTo>
                  <a:cubicBezTo>
                    <a:pt x="6845" y="7892"/>
                    <a:pt x="6894" y="7880"/>
                    <a:pt x="6942" y="7880"/>
                  </a:cubicBezTo>
                  <a:cubicBezTo>
                    <a:pt x="6969" y="7880"/>
                    <a:pt x="6995" y="7884"/>
                    <a:pt x="7021" y="7891"/>
                  </a:cubicBezTo>
                  <a:cubicBezTo>
                    <a:pt x="7152" y="7944"/>
                    <a:pt x="6969" y="8117"/>
                    <a:pt x="6948" y="8148"/>
                  </a:cubicBezTo>
                  <a:cubicBezTo>
                    <a:pt x="6915" y="8190"/>
                    <a:pt x="6885" y="8202"/>
                    <a:pt x="6855" y="8202"/>
                  </a:cubicBezTo>
                  <a:cubicBezTo>
                    <a:pt x="6809" y="8202"/>
                    <a:pt x="6761" y="8172"/>
                    <a:pt x="6697" y="8172"/>
                  </a:cubicBezTo>
                  <a:cubicBezTo>
                    <a:pt x="6672" y="8172"/>
                    <a:pt x="6644" y="8177"/>
                    <a:pt x="6612" y="8190"/>
                  </a:cubicBezTo>
                  <a:cubicBezTo>
                    <a:pt x="6586" y="8206"/>
                    <a:pt x="6345" y="8306"/>
                    <a:pt x="6366" y="8348"/>
                  </a:cubicBezTo>
                  <a:cubicBezTo>
                    <a:pt x="6418" y="8458"/>
                    <a:pt x="6539" y="8458"/>
                    <a:pt x="6460" y="8589"/>
                  </a:cubicBezTo>
                  <a:cubicBezTo>
                    <a:pt x="6424" y="8652"/>
                    <a:pt x="6345" y="8688"/>
                    <a:pt x="6387" y="8762"/>
                  </a:cubicBezTo>
                  <a:cubicBezTo>
                    <a:pt x="6487" y="8924"/>
                    <a:pt x="6151" y="9265"/>
                    <a:pt x="6083" y="9365"/>
                  </a:cubicBezTo>
                  <a:cubicBezTo>
                    <a:pt x="6050" y="9409"/>
                    <a:pt x="6025" y="9423"/>
                    <a:pt x="5997" y="9423"/>
                  </a:cubicBezTo>
                  <a:cubicBezTo>
                    <a:pt x="5961" y="9423"/>
                    <a:pt x="5919" y="9400"/>
                    <a:pt x="5852" y="9386"/>
                  </a:cubicBezTo>
                  <a:cubicBezTo>
                    <a:pt x="5844" y="9384"/>
                    <a:pt x="5835" y="9383"/>
                    <a:pt x="5827" y="9383"/>
                  </a:cubicBezTo>
                  <a:cubicBezTo>
                    <a:pt x="5718" y="9383"/>
                    <a:pt x="5661" y="9542"/>
                    <a:pt x="5621" y="9595"/>
                  </a:cubicBezTo>
                  <a:cubicBezTo>
                    <a:pt x="5522" y="9643"/>
                    <a:pt x="5401" y="9758"/>
                    <a:pt x="5517" y="9884"/>
                  </a:cubicBezTo>
                  <a:cubicBezTo>
                    <a:pt x="5590" y="9962"/>
                    <a:pt x="5522" y="9999"/>
                    <a:pt x="5480" y="10078"/>
                  </a:cubicBezTo>
                  <a:cubicBezTo>
                    <a:pt x="5448" y="10125"/>
                    <a:pt x="5527" y="10183"/>
                    <a:pt x="5501" y="10261"/>
                  </a:cubicBezTo>
                  <a:cubicBezTo>
                    <a:pt x="5464" y="10387"/>
                    <a:pt x="5370" y="10424"/>
                    <a:pt x="5307" y="10523"/>
                  </a:cubicBezTo>
                  <a:cubicBezTo>
                    <a:pt x="5232" y="10633"/>
                    <a:pt x="5509" y="11119"/>
                    <a:pt x="5658" y="11119"/>
                  </a:cubicBezTo>
                  <a:cubicBezTo>
                    <a:pt x="5665" y="11119"/>
                    <a:pt x="5672" y="11118"/>
                    <a:pt x="5679" y="11116"/>
                  </a:cubicBezTo>
                  <a:cubicBezTo>
                    <a:pt x="5690" y="11069"/>
                    <a:pt x="5700" y="11016"/>
                    <a:pt x="5721" y="10969"/>
                  </a:cubicBezTo>
                  <a:cubicBezTo>
                    <a:pt x="5773" y="10901"/>
                    <a:pt x="5852" y="10859"/>
                    <a:pt x="5936" y="10843"/>
                  </a:cubicBezTo>
                  <a:cubicBezTo>
                    <a:pt x="6104" y="10765"/>
                    <a:pt x="6240" y="10623"/>
                    <a:pt x="6319" y="10450"/>
                  </a:cubicBezTo>
                  <a:cubicBezTo>
                    <a:pt x="6366" y="10335"/>
                    <a:pt x="6036" y="10277"/>
                    <a:pt x="6088" y="10109"/>
                  </a:cubicBezTo>
                  <a:cubicBezTo>
                    <a:pt x="6120" y="9994"/>
                    <a:pt x="6219" y="9952"/>
                    <a:pt x="6345" y="9931"/>
                  </a:cubicBezTo>
                  <a:cubicBezTo>
                    <a:pt x="6390" y="9961"/>
                    <a:pt x="6419" y="9977"/>
                    <a:pt x="6441" y="9977"/>
                  </a:cubicBezTo>
                  <a:cubicBezTo>
                    <a:pt x="6466" y="9977"/>
                    <a:pt x="6483" y="9959"/>
                    <a:pt x="6508" y="9920"/>
                  </a:cubicBezTo>
                  <a:cubicBezTo>
                    <a:pt x="6586" y="9795"/>
                    <a:pt x="6534" y="9852"/>
                    <a:pt x="6418" y="9726"/>
                  </a:cubicBezTo>
                  <a:cubicBezTo>
                    <a:pt x="6366" y="9674"/>
                    <a:pt x="6382" y="9553"/>
                    <a:pt x="6455" y="9548"/>
                  </a:cubicBezTo>
                  <a:cubicBezTo>
                    <a:pt x="6460" y="9548"/>
                    <a:pt x="6464" y="9548"/>
                    <a:pt x="6469" y="9548"/>
                  </a:cubicBezTo>
                  <a:cubicBezTo>
                    <a:pt x="6591" y="9548"/>
                    <a:pt x="6671" y="9694"/>
                    <a:pt x="6757" y="9694"/>
                  </a:cubicBezTo>
                  <a:cubicBezTo>
                    <a:pt x="6786" y="9694"/>
                    <a:pt x="6816" y="9677"/>
                    <a:pt x="6848" y="9632"/>
                  </a:cubicBezTo>
                  <a:cubicBezTo>
                    <a:pt x="6890" y="9564"/>
                    <a:pt x="6895" y="9344"/>
                    <a:pt x="6785" y="9270"/>
                  </a:cubicBezTo>
                  <a:cubicBezTo>
                    <a:pt x="6791" y="9223"/>
                    <a:pt x="6848" y="9181"/>
                    <a:pt x="6869" y="9139"/>
                  </a:cubicBezTo>
                  <a:cubicBezTo>
                    <a:pt x="6885" y="9097"/>
                    <a:pt x="6948" y="8615"/>
                    <a:pt x="6995" y="8610"/>
                  </a:cubicBezTo>
                  <a:cubicBezTo>
                    <a:pt x="7121" y="8610"/>
                    <a:pt x="7152" y="8987"/>
                    <a:pt x="7221" y="9029"/>
                  </a:cubicBezTo>
                  <a:cubicBezTo>
                    <a:pt x="7137" y="8971"/>
                    <a:pt x="7362" y="8494"/>
                    <a:pt x="7352" y="8405"/>
                  </a:cubicBezTo>
                  <a:cubicBezTo>
                    <a:pt x="7320" y="8264"/>
                    <a:pt x="7394" y="8232"/>
                    <a:pt x="7551" y="8232"/>
                  </a:cubicBezTo>
                  <a:cubicBezTo>
                    <a:pt x="7557" y="8232"/>
                    <a:pt x="7562" y="8232"/>
                    <a:pt x="7568" y="8232"/>
                  </a:cubicBezTo>
                  <a:cubicBezTo>
                    <a:pt x="7785" y="8232"/>
                    <a:pt x="7636" y="8131"/>
                    <a:pt x="7692" y="8054"/>
                  </a:cubicBezTo>
                  <a:cubicBezTo>
                    <a:pt x="7755" y="7970"/>
                    <a:pt x="7761" y="7939"/>
                    <a:pt x="7881" y="7939"/>
                  </a:cubicBezTo>
                  <a:cubicBezTo>
                    <a:pt x="7913" y="7939"/>
                    <a:pt x="7949" y="7918"/>
                    <a:pt x="7960" y="7886"/>
                  </a:cubicBezTo>
                  <a:cubicBezTo>
                    <a:pt x="7986" y="7792"/>
                    <a:pt x="7918" y="7697"/>
                    <a:pt x="7818" y="7687"/>
                  </a:cubicBezTo>
                  <a:cubicBezTo>
                    <a:pt x="7734" y="7661"/>
                    <a:pt x="7603" y="7566"/>
                    <a:pt x="7719" y="7519"/>
                  </a:cubicBezTo>
                  <a:cubicBezTo>
                    <a:pt x="7741" y="7511"/>
                    <a:pt x="7764" y="7508"/>
                    <a:pt x="7787" y="7508"/>
                  </a:cubicBezTo>
                  <a:cubicBezTo>
                    <a:pt x="7855" y="7508"/>
                    <a:pt x="7927" y="7533"/>
                    <a:pt x="7994" y="7533"/>
                  </a:cubicBezTo>
                  <a:cubicBezTo>
                    <a:pt x="8020" y="7533"/>
                    <a:pt x="8046" y="7530"/>
                    <a:pt x="8070" y="7519"/>
                  </a:cubicBezTo>
                  <a:cubicBezTo>
                    <a:pt x="8175" y="7477"/>
                    <a:pt x="8196" y="7341"/>
                    <a:pt x="8211" y="7236"/>
                  </a:cubicBezTo>
                  <a:cubicBezTo>
                    <a:pt x="8259" y="7168"/>
                    <a:pt x="8322" y="7126"/>
                    <a:pt x="8400" y="7105"/>
                  </a:cubicBezTo>
                  <a:cubicBezTo>
                    <a:pt x="8421" y="7112"/>
                    <a:pt x="8439" y="7116"/>
                    <a:pt x="8456" y="7116"/>
                  </a:cubicBezTo>
                  <a:cubicBezTo>
                    <a:pt x="8476" y="7116"/>
                    <a:pt x="8493" y="7109"/>
                    <a:pt x="8505" y="7094"/>
                  </a:cubicBezTo>
                  <a:cubicBezTo>
                    <a:pt x="8594" y="7000"/>
                    <a:pt x="8484" y="6948"/>
                    <a:pt x="8563" y="6848"/>
                  </a:cubicBezTo>
                  <a:cubicBezTo>
                    <a:pt x="8615" y="6780"/>
                    <a:pt x="8699" y="6780"/>
                    <a:pt x="8773" y="6733"/>
                  </a:cubicBezTo>
                  <a:cubicBezTo>
                    <a:pt x="8951" y="6612"/>
                    <a:pt x="9066" y="6413"/>
                    <a:pt x="9077" y="6193"/>
                  </a:cubicBezTo>
                  <a:cubicBezTo>
                    <a:pt x="9080" y="6107"/>
                    <a:pt x="9083" y="6058"/>
                    <a:pt x="9112" y="6058"/>
                  </a:cubicBezTo>
                  <a:cubicBezTo>
                    <a:pt x="9135" y="6058"/>
                    <a:pt x="9173" y="6087"/>
                    <a:pt x="9239" y="6151"/>
                  </a:cubicBezTo>
                  <a:cubicBezTo>
                    <a:pt x="9246" y="6217"/>
                    <a:pt x="9268" y="6240"/>
                    <a:pt x="9295" y="6240"/>
                  </a:cubicBezTo>
                  <a:cubicBezTo>
                    <a:pt x="9331" y="6240"/>
                    <a:pt x="9377" y="6199"/>
                    <a:pt x="9407" y="6172"/>
                  </a:cubicBezTo>
                  <a:cubicBezTo>
                    <a:pt x="9486" y="6103"/>
                    <a:pt x="9590" y="6025"/>
                    <a:pt x="9622" y="5915"/>
                  </a:cubicBezTo>
                  <a:cubicBezTo>
                    <a:pt x="9643" y="5831"/>
                    <a:pt x="9611" y="5700"/>
                    <a:pt x="9742" y="5674"/>
                  </a:cubicBezTo>
                  <a:cubicBezTo>
                    <a:pt x="9777" y="5710"/>
                    <a:pt x="9812" y="5725"/>
                    <a:pt x="9847" y="5725"/>
                  </a:cubicBezTo>
                  <a:cubicBezTo>
                    <a:pt x="9956" y="5725"/>
                    <a:pt x="10058" y="5580"/>
                    <a:pt x="10094" y="5516"/>
                  </a:cubicBezTo>
                  <a:cubicBezTo>
                    <a:pt x="10139" y="5436"/>
                    <a:pt x="10041" y="5137"/>
                    <a:pt x="10100" y="5137"/>
                  </a:cubicBezTo>
                  <a:cubicBezTo>
                    <a:pt x="10103" y="5137"/>
                    <a:pt x="10106" y="5137"/>
                    <a:pt x="10109" y="5139"/>
                  </a:cubicBezTo>
                  <a:cubicBezTo>
                    <a:pt x="10221" y="5183"/>
                    <a:pt x="10292" y="5214"/>
                    <a:pt x="10359" y="5214"/>
                  </a:cubicBezTo>
                  <a:cubicBezTo>
                    <a:pt x="10412" y="5214"/>
                    <a:pt x="10462" y="5195"/>
                    <a:pt x="10529" y="5149"/>
                  </a:cubicBezTo>
                  <a:cubicBezTo>
                    <a:pt x="10744" y="4997"/>
                    <a:pt x="10969" y="4835"/>
                    <a:pt x="11142" y="4635"/>
                  </a:cubicBezTo>
                  <a:cubicBezTo>
                    <a:pt x="11205" y="4562"/>
                    <a:pt x="11268" y="4483"/>
                    <a:pt x="11321" y="4399"/>
                  </a:cubicBezTo>
                  <a:cubicBezTo>
                    <a:pt x="11352" y="4347"/>
                    <a:pt x="11326" y="4242"/>
                    <a:pt x="11368" y="4216"/>
                  </a:cubicBezTo>
                  <a:cubicBezTo>
                    <a:pt x="11378" y="4209"/>
                    <a:pt x="11390" y="4206"/>
                    <a:pt x="11405" y="4206"/>
                  </a:cubicBezTo>
                  <a:cubicBezTo>
                    <a:pt x="11480" y="4206"/>
                    <a:pt x="11606" y="4286"/>
                    <a:pt x="11672" y="4295"/>
                  </a:cubicBezTo>
                  <a:cubicBezTo>
                    <a:pt x="11692" y="4297"/>
                    <a:pt x="11713" y="4298"/>
                    <a:pt x="11733" y="4298"/>
                  </a:cubicBezTo>
                  <a:cubicBezTo>
                    <a:pt x="11812" y="4298"/>
                    <a:pt x="11889" y="4282"/>
                    <a:pt x="11960" y="4253"/>
                  </a:cubicBezTo>
                  <a:cubicBezTo>
                    <a:pt x="12070" y="4201"/>
                    <a:pt x="12143" y="4112"/>
                    <a:pt x="12041" y="3967"/>
                  </a:cubicBezTo>
                  <a:lnTo>
                    <a:pt x="12041" y="3967"/>
                  </a:lnTo>
                  <a:cubicBezTo>
                    <a:pt x="12051" y="3981"/>
                    <a:pt x="12062" y="3987"/>
                    <a:pt x="12072" y="3987"/>
                  </a:cubicBezTo>
                  <a:cubicBezTo>
                    <a:pt x="12141" y="3987"/>
                    <a:pt x="12212" y="3717"/>
                    <a:pt x="12249" y="3676"/>
                  </a:cubicBezTo>
                  <a:cubicBezTo>
                    <a:pt x="12252" y="3670"/>
                    <a:pt x="12260" y="3668"/>
                    <a:pt x="12272" y="3668"/>
                  </a:cubicBezTo>
                  <a:cubicBezTo>
                    <a:pt x="12333" y="3668"/>
                    <a:pt x="12493" y="3730"/>
                    <a:pt x="12570" y="3730"/>
                  </a:cubicBezTo>
                  <a:cubicBezTo>
                    <a:pt x="12578" y="3730"/>
                    <a:pt x="12584" y="3729"/>
                    <a:pt x="12589" y="3728"/>
                  </a:cubicBezTo>
                  <a:cubicBezTo>
                    <a:pt x="12710" y="3713"/>
                    <a:pt x="12815" y="3655"/>
                    <a:pt x="12888" y="3561"/>
                  </a:cubicBezTo>
                  <a:cubicBezTo>
                    <a:pt x="12946" y="3477"/>
                    <a:pt x="12815" y="3346"/>
                    <a:pt x="12762" y="3256"/>
                  </a:cubicBezTo>
                  <a:cubicBezTo>
                    <a:pt x="12799" y="3236"/>
                    <a:pt x="12878" y="3162"/>
                    <a:pt x="12930" y="3152"/>
                  </a:cubicBezTo>
                  <a:cubicBezTo>
                    <a:pt x="12946" y="3188"/>
                    <a:pt x="12972" y="3220"/>
                    <a:pt x="12998" y="3246"/>
                  </a:cubicBezTo>
                  <a:cubicBezTo>
                    <a:pt x="13004" y="3248"/>
                    <a:pt x="13010" y="3249"/>
                    <a:pt x="13016" y="3249"/>
                  </a:cubicBezTo>
                  <a:cubicBezTo>
                    <a:pt x="13061" y="3249"/>
                    <a:pt x="13118" y="3201"/>
                    <a:pt x="13150" y="3178"/>
                  </a:cubicBezTo>
                  <a:cubicBezTo>
                    <a:pt x="13154" y="3176"/>
                    <a:pt x="13158" y="3175"/>
                    <a:pt x="13162" y="3175"/>
                  </a:cubicBezTo>
                  <a:cubicBezTo>
                    <a:pt x="13195" y="3175"/>
                    <a:pt x="13253" y="3241"/>
                    <a:pt x="13308" y="3241"/>
                  </a:cubicBezTo>
                  <a:cubicBezTo>
                    <a:pt x="13309" y="3241"/>
                    <a:pt x="13311" y="3241"/>
                    <a:pt x="13313" y="3241"/>
                  </a:cubicBezTo>
                  <a:cubicBezTo>
                    <a:pt x="13381" y="3230"/>
                    <a:pt x="13444" y="3199"/>
                    <a:pt x="13491" y="3157"/>
                  </a:cubicBezTo>
                  <a:cubicBezTo>
                    <a:pt x="13654" y="3031"/>
                    <a:pt x="13659" y="2879"/>
                    <a:pt x="13743" y="2685"/>
                  </a:cubicBezTo>
                  <a:cubicBezTo>
                    <a:pt x="13784" y="2598"/>
                    <a:pt x="13813" y="2564"/>
                    <a:pt x="13838" y="2564"/>
                  </a:cubicBezTo>
                  <a:cubicBezTo>
                    <a:pt x="13885" y="2564"/>
                    <a:pt x="13916" y="2680"/>
                    <a:pt x="13974" y="2795"/>
                  </a:cubicBezTo>
                  <a:cubicBezTo>
                    <a:pt x="13921" y="2690"/>
                    <a:pt x="14078" y="2727"/>
                    <a:pt x="14089" y="2622"/>
                  </a:cubicBezTo>
                  <a:cubicBezTo>
                    <a:pt x="14089" y="2601"/>
                    <a:pt x="14021" y="2460"/>
                    <a:pt x="14037" y="2454"/>
                  </a:cubicBezTo>
                  <a:cubicBezTo>
                    <a:pt x="14045" y="2450"/>
                    <a:pt x="14053" y="2448"/>
                    <a:pt x="14061" y="2448"/>
                  </a:cubicBezTo>
                  <a:cubicBezTo>
                    <a:pt x="14124" y="2448"/>
                    <a:pt x="14184" y="2568"/>
                    <a:pt x="14240" y="2568"/>
                  </a:cubicBezTo>
                  <a:cubicBezTo>
                    <a:pt x="14246" y="2568"/>
                    <a:pt x="14251" y="2567"/>
                    <a:pt x="14257" y="2564"/>
                  </a:cubicBezTo>
                  <a:cubicBezTo>
                    <a:pt x="14351" y="2517"/>
                    <a:pt x="14341" y="2334"/>
                    <a:pt x="14414" y="2255"/>
                  </a:cubicBezTo>
                  <a:cubicBezTo>
                    <a:pt x="14444" y="2221"/>
                    <a:pt x="14464" y="2207"/>
                    <a:pt x="14478" y="2207"/>
                  </a:cubicBezTo>
                  <a:cubicBezTo>
                    <a:pt x="14516" y="2207"/>
                    <a:pt x="14496" y="2317"/>
                    <a:pt x="14477" y="2376"/>
                  </a:cubicBezTo>
                  <a:cubicBezTo>
                    <a:pt x="14443" y="2477"/>
                    <a:pt x="14515" y="2630"/>
                    <a:pt x="14599" y="2630"/>
                  </a:cubicBezTo>
                  <a:cubicBezTo>
                    <a:pt x="14619" y="2630"/>
                    <a:pt x="14640" y="2621"/>
                    <a:pt x="14660" y="2601"/>
                  </a:cubicBezTo>
                  <a:cubicBezTo>
                    <a:pt x="14781" y="2475"/>
                    <a:pt x="14818" y="2292"/>
                    <a:pt x="14755" y="2129"/>
                  </a:cubicBezTo>
                  <a:lnTo>
                    <a:pt x="14755" y="2129"/>
                  </a:lnTo>
                  <a:cubicBezTo>
                    <a:pt x="14800" y="2234"/>
                    <a:pt x="14870" y="2271"/>
                    <a:pt x="14951" y="2271"/>
                  </a:cubicBezTo>
                  <a:cubicBezTo>
                    <a:pt x="15154" y="2271"/>
                    <a:pt x="15431" y="2039"/>
                    <a:pt x="15595" y="2039"/>
                  </a:cubicBezTo>
                  <a:cubicBezTo>
                    <a:pt x="15646" y="2039"/>
                    <a:pt x="15685" y="2061"/>
                    <a:pt x="15709" y="2119"/>
                  </a:cubicBezTo>
                  <a:cubicBezTo>
                    <a:pt x="15754" y="2149"/>
                    <a:pt x="15791" y="2161"/>
                    <a:pt x="15824" y="2161"/>
                  </a:cubicBezTo>
                  <a:cubicBezTo>
                    <a:pt x="15963" y="2161"/>
                    <a:pt x="16013" y="1933"/>
                    <a:pt x="16144" y="1857"/>
                  </a:cubicBezTo>
                  <a:cubicBezTo>
                    <a:pt x="16270" y="1794"/>
                    <a:pt x="16401" y="1741"/>
                    <a:pt x="16532" y="1699"/>
                  </a:cubicBezTo>
                  <a:cubicBezTo>
                    <a:pt x="16710" y="1642"/>
                    <a:pt x="16847" y="1479"/>
                    <a:pt x="17020" y="1432"/>
                  </a:cubicBezTo>
                  <a:cubicBezTo>
                    <a:pt x="17038" y="1427"/>
                    <a:pt x="17054" y="1425"/>
                    <a:pt x="17071" y="1425"/>
                  </a:cubicBezTo>
                  <a:cubicBezTo>
                    <a:pt x="17151" y="1425"/>
                    <a:pt x="17214" y="1477"/>
                    <a:pt x="17308" y="1477"/>
                  </a:cubicBezTo>
                  <a:cubicBezTo>
                    <a:pt x="17334" y="1477"/>
                    <a:pt x="17361" y="1473"/>
                    <a:pt x="17392" y="1463"/>
                  </a:cubicBezTo>
                  <a:cubicBezTo>
                    <a:pt x="17460" y="1442"/>
                    <a:pt x="17560" y="1421"/>
                    <a:pt x="17591" y="1343"/>
                  </a:cubicBezTo>
                  <a:cubicBezTo>
                    <a:pt x="17602" y="1301"/>
                    <a:pt x="17560" y="1201"/>
                    <a:pt x="17618" y="1191"/>
                  </a:cubicBezTo>
                  <a:cubicBezTo>
                    <a:pt x="17622" y="1190"/>
                    <a:pt x="17626" y="1190"/>
                    <a:pt x="17629" y="1190"/>
                  </a:cubicBezTo>
                  <a:cubicBezTo>
                    <a:pt x="17758" y="1190"/>
                    <a:pt x="17823" y="1435"/>
                    <a:pt x="17853" y="1552"/>
                  </a:cubicBezTo>
                  <a:cubicBezTo>
                    <a:pt x="17795" y="1305"/>
                    <a:pt x="18777" y="1210"/>
                    <a:pt x="19042" y="1210"/>
                  </a:cubicBezTo>
                  <a:cubicBezTo>
                    <a:pt x="19063" y="1210"/>
                    <a:pt x="19080" y="1211"/>
                    <a:pt x="19091" y="1212"/>
                  </a:cubicBezTo>
                  <a:cubicBezTo>
                    <a:pt x="19100" y="1211"/>
                    <a:pt x="19109" y="1211"/>
                    <a:pt x="19118" y="1211"/>
                  </a:cubicBezTo>
                  <a:cubicBezTo>
                    <a:pt x="19253" y="1211"/>
                    <a:pt x="19410" y="1273"/>
                    <a:pt x="19541" y="1273"/>
                  </a:cubicBezTo>
                  <a:cubicBezTo>
                    <a:pt x="19557" y="1273"/>
                    <a:pt x="19573" y="1272"/>
                    <a:pt x="19589" y="1269"/>
                  </a:cubicBezTo>
                  <a:cubicBezTo>
                    <a:pt x="19736" y="1243"/>
                    <a:pt x="19872" y="1175"/>
                    <a:pt x="19993" y="1086"/>
                  </a:cubicBezTo>
                  <a:cubicBezTo>
                    <a:pt x="20029" y="1055"/>
                    <a:pt x="20184" y="745"/>
                    <a:pt x="20110" y="745"/>
                  </a:cubicBezTo>
                  <a:cubicBezTo>
                    <a:pt x="20109" y="745"/>
                    <a:pt x="20109" y="745"/>
                    <a:pt x="20108" y="745"/>
                  </a:cubicBezTo>
                  <a:cubicBezTo>
                    <a:pt x="20109" y="745"/>
                    <a:pt x="20111" y="745"/>
                    <a:pt x="20112" y="745"/>
                  </a:cubicBezTo>
                  <a:cubicBezTo>
                    <a:pt x="20201" y="745"/>
                    <a:pt x="20175" y="1027"/>
                    <a:pt x="20267" y="1027"/>
                  </a:cubicBezTo>
                  <a:cubicBezTo>
                    <a:pt x="20283" y="1027"/>
                    <a:pt x="20303" y="1018"/>
                    <a:pt x="20328" y="997"/>
                  </a:cubicBezTo>
                  <a:cubicBezTo>
                    <a:pt x="20347" y="983"/>
                    <a:pt x="20474" y="835"/>
                    <a:pt x="20534" y="835"/>
                  </a:cubicBezTo>
                  <a:cubicBezTo>
                    <a:pt x="20542" y="835"/>
                    <a:pt x="20549" y="838"/>
                    <a:pt x="20554" y="845"/>
                  </a:cubicBezTo>
                  <a:cubicBezTo>
                    <a:pt x="20574" y="870"/>
                    <a:pt x="20444" y="1156"/>
                    <a:pt x="20526" y="1156"/>
                  </a:cubicBezTo>
                  <a:cubicBezTo>
                    <a:pt x="20530" y="1156"/>
                    <a:pt x="20534" y="1155"/>
                    <a:pt x="20538" y="1154"/>
                  </a:cubicBezTo>
                  <a:cubicBezTo>
                    <a:pt x="20659" y="1117"/>
                    <a:pt x="20879" y="1007"/>
                    <a:pt x="20884" y="797"/>
                  </a:cubicBezTo>
                  <a:cubicBezTo>
                    <a:pt x="20888" y="796"/>
                    <a:pt x="20892" y="795"/>
                    <a:pt x="20897" y="795"/>
                  </a:cubicBezTo>
                  <a:cubicBezTo>
                    <a:pt x="20972" y="795"/>
                    <a:pt x="21053" y="1005"/>
                    <a:pt x="21073" y="1060"/>
                  </a:cubicBezTo>
                  <a:cubicBezTo>
                    <a:pt x="21092" y="1074"/>
                    <a:pt x="21290" y="1210"/>
                    <a:pt x="21336" y="1210"/>
                  </a:cubicBezTo>
                  <a:cubicBezTo>
                    <a:pt x="21341" y="1210"/>
                    <a:pt x="21344" y="1209"/>
                    <a:pt x="21345" y="1206"/>
                  </a:cubicBezTo>
                  <a:cubicBezTo>
                    <a:pt x="21393" y="1107"/>
                    <a:pt x="21382" y="902"/>
                    <a:pt x="21518" y="897"/>
                  </a:cubicBezTo>
                  <a:cubicBezTo>
                    <a:pt x="21521" y="897"/>
                    <a:pt x="21524" y="897"/>
                    <a:pt x="21526" y="897"/>
                  </a:cubicBezTo>
                  <a:cubicBezTo>
                    <a:pt x="21610" y="897"/>
                    <a:pt x="21672" y="965"/>
                    <a:pt x="21761" y="965"/>
                  </a:cubicBezTo>
                  <a:cubicBezTo>
                    <a:pt x="21774" y="965"/>
                    <a:pt x="21787" y="963"/>
                    <a:pt x="21801" y="960"/>
                  </a:cubicBezTo>
                  <a:cubicBezTo>
                    <a:pt x="21904" y="931"/>
                    <a:pt x="21929" y="865"/>
                    <a:pt x="22026" y="865"/>
                  </a:cubicBezTo>
                  <a:cubicBezTo>
                    <a:pt x="22033" y="865"/>
                    <a:pt x="22040" y="865"/>
                    <a:pt x="22048" y="866"/>
                  </a:cubicBezTo>
                  <a:cubicBezTo>
                    <a:pt x="22189" y="881"/>
                    <a:pt x="22210" y="1033"/>
                    <a:pt x="22352" y="1091"/>
                  </a:cubicBezTo>
                  <a:cubicBezTo>
                    <a:pt x="22379" y="1100"/>
                    <a:pt x="22411" y="1106"/>
                    <a:pt x="22444" y="1106"/>
                  </a:cubicBezTo>
                  <a:cubicBezTo>
                    <a:pt x="22528" y="1106"/>
                    <a:pt x="22616" y="1068"/>
                    <a:pt x="22635" y="944"/>
                  </a:cubicBezTo>
                  <a:cubicBezTo>
                    <a:pt x="22654" y="977"/>
                    <a:pt x="22796" y="1191"/>
                    <a:pt x="22824" y="1191"/>
                  </a:cubicBezTo>
                  <a:cubicBezTo>
                    <a:pt x="22828" y="1191"/>
                    <a:pt x="22830" y="1188"/>
                    <a:pt x="22829" y="1180"/>
                  </a:cubicBezTo>
                  <a:cubicBezTo>
                    <a:pt x="22829" y="1108"/>
                    <a:pt x="22750" y="896"/>
                    <a:pt x="22865" y="896"/>
                  </a:cubicBezTo>
                  <a:cubicBezTo>
                    <a:pt x="22876" y="896"/>
                    <a:pt x="22888" y="898"/>
                    <a:pt x="22903" y="902"/>
                  </a:cubicBezTo>
                  <a:cubicBezTo>
                    <a:pt x="22981" y="923"/>
                    <a:pt x="23007" y="1023"/>
                    <a:pt x="23076" y="1070"/>
                  </a:cubicBezTo>
                  <a:cubicBezTo>
                    <a:pt x="23155" y="1122"/>
                    <a:pt x="23282" y="1176"/>
                    <a:pt x="23396" y="1176"/>
                  </a:cubicBezTo>
                  <a:cubicBezTo>
                    <a:pt x="23477" y="1176"/>
                    <a:pt x="23552" y="1149"/>
                    <a:pt x="23600" y="1075"/>
                  </a:cubicBezTo>
                  <a:lnTo>
                    <a:pt x="23600" y="1075"/>
                  </a:lnTo>
                  <a:cubicBezTo>
                    <a:pt x="23537" y="1175"/>
                    <a:pt x="23752" y="1427"/>
                    <a:pt x="23810" y="1448"/>
                  </a:cubicBezTo>
                  <a:cubicBezTo>
                    <a:pt x="23832" y="1359"/>
                    <a:pt x="23861" y="1335"/>
                    <a:pt x="23900" y="1335"/>
                  </a:cubicBezTo>
                  <a:cubicBezTo>
                    <a:pt x="23934" y="1335"/>
                    <a:pt x="23975" y="1354"/>
                    <a:pt x="24025" y="1364"/>
                  </a:cubicBezTo>
                  <a:cubicBezTo>
                    <a:pt x="24069" y="1375"/>
                    <a:pt x="24089" y="1383"/>
                    <a:pt x="24100" y="1383"/>
                  </a:cubicBezTo>
                  <a:cubicBezTo>
                    <a:pt x="24120" y="1383"/>
                    <a:pt x="24112" y="1361"/>
                    <a:pt x="24156" y="1301"/>
                  </a:cubicBezTo>
                  <a:cubicBezTo>
                    <a:pt x="24173" y="1277"/>
                    <a:pt x="24194" y="1267"/>
                    <a:pt x="24218" y="1267"/>
                  </a:cubicBezTo>
                  <a:cubicBezTo>
                    <a:pt x="24327" y="1267"/>
                    <a:pt x="24484" y="1486"/>
                    <a:pt x="24549" y="1516"/>
                  </a:cubicBezTo>
                  <a:cubicBezTo>
                    <a:pt x="24558" y="1520"/>
                    <a:pt x="24566" y="1522"/>
                    <a:pt x="24575" y="1522"/>
                  </a:cubicBezTo>
                  <a:cubicBezTo>
                    <a:pt x="24622" y="1522"/>
                    <a:pt x="24659" y="1458"/>
                    <a:pt x="24730" y="1458"/>
                  </a:cubicBezTo>
                  <a:cubicBezTo>
                    <a:pt x="24733" y="1458"/>
                    <a:pt x="24735" y="1458"/>
                    <a:pt x="24738" y="1458"/>
                  </a:cubicBezTo>
                  <a:cubicBezTo>
                    <a:pt x="24858" y="1479"/>
                    <a:pt x="24974" y="1511"/>
                    <a:pt x="25089" y="1558"/>
                  </a:cubicBezTo>
                  <a:cubicBezTo>
                    <a:pt x="25175" y="1586"/>
                    <a:pt x="25247" y="1606"/>
                    <a:pt x="25315" y="1606"/>
                  </a:cubicBezTo>
                  <a:cubicBezTo>
                    <a:pt x="25420" y="1606"/>
                    <a:pt x="25515" y="1558"/>
                    <a:pt x="25639" y="1421"/>
                  </a:cubicBezTo>
                  <a:lnTo>
                    <a:pt x="25639" y="1421"/>
                  </a:lnTo>
                  <a:cubicBezTo>
                    <a:pt x="25576" y="1495"/>
                    <a:pt x="25445" y="1594"/>
                    <a:pt x="25424" y="1705"/>
                  </a:cubicBezTo>
                  <a:cubicBezTo>
                    <a:pt x="25416" y="1757"/>
                    <a:pt x="25438" y="1774"/>
                    <a:pt x="25471" y="1774"/>
                  </a:cubicBezTo>
                  <a:cubicBezTo>
                    <a:pt x="25519" y="1774"/>
                    <a:pt x="25591" y="1734"/>
                    <a:pt x="25613" y="1715"/>
                  </a:cubicBezTo>
                  <a:cubicBezTo>
                    <a:pt x="25690" y="1657"/>
                    <a:pt x="25748" y="1630"/>
                    <a:pt x="25791" y="1630"/>
                  </a:cubicBezTo>
                  <a:cubicBezTo>
                    <a:pt x="25879" y="1630"/>
                    <a:pt x="25902" y="1745"/>
                    <a:pt x="25891" y="1935"/>
                  </a:cubicBezTo>
                  <a:cubicBezTo>
                    <a:pt x="25889" y="1966"/>
                    <a:pt x="25900" y="1978"/>
                    <a:pt x="25918" y="1978"/>
                  </a:cubicBezTo>
                  <a:cubicBezTo>
                    <a:pt x="25989" y="1978"/>
                    <a:pt x="26181" y="1789"/>
                    <a:pt x="26235" y="1789"/>
                  </a:cubicBezTo>
                  <a:cubicBezTo>
                    <a:pt x="26255" y="1789"/>
                    <a:pt x="26256" y="1814"/>
                    <a:pt x="26227" y="1883"/>
                  </a:cubicBezTo>
                  <a:cubicBezTo>
                    <a:pt x="26171" y="2004"/>
                    <a:pt x="26288" y="2111"/>
                    <a:pt x="26415" y="2111"/>
                  </a:cubicBezTo>
                  <a:cubicBezTo>
                    <a:pt x="26491" y="2111"/>
                    <a:pt x="26571" y="2073"/>
                    <a:pt x="26620" y="1977"/>
                  </a:cubicBezTo>
                  <a:lnTo>
                    <a:pt x="26620" y="1977"/>
                  </a:lnTo>
                  <a:cubicBezTo>
                    <a:pt x="26567" y="2087"/>
                    <a:pt x="26594" y="2166"/>
                    <a:pt x="26630" y="2260"/>
                  </a:cubicBezTo>
                  <a:cubicBezTo>
                    <a:pt x="26641" y="2284"/>
                    <a:pt x="26664" y="2287"/>
                    <a:pt x="26693" y="2287"/>
                  </a:cubicBezTo>
                  <a:cubicBezTo>
                    <a:pt x="26701" y="2287"/>
                    <a:pt x="26709" y="2286"/>
                    <a:pt x="26718" y="2286"/>
                  </a:cubicBezTo>
                  <a:cubicBezTo>
                    <a:pt x="26739" y="2286"/>
                    <a:pt x="26762" y="2288"/>
                    <a:pt x="26782" y="2297"/>
                  </a:cubicBezTo>
                  <a:cubicBezTo>
                    <a:pt x="26882" y="2344"/>
                    <a:pt x="26887" y="2439"/>
                    <a:pt x="26971" y="2507"/>
                  </a:cubicBezTo>
                  <a:cubicBezTo>
                    <a:pt x="27004" y="2533"/>
                    <a:pt x="27041" y="2539"/>
                    <a:pt x="27078" y="2539"/>
                  </a:cubicBezTo>
                  <a:cubicBezTo>
                    <a:pt x="27107" y="2539"/>
                    <a:pt x="27136" y="2536"/>
                    <a:pt x="27164" y="2536"/>
                  </a:cubicBezTo>
                  <a:cubicBezTo>
                    <a:pt x="27192" y="2536"/>
                    <a:pt x="27220" y="2539"/>
                    <a:pt x="27244" y="2554"/>
                  </a:cubicBezTo>
                  <a:cubicBezTo>
                    <a:pt x="27338" y="2612"/>
                    <a:pt x="27427" y="2675"/>
                    <a:pt x="27506" y="2753"/>
                  </a:cubicBezTo>
                  <a:cubicBezTo>
                    <a:pt x="27627" y="2868"/>
                    <a:pt x="27684" y="2994"/>
                    <a:pt x="27841" y="3052"/>
                  </a:cubicBezTo>
                  <a:cubicBezTo>
                    <a:pt x="27850" y="3055"/>
                    <a:pt x="27859" y="3056"/>
                    <a:pt x="27870" y="3056"/>
                  </a:cubicBezTo>
                  <a:cubicBezTo>
                    <a:pt x="27947" y="3056"/>
                    <a:pt x="28069" y="2986"/>
                    <a:pt x="28113" y="2986"/>
                  </a:cubicBezTo>
                  <a:cubicBezTo>
                    <a:pt x="28118" y="2986"/>
                    <a:pt x="28122" y="2987"/>
                    <a:pt x="28125" y="2989"/>
                  </a:cubicBezTo>
                  <a:cubicBezTo>
                    <a:pt x="28172" y="3021"/>
                    <a:pt x="28072" y="3225"/>
                    <a:pt x="28098" y="3293"/>
                  </a:cubicBezTo>
                  <a:cubicBezTo>
                    <a:pt x="28108" y="3322"/>
                    <a:pt x="28126" y="3334"/>
                    <a:pt x="28150" y="3334"/>
                  </a:cubicBezTo>
                  <a:cubicBezTo>
                    <a:pt x="28206" y="3334"/>
                    <a:pt x="28290" y="3269"/>
                    <a:pt x="28334" y="3236"/>
                  </a:cubicBezTo>
                  <a:cubicBezTo>
                    <a:pt x="28378" y="3200"/>
                    <a:pt x="28509" y="3032"/>
                    <a:pt x="28574" y="3032"/>
                  </a:cubicBezTo>
                  <a:cubicBezTo>
                    <a:pt x="28595" y="3032"/>
                    <a:pt x="28610" y="3049"/>
                    <a:pt x="28612" y="3094"/>
                  </a:cubicBezTo>
                  <a:cubicBezTo>
                    <a:pt x="28623" y="3241"/>
                    <a:pt x="28560" y="3393"/>
                    <a:pt x="28623" y="3529"/>
                  </a:cubicBezTo>
                  <a:cubicBezTo>
                    <a:pt x="28641" y="3570"/>
                    <a:pt x="28674" y="3583"/>
                    <a:pt x="28714" y="3583"/>
                  </a:cubicBezTo>
                  <a:cubicBezTo>
                    <a:pt x="28791" y="3583"/>
                    <a:pt x="28895" y="3533"/>
                    <a:pt x="28963" y="3533"/>
                  </a:cubicBezTo>
                  <a:cubicBezTo>
                    <a:pt x="29014" y="3533"/>
                    <a:pt x="29046" y="3561"/>
                    <a:pt x="29032" y="3660"/>
                  </a:cubicBezTo>
                  <a:cubicBezTo>
                    <a:pt x="29005" y="3844"/>
                    <a:pt x="29341" y="3985"/>
                    <a:pt x="29435" y="4053"/>
                  </a:cubicBezTo>
                  <a:cubicBezTo>
                    <a:pt x="29530" y="4127"/>
                    <a:pt x="29661" y="4143"/>
                    <a:pt x="29724" y="4258"/>
                  </a:cubicBezTo>
                  <a:cubicBezTo>
                    <a:pt x="29739" y="4288"/>
                    <a:pt x="29768" y="4591"/>
                    <a:pt x="29793" y="4591"/>
                  </a:cubicBezTo>
                  <a:cubicBezTo>
                    <a:pt x="29794" y="4591"/>
                    <a:pt x="29796" y="4590"/>
                    <a:pt x="29797" y="4588"/>
                  </a:cubicBezTo>
                  <a:cubicBezTo>
                    <a:pt x="29843" y="4522"/>
                    <a:pt x="29834" y="4415"/>
                    <a:pt x="29941" y="4415"/>
                  </a:cubicBezTo>
                  <a:cubicBezTo>
                    <a:pt x="29944" y="4415"/>
                    <a:pt x="29947" y="4415"/>
                    <a:pt x="29949" y="4415"/>
                  </a:cubicBezTo>
                  <a:cubicBezTo>
                    <a:pt x="30007" y="4426"/>
                    <a:pt x="30059" y="4457"/>
                    <a:pt x="30096" y="4504"/>
                  </a:cubicBezTo>
                  <a:cubicBezTo>
                    <a:pt x="30163" y="4587"/>
                    <a:pt x="30241" y="4767"/>
                    <a:pt x="30117" y="4888"/>
                  </a:cubicBezTo>
                  <a:lnTo>
                    <a:pt x="30117" y="4888"/>
                  </a:lnTo>
                  <a:cubicBezTo>
                    <a:pt x="30213" y="4797"/>
                    <a:pt x="30266" y="4762"/>
                    <a:pt x="30292" y="4762"/>
                  </a:cubicBezTo>
                  <a:cubicBezTo>
                    <a:pt x="30374" y="4762"/>
                    <a:pt x="30204" y="5100"/>
                    <a:pt x="30311" y="5160"/>
                  </a:cubicBezTo>
                  <a:cubicBezTo>
                    <a:pt x="30335" y="5173"/>
                    <a:pt x="30362" y="5177"/>
                    <a:pt x="30391" y="5177"/>
                  </a:cubicBezTo>
                  <a:cubicBezTo>
                    <a:pt x="30474" y="5177"/>
                    <a:pt x="30572" y="5138"/>
                    <a:pt x="30662" y="5138"/>
                  </a:cubicBezTo>
                  <a:cubicBezTo>
                    <a:pt x="30705" y="5138"/>
                    <a:pt x="30747" y="5148"/>
                    <a:pt x="30783" y="5175"/>
                  </a:cubicBezTo>
                  <a:cubicBezTo>
                    <a:pt x="30825" y="5207"/>
                    <a:pt x="30799" y="5396"/>
                    <a:pt x="30814" y="5453"/>
                  </a:cubicBezTo>
                  <a:cubicBezTo>
                    <a:pt x="30882" y="5705"/>
                    <a:pt x="31040" y="5464"/>
                    <a:pt x="31129" y="5715"/>
                  </a:cubicBezTo>
                  <a:cubicBezTo>
                    <a:pt x="31166" y="5857"/>
                    <a:pt x="31234" y="5993"/>
                    <a:pt x="31328" y="6114"/>
                  </a:cubicBezTo>
                  <a:cubicBezTo>
                    <a:pt x="31391" y="6161"/>
                    <a:pt x="31464" y="6198"/>
                    <a:pt x="31538" y="6224"/>
                  </a:cubicBezTo>
                  <a:cubicBezTo>
                    <a:pt x="31643" y="6465"/>
                    <a:pt x="31417" y="6916"/>
                    <a:pt x="31679" y="7052"/>
                  </a:cubicBezTo>
                  <a:cubicBezTo>
                    <a:pt x="31707" y="7066"/>
                    <a:pt x="31730" y="7070"/>
                    <a:pt x="31749" y="7070"/>
                  </a:cubicBezTo>
                  <a:cubicBezTo>
                    <a:pt x="31787" y="7070"/>
                    <a:pt x="31812" y="7053"/>
                    <a:pt x="31834" y="7053"/>
                  </a:cubicBezTo>
                  <a:cubicBezTo>
                    <a:pt x="31855" y="7053"/>
                    <a:pt x="31874" y="7067"/>
                    <a:pt x="31900" y="7121"/>
                  </a:cubicBezTo>
                  <a:cubicBezTo>
                    <a:pt x="31863" y="7184"/>
                    <a:pt x="31847" y="7262"/>
                    <a:pt x="31863" y="7336"/>
                  </a:cubicBezTo>
                  <a:cubicBezTo>
                    <a:pt x="31866" y="7344"/>
                    <a:pt x="31874" y="7347"/>
                    <a:pt x="31885" y="7347"/>
                  </a:cubicBezTo>
                  <a:cubicBezTo>
                    <a:pt x="31903" y="7347"/>
                    <a:pt x="31929" y="7340"/>
                    <a:pt x="31953" y="7340"/>
                  </a:cubicBezTo>
                  <a:cubicBezTo>
                    <a:pt x="31968" y="7340"/>
                    <a:pt x="31982" y="7343"/>
                    <a:pt x="31994" y="7351"/>
                  </a:cubicBezTo>
                  <a:cubicBezTo>
                    <a:pt x="32288" y="7572"/>
                    <a:pt x="32020" y="8321"/>
                    <a:pt x="32461" y="8437"/>
                  </a:cubicBezTo>
                  <a:cubicBezTo>
                    <a:pt x="32463" y="8447"/>
                    <a:pt x="32463" y="8455"/>
                    <a:pt x="32461" y="8460"/>
                  </a:cubicBezTo>
                  <a:lnTo>
                    <a:pt x="32461" y="8460"/>
                  </a:lnTo>
                  <a:cubicBezTo>
                    <a:pt x="32456" y="8456"/>
                    <a:pt x="32452" y="8452"/>
                    <a:pt x="32450" y="8447"/>
                  </a:cubicBezTo>
                  <a:lnTo>
                    <a:pt x="32450" y="8442"/>
                  </a:lnTo>
                  <a:cubicBezTo>
                    <a:pt x="32427" y="8436"/>
                    <a:pt x="32412" y="8433"/>
                    <a:pt x="32402" y="8433"/>
                  </a:cubicBezTo>
                  <a:cubicBezTo>
                    <a:pt x="32362" y="8433"/>
                    <a:pt x="32411" y="8472"/>
                    <a:pt x="32442" y="8472"/>
                  </a:cubicBezTo>
                  <a:cubicBezTo>
                    <a:pt x="32450" y="8472"/>
                    <a:pt x="32458" y="8468"/>
                    <a:pt x="32461" y="8460"/>
                  </a:cubicBezTo>
                  <a:lnTo>
                    <a:pt x="32461" y="8460"/>
                  </a:lnTo>
                  <a:cubicBezTo>
                    <a:pt x="32476" y="8471"/>
                    <a:pt x="32506" y="8477"/>
                    <a:pt x="32547" y="8477"/>
                  </a:cubicBezTo>
                  <a:cubicBezTo>
                    <a:pt x="32599" y="8477"/>
                    <a:pt x="32669" y="8468"/>
                    <a:pt x="32746" y="8452"/>
                  </a:cubicBezTo>
                  <a:lnTo>
                    <a:pt x="32746" y="8452"/>
                  </a:lnTo>
                  <a:cubicBezTo>
                    <a:pt x="32641" y="8584"/>
                    <a:pt x="32637" y="8755"/>
                    <a:pt x="32921" y="8755"/>
                  </a:cubicBezTo>
                  <a:cubicBezTo>
                    <a:pt x="32938" y="8755"/>
                    <a:pt x="32955" y="8754"/>
                    <a:pt x="32974" y="8753"/>
                  </a:cubicBezTo>
                  <a:lnTo>
                    <a:pt x="32974" y="8753"/>
                  </a:lnTo>
                  <a:cubicBezTo>
                    <a:pt x="32827" y="8785"/>
                    <a:pt x="32818" y="9253"/>
                    <a:pt x="32623" y="9328"/>
                  </a:cubicBezTo>
                  <a:cubicBezTo>
                    <a:pt x="32482" y="9386"/>
                    <a:pt x="32597" y="9412"/>
                    <a:pt x="32639" y="9501"/>
                  </a:cubicBezTo>
                  <a:cubicBezTo>
                    <a:pt x="32686" y="9595"/>
                    <a:pt x="32655" y="9700"/>
                    <a:pt x="32670" y="9800"/>
                  </a:cubicBezTo>
                  <a:cubicBezTo>
                    <a:pt x="32765" y="10272"/>
                    <a:pt x="32707" y="10780"/>
                    <a:pt x="32634" y="11247"/>
                  </a:cubicBezTo>
                  <a:cubicBezTo>
                    <a:pt x="32586" y="11541"/>
                    <a:pt x="32251" y="12175"/>
                    <a:pt x="32822" y="12222"/>
                  </a:cubicBezTo>
                  <a:cubicBezTo>
                    <a:pt x="32854" y="12222"/>
                    <a:pt x="33242" y="12317"/>
                    <a:pt x="33111" y="12353"/>
                  </a:cubicBezTo>
                  <a:cubicBezTo>
                    <a:pt x="32990" y="12400"/>
                    <a:pt x="32864" y="12427"/>
                    <a:pt x="32733" y="12427"/>
                  </a:cubicBezTo>
                  <a:cubicBezTo>
                    <a:pt x="32729" y="12426"/>
                    <a:pt x="32723" y="12426"/>
                    <a:pt x="32714" y="12426"/>
                  </a:cubicBezTo>
                  <a:cubicBezTo>
                    <a:pt x="32589" y="12426"/>
                    <a:pt x="31995" y="12459"/>
                    <a:pt x="32004" y="12474"/>
                  </a:cubicBezTo>
                  <a:cubicBezTo>
                    <a:pt x="32036" y="12516"/>
                    <a:pt x="32094" y="12490"/>
                    <a:pt x="32120" y="12563"/>
                  </a:cubicBezTo>
                  <a:cubicBezTo>
                    <a:pt x="32146" y="12636"/>
                    <a:pt x="32157" y="12720"/>
                    <a:pt x="32151" y="12799"/>
                  </a:cubicBezTo>
                  <a:cubicBezTo>
                    <a:pt x="32141" y="12911"/>
                    <a:pt x="32126" y="13093"/>
                    <a:pt x="31956" y="13093"/>
                  </a:cubicBezTo>
                  <a:cubicBezTo>
                    <a:pt x="31951" y="13093"/>
                    <a:pt x="31946" y="13093"/>
                    <a:pt x="31942" y="13092"/>
                  </a:cubicBezTo>
                  <a:lnTo>
                    <a:pt x="31942" y="13092"/>
                  </a:lnTo>
                  <a:cubicBezTo>
                    <a:pt x="32288" y="13113"/>
                    <a:pt x="32020" y="13349"/>
                    <a:pt x="32288" y="13412"/>
                  </a:cubicBezTo>
                  <a:cubicBezTo>
                    <a:pt x="32440" y="13449"/>
                    <a:pt x="32754" y="13559"/>
                    <a:pt x="32471" y="13695"/>
                  </a:cubicBezTo>
                  <a:cubicBezTo>
                    <a:pt x="32340" y="13758"/>
                    <a:pt x="32209" y="13706"/>
                    <a:pt x="32094" y="13811"/>
                  </a:cubicBezTo>
                  <a:cubicBezTo>
                    <a:pt x="32015" y="13874"/>
                    <a:pt x="32015" y="13979"/>
                    <a:pt x="32141" y="14021"/>
                  </a:cubicBezTo>
                  <a:cubicBezTo>
                    <a:pt x="32267" y="14057"/>
                    <a:pt x="32219" y="14083"/>
                    <a:pt x="32214" y="14209"/>
                  </a:cubicBezTo>
                  <a:cubicBezTo>
                    <a:pt x="32212" y="14237"/>
                    <a:pt x="32194" y="14244"/>
                    <a:pt x="32169" y="14244"/>
                  </a:cubicBezTo>
                  <a:cubicBezTo>
                    <a:pt x="32150" y="14244"/>
                    <a:pt x="32127" y="14240"/>
                    <a:pt x="32104" y="14240"/>
                  </a:cubicBezTo>
                  <a:cubicBezTo>
                    <a:pt x="32090" y="14240"/>
                    <a:pt x="32076" y="14241"/>
                    <a:pt x="32062" y="14246"/>
                  </a:cubicBezTo>
                  <a:cubicBezTo>
                    <a:pt x="31805" y="14319"/>
                    <a:pt x="32277" y="14676"/>
                    <a:pt x="32036" y="14838"/>
                  </a:cubicBezTo>
                  <a:cubicBezTo>
                    <a:pt x="32025" y="14970"/>
                    <a:pt x="32377" y="15169"/>
                    <a:pt x="32303" y="15200"/>
                  </a:cubicBezTo>
                  <a:cubicBezTo>
                    <a:pt x="32267" y="15216"/>
                    <a:pt x="32025" y="15258"/>
                    <a:pt x="32052" y="15305"/>
                  </a:cubicBezTo>
                  <a:cubicBezTo>
                    <a:pt x="32099" y="15384"/>
                    <a:pt x="32267" y="15347"/>
                    <a:pt x="32335" y="15436"/>
                  </a:cubicBezTo>
                  <a:lnTo>
                    <a:pt x="31905" y="15546"/>
                  </a:lnTo>
                  <a:cubicBezTo>
                    <a:pt x="32104" y="15641"/>
                    <a:pt x="32230" y="15777"/>
                    <a:pt x="32088" y="15971"/>
                  </a:cubicBezTo>
                  <a:cubicBezTo>
                    <a:pt x="32015" y="16055"/>
                    <a:pt x="31973" y="16165"/>
                    <a:pt x="31968" y="16275"/>
                  </a:cubicBezTo>
                  <a:cubicBezTo>
                    <a:pt x="31968" y="16305"/>
                    <a:pt x="32011" y="16379"/>
                    <a:pt x="32039" y="16379"/>
                  </a:cubicBezTo>
                  <a:cubicBezTo>
                    <a:pt x="32050" y="16379"/>
                    <a:pt x="32059" y="16367"/>
                    <a:pt x="32062" y="16338"/>
                  </a:cubicBezTo>
                  <a:lnTo>
                    <a:pt x="32062" y="16338"/>
                  </a:lnTo>
                  <a:lnTo>
                    <a:pt x="32046" y="16579"/>
                  </a:lnTo>
                  <a:cubicBezTo>
                    <a:pt x="32039" y="16660"/>
                    <a:pt x="32040" y="16672"/>
                    <a:pt x="32054" y="16672"/>
                  </a:cubicBezTo>
                  <a:cubicBezTo>
                    <a:pt x="32060" y="16672"/>
                    <a:pt x="32067" y="16670"/>
                    <a:pt x="32076" y="16670"/>
                  </a:cubicBezTo>
                  <a:cubicBezTo>
                    <a:pt x="32094" y="16670"/>
                    <a:pt x="32118" y="16675"/>
                    <a:pt x="32151" y="16705"/>
                  </a:cubicBezTo>
                  <a:cubicBezTo>
                    <a:pt x="32225" y="16768"/>
                    <a:pt x="32041" y="17030"/>
                    <a:pt x="32020" y="17109"/>
                  </a:cubicBezTo>
                  <a:cubicBezTo>
                    <a:pt x="31989" y="17203"/>
                    <a:pt x="31915" y="17402"/>
                    <a:pt x="32010" y="17497"/>
                  </a:cubicBezTo>
                  <a:cubicBezTo>
                    <a:pt x="32088" y="17575"/>
                    <a:pt x="32361" y="17533"/>
                    <a:pt x="32099" y="17712"/>
                  </a:cubicBezTo>
                  <a:cubicBezTo>
                    <a:pt x="31949" y="17760"/>
                    <a:pt x="31833" y="17938"/>
                    <a:pt x="31973" y="17938"/>
                  </a:cubicBezTo>
                  <a:cubicBezTo>
                    <a:pt x="32000" y="17938"/>
                    <a:pt x="32036" y="17931"/>
                    <a:pt x="32083" y="17916"/>
                  </a:cubicBezTo>
                  <a:cubicBezTo>
                    <a:pt x="32335" y="17932"/>
                    <a:pt x="32382" y="18079"/>
                    <a:pt x="32214" y="18215"/>
                  </a:cubicBezTo>
                  <a:cubicBezTo>
                    <a:pt x="32099" y="18309"/>
                    <a:pt x="31905" y="18288"/>
                    <a:pt x="32010" y="18493"/>
                  </a:cubicBezTo>
                  <a:cubicBezTo>
                    <a:pt x="32020" y="18519"/>
                    <a:pt x="32303" y="18807"/>
                    <a:pt x="32251" y="18813"/>
                  </a:cubicBezTo>
                  <a:cubicBezTo>
                    <a:pt x="32249" y="18813"/>
                    <a:pt x="32248" y="18813"/>
                    <a:pt x="32246" y="18813"/>
                  </a:cubicBezTo>
                  <a:cubicBezTo>
                    <a:pt x="32197" y="18813"/>
                    <a:pt x="32095" y="18682"/>
                    <a:pt x="32018" y="18682"/>
                  </a:cubicBezTo>
                  <a:cubicBezTo>
                    <a:pt x="32002" y="18682"/>
                    <a:pt x="31986" y="18688"/>
                    <a:pt x="31973" y="18703"/>
                  </a:cubicBezTo>
                  <a:cubicBezTo>
                    <a:pt x="31900" y="18776"/>
                    <a:pt x="32094" y="18991"/>
                    <a:pt x="32136" y="19049"/>
                  </a:cubicBezTo>
                  <a:cubicBezTo>
                    <a:pt x="32125" y="19169"/>
                    <a:pt x="32130" y="19311"/>
                    <a:pt x="32025" y="19405"/>
                  </a:cubicBezTo>
                  <a:cubicBezTo>
                    <a:pt x="31936" y="19473"/>
                    <a:pt x="31879" y="19578"/>
                    <a:pt x="31863" y="19688"/>
                  </a:cubicBezTo>
                  <a:cubicBezTo>
                    <a:pt x="31837" y="19830"/>
                    <a:pt x="31852" y="19971"/>
                    <a:pt x="31900" y="20102"/>
                  </a:cubicBezTo>
                  <a:cubicBezTo>
                    <a:pt x="31952" y="20239"/>
                    <a:pt x="32125" y="20312"/>
                    <a:pt x="31963" y="20386"/>
                  </a:cubicBezTo>
                  <a:cubicBezTo>
                    <a:pt x="31805" y="20449"/>
                    <a:pt x="31721" y="20622"/>
                    <a:pt x="31769" y="20789"/>
                  </a:cubicBezTo>
                  <a:cubicBezTo>
                    <a:pt x="31793" y="20893"/>
                    <a:pt x="31934" y="20881"/>
                    <a:pt x="32042" y="20883"/>
                  </a:cubicBezTo>
                  <a:lnTo>
                    <a:pt x="32042" y="20883"/>
                  </a:lnTo>
                  <a:cubicBezTo>
                    <a:pt x="32040" y="20883"/>
                    <a:pt x="32038" y="20883"/>
                    <a:pt x="32036" y="20883"/>
                  </a:cubicBezTo>
                  <a:cubicBezTo>
                    <a:pt x="31683" y="20883"/>
                    <a:pt x="31762" y="21301"/>
                    <a:pt x="31921" y="21429"/>
                  </a:cubicBezTo>
                  <a:cubicBezTo>
                    <a:pt x="32020" y="21502"/>
                    <a:pt x="31989" y="21660"/>
                    <a:pt x="31868" y="21686"/>
                  </a:cubicBezTo>
                  <a:cubicBezTo>
                    <a:pt x="31859" y="21689"/>
                    <a:pt x="31850" y="21690"/>
                    <a:pt x="31842" y="21690"/>
                  </a:cubicBezTo>
                  <a:cubicBezTo>
                    <a:pt x="31787" y="21690"/>
                    <a:pt x="31752" y="21638"/>
                    <a:pt x="31705" y="21638"/>
                  </a:cubicBezTo>
                  <a:cubicBezTo>
                    <a:pt x="31691" y="21638"/>
                    <a:pt x="31676" y="21643"/>
                    <a:pt x="31658" y="21654"/>
                  </a:cubicBezTo>
                  <a:cubicBezTo>
                    <a:pt x="31575" y="21712"/>
                    <a:pt x="31695" y="21786"/>
                    <a:pt x="31721" y="21838"/>
                  </a:cubicBezTo>
                  <a:cubicBezTo>
                    <a:pt x="31795" y="21953"/>
                    <a:pt x="31763" y="22111"/>
                    <a:pt x="31648" y="22189"/>
                  </a:cubicBezTo>
                  <a:cubicBezTo>
                    <a:pt x="31642" y="22189"/>
                    <a:pt x="31637" y="22189"/>
                    <a:pt x="31632" y="22189"/>
                  </a:cubicBezTo>
                  <a:cubicBezTo>
                    <a:pt x="31437" y="22189"/>
                    <a:pt x="31727" y="22390"/>
                    <a:pt x="31748" y="22451"/>
                  </a:cubicBezTo>
                  <a:cubicBezTo>
                    <a:pt x="31790" y="22624"/>
                    <a:pt x="31669" y="22818"/>
                    <a:pt x="31779" y="22970"/>
                  </a:cubicBezTo>
                  <a:cubicBezTo>
                    <a:pt x="31884" y="23102"/>
                    <a:pt x="31842" y="23290"/>
                    <a:pt x="31800" y="23432"/>
                  </a:cubicBezTo>
                  <a:cubicBezTo>
                    <a:pt x="31748" y="23589"/>
                    <a:pt x="31606" y="23862"/>
                    <a:pt x="31758" y="24019"/>
                  </a:cubicBezTo>
                  <a:cubicBezTo>
                    <a:pt x="31810" y="24077"/>
                    <a:pt x="31606" y="24155"/>
                    <a:pt x="31564" y="24208"/>
                  </a:cubicBezTo>
                  <a:cubicBezTo>
                    <a:pt x="31496" y="24297"/>
                    <a:pt x="31627" y="24344"/>
                    <a:pt x="31622" y="24454"/>
                  </a:cubicBezTo>
                  <a:cubicBezTo>
                    <a:pt x="31601" y="24585"/>
                    <a:pt x="31596" y="24711"/>
                    <a:pt x="31606" y="24842"/>
                  </a:cubicBezTo>
                  <a:cubicBezTo>
                    <a:pt x="31632" y="24979"/>
                    <a:pt x="31779" y="24942"/>
                    <a:pt x="31648" y="25089"/>
                  </a:cubicBezTo>
                  <a:cubicBezTo>
                    <a:pt x="31522" y="25230"/>
                    <a:pt x="31312" y="25550"/>
                    <a:pt x="31727" y="25576"/>
                  </a:cubicBezTo>
                  <a:cubicBezTo>
                    <a:pt x="31720" y="25576"/>
                    <a:pt x="31713" y="25576"/>
                    <a:pt x="31707" y="25576"/>
                  </a:cubicBezTo>
                  <a:cubicBezTo>
                    <a:pt x="31305" y="25576"/>
                    <a:pt x="31393" y="26376"/>
                    <a:pt x="31543" y="26546"/>
                  </a:cubicBezTo>
                  <a:cubicBezTo>
                    <a:pt x="31669" y="26777"/>
                    <a:pt x="31014" y="26646"/>
                    <a:pt x="31391" y="26772"/>
                  </a:cubicBezTo>
                  <a:cubicBezTo>
                    <a:pt x="31539" y="26841"/>
                    <a:pt x="31718" y="26963"/>
                    <a:pt x="31621" y="26963"/>
                  </a:cubicBezTo>
                  <a:cubicBezTo>
                    <a:pt x="31608" y="26963"/>
                    <a:pt x="31589" y="26960"/>
                    <a:pt x="31564" y="26955"/>
                  </a:cubicBezTo>
                  <a:lnTo>
                    <a:pt x="31564" y="26997"/>
                  </a:lnTo>
                  <a:cubicBezTo>
                    <a:pt x="31531" y="27016"/>
                    <a:pt x="31486" y="27047"/>
                    <a:pt x="31492" y="27061"/>
                  </a:cubicBezTo>
                  <a:lnTo>
                    <a:pt x="31492" y="27061"/>
                  </a:lnTo>
                  <a:cubicBezTo>
                    <a:pt x="31474" y="27041"/>
                    <a:pt x="31438" y="26963"/>
                    <a:pt x="31375" y="26934"/>
                  </a:cubicBezTo>
                  <a:cubicBezTo>
                    <a:pt x="31360" y="26926"/>
                    <a:pt x="31350" y="26923"/>
                    <a:pt x="31341" y="26923"/>
                  </a:cubicBezTo>
                  <a:cubicBezTo>
                    <a:pt x="31323" y="26923"/>
                    <a:pt x="31316" y="26938"/>
                    <a:pt x="31302" y="26945"/>
                  </a:cubicBezTo>
                  <a:cubicBezTo>
                    <a:pt x="31302" y="26945"/>
                    <a:pt x="31196" y="26908"/>
                    <a:pt x="31077" y="26908"/>
                  </a:cubicBezTo>
                  <a:cubicBezTo>
                    <a:pt x="31011" y="26908"/>
                    <a:pt x="30941" y="26919"/>
                    <a:pt x="30882" y="26955"/>
                  </a:cubicBezTo>
                  <a:cubicBezTo>
                    <a:pt x="31071" y="26997"/>
                    <a:pt x="31281" y="27317"/>
                    <a:pt x="31208" y="27532"/>
                  </a:cubicBezTo>
                  <a:cubicBezTo>
                    <a:pt x="31192" y="27538"/>
                    <a:pt x="31178" y="27541"/>
                    <a:pt x="31166" y="27541"/>
                  </a:cubicBezTo>
                  <a:cubicBezTo>
                    <a:pt x="31049" y="27541"/>
                    <a:pt x="31043" y="27298"/>
                    <a:pt x="31024" y="27223"/>
                  </a:cubicBezTo>
                  <a:cubicBezTo>
                    <a:pt x="31014" y="27185"/>
                    <a:pt x="30994" y="27171"/>
                    <a:pt x="30968" y="27171"/>
                  </a:cubicBezTo>
                  <a:cubicBezTo>
                    <a:pt x="30897" y="27171"/>
                    <a:pt x="30783" y="27275"/>
                    <a:pt x="30725" y="27275"/>
                  </a:cubicBezTo>
                  <a:cubicBezTo>
                    <a:pt x="30724" y="27275"/>
                    <a:pt x="30723" y="27275"/>
                    <a:pt x="30722" y="27275"/>
                  </a:cubicBezTo>
                  <a:cubicBezTo>
                    <a:pt x="30659" y="27275"/>
                    <a:pt x="30516" y="27167"/>
                    <a:pt x="30459" y="27167"/>
                  </a:cubicBezTo>
                  <a:cubicBezTo>
                    <a:pt x="30447" y="27167"/>
                    <a:pt x="30439" y="27173"/>
                    <a:pt x="30437" y="27186"/>
                  </a:cubicBezTo>
                  <a:cubicBezTo>
                    <a:pt x="30421" y="27273"/>
                    <a:pt x="30446" y="27396"/>
                    <a:pt x="30339" y="27396"/>
                  </a:cubicBezTo>
                  <a:cubicBezTo>
                    <a:pt x="30337" y="27396"/>
                    <a:pt x="30334" y="27396"/>
                    <a:pt x="30332" y="27396"/>
                  </a:cubicBezTo>
                  <a:cubicBezTo>
                    <a:pt x="30191" y="27392"/>
                    <a:pt x="30072" y="27335"/>
                    <a:pt x="29946" y="27335"/>
                  </a:cubicBezTo>
                  <a:cubicBezTo>
                    <a:pt x="29908" y="27335"/>
                    <a:pt x="29869" y="27340"/>
                    <a:pt x="29829" y="27354"/>
                  </a:cubicBezTo>
                  <a:cubicBezTo>
                    <a:pt x="29991" y="27453"/>
                    <a:pt x="29257" y="27689"/>
                    <a:pt x="29199" y="27752"/>
                  </a:cubicBezTo>
                  <a:cubicBezTo>
                    <a:pt x="29157" y="27794"/>
                    <a:pt x="29346" y="27972"/>
                    <a:pt x="29294" y="28088"/>
                  </a:cubicBezTo>
                  <a:cubicBezTo>
                    <a:pt x="29282" y="28116"/>
                    <a:pt x="29267" y="28128"/>
                    <a:pt x="29249" y="28128"/>
                  </a:cubicBezTo>
                  <a:cubicBezTo>
                    <a:pt x="29172" y="28128"/>
                    <a:pt x="29052" y="27901"/>
                    <a:pt x="29026" y="27841"/>
                  </a:cubicBezTo>
                  <a:lnTo>
                    <a:pt x="29026" y="27841"/>
                  </a:lnTo>
                  <a:cubicBezTo>
                    <a:pt x="29054" y="27910"/>
                    <a:pt x="29057" y="28050"/>
                    <a:pt x="28988" y="28050"/>
                  </a:cubicBezTo>
                  <a:cubicBezTo>
                    <a:pt x="28978" y="28050"/>
                    <a:pt x="28966" y="28047"/>
                    <a:pt x="28953" y="28041"/>
                  </a:cubicBezTo>
                  <a:cubicBezTo>
                    <a:pt x="28843" y="27993"/>
                    <a:pt x="28832" y="27831"/>
                    <a:pt x="28743" y="27815"/>
                  </a:cubicBezTo>
                  <a:cubicBezTo>
                    <a:pt x="28742" y="27815"/>
                    <a:pt x="28741" y="27815"/>
                    <a:pt x="28740" y="27815"/>
                  </a:cubicBezTo>
                  <a:cubicBezTo>
                    <a:pt x="28688" y="27815"/>
                    <a:pt x="28751" y="28167"/>
                    <a:pt x="28612" y="28177"/>
                  </a:cubicBezTo>
                  <a:cubicBezTo>
                    <a:pt x="28612" y="28177"/>
                    <a:pt x="28611" y="28177"/>
                    <a:pt x="28611" y="28177"/>
                  </a:cubicBezTo>
                  <a:cubicBezTo>
                    <a:pt x="28574" y="28177"/>
                    <a:pt x="28388" y="28051"/>
                    <a:pt x="28327" y="28051"/>
                  </a:cubicBezTo>
                  <a:cubicBezTo>
                    <a:pt x="28308" y="28051"/>
                    <a:pt x="28301" y="28063"/>
                    <a:pt x="28313" y="28093"/>
                  </a:cubicBezTo>
                  <a:cubicBezTo>
                    <a:pt x="28345" y="28166"/>
                    <a:pt x="28455" y="28203"/>
                    <a:pt x="28387" y="28297"/>
                  </a:cubicBezTo>
                  <a:cubicBezTo>
                    <a:pt x="28367" y="28325"/>
                    <a:pt x="28338" y="28338"/>
                    <a:pt x="28307" y="28338"/>
                  </a:cubicBezTo>
                  <a:cubicBezTo>
                    <a:pt x="28297" y="28338"/>
                    <a:pt x="28287" y="28337"/>
                    <a:pt x="28277" y="28334"/>
                  </a:cubicBezTo>
                  <a:cubicBezTo>
                    <a:pt x="28171" y="28284"/>
                    <a:pt x="28176" y="28024"/>
                    <a:pt x="28064" y="28024"/>
                  </a:cubicBezTo>
                  <a:cubicBezTo>
                    <a:pt x="28060" y="28024"/>
                    <a:pt x="28056" y="28024"/>
                    <a:pt x="28051" y="28025"/>
                  </a:cubicBezTo>
                  <a:cubicBezTo>
                    <a:pt x="27957" y="28041"/>
                    <a:pt x="27868" y="28077"/>
                    <a:pt x="27789" y="28140"/>
                  </a:cubicBezTo>
                  <a:cubicBezTo>
                    <a:pt x="27763" y="28161"/>
                    <a:pt x="27763" y="28271"/>
                    <a:pt x="27763" y="28271"/>
                  </a:cubicBezTo>
                  <a:cubicBezTo>
                    <a:pt x="27606" y="28313"/>
                    <a:pt x="27459" y="28376"/>
                    <a:pt x="27317" y="28455"/>
                  </a:cubicBezTo>
                  <a:cubicBezTo>
                    <a:pt x="27155" y="28560"/>
                    <a:pt x="27176" y="28680"/>
                    <a:pt x="27385" y="28691"/>
                  </a:cubicBezTo>
                  <a:cubicBezTo>
                    <a:pt x="27300" y="28723"/>
                    <a:pt x="27215" y="28760"/>
                    <a:pt x="27125" y="28760"/>
                  </a:cubicBezTo>
                  <a:cubicBezTo>
                    <a:pt x="27070" y="28760"/>
                    <a:pt x="27014" y="28747"/>
                    <a:pt x="26955" y="28712"/>
                  </a:cubicBezTo>
                  <a:cubicBezTo>
                    <a:pt x="26875" y="28665"/>
                    <a:pt x="26764" y="28599"/>
                    <a:pt x="26673" y="28599"/>
                  </a:cubicBezTo>
                  <a:cubicBezTo>
                    <a:pt x="26621" y="28599"/>
                    <a:pt x="26575" y="28621"/>
                    <a:pt x="26546" y="28680"/>
                  </a:cubicBezTo>
                  <a:cubicBezTo>
                    <a:pt x="26489" y="28801"/>
                    <a:pt x="26505" y="28858"/>
                    <a:pt x="26379" y="28927"/>
                  </a:cubicBezTo>
                  <a:cubicBezTo>
                    <a:pt x="26337" y="28948"/>
                    <a:pt x="26232" y="28963"/>
                    <a:pt x="26190" y="29000"/>
                  </a:cubicBezTo>
                  <a:cubicBezTo>
                    <a:pt x="26200" y="29031"/>
                    <a:pt x="26227" y="29084"/>
                    <a:pt x="26206" y="29115"/>
                  </a:cubicBezTo>
                  <a:cubicBezTo>
                    <a:pt x="26117" y="29236"/>
                    <a:pt x="25907" y="29231"/>
                    <a:pt x="25797" y="29330"/>
                  </a:cubicBezTo>
                  <a:cubicBezTo>
                    <a:pt x="25715" y="29404"/>
                    <a:pt x="25659" y="29510"/>
                    <a:pt x="25576" y="29510"/>
                  </a:cubicBezTo>
                  <a:cubicBezTo>
                    <a:pt x="25547" y="29510"/>
                    <a:pt x="25515" y="29498"/>
                    <a:pt x="25477" y="29467"/>
                  </a:cubicBezTo>
                  <a:cubicBezTo>
                    <a:pt x="25457" y="29452"/>
                    <a:pt x="25430" y="29446"/>
                    <a:pt x="25399" y="29446"/>
                  </a:cubicBezTo>
                  <a:cubicBezTo>
                    <a:pt x="25278" y="29446"/>
                    <a:pt x="25100" y="29538"/>
                    <a:pt x="25084" y="29629"/>
                  </a:cubicBezTo>
                  <a:cubicBezTo>
                    <a:pt x="25065" y="29724"/>
                    <a:pt x="25185" y="29747"/>
                    <a:pt x="25271" y="29747"/>
                  </a:cubicBezTo>
                  <a:cubicBezTo>
                    <a:pt x="25304" y="29747"/>
                    <a:pt x="25333" y="29744"/>
                    <a:pt x="25346" y="29739"/>
                  </a:cubicBezTo>
                  <a:lnTo>
                    <a:pt x="25346" y="29739"/>
                  </a:lnTo>
                  <a:cubicBezTo>
                    <a:pt x="25273" y="29768"/>
                    <a:pt x="25197" y="29802"/>
                    <a:pt x="25118" y="29802"/>
                  </a:cubicBezTo>
                  <a:cubicBezTo>
                    <a:pt x="25095" y="29802"/>
                    <a:pt x="25071" y="29799"/>
                    <a:pt x="25047" y="29792"/>
                  </a:cubicBezTo>
                  <a:cubicBezTo>
                    <a:pt x="24941" y="29766"/>
                    <a:pt x="24869" y="29697"/>
                    <a:pt x="24769" y="29697"/>
                  </a:cubicBezTo>
                  <a:cubicBezTo>
                    <a:pt x="24766" y="29697"/>
                    <a:pt x="24762" y="29697"/>
                    <a:pt x="24759" y="29697"/>
                  </a:cubicBezTo>
                  <a:cubicBezTo>
                    <a:pt x="24599" y="29702"/>
                    <a:pt x="24604" y="29869"/>
                    <a:pt x="24461" y="29869"/>
                  </a:cubicBezTo>
                  <a:cubicBezTo>
                    <a:pt x="24449" y="29869"/>
                    <a:pt x="24437" y="29867"/>
                    <a:pt x="24423" y="29865"/>
                  </a:cubicBezTo>
                  <a:cubicBezTo>
                    <a:pt x="24372" y="29854"/>
                    <a:pt x="24211" y="29718"/>
                    <a:pt x="24136" y="29718"/>
                  </a:cubicBezTo>
                  <a:cubicBezTo>
                    <a:pt x="24102" y="29718"/>
                    <a:pt x="24085" y="29745"/>
                    <a:pt x="24103" y="29823"/>
                  </a:cubicBezTo>
                  <a:cubicBezTo>
                    <a:pt x="24134" y="29948"/>
                    <a:pt x="24188" y="30148"/>
                    <a:pt x="24066" y="30148"/>
                  </a:cubicBezTo>
                  <a:cubicBezTo>
                    <a:pt x="24044" y="30148"/>
                    <a:pt x="24017" y="30142"/>
                    <a:pt x="23983" y="30127"/>
                  </a:cubicBezTo>
                  <a:cubicBezTo>
                    <a:pt x="23850" y="30071"/>
                    <a:pt x="23812" y="29980"/>
                    <a:pt x="23674" y="29980"/>
                  </a:cubicBezTo>
                  <a:cubicBezTo>
                    <a:pt x="23671" y="29980"/>
                    <a:pt x="23667" y="29980"/>
                    <a:pt x="23663" y="29980"/>
                  </a:cubicBezTo>
                  <a:cubicBezTo>
                    <a:pt x="23616" y="29980"/>
                    <a:pt x="23275" y="30038"/>
                    <a:pt x="23301" y="30138"/>
                  </a:cubicBezTo>
                  <a:cubicBezTo>
                    <a:pt x="23322" y="30211"/>
                    <a:pt x="23547" y="30458"/>
                    <a:pt x="23348" y="30489"/>
                  </a:cubicBezTo>
                  <a:cubicBezTo>
                    <a:pt x="23342" y="30490"/>
                    <a:pt x="23335" y="30490"/>
                    <a:pt x="23330" y="30490"/>
                  </a:cubicBezTo>
                  <a:cubicBezTo>
                    <a:pt x="23208" y="30490"/>
                    <a:pt x="23224" y="30292"/>
                    <a:pt x="23144" y="30222"/>
                  </a:cubicBezTo>
                  <a:cubicBezTo>
                    <a:pt x="23144" y="30222"/>
                    <a:pt x="23107" y="30500"/>
                    <a:pt x="23097" y="30526"/>
                  </a:cubicBezTo>
                  <a:cubicBezTo>
                    <a:pt x="23073" y="30589"/>
                    <a:pt x="23051" y="30613"/>
                    <a:pt x="23026" y="30613"/>
                  </a:cubicBezTo>
                  <a:cubicBezTo>
                    <a:pt x="22996" y="30613"/>
                    <a:pt x="22962" y="30577"/>
                    <a:pt x="22918" y="30536"/>
                  </a:cubicBezTo>
                  <a:cubicBezTo>
                    <a:pt x="22863" y="30481"/>
                    <a:pt x="22752" y="30455"/>
                    <a:pt x="22643" y="30455"/>
                  </a:cubicBezTo>
                  <a:cubicBezTo>
                    <a:pt x="22525" y="30455"/>
                    <a:pt x="22409" y="30485"/>
                    <a:pt x="22362" y="30536"/>
                  </a:cubicBezTo>
                  <a:cubicBezTo>
                    <a:pt x="22258" y="30657"/>
                    <a:pt x="22556" y="31013"/>
                    <a:pt x="22499" y="31040"/>
                  </a:cubicBezTo>
                  <a:cubicBezTo>
                    <a:pt x="22486" y="31045"/>
                    <a:pt x="22474" y="31048"/>
                    <a:pt x="22463" y="31048"/>
                  </a:cubicBezTo>
                  <a:cubicBezTo>
                    <a:pt x="22392" y="31048"/>
                    <a:pt x="22337" y="30950"/>
                    <a:pt x="22279" y="30914"/>
                  </a:cubicBezTo>
                  <a:cubicBezTo>
                    <a:pt x="22215" y="30882"/>
                    <a:pt x="22144" y="30864"/>
                    <a:pt x="22073" y="30864"/>
                  </a:cubicBezTo>
                  <a:cubicBezTo>
                    <a:pt x="22038" y="30864"/>
                    <a:pt x="22003" y="30868"/>
                    <a:pt x="21969" y="30877"/>
                  </a:cubicBezTo>
                  <a:cubicBezTo>
                    <a:pt x="21960" y="30879"/>
                    <a:pt x="21950" y="30880"/>
                    <a:pt x="21939" y="30880"/>
                  </a:cubicBezTo>
                  <a:cubicBezTo>
                    <a:pt x="21820" y="30880"/>
                    <a:pt x="21607" y="30787"/>
                    <a:pt x="21488" y="30787"/>
                  </a:cubicBezTo>
                  <a:cubicBezTo>
                    <a:pt x="21454" y="30787"/>
                    <a:pt x="21428" y="30794"/>
                    <a:pt x="21414" y="30814"/>
                  </a:cubicBezTo>
                  <a:cubicBezTo>
                    <a:pt x="21381" y="30856"/>
                    <a:pt x="21381" y="31065"/>
                    <a:pt x="21326" y="31065"/>
                  </a:cubicBezTo>
                  <a:cubicBezTo>
                    <a:pt x="21319" y="31065"/>
                    <a:pt x="21312" y="31062"/>
                    <a:pt x="21303" y="31055"/>
                  </a:cubicBezTo>
                  <a:cubicBezTo>
                    <a:pt x="21235" y="31005"/>
                    <a:pt x="21214" y="30952"/>
                    <a:pt x="21152" y="30952"/>
                  </a:cubicBezTo>
                  <a:cubicBezTo>
                    <a:pt x="21143" y="30952"/>
                    <a:pt x="21132" y="30953"/>
                    <a:pt x="21120" y="30956"/>
                  </a:cubicBezTo>
                  <a:cubicBezTo>
                    <a:pt x="20905" y="31008"/>
                    <a:pt x="20963" y="31417"/>
                    <a:pt x="20779" y="31511"/>
                  </a:cubicBezTo>
                  <a:cubicBezTo>
                    <a:pt x="20759" y="31521"/>
                    <a:pt x="20738" y="31526"/>
                    <a:pt x="20716" y="31526"/>
                  </a:cubicBezTo>
                  <a:cubicBezTo>
                    <a:pt x="20555" y="31526"/>
                    <a:pt x="20358" y="31290"/>
                    <a:pt x="20222" y="31290"/>
                  </a:cubicBezTo>
                  <a:cubicBezTo>
                    <a:pt x="20210" y="31290"/>
                    <a:pt x="20198" y="31292"/>
                    <a:pt x="20187" y="31296"/>
                  </a:cubicBezTo>
                  <a:cubicBezTo>
                    <a:pt x="20130" y="31312"/>
                    <a:pt x="20281" y="31459"/>
                    <a:pt x="20301" y="31459"/>
                  </a:cubicBezTo>
                  <a:cubicBezTo>
                    <a:pt x="20301" y="31459"/>
                    <a:pt x="20302" y="31459"/>
                    <a:pt x="20302" y="31459"/>
                  </a:cubicBezTo>
                  <a:lnTo>
                    <a:pt x="20302" y="31459"/>
                  </a:lnTo>
                  <a:cubicBezTo>
                    <a:pt x="20288" y="31464"/>
                    <a:pt x="20275" y="31467"/>
                    <a:pt x="20262" y="31467"/>
                  </a:cubicBezTo>
                  <a:cubicBezTo>
                    <a:pt x="20173" y="31467"/>
                    <a:pt x="20095" y="31361"/>
                    <a:pt x="20019" y="31361"/>
                  </a:cubicBezTo>
                  <a:cubicBezTo>
                    <a:pt x="20007" y="31361"/>
                    <a:pt x="19994" y="31363"/>
                    <a:pt x="19982" y="31370"/>
                  </a:cubicBezTo>
                  <a:cubicBezTo>
                    <a:pt x="19854" y="31441"/>
                    <a:pt x="19786" y="31548"/>
                    <a:pt x="19647" y="31602"/>
                  </a:cubicBezTo>
                  <a:lnTo>
                    <a:pt x="19647" y="31602"/>
                  </a:lnTo>
                  <a:cubicBezTo>
                    <a:pt x="19650" y="31601"/>
                    <a:pt x="19651" y="31600"/>
                    <a:pt x="19652" y="31600"/>
                  </a:cubicBezTo>
                  <a:lnTo>
                    <a:pt x="19652" y="31600"/>
                  </a:lnTo>
                  <a:cubicBezTo>
                    <a:pt x="19660" y="31600"/>
                    <a:pt x="19533" y="31665"/>
                    <a:pt x="19510" y="31737"/>
                  </a:cubicBezTo>
                  <a:cubicBezTo>
                    <a:pt x="19481" y="31811"/>
                    <a:pt x="19441" y="31825"/>
                    <a:pt x="19390" y="31825"/>
                  </a:cubicBezTo>
                  <a:cubicBezTo>
                    <a:pt x="19369" y="31825"/>
                    <a:pt x="19346" y="31822"/>
                    <a:pt x="19322" y="31821"/>
                  </a:cubicBezTo>
                  <a:cubicBezTo>
                    <a:pt x="19311" y="31820"/>
                    <a:pt x="19300" y="31820"/>
                    <a:pt x="19289" y="31820"/>
                  </a:cubicBezTo>
                  <a:cubicBezTo>
                    <a:pt x="19127" y="31820"/>
                    <a:pt x="18968" y="31892"/>
                    <a:pt x="18860" y="32015"/>
                  </a:cubicBezTo>
                  <a:cubicBezTo>
                    <a:pt x="18824" y="32055"/>
                    <a:pt x="18762" y="32301"/>
                    <a:pt x="18712" y="32301"/>
                  </a:cubicBezTo>
                  <a:cubicBezTo>
                    <a:pt x="18703" y="32301"/>
                    <a:pt x="18695" y="32294"/>
                    <a:pt x="18687" y="32277"/>
                  </a:cubicBezTo>
                  <a:cubicBezTo>
                    <a:pt x="18622" y="32133"/>
                    <a:pt x="18561" y="31982"/>
                    <a:pt x="18493" y="31982"/>
                  </a:cubicBezTo>
                  <a:cubicBezTo>
                    <a:pt x="18457" y="31982"/>
                    <a:pt x="18419" y="32023"/>
                    <a:pt x="18378" y="32130"/>
                  </a:cubicBezTo>
                  <a:cubicBezTo>
                    <a:pt x="18342" y="32222"/>
                    <a:pt x="18317" y="32364"/>
                    <a:pt x="18271" y="32470"/>
                  </a:cubicBezTo>
                  <a:lnTo>
                    <a:pt x="18271" y="32470"/>
                  </a:lnTo>
                  <a:cubicBezTo>
                    <a:pt x="18274" y="32401"/>
                    <a:pt x="18253" y="32314"/>
                    <a:pt x="18231" y="32282"/>
                  </a:cubicBezTo>
                  <a:cubicBezTo>
                    <a:pt x="18158" y="32308"/>
                    <a:pt x="18032" y="32345"/>
                    <a:pt x="18089" y="32476"/>
                  </a:cubicBezTo>
                  <a:cubicBezTo>
                    <a:pt x="18129" y="32506"/>
                    <a:pt x="18173" y="32530"/>
                    <a:pt x="18221" y="32555"/>
                  </a:cubicBezTo>
                  <a:lnTo>
                    <a:pt x="18221" y="32555"/>
                  </a:lnTo>
                  <a:cubicBezTo>
                    <a:pt x="18191" y="32591"/>
                    <a:pt x="18154" y="32614"/>
                    <a:pt x="18106" y="32614"/>
                  </a:cubicBezTo>
                  <a:cubicBezTo>
                    <a:pt x="18080" y="32614"/>
                    <a:pt x="18050" y="32607"/>
                    <a:pt x="18016" y="32591"/>
                  </a:cubicBezTo>
                  <a:cubicBezTo>
                    <a:pt x="17879" y="32531"/>
                    <a:pt x="17743" y="32397"/>
                    <a:pt x="17597" y="32397"/>
                  </a:cubicBezTo>
                  <a:cubicBezTo>
                    <a:pt x="17592" y="32397"/>
                    <a:pt x="17586" y="32397"/>
                    <a:pt x="17581" y="32397"/>
                  </a:cubicBezTo>
                  <a:cubicBezTo>
                    <a:pt x="17434" y="32403"/>
                    <a:pt x="17465" y="32529"/>
                    <a:pt x="17371" y="32560"/>
                  </a:cubicBezTo>
                  <a:cubicBezTo>
                    <a:pt x="17363" y="32563"/>
                    <a:pt x="17355" y="32564"/>
                    <a:pt x="17346" y="32564"/>
                  </a:cubicBezTo>
                  <a:cubicBezTo>
                    <a:pt x="17270" y="32564"/>
                    <a:pt x="17161" y="32470"/>
                    <a:pt x="17075" y="32470"/>
                  </a:cubicBezTo>
                  <a:cubicBezTo>
                    <a:pt x="17063" y="32470"/>
                    <a:pt x="17052" y="32472"/>
                    <a:pt x="17041" y="32476"/>
                  </a:cubicBezTo>
                  <a:cubicBezTo>
                    <a:pt x="17020" y="32487"/>
                    <a:pt x="17041" y="32612"/>
                    <a:pt x="17030" y="32644"/>
                  </a:cubicBezTo>
                  <a:cubicBezTo>
                    <a:pt x="17007" y="32706"/>
                    <a:pt x="16971" y="32729"/>
                    <a:pt x="16929" y="32729"/>
                  </a:cubicBezTo>
                  <a:cubicBezTo>
                    <a:pt x="16813" y="32729"/>
                    <a:pt x="16650" y="32557"/>
                    <a:pt x="16558" y="32557"/>
                  </a:cubicBezTo>
                  <a:cubicBezTo>
                    <a:pt x="16550" y="32557"/>
                    <a:pt x="16544" y="32558"/>
                    <a:pt x="16537" y="32560"/>
                  </a:cubicBezTo>
                  <a:cubicBezTo>
                    <a:pt x="16539" y="32560"/>
                    <a:pt x="16540" y="32559"/>
                    <a:pt x="16541" y="32559"/>
                  </a:cubicBezTo>
                  <a:cubicBezTo>
                    <a:pt x="16602" y="32559"/>
                    <a:pt x="16785" y="32960"/>
                    <a:pt x="16606" y="32960"/>
                  </a:cubicBezTo>
                  <a:cubicBezTo>
                    <a:pt x="16583" y="32960"/>
                    <a:pt x="16553" y="32953"/>
                    <a:pt x="16516" y="32938"/>
                  </a:cubicBezTo>
                  <a:cubicBezTo>
                    <a:pt x="16409" y="32890"/>
                    <a:pt x="16380" y="32862"/>
                    <a:pt x="16333" y="32862"/>
                  </a:cubicBezTo>
                  <a:cubicBezTo>
                    <a:pt x="16302" y="32862"/>
                    <a:pt x="16264" y="32874"/>
                    <a:pt x="16191" y="32901"/>
                  </a:cubicBezTo>
                  <a:cubicBezTo>
                    <a:pt x="16091" y="32891"/>
                    <a:pt x="16067" y="32866"/>
                    <a:pt x="16024" y="32749"/>
                  </a:cubicBezTo>
                  <a:lnTo>
                    <a:pt x="16024" y="32749"/>
                  </a:lnTo>
                  <a:cubicBezTo>
                    <a:pt x="16131" y="33066"/>
                    <a:pt x="15569" y="32990"/>
                    <a:pt x="15683" y="33294"/>
                  </a:cubicBezTo>
                  <a:cubicBezTo>
                    <a:pt x="15658" y="33229"/>
                    <a:pt x="15603" y="33206"/>
                    <a:pt x="15539" y="33206"/>
                  </a:cubicBezTo>
                  <a:cubicBezTo>
                    <a:pt x="15417" y="33206"/>
                    <a:pt x="15259" y="33289"/>
                    <a:pt x="15200" y="33320"/>
                  </a:cubicBezTo>
                  <a:cubicBezTo>
                    <a:pt x="15122" y="33362"/>
                    <a:pt x="15048" y="33420"/>
                    <a:pt x="14996" y="33493"/>
                  </a:cubicBezTo>
                  <a:cubicBezTo>
                    <a:pt x="14996" y="33493"/>
                    <a:pt x="14996" y="33704"/>
                    <a:pt x="14978" y="33704"/>
                  </a:cubicBezTo>
                  <a:cubicBezTo>
                    <a:pt x="14977" y="33704"/>
                    <a:pt x="14976" y="33704"/>
                    <a:pt x="14975" y="33703"/>
                  </a:cubicBezTo>
                  <a:cubicBezTo>
                    <a:pt x="14896" y="33635"/>
                    <a:pt x="14844" y="33388"/>
                    <a:pt x="14802" y="33284"/>
                  </a:cubicBezTo>
                  <a:cubicBezTo>
                    <a:pt x="14771" y="33404"/>
                    <a:pt x="14692" y="33483"/>
                    <a:pt x="14723" y="33630"/>
                  </a:cubicBezTo>
                  <a:cubicBezTo>
                    <a:pt x="14760" y="33782"/>
                    <a:pt x="14813" y="33981"/>
                    <a:pt x="14660" y="34039"/>
                  </a:cubicBezTo>
                  <a:cubicBezTo>
                    <a:pt x="14629" y="33965"/>
                    <a:pt x="14566" y="33645"/>
                    <a:pt x="14503" y="33619"/>
                  </a:cubicBezTo>
                  <a:cubicBezTo>
                    <a:pt x="14495" y="33616"/>
                    <a:pt x="14487" y="33614"/>
                    <a:pt x="14479" y="33614"/>
                  </a:cubicBezTo>
                  <a:cubicBezTo>
                    <a:pt x="14398" y="33614"/>
                    <a:pt x="14372" y="33803"/>
                    <a:pt x="14372" y="33866"/>
                  </a:cubicBezTo>
                  <a:cubicBezTo>
                    <a:pt x="14324" y="33891"/>
                    <a:pt x="14269" y="33904"/>
                    <a:pt x="14213" y="33904"/>
                  </a:cubicBezTo>
                  <a:cubicBezTo>
                    <a:pt x="14189" y="33904"/>
                    <a:pt x="14165" y="33902"/>
                    <a:pt x="14141" y="33897"/>
                  </a:cubicBezTo>
                  <a:cubicBezTo>
                    <a:pt x="14089" y="33883"/>
                    <a:pt x="13984" y="33795"/>
                    <a:pt x="13926" y="33795"/>
                  </a:cubicBezTo>
                  <a:cubicBezTo>
                    <a:pt x="13921" y="33795"/>
                    <a:pt x="13915" y="33796"/>
                    <a:pt x="13911" y="33797"/>
                  </a:cubicBezTo>
                  <a:cubicBezTo>
                    <a:pt x="13813" y="33833"/>
                    <a:pt x="13907" y="34123"/>
                    <a:pt x="13836" y="34123"/>
                  </a:cubicBezTo>
                  <a:cubicBezTo>
                    <a:pt x="13835" y="34123"/>
                    <a:pt x="13833" y="34123"/>
                    <a:pt x="13832" y="34122"/>
                  </a:cubicBezTo>
                  <a:cubicBezTo>
                    <a:pt x="13816" y="34122"/>
                    <a:pt x="13727" y="34044"/>
                    <a:pt x="13685" y="34033"/>
                  </a:cubicBezTo>
                  <a:cubicBezTo>
                    <a:pt x="13672" y="34032"/>
                    <a:pt x="13658" y="34031"/>
                    <a:pt x="13644" y="34031"/>
                  </a:cubicBezTo>
                  <a:cubicBezTo>
                    <a:pt x="13600" y="34031"/>
                    <a:pt x="13556" y="34038"/>
                    <a:pt x="13512" y="34054"/>
                  </a:cubicBezTo>
                  <a:cubicBezTo>
                    <a:pt x="13371" y="34096"/>
                    <a:pt x="13303" y="34212"/>
                    <a:pt x="13171" y="34280"/>
                  </a:cubicBezTo>
                  <a:cubicBezTo>
                    <a:pt x="13152" y="34291"/>
                    <a:pt x="13133" y="34295"/>
                    <a:pt x="13114" y="34295"/>
                  </a:cubicBezTo>
                  <a:cubicBezTo>
                    <a:pt x="13060" y="34295"/>
                    <a:pt x="13009" y="34261"/>
                    <a:pt x="12963" y="34261"/>
                  </a:cubicBezTo>
                  <a:cubicBezTo>
                    <a:pt x="12940" y="34261"/>
                    <a:pt x="12919" y="34270"/>
                    <a:pt x="12899" y="34295"/>
                  </a:cubicBezTo>
                  <a:cubicBezTo>
                    <a:pt x="12857" y="34346"/>
                    <a:pt x="12842" y="34413"/>
                    <a:pt x="12856" y="34473"/>
                  </a:cubicBezTo>
                  <a:lnTo>
                    <a:pt x="12856" y="34473"/>
                  </a:lnTo>
                  <a:cubicBezTo>
                    <a:pt x="12800" y="34328"/>
                    <a:pt x="12761" y="34245"/>
                    <a:pt x="12665" y="34245"/>
                  </a:cubicBezTo>
                  <a:cubicBezTo>
                    <a:pt x="12636" y="34245"/>
                    <a:pt x="12601" y="34253"/>
                    <a:pt x="12558" y="34269"/>
                  </a:cubicBezTo>
                  <a:lnTo>
                    <a:pt x="12605" y="34390"/>
                  </a:lnTo>
                  <a:cubicBezTo>
                    <a:pt x="12490" y="34432"/>
                    <a:pt x="12039" y="34505"/>
                    <a:pt x="12018" y="34652"/>
                  </a:cubicBezTo>
                  <a:cubicBezTo>
                    <a:pt x="12018" y="34668"/>
                    <a:pt x="12212" y="34904"/>
                    <a:pt x="12107" y="34914"/>
                  </a:cubicBezTo>
                  <a:cubicBezTo>
                    <a:pt x="12103" y="34915"/>
                    <a:pt x="12098" y="34915"/>
                    <a:pt x="12093" y="34915"/>
                  </a:cubicBezTo>
                  <a:cubicBezTo>
                    <a:pt x="11998" y="34915"/>
                    <a:pt x="11855" y="34819"/>
                    <a:pt x="11751" y="34809"/>
                  </a:cubicBezTo>
                  <a:cubicBezTo>
                    <a:pt x="11704" y="34805"/>
                    <a:pt x="11657" y="34802"/>
                    <a:pt x="11611" y="34802"/>
                  </a:cubicBezTo>
                  <a:cubicBezTo>
                    <a:pt x="11394" y="34802"/>
                    <a:pt x="11179" y="34853"/>
                    <a:pt x="10985" y="34956"/>
                  </a:cubicBezTo>
                  <a:cubicBezTo>
                    <a:pt x="10864" y="35019"/>
                    <a:pt x="10844" y="35176"/>
                    <a:pt x="10718" y="35239"/>
                  </a:cubicBezTo>
                  <a:cubicBezTo>
                    <a:pt x="10518" y="35334"/>
                    <a:pt x="10566" y="35412"/>
                    <a:pt x="10566" y="35632"/>
                  </a:cubicBezTo>
                  <a:cubicBezTo>
                    <a:pt x="10566" y="35575"/>
                    <a:pt x="10318" y="35393"/>
                    <a:pt x="10198" y="35393"/>
                  </a:cubicBezTo>
                  <a:cubicBezTo>
                    <a:pt x="10154" y="35393"/>
                    <a:pt x="10127" y="35417"/>
                    <a:pt x="10136" y="35480"/>
                  </a:cubicBezTo>
                  <a:cubicBezTo>
                    <a:pt x="10157" y="35622"/>
                    <a:pt x="10587" y="35737"/>
                    <a:pt x="10602" y="35895"/>
                  </a:cubicBezTo>
                  <a:lnTo>
                    <a:pt x="10225" y="35737"/>
                  </a:lnTo>
                  <a:cubicBezTo>
                    <a:pt x="10078" y="35648"/>
                    <a:pt x="9874" y="35533"/>
                    <a:pt x="9800" y="35349"/>
                  </a:cubicBezTo>
                  <a:lnTo>
                    <a:pt x="9800" y="35349"/>
                  </a:lnTo>
                  <a:cubicBezTo>
                    <a:pt x="9921" y="35653"/>
                    <a:pt x="9611" y="35612"/>
                    <a:pt x="9543" y="35821"/>
                  </a:cubicBezTo>
                  <a:cubicBezTo>
                    <a:pt x="9492" y="35840"/>
                    <a:pt x="9455" y="35850"/>
                    <a:pt x="9427" y="35850"/>
                  </a:cubicBezTo>
                  <a:cubicBezTo>
                    <a:pt x="9361" y="35850"/>
                    <a:pt x="9346" y="35793"/>
                    <a:pt x="9313" y="35664"/>
                  </a:cubicBezTo>
                  <a:cubicBezTo>
                    <a:pt x="9265" y="35502"/>
                    <a:pt x="9140" y="35622"/>
                    <a:pt x="9098" y="35512"/>
                  </a:cubicBezTo>
                  <a:lnTo>
                    <a:pt x="9098" y="35512"/>
                  </a:lnTo>
                  <a:lnTo>
                    <a:pt x="9302" y="36047"/>
                  </a:lnTo>
                  <a:cubicBezTo>
                    <a:pt x="9290" y="36051"/>
                    <a:pt x="9278" y="36053"/>
                    <a:pt x="9266" y="36053"/>
                  </a:cubicBezTo>
                  <a:cubicBezTo>
                    <a:pt x="9113" y="36053"/>
                    <a:pt x="8929" y="35721"/>
                    <a:pt x="8910" y="35721"/>
                  </a:cubicBezTo>
                  <a:cubicBezTo>
                    <a:pt x="8909" y="35721"/>
                    <a:pt x="8909" y="35721"/>
                    <a:pt x="8909" y="35722"/>
                  </a:cubicBezTo>
                  <a:cubicBezTo>
                    <a:pt x="8845" y="35827"/>
                    <a:pt x="8801" y="36108"/>
                    <a:pt x="8661" y="36108"/>
                  </a:cubicBezTo>
                  <a:cubicBezTo>
                    <a:pt x="8641" y="36108"/>
                    <a:pt x="8619" y="36102"/>
                    <a:pt x="8594" y="36089"/>
                  </a:cubicBezTo>
                  <a:cubicBezTo>
                    <a:pt x="8527" y="36050"/>
                    <a:pt x="8384" y="36013"/>
                    <a:pt x="8250" y="36013"/>
                  </a:cubicBezTo>
                  <a:cubicBezTo>
                    <a:pt x="8092" y="36013"/>
                    <a:pt x="7946" y="36065"/>
                    <a:pt x="7955" y="36230"/>
                  </a:cubicBezTo>
                  <a:cubicBezTo>
                    <a:pt x="7965" y="36367"/>
                    <a:pt x="7661" y="36319"/>
                    <a:pt x="7624" y="36482"/>
                  </a:cubicBezTo>
                  <a:cubicBezTo>
                    <a:pt x="7607" y="36562"/>
                    <a:pt x="7582" y="36591"/>
                    <a:pt x="7552" y="36591"/>
                  </a:cubicBezTo>
                  <a:cubicBezTo>
                    <a:pt x="7471" y="36591"/>
                    <a:pt x="7354" y="36377"/>
                    <a:pt x="7270" y="36377"/>
                  </a:cubicBezTo>
                  <a:cubicBezTo>
                    <a:pt x="7269" y="36377"/>
                    <a:pt x="7268" y="36377"/>
                    <a:pt x="7268" y="36377"/>
                  </a:cubicBezTo>
                  <a:cubicBezTo>
                    <a:pt x="7137" y="36382"/>
                    <a:pt x="7152" y="36587"/>
                    <a:pt x="7032" y="36618"/>
                  </a:cubicBezTo>
                  <a:cubicBezTo>
                    <a:pt x="7007" y="36626"/>
                    <a:pt x="6986" y="36629"/>
                    <a:pt x="6969" y="36629"/>
                  </a:cubicBezTo>
                  <a:cubicBezTo>
                    <a:pt x="6893" y="36629"/>
                    <a:pt x="6897" y="36556"/>
                    <a:pt x="6880" y="36461"/>
                  </a:cubicBezTo>
                  <a:cubicBezTo>
                    <a:pt x="6873" y="36428"/>
                    <a:pt x="6860" y="36415"/>
                    <a:pt x="6842" y="36415"/>
                  </a:cubicBezTo>
                  <a:cubicBezTo>
                    <a:pt x="6788" y="36415"/>
                    <a:pt x="6700" y="36538"/>
                    <a:pt x="6696" y="36550"/>
                  </a:cubicBezTo>
                  <a:cubicBezTo>
                    <a:pt x="6675" y="36609"/>
                    <a:pt x="6651" y="36624"/>
                    <a:pt x="6624" y="36624"/>
                  </a:cubicBezTo>
                  <a:cubicBezTo>
                    <a:pt x="6599" y="36624"/>
                    <a:pt x="6572" y="36610"/>
                    <a:pt x="6544" y="36608"/>
                  </a:cubicBezTo>
                  <a:cubicBezTo>
                    <a:pt x="6543" y="36608"/>
                    <a:pt x="6543" y="36608"/>
                    <a:pt x="6542" y="36608"/>
                  </a:cubicBezTo>
                  <a:cubicBezTo>
                    <a:pt x="6405" y="36608"/>
                    <a:pt x="6646" y="37017"/>
                    <a:pt x="6577" y="37017"/>
                  </a:cubicBezTo>
                  <a:cubicBezTo>
                    <a:pt x="6559" y="37017"/>
                    <a:pt x="6519" y="36989"/>
                    <a:pt x="6445" y="36917"/>
                  </a:cubicBezTo>
                  <a:cubicBezTo>
                    <a:pt x="6370" y="36845"/>
                    <a:pt x="6296" y="36812"/>
                    <a:pt x="6230" y="36812"/>
                  </a:cubicBezTo>
                  <a:cubicBezTo>
                    <a:pt x="6123" y="36812"/>
                    <a:pt x="6037" y="36896"/>
                    <a:pt x="6004" y="37032"/>
                  </a:cubicBezTo>
                  <a:cubicBezTo>
                    <a:pt x="5968" y="37176"/>
                    <a:pt x="5929" y="37266"/>
                    <a:pt x="5861" y="37266"/>
                  </a:cubicBezTo>
                  <a:cubicBezTo>
                    <a:pt x="5810" y="37266"/>
                    <a:pt x="5742" y="37215"/>
                    <a:pt x="5648" y="37095"/>
                  </a:cubicBezTo>
                  <a:cubicBezTo>
                    <a:pt x="5629" y="37071"/>
                    <a:pt x="5608" y="37061"/>
                    <a:pt x="5587" y="37061"/>
                  </a:cubicBezTo>
                  <a:cubicBezTo>
                    <a:pt x="5484" y="37061"/>
                    <a:pt x="5357" y="37303"/>
                    <a:pt x="5241" y="37303"/>
                  </a:cubicBezTo>
                  <a:cubicBezTo>
                    <a:pt x="5217" y="37303"/>
                    <a:pt x="5193" y="37293"/>
                    <a:pt x="5171" y="37268"/>
                  </a:cubicBezTo>
                  <a:lnTo>
                    <a:pt x="5171" y="37268"/>
                  </a:lnTo>
                  <a:cubicBezTo>
                    <a:pt x="5263" y="37368"/>
                    <a:pt x="5101" y="37711"/>
                    <a:pt x="5009" y="37711"/>
                  </a:cubicBezTo>
                  <a:cubicBezTo>
                    <a:pt x="4975" y="37711"/>
                    <a:pt x="4950" y="37665"/>
                    <a:pt x="4950" y="37546"/>
                  </a:cubicBezTo>
                  <a:cubicBezTo>
                    <a:pt x="4906" y="37428"/>
                    <a:pt x="4865" y="37386"/>
                    <a:pt x="4827" y="37386"/>
                  </a:cubicBezTo>
                  <a:cubicBezTo>
                    <a:pt x="4745" y="37386"/>
                    <a:pt x="4671" y="37583"/>
                    <a:pt x="4578" y="37641"/>
                  </a:cubicBezTo>
                  <a:cubicBezTo>
                    <a:pt x="4515" y="37678"/>
                    <a:pt x="4428" y="37723"/>
                    <a:pt x="4345" y="37723"/>
                  </a:cubicBezTo>
                  <a:cubicBezTo>
                    <a:pt x="4325" y="37723"/>
                    <a:pt x="4304" y="37720"/>
                    <a:pt x="4284" y="37714"/>
                  </a:cubicBezTo>
                  <a:cubicBezTo>
                    <a:pt x="4230" y="37700"/>
                    <a:pt x="4227" y="37647"/>
                    <a:pt x="4179" y="37647"/>
                  </a:cubicBezTo>
                  <a:cubicBezTo>
                    <a:pt x="4171" y="37647"/>
                    <a:pt x="4163" y="37648"/>
                    <a:pt x="4153" y="37651"/>
                  </a:cubicBezTo>
                  <a:cubicBezTo>
                    <a:pt x="4049" y="37677"/>
                    <a:pt x="3760" y="37866"/>
                    <a:pt x="3818" y="38029"/>
                  </a:cubicBezTo>
                  <a:cubicBezTo>
                    <a:pt x="3772" y="37904"/>
                    <a:pt x="3742" y="37775"/>
                    <a:pt x="3635" y="37775"/>
                  </a:cubicBezTo>
                  <a:cubicBezTo>
                    <a:pt x="3620" y="37775"/>
                    <a:pt x="3604" y="37777"/>
                    <a:pt x="3587" y="37782"/>
                  </a:cubicBezTo>
                  <a:cubicBezTo>
                    <a:pt x="3515" y="37803"/>
                    <a:pt x="3467" y="37987"/>
                    <a:pt x="3402" y="37987"/>
                  </a:cubicBezTo>
                  <a:cubicBezTo>
                    <a:pt x="3386" y="37987"/>
                    <a:pt x="3370" y="37977"/>
                    <a:pt x="3351" y="37950"/>
                  </a:cubicBezTo>
                  <a:cubicBezTo>
                    <a:pt x="3351" y="37950"/>
                    <a:pt x="3278" y="38034"/>
                    <a:pt x="3294" y="38086"/>
                  </a:cubicBezTo>
                  <a:cubicBezTo>
                    <a:pt x="3307" y="38131"/>
                    <a:pt x="3286" y="38143"/>
                    <a:pt x="3257" y="38143"/>
                  </a:cubicBezTo>
                  <a:cubicBezTo>
                    <a:pt x="3232" y="38143"/>
                    <a:pt x="3201" y="38133"/>
                    <a:pt x="3183" y="38128"/>
                  </a:cubicBezTo>
                  <a:cubicBezTo>
                    <a:pt x="3124" y="38117"/>
                    <a:pt x="3056" y="38104"/>
                    <a:pt x="2997" y="38104"/>
                  </a:cubicBezTo>
                  <a:cubicBezTo>
                    <a:pt x="2873" y="38104"/>
                    <a:pt x="2782" y="38158"/>
                    <a:pt x="2862" y="38389"/>
                  </a:cubicBezTo>
                  <a:lnTo>
                    <a:pt x="2862" y="38389"/>
                  </a:lnTo>
                  <a:cubicBezTo>
                    <a:pt x="2833" y="38313"/>
                    <a:pt x="2774" y="38176"/>
                    <a:pt x="2723" y="38176"/>
                  </a:cubicBezTo>
                  <a:cubicBezTo>
                    <a:pt x="2706" y="38176"/>
                    <a:pt x="2689" y="38193"/>
                    <a:pt x="2675" y="38233"/>
                  </a:cubicBezTo>
                  <a:cubicBezTo>
                    <a:pt x="2623" y="38384"/>
                    <a:pt x="2658" y="38406"/>
                    <a:pt x="2522" y="38462"/>
                  </a:cubicBezTo>
                  <a:lnTo>
                    <a:pt x="2522" y="38462"/>
                  </a:lnTo>
                  <a:cubicBezTo>
                    <a:pt x="2598" y="38426"/>
                    <a:pt x="2497" y="38204"/>
                    <a:pt x="2382" y="38204"/>
                  </a:cubicBezTo>
                  <a:cubicBezTo>
                    <a:pt x="2375" y="38204"/>
                    <a:pt x="2367" y="38205"/>
                    <a:pt x="2360" y="38207"/>
                  </a:cubicBezTo>
                  <a:cubicBezTo>
                    <a:pt x="2224" y="38244"/>
                    <a:pt x="2303" y="38238"/>
                    <a:pt x="2271" y="38291"/>
                  </a:cubicBezTo>
                  <a:cubicBezTo>
                    <a:pt x="2250" y="38427"/>
                    <a:pt x="2234" y="38563"/>
                    <a:pt x="2240" y="38705"/>
                  </a:cubicBezTo>
                  <a:cubicBezTo>
                    <a:pt x="2228" y="38709"/>
                    <a:pt x="2218" y="38711"/>
                    <a:pt x="2210" y="38711"/>
                  </a:cubicBezTo>
                  <a:cubicBezTo>
                    <a:pt x="2162" y="38711"/>
                    <a:pt x="2178" y="38643"/>
                    <a:pt x="2187" y="38490"/>
                  </a:cubicBezTo>
                  <a:lnTo>
                    <a:pt x="2187" y="38490"/>
                  </a:lnTo>
                  <a:lnTo>
                    <a:pt x="2082" y="38846"/>
                  </a:lnTo>
                  <a:cubicBezTo>
                    <a:pt x="2140" y="38579"/>
                    <a:pt x="2166" y="38390"/>
                    <a:pt x="2240" y="38128"/>
                  </a:cubicBezTo>
                  <a:lnTo>
                    <a:pt x="2240" y="38128"/>
                  </a:lnTo>
                  <a:cubicBezTo>
                    <a:pt x="2192" y="38296"/>
                    <a:pt x="2119" y="38458"/>
                    <a:pt x="2035" y="38611"/>
                  </a:cubicBezTo>
                  <a:cubicBezTo>
                    <a:pt x="1938" y="38781"/>
                    <a:pt x="1876" y="38838"/>
                    <a:pt x="1843" y="38838"/>
                  </a:cubicBezTo>
                  <a:cubicBezTo>
                    <a:pt x="1815" y="38838"/>
                    <a:pt x="1808" y="38798"/>
                    <a:pt x="1820" y="38752"/>
                  </a:cubicBezTo>
                  <a:cubicBezTo>
                    <a:pt x="1843" y="38678"/>
                    <a:pt x="1915" y="38537"/>
                    <a:pt x="1878" y="38537"/>
                  </a:cubicBezTo>
                  <a:cubicBezTo>
                    <a:pt x="1863" y="38537"/>
                    <a:pt x="1830" y="38560"/>
                    <a:pt x="1768" y="38621"/>
                  </a:cubicBezTo>
                  <a:lnTo>
                    <a:pt x="1233" y="39172"/>
                  </a:lnTo>
                  <a:cubicBezTo>
                    <a:pt x="1233" y="39030"/>
                    <a:pt x="1563" y="38778"/>
                    <a:pt x="1673" y="38668"/>
                  </a:cubicBezTo>
                  <a:lnTo>
                    <a:pt x="1673" y="38668"/>
                  </a:lnTo>
                  <a:cubicBezTo>
                    <a:pt x="1649" y="38690"/>
                    <a:pt x="1636" y="38699"/>
                    <a:pt x="1630" y="38699"/>
                  </a:cubicBezTo>
                  <a:cubicBezTo>
                    <a:pt x="1602" y="38699"/>
                    <a:pt x="1787" y="38459"/>
                    <a:pt x="1883" y="38406"/>
                  </a:cubicBezTo>
                  <a:lnTo>
                    <a:pt x="2145" y="38196"/>
                  </a:lnTo>
                  <a:lnTo>
                    <a:pt x="1574" y="38574"/>
                  </a:lnTo>
                  <a:cubicBezTo>
                    <a:pt x="1883" y="38333"/>
                    <a:pt x="1894" y="38196"/>
                    <a:pt x="1894" y="38118"/>
                  </a:cubicBezTo>
                  <a:lnTo>
                    <a:pt x="1894" y="38118"/>
                  </a:lnTo>
                  <a:cubicBezTo>
                    <a:pt x="1894" y="38181"/>
                    <a:pt x="1726" y="38175"/>
                    <a:pt x="1631" y="38186"/>
                  </a:cubicBezTo>
                  <a:cubicBezTo>
                    <a:pt x="1658" y="38050"/>
                    <a:pt x="2161" y="37897"/>
                    <a:pt x="1894" y="37709"/>
                  </a:cubicBezTo>
                  <a:cubicBezTo>
                    <a:pt x="1846" y="37693"/>
                    <a:pt x="1574" y="37509"/>
                    <a:pt x="1747" y="37478"/>
                  </a:cubicBezTo>
                  <a:cubicBezTo>
                    <a:pt x="1750" y="37477"/>
                    <a:pt x="1754" y="37477"/>
                    <a:pt x="1759" y="37477"/>
                  </a:cubicBezTo>
                  <a:cubicBezTo>
                    <a:pt x="1816" y="37477"/>
                    <a:pt x="1948" y="37538"/>
                    <a:pt x="2023" y="37538"/>
                  </a:cubicBezTo>
                  <a:cubicBezTo>
                    <a:pt x="2062" y="37538"/>
                    <a:pt x="2086" y="37522"/>
                    <a:pt x="2077" y="37473"/>
                  </a:cubicBezTo>
                  <a:cubicBezTo>
                    <a:pt x="2046" y="37310"/>
                    <a:pt x="1888" y="37263"/>
                    <a:pt x="1946" y="37064"/>
                  </a:cubicBezTo>
                  <a:cubicBezTo>
                    <a:pt x="1988" y="36912"/>
                    <a:pt x="2088" y="36786"/>
                    <a:pt x="2077" y="36629"/>
                  </a:cubicBezTo>
                  <a:cubicBezTo>
                    <a:pt x="2071" y="36515"/>
                    <a:pt x="1954" y="36424"/>
                    <a:pt x="1866" y="36424"/>
                  </a:cubicBezTo>
                  <a:cubicBezTo>
                    <a:pt x="1811" y="36424"/>
                    <a:pt x="1768" y="36459"/>
                    <a:pt x="1768" y="36545"/>
                  </a:cubicBezTo>
                  <a:cubicBezTo>
                    <a:pt x="1752" y="36440"/>
                    <a:pt x="1757" y="36330"/>
                    <a:pt x="1784" y="36225"/>
                  </a:cubicBezTo>
                  <a:cubicBezTo>
                    <a:pt x="1815" y="36131"/>
                    <a:pt x="1915" y="36083"/>
                    <a:pt x="1978" y="36005"/>
                  </a:cubicBezTo>
                  <a:cubicBezTo>
                    <a:pt x="2019" y="35952"/>
                    <a:pt x="1978" y="35889"/>
                    <a:pt x="1946" y="35842"/>
                  </a:cubicBezTo>
                  <a:cubicBezTo>
                    <a:pt x="1907" y="35775"/>
                    <a:pt x="1858" y="35761"/>
                    <a:pt x="1796" y="35761"/>
                  </a:cubicBezTo>
                  <a:cubicBezTo>
                    <a:pt x="1751" y="35761"/>
                    <a:pt x="1699" y="35769"/>
                    <a:pt x="1637" y="35769"/>
                  </a:cubicBezTo>
                  <a:cubicBezTo>
                    <a:pt x="1705" y="35823"/>
                    <a:pt x="1694" y="35865"/>
                    <a:pt x="1646" y="35865"/>
                  </a:cubicBezTo>
                  <a:cubicBezTo>
                    <a:pt x="1625" y="35865"/>
                    <a:pt x="1596" y="35856"/>
                    <a:pt x="1563" y="35837"/>
                  </a:cubicBezTo>
                  <a:cubicBezTo>
                    <a:pt x="1485" y="35785"/>
                    <a:pt x="1411" y="35685"/>
                    <a:pt x="1448" y="35601"/>
                  </a:cubicBezTo>
                  <a:cubicBezTo>
                    <a:pt x="1463" y="35561"/>
                    <a:pt x="1496" y="35548"/>
                    <a:pt x="1536" y="35548"/>
                  </a:cubicBezTo>
                  <a:cubicBezTo>
                    <a:pt x="1615" y="35548"/>
                    <a:pt x="1723" y="35599"/>
                    <a:pt x="1790" y="35599"/>
                  </a:cubicBezTo>
                  <a:cubicBezTo>
                    <a:pt x="1830" y="35599"/>
                    <a:pt x="1855" y="35582"/>
                    <a:pt x="1852" y="35528"/>
                  </a:cubicBezTo>
                  <a:cubicBezTo>
                    <a:pt x="1852" y="35449"/>
                    <a:pt x="1750" y="35098"/>
                    <a:pt x="1611" y="35098"/>
                  </a:cubicBezTo>
                  <a:cubicBezTo>
                    <a:pt x="1592" y="35098"/>
                    <a:pt x="1573" y="35104"/>
                    <a:pt x="1553" y="35119"/>
                  </a:cubicBezTo>
                  <a:cubicBezTo>
                    <a:pt x="1473" y="35176"/>
                    <a:pt x="1431" y="35219"/>
                    <a:pt x="1377" y="35219"/>
                  </a:cubicBezTo>
                  <a:cubicBezTo>
                    <a:pt x="1341" y="35219"/>
                    <a:pt x="1301" y="35201"/>
                    <a:pt x="1243" y="35155"/>
                  </a:cubicBezTo>
                  <a:cubicBezTo>
                    <a:pt x="1154" y="35087"/>
                    <a:pt x="1091" y="34972"/>
                    <a:pt x="1196" y="34888"/>
                  </a:cubicBezTo>
                  <a:cubicBezTo>
                    <a:pt x="1239" y="34856"/>
                    <a:pt x="1306" y="34844"/>
                    <a:pt x="1382" y="34844"/>
                  </a:cubicBezTo>
                  <a:cubicBezTo>
                    <a:pt x="1554" y="34844"/>
                    <a:pt x="1772" y="34902"/>
                    <a:pt x="1852" y="34902"/>
                  </a:cubicBezTo>
                  <a:cubicBezTo>
                    <a:pt x="1869" y="34902"/>
                    <a:pt x="1880" y="34899"/>
                    <a:pt x="1883" y="34893"/>
                  </a:cubicBezTo>
                  <a:cubicBezTo>
                    <a:pt x="1936" y="34809"/>
                    <a:pt x="1899" y="34678"/>
                    <a:pt x="1836" y="34605"/>
                  </a:cubicBezTo>
                  <a:cubicBezTo>
                    <a:pt x="1747" y="34505"/>
                    <a:pt x="1616" y="34584"/>
                    <a:pt x="1532" y="34500"/>
                  </a:cubicBezTo>
                  <a:cubicBezTo>
                    <a:pt x="1369" y="34337"/>
                    <a:pt x="1936" y="34369"/>
                    <a:pt x="1820" y="34222"/>
                  </a:cubicBezTo>
                  <a:cubicBezTo>
                    <a:pt x="1710" y="34082"/>
                    <a:pt x="1539" y="34038"/>
                    <a:pt x="1355" y="34034"/>
                  </a:cubicBezTo>
                  <a:lnTo>
                    <a:pt x="1355" y="34034"/>
                  </a:lnTo>
                  <a:cubicBezTo>
                    <a:pt x="1412" y="34035"/>
                    <a:pt x="1474" y="34039"/>
                    <a:pt x="1535" y="34039"/>
                  </a:cubicBezTo>
                  <a:cubicBezTo>
                    <a:pt x="1620" y="34039"/>
                    <a:pt x="1704" y="34031"/>
                    <a:pt x="1773" y="33997"/>
                  </a:cubicBezTo>
                  <a:cubicBezTo>
                    <a:pt x="1909" y="33928"/>
                    <a:pt x="2103" y="33734"/>
                    <a:pt x="2019" y="33598"/>
                  </a:cubicBezTo>
                  <a:cubicBezTo>
                    <a:pt x="2015" y="33591"/>
                    <a:pt x="2007" y="33588"/>
                    <a:pt x="1997" y="33588"/>
                  </a:cubicBezTo>
                  <a:cubicBezTo>
                    <a:pt x="1960" y="33588"/>
                    <a:pt x="1891" y="33629"/>
                    <a:pt x="1830" y="33629"/>
                  </a:cubicBezTo>
                  <a:cubicBezTo>
                    <a:pt x="1801" y="33629"/>
                    <a:pt x="1774" y="33620"/>
                    <a:pt x="1752" y="33593"/>
                  </a:cubicBezTo>
                  <a:cubicBezTo>
                    <a:pt x="1684" y="33514"/>
                    <a:pt x="1705" y="33399"/>
                    <a:pt x="1731" y="33315"/>
                  </a:cubicBezTo>
                  <a:cubicBezTo>
                    <a:pt x="1768" y="33215"/>
                    <a:pt x="1920" y="33142"/>
                    <a:pt x="1909" y="33053"/>
                  </a:cubicBezTo>
                  <a:cubicBezTo>
                    <a:pt x="1888" y="32917"/>
                    <a:pt x="1610" y="32922"/>
                    <a:pt x="1705" y="32780"/>
                  </a:cubicBezTo>
                  <a:cubicBezTo>
                    <a:pt x="1757" y="32707"/>
                    <a:pt x="2072" y="32696"/>
                    <a:pt x="1941" y="32586"/>
                  </a:cubicBezTo>
                  <a:cubicBezTo>
                    <a:pt x="1815" y="32481"/>
                    <a:pt x="1521" y="32492"/>
                    <a:pt x="1527" y="32298"/>
                  </a:cubicBezTo>
                  <a:lnTo>
                    <a:pt x="1689" y="32298"/>
                  </a:lnTo>
                  <a:cubicBezTo>
                    <a:pt x="1713" y="32290"/>
                    <a:pt x="1732" y="32285"/>
                    <a:pt x="1748" y="32285"/>
                  </a:cubicBezTo>
                  <a:cubicBezTo>
                    <a:pt x="1783" y="32285"/>
                    <a:pt x="1801" y="32304"/>
                    <a:pt x="1804" y="32340"/>
                  </a:cubicBezTo>
                  <a:cubicBezTo>
                    <a:pt x="1806" y="32340"/>
                    <a:pt x="1807" y="32340"/>
                    <a:pt x="1808" y="32340"/>
                  </a:cubicBezTo>
                  <a:cubicBezTo>
                    <a:pt x="1860" y="32340"/>
                    <a:pt x="1700" y="32019"/>
                    <a:pt x="1694" y="31978"/>
                  </a:cubicBezTo>
                  <a:cubicBezTo>
                    <a:pt x="1684" y="31873"/>
                    <a:pt x="1820" y="31821"/>
                    <a:pt x="1778" y="31726"/>
                  </a:cubicBezTo>
                  <a:cubicBezTo>
                    <a:pt x="1736" y="31616"/>
                    <a:pt x="1668" y="31606"/>
                    <a:pt x="1668" y="31480"/>
                  </a:cubicBezTo>
                  <a:cubicBezTo>
                    <a:pt x="1658" y="31380"/>
                    <a:pt x="1689" y="31281"/>
                    <a:pt x="1747" y="31202"/>
                  </a:cubicBezTo>
                  <a:cubicBezTo>
                    <a:pt x="1862" y="31040"/>
                    <a:pt x="1584" y="30966"/>
                    <a:pt x="1584" y="30819"/>
                  </a:cubicBezTo>
                  <a:cubicBezTo>
                    <a:pt x="1590" y="30667"/>
                    <a:pt x="1883" y="30615"/>
                    <a:pt x="1888" y="30468"/>
                  </a:cubicBezTo>
                  <a:cubicBezTo>
                    <a:pt x="1894" y="30347"/>
                    <a:pt x="1673" y="30279"/>
                    <a:pt x="1626" y="30174"/>
                  </a:cubicBezTo>
                  <a:cubicBezTo>
                    <a:pt x="1583" y="30078"/>
                    <a:pt x="1721" y="30057"/>
                    <a:pt x="1863" y="30057"/>
                  </a:cubicBezTo>
                  <a:cubicBezTo>
                    <a:pt x="1961" y="30057"/>
                    <a:pt x="2060" y="30067"/>
                    <a:pt x="2103" y="30070"/>
                  </a:cubicBezTo>
                  <a:cubicBezTo>
                    <a:pt x="1993" y="29970"/>
                    <a:pt x="1873" y="29881"/>
                    <a:pt x="1742" y="29813"/>
                  </a:cubicBezTo>
                  <a:cubicBezTo>
                    <a:pt x="1466" y="29675"/>
                    <a:pt x="1639" y="29654"/>
                    <a:pt x="1832" y="29654"/>
                  </a:cubicBezTo>
                  <a:cubicBezTo>
                    <a:pt x="1865" y="29654"/>
                    <a:pt x="1898" y="29654"/>
                    <a:pt x="1930" y="29655"/>
                  </a:cubicBezTo>
                  <a:lnTo>
                    <a:pt x="1930" y="29655"/>
                  </a:lnTo>
                  <a:cubicBezTo>
                    <a:pt x="1613" y="29645"/>
                    <a:pt x="1855" y="29252"/>
                    <a:pt x="1605" y="29241"/>
                  </a:cubicBezTo>
                  <a:cubicBezTo>
                    <a:pt x="1721" y="29157"/>
                    <a:pt x="1862" y="29079"/>
                    <a:pt x="1883" y="28948"/>
                  </a:cubicBezTo>
                  <a:cubicBezTo>
                    <a:pt x="1715" y="28942"/>
                    <a:pt x="1763" y="28874"/>
                    <a:pt x="1757" y="28764"/>
                  </a:cubicBezTo>
                  <a:cubicBezTo>
                    <a:pt x="1752" y="28617"/>
                    <a:pt x="1537" y="28523"/>
                    <a:pt x="1548" y="28387"/>
                  </a:cubicBezTo>
                  <a:cubicBezTo>
                    <a:pt x="1548" y="28355"/>
                    <a:pt x="2151" y="28114"/>
                    <a:pt x="1915" y="28020"/>
                  </a:cubicBezTo>
                  <a:cubicBezTo>
                    <a:pt x="1904" y="28015"/>
                    <a:pt x="1888" y="28014"/>
                    <a:pt x="1868" y="28014"/>
                  </a:cubicBezTo>
                  <a:cubicBezTo>
                    <a:pt x="1782" y="28014"/>
                    <a:pt x="1623" y="28045"/>
                    <a:pt x="1528" y="28045"/>
                  </a:cubicBezTo>
                  <a:cubicBezTo>
                    <a:pt x="1453" y="28045"/>
                    <a:pt x="1419" y="28026"/>
                    <a:pt x="1490" y="27957"/>
                  </a:cubicBezTo>
                  <a:cubicBezTo>
                    <a:pt x="1605" y="27847"/>
                    <a:pt x="1700" y="27841"/>
                    <a:pt x="1553" y="27710"/>
                  </a:cubicBezTo>
                  <a:cubicBezTo>
                    <a:pt x="1553" y="27710"/>
                    <a:pt x="1338" y="27621"/>
                    <a:pt x="1364" y="27611"/>
                  </a:cubicBezTo>
                  <a:cubicBezTo>
                    <a:pt x="1381" y="27603"/>
                    <a:pt x="1402" y="27600"/>
                    <a:pt x="1424" y="27600"/>
                  </a:cubicBezTo>
                  <a:cubicBezTo>
                    <a:pt x="1547" y="27600"/>
                    <a:pt x="1731" y="27700"/>
                    <a:pt x="1826" y="27700"/>
                  </a:cubicBezTo>
                  <a:cubicBezTo>
                    <a:pt x="1843" y="27700"/>
                    <a:pt x="1857" y="27697"/>
                    <a:pt x="1867" y="27689"/>
                  </a:cubicBezTo>
                  <a:cubicBezTo>
                    <a:pt x="1888" y="27673"/>
                    <a:pt x="1763" y="27574"/>
                    <a:pt x="1763" y="27574"/>
                  </a:cubicBezTo>
                  <a:cubicBezTo>
                    <a:pt x="1679" y="27500"/>
                    <a:pt x="1694" y="27469"/>
                    <a:pt x="1705" y="27375"/>
                  </a:cubicBezTo>
                  <a:lnTo>
                    <a:pt x="1705" y="27375"/>
                  </a:lnTo>
                  <a:cubicBezTo>
                    <a:pt x="1702" y="27421"/>
                    <a:pt x="1737" y="27429"/>
                    <a:pt x="1782" y="27429"/>
                  </a:cubicBezTo>
                  <a:cubicBezTo>
                    <a:pt x="1807" y="27429"/>
                    <a:pt x="1835" y="27426"/>
                    <a:pt x="1862" y="27426"/>
                  </a:cubicBezTo>
                  <a:cubicBezTo>
                    <a:pt x="1869" y="27426"/>
                    <a:pt x="1876" y="27427"/>
                    <a:pt x="1883" y="27427"/>
                  </a:cubicBezTo>
                  <a:cubicBezTo>
                    <a:pt x="1752" y="27417"/>
                    <a:pt x="1867" y="27291"/>
                    <a:pt x="1846" y="27223"/>
                  </a:cubicBezTo>
                  <a:cubicBezTo>
                    <a:pt x="1810" y="27223"/>
                    <a:pt x="1752" y="27223"/>
                    <a:pt x="1731" y="27191"/>
                  </a:cubicBezTo>
                  <a:cubicBezTo>
                    <a:pt x="1673" y="27081"/>
                    <a:pt x="1679" y="26913"/>
                    <a:pt x="1831" y="26913"/>
                  </a:cubicBezTo>
                  <a:cubicBezTo>
                    <a:pt x="2046" y="26913"/>
                    <a:pt x="2088" y="26630"/>
                    <a:pt x="1888" y="26614"/>
                  </a:cubicBezTo>
                  <a:cubicBezTo>
                    <a:pt x="1857" y="26530"/>
                    <a:pt x="1993" y="26321"/>
                    <a:pt x="1784" y="26305"/>
                  </a:cubicBezTo>
                  <a:cubicBezTo>
                    <a:pt x="1946" y="26090"/>
                    <a:pt x="2439" y="25623"/>
                    <a:pt x="1993" y="25408"/>
                  </a:cubicBezTo>
                  <a:lnTo>
                    <a:pt x="1993" y="25408"/>
                  </a:lnTo>
                  <a:cubicBezTo>
                    <a:pt x="2073" y="25417"/>
                    <a:pt x="2136" y="25422"/>
                    <a:pt x="2183" y="25422"/>
                  </a:cubicBezTo>
                  <a:cubicBezTo>
                    <a:pt x="2636" y="25422"/>
                    <a:pt x="1730" y="25048"/>
                    <a:pt x="1873" y="24963"/>
                  </a:cubicBezTo>
                  <a:cubicBezTo>
                    <a:pt x="2009" y="24879"/>
                    <a:pt x="2318" y="24863"/>
                    <a:pt x="2140" y="24664"/>
                  </a:cubicBezTo>
                  <a:cubicBezTo>
                    <a:pt x="2099" y="24618"/>
                    <a:pt x="1685" y="24365"/>
                    <a:pt x="1644" y="24365"/>
                  </a:cubicBezTo>
                  <a:cubicBezTo>
                    <a:pt x="1643" y="24365"/>
                    <a:pt x="1643" y="24365"/>
                    <a:pt x="1642" y="24365"/>
                  </a:cubicBezTo>
                  <a:lnTo>
                    <a:pt x="1642" y="24365"/>
                  </a:lnTo>
                  <a:cubicBezTo>
                    <a:pt x="1690" y="24347"/>
                    <a:pt x="1739" y="24344"/>
                    <a:pt x="1785" y="24344"/>
                  </a:cubicBezTo>
                  <a:cubicBezTo>
                    <a:pt x="1809" y="24344"/>
                    <a:pt x="1831" y="24344"/>
                    <a:pt x="1852" y="24344"/>
                  </a:cubicBezTo>
                  <a:cubicBezTo>
                    <a:pt x="1942" y="24344"/>
                    <a:pt x="2004" y="24329"/>
                    <a:pt x="1988" y="24171"/>
                  </a:cubicBezTo>
                  <a:cubicBezTo>
                    <a:pt x="1978" y="24019"/>
                    <a:pt x="1731" y="24129"/>
                    <a:pt x="1752" y="23956"/>
                  </a:cubicBezTo>
                  <a:lnTo>
                    <a:pt x="1752" y="23956"/>
                  </a:lnTo>
                  <a:cubicBezTo>
                    <a:pt x="1834" y="23967"/>
                    <a:pt x="1993" y="24004"/>
                    <a:pt x="2116" y="24004"/>
                  </a:cubicBezTo>
                  <a:cubicBezTo>
                    <a:pt x="2174" y="24004"/>
                    <a:pt x="2225" y="23996"/>
                    <a:pt x="2255" y="23972"/>
                  </a:cubicBezTo>
                  <a:cubicBezTo>
                    <a:pt x="2334" y="23914"/>
                    <a:pt x="2318" y="23720"/>
                    <a:pt x="2182" y="23704"/>
                  </a:cubicBezTo>
                  <a:cubicBezTo>
                    <a:pt x="2067" y="23689"/>
                    <a:pt x="2082" y="23364"/>
                    <a:pt x="2088" y="23311"/>
                  </a:cubicBezTo>
                  <a:cubicBezTo>
                    <a:pt x="2088" y="23212"/>
                    <a:pt x="2088" y="22929"/>
                    <a:pt x="2255" y="22902"/>
                  </a:cubicBezTo>
                  <a:cubicBezTo>
                    <a:pt x="2476" y="22871"/>
                    <a:pt x="2617" y="22766"/>
                    <a:pt x="2507" y="22561"/>
                  </a:cubicBezTo>
                  <a:cubicBezTo>
                    <a:pt x="2449" y="22467"/>
                    <a:pt x="2297" y="22441"/>
                    <a:pt x="2292" y="22320"/>
                  </a:cubicBezTo>
                  <a:cubicBezTo>
                    <a:pt x="2287" y="22210"/>
                    <a:pt x="2365" y="22100"/>
                    <a:pt x="2423" y="22011"/>
                  </a:cubicBezTo>
                  <a:cubicBezTo>
                    <a:pt x="2433" y="21985"/>
                    <a:pt x="2631" y="21586"/>
                    <a:pt x="2554" y="21586"/>
                  </a:cubicBezTo>
                  <a:cubicBezTo>
                    <a:pt x="2552" y="21586"/>
                    <a:pt x="2551" y="21586"/>
                    <a:pt x="2549" y="21586"/>
                  </a:cubicBezTo>
                  <a:cubicBezTo>
                    <a:pt x="2522" y="21591"/>
                    <a:pt x="2499" y="21593"/>
                    <a:pt x="2479" y="21593"/>
                  </a:cubicBezTo>
                  <a:cubicBezTo>
                    <a:pt x="2241" y="21593"/>
                    <a:pt x="2495" y="21267"/>
                    <a:pt x="2533" y="21146"/>
                  </a:cubicBezTo>
                  <a:cubicBezTo>
                    <a:pt x="2570" y="21041"/>
                    <a:pt x="2586" y="20926"/>
                    <a:pt x="2586" y="20816"/>
                  </a:cubicBezTo>
                  <a:cubicBezTo>
                    <a:pt x="2582" y="20745"/>
                    <a:pt x="2572" y="20728"/>
                    <a:pt x="2550" y="20728"/>
                  </a:cubicBezTo>
                  <a:cubicBezTo>
                    <a:pt x="2538" y="20728"/>
                    <a:pt x="2522" y="20733"/>
                    <a:pt x="2502" y="20737"/>
                  </a:cubicBezTo>
                  <a:cubicBezTo>
                    <a:pt x="2501" y="20737"/>
                    <a:pt x="2500" y="20737"/>
                    <a:pt x="2499" y="20737"/>
                  </a:cubicBezTo>
                  <a:cubicBezTo>
                    <a:pt x="2432" y="20737"/>
                    <a:pt x="2554" y="20558"/>
                    <a:pt x="2554" y="20543"/>
                  </a:cubicBezTo>
                  <a:cubicBezTo>
                    <a:pt x="2570" y="20469"/>
                    <a:pt x="2570" y="20396"/>
                    <a:pt x="2565" y="20323"/>
                  </a:cubicBezTo>
                  <a:cubicBezTo>
                    <a:pt x="2550" y="20243"/>
                    <a:pt x="2430" y="19991"/>
                    <a:pt x="2583" y="19991"/>
                  </a:cubicBezTo>
                  <a:cubicBezTo>
                    <a:pt x="2590" y="19991"/>
                    <a:pt x="2598" y="19991"/>
                    <a:pt x="2607" y="19992"/>
                  </a:cubicBezTo>
                  <a:cubicBezTo>
                    <a:pt x="2624" y="19995"/>
                    <a:pt x="2641" y="19997"/>
                    <a:pt x="2656" y="19997"/>
                  </a:cubicBezTo>
                  <a:cubicBezTo>
                    <a:pt x="2826" y="19997"/>
                    <a:pt x="2877" y="19824"/>
                    <a:pt x="2853" y="19699"/>
                  </a:cubicBezTo>
                  <a:cubicBezTo>
                    <a:pt x="2822" y="19562"/>
                    <a:pt x="2607" y="19657"/>
                    <a:pt x="2649" y="19489"/>
                  </a:cubicBezTo>
                  <a:lnTo>
                    <a:pt x="2649" y="19489"/>
                  </a:lnTo>
                  <a:cubicBezTo>
                    <a:pt x="2716" y="19505"/>
                    <a:pt x="2780" y="19527"/>
                    <a:pt x="2830" y="19527"/>
                  </a:cubicBezTo>
                  <a:cubicBezTo>
                    <a:pt x="2876" y="19527"/>
                    <a:pt x="2911" y="19508"/>
                    <a:pt x="2926" y="19447"/>
                  </a:cubicBezTo>
                  <a:cubicBezTo>
                    <a:pt x="2931" y="19400"/>
                    <a:pt x="2889" y="19382"/>
                    <a:pt x="2825" y="19382"/>
                  </a:cubicBezTo>
                  <a:cubicBezTo>
                    <a:pt x="2644" y="19382"/>
                    <a:pt x="2279" y="19530"/>
                    <a:pt x="2229" y="19615"/>
                  </a:cubicBezTo>
                  <a:lnTo>
                    <a:pt x="2224" y="19615"/>
                  </a:lnTo>
                  <a:cubicBezTo>
                    <a:pt x="2157" y="19720"/>
                    <a:pt x="2199" y="19909"/>
                    <a:pt x="2043" y="19909"/>
                  </a:cubicBezTo>
                  <a:cubicBezTo>
                    <a:pt x="2029" y="19909"/>
                    <a:pt x="2012" y="19907"/>
                    <a:pt x="1993" y="19903"/>
                  </a:cubicBezTo>
                  <a:lnTo>
                    <a:pt x="1993" y="19903"/>
                  </a:lnTo>
                  <a:cubicBezTo>
                    <a:pt x="1940" y="19971"/>
                    <a:pt x="1998" y="20181"/>
                    <a:pt x="1848" y="20181"/>
                  </a:cubicBezTo>
                  <a:cubicBezTo>
                    <a:pt x="1835" y="20181"/>
                    <a:pt x="1821" y="20179"/>
                    <a:pt x="1804" y="20176"/>
                  </a:cubicBezTo>
                  <a:lnTo>
                    <a:pt x="1804" y="20176"/>
                  </a:lnTo>
                  <a:cubicBezTo>
                    <a:pt x="1883" y="20202"/>
                    <a:pt x="2250" y="20150"/>
                    <a:pt x="2234" y="20281"/>
                  </a:cubicBezTo>
                  <a:cubicBezTo>
                    <a:pt x="2219" y="20391"/>
                    <a:pt x="1841" y="20506"/>
                    <a:pt x="1920" y="20637"/>
                  </a:cubicBezTo>
                  <a:cubicBezTo>
                    <a:pt x="1932" y="20659"/>
                    <a:pt x="1964" y="20665"/>
                    <a:pt x="1999" y="20665"/>
                  </a:cubicBezTo>
                  <a:cubicBezTo>
                    <a:pt x="2042" y="20665"/>
                    <a:pt x="2089" y="20656"/>
                    <a:pt x="2109" y="20653"/>
                  </a:cubicBezTo>
                  <a:cubicBezTo>
                    <a:pt x="2245" y="20679"/>
                    <a:pt x="2213" y="20800"/>
                    <a:pt x="2198" y="20873"/>
                  </a:cubicBezTo>
                  <a:cubicBezTo>
                    <a:pt x="2185" y="20952"/>
                    <a:pt x="2121" y="21085"/>
                    <a:pt x="2010" y="21085"/>
                  </a:cubicBezTo>
                  <a:cubicBezTo>
                    <a:pt x="1980" y="21085"/>
                    <a:pt x="1946" y="21075"/>
                    <a:pt x="1909" y="21051"/>
                  </a:cubicBezTo>
                  <a:cubicBezTo>
                    <a:pt x="1775" y="20967"/>
                    <a:pt x="1820" y="20676"/>
                    <a:pt x="1638" y="20676"/>
                  </a:cubicBezTo>
                  <a:cubicBezTo>
                    <a:pt x="1628" y="20676"/>
                    <a:pt x="1617" y="20677"/>
                    <a:pt x="1605" y="20679"/>
                  </a:cubicBezTo>
                  <a:cubicBezTo>
                    <a:pt x="1343" y="20721"/>
                    <a:pt x="1385" y="20889"/>
                    <a:pt x="1563" y="20973"/>
                  </a:cubicBezTo>
                  <a:cubicBezTo>
                    <a:pt x="1794" y="21083"/>
                    <a:pt x="1646" y="21558"/>
                    <a:pt x="1389" y="21558"/>
                  </a:cubicBezTo>
                  <a:cubicBezTo>
                    <a:pt x="1383" y="21558"/>
                    <a:pt x="1377" y="21558"/>
                    <a:pt x="1371" y="21557"/>
                  </a:cubicBezTo>
                  <a:lnTo>
                    <a:pt x="1371" y="21557"/>
                  </a:lnTo>
                  <a:cubicBezTo>
                    <a:pt x="1455" y="21566"/>
                    <a:pt x="1658" y="21576"/>
                    <a:pt x="1658" y="21649"/>
                  </a:cubicBezTo>
                  <a:cubicBezTo>
                    <a:pt x="1658" y="21744"/>
                    <a:pt x="1647" y="21911"/>
                    <a:pt x="1799" y="21938"/>
                  </a:cubicBezTo>
                  <a:cubicBezTo>
                    <a:pt x="1788" y="21936"/>
                    <a:pt x="1778" y="21935"/>
                    <a:pt x="1767" y="21935"/>
                  </a:cubicBezTo>
                  <a:cubicBezTo>
                    <a:pt x="1457" y="21935"/>
                    <a:pt x="1358" y="22667"/>
                    <a:pt x="1348" y="22829"/>
                  </a:cubicBezTo>
                  <a:cubicBezTo>
                    <a:pt x="1322" y="23167"/>
                    <a:pt x="1477" y="23407"/>
                    <a:pt x="1750" y="23671"/>
                  </a:cubicBezTo>
                  <a:lnTo>
                    <a:pt x="1750" y="23671"/>
                  </a:lnTo>
                  <a:cubicBezTo>
                    <a:pt x="1700" y="23625"/>
                    <a:pt x="1503" y="23455"/>
                    <a:pt x="1396" y="23455"/>
                  </a:cubicBezTo>
                  <a:cubicBezTo>
                    <a:pt x="1380" y="23455"/>
                    <a:pt x="1365" y="23459"/>
                    <a:pt x="1354" y="23469"/>
                  </a:cubicBezTo>
                  <a:lnTo>
                    <a:pt x="1369" y="23600"/>
                  </a:lnTo>
                  <a:cubicBezTo>
                    <a:pt x="1367" y="23628"/>
                    <a:pt x="1369" y="23634"/>
                    <a:pt x="1362" y="23634"/>
                  </a:cubicBezTo>
                  <a:cubicBezTo>
                    <a:pt x="1356" y="23634"/>
                    <a:pt x="1346" y="23630"/>
                    <a:pt x="1324" y="23630"/>
                  </a:cubicBezTo>
                  <a:cubicBezTo>
                    <a:pt x="1311" y="23630"/>
                    <a:pt x="1293" y="23632"/>
                    <a:pt x="1270" y="23636"/>
                  </a:cubicBezTo>
                  <a:cubicBezTo>
                    <a:pt x="1102" y="23668"/>
                    <a:pt x="1018" y="23783"/>
                    <a:pt x="1249" y="23820"/>
                  </a:cubicBezTo>
                  <a:cubicBezTo>
                    <a:pt x="1396" y="23846"/>
                    <a:pt x="1469" y="23830"/>
                    <a:pt x="1458" y="23967"/>
                  </a:cubicBezTo>
                  <a:cubicBezTo>
                    <a:pt x="1458" y="24045"/>
                    <a:pt x="1443" y="24119"/>
                    <a:pt x="1416" y="24192"/>
                  </a:cubicBezTo>
                  <a:cubicBezTo>
                    <a:pt x="1385" y="24245"/>
                    <a:pt x="1296" y="24218"/>
                    <a:pt x="1291" y="24255"/>
                  </a:cubicBezTo>
                  <a:lnTo>
                    <a:pt x="1254" y="24612"/>
                  </a:lnTo>
                  <a:cubicBezTo>
                    <a:pt x="1245" y="24735"/>
                    <a:pt x="1400" y="24775"/>
                    <a:pt x="1529" y="24775"/>
                  </a:cubicBezTo>
                  <a:cubicBezTo>
                    <a:pt x="1619" y="24775"/>
                    <a:pt x="1696" y="24756"/>
                    <a:pt x="1700" y="24733"/>
                  </a:cubicBezTo>
                  <a:lnTo>
                    <a:pt x="1700" y="24733"/>
                  </a:lnTo>
                  <a:cubicBezTo>
                    <a:pt x="1688" y="24832"/>
                    <a:pt x="1259" y="25031"/>
                    <a:pt x="1165" y="25131"/>
                  </a:cubicBezTo>
                  <a:cubicBezTo>
                    <a:pt x="1098" y="25197"/>
                    <a:pt x="1068" y="25266"/>
                    <a:pt x="1119" y="25266"/>
                  </a:cubicBezTo>
                  <a:cubicBezTo>
                    <a:pt x="1140" y="25266"/>
                    <a:pt x="1175" y="25254"/>
                    <a:pt x="1228" y="25225"/>
                  </a:cubicBezTo>
                  <a:cubicBezTo>
                    <a:pt x="1285" y="25194"/>
                    <a:pt x="1395" y="25153"/>
                    <a:pt x="1461" y="25153"/>
                  </a:cubicBezTo>
                  <a:cubicBezTo>
                    <a:pt x="1517" y="25153"/>
                    <a:pt x="1541" y="25181"/>
                    <a:pt x="1479" y="25267"/>
                  </a:cubicBezTo>
                  <a:cubicBezTo>
                    <a:pt x="1406" y="25372"/>
                    <a:pt x="1312" y="25461"/>
                    <a:pt x="1202" y="25529"/>
                  </a:cubicBezTo>
                  <a:cubicBezTo>
                    <a:pt x="1187" y="25539"/>
                    <a:pt x="1104" y="25587"/>
                    <a:pt x="1085" y="25612"/>
                  </a:cubicBezTo>
                  <a:lnTo>
                    <a:pt x="1085" y="25612"/>
                  </a:lnTo>
                  <a:cubicBezTo>
                    <a:pt x="1106" y="25592"/>
                    <a:pt x="1222" y="25580"/>
                    <a:pt x="1321" y="25580"/>
                  </a:cubicBezTo>
                  <a:cubicBezTo>
                    <a:pt x="1386" y="25580"/>
                    <a:pt x="1444" y="25586"/>
                    <a:pt x="1464" y="25597"/>
                  </a:cubicBezTo>
                  <a:cubicBezTo>
                    <a:pt x="1537" y="25634"/>
                    <a:pt x="1128" y="25838"/>
                    <a:pt x="1097" y="25859"/>
                  </a:cubicBezTo>
                  <a:cubicBezTo>
                    <a:pt x="950" y="25948"/>
                    <a:pt x="926" y="25979"/>
                    <a:pt x="964" y="25979"/>
                  </a:cubicBezTo>
                  <a:cubicBezTo>
                    <a:pt x="1047" y="25979"/>
                    <a:pt x="1437" y="25827"/>
                    <a:pt x="1472" y="25827"/>
                  </a:cubicBezTo>
                  <a:cubicBezTo>
                    <a:pt x="1473" y="25827"/>
                    <a:pt x="1474" y="25828"/>
                    <a:pt x="1474" y="25828"/>
                  </a:cubicBezTo>
                  <a:cubicBezTo>
                    <a:pt x="1542" y="25886"/>
                    <a:pt x="1039" y="26163"/>
                    <a:pt x="1285" y="26184"/>
                  </a:cubicBezTo>
                  <a:cubicBezTo>
                    <a:pt x="1282" y="26184"/>
                    <a:pt x="1279" y="26184"/>
                    <a:pt x="1275" y="26184"/>
                  </a:cubicBezTo>
                  <a:cubicBezTo>
                    <a:pt x="1040" y="26184"/>
                    <a:pt x="1076" y="26905"/>
                    <a:pt x="1081" y="27034"/>
                  </a:cubicBezTo>
                  <a:cubicBezTo>
                    <a:pt x="1081" y="27207"/>
                    <a:pt x="1165" y="27327"/>
                    <a:pt x="1191" y="27479"/>
                  </a:cubicBezTo>
                  <a:cubicBezTo>
                    <a:pt x="1212" y="27590"/>
                    <a:pt x="966" y="27658"/>
                    <a:pt x="1049" y="27747"/>
                  </a:cubicBezTo>
                  <a:cubicBezTo>
                    <a:pt x="1091" y="27799"/>
                    <a:pt x="1312" y="27920"/>
                    <a:pt x="1306" y="27988"/>
                  </a:cubicBezTo>
                  <a:cubicBezTo>
                    <a:pt x="1306" y="27988"/>
                    <a:pt x="984" y="27843"/>
                    <a:pt x="880" y="27843"/>
                  </a:cubicBezTo>
                  <a:cubicBezTo>
                    <a:pt x="837" y="27843"/>
                    <a:pt x="830" y="27867"/>
                    <a:pt x="897" y="27936"/>
                  </a:cubicBezTo>
                  <a:cubicBezTo>
                    <a:pt x="997" y="28041"/>
                    <a:pt x="955" y="28198"/>
                    <a:pt x="1160" y="28224"/>
                  </a:cubicBezTo>
                  <a:cubicBezTo>
                    <a:pt x="1338" y="28240"/>
                    <a:pt x="1102" y="28423"/>
                    <a:pt x="1270" y="28434"/>
                  </a:cubicBezTo>
                  <a:cubicBezTo>
                    <a:pt x="1245" y="28432"/>
                    <a:pt x="1222" y="28432"/>
                    <a:pt x="1199" y="28432"/>
                  </a:cubicBezTo>
                  <a:cubicBezTo>
                    <a:pt x="1036" y="28432"/>
                    <a:pt x="916" y="28470"/>
                    <a:pt x="861" y="28617"/>
                  </a:cubicBezTo>
                  <a:cubicBezTo>
                    <a:pt x="819" y="28727"/>
                    <a:pt x="1333" y="28785"/>
                    <a:pt x="1422" y="28911"/>
                  </a:cubicBezTo>
                  <a:cubicBezTo>
                    <a:pt x="1615" y="29187"/>
                    <a:pt x="1095" y="29229"/>
                    <a:pt x="798" y="29229"/>
                  </a:cubicBezTo>
                  <a:cubicBezTo>
                    <a:pt x="740" y="29229"/>
                    <a:pt x="690" y="29227"/>
                    <a:pt x="656" y="29225"/>
                  </a:cubicBezTo>
                  <a:lnTo>
                    <a:pt x="656" y="29225"/>
                  </a:lnTo>
                  <a:cubicBezTo>
                    <a:pt x="882" y="29351"/>
                    <a:pt x="1091" y="29493"/>
                    <a:pt x="1291" y="29655"/>
                  </a:cubicBezTo>
                  <a:cubicBezTo>
                    <a:pt x="1149" y="29697"/>
                    <a:pt x="1018" y="29765"/>
                    <a:pt x="892" y="29849"/>
                  </a:cubicBezTo>
                  <a:cubicBezTo>
                    <a:pt x="1070" y="29855"/>
                    <a:pt x="997" y="30038"/>
                    <a:pt x="1034" y="30122"/>
                  </a:cubicBezTo>
                  <a:cubicBezTo>
                    <a:pt x="1049" y="30167"/>
                    <a:pt x="1255" y="30365"/>
                    <a:pt x="1322" y="30365"/>
                  </a:cubicBezTo>
                  <a:cubicBezTo>
                    <a:pt x="1326" y="30365"/>
                    <a:pt x="1329" y="30365"/>
                    <a:pt x="1332" y="30363"/>
                  </a:cubicBezTo>
                  <a:lnTo>
                    <a:pt x="1332" y="30363"/>
                  </a:lnTo>
                  <a:cubicBezTo>
                    <a:pt x="1149" y="30452"/>
                    <a:pt x="808" y="30290"/>
                    <a:pt x="960" y="30599"/>
                  </a:cubicBezTo>
                  <a:cubicBezTo>
                    <a:pt x="1066" y="30806"/>
                    <a:pt x="993" y="30872"/>
                    <a:pt x="763" y="30872"/>
                  </a:cubicBezTo>
                  <a:cubicBezTo>
                    <a:pt x="754" y="30872"/>
                    <a:pt x="744" y="30872"/>
                    <a:pt x="735" y="30872"/>
                  </a:cubicBezTo>
                  <a:lnTo>
                    <a:pt x="735" y="30872"/>
                  </a:lnTo>
                  <a:cubicBezTo>
                    <a:pt x="735" y="30992"/>
                    <a:pt x="861" y="30945"/>
                    <a:pt x="934" y="30992"/>
                  </a:cubicBezTo>
                  <a:cubicBezTo>
                    <a:pt x="1049" y="31066"/>
                    <a:pt x="950" y="31234"/>
                    <a:pt x="1023" y="31328"/>
                  </a:cubicBezTo>
                  <a:cubicBezTo>
                    <a:pt x="1097" y="31417"/>
                    <a:pt x="1228" y="31354"/>
                    <a:pt x="1322" y="31407"/>
                  </a:cubicBezTo>
                  <a:cubicBezTo>
                    <a:pt x="1411" y="31464"/>
                    <a:pt x="1306" y="31595"/>
                    <a:pt x="1422" y="31595"/>
                  </a:cubicBezTo>
                  <a:cubicBezTo>
                    <a:pt x="1369" y="31595"/>
                    <a:pt x="1332" y="31593"/>
                    <a:pt x="1305" y="31593"/>
                  </a:cubicBezTo>
                  <a:cubicBezTo>
                    <a:pt x="1233" y="31593"/>
                    <a:pt x="1238" y="31607"/>
                    <a:pt x="1238" y="31711"/>
                  </a:cubicBezTo>
                  <a:lnTo>
                    <a:pt x="1233" y="32004"/>
                  </a:lnTo>
                  <a:cubicBezTo>
                    <a:pt x="1139" y="32004"/>
                    <a:pt x="971" y="32004"/>
                    <a:pt x="971" y="31899"/>
                  </a:cubicBezTo>
                  <a:cubicBezTo>
                    <a:pt x="913" y="31857"/>
                    <a:pt x="971" y="31795"/>
                    <a:pt x="840" y="31795"/>
                  </a:cubicBezTo>
                  <a:cubicBezTo>
                    <a:pt x="845" y="32072"/>
                    <a:pt x="1118" y="32109"/>
                    <a:pt x="1254" y="32329"/>
                  </a:cubicBezTo>
                  <a:cubicBezTo>
                    <a:pt x="1301" y="32405"/>
                    <a:pt x="1285" y="32430"/>
                    <a:pt x="1244" y="32430"/>
                  </a:cubicBezTo>
                  <a:cubicBezTo>
                    <a:pt x="1166" y="32430"/>
                    <a:pt x="997" y="32340"/>
                    <a:pt x="997" y="32340"/>
                  </a:cubicBezTo>
                  <a:lnTo>
                    <a:pt x="997" y="32340"/>
                  </a:lnTo>
                  <a:cubicBezTo>
                    <a:pt x="981" y="32340"/>
                    <a:pt x="1091" y="32513"/>
                    <a:pt x="1091" y="32513"/>
                  </a:cubicBezTo>
                  <a:cubicBezTo>
                    <a:pt x="1207" y="32602"/>
                    <a:pt x="1207" y="32628"/>
                    <a:pt x="1091" y="32717"/>
                  </a:cubicBezTo>
                  <a:cubicBezTo>
                    <a:pt x="956" y="32818"/>
                    <a:pt x="904" y="33053"/>
                    <a:pt x="1085" y="33053"/>
                  </a:cubicBezTo>
                  <a:cubicBezTo>
                    <a:pt x="1121" y="33053"/>
                    <a:pt x="1166" y="33043"/>
                    <a:pt x="1223" y="33021"/>
                  </a:cubicBezTo>
                  <a:lnTo>
                    <a:pt x="1223" y="33021"/>
                  </a:lnTo>
                  <a:cubicBezTo>
                    <a:pt x="1191" y="33090"/>
                    <a:pt x="1259" y="33111"/>
                    <a:pt x="1275" y="33142"/>
                  </a:cubicBezTo>
                  <a:cubicBezTo>
                    <a:pt x="1278" y="33148"/>
                    <a:pt x="1267" y="33150"/>
                    <a:pt x="1246" y="33150"/>
                  </a:cubicBezTo>
                  <a:cubicBezTo>
                    <a:pt x="1176" y="33150"/>
                    <a:pt x="1006" y="33126"/>
                    <a:pt x="950" y="33126"/>
                  </a:cubicBezTo>
                  <a:cubicBezTo>
                    <a:pt x="946" y="33126"/>
                    <a:pt x="942" y="33126"/>
                    <a:pt x="939" y="33126"/>
                  </a:cubicBezTo>
                  <a:cubicBezTo>
                    <a:pt x="835" y="33137"/>
                    <a:pt x="887" y="33210"/>
                    <a:pt x="913" y="33257"/>
                  </a:cubicBezTo>
                  <a:cubicBezTo>
                    <a:pt x="1065" y="33504"/>
                    <a:pt x="1479" y="33457"/>
                    <a:pt x="1479" y="33734"/>
                  </a:cubicBezTo>
                  <a:cubicBezTo>
                    <a:pt x="1439" y="33734"/>
                    <a:pt x="1397" y="33734"/>
                    <a:pt x="1355" y="33734"/>
                  </a:cubicBezTo>
                  <a:cubicBezTo>
                    <a:pt x="1251" y="33734"/>
                    <a:pt x="1145" y="33739"/>
                    <a:pt x="1055" y="33776"/>
                  </a:cubicBezTo>
                  <a:cubicBezTo>
                    <a:pt x="835" y="33876"/>
                    <a:pt x="976" y="34039"/>
                    <a:pt x="1170" y="34039"/>
                  </a:cubicBezTo>
                  <a:cubicBezTo>
                    <a:pt x="1013" y="34039"/>
                    <a:pt x="824" y="34091"/>
                    <a:pt x="819" y="34248"/>
                  </a:cubicBezTo>
                  <a:cubicBezTo>
                    <a:pt x="865" y="34248"/>
                    <a:pt x="1013" y="34229"/>
                    <a:pt x="1126" y="34229"/>
                  </a:cubicBezTo>
                  <a:cubicBezTo>
                    <a:pt x="1245" y="34229"/>
                    <a:pt x="1326" y="34251"/>
                    <a:pt x="1202" y="34343"/>
                  </a:cubicBezTo>
                  <a:cubicBezTo>
                    <a:pt x="1081" y="34432"/>
                    <a:pt x="855" y="34437"/>
                    <a:pt x="850" y="34605"/>
                  </a:cubicBezTo>
                  <a:cubicBezTo>
                    <a:pt x="850" y="34710"/>
                    <a:pt x="981" y="34746"/>
                    <a:pt x="950" y="34856"/>
                  </a:cubicBezTo>
                  <a:cubicBezTo>
                    <a:pt x="756" y="34856"/>
                    <a:pt x="808" y="35328"/>
                    <a:pt x="829" y="35418"/>
                  </a:cubicBezTo>
                  <a:cubicBezTo>
                    <a:pt x="841" y="35459"/>
                    <a:pt x="867" y="35474"/>
                    <a:pt x="899" y="35474"/>
                  </a:cubicBezTo>
                  <a:cubicBezTo>
                    <a:pt x="973" y="35474"/>
                    <a:pt x="1081" y="35400"/>
                    <a:pt x="1140" y="35400"/>
                  </a:cubicBezTo>
                  <a:cubicBezTo>
                    <a:pt x="1150" y="35400"/>
                    <a:pt x="1158" y="35402"/>
                    <a:pt x="1165" y="35407"/>
                  </a:cubicBezTo>
                  <a:cubicBezTo>
                    <a:pt x="1322" y="35528"/>
                    <a:pt x="829" y="35653"/>
                    <a:pt x="761" y="35669"/>
                  </a:cubicBezTo>
                  <a:cubicBezTo>
                    <a:pt x="641" y="35701"/>
                    <a:pt x="672" y="35926"/>
                    <a:pt x="677" y="35994"/>
                  </a:cubicBezTo>
                  <a:cubicBezTo>
                    <a:pt x="693" y="36188"/>
                    <a:pt x="735" y="36377"/>
                    <a:pt x="808" y="36555"/>
                  </a:cubicBezTo>
                  <a:cubicBezTo>
                    <a:pt x="829" y="36608"/>
                    <a:pt x="1070" y="36938"/>
                    <a:pt x="1034" y="36964"/>
                  </a:cubicBezTo>
                  <a:cubicBezTo>
                    <a:pt x="1030" y="36967"/>
                    <a:pt x="1024" y="36969"/>
                    <a:pt x="1016" y="36969"/>
                  </a:cubicBezTo>
                  <a:cubicBezTo>
                    <a:pt x="930" y="36969"/>
                    <a:pt x="642" y="36779"/>
                    <a:pt x="566" y="36779"/>
                  </a:cubicBezTo>
                  <a:cubicBezTo>
                    <a:pt x="549" y="36779"/>
                    <a:pt x="542" y="36789"/>
                    <a:pt x="551" y="36812"/>
                  </a:cubicBezTo>
                  <a:cubicBezTo>
                    <a:pt x="593" y="36921"/>
                    <a:pt x="866" y="37406"/>
                    <a:pt x="1004" y="37410"/>
                  </a:cubicBezTo>
                  <a:lnTo>
                    <a:pt x="1004" y="37410"/>
                  </a:lnTo>
                  <a:cubicBezTo>
                    <a:pt x="823" y="37411"/>
                    <a:pt x="756" y="37510"/>
                    <a:pt x="735" y="37646"/>
                  </a:cubicBezTo>
                  <a:cubicBezTo>
                    <a:pt x="724" y="37756"/>
                    <a:pt x="740" y="37871"/>
                    <a:pt x="787" y="37971"/>
                  </a:cubicBezTo>
                  <a:cubicBezTo>
                    <a:pt x="829" y="38055"/>
                    <a:pt x="939" y="38076"/>
                    <a:pt x="987" y="38170"/>
                  </a:cubicBezTo>
                  <a:cubicBezTo>
                    <a:pt x="1118" y="38417"/>
                    <a:pt x="835" y="38652"/>
                    <a:pt x="735" y="39014"/>
                  </a:cubicBezTo>
                  <a:cubicBezTo>
                    <a:pt x="722" y="39066"/>
                    <a:pt x="728" y="39083"/>
                    <a:pt x="745" y="39083"/>
                  </a:cubicBezTo>
                  <a:cubicBezTo>
                    <a:pt x="763" y="39083"/>
                    <a:pt x="792" y="39064"/>
                    <a:pt x="824" y="39046"/>
                  </a:cubicBezTo>
                  <a:cubicBezTo>
                    <a:pt x="829" y="39145"/>
                    <a:pt x="829" y="39245"/>
                    <a:pt x="824" y="39345"/>
                  </a:cubicBezTo>
                  <a:cubicBezTo>
                    <a:pt x="824" y="39528"/>
                    <a:pt x="945" y="39549"/>
                    <a:pt x="955" y="39727"/>
                  </a:cubicBezTo>
                  <a:cubicBezTo>
                    <a:pt x="955" y="39806"/>
                    <a:pt x="945" y="39890"/>
                    <a:pt x="929" y="39968"/>
                  </a:cubicBezTo>
                  <a:cubicBezTo>
                    <a:pt x="907" y="40061"/>
                    <a:pt x="900" y="40128"/>
                    <a:pt x="945" y="40128"/>
                  </a:cubicBezTo>
                  <a:cubicBezTo>
                    <a:pt x="953" y="40128"/>
                    <a:pt x="964" y="40126"/>
                    <a:pt x="976" y="40121"/>
                  </a:cubicBezTo>
                  <a:cubicBezTo>
                    <a:pt x="1086" y="40115"/>
                    <a:pt x="1191" y="40063"/>
                    <a:pt x="1259" y="39974"/>
                  </a:cubicBezTo>
                  <a:cubicBezTo>
                    <a:pt x="1437" y="39759"/>
                    <a:pt x="1804" y="39722"/>
                    <a:pt x="1978" y="39649"/>
                  </a:cubicBezTo>
                  <a:cubicBezTo>
                    <a:pt x="2069" y="39608"/>
                    <a:pt x="2445" y="39239"/>
                    <a:pt x="2464" y="39239"/>
                  </a:cubicBezTo>
                  <a:cubicBezTo>
                    <a:pt x="2465" y="39239"/>
                    <a:pt x="2465" y="39239"/>
                    <a:pt x="2465" y="39240"/>
                  </a:cubicBezTo>
                  <a:cubicBezTo>
                    <a:pt x="2497" y="39261"/>
                    <a:pt x="2449" y="39455"/>
                    <a:pt x="2439" y="39481"/>
                  </a:cubicBezTo>
                  <a:lnTo>
                    <a:pt x="2628" y="39266"/>
                  </a:lnTo>
                  <a:cubicBezTo>
                    <a:pt x="2643" y="39234"/>
                    <a:pt x="2675" y="38951"/>
                    <a:pt x="2712" y="38941"/>
                  </a:cubicBezTo>
                  <a:cubicBezTo>
                    <a:pt x="2712" y="38941"/>
                    <a:pt x="2712" y="38941"/>
                    <a:pt x="2712" y="38941"/>
                  </a:cubicBezTo>
                  <a:cubicBezTo>
                    <a:pt x="2734" y="38941"/>
                    <a:pt x="2786" y="39125"/>
                    <a:pt x="2837" y="39145"/>
                  </a:cubicBezTo>
                  <a:cubicBezTo>
                    <a:pt x="2854" y="39151"/>
                    <a:pt x="2870" y="39153"/>
                    <a:pt x="2888" y="39153"/>
                  </a:cubicBezTo>
                  <a:cubicBezTo>
                    <a:pt x="2965" y="39153"/>
                    <a:pt x="3050" y="39104"/>
                    <a:pt x="3110" y="39082"/>
                  </a:cubicBezTo>
                  <a:cubicBezTo>
                    <a:pt x="3161" y="39012"/>
                    <a:pt x="3235" y="38912"/>
                    <a:pt x="3306" y="38912"/>
                  </a:cubicBezTo>
                  <a:cubicBezTo>
                    <a:pt x="3345" y="38912"/>
                    <a:pt x="3382" y="38943"/>
                    <a:pt x="3414" y="39025"/>
                  </a:cubicBezTo>
                  <a:cubicBezTo>
                    <a:pt x="3388" y="38957"/>
                    <a:pt x="3456" y="38805"/>
                    <a:pt x="3425" y="38763"/>
                  </a:cubicBezTo>
                  <a:lnTo>
                    <a:pt x="3425" y="38763"/>
                  </a:lnTo>
                  <a:cubicBezTo>
                    <a:pt x="3498" y="38845"/>
                    <a:pt x="3550" y="38874"/>
                    <a:pt x="3609" y="38874"/>
                  </a:cubicBezTo>
                  <a:cubicBezTo>
                    <a:pt x="3656" y="38874"/>
                    <a:pt x="3707" y="38856"/>
                    <a:pt x="3776" y="38831"/>
                  </a:cubicBezTo>
                  <a:cubicBezTo>
                    <a:pt x="3849" y="38805"/>
                    <a:pt x="3975" y="38778"/>
                    <a:pt x="4017" y="38700"/>
                  </a:cubicBezTo>
                  <a:cubicBezTo>
                    <a:pt x="4049" y="38647"/>
                    <a:pt x="3991" y="38611"/>
                    <a:pt x="4049" y="38590"/>
                  </a:cubicBezTo>
                  <a:cubicBezTo>
                    <a:pt x="4091" y="38573"/>
                    <a:pt x="4130" y="38568"/>
                    <a:pt x="4167" y="38568"/>
                  </a:cubicBezTo>
                  <a:cubicBezTo>
                    <a:pt x="4234" y="38568"/>
                    <a:pt x="4295" y="38585"/>
                    <a:pt x="4365" y="38585"/>
                  </a:cubicBezTo>
                  <a:cubicBezTo>
                    <a:pt x="4403" y="38585"/>
                    <a:pt x="4444" y="38580"/>
                    <a:pt x="4489" y="38563"/>
                  </a:cubicBezTo>
                  <a:cubicBezTo>
                    <a:pt x="4543" y="38545"/>
                    <a:pt x="4723" y="38449"/>
                    <a:pt x="4850" y="38449"/>
                  </a:cubicBezTo>
                  <a:cubicBezTo>
                    <a:pt x="4906" y="38449"/>
                    <a:pt x="4952" y="38468"/>
                    <a:pt x="4971" y="38521"/>
                  </a:cubicBezTo>
                  <a:cubicBezTo>
                    <a:pt x="5160" y="38453"/>
                    <a:pt x="4898" y="38280"/>
                    <a:pt x="4998" y="38165"/>
                  </a:cubicBezTo>
                  <a:cubicBezTo>
                    <a:pt x="5006" y="38156"/>
                    <a:pt x="5016" y="38152"/>
                    <a:pt x="5028" y="38152"/>
                  </a:cubicBezTo>
                  <a:cubicBezTo>
                    <a:pt x="5088" y="38152"/>
                    <a:pt x="5182" y="38260"/>
                    <a:pt x="5212" y="38291"/>
                  </a:cubicBezTo>
                  <a:cubicBezTo>
                    <a:pt x="5270" y="38306"/>
                    <a:pt x="5328" y="38317"/>
                    <a:pt x="5391" y="38317"/>
                  </a:cubicBezTo>
                  <a:cubicBezTo>
                    <a:pt x="5504" y="38317"/>
                    <a:pt x="5775" y="37949"/>
                    <a:pt x="5913" y="37949"/>
                  </a:cubicBezTo>
                  <a:cubicBezTo>
                    <a:pt x="5938" y="37949"/>
                    <a:pt x="5958" y="37961"/>
                    <a:pt x="5973" y="37990"/>
                  </a:cubicBezTo>
                  <a:lnTo>
                    <a:pt x="5973" y="37990"/>
                  </a:lnTo>
                  <a:cubicBezTo>
                    <a:pt x="5940" y="37908"/>
                    <a:pt x="5851" y="37571"/>
                    <a:pt x="5926" y="37551"/>
                  </a:cubicBezTo>
                  <a:cubicBezTo>
                    <a:pt x="5928" y="37551"/>
                    <a:pt x="5930" y="37550"/>
                    <a:pt x="5933" y="37550"/>
                  </a:cubicBezTo>
                  <a:cubicBezTo>
                    <a:pt x="5973" y="37550"/>
                    <a:pt x="6058" y="37663"/>
                    <a:pt x="6078" y="37688"/>
                  </a:cubicBezTo>
                  <a:cubicBezTo>
                    <a:pt x="6120" y="37698"/>
                    <a:pt x="6167" y="37709"/>
                    <a:pt x="6209" y="37709"/>
                  </a:cubicBezTo>
                  <a:cubicBezTo>
                    <a:pt x="6237" y="37711"/>
                    <a:pt x="6261" y="37713"/>
                    <a:pt x="6283" y="37713"/>
                  </a:cubicBezTo>
                  <a:cubicBezTo>
                    <a:pt x="6356" y="37713"/>
                    <a:pt x="6402" y="37696"/>
                    <a:pt x="6471" y="37635"/>
                  </a:cubicBezTo>
                  <a:cubicBezTo>
                    <a:pt x="6488" y="37618"/>
                    <a:pt x="6514" y="37599"/>
                    <a:pt x="6541" y="37599"/>
                  </a:cubicBezTo>
                  <a:cubicBezTo>
                    <a:pt x="6556" y="37599"/>
                    <a:pt x="6571" y="37605"/>
                    <a:pt x="6586" y="37620"/>
                  </a:cubicBezTo>
                  <a:cubicBezTo>
                    <a:pt x="6670" y="37703"/>
                    <a:pt x="6618" y="37945"/>
                    <a:pt x="6670" y="37971"/>
                  </a:cubicBezTo>
                  <a:cubicBezTo>
                    <a:pt x="6673" y="37973"/>
                    <a:pt x="6675" y="37973"/>
                    <a:pt x="6678" y="37973"/>
                  </a:cubicBezTo>
                  <a:cubicBezTo>
                    <a:pt x="6731" y="37973"/>
                    <a:pt x="6851" y="37723"/>
                    <a:pt x="6906" y="37693"/>
                  </a:cubicBezTo>
                  <a:cubicBezTo>
                    <a:pt x="6987" y="37653"/>
                    <a:pt x="7085" y="37644"/>
                    <a:pt x="7186" y="37644"/>
                  </a:cubicBezTo>
                  <a:cubicBezTo>
                    <a:pt x="7263" y="37644"/>
                    <a:pt x="7342" y="37649"/>
                    <a:pt x="7417" y="37649"/>
                  </a:cubicBezTo>
                  <a:cubicBezTo>
                    <a:pt x="7446" y="37649"/>
                    <a:pt x="7476" y="37648"/>
                    <a:pt x="7504" y="37646"/>
                  </a:cubicBezTo>
                  <a:cubicBezTo>
                    <a:pt x="7688" y="37632"/>
                    <a:pt x="7390" y="37189"/>
                    <a:pt x="7561" y="37189"/>
                  </a:cubicBezTo>
                  <a:cubicBezTo>
                    <a:pt x="7585" y="37189"/>
                    <a:pt x="7617" y="37197"/>
                    <a:pt x="7661" y="37216"/>
                  </a:cubicBezTo>
                  <a:cubicBezTo>
                    <a:pt x="7789" y="37269"/>
                    <a:pt x="7879" y="37347"/>
                    <a:pt x="7980" y="37347"/>
                  </a:cubicBezTo>
                  <a:cubicBezTo>
                    <a:pt x="8028" y="37347"/>
                    <a:pt x="8079" y="37329"/>
                    <a:pt x="8138" y="37284"/>
                  </a:cubicBezTo>
                  <a:cubicBezTo>
                    <a:pt x="8186" y="37248"/>
                    <a:pt x="8210" y="36974"/>
                    <a:pt x="8282" y="36974"/>
                  </a:cubicBezTo>
                  <a:cubicBezTo>
                    <a:pt x="8304" y="36974"/>
                    <a:pt x="8331" y="36999"/>
                    <a:pt x="8364" y="37064"/>
                  </a:cubicBezTo>
                  <a:cubicBezTo>
                    <a:pt x="8413" y="37157"/>
                    <a:pt x="8457" y="37193"/>
                    <a:pt x="8496" y="37193"/>
                  </a:cubicBezTo>
                  <a:cubicBezTo>
                    <a:pt x="8591" y="37193"/>
                    <a:pt x="8658" y="36984"/>
                    <a:pt x="8699" y="36880"/>
                  </a:cubicBezTo>
                  <a:cubicBezTo>
                    <a:pt x="8734" y="36789"/>
                    <a:pt x="8778" y="36759"/>
                    <a:pt x="8828" y="36759"/>
                  </a:cubicBezTo>
                  <a:cubicBezTo>
                    <a:pt x="8919" y="36759"/>
                    <a:pt x="9031" y="36857"/>
                    <a:pt x="9145" y="36857"/>
                  </a:cubicBezTo>
                  <a:cubicBezTo>
                    <a:pt x="9155" y="36857"/>
                    <a:pt x="9166" y="36856"/>
                    <a:pt x="9176" y="36854"/>
                  </a:cubicBezTo>
                  <a:cubicBezTo>
                    <a:pt x="9370" y="36823"/>
                    <a:pt x="9098" y="36498"/>
                    <a:pt x="9098" y="36377"/>
                  </a:cubicBezTo>
                  <a:cubicBezTo>
                    <a:pt x="9098" y="36360"/>
                    <a:pt x="9105" y="36353"/>
                    <a:pt x="9117" y="36353"/>
                  </a:cubicBezTo>
                  <a:cubicBezTo>
                    <a:pt x="9178" y="36353"/>
                    <a:pt x="9365" y="36522"/>
                    <a:pt x="9444" y="36522"/>
                  </a:cubicBezTo>
                  <a:cubicBezTo>
                    <a:pt x="9465" y="36522"/>
                    <a:pt x="9478" y="36511"/>
                    <a:pt x="9480" y="36482"/>
                  </a:cubicBezTo>
                  <a:cubicBezTo>
                    <a:pt x="9480" y="36435"/>
                    <a:pt x="9375" y="36393"/>
                    <a:pt x="9402" y="36314"/>
                  </a:cubicBezTo>
                  <a:cubicBezTo>
                    <a:pt x="9432" y="36270"/>
                    <a:pt x="9485" y="36249"/>
                    <a:pt x="9538" y="36249"/>
                  </a:cubicBezTo>
                  <a:cubicBezTo>
                    <a:pt x="9548" y="36249"/>
                    <a:pt x="9559" y="36249"/>
                    <a:pt x="9569" y="36251"/>
                  </a:cubicBezTo>
                  <a:cubicBezTo>
                    <a:pt x="9717" y="36337"/>
                    <a:pt x="9628" y="36561"/>
                    <a:pt x="9836" y="36561"/>
                  </a:cubicBezTo>
                  <a:cubicBezTo>
                    <a:pt x="9843" y="36561"/>
                    <a:pt x="9850" y="36561"/>
                    <a:pt x="9858" y="36560"/>
                  </a:cubicBezTo>
                  <a:cubicBezTo>
                    <a:pt x="10167" y="36540"/>
                    <a:pt x="10513" y="36372"/>
                    <a:pt x="10744" y="36162"/>
                  </a:cubicBezTo>
                  <a:cubicBezTo>
                    <a:pt x="10823" y="36094"/>
                    <a:pt x="10817" y="36047"/>
                    <a:pt x="10912" y="36005"/>
                  </a:cubicBezTo>
                  <a:cubicBezTo>
                    <a:pt x="10928" y="35953"/>
                    <a:pt x="10944" y="35932"/>
                    <a:pt x="10960" y="35932"/>
                  </a:cubicBezTo>
                  <a:cubicBezTo>
                    <a:pt x="11025" y="35932"/>
                    <a:pt x="11082" y="36283"/>
                    <a:pt x="11100" y="36283"/>
                  </a:cubicBezTo>
                  <a:cubicBezTo>
                    <a:pt x="11100" y="36283"/>
                    <a:pt x="11100" y="36283"/>
                    <a:pt x="11100" y="36283"/>
                  </a:cubicBezTo>
                  <a:cubicBezTo>
                    <a:pt x="11237" y="36231"/>
                    <a:pt x="11089" y="35930"/>
                    <a:pt x="11210" y="35930"/>
                  </a:cubicBezTo>
                  <a:cubicBezTo>
                    <a:pt x="11237" y="35930"/>
                    <a:pt x="11279" y="35946"/>
                    <a:pt x="11342" y="35984"/>
                  </a:cubicBezTo>
                  <a:cubicBezTo>
                    <a:pt x="11389" y="35968"/>
                    <a:pt x="11431" y="35942"/>
                    <a:pt x="11467" y="35910"/>
                  </a:cubicBezTo>
                  <a:cubicBezTo>
                    <a:pt x="11546" y="35858"/>
                    <a:pt x="11974" y="35445"/>
                    <a:pt x="12169" y="35445"/>
                  </a:cubicBezTo>
                  <a:cubicBezTo>
                    <a:pt x="12208" y="35445"/>
                    <a:pt x="12238" y="35462"/>
                    <a:pt x="12254" y="35501"/>
                  </a:cubicBezTo>
                  <a:lnTo>
                    <a:pt x="12401" y="35030"/>
                  </a:lnTo>
                  <a:cubicBezTo>
                    <a:pt x="12450" y="35160"/>
                    <a:pt x="12539" y="35195"/>
                    <a:pt x="12629" y="35195"/>
                  </a:cubicBezTo>
                  <a:cubicBezTo>
                    <a:pt x="12673" y="35195"/>
                    <a:pt x="12717" y="35187"/>
                    <a:pt x="12757" y="35176"/>
                  </a:cubicBezTo>
                  <a:cubicBezTo>
                    <a:pt x="12772" y="35172"/>
                    <a:pt x="12786" y="35170"/>
                    <a:pt x="12799" y="35170"/>
                  </a:cubicBezTo>
                  <a:cubicBezTo>
                    <a:pt x="12904" y="35170"/>
                    <a:pt x="12948" y="35292"/>
                    <a:pt x="13046" y="35376"/>
                  </a:cubicBezTo>
                  <a:cubicBezTo>
                    <a:pt x="13051" y="35380"/>
                    <a:pt x="13056" y="35382"/>
                    <a:pt x="13060" y="35382"/>
                  </a:cubicBezTo>
                  <a:cubicBezTo>
                    <a:pt x="13124" y="35382"/>
                    <a:pt x="13091" y="34906"/>
                    <a:pt x="13213" y="34862"/>
                  </a:cubicBezTo>
                  <a:cubicBezTo>
                    <a:pt x="13240" y="34930"/>
                    <a:pt x="13318" y="35307"/>
                    <a:pt x="13371" y="35307"/>
                  </a:cubicBezTo>
                  <a:cubicBezTo>
                    <a:pt x="13372" y="35307"/>
                    <a:pt x="13374" y="35307"/>
                    <a:pt x="13375" y="35307"/>
                  </a:cubicBezTo>
                  <a:cubicBezTo>
                    <a:pt x="13500" y="35307"/>
                    <a:pt x="13627" y="35101"/>
                    <a:pt x="13580" y="34967"/>
                  </a:cubicBezTo>
                  <a:cubicBezTo>
                    <a:pt x="13549" y="34867"/>
                    <a:pt x="13418" y="34799"/>
                    <a:pt x="13528" y="34746"/>
                  </a:cubicBezTo>
                  <a:cubicBezTo>
                    <a:pt x="13554" y="34733"/>
                    <a:pt x="13574" y="34727"/>
                    <a:pt x="13593" y="34727"/>
                  </a:cubicBezTo>
                  <a:cubicBezTo>
                    <a:pt x="13626" y="34727"/>
                    <a:pt x="13654" y="34748"/>
                    <a:pt x="13701" y="34788"/>
                  </a:cubicBezTo>
                  <a:cubicBezTo>
                    <a:pt x="13816" y="34893"/>
                    <a:pt x="13801" y="35129"/>
                    <a:pt x="13911" y="35224"/>
                  </a:cubicBezTo>
                  <a:cubicBezTo>
                    <a:pt x="13911" y="35224"/>
                    <a:pt x="13912" y="35225"/>
                    <a:pt x="13913" y="35225"/>
                  </a:cubicBezTo>
                  <a:cubicBezTo>
                    <a:pt x="13926" y="35225"/>
                    <a:pt x="13926" y="35014"/>
                    <a:pt x="13926" y="35014"/>
                  </a:cubicBezTo>
                  <a:cubicBezTo>
                    <a:pt x="13953" y="34925"/>
                    <a:pt x="14016" y="34851"/>
                    <a:pt x="14099" y="34809"/>
                  </a:cubicBezTo>
                  <a:cubicBezTo>
                    <a:pt x="14113" y="34803"/>
                    <a:pt x="14125" y="34801"/>
                    <a:pt x="14136" y="34801"/>
                  </a:cubicBezTo>
                  <a:cubicBezTo>
                    <a:pt x="14163" y="34801"/>
                    <a:pt x="14185" y="34815"/>
                    <a:pt x="14204" y="34815"/>
                  </a:cubicBezTo>
                  <a:cubicBezTo>
                    <a:pt x="14217" y="34815"/>
                    <a:pt x="14229" y="34809"/>
                    <a:pt x="14241" y="34788"/>
                  </a:cubicBezTo>
                  <a:cubicBezTo>
                    <a:pt x="14288" y="34699"/>
                    <a:pt x="14283" y="34610"/>
                    <a:pt x="14304" y="34516"/>
                  </a:cubicBezTo>
                  <a:cubicBezTo>
                    <a:pt x="14307" y="34493"/>
                    <a:pt x="14316" y="34485"/>
                    <a:pt x="14327" y="34485"/>
                  </a:cubicBezTo>
                  <a:cubicBezTo>
                    <a:pt x="14370" y="34485"/>
                    <a:pt x="14458" y="34609"/>
                    <a:pt x="14522" y="34609"/>
                  </a:cubicBezTo>
                  <a:cubicBezTo>
                    <a:pt x="14541" y="34609"/>
                    <a:pt x="14558" y="34597"/>
                    <a:pt x="14571" y="34568"/>
                  </a:cubicBezTo>
                  <a:cubicBezTo>
                    <a:pt x="14603" y="34500"/>
                    <a:pt x="14571" y="34400"/>
                    <a:pt x="14619" y="34353"/>
                  </a:cubicBezTo>
                  <a:cubicBezTo>
                    <a:pt x="14676" y="34311"/>
                    <a:pt x="14739" y="34280"/>
                    <a:pt x="14807" y="34264"/>
                  </a:cubicBezTo>
                  <a:lnTo>
                    <a:pt x="14807" y="34264"/>
                  </a:lnTo>
                  <a:cubicBezTo>
                    <a:pt x="14666" y="34316"/>
                    <a:pt x="14541" y="34584"/>
                    <a:pt x="14716" y="34584"/>
                  </a:cubicBezTo>
                  <a:cubicBezTo>
                    <a:pt x="14736" y="34584"/>
                    <a:pt x="14759" y="34581"/>
                    <a:pt x="14786" y="34573"/>
                  </a:cubicBezTo>
                  <a:cubicBezTo>
                    <a:pt x="14912" y="34537"/>
                    <a:pt x="15111" y="34400"/>
                    <a:pt x="15048" y="34217"/>
                  </a:cubicBezTo>
                  <a:lnTo>
                    <a:pt x="15048" y="34217"/>
                  </a:lnTo>
                  <a:cubicBezTo>
                    <a:pt x="15085" y="34315"/>
                    <a:pt x="15168" y="34351"/>
                    <a:pt x="15272" y="34351"/>
                  </a:cubicBezTo>
                  <a:cubicBezTo>
                    <a:pt x="15536" y="34351"/>
                    <a:pt x="15937" y="34117"/>
                    <a:pt x="16076" y="34065"/>
                  </a:cubicBezTo>
                  <a:cubicBezTo>
                    <a:pt x="16249" y="34002"/>
                    <a:pt x="16118" y="33860"/>
                    <a:pt x="16039" y="33661"/>
                  </a:cubicBezTo>
                  <a:cubicBezTo>
                    <a:pt x="16039" y="33526"/>
                    <a:pt x="16047" y="33462"/>
                    <a:pt x="16081" y="33462"/>
                  </a:cubicBezTo>
                  <a:cubicBezTo>
                    <a:pt x="16109" y="33462"/>
                    <a:pt x="16155" y="33505"/>
                    <a:pt x="16228" y="33588"/>
                  </a:cubicBezTo>
                  <a:cubicBezTo>
                    <a:pt x="16319" y="33818"/>
                    <a:pt x="16539" y="33890"/>
                    <a:pt x="16744" y="33890"/>
                  </a:cubicBezTo>
                  <a:cubicBezTo>
                    <a:pt x="16870" y="33890"/>
                    <a:pt x="16990" y="33863"/>
                    <a:pt x="17072" y="33829"/>
                  </a:cubicBezTo>
                  <a:cubicBezTo>
                    <a:pt x="17188" y="33787"/>
                    <a:pt x="17329" y="33734"/>
                    <a:pt x="17361" y="33577"/>
                  </a:cubicBezTo>
                  <a:cubicBezTo>
                    <a:pt x="17412" y="33357"/>
                    <a:pt x="17458" y="33271"/>
                    <a:pt x="17642" y="33194"/>
                  </a:cubicBezTo>
                  <a:lnTo>
                    <a:pt x="17642" y="33194"/>
                  </a:lnTo>
                  <a:cubicBezTo>
                    <a:pt x="17479" y="33266"/>
                    <a:pt x="17466" y="33467"/>
                    <a:pt x="17619" y="33467"/>
                  </a:cubicBezTo>
                  <a:cubicBezTo>
                    <a:pt x="17646" y="33467"/>
                    <a:pt x="17679" y="33461"/>
                    <a:pt x="17717" y="33446"/>
                  </a:cubicBezTo>
                  <a:lnTo>
                    <a:pt x="18294" y="33221"/>
                  </a:lnTo>
                  <a:cubicBezTo>
                    <a:pt x="18519" y="33121"/>
                    <a:pt x="18619" y="33069"/>
                    <a:pt x="18624" y="32759"/>
                  </a:cubicBezTo>
                  <a:lnTo>
                    <a:pt x="18624" y="32759"/>
                  </a:lnTo>
                  <a:cubicBezTo>
                    <a:pt x="18624" y="32896"/>
                    <a:pt x="18608" y="33006"/>
                    <a:pt x="18698" y="33132"/>
                  </a:cubicBezTo>
                  <a:cubicBezTo>
                    <a:pt x="18718" y="33162"/>
                    <a:pt x="18764" y="33178"/>
                    <a:pt x="18805" y="33178"/>
                  </a:cubicBezTo>
                  <a:cubicBezTo>
                    <a:pt x="18858" y="33178"/>
                    <a:pt x="18904" y="33151"/>
                    <a:pt x="18886" y="33090"/>
                  </a:cubicBezTo>
                  <a:cubicBezTo>
                    <a:pt x="18844" y="32948"/>
                    <a:pt x="19012" y="32974"/>
                    <a:pt x="19107" y="32927"/>
                  </a:cubicBezTo>
                  <a:cubicBezTo>
                    <a:pt x="19154" y="32901"/>
                    <a:pt x="19101" y="32765"/>
                    <a:pt x="19128" y="32702"/>
                  </a:cubicBezTo>
                  <a:cubicBezTo>
                    <a:pt x="19140" y="32675"/>
                    <a:pt x="19158" y="32665"/>
                    <a:pt x="19180" y="32665"/>
                  </a:cubicBezTo>
                  <a:cubicBezTo>
                    <a:pt x="19238" y="32665"/>
                    <a:pt x="19321" y="32740"/>
                    <a:pt x="19379" y="32744"/>
                  </a:cubicBezTo>
                  <a:cubicBezTo>
                    <a:pt x="19453" y="32744"/>
                    <a:pt x="19531" y="32728"/>
                    <a:pt x="19594" y="32691"/>
                  </a:cubicBezTo>
                  <a:cubicBezTo>
                    <a:pt x="19683" y="32654"/>
                    <a:pt x="19736" y="32565"/>
                    <a:pt x="19736" y="32476"/>
                  </a:cubicBezTo>
                  <a:cubicBezTo>
                    <a:pt x="19725" y="32366"/>
                    <a:pt x="19825" y="32377"/>
                    <a:pt x="19914" y="32345"/>
                  </a:cubicBezTo>
                  <a:cubicBezTo>
                    <a:pt x="19954" y="32445"/>
                    <a:pt x="19956" y="32506"/>
                    <a:pt x="19987" y="32506"/>
                  </a:cubicBezTo>
                  <a:cubicBezTo>
                    <a:pt x="20004" y="32506"/>
                    <a:pt x="20032" y="32486"/>
                    <a:pt x="20082" y="32439"/>
                  </a:cubicBezTo>
                  <a:cubicBezTo>
                    <a:pt x="20160" y="32366"/>
                    <a:pt x="20234" y="32287"/>
                    <a:pt x="20297" y="32198"/>
                  </a:cubicBezTo>
                  <a:lnTo>
                    <a:pt x="20297" y="32198"/>
                  </a:lnTo>
                  <a:cubicBezTo>
                    <a:pt x="20296" y="32199"/>
                    <a:pt x="20297" y="32200"/>
                    <a:pt x="20297" y="32200"/>
                  </a:cubicBezTo>
                  <a:cubicBezTo>
                    <a:pt x="20303" y="32200"/>
                    <a:pt x="20370" y="32101"/>
                    <a:pt x="20406" y="32101"/>
                  </a:cubicBezTo>
                  <a:cubicBezTo>
                    <a:pt x="20417" y="32101"/>
                    <a:pt x="20425" y="32111"/>
                    <a:pt x="20428" y="32135"/>
                  </a:cubicBezTo>
                  <a:cubicBezTo>
                    <a:pt x="20428" y="32172"/>
                    <a:pt x="20391" y="32214"/>
                    <a:pt x="20444" y="32287"/>
                  </a:cubicBezTo>
                  <a:cubicBezTo>
                    <a:pt x="20585" y="32235"/>
                    <a:pt x="20543" y="32193"/>
                    <a:pt x="20596" y="32067"/>
                  </a:cubicBezTo>
                  <a:cubicBezTo>
                    <a:pt x="20620" y="32003"/>
                    <a:pt x="20687" y="31889"/>
                    <a:pt x="20764" y="31889"/>
                  </a:cubicBezTo>
                  <a:cubicBezTo>
                    <a:pt x="20788" y="31889"/>
                    <a:pt x="20812" y="31900"/>
                    <a:pt x="20837" y="31926"/>
                  </a:cubicBezTo>
                  <a:cubicBezTo>
                    <a:pt x="20968" y="32072"/>
                    <a:pt x="20884" y="32151"/>
                    <a:pt x="21104" y="32151"/>
                  </a:cubicBezTo>
                  <a:cubicBezTo>
                    <a:pt x="21164" y="32151"/>
                    <a:pt x="21238" y="32156"/>
                    <a:pt x="21309" y="32156"/>
                  </a:cubicBezTo>
                  <a:cubicBezTo>
                    <a:pt x="21381" y="32156"/>
                    <a:pt x="21450" y="32151"/>
                    <a:pt x="21503" y="32130"/>
                  </a:cubicBezTo>
                  <a:cubicBezTo>
                    <a:pt x="21613" y="32093"/>
                    <a:pt x="21492" y="31994"/>
                    <a:pt x="21476" y="31915"/>
                  </a:cubicBezTo>
                  <a:cubicBezTo>
                    <a:pt x="21459" y="31830"/>
                    <a:pt x="21501" y="31749"/>
                    <a:pt x="21568" y="31749"/>
                  </a:cubicBezTo>
                  <a:cubicBezTo>
                    <a:pt x="21583" y="31749"/>
                    <a:pt x="21600" y="31753"/>
                    <a:pt x="21618" y="31763"/>
                  </a:cubicBezTo>
                  <a:cubicBezTo>
                    <a:pt x="21647" y="31777"/>
                    <a:pt x="21710" y="31793"/>
                    <a:pt x="21765" y="31793"/>
                  </a:cubicBezTo>
                  <a:cubicBezTo>
                    <a:pt x="21830" y="31793"/>
                    <a:pt x="21885" y="31771"/>
                    <a:pt x="21859" y="31700"/>
                  </a:cubicBezTo>
                  <a:lnTo>
                    <a:pt x="21859" y="31700"/>
                  </a:lnTo>
                  <a:cubicBezTo>
                    <a:pt x="21895" y="31791"/>
                    <a:pt x="21946" y="31825"/>
                    <a:pt x="22005" y="31825"/>
                  </a:cubicBezTo>
                  <a:cubicBezTo>
                    <a:pt x="22163" y="31825"/>
                    <a:pt x="22370" y="31580"/>
                    <a:pt x="22446" y="31538"/>
                  </a:cubicBezTo>
                  <a:cubicBezTo>
                    <a:pt x="22476" y="31523"/>
                    <a:pt x="22497" y="31518"/>
                    <a:pt x="22515" y="31518"/>
                  </a:cubicBezTo>
                  <a:cubicBezTo>
                    <a:pt x="22562" y="31518"/>
                    <a:pt x="22586" y="31553"/>
                    <a:pt x="22661" y="31553"/>
                  </a:cubicBezTo>
                  <a:cubicBezTo>
                    <a:pt x="22777" y="31543"/>
                    <a:pt x="22892" y="31511"/>
                    <a:pt x="23002" y="31464"/>
                  </a:cubicBezTo>
                  <a:cubicBezTo>
                    <a:pt x="23065" y="31441"/>
                    <a:pt x="23385" y="31283"/>
                    <a:pt x="23570" y="31283"/>
                  </a:cubicBezTo>
                  <a:cubicBezTo>
                    <a:pt x="23630" y="31283"/>
                    <a:pt x="23676" y="31300"/>
                    <a:pt x="23694" y="31344"/>
                  </a:cubicBezTo>
                  <a:cubicBezTo>
                    <a:pt x="23836" y="31291"/>
                    <a:pt x="23862" y="31249"/>
                    <a:pt x="23804" y="31061"/>
                  </a:cubicBezTo>
                  <a:cubicBezTo>
                    <a:pt x="23773" y="30977"/>
                    <a:pt x="23815" y="30777"/>
                    <a:pt x="23888" y="30746"/>
                  </a:cubicBezTo>
                  <a:cubicBezTo>
                    <a:pt x="23941" y="30851"/>
                    <a:pt x="24009" y="30945"/>
                    <a:pt x="24087" y="31024"/>
                  </a:cubicBezTo>
                  <a:cubicBezTo>
                    <a:pt x="24124" y="31044"/>
                    <a:pt x="24163" y="31053"/>
                    <a:pt x="24202" y="31053"/>
                  </a:cubicBezTo>
                  <a:cubicBezTo>
                    <a:pt x="24285" y="31053"/>
                    <a:pt x="24366" y="31010"/>
                    <a:pt x="24413" y="30935"/>
                  </a:cubicBezTo>
                  <a:cubicBezTo>
                    <a:pt x="24470" y="30846"/>
                    <a:pt x="24549" y="30767"/>
                    <a:pt x="24643" y="30709"/>
                  </a:cubicBezTo>
                  <a:cubicBezTo>
                    <a:pt x="24643" y="30709"/>
                    <a:pt x="24644" y="30709"/>
                    <a:pt x="24644" y="30709"/>
                  </a:cubicBezTo>
                  <a:cubicBezTo>
                    <a:pt x="24659" y="30709"/>
                    <a:pt x="24770" y="30820"/>
                    <a:pt x="24806" y="30830"/>
                  </a:cubicBezTo>
                  <a:cubicBezTo>
                    <a:pt x="24815" y="30832"/>
                    <a:pt x="24824" y="30834"/>
                    <a:pt x="24832" y="30834"/>
                  </a:cubicBezTo>
                  <a:cubicBezTo>
                    <a:pt x="24986" y="30834"/>
                    <a:pt x="24812" y="30366"/>
                    <a:pt x="24937" y="30316"/>
                  </a:cubicBezTo>
                  <a:cubicBezTo>
                    <a:pt x="24952" y="30310"/>
                    <a:pt x="24966" y="30308"/>
                    <a:pt x="24979" y="30308"/>
                  </a:cubicBezTo>
                  <a:cubicBezTo>
                    <a:pt x="25128" y="30308"/>
                    <a:pt x="25085" y="30678"/>
                    <a:pt x="25220" y="30678"/>
                  </a:cubicBezTo>
                  <a:cubicBezTo>
                    <a:pt x="25477" y="30678"/>
                    <a:pt x="25576" y="30253"/>
                    <a:pt x="25729" y="30101"/>
                  </a:cubicBezTo>
                  <a:cubicBezTo>
                    <a:pt x="25750" y="30079"/>
                    <a:pt x="25944" y="29941"/>
                    <a:pt x="26024" y="29941"/>
                  </a:cubicBezTo>
                  <a:cubicBezTo>
                    <a:pt x="26059" y="29941"/>
                    <a:pt x="26072" y="29968"/>
                    <a:pt x="26038" y="30043"/>
                  </a:cubicBezTo>
                  <a:cubicBezTo>
                    <a:pt x="25842" y="30116"/>
                    <a:pt x="25849" y="30279"/>
                    <a:pt x="26064" y="30279"/>
                  </a:cubicBezTo>
                  <a:cubicBezTo>
                    <a:pt x="26068" y="30279"/>
                    <a:pt x="26071" y="30279"/>
                    <a:pt x="26075" y="30279"/>
                  </a:cubicBezTo>
                  <a:cubicBezTo>
                    <a:pt x="26153" y="30279"/>
                    <a:pt x="26379" y="30174"/>
                    <a:pt x="26295" y="30028"/>
                  </a:cubicBezTo>
                  <a:cubicBezTo>
                    <a:pt x="26274" y="29986"/>
                    <a:pt x="26101" y="29881"/>
                    <a:pt x="26127" y="29802"/>
                  </a:cubicBezTo>
                  <a:cubicBezTo>
                    <a:pt x="26127" y="29802"/>
                    <a:pt x="26127" y="29802"/>
                    <a:pt x="26128" y="29802"/>
                  </a:cubicBezTo>
                  <a:cubicBezTo>
                    <a:pt x="26144" y="29802"/>
                    <a:pt x="26494" y="30032"/>
                    <a:pt x="26619" y="30032"/>
                  </a:cubicBezTo>
                  <a:cubicBezTo>
                    <a:pt x="26649" y="30032"/>
                    <a:pt x="26666" y="30019"/>
                    <a:pt x="26662" y="29986"/>
                  </a:cubicBezTo>
                  <a:cubicBezTo>
                    <a:pt x="26651" y="29876"/>
                    <a:pt x="26578" y="29776"/>
                    <a:pt x="26573" y="29661"/>
                  </a:cubicBezTo>
                  <a:cubicBezTo>
                    <a:pt x="26567" y="29545"/>
                    <a:pt x="26636" y="29477"/>
                    <a:pt x="26662" y="29388"/>
                  </a:cubicBezTo>
                  <a:cubicBezTo>
                    <a:pt x="26737" y="29589"/>
                    <a:pt x="26769" y="29703"/>
                    <a:pt x="26892" y="29703"/>
                  </a:cubicBezTo>
                  <a:cubicBezTo>
                    <a:pt x="26922" y="29703"/>
                    <a:pt x="26959" y="29696"/>
                    <a:pt x="27003" y="29682"/>
                  </a:cubicBezTo>
                  <a:cubicBezTo>
                    <a:pt x="27055" y="29661"/>
                    <a:pt x="27333" y="29419"/>
                    <a:pt x="27186" y="29330"/>
                  </a:cubicBezTo>
                  <a:lnTo>
                    <a:pt x="27380" y="29257"/>
                  </a:lnTo>
                  <a:cubicBezTo>
                    <a:pt x="27422" y="29346"/>
                    <a:pt x="27417" y="29472"/>
                    <a:pt x="27490" y="29535"/>
                  </a:cubicBezTo>
                  <a:cubicBezTo>
                    <a:pt x="27532" y="29566"/>
                    <a:pt x="27581" y="29582"/>
                    <a:pt x="27630" y="29582"/>
                  </a:cubicBezTo>
                  <a:cubicBezTo>
                    <a:pt x="27687" y="29582"/>
                    <a:pt x="27744" y="29561"/>
                    <a:pt x="27789" y="29519"/>
                  </a:cubicBezTo>
                  <a:cubicBezTo>
                    <a:pt x="27909" y="29406"/>
                    <a:pt x="27880" y="29133"/>
                    <a:pt x="27979" y="29133"/>
                  </a:cubicBezTo>
                  <a:cubicBezTo>
                    <a:pt x="28013" y="29133"/>
                    <a:pt x="28063" y="29166"/>
                    <a:pt x="28140" y="29252"/>
                  </a:cubicBezTo>
                  <a:cubicBezTo>
                    <a:pt x="28183" y="29363"/>
                    <a:pt x="28212" y="29404"/>
                    <a:pt x="28234" y="29404"/>
                  </a:cubicBezTo>
                  <a:cubicBezTo>
                    <a:pt x="28294" y="29404"/>
                    <a:pt x="28298" y="29086"/>
                    <a:pt x="28402" y="29047"/>
                  </a:cubicBezTo>
                  <a:cubicBezTo>
                    <a:pt x="28412" y="29044"/>
                    <a:pt x="28423" y="29042"/>
                    <a:pt x="28435" y="29042"/>
                  </a:cubicBezTo>
                  <a:cubicBezTo>
                    <a:pt x="28520" y="29042"/>
                    <a:pt x="28647" y="29122"/>
                    <a:pt x="28724" y="29122"/>
                  </a:cubicBezTo>
                  <a:cubicBezTo>
                    <a:pt x="28749" y="29122"/>
                    <a:pt x="28769" y="29113"/>
                    <a:pt x="28780" y="29089"/>
                  </a:cubicBezTo>
                  <a:cubicBezTo>
                    <a:pt x="28790" y="29063"/>
                    <a:pt x="28832" y="28785"/>
                    <a:pt x="28832" y="28785"/>
                  </a:cubicBezTo>
                  <a:cubicBezTo>
                    <a:pt x="28948" y="28895"/>
                    <a:pt x="28885" y="28989"/>
                    <a:pt x="29068" y="29016"/>
                  </a:cubicBezTo>
                  <a:cubicBezTo>
                    <a:pt x="29085" y="29018"/>
                    <a:pt x="29104" y="29019"/>
                    <a:pt x="29124" y="29019"/>
                  </a:cubicBezTo>
                  <a:cubicBezTo>
                    <a:pt x="29209" y="29019"/>
                    <a:pt x="29313" y="28994"/>
                    <a:pt x="29304" y="28885"/>
                  </a:cubicBezTo>
                  <a:cubicBezTo>
                    <a:pt x="29294" y="28764"/>
                    <a:pt x="29451" y="28759"/>
                    <a:pt x="29551" y="28722"/>
                  </a:cubicBezTo>
                  <a:cubicBezTo>
                    <a:pt x="29608" y="28696"/>
                    <a:pt x="29540" y="28444"/>
                    <a:pt x="29677" y="28392"/>
                  </a:cubicBezTo>
                  <a:lnTo>
                    <a:pt x="29766" y="28638"/>
                  </a:lnTo>
                  <a:cubicBezTo>
                    <a:pt x="29839" y="28612"/>
                    <a:pt x="29965" y="28570"/>
                    <a:pt x="29912" y="28439"/>
                  </a:cubicBezTo>
                  <a:cubicBezTo>
                    <a:pt x="29937" y="28358"/>
                    <a:pt x="29955" y="28322"/>
                    <a:pt x="29991" y="28322"/>
                  </a:cubicBezTo>
                  <a:cubicBezTo>
                    <a:pt x="30016" y="28322"/>
                    <a:pt x="30050" y="28339"/>
                    <a:pt x="30101" y="28371"/>
                  </a:cubicBezTo>
                  <a:cubicBezTo>
                    <a:pt x="30190" y="28339"/>
                    <a:pt x="30190" y="28318"/>
                    <a:pt x="30154" y="28214"/>
                  </a:cubicBezTo>
                  <a:cubicBezTo>
                    <a:pt x="30101" y="28082"/>
                    <a:pt x="30227" y="28046"/>
                    <a:pt x="30295" y="28014"/>
                  </a:cubicBezTo>
                  <a:lnTo>
                    <a:pt x="30455" y="28422"/>
                  </a:lnTo>
                  <a:lnTo>
                    <a:pt x="30455" y="28422"/>
                  </a:lnTo>
                  <a:cubicBezTo>
                    <a:pt x="30397" y="28262"/>
                    <a:pt x="30684" y="28124"/>
                    <a:pt x="30783" y="28088"/>
                  </a:cubicBezTo>
                  <a:cubicBezTo>
                    <a:pt x="30803" y="28081"/>
                    <a:pt x="30821" y="28079"/>
                    <a:pt x="30838" y="28079"/>
                  </a:cubicBezTo>
                  <a:cubicBezTo>
                    <a:pt x="30933" y="28079"/>
                    <a:pt x="30977" y="28166"/>
                    <a:pt x="31071" y="28166"/>
                  </a:cubicBezTo>
                  <a:cubicBezTo>
                    <a:pt x="31297" y="28156"/>
                    <a:pt x="31517" y="28114"/>
                    <a:pt x="31732" y="28035"/>
                  </a:cubicBezTo>
                  <a:lnTo>
                    <a:pt x="32565" y="27715"/>
                  </a:lnTo>
                  <a:lnTo>
                    <a:pt x="32576" y="27611"/>
                  </a:lnTo>
                  <a:cubicBezTo>
                    <a:pt x="32576" y="27611"/>
                    <a:pt x="32600" y="27619"/>
                    <a:pt x="32628" y="27619"/>
                  </a:cubicBezTo>
                  <a:cubicBezTo>
                    <a:pt x="32665" y="27619"/>
                    <a:pt x="32709" y="27604"/>
                    <a:pt x="32712" y="27532"/>
                  </a:cubicBezTo>
                  <a:cubicBezTo>
                    <a:pt x="32712" y="27427"/>
                    <a:pt x="32712" y="27317"/>
                    <a:pt x="32712" y="27191"/>
                  </a:cubicBezTo>
                  <a:cubicBezTo>
                    <a:pt x="32712" y="26898"/>
                    <a:pt x="32697" y="26609"/>
                    <a:pt x="32665" y="26321"/>
                  </a:cubicBezTo>
                  <a:cubicBezTo>
                    <a:pt x="32639" y="25990"/>
                    <a:pt x="32639" y="25644"/>
                    <a:pt x="32565" y="25325"/>
                  </a:cubicBezTo>
                  <a:cubicBezTo>
                    <a:pt x="32539" y="25194"/>
                    <a:pt x="32524" y="25062"/>
                    <a:pt x="32419" y="24984"/>
                  </a:cubicBezTo>
                  <a:cubicBezTo>
                    <a:pt x="32345" y="24931"/>
                    <a:pt x="32377" y="24816"/>
                    <a:pt x="32382" y="24753"/>
                  </a:cubicBezTo>
                  <a:lnTo>
                    <a:pt x="32382" y="24753"/>
                  </a:lnTo>
                  <a:cubicBezTo>
                    <a:pt x="32379" y="24794"/>
                    <a:pt x="32412" y="24832"/>
                    <a:pt x="32445" y="24832"/>
                  </a:cubicBezTo>
                  <a:cubicBezTo>
                    <a:pt x="32463" y="24832"/>
                    <a:pt x="32481" y="24820"/>
                    <a:pt x="32492" y="24790"/>
                  </a:cubicBezTo>
                  <a:cubicBezTo>
                    <a:pt x="32550" y="24606"/>
                    <a:pt x="32539" y="24397"/>
                    <a:pt x="32550" y="24213"/>
                  </a:cubicBezTo>
                  <a:cubicBezTo>
                    <a:pt x="32555" y="24134"/>
                    <a:pt x="32602" y="23914"/>
                    <a:pt x="32497" y="23851"/>
                  </a:cubicBezTo>
                  <a:cubicBezTo>
                    <a:pt x="32473" y="23838"/>
                    <a:pt x="32429" y="23834"/>
                    <a:pt x="32378" y="23834"/>
                  </a:cubicBezTo>
                  <a:cubicBezTo>
                    <a:pt x="32274" y="23834"/>
                    <a:pt x="32140" y="23852"/>
                    <a:pt x="32068" y="23852"/>
                  </a:cubicBezTo>
                  <a:cubicBezTo>
                    <a:pt x="32062" y="23852"/>
                    <a:pt x="32057" y="23852"/>
                    <a:pt x="32052" y="23851"/>
                  </a:cubicBezTo>
                  <a:cubicBezTo>
                    <a:pt x="32062" y="23699"/>
                    <a:pt x="32319" y="23678"/>
                    <a:pt x="32466" y="23678"/>
                  </a:cubicBezTo>
                  <a:cubicBezTo>
                    <a:pt x="32676" y="23678"/>
                    <a:pt x="32597" y="23516"/>
                    <a:pt x="32607" y="23364"/>
                  </a:cubicBezTo>
                  <a:cubicBezTo>
                    <a:pt x="32623" y="23164"/>
                    <a:pt x="32607" y="22939"/>
                    <a:pt x="32691" y="22755"/>
                  </a:cubicBezTo>
                  <a:cubicBezTo>
                    <a:pt x="32707" y="22719"/>
                    <a:pt x="32791" y="22672"/>
                    <a:pt x="32791" y="22656"/>
                  </a:cubicBezTo>
                  <a:cubicBezTo>
                    <a:pt x="32780" y="22551"/>
                    <a:pt x="32686" y="22488"/>
                    <a:pt x="32623" y="22404"/>
                  </a:cubicBezTo>
                  <a:cubicBezTo>
                    <a:pt x="32492" y="22226"/>
                    <a:pt x="32749" y="22006"/>
                    <a:pt x="32796" y="21833"/>
                  </a:cubicBezTo>
                  <a:cubicBezTo>
                    <a:pt x="32849" y="21639"/>
                    <a:pt x="32686" y="21592"/>
                    <a:pt x="32518" y="21487"/>
                  </a:cubicBezTo>
                  <a:cubicBezTo>
                    <a:pt x="32346" y="21379"/>
                    <a:pt x="32419" y="21357"/>
                    <a:pt x="32531" y="21357"/>
                  </a:cubicBezTo>
                  <a:cubicBezTo>
                    <a:pt x="32608" y="21357"/>
                    <a:pt x="32703" y="21367"/>
                    <a:pt x="32750" y="21367"/>
                  </a:cubicBezTo>
                  <a:cubicBezTo>
                    <a:pt x="32758" y="21367"/>
                    <a:pt x="32765" y="21367"/>
                    <a:pt x="32770" y="21366"/>
                  </a:cubicBezTo>
                  <a:cubicBezTo>
                    <a:pt x="32964" y="21340"/>
                    <a:pt x="32613" y="21104"/>
                    <a:pt x="32592" y="21078"/>
                  </a:cubicBezTo>
                  <a:cubicBezTo>
                    <a:pt x="32461" y="20905"/>
                    <a:pt x="32770" y="20884"/>
                    <a:pt x="32849" y="20774"/>
                  </a:cubicBezTo>
                  <a:cubicBezTo>
                    <a:pt x="32948" y="20643"/>
                    <a:pt x="32912" y="20449"/>
                    <a:pt x="32885" y="20307"/>
                  </a:cubicBezTo>
                  <a:cubicBezTo>
                    <a:pt x="32870" y="20219"/>
                    <a:pt x="32768" y="19714"/>
                    <a:pt x="32990" y="19714"/>
                  </a:cubicBezTo>
                  <a:cubicBezTo>
                    <a:pt x="32994" y="19714"/>
                    <a:pt x="32997" y="19714"/>
                    <a:pt x="33001" y="19714"/>
                  </a:cubicBezTo>
                  <a:cubicBezTo>
                    <a:pt x="33053" y="19604"/>
                    <a:pt x="33001" y="19468"/>
                    <a:pt x="32974" y="19353"/>
                  </a:cubicBezTo>
                  <a:cubicBezTo>
                    <a:pt x="32875" y="18933"/>
                    <a:pt x="32932" y="18503"/>
                    <a:pt x="32843" y="18073"/>
                  </a:cubicBezTo>
                  <a:cubicBezTo>
                    <a:pt x="32818" y="17930"/>
                    <a:pt x="32753" y="17763"/>
                    <a:pt x="32551" y="17739"/>
                  </a:cubicBezTo>
                  <a:lnTo>
                    <a:pt x="32551" y="17739"/>
                  </a:lnTo>
                  <a:cubicBezTo>
                    <a:pt x="32608" y="17745"/>
                    <a:pt x="32675" y="17755"/>
                    <a:pt x="32739" y="17755"/>
                  </a:cubicBezTo>
                  <a:cubicBezTo>
                    <a:pt x="32809" y="17755"/>
                    <a:pt x="32875" y="17743"/>
                    <a:pt x="32917" y="17701"/>
                  </a:cubicBezTo>
                  <a:cubicBezTo>
                    <a:pt x="32985" y="17628"/>
                    <a:pt x="32880" y="17581"/>
                    <a:pt x="32906" y="17497"/>
                  </a:cubicBezTo>
                  <a:lnTo>
                    <a:pt x="32974" y="17355"/>
                  </a:lnTo>
                  <a:cubicBezTo>
                    <a:pt x="33074" y="17161"/>
                    <a:pt x="33064" y="16962"/>
                    <a:pt x="33079" y="16752"/>
                  </a:cubicBezTo>
                  <a:cubicBezTo>
                    <a:pt x="32974" y="16653"/>
                    <a:pt x="33022" y="16254"/>
                    <a:pt x="33006" y="16249"/>
                  </a:cubicBezTo>
                  <a:cubicBezTo>
                    <a:pt x="32770" y="16160"/>
                    <a:pt x="32492" y="16202"/>
                    <a:pt x="32246" y="16092"/>
                  </a:cubicBezTo>
                  <a:cubicBezTo>
                    <a:pt x="32193" y="16067"/>
                    <a:pt x="32360" y="15908"/>
                    <a:pt x="32533" y="15908"/>
                  </a:cubicBezTo>
                  <a:cubicBezTo>
                    <a:pt x="32585" y="15908"/>
                    <a:pt x="32638" y="15923"/>
                    <a:pt x="32686" y="15960"/>
                  </a:cubicBezTo>
                  <a:cubicBezTo>
                    <a:pt x="32761" y="16020"/>
                    <a:pt x="32821" y="16046"/>
                    <a:pt x="32869" y="16046"/>
                  </a:cubicBezTo>
                  <a:cubicBezTo>
                    <a:pt x="32960" y="16046"/>
                    <a:pt x="33006" y="15954"/>
                    <a:pt x="33016" y="15824"/>
                  </a:cubicBezTo>
                  <a:cubicBezTo>
                    <a:pt x="33022" y="15740"/>
                    <a:pt x="33048" y="15593"/>
                    <a:pt x="32959" y="15531"/>
                  </a:cubicBezTo>
                  <a:cubicBezTo>
                    <a:pt x="32885" y="15473"/>
                    <a:pt x="32828" y="15499"/>
                    <a:pt x="32875" y="15394"/>
                  </a:cubicBezTo>
                  <a:cubicBezTo>
                    <a:pt x="32904" y="15322"/>
                    <a:pt x="33206" y="15021"/>
                    <a:pt x="33355" y="15021"/>
                  </a:cubicBezTo>
                  <a:cubicBezTo>
                    <a:pt x="33367" y="15021"/>
                    <a:pt x="33379" y="15023"/>
                    <a:pt x="33389" y="15027"/>
                  </a:cubicBezTo>
                  <a:cubicBezTo>
                    <a:pt x="33216" y="14949"/>
                    <a:pt x="33216" y="14886"/>
                    <a:pt x="33226" y="14707"/>
                  </a:cubicBezTo>
                  <a:cubicBezTo>
                    <a:pt x="33242" y="14561"/>
                    <a:pt x="33221" y="14409"/>
                    <a:pt x="33153" y="14272"/>
                  </a:cubicBezTo>
                  <a:cubicBezTo>
                    <a:pt x="33132" y="14235"/>
                    <a:pt x="32995" y="14089"/>
                    <a:pt x="33027" y="14068"/>
                  </a:cubicBezTo>
                  <a:cubicBezTo>
                    <a:pt x="33079" y="14031"/>
                    <a:pt x="33231" y="13989"/>
                    <a:pt x="33247" y="13937"/>
                  </a:cubicBezTo>
                  <a:cubicBezTo>
                    <a:pt x="33273" y="13832"/>
                    <a:pt x="33163" y="13737"/>
                    <a:pt x="33168" y="13633"/>
                  </a:cubicBezTo>
                  <a:lnTo>
                    <a:pt x="33195" y="13276"/>
                  </a:lnTo>
                  <a:cubicBezTo>
                    <a:pt x="33404" y="13129"/>
                    <a:pt x="33085" y="13072"/>
                    <a:pt x="32969" y="13045"/>
                  </a:cubicBezTo>
                  <a:cubicBezTo>
                    <a:pt x="32838" y="13014"/>
                    <a:pt x="32828" y="12935"/>
                    <a:pt x="32833" y="12841"/>
                  </a:cubicBezTo>
                  <a:lnTo>
                    <a:pt x="32833" y="12841"/>
                  </a:lnTo>
                  <a:cubicBezTo>
                    <a:pt x="32922" y="12846"/>
                    <a:pt x="32990" y="12853"/>
                    <a:pt x="33044" y="12853"/>
                  </a:cubicBezTo>
                  <a:cubicBezTo>
                    <a:pt x="33155" y="12853"/>
                    <a:pt x="33201" y="12822"/>
                    <a:pt x="33226" y="12673"/>
                  </a:cubicBezTo>
                  <a:cubicBezTo>
                    <a:pt x="33294" y="12285"/>
                    <a:pt x="33300" y="11887"/>
                    <a:pt x="33320" y="11493"/>
                  </a:cubicBezTo>
                  <a:cubicBezTo>
                    <a:pt x="33320" y="11469"/>
                    <a:pt x="33362" y="11096"/>
                    <a:pt x="33271" y="11096"/>
                  </a:cubicBezTo>
                  <a:cubicBezTo>
                    <a:pt x="33265" y="11096"/>
                    <a:pt x="33259" y="11097"/>
                    <a:pt x="33252" y="11100"/>
                  </a:cubicBezTo>
                  <a:cubicBezTo>
                    <a:pt x="33220" y="11117"/>
                    <a:pt x="33194" y="11124"/>
                    <a:pt x="33172" y="11124"/>
                  </a:cubicBezTo>
                  <a:cubicBezTo>
                    <a:pt x="33066" y="11124"/>
                    <a:pt x="33086" y="10945"/>
                    <a:pt x="33121" y="10875"/>
                  </a:cubicBezTo>
                  <a:cubicBezTo>
                    <a:pt x="33163" y="10786"/>
                    <a:pt x="33279" y="10848"/>
                    <a:pt x="33336" y="10791"/>
                  </a:cubicBezTo>
                  <a:cubicBezTo>
                    <a:pt x="33373" y="10738"/>
                    <a:pt x="33389" y="10675"/>
                    <a:pt x="33383" y="10613"/>
                  </a:cubicBezTo>
                  <a:cubicBezTo>
                    <a:pt x="33394" y="10508"/>
                    <a:pt x="33478" y="10214"/>
                    <a:pt x="33357" y="10125"/>
                  </a:cubicBezTo>
                  <a:cubicBezTo>
                    <a:pt x="33252" y="10041"/>
                    <a:pt x="33336" y="9957"/>
                    <a:pt x="33294" y="9831"/>
                  </a:cubicBezTo>
                  <a:cubicBezTo>
                    <a:pt x="33268" y="9763"/>
                    <a:pt x="33090" y="9669"/>
                    <a:pt x="33095" y="9627"/>
                  </a:cubicBezTo>
                  <a:cubicBezTo>
                    <a:pt x="33100" y="9590"/>
                    <a:pt x="33226" y="9564"/>
                    <a:pt x="33268" y="9527"/>
                  </a:cubicBezTo>
                  <a:cubicBezTo>
                    <a:pt x="33362" y="9428"/>
                    <a:pt x="33420" y="9291"/>
                    <a:pt x="33415" y="9150"/>
                  </a:cubicBezTo>
                  <a:cubicBezTo>
                    <a:pt x="33425" y="8940"/>
                    <a:pt x="33415" y="8725"/>
                    <a:pt x="33389" y="8510"/>
                  </a:cubicBezTo>
                  <a:cubicBezTo>
                    <a:pt x="33368" y="8405"/>
                    <a:pt x="33289" y="8363"/>
                    <a:pt x="33153" y="8353"/>
                  </a:cubicBezTo>
                  <a:cubicBezTo>
                    <a:pt x="33146" y="8347"/>
                    <a:pt x="33139" y="8341"/>
                    <a:pt x="33132" y="8336"/>
                  </a:cubicBezTo>
                  <a:lnTo>
                    <a:pt x="33132" y="8336"/>
                  </a:lnTo>
                  <a:cubicBezTo>
                    <a:pt x="33301" y="8266"/>
                    <a:pt x="33433" y="8179"/>
                    <a:pt x="33425" y="8096"/>
                  </a:cubicBezTo>
                  <a:cubicBezTo>
                    <a:pt x="33415" y="8017"/>
                    <a:pt x="33352" y="7729"/>
                    <a:pt x="33252" y="7729"/>
                  </a:cubicBezTo>
                  <a:cubicBezTo>
                    <a:pt x="33182" y="7729"/>
                    <a:pt x="33116" y="7737"/>
                    <a:pt x="33061" y="7737"/>
                  </a:cubicBezTo>
                  <a:cubicBezTo>
                    <a:pt x="32955" y="7737"/>
                    <a:pt x="32894" y="7705"/>
                    <a:pt x="32932" y="7514"/>
                  </a:cubicBezTo>
                  <a:cubicBezTo>
                    <a:pt x="32932" y="7288"/>
                    <a:pt x="32864" y="7068"/>
                    <a:pt x="32739" y="6879"/>
                  </a:cubicBezTo>
                  <a:cubicBezTo>
                    <a:pt x="32649" y="6764"/>
                    <a:pt x="32351" y="6811"/>
                    <a:pt x="32335" y="6701"/>
                  </a:cubicBezTo>
                  <a:cubicBezTo>
                    <a:pt x="32319" y="6518"/>
                    <a:pt x="32644" y="6308"/>
                    <a:pt x="32576" y="6098"/>
                  </a:cubicBezTo>
                  <a:cubicBezTo>
                    <a:pt x="32568" y="6073"/>
                    <a:pt x="32554" y="6062"/>
                    <a:pt x="32535" y="6062"/>
                  </a:cubicBezTo>
                  <a:cubicBezTo>
                    <a:pt x="32465" y="6062"/>
                    <a:pt x="32337" y="6203"/>
                    <a:pt x="32288" y="6224"/>
                  </a:cubicBezTo>
                  <a:cubicBezTo>
                    <a:pt x="32235" y="6135"/>
                    <a:pt x="32497" y="5909"/>
                    <a:pt x="32351" y="5873"/>
                  </a:cubicBezTo>
                  <a:cubicBezTo>
                    <a:pt x="32350" y="5872"/>
                    <a:pt x="32348" y="5872"/>
                    <a:pt x="32347" y="5872"/>
                  </a:cubicBezTo>
                  <a:cubicBezTo>
                    <a:pt x="32301" y="5872"/>
                    <a:pt x="32008" y="6031"/>
                    <a:pt x="31876" y="6031"/>
                  </a:cubicBezTo>
                  <a:cubicBezTo>
                    <a:pt x="31822" y="6031"/>
                    <a:pt x="31794" y="6005"/>
                    <a:pt x="31821" y="5930"/>
                  </a:cubicBezTo>
                  <a:cubicBezTo>
                    <a:pt x="31863" y="5810"/>
                    <a:pt x="32046" y="5789"/>
                    <a:pt x="32041" y="5616"/>
                  </a:cubicBezTo>
                  <a:cubicBezTo>
                    <a:pt x="32031" y="5532"/>
                    <a:pt x="31984" y="5459"/>
                    <a:pt x="31915" y="5417"/>
                  </a:cubicBezTo>
                  <a:cubicBezTo>
                    <a:pt x="31896" y="5406"/>
                    <a:pt x="31877" y="5402"/>
                    <a:pt x="31859" y="5402"/>
                  </a:cubicBezTo>
                  <a:cubicBezTo>
                    <a:pt x="31764" y="5402"/>
                    <a:pt x="31680" y="5521"/>
                    <a:pt x="31585" y="5521"/>
                  </a:cubicBezTo>
                  <a:cubicBezTo>
                    <a:pt x="31544" y="5521"/>
                    <a:pt x="31501" y="5500"/>
                    <a:pt x="31454" y="5438"/>
                  </a:cubicBezTo>
                  <a:cubicBezTo>
                    <a:pt x="31580" y="5364"/>
                    <a:pt x="31669" y="5254"/>
                    <a:pt x="31706" y="5118"/>
                  </a:cubicBezTo>
                  <a:cubicBezTo>
                    <a:pt x="31698" y="5012"/>
                    <a:pt x="31675" y="4859"/>
                    <a:pt x="31577" y="4859"/>
                  </a:cubicBezTo>
                  <a:cubicBezTo>
                    <a:pt x="31546" y="4859"/>
                    <a:pt x="31507" y="4874"/>
                    <a:pt x="31459" y="4911"/>
                  </a:cubicBezTo>
                  <a:lnTo>
                    <a:pt x="31459" y="4911"/>
                  </a:lnTo>
                  <a:cubicBezTo>
                    <a:pt x="31705" y="4716"/>
                    <a:pt x="31575" y="4619"/>
                    <a:pt x="31357" y="4619"/>
                  </a:cubicBezTo>
                  <a:cubicBezTo>
                    <a:pt x="31346" y="4619"/>
                    <a:pt x="31334" y="4619"/>
                    <a:pt x="31323" y="4620"/>
                  </a:cubicBezTo>
                  <a:cubicBezTo>
                    <a:pt x="31517" y="4457"/>
                    <a:pt x="30861" y="4095"/>
                    <a:pt x="30809" y="4043"/>
                  </a:cubicBezTo>
                  <a:lnTo>
                    <a:pt x="30809" y="4043"/>
                  </a:lnTo>
                  <a:cubicBezTo>
                    <a:pt x="30943" y="4193"/>
                    <a:pt x="30880" y="4331"/>
                    <a:pt x="30784" y="4331"/>
                  </a:cubicBezTo>
                  <a:cubicBezTo>
                    <a:pt x="30729" y="4331"/>
                    <a:pt x="30663" y="4286"/>
                    <a:pt x="30615" y="4174"/>
                  </a:cubicBezTo>
                  <a:cubicBezTo>
                    <a:pt x="30531" y="3964"/>
                    <a:pt x="30379" y="3807"/>
                    <a:pt x="30227" y="3650"/>
                  </a:cubicBezTo>
                  <a:lnTo>
                    <a:pt x="30227" y="3650"/>
                  </a:lnTo>
                  <a:cubicBezTo>
                    <a:pt x="30028" y="3865"/>
                    <a:pt x="30400" y="4258"/>
                    <a:pt x="30458" y="4431"/>
                  </a:cubicBezTo>
                  <a:lnTo>
                    <a:pt x="30117" y="4080"/>
                  </a:lnTo>
                  <a:cubicBezTo>
                    <a:pt x="30049" y="4001"/>
                    <a:pt x="29944" y="3859"/>
                    <a:pt x="30007" y="3713"/>
                  </a:cubicBezTo>
                  <a:cubicBezTo>
                    <a:pt x="30070" y="3566"/>
                    <a:pt x="30211" y="3597"/>
                    <a:pt x="30175" y="3430"/>
                  </a:cubicBezTo>
                  <a:cubicBezTo>
                    <a:pt x="30096" y="3083"/>
                    <a:pt x="29797" y="3304"/>
                    <a:pt x="29582" y="3162"/>
                  </a:cubicBezTo>
                  <a:cubicBezTo>
                    <a:pt x="29393" y="3031"/>
                    <a:pt x="29372" y="2816"/>
                    <a:pt x="29367" y="2564"/>
                  </a:cubicBezTo>
                  <a:cubicBezTo>
                    <a:pt x="29262" y="2701"/>
                    <a:pt x="28995" y="2758"/>
                    <a:pt x="28864" y="2764"/>
                  </a:cubicBezTo>
                  <a:cubicBezTo>
                    <a:pt x="28654" y="2764"/>
                    <a:pt x="28885" y="2575"/>
                    <a:pt x="28843" y="2543"/>
                  </a:cubicBezTo>
                  <a:cubicBezTo>
                    <a:pt x="28829" y="2534"/>
                    <a:pt x="28816" y="2531"/>
                    <a:pt x="28802" y="2531"/>
                  </a:cubicBezTo>
                  <a:cubicBezTo>
                    <a:pt x="28796" y="2531"/>
                    <a:pt x="28789" y="2532"/>
                    <a:pt x="28782" y="2533"/>
                  </a:cubicBezTo>
                  <a:lnTo>
                    <a:pt x="28782" y="2533"/>
                  </a:lnTo>
                  <a:cubicBezTo>
                    <a:pt x="28828" y="2479"/>
                    <a:pt x="28862" y="2426"/>
                    <a:pt x="28853" y="2391"/>
                  </a:cubicBezTo>
                  <a:cubicBezTo>
                    <a:pt x="28822" y="2266"/>
                    <a:pt x="28607" y="2182"/>
                    <a:pt x="28513" y="2140"/>
                  </a:cubicBezTo>
                  <a:cubicBezTo>
                    <a:pt x="28436" y="2103"/>
                    <a:pt x="28318" y="2047"/>
                    <a:pt x="28205" y="2047"/>
                  </a:cubicBezTo>
                  <a:cubicBezTo>
                    <a:pt x="28154" y="2047"/>
                    <a:pt x="28105" y="2058"/>
                    <a:pt x="28062" y="2087"/>
                  </a:cubicBezTo>
                  <a:cubicBezTo>
                    <a:pt x="28007" y="2120"/>
                    <a:pt x="27972" y="2150"/>
                    <a:pt x="27934" y="2150"/>
                  </a:cubicBezTo>
                  <a:cubicBezTo>
                    <a:pt x="27911" y="2150"/>
                    <a:pt x="27887" y="2138"/>
                    <a:pt x="27857" y="2108"/>
                  </a:cubicBezTo>
                  <a:cubicBezTo>
                    <a:pt x="27800" y="2061"/>
                    <a:pt x="27779" y="1982"/>
                    <a:pt x="27800" y="1914"/>
                  </a:cubicBezTo>
                  <a:cubicBezTo>
                    <a:pt x="27831" y="1804"/>
                    <a:pt x="27794" y="1825"/>
                    <a:pt x="27716" y="1783"/>
                  </a:cubicBezTo>
                  <a:cubicBezTo>
                    <a:pt x="27680" y="1760"/>
                    <a:pt x="27637" y="1753"/>
                    <a:pt x="27591" y="1753"/>
                  </a:cubicBezTo>
                  <a:cubicBezTo>
                    <a:pt x="27529" y="1753"/>
                    <a:pt x="27461" y="1765"/>
                    <a:pt x="27397" y="1765"/>
                  </a:cubicBezTo>
                  <a:cubicBezTo>
                    <a:pt x="27369" y="1765"/>
                    <a:pt x="27343" y="1763"/>
                    <a:pt x="27317" y="1757"/>
                  </a:cubicBezTo>
                  <a:cubicBezTo>
                    <a:pt x="27191" y="1731"/>
                    <a:pt x="27071" y="1678"/>
                    <a:pt x="26966" y="1605"/>
                  </a:cubicBezTo>
                  <a:cubicBezTo>
                    <a:pt x="26898" y="1558"/>
                    <a:pt x="26866" y="1369"/>
                    <a:pt x="26819" y="1343"/>
                  </a:cubicBezTo>
                  <a:cubicBezTo>
                    <a:pt x="26818" y="1342"/>
                    <a:pt x="26817" y="1342"/>
                    <a:pt x="26816" y="1342"/>
                  </a:cubicBezTo>
                  <a:cubicBezTo>
                    <a:pt x="26794" y="1342"/>
                    <a:pt x="26792" y="1428"/>
                    <a:pt x="26767" y="1428"/>
                  </a:cubicBezTo>
                  <a:cubicBezTo>
                    <a:pt x="26765" y="1428"/>
                    <a:pt x="26764" y="1428"/>
                    <a:pt x="26761" y="1427"/>
                  </a:cubicBezTo>
                  <a:lnTo>
                    <a:pt x="26662" y="1379"/>
                  </a:lnTo>
                  <a:cubicBezTo>
                    <a:pt x="26515" y="1306"/>
                    <a:pt x="26368" y="1222"/>
                    <a:pt x="26211" y="1170"/>
                  </a:cubicBezTo>
                  <a:cubicBezTo>
                    <a:pt x="26113" y="1134"/>
                    <a:pt x="25961" y="1037"/>
                    <a:pt x="25834" y="1037"/>
                  </a:cubicBezTo>
                  <a:cubicBezTo>
                    <a:pt x="25757" y="1037"/>
                    <a:pt x="25690" y="1073"/>
                    <a:pt x="25650" y="1179"/>
                  </a:cubicBezTo>
                  <a:lnTo>
                    <a:pt x="25650" y="1179"/>
                  </a:lnTo>
                  <a:cubicBezTo>
                    <a:pt x="25728" y="970"/>
                    <a:pt x="25414" y="818"/>
                    <a:pt x="25278" y="787"/>
                  </a:cubicBezTo>
                  <a:cubicBezTo>
                    <a:pt x="25248" y="778"/>
                    <a:pt x="25221" y="774"/>
                    <a:pt x="25196" y="774"/>
                  </a:cubicBezTo>
                  <a:cubicBezTo>
                    <a:pt x="25099" y="774"/>
                    <a:pt x="25031" y="830"/>
                    <a:pt x="24945" y="830"/>
                  </a:cubicBezTo>
                  <a:cubicBezTo>
                    <a:pt x="24917" y="830"/>
                    <a:pt x="24887" y="824"/>
                    <a:pt x="24853" y="808"/>
                  </a:cubicBezTo>
                  <a:cubicBezTo>
                    <a:pt x="24785" y="771"/>
                    <a:pt x="24890" y="619"/>
                    <a:pt x="24832" y="546"/>
                  </a:cubicBezTo>
                  <a:cubicBezTo>
                    <a:pt x="24774" y="483"/>
                    <a:pt x="24690" y="446"/>
                    <a:pt x="24607" y="441"/>
                  </a:cubicBezTo>
                  <a:cubicBezTo>
                    <a:pt x="24567" y="432"/>
                    <a:pt x="24528" y="427"/>
                    <a:pt x="24489" y="427"/>
                  </a:cubicBezTo>
                  <a:cubicBezTo>
                    <a:pt x="24420" y="427"/>
                    <a:pt x="24353" y="442"/>
                    <a:pt x="24292" y="472"/>
                  </a:cubicBezTo>
                  <a:cubicBezTo>
                    <a:pt x="24235" y="499"/>
                    <a:pt x="24226" y="587"/>
                    <a:pt x="24212" y="658"/>
                  </a:cubicBezTo>
                  <a:lnTo>
                    <a:pt x="24212" y="658"/>
                  </a:lnTo>
                  <a:cubicBezTo>
                    <a:pt x="24234" y="541"/>
                    <a:pt x="24189" y="512"/>
                    <a:pt x="24124" y="512"/>
                  </a:cubicBezTo>
                  <a:cubicBezTo>
                    <a:pt x="24060" y="512"/>
                    <a:pt x="23977" y="540"/>
                    <a:pt x="23918" y="540"/>
                  </a:cubicBezTo>
                  <a:cubicBezTo>
                    <a:pt x="23905" y="540"/>
                    <a:pt x="23893" y="539"/>
                    <a:pt x="23883" y="535"/>
                  </a:cubicBezTo>
                  <a:cubicBezTo>
                    <a:pt x="23756" y="490"/>
                    <a:pt x="24012" y="51"/>
                    <a:pt x="23830" y="51"/>
                  </a:cubicBezTo>
                  <a:cubicBezTo>
                    <a:pt x="23823" y="51"/>
                    <a:pt x="23817" y="52"/>
                    <a:pt x="23810" y="53"/>
                  </a:cubicBezTo>
                  <a:cubicBezTo>
                    <a:pt x="23542" y="95"/>
                    <a:pt x="23568" y="514"/>
                    <a:pt x="23443" y="703"/>
                  </a:cubicBezTo>
                  <a:cubicBezTo>
                    <a:pt x="23429" y="723"/>
                    <a:pt x="23416" y="732"/>
                    <a:pt x="23402" y="732"/>
                  </a:cubicBezTo>
                  <a:cubicBezTo>
                    <a:pt x="23314" y="732"/>
                    <a:pt x="23226" y="359"/>
                    <a:pt x="23238" y="336"/>
                  </a:cubicBezTo>
                  <a:lnTo>
                    <a:pt x="23238" y="336"/>
                  </a:lnTo>
                  <a:cubicBezTo>
                    <a:pt x="23180" y="429"/>
                    <a:pt x="23198" y="494"/>
                    <a:pt x="23099" y="494"/>
                  </a:cubicBezTo>
                  <a:cubicBezTo>
                    <a:pt x="23092" y="494"/>
                    <a:pt x="23084" y="494"/>
                    <a:pt x="23076" y="493"/>
                  </a:cubicBezTo>
                  <a:cubicBezTo>
                    <a:pt x="23054" y="493"/>
                    <a:pt x="22999" y="473"/>
                    <a:pt x="22957" y="473"/>
                  </a:cubicBezTo>
                  <a:cubicBezTo>
                    <a:pt x="22938" y="473"/>
                    <a:pt x="22923" y="477"/>
                    <a:pt x="22913" y="488"/>
                  </a:cubicBezTo>
                  <a:cubicBezTo>
                    <a:pt x="22876" y="520"/>
                    <a:pt x="22892" y="619"/>
                    <a:pt x="22850" y="666"/>
                  </a:cubicBezTo>
                  <a:cubicBezTo>
                    <a:pt x="22827" y="695"/>
                    <a:pt x="22789" y="703"/>
                    <a:pt x="22750" y="703"/>
                  </a:cubicBezTo>
                  <a:cubicBezTo>
                    <a:pt x="22718" y="703"/>
                    <a:pt x="22685" y="697"/>
                    <a:pt x="22661" y="693"/>
                  </a:cubicBezTo>
                  <a:cubicBezTo>
                    <a:pt x="22689" y="550"/>
                    <a:pt x="22688" y="456"/>
                    <a:pt x="22589" y="456"/>
                  </a:cubicBezTo>
                  <a:cubicBezTo>
                    <a:pt x="22575" y="456"/>
                    <a:pt x="22559" y="458"/>
                    <a:pt x="22541" y="462"/>
                  </a:cubicBezTo>
                  <a:cubicBezTo>
                    <a:pt x="22458" y="479"/>
                    <a:pt x="22402" y="500"/>
                    <a:pt x="22366" y="500"/>
                  </a:cubicBezTo>
                  <a:cubicBezTo>
                    <a:pt x="22313" y="500"/>
                    <a:pt x="22302" y="456"/>
                    <a:pt x="22305" y="294"/>
                  </a:cubicBezTo>
                  <a:cubicBezTo>
                    <a:pt x="22305" y="239"/>
                    <a:pt x="22214" y="210"/>
                    <a:pt x="22133" y="210"/>
                  </a:cubicBezTo>
                  <a:cubicBezTo>
                    <a:pt x="22076" y="210"/>
                    <a:pt x="22024" y="224"/>
                    <a:pt x="22011" y="252"/>
                  </a:cubicBezTo>
                  <a:cubicBezTo>
                    <a:pt x="21964" y="352"/>
                    <a:pt x="22043" y="399"/>
                    <a:pt x="21922" y="420"/>
                  </a:cubicBezTo>
                  <a:cubicBezTo>
                    <a:pt x="21883" y="426"/>
                    <a:pt x="21844" y="429"/>
                    <a:pt x="21805" y="429"/>
                  </a:cubicBezTo>
                  <a:cubicBezTo>
                    <a:pt x="21709" y="429"/>
                    <a:pt x="21613" y="410"/>
                    <a:pt x="21524" y="373"/>
                  </a:cubicBezTo>
                  <a:cubicBezTo>
                    <a:pt x="21387" y="331"/>
                    <a:pt x="21372" y="189"/>
                    <a:pt x="21256" y="116"/>
                  </a:cubicBezTo>
                  <a:cubicBezTo>
                    <a:pt x="21207" y="86"/>
                    <a:pt x="21141" y="67"/>
                    <a:pt x="21076" y="67"/>
                  </a:cubicBezTo>
                  <a:cubicBezTo>
                    <a:pt x="21002" y="67"/>
                    <a:pt x="20929" y="91"/>
                    <a:pt x="20879" y="153"/>
                  </a:cubicBezTo>
                  <a:cubicBezTo>
                    <a:pt x="20852" y="186"/>
                    <a:pt x="20817" y="200"/>
                    <a:pt x="20779" y="200"/>
                  </a:cubicBezTo>
                  <a:cubicBezTo>
                    <a:pt x="20641" y="200"/>
                    <a:pt x="20463" y="21"/>
                    <a:pt x="20475" y="1"/>
                  </a:cubicBezTo>
                  <a:close/>
                </a:path>
              </a:pathLst>
            </a:custGeom>
            <a:solidFill>
              <a:srgbClr val="F2D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867875" y="2102125"/>
              <a:ext cx="896700" cy="871200"/>
            </a:xfrm>
            <a:custGeom>
              <a:rect b="b" l="l" r="r" t="t"/>
              <a:pathLst>
                <a:path extrusionOk="0" h="34848" w="35868">
                  <a:moveTo>
                    <a:pt x="0" y="28068"/>
                  </a:moveTo>
                  <a:lnTo>
                    <a:pt x="0" y="28068"/>
                  </a:lnTo>
                  <a:cubicBezTo>
                    <a:pt x="0" y="28071"/>
                    <a:pt x="0" y="28072"/>
                    <a:pt x="0" y="28072"/>
                  </a:cubicBezTo>
                  <a:cubicBezTo>
                    <a:pt x="0" y="28072"/>
                    <a:pt x="0" y="28071"/>
                    <a:pt x="0" y="28068"/>
                  </a:cubicBezTo>
                  <a:lnTo>
                    <a:pt x="0" y="28068"/>
                  </a:lnTo>
                  <a:lnTo>
                    <a:pt x="0" y="28068"/>
                  </a:lnTo>
                  <a:close/>
                  <a:moveTo>
                    <a:pt x="16868" y="1"/>
                  </a:moveTo>
                  <a:cubicBezTo>
                    <a:pt x="16820" y="1"/>
                    <a:pt x="16773" y="1"/>
                    <a:pt x="16725" y="2"/>
                  </a:cubicBezTo>
                  <a:cubicBezTo>
                    <a:pt x="10502" y="75"/>
                    <a:pt x="5065" y="4836"/>
                    <a:pt x="2506" y="10509"/>
                  </a:cubicBezTo>
                  <a:cubicBezTo>
                    <a:pt x="1" y="16065"/>
                    <a:pt x="4" y="27826"/>
                    <a:pt x="0" y="28068"/>
                  </a:cubicBezTo>
                  <a:lnTo>
                    <a:pt x="0" y="28068"/>
                  </a:lnTo>
                  <a:lnTo>
                    <a:pt x="9023" y="34847"/>
                  </a:lnTo>
                  <a:lnTo>
                    <a:pt x="35868" y="27261"/>
                  </a:lnTo>
                  <a:lnTo>
                    <a:pt x="35868" y="14551"/>
                  </a:lnTo>
                  <a:cubicBezTo>
                    <a:pt x="33524" y="11086"/>
                    <a:pt x="31144" y="7578"/>
                    <a:pt x="28024" y="4789"/>
                  </a:cubicBezTo>
                  <a:cubicBezTo>
                    <a:pt x="24940" y="2031"/>
                    <a:pt x="21005" y="1"/>
                    <a:pt x="16868" y="1"/>
                  </a:cubicBezTo>
                  <a:close/>
                </a:path>
              </a:pathLst>
            </a:custGeom>
            <a:solidFill>
              <a:srgbClr val="F2D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2841525" y="2078575"/>
              <a:ext cx="950725" cy="913750"/>
            </a:xfrm>
            <a:custGeom>
              <a:rect b="b" l="l" r="r" t="t"/>
              <a:pathLst>
                <a:path extrusionOk="0" h="36550" w="38029">
                  <a:moveTo>
                    <a:pt x="17937" y="0"/>
                  </a:moveTo>
                  <a:lnTo>
                    <a:pt x="17832" y="126"/>
                  </a:lnTo>
                  <a:cubicBezTo>
                    <a:pt x="17885" y="197"/>
                    <a:pt x="17929" y="232"/>
                    <a:pt x="17963" y="232"/>
                  </a:cubicBezTo>
                  <a:cubicBezTo>
                    <a:pt x="18011" y="232"/>
                    <a:pt x="18038" y="157"/>
                    <a:pt x="18042" y="5"/>
                  </a:cubicBezTo>
                  <a:lnTo>
                    <a:pt x="17937" y="0"/>
                  </a:lnTo>
                  <a:close/>
                  <a:moveTo>
                    <a:pt x="20899" y="451"/>
                  </a:moveTo>
                  <a:lnTo>
                    <a:pt x="20899" y="451"/>
                  </a:lnTo>
                  <a:cubicBezTo>
                    <a:pt x="20899" y="451"/>
                    <a:pt x="20899" y="451"/>
                    <a:pt x="20899" y="451"/>
                  </a:cubicBezTo>
                  <a:lnTo>
                    <a:pt x="20899" y="451"/>
                  </a:lnTo>
                  <a:cubicBezTo>
                    <a:pt x="20899" y="451"/>
                    <a:pt x="20899" y="451"/>
                    <a:pt x="20899" y="451"/>
                  </a:cubicBezTo>
                  <a:close/>
                  <a:moveTo>
                    <a:pt x="22634" y="954"/>
                  </a:moveTo>
                  <a:cubicBezTo>
                    <a:pt x="22634" y="955"/>
                    <a:pt x="22634" y="956"/>
                    <a:pt x="22634" y="956"/>
                  </a:cubicBezTo>
                  <a:lnTo>
                    <a:pt x="22634" y="956"/>
                  </a:lnTo>
                  <a:cubicBezTo>
                    <a:pt x="22634" y="956"/>
                    <a:pt x="22634" y="955"/>
                    <a:pt x="22634" y="954"/>
                  </a:cubicBezTo>
                  <a:close/>
                  <a:moveTo>
                    <a:pt x="14349" y="1093"/>
                  </a:moveTo>
                  <a:cubicBezTo>
                    <a:pt x="14476" y="1093"/>
                    <a:pt x="14511" y="1323"/>
                    <a:pt x="14398" y="1347"/>
                  </a:cubicBezTo>
                  <a:cubicBezTo>
                    <a:pt x="14308" y="1279"/>
                    <a:pt x="14172" y="1169"/>
                    <a:pt x="14324" y="1096"/>
                  </a:cubicBezTo>
                  <a:cubicBezTo>
                    <a:pt x="14333" y="1094"/>
                    <a:pt x="14341" y="1093"/>
                    <a:pt x="14349" y="1093"/>
                  </a:cubicBezTo>
                  <a:close/>
                  <a:moveTo>
                    <a:pt x="17473" y="68"/>
                  </a:moveTo>
                  <a:cubicBezTo>
                    <a:pt x="17427" y="68"/>
                    <a:pt x="17371" y="87"/>
                    <a:pt x="17297" y="136"/>
                  </a:cubicBezTo>
                  <a:cubicBezTo>
                    <a:pt x="17187" y="288"/>
                    <a:pt x="17072" y="278"/>
                    <a:pt x="16920" y="283"/>
                  </a:cubicBezTo>
                  <a:cubicBezTo>
                    <a:pt x="16851" y="283"/>
                    <a:pt x="16841" y="545"/>
                    <a:pt x="16699" y="556"/>
                  </a:cubicBezTo>
                  <a:cubicBezTo>
                    <a:pt x="16686" y="478"/>
                    <a:pt x="16736" y="230"/>
                    <a:pt x="16650" y="230"/>
                  </a:cubicBezTo>
                  <a:cubicBezTo>
                    <a:pt x="16638" y="230"/>
                    <a:pt x="16623" y="235"/>
                    <a:pt x="16605" y="246"/>
                  </a:cubicBezTo>
                  <a:cubicBezTo>
                    <a:pt x="16516" y="293"/>
                    <a:pt x="16469" y="445"/>
                    <a:pt x="16415" y="551"/>
                  </a:cubicBezTo>
                  <a:lnTo>
                    <a:pt x="16415" y="551"/>
                  </a:lnTo>
                  <a:cubicBezTo>
                    <a:pt x="16457" y="464"/>
                    <a:pt x="16417" y="439"/>
                    <a:pt x="16349" y="439"/>
                  </a:cubicBezTo>
                  <a:cubicBezTo>
                    <a:pt x="16258" y="439"/>
                    <a:pt x="16118" y="483"/>
                    <a:pt x="16057" y="483"/>
                  </a:cubicBezTo>
                  <a:cubicBezTo>
                    <a:pt x="16052" y="483"/>
                    <a:pt x="16048" y="483"/>
                    <a:pt x="16044" y="482"/>
                  </a:cubicBezTo>
                  <a:cubicBezTo>
                    <a:pt x="15904" y="457"/>
                    <a:pt x="15998" y="261"/>
                    <a:pt x="15852" y="261"/>
                  </a:cubicBezTo>
                  <a:cubicBezTo>
                    <a:pt x="15845" y="261"/>
                    <a:pt x="15837" y="261"/>
                    <a:pt x="15829" y="262"/>
                  </a:cubicBezTo>
                  <a:cubicBezTo>
                    <a:pt x="15659" y="288"/>
                    <a:pt x="15757" y="908"/>
                    <a:pt x="15953" y="908"/>
                  </a:cubicBezTo>
                  <a:cubicBezTo>
                    <a:pt x="15956" y="908"/>
                    <a:pt x="15960" y="908"/>
                    <a:pt x="15963" y="907"/>
                  </a:cubicBezTo>
                  <a:lnTo>
                    <a:pt x="15963" y="907"/>
                  </a:lnTo>
                  <a:lnTo>
                    <a:pt x="15829" y="923"/>
                  </a:lnTo>
                  <a:cubicBezTo>
                    <a:pt x="15693" y="949"/>
                    <a:pt x="15567" y="1227"/>
                    <a:pt x="15771" y="1248"/>
                  </a:cubicBezTo>
                  <a:lnTo>
                    <a:pt x="15771" y="1243"/>
                  </a:lnTo>
                  <a:cubicBezTo>
                    <a:pt x="15783" y="1243"/>
                    <a:pt x="15796" y="1243"/>
                    <a:pt x="15808" y="1243"/>
                  </a:cubicBezTo>
                  <a:cubicBezTo>
                    <a:pt x="15942" y="1243"/>
                    <a:pt x="16071" y="1216"/>
                    <a:pt x="16196" y="1159"/>
                  </a:cubicBezTo>
                  <a:cubicBezTo>
                    <a:pt x="16348" y="1101"/>
                    <a:pt x="16390" y="1070"/>
                    <a:pt x="16453" y="902"/>
                  </a:cubicBezTo>
                  <a:cubicBezTo>
                    <a:pt x="16526" y="708"/>
                    <a:pt x="16741" y="928"/>
                    <a:pt x="16710" y="603"/>
                  </a:cubicBezTo>
                  <a:lnTo>
                    <a:pt x="16710" y="603"/>
                  </a:lnTo>
                  <a:cubicBezTo>
                    <a:pt x="16741" y="912"/>
                    <a:pt x="17140" y="912"/>
                    <a:pt x="17302" y="954"/>
                  </a:cubicBezTo>
                  <a:cubicBezTo>
                    <a:pt x="17365" y="970"/>
                    <a:pt x="17486" y="991"/>
                    <a:pt x="17533" y="1049"/>
                  </a:cubicBezTo>
                  <a:cubicBezTo>
                    <a:pt x="17538" y="1177"/>
                    <a:pt x="17629" y="1306"/>
                    <a:pt x="17726" y="1306"/>
                  </a:cubicBezTo>
                  <a:cubicBezTo>
                    <a:pt x="17728" y="1306"/>
                    <a:pt x="17730" y="1306"/>
                    <a:pt x="17732" y="1306"/>
                  </a:cubicBezTo>
                  <a:lnTo>
                    <a:pt x="17732" y="1043"/>
                  </a:lnTo>
                  <a:cubicBezTo>
                    <a:pt x="17866" y="1043"/>
                    <a:pt x="17894" y="1205"/>
                    <a:pt x="18002" y="1205"/>
                  </a:cubicBezTo>
                  <a:cubicBezTo>
                    <a:pt x="18017" y="1205"/>
                    <a:pt x="18034" y="1202"/>
                    <a:pt x="18052" y="1195"/>
                  </a:cubicBezTo>
                  <a:cubicBezTo>
                    <a:pt x="18199" y="1143"/>
                    <a:pt x="18319" y="1043"/>
                    <a:pt x="18398" y="907"/>
                  </a:cubicBezTo>
                  <a:cubicBezTo>
                    <a:pt x="18426" y="846"/>
                    <a:pt x="18408" y="806"/>
                    <a:pt x="18450" y="806"/>
                  </a:cubicBezTo>
                  <a:cubicBezTo>
                    <a:pt x="18454" y="806"/>
                    <a:pt x="18460" y="806"/>
                    <a:pt x="18466" y="807"/>
                  </a:cubicBezTo>
                  <a:cubicBezTo>
                    <a:pt x="18545" y="818"/>
                    <a:pt x="18618" y="849"/>
                    <a:pt x="18671" y="902"/>
                  </a:cubicBezTo>
                  <a:cubicBezTo>
                    <a:pt x="18758" y="986"/>
                    <a:pt x="18858" y="1097"/>
                    <a:pt x="18961" y="1097"/>
                  </a:cubicBezTo>
                  <a:cubicBezTo>
                    <a:pt x="18993" y="1097"/>
                    <a:pt x="19026" y="1086"/>
                    <a:pt x="19059" y="1059"/>
                  </a:cubicBezTo>
                  <a:cubicBezTo>
                    <a:pt x="19150" y="985"/>
                    <a:pt x="19272" y="935"/>
                    <a:pt x="19385" y="935"/>
                  </a:cubicBezTo>
                  <a:cubicBezTo>
                    <a:pt x="19441" y="935"/>
                    <a:pt x="19494" y="947"/>
                    <a:pt x="19541" y="975"/>
                  </a:cubicBezTo>
                  <a:cubicBezTo>
                    <a:pt x="19602" y="1008"/>
                    <a:pt x="19626" y="1258"/>
                    <a:pt x="19694" y="1258"/>
                  </a:cubicBezTo>
                  <a:cubicBezTo>
                    <a:pt x="19702" y="1258"/>
                    <a:pt x="19710" y="1255"/>
                    <a:pt x="19719" y="1248"/>
                  </a:cubicBezTo>
                  <a:cubicBezTo>
                    <a:pt x="19901" y="1111"/>
                    <a:pt x="19683" y="840"/>
                    <a:pt x="19886" y="840"/>
                  </a:cubicBezTo>
                  <a:cubicBezTo>
                    <a:pt x="19900" y="840"/>
                    <a:pt x="19916" y="841"/>
                    <a:pt x="19934" y="844"/>
                  </a:cubicBezTo>
                  <a:cubicBezTo>
                    <a:pt x="20175" y="881"/>
                    <a:pt x="19761" y="1347"/>
                    <a:pt x="20039" y="1389"/>
                  </a:cubicBezTo>
                  <a:cubicBezTo>
                    <a:pt x="20049" y="1391"/>
                    <a:pt x="20058" y="1392"/>
                    <a:pt x="20066" y="1392"/>
                  </a:cubicBezTo>
                  <a:cubicBezTo>
                    <a:pt x="20182" y="1392"/>
                    <a:pt x="20119" y="1194"/>
                    <a:pt x="20217" y="1169"/>
                  </a:cubicBezTo>
                  <a:cubicBezTo>
                    <a:pt x="20246" y="1160"/>
                    <a:pt x="20276" y="1156"/>
                    <a:pt x="20307" y="1156"/>
                  </a:cubicBezTo>
                  <a:cubicBezTo>
                    <a:pt x="20455" y="1156"/>
                    <a:pt x="20620" y="1248"/>
                    <a:pt x="20742" y="1300"/>
                  </a:cubicBezTo>
                  <a:cubicBezTo>
                    <a:pt x="21072" y="1447"/>
                    <a:pt x="21439" y="1767"/>
                    <a:pt x="21801" y="1798"/>
                  </a:cubicBezTo>
                  <a:cubicBezTo>
                    <a:pt x="21806" y="1799"/>
                    <a:pt x="21811" y="1799"/>
                    <a:pt x="21816" y="1799"/>
                  </a:cubicBezTo>
                  <a:cubicBezTo>
                    <a:pt x="21921" y="1799"/>
                    <a:pt x="21973" y="1696"/>
                    <a:pt x="22073" y="1636"/>
                  </a:cubicBezTo>
                  <a:cubicBezTo>
                    <a:pt x="22130" y="1603"/>
                    <a:pt x="22163" y="1590"/>
                    <a:pt x="22181" y="1590"/>
                  </a:cubicBezTo>
                  <a:cubicBezTo>
                    <a:pt x="22240" y="1590"/>
                    <a:pt x="22127" y="1738"/>
                    <a:pt x="22147" y="1798"/>
                  </a:cubicBezTo>
                  <a:cubicBezTo>
                    <a:pt x="22167" y="1853"/>
                    <a:pt x="22238" y="1874"/>
                    <a:pt x="22317" y="1874"/>
                  </a:cubicBezTo>
                  <a:cubicBezTo>
                    <a:pt x="22402" y="1874"/>
                    <a:pt x="22496" y="1850"/>
                    <a:pt x="22540" y="1819"/>
                  </a:cubicBezTo>
                  <a:cubicBezTo>
                    <a:pt x="22617" y="1732"/>
                    <a:pt x="22660" y="1695"/>
                    <a:pt x="22683" y="1695"/>
                  </a:cubicBezTo>
                  <a:cubicBezTo>
                    <a:pt x="22722" y="1695"/>
                    <a:pt x="22708" y="1796"/>
                    <a:pt x="22708" y="1940"/>
                  </a:cubicBezTo>
                  <a:cubicBezTo>
                    <a:pt x="22708" y="1941"/>
                    <a:pt x="22708" y="1942"/>
                    <a:pt x="22709" y="1942"/>
                  </a:cubicBezTo>
                  <a:cubicBezTo>
                    <a:pt x="22730" y="1942"/>
                    <a:pt x="23025" y="1538"/>
                    <a:pt x="22991" y="1521"/>
                  </a:cubicBezTo>
                  <a:lnTo>
                    <a:pt x="22991" y="1521"/>
                  </a:lnTo>
                  <a:cubicBezTo>
                    <a:pt x="23059" y="1553"/>
                    <a:pt x="22970" y="1804"/>
                    <a:pt x="22965" y="1867"/>
                  </a:cubicBezTo>
                  <a:cubicBezTo>
                    <a:pt x="22962" y="1949"/>
                    <a:pt x="23022" y="1970"/>
                    <a:pt x="23088" y="1970"/>
                  </a:cubicBezTo>
                  <a:cubicBezTo>
                    <a:pt x="23139" y="1970"/>
                    <a:pt x="23195" y="1957"/>
                    <a:pt x="23227" y="1950"/>
                  </a:cubicBezTo>
                  <a:cubicBezTo>
                    <a:pt x="23311" y="1961"/>
                    <a:pt x="23777" y="1950"/>
                    <a:pt x="23578" y="2186"/>
                  </a:cubicBezTo>
                  <a:cubicBezTo>
                    <a:pt x="23482" y="2300"/>
                    <a:pt x="23514" y="2332"/>
                    <a:pt x="23593" y="2332"/>
                  </a:cubicBezTo>
                  <a:cubicBezTo>
                    <a:pt x="23694" y="2332"/>
                    <a:pt x="23873" y="2278"/>
                    <a:pt x="23949" y="2278"/>
                  </a:cubicBezTo>
                  <a:cubicBezTo>
                    <a:pt x="23958" y="2278"/>
                    <a:pt x="23966" y="2279"/>
                    <a:pt x="23971" y="2281"/>
                  </a:cubicBezTo>
                  <a:cubicBezTo>
                    <a:pt x="24173" y="2323"/>
                    <a:pt x="23910" y="2829"/>
                    <a:pt x="24057" y="2829"/>
                  </a:cubicBezTo>
                  <a:cubicBezTo>
                    <a:pt x="24074" y="2829"/>
                    <a:pt x="24098" y="2821"/>
                    <a:pt x="24129" y="2805"/>
                  </a:cubicBezTo>
                  <a:cubicBezTo>
                    <a:pt x="24255" y="2553"/>
                    <a:pt x="24150" y="2061"/>
                    <a:pt x="24097" y="1846"/>
                  </a:cubicBezTo>
                  <a:cubicBezTo>
                    <a:pt x="24097" y="1823"/>
                    <a:pt x="24021" y="1533"/>
                    <a:pt x="23970" y="1533"/>
                  </a:cubicBezTo>
                  <a:cubicBezTo>
                    <a:pt x="23963" y="1533"/>
                    <a:pt x="23956" y="1539"/>
                    <a:pt x="23950" y="1552"/>
                  </a:cubicBezTo>
                  <a:cubicBezTo>
                    <a:pt x="23900" y="1577"/>
                    <a:pt x="23863" y="1591"/>
                    <a:pt x="23833" y="1591"/>
                  </a:cubicBezTo>
                  <a:cubicBezTo>
                    <a:pt x="23793" y="1591"/>
                    <a:pt x="23763" y="1568"/>
                    <a:pt x="23725" y="1515"/>
                  </a:cubicBezTo>
                  <a:cubicBezTo>
                    <a:pt x="23645" y="1403"/>
                    <a:pt x="23558" y="1224"/>
                    <a:pt x="23413" y="1224"/>
                  </a:cubicBezTo>
                  <a:cubicBezTo>
                    <a:pt x="23395" y="1224"/>
                    <a:pt x="23377" y="1227"/>
                    <a:pt x="23358" y="1232"/>
                  </a:cubicBezTo>
                  <a:cubicBezTo>
                    <a:pt x="23273" y="1261"/>
                    <a:pt x="23221" y="1307"/>
                    <a:pt x="23181" y="1307"/>
                  </a:cubicBezTo>
                  <a:cubicBezTo>
                    <a:pt x="23148" y="1307"/>
                    <a:pt x="23124" y="1278"/>
                    <a:pt x="23096" y="1190"/>
                  </a:cubicBezTo>
                  <a:cubicBezTo>
                    <a:pt x="23073" y="1182"/>
                    <a:pt x="23045" y="1179"/>
                    <a:pt x="23015" y="1179"/>
                  </a:cubicBezTo>
                  <a:cubicBezTo>
                    <a:pt x="22929" y="1179"/>
                    <a:pt x="22824" y="1204"/>
                    <a:pt x="22741" y="1204"/>
                  </a:cubicBezTo>
                  <a:cubicBezTo>
                    <a:pt x="22631" y="1204"/>
                    <a:pt x="22562" y="1160"/>
                    <a:pt x="22634" y="956"/>
                  </a:cubicBezTo>
                  <a:lnTo>
                    <a:pt x="22634" y="956"/>
                  </a:lnTo>
                  <a:cubicBezTo>
                    <a:pt x="22599" y="1054"/>
                    <a:pt x="22546" y="1088"/>
                    <a:pt x="22485" y="1088"/>
                  </a:cubicBezTo>
                  <a:cubicBezTo>
                    <a:pt x="22351" y="1088"/>
                    <a:pt x="22181" y="928"/>
                    <a:pt x="22084" y="928"/>
                  </a:cubicBezTo>
                  <a:cubicBezTo>
                    <a:pt x="21921" y="928"/>
                    <a:pt x="22005" y="1085"/>
                    <a:pt x="21874" y="1154"/>
                  </a:cubicBezTo>
                  <a:cubicBezTo>
                    <a:pt x="21863" y="1159"/>
                    <a:pt x="21854" y="1162"/>
                    <a:pt x="21845" y="1162"/>
                  </a:cubicBezTo>
                  <a:cubicBezTo>
                    <a:pt x="21765" y="1162"/>
                    <a:pt x="21771" y="942"/>
                    <a:pt x="21790" y="876"/>
                  </a:cubicBezTo>
                  <a:cubicBezTo>
                    <a:pt x="21841" y="708"/>
                    <a:pt x="21808" y="662"/>
                    <a:pt x="21741" y="662"/>
                  </a:cubicBezTo>
                  <a:cubicBezTo>
                    <a:pt x="21660" y="662"/>
                    <a:pt x="21530" y="730"/>
                    <a:pt x="21439" y="730"/>
                  </a:cubicBezTo>
                  <a:cubicBezTo>
                    <a:pt x="21434" y="730"/>
                    <a:pt x="21428" y="729"/>
                    <a:pt x="21423" y="729"/>
                  </a:cubicBezTo>
                  <a:cubicBezTo>
                    <a:pt x="21355" y="718"/>
                    <a:pt x="20855" y="489"/>
                    <a:pt x="20899" y="451"/>
                  </a:cubicBezTo>
                  <a:lnTo>
                    <a:pt x="20899" y="451"/>
                  </a:lnTo>
                  <a:cubicBezTo>
                    <a:pt x="20842" y="498"/>
                    <a:pt x="20998" y="472"/>
                    <a:pt x="20894" y="577"/>
                  </a:cubicBezTo>
                  <a:cubicBezTo>
                    <a:pt x="20870" y="603"/>
                    <a:pt x="20840" y="611"/>
                    <a:pt x="20808" y="611"/>
                  </a:cubicBezTo>
                  <a:cubicBezTo>
                    <a:pt x="20769" y="611"/>
                    <a:pt x="20729" y="598"/>
                    <a:pt x="20700" y="592"/>
                  </a:cubicBezTo>
                  <a:cubicBezTo>
                    <a:pt x="20616" y="577"/>
                    <a:pt x="20469" y="561"/>
                    <a:pt x="20427" y="456"/>
                  </a:cubicBezTo>
                  <a:cubicBezTo>
                    <a:pt x="20389" y="371"/>
                    <a:pt x="20402" y="290"/>
                    <a:pt x="20331" y="290"/>
                  </a:cubicBezTo>
                  <a:cubicBezTo>
                    <a:pt x="20314" y="290"/>
                    <a:pt x="20292" y="294"/>
                    <a:pt x="20265" y="304"/>
                  </a:cubicBezTo>
                  <a:cubicBezTo>
                    <a:pt x="20160" y="346"/>
                    <a:pt x="20118" y="519"/>
                    <a:pt x="20044" y="551"/>
                  </a:cubicBezTo>
                  <a:cubicBezTo>
                    <a:pt x="20030" y="557"/>
                    <a:pt x="20015" y="560"/>
                    <a:pt x="20000" y="560"/>
                  </a:cubicBezTo>
                  <a:cubicBezTo>
                    <a:pt x="19875" y="560"/>
                    <a:pt x="19740" y="364"/>
                    <a:pt x="19651" y="299"/>
                  </a:cubicBezTo>
                  <a:cubicBezTo>
                    <a:pt x="19536" y="205"/>
                    <a:pt x="19394" y="157"/>
                    <a:pt x="19253" y="152"/>
                  </a:cubicBezTo>
                  <a:cubicBezTo>
                    <a:pt x="19242" y="152"/>
                    <a:pt x="19232" y="152"/>
                    <a:pt x="19221" y="152"/>
                  </a:cubicBezTo>
                  <a:cubicBezTo>
                    <a:pt x="19085" y="152"/>
                    <a:pt x="18950" y="184"/>
                    <a:pt x="18833" y="252"/>
                  </a:cubicBezTo>
                  <a:cubicBezTo>
                    <a:pt x="18766" y="283"/>
                    <a:pt x="18637" y="477"/>
                    <a:pt x="18579" y="477"/>
                  </a:cubicBezTo>
                  <a:cubicBezTo>
                    <a:pt x="18578" y="477"/>
                    <a:pt x="18577" y="477"/>
                    <a:pt x="18576" y="477"/>
                  </a:cubicBezTo>
                  <a:cubicBezTo>
                    <a:pt x="18624" y="393"/>
                    <a:pt x="18645" y="294"/>
                    <a:pt x="18650" y="194"/>
                  </a:cubicBezTo>
                  <a:cubicBezTo>
                    <a:pt x="18637" y="147"/>
                    <a:pt x="18566" y="132"/>
                    <a:pt x="18491" y="132"/>
                  </a:cubicBezTo>
                  <a:cubicBezTo>
                    <a:pt x="18416" y="132"/>
                    <a:pt x="18338" y="147"/>
                    <a:pt x="18309" y="157"/>
                  </a:cubicBezTo>
                  <a:cubicBezTo>
                    <a:pt x="18209" y="194"/>
                    <a:pt x="18257" y="325"/>
                    <a:pt x="18136" y="346"/>
                  </a:cubicBezTo>
                  <a:cubicBezTo>
                    <a:pt x="18116" y="348"/>
                    <a:pt x="18097" y="349"/>
                    <a:pt x="18077" y="349"/>
                  </a:cubicBezTo>
                  <a:cubicBezTo>
                    <a:pt x="17998" y="349"/>
                    <a:pt x="17919" y="332"/>
                    <a:pt x="17848" y="294"/>
                  </a:cubicBezTo>
                  <a:cubicBezTo>
                    <a:pt x="17656" y="213"/>
                    <a:pt x="17599" y="68"/>
                    <a:pt x="17473" y="68"/>
                  </a:cubicBezTo>
                  <a:close/>
                  <a:moveTo>
                    <a:pt x="11115" y="2633"/>
                  </a:moveTo>
                  <a:cubicBezTo>
                    <a:pt x="11132" y="2633"/>
                    <a:pt x="11151" y="2638"/>
                    <a:pt x="11173" y="2648"/>
                  </a:cubicBezTo>
                  <a:cubicBezTo>
                    <a:pt x="11356" y="2729"/>
                    <a:pt x="11559" y="3042"/>
                    <a:pt x="11304" y="3042"/>
                  </a:cubicBezTo>
                  <a:cubicBezTo>
                    <a:pt x="11296" y="3042"/>
                    <a:pt x="11287" y="3042"/>
                    <a:pt x="11278" y="3041"/>
                  </a:cubicBezTo>
                  <a:cubicBezTo>
                    <a:pt x="11189" y="3004"/>
                    <a:pt x="11115" y="2941"/>
                    <a:pt x="11063" y="2863"/>
                  </a:cubicBezTo>
                  <a:lnTo>
                    <a:pt x="11063" y="2858"/>
                  </a:lnTo>
                  <a:cubicBezTo>
                    <a:pt x="11006" y="2756"/>
                    <a:pt x="11026" y="2633"/>
                    <a:pt x="11115" y="2633"/>
                  </a:cubicBezTo>
                  <a:close/>
                  <a:moveTo>
                    <a:pt x="25944" y="3728"/>
                  </a:moveTo>
                  <a:cubicBezTo>
                    <a:pt x="25940" y="3736"/>
                    <a:pt x="25936" y="3743"/>
                    <a:pt x="25932" y="3749"/>
                  </a:cubicBezTo>
                  <a:cubicBezTo>
                    <a:pt x="25937" y="3742"/>
                    <a:pt x="25941" y="3735"/>
                    <a:pt x="25944" y="3728"/>
                  </a:cubicBezTo>
                  <a:close/>
                  <a:moveTo>
                    <a:pt x="9375" y="4446"/>
                  </a:moveTo>
                  <a:lnTo>
                    <a:pt x="9375" y="4446"/>
                  </a:lnTo>
                  <a:cubicBezTo>
                    <a:pt x="9374" y="4447"/>
                    <a:pt x="9374" y="4448"/>
                    <a:pt x="9374" y="4449"/>
                  </a:cubicBezTo>
                  <a:lnTo>
                    <a:pt x="9374" y="4449"/>
                  </a:lnTo>
                  <a:cubicBezTo>
                    <a:pt x="9374" y="4448"/>
                    <a:pt x="9375" y="4447"/>
                    <a:pt x="9375" y="4446"/>
                  </a:cubicBezTo>
                  <a:close/>
                  <a:moveTo>
                    <a:pt x="8866" y="4682"/>
                  </a:moveTo>
                  <a:lnTo>
                    <a:pt x="8788" y="4740"/>
                  </a:lnTo>
                  <a:lnTo>
                    <a:pt x="8798" y="4902"/>
                  </a:lnTo>
                  <a:cubicBezTo>
                    <a:pt x="8842" y="4913"/>
                    <a:pt x="8877" y="4919"/>
                    <a:pt x="8905" y="4919"/>
                  </a:cubicBezTo>
                  <a:cubicBezTo>
                    <a:pt x="9010" y="4919"/>
                    <a:pt x="8999" y="4840"/>
                    <a:pt x="8866" y="4682"/>
                  </a:cubicBezTo>
                  <a:close/>
                  <a:moveTo>
                    <a:pt x="30976" y="6512"/>
                  </a:moveTo>
                  <a:cubicBezTo>
                    <a:pt x="30975" y="6513"/>
                    <a:pt x="30974" y="6514"/>
                    <a:pt x="30973" y="6515"/>
                  </a:cubicBezTo>
                  <a:lnTo>
                    <a:pt x="30973" y="6515"/>
                  </a:lnTo>
                  <a:cubicBezTo>
                    <a:pt x="30974" y="6514"/>
                    <a:pt x="30975" y="6513"/>
                    <a:pt x="30976" y="6512"/>
                  </a:cubicBezTo>
                  <a:close/>
                  <a:moveTo>
                    <a:pt x="6544" y="6522"/>
                  </a:moveTo>
                  <a:lnTo>
                    <a:pt x="6837" y="6785"/>
                  </a:lnTo>
                  <a:cubicBezTo>
                    <a:pt x="6706" y="6774"/>
                    <a:pt x="6423" y="6669"/>
                    <a:pt x="6549" y="6528"/>
                  </a:cubicBezTo>
                  <a:lnTo>
                    <a:pt x="6544" y="6522"/>
                  </a:lnTo>
                  <a:close/>
                  <a:moveTo>
                    <a:pt x="30441" y="6622"/>
                  </a:moveTo>
                  <a:cubicBezTo>
                    <a:pt x="30515" y="6701"/>
                    <a:pt x="30609" y="6743"/>
                    <a:pt x="30483" y="6858"/>
                  </a:cubicBezTo>
                  <a:lnTo>
                    <a:pt x="30415" y="6785"/>
                  </a:lnTo>
                  <a:lnTo>
                    <a:pt x="30441" y="6622"/>
                  </a:lnTo>
                  <a:close/>
                  <a:moveTo>
                    <a:pt x="30729" y="7766"/>
                  </a:moveTo>
                  <a:cubicBezTo>
                    <a:pt x="30671" y="7766"/>
                    <a:pt x="30631" y="7830"/>
                    <a:pt x="30605" y="7954"/>
                  </a:cubicBezTo>
                  <a:lnTo>
                    <a:pt x="30605" y="7954"/>
                  </a:lnTo>
                  <a:cubicBezTo>
                    <a:pt x="30704" y="7943"/>
                    <a:pt x="30782" y="7959"/>
                    <a:pt x="30866" y="7849"/>
                  </a:cubicBezTo>
                  <a:cubicBezTo>
                    <a:pt x="30813" y="7793"/>
                    <a:pt x="30767" y="7766"/>
                    <a:pt x="30729" y="7766"/>
                  </a:cubicBezTo>
                  <a:close/>
                  <a:moveTo>
                    <a:pt x="30605" y="7954"/>
                  </a:moveTo>
                  <a:cubicBezTo>
                    <a:pt x="30605" y="7954"/>
                    <a:pt x="30604" y="7954"/>
                    <a:pt x="30604" y="7954"/>
                  </a:cubicBezTo>
                  <a:lnTo>
                    <a:pt x="30604" y="7959"/>
                  </a:lnTo>
                  <a:cubicBezTo>
                    <a:pt x="30604" y="7957"/>
                    <a:pt x="30605" y="7955"/>
                    <a:pt x="30605" y="7954"/>
                  </a:cubicBezTo>
                  <a:close/>
                  <a:moveTo>
                    <a:pt x="32565" y="8074"/>
                  </a:moveTo>
                  <a:cubicBezTo>
                    <a:pt x="32563" y="8076"/>
                    <a:pt x="32561" y="8077"/>
                    <a:pt x="32559" y="8079"/>
                  </a:cubicBezTo>
                  <a:lnTo>
                    <a:pt x="32559" y="8079"/>
                  </a:lnTo>
                  <a:cubicBezTo>
                    <a:pt x="32561" y="8077"/>
                    <a:pt x="32563" y="8076"/>
                    <a:pt x="32565" y="8074"/>
                  </a:cubicBezTo>
                  <a:close/>
                  <a:moveTo>
                    <a:pt x="31223" y="8108"/>
                  </a:moveTo>
                  <a:cubicBezTo>
                    <a:pt x="31137" y="8108"/>
                    <a:pt x="31040" y="8237"/>
                    <a:pt x="31086" y="8305"/>
                  </a:cubicBezTo>
                  <a:cubicBezTo>
                    <a:pt x="31103" y="8325"/>
                    <a:pt x="31126" y="8334"/>
                    <a:pt x="31151" y="8334"/>
                  </a:cubicBezTo>
                  <a:cubicBezTo>
                    <a:pt x="31243" y="8334"/>
                    <a:pt x="31358" y="8218"/>
                    <a:pt x="31280" y="8132"/>
                  </a:cubicBezTo>
                  <a:cubicBezTo>
                    <a:pt x="31263" y="8115"/>
                    <a:pt x="31243" y="8108"/>
                    <a:pt x="31223" y="8108"/>
                  </a:cubicBezTo>
                  <a:close/>
                  <a:moveTo>
                    <a:pt x="4750" y="8923"/>
                  </a:moveTo>
                  <a:cubicBezTo>
                    <a:pt x="4838" y="8923"/>
                    <a:pt x="4943" y="9033"/>
                    <a:pt x="4892" y="9107"/>
                  </a:cubicBezTo>
                  <a:cubicBezTo>
                    <a:pt x="4867" y="9110"/>
                    <a:pt x="4838" y="9112"/>
                    <a:pt x="4809" y="9112"/>
                  </a:cubicBezTo>
                  <a:cubicBezTo>
                    <a:pt x="4713" y="9112"/>
                    <a:pt x="4619" y="9088"/>
                    <a:pt x="4672" y="8971"/>
                  </a:cubicBezTo>
                  <a:lnTo>
                    <a:pt x="4672" y="8966"/>
                  </a:lnTo>
                  <a:cubicBezTo>
                    <a:pt x="4692" y="8935"/>
                    <a:pt x="4720" y="8923"/>
                    <a:pt x="4750" y="8923"/>
                  </a:cubicBezTo>
                  <a:close/>
                  <a:moveTo>
                    <a:pt x="3970" y="9958"/>
                  </a:moveTo>
                  <a:cubicBezTo>
                    <a:pt x="4056" y="9958"/>
                    <a:pt x="4156" y="10059"/>
                    <a:pt x="4111" y="10135"/>
                  </a:cubicBezTo>
                  <a:cubicBezTo>
                    <a:pt x="4068" y="10210"/>
                    <a:pt x="4010" y="10242"/>
                    <a:pt x="3959" y="10242"/>
                  </a:cubicBezTo>
                  <a:cubicBezTo>
                    <a:pt x="3870" y="10242"/>
                    <a:pt x="3804" y="10147"/>
                    <a:pt x="3880" y="10014"/>
                  </a:cubicBezTo>
                  <a:lnTo>
                    <a:pt x="3885" y="10009"/>
                  </a:lnTo>
                  <a:cubicBezTo>
                    <a:pt x="3906" y="9973"/>
                    <a:pt x="3937" y="9958"/>
                    <a:pt x="3970" y="9958"/>
                  </a:cubicBezTo>
                  <a:close/>
                  <a:moveTo>
                    <a:pt x="2910" y="10633"/>
                  </a:moveTo>
                  <a:cubicBezTo>
                    <a:pt x="2911" y="10634"/>
                    <a:pt x="2913" y="10634"/>
                    <a:pt x="2914" y="10635"/>
                  </a:cubicBezTo>
                  <a:lnTo>
                    <a:pt x="2914" y="10635"/>
                  </a:lnTo>
                  <a:cubicBezTo>
                    <a:pt x="2913" y="10634"/>
                    <a:pt x="2911" y="10634"/>
                    <a:pt x="2910" y="10633"/>
                  </a:cubicBezTo>
                  <a:close/>
                  <a:moveTo>
                    <a:pt x="3912" y="10810"/>
                  </a:moveTo>
                  <a:lnTo>
                    <a:pt x="3912" y="10810"/>
                  </a:lnTo>
                  <a:cubicBezTo>
                    <a:pt x="3910" y="10814"/>
                    <a:pt x="3908" y="10818"/>
                    <a:pt x="3906" y="10822"/>
                  </a:cubicBezTo>
                  <a:cubicBezTo>
                    <a:pt x="3908" y="10819"/>
                    <a:pt x="3910" y="10815"/>
                    <a:pt x="3912" y="10810"/>
                  </a:cubicBezTo>
                  <a:close/>
                  <a:moveTo>
                    <a:pt x="3387" y="11608"/>
                  </a:moveTo>
                  <a:lnTo>
                    <a:pt x="3387" y="11608"/>
                  </a:lnTo>
                  <a:cubicBezTo>
                    <a:pt x="3388" y="11609"/>
                    <a:pt x="3390" y="11609"/>
                    <a:pt x="3391" y="11610"/>
                  </a:cubicBezTo>
                  <a:lnTo>
                    <a:pt x="3391" y="11610"/>
                  </a:lnTo>
                  <a:cubicBezTo>
                    <a:pt x="3390" y="11609"/>
                    <a:pt x="3389" y="11609"/>
                    <a:pt x="3387" y="11608"/>
                  </a:cubicBezTo>
                  <a:close/>
                  <a:moveTo>
                    <a:pt x="3550" y="11844"/>
                  </a:moveTo>
                  <a:cubicBezTo>
                    <a:pt x="3544" y="11856"/>
                    <a:pt x="3539" y="11869"/>
                    <a:pt x="3534" y="11881"/>
                  </a:cubicBezTo>
                  <a:lnTo>
                    <a:pt x="3534" y="11881"/>
                  </a:lnTo>
                  <a:cubicBezTo>
                    <a:pt x="3543" y="11864"/>
                    <a:pt x="3548" y="11850"/>
                    <a:pt x="3550" y="11844"/>
                  </a:cubicBezTo>
                  <a:close/>
                  <a:moveTo>
                    <a:pt x="3015" y="13731"/>
                  </a:moveTo>
                  <a:lnTo>
                    <a:pt x="3015" y="13731"/>
                  </a:lnTo>
                  <a:cubicBezTo>
                    <a:pt x="3015" y="13731"/>
                    <a:pt x="3015" y="13731"/>
                    <a:pt x="3015" y="13732"/>
                  </a:cubicBezTo>
                  <a:cubicBezTo>
                    <a:pt x="3015" y="13731"/>
                    <a:pt x="3015" y="13731"/>
                    <a:pt x="3015" y="13731"/>
                  </a:cubicBezTo>
                  <a:close/>
                  <a:moveTo>
                    <a:pt x="2554" y="14615"/>
                  </a:moveTo>
                  <a:cubicBezTo>
                    <a:pt x="2506" y="14615"/>
                    <a:pt x="2460" y="14634"/>
                    <a:pt x="2449" y="14681"/>
                  </a:cubicBezTo>
                  <a:lnTo>
                    <a:pt x="2548" y="14806"/>
                  </a:lnTo>
                  <a:cubicBezTo>
                    <a:pt x="2785" y="14712"/>
                    <a:pt x="2663" y="14615"/>
                    <a:pt x="2554" y="14615"/>
                  </a:cubicBezTo>
                  <a:close/>
                  <a:moveTo>
                    <a:pt x="37383" y="14812"/>
                  </a:moveTo>
                  <a:lnTo>
                    <a:pt x="37383" y="14812"/>
                  </a:lnTo>
                  <a:cubicBezTo>
                    <a:pt x="37384" y="14813"/>
                    <a:pt x="37385" y="14814"/>
                    <a:pt x="37386" y="14816"/>
                  </a:cubicBezTo>
                  <a:lnTo>
                    <a:pt x="37386" y="14816"/>
                  </a:lnTo>
                  <a:cubicBezTo>
                    <a:pt x="37385" y="14814"/>
                    <a:pt x="37384" y="14813"/>
                    <a:pt x="37383" y="14812"/>
                  </a:cubicBezTo>
                  <a:close/>
                  <a:moveTo>
                    <a:pt x="35950" y="15774"/>
                  </a:moveTo>
                  <a:cubicBezTo>
                    <a:pt x="35943" y="15774"/>
                    <a:pt x="35931" y="15779"/>
                    <a:pt x="35910" y="15792"/>
                  </a:cubicBezTo>
                  <a:cubicBezTo>
                    <a:pt x="35852" y="15823"/>
                    <a:pt x="35834" y="15831"/>
                    <a:pt x="35828" y="15834"/>
                  </a:cubicBezTo>
                  <a:lnTo>
                    <a:pt x="35828" y="15834"/>
                  </a:lnTo>
                  <a:cubicBezTo>
                    <a:pt x="35875" y="15823"/>
                    <a:pt x="35916" y="15808"/>
                    <a:pt x="35957" y="15792"/>
                  </a:cubicBezTo>
                  <a:lnTo>
                    <a:pt x="35957" y="15787"/>
                  </a:lnTo>
                  <a:cubicBezTo>
                    <a:pt x="35957" y="15787"/>
                    <a:pt x="35961" y="15774"/>
                    <a:pt x="35950" y="15774"/>
                  </a:cubicBezTo>
                  <a:close/>
                  <a:moveTo>
                    <a:pt x="35828" y="15834"/>
                  </a:moveTo>
                  <a:cubicBezTo>
                    <a:pt x="35827" y="15834"/>
                    <a:pt x="35827" y="15834"/>
                    <a:pt x="35826" y="15834"/>
                  </a:cubicBezTo>
                  <a:cubicBezTo>
                    <a:pt x="35826" y="15834"/>
                    <a:pt x="35826" y="15834"/>
                    <a:pt x="35826" y="15834"/>
                  </a:cubicBezTo>
                  <a:cubicBezTo>
                    <a:pt x="35826" y="15834"/>
                    <a:pt x="35827" y="15834"/>
                    <a:pt x="35828" y="15834"/>
                  </a:cubicBezTo>
                  <a:close/>
                  <a:moveTo>
                    <a:pt x="2270" y="16259"/>
                  </a:moveTo>
                  <a:cubicBezTo>
                    <a:pt x="2270" y="16259"/>
                    <a:pt x="2270" y="16259"/>
                    <a:pt x="2270" y="16259"/>
                  </a:cubicBezTo>
                  <a:cubicBezTo>
                    <a:pt x="2270" y="16259"/>
                    <a:pt x="2270" y="16259"/>
                    <a:pt x="2270" y="16259"/>
                  </a:cubicBezTo>
                  <a:close/>
                  <a:moveTo>
                    <a:pt x="36969" y="17449"/>
                  </a:moveTo>
                  <a:lnTo>
                    <a:pt x="36964" y="17743"/>
                  </a:lnTo>
                  <a:cubicBezTo>
                    <a:pt x="36848" y="17743"/>
                    <a:pt x="36833" y="17732"/>
                    <a:pt x="36833" y="17643"/>
                  </a:cubicBezTo>
                  <a:cubicBezTo>
                    <a:pt x="36838" y="17575"/>
                    <a:pt x="36827" y="17449"/>
                    <a:pt x="36969" y="17449"/>
                  </a:cubicBezTo>
                  <a:close/>
                  <a:moveTo>
                    <a:pt x="37750" y="21172"/>
                  </a:moveTo>
                  <a:cubicBezTo>
                    <a:pt x="37749" y="21172"/>
                    <a:pt x="37749" y="21172"/>
                    <a:pt x="37748" y="21173"/>
                  </a:cubicBezTo>
                  <a:lnTo>
                    <a:pt x="37748" y="21173"/>
                  </a:lnTo>
                  <a:cubicBezTo>
                    <a:pt x="37749" y="21172"/>
                    <a:pt x="37749" y="21172"/>
                    <a:pt x="37750" y="21172"/>
                  </a:cubicBezTo>
                  <a:close/>
                  <a:moveTo>
                    <a:pt x="37017" y="21285"/>
                  </a:moveTo>
                  <a:cubicBezTo>
                    <a:pt x="37039" y="21285"/>
                    <a:pt x="37068" y="21297"/>
                    <a:pt x="37100" y="21329"/>
                  </a:cubicBezTo>
                  <a:lnTo>
                    <a:pt x="37284" y="21497"/>
                  </a:lnTo>
                  <a:cubicBezTo>
                    <a:pt x="37275" y="21497"/>
                    <a:pt x="37267" y="21497"/>
                    <a:pt x="37257" y="21497"/>
                  </a:cubicBezTo>
                  <a:cubicBezTo>
                    <a:pt x="37168" y="21497"/>
                    <a:pt x="37040" y="21493"/>
                    <a:pt x="37023" y="21410"/>
                  </a:cubicBezTo>
                  <a:lnTo>
                    <a:pt x="37023" y="21410"/>
                  </a:lnTo>
                  <a:cubicBezTo>
                    <a:pt x="37025" y="21406"/>
                    <a:pt x="37026" y="21400"/>
                    <a:pt x="37027" y="21392"/>
                  </a:cubicBezTo>
                  <a:cubicBezTo>
                    <a:pt x="36959" y="21342"/>
                    <a:pt x="36971" y="21285"/>
                    <a:pt x="37017" y="21285"/>
                  </a:cubicBezTo>
                  <a:close/>
                  <a:moveTo>
                    <a:pt x="36766" y="21674"/>
                  </a:moveTo>
                  <a:cubicBezTo>
                    <a:pt x="36761" y="21674"/>
                    <a:pt x="36757" y="21675"/>
                    <a:pt x="36754" y="21675"/>
                  </a:cubicBezTo>
                  <a:cubicBezTo>
                    <a:pt x="36758" y="21675"/>
                    <a:pt x="36762" y="21675"/>
                    <a:pt x="36766" y="21674"/>
                  </a:cubicBezTo>
                  <a:close/>
                  <a:moveTo>
                    <a:pt x="37288" y="24068"/>
                  </a:moveTo>
                  <a:cubicBezTo>
                    <a:pt x="37326" y="24068"/>
                    <a:pt x="37357" y="24092"/>
                    <a:pt x="37367" y="24160"/>
                  </a:cubicBezTo>
                  <a:cubicBezTo>
                    <a:pt x="37367" y="24230"/>
                    <a:pt x="37308" y="24261"/>
                    <a:pt x="37246" y="24261"/>
                  </a:cubicBezTo>
                  <a:cubicBezTo>
                    <a:pt x="37177" y="24261"/>
                    <a:pt x="37105" y="24223"/>
                    <a:pt x="37105" y="24160"/>
                  </a:cubicBezTo>
                  <a:cubicBezTo>
                    <a:pt x="37158" y="24120"/>
                    <a:pt x="37232" y="24068"/>
                    <a:pt x="37288" y="24068"/>
                  </a:cubicBezTo>
                  <a:close/>
                  <a:moveTo>
                    <a:pt x="1510" y="24338"/>
                  </a:moveTo>
                  <a:lnTo>
                    <a:pt x="1510" y="24338"/>
                  </a:lnTo>
                  <a:cubicBezTo>
                    <a:pt x="1510" y="24338"/>
                    <a:pt x="1510" y="24338"/>
                    <a:pt x="1510" y="24338"/>
                  </a:cubicBezTo>
                  <a:lnTo>
                    <a:pt x="1510" y="24338"/>
                  </a:lnTo>
                  <a:cubicBezTo>
                    <a:pt x="1510" y="24338"/>
                    <a:pt x="1510" y="24338"/>
                    <a:pt x="1510" y="24338"/>
                  </a:cubicBezTo>
                  <a:close/>
                  <a:moveTo>
                    <a:pt x="37819" y="26006"/>
                  </a:moveTo>
                  <a:lnTo>
                    <a:pt x="37819" y="26006"/>
                  </a:lnTo>
                  <a:cubicBezTo>
                    <a:pt x="37820" y="26006"/>
                    <a:pt x="37822" y="26006"/>
                    <a:pt x="37824" y="26006"/>
                  </a:cubicBezTo>
                  <a:cubicBezTo>
                    <a:pt x="37822" y="26006"/>
                    <a:pt x="37820" y="26006"/>
                    <a:pt x="37819" y="26006"/>
                  </a:cubicBezTo>
                  <a:close/>
                  <a:moveTo>
                    <a:pt x="1275" y="28915"/>
                  </a:moveTo>
                  <a:cubicBezTo>
                    <a:pt x="1223" y="28915"/>
                    <a:pt x="1177" y="28941"/>
                    <a:pt x="1131" y="28991"/>
                  </a:cubicBezTo>
                  <a:lnTo>
                    <a:pt x="1131" y="28991"/>
                  </a:lnTo>
                  <a:cubicBezTo>
                    <a:pt x="1146" y="28989"/>
                    <a:pt x="1166" y="28986"/>
                    <a:pt x="1190" y="28984"/>
                  </a:cubicBezTo>
                  <a:cubicBezTo>
                    <a:pt x="1255" y="28974"/>
                    <a:pt x="1309" y="28954"/>
                    <a:pt x="1343" y="28929"/>
                  </a:cubicBezTo>
                  <a:lnTo>
                    <a:pt x="1343" y="28929"/>
                  </a:lnTo>
                  <a:cubicBezTo>
                    <a:pt x="1344" y="28930"/>
                    <a:pt x="1346" y="28931"/>
                    <a:pt x="1348" y="28931"/>
                  </a:cubicBezTo>
                  <a:cubicBezTo>
                    <a:pt x="1352" y="28933"/>
                    <a:pt x="1356" y="28935"/>
                    <a:pt x="1360" y="28938"/>
                  </a:cubicBezTo>
                  <a:lnTo>
                    <a:pt x="1360" y="28938"/>
                  </a:lnTo>
                  <a:cubicBezTo>
                    <a:pt x="1360" y="28933"/>
                    <a:pt x="1358" y="28928"/>
                    <a:pt x="1354" y="28920"/>
                  </a:cubicBezTo>
                  <a:lnTo>
                    <a:pt x="1354" y="28920"/>
                  </a:lnTo>
                  <a:cubicBezTo>
                    <a:pt x="1351" y="28923"/>
                    <a:pt x="1347" y="28926"/>
                    <a:pt x="1343" y="28929"/>
                  </a:cubicBezTo>
                  <a:lnTo>
                    <a:pt x="1343" y="28929"/>
                  </a:lnTo>
                  <a:cubicBezTo>
                    <a:pt x="1319" y="28920"/>
                    <a:pt x="1297" y="28915"/>
                    <a:pt x="1275" y="28915"/>
                  </a:cubicBezTo>
                  <a:close/>
                  <a:moveTo>
                    <a:pt x="14867" y="452"/>
                  </a:moveTo>
                  <a:cubicBezTo>
                    <a:pt x="14769" y="452"/>
                    <a:pt x="14670" y="469"/>
                    <a:pt x="14576" y="503"/>
                  </a:cubicBezTo>
                  <a:cubicBezTo>
                    <a:pt x="14450" y="551"/>
                    <a:pt x="14655" y="823"/>
                    <a:pt x="14492" y="907"/>
                  </a:cubicBezTo>
                  <a:cubicBezTo>
                    <a:pt x="14457" y="928"/>
                    <a:pt x="14423" y="937"/>
                    <a:pt x="14388" y="937"/>
                  </a:cubicBezTo>
                  <a:cubicBezTo>
                    <a:pt x="14320" y="937"/>
                    <a:pt x="14251" y="902"/>
                    <a:pt x="14177" y="860"/>
                  </a:cubicBezTo>
                  <a:cubicBezTo>
                    <a:pt x="14155" y="781"/>
                    <a:pt x="14141" y="754"/>
                    <a:pt x="14102" y="754"/>
                  </a:cubicBezTo>
                  <a:cubicBezTo>
                    <a:pt x="14086" y="754"/>
                    <a:pt x="14067" y="758"/>
                    <a:pt x="14041" y="766"/>
                  </a:cubicBezTo>
                  <a:cubicBezTo>
                    <a:pt x="13894" y="813"/>
                    <a:pt x="13978" y="797"/>
                    <a:pt x="13983" y="975"/>
                  </a:cubicBezTo>
                  <a:cubicBezTo>
                    <a:pt x="13983" y="1035"/>
                    <a:pt x="13924" y="1102"/>
                    <a:pt x="13868" y="1102"/>
                  </a:cubicBezTo>
                  <a:cubicBezTo>
                    <a:pt x="13856" y="1102"/>
                    <a:pt x="13843" y="1098"/>
                    <a:pt x="13831" y="1091"/>
                  </a:cubicBezTo>
                  <a:cubicBezTo>
                    <a:pt x="13704" y="1001"/>
                    <a:pt x="13780" y="767"/>
                    <a:pt x="13629" y="767"/>
                  </a:cubicBezTo>
                  <a:cubicBezTo>
                    <a:pt x="13612" y="767"/>
                    <a:pt x="13592" y="770"/>
                    <a:pt x="13569" y="776"/>
                  </a:cubicBezTo>
                  <a:cubicBezTo>
                    <a:pt x="13491" y="802"/>
                    <a:pt x="13344" y="980"/>
                    <a:pt x="13391" y="1112"/>
                  </a:cubicBezTo>
                  <a:cubicBezTo>
                    <a:pt x="13359" y="1143"/>
                    <a:pt x="13281" y="1143"/>
                    <a:pt x="13239" y="1169"/>
                  </a:cubicBezTo>
                  <a:cubicBezTo>
                    <a:pt x="13183" y="1190"/>
                    <a:pt x="12884" y="1542"/>
                    <a:pt x="12834" y="1542"/>
                  </a:cubicBezTo>
                  <a:cubicBezTo>
                    <a:pt x="12832" y="1542"/>
                    <a:pt x="12831" y="1542"/>
                    <a:pt x="12830" y="1541"/>
                  </a:cubicBezTo>
                  <a:cubicBezTo>
                    <a:pt x="12715" y="1473"/>
                    <a:pt x="12903" y="1133"/>
                    <a:pt x="12877" y="1059"/>
                  </a:cubicBezTo>
                  <a:lnTo>
                    <a:pt x="12877" y="1059"/>
                  </a:lnTo>
                  <a:cubicBezTo>
                    <a:pt x="12909" y="1154"/>
                    <a:pt x="12442" y="1447"/>
                    <a:pt x="12411" y="1541"/>
                  </a:cubicBezTo>
                  <a:cubicBezTo>
                    <a:pt x="12385" y="1616"/>
                    <a:pt x="12348" y="1646"/>
                    <a:pt x="12299" y="1646"/>
                  </a:cubicBezTo>
                  <a:cubicBezTo>
                    <a:pt x="12257" y="1646"/>
                    <a:pt x="12205" y="1625"/>
                    <a:pt x="12143" y="1589"/>
                  </a:cubicBezTo>
                  <a:cubicBezTo>
                    <a:pt x="12088" y="1560"/>
                    <a:pt x="12053" y="1549"/>
                    <a:pt x="12029" y="1549"/>
                  </a:cubicBezTo>
                  <a:cubicBezTo>
                    <a:pt x="11956" y="1549"/>
                    <a:pt x="11990" y="1652"/>
                    <a:pt x="11923" y="1683"/>
                  </a:cubicBezTo>
                  <a:cubicBezTo>
                    <a:pt x="11860" y="1716"/>
                    <a:pt x="11830" y="1739"/>
                    <a:pt x="11789" y="1739"/>
                  </a:cubicBezTo>
                  <a:cubicBezTo>
                    <a:pt x="11765" y="1739"/>
                    <a:pt x="11738" y="1732"/>
                    <a:pt x="11697" y="1715"/>
                  </a:cubicBezTo>
                  <a:cubicBezTo>
                    <a:pt x="11684" y="1709"/>
                    <a:pt x="11670" y="1706"/>
                    <a:pt x="11657" y="1706"/>
                  </a:cubicBezTo>
                  <a:cubicBezTo>
                    <a:pt x="11635" y="1706"/>
                    <a:pt x="11614" y="1714"/>
                    <a:pt x="11598" y="1730"/>
                  </a:cubicBezTo>
                  <a:cubicBezTo>
                    <a:pt x="11535" y="1804"/>
                    <a:pt x="11556" y="1919"/>
                    <a:pt x="11640" y="1971"/>
                  </a:cubicBezTo>
                  <a:cubicBezTo>
                    <a:pt x="11708" y="2034"/>
                    <a:pt x="11787" y="2171"/>
                    <a:pt x="11661" y="2171"/>
                  </a:cubicBezTo>
                  <a:cubicBezTo>
                    <a:pt x="11545" y="2165"/>
                    <a:pt x="11462" y="2040"/>
                    <a:pt x="11341" y="2040"/>
                  </a:cubicBezTo>
                  <a:cubicBezTo>
                    <a:pt x="11220" y="2040"/>
                    <a:pt x="11147" y="2160"/>
                    <a:pt x="11094" y="2255"/>
                  </a:cubicBezTo>
                  <a:cubicBezTo>
                    <a:pt x="11026" y="2291"/>
                    <a:pt x="10942" y="2312"/>
                    <a:pt x="10864" y="2312"/>
                  </a:cubicBezTo>
                  <a:cubicBezTo>
                    <a:pt x="10835" y="2291"/>
                    <a:pt x="10808" y="2279"/>
                    <a:pt x="10786" y="2279"/>
                  </a:cubicBezTo>
                  <a:cubicBezTo>
                    <a:pt x="10776" y="2279"/>
                    <a:pt x="10767" y="2281"/>
                    <a:pt x="10759" y="2286"/>
                  </a:cubicBezTo>
                  <a:cubicBezTo>
                    <a:pt x="10644" y="2354"/>
                    <a:pt x="10733" y="2438"/>
                    <a:pt x="10628" y="2517"/>
                  </a:cubicBezTo>
                  <a:cubicBezTo>
                    <a:pt x="10554" y="2569"/>
                    <a:pt x="10476" y="2543"/>
                    <a:pt x="10392" y="2574"/>
                  </a:cubicBezTo>
                  <a:cubicBezTo>
                    <a:pt x="10198" y="2643"/>
                    <a:pt x="9999" y="2800"/>
                    <a:pt x="9946" y="3025"/>
                  </a:cubicBezTo>
                  <a:cubicBezTo>
                    <a:pt x="9929" y="3107"/>
                    <a:pt x="9917" y="3156"/>
                    <a:pt x="9890" y="3156"/>
                  </a:cubicBezTo>
                  <a:cubicBezTo>
                    <a:pt x="9867" y="3156"/>
                    <a:pt x="9834" y="3121"/>
                    <a:pt x="9778" y="3041"/>
                  </a:cubicBezTo>
                  <a:cubicBezTo>
                    <a:pt x="9783" y="2965"/>
                    <a:pt x="9762" y="2940"/>
                    <a:pt x="9731" y="2940"/>
                  </a:cubicBezTo>
                  <a:cubicBezTo>
                    <a:pt x="9696" y="2940"/>
                    <a:pt x="9649" y="2972"/>
                    <a:pt x="9616" y="2994"/>
                  </a:cubicBezTo>
                  <a:cubicBezTo>
                    <a:pt x="9527" y="3051"/>
                    <a:pt x="9406" y="3120"/>
                    <a:pt x="9354" y="3225"/>
                  </a:cubicBezTo>
                  <a:cubicBezTo>
                    <a:pt x="9317" y="3303"/>
                    <a:pt x="9333" y="3434"/>
                    <a:pt x="9191" y="3445"/>
                  </a:cubicBezTo>
                  <a:cubicBezTo>
                    <a:pt x="9159" y="3399"/>
                    <a:pt x="9120" y="3382"/>
                    <a:pt x="9080" y="3382"/>
                  </a:cubicBezTo>
                  <a:cubicBezTo>
                    <a:pt x="8971" y="3382"/>
                    <a:pt x="8852" y="3511"/>
                    <a:pt x="8814" y="3576"/>
                  </a:cubicBezTo>
                  <a:cubicBezTo>
                    <a:pt x="8769" y="3665"/>
                    <a:pt x="8847" y="3967"/>
                    <a:pt x="8788" y="3967"/>
                  </a:cubicBezTo>
                  <a:cubicBezTo>
                    <a:pt x="8785" y="3967"/>
                    <a:pt x="8781" y="3966"/>
                    <a:pt x="8777" y="3964"/>
                  </a:cubicBezTo>
                  <a:cubicBezTo>
                    <a:pt x="8662" y="3915"/>
                    <a:pt x="8592" y="3881"/>
                    <a:pt x="8522" y="3881"/>
                  </a:cubicBezTo>
                  <a:cubicBezTo>
                    <a:pt x="8471" y="3881"/>
                    <a:pt x="8421" y="3899"/>
                    <a:pt x="8352" y="3943"/>
                  </a:cubicBezTo>
                  <a:cubicBezTo>
                    <a:pt x="8111" y="4090"/>
                    <a:pt x="7901" y="4273"/>
                    <a:pt x="7728" y="4499"/>
                  </a:cubicBezTo>
                  <a:cubicBezTo>
                    <a:pt x="7666" y="4577"/>
                    <a:pt x="7608" y="4661"/>
                    <a:pt x="7561" y="4750"/>
                  </a:cubicBezTo>
                  <a:cubicBezTo>
                    <a:pt x="7534" y="4808"/>
                    <a:pt x="7566" y="4908"/>
                    <a:pt x="7529" y="4944"/>
                  </a:cubicBezTo>
                  <a:cubicBezTo>
                    <a:pt x="7516" y="4956"/>
                    <a:pt x="7497" y="4961"/>
                    <a:pt x="7474" y="4961"/>
                  </a:cubicBezTo>
                  <a:cubicBezTo>
                    <a:pt x="7396" y="4961"/>
                    <a:pt x="7275" y="4908"/>
                    <a:pt x="7215" y="4908"/>
                  </a:cubicBezTo>
                  <a:cubicBezTo>
                    <a:pt x="7110" y="4913"/>
                    <a:pt x="7010" y="4944"/>
                    <a:pt x="6921" y="5002"/>
                  </a:cubicBezTo>
                  <a:cubicBezTo>
                    <a:pt x="6816" y="5075"/>
                    <a:pt x="6758" y="5180"/>
                    <a:pt x="6890" y="5311"/>
                  </a:cubicBezTo>
                  <a:cubicBezTo>
                    <a:pt x="6878" y="5300"/>
                    <a:pt x="6867" y="5294"/>
                    <a:pt x="6858" y="5294"/>
                  </a:cubicBezTo>
                  <a:cubicBezTo>
                    <a:pt x="6784" y="5294"/>
                    <a:pt x="6761" y="5591"/>
                    <a:pt x="6738" y="5647"/>
                  </a:cubicBezTo>
                  <a:cubicBezTo>
                    <a:pt x="6732" y="5665"/>
                    <a:pt x="6664" y="5665"/>
                    <a:pt x="6587" y="5665"/>
                  </a:cubicBezTo>
                  <a:cubicBezTo>
                    <a:pt x="6511" y="5665"/>
                    <a:pt x="6426" y="5665"/>
                    <a:pt x="6386" y="5684"/>
                  </a:cubicBezTo>
                  <a:cubicBezTo>
                    <a:pt x="6271" y="5731"/>
                    <a:pt x="6182" y="5820"/>
                    <a:pt x="6129" y="5930"/>
                  </a:cubicBezTo>
                  <a:cubicBezTo>
                    <a:pt x="6093" y="6030"/>
                    <a:pt x="6260" y="6119"/>
                    <a:pt x="6334" y="6187"/>
                  </a:cubicBezTo>
                  <a:cubicBezTo>
                    <a:pt x="6302" y="6224"/>
                    <a:pt x="6250" y="6318"/>
                    <a:pt x="6203" y="6339"/>
                  </a:cubicBezTo>
                  <a:cubicBezTo>
                    <a:pt x="6177" y="6307"/>
                    <a:pt x="6145" y="6286"/>
                    <a:pt x="6108" y="6276"/>
                  </a:cubicBezTo>
                  <a:cubicBezTo>
                    <a:pt x="6061" y="6276"/>
                    <a:pt x="6014" y="6360"/>
                    <a:pt x="5988" y="6386"/>
                  </a:cubicBezTo>
                  <a:cubicBezTo>
                    <a:pt x="5982" y="6393"/>
                    <a:pt x="5972" y="6396"/>
                    <a:pt x="5961" y="6396"/>
                  </a:cubicBezTo>
                  <a:cubicBezTo>
                    <a:pt x="5931" y="6396"/>
                    <a:pt x="5886" y="6379"/>
                    <a:pt x="5847" y="6379"/>
                  </a:cubicBezTo>
                  <a:cubicBezTo>
                    <a:pt x="5833" y="6379"/>
                    <a:pt x="5821" y="6381"/>
                    <a:pt x="5810" y="6386"/>
                  </a:cubicBezTo>
                  <a:cubicBezTo>
                    <a:pt x="5752" y="6423"/>
                    <a:pt x="5705" y="6475"/>
                    <a:pt x="5668" y="6538"/>
                  </a:cubicBezTo>
                  <a:cubicBezTo>
                    <a:pt x="5558" y="6722"/>
                    <a:pt x="5605" y="6863"/>
                    <a:pt x="5595" y="7078"/>
                  </a:cubicBezTo>
                  <a:cubicBezTo>
                    <a:pt x="5592" y="7189"/>
                    <a:pt x="5576" y="7229"/>
                    <a:pt x="5546" y="7229"/>
                  </a:cubicBezTo>
                  <a:cubicBezTo>
                    <a:pt x="5503" y="7229"/>
                    <a:pt x="5433" y="7149"/>
                    <a:pt x="5338" y="7078"/>
                  </a:cubicBezTo>
                  <a:lnTo>
                    <a:pt x="5338" y="7078"/>
                  </a:lnTo>
                  <a:cubicBezTo>
                    <a:pt x="5432" y="7152"/>
                    <a:pt x="5275" y="7188"/>
                    <a:pt x="5311" y="7293"/>
                  </a:cubicBezTo>
                  <a:cubicBezTo>
                    <a:pt x="5322" y="7309"/>
                    <a:pt x="5442" y="7408"/>
                    <a:pt x="5432" y="7424"/>
                  </a:cubicBezTo>
                  <a:cubicBezTo>
                    <a:pt x="5421" y="7439"/>
                    <a:pt x="5405" y="7444"/>
                    <a:pt x="5386" y="7444"/>
                  </a:cubicBezTo>
                  <a:cubicBezTo>
                    <a:pt x="5338" y="7444"/>
                    <a:pt x="5271" y="7407"/>
                    <a:pt x="5225" y="7407"/>
                  </a:cubicBezTo>
                  <a:cubicBezTo>
                    <a:pt x="5209" y="7407"/>
                    <a:pt x="5195" y="7411"/>
                    <a:pt x="5186" y="7424"/>
                  </a:cubicBezTo>
                  <a:cubicBezTo>
                    <a:pt x="5117" y="7508"/>
                    <a:pt x="5212" y="7665"/>
                    <a:pt x="5186" y="7770"/>
                  </a:cubicBezTo>
                  <a:cubicBezTo>
                    <a:pt x="5172" y="7826"/>
                    <a:pt x="5157" y="7847"/>
                    <a:pt x="5142" y="7847"/>
                  </a:cubicBezTo>
                  <a:cubicBezTo>
                    <a:pt x="5111" y="7847"/>
                    <a:pt x="5081" y="7752"/>
                    <a:pt x="5070" y="7692"/>
                  </a:cubicBezTo>
                  <a:cubicBezTo>
                    <a:pt x="5060" y="7603"/>
                    <a:pt x="4963" y="7520"/>
                    <a:pt x="4887" y="7520"/>
                  </a:cubicBezTo>
                  <a:cubicBezTo>
                    <a:pt x="4850" y="7520"/>
                    <a:pt x="4818" y="7539"/>
                    <a:pt x="4803" y="7587"/>
                  </a:cubicBezTo>
                  <a:cubicBezTo>
                    <a:pt x="4745" y="7755"/>
                    <a:pt x="4803" y="7938"/>
                    <a:pt x="4939" y="8043"/>
                  </a:cubicBezTo>
                  <a:cubicBezTo>
                    <a:pt x="4890" y="8009"/>
                    <a:pt x="4846" y="7994"/>
                    <a:pt x="4805" y="7994"/>
                  </a:cubicBezTo>
                  <a:cubicBezTo>
                    <a:pt x="4536" y="7994"/>
                    <a:pt x="4418" y="8632"/>
                    <a:pt x="4207" y="8632"/>
                  </a:cubicBezTo>
                  <a:cubicBezTo>
                    <a:pt x="4185" y="8632"/>
                    <a:pt x="4162" y="8625"/>
                    <a:pt x="4137" y="8609"/>
                  </a:cubicBezTo>
                  <a:cubicBezTo>
                    <a:pt x="3854" y="8635"/>
                    <a:pt x="4006" y="8924"/>
                    <a:pt x="3943" y="9112"/>
                  </a:cubicBezTo>
                  <a:cubicBezTo>
                    <a:pt x="3885" y="9249"/>
                    <a:pt x="3817" y="9375"/>
                    <a:pt x="3738" y="9500"/>
                  </a:cubicBezTo>
                  <a:cubicBezTo>
                    <a:pt x="3644" y="9674"/>
                    <a:pt x="3660" y="9894"/>
                    <a:pt x="3571" y="10051"/>
                  </a:cubicBezTo>
                  <a:cubicBezTo>
                    <a:pt x="3497" y="10177"/>
                    <a:pt x="3366" y="10145"/>
                    <a:pt x="3282" y="10313"/>
                  </a:cubicBezTo>
                  <a:cubicBezTo>
                    <a:pt x="3256" y="10376"/>
                    <a:pt x="3198" y="10476"/>
                    <a:pt x="3246" y="10554"/>
                  </a:cubicBezTo>
                  <a:cubicBezTo>
                    <a:pt x="3267" y="10591"/>
                    <a:pt x="3377" y="10622"/>
                    <a:pt x="3340" y="10675"/>
                  </a:cubicBezTo>
                  <a:cubicBezTo>
                    <a:pt x="3315" y="10715"/>
                    <a:pt x="3272" y="10730"/>
                    <a:pt x="3221" y="10730"/>
                  </a:cubicBezTo>
                  <a:cubicBezTo>
                    <a:pt x="3121" y="10730"/>
                    <a:pt x="2991" y="10673"/>
                    <a:pt x="2914" y="10635"/>
                  </a:cubicBezTo>
                  <a:lnTo>
                    <a:pt x="2914" y="10635"/>
                  </a:lnTo>
                  <a:cubicBezTo>
                    <a:pt x="3129" y="10749"/>
                    <a:pt x="2506" y="11793"/>
                    <a:pt x="2459" y="11954"/>
                  </a:cubicBezTo>
                  <a:cubicBezTo>
                    <a:pt x="2386" y="12106"/>
                    <a:pt x="2202" y="12253"/>
                    <a:pt x="2166" y="12405"/>
                  </a:cubicBezTo>
                  <a:cubicBezTo>
                    <a:pt x="2129" y="12562"/>
                    <a:pt x="2129" y="12725"/>
                    <a:pt x="2166" y="12882"/>
                  </a:cubicBezTo>
                  <a:cubicBezTo>
                    <a:pt x="2175" y="12928"/>
                    <a:pt x="2359" y="13133"/>
                    <a:pt x="2420" y="13133"/>
                  </a:cubicBezTo>
                  <a:cubicBezTo>
                    <a:pt x="2428" y="13133"/>
                    <a:pt x="2434" y="13129"/>
                    <a:pt x="2437" y="13121"/>
                  </a:cubicBezTo>
                  <a:lnTo>
                    <a:pt x="2437" y="13121"/>
                  </a:lnTo>
                  <a:cubicBezTo>
                    <a:pt x="2428" y="13147"/>
                    <a:pt x="2399" y="13155"/>
                    <a:pt x="2361" y="13155"/>
                  </a:cubicBezTo>
                  <a:cubicBezTo>
                    <a:pt x="2310" y="13155"/>
                    <a:pt x="2244" y="13141"/>
                    <a:pt x="2191" y="13141"/>
                  </a:cubicBezTo>
                  <a:cubicBezTo>
                    <a:pt x="2130" y="13141"/>
                    <a:pt x="2088" y="13160"/>
                    <a:pt x="2113" y="13244"/>
                  </a:cubicBezTo>
                  <a:cubicBezTo>
                    <a:pt x="2124" y="13270"/>
                    <a:pt x="2255" y="13496"/>
                    <a:pt x="2192" y="13517"/>
                  </a:cubicBezTo>
                  <a:cubicBezTo>
                    <a:pt x="2191" y="13517"/>
                    <a:pt x="2190" y="13517"/>
                    <a:pt x="2188" y="13517"/>
                  </a:cubicBezTo>
                  <a:cubicBezTo>
                    <a:pt x="2153" y="13517"/>
                    <a:pt x="1995" y="13375"/>
                    <a:pt x="1931" y="13375"/>
                  </a:cubicBezTo>
                  <a:cubicBezTo>
                    <a:pt x="1915" y="13375"/>
                    <a:pt x="1904" y="13384"/>
                    <a:pt x="1903" y="13407"/>
                  </a:cubicBezTo>
                  <a:cubicBezTo>
                    <a:pt x="1898" y="13543"/>
                    <a:pt x="1940" y="13805"/>
                    <a:pt x="2145" y="13857"/>
                  </a:cubicBezTo>
                  <a:cubicBezTo>
                    <a:pt x="2145" y="13947"/>
                    <a:pt x="1898" y="13978"/>
                    <a:pt x="1835" y="13983"/>
                  </a:cubicBezTo>
                  <a:cubicBezTo>
                    <a:pt x="1820" y="14004"/>
                    <a:pt x="1584" y="14209"/>
                    <a:pt x="1620" y="14235"/>
                  </a:cubicBezTo>
                  <a:cubicBezTo>
                    <a:pt x="1704" y="14303"/>
                    <a:pt x="1909" y="14335"/>
                    <a:pt x="1893" y="14476"/>
                  </a:cubicBezTo>
                  <a:cubicBezTo>
                    <a:pt x="1877" y="14581"/>
                    <a:pt x="1772" y="14633"/>
                    <a:pt x="1783" y="14754"/>
                  </a:cubicBezTo>
                  <a:cubicBezTo>
                    <a:pt x="1788" y="14875"/>
                    <a:pt x="1861" y="14906"/>
                    <a:pt x="1830" y="15021"/>
                  </a:cubicBezTo>
                  <a:cubicBezTo>
                    <a:pt x="1799" y="15163"/>
                    <a:pt x="1631" y="15163"/>
                    <a:pt x="1568" y="15305"/>
                  </a:cubicBezTo>
                  <a:cubicBezTo>
                    <a:pt x="1526" y="15404"/>
                    <a:pt x="1521" y="15572"/>
                    <a:pt x="1694" y="15614"/>
                  </a:cubicBezTo>
                  <a:cubicBezTo>
                    <a:pt x="1652" y="15630"/>
                    <a:pt x="1374" y="15803"/>
                    <a:pt x="1442" y="15803"/>
                  </a:cubicBezTo>
                  <a:cubicBezTo>
                    <a:pt x="1480" y="15803"/>
                    <a:pt x="1559" y="15784"/>
                    <a:pt x="1624" y="15784"/>
                  </a:cubicBezTo>
                  <a:cubicBezTo>
                    <a:pt x="1693" y="15784"/>
                    <a:pt x="1747" y="15805"/>
                    <a:pt x="1720" y="15892"/>
                  </a:cubicBezTo>
                  <a:cubicBezTo>
                    <a:pt x="1688" y="15970"/>
                    <a:pt x="1589" y="15997"/>
                    <a:pt x="1536" y="16065"/>
                  </a:cubicBezTo>
                  <a:cubicBezTo>
                    <a:pt x="1437" y="16200"/>
                    <a:pt x="1354" y="16486"/>
                    <a:pt x="1533" y="16603"/>
                  </a:cubicBezTo>
                  <a:lnTo>
                    <a:pt x="1533" y="16603"/>
                  </a:lnTo>
                  <a:cubicBezTo>
                    <a:pt x="1521" y="16596"/>
                    <a:pt x="1508" y="16593"/>
                    <a:pt x="1493" y="16593"/>
                  </a:cubicBezTo>
                  <a:cubicBezTo>
                    <a:pt x="1379" y="16593"/>
                    <a:pt x="1188" y="16780"/>
                    <a:pt x="1175" y="16836"/>
                  </a:cubicBezTo>
                  <a:cubicBezTo>
                    <a:pt x="1342" y="16867"/>
                    <a:pt x="1285" y="16946"/>
                    <a:pt x="1264" y="17056"/>
                  </a:cubicBezTo>
                  <a:cubicBezTo>
                    <a:pt x="1238" y="17182"/>
                    <a:pt x="1232" y="17119"/>
                    <a:pt x="1332" y="17182"/>
                  </a:cubicBezTo>
                  <a:cubicBezTo>
                    <a:pt x="1473" y="17265"/>
                    <a:pt x="1196" y="17517"/>
                    <a:pt x="1164" y="17612"/>
                  </a:cubicBezTo>
                  <a:cubicBezTo>
                    <a:pt x="1148" y="17674"/>
                    <a:pt x="1243" y="17706"/>
                    <a:pt x="1248" y="17790"/>
                  </a:cubicBezTo>
                  <a:cubicBezTo>
                    <a:pt x="1243" y="17916"/>
                    <a:pt x="1227" y="18041"/>
                    <a:pt x="1201" y="18162"/>
                  </a:cubicBezTo>
                  <a:cubicBezTo>
                    <a:pt x="1169" y="18371"/>
                    <a:pt x="1181" y="18498"/>
                    <a:pt x="1355" y="18623"/>
                  </a:cubicBezTo>
                  <a:lnTo>
                    <a:pt x="1355" y="18623"/>
                  </a:lnTo>
                  <a:cubicBezTo>
                    <a:pt x="1284" y="18577"/>
                    <a:pt x="1200" y="18529"/>
                    <a:pt x="1122" y="18529"/>
                  </a:cubicBezTo>
                  <a:cubicBezTo>
                    <a:pt x="991" y="18534"/>
                    <a:pt x="1117" y="18686"/>
                    <a:pt x="1154" y="18723"/>
                  </a:cubicBezTo>
                  <a:cubicBezTo>
                    <a:pt x="1384" y="18912"/>
                    <a:pt x="1285" y="18990"/>
                    <a:pt x="1007" y="19048"/>
                  </a:cubicBezTo>
                  <a:cubicBezTo>
                    <a:pt x="820" y="19087"/>
                    <a:pt x="1394" y="19367"/>
                    <a:pt x="1198" y="19367"/>
                  </a:cubicBezTo>
                  <a:cubicBezTo>
                    <a:pt x="1185" y="19367"/>
                    <a:pt x="1169" y="19365"/>
                    <a:pt x="1148" y="19363"/>
                  </a:cubicBezTo>
                  <a:cubicBezTo>
                    <a:pt x="1140" y="19362"/>
                    <a:pt x="1132" y="19361"/>
                    <a:pt x="1124" y="19361"/>
                  </a:cubicBezTo>
                  <a:cubicBezTo>
                    <a:pt x="926" y="19361"/>
                    <a:pt x="902" y="19731"/>
                    <a:pt x="1180" y="19766"/>
                  </a:cubicBezTo>
                  <a:cubicBezTo>
                    <a:pt x="1165" y="19765"/>
                    <a:pt x="1150" y="19764"/>
                    <a:pt x="1137" y="19764"/>
                  </a:cubicBezTo>
                  <a:cubicBezTo>
                    <a:pt x="1037" y="19764"/>
                    <a:pt x="977" y="19811"/>
                    <a:pt x="912" y="19871"/>
                  </a:cubicBezTo>
                  <a:cubicBezTo>
                    <a:pt x="871" y="19903"/>
                    <a:pt x="928" y="19966"/>
                    <a:pt x="923" y="20034"/>
                  </a:cubicBezTo>
                  <a:cubicBezTo>
                    <a:pt x="907" y="20144"/>
                    <a:pt x="818" y="20181"/>
                    <a:pt x="792" y="20291"/>
                  </a:cubicBezTo>
                  <a:cubicBezTo>
                    <a:pt x="766" y="20396"/>
                    <a:pt x="865" y="20474"/>
                    <a:pt x="850" y="20569"/>
                  </a:cubicBezTo>
                  <a:cubicBezTo>
                    <a:pt x="839" y="20679"/>
                    <a:pt x="813" y="20789"/>
                    <a:pt x="771" y="20899"/>
                  </a:cubicBezTo>
                  <a:cubicBezTo>
                    <a:pt x="713" y="21056"/>
                    <a:pt x="619" y="21166"/>
                    <a:pt x="640" y="21345"/>
                  </a:cubicBezTo>
                  <a:cubicBezTo>
                    <a:pt x="656" y="21428"/>
                    <a:pt x="834" y="21539"/>
                    <a:pt x="829" y="21575"/>
                  </a:cubicBezTo>
                  <a:cubicBezTo>
                    <a:pt x="823" y="21628"/>
                    <a:pt x="598" y="21643"/>
                    <a:pt x="545" y="21696"/>
                  </a:cubicBezTo>
                  <a:cubicBezTo>
                    <a:pt x="477" y="21775"/>
                    <a:pt x="640" y="21848"/>
                    <a:pt x="713" y="21879"/>
                  </a:cubicBezTo>
                  <a:cubicBezTo>
                    <a:pt x="781" y="21911"/>
                    <a:pt x="1122" y="21958"/>
                    <a:pt x="975" y="22058"/>
                  </a:cubicBezTo>
                  <a:cubicBezTo>
                    <a:pt x="844" y="22142"/>
                    <a:pt x="682" y="22163"/>
                    <a:pt x="603" y="22294"/>
                  </a:cubicBezTo>
                  <a:cubicBezTo>
                    <a:pt x="498" y="22461"/>
                    <a:pt x="991" y="22587"/>
                    <a:pt x="718" y="22718"/>
                  </a:cubicBezTo>
                  <a:cubicBezTo>
                    <a:pt x="551" y="22802"/>
                    <a:pt x="608" y="23169"/>
                    <a:pt x="624" y="23290"/>
                  </a:cubicBezTo>
                  <a:cubicBezTo>
                    <a:pt x="640" y="23416"/>
                    <a:pt x="698" y="23531"/>
                    <a:pt x="645" y="23652"/>
                  </a:cubicBezTo>
                  <a:cubicBezTo>
                    <a:pt x="630" y="23683"/>
                    <a:pt x="393" y="23930"/>
                    <a:pt x="429" y="23930"/>
                  </a:cubicBezTo>
                  <a:cubicBezTo>
                    <a:pt x="429" y="23930"/>
                    <a:pt x="430" y="23929"/>
                    <a:pt x="430" y="23929"/>
                  </a:cubicBezTo>
                  <a:cubicBezTo>
                    <a:pt x="483" y="23923"/>
                    <a:pt x="535" y="23886"/>
                    <a:pt x="582" y="23886"/>
                  </a:cubicBezTo>
                  <a:cubicBezTo>
                    <a:pt x="610" y="23886"/>
                    <a:pt x="636" y="23898"/>
                    <a:pt x="661" y="23935"/>
                  </a:cubicBezTo>
                  <a:cubicBezTo>
                    <a:pt x="687" y="23982"/>
                    <a:pt x="698" y="24045"/>
                    <a:pt x="687" y="24102"/>
                  </a:cubicBezTo>
                  <a:cubicBezTo>
                    <a:pt x="672" y="24210"/>
                    <a:pt x="597" y="24386"/>
                    <a:pt x="429" y="24386"/>
                  </a:cubicBezTo>
                  <a:cubicBezTo>
                    <a:pt x="424" y="24386"/>
                    <a:pt x="419" y="24386"/>
                    <a:pt x="414" y="24386"/>
                  </a:cubicBezTo>
                  <a:lnTo>
                    <a:pt x="414" y="24386"/>
                  </a:lnTo>
                  <a:cubicBezTo>
                    <a:pt x="965" y="24422"/>
                    <a:pt x="320" y="24564"/>
                    <a:pt x="362" y="24732"/>
                  </a:cubicBezTo>
                  <a:cubicBezTo>
                    <a:pt x="399" y="24878"/>
                    <a:pt x="656" y="24905"/>
                    <a:pt x="677" y="25083"/>
                  </a:cubicBezTo>
                  <a:cubicBezTo>
                    <a:pt x="682" y="25130"/>
                    <a:pt x="545" y="25256"/>
                    <a:pt x="519" y="25308"/>
                  </a:cubicBezTo>
                  <a:cubicBezTo>
                    <a:pt x="399" y="25550"/>
                    <a:pt x="682" y="25471"/>
                    <a:pt x="582" y="25723"/>
                  </a:cubicBezTo>
                  <a:cubicBezTo>
                    <a:pt x="519" y="25885"/>
                    <a:pt x="477" y="25995"/>
                    <a:pt x="488" y="26173"/>
                  </a:cubicBezTo>
                  <a:cubicBezTo>
                    <a:pt x="514" y="26247"/>
                    <a:pt x="551" y="26326"/>
                    <a:pt x="593" y="26394"/>
                  </a:cubicBezTo>
                  <a:cubicBezTo>
                    <a:pt x="551" y="26651"/>
                    <a:pt x="84" y="26918"/>
                    <a:pt x="257" y="27191"/>
                  </a:cubicBezTo>
                  <a:cubicBezTo>
                    <a:pt x="341" y="27322"/>
                    <a:pt x="420" y="27206"/>
                    <a:pt x="414" y="27369"/>
                  </a:cubicBezTo>
                  <a:cubicBezTo>
                    <a:pt x="346" y="27411"/>
                    <a:pt x="299" y="27474"/>
                    <a:pt x="278" y="27547"/>
                  </a:cubicBezTo>
                  <a:cubicBezTo>
                    <a:pt x="268" y="27584"/>
                    <a:pt x="367" y="27579"/>
                    <a:pt x="388" y="27631"/>
                  </a:cubicBezTo>
                  <a:cubicBezTo>
                    <a:pt x="514" y="27951"/>
                    <a:pt x="0" y="28575"/>
                    <a:pt x="357" y="28863"/>
                  </a:cubicBezTo>
                  <a:cubicBezTo>
                    <a:pt x="354" y="28877"/>
                    <a:pt x="350" y="28886"/>
                    <a:pt x="346" y="28891"/>
                  </a:cubicBezTo>
                  <a:lnTo>
                    <a:pt x="346" y="28891"/>
                  </a:lnTo>
                  <a:cubicBezTo>
                    <a:pt x="343" y="28886"/>
                    <a:pt x="341" y="28880"/>
                    <a:pt x="341" y="28874"/>
                  </a:cubicBezTo>
                  <a:lnTo>
                    <a:pt x="341" y="28879"/>
                  </a:lnTo>
                  <a:cubicBezTo>
                    <a:pt x="312" y="28856"/>
                    <a:pt x="296" y="28848"/>
                    <a:pt x="288" y="28848"/>
                  </a:cubicBezTo>
                  <a:cubicBezTo>
                    <a:pt x="268" y="28848"/>
                    <a:pt x="302" y="28900"/>
                    <a:pt x="329" y="28900"/>
                  </a:cubicBezTo>
                  <a:cubicBezTo>
                    <a:pt x="335" y="28900"/>
                    <a:pt x="341" y="28897"/>
                    <a:pt x="346" y="28891"/>
                  </a:cubicBezTo>
                  <a:lnTo>
                    <a:pt x="346" y="28891"/>
                  </a:lnTo>
                  <a:cubicBezTo>
                    <a:pt x="361" y="28920"/>
                    <a:pt x="414" y="28944"/>
                    <a:pt x="493" y="28958"/>
                  </a:cubicBezTo>
                  <a:lnTo>
                    <a:pt x="650" y="28989"/>
                  </a:lnTo>
                  <a:cubicBezTo>
                    <a:pt x="665" y="28989"/>
                    <a:pt x="679" y="28994"/>
                    <a:pt x="693" y="28994"/>
                  </a:cubicBezTo>
                  <a:cubicBezTo>
                    <a:pt x="709" y="28994"/>
                    <a:pt x="725" y="28988"/>
                    <a:pt x="745" y="28963"/>
                  </a:cubicBezTo>
                  <a:lnTo>
                    <a:pt x="755" y="28926"/>
                  </a:lnTo>
                  <a:lnTo>
                    <a:pt x="1175" y="28722"/>
                  </a:lnTo>
                  <a:cubicBezTo>
                    <a:pt x="1293" y="28836"/>
                    <a:pt x="1339" y="28892"/>
                    <a:pt x="1354" y="28920"/>
                  </a:cubicBezTo>
                  <a:lnTo>
                    <a:pt x="1354" y="28920"/>
                  </a:lnTo>
                  <a:cubicBezTo>
                    <a:pt x="1366" y="28909"/>
                    <a:pt x="1375" y="28897"/>
                    <a:pt x="1379" y="28884"/>
                  </a:cubicBezTo>
                  <a:cubicBezTo>
                    <a:pt x="1400" y="28816"/>
                    <a:pt x="1453" y="28543"/>
                    <a:pt x="1363" y="28507"/>
                  </a:cubicBezTo>
                  <a:cubicBezTo>
                    <a:pt x="1169" y="28428"/>
                    <a:pt x="986" y="28428"/>
                    <a:pt x="1148" y="28197"/>
                  </a:cubicBezTo>
                  <a:cubicBezTo>
                    <a:pt x="1222" y="28003"/>
                    <a:pt x="1295" y="27783"/>
                    <a:pt x="1259" y="27573"/>
                  </a:cubicBezTo>
                  <a:cubicBezTo>
                    <a:pt x="1243" y="27442"/>
                    <a:pt x="954" y="27337"/>
                    <a:pt x="996" y="27238"/>
                  </a:cubicBezTo>
                  <a:cubicBezTo>
                    <a:pt x="1070" y="27070"/>
                    <a:pt x="1458" y="27070"/>
                    <a:pt x="1521" y="26871"/>
                  </a:cubicBezTo>
                  <a:cubicBezTo>
                    <a:pt x="1537" y="26822"/>
                    <a:pt x="1493" y="26809"/>
                    <a:pt x="1432" y="26809"/>
                  </a:cubicBezTo>
                  <a:cubicBezTo>
                    <a:pt x="1366" y="26809"/>
                    <a:pt x="1280" y="26825"/>
                    <a:pt x="1234" y="26825"/>
                  </a:cubicBezTo>
                  <a:cubicBezTo>
                    <a:pt x="1227" y="26825"/>
                    <a:pt x="1221" y="26824"/>
                    <a:pt x="1217" y="26824"/>
                  </a:cubicBezTo>
                  <a:cubicBezTo>
                    <a:pt x="1222" y="26724"/>
                    <a:pt x="1568" y="26693"/>
                    <a:pt x="1468" y="26577"/>
                  </a:cubicBezTo>
                  <a:cubicBezTo>
                    <a:pt x="1437" y="26551"/>
                    <a:pt x="766" y="26483"/>
                    <a:pt x="996" y="26331"/>
                  </a:cubicBezTo>
                  <a:cubicBezTo>
                    <a:pt x="1101" y="26263"/>
                    <a:pt x="1259" y="26346"/>
                    <a:pt x="1358" y="26210"/>
                  </a:cubicBezTo>
                  <a:cubicBezTo>
                    <a:pt x="1395" y="26142"/>
                    <a:pt x="1405" y="26063"/>
                    <a:pt x="1379" y="25990"/>
                  </a:cubicBezTo>
                  <a:cubicBezTo>
                    <a:pt x="1311" y="25827"/>
                    <a:pt x="996" y="26016"/>
                    <a:pt x="1017" y="25728"/>
                  </a:cubicBezTo>
                  <a:lnTo>
                    <a:pt x="1017" y="25728"/>
                  </a:lnTo>
                  <a:cubicBezTo>
                    <a:pt x="1052" y="25734"/>
                    <a:pt x="1087" y="25738"/>
                    <a:pt x="1121" y="25738"/>
                  </a:cubicBezTo>
                  <a:cubicBezTo>
                    <a:pt x="1224" y="25738"/>
                    <a:pt x="1326" y="25709"/>
                    <a:pt x="1416" y="25654"/>
                  </a:cubicBezTo>
                  <a:cubicBezTo>
                    <a:pt x="1494" y="25544"/>
                    <a:pt x="1615" y="25372"/>
                    <a:pt x="1349" y="25356"/>
                  </a:cubicBezTo>
                  <a:lnTo>
                    <a:pt x="1349" y="25356"/>
                  </a:lnTo>
                  <a:cubicBezTo>
                    <a:pt x="1369" y="25357"/>
                    <a:pt x="1387" y="25357"/>
                    <a:pt x="1405" y="25357"/>
                  </a:cubicBezTo>
                  <a:cubicBezTo>
                    <a:pt x="1686" y="25357"/>
                    <a:pt x="1621" y="25205"/>
                    <a:pt x="1458" y="25062"/>
                  </a:cubicBezTo>
                  <a:lnTo>
                    <a:pt x="1458" y="25062"/>
                  </a:lnTo>
                  <a:cubicBezTo>
                    <a:pt x="1462" y="25062"/>
                    <a:pt x="1465" y="25062"/>
                    <a:pt x="1469" y="25062"/>
                  </a:cubicBezTo>
                  <a:cubicBezTo>
                    <a:pt x="1698" y="25062"/>
                    <a:pt x="1505" y="24411"/>
                    <a:pt x="1510" y="24338"/>
                  </a:cubicBezTo>
                  <a:lnTo>
                    <a:pt x="1510" y="24338"/>
                  </a:lnTo>
                  <a:cubicBezTo>
                    <a:pt x="1501" y="24474"/>
                    <a:pt x="1426" y="24536"/>
                    <a:pt x="1360" y="24536"/>
                  </a:cubicBezTo>
                  <a:cubicBezTo>
                    <a:pt x="1281" y="24536"/>
                    <a:pt x="1213" y="24446"/>
                    <a:pt x="1285" y="24286"/>
                  </a:cubicBezTo>
                  <a:cubicBezTo>
                    <a:pt x="1363" y="24092"/>
                    <a:pt x="1416" y="23887"/>
                    <a:pt x="1432" y="23683"/>
                  </a:cubicBezTo>
                  <a:cubicBezTo>
                    <a:pt x="1425" y="23682"/>
                    <a:pt x="1418" y="23682"/>
                    <a:pt x="1411" y="23682"/>
                  </a:cubicBezTo>
                  <a:cubicBezTo>
                    <a:pt x="1139" y="23682"/>
                    <a:pt x="1052" y="24185"/>
                    <a:pt x="986" y="24338"/>
                  </a:cubicBezTo>
                  <a:cubicBezTo>
                    <a:pt x="996" y="24181"/>
                    <a:pt x="1002" y="24019"/>
                    <a:pt x="1028" y="23861"/>
                  </a:cubicBezTo>
                  <a:cubicBezTo>
                    <a:pt x="1049" y="23756"/>
                    <a:pt x="1096" y="23594"/>
                    <a:pt x="1243" y="23552"/>
                  </a:cubicBezTo>
                  <a:cubicBezTo>
                    <a:pt x="1264" y="23547"/>
                    <a:pt x="1283" y="23545"/>
                    <a:pt x="1301" y="23545"/>
                  </a:cubicBezTo>
                  <a:cubicBezTo>
                    <a:pt x="1368" y="23545"/>
                    <a:pt x="1418" y="23573"/>
                    <a:pt x="1467" y="23573"/>
                  </a:cubicBezTo>
                  <a:cubicBezTo>
                    <a:pt x="1501" y="23573"/>
                    <a:pt x="1534" y="23560"/>
                    <a:pt x="1573" y="23515"/>
                  </a:cubicBezTo>
                  <a:cubicBezTo>
                    <a:pt x="1788" y="23264"/>
                    <a:pt x="1437" y="23159"/>
                    <a:pt x="1442" y="22912"/>
                  </a:cubicBezTo>
                  <a:cubicBezTo>
                    <a:pt x="1447" y="22692"/>
                    <a:pt x="1605" y="22561"/>
                    <a:pt x="1814" y="22435"/>
                  </a:cubicBezTo>
                  <a:cubicBezTo>
                    <a:pt x="1647" y="22419"/>
                    <a:pt x="1442" y="22236"/>
                    <a:pt x="1379" y="22121"/>
                  </a:cubicBezTo>
                  <a:cubicBezTo>
                    <a:pt x="1326" y="22028"/>
                    <a:pt x="1383" y="22015"/>
                    <a:pt x="1448" y="22015"/>
                  </a:cubicBezTo>
                  <a:cubicBezTo>
                    <a:pt x="1472" y="22015"/>
                    <a:pt x="1498" y="22017"/>
                    <a:pt x="1519" y="22017"/>
                  </a:cubicBezTo>
                  <a:cubicBezTo>
                    <a:pt x="1546" y="22017"/>
                    <a:pt x="1567" y="22014"/>
                    <a:pt x="1568" y="22000"/>
                  </a:cubicBezTo>
                  <a:cubicBezTo>
                    <a:pt x="1570" y="21978"/>
                    <a:pt x="1563" y="21961"/>
                    <a:pt x="1549" y="21947"/>
                  </a:cubicBezTo>
                  <a:lnTo>
                    <a:pt x="1549" y="21947"/>
                  </a:lnTo>
                  <a:cubicBezTo>
                    <a:pt x="1583" y="21953"/>
                    <a:pt x="1615" y="21957"/>
                    <a:pt x="1642" y="21957"/>
                  </a:cubicBezTo>
                  <a:cubicBezTo>
                    <a:pt x="1669" y="21957"/>
                    <a:pt x="1691" y="21953"/>
                    <a:pt x="1704" y="21942"/>
                  </a:cubicBezTo>
                  <a:cubicBezTo>
                    <a:pt x="1793" y="21858"/>
                    <a:pt x="1767" y="21643"/>
                    <a:pt x="1762" y="21544"/>
                  </a:cubicBezTo>
                  <a:cubicBezTo>
                    <a:pt x="1757" y="21428"/>
                    <a:pt x="1741" y="21224"/>
                    <a:pt x="1605" y="21140"/>
                  </a:cubicBezTo>
                  <a:cubicBezTo>
                    <a:pt x="1521" y="21082"/>
                    <a:pt x="1463" y="21072"/>
                    <a:pt x="1500" y="20967"/>
                  </a:cubicBezTo>
                  <a:cubicBezTo>
                    <a:pt x="1526" y="20899"/>
                    <a:pt x="1589" y="20852"/>
                    <a:pt x="1662" y="20846"/>
                  </a:cubicBezTo>
                  <a:cubicBezTo>
                    <a:pt x="1767" y="20831"/>
                    <a:pt x="1736" y="20805"/>
                    <a:pt x="1746" y="20721"/>
                  </a:cubicBezTo>
                  <a:cubicBezTo>
                    <a:pt x="1762" y="20605"/>
                    <a:pt x="1636" y="20490"/>
                    <a:pt x="1610" y="20364"/>
                  </a:cubicBezTo>
                  <a:cubicBezTo>
                    <a:pt x="1589" y="20238"/>
                    <a:pt x="1594" y="20112"/>
                    <a:pt x="1636" y="19992"/>
                  </a:cubicBezTo>
                  <a:cubicBezTo>
                    <a:pt x="1662" y="19918"/>
                    <a:pt x="1830" y="19829"/>
                    <a:pt x="1841" y="19782"/>
                  </a:cubicBezTo>
                  <a:cubicBezTo>
                    <a:pt x="1841" y="19766"/>
                    <a:pt x="1816" y="19766"/>
                    <a:pt x="1791" y="19766"/>
                  </a:cubicBezTo>
                  <a:cubicBezTo>
                    <a:pt x="1767" y="19766"/>
                    <a:pt x="1744" y="19766"/>
                    <a:pt x="1746" y="19751"/>
                  </a:cubicBezTo>
                  <a:lnTo>
                    <a:pt x="1757" y="19651"/>
                  </a:lnTo>
                  <a:lnTo>
                    <a:pt x="1825" y="19179"/>
                  </a:lnTo>
                  <a:cubicBezTo>
                    <a:pt x="1851" y="19017"/>
                    <a:pt x="1982" y="18697"/>
                    <a:pt x="1688" y="18655"/>
                  </a:cubicBezTo>
                  <a:lnTo>
                    <a:pt x="1688" y="18655"/>
                  </a:lnTo>
                  <a:cubicBezTo>
                    <a:pt x="1699" y="18656"/>
                    <a:pt x="1708" y="18657"/>
                    <a:pt x="1718" y="18657"/>
                  </a:cubicBezTo>
                  <a:cubicBezTo>
                    <a:pt x="1915" y="18657"/>
                    <a:pt x="1978" y="18355"/>
                    <a:pt x="1998" y="18230"/>
                  </a:cubicBezTo>
                  <a:cubicBezTo>
                    <a:pt x="2024" y="18047"/>
                    <a:pt x="1861" y="18000"/>
                    <a:pt x="1914" y="17832"/>
                  </a:cubicBezTo>
                  <a:cubicBezTo>
                    <a:pt x="1923" y="17807"/>
                    <a:pt x="1950" y="17802"/>
                    <a:pt x="1984" y="17802"/>
                  </a:cubicBezTo>
                  <a:cubicBezTo>
                    <a:pt x="2012" y="17802"/>
                    <a:pt x="2046" y="17806"/>
                    <a:pt x="2078" y="17806"/>
                  </a:cubicBezTo>
                  <a:cubicBezTo>
                    <a:pt x="2114" y="17806"/>
                    <a:pt x="2148" y="17801"/>
                    <a:pt x="2171" y="17779"/>
                  </a:cubicBezTo>
                  <a:cubicBezTo>
                    <a:pt x="2223" y="17716"/>
                    <a:pt x="2249" y="17638"/>
                    <a:pt x="2239" y="17554"/>
                  </a:cubicBezTo>
                  <a:cubicBezTo>
                    <a:pt x="2244" y="17454"/>
                    <a:pt x="2223" y="17349"/>
                    <a:pt x="2176" y="17260"/>
                  </a:cubicBezTo>
                  <a:cubicBezTo>
                    <a:pt x="2151" y="17221"/>
                    <a:pt x="2088" y="17211"/>
                    <a:pt x="2027" y="17205"/>
                  </a:cubicBezTo>
                  <a:lnTo>
                    <a:pt x="2027" y="17205"/>
                  </a:lnTo>
                  <a:cubicBezTo>
                    <a:pt x="2226" y="17202"/>
                    <a:pt x="2064" y="16972"/>
                    <a:pt x="2092" y="16877"/>
                  </a:cubicBezTo>
                  <a:cubicBezTo>
                    <a:pt x="2100" y="16850"/>
                    <a:pt x="2130" y="16840"/>
                    <a:pt x="2170" y="16840"/>
                  </a:cubicBezTo>
                  <a:cubicBezTo>
                    <a:pt x="2256" y="16840"/>
                    <a:pt x="2391" y="16882"/>
                    <a:pt x="2479" y="16882"/>
                  </a:cubicBezTo>
                  <a:cubicBezTo>
                    <a:pt x="2539" y="16882"/>
                    <a:pt x="2577" y="16863"/>
                    <a:pt x="2564" y="16799"/>
                  </a:cubicBezTo>
                  <a:cubicBezTo>
                    <a:pt x="2512" y="16552"/>
                    <a:pt x="2097" y="16573"/>
                    <a:pt x="1903" y="16453"/>
                  </a:cubicBezTo>
                  <a:cubicBezTo>
                    <a:pt x="1751" y="16360"/>
                    <a:pt x="2186" y="16257"/>
                    <a:pt x="2261" y="16257"/>
                  </a:cubicBezTo>
                  <a:cubicBezTo>
                    <a:pt x="2265" y="16257"/>
                    <a:pt x="2269" y="16258"/>
                    <a:pt x="2270" y="16259"/>
                  </a:cubicBezTo>
                  <a:lnTo>
                    <a:pt x="2270" y="16259"/>
                  </a:lnTo>
                  <a:cubicBezTo>
                    <a:pt x="2176" y="16196"/>
                    <a:pt x="2103" y="16222"/>
                    <a:pt x="2118" y="16096"/>
                  </a:cubicBezTo>
                  <a:cubicBezTo>
                    <a:pt x="2124" y="16065"/>
                    <a:pt x="2166" y="15970"/>
                    <a:pt x="2134" y="15939"/>
                  </a:cubicBezTo>
                  <a:cubicBezTo>
                    <a:pt x="2103" y="15902"/>
                    <a:pt x="2003" y="15913"/>
                    <a:pt x="1956" y="15871"/>
                  </a:cubicBezTo>
                  <a:cubicBezTo>
                    <a:pt x="1903" y="15834"/>
                    <a:pt x="1930" y="15734"/>
                    <a:pt x="1940" y="15682"/>
                  </a:cubicBezTo>
                  <a:lnTo>
                    <a:pt x="1940" y="15682"/>
                  </a:lnTo>
                  <a:cubicBezTo>
                    <a:pt x="1999" y="15699"/>
                    <a:pt x="2050" y="15710"/>
                    <a:pt x="2089" y="15710"/>
                  </a:cubicBezTo>
                  <a:cubicBezTo>
                    <a:pt x="2159" y="15710"/>
                    <a:pt x="2195" y="15676"/>
                    <a:pt x="2181" y="15582"/>
                  </a:cubicBezTo>
                  <a:cubicBezTo>
                    <a:pt x="2156" y="15419"/>
                    <a:pt x="2111" y="15356"/>
                    <a:pt x="2233" y="15356"/>
                  </a:cubicBezTo>
                  <a:cubicBezTo>
                    <a:pt x="2264" y="15356"/>
                    <a:pt x="2305" y="15360"/>
                    <a:pt x="2360" y="15367"/>
                  </a:cubicBezTo>
                  <a:cubicBezTo>
                    <a:pt x="2362" y="15368"/>
                    <a:pt x="2365" y="15368"/>
                    <a:pt x="2368" y="15368"/>
                  </a:cubicBezTo>
                  <a:cubicBezTo>
                    <a:pt x="2457" y="15368"/>
                    <a:pt x="2504" y="15135"/>
                    <a:pt x="2443" y="15095"/>
                  </a:cubicBezTo>
                  <a:cubicBezTo>
                    <a:pt x="2360" y="15037"/>
                    <a:pt x="2291" y="15105"/>
                    <a:pt x="2291" y="14985"/>
                  </a:cubicBezTo>
                  <a:cubicBezTo>
                    <a:pt x="2297" y="14854"/>
                    <a:pt x="2333" y="14723"/>
                    <a:pt x="2402" y="14607"/>
                  </a:cubicBezTo>
                  <a:cubicBezTo>
                    <a:pt x="2470" y="14487"/>
                    <a:pt x="2601" y="14502"/>
                    <a:pt x="2706" y="14408"/>
                  </a:cubicBezTo>
                  <a:cubicBezTo>
                    <a:pt x="2810" y="14319"/>
                    <a:pt x="2852" y="14172"/>
                    <a:pt x="2763" y="14051"/>
                  </a:cubicBezTo>
                  <a:cubicBezTo>
                    <a:pt x="2650" y="13904"/>
                    <a:pt x="2956" y="13729"/>
                    <a:pt x="3008" y="13729"/>
                  </a:cubicBezTo>
                  <a:cubicBezTo>
                    <a:pt x="3011" y="13729"/>
                    <a:pt x="3014" y="13730"/>
                    <a:pt x="3015" y="13731"/>
                  </a:cubicBezTo>
                  <a:lnTo>
                    <a:pt x="3015" y="13731"/>
                  </a:lnTo>
                  <a:cubicBezTo>
                    <a:pt x="2971" y="13670"/>
                    <a:pt x="2912" y="13650"/>
                    <a:pt x="2848" y="13650"/>
                  </a:cubicBezTo>
                  <a:cubicBezTo>
                    <a:pt x="2715" y="13650"/>
                    <a:pt x="2560" y="13739"/>
                    <a:pt x="2483" y="13739"/>
                  </a:cubicBezTo>
                  <a:cubicBezTo>
                    <a:pt x="2476" y="13739"/>
                    <a:pt x="2470" y="13738"/>
                    <a:pt x="2464" y="13737"/>
                  </a:cubicBezTo>
                  <a:cubicBezTo>
                    <a:pt x="2444" y="13727"/>
                    <a:pt x="2467" y="13579"/>
                    <a:pt x="2542" y="13579"/>
                  </a:cubicBezTo>
                  <a:cubicBezTo>
                    <a:pt x="2546" y="13579"/>
                    <a:pt x="2550" y="13579"/>
                    <a:pt x="2554" y="13580"/>
                  </a:cubicBezTo>
                  <a:cubicBezTo>
                    <a:pt x="2565" y="13582"/>
                    <a:pt x="2575" y="13583"/>
                    <a:pt x="2585" y="13583"/>
                  </a:cubicBezTo>
                  <a:cubicBezTo>
                    <a:pt x="2699" y="13583"/>
                    <a:pt x="2688" y="13420"/>
                    <a:pt x="2664" y="13328"/>
                  </a:cubicBezTo>
                  <a:cubicBezTo>
                    <a:pt x="2638" y="13232"/>
                    <a:pt x="2666" y="13209"/>
                    <a:pt x="2720" y="13209"/>
                  </a:cubicBezTo>
                  <a:cubicBezTo>
                    <a:pt x="2770" y="13209"/>
                    <a:pt x="2841" y="13228"/>
                    <a:pt x="2915" y="13228"/>
                  </a:cubicBezTo>
                  <a:cubicBezTo>
                    <a:pt x="2943" y="13228"/>
                    <a:pt x="2972" y="13225"/>
                    <a:pt x="2999" y="13218"/>
                  </a:cubicBezTo>
                  <a:cubicBezTo>
                    <a:pt x="3125" y="13186"/>
                    <a:pt x="2952" y="13108"/>
                    <a:pt x="2936" y="13076"/>
                  </a:cubicBezTo>
                  <a:cubicBezTo>
                    <a:pt x="2805" y="13034"/>
                    <a:pt x="2858" y="12908"/>
                    <a:pt x="2879" y="12840"/>
                  </a:cubicBezTo>
                  <a:cubicBezTo>
                    <a:pt x="2942" y="12657"/>
                    <a:pt x="3031" y="12657"/>
                    <a:pt x="2889" y="12426"/>
                  </a:cubicBezTo>
                  <a:cubicBezTo>
                    <a:pt x="2884" y="12410"/>
                    <a:pt x="2831" y="12258"/>
                    <a:pt x="2868" y="12248"/>
                  </a:cubicBezTo>
                  <a:cubicBezTo>
                    <a:pt x="2872" y="12247"/>
                    <a:pt x="2875" y="12246"/>
                    <a:pt x="2879" y="12246"/>
                  </a:cubicBezTo>
                  <a:cubicBezTo>
                    <a:pt x="2955" y="12246"/>
                    <a:pt x="3100" y="12437"/>
                    <a:pt x="3219" y="12437"/>
                  </a:cubicBezTo>
                  <a:cubicBezTo>
                    <a:pt x="3249" y="12437"/>
                    <a:pt x="3278" y="12425"/>
                    <a:pt x="3303" y="12395"/>
                  </a:cubicBezTo>
                  <a:cubicBezTo>
                    <a:pt x="3425" y="12248"/>
                    <a:pt x="3465" y="12048"/>
                    <a:pt x="3534" y="11881"/>
                  </a:cubicBezTo>
                  <a:lnTo>
                    <a:pt x="3534" y="11881"/>
                  </a:lnTo>
                  <a:cubicBezTo>
                    <a:pt x="3515" y="11916"/>
                    <a:pt x="3480" y="11961"/>
                    <a:pt x="3432" y="11961"/>
                  </a:cubicBezTo>
                  <a:cubicBezTo>
                    <a:pt x="3418" y="11961"/>
                    <a:pt x="3403" y="11957"/>
                    <a:pt x="3387" y="11949"/>
                  </a:cubicBezTo>
                  <a:cubicBezTo>
                    <a:pt x="3335" y="11918"/>
                    <a:pt x="3515" y="11670"/>
                    <a:pt x="3391" y="11610"/>
                  </a:cubicBezTo>
                  <a:lnTo>
                    <a:pt x="3391" y="11610"/>
                  </a:lnTo>
                  <a:cubicBezTo>
                    <a:pt x="3436" y="11635"/>
                    <a:pt x="3260" y="11739"/>
                    <a:pt x="3198" y="11739"/>
                  </a:cubicBezTo>
                  <a:cubicBezTo>
                    <a:pt x="3185" y="11739"/>
                    <a:pt x="3177" y="11734"/>
                    <a:pt x="3177" y="11724"/>
                  </a:cubicBezTo>
                  <a:cubicBezTo>
                    <a:pt x="3177" y="11603"/>
                    <a:pt x="3067" y="11375"/>
                    <a:pt x="3196" y="11375"/>
                  </a:cubicBezTo>
                  <a:cubicBezTo>
                    <a:pt x="3223" y="11375"/>
                    <a:pt x="3261" y="11385"/>
                    <a:pt x="3314" y="11409"/>
                  </a:cubicBezTo>
                  <a:cubicBezTo>
                    <a:pt x="3364" y="11459"/>
                    <a:pt x="3425" y="11531"/>
                    <a:pt x="3483" y="11531"/>
                  </a:cubicBezTo>
                  <a:cubicBezTo>
                    <a:pt x="3504" y="11531"/>
                    <a:pt x="3525" y="11522"/>
                    <a:pt x="3545" y="11498"/>
                  </a:cubicBezTo>
                  <a:cubicBezTo>
                    <a:pt x="3649" y="11367"/>
                    <a:pt x="3775" y="11173"/>
                    <a:pt x="3796" y="11005"/>
                  </a:cubicBezTo>
                  <a:cubicBezTo>
                    <a:pt x="3817" y="10874"/>
                    <a:pt x="3560" y="10879"/>
                    <a:pt x="3471" y="10816"/>
                  </a:cubicBezTo>
                  <a:cubicBezTo>
                    <a:pt x="3507" y="10740"/>
                    <a:pt x="3763" y="10533"/>
                    <a:pt x="3882" y="10533"/>
                  </a:cubicBezTo>
                  <a:cubicBezTo>
                    <a:pt x="3885" y="10533"/>
                    <a:pt x="3888" y="10533"/>
                    <a:pt x="3891" y="10533"/>
                  </a:cubicBezTo>
                  <a:cubicBezTo>
                    <a:pt x="4001" y="10543"/>
                    <a:pt x="3936" y="10753"/>
                    <a:pt x="3912" y="10810"/>
                  </a:cubicBezTo>
                  <a:lnTo>
                    <a:pt x="3912" y="10810"/>
                  </a:lnTo>
                  <a:cubicBezTo>
                    <a:pt x="3963" y="10699"/>
                    <a:pt x="4022" y="10464"/>
                    <a:pt x="4168" y="10444"/>
                  </a:cubicBezTo>
                  <a:cubicBezTo>
                    <a:pt x="4175" y="10443"/>
                    <a:pt x="4182" y="10443"/>
                    <a:pt x="4189" y="10443"/>
                  </a:cubicBezTo>
                  <a:cubicBezTo>
                    <a:pt x="4314" y="10443"/>
                    <a:pt x="4489" y="10573"/>
                    <a:pt x="4593" y="10628"/>
                  </a:cubicBezTo>
                  <a:cubicBezTo>
                    <a:pt x="4441" y="10455"/>
                    <a:pt x="4284" y="10308"/>
                    <a:pt x="4189" y="10109"/>
                  </a:cubicBezTo>
                  <a:cubicBezTo>
                    <a:pt x="4142" y="10009"/>
                    <a:pt x="4258" y="9936"/>
                    <a:pt x="4258" y="9831"/>
                  </a:cubicBezTo>
                  <a:cubicBezTo>
                    <a:pt x="4258" y="9784"/>
                    <a:pt x="4115" y="9621"/>
                    <a:pt x="4251" y="9621"/>
                  </a:cubicBezTo>
                  <a:cubicBezTo>
                    <a:pt x="4253" y="9621"/>
                    <a:pt x="4255" y="9621"/>
                    <a:pt x="4258" y="9621"/>
                  </a:cubicBezTo>
                  <a:cubicBezTo>
                    <a:pt x="4431" y="9637"/>
                    <a:pt x="4514" y="9883"/>
                    <a:pt x="4693" y="9925"/>
                  </a:cubicBezTo>
                  <a:cubicBezTo>
                    <a:pt x="4705" y="9928"/>
                    <a:pt x="4715" y="9930"/>
                    <a:pt x="4725" y="9930"/>
                  </a:cubicBezTo>
                  <a:cubicBezTo>
                    <a:pt x="4833" y="9930"/>
                    <a:pt x="4796" y="9751"/>
                    <a:pt x="4777" y="9684"/>
                  </a:cubicBezTo>
                  <a:cubicBezTo>
                    <a:pt x="4750" y="9590"/>
                    <a:pt x="4682" y="9548"/>
                    <a:pt x="4708" y="9459"/>
                  </a:cubicBezTo>
                  <a:cubicBezTo>
                    <a:pt x="4745" y="9359"/>
                    <a:pt x="4798" y="9270"/>
                    <a:pt x="4861" y="9186"/>
                  </a:cubicBezTo>
                  <a:cubicBezTo>
                    <a:pt x="4992" y="8981"/>
                    <a:pt x="5248" y="8745"/>
                    <a:pt x="5248" y="8468"/>
                  </a:cubicBezTo>
                  <a:cubicBezTo>
                    <a:pt x="5248" y="8405"/>
                    <a:pt x="5133" y="8310"/>
                    <a:pt x="5222" y="8284"/>
                  </a:cubicBezTo>
                  <a:cubicBezTo>
                    <a:pt x="5244" y="8278"/>
                    <a:pt x="5267" y="8276"/>
                    <a:pt x="5290" y="8276"/>
                  </a:cubicBezTo>
                  <a:cubicBezTo>
                    <a:pt x="5357" y="8276"/>
                    <a:pt x="5429" y="8295"/>
                    <a:pt x="5497" y="8295"/>
                  </a:cubicBezTo>
                  <a:cubicBezTo>
                    <a:pt x="5523" y="8295"/>
                    <a:pt x="5549" y="8292"/>
                    <a:pt x="5574" y="8284"/>
                  </a:cubicBezTo>
                  <a:cubicBezTo>
                    <a:pt x="5810" y="8211"/>
                    <a:pt x="6014" y="7990"/>
                    <a:pt x="6024" y="7744"/>
                  </a:cubicBezTo>
                  <a:cubicBezTo>
                    <a:pt x="6024" y="7697"/>
                    <a:pt x="5935" y="7519"/>
                    <a:pt x="5962" y="7513"/>
                  </a:cubicBezTo>
                  <a:cubicBezTo>
                    <a:pt x="5968" y="7511"/>
                    <a:pt x="5974" y="7510"/>
                    <a:pt x="5981" y="7510"/>
                  </a:cubicBezTo>
                  <a:cubicBezTo>
                    <a:pt x="6053" y="7510"/>
                    <a:pt x="6158" y="7624"/>
                    <a:pt x="6234" y="7624"/>
                  </a:cubicBezTo>
                  <a:cubicBezTo>
                    <a:pt x="6254" y="7624"/>
                    <a:pt x="6272" y="7616"/>
                    <a:pt x="6287" y="7597"/>
                  </a:cubicBezTo>
                  <a:cubicBezTo>
                    <a:pt x="6287" y="7597"/>
                    <a:pt x="6140" y="7435"/>
                    <a:pt x="6203" y="7356"/>
                  </a:cubicBezTo>
                  <a:cubicBezTo>
                    <a:pt x="6239" y="7298"/>
                    <a:pt x="6308" y="7241"/>
                    <a:pt x="6224" y="7157"/>
                  </a:cubicBezTo>
                  <a:cubicBezTo>
                    <a:pt x="6051" y="6973"/>
                    <a:pt x="6082" y="6958"/>
                    <a:pt x="6035" y="6743"/>
                  </a:cubicBezTo>
                  <a:cubicBezTo>
                    <a:pt x="6103" y="6743"/>
                    <a:pt x="6502" y="6921"/>
                    <a:pt x="6449" y="6942"/>
                  </a:cubicBezTo>
                  <a:cubicBezTo>
                    <a:pt x="6412" y="6958"/>
                    <a:pt x="6281" y="6973"/>
                    <a:pt x="6329" y="7089"/>
                  </a:cubicBezTo>
                  <a:cubicBezTo>
                    <a:pt x="6344" y="7137"/>
                    <a:pt x="6368" y="7153"/>
                    <a:pt x="6394" y="7153"/>
                  </a:cubicBezTo>
                  <a:cubicBezTo>
                    <a:pt x="6412" y="7153"/>
                    <a:pt x="6432" y="7145"/>
                    <a:pt x="6449" y="7136"/>
                  </a:cubicBezTo>
                  <a:cubicBezTo>
                    <a:pt x="6529" y="7098"/>
                    <a:pt x="6546" y="6825"/>
                    <a:pt x="6688" y="6825"/>
                  </a:cubicBezTo>
                  <a:cubicBezTo>
                    <a:pt x="6704" y="6825"/>
                    <a:pt x="6723" y="6829"/>
                    <a:pt x="6743" y="6837"/>
                  </a:cubicBezTo>
                  <a:cubicBezTo>
                    <a:pt x="6750" y="6840"/>
                    <a:pt x="6757" y="6841"/>
                    <a:pt x="6765" y="6841"/>
                  </a:cubicBezTo>
                  <a:cubicBezTo>
                    <a:pt x="6905" y="6841"/>
                    <a:pt x="7048" y="6386"/>
                    <a:pt x="7162" y="6276"/>
                  </a:cubicBezTo>
                  <a:cubicBezTo>
                    <a:pt x="7000" y="6129"/>
                    <a:pt x="6942" y="6213"/>
                    <a:pt x="6806" y="6082"/>
                  </a:cubicBezTo>
                  <a:cubicBezTo>
                    <a:pt x="6833" y="6053"/>
                    <a:pt x="6878" y="6045"/>
                    <a:pt x="6927" y="6045"/>
                  </a:cubicBezTo>
                  <a:cubicBezTo>
                    <a:pt x="6986" y="6045"/>
                    <a:pt x="7050" y="6057"/>
                    <a:pt x="7093" y="6057"/>
                  </a:cubicBezTo>
                  <a:cubicBezTo>
                    <a:pt x="7118" y="6057"/>
                    <a:pt x="7136" y="6053"/>
                    <a:pt x="7141" y="6040"/>
                  </a:cubicBezTo>
                  <a:cubicBezTo>
                    <a:pt x="7178" y="5940"/>
                    <a:pt x="7073" y="5752"/>
                    <a:pt x="7057" y="5631"/>
                  </a:cubicBezTo>
                  <a:lnTo>
                    <a:pt x="7057" y="5631"/>
                  </a:lnTo>
                  <a:cubicBezTo>
                    <a:pt x="7143" y="5674"/>
                    <a:pt x="7504" y="5757"/>
                    <a:pt x="7729" y="5757"/>
                  </a:cubicBezTo>
                  <a:cubicBezTo>
                    <a:pt x="7888" y="5757"/>
                    <a:pt x="7978" y="5715"/>
                    <a:pt x="7854" y="5589"/>
                  </a:cubicBezTo>
                  <a:lnTo>
                    <a:pt x="7854" y="5589"/>
                  </a:lnTo>
                  <a:cubicBezTo>
                    <a:pt x="7786" y="5610"/>
                    <a:pt x="7818" y="5673"/>
                    <a:pt x="7807" y="5699"/>
                  </a:cubicBezTo>
                  <a:cubicBezTo>
                    <a:pt x="7805" y="5705"/>
                    <a:pt x="7802" y="5708"/>
                    <a:pt x="7797" y="5708"/>
                  </a:cubicBezTo>
                  <a:cubicBezTo>
                    <a:pt x="7759" y="5708"/>
                    <a:pt x="7644" y="5496"/>
                    <a:pt x="7634" y="5463"/>
                  </a:cubicBezTo>
                  <a:cubicBezTo>
                    <a:pt x="7618" y="5385"/>
                    <a:pt x="7655" y="5301"/>
                    <a:pt x="7723" y="5264"/>
                  </a:cubicBezTo>
                  <a:cubicBezTo>
                    <a:pt x="7740" y="5255"/>
                    <a:pt x="7756" y="5252"/>
                    <a:pt x="7771" y="5252"/>
                  </a:cubicBezTo>
                  <a:cubicBezTo>
                    <a:pt x="7889" y="5252"/>
                    <a:pt x="7972" y="5477"/>
                    <a:pt x="8106" y="5477"/>
                  </a:cubicBezTo>
                  <a:cubicBezTo>
                    <a:pt x="8124" y="5477"/>
                    <a:pt x="8143" y="5473"/>
                    <a:pt x="8164" y="5463"/>
                  </a:cubicBezTo>
                  <a:cubicBezTo>
                    <a:pt x="8258" y="5416"/>
                    <a:pt x="8337" y="5343"/>
                    <a:pt x="8389" y="5248"/>
                  </a:cubicBezTo>
                  <a:cubicBezTo>
                    <a:pt x="8436" y="5138"/>
                    <a:pt x="8258" y="5060"/>
                    <a:pt x="8363" y="4944"/>
                  </a:cubicBezTo>
                  <a:cubicBezTo>
                    <a:pt x="8406" y="4898"/>
                    <a:pt x="8436" y="4861"/>
                    <a:pt x="8475" y="4861"/>
                  </a:cubicBezTo>
                  <a:cubicBezTo>
                    <a:pt x="8502" y="4861"/>
                    <a:pt x="8534" y="4880"/>
                    <a:pt x="8578" y="4929"/>
                  </a:cubicBezTo>
                  <a:cubicBezTo>
                    <a:pt x="8588" y="4965"/>
                    <a:pt x="8615" y="5081"/>
                    <a:pt x="8656" y="5107"/>
                  </a:cubicBezTo>
                  <a:cubicBezTo>
                    <a:pt x="8658" y="5108"/>
                    <a:pt x="8660" y="5109"/>
                    <a:pt x="8662" y="5109"/>
                  </a:cubicBezTo>
                  <a:cubicBezTo>
                    <a:pt x="8708" y="5109"/>
                    <a:pt x="8678" y="4515"/>
                    <a:pt x="8817" y="4515"/>
                  </a:cubicBezTo>
                  <a:cubicBezTo>
                    <a:pt x="8827" y="4515"/>
                    <a:pt x="8838" y="4518"/>
                    <a:pt x="8850" y="4525"/>
                  </a:cubicBezTo>
                  <a:cubicBezTo>
                    <a:pt x="8960" y="4586"/>
                    <a:pt x="9026" y="4691"/>
                    <a:pt x="9121" y="4691"/>
                  </a:cubicBezTo>
                  <a:cubicBezTo>
                    <a:pt x="9148" y="4691"/>
                    <a:pt x="9178" y="4682"/>
                    <a:pt x="9212" y="4661"/>
                  </a:cubicBezTo>
                  <a:cubicBezTo>
                    <a:pt x="9280" y="4604"/>
                    <a:pt x="9332" y="4531"/>
                    <a:pt x="9374" y="4449"/>
                  </a:cubicBezTo>
                  <a:lnTo>
                    <a:pt x="9374" y="4449"/>
                  </a:lnTo>
                  <a:cubicBezTo>
                    <a:pt x="9370" y="4453"/>
                    <a:pt x="9356" y="4455"/>
                    <a:pt x="9335" y="4455"/>
                  </a:cubicBezTo>
                  <a:cubicBezTo>
                    <a:pt x="9216" y="4455"/>
                    <a:pt x="8875" y="4385"/>
                    <a:pt x="8997" y="4315"/>
                  </a:cubicBezTo>
                  <a:cubicBezTo>
                    <a:pt x="9123" y="4252"/>
                    <a:pt x="9249" y="4221"/>
                    <a:pt x="9359" y="4137"/>
                  </a:cubicBezTo>
                  <a:lnTo>
                    <a:pt x="9532" y="4016"/>
                  </a:lnTo>
                  <a:cubicBezTo>
                    <a:pt x="9585" y="4006"/>
                    <a:pt x="9595" y="3980"/>
                    <a:pt x="9558" y="3932"/>
                  </a:cubicBezTo>
                  <a:cubicBezTo>
                    <a:pt x="9561" y="3928"/>
                    <a:pt x="9564" y="3925"/>
                    <a:pt x="9568" y="3925"/>
                  </a:cubicBezTo>
                  <a:cubicBezTo>
                    <a:pt x="9607" y="3925"/>
                    <a:pt x="9702" y="4197"/>
                    <a:pt x="9726" y="4221"/>
                  </a:cubicBezTo>
                  <a:cubicBezTo>
                    <a:pt x="9744" y="4237"/>
                    <a:pt x="9758" y="4244"/>
                    <a:pt x="9771" y="4244"/>
                  </a:cubicBezTo>
                  <a:cubicBezTo>
                    <a:pt x="9826" y="4244"/>
                    <a:pt x="9836" y="4111"/>
                    <a:pt x="9836" y="4069"/>
                  </a:cubicBezTo>
                  <a:cubicBezTo>
                    <a:pt x="9826" y="4008"/>
                    <a:pt x="9792" y="3832"/>
                    <a:pt x="9887" y="3832"/>
                  </a:cubicBezTo>
                  <a:cubicBezTo>
                    <a:pt x="9891" y="3832"/>
                    <a:pt x="9895" y="3832"/>
                    <a:pt x="9899" y="3833"/>
                  </a:cubicBezTo>
                  <a:cubicBezTo>
                    <a:pt x="9999" y="3848"/>
                    <a:pt x="10030" y="3990"/>
                    <a:pt x="10104" y="4037"/>
                  </a:cubicBezTo>
                  <a:cubicBezTo>
                    <a:pt x="9993" y="3964"/>
                    <a:pt x="10104" y="3628"/>
                    <a:pt x="10146" y="3565"/>
                  </a:cubicBezTo>
                  <a:cubicBezTo>
                    <a:pt x="10193" y="3497"/>
                    <a:pt x="10250" y="3419"/>
                    <a:pt x="10340" y="3419"/>
                  </a:cubicBezTo>
                  <a:cubicBezTo>
                    <a:pt x="10414" y="3419"/>
                    <a:pt x="10427" y="3493"/>
                    <a:pt x="10494" y="3493"/>
                  </a:cubicBezTo>
                  <a:cubicBezTo>
                    <a:pt x="10498" y="3493"/>
                    <a:pt x="10503" y="3493"/>
                    <a:pt x="10507" y="3492"/>
                  </a:cubicBezTo>
                  <a:cubicBezTo>
                    <a:pt x="10570" y="3487"/>
                    <a:pt x="10822" y="3392"/>
                    <a:pt x="10759" y="3277"/>
                  </a:cubicBezTo>
                  <a:cubicBezTo>
                    <a:pt x="10701" y="3167"/>
                    <a:pt x="10686" y="3114"/>
                    <a:pt x="10769" y="3051"/>
                  </a:cubicBezTo>
                  <a:cubicBezTo>
                    <a:pt x="10769" y="3051"/>
                    <a:pt x="10857" y="2984"/>
                    <a:pt x="10890" y="2984"/>
                  </a:cubicBezTo>
                  <a:cubicBezTo>
                    <a:pt x="10895" y="2984"/>
                    <a:pt x="10898" y="2985"/>
                    <a:pt x="10901" y="2989"/>
                  </a:cubicBezTo>
                  <a:cubicBezTo>
                    <a:pt x="10920" y="3028"/>
                    <a:pt x="10860" y="3385"/>
                    <a:pt x="11006" y="3385"/>
                  </a:cubicBezTo>
                  <a:cubicBezTo>
                    <a:pt x="11014" y="3385"/>
                    <a:pt x="11023" y="3384"/>
                    <a:pt x="11032" y="3382"/>
                  </a:cubicBezTo>
                  <a:cubicBezTo>
                    <a:pt x="11177" y="3347"/>
                    <a:pt x="11098" y="3102"/>
                    <a:pt x="11253" y="3102"/>
                  </a:cubicBezTo>
                  <a:cubicBezTo>
                    <a:pt x="11261" y="3102"/>
                    <a:pt x="11269" y="3103"/>
                    <a:pt x="11278" y="3104"/>
                  </a:cubicBezTo>
                  <a:cubicBezTo>
                    <a:pt x="11290" y="3105"/>
                    <a:pt x="11301" y="3106"/>
                    <a:pt x="11312" y="3106"/>
                  </a:cubicBezTo>
                  <a:cubicBezTo>
                    <a:pt x="11486" y="3106"/>
                    <a:pt x="11518" y="2953"/>
                    <a:pt x="11582" y="2800"/>
                  </a:cubicBezTo>
                  <a:cubicBezTo>
                    <a:pt x="11609" y="2738"/>
                    <a:pt x="11623" y="2723"/>
                    <a:pt x="11640" y="2723"/>
                  </a:cubicBezTo>
                  <a:cubicBezTo>
                    <a:pt x="11656" y="2723"/>
                    <a:pt x="11675" y="2737"/>
                    <a:pt x="11708" y="2737"/>
                  </a:cubicBezTo>
                  <a:cubicBezTo>
                    <a:pt x="11760" y="2737"/>
                    <a:pt x="11797" y="2627"/>
                    <a:pt x="11844" y="2606"/>
                  </a:cubicBezTo>
                  <a:cubicBezTo>
                    <a:pt x="11832" y="2507"/>
                    <a:pt x="11874" y="2335"/>
                    <a:pt x="11959" y="2335"/>
                  </a:cubicBezTo>
                  <a:cubicBezTo>
                    <a:pt x="11988" y="2335"/>
                    <a:pt x="12021" y="2354"/>
                    <a:pt x="12059" y="2401"/>
                  </a:cubicBezTo>
                  <a:cubicBezTo>
                    <a:pt x="12087" y="2433"/>
                    <a:pt x="12252" y="2666"/>
                    <a:pt x="12322" y="2666"/>
                  </a:cubicBezTo>
                  <a:cubicBezTo>
                    <a:pt x="12346" y="2666"/>
                    <a:pt x="12359" y="2639"/>
                    <a:pt x="12353" y="2569"/>
                  </a:cubicBezTo>
                  <a:cubicBezTo>
                    <a:pt x="12342" y="2438"/>
                    <a:pt x="12295" y="2359"/>
                    <a:pt x="12421" y="2328"/>
                  </a:cubicBezTo>
                  <a:cubicBezTo>
                    <a:pt x="12425" y="2327"/>
                    <a:pt x="12428" y="2327"/>
                    <a:pt x="12432" y="2327"/>
                  </a:cubicBezTo>
                  <a:cubicBezTo>
                    <a:pt x="12496" y="2327"/>
                    <a:pt x="12508" y="2456"/>
                    <a:pt x="12563" y="2490"/>
                  </a:cubicBezTo>
                  <a:cubicBezTo>
                    <a:pt x="12580" y="2504"/>
                    <a:pt x="12601" y="2510"/>
                    <a:pt x="12623" y="2510"/>
                  </a:cubicBezTo>
                  <a:cubicBezTo>
                    <a:pt x="12667" y="2510"/>
                    <a:pt x="12715" y="2489"/>
                    <a:pt x="12746" y="2475"/>
                  </a:cubicBezTo>
                  <a:lnTo>
                    <a:pt x="12641" y="2234"/>
                  </a:lnTo>
                  <a:cubicBezTo>
                    <a:pt x="12568" y="2228"/>
                    <a:pt x="12500" y="2197"/>
                    <a:pt x="12447" y="2144"/>
                  </a:cubicBezTo>
                  <a:cubicBezTo>
                    <a:pt x="12358" y="2034"/>
                    <a:pt x="12594" y="1971"/>
                    <a:pt x="12625" y="1961"/>
                  </a:cubicBezTo>
                  <a:cubicBezTo>
                    <a:pt x="12651" y="1950"/>
                    <a:pt x="12672" y="1945"/>
                    <a:pt x="12690" y="1945"/>
                  </a:cubicBezTo>
                  <a:cubicBezTo>
                    <a:pt x="12781" y="1945"/>
                    <a:pt x="12789" y="2070"/>
                    <a:pt x="12930" y="2092"/>
                  </a:cubicBezTo>
                  <a:cubicBezTo>
                    <a:pt x="12951" y="2096"/>
                    <a:pt x="13069" y="2118"/>
                    <a:pt x="13146" y="2118"/>
                  </a:cubicBezTo>
                  <a:cubicBezTo>
                    <a:pt x="13183" y="2118"/>
                    <a:pt x="13211" y="2113"/>
                    <a:pt x="13213" y="2097"/>
                  </a:cubicBezTo>
                  <a:cubicBezTo>
                    <a:pt x="13223" y="1977"/>
                    <a:pt x="13124" y="1914"/>
                    <a:pt x="13255" y="1846"/>
                  </a:cubicBezTo>
                  <a:cubicBezTo>
                    <a:pt x="13318" y="1814"/>
                    <a:pt x="13407" y="1830"/>
                    <a:pt x="13407" y="1751"/>
                  </a:cubicBezTo>
                  <a:cubicBezTo>
                    <a:pt x="13417" y="1562"/>
                    <a:pt x="13889" y="1494"/>
                    <a:pt x="14004" y="1468"/>
                  </a:cubicBezTo>
                  <a:cubicBezTo>
                    <a:pt x="14020" y="1465"/>
                    <a:pt x="14034" y="1464"/>
                    <a:pt x="14046" y="1464"/>
                  </a:cubicBezTo>
                  <a:cubicBezTo>
                    <a:pt x="14120" y="1464"/>
                    <a:pt x="14125" y="1518"/>
                    <a:pt x="14188" y="1599"/>
                  </a:cubicBezTo>
                  <a:cubicBezTo>
                    <a:pt x="14213" y="1633"/>
                    <a:pt x="14247" y="1644"/>
                    <a:pt x="14285" y="1644"/>
                  </a:cubicBezTo>
                  <a:cubicBezTo>
                    <a:pt x="14357" y="1644"/>
                    <a:pt x="14440" y="1601"/>
                    <a:pt x="14482" y="1594"/>
                  </a:cubicBezTo>
                  <a:cubicBezTo>
                    <a:pt x="14516" y="1606"/>
                    <a:pt x="14556" y="1615"/>
                    <a:pt x="14595" y="1615"/>
                  </a:cubicBezTo>
                  <a:cubicBezTo>
                    <a:pt x="14673" y="1615"/>
                    <a:pt x="14744" y="1579"/>
                    <a:pt x="14744" y="1463"/>
                  </a:cubicBezTo>
                  <a:cubicBezTo>
                    <a:pt x="14744" y="1363"/>
                    <a:pt x="14817" y="1384"/>
                    <a:pt x="14901" y="1363"/>
                  </a:cubicBezTo>
                  <a:cubicBezTo>
                    <a:pt x="14953" y="1353"/>
                    <a:pt x="14943" y="1258"/>
                    <a:pt x="15011" y="1222"/>
                  </a:cubicBezTo>
                  <a:cubicBezTo>
                    <a:pt x="15065" y="1195"/>
                    <a:pt x="15113" y="1189"/>
                    <a:pt x="15161" y="1189"/>
                  </a:cubicBezTo>
                  <a:cubicBezTo>
                    <a:pt x="15191" y="1189"/>
                    <a:pt x="15220" y="1191"/>
                    <a:pt x="15251" y="1191"/>
                  </a:cubicBezTo>
                  <a:cubicBezTo>
                    <a:pt x="15276" y="1191"/>
                    <a:pt x="15303" y="1190"/>
                    <a:pt x="15331" y="1185"/>
                  </a:cubicBezTo>
                  <a:cubicBezTo>
                    <a:pt x="15451" y="1159"/>
                    <a:pt x="15672" y="598"/>
                    <a:pt x="15546" y="514"/>
                  </a:cubicBezTo>
                  <a:lnTo>
                    <a:pt x="15546" y="514"/>
                  </a:lnTo>
                  <a:cubicBezTo>
                    <a:pt x="15499" y="540"/>
                    <a:pt x="15446" y="556"/>
                    <a:pt x="15394" y="572"/>
                  </a:cubicBezTo>
                  <a:cubicBezTo>
                    <a:pt x="15385" y="572"/>
                    <a:pt x="15377" y="572"/>
                    <a:pt x="15369" y="572"/>
                  </a:cubicBezTo>
                  <a:cubicBezTo>
                    <a:pt x="15293" y="572"/>
                    <a:pt x="15219" y="551"/>
                    <a:pt x="15158" y="503"/>
                  </a:cubicBezTo>
                  <a:cubicBezTo>
                    <a:pt x="15063" y="469"/>
                    <a:pt x="14965" y="452"/>
                    <a:pt x="14867" y="452"/>
                  </a:cubicBezTo>
                  <a:close/>
                  <a:moveTo>
                    <a:pt x="1131" y="28991"/>
                  </a:moveTo>
                  <a:lnTo>
                    <a:pt x="1131" y="28991"/>
                  </a:lnTo>
                  <a:cubicBezTo>
                    <a:pt x="1076" y="28999"/>
                    <a:pt x="1082" y="29003"/>
                    <a:pt x="1119" y="29004"/>
                  </a:cubicBezTo>
                  <a:lnTo>
                    <a:pt x="1119" y="29004"/>
                  </a:lnTo>
                  <a:cubicBezTo>
                    <a:pt x="1123" y="29000"/>
                    <a:pt x="1127" y="28995"/>
                    <a:pt x="1131" y="28991"/>
                  </a:cubicBezTo>
                  <a:close/>
                  <a:moveTo>
                    <a:pt x="3588" y="31044"/>
                  </a:moveTo>
                  <a:cubicBezTo>
                    <a:pt x="3603" y="31044"/>
                    <a:pt x="3619" y="31049"/>
                    <a:pt x="3634" y="31060"/>
                  </a:cubicBezTo>
                  <a:cubicBezTo>
                    <a:pt x="3707" y="31118"/>
                    <a:pt x="3770" y="31233"/>
                    <a:pt x="3623" y="31301"/>
                  </a:cubicBezTo>
                  <a:cubicBezTo>
                    <a:pt x="3599" y="31314"/>
                    <a:pt x="3578" y="31319"/>
                    <a:pt x="3559" y="31319"/>
                  </a:cubicBezTo>
                  <a:cubicBezTo>
                    <a:pt x="3491" y="31319"/>
                    <a:pt x="3451" y="31252"/>
                    <a:pt x="3398" y="31207"/>
                  </a:cubicBezTo>
                  <a:cubicBezTo>
                    <a:pt x="3445" y="31147"/>
                    <a:pt x="3517" y="31044"/>
                    <a:pt x="3588" y="31044"/>
                  </a:cubicBezTo>
                  <a:close/>
                  <a:moveTo>
                    <a:pt x="25759" y="31107"/>
                  </a:moveTo>
                  <a:cubicBezTo>
                    <a:pt x="25838" y="31165"/>
                    <a:pt x="25896" y="31244"/>
                    <a:pt x="25927" y="31338"/>
                  </a:cubicBezTo>
                  <a:cubicBezTo>
                    <a:pt x="25895" y="31352"/>
                    <a:pt x="25866" y="31359"/>
                    <a:pt x="25841" y="31359"/>
                  </a:cubicBezTo>
                  <a:cubicBezTo>
                    <a:pt x="25755" y="31359"/>
                    <a:pt x="25705" y="31279"/>
                    <a:pt x="25665" y="31133"/>
                  </a:cubicBezTo>
                  <a:lnTo>
                    <a:pt x="25759" y="31107"/>
                  </a:lnTo>
                  <a:close/>
                  <a:moveTo>
                    <a:pt x="28578" y="31196"/>
                  </a:moveTo>
                  <a:cubicBezTo>
                    <a:pt x="28493" y="31196"/>
                    <a:pt x="28452" y="31447"/>
                    <a:pt x="28584" y="31447"/>
                  </a:cubicBezTo>
                  <a:cubicBezTo>
                    <a:pt x="28594" y="31447"/>
                    <a:pt x="28605" y="31446"/>
                    <a:pt x="28617" y="31443"/>
                  </a:cubicBezTo>
                  <a:cubicBezTo>
                    <a:pt x="28648" y="31438"/>
                    <a:pt x="28680" y="31432"/>
                    <a:pt x="28706" y="31422"/>
                  </a:cubicBezTo>
                  <a:lnTo>
                    <a:pt x="28711" y="31417"/>
                  </a:lnTo>
                  <a:cubicBezTo>
                    <a:pt x="28666" y="31252"/>
                    <a:pt x="28617" y="31196"/>
                    <a:pt x="28578" y="31196"/>
                  </a:cubicBezTo>
                  <a:close/>
                  <a:moveTo>
                    <a:pt x="6570" y="32423"/>
                  </a:moveTo>
                  <a:cubicBezTo>
                    <a:pt x="6570" y="32423"/>
                    <a:pt x="6570" y="32423"/>
                    <a:pt x="6569" y="32423"/>
                  </a:cubicBezTo>
                  <a:lnTo>
                    <a:pt x="6569" y="32423"/>
                  </a:lnTo>
                  <a:cubicBezTo>
                    <a:pt x="6570" y="32423"/>
                    <a:pt x="6570" y="32423"/>
                    <a:pt x="6570" y="32423"/>
                  </a:cubicBezTo>
                  <a:close/>
                  <a:moveTo>
                    <a:pt x="6076" y="32494"/>
                  </a:moveTo>
                  <a:cubicBezTo>
                    <a:pt x="6092" y="32494"/>
                    <a:pt x="6108" y="32499"/>
                    <a:pt x="6124" y="32512"/>
                  </a:cubicBezTo>
                  <a:cubicBezTo>
                    <a:pt x="6197" y="32565"/>
                    <a:pt x="6266" y="32680"/>
                    <a:pt x="6119" y="32754"/>
                  </a:cubicBezTo>
                  <a:lnTo>
                    <a:pt x="6114" y="32754"/>
                  </a:lnTo>
                  <a:cubicBezTo>
                    <a:pt x="6091" y="32764"/>
                    <a:pt x="6071" y="32769"/>
                    <a:pt x="6053" y="32769"/>
                  </a:cubicBezTo>
                  <a:cubicBezTo>
                    <a:pt x="5983" y="32769"/>
                    <a:pt x="5942" y="32701"/>
                    <a:pt x="5888" y="32659"/>
                  </a:cubicBezTo>
                  <a:cubicBezTo>
                    <a:pt x="5935" y="32595"/>
                    <a:pt x="6006" y="32494"/>
                    <a:pt x="6076" y="32494"/>
                  </a:cubicBezTo>
                  <a:close/>
                  <a:moveTo>
                    <a:pt x="4835" y="32534"/>
                  </a:moveTo>
                  <a:cubicBezTo>
                    <a:pt x="4746" y="32534"/>
                    <a:pt x="4599" y="32644"/>
                    <a:pt x="4714" y="32733"/>
                  </a:cubicBezTo>
                  <a:cubicBezTo>
                    <a:pt x="4729" y="32759"/>
                    <a:pt x="4766" y="32774"/>
                    <a:pt x="4787" y="32795"/>
                  </a:cubicBezTo>
                  <a:cubicBezTo>
                    <a:pt x="4938" y="32601"/>
                    <a:pt x="4904" y="32534"/>
                    <a:pt x="4835" y="32534"/>
                  </a:cubicBezTo>
                  <a:close/>
                  <a:moveTo>
                    <a:pt x="18739" y="33016"/>
                  </a:moveTo>
                  <a:lnTo>
                    <a:pt x="18739" y="33016"/>
                  </a:lnTo>
                  <a:lnTo>
                    <a:pt x="18739" y="33016"/>
                  </a:lnTo>
                  <a:cubicBezTo>
                    <a:pt x="18739" y="33016"/>
                    <a:pt x="18739" y="33016"/>
                    <a:pt x="18739" y="33016"/>
                  </a:cubicBezTo>
                  <a:close/>
                  <a:moveTo>
                    <a:pt x="19473" y="33162"/>
                  </a:moveTo>
                  <a:lnTo>
                    <a:pt x="19604" y="33267"/>
                  </a:lnTo>
                  <a:cubicBezTo>
                    <a:pt x="19569" y="33357"/>
                    <a:pt x="19553" y="33441"/>
                    <a:pt x="19463" y="33441"/>
                  </a:cubicBezTo>
                  <a:cubicBezTo>
                    <a:pt x="19458" y="33441"/>
                    <a:pt x="19452" y="33441"/>
                    <a:pt x="19447" y="33440"/>
                  </a:cubicBezTo>
                  <a:cubicBezTo>
                    <a:pt x="19420" y="33351"/>
                    <a:pt x="19373" y="33194"/>
                    <a:pt x="19473" y="33162"/>
                  </a:cubicBezTo>
                  <a:close/>
                  <a:moveTo>
                    <a:pt x="24449" y="1631"/>
                  </a:moveTo>
                  <a:cubicBezTo>
                    <a:pt x="24289" y="1631"/>
                    <a:pt x="24369" y="2254"/>
                    <a:pt x="24449" y="2344"/>
                  </a:cubicBezTo>
                  <a:cubicBezTo>
                    <a:pt x="24538" y="2438"/>
                    <a:pt x="24758" y="2443"/>
                    <a:pt x="24658" y="2637"/>
                  </a:cubicBezTo>
                  <a:cubicBezTo>
                    <a:pt x="24711" y="2711"/>
                    <a:pt x="24952" y="2711"/>
                    <a:pt x="24852" y="2894"/>
                  </a:cubicBezTo>
                  <a:cubicBezTo>
                    <a:pt x="24901" y="2826"/>
                    <a:pt x="24955" y="2506"/>
                    <a:pt x="25060" y="2506"/>
                  </a:cubicBezTo>
                  <a:cubicBezTo>
                    <a:pt x="25067" y="2506"/>
                    <a:pt x="25075" y="2508"/>
                    <a:pt x="25083" y="2511"/>
                  </a:cubicBezTo>
                  <a:cubicBezTo>
                    <a:pt x="25179" y="2557"/>
                    <a:pt x="25173" y="2922"/>
                    <a:pt x="25305" y="2922"/>
                  </a:cubicBezTo>
                  <a:cubicBezTo>
                    <a:pt x="25310" y="2922"/>
                    <a:pt x="25314" y="2921"/>
                    <a:pt x="25319" y="2920"/>
                  </a:cubicBezTo>
                  <a:cubicBezTo>
                    <a:pt x="25371" y="2910"/>
                    <a:pt x="25382" y="2779"/>
                    <a:pt x="25392" y="2742"/>
                  </a:cubicBezTo>
                  <a:cubicBezTo>
                    <a:pt x="25420" y="2693"/>
                    <a:pt x="25455" y="2676"/>
                    <a:pt x="25490" y="2676"/>
                  </a:cubicBezTo>
                  <a:cubicBezTo>
                    <a:pt x="25540" y="2676"/>
                    <a:pt x="25591" y="2710"/>
                    <a:pt x="25628" y="2732"/>
                  </a:cubicBezTo>
                  <a:cubicBezTo>
                    <a:pt x="25717" y="2784"/>
                    <a:pt x="25854" y="2941"/>
                    <a:pt x="25696" y="3062"/>
                  </a:cubicBezTo>
                  <a:cubicBezTo>
                    <a:pt x="25650" y="3098"/>
                    <a:pt x="25588" y="3103"/>
                    <a:pt x="25525" y="3103"/>
                  </a:cubicBezTo>
                  <a:cubicBezTo>
                    <a:pt x="25498" y="3103"/>
                    <a:pt x="25470" y="3102"/>
                    <a:pt x="25443" y="3102"/>
                  </a:cubicBezTo>
                  <a:cubicBezTo>
                    <a:pt x="25350" y="3102"/>
                    <a:pt x="25270" y="3114"/>
                    <a:pt x="25251" y="3225"/>
                  </a:cubicBezTo>
                  <a:cubicBezTo>
                    <a:pt x="25220" y="3379"/>
                    <a:pt x="25262" y="3446"/>
                    <a:pt x="25331" y="3446"/>
                  </a:cubicBezTo>
                  <a:cubicBezTo>
                    <a:pt x="25378" y="3446"/>
                    <a:pt x="25439" y="3414"/>
                    <a:pt x="25497" y="3356"/>
                  </a:cubicBezTo>
                  <a:cubicBezTo>
                    <a:pt x="25537" y="3318"/>
                    <a:pt x="25585" y="3301"/>
                    <a:pt x="25635" y="3301"/>
                  </a:cubicBezTo>
                  <a:cubicBezTo>
                    <a:pt x="25825" y="3301"/>
                    <a:pt x="26042" y="3542"/>
                    <a:pt x="25944" y="3728"/>
                  </a:cubicBezTo>
                  <a:lnTo>
                    <a:pt x="25944" y="3728"/>
                  </a:lnTo>
                  <a:cubicBezTo>
                    <a:pt x="25984" y="3658"/>
                    <a:pt x="26062" y="3505"/>
                    <a:pt x="26123" y="3505"/>
                  </a:cubicBezTo>
                  <a:cubicBezTo>
                    <a:pt x="26127" y="3505"/>
                    <a:pt x="26132" y="3506"/>
                    <a:pt x="26137" y="3508"/>
                  </a:cubicBezTo>
                  <a:cubicBezTo>
                    <a:pt x="26182" y="3532"/>
                    <a:pt x="26252" y="3566"/>
                    <a:pt x="26319" y="3566"/>
                  </a:cubicBezTo>
                  <a:cubicBezTo>
                    <a:pt x="26367" y="3566"/>
                    <a:pt x="26414" y="3548"/>
                    <a:pt x="26450" y="3495"/>
                  </a:cubicBezTo>
                  <a:lnTo>
                    <a:pt x="26450" y="3495"/>
                  </a:lnTo>
                  <a:cubicBezTo>
                    <a:pt x="26272" y="3772"/>
                    <a:pt x="26887" y="4184"/>
                    <a:pt x="27023" y="4273"/>
                  </a:cubicBezTo>
                  <a:cubicBezTo>
                    <a:pt x="27168" y="4367"/>
                    <a:pt x="27313" y="4404"/>
                    <a:pt x="27470" y="4404"/>
                  </a:cubicBezTo>
                  <a:cubicBezTo>
                    <a:pt x="27605" y="4404"/>
                    <a:pt x="27750" y="4376"/>
                    <a:pt x="27914" y="4333"/>
                  </a:cubicBezTo>
                  <a:lnTo>
                    <a:pt x="27914" y="4333"/>
                  </a:lnTo>
                  <a:cubicBezTo>
                    <a:pt x="27818" y="4362"/>
                    <a:pt x="27544" y="4468"/>
                    <a:pt x="27558" y="4567"/>
                  </a:cubicBezTo>
                  <a:lnTo>
                    <a:pt x="27673" y="4619"/>
                  </a:lnTo>
                  <a:cubicBezTo>
                    <a:pt x="27720" y="4651"/>
                    <a:pt x="27694" y="4619"/>
                    <a:pt x="27652" y="4719"/>
                  </a:cubicBezTo>
                  <a:cubicBezTo>
                    <a:pt x="27607" y="4825"/>
                    <a:pt x="27615" y="4916"/>
                    <a:pt x="27669" y="4916"/>
                  </a:cubicBezTo>
                  <a:cubicBezTo>
                    <a:pt x="27697" y="4916"/>
                    <a:pt x="27739" y="4891"/>
                    <a:pt x="27794" y="4829"/>
                  </a:cubicBezTo>
                  <a:cubicBezTo>
                    <a:pt x="27860" y="4752"/>
                    <a:pt x="27892" y="4693"/>
                    <a:pt x="27942" y="4693"/>
                  </a:cubicBezTo>
                  <a:cubicBezTo>
                    <a:pt x="27963" y="4693"/>
                    <a:pt x="27987" y="4704"/>
                    <a:pt x="28019" y="4729"/>
                  </a:cubicBezTo>
                  <a:cubicBezTo>
                    <a:pt x="28082" y="4766"/>
                    <a:pt x="28140" y="4818"/>
                    <a:pt x="28182" y="4881"/>
                  </a:cubicBezTo>
                  <a:cubicBezTo>
                    <a:pt x="28208" y="4934"/>
                    <a:pt x="28140" y="4997"/>
                    <a:pt x="28166" y="5018"/>
                  </a:cubicBezTo>
                  <a:lnTo>
                    <a:pt x="28428" y="5238"/>
                  </a:lnTo>
                  <a:cubicBezTo>
                    <a:pt x="28450" y="5256"/>
                    <a:pt x="28474" y="5265"/>
                    <a:pt x="28499" y="5265"/>
                  </a:cubicBezTo>
                  <a:cubicBezTo>
                    <a:pt x="28647" y="5265"/>
                    <a:pt x="28815" y="4971"/>
                    <a:pt x="28779" y="4939"/>
                  </a:cubicBezTo>
                  <a:lnTo>
                    <a:pt x="28779" y="4939"/>
                  </a:lnTo>
                  <a:cubicBezTo>
                    <a:pt x="28858" y="5007"/>
                    <a:pt x="28764" y="5474"/>
                    <a:pt x="28779" y="5600"/>
                  </a:cubicBezTo>
                  <a:cubicBezTo>
                    <a:pt x="28788" y="5669"/>
                    <a:pt x="28813" y="5723"/>
                    <a:pt x="28839" y="5723"/>
                  </a:cubicBezTo>
                  <a:cubicBezTo>
                    <a:pt x="28859" y="5723"/>
                    <a:pt x="28881" y="5688"/>
                    <a:pt x="28895" y="5600"/>
                  </a:cubicBezTo>
                  <a:cubicBezTo>
                    <a:pt x="28906" y="5515"/>
                    <a:pt x="28960" y="5344"/>
                    <a:pt x="29016" y="5344"/>
                  </a:cubicBezTo>
                  <a:cubicBezTo>
                    <a:pt x="29037" y="5344"/>
                    <a:pt x="29058" y="5367"/>
                    <a:pt x="29078" y="5427"/>
                  </a:cubicBezTo>
                  <a:cubicBezTo>
                    <a:pt x="29115" y="5547"/>
                    <a:pt x="29131" y="5673"/>
                    <a:pt x="29115" y="5799"/>
                  </a:cubicBezTo>
                  <a:cubicBezTo>
                    <a:pt x="29115" y="5815"/>
                    <a:pt x="29089" y="5930"/>
                    <a:pt x="29110" y="5946"/>
                  </a:cubicBezTo>
                  <a:cubicBezTo>
                    <a:pt x="29083" y="5919"/>
                    <a:pt x="29272" y="5657"/>
                    <a:pt x="29330" y="5631"/>
                  </a:cubicBezTo>
                  <a:cubicBezTo>
                    <a:pt x="29332" y="5630"/>
                    <a:pt x="29335" y="5630"/>
                    <a:pt x="29337" y="5630"/>
                  </a:cubicBezTo>
                  <a:cubicBezTo>
                    <a:pt x="29397" y="5630"/>
                    <a:pt x="29303" y="6047"/>
                    <a:pt x="29298" y="6082"/>
                  </a:cubicBezTo>
                  <a:cubicBezTo>
                    <a:pt x="29278" y="6215"/>
                    <a:pt x="29279" y="6266"/>
                    <a:pt x="29292" y="6266"/>
                  </a:cubicBezTo>
                  <a:cubicBezTo>
                    <a:pt x="29334" y="6266"/>
                    <a:pt x="29497" y="5771"/>
                    <a:pt x="29513" y="5767"/>
                  </a:cubicBezTo>
                  <a:cubicBezTo>
                    <a:pt x="29514" y="5767"/>
                    <a:pt x="29515" y="5767"/>
                    <a:pt x="29516" y="5767"/>
                  </a:cubicBezTo>
                  <a:cubicBezTo>
                    <a:pt x="29584" y="5767"/>
                    <a:pt x="29519" y="6165"/>
                    <a:pt x="29608" y="6165"/>
                  </a:cubicBezTo>
                  <a:cubicBezTo>
                    <a:pt x="29623" y="6165"/>
                    <a:pt x="29641" y="6154"/>
                    <a:pt x="29665" y="6129"/>
                  </a:cubicBezTo>
                  <a:lnTo>
                    <a:pt x="29665" y="6129"/>
                  </a:lnTo>
                  <a:cubicBezTo>
                    <a:pt x="29498" y="6307"/>
                    <a:pt x="30053" y="6743"/>
                    <a:pt x="30153" y="6821"/>
                  </a:cubicBezTo>
                  <a:cubicBezTo>
                    <a:pt x="30274" y="6931"/>
                    <a:pt x="30415" y="6952"/>
                    <a:pt x="30546" y="7031"/>
                  </a:cubicBezTo>
                  <a:cubicBezTo>
                    <a:pt x="30635" y="7094"/>
                    <a:pt x="30510" y="7314"/>
                    <a:pt x="30630" y="7314"/>
                  </a:cubicBezTo>
                  <a:cubicBezTo>
                    <a:pt x="30677" y="7314"/>
                    <a:pt x="30822" y="7277"/>
                    <a:pt x="30911" y="7277"/>
                  </a:cubicBezTo>
                  <a:cubicBezTo>
                    <a:pt x="30941" y="7277"/>
                    <a:pt x="30965" y="7281"/>
                    <a:pt x="30976" y="7293"/>
                  </a:cubicBezTo>
                  <a:cubicBezTo>
                    <a:pt x="30976" y="7293"/>
                    <a:pt x="30976" y="7293"/>
                    <a:pt x="30975" y="7293"/>
                  </a:cubicBezTo>
                  <a:cubicBezTo>
                    <a:pt x="30942" y="7293"/>
                    <a:pt x="30349" y="7550"/>
                    <a:pt x="30647" y="7550"/>
                  </a:cubicBezTo>
                  <a:cubicBezTo>
                    <a:pt x="30650" y="7550"/>
                    <a:pt x="30653" y="7550"/>
                    <a:pt x="30656" y="7550"/>
                  </a:cubicBezTo>
                  <a:cubicBezTo>
                    <a:pt x="30752" y="7550"/>
                    <a:pt x="30819" y="7612"/>
                    <a:pt x="30901" y="7612"/>
                  </a:cubicBezTo>
                  <a:cubicBezTo>
                    <a:pt x="30940" y="7612"/>
                    <a:pt x="30983" y="7598"/>
                    <a:pt x="31034" y="7555"/>
                  </a:cubicBezTo>
                  <a:cubicBezTo>
                    <a:pt x="31057" y="7536"/>
                    <a:pt x="31074" y="7528"/>
                    <a:pt x="31089" y="7528"/>
                  </a:cubicBezTo>
                  <a:cubicBezTo>
                    <a:pt x="31147" y="7528"/>
                    <a:pt x="31151" y="7650"/>
                    <a:pt x="31206" y="7650"/>
                  </a:cubicBezTo>
                  <a:cubicBezTo>
                    <a:pt x="31220" y="7650"/>
                    <a:pt x="31236" y="7643"/>
                    <a:pt x="31256" y="7626"/>
                  </a:cubicBezTo>
                  <a:lnTo>
                    <a:pt x="31256" y="7626"/>
                  </a:lnTo>
                  <a:cubicBezTo>
                    <a:pt x="31106" y="7756"/>
                    <a:pt x="31019" y="7876"/>
                    <a:pt x="31086" y="8032"/>
                  </a:cubicBezTo>
                  <a:cubicBezTo>
                    <a:pt x="31093" y="8046"/>
                    <a:pt x="31107" y="8052"/>
                    <a:pt x="31126" y="8052"/>
                  </a:cubicBezTo>
                  <a:cubicBezTo>
                    <a:pt x="31236" y="8052"/>
                    <a:pt x="31527" y="7852"/>
                    <a:pt x="31666" y="7852"/>
                  </a:cubicBezTo>
                  <a:cubicBezTo>
                    <a:pt x="31674" y="7852"/>
                    <a:pt x="31682" y="7853"/>
                    <a:pt x="31689" y="7854"/>
                  </a:cubicBezTo>
                  <a:cubicBezTo>
                    <a:pt x="32082" y="7933"/>
                    <a:pt x="31495" y="8462"/>
                    <a:pt x="31333" y="8599"/>
                  </a:cubicBezTo>
                  <a:cubicBezTo>
                    <a:pt x="31579" y="8531"/>
                    <a:pt x="31831" y="8489"/>
                    <a:pt x="32088" y="8478"/>
                  </a:cubicBezTo>
                  <a:lnTo>
                    <a:pt x="32088" y="8478"/>
                  </a:lnTo>
                  <a:cubicBezTo>
                    <a:pt x="32009" y="8604"/>
                    <a:pt x="31946" y="8740"/>
                    <a:pt x="31909" y="8882"/>
                  </a:cubicBezTo>
                  <a:cubicBezTo>
                    <a:pt x="31941" y="8856"/>
                    <a:pt x="31968" y="8846"/>
                    <a:pt x="31992" y="8846"/>
                  </a:cubicBezTo>
                  <a:cubicBezTo>
                    <a:pt x="32074" y="8846"/>
                    <a:pt x="32123" y="8958"/>
                    <a:pt x="32187" y="8987"/>
                  </a:cubicBezTo>
                  <a:cubicBezTo>
                    <a:pt x="32208" y="8999"/>
                    <a:pt x="32291" y="9008"/>
                    <a:pt x="32375" y="9008"/>
                  </a:cubicBezTo>
                  <a:cubicBezTo>
                    <a:pt x="32463" y="9008"/>
                    <a:pt x="32550" y="8998"/>
                    <a:pt x="32564" y="8973"/>
                  </a:cubicBezTo>
                  <a:lnTo>
                    <a:pt x="32564" y="8973"/>
                  </a:lnTo>
                  <a:cubicBezTo>
                    <a:pt x="32479" y="9155"/>
                    <a:pt x="32120" y="9260"/>
                    <a:pt x="32423" y="9385"/>
                  </a:cubicBezTo>
                  <a:cubicBezTo>
                    <a:pt x="32643" y="9480"/>
                    <a:pt x="32617" y="9579"/>
                    <a:pt x="32418" y="9731"/>
                  </a:cubicBezTo>
                  <a:cubicBezTo>
                    <a:pt x="32437" y="9757"/>
                    <a:pt x="32456" y="9767"/>
                    <a:pt x="32476" y="9767"/>
                  </a:cubicBezTo>
                  <a:cubicBezTo>
                    <a:pt x="32528" y="9767"/>
                    <a:pt x="32584" y="9702"/>
                    <a:pt x="32649" y="9694"/>
                  </a:cubicBezTo>
                  <a:cubicBezTo>
                    <a:pt x="32654" y="9694"/>
                    <a:pt x="32659" y="9694"/>
                    <a:pt x="32664" y="9694"/>
                  </a:cubicBezTo>
                  <a:cubicBezTo>
                    <a:pt x="32782" y="9694"/>
                    <a:pt x="32810" y="9869"/>
                    <a:pt x="32916" y="9894"/>
                  </a:cubicBezTo>
                  <a:cubicBezTo>
                    <a:pt x="32926" y="9896"/>
                    <a:pt x="32935" y="9897"/>
                    <a:pt x="32944" y="9897"/>
                  </a:cubicBezTo>
                  <a:cubicBezTo>
                    <a:pt x="33038" y="9897"/>
                    <a:pt x="33104" y="9782"/>
                    <a:pt x="33199" y="9768"/>
                  </a:cubicBezTo>
                  <a:cubicBezTo>
                    <a:pt x="33203" y="9768"/>
                    <a:pt x="33206" y="9767"/>
                    <a:pt x="33209" y="9767"/>
                  </a:cubicBezTo>
                  <a:cubicBezTo>
                    <a:pt x="33287" y="9767"/>
                    <a:pt x="33299" y="9869"/>
                    <a:pt x="33352" y="9869"/>
                  </a:cubicBezTo>
                  <a:cubicBezTo>
                    <a:pt x="33363" y="9869"/>
                    <a:pt x="33377" y="9864"/>
                    <a:pt x="33393" y="9852"/>
                  </a:cubicBezTo>
                  <a:lnTo>
                    <a:pt x="33393" y="9852"/>
                  </a:lnTo>
                  <a:cubicBezTo>
                    <a:pt x="33241" y="9967"/>
                    <a:pt x="33231" y="9941"/>
                    <a:pt x="33320" y="10051"/>
                  </a:cubicBezTo>
                  <a:lnTo>
                    <a:pt x="33488" y="10276"/>
                  </a:lnTo>
                  <a:cubicBezTo>
                    <a:pt x="33430" y="10319"/>
                    <a:pt x="33347" y="10386"/>
                    <a:pt x="33282" y="10386"/>
                  </a:cubicBezTo>
                  <a:cubicBezTo>
                    <a:pt x="33258" y="10386"/>
                    <a:pt x="33237" y="10377"/>
                    <a:pt x="33220" y="10355"/>
                  </a:cubicBezTo>
                  <a:cubicBezTo>
                    <a:pt x="33218" y="10355"/>
                    <a:pt x="33216" y="10355"/>
                    <a:pt x="33214" y="10355"/>
                  </a:cubicBezTo>
                  <a:cubicBezTo>
                    <a:pt x="33173" y="10355"/>
                    <a:pt x="33160" y="10324"/>
                    <a:pt x="33126" y="10324"/>
                  </a:cubicBezTo>
                  <a:cubicBezTo>
                    <a:pt x="33108" y="10324"/>
                    <a:pt x="33086" y="10331"/>
                    <a:pt x="33052" y="10355"/>
                  </a:cubicBezTo>
                  <a:cubicBezTo>
                    <a:pt x="33220" y="10565"/>
                    <a:pt x="33461" y="10429"/>
                    <a:pt x="33697" y="10518"/>
                  </a:cubicBezTo>
                  <a:cubicBezTo>
                    <a:pt x="33933" y="10602"/>
                    <a:pt x="33498" y="10680"/>
                    <a:pt x="33498" y="10680"/>
                  </a:cubicBezTo>
                  <a:cubicBezTo>
                    <a:pt x="33493" y="10691"/>
                    <a:pt x="33671" y="10754"/>
                    <a:pt x="33671" y="10754"/>
                  </a:cubicBezTo>
                  <a:cubicBezTo>
                    <a:pt x="33818" y="10754"/>
                    <a:pt x="33834" y="10775"/>
                    <a:pt x="33792" y="10916"/>
                  </a:cubicBezTo>
                  <a:cubicBezTo>
                    <a:pt x="33749" y="11044"/>
                    <a:pt x="33801" y="11209"/>
                    <a:pt x="33901" y="11209"/>
                  </a:cubicBezTo>
                  <a:cubicBezTo>
                    <a:pt x="33948" y="11209"/>
                    <a:pt x="34006" y="11173"/>
                    <a:pt x="34070" y="11079"/>
                  </a:cubicBezTo>
                  <a:cubicBezTo>
                    <a:pt x="34080" y="11152"/>
                    <a:pt x="34148" y="11126"/>
                    <a:pt x="34174" y="11142"/>
                  </a:cubicBezTo>
                  <a:cubicBezTo>
                    <a:pt x="34206" y="11152"/>
                    <a:pt x="33938" y="11294"/>
                    <a:pt x="33902" y="11325"/>
                  </a:cubicBezTo>
                  <a:cubicBezTo>
                    <a:pt x="33818" y="11398"/>
                    <a:pt x="33902" y="11425"/>
                    <a:pt x="33954" y="11446"/>
                  </a:cubicBezTo>
                  <a:cubicBezTo>
                    <a:pt x="33999" y="11464"/>
                    <a:pt x="34045" y="11470"/>
                    <a:pt x="34091" y="11470"/>
                  </a:cubicBezTo>
                  <a:cubicBezTo>
                    <a:pt x="34235" y="11470"/>
                    <a:pt x="34382" y="11405"/>
                    <a:pt x="34503" y="11405"/>
                  </a:cubicBezTo>
                  <a:cubicBezTo>
                    <a:pt x="34572" y="11405"/>
                    <a:pt x="34632" y="11426"/>
                    <a:pt x="34678" y="11493"/>
                  </a:cubicBezTo>
                  <a:cubicBezTo>
                    <a:pt x="34562" y="11571"/>
                    <a:pt x="34431" y="11655"/>
                    <a:pt x="34358" y="11776"/>
                  </a:cubicBezTo>
                  <a:cubicBezTo>
                    <a:pt x="34276" y="11903"/>
                    <a:pt x="34335" y="11971"/>
                    <a:pt x="34431" y="11971"/>
                  </a:cubicBezTo>
                  <a:cubicBezTo>
                    <a:pt x="34482" y="11971"/>
                    <a:pt x="34543" y="11952"/>
                    <a:pt x="34599" y="11912"/>
                  </a:cubicBezTo>
                  <a:lnTo>
                    <a:pt x="34599" y="11912"/>
                  </a:lnTo>
                  <a:cubicBezTo>
                    <a:pt x="34468" y="12007"/>
                    <a:pt x="34342" y="12153"/>
                    <a:pt x="34426" y="12274"/>
                  </a:cubicBezTo>
                  <a:cubicBezTo>
                    <a:pt x="34480" y="12239"/>
                    <a:pt x="34703" y="12030"/>
                    <a:pt x="34779" y="12030"/>
                  </a:cubicBezTo>
                  <a:cubicBezTo>
                    <a:pt x="34806" y="12030"/>
                    <a:pt x="34814" y="12058"/>
                    <a:pt x="34788" y="12133"/>
                  </a:cubicBezTo>
                  <a:cubicBezTo>
                    <a:pt x="34741" y="12274"/>
                    <a:pt x="34552" y="12410"/>
                    <a:pt x="34646" y="12541"/>
                  </a:cubicBezTo>
                  <a:cubicBezTo>
                    <a:pt x="34704" y="12625"/>
                    <a:pt x="34830" y="12583"/>
                    <a:pt x="34861" y="12688"/>
                  </a:cubicBezTo>
                  <a:cubicBezTo>
                    <a:pt x="34704" y="12804"/>
                    <a:pt x="34998" y="13150"/>
                    <a:pt x="35066" y="13207"/>
                  </a:cubicBezTo>
                  <a:cubicBezTo>
                    <a:pt x="35082" y="13220"/>
                    <a:pt x="35097" y="13226"/>
                    <a:pt x="35112" y="13226"/>
                  </a:cubicBezTo>
                  <a:cubicBezTo>
                    <a:pt x="35203" y="13226"/>
                    <a:pt x="35270" y="13008"/>
                    <a:pt x="35333" y="13008"/>
                  </a:cubicBezTo>
                  <a:cubicBezTo>
                    <a:pt x="35532" y="13019"/>
                    <a:pt x="35192" y="13391"/>
                    <a:pt x="35144" y="13443"/>
                  </a:cubicBezTo>
                  <a:cubicBezTo>
                    <a:pt x="35061" y="13538"/>
                    <a:pt x="35213" y="13700"/>
                    <a:pt x="35249" y="13753"/>
                  </a:cubicBezTo>
                  <a:cubicBezTo>
                    <a:pt x="35365" y="13899"/>
                    <a:pt x="35501" y="14025"/>
                    <a:pt x="35653" y="14130"/>
                  </a:cubicBezTo>
                  <a:cubicBezTo>
                    <a:pt x="35700" y="14162"/>
                    <a:pt x="36072" y="14293"/>
                    <a:pt x="36057" y="14335"/>
                  </a:cubicBezTo>
                  <a:cubicBezTo>
                    <a:pt x="36030" y="14408"/>
                    <a:pt x="35459" y="14398"/>
                    <a:pt x="35574" y="14476"/>
                  </a:cubicBezTo>
                  <a:cubicBezTo>
                    <a:pt x="35652" y="14531"/>
                    <a:pt x="36037" y="14726"/>
                    <a:pt x="36207" y="14726"/>
                  </a:cubicBezTo>
                  <a:cubicBezTo>
                    <a:pt x="36232" y="14726"/>
                    <a:pt x="36252" y="14722"/>
                    <a:pt x="36266" y="14713"/>
                  </a:cubicBezTo>
                  <a:lnTo>
                    <a:pt x="36266" y="14713"/>
                  </a:lnTo>
                  <a:cubicBezTo>
                    <a:pt x="36114" y="14812"/>
                    <a:pt x="36109" y="14927"/>
                    <a:pt x="36167" y="15048"/>
                  </a:cubicBezTo>
                  <a:cubicBezTo>
                    <a:pt x="36214" y="15142"/>
                    <a:pt x="36287" y="15226"/>
                    <a:pt x="36382" y="15284"/>
                  </a:cubicBezTo>
                  <a:cubicBezTo>
                    <a:pt x="36455" y="15326"/>
                    <a:pt x="36565" y="15294"/>
                    <a:pt x="36644" y="15326"/>
                  </a:cubicBezTo>
                  <a:cubicBezTo>
                    <a:pt x="36728" y="15362"/>
                    <a:pt x="36775" y="15451"/>
                    <a:pt x="36759" y="15541"/>
                  </a:cubicBezTo>
                  <a:cubicBezTo>
                    <a:pt x="36691" y="15651"/>
                    <a:pt x="36576" y="15740"/>
                    <a:pt x="36518" y="15808"/>
                  </a:cubicBezTo>
                  <a:cubicBezTo>
                    <a:pt x="36490" y="15845"/>
                    <a:pt x="36527" y="15861"/>
                    <a:pt x="36583" y="15861"/>
                  </a:cubicBezTo>
                  <a:cubicBezTo>
                    <a:pt x="36591" y="15861"/>
                    <a:pt x="36599" y="15861"/>
                    <a:pt x="36607" y="15860"/>
                  </a:cubicBezTo>
                  <a:lnTo>
                    <a:pt x="36607" y="15860"/>
                  </a:lnTo>
                  <a:cubicBezTo>
                    <a:pt x="36612" y="15934"/>
                    <a:pt x="36607" y="16007"/>
                    <a:pt x="36602" y="16081"/>
                  </a:cubicBezTo>
                  <a:cubicBezTo>
                    <a:pt x="36602" y="16212"/>
                    <a:pt x="36723" y="16332"/>
                    <a:pt x="36723" y="16479"/>
                  </a:cubicBezTo>
                  <a:cubicBezTo>
                    <a:pt x="36723" y="16610"/>
                    <a:pt x="36681" y="16689"/>
                    <a:pt x="36639" y="16815"/>
                  </a:cubicBezTo>
                  <a:cubicBezTo>
                    <a:pt x="36618" y="16872"/>
                    <a:pt x="36586" y="16988"/>
                    <a:pt x="36665" y="17035"/>
                  </a:cubicBezTo>
                  <a:cubicBezTo>
                    <a:pt x="36796" y="17108"/>
                    <a:pt x="36702" y="17496"/>
                    <a:pt x="36707" y="17632"/>
                  </a:cubicBezTo>
                  <a:cubicBezTo>
                    <a:pt x="36712" y="17690"/>
                    <a:pt x="36927" y="18078"/>
                    <a:pt x="36906" y="18089"/>
                  </a:cubicBezTo>
                  <a:cubicBezTo>
                    <a:pt x="36902" y="18092"/>
                    <a:pt x="36895" y="18094"/>
                    <a:pt x="36886" y="18094"/>
                  </a:cubicBezTo>
                  <a:cubicBezTo>
                    <a:pt x="36831" y="18094"/>
                    <a:pt x="36709" y="18035"/>
                    <a:pt x="36691" y="18026"/>
                  </a:cubicBezTo>
                  <a:lnTo>
                    <a:pt x="36691" y="18026"/>
                  </a:lnTo>
                  <a:lnTo>
                    <a:pt x="36822" y="18220"/>
                  </a:lnTo>
                  <a:cubicBezTo>
                    <a:pt x="36848" y="18241"/>
                    <a:pt x="37095" y="18377"/>
                    <a:pt x="37090" y="18414"/>
                  </a:cubicBezTo>
                  <a:cubicBezTo>
                    <a:pt x="37090" y="18429"/>
                    <a:pt x="36896" y="18414"/>
                    <a:pt x="36854" y="18450"/>
                  </a:cubicBezTo>
                  <a:cubicBezTo>
                    <a:pt x="36791" y="18519"/>
                    <a:pt x="36812" y="18639"/>
                    <a:pt x="36812" y="18713"/>
                  </a:cubicBezTo>
                  <a:cubicBezTo>
                    <a:pt x="36880" y="18828"/>
                    <a:pt x="37000" y="19011"/>
                    <a:pt x="36749" y="19011"/>
                  </a:cubicBezTo>
                  <a:cubicBezTo>
                    <a:pt x="36817" y="19011"/>
                    <a:pt x="36932" y="19113"/>
                    <a:pt x="36977" y="19113"/>
                  </a:cubicBezTo>
                  <a:cubicBezTo>
                    <a:pt x="36979" y="19113"/>
                    <a:pt x="36981" y="19112"/>
                    <a:pt x="36983" y="19112"/>
                  </a:cubicBezTo>
                  <a:lnTo>
                    <a:pt x="36983" y="19112"/>
                  </a:lnTo>
                  <a:cubicBezTo>
                    <a:pt x="36806" y="19174"/>
                    <a:pt x="36801" y="19243"/>
                    <a:pt x="36796" y="19405"/>
                  </a:cubicBezTo>
                  <a:cubicBezTo>
                    <a:pt x="36796" y="19478"/>
                    <a:pt x="36770" y="19599"/>
                    <a:pt x="36833" y="19667"/>
                  </a:cubicBezTo>
                  <a:cubicBezTo>
                    <a:pt x="36869" y="19714"/>
                    <a:pt x="36922" y="19672"/>
                    <a:pt x="36922" y="19730"/>
                  </a:cubicBezTo>
                  <a:cubicBezTo>
                    <a:pt x="36922" y="19903"/>
                    <a:pt x="36791" y="19960"/>
                    <a:pt x="36785" y="20139"/>
                  </a:cubicBezTo>
                  <a:cubicBezTo>
                    <a:pt x="36780" y="20217"/>
                    <a:pt x="36833" y="20590"/>
                    <a:pt x="36644" y="20590"/>
                  </a:cubicBezTo>
                  <a:cubicBezTo>
                    <a:pt x="36642" y="20672"/>
                    <a:pt x="36689" y="20685"/>
                    <a:pt x="36749" y="20685"/>
                  </a:cubicBezTo>
                  <a:cubicBezTo>
                    <a:pt x="36779" y="20685"/>
                    <a:pt x="36811" y="20682"/>
                    <a:pt x="36843" y="20682"/>
                  </a:cubicBezTo>
                  <a:cubicBezTo>
                    <a:pt x="36893" y="20682"/>
                    <a:pt x="36940" y="20691"/>
                    <a:pt x="36964" y="20736"/>
                  </a:cubicBezTo>
                  <a:cubicBezTo>
                    <a:pt x="37000" y="20799"/>
                    <a:pt x="36817" y="20867"/>
                    <a:pt x="36770" y="20883"/>
                  </a:cubicBezTo>
                  <a:cubicBezTo>
                    <a:pt x="36733" y="20930"/>
                    <a:pt x="36702" y="20983"/>
                    <a:pt x="36675" y="21035"/>
                  </a:cubicBezTo>
                  <a:cubicBezTo>
                    <a:pt x="36629" y="21154"/>
                    <a:pt x="36977" y="21657"/>
                    <a:pt x="36766" y="21674"/>
                  </a:cubicBezTo>
                  <a:lnTo>
                    <a:pt x="36766" y="21674"/>
                  </a:lnTo>
                  <a:cubicBezTo>
                    <a:pt x="36767" y="21674"/>
                    <a:pt x="36768" y="21674"/>
                    <a:pt x="36769" y="21674"/>
                  </a:cubicBezTo>
                  <a:cubicBezTo>
                    <a:pt x="36863" y="21674"/>
                    <a:pt x="37199" y="21711"/>
                    <a:pt x="37194" y="21785"/>
                  </a:cubicBezTo>
                  <a:cubicBezTo>
                    <a:pt x="37194" y="21822"/>
                    <a:pt x="37042" y="21864"/>
                    <a:pt x="37011" y="21874"/>
                  </a:cubicBezTo>
                  <a:cubicBezTo>
                    <a:pt x="36985" y="21906"/>
                    <a:pt x="36964" y="21942"/>
                    <a:pt x="36948" y="21984"/>
                  </a:cubicBezTo>
                  <a:cubicBezTo>
                    <a:pt x="36890" y="22089"/>
                    <a:pt x="36875" y="22136"/>
                    <a:pt x="36917" y="22241"/>
                  </a:cubicBezTo>
                  <a:cubicBezTo>
                    <a:pt x="36932" y="22278"/>
                    <a:pt x="36943" y="22325"/>
                    <a:pt x="36890" y="22351"/>
                  </a:cubicBezTo>
                  <a:cubicBezTo>
                    <a:pt x="36874" y="22357"/>
                    <a:pt x="36856" y="22360"/>
                    <a:pt x="36837" y="22360"/>
                  </a:cubicBezTo>
                  <a:cubicBezTo>
                    <a:pt x="36739" y="22360"/>
                    <a:pt x="36609" y="22294"/>
                    <a:pt x="36550" y="22294"/>
                  </a:cubicBezTo>
                  <a:cubicBezTo>
                    <a:pt x="36541" y="22294"/>
                    <a:pt x="36534" y="22295"/>
                    <a:pt x="36529" y="22299"/>
                  </a:cubicBezTo>
                  <a:cubicBezTo>
                    <a:pt x="36487" y="22330"/>
                    <a:pt x="36696" y="22545"/>
                    <a:pt x="36702" y="22608"/>
                  </a:cubicBezTo>
                  <a:cubicBezTo>
                    <a:pt x="36717" y="22792"/>
                    <a:pt x="36581" y="22991"/>
                    <a:pt x="36523" y="23164"/>
                  </a:cubicBezTo>
                  <a:cubicBezTo>
                    <a:pt x="36460" y="23358"/>
                    <a:pt x="37147" y="23190"/>
                    <a:pt x="36869" y="23458"/>
                  </a:cubicBezTo>
                  <a:cubicBezTo>
                    <a:pt x="36723" y="23599"/>
                    <a:pt x="36565" y="23646"/>
                    <a:pt x="36628" y="23861"/>
                  </a:cubicBezTo>
                  <a:cubicBezTo>
                    <a:pt x="36649" y="23929"/>
                    <a:pt x="37058" y="24113"/>
                    <a:pt x="36749" y="24144"/>
                  </a:cubicBezTo>
                  <a:cubicBezTo>
                    <a:pt x="36387" y="24176"/>
                    <a:pt x="36681" y="24407"/>
                    <a:pt x="36796" y="24506"/>
                  </a:cubicBezTo>
                  <a:cubicBezTo>
                    <a:pt x="37011" y="24700"/>
                    <a:pt x="36686" y="24763"/>
                    <a:pt x="36644" y="24947"/>
                  </a:cubicBezTo>
                  <a:cubicBezTo>
                    <a:pt x="36625" y="25027"/>
                    <a:pt x="36697" y="25045"/>
                    <a:pt x="36791" y="25045"/>
                  </a:cubicBezTo>
                  <a:cubicBezTo>
                    <a:pt x="36872" y="25045"/>
                    <a:pt x="36970" y="25032"/>
                    <a:pt x="37042" y="25032"/>
                  </a:cubicBezTo>
                  <a:cubicBezTo>
                    <a:pt x="37072" y="25032"/>
                    <a:pt x="37098" y="25034"/>
                    <a:pt x="37116" y="25041"/>
                  </a:cubicBezTo>
                  <a:cubicBezTo>
                    <a:pt x="37231" y="25083"/>
                    <a:pt x="36728" y="25282"/>
                    <a:pt x="36875" y="25345"/>
                  </a:cubicBezTo>
                  <a:cubicBezTo>
                    <a:pt x="36880" y="25348"/>
                    <a:pt x="36885" y="25349"/>
                    <a:pt x="36892" y="25349"/>
                  </a:cubicBezTo>
                  <a:cubicBezTo>
                    <a:pt x="36925" y="25349"/>
                    <a:pt x="36971" y="25319"/>
                    <a:pt x="37016" y="25319"/>
                  </a:cubicBezTo>
                  <a:cubicBezTo>
                    <a:pt x="37032" y="25319"/>
                    <a:pt x="37048" y="25323"/>
                    <a:pt x="37063" y="25335"/>
                  </a:cubicBezTo>
                  <a:cubicBezTo>
                    <a:pt x="37095" y="25387"/>
                    <a:pt x="37095" y="25455"/>
                    <a:pt x="37063" y="25508"/>
                  </a:cubicBezTo>
                  <a:cubicBezTo>
                    <a:pt x="37021" y="25539"/>
                    <a:pt x="36975" y="25546"/>
                    <a:pt x="36929" y="25546"/>
                  </a:cubicBezTo>
                  <a:cubicBezTo>
                    <a:pt x="36895" y="25546"/>
                    <a:pt x="36860" y="25542"/>
                    <a:pt x="36828" y="25542"/>
                  </a:cubicBezTo>
                  <a:cubicBezTo>
                    <a:pt x="36762" y="25542"/>
                    <a:pt x="36705" y="25559"/>
                    <a:pt x="36670" y="25660"/>
                  </a:cubicBezTo>
                  <a:cubicBezTo>
                    <a:pt x="36576" y="25943"/>
                    <a:pt x="36607" y="26315"/>
                    <a:pt x="36712" y="26593"/>
                  </a:cubicBezTo>
                  <a:cubicBezTo>
                    <a:pt x="36749" y="26687"/>
                    <a:pt x="36791" y="26703"/>
                    <a:pt x="36796" y="26797"/>
                  </a:cubicBezTo>
                  <a:cubicBezTo>
                    <a:pt x="36892" y="26873"/>
                    <a:pt x="36843" y="26892"/>
                    <a:pt x="36757" y="26892"/>
                  </a:cubicBezTo>
                  <a:cubicBezTo>
                    <a:pt x="36662" y="26892"/>
                    <a:pt x="36522" y="26868"/>
                    <a:pt x="36482" y="26868"/>
                  </a:cubicBezTo>
                  <a:cubicBezTo>
                    <a:pt x="36475" y="26868"/>
                    <a:pt x="36471" y="26869"/>
                    <a:pt x="36471" y="26871"/>
                  </a:cubicBezTo>
                  <a:cubicBezTo>
                    <a:pt x="36471" y="27044"/>
                    <a:pt x="36969" y="26965"/>
                    <a:pt x="36660" y="27191"/>
                  </a:cubicBezTo>
                  <a:cubicBezTo>
                    <a:pt x="36660" y="27243"/>
                    <a:pt x="36665" y="27290"/>
                    <a:pt x="36681" y="27332"/>
                  </a:cubicBezTo>
                  <a:cubicBezTo>
                    <a:pt x="36705" y="27351"/>
                    <a:pt x="36976" y="28085"/>
                    <a:pt x="36822" y="28085"/>
                  </a:cubicBezTo>
                  <a:cubicBezTo>
                    <a:pt x="36808" y="28085"/>
                    <a:pt x="36791" y="28079"/>
                    <a:pt x="36770" y="28066"/>
                  </a:cubicBezTo>
                  <a:lnTo>
                    <a:pt x="36770" y="28066"/>
                  </a:lnTo>
                  <a:cubicBezTo>
                    <a:pt x="36827" y="28192"/>
                    <a:pt x="36843" y="28328"/>
                    <a:pt x="36817" y="28465"/>
                  </a:cubicBezTo>
                  <a:cubicBezTo>
                    <a:pt x="36729" y="28360"/>
                    <a:pt x="36600" y="28302"/>
                    <a:pt x="36469" y="28302"/>
                  </a:cubicBezTo>
                  <a:cubicBezTo>
                    <a:pt x="36436" y="28302"/>
                    <a:pt x="36404" y="28305"/>
                    <a:pt x="36371" y="28313"/>
                  </a:cubicBezTo>
                  <a:cubicBezTo>
                    <a:pt x="36362" y="28314"/>
                    <a:pt x="36354" y="28315"/>
                    <a:pt x="36346" y="28315"/>
                  </a:cubicBezTo>
                  <a:cubicBezTo>
                    <a:pt x="36232" y="28315"/>
                    <a:pt x="36177" y="28185"/>
                    <a:pt x="36093" y="28082"/>
                  </a:cubicBezTo>
                  <a:cubicBezTo>
                    <a:pt x="36090" y="28075"/>
                    <a:pt x="36087" y="28072"/>
                    <a:pt x="36084" y="28072"/>
                  </a:cubicBezTo>
                  <a:cubicBezTo>
                    <a:pt x="36049" y="28072"/>
                    <a:pt x="36031" y="28536"/>
                    <a:pt x="35910" y="28570"/>
                  </a:cubicBezTo>
                  <a:cubicBezTo>
                    <a:pt x="35889" y="28496"/>
                    <a:pt x="35852" y="28113"/>
                    <a:pt x="35800" y="28108"/>
                  </a:cubicBezTo>
                  <a:cubicBezTo>
                    <a:pt x="35795" y="28108"/>
                    <a:pt x="35790" y="28107"/>
                    <a:pt x="35786" y="28107"/>
                  </a:cubicBezTo>
                  <a:cubicBezTo>
                    <a:pt x="35669" y="28107"/>
                    <a:pt x="35539" y="28292"/>
                    <a:pt x="35564" y="28428"/>
                  </a:cubicBezTo>
                  <a:cubicBezTo>
                    <a:pt x="35590" y="28528"/>
                    <a:pt x="35711" y="28611"/>
                    <a:pt x="35595" y="28653"/>
                  </a:cubicBezTo>
                  <a:cubicBezTo>
                    <a:pt x="35575" y="28661"/>
                    <a:pt x="35558" y="28664"/>
                    <a:pt x="35543" y="28664"/>
                  </a:cubicBezTo>
                  <a:cubicBezTo>
                    <a:pt x="35504" y="28664"/>
                    <a:pt x="35478" y="28640"/>
                    <a:pt x="35433" y="28591"/>
                  </a:cubicBezTo>
                  <a:cubicBezTo>
                    <a:pt x="35333" y="28475"/>
                    <a:pt x="35370" y="28239"/>
                    <a:pt x="35270" y="28129"/>
                  </a:cubicBezTo>
                  <a:cubicBezTo>
                    <a:pt x="35270" y="28129"/>
                    <a:pt x="35269" y="28128"/>
                    <a:pt x="35269" y="28128"/>
                  </a:cubicBezTo>
                  <a:cubicBezTo>
                    <a:pt x="35253" y="28128"/>
                    <a:pt x="35234" y="28339"/>
                    <a:pt x="35234" y="28339"/>
                  </a:cubicBezTo>
                  <a:cubicBezTo>
                    <a:pt x="35207" y="28423"/>
                    <a:pt x="35139" y="28491"/>
                    <a:pt x="35055" y="28522"/>
                  </a:cubicBezTo>
                  <a:cubicBezTo>
                    <a:pt x="35044" y="28526"/>
                    <a:pt x="35034" y="28528"/>
                    <a:pt x="35025" y="28528"/>
                  </a:cubicBezTo>
                  <a:cubicBezTo>
                    <a:pt x="34990" y="28528"/>
                    <a:pt x="34966" y="28506"/>
                    <a:pt x="34945" y="28506"/>
                  </a:cubicBezTo>
                  <a:cubicBezTo>
                    <a:pt x="34934" y="28506"/>
                    <a:pt x="34924" y="28511"/>
                    <a:pt x="34914" y="28528"/>
                  </a:cubicBezTo>
                  <a:cubicBezTo>
                    <a:pt x="34861" y="28611"/>
                    <a:pt x="34856" y="28701"/>
                    <a:pt x="34830" y="28795"/>
                  </a:cubicBezTo>
                  <a:cubicBezTo>
                    <a:pt x="34825" y="28816"/>
                    <a:pt x="34817" y="28824"/>
                    <a:pt x="34807" y="28824"/>
                  </a:cubicBezTo>
                  <a:cubicBezTo>
                    <a:pt x="34764" y="28824"/>
                    <a:pt x="34682" y="28674"/>
                    <a:pt x="34620" y="28674"/>
                  </a:cubicBezTo>
                  <a:cubicBezTo>
                    <a:pt x="34604" y="28674"/>
                    <a:pt x="34590" y="28683"/>
                    <a:pt x="34578" y="28706"/>
                  </a:cubicBezTo>
                  <a:cubicBezTo>
                    <a:pt x="34541" y="28774"/>
                    <a:pt x="34562" y="28879"/>
                    <a:pt x="34515" y="28921"/>
                  </a:cubicBezTo>
                  <a:cubicBezTo>
                    <a:pt x="34452" y="28952"/>
                    <a:pt x="34389" y="28979"/>
                    <a:pt x="34321" y="28984"/>
                  </a:cubicBezTo>
                  <a:cubicBezTo>
                    <a:pt x="34473" y="28944"/>
                    <a:pt x="34621" y="28676"/>
                    <a:pt x="34420" y="28676"/>
                  </a:cubicBezTo>
                  <a:cubicBezTo>
                    <a:pt x="34406" y="28676"/>
                    <a:pt x="34391" y="28677"/>
                    <a:pt x="34374" y="28680"/>
                  </a:cubicBezTo>
                  <a:cubicBezTo>
                    <a:pt x="34248" y="28701"/>
                    <a:pt x="34038" y="28811"/>
                    <a:pt x="34091" y="28999"/>
                  </a:cubicBezTo>
                  <a:cubicBezTo>
                    <a:pt x="34057" y="28881"/>
                    <a:pt x="33957" y="28840"/>
                    <a:pt x="33830" y="28840"/>
                  </a:cubicBezTo>
                  <a:cubicBezTo>
                    <a:pt x="33575" y="28840"/>
                    <a:pt x="33215" y="29006"/>
                    <a:pt x="33089" y="29041"/>
                  </a:cubicBezTo>
                  <a:cubicBezTo>
                    <a:pt x="32911" y="29083"/>
                    <a:pt x="33026" y="29235"/>
                    <a:pt x="33089" y="29445"/>
                  </a:cubicBezTo>
                  <a:cubicBezTo>
                    <a:pt x="33075" y="29574"/>
                    <a:pt x="33061" y="29637"/>
                    <a:pt x="33029" y="29637"/>
                  </a:cubicBezTo>
                  <a:cubicBezTo>
                    <a:pt x="33002" y="29637"/>
                    <a:pt x="32961" y="29590"/>
                    <a:pt x="32895" y="29498"/>
                  </a:cubicBezTo>
                  <a:cubicBezTo>
                    <a:pt x="32819" y="29215"/>
                    <a:pt x="32547" y="29135"/>
                    <a:pt x="32325" y="29135"/>
                  </a:cubicBezTo>
                  <a:cubicBezTo>
                    <a:pt x="32242" y="29135"/>
                    <a:pt x="32166" y="29146"/>
                    <a:pt x="32109" y="29162"/>
                  </a:cubicBezTo>
                  <a:cubicBezTo>
                    <a:pt x="31993" y="29193"/>
                    <a:pt x="31857" y="29225"/>
                    <a:pt x="31805" y="29377"/>
                  </a:cubicBezTo>
                  <a:cubicBezTo>
                    <a:pt x="31737" y="29599"/>
                    <a:pt x="31686" y="29674"/>
                    <a:pt x="31498" y="29726"/>
                  </a:cubicBezTo>
                  <a:lnTo>
                    <a:pt x="31498" y="29726"/>
                  </a:lnTo>
                  <a:cubicBezTo>
                    <a:pt x="31674" y="29674"/>
                    <a:pt x="31702" y="29457"/>
                    <a:pt x="31528" y="29457"/>
                  </a:cubicBezTo>
                  <a:cubicBezTo>
                    <a:pt x="31507" y="29457"/>
                    <a:pt x="31484" y="29460"/>
                    <a:pt x="31459" y="29466"/>
                  </a:cubicBezTo>
                  <a:lnTo>
                    <a:pt x="30877" y="29629"/>
                  </a:lnTo>
                  <a:cubicBezTo>
                    <a:pt x="30663" y="29698"/>
                    <a:pt x="30562" y="29739"/>
                    <a:pt x="30526" y="30006"/>
                  </a:cubicBezTo>
                  <a:lnTo>
                    <a:pt x="30526" y="30006"/>
                  </a:lnTo>
                  <a:cubicBezTo>
                    <a:pt x="30539" y="29891"/>
                    <a:pt x="30548" y="29791"/>
                    <a:pt x="30483" y="29671"/>
                  </a:cubicBezTo>
                  <a:cubicBezTo>
                    <a:pt x="30463" y="29634"/>
                    <a:pt x="30413" y="29612"/>
                    <a:pt x="30370" y="29612"/>
                  </a:cubicBezTo>
                  <a:cubicBezTo>
                    <a:pt x="30326" y="29612"/>
                    <a:pt x="30289" y="29636"/>
                    <a:pt x="30300" y="29692"/>
                  </a:cubicBezTo>
                  <a:cubicBezTo>
                    <a:pt x="30326" y="29838"/>
                    <a:pt x="30169" y="29796"/>
                    <a:pt x="30074" y="29833"/>
                  </a:cubicBezTo>
                  <a:cubicBezTo>
                    <a:pt x="30022" y="29854"/>
                    <a:pt x="30064" y="29990"/>
                    <a:pt x="30027" y="30053"/>
                  </a:cubicBezTo>
                  <a:cubicBezTo>
                    <a:pt x="30016" y="30076"/>
                    <a:pt x="30002" y="30084"/>
                    <a:pt x="29985" y="30084"/>
                  </a:cubicBezTo>
                  <a:cubicBezTo>
                    <a:pt x="29930" y="30084"/>
                    <a:pt x="29851" y="29993"/>
                    <a:pt x="29791" y="29985"/>
                  </a:cubicBezTo>
                  <a:cubicBezTo>
                    <a:pt x="29770" y="29980"/>
                    <a:pt x="29749" y="29978"/>
                    <a:pt x="29727" y="29978"/>
                  </a:cubicBezTo>
                  <a:cubicBezTo>
                    <a:pt x="29678" y="29978"/>
                    <a:pt x="29629" y="29990"/>
                    <a:pt x="29582" y="30011"/>
                  </a:cubicBezTo>
                  <a:cubicBezTo>
                    <a:pt x="29492" y="30038"/>
                    <a:pt x="29429" y="30116"/>
                    <a:pt x="29424" y="30205"/>
                  </a:cubicBezTo>
                  <a:cubicBezTo>
                    <a:pt x="29424" y="30315"/>
                    <a:pt x="29330" y="30295"/>
                    <a:pt x="29241" y="30315"/>
                  </a:cubicBezTo>
                  <a:cubicBezTo>
                    <a:pt x="29206" y="30209"/>
                    <a:pt x="29213" y="30145"/>
                    <a:pt x="29181" y="30145"/>
                  </a:cubicBezTo>
                  <a:cubicBezTo>
                    <a:pt x="29164" y="30145"/>
                    <a:pt x="29137" y="30162"/>
                    <a:pt x="29089" y="30200"/>
                  </a:cubicBezTo>
                  <a:cubicBezTo>
                    <a:pt x="29005" y="30268"/>
                    <a:pt x="28931" y="30336"/>
                    <a:pt x="28858" y="30420"/>
                  </a:cubicBezTo>
                  <a:cubicBezTo>
                    <a:pt x="28859" y="30419"/>
                    <a:pt x="28859" y="30419"/>
                    <a:pt x="28858" y="30419"/>
                  </a:cubicBezTo>
                  <a:lnTo>
                    <a:pt x="28858" y="30419"/>
                  </a:lnTo>
                  <a:cubicBezTo>
                    <a:pt x="28854" y="30419"/>
                    <a:pt x="28781" y="30506"/>
                    <a:pt x="28746" y="30506"/>
                  </a:cubicBezTo>
                  <a:cubicBezTo>
                    <a:pt x="28734" y="30506"/>
                    <a:pt x="28727" y="30497"/>
                    <a:pt x="28727" y="30473"/>
                  </a:cubicBezTo>
                  <a:cubicBezTo>
                    <a:pt x="28727" y="30436"/>
                    <a:pt x="28774" y="30394"/>
                    <a:pt x="28727" y="30315"/>
                  </a:cubicBezTo>
                  <a:cubicBezTo>
                    <a:pt x="28585" y="30352"/>
                    <a:pt x="28622" y="30394"/>
                    <a:pt x="28559" y="30515"/>
                  </a:cubicBezTo>
                  <a:cubicBezTo>
                    <a:pt x="28532" y="30576"/>
                    <a:pt x="28463" y="30677"/>
                    <a:pt x="28393" y="30677"/>
                  </a:cubicBezTo>
                  <a:cubicBezTo>
                    <a:pt x="28367" y="30677"/>
                    <a:pt x="28342" y="30664"/>
                    <a:pt x="28318" y="30630"/>
                  </a:cubicBezTo>
                  <a:cubicBezTo>
                    <a:pt x="28203" y="30468"/>
                    <a:pt x="28292" y="30399"/>
                    <a:pt x="28077" y="30378"/>
                  </a:cubicBezTo>
                  <a:cubicBezTo>
                    <a:pt x="27993" y="30370"/>
                    <a:pt x="27877" y="30342"/>
                    <a:pt x="27780" y="30342"/>
                  </a:cubicBezTo>
                  <a:cubicBezTo>
                    <a:pt x="27749" y="30342"/>
                    <a:pt x="27720" y="30345"/>
                    <a:pt x="27694" y="30352"/>
                  </a:cubicBezTo>
                  <a:cubicBezTo>
                    <a:pt x="27584" y="30378"/>
                    <a:pt x="27694" y="30489"/>
                    <a:pt x="27699" y="30567"/>
                  </a:cubicBezTo>
                  <a:cubicBezTo>
                    <a:pt x="27707" y="30649"/>
                    <a:pt x="27661" y="30722"/>
                    <a:pt x="27600" y="30722"/>
                  </a:cubicBezTo>
                  <a:cubicBezTo>
                    <a:pt x="27583" y="30722"/>
                    <a:pt x="27565" y="30716"/>
                    <a:pt x="27547" y="30703"/>
                  </a:cubicBezTo>
                  <a:cubicBezTo>
                    <a:pt x="27520" y="30682"/>
                    <a:pt x="27449" y="30658"/>
                    <a:pt x="27391" y="30658"/>
                  </a:cubicBezTo>
                  <a:cubicBezTo>
                    <a:pt x="27336" y="30658"/>
                    <a:pt x="27293" y="30679"/>
                    <a:pt x="27311" y="30745"/>
                  </a:cubicBezTo>
                  <a:cubicBezTo>
                    <a:pt x="27283" y="30640"/>
                    <a:pt x="27228" y="30602"/>
                    <a:pt x="27163" y="30602"/>
                  </a:cubicBezTo>
                  <a:cubicBezTo>
                    <a:pt x="27012" y="30602"/>
                    <a:pt x="26803" y="30805"/>
                    <a:pt x="26729" y="30835"/>
                  </a:cubicBezTo>
                  <a:cubicBezTo>
                    <a:pt x="26703" y="30846"/>
                    <a:pt x="26683" y="30850"/>
                    <a:pt x="26667" y="30850"/>
                  </a:cubicBezTo>
                  <a:cubicBezTo>
                    <a:pt x="26616" y="30850"/>
                    <a:pt x="26601" y="30806"/>
                    <a:pt x="26525" y="30798"/>
                  </a:cubicBezTo>
                  <a:cubicBezTo>
                    <a:pt x="26510" y="30797"/>
                    <a:pt x="26496" y="30797"/>
                    <a:pt x="26482" y="30797"/>
                  </a:cubicBezTo>
                  <a:cubicBezTo>
                    <a:pt x="26381" y="30797"/>
                    <a:pt x="26280" y="30813"/>
                    <a:pt x="26184" y="30845"/>
                  </a:cubicBezTo>
                  <a:cubicBezTo>
                    <a:pt x="26129" y="30860"/>
                    <a:pt x="25852" y="30965"/>
                    <a:pt x="25671" y="30965"/>
                  </a:cubicBezTo>
                  <a:cubicBezTo>
                    <a:pt x="25591" y="30965"/>
                    <a:pt x="25529" y="30945"/>
                    <a:pt x="25513" y="30887"/>
                  </a:cubicBezTo>
                  <a:cubicBezTo>
                    <a:pt x="25371" y="30929"/>
                    <a:pt x="25340" y="30966"/>
                    <a:pt x="25382" y="31160"/>
                  </a:cubicBezTo>
                  <a:cubicBezTo>
                    <a:pt x="25403" y="31249"/>
                    <a:pt x="25345" y="31443"/>
                    <a:pt x="25272" y="31458"/>
                  </a:cubicBezTo>
                  <a:cubicBezTo>
                    <a:pt x="25272" y="31458"/>
                    <a:pt x="25141" y="31191"/>
                    <a:pt x="25104" y="31160"/>
                  </a:cubicBezTo>
                  <a:cubicBezTo>
                    <a:pt x="25065" y="31133"/>
                    <a:pt x="25021" y="31120"/>
                    <a:pt x="24976" y="31120"/>
                  </a:cubicBezTo>
                  <a:cubicBezTo>
                    <a:pt x="24904" y="31120"/>
                    <a:pt x="24832" y="31153"/>
                    <a:pt x="24784" y="31217"/>
                  </a:cubicBezTo>
                  <a:cubicBezTo>
                    <a:pt x="24721" y="31296"/>
                    <a:pt x="24637" y="31364"/>
                    <a:pt x="24543" y="31411"/>
                  </a:cubicBezTo>
                  <a:cubicBezTo>
                    <a:pt x="24543" y="31411"/>
                    <a:pt x="24542" y="31411"/>
                    <a:pt x="24542" y="31411"/>
                  </a:cubicBezTo>
                  <a:cubicBezTo>
                    <a:pt x="24523" y="31411"/>
                    <a:pt x="24427" y="31290"/>
                    <a:pt x="24396" y="31275"/>
                  </a:cubicBezTo>
                  <a:cubicBezTo>
                    <a:pt x="24384" y="31270"/>
                    <a:pt x="24373" y="31268"/>
                    <a:pt x="24364" y="31268"/>
                  </a:cubicBezTo>
                  <a:cubicBezTo>
                    <a:pt x="24225" y="31268"/>
                    <a:pt x="24346" y="31733"/>
                    <a:pt x="24223" y="31768"/>
                  </a:cubicBezTo>
                  <a:cubicBezTo>
                    <a:pt x="24212" y="31771"/>
                    <a:pt x="24201" y="31772"/>
                    <a:pt x="24191" y="31772"/>
                  </a:cubicBezTo>
                  <a:cubicBezTo>
                    <a:pt x="24035" y="31772"/>
                    <a:pt x="24115" y="31395"/>
                    <a:pt x="23982" y="31380"/>
                  </a:cubicBezTo>
                  <a:cubicBezTo>
                    <a:pt x="23973" y="31379"/>
                    <a:pt x="23964" y="31378"/>
                    <a:pt x="23955" y="31378"/>
                  </a:cubicBezTo>
                  <a:cubicBezTo>
                    <a:pt x="23725" y="31378"/>
                    <a:pt x="23593" y="31762"/>
                    <a:pt x="23442" y="31894"/>
                  </a:cubicBezTo>
                  <a:cubicBezTo>
                    <a:pt x="23421" y="31911"/>
                    <a:pt x="23236" y="32020"/>
                    <a:pt x="23153" y="32020"/>
                  </a:cubicBezTo>
                  <a:cubicBezTo>
                    <a:pt x="23112" y="32020"/>
                    <a:pt x="23096" y="31993"/>
                    <a:pt x="23138" y="31915"/>
                  </a:cubicBezTo>
                  <a:cubicBezTo>
                    <a:pt x="23337" y="31867"/>
                    <a:pt x="23342" y="31700"/>
                    <a:pt x="23122" y="31679"/>
                  </a:cubicBezTo>
                  <a:cubicBezTo>
                    <a:pt x="23118" y="31678"/>
                    <a:pt x="23113" y="31678"/>
                    <a:pt x="23108" y="31678"/>
                  </a:cubicBezTo>
                  <a:cubicBezTo>
                    <a:pt x="23023" y="31678"/>
                    <a:pt x="22827" y="31756"/>
                    <a:pt x="22891" y="31899"/>
                  </a:cubicBezTo>
                  <a:cubicBezTo>
                    <a:pt x="22907" y="31946"/>
                    <a:pt x="23070" y="32072"/>
                    <a:pt x="23033" y="32145"/>
                  </a:cubicBezTo>
                  <a:cubicBezTo>
                    <a:pt x="23033" y="32145"/>
                    <a:pt x="23033" y="32146"/>
                    <a:pt x="23032" y="32146"/>
                  </a:cubicBezTo>
                  <a:cubicBezTo>
                    <a:pt x="23014" y="32146"/>
                    <a:pt x="22683" y="31861"/>
                    <a:pt x="22568" y="31861"/>
                  </a:cubicBezTo>
                  <a:cubicBezTo>
                    <a:pt x="22544" y="31861"/>
                    <a:pt x="22530" y="31873"/>
                    <a:pt x="22530" y="31904"/>
                  </a:cubicBezTo>
                  <a:cubicBezTo>
                    <a:pt x="22530" y="32014"/>
                    <a:pt x="22598" y="32119"/>
                    <a:pt x="22593" y="32234"/>
                  </a:cubicBezTo>
                  <a:cubicBezTo>
                    <a:pt x="22582" y="32345"/>
                    <a:pt x="22514" y="32407"/>
                    <a:pt x="22477" y="32497"/>
                  </a:cubicBezTo>
                  <a:cubicBezTo>
                    <a:pt x="22419" y="32275"/>
                    <a:pt x="22403" y="32154"/>
                    <a:pt x="22266" y="32154"/>
                  </a:cubicBezTo>
                  <a:cubicBezTo>
                    <a:pt x="22241" y="32154"/>
                    <a:pt x="22212" y="32158"/>
                    <a:pt x="22178" y="32166"/>
                  </a:cubicBezTo>
                  <a:cubicBezTo>
                    <a:pt x="22121" y="32182"/>
                    <a:pt x="21832" y="32387"/>
                    <a:pt x="21969" y="32497"/>
                  </a:cubicBezTo>
                  <a:lnTo>
                    <a:pt x="21775" y="32544"/>
                  </a:lnTo>
                  <a:cubicBezTo>
                    <a:pt x="21743" y="32455"/>
                    <a:pt x="21759" y="32329"/>
                    <a:pt x="21691" y="32255"/>
                  </a:cubicBezTo>
                  <a:cubicBezTo>
                    <a:pt x="21651" y="32215"/>
                    <a:pt x="21595" y="32194"/>
                    <a:pt x="21539" y="32194"/>
                  </a:cubicBezTo>
                  <a:cubicBezTo>
                    <a:pt x="21492" y="32194"/>
                    <a:pt x="21446" y="32209"/>
                    <a:pt x="21408" y="32240"/>
                  </a:cubicBezTo>
                  <a:cubicBezTo>
                    <a:pt x="21282" y="32335"/>
                    <a:pt x="21281" y="32602"/>
                    <a:pt x="21191" y="32602"/>
                  </a:cubicBezTo>
                  <a:cubicBezTo>
                    <a:pt x="21157" y="32602"/>
                    <a:pt x="21111" y="32564"/>
                    <a:pt x="21041" y="32465"/>
                  </a:cubicBezTo>
                  <a:cubicBezTo>
                    <a:pt x="21009" y="32346"/>
                    <a:pt x="20985" y="32302"/>
                    <a:pt x="20965" y="32302"/>
                  </a:cubicBezTo>
                  <a:cubicBezTo>
                    <a:pt x="20909" y="32302"/>
                    <a:pt x="20875" y="32612"/>
                    <a:pt x="20768" y="32638"/>
                  </a:cubicBezTo>
                  <a:cubicBezTo>
                    <a:pt x="20762" y="32640"/>
                    <a:pt x="20755" y="32641"/>
                    <a:pt x="20749" y="32641"/>
                  </a:cubicBezTo>
                  <a:cubicBezTo>
                    <a:pt x="20665" y="32641"/>
                    <a:pt x="20532" y="32529"/>
                    <a:pt x="20456" y="32529"/>
                  </a:cubicBezTo>
                  <a:cubicBezTo>
                    <a:pt x="20437" y="32529"/>
                    <a:pt x="20421" y="32536"/>
                    <a:pt x="20411" y="32554"/>
                  </a:cubicBezTo>
                  <a:cubicBezTo>
                    <a:pt x="20396" y="32580"/>
                    <a:pt x="20338" y="32848"/>
                    <a:pt x="20338" y="32848"/>
                  </a:cubicBezTo>
                  <a:cubicBezTo>
                    <a:pt x="20233" y="32727"/>
                    <a:pt x="20301" y="32638"/>
                    <a:pt x="20123" y="32596"/>
                  </a:cubicBezTo>
                  <a:cubicBezTo>
                    <a:pt x="20096" y="32589"/>
                    <a:pt x="20061" y="32583"/>
                    <a:pt x="20025" y="32583"/>
                  </a:cubicBezTo>
                  <a:cubicBezTo>
                    <a:pt x="19956" y="32583"/>
                    <a:pt x="19887" y="32607"/>
                    <a:pt x="19887" y="32701"/>
                  </a:cubicBezTo>
                  <a:cubicBezTo>
                    <a:pt x="19887" y="32822"/>
                    <a:pt x="19735" y="32806"/>
                    <a:pt x="19641" y="32832"/>
                  </a:cubicBezTo>
                  <a:cubicBezTo>
                    <a:pt x="19578" y="32848"/>
                    <a:pt x="19620" y="33110"/>
                    <a:pt x="19489" y="33147"/>
                  </a:cubicBezTo>
                  <a:lnTo>
                    <a:pt x="19420" y="32890"/>
                  </a:lnTo>
                  <a:cubicBezTo>
                    <a:pt x="19352" y="32911"/>
                    <a:pt x="19226" y="32932"/>
                    <a:pt x="19263" y="33068"/>
                  </a:cubicBezTo>
                  <a:cubicBezTo>
                    <a:pt x="19234" y="33142"/>
                    <a:pt x="19214" y="33175"/>
                    <a:pt x="19183" y="33175"/>
                  </a:cubicBezTo>
                  <a:cubicBezTo>
                    <a:pt x="19158" y="33175"/>
                    <a:pt x="19125" y="33155"/>
                    <a:pt x="19074" y="33115"/>
                  </a:cubicBezTo>
                  <a:cubicBezTo>
                    <a:pt x="18991" y="33142"/>
                    <a:pt x="18985" y="33157"/>
                    <a:pt x="19012" y="33267"/>
                  </a:cubicBezTo>
                  <a:cubicBezTo>
                    <a:pt x="19048" y="33404"/>
                    <a:pt x="18928" y="33425"/>
                    <a:pt x="18859" y="33446"/>
                  </a:cubicBezTo>
                  <a:lnTo>
                    <a:pt x="18739" y="33016"/>
                  </a:lnTo>
                  <a:lnTo>
                    <a:pt x="18739" y="33016"/>
                  </a:lnTo>
                  <a:cubicBezTo>
                    <a:pt x="18786" y="33184"/>
                    <a:pt x="18492" y="33294"/>
                    <a:pt x="18398" y="33315"/>
                  </a:cubicBezTo>
                  <a:cubicBezTo>
                    <a:pt x="18383" y="33318"/>
                    <a:pt x="18369" y="33320"/>
                    <a:pt x="18356" y="33320"/>
                  </a:cubicBezTo>
                  <a:cubicBezTo>
                    <a:pt x="18254" y="33320"/>
                    <a:pt x="18219" y="33219"/>
                    <a:pt x="18125" y="33210"/>
                  </a:cubicBezTo>
                  <a:cubicBezTo>
                    <a:pt x="18074" y="33205"/>
                    <a:pt x="18023" y="33203"/>
                    <a:pt x="17972" y="33203"/>
                  </a:cubicBezTo>
                  <a:cubicBezTo>
                    <a:pt x="17573" y="33203"/>
                    <a:pt x="17197" y="33338"/>
                    <a:pt x="16820" y="33440"/>
                  </a:cubicBezTo>
                  <a:cubicBezTo>
                    <a:pt x="16820" y="33440"/>
                    <a:pt x="16771" y="33338"/>
                    <a:pt x="16702" y="33338"/>
                  </a:cubicBezTo>
                  <a:cubicBezTo>
                    <a:pt x="16696" y="33338"/>
                    <a:pt x="16690" y="33339"/>
                    <a:pt x="16684" y="33341"/>
                  </a:cubicBezTo>
                  <a:lnTo>
                    <a:pt x="16479" y="33414"/>
                  </a:lnTo>
                  <a:lnTo>
                    <a:pt x="15829" y="33692"/>
                  </a:lnTo>
                  <a:cubicBezTo>
                    <a:pt x="15541" y="33823"/>
                    <a:pt x="15226" y="33928"/>
                    <a:pt x="14953" y="34101"/>
                  </a:cubicBezTo>
                  <a:cubicBezTo>
                    <a:pt x="14843" y="34169"/>
                    <a:pt x="14728" y="34222"/>
                    <a:pt x="14691" y="34347"/>
                  </a:cubicBezTo>
                  <a:cubicBezTo>
                    <a:pt x="14665" y="34437"/>
                    <a:pt x="14555" y="34442"/>
                    <a:pt x="14492" y="34458"/>
                  </a:cubicBezTo>
                  <a:cubicBezTo>
                    <a:pt x="14550" y="34442"/>
                    <a:pt x="14581" y="34337"/>
                    <a:pt x="14492" y="34337"/>
                  </a:cubicBezTo>
                  <a:cubicBezTo>
                    <a:pt x="14308" y="34337"/>
                    <a:pt x="14120" y="34416"/>
                    <a:pt x="13947" y="34463"/>
                  </a:cubicBezTo>
                  <a:cubicBezTo>
                    <a:pt x="13873" y="34484"/>
                    <a:pt x="13658" y="34505"/>
                    <a:pt x="13637" y="34625"/>
                  </a:cubicBezTo>
                  <a:cubicBezTo>
                    <a:pt x="13622" y="34709"/>
                    <a:pt x="13753" y="34961"/>
                    <a:pt x="13779" y="35050"/>
                  </a:cubicBezTo>
                  <a:cubicBezTo>
                    <a:pt x="13769" y="35053"/>
                    <a:pt x="13759" y="35054"/>
                    <a:pt x="13749" y="35054"/>
                  </a:cubicBezTo>
                  <a:cubicBezTo>
                    <a:pt x="13623" y="35054"/>
                    <a:pt x="13529" y="34841"/>
                    <a:pt x="13485" y="34709"/>
                  </a:cubicBezTo>
                  <a:cubicBezTo>
                    <a:pt x="13459" y="34628"/>
                    <a:pt x="13420" y="34602"/>
                    <a:pt x="13374" y="34602"/>
                  </a:cubicBezTo>
                  <a:cubicBezTo>
                    <a:pt x="13310" y="34602"/>
                    <a:pt x="13232" y="34651"/>
                    <a:pt x="13150" y="34672"/>
                  </a:cubicBezTo>
                  <a:cubicBezTo>
                    <a:pt x="12982" y="34716"/>
                    <a:pt x="12800" y="34790"/>
                    <a:pt x="12618" y="34790"/>
                  </a:cubicBezTo>
                  <a:cubicBezTo>
                    <a:pt x="12601" y="34790"/>
                    <a:pt x="12584" y="34789"/>
                    <a:pt x="12568" y="34788"/>
                  </a:cubicBezTo>
                  <a:cubicBezTo>
                    <a:pt x="12534" y="34783"/>
                    <a:pt x="12472" y="34724"/>
                    <a:pt x="12451" y="34724"/>
                  </a:cubicBezTo>
                  <a:cubicBezTo>
                    <a:pt x="12450" y="34724"/>
                    <a:pt x="12448" y="34724"/>
                    <a:pt x="12447" y="34725"/>
                  </a:cubicBezTo>
                  <a:cubicBezTo>
                    <a:pt x="12358" y="34767"/>
                    <a:pt x="12332" y="34877"/>
                    <a:pt x="12274" y="34961"/>
                  </a:cubicBezTo>
                  <a:cubicBezTo>
                    <a:pt x="12231" y="35022"/>
                    <a:pt x="12170" y="35042"/>
                    <a:pt x="12101" y="35042"/>
                  </a:cubicBezTo>
                  <a:cubicBezTo>
                    <a:pt x="11971" y="35042"/>
                    <a:pt x="11813" y="34971"/>
                    <a:pt x="11700" y="34971"/>
                  </a:cubicBezTo>
                  <a:cubicBezTo>
                    <a:pt x="11697" y="34971"/>
                    <a:pt x="11695" y="34971"/>
                    <a:pt x="11692" y="34971"/>
                  </a:cubicBezTo>
                  <a:cubicBezTo>
                    <a:pt x="11503" y="34982"/>
                    <a:pt x="11509" y="35155"/>
                    <a:pt x="11467" y="35349"/>
                  </a:cubicBezTo>
                  <a:cubicBezTo>
                    <a:pt x="11448" y="35439"/>
                    <a:pt x="11428" y="35473"/>
                    <a:pt x="11408" y="35473"/>
                  </a:cubicBezTo>
                  <a:cubicBezTo>
                    <a:pt x="11353" y="35473"/>
                    <a:pt x="11301" y="35200"/>
                    <a:pt x="11278" y="35150"/>
                  </a:cubicBezTo>
                  <a:cubicBezTo>
                    <a:pt x="11262" y="35116"/>
                    <a:pt x="11245" y="35102"/>
                    <a:pt x="11229" y="35102"/>
                  </a:cubicBezTo>
                  <a:cubicBezTo>
                    <a:pt x="11155" y="35102"/>
                    <a:pt x="11086" y="35380"/>
                    <a:pt x="11074" y="35401"/>
                  </a:cubicBezTo>
                  <a:cubicBezTo>
                    <a:pt x="11046" y="35445"/>
                    <a:pt x="11018" y="35462"/>
                    <a:pt x="10990" y="35462"/>
                  </a:cubicBezTo>
                  <a:cubicBezTo>
                    <a:pt x="10899" y="35462"/>
                    <a:pt x="10804" y="35286"/>
                    <a:pt x="10712" y="35254"/>
                  </a:cubicBezTo>
                  <a:cubicBezTo>
                    <a:pt x="10677" y="35246"/>
                    <a:pt x="10645" y="35243"/>
                    <a:pt x="10615" y="35243"/>
                  </a:cubicBezTo>
                  <a:cubicBezTo>
                    <a:pt x="10495" y="35243"/>
                    <a:pt x="10417" y="35303"/>
                    <a:pt x="10350" y="35349"/>
                  </a:cubicBezTo>
                  <a:cubicBezTo>
                    <a:pt x="10287" y="35391"/>
                    <a:pt x="10224" y="35427"/>
                    <a:pt x="10156" y="35459"/>
                  </a:cubicBezTo>
                  <a:cubicBezTo>
                    <a:pt x="10062" y="35407"/>
                    <a:pt x="9978" y="35317"/>
                    <a:pt x="10035" y="35197"/>
                  </a:cubicBezTo>
                  <a:cubicBezTo>
                    <a:pt x="9999" y="35108"/>
                    <a:pt x="9931" y="35139"/>
                    <a:pt x="9805" y="35087"/>
                  </a:cubicBezTo>
                  <a:cubicBezTo>
                    <a:pt x="9411" y="34940"/>
                    <a:pt x="9097" y="34662"/>
                    <a:pt x="8709" y="34505"/>
                  </a:cubicBezTo>
                  <a:cubicBezTo>
                    <a:pt x="8649" y="34481"/>
                    <a:pt x="8579" y="34459"/>
                    <a:pt x="8508" y="34459"/>
                  </a:cubicBezTo>
                  <a:cubicBezTo>
                    <a:pt x="8425" y="34459"/>
                    <a:pt x="8340" y="34490"/>
                    <a:pt x="8268" y="34583"/>
                  </a:cubicBezTo>
                  <a:cubicBezTo>
                    <a:pt x="8337" y="34489"/>
                    <a:pt x="8468" y="34363"/>
                    <a:pt x="8447" y="34248"/>
                  </a:cubicBezTo>
                  <a:cubicBezTo>
                    <a:pt x="8431" y="34148"/>
                    <a:pt x="8331" y="34211"/>
                    <a:pt x="8279" y="34143"/>
                  </a:cubicBezTo>
                  <a:lnTo>
                    <a:pt x="8206" y="34012"/>
                  </a:lnTo>
                  <a:cubicBezTo>
                    <a:pt x="8101" y="33823"/>
                    <a:pt x="7943" y="33723"/>
                    <a:pt x="7776" y="33598"/>
                  </a:cubicBezTo>
                  <a:cubicBezTo>
                    <a:pt x="7766" y="33600"/>
                    <a:pt x="7756" y="33601"/>
                    <a:pt x="7746" y="33601"/>
                  </a:cubicBezTo>
                  <a:cubicBezTo>
                    <a:pt x="7604" y="33601"/>
                    <a:pt x="7356" y="33393"/>
                    <a:pt x="7336" y="33393"/>
                  </a:cubicBezTo>
                  <a:cubicBezTo>
                    <a:pt x="7336" y="33393"/>
                    <a:pt x="7335" y="33393"/>
                    <a:pt x="7335" y="33393"/>
                  </a:cubicBezTo>
                  <a:cubicBezTo>
                    <a:pt x="7131" y="33540"/>
                    <a:pt x="7005" y="33797"/>
                    <a:pt x="6779" y="33938"/>
                  </a:cubicBezTo>
                  <a:cubicBezTo>
                    <a:pt x="6777" y="33940"/>
                    <a:pt x="6774" y="33941"/>
                    <a:pt x="6772" y="33941"/>
                  </a:cubicBezTo>
                  <a:cubicBezTo>
                    <a:pt x="6719" y="33941"/>
                    <a:pt x="6691" y="33578"/>
                    <a:pt x="6926" y="33503"/>
                  </a:cubicBezTo>
                  <a:cubicBezTo>
                    <a:pt x="7183" y="33414"/>
                    <a:pt x="7152" y="33278"/>
                    <a:pt x="7000" y="33157"/>
                  </a:cubicBezTo>
                  <a:cubicBezTo>
                    <a:pt x="6942" y="33113"/>
                    <a:pt x="6861" y="33034"/>
                    <a:pt x="6777" y="33034"/>
                  </a:cubicBezTo>
                  <a:cubicBezTo>
                    <a:pt x="6762" y="33034"/>
                    <a:pt x="6747" y="33036"/>
                    <a:pt x="6732" y="33042"/>
                  </a:cubicBezTo>
                  <a:cubicBezTo>
                    <a:pt x="6681" y="33061"/>
                    <a:pt x="6655" y="33092"/>
                    <a:pt x="6630" y="33092"/>
                  </a:cubicBezTo>
                  <a:cubicBezTo>
                    <a:pt x="6614" y="33092"/>
                    <a:pt x="6598" y="33079"/>
                    <a:pt x="6575" y="33042"/>
                  </a:cubicBezTo>
                  <a:cubicBezTo>
                    <a:pt x="6528" y="32974"/>
                    <a:pt x="6449" y="32497"/>
                    <a:pt x="6569" y="32423"/>
                  </a:cubicBezTo>
                  <a:lnTo>
                    <a:pt x="6569" y="32423"/>
                  </a:lnTo>
                  <a:cubicBezTo>
                    <a:pt x="6503" y="32464"/>
                    <a:pt x="6456" y="32482"/>
                    <a:pt x="6414" y="32482"/>
                  </a:cubicBezTo>
                  <a:cubicBezTo>
                    <a:pt x="6353" y="32482"/>
                    <a:pt x="6304" y="32445"/>
                    <a:pt x="6224" y="32387"/>
                  </a:cubicBezTo>
                  <a:cubicBezTo>
                    <a:pt x="6114" y="32287"/>
                    <a:pt x="5977" y="32229"/>
                    <a:pt x="5830" y="32208"/>
                  </a:cubicBezTo>
                  <a:cubicBezTo>
                    <a:pt x="5803" y="32208"/>
                    <a:pt x="5707" y="32225"/>
                    <a:pt x="5648" y="32225"/>
                  </a:cubicBezTo>
                  <a:cubicBezTo>
                    <a:pt x="5618" y="32225"/>
                    <a:pt x="5598" y="32220"/>
                    <a:pt x="5600" y="32208"/>
                  </a:cubicBezTo>
                  <a:cubicBezTo>
                    <a:pt x="5600" y="32145"/>
                    <a:pt x="5647" y="31999"/>
                    <a:pt x="5616" y="31957"/>
                  </a:cubicBezTo>
                  <a:cubicBezTo>
                    <a:pt x="5547" y="31873"/>
                    <a:pt x="5406" y="31915"/>
                    <a:pt x="5327" y="31852"/>
                  </a:cubicBezTo>
                  <a:lnTo>
                    <a:pt x="5055" y="31642"/>
                  </a:lnTo>
                  <a:cubicBezTo>
                    <a:pt x="5055" y="31559"/>
                    <a:pt x="5031" y="31529"/>
                    <a:pt x="4995" y="31529"/>
                  </a:cubicBezTo>
                  <a:cubicBezTo>
                    <a:pt x="4923" y="31529"/>
                    <a:pt x="4805" y="31652"/>
                    <a:pt x="4745" y="31705"/>
                  </a:cubicBezTo>
                  <a:cubicBezTo>
                    <a:pt x="4702" y="31748"/>
                    <a:pt x="4663" y="31765"/>
                    <a:pt x="4627" y="31765"/>
                  </a:cubicBezTo>
                  <a:cubicBezTo>
                    <a:pt x="4584" y="31765"/>
                    <a:pt x="4544" y="31741"/>
                    <a:pt x="4504" y="31710"/>
                  </a:cubicBezTo>
                  <a:cubicBezTo>
                    <a:pt x="4672" y="31495"/>
                    <a:pt x="4745" y="31443"/>
                    <a:pt x="4593" y="31296"/>
                  </a:cubicBezTo>
                  <a:cubicBezTo>
                    <a:pt x="4315" y="31034"/>
                    <a:pt x="4001" y="30814"/>
                    <a:pt x="3702" y="30588"/>
                  </a:cubicBezTo>
                  <a:cubicBezTo>
                    <a:pt x="3681" y="30571"/>
                    <a:pt x="3475" y="30397"/>
                    <a:pt x="3385" y="30397"/>
                  </a:cubicBezTo>
                  <a:cubicBezTo>
                    <a:pt x="3364" y="30397"/>
                    <a:pt x="3349" y="30407"/>
                    <a:pt x="3345" y="30431"/>
                  </a:cubicBezTo>
                  <a:cubicBezTo>
                    <a:pt x="3331" y="30515"/>
                    <a:pt x="3296" y="30545"/>
                    <a:pt x="3256" y="30545"/>
                  </a:cubicBezTo>
                  <a:cubicBezTo>
                    <a:pt x="3192" y="30545"/>
                    <a:pt x="3114" y="30469"/>
                    <a:pt x="3088" y="30420"/>
                  </a:cubicBezTo>
                  <a:cubicBezTo>
                    <a:pt x="3046" y="30342"/>
                    <a:pt x="3157" y="30279"/>
                    <a:pt x="3141" y="30195"/>
                  </a:cubicBezTo>
                  <a:cubicBezTo>
                    <a:pt x="3130" y="30137"/>
                    <a:pt x="3067" y="30095"/>
                    <a:pt x="3025" y="30059"/>
                  </a:cubicBezTo>
                  <a:cubicBezTo>
                    <a:pt x="2959" y="30002"/>
                    <a:pt x="2796" y="29810"/>
                    <a:pt x="2664" y="29810"/>
                  </a:cubicBezTo>
                  <a:cubicBezTo>
                    <a:pt x="2650" y="29810"/>
                    <a:pt x="2635" y="29812"/>
                    <a:pt x="2622" y="29817"/>
                  </a:cubicBezTo>
                  <a:cubicBezTo>
                    <a:pt x="2601" y="29825"/>
                    <a:pt x="2583" y="29829"/>
                    <a:pt x="2567" y="29829"/>
                  </a:cubicBezTo>
                  <a:cubicBezTo>
                    <a:pt x="2486" y="29829"/>
                    <a:pt x="2455" y="29744"/>
                    <a:pt x="2354" y="29718"/>
                  </a:cubicBezTo>
                  <a:cubicBezTo>
                    <a:pt x="2349" y="29717"/>
                    <a:pt x="2342" y="29716"/>
                    <a:pt x="2336" y="29716"/>
                  </a:cubicBezTo>
                  <a:cubicBezTo>
                    <a:pt x="2264" y="29716"/>
                    <a:pt x="2137" y="29779"/>
                    <a:pt x="2090" y="29779"/>
                  </a:cubicBezTo>
                  <a:cubicBezTo>
                    <a:pt x="2084" y="29779"/>
                    <a:pt x="2080" y="29778"/>
                    <a:pt x="2076" y="29775"/>
                  </a:cubicBezTo>
                  <a:cubicBezTo>
                    <a:pt x="2045" y="29749"/>
                    <a:pt x="2103" y="29634"/>
                    <a:pt x="2092" y="29576"/>
                  </a:cubicBezTo>
                  <a:cubicBezTo>
                    <a:pt x="2066" y="29445"/>
                    <a:pt x="1987" y="29325"/>
                    <a:pt x="1872" y="29251"/>
                  </a:cubicBezTo>
                  <a:cubicBezTo>
                    <a:pt x="1708" y="29133"/>
                    <a:pt x="1539" y="29030"/>
                    <a:pt x="1360" y="28938"/>
                  </a:cubicBezTo>
                  <a:lnTo>
                    <a:pt x="1360" y="28938"/>
                  </a:lnTo>
                  <a:cubicBezTo>
                    <a:pt x="1361" y="28960"/>
                    <a:pt x="1317" y="28940"/>
                    <a:pt x="1348" y="28968"/>
                  </a:cubicBezTo>
                  <a:cubicBezTo>
                    <a:pt x="1342" y="28979"/>
                    <a:pt x="1337" y="28984"/>
                    <a:pt x="1327" y="28989"/>
                  </a:cubicBezTo>
                  <a:lnTo>
                    <a:pt x="1280" y="28999"/>
                  </a:lnTo>
                  <a:cubicBezTo>
                    <a:pt x="1229" y="29003"/>
                    <a:pt x="1180" y="29005"/>
                    <a:pt x="1145" y="29005"/>
                  </a:cubicBezTo>
                  <a:cubicBezTo>
                    <a:pt x="1135" y="29005"/>
                    <a:pt x="1127" y="29005"/>
                    <a:pt x="1119" y="29004"/>
                  </a:cubicBezTo>
                  <a:lnTo>
                    <a:pt x="1119" y="29004"/>
                  </a:lnTo>
                  <a:cubicBezTo>
                    <a:pt x="1110" y="29016"/>
                    <a:pt x="1100" y="29028"/>
                    <a:pt x="1091" y="29041"/>
                  </a:cubicBezTo>
                  <a:cubicBezTo>
                    <a:pt x="833" y="29112"/>
                    <a:pt x="904" y="29592"/>
                    <a:pt x="1093" y="29592"/>
                  </a:cubicBezTo>
                  <a:cubicBezTo>
                    <a:pt x="1155" y="29592"/>
                    <a:pt x="1230" y="29541"/>
                    <a:pt x="1310" y="29408"/>
                  </a:cubicBezTo>
                  <a:lnTo>
                    <a:pt x="1310" y="29408"/>
                  </a:lnTo>
                  <a:cubicBezTo>
                    <a:pt x="1256" y="29545"/>
                    <a:pt x="1623" y="29802"/>
                    <a:pt x="1573" y="30001"/>
                  </a:cubicBezTo>
                  <a:cubicBezTo>
                    <a:pt x="1555" y="30077"/>
                    <a:pt x="1568" y="30094"/>
                    <a:pt x="1598" y="30094"/>
                  </a:cubicBezTo>
                  <a:cubicBezTo>
                    <a:pt x="1623" y="30094"/>
                    <a:pt x="1658" y="30083"/>
                    <a:pt x="1698" y="30083"/>
                  </a:cubicBezTo>
                  <a:cubicBezTo>
                    <a:pt x="1707" y="30083"/>
                    <a:pt x="1716" y="30083"/>
                    <a:pt x="1725" y="30085"/>
                  </a:cubicBezTo>
                  <a:cubicBezTo>
                    <a:pt x="1820" y="30095"/>
                    <a:pt x="1888" y="30179"/>
                    <a:pt x="1977" y="30216"/>
                  </a:cubicBezTo>
                  <a:cubicBezTo>
                    <a:pt x="2407" y="30389"/>
                    <a:pt x="2784" y="30709"/>
                    <a:pt x="3115" y="31023"/>
                  </a:cubicBezTo>
                  <a:cubicBezTo>
                    <a:pt x="3271" y="31168"/>
                    <a:pt x="3491" y="31551"/>
                    <a:pt x="3740" y="31551"/>
                  </a:cubicBezTo>
                  <a:cubicBezTo>
                    <a:pt x="3826" y="31551"/>
                    <a:pt x="3915" y="31505"/>
                    <a:pt x="4006" y="31390"/>
                  </a:cubicBezTo>
                  <a:cubicBezTo>
                    <a:pt x="4023" y="31369"/>
                    <a:pt x="4217" y="31184"/>
                    <a:pt x="4263" y="31184"/>
                  </a:cubicBezTo>
                  <a:cubicBezTo>
                    <a:pt x="4274" y="31184"/>
                    <a:pt x="4277" y="31194"/>
                    <a:pt x="4268" y="31217"/>
                  </a:cubicBezTo>
                  <a:cubicBezTo>
                    <a:pt x="4237" y="31343"/>
                    <a:pt x="4184" y="31458"/>
                    <a:pt x="4116" y="31569"/>
                  </a:cubicBezTo>
                  <a:cubicBezTo>
                    <a:pt x="4079" y="31616"/>
                    <a:pt x="3726" y="32198"/>
                    <a:pt x="3743" y="32198"/>
                  </a:cubicBezTo>
                  <a:cubicBezTo>
                    <a:pt x="3744" y="32198"/>
                    <a:pt x="3744" y="32198"/>
                    <a:pt x="3744" y="32198"/>
                  </a:cubicBezTo>
                  <a:cubicBezTo>
                    <a:pt x="3790" y="32193"/>
                    <a:pt x="3804" y="32148"/>
                    <a:pt x="3860" y="32148"/>
                  </a:cubicBezTo>
                  <a:cubicBezTo>
                    <a:pt x="3867" y="32148"/>
                    <a:pt x="3876" y="32149"/>
                    <a:pt x="3885" y="32151"/>
                  </a:cubicBezTo>
                  <a:cubicBezTo>
                    <a:pt x="3959" y="32166"/>
                    <a:pt x="4027" y="32203"/>
                    <a:pt x="4085" y="32250"/>
                  </a:cubicBezTo>
                  <a:cubicBezTo>
                    <a:pt x="4174" y="32324"/>
                    <a:pt x="4320" y="32434"/>
                    <a:pt x="4205" y="32580"/>
                  </a:cubicBezTo>
                  <a:cubicBezTo>
                    <a:pt x="4272" y="32496"/>
                    <a:pt x="4321" y="32471"/>
                    <a:pt x="4364" y="32471"/>
                  </a:cubicBezTo>
                  <a:cubicBezTo>
                    <a:pt x="4426" y="32471"/>
                    <a:pt x="4474" y="32525"/>
                    <a:pt x="4540" y="32525"/>
                  </a:cubicBezTo>
                  <a:cubicBezTo>
                    <a:pt x="4574" y="32525"/>
                    <a:pt x="4613" y="32510"/>
                    <a:pt x="4661" y="32465"/>
                  </a:cubicBezTo>
                  <a:cubicBezTo>
                    <a:pt x="4728" y="32402"/>
                    <a:pt x="4851" y="32301"/>
                    <a:pt x="4926" y="32301"/>
                  </a:cubicBezTo>
                  <a:cubicBezTo>
                    <a:pt x="4976" y="32301"/>
                    <a:pt x="5005" y="32343"/>
                    <a:pt x="4986" y="32465"/>
                  </a:cubicBezTo>
                  <a:cubicBezTo>
                    <a:pt x="4965" y="32607"/>
                    <a:pt x="4850" y="32691"/>
                    <a:pt x="4866" y="32843"/>
                  </a:cubicBezTo>
                  <a:cubicBezTo>
                    <a:pt x="4876" y="32909"/>
                    <a:pt x="4914" y="32956"/>
                    <a:pt x="4970" y="32956"/>
                  </a:cubicBezTo>
                  <a:cubicBezTo>
                    <a:pt x="4997" y="32956"/>
                    <a:pt x="5030" y="32944"/>
                    <a:pt x="5065" y="32916"/>
                  </a:cubicBezTo>
                  <a:cubicBezTo>
                    <a:pt x="5103" y="32884"/>
                    <a:pt x="5125" y="32871"/>
                    <a:pt x="5144" y="32871"/>
                  </a:cubicBezTo>
                  <a:cubicBezTo>
                    <a:pt x="5175" y="32871"/>
                    <a:pt x="5195" y="32907"/>
                    <a:pt x="5254" y="32953"/>
                  </a:cubicBezTo>
                  <a:cubicBezTo>
                    <a:pt x="5306" y="32995"/>
                    <a:pt x="5222" y="33037"/>
                    <a:pt x="5201" y="33105"/>
                  </a:cubicBezTo>
                  <a:cubicBezTo>
                    <a:pt x="5123" y="33351"/>
                    <a:pt x="5668" y="33157"/>
                    <a:pt x="5663" y="33440"/>
                  </a:cubicBezTo>
                  <a:cubicBezTo>
                    <a:pt x="5681" y="33454"/>
                    <a:pt x="5707" y="33460"/>
                    <a:pt x="5737" y="33460"/>
                  </a:cubicBezTo>
                  <a:cubicBezTo>
                    <a:pt x="5845" y="33460"/>
                    <a:pt x="6008" y="33392"/>
                    <a:pt x="6074" y="33392"/>
                  </a:cubicBezTo>
                  <a:cubicBezTo>
                    <a:pt x="6094" y="33392"/>
                    <a:pt x="6105" y="33398"/>
                    <a:pt x="6103" y="33414"/>
                  </a:cubicBezTo>
                  <a:cubicBezTo>
                    <a:pt x="6093" y="33456"/>
                    <a:pt x="5993" y="33671"/>
                    <a:pt x="6045" y="33676"/>
                  </a:cubicBezTo>
                  <a:cubicBezTo>
                    <a:pt x="6047" y="33676"/>
                    <a:pt x="6048" y="33676"/>
                    <a:pt x="6050" y="33676"/>
                  </a:cubicBezTo>
                  <a:cubicBezTo>
                    <a:pt x="6137" y="33676"/>
                    <a:pt x="6199" y="33524"/>
                    <a:pt x="6308" y="33514"/>
                  </a:cubicBezTo>
                  <a:lnTo>
                    <a:pt x="6308" y="33514"/>
                  </a:lnTo>
                  <a:lnTo>
                    <a:pt x="6150" y="33928"/>
                  </a:lnTo>
                  <a:cubicBezTo>
                    <a:pt x="6239" y="33874"/>
                    <a:pt x="6326" y="33838"/>
                    <a:pt x="6401" y="33838"/>
                  </a:cubicBezTo>
                  <a:cubicBezTo>
                    <a:pt x="6487" y="33838"/>
                    <a:pt x="6557" y="33884"/>
                    <a:pt x="6596" y="34001"/>
                  </a:cubicBezTo>
                  <a:cubicBezTo>
                    <a:pt x="6622" y="34111"/>
                    <a:pt x="6685" y="34201"/>
                    <a:pt x="6774" y="34264"/>
                  </a:cubicBezTo>
                  <a:cubicBezTo>
                    <a:pt x="6788" y="34271"/>
                    <a:pt x="6816" y="34276"/>
                    <a:pt x="6842" y="34276"/>
                  </a:cubicBezTo>
                  <a:cubicBezTo>
                    <a:pt x="6885" y="34276"/>
                    <a:pt x="6923" y="34263"/>
                    <a:pt x="6882" y="34228"/>
                  </a:cubicBezTo>
                  <a:lnTo>
                    <a:pt x="6882" y="34228"/>
                  </a:lnTo>
                  <a:lnTo>
                    <a:pt x="7057" y="34368"/>
                  </a:lnTo>
                  <a:cubicBezTo>
                    <a:pt x="7102" y="34402"/>
                    <a:pt x="7120" y="34414"/>
                    <a:pt x="7130" y="34414"/>
                  </a:cubicBezTo>
                  <a:cubicBezTo>
                    <a:pt x="7150" y="34414"/>
                    <a:pt x="7137" y="34368"/>
                    <a:pt x="7220" y="34347"/>
                  </a:cubicBezTo>
                  <a:cubicBezTo>
                    <a:pt x="7224" y="34346"/>
                    <a:pt x="7228" y="34346"/>
                    <a:pt x="7231" y="34346"/>
                  </a:cubicBezTo>
                  <a:cubicBezTo>
                    <a:pt x="7318" y="34346"/>
                    <a:pt x="7421" y="34617"/>
                    <a:pt x="7466" y="34672"/>
                  </a:cubicBezTo>
                  <a:cubicBezTo>
                    <a:pt x="7525" y="34746"/>
                    <a:pt x="7628" y="34895"/>
                    <a:pt x="7744" y="34895"/>
                  </a:cubicBezTo>
                  <a:cubicBezTo>
                    <a:pt x="7753" y="34895"/>
                    <a:pt x="7761" y="34895"/>
                    <a:pt x="7770" y="34893"/>
                  </a:cubicBezTo>
                  <a:cubicBezTo>
                    <a:pt x="7838" y="34876"/>
                    <a:pt x="7911" y="34776"/>
                    <a:pt x="7954" y="34776"/>
                  </a:cubicBezTo>
                  <a:cubicBezTo>
                    <a:pt x="7982" y="34776"/>
                    <a:pt x="7998" y="34814"/>
                    <a:pt x="7996" y="34935"/>
                  </a:cubicBezTo>
                  <a:cubicBezTo>
                    <a:pt x="7961" y="35052"/>
                    <a:pt x="8002" y="35194"/>
                    <a:pt x="8059" y="35194"/>
                  </a:cubicBezTo>
                  <a:cubicBezTo>
                    <a:pt x="8088" y="35194"/>
                    <a:pt x="8123" y="35156"/>
                    <a:pt x="8153" y="35055"/>
                  </a:cubicBezTo>
                  <a:cubicBezTo>
                    <a:pt x="8220" y="34967"/>
                    <a:pt x="8287" y="34926"/>
                    <a:pt x="8341" y="34926"/>
                  </a:cubicBezTo>
                  <a:cubicBezTo>
                    <a:pt x="8408" y="34926"/>
                    <a:pt x="8457" y="34991"/>
                    <a:pt x="8462" y="35108"/>
                  </a:cubicBezTo>
                  <a:cubicBezTo>
                    <a:pt x="8473" y="35254"/>
                    <a:pt x="8352" y="35401"/>
                    <a:pt x="8573" y="35427"/>
                  </a:cubicBezTo>
                  <a:cubicBezTo>
                    <a:pt x="8596" y="35427"/>
                    <a:pt x="8821" y="35385"/>
                    <a:pt x="8920" y="35385"/>
                  </a:cubicBezTo>
                  <a:cubicBezTo>
                    <a:pt x="8952" y="35385"/>
                    <a:pt x="8971" y="35390"/>
                    <a:pt x="8966" y="35401"/>
                  </a:cubicBezTo>
                  <a:cubicBezTo>
                    <a:pt x="8940" y="35448"/>
                    <a:pt x="8704" y="35459"/>
                    <a:pt x="8719" y="35574"/>
                  </a:cubicBezTo>
                  <a:cubicBezTo>
                    <a:pt x="8730" y="35621"/>
                    <a:pt x="8805" y="35633"/>
                    <a:pt x="8885" y="35633"/>
                  </a:cubicBezTo>
                  <a:cubicBezTo>
                    <a:pt x="8966" y="35633"/>
                    <a:pt x="9052" y="35621"/>
                    <a:pt x="9086" y="35621"/>
                  </a:cubicBezTo>
                  <a:cubicBezTo>
                    <a:pt x="9181" y="35690"/>
                    <a:pt x="9291" y="35763"/>
                    <a:pt x="9312" y="35899"/>
                  </a:cubicBezTo>
                  <a:cubicBezTo>
                    <a:pt x="9370" y="36057"/>
                    <a:pt x="9469" y="36198"/>
                    <a:pt x="9600" y="36303"/>
                  </a:cubicBezTo>
                  <a:cubicBezTo>
                    <a:pt x="9705" y="36397"/>
                    <a:pt x="9826" y="36476"/>
                    <a:pt x="9952" y="36550"/>
                  </a:cubicBezTo>
                  <a:lnTo>
                    <a:pt x="10166" y="36439"/>
                  </a:lnTo>
                  <a:cubicBezTo>
                    <a:pt x="10326" y="36350"/>
                    <a:pt x="10399" y="36206"/>
                    <a:pt x="10488" y="36206"/>
                  </a:cubicBezTo>
                  <a:cubicBezTo>
                    <a:pt x="10513" y="36206"/>
                    <a:pt x="10540" y="36218"/>
                    <a:pt x="10570" y="36245"/>
                  </a:cubicBezTo>
                  <a:cubicBezTo>
                    <a:pt x="10673" y="36312"/>
                    <a:pt x="10778" y="36341"/>
                    <a:pt x="10870" y="36341"/>
                  </a:cubicBezTo>
                  <a:cubicBezTo>
                    <a:pt x="10951" y="36341"/>
                    <a:pt x="11022" y="36319"/>
                    <a:pt x="11074" y="36282"/>
                  </a:cubicBezTo>
                  <a:cubicBezTo>
                    <a:pt x="11163" y="36224"/>
                    <a:pt x="11095" y="36083"/>
                    <a:pt x="11068" y="35978"/>
                  </a:cubicBezTo>
                  <a:lnTo>
                    <a:pt x="11068" y="35978"/>
                  </a:lnTo>
                  <a:cubicBezTo>
                    <a:pt x="11108" y="36125"/>
                    <a:pt x="11192" y="36180"/>
                    <a:pt x="11282" y="36180"/>
                  </a:cubicBezTo>
                  <a:cubicBezTo>
                    <a:pt x="11417" y="36180"/>
                    <a:pt x="11567" y="36058"/>
                    <a:pt x="11608" y="35941"/>
                  </a:cubicBezTo>
                  <a:cubicBezTo>
                    <a:pt x="11623" y="35872"/>
                    <a:pt x="11681" y="35834"/>
                    <a:pt x="11739" y="35834"/>
                  </a:cubicBezTo>
                  <a:cubicBezTo>
                    <a:pt x="11785" y="35834"/>
                    <a:pt x="11831" y="35858"/>
                    <a:pt x="11855" y="35910"/>
                  </a:cubicBezTo>
                  <a:cubicBezTo>
                    <a:pt x="11907" y="35983"/>
                    <a:pt x="11818" y="36057"/>
                    <a:pt x="11897" y="36120"/>
                  </a:cubicBezTo>
                  <a:cubicBezTo>
                    <a:pt x="11910" y="36129"/>
                    <a:pt x="11922" y="36134"/>
                    <a:pt x="11933" y="36134"/>
                  </a:cubicBezTo>
                  <a:cubicBezTo>
                    <a:pt x="11986" y="36134"/>
                    <a:pt x="12013" y="36034"/>
                    <a:pt x="12043" y="35999"/>
                  </a:cubicBezTo>
                  <a:cubicBezTo>
                    <a:pt x="12092" y="35935"/>
                    <a:pt x="12165" y="35901"/>
                    <a:pt x="12238" y="35901"/>
                  </a:cubicBezTo>
                  <a:cubicBezTo>
                    <a:pt x="12292" y="35901"/>
                    <a:pt x="12345" y="35919"/>
                    <a:pt x="12390" y="35957"/>
                  </a:cubicBezTo>
                  <a:cubicBezTo>
                    <a:pt x="12403" y="36007"/>
                    <a:pt x="12418" y="36026"/>
                    <a:pt x="12435" y="36026"/>
                  </a:cubicBezTo>
                  <a:cubicBezTo>
                    <a:pt x="12489" y="36026"/>
                    <a:pt x="12555" y="35812"/>
                    <a:pt x="12599" y="35784"/>
                  </a:cubicBezTo>
                  <a:cubicBezTo>
                    <a:pt x="12741" y="35690"/>
                    <a:pt x="12956" y="35742"/>
                    <a:pt x="13055" y="35585"/>
                  </a:cubicBezTo>
                  <a:cubicBezTo>
                    <a:pt x="13145" y="35448"/>
                    <a:pt x="13333" y="35427"/>
                    <a:pt x="13475" y="35427"/>
                  </a:cubicBezTo>
                  <a:cubicBezTo>
                    <a:pt x="13525" y="35427"/>
                    <a:pt x="13587" y="35431"/>
                    <a:pt x="13651" y="35431"/>
                  </a:cubicBezTo>
                  <a:cubicBezTo>
                    <a:pt x="13797" y="35431"/>
                    <a:pt x="13956" y="35411"/>
                    <a:pt x="14025" y="35281"/>
                  </a:cubicBezTo>
                  <a:cubicBezTo>
                    <a:pt x="14031" y="35269"/>
                    <a:pt x="14039" y="35265"/>
                    <a:pt x="14049" y="35265"/>
                  </a:cubicBezTo>
                  <a:cubicBezTo>
                    <a:pt x="14100" y="35265"/>
                    <a:pt x="14204" y="35385"/>
                    <a:pt x="14256" y="35407"/>
                  </a:cubicBezTo>
                  <a:cubicBezTo>
                    <a:pt x="14267" y="35411"/>
                    <a:pt x="14277" y="35413"/>
                    <a:pt x="14287" y="35413"/>
                  </a:cubicBezTo>
                  <a:cubicBezTo>
                    <a:pt x="14358" y="35413"/>
                    <a:pt x="14373" y="35299"/>
                    <a:pt x="14466" y="35275"/>
                  </a:cubicBezTo>
                  <a:cubicBezTo>
                    <a:pt x="14586" y="35254"/>
                    <a:pt x="14707" y="35218"/>
                    <a:pt x="14817" y="35165"/>
                  </a:cubicBezTo>
                  <a:cubicBezTo>
                    <a:pt x="14912" y="35112"/>
                    <a:pt x="14884" y="35022"/>
                    <a:pt x="14951" y="35022"/>
                  </a:cubicBezTo>
                  <a:cubicBezTo>
                    <a:pt x="14970" y="35022"/>
                    <a:pt x="14995" y="35029"/>
                    <a:pt x="15032" y="35045"/>
                  </a:cubicBezTo>
                  <a:cubicBezTo>
                    <a:pt x="15104" y="35079"/>
                    <a:pt x="15212" y="35116"/>
                    <a:pt x="15303" y="35116"/>
                  </a:cubicBezTo>
                  <a:cubicBezTo>
                    <a:pt x="15423" y="35116"/>
                    <a:pt x="15514" y="35050"/>
                    <a:pt x="15451" y="34819"/>
                  </a:cubicBezTo>
                  <a:lnTo>
                    <a:pt x="15451" y="34819"/>
                  </a:lnTo>
                  <a:cubicBezTo>
                    <a:pt x="15491" y="34962"/>
                    <a:pt x="15603" y="35015"/>
                    <a:pt x="15737" y="35015"/>
                  </a:cubicBezTo>
                  <a:cubicBezTo>
                    <a:pt x="15992" y="35015"/>
                    <a:pt x="16326" y="34822"/>
                    <a:pt x="16395" y="34688"/>
                  </a:cubicBezTo>
                  <a:cubicBezTo>
                    <a:pt x="16407" y="34666"/>
                    <a:pt x="16424" y="34657"/>
                    <a:pt x="16443" y="34657"/>
                  </a:cubicBezTo>
                  <a:cubicBezTo>
                    <a:pt x="16533" y="34657"/>
                    <a:pt x="16687" y="34849"/>
                    <a:pt x="16790" y="34849"/>
                  </a:cubicBezTo>
                  <a:cubicBezTo>
                    <a:pt x="16836" y="34849"/>
                    <a:pt x="16873" y="34810"/>
                    <a:pt x="16888" y="34699"/>
                  </a:cubicBezTo>
                  <a:cubicBezTo>
                    <a:pt x="16908" y="34559"/>
                    <a:pt x="16898" y="34399"/>
                    <a:pt x="16979" y="34399"/>
                  </a:cubicBezTo>
                  <a:cubicBezTo>
                    <a:pt x="17005" y="34399"/>
                    <a:pt x="17040" y="34415"/>
                    <a:pt x="17087" y="34452"/>
                  </a:cubicBezTo>
                  <a:cubicBezTo>
                    <a:pt x="17128" y="34437"/>
                    <a:pt x="17401" y="34344"/>
                    <a:pt x="17398" y="34323"/>
                  </a:cubicBezTo>
                  <a:lnTo>
                    <a:pt x="17398" y="34323"/>
                  </a:lnTo>
                  <a:cubicBezTo>
                    <a:pt x="17406" y="34343"/>
                    <a:pt x="17343" y="34453"/>
                    <a:pt x="17428" y="34478"/>
                  </a:cubicBezTo>
                  <a:cubicBezTo>
                    <a:pt x="17442" y="34484"/>
                    <a:pt x="17457" y="34486"/>
                    <a:pt x="17473" y="34486"/>
                  </a:cubicBezTo>
                  <a:cubicBezTo>
                    <a:pt x="17531" y="34486"/>
                    <a:pt x="17593" y="34454"/>
                    <a:pt x="17643" y="34442"/>
                  </a:cubicBezTo>
                  <a:cubicBezTo>
                    <a:pt x="17674" y="34434"/>
                    <a:pt x="17707" y="34431"/>
                    <a:pt x="17741" y="34431"/>
                  </a:cubicBezTo>
                  <a:cubicBezTo>
                    <a:pt x="17842" y="34431"/>
                    <a:pt x="17954" y="34456"/>
                    <a:pt x="18054" y="34456"/>
                  </a:cubicBezTo>
                  <a:cubicBezTo>
                    <a:pt x="18109" y="34456"/>
                    <a:pt x="18160" y="34449"/>
                    <a:pt x="18204" y="34426"/>
                  </a:cubicBezTo>
                  <a:cubicBezTo>
                    <a:pt x="18021" y="34368"/>
                    <a:pt x="17853" y="34028"/>
                    <a:pt x="17937" y="33823"/>
                  </a:cubicBezTo>
                  <a:cubicBezTo>
                    <a:pt x="17947" y="33820"/>
                    <a:pt x="17957" y="33819"/>
                    <a:pt x="17966" y="33819"/>
                  </a:cubicBezTo>
                  <a:cubicBezTo>
                    <a:pt x="18091" y="33819"/>
                    <a:pt x="18074" y="34070"/>
                    <a:pt x="18089" y="34148"/>
                  </a:cubicBezTo>
                  <a:cubicBezTo>
                    <a:pt x="18095" y="34192"/>
                    <a:pt x="18117" y="34207"/>
                    <a:pt x="18146" y="34207"/>
                  </a:cubicBezTo>
                  <a:cubicBezTo>
                    <a:pt x="18214" y="34207"/>
                    <a:pt x="18321" y="34127"/>
                    <a:pt x="18374" y="34127"/>
                  </a:cubicBezTo>
                  <a:cubicBezTo>
                    <a:pt x="18375" y="34127"/>
                    <a:pt x="18376" y="34127"/>
                    <a:pt x="18377" y="34127"/>
                  </a:cubicBezTo>
                  <a:cubicBezTo>
                    <a:pt x="18439" y="34132"/>
                    <a:pt x="18579" y="34270"/>
                    <a:pt x="18631" y="34270"/>
                  </a:cubicBezTo>
                  <a:cubicBezTo>
                    <a:pt x="18641" y="34270"/>
                    <a:pt x="18647" y="34265"/>
                    <a:pt x="18650" y="34253"/>
                  </a:cubicBezTo>
                  <a:cubicBezTo>
                    <a:pt x="18669" y="34170"/>
                    <a:pt x="18657" y="34052"/>
                    <a:pt x="18747" y="34052"/>
                  </a:cubicBezTo>
                  <a:cubicBezTo>
                    <a:pt x="18754" y="34052"/>
                    <a:pt x="18762" y="34052"/>
                    <a:pt x="18770" y="34054"/>
                  </a:cubicBezTo>
                  <a:cubicBezTo>
                    <a:pt x="18917" y="34076"/>
                    <a:pt x="19038" y="34163"/>
                    <a:pt x="19176" y="34163"/>
                  </a:cubicBezTo>
                  <a:cubicBezTo>
                    <a:pt x="19201" y="34163"/>
                    <a:pt x="19227" y="34160"/>
                    <a:pt x="19253" y="34153"/>
                  </a:cubicBezTo>
                  <a:cubicBezTo>
                    <a:pt x="19106" y="34038"/>
                    <a:pt x="19829" y="33886"/>
                    <a:pt x="19892" y="33828"/>
                  </a:cubicBezTo>
                  <a:cubicBezTo>
                    <a:pt x="19934" y="33786"/>
                    <a:pt x="19767" y="33592"/>
                    <a:pt x="19829" y="33482"/>
                  </a:cubicBezTo>
                  <a:cubicBezTo>
                    <a:pt x="19843" y="33458"/>
                    <a:pt x="19858" y="33448"/>
                    <a:pt x="19873" y="33448"/>
                  </a:cubicBezTo>
                  <a:cubicBezTo>
                    <a:pt x="19951" y="33448"/>
                    <a:pt x="20048" y="33695"/>
                    <a:pt x="20065" y="33760"/>
                  </a:cubicBezTo>
                  <a:cubicBezTo>
                    <a:pt x="20047" y="33688"/>
                    <a:pt x="20053" y="33554"/>
                    <a:pt x="20117" y="33554"/>
                  </a:cubicBezTo>
                  <a:cubicBezTo>
                    <a:pt x="20128" y="33554"/>
                    <a:pt x="20140" y="33558"/>
                    <a:pt x="20155" y="33566"/>
                  </a:cubicBezTo>
                  <a:cubicBezTo>
                    <a:pt x="20254" y="33629"/>
                    <a:pt x="20249" y="33786"/>
                    <a:pt x="20338" y="33818"/>
                  </a:cubicBezTo>
                  <a:cubicBezTo>
                    <a:pt x="20339" y="33818"/>
                    <a:pt x="20340" y="33818"/>
                    <a:pt x="20341" y="33818"/>
                  </a:cubicBezTo>
                  <a:cubicBezTo>
                    <a:pt x="20389" y="33818"/>
                    <a:pt x="20362" y="33472"/>
                    <a:pt x="20492" y="33472"/>
                  </a:cubicBezTo>
                  <a:cubicBezTo>
                    <a:pt x="20493" y="33472"/>
                    <a:pt x="20494" y="33472"/>
                    <a:pt x="20495" y="33472"/>
                  </a:cubicBezTo>
                  <a:cubicBezTo>
                    <a:pt x="20528" y="33472"/>
                    <a:pt x="20707" y="33628"/>
                    <a:pt x="20762" y="33628"/>
                  </a:cubicBezTo>
                  <a:cubicBezTo>
                    <a:pt x="20777" y="33628"/>
                    <a:pt x="20782" y="33616"/>
                    <a:pt x="20773" y="33587"/>
                  </a:cubicBezTo>
                  <a:cubicBezTo>
                    <a:pt x="20752" y="33509"/>
                    <a:pt x="20647" y="33461"/>
                    <a:pt x="20726" y="33377"/>
                  </a:cubicBezTo>
                  <a:cubicBezTo>
                    <a:pt x="20743" y="33357"/>
                    <a:pt x="20766" y="33346"/>
                    <a:pt x="20791" y="33346"/>
                  </a:cubicBezTo>
                  <a:cubicBezTo>
                    <a:pt x="20804" y="33346"/>
                    <a:pt x="20818" y="33349"/>
                    <a:pt x="20831" y="33356"/>
                  </a:cubicBezTo>
                  <a:cubicBezTo>
                    <a:pt x="20934" y="33418"/>
                    <a:pt x="20900" y="33682"/>
                    <a:pt x="21018" y="33682"/>
                  </a:cubicBezTo>
                  <a:cubicBezTo>
                    <a:pt x="21020" y="33682"/>
                    <a:pt x="21022" y="33682"/>
                    <a:pt x="21025" y="33682"/>
                  </a:cubicBezTo>
                  <a:cubicBezTo>
                    <a:pt x="21119" y="33682"/>
                    <a:pt x="21208" y="33650"/>
                    <a:pt x="21287" y="33603"/>
                  </a:cubicBezTo>
                  <a:cubicBezTo>
                    <a:pt x="21313" y="33582"/>
                    <a:pt x="21324" y="33472"/>
                    <a:pt x="21324" y="33472"/>
                  </a:cubicBezTo>
                  <a:cubicBezTo>
                    <a:pt x="21476" y="33440"/>
                    <a:pt x="21628" y="33398"/>
                    <a:pt x="21769" y="33336"/>
                  </a:cubicBezTo>
                  <a:cubicBezTo>
                    <a:pt x="21932" y="33252"/>
                    <a:pt x="21927" y="33126"/>
                    <a:pt x="21722" y="33094"/>
                  </a:cubicBezTo>
                  <a:cubicBezTo>
                    <a:pt x="21795" y="33075"/>
                    <a:pt x="21868" y="33052"/>
                    <a:pt x="21942" y="33052"/>
                  </a:cubicBezTo>
                  <a:cubicBezTo>
                    <a:pt x="22007" y="33052"/>
                    <a:pt x="22073" y="33069"/>
                    <a:pt x="22142" y="33121"/>
                  </a:cubicBezTo>
                  <a:cubicBezTo>
                    <a:pt x="22217" y="33181"/>
                    <a:pt x="22328" y="33266"/>
                    <a:pt x="22421" y="33266"/>
                  </a:cubicBezTo>
                  <a:cubicBezTo>
                    <a:pt x="22465" y="33266"/>
                    <a:pt x="22505" y="33248"/>
                    <a:pt x="22535" y="33199"/>
                  </a:cubicBezTo>
                  <a:cubicBezTo>
                    <a:pt x="22598" y="33084"/>
                    <a:pt x="22587" y="33026"/>
                    <a:pt x="22713" y="32968"/>
                  </a:cubicBezTo>
                  <a:cubicBezTo>
                    <a:pt x="22760" y="32958"/>
                    <a:pt x="22865" y="32953"/>
                    <a:pt x="22907" y="32921"/>
                  </a:cubicBezTo>
                  <a:cubicBezTo>
                    <a:pt x="22897" y="32885"/>
                    <a:pt x="22876" y="32832"/>
                    <a:pt x="22897" y="32806"/>
                  </a:cubicBezTo>
                  <a:cubicBezTo>
                    <a:pt x="22996" y="32696"/>
                    <a:pt x="23195" y="32727"/>
                    <a:pt x="23311" y="32638"/>
                  </a:cubicBezTo>
                  <a:cubicBezTo>
                    <a:pt x="23393" y="32578"/>
                    <a:pt x="23454" y="32484"/>
                    <a:pt x="23531" y="32484"/>
                  </a:cubicBezTo>
                  <a:cubicBezTo>
                    <a:pt x="23563" y="32484"/>
                    <a:pt x="23597" y="32499"/>
                    <a:pt x="23636" y="32539"/>
                  </a:cubicBezTo>
                  <a:cubicBezTo>
                    <a:pt x="23659" y="32561"/>
                    <a:pt x="23698" y="32570"/>
                    <a:pt x="23742" y="32570"/>
                  </a:cubicBezTo>
                  <a:cubicBezTo>
                    <a:pt x="23856" y="32570"/>
                    <a:pt x="24006" y="32506"/>
                    <a:pt x="24029" y="32423"/>
                  </a:cubicBezTo>
                  <a:cubicBezTo>
                    <a:pt x="24057" y="32314"/>
                    <a:pt x="23885" y="32280"/>
                    <a:pt x="23813" y="32280"/>
                  </a:cubicBezTo>
                  <a:cubicBezTo>
                    <a:pt x="23803" y="32280"/>
                    <a:pt x="23795" y="32280"/>
                    <a:pt x="23790" y="32281"/>
                  </a:cubicBezTo>
                  <a:lnTo>
                    <a:pt x="23790" y="32281"/>
                  </a:lnTo>
                  <a:cubicBezTo>
                    <a:pt x="23852" y="32267"/>
                    <a:pt x="23914" y="32247"/>
                    <a:pt x="23980" y="32247"/>
                  </a:cubicBezTo>
                  <a:cubicBezTo>
                    <a:pt x="24013" y="32247"/>
                    <a:pt x="24047" y="32252"/>
                    <a:pt x="24082" y="32266"/>
                  </a:cubicBezTo>
                  <a:cubicBezTo>
                    <a:pt x="24181" y="32303"/>
                    <a:pt x="24244" y="32387"/>
                    <a:pt x="24344" y="32392"/>
                  </a:cubicBezTo>
                  <a:cubicBezTo>
                    <a:pt x="24348" y="32392"/>
                    <a:pt x="24352" y="32392"/>
                    <a:pt x="24357" y="32392"/>
                  </a:cubicBezTo>
                  <a:cubicBezTo>
                    <a:pt x="24493" y="32392"/>
                    <a:pt x="24513" y="32252"/>
                    <a:pt x="24626" y="32252"/>
                  </a:cubicBezTo>
                  <a:cubicBezTo>
                    <a:pt x="24642" y="32252"/>
                    <a:pt x="24659" y="32254"/>
                    <a:pt x="24679" y="32261"/>
                  </a:cubicBezTo>
                  <a:cubicBezTo>
                    <a:pt x="24731" y="32276"/>
                    <a:pt x="24881" y="32436"/>
                    <a:pt x="24952" y="32436"/>
                  </a:cubicBezTo>
                  <a:cubicBezTo>
                    <a:pt x="24982" y="32436"/>
                    <a:pt x="24998" y="32409"/>
                    <a:pt x="24989" y="32334"/>
                  </a:cubicBezTo>
                  <a:cubicBezTo>
                    <a:pt x="24971" y="32213"/>
                    <a:pt x="24940" y="32015"/>
                    <a:pt x="25043" y="32015"/>
                  </a:cubicBezTo>
                  <a:cubicBezTo>
                    <a:pt x="25065" y="32015"/>
                    <a:pt x="25094" y="32024"/>
                    <a:pt x="25130" y="32046"/>
                  </a:cubicBezTo>
                  <a:cubicBezTo>
                    <a:pt x="25256" y="32119"/>
                    <a:pt x="25282" y="32213"/>
                    <a:pt x="25429" y="32229"/>
                  </a:cubicBezTo>
                  <a:cubicBezTo>
                    <a:pt x="25433" y="32230"/>
                    <a:pt x="25439" y="32230"/>
                    <a:pt x="25447" y="32230"/>
                  </a:cubicBezTo>
                  <a:cubicBezTo>
                    <a:pt x="25529" y="32230"/>
                    <a:pt x="25805" y="32204"/>
                    <a:pt x="25791" y="32114"/>
                  </a:cubicBezTo>
                  <a:cubicBezTo>
                    <a:pt x="25775" y="32040"/>
                    <a:pt x="25581" y="31768"/>
                    <a:pt x="25770" y="31763"/>
                  </a:cubicBezTo>
                  <a:cubicBezTo>
                    <a:pt x="25772" y="31763"/>
                    <a:pt x="25773" y="31762"/>
                    <a:pt x="25775" y="31762"/>
                  </a:cubicBezTo>
                  <a:cubicBezTo>
                    <a:pt x="25910" y="31762"/>
                    <a:pt x="25870" y="31963"/>
                    <a:pt x="25943" y="32051"/>
                  </a:cubicBezTo>
                  <a:cubicBezTo>
                    <a:pt x="25943" y="32051"/>
                    <a:pt x="26011" y="31773"/>
                    <a:pt x="26016" y="31752"/>
                  </a:cubicBezTo>
                  <a:cubicBezTo>
                    <a:pt x="26043" y="31696"/>
                    <a:pt x="26066" y="31675"/>
                    <a:pt x="26089" y="31675"/>
                  </a:cubicBezTo>
                  <a:cubicBezTo>
                    <a:pt x="26120" y="31675"/>
                    <a:pt x="26150" y="31714"/>
                    <a:pt x="26189" y="31763"/>
                  </a:cubicBezTo>
                  <a:cubicBezTo>
                    <a:pt x="26251" y="31837"/>
                    <a:pt x="26394" y="31875"/>
                    <a:pt x="26521" y="31875"/>
                  </a:cubicBezTo>
                  <a:cubicBezTo>
                    <a:pt x="26608" y="31875"/>
                    <a:pt x="26689" y="31857"/>
                    <a:pt x="26729" y="31820"/>
                  </a:cubicBezTo>
                  <a:cubicBezTo>
                    <a:pt x="26839" y="31715"/>
                    <a:pt x="26582" y="31327"/>
                    <a:pt x="26640" y="31306"/>
                  </a:cubicBezTo>
                  <a:cubicBezTo>
                    <a:pt x="26649" y="31303"/>
                    <a:pt x="26658" y="31302"/>
                    <a:pt x="26666" y="31302"/>
                  </a:cubicBezTo>
                  <a:cubicBezTo>
                    <a:pt x="26739" y="31302"/>
                    <a:pt x="26783" y="31416"/>
                    <a:pt x="26845" y="31453"/>
                  </a:cubicBezTo>
                  <a:cubicBezTo>
                    <a:pt x="26915" y="31506"/>
                    <a:pt x="27000" y="31529"/>
                    <a:pt x="27087" y="31529"/>
                  </a:cubicBezTo>
                  <a:cubicBezTo>
                    <a:pt x="27104" y="31529"/>
                    <a:pt x="27121" y="31528"/>
                    <a:pt x="27138" y="31527"/>
                  </a:cubicBezTo>
                  <a:cubicBezTo>
                    <a:pt x="27141" y="31526"/>
                    <a:pt x="27144" y="31526"/>
                    <a:pt x="27148" y="31526"/>
                  </a:cubicBezTo>
                  <a:cubicBezTo>
                    <a:pt x="27262" y="31526"/>
                    <a:pt x="27495" y="31672"/>
                    <a:pt x="27613" y="31672"/>
                  </a:cubicBezTo>
                  <a:cubicBezTo>
                    <a:pt x="27636" y="31672"/>
                    <a:pt x="27655" y="31666"/>
                    <a:pt x="27668" y="31652"/>
                  </a:cubicBezTo>
                  <a:cubicBezTo>
                    <a:pt x="27700" y="31611"/>
                    <a:pt x="27720" y="31410"/>
                    <a:pt x="27771" y="31410"/>
                  </a:cubicBezTo>
                  <a:cubicBezTo>
                    <a:pt x="27778" y="31410"/>
                    <a:pt x="27786" y="31414"/>
                    <a:pt x="27794" y="31422"/>
                  </a:cubicBezTo>
                  <a:cubicBezTo>
                    <a:pt x="27857" y="31485"/>
                    <a:pt x="27870" y="31544"/>
                    <a:pt x="27943" y="31544"/>
                  </a:cubicBezTo>
                  <a:cubicBezTo>
                    <a:pt x="27949" y="31544"/>
                    <a:pt x="27955" y="31543"/>
                    <a:pt x="27961" y="31542"/>
                  </a:cubicBezTo>
                  <a:cubicBezTo>
                    <a:pt x="28171" y="31516"/>
                    <a:pt x="28150" y="31107"/>
                    <a:pt x="28339" y="31034"/>
                  </a:cubicBezTo>
                  <a:cubicBezTo>
                    <a:pt x="28355" y="31027"/>
                    <a:pt x="28371" y="31025"/>
                    <a:pt x="28387" y="31025"/>
                  </a:cubicBezTo>
                  <a:cubicBezTo>
                    <a:pt x="28550" y="31025"/>
                    <a:pt x="28734" y="31315"/>
                    <a:pt x="28866" y="31315"/>
                  </a:cubicBezTo>
                  <a:cubicBezTo>
                    <a:pt x="28874" y="31315"/>
                    <a:pt x="28882" y="31314"/>
                    <a:pt x="28889" y="31312"/>
                  </a:cubicBezTo>
                  <a:cubicBezTo>
                    <a:pt x="28946" y="31296"/>
                    <a:pt x="28815" y="31133"/>
                    <a:pt x="28791" y="31133"/>
                  </a:cubicBezTo>
                  <a:cubicBezTo>
                    <a:pt x="28790" y="31133"/>
                    <a:pt x="28790" y="31133"/>
                    <a:pt x="28790" y="31133"/>
                  </a:cubicBezTo>
                  <a:cubicBezTo>
                    <a:pt x="28799" y="31131"/>
                    <a:pt x="28808" y="31130"/>
                    <a:pt x="28817" y="31130"/>
                  </a:cubicBezTo>
                  <a:cubicBezTo>
                    <a:pt x="28915" y="31130"/>
                    <a:pt x="28982" y="31265"/>
                    <a:pt x="29065" y="31265"/>
                  </a:cubicBezTo>
                  <a:cubicBezTo>
                    <a:pt x="29074" y="31265"/>
                    <a:pt x="29084" y="31263"/>
                    <a:pt x="29094" y="31259"/>
                  </a:cubicBezTo>
                  <a:cubicBezTo>
                    <a:pt x="29225" y="31202"/>
                    <a:pt x="29304" y="31102"/>
                    <a:pt x="29450" y="31060"/>
                  </a:cubicBezTo>
                  <a:lnTo>
                    <a:pt x="29450" y="31060"/>
                  </a:lnTo>
                  <a:cubicBezTo>
                    <a:pt x="29439" y="31063"/>
                    <a:pt x="29434" y="31065"/>
                    <a:pt x="29432" y="31065"/>
                  </a:cubicBezTo>
                  <a:cubicBezTo>
                    <a:pt x="29424" y="31065"/>
                    <a:pt x="29550" y="31017"/>
                    <a:pt x="29582" y="30950"/>
                  </a:cubicBezTo>
                  <a:cubicBezTo>
                    <a:pt x="29610" y="30890"/>
                    <a:pt x="29642" y="30874"/>
                    <a:pt x="29682" y="30874"/>
                  </a:cubicBezTo>
                  <a:cubicBezTo>
                    <a:pt x="29708" y="30874"/>
                    <a:pt x="29737" y="30881"/>
                    <a:pt x="29770" y="30887"/>
                  </a:cubicBezTo>
                  <a:cubicBezTo>
                    <a:pt x="29799" y="30891"/>
                    <a:pt x="29827" y="30894"/>
                    <a:pt x="29855" y="30894"/>
                  </a:cubicBezTo>
                  <a:cubicBezTo>
                    <a:pt x="29994" y="30894"/>
                    <a:pt x="30127" y="30841"/>
                    <a:pt x="30232" y="30745"/>
                  </a:cubicBezTo>
                  <a:cubicBezTo>
                    <a:pt x="30272" y="30710"/>
                    <a:pt x="30349" y="30479"/>
                    <a:pt x="30397" y="30479"/>
                  </a:cubicBezTo>
                  <a:cubicBezTo>
                    <a:pt x="30406" y="30479"/>
                    <a:pt x="30414" y="30487"/>
                    <a:pt x="30420" y="30504"/>
                  </a:cubicBezTo>
                  <a:cubicBezTo>
                    <a:pt x="30470" y="30657"/>
                    <a:pt x="30517" y="30819"/>
                    <a:pt x="30586" y="30819"/>
                  </a:cubicBezTo>
                  <a:cubicBezTo>
                    <a:pt x="30619" y="30819"/>
                    <a:pt x="30658" y="30781"/>
                    <a:pt x="30704" y="30688"/>
                  </a:cubicBezTo>
                  <a:cubicBezTo>
                    <a:pt x="30739" y="30614"/>
                    <a:pt x="30771" y="30507"/>
                    <a:pt x="30812" y="30415"/>
                  </a:cubicBezTo>
                  <a:lnTo>
                    <a:pt x="30812" y="30415"/>
                  </a:lnTo>
                  <a:cubicBezTo>
                    <a:pt x="30806" y="30480"/>
                    <a:pt x="30817" y="30556"/>
                    <a:pt x="30835" y="30588"/>
                  </a:cubicBezTo>
                  <a:cubicBezTo>
                    <a:pt x="30903" y="30572"/>
                    <a:pt x="31023" y="30551"/>
                    <a:pt x="30992" y="30415"/>
                  </a:cubicBezTo>
                  <a:cubicBezTo>
                    <a:pt x="30952" y="30380"/>
                    <a:pt x="30911" y="30345"/>
                    <a:pt x="30866" y="30314"/>
                  </a:cubicBezTo>
                  <a:lnTo>
                    <a:pt x="30866" y="30314"/>
                  </a:lnTo>
                  <a:cubicBezTo>
                    <a:pt x="30900" y="30266"/>
                    <a:pt x="30941" y="30234"/>
                    <a:pt x="30992" y="30234"/>
                  </a:cubicBezTo>
                  <a:cubicBezTo>
                    <a:pt x="31021" y="30234"/>
                    <a:pt x="31054" y="30244"/>
                    <a:pt x="31092" y="30268"/>
                  </a:cubicBezTo>
                  <a:cubicBezTo>
                    <a:pt x="31223" y="30347"/>
                    <a:pt x="31348" y="30499"/>
                    <a:pt x="31495" y="30509"/>
                  </a:cubicBezTo>
                  <a:cubicBezTo>
                    <a:pt x="31501" y="30510"/>
                    <a:pt x="31506" y="30510"/>
                    <a:pt x="31511" y="30510"/>
                  </a:cubicBezTo>
                  <a:cubicBezTo>
                    <a:pt x="31635" y="30510"/>
                    <a:pt x="31620" y="30393"/>
                    <a:pt x="31710" y="30368"/>
                  </a:cubicBezTo>
                  <a:cubicBezTo>
                    <a:pt x="31715" y="30367"/>
                    <a:pt x="31720" y="30366"/>
                    <a:pt x="31725" y="30366"/>
                  </a:cubicBezTo>
                  <a:cubicBezTo>
                    <a:pt x="31802" y="30366"/>
                    <a:pt x="31908" y="30491"/>
                    <a:pt x="32002" y="30491"/>
                  </a:cubicBezTo>
                  <a:cubicBezTo>
                    <a:pt x="32009" y="30491"/>
                    <a:pt x="32017" y="30490"/>
                    <a:pt x="32025" y="30489"/>
                  </a:cubicBezTo>
                  <a:cubicBezTo>
                    <a:pt x="32046" y="30483"/>
                    <a:pt x="32035" y="30352"/>
                    <a:pt x="32051" y="30321"/>
                  </a:cubicBezTo>
                  <a:cubicBezTo>
                    <a:pt x="32076" y="30269"/>
                    <a:pt x="32107" y="30249"/>
                    <a:pt x="32141" y="30249"/>
                  </a:cubicBezTo>
                  <a:cubicBezTo>
                    <a:pt x="32255" y="30249"/>
                    <a:pt x="32408" y="30464"/>
                    <a:pt x="32503" y="30464"/>
                  </a:cubicBezTo>
                  <a:cubicBezTo>
                    <a:pt x="32508" y="30464"/>
                    <a:pt x="32513" y="30463"/>
                    <a:pt x="32518" y="30462"/>
                  </a:cubicBezTo>
                  <a:lnTo>
                    <a:pt x="32518" y="30462"/>
                  </a:lnTo>
                  <a:cubicBezTo>
                    <a:pt x="32517" y="30463"/>
                    <a:pt x="32516" y="30463"/>
                    <a:pt x="32515" y="30463"/>
                  </a:cubicBezTo>
                  <a:cubicBezTo>
                    <a:pt x="32454" y="30463"/>
                    <a:pt x="32316" y="30057"/>
                    <a:pt x="32473" y="30057"/>
                  </a:cubicBezTo>
                  <a:cubicBezTo>
                    <a:pt x="32497" y="30057"/>
                    <a:pt x="32529" y="30067"/>
                    <a:pt x="32570" y="30090"/>
                  </a:cubicBezTo>
                  <a:cubicBezTo>
                    <a:pt x="32681" y="30156"/>
                    <a:pt x="32700" y="30188"/>
                    <a:pt x="32755" y="30188"/>
                  </a:cubicBezTo>
                  <a:cubicBezTo>
                    <a:pt x="32784" y="30188"/>
                    <a:pt x="32821" y="30179"/>
                    <a:pt x="32885" y="30163"/>
                  </a:cubicBezTo>
                  <a:cubicBezTo>
                    <a:pt x="32979" y="30184"/>
                    <a:pt x="33000" y="30216"/>
                    <a:pt x="33037" y="30347"/>
                  </a:cubicBezTo>
                  <a:cubicBezTo>
                    <a:pt x="32942" y="30001"/>
                    <a:pt x="33493" y="30153"/>
                    <a:pt x="33404" y="29833"/>
                  </a:cubicBezTo>
                  <a:lnTo>
                    <a:pt x="33404" y="29833"/>
                  </a:lnTo>
                  <a:cubicBezTo>
                    <a:pt x="33425" y="29909"/>
                    <a:pt x="33491" y="29934"/>
                    <a:pt x="33568" y="29934"/>
                  </a:cubicBezTo>
                  <a:cubicBezTo>
                    <a:pt x="33683" y="29934"/>
                    <a:pt x="33822" y="29879"/>
                    <a:pt x="33876" y="29854"/>
                  </a:cubicBezTo>
                  <a:cubicBezTo>
                    <a:pt x="33954" y="29823"/>
                    <a:pt x="34028" y="29775"/>
                    <a:pt x="34085" y="29707"/>
                  </a:cubicBezTo>
                  <a:cubicBezTo>
                    <a:pt x="34085" y="29707"/>
                    <a:pt x="34104" y="29501"/>
                    <a:pt x="34124" y="29501"/>
                  </a:cubicBezTo>
                  <a:cubicBezTo>
                    <a:pt x="34125" y="29501"/>
                    <a:pt x="34126" y="29502"/>
                    <a:pt x="34127" y="29503"/>
                  </a:cubicBezTo>
                  <a:cubicBezTo>
                    <a:pt x="34195" y="29581"/>
                    <a:pt x="34222" y="29828"/>
                    <a:pt x="34253" y="29938"/>
                  </a:cubicBezTo>
                  <a:cubicBezTo>
                    <a:pt x="34295" y="29823"/>
                    <a:pt x="34379" y="29754"/>
                    <a:pt x="34358" y="29602"/>
                  </a:cubicBezTo>
                  <a:cubicBezTo>
                    <a:pt x="34342" y="29456"/>
                    <a:pt x="34306" y="29246"/>
                    <a:pt x="34463" y="29204"/>
                  </a:cubicBezTo>
                  <a:cubicBezTo>
                    <a:pt x="34484" y="29283"/>
                    <a:pt x="34515" y="29608"/>
                    <a:pt x="34573" y="29639"/>
                  </a:cubicBezTo>
                  <a:cubicBezTo>
                    <a:pt x="34583" y="29645"/>
                    <a:pt x="34593" y="29647"/>
                    <a:pt x="34602" y="29647"/>
                  </a:cubicBezTo>
                  <a:cubicBezTo>
                    <a:pt x="34677" y="29647"/>
                    <a:pt x="34715" y="29469"/>
                    <a:pt x="34720" y="29408"/>
                  </a:cubicBezTo>
                  <a:cubicBezTo>
                    <a:pt x="34756" y="29395"/>
                    <a:pt x="34796" y="29389"/>
                    <a:pt x="34835" y="29389"/>
                  </a:cubicBezTo>
                  <a:cubicBezTo>
                    <a:pt x="34874" y="29389"/>
                    <a:pt x="34914" y="29395"/>
                    <a:pt x="34950" y="29408"/>
                  </a:cubicBezTo>
                  <a:cubicBezTo>
                    <a:pt x="35001" y="29429"/>
                    <a:pt x="35099" y="29535"/>
                    <a:pt x="35153" y="29535"/>
                  </a:cubicBezTo>
                  <a:cubicBezTo>
                    <a:pt x="35155" y="29535"/>
                    <a:pt x="35158" y="29535"/>
                    <a:pt x="35160" y="29534"/>
                  </a:cubicBezTo>
                  <a:cubicBezTo>
                    <a:pt x="35258" y="29509"/>
                    <a:pt x="35189" y="29214"/>
                    <a:pt x="35261" y="29214"/>
                  </a:cubicBezTo>
                  <a:cubicBezTo>
                    <a:pt x="35262" y="29214"/>
                    <a:pt x="35264" y="29214"/>
                    <a:pt x="35265" y="29214"/>
                  </a:cubicBezTo>
                  <a:cubicBezTo>
                    <a:pt x="35281" y="29214"/>
                    <a:pt x="35359" y="29309"/>
                    <a:pt x="35401" y="29319"/>
                  </a:cubicBezTo>
                  <a:cubicBezTo>
                    <a:pt x="35428" y="29327"/>
                    <a:pt x="35455" y="29331"/>
                    <a:pt x="35483" y="29331"/>
                  </a:cubicBezTo>
                  <a:cubicBezTo>
                    <a:pt x="35510" y="29331"/>
                    <a:pt x="35538" y="29327"/>
                    <a:pt x="35564" y="29319"/>
                  </a:cubicBezTo>
                  <a:cubicBezTo>
                    <a:pt x="35711" y="29293"/>
                    <a:pt x="35784" y="29183"/>
                    <a:pt x="35915" y="29131"/>
                  </a:cubicBezTo>
                  <a:cubicBezTo>
                    <a:pt x="35930" y="29125"/>
                    <a:pt x="35944" y="29123"/>
                    <a:pt x="35958" y="29123"/>
                  </a:cubicBezTo>
                  <a:cubicBezTo>
                    <a:pt x="36022" y="29123"/>
                    <a:pt x="36076" y="29173"/>
                    <a:pt x="36126" y="29173"/>
                  </a:cubicBezTo>
                  <a:cubicBezTo>
                    <a:pt x="36145" y="29173"/>
                    <a:pt x="36164" y="29166"/>
                    <a:pt x="36183" y="29146"/>
                  </a:cubicBezTo>
                  <a:cubicBezTo>
                    <a:pt x="36235" y="29089"/>
                    <a:pt x="36251" y="29005"/>
                    <a:pt x="36224" y="28931"/>
                  </a:cubicBezTo>
                  <a:lnTo>
                    <a:pt x="36224" y="28931"/>
                  </a:lnTo>
                  <a:cubicBezTo>
                    <a:pt x="36293" y="29100"/>
                    <a:pt x="36269" y="29217"/>
                    <a:pt x="36420" y="29217"/>
                  </a:cubicBezTo>
                  <a:cubicBezTo>
                    <a:pt x="36465" y="29217"/>
                    <a:pt x="36527" y="29206"/>
                    <a:pt x="36612" y="29183"/>
                  </a:cubicBezTo>
                  <a:lnTo>
                    <a:pt x="36565" y="29057"/>
                  </a:lnTo>
                  <a:cubicBezTo>
                    <a:pt x="36744" y="29010"/>
                    <a:pt x="37546" y="28889"/>
                    <a:pt x="37551" y="28753"/>
                  </a:cubicBezTo>
                  <a:cubicBezTo>
                    <a:pt x="37546" y="28743"/>
                    <a:pt x="37147" y="28549"/>
                    <a:pt x="37305" y="28533"/>
                  </a:cubicBezTo>
                  <a:lnTo>
                    <a:pt x="37409" y="28533"/>
                  </a:lnTo>
                  <a:cubicBezTo>
                    <a:pt x="37467" y="28475"/>
                    <a:pt x="37572" y="28417"/>
                    <a:pt x="37609" y="28318"/>
                  </a:cubicBezTo>
                  <a:cubicBezTo>
                    <a:pt x="37724" y="28066"/>
                    <a:pt x="37792" y="27432"/>
                    <a:pt x="37755" y="27206"/>
                  </a:cubicBezTo>
                  <a:cubicBezTo>
                    <a:pt x="37734" y="27075"/>
                    <a:pt x="37598" y="26997"/>
                    <a:pt x="37593" y="26866"/>
                  </a:cubicBezTo>
                  <a:cubicBezTo>
                    <a:pt x="37577" y="26651"/>
                    <a:pt x="37488" y="26666"/>
                    <a:pt x="37278" y="26588"/>
                  </a:cubicBezTo>
                  <a:lnTo>
                    <a:pt x="37278" y="26588"/>
                  </a:lnTo>
                  <a:cubicBezTo>
                    <a:pt x="37281" y="26589"/>
                    <a:pt x="37285" y="26589"/>
                    <a:pt x="37289" y="26589"/>
                  </a:cubicBezTo>
                  <a:cubicBezTo>
                    <a:pt x="37388" y="26589"/>
                    <a:pt x="37798" y="26308"/>
                    <a:pt x="37577" y="26257"/>
                  </a:cubicBezTo>
                  <a:cubicBezTo>
                    <a:pt x="37571" y="26256"/>
                    <a:pt x="37565" y="26255"/>
                    <a:pt x="37558" y="26255"/>
                  </a:cubicBezTo>
                  <a:cubicBezTo>
                    <a:pt x="37425" y="26255"/>
                    <a:pt x="37193" y="26533"/>
                    <a:pt x="37046" y="26533"/>
                  </a:cubicBezTo>
                  <a:cubicBezTo>
                    <a:pt x="37037" y="26533"/>
                    <a:pt x="37029" y="26532"/>
                    <a:pt x="37021" y="26530"/>
                  </a:cubicBezTo>
                  <a:lnTo>
                    <a:pt x="37305" y="26247"/>
                  </a:lnTo>
                  <a:cubicBezTo>
                    <a:pt x="37438" y="26149"/>
                    <a:pt x="37623" y="26006"/>
                    <a:pt x="37813" y="26006"/>
                  </a:cubicBezTo>
                  <a:cubicBezTo>
                    <a:pt x="37815" y="26006"/>
                    <a:pt x="37817" y="26006"/>
                    <a:pt x="37819" y="26006"/>
                  </a:cubicBezTo>
                  <a:lnTo>
                    <a:pt x="37819" y="26006"/>
                  </a:lnTo>
                  <a:cubicBezTo>
                    <a:pt x="37500" y="25998"/>
                    <a:pt x="37655" y="25743"/>
                    <a:pt x="37483" y="25607"/>
                  </a:cubicBezTo>
                  <a:cubicBezTo>
                    <a:pt x="37487" y="25473"/>
                    <a:pt x="37507" y="25440"/>
                    <a:pt x="37592" y="25440"/>
                  </a:cubicBezTo>
                  <a:cubicBezTo>
                    <a:pt x="37623" y="25440"/>
                    <a:pt x="37663" y="25444"/>
                    <a:pt x="37713" y="25450"/>
                  </a:cubicBezTo>
                  <a:cubicBezTo>
                    <a:pt x="37724" y="25451"/>
                    <a:pt x="37734" y="25452"/>
                    <a:pt x="37742" y="25452"/>
                  </a:cubicBezTo>
                  <a:cubicBezTo>
                    <a:pt x="37874" y="25452"/>
                    <a:pt x="37826" y="25314"/>
                    <a:pt x="37934" y="25314"/>
                  </a:cubicBezTo>
                  <a:lnTo>
                    <a:pt x="37357" y="25308"/>
                  </a:lnTo>
                  <a:cubicBezTo>
                    <a:pt x="37357" y="25141"/>
                    <a:pt x="37824" y="25088"/>
                    <a:pt x="37808" y="25067"/>
                  </a:cubicBezTo>
                  <a:cubicBezTo>
                    <a:pt x="37724" y="24962"/>
                    <a:pt x="37409" y="24795"/>
                    <a:pt x="37582" y="24658"/>
                  </a:cubicBezTo>
                  <a:cubicBezTo>
                    <a:pt x="37713" y="24553"/>
                    <a:pt x="37976" y="24129"/>
                    <a:pt x="37687" y="24034"/>
                  </a:cubicBezTo>
                  <a:cubicBezTo>
                    <a:pt x="37556" y="23998"/>
                    <a:pt x="37713" y="23741"/>
                    <a:pt x="37577" y="23652"/>
                  </a:cubicBezTo>
                  <a:cubicBezTo>
                    <a:pt x="37320" y="23484"/>
                    <a:pt x="37766" y="23468"/>
                    <a:pt x="37803" y="23363"/>
                  </a:cubicBezTo>
                  <a:cubicBezTo>
                    <a:pt x="37845" y="23248"/>
                    <a:pt x="37651" y="23185"/>
                    <a:pt x="37666" y="23070"/>
                  </a:cubicBezTo>
                  <a:cubicBezTo>
                    <a:pt x="37672" y="22987"/>
                    <a:pt x="37700" y="22965"/>
                    <a:pt x="37745" y="22965"/>
                  </a:cubicBezTo>
                  <a:cubicBezTo>
                    <a:pt x="37778" y="22965"/>
                    <a:pt x="37820" y="22977"/>
                    <a:pt x="37871" y="22986"/>
                  </a:cubicBezTo>
                  <a:cubicBezTo>
                    <a:pt x="37879" y="22987"/>
                    <a:pt x="37886" y="22988"/>
                    <a:pt x="37892" y="22988"/>
                  </a:cubicBezTo>
                  <a:cubicBezTo>
                    <a:pt x="37992" y="22988"/>
                    <a:pt x="37870" y="22802"/>
                    <a:pt x="37855" y="22792"/>
                  </a:cubicBezTo>
                  <a:cubicBezTo>
                    <a:pt x="37761" y="22713"/>
                    <a:pt x="37829" y="22687"/>
                    <a:pt x="37855" y="22634"/>
                  </a:cubicBezTo>
                  <a:cubicBezTo>
                    <a:pt x="37928" y="22477"/>
                    <a:pt x="37152" y="22634"/>
                    <a:pt x="37609" y="22440"/>
                  </a:cubicBezTo>
                  <a:cubicBezTo>
                    <a:pt x="37850" y="22336"/>
                    <a:pt x="37845" y="22131"/>
                    <a:pt x="37661" y="22000"/>
                  </a:cubicBezTo>
                  <a:cubicBezTo>
                    <a:pt x="37451" y="21858"/>
                    <a:pt x="37399" y="21759"/>
                    <a:pt x="37734" y="21659"/>
                  </a:cubicBezTo>
                  <a:cubicBezTo>
                    <a:pt x="37933" y="21602"/>
                    <a:pt x="37538" y="21253"/>
                    <a:pt x="37748" y="21173"/>
                  </a:cubicBezTo>
                  <a:lnTo>
                    <a:pt x="37748" y="21173"/>
                  </a:lnTo>
                  <a:cubicBezTo>
                    <a:pt x="37738" y="21176"/>
                    <a:pt x="37727" y="21178"/>
                    <a:pt x="37716" y="21178"/>
                  </a:cubicBezTo>
                  <a:cubicBezTo>
                    <a:pt x="37556" y="21178"/>
                    <a:pt x="37280" y="20847"/>
                    <a:pt x="37447" y="20847"/>
                  </a:cubicBezTo>
                  <a:cubicBezTo>
                    <a:pt x="37475" y="20847"/>
                    <a:pt x="37516" y="20856"/>
                    <a:pt x="37572" y="20878"/>
                  </a:cubicBezTo>
                  <a:cubicBezTo>
                    <a:pt x="37576" y="20878"/>
                    <a:pt x="37581" y="20878"/>
                    <a:pt x="37585" y="20878"/>
                  </a:cubicBezTo>
                  <a:cubicBezTo>
                    <a:pt x="37963" y="20878"/>
                    <a:pt x="37650" y="20656"/>
                    <a:pt x="37619" y="20511"/>
                  </a:cubicBezTo>
                  <a:cubicBezTo>
                    <a:pt x="37603" y="20422"/>
                    <a:pt x="37593" y="20296"/>
                    <a:pt x="37661" y="20217"/>
                  </a:cubicBezTo>
                  <a:cubicBezTo>
                    <a:pt x="37698" y="20170"/>
                    <a:pt x="37761" y="20196"/>
                    <a:pt x="37771" y="20128"/>
                  </a:cubicBezTo>
                  <a:cubicBezTo>
                    <a:pt x="37782" y="20023"/>
                    <a:pt x="37713" y="19693"/>
                    <a:pt x="37540" y="19693"/>
                  </a:cubicBezTo>
                  <a:cubicBezTo>
                    <a:pt x="37580" y="19693"/>
                    <a:pt x="37620" y="19695"/>
                    <a:pt x="37657" y="19695"/>
                  </a:cubicBezTo>
                  <a:cubicBezTo>
                    <a:pt x="37761" y="19695"/>
                    <a:pt x="37843" y="19681"/>
                    <a:pt x="37855" y="19572"/>
                  </a:cubicBezTo>
                  <a:cubicBezTo>
                    <a:pt x="37866" y="19483"/>
                    <a:pt x="37624" y="19336"/>
                    <a:pt x="37787" y="19300"/>
                  </a:cubicBezTo>
                  <a:cubicBezTo>
                    <a:pt x="37787" y="19300"/>
                    <a:pt x="37740" y="19205"/>
                    <a:pt x="37682" y="19200"/>
                  </a:cubicBezTo>
                  <a:cubicBezTo>
                    <a:pt x="37598" y="19195"/>
                    <a:pt x="37666" y="19116"/>
                    <a:pt x="37682" y="19090"/>
                  </a:cubicBezTo>
                  <a:cubicBezTo>
                    <a:pt x="37787" y="18933"/>
                    <a:pt x="37928" y="18713"/>
                    <a:pt x="37525" y="18707"/>
                  </a:cubicBezTo>
                  <a:cubicBezTo>
                    <a:pt x="37531" y="18707"/>
                    <a:pt x="37539" y="18707"/>
                    <a:pt x="37548" y="18707"/>
                  </a:cubicBezTo>
                  <a:cubicBezTo>
                    <a:pt x="37648" y="18707"/>
                    <a:pt x="37906" y="18703"/>
                    <a:pt x="37776" y="18597"/>
                  </a:cubicBezTo>
                  <a:cubicBezTo>
                    <a:pt x="37651" y="18492"/>
                    <a:pt x="37614" y="18519"/>
                    <a:pt x="37619" y="18372"/>
                  </a:cubicBezTo>
                  <a:lnTo>
                    <a:pt x="37619" y="18372"/>
                  </a:lnTo>
                  <a:cubicBezTo>
                    <a:pt x="37619" y="18409"/>
                    <a:pt x="37667" y="18427"/>
                    <a:pt x="37725" y="18427"/>
                  </a:cubicBezTo>
                  <a:cubicBezTo>
                    <a:pt x="37805" y="18427"/>
                    <a:pt x="37904" y="18392"/>
                    <a:pt x="37913" y="18325"/>
                  </a:cubicBezTo>
                  <a:cubicBezTo>
                    <a:pt x="37923" y="18225"/>
                    <a:pt x="37907" y="18125"/>
                    <a:pt x="37866" y="18036"/>
                  </a:cubicBezTo>
                  <a:cubicBezTo>
                    <a:pt x="37787" y="17837"/>
                    <a:pt x="37729" y="17832"/>
                    <a:pt x="37499" y="17821"/>
                  </a:cubicBezTo>
                  <a:cubicBezTo>
                    <a:pt x="37499" y="17638"/>
                    <a:pt x="37551" y="17680"/>
                    <a:pt x="37713" y="17622"/>
                  </a:cubicBezTo>
                  <a:cubicBezTo>
                    <a:pt x="37619" y="17580"/>
                    <a:pt x="37519" y="17549"/>
                    <a:pt x="37420" y="17522"/>
                  </a:cubicBezTo>
                  <a:cubicBezTo>
                    <a:pt x="37624" y="17522"/>
                    <a:pt x="37829" y="17491"/>
                    <a:pt x="38028" y="17433"/>
                  </a:cubicBezTo>
                  <a:cubicBezTo>
                    <a:pt x="37913" y="17339"/>
                    <a:pt x="37792" y="17255"/>
                    <a:pt x="37661" y="17182"/>
                  </a:cubicBezTo>
                  <a:cubicBezTo>
                    <a:pt x="37430" y="17051"/>
                    <a:pt x="37530" y="16862"/>
                    <a:pt x="37593" y="16689"/>
                  </a:cubicBezTo>
                  <a:cubicBezTo>
                    <a:pt x="37630" y="16600"/>
                    <a:pt x="37761" y="16269"/>
                    <a:pt x="37546" y="16248"/>
                  </a:cubicBezTo>
                  <a:cubicBezTo>
                    <a:pt x="37439" y="16239"/>
                    <a:pt x="37328" y="16237"/>
                    <a:pt x="37218" y="16237"/>
                  </a:cubicBezTo>
                  <a:cubicBezTo>
                    <a:pt x="37145" y="16237"/>
                    <a:pt x="37072" y="16238"/>
                    <a:pt x="37000" y="16238"/>
                  </a:cubicBezTo>
                  <a:cubicBezTo>
                    <a:pt x="37000" y="16153"/>
                    <a:pt x="37119" y="16136"/>
                    <a:pt x="37239" y="16136"/>
                  </a:cubicBezTo>
                  <a:cubicBezTo>
                    <a:pt x="37319" y="16136"/>
                    <a:pt x="37400" y="16143"/>
                    <a:pt x="37446" y="16143"/>
                  </a:cubicBezTo>
                  <a:cubicBezTo>
                    <a:pt x="37299" y="16143"/>
                    <a:pt x="37540" y="15949"/>
                    <a:pt x="37661" y="15949"/>
                  </a:cubicBezTo>
                  <a:cubicBezTo>
                    <a:pt x="37676" y="15949"/>
                    <a:pt x="37693" y="15950"/>
                    <a:pt x="37711" y="15950"/>
                  </a:cubicBezTo>
                  <a:cubicBezTo>
                    <a:pt x="37805" y="15950"/>
                    <a:pt x="37923" y="15942"/>
                    <a:pt x="37923" y="15850"/>
                  </a:cubicBezTo>
                  <a:lnTo>
                    <a:pt x="37409" y="15845"/>
                  </a:lnTo>
                  <a:lnTo>
                    <a:pt x="37409" y="15845"/>
                  </a:lnTo>
                  <a:cubicBezTo>
                    <a:pt x="37553" y="15812"/>
                    <a:pt x="37618" y="15534"/>
                    <a:pt x="37645" y="15247"/>
                  </a:cubicBezTo>
                  <a:cubicBezTo>
                    <a:pt x="37553" y="15072"/>
                    <a:pt x="37439" y="14896"/>
                    <a:pt x="37386" y="14816"/>
                  </a:cubicBezTo>
                  <a:lnTo>
                    <a:pt x="37386" y="14816"/>
                  </a:lnTo>
                  <a:cubicBezTo>
                    <a:pt x="37480" y="14960"/>
                    <a:pt x="37325" y="15022"/>
                    <a:pt x="37242" y="15069"/>
                  </a:cubicBezTo>
                  <a:cubicBezTo>
                    <a:pt x="37090" y="14796"/>
                    <a:pt x="37504" y="14502"/>
                    <a:pt x="37163" y="14466"/>
                  </a:cubicBezTo>
                  <a:lnTo>
                    <a:pt x="37163" y="14466"/>
                  </a:lnTo>
                  <a:cubicBezTo>
                    <a:pt x="37150" y="14468"/>
                    <a:pt x="37119" y="14471"/>
                    <a:pt x="37083" y="14471"/>
                  </a:cubicBezTo>
                  <a:cubicBezTo>
                    <a:pt x="36977" y="14471"/>
                    <a:pt x="36823" y="14451"/>
                    <a:pt x="36917" y="14361"/>
                  </a:cubicBezTo>
                  <a:cubicBezTo>
                    <a:pt x="36969" y="14308"/>
                    <a:pt x="37294" y="14277"/>
                    <a:pt x="37189" y="14172"/>
                  </a:cubicBezTo>
                  <a:cubicBezTo>
                    <a:pt x="37090" y="14067"/>
                    <a:pt x="36922" y="14109"/>
                    <a:pt x="36864" y="13910"/>
                  </a:cubicBezTo>
                  <a:cubicBezTo>
                    <a:pt x="36822" y="13763"/>
                    <a:pt x="36838" y="13611"/>
                    <a:pt x="36744" y="13485"/>
                  </a:cubicBezTo>
                  <a:cubicBezTo>
                    <a:pt x="36702" y="13432"/>
                    <a:pt x="36631" y="13408"/>
                    <a:pt x="36566" y="13408"/>
                  </a:cubicBezTo>
                  <a:cubicBezTo>
                    <a:pt x="36456" y="13408"/>
                    <a:pt x="36361" y="13475"/>
                    <a:pt x="36439" y="13590"/>
                  </a:cubicBezTo>
                  <a:cubicBezTo>
                    <a:pt x="36371" y="13511"/>
                    <a:pt x="36319" y="13422"/>
                    <a:pt x="36282" y="13323"/>
                  </a:cubicBezTo>
                  <a:cubicBezTo>
                    <a:pt x="36256" y="13228"/>
                    <a:pt x="36314" y="13134"/>
                    <a:pt x="36324" y="13034"/>
                  </a:cubicBezTo>
                  <a:cubicBezTo>
                    <a:pt x="36329" y="12971"/>
                    <a:pt x="36256" y="12945"/>
                    <a:pt x="36209" y="12924"/>
                  </a:cubicBezTo>
                  <a:cubicBezTo>
                    <a:pt x="36183" y="12913"/>
                    <a:pt x="36160" y="12908"/>
                    <a:pt x="36139" y="12908"/>
                  </a:cubicBezTo>
                  <a:cubicBezTo>
                    <a:pt x="36062" y="12908"/>
                    <a:pt x="36010" y="12973"/>
                    <a:pt x="35915" y="13034"/>
                  </a:cubicBezTo>
                  <a:cubicBezTo>
                    <a:pt x="36041" y="13045"/>
                    <a:pt x="36009" y="13123"/>
                    <a:pt x="35889" y="13129"/>
                  </a:cubicBezTo>
                  <a:cubicBezTo>
                    <a:pt x="35795" y="13129"/>
                    <a:pt x="35684" y="13092"/>
                    <a:pt x="35663" y="13003"/>
                  </a:cubicBezTo>
                  <a:cubicBezTo>
                    <a:pt x="35632" y="12840"/>
                    <a:pt x="36072" y="12872"/>
                    <a:pt x="35962" y="12720"/>
                  </a:cubicBezTo>
                  <a:cubicBezTo>
                    <a:pt x="35927" y="12672"/>
                    <a:pt x="35719" y="12492"/>
                    <a:pt x="35589" y="12492"/>
                  </a:cubicBezTo>
                  <a:cubicBezTo>
                    <a:pt x="35547" y="12492"/>
                    <a:pt x="35513" y="12510"/>
                    <a:pt x="35496" y="12557"/>
                  </a:cubicBezTo>
                  <a:cubicBezTo>
                    <a:pt x="35442" y="12698"/>
                    <a:pt x="35443" y="12763"/>
                    <a:pt x="35296" y="12763"/>
                  </a:cubicBezTo>
                  <a:cubicBezTo>
                    <a:pt x="35285" y="12763"/>
                    <a:pt x="35273" y="12762"/>
                    <a:pt x="35260" y="12762"/>
                  </a:cubicBezTo>
                  <a:cubicBezTo>
                    <a:pt x="35144" y="12756"/>
                    <a:pt x="35029" y="12704"/>
                    <a:pt x="35076" y="12578"/>
                  </a:cubicBezTo>
                  <a:cubicBezTo>
                    <a:pt x="35139" y="12389"/>
                    <a:pt x="35653" y="12243"/>
                    <a:pt x="35648" y="12190"/>
                  </a:cubicBezTo>
                  <a:cubicBezTo>
                    <a:pt x="35642" y="12096"/>
                    <a:pt x="35538" y="12012"/>
                    <a:pt x="35448" y="11991"/>
                  </a:cubicBezTo>
                  <a:cubicBezTo>
                    <a:pt x="35434" y="11987"/>
                    <a:pt x="35420" y="11985"/>
                    <a:pt x="35407" y="11985"/>
                  </a:cubicBezTo>
                  <a:cubicBezTo>
                    <a:pt x="35314" y="11985"/>
                    <a:pt x="35252" y="12077"/>
                    <a:pt x="35163" y="12077"/>
                  </a:cubicBezTo>
                  <a:cubicBezTo>
                    <a:pt x="35155" y="12077"/>
                    <a:pt x="35147" y="12076"/>
                    <a:pt x="35139" y="12075"/>
                  </a:cubicBezTo>
                  <a:cubicBezTo>
                    <a:pt x="34914" y="12038"/>
                    <a:pt x="35401" y="11745"/>
                    <a:pt x="35223" y="11692"/>
                  </a:cubicBezTo>
                  <a:cubicBezTo>
                    <a:pt x="35180" y="11678"/>
                    <a:pt x="35138" y="11672"/>
                    <a:pt x="35096" y="11672"/>
                  </a:cubicBezTo>
                  <a:cubicBezTo>
                    <a:pt x="34988" y="11672"/>
                    <a:pt x="34884" y="11713"/>
                    <a:pt x="34784" y="11776"/>
                  </a:cubicBezTo>
                  <a:lnTo>
                    <a:pt x="34784" y="11776"/>
                  </a:lnTo>
                  <a:cubicBezTo>
                    <a:pt x="34888" y="11708"/>
                    <a:pt x="35005" y="11638"/>
                    <a:pt x="35061" y="11540"/>
                  </a:cubicBezTo>
                  <a:cubicBezTo>
                    <a:pt x="35134" y="11404"/>
                    <a:pt x="35181" y="11136"/>
                    <a:pt x="35034" y="11073"/>
                  </a:cubicBezTo>
                  <a:cubicBezTo>
                    <a:pt x="35033" y="11073"/>
                    <a:pt x="35031" y="11073"/>
                    <a:pt x="35029" y="11073"/>
                  </a:cubicBezTo>
                  <a:cubicBezTo>
                    <a:pt x="34987" y="11073"/>
                    <a:pt x="34939" y="11230"/>
                    <a:pt x="34843" y="11230"/>
                  </a:cubicBezTo>
                  <a:cubicBezTo>
                    <a:pt x="34834" y="11230"/>
                    <a:pt x="34824" y="11228"/>
                    <a:pt x="34814" y="11225"/>
                  </a:cubicBezTo>
                  <a:cubicBezTo>
                    <a:pt x="34720" y="11199"/>
                    <a:pt x="34667" y="11100"/>
                    <a:pt x="34641" y="11016"/>
                  </a:cubicBezTo>
                  <a:cubicBezTo>
                    <a:pt x="34610" y="10921"/>
                    <a:pt x="34693" y="10769"/>
                    <a:pt x="34636" y="10706"/>
                  </a:cubicBezTo>
                  <a:cubicBezTo>
                    <a:pt x="34612" y="10683"/>
                    <a:pt x="34580" y="10675"/>
                    <a:pt x="34545" y="10675"/>
                  </a:cubicBezTo>
                  <a:cubicBezTo>
                    <a:pt x="34494" y="10675"/>
                    <a:pt x="34437" y="10691"/>
                    <a:pt x="34393" y="10691"/>
                  </a:cubicBezTo>
                  <a:cubicBezTo>
                    <a:pt x="34348" y="10691"/>
                    <a:pt x="34316" y="10675"/>
                    <a:pt x="34316" y="10612"/>
                  </a:cubicBezTo>
                  <a:cubicBezTo>
                    <a:pt x="34316" y="10523"/>
                    <a:pt x="34557" y="10329"/>
                    <a:pt x="34395" y="10318"/>
                  </a:cubicBezTo>
                  <a:cubicBezTo>
                    <a:pt x="34390" y="10318"/>
                    <a:pt x="34385" y="10318"/>
                    <a:pt x="34380" y="10318"/>
                  </a:cubicBezTo>
                  <a:cubicBezTo>
                    <a:pt x="34265" y="10318"/>
                    <a:pt x="34125" y="10400"/>
                    <a:pt x="34013" y="10400"/>
                  </a:cubicBezTo>
                  <a:cubicBezTo>
                    <a:pt x="33964" y="10400"/>
                    <a:pt x="33920" y="10384"/>
                    <a:pt x="33886" y="10339"/>
                  </a:cubicBezTo>
                  <a:lnTo>
                    <a:pt x="34017" y="10240"/>
                  </a:lnTo>
                  <a:cubicBezTo>
                    <a:pt x="34043" y="10201"/>
                    <a:pt x="34069" y="10182"/>
                    <a:pt x="34093" y="10182"/>
                  </a:cubicBezTo>
                  <a:cubicBezTo>
                    <a:pt x="34107" y="10182"/>
                    <a:pt x="34121" y="10189"/>
                    <a:pt x="34132" y="10203"/>
                  </a:cubicBezTo>
                  <a:cubicBezTo>
                    <a:pt x="34195" y="10182"/>
                    <a:pt x="33865" y="10020"/>
                    <a:pt x="33834" y="9993"/>
                  </a:cubicBezTo>
                  <a:cubicBezTo>
                    <a:pt x="33760" y="9915"/>
                    <a:pt x="33834" y="9794"/>
                    <a:pt x="33750" y="9742"/>
                  </a:cubicBezTo>
                  <a:cubicBezTo>
                    <a:pt x="33645" y="9684"/>
                    <a:pt x="33587" y="9721"/>
                    <a:pt x="33514" y="9621"/>
                  </a:cubicBezTo>
                  <a:cubicBezTo>
                    <a:pt x="33446" y="9548"/>
                    <a:pt x="33409" y="9459"/>
                    <a:pt x="33409" y="9359"/>
                  </a:cubicBezTo>
                  <a:cubicBezTo>
                    <a:pt x="33393" y="9160"/>
                    <a:pt x="33131" y="9286"/>
                    <a:pt x="33042" y="9170"/>
                  </a:cubicBezTo>
                  <a:cubicBezTo>
                    <a:pt x="32953" y="9050"/>
                    <a:pt x="33147" y="8824"/>
                    <a:pt x="33058" y="8709"/>
                  </a:cubicBezTo>
                  <a:cubicBezTo>
                    <a:pt x="33030" y="8673"/>
                    <a:pt x="32983" y="8665"/>
                    <a:pt x="32930" y="8665"/>
                  </a:cubicBezTo>
                  <a:cubicBezTo>
                    <a:pt x="32877" y="8665"/>
                    <a:pt x="32818" y="8673"/>
                    <a:pt x="32764" y="8673"/>
                  </a:cubicBezTo>
                  <a:cubicBezTo>
                    <a:pt x="32729" y="8673"/>
                    <a:pt x="32696" y="8669"/>
                    <a:pt x="32670" y="8656"/>
                  </a:cubicBezTo>
                  <a:cubicBezTo>
                    <a:pt x="32512" y="8588"/>
                    <a:pt x="32879" y="8337"/>
                    <a:pt x="32958" y="8268"/>
                  </a:cubicBezTo>
                  <a:cubicBezTo>
                    <a:pt x="32811" y="8268"/>
                    <a:pt x="32664" y="8279"/>
                    <a:pt x="32523" y="8316"/>
                  </a:cubicBezTo>
                  <a:cubicBezTo>
                    <a:pt x="32459" y="8333"/>
                    <a:pt x="32415" y="8340"/>
                    <a:pt x="32385" y="8340"/>
                  </a:cubicBezTo>
                  <a:cubicBezTo>
                    <a:pt x="32253" y="8340"/>
                    <a:pt x="32423" y="8190"/>
                    <a:pt x="32559" y="8079"/>
                  </a:cubicBezTo>
                  <a:lnTo>
                    <a:pt x="32559" y="8079"/>
                  </a:lnTo>
                  <a:cubicBezTo>
                    <a:pt x="32515" y="8114"/>
                    <a:pt x="32476" y="8128"/>
                    <a:pt x="32441" y="8128"/>
                  </a:cubicBezTo>
                  <a:cubicBezTo>
                    <a:pt x="32315" y="8128"/>
                    <a:pt x="32237" y="7949"/>
                    <a:pt x="32130" y="7949"/>
                  </a:cubicBezTo>
                  <a:cubicBezTo>
                    <a:pt x="32104" y="7949"/>
                    <a:pt x="32076" y="7960"/>
                    <a:pt x="32046" y="7985"/>
                  </a:cubicBezTo>
                  <a:cubicBezTo>
                    <a:pt x="32077" y="7849"/>
                    <a:pt x="32124" y="7692"/>
                    <a:pt x="32051" y="7587"/>
                  </a:cubicBezTo>
                  <a:lnTo>
                    <a:pt x="32051" y="7587"/>
                  </a:lnTo>
                  <a:cubicBezTo>
                    <a:pt x="32007" y="7625"/>
                    <a:pt x="31977" y="7640"/>
                    <a:pt x="31954" y="7640"/>
                  </a:cubicBezTo>
                  <a:cubicBezTo>
                    <a:pt x="31910" y="7640"/>
                    <a:pt x="31887" y="7587"/>
                    <a:pt x="31836" y="7540"/>
                  </a:cubicBezTo>
                  <a:cubicBezTo>
                    <a:pt x="31731" y="7435"/>
                    <a:pt x="31511" y="7513"/>
                    <a:pt x="31427" y="7419"/>
                  </a:cubicBezTo>
                  <a:cubicBezTo>
                    <a:pt x="31408" y="7395"/>
                    <a:pt x="31625" y="6889"/>
                    <a:pt x="31473" y="6889"/>
                  </a:cubicBezTo>
                  <a:cubicBezTo>
                    <a:pt x="31461" y="6889"/>
                    <a:pt x="31445" y="6892"/>
                    <a:pt x="31427" y="6900"/>
                  </a:cubicBezTo>
                  <a:cubicBezTo>
                    <a:pt x="31357" y="6929"/>
                    <a:pt x="31178" y="7230"/>
                    <a:pt x="31111" y="7230"/>
                  </a:cubicBezTo>
                  <a:cubicBezTo>
                    <a:pt x="31094" y="7230"/>
                    <a:pt x="31084" y="7209"/>
                    <a:pt x="31086" y="7157"/>
                  </a:cubicBezTo>
                  <a:cubicBezTo>
                    <a:pt x="31091" y="7017"/>
                    <a:pt x="31137" y="6944"/>
                    <a:pt x="31011" y="6944"/>
                  </a:cubicBezTo>
                  <a:cubicBezTo>
                    <a:pt x="30995" y="6944"/>
                    <a:pt x="30977" y="6945"/>
                    <a:pt x="30955" y="6947"/>
                  </a:cubicBezTo>
                  <a:cubicBezTo>
                    <a:pt x="30955" y="6947"/>
                    <a:pt x="30783" y="7018"/>
                    <a:pt x="30754" y="7018"/>
                  </a:cubicBezTo>
                  <a:cubicBezTo>
                    <a:pt x="30751" y="7018"/>
                    <a:pt x="30750" y="7017"/>
                    <a:pt x="30751" y="7015"/>
                  </a:cubicBezTo>
                  <a:cubicBezTo>
                    <a:pt x="30803" y="6879"/>
                    <a:pt x="31139" y="6800"/>
                    <a:pt x="31154" y="6706"/>
                  </a:cubicBezTo>
                  <a:cubicBezTo>
                    <a:pt x="31156" y="6697"/>
                    <a:pt x="31140" y="6694"/>
                    <a:pt x="31117" y="6694"/>
                  </a:cubicBezTo>
                  <a:cubicBezTo>
                    <a:pt x="31072" y="6694"/>
                    <a:pt x="31002" y="6706"/>
                    <a:pt x="31002" y="6706"/>
                  </a:cubicBezTo>
                  <a:cubicBezTo>
                    <a:pt x="30990" y="6707"/>
                    <a:pt x="30980" y="6708"/>
                    <a:pt x="30970" y="6708"/>
                  </a:cubicBezTo>
                  <a:cubicBezTo>
                    <a:pt x="30884" y="6708"/>
                    <a:pt x="30870" y="6668"/>
                    <a:pt x="30814" y="6612"/>
                  </a:cubicBezTo>
                  <a:lnTo>
                    <a:pt x="30814" y="6612"/>
                  </a:lnTo>
                  <a:cubicBezTo>
                    <a:pt x="30824" y="6622"/>
                    <a:pt x="30834" y="6626"/>
                    <a:pt x="30845" y="6626"/>
                  </a:cubicBezTo>
                  <a:cubicBezTo>
                    <a:pt x="30886" y="6626"/>
                    <a:pt x="30928" y="6557"/>
                    <a:pt x="30973" y="6515"/>
                  </a:cubicBezTo>
                  <a:lnTo>
                    <a:pt x="30973" y="6515"/>
                  </a:lnTo>
                  <a:cubicBezTo>
                    <a:pt x="30955" y="6531"/>
                    <a:pt x="30940" y="6538"/>
                    <a:pt x="30927" y="6538"/>
                  </a:cubicBezTo>
                  <a:cubicBezTo>
                    <a:pt x="30873" y="6538"/>
                    <a:pt x="30852" y="6427"/>
                    <a:pt x="30798" y="6402"/>
                  </a:cubicBezTo>
                  <a:cubicBezTo>
                    <a:pt x="30778" y="6427"/>
                    <a:pt x="30740" y="6465"/>
                    <a:pt x="30705" y="6465"/>
                  </a:cubicBezTo>
                  <a:cubicBezTo>
                    <a:pt x="30703" y="6465"/>
                    <a:pt x="30700" y="6465"/>
                    <a:pt x="30698" y="6465"/>
                  </a:cubicBezTo>
                  <a:cubicBezTo>
                    <a:pt x="30583" y="6433"/>
                    <a:pt x="30462" y="6318"/>
                    <a:pt x="30562" y="6208"/>
                  </a:cubicBezTo>
                  <a:cubicBezTo>
                    <a:pt x="30676" y="6082"/>
                    <a:pt x="30588" y="5921"/>
                    <a:pt x="30477" y="5921"/>
                  </a:cubicBezTo>
                  <a:cubicBezTo>
                    <a:pt x="30445" y="5921"/>
                    <a:pt x="30410" y="5935"/>
                    <a:pt x="30378" y="5967"/>
                  </a:cubicBezTo>
                  <a:cubicBezTo>
                    <a:pt x="30315" y="5939"/>
                    <a:pt x="30257" y="5796"/>
                    <a:pt x="30168" y="5796"/>
                  </a:cubicBezTo>
                  <a:cubicBezTo>
                    <a:pt x="30140" y="5796"/>
                    <a:pt x="30109" y="5810"/>
                    <a:pt x="30074" y="5846"/>
                  </a:cubicBezTo>
                  <a:cubicBezTo>
                    <a:pt x="30024" y="5624"/>
                    <a:pt x="29971" y="5080"/>
                    <a:pt x="29665" y="5080"/>
                  </a:cubicBezTo>
                  <a:cubicBezTo>
                    <a:pt x="29617" y="5080"/>
                    <a:pt x="29564" y="5093"/>
                    <a:pt x="29503" y="5123"/>
                  </a:cubicBezTo>
                  <a:cubicBezTo>
                    <a:pt x="29709" y="4909"/>
                    <a:pt x="29717" y="4846"/>
                    <a:pt x="29641" y="4846"/>
                  </a:cubicBezTo>
                  <a:cubicBezTo>
                    <a:pt x="29528" y="4846"/>
                    <a:pt x="29227" y="4988"/>
                    <a:pt x="29115" y="4988"/>
                  </a:cubicBezTo>
                  <a:cubicBezTo>
                    <a:pt x="29086" y="4988"/>
                    <a:pt x="29070" y="4979"/>
                    <a:pt x="29073" y="4955"/>
                  </a:cubicBezTo>
                  <a:cubicBezTo>
                    <a:pt x="29088" y="4805"/>
                    <a:pt x="29236" y="4560"/>
                    <a:pt x="29023" y="4560"/>
                  </a:cubicBezTo>
                  <a:cubicBezTo>
                    <a:pt x="29013" y="4560"/>
                    <a:pt x="29001" y="4560"/>
                    <a:pt x="28989" y="4562"/>
                  </a:cubicBezTo>
                  <a:cubicBezTo>
                    <a:pt x="28921" y="4567"/>
                    <a:pt x="28465" y="4776"/>
                    <a:pt x="28454" y="4808"/>
                  </a:cubicBezTo>
                  <a:cubicBezTo>
                    <a:pt x="28501" y="4624"/>
                    <a:pt x="28727" y="4541"/>
                    <a:pt x="28486" y="4415"/>
                  </a:cubicBezTo>
                  <a:cubicBezTo>
                    <a:pt x="28469" y="4405"/>
                    <a:pt x="28453" y="4402"/>
                    <a:pt x="28439" y="4402"/>
                  </a:cubicBezTo>
                  <a:cubicBezTo>
                    <a:pt x="28358" y="4402"/>
                    <a:pt x="28315" y="4524"/>
                    <a:pt x="28241" y="4524"/>
                  </a:cubicBezTo>
                  <a:cubicBezTo>
                    <a:pt x="28224" y="4524"/>
                    <a:pt x="28204" y="4516"/>
                    <a:pt x="28182" y="4499"/>
                  </a:cubicBezTo>
                  <a:cubicBezTo>
                    <a:pt x="28255" y="4404"/>
                    <a:pt x="28475" y="4200"/>
                    <a:pt x="28465" y="4079"/>
                  </a:cubicBezTo>
                  <a:cubicBezTo>
                    <a:pt x="28458" y="4009"/>
                    <a:pt x="28376" y="3949"/>
                    <a:pt x="28296" y="3949"/>
                  </a:cubicBezTo>
                  <a:cubicBezTo>
                    <a:pt x="28256" y="3949"/>
                    <a:pt x="28217" y="3964"/>
                    <a:pt x="28187" y="4000"/>
                  </a:cubicBezTo>
                  <a:cubicBezTo>
                    <a:pt x="28173" y="4018"/>
                    <a:pt x="28152" y="4025"/>
                    <a:pt x="28126" y="4025"/>
                  </a:cubicBezTo>
                  <a:cubicBezTo>
                    <a:pt x="28020" y="4025"/>
                    <a:pt x="27837" y="3905"/>
                    <a:pt x="27799" y="3880"/>
                  </a:cubicBezTo>
                  <a:cubicBezTo>
                    <a:pt x="27720" y="3827"/>
                    <a:pt x="27474" y="3691"/>
                    <a:pt x="27526" y="3534"/>
                  </a:cubicBezTo>
                  <a:cubicBezTo>
                    <a:pt x="27599" y="3327"/>
                    <a:pt x="27569" y="3151"/>
                    <a:pt x="27342" y="3151"/>
                  </a:cubicBezTo>
                  <a:cubicBezTo>
                    <a:pt x="27339" y="3151"/>
                    <a:pt x="27336" y="3151"/>
                    <a:pt x="27332" y="3151"/>
                  </a:cubicBezTo>
                  <a:cubicBezTo>
                    <a:pt x="27240" y="3151"/>
                    <a:pt x="27162" y="3240"/>
                    <a:pt x="27071" y="3240"/>
                  </a:cubicBezTo>
                  <a:cubicBezTo>
                    <a:pt x="27053" y="3240"/>
                    <a:pt x="27036" y="3237"/>
                    <a:pt x="27018" y="3230"/>
                  </a:cubicBezTo>
                  <a:cubicBezTo>
                    <a:pt x="26913" y="3183"/>
                    <a:pt x="26850" y="3067"/>
                    <a:pt x="26787" y="2978"/>
                  </a:cubicBezTo>
                  <a:cubicBezTo>
                    <a:pt x="26773" y="2959"/>
                    <a:pt x="26530" y="2670"/>
                    <a:pt x="26462" y="2670"/>
                  </a:cubicBezTo>
                  <a:cubicBezTo>
                    <a:pt x="26454" y="2670"/>
                    <a:pt x="26448" y="2675"/>
                    <a:pt x="26446" y="2684"/>
                  </a:cubicBezTo>
                  <a:cubicBezTo>
                    <a:pt x="26425" y="2782"/>
                    <a:pt x="26391" y="2818"/>
                    <a:pt x="26350" y="2818"/>
                  </a:cubicBezTo>
                  <a:cubicBezTo>
                    <a:pt x="26247" y="2818"/>
                    <a:pt x="26102" y="2592"/>
                    <a:pt x="26016" y="2532"/>
                  </a:cubicBezTo>
                  <a:cubicBezTo>
                    <a:pt x="25932" y="2459"/>
                    <a:pt x="25833" y="2407"/>
                    <a:pt x="25728" y="2365"/>
                  </a:cubicBezTo>
                  <a:cubicBezTo>
                    <a:pt x="25694" y="2355"/>
                    <a:pt x="25672" y="2350"/>
                    <a:pt x="25657" y="2350"/>
                  </a:cubicBezTo>
                  <a:cubicBezTo>
                    <a:pt x="25624" y="2350"/>
                    <a:pt x="25629" y="2374"/>
                    <a:pt x="25618" y="2417"/>
                  </a:cubicBezTo>
                  <a:cubicBezTo>
                    <a:pt x="25616" y="2429"/>
                    <a:pt x="25611" y="2434"/>
                    <a:pt x="25603" y="2434"/>
                  </a:cubicBezTo>
                  <a:cubicBezTo>
                    <a:pt x="25565" y="2434"/>
                    <a:pt x="25468" y="2306"/>
                    <a:pt x="25455" y="2302"/>
                  </a:cubicBezTo>
                  <a:cubicBezTo>
                    <a:pt x="25387" y="2265"/>
                    <a:pt x="25314" y="2239"/>
                    <a:pt x="25240" y="2228"/>
                  </a:cubicBezTo>
                  <a:cubicBezTo>
                    <a:pt x="25156" y="2218"/>
                    <a:pt x="24858" y="2260"/>
                    <a:pt x="24936" y="2092"/>
                  </a:cubicBezTo>
                  <a:cubicBezTo>
                    <a:pt x="25025" y="1893"/>
                    <a:pt x="24852" y="1777"/>
                    <a:pt x="24711" y="1772"/>
                  </a:cubicBezTo>
                  <a:cubicBezTo>
                    <a:pt x="24709" y="1772"/>
                    <a:pt x="24708" y="1772"/>
                    <a:pt x="24706" y="1772"/>
                  </a:cubicBezTo>
                  <a:cubicBezTo>
                    <a:pt x="24590" y="1772"/>
                    <a:pt x="24602" y="1935"/>
                    <a:pt x="24511" y="1935"/>
                  </a:cubicBezTo>
                  <a:cubicBezTo>
                    <a:pt x="24495" y="1935"/>
                    <a:pt x="24477" y="1930"/>
                    <a:pt x="24454" y="1919"/>
                  </a:cubicBezTo>
                  <a:cubicBezTo>
                    <a:pt x="24517" y="1793"/>
                    <a:pt x="24601" y="1699"/>
                    <a:pt x="24475" y="1636"/>
                  </a:cubicBezTo>
                  <a:cubicBezTo>
                    <a:pt x="24466" y="1633"/>
                    <a:pt x="24457" y="1631"/>
                    <a:pt x="24449" y="1631"/>
                  </a:cubicBezTo>
                  <a:close/>
                </a:path>
              </a:pathLst>
            </a:custGeom>
            <a:solidFill>
              <a:srgbClr val="F2D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4043100" y="1197850"/>
              <a:ext cx="856200" cy="805750"/>
            </a:xfrm>
            <a:custGeom>
              <a:rect b="b" l="l" r="r" t="t"/>
              <a:pathLst>
                <a:path extrusionOk="0" h="32230" w="34248">
                  <a:moveTo>
                    <a:pt x="20594" y="0"/>
                  </a:moveTo>
                  <a:cubicBezTo>
                    <a:pt x="15855" y="0"/>
                    <a:pt x="10990" y="2232"/>
                    <a:pt x="7687" y="5747"/>
                  </a:cubicBezTo>
                  <a:cubicBezTo>
                    <a:pt x="2868" y="10885"/>
                    <a:pt x="913" y="18142"/>
                    <a:pt x="535" y="25173"/>
                  </a:cubicBezTo>
                  <a:cubicBezTo>
                    <a:pt x="525" y="25435"/>
                    <a:pt x="0" y="25283"/>
                    <a:pt x="184" y="25461"/>
                  </a:cubicBezTo>
                  <a:lnTo>
                    <a:pt x="525" y="25430"/>
                  </a:lnTo>
                  <a:cubicBezTo>
                    <a:pt x="525" y="25430"/>
                    <a:pt x="5744" y="23859"/>
                    <a:pt x="8865" y="23859"/>
                  </a:cubicBezTo>
                  <a:cubicBezTo>
                    <a:pt x="9222" y="23859"/>
                    <a:pt x="9551" y="23879"/>
                    <a:pt x="9841" y="23925"/>
                  </a:cubicBezTo>
                  <a:cubicBezTo>
                    <a:pt x="12683" y="24371"/>
                    <a:pt x="24905" y="32230"/>
                    <a:pt x="24905" y="32230"/>
                  </a:cubicBezTo>
                  <a:lnTo>
                    <a:pt x="33865" y="14131"/>
                  </a:lnTo>
                  <a:cubicBezTo>
                    <a:pt x="34248" y="9056"/>
                    <a:pt x="31385" y="3886"/>
                    <a:pt x="26892" y="1511"/>
                  </a:cubicBezTo>
                  <a:cubicBezTo>
                    <a:pt x="24929" y="473"/>
                    <a:pt x="22775" y="0"/>
                    <a:pt x="20594" y="0"/>
                  </a:cubicBezTo>
                  <a:close/>
                </a:path>
              </a:pathLst>
            </a:custGeom>
            <a:solidFill>
              <a:srgbClr val="F2D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4033125" y="1176300"/>
              <a:ext cx="882450" cy="848800"/>
            </a:xfrm>
            <a:custGeom>
              <a:rect b="b" l="l" r="r" t="t"/>
              <a:pathLst>
                <a:path extrusionOk="0" h="33952" w="35298">
                  <a:moveTo>
                    <a:pt x="18603" y="97"/>
                  </a:moveTo>
                  <a:lnTo>
                    <a:pt x="18509" y="103"/>
                  </a:lnTo>
                  <a:lnTo>
                    <a:pt x="18430" y="244"/>
                  </a:lnTo>
                  <a:cubicBezTo>
                    <a:pt x="18487" y="302"/>
                    <a:pt x="18531" y="332"/>
                    <a:pt x="18561" y="332"/>
                  </a:cubicBezTo>
                  <a:cubicBezTo>
                    <a:pt x="18611" y="332"/>
                    <a:pt x="18626" y="256"/>
                    <a:pt x="18603" y="97"/>
                  </a:cubicBezTo>
                  <a:close/>
                  <a:moveTo>
                    <a:pt x="20739" y="1"/>
                  </a:moveTo>
                  <a:cubicBezTo>
                    <a:pt x="20721" y="1"/>
                    <a:pt x="20697" y="11"/>
                    <a:pt x="20664" y="34"/>
                  </a:cubicBezTo>
                  <a:cubicBezTo>
                    <a:pt x="20575" y="92"/>
                    <a:pt x="20569" y="265"/>
                    <a:pt x="20501" y="312"/>
                  </a:cubicBezTo>
                  <a:cubicBezTo>
                    <a:pt x="20483" y="326"/>
                    <a:pt x="20463" y="332"/>
                    <a:pt x="20442" y="332"/>
                  </a:cubicBezTo>
                  <a:cubicBezTo>
                    <a:pt x="20333" y="332"/>
                    <a:pt x="20191" y="178"/>
                    <a:pt x="20108" y="134"/>
                  </a:cubicBezTo>
                  <a:cubicBezTo>
                    <a:pt x="20003" y="74"/>
                    <a:pt x="19889" y="43"/>
                    <a:pt x="19771" y="43"/>
                  </a:cubicBezTo>
                  <a:cubicBezTo>
                    <a:pt x="19754" y="43"/>
                    <a:pt x="19737" y="44"/>
                    <a:pt x="19720" y="45"/>
                  </a:cubicBezTo>
                  <a:cubicBezTo>
                    <a:pt x="19589" y="66"/>
                    <a:pt x="19463" y="129"/>
                    <a:pt x="19363" y="218"/>
                  </a:cubicBezTo>
                  <a:cubicBezTo>
                    <a:pt x="19311" y="265"/>
                    <a:pt x="19227" y="485"/>
                    <a:pt x="19164" y="496"/>
                  </a:cubicBezTo>
                  <a:cubicBezTo>
                    <a:pt x="19196" y="396"/>
                    <a:pt x="19201" y="297"/>
                    <a:pt x="19190" y="202"/>
                  </a:cubicBezTo>
                  <a:cubicBezTo>
                    <a:pt x="19175" y="171"/>
                    <a:pt x="19135" y="160"/>
                    <a:pt x="19088" y="160"/>
                  </a:cubicBezTo>
                  <a:cubicBezTo>
                    <a:pt x="19007" y="160"/>
                    <a:pt x="18906" y="193"/>
                    <a:pt x="18876" y="213"/>
                  </a:cubicBezTo>
                  <a:cubicBezTo>
                    <a:pt x="18792" y="260"/>
                    <a:pt x="18855" y="386"/>
                    <a:pt x="18745" y="417"/>
                  </a:cubicBezTo>
                  <a:cubicBezTo>
                    <a:pt x="18706" y="428"/>
                    <a:pt x="18667" y="434"/>
                    <a:pt x="18627" y="434"/>
                  </a:cubicBezTo>
                  <a:cubicBezTo>
                    <a:pt x="18576" y="434"/>
                    <a:pt x="18525" y="425"/>
                    <a:pt x="18477" y="407"/>
                  </a:cubicBezTo>
                  <a:cubicBezTo>
                    <a:pt x="18304" y="349"/>
                    <a:pt x="18230" y="226"/>
                    <a:pt x="18127" y="226"/>
                  </a:cubicBezTo>
                  <a:cubicBezTo>
                    <a:pt x="18080" y="226"/>
                    <a:pt x="18028" y="251"/>
                    <a:pt x="17958" y="318"/>
                  </a:cubicBezTo>
                  <a:cubicBezTo>
                    <a:pt x="17880" y="480"/>
                    <a:pt x="17770" y="485"/>
                    <a:pt x="17633" y="506"/>
                  </a:cubicBezTo>
                  <a:cubicBezTo>
                    <a:pt x="17576" y="517"/>
                    <a:pt x="17602" y="779"/>
                    <a:pt x="17471" y="805"/>
                  </a:cubicBezTo>
                  <a:cubicBezTo>
                    <a:pt x="17448" y="728"/>
                    <a:pt x="17464" y="485"/>
                    <a:pt x="17389" y="485"/>
                  </a:cubicBezTo>
                  <a:cubicBezTo>
                    <a:pt x="17377" y="485"/>
                    <a:pt x="17362" y="492"/>
                    <a:pt x="17345" y="506"/>
                  </a:cubicBezTo>
                  <a:cubicBezTo>
                    <a:pt x="17272" y="569"/>
                    <a:pt x="17249" y="722"/>
                    <a:pt x="17208" y="827"/>
                  </a:cubicBezTo>
                  <a:lnTo>
                    <a:pt x="17208" y="827"/>
                  </a:lnTo>
                  <a:cubicBezTo>
                    <a:pt x="17242" y="736"/>
                    <a:pt x="17207" y="709"/>
                    <a:pt x="17148" y="709"/>
                  </a:cubicBezTo>
                  <a:cubicBezTo>
                    <a:pt x="17058" y="709"/>
                    <a:pt x="16911" y="774"/>
                    <a:pt x="16868" y="774"/>
                  </a:cubicBezTo>
                  <a:cubicBezTo>
                    <a:pt x="16738" y="764"/>
                    <a:pt x="16789" y="574"/>
                    <a:pt x="16682" y="574"/>
                  </a:cubicBezTo>
                  <a:cubicBezTo>
                    <a:pt x="16672" y="574"/>
                    <a:pt x="16660" y="576"/>
                    <a:pt x="16648" y="580"/>
                  </a:cubicBezTo>
                  <a:cubicBezTo>
                    <a:pt x="16501" y="620"/>
                    <a:pt x="16646" y="1207"/>
                    <a:pt x="16824" y="1207"/>
                  </a:cubicBezTo>
                  <a:cubicBezTo>
                    <a:pt x="16832" y="1207"/>
                    <a:pt x="16839" y="1206"/>
                    <a:pt x="16847" y="1204"/>
                  </a:cubicBezTo>
                  <a:lnTo>
                    <a:pt x="16847" y="1204"/>
                  </a:lnTo>
                  <a:lnTo>
                    <a:pt x="16721" y="1240"/>
                  </a:lnTo>
                  <a:cubicBezTo>
                    <a:pt x="16591" y="1277"/>
                    <a:pt x="16513" y="1565"/>
                    <a:pt x="16690" y="1565"/>
                  </a:cubicBezTo>
                  <a:cubicBezTo>
                    <a:pt x="16691" y="1565"/>
                    <a:pt x="16693" y="1565"/>
                    <a:pt x="16695" y="1565"/>
                  </a:cubicBezTo>
                  <a:cubicBezTo>
                    <a:pt x="16831" y="1550"/>
                    <a:pt x="16962" y="1508"/>
                    <a:pt x="17072" y="1434"/>
                  </a:cubicBezTo>
                  <a:cubicBezTo>
                    <a:pt x="17203" y="1356"/>
                    <a:pt x="17245" y="1329"/>
                    <a:pt x="17282" y="1162"/>
                  </a:cubicBezTo>
                  <a:cubicBezTo>
                    <a:pt x="17329" y="973"/>
                    <a:pt x="17549" y="1172"/>
                    <a:pt x="17486" y="847"/>
                  </a:cubicBezTo>
                  <a:lnTo>
                    <a:pt x="17486" y="847"/>
                  </a:lnTo>
                  <a:cubicBezTo>
                    <a:pt x="17549" y="1151"/>
                    <a:pt x="17911" y="1104"/>
                    <a:pt x="18068" y="1125"/>
                  </a:cubicBezTo>
                  <a:cubicBezTo>
                    <a:pt x="18126" y="1130"/>
                    <a:pt x="18241" y="1135"/>
                    <a:pt x="18294" y="1188"/>
                  </a:cubicBezTo>
                  <a:cubicBezTo>
                    <a:pt x="18314" y="1313"/>
                    <a:pt x="18415" y="1419"/>
                    <a:pt x="18502" y="1419"/>
                  </a:cubicBezTo>
                  <a:cubicBezTo>
                    <a:pt x="18506" y="1419"/>
                    <a:pt x="18510" y="1419"/>
                    <a:pt x="18514" y="1419"/>
                  </a:cubicBezTo>
                  <a:lnTo>
                    <a:pt x="18472" y="1156"/>
                  </a:lnTo>
                  <a:cubicBezTo>
                    <a:pt x="18477" y="1156"/>
                    <a:pt x="18483" y="1156"/>
                    <a:pt x="18488" y="1156"/>
                  </a:cubicBezTo>
                  <a:cubicBezTo>
                    <a:pt x="18595" y="1156"/>
                    <a:pt x="18647" y="1285"/>
                    <a:pt x="18734" y="1285"/>
                  </a:cubicBezTo>
                  <a:cubicBezTo>
                    <a:pt x="18752" y="1285"/>
                    <a:pt x="18771" y="1279"/>
                    <a:pt x="18792" y="1267"/>
                  </a:cubicBezTo>
                  <a:cubicBezTo>
                    <a:pt x="18923" y="1193"/>
                    <a:pt x="19017" y="1078"/>
                    <a:pt x="19065" y="936"/>
                  </a:cubicBezTo>
                  <a:cubicBezTo>
                    <a:pt x="19084" y="867"/>
                    <a:pt x="19058" y="831"/>
                    <a:pt x="19106" y="831"/>
                  </a:cubicBezTo>
                  <a:cubicBezTo>
                    <a:pt x="19109" y="831"/>
                    <a:pt x="19113" y="831"/>
                    <a:pt x="19117" y="831"/>
                  </a:cubicBezTo>
                  <a:cubicBezTo>
                    <a:pt x="19185" y="831"/>
                    <a:pt x="19253" y="852"/>
                    <a:pt x="19311" y="889"/>
                  </a:cubicBezTo>
                  <a:cubicBezTo>
                    <a:pt x="19398" y="947"/>
                    <a:pt x="19494" y="1028"/>
                    <a:pt x="19580" y="1028"/>
                  </a:cubicBezTo>
                  <a:cubicBezTo>
                    <a:pt x="19618" y="1028"/>
                    <a:pt x="19655" y="1013"/>
                    <a:pt x="19688" y="973"/>
                  </a:cubicBezTo>
                  <a:cubicBezTo>
                    <a:pt x="19770" y="867"/>
                    <a:pt x="19897" y="799"/>
                    <a:pt x="20015" y="799"/>
                  </a:cubicBezTo>
                  <a:cubicBezTo>
                    <a:pt x="20049" y="799"/>
                    <a:pt x="20082" y="804"/>
                    <a:pt x="20113" y="816"/>
                  </a:cubicBezTo>
                  <a:cubicBezTo>
                    <a:pt x="20173" y="834"/>
                    <a:pt x="20237" y="1066"/>
                    <a:pt x="20298" y="1066"/>
                  </a:cubicBezTo>
                  <a:cubicBezTo>
                    <a:pt x="20306" y="1066"/>
                    <a:pt x="20315" y="1062"/>
                    <a:pt x="20323" y="1052"/>
                  </a:cubicBezTo>
                  <a:cubicBezTo>
                    <a:pt x="20475" y="879"/>
                    <a:pt x="20192" y="622"/>
                    <a:pt x="20443" y="616"/>
                  </a:cubicBezTo>
                  <a:cubicBezTo>
                    <a:pt x="20669" y="616"/>
                    <a:pt x="20381" y="1141"/>
                    <a:pt x="20637" y="1141"/>
                  </a:cubicBezTo>
                  <a:cubicBezTo>
                    <a:pt x="20779" y="1141"/>
                    <a:pt x="20669" y="931"/>
                    <a:pt x="20758" y="879"/>
                  </a:cubicBezTo>
                  <a:cubicBezTo>
                    <a:pt x="20808" y="848"/>
                    <a:pt x="20866" y="837"/>
                    <a:pt x="20926" y="837"/>
                  </a:cubicBezTo>
                  <a:cubicBezTo>
                    <a:pt x="21041" y="837"/>
                    <a:pt x="21165" y="879"/>
                    <a:pt x="21261" y="910"/>
                  </a:cubicBezTo>
                  <a:cubicBezTo>
                    <a:pt x="21550" y="989"/>
                    <a:pt x="21888" y="1188"/>
                    <a:pt x="22194" y="1188"/>
                  </a:cubicBezTo>
                  <a:cubicBezTo>
                    <a:pt x="22233" y="1188"/>
                    <a:pt x="22272" y="1184"/>
                    <a:pt x="22310" y="1177"/>
                  </a:cubicBezTo>
                  <a:cubicBezTo>
                    <a:pt x="22420" y="1167"/>
                    <a:pt x="22441" y="1052"/>
                    <a:pt x="22530" y="968"/>
                  </a:cubicBezTo>
                  <a:cubicBezTo>
                    <a:pt x="22580" y="922"/>
                    <a:pt x="22609" y="904"/>
                    <a:pt x="22624" y="904"/>
                  </a:cubicBezTo>
                  <a:cubicBezTo>
                    <a:pt x="22670" y="904"/>
                    <a:pt x="22597" y="1065"/>
                    <a:pt x="22625" y="1120"/>
                  </a:cubicBezTo>
                  <a:cubicBezTo>
                    <a:pt x="22644" y="1156"/>
                    <a:pt x="22682" y="1170"/>
                    <a:pt x="22727" y="1170"/>
                  </a:cubicBezTo>
                  <a:cubicBezTo>
                    <a:pt x="22819" y="1170"/>
                    <a:pt x="22941" y="1111"/>
                    <a:pt x="22986" y="1062"/>
                  </a:cubicBezTo>
                  <a:cubicBezTo>
                    <a:pt x="23046" y="952"/>
                    <a:pt x="23078" y="907"/>
                    <a:pt x="23099" y="907"/>
                  </a:cubicBezTo>
                  <a:cubicBezTo>
                    <a:pt x="23130" y="907"/>
                    <a:pt x="23134" y="1006"/>
                    <a:pt x="23159" y="1141"/>
                  </a:cubicBezTo>
                  <a:cubicBezTo>
                    <a:pt x="23160" y="1142"/>
                    <a:pt x="23160" y="1142"/>
                    <a:pt x="23160" y="1142"/>
                  </a:cubicBezTo>
                  <a:cubicBezTo>
                    <a:pt x="23178" y="1142"/>
                    <a:pt x="23383" y="681"/>
                    <a:pt x="23348" y="669"/>
                  </a:cubicBezTo>
                  <a:lnTo>
                    <a:pt x="23348" y="669"/>
                  </a:lnTo>
                  <a:cubicBezTo>
                    <a:pt x="23416" y="690"/>
                    <a:pt x="23374" y="952"/>
                    <a:pt x="23385" y="1010"/>
                  </a:cubicBezTo>
                  <a:cubicBezTo>
                    <a:pt x="23394" y="1072"/>
                    <a:pt x="23428" y="1091"/>
                    <a:pt x="23470" y="1091"/>
                  </a:cubicBezTo>
                  <a:cubicBezTo>
                    <a:pt x="23527" y="1091"/>
                    <a:pt x="23599" y="1054"/>
                    <a:pt x="23642" y="1036"/>
                  </a:cubicBezTo>
                  <a:cubicBezTo>
                    <a:pt x="23673" y="1031"/>
                    <a:pt x="23767" y="1013"/>
                    <a:pt x="23854" y="1013"/>
                  </a:cubicBezTo>
                  <a:cubicBezTo>
                    <a:pt x="23973" y="1013"/>
                    <a:pt x="24080" y="1047"/>
                    <a:pt x="23998" y="1198"/>
                  </a:cubicBezTo>
                  <a:cubicBezTo>
                    <a:pt x="23938" y="1310"/>
                    <a:pt x="23954" y="1346"/>
                    <a:pt x="24004" y="1346"/>
                  </a:cubicBezTo>
                  <a:cubicBezTo>
                    <a:pt x="24097" y="1346"/>
                    <a:pt x="24311" y="1218"/>
                    <a:pt x="24365" y="1214"/>
                  </a:cubicBezTo>
                  <a:cubicBezTo>
                    <a:pt x="24366" y="1214"/>
                    <a:pt x="24367" y="1214"/>
                    <a:pt x="24368" y="1214"/>
                  </a:cubicBezTo>
                  <a:cubicBezTo>
                    <a:pt x="24555" y="1214"/>
                    <a:pt x="24409" y="1726"/>
                    <a:pt x="24523" y="1726"/>
                  </a:cubicBezTo>
                  <a:cubicBezTo>
                    <a:pt x="24540" y="1726"/>
                    <a:pt x="24564" y="1714"/>
                    <a:pt x="24596" y="1686"/>
                  </a:cubicBezTo>
                  <a:cubicBezTo>
                    <a:pt x="24675" y="1419"/>
                    <a:pt x="24502" y="968"/>
                    <a:pt x="24418" y="768"/>
                  </a:cubicBezTo>
                  <a:cubicBezTo>
                    <a:pt x="24413" y="755"/>
                    <a:pt x="24299" y="490"/>
                    <a:pt x="24251" y="490"/>
                  </a:cubicBezTo>
                  <a:cubicBezTo>
                    <a:pt x="24244" y="490"/>
                    <a:pt x="24238" y="497"/>
                    <a:pt x="24234" y="512"/>
                  </a:cubicBezTo>
                  <a:cubicBezTo>
                    <a:pt x="24186" y="551"/>
                    <a:pt x="24153" y="572"/>
                    <a:pt x="24121" y="572"/>
                  </a:cubicBezTo>
                  <a:cubicBezTo>
                    <a:pt x="24090" y="572"/>
                    <a:pt x="24061" y="553"/>
                    <a:pt x="24019" y="512"/>
                  </a:cubicBezTo>
                  <a:cubicBezTo>
                    <a:pt x="23939" y="432"/>
                    <a:pt x="23843" y="288"/>
                    <a:pt x="23727" y="288"/>
                  </a:cubicBezTo>
                  <a:cubicBezTo>
                    <a:pt x="23698" y="288"/>
                    <a:pt x="23668" y="297"/>
                    <a:pt x="23636" y="318"/>
                  </a:cubicBezTo>
                  <a:cubicBezTo>
                    <a:pt x="23556" y="366"/>
                    <a:pt x="23515" y="427"/>
                    <a:pt x="23475" y="427"/>
                  </a:cubicBezTo>
                  <a:cubicBezTo>
                    <a:pt x="23450" y="427"/>
                    <a:pt x="23425" y="402"/>
                    <a:pt x="23390" y="333"/>
                  </a:cubicBezTo>
                  <a:cubicBezTo>
                    <a:pt x="23382" y="332"/>
                    <a:pt x="23373" y="331"/>
                    <a:pt x="23365" y="331"/>
                  </a:cubicBezTo>
                  <a:cubicBezTo>
                    <a:pt x="23261" y="331"/>
                    <a:pt x="23111" y="425"/>
                    <a:pt x="23014" y="425"/>
                  </a:cubicBezTo>
                  <a:cubicBezTo>
                    <a:pt x="22943" y="425"/>
                    <a:pt x="22900" y="375"/>
                    <a:pt x="22923" y="202"/>
                  </a:cubicBezTo>
                  <a:lnTo>
                    <a:pt x="22923" y="202"/>
                  </a:lnTo>
                  <a:cubicBezTo>
                    <a:pt x="22906" y="324"/>
                    <a:pt x="22851" y="362"/>
                    <a:pt x="22781" y="362"/>
                  </a:cubicBezTo>
                  <a:cubicBezTo>
                    <a:pt x="22669" y="362"/>
                    <a:pt x="22521" y="264"/>
                    <a:pt x="22435" y="264"/>
                  </a:cubicBezTo>
                  <a:cubicBezTo>
                    <a:pt x="22430" y="264"/>
                    <a:pt x="22425" y="264"/>
                    <a:pt x="22420" y="265"/>
                  </a:cubicBezTo>
                  <a:cubicBezTo>
                    <a:pt x="22273" y="302"/>
                    <a:pt x="22378" y="438"/>
                    <a:pt x="22273" y="538"/>
                  </a:cubicBezTo>
                  <a:cubicBezTo>
                    <a:pt x="22260" y="549"/>
                    <a:pt x="22248" y="554"/>
                    <a:pt x="22238" y="554"/>
                  </a:cubicBezTo>
                  <a:cubicBezTo>
                    <a:pt x="22170" y="554"/>
                    <a:pt x="22142" y="354"/>
                    <a:pt x="22142" y="286"/>
                  </a:cubicBezTo>
                  <a:cubicBezTo>
                    <a:pt x="22156" y="133"/>
                    <a:pt x="22129" y="85"/>
                    <a:pt x="22081" y="85"/>
                  </a:cubicBezTo>
                  <a:cubicBezTo>
                    <a:pt x="22005" y="85"/>
                    <a:pt x="21876" y="210"/>
                    <a:pt x="21786" y="223"/>
                  </a:cubicBezTo>
                  <a:cubicBezTo>
                    <a:pt x="21784" y="223"/>
                    <a:pt x="21783" y="223"/>
                    <a:pt x="21782" y="223"/>
                  </a:cubicBezTo>
                  <a:cubicBezTo>
                    <a:pt x="21704" y="223"/>
                    <a:pt x="21225" y="96"/>
                    <a:pt x="21261" y="50"/>
                  </a:cubicBezTo>
                  <a:lnTo>
                    <a:pt x="21261" y="50"/>
                  </a:lnTo>
                  <a:cubicBezTo>
                    <a:pt x="21219" y="103"/>
                    <a:pt x="21356" y="55"/>
                    <a:pt x="21277" y="176"/>
                  </a:cubicBezTo>
                  <a:cubicBezTo>
                    <a:pt x="21255" y="215"/>
                    <a:pt x="21214" y="224"/>
                    <a:pt x="21175" y="224"/>
                  </a:cubicBezTo>
                  <a:cubicBezTo>
                    <a:pt x="21149" y="224"/>
                    <a:pt x="21124" y="220"/>
                    <a:pt x="21104" y="218"/>
                  </a:cubicBezTo>
                  <a:cubicBezTo>
                    <a:pt x="21095" y="217"/>
                    <a:pt x="21085" y="217"/>
                    <a:pt x="21075" y="217"/>
                  </a:cubicBezTo>
                  <a:cubicBezTo>
                    <a:pt x="21058" y="217"/>
                    <a:pt x="21040" y="218"/>
                    <a:pt x="21022" y="218"/>
                  </a:cubicBezTo>
                  <a:cubicBezTo>
                    <a:pt x="20951" y="218"/>
                    <a:pt x="20872" y="211"/>
                    <a:pt x="20831" y="144"/>
                  </a:cubicBezTo>
                  <a:cubicBezTo>
                    <a:pt x="20793" y="75"/>
                    <a:pt x="20788" y="1"/>
                    <a:pt x="20739" y="1"/>
                  </a:cubicBezTo>
                  <a:close/>
                  <a:moveTo>
                    <a:pt x="15376" y="1498"/>
                  </a:moveTo>
                  <a:cubicBezTo>
                    <a:pt x="15487" y="1498"/>
                    <a:pt x="15533" y="1715"/>
                    <a:pt x="15431" y="1749"/>
                  </a:cubicBezTo>
                  <a:cubicBezTo>
                    <a:pt x="15347" y="1686"/>
                    <a:pt x="15211" y="1581"/>
                    <a:pt x="15347" y="1502"/>
                  </a:cubicBezTo>
                  <a:cubicBezTo>
                    <a:pt x="15357" y="1499"/>
                    <a:pt x="15367" y="1498"/>
                    <a:pt x="15376" y="1498"/>
                  </a:cubicBezTo>
                  <a:close/>
                  <a:moveTo>
                    <a:pt x="26381" y="2255"/>
                  </a:moveTo>
                  <a:cubicBezTo>
                    <a:pt x="26376" y="2268"/>
                    <a:pt x="26372" y="2280"/>
                    <a:pt x="26368" y="2289"/>
                  </a:cubicBezTo>
                  <a:cubicBezTo>
                    <a:pt x="26373" y="2278"/>
                    <a:pt x="26378" y="2266"/>
                    <a:pt x="26381" y="2255"/>
                  </a:cubicBezTo>
                  <a:close/>
                  <a:moveTo>
                    <a:pt x="12416" y="2994"/>
                  </a:moveTo>
                  <a:cubicBezTo>
                    <a:pt x="12434" y="2994"/>
                    <a:pt x="12455" y="3000"/>
                    <a:pt x="12479" y="3012"/>
                  </a:cubicBezTo>
                  <a:cubicBezTo>
                    <a:pt x="12647" y="3096"/>
                    <a:pt x="12843" y="3399"/>
                    <a:pt x="12633" y="3399"/>
                  </a:cubicBezTo>
                  <a:cubicBezTo>
                    <a:pt x="12620" y="3399"/>
                    <a:pt x="12606" y="3398"/>
                    <a:pt x="12589" y="3395"/>
                  </a:cubicBezTo>
                  <a:cubicBezTo>
                    <a:pt x="12500" y="3353"/>
                    <a:pt x="12432" y="3285"/>
                    <a:pt x="12380" y="3206"/>
                  </a:cubicBezTo>
                  <a:cubicBezTo>
                    <a:pt x="12324" y="3104"/>
                    <a:pt x="12338" y="2994"/>
                    <a:pt x="12416" y="2994"/>
                  </a:cubicBezTo>
                  <a:close/>
                  <a:moveTo>
                    <a:pt x="29449" y="4012"/>
                  </a:moveTo>
                  <a:cubicBezTo>
                    <a:pt x="29450" y="4013"/>
                    <a:pt x="29450" y="4013"/>
                    <a:pt x="29451" y="4014"/>
                  </a:cubicBezTo>
                  <a:cubicBezTo>
                    <a:pt x="29450" y="4013"/>
                    <a:pt x="29450" y="4012"/>
                    <a:pt x="29449" y="4012"/>
                  </a:cubicBezTo>
                  <a:close/>
                  <a:moveTo>
                    <a:pt x="10775" y="4643"/>
                  </a:moveTo>
                  <a:lnTo>
                    <a:pt x="10775" y="4643"/>
                  </a:lnTo>
                  <a:cubicBezTo>
                    <a:pt x="10775" y="4644"/>
                    <a:pt x="10775" y="4645"/>
                    <a:pt x="10774" y="4645"/>
                  </a:cubicBezTo>
                  <a:lnTo>
                    <a:pt x="10774" y="4645"/>
                  </a:lnTo>
                  <a:cubicBezTo>
                    <a:pt x="10775" y="4645"/>
                    <a:pt x="10775" y="4644"/>
                    <a:pt x="10775" y="4643"/>
                  </a:cubicBezTo>
                  <a:close/>
                  <a:moveTo>
                    <a:pt x="30709" y="4606"/>
                  </a:moveTo>
                  <a:cubicBezTo>
                    <a:pt x="30772" y="4680"/>
                    <a:pt x="30861" y="4722"/>
                    <a:pt x="30736" y="4837"/>
                  </a:cubicBezTo>
                  <a:lnTo>
                    <a:pt x="30673" y="4769"/>
                  </a:lnTo>
                  <a:lnTo>
                    <a:pt x="30709" y="4606"/>
                  </a:lnTo>
                  <a:close/>
                  <a:moveTo>
                    <a:pt x="10303" y="4837"/>
                  </a:moveTo>
                  <a:lnTo>
                    <a:pt x="10230" y="4889"/>
                  </a:lnTo>
                  <a:lnTo>
                    <a:pt x="10235" y="5047"/>
                  </a:lnTo>
                  <a:cubicBezTo>
                    <a:pt x="10284" y="5062"/>
                    <a:pt x="10322" y="5070"/>
                    <a:pt x="10350" y="5070"/>
                  </a:cubicBezTo>
                  <a:cubicBezTo>
                    <a:pt x="10436" y="5070"/>
                    <a:pt x="10422" y="4995"/>
                    <a:pt x="10303" y="4837"/>
                  </a:cubicBezTo>
                  <a:close/>
                  <a:moveTo>
                    <a:pt x="30897" y="5706"/>
                  </a:moveTo>
                  <a:cubicBezTo>
                    <a:pt x="30844" y="5706"/>
                    <a:pt x="30799" y="5765"/>
                    <a:pt x="30762" y="5880"/>
                  </a:cubicBezTo>
                  <a:lnTo>
                    <a:pt x="30762" y="5886"/>
                  </a:lnTo>
                  <a:cubicBezTo>
                    <a:pt x="30856" y="5875"/>
                    <a:pt x="30930" y="5891"/>
                    <a:pt x="31019" y="5791"/>
                  </a:cubicBezTo>
                  <a:cubicBezTo>
                    <a:pt x="30974" y="5734"/>
                    <a:pt x="30933" y="5706"/>
                    <a:pt x="30897" y="5706"/>
                  </a:cubicBezTo>
                  <a:close/>
                  <a:moveTo>
                    <a:pt x="31335" y="6041"/>
                  </a:moveTo>
                  <a:cubicBezTo>
                    <a:pt x="31250" y="6041"/>
                    <a:pt x="31149" y="6159"/>
                    <a:pt x="31186" y="6221"/>
                  </a:cubicBezTo>
                  <a:cubicBezTo>
                    <a:pt x="31201" y="6241"/>
                    <a:pt x="31224" y="6250"/>
                    <a:pt x="31250" y="6250"/>
                  </a:cubicBezTo>
                  <a:cubicBezTo>
                    <a:pt x="31338" y="6250"/>
                    <a:pt x="31461" y="6150"/>
                    <a:pt x="31396" y="6069"/>
                  </a:cubicBezTo>
                  <a:cubicBezTo>
                    <a:pt x="31379" y="6049"/>
                    <a:pt x="31357" y="6041"/>
                    <a:pt x="31335" y="6041"/>
                  </a:cubicBezTo>
                  <a:close/>
                  <a:moveTo>
                    <a:pt x="8341" y="6697"/>
                  </a:moveTo>
                  <a:lnTo>
                    <a:pt x="8341" y="6697"/>
                  </a:lnTo>
                  <a:cubicBezTo>
                    <a:pt x="8339" y="6698"/>
                    <a:pt x="8338" y="6700"/>
                    <a:pt x="8336" y="6701"/>
                  </a:cubicBezTo>
                  <a:lnTo>
                    <a:pt x="8336" y="6701"/>
                  </a:lnTo>
                  <a:cubicBezTo>
                    <a:pt x="8340" y="6702"/>
                    <a:pt x="8344" y="6703"/>
                    <a:pt x="8348" y="6704"/>
                  </a:cubicBezTo>
                  <a:lnTo>
                    <a:pt x="8341" y="6697"/>
                  </a:lnTo>
                  <a:close/>
                  <a:moveTo>
                    <a:pt x="6418" y="8730"/>
                  </a:moveTo>
                  <a:cubicBezTo>
                    <a:pt x="6416" y="8733"/>
                    <a:pt x="6414" y="8735"/>
                    <a:pt x="6412" y="8738"/>
                  </a:cubicBezTo>
                  <a:lnTo>
                    <a:pt x="6412" y="8738"/>
                  </a:lnTo>
                  <a:cubicBezTo>
                    <a:pt x="6413" y="8738"/>
                    <a:pt x="6413" y="8738"/>
                    <a:pt x="6413" y="8738"/>
                  </a:cubicBezTo>
                  <a:cubicBezTo>
                    <a:pt x="6415" y="8735"/>
                    <a:pt x="6417" y="8733"/>
                    <a:pt x="6418" y="8730"/>
                  </a:cubicBezTo>
                  <a:close/>
                  <a:moveTo>
                    <a:pt x="5470" y="9443"/>
                  </a:moveTo>
                  <a:cubicBezTo>
                    <a:pt x="5558" y="9443"/>
                    <a:pt x="5662" y="9553"/>
                    <a:pt x="5611" y="9624"/>
                  </a:cubicBezTo>
                  <a:cubicBezTo>
                    <a:pt x="5573" y="9683"/>
                    <a:pt x="5523" y="9707"/>
                    <a:pt x="5478" y="9707"/>
                  </a:cubicBezTo>
                  <a:cubicBezTo>
                    <a:pt x="5385" y="9707"/>
                    <a:pt x="5312" y="9605"/>
                    <a:pt x="5396" y="9482"/>
                  </a:cubicBezTo>
                  <a:cubicBezTo>
                    <a:pt x="5415" y="9454"/>
                    <a:pt x="5442" y="9443"/>
                    <a:pt x="5470" y="9443"/>
                  </a:cubicBezTo>
                  <a:close/>
                  <a:moveTo>
                    <a:pt x="3642" y="13560"/>
                  </a:moveTo>
                  <a:cubicBezTo>
                    <a:pt x="3606" y="13560"/>
                    <a:pt x="3575" y="13572"/>
                    <a:pt x="3561" y="13603"/>
                  </a:cubicBezTo>
                  <a:lnTo>
                    <a:pt x="3645" y="13740"/>
                  </a:lnTo>
                  <a:cubicBezTo>
                    <a:pt x="3912" y="13688"/>
                    <a:pt x="3757" y="13560"/>
                    <a:pt x="3642" y="13560"/>
                  </a:cubicBezTo>
                  <a:close/>
                  <a:moveTo>
                    <a:pt x="33295" y="13804"/>
                  </a:moveTo>
                  <a:cubicBezTo>
                    <a:pt x="33290" y="13804"/>
                    <a:pt x="33284" y="13805"/>
                    <a:pt x="33278" y="13808"/>
                  </a:cubicBezTo>
                  <a:cubicBezTo>
                    <a:pt x="33158" y="13866"/>
                    <a:pt x="33200" y="13939"/>
                    <a:pt x="33200" y="14023"/>
                  </a:cubicBezTo>
                  <a:cubicBezTo>
                    <a:pt x="33315" y="14023"/>
                    <a:pt x="33331" y="14012"/>
                    <a:pt x="33331" y="13939"/>
                  </a:cubicBezTo>
                  <a:cubicBezTo>
                    <a:pt x="33336" y="13939"/>
                    <a:pt x="33345" y="13804"/>
                    <a:pt x="33295" y="13804"/>
                  </a:cubicBezTo>
                  <a:close/>
                  <a:moveTo>
                    <a:pt x="34804" y="14594"/>
                  </a:moveTo>
                  <a:cubicBezTo>
                    <a:pt x="34806" y="14594"/>
                    <a:pt x="34807" y="14594"/>
                    <a:pt x="34809" y="14594"/>
                  </a:cubicBezTo>
                  <a:cubicBezTo>
                    <a:pt x="34808" y="14594"/>
                    <a:pt x="34806" y="14594"/>
                    <a:pt x="34804" y="14594"/>
                  </a:cubicBezTo>
                  <a:close/>
                  <a:moveTo>
                    <a:pt x="33894" y="15681"/>
                  </a:moveTo>
                  <a:cubicBezTo>
                    <a:pt x="33914" y="15681"/>
                    <a:pt x="33938" y="15687"/>
                    <a:pt x="33965" y="15701"/>
                  </a:cubicBezTo>
                  <a:lnTo>
                    <a:pt x="33839" y="15942"/>
                  </a:lnTo>
                  <a:cubicBezTo>
                    <a:pt x="33740" y="15889"/>
                    <a:pt x="33729" y="15874"/>
                    <a:pt x="33766" y="15800"/>
                  </a:cubicBezTo>
                  <a:cubicBezTo>
                    <a:pt x="33791" y="15755"/>
                    <a:pt x="33822" y="15681"/>
                    <a:pt x="33894" y="15681"/>
                  </a:cubicBezTo>
                  <a:close/>
                  <a:moveTo>
                    <a:pt x="33121" y="16912"/>
                  </a:moveTo>
                  <a:cubicBezTo>
                    <a:pt x="33122" y="16912"/>
                    <a:pt x="33123" y="16913"/>
                    <a:pt x="33124" y="16913"/>
                  </a:cubicBezTo>
                  <a:lnTo>
                    <a:pt x="33124" y="16913"/>
                  </a:lnTo>
                  <a:cubicBezTo>
                    <a:pt x="33123" y="16913"/>
                    <a:pt x="33122" y="16912"/>
                    <a:pt x="33121" y="16912"/>
                  </a:cubicBezTo>
                  <a:close/>
                  <a:moveTo>
                    <a:pt x="32036" y="19114"/>
                  </a:moveTo>
                  <a:cubicBezTo>
                    <a:pt x="32039" y="19116"/>
                    <a:pt x="32042" y="19117"/>
                    <a:pt x="32045" y="19118"/>
                  </a:cubicBezTo>
                  <a:lnTo>
                    <a:pt x="32045" y="19118"/>
                  </a:lnTo>
                  <a:cubicBezTo>
                    <a:pt x="32041" y="19117"/>
                    <a:pt x="32038" y="19115"/>
                    <a:pt x="32036" y="19114"/>
                  </a:cubicBezTo>
                  <a:close/>
                  <a:moveTo>
                    <a:pt x="32419" y="18895"/>
                  </a:moveTo>
                  <a:cubicBezTo>
                    <a:pt x="32443" y="18895"/>
                    <a:pt x="32475" y="18918"/>
                    <a:pt x="32497" y="18972"/>
                  </a:cubicBezTo>
                  <a:lnTo>
                    <a:pt x="32592" y="19193"/>
                  </a:lnTo>
                  <a:cubicBezTo>
                    <a:pt x="32508" y="19151"/>
                    <a:pt x="32356" y="19077"/>
                    <a:pt x="32403" y="18999"/>
                  </a:cubicBezTo>
                  <a:cubicBezTo>
                    <a:pt x="32402" y="18998"/>
                    <a:pt x="32402" y="18997"/>
                    <a:pt x="32401" y="18996"/>
                  </a:cubicBezTo>
                  <a:lnTo>
                    <a:pt x="32401" y="18996"/>
                  </a:lnTo>
                  <a:cubicBezTo>
                    <a:pt x="32402" y="18995"/>
                    <a:pt x="32402" y="18994"/>
                    <a:pt x="32403" y="18993"/>
                  </a:cubicBezTo>
                  <a:lnTo>
                    <a:pt x="32400" y="18993"/>
                  </a:lnTo>
                  <a:cubicBezTo>
                    <a:pt x="32397" y="18988"/>
                    <a:pt x="32394" y="18983"/>
                    <a:pt x="32391" y="18979"/>
                  </a:cubicBezTo>
                  <a:lnTo>
                    <a:pt x="32391" y="18979"/>
                  </a:lnTo>
                  <a:cubicBezTo>
                    <a:pt x="32371" y="18928"/>
                    <a:pt x="32390" y="18895"/>
                    <a:pt x="32419" y="18895"/>
                  </a:cubicBezTo>
                  <a:close/>
                  <a:moveTo>
                    <a:pt x="1548" y="20042"/>
                  </a:moveTo>
                  <a:lnTo>
                    <a:pt x="1548" y="20042"/>
                  </a:lnTo>
                  <a:cubicBezTo>
                    <a:pt x="1549" y="20042"/>
                    <a:pt x="1550" y="20043"/>
                    <a:pt x="1551" y="20043"/>
                  </a:cubicBezTo>
                  <a:lnTo>
                    <a:pt x="1551" y="20043"/>
                  </a:lnTo>
                  <a:cubicBezTo>
                    <a:pt x="1550" y="20043"/>
                    <a:pt x="1549" y="20042"/>
                    <a:pt x="1548" y="20042"/>
                  </a:cubicBezTo>
                  <a:close/>
                  <a:moveTo>
                    <a:pt x="31438" y="21310"/>
                  </a:moveTo>
                  <a:cubicBezTo>
                    <a:pt x="31524" y="21310"/>
                    <a:pt x="31605" y="21331"/>
                    <a:pt x="31574" y="21437"/>
                  </a:cubicBezTo>
                  <a:cubicBezTo>
                    <a:pt x="31556" y="21470"/>
                    <a:pt x="31525" y="21484"/>
                    <a:pt x="31491" y="21484"/>
                  </a:cubicBezTo>
                  <a:cubicBezTo>
                    <a:pt x="31405" y="21484"/>
                    <a:pt x="31301" y="21392"/>
                    <a:pt x="31339" y="21316"/>
                  </a:cubicBezTo>
                  <a:cubicBezTo>
                    <a:pt x="31368" y="21313"/>
                    <a:pt x="31403" y="21310"/>
                    <a:pt x="31438" y="21310"/>
                  </a:cubicBezTo>
                  <a:close/>
                  <a:moveTo>
                    <a:pt x="473" y="22291"/>
                  </a:moveTo>
                  <a:cubicBezTo>
                    <a:pt x="473" y="22291"/>
                    <a:pt x="474" y="22291"/>
                    <a:pt x="475" y="22292"/>
                  </a:cubicBezTo>
                  <a:lnTo>
                    <a:pt x="475" y="22292"/>
                  </a:lnTo>
                  <a:cubicBezTo>
                    <a:pt x="474" y="22291"/>
                    <a:pt x="473" y="22291"/>
                    <a:pt x="473" y="22291"/>
                  </a:cubicBezTo>
                  <a:close/>
                  <a:moveTo>
                    <a:pt x="6659" y="24399"/>
                  </a:moveTo>
                  <a:cubicBezTo>
                    <a:pt x="6659" y="24400"/>
                    <a:pt x="6659" y="24401"/>
                    <a:pt x="6659" y="24403"/>
                  </a:cubicBezTo>
                  <a:lnTo>
                    <a:pt x="6659" y="24403"/>
                  </a:lnTo>
                  <a:cubicBezTo>
                    <a:pt x="6659" y="24401"/>
                    <a:pt x="6659" y="24400"/>
                    <a:pt x="6659" y="24399"/>
                  </a:cubicBezTo>
                  <a:close/>
                  <a:moveTo>
                    <a:pt x="6460" y="24752"/>
                  </a:moveTo>
                  <a:cubicBezTo>
                    <a:pt x="6537" y="24752"/>
                    <a:pt x="6622" y="24798"/>
                    <a:pt x="6581" y="24934"/>
                  </a:cubicBezTo>
                  <a:cubicBezTo>
                    <a:pt x="6549" y="25044"/>
                    <a:pt x="6450" y="25018"/>
                    <a:pt x="6371" y="25028"/>
                  </a:cubicBezTo>
                  <a:cubicBezTo>
                    <a:pt x="6355" y="24934"/>
                    <a:pt x="6324" y="24771"/>
                    <a:pt x="6424" y="24755"/>
                  </a:cubicBezTo>
                  <a:cubicBezTo>
                    <a:pt x="6435" y="24753"/>
                    <a:pt x="6447" y="24752"/>
                    <a:pt x="6460" y="24752"/>
                  </a:cubicBezTo>
                  <a:close/>
                  <a:moveTo>
                    <a:pt x="398" y="25481"/>
                  </a:moveTo>
                  <a:cubicBezTo>
                    <a:pt x="414" y="25481"/>
                    <a:pt x="408" y="25500"/>
                    <a:pt x="342" y="25558"/>
                  </a:cubicBezTo>
                  <a:cubicBezTo>
                    <a:pt x="334" y="25560"/>
                    <a:pt x="328" y="25564"/>
                    <a:pt x="323" y="25568"/>
                  </a:cubicBezTo>
                  <a:lnTo>
                    <a:pt x="323" y="25568"/>
                  </a:lnTo>
                  <a:cubicBezTo>
                    <a:pt x="321" y="25568"/>
                    <a:pt x="319" y="25568"/>
                    <a:pt x="318" y="25568"/>
                  </a:cubicBezTo>
                  <a:cubicBezTo>
                    <a:pt x="294" y="25568"/>
                    <a:pt x="312" y="25535"/>
                    <a:pt x="336" y="25511"/>
                  </a:cubicBezTo>
                  <a:cubicBezTo>
                    <a:pt x="358" y="25494"/>
                    <a:pt x="385" y="25481"/>
                    <a:pt x="398" y="25481"/>
                  </a:cubicBezTo>
                  <a:close/>
                  <a:moveTo>
                    <a:pt x="3933" y="25606"/>
                  </a:moveTo>
                  <a:cubicBezTo>
                    <a:pt x="4008" y="25606"/>
                    <a:pt x="4085" y="25646"/>
                    <a:pt x="4059" y="25778"/>
                  </a:cubicBezTo>
                  <a:cubicBezTo>
                    <a:pt x="4033" y="25893"/>
                    <a:pt x="3938" y="25867"/>
                    <a:pt x="3860" y="25883"/>
                  </a:cubicBezTo>
                  <a:cubicBezTo>
                    <a:pt x="3839" y="25788"/>
                    <a:pt x="3797" y="25631"/>
                    <a:pt x="3891" y="25610"/>
                  </a:cubicBezTo>
                  <a:cubicBezTo>
                    <a:pt x="3905" y="25608"/>
                    <a:pt x="3919" y="25606"/>
                    <a:pt x="3933" y="25606"/>
                  </a:cubicBezTo>
                  <a:close/>
                  <a:moveTo>
                    <a:pt x="5678" y="25679"/>
                  </a:moveTo>
                  <a:cubicBezTo>
                    <a:pt x="5602" y="25679"/>
                    <a:pt x="5552" y="25932"/>
                    <a:pt x="5686" y="25932"/>
                  </a:cubicBezTo>
                  <a:cubicBezTo>
                    <a:pt x="5692" y="25932"/>
                    <a:pt x="5698" y="25931"/>
                    <a:pt x="5705" y="25930"/>
                  </a:cubicBezTo>
                  <a:cubicBezTo>
                    <a:pt x="5731" y="25930"/>
                    <a:pt x="5763" y="25925"/>
                    <a:pt x="5789" y="25914"/>
                  </a:cubicBezTo>
                  <a:cubicBezTo>
                    <a:pt x="5758" y="25738"/>
                    <a:pt x="5714" y="25679"/>
                    <a:pt x="5678" y="25679"/>
                  </a:cubicBezTo>
                  <a:close/>
                  <a:moveTo>
                    <a:pt x="18713" y="28688"/>
                  </a:moveTo>
                  <a:lnTo>
                    <a:pt x="18713" y="28689"/>
                  </a:lnTo>
                  <a:lnTo>
                    <a:pt x="18713" y="28689"/>
                  </a:lnTo>
                  <a:cubicBezTo>
                    <a:pt x="18713" y="28688"/>
                    <a:pt x="18713" y="28688"/>
                    <a:pt x="18713" y="28688"/>
                  </a:cubicBezTo>
                  <a:close/>
                  <a:moveTo>
                    <a:pt x="19092" y="29289"/>
                  </a:moveTo>
                  <a:lnTo>
                    <a:pt x="19091" y="29291"/>
                  </a:lnTo>
                  <a:cubicBezTo>
                    <a:pt x="19093" y="29292"/>
                    <a:pt x="19094" y="29293"/>
                    <a:pt x="19096" y="29294"/>
                  </a:cubicBezTo>
                  <a:lnTo>
                    <a:pt x="19096" y="29294"/>
                  </a:lnTo>
                  <a:lnTo>
                    <a:pt x="19096" y="29291"/>
                  </a:lnTo>
                  <a:cubicBezTo>
                    <a:pt x="19095" y="29290"/>
                    <a:pt x="19093" y="29289"/>
                    <a:pt x="19092" y="29289"/>
                  </a:cubicBezTo>
                  <a:close/>
                  <a:moveTo>
                    <a:pt x="26486" y="32173"/>
                  </a:moveTo>
                  <a:cubicBezTo>
                    <a:pt x="26351" y="32173"/>
                    <a:pt x="26463" y="32392"/>
                    <a:pt x="26567" y="32392"/>
                  </a:cubicBezTo>
                  <a:cubicBezTo>
                    <a:pt x="26596" y="32392"/>
                    <a:pt x="26624" y="32375"/>
                    <a:pt x="26646" y="32332"/>
                  </a:cubicBezTo>
                  <a:cubicBezTo>
                    <a:pt x="26662" y="32306"/>
                    <a:pt x="26677" y="32274"/>
                    <a:pt x="26688" y="32248"/>
                  </a:cubicBezTo>
                  <a:cubicBezTo>
                    <a:pt x="26593" y="32194"/>
                    <a:pt x="26528" y="32173"/>
                    <a:pt x="26486" y="32173"/>
                  </a:cubicBezTo>
                  <a:close/>
                  <a:moveTo>
                    <a:pt x="24355" y="32201"/>
                  </a:moveTo>
                  <a:lnTo>
                    <a:pt x="24418" y="32243"/>
                  </a:lnTo>
                  <a:cubicBezTo>
                    <a:pt x="24423" y="32342"/>
                    <a:pt x="24412" y="32442"/>
                    <a:pt x="24381" y="32536"/>
                  </a:cubicBezTo>
                  <a:cubicBezTo>
                    <a:pt x="24250" y="32473"/>
                    <a:pt x="24255" y="32374"/>
                    <a:pt x="24355" y="32201"/>
                  </a:cubicBezTo>
                  <a:close/>
                  <a:moveTo>
                    <a:pt x="24718" y="509"/>
                  </a:moveTo>
                  <a:cubicBezTo>
                    <a:pt x="24552" y="509"/>
                    <a:pt x="24735" y="1107"/>
                    <a:pt x="24821" y="1177"/>
                  </a:cubicBezTo>
                  <a:lnTo>
                    <a:pt x="24821" y="1172"/>
                  </a:lnTo>
                  <a:cubicBezTo>
                    <a:pt x="24921" y="1240"/>
                    <a:pt x="25120" y="1225"/>
                    <a:pt x="25052" y="1424"/>
                  </a:cubicBezTo>
                  <a:cubicBezTo>
                    <a:pt x="25115" y="1492"/>
                    <a:pt x="25335" y="1445"/>
                    <a:pt x="25272" y="1644"/>
                  </a:cubicBezTo>
                  <a:cubicBezTo>
                    <a:pt x="25308" y="1569"/>
                    <a:pt x="25314" y="1228"/>
                    <a:pt x="25416" y="1228"/>
                  </a:cubicBezTo>
                  <a:cubicBezTo>
                    <a:pt x="25420" y="1228"/>
                    <a:pt x="25425" y="1229"/>
                    <a:pt x="25430" y="1230"/>
                  </a:cubicBezTo>
                  <a:cubicBezTo>
                    <a:pt x="25522" y="1254"/>
                    <a:pt x="25565" y="1592"/>
                    <a:pt x="25676" y="1592"/>
                  </a:cubicBezTo>
                  <a:cubicBezTo>
                    <a:pt x="25685" y="1592"/>
                    <a:pt x="25693" y="1590"/>
                    <a:pt x="25702" y="1586"/>
                  </a:cubicBezTo>
                  <a:cubicBezTo>
                    <a:pt x="25749" y="1565"/>
                    <a:pt x="25744" y="1434"/>
                    <a:pt x="25744" y="1398"/>
                  </a:cubicBezTo>
                  <a:cubicBezTo>
                    <a:pt x="25771" y="1331"/>
                    <a:pt x="25812" y="1312"/>
                    <a:pt x="25855" y="1312"/>
                  </a:cubicBezTo>
                  <a:cubicBezTo>
                    <a:pt x="25896" y="1312"/>
                    <a:pt x="25939" y="1330"/>
                    <a:pt x="25970" y="1340"/>
                  </a:cubicBezTo>
                  <a:cubicBezTo>
                    <a:pt x="26059" y="1377"/>
                    <a:pt x="26211" y="1497"/>
                    <a:pt x="26069" y="1649"/>
                  </a:cubicBezTo>
                  <a:cubicBezTo>
                    <a:pt x="25959" y="1770"/>
                    <a:pt x="25687" y="1675"/>
                    <a:pt x="25676" y="1896"/>
                  </a:cubicBezTo>
                  <a:cubicBezTo>
                    <a:pt x="25671" y="2034"/>
                    <a:pt x="25707" y="2092"/>
                    <a:pt x="25761" y="2092"/>
                  </a:cubicBezTo>
                  <a:cubicBezTo>
                    <a:pt x="25809" y="2092"/>
                    <a:pt x="25871" y="2046"/>
                    <a:pt x="25928" y="1969"/>
                  </a:cubicBezTo>
                  <a:cubicBezTo>
                    <a:pt x="25969" y="1911"/>
                    <a:pt x="26025" y="1886"/>
                    <a:pt x="26083" y="1886"/>
                  </a:cubicBezTo>
                  <a:cubicBezTo>
                    <a:pt x="26246" y="1886"/>
                    <a:pt x="26431" y="2076"/>
                    <a:pt x="26381" y="2255"/>
                  </a:cubicBezTo>
                  <a:lnTo>
                    <a:pt x="26381" y="2255"/>
                  </a:lnTo>
                  <a:cubicBezTo>
                    <a:pt x="26411" y="2171"/>
                    <a:pt x="26465" y="2020"/>
                    <a:pt x="26521" y="2020"/>
                  </a:cubicBezTo>
                  <a:cubicBezTo>
                    <a:pt x="26525" y="2020"/>
                    <a:pt x="26528" y="2021"/>
                    <a:pt x="26531" y="2022"/>
                  </a:cubicBezTo>
                  <a:cubicBezTo>
                    <a:pt x="26568" y="2031"/>
                    <a:pt x="26621" y="2049"/>
                    <a:pt x="26673" y="2049"/>
                  </a:cubicBezTo>
                  <a:cubicBezTo>
                    <a:pt x="26731" y="2049"/>
                    <a:pt x="26788" y="2028"/>
                    <a:pt x="26824" y="1953"/>
                  </a:cubicBezTo>
                  <a:lnTo>
                    <a:pt x="26824" y="1953"/>
                  </a:lnTo>
                  <a:cubicBezTo>
                    <a:pt x="26677" y="2268"/>
                    <a:pt x="27301" y="2535"/>
                    <a:pt x="27427" y="2619"/>
                  </a:cubicBezTo>
                  <a:cubicBezTo>
                    <a:pt x="27528" y="2673"/>
                    <a:pt x="27629" y="2696"/>
                    <a:pt x="27733" y="2696"/>
                  </a:cubicBezTo>
                  <a:cubicBezTo>
                    <a:pt x="27905" y="2696"/>
                    <a:pt x="28088" y="2634"/>
                    <a:pt x="28303" y="2546"/>
                  </a:cubicBezTo>
                  <a:lnTo>
                    <a:pt x="28303" y="2546"/>
                  </a:lnTo>
                  <a:cubicBezTo>
                    <a:pt x="28256" y="2567"/>
                    <a:pt x="27931" y="2724"/>
                    <a:pt x="27957" y="2829"/>
                  </a:cubicBezTo>
                  <a:lnTo>
                    <a:pt x="28067" y="2866"/>
                  </a:lnTo>
                  <a:cubicBezTo>
                    <a:pt x="28114" y="2892"/>
                    <a:pt x="28083" y="2860"/>
                    <a:pt x="28051" y="2965"/>
                  </a:cubicBezTo>
                  <a:cubicBezTo>
                    <a:pt x="28018" y="3069"/>
                    <a:pt x="28025" y="3156"/>
                    <a:pt x="28070" y="3156"/>
                  </a:cubicBezTo>
                  <a:cubicBezTo>
                    <a:pt x="28095" y="3156"/>
                    <a:pt x="28133" y="3128"/>
                    <a:pt x="28182" y="3060"/>
                  </a:cubicBezTo>
                  <a:cubicBezTo>
                    <a:pt x="28248" y="2971"/>
                    <a:pt x="28277" y="2908"/>
                    <a:pt x="28327" y="2908"/>
                  </a:cubicBezTo>
                  <a:cubicBezTo>
                    <a:pt x="28345" y="2908"/>
                    <a:pt x="28366" y="2916"/>
                    <a:pt x="28392" y="2934"/>
                  </a:cubicBezTo>
                  <a:cubicBezTo>
                    <a:pt x="28455" y="2965"/>
                    <a:pt x="28507" y="3012"/>
                    <a:pt x="28549" y="3065"/>
                  </a:cubicBezTo>
                  <a:cubicBezTo>
                    <a:pt x="28575" y="3117"/>
                    <a:pt x="28513" y="3185"/>
                    <a:pt x="28544" y="3201"/>
                  </a:cubicBezTo>
                  <a:lnTo>
                    <a:pt x="28801" y="3390"/>
                  </a:lnTo>
                  <a:cubicBezTo>
                    <a:pt x="28818" y="3402"/>
                    <a:pt x="28837" y="3407"/>
                    <a:pt x="28856" y="3407"/>
                  </a:cubicBezTo>
                  <a:cubicBezTo>
                    <a:pt x="28999" y="3407"/>
                    <a:pt x="29164" y="3099"/>
                    <a:pt x="29127" y="3061"/>
                  </a:cubicBezTo>
                  <a:lnTo>
                    <a:pt x="29127" y="3061"/>
                  </a:lnTo>
                  <a:cubicBezTo>
                    <a:pt x="29204" y="3133"/>
                    <a:pt x="29121" y="3585"/>
                    <a:pt x="29136" y="3710"/>
                  </a:cubicBezTo>
                  <a:cubicBezTo>
                    <a:pt x="29145" y="3775"/>
                    <a:pt x="29167" y="3823"/>
                    <a:pt x="29190" y="3823"/>
                  </a:cubicBezTo>
                  <a:cubicBezTo>
                    <a:pt x="29209" y="3823"/>
                    <a:pt x="29229" y="3788"/>
                    <a:pt x="29241" y="3699"/>
                  </a:cubicBezTo>
                  <a:cubicBezTo>
                    <a:pt x="29257" y="3614"/>
                    <a:pt x="29310" y="3440"/>
                    <a:pt x="29364" y="3440"/>
                  </a:cubicBezTo>
                  <a:cubicBezTo>
                    <a:pt x="29383" y="3440"/>
                    <a:pt x="29402" y="3461"/>
                    <a:pt x="29420" y="3516"/>
                  </a:cubicBezTo>
                  <a:cubicBezTo>
                    <a:pt x="29456" y="3631"/>
                    <a:pt x="29467" y="3752"/>
                    <a:pt x="29456" y="3872"/>
                  </a:cubicBezTo>
                  <a:cubicBezTo>
                    <a:pt x="29456" y="3887"/>
                    <a:pt x="29437" y="3989"/>
                    <a:pt x="29449" y="4012"/>
                  </a:cubicBezTo>
                  <a:lnTo>
                    <a:pt x="29449" y="4012"/>
                  </a:lnTo>
                  <a:cubicBezTo>
                    <a:pt x="29435" y="3978"/>
                    <a:pt x="29610" y="3725"/>
                    <a:pt x="29661" y="3694"/>
                  </a:cubicBezTo>
                  <a:cubicBezTo>
                    <a:pt x="29664" y="3693"/>
                    <a:pt x="29667" y="3692"/>
                    <a:pt x="29670" y="3692"/>
                  </a:cubicBezTo>
                  <a:cubicBezTo>
                    <a:pt x="29731" y="3692"/>
                    <a:pt x="29639" y="4089"/>
                    <a:pt x="29629" y="4129"/>
                  </a:cubicBezTo>
                  <a:cubicBezTo>
                    <a:pt x="29607" y="4259"/>
                    <a:pt x="29606" y="4309"/>
                    <a:pt x="29619" y="4309"/>
                  </a:cubicBezTo>
                  <a:cubicBezTo>
                    <a:pt x="29660" y="4309"/>
                    <a:pt x="29831" y="3817"/>
                    <a:pt x="29839" y="3809"/>
                  </a:cubicBezTo>
                  <a:cubicBezTo>
                    <a:pt x="29840" y="3809"/>
                    <a:pt x="29841" y="3809"/>
                    <a:pt x="29842" y="3809"/>
                  </a:cubicBezTo>
                  <a:cubicBezTo>
                    <a:pt x="29909" y="3809"/>
                    <a:pt x="29838" y="4198"/>
                    <a:pt x="29916" y="4198"/>
                  </a:cubicBezTo>
                  <a:cubicBezTo>
                    <a:pt x="29929" y="4198"/>
                    <a:pt x="29946" y="4188"/>
                    <a:pt x="29968" y="4163"/>
                  </a:cubicBezTo>
                  <a:lnTo>
                    <a:pt x="29968" y="4163"/>
                  </a:lnTo>
                  <a:cubicBezTo>
                    <a:pt x="29807" y="4347"/>
                    <a:pt x="30343" y="4717"/>
                    <a:pt x="30416" y="4811"/>
                  </a:cubicBezTo>
                  <a:cubicBezTo>
                    <a:pt x="30526" y="4910"/>
                    <a:pt x="30662" y="4931"/>
                    <a:pt x="30778" y="5005"/>
                  </a:cubicBezTo>
                  <a:cubicBezTo>
                    <a:pt x="30867" y="5063"/>
                    <a:pt x="30730" y="5272"/>
                    <a:pt x="30846" y="5272"/>
                  </a:cubicBezTo>
                  <a:cubicBezTo>
                    <a:pt x="30893" y="5272"/>
                    <a:pt x="31040" y="5237"/>
                    <a:pt x="31124" y="5237"/>
                  </a:cubicBezTo>
                  <a:cubicBezTo>
                    <a:pt x="31152" y="5237"/>
                    <a:pt x="31173" y="5241"/>
                    <a:pt x="31181" y="5251"/>
                  </a:cubicBezTo>
                  <a:lnTo>
                    <a:pt x="31181" y="5251"/>
                  </a:lnTo>
                  <a:cubicBezTo>
                    <a:pt x="31181" y="5251"/>
                    <a:pt x="31181" y="5251"/>
                    <a:pt x="31180" y="5251"/>
                  </a:cubicBezTo>
                  <a:cubicBezTo>
                    <a:pt x="31151" y="5251"/>
                    <a:pt x="30560" y="5493"/>
                    <a:pt x="30847" y="5493"/>
                  </a:cubicBezTo>
                  <a:cubicBezTo>
                    <a:pt x="30850" y="5493"/>
                    <a:pt x="30853" y="5492"/>
                    <a:pt x="30856" y="5492"/>
                  </a:cubicBezTo>
                  <a:cubicBezTo>
                    <a:pt x="30947" y="5492"/>
                    <a:pt x="31005" y="5560"/>
                    <a:pt x="31086" y="5560"/>
                  </a:cubicBezTo>
                  <a:cubicBezTo>
                    <a:pt x="31122" y="5560"/>
                    <a:pt x="31163" y="5547"/>
                    <a:pt x="31213" y="5508"/>
                  </a:cubicBezTo>
                  <a:cubicBezTo>
                    <a:pt x="31236" y="5491"/>
                    <a:pt x="31254" y="5484"/>
                    <a:pt x="31268" y="5484"/>
                  </a:cubicBezTo>
                  <a:cubicBezTo>
                    <a:pt x="31327" y="5484"/>
                    <a:pt x="31317" y="5605"/>
                    <a:pt x="31371" y="5605"/>
                  </a:cubicBezTo>
                  <a:cubicBezTo>
                    <a:pt x="31384" y="5605"/>
                    <a:pt x="31400" y="5599"/>
                    <a:pt x="31422" y="5582"/>
                  </a:cubicBezTo>
                  <a:lnTo>
                    <a:pt x="31422" y="5582"/>
                  </a:lnTo>
                  <a:cubicBezTo>
                    <a:pt x="31265" y="5702"/>
                    <a:pt x="31166" y="5812"/>
                    <a:pt x="31218" y="5964"/>
                  </a:cubicBezTo>
                  <a:cubicBezTo>
                    <a:pt x="31222" y="5979"/>
                    <a:pt x="31235" y="5986"/>
                    <a:pt x="31255" y="5986"/>
                  </a:cubicBezTo>
                  <a:cubicBezTo>
                    <a:pt x="31361" y="5986"/>
                    <a:pt x="31654" y="5814"/>
                    <a:pt x="31796" y="5814"/>
                  </a:cubicBezTo>
                  <a:cubicBezTo>
                    <a:pt x="31807" y="5814"/>
                    <a:pt x="31817" y="5815"/>
                    <a:pt x="31826" y="5818"/>
                  </a:cubicBezTo>
                  <a:cubicBezTo>
                    <a:pt x="32193" y="5917"/>
                    <a:pt x="31559" y="6389"/>
                    <a:pt x="31386" y="6510"/>
                  </a:cubicBezTo>
                  <a:cubicBezTo>
                    <a:pt x="31603" y="6462"/>
                    <a:pt x="31829" y="6441"/>
                    <a:pt x="32052" y="6441"/>
                  </a:cubicBezTo>
                  <a:cubicBezTo>
                    <a:pt x="32076" y="6441"/>
                    <a:pt x="32101" y="6441"/>
                    <a:pt x="32125" y="6441"/>
                  </a:cubicBezTo>
                  <a:cubicBezTo>
                    <a:pt x="32036" y="6557"/>
                    <a:pt x="31957" y="6677"/>
                    <a:pt x="31900" y="6808"/>
                  </a:cubicBezTo>
                  <a:cubicBezTo>
                    <a:pt x="31930" y="6789"/>
                    <a:pt x="31956" y="6781"/>
                    <a:pt x="31979" y="6781"/>
                  </a:cubicBezTo>
                  <a:cubicBezTo>
                    <a:pt x="32065" y="6781"/>
                    <a:pt x="32101" y="6897"/>
                    <a:pt x="32151" y="6934"/>
                  </a:cubicBezTo>
                  <a:cubicBezTo>
                    <a:pt x="32177" y="6949"/>
                    <a:pt x="32327" y="6973"/>
                    <a:pt x="32428" y="6973"/>
                  </a:cubicBezTo>
                  <a:cubicBezTo>
                    <a:pt x="32473" y="6973"/>
                    <a:pt x="32508" y="6968"/>
                    <a:pt x="32518" y="6955"/>
                  </a:cubicBezTo>
                  <a:lnTo>
                    <a:pt x="32518" y="6955"/>
                  </a:lnTo>
                  <a:cubicBezTo>
                    <a:pt x="32403" y="7123"/>
                    <a:pt x="32036" y="7181"/>
                    <a:pt x="32309" y="7333"/>
                  </a:cubicBezTo>
                  <a:cubicBezTo>
                    <a:pt x="32508" y="7443"/>
                    <a:pt x="32461" y="7527"/>
                    <a:pt x="32240" y="7653"/>
                  </a:cubicBezTo>
                  <a:cubicBezTo>
                    <a:pt x="32257" y="7683"/>
                    <a:pt x="32278" y="7693"/>
                    <a:pt x="32300" y="7693"/>
                  </a:cubicBezTo>
                  <a:cubicBezTo>
                    <a:pt x="32350" y="7693"/>
                    <a:pt x="32410" y="7646"/>
                    <a:pt x="32471" y="7642"/>
                  </a:cubicBezTo>
                  <a:cubicBezTo>
                    <a:pt x="32607" y="7642"/>
                    <a:pt x="32586" y="7820"/>
                    <a:pt x="32691" y="7862"/>
                  </a:cubicBezTo>
                  <a:cubicBezTo>
                    <a:pt x="32705" y="7867"/>
                    <a:pt x="32719" y="7870"/>
                    <a:pt x="32732" y="7870"/>
                  </a:cubicBezTo>
                  <a:cubicBezTo>
                    <a:pt x="32815" y="7870"/>
                    <a:pt x="32895" y="7789"/>
                    <a:pt x="32978" y="7789"/>
                  </a:cubicBezTo>
                  <a:cubicBezTo>
                    <a:pt x="32980" y="7789"/>
                    <a:pt x="32983" y="7789"/>
                    <a:pt x="32985" y="7789"/>
                  </a:cubicBezTo>
                  <a:cubicBezTo>
                    <a:pt x="33070" y="7789"/>
                    <a:pt x="33059" y="7904"/>
                    <a:pt x="33121" y="7904"/>
                  </a:cubicBezTo>
                  <a:cubicBezTo>
                    <a:pt x="33129" y="7904"/>
                    <a:pt x="33139" y="7902"/>
                    <a:pt x="33151" y="7897"/>
                  </a:cubicBezTo>
                  <a:lnTo>
                    <a:pt x="33151" y="7897"/>
                  </a:lnTo>
                  <a:cubicBezTo>
                    <a:pt x="32980" y="7977"/>
                    <a:pt x="32980" y="7953"/>
                    <a:pt x="33037" y="8072"/>
                  </a:cubicBezTo>
                  <a:lnTo>
                    <a:pt x="33153" y="8308"/>
                  </a:lnTo>
                  <a:cubicBezTo>
                    <a:pt x="33094" y="8335"/>
                    <a:pt x="33011" y="8376"/>
                    <a:pt x="32949" y="8376"/>
                  </a:cubicBezTo>
                  <a:cubicBezTo>
                    <a:pt x="32916" y="8376"/>
                    <a:pt x="32889" y="8365"/>
                    <a:pt x="32875" y="8334"/>
                  </a:cubicBezTo>
                  <a:cubicBezTo>
                    <a:pt x="32829" y="8330"/>
                    <a:pt x="32828" y="8291"/>
                    <a:pt x="32787" y="8291"/>
                  </a:cubicBezTo>
                  <a:cubicBezTo>
                    <a:pt x="32771" y="8291"/>
                    <a:pt x="32750" y="8297"/>
                    <a:pt x="32717" y="8313"/>
                  </a:cubicBezTo>
                  <a:cubicBezTo>
                    <a:pt x="32833" y="8528"/>
                    <a:pt x="33100" y="8439"/>
                    <a:pt x="33299" y="8565"/>
                  </a:cubicBezTo>
                  <a:cubicBezTo>
                    <a:pt x="33460" y="8671"/>
                    <a:pt x="33212" y="8681"/>
                    <a:pt x="33109" y="8681"/>
                  </a:cubicBezTo>
                  <a:cubicBezTo>
                    <a:pt x="33085" y="8681"/>
                    <a:pt x="33069" y="8680"/>
                    <a:pt x="33069" y="8680"/>
                  </a:cubicBezTo>
                  <a:lnTo>
                    <a:pt x="33069" y="8680"/>
                  </a:lnTo>
                  <a:cubicBezTo>
                    <a:pt x="33058" y="8691"/>
                    <a:pt x="33216" y="8785"/>
                    <a:pt x="33216" y="8785"/>
                  </a:cubicBezTo>
                  <a:cubicBezTo>
                    <a:pt x="33352" y="8811"/>
                    <a:pt x="33357" y="8832"/>
                    <a:pt x="33278" y="8953"/>
                  </a:cubicBezTo>
                  <a:cubicBezTo>
                    <a:pt x="33202" y="9071"/>
                    <a:pt x="33217" y="9244"/>
                    <a:pt x="33332" y="9244"/>
                  </a:cubicBezTo>
                  <a:cubicBezTo>
                    <a:pt x="33375" y="9244"/>
                    <a:pt x="33432" y="9219"/>
                    <a:pt x="33504" y="9157"/>
                  </a:cubicBezTo>
                  <a:lnTo>
                    <a:pt x="33504" y="9157"/>
                  </a:lnTo>
                  <a:cubicBezTo>
                    <a:pt x="33499" y="9226"/>
                    <a:pt x="33567" y="9220"/>
                    <a:pt x="33593" y="9236"/>
                  </a:cubicBezTo>
                  <a:cubicBezTo>
                    <a:pt x="33614" y="9257"/>
                    <a:pt x="33320" y="9325"/>
                    <a:pt x="33278" y="9346"/>
                  </a:cubicBezTo>
                  <a:cubicBezTo>
                    <a:pt x="33179" y="9393"/>
                    <a:pt x="33252" y="9435"/>
                    <a:pt x="33294" y="9467"/>
                  </a:cubicBezTo>
                  <a:cubicBezTo>
                    <a:pt x="33504" y="9624"/>
                    <a:pt x="33887" y="9446"/>
                    <a:pt x="33965" y="9687"/>
                  </a:cubicBezTo>
                  <a:cubicBezTo>
                    <a:pt x="33834" y="9729"/>
                    <a:pt x="33677" y="9771"/>
                    <a:pt x="33572" y="9860"/>
                  </a:cubicBezTo>
                  <a:cubicBezTo>
                    <a:pt x="33425" y="9978"/>
                    <a:pt x="33514" y="10065"/>
                    <a:pt x="33650" y="10065"/>
                  </a:cubicBezTo>
                  <a:cubicBezTo>
                    <a:pt x="33683" y="10065"/>
                    <a:pt x="33718" y="10060"/>
                    <a:pt x="33754" y="10049"/>
                  </a:cubicBezTo>
                  <a:lnTo>
                    <a:pt x="33754" y="10049"/>
                  </a:lnTo>
                  <a:cubicBezTo>
                    <a:pt x="33602" y="10097"/>
                    <a:pt x="33436" y="10196"/>
                    <a:pt x="33478" y="10321"/>
                  </a:cubicBezTo>
                  <a:cubicBezTo>
                    <a:pt x="33538" y="10304"/>
                    <a:pt x="33778" y="10198"/>
                    <a:pt x="33871" y="10198"/>
                  </a:cubicBezTo>
                  <a:cubicBezTo>
                    <a:pt x="33917" y="10198"/>
                    <a:pt x="33927" y="10223"/>
                    <a:pt x="33866" y="10295"/>
                  </a:cubicBezTo>
                  <a:cubicBezTo>
                    <a:pt x="33771" y="10410"/>
                    <a:pt x="33551" y="10473"/>
                    <a:pt x="33588" y="10615"/>
                  </a:cubicBezTo>
                  <a:cubicBezTo>
                    <a:pt x="33609" y="10709"/>
                    <a:pt x="33745" y="10704"/>
                    <a:pt x="33735" y="10814"/>
                  </a:cubicBezTo>
                  <a:cubicBezTo>
                    <a:pt x="33546" y="10861"/>
                    <a:pt x="33698" y="11249"/>
                    <a:pt x="33735" y="11323"/>
                  </a:cubicBezTo>
                  <a:cubicBezTo>
                    <a:pt x="33748" y="11348"/>
                    <a:pt x="33767" y="11358"/>
                    <a:pt x="33789" y="11358"/>
                  </a:cubicBezTo>
                  <a:cubicBezTo>
                    <a:pt x="33868" y="11358"/>
                    <a:pt x="33988" y="11237"/>
                    <a:pt x="34047" y="11237"/>
                  </a:cubicBezTo>
                  <a:cubicBezTo>
                    <a:pt x="34052" y="11237"/>
                    <a:pt x="34056" y="11237"/>
                    <a:pt x="34060" y="11239"/>
                  </a:cubicBezTo>
                  <a:cubicBezTo>
                    <a:pt x="34233" y="11317"/>
                    <a:pt x="33771" y="11527"/>
                    <a:pt x="33708" y="11553"/>
                  </a:cubicBezTo>
                  <a:cubicBezTo>
                    <a:pt x="33593" y="11601"/>
                    <a:pt x="33661" y="11789"/>
                    <a:pt x="33672" y="11847"/>
                  </a:cubicBezTo>
                  <a:cubicBezTo>
                    <a:pt x="33719" y="12004"/>
                    <a:pt x="33787" y="12162"/>
                    <a:pt x="33876" y="12303"/>
                  </a:cubicBezTo>
                  <a:cubicBezTo>
                    <a:pt x="33902" y="12345"/>
                    <a:pt x="34165" y="12607"/>
                    <a:pt x="34133" y="12639"/>
                  </a:cubicBezTo>
                  <a:cubicBezTo>
                    <a:pt x="34128" y="12642"/>
                    <a:pt x="34120" y="12644"/>
                    <a:pt x="34110" y="12644"/>
                  </a:cubicBezTo>
                  <a:cubicBezTo>
                    <a:pt x="34020" y="12644"/>
                    <a:pt x="33743" y="12525"/>
                    <a:pt x="33659" y="12525"/>
                  </a:cubicBezTo>
                  <a:cubicBezTo>
                    <a:pt x="33637" y="12525"/>
                    <a:pt x="33628" y="12534"/>
                    <a:pt x="33640" y="12555"/>
                  </a:cubicBezTo>
                  <a:cubicBezTo>
                    <a:pt x="33687" y="12638"/>
                    <a:pt x="33999" y="13032"/>
                    <a:pt x="34138" y="13032"/>
                  </a:cubicBezTo>
                  <a:cubicBezTo>
                    <a:pt x="34140" y="13032"/>
                    <a:pt x="34142" y="13032"/>
                    <a:pt x="34144" y="13032"/>
                  </a:cubicBezTo>
                  <a:lnTo>
                    <a:pt x="34144" y="13032"/>
                  </a:lnTo>
                  <a:cubicBezTo>
                    <a:pt x="33965" y="13048"/>
                    <a:pt x="33902" y="13137"/>
                    <a:pt x="33887" y="13252"/>
                  </a:cubicBezTo>
                  <a:cubicBezTo>
                    <a:pt x="33876" y="13352"/>
                    <a:pt x="33892" y="13446"/>
                    <a:pt x="33944" y="13535"/>
                  </a:cubicBezTo>
                  <a:cubicBezTo>
                    <a:pt x="33981" y="13603"/>
                    <a:pt x="34096" y="13624"/>
                    <a:pt x="34138" y="13698"/>
                  </a:cubicBezTo>
                  <a:cubicBezTo>
                    <a:pt x="34275" y="13913"/>
                    <a:pt x="33997" y="14065"/>
                    <a:pt x="33881" y="14238"/>
                  </a:cubicBezTo>
                  <a:cubicBezTo>
                    <a:pt x="33850" y="14290"/>
                    <a:pt x="33902" y="14290"/>
                    <a:pt x="33965" y="14290"/>
                  </a:cubicBezTo>
                  <a:cubicBezTo>
                    <a:pt x="33971" y="14358"/>
                    <a:pt x="33965" y="14427"/>
                    <a:pt x="33955" y="14490"/>
                  </a:cubicBezTo>
                  <a:cubicBezTo>
                    <a:pt x="33950" y="14605"/>
                    <a:pt x="34070" y="14731"/>
                    <a:pt x="34065" y="14841"/>
                  </a:cubicBezTo>
                  <a:cubicBezTo>
                    <a:pt x="34075" y="14946"/>
                    <a:pt x="33992" y="14982"/>
                    <a:pt x="33918" y="15045"/>
                  </a:cubicBezTo>
                  <a:cubicBezTo>
                    <a:pt x="33887" y="15061"/>
                    <a:pt x="33803" y="15161"/>
                    <a:pt x="33855" y="15229"/>
                  </a:cubicBezTo>
                  <a:cubicBezTo>
                    <a:pt x="33944" y="15349"/>
                    <a:pt x="33698" y="15627"/>
                    <a:pt x="33651" y="15743"/>
                  </a:cubicBezTo>
                  <a:cubicBezTo>
                    <a:pt x="33630" y="15795"/>
                    <a:pt x="33661" y="16209"/>
                    <a:pt x="33640" y="16215"/>
                  </a:cubicBezTo>
                  <a:cubicBezTo>
                    <a:pt x="33640" y="16215"/>
                    <a:pt x="33639" y="16215"/>
                    <a:pt x="33638" y="16215"/>
                  </a:cubicBezTo>
                  <a:cubicBezTo>
                    <a:pt x="33599" y="16215"/>
                    <a:pt x="33488" y="16083"/>
                    <a:pt x="33472" y="16068"/>
                  </a:cubicBezTo>
                  <a:lnTo>
                    <a:pt x="33472" y="16068"/>
                  </a:lnTo>
                  <a:lnTo>
                    <a:pt x="33509" y="16288"/>
                  </a:lnTo>
                  <a:cubicBezTo>
                    <a:pt x="33525" y="16319"/>
                    <a:pt x="33693" y="16540"/>
                    <a:pt x="33672" y="16566"/>
                  </a:cubicBezTo>
                  <a:cubicBezTo>
                    <a:pt x="33671" y="16567"/>
                    <a:pt x="33669" y="16567"/>
                    <a:pt x="33667" y="16567"/>
                  </a:cubicBezTo>
                  <a:cubicBezTo>
                    <a:pt x="33641" y="16567"/>
                    <a:pt x="33518" y="16495"/>
                    <a:pt x="33462" y="16495"/>
                  </a:cubicBezTo>
                  <a:cubicBezTo>
                    <a:pt x="33456" y="16495"/>
                    <a:pt x="33451" y="16496"/>
                    <a:pt x="33446" y="16498"/>
                  </a:cubicBezTo>
                  <a:cubicBezTo>
                    <a:pt x="33362" y="16524"/>
                    <a:pt x="33331" y="16629"/>
                    <a:pt x="33299" y="16692"/>
                  </a:cubicBezTo>
                  <a:cubicBezTo>
                    <a:pt x="33312" y="16792"/>
                    <a:pt x="33335" y="16943"/>
                    <a:pt x="33228" y="16943"/>
                  </a:cubicBezTo>
                  <a:cubicBezTo>
                    <a:pt x="33202" y="16943"/>
                    <a:pt x="33168" y="16934"/>
                    <a:pt x="33124" y="16913"/>
                  </a:cubicBezTo>
                  <a:lnTo>
                    <a:pt x="33124" y="16913"/>
                  </a:lnTo>
                  <a:cubicBezTo>
                    <a:pt x="33191" y="16947"/>
                    <a:pt x="33248" y="17090"/>
                    <a:pt x="33294" y="17095"/>
                  </a:cubicBezTo>
                  <a:cubicBezTo>
                    <a:pt x="33266" y="17092"/>
                    <a:pt x="33241" y="17091"/>
                    <a:pt x="33219" y="17091"/>
                  </a:cubicBezTo>
                  <a:cubicBezTo>
                    <a:pt x="33095" y="17091"/>
                    <a:pt x="33063" y="17142"/>
                    <a:pt x="33001" y="17258"/>
                  </a:cubicBezTo>
                  <a:cubicBezTo>
                    <a:pt x="32969" y="17321"/>
                    <a:pt x="32901" y="17410"/>
                    <a:pt x="32927" y="17494"/>
                  </a:cubicBezTo>
                  <a:cubicBezTo>
                    <a:pt x="32943" y="17546"/>
                    <a:pt x="33006" y="17536"/>
                    <a:pt x="32980" y="17583"/>
                  </a:cubicBezTo>
                  <a:cubicBezTo>
                    <a:pt x="32911" y="17725"/>
                    <a:pt x="32770" y="17714"/>
                    <a:pt x="32691" y="17861"/>
                  </a:cubicBezTo>
                  <a:cubicBezTo>
                    <a:pt x="32659" y="17917"/>
                    <a:pt x="32572" y="18184"/>
                    <a:pt x="32436" y="18184"/>
                  </a:cubicBezTo>
                  <a:cubicBezTo>
                    <a:pt x="32419" y="18184"/>
                    <a:pt x="32401" y="18180"/>
                    <a:pt x="32382" y="18170"/>
                  </a:cubicBezTo>
                  <a:lnTo>
                    <a:pt x="32382" y="18170"/>
                  </a:lnTo>
                  <a:cubicBezTo>
                    <a:pt x="32298" y="18327"/>
                    <a:pt x="32597" y="18296"/>
                    <a:pt x="32607" y="18432"/>
                  </a:cubicBezTo>
                  <a:cubicBezTo>
                    <a:pt x="32610" y="18469"/>
                    <a:pt x="32557" y="18478"/>
                    <a:pt x="32499" y="18478"/>
                  </a:cubicBezTo>
                  <a:cubicBezTo>
                    <a:pt x="32449" y="18478"/>
                    <a:pt x="32396" y="18471"/>
                    <a:pt x="32371" y="18469"/>
                  </a:cubicBezTo>
                  <a:cubicBezTo>
                    <a:pt x="32324" y="18490"/>
                    <a:pt x="32272" y="18516"/>
                    <a:pt x="32230" y="18553"/>
                  </a:cubicBezTo>
                  <a:cubicBezTo>
                    <a:pt x="32143" y="18625"/>
                    <a:pt x="32228" y="19128"/>
                    <a:pt x="32083" y="19128"/>
                  </a:cubicBezTo>
                  <a:cubicBezTo>
                    <a:pt x="32071" y="19128"/>
                    <a:pt x="32059" y="19125"/>
                    <a:pt x="32045" y="19118"/>
                  </a:cubicBezTo>
                  <a:lnTo>
                    <a:pt x="32045" y="19118"/>
                  </a:lnTo>
                  <a:cubicBezTo>
                    <a:pt x="32121" y="19157"/>
                    <a:pt x="32422" y="19347"/>
                    <a:pt x="32387" y="19402"/>
                  </a:cubicBezTo>
                  <a:cubicBezTo>
                    <a:pt x="32381" y="19412"/>
                    <a:pt x="32363" y="19415"/>
                    <a:pt x="32341" y="19415"/>
                  </a:cubicBezTo>
                  <a:cubicBezTo>
                    <a:pt x="32288" y="19415"/>
                    <a:pt x="32208" y="19397"/>
                    <a:pt x="32183" y="19397"/>
                  </a:cubicBezTo>
                  <a:cubicBezTo>
                    <a:pt x="32146" y="19408"/>
                    <a:pt x="32109" y="19429"/>
                    <a:pt x="32078" y="19455"/>
                  </a:cubicBezTo>
                  <a:cubicBezTo>
                    <a:pt x="31983" y="19518"/>
                    <a:pt x="31952" y="19549"/>
                    <a:pt x="31947" y="19659"/>
                  </a:cubicBezTo>
                  <a:cubicBezTo>
                    <a:pt x="31947" y="19689"/>
                    <a:pt x="31937" y="19733"/>
                    <a:pt x="31892" y="19733"/>
                  </a:cubicBezTo>
                  <a:cubicBezTo>
                    <a:pt x="31889" y="19733"/>
                    <a:pt x="31887" y="19733"/>
                    <a:pt x="31884" y="19733"/>
                  </a:cubicBezTo>
                  <a:cubicBezTo>
                    <a:pt x="31770" y="19727"/>
                    <a:pt x="31636" y="19533"/>
                    <a:pt x="31582" y="19533"/>
                  </a:cubicBezTo>
                  <a:cubicBezTo>
                    <a:pt x="31581" y="19533"/>
                    <a:pt x="31580" y="19533"/>
                    <a:pt x="31580" y="19533"/>
                  </a:cubicBezTo>
                  <a:cubicBezTo>
                    <a:pt x="31522" y="19539"/>
                    <a:pt x="31627" y="19811"/>
                    <a:pt x="31606" y="19869"/>
                  </a:cubicBezTo>
                  <a:cubicBezTo>
                    <a:pt x="31548" y="20026"/>
                    <a:pt x="31344" y="20131"/>
                    <a:pt x="31218" y="20246"/>
                  </a:cubicBezTo>
                  <a:cubicBezTo>
                    <a:pt x="31087" y="20378"/>
                    <a:pt x="31768" y="20545"/>
                    <a:pt x="31407" y="20645"/>
                  </a:cubicBezTo>
                  <a:cubicBezTo>
                    <a:pt x="31223" y="20697"/>
                    <a:pt x="31061" y="20666"/>
                    <a:pt x="31024" y="20870"/>
                  </a:cubicBezTo>
                  <a:cubicBezTo>
                    <a:pt x="31015" y="20929"/>
                    <a:pt x="31230" y="21181"/>
                    <a:pt x="31108" y="21181"/>
                  </a:cubicBezTo>
                  <a:cubicBezTo>
                    <a:pt x="31088" y="21181"/>
                    <a:pt x="31059" y="21174"/>
                    <a:pt x="31019" y="21159"/>
                  </a:cubicBezTo>
                  <a:cubicBezTo>
                    <a:pt x="30963" y="21137"/>
                    <a:pt x="30921" y="21127"/>
                    <a:pt x="30890" y="21127"/>
                  </a:cubicBezTo>
                  <a:cubicBezTo>
                    <a:pt x="30736" y="21127"/>
                    <a:pt x="30861" y="21366"/>
                    <a:pt x="30914" y="21484"/>
                  </a:cubicBezTo>
                  <a:cubicBezTo>
                    <a:pt x="31029" y="21735"/>
                    <a:pt x="30709" y="21646"/>
                    <a:pt x="30599" y="21777"/>
                  </a:cubicBezTo>
                  <a:cubicBezTo>
                    <a:pt x="30484" y="21909"/>
                    <a:pt x="30898" y="21982"/>
                    <a:pt x="30982" y="22066"/>
                  </a:cubicBezTo>
                  <a:cubicBezTo>
                    <a:pt x="31066" y="22150"/>
                    <a:pt x="30536" y="22092"/>
                    <a:pt x="30641" y="22213"/>
                  </a:cubicBezTo>
                  <a:cubicBezTo>
                    <a:pt x="30673" y="22249"/>
                    <a:pt x="30772" y="22218"/>
                    <a:pt x="30814" y="22286"/>
                  </a:cubicBezTo>
                  <a:cubicBezTo>
                    <a:pt x="30819" y="22344"/>
                    <a:pt x="30788" y="22401"/>
                    <a:pt x="30741" y="22428"/>
                  </a:cubicBezTo>
                  <a:cubicBezTo>
                    <a:pt x="30731" y="22429"/>
                    <a:pt x="30721" y="22430"/>
                    <a:pt x="30712" y="22430"/>
                  </a:cubicBezTo>
                  <a:cubicBezTo>
                    <a:pt x="30598" y="22430"/>
                    <a:pt x="30520" y="22327"/>
                    <a:pt x="30428" y="22327"/>
                  </a:cubicBezTo>
                  <a:cubicBezTo>
                    <a:pt x="30395" y="22327"/>
                    <a:pt x="30360" y="22340"/>
                    <a:pt x="30321" y="22375"/>
                  </a:cubicBezTo>
                  <a:cubicBezTo>
                    <a:pt x="30117" y="22574"/>
                    <a:pt x="29996" y="22889"/>
                    <a:pt x="29981" y="23172"/>
                  </a:cubicBezTo>
                  <a:cubicBezTo>
                    <a:pt x="29970" y="23266"/>
                    <a:pt x="30007" y="23293"/>
                    <a:pt x="29965" y="23377"/>
                  </a:cubicBezTo>
                  <a:cubicBezTo>
                    <a:pt x="29999" y="23440"/>
                    <a:pt x="29994" y="23463"/>
                    <a:pt x="29967" y="23463"/>
                  </a:cubicBezTo>
                  <a:cubicBezTo>
                    <a:pt x="29894" y="23463"/>
                    <a:pt x="29664" y="23292"/>
                    <a:pt x="29646" y="23292"/>
                  </a:cubicBezTo>
                  <a:cubicBezTo>
                    <a:pt x="29646" y="23292"/>
                    <a:pt x="29645" y="23292"/>
                    <a:pt x="29645" y="23293"/>
                  </a:cubicBezTo>
                  <a:cubicBezTo>
                    <a:pt x="29572" y="23434"/>
                    <a:pt x="30054" y="23592"/>
                    <a:pt x="29682" y="23644"/>
                  </a:cubicBezTo>
                  <a:cubicBezTo>
                    <a:pt x="29661" y="23681"/>
                    <a:pt x="29650" y="23728"/>
                    <a:pt x="29645" y="23770"/>
                  </a:cubicBezTo>
                  <a:cubicBezTo>
                    <a:pt x="29626" y="23858"/>
                    <a:pt x="29606" y="24521"/>
                    <a:pt x="29422" y="24521"/>
                  </a:cubicBezTo>
                  <a:cubicBezTo>
                    <a:pt x="29408" y="24521"/>
                    <a:pt x="29393" y="24517"/>
                    <a:pt x="29378" y="24509"/>
                  </a:cubicBezTo>
                  <a:lnTo>
                    <a:pt x="29378" y="24509"/>
                  </a:lnTo>
                  <a:lnTo>
                    <a:pt x="29603" y="24934"/>
                  </a:lnTo>
                  <a:cubicBezTo>
                    <a:pt x="29549" y="24907"/>
                    <a:pt x="29503" y="24896"/>
                    <a:pt x="29462" y="24896"/>
                  </a:cubicBezTo>
                  <a:cubicBezTo>
                    <a:pt x="29361" y="24896"/>
                    <a:pt x="29297" y="24966"/>
                    <a:pt x="29252" y="25033"/>
                  </a:cubicBezTo>
                  <a:cubicBezTo>
                    <a:pt x="29225" y="25075"/>
                    <a:pt x="29187" y="25088"/>
                    <a:pt x="29143" y="25088"/>
                  </a:cubicBezTo>
                  <a:cubicBezTo>
                    <a:pt x="29077" y="25088"/>
                    <a:pt x="28996" y="25060"/>
                    <a:pt x="28911" y="25060"/>
                  </a:cubicBezTo>
                  <a:cubicBezTo>
                    <a:pt x="28801" y="25060"/>
                    <a:pt x="29205" y="25406"/>
                    <a:pt x="29147" y="25516"/>
                  </a:cubicBezTo>
                  <a:cubicBezTo>
                    <a:pt x="29088" y="25486"/>
                    <a:pt x="28804" y="25288"/>
                    <a:pt x="28741" y="25288"/>
                  </a:cubicBezTo>
                  <a:cubicBezTo>
                    <a:pt x="28738" y="25288"/>
                    <a:pt x="28735" y="25289"/>
                    <a:pt x="28733" y="25290"/>
                  </a:cubicBezTo>
                  <a:cubicBezTo>
                    <a:pt x="28638" y="25358"/>
                    <a:pt x="28696" y="25584"/>
                    <a:pt x="28822" y="25657"/>
                  </a:cubicBezTo>
                  <a:cubicBezTo>
                    <a:pt x="28911" y="25704"/>
                    <a:pt x="29047" y="25678"/>
                    <a:pt x="29011" y="25783"/>
                  </a:cubicBezTo>
                  <a:cubicBezTo>
                    <a:pt x="28988" y="25837"/>
                    <a:pt x="28962" y="25852"/>
                    <a:pt x="28895" y="25852"/>
                  </a:cubicBezTo>
                  <a:cubicBezTo>
                    <a:pt x="28884" y="25852"/>
                    <a:pt x="28872" y="25852"/>
                    <a:pt x="28859" y="25851"/>
                  </a:cubicBezTo>
                  <a:cubicBezTo>
                    <a:pt x="28707" y="25846"/>
                    <a:pt x="28554" y="25673"/>
                    <a:pt x="28413" y="25663"/>
                  </a:cubicBezTo>
                  <a:lnTo>
                    <a:pt x="28413" y="25663"/>
                  </a:lnTo>
                  <a:cubicBezTo>
                    <a:pt x="28387" y="25663"/>
                    <a:pt x="28544" y="25825"/>
                    <a:pt x="28544" y="25825"/>
                  </a:cubicBezTo>
                  <a:cubicBezTo>
                    <a:pt x="28586" y="25898"/>
                    <a:pt x="28596" y="25988"/>
                    <a:pt x="28565" y="26066"/>
                  </a:cubicBezTo>
                  <a:cubicBezTo>
                    <a:pt x="28539" y="26129"/>
                    <a:pt x="28460" y="26098"/>
                    <a:pt x="28481" y="26161"/>
                  </a:cubicBezTo>
                  <a:cubicBezTo>
                    <a:pt x="28513" y="26245"/>
                    <a:pt x="28565" y="26323"/>
                    <a:pt x="28628" y="26391"/>
                  </a:cubicBezTo>
                  <a:cubicBezTo>
                    <a:pt x="28655" y="26432"/>
                    <a:pt x="28624" y="26439"/>
                    <a:pt x="28577" y="26439"/>
                  </a:cubicBezTo>
                  <a:cubicBezTo>
                    <a:pt x="28550" y="26439"/>
                    <a:pt x="28518" y="26437"/>
                    <a:pt x="28489" y="26437"/>
                  </a:cubicBezTo>
                  <a:cubicBezTo>
                    <a:pt x="28428" y="26437"/>
                    <a:pt x="28378" y="26446"/>
                    <a:pt x="28402" y="26507"/>
                  </a:cubicBezTo>
                  <a:cubicBezTo>
                    <a:pt x="28429" y="26580"/>
                    <a:pt x="28518" y="26627"/>
                    <a:pt x="28518" y="26690"/>
                  </a:cubicBezTo>
                  <a:cubicBezTo>
                    <a:pt x="28507" y="26753"/>
                    <a:pt x="28481" y="26811"/>
                    <a:pt x="28444" y="26863"/>
                  </a:cubicBezTo>
                  <a:cubicBezTo>
                    <a:pt x="28500" y="26764"/>
                    <a:pt x="28438" y="26562"/>
                    <a:pt x="28345" y="26562"/>
                  </a:cubicBezTo>
                  <a:cubicBezTo>
                    <a:pt x="28316" y="26562"/>
                    <a:pt x="28283" y="26582"/>
                    <a:pt x="28250" y="26633"/>
                  </a:cubicBezTo>
                  <a:cubicBezTo>
                    <a:pt x="28182" y="26732"/>
                    <a:pt x="28135" y="26947"/>
                    <a:pt x="28308" y="27036"/>
                  </a:cubicBezTo>
                  <a:cubicBezTo>
                    <a:pt x="28274" y="27019"/>
                    <a:pt x="28241" y="27011"/>
                    <a:pt x="28210" y="27011"/>
                  </a:cubicBezTo>
                  <a:cubicBezTo>
                    <a:pt x="27942" y="27011"/>
                    <a:pt x="27774" y="27593"/>
                    <a:pt x="27695" y="27734"/>
                  </a:cubicBezTo>
                  <a:cubicBezTo>
                    <a:pt x="27621" y="27886"/>
                    <a:pt x="27810" y="27907"/>
                    <a:pt x="27999" y="28001"/>
                  </a:cubicBezTo>
                  <a:cubicBezTo>
                    <a:pt x="28125" y="28131"/>
                    <a:pt x="28150" y="28178"/>
                    <a:pt x="28053" y="28178"/>
                  </a:cubicBezTo>
                  <a:cubicBezTo>
                    <a:pt x="28021" y="28178"/>
                    <a:pt x="27975" y="28173"/>
                    <a:pt x="27915" y="28163"/>
                  </a:cubicBezTo>
                  <a:cubicBezTo>
                    <a:pt x="27840" y="28126"/>
                    <a:pt x="27767" y="28110"/>
                    <a:pt x="27698" y="28110"/>
                  </a:cubicBezTo>
                  <a:cubicBezTo>
                    <a:pt x="27439" y="28110"/>
                    <a:pt x="27234" y="28333"/>
                    <a:pt x="27160" y="28478"/>
                  </a:cubicBezTo>
                  <a:cubicBezTo>
                    <a:pt x="27113" y="28583"/>
                    <a:pt x="27050" y="28693"/>
                    <a:pt x="27134" y="28829"/>
                  </a:cubicBezTo>
                  <a:cubicBezTo>
                    <a:pt x="27253" y="29016"/>
                    <a:pt x="27280" y="29100"/>
                    <a:pt x="27200" y="29264"/>
                  </a:cubicBezTo>
                  <a:lnTo>
                    <a:pt x="27200" y="29264"/>
                  </a:lnTo>
                  <a:cubicBezTo>
                    <a:pt x="27255" y="29148"/>
                    <a:pt x="27183" y="29027"/>
                    <a:pt x="27097" y="29027"/>
                  </a:cubicBezTo>
                  <a:cubicBezTo>
                    <a:pt x="27056" y="29027"/>
                    <a:pt x="27011" y="29054"/>
                    <a:pt x="26976" y="29123"/>
                  </a:cubicBezTo>
                  <a:lnTo>
                    <a:pt x="26725" y="29621"/>
                  </a:lnTo>
                  <a:cubicBezTo>
                    <a:pt x="26636" y="29820"/>
                    <a:pt x="26604" y="29915"/>
                    <a:pt x="26819" y="30135"/>
                  </a:cubicBezTo>
                  <a:cubicBezTo>
                    <a:pt x="26725" y="30041"/>
                    <a:pt x="26656" y="29951"/>
                    <a:pt x="26510" y="29915"/>
                  </a:cubicBezTo>
                  <a:cubicBezTo>
                    <a:pt x="26502" y="29913"/>
                    <a:pt x="26494" y="29912"/>
                    <a:pt x="26486" y="29912"/>
                  </a:cubicBezTo>
                  <a:cubicBezTo>
                    <a:pt x="26406" y="29912"/>
                    <a:pt x="26319" y="29999"/>
                    <a:pt x="26405" y="30051"/>
                  </a:cubicBezTo>
                  <a:cubicBezTo>
                    <a:pt x="26531" y="30130"/>
                    <a:pt x="26394" y="30208"/>
                    <a:pt x="26368" y="30297"/>
                  </a:cubicBezTo>
                  <a:cubicBezTo>
                    <a:pt x="26352" y="30345"/>
                    <a:pt x="26478" y="30408"/>
                    <a:pt x="26504" y="30470"/>
                  </a:cubicBezTo>
                  <a:cubicBezTo>
                    <a:pt x="26541" y="30565"/>
                    <a:pt x="26358" y="30544"/>
                    <a:pt x="26300" y="30586"/>
                  </a:cubicBezTo>
                  <a:cubicBezTo>
                    <a:pt x="26248" y="30628"/>
                    <a:pt x="26206" y="30685"/>
                    <a:pt x="26185" y="30748"/>
                  </a:cubicBezTo>
                  <a:cubicBezTo>
                    <a:pt x="26153" y="30827"/>
                    <a:pt x="26169" y="30921"/>
                    <a:pt x="26237" y="30984"/>
                  </a:cubicBezTo>
                  <a:cubicBezTo>
                    <a:pt x="26316" y="31052"/>
                    <a:pt x="26237" y="31105"/>
                    <a:pt x="26200" y="31178"/>
                  </a:cubicBezTo>
                  <a:cubicBezTo>
                    <a:pt x="26116" y="31139"/>
                    <a:pt x="26071" y="31102"/>
                    <a:pt x="26046" y="31102"/>
                  </a:cubicBezTo>
                  <a:cubicBezTo>
                    <a:pt x="26025" y="31102"/>
                    <a:pt x="26019" y="31129"/>
                    <a:pt x="26017" y="31204"/>
                  </a:cubicBezTo>
                  <a:cubicBezTo>
                    <a:pt x="26012" y="31304"/>
                    <a:pt x="26017" y="31404"/>
                    <a:pt x="26033" y="31503"/>
                  </a:cubicBezTo>
                  <a:cubicBezTo>
                    <a:pt x="26032" y="31503"/>
                    <a:pt x="26032" y="31502"/>
                    <a:pt x="26032" y="31502"/>
                  </a:cubicBezTo>
                  <a:lnTo>
                    <a:pt x="26032" y="31502"/>
                  </a:lnTo>
                  <a:cubicBezTo>
                    <a:pt x="26026" y="31502"/>
                    <a:pt x="26055" y="31640"/>
                    <a:pt x="26018" y="31640"/>
                  </a:cubicBezTo>
                  <a:cubicBezTo>
                    <a:pt x="26011" y="31640"/>
                    <a:pt x="26002" y="31635"/>
                    <a:pt x="25991" y="31624"/>
                  </a:cubicBezTo>
                  <a:cubicBezTo>
                    <a:pt x="25964" y="31598"/>
                    <a:pt x="25964" y="31545"/>
                    <a:pt x="25875" y="31524"/>
                  </a:cubicBezTo>
                  <a:lnTo>
                    <a:pt x="25875" y="31524"/>
                  </a:lnTo>
                  <a:cubicBezTo>
                    <a:pt x="25807" y="31645"/>
                    <a:pt x="25865" y="31650"/>
                    <a:pt x="25917" y="31771"/>
                  </a:cubicBezTo>
                  <a:cubicBezTo>
                    <a:pt x="25952" y="31844"/>
                    <a:pt x="25990" y="32009"/>
                    <a:pt x="25871" y="32009"/>
                  </a:cubicBezTo>
                  <a:cubicBezTo>
                    <a:pt x="25863" y="32009"/>
                    <a:pt x="25854" y="32008"/>
                    <a:pt x="25844" y="32007"/>
                  </a:cubicBezTo>
                  <a:cubicBezTo>
                    <a:pt x="25712" y="31981"/>
                    <a:pt x="25672" y="31932"/>
                    <a:pt x="25615" y="31932"/>
                  </a:cubicBezTo>
                  <a:cubicBezTo>
                    <a:pt x="25591" y="31932"/>
                    <a:pt x="25563" y="31941"/>
                    <a:pt x="25524" y="31965"/>
                  </a:cubicBezTo>
                  <a:cubicBezTo>
                    <a:pt x="25456" y="32007"/>
                    <a:pt x="25351" y="32022"/>
                    <a:pt x="25325" y="32075"/>
                  </a:cubicBezTo>
                  <a:cubicBezTo>
                    <a:pt x="25299" y="32127"/>
                    <a:pt x="25403" y="32216"/>
                    <a:pt x="25456" y="32290"/>
                  </a:cubicBezTo>
                  <a:cubicBezTo>
                    <a:pt x="25517" y="32379"/>
                    <a:pt x="25523" y="32505"/>
                    <a:pt x="25472" y="32505"/>
                  </a:cubicBezTo>
                  <a:cubicBezTo>
                    <a:pt x="25465" y="32505"/>
                    <a:pt x="25458" y="32503"/>
                    <a:pt x="25451" y="32500"/>
                  </a:cubicBezTo>
                  <a:cubicBezTo>
                    <a:pt x="25436" y="32495"/>
                    <a:pt x="25417" y="32491"/>
                    <a:pt x="25399" y="32491"/>
                  </a:cubicBezTo>
                  <a:cubicBezTo>
                    <a:pt x="25347" y="32491"/>
                    <a:pt x="25297" y="32520"/>
                    <a:pt x="25351" y="32646"/>
                  </a:cubicBezTo>
                  <a:cubicBezTo>
                    <a:pt x="25301" y="32532"/>
                    <a:pt x="25266" y="32488"/>
                    <a:pt x="25241" y="32488"/>
                  </a:cubicBezTo>
                  <a:cubicBezTo>
                    <a:pt x="25210" y="32488"/>
                    <a:pt x="25192" y="32553"/>
                    <a:pt x="25178" y="32636"/>
                  </a:cubicBezTo>
                  <a:cubicBezTo>
                    <a:pt x="25134" y="32640"/>
                    <a:pt x="25090" y="32659"/>
                    <a:pt x="25059" y="32659"/>
                  </a:cubicBezTo>
                  <a:cubicBezTo>
                    <a:pt x="25053" y="32659"/>
                    <a:pt x="25047" y="32659"/>
                    <a:pt x="25042" y="32657"/>
                  </a:cubicBezTo>
                  <a:cubicBezTo>
                    <a:pt x="24979" y="32625"/>
                    <a:pt x="24979" y="32552"/>
                    <a:pt x="24921" y="32468"/>
                  </a:cubicBezTo>
                  <a:cubicBezTo>
                    <a:pt x="24869" y="32400"/>
                    <a:pt x="24806" y="32342"/>
                    <a:pt x="24732" y="32295"/>
                  </a:cubicBezTo>
                  <a:cubicBezTo>
                    <a:pt x="24690" y="32269"/>
                    <a:pt x="24318" y="32096"/>
                    <a:pt x="24428" y="31933"/>
                  </a:cubicBezTo>
                  <a:cubicBezTo>
                    <a:pt x="24385" y="31906"/>
                    <a:pt x="24351" y="31890"/>
                    <a:pt x="24320" y="31890"/>
                  </a:cubicBezTo>
                  <a:cubicBezTo>
                    <a:pt x="24270" y="31890"/>
                    <a:pt x="24226" y="31929"/>
                    <a:pt x="24156" y="32028"/>
                  </a:cubicBezTo>
                  <a:cubicBezTo>
                    <a:pt x="24111" y="32090"/>
                    <a:pt x="23980" y="32167"/>
                    <a:pt x="23906" y="32167"/>
                  </a:cubicBezTo>
                  <a:cubicBezTo>
                    <a:pt x="23893" y="32167"/>
                    <a:pt x="23881" y="32164"/>
                    <a:pt x="23872" y="32159"/>
                  </a:cubicBezTo>
                  <a:cubicBezTo>
                    <a:pt x="23872" y="32159"/>
                    <a:pt x="23988" y="31881"/>
                    <a:pt x="23983" y="31839"/>
                  </a:cubicBezTo>
                  <a:cubicBezTo>
                    <a:pt x="23978" y="31730"/>
                    <a:pt x="23888" y="31647"/>
                    <a:pt x="23786" y="31647"/>
                  </a:cubicBezTo>
                  <a:cubicBezTo>
                    <a:pt x="23775" y="31647"/>
                    <a:pt x="23763" y="31648"/>
                    <a:pt x="23752" y="31650"/>
                  </a:cubicBezTo>
                  <a:cubicBezTo>
                    <a:pt x="23731" y="31652"/>
                    <a:pt x="23710" y="31653"/>
                    <a:pt x="23690" y="31653"/>
                  </a:cubicBezTo>
                  <a:cubicBezTo>
                    <a:pt x="23611" y="31653"/>
                    <a:pt x="23533" y="31638"/>
                    <a:pt x="23458" y="31613"/>
                  </a:cubicBezTo>
                  <a:cubicBezTo>
                    <a:pt x="23448" y="31608"/>
                    <a:pt x="23479" y="31451"/>
                    <a:pt x="23463" y="31414"/>
                  </a:cubicBezTo>
                  <a:cubicBezTo>
                    <a:pt x="23454" y="31385"/>
                    <a:pt x="23438" y="31373"/>
                    <a:pt x="23418" y="31373"/>
                  </a:cubicBezTo>
                  <a:cubicBezTo>
                    <a:pt x="23323" y="31373"/>
                    <a:pt x="23131" y="31636"/>
                    <a:pt x="23032" y="31636"/>
                  </a:cubicBezTo>
                  <a:cubicBezTo>
                    <a:pt x="23023" y="31636"/>
                    <a:pt x="23015" y="31634"/>
                    <a:pt x="23007" y="31629"/>
                  </a:cubicBezTo>
                  <a:cubicBezTo>
                    <a:pt x="22850" y="31530"/>
                    <a:pt x="23217" y="31309"/>
                    <a:pt x="23138" y="31199"/>
                  </a:cubicBezTo>
                  <a:cubicBezTo>
                    <a:pt x="23092" y="31131"/>
                    <a:pt x="23015" y="31109"/>
                    <a:pt x="22926" y="31109"/>
                  </a:cubicBezTo>
                  <a:cubicBezTo>
                    <a:pt x="22778" y="31109"/>
                    <a:pt x="22596" y="31169"/>
                    <a:pt x="22470" y="31169"/>
                  </a:cubicBezTo>
                  <a:cubicBezTo>
                    <a:pt x="22458" y="31169"/>
                    <a:pt x="22447" y="31169"/>
                    <a:pt x="22436" y="31168"/>
                  </a:cubicBezTo>
                  <a:cubicBezTo>
                    <a:pt x="22399" y="31168"/>
                    <a:pt x="21985" y="31047"/>
                    <a:pt x="22231" y="30974"/>
                  </a:cubicBezTo>
                  <a:lnTo>
                    <a:pt x="22231" y="30974"/>
                  </a:lnTo>
                  <a:cubicBezTo>
                    <a:pt x="22273" y="31000"/>
                    <a:pt x="22313" y="31012"/>
                    <a:pt x="22347" y="31012"/>
                  </a:cubicBezTo>
                  <a:cubicBezTo>
                    <a:pt x="22438" y="31012"/>
                    <a:pt x="22482" y="30922"/>
                    <a:pt x="22394" y="30796"/>
                  </a:cubicBezTo>
                  <a:cubicBezTo>
                    <a:pt x="22371" y="30763"/>
                    <a:pt x="22287" y="30711"/>
                    <a:pt x="22210" y="30711"/>
                  </a:cubicBezTo>
                  <a:cubicBezTo>
                    <a:pt x="22162" y="30711"/>
                    <a:pt x="22116" y="30732"/>
                    <a:pt x="22090" y="30790"/>
                  </a:cubicBezTo>
                  <a:cubicBezTo>
                    <a:pt x="22069" y="30832"/>
                    <a:pt x="22074" y="31031"/>
                    <a:pt x="22001" y="31052"/>
                  </a:cubicBezTo>
                  <a:cubicBezTo>
                    <a:pt x="22001" y="31052"/>
                    <a:pt x="22001" y="31052"/>
                    <a:pt x="22001" y="31052"/>
                  </a:cubicBezTo>
                  <a:cubicBezTo>
                    <a:pt x="21991" y="31052"/>
                    <a:pt x="21990" y="30523"/>
                    <a:pt x="21894" y="30523"/>
                  </a:cubicBezTo>
                  <a:cubicBezTo>
                    <a:pt x="21885" y="30523"/>
                    <a:pt x="21875" y="30528"/>
                    <a:pt x="21864" y="30539"/>
                  </a:cubicBezTo>
                  <a:cubicBezTo>
                    <a:pt x="21786" y="30617"/>
                    <a:pt x="21749" y="30738"/>
                    <a:pt x="21665" y="30811"/>
                  </a:cubicBezTo>
                  <a:cubicBezTo>
                    <a:pt x="21581" y="30879"/>
                    <a:pt x="21492" y="30874"/>
                    <a:pt x="21408" y="30911"/>
                  </a:cubicBezTo>
                  <a:cubicBezTo>
                    <a:pt x="21555" y="30685"/>
                    <a:pt x="21634" y="30591"/>
                    <a:pt x="21461" y="30476"/>
                  </a:cubicBezTo>
                  <a:cubicBezTo>
                    <a:pt x="21438" y="30461"/>
                    <a:pt x="21354" y="30440"/>
                    <a:pt x="21272" y="30440"/>
                  </a:cubicBezTo>
                  <a:cubicBezTo>
                    <a:pt x="21181" y="30440"/>
                    <a:pt x="21093" y="30466"/>
                    <a:pt x="21099" y="30554"/>
                  </a:cubicBezTo>
                  <a:lnTo>
                    <a:pt x="20942" y="30455"/>
                  </a:lnTo>
                  <a:cubicBezTo>
                    <a:pt x="20989" y="30371"/>
                    <a:pt x="21088" y="30292"/>
                    <a:pt x="21094" y="30198"/>
                  </a:cubicBezTo>
                  <a:cubicBezTo>
                    <a:pt x="21104" y="30098"/>
                    <a:pt x="21036" y="30004"/>
                    <a:pt x="20931" y="29988"/>
                  </a:cubicBezTo>
                  <a:cubicBezTo>
                    <a:pt x="20924" y="29987"/>
                    <a:pt x="20916" y="29987"/>
                    <a:pt x="20909" y="29987"/>
                  </a:cubicBezTo>
                  <a:cubicBezTo>
                    <a:pt x="20786" y="29987"/>
                    <a:pt x="20644" y="30103"/>
                    <a:pt x="20572" y="30103"/>
                  </a:cubicBezTo>
                  <a:cubicBezTo>
                    <a:pt x="20525" y="30103"/>
                    <a:pt x="20507" y="30054"/>
                    <a:pt x="20543" y="29894"/>
                  </a:cubicBezTo>
                  <a:cubicBezTo>
                    <a:pt x="20624" y="29763"/>
                    <a:pt x="20628" y="29722"/>
                    <a:pt x="20595" y="29722"/>
                  </a:cubicBezTo>
                  <a:cubicBezTo>
                    <a:pt x="20540" y="29722"/>
                    <a:pt x="20383" y="29831"/>
                    <a:pt x="20290" y="29831"/>
                  </a:cubicBezTo>
                  <a:cubicBezTo>
                    <a:pt x="20275" y="29831"/>
                    <a:pt x="20261" y="29828"/>
                    <a:pt x="20249" y="29820"/>
                  </a:cubicBezTo>
                  <a:cubicBezTo>
                    <a:pt x="20175" y="29776"/>
                    <a:pt x="20185" y="29514"/>
                    <a:pt x="20101" y="29514"/>
                  </a:cubicBezTo>
                  <a:cubicBezTo>
                    <a:pt x="20097" y="29514"/>
                    <a:pt x="20092" y="29515"/>
                    <a:pt x="20087" y="29516"/>
                  </a:cubicBezTo>
                  <a:cubicBezTo>
                    <a:pt x="20061" y="29521"/>
                    <a:pt x="19830" y="29668"/>
                    <a:pt x="19830" y="29668"/>
                  </a:cubicBezTo>
                  <a:cubicBezTo>
                    <a:pt x="19851" y="29511"/>
                    <a:pt x="19956" y="29500"/>
                    <a:pt x="19882" y="29348"/>
                  </a:cubicBezTo>
                  <a:cubicBezTo>
                    <a:pt x="19855" y="29298"/>
                    <a:pt x="19800" y="29219"/>
                    <a:pt x="19732" y="29219"/>
                  </a:cubicBezTo>
                  <a:cubicBezTo>
                    <a:pt x="19709" y="29219"/>
                    <a:pt x="19683" y="29229"/>
                    <a:pt x="19657" y="29254"/>
                  </a:cubicBezTo>
                  <a:cubicBezTo>
                    <a:pt x="19634" y="29276"/>
                    <a:pt x="19611" y="29285"/>
                    <a:pt x="19589" y="29285"/>
                  </a:cubicBezTo>
                  <a:cubicBezTo>
                    <a:pt x="19525" y="29285"/>
                    <a:pt x="19464" y="29214"/>
                    <a:pt x="19405" y="29175"/>
                  </a:cubicBezTo>
                  <a:cubicBezTo>
                    <a:pt x="19402" y="29173"/>
                    <a:pt x="19398" y="29172"/>
                    <a:pt x="19394" y="29172"/>
                  </a:cubicBezTo>
                  <a:cubicBezTo>
                    <a:pt x="19345" y="29172"/>
                    <a:pt x="19234" y="29304"/>
                    <a:pt x="19139" y="29304"/>
                  </a:cubicBezTo>
                  <a:cubicBezTo>
                    <a:pt x="19124" y="29304"/>
                    <a:pt x="19110" y="29301"/>
                    <a:pt x="19096" y="29294"/>
                  </a:cubicBezTo>
                  <a:lnTo>
                    <a:pt x="19096" y="29294"/>
                  </a:lnTo>
                  <a:lnTo>
                    <a:pt x="19101" y="29453"/>
                  </a:lnTo>
                  <a:cubicBezTo>
                    <a:pt x="19046" y="29479"/>
                    <a:pt x="18996" y="29510"/>
                    <a:pt x="18953" y="29510"/>
                  </a:cubicBezTo>
                  <a:cubicBezTo>
                    <a:pt x="18927" y="29510"/>
                    <a:pt x="18903" y="29499"/>
                    <a:pt x="18881" y="29469"/>
                  </a:cubicBezTo>
                  <a:cubicBezTo>
                    <a:pt x="18922" y="29397"/>
                    <a:pt x="18990" y="29281"/>
                    <a:pt x="19062" y="29281"/>
                  </a:cubicBezTo>
                  <a:cubicBezTo>
                    <a:pt x="19072" y="29281"/>
                    <a:pt x="19082" y="29284"/>
                    <a:pt x="19092" y="29289"/>
                  </a:cubicBezTo>
                  <a:lnTo>
                    <a:pt x="19092" y="29289"/>
                  </a:lnTo>
                  <a:lnTo>
                    <a:pt x="19227" y="29065"/>
                  </a:lnTo>
                  <a:cubicBezTo>
                    <a:pt x="19194" y="29044"/>
                    <a:pt x="19150" y="29013"/>
                    <a:pt x="19105" y="29013"/>
                  </a:cubicBezTo>
                  <a:cubicBezTo>
                    <a:pt x="19072" y="29013"/>
                    <a:pt x="19038" y="29030"/>
                    <a:pt x="19007" y="29081"/>
                  </a:cubicBezTo>
                  <a:cubicBezTo>
                    <a:pt x="18961" y="29101"/>
                    <a:pt x="18929" y="29113"/>
                    <a:pt x="18906" y="29113"/>
                  </a:cubicBezTo>
                  <a:cubicBezTo>
                    <a:pt x="18865" y="29113"/>
                    <a:pt x="18856" y="29075"/>
                    <a:pt x="18850" y="28987"/>
                  </a:cubicBezTo>
                  <a:cubicBezTo>
                    <a:pt x="18826" y="28971"/>
                    <a:pt x="18808" y="28962"/>
                    <a:pt x="18792" y="28962"/>
                  </a:cubicBezTo>
                  <a:cubicBezTo>
                    <a:pt x="18766" y="28962"/>
                    <a:pt x="18744" y="28987"/>
                    <a:pt x="18708" y="29050"/>
                  </a:cubicBezTo>
                  <a:cubicBezTo>
                    <a:pt x="18677" y="29101"/>
                    <a:pt x="18642" y="29118"/>
                    <a:pt x="18608" y="29118"/>
                  </a:cubicBezTo>
                  <a:cubicBezTo>
                    <a:pt x="18561" y="29118"/>
                    <a:pt x="18516" y="29086"/>
                    <a:pt x="18483" y="29065"/>
                  </a:cubicBezTo>
                  <a:lnTo>
                    <a:pt x="18713" y="28689"/>
                  </a:lnTo>
                  <a:lnTo>
                    <a:pt x="18713" y="28689"/>
                  </a:lnTo>
                  <a:cubicBezTo>
                    <a:pt x="18681" y="28740"/>
                    <a:pt x="18628" y="28758"/>
                    <a:pt x="18569" y="28758"/>
                  </a:cubicBezTo>
                  <a:cubicBezTo>
                    <a:pt x="18460" y="28758"/>
                    <a:pt x="18331" y="28696"/>
                    <a:pt x="18283" y="28662"/>
                  </a:cubicBezTo>
                  <a:cubicBezTo>
                    <a:pt x="18178" y="28588"/>
                    <a:pt x="18247" y="28478"/>
                    <a:pt x="18189" y="28399"/>
                  </a:cubicBezTo>
                  <a:cubicBezTo>
                    <a:pt x="17932" y="28059"/>
                    <a:pt x="17549" y="27875"/>
                    <a:pt x="17198" y="27671"/>
                  </a:cubicBezTo>
                  <a:cubicBezTo>
                    <a:pt x="17198" y="27671"/>
                    <a:pt x="17245" y="27545"/>
                    <a:pt x="17182" y="27503"/>
                  </a:cubicBezTo>
                  <a:lnTo>
                    <a:pt x="16999" y="27419"/>
                  </a:lnTo>
                  <a:lnTo>
                    <a:pt x="16385" y="27178"/>
                  </a:lnTo>
                  <a:cubicBezTo>
                    <a:pt x="16107" y="27078"/>
                    <a:pt x="15830" y="26942"/>
                    <a:pt x="15536" y="26879"/>
                  </a:cubicBezTo>
                  <a:cubicBezTo>
                    <a:pt x="15468" y="26867"/>
                    <a:pt x="15402" y="26847"/>
                    <a:pt x="15336" y="26847"/>
                  </a:cubicBezTo>
                  <a:cubicBezTo>
                    <a:pt x="15291" y="26847"/>
                    <a:pt x="15245" y="26856"/>
                    <a:pt x="15200" y="26884"/>
                  </a:cubicBezTo>
                  <a:cubicBezTo>
                    <a:pt x="15183" y="26895"/>
                    <a:pt x="15166" y="26900"/>
                    <a:pt x="15149" y="26900"/>
                  </a:cubicBezTo>
                  <a:cubicBezTo>
                    <a:pt x="15093" y="26900"/>
                    <a:pt x="15039" y="26854"/>
                    <a:pt x="14999" y="26833"/>
                  </a:cubicBezTo>
                  <a:lnTo>
                    <a:pt x="14999" y="26833"/>
                  </a:lnTo>
                  <a:cubicBezTo>
                    <a:pt x="15006" y="26837"/>
                    <a:pt x="15014" y="26838"/>
                    <a:pt x="15023" y="26838"/>
                  </a:cubicBezTo>
                  <a:cubicBezTo>
                    <a:pt x="15069" y="26838"/>
                    <a:pt x="15122" y="26790"/>
                    <a:pt x="15075" y="26743"/>
                  </a:cubicBezTo>
                  <a:cubicBezTo>
                    <a:pt x="14954" y="26622"/>
                    <a:pt x="14776" y="26554"/>
                    <a:pt x="14629" y="26475"/>
                  </a:cubicBezTo>
                  <a:cubicBezTo>
                    <a:pt x="14580" y="26451"/>
                    <a:pt x="14473" y="26369"/>
                    <a:pt x="14384" y="26369"/>
                  </a:cubicBezTo>
                  <a:cubicBezTo>
                    <a:pt x="14359" y="26369"/>
                    <a:pt x="14335" y="26375"/>
                    <a:pt x="14314" y="26391"/>
                  </a:cubicBezTo>
                  <a:cubicBezTo>
                    <a:pt x="14251" y="26444"/>
                    <a:pt x="14168" y="26711"/>
                    <a:pt x="14126" y="26795"/>
                  </a:cubicBezTo>
                  <a:cubicBezTo>
                    <a:pt x="14005" y="26727"/>
                    <a:pt x="14099" y="26486"/>
                    <a:pt x="14162" y="26355"/>
                  </a:cubicBezTo>
                  <a:cubicBezTo>
                    <a:pt x="14246" y="26166"/>
                    <a:pt x="14084" y="26171"/>
                    <a:pt x="13963" y="26103"/>
                  </a:cubicBezTo>
                  <a:cubicBezTo>
                    <a:pt x="13811" y="26019"/>
                    <a:pt x="13617" y="25956"/>
                    <a:pt x="13496" y="25809"/>
                  </a:cubicBezTo>
                  <a:cubicBezTo>
                    <a:pt x="13475" y="25783"/>
                    <a:pt x="13470" y="25694"/>
                    <a:pt x="13454" y="25689"/>
                  </a:cubicBezTo>
                  <a:cubicBezTo>
                    <a:pt x="13440" y="25684"/>
                    <a:pt x="13425" y="25683"/>
                    <a:pt x="13410" y="25683"/>
                  </a:cubicBezTo>
                  <a:cubicBezTo>
                    <a:pt x="13335" y="25683"/>
                    <a:pt x="13260" y="25730"/>
                    <a:pt x="13182" y="25752"/>
                  </a:cubicBezTo>
                  <a:cubicBezTo>
                    <a:pt x="13166" y="25756"/>
                    <a:pt x="13150" y="25759"/>
                    <a:pt x="13135" y="25759"/>
                  </a:cubicBezTo>
                  <a:cubicBezTo>
                    <a:pt x="12969" y="25759"/>
                    <a:pt x="12894" y="25481"/>
                    <a:pt x="12778" y="25390"/>
                  </a:cubicBezTo>
                  <a:cubicBezTo>
                    <a:pt x="12742" y="25361"/>
                    <a:pt x="12707" y="25349"/>
                    <a:pt x="12674" y="25349"/>
                  </a:cubicBezTo>
                  <a:cubicBezTo>
                    <a:pt x="12577" y="25349"/>
                    <a:pt x="12489" y="25449"/>
                    <a:pt x="12380" y="25542"/>
                  </a:cubicBezTo>
                  <a:cubicBezTo>
                    <a:pt x="12324" y="25587"/>
                    <a:pt x="12290" y="25605"/>
                    <a:pt x="12271" y="25605"/>
                  </a:cubicBezTo>
                  <a:cubicBezTo>
                    <a:pt x="12198" y="25605"/>
                    <a:pt x="12358" y="25328"/>
                    <a:pt x="12374" y="25269"/>
                  </a:cubicBezTo>
                  <a:cubicBezTo>
                    <a:pt x="12388" y="25214"/>
                    <a:pt x="12372" y="25194"/>
                    <a:pt x="12342" y="25194"/>
                  </a:cubicBezTo>
                  <a:cubicBezTo>
                    <a:pt x="12264" y="25194"/>
                    <a:pt x="12089" y="25330"/>
                    <a:pt x="12070" y="25337"/>
                  </a:cubicBezTo>
                  <a:cubicBezTo>
                    <a:pt x="12049" y="25345"/>
                    <a:pt x="12031" y="25349"/>
                    <a:pt x="12016" y="25349"/>
                  </a:cubicBezTo>
                  <a:cubicBezTo>
                    <a:pt x="11889" y="25349"/>
                    <a:pt x="11959" y="25096"/>
                    <a:pt x="11903" y="25002"/>
                  </a:cubicBezTo>
                  <a:cubicBezTo>
                    <a:pt x="11824" y="24866"/>
                    <a:pt x="11640" y="24850"/>
                    <a:pt x="11509" y="24834"/>
                  </a:cubicBezTo>
                  <a:cubicBezTo>
                    <a:pt x="11425" y="24824"/>
                    <a:pt x="10948" y="24782"/>
                    <a:pt x="11027" y="24556"/>
                  </a:cubicBezTo>
                  <a:cubicBezTo>
                    <a:pt x="10973" y="24511"/>
                    <a:pt x="10901" y="24501"/>
                    <a:pt x="10828" y="24501"/>
                  </a:cubicBezTo>
                  <a:cubicBezTo>
                    <a:pt x="10773" y="24501"/>
                    <a:pt x="10718" y="24507"/>
                    <a:pt x="10670" y="24509"/>
                  </a:cubicBezTo>
                  <a:cubicBezTo>
                    <a:pt x="10448" y="24506"/>
                    <a:pt x="10230" y="24490"/>
                    <a:pt x="10016" y="24490"/>
                  </a:cubicBezTo>
                  <a:cubicBezTo>
                    <a:pt x="9831" y="24490"/>
                    <a:pt x="9649" y="24502"/>
                    <a:pt x="9470" y="24546"/>
                  </a:cubicBezTo>
                  <a:cubicBezTo>
                    <a:pt x="9339" y="24582"/>
                    <a:pt x="9181" y="24656"/>
                    <a:pt x="9181" y="24876"/>
                  </a:cubicBezTo>
                  <a:cubicBezTo>
                    <a:pt x="9181" y="24755"/>
                    <a:pt x="9208" y="24577"/>
                    <a:pt x="9124" y="24493"/>
                  </a:cubicBezTo>
                  <a:cubicBezTo>
                    <a:pt x="9108" y="24479"/>
                    <a:pt x="9093" y="24473"/>
                    <a:pt x="9079" y="24473"/>
                  </a:cubicBezTo>
                  <a:cubicBezTo>
                    <a:pt x="9038" y="24473"/>
                    <a:pt x="9003" y="24521"/>
                    <a:pt x="8955" y="24521"/>
                  </a:cubicBezTo>
                  <a:cubicBezTo>
                    <a:pt x="8951" y="24521"/>
                    <a:pt x="8945" y="24521"/>
                    <a:pt x="8940" y="24520"/>
                  </a:cubicBezTo>
                  <a:lnTo>
                    <a:pt x="8809" y="24467"/>
                  </a:lnTo>
                  <a:cubicBezTo>
                    <a:pt x="8702" y="24421"/>
                    <a:pt x="8596" y="24409"/>
                    <a:pt x="8487" y="24409"/>
                  </a:cubicBezTo>
                  <a:cubicBezTo>
                    <a:pt x="8409" y="24409"/>
                    <a:pt x="8329" y="24416"/>
                    <a:pt x="8248" y="24420"/>
                  </a:cubicBezTo>
                  <a:cubicBezTo>
                    <a:pt x="8175" y="24541"/>
                    <a:pt x="7818" y="24551"/>
                    <a:pt x="7813" y="24567"/>
                  </a:cubicBezTo>
                  <a:cubicBezTo>
                    <a:pt x="7771" y="24813"/>
                    <a:pt x="7850" y="25086"/>
                    <a:pt x="7792" y="25343"/>
                  </a:cubicBezTo>
                  <a:cubicBezTo>
                    <a:pt x="7790" y="25349"/>
                    <a:pt x="7786" y="25353"/>
                    <a:pt x="7779" y="25353"/>
                  </a:cubicBezTo>
                  <a:cubicBezTo>
                    <a:pt x="7722" y="25353"/>
                    <a:pt x="7510" y="25130"/>
                    <a:pt x="7608" y="24923"/>
                  </a:cubicBezTo>
                  <a:cubicBezTo>
                    <a:pt x="7704" y="24718"/>
                    <a:pt x="7630" y="24622"/>
                    <a:pt x="7478" y="24622"/>
                  </a:cubicBezTo>
                  <a:cubicBezTo>
                    <a:pt x="7463" y="24622"/>
                    <a:pt x="7447" y="24623"/>
                    <a:pt x="7430" y="24624"/>
                  </a:cubicBezTo>
                  <a:cubicBezTo>
                    <a:pt x="7357" y="24635"/>
                    <a:pt x="7226" y="24630"/>
                    <a:pt x="7179" y="24729"/>
                  </a:cubicBezTo>
                  <a:cubicBezTo>
                    <a:pt x="7152" y="24800"/>
                    <a:pt x="7170" y="24844"/>
                    <a:pt x="7117" y="24844"/>
                  </a:cubicBezTo>
                  <a:cubicBezTo>
                    <a:pt x="7107" y="24844"/>
                    <a:pt x="7095" y="24843"/>
                    <a:pt x="7079" y="24839"/>
                  </a:cubicBezTo>
                  <a:cubicBezTo>
                    <a:pt x="7001" y="24813"/>
                    <a:pt x="6635" y="24540"/>
                    <a:pt x="6659" y="24403"/>
                  </a:cubicBezTo>
                  <a:lnTo>
                    <a:pt x="6659" y="24403"/>
                  </a:lnTo>
                  <a:cubicBezTo>
                    <a:pt x="6622" y="24583"/>
                    <a:pt x="6564" y="24598"/>
                    <a:pt x="6408" y="24619"/>
                  </a:cubicBezTo>
                  <a:cubicBezTo>
                    <a:pt x="6272" y="24635"/>
                    <a:pt x="6140" y="24687"/>
                    <a:pt x="6036" y="24782"/>
                  </a:cubicBezTo>
                  <a:cubicBezTo>
                    <a:pt x="6011" y="24806"/>
                    <a:pt x="5928" y="24952"/>
                    <a:pt x="5895" y="24952"/>
                  </a:cubicBezTo>
                  <a:cubicBezTo>
                    <a:pt x="5893" y="24952"/>
                    <a:pt x="5891" y="24951"/>
                    <a:pt x="5889" y="24949"/>
                  </a:cubicBezTo>
                  <a:cubicBezTo>
                    <a:pt x="5847" y="24902"/>
                    <a:pt x="5773" y="24766"/>
                    <a:pt x="5726" y="24761"/>
                  </a:cubicBezTo>
                  <a:cubicBezTo>
                    <a:pt x="5724" y="24761"/>
                    <a:pt x="5722" y="24761"/>
                    <a:pt x="5720" y="24761"/>
                  </a:cubicBezTo>
                  <a:cubicBezTo>
                    <a:pt x="5624" y="24761"/>
                    <a:pt x="5567" y="24887"/>
                    <a:pt x="5475" y="24902"/>
                  </a:cubicBezTo>
                  <a:lnTo>
                    <a:pt x="5160" y="24960"/>
                  </a:lnTo>
                  <a:cubicBezTo>
                    <a:pt x="5124" y="24925"/>
                    <a:pt x="5096" y="24910"/>
                    <a:pt x="5075" y="24910"/>
                  </a:cubicBezTo>
                  <a:cubicBezTo>
                    <a:pt x="4993" y="24910"/>
                    <a:pt x="5014" y="25135"/>
                    <a:pt x="5018" y="25227"/>
                  </a:cubicBezTo>
                  <a:cubicBezTo>
                    <a:pt x="5024" y="25364"/>
                    <a:pt x="4955" y="25395"/>
                    <a:pt x="4877" y="25411"/>
                  </a:cubicBezTo>
                  <a:cubicBezTo>
                    <a:pt x="4828" y="25163"/>
                    <a:pt x="4829" y="25068"/>
                    <a:pt x="4675" y="25068"/>
                  </a:cubicBezTo>
                  <a:cubicBezTo>
                    <a:pt x="4663" y="25068"/>
                    <a:pt x="4650" y="25069"/>
                    <a:pt x="4636" y="25070"/>
                  </a:cubicBezTo>
                  <a:cubicBezTo>
                    <a:pt x="4279" y="25102"/>
                    <a:pt x="3933" y="25191"/>
                    <a:pt x="3592" y="25269"/>
                  </a:cubicBezTo>
                  <a:cubicBezTo>
                    <a:pt x="3566" y="25280"/>
                    <a:pt x="3194" y="25343"/>
                    <a:pt x="3278" y="25442"/>
                  </a:cubicBezTo>
                  <a:cubicBezTo>
                    <a:pt x="3393" y="25580"/>
                    <a:pt x="3257" y="25631"/>
                    <a:pt x="3162" y="25631"/>
                  </a:cubicBezTo>
                  <a:cubicBezTo>
                    <a:pt x="3144" y="25631"/>
                    <a:pt x="3128" y="25629"/>
                    <a:pt x="3115" y="25626"/>
                  </a:cubicBezTo>
                  <a:cubicBezTo>
                    <a:pt x="3031" y="25605"/>
                    <a:pt x="3052" y="25484"/>
                    <a:pt x="2984" y="25442"/>
                  </a:cubicBezTo>
                  <a:cubicBezTo>
                    <a:pt x="2958" y="25434"/>
                    <a:pt x="2930" y="25431"/>
                    <a:pt x="2903" y="25431"/>
                  </a:cubicBezTo>
                  <a:cubicBezTo>
                    <a:pt x="2875" y="25431"/>
                    <a:pt x="2848" y="25434"/>
                    <a:pt x="2822" y="25442"/>
                  </a:cubicBezTo>
                  <a:cubicBezTo>
                    <a:pt x="2727" y="25463"/>
                    <a:pt x="2449" y="25463"/>
                    <a:pt x="2413" y="25605"/>
                  </a:cubicBezTo>
                  <a:cubicBezTo>
                    <a:pt x="2376" y="25731"/>
                    <a:pt x="2282" y="25668"/>
                    <a:pt x="2182" y="25746"/>
                  </a:cubicBezTo>
                  <a:cubicBezTo>
                    <a:pt x="2129" y="25794"/>
                    <a:pt x="2103" y="25982"/>
                    <a:pt x="2072" y="25993"/>
                  </a:cubicBezTo>
                  <a:cubicBezTo>
                    <a:pt x="2070" y="25993"/>
                    <a:pt x="2069" y="25994"/>
                    <a:pt x="2067" y="25994"/>
                  </a:cubicBezTo>
                  <a:cubicBezTo>
                    <a:pt x="2030" y="25994"/>
                    <a:pt x="1976" y="25887"/>
                    <a:pt x="1935" y="25862"/>
                  </a:cubicBezTo>
                  <a:cubicBezTo>
                    <a:pt x="1869" y="25824"/>
                    <a:pt x="1794" y="25805"/>
                    <a:pt x="1718" y="25805"/>
                  </a:cubicBezTo>
                  <a:cubicBezTo>
                    <a:pt x="1667" y="25805"/>
                    <a:pt x="1617" y="25814"/>
                    <a:pt x="1568" y="25830"/>
                  </a:cubicBezTo>
                  <a:cubicBezTo>
                    <a:pt x="1385" y="25883"/>
                    <a:pt x="1207" y="25956"/>
                    <a:pt x="1034" y="26045"/>
                  </a:cubicBezTo>
                  <a:cubicBezTo>
                    <a:pt x="1021" y="26053"/>
                    <a:pt x="1009" y="26061"/>
                    <a:pt x="1000" y="26071"/>
                  </a:cubicBezTo>
                  <a:lnTo>
                    <a:pt x="1000" y="26071"/>
                  </a:lnTo>
                  <a:cubicBezTo>
                    <a:pt x="952" y="26013"/>
                    <a:pt x="929" y="25972"/>
                    <a:pt x="1028" y="25862"/>
                  </a:cubicBezTo>
                  <a:cubicBezTo>
                    <a:pt x="1112" y="25684"/>
                    <a:pt x="1191" y="25484"/>
                    <a:pt x="1165" y="25290"/>
                  </a:cubicBezTo>
                  <a:cubicBezTo>
                    <a:pt x="1154" y="25170"/>
                    <a:pt x="871" y="25054"/>
                    <a:pt x="913" y="24965"/>
                  </a:cubicBezTo>
                  <a:cubicBezTo>
                    <a:pt x="992" y="24813"/>
                    <a:pt x="1374" y="24834"/>
                    <a:pt x="1448" y="24656"/>
                  </a:cubicBezTo>
                  <a:cubicBezTo>
                    <a:pt x="1474" y="24600"/>
                    <a:pt x="1397" y="24592"/>
                    <a:pt x="1312" y="24592"/>
                  </a:cubicBezTo>
                  <a:cubicBezTo>
                    <a:pt x="1277" y="24592"/>
                    <a:pt x="1241" y="24593"/>
                    <a:pt x="1211" y="24593"/>
                  </a:cubicBezTo>
                  <a:cubicBezTo>
                    <a:pt x="1182" y="24593"/>
                    <a:pt x="1158" y="24592"/>
                    <a:pt x="1144" y="24588"/>
                  </a:cubicBezTo>
                  <a:cubicBezTo>
                    <a:pt x="1154" y="24499"/>
                    <a:pt x="1506" y="24483"/>
                    <a:pt x="1411" y="24378"/>
                  </a:cubicBezTo>
                  <a:cubicBezTo>
                    <a:pt x="1385" y="24352"/>
                    <a:pt x="714" y="24252"/>
                    <a:pt x="950" y="24121"/>
                  </a:cubicBezTo>
                  <a:cubicBezTo>
                    <a:pt x="982" y="24104"/>
                    <a:pt x="1018" y="24100"/>
                    <a:pt x="1055" y="24100"/>
                  </a:cubicBezTo>
                  <a:cubicBezTo>
                    <a:pt x="1086" y="24100"/>
                    <a:pt x="1118" y="24103"/>
                    <a:pt x="1149" y="24103"/>
                  </a:cubicBezTo>
                  <a:cubicBezTo>
                    <a:pt x="1209" y="24103"/>
                    <a:pt x="1268" y="24093"/>
                    <a:pt x="1317" y="24037"/>
                  </a:cubicBezTo>
                  <a:cubicBezTo>
                    <a:pt x="1359" y="23974"/>
                    <a:pt x="1374" y="23901"/>
                    <a:pt x="1354" y="23833"/>
                  </a:cubicBezTo>
                  <a:cubicBezTo>
                    <a:pt x="1291" y="23681"/>
                    <a:pt x="971" y="23833"/>
                    <a:pt x="1002" y="23565"/>
                  </a:cubicBezTo>
                  <a:lnTo>
                    <a:pt x="1002" y="23565"/>
                  </a:lnTo>
                  <a:cubicBezTo>
                    <a:pt x="1047" y="23576"/>
                    <a:pt x="1093" y="23581"/>
                    <a:pt x="1138" y="23581"/>
                  </a:cubicBezTo>
                  <a:cubicBezTo>
                    <a:pt x="1228" y="23581"/>
                    <a:pt x="1318" y="23561"/>
                    <a:pt x="1401" y="23523"/>
                  </a:cubicBezTo>
                  <a:cubicBezTo>
                    <a:pt x="1485" y="23429"/>
                    <a:pt x="1621" y="23277"/>
                    <a:pt x="1354" y="23240"/>
                  </a:cubicBezTo>
                  <a:lnTo>
                    <a:pt x="1354" y="23240"/>
                  </a:lnTo>
                  <a:cubicBezTo>
                    <a:pt x="1394" y="23245"/>
                    <a:pt x="1429" y="23248"/>
                    <a:pt x="1460" y="23248"/>
                  </a:cubicBezTo>
                  <a:cubicBezTo>
                    <a:pt x="1685" y="23248"/>
                    <a:pt x="1623" y="23117"/>
                    <a:pt x="1479" y="22983"/>
                  </a:cubicBezTo>
                  <a:lnTo>
                    <a:pt x="1479" y="22983"/>
                  </a:lnTo>
                  <a:cubicBezTo>
                    <a:pt x="1485" y="22984"/>
                    <a:pt x="1491" y="22984"/>
                    <a:pt x="1497" y="22984"/>
                  </a:cubicBezTo>
                  <a:cubicBezTo>
                    <a:pt x="1718" y="22984"/>
                    <a:pt x="1569" y="22389"/>
                    <a:pt x="1579" y="22317"/>
                  </a:cubicBezTo>
                  <a:lnTo>
                    <a:pt x="1579" y="22317"/>
                  </a:lnTo>
                  <a:cubicBezTo>
                    <a:pt x="1561" y="22437"/>
                    <a:pt x="1487" y="22490"/>
                    <a:pt x="1422" y="22490"/>
                  </a:cubicBezTo>
                  <a:cubicBezTo>
                    <a:pt x="1339" y="22490"/>
                    <a:pt x="1271" y="22402"/>
                    <a:pt x="1354" y="22255"/>
                  </a:cubicBezTo>
                  <a:cubicBezTo>
                    <a:pt x="1448" y="22082"/>
                    <a:pt x="1511" y="21898"/>
                    <a:pt x="1548" y="21709"/>
                  </a:cubicBezTo>
                  <a:cubicBezTo>
                    <a:pt x="1534" y="21707"/>
                    <a:pt x="1521" y="21706"/>
                    <a:pt x="1508" y="21706"/>
                  </a:cubicBezTo>
                  <a:cubicBezTo>
                    <a:pt x="1252" y="21706"/>
                    <a:pt x="1125" y="22141"/>
                    <a:pt x="1055" y="22281"/>
                  </a:cubicBezTo>
                  <a:cubicBezTo>
                    <a:pt x="1070" y="22129"/>
                    <a:pt x="1097" y="21982"/>
                    <a:pt x="1133" y="21840"/>
                  </a:cubicBezTo>
                  <a:cubicBezTo>
                    <a:pt x="1160" y="21746"/>
                    <a:pt x="1217" y="21594"/>
                    <a:pt x="1369" y="21578"/>
                  </a:cubicBezTo>
                  <a:cubicBezTo>
                    <a:pt x="1382" y="21576"/>
                    <a:pt x="1395" y="21576"/>
                    <a:pt x="1406" y="21576"/>
                  </a:cubicBezTo>
                  <a:cubicBezTo>
                    <a:pt x="1492" y="21576"/>
                    <a:pt x="1546" y="21616"/>
                    <a:pt x="1604" y="21616"/>
                  </a:cubicBezTo>
                  <a:cubicBezTo>
                    <a:pt x="1633" y="21616"/>
                    <a:pt x="1664" y="21606"/>
                    <a:pt x="1700" y="21573"/>
                  </a:cubicBezTo>
                  <a:cubicBezTo>
                    <a:pt x="1935" y="21358"/>
                    <a:pt x="1589" y="21232"/>
                    <a:pt x="1616" y="21007"/>
                  </a:cubicBezTo>
                  <a:cubicBezTo>
                    <a:pt x="1631" y="20802"/>
                    <a:pt x="1804" y="20697"/>
                    <a:pt x="2025" y="20603"/>
                  </a:cubicBezTo>
                  <a:cubicBezTo>
                    <a:pt x="1857" y="20572"/>
                    <a:pt x="1673" y="20383"/>
                    <a:pt x="1621" y="20273"/>
                  </a:cubicBezTo>
                  <a:cubicBezTo>
                    <a:pt x="1586" y="20196"/>
                    <a:pt x="1618" y="20178"/>
                    <a:pt x="1666" y="20178"/>
                  </a:cubicBezTo>
                  <a:cubicBezTo>
                    <a:pt x="1708" y="20178"/>
                    <a:pt x="1764" y="20193"/>
                    <a:pt x="1796" y="20193"/>
                  </a:cubicBezTo>
                  <a:cubicBezTo>
                    <a:pt x="1809" y="20193"/>
                    <a:pt x="1818" y="20190"/>
                    <a:pt x="1820" y="20184"/>
                  </a:cubicBezTo>
                  <a:cubicBezTo>
                    <a:pt x="1825" y="20162"/>
                    <a:pt x="1818" y="20144"/>
                    <a:pt x="1804" y="20128"/>
                  </a:cubicBezTo>
                  <a:lnTo>
                    <a:pt x="1804" y="20128"/>
                  </a:lnTo>
                  <a:cubicBezTo>
                    <a:pt x="1848" y="20141"/>
                    <a:pt x="1890" y="20150"/>
                    <a:pt x="1921" y="20150"/>
                  </a:cubicBezTo>
                  <a:cubicBezTo>
                    <a:pt x="1938" y="20150"/>
                    <a:pt x="1952" y="20148"/>
                    <a:pt x="1962" y="20142"/>
                  </a:cubicBezTo>
                  <a:cubicBezTo>
                    <a:pt x="2061" y="20079"/>
                    <a:pt x="2051" y="19879"/>
                    <a:pt x="2056" y="19785"/>
                  </a:cubicBezTo>
                  <a:cubicBezTo>
                    <a:pt x="2056" y="19680"/>
                    <a:pt x="2061" y="19486"/>
                    <a:pt x="1935" y="19392"/>
                  </a:cubicBezTo>
                  <a:cubicBezTo>
                    <a:pt x="1857" y="19329"/>
                    <a:pt x="1804" y="19308"/>
                    <a:pt x="1852" y="19219"/>
                  </a:cubicBezTo>
                  <a:cubicBezTo>
                    <a:pt x="1881" y="19165"/>
                    <a:pt x="1943" y="19129"/>
                    <a:pt x="2006" y="19129"/>
                  </a:cubicBezTo>
                  <a:cubicBezTo>
                    <a:pt x="2011" y="19129"/>
                    <a:pt x="2015" y="19129"/>
                    <a:pt x="2019" y="19130"/>
                  </a:cubicBezTo>
                  <a:cubicBezTo>
                    <a:pt x="2129" y="19130"/>
                    <a:pt x="2098" y="19103"/>
                    <a:pt x="2119" y="19025"/>
                  </a:cubicBezTo>
                  <a:cubicBezTo>
                    <a:pt x="2145" y="18920"/>
                    <a:pt x="2035" y="18794"/>
                    <a:pt x="2025" y="18679"/>
                  </a:cubicBezTo>
                  <a:cubicBezTo>
                    <a:pt x="2009" y="18563"/>
                    <a:pt x="2030" y="18448"/>
                    <a:pt x="2082" y="18343"/>
                  </a:cubicBezTo>
                  <a:cubicBezTo>
                    <a:pt x="2114" y="18275"/>
                    <a:pt x="2292" y="18217"/>
                    <a:pt x="2303" y="18175"/>
                  </a:cubicBezTo>
                  <a:cubicBezTo>
                    <a:pt x="2313" y="18149"/>
                    <a:pt x="2203" y="18165"/>
                    <a:pt x="2213" y="18133"/>
                  </a:cubicBezTo>
                  <a:lnTo>
                    <a:pt x="2240" y="18044"/>
                  </a:lnTo>
                  <a:lnTo>
                    <a:pt x="2365" y="17620"/>
                  </a:lnTo>
                  <a:cubicBezTo>
                    <a:pt x="2407" y="17478"/>
                    <a:pt x="2574" y="17207"/>
                    <a:pt x="2289" y="17117"/>
                  </a:cubicBezTo>
                  <a:lnTo>
                    <a:pt x="2289" y="17117"/>
                  </a:lnTo>
                  <a:cubicBezTo>
                    <a:pt x="2310" y="17123"/>
                    <a:pt x="2330" y="17126"/>
                    <a:pt x="2349" y="17126"/>
                  </a:cubicBezTo>
                  <a:cubicBezTo>
                    <a:pt x="2521" y="17126"/>
                    <a:pt x="2606" y="16879"/>
                    <a:pt x="2643" y="16776"/>
                  </a:cubicBezTo>
                  <a:cubicBezTo>
                    <a:pt x="2696" y="16618"/>
                    <a:pt x="2538" y="16545"/>
                    <a:pt x="2612" y="16398"/>
                  </a:cubicBezTo>
                  <a:cubicBezTo>
                    <a:pt x="2619" y="16384"/>
                    <a:pt x="2634" y="16379"/>
                    <a:pt x="2653" y="16379"/>
                  </a:cubicBezTo>
                  <a:cubicBezTo>
                    <a:pt x="2697" y="16379"/>
                    <a:pt x="2765" y="16406"/>
                    <a:pt x="2820" y="16406"/>
                  </a:cubicBezTo>
                  <a:cubicBezTo>
                    <a:pt x="2841" y="16406"/>
                    <a:pt x="2859" y="16402"/>
                    <a:pt x="2874" y="16393"/>
                  </a:cubicBezTo>
                  <a:cubicBezTo>
                    <a:pt x="2932" y="16346"/>
                    <a:pt x="2968" y="16272"/>
                    <a:pt x="2968" y="16199"/>
                  </a:cubicBezTo>
                  <a:cubicBezTo>
                    <a:pt x="2989" y="16104"/>
                    <a:pt x="2979" y="16005"/>
                    <a:pt x="2942" y="15916"/>
                  </a:cubicBezTo>
                  <a:cubicBezTo>
                    <a:pt x="2923" y="15874"/>
                    <a:pt x="2853" y="15852"/>
                    <a:pt x="2789" y="15834"/>
                  </a:cubicBezTo>
                  <a:lnTo>
                    <a:pt x="2789" y="15834"/>
                  </a:lnTo>
                  <a:cubicBezTo>
                    <a:pt x="2806" y="15838"/>
                    <a:pt x="2820" y="15839"/>
                    <a:pt x="2832" y="15839"/>
                  </a:cubicBezTo>
                  <a:cubicBezTo>
                    <a:pt x="2982" y="15839"/>
                    <a:pt x="2861" y="15624"/>
                    <a:pt x="2905" y="15549"/>
                  </a:cubicBezTo>
                  <a:cubicBezTo>
                    <a:pt x="2915" y="15531"/>
                    <a:pt x="2934" y="15524"/>
                    <a:pt x="2959" y="15524"/>
                  </a:cubicBezTo>
                  <a:cubicBezTo>
                    <a:pt x="3053" y="15524"/>
                    <a:pt x="3231" y="15617"/>
                    <a:pt x="3324" y="15617"/>
                  </a:cubicBezTo>
                  <a:cubicBezTo>
                    <a:pt x="3363" y="15617"/>
                    <a:pt x="3386" y="15601"/>
                    <a:pt x="3383" y="15554"/>
                  </a:cubicBezTo>
                  <a:cubicBezTo>
                    <a:pt x="3367" y="15323"/>
                    <a:pt x="2953" y="15271"/>
                    <a:pt x="2780" y="15129"/>
                  </a:cubicBezTo>
                  <a:cubicBezTo>
                    <a:pt x="2667" y="15033"/>
                    <a:pt x="2968" y="15004"/>
                    <a:pt x="3104" y="15004"/>
                  </a:cubicBezTo>
                  <a:cubicBezTo>
                    <a:pt x="3139" y="15004"/>
                    <a:pt x="3163" y="15005"/>
                    <a:pt x="3168" y="15009"/>
                  </a:cubicBezTo>
                  <a:cubicBezTo>
                    <a:pt x="3084" y="14935"/>
                    <a:pt x="3010" y="14946"/>
                    <a:pt x="3037" y="14836"/>
                  </a:cubicBezTo>
                  <a:cubicBezTo>
                    <a:pt x="3047" y="14804"/>
                    <a:pt x="3099" y="14731"/>
                    <a:pt x="3073" y="14694"/>
                  </a:cubicBezTo>
                  <a:cubicBezTo>
                    <a:pt x="3047" y="14652"/>
                    <a:pt x="2947" y="14647"/>
                    <a:pt x="2905" y="14600"/>
                  </a:cubicBezTo>
                  <a:cubicBezTo>
                    <a:pt x="2869" y="14552"/>
                    <a:pt x="2900" y="14469"/>
                    <a:pt x="2916" y="14421"/>
                  </a:cubicBezTo>
                  <a:cubicBezTo>
                    <a:pt x="2987" y="14451"/>
                    <a:pt x="3047" y="14472"/>
                    <a:pt x="3089" y="14472"/>
                  </a:cubicBezTo>
                  <a:cubicBezTo>
                    <a:pt x="3138" y="14472"/>
                    <a:pt x="3165" y="14444"/>
                    <a:pt x="3162" y="14369"/>
                  </a:cubicBezTo>
                  <a:cubicBezTo>
                    <a:pt x="3162" y="14237"/>
                    <a:pt x="3137" y="14169"/>
                    <a:pt x="3211" y="14169"/>
                  </a:cubicBezTo>
                  <a:cubicBezTo>
                    <a:pt x="3243" y="14169"/>
                    <a:pt x="3294" y="14181"/>
                    <a:pt x="3372" y="14206"/>
                  </a:cubicBezTo>
                  <a:cubicBezTo>
                    <a:pt x="3378" y="14209"/>
                    <a:pt x="3384" y="14210"/>
                    <a:pt x="3390" y="14210"/>
                  </a:cubicBezTo>
                  <a:cubicBezTo>
                    <a:pt x="3473" y="14210"/>
                    <a:pt x="3546" y="14019"/>
                    <a:pt x="3493" y="13970"/>
                  </a:cubicBezTo>
                  <a:cubicBezTo>
                    <a:pt x="3414" y="13902"/>
                    <a:pt x="3346" y="13950"/>
                    <a:pt x="3362" y="13845"/>
                  </a:cubicBezTo>
                  <a:cubicBezTo>
                    <a:pt x="3383" y="13724"/>
                    <a:pt x="3440" y="13609"/>
                    <a:pt x="3519" y="13514"/>
                  </a:cubicBezTo>
                  <a:cubicBezTo>
                    <a:pt x="3603" y="13415"/>
                    <a:pt x="3729" y="13451"/>
                    <a:pt x="3839" y="13383"/>
                  </a:cubicBezTo>
                  <a:cubicBezTo>
                    <a:pt x="3938" y="13326"/>
                    <a:pt x="4012" y="13189"/>
                    <a:pt x="3944" y="13069"/>
                  </a:cubicBezTo>
                  <a:cubicBezTo>
                    <a:pt x="3859" y="12918"/>
                    <a:pt x="4152" y="12813"/>
                    <a:pt x="4223" y="12813"/>
                  </a:cubicBezTo>
                  <a:cubicBezTo>
                    <a:pt x="4231" y="12813"/>
                    <a:pt x="4236" y="12814"/>
                    <a:pt x="4237" y="12817"/>
                  </a:cubicBezTo>
                  <a:cubicBezTo>
                    <a:pt x="4188" y="12729"/>
                    <a:pt x="4098" y="12707"/>
                    <a:pt x="4004" y="12707"/>
                  </a:cubicBezTo>
                  <a:cubicBezTo>
                    <a:pt x="3909" y="12707"/>
                    <a:pt x="3809" y="12730"/>
                    <a:pt x="3745" y="12730"/>
                  </a:cubicBezTo>
                  <a:cubicBezTo>
                    <a:pt x="3725" y="12730"/>
                    <a:pt x="3709" y="12728"/>
                    <a:pt x="3697" y="12723"/>
                  </a:cubicBezTo>
                  <a:cubicBezTo>
                    <a:pt x="3673" y="12713"/>
                    <a:pt x="3714" y="12592"/>
                    <a:pt x="3780" y="12592"/>
                  </a:cubicBezTo>
                  <a:cubicBezTo>
                    <a:pt x="3787" y="12592"/>
                    <a:pt x="3794" y="12594"/>
                    <a:pt x="3802" y="12597"/>
                  </a:cubicBezTo>
                  <a:cubicBezTo>
                    <a:pt x="3821" y="12605"/>
                    <a:pt x="3838" y="12608"/>
                    <a:pt x="3853" y="12608"/>
                  </a:cubicBezTo>
                  <a:cubicBezTo>
                    <a:pt x="3946" y="12608"/>
                    <a:pt x="3952" y="12468"/>
                    <a:pt x="3938" y="12382"/>
                  </a:cubicBezTo>
                  <a:cubicBezTo>
                    <a:pt x="3929" y="12306"/>
                    <a:pt x="3948" y="12283"/>
                    <a:pt x="3985" y="12283"/>
                  </a:cubicBezTo>
                  <a:cubicBezTo>
                    <a:pt x="4044" y="12283"/>
                    <a:pt x="4150" y="12341"/>
                    <a:pt x="4260" y="12341"/>
                  </a:cubicBezTo>
                  <a:cubicBezTo>
                    <a:pt x="4268" y="12341"/>
                    <a:pt x="4276" y="12341"/>
                    <a:pt x="4284" y="12340"/>
                  </a:cubicBezTo>
                  <a:cubicBezTo>
                    <a:pt x="4410" y="12329"/>
                    <a:pt x="4248" y="12230"/>
                    <a:pt x="4232" y="12198"/>
                  </a:cubicBezTo>
                  <a:cubicBezTo>
                    <a:pt x="4111" y="12135"/>
                    <a:pt x="4174" y="12025"/>
                    <a:pt x="4206" y="11968"/>
                  </a:cubicBezTo>
                  <a:cubicBezTo>
                    <a:pt x="4279" y="11805"/>
                    <a:pt x="4379" y="11826"/>
                    <a:pt x="4263" y="11590"/>
                  </a:cubicBezTo>
                  <a:cubicBezTo>
                    <a:pt x="4263" y="11574"/>
                    <a:pt x="4227" y="11428"/>
                    <a:pt x="4263" y="11422"/>
                  </a:cubicBezTo>
                  <a:cubicBezTo>
                    <a:pt x="4265" y="11422"/>
                    <a:pt x="4266" y="11422"/>
                    <a:pt x="4267" y="11422"/>
                  </a:cubicBezTo>
                  <a:cubicBezTo>
                    <a:pt x="4339" y="11422"/>
                    <a:pt x="4474" y="11655"/>
                    <a:pt x="4599" y="11655"/>
                  </a:cubicBezTo>
                  <a:cubicBezTo>
                    <a:pt x="4622" y="11655"/>
                    <a:pt x="4645" y="11646"/>
                    <a:pt x="4667" y="11627"/>
                  </a:cubicBezTo>
                  <a:cubicBezTo>
                    <a:pt x="4814" y="11501"/>
                    <a:pt x="4872" y="11302"/>
                    <a:pt x="4961" y="11150"/>
                  </a:cubicBezTo>
                  <a:lnTo>
                    <a:pt x="4961" y="11150"/>
                  </a:lnTo>
                  <a:cubicBezTo>
                    <a:pt x="4952" y="11162"/>
                    <a:pt x="4914" y="11241"/>
                    <a:pt x="4851" y="11241"/>
                  </a:cubicBezTo>
                  <a:cubicBezTo>
                    <a:pt x="4835" y="11241"/>
                    <a:pt x="4817" y="11236"/>
                    <a:pt x="4798" y="11223"/>
                  </a:cubicBezTo>
                  <a:cubicBezTo>
                    <a:pt x="4746" y="11192"/>
                    <a:pt x="4940" y="10977"/>
                    <a:pt x="4819" y="10903"/>
                  </a:cubicBezTo>
                  <a:lnTo>
                    <a:pt x="4819" y="10903"/>
                  </a:lnTo>
                  <a:cubicBezTo>
                    <a:pt x="4865" y="10932"/>
                    <a:pt x="4700" y="11004"/>
                    <a:pt x="4632" y="11004"/>
                  </a:cubicBezTo>
                  <a:cubicBezTo>
                    <a:pt x="4614" y="11004"/>
                    <a:pt x="4603" y="10999"/>
                    <a:pt x="4604" y="10987"/>
                  </a:cubicBezTo>
                  <a:cubicBezTo>
                    <a:pt x="4613" y="10875"/>
                    <a:pt x="4525" y="10660"/>
                    <a:pt x="4630" y="10660"/>
                  </a:cubicBezTo>
                  <a:cubicBezTo>
                    <a:pt x="4657" y="10660"/>
                    <a:pt x="4698" y="10675"/>
                    <a:pt x="4756" y="10709"/>
                  </a:cubicBezTo>
                  <a:cubicBezTo>
                    <a:pt x="4805" y="10766"/>
                    <a:pt x="4866" y="10848"/>
                    <a:pt x="4926" y="10848"/>
                  </a:cubicBezTo>
                  <a:cubicBezTo>
                    <a:pt x="4943" y="10848"/>
                    <a:pt x="4960" y="10841"/>
                    <a:pt x="4976" y="10825"/>
                  </a:cubicBezTo>
                  <a:cubicBezTo>
                    <a:pt x="5108" y="10709"/>
                    <a:pt x="5202" y="10557"/>
                    <a:pt x="5254" y="10389"/>
                  </a:cubicBezTo>
                  <a:cubicBezTo>
                    <a:pt x="5281" y="10269"/>
                    <a:pt x="5029" y="10243"/>
                    <a:pt x="4945" y="10175"/>
                  </a:cubicBezTo>
                  <a:cubicBezTo>
                    <a:pt x="4985" y="10110"/>
                    <a:pt x="5229" y="9958"/>
                    <a:pt x="5353" y="9958"/>
                  </a:cubicBezTo>
                  <a:cubicBezTo>
                    <a:pt x="5361" y="9958"/>
                    <a:pt x="5368" y="9958"/>
                    <a:pt x="5375" y="9960"/>
                  </a:cubicBezTo>
                  <a:cubicBezTo>
                    <a:pt x="5490" y="9986"/>
                    <a:pt x="5385" y="10206"/>
                    <a:pt x="5375" y="10232"/>
                  </a:cubicBezTo>
                  <a:cubicBezTo>
                    <a:pt x="5433" y="10143"/>
                    <a:pt x="5506" y="9912"/>
                    <a:pt x="5653" y="9912"/>
                  </a:cubicBezTo>
                  <a:cubicBezTo>
                    <a:pt x="5773" y="9912"/>
                    <a:pt x="5957" y="10059"/>
                    <a:pt x="6062" y="10133"/>
                  </a:cubicBezTo>
                  <a:cubicBezTo>
                    <a:pt x="5920" y="9949"/>
                    <a:pt x="5768" y="9787"/>
                    <a:pt x="5684" y="9593"/>
                  </a:cubicBezTo>
                  <a:cubicBezTo>
                    <a:pt x="5642" y="9493"/>
                    <a:pt x="5758" y="9435"/>
                    <a:pt x="5763" y="9341"/>
                  </a:cubicBezTo>
                  <a:cubicBezTo>
                    <a:pt x="5763" y="9296"/>
                    <a:pt x="5646" y="9140"/>
                    <a:pt x="5752" y="9140"/>
                  </a:cubicBezTo>
                  <a:cubicBezTo>
                    <a:pt x="5758" y="9140"/>
                    <a:pt x="5765" y="9140"/>
                    <a:pt x="5773" y="9142"/>
                  </a:cubicBezTo>
                  <a:cubicBezTo>
                    <a:pt x="5946" y="9173"/>
                    <a:pt x="6015" y="9420"/>
                    <a:pt x="6188" y="9477"/>
                  </a:cubicBezTo>
                  <a:cubicBezTo>
                    <a:pt x="6203" y="9482"/>
                    <a:pt x="6216" y="9484"/>
                    <a:pt x="6227" y="9484"/>
                  </a:cubicBezTo>
                  <a:cubicBezTo>
                    <a:pt x="6323" y="9484"/>
                    <a:pt x="6296" y="9323"/>
                    <a:pt x="6282" y="9262"/>
                  </a:cubicBezTo>
                  <a:cubicBezTo>
                    <a:pt x="6256" y="9168"/>
                    <a:pt x="6193" y="9121"/>
                    <a:pt x="6224" y="9037"/>
                  </a:cubicBezTo>
                  <a:cubicBezTo>
                    <a:pt x="6261" y="8948"/>
                    <a:pt x="6308" y="8869"/>
                    <a:pt x="6371" y="8796"/>
                  </a:cubicBezTo>
                  <a:cubicBezTo>
                    <a:pt x="6383" y="8776"/>
                    <a:pt x="6397" y="8757"/>
                    <a:pt x="6412" y="8738"/>
                  </a:cubicBezTo>
                  <a:lnTo>
                    <a:pt x="6412" y="8738"/>
                  </a:lnTo>
                  <a:cubicBezTo>
                    <a:pt x="6307" y="8733"/>
                    <a:pt x="6135" y="8722"/>
                    <a:pt x="6203" y="8581"/>
                  </a:cubicBezTo>
                  <a:cubicBezTo>
                    <a:pt x="6221" y="8556"/>
                    <a:pt x="6245" y="8546"/>
                    <a:pt x="6270" y="8546"/>
                  </a:cubicBezTo>
                  <a:cubicBezTo>
                    <a:pt x="6355" y="8546"/>
                    <a:pt x="6458" y="8660"/>
                    <a:pt x="6418" y="8730"/>
                  </a:cubicBezTo>
                  <a:lnTo>
                    <a:pt x="6418" y="8730"/>
                  </a:lnTo>
                  <a:cubicBezTo>
                    <a:pt x="6551" y="8563"/>
                    <a:pt x="6766" y="8388"/>
                    <a:pt x="6775" y="8156"/>
                  </a:cubicBezTo>
                  <a:cubicBezTo>
                    <a:pt x="6775" y="8098"/>
                    <a:pt x="6670" y="7999"/>
                    <a:pt x="6754" y="7983"/>
                  </a:cubicBezTo>
                  <a:cubicBezTo>
                    <a:pt x="6770" y="7979"/>
                    <a:pt x="6786" y="7977"/>
                    <a:pt x="6803" y="7977"/>
                  </a:cubicBezTo>
                  <a:cubicBezTo>
                    <a:pt x="6885" y="7977"/>
                    <a:pt x="6972" y="8018"/>
                    <a:pt x="7055" y="8018"/>
                  </a:cubicBezTo>
                  <a:cubicBezTo>
                    <a:pt x="7068" y="8018"/>
                    <a:pt x="7081" y="8017"/>
                    <a:pt x="7095" y="8014"/>
                  </a:cubicBezTo>
                  <a:cubicBezTo>
                    <a:pt x="7325" y="7962"/>
                    <a:pt x="7498" y="7773"/>
                    <a:pt x="7540" y="7537"/>
                  </a:cubicBezTo>
                  <a:cubicBezTo>
                    <a:pt x="7546" y="7495"/>
                    <a:pt x="7456" y="7322"/>
                    <a:pt x="7483" y="7312"/>
                  </a:cubicBezTo>
                  <a:cubicBezTo>
                    <a:pt x="7486" y="7311"/>
                    <a:pt x="7489" y="7311"/>
                    <a:pt x="7492" y="7311"/>
                  </a:cubicBezTo>
                  <a:cubicBezTo>
                    <a:pt x="7566" y="7311"/>
                    <a:pt x="7674" y="7448"/>
                    <a:pt x="7752" y="7448"/>
                  </a:cubicBezTo>
                  <a:cubicBezTo>
                    <a:pt x="7769" y="7448"/>
                    <a:pt x="7784" y="7442"/>
                    <a:pt x="7797" y="7427"/>
                  </a:cubicBezTo>
                  <a:cubicBezTo>
                    <a:pt x="7797" y="7427"/>
                    <a:pt x="7656" y="7259"/>
                    <a:pt x="7713" y="7186"/>
                  </a:cubicBezTo>
                  <a:cubicBezTo>
                    <a:pt x="7755" y="7134"/>
                    <a:pt x="7818" y="7086"/>
                    <a:pt x="7734" y="6992"/>
                  </a:cubicBezTo>
                  <a:cubicBezTo>
                    <a:pt x="7572" y="6803"/>
                    <a:pt x="7603" y="6787"/>
                    <a:pt x="7556" y="6578"/>
                  </a:cubicBezTo>
                  <a:lnTo>
                    <a:pt x="7556" y="6578"/>
                  </a:lnTo>
                  <a:cubicBezTo>
                    <a:pt x="7624" y="6588"/>
                    <a:pt x="8007" y="6787"/>
                    <a:pt x="7955" y="6803"/>
                  </a:cubicBezTo>
                  <a:cubicBezTo>
                    <a:pt x="7918" y="6819"/>
                    <a:pt x="7792" y="6819"/>
                    <a:pt x="7834" y="6934"/>
                  </a:cubicBezTo>
                  <a:cubicBezTo>
                    <a:pt x="7851" y="6986"/>
                    <a:pt x="7878" y="7001"/>
                    <a:pt x="7907" y="7001"/>
                  </a:cubicBezTo>
                  <a:cubicBezTo>
                    <a:pt x="7922" y="7001"/>
                    <a:pt x="7938" y="6997"/>
                    <a:pt x="7955" y="6992"/>
                  </a:cubicBezTo>
                  <a:cubicBezTo>
                    <a:pt x="8028" y="6960"/>
                    <a:pt x="8041" y="6707"/>
                    <a:pt x="8173" y="6707"/>
                  </a:cubicBezTo>
                  <a:cubicBezTo>
                    <a:pt x="8192" y="6707"/>
                    <a:pt x="8213" y="6713"/>
                    <a:pt x="8238" y="6725"/>
                  </a:cubicBezTo>
                  <a:cubicBezTo>
                    <a:pt x="8248" y="6729"/>
                    <a:pt x="8258" y="6731"/>
                    <a:pt x="8268" y="6731"/>
                  </a:cubicBezTo>
                  <a:cubicBezTo>
                    <a:pt x="8291" y="6731"/>
                    <a:pt x="8313" y="6720"/>
                    <a:pt x="8336" y="6701"/>
                  </a:cubicBezTo>
                  <a:lnTo>
                    <a:pt x="8336" y="6701"/>
                  </a:lnTo>
                  <a:cubicBezTo>
                    <a:pt x="8201" y="6670"/>
                    <a:pt x="7948" y="6543"/>
                    <a:pt x="8065" y="6431"/>
                  </a:cubicBezTo>
                  <a:lnTo>
                    <a:pt x="8065" y="6431"/>
                  </a:lnTo>
                  <a:lnTo>
                    <a:pt x="8341" y="6697"/>
                  </a:lnTo>
                  <a:lnTo>
                    <a:pt x="8341" y="6697"/>
                  </a:lnTo>
                  <a:cubicBezTo>
                    <a:pt x="8453" y="6597"/>
                    <a:pt x="8562" y="6307"/>
                    <a:pt x="8647" y="6226"/>
                  </a:cubicBezTo>
                  <a:cubicBezTo>
                    <a:pt x="8495" y="6074"/>
                    <a:pt x="8437" y="6148"/>
                    <a:pt x="8306" y="6012"/>
                  </a:cubicBezTo>
                  <a:cubicBezTo>
                    <a:pt x="8328" y="5991"/>
                    <a:pt x="8361" y="5985"/>
                    <a:pt x="8397" y="5985"/>
                  </a:cubicBezTo>
                  <a:cubicBezTo>
                    <a:pt x="8467" y="5985"/>
                    <a:pt x="8551" y="6008"/>
                    <a:pt x="8597" y="6008"/>
                  </a:cubicBezTo>
                  <a:cubicBezTo>
                    <a:pt x="8615" y="6008"/>
                    <a:pt x="8627" y="6005"/>
                    <a:pt x="8631" y="5996"/>
                  </a:cubicBezTo>
                  <a:cubicBezTo>
                    <a:pt x="8662" y="5907"/>
                    <a:pt x="8568" y="5713"/>
                    <a:pt x="8552" y="5597"/>
                  </a:cubicBezTo>
                  <a:lnTo>
                    <a:pt x="8552" y="5597"/>
                  </a:lnTo>
                  <a:cubicBezTo>
                    <a:pt x="8640" y="5648"/>
                    <a:pt x="9045" y="5775"/>
                    <a:pt x="9251" y="5775"/>
                  </a:cubicBezTo>
                  <a:cubicBezTo>
                    <a:pt x="9367" y="5775"/>
                    <a:pt x="9420" y="5735"/>
                    <a:pt x="9318" y="5618"/>
                  </a:cubicBezTo>
                  <a:lnTo>
                    <a:pt x="9318" y="5618"/>
                  </a:lnTo>
                  <a:cubicBezTo>
                    <a:pt x="9250" y="5639"/>
                    <a:pt x="9281" y="5697"/>
                    <a:pt x="9271" y="5723"/>
                  </a:cubicBezTo>
                  <a:cubicBezTo>
                    <a:pt x="9269" y="5728"/>
                    <a:pt x="9266" y="5730"/>
                    <a:pt x="9262" y="5730"/>
                  </a:cubicBezTo>
                  <a:cubicBezTo>
                    <a:pt x="9226" y="5730"/>
                    <a:pt x="9113" y="5515"/>
                    <a:pt x="9108" y="5482"/>
                  </a:cubicBezTo>
                  <a:cubicBezTo>
                    <a:pt x="9092" y="5409"/>
                    <a:pt x="9129" y="5335"/>
                    <a:pt x="9197" y="5304"/>
                  </a:cubicBezTo>
                  <a:cubicBezTo>
                    <a:pt x="9211" y="5298"/>
                    <a:pt x="9224" y="5295"/>
                    <a:pt x="9236" y="5295"/>
                  </a:cubicBezTo>
                  <a:cubicBezTo>
                    <a:pt x="9356" y="5295"/>
                    <a:pt x="9433" y="5538"/>
                    <a:pt x="9567" y="5538"/>
                  </a:cubicBezTo>
                  <a:cubicBezTo>
                    <a:pt x="9581" y="5538"/>
                    <a:pt x="9596" y="5535"/>
                    <a:pt x="9611" y="5529"/>
                  </a:cubicBezTo>
                  <a:cubicBezTo>
                    <a:pt x="9706" y="5492"/>
                    <a:pt x="9784" y="5430"/>
                    <a:pt x="9832" y="5346"/>
                  </a:cubicBezTo>
                  <a:cubicBezTo>
                    <a:pt x="9879" y="5241"/>
                    <a:pt x="9711" y="5146"/>
                    <a:pt x="9811" y="5047"/>
                  </a:cubicBezTo>
                  <a:cubicBezTo>
                    <a:pt x="9852" y="5008"/>
                    <a:pt x="9880" y="4975"/>
                    <a:pt x="9915" y="4975"/>
                  </a:cubicBezTo>
                  <a:cubicBezTo>
                    <a:pt x="9941" y="4975"/>
                    <a:pt x="9972" y="4994"/>
                    <a:pt x="10015" y="5047"/>
                  </a:cubicBezTo>
                  <a:cubicBezTo>
                    <a:pt x="10026" y="5083"/>
                    <a:pt x="10052" y="5199"/>
                    <a:pt x="10088" y="5230"/>
                  </a:cubicBezTo>
                  <a:cubicBezTo>
                    <a:pt x="10090" y="5231"/>
                    <a:pt x="10091" y="5232"/>
                    <a:pt x="10093" y="5232"/>
                  </a:cubicBezTo>
                  <a:cubicBezTo>
                    <a:pt x="10134" y="5232"/>
                    <a:pt x="10100" y="4656"/>
                    <a:pt x="10234" y="4656"/>
                  </a:cubicBezTo>
                  <a:cubicBezTo>
                    <a:pt x="10245" y="4656"/>
                    <a:pt x="10258" y="4660"/>
                    <a:pt x="10272" y="4669"/>
                  </a:cubicBezTo>
                  <a:cubicBezTo>
                    <a:pt x="10381" y="4745"/>
                    <a:pt x="10443" y="4854"/>
                    <a:pt x="10539" y="4854"/>
                  </a:cubicBezTo>
                  <a:cubicBezTo>
                    <a:pt x="10563" y="4854"/>
                    <a:pt x="10589" y="4847"/>
                    <a:pt x="10618" y="4832"/>
                  </a:cubicBezTo>
                  <a:cubicBezTo>
                    <a:pt x="10680" y="4785"/>
                    <a:pt x="10737" y="4718"/>
                    <a:pt x="10774" y="4645"/>
                  </a:cubicBezTo>
                  <a:lnTo>
                    <a:pt x="10774" y="4645"/>
                  </a:lnTo>
                  <a:cubicBezTo>
                    <a:pt x="10771" y="4648"/>
                    <a:pt x="10765" y="4649"/>
                    <a:pt x="10754" y="4649"/>
                  </a:cubicBezTo>
                  <a:cubicBezTo>
                    <a:pt x="10661" y="4649"/>
                    <a:pt x="10294" y="4542"/>
                    <a:pt x="10419" y="4491"/>
                  </a:cubicBezTo>
                  <a:cubicBezTo>
                    <a:pt x="10534" y="4439"/>
                    <a:pt x="10660" y="4418"/>
                    <a:pt x="10765" y="4344"/>
                  </a:cubicBezTo>
                  <a:lnTo>
                    <a:pt x="10922" y="4234"/>
                  </a:lnTo>
                  <a:cubicBezTo>
                    <a:pt x="10975" y="4229"/>
                    <a:pt x="10980" y="4203"/>
                    <a:pt x="10948" y="4150"/>
                  </a:cubicBezTo>
                  <a:cubicBezTo>
                    <a:pt x="10950" y="4146"/>
                    <a:pt x="10953" y="4144"/>
                    <a:pt x="10955" y="4144"/>
                  </a:cubicBezTo>
                  <a:cubicBezTo>
                    <a:pt x="10990" y="4144"/>
                    <a:pt x="11081" y="4424"/>
                    <a:pt x="11106" y="4444"/>
                  </a:cubicBezTo>
                  <a:cubicBezTo>
                    <a:pt x="11124" y="4462"/>
                    <a:pt x="11139" y="4470"/>
                    <a:pt x="11152" y="4470"/>
                  </a:cubicBezTo>
                  <a:cubicBezTo>
                    <a:pt x="11203" y="4470"/>
                    <a:pt x="11209" y="4340"/>
                    <a:pt x="11205" y="4302"/>
                  </a:cubicBezTo>
                  <a:cubicBezTo>
                    <a:pt x="11200" y="4238"/>
                    <a:pt x="11162" y="4070"/>
                    <a:pt x="11252" y="4070"/>
                  </a:cubicBezTo>
                  <a:cubicBezTo>
                    <a:pt x="11257" y="4070"/>
                    <a:pt x="11262" y="4070"/>
                    <a:pt x="11268" y="4072"/>
                  </a:cubicBezTo>
                  <a:cubicBezTo>
                    <a:pt x="11363" y="4098"/>
                    <a:pt x="11389" y="4234"/>
                    <a:pt x="11462" y="4287"/>
                  </a:cubicBezTo>
                  <a:cubicBezTo>
                    <a:pt x="11357" y="4208"/>
                    <a:pt x="11462" y="3893"/>
                    <a:pt x="11504" y="3836"/>
                  </a:cubicBezTo>
                  <a:cubicBezTo>
                    <a:pt x="11546" y="3767"/>
                    <a:pt x="11609" y="3720"/>
                    <a:pt x="11688" y="3710"/>
                  </a:cubicBezTo>
                  <a:cubicBezTo>
                    <a:pt x="11759" y="3710"/>
                    <a:pt x="11771" y="3789"/>
                    <a:pt x="11838" y="3789"/>
                  </a:cubicBezTo>
                  <a:cubicBezTo>
                    <a:pt x="11840" y="3789"/>
                    <a:pt x="11843" y="3789"/>
                    <a:pt x="11845" y="3788"/>
                  </a:cubicBezTo>
                  <a:cubicBezTo>
                    <a:pt x="11913" y="3783"/>
                    <a:pt x="12138" y="3699"/>
                    <a:pt x="12076" y="3584"/>
                  </a:cubicBezTo>
                  <a:cubicBezTo>
                    <a:pt x="12023" y="3474"/>
                    <a:pt x="12013" y="3416"/>
                    <a:pt x="12081" y="3364"/>
                  </a:cubicBezTo>
                  <a:cubicBezTo>
                    <a:pt x="12081" y="3364"/>
                    <a:pt x="12163" y="3301"/>
                    <a:pt x="12196" y="3301"/>
                  </a:cubicBezTo>
                  <a:cubicBezTo>
                    <a:pt x="12201" y="3301"/>
                    <a:pt x="12205" y="3303"/>
                    <a:pt x="12207" y="3306"/>
                  </a:cubicBezTo>
                  <a:cubicBezTo>
                    <a:pt x="12232" y="3346"/>
                    <a:pt x="12180" y="3702"/>
                    <a:pt x="12322" y="3702"/>
                  </a:cubicBezTo>
                  <a:cubicBezTo>
                    <a:pt x="12328" y="3702"/>
                    <a:pt x="12335" y="3701"/>
                    <a:pt x="12343" y="3699"/>
                  </a:cubicBezTo>
                  <a:cubicBezTo>
                    <a:pt x="12470" y="3670"/>
                    <a:pt x="12401" y="3444"/>
                    <a:pt x="12536" y="3444"/>
                  </a:cubicBezTo>
                  <a:cubicBezTo>
                    <a:pt x="12546" y="3444"/>
                    <a:pt x="12557" y="3445"/>
                    <a:pt x="12568" y="3448"/>
                  </a:cubicBezTo>
                  <a:cubicBezTo>
                    <a:pt x="12590" y="3452"/>
                    <a:pt x="12609" y="3454"/>
                    <a:pt x="12626" y="3454"/>
                  </a:cubicBezTo>
                  <a:cubicBezTo>
                    <a:pt x="12777" y="3454"/>
                    <a:pt x="12795" y="3301"/>
                    <a:pt x="12852" y="3165"/>
                  </a:cubicBezTo>
                  <a:cubicBezTo>
                    <a:pt x="12876" y="3103"/>
                    <a:pt x="12889" y="3087"/>
                    <a:pt x="12904" y="3087"/>
                  </a:cubicBezTo>
                  <a:cubicBezTo>
                    <a:pt x="12919" y="3087"/>
                    <a:pt x="12936" y="3102"/>
                    <a:pt x="12967" y="3107"/>
                  </a:cubicBezTo>
                  <a:cubicBezTo>
                    <a:pt x="13019" y="3107"/>
                    <a:pt x="13051" y="3002"/>
                    <a:pt x="13093" y="2981"/>
                  </a:cubicBezTo>
                  <a:cubicBezTo>
                    <a:pt x="13077" y="2883"/>
                    <a:pt x="13111" y="2715"/>
                    <a:pt x="13191" y="2715"/>
                  </a:cubicBezTo>
                  <a:cubicBezTo>
                    <a:pt x="13218" y="2715"/>
                    <a:pt x="13250" y="2734"/>
                    <a:pt x="13287" y="2782"/>
                  </a:cubicBezTo>
                  <a:cubicBezTo>
                    <a:pt x="13314" y="2817"/>
                    <a:pt x="13478" y="3054"/>
                    <a:pt x="13544" y="3054"/>
                  </a:cubicBezTo>
                  <a:cubicBezTo>
                    <a:pt x="13566" y="3054"/>
                    <a:pt x="13578" y="3028"/>
                    <a:pt x="13570" y="2960"/>
                  </a:cubicBezTo>
                  <a:cubicBezTo>
                    <a:pt x="13554" y="2829"/>
                    <a:pt x="13507" y="2750"/>
                    <a:pt x="13628" y="2724"/>
                  </a:cubicBezTo>
                  <a:cubicBezTo>
                    <a:pt x="13631" y="2723"/>
                    <a:pt x="13634" y="2723"/>
                    <a:pt x="13637" y="2723"/>
                  </a:cubicBezTo>
                  <a:cubicBezTo>
                    <a:pt x="13693" y="2723"/>
                    <a:pt x="13714" y="2852"/>
                    <a:pt x="13764" y="2887"/>
                  </a:cubicBezTo>
                  <a:cubicBezTo>
                    <a:pt x="13781" y="2901"/>
                    <a:pt x="13802" y="2906"/>
                    <a:pt x="13823" y="2906"/>
                  </a:cubicBezTo>
                  <a:cubicBezTo>
                    <a:pt x="13865" y="2906"/>
                    <a:pt x="13909" y="2885"/>
                    <a:pt x="13937" y="2871"/>
                  </a:cubicBezTo>
                  <a:lnTo>
                    <a:pt x="13827" y="2635"/>
                  </a:lnTo>
                  <a:cubicBezTo>
                    <a:pt x="13759" y="2624"/>
                    <a:pt x="13690" y="2593"/>
                    <a:pt x="13638" y="2546"/>
                  </a:cubicBezTo>
                  <a:cubicBezTo>
                    <a:pt x="13554" y="2436"/>
                    <a:pt x="13769" y="2373"/>
                    <a:pt x="13801" y="2362"/>
                  </a:cubicBezTo>
                  <a:cubicBezTo>
                    <a:pt x="13822" y="2354"/>
                    <a:pt x="13839" y="2350"/>
                    <a:pt x="13855" y="2350"/>
                  </a:cubicBezTo>
                  <a:cubicBezTo>
                    <a:pt x="13943" y="2350"/>
                    <a:pt x="13955" y="2472"/>
                    <a:pt x="14089" y="2499"/>
                  </a:cubicBezTo>
                  <a:cubicBezTo>
                    <a:pt x="14110" y="2502"/>
                    <a:pt x="14221" y="2525"/>
                    <a:pt x="14292" y="2525"/>
                  </a:cubicBezTo>
                  <a:cubicBezTo>
                    <a:pt x="14326" y="2525"/>
                    <a:pt x="14351" y="2519"/>
                    <a:pt x="14351" y="2504"/>
                  </a:cubicBezTo>
                  <a:cubicBezTo>
                    <a:pt x="14356" y="2389"/>
                    <a:pt x="14262" y="2326"/>
                    <a:pt x="14383" y="2257"/>
                  </a:cubicBezTo>
                  <a:cubicBezTo>
                    <a:pt x="14440" y="2226"/>
                    <a:pt x="14519" y="2242"/>
                    <a:pt x="14519" y="2158"/>
                  </a:cubicBezTo>
                  <a:cubicBezTo>
                    <a:pt x="14508" y="1953"/>
                    <a:pt x="14949" y="1896"/>
                    <a:pt x="15054" y="1875"/>
                  </a:cubicBezTo>
                  <a:cubicBezTo>
                    <a:pt x="15072" y="1870"/>
                    <a:pt x="15087" y="1868"/>
                    <a:pt x="15099" y="1868"/>
                  </a:cubicBezTo>
                  <a:cubicBezTo>
                    <a:pt x="15166" y="1868"/>
                    <a:pt x="15176" y="1922"/>
                    <a:pt x="15237" y="2006"/>
                  </a:cubicBezTo>
                  <a:cubicBezTo>
                    <a:pt x="15263" y="2039"/>
                    <a:pt x="15296" y="2051"/>
                    <a:pt x="15330" y="2051"/>
                  </a:cubicBezTo>
                  <a:cubicBezTo>
                    <a:pt x="15398" y="2051"/>
                    <a:pt x="15473" y="2004"/>
                    <a:pt x="15515" y="1990"/>
                  </a:cubicBezTo>
                  <a:cubicBezTo>
                    <a:pt x="15541" y="1999"/>
                    <a:pt x="15570" y="2004"/>
                    <a:pt x="15600" y="2004"/>
                  </a:cubicBezTo>
                  <a:cubicBezTo>
                    <a:pt x="15677" y="2004"/>
                    <a:pt x="15752" y="1965"/>
                    <a:pt x="15740" y="1843"/>
                  </a:cubicBezTo>
                  <a:cubicBezTo>
                    <a:pt x="15735" y="1738"/>
                    <a:pt x="15803" y="1754"/>
                    <a:pt x="15872" y="1728"/>
                  </a:cubicBezTo>
                  <a:cubicBezTo>
                    <a:pt x="15919" y="1712"/>
                    <a:pt x="15903" y="1623"/>
                    <a:pt x="15966" y="1586"/>
                  </a:cubicBezTo>
                  <a:cubicBezTo>
                    <a:pt x="16016" y="1555"/>
                    <a:pt x="16063" y="1550"/>
                    <a:pt x="16111" y="1550"/>
                  </a:cubicBezTo>
                  <a:cubicBezTo>
                    <a:pt x="16135" y="1550"/>
                    <a:pt x="16159" y="1551"/>
                    <a:pt x="16183" y="1551"/>
                  </a:cubicBezTo>
                  <a:cubicBezTo>
                    <a:pt x="16208" y="1551"/>
                    <a:pt x="16233" y="1550"/>
                    <a:pt x="16260" y="1544"/>
                  </a:cubicBezTo>
                  <a:cubicBezTo>
                    <a:pt x="16375" y="1523"/>
                    <a:pt x="16516" y="931"/>
                    <a:pt x="16391" y="863"/>
                  </a:cubicBezTo>
                  <a:lnTo>
                    <a:pt x="16391" y="863"/>
                  </a:lnTo>
                  <a:cubicBezTo>
                    <a:pt x="16349" y="894"/>
                    <a:pt x="16307" y="920"/>
                    <a:pt x="16260" y="936"/>
                  </a:cubicBezTo>
                  <a:cubicBezTo>
                    <a:pt x="16247" y="938"/>
                    <a:pt x="16235" y="938"/>
                    <a:pt x="16223" y="938"/>
                  </a:cubicBezTo>
                  <a:cubicBezTo>
                    <a:pt x="16153" y="938"/>
                    <a:pt x="16087" y="914"/>
                    <a:pt x="16029" y="873"/>
                  </a:cubicBezTo>
                  <a:cubicBezTo>
                    <a:pt x="15935" y="847"/>
                    <a:pt x="15841" y="828"/>
                    <a:pt x="15749" y="828"/>
                  </a:cubicBezTo>
                  <a:cubicBezTo>
                    <a:pt x="15661" y="828"/>
                    <a:pt x="15576" y="845"/>
                    <a:pt x="15499" y="889"/>
                  </a:cubicBezTo>
                  <a:cubicBezTo>
                    <a:pt x="15389" y="952"/>
                    <a:pt x="15599" y="1204"/>
                    <a:pt x="15457" y="1303"/>
                  </a:cubicBezTo>
                  <a:cubicBezTo>
                    <a:pt x="15422" y="1330"/>
                    <a:pt x="15386" y="1342"/>
                    <a:pt x="15349" y="1342"/>
                  </a:cubicBezTo>
                  <a:cubicBezTo>
                    <a:pt x="15292" y="1342"/>
                    <a:pt x="15232" y="1315"/>
                    <a:pt x="15169" y="1277"/>
                  </a:cubicBezTo>
                  <a:cubicBezTo>
                    <a:pt x="15143" y="1198"/>
                    <a:pt x="15127" y="1171"/>
                    <a:pt x="15092" y="1171"/>
                  </a:cubicBezTo>
                  <a:cubicBezTo>
                    <a:pt x="15078" y="1171"/>
                    <a:pt x="15060" y="1175"/>
                    <a:pt x="15038" y="1183"/>
                  </a:cubicBezTo>
                  <a:cubicBezTo>
                    <a:pt x="14902" y="1230"/>
                    <a:pt x="14975" y="1214"/>
                    <a:pt x="14996" y="1387"/>
                  </a:cubicBezTo>
                  <a:cubicBezTo>
                    <a:pt x="15000" y="1447"/>
                    <a:pt x="14949" y="1514"/>
                    <a:pt x="14898" y="1514"/>
                  </a:cubicBezTo>
                  <a:cubicBezTo>
                    <a:pt x="14887" y="1514"/>
                    <a:pt x="14876" y="1510"/>
                    <a:pt x="14865" y="1502"/>
                  </a:cubicBezTo>
                  <a:cubicBezTo>
                    <a:pt x="14737" y="1418"/>
                    <a:pt x="14797" y="1184"/>
                    <a:pt x="14657" y="1184"/>
                  </a:cubicBezTo>
                  <a:cubicBezTo>
                    <a:pt x="14642" y="1184"/>
                    <a:pt x="14624" y="1187"/>
                    <a:pt x="14603" y="1193"/>
                  </a:cubicBezTo>
                  <a:cubicBezTo>
                    <a:pt x="14529" y="1219"/>
                    <a:pt x="14403" y="1398"/>
                    <a:pt x="14456" y="1523"/>
                  </a:cubicBezTo>
                  <a:cubicBezTo>
                    <a:pt x="14430" y="1555"/>
                    <a:pt x="14356" y="1555"/>
                    <a:pt x="14320" y="1586"/>
                  </a:cubicBezTo>
                  <a:cubicBezTo>
                    <a:pt x="14289" y="1622"/>
                    <a:pt x="14016" y="1959"/>
                    <a:pt x="13967" y="1959"/>
                  </a:cubicBezTo>
                  <a:cubicBezTo>
                    <a:pt x="13965" y="1959"/>
                    <a:pt x="13964" y="1959"/>
                    <a:pt x="13963" y="1959"/>
                  </a:cubicBezTo>
                  <a:cubicBezTo>
                    <a:pt x="13853" y="1896"/>
                    <a:pt x="14010" y="1560"/>
                    <a:pt x="13984" y="1492"/>
                  </a:cubicBezTo>
                  <a:lnTo>
                    <a:pt x="13984" y="1492"/>
                  </a:lnTo>
                  <a:cubicBezTo>
                    <a:pt x="14015" y="1581"/>
                    <a:pt x="13596" y="1864"/>
                    <a:pt x="13575" y="1953"/>
                  </a:cubicBezTo>
                  <a:cubicBezTo>
                    <a:pt x="13555" y="2026"/>
                    <a:pt x="13522" y="2056"/>
                    <a:pt x="13474" y="2056"/>
                  </a:cubicBezTo>
                  <a:cubicBezTo>
                    <a:pt x="13434" y="2056"/>
                    <a:pt x="13385" y="2036"/>
                    <a:pt x="13323" y="2001"/>
                  </a:cubicBezTo>
                  <a:cubicBezTo>
                    <a:pt x="13269" y="1970"/>
                    <a:pt x="13236" y="1958"/>
                    <a:pt x="13214" y="1958"/>
                  </a:cubicBezTo>
                  <a:cubicBezTo>
                    <a:pt x="13151" y="1958"/>
                    <a:pt x="13188" y="2057"/>
                    <a:pt x="13129" y="2084"/>
                  </a:cubicBezTo>
                  <a:cubicBezTo>
                    <a:pt x="13070" y="2114"/>
                    <a:pt x="13042" y="2136"/>
                    <a:pt x="13004" y="2136"/>
                  </a:cubicBezTo>
                  <a:cubicBezTo>
                    <a:pt x="12982" y="2136"/>
                    <a:pt x="12957" y="2128"/>
                    <a:pt x="12920" y="2111"/>
                  </a:cubicBezTo>
                  <a:cubicBezTo>
                    <a:pt x="12906" y="2101"/>
                    <a:pt x="12891" y="2097"/>
                    <a:pt x="12877" y="2097"/>
                  </a:cubicBezTo>
                  <a:cubicBezTo>
                    <a:pt x="12858" y="2097"/>
                    <a:pt x="12840" y="2104"/>
                    <a:pt x="12825" y="2116"/>
                  </a:cubicBezTo>
                  <a:cubicBezTo>
                    <a:pt x="12773" y="2200"/>
                    <a:pt x="12794" y="2310"/>
                    <a:pt x="12878" y="2362"/>
                  </a:cubicBezTo>
                  <a:cubicBezTo>
                    <a:pt x="12938" y="2418"/>
                    <a:pt x="13014" y="2552"/>
                    <a:pt x="12916" y="2552"/>
                  </a:cubicBezTo>
                  <a:cubicBezTo>
                    <a:pt x="12912" y="2552"/>
                    <a:pt x="12908" y="2551"/>
                    <a:pt x="12904" y="2551"/>
                  </a:cubicBezTo>
                  <a:cubicBezTo>
                    <a:pt x="12783" y="2546"/>
                    <a:pt x="12705" y="2415"/>
                    <a:pt x="12600" y="2410"/>
                  </a:cubicBezTo>
                  <a:cubicBezTo>
                    <a:pt x="12490" y="2410"/>
                    <a:pt x="12422" y="2525"/>
                    <a:pt x="12374" y="2614"/>
                  </a:cubicBezTo>
                  <a:cubicBezTo>
                    <a:pt x="12319" y="2651"/>
                    <a:pt x="12252" y="2667"/>
                    <a:pt x="12187" y="2667"/>
                  </a:cubicBezTo>
                  <a:cubicBezTo>
                    <a:pt x="12178" y="2667"/>
                    <a:pt x="12168" y="2667"/>
                    <a:pt x="12159" y="2666"/>
                  </a:cubicBezTo>
                  <a:cubicBezTo>
                    <a:pt x="12128" y="2639"/>
                    <a:pt x="12102" y="2626"/>
                    <a:pt x="12078" y="2626"/>
                  </a:cubicBezTo>
                  <a:cubicBezTo>
                    <a:pt x="12070" y="2626"/>
                    <a:pt x="12062" y="2627"/>
                    <a:pt x="12055" y="2630"/>
                  </a:cubicBezTo>
                  <a:cubicBezTo>
                    <a:pt x="11950" y="2687"/>
                    <a:pt x="12034" y="2771"/>
                    <a:pt x="11934" y="2839"/>
                  </a:cubicBezTo>
                  <a:cubicBezTo>
                    <a:pt x="11871" y="2887"/>
                    <a:pt x="11792" y="2860"/>
                    <a:pt x="11719" y="2887"/>
                  </a:cubicBezTo>
                  <a:cubicBezTo>
                    <a:pt x="11520" y="2955"/>
                    <a:pt x="11368" y="3112"/>
                    <a:pt x="11310" y="3317"/>
                  </a:cubicBezTo>
                  <a:cubicBezTo>
                    <a:pt x="11293" y="3391"/>
                    <a:pt x="11283" y="3437"/>
                    <a:pt x="11259" y="3437"/>
                  </a:cubicBezTo>
                  <a:cubicBezTo>
                    <a:pt x="11238" y="3437"/>
                    <a:pt x="11207" y="3401"/>
                    <a:pt x="11153" y="3317"/>
                  </a:cubicBezTo>
                  <a:cubicBezTo>
                    <a:pt x="11158" y="3239"/>
                    <a:pt x="11134" y="3215"/>
                    <a:pt x="11101" y="3215"/>
                  </a:cubicBezTo>
                  <a:cubicBezTo>
                    <a:pt x="11067" y="3215"/>
                    <a:pt x="11025" y="3240"/>
                    <a:pt x="10995" y="3259"/>
                  </a:cubicBezTo>
                  <a:cubicBezTo>
                    <a:pt x="10906" y="3306"/>
                    <a:pt x="10791" y="3359"/>
                    <a:pt x="10744" y="3453"/>
                  </a:cubicBezTo>
                  <a:cubicBezTo>
                    <a:pt x="10707" y="3532"/>
                    <a:pt x="10728" y="3663"/>
                    <a:pt x="10597" y="3668"/>
                  </a:cubicBezTo>
                  <a:cubicBezTo>
                    <a:pt x="10562" y="3618"/>
                    <a:pt x="10523" y="3599"/>
                    <a:pt x="10482" y="3599"/>
                  </a:cubicBezTo>
                  <a:cubicBezTo>
                    <a:pt x="10382" y="3599"/>
                    <a:pt x="10279" y="3717"/>
                    <a:pt x="10246" y="3773"/>
                  </a:cubicBezTo>
                  <a:cubicBezTo>
                    <a:pt x="10196" y="3847"/>
                    <a:pt x="10268" y="4143"/>
                    <a:pt x="10215" y="4143"/>
                  </a:cubicBezTo>
                  <a:cubicBezTo>
                    <a:pt x="10212" y="4143"/>
                    <a:pt x="10208" y="4142"/>
                    <a:pt x="10204" y="4140"/>
                  </a:cubicBezTo>
                  <a:cubicBezTo>
                    <a:pt x="10085" y="4080"/>
                    <a:pt x="10014" y="4040"/>
                    <a:pt x="9940" y="4040"/>
                  </a:cubicBezTo>
                  <a:cubicBezTo>
                    <a:pt x="9896" y="4040"/>
                    <a:pt x="9851" y="4054"/>
                    <a:pt x="9795" y="4087"/>
                  </a:cubicBezTo>
                  <a:cubicBezTo>
                    <a:pt x="9569" y="4208"/>
                    <a:pt x="9365" y="4376"/>
                    <a:pt x="9202" y="4575"/>
                  </a:cubicBezTo>
                  <a:cubicBezTo>
                    <a:pt x="9145" y="4648"/>
                    <a:pt x="9087" y="4727"/>
                    <a:pt x="9040" y="4806"/>
                  </a:cubicBezTo>
                  <a:cubicBezTo>
                    <a:pt x="9014" y="4858"/>
                    <a:pt x="9045" y="4958"/>
                    <a:pt x="9008" y="4989"/>
                  </a:cubicBezTo>
                  <a:cubicBezTo>
                    <a:pt x="8998" y="4998"/>
                    <a:pt x="8983" y="5001"/>
                    <a:pt x="8967" y="5001"/>
                  </a:cubicBezTo>
                  <a:cubicBezTo>
                    <a:pt x="8892" y="5001"/>
                    <a:pt x="8768" y="4931"/>
                    <a:pt x="8704" y="4931"/>
                  </a:cubicBezTo>
                  <a:cubicBezTo>
                    <a:pt x="8694" y="4931"/>
                    <a:pt x="8684" y="4931"/>
                    <a:pt x="8675" y="4931"/>
                  </a:cubicBezTo>
                  <a:cubicBezTo>
                    <a:pt x="8586" y="4931"/>
                    <a:pt x="8502" y="4952"/>
                    <a:pt x="8426" y="4994"/>
                  </a:cubicBezTo>
                  <a:cubicBezTo>
                    <a:pt x="8322" y="5062"/>
                    <a:pt x="8264" y="5156"/>
                    <a:pt x="8388" y="5292"/>
                  </a:cubicBezTo>
                  <a:lnTo>
                    <a:pt x="8388" y="5292"/>
                  </a:lnTo>
                  <a:cubicBezTo>
                    <a:pt x="8377" y="5279"/>
                    <a:pt x="8366" y="5274"/>
                    <a:pt x="8357" y="5274"/>
                  </a:cubicBezTo>
                  <a:cubicBezTo>
                    <a:pt x="8288" y="5274"/>
                    <a:pt x="8261" y="5552"/>
                    <a:pt x="8243" y="5603"/>
                  </a:cubicBezTo>
                  <a:cubicBezTo>
                    <a:pt x="8240" y="5610"/>
                    <a:pt x="8223" y="5613"/>
                    <a:pt x="8197" y="5613"/>
                  </a:cubicBezTo>
                  <a:cubicBezTo>
                    <a:pt x="8140" y="5613"/>
                    <a:pt x="8042" y="5600"/>
                    <a:pt x="7970" y="5600"/>
                  </a:cubicBezTo>
                  <a:cubicBezTo>
                    <a:pt x="7942" y="5600"/>
                    <a:pt x="7918" y="5602"/>
                    <a:pt x="7902" y="5608"/>
                  </a:cubicBezTo>
                  <a:cubicBezTo>
                    <a:pt x="7797" y="5644"/>
                    <a:pt x="7703" y="5723"/>
                    <a:pt x="7656" y="5828"/>
                  </a:cubicBezTo>
                  <a:cubicBezTo>
                    <a:pt x="7619" y="5922"/>
                    <a:pt x="7776" y="6017"/>
                    <a:pt x="7850" y="6090"/>
                  </a:cubicBezTo>
                  <a:cubicBezTo>
                    <a:pt x="7818" y="6122"/>
                    <a:pt x="7761" y="6205"/>
                    <a:pt x="7713" y="6221"/>
                  </a:cubicBezTo>
                  <a:cubicBezTo>
                    <a:pt x="7692" y="6190"/>
                    <a:pt x="7661" y="6164"/>
                    <a:pt x="7624" y="6148"/>
                  </a:cubicBezTo>
                  <a:cubicBezTo>
                    <a:pt x="7623" y="6148"/>
                    <a:pt x="7621" y="6148"/>
                    <a:pt x="7620" y="6148"/>
                  </a:cubicBezTo>
                  <a:cubicBezTo>
                    <a:pt x="7574" y="6148"/>
                    <a:pt x="7534" y="6222"/>
                    <a:pt x="7509" y="6247"/>
                  </a:cubicBezTo>
                  <a:cubicBezTo>
                    <a:pt x="7504" y="6252"/>
                    <a:pt x="7496" y="6254"/>
                    <a:pt x="7487" y="6254"/>
                  </a:cubicBezTo>
                  <a:cubicBezTo>
                    <a:pt x="7457" y="6254"/>
                    <a:pt x="7408" y="6232"/>
                    <a:pt x="7365" y="6232"/>
                  </a:cubicBezTo>
                  <a:cubicBezTo>
                    <a:pt x="7355" y="6232"/>
                    <a:pt x="7345" y="6234"/>
                    <a:pt x="7336" y="6237"/>
                  </a:cubicBezTo>
                  <a:cubicBezTo>
                    <a:pt x="7283" y="6268"/>
                    <a:pt x="7236" y="6316"/>
                    <a:pt x="7205" y="6368"/>
                  </a:cubicBezTo>
                  <a:cubicBezTo>
                    <a:pt x="7095" y="6536"/>
                    <a:pt x="7137" y="6677"/>
                    <a:pt x="7131" y="6882"/>
                  </a:cubicBezTo>
                  <a:cubicBezTo>
                    <a:pt x="7127" y="6982"/>
                    <a:pt x="7111" y="7019"/>
                    <a:pt x="7082" y="7019"/>
                  </a:cubicBezTo>
                  <a:cubicBezTo>
                    <a:pt x="7040" y="7019"/>
                    <a:pt x="6971" y="6935"/>
                    <a:pt x="6880" y="6856"/>
                  </a:cubicBezTo>
                  <a:lnTo>
                    <a:pt x="6880" y="6856"/>
                  </a:lnTo>
                  <a:cubicBezTo>
                    <a:pt x="6969" y="6934"/>
                    <a:pt x="6812" y="6950"/>
                    <a:pt x="6848" y="7050"/>
                  </a:cubicBezTo>
                  <a:cubicBezTo>
                    <a:pt x="6880" y="7097"/>
                    <a:pt x="6916" y="7139"/>
                    <a:pt x="6958" y="7181"/>
                  </a:cubicBezTo>
                  <a:cubicBezTo>
                    <a:pt x="6947" y="7193"/>
                    <a:pt x="6934" y="7197"/>
                    <a:pt x="6918" y="7197"/>
                  </a:cubicBezTo>
                  <a:cubicBezTo>
                    <a:pt x="6867" y="7197"/>
                    <a:pt x="6796" y="7146"/>
                    <a:pt x="6749" y="7146"/>
                  </a:cubicBezTo>
                  <a:cubicBezTo>
                    <a:pt x="6737" y="7146"/>
                    <a:pt x="6725" y="7150"/>
                    <a:pt x="6717" y="7160"/>
                  </a:cubicBezTo>
                  <a:cubicBezTo>
                    <a:pt x="6649" y="7233"/>
                    <a:pt x="6738" y="7396"/>
                    <a:pt x="6717" y="7495"/>
                  </a:cubicBezTo>
                  <a:cubicBezTo>
                    <a:pt x="6704" y="7546"/>
                    <a:pt x="6690" y="7565"/>
                    <a:pt x="6676" y="7565"/>
                  </a:cubicBezTo>
                  <a:cubicBezTo>
                    <a:pt x="6644" y="7565"/>
                    <a:pt x="6614" y="7469"/>
                    <a:pt x="6607" y="7411"/>
                  </a:cubicBezTo>
                  <a:cubicBezTo>
                    <a:pt x="6592" y="7323"/>
                    <a:pt x="6492" y="7229"/>
                    <a:pt x="6419" y="7229"/>
                  </a:cubicBezTo>
                  <a:cubicBezTo>
                    <a:pt x="6388" y="7229"/>
                    <a:pt x="6363" y="7245"/>
                    <a:pt x="6350" y="7286"/>
                  </a:cubicBezTo>
                  <a:cubicBezTo>
                    <a:pt x="6298" y="7448"/>
                    <a:pt x="6350" y="7626"/>
                    <a:pt x="6481" y="7742"/>
                  </a:cubicBezTo>
                  <a:cubicBezTo>
                    <a:pt x="6429" y="7699"/>
                    <a:pt x="6380" y="7681"/>
                    <a:pt x="6335" y="7681"/>
                  </a:cubicBezTo>
                  <a:cubicBezTo>
                    <a:pt x="6089" y="7681"/>
                    <a:pt x="5944" y="8216"/>
                    <a:pt x="5751" y="8216"/>
                  </a:cubicBezTo>
                  <a:cubicBezTo>
                    <a:pt x="5726" y="8216"/>
                    <a:pt x="5701" y="8207"/>
                    <a:pt x="5674" y="8187"/>
                  </a:cubicBezTo>
                  <a:cubicBezTo>
                    <a:pt x="5401" y="8187"/>
                    <a:pt x="5548" y="8481"/>
                    <a:pt x="5480" y="8644"/>
                  </a:cubicBezTo>
                  <a:cubicBezTo>
                    <a:pt x="5417" y="8764"/>
                    <a:pt x="5343" y="8879"/>
                    <a:pt x="5265" y="8984"/>
                  </a:cubicBezTo>
                  <a:cubicBezTo>
                    <a:pt x="5160" y="9136"/>
                    <a:pt x="5160" y="9341"/>
                    <a:pt x="5076" y="9482"/>
                  </a:cubicBezTo>
                  <a:cubicBezTo>
                    <a:pt x="5003" y="9593"/>
                    <a:pt x="4872" y="9545"/>
                    <a:pt x="4782" y="9697"/>
                  </a:cubicBezTo>
                  <a:cubicBezTo>
                    <a:pt x="4751" y="9750"/>
                    <a:pt x="4693" y="9839"/>
                    <a:pt x="4730" y="9918"/>
                  </a:cubicBezTo>
                  <a:cubicBezTo>
                    <a:pt x="4751" y="9954"/>
                    <a:pt x="4856" y="9996"/>
                    <a:pt x="4819" y="10038"/>
                  </a:cubicBezTo>
                  <a:cubicBezTo>
                    <a:pt x="4798" y="10067"/>
                    <a:pt x="4765" y="10078"/>
                    <a:pt x="4726" y="10078"/>
                  </a:cubicBezTo>
                  <a:cubicBezTo>
                    <a:pt x="4623" y="10078"/>
                    <a:pt x="4480" y="9999"/>
                    <a:pt x="4400" y="9949"/>
                  </a:cubicBezTo>
                  <a:lnTo>
                    <a:pt x="4400" y="9949"/>
                  </a:lnTo>
                  <a:cubicBezTo>
                    <a:pt x="4609" y="10080"/>
                    <a:pt x="3954" y="10971"/>
                    <a:pt x="3875" y="11103"/>
                  </a:cubicBezTo>
                  <a:cubicBezTo>
                    <a:pt x="3802" y="11234"/>
                    <a:pt x="3603" y="11333"/>
                    <a:pt x="3545" y="11464"/>
                  </a:cubicBezTo>
                  <a:cubicBezTo>
                    <a:pt x="3493" y="11606"/>
                    <a:pt x="3477" y="11753"/>
                    <a:pt x="3498" y="11899"/>
                  </a:cubicBezTo>
                  <a:cubicBezTo>
                    <a:pt x="3503" y="11946"/>
                    <a:pt x="3662" y="12177"/>
                    <a:pt x="3722" y="12177"/>
                  </a:cubicBezTo>
                  <a:cubicBezTo>
                    <a:pt x="3729" y="12177"/>
                    <a:pt x="3735" y="12174"/>
                    <a:pt x="3739" y="12167"/>
                  </a:cubicBezTo>
                  <a:lnTo>
                    <a:pt x="3739" y="12167"/>
                  </a:lnTo>
                  <a:cubicBezTo>
                    <a:pt x="3731" y="12184"/>
                    <a:pt x="3714" y="12190"/>
                    <a:pt x="3691" y="12190"/>
                  </a:cubicBezTo>
                  <a:cubicBezTo>
                    <a:pt x="3628" y="12190"/>
                    <a:pt x="3523" y="12140"/>
                    <a:pt x="3459" y="12140"/>
                  </a:cubicBezTo>
                  <a:cubicBezTo>
                    <a:pt x="3419" y="12140"/>
                    <a:pt x="3395" y="12160"/>
                    <a:pt x="3409" y="12225"/>
                  </a:cubicBezTo>
                  <a:cubicBezTo>
                    <a:pt x="3409" y="12251"/>
                    <a:pt x="3514" y="12481"/>
                    <a:pt x="3445" y="12487"/>
                  </a:cubicBezTo>
                  <a:cubicBezTo>
                    <a:pt x="3445" y="12487"/>
                    <a:pt x="3445" y="12487"/>
                    <a:pt x="3445" y="12487"/>
                  </a:cubicBezTo>
                  <a:cubicBezTo>
                    <a:pt x="3416" y="12487"/>
                    <a:pt x="3265" y="12310"/>
                    <a:pt x="3203" y="12310"/>
                  </a:cubicBezTo>
                  <a:cubicBezTo>
                    <a:pt x="3191" y="12310"/>
                    <a:pt x="3182" y="12317"/>
                    <a:pt x="3178" y="12335"/>
                  </a:cubicBezTo>
                  <a:cubicBezTo>
                    <a:pt x="3157" y="12460"/>
                    <a:pt x="3162" y="12702"/>
                    <a:pt x="3351" y="12791"/>
                  </a:cubicBezTo>
                  <a:cubicBezTo>
                    <a:pt x="3344" y="12842"/>
                    <a:pt x="3235" y="12856"/>
                    <a:pt x="3144" y="12856"/>
                  </a:cubicBezTo>
                  <a:cubicBezTo>
                    <a:pt x="3096" y="12856"/>
                    <a:pt x="3053" y="12852"/>
                    <a:pt x="3031" y="12848"/>
                  </a:cubicBezTo>
                  <a:cubicBezTo>
                    <a:pt x="3010" y="12864"/>
                    <a:pt x="2764" y="13011"/>
                    <a:pt x="2790" y="13048"/>
                  </a:cubicBezTo>
                  <a:cubicBezTo>
                    <a:pt x="2869" y="13126"/>
                    <a:pt x="3063" y="13195"/>
                    <a:pt x="3026" y="13320"/>
                  </a:cubicBezTo>
                  <a:cubicBezTo>
                    <a:pt x="3000" y="13415"/>
                    <a:pt x="2890" y="13441"/>
                    <a:pt x="2884" y="13556"/>
                  </a:cubicBezTo>
                  <a:cubicBezTo>
                    <a:pt x="2874" y="13666"/>
                    <a:pt x="2942" y="13708"/>
                    <a:pt x="2895" y="13808"/>
                  </a:cubicBezTo>
                  <a:cubicBezTo>
                    <a:pt x="2843" y="13934"/>
                    <a:pt x="2675" y="13902"/>
                    <a:pt x="2591" y="14023"/>
                  </a:cubicBezTo>
                  <a:cubicBezTo>
                    <a:pt x="2507" y="14128"/>
                    <a:pt x="2549" y="14280"/>
                    <a:pt x="2675" y="14327"/>
                  </a:cubicBezTo>
                  <a:cubicBezTo>
                    <a:pt x="2638" y="14338"/>
                    <a:pt x="2339" y="14448"/>
                    <a:pt x="2402" y="14463"/>
                  </a:cubicBezTo>
                  <a:cubicBezTo>
                    <a:pt x="2481" y="14479"/>
                    <a:pt x="2743" y="14448"/>
                    <a:pt x="2664" y="14589"/>
                  </a:cubicBezTo>
                  <a:cubicBezTo>
                    <a:pt x="2628" y="14657"/>
                    <a:pt x="2523" y="14663"/>
                    <a:pt x="2470" y="14720"/>
                  </a:cubicBezTo>
                  <a:cubicBezTo>
                    <a:pt x="2350" y="14830"/>
                    <a:pt x="2230" y="15080"/>
                    <a:pt x="2390" y="15217"/>
                  </a:cubicBezTo>
                  <a:lnTo>
                    <a:pt x="2390" y="15217"/>
                  </a:lnTo>
                  <a:cubicBezTo>
                    <a:pt x="2374" y="15204"/>
                    <a:pt x="2352" y="15198"/>
                    <a:pt x="2328" y="15198"/>
                  </a:cubicBezTo>
                  <a:cubicBezTo>
                    <a:pt x="2211" y="15198"/>
                    <a:pt x="2020" y="15323"/>
                    <a:pt x="1998" y="15370"/>
                  </a:cubicBezTo>
                  <a:cubicBezTo>
                    <a:pt x="2161" y="15428"/>
                    <a:pt x="2098" y="15486"/>
                    <a:pt x="2067" y="15585"/>
                  </a:cubicBezTo>
                  <a:cubicBezTo>
                    <a:pt x="2025" y="15701"/>
                    <a:pt x="2030" y="15643"/>
                    <a:pt x="2119" y="15716"/>
                  </a:cubicBezTo>
                  <a:cubicBezTo>
                    <a:pt x="2250" y="15821"/>
                    <a:pt x="1935" y="16010"/>
                    <a:pt x="1899" y="16089"/>
                  </a:cubicBezTo>
                  <a:cubicBezTo>
                    <a:pt x="1873" y="16146"/>
                    <a:pt x="1967" y="16188"/>
                    <a:pt x="1956" y="16272"/>
                  </a:cubicBezTo>
                  <a:cubicBezTo>
                    <a:pt x="1935" y="16382"/>
                    <a:pt x="1904" y="16498"/>
                    <a:pt x="1857" y="16603"/>
                  </a:cubicBezTo>
                  <a:cubicBezTo>
                    <a:pt x="1794" y="16817"/>
                    <a:pt x="1799" y="16943"/>
                    <a:pt x="2046" y="17122"/>
                  </a:cubicBezTo>
                  <a:cubicBezTo>
                    <a:pt x="1962" y="17064"/>
                    <a:pt x="1852" y="16949"/>
                    <a:pt x="1742" y="16933"/>
                  </a:cubicBezTo>
                  <a:cubicBezTo>
                    <a:pt x="1735" y="16932"/>
                    <a:pt x="1730" y="16932"/>
                    <a:pt x="1725" y="16932"/>
                  </a:cubicBezTo>
                  <a:cubicBezTo>
                    <a:pt x="1620" y="16932"/>
                    <a:pt x="1717" y="17081"/>
                    <a:pt x="1752" y="17116"/>
                  </a:cubicBezTo>
                  <a:cubicBezTo>
                    <a:pt x="1956" y="17321"/>
                    <a:pt x="1846" y="17384"/>
                    <a:pt x="1563" y="17399"/>
                  </a:cubicBezTo>
                  <a:cubicBezTo>
                    <a:pt x="1385" y="17409"/>
                    <a:pt x="1864" y="17722"/>
                    <a:pt x="1734" y="17722"/>
                  </a:cubicBezTo>
                  <a:cubicBezTo>
                    <a:pt x="1719" y="17722"/>
                    <a:pt x="1696" y="17718"/>
                    <a:pt x="1663" y="17709"/>
                  </a:cubicBezTo>
                  <a:cubicBezTo>
                    <a:pt x="1647" y="17705"/>
                    <a:pt x="1633" y="17703"/>
                    <a:pt x="1619" y="17703"/>
                  </a:cubicBezTo>
                  <a:cubicBezTo>
                    <a:pt x="1442" y="17703"/>
                    <a:pt x="1385" y="18017"/>
                    <a:pt x="1646" y="18086"/>
                  </a:cubicBezTo>
                  <a:lnTo>
                    <a:pt x="1646" y="18086"/>
                  </a:lnTo>
                  <a:cubicBezTo>
                    <a:pt x="1618" y="18079"/>
                    <a:pt x="1591" y="18075"/>
                    <a:pt x="1563" y="18075"/>
                  </a:cubicBezTo>
                  <a:cubicBezTo>
                    <a:pt x="1493" y="18075"/>
                    <a:pt x="1426" y="18099"/>
                    <a:pt x="1369" y="18144"/>
                  </a:cubicBezTo>
                  <a:cubicBezTo>
                    <a:pt x="1327" y="18175"/>
                    <a:pt x="1380" y="18238"/>
                    <a:pt x="1364" y="18296"/>
                  </a:cubicBezTo>
                  <a:cubicBezTo>
                    <a:pt x="1338" y="18401"/>
                    <a:pt x="1249" y="18422"/>
                    <a:pt x="1212" y="18521"/>
                  </a:cubicBezTo>
                  <a:cubicBezTo>
                    <a:pt x="1175" y="18616"/>
                    <a:pt x="1264" y="18705"/>
                    <a:pt x="1243" y="18789"/>
                  </a:cubicBezTo>
                  <a:cubicBezTo>
                    <a:pt x="1217" y="18888"/>
                    <a:pt x="1175" y="18988"/>
                    <a:pt x="1128" y="19082"/>
                  </a:cubicBezTo>
                  <a:cubicBezTo>
                    <a:pt x="1049" y="19224"/>
                    <a:pt x="945" y="19313"/>
                    <a:pt x="955" y="19481"/>
                  </a:cubicBezTo>
                  <a:cubicBezTo>
                    <a:pt x="960" y="19565"/>
                    <a:pt x="1128" y="19685"/>
                    <a:pt x="1123" y="19722"/>
                  </a:cubicBezTo>
                  <a:cubicBezTo>
                    <a:pt x="1112" y="19769"/>
                    <a:pt x="887" y="19754"/>
                    <a:pt x="829" y="19801"/>
                  </a:cubicBezTo>
                  <a:cubicBezTo>
                    <a:pt x="751" y="19864"/>
                    <a:pt x="908" y="19953"/>
                    <a:pt x="976" y="19990"/>
                  </a:cubicBezTo>
                  <a:cubicBezTo>
                    <a:pt x="1044" y="20026"/>
                    <a:pt x="1380" y="20105"/>
                    <a:pt x="1217" y="20178"/>
                  </a:cubicBezTo>
                  <a:cubicBezTo>
                    <a:pt x="1086" y="20246"/>
                    <a:pt x="918" y="20246"/>
                    <a:pt x="824" y="20357"/>
                  </a:cubicBezTo>
                  <a:cubicBezTo>
                    <a:pt x="709" y="20509"/>
                    <a:pt x="1180" y="20676"/>
                    <a:pt x="903" y="20771"/>
                  </a:cubicBezTo>
                  <a:cubicBezTo>
                    <a:pt x="730" y="20828"/>
                    <a:pt x="761" y="21174"/>
                    <a:pt x="766" y="21290"/>
                  </a:cubicBezTo>
                  <a:cubicBezTo>
                    <a:pt x="772" y="21405"/>
                    <a:pt x="819" y="21521"/>
                    <a:pt x="756" y="21631"/>
                  </a:cubicBezTo>
                  <a:cubicBezTo>
                    <a:pt x="740" y="21657"/>
                    <a:pt x="478" y="21867"/>
                    <a:pt x="520" y="21867"/>
                  </a:cubicBezTo>
                  <a:cubicBezTo>
                    <a:pt x="569" y="21867"/>
                    <a:pt x="619" y="21843"/>
                    <a:pt x="664" y="21843"/>
                  </a:cubicBezTo>
                  <a:cubicBezTo>
                    <a:pt x="696" y="21843"/>
                    <a:pt x="725" y="21854"/>
                    <a:pt x="751" y="21893"/>
                  </a:cubicBezTo>
                  <a:cubicBezTo>
                    <a:pt x="777" y="21940"/>
                    <a:pt x="782" y="21998"/>
                    <a:pt x="766" y="22055"/>
                  </a:cubicBezTo>
                  <a:cubicBezTo>
                    <a:pt x="742" y="22148"/>
                    <a:pt x="664" y="22294"/>
                    <a:pt x="510" y="22294"/>
                  </a:cubicBezTo>
                  <a:cubicBezTo>
                    <a:pt x="499" y="22294"/>
                    <a:pt x="487" y="22293"/>
                    <a:pt x="475" y="22292"/>
                  </a:cubicBezTo>
                  <a:lnTo>
                    <a:pt x="475" y="22292"/>
                  </a:lnTo>
                  <a:cubicBezTo>
                    <a:pt x="1022" y="22370"/>
                    <a:pt x="368" y="22449"/>
                    <a:pt x="399" y="22606"/>
                  </a:cubicBezTo>
                  <a:cubicBezTo>
                    <a:pt x="425" y="22747"/>
                    <a:pt x="682" y="22795"/>
                    <a:pt x="693" y="22957"/>
                  </a:cubicBezTo>
                  <a:cubicBezTo>
                    <a:pt x="693" y="23004"/>
                    <a:pt x="551" y="23109"/>
                    <a:pt x="520" y="23162"/>
                  </a:cubicBezTo>
                  <a:cubicBezTo>
                    <a:pt x="384" y="23377"/>
                    <a:pt x="672" y="23319"/>
                    <a:pt x="562" y="23550"/>
                  </a:cubicBezTo>
                  <a:cubicBezTo>
                    <a:pt x="494" y="23696"/>
                    <a:pt x="446" y="23796"/>
                    <a:pt x="446" y="23959"/>
                  </a:cubicBezTo>
                  <a:cubicBezTo>
                    <a:pt x="467" y="24032"/>
                    <a:pt x="499" y="24105"/>
                    <a:pt x="541" y="24174"/>
                  </a:cubicBezTo>
                  <a:cubicBezTo>
                    <a:pt x="488" y="24404"/>
                    <a:pt x="1" y="24630"/>
                    <a:pt x="169" y="24897"/>
                  </a:cubicBezTo>
                  <a:cubicBezTo>
                    <a:pt x="247" y="25023"/>
                    <a:pt x="331" y="24918"/>
                    <a:pt x="315" y="25070"/>
                  </a:cubicBezTo>
                  <a:cubicBezTo>
                    <a:pt x="252" y="25107"/>
                    <a:pt x="200" y="25159"/>
                    <a:pt x="174" y="25227"/>
                  </a:cubicBezTo>
                  <a:cubicBezTo>
                    <a:pt x="163" y="25264"/>
                    <a:pt x="258" y="25264"/>
                    <a:pt x="279" y="25311"/>
                  </a:cubicBezTo>
                  <a:cubicBezTo>
                    <a:pt x="336" y="25469"/>
                    <a:pt x="226" y="25678"/>
                    <a:pt x="153" y="25893"/>
                  </a:cubicBezTo>
                  <a:lnTo>
                    <a:pt x="121" y="25972"/>
                  </a:lnTo>
                  <a:lnTo>
                    <a:pt x="116" y="25993"/>
                  </a:lnTo>
                  <a:lnTo>
                    <a:pt x="475" y="26013"/>
                  </a:lnTo>
                  <a:lnTo>
                    <a:pt x="475" y="26013"/>
                  </a:lnTo>
                  <a:cubicBezTo>
                    <a:pt x="486" y="26041"/>
                    <a:pt x="496" y="26069"/>
                    <a:pt x="504" y="26098"/>
                  </a:cubicBezTo>
                  <a:cubicBezTo>
                    <a:pt x="616" y="26368"/>
                    <a:pt x="614" y="26539"/>
                    <a:pt x="667" y="26539"/>
                  </a:cubicBezTo>
                  <a:cubicBezTo>
                    <a:pt x="669" y="26539"/>
                    <a:pt x="670" y="26538"/>
                    <a:pt x="672" y="26538"/>
                  </a:cubicBezTo>
                  <a:lnTo>
                    <a:pt x="672" y="26538"/>
                  </a:lnTo>
                  <a:cubicBezTo>
                    <a:pt x="646" y="26547"/>
                    <a:pt x="663" y="26553"/>
                    <a:pt x="703" y="26553"/>
                  </a:cubicBezTo>
                  <a:cubicBezTo>
                    <a:pt x="768" y="26553"/>
                    <a:pt x="894" y="26536"/>
                    <a:pt x="991" y="26480"/>
                  </a:cubicBezTo>
                  <a:lnTo>
                    <a:pt x="991" y="26480"/>
                  </a:lnTo>
                  <a:cubicBezTo>
                    <a:pt x="1049" y="26600"/>
                    <a:pt x="1194" y="26692"/>
                    <a:pt x="1300" y="26692"/>
                  </a:cubicBezTo>
                  <a:cubicBezTo>
                    <a:pt x="1404" y="26692"/>
                    <a:pt x="1468" y="26604"/>
                    <a:pt x="1373" y="26367"/>
                  </a:cubicBezTo>
                  <a:lnTo>
                    <a:pt x="1373" y="26367"/>
                  </a:lnTo>
                  <a:cubicBezTo>
                    <a:pt x="1449" y="26492"/>
                    <a:pt x="1837" y="26369"/>
                    <a:pt x="1962" y="26528"/>
                  </a:cubicBezTo>
                  <a:cubicBezTo>
                    <a:pt x="1989" y="26567"/>
                    <a:pt x="2007" y="26581"/>
                    <a:pt x="2021" y="26581"/>
                  </a:cubicBezTo>
                  <a:cubicBezTo>
                    <a:pt x="2051" y="26581"/>
                    <a:pt x="2060" y="26508"/>
                    <a:pt x="2103" y="26465"/>
                  </a:cubicBezTo>
                  <a:cubicBezTo>
                    <a:pt x="2166" y="26397"/>
                    <a:pt x="2266" y="26397"/>
                    <a:pt x="2344" y="26355"/>
                  </a:cubicBezTo>
                  <a:cubicBezTo>
                    <a:pt x="2711" y="26134"/>
                    <a:pt x="3157" y="26051"/>
                    <a:pt x="3577" y="26003"/>
                  </a:cubicBezTo>
                  <a:cubicBezTo>
                    <a:pt x="3608" y="25999"/>
                    <a:pt x="3645" y="25998"/>
                    <a:pt x="3685" y="25998"/>
                  </a:cubicBezTo>
                  <a:cubicBezTo>
                    <a:pt x="3752" y="25998"/>
                    <a:pt x="3829" y="26001"/>
                    <a:pt x="3907" y="26001"/>
                  </a:cubicBezTo>
                  <a:cubicBezTo>
                    <a:pt x="4167" y="26001"/>
                    <a:pt x="4432" y="25957"/>
                    <a:pt x="4358" y="25573"/>
                  </a:cubicBezTo>
                  <a:cubicBezTo>
                    <a:pt x="4353" y="25546"/>
                    <a:pt x="4328" y="25239"/>
                    <a:pt x="4368" y="25239"/>
                  </a:cubicBezTo>
                  <a:cubicBezTo>
                    <a:pt x="4374" y="25239"/>
                    <a:pt x="4381" y="25245"/>
                    <a:pt x="4389" y="25259"/>
                  </a:cubicBezTo>
                  <a:cubicBezTo>
                    <a:pt x="4463" y="25369"/>
                    <a:pt x="4515" y="25484"/>
                    <a:pt x="4547" y="25610"/>
                  </a:cubicBezTo>
                  <a:cubicBezTo>
                    <a:pt x="4562" y="25662"/>
                    <a:pt x="4762" y="26302"/>
                    <a:pt x="4777" y="26302"/>
                  </a:cubicBezTo>
                  <a:cubicBezTo>
                    <a:pt x="4777" y="26302"/>
                    <a:pt x="4777" y="26302"/>
                    <a:pt x="4777" y="26302"/>
                  </a:cubicBezTo>
                  <a:cubicBezTo>
                    <a:pt x="4803" y="26260"/>
                    <a:pt x="4767" y="26213"/>
                    <a:pt x="4824" y="26166"/>
                  </a:cubicBezTo>
                  <a:cubicBezTo>
                    <a:pt x="4882" y="26124"/>
                    <a:pt x="4945" y="26098"/>
                    <a:pt x="5013" y="26087"/>
                  </a:cubicBezTo>
                  <a:cubicBezTo>
                    <a:pt x="5050" y="26080"/>
                    <a:pt x="5094" y="26071"/>
                    <a:pt x="5137" y="26071"/>
                  </a:cubicBezTo>
                  <a:cubicBezTo>
                    <a:pt x="5215" y="26071"/>
                    <a:pt x="5288" y="26100"/>
                    <a:pt x="5312" y="26218"/>
                  </a:cubicBezTo>
                  <a:cubicBezTo>
                    <a:pt x="5249" y="25878"/>
                    <a:pt x="5511" y="26087"/>
                    <a:pt x="5501" y="25809"/>
                  </a:cubicBezTo>
                  <a:cubicBezTo>
                    <a:pt x="5497" y="25692"/>
                    <a:pt x="5508" y="25482"/>
                    <a:pt x="5589" y="25482"/>
                  </a:cubicBezTo>
                  <a:cubicBezTo>
                    <a:pt x="5617" y="25482"/>
                    <a:pt x="5653" y="25507"/>
                    <a:pt x="5700" y="25568"/>
                  </a:cubicBezTo>
                  <a:cubicBezTo>
                    <a:pt x="5784" y="25684"/>
                    <a:pt x="5773" y="25825"/>
                    <a:pt x="5884" y="25914"/>
                  </a:cubicBezTo>
                  <a:cubicBezTo>
                    <a:pt x="5909" y="25934"/>
                    <a:pt x="5936" y="25945"/>
                    <a:pt x="5961" y="25945"/>
                  </a:cubicBezTo>
                  <a:cubicBezTo>
                    <a:pt x="6009" y="25945"/>
                    <a:pt x="6048" y="25907"/>
                    <a:pt x="6051" y="25825"/>
                  </a:cubicBezTo>
                  <a:cubicBezTo>
                    <a:pt x="6057" y="25694"/>
                    <a:pt x="6088" y="25731"/>
                    <a:pt x="6193" y="25710"/>
                  </a:cubicBezTo>
                  <a:cubicBezTo>
                    <a:pt x="6194" y="25710"/>
                    <a:pt x="6196" y="25710"/>
                    <a:pt x="6198" y="25710"/>
                  </a:cubicBezTo>
                  <a:cubicBezTo>
                    <a:pt x="6249" y="25710"/>
                    <a:pt x="6230" y="25795"/>
                    <a:pt x="6261" y="25851"/>
                  </a:cubicBezTo>
                  <a:cubicBezTo>
                    <a:pt x="6283" y="25896"/>
                    <a:pt x="6308" y="25913"/>
                    <a:pt x="6335" y="25913"/>
                  </a:cubicBezTo>
                  <a:cubicBezTo>
                    <a:pt x="6429" y="25913"/>
                    <a:pt x="6551" y="25714"/>
                    <a:pt x="6674" y="25714"/>
                  </a:cubicBezTo>
                  <a:cubicBezTo>
                    <a:pt x="6706" y="25714"/>
                    <a:pt x="6738" y="25728"/>
                    <a:pt x="6770" y="25762"/>
                  </a:cubicBezTo>
                  <a:cubicBezTo>
                    <a:pt x="6871" y="25743"/>
                    <a:pt x="6964" y="25425"/>
                    <a:pt x="7010" y="25425"/>
                  </a:cubicBezTo>
                  <a:cubicBezTo>
                    <a:pt x="7014" y="25425"/>
                    <a:pt x="7018" y="25427"/>
                    <a:pt x="7021" y="25432"/>
                  </a:cubicBezTo>
                  <a:cubicBezTo>
                    <a:pt x="7041" y="25466"/>
                    <a:pt x="7111" y="25666"/>
                    <a:pt x="7150" y="25666"/>
                  </a:cubicBezTo>
                  <a:cubicBezTo>
                    <a:pt x="7153" y="25666"/>
                    <a:pt x="7155" y="25665"/>
                    <a:pt x="7158" y="25663"/>
                  </a:cubicBezTo>
                  <a:cubicBezTo>
                    <a:pt x="7220" y="25600"/>
                    <a:pt x="7158" y="25442"/>
                    <a:pt x="7220" y="25364"/>
                  </a:cubicBezTo>
                  <a:lnTo>
                    <a:pt x="7394" y="25767"/>
                  </a:lnTo>
                  <a:cubicBezTo>
                    <a:pt x="7426" y="25603"/>
                    <a:pt x="7488" y="25478"/>
                    <a:pt x="7601" y="25478"/>
                  </a:cubicBezTo>
                  <a:cubicBezTo>
                    <a:pt x="7635" y="25478"/>
                    <a:pt x="7674" y="25490"/>
                    <a:pt x="7719" y="25516"/>
                  </a:cubicBezTo>
                  <a:cubicBezTo>
                    <a:pt x="7786" y="25565"/>
                    <a:pt x="7869" y="25591"/>
                    <a:pt x="7953" y="25591"/>
                  </a:cubicBezTo>
                  <a:cubicBezTo>
                    <a:pt x="7968" y="25591"/>
                    <a:pt x="7982" y="25591"/>
                    <a:pt x="7996" y="25589"/>
                  </a:cubicBezTo>
                  <a:cubicBezTo>
                    <a:pt x="8027" y="25584"/>
                    <a:pt x="8118" y="25489"/>
                    <a:pt x="8040" y="25489"/>
                  </a:cubicBezTo>
                  <a:cubicBezTo>
                    <a:pt x="8038" y="25489"/>
                    <a:pt x="8035" y="25489"/>
                    <a:pt x="8033" y="25490"/>
                  </a:cubicBezTo>
                  <a:lnTo>
                    <a:pt x="8238" y="25474"/>
                  </a:lnTo>
                  <a:cubicBezTo>
                    <a:pt x="8384" y="25463"/>
                    <a:pt x="8269" y="25463"/>
                    <a:pt x="8332" y="25353"/>
                  </a:cubicBezTo>
                  <a:cubicBezTo>
                    <a:pt x="8342" y="25336"/>
                    <a:pt x="8360" y="25329"/>
                    <a:pt x="8384" y="25329"/>
                  </a:cubicBezTo>
                  <a:cubicBezTo>
                    <a:pt x="8474" y="25329"/>
                    <a:pt x="8639" y="25430"/>
                    <a:pt x="8689" y="25442"/>
                  </a:cubicBezTo>
                  <a:cubicBezTo>
                    <a:pt x="8735" y="25454"/>
                    <a:pt x="8810" y="25477"/>
                    <a:pt x="8878" y="25477"/>
                  </a:cubicBezTo>
                  <a:cubicBezTo>
                    <a:pt x="8933" y="25477"/>
                    <a:pt x="8983" y="25463"/>
                    <a:pt x="9014" y="25416"/>
                  </a:cubicBezTo>
                  <a:cubicBezTo>
                    <a:pt x="9053" y="25355"/>
                    <a:pt x="9043" y="25208"/>
                    <a:pt x="9087" y="25208"/>
                  </a:cubicBezTo>
                  <a:cubicBezTo>
                    <a:pt x="9106" y="25208"/>
                    <a:pt x="9136" y="25237"/>
                    <a:pt x="9187" y="25317"/>
                  </a:cubicBezTo>
                  <a:cubicBezTo>
                    <a:pt x="9219" y="25414"/>
                    <a:pt x="9297" y="25495"/>
                    <a:pt x="9343" y="25495"/>
                  </a:cubicBezTo>
                  <a:cubicBezTo>
                    <a:pt x="9379" y="25495"/>
                    <a:pt x="9396" y="25447"/>
                    <a:pt x="9360" y="25322"/>
                  </a:cubicBezTo>
                  <a:cubicBezTo>
                    <a:pt x="9360" y="25165"/>
                    <a:pt x="9410" y="25084"/>
                    <a:pt x="9477" y="25084"/>
                  </a:cubicBezTo>
                  <a:cubicBezTo>
                    <a:pt x="9517" y="25084"/>
                    <a:pt x="9563" y="25114"/>
                    <a:pt x="9606" y="25175"/>
                  </a:cubicBezTo>
                  <a:cubicBezTo>
                    <a:pt x="9670" y="25264"/>
                    <a:pt x="9668" y="25412"/>
                    <a:pt x="9752" y="25412"/>
                  </a:cubicBezTo>
                  <a:cubicBezTo>
                    <a:pt x="9771" y="25412"/>
                    <a:pt x="9795" y="25404"/>
                    <a:pt x="9826" y="25385"/>
                  </a:cubicBezTo>
                  <a:cubicBezTo>
                    <a:pt x="9841" y="25375"/>
                    <a:pt x="10056" y="25147"/>
                    <a:pt x="10097" y="25147"/>
                  </a:cubicBezTo>
                  <a:cubicBezTo>
                    <a:pt x="10101" y="25147"/>
                    <a:pt x="10104" y="25149"/>
                    <a:pt x="10104" y="25154"/>
                  </a:cubicBezTo>
                  <a:cubicBezTo>
                    <a:pt x="10109" y="25206"/>
                    <a:pt x="9931" y="25348"/>
                    <a:pt x="9989" y="25427"/>
                  </a:cubicBezTo>
                  <a:cubicBezTo>
                    <a:pt x="9997" y="25437"/>
                    <a:pt x="10008" y="25442"/>
                    <a:pt x="10022" y="25442"/>
                  </a:cubicBezTo>
                  <a:cubicBezTo>
                    <a:pt x="10095" y="25442"/>
                    <a:pt x="10232" y="25308"/>
                    <a:pt x="10272" y="25290"/>
                  </a:cubicBezTo>
                  <a:cubicBezTo>
                    <a:pt x="10366" y="25317"/>
                    <a:pt x="10476" y="25337"/>
                    <a:pt x="10524" y="25448"/>
                  </a:cubicBezTo>
                  <a:cubicBezTo>
                    <a:pt x="10576" y="25563"/>
                    <a:pt x="10608" y="25605"/>
                    <a:pt x="10697" y="25652"/>
                  </a:cubicBezTo>
                  <a:cubicBezTo>
                    <a:pt x="10784" y="25700"/>
                    <a:pt x="10879" y="25723"/>
                    <a:pt x="10978" y="25723"/>
                  </a:cubicBezTo>
                  <a:cubicBezTo>
                    <a:pt x="10998" y="25723"/>
                    <a:pt x="11018" y="25722"/>
                    <a:pt x="11037" y="25720"/>
                  </a:cubicBezTo>
                  <a:cubicBezTo>
                    <a:pt x="11114" y="25710"/>
                    <a:pt x="11189" y="25649"/>
                    <a:pt x="11235" y="25649"/>
                  </a:cubicBezTo>
                  <a:cubicBezTo>
                    <a:pt x="11262" y="25649"/>
                    <a:pt x="11280" y="25670"/>
                    <a:pt x="11284" y="25731"/>
                  </a:cubicBezTo>
                  <a:cubicBezTo>
                    <a:pt x="11289" y="25925"/>
                    <a:pt x="11404" y="26009"/>
                    <a:pt x="11541" y="26030"/>
                  </a:cubicBezTo>
                  <a:cubicBezTo>
                    <a:pt x="11542" y="26030"/>
                    <a:pt x="11544" y="26030"/>
                    <a:pt x="11546" y="26030"/>
                  </a:cubicBezTo>
                  <a:cubicBezTo>
                    <a:pt x="11642" y="26030"/>
                    <a:pt x="11678" y="25881"/>
                    <a:pt x="11724" y="25783"/>
                  </a:cubicBezTo>
                  <a:lnTo>
                    <a:pt x="11724" y="25783"/>
                  </a:lnTo>
                  <a:cubicBezTo>
                    <a:pt x="11612" y="26033"/>
                    <a:pt x="11771" y="26134"/>
                    <a:pt x="11934" y="26134"/>
                  </a:cubicBezTo>
                  <a:cubicBezTo>
                    <a:pt x="12000" y="26134"/>
                    <a:pt x="12068" y="26118"/>
                    <a:pt x="12118" y="26087"/>
                  </a:cubicBezTo>
                  <a:cubicBezTo>
                    <a:pt x="12144" y="26069"/>
                    <a:pt x="12172" y="26061"/>
                    <a:pt x="12198" y="26061"/>
                  </a:cubicBezTo>
                  <a:cubicBezTo>
                    <a:pt x="12264" y="26061"/>
                    <a:pt x="12316" y="26115"/>
                    <a:pt x="12301" y="26213"/>
                  </a:cubicBezTo>
                  <a:cubicBezTo>
                    <a:pt x="12291" y="26302"/>
                    <a:pt x="12186" y="26302"/>
                    <a:pt x="12196" y="26397"/>
                  </a:cubicBezTo>
                  <a:cubicBezTo>
                    <a:pt x="12201" y="26429"/>
                    <a:pt x="12217" y="26440"/>
                    <a:pt x="12237" y="26440"/>
                  </a:cubicBezTo>
                  <a:cubicBezTo>
                    <a:pt x="12277" y="26440"/>
                    <a:pt x="12335" y="26398"/>
                    <a:pt x="12369" y="26391"/>
                  </a:cubicBezTo>
                  <a:cubicBezTo>
                    <a:pt x="12386" y="26387"/>
                    <a:pt x="12403" y="26385"/>
                    <a:pt x="12420" y="26385"/>
                  </a:cubicBezTo>
                  <a:cubicBezTo>
                    <a:pt x="12526" y="26385"/>
                    <a:pt x="12617" y="26467"/>
                    <a:pt x="12626" y="26580"/>
                  </a:cubicBezTo>
                  <a:cubicBezTo>
                    <a:pt x="12593" y="26647"/>
                    <a:pt x="12603" y="26670"/>
                    <a:pt x="12632" y="26670"/>
                  </a:cubicBezTo>
                  <a:cubicBezTo>
                    <a:pt x="12691" y="26670"/>
                    <a:pt x="12830" y="26580"/>
                    <a:pt x="12875" y="26580"/>
                  </a:cubicBezTo>
                  <a:cubicBezTo>
                    <a:pt x="12876" y="26580"/>
                    <a:pt x="12877" y="26580"/>
                    <a:pt x="12878" y="26580"/>
                  </a:cubicBezTo>
                  <a:cubicBezTo>
                    <a:pt x="13012" y="26599"/>
                    <a:pt x="13113" y="26735"/>
                    <a:pt x="13250" y="26735"/>
                  </a:cubicBezTo>
                  <a:cubicBezTo>
                    <a:pt x="13269" y="26735"/>
                    <a:pt x="13288" y="26733"/>
                    <a:pt x="13308" y="26727"/>
                  </a:cubicBezTo>
                  <a:cubicBezTo>
                    <a:pt x="13335" y="26719"/>
                    <a:pt x="13361" y="26715"/>
                    <a:pt x="13387" y="26715"/>
                  </a:cubicBezTo>
                  <a:cubicBezTo>
                    <a:pt x="13506" y="26715"/>
                    <a:pt x="13612" y="26796"/>
                    <a:pt x="13685" y="26874"/>
                  </a:cubicBezTo>
                  <a:cubicBezTo>
                    <a:pt x="13780" y="26964"/>
                    <a:pt x="13907" y="27145"/>
                    <a:pt x="14065" y="27145"/>
                  </a:cubicBezTo>
                  <a:cubicBezTo>
                    <a:pt x="14089" y="27145"/>
                    <a:pt x="14115" y="27141"/>
                    <a:pt x="14141" y="27131"/>
                  </a:cubicBezTo>
                  <a:cubicBezTo>
                    <a:pt x="14146" y="27128"/>
                    <a:pt x="14150" y="27127"/>
                    <a:pt x="14154" y="27127"/>
                  </a:cubicBezTo>
                  <a:cubicBezTo>
                    <a:pt x="14206" y="27127"/>
                    <a:pt x="14185" y="27318"/>
                    <a:pt x="14209" y="27372"/>
                  </a:cubicBezTo>
                  <a:cubicBezTo>
                    <a:pt x="14222" y="27404"/>
                    <a:pt x="14242" y="27413"/>
                    <a:pt x="14266" y="27413"/>
                  </a:cubicBezTo>
                  <a:cubicBezTo>
                    <a:pt x="14297" y="27413"/>
                    <a:pt x="14334" y="27398"/>
                    <a:pt x="14372" y="27398"/>
                  </a:cubicBezTo>
                  <a:cubicBezTo>
                    <a:pt x="14391" y="27398"/>
                    <a:pt x="14411" y="27402"/>
                    <a:pt x="14430" y="27414"/>
                  </a:cubicBezTo>
                  <a:cubicBezTo>
                    <a:pt x="14524" y="27477"/>
                    <a:pt x="14629" y="27524"/>
                    <a:pt x="14734" y="27561"/>
                  </a:cubicBezTo>
                  <a:cubicBezTo>
                    <a:pt x="14747" y="27564"/>
                    <a:pt x="14759" y="27565"/>
                    <a:pt x="14770" y="27565"/>
                  </a:cubicBezTo>
                  <a:cubicBezTo>
                    <a:pt x="14822" y="27565"/>
                    <a:pt x="14856" y="27534"/>
                    <a:pt x="14885" y="27534"/>
                  </a:cubicBezTo>
                  <a:cubicBezTo>
                    <a:pt x="14907" y="27534"/>
                    <a:pt x="14926" y="27553"/>
                    <a:pt x="14949" y="27618"/>
                  </a:cubicBezTo>
                  <a:cubicBezTo>
                    <a:pt x="14987" y="27730"/>
                    <a:pt x="15072" y="27906"/>
                    <a:pt x="15184" y="27906"/>
                  </a:cubicBezTo>
                  <a:cubicBezTo>
                    <a:pt x="15241" y="27906"/>
                    <a:pt x="15305" y="27860"/>
                    <a:pt x="15373" y="27739"/>
                  </a:cubicBezTo>
                  <a:lnTo>
                    <a:pt x="15373" y="27739"/>
                  </a:lnTo>
                  <a:cubicBezTo>
                    <a:pt x="15188" y="28067"/>
                    <a:pt x="15709" y="28286"/>
                    <a:pt x="15979" y="28286"/>
                  </a:cubicBezTo>
                  <a:cubicBezTo>
                    <a:pt x="16015" y="28286"/>
                    <a:pt x="16046" y="28282"/>
                    <a:pt x="16071" y="28274"/>
                  </a:cubicBezTo>
                  <a:cubicBezTo>
                    <a:pt x="16078" y="28271"/>
                    <a:pt x="16085" y="28270"/>
                    <a:pt x="16091" y="28270"/>
                  </a:cubicBezTo>
                  <a:cubicBezTo>
                    <a:pt x="16205" y="28270"/>
                    <a:pt x="16115" y="28673"/>
                    <a:pt x="16255" y="28673"/>
                  </a:cubicBezTo>
                  <a:cubicBezTo>
                    <a:pt x="16284" y="28673"/>
                    <a:pt x="16323" y="28656"/>
                    <a:pt x="16375" y="28614"/>
                  </a:cubicBezTo>
                  <a:cubicBezTo>
                    <a:pt x="16464" y="28542"/>
                    <a:pt x="16552" y="28447"/>
                    <a:pt x="16610" y="28447"/>
                  </a:cubicBezTo>
                  <a:cubicBezTo>
                    <a:pt x="16645" y="28447"/>
                    <a:pt x="16668" y="28481"/>
                    <a:pt x="16674" y="28572"/>
                  </a:cubicBezTo>
                  <a:cubicBezTo>
                    <a:pt x="16706" y="28591"/>
                    <a:pt x="16909" y="28693"/>
                    <a:pt x="16954" y="28693"/>
                  </a:cubicBezTo>
                  <a:cubicBezTo>
                    <a:pt x="16959" y="28693"/>
                    <a:pt x="16962" y="28692"/>
                    <a:pt x="16962" y="28689"/>
                  </a:cubicBezTo>
                  <a:lnTo>
                    <a:pt x="16962" y="28689"/>
                  </a:lnTo>
                  <a:cubicBezTo>
                    <a:pt x="16959" y="28710"/>
                    <a:pt x="16837" y="28747"/>
                    <a:pt x="16868" y="28824"/>
                  </a:cubicBezTo>
                  <a:cubicBezTo>
                    <a:pt x="16894" y="28887"/>
                    <a:pt x="16983" y="28908"/>
                    <a:pt x="17035" y="28939"/>
                  </a:cubicBezTo>
                  <a:cubicBezTo>
                    <a:pt x="17172" y="29029"/>
                    <a:pt x="17245" y="29265"/>
                    <a:pt x="17392" y="29312"/>
                  </a:cubicBezTo>
                  <a:cubicBezTo>
                    <a:pt x="17324" y="29149"/>
                    <a:pt x="17455" y="28787"/>
                    <a:pt x="17649" y="28704"/>
                  </a:cubicBezTo>
                  <a:lnTo>
                    <a:pt x="17649" y="28704"/>
                  </a:lnTo>
                  <a:cubicBezTo>
                    <a:pt x="17780" y="28782"/>
                    <a:pt x="17565" y="28966"/>
                    <a:pt x="17513" y="29039"/>
                  </a:cubicBezTo>
                  <a:cubicBezTo>
                    <a:pt x="17429" y="29154"/>
                    <a:pt x="17670" y="29170"/>
                    <a:pt x="17712" y="29223"/>
                  </a:cubicBezTo>
                  <a:cubicBezTo>
                    <a:pt x="17751" y="29272"/>
                    <a:pt x="17735" y="29499"/>
                    <a:pt x="17784" y="29499"/>
                  </a:cubicBezTo>
                  <a:cubicBezTo>
                    <a:pt x="17788" y="29499"/>
                    <a:pt x="17792" y="29498"/>
                    <a:pt x="17796" y="29495"/>
                  </a:cubicBezTo>
                  <a:cubicBezTo>
                    <a:pt x="17852" y="29462"/>
                    <a:pt x="17907" y="29402"/>
                    <a:pt x="17956" y="29402"/>
                  </a:cubicBezTo>
                  <a:cubicBezTo>
                    <a:pt x="17976" y="29402"/>
                    <a:pt x="17994" y="29412"/>
                    <a:pt x="18011" y="29438"/>
                  </a:cubicBezTo>
                  <a:cubicBezTo>
                    <a:pt x="18100" y="29574"/>
                    <a:pt x="18105" y="29747"/>
                    <a:pt x="18241" y="29836"/>
                  </a:cubicBezTo>
                  <a:cubicBezTo>
                    <a:pt x="18239" y="29801"/>
                    <a:pt x="18258" y="29787"/>
                    <a:pt x="18291" y="29787"/>
                  </a:cubicBezTo>
                  <a:cubicBezTo>
                    <a:pt x="18428" y="29787"/>
                    <a:pt x="18807" y="30042"/>
                    <a:pt x="18871" y="30046"/>
                  </a:cubicBezTo>
                  <a:cubicBezTo>
                    <a:pt x="18923" y="30046"/>
                    <a:pt x="18960" y="29794"/>
                    <a:pt x="19075" y="29763"/>
                  </a:cubicBezTo>
                  <a:cubicBezTo>
                    <a:pt x="19085" y="29760"/>
                    <a:pt x="19093" y="29758"/>
                    <a:pt x="19100" y="29758"/>
                  </a:cubicBezTo>
                  <a:cubicBezTo>
                    <a:pt x="19202" y="29758"/>
                    <a:pt x="19062" y="30055"/>
                    <a:pt x="19023" y="30119"/>
                  </a:cubicBezTo>
                  <a:cubicBezTo>
                    <a:pt x="19055" y="30068"/>
                    <a:pt x="19126" y="29999"/>
                    <a:pt x="19174" y="29999"/>
                  </a:cubicBezTo>
                  <a:cubicBezTo>
                    <a:pt x="19194" y="29999"/>
                    <a:pt x="19210" y="30012"/>
                    <a:pt x="19217" y="30046"/>
                  </a:cubicBezTo>
                  <a:cubicBezTo>
                    <a:pt x="19232" y="30161"/>
                    <a:pt x="19117" y="30266"/>
                    <a:pt x="19148" y="30345"/>
                  </a:cubicBezTo>
                  <a:cubicBezTo>
                    <a:pt x="19150" y="30348"/>
                    <a:pt x="19153" y="30350"/>
                    <a:pt x="19157" y="30350"/>
                  </a:cubicBezTo>
                  <a:cubicBezTo>
                    <a:pt x="19198" y="30350"/>
                    <a:pt x="19352" y="30192"/>
                    <a:pt x="19449" y="30192"/>
                  </a:cubicBezTo>
                  <a:cubicBezTo>
                    <a:pt x="19469" y="30192"/>
                    <a:pt x="19486" y="30198"/>
                    <a:pt x="19500" y="30214"/>
                  </a:cubicBezTo>
                  <a:cubicBezTo>
                    <a:pt x="19518" y="30236"/>
                    <a:pt x="19516" y="30510"/>
                    <a:pt x="19559" y="30510"/>
                  </a:cubicBezTo>
                  <a:cubicBezTo>
                    <a:pt x="19566" y="30510"/>
                    <a:pt x="19574" y="30503"/>
                    <a:pt x="19584" y="30486"/>
                  </a:cubicBezTo>
                  <a:cubicBezTo>
                    <a:pt x="19626" y="30418"/>
                    <a:pt x="19599" y="30313"/>
                    <a:pt x="19704" y="30308"/>
                  </a:cubicBezTo>
                  <a:cubicBezTo>
                    <a:pt x="19708" y="30307"/>
                    <a:pt x="19711" y="30307"/>
                    <a:pt x="19715" y="30307"/>
                  </a:cubicBezTo>
                  <a:cubicBezTo>
                    <a:pt x="19751" y="30307"/>
                    <a:pt x="19779" y="30332"/>
                    <a:pt x="19788" y="30366"/>
                  </a:cubicBezTo>
                  <a:cubicBezTo>
                    <a:pt x="19804" y="30481"/>
                    <a:pt x="19589" y="30649"/>
                    <a:pt x="19673" y="30722"/>
                  </a:cubicBezTo>
                  <a:cubicBezTo>
                    <a:pt x="19730" y="30785"/>
                    <a:pt x="19809" y="30832"/>
                    <a:pt x="19893" y="30848"/>
                  </a:cubicBezTo>
                  <a:cubicBezTo>
                    <a:pt x="19894" y="30848"/>
                    <a:pt x="19895" y="30848"/>
                    <a:pt x="19897" y="30848"/>
                  </a:cubicBezTo>
                  <a:cubicBezTo>
                    <a:pt x="19931" y="30848"/>
                    <a:pt x="20008" y="30785"/>
                    <a:pt x="20008" y="30785"/>
                  </a:cubicBezTo>
                  <a:cubicBezTo>
                    <a:pt x="20124" y="30869"/>
                    <a:pt x="20244" y="30942"/>
                    <a:pt x="20381" y="31000"/>
                  </a:cubicBezTo>
                  <a:cubicBezTo>
                    <a:pt x="20412" y="31010"/>
                    <a:pt x="20441" y="31015"/>
                    <a:pt x="20465" y="31015"/>
                  </a:cubicBezTo>
                  <a:cubicBezTo>
                    <a:pt x="20567" y="31015"/>
                    <a:pt x="20602" y="30932"/>
                    <a:pt x="20522" y="30801"/>
                  </a:cubicBezTo>
                  <a:lnTo>
                    <a:pt x="20522" y="30801"/>
                  </a:lnTo>
                  <a:cubicBezTo>
                    <a:pt x="20632" y="30874"/>
                    <a:pt x="20753" y="30932"/>
                    <a:pt x="20758" y="31110"/>
                  </a:cubicBezTo>
                  <a:cubicBezTo>
                    <a:pt x="20768" y="31241"/>
                    <a:pt x="20777" y="31439"/>
                    <a:pt x="20912" y="31439"/>
                  </a:cubicBezTo>
                  <a:cubicBezTo>
                    <a:pt x="20922" y="31439"/>
                    <a:pt x="20934" y="31438"/>
                    <a:pt x="20947" y="31435"/>
                  </a:cubicBezTo>
                  <a:cubicBezTo>
                    <a:pt x="21030" y="31417"/>
                    <a:pt x="21073" y="31387"/>
                    <a:pt x="21130" y="31387"/>
                  </a:cubicBezTo>
                  <a:cubicBezTo>
                    <a:pt x="21155" y="31387"/>
                    <a:pt x="21184" y="31393"/>
                    <a:pt x="21219" y="31409"/>
                  </a:cubicBezTo>
                  <a:cubicBezTo>
                    <a:pt x="21256" y="31430"/>
                    <a:pt x="21324" y="31498"/>
                    <a:pt x="21371" y="31503"/>
                  </a:cubicBezTo>
                  <a:cubicBezTo>
                    <a:pt x="21392" y="31477"/>
                    <a:pt x="21419" y="31425"/>
                    <a:pt x="21450" y="31419"/>
                  </a:cubicBezTo>
                  <a:cubicBezTo>
                    <a:pt x="21452" y="31419"/>
                    <a:pt x="21454" y="31419"/>
                    <a:pt x="21457" y="31419"/>
                  </a:cubicBezTo>
                  <a:cubicBezTo>
                    <a:pt x="21590" y="31419"/>
                    <a:pt x="21693" y="31577"/>
                    <a:pt x="21822" y="31592"/>
                  </a:cubicBezTo>
                  <a:cubicBezTo>
                    <a:pt x="21959" y="31613"/>
                    <a:pt x="22111" y="31566"/>
                    <a:pt x="22095" y="31750"/>
                  </a:cubicBezTo>
                  <a:cubicBezTo>
                    <a:pt x="22091" y="31846"/>
                    <a:pt x="22251" y="31957"/>
                    <a:pt x="22359" y="31957"/>
                  </a:cubicBezTo>
                  <a:cubicBezTo>
                    <a:pt x="22380" y="31957"/>
                    <a:pt x="22399" y="31953"/>
                    <a:pt x="22415" y="31944"/>
                  </a:cubicBezTo>
                  <a:cubicBezTo>
                    <a:pt x="22523" y="31887"/>
                    <a:pt x="22408" y="31708"/>
                    <a:pt x="22374" y="31683"/>
                  </a:cubicBezTo>
                  <a:lnTo>
                    <a:pt x="22374" y="31683"/>
                  </a:lnTo>
                  <a:cubicBezTo>
                    <a:pt x="22447" y="31735"/>
                    <a:pt x="22530" y="31777"/>
                    <a:pt x="22562" y="31876"/>
                  </a:cubicBezTo>
                  <a:cubicBezTo>
                    <a:pt x="22598" y="31975"/>
                    <a:pt x="22577" y="32070"/>
                    <a:pt x="22635" y="32148"/>
                  </a:cubicBezTo>
                  <a:cubicBezTo>
                    <a:pt x="22729" y="32274"/>
                    <a:pt x="22866" y="32143"/>
                    <a:pt x="22934" y="32295"/>
                  </a:cubicBezTo>
                  <a:cubicBezTo>
                    <a:pt x="22955" y="32350"/>
                    <a:pt x="22919" y="32618"/>
                    <a:pt x="22990" y="32618"/>
                  </a:cubicBezTo>
                  <a:cubicBezTo>
                    <a:pt x="23008" y="32618"/>
                    <a:pt x="23032" y="32602"/>
                    <a:pt x="23065" y="32562"/>
                  </a:cubicBezTo>
                  <a:cubicBezTo>
                    <a:pt x="23129" y="32484"/>
                    <a:pt x="23224" y="32363"/>
                    <a:pt x="23290" y="32363"/>
                  </a:cubicBezTo>
                  <a:cubicBezTo>
                    <a:pt x="23322" y="32363"/>
                    <a:pt x="23347" y="32390"/>
                    <a:pt x="23359" y="32463"/>
                  </a:cubicBezTo>
                  <a:cubicBezTo>
                    <a:pt x="23385" y="32604"/>
                    <a:pt x="23332" y="32688"/>
                    <a:pt x="23406" y="32798"/>
                  </a:cubicBezTo>
                  <a:cubicBezTo>
                    <a:pt x="23428" y="32829"/>
                    <a:pt x="23588" y="32990"/>
                    <a:pt x="23672" y="32990"/>
                  </a:cubicBezTo>
                  <a:cubicBezTo>
                    <a:pt x="23688" y="32990"/>
                    <a:pt x="23701" y="32985"/>
                    <a:pt x="23710" y="32971"/>
                  </a:cubicBezTo>
                  <a:cubicBezTo>
                    <a:pt x="23749" y="32924"/>
                    <a:pt x="23806" y="32692"/>
                    <a:pt x="23899" y="32692"/>
                  </a:cubicBezTo>
                  <a:cubicBezTo>
                    <a:pt x="23918" y="32692"/>
                    <a:pt x="23939" y="32702"/>
                    <a:pt x="23962" y="32725"/>
                  </a:cubicBezTo>
                  <a:cubicBezTo>
                    <a:pt x="24082" y="32840"/>
                    <a:pt x="23893" y="32945"/>
                    <a:pt x="23893" y="33066"/>
                  </a:cubicBezTo>
                  <a:lnTo>
                    <a:pt x="24182" y="32935"/>
                  </a:lnTo>
                  <a:cubicBezTo>
                    <a:pt x="24208" y="32927"/>
                    <a:pt x="24229" y="32923"/>
                    <a:pt x="24246" y="32923"/>
                  </a:cubicBezTo>
                  <a:cubicBezTo>
                    <a:pt x="24321" y="32923"/>
                    <a:pt x="24317" y="32995"/>
                    <a:pt x="24334" y="33097"/>
                  </a:cubicBezTo>
                  <a:cubicBezTo>
                    <a:pt x="24360" y="33291"/>
                    <a:pt x="24722" y="33653"/>
                    <a:pt x="24890" y="33690"/>
                  </a:cubicBezTo>
                  <a:cubicBezTo>
                    <a:pt x="24892" y="33690"/>
                    <a:pt x="24895" y="33690"/>
                    <a:pt x="24897" y="33690"/>
                  </a:cubicBezTo>
                  <a:cubicBezTo>
                    <a:pt x="25046" y="33690"/>
                    <a:pt x="24881" y="33106"/>
                    <a:pt x="24931" y="33106"/>
                  </a:cubicBezTo>
                  <a:cubicBezTo>
                    <a:pt x="24933" y="33106"/>
                    <a:pt x="24935" y="33106"/>
                    <a:pt x="24937" y="33108"/>
                  </a:cubicBezTo>
                  <a:cubicBezTo>
                    <a:pt x="25021" y="33155"/>
                    <a:pt x="25047" y="33338"/>
                    <a:pt x="25110" y="33454"/>
                  </a:cubicBezTo>
                  <a:cubicBezTo>
                    <a:pt x="25199" y="33601"/>
                    <a:pt x="25314" y="33737"/>
                    <a:pt x="25451" y="33847"/>
                  </a:cubicBezTo>
                  <a:lnTo>
                    <a:pt x="25550" y="33952"/>
                  </a:lnTo>
                  <a:cubicBezTo>
                    <a:pt x="25666" y="33915"/>
                    <a:pt x="25896" y="33884"/>
                    <a:pt x="25928" y="33700"/>
                  </a:cubicBezTo>
                  <a:cubicBezTo>
                    <a:pt x="25948" y="33595"/>
                    <a:pt x="25871" y="33247"/>
                    <a:pt x="25939" y="33247"/>
                  </a:cubicBezTo>
                  <a:cubicBezTo>
                    <a:pt x="25942" y="33247"/>
                    <a:pt x="25945" y="33248"/>
                    <a:pt x="25949" y="33249"/>
                  </a:cubicBezTo>
                  <a:cubicBezTo>
                    <a:pt x="25993" y="33264"/>
                    <a:pt x="26026" y="33292"/>
                    <a:pt x="26058" y="33292"/>
                  </a:cubicBezTo>
                  <a:cubicBezTo>
                    <a:pt x="26083" y="33292"/>
                    <a:pt x="26108" y="33276"/>
                    <a:pt x="26137" y="33223"/>
                  </a:cubicBezTo>
                  <a:cubicBezTo>
                    <a:pt x="26316" y="32935"/>
                    <a:pt x="26075" y="32526"/>
                    <a:pt x="26158" y="32306"/>
                  </a:cubicBezTo>
                  <a:cubicBezTo>
                    <a:pt x="26263" y="32054"/>
                    <a:pt x="26667" y="32222"/>
                    <a:pt x="26740" y="32080"/>
                  </a:cubicBezTo>
                  <a:cubicBezTo>
                    <a:pt x="26760" y="32045"/>
                    <a:pt x="26648" y="32025"/>
                    <a:pt x="26586" y="32025"/>
                  </a:cubicBezTo>
                  <a:cubicBezTo>
                    <a:pt x="26566" y="32025"/>
                    <a:pt x="26551" y="32027"/>
                    <a:pt x="26547" y="32031"/>
                  </a:cubicBezTo>
                  <a:lnTo>
                    <a:pt x="26547" y="32031"/>
                  </a:lnTo>
                  <a:cubicBezTo>
                    <a:pt x="26601" y="31929"/>
                    <a:pt x="26798" y="32006"/>
                    <a:pt x="26830" y="31907"/>
                  </a:cubicBezTo>
                  <a:cubicBezTo>
                    <a:pt x="26866" y="31781"/>
                    <a:pt x="26845" y="31661"/>
                    <a:pt x="26908" y="31540"/>
                  </a:cubicBezTo>
                  <a:lnTo>
                    <a:pt x="26908" y="31540"/>
                  </a:lnTo>
                  <a:cubicBezTo>
                    <a:pt x="26903" y="31549"/>
                    <a:pt x="26901" y="31553"/>
                    <a:pt x="26900" y="31553"/>
                  </a:cubicBezTo>
                  <a:cubicBezTo>
                    <a:pt x="26896" y="31553"/>
                    <a:pt x="26939" y="31439"/>
                    <a:pt x="26908" y="31378"/>
                  </a:cubicBezTo>
                  <a:cubicBezTo>
                    <a:pt x="26866" y="31278"/>
                    <a:pt x="26919" y="31257"/>
                    <a:pt x="26987" y="31210"/>
                  </a:cubicBezTo>
                  <a:cubicBezTo>
                    <a:pt x="27113" y="31115"/>
                    <a:pt x="27181" y="30963"/>
                    <a:pt x="27176" y="30806"/>
                  </a:cubicBezTo>
                  <a:cubicBezTo>
                    <a:pt x="27176" y="30753"/>
                    <a:pt x="27024" y="30512"/>
                    <a:pt x="27087" y="30512"/>
                  </a:cubicBezTo>
                  <a:cubicBezTo>
                    <a:pt x="27092" y="30512"/>
                    <a:pt x="27099" y="30514"/>
                    <a:pt x="27107" y="30518"/>
                  </a:cubicBezTo>
                  <a:cubicBezTo>
                    <a:pt x="27223" y="30567"/>
                    <a:pt x="27341" y="30623"/>
                    <a:pt x="27408" y="30623"/>
                  </a:cubicBezTo>
                  <a:cubicBezTo>
                    <a:pt x="27468" y="30623"/>
                    <a:pt x="27487" y="30578"/>
                    <a:pt x="27427" y="30444"/>
                  </a:cubicBezTo>
                  <a:cubicBezTo>
                    <a:pt x="27394" y="30369"/>
                    <a:pt x="27330" y="30273"/>
                    <a:pt x="27287" y="30182"/>
                  </a:cubicBezTo>
                  <a:lnTo>
                    <a:pt x="27287" y="30182"/>
                  </a:lnTo>
                  <a:cubicBezTo>
                    <a:pt x="27332" y="30223"/>
                    <a:pt x="27390" y="30258"/>
                    <a:pt x="27422" y="30266"/>
                  </a:cubicBezTo>
                  <a:cubicBezTo>
                    <a:pt x="27453" y="30208"/>
                    <a:pt x="27511" y="30109"/>
                    <a:pt x="27391" y="30046"/>
                  </a:cubicBezTo>
                  <a:lnTo>
                    <a:pt x="27385" y="30051"/>
                  </a:lnTo>
                  <a:cubicBezTo>
                    <a:pt x="27339" y="30051"/>
                    <a:pt x="27293" y="30059"/>
                    <a:pt x="27247" y="30068"/>
                  </a:cubicBezTo>
                  <a:lnTo>
                    <a:pt x="27247" y="30068"/>
                  </a:lnTo>
                  <a:cubicBezTo>
                    <a:pt x="27235" y="29994"/>
                    <a:pt x="27260" y="29934"/>
                    <a:pt x="27364" y="29909"/>
                  </a:cubicBezTo>
                  <a:cubicBezTo>
                    <a:pt x="27506" y="29873"/>
                    <a:pt x="27700" y="29883"/>
                    <a:pt x="27799" y="29794"/>
                  </a:cubicBezTo>
                  <a:cubicBezTo>
                    <a:pt x="27899" y="29700"/>
                    <a:pt x="27789" y="29637"/>
                    <a:pt x="27831" y="29553"/>
                  </a:cubicBezTo>
                  <a:cubicBezTo>
                    <a:pt x="27873" y="29474"/>
                    <a:pt x="28077" y="29511"/>
                    <a:pt x="28125" y="29422"/>
                  </a:cubicBezTo>
                  <a:cubicBezTo>
                    <a:pt x="28130" y="29406"/>
                    <a:pt x="28030" y="29327"/>
                    <a:pt x="28014" y="29301"/>
                  </a:cubicBezTo>
                  <a:cubicBezTo>
                    <a:pt x="27910" y="29076"/>
                    <a:pt x="28366" y="29175"/>
                    <a:pt x="28418" y="29076"/>
                  </a:cubicBezTo>
                  <a:lnTo>
                    <a:pt x="28418" y="29076"/>
                  </a:lnTo>
                  <a:cubicBezTo>
                    <a:pt x="28415" y="29081"/>
                    <a:pt x="28407" y="29083"/>
                    <a:pt x="28396" y="29083"/>
                  </a:cubicBezTo>
                  <a:cubicBezTo>
                    <a:pt x="28292" y="29083"/>
                    <a:pt x="27883" y="28878"/>
                    <a:pt x="28172" y="28798"/>
                  </a:cubicBezTo>
                  <a:cubicBezTo>
                    <a:pt x="28355" y="28751"/>
                    <a:pt x="28345" y="28793"/>
                    <a:pt x="28423" y="28630"/>
                  </a:cubicBezTo>
                  <a:cubicBezTo>
                    <a:pt x="28460" y="28609"/>
                    <a:pt x="28487" y="28599"/>
                    <a:pt x="28516" y="28599"/>
                  </a:cubicBezTo>
                  <a:cubicBezTo>
                    <a:pt x="28553" y="28599"/>
                    <a:pt x="28594" y="28616"/>
                    <a:pt x="28665" y="28651"/>
                  </a:cubicBezTo>
                  <a:cubicBezTo>
                    <a:pt x="28345" y="28489"/>
                    <a:pt x="28806" y="28211"/>
                    <a:pt x="28513" y="28059"/>
                  </a:cubicBezTo>
                  <a:lnTo>
                    <a:pt x="28513" y="28059"/>
                  </a:lnTo>
                  <a:cubicBezTo>
                    <a:pt x="28535" y="28070"/>
                    <a:pt x="28556" y="28075"/>
                    <a:pt x="28576" y="28075"/>
                  </a:cubicBezTo>
                  <a:cubicBezTo>
                    <a:pt x="28717" y="28075"/>
                    <a:pt x="28804" y="27833"/>
                    <a:pt x="28827" y="27760"/>
                  </a:cubicBezTo>
                  <a:cubicBezTo>
                    <a:pt x="28859" y="27681"/>
                    <a:pt x="28864" y="27597"/>
                    <a:pt x="28853" y="27519"/>
                  </a:cubicBezTo>
                  <a:cubicBezTo>
                    <a:pt x="28853" y="27519"/>
                    <a:pt x="28696" y="27356"/>
                    <a:pt x="28722" y="27356"/>
                  </a:cubicBezTo>
                  <a:lnTo>
                    <a:pt x="28722" y="27356"/>
                  </a:lnTo>
                  <a:cubicBezTo>
                    <a:pt x="28832" y="27361"/>
                    <a:pt x="29037" y="27508"/>
                    <a:pt x="29131" y="27555"/>
                  </a:cubicBezTo>
                  <a:cubicBezTo>
                    <a:pt x="29079" y="27450"/>
                    <a:pt x="29079" y="27351"/>
                    <a:pt x="28953" y="27262"/>
                  </a:cubicBezTo>
                  <a:cubicBezTo>
                    <a:pt x="28827" y="27178"/>
                    <a:pt x="28649" y="27068"/>
                    <a:pt x="28717" y="26937"/>
                  </a:cubicBezTo>
                  <a:lnTo>
                    <a:pt x="28717" y="26937"/>
                  </a:lnTo>
                  <a:cubicBezTo>
                    <a:pt x="28787" y="26972"/>
                    <a:pt x="29032" y="27147"/>
                    <a:pt x="29102" y="27147"/>
                  </a:cubicBezTo>
                  <a:cubicBezTo>
                    <a:pt x="29105" y="27147"/>
                    <a:pt x="29108" y="27147"/>
                    <a:pt x="29110" y="27146"/>
                  </a:cubicBezTo>
                  <a:cubicBezTo>
                    <a:pt x="29210" y="27115"/>
                    <a:pt x="29084" y="26942"/>
                    <a:pt x="29032" y="26895"/>
                  </a:cubicBezTo>
                  <a:cubicBezTo>
                    <a:pt x="29063" y="26827"/>
                    <a:pt x="29110" y="26769"/>
                    <a:pt x="29178" y="26737"/>
                  </a:cubicBezTo>
                  <a:cubicBezTo>
                    <a:pt x="29226" y="26716"/>
                    <a:pt x="29383" y="26722"/>
                    <a:pt x="29404" y="26669"/>
                  </a:cubicBezTo>
                  <a:cubicBezTo>
                    <a:pt x="29451" y="26585"/>
                    <a:pt x="29173" y="26439"/>
                    <a:pt x="29231" y="26397"/>
                  </a:cubicBezTo>
                  <a:cubicBezTo>
                    <a:pt x="29289" y="26391"/>
                    <a:pt x="29341" y="26381"/>
                    <a:pt x="29399" y="26370"/>
                  </a:cubicBezTo>
                  <a:cubicBezTo>
                    <a:pt x="29441" y="26344"/>
                    <a:pt x="29477" y="26307"/>
                    <a:pt x="29503" y="26260"/>
                  </a:cubicBezTo>
                  <a:cubicBezTo>
                    <a:pt x="29577" y="26145"/>
                    <a:pt x="29540" y="26024"/>
                    <a:pt x="29587" y="25904"/>
                  </a:cubicBezTo>
                  <a:cubicBezTo>
                    <a:pt x="29624" y="25799"/>
                    <a:pt x="29781" y="25841"/>
                    <a:pt x="29766" y="25731"/>
                  </a:cubicBezTo>
                  <a:cubicBezTo>
                    <a:pt x="29757" y="25664"/>
                    <a:pt x="29722" y="25609"/>
                    <a:pt x="29667" y="25575"/>
                  </a:cubicBezTo>
                  <a:lnTo>
                    <a:pt x="29667" y="25575"/>
                  </a:lnTo>
                  <a:cubicBezTo>
                    <a:pt x="29764" y="25625"/>
                    <a:pt x="29834" y="25660"/>
                    <a:pt x="29891" y="25660"/>
                  </a:cubicBezTo>
                  <a:cubicBezTo>
                    <a:pt x="29945" y="25660"/>
                    <a:pt x="29987" y="25629"/>
                    <a:pt x="30028" y="25552"/>
                  </a:cubicBezTo>
                  <a:lnTo>
                    <a:pt x="29912" y="25495"/>
                  </a:lnTo>
                  <a:cubicBezTo>
                    <a:pt x="29965" y="25395"/>
                    <a:pt x="30232" y="25086"/>
                    <a:pt x="30143" y="24965"/>
                  </a:cubicBezTo>
                  <a:cubicBezTo>
                    <a:pt x="30138" y="24955"/>
                    <a:pt x="29834" y="24897"/>
                    <a:pt x="29902" y="24834"/>
                  </a:cubicBezTo>
                  <a:cubicBezTo>
                    <a:pt x="29970" y="24766"/>
                    <a:pt x="30143" y="24755"/>
                    <a:pt x="30222" y="24703"/>
                  </a:cubicBezTo>
                  <a:cubicBezTo>
                    <a:pt x="30421" y="24572"/>
                    <a:pt x="30573" y="24378"/>
                    <a:pt x="30657" y="24153"/>
                  </a:cubicBezTo>
                  <a:cubicBezTo>
                    <a:pt x="30694" y="24037"/>
                    <a:pt x="30605" y="23911"/>
                    <a:pt x="30652" y="23796"/>
                  </a:cubicBezTo>
                  <a:cubicBezTo>
                    <a:pt x="30725" y="23618"/>
                    <a:pt x="30636" y="23592"/>
                    <a:pt x="30484" y="23429"/>
                  </a:cubicBezTo>
                  <a:lnTo>
                    <a:pt x="30484" y="23429"/>
                  </a:lnTo>
                  <a:cubicBezTo>
                    <a:pt x="30498" y="23444"/>
                    <a:pt x="30544" y="23451"/>
                    <a:pt x="30601" y="23451"/>
                  </a:cubicBezTo>
                  <a:cubicBezTo>
                    <a:pt x="30765" y="23451"/>
                    <a:pt x="31024" y="23392"/>
                    <a:pt x="30888" y="23287"/>
                  </a:cubicBezTo>
                  <a:cubicBezTo>
                    <a:pt x="30863" y="23269"/>
                    <a:pt x="30826" y="23262"/>
                    <a:pt x="30781" y="23262"/>
                  </a:cubicBezTo>
                  <a:cubicBezTo>
                    <a:pt x="30673" y="23262"/>
                    <a:pt x="30522" y="23300"/>
                    <a:pt x="30406" y="23300"/>
                  </a:cubicBezTo>
                  <a:cubicBezTo>
                    <a:pt x="30351" y="23300"/>
                    <a:pt x="30304" y="23291"/>
                    <a:pt x="30274" y="23266"/>
                  </a:cubicBezTo>
                  <a:lnTo>
                    <a:pt x="30646" y="23162"/>
                  </a:lnTo>
                  <a:cubicBezTo>
                    <a:pt x="30731" y="23148"/>
                    <a:pt x="30833" y="23131"/>
                    <a:pt x="30937" y="23131"/>
                  </a:cubicBezTo>
                  <a:cubicBezTo>
                    <a:pt x="31032" y="23131"/>
                    <a:pt x="31128" y="23145"/>
                    <a:pt x="31213" y="23188"/>
                  </a:cubicBezTo>
                  <a:cubicBezTo>
                    <a:pt x="30919" y="23041"/>
                    <a:pt x="31166" y="22894"/>
                    <a:pt x="31066" y="22705"/>
                  </a:cubicBezTo>
                  <a:cubicBezTo>
                    <a:pt x="31106" y="22631"/>
                    <a:pt x="31133" y="22600"/>
                    <a:pt x="31172" y="22600"/>
                  </a:cubicBezTo>
                  <a:cubicBezTo>
                    <a:pt x="31210" y="22600"/>
                    <a:pt x="31258" y="22630"/>
                    <a:pt x="31339" y="22679"/>
                  </a:cubicBezTo>
                  <a:cubicBezTo>
                    <a:pt x="31372" y="22700"/>
                    <a:pt x="31398" y="22708"/>
                    <a:pt x="31419" y="22708"/>
                  </a:cubicBezTo>
                  <a:cubicBezTo>
                    <a:pt x="31474" y="22708"/>
                    <a:pt x="31499" y="22657"/>
                    <a:pt x="31548" y="22657"/>
                  </a:cubicBezTo>
                  <a:cubicBezTo>
                    <a:pt x="31560" y="22657"/>
                    <a:pt x="31574" y="22661"/>
                    <a:pt x="31590" y="22669"/>
                  </a:cubicBezTo>
                  <a:lnTo>
                    <a:pt x="31076" y="22407"/>
                  </a:lnTo>
                  <a:cubicBezTo>
                    <a:pt x="31099" y="22363"/>
                    <a:pt x="31157" y="22348"/>
                    <a:pt x="31225" y="22348"/>
                  </a:cubicBezTo>
                  <a:cubicBezTo>
                    <a:pt x="31363" y="22348"/>
                    <a:pt x="31547" y="22409"/>
                    <a:pt x="31576" y="22409"/>
                  </a:cubicBezTo>
                  <a:cubicBezTo>
                    <a:pt x="31579" y="22409"/>
                    <a:pt x="31580" y="22408"/>
                    <a:pt x="31580" y="22407"/>
                  </a:cubicBezTo>
                  <a:cubicBezTo>
                    <a:pt x="31548" y="22281"/>
                    <a:pt x="31333" y="22003"/>
                    <a:pt x="31548" y="21966"/>
                  </a:cubicBezTo>
                  <a:cubicBezTo>
                    <a:pt x="31706" y="21935"/>
                    <a:pt x="32115" y="21704"/>
                    <a:pt x="31894" y="21494"/>
                  </a:cubicBezTo>
                  <a:cubicBezTo>
                    <a:pt x="31795" y="21405"/>
                    <a:pt x="32041" y="21264"/>
                    <a:pt x="31952" y="21127"/>
                  </a:cubicBezTo>
                  <a:cubicBezTo>
                    <a:pt x="31880" y="21016"/>
                    <a:pt x="31920" y="20990"/>
                    <a:pt x="31993" y="20990"/>
                  </a:cubicBezTo>
                  <a:cubicBezTo>
                    <a:pt x="32058" y="20990"/>
                    <a:pt x="32149" y="21010"/>
                    <a:pt x="32212" y="21010"/>
                  </a:cubicBezTo>
                  <a:cubicBezTo>
                    <a:pt x="32238" y="21010"/>
                    <a:pt x="32260" y="21007"/>
                    <a:pt x="32272" y="20996"/>
                  </a:cubicBezTo>
                  <a:cubicBezTo>
                    <a:pt x="32361" y="20912"/>
                    <a:pt x="32209" y="20781"/>
                    <a:pt x="32267" y="20687"/>
                  </a:cubicBezTo>
                  <a:cubicBezTo>
                    <a:pt x="32295" y="20644"/>
                    <a:pt x="32321" y="20627"/>
                    <a:pt x="32347" y="20627"/>
                  </a:cubicBezTo>
                  <a:cubicBezTo>
                    <a:pt x="32388" y="20627"/>
                    <a:pt x="32429" y="20666"/>
                    <a:pt x="32487" y="20708"/>
                  </a:cubicBezTo>
                  <a:cubicBezTo>
                    <a:pt x="32503" y="20720"/>
                    <a:pt x="32517" y="20726"/>
                    <a:pt x="32527" y="20726"/>
                  </a:cubicBezTo>
                  <a:cubicBezTo>
                    <a:pt x="32587" y="20726"/>
                    <a:pt x="32559" y="20553"/>
                    <a:pt x="32555" y="20540"/>
                  </a:cubicBezTo>
                  <a:cubicBezTo>
                    <a:pt x="32503" y="20435"/>
                    <a:pt x="32576" y="20446"/>
                    <a:pt x="32618" y="20414"/>
                  </a:cubicBezTo>
                  <a:cubicBezTo>
                    <a:pt x="32739" y="20322"/>
                    <a:pt x="32105" y="20132"/>
                    <a:pt x="32390" y="20132"/>
                  </a:cubicBezTo>
                  <a:cubicBezTo>
                    <a:pt x="32414" y="20132"/>
                    <a:pt x="32444" y="20134"/>
                    <a:pt x="32482" y="20136"/>
                  </a:cubicBezTo>
                  <a:cubicBezTo>
                    <a:pt x="32496" y="20138"/>
                    <a:pt x="32510" y="20138"/>
                    <a:pt x="32523" y="20138"/>
                  </a:cubicBezTo>
                  <a:cubicBezTo>
                    <a:pt x="32752" y="20138"/>
                    <a:pt x="32816" y="19974"/>
                    <a:pt x="32707" y="19796"/>
                  </a:cubicBezTo>
                  <a:cubicBezTo>
                    <a:pt x="32603" y="19629"/>
                    <a:pt x="32578" y="19528"/>
                    <a:pt x="32746" y="19528"/>
                  </a:cubicBezTo>
                  <a:cubicBezTo>
                    <a:pt x="32789" y="19528"/>
                    <a:pt x="32846" y="19535"/>
                    <a:pt x="32917" y="19549"/>
                  </a:cubicBezTo>
                  <a:cubicBezTo>
                    <a:pt x="32925" y="19551"/>
                    <a:pt x="32933" y="19552"/>
                    <a:pt x="32940" y="19552"/>
                  </a:cubicBezTo>
                  <a:cubicBezTo>
                    <a:pt x="33093" y="19552"/>
                    <a:pt x="32923" y="19149"/>
                    <a:pt x="33106" y="19149"/>
                  </a:cubicBezTo>
                  <a:cubicBezTo>
                    <a:pt x="33112" y="19149"/>
                    <a:pt x="33119" y="19150"/>
                    <a:pt x="33126" y="19151"/>
                  </a:cubicBezTo>
                  <a:cubicBezTo>
                    <a:pt x="32985" y="19130"/>
                    <a:pt x="32849" y="18734"/>
                    <a:pt x="32956" y="18734"/>
                  </a:cubicBezTo>
                  <a:cubicBezTo>
                    <a:pt x="32983" y="18734"/>
                    <a:pt x="33026" y="18760"/>
                    <a:pt x="33090" y="18826"/>
                  </a:cubicBezTo>
                  <a:cubicBezTo>
                    <a:pt x="33163" y="18862"/>
                    <a:pt x="33213" y="18878"/>
                    <a:pt x="33246" y="18878"/>
                  </a:cubicBezTo>
                  <a:cubicBezTo>
                    <a:pt x="33374" y="18878"/>
                    <a:pt x="33255" y="18651"/>
                    <a:pt x="33284" y="18542"/>
                  </a:cubicBezTo>
                  <a:cubicBezTo>
                    <a:pt x="33305" y="18459"/>
                    <a:pt x="33352" y="18354"/>
                    <a:pt x="33441" y="18317"/>
                  </a:cubicBezTo>
                  <a:cubicBezTo>
                    <a:pt x="33452" y="18313"/>
                    <a:pt x="33462" y="18311"/>
                    <a:pt x="33473" y="18311"/>
                  </a:cubicBezTo>
                  <a:cubicBezTo>
                    <a:pt x="33493" y="18311"/>
                    <a:pt x="33511" y="18317"/>
                    <a:pt x="33528" y="18317"/>
                  </a:cubicBezTo>
                  <a:cubicBezTo>
                    <a:pt x="33545" y="18317"/>
                    <a:pt x="33560" y="18311"/>
                    <a:pt x="33572" y="18291"/>
                  </a:cubicBezTo>
                  <a:cubicBezTo>
                    <a:pt x="33630" y="18207"/>
                    <a:pt x="33703" y="17908"/>
                    <a:pt x="33546" y="17829"/>
                  </a:cubicBezTo>
                  <a:lnTo>
                    <a:pt x="33546" y="17829"/>
                  </a:lnTo>
                  <a:cubicBezTo>
                    <a:pt x="33635" y="17874"/>
                    <a:pt x="33716" y="17925"/>
                    <a:pt x="33785" y="17925"/>
                  </a:cubicBezTo>
                  <a:cubicBezTo>
                    <a:pt x="33821" y="17925"/>
                    <a:pt x="33854" y="17910"/>
                    <a:pt x="33881" y="17871"/>
                  </a:cubicBezTo>
                  <a:cubicBezTo>
                    <a:pt x="33920" y="17809"/>
                    <a:pt x="33795" y="17609"/>
                    <a:pt x="33896" y="17609"/>
                  </a:cubicBezTo>
                  <a:cubicBezTo>
                    <a:pt x="33905" y="17609"/>
                    <a:pt x="33916" y="17611"/>
                    <a:pt x="33929" y="17614"/>
                  </a:cubicBezTo>
                  <a:cubicBezTo>
                    <a:pt x="33929" y="17614"/>
                    <a:pt x="33923" y="17515"/>
                    <a:pt x="33871" y="17483"/>
                  </a:cubicBezTo>
                  <a:cubicBezTo>
                    <a:pt x="33798" y="17441"/>
                    <a:pt x="33892" y="17405"/>
                    <a:pt x="33923" y="17389"/>
                  </a:cubicBezTo>
                  <a:cubicBezTo>
                    <a:pt x="34075" y="17305"/>
                    <a:pt x="34301" y="17190"/>
                    <a:pt x="33934" y="17006"/>
                  </a:cubicBezTo>
                  <a:lnTo>
                    <a:pt x="33934" y="17006"/>
                  </a:lnTo>
                  <a:cubicBezTo>
                    <a:pt x="33979" y="17027"/>
                    <a:pt x="34116" y="17097"/>
                    <a:pt x="34183" y="17097"/>
                  </a:cubicBezTo>
                  <a:cubicBezTo>
                    <a:pt x="34218" y="17097"/>
                    <a:pt x="34234" y="17078"/>
                    <a:pt x="34206" y="17022"/>
                  </a:cubicBezTo>
                  <a:cubicBezTo>
                    <a:pt x="34138" y="16886"/>
                    <a:pt x="34096" y="16891"/>
                    <a:pt x="34159" y="16770"/>
                  </a:cubicBezTo>
                  <a:lnTo>
                    <a:pt x="34159" y="16770"/>
                  </a:lnTo>
                  <a:cubicBezTo>
                    <a:pt x="34133" y="16824"/>
                    <a:pt x="34261" y="16894"/>
                    <a:pt x="34357" y="16894"/>
                  </a:cubicBezTo>
                  <a:cubicBezTo>
                    <a:pt x="34394" y="16894"/>
                    <a:pt x="34425" y="16884"/>
                    <a:pt x="34442" y="16859"/>
                  </a:cubicBezTo>
                  <a:cubicBezTo>
                    <a:pt x="34495" y="16781"/>
                    <a:pt x="34521" y="16692"/>
                    <a:pt x="34521" y="16597"/>
                  </a:cubicBezTo>
                  <a:cubicBezTo>
                    <a:pt x="34526" y="16403"/>
                    <a:pt x="34479" y="16367"/>
                    <a:pt x="34275" y="16256"/>
                  </a:cubicBezTo>
                  <a:cubicBezTo>
                    <a:pt x="34316" y="16180"/>
                    <a:pt x="34344" y="16157"/>
                    <a:pt x="34386" y="16157"/>
                  </a:cubicBezTo>
                  <a:cubicBezTo>
                    <a:pt x="34424" y="16157"/>
                    <a:pt x="34473" y="16176"/>
                    <a:pt x="34553" y="16188"/>
                  </a:cubicBezTo>
                  <a:cubicBezTo>
                    <a:pt x="34484" y="16115"/>
                    <a:pt x="34411" y="16042"/>
                    <a:pt x="34327" y="15979"/>
                  </a:cubicBezTo>
                  <a:lnTo>
                    <a:pt x="34327" y="15979"/>
                  </a:lnTo>
                  <a:cubicBezTo>
                    <a:pt x="34516" y="16068"/>
                    <a:pt x="34710" y="16131"/>
                    <a:pt x="34914" y="16173"/>
                  </a:cubicBezTo>
                  <a:cubicBezTo>
                    <a:pt x="34846" y="16042"/>
                    <a:pt x="34773" y="15921"/>
                    <a:pt x="34684" y="15800"/>
                  </a:cubicBezTo>
                  <a:cubicBezTo>
                    <a:pt x="34542" y="15570"/>
                    <a:pt x="34678" y="15533"/>
                    <a:pt x="34872" y="15287"/>
                  </a:cubicBezTo>
                  <a:cubicBezTo>
                    <a:pt x="35025" y="15200"/>
                    <a:pt x="35084" y="14698"/>
                    <a:pt x="34914" y="14698"/>
                  </a:cubicBezTo>
                  <a:cubicBezTo>
                    <a:pt x="34909" y="14698"/>
                    <a:pt x="34904" y="14698"/>
                    <a:pt x="34899" y="14699"/>
                  </a:cubicBezTo>
                  <a:cubicBezTo>
                    <a:pt x="34726" y="14673"/>
                    <a:pt x="34537" y="14673"/>
                    <a:pt x="34359" y="14663"/>
                  </a:cubicBezTo>
                  <a:cubicBezTo>
                    <a:pt x="34361" y="14594"/>
                    <a:pt x="34452" y="14577"/>
                    <a:pt x="34554" y="14577"/>
                  </a:cubicBezTo>
                  <a:cubicBezTo>
                    <a:pt x="34646" y="14577"/>
                    <a:pt x="34747" y="14591"/>
                    <a:pt x="34804" y="14594"/>
                  </a:cubicBezTo>
                  <a:lnTo>
                    <a:pt x="34804" y="14594"/>
                  </a:lnTo>
                  <a:cubicBezTo>
                    <a:pt x="34666" y="14585"/>
                    <a:pt x="34903" y="14416"/>
                    <a:pt x="35024" y="14416"/>
                  </a:cubicBezTo>
                  <a:cubicBezTo>
                    <a:pt x="35026" y="14416"/>
                    <a:pt x="35028" y="14416"/>
                    <a:pt x="35030" y="14416"/>
                  </a:cubicBezTo>
                  <a:cubicBezTo>
                    <a:pt x="35051" y="14416"/>
                    <a:pt x="35077" y="14417"/>
                    <a:pt x="35104" y="14417"/>
                  </a:cubicBezTo>
                  <a:cubicBezTo>
                    <a:pt x="35193" y="14417"/>
                    <a:pt x="35293" y="14408"/>
                    <a:pt x="35297" y="14327"/>
                  </a:cubicBezTo>
                  <a:lnTo>
                    <a:pt x="34720" y="14306"/>
                  </a:lnTo>
                  <a:lnTo>
                    <a:pt x="34720" y="14306"/>
                  </a:lnTo>
                  <a:cubicBezTo>
                    <a:pt x="34723" y="14306"/>
                    <a:pt x="34726" y="14306"/>
                    <a:pt x="34730" y="14306"/>
                  </a:cubicBezTo>
                  <a:cubicBezTo>
                    <a:pt x="35040" y="14306"/>
                    <a:pt x="35051" y="13780"/>
                    <a:pt x="35040" y="13640"/>
                  </a:cubicBezTo>
                  <a:lnTo>
                    <a:pt x="35040" y="13640"/>
                  </a:lnTo>
                  <a:cubicBezTo>
                    <a:pt x="35040" y="13736"/>
                    <a:pt x="34906" y="13740"/>
                    <a:pt x="34807" y="13740"/>
                  </a:cubicBezTo>
                  <a:cubicBezTo>
                    <a:pt x="34797" y="13740"/>
                    <a:pt x="34787" y="13740"/>
                    <a:pt x="34778" y="13740"/>
                  </a:cubicBezTo>
                  <a:cubicBezTo>
                    <a:pt x="34794" y="13551"/>
                    <a:pt x="35297" y="13441"/>
                    <a:pt x="35030" y="13252"/>
                  </a:cubicBezTo>
                  <a:cubicBezTo>
                    <a:pt x="34982" y="13236"/>
                    <a:pt x="34699" y="13090"/>
                    <a:pt x="34878" y="13048"/>
                  </a:cubicBezTo>
                  <a:cubicBezTo>
                    <a:pt x="34883" y="13046"/>
                    <a:pt x="34890" y="13045"/>
                    <a:pt x="34897" y="13045"/>
                  </a:cubicBezTo>
                  <a:cubicBezTo>
                    <a:pt x="34956" y="13045"/>
                    <a:pt x="35073" y="13087"/>
                    <a:pt x="35144" y="13087"/>
                  </a:cubicBezTo>
                  <a:cubicBezTo>
                    <a:pt x="35188" y="13087"/>
                    <a:pt x="35216" y="13071"/>
                    <a:pt x="35203" y="13021"/>
                  </a:cubicBezTo>
                  <a:cubicBezTo>
                    <a:pt x="35161" y="12869"/>
                    <a:pt x="34993" y="12833"/>
                    <a:pt x="35035" y="12644"/>
                  </a:cubicBezTo>
                  <a:cubicBezTo>
                    <a:pt x="35061" y="12497"/>
                    <a:pt x="35145" y="12366"/>
                    <a:pt x="35124" y="12214"/>
                  </a:cubicBezTo>
                  <a:cubicBezTo>
                    <a:pt x="35106" y="12115"/>
                    <a:pt x="34997" y="12047"/>
                    <a:pt x="34911" y="12047"/>
                  </a:cubicBezTo>
                  <a:cubicBezTo>
                    <a:pt x="34850" y="12047"/>
                    <a:pt x="34801" y="12081"/>
                    <a:pt x="34803" y="12163"/>
                  </a:cubicBezTo>
                  <a:lnTo>
                    <a:pt x="34803" y="12163"/>
                  </a:lnTo>
                  <a:cubicBezTo>
                    <a:pt x="34796" y="12069"/>
                    <a:pt x="34768" y="11978"/>
                    <a:pt x="34778" y="11879"/>
                  </a:cubicBezTo>
                  <a:cubicBezTo>
                    <a:pt x="34794" y="11779"/>
                    <a:pt x="34888" y="11726"/>
                    <a:pt x="34935" y="11637"/>
                  </a:cubicBezTo>
                  <a:cubicBezTo>
                    <a:pt x="34972" y="11585"/>
                    <a:pt x="34914" y="11532"/>
                    <a:pt x="34878" y="11496"/>
                  </a:cubicBezTo>
                  <a:cubicBezTo>
                    <a:pt x="34841" y="11455"/>
                    <a:pt x="34804" y="11442"/>
                    <a:pt x="34762" y="11442"/>
                  </a:cubicBezTo>
                  <a:cubicBezTo>
                    <a:pt x="34707" y="11442"/>
                    <a:pt x="34644" y="11465"/>
                    <a:pt x="34563" y="11480"/>
                  </a:cubicBezTo>
                  <a:cubicBezTo>
                    <a:pt x="34647" y="11524"/>
                    <a:pt x="34633" y="11568"/>
                    <a:pt x="34574" y="11568"/>
                  </a:cubicBezTo>
                  <a:cubicBezTo>
                    <a:pt x="34555" y="11568"/>
                    <a:pt x="34532" y="11563"/>
                    <a:pt x="34505" y="11553"/>
                  </a:cubicBezTo>
                  <a:cubicBezTo>
                    <a:pt x="34416" y="11522"/>
                    <a:pt x="34327" y="11449"/>
                    <a:pt x="34348" y="11365"/>
                  </a:cubicBezTo>
                  <a:cubicBezTo>
                    <a:pt x="34363" y="11306"/>
                    <a:pt x="34423" y="11294"/>
                    <a:pt x="34491" y="11294"/>
                  </a:cubicBezTo>
                  <a:cubicBezTo>
                    <a:pt x="34540" y="11294"/>
                    <a:pt x="34592" y="11300"/>
                    <a:pt x="34636" y="11300"/>
                  </a:cubicBezTo>
                  <a:cubicBezTo>
                    <a:pt x="34703" y="11300"/>
                    <a:pt x="34750" y="11286"/>
                    <a:pt x="34736" y="11218"/>
                  </a:cubicBezTo>
                  <a:cubicBezTo>
                    <a:pt x="34727" y="11148"/>
                    <a:pt x="34569" y="10873"/>
                    <a:pt x="34437" y="10873"/>
                  </a:cubicBezTo>
                  <a:cubicBezTo>
                    <a:pt x="34411" y="10873"/>
                    <a:pt x="34386" y="10884"/>
                    <a:pt x="34364" y="10909"/>
                  </a:cubicBezTo>
                  <a:cubicBezTo>
                    <a:pt x="34286" y="10990"/>
                    <a:pt x="34255" y="11040"/>
                    <a:pt x="34184" y="11040"/>
                  </a:cubicBezTo>
                  <a:cubicBezTo>
                    <a:pt x="34155" y="11040"/>
                    <a:pt x="34119" y="11032"/>
                    <a:pt x="34070" y="11013"/>
                  </a:cubicBezTo>
                  <a:cubicBezTo>
                    <a:pt x="33965" y="10971"/>
                    <a:pt x="33881" y="10888"/>
                    <a:pt x="33965" y="10788"/>
                  </a:cubicBezTo>
                  <a:cubicBezTo>
                    <a:pt x="34091" y="10641"/>
                    <a:pt x="34621" y="10678"/>
                    <a:pt x="34636" y="10631"/>
                  </a:cubicBezTo>
                  <a:cubicBezTo>
                    <a:pt x="34663" y="10536"/>
                    <a:pt x="34600" y="10426"/>
                    <a:pt x="34521" y="10374"/>
                  </a:cubicBezTo>
                  <a:cubicBezTo>
                    <a:pt x="34494" y="10356"/>
                    <a:pt x="34468" y="10351"/>
                    <a:pt x="34440" y="10351"/>
                  </a:cubicBezTo>
                  <a:cubicBezTo>
                    <a:pt x="34385" y="10351"/>
                    <a:pt x="34328" y="10375"/>
                    <a:pt x="34272" y="10375"/>
                  </a:cubicBezTo>
                  <a:cubicBezTo>
                    <a:pt x="34248" y="10375"/>
                    <a:pt x="34225" y="10371"/>
                    <a:pt x="34201" y="10358"/>
                  </a:cubicBezTo>
                  <a:cubicBezTo>
                    <a:pt x="34007" y="10258"/>
                    <a:pt x="34563" y="10133"/>
                    <a:pt x="34416" y="10033"/>
                  </a:cubicBezTo>
                  <a:cubicBezTo>
                    <a:pt x="34338" y="9981"/>
                    <a:pt x="34249" y="9961"/>
                    <a:pt x="34157" y="9961"/>
                  </a:cubicBezTo>
                  <a:cubicBezTo>
                    <a:pt x="34070" y="9961"/>
                    <a:pt x="33981" y="9979"/>
                    <a:pt x="33892" y="10007"/>
                  </a:cubicBezTo>
                  <a:cubicBezTo>
                    <a:pt x="34023" y="9965"/>
                    <a:pt x="34206" y="9939"/>
                    <a:pt x="34306" y="9844"/>
                  </a:cubicBezTo>
                  <a:cubicBezTo>
                    <a:pt x="34416" y="9739"/>
                    <a:pt x="34542" y="9503"/>
                    <a:pt x="34421" y="9409"/>
                  </a:cubicBezTo>
                  <a:cubicBezTo>
                    <a:pt x="34418" y="9406"/>
                    <a:pt x="34414" y="9405"/>
                    <a:pt x="34410" y="9405"/>
                  </a:cubicBezTo>
                  <a:cubicBezTo>
                    <a:pt x="34369" y="9405"/>
                    <a:pt x="34293" y="9506"/>
                    <a:pt x="34212" y="9506"/>
                  </a:cubicBezTo>
                  <a:cubicBezTo>
                    <a:pt x="34197" y="9506"/>
                    <a:pt x="34180" y="9502"/>
                    <a:pt x="34165" y="9493"/>
                  </a:cubicBezTo>
                  <a:cubicBezTo>
                    <a:pt x="34081" y="9440"/>
                    <a:pt x="34065" y="9336"/>
                    <a:pt x="34065" y="9246"/>
                  </a:cubicBezTo>
                  <a:cubicBezTo>
                    <a:pt x="34070" y="9152"/>
                    <a:pt x="34180" y="9032"/>
                    <a:pt x="34144" y="8958"/>
                  </a:cubicBezTo>
                  <a:cubicBezTo>
                    <a:pt x="34075" y="8843"/>
                    <a:pt x="33819" y="8948"/>
                    <a:pt x="33855" y="8796"/>
                  </a:cubicBezTo>
                  <a:cubicBezTo>
                    <a:pt x="33876" y="8712"/>
                    <a:pt x="34165" y="8581"/>
                    <a:pt x="34007" y="8533"/>
                  </a:cubicBezTo>
                  <a:cubicBezTo>
                    <a:pt x="33980" y="8525"/>
                    <a:pt x="33950" y="8522"/>
                    <a:pt x="33918" y="8522"/>
                  </a:cubicBezTo>
                  <a:cubicBezTo>
                    <a:pt x="33843" y="8522"/>
                    <a:pt x="33759" y="8538"/>
                    <a:pt x="33685" y="8538"/>
                  </a:cubicBezTo>
                  <a:cubicBezTo>
                    <a:pt x="33608" y="8538"/>
                    <a:pt x="33543" y="8521"/>
                    <a:pt x="33514" y="8450"/>
                  </a:cubicBezTo>
                  <a:lnTo>
                    <a:pt x="33666" y="8387"/>
                  </a:lnTo>
                  <a:cubicBezTo>
                    <a:pt x="33698" y="8358"/>
                    <a:pt x="33724" y="8344"/>
                    <a:pt x="33745" y="8344"/>
                  </a:cubicBezTo>
                  <a:cubicBezTo>
                    <a:pt x="33763" y="8344"/>
                    <a:pt x="33777" y="8354"/>
                    <a:pt x="33787" y="8376"/>
                  </a:cubicBezTo>
                  <a:cubicBezTo>
                    <a:pt x="33855" y="8366"/>
                    <a:pt x="33572" y="8140"/>
                    <a:pt x="33546" y="8114"/>
                  </a:cubicBezTo>
                  <a:cubicBezTo>
                    <a:pt x="33488" y="8025"/>
                    <a:pt x="33593" y="7925"/>
                    <a:pt x="33514" y="7862"/>
                  </a:cubicBezTo>
                  <a:cubicBezTo>
                    <a:pt x="33441" y="7794"/>
                    <a:pt x="33362" y="7810"/>
                    <a:pt x="33315" y="7705"/>
                  </a:cubicBezTo>
                  <a:cubicBezTo>
                    <a:pt x="33263" y="7626"/>
                    <a:pt x="33242" y="7532"/>
                    <a:pt x="33263" y="7438"/>
                  </a:cubicBezTo>
                  <a:cubicBezTo>
                    <a:pt x="33294" y="7244"/>
                    <a:pt x="33011" y="7328"/>
                    <a:pt x="32943" y="7207"/>
                  </a:cubicBezTo>
                  <a:cubicBezTo>
                    <a:pt x="32875" y="7086"/>
                    <a:pt x="33100" y="6887"/>
                    <a:pt x="33032" y="6767"/>
                  </a:cubicBezTo>
                  <a:cubicBezTo>
                    <a:pt x="32974" y="6667"/>
                    <a:pt x="32754" y="6735"/>
                    <a:pt x="32665" y="6677"/>
                  </a:cubicBezTo>
                  <a:cubicBezTo>
                    <a:pt x="32523" y="6588"/>
                    <a:pt x="32917" y="6384"/>
                    <a:pt x="33006" y="6331"/>
                  </a:cubicBezTo>
                  <a:cubicBezTo>
                    <a:pt x="32935" y="6321"/>
                    <a:pt x="32863" y="6316"/>
                    <a:pt x="32790" y="6316"/>
                  </a:cubicBezTo>
                  <a:cubicBezTo>
                    <a:pt x="32717" y="6316"/>
                    <a:pt x="32644" y="6321"/>
                    <a:pt x="32571" y="6331"/>
                  </a:cubicBezTo>
                  <a:cubicBezTo>
                    <a:pt x="32518" y="6341"/>
                    <a:pt x="32479" y="6345"/>
                    <a:pt x="32451" y="6345"/>
                  </a:cubicBezTo>
                  <a:cubicBezTo>
                    <a:pt x="32285" y="6345"/>
                    <a:pt x="32487" y="6204"/>
                    <a:pt x="32639" y="6101"/>
                  </a:cubicBezTo>
                  <a:lnTo>
                    <a:pt x="32639" y="6101"/>
                  </a:lnTo>
                  <a:cubicBezTo>
                    <a:pt x="32593" y="6131"/>
                    <a:pt x="32554" y="6143"/>
                    <a:pt x="32521" y="6143"/>
                  </a:cubicBezTo>
                  <a:cubicBezTo>
                    <a:pt x="32387" y="6143"/>
                    <a:pt x="32334" y="5950"/>
                    <a:pt x="32225" y="5950"/>
                  </a:cubicBezTo>
                  <a:cubicBezTo>
                    <a:pt x="32202" y="5950"/>
                    <a:pt x="32176" y="5959"/>
                    <a:pt x="32146" y="5980"/>
                  </a:cubicBezTo>
                  <a:cubicBezTo>
                    <a:pt x="32193" y="5849"/>
                    <a:pt x="32256" y="5697"/>
                    <a:pt x="32198" y="5587"/>
                  </a:cubicBezTo>
                  <a:lnTo>
                    <a:pt x="32198" y="5587"/>
                  </a:lnTo>
                  <a:cubicBezTo>
                    <a:pt x="32153" y="5619"/>
                    <a:pt x="32122" y="5631"/>
                    <a:pt x="32098" y="5631"/>
                  </a:cubicBezTo>
                  <a:cubicBezTo>
                    <a:pt x="32051" y="5631"/>
                    <a:pt x="32034" y="5581"/>
                    <a:pt x="31989" y="5529"/>
                  </a:cubicBezTo>
                  <a:cubicBezTo>
                    <a:pt x="31894" y="5424"/>
                    <a:pt x="31674" y="5498"/>
                    <a:pt x="31601" y="5398"/>
                  </a:cubicBezTo>
                  <a:cubicBezTo>
                    <a:pt x="31586" y="5379"/>
                    <a:pt x="31842" y="4885"/>
                    <a:pt x="31691" y="4885"/>
                  </a:cubicBezTo>
                  <a:cubicBezTo>
                    <a:pt x="31679" y="4885"/>
                    <a:pt x="31665" y="4888"/>
                    <a:pt x="31648" y="4895"/>
                  </a:cubicBezTo>
                  <a:cubicBezTo>
                    <a:pt x="31578" y="4924"/>
                    <a:pt x="31381" y="5209"/>
                    <a:pt x="31316" y="5209"/>
                  </a:cubicBezTo>
                  <a:cubicBezTo>
                    <a:pt x="31298" y="5209"/>
                    <a:pt x="31290" y="5188"/>
                    <a:pt x="31297" y="5136"/>
                  </a:cubicBezTo>
                  <a:cubicBezTo>
                    <a:pt x="31311" y="4998"/>
                    <a:pt x="31364" y="4929"/>
                    <a:pt x="31233" y="4929"/>
                  </a:cubicBezTo>
                  <a:cubicBezTo>
                    <a:pt x="31220" y="4929"/>
                    <a:pt x="31204" y="4930"/>
                    <a:pt x="31186" y="4931"/>
                  </a:cubicBezTo>
                  <a:cubicBezTo>
                    <a:pt x="31186" y="4931"/>
                    <a:pt x="31014" y="5003"/>
                    <a:pt x="30986" y="5003"/>
                  </a:cubicBezTo>
                  <a:cubicBezTo>
                    <a:pt x="30982" y="5003"/>
                    <a:pt x="30981" y="5002"/>
                    <a:pt x="30982" y="5000"/>
                  </a:cubicBezTo>
                  <a:cubicBezTo>
                    <a:pt x="31040" y="4869"/>
                    <a:pt x="31375" y="4795"/>
                    <a:pt x="31396" y="4706"/>
                  </a:cubicBezTo>
                  <a:cubicBezTo>
                    <a:pt x="31398" y="4696"/>
                    <a:pt x="31376" y="4693"/>
                    <a:pt x="31348" y="4693"/>
                  </a:cubicBezTo>
                  <a:cubicBezTo>
                    <a:pt x="31304" y="4693"/>
                    <a:pt x="31244" y="4701"/>
                    <a:pt x="31244" y="4701"/>
                  </a:cubicBezTo>
                  <a:cubicBezTo>
                    <a:pt x="31232" y="4702"/>
                    <a:pt x="31220" y="4703"/>
                    <a:pt x="31210" y="4703"/>
                  </a:cubicBezTo>
                  <a:cubicBezTo>
                    <a:pt x="31133" y="4703"/>
                    <a:pt x="31122" y="4668"/>
                    <a:pt x="31072" y="4612"/>
                  </a:cubicBezTo>
                  <a:lnTo>
                    <a:pt x="31072" y="4612"/>
                  </a:lnTo>
                  <a:cubicBezTo>
                    <a:pt x="31081" y="4623"/>
                    <a:pt x="31091" y="4627"/>
                    <a:pt x="31102" y="4627"/>
                  </a:cubicBezTo>
                  <a:cubicBezTo>
                    <a:pt x="31142" y="4627"/>
                    <a:pt x="31188" y="4559"/>
                    <a:pt x="31234" y="4517"/>
                  </a:cubicBezTo>
                  <a:lnTo>
                    <a:pt x="31234" y="4517"/>
                  </a:lnTo>
                  <a:cubicBezTo>
                    <a:pt x="31214" y="4534"/>
                    <a:pt x="31197" y="4541"/>
                    <a:pt x="31184" y="4541"/>
                  </a:cubicBezTo>
                  <a:cubicBezTo>
                    <a:pt x="31130" y="4541"/>
                    <a:pt x="31116" y="4432"/>
                    <a:pt x="31066" y="4407"/>
                  </a:cubicBezTo>
                  <a:cubicBezTo>
                    <a:pt x="31041" y="4432"/>
                    <a:pt x="31003" y="4470"/>
                    <a:pt x="30972" y="4470"/>
                  </a:cubicBezTo>
                  <a:cubicBezTo>
                    <a:pt x="30970" y="4470"/>
                    <a:pt x="30968" y="4470"/>
                    <a:pt x="30966" y="4470"/>
                  </a:cubicBezTo>
                  <a:cubicBezTo>
                    <a:pt x="30851" y="4439"/>
                    <a:pt x="30741" y="4328"/>
                    <a:pt x="30846" y="4218"/>
                  </a:cubicBezTo>
                  <a:cubicBezTo>
                    <a:pt x="30962" y="4094"/>
                    <a:pt x="30878" y="3941"/>
                    <a:pt x="30771" y="3941"/>
                  </a:cubicBezTo>
                  <a:cubicBezTo>
                    <a:pt x="30739" y="3941"/>
                    <a:pt x="30704" y="3955"/>
                    <a:pt x="30673" y="3988"/>
                  </a:cubicBezTo>
                  <a:cubicBezTo>
                    <a:pt x="30609" y="3968"/>
                    <a:pt x="30555" y="3829"/>
                    <a:pt x="30470" y="3829"/>
                  </a:cubicBezTo>
                  <a:cubicBezTo>
                    <a:pt x="30441" y="3829"/>
                    <a:pt x="30410" y="3844"/>
                    <a:pt x="30374" y="3883"/>
                  </a:cubicBezTo>
                  <a:cubicBezTo>
                    <a:pt x="30338" y="3670"/>
                    <a:pt x="30284" y="3151"/>
                    <a:pt x="30000" y="3151"/>
                  </a:cubicBezTo>
                  <a:cubicBezTo>
                    <a:pt x="29949" y="3151"/>
                    <a:pt x="29890" y="3168"/>
                    <a:pt x="29823" y="3206"/>
                  </a:cubicBezTo>
                  <a:cubicBezTo>
                    <a:pt x="30012" y="2991"/>
                    <a:pt x="30025" y="2925"/>
                    <a:pt x="29959" y="2925"/>
                  </a:cubicBezTo>
                  <a:cubicBezTo>
                    <a:pt x="29853" y="2925"/>
                    <a:pt x="29546" y="3096"/>
                    <a:pt x="29443" y="3096"/>
                  </a:cubicBezTo>
                  <a:cubicBezTo>
                    <a:pt x="29419" y="3096"/>
                    <a:pt x="29407" y="3087"/>
                    <a:pt x="29409" y="3065"/>
                  </a:cubicBezTo>
                  <a:cubicBezTo>
                    <a:pt x="29419" y="2926"/>
                    <a:pt x="29547" y="2681"/>
                    <a:pt x="29371" y="2681"/>
                  </a:cubicBezTo>
                  <a:cubicBezTo>
                    <a:pt x="29355" y="2681"/>
                    <a:pt x="29336" y="2683"/>
                    <a:pt x="29315" y="2687"/>
                  </a:cubicBezTo>
                  <a:cubicBezTo>
                    <a:pt x="29252" y="2703"/>
                    <a:pt x="28819" y="2948"/>
                    <a:pt x="28811" y="2981"/>
                  </a:cubicBezTo>
                  <a:lnTo>
                    <a:pt x="28811" y="2981"/>
                  </a:lnTo>
                  <a:cubicBezTo>
                    <a:pt x="28848" y="2797"/>
                    <a:pt x="29063" y="2693"/>
                    <a:pt x="28827" y="2593"/>
                  </a:cubicBezTo>
                  <a:cubicBezTo>
                    <a:pt x="28814" y="2587"/>
                    <a:pt x="28802" y="2585"/>
                    <a:pt x="28790" y="2585"/>
                  </a:cubicBezTo>
                  <a:cubicBezTo>
                    <a:pt x="28705" y="2585"/>
                    <a:pt x="28666" y="2727"/>
                    <a:pt x="28589" y="2727"/>
                  </a:cubicBezTo>
                  <a:cubicBezTo>
                    <a:pt x="28574" y="2727"/>
                    <a:pt x="28557" y="2722"/>
                    <a:pt x="28539" y="2708"/>
                  </a:cubicBezTo>
                  <a:cubicBezTo>
                    <a:pt x="28602" y="2609"/>
                    <a:pt x="28806" y="2389"/>
                    <a:pt x="28785" y="2268"/>
                  </a:cubicBezTo>
                  <a:cubicBezTo>
                    <a:pt x="28775" y="2207"/>
                    <a:pt x="28700" y="2153"/>
                    <a:pt x="28627" y="2153"/>
                  </a:cubicBezTo>
                  <a:cubicBezTo>
                    <a:pt x="28588" y="2153"/>
                    <a:pt x="28549" y="2169"/>
                    <a:pt x="28523" y="2210"/>
                  </a:cubicBezTo>
                  <a:cubicBezTo>
                    <a:pt x="28507" y="2236"/>
                    <a:pt x="28477" y="2245"/>
                    <a:pt x="28440" y="2245"/>
                  </a:cubicBezTo>
                  <a:cubicBezTo>
                    <a:pt x="28334" y="2245"/>
                    <a:pt x="28172" y="2163"/>
                    <a:pt x="28140" y="2147"/>
                  </a:cubicBezTo>
                  <a:cubicBezTo>
                    <a:pt x="28056" y="2105"/>
                    <a:pt x="27810" y="2006"/>
                    <a:pt x="27847" y="1838"/>
                  </a:cubicBezTo>
                  <a:cubicBezTo>
                    <a:pt x="27894" y="1655"/>
                    <a:pt x="27869" y="1480"/>
                    <a:pt x="27697" y="1480"/>
                  </a:cubicBezTo>
                  <a:cubicBezTo>
                    <a:pt x="27677" y="1480"/>
                    <a:pt x="27655" y="1482"/>
                    <a:pt x="27632" y="1487"/>
                  </a:cubicBezTo>
                  <a:cubicBezTo>
                    <a:pt x="27532" y="1511"/>
                    <a:pt x="27462" y="1621"/>
                    <a:pt x="27363" y="1621"/>
                  </a:cubicBezTo>
                  <a:cubicBezTo>
                    <a:pt x="27353" y="1621"/>
                    <a:pt x="27343" y="1620"/>
                    <a:pt x="27333" y="1618"/>
                  </a:cubicBezTo>
                  <a:cubicBezTo>
                    <a:pt x="27233" y="1597"/>
                    <a:pt x="27155" y="1487"/>
                    <a:pt x="27086" y="1408"/>
                  </a:cubicBezTo>
                  <a:cubicBezTo>
                    <a:pt x="27073" y="1394"/>
                    <a:pt x="26826" y="1160"/>
                    <a:pt x="26754" y="1160"/>
                  </a:cubicBezTo>
                  <a:cubicBezTo>
                    <a:pt x="26743" y="1160"/>
                    <a:pt x="26737" y="1165"/>
                    <a:pt x="26735" y="1177"/>
                  </a:cubicBezTo>
                  <a:cubicBezTo>
                    <a:pt x="26724" y="1285"/>
                    <a:pt x="26691" y="1324"/>
                    <a:pt x="26648" y="1324"/>
                  </a:cubicBezTo>
                  <a:cubicBezTo>
                    <a:pt x="26551" y="1324"/>
                    <a:pt x="26399" y="1128"/>
                    <a:pt x="26316" y="1088"/>
                  </a:cubicBezTo>
                  <a:cubicBezTo>
                    <a:pt x="26221" y="1036"/>
                    <a:pt x="26122" y="1004"/>
                    <a:pt x="26017" y="989"/>
                  </a:cubicBezTo>
                  <a:cubicBezTo>
                    <a:pt x="25999" y="987"/>
                    <a:pt x="25984" y="986"/>
                    <a:pt x="25972" y="986"/>
                  </a:cubicBezTo>
                  <a:cubicBezTo>
                    <a:pt x="25913" y="986"/>
                    <a:pt x="25927" y="1009"/>
                    <a:pt x="25922" y="1057"/>
                  </a:cubicBezTo>
                  <a:cubicBezTo>
                    <a:pt x="25921" y="1071"/>
                    <a:pt x="25915" y="1077"/>
                    <a:pt x="25904" y="1077"/>
                  </a:cubicBezTo>
                  <a:cubicBezTo>
                    <a:pt x="25862" y="1077"/>
                    <a:pt x="25762" y="982"/>
                    <a:pt x="25749" y="978"/>
                  </a:cubicBezTo>
                  <a:cubicBezTo>
                    <a:pt x="25693" y="956"/>
                    <a:pt x="25632" y="945"/>
                    <a:pt x="25571" y="945"/>
                  </a:cubicBezTo>
                  <a:cubicBezTo>
                    <a:pt x="25559" y="945"/>
                    <a:pt x="25547" y="946"/>
                    <a:pt x="25534" y="947"/>
                  </a:cubicBezTo>
                  <a:cubicBezTo>
                    <a:pt x="25494" y="947"/>
                    <a:pt x="25400" y="974"/>
                    <a:pt x="25326" y="974"/>
                  </a:cubicBezTo>
                  <a:cubicBezTo>
                    <a:pt x="25259" y="974"/>
                    <a:pt x="25208" y="951"/>
                    <a:pt x="25230" y="863"/>
                  </a:cubicBezTo>
                  <a:cubicBezTo>
                    <a:pt x="25281" y="719"/>
                    <a:pt x="25172" y="583"/>
                    <a:pt x="25034" y="583"/>
                  </a:cubicBezTo>
                  <a:cubicBezTo>
                    <a:pt x="25016" y="583"/>
                    <a:pt x="24997" y="585"/>
                    <a:pt x="24979" y="590"/>
                  </a:cubicBezTo>
                  <a:cubicBezTo>
                    <a:pt x="24850" y="614"/>
                    <a:pt x="24904" y="795"/>
                    <a:pt x="24795" y="795"/>
                  </a:cubicBezTo>
                  <a:cubicBezTo>
                    <a:pt x="24784" y="795"/>
                    <a:pt x="24772" y="793"/>
                    <a:pt x="24759" y="789"/>
                  </a:cubicBezTo>
                  <a:cubicBezTo>
                    <a:pt x="24795" y="658"/>
                    <a:pt x="24858" y="543"/>
                    <a:pt x="24738" y="512"/>
                  </a:cubicBezTo>
                  <a:cubicBezTo>
                    <a:pt x="24730" y="510"/>
                    <a:pt x="24724" y="509"/>
                    <a:pt x="24718" y="509"/>
                  </a:cubicBezTo>
                  <a:close/>
                </a:path>
              </a:pathLst>
            </a:custGeom>
            <a:solidFill>
              <a:srgbClr val="F2D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206425" y="1503475"/>
              <a:ext cx="718725" cy="962575"/>
            </a:xfrm>
            <a:custGeom>
              <a:rect b="b" l="l" r="r" t="t"/>
              <a:pathLst>
                <a:path extrusionOk="0" h="38503" w="28749">
                  <a:moveTo>
                    <a:pt x="16046" y="1"/>
                  </a:moveTo>
                  <a:cubicBezTo>
                    <a:pt x="12253" y="1"/>
                    <a:pt x="8461" y="2394"/>
                    <a:pt x="5936" y="5408"/>
                  </a:cubicBezTo>
                  <a:cubicBezTo>
                    <a:pt x="1930" y="10179"/>
                    <a:pt x="1" y="16639"/>
                    <a:pt x="735" y="22826"/>
                  </a:cubicBezTo>
                  <a:cubicBezTo>
                    <a:pt x="3189" y="23953"/>
                    <a:pt x="13108" y="26491"/>
                    <a:pt x="16585" y="29422"/>
                  </a:cubicBezTo>
                  <a:cubicBezTo>
                    <a:pt x="20061" y="32358"/>
                    <a:pt x="22326" y="38503"/>
                    <a:pt x="22326" y="38503"/>
                  </a:cubicBezTo>
                  <a:lnTo>
                    <a:pt x="28749" y="17546"/>
                  </a:lnTo>
                  <a:lnTo>
                    <a:pt x="27427" y="13037"/>
                  </a:lnTo>
                  <a:cubicBezTo>
                    <a:pt x="26683" y="10494"/>
                    <a:pt x="25928" y="7925"/>
                    <a:pt x="24607" y="5634"/>
                  </a:cubicBezTo>
                  <a:cubicBezTo>
                    <a:pt x="23280" y="3337"/>
                    <a:pt x="21309" y="1313"/>
                    <a:pt x="18802" y="454"/>
                  </a:cubicBezTo>
                  <a:cubicBezTo>
                    <a:pt x="17896" y="143"/>
                    <a:pt x="16971" y="1"/>
                    <a:pt x="16046" y="1"/>
                  </a:cubicBezTo>
                  <a:close/>
                </a:path>
              </a:pathLst>
            </a:custGeom>
            <a:solidFill>
              <a:srgbClr val="F2D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3214825" y="1494400"/>
              <a:ext cx="717150" cy="989975"/>
            </a:xfrm>
            <a:custGeom>
              <a:rect b="b" l="l" r="r" t="t"/>
              <a:pathLst>
                <a:path extrusionOk="0" h="39599" w="28686">
                  <a:moveTo>
                    <a:pt x="14268" y="165"/>
                  </a:moveTo>
                  <a:cubicBezTo>
                    <a:pt x="14268" y="166"/>
                    <a:pt x="14267" y="166"/>
                    <a:pt x="14267" y="166"/>
                  </a:cubicBezTo>
                  <a:cubicBezTo>
                    <a:pt x="14267" y="166"/>
                    <a:pt x="14268" y="166"/>
                    <a:pt x="14268" y="165"/>
                  </a:cubicBezTo>
                  <a:close/>
                  <a:moveTo>
                    <a:pt x="14839" y="0"/>
                  </a:moveTo>
                  <a:cubicBezTo>
                    <a:pt x="14792" y="0"/>
                    <a:pt x="14773" y="81"/>
                    <a:pt x="14786" y="240"/>
                  </a:cubicBezTo>
                  <a:lnTo>
                    <a:pt x="14875" y="229"/>
                  </a:lnTo>
                  <a:lnTo>
                    <a:pt x="14959" y="93"/>
                  </a:lnTo>
                  <a:cubicBezTo>
                    <a:pt x="14909" y="31"/>
                    <a:pt x="14869" y="0"/>
                    <a:pt x="14839" y="0"/>
                  </a:cubicBezTo>
                  <a:close/>
                  <a:moveTo>
                    <a:pt x="17549" y="308"/>
                  </a:moveTo>
                  <a:lnTo>
                    <a:pt x="17549" y="308"/>
                  </a:lnTo>
                  <a:cubicBezTo>
                    <a:pt x="17599" y="427"/>
                    <a:pt x="17620" y="693"/>
                    <a:pt x="17488" y="693"/>
                  </a:cubicBezTo>
                  <a:cubicBezTo>
                    <a:pt x="17481" y="693"/>
                    <a:pt x="17474" y="692"/>
                    <a:pt x="17466" y="691"/>
                  </a:cubicBezTo>
                  <a:lnTo>
                    <a:pt x="17466" y="691"/>
                  </a:lnTo>
                  <a:lnTo>
                    <a:pt x="17549" y="308"/>
                  </a:lnTo>
                  <a:close/>
                  <a:moveTo>
                    <a:pt x="12031" y="796"/>
                  </a:moveTo>
                  <a:cubicBezTo>
                    <a:pt x="12049" y="796"/>
                    <a:pt x="12071" y="799"/>
                    <a:pt x="12096" y="806"/>
                  </a:cubicBezTo>
                  <a:cubicBezTo>
                    <a:pt x="12170" y="864"/>
                    <a:pt x="12232" y="937"/>
                    <a:pt x="12264" y="1026"/>
                  </a:cubicBezTo>
                  <a:cubicBezTo>
                    <a:pt x="12301" y="1133"/>
                    <a:pt x="12274" y="1236"/>
                    <a:pt x="12207" y="1236"/>
                  </a:cubicBezTo>
                  <a:cubicBezTo>
                    <a:pt x="12189" y="1236"/>
                    <a:pt x="12167" y="1228"/>
                    <a:pt x="12143" y="1210"/>
                  </a:cubicBezTo>
                  <a:cubicBezTo>
                    <a:pt x="12000" y="1105"/>
                    <a:pt x="11849" y="796"/>
                    <a:pt x="12031" y="796"/>
                  </a:cubicBezTo>
                  <a:close/>
                  <a:moveTo>
                    <a:pt x="20080" y="1508"/>
                  </a:moveTo>
                  <a:cubicBezTo>
                    <a:pt x="20093" y="1508"/>
                    <a:pt x="20106" y="1511"/>
                    <a:pt x="20118" y="1519"/>
                  </a:cubicBezTo>
                  <a:cubicBezTo>
                    <a:pt x="20123" y="1611"/>
                    <a:pt x="20123" y="1754"/>
                    <a:pt x="20029" y="1754"/>
                  </a:cubicBezTo>
                  <a:cubicBezTo>
                    <a:pt x="20015" y="1754"/>
                    <a:pt x="20000" y="1751"/>
                    <a:pt x="19982" y="1745"/>
                  </a:cubicBezTo>
                  <a:cubicBezTo>
                    <a:pt x="19885" y="1685"/>
                    <a:pt x="19986" y="1508"/>
                    <a:pt x="20080" y="1508"/>
                  </a:cubicBezTo>
                  <a:close/>
                  <a:moveTo>
                    <a:pt x="20957" y="2286"/>
                  </a:moveTo>
                  <a:cubicBezTo>
                    <a:pt x="20972" y="2286"/>
                    <a:pt x="20986" y="2291"/>
                    <a:pt x="20999" y="2300"/>
                  </a:cubicBezTo>
                  <a:cubicBezTo>
                    <a:pt x="21124" y="2405"/>
                    <a:pt x="21056" y="2554"/>
                    <a:pt x="20944" y="2554"/>
                  </a:cubicBezTo>
                  <a:cubicBezTo>
                    <a:pt x="20911" y="2554"/>
                    <a:pt x="20873" y="2541"/>
                    <a:pt x="20836" y="2510"/>
                  </a:cubicBezTo>
                  <a:cubicBezTo>
                    <a:pt x="20751" y="2443"/>
                    <a:pt x="20866" y="2286"/>
                    <a:pt x="20957" y="2286"/>
                  </a:cubicBezTo>
                  <a:close/>
                  <a:moveTo>
                    <a:pt x="21564" y="2608"/>
                  </a:moveTo>
                  <a:lnTo>
                    <a:pt x="21564" y="2608"/>
                  </a:lnTo>
                  <a:cubicBezTo>
                    <a:pt x="21564" y="2609"/>
                    <a:pt x="21565" y="2609"/>
                    <a:pt x="21565" y="2610"/>
                  </a:cubicBezTo>
                  <a:cubicBezTo>
                    <a:pt x="21565" y="2609"/>
                    <a:pt x="21564" y="2609"/>
                    <a:pt x="21564" y="2608"/>
                  </a:cubicBezTo>
                  <a:close/>
                  <a:moveTo>
                    <a:pt x="10720" y="2615"/>
                  </a:moveTo>
                  <a:lnTo>
                    <a:pt x="10720" y="2615"/>
                  </a:lnTo>
                  <a:cubicBezTo>
                    <a:pt x="10721" y="2617"/>
                    <a:pt x="10722" y="2618"/>
                    <a:pt x="10722" y="2620"/>
                  </a:cubicBezTo>
                  <a:cubicBezTo>
                    <a:pt x="10722" y="2619"/>
                    <a:pt x="10721" y="2617"/>
                    <a:pt x="10720" y="2615"/>
                  </a:cubicBezTo>
                  <a:close/>
                  <a:moveTo>
                    <a:pt x="9333" y="2573"/>
                  </a:moveTo>
                  <a:lnTo>
                    <a:pt x="9333" y="2573"/>
                  </a:lnTo>
                  <a:cubicBezTo>
                    <a:pt x="9427" y="2615"/>
                    <a:pt x="9585" y="2694"/>
                    <a:pt x="9475" y="2793"/>
                  </a:cubicBezTo>
                  <a:cubicBezTo>
                    <a:pt x="9460" y="2802"/>
                    <a:pt x="9446" y="2806"/>
                    <a:pt x="9432" y="2806"/>
                  </a:cubicBezTo>
                  <a:cubicBezTo>
                    <a:pt x="9335" y="2806"/>
                    <a:pt x="9246" y="2628"/>
                    <a:pt x="9333" y="2573"/>
                  </a:cubicBezTo>
                  <a:close/>
                  <a:moveTo>
                    <a:pt x="7287" y="5044"/>
                  </a:moveTo>
                  <a:cubicBezTo>
                    <a:pt x="7185" y="5044"/>
                    <a:pt x="7203" y="5122"/>
                    <a:pt x="7346" y="5273"/>
                  </a:cubicBezTo>
                  <a:lnTo>
                    <a:pt x="7409" y="5210"/>
                  </a:lnTo>
                  <a:lnTo>
                    <a:pt x="7383" y="5058"/>
                  </a:lnTo>
                  <a:cubicBezTo>
                    <a:pt x="7343" y="5049"/>
                    <a:pt x="7311" y="5044"/>
                    <a:pt x="7287" y="5044"/>
                  </a:cubicBezTo>
                  <a:close/>
                  <a:moveTo>
                    <a:pt x="24076" y="5377"/>
                  </a:moveTo>
                  <a:cubicBezTo>
                    <a:pt x="24006" y="5377"/>
                    <a:pt x="23892" y="5474"/>
                    <a:pt x="23935" y="5546"/>
                  </a:cubicBezTo>
                  <a:lnTo>
                    <a:pt x="24092" y="5556"/>
                  </a:lnTo>
                  <a:cubicBezTo>
                    <a:pt x="24152" y="5424"/>
                    <a:pt x="24125" y="5377"/>
                    <a:pt x="24076" y="5377"/>
                  </a:cubicBezTo>
                  <a:close/>
                  <a:moveTo>
                    <a:pt x="24784" y="6731"/>
                  </a:moveTo>
                  <a:cubicBezTo>
                    <a:pt x="24784" y="6731"/>
                    <a:pt x="24784" y="6731"/>
                    <a:pt x="24784" y="6731"/>
                  </a:cubicBezTo>
                  <a:lnTo>
                    <a:pt x="24784" y="6731"/>
                  </a:lnTo>
                  <a:cubicBezTo>
                    <a:pt x="24784" y="6731"/>
                    <a:pt x="24784" y="6731"/>
                    <a:pt x="24784" y="6731"/>
                  </a:cubicBezTo>
                  <a:close/>
                  <a:moveTo>
                    <a:pt x="8246" y="3122"/>
                  </a:moveTo>
                  <a:cubicBezTo>
                    <a:pt x="8231" y="3122"/>
                    <a:pt x="8214" y="3126"/>
                    <a:pt x="8195" y="3134"/>
                  </a:cubicBezTo>
                  <a:cubicBezTo>
                    <a:pt x="8075" y="3197"/>
                    <a:pt x="7975" y="3286"/>
                    <a:pt x="7902" y="3401"/>
                  </a:cubicBezTo>
                  <a:cubicBezTo>
                    <a:pt x="7807" y="3522"/>
                    <a:pt x="7792" y="3569"/>
                    <a:pt x="7834" y="3732"/>
                  </a:cubicBezTo>
                  <a:cubicBezTo>
                    <a:pt x="7886" y="3925"/>
                    <a:pt x="7599" y="3848"/>
                    <a:pt x="7811" y="4096"/>
                  </a:cubicBezTo>
                  <a:lnTo>
                    <a:pt x="7811" y="4096"/>
                  </a:lnTo>
                  <a:cubicBezTo>
                    <a:pt x="7746" y="4021"/>
                    <a:pt x="7672" y="3993"/>
                    <a:pt x="7597" y="3993"/>
                  </a:cubicBezTo>
                  <a:cubicBezTo>
                    <a:pt x="7442" y="3993"/>
                    <a:pt x="7282" y="4109"/>
                    <a:pt x="7183" y="4151"/>
                  </a:cubicBezTo>
                  <a:cubicBezTo>
                    <a:pt x="7138" y="4169"/>
                    <a:pt x="7052" y="4212"/>
                    <a:pt x="6982" y="4212"/>
                  </a:cubicBezTo>
                  <a:cubicBezTo>
                    <a:pt x="6972" y="4212"/>
                    <a:pt x="6962" y="4211"/>
                    <a:pt x="6953" y="4209"/>
                  </a:cubicBezTo>
                  <a:cubicBezTo>
                    <a:pt x="6894" y="4147"/>
                    <a:pt x="6808" y="4109"/>
                    <a:pt x="6735" y="4109"/>
                  </a:cubicBezTo>
                  <a:cubicBezTo>
                    <a:pt x="6697" y="4109"/>
                    <a:pt x="6663" y="4119"/>
                    <a:pt x="6638" y="4141"/>
                  </a:cubicBezTo>
                  <a:lnTo>
                    <a:pt x="6816" y="4329"/>
                  </a:lnTo>
                  <a:cubicBezTo>
                    <a:pt x="6784" y="4360"/>
                    <a:pt x="6745" y="4367"/>
                    <a:pt x="6705" y="4367"/>
                  </a:cubicBezTo>
                  <a:cubicBezTo>
                    <a:pt x="6675" y="4367"/>
                    <a:pt x="6645" y="4363"/>
                    <a:pt x="6617" y="4363"/>
                  </a:cubicBezTo>
                  <a:cubicBezTo>
                    <a:pt x="6568" y="4363"/>
                    <a:pt x="6526" y="4374"/>
                    <a:pt x="6502" y="4434"/>
                  </a:cubicBezTo>
                  <a:cubicBezTo>
                    <a:pt x="6439" y="4571"/>
                    <a:pt x="6439" y="4728"/>
                    <a:pt x="6491" y="4869"/>
                  </a:cubicBezTo>
                  <a:cubicBezTo>
                    <a:pt x="6518" y="4932"/>
                    <a:pt x="6565" y="4943"/>
                    <a:pt x="6518" y="4980"/>
                  </a:cubicBezTo>
                  <a:cubicBezTo>
                    <a:pt x="6465" y="5022"/>
                    <a:pt x="6397" y="5048"/>
                    <a:pt x="6329" y="5058"/>
                  </a:cubicBezTo>
                  <a:cubicBezTo>
                    <a:pt x="6171" y="5063"/>
                    <a:pt x="5983" y="5069"/>
                    <a:pt x="5988" y="5236"/>
                  </a:cubicBezTo>
                  <a:cubicBezTo>
                    <a:pt x="5998" y="5404"/>
                    <a:pt x="5936" y="5583"/>
                    <a:pt x="5804" y="5651"/>
                  </a:cubicBezTo>
                  <a:cubicBezTo>
                    <a:pt x="5798" y="5654"/>
                    <a:pt x="5790" y="5655"/>
                    <a:pt x="5781" y="5655"/>
                  </a:cubicBezTo>
                  <a:cubicBezTo>
                    <a:pt x="5718" y="5655"/>
                    <a:pt x="5591" y="5598"/>
                    <a:pt x="5525" y="5598"/>
                  </a:cubicBezTo>
                  <a:cubicBezTo>
                    <a:pt x="5498" y="5598"/>
                    <a:pt x="5482" y="5607"/>
                    <a:pt x="5485" y="5635"/>
                  </a:cubicBezTo>
                  <a:cubicBezTo>
                    <a:pt x="5516" y="5866"/>
                    <a:pt x="5888" y="5829"/>
                    <a:pt x="5731" y="6018"/>
                  </a:cubicBezTo>
                  <a:cubicBezTo>
                    <a:pt x="5712" y="6041"/>
                    <a:pt x="5692" y="6051"/>
                    <a:pt x="5670" y="6051"/>
                  </a:cubicBezTo>
                  <a:cubicBezTo>
                    <a:pt x="5558" y="6051"/>
                    <a:pt x="5419" y="5779"/>
                    <a:pt x="5293" y="5779"/>
                  </a:cubicBezTo>
                  <a:cubicBezTo>
                    <a:pt x="5265" y="5779"/>
                    <a:pt x="5238" y="5792"/>
                    <a:pt x="5212" y="5824"/>
                  </a:cubicBezTo>
                  <a:cubicBezTo>
                    <a:pt x="5123" y="5934"/>
                    <a:pt x="5348" y="5981"/>
                    <a:pt x="5333" y="6081"/>
                  </a:cubicBezTo>
                  <a:cubicBezTo>
                    <a:pt x="5301" y="6243"/>
                    <a:pt x="5112" y="6358"/>
                    <a:pt x="4997" y="6453"/>
                  </a:cubicBezTo>
                  <a:cubicBezTo>
                    <a:pt x="4730" y="6657"/>
                    <a:pt x="4321" y="6872"/>
                    <a:pt x="4190" y="7192"/>
                  </a:cubicBezTo>
                  <a:cubicBezTo>
                    <a:pt x="4148" y="7292"/>
                    <a:pt x="4237" y="7376"/>
                    <a:pt x="4268" y="7486"/>
                  </a:cubicBezTo>
                  <a:cubicBezTo>
                    <a:pt x="4292" y="7577"/>
                    <a:pt x="4288" y="7606"/>
                    <a:pt x="4269" y="7606"/>
                  </a:cubicBezTo>
                  <a:cubicBezTo>
                    <a:pt x="4233" y="7606"/>
                    <a:pt x="4145" y="7501"/>
                    <a:pt x="4090" y="7501"/>
                  </a:cubicBezTo>
                  <a:cubicBezTo>
                    <a:pt x="3969" y="7501"/>
                    <a:pt x="3948" y="7764"/>
                    <a:pt x="3985" y="7858"/>
                  </a:cubicBezTo>
                  <a:cubicBezTo>
                    <a:pt x="4089" y="7991"/>
                    <a:pt x="4102" y="8031"/>
                    <a:pt x="4057" y="8031"/>
                  </a:cubicBezTo>
                  <a:cubicBezTo>
                    <a:pt x="4019" y="8031"/>
                    <a:pt x="3942" y="8005"/>
                    <a:pt x="3844" y="7979"/>
                  </a:cubicBezTo>
                  <a:cubicBezTo>
                    <a:pt x="3843" y="7979"/>
                    <a:pt x="3843" y="7979"/>
                    <a:pt x="3843" y="7979"/>
                  </a:cubicBezTo>
                  <a:cubicBezTo>
                    <a:pt x="3818" y="7979"/>
                    <a:pt x="4151" y="8342"/>
                    <a:pt x="4197" y="8342"/>
                  </a:cubicBezTo>
                  <a:cubicBezTo>
                    <a:pt x="4198" y="8342"/>
                    <a:pt x="4199" y="8341"/>
                    <a:pt x="4200" y="8340"/>
                  </a:cubicBezTo>
                  <a:lnTo>
                    <a:pt x="4200" y="8340"/>
                  </a:lnTo>
                  <a:cubicBezTo>
                    <a:pt x="4194" y="8347"/>
                    <a:pt x="4184" y="8350"/>
                    <a:pt x="4171" y="8350"/>
                  </a:cubicBezTo>
                  <a:cubicBezTo>
                    <a:pt x="4094" y="8350"/>
                    <a:pt x="3920" y="8249"/>
                    <a:pt x="3875" y="8236"/>
                  </a:cubicBezTo>
                  <a:cubicBezTo>
                    <a:pt x="3860" y="8231"/>
                    <a:pt x="3847" y="8229"/>
                    <a:pt x="3836" y="8229"/>
                  </a:cubicBezTo>
                  <a:cubicBezTo>
                    <a:pt x="3731" y="8229"/>
                    <a:pt x="3744" y="8385"/>
                    <a:pt x="3749" y="8456"/>
                  </a:cubicBezTo>
                  <a:cubicBezTo>
                    <a:pt x="3732" y="8515"/>
                    <a:pt x="3705" y="8799"/>
                    <a:pt x="3590" y="8799"/>
                  </a:cubicBezTo>
                  <a:cubicBezTo>
                    <a:pt x="3562" y="8799"/>
                    <a:pt x="3528" y="8782"/>
                    <a:pt x="3487" y="8739"/>
                  </a:cubicBezTo>
                  <a:cubicBezTo>
                    <a:pt x="3438" y="8688"/>
                    <a:pt x="3404" y="8667"/>
                    <a:pt x="3381" y="8667"/>
                  </a:cubicBezTo>
                  <a:cubicBezTo>
                    <a:pt x="3288" y="8667"/>
                    <a:pt x="3384" y="9022"/>
                    <a:pt x="3372" y="9085"/>
                  </a:cubicBezTo>
                  <a:cubicBezTo>
                    <a:pt x="3360" y="9131"/>
                    <a:pt x="3320" y="9147"/>
                    <a:pt x="3267" y="9147"/>
                  </a:cubicBezTo>
                  <a:cubicBezTo>
                    <a:pt x="3153" y="9147"/>
                    <a:pt x="2978" y="9074"/>
                    <a:pt x="2888" y="9074"/>
                  </a:cubicBezTo>
                  <a:cubicBezTo>
                    <a:pt x="2833" y="9074"/>
                    <a:pt x="2809" y="9101"/>
                    <a:pt x="2847" y="9185"/>
                  </a:cubicBezTo>
                  <a:cubicBezTo>
                    <a:pt x="2982" y="9261"/>
                    <a:pt x="3194" y="9280"/>
                    <a:pt x="3390" y="9280"/>
                  </a:cubicBezTo>
                  <a:cubicBezTo>
                    <a:pt x="3545" y="9280"/>
                    <a:pt x="3690" y="9268"/>
                    <a:pt x="3781" y="9263"/>
                  </a:cubicBezTo>
                  <a:cubicBezTo>
                    <a:pt x="3802" y="9263"/>
                    <a:pt x="4169" y="9232"/>
                    <a:pt x="4069" y="9174"/>
                  </a:cubicBezTo>
                  <a:cubicBezTo>
                    <a:pt x="4022" y="9064"/>
                    <a:pt x="4022" y="9027"/>
                    <a:pt x="4121" y="8985"/>
                  </a:cubicBezTo>
                  <a:cubicBezTo>
                    <a:pt x="4247" y="8928"/>
                    <a:pt x="4457" y="8891"/>
                    <a:pt x="4420" y="8723"/>
                  </a:cubicBezTo>
                  <a:cubicBezTo>
                    <a:pt x="4394" y="8582"/>
                    <a:pt x="4300" y="8513"/>
                    <a:pt x="4499" y="8508"/>
                  </a:cubicBezTo>
                  <a:cubicBezTo>
                    <a:pt x="4565" y="8405"/>
                    <a:pt x="4481" y="8105"/>
                    <a:pt x="4621" y="8105"/>
                  </a:cubicBezTo>
                  <a:cubicBezTo>
                    <a:pt x="4658" y="8105"/>
                    <a:pt x="4711" y="8126"/>
                    <a:pt x="4787" y="8178"/>
                  </a:cubicBezTo>
                  <a:cubicBezTo>
                    <a:pt x="4504" y="7984"/>
                    <a:pt x="4897" y="7848"/>
                    <a:pt x="4929" y="7732"/>
                  </a:cubicBezTo>
                  <a:cubicBezTo>
                    <a:pt x="4966" y="7596"/>
                    <a:pt x="4798" y="7612"/>
                    <a:pt x="4766" y="7475"/>
                  </a:cubicBezTo>
                  <a:cubicBezTo>
                    <a:pt x="4757" y="7436"/>
                    <a:pt x="4779" y="7422"/>
                    <a:pt x="4815" y="7422"/>
                  </a:cubicBezTo>
                  <a:cubicBezTo>
                    <a:pt x="4884" y="7422"/>
                    <a:pt x="5003" y="7476"/>
                    <a:pt x="5044" y="7507"/>
                  </a:cubicBezTo>
                  <a:cubicBezTo>
                    <a:pt x="5121" y="7561"/>
                    <a:pt x="5172" y="7583"/>
                    <a:pt x="5205" y="7583"/>
                  </a:cubicBezTo>
                  <a:cubicBezTo>
                    <a:pt x="5311" y="7583"/>
                    <a:pt x="5236" y="7356"/>
                    <a:pt x="5280" y="7260"/>
                  </a:cubicBezTo>
                  <a:cubicBezTo>
                    <a:pt x="5299" y="7208"/>
                    <a:pt x="5602" y="6958"/>
                    <a:pt x="5675" y="6958"/>
                  </a:cubicBezTo>
                  <a:cubicBezTo>
                    <a:pt x="5682" y="6958"/>
                    <a:pt x="5687" y="6961"/>
                    <a:pt x="5689" y="6967"/>
                  </a:cubicBezTo>
                  <a:cubicBezTo>
                    <a:pt x="5684" y="6951"/>
                    <a:pt x="5679" y="6946"/>
                    <a:pt x="5672" y="6946"/>
                  </a:cubicBezTo>
                  <a:cubicBezTo>
                    <a:pt x="5662" y="6946"/>
                    <a:pt x="5649" y="6960"/>
                    <a:pt x="5633" y="6960"/>
                  </a:cubicBezTo>
                  <a:cubicBezTo>
                    <a:pt x="5618" y="6960"/>
                    <a:pt x="5600" y="6947"/>
                    <a:pt x="5579" y="6899"/>
                  </a:cubicBezTo>
                  <a:cubicBezTo>
                    <a:pt x="5548" y="6836"/>
                    <a:pt x="5610" y="6778"/>
                    <a:pt x="5637" y="6741"/>
                  </a:cubicBezTo>
                  <a:cubicBezTo>
                    <a:pt x="5680" y="6693"/>
                    <a:pt x="5741" y="6597"/>
                    <a:pt x="5831" y="6597"/>
                  </a:cubicBezTo>
                  <a:cubicBezTo>
                    <a:pt x="5839" y="6597"/>
                    <a:pt x="5848" y="6598"/>
                    <a:pt x="5857" y="6600"/>
                  </a:cubicBezTo>
                  <a:cubicBezTo>
                    <a:pt x="5914" y="6608"/>
                    <a:pt x="5961" y="6634"/>
                    <a:pt x="5994" y="6634"/>
                  </a:cubicBezTo>
                  <a:cubicBezTo>
                    <a:pt x="6023" y="6634"/>
                    <a:pt x="6041" y="6615"/>
                    <a:pt x="6046" y="6552"/>
                  </a:cubicBezTo>
                  <a:cubicBezTo>
                    <a:pt x="6051" y="6453"/>
                    <a:pt x="5920" y="6332"/>
                    <a:pt x="5925" y="6259"/>
                  </a:cubicBezTo>
                  <a:cubicBezTo>
                    <a:pt x="5930" y="6123"/>
                    <a:pt x="6203" y="6138"/>
                    <a:pt x="6308" y="6112"/>
                  </a:cubicBezTo>
                  <a:cubicBezTo>
                    <a:pt x="6423" y="6086"/>
                    <a:pt x="6528" y="6018"/>
                    <a:pt x="6607" y="5923"/>
                  </a:cubicBezTo>
                  <a:cubicBezTo>
                    <a:pt x="6685" y="5824"/>
                    <a:pt x="6727" y="5708"/>
                    <a:pt x="6733" y="5583"/>
                  </a:cubicBezTo>
                  <a:cubicBezTo>
                    <a:pt x="6738" y="5520"/>
                    <a:pt x="6659" y="5305"/>
                    <a:pt x="6696" y="5268"/>
                  </a:cubicBezTo>
                  <a:lnTo>
                    <a:pt x="6696" y="5268"/>
                  </a:lnTo>
                  <a:cubicBezTo>
                    <a:pt x="6738" y="5357"/>
                    <a:pt x="6795" y="5436"/>
                    <a:pt x="6869" y="5499"/>
                  </a:cubicBezTo>
                  <a:cubicBezTo>
                    <a:pt x="6878" y="5503"/>
                    <a:pt x="6887" y="5505"/>
                    <a:pt x="6897" y="5505"/>
                  </a:cubicBezTo>
                  <a:cubicBezTo>
                    <a:pt x="6977" y="5505"/>
                    <a:pt x="7075" y="5363"/>
                    <a:pt x="7089" y="5320"/>
                  </a:cubicBezTo>
                  <a:cubicBezTo>
                    <a:pt x="7115" y="5236"/>
                    <a:pt x="6995" y="5174"/>
                    <a:pt x="7052" y="5084"/>
                  </a:cubicBezTo>
                  <a:cubicBezTo>
                    <a:pt x="7100" y="5016"/>
                    <a:pt x="7173" y="4964"/>
                    <a:pt x="7252" y="4943"/>
                  </a:cubicBezTo>
                  <a:cubicBezTo>
                    <a:pt x="7299" y="4928"/>
                    <a:pt x="7343" y="4924"/>
                    <a:pt x="7384" y="4924"/>
                  </a:cubicBezTo>
                  <a:cubicBezTo>
                    <a:pt x="7447" y="4924"/>
                    <a:pt x="7504" y="4934"/>
                    <a:pt x="7551" y="4934"/>
                  </a:cubicBezTo>
                  <a:cubicBezTo>
                    <a:pt x="7628" y="4934"/>
                    <a:pt x="7682" y="4907"/>
                    <a:pt x="7708" y="4765"/>
                  </a:cubicBezTo>
                  <a:cubicBezTo>
                    <a:pt x="7681" y="4597"/>
                    <a:pt x="7765" y="4539"/>
                    <a:pt x="7860" y="4460"/>
                  </a:cubicBezTo>
                  <a:cubicBezTo>
                    <a:pt x="7902" y="4424"/>
                    <a:pt x="7750" y="4209"/>
                    <a:pt x="7844" y="4130"/>
                  </a:cubicBezTo>
                  <a:lnTo>
                    <a:pt x="7844" y="4130"/>
                  </a:lnTo>
                  <a:cubicBezTo>
                    <a:pt x="7894" y="4185"/>
                    <a:pt x="7991" y="4376"/>
                    <a:pt x="8053" y="4376"/>
                  </a:cubicBezTo>
                  <a:cubicBezTo>
                    <a:pt x="8068" y="4376"/>
                    <a:pt x="8081" y="4364"/>
                    <a:pt x="8090" y="4335"/>
                  </a:cubicBezTo>
                  <a:cubicBezTo>
                    <a:pt x="8120" y="4250"/>
                    <a:pt x="8066" y="4101"/>
                    <a:pt x="8051" y="3987"/>
                  </a:cubicBezTo>
                  <a:lnTo>
                    <a:pt x="8051" y="3987"/>
                  </a:lnTo>
                  <a:cubicBezTo>
                    <a:pt x="8061" y="4060"/>
                    <a:pt x="8085" y="4086"/>
                    <a:pt x="8117" y="4086"/>
                  </a:cubicBezTo>
                  <a:cubicBezTo>
                    <a:pt x="8195" y="4086"/>
                    <a:pt x="8317" y="3925"/>
                    <a:pt x="8368" y="3910"/>
                  </a:cubicBezTo>
                  <a:cubicBezTo>
                    <a:pt x="8379" y="3906"/>
                    <a:pt x="8388" y="3905"/>
                    <a:pt x="8397" y="3905"/>
                  </a:cubicBezTo>
                  <a:cubicBezTo>
                    <a:pt x="8478" y="3905"/>
                    <a:pt x="8519" y="4030"/>
                    <a:pt x="8587" y="4030"/>
                  </a:cubicBezTo>
                  <a:cubicBezTo>
                    <a:pt x="8602" y="4030"/>
                    <a:pt x="8618" y="4024"/>
                    <a:pt x="8636" y="4010"/>
                  </a:cubicBezTo>
                  <a:cubicBezTo>
                    <a:pt x="8740" y="3929"/>
                    <a:pt x="8430" y="3495"/>
                    <a:pt x="8257" y="3495"/>
                  </a:cubicBezTo>
                  <a:cubicBezTo>
                    <a:pt x="8239" y="3495"/>
                    <a:pt x="8222" y="3500"/>
                    <a:pt x="8208" y="3510"/>
                  </a:cubicBezTo>
                  <a:lnTo>
                    <a:pt x="8208" y="3510"/>
                  </a:lnTo>
                  <a:lnTo>
                    <a:pt x="8305" y="3438"/>
                  </a:lnTo>
                  <a:cubicBezTo>
                    <a:pt x="8385" y="3368"/>
                    <a:pt x="8373" y="3122"/>
                    <a:pt x="8246" y="3122"/>
                  </a:cubicBezTo>
                  <a:close/>
                  <a:moveTo>
                    <a:pt x="2014" y="10925"/>
                  </a:moveTo>
                  <a:lnTo>
                    <a:pt x="2014" y="10925"/>
                  </a:lnTo>
                  <a:cubicBezTo>
                    <a:pt x="2024" y="10930"/>
                    <a:pt x="2034" y="10933"/>
                    <a:pt x="2044" y="10936"/>
                  </a:cubicBezTo>
                  <a:lnTo>
                    <a:pt x="2044" y="10936"/>
                  </a:lnTo>
                  <a:cubicBezTo>
                    <a:pt x="2032" y="10932"/>
                    <a:pt x="2022" y="10928"/>
                    <a:pt x="2014" y="10925"/>
                  </a:cubicBezTo>
                  <a:close/>
                  <a:moveTo>
                    <a:pt x="26453" y="14123"/>
                  </a:moveTo>
                  <a:cubicBezTo>
                    <a:pt x="26453" y="14123"/>
                    <a:pt x="26452" y="14123"/>
                    <a:pt x="26452" y="14123"/>
                  </a:cubicBezTo>
                  <a:cubicBezTo>
                    <a:pt x="26452" y="14123"/>
                    <a:pt x="26453" y="14123"/>
                    <a:pt x="26453" y="14123"/>
                  </a:cubicBezTo>
                  <a:close/>
                  <a:moveTo>
                    <a:pt x="1070" y="15738"/>
                  </a:moveTo>
                  <a:cubicBezTo>
                    <a:pt x="1052" y="15818"/>
                    <a:pt x="1064" y="15894"/>
                    <a:pt x="965" y="15894"/>
                  </a:cubicBezTo>
                  <a:cubicBezTo>
                    <a:pt x="947" y="15894"/>
                    <a:pt x="924" y="15891"/>
                    <a:pt x="897" y="15885"/>
                  </a:cubicBezTo>
                  <a:lnTo>
                    <a:pt x="918" y="15796"/>
                  </a:lnTo>
                  <a:lnTo>
                    <a:pt x="1070" y="15738"/>
                  </a:lnTo>
                  <a:close/>
                  <a:moveTo>
                    <a:pt x="1451" y="16089"/>
                  </a:moveTo>
                  <a:cubicBezTo>
                    <a:pt x="1452" y="16089"/>
                    <a:pt x="1452" y="16090"/>
                    <a:pt x="1453" y="16090"/>
                  </a:cubicBezTo>
                  <a:cubicBezTo>
                    <a:pt x="1452" y="16090"/>
                    <a:pt x="1452" y="16089"/>
                    <a:pt x="1451" y="16089"/>
                  </a:cubicBezTo>
                  <a:close/>
                  <a:moveTo>
                    <a:pt x="240" y="16517"/>
                  </a:moveTo>
                  <a:cubicBezTo>
                    <a:pt x="201" y="16517"/>
                    <a:pt x="152" y="16531"/>
                    <a:pt x="93" y="16560"/>
                  </a:cubicBezTo>
                  <a:lnTo>
                    <a:pt x="93" y="16560"/>
                  </a:lnTo>
                  <a:cubicBezTo>
                    <a:pt x="92" y="16559"/>
                    <a:pt x="91" y="16557"/>
                    <a:pt x="90" y="16556"/>
                  </a:cubicBezTo>
                  <a:lnTo>
                    <a:pt x="90" y="16562"/>
                  </a:lnTo>
                  <a:cubicBezTo>
                    <a:pt x="91" y="16561"/>
                    <a:pt x="92" y="16560"/>
                    <a:pt x="93" y="16560"/>
                  </a:cubicBezTo>
                  <a:lnTo>
                    <a:pt x="93" y="16560"/>
                  </a:lnTo>
                  <a:cubicBezTo>
                    <a:pt x="157" y="16629"/>
                    <a:pt x="194" y="16693"/>
                    <a:pt x="312" y="16693"/>
                  </a:cubicBezTo>
                  <a:cubicBezTo>
                    <a:pt x="316" y="16693"/>
                    <a:pt x="321" y="16693"/>
                    <a:pt x="325" y="16693"/>
                  </a:cubicBezTo>
                  <a:cubicBezTo>
                    <a:pt x="350" y="16577"/>
                    <a:pt x="318" y="16517"/>
                    <a:pt x="240" y="16517"/>
                  </a:cubicBezTo>
                  <a:close/>
                  <a:moveTo>
                    <a:pt x="233" y="17061"/>
                  </a:moveTo>
                  <a:cubicBezTo>
                    <a:pt x="179" y="17061"/>
                    <a:pt x="127" y="17082"/>
                    <a:pt x="116" y="17123"/>
                  </a:cubicBezTo>
                  <a:cubicBezTo>
                    <a:pt x="103" y="17191"/>
                    <a:pt x="188" y="17240"/>
                    <a:pt x="263" y="17240"/>
                  </a:cubicBezTo>
                  <a:cubicBezTo>
                    <a:pt x="315" y="17240"/>
                    <a:pt x="362" y="17217"/>
                    <a:pt x="373" y="17164"/>
                  </a:cubicBezTo>
                  <a:cubicBezTo>
                    <a:pt x="379" y="17096"/>
                    <a:pt x="304" y="17061"/>
                    <a:pt x="233" y="17061"/>
                  </a:cubicBezTo>
                  <a:close/>
                  <a:moveTo>
                    <a:pt x="1258" y="18002"/>
                  </a:moveTo>
                  <a:cubicBezTo>
                    <a:pt x="1262" y="18002"/>
                    <a:pt x="1265" y="18003"/>
                    <a:pt x="1269" y="18003"/>
                  </a:cubicBezTo>
                  <a:cubicBezTo>
                    <a:pt x="1265" y="18003"/>
                    <a:pt x="1262" y="18002"/>
                    <a:pt x="1258" y="18002"/>
                  </a:cubicBezTo>
                  <a:close/>
                  <a:moveTo>
                    <a:pt x="27640" y="17986"/>
                  </a:moveTo>
                  <a:cubicBezTo>
                    <a:pt x="27608" y="17986"/>
                    <a:pt x="27655" y="18028"/>
                    <a:pt x="27679" y="18028"/>
                  </a:cubicBezTo>
                  <a:cubicBezTo>
                    <a:pt x="27690" y="18028"/>
                    <a:pt x="27696" y="18021"/>
                    <a:pt x="27689" y="17998"/>
                  </a:cubicBezTo>
                  <a:cubicBezTo>
                    <a:pt x="27688" y="17998"/>
                    <a:pt x="27687" y="17998"/>
                    <a:pt x="27686" y="17997"/>
                  </a:cubicBezTo>
                  <a:lnTo>
                    <a:pt x="27686" y="17997"/>
                  </a:lnTo>
                  <a:cubicBezTo>
                    <a:pt x="27664" y="17989"/>
                    <a:pt x="27649" y="17986"/>
                    <a:pt x="27640" y="17986"/>
                  </a:cubicBezTo>
                  <a:close/>
                  <a:moveTo>
                    <a:pt x="27217" y="20604"/>
                  </a:moveTo>
                  <a:cubicBezTo>
                    <a:pt x="27311" y="20630"/>
                    <a:pt x="27469" y="20672"/>
                    <a:pt x="27443" y="20766"/>
                  </a:cubicBezTo>
                  <a:cubicBezTo>
                    <a:pt x="27421" y="20819"/>
                    <a:pt x="27379" y="20879"/>
                    <a:pt x="27316" y="20879"/>
                  </a:cubicBezTo>
                  <a:cubicBezTo>
                    <a:pt x="27286" y="20879"/>
                    <a:pt x="27251" y="20865"/>
                    <a:pt x="27212" y="20829"/>
                  </a:cubicBezTo>
                  <a:cubicBezTo>
                    <a:pt x="27123" y="20751"/>
                    <a:pt x="27196" y="20677"/>
                    <a:pt x="27217" y="20604"/>
                  </a:cubicBezTo>
                  <a:close/>
                  <a:moveTo>
                    <a:pt x="26221" y="21694"/>
                  </a:moveTo>
                  <a:cubicBezTo>
                    <a:pt x="26222" y="21695"/>
                    <a:pt x="26224" y="21695"/>
                    <a:pt x="26225" y="21696"/>
                  </a:cubicBezTo>
                  <a:lnTo>
                    <a:pt x="26225" y="21696"/>
                  </a:lnTo>
                  <a:cubicBezTo>
                    <a:pt x="26224" y="21695"/>
                    <a:pt x="26222" y="21695"/>
                    <a:pt x="26221" y="21694"/>
                  </a:cubicBezTo>
                  <a:close/>
                  <a:moveTo>
                    <a:pt x="26353" y="22139"/>
                  </a:moveTo>
                  <a:cubicBezTo>
                    <a:pt x="26321" y="22139"/>
                    <a:pt x="26293" y="22155"/>
                    <a:pt x="26279" y="22198"/>
                  </a:cubicBezTo>
                  <a:cubicBezTo>
                    <a:pt x="26263" y="22224"/>
                    <a:pt x="26258" y="22255"/>
                    <a:pt x="26252" y="22287"/>
                  </a:cubicBezTo>
                  <a:cubicBezTo>
                    <a:pt x="26335" y="22313"/>
                    <a:pt x="26395" y="22323"/>
                    <a:pt x="26436" y="22323"/>
                  </a:cubicBezTo>
                  <a:cubicBezTo>
                    <a:pt x="26609" y="22323"/>
                    <a:pt x="26459" y="22139"/>
                    <a:pt x="26353" y="22139"/>
                  </a:cubicBezTo>
                  <a:close/>
                  <a:moveTo>
                    <a:pt x="26777" y="23204"/>
                  </a:moveTo>
                  <a:cubicBezTo>
                    <a:pt x="26866" y="23236"/>
                    <a:pt x="27028" y="23278"/>
                    <a:pt x="26997" y="23372"/>
                  </a:cubicBezTo>
                  <a:cubicBezTo>
                    <a:pt x="26979" y="23425"/>
                    <a:pt x="26935" y="23485"/>
                    <a:pt x="26872" y="23485"/>
                  </a:cubicBezTo>
                  <a:cubicBezTo>
                    <a:pt x="26841" y="23485"/>
                    <a:pt x="26806" y="23471"/>
                    <a:pt x="26766" y="23435"/>
                  </a:cubicBezTo>
                  <a:lnTo>
                    <a:pt x="26771" y="23435"/>
                  </a:lnTo>
                  <a:cubicBezTo>
                    <a:pt x="26682" y="23357"/>
                    <a:pt x="26750" y="23283"/>
                    <a:pt x="26777" y="23204"/>
                  </a:cubicBezTo>
                  <a:close/>
                  <a:moveTo>
                    <a:pt x="4441" y="24562"/>
                  </a:moveTo>
                  <a:lnTo>
                    <a:pt x="4693" y="24657"/>
                  </a:lnTo>
                  <a:cubicBezTo>
                    <a:pt x="4667" y="24731"/>
                    <a:pt x="4651" y="24758"/>
                    <a:pt x="4618" y="24758"/>
                  </a:cubicBezTo>
                  <a:cubicBezTo>
                    <a:pt x="4605" y="24758"/>
                    <a:pt x="4588" y="24754"/>
                    <a:pt x="4567" y="24746"/>
                  </a:cubicBezTo>
                  <a:cubicBezTo>
                    <a:pt x="4504" y="24730"/>
                    <a:pt x="4394" y="24699"/>
                    <a:pt x="4441" y="24568"/>
                  </a:cubicBezTo>
                  <a:lnTo>
                    <a:pt x="4441" y="24562"/>
                  </a:lnTo>
                  <a:close/>
                  <a:moveTo>
                    <a:pt x="7959" y="24940"/>
                  </a:moveTo>
                  <a:lnTo>
                    <a:pt x="7959" y="24940"/>
                  </a:lnTo>
                  <a:cubicBezTo>
                    <a:pt x="7959" y="24941"/>
                    <a:pt x="7959" y="24942"/>
                    <a:pt x="7959" y="24943"/>
                  </a:cubicBezTo>
                  <a:lnTo>
                    <a:pt x="7959" y="24943"/>
                  </a:lnTo>
                  <a:cubicBezTo>
                    <a:pt x="7959" y="24942"/>
                    <a:pt x="7959" y="24941"/>
                    <a:pt x="7959" y="24940"/>
                  </a:cubicBezTo>
                  <a:close/>
                  <a:moveTo>
                    <a:pt x="2273" y="24914"/>
                  </a:moveTo>
                  <a:cubicBezTo>
                    <a:pt x="2252" y="24914"/>
                    <a:pt x="2238" y="24922"/>
                    <a:pt x="2239" y="24945"/>
                  </a:cubicBezTo>
                  <a:lnTo>
                    <a:pt x="2244" y="24945"/>
                  </a:lnTo>
                  <a:cubicBezTo>
                    <a:pt x="2255" y="25082"/>
                    <a:pt x="2349" y="25076"/>
                    <a:pt x="2438" y="25102"/>
                  </a:cubicBezTo>
                  <a:cubicBezTo>
                    <a:pt x="2475" y="24998"/>
                    <a:pt x="2470" y="24977"/>
                    <a:pt x="2396" y="24950"/>
                  </a:cubicBezTo>
                  <a:cubicBezTo>
                    <a:pt x="2393" y="24950"/>
                    <a:pt x="2319" y="24914"/>
                    <a:pt x="2273" y="24914"/>
                  </a:cubicBezTo>
                  <a:close/>
                  <a:moveTo>
                    <a:pt x="5737" y="25215"/>
                  </a:moveTo>
                  <a:lnTo>
                    <a:pt x="5737" y="25215"/>
                  </a:lnTo>
                  <a:cubicBezTo>
                    <a:pt x="5737" y="25216"/>
                    <a:pt x="5737" y="25217"/>
                    <a:pt x="5736" y="25218"/>
                  </a:cubicBezTo>
                  <a:cubicBezTo>
                    <a:pt x="5737" y="25217"/>
                    <a:pt x="5737" y="25216"/>
                    <a:pt x="5737" y="25215"/>
                  </a:cubicBezTo>
                  <a:close/>
                  <a:moveTo>
                    <a:pt x="8054" y="25459"/>
                  </a:moveTo>
                  <a:lnTo>
                    <a:pt x="8054" y="25459"/>
                  </a:lnTo>
                  <a:cubicBezTo>
                    <a:pt x="8025" y="25540"/>
                    <a:pt x="7979" y="25678"/>
                    <a:pt x="7904" y="25678"/>
                  </a:cubicBezTo>
                  <a:cubicBezTo>
                    <a:pt x="7896" y="25678"/>
                    <a:pt x="7889" y="25677"/>
                    <a:pt x="7881" y="25674"/>
                  </a:cubicBezTo>
                  <a:lnTo>
                    <a:pt x="7881" y="25674"/>
                  </a:lnTo>
                  <a:cubicBezTo>
                    <a:pt x="7881" y="25674"/>
                    <a:pt x="7881" y="25674"/>
                    <a:pt x="7881" y="25674"/>
                  </a:cubicBezTo>
                  <a:cubicBezTo>
                    <a:pt x="7881" y="25674"/>
                    <a:pt x="7881" y="25674"/>
                    <a:pt x="7881" y="25674"/>
                  </a:cubicBezTo>
                  <a:lnTo>
                    <a:pt x="7881" y="25674"/>
                  </a:lnTo>
                  <a:cubicBezTo>
                    <a:pt x="7858" y="25689"/>
                    <a:pt x="7837" y="25695"/>
                    <a:pt x="7821" y="25695"/>
                  </a:cubicBezTo>
                  <a:cubicBezTo>
                    <a:pt x="7766" y="25695"/>
                    <a:pt x="7757" y="25628"/>
                    <a:pt x="7849" y="25580"/>
                  </a:cubicBezTo>
                  <a:lnTo>
                    <a:pt x="8054" y="25459"/>
                  </a:lnTo>
                  <a:close/>
                  <a:moveTo>
                    <a:pt x="8043" y="25996"/>
                  </a:moveTo>
                  <a:cubicBezTo>
                    <a:pt x="8041" y="26001"/>
                    <a:pt x="8039" y="26006"/>
                    <a:pt x="8038" y="26010"/>
                  </a:cubicBezTo>
                  <a:cubicBezTo>
                    <a:pt x="8040" y="26005"/>
                    <a:pt x="8041" y="26000"/>
                    <a:pt x="8043" y="25996"/>
                  </a:cubicBezTo>
                  <a:close/>
                  <a:moveTo>
                    <a:pt x="11619" y="26130"/>
                  </a:moveTo>
                  <a:cubicBezTo>
                    <a:pt x="11618" y="26132"/>
                    <a:pt x="11618" y="26133"/>
                    <a:pt x="11617" y="26135"/>
                  </a:cubicBezTo>
                  <a:lnTo>
                    <a:pt x="11617" y="26135"/>
                  </a:lnTo>
                  <a:lnTo>
                    <a:pt x="11619" y="26130"/>
                  </a:lnTo>
                  <a:close/>
                  <a:moveTo>
                    <a:pt x="10352" y="26232"/>
                  </a:moveTo>
                  <a:cubicBezTo>
                    <a:pt x="10361" y="26232"/>
                    <a:pt x="10371" y="26233"/>
                    <a:pt x="10382" y="26235"/>
                  </a:cubicBezTo>
                  <a:cubicBezTo>
                    <a:pt x="10497" y="26283"/>
                    <a:pt x="10405" y="26481"/>
                    <a:pt x="10308" y="26481"/>
                  </a:cubicBezTo>
                  <a:cubicBezTo>
                    <a:pt x="10299" y="26481"/>
                    <a:pt x="10291" y="26480"/>
                    <a:pt x="10282" y="26476"/>
                  </a:cubicBezTo>
                  <a:cubicBezTo>
                    <a:pt x="10263" y="26384"/>
                    <a:pt x="10234" y="26232"/>
                    <a:pt x="10352" y="26232"/>
                  </a:cubicBezTo>
                  <a:close/>
                  <a:moveTo>
                    <a:pt x="12170" y="26481"/>
                  </a:moveTo>
                  <a:cubicBezTo>
                    <a:pt x="12169" y="26482"/>
                    <a:pt x="12169" y="26482"/>
                    <a:pt x="12169" y="26482"/>
                  </a:cubicBezTo>
                  <a:lnTo>
                    <a:pt x="12169" y="26482"/>
                  </a:lnTo>
                  <a:cubicBezTo>
                    <a:pt x="12169" y="26482"/>
                    <a:pt x="12169" y="26482"/>
                    <a:pt x="12170" y="26481"/>
                  </a:cubicBezTo>
                  <a:close/>
                  <a:moveTo>
                    <a:pt x="17617" y="29627"/>
                  </a:moveTo>
                  <a:lnTo>
                    <a:pt x="17617" y="29627"/>
                  </a:lnTo>
                  <a:cubicBezTo>
                    <a:pt x="17613" y="29631"/>
                    <a:pt x="17609" y="29635"/>
                    <a:pt x="17605" y="29639"/>
                  </a:cubicBezTo>
                  <a:lnTo>
                    <a:pt x="17605" y="29639"/>
                  </a:lnTo>
                  <a:cubicBezTo>
                    <a:pt x="17609" y="29635"/>
                    <a:pt x="17613" y="29631"/>
                    <a:pt x="17617" y="29627"/>
                  </a:cubicBezTo>
                  <a:close/>
                  <a:moveTo>
                    <a:pt x="20092" y="33114"/>
                  </a:moveTo>
                  <a:cubicBezTo>
                    <a:pt x="19831" y="33272"/>
                    <a:pt x="19901" y="33344"/>
                    <a:pt x="20001" y="33344"/>
                  </a:cubicBezTo>
                  <a:cubicBezTo>
                    <a:pt x="20087" y="33344"/>
                    <a:pt x="20194" y="33292"/>
                    <a:pt x="20139" y="33198"/>
                  </a:cubicBezTo>
                  <a:cubicBezTo>
                    <a:pt x="20129" y="33166"/>
                    <a:pt x="20113" y="33140"/>
                    <a:pt x="20092" y="33114"/>
                  </a:cubicBezTo>
                  <a:close/>
                  <a:moveTo>
                    <a:pt x="20579" y="35673"/>
                  </a:moveTo>
                  <a:lnTo>
                    <a:pt x="20579" y="35673"/>
                  </a:lnTo>
                  <a:cubicBezTo>
                    <a:pt x="20663" y="35788"/>
                    <a:pt x="20600" y="35861"/>
                    <a:pt x="20422" y="35950"/>
                  </a:cubicBezTo>
                  <a:lnTo>
                    <a:pt x="20385" y="35872"/>
                  </a:lnTo>
                  <a:cubicBezTo>
                    <a:pt x="20427" y="35788"/>
                    <a:pt x="20496" y="35714"/>
                    <a:pt x="20579" y="35673"/>
                  </a:cubicBezTo>
                  <a:close/>
                  <a:moveTo>
                    <a:pt x="22058" y="35982"/>
                  </a:moveTo>
                  <a:cubicBezTo>
                    <a:pt x="22064" y="35990"/>
                    <a:pt x="22074" y="36001"/>
                    <a:pt x="22086" y="36014"/>
                  </a:cubicBezTo>
                  <a:lnTo>
                    <a:pt x="22086" y="36014"/>
                  </a:lnTo>
                  <a:cubicBezTo>
                    <a:pt x="22076" y="36002"/>
                    <a:pt x="22066" y="35991"/>
                    <a:pt x="22058" y="35982"/>
                  </a:cubicBezTo>
                  <a:close/>
                  <a:moveTo>
                    <a:pt x="15186" y="18"/>
                  </a:moveTo>
                  <a:cubicBezTo>
                    <a:pt x="15134" y="18"/>
                    <a:pt x="14881" y="419"/>
                    <a:pt x="14766" y="419"/>
                  </a:cubicBezTo>
                  <a:cubicBezTo>
                    <a:pt x="14748" y="419"/>
                    <a:pt x="14733" y="409"/>
                    <a:pt x="14723" y="387"/>
                  </a:cubicBezTo>
                  <a:cubicBezTo>
                    <a:pt x="14655" y="240"/>
                    <a:pt x="14681" y="77"/>
                    <a:pt x="14508" y="77"/>
                  </a:cubicBezTo>
                  <a:cubicBezTo>
                    <a:pt x="14425" y="88"/>
                    <a:pt x="14341" y="119"/>
                    <a:pt x="14268" y="165"/>
                  </a:cubicBezTo>
                  <a:lnTo>
                    <a:pt x="14268" y="165"/>
                  </a:lnTo>
                  <a:cubicBezTo>
                    <a:pt x="14269" y="165"/>
                    <a:pt x="14270" y="165"/>
                    <a:pt x="14271" y="165"/>
                  </a:cubicBezTo>
                  <a:cubicBezTo>
                    <a:pt x="14318" y="165"/>
                    <a:pt x="14644" y="476"/>
                    <a:pt x="14518" y="476"/>
                  </a:cubicBezTo>
                  <a:cubicBezTo>
                    <a:pt x="14515" y="476"/>
                    <a:pt x="14511" y="476"/>
                    <a:pt x="14508" y="476"/>
                  </a:cubicBezTo>
                  <a:cubicBezTo>
                    <a:pt x="14400" y="467"/>
                    <a:pt x="14299" y="431"/>
                    <a:pt x="14193" y="431"/>
                  </a:cubicBezTo>
                  <a:cubicBezTo>
                    <a:pt x="14176" y="431"/>
                    <a:pt x="14159" y="432"/>
                    <a:pt x="14141" y="434"/>
                  </a:cubicBezTo>
                  <a:cubicBezTo>
                    <a:pt x="14073" y="439"/>
                    <a:pt x="14005" y="450"/>
                    <a:pt x="13942" y="465"/>
                  </a:cubicBezTo>
                  <a:cubicBezTo>
                    <a:pt x="13932" y="462"/>
                    <a:pt x="13923" y="460"/>
                    <a:pt x="13916" y="460"/>
                  </a:cubicBezTo>
                  <a:cubicBezTo>
                    <a:pt x="13889" y="460"/>
                    <a:pt x="13881" y="483"/>
                    <a:pt x="13889" y="528"/>
                  </a:cubicBezTo>
                  <a:cubicBezTo>
                    <a:pt x="13887" y="531"/>
                    <a:pt x="13884" y="532"/>
                    <a:pt x="13882" y="532"/>
                  </a:cubicBezTo>
                  <a:cubicBezTo>
                    <a:pt x="13846" y="532"/>
                    <a:pt x="13873" y="228"/>
                    <a:pt x="13863" y="198"/>
                  </a:cubicBezTo>
                  <a:cubicBezTo>
                    <a:pt x="13851" y="165"/>
                    <a:pt x="13835" y="153"/>
                    <a:pt x="13819" y="153"/>
                  </a:cubicBezTo>
                  <a:cubicBezTo>
                    <a:pt x="13772" y="153"/>
                    <a:pt x="13717" y="256"/>
                    <a:pt x="13706" y="287"/>
                  </a:cubicBezTo>
                  <a:cubicBezTo>
                    <a:pt x="13688" y="346"/>
                    <a:pt x="13661" y="492"/>
                    <a:pt x="13597" y="492"/>
                  </a:cubicBezTo>
                  <a:cubicBezTo>
                    <a:pt x="13587" y="492"/>
                    <a:pt x="13576" y="489"/>
                    <a:pt x="13564" y="481"/>
                  </a:cubicBezTo>
                  <a:cubicBezTo>
                    <a:pt x="13475" y="418"/>
                    <a:pt x="13507" y="287"/>
                    <a:pt x="13459" y="208"/>
                  </a:cubicBezTo>
                  <a:lnTo>
                    <a:pt x="13459" y="208"/>
                  </a:lnTo>
                  <a:cubicBezTo>
                    <a:pt x="13522" y="324"/>
                    <a:pt x="13313" y="581"/>
                    <a:pt x="13255" y="623"/>
                  </a:cubicBezTo>
                  <a:cubicBezTo>
                    <a:pt x="13211" y="653"/>
                    <a:pt x="13150" y="691"/>
                    <a:pt x="13085" y="691"/>
                  </a:cubicBezTo>
                  <a:cubicBezTo>
                    <a:pt x="13072" y="691"/>
                    <a:pt x="13059" y="689"/>
                    <a:pt x="13045" y="685"/>
                  </a:cubicBezTo>
                  <a:cubicBezTo>
                    <a:pt x="12972" y="665"/>
                    <a:pt x="12987" y="581"/>
                    <a:pt x="12914" y="565"/>
                  </a:cubicBezTo>
                  <a:cubicBezTo>
                    <a:pt x="12906" y="564"/>
                    <a:pt x="12895" y="563"/>
                    <a:pt x="12882" y="563"/>
                  </a:cubicBezTo>
                  <a:cubicBezTo>
                    <a:pt x="12792" y="563"/>
                    <a:pt x="12609" y="597"/>
                    <a:pt x="12636" y="706"/>
                  </a:cubicBezTo>
                  <a:cubicBezTo>
                    <a:pt x="12662" y="827"/>
                    <a:pt x="12662" y="885"/>
                    <a:pt x="12579" y="916"/>
                  </a:cubicBezTo>
                  <a:cubicBezTo>
                    <a:pt x="12579" y="916"/>
                    <a:pt x="12504" y="947"/>
                    <a:pt x="12467" y="947"/>
                  </a:cubicBezTo>
                  <a:cubicBezTo>
                    <a:pt x="12456" y="947"/>
                    <a:pt x="12449" y="944"/>
                    <a:pt x="12447" y="937"/>
                  </a:cubicBezTo>
                  <a:cubicBezTo>
                    <a:pt x="12426" y="890"/>
                    <a:pt x="12579" y="533"/>
                    <a:pt x="12400" y="528"/>
                  </a:cubicBezTo>
                  <a:cubicBezTo>
                    <a:pt x="12399" y="528"/>
                    <a:pt x="12397" y="528"/>
                    <a:pt x="12396" y="528"/>
                  </a:cubicBezTo>
                  <a:cubicBezTo>
                    <a:pt x="12263" y="528"/>
                    <a:pt x="12278" y="746"/>
                    <a:pt x="12160" y="746"/>
                  </a:cubicBezTo>
                  <a:cubicBezTo>
                    <a:pt x="12147" y="746"/>
                    <a:pt x="12133" y="743"/>
                    <a:pt x="12117" y="738"/>
                  </a:cubicBezTo>
                  <a:cubicBezTo>
                    <a:pt x="12086" y="727"/>
                    <a:pt x="12059" y="723"/>
                    <a:pt x="12035" y="723"/>
                  </a:cubicBezTo>
                  <a:cubicBezTo>
                    <a:pt x="11903" y="723"/>
                    <a:pt x="11859" y="865"/>
                    <a:pt x="11792" y="990"/>
                  </a:cubicBezTo>
                  <a:cubicBezTo>
                    <a:pt x="11762" y="1042"/>
                    <a:pt x="11747" y="1058"/>
                    <a:pt x="11733" y="1058"/>
                  </a:cubicBezTo>
                  <a:cubicBezTo>
                    <a:pt x="11717" y="1058"/>
                    <a:pt x="11702" y="1040"/>
                    <a:pt x="11666" y="1032"/>
                  </a:cubicBezTo>
                  <a:cubicBezTo>
                    <a:pt x="11664" y="1031"/>
                    <a:pt x="11662" y="1031"/>
                    <a:pt x="11659" y="1031"/>
                  </a:cubicBezTo>
                  <a:cubicBezTo>
                    <a:pt x="11615" y="1031"/>
                    <a:pt x="11570" y="1127"/>
                    <a:pt x="11530" y="1142"/>
                  </a:cubicBezTo>
                  <a:cubicBezTo>
                    <a:pt x="11534" y="1238"/>
                    <a:pt x="11493" y="1393"/>
                    <a:pt x="11417" y="1393"/>
                  </a:cubicBezTo>
                  <a:cubicBezTo>
                    <a:pt x="11389" y="1393"/>
                    <a:pt x="11357" y="1372"/>
                    <a:pt x="11320" y="1320"/>
                  </a:cubicBezTo>
                  <a:cubicBezTo>
                    <a:pt x="11296" y="1284"/>
                    <a:pt x="11139" y="1043"/>
                    <a:pt x="11071" y="1043"/>
                  </a:cubicBezTo>
                  <a:cubicBezTo>
                    <a:pt x="11049" y="1043"/>
                    <a:pt x="11037" y="1069"/>
                    <a:pt x="11042" y="1136"/>
                  </a:cubicBezTo>
                  <a:cubicBezTo>
                    <a:pt x="11053" y="1267"/>
                    <a:pt x="11100" y="1346"/>
                    <a:pt x="10979" y="1378"/>
                  </a:cubicBezTo>
                  <a:cubicBezTo>
                    <a:pt x="10976" y="1378"/>
                    <a:pt x="10973" y="1379"/>
                    <a:pt x="10970" y="1379"/>
                  </a:cubicBezTo>
                  <a:cubicBezTo>
                    <a:pt x="10915" y="1379"/>
                    <a:pt x="10898" y="1250"/>
                    <a:pt x="10843" y="1215"/>
                  </a:cubicBezTo>
                  <a:cubicBezTo>
                    <a:pt x="10827" y="1202"/>
                    <a:pt x="10807" y="1197"/>
                    <a:pt x="10787" y="1197"/>
                  </a:cubicBezTo>
                  <a:cubicBezTo>
                    <a:pt x="10744" y="1197"/>
                    <a:pt x="10697" y="1220"/>
                    <a:pt x="10665" y="1231"/>
                  </a:cubicBezTo>
                  <a:lnTo>
                    <a:pt x="10780" y="1467"/>
                  </a:lnTo>
                  <a:cubicBezTo>
                    <a:pt x="10854" y="1477"/>
                    <a:pt x="10916" y="1509"/>
                    <a:pt x="10969" y="1556"/>
                  </a:cubicBezTo>
                  <a:cubicBezTo>
                    <a:pt x="11058" y="1666"/>
                    <a:pt x="10843" y="1729"/>
                    <a:pt x="10817" y="1739"/>
                  </a:cubicBezTo>
                  <a:cubicBezTo>
                    <a:pt x="10795" y="1750"/>
                    <a:pt x="10776" y="1755"/>
                    <a:pt x="10760" y="1755"/>
                  </a:cubicBezTo>
                  <a:cubicBezTo>
                    <a:pt x="10676" y="1755"/>
                    <a:pt x="10655" y="1631"/>
                    <a:pt x="10523" y="1614"/>
                  </a:cubicBezTo>
                  <a:cubicBezTo>
                    <a:pt x="10506" y="1614"/>
                    <a:pt x="10425" y="1605"/>
                    <a:pt x="10358" y="1605"/>
                  </a:cubicBezTo>
                  <a:cubicBezTo>
                    <a:pt x="10304" y="1605"/>
                    <a:pt x="10259" y="1611"/>
                    <a:pt x="10261" y="1629"/>
                  </a:cubicBezTo>
                  <a:cubicBezTo>
                    <a:pt x="10266" y="1750"/>
                    <a:pt x="10366" y="1807"/>
                    <a:pt x="10256" y="1881"/>
                  </a:cubicBezTo>
                  <a:cubicBezTo>
                    <a:pt x="10198" y="1912"/>
                    <a:pt x="10120" y="1912"/>
                    <a:pt x="10130" y="1991"/>
                  </a:cubicBezTo>
                  <a:cubicBezTo>
                    <a:pt x="10156" y="2175"/>
                    <a:pt x="9753" y="2306"/>
                    <a:pt x="9658" y="2358"/>
                  </a:cubicBezTo>
                  <a:cubicBezTo>
                    <a:pt x="9633" y="2371"/>
                    <a:pt x="9613" y="2377"/>
                    <a:pt x="9596" y="2377"/>
                  </a:cubicBezTo>
                  <a:cubicBezTo>
                    <a:pt x="9548" y="2377"/>
                    <a:pt x="9524" y="2327"/>
                    <a:pt x="9454" y="2269"/>
                  </a:cubicBezTo>
                  <a:cubicBezTo>
                    <a:pt x="9431" y="2250"/>
                    <a:pt x="9407" y="2243"/>
                    <a:pt x="9383" y="2243"/>
                  </a:cubicBezTo>
                  <a:cubicBezTo>
                    <a:pt x="9306" y="2243"/>
                    <a:pt x="9226" y="2318"/>
                    <a:pt x="9186" y="2342"/>
                  </a:cubicBezTo>
                  <a:cubicBezTo>
                    <a:pt x="9181" y="2342"/>
                    <a:pt x="9175" y="2342"/>
                    <a:pt x="9169" y="2342"/>
                  </a:cubicBezTo>
                  <a:cubicBezTo>
                    <a:pt x="9067" y="2342"/>
                    <a:pt x="8943" y="2388"/>
                    <a:pt x="8998" y="2542"/>
                  </a:cubicBezTo>
                  <a:cubicBezTo>
                    <a:pt x="9029" y="2636"/>
                    <a:pt x="8961" y="2641"/>
                    <a:pt x="8898" y="2683"/>
                  </a:cubicBezTo>
                  <a:cubicBezTo>
                    <a:pt x="8856" y="2715"/>
                    <a:pt x="8903" y="2798"/>
                    <a:pt x="8856" y="2851"/>
                  </a:cubicBezTo>
                  <a:cubicBezTo>
                    <a:pt x="8783" y="2945"/>
                    <a:pt x="8693" y="2935"/>
                    <a:pt x="8599" y="2987"/>
                  </a:cubicBezTo>
                  <a:cubicBezTo>
                    <a:pt x="8494" y="3055"/>
                    <a:pt x="8589" y="3637"/>
                    <a:pt x="8725" y="3658"/>
                  </a:cubicBezTo>
                  <a:cubicBezTo>
                    <a:pt x="8751" y="3622"/>
                    <a:pt x="8783" y="3585"/>
                    <a:pt x="8814" y="3553"/>
                  </a:cubicBezTo>
                  <a:cubicBezTo>
                    <a:pt x="8850" y="3537"/>
                    <a:pt x="8888" y="3529"/>
                    <a:pt x="8927" y="3529"/>
                  </a:cubicBezTo>
                  <a:cubicBezTo>
                    <a:pt x="8963" y="3529"/>
                    <a:pt x="8999" y="3536"/>
                    <a:pt x="9034" y="3548"/>
                  </a:cubicBezTo>
                  <a:cubicBezTo>
                    <a:pt x="9212" y="3543"/>
                    <a:pt x="9375" y="3501"/>
                    <a:pt x="9490" y="3386"/>
                  </a:cubicBezTo>
                  <a:cubicBezTo>
                    <a:pt x="9569" y="3307"/>
                    <a:pt x="9307" y="3113"/>
                    <a:pt x="9406" y="2992"/>
                  </a:cubicBezTo>
                  <a:cubicBezTo>
                    <a:pt x="9442" y="2949"/>
                    <a:pt x="9485" y="2932"/>
                    <a:pt x="9534" y="2932"/>
                  </a:cubicBezTo>
                  <a:cubicBezTo>
                    <a:pt x="9579" y="2932"/>
                    <a:pt x="9629" y="2946"/>
                    <a:pt x="9684" y="2966"/>
                  </a:cubicBezTo>
                  <a:cubicBezTo>
                    <a:pt x="9725" y="3027"/>
                    <a:pt x="9745" y="3053"/>
                    <a:pt x="9772" y="3053"/>
                  </a:cubicBezTo>
                  <a:cubicBezTo>
                    <a:pt x="9787" y="3053"/>
                    <a:pt x="9803" y="3044"/>
                    <a:pt x="9826" y="3029"/>
                  </a:cubicBezTo>
                  <a:cubicBezTo>
                    <a:pt x="9936" y="2966"/>
                    <a:pt x="9873" y="2987"/>
                    <a:pt x="9815" y="2825"/>
                  </a:cubicBezTo>
                  <a:cubicBezTo>
                    <a:pt x="9793" y="2766"/>
                    <a:pt x="9833" y="2687"/>
                    <a:pt x="9885" y="2687"/>
                  </a:cubicBezTo>
                  <a:cubicBezTo>
                    <a:pt x="9893" y="2687"/>
                    <a:pt x="9901" y="2689"/>
                    <a:pt x="9910" y="2694"/>
                  </a:cubicBezTo>
                  <a:cubicBezTo>
                    <a:pt x="10036" y="2752"/>
                    <a:pt x="10042" y="2970"/>
                    <a:pt x="10151" y="2970"/>
                  </a:cubicBezTo>
                  <a:cubicBezTo>
                    <a:pt x="10169" y="2970"/>
                    <a:pt x="10190" y="2964"/>
                    <a:pt x="10214" y="2950"/>
                  </a:cubicBezTo>
                  <a:cubicBezTo>
                    <a:pt x="10303" y="2861"/>
                    <a:pt x="10329" y="2725"/>
                    <a:pt x="10277" y="2610"/>
                  </a:cubicBezTo>
                  <a:cubicBezTo>
                    <a:pt x="10298" y="2573"/>
                    <a:pt x="10366" y="2568"/>
                    <a:pt x="10392" y="2542"/>
                  </a:cubicBezTo>
                  <a:cubicBezTo>
                    <a:pt x="10423" y="2511"/>
                    <a:pt x="10640" y="2153"/>
                    <a:pt x="10683" y="2153"/>
                  </a:cubicBezTo>
                  <a:cubicBezTo>
                    <a:pt x="10684" y="2153"/>
                    <a:pt x="10685" y="2153"/>
                    <a:pt x="10686" y="2154"/>
                  </a:cubicBezTo>
                  <a:cubicBezTo>
                    <a:pt x="10788" y="2215"/>
                    <a:pt x="10690" y="2532"/>
                    <a:pt x="10720" y="2615"/>
                  </a:cubicBezTo>
                  <a:lnTo>
                    <a:pt x="10720" y="2615"/>
                  </a:lnTo>
                  <a:cubicBezTo>
                    <a:pt x="10689" y="2520"/>
                    <a:pt x="11032" y="2231"/>
                    <a:pt x="11048" y="2154"/>
                  </a:cubicBezTo>
                  <a:cubicBezTo>
                    <a:pt x="11062" y="2083"/>
                    <a:pt x="11091" y="2053"/>
                    <a:pt x="11135" y="2053"/>
                  </a:cubicBezTo>
                  <a:cubicBezTo>
                    <a:pt x="11172" y="2053"/>
                    <a:pt x="11220" y="2075"/>
                    <a:pt x="11278" y="2112"/>
                  </a:cubicBezTo>
                  <a:cubicBezTo>
                    <a:pt x="11328" y="2143"/>
                    <a:pt x="11359" y="2155"/>
                    <a:pt x="11379" y="2155"/>
                  </a:cubicBezTo>
                  <a:cubicBezTo>
                    <a:pt x="11437" y="2155"/>
                    <a:pt x="11402" y="2055"/>
                    <a:pt x="11456" y="2028"/>
                  </a:cubicBezTo>
                  <a:cubicBezTo>
                    <a:pt x="11503" y="2009"/>
                    <a:pt x="11529" y="1993"/>
                    <a:pt x="11563" y="1993"/>
                  </a:cubicBezTo>
                  <a:cubicBezTo>
                    <a:pt x="11587" y="1993"/>
                    <a:pt x="11615" y="2001"/>
                    <a:pt x="11656" y="2022"/>
                  </a:cubicBezTo>
                  <a:cubicBezTo>
                    <a:pt x="11666" y="2033"/>
                    <a:pt x="11681" y="2038"/>
                    <a:pt x="11696" y="2038"/>
                  </a:cubicBezTo>
                  <a:cubicBezTo>
                    <a:pt x="11711" y="2038"/>
                    <a:pt x="11727" y="2033"/>
                    <a:pt x="11740" y="2022"/>
                  </a:cubicBezTo>
                  <a:cubicBezTo>
                    <a:pt x="11792" y="1944"/>
                    <a:pt x="11771" y="1839"/>
                    <a:pt x="11698" y="1781"/>
                  </a:cubicBezTo>
                  <a:cubicBezTo>
                    <a:pt x="11644" y="1723"/>
                    <a:pt x="11576" y="1591"/>
                    <a:pt x="11662" y="1591"/>
                  </a:cubicBezTo>
                  <a:cubicBezTo>
                    <a:pt x="11668" y="1591"/>
                    <a:pt x="11674" y="1591"/>
                    <a:pt x="11682" y="1593"/>
                  </a:cubicBezTo>
                  <a:cubicBezTo>
                    <a:pt x="11797" y="1614"/>
                    <a:pt x="11860" y="1750"/>
                    <a:pt x="11960" y="1771"/>
                  </a:cubicBezTo>
                  <a:cubicBezTo>
                    <a:pt x="11969" y="1773"/>
                    <a:pt x="11978" y="1774"/>
                    <a:pt x="11987" y="1774"/>
                  </a:cubicBezTo>
                  <a:cubicBezTo>
                    <a:pt x="12077" y="1774"/>
                    <a:pt x="12137" y="1680"/>
                    <a:pt x="12185" y="1603"/>
                  </a:cubicBezTo>
                  <a:cubicBezTo>
                    <a:pt x="12222" y="1588"/>
                    <a:pt x="12262" y="1580"/>
                    <a:pt x="12302" y="1580"/>
                  </a:cubicBezTo>
                  <a:cubicBezTo>
                    <a:pt x="12330" y="1580"/>
                    <a:pt x="12358" y="1584"/>
                    <a:pt x="12385" y="1593"/>
                  </a:cubicBezTo>
                  <a:cubicBezTo>
                    <a:pt x="12414" y="1626"/>
                    <a:pt x="12437" y="1643"/>
                    <a:pt x="12458" y="1643"/>
                  </a:cubicBezTo>
                  <a:cubicBezTo>
                    <a:pt x="12463" y="1643"/>
                    <a:pt x="12468" y="1642"/>
                    <a:pt x="12474" y="1640"/>
                  </a:cubicBezTo>
                  <a:cubicBezTo>
                    <a:pt x="12579" y="1603"/>
                    <a:pt x="12510" y="1498"/>
                    <a:pt x="12615" y="1461"/>
                  </a:cubicBezTo>
                  <a:cubicBezTo>
                    <a:pt x="12631" y="1454"/>
                    <a:pt x="12647" y="1451"/>
                    <a:pt x="12663" y="1451"/>
                  </a:cubicBezTo>
                  <a:cubicBezTo>
                    <a:pt x="12713" y="1451"/>
                    <a:pt x="12766" y="1477"/>
                    <a:pt x="12825" y="1477"/>
                  </a:cubicBezTo>
                  <a:cubicBezTo>
                    <a:pt x="13019" y="1472"/>
                    <a:pt x="13192" y="1357"/>
                    <a:pt x="13281" y="1184"/>
                  </a:cubicBezTo>
                  <a:cubicBezTo>
                    <a:pt x="13314" y="1121"/>
                    <a:pt x="13335" y="1084"/>
                    <a:pt x="13355" y="1084"/>
                  </a:cubicBezTo>
                  <a:cubicBezTo>
                    <a:pt x="13376" y="1084"/>
                    <a:pt x="13395" y="1129"/>
                    <a:pt x="13423" y="1236"/>
                  </a:cubicBezTo>
                  <a:cubicBezTo>
                    <a:pt x="13387" y="1333"/>
                    <a:pt x="13427" y="1354"/>
                    <a:pt x="13476" y="1354"/>
                  </a:cubicBezTo>
                  <a:cubicBezTo>
                    <a:pt x="13499" y="1354"/>
                    <a:pt x="13523" y="1349"/>
                    <a:pt x="13543" y="1346"/>
                  </a:cubicBezTo>
                  <a:cubicBezTo>
                    <a:pt x="13632" y="1336"/>
                    <a:pt x="13737" y="1330"/>
                    <a:pt x="13811" y="1257"/>
                  </a:cubicBezTo>
                  <a:cubicBezTo>
                    <a:pt x="13854" y="1209"/>
                    <a:pt x="13887" y="1113"/>
                    <a:pt x="13961" y="1113"/>
                  </a:cubicBezTo>
                  <a:cubicBezTo>
                    <a:pt x="13975" y="1113"/>
                    <a:pt x="13992" y="1117"/>
                    <a:pt x="14010" y="1126"/>
                  </a:cubicBezTo>
                  <a:cubicBezTo>
                    <a:pt x="14027" y="1221"/>
                    <a:pt x="14084" y="1250"/>
                    <a:pt x="14146" y="1250"/>
                  </a:cubicBezTo>
                  <a:cubicBezTo>
                    <a:pt x="14218" y="1250"/>
                    <a:pt x="14298" y="1211"/>
                    <a:pt x="14335" y="1189"/>
                  </a:cubicBezTo>
                  <a:cubicBezTo>
                    <a:pt x="14401" y="1156"/>
                    <a:pt x="14463" y="885"/>
                    <a:pt x="14509" y="885"/>
                  </a:cubicBezTo>
                  <a:cubicBezTo>
                    <a:pt x="14514" y="885"/>
                    <a:pt x="14519" y="888"/>
                    <a:pt x="14524" y="895"/>
                  </a:cubicBezTo>
                  <a:cubicBezTo>
                    <a:pt x="14629" y="1068"/>
                    <a:pt x="14660" y="1142"/>
                    <a:pt x="14817" y="1142"/>
                  </a:cubicBezTo>
                  <a:cubicBezTo>
                    <a:pt x="15043" y="1136"/>
                    <a:pt x="15273" y="1152"/>
                    <a:pt x="15494" y="1094"/>
                  </a:cubicBezTo>
                  <a:cubicBezTo>
                    <a:pt x="15572" y="1073"/>
                    <a:pt x="15651" y="1047"/>
                    <a:pt x="15730" y="1016"/>
                  </a:cubicBezTo>
                  <a:cubicBezTo>
                    <a:pt x="15781" y="995"/>
                    <a:pt x="15817" y="895"/>
                    <a:pt x="15858" y="895"/>
                  </a:cubicBezTo>
                  <a:cubicBezTo>
                    <a:pt x="15859" y="895"/>
                    <a:pt x="15860" y="895"/>
                    <a:pt x="15861" y="895"/>
                  </a:cubicBezTo>
                  <a:cubicBezTo>
                    <a:pt x="15929" y="906"/>
                    <a:pt x="15976" y="1094"/>
                    <a:pt x="16018" y="1152"/>
                  </a:cubicBezTo>
                  <a:cubicBezTo>
                    <a:pt x="16070" y="1220"/>
                    <a:pt x="16144" y="1267"/>
                    <a:pt x="16228" y="1299"/>
                  </a:cubicBezTo>
                  <a:cubicBezTo>
                    <a:pt x="16249" y="1305"/>
                    <a:pt x="16271" y="1308"/>
                    <a:pt x="16291" y="1308"/>
                  </a:cubicBezTo>
                  <a:cubicBezTo>
                    <a:pt x="16363" y="1308"/>
                    <a:pt x="16421" y="1264"/>
                    <a:pt x="16437" y="1121"/>
                  </a:cubicBezTo>
                  <a:lnTo>
                    <a:pt x="16437" y="1121"/>
                  </a:lnTo>
                  <a:cubicBezTo>
                    <a:pt x="16434" y="1154"/>
                    <a:pt x="16445" y="1167"/>
                    <a:pt x="16465" y="1167"/>
                  </a:cubicBezTo>
                  <a:cubicBezTo>
                    <a:pt x="16531" y="1167"/>
                    <a:pt x="16687" y="1036"/>
                    <a:pt x="16731" y="1032"/>
                  </a:cubicBezTo>
                  <a:cubicBezTo>
                    <a:pt x="16732" y="1031"/>
                    <a:pt x="16732" y="1031"/>
                    <a:pt x="16733" y="1031"/>
                  </a:cubicBezTo>
                  <a:cubicBezTo>
                    <a:pt x="16766" y="1031"/>
                    <a:pt x="16853" y="1258"/>
                    <a:pt x="16909" y="1299"/>
                  </a:cubicBezTo>
                  <a:cubicBezTo>
                    <a:pt x="16964" y="1345"/>
                    <a:pt x="17035" y="1372"/>
                    <a:pt x="17107" y="1372"/>
                  </a:cubicBezTo>
                  <a:cubicBezTo>
                    <a:pt x="17132" y="1372"/>
                    <a:pt x="17157" y="1369"/>
                    <a:pt x="17182" y="1362"/>
                  </a:cubicBezTo>
                  <a:cubicBezTo>
                    <a:pt x="17266" y="1336"/>
                    <a:pt x="17271" y="1157"/>
                    <a:pt x="17292" y="1052"/>
                  </a:cubicBezTo>
                  <a:cubicBezTo>
                    <a:pt x="17329" y="1063"/>
                    <a:pt x="17423" y="1052"/>
                    <a:pt x="17455" y="1084"/>
                  </a:cubicBezTo>
                  <a:cubicBezTo>
                    <a:pt x="17444" y="1121"/>
                    <a:pt x="17439" y="1163"/>
                    <a:pt x="17439" y="1199"/>
                  </a:cubicBezTo>
                  <a:cubicBezTo>
                    <a:pt x="17455" y="1241"/>
                    <a:pt x="17533" y="1246"/>
                    <a:pt x="17565" y="1257"/>
                  </a:cubicBezTo>
                  <a:cubicBezTo>
                    <a:pt x="17596" y="1262"/>
                    <a:pt x="17580" y="1372"/>
                    <a:pt x="17622" y="1414"/>
                  </a:cubicBezTo>
                  <a:cubicBezTo>
                    <a:pt x="17664" y="1446"/>
                    <a:pt x="17722" y="1467"/>
                    <a:pt x="17774" y="1472"/>
                  </a:cubicBezTo>
                  <a:cubicBezTo>
                    <a:pt x="17786" y="1473"/>
                    <a:pt x="17798" y="1474"/>
                    <a:pt x="17809" y="1474"/>
                  </a:cubicBezTo>
                  <a:cubicBezTo>
                    <a:pt x="17961" y="1474"/>
                    <a:pt x="18059" y="1377"/>
                    <a:pt x="18225" y="1299"/>
                  </a:cubicBezTo>
                  <a:cubicBezTo>
                    <a:pt x="18275" y="1278"/>
                    <a:pt x="18308" y="1269"/>
                    <a:pt x="18330" y="1269"/>
                  </a:cubicBezTo>
                  <a:cubicBezTo>
                    <a:pt x="18407" y="1269"/>
                    <a:pt x="18331" y="1387"/>
                    <a:pt x="18278" y="1535"/>
                  </a:cubicBezTo>
                  <a:cubicBezTo>
                    <a:pt x="18291" y="1500"/>
                    <a:pt x="18306" y="1490"/>
                    <a:pt x="18323" y="1490"/>
                  </a:cubicBezTo>
                  <a:cubicBezTo>
                    <a:pt x="18348" y="1490"/>
                    <a:pt x="18376" y="1511"/>
                    <a:pt x="18406" y="1511"/>
                  </a:cubicBezTo>
                  <a:cubicBezTo>
                    <a:pt x="18422" y="1511"/>
                    <a:pt x="18439" y="1505"/>
                    <a:pt x="18456" y="1488"/>
                  </a:cubicBezTo>
                  <a:cubicBezTo>
                    <a:pt x="18487" y="1440"/>
                    <a:pt x="18519" y="1388"/>
                    <a:pt x="18545" y="1336"/>
                  </a:cubicBezTo>
                  <a:lnTo>
                    <a:pt x="18545" y="1336"/>
                  </a:lnTo>
                  <a:cubicBezTo>
                    <a:pt x="18613" y="1367"/>
                    <a:pt x="18529" y="1540"/>
                    <a:pt x="18587" y="1566"/>
                  </a:cubicBezTo>
                  <a:cubicBezTo>
                    <a:pt x="18596" y="1570"/>
                    <a:pt x="18605" y="1571"/>
                    <a:pt x="18615" y="1571"/>
                  </a:cubicBezTo>
                  <a:cubicBezTo>
                    <a:pt x="18696" y="1571"/>
                    <a:pt x="18801" y="1466"/>
                    <a:pt x="18881" y="1461"/>
                  </a:cubicBezTo>
                  <a:cubicBezTo>
                    <a:pt x="18885" y="1461"/>
                    <a:pt x="18888" y="1461"/>
                    <a:pt x="18892" y="1461"/>
                  </a:cubicBezTo>
                  <a:cubicBezTo>
                    <a:pt x="19031" y="1461"/>
                    <a:pt x="18900" y="1557"/>
                    <a:pt x="18833" y="1593"/>
                  </a:cubicBezTo>
                  <a:cubicBezTo>
                    <a:pt x="18723" y="1645"/>
                    <a:pt x="18650" y="1870"/>
                    <a:pt x="18771" y="1870"/>
                  </a:cubicBezTo>
                  <a:cubicBezTo>
                    <a:pt x="18933" y="1865"/>
                    <a:pt x="19080" y="1766"/>
                    <a:pt x="19153" y="1619"/>
                  </a:cubicBezTo>
                  <a:lnTo>
                    <a:pt x="19153" y="1619"/>
                  </a:lnTo>
                  <a:cubicBezTo>
                    <a:pt x="18938" y="2049"/>
                    <a:pt x="19814" y="1986"/>
                    <a:pt x="19636" y="2300"/>
                  </a:cubicBezTo>
                  <a:cubicBezTo>
                    <a:pt x="19636" y="2421"/>
                    <a:pt x="19691" y="2448"/>
                    <a:pt x="19766" y="2448"/>
                  </a:cubicBezTo>
                  <a:cubicBezTo>
                    <a:pt x="19828" y="2448"/>
                    <a:pt x="19903" y="2430"/>
                    <a:pt x="19971" y="2430"/>
                  </a:cubicBezTo>
                  <a:cubicBezTo>
                    <a:pt x="19999" y="2430"/>
                    <a:pt x="20026" y="2433"/>
                    <a:pt x="20050" y="2442"/>
                  </a:cubicBezTo>
                  <a:cubicBezTo>
                    <a:pt x="20160" y="2489"/>
                    <a:pt x="20265" y="2552"/>
                    <a:pt x="20354" y="2631"/>
                  </a:cubicBezTo>
                  <a:cubicBezTo>
                    <a:pt x="20485" y="2725"/>
                    <a:pt x="20684" y="2715"/>
                    <a:pt x="20800" y="2819"/>
                  </a:cubicBezTo>
                  <a:cubicBezTo>
                    <a:pt x="20889" y="2898"/>
                    <a:pt x="20826" y="3019"/>
                    <a:pt x="20946" y="3113"/>
                  </a:cubicBezTo>
                  <a:cubicBezTo>
                    <a:pt x="20981" y="3143"/>
                    <a:pt x="21033" y="3194"/>
                    <a:pt x="21094" y="3194"/>
                  </a:cubicBezTo>
                  <a:cubicBezTo>
                    <a:pt x="21107" y="3194"/>
                    <a:pt x="21121" y="3192"/>
                    <a:pt x="21135" y="3186"/>
                  </a:cubicBezTo>
                  <a:cubicBezTo>
                    <a:pt x="21169" y="3174"/>
                    <a:pt x="21214" y="3112"/>
                    <a:pt x="21246" y="3112"/>
                  </a:cubicBezTo>
                  <a:cubicBezTo>
                    <a:pt x="21254" y="3112"/>
                    <a:pt x="21260" y="3116"/>
                    <a:pt x="21266" y="3124"/>
                  </a:cubicBezTo>
                  <a:cubicBezTo>
                    <a:pt x="21350" y="3213"/>
                    <a:pt x="21177" y="3412"/>
                    <a:pt x="21093" y="3506"/>
                  </a:cubicBezTo>
                  <a:cubicBezTo>
                    <a:pt x="21114" y="3483"/>
                    <a:pt x="21140" y="3473"/>
                    <a:pt x="21170" y="3473"/>
                  </a:cubicBezTo>
                  <a:cubicBezTo>
                    <a:pt x="21406" y="3473"/>
                    <a:pt x="21893" y="4117"/>
                    <a:pt x="21953" y="4219"/>
                  </a:cubicBezTo>
                  <a:cubicBezTo>
                    <a:pt x="22026" y="4335"/>
                    <a:pt x="22047" y="4529"/>
                    <a:pt x="22137" y="4618"/>
                  </a:cubicBezTo>
                  <a:cubicBezTo>
                    <a:pt x="22231" y="4712"/>
                    <a:pt x="22352" y="4775"/>
                    <a:pt x="22483" y="4807"/>
                  </a:cubicBezTo>
                  <a:cubicBezTo>
                    <a:pt x="22486" y="4807"/>
                    <a:pt x="22492" y="4808"/>
                    <a:pt x="22499" y="4808"/>
                  </a:cubicBezTo>
                  <a:cubicBezTo>
                    <a:pt x="22579" y="4808"/>
                    <a:pt x="22844" y="4758"/>
                    <a:pt x="22820" y="4710"/>
                  </a:cubicBezTo>
                  <a:lnTo>
                    <a:pt x="22820" y="4710"/>
                  </a:lnTo>
                  <a:cubicBezTo>
                    <a:pt x="22866" y="4791"/>
                    <a:pt x="22522" y="4970"/>
                    <a:pt x="22713" y="5016"/>
                  </a:cubicBezTo>
                  <a:cubicBezTo>
                    <a:pt x="22734" y="5022"/>
                    <a:pt x="22975" y="5032"/>
                    <a:pt x="22955" y="5090"/>
                  </a:cubicBezTo>
                  <a:cubicBezTo>
                    <a:pt x="22944" y="5121"/>
                    <a:pt x="22614" y="5195"/>
                    <a:pt x="22692" y="5252"/>
                  </a:cubicBezTo>
                  <a:cubicBezTo>
                    <a:pt x="22756" y="5295"/>
                    <a:pt x="22868" y="5356"/>
                    <a:pt x="22987" y="5356"/>
                  </a:cubicBezTo>
                  <a:cubicBezTo>
                    <a:pt x="23044" y="5356"/>
                    <a:pt x="23103" y="5342"/>
                    <a:pt x="23159" y="5305"/>
                  </a:cubicBezTo>
                  <a:lnTo>
                    <a:pt x="23159" y="5305"/>
                  </a:lnTo>
                  <a:cubicBezTo>
                    <a:pt x="23227" y="5347"/>
                    <a:pt x="23075" y="5546"/>
                    <a:pt x="23038" y="5593"/>
                  </a:cubicBezTo>
                  <a:cubicBezTo>
                    <a:pt x="23038" y="5619"/>
                    <a:pt x="23008" y="5881"/>
                    <a:pt x="23048" y="5881"/>
                  </a:cubicBezTo>
                  <a:cubicBezTo>
                    <a:pt x="23048" y="5881"/>
                    <a:pt x="23048" y="5881"/>
                    <a:pt x="23049" y="5881"/>
                  </a:cubicBezTo>
                  <a:cubicBezTo>
                    <a:pt x="23126" y="5862"/>
                    <a:pt x="23235" y="5791"/>
                    <a:pt x="23320" y="5791"/>
                  </a:cubicBezTo>
                  <a:cubicBezTo>
                    <a:pt x="23351" y="5791"/>
                    <a:pt x="23378" y="5800"/>
                    <a:pt x="23400" y="5824"/>
                  </a:cubicBezTo>
                  <a:cubicBezTo>
                    <a:pt x="23458" y="5892"/>
                    <a:pt x="23416" y="5997"/>
                    <a:pt x="23495" y="6065"/>
                  </a:cubicBezTo>
                  <a:cubicBezTo>
                    <a:pt x="23578" y="6133"/>
                    <a:pt x="23647" y="6102"/>
                    <a:pt x="23699" y="6191"/>
                  </a:cubicBezTo>
                  <a:cubicBezTo>
                    <a:pt x="23767" y="6301"/>
                    <a:pt x="23636" y="6411"/>
                    <a:pt x="23673" y="6537"/>
                  </a:cubicBezTo>
                  <a:cubicBezTo>
                    <a:pt x="23691" y="6626"/>
                    <a:pt x="23768" y="6681"/>
                    <a:pt x="23851" y="6681"/>
                  </a:cubicBezTo>
                  <a:cubicBezTo>
                    <a:pt x="23884" y="6681"/>
                    <a:pt x="23919" y="6672"/>
                    <a:pt x="23951" y="6652"/>
                  </a:cubicBezTo>
                  <a:lnTo>
                    <a:pt x="23951" y="6652"/>
                  </a:lnTo>
                  <a:cubicBezTo>
                    <a:pt x="23931" y="6687"/>
                    <a:pt x="23823" y="6939"/>
                    <a:pt x="23854" y="6939"/>
                  </a:cubicBezTo>
                  <a:cubicBezTo>
                    <a:pt x="23856" y="6939"/>
                    <a:pt x="23858" y="6937"/>
                    <a:pt x="23862" y="6935"/>
                  </a:cubicBezTo>
                  <a:cubicBezTo>
                    <a:pt x="23909" y="6900"/>
                    <a:pt x="24010" y="6772"/>
                    <a:pt x="24077" y="6772"/>
                  </a:cubicBezTo>
                  <a:cubicBezTo>
                    <a:pt x="24099" y="6772"/>
                    <a:pt x="24117" y="6785"/>
                    <a:pt x="24129" y="6820"/>
                  </a:cubicBezTo>
                  <a:cubicBezTo>
                    <a:pt x="24150" y="6893"/>
                    <a:pt x="24087" y="6972"/>
                    <a:pt x="24082" y="7045"/>
                  </a:cubicBezTo>
                  <a:cubicBezTo>
                    <a:pt x="24082" y="7196"/>
                    <a:pt x="24159" y="7419"/>
                    <a:pt x="24350" y="7419"/>
                  </a:cubicBezTo>
                  <a:cubicBezTo>
                    <a:pt x="24358" y="7419"/>
                    <a:pt x="24367" y="7418"/>
                    <a:pt x="24375" y="7418"/>
                  </a:cubicBezTo>
                  <a:lnTo>
                    <a:pt x="24375" y="7418"/>
                  </a:lnTo>
                  <a:cubicBezTo>
                    <a:pt x="24260" y="7433"/>
                    <a:pt x="24181" y="7732"/>
                    <a:pt x="24197" y="7790"/>
                  </a:cubicBezTo>
                  <a:cubicBezTo>
                    <a:pt x="24239" y="7770"/>
                    <a:pt x="24270" y="7762"/>
                    <a:pt x="24293" y="7762"/>
                  </a:cubicBezTo>
                  <a:cubicBezTo>
                    <a:pt x="24355" y="7762"/>
                    <a:pt x="24359" y="7824"/>
                    <a:pt x="24386" y="7889"/>
                  </a:cubicBezTo>
                  <a:cubicBezTo>
                    <a:pt x="24411" y="7944"/>
                    <a:pt x="24412" y="7959"/>
                    <a:pt x="24424" y="7959"/>
                  </a:cubicBezTo>
                  <a:cubicBezTo>
                    <a:pt x="24435" y="7959"/>
                    <a:pt x="24454" y="7947"/>
                    <a:pt x="24506" y="7942"/>
                  </a:cubicBezTo>
                  <a:cubicBezTo>
                    <a:pt x="24510" y="7942"/>
                    <a:pt x="24514" y="7941"/>
                    <a:pt x="24518" y="7941"/>
                  </a:cubicBezTo>
                  <a:cubicBezTo>
                    <a:pt x="24669" y="7941"/>
                    <a:pt x="24559" y="8264"/>
                    <a:pt x="24575" y="8340"/>
                  </a:cubicBezTo>
                  <a:cubicBezTo>
                    <a:pt x="24590" y="8398"/>
                    <a:pt x="24685" y="8372"/>
                    <a:pt x="24732" y="8435"/>
                  </a:cubicBezTo>
                  <a:cubicBezTo>
                    <a:pt x="24790" y="8529"/>
                    <a:pt x="24832" y="8629"/>
                    <a:pt x="24868" y="8734"/>
                  </a:cubicBezTo>
                  <a:cubicBezTo>
                    <a:pt x="24933" y="8898"/>
                    <a:pt x="24994" y="8987"/>
                    <a:pt x="25182" y="9008"/>
                  </a:cubicBezTo>
                  <a:lnTo>
                    <a:pt x="25182" y="9008"/>
                  </a:lnTo>
                  <a:cubicBezTo>
                    <a:pt x="25179" y="9008"/>
                    <a:pt x="25175" y="9008"/>
                    <a:pt x="25172" y="9008"/>
                  </a:cubicBezTo>
                  <a:cubicBezTo>
                    <a:pt x="25098" y="9008"/>
                    <a:pt x="25022" y="9015"/>
                    <a:pt x="24968" y="9048"/>
                  </a:cubicBezTo>
                  <a:cubicBezTo>
                    <a:pt x="24852" y="9116"/>
                    <a:pt x="25031" y="9174"/>
                    <a:pt x="25078" y="9179"/>
                  </a:cubicBezTo>
                  <a:cubicBezTo>
                    <a:pt x="25366" y="9221"/>
                    <a:pt x="25314" y="9331"/>
                    <a:pt x="25088" y="9510"/>
                  </a:cubicBezTo>
                  <a:cubicBezTo>
                    <a:pt x="24931" y="9630"/>
                    <a:pt x="25660" y="9578"/>
                    <a:pt x="25351" y="9688"/>
                  </a:cubicBezTo>
                  <a:cubicBezTo>
                    <a:pt x="25171" y="9752"/>
                    <a:pt x="25246" y="10014"/>
                    <a:pt x="25451" y="10014"/>
                  </a:cubicBezTo>
                  <a:cubicBezTo>
                    <a:pt x="25480" y="10014"/>
                    <a:pt x="25511" y="10009"/>
                    <a:pt x="25545" y="9997"/>
                  </a:cubicBezTo>
                  <a:lnTo>
                    <a:pt x="25545" y="9997"/>
                  </a:lnTo>
                  <a:cubicBezTo>
                    <a:pt x="25455" y="10034"/>
                    <a:pt x="25382" y="10102"/>
                    <a:pt x="25351" y="10196"/>
                  </a:cubicBezTo>
                  <a:cubicBezTo>
                    <a:pt x="25330" y="10238"/>
                    <a:pt x="25408" y="10259"/>
                    <a:pt x="25424" y="10317"/>
                  </a:cubicBezTo>
                  <a:cubicBezTo>
                    <a:pt x="25455" y="10417"/>
                    <a:pt x="25387" y="10485"/>
                    <a:pt x="25403" y="10579"/>
                  </a:cubicBezTo>
                  <a:cubicBezTo>
                    <a:pt x="25419" y="10679"/>
                    <a:pt x="25545" y="10700"/>
                    <a:pt x="25566" y="10784"/>
                  </a:cubicBezTo>
                  <a:cubicBezTo>
                    <a:pt x="25597" y="10878"/>
                    <a:pt x="25613" y="10983"/>
                    <a:pt x="25618" y="11083"/>
                  </a:cubicBezTo>
                  <a:cubicBezTo>
                    <a:pt x="25618" y="11235"/>
                    <a:pt x="25576" y="11360"/>
                    <a:pt x="25660" y="11497"/>
                  </a:cubicBezTo>
                  <a:cubicBezTo>
                    <a:pt x="25702" y="11560"/>
                    <a:pt x="25906" y="11581"/>
                    <a:pt x="25917" y="11617"/>
                  </a:cubicBezTo>
                  <a:cubicBezTo>
                    <a:pt x="25933" y="11664"/>
                    <a:pt x="25723" y="11759"/>
                    <a:pt x="25697" y="11822"/>
                  </a:cubicBezTo>
                  <a:cubicBezTo>
                    <a:pt x="25660" y="11911"/>
                    <a:pt x="25838" y="11911"/>
                    <a:pt x="25917" y="11911"/>
                  </a:cubicBezTo>
                  <a:cubicBezTo>
                    <a:pt x="25958" y="11911"/>
                    <a:pt x="26080" y="11883"/>
                    <a:pt x="26161" y="11883"/>
                  </a:cubicBezTo>
                  <a:cubicBezTo>
                    <a:pt x="26226" y="11883"/>
                    <a:pt x="26264" y="11901"/>
                    <a:pt x="26216" y="11963"/>
                  </a:cubicBezTo>
                  <a:cubicBezTo>
                    <a:pt x="26127" y="12079"/>
                    <a:pt x="25980" y="12163"/>
                    <a:pt x="25954" y="12294"/>
                  </a:cubicBezTo>
                  <a:cubicBezTo>
                    <a:pt x="25917" y="12472"/>
                    <a:pt x="26415" y="12404"/>
                    <a:pt x="26205" y="12608"/>
                  </a:cubicBezTo>
                  <a:cubicBezTo>
                    <a:pt x="26074" y="12734"/>
                    <a:pt x="26252" y="13022"/>
                    <a:pt x="26305" y="13122"/>
                  </a:cubicBezTo>
                  <a:cubicBezTo>
                    <a:pt x="26357" y="13222"/>
                    <a:pt x="26446" y="13306"/>
                    <a:pt x="26436" y="13426"/>
                  </a:cubicBezTo>
                  <a:cubicBezTo>
                    <a:pt x="26436" y="13457"/>
                    <a:pt x="26294" y="13731"/>
                    <a:pt x="26322" y="13731"/>
                  </a:cubicBezTo>
                  <a:cubicBezTo>
                    <a:pt x="26323" y="13731"/>
                    <a:pt x="26324" y="13731"/>
                    <a:pt x="26326" y="13730"/>
                  </a:cubicBezTo>
                  <a:cubicBezTo>
                    <a:pt x="26383" y="13702"/>
                    <a:pt x="26424" y="13639"/>
                    <a:pt x="26484" y="13639"/>
                  </a:cubicBezTo>
                  <a:cubicBezTo>
                    <a:pt x="26501" y="13639"/>
                    <a:pt x="26520" y="13644"/>
                    <a:pt x="26541" y="13657"/>
                  </a:cubicBezTo>
                  <a:cubicBezTo>
                    <a:pt x="26583" y="13694"/>
                    <a:pt x="26614" y="13741"/>
                    <a:pt x="26619" y="13798"/>
                  </a:cubicBezTo>
                  <a:cubicBezTo>
                    <a:pt x="26640" y="13898"/>
                    <a:pt x="26620" y="14075"/>
                    <a:pt x="26453" y="14123"/>
                  </a:cubicBezTo>
                  <a:lnTo>
                    <a:pt x="26453" y="14123"/>
                  </a:lnTo>
                  <a:cubicBezTo>
                    <a:pt x="26548" y="14096"/>
                    <a:pt x="26607" y="14085"/>
                    <a:pt x="26642" y="14085"/>
                  </a:cubicBezTo>
                  <a:cubicBezTo>
                    <a:pt x="26803" y="14085"/>
                    <a:pt x="26431" y="14330"/>
                    <a:pt x="26504" y="14438"/>
                  </a:cubicBezTo>
                  <a:cubicBezTo>
                    <a:pt x="26588" y="14548"/>
                    <a:pt x="26840" y="14491"/>
                    <a:pt x="26913" y="14632"/>
                  </a:cubicBezTo>
                  <a:cubicBezTo>
                    <a:pt x="26934" y="14674"/>
                    <a:pt x="26845" y="14826"/>
                    <a:pt x="26834" y="14884"/>
                  </a:cubicBezTo>
                  <a:cubicBezTo>
                    <a:pt x="26792" y="15125"/>
                    <a:pt x="27034" y="14968"/>
                    <a:pt x="27018" y="15214"/>
                  </a:cubicBezTo>
                  <a:cubicBezTo>
                    <a:pt x="27013" y="15371"/>
                    <a:pt x="26997" y="15481"/>
                    <a:pt x="27060" y="15628"/>
                  </a:cubicBezTo>
                  <a:cubicBezTo>
                    <a:pt x="27112" y="15691"/>
                    <a:pt x="27165" y="15744"/>
                    <a:pt x="27228" y="15786"/>
                  </a:cubicBezTo>
                  <a:cubicBezTo>
                    <a:pt x="27264" y="16021"/>
                    <a:pt x="26903" y="16399"/>
                    <a:pt x="27138" y="16582"/>
                  </a:cubicBezTo>
                  <a:cubicBezTo>
                    <a:pt x="27175" y="16610"/>
                    <a:pt x="27204" y="16617"/>
                    <a:pt x="27227" y="16617"/>
                  </a:cubicBezTo>
                  <a:cubicBezTo>
                    <a:pt x="27247" y="16617"/>
                    <a:pt x="27263" y="16613"/>
                    <a:pt x="27277" y="16613"/>
                  </a:cubicBezTo>
                  <a:cubicBezTo>
                    <a:pt x="27300" y="16613"/>
                    <a:pt x="27317" y="16624"/>
                    <a:pt x="27332" y="16687"/>
                  </a:cubicBezTo>
                  <a:cubicBezTo>
                    <a:pt x="27280" y="16740"/>
                    <a:pt x="27254" y="16813"/>
                    <a:pt x="27254" y="16887"/>
                  </a:cubicBezTo>
                  <a:cubicBezTo>
                    <a:pt x="27254" y="16918"/>
                    <a:pt x="27343" y="16887"/>
                    <a:pt x="27380" y="16923"/>
                  </a:cubicBezTo>
                  <a:cubicBezTo>
                    <a:pt x="27589" y="17164"/>
                    <a:pt x="27271" y="17849"/>
                    <a:pt x="27686" y="17997"/>
                  </a:cubicBezTo>
                  <a:lnTo>
                    <a:pt x="27686" y="17997"/>
                  </a:lnTo>
                  <a:cubicBezTo>
                    <a:pt x="27687" y="17998"/>
                    <a:pt x="27688" y="17998"/>
                    <a:pt x="27689" y="17998"/>
                  </a:cubicBezTo>
                  <a:lnTo>
                    <a:pt x="27694" y="17998"/>
                  </a:lnTo>
                  <a:cubicBezTo>
                    <a:pt x="27700" y="18021"/>
                    <a:pt x="27742" y="18031"/>
                    <a:pt x="27804" y="18031"/>
                  </a:cubicBezTo>
                  <a:cubicBezTo>
                    <a:pt x="27823" y="18031"/>
                    <a:pt x="27844" y="18030"/>
                    <a:pt x="27867" y="18028"/>
                  </a:cubicBezTo>
                  <a:lnTo>
                    <a:pt x="27867" y="18028"/>
                  </a:lnTo>
                  <a:cubicBezTo>
                    <a:pt x="27847" y="18104"/>
                    <a:pt x="27908" y="18184"/>
                    <a:pt x="28122" y="18225"/>
                  </a:cubicBezTo>
                  <a:lnTo>
                    <a:pt x="28122" y="18225"/>
                  </a:lnTo>
                  <a:cubicBezTo>
                    <a:pt x="28120" y="18225"/>
                    <a:pt x="28118" y="18225"/>
                    <a:pt x="28116" y="18225"/>
                  </a:cubicBezTo>
                  <a:cubicBezTo>
                    <a:pt x="27972" y="18225"/>
                    <a:pt x="27867" y="18618"/>
                    <a:pt x="27663" y="18633"/>
                  </a:cubicBezTo>
                  <a:cubicBezTo>
                    <a:pt x="27511" y="18643"/>
                    <a:pt x="27621" y="18701"/>
                    <a:pt x="27642" y="18790"/>
                  </a:cubicBezTo>
                  <a:cubicBezTo>
                    <a:pt x="27663" y="18879"/>
                    <a:pt x="27610" y="18963"/>
                    <a:pt x="27610" y="19052"/>
                  </a:cubicBezTo>
                  <a:cubicBezTo>
                    <a:pt x="27600" y="19477"/>
                    <a:pt x="27443" y="19901"/>
                    <a:pt x="27270" y="20284"/>
                  </a:cubicBezTo>
                  <a:cubicBezTo>
                    <a:pt x="27165" y="20525"/>
                    <a:pt x="26709" y="20987"/>
                    <a:pt x="27254" y="21170"/>
                  </a:cubicBezTo>
                  <a:cubicBezTo>
                    <a:pt x="27280" y="21181"/>
                    <a:pt x="27637" y="21348"/>
                    <a:pt x="27505" y="21354"/>
                  </a:cubicBezTo>
                  <a:cubicBezTo>
                    <a:pt x="27485" y="21355"/>
                    <a:pt x="27465" y="21355"/>
                    <a:pt x="27444" y="21355"/>
                  </a:cubicBezTo>
                  <a:cubicBezTo>
                    <a:pt x="27337" y="21355"/>
                    <a:pt x="27229" y="21343"/>
                    <a:pt x="27128" y="21317"/>
                  </a:cubicBezTo>
                  <a:cubicBezTo>
                    <a:pt x="27074" y="21302"/>
                    <a:pt x="26489" y="21179"/>
                    <a:pt x="26417" y="21179"/>
                  </a:cubicBezTo>
                  <a:cubicBezTo>
                    <a:pt x="26411" y="21179"/>
                    <a:pt x="26409" y="21179"/>
                    <a:pt x="26410" y="21181"/>
                  </a:cubicBezTo>
                  <a:cubicBezTo>
                    <a:pt x="26431" y="21223"/>
                    <a:pt x="26494" y="21212"/>
                    <a:pt x="26504" y="21286"/>
                  </a:cubicBezTo>
                  <a:cubicBezTo>
                    <a:pt x="26515" y="21354"/>
                    <a:pt x="26504" y="21427"/>
                    <a:pt x="26483" y="21495"/>
                  </a:cubicBezTo>
                  <a:cubicBezTo>
                    <a:pt x="26456" y="21576"/>
                    <a:pt x="26410" y="21707"/>
                    <a:pt x="26289" y="21707"/>
                  </a:cubicBezTo>
                  <a:cubicBezTo>
                    <a:pt x="26270" y="21707"/>
                    <a:pt x="26248" y="21703"/>
                    <a:pt x="26225" y="21696"/>
                  </a:cubicBezTo>
                  <a:lnTo>
                    <a:pt x="26225" y="21696"/>
                  </a:lnTo>
                  <a:cubicBezTo>
                    <a:pt x="26544" y="21800"/>
                    <a:pt x="26243" y="21936"/>
                    <a:pt x="26488" y="22056"/>
                  </a:cubicBezTo>
                  <a:cubicBezTo>
                    <a:pt x="26630" y="22124"/>
                    <a:pt x="26908" y="22297"/>
                    <a:pt x="26609" y="22339"/>
                  </a:cubicBezTo>
                  <a:cubicBezTo>
                    <a:pt x="26591" y="22342"/>
                    <a:pt x="26573" y="22343"/>
                    <a:pt x="26555" y="22343"/>
                  </a:cubicBezTo>
                  <a:cubicBezTo>
                    <a:pt x="26479" y="22343"/>
                    <a:pt x="26405" y="22322"/>
                    <a:pt x="26331" y="22322"/>
                  </a:cubicBezTo>
                  <a:cubicBezTo>
                    <a:pt x="26292" y="22322"/>
                    <a:pt x="26254" y="22328"/>
                    <a:pt x="26216" y="22345"/>
                  </a:cubicBezTo>
                  <a:cubicBezTo>
                    <a:pt x="26127" y="22387"/>
                    <a:pt x="26106" y="22476"/>
                    <a:pt x="26216" y="22539"/>
                  </a:cubicBezTo>
                  <a:cubicBezTo>
                    <a:pt x="26326" y="22602"/>
                    <a:pt x="26284" y="22612"/>
                    <a:pt x="26247" y="22717"/>
                  </a:cubicBezTo>
                  <a:cubicBezTo>
                    <a:pt x="26242" y="22733"/>
                    <a:pt x="26232" y="22739"/>
                    <a:pt x="26217" y="22739"/>
                  </a:cubicBezTo>
                  <a:cubicBezTo>
                    <a:pt x="26186" y="22739"/>
                    <a:pt x="26137" y="22712"/>
                    <a:pt x="26090" y="22712"/>
                  </a:cubicBezTo>
                  <a:cubicBezTo>
                    <a:pt x="25828" y="22712"/>
                    <a:pt x="26210" y="23136"/>
                    <a:pt x="25943" y="23220"/>
                  </a:cubicBezTo>
                  <a:cubicBezTo>
                    <a:pt x="25906" y="23325"/>
                    <a:pt x="26205" y="23582"/>
                    <a:pt x="26127" y="23592"/>
                  </a:cubicBezTo>
                  <a:cubicBezTo>
                    <a:pt x="26123" y="23593"/>
                    <a:pt x="26117" y="23593"/>
                    <a:pt x="26110" y="23593"/>
                  </a:cubicBezTo>
                  <a:cubicBezTo>
                    <a:pt x="26081" y="23593"/>
                    <a:pt x="26026" y="23590"/>
                    <a:pt x="25976" y="23590"/>
                  </a:cubicBezTo>
                  <a:cubicBezTo>
                    <a:pt x="25913" y="23590"/>
                    <a:pt x="25857" y="23595"/>
                    <a:pt x="25864" y="23619"/>
                  </a:cubicBezTo>
                  <a:cubicBezTo>
                    <a:pt x="25891" y="23703"/>
                    <a:pt x="26064" y="23708"/>
                    <a:pt x="26111" y="23802"/>
                  </a:cubicBezTo>
                  <a:lnTo>
                    <a:pt x="25670" y="23792"/>
                  </a:lnTo>
                  <a:lnTo>
                    <a:pt x="25670" y="23792"/>
                  </a:lnTo>
                  <a:cubicBezTo>
                    <a:pt x="25843" y="23923"/>
                    <a:pt x="25938" y="24070"/>
                    <a:pt x="25760" y="24201"/>
                  </a:cubicBezTo>
                  <a:cubicBezTo>
                    <a:pt x="25676" y="24253"/>
                    <a:pt x="25613" y="24337"/>
                    <a:pt x="25581" y="24431"/>
                  </a:cubicBezTo>
                  <a:cubicBezTo>
                    <a:pt x="25577" y="24459"/>
                    <a:pt x="25606" y="24541"/>
                    <a:pt x="25634" y="24541"/>
                  </a:cubicBezTo>
                  <a:cubicBezTo>
                    <a:pt x="25643" y="24541"/>
                    <a:pt x="25652" y="24532"/>
                    <a:pt x="25660" y="24510"/>
                  </a:cubicBezTo>
                  <a:lnTo>
                    <a:pt x="25660" y="24510"/>
                  </a:lnTo>
                  <a:lnTo>
                    <a:pt x="25592" y="24714"/>
                  </a:lnTo>
                  <a:cubicBezTo>
                    <a:pt x="25550" y="24851"/>
                    <a:pt x="25592" y="24746"/>
                    <a:pt x="25670" y="24846"/>
                  </a:cubicBezTo>
                  <a:cubicBezTo>
                    <a:pt x="25728" y="24914"/>
                    <a:pt x="25492" y="25097"/>
                    <a:pt x="25455" y="25155"/>
                  </a:cubicBezTo>
                  <a:cubicBezTo>
                    <a:pt x="25408" y="25228"/>
                    <a:pt x="25293" y="25386"/>
                    <a:pt x="25366" y="25485"/>
                  </a:cubicBezTo>
                  <a:cubicBezTo>
                    <a:pt x="25429" y="25574"/>
                    <a:pt x="25697" y="25606"/>
                    <a:pt x="25408" y="25695"/>
                  </a:cubicBezTo>
                  <a:cubicBezTo>
                    <a:pt x="25227" y="25700"/>
                    <a:pt x="25052" y="25868"/>
                    <a:pt x="25337" y="25868"/>
                  </a:cubicBezTo>
                  <a:cubicBezTo>
                    <a:pt x="25342" y="25868"/>
                    <a:pt x="25346" y="25868"/>
                    <a:pt x="25351" y="25868"/>
                  </a:cubicBezTo>
                  <a:cubicBezTo>
                    <a:pt x="25592" y="25941"/>
                    <a:pt x="25607" y="26083"/>
                    <a:pt x="25419" y="26156"/>
                  </a:cubicBezTo>
                  <a:cubicBezTo>
                    <a:pt x="25288" y="26204"/>
                    <a:pt x="25104" y="26141"/>
                    <a:pt x="25162" y="26345"/>
                  </a:cubicBezTo>
                  <a:cubicBezTo>
                    <a:pt x="25167" y="26371"/>
                    <a:pt x="25373" y="26675"/>
                    <a:pt x="25326" y="26675"/>
                  </a:cubicBezTo>
                  <a:cubicBezTo>
                    <a:pt x="25325" y="26675"/>
                    <a:pt x="25325" y="26675"/>
                    <a:pt x="25324" y="26675"/>
                  </a:cubicBezTo>
                  <a:cubicBezTo>
                    <a:pt x="25278" y="26671"/>
                    <a:pt x="25194" y="26504"/>
                    <a:pt x="25109" y="26504"/>
                  </a:cubicBezTo>
                  <a:cubicBezTo>
                    <a:pt x="25099" y="26504"/>
                    <a:pt x="25088" y="26507"/>
                    <a:pt x="25078" y="26513"/>
                  </a:cubicBezTo>
                  <a:cubicBezTo>
                    <a:pt x="24994" y="26560"/>
                    <a:pt x="25141" y="26791"/>
                    <a:pt x="25167" y="26848"/>
                  </a:cubicBezTo>
                  <a:cubicBezTo>
                    <a:pt x="25136" y="26948"/>
                    <a:pt x="25109" y="27074"/>
                    <a:pt x="24989" y="27132"/>
                  </a:cubicBezTo>
                  <a:cubicBezTo>
                    <a:pt x="24889" y="27163"/>
                    <a:pt x="24811" y="27236"/>
                    <a:pt x="24769" y="27331"/>
                  </a:cubicBezTo>
                  <a:cubicBezTo>
                    <a:pt x="24716" y="27446"/>
                    <a:pt x="24700" y="27572"/>
                    <a:pt x="24716" y="27698"/>
                  </a:cubicBezTo>
                  <a:cubicBezTo>
                    <a:pt x="24737" y="27829"/>
                    <a:pt x="24889" y="27929"/>
                    <a:pt x="24716" y="27955"/>
                  </a:cubicBezTo>
                  <a:cubicBezTo>
                    <a:pt x="24527" y="27981"/>
                    <a:pt x="24438" y="28112"/>
                    <a:pt x="24444" y="28254"/>
                  </a:cubicBezTo>
                  <a:cubicBezTo>
                    <a:pt x="24444" y="28343"/>
                    <a:pt x="24571" y="28369"/>
                    <a:pt x="24673" y="28396"/>
                  </a:cubicBezTo>
                  <a:lnTo>
                    <a:pt x="24673" y="28396"/>
                  </a:lnTo>
                  <a:cubicBezTo>
                    <a:pt x="24640" y="28388"/>
                    <a:pt x="24611" y="28385"/>
                    <a:pt x="24584" y="28385"/>
                  </a:cubicBezTo>
                  <a:cubicBezTo>
                    <a:pt x="24337" y="28385"/>
                    <a:pt x="24339" y="28703"/>
                    <a:pt x="24454" y="28841"/>
                  </a:cubicBezTo>
                  <a:cubicBezTo>
                    <a:pt x="24527" y="28930"/>
                    <a:pt x="24485" y="29045"/>
                    <a:pt x="24354" y="29045"/>
                  </a:cubicBezTo>
                  <a:cubicBezTo>
                    <a:pt x="24271" y="29045"/>
                    <a:pt x="24249" y="28962"/>
                    <a:pt x="24182" y="28962"/>
                  </a:cubicBezTo>
                  <a:cubicBezTo>
                    <a:pt x="24174" y="28962"/>
                    <a:pt x="24165" y="28964"/>
                    <a:pt x="24155" y="28967"/>
                  </a:cubicBezTo>
                  <a:cubicBezTo>
                    <a:pt x="24066" y="28993"/>
                    <a:pt x="24166" y="29092"/>
                    <a:pt x="24181" y="29140"/>
                  </a:cubicBezTo>
                  <a:cubicBezTo>
                    <a:pt x="24234" y="29260"/>
                    <a:pt x="24166" y="29397"/>
                    <a:pt x="24040" y="29428"/>
                  </a:cubicBezTo>
                  <a:cubicBezTo>
                    <a:pt x="24015" y="29420"/>
                    <a:pt x="23996" y="29417"/>
                    <a:pt x="23983" y="29417"/>
                  </a:cubicBezTo>
                  <a:cubicBezTo>
                    <a:pt x="23880" y="29417"/>
                    <a:pt x="24077" y="29623"/>
                    <a:pt x="24077" y="29674"/>
                  </a:cubicBezTo>
                  <a:cubicBezTo>
                    <a:pt x="24082" y="29832"/>
                    <a:pt x="23924" y="29968"/>
                    <a:pt x="24003" y="30125"/>
                  </a:cubicBezTo>
                  <a:cubicBezTo>
                    <a:pt x="24077" y="30267"/>
                    <a:pt x="23998" y="30419"/>
                    <a:pt x="23924" y="30529"/>
                  </a:cubicBezTo>
                  <a:cubicBezTo>
                    <a:pt x="23841" y="30655"/>
                    <a:pt x="23652" y="30854"/>
                    <a:pt x="23762" y="31022"/>
                  </a:cubicBezTo>
                  <a:cubicBezTo>
                    <a:pt x="23804" y="31090"/>
                    <a:pt x="23589" y="31101"/>
                    <a:pt x="23536" y="31137"/>
                  </a:cubicBezTo>
                  <a:cubicBezTo>
                    <a:pt x="23453" y="31195"/>
                    <a:pt x="23568" y="31268"/>
                    <a:pt x="23536" y="31363"/>
                  </a:cubicBezTo>
                  <a:cubicBezTo>
                    <a:pt x="23489" y="31468"/>
                    <a:pt x="23458" y="31578"/>
                    <a:pt x="23447" y="31693"/>
                  </a:cubicBezTo>
                  <a:cubicBezTo>
                    <a:pt x="23442" y="31819"/>
                    <a:pt x="23589" y="31824"/>
                    <a:pt x="23437" y="31913"/>
                  </a:cubicBezTo>
                  <a:cubicBezTo>
                    <a:pt x="23280" y="32007"/>
                    <a:pt x="23013" y="32227"/>
                    <a:pt x="23403" y="32353"/>
                  </a:cubicBezTo>
                  <a:lnTo>
                    <a:pt x="23403" y="32353"/>
                  </a:lnTo>
                  <a:cubicBezTo>
                    <a:pt x="23371" y="32343"/>
                    <a:pt x="23341" y="32338"/>
                    <a:pt x="23313" y="32338"/>
                  </a:cubicBezTo>
                  <a:cubicBezTo>
                    <a:pt x="22989" y="32338"/>
                    <a:pt x="22922" y="32972"/>
                    <a:pt x="23028" y="33140"/>
                  </a:cubicBezTo>
                  <a:cubicBezTo>
                    <a:pt x="23122" y="33297"/>
                    <a:pt x="22446" y="33255"/>
                    <a:pt x="22766" y="33512"/>
                  </a:cubicBezTo>
                  <a:cubicBezTo>
                    <a:pt x="22907" y="33628"/>
                    <a:pt x="23107" y="33722"/>
                    <a:pt x="22876" y="33796"/>
                  </a:cubicBezTo>
                  <a:cubicBezTo>
                    <a:pt x="22861" y="33831"/>
                    <a:pt x="22797" y="34089"/>
                    <a:pt x="22820" y="34100"/>
                  </a:cubicBezTo>
                  <a:lnTo>
                    <a:pt x="22820" y="34100"/>
                  </a:lnTo>
                  <a:cubicBezTo>
                    <a:pt x="22801" y="34095"/>
                    <a:pt x="22760" y="34025"/>
                    <a:pt x="22707" y="34025"/>
                  </a:cubicBezTo>
                  <a:cubicBezTo>
                    <a:pt x="22696" y="34025"/>
                    <a:pt x="22684" y="34029"/>
                    <a:pt x="22671" y="34037"/>
                  </a:cubicBezTo>
                  <a:cubicBezTo>
                    <a:pt x="22614" y="34079"/>
                    <a:pt x="22614" y="34168"/>
                    <a:pt x="22593" y="34225"/>
                  </a:cubicBezTo>
                  <a:cubicBezTo>
                    <a:pt x="22540" y="34377"/>
                    <a:pt x="22325" y="34503"/>
                    <a:pt x="22315" y="34661"/>
                  </a:cubicBezTo>
                  <a:cubicBezTo>
                    <a:pt x="22366" y="34621"/>
                    <a:pt x="22449" y="34601"/>
                    <a:pt x="22540" y="34601"/>
                  </a:cubicBezTo>
                  <a:cubicBezTo>
                    <a:pt x="22699" y="34601"/>
                    <a:pt x="22883" y="34661"/>
                    <a:pt x="22970" y="34771"/>
                  </a:cubicBezTo>
                  <a:cubicBezTo>
                    <a:pt x="22956" y="34812"/>
                    <a:pt x="22927" y="34828"/>
                    <a:pt x="22890" y="34828"/>
                  </a:cubicBezTo>
                  <a:cubicBezTo>
                    <a:pt x="22801" y="34828"/>
                    <a:pt x="22669" y="34739"/>
                    <a:pt x="22614" y="34713"/>
                  </a:cubicBezTo>
                  <a:cubicBezTo>
                    <a:pt x="22600" y="34707"/>
                    <a:pt x="22588" y="34704"/>
                    <a:pt x="22577" y="34704"/>
                  </a:cubicBezTo>
                  <a:cubicBezTo>
                    <a:pt x="22491" y="34704"/>
                    <a:pt x="22520" y="34898"/>
                    <a:pt x="22483" y="34949"/>
                  </a:cubicBezTo>
                  <a:cubicBezTo>
                    <a:pt x="22441" y="35001"/>
                    <a:pt x="22184" y="35038"/>
                    <a:pt x="22236" y="35091"/>
                  </a:cubicBezTo>
                  <a:cubicBezTo>
                    <a:pt x="22299" y="35159"/>
                    <a:pt x="22414" y="35211"/>
                    <a:pt x="22341" y="35290"/>
                  </a:cubicBezTo>
                  <a:cubicBezTo>
                    <a:pt x="22226" y="35405"/>
                    <a:pt x="22063" y="35452"/>
                    <a:pt x="22006" y="35604"/>
                  </a:cubicBezTo>
                  <a:cubicBezTo>
                    <a:pt x="22017" y="35597"/>
                    <a:pt x="22026" y="35594"/>
                    <a:pt x="22033" y="35594"/>
                  </a:cubicBezTo>
                  <a:cubicBezTo>
                    <a:pt x="22094" y="35594"/>
                    <a:pt x="22054" y="35795"/>
                    <a:pt x="22063" y="35809"/>
                  </a:cubicBezTo>
                  <a:cubicBezTo>
                    <a:pt x="22063" y="35856"/>
                    <a:pt x="22042" y="35898"/>
                    <a:pt x="22058" y="35924"/>
                  </a:cubicBezTo>
                  <a:cubicBezTo>
                    <a:pt x="22074" y="35961"/>
                    <a:pt x="22278" y="36081"/>
                    <a:pt x="22336" y="36186"/>
                  </a:cubicBezTo>
                  <a:cubicBezTo>
                    <a:pt x="22351" y="36219"/>
                    <a:pt x="22350" y="36233"/>
                    <a:pt x="22339" y="36233"/>
                  </a:cubicBezTo>
                  <a:cubicBezTo>
                    <a:pt x="22303" y="36233"/>
                    <a:pt x="22156" y="36091"/>
                    <a:pt x="22086" y="36014"/>
                  </a:cubicBezTo>
                  <a:lnTo>
                    <a:pt x="22086" y="36014"/>
                  </a:lnTo>
                  <a:cubicBezTo>
                    <a:pt x="22140" y="36081"/>
                    <a:pt x="22207" y="36180"/>
                    <a:pt x="22184" y="36180"/>
                  </a:cubicBezTo>
                  <a:cubicBezTo>
                    <a:pt x="22180" y="36180"/>
                    <a:pt x="22173" y="36177"/>
                    <a:pt x="22163" y="36171"/>
                  </a:cubicBezTo>
                  <a:cubicBezTo>
                    <a:pt x="22089" y="36123"/>
                    <a:pt x="21985" y="35945"/>
                    <a:pt x="21943" y="35903"/>
                  </a:cubicBezTo>
                  <a:cubicBezTo>
                    <a:pt x="21942" y="35902"/>
                    <a:pt x="21941" y="35902"/>
                    <a:pt x="21941" y="35902"/>
                  </a:cubicBezTo>
                  <a:lnTo>
                    <a:pt x="21941" y="35902"/>
                  </a:lnTo>
                  <a:cubicBezTo>
                    <a:pt x="21939" y="35902"/>
                    <a:pt x="22172" y="36297"/>
                    <a:pt x="22126" y="36307"/>
                  </a:cubicBezTo>
                  <a:cubicBezTo>
                    <a:pt x="22126" y="36307"/>
                    <a:pt x="22125" y="36307"/>
                    <a:pt x="22125" y="36307"/>
                  </a:cubicBezTo>
                  <a:cubicBezTo>
                    <a:pt x="22103" y="36307"/>
                    <a:pt x="21971" y="36070"/>
                    <a:pt x="21963" y="36070"/>
                  </a:cubicBezTo>
                  <a:lnTo>
                    <a:pt x="21963" y="36070"/>
                  </a:lnTo>
                  <a:cubicBezTo>
                    <a:pt x="21961" y="36070"/>
                    <a:pt x="21967" y="36085"/>
                    <a:pt x="21985" y="36123"/>
                  </a:cubicBezTo>
                  <a:cubicBezTo>
                    <a:pt x="22032" y="36244"/>
                    <a:pt x="22084" y="36312"/>
                    <a:pt x="22116" y="36443"/>
                  </a:cubicBezTo>
                  <a:cubicBezTo>
                    <a:pt x="22119" y="36471"/>
                    <a:pt x="22118" y="36490"/>
                    <a:pt x="22111" y="36490"/>
                  </a:cubicBezTo>
                  <a:cubicBezTo>
                    <a:pt x="22107" y="36490"/>
                    <a:pt x="22102" y="36485"/>
                    <a:pt x="22095" y="36475"/>
                  </a:cubicBezTo>
                  <a:lnTo>
                    <a:pt x="21880" y="35914"/>
                  </a:lnTo>
                  <a:cubicBezTo>
                    <a:pt x="21875" y="35909"/>
                    <a:pt x="21872" y="35904"/>
                    <a:pt x="21870" y="35904"/>
                  </a:cubicBezTo>
                  <a:lnTo>
                    <a:pt x="21870" y="35904"/>
                  </a:lnTo>
                  <a:cubicBezTo>
                    <a:pt x="21868" y="35904"/>
                    <a:pt x="21868" y="35915"/>
                    <a:pt x="21874" y="35956"/>
                  </a:cubicBezTo>
                  <a:lnTo>
                    <a:pt x="21927" y="36176"/>
                  </a:lnTo>
                  <a:cubicBezTo>
                    <a:pt x="21916" y="36207"/>
                    <a:pt x="21901" y="36192"/>
                    <a:pt x="21901" y="36291"/>
                  </a:cubicBezTo>
                  <a:cubicBezTo>
                    <a:pt x="21901" y="36407"/>
                    <a:pt x="21932" y="36726"/>
                    <a:pt x="21985" y="36852"/>
                  </a:cubicBezTo>
                  <a:cubicBezTo>
                    <a:pt x="21978" y="36875"/>
                    <a:pt x="21970" y="36904"/>
                    <a:pt x="21960" y="36904"/>
                  </a:cubicBezTo>
                  <a:cubicBezTo>
                    <a:pt x="21946" y="36904"/>
                    <a:pt x="21928" y="36850"/>
                    <a:pt x="21901" y="36648"/>
                  </a:cubicBezTo>
                  <a:cubicBezTo>
                    <a:pt x="21873" y="36445"/>
                    <a:pt x="21842" y="36110"/>
                    <a:pt x="21838" y="36110"/>
                  </a:cubicBezTo>
                  <a:lnTo>
                    <a:pt x="21838" y="36110"/>
                  </a:lnTo>
                  <a:cubicBezTo>
                    <a:pt x="21837" y="36110"/>
                    <a:pt x="21838" y="36144"/>
                    <a:pt x="21843" y="36228"/>
                  </a:cubicBezTo>
                  <a:cubicBezTo>
                    <a:pt x="21843" y="36380"/>
                    <a:pt x="21848" y="36506"/>
                    <a:pt x="21848" y="36585"/>
                  </a:cubicBezTo>
                  <a:cubicBezTo>
                    <a:pt x="21848" y="36606"/>
                    <a:pt x="21848" y="36627"/>
                    <a:pt x="21843" y="36648"/>
                  </a:cubicBezTo>
                  <a:cubicBezTo>
                    <a:pt x="21839" y="36635"/>
                    <a:pt x="21831" y="36571"/>
                    <a:pt x="21825" y="36571"/>
                  </a:cubicBezTo>
                  <a:cubicBezTo>
                    <a:pt x="21824" y="36571"/>
                    <a:pt x="21823" y="36573"/>
                    <a:pt x="21822" y="36580"/>
                  </a:cubicBezTo>
                  <a:lnTo>
                    <a:pt x="21822" y="36857"/>
                  </a:lnTo>
                  <a:cubicBezTo>
                    <a:pt x="21819" y="36888"/>
                    <a:pt x="21814" y="36900"/>
                    <a:pt x="21810" y="36900"/>
                  </a:cubicBezTo>
                  <a:cubicBezTo>
                    <a:pt x="21795" y="36900"/>
                    <a:pt x="21777" y="36790"/>
                    <a:pt x="21761" y="36790"/>
                  </a:cubicBezTo>
                  <a:cubicBezTo>
                    <a:pt x="21759" y="36790"/>
                    <a:pt x="21756" y="36793"/>
                    <a:pt x="21754" y="36800"/>
                  </a:cubicBezTo>
                  <a:cubicBezTo>
                    <a:pt x="21740" y="36836"/>
                    <a:pt x="21718" y="36903"/>
                    <a:pt x="21704" y="36903"/>
                  </a:cubicBezTo>
                  <a:cubicBezTo>
                    <a:pt x="21691" y="36903"/>
                    <a:pt x="21684" y="36853"/>
                    <a:pt x="21691" y="36690"/>
                  </a:cubicBezTo>
                  <a:cubicBezTo>
                    <a:pt x="21701" y="36545"/>
                    <a:pt x="21689" y="36466"/>
                    <a:pt x="21666" y="36466"/>
                  </a:cubicBezTo>
                  <a:cubicBezTo>
                    <a:pt x="21654" y="36466"/>
                    <a:pt x="21639" y="36487"/>
                    <a:pt x="21623" y="36532"/>
                  </a:cubicBezTo>
                  <a:cubicBezTo>
                    <a:pt x="21581" y="36669"/>
                    <a:pt x="21570" y="36810"/>
                    <a:pt x="21597" y="36952"/>
                  </a:cubicBezTo>
                  <a:cubicBezTo>
                    <a:pt x="21555" y="36873"/>
                    <a:pt x="21539" y="36789"/>
                    <a:pt x="21549" y="36700"/>
                  </a:cubicBezTo>
                  <a:lnTo>
                    <a:pt x="21591" y="36333"/>
                  </a:lnTo>
                  <a:cubicBezTo>
                    <a:pt x="21593" y="36299"/>
                    <a:pt x="21586" y="36289"/>
                    <a:pt x="21575" y="36289"/>
                  </a:cubicBezTo>
                  <a:cubicBezTo>
                    <a:pt x="21560" y="36289"/>
                    <a:pt x="21537" y="36310"/>
                    <a:pt x="21523" y="36310"/>
                  </a:cubicBezTo>
                  <a:cubicBezTo>
                    <a:pt x="21510" y="36310"/>
                    <a:pt x="21504" y="36295"/>
                    <a:pt x="21513" y="36239"/>
                  </a:cubicBezTo>
                  <a:cubicBezTo>
                    <a:pt x="21517" y="36173"/>
                    <a:pt x="21659" y="35925"/>
                    <a:pt x="21635" y="35925"/>
                  </a:cubicBezTo>
                  <a:cubicBezTo>
                    <a:pt x="21629" y="35925"/>
                    <a:pt x="21609" y="35944"/>
                    <a:pt x="21570" y="35992"/>
                  </a:cubicBezTo>
                  <a:cubicBezTo>
                    <a:pt x="21500" y="36080"/>
                    <a:pt x="21388" y="36193"/>
                    <a:pt x="21348" y="36193"/>
                  </a:cubicBezTo>
                  <a:cubicBezTo>
                    <a:pt x="21328" y="36193"/>
                    <a:pt x="21326" y="36165"/>
                    <a:pt x="21355" y="36092"/>
                  </a:cubicBezTo>
                  <a:cubicBezTo>
                    <a:pt x="21408" y="35966"/>
                    <a:pt x="21486" y="35903"/>
                    <a:pt x="21513" y="35830"/>
                  </a:cubicBezTo>
                  <a:cubicBezTo>
                    <a:pt x="21513" y="35804"/>
                    <a:pt x="21513" y="35777"/>
                    <a:pt x="21513" y="35746"/>
                  </a:cubicBezTo>
                  <a:cubicBezTo>
                    <a:pt x="21489" y="35690"/>
                    <a:pt x="21450" y="35622"/>
                    <a:pt x="21408" y="35622"/>
                  </a:cubicBezTo>
                  <a:cubicBezTo>
                    <a:pt x="21403" y="35622"/>
                    <a:pt x="21397" y="35623"/>
                    <a:pt x="21392" y="35625"/>
                  </a:cubicBezTo>
                  <a:cubicBezTo>
                    <a:pt x="21342" y="35648"/>
                    <a:pt x="21203" y="35780"/>
                    <a:pt x="21117" y="35780"/>
                  </a:cubicBezTo>
                  <a:cubicBezTo>
                    <a:pt x="21086" y="35780"/>
                    <a:pt x="21061" y="35762"/>
                    <a:pt x="21051" y="35714"/>
                  </a:cubicBezTo>
                  <a:cubicBezTo>
                    <a:pt x="21025" y="35589"/>
                    <a:pt x="21235" y="35583"/>
                    <a:pt x="21303" y="35500"/>
                  </a:cubicBezTo>
                  <a:cubicBezTo>
                    <a:pt x="21303" y="35500"/>
                    <a:pt x="21025" y="35500"/>
                    <a:pt x="21004" y="35494"/>
                  </a:cubicBezTo>
                  <a:cubicBezTo>
                    <a:pt x="20863" y="35463"/>
                    <a:pt x="20915" y="35416"/>
                    <a:pt x="20983" y="35332"/>
                  </a:cubicBezTo>
                  <a:cubicBezTo>
                    <a:pt x="21088" y="35206"/>
                    <a:pt x="21051" y="34891"/>
                    <a:pt x="20941" y="34823"/>
                  </a:cubicBezTo>
                  <a:cubicBezTo>
                    <a:pt x="20928" y="34815"/>
                    <a:pt x="20913" y="34811"/>
                    <a:pt x="20895" y="34811"/>
                  </a:cubicBezTo>
                  <a:cubicBezTo>
                    <a:pt x="20764" y="34811"/>
                    <a:pt x="20531" y="35027"/>
                    <a:pt x="20474" y="35027"/>
                  </a:cubicBezTo>
                  <a:cubicBezTo>
                    <a:pt x="20470" y="35027"/>
                    <a:pt x="20466" y="35026"/>
                    <a:pt x="20464" y="35022"/>
                  </a:cubicBezTo>
                  <a:cubicBezTo>
                    <a:pt x="20417" y="34949"/>
                    <a:pt x="20537" y="34870"/>
                    <a:pt x="20569" y="34802"/>
                  </a:cubicBezTo>
                  <a:cubicBezTo>
                    <a:pt x="20611" y="34708"/>
                    <a:pt x="20616" y="34608"/>
                    <a:pt x="20585" y="34514"/>
                  </a:cubicBezTo>
                  <a:cubicBezTo>
                    <a:pt x="20553" y="34393"/>
                    <a:pt x="20690" y="34042"/>
                    <a:pt x="20590" y="33995"/>
                  </a:cubicBezTo>
                  <a:cubicBezTo>
                    <a:pt x="20578" y="33988"/>
                    <a:pt x="20552" y="33986"/>
                    <a:pt x="20522" y="33986"/>
                  </a:cubicBezTo>
                  <a:cubicBezTo>
                    <a:pt x="20496" y="33986"/>
                    <a:pt x="20466" y="33988"/>
                    <a:pt x="20439" y="33988"/>
                  </a:cubicBezTo>
                  <a:cubicBezTo>
                    <a:pt x="20372" y="33988"/>
                    <a:pt x="20316" y="33981"/>
                    <a:pt x="20343" y="33937"/>
                  </a:cubicBezTo>
                  <a:cubicBezTo>
                    <a:pt x="20391" y="33869"/>
                    <a:pt x="20454" y="33832"/>
                    <a:pt x="20422" y="33754"/>
                  </a:cubicBezTo>
                  <a:cubicBezTo>
                    <a:pt x="20349" y="33565"/>
                    <a:pt x="19966" y="33696"/>
                    <a:pt x="19851" y="33549"/>
                  </a:cubicBezTo>
                  <a:cubicBezTo>
                    <a:pt x="19735" y="33408"/>
                    <a:pt x="20055" y="33093"/>
                    <a:pt x="19982" y="32967"/>
                  </a:cubicBezTo>
                  <a:cubicBezTo>
                    <a:pt x="19979" y="32962"/>
                    <a:pt x="19974" y="32959"/>
                    <a:pt x="19969" y="32959"/>
                  </a:cubicBezTo>
                  <a:cubicBezTo>
                    <a:pt x="19928" y="32959"/>
                    <a:pt x="19830" y="33099"/>
                    <a:pt x="19835" y="33109"/>
                  </a:cubicBezTo>
                  <a:cubicBezTo>
                    <a:pt x="19777" y="33009"/>
                    <a:pt x="19945" y="32878"/>
                    <a:pt x="19877" y="32799"/>
                  </a:cubicBezTo>
                  <a:cubicBezTo>
                    <a:pt x="19788" y="32694"/>
                    <a:pt x="19672" y="32653"/>
                    <a:pt x="19594" y="32537"/>
                  </a:cubicBezTo>
                  <a:lnTo>
                    <a:pt x="19594" y="32537"/>
                  </a:lnTo>
                  <a:cubicBezTo>
                    <a:pt x="19600" y="32547"/>
                    <a:pt x="19603" y="32551"/>
                    <a:pt x="19602" y="32551"/>
                  </a:cubicBezTo>
                  <a:cubicBezTo>
                    <a:pt x="19598" y="32551"/>
                    <a:pt x="19521" y="32458"/>
                    <a:pt x="19452" y="32453"/>
                  </a:cubicBezTo>
                  <a:cubicBezTo>
                    <a:pt x="19342" y="32443"/>
                    <a:pt x="19347" y="32380"/>
                    <a:pt x="19342" y="32301"/>
                  </a:cubicBezTo>
                  <a:cubicBezTo>
                    <a:pt x="19321" y="32139"/>
                    <a:pt x="19216" y="32002"/>
                    <a:pt x="19069" y="31934"/>
                  </a:cubicBezTo>
                  <a:cubicBezTo>
                    <a:pt x="19017" y="31908"/>
                    <a:pt x="18687" y="31934"/>
                    <a:pt x="18786" y="31856"/>
                  </a:cubicBezTo>
                  <a:cubicBezTo>
                    <a:pt x="18970" y="31704"/>
                    <a:pt x="19180" y="31557"/>
                    <a:pt x="18860" y="31530"/>
                  </a:cubicBezTo>
                  <a:cubicBezTo>
                    <a:pt x="18849" y="31530"/>
                    <a:pt x="18837" y="31530"/>
                    <a:pt x="18825" y="31530"/>
                  </a:cubicBezTo>
                  <a:cubicBezTo>
                    <a:pt x="18754" y="31530"/>
                    <a:pt x="18667" y="31538"/>
                    <a:pt x="18587" y="31538"/>
                  </a:cubicBezTo>
                  <a:cubicBezTo>
                    <a:pt x="18585" y="31538"/>
                    <a:pt x="18583" y="31538"/>
                    <a:pt x="18581" y="31538"/>
                  </a:cubicBezTo>
                  <a:lnTo>
                    <a:pt x="18581" y="31538"/>
                  </a:lnTo>
                  <a:cubicBezTo>
                    <a:pt x="18628" y="31517"/>
                    <a:pt x="18672" y="31488"/>
                    <a:pt x="18692" y="31468"/>
                  </a:cubicBezTo>
                  <a:cubicBezTo>
                    <a:pt x="18662" y="31430"/>
                    <a:pt x="18621" y="31365"/>
                    <a:pt x="18559" y="31365"/>
                  </a:cubicBezTo>
                  <a:cubicBezTo>
                    <a:pt x="18535" y="31365"/>
                    <a:pt x="18508" y="31375"/>
                    <a:pt x="18477" y="31399"/>
                  </a:cubicBezTo>
                  <a:cubicBezTo>
                    <a:pt x="18460" y="31437"/>
                    <a:pt x="18447" y="31478"/>
                    <a:pt x="18437" y="31520"/>
                  </a:cubicBezTo>
                  <a:lnTo>
                    <a:pt x="18437" y="31520"/>
                  </a:lnTo>
                  <a:cubicBezTo>
                    <a:pt x="18369" y="31497"/>
                    <a:pt x="18328" y="31447"/>
                    <a:pt x="18346" y="31347"/>
                  </a:cubicBezTo>
                  <a:cubicBezTo>
                    <a:pt x="18372" y="31205"/>
                    <a:pt x="18461" y="31032"/>
                    <a:pt x="18414" y="30901"/>
                  </a:cubicBezTo>
                  <a:cubicBezTo>
                    <a:pt x="18372" y="30770"/>
                    <a:pt x="18262" y="30838"/>
                    <a:pt x="18204" y="30770"/>
                  </a:cubicBezTo>
                  <a:cubicBezTo>
                    <a:pt x="18147" y="30697"/>
                    <a:pt x="18257" y="30519"/>
                    <a:pt x="18194" y="30440"/>
                  </a:cubicBezTo>
                  <a:cubicBezTo>
                    <a:pt x="18193" y="30438"/>
                    <a:pt x="18191" y="30438"/>
                    <a:pt x="18187" y="30438"/>
                  </a:cubicBezTo>
                  <a:cubicBezTo>
                    <a:pt x="18160" y="30438"/>
                    <a:pt x="18065" y="30492"/>
                    <a:pt x="18037" y="30492"/>
                  </a:cubicBezTo>
                  <a:cubicBezTo>
                    <a:pt x="18033" y="30493"/>
                    <a:pt x="18030" y="30493"/>
                    <a:pt x="18027" y="30493"/>
                  </a:cubicBezTo>
                  <a:cubicBezTo>
                    <a:pt x="17786" y="30493"/>
                    <a:pt x="18035" y="30114"/>
                    <a:pt x="17953" y="30026"/>
                  </a:cubicBezTo>
                  <a:lnTo>
                    <a:pt x="17953" y="30026"/>
                  </a:lnTo>
                  <a:cubicBezTo>
                    <a:pt x="17983" y="30060"/>
                    <a:pt x="17777" y="30286"/>
                    <a:pt x="17669" y="30286"/>
                  </a:cubicBezTo>
                  <a:cubicBezTo>
                    <a:pt x="17627" y="30286"/>
                    <a:pt x="17599" y="30251"/>
                    <a:pt x="17607" y="30157"/>
                  </a:cubicBezTo>
                  <a:cubicBezTo>
                    <a:pt x="17617" y="29963"/>
                    <a:pt x="17654" y="29989"/>
                    <a:pt x="17528" y="29847"/>
                  </a:cubicBezTo>
                  <a:cubicBezTo>
                    <a:pt x="17503" y="29757"/>
                    <a:pt x="17516" y="29724"/>
                    <a:pt x="17605" y="29639"/>
                  </a:cubicBezTo>
                  <a:lnTo>
                    <a:pt x="17605" y="29639"/>
                  </a:lnTo>
                  <a:cubicBezTo>
                    <a:pt x="17560" y="29680"/>
                    <a:pt x="17518" y="29696"/>
                    <a:pt x="17478" y="29696"/>
                  </a:cubicBezTo>
                  <a:cubicBezTo>
                    <a:pt x="17343" y="29696"/>
                    <a:pt x="17231" y="29516"/>
                    <a:pt x="17106" y="29516"/>
                  </a:cubicBezTo>
                  <a:cubicBezTo>
                    <a:pt x="17066" y="29516"/>
                    <a:pt x="17026" y="29534"/>
                    <a:pt x="16983" y="29580"/>
                  </a:cubicBezTo>
                  <a:cubicBezTo>
                    <a:pt x="17119" y="29433"/>
                    <a:pt x="16841" y="29229"/>
                    <a:pt x="16762" y="29171"/>
                  </a:cubicBezTo>
                  <a:cubicBezTo>
                    <a:pt x="16689" y="29129"/>
                    <a:pt x="16605" y="29098"/>
                    <a:pt x="16516" y="29092"/>
                  </a:cubicBezTo>
                  <a:cubicBezTo>
                    <a:pt x="16516" y="29092"/>
                    <a:pt x="16349" y="29189"/>
                    <a:pt x="16329" y="29189"/>
                  </a:cubicBezTo>
                  <a:cubicBezTo>
                    <a:pt x="16327" y="29189"/>
                    <a:pt x="16326" y="29189"/>
                    <a:pt x="16327" y="29187"/>
                  </a:cubicBezTo>
                  <a:cubicBezTo>
                    <a:pt x="16348" y="29082"/>
                    <a:pt x="16532" y="28914"/>
                    <a:pt x="16605" y="28825"/>
                  </a:cubicBezTo>
                  <a:lnTo>
                    <a:pt x="16605" y="28825"/>
                  </a:lnTo>
                  <a:cubicBezTo>
                    <a:pt x="16485" y="28857"/>
                    <a:pt x="16374" y="28836"/>
                    <a:pt x="16270" y="28940"/>
                  </a:cubicBezTo>
                  <a:cubicBezTo>
                    <a:pt x="16183" y="29023"/>
                    <a:pt x="16078" y="29137"/>
                    <a:pt x="15978" y="29137"/>
                  </a:cubicBezTo>
                  <a:cubicBezTo>
                    <a:pt x="15950" y="29137"/>
                    <a:pt x="15923" y="29129"/>
                    <a:pt x="15897" y="29108"/>
                  </a:cubicBezTo>
                  <a:cubicBezTo>
                    <a:pt x="15945" y="29040"/>
                    <a:pt x="16180" y="28815"/>
                    <a:pt x="16170" y="28752"/>
                  </a:cubicBezTo>
                  <a:cubicBezTo>
                    <a:pt x="16163" y="28714"/>
                    <a:pt x="16136" y="28700"/>
                    <a:pt x="16101" y="28700"/>
                  </a:cubicBezTo>
                  <a:cubicBezTo>
                    <a:pt x="16035" y="28700"/>
                    <a:pt x="15940" y="28750"/>
                    <a:pt x="15903" y="28778"/>
                  </a:cubicBezTo>
                  <a:cubicBezTo>
                    <a:pt x="15834" y="28736"/>
                    <a:pt x="15787" y="28678"/>
                    <a:pt x="15756" y="28610"/>
                  </a:cubicBezTo>
                  <a:cubicBezTo>
                    <a:pt x="15740" y="28558"/>
                    <a:pt x="15761" y="28406"/>
                    <a:pt x="15714" y="28374"/>
                  </a:cubicBezTo>
                  <a:cubicBezTo>
                    <a:pt x="15706" y="28369"/>
                    <a:pt x="15697" y="28367"/>
                    <a:pt x="15688" y="28367"/>
                  </a:cubicBezTo>
                  <a:cubicBezTo>
                    <a:pt x="15609" y="28367"/>
                    <a:pt x="15484" y="28526"/>
                    <a:pt x="15432" y="28526"/>
                  </a:cubicBezTo>
                  <a:cubicBezTo>
                    <a:pt x="15425" y="28526"/>
                    <a:pt x="15419" y="28523"/>
                    <a:pt x="15415" y="28516"/>
                  </a:cubicBezTo>
                  <a:cubicBezTo>
                    <a:pt x="15415" y="28458"/>
                    <a:pt x="15410" y="28406"/>
                    <a:pt x="15405" y="28348"/>
                  </a:cubicBezTo>
                  <a:cubicBezTo>
                    <a:pt x="15384" y="28301"/>
                    <a:pt x="15347" y="28259"/>
                    <a:pt x="15300" y="28227"/>
                  </a:cubicBezTo>
                  <a:cubicBezTo>
                    <a:pt x="15190" y="28143"/>
                    <a:pt x="15064" y="28159"/>
                    <a:pt x="14938" y="28107"/>
                  </a:cubicBezTo>
                  <a:cubicBezTo>
                    <a:pt x="14840" y="28066"/>
                    <a:pt x="14884" y="27918"/>
                    <a:pt x="14776" y="27918"/>
                  </a:cubicBezTo>
                  <a:cubicBezTo>
                    <a:pt x="14774" y="27918"/>
                    <a:pt x="14772" y="27918"/>
                    <a:pt x="14770" y="27918"/>
                  </a:cubicBezTo>
                  <a:cubicBezTo>
                    <a:pt x="14704" y="27922"/>
                    <a:pt x="14645" y="27960"/>
                    <a:pt x="14609" y="28013"/>
                  </a:cubicBezTo>
                  <a:lnTo>
                    <a:pt x="14609" y="28013"/>
                  </a:lnTo>
                  <a:cubicBezTo>
                    <a:pt x="14713" y="27830"/>
                    <a:pt x="14756" y="27745"/>
                    <a:pt x="14597" y="27651"/>
                  </a:cubicBezTo>
                  <a:lnTo>
                    <a:pt x="14597" y="27651"/>
                  </a:lnTo>
                  <a:lnTo>
                    <a:pt x="14534" y="27766"/>
                  </a:lnTo>
                  <a:cubicBezTo>
                    <a:pt x="14447" y="27720"/>
                    <a:pt x="14196" y="27494"/>
                    <a:pt x="14053" y="27494"/>
                  </a:cubicBezTo>
                  <a:cubicBezTo>
                    <a:pt x="14033" y="27494"/>
                    <a:pt x="14015" y="27499"/>
                    <a:pt x="13999" y="27509"/>
                  </a:cubicBezTo>
                  <a:cubicBezTo>
                    <a:pt x="13985" y="27519"/>
                    <a:pt x="13941" y="27764"/>
                    <a:pt x="13882" y="27764"/>
                  </a:cubicBezTo>
                  <a:cubicBezTo>
                    <a:pt x="13876" y="27764"/>
                    <a:pt x="13870" y="27761"/>
                    <a:pt x="13863" y="27755"/>
                  </a:cubicBezTo>
                  <a:cubicBezTo>
                    <a:pt x="13795" y="27687"/>
                    <a:pt x="13784" y="27514"/>
                    <a:pt x="13732" y="27436"/>
                  </a:cubicBezTo>
                  <a:cubicBezTo>
                    <a:pt x="13596" y="27236"/>
                    <a:pt x="13396" y="27079"/>
                    <a:pt x="13171" y="27000"/>
                  </a:cubicBezTo>
                  <a:cubicBezTo>
                    <a:pt x="13151" y="26994"/>
                    <a:pt x="13130" y="26992"/>
                    <a:pt x="13110" y="26992"/>
                  </a:cubicBezTo>
                  <a:cubicBezTo>
                    <a:pt x="13032" y="26992"/>
                    <a:pt x="12955" y="27027"/>
                    <a:pt x="12878" y="27027"/>
                  </a:cubicBezTo>
                  <a:cubicBezTo>
                    <a:pt x="12855" y="27027"/>
                    <a:pt x="12832" y="27024"/>
                    <a:pt x="12809" y="27016"/>
                  </a:cubicBezTo>
                  <a:cubicBezTo>
                    <a:pt x="12767" y="27000"/>
                    <a:pt x="12733" y="26993"/>
                    <a:pt x="12704" y="26993"/>
                  </a:cubicBezTo>
                  <a:cubicBezTo>
                    <a:pt x="12607" y="26993"/>
                    <a:pt x="12564" y="27075"/>
                    <a:pt x="12447" y="27200"/>
                  </a:cubicBezTo>
                  <a:cubicBezTo>
                    <a:pt x="12492" y="27151"/>
                    <a:pt x="12446" y="26759"/>
                    <a:pt x="12345" y="26759"/>
                  </a:cubicBezTo>
                  <a:cubicBezTo>
                    <a:pt x="12326" y="26759"/>
                    <a:pt x="12306" y="26772"/>
                    <a:pt x="12285" y="26801"/>
                  </a:cubicBezTo>
                  <a:cubicBezTo>
                    <a:pt x="12206" y="26917"/>
                    <a:pt x="12390" y="27289"/>
                    <a:pt x="12290" y="27415"/>
                  </a:cubicBezTo>
                  <a:lnTo>
                    <a:pt x="12170" y="27048"/>
                  </a:lnTo>
                  <a:cubicBezTo>
                    <a:pt x="12138" y="26885"/>
                    <a:pt x="12091" y="26661"/>
                    <a:pt x="12169" y="26482"/>
                  </a:cubicBezTo>
                  <a:lnTo>
                    <a:pt x="12169" y="26482"/>
                  </a:lnTo>
                  <a:cubicBezTo>
                    <a:pt x="12113" y="26609"/>
                    <a:pt x="12052" y="26638"/>
                    <a:pt x="11985" y="26638"/>
                  </a:cubicBezTo>
                  <a:cubicBezTo>
                    <a:pt x="11929" y="26638"/>
                    <a:pt x="11870" y="26618"/>
                    <a:pt x="11808" y="26618"/>
                  </a:cubicBezTo>
                  <a:cubicBezTo>
                    <a:pt x="11771" y="26618"/>
                    <a:pt x="11732" y="26625"/>
                    <a:pt x="11692" y="26649"/>
                  </a:cubicBezTo>
                  <a:cubicBezTo>
                    <a:pt x="11540" y="26581"/>
                    <a:pt x="11561" y="26550"/>
                    <a:pt x="11650" y="26382"/>
                  </a:cubicBezTo>
                  <a:cubicBezTo>
                    <a:pt x="11728" y="26237"/>
                    <a:pt x="11577" y="26235"/>
                    <a:pt x="11617" y="26135"/>
                  </a:cubicBezTo>
                  <a:lnTo>
                    <a:pt x="11617" y="26135"/>
                  </a:lnTo>
                  <a:lnTo>
                    <a:pt x="11394" y="26660"/>
                  </a:lnTo>
                  <a:cubicBezTo>
                    <a:pt x="11254" y="26603"/>
                    <a:pt x="11375" y="26161"/>
                    <a:pt x="11358" y="26161"/>
                  </a:cubicBezTo>
                  <a:lnTo>
                    <a:pt x="11358" y="26161"/>
                  </a:lnTo>
                  <a:cubicBezTo>
                    <a:pt x="11357" y="26161"/>
                    <a:pt x="11357" y="26161"/>
                    <a:pt x="11357" y="26162"/>
                  </a:cubicBezTo>
                  <a:cubicBezTo>
                    <a:pt x="11269" y="26191"/>
                    <a:pt x="11118" y="26311"/>
                    <a:pt x="11015" y="26311"/>
                  </a:cubicBezTo>
                  <a:cubicBezTo>
                    <a:pt x="10970" y="26311"/>
                    <a:pt x="10934" y="26288"/>
                    <a:pt x="10916" y="26225"/>
                  </a:cubicBezTo>
                  <a:cubicBezTo>
                    <a:pt x="10888" y="26103"/>
                    <a:pt x="10719" y="25841"/>
                    <a:pt x="10557" y="25841"/>
                  </a:cubicBezTo>
                  <a:cubicBezTo>
                    <a:pt x="10509" y="25841"/>
                    <a:pt x="10461" y="25864"/>
                    <a:pt x="10418" y="25920"/>
                  </a:cubicBezTo>
                  <a:cubicBezTo>
                    <a:pt x="10403" y="25941"/>
                    <a:pt x="10385" y="25948"/>
                    <a:pt x="10364" y="25948"/>
                  </a:cubicBezTo>
                  <a:cubicBezTo>
                    <a:pt x="10296" y="25948"/>
                    <a:pt x="10205" y="25869"/>
                    <a:pt x="10120" y="25869"/>
                  </a:cubicBezTo>
                  <a:cubicBezTo>
                    <a:pt x="10094" y="25869"/>
                    <a:pt x="10069" y="25876"/>
                    <a:pt x="10046" y="25894"/>
                  </a:cubicBezTo>
                  <a:cubicBezTo>
                    <a:pt x="10005" y="25927"/>
                    <a:pt x="9976" y="25940"/>
                    <a:pt x="9956" y="25940"/>
                  </a:cubicBezTo>
                  <a:cubicBezTo>
                    <a:pt x="9860" y="25940"/>
                    <a:pt x="9948" y="25645"/>
                    <a:pt x="9884" y="25585"/>
                  </a:cubicBezTo>
                  <a:cubicBezTo>
                    <a:pt x="9866" y="25569"/>
                    <a:pt x="9847" y="25563"/>
                    <a:pt x="9827" y="25563"/>
                  </a:cubicBezTo>
                  <a:cubicBezTo>
                    <a:pt x="9760" y="25563"/>
                    <a:pt x="9685" y="25630"/>
                    <a:pt x="9618" y="25630"/>
                  </a:cubicBezTo>
                  <a:cubicBezTo>
                    <a:pt x="9605" y="25630"/>
                    <a:pt x="9592" y="25628"/>
                    <a:pt x="9579" y="25622"/>
                  </a:cubicBezTo>
                  <a:cubicBezTo>
                    <a:pt x="9459" y="25559"/>
                    <a:pt x="9517" y="25501"/>
                    <a:pt x="9579" y="25401"/>
                  </a:cubicBezTo>
                  <a:cubicBezTo>
                    <a:pt x="9610" y="25343"/>
                    <a:pt x="9573" y="25327"/>
                    <a:pt x="9525" y="25327"/>
                  </a:cubicBezTo>
                  <a:cubicBezTo>
                    <a:pt x="9474" y="25327"/>
                    <a:pt x="9409" y="25346"/>
                    <a:pt x="9401" y="25354"/>
                  </a:cubicBezTo>
                  <a:cubicBezTo>
                    <a:pt x="9375" y="25369"/>
                    <a:pt x="9355" y="25376"/>
                    <a:pt x="9341" y="25376"/>
                  </a:cubicBezTo>
                  <a:cubicBezTo>
                    <a:pt x="9299" y="25376"/>
                    <a:pt x="9293" y="25329"/>
                    <a:pt x="9270" y="25302"/>
                  </a:cubicBezTo>
                  <a:cubicBezTo>
                    <a:pt x="9262" y="25293"/>
                    <a:pt x="9253" y="25289"/>
                    <a:pt x="9244" y="25289"/>
                  </a:cubicBezTo>
                  <a:cubicBezTo>
                    <a:pt x="9165" y="25289"/>
                    <a:pt x="9082" y="25632"/>
                    <a:pt x="9038" y="25632"/>
                  </a:cubicBezTo>
                  <a:cubicBezTo>
                    <a:pt x="9023" y="25632"/>
                    <a:pt x="9012" y="25588"/>
                    <a:pt x="9008" y="25470"/>
                  </a:cubicBezTo>
                  <a:cubicBezTo>
                    <a:pt x="9005" y="25299"/>
                    <a:pt x="8925" y="25215"/>
                    <a:pt x="8823" y="25215"/>
                  </a:cubicBezTo>
                  <a:cubicBezTo>
                    <a:pt x="8768" y="25215"/>
                    <a:pt x="8706" y="25239"/>
                    <a:pt x="8646" y="25286"/>
                  </a:cubicBezTo>
                  <a:cubicBezTo>
                    <a:pt x="8566" y="25347"/>
                    <a:pt x="8502" y="25386"/>
                    <a:pt x="8456" y="25386"/>
                  </a:cubicBezTo>
                  <a:cubicBezTo>
                    <a:pt x="8391" y="25386"/>
                    <a:pt x="8363" y="25308"/>
                    <a:pt x="8379" y="25102"/>
                  </a:cubicBezTo>
                  <a:cubicBezTo>
                    <a:pt x="8384" y="25037"/>
                    <a:pt x="8343" y="25021"/>
                    <a:pt x="8284" y="25021"/>
                  </a:cubicBezTo>
                  <a:cubicBezTo>
                    <a:pt x="8223" y="25021"/>
                    <a:pt x="8142" y="25039"/>
                    <a:pt x="8076" y="25039"/>
                  </a:cubicBezTo>
                  <a:cubicBezTo>
                    <a:pt x="8010" y="25039"/>
                    <a:pt x="7959" y="25020"/>
                    <a:pt x="7959" y="24943"/>
                  </a:cubicBezTo>
                  <a:lnTo>
                    <a:pt x="7959" y="24943"/>
                  </a:lnTo>
                  <a:cubicBezTo>
                    <a:pt x="7956" y="25058"/>
                    <a:pt x="7723" y="25194"/>
                    <a:pt x="7620" y="25194"/>
                  </a:cubicBezTo>
                  <a:cubicBezTo>
                    <a:pt x="7558" y="25194"/>
                    <a:pt x="7542" y="25147"/>
                    <a:pt x="7645" y="25019"/>
                  </a:cubicBezTo>
                  <a:cubicBezTo>
                    <a:pt x="7704" y="24851"/>
                    <a:pt x="7676" y="24807"/>
                    <a:pt x="7614" y="24807"/>
                  </a:cubicBezTo>
                  <a:cubicBezTo>
                    <a:pt x="7546" y="24807"/>
                    <a:pt x="7435" y="24863"/>
                    <a:pt x="7360" y="24863"/>
                  </a:cubicBezTo>
                  <a:cubicBezTo>
                    <a:pt x="7353" y="24863"/>
                    <a:pt x="7347" y="24862"/>
                    <a:pt x="7341" y="24861"/>
                  </a:cubicBezTo>
                  <a:cubicBezTo>
                    <a:pt x="7257" y="24851"/>
                    <a:pt x="7147" y="24819"/>
                    <a:pt x="7100" y="24735"/>
                  </a:cubicBezTo>
                  <a:cubicBezTo>
                    <a:pt x="7068" y="24683"/>
                    <a:pt x="7110" y="24636"/>
                    <a:pt x="7052" y="24604"/>
                  </a:cubicBezTo>
                  <a:cubicBezTo>
                    <a:pt x="7017" y="24587"/>
                    <a:pt x="6941" y="24571"/>
                    <a:pt x="6860" y="24571"/>
                  </a:cubicBezTo>
                  <a:cubicBezTo>
                    <a:pt x="6753" y="24571"/>
                    <a:pt x="6638" y="24599"/>
                    <a:pt x="6603" y="24689"/>
                  </a:cubicBezTo>
                  <a:lnTo>
                    <a:pt x="6603" y="24689"/>
                  </a:lnTo>
                  <a:cubicBezTo>
                    <a:pt x="6655" y="24549"/>
                    <a:pt x="6721" y="24415"/>
                    <a:pt x="6601" y="24358"/>
                  </a:cubicBezTo>
                  <a:cubicBezTo>
                    <a:pt x="6595" y="24355"/>
                    <a:pt x="6588" y="24354"/>
                    <a:pt x="6580" y="24354"/>
                  </a:cubicBezTo>
                  <a:cubicBezTo>
                    <a:pt x="6525" y="24354"/>
                    <a:pt x="6434" y="24412"/>
                    <a:pt x="6381" y="24412"/>
                  </a:cubicBezTo>
                  <a:cubicBezTo>
                    <a:pt x="6352" y="24412"/>
                    <a:pt x="6334" y="24395"/>
                    <a:pt x="6339" y="24342"/>
                  </a:cubicBezTo>
                  <a:lnTo>
                    <a:pt x="6339" y="24342"/>
                  </a:lnTo>
                  <a:cubicBezTo>
                    <a:pt x="6339" y="24342"/>
                    <a:pt x="6240" y="24363"/>
                    <a:pt x="6219" y="24416"/>
                  </a:cubicBezTo>
                  <a:cubicBezTo>
                    <a:pt x="6207" y="24441"/>
                    <a:pt x="6195" y="24451"/>
                    <a:pt x="6183" y="24451"/>
                  </a:cubicBezTo>
                  <a:cubicBezTo>
                    <a:pt x="6156" y="24451"/>
                    <a:pt x="6130" y="24402"/>
                    <a:pt x="6119" y="24384"/>
                  </a:cubicBezTo>
                  <a:cubicBezTo>
                    <a:pt x="6059" y="24300"/>
                    <a:pt x="5987" y="24197"/>
                    <a:pt x="5911" y="24197"/>
                  </a:cubicBezTo>
                  <a:cubicBezTo>
                    <a:pt x="5855" y="24197"/>
                    <a:pt x="5797" y="24253"/>
                    <a:pt x="5740" y="24412"/>
                  </a:cubicBezTo>
                  <a:lnTo>
                    <a:pt x="5740" y="24412"/>
                  </a:lnTo>
                  <a:cubicBezTo>
                    <a:pt x="5765" y="24339"/>
                    <a:pt x="5836" y="24128"/>
                    <a:pt x="5768" y="24128"/>
                  </a:cubicBezTo>
                  <a:cubicBezTo>
                    <a:pt x="5757" y="24128"/>
                    <a:pt x="5741" y="24134"/>
                    <a:pt x="5721" y="24148"/>
                  </a:cubicBezTo>
                  <a:cubicBezTo>
                    <a:pt x="5630" y="24212"/>
                    <a:pt x="5610" y="24252"/>
                    <a:pt x="5558" y="24252"/>
                  </a:cubicBezTo>
                  <a:cubicBezTo>
                    <a:pt x="5537" y="24252"/>
                    <a:pt x="5511" y="24246"/>
                    <a:pt x="5474" y="24232"/>
                  </a:cubicBezTo>
                  <a:lnTo>
                    <a:pt x="5474" y="24232"/>
                  </a:lnTo>
                  <a:cubicBezTo>
                    <a:pt x="5478" y="24233"/>
                    <a:pt x="5481" y="24234"/>
                    <a:pt x="5485" y="24234"/>
                  </a:cubicBezTo>
                  <a:cubicBezTo>
                    <a:pt x="5559" y="24234"/>
                    <a:pt x="5622" y="23989"/>
                    <a:pt x="5527" y="23939"/>
                  </a:cubicBezTo>
                  <a:cubicBezTo>
                    <a:pt x="5465" y="23911"/>
                    <a:pt x="5400" y="23896"/>
                    <a:pt x="5334" y="23896"/>
                  </a:cubicBezTo>
                  <a:cubicBezTo>
                    <a:pt x="5311" y="23896"/>
                    <a:pt x="5288" y="23898"/>
                    <a:pt x="5264" y="23902"/>
                  </a:cubicBezTo>
                  <a:cubicBezTo>
                    <a:pt x="5065" y="23923"/>
                    <a:pt x="5039" y="23970"/>
                    <a:pt x="4960" y="24190"/>
                  </a:cubicBezTo>
                  <a:cubicBezTo>
                    <a:pt x="4803" y="24133"/>
                    <a:pt x="4855" y="24096"/>
                    <a:pt x="4855" y="23928"/>
                  </a:cubicBezTo>
                  <a:lnTo>
                    <a:pt x="4855" y="23928"/>
                  </a:lnTo>
                  <a:cubicBezTo>
                    <a:pt x="4787" y="24001"/>
                    <a:pt x="4730" y="24085"/>
                    <a:pt x="4677" y="24174"/>
                  </a:cubicBezTo>
                  <a:cubicBezTo>
                    <a:pt x="4740" y="23980"/>
                    <a:pt x="4777" y="23776"/>
                    <a:pt x="4787" y="23572"/>
                  </a:cubicBezTo>
                  <a:lnTo>
                    <a:pt x="4787" y="23572"/>
                  </a:lnTo>
                  <a:cubicBezTo>
                    <a:pt x="4672" y="23655"/>
                    <a:pt x="4557" y="23750"/>
                    <a:pt x="4457" y="23849"/>
                  </a:cubicBezTo>
                  <a:cubicBezTo>
                    <a:pt x="4394" y="23911"/>
                    <a:pt x="4337" y="23935"/>
                    <a:pt x="4284" y="23935"/>
                  </a:cubicBezTo>
                  <a:cubicBezTo>
                    <a:pt x="4180" y="23935"/>
                    <a:pt x="4093" y="23842"/>
                    <a:pt x="4006" y="23766"/>
                  </a:cubicBezTo>
                  <a:cubicBezTo>
                    <a:pt x="3962" y="23725"/>
                    <a:pt x="3825" y="23607"/>
                    <a:pt x="3718" y="23607"/>
                  </a:cubicBezTo>
                  <a:cubicBezTo>
                    <a:pt x="3673" y="23607"/>
                    <a:pt x="3633" y="23629"/>
                    <a:pt x="3608" y="23687"/>
                  </a:cubicBezTo>
                  <a:cubicBezTo>
                    <a:pt x="3539" y="23855"/>
                    <a:pt x="3487" y="24033"/>
                    <a:pt x="3429" y="24201"/>
                  </a:cubicBezTo>
                  <a:cubicBezTo>
                    <a:pt x="3309" y="24159"/>
                    <a:pt x="3450" y="23860"/>
                    <a:pt x="3487" y="23750"/>
                  </a:cubicBezTo>
                  <a:lnTo>
                    <a:pt x="3487" y="23750"/>
                  </a:lnTo>
                  <a:cubicBezTo>
                    <a:pt x="3478" y="23777"/>
                    <a:pt x="3468" y="23788"/>
                    <a:pt x="3457" y="23788"/>
                  </a:cubicBezTo>
                  <a:cubicBezTo>
                    <a:pt x="3411" y="23788"/>
                    <a:pt x="3358" y="23582"/>
                    <a:pt x="3387" y="23493"/>
                  </a:cubicBezTo>
                  <a:cubicBezTo>
                    <a:pt x="3419" y="23398"/>
                    <a:pt x="3477" y="23246"/>
                    <a:pt x="3387" y="23215"/>
                  </a:cubicBezTo>
                  <a:lnTo>
                    <a:pt x="3200" y="23758"/>
                  </a:lnTo>
                  <a:lnTo>
                    <a:pt x="3200" y="23758"/>
                  </a:lnTo>
                  <a:cubicBezTo>
                    <a:pt x="3301" y="23461"/>
                    <a:pt x="2837" y="23294"/>
                    <a:pt x="2711" y="23252"/>
                  </a:cubicBezTo>
                  <a:lnTo>
                    <a:pt x="2711" y="23252"/>
                  </a:lnTo>
                  <a:cubicBezTo>
                    <a:pt x="2800" y="23283"/>
                    <a:pt x="2737" y="23435"/>
                    <a:pt x="2711" y="23530"/>
                  </a:cubicBezTo>
                  <a:cubicBezTo>
                    <a:pt x="2569" y="23459"/>
                    <a:pt x="2615" y="23084"/>
                    <a:pt x="2474" y="23084"/>
                  </a:cubicBezTo>
                  <a:cubicBezTo>
                    <a:pt x="2448" y="23084"/>
                    <a:pt x="2416" y="23097"/>
                    <a:pt x="2376" y="23126"/>
                  </a:cubicBezTo>
                  <a:cubicBezTo>
                    <a:pt x="2357" y="23152"/>
                    <a:pt x="2230" y="23263"/>
                    <a:pt x="2169" y="23263"/>
                  </a:cubicBezTo>
                  <a:cubicBezTo>
                    <a:pt x="2144" y="23263"/>
                    <a:pt x="2130" y="23244"/>
                    <a:pt x="2140" y="23194"/>
                  </a:cubicBezTo>
                  <a:cubicBezTo>
                    <a:pt x="2155" y="23121"/>
                    <a:pt x="2381" y="22900"/>
                    <a:pt x="2250" y="22879"/>
                  </a:cubicBezTo>
                  <a:cubicBezTo>
                    <a:pt x="2239" y="22878"/>
                    <a:pt x="2229" y="22877"/>
                    <a:pt x="2219" y="22877"/>
                  </a:cubicBezTo>
                  <a:cubicBezTo>
                    <a:pt x="2135" y="22877"/>
                    <a:pt x="2064" y="22926"/>
                    <a:pt x="1989" y="22926"/>
                  </a:cubicBezTo>
                  <a:cubicBezTo>
                    <a:pt x="1952" y="22926"/>
                    <a:pt x="1914" y="22915"/>
                    <a:pt x="1872" y="22879"/>
                  </a:cubicBezTo>
                  <a:cubicBezTo>
                    <a:pt x="1762" y="22796"/>
                    <a:pt x="1699" y="22664"/>
                    <a:pt x="1573" y="22623"/>
                  </a:cubicBezTo>
                  <a:cubicBezTo>
                    <a:pt x="1560" y="22618"/>
                    <a:pt x="1546" y="22616"/>
                    <a:pt x="1532" y="22616"/>
                  </a:cubicBezTo>
                  <a:cubicBezTo>
                    <a:pt x="1387" y="22616"/>
                    <a:pt x="1222" y="22823"/>
                    <a:pt x="1390" y="22885"/>
                  </a:cubicBezTo>
                  <a:cubicBezTo>
                    <a:pt x="1290" y="22848"/>
                    <a:pt x="1243" y="22843"/>
                    <a:pt x="1227" y="22801"/>
                  </a:cubicBezTo>
                  <a:cubicBezTo>
                    <a:pt x="1217" y="22759"/>
                    <a:pt x="1259" y="22670"/>
                    <a:pt x="1290" y="22612"/>
                  </a:cubicBezTo>
                  <a:cubicBezTo>
                    <a:pt x="1298" y="22597"/>
                    <a:pt x="1297" y="22591"/>
                    <a:pt x="1292" y="22591"/>
                  </a:cubicBezTo>
                  <a:cubicBezTo>
                    <a:pt x="1282" y="22591"/>
                    <a:pt x="1258" y="22609"/>
                    <a:pt x="1238" y="22623"/>
                  </a:cubicBezTo>
                  <a:cubicBezTo>
                    <a:pt x="1138" y="22685"/>
                    <a:pt x="1049" y="22759"/>
                    <a:pt x="965" y="22843"/>
                  </a:cubicBezTo>
                  <a:cubicBezTo>
                    <a:pt x="999" y="22824"/>
                    <a:pt x="1020" y="22817"/>
                    <a:pt x="1029" y="22817"/>
                  </a:cubicBezTo>
                  <a:cubicBezTo>
                    <a:pt x="1053" y="22817"/>
                    <a:pt x="1013" y="22861"/>
                    <a:pt x="939" y="22906"/>
                  </a:cubicBezTo>
                  <a:cubicBezTo>
                    <a:pt x="890" y="22935"/>
                    <a:pt x="813" y="22962"/>
                    <a:pt x="766" y="22962"/>
                  </a:cubicBezTo>
                  <a:cubicBezTo>
                    <a:pt x="738" y="22962"/>
                    <a:pt x="721" y="22952"/>
                    <a:pt x="729" y="22927"/>
                  </a:cubicBezTo>
                  <a:cubicBezTo>
                    <a:pt x="787" y="22806"/>
                    <a:pt x="1122" y="22701"/>
                    <a:pt x="1112" y="22633"/>
                  </a:cubicBezTo>
                  <a:cubicBezTo>
                    <a:pt x="1062" y="22593"/>
                    <a:pt x="1002" y="22573"/>
                    <a:pt x="941" y="22573"/>
                  </a:cubicBezTo>
                  <a:cubicBezTo>
                    <a:pt x="899" y="22573"/>
                    <a:pt x="857" y="22582"/>
                    <a:pt x="818" y="22602"/>
                  </a:cubicBezTo>
                  <a:cubicBezTo>
                    <a:pt x="713" y="22673"/>
                    <a:pt x="676" y="22728"/>
                    <a:pt x="589" y="22728"/>
                  </a:cubicBezTo>
                  <a:cubicBezTo>
                    <a:pt x="568" y="22728"/>
                    <a:pt x="543" y="22724"/>
                    <a:pt x="514" y="22717"/>
                  </a:cubicBezTo>
                  <a:cubicBezTo>
                    <a:pt x="425" y="22691"/>
                    <a:pt x="352" y="22591"/>
                    <a:pt x="451" y="22518"/>
                  </a:cubicBezTo>
                  <a:cubicBezTo>
                    <a:pt x="514" y="22470"/>
                    <a:pt x="645" y="22460"/>
                    <a:pt x="775" y="22460"/>
                  </a:cubicBezTo>
                  <a:cubicBezTo>
                    <a:pt x="881" y="22460"/>
                    <a:pt x="988" y="22467"/>
                    <a:pt x="1058" y="22467"/>
                  </a:cubicBezTo>
                  <a:cubicBezTo>
                    <a:pt x="1102" y="22467"/>
                    <a:pt x="1132" y="22464"/>
                    <a:pt x="1138" y="22455"/>
                  </a:cubicBezTo>
                  <a:cubicBezTo>
                    <a:pt x="1180" y="22402"/>
                    <a:pt x="1138" y="22276"/>
                    <a:pt x="1070" y="22224"/>
                  </a:cubicBezTo>
                  <a:cubicBezTo>
                    <a:pt x="1032" y="22191"/>
                    <a:pt x="987" y="22186"/>
                    <a:pt x="941" y="22186"/>
                  </a:cubicBezTo>
                  <a:cubicBezTo>
                    <a:pt x="920" y="22186"/>
                    <a:pt x="899" y="22187"/>
                    <a:pt x="879" y="22187"/>
                  </a:cubicBezTo>
                  <a:cubicBezTo>
                    <a:pt x="836" y="22187"/>
                    <a:pt x="795" y="22182"/>
                    <a:pt x="761" y="22156"/>
                  </a:cubicBezTo>
                  <a:cubicBezTo>
                    <a:pt x="588" y="22025"/>
                    <a:pt x="1154" y="22025"/>
                    <a:pt x="1033" y="21899"/>
                  </a:cubicBezTo>
                  <a:cubicBezTo>
                    <a:pt x="927" y="21788"/>
                    <a:pt x="762" y="21757"/>
                    <a:pt x="585" y="21757"/>
                  </a:cubicBezTo>
                  <a:cubicBezTo>
                    <a:pt x="570" y="21757"/>
                    <a:pt x="555" y="21757"/>
                    <a:pt x="540" y="21757"/>
                  </a:cubicBezTo>
                  <a:cubicBezTo>
                    <a:pt x="682" y="21752"/>
                    <a:pt x="860" y="21768"/>
                    <a:pt x="986" y="21710"/>
                  </a:cubicBezTo>
                  <a:cubicBezTo>
                    <a:pt x="1122" y="21642"/>
                    <a:pt x="1311" y="21474"/>
                    <a:pt x="1222" y="21359"/>
                  </a:cubicBezTo>
                  <a:cubicBezTo>
                    <a:pt x="1219" y="21354"/>
                    <a:pt x="1213" y="21352"/>
                    <a:pt x="1205" y="21352"/>
                  </a:cubicBezTo>
                  <a:cubicBezTo>
                    <a:pt x="1169" y="21352"/>
                    <a:pt x="1094" y="21394"/>
                    <a:pt x="1029" y="21394"/>
                  </a:cubicBezTo>
                  <a:cubicBezTo>
                    <a:pt x="1001" y="21394"/>
                    <a:pt x="975" y="21386"/>
                    <a:pt x="955" y="21364"/>
                  </a:cubicBezTo>
                  <a:cubicBezTo>
                    <a:pt x="902" y="21296"/>
                    <a:pt x="892" y="21202"/>
                    <a:pt x="928" y="21123"/>
                  </a:cubicBezTo>
                  <a:cubicBezTo>
                    <a:pt x="960" y="21039"/>
                    <a:pt x="1112" y="20971"/>
                    <a:pt x="1096" y="20898"/>
                  </a:cubicBezTo>
                  <a:cubicBezTo>
                    <a:pt x="1080" y="20787"/>
                    <a:pt x="803" y="20787"/>
                    <a:pt x="902" y="20667"/>
                  </a:cubicBezTo>
                  <a:cubicBezTo>
                    <a:pt x="955" y="20604"/>
                    <a:pt x="1269" y="20593"/>
                    <a:pt x="1143" y="20504"/>
                  </a:cubicBezTo>
                  <a:cubicBezTo>
                    <a:pt x="1018" y="20410"/>
                    <a:pt x="724" y="20415"/>
                    <a:pt x="729" y="20247"/>
                  </a:cubicBezTo>
                  <a:lnTo>
                    <a:pt x="729" y="20247"/>
                  </a:lnTo>
                  <a:lnTo>
                    <a:pt x="892" y="20253"/>
                  </a:lnTo>
                  <a:cubicBezTo>
                    <a:pt x="914" y="20246"/>
                    <a:pt x="933" y="20243"/>
                    <a:pt x="949" y="20243"/>
                  </a:cubicBezTo>
                  <a:cubicBezTo>
                    <a:pt x="986" y="20243"/>
                    <a:pt x="1007" y="20260"/>
                    <a:pt x="1007" y="20289"/>
                  </a:cubicBezTo>
                  <a:cubicBezTo>
                    <a:pt x="1009" y="20290"/>
                    <a:pt x="1010" y="20290"/>
                    <a:pt x="1012" y="20290"/>
                  </a:cubicBezTo>
                  <a:cubicBezTo>
                    <a:pt x="1061" y="20290"/>
                    <a:pt x="907" y="20016"/>
                    <a:pt x="902" y="19980"/>
                  </a:cubicBezTo>
                  <a:cubicBezTo>
                    <a:pt x="892" y="19886"/>
                    <a:pt x="1028" y="19849"/>
                    <a:pt x="991" y="19760"/>
                  </a:cubicBezTo>
                  <a:cubicBezTo>
                    <a:pt x="949" y="19665"/>
                    <a:pt x="881" y="19655"/>
                    <a:pt x="892" y="19550"/>
                  </a:cubicBezTo>
                  <a:cubicBezTo>
                    <a:pt x="886" y="19461"/>
                    <a:pt x="923" y="19372"/>
                    <a:pt x="986" y="19314"/>
                  </a:cubicBezTo>
                  <a:cubicBezTo>
                    <a:pt x="1107" y="19178"/>
                    <a:pt x="834" y="19099"/>
                    <a:pt x="845" y="18968"/>
                  </a:cubicBezTo>
                  <a:cubicBezTo>
                    <a:pt x="855" y="18842"/>
                    <a:pt x="1154" y="18816"/>
                    <a:pt x="1164" y="18690"/>
                  </a:cubicBezTo>
                  <a:cubicBezTo>
                    <a:pt x="1170" y="18591"/>
                    <a:pt x="960" y="18512"/>
                    <a:pt x="918" y="18418"/>
                  </a:cubicBezTo>
                  <a:cubicBezTo>
                    <a:pt x="892" y="18351"/>
                    <a:pt x="968" y="18332"/>
                    <a:pt x="1069" y="18332"/>
                  </a:cubicBezTo>
                  <a:cubicBezTo>
                    <a:pt x="1190" y="18332"/>
                    <a:pt x="1346" y="18359"/>
                    <a:pt x="1400" y="18365"/>
                  </a:cubicBezTo>
                  <a:cubicBezTo>
                    <a:pt x="1301" y="18271"/>
                    <a:pt x="1185" y="18187"/>
                    <a:pt x="1065" y="18113"/>
                  </a:cubicBezTo>
                  <a:cubicBezTo>
                    <a:pt x="873" y="18010"/>
                    <a:pt x="915" y="17980"/>
                    <a:pt x="1025" y="17980"/>
                  </a:cubicBezTo>
                  <a:cubicBezTo>
                    <a:pt x="1090" y="17980"/>
                    <a:pt x="1179" y="17990"/>
                    <a:pt x="1258" y="18002"/>
                  </a:cubicBezTo>
                  <a:lnTo>
                    <a:pt x="1258" y="18002"/>
                  </a:lnTo>
                  <a:cubicBezTo>
                    <a:pt x="956" y="17954"/>
                    <a:pt x="1219" y="17641"/>
                    <a:pt x="976" y="17610"/>
                  </a:cubicBezTo>
                  <a:cubicBezTo>
                    <a:pt x="1101" y="17552"/>
                    <a:pt x="1238" y="17495"/>
                    <a:pt x="1274" y="17390"/>
                  </a:cubicBezTo>
                  <a:cubicBezTo>
                    <a:pt x="1112" y="17364"/>
                    <a:pt x="1164" y="17311"/>
                    <a:pt x="1170" y="17217"/>
                  </a:cubicBezTo>
                  <a:cubicBezTo>
                    <a:pt x="1185" y="17086"/>
                    <a:pt x="986" y="16981"/>
                    <a:pt x="1007" y="16866"/>
                  </a:cubicBezTo>
                  <a:cubicBezTo>
                    <a:pt x="1012" y="16834"/>
                    <a:pt x="1631" y="16714"/>
                    <a:pt x="1411" y="16603"/>
                  </a:cubicBezTo>
                  <a:cubicBezTo>
                    <a:pt x="1327" y="16562"/>
                    <a:pt x="797" y="16614"/>
                    <a:pt x="997" y="16488"/>
                  </a:cubicBezTo>
                  <a:cubicBezTo>
                    <a:pt x="1122" y="16409"/>
                    <a:pt x="1217" y="16420"/>
                    <a:pt x="1086" y="16284"/>
                  </a:cubicBezTo>
                  <a:cubicBezTo>
                    <a:pt x="1086" y="16284"/>
                    <a:pt x="886" y="16174"/>
                    <a:pt x="913" y="16168"/>
                  </a:cubicBezTo>
                  <a:cubicBezTo>
                    <a:pt x="923" y="16166"/>
                    <a:pt x="933" y="16165"/>
                    <a:pt x="944" y="16165"/>
                  </a:cubicBezTo>
                  <a:cubicBezTo>
                    <a:pt x="1078" y="16165"/>
                    <a:pt x="1279" y="16318"/>
                    <a:pt x="1374" y="16318"/>
                  </a:cubicBezTo>
                  <a:cubicBezTo>
                    <a:pt x="1382" y="16318"/>
                    <a:pt x="1389" y="16317"/>
                    <a:pt x="1395" y="16315"/>
                  </a:cubicBezTo>
                  <a:cubicBezTo>
                    <a:pt x="1421" y="16305"/>
                    <a:pt x="1311" y="16200"/>
                    <a:pt x="1311" y="16200"/>
                  </a:cubicBezTo>
                  <a:cubicBezTo>
                    <a:pt x="1238" y="16121"/>
                    <a:pt x="1264" y="16095"/>
                    <a:pt x="1285" y="16016"/>
                  </a:cubicBezTo>
                  <a:lnTo>
                    <a:pt x="1285" y="16016"/>
                  </a:lnTo>
                  <a:cubicBezTo>
                    <a:pt x="1269" y="16084"/>
                    <a:pt x="1378" y="16074"/>
                    <a:pt x="1451" y="16089"/>
                  </a:cubicBezTo>
                  <a:lnTo>
                    <a:pt x="1451" y="16089"/>
                  </a:lnTo>
                  <a:cubicBezTo>
                    <a:pt x="1328" y="16063"/>
                    <a:pt x="1458" y="15974"/>
                    <a:pt x="1442" y="15911"/>
                  </a:cubicBezTo>
                  <a:cubicBezTo>
                    <a:pt x="1411" y="15901"/>
                    <a:pt x="1353" y="15896"/>
                    <a:pt x="1337" y="15864"/>
                  </a:cubicBezTo>
                  <a:cubicBezTo>
                    <a:pt x="1294" y="15768"/>
                    <a:pt x="1317" y="15641"/>
                    <a:pt x="1439" y="15641"/>
                  </a:cubicBezTo>
                  <a:cubicBezTo>
                    <a:pt x="1450" y="15641"/>
                    <a:pt x="1461" y="15642"/>
                    <a:pt x="1474" y="15644"/>
                  </a:cubicBezTo>
                  <a:cubicBezTo>
                    <a:pt x="1491" y="15647"/>
                    <a:pt x="1507" y="15649"/>
                    <a:pt x="1522" y="15649"/>
                  </a:cubicBezTo>
                  <a:cubicBezTo>
                    <a:pt x="1694" y="15649"/>
                    <a:pt x="1746" y="15446"/>
                    <a:pt x="1568" y="15398"/>
                  </a:cubicBezTo>
                  <a:cubicBezTo>
                    <a:pt x="1547" y="15319"/>
                    <a:pt x="1710" y="15167"/>
                    <a:pt x="1505" y="15109"/>
                  </a:cubicBezTo>
                  <a:cubicBezTo>
                    <a:pt x="1704" y="14957"/>
                    <a:pt x="2260" y="14669"/>
                    <a:pt x="1856" y="14391"/>
                  </a:cubicBezTo>
                  <a:lnTo>
                    <a:pt x="1856" y="14391"/>
                  </a:lnTo>
                  <a:cubicBezTo>
                    <a:pt x="1996" y="14436"/>
                    <a:pt x="2080" y="14455"/>
                    <a:pt x="2126" y="14455"/>
                  </a:cubicBezTo>
                  <a:cubicBezTo>
                    <a:pt x="2345" y="14455"/>
                    <a:pt x="1667" y="14021"/>
                    <a:pt x="1815" y="13982"/>
                  </a:cubicBezTo>
                  <a:cubicBezTo>
                    <a:pt x="1961" y="13945"/>
                    <a:pt x="2265" y="13998"/>
                    <a:pt x="2129" y="13793"/>
                  </a:cubicBezTo>
                  <a:cubicBezTo>
                    <a:pt x="2098" y="13746"/>
                    <a:pt x="1725" y="13421"/>
                    <a:pt x="1699" y="13421"/>
                  </a:cubicBezTo>
                  <a:cubicBezTo>
                    <a:pt x="1708" y="13420"/>
                    <a:pt x="1716" y="13420"/>
                    <a:pt x="1724" y="13420"/>
                  </a:cubicBezTo>
                  <a:cubicBezTo>
                    <a:pt x="1821" y="13420"/>
                    <a:pt x="1910" y="13464"/>
                    <a:pt x="1974" y="13464"/>
                  </a:cubicBezTo>
                  <a:cubicBezTo>
                    <a:pt x="2025" y="13464"/>
                    <a:pt x="2060" y="13436"/>
                    <a:pt x="2071" y="13337"/>
                  </a:cubicBezTo>
                  <a:cubicBezTo>
                    <a:pt x="2082" y="13206"/>
                    <a:pt x="1830" y="13243"/>
                    <a:pt x="1877" y="13101"/>
                  </a:cubicBezTo>
                  <a:lnTo>
                    <a:pt x="1877" y="13101"/>
                  </a:lnTo>
                  <a:cubicBezTo>
                    <a:pt x="1978" y="13133"/>
                    <a:pt x="2189" y="13240"/>
                    <a:pt x="2315" y="13240"/>
                  </a:cubicBezTo>
                  <a:cubicBezTo>
                    <a:pt x="2334" y="13240"/>
                    <a:pt x="2351" y="13238"/>
                    <a:pt x="2365" y="13232"/>
                  </a:cubicBezTo>
                  <a:cubicBezTo>
                    <a:pt x="2465" y="13169"/>
                    <a:pt x="2449" y="13022"/>
                    <a:pt x="2339" y="12980"/>
                  </a:cubicBezTo>
                  <a:cubicBezTo>
                    <a:pt x="2229" y="12944"/>
                    <a:pt x="2318" y="12671"/>
                    <a:pt x="2328" y="12629"/>
                  </a:cubicBezTo>
                  <a:cubicBezTo>
                    <a:pt x="2348" y="12549"/>
                    <a:pt x="2402" y="12324"/>
                    <a:pt x="2550" y="12324"/>
                  </a:cubicBezTo>
                  <a:cubicBezTo>
                    <a:pt x="2556" y="12324"/>
                    <a:pt x="2563" y="12324"/>
                    <a:pt x="2570" y="12325"/>
                  </a:cubicBezTo>
                  <a:cubicBezTo>
                    <a:pt x="2609" y="12331"/>
                    <a:pt x="2647" y="12334"/>
                    <a:pt x="2681" y="12334"/>
                  </a:cubicBezTo>
                  <a:cubicBezTo>
                    <a:pt x="2836" y="12334"/>
                    <a:pt x="2934" y="12272"/>
                    <a:pt x="2874" y="12105"/>
                  </a:cubicBezTo>
                  <a:cubicBezTo>
                    <a:pt x="2847" y="12005"/>
                    <a:pt x="2706" y="11948"/>
                    <a:pt x="2727" y="11843"/>
                  </a:cubicBezTo>
                  <a:cubicBezTo>
                    <a:pt x="2743" y="11748"/>
                    <a:pt x="2842" y="11680"/>
                    <a:pt x="2921" y="11617"/>
                  </a:cubicBezTo>
                  <a:cubicBezTo>
                    <a:pt x="2937" y="11602"/>
                    <a:pt x="3220" y="11308"/>
                    <a:pt x="3131" y="11297"/>
                  </a:cubicBezTo>
                  <a:cubicBezTo>
                    <a:pt x="2790" y="11250"/>
                    <a:pt x="3136" y="11014"/>
                    <a:pt x="3209" y="10915"/>
                  </a:cubicBezTo>
                  <a:cubicBezTo>
                    <a:pt x="3267" y="10841"/>
                    <a:pt x="3309" y="10752"/>
                    <a:pt x="3335" y="10658"/>
                  </a:cubicBezTo>
                  <a:cubicBezTo>
                    <a:pt x="3356" y="10563"/>
                    <a:pt x="3335" y="10574"/>
                    <a:pt x="3272" y="10563"/>
                  </a:cubicBezTo>
                  <a:cubicBezTo>
                    <a:pt x="3199" y="10548"/>
                    <a:pt x="3361" y="10432"/>
                    <a:pt x="3372" y="10417"/>
                  </a:cubicBezTo>
                  <a:cubicBezTo>
                    <a:pt x="3398" y="10359"/>
                    <a:pt x="3419" y="10296"/>
                    <a:pt x="3424" y="10233"/>
                  </a:cubicBezTo>
                  <a:cubicBezTo>
                    <a:pt x="3429" y="10169"/>
                    <a:pt x="3382" y="9950"/>
                    <a:pt x="3480" y="9950"/>
                  </a:cubicBezTo>
                  <a:cubicBezTo>
                    <a:pt x="3495" y="9950"/>
                    <a:pt x="3513" y="9955"/>
                    <a:pt x="3534" y="9966"/>
                  </a:cubicBezTo>
                  <a:cubicBezTo>
                    <a:pt x="3577" y="9987"/>
                    <a:pt x="3616" y="9997"/>
                    <a:pt x="3651" y="9997"/>
                  </a:cubicBezTo>
                  <a:cubicBezTo>
                    <a:pt x="3768" y="9997"/>
                    <a:pt x="3835" y="9891"/>
                    <a:pt x="3844" y="9798"/>
                  </a:cubicBezTo>
                  <a:cubicBezTo>
                    <a:pt x="3849" y="9677"/>
                    <a:pt x="3623" y="9683"/>
                    <a:pt x="3702" y="9557"/>
                  </a:cubicBezTo>
                  <a:lnTo>
                    <a:pt x="3702" y="9557"/>
                  </a:lnTo>
                  <a:cubicBezTo>
                    <a:pt x="3780" y="9599"/>
                    <a:pt x="3848" y="9654"/>
                    <a:pt x="3904" y="9654"/>
                  </a:cubicBezTo>
                  <a:cubicBezTo>
                    <a:pt x="3931" y="9654"/>
                    <a:pt x="3954" y="9641"/>
                    <a:pt x="3975" y="9609"/>
                  </a:cubicBezTo>
                  <a:cubicBezTo>
                    <a:pt x="4020" y="9516"/>
                    <a:pt x="3788" y="9476"/>
                    <a:pt x="3581" y="9476"/>
                  </a:cubicBezTo>
                  <a:cubicBezTo>
                    <a:pt x="3450" y="9476"/>
                    <a:pt x="3330" y="9492"/>
                    <a:pt x="3293" y="9520"/>
                  </a:cubicBezTo>
                  <a:cubicBezTo>
                    <a:pt x="3213" y="9579"/>
                    <a:pt x="3194" y="9718"/>
                    <a:pt x="3093" y="9718"/>
                  </a:cubicBezTo>
                  <a:cubicBezTo>
                    <a:pt x="3068" y="9718"/>
                    <a:pt x="3037" y="9709"/>
                    <a:pt x="2999" y="9688"/>
                  </a:cubicBezTo>
                  <a:cubicBezTo>
                    <a:pt x="2939" y="9731"/>
                    <a:pt x="2939" y="9891"/>
                    <a:pt x="2839" y="9891"/>
                  </a:cubicBezTo>
                  <a:cubicBezTo>
                    <a:pt x="2817" y="9891"/>
                    <a:pt x="2791" y="9884"/>
                    <a:pt x="2758" y="9866"/>
                  </a:cubicBezTo>
                  <a:lnTo>
                    <a:pt x="2758" y="9866"/>
                  </a:lnTo>
                  <a:cubicBezTo>
                    <a:pt x="2832" y="9913"/>
                    <a:pt x="3183" y="9981"/>
                    <a:pt x="3141" y="10092"/>
                  </a:cubicBezTo>
                  <a:cubicBezTo>
                    <a:pt x="3104" y="10181"/>
                    <a:pt x="2722" y="10165"/>
                    <a:pt x="2758" y="10301"/>
                  </a:cubicBezTo>
                  <a:cubicBezTo>
                    <a:pt x="2774" y="10348"/>
                    <a:pt x="2905" y="10364"/>
                    <a:pt x="2937" y="10364"/>
                  </a:cubicBezTo>
                  <a:cubicBezTo>
                    <a:pt x="3062" y="10432"/>
                    <a:pt x="3005" y="10527"/>
                    <a:pt x="2973" y="10584"/>
                  </a:cubicBezTo>
                  <a:cubicBezTo>
                    <a:pt x="2945" y="10637"/>
                    <a:pt x="2874" y="10711"/>
                    <a:pt x="2788" y="10711"/>
                  </a:cubicBezTo>
                  <a:cubicBezTo>
                    <a:pt x="2746" y="10711"/>
                    <a:pt x="2700" y="10694"/>
                    <a:pt x="2653" y="10647"/>
                  </a:cubicBezTo>
                  <a:cubicBezTo>
                    <a:pt x="2543" y="10527"/>
                    <a:pt x="2669" y="10275"/>
                    <a:pt x="2454" y="10238"/>
                  </a:cubicBezTo>
                  <a:cubicBezTo>
                    <a:pt x="2425" y="10234"/>
                    <a:pt x="2398" y="10231"/>
                    <a:pt x="2375" y="10231"/>
                  </a:cubicBezTo>
                  <a:cubicBezTo>
                    <a:pt x="2194" y="10231"/>
                    <a:pt x="2209" y="10368"/>
                    <a:pt x="2344" y="10480"/>
                  </a:cubicBezTo>
                  <a:cubicBezTo>
                    <a:pt x="2514" y="10626"/>
                    <a:pt x="2334" y="10946"/>
                    <a:pt x="2111" y="10946"/>
                  </a:cubicBezTo>
                  <a:cubicBezTo>
                    <a:pt x="2089" y="10946"/>
                    <a:pt x="2066" y="10943"/>
                    <a:pt x="2044" y="10936"/>
                  </a:cubicBezTo>
                  <a:lnTo>
                    <a:pt x="2044" y="10936"/>
                  </a:lnTo>
                  <a:cubicBezTo>
                    <a:pt x="2131" y="10968"/>
                    <a:pt x="2300" y="11028"/>
                    <a:pt x="2281" y="11088"/>
                  </a:cubicBezTo>
                  <a:cubicBezTo>
                    <a:pt x="2260" y="11166"/>
                    <a:pt x="2218" y="11312"/>
                    <a:pt x="2359" y="11376"/>
                  </a:cubicBezTo>
                  <a:lnTo>
                    <a:pt x="2359" y="11376"/>
                  </a:lnTo>
                  <a:cubicBezTo>
                    <a:pt x="2328" y="11362"/>
                    <a:pt x="2297" y="11356"/>
                    <a:pt x="2268" y="11356"/>
                  </a:cubicBezTo>
                  <a:cubicBezTo>
                    <a:pt x="1993" y="11356"/>
                    <a:pt x="1769" y="11884"/>
                    <a:pt x="1736" y="12021"/>
                  </a:cubicBezTo>
                  <a:cubicBezTo>
                    <a:pt x="1636" y="12309"/>
                    <a:pt x="1752" y="12556"/>
                    <a:pt x="1956" y="12849"/>
                  </a:cubicBezTo>
                  <a:cubicBezTo>
                    <a:pt x="1932" y="12815"/>
                    <a:pt x="1739" y="12572"/>
                    <a:pt x="1633" y="12572"/>
                  </a:cubicBezTo>
                  <a:cubicBezTo>
                    <a:pt x="1625" y="12572"/>
                    <a:pt x="1617" y="12574"/>
                    <a:pt x="1610" y="12577"/>
                  </a:cubicBezTo>
                  <a:lnTo>
                    <a:pt x="1600" y="12692"/>
                  </a:lnTo>
                  <a:cubicBezTo>
                    <a:pt x="1592" y="12710"/>
                    <a:pt x="1590" y="12716"/>
                    <a:pt x="1586" y="12716"/>
                  </a:cubicBezTo>
                  <a:cubicBezTo>
                    <a:pt x="1579" y="12716"/>
                    <a:pt x="1563" y="12701"/>
                    <a:pt x="1495" y="12697"/>
                  </a:cubicBezTo>
                  <a:cubicBezTo>
                    <a:pt x="1480" y="12696"/>
                    <a:pt x="1465" y="12695"/>
                    <a:pt x="1451" y="12695"/>
                  </a:cubicBezTo>
                  <a:cubicBezTo>
                    <a:pt x="1306" y="12695"/>
                    <a:pt x="1235" y="12768"/>
                    <a:pt x="1432" y="12849"/>
                  </a:cubicBezTo>
                  <a:cubicBezTo>
                    <a:pt x="1573" y="12907"/>
                    <a:pt x="1647" y="12912"/>
                    <a:pt x="1610" y="13028"/>
                  </a:cubicBezTo>
                  <a:cubicBezTo>
                    <a:pt x="1600" y="13096"/>
                    <a:pt x="1573" y="13154"/>
                    <a:pt x="1531" y="13211"/>
                  </a:cubicBezTo>
                  <a:cubicBezTo>
                    <a:pt x="1517" y="13226"/>
                    <a:pt x="1495" y="13229"/>
                    <a:pt x="1473" y="13229"/>
                  </a:cubicBezTo>
                  <a:cubicBezTo>
                    <a:pt x="1457" y="13229"/>
                    <a:pt x="1442" y="13227"/>
                    <a:pt x="1429" y="13227"/>
                  </a:cubicBezTo>
                  <a:cubicBezTo>
                    <a:pt x="1414" y="13227"/>
                    <a:pt x="1404" y="13229"/>
                    <a:pt x="1400" y="13237"/>
                  </a:cubicBezTo>
                  <a:lnTo>
                    <a:pt x="1295" y="13536"/>
                  </a:lnTo>
                  <a:cubicBezTo>
                    <a:pt x="1249" y="13679"/>
                    <a:pt x="1533" y="13755"/>
                    <a:pt x="1656" y="13755"/>
                  </a:cubicBezTo>
                  <a:cubicBezTo>
                    <a:pt x="1685" y="13755"/>
                    <a:pt x="1705" y="13750"/>
                    <a:pt x="1709" y="13742"/>
                  </a:cubicBezTo>
                  <a:lnTo>
                    <a:pt x="1709" y="13742"/>
                  </a:lnTo>
                  <a:cubicBezTo>
                    <a:pt x="1675" y="13825"/>
                    <a:pt x="1216" y="13903"/>
                    <a:pt x="1112" y="13966"/>
                  </a:cubicBezTo>
                  <a:cubicBezTo>
                    <a:pt x="1031" y="14019"/>
                    <a:pt x="991" y="14078"/>
                    <a:pt x="1066" y="14078"/>
                  </a:cubicBezTo>
                  <a:cubicBezTo>
                    <a:pt x="1088" y="14078"/>
                    <a:pt x="1120" y="14073"/>
                    <a:pt x="1164" y="14061"/>
                  </a:cubicBezTo>
                  <a:cubicBezTo>
                    <a:pt x="1204" y="14051"/>
                    <a:pt x="1268" y="14043"/>
                    <a:pt x="1324" y="14043"/>
                  </a:cubicBezTo>
                  <a:cubicBezTo>
                    <a:pt x="1424" y="14043"/>
                    <a:pt x="1504" y="14068"/>
                    <a:pt x="1400" y="14155"/>
                  </a:cubicBezTo>
                  <a:cubicBezTo>
                    <a:pt x="1311" y="14228"/>
                    <a:pt x="1201" y="14291"/>
                    <a:pt x="1091" y="14328"/>
                  </a:cubicBezTo>
                  <a:cubicBezTo>
                    <a:pt x="1075" y="14328"/>
                    <a:pt x="965" y="14359"/>
                    <a:pt x="960" y="14380"/>
                  </a:cubicBezTo>
                  <a:cubicBezTo>
                    <a:pt x="962" y="14372"/>
                    <a:pt x="980" y="14369"/>
                    <a:pt x="1007" y="14369"/>
                  </a:cubicBezTo>
                  <a:cubicBezTo>
                    <a:pt x="1099" y="14369"/>
                    <a:pt x="1297" y="14410"/>
                    <a:pt x="1337" y="14438"/>
                  </a:cubicBezTo>
                  <a:cubicBezTo>
                    <a:pt x="1400" y="14485"/>
                    <a:pt x="965" y="14580"/>
                    <a:pt x="928" y="14595"/>
                  </a:cubicBezTo>
                  <a:cubicBezTo>
                    <a:pt x="727" y="14656"/>
                    <a:pt x="737" y="14674"/>
                    <a:pt x="825" y="14674"/>
                  </a:cubicBezTo>
                  <a:cubicBezTo>
                    <a:pt x="947" y="14674"/>
                    <a:pt x="1218" y="14640"/>
                    <a:pt x="1289" y="14640"/>
                  </a:cubicBezTo>
                  <a:cubicBezTo>
                    <a:pt x="1299" y="14640"/>
                    <a:pt x="1305" y="14641"/>
                    <a:pt x="1306" y="14643"/>
                  </a:cubicBezTo>
                  <a:cubicBezTo>
                    <a:pt x="1364" y="14705"/>
                    <a:pt x="824" y="14847"/>
                    <a:pt x="1065" y="14910"/>
                  </a:cubicBezTo>
                  <a:cubicBezTo>
                    <a:pt x="1054" y="14907"/>
                    <a:pt x="1043" y="14906"/>
                    <a:pt x="1032" y="14906"/>
                  </a:cubicBezTo>
                  <a:cubicBezTo>
                    <a:pt x="812" y="14906"/>
                    <a:pt x="749" y="15508"/>
                    <a:pt x="734" y="15618"/>
                  </a:cubicBezTo>
                  <a:cubicBezTo>
                    <a:pt x="713" y="15765"/>
                    <a:pt x="776" y="15885"/>
                    <a:pt x="787" y="16021"/>
                  </a:cubicBezTo>
                  <a:cubicBezTo>
                    <a:pt x="792" y="16121"/>
                    <a:pt x="535" y="16142"/>
                    <a:pt x="603" y="16231"/>
                  </a:cubicBezTo>
                  <a:cubicBezTo>
                    <a:pt x="645" y="16284"/>
                    <a:pt x="839" y="16425"/>
                    <a:pt x="829" y="16478"/>
                  </a:cubicBezTo>
                  <a:cubicBezTo>
                    <a:pt x="829" y="16478"/>
                    <a:pt x="504" y="16289"/>
                    <a:pt x="415" y="16289"/>
                  </a:cubicBezTo>
                  <a:cubicBezTo>
                    <a:pt x="384" y="16289"/>
                    <a:pt x="382" y="16313"/>
                    <a:pt x="436" y="16378"/>
                  </a:cubicBezTo>
                  <a:cubicBezTo>
                    <a:pt x="525" y="16483"/>
                    <a:pt x="462" y="16619"/>
                    <a:pt x="666" y="16666"/>
                  </a:cubicBezTo>
                  <a:cubicBezTo>
                    <a:pt x="835" y="16702"/>
                    <a:pt x="596" y="16827"/>
                    <a:pt x="737" y="16858"/>
                  </a:cubicBezTo>
                  <a:lnTo>
                    <a:pt x="737" y="16858"/>
                  </a:lnTo>
                  <a:cubicBezTo>
                    <a:pt x="679" y="16847"/>
                    <a:pt x="625" y="16841"/>
                    <a:pt x="575" y="16841"/>
                  </a:cubicBezTo>
                  <a:cubicBezTo>
                    <a:pt x="465" y="16841"/>
                    <a:pt x="379" y="16873"/>
                    <a:pt x="325" y="16965"/>
                  </a:cubicBezTo>
                  <a:cubicBezTo>
                    <a:pt x="268" y="17060"/>
                    <a:pt x="771" y="17180"/>
                    <a:pt x="850" y="17296"/>
                  </a:cubicBezTo>
                  <a:cubicBezTo>
                    <a:pt x="962" y="17475"/>
                    <a:pt x="749" y="17518"/>
                    <a:pt x="509" y="17518"/>
                  </a:cubicBezTo>
                  <a:cubicBezTo>
                    <a:pt x="335" y="17518"/>
                    <a:pt x="146" y="17495"/>
                    <a:pt x="58" y="17484"/>
                  </a:cubicBezTo>
                  <a:lnTo>
                    <a:pt x="58" y="17484"/>
                  </a:lnTo>
                  <a:cubicBezTo>
                    <a:pt x="268" y="17615"/>
                    <a:pt x="467" y="17762"/>
                    <a:pt x="656" y="17930"/>
                  </a:cubicBezTo>
                  <a:cubicBezTo>
                    <a:pt x="509" y="17951"/>
                    <a:pt x="373" y="17993"/>
                    <a:pt x="242" y="18061"/>
                  </a:cubicBezTo>
                  <a:cubicBezTo>
                    <a:pt x="415" y="18082"/>
                    <a:pt x="331" y="18234"/>
                    <a:pt x="357" y="18313"/>
                  </a:cubicBezTo>
                  <a:cubicBezTo>
                    <a:pt x="367" y="18353"/>
                    <a:pt x="562" y="18549"/>
                    <a:pt x="628" y="18549"/>
                  </a:cubicBezTo>
                  <a:cubicBezTo>
                    <a:pt x="630" y="18549"/>
                    <a:pt x="633" y="18549"/>
                    <a:pt x="635" y="18549"/>
                  </a:cubicBezTo>
                  <a:lnTo>
                    <a:pt x="635" y="18549"/>
                  </a:lnTo>
                  <a:cubicBezTo>
                    <a:pt x="599" y="18561"/>
                    <a:pt x="558" y="18564"/>
                    <a:pt x="516" y="18564"/>
                  </a:cubicBezTo>
                  <a:cubicBezTo>
                    <a:pt x="450" y="18564"/>
                    <a:pt x="381" y="18555"/>
                    <a:pt x="326" y="18555"/>
                  </a:cubicBezTo>
                  <a:cubicBezTo>
                    <a:pt x="232" y="18555"/>
                    <a:pt x="180" y="18582"/>
                    <a:pt x="252" y="18727"/>
                  </a:cubicBezTo>
                  <a:cubicBezTo>
                    <a:pt x="338" y="18898"/>
                    <a:pt x="284" y="18957"/>
                    <a:pt x="108" y="18957"/>
                  </a:cubicBezTo>
                  <a:cubicBezTo>
                    <a:pt x="79" y="18957"/>
                    <a:pt x="47" y="18955"/>
                    <a:pt x="11" y="18952"/>
                  </a:cubicBezTo>
                  <a:lnTo>
                    <a:pt x="11" y="18952"/>
                  </a:lnTo>
                  <a:cubicBezTo>
                    <a:pt x="0" y="19062"/>
                    <a:pt x="131" y="19026"/>
                    <a:pt x="205" y="19073"/>
                  </a:cubicBezTo>
                  <a:cubicBezTo>
                    <a:pt x="315" y="19146"/>
                    <a:pt x="205" y="19288"/>
                    <a:pt x="278" y="19372"/>
                  </a:cubicBezTo>
                  <a:cubicBezTo>
                    <a:pt x="346" y="19456"/>
                    <a:pt x="483" y="19403"/>
                    <a:pt x="567" y="19461"/>
                  </a:cubicBezTo>
                  <a:cubicBezTo>
                    <a:pt x="656" y="19513"/>
                    <a:pt x="546" y="19618"/>
                    <a:pt x="661" y="19629"/>
                  </a:cubicBezTo>
                  <a:cubicBezTo>
                    <a:pt x="592" y="19625"/>
                    <a:pt x="549" y="19619"/>
                    <a:pt x="522" y="19619"/>
                  </a:cubicBezTo>
                  <a:cubicBezTo>
                    <a:pt x="472" y="19619"/>
                    <a:pt x="476" y="19638"/>
                    <a:pt x="472" y="19723"/>
                  </a:cubicBezTo>
                  <a:lnTo>
                    <a:pt x="462" y="19975"/>
                  </a:lnTo>
                  <a:cubicBezTo>
                    <a:pt x="367" y="19970"/>
                    <a:pt x="200" y="19975"/>
                    <a:pt x="205" y="19875"/>
                  </a:cubicBezTo>
                  <a:cubicBezTo>
                    <a:pt x="147" y="19838"/>
                    <a:pt x="205" y="19786"/>
                    <a:pt x="74" y="19781"/>
                  </a:cubicBezTo>
                  <a:lnTo>
                    <a:pt x="74" y="19781"/>
                  </a:lnTo>
                  <a:cubicBezTo>
                    <a:pt x="74" y="20027"/>
                    <a:pt x="346" y="20069"/>
                    <a:pt x="478" y="20263"/>
                  </a:cubicBezTo>
                  <a:cubicBezTo>
                    <a:pt x="524" y="20329"/>
                    <a:pt x="509" y="20351"/>
                    <a:pt x="469" y="20351"/>
                  </a:cubicBezTo>
                  <a:cubicBezTo>
                    <a:pt x="392" y="20351"/>
                    <a:pt x="221" y="20268"/>
                    <a:pt x="221" y="20268"/>
                  </a:cubicBezTo>
                  <a:lnTo>
                    <a:pt x="221" y="20268"/>
                  </a:lnTo>
                  <a:cubicBezTo>
                    <a:pt x="210" y="20268"/>
                    <a:pt x="315" y="20420"/>
                    <a:pt x="315" y="20420"/>
                  </a:cubicBezTo>
                  <a:cubicBezTo>
                    <a:pt x="425" y="20499"/>
                    <a:pt x="425" y="20520"/>
                    <a:pt x="310" y="20599"/>
                  </a:cubicBezTo>
                  <a:cubicBezTo>
                    <a:pt x="170" y="20690"/>
                    <a:pt x="117" y="20899"/>
                    <a:pt x="295" y="20899"/>
                  </a:cubicBezTo>
                  <a:cubicBezTo>
                    <a:pt x="331" y="20899"/>
                    <a:pt x="375" y="20891"/>
                    <a:pt x="430" y="20871"/>
                  </a:cubicBezTo>
                  <a:lnTo>
                    <a:pt x="430" y="20871"/>
                  </a:lnTo>
                  <a:cubicBezTo>
                    <a:pt x="404" y="20929"/>
                    <a:pt x="472" y="20945"/>
                    <a:pt x="483" y="20971"/>
                  </a:cubicBezTo>
                  <a:cubicBezTo>
                    <a:pt x="487" y="20978"/>
                    <a:pt x="469" y="20980"/>
                    <a:pt x="438" y="20980"/>
                  </a:cubicBezTo>
                  <a:cubicBezTo>
                    <a:pt x="364" y="20980"/>
                    <a:pt x="218" y="20965"/>
                    <a:pt x="165" y="20965"/>
                  </a:cubicBezTo>
                  <a:cubicBezTo>
                    <a:pt x="160" y="20965"/>
                    <a:pt x="156" y="20965"/>
                    <a:pt x="152" y="20966"/>
                  </a:cubicBezTo>
                  <a:cubicBezTo>
                    <a:pt x="42" y="20976"/>
                    <a:pt x="95" y="21039"/>
                    <a:pt x="131" y="21081"/>
                  </a:cubicBezTo>
                  <a:cubicBezTo>
                    <a:pt x="284" y="21301"/>
                    <a:pt x="698" y="21249"/>
                    <a:pt x="703" y="21490"/>
                  </a:cubicBezTo>
                  <a:cubicBezTo>
                    <a:pt x="561" y="21490"/>
                    <a:pt x="404" y="21490"/>
                    <a:pt x="278" y="21537"/>
                  </a:cubicBezTo>
                  <a:cubicBezTo>
                    <a:pt x="71" y="21628"/>
                    <a:pt x="196" y="21768"/>
                    <a:pt x="384" y="21768"/>
                  </a:cubicBezTo>
                  <a:cubicBezTo>
                    <a:pt x="387" y="21768"/>
                    <a:pt x="390" y="21768"/>
                    <a:pt x="393" y="21768"/>
                  </a:cubicBezTo>
                  <a:lnTo>
                    <a:pt x="393" y="21768"/>
                  </a:lnTo>
                  <a:cubicBezTo>
                    <a:pt x="233" y="21775"/>
                    <a:pt x="53" y="21829"/>
                    <a:pt x="58" y="21962"/>
                  </a:cubicBezTo>
                  <a:cubicBezTo>
                    <a:pt x="106" y="21959"/>
                    <a:pt x="282" y="21929"/>
                    <a:pt x="396" y="21929"/>
                  </a:cubicBezTo>
                  <a:cubicBezTo>
                    <a:pt x="493" y="21929"/>
                    <a:pt x="547" y="21951"/>
                    <a:pt x="441" y="22030"/>
                  </a:cubicBezTo>
                  <a:cubicBezTo>
                    <a:pt x="325" y="22114"/>
                    <a:pt x="100" y="22130"/>
                    <a:pt x="111" y="22282"/>
                  </a:cubicBezTo>
                  <a:cubicBezTo>
                    <a:pt x="116" y="22376"/>
                    <a:pt x="247" y="22397"/>
                    <a:pt x="221" y="22502"/>
                  </a:cubicBezTo>
                  <a:cubicBezTo>
                    <a:pt x="220" y="22502"/>
                    <a:pt x="219" y="22502"/>
                    <a:pt x="218" y="22502"/>
                  </a:cubicBezTo>
                  <a:cubicBezTo>
                    <a:pt x="27" y="22502"/>
                    <a:pt x="116" y="23032"/>
                    <a:pt x="147" y="23105"/>
                  </a:cubicBezTo>
                  <a:cubicBezTo>
                    <a:pt x="156" y="23127"/>
                    <a:pt x="169" y="23136"/>
                    <a:pt x="185" y="23136"/>
                  </a:cubicBezTo>
                  <a:cubicBezTo>
                    <a:pt x="262" y="23136"/>
                    <a:pt x="403" y="22931"/>
                    <a:pt x="461" y="22931"/>
                  </a:cubicBezTo>
                  <a:cubicBezTo>
                    <a:pt x="463" y="22931"/>
                    <a:pt x="465" y="22931"/>
                    <a:pt x="467" y="22932"/>
                  </a:cubicBezTo>
                  <a:cubicBezTo>
                    <a:pt x="469" y="22932"/>
                    <a:pt x="471" y="22932"/>
                    <a:pt x="473" y="22932"/>
                  </a:cubicBezTo>
                  <a:cubicBezTo>
                    <a:pt x="618" y="22932"/>
                    <a:pt x="147" y="23357"/>
                    <a:pt x="126" y="23409"/>
                  </a:cubicBezTo>
                  <a:cubicBezTo>
                    <a:pt x="48" y="23509"/>
                    <a:pt x="331" y="23598"/>
                    <a:pt x="404" y="23624"/>
                  </a:cubicBezTo>
                  <a:cubicBezTo>
                    <a:pt x="592" y="23694"/>
                    <a:pt x="822" y="23752"/>
                    <a:pt x="985" y="23752"/>
                  </a:cubicBezTo>
                  <a:cubicBezTo>
                    <a:pt x="1004" y="23752"/>
                    <a:pt x="1022" y="23751"/>
                    <a:pt x="1039" y="23750"/>
                  </a:cubicBezTo>
                  <a:cubicBezTo>
                    <a:pt x="1082" y="23750"/>
                    <a:pt x="1339" y="23665"/>
                    <a:pt x="1428" y="23665"/>
                  </a:cubicBezTo>
                  <a:cubicBezTo>
                    <a:pt x="1445" y="23665"/>
                    <a:pt x="1456" y="23669"/>
                    <a:pt x="1458" y="23676"/>
                  </a:cubicBezTo>
                  <a:cubicBezTo>
                    <a:pt x="1479" y="23750"/>
                    <a:pt x="1028" y="24075"/>
                    <a:pt x="1159" y="24075"/>
                  </a:cubicBezTo>
                  <a:cubicBezTo>
                    <a:pt x="1264" y="24075"/>
                    <a:pt x="1772" y="23970"/>
                    <a:pt x="1820" y="23839"/>
                  </a:cubicBezTo>
                  <a:lnTo>
                    <a:pt x="1820" y="23839"/>
                  </a:lnTo>
                  <a:cubicBezTo>
                    <a:pt x="1757" y="24012"/>
                    <a:pt x="1815" y="24101"/>
                    <a:pt x="1919" y="24164"/>
                  </a:cubicBezTo>
                  <a:cubicBezTo>
                    <a:pt x="1989" y="24201"/>
                    <a:pt x="2065" y="24222"/>
                    <a:pt x="2144" y="24222"/>
                  </a:cubicBezTo>
                  <a:cubicBezTo>
                    <a:pt x="2167" y="24222"/>
                    <a:pt x="2190" y="24220"/>
                    <a:pt x="2213" y="24216"/>
                  </a:cubicBezTo>
                  <a:cubicBezTo>
                    <a:pt x="2292" y="24206"/>
                    <a:pt x="2349" y="24112"/>
                    <a:pt x="2438" y="24091"/>
                  </a:cubicBezTo>
                  <a:cubicBezTo>
                    <a:pt x="2455" y="24087"/>
                    <a:pt x="2471" y="24086"/>
                    <a:pt x="2486" y="24086"/>
                  </a:cubicBezTo>
                  <a:cubicBezTo>
                    <a:pt x="2691" y="24086"/>
                    <a:pt x="2737" y="24369"/>
                    <a:pt x="2868" y="24515"/>
                  </a:cubicBezTo>
                  <a:cubicBezTo>
                    <a:pt x="2880" y="24528"/>
                    <a:pt x="2889" y="24533"/>
                    <a:pt x="2897" y="24533"/>
                  </a:cubicBezTo>
                  <a:cubicBezTo>
                    <a:pt x="2919" y="24533"/>
                    <a:pt x="2932" y="24493"/>
                    <a:pt x="2947" y="24447"/>
                  </a:cubicBezTo>
                  <a:cubicBezTo>
                    <a:pt x="3015" y="24468"/>
                    <a:pt x="3078" y="24489"/>
                    <a:pt x="3141" y="24521"/>
                  </a:cubicBezTo>
                  <a:cubicBezTo>
                    <a:pt x="3164" y="24528"/>
                    <a:pt x="3188" y="24531"/>
                    <a:pt x="3213" y="24531"/>
                  </a:cubicBezTo>
                  <a:cubicBezTo>
                    <a:pt x="3283" y="24531"/>
                    <a:pt x="3360" y="24508"/>
                    <a:pt x="3436" y="24508"/>
                  </a:cubicBezTo>
                  <a:cubicBezTo>
                    <a:pt x="3465" y="24508"/>
                    <a:pt x="3495" y="24511"/>
                    <a:pt x="3524" y="24521"/>
                  </a:cubicBezTo>
                  <a:cubicBezTo>
                    <a:pt x="3639" y="24557"/>
                    <a:pt x="3692" y="24620"/>
                    <a:pt x="3786" y="24694"/>
                  </a:cubicBezTo>
                  <a:cubicBezTo>
                    <a:pt x="3819" y="24719"/>
                    <a:pt x="3871" y="24757"/>
                    <a:pt x="3922" y="24757"/>
                  </a:cubicBezTo>
                  <a:cubicBezTo>
                    <a:pt x="3944" y="24757"/>
                    <a:pt x="3966" y="24750"/>
                    <a:pt x="3985" y="24730"/>
                  </a:cubicBezTo>
                  <a:cubicBezTo>
                    <a:pt x="4006" y="24710"/>
                    <a:pt x="4035" y="24701"/>
                    <a:pt x="4068" y="24701"/>
                  </a:cubicBezTo>
                  <a:cubicBezTo>
                    <a:pt x="4205" y="24701"/>
                    <a:pt x="4423" y="24840"/>
                    <a:pt x="4520" y="24861"/>
                  </a:cubicBezTo>
                  <a:cubicBezTo>
                    <a:pt x="4524" y="24863"/>
                    <a:pt x="4530" y="24863"/>
                    <a:pt x="4538" y="24863"/>
                  </a:cubicBezTo>
                  <a:cubicBezTo>
                    <a:pt x="4620" y="24863"/>
                    <a:pt x="4889" y="24804"/>
                    <a:pt x="4963" y="24804"/>
                  </a:cubicBezTo>
                  <a:cubicBezTo>
                    <a:pt x="4974" y="24804"/>
                    <a:pt x="4981" y="24806"/>
                    <a:pt x="4981" y="24809"/>
                  </a:cubicBezTo>
                  <a:cubicBezTo>
                    <a:pt x="4992" y="24846"/>
                    <a:pt x="4871" y="24971"/>
                    <a:pt x="4861" y="24987"/>
                  </a:cubicBezTo>
                  <a:lnTo>
                    <a:pt x="5070" y="24924"/>
                  </a:lnTo>
                  <a:cubicBezTo>
                    <a:pt x="5096" y="24904"/>
                    <a:pt x="5281" y="24724"/>
                    <a:pt x="5318" y="24724"/>
                  </a:cubicBezTo>
                  <a:cubicBezTo>
                    <a:pt x="5320" y="24724"/>
                    <a:pt x="5321" y="24724"/>
                    <a:pt x="5322" y="24725"/>
                  </a:cubicBezTo>
                  <a:cubicBezTo>
                    <a:pt x="5338" y="24730"/>
                    <a:pt x="5259" y="24914"/>
                    <a:pt x="5285" y="24956"/>
                  </a:cubicBezTo>
                  <a:cubicBezTo>
                    <a:pt x="5322" y="25034"/>
                    <a:pt x="5432" y="25050"/>
                    <a:pt x="5495" y="25076"/>
                  </a:cubicBezTo>
                  <a:cubicBezTo>
                    <a:pt x="5545" y="25061"/>
                    <a:pt x="5609" y="25042"/>
                    <a:pt x="5660" y="25042"/>
                  </a:cubicBezTo>
                  <a:cubicBezTo>
                    <a:pt x="5733" y="25042"/>
                    <a:pt x="5782" y="25079"/>
                    <a:pt x="5737" y="25215"/>
                  </a:cubicBezTo>
                  <a:lnTo>
                    <a:pt x="5737" y="25215"/>
                  </a:lnTo>
                  <a:cubicBezTo>
                    <a:pt x="5761" y="25147"/>
                    <a:pt x="5894" y="25070"/>
                    <a:pt x="5894" y="25024"/>
                  </a:cubicBezTo>
                  <a:cubicBezTo>
                    <a:pt x="5894" y="25213"/>
                    <a:pt x="5946" y="25239"/>
                    <a:pt x="6093" y="25291"/>
                  </a:cubicBezTo>
                  <a:cubicBezTo>
                    <a:pt x="6141" y="25307"/>
                    <a:pt x="6211" y="25345"/>
                    <a:pt x="6277" y="25345"/>
                  </a:cubicBezTo>
                  <a:cubicBezTo>
                    <a:pt x="6296" y="25345"/>
                    <a:pt x="6316" y="25342"/>
                    <a:pt x="6334" y="25333"/>
                  </a:cubicBezTo>
                  <a:cubicBezTo>
                    <a:pt x="6375" y="25315"/>
                    <a:pt x="6369" y="25266"/>
                    <a:pt x="6400" y="25266"/>
                  </a:cubicBezTo>
                  <a:cubicBezTo>
                    <a:pt x="6405" y="25266"/>
                    <a:pt x="6411" y="25267"/>
                    <a:pt x="6418" y="25270"/>
                  </a:cubicBezTo>
                  <a:cubicBezTo>
                    <a:pt x="6559" y="25323"/>
                    <a:pt x="6570" y="25459"/>
                    <a:pt x="6722" y="25517"/>
                  </a:cubicBezTo>
                  <a:cubicBezTo>
                    <a:pt x="6790" y="25543"/>
                    <a:pt x="7126" y="25611"/>
                    <a:pt x="7063" y="25784"/>
                  </a:cubicBezTo>
                  <a:cubicBezTo>
                    <a:pt x="7079" y="25790"/>
                    <a:pt x="7093" y="25793"/>
                    <a:pt x="7105" y="25793"/>
                  </a:cubicBezTo>
                  <a:cubicBezTo>
                    <a:pt x="7219" y="25793"/>
                    <a:pt x="7176" y="25551"/>
                    <a:pt x="7299" y="25527"/>
                  </a:cubicBezTo>
                  <a:cubicBezTo>
                    <a:pt x="7301" y="25527"/>
                    <a:pt x="7304" y="25526"/>
                    <a:pt x="7306" y="25526"/>
                  </a:cubicBezTo>
                  <a:cubicBezTo>
                    <a:pt x="7367" y="25526"/>
                    <a:pt x="7362" y="25707"/>
                    <a:pt x="7362" y="25758"/>
                  </a:cubicBezTo>
                  <a:cubicBezTo>
                    <a:pt x="7393" y="25805"/>
                    <a:pt x="7425" y="25847"/>
                    <a:pt x="7461" y="25889"/>
                  </a:cubicBezTo>
                  <a:cubicBezTo>
                    <a:pt x="7481" y="25905"/>
                    <a:pt x="7521" y="25911"/>
                    <a:pt x="7572" y="25911"/>
                  </a:cubicBezTo>
                  <a:cubicBezTo>
                    <a:pt x="7661" y="25911"/>
                    <a:pt x="7782" y="25894"/>
                    <a:pt x="7879" y="25894"/>
                  </a:cubicBezTo>
                  <a:cubicBezTo>
                    <a:pt x="7986" y="25894"/>
                    <a:pt x="8065" y="25914"/>
                    <a:pt x="8043" y="25996"/>
                  </a:cubicBezTo>
                  <a:lnTo>
                    <a:pt x="8043" y="25996"/>
                  </a:lnTo>
                  <a:cubicBezTo>
                    <a:pt x="8073" y="25913"/>
                    <a:pt x="8214" y="25625"/>
                    <a:pt x="8277" y="25625"/>
                  </a:cubicBezTo>
                  <a:cubicBezTo>
                    <a:pt x="8280" y="25625"/>
                    <a:pt x="8282" y="25626"/>
                    <a:pt x="8284" y="25627"/>
                  </a:cubicBezTo>
                  <a:cubicBezTo>
                    <a:pt x="8316" y="25643"/>
                    <a:pt x="8300" y="25795"/>
                    <a:pt x="8300" y="25831"/>
                  </a:cubicBezTo>
                  <a:cubicBezTo>
                    <a:pt x="8316" y="25868"/>
                    <a:pt x="8342" y="25899"/>
                    <a:pt x="8368" y="25926"/>
                  </a:cubicBezTo>
                  <a:cubicBezTo>
                    <a:pt x="8436" y="26008"/>
                    <a:pt x="8472" y="26036"/>
                    <a:pt x="8559" y="26036"/>
                  </a:cubicBezTo>
                  <a:cubicBezTo>
                    <a:pt x="8567" y="26036"/>
                    <a:pt x="8575" y="26036"/>
                    <a:pt x="8583" y="26036"/>
                  </a:cubicBezTo>
                  <a:cubicBezTo>
                    <a:pt x="8615" y="26036"/>
                    <a:pt x="8667" y="26036"/>
                    <a:pt x="8667" y="26093"/>
                  </a:cubicBezTo>
                  <a:cubicBezTo>
                    <a:pt x="8667" y="26209"/>
                    <a:pt x="8489" y="26361"/>
                    <a:pt x="8499" y="26418"/>
                  </a:cubicBezTo>
                  <a:cubicBezTo>
                    <a:pt x="8502" y="26427"/>
                    <a:pt x="8511" y="26431"/>
                    <a:pt x="8524" y="26431"/>
                  </a:cubicBezTo>
                  <a:cubicBezTo>
                    <a:pt x="8589" y="26431"/>
                    <a:pt x="8757" y="26349"/>
                    <a:pt x="8818" y="26349"/>
                  </a:cubicBezTo>
                  <a:cubicBezTo>
                    <a:pt x="8823" y="26349"/>
                    <a:pt x="8827" y="26349"/>
                    <a:pt x="8830" y="26350"/>
                  </a:cubicBezTo>
                  <a:cubicBezTo>
                    <a:pt x="8992" y="26392"/>
                    <a:pt x="9113" y="26581"/>
                    <a:pt x="9239" y="26696"/>
                  </a:cubicBezTo>
                  <a:cubicBezTo>
                    <a:pt x="9250" y="26706"/>
                    <a:pt x="9261" y="26711"/>
                    <a:pt x="9272" y="26711"/>
                  </a:cubicBezTo>
                  <a:cubicBezTo>
                    <a:pt x="9370" y="26711"/>
                    <a:pt x="9451" y="26371"/>
                    <a:pt x="9538" y="26371"/>
                  </a:cubicBezTo>
                  <a:cubicBezTo>
                    <a:pt x="9564" y="26371"/>
                    <a:pt x="9589" y="26399"/>
                    <a:pt x="9616" y="26471"/>
                  </a:cubicBezTo>
                  <a:cubicBezTo>
                    <a:pt x="9679" y="26649"/>
                    <a:pt x="9663" y="26812"/>
                    <a:pt x="9868" y="26822"/>
                  </a:cubicBezTo>
                  <a:cubicBezTo>
                    <a:pt x="9868" y="26822"/>
                    <a:pt x="9869" y="26822"/>
                    <a:pt x="9870" y="26822"/>
                  </a:cubicBezTo>
                  <a:cubicBezTo>
                    <a:pt x="9918" y="26822"/>
                    <a:pt x="10072" y="26675"/>
                    <a:pt x="10139" y="26675"/>
                  </a:cubicBezTo>
                  <a:cubicBezTo>
                    <a:pt x="10171" y="26675"/>
                    <a:pt x="10183" y="26707"/>
                    <a:pt x="10156" y="26801"/>
                  </a:cubicBezTo>
                  <a:cubicBezTo>
                    <a:pt x="10110" y="26953"/>
                    <a:pt x="10142" y="27001"/>
                    <a:pt x="10203" y="27001"/>
                  </a:cubicBezTo>
                  <a:cubicBezTo>
                    <a:pt x="10281" y="27001"/>
                    <a:pt x="10408" y="26921"/>
                    <a:pt x="10481" y="26880"/>
                  </a:cubicBezTo>
                  <a:cubicBezTo>
                    <a:pt x="10521" y="26858"/>
                    <a:pt x="10552" y="26849"/>
                    <a:pt x="10577" y="26849"/>
                  </a:cubicBezTo>
                  <a:cubicBezTo>
                    <a:pt x="10707" y="26849"/>
                    <a:pt x="10682" y="27090"/>
                    <a:pt x="10796" y="27174"/>
                  </a:cubicBezTo>
                  <a:cubicBezTo>
                    <a:pt x="10810" y="27184"/>
                    <a:pt x="10823" y="27189"/>
                    <a:pt x="10836" y="27189"/>
                  </a:cubicBezTo>
                  <a:cubicBezTo>
                    <a:pt x="10941" y="27189"/>
                    <a:pt x="10983" y="26844"/>
                    <a:pt x="11058" y="26765"/>
                  </a:cubicBezTo>
                  <a:cubicBezTo>
                    <a:pt x="11064" y="26758"/>
                    <a:pt x="11069" y="26755"/>
                    <a:pt x="11074" y="26755"/>
                  </a:cubicBezTo>
                  <a:cubicBezTo>
                    <a:pt x="11128" y="26755"/>
                    <a:pt x="11125" y="27111"/>
                    <a:pt x="11197" y="27111"/>
                  </a:cubicBezTo>
                  <a:cubicBezTo>
                    <a:pt x="11205" y="27111"/>
                    <a:pt x="11215" y="27106"/>
                    <a:pt x="11226" y="27095"/>
                  </a:cubicBezTo>
                  <a:cubicBezTo>
                    <a:pt x="11257" y="27063"/>
                    <a:pt x="11221" y="26964"/>
                    <a:pt x="11289" y="26917"/>
                  </a:cubicBezTo>
                  <a:cubicBezTo>
                    <a:pt x="11297" y="26915"/>
                    <a:pt x="11306" y="26914"/>
                    <a:pt x="11314" y="26914"/>
                  </a:cubicBezTo>
                  <a:cubicBezTo>
                    <a:pt x="11363" y="26914"/>
                    <a:pt x="11409" y="26940"/>
                    <a:pt x="11436" y="26985"/>
                  </a:cubicBezTo>
                  <a:cubicBezTo>
                    <a:pt x="11472" y="27153"/>
                    <a:pt x="11257" y="27257"/>
                    <a:pt x="11409" y="27399"/>
                  </a:cubicBezTo>
                  <a:cubicBezTo>
                    <a:pt x="11614" y="27593"/>
                    <a:pt x="11928" y="27698"/>
                    <a:pt x="12206" y="27703"/>
                  </a:cubicBezTo>
                  <a:cubicBezTo>
                    <a:pt x="12269" y="27703"/>
                    <a:pt x="12302" y="27689"/>
                    <a:pt x="12343" y="27689"/>
                  </a:cubicBezTo>
                  <a:cubicBezTo>
                    <a:pt x="12364" y="27689"/>
                    <a:pt x="12386" y="27693"/>
                    <a:pt x="12416" y="27703"/>
                  </a:cubicBezTo>
                  <a:cubicBezTo>
                    <a:pt x="12446" y="27685"/>
                    <a:pt x="12467" y="27678"/>
                    <a:pt x="12480" y="27678"/>
                  </a:cubicBezTo>
                  <a:cubicBezTo>
                    <a:pt x="12568" y="27678"/>
                    <a:pt x="12324" y="28024"/>
                    <a:pt x="12337" y="28028"/>
                  </a:cubicBezTo>
                  <a:cubicBezTo>
                    <a:pt x="12347" y="28033"/>
                    <a:pt x="12356" y="28035"/>
                    <a:pt x="12366" y="28035"/>
                  </a:cubicBezTo>
                  <a:cubicBezTo>
                    <a:pt x="12458" y="28035"/>
                    <a:pt x="12550" y="27837"/>
                    <a:pt x="12615" y="27837"/>
                  </a:cubicBezTo>
                  <a:cubicBezTo>
                    <a:pt x="12644" y="27837"/>
                    <a:pt x="12667" y="27874"/>
                    <a:pt x="12683" y="27981"/>
                  </a:cubicBezTo>
                  <a:cubicBezTo>
                    <a:pt x="12720" y="28002"/>
                    <a:pt x="12762" y="28012"/>
                    <a:pt x="12809" y="28012"/>
                  </a:cubicBezTo>
                  <a:cubicBezTo>
                    <a:pt x="12898" y="28033"/>
                    <a:pt x="13653" y="28044"/>
                    <a:pt x="13538" y="28269"/>
                  </a:cubicBezTo>
                  <a:lnTo>
                    <a:pt x="13963" y="28049"/>
                  </a:lnTo>
                  <a:lnTo>
                    <a:pt x="13963" y="28049"/>
                  </a:lnTo>
                  <a:cubicBezTo>
                    <a:pt x="13863" y="28233"/>
                    <a:pt x="13963" y="28343"/>
                    <a:pt x="14052" y="28406"/>
                  </a:cubicBezTo>
                  <a:cubicBezTo>
                    <a:pt x="14151" y="28474"/>
                    <a:pt x="14073" y="28600"/>
                    <a:pt x="14062" y="28741"/>
                  </a:cubicBezTo>
                  <a:cubicBezTo>
                    <a:pt x="14061" y="28755"/>
                    <a:pt x="14066" y="28761"/>
                    <a:pt x="14075" y="28761"/>
                  </a:cubicBezTo>
                  <a:cubicBezTo>
                    <a:pt x="14134" y="28761"/>
                    <a:pt x="14384" y="28519"/>
                    <a:pt x="14500" y="28519"/>
                  </a:cubicBezTo>
                  <a:cubicBezTo>
                    <a:pt x="14511" y="28519"/>
                    <a:pt x="14521" y="28521"/>
                    <a:pt x="14529" y="28526"/>
                  </a:cubicBezTo>
                  <a:cubicBezTo>
                    <a:pt x="14492" y="28589"/>
                    <a:pt x="14256" y="28888"/>
                    <a:pt x="14282" y="28930"/>
                  </a:cubicBezTo>
                  <a:cubicBezTo>
                    <a:pt x="14305" y="28962"/>
                    <a:pt x="14349" y="28976"/>
                    <a:pt x="14399" y="28976"/>
                  </a:cubicBezTo>
                  <a:cubicBezTo>
                    <a:pt x="14488" y="28976"/>
                    <a:pt x="14599" y="28930"/>
                    <a:pt x="14650" y="28857"/>
                  </a:cubicBezTo>
                  <a:cubicBezTo>
                    <a:pt x="14699" y="28781"/>
                    <a:pt x="14691" y="28667"/>
                    <a:pt x="14749" y="28667"/>
                  </a:cubicBezTo>
                  <a:cubicBezTo>
                    <a:pt x="14759" y="28667"/>
                    <a:pt x="14771" y="28670"/>
                    <a:pt x="14786" y="28678"/>
                  </a:cubicBezTo>
                  <a:cubicBezTo>
                    <a:pt x="14849" y="28710"/>
                    <a:pt x="14849" y="28741"/>
                    <a:pt x="14844" y="28836"/>
                  </a:cubicBezTo>
                  <a:cubicBezTo>
                    <a:pt x="14823" y="28988"/>
                    <a:pt x="14639" y="29124"/>
                    <a:pt x="14618" y="29265"/>
                  </a:cubicBezTo>
                  <a:cubicBezTo>
                    <a:pt x="14618" y="29267"/>
                    <a:pt x="14618" y="29268"/>
                    <a:pt x="14619" y="29268"/>
                  </a:cubicBezTo>
                  <a:cubicBezTo>
                    <a:pt x="14636" y="29268"/>
                    <a:pt x="14786" y="29145"/>
                    <a:pt x="14786" y="29145"/>
                  </a:cubicBezTo>
                  <a:cubicBezTo>
                    <a:pt x="14823" y="29124"/>
                    <a:pt x="14863" y="29113"/>
                    <a:pt x="14904" y="29113"/>
                  </a:cubicBezTo>
                  <a:cubicBezTo>
                    <a:pt x="14944" y="29113"/>
                    <a:pt x="14985" y="29124"/>
                    <a:pt x="15022" y="29145"/>
                  </a:cubicBezTo>
                  <a:cubicBezTo>
                    <a:pt x="15079" y="29173"/>
                    <a:pt x="15050" y="29236"/>
                    <a:pt x="15090" y="29236"/>
                  </a:cubicBezTo>
                  <a:cubicBezTo>
                    <a:pt x="15095" y="29236"/>
                    <a:pt x="15100" y="29236"/>
                    <a:pt x="15106" y="29234"/>
                  </a:cubicBezTo>
                  <a:cubicBezTo>
                    <a:pt x="15195" y="29208"/>
                    <a:pt x="15279" y="29166"/>
                    <a:pt x="15352" y="29113"/>
                  </a:cubicBezTo>
                  <a:cubicBezTo>
                    <a:pt x="15362" y="29108"/>
                    <a:pt x="15370" y="29106"/>
                    <a:pt x="15376" y="29106"/>
                  </a:cubicBezTo>
                  <a:cubicBezTo>
                    <a:pt x="15435" y="29106"/>
                    <a:pt x="15319" y="29348"/>
                    <a:pt x="15418" y="29348"/>
                  </a:cubicBezTo>
                  <a:cubicBezTo>
                    <a:pt x="15424" y="29348"/>
                    <a:pt x="15432" y="29347"/>
                    <a:pt x="15441" y="29344"/>
                  </a:cubicBezTo>
                  <a:cubicBezTo>
                    <a:pt x="15504" y="29330"/>
                    <a:pt x="15562" y="29258"/>
                    <a:pt x="15619" y="29258"/>
                  </a:cubicBezTo>
                  <a:cubicBezTo>
                    <a:pt x="15625" y="29258"/>
                    <a:pt x="15630" y="29259"/>
                    <a:pt x="15635" y="29260"/>
                  </a:cubicBezTo>
                  <a:cubicBezTo>
                    <a:pt x="15693" y="29281"/>
                    <a:pt x="15745" y="29313"/>
                    <a:pt x="15792" y="29360"/>
                  </a:cubicBezTo>
                  <a:cubicBezTo>
                    <a:pt x="15757" y="29332"/>
                    <a:pt x="15705" y="29319"/>
                    <a:pt x="15654" y="29319"/>
                  </a:cubicBezTo>
                  <a:cubicBezTo>
                    <a:pt x="15530" y="29319"/>
                    <a:pt x="15409" y="29395"/>
                    <a:pt x="15536" y="29517"/>
                  </a:cubicBezTo>
                  <a:cubicBezTo>
                    <a:pt x="15583" y="29561"/>
                    <a:pt x="15672" y="29609"/>
                    <a:pt x="15762" y="29609"/>
                  </a:cubicBezTo>
                  <a:cubicBezTo>
                    <a:pt x="15822" y="29609"/>
                    <a:pt x="15882" y="29587"/>
                    <a:pt x="15929" y="29528"/>
                  </a:cubicBezTo>
                  <a:lnTo>
                    <a:pt x="15929" y="29528"/>
                  </a:lnTo>
                  <a:cubicBezTo>
                    <a:pt x="15714" y="29806"/>
                    <a:pt x="16333" y="30131"/>
                    <a:pt x="16453" y="30272"/>
                  </a:cubicBezTo>
                  <a:cubicBezTo>
                    <a:pt x="16480" y="30297"/>
                    <a:pt x="16505" y="30308"/>
                    <a:pt x="16529" y="30308"/>
                  </a:cubicBezTo>
                  <a:cubicBezTo>
                    <a:pt x="16611" y="30308"/>
                    <a:pt x="16681" y="30179"/>
                    <a:pt x="16799" y="30057"/>
                  </a:cubicBezTo>
                  <a:cubicBezTo>
                    <a:pt x="16883" y="30014"/>
                    <a:pt x="16937" y="29990"/>
                    <a:pt x="16966" y="29990"/>
                  </a:cubicBezTo>
                  <a:cubicBezTo>
                    <a:pt x="17011" y="29990"/>
                    <a:pt x="16994" y="30049"/>
                    <a:pt x="16930" y="30183"/>
                  </a:cubicBezTo>
                  <a:cubicBezTo>
                    <a:pt x="16658" y="30461"/>
                    <a:pt x="16836" y="30849"/>
                    <a:pt x="16967" y="30996"/>
                  </a:cubicBezTo>
                  <a:cubicBezTo>
                    <a:pt x="17030" y="31064"/>
                    <a:pt x="17098" y="31143"/>
                    <a:pt x="17217" y="31143"/>
                  </a:cubicBezTo>
                  <a:cubicBezTo>
                    <a:pt x="17235" y="31143"/>
                    <a:pt x="17255" y="31142"/>
                    <a:pt x="17276" y="31137"/>
                  </a:cubicBezTo>
                  <a:cubicBezTo>
                    <a:pt x="17347" y="31122"/>
                    <a:pt x="17405" y="31113"/>
                    <a:pt x="17454" y="31113"/>
                  </a:cubicBezTo>
                  <a:cubicBezTo>
                    <a:pt x="17555" y="31113"/>
                    <a:pt x="17620" y="31150"/>
                    <a:pt x="17696" y="31241"/>
                  </a:cubicBezTo>
                  <a:lnTo>
                    <a:pt x="17696" y="31241"/>
                  </a:lnTo>
                  <a:cubicBezTo>
                    <a:pt x="17657" y="31196"/>
                    <a:pt x="17607" y="31176"/>
                    <a:pt x="17560" y="31176"/>
                  </a:cubicBezTo>
                  <a:cubicBezTo>
                    <a:pt x="17461" y="31176"/>
                    <a:pt x="17382" y="31267"/>
                    <a:pt x="17481" y="31394"/>
                  </a:cubicBezTo>
                  <a:lnTo>
                    <a:pt x="17822" y="31808"/>
                  </a:lnTo>
                  <a:cubicBezTo>
                    <a:pt x="17920" y="31922"/>
                    <a:pt x="17981" y="31992"/>
                    <a:pt x="18108" y="31992"/>
                  </a:cubicBezTo>
                  <a:cubicBezTo>
                    <a:pt x="18162" y="31992"/>
                    <a:pt x="18228" y="31979"/>
                    <a:pt x="18314" y="31952"/>
                  </a:cubicBezTo>
                  <a:lnTo>
                    <a:pt x="18314" y="31952"/>
                  </a:lnTo>
                  <a:cubicBezTo>
                    <a:pt x="18185" y="31993"/>
                    <a:pt x="18082" y="32020"/>
                    <a:pt x="17984" y="32128"/>
                  </a:cubicBezTo>
                  <a:cubicBezTo>
                    <a:pt x="17940" y="32185"/>
                    <a:pt x="17955" y="32294"/>
                    <a:pt x="18016" y="32294"/>
                  </a:cubicBezTo>
                  <a:cubicBezTo>
                    <a:pt x="18028" y="32294"/>
                    <a:pt x="18042" y="32290"/>
                    <a:pt x="18057" y="32280"/>
                  </a:cubicBezTo>
                  <a:cubicBezTo>
                    <a:pt x="18082" y="32265"/>
                    <a:pt x="18102" y="32259"/>
                    <a:pt x="18118" y="32259"/>
                  </a:cubicBezTo>
                  <a:cubicBezTo>
                    <a:pt x="18188" y="32259"/>
                    <a:pt x="18202" y="32371"/>
                    <a:pt x="18257" y="32422"/>
                  </a:cubicBezTo>
                  <a:cubicBezTo>
                    <a:pt x="18262" y="32428"/>
                    <a:pt x="18271" y="32431"/>
                    <a:pt x="18281" y="32431"/>
                  </a:cubicBezTo>
                  <a:cubicBezTo>
                    <a:pt x="18327" y="32431"/>
                    <a:pt x="18409" y="32380"/>
                    <a:pt x="18465" y="32380"/>
                  </a:cubicBezTo>
                  <a:cubicBezTo>
                    <a:pt x="18467" y="32380"/>
                    <a:pt x="18470" y="32380"/>
                    <a:pt x="18472" y="32380"/>
                  </a:cubicBezTo>
                  <a:cubicBezTo>
                    <a:pt x="18571" y="32390"/>
                    <a:pt x="18472" y="32537"/>
                    <a:pt x="18477" y="32611"/>
                  </a:cubicBezTo>
                  <a:cubicBezTo>
                    <a:pt x="18482" y="32673"/>
                    <a:pt x="18508" y="32736"/>
                    <a:pt x="18550" y="32789"/>
                  </a:cubicBezTo>
                  <a:cubicBezTo>
                    <a:pt x="18589" y="32835"/>
                    <a:pt x="18651" y="32862"/>
                    <a:pt x="18712" y="32862"/>
                  </a:cubicBezTo>
                  <a:cubicBezTo>
                    <a:pt x="18734" y="32862"/>
                    <a:pt x="18755" y="32859"/>
                    <a:pt x="18776" y="32852"/>
                  </a:cubicBezTo>
                  <a:cubicBezTo>
                    <a:pt x="18792" y="32846"/>
                    <a:pt x="18806" y="32844"/>
                    <a:pt x="18818" y="32844"/>
                  </a:cubicBezTo>
                  <a:cubicBezTo>
                    <a:pt x="18883" y="32844"/>
                    <a:pt x="18892" y="32920"/>
                    <a:pt x="18928" y="32978"/>
                  </a:cubicBezTo>
                  <a:cubicBezTo>
                    <a:pt x="18786" y="33077"/>
                    <a:pt x="18723" y="33061"/>
                    <a:pt x="18860" y="33145"/>
                  </a:cubicBezTo>
                  <a:cubicBezTo>
                    <a:pt x="18944" y="33198"/>
                    <a:pt x="19033" y="33240"/>
                    <a:pt x="19122" y="33276"/>
                  </a:cubicBezTo>
                  <a:cubicBezTo>
                    <a:pt x="19101" y="33276"/>
                    <a:pt x="19305" y="33350"/>
                    <a:pt x="19200" y="33376"/>
                  </a:cubicBezTo>
                  <a:cubicBezTo>
                    <a:pt x="19193" y="33379"/>
                    <a:pt x="19184" y="33379"/>
                    <a:pt x="19174" y="33379"/>
                  </a:cubicBezTo>
                  <a:cubicBezTo>
                    <a:pt x="19171" y="33379"/>
                    <a:pt x="19167" y="33379"/>
                    <a:pt x="19164" y="33379"/>
                  </a:cubicBezTo>
                  <a:cubicBezTo>
                    <a:pt x="19136" y="33379"/>
                    <a:pt x="19101" y="33381"/>
                    <a:pt x="19059" y="33423"/>
                  </a:cubicBezTo>
                  <a:cubicBezTo>
                    <a:pt x="19103" y="33501"/>
                    <a:pt x="19132" y="33509"/>
                    <a:pt x="19181" y="33509"/>
                  </a:cubicBezTo>
                  <a:cubicBezTo>
                    <a:pt x="19193" y="33509"/>
                    <a:pt x="19206" y="33509"/>
                    <a:pt x="19221" y="33509"/>
                  </a:cubicBezTo>
                  <a:cubicBezTo>
                    <a:pt x="19239" y="33509"/>
                    <a:pt x="19260" y="33509"/>
                    <a:pt x="19284" y="33512"/>
                  </a:cubicBezTo>
                  <a:cubicBezTo>
                    <a:pt x="19374" y="33523"/>
                    <a:pt x="19547" y="33581"/>
                    <a:pt x="19447" y="33701"/>
                  </a:cubicBezTo>
                  <a:cubicBezTo>
                    <a:pt x="19321" y="33848"/>
                    <a:pt x="19237" y="33790"/>
                    <a:pt x="19269" y="33979"/>
                  </a:cubicBezTo>
                  <a:cubicBezTo>
                    <a:pt x="19284" y="34084"/>
                    <a:pt x="19274" y="34241"/>
                    <a:pt x="19321" y="34330"/>
                  </a:cubicBezTo>
                  <a:cubicBezTo>
                    <a:pt x="19333" y="34353"/>
                    <a:pt x="19348" y="34362"/>
                    <a:pt x="19364" y="34362"/>
                  </a:cubicBezTo>
                  <a:cubicBezTo>
                    <a:pt x="19410" y="34362"/>
                    <a:pt x="19471" y="34287"/>
                    <a:pt x="19526" y="34267"/>
                  </a:cubicBezTo>
                  <a:cubicBezTo>
                    <a:pt x="19551" y="34257"/>
                    <a:pt x="19576" y="34252"/>
                    <a:pt x="19599" y="34252"/>
                  </a:cubicBezTo>
                  <a:cubicBezTo>
                    <a:pt x="19669" y="34252"/>
                    <a:pt x="19719" y="34295"/>
                    <a:pt x="19688" y="34362"/>
                  </a:cubicBezTo>
                  <a:cubicBezTo>
                    <a:pt x="19666" y="34416"/>
                    <a:pt x="19655" y="34576"/>
                    <a:pt x="19731" y="34576"/>
                  </a:cubicBezTo>
                  <a:cubicBezTo>
                    <a:pt x="19742" y="34576"/>
                    <a:pt x="19756" y="34573"/>
                    <a:pt x="19772" y="34564"/>
                  </a:cubicBezTo>
                  <a:lnTo>
                    <a:pt x="19772" y="34564"/>
                  </a:lnTo>
                  <a:cubicBezTo>
                    <a:pt x="19468" y="34737"/>
                    <a:pt x="19914" y="34976"/>
                    <a:pt x="19971" y="35064"/>
                  </a:cubicBezTo>
                  <a:cubicBezTo>
                    <a:pt x="20029" y="35153"/>
                    <a:pt x="19966" y="35159"/>
                    <a:pt x="19971" y="35253"/>
                  </a:cubicBezTo>
                  <a:cubicBezTo>
                    <a:pt x="19987" y="35358"/>
                    <a:pt x="20024" y="35458"/>
                    <a:pt x="20081" y="35547"/>
                  </a:cubicBezTo>
                  <a:cubicBezTo>
                    <a:pt x="20113" y="35610"/>
                    <a:pt x="20401" y="36055"/>
                    <a:pt x="20223" y="36139"/>
                  </a:cubicBezTo>
                  <a:cubicBezTo>
                    <a:pt x="20258" y="36212"/>
                    <a:pt x="20289" y="36249"/>
                    <a:pt x="20347" y="36249"/>
                  </a:cubicBezTo>
                  <a:cubicBezTo>
                    <a:pt x="20386" y="36249"/>
                    <a:pt x="20436" y="36233"/>
                    <a:pt x="20506" y="36202"/>
                  </a:cubicBezTo>
                  <a:cubicBezTo>
                    <a:pt x="20534" y="36190"/>
                    <a:pt x="20576" y="36184"/>
                    <a:pt x="20620" y="36184"/>
                  </a:cubicBezTo>
                  <a:cubicBezTo>
                    <a:pt x="20705" y="36184"/>
                    <a:pt x="20798" y="36206"/>
                    <a:pt x="20815" y="36244"/>
                  </a:cubicBezTo>
                  <a:lnTo>
                    <a:pt x="20815" y="36244"/>
                  </a:lnTo>
                  <a:cubicBezTo>
                    <a:pt x="20815" y="36243"/>
                    <a:pt x="20815" y="36243"/>
                    <a:pt x="20814" y="36243"/>
                  </a:cubicBezTo>
                  <a:cubicBezTo>
                    <a:pt x="20795" y="36243"/>
                    <a:pt x="20584" y="36450"/>
                    <a:pt x="20574" y="36506"/>
                  </a:cubicBezTo>
                  <a:cubicBezTo>
                    <a:pt x="20532" y="36648"/>
                    <a:pt x="20585" y="36795"/>
                    <a:pt x="20710" y="36873"/>
                  </a:cubicBezTo>
                  <a:cubicBezTo>
                    <a:pt x="20794" y="36926"/>
                    <a:pt x="20884" y="36973"/>
                    <a:pt x="20936" y="37067"/>
                  </a:cubicBezTo>
                  <a:cubicBezTo>
                    <a:pt x="20946" y="37078"/>
                    <a:pt x="20878" y="37303"/>
                    <a:pt x="20884" y="37366"/>
                  </a:cubicBezTo>
                  <a:cubicBezTo>
                    <a:pt x="20887" y="37437"/>
                    <a:pt x="20903" y="37465"/>
                    <a:pt x="20927" y="37465"/>
                  </a:cubicBezTo>
                  <a:cubicBezTo>
                    <a:pt x="21010" y="37465"/>
                    <a:pt x="21185" y="37140"/>
                    <a:pt x="21242" y="37140"/>
                  </a:cubicBezTo>
                  <a:cubicBezTo>
                    <a:pt x="21248" y="37140"/>
                    <a:pt x="21253" y="37143"/>
                    <a:pt x="21256" y="37151"/>
                  </a:cubicBezTo>
                  <a:cubicBezTo>
                    <a:pt x="21340" y="37335"/>
                    <a:pt x="21062" y="37670"/>
                    <a:pt x="21098" y="37896"/>
                  </a:cubicBezTo>
                  <a:cubicBezTo>
                    <a:pt x="21136" y="38084"/>
                    <a:pt x="21202" y="38142"/>
                    <a:pt x="21273" y="38142"/>
                  </a:cubicBezTo>
                  <a:cubicBezTo>
                    <a:pt x="21372" y="38142"/>
                    <a:pt x="21480" y="38030"/>
                    <a:pt x="21528" y="38006"/>
                  </a:cubicBezTo>
                  <a:cubicBezTo>
                    <a:pt x="21555" y="38011"/>
                    <a:pt x="21733" y="38147"/>
                    <a:pt x="21639" y="38430"/>
                  </a:cubicBezTo>
                  <a:cubicBezTo>
                    <a:pt x="21620" y="38383"/>
                    <a:pt x="21602" y="38361"/>
                    <a:pt x="21586" y="38361"/>
                  </a:cubicBezTo>
                  <a:cubicBezTo>
                    <a:pt x="21536" y="38361"/>
                    <a:pt x="21513" y="38589"/>
                    <a:pt x="21581" y="38934"/>
                  </a:cubicBezTo>
                  <a:cubicBezTo>
                    <a:pt x="21596" y="39022"/>
                    <a:pt x="21645" y="39151"/>
                    <a:pt x="21682" y="39151"/>
                  </a:cubicBezTo>
                  <a:cubicBezTo>
                    <a:pt x="21709" y="39151"/>
                    <a:pt x="21730" y="39084"/>
                    <a:pt x="21728" y="38887"/>
                  </a:cubicBezTo>
                  <a:cubicBezTo>
                    <a:pt x="21728" y="38752"/>
                    <a:pt x="21697" y="38211"/>
                    <a:pt x="21721" y="38120"/>
                  </a:cubicBezTo>
                  <a:lnTo>
                    <a:pt x="21721" y="38120"/>
                  </a:lnTo>
                  <a:cubicBezTo>
                    <a:pt x="21724" y="38231"/>
                    <a:pt x="21830" y="39599"/>
                    <a:pt x="21873" y="39599"/>
                  </a:cubicBezTo>
                  <a:cubicBezTo>
                    <a:pt x="21878" y="39599"/>
                    <a:pt x="21882" y="39581"/>
                    <a:pt x="21885" y="39542"/>
                  </a:cubicBezTo>
                  <a:cubicBezTo>
                    <a:pt x="21880" y="39233"/>
                    <a:pt x="21874" y="38887"/>
                    <a:pt x="21874" y="38572"/>
                  </a:cubicBezTo>
                  <a:lnTo>
                    <a:pt x="21906" y="38121"/>
                  </a:lnTo>
                  <a:lnTo>
                    <a:pt x="21943" y="38860"/>
                  </a:lnTo>
                  <a:cubicBezTo>
                    <a:pt x="21957" y="39105"/>
                    <a:pt x="21980" y="39328"/>
                    <a:pt x="22016" y="39328"/>
                  </a:cubicBezTo>
                  <a:cubicBezTo>
                    <a:pt x="22019" y="39328"/>
                    <a:pt x="22023" y="39326"/>
                    <a:pt x="22026" y="39322"/>
                  </a:cubicBezTo>
                  <a:cubicBezTo>
                    <a:pt x="22047" y="39254"/>
                    <a:pt x="22121" y="38619"/>
                    <a:pt x="22053" y="38362"/>
                  </a:cubicBezTo>
                  <a:lnTo>
                    <a:pt x="22105" y="38210"/>
                  </a:lnTo>
                  <a:cubicBezTo>
                    <a:pt x="22137" y="38441"/>
                    <a:pt x="22152" y="38776"/>
                    <a:pt x="22194" y="38939"/>
                  </a:cubicBezTo>
                  <a:cubicBezTo>
                    <a:pt x="22213" y="39017"/>
                    <a:pt x="22233" y="39049"/>
                    <a:pt x="22251" y="39049"/>
                  </a:cubicBezTo>
                  <a:cubicBezTo>
                    <a:pt x="22280" y="39049"/>
                    <a:pt x="22305" y="38971"/>
                    <a:pt x="22315" y="38866"/>
                  </a:cubicBezTo>
                  <a:cubicBezTo>
                    <a:pt x="22350" y="38543"/>
                    <a:pt x="22253" y="37942"/>
                    <a:pt x="22299" y="37942"/>
                  </a:cubicBezTo>
                  <a:cubicBezTo>
                    <a:pt x="22315" y="37942"/>
                    <a:pt x="22346" y="38009"/>
                    <a:pt x="22404" y="38173"/>
                  </a:cubicBezTo>
                  <a:cubicBezTo>
                    <a:pt x="22458" y="38391"/>
                    <a:pt x="22485" y="38473"/>
                    <a:pt x="22495" y="38473"/>
                  </a:cubicBezTo>
                  <a:cubicBezTo>
                    <a:pt x="22527" y="38473"/>
                    <a:pt x="22424" y="37778"/>
                    <a:pt x="22451" y="37696"/>
                  </a:cubicBezTo>
                  <a:cubicBezTo>
                    <a:pt x="22455" y="37684"/>
                    <a:pt x="22464" y="37679"/>
                    <a:pt x="22476" y="37679"/>
                  </a:cubicBezTo>
                  <a:cubicBezTo>
                    <a:pt x="22512" y="37679"/>
                    <a:pt x="22577" y="37727"/>
                    <a:pt x="22618" y="37727"/>
                  </a:cubicBezTo>
                  <a:cubicBezTo>
                    <a:pt x="22645" y="37727"/>
                    <a:pt x="22663" y="37707"/>
                    <a:pt x="22656" y="37639"/>
                  </a:cubicBezTo>
                  <a:cubicBezTo>
                    <a:pt x="22656" y="37581"/>
                    <a:pt x="22535" y="37135"/>
                    <a:pt x="22535" y="37135"/>
                  </a:cubicBezTo>
                  <a:lnTo>
                    <a:pt x="22535" y="37135"/>
                  </a:lnTo>
                  <a:cubicBezTo>
                    <a:pt x="22633" y="37233"/>
                    <a:pt x="22659" y="37381"/>
                    <a:pt x="22736" y="37381"/>
                  </a:cubicBezTo>
                  <a:cubicBezTo>
                    <a:pt x="22749" y="37381"/>
                    <a:pt x="22764" y="37376"/>
                    <a:pt x="22781" y="37366"/>
                  </a:cubicBezTo>
                  <a:cubicBezTo>
                    <a:pt x="22886" y="37293"/>
                    <a:pt x="22913" y="37151"/>
                    <a:pt x="22844" y="37041"/>
                  </a:cubicBezTo>
                  <a:cubicBezTo>
                    <a:pt x="22771" y="36889"/>
                    <a:pt x="22855" y="36800"/>
                    <a:pt x="22886" y="36690"/>
                  </a:cubicBezTo>
                  <a:cubicBezTo>
                    <a:pt x="22912" y="36628"/>
                    <a:pt x="22710" y="36419"/>
                    <a:pt x="22733" y="36312"/>
                  </a:cubicBezTo>
                  <a:lnTo>
                    <a:pt x="22598" y="36312"/>
                  </a:lnTo>
                  <a:cubicBezTo>
                    <a:pt x="22546" y="36213"/>
                    <a:pt x="22477" y="36150"/>
                    <a:pt x="22530" y="36102"/>
                  </a:cubicBezTo>
                  <a:lnTo>
                    <a:pt x="22530" y="36102"/>
                  </a:lnTo>
                  <a:cubicBezTo>
                    <a:pt x="22613" y="36149"/>
                    <a:pt x="22764" y="36222"/>
                    <a:pt x="22740" y="36311"/>
                  </a:cubicBezTo>
                  <a:lnTo>
                    <a:pt x="22740" y="36311"/>
                  </a:lnTo>
                  <a:lnTo>
                    <a:pt x="22734" y="36307"/>
                  </a:lnTo>
                  <a:lnTo>
                    <a:pt x="22734" y="36307"/>
                  </a:lnTo>
                  <a:cubicBezTo>
                    <a:pt x="22734" y="36309"/>
                    <a:pt x="22733" y="36310"/>
                    <a:pt x="22733" y="36312"/>
                  </a:cubicBezTo>
                  <a:lnTo>
                    <a:pt x="22740" y="36312"/>
                  </a:lnTo>
                  <a:cubicBezTo>
                    <a:pt x="22740" y="36312"/>
                    <a:pt x="22740" y="36311"/>
                    <a:pt x="22740" y="36311"/>
                  </a:cubicBezTo>
                  <a:lnTo>
                    <a:pt x="22740" y="36311"/>
                  </a:lnTo>
                  <a:lnTo>
                    <a:pt x="22965" y="36454"/>
                  </a:lnTo>
                  <a:cubicBezTo>
                    <a:pt x="22991" y="36380"/>
                    <a:pt x="23044" y="36249"/>
                    <a:pt x="22913" y="36192"/>
                  </a:cubicBezTo>
                  <a:cubicBezTo>
                    <a:pt x="22834" y="36066"/>
                    <a:pt x="22834" y="36050"/>
                    <a:pt x="22970" y="36008"/>
                  </a:cubicBezTo>
                  <a:cubicBezTo>
                    <a:pt x="22996" y="35935"/>
                    <a:pt x="22986" y="35919"/>
                    <a:pt x="22876" y="35882"/>
                  </a:cubicBezTo>
                  <a:cubicBezTo>
                    <a:pt x="22745" y="35840"/>
                    <a:pt x="22787" y="35735"/>
                    <a:pt x="22808" y="35673"/>
                  </a:cubicBezTo>
                  <a:lnTo>
                    <a:pt x="22808" y="35673"/>
                  </a:lnTo>
                  <a:lnTo>
                    <a:pt x="23232" y="35809"/>
                  </a:lnTo>
                  <a:cubicBezTo>
                    <a:pt x="23070" y="35756"/>
                    <a:pt x="23128" y="35473"/>
                    <a:pt x="23159" y="35389"/>
                  </a:cubicBezTo>
                  <a:cubicBezTo>
                    <a:pt x="23201" y="35269"/>
                    <a:pt x="23327" y="35311"/>
                    <a:pt x="23390" y="35237"/>
                  </a:cubicBezTo>
                  <a:cubicBezTo>
                    <a:pt x="23657" y="34907"/>
                    <a:pt x="23746" y="34503"/>
                    <a:pt x="23872" y="34121"/>
                  </a:cubicBezTo>
                  <a:cubicBezTo>
                    <a:pt x="23872" y="34121"/>
                    <a:pt x="23889" y="34123"/>
                    <a:pt x="23913" y="34123"/>
                  </a:cubicBezTo>
                  <a:cubicBezTo>
                    <a:pt x="23954" y="34123"/>
                    <a:pt x="24013" y="34115"/>
                    <a:pt x="24029" y="34068"/>
                  </a:cubicBezTo>
                  <a:lnTo>
                    <a:pt x="24071" y="33874"/>
                  </a:lnTo>
                  <a:lnTo>
                    <a:pt x="24171" y="33234"/>
                  </a:lnTo>
                  <a:cubicBezTo>
                    <a:pt x="24208" y="32946"/>
                    <a:pt x="24281" y="32647"/>
                    <a:pt x="24281" y="32354"/>
                  </a:cubicBezTo>
                  <a:cubicBezTo>
                    <a:pt x="24281" y="32233"/>
                    <a:pt x="24297" y="32118"/>
                    <a:pt x="24208" y="32023"/>
                  </a:cubicBezTo>
                  <a:cubicBezTo>
                    <a:pt x="24145" y="31960"/>
                    <a:pt x="24197" y="31871"/>
                    <a:pt x="24218" y="31814"/>
                  </a:cubicBezTo>
                  <a:lnTo>
                    <a:pt x="24218" y="31814"/>
                  </a:lnTo>
                  <a:cubicBezTo>
                    <a:pt x="24203" y="31855"/>
                    <a:pt x="24236" y="31904"/>
                    <a:pt x="24274" y="31904"/>
                  </a:cubicBezTo>
                  <a:cubicBezTo>
                    <a:pt x="24289" y="31904"/>
                    <a:pt x="24304" y="31896"/>
                    <a:pt x="24318" y="31877"/>
                  </a:cubicBezTo>
                  <a:cubicBezTo>
                    <a:pt x="24412" y="31735"/>
                    <a:pt x="24444" y="31551"/>
                    <a:pt x="24491" y="31394"/>
                  </a:cubicBezTo>
                  <a:cubicBezTo>
                    <a:pt x="24512" y="31331"/>
                    <a:pt x="24606" y="31153"/>
                    <a:pt x="24517" y="31074"/>
                  </a:cubicBezTo>
                  <a:cubicBezTo>
                    <a:pt x="24454" y="31017"/>
                    <a:pt x="24176" y="30990"/>
                    <a:pt x="24087" y="30964"/>
                  </a:cubicBezTo>
                  <a:cubicBezTo>
                    <a:pt x="24108" y="30899"/>
                    <a:pt x="24181" y="30878"/>
                    <a:pt x="24267" y="30878"/>
                  </a:cubicBezTo>
                  <a:cubicBezTo>
                    <a:pt x="24353" y="30878"/>
                    <a:pt x="24451" y="30899"/>
                    <a:pt x="24522" y="30917"/>
                  </a:cubicBezTo>
                  <a:cubicBezTo>
                    <a:pt x="24549" y="30924"/>
                    <a:pt x="24572" y="30927"/>
                    <a:pt x="24591" y="30927"/>
                  </a:cubicBezTo>
                  <a:cubicBezTo>
                    <a:pt x="24718" y="30927"/>
                    <a:pt x="24695" y="30790"/>
                    <a:pt x="24732" y="30676"/>
                  </a:cubicBezTo>
                  <a:cubicBezTo>
                    <a:pt x="24784" y="30513"/>
                    <a:pt x="24816" y="30314"/>
                    <a:pt x="24936" y="30178"/>
                  </a:cubicBezTo>
                  <a:cubicBezTo>
                    <a:pt x="24957" y="30152"/>
                    <a:pt x="25046" y="30131"/>
                    <a:pt x="25052" y="30115"/>
                  </a:cubicBezTo>
                  <a:cubicBezTo>
                    <a:pt x="25062" y="30026"/>
                    <a:pt x="24984" y="29947"/>
                    <a:pt x="24942" y="29858"/>
                  </a:cubicBezTo>
                  <a:cubicBezTo>
                    <a:pt x="24852" y="29674"/>
                    <a:pt x="25146" y="29549"/>
                    <a:pt x="25230" y="29412"/>
                  </a:cubicBezTo>
                  <a:cubicBezTo>
                    <a:pt x="25319" y="29260"/>
                    <a:pt x="25172" y="29176"/>
                    <a:pt x="25031" y="29040"/>
                  </a:cubicBezTo>
                  <a:cubicBezTo>
                    <a:pt x="24933" y="28950"/>
                    <a:pt x="24938" y="28922"/>
                    <a:pt x="24985" y="28922"/>
                  </a:cubicBezTo>
                  <a:cubicBezTo>
                    <a:pt x="25062" y="28922"/>
                    <a:pt x="25253" y="28997"/>
                    <a:pt x="25298" y="29003"/>
                  </a:cubicBezTo>
                  <a:cubicBezTo>
                    <a:pt x="25307" y="29004"/>
                    <a:pt x="25315" y="29005"/>
                    <a:pt x="25321" y="29005"/>
                  </a:cubicBezTo>
                  <a:cubicBezTo>
                    <a:pt x="25472" y="29005"/>
                    <a:pt x="25203" y="28740"/>
                    <a:pt x="25188" y="28715"/>
                  </a:cubicBezTo>
                  <a:cubicBezTo>
                    <a:pt x="25094" y="28531"/>
                    <a:pt x="25403" y="28584"/>
                    <a:pt x="25497" y="28510"/>
                  </a:cubicBezTo>
                  <a:cubicBezTo>
                    <a:pt x="25623" y="28421"/>
                    <a:pt x="25623" y="28248"/>
                    <a:pt x="25628" y="28117"/>
                  </a:cubicBezTo>
                  <a:cubicBezTo>
                    <a:pt x="25628" y="28044"/>
                    <a:pt x="25638" y="27633"/>
                    <a:pt x="25826" y="27633"/>
                  </a:cubicBezTo>
                  <a:cubicBezTo>
                    <a:pt x="25839" y="27633"/>
                    <a:pt x="25854" y="27636"/>
                    <a:pt x="25870" y="27640"/>
                  </a:cubicBezTo>
                  <a:cubicBezTo>
                    <a:pt x="25943" y="27561"/>
                    <a:pt x="25917" y="27425"/>
                    <a:pt x="25917" y="27326"/>
                  </a:cubicBezTo>
                  <a:cubicBezTo>
                    <a:pt x="25912" y="26938"/>
                    <a:pt x="26053" y="26581"/>
                    <a:pt x="26058" y="26193"/>
                  </a:cubicBezTo>
                  <a:cubicBezTo>
                    <a:pt x="26058" y="26065"/>
                    <a:pt x="26033" y="25901"/>
                    <a:pt x="25840" y="25835"/>
                  </a:cubicBezTo>
                  <a:lnTo>
                    <a:pt x="25840" y="25835"/>
                  </a:lnTo>
                  <a:cubicBezTo>
                    <a:pt x="25925" y="25863"/>
                    <a:pt x="26032" y="25907"/>
                    <a:pt x="26121" y="25907"/>
                  </a:cubicBezTo>
                  <a:cubicBezTo>
                    <a:pt x="26152" y="25907"/>
                    <a:pt x="26180" y="25902"/>
                    <a:pt x="26205" y="25889"/>
                  </a:cubicBezTo>
                  <a:cubicBezTo>
                    <a:pt x="26289" y="25847"/>
                    <a:pt x="26195" y="25779"/>
                    <a:pt x="26237" y="25716"/>
                  </a:cubicBezTo>
                  <a:lnTo>
                    <a:pt x="26331" y="25611"/>
                  </a:lnTo>
                  <a:cubicBezTo>
                    <a:pt x="26467" y="25464"/>
                    <a:pt x="26504" y="25296"/>
                    <a:pt x="26562" y="25113"/>
                  </a:cubicBezTo>
                  <a:cubicBezTo>
                    <a:pt x="26478" y="25008"/>
                    <a:pt x="26604" y="24678"/>
                    <a:pt x="26593" y="24667"/>
                  </a:cubicBezTo>
                  <a:cubicBezTo>
                    <a:pt x="26383" y="24531"/>
                    <a:pt x="26106" y="24500"/>
                    <a:pt x="25891" y="24342"/>
                  </a:cubicBezTo>
                  <a:cubicBezTo>
                    <a:pt x="25854" y="24316"/>
                    <a:pt x="25978" y="24246"/>
                    <a:pt x="26116" y="24246"/>
                  </a:cubicBezTo>
                  <a:cubicBezTo>
                    <a:pt x="26198" y="24246"/>
                    <a:pt x="26285" y="24270"/>
                    <a:pt x="26347" y="24342"/>
                  </a:cubicBezTo>
                  <a:cubicBezTo>
                    <a:pt x="26421" y="24428"/>
                    <a:pt x="26485" y="24464"/>
                    <a:pt x="26538" y="24464"/>
                  </a:cubicBezTo>
                  <a:cubicBezTo>
                    <a:pt x="26608" y="24464"/>
                    <a:pt x="26660" y="24401"/>
                    <a:pt x="26693" y="24306"/>
                  </a:cubicBezTo>
                  <a:cubicBezTo>
                    <a:pt x="26714" y="24232"/>
                    <a:pt x="26771" y="24117"/>
                    <a:pt x="26698" y="24038"/>
                  </a:cubicBezTo>
                  <a:cubicBezTo>
                    <a:pt x="26640" y="23970"/>
                    <a:pt x="26577" y="23975"/>
                    <a:pt x="26646" y="23902"/>
                  </a:cubicBezTo>
                  <a:cubicBezTo>
                    <a:pt x="26685" y="23849"/>
                    <a:pt x="26982" y="23695"/>
                    <a:pt x="27143" y="23695"/>
                  </a:cubicBezTo>
                  <a:cubicBezTo>
                    <a:pt x="27173" y="23695"/>
                    <a:pt x="27199" y="23701"/>
                    <a:pt x="27217" y="23713"/>
                  </a:cubicBezTo>
                  <a:cubicBezTo>
                    <a:pt x="27065" y="23603"/>
                    <a:pt x="27081" y="23551"/>
                    <a:pt x="27128" y="23398"/>
                  </a:cubicBezTo>
                  <a:cubicBezTo>
                    <a:pt x="27175" y="23273"/>
                    <a:pt x="27180" y="23136"/>
                    <a:pt x="27149" y="23005"/>
                  </a:cubicBezTo>
                  <a:cubicBezTo>
                    <a:pt x="27138" y="22969"/>
                    <a:pt x="27034" y="22811"/>
                    <a:pt x="27065" y="22801"/>
                  </a:cubicBezTo>
                  <a:cubicBezTo>
                    <a:pt x="27123" y="22785"/>
                    <a:pt x="27280" y="22785"/>
                    <a:pt x="27306" y="22743"/>
                  </a:cubicBezTo>
                  <a:cubicBezTo>
                    <a:pt x="27359" y="22659"/>
                    <a:pt x="27270" y="22549"/>
                    <a:pt x="27296" y="22460"/>
                  </a:cubicBezTo>
                  <a:lnTo>
                    <a:pt x="27395" y="22161"/>
                  </a:lnTo>
                  <a:cubicBezTo>
                    <a:pt x="27631" y="22093"/>
                    <a:pt x="27332" y="21967"/>
                    <a:pt x="27228" y="21909"/>
                  </a:cubicBezTo>
                  <a:cubicBezTo>
                    <a:pt x="27107" y="21852"/>
                    <a:pt x="27107" y="21778"/>
                    <a:pt x="27133" y="21700"/>
                  </a:cubicBezTo>
                  <a:lnTo>
                    <a:pt x="27133" y="21700"/>
                  </a:lnTo>
                  <a:cubicBezTo>
                    <a:pt x="27264" y="21742"/>
                    <a:pt x="27348" y="21774"/>
                    <a:pt x="27410" y="21774"/>
                  </a:cubicBezTo>
                  <a:cubicBezTo>
                    <a:pt x="27471" y="21774"/>
                    <a:pt x="27511" y="21742"/>
                    <a:pt x="27553" y="21653"/>
                  </a:cubicBezTo>
                  <a:cubicBezTo>
                    <a:pt x="27694" y="21338"/>
                    <a:pt x="27783" y="20997"/>
                    <a:pt x="27888" y="20667"/>
                  </a:cubicBezTo>
                  <a:cubicBezTo>
                    <a:pt x="27893" y="20641"/>
                    <a:pt x="28019" y="20310"/>
                    <a:pt x="27912" y="20310"/>
                  </a:cubicBezTo>
                  <a:cubicBezTo>
                    <a:pt x="27909" y="20310"/>
                    <a:pt x="27907" y="20310"/>
                    <a:pt x="27904" y="20310"/>
                  </a:cubicBezTo>
                  <a:cubicBezTo>
                    <a:pt x="27886" y="20313"/>
                    <a:pt x="27871" y="20315"/>
                    <a:pt x="27857" y="20315"/>
                  </a:cubicBezTo>
                  <a:cubicBezTo>
                    <a:pt x="27701" y="20315"/>
                    <a:pt x="27767" y="20138"/>
                    <a:pt x="27820" y="20085"/>
                  </a:cubicBezTo>
                  <a:cubicBezTo>
                    <a:pt x="27839" y="20065"/>
                    <a:pt x="27862" y="20060"/>
                    <a:pt x="27886" y="20060"/>
                  </a:cubicBezTo>
                  <a:cubicBezTo>
                    <a:pt x="27923" y="20060"/>
                    <a:pt x="27963" y="20074"/>
                    <a:pt x="28000" y="20074"/>
                  </a:cubicBezTo>
                  <a:cubicBezTo>
                    <a:pt x="28016" y="20074"/>
                    <a:pt x="28031" y="20071"/>
                    <a:pt x="28046" y="20064"/>
                  </a:cubicBezTo>
                  <a:cubicBezTo>
                    <a:pt x="28093" y="20027"/>
                    <a:pt x="28119" y="19980"/>
                    <a:pt x="28135" y="19922"/>
                  </a:cubicBezTo>
                  <a:cubicBezTo>
                    <a:pt x="28161" y="19838"/>
                    <a:pt x="28308" y="19602"/>
                    <a:pt x="28208" y="19498"/>
                  </a:cubicBezTo>
                  <a:cubicBezTo>
                    <a:pt x="28119" y="19403"/>
                    <a:pt x="28219" y="19351"/>
                    <a:pt x="28208" y="19235"/>
                  </a:cubicBezTo>
                  <a:cubicBezTo>
                    <a:pt x="28198" y="19167"/>
                    <a:pt x="28046" y="19047"/>
                    <a:pt x="28056" y="19010"/>
                  </a:cubicBezTo>
                  <a:cubicBezTo>
                    <a:pt x="28072" y="18979"/>
                    <a:pt x="28198" y="18989"/>
                    <a:pt x="28245" y="18968"/>
                  </a:cubicBezTo>
                  <a:cubicBezTo>
                    <a:pt x="28355" y="18905"/>
                    <a:pt x="28439" y="18800"/>
                    <a:pt x="28465" y="18680"/>
                  </a:cubicBezTo>
                  <a:cubicBezTo>
                    <a:pt x="28517" y="18496"/>
                    <a:pt x="28554" y="18313"/>
                    <a:pt x="28570" y="18124"/>
                  </a:cubicBezTo>
                  <a:cubicBezTo>
                    <a:pt x="28575" y="18024"/>
                    <a:pt x="28507" y="17967"/>
                    <a:pt x="28381" y="17925"/>
                  </a:cubicBezTo>
                  <a:cubicBezTo>
                    <a:pt x="28379" y="17922"/>
                    <a:pt x="28376" y="17919"/>
                    <a:pt x="28374" y="17916"/>
                  </a:cubicBezTo>
                  <a:lnTo>
                    <a:pt x="28374" y="17916"/>
                  </a:lnTo>
                  <a:cubicBezTo>
                    <a:pt x="28546" y="17856"/>
                    <a:pt x="28683" y="17781"/>
                    <a:pt x="28685" y="17710"/>
                  </a:cubicBezTo>
                  <a:cubicBezTo>
                    <a:pt x="28685" y="17642"/>
                    <a:pt x="28664" y="17385"/>
                    <a:pt x="28570" y="17379"/>
                  </a:cubicBezTo>
                  <a:cubicBezTo>
                    <a:pt x="28542" y="17378"/>
                    <a:pt x="28514" y="17378"/>
                    <a:pt x="28487" y="17378"/>
                  </a:cubicBezTo>
                  <a:cubicBezTo>
                    <a:pt x="28473" y="17378"/>
                    <a:pt x="28460" y="17378"/>
                    <a:pt x="28447" y="17378"/>
                  </a:cubicBezTo>
                  <a:cubicBezTo>
                    <a:pt x="28303" y="17378"/>
                    <a:pt x="28207" y="17370"/>
                    <a:pt x="28281" y="17175"/>
                  </a:cubicBezTo>
                  <a:cubicBezTo>
                    <a:pt x="28297" y="16976"/>
                    <a:pt x="28308" y="16766"/>
                    <a:pt x="28219" y="16593"/>
                  </a:cubicBezTo>
                  <a:cubicBezTo>
                    <a:pt x="28161" y="16488"/>
                    <a:pt x="27857" y="16478"/>
                    <a:pt x="27867" y="16378"/>
                  </a:cubicBezTo>
                  <a:cubicBezTo>
                    <a:pt x="27888" y="16215"/>
                    <a:pt x="28260" y="16095"/>
                    <a:pt x="28260" y="15901"/>
                  </a:cubicBezTo>
                  <a:cubicBezTo>
                    <a:pt x="28260" y="15872"/>
                    <a:pt x="28244" y="15861"/>
                    <a:pt x="28219" y="15861"/>
                  </a:cubicBezTo>
                  <a:cubicBezTo>
                    <a:pt x="28148" y="15861"/>
                    <a:pt x="28007" y="15946"/>
                    <a:pt x="27956" y="15953"/>
                  </a:cubicBezTo>
                  <a:cubicBezTo>
                    <a:pt x="27930" y="15864"/>
                    <a:pt x="28250" y="15728"/>
                    <a:pt x="28124" y="15665"/>
                  </a:cubicBezTo>
                  <a:cubicBezTo>
                    <a:pt x="28122" y="15664"/>
                    <a:pt x="28117" y="15663"/>
                    <a:pt x="28109" y="15663"/>
                  </a:cubicBezTo>
                  <a:cubicBezTo>
                    <a:pt x="28051" y="15663"/>
                    <a:pt x="27845" y="15703"/>
                    <a:pt x="27706" y="15703"/>
                  </a:cubicBezTo>
                  <a:cubicBezTo>
                    <a:pt x="27601" y="15703"/>
                    <a:pt x="27535" y="15680"/>
                    <a:pt x="27605" y="15597"/>
                  </a:cubicBezTo>
                  <a:cubicBezTo>
                    <a:pt x="27684" y="15502"/>
                    <a:pt x="27862" y="15534"/>
                    <a:pt x="27909" y="15382"/>
                  </a:cubicBezTo>
                  <a:cubicBezTo>
                    <a:pt x="27930" y="15314"/>
                    <a:pt x="27909" y="15240"/>
                    <a:pt x="27867" y="15183"/>
                  </a:cubicBezTo>
                  <a:cubicBezTo>
                    <a:pt x="27845" y="15158"/>
                    <a:pt x="27816" y="15149"/>
                    <a:pt x="27785" y="15149"/>
                  </a:cubicBezTo>
                  <a:cubicBezTo>
                    <a:pt x="27718" y="15149"/>
                    <a:pt x="27638" y="15187"/>
                    <a:pt x="27571" y="15187"/>
                  </a:cubicBezTo>
                  <a:cubicBezTo>
                    <a:pt x="27515" y="15187"/>
                    <a:pt x="27467" y="15161"/>
                    <a:pt x="27443" y="15067"/>
                  </a:cubicBezTo>
                  <a:cubicBezTo>
                    <a:pt x="27579" y="15046"/>
                    <a:pt x="27705" y="14978"/>
                    <a:pt x="27799" y="14873"/>
                  </a:cubicBezTo>
                  <a:cubicBezTo>
                    <a:pt x="27835" y="14771"/>
                    <a:pt x="27881" y="14621"/>
                    <a:pt x="27740" y="14621"/>
                  </a:cubicBezTo>
                  <a:cubicBezTo>
                    <a:pt x="27715" y="14621"/>
                    <a:pt x="27683" y="14626"/>
                    <a:pt x="27645" y="14636"/>
                  </a:cubicBezTo>
                  <a:lnTo>
                    <a:pt x="27645" y="14636"/>
                  </a:lnTo>
                  <a:cubicBezTo>
                    <a:pt x="27977" y="14542"/>
                    <a:pt x="27867" y="14422"/>
                    <a:pt x="27658" y="14349"/>
                  </a:cubicBezTo>
                  <a:cubicBezTo>
                    <a:pt x="27899" y="14286"/>
                    <a:pt x="27500" y="13772"/>
                    <a:pt x="27479" y="13704"/>
                  </a:cubicBezTo>
                  <a:lnTo>
                    <a:pt x="27479" y="13704"/>
                  </a:lnTo>
                  <a:cubicBezTo>
                    <a:pt x="27519" y="13848"/>
                    <a:pt x="27439" y="13931"/>
                    <a:pt x="27363" y="13931"/>
                  </a:cubicBezTo>
                  <a:cubicBezTo>
                    <a:pt x="27297" y="13931"/>
                    <a:pt x="27234" y="13871"/>
                    <a:pt x="27249" y="13735"/>
                  </a:cubicBezTo>
                  <a:cubicBezTo>
                    <a:pt x="27270" y="13547"/>
                    <a:pt x="27249" y="13353"/>
                    <a:pt x="27201" y="13164"/>
                  </a:cubicBezTo>
                  <a:cubicBezTo>
                    <a:pt x="26924" y="13243"/>
                    <a:pt x="27002" y="13720"/>
                    <a:pt x="26986" y="13882"/>
                  </a:cubicBezTo>
                  <a:cubicBezTo>
                    <a:pt x="26944" y="13741"/>
                    <a:pt x="26908" y="13599"/>
                    <a:pt x="26876" y="13458"/>
                  </a:cubicBezTo>
                  <a:cubicBezTo>
                    <a:pt x="26861" y="13358"/>
                    <a:pt x="26850" y="13206"/>
                    <a:pt x="26981" y="13122"/>
                  </a:cubicBezTo>
                  <a:cubicBezTo>
                    <a:pt x="27112" y="13033"/>
                    <a:pt x="27212" y="13122"/>
                    <a:pt x="27275" y="12975"/>
                  </a:cubicBezTo>
                  <a:cubicBezTo>
                    <a:pt x="27395" y="12682"/>
                    <a:pt x="27034" y="12718"/>
                    <a:pt x="26955" y="12503"/>
                  </a:cubicBezTo>
                  <a:cubicBezTo>
                    <a:pt x="26887" y="12315"/>
                    <a:pt x="26992" y="12142"/>
                    <a:pt x="27138" y="11958"/>
                  </a:cubicBezTo>
                  <a:lnTo>
                    <a:pt x="27138" y="11958"/>
                  </a:lnTo>
                  <a:cubicBezTo>
                    <a:pt x="27105" y="11968"/>
                    <a:pt x="27069" y="11972"/>
                    <a:pt x="27030" y="11972"/>
                  </a:cubicBezTo>
                  <a:cubicBezTo>
                    <a:pt x="26880" y="11972"/>
                    <a:pt x="26704" y="11908"/>
                    <a:pt x="26625" y="11853"/>
                  </a:cubicBezTo>
                  <a:cubicBezTo>
                    <a:pt x="26473" y="11738"/>
                    <a:pt x="26771" y="11727"/>
                    <a:pt x="26756" y="11680"/>
                  </a:cubicBezTo>
                  <a:cubicBezTo>
                    <a:pt x="26751" y="11662"/>
                    <a:pt x="26739" y="11650"/>
                    <a:pt x="26723" y="11643"/>
                  </a:cubicBezTo>
                  <a:lnTo>
                    <a:pt x="26723" y="11643"/>
                  </a:lnTo>
                  <a:cubicBezTo>
                    <a:pt x="26792" y="11628"/>
                    <a:pt x="26851" y="11609"/>
                    <a:pt x="26866" y="11581"/>
                  </a:cubicBezTo>
                  <a:cubicBezTo>
                    <a:pt x="26924" y="11470"/>
                    <a:pt x="26819" y="11303"/>
                    <a:pt x="26777" y="11219"/>
                  </a:cubicBezTo>
                  <a:cubicBezTo>
                    <a:pt x="26730" y="11124"/>
                    <a:pt x="26640" y="10957"/>
                    <a:pt x="26483" y="10936"/>
                  </a:cubicBezTo>
                  <a:cubicBezTo>
                    <a:pt x="26383" y="10925"/>
                    <a:pt x="26331" y="10936"/>
                    <a:pt x="26321" y="10831"/>
                  </a:cubicBezTo>
                  <a:cubicBezTo>
                    <a:pt x="26321" y="10763"/>
                    <a:pt x="26362" y="10700"/>
                    <a:pt x="26420" y="10668"/>
                  </a:cubicBezTo>
                  <a:cubicBezTo>
                    <a:pt x="26515" y="10611"/>
                    <a:pt x="26478" y="10600"/>
                    <a:pt x="26452" y="10532"/>
                  </a:cubicBezTo>
                  <a:cubicBezTo>
                    <a:pt x="26425" y="10427"/>
                    <a:pt x="26258" y="10380"/>
                    <a:pt x="26189" y="10286"/>
                  </a:cubicBezTo>
                  <a:cubicBezTo>
                    <a:pt x="26121" y="10191"/>
                    <a:pt x="26079" y="10086"/>
                    <a:pt x="26064" y="9971"/>
                  </a:cubicBezTo>
                  <a:cubicBezTo>
                    <a:pt x="26058" y="9898"/>
                    <a:pt x="26174" y="9751"/>
                    <a:pt x="26163" y="9709"/>
                  </a:cubicBezTo>
                  <a:cubicBezTo>
                    <a:pt x="26162" y="9704"/>
                    <a:pt x="26158" y="9703"/>
                    <a:pt x="26153" y="9703"/>
                  </a:cubicBezTo>
                  <a:cubicBezTo>
                    <a:pt x="26133" y="9703"/>
                    <a:pt x="26094" y="9731"/>
                    <a:pt x="26074" y="9731"/>
                  </a:cubicBezTo>
                  <a:cubicBezTo>
                    <a:pt x="26069" y="9731"/>
                    <a:pt x="26065" y="9729"/>
                    <a:pt x="26064" y="9725"/>
                  </a:cubicBezTo>
                  <a:lnTo>
                    <a:pt x="26032" y="9635"/>
                  </a:lnTo>
                  <a:lnTo>
                    <a:pt x="25891" y="9216"/>
                  </a:lnTo>
                  <a:cubicBezTo>
                    <a:pt x="25850" y="9094"/>
                    <a:pt x="25821" y="8844"/>
                    <a:pt x="25636" y="8844"/>
                  </a:cubicBezTo>
                  <a:cubicBezTo>
                    <a:pt x="25607" y="8844"/>
                    <a:pt x="25573" y="8850"/>
                    <a:pt x="25535" y="8864"/>
                  </a:cubicBezTo>
                  <a:lnTo>
                    <a:pt x="25535" y="8864"/>
                  </a:lnTo>
                  <a:cubicBezTo>
                    <a:pt x="25744" y="8786"/>
                    <a:pt x="25655" y="8487"/>
                    <a:pt x="25607" y="8377"/>
                  </a:cubicBezTo>
                  <a:cubicBezTo>
                    <a:pt x="25539" y="8220"/>
                    <a:pt x="25377" y="8267"/>
                    <a:pt x="25340" y="8110"/>
                  </a:cubicBezTo>
                  <a:cubicBezTo>
                    <a:pt x="25324" y="8042"/>
                    <a:pt x="25508" y="8021"/>
                    <a:pt x="25529" y="7937"/>
                  </a:cubicBezTo>
                  <a:cubicBezTo>
                    <a:pt x="25545" y="7858"/>
                    <a:pt x="25524" y="7785"/>
                    <a:pt x="25476" y="7722"/>
                  </a:cubicBezTo>
                  <a:cubicBezTo>
                    <a:pt x="25429" y="7638"/>
                    <a:pt x="25356" y="7570"/>
                    <a:pt x="25267" y="7533"/>
                  </a:cubicBezTo>
                  <a:cubicBezTo>
                    <a:pt x="25258" y="7529"/>
                    <a:pt x="25248" y="7527"/>
                    <a:pt x="25237" y="7527"/>
                  </a:cubicBezTo>
                  <a:cubicBezTo>
                    <a:pt x="25195" y="7527"/>
                    <a:pt x="25141" y="7553"/>
                    <a:pt x="25092" y="7578"/>
                  </a:cubicBezTo>
                  <a:lnTo>
                    <a:pt x="25092" y="7578"/>
                  </a:lnTo>
                  <a:cubicBezTo>
                    <a:pt x="25290" y="7462"/>
                    <a:pt x="25018" y="7379"/>
                    <a:pt x="24989" y="7287"/>
                  </a:cubicBezTo>
                  <a:cubicBezTo>
                    <a:pt x="24952" y="7171"/>
                    <a:pt x="25482" y="7087"/>
                    <a:pt x="25330" y="6956"/>
                  </a:cubicBezTo>
                  <a:cubicBezTo>
                    <a:pt x="25288" y="6920"/>
                    <a:pt x="25239" y="6906"/>
                    <a:pt x="25185" y="6906"/>
                  </a:cubicBezTo>
                  <a:cubicBezTo>
                    <a:pt x="25005" y="6906"/>
                    <a:pt x="24775" y="7067"/>
                    <a:pt x="24601" y="7087"/>
                  </a:cubicBezTo>
                  <a:cubicBezTo>
                    <a:pt x="24595" y="7088"/>
                    <a:pt x="24589" y="7089"/>
                    <a:pt x="24584" y="7089"/>
                  </a:cubicBezTo>
                  <a:cubicBezTo>
                    <a:pt x="24441" y="7089"/>
                    <a:pt x="24754" y="6736"/>
                    <a:pt x="24784" y="6731"/>
                  </a:cubicBezTo>
                  <a:lnTo>
                    <a:pt x="24784" y="6731"/>
                  </a:lnTo>
                  <a:cubicBezTo>
                    <a:pt x="24721" y="6737"/>
                    <a:pt x="24680" y="6760"/>
                    <a:pt x="24645" y="6760"/>
                  </a:cubicBezTo>
                  <a:cubicBezTo>
                    <a:pt x="24619" y="6760"/>
                    <a:pt x="24596" y="6747"/>
                    <a:pt x="24569" y="6705"/>
                  </a:cubicBezTo>
                  <a:cubicBezTo>
                    <a:pt x="24554" y="6684"/>
                    <a:pt x="24538" y="6589"/>
                    <a:pt x="24491" y="6584"/>
                  </a:cubicBezTo>
                  <a:cubicBezTo>
                    <a:pt x="24489" y="6584"/>
                    <a:pt x="24487" y="6584"/>
                    <a:pt x="24486" y="6584"/>
                  </a:cubicBezTo>
                  <a:cubicBezTo>
                    <a:pt x="24438" y="6584"/>
                    <a:pt x="24368" y="6652"/>
                    <a:pt x="24307" y="6652"/>
                  </a:cubicBezTo>
                  <a:cubicBezTo>
                    <a:pt x="24234" y="6652"/>
                    <a:pt x="24213" y="6573"/>
                    <a:pt x="24187" y="6532"/>
                  </a:cubicBezTo>
                  <a:cubicBezTo>
                    <a:pt x="24339" y="6463"/>
                    <a:pt x="24417" y="6395"/>
                    <a:pt x="24307" y="6311"/>
                  </a:cubicBezTo>
                  <a:cubicBezTo>
                    <a:pt x="24160" y="6196"/>
                    <a:pt x="24087" y="6206"/>
                    <a:pt x="24312" y="6054"/>
                  </a:cubicBezTo>
                  <a:cubicBezTo>
                    <a:pt x="24393" y="6004"/>
                    <a:pt x="24285" y="5818"/>
                    <a:pt x="24211" y="5818"/>
                  </a:cubicBezTo>
                  <a:cubicBezTo>
                    <a:pt x="24208" y="5818"/>
                    <a:pt x="24205" y="5818"/>
                    <a:pt x="24202" y="5818"/>
                  </a:cubicBezTo>
                  <a:cubicBezTo>
                    <a:pt x="24127" y="5830"/>
                    <a:pt x="24106" y="5879"/>
                    <a:pt x="24071" y="5879"/>
                  </a:cubicBezTo>
                  <a:cubicBezTo>
                    <a:pt x="24057" y="5879"/>
                    <a:pt x="24041" y="5871"/>
                    <a:pt x="24019" y="5850"/>
                  </a:cubicBezTo>
                  <a:cubicBezTo>
                    <a:pt x="23935" y="5761"/>
                    <a:pt x="23877" y="5651"/>
                    <a:pt x="23846" y="5535"/>
                  </a:cubicBezTo>
                  <a:cubicBezTo>
                    <a:pt x="23814" y="5415"/>
                    <a:pt x="23914" y="5331"/>
                    <a:pt x="23919" y="5200"/>
                  </a:cubicBezTo>
                  <a:cubicBezTo>
                    <a:pt x="23930" y="5079"/>
                    <a:pt x="23851" y="4943"/>
                    <a:pt x="23710" y="4938"/>
                  </a:cubicBezTo>
                  <a:cubicBezTo>
                    <a:pt x="23516" y="4938"/>
                    <a:pt x="23605" y="4560"/>
                    <a:pt x="23631" y="4560"/>
                  </a:cubicBezTo>
                  <a:cubicBezTo>
                    <a:pt x="23395" y="4560"/>
                    <a:pt x="23369" y="4927"/>
                    <a:pt x="23285" y="4980"/>
                  </a:cubicBezTo>
                  <a:cubicBezTo>
                    <a:pt x="23284" y="4981"/>
                    <a:pt x="23282" y="4981"/>
                    <a:pt x="23281" y="4981"/>
                  </a:cubicBezTo>
                  <a:cubicBezTo>
                    <a:pt x="23257" y="4981"/>
                    <a:pt x="23174" y="4882"/>
                    <a:pt x="23232" y="4833"/>
                  </a:cubicBezTo>
                  <a:cubicBezTo>
                    <a:pt x="23348" y="4738"/>
                    <a:pt x="23201" y="4649"/>
                    <a:pt x="23112" y="4618"/>
                  </a:cubicBezTo>
                  <a:cubicBezTo>
                    <a:pt x="22918" y="4555"/>
                    <a:pt x="23159" y="4466"/>
                    <a:pt x="23232" y="4293"/>
                  </a:cubicBezTo>
                  <a:cubicBezTo>
                    <a:pt x="23250" y="4247"/>
                    <a:pt x="23237" y="4233"/>
                    <a:pt x="23213" y="4233"/>
                  </a:cubicBezTo>
                  <a:cubicBezTo>
                    <a:pt x="23172" y="4233"/>
                    <a:pt x="23100" y="4272"/>
                    <a:pt x="23080" y="4272"/>
                  </a:cubicBezTo>
                  <a:cubicBezTo>
                    <a:pt x="23050" y="4295"/>
                    <a:pt x="23022" y="4304"/>
                    <a:pt x="22998" y="4304"/>
                  </a:cubicBezTo>
                  <a:cubicBezTo>
                    <a:pt x="22935" y="4304"/>
                    <a:pt x="22892" y="4243"/>
                    <a:pt x="22865" y="4209"/>
                  </a:cubicBezTo>
                  <a:cubicBezTo>
                    <a:pt x="22769" y="4090"/>
                    <a:pt x="22793" y="4015"/>
                    <a:pt x="22631" y="4015"/>
                  </a:cubicBezTo>
                  <a:cubicBezTo>
                    <a:pt x="22607" y="4015"/>
                    <a:pt x="22579" y="4017"/>
                    <a:pt x="22546" y="4020"/>
                  </a:cubicBezTo>
                  <a:cubicBezTo>
                    <a:pt x="22530" y="4015"/>
                    <a:pt x="22378" y="3999"/>
                    <a:pt x="22388" y="3962"/>
                  </a:cubicBezTo>
                  <a:cubicBezTo>
                    <a:pt x="22414" y="3879"/>
                    <a:pt x="22792" y="3831"/>
                    <a:pt x="22724" y="3653"/>
                  </a:cubicBezTo>
                  <a:cubicBezTo>
                    <a:pt x="22661" y="3475"/>
                    <a:pt x="22488" y="3349"/>
                    <a:pt x="22367" y="3218"/>
                  </a:cubicBezTo>
                  <a:lnTo>
                    <a:pt x="22367" y="3218"/>
                  </a:lnTo>
                  <a:cubicBezTo>
                    <a:pt x="22378" y="3234"/>
                    <a:pt x="22477" y="3333"/>
                    <a:pt x="22388" y="3401"/>
                  </a:cubicBezTo>
                  <a:cubicBezTo>
                    <a:pt x="22385" y="3404"/>
                    <a:pt x="22381" y="3405"/>
                    <a:pt x="22377" y="3405"/>
                  </a:cubicBezTo>
                  <a:cubicBezTo>
                    <a:pt x="22332" y="3405"/>
                    <a:pt x="22236" y="3263"/>
                    <a:pt x="22150" y="3263"/>
                  </a:cubicBezTo>
                  <a:cubicBezTo>
                    <a:pt x="22131" y="3263"/>
                    <a:pt x="22112" y="3269"/>
                    <a:pt x="22095" y="3286"/>
                  </a:cubicBezTo>
                  <a:cubicBezTo>
                    <a:pt x="22099" y="3283"/>
                    <a:pt x="22102" y="3281"/>
                    <a:pt x="22106" y="3281"/>
                  </a:cubicBezTo>
                  <a:cubicBezTo>
                    <a:pt x="22147" y="3281"/>
                    <a:pt x="22153" y="3513"/>
                    <a:pt x="22110" y="3513"/>
                  </a:cubicBezTo>
                  <a:cubicBezTo>
                    <a:pt x="22109" y="3513"/>
                    <a:pt x="22107" y="3512"/>
                    <a:pt x="22105" y="3511"/>
                  </a:cubicBezTo>
                  <a:cubicBezTo>
                    <a:pt x="21979" y="3459"/>
                    <a:pt x="21659" y="3527"/>
                    <a:pt x="21895" y="3297"/>
                  </a:cubicBezTo>
                  <a:cubicBezTo>
                    <a:pt x="21979" y="3255"/>
                    <a:pt x="22110" y="3202"/>
                    <a:pt x="22063" y="3113"/>
                  </a:cubicBezTo>
                  <a:cubicBezTo>
                    <a:pt x="21985" y="2982"/>
                    <a:pt x="21848" y="2809"/>
                    <a:pt x="21701" y="2756"/>
                  </a:cubicBezTo>
                  <a:cubicBezTo>
                    <a:pt x="21691" y="2752"/>
                    <a:pt x="21681" y="2750"/>
                    <a:pt x="21671" y="2750"/>
                  </a:cubicBezTo>
                  <a:cubicBezTo>
                    <a:pt x="21573" y="2750"/>
                    <a:pt x="21505" y="2952"/>
                    <a:pt x="21429" y="3019"/>
                  </a:cubicBezTo>
                  <a:cubicBezTo>
                    <a:pt x="21371" y="2971"/>
                    <a:pt x="21266" y="2678"/>
                    <a:pt x="21298" y="2568"/>
                  </a:cubicBezTo>
                  <a:cubicBezTo>
                    <a:pt x="21307" y="2538"/>
                    <a:pt x="21331" y="2527"/>
                    <a:pt x="21361" y="2527"/>
                  </a:cubicBezTo>
                  <a:cubicBezTo>
                    <a:pt x="21434" y="2527"/>
                    <a:pt x="21543" y="2591"/>
                    <a:pt x="21564" y="2608"/>
                  </a:cubicBezTo>
                  <a:lnTo>
                    <a:pt x="21564" y="2608"/>
                  </a:lnTo>
                  <a:cubicBezTo>
                    <a:pt x="21484" y="2535"/>
                    <a:pt x="21272" y="2441"/>
                    <a:pt x="21287" y="2285"/>
                  </a:cubicBezTo>
                  <a:cubicBezTo>
                    <a:pt x="21298" y="2164"/>
                    <a:pt x="21465" y="2001"/>
                    <a:pt x="21549" y="1902"/>
                  </a:cubicBezTo>
                  <a:lnTo>
                    <a:pt x="21549" y="1902"/>
                  </a:lnTo>
                  <a:cubicBezTo>
                    <a:pt x="21350" y="2022"/>
                    <a:pt x="21177" y="2148"/>
                    <a:pt x="20978" y="2222"/>
                  </a:cubicBezTo>
                  <a:cubicBezTo>
                    <a:pt x="20962" y="2228"/>
                    <a:pt x="20947" y="2231"/>
                    <a:pt x="20933" y="2231"/>
                  </a:cubicBezTo>
                  <a:cubicBezTo>
                    <a:pt x="20857" y="2231"/>
                    <a:pt x="20811" y="2147"/>
                    <a:pt x="20731" y="2138"/>
                  </a:cubicBezTo>
                  <a:cubicBezTo>
                    <a:pt x="20700" y="2138"/>
                    <a:pt x="20615" y="2195"/>
                    <a:pt x="20569" y="2195"/>
                  </a:cubicBezTo>
                  <a:cubicBezTo>
                    <a:pt x="20545" y="2195"/>
                    <a:pt x="20532" y="2179"/>
                    <a:pt x="20543" y="2133"/>
                  </a:cubicBezTo>
                  <a:cubicBezTo>
                    <a:pt x="20574" y="1960"/>
                    <a:pt x="20815" y="1897"/>
                    <a:pt x="20878" y="1724"/>
                  </a:cubicBezTo>
                  <a:cubicBezTo>
                    <a:pt x="20911" y="1632"/>
                    <a:pt x="20844" y="1610"/>
                    <a:pt x="20771" y="1610"/>
                  </a:cubicBezTo>
                  <a:cubicBezTo>
                    <a:pt x="20727" y="1610"/>
                    <a:pt x="20680" y="1618"/>
                    <a:pt x="20653" y="1624"/>
                  </a:cubicBezTo>
                  <a:cubicBezTo>
                    <a:pt x="20579" y="1646"/>
                    <a:pt x="20533" y="1693"/>
                    <a:pt x="20472" y="1693"/>
                  </a:cubicBezTo>
                  <a:cubicBezTo>
                    <a:pt x="20460" y="1693"/>
                    <a:pt x="20447" y="1691"/>
                    <a:pt x="20433" y="1687"/>
                  </a:cubicBezTo>
                  <a:cubicBezTo>
                    <a:pt x="20343" y="1650"/>
                    <a:pt x="20260" y="1603"/>
                    <a:pt x="20181" y="1551"/>
                  </a:cubicBezTo>
                  <a:cubicBezTo>
                    <a:pt x="20008" y="1445"/>
                    <a:pt x="19790" y="1241"/>
                    <a:pt x="19561" y="1241"/>
                  </a:cubicBezTo>
                  <a:cubicBezTo>
                    <a:pt x="19540" y="1241"/>
                    <a:pt x="19520" y="1243"/>
                    <a:pt x="19499" y="1246"/>
                  </a:cubicBezTo>
                  <a:cubicBezTo>
                    <a:pt x="19451" y="1250"/>
                    <a:pt x="19400" y="1325"/>
                    <a:pt x="19362" y="1325"/>
                  </a:cubicBezTo>
                  <a:cubicBezTo>
                    <a:pt x="19351" y="1325"/>
                    <a:pt x="19340" y="1318"/>
                    <a:pt x="19332" y="1299"/>
                  </a:cubicBezTo>
                  <a:cubicBezTo>
                    <a:pt x="19290" y="1199"/>
                    <a:pt x="19337" y="1063"/>
                    <a:pt x="19284" y="963"/>
                  </a:cubicBezTo>
                  <a:cubicBezTo>
                    <a:pt x="19201" y="787"/>
                    <a:pt x="18998" y="655"/>
                    <a:pt x="18802" y="655"/>
                  </a:cubicBezTo>
                  <a:cubicBezTo>
                    <a:pt x="18765" y="655"/>
                    <a:pt x="18728" y="660"/>
                    <a:pt x="18692" y="670"/>
                  </a:cubicBezTo>
                  <a:cubicBezTo>
                    <a:pt x="18648" y="680"/>
                    <a:pt x="18531" y="808"/>
                    <a:pt x="18503" y="808"/>
                  </a:cubicBezTo>
                  <a:cubicBezTo>
                    <a:pt x="18501" y="808"/>
                    <a:pt x="18499" y="807"/>
                    <a:pt x="18498" y="806"/>
                  </a:cubicBezTo>
                  <a:cubicBezTo>
                    <a:pt x="18445" y="727"/>
                    <a:pt x="18598" y="507"/>
                    <a:pt x="18482" y="471"/>
                  </a:cubicBezTo>
                  <a:lnTo>
                    <a:pt x="18482" y="471"/>
                  </a:lnTo>
                  <a:cubicBezTo>
                    <a:pt x="18482" y="471"/>
                    <a:pt x="18388" y="650"/>
                    <a:pt x="18297" y="650"/>
                  </a:cubicBezTo>
                  <a:cubicBezTo>
                    <a:pt x="18292" y="650"/>
                    <a:pt x="18288" y="650"/>
                    <a:pt x="18283" y="649"/>
                  </a:cubicBezTo>
                  <a:cubicBezTo>
                    <a:pt x="18255" y="644"/>
                    <a:pt x="18226" y="634"/>
                    <a:pt x="18199" y="634"/>
                  </a:cubicBezTo>
                  <a:cubicBezTo>
                    <a:pt x="18164" y="634"/>
                    <a:pt x="18131" y="650"/>
                    <a:pt x="18105" y="712"/>
                  </a:cubicBezTo>
                  <a:cubicBezTo>
                    <a:pt x="18005" y="942"/>
                    <a:pt x="17974" y="921"/>
                    <a:pt x="17816" y="1058"/>
                  </a:cubicBezTo>
                  <a:cubicBezTo>
                    <a:pt x="17801" y="997"/>
                    <a:pt x="17801" y="594"/>
                    <a:pt x="17833" y="594"/>
                  </a:cubicBezTo>
                  <a:cubicBezTo>
                    <a:pt x="17834" y="594"/>
                    <a:pt x="17836" y="595"/>
                    <a:pt x="17837" y="596"/>
                  </a:cubicBezTo>
                  <a:cubicBezTo>
                    <a:pt x="17863" y="626"/>
                    <a:pt x="17895" y="685"/>
                    <a:pt x="17942" y="685"/>
                  </a:cubicBezTo>
                  <a:cubicBezTo>
                    <a:pt x="17962" y="685"/>
                    <a:pt x="17984" y="675"/>
                    <a:pt x="18010" y="649"/>
                  </a:cubicBezTo>
                  <a:cubicBezTo>
                    <a:pt x="18057" y="617"/>
                    <a:pt x="18052" y="544"/>
                    <a:pt x="18005" y="518"/>
                  </a:cubicBezTo>
                  <a:cubicBezTo>
                    <a:pt x="17987" y="500"/>
                    <a:pt x="17955" y="496"/>
                    <a:pt x="17917" y="496"/>
                  </a:cubicBezTo>
                  <a:cubicBezTo>
                    <a:pt x="17882" y="496"/>
                    <a:pt x="17841" y="500"/>
                    <a:pt x="17802" y="500"/>
                  </a:cubicBezTo>
                  <a:cubicBezTo>
                    <a:pt x="17718" y="500"/>
                    <a:pt x="17641" y="483"/>
                    <a:pt x="17633" y="376"/>
                  </a:cubicBezTo>
                  <a:cubicBezTo>
                    <a:pt x="17625" y="316"/>
                    <a:pt x="17549" y="299"/>
                    <a:pt x="17450" y="299"/>
                  </a:cubicBezTo>
                  <a:cubicBezTo>
                    <a:pt x="17312" y="299"/>
                    <a:pt x="17130" y="332"/>
                    <a:pt x="17025" y="332"/>
                  </a:cubicBezTo>
                  <a:cubicBezTo>
                    <a:pt x="17007" y="332"/>
                    <a:pt x="16991" y="331"/>
                    <a:pt x="16977" y="329"/>
                  </a:cubicBezTo>
                  <a:lnTo>
                    <a:pt x="16977" y="329"/>
                  </a:lnTo>
                  <a:cubicBezTo>
                    <a:pt x="16941" y="544"/>
                    <a:pt x="17035" y="544"/>
                    <a:pt x="17004" y="733"/>
                  </a:cubicBezTo>
                  <a:cubicBezTo>
                    <a:pt x="16906" y="712"/>
                    <a:pt x="16854" y="475"/>
                    <a:pt x="16807" y="475"/>
                  </a:cubicBezTo>
                  <a:cubicBezTo>
                    <a:pt x="16806" y="475"/>
                    <a:pt x="16805" y="476"/>
                    <a:pt x="16804" y="476"/>
                  </a:cubicBezTo>
                  <a:cubicBezTo>
                    <a:pt x="16715" y="502"/>
                    <a:pt x="16626" y="701"/>
                    <a:pt x="16558" y="790"/>
                  </a:cubicBezTo>
                  <a:cubicBezTo>
                    <a:pt x="16558" y="661"/>
                    <a:pt x="16264" y="100"/>
                    <a:pt x="16129" y="100"/>
                  </a:cubicBezTo>
                  <a:cubicBezTo>
                    <a:pt x="16095" y="100"/>
                    <a:pt x="16071" y="136"/>
                    <a:pt x="16065" y="224"/>
                  </a:cubicBezTo>
                  <a:cubicBezTo>
                    <a:pt x="16078" y="232"/>
                    <a:pt x="16090" y="235"/>
                    <a:pt x="16099" y="235"/>
                  </a:cubicBezTo>
                  <a:cubicBezTo>
                    <a:pt x="16137" y="235"/>
                    <a:pt x="16155" y="190"/>
                    <a:pt x="16175" y="182"/>
                  </a:cubicBezTo>
                  <a:cubicBezTo>
                    <a:pt x="16178" y="181"/>
                    <a:pt x="16180" y="180"/>
                    <a:pt x="16181" y="180"/>
                  </a:cubicBezTo>
                  <a:cubicBezTo>
                    <a:pt x="16220" y="180"/>
                    <a:pt x="16138" y="440"/>
                    <a:pt x="16118" y="471"/>
                  </a:cubicBezTo>
                  <a:cubicBezTo>
                    <a:pt x="16090" y="517"/>
                    <a:pt x="16040" y="544"/>
                    <a:pt x="15988" y="544"/>
                  </a:cubicBezTo>
                  <a:cubicBezTo>
                    <a:pt x="15970" y="544"/>
                    <a:pt x="15952" y="540"/>
                    <a:pt x="15934" y="533"/>
                  </a:cubicBezTo>
                  <a:cubicBezTo>
                    <a:pt x="15782" y="476"/>
                    <a:pt x="15966" y="151"/>
                    <a:pt x="15777" y="88"/>
                  </a:cubicBezTo>
                  <a:cubicBezTo>
                    <a:pt x="15733" y="73"/>
                    <a:pt x="15688" y="67"/>
                    <a:pt x="15642" y="67"/>
                  </a:cubicBezTo>
                  <a:cubicBezTo>
                    <a:pt x="15587" y="67"/>
                    <a:pt x="15532" y="76"/>
                    <a:pt x="15478" y="93"/>
                  </a:cubicBezTo>
                  <a:cubicBezTo>
                    <a:pt x="15378" y="145"/>
                    <a:pt x="15452" y="324"/>
                    <a:pt x="15310" y="339"/>
                  </a:cubicBezTo>
                  <a:cubicBezTo>
                    <a:pt x="15282" y="343"/>
                    <a:pt x="15257" y="347"/>
                    <a:pt x="15236" y="347"/>
                  </a:cubicBezTo>
                  <a:cubicBezTo>
                    <a:pt x="15186" y="347"/>
                    <a:pt x="15155" y="324"/>
                    <a:pt x="15148" y="214"/>
                  </a:cubicBezTo>
                  <a:cubicBezTo>
                    <a:pt x="15158" y="177"/>
                    <a:pt x="15205" y="72"/>
                    <a:pt x="15195" y="25"/>
                  </a:cubicBezTo>
                  <a:cubicBezTo>
                    <a:pt x="15193" y="20"/>
                    <a:pt x="15190" y="18"/>
                    <a:pt x="15186" y="18"/>
                  </a:cubicBezTo>
                  <a:close/>
                </a:path>
              </a:pathLst>
            </a:custGeom>
            <a:solidFill>
              <a:srgbClr val="F2D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2386025" y="1829075"/>
              <a:ext cx="660650" cy="974750"/>
            </a:xfrm>
            <a:custGeom>
              <a:rect b="b" l="l" r="r" t="t"/>
              <a:pathLst>
                <a:path extrusionOk="0" h="38990" w="26426">
                  <a:moveTo>
                    <a:pt x="12128" y="1"/>
                  </a:moveTo>
                  <a:cubicBezTo>
                    <a:pt x="8691" y="1"/>
                    <a:pt x="5430" y="1964"/>
                    <a:pt x="3288" y="4664"/>
                  </a:cubicBezTo>
                  <a:cubicBezTo>
                    <a:pt x="1301" y="7191"/>
                    <a:pt x="174" y="10284"/>
                    <a:pt x="74" y="13498"/>
                  </a:cubicBezTo>
                  <a:cubicBezTo>
                    <a:pt x="1" y="15978"/>
                    <a:pt x="546" y="18432"/>
                    <a:pt x="1086" y="20854"/>
                  </a:cubicBezTo>
                  <a:lnTo>
                    <a:pt x="3367" y="31036"/>
                  </a:lnTo>
                  <a:lnTo>
                    <a:pt x="19274" y="38990"/>
                  </a:lnTo>
                  <a:cubicBezTo>
                    <a:pt x="19274" y="38990"/>
                    <a:pt x="20181" y="22836"/>
                    <a:pt x="22268" y="19811"/>
                  </a:cubicBezTo>
                  <a:cubicBezTo>
                    <a:pt x="24355" y="16780"/>
                    <a:pt x="26426" y="14353"/>
                    <a:pt x="26426" y="14353"/>
                  </a:cubicBezTo>
                  <a:cubicBezTo>
                    <a:pt x="25047" y="11065"/>
                    <a:pt x="23636" y="7731"/>
                    <a:pt x="21377" y="4973"/>
                  </a:cubicBezTo>
                  <a:cubicBezTo>
                    <a:pt x="19117" y="2215"/>
                    <a:pt x="15856" y="65"/>
                    <a:pt x="12290" y="2"/>
                  </a:cubicBezTo>
                  <a:cubicBezTo>
                    <a:pt x="12236" y="1"/>
                    <a:pt x="12182" y="1"/>
                    <a:pt x="12128" y="1"/>
                  </a:cubicBezTo>
                  <a:close/>
                </a:path>
              </a:pathLst>
            </a:custGeom>
            <a:solidFill>
              <a:srgbClr val="F2D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2377650" y="1822300"/>
              <a:ext cx="675350" cy="993600"/>
            </a:xfrm>
            <a:custGeom>
              <a:rect b="b" l="l" r="r" t="t"/>
              <a:pathLst>
                <a:path extrusionOk="0" h="39744" w="27014">
                  <a:moveTo>
                    <a:pt x="12494" y="32"/>
                  </a:moveTo>
                  <a:lnTo>
                    <a:pt x="12494" y="35"/>
                  </a:lnTo>
                  <a:lnTo>
                    <a:pt x="12494" y="35"/>
                  </a:lnTo>
                  <a:cubicBezTo>
                    <a:pt x="12495" y="35"/>
                    <a:pt x="12496" y="35"/>
                    <a:pt x="12496" y="35"/>
                  </a:cubicBezTo>
                  <a:lnTo>
                    <a:pt x="12496" y="35"/>
                  </a:lnTo>
                  <a:cubicBezTo>
                    <a:pt x="12496" y="34"/>
                    <a:pt x="12495" y="33"/>
                    <a:pt x="12494" y="32"/>
                  </a:cubicBezTo>
                  <a:close/>
                  <a:moveTo>
                    <a:pt x="9804" y="247"/>
                  </a:moveTo>
                  <a:cubicBezTo>
                    <a:pt x="9748" y="247"/>
                    <a:pt x="9739" y="329"/>
                    <a:pt x="9784" y="494"/>
                  </a:cubicBezTo>
                  <a:lnTo>
                    <a:pt x="9873" y="467"/>
                  </a:lnTo>
                  <a:lnTo>
                    <a:pt x="9930" y="315"/>
                  </a:lnTo>
                  <a:cubicBezTo>
                    <a:pt x="9876" y="270"/>
                    <a:pt x="9834" y="247"/>
                    <a:pt x="9804" y="247"/>
                  </a:cubicBezTo>
                  <a:close/>
                  <a:moveTo>
                    <a:pt x="9265" y="513"/>
                  </a:moveTo>
                  <a:cubicBezTo>
                    <a:pt x="9265" y="514"/>
                    <a:pt x="9265" y="514"/>
                    <a:pt x="9265" y="515"/>
                  </a:cubicBezTo>
                  <a:cubicBezTo>
                    <a:pt x="9265" y="514"/>
                    <a:pt x="9265" y="514"/>
                    <a:pt x="9265" y="513"/>
                  </a:cubicBezTo>
                  <a:close/>
                  <a:moveTo>
                    <a:pt x="15238" y="638"/>
                  </a:moveTo>
                  <a:cubicBezTo>
                    <a:pt x="15244" y="638"/>
                    <a:pt x="15251" y="639"/>
                    <a:pt x="15257" y="640"/>
                  </a:cubicBezTo>
                  <a:cubicBezTo>
                    <a:pt x="15287" y="734"/>
                    <a:pt x="15321" y="889"/>
                    <a:pt x="15202" y="889"/>
                  </a:cubicBezTo>
                  <a:cubicBezTo>
                    <a:pt x="15195" y="889"/>
                    <a:pt x="15187" y="888"/>
                    <a:pt x="15179" y="887"/>
                  </a:cubicBezTo>
                  <a:cubicBezTo>
                    <a:pt x="15060" y="857"/>
                    <a:pt x="15137" y="638"/>
                    <a:pt x="15238" y="638"/>
                  </a:cubicBezTo>
                  <a:close/>
                  <a:moveTo>
                    <a:pt x="16915" y="1338"/>
                  </a:moveTo>
                  <a:cubicBezTo>
                    <a:pt x="16918" y="1340"/>
                    <a:pt x="16921" y="1341"/>
                    <a:pt x="16925" y="1343"/>
                  </a:cubicBezTo>
                  <a:cubicBezTo>
                    <a:pt x="16923" y="1342"/>
                    <a:pt x="16919" y="1340"/>
                    <a:pt x="16915" y="1338"/>
                  </a:cubicBezTo>
                  <a:close/>
                  <a:moveTo>
                    <a:pt x="16272" y="1180"/>
                  </a:moveTo>
                  <a:cubicBezTo>
                    <a:pt x="16282" y="1180"/>
                    <a:pt x="16291" y="1181"/>
                    <a:pt x="16301" y="1186"/>
                  </a:cubicBezTo>
                  <a:cubicBezTo>
                    <a:pt x="16462" y="1253"/>
                    <a:pt x="16409" y="1439"/>
                    <a:pt x="16272" y="1439"/>
                  </a:cubicBezTo>
                  <a:cubicBezTo>
                    <a:pt x="16249" y="1439"/>
                    <a:pt x="16223" y="1434"/>
                    <a:pt x="16196" y="1422"/>
                  </a:cubicBezTo>
                  <a:cubicBezTo>
                    <a:pt x="16086" y="1379"/>
                    <a:pt x="16176" y="1180"/>
                    <a:pt x="16272" y="1180"/>
                  </a:cubicBezTo>
                  <a:close/>
                  <a:moveTo>
                    <a:pt x="7211" y="1509"/>
                  </a:moveTo>
                  <a:cubicBezTo>
                    <a:pt x="7221" y="1509"/>
                    <a:pt x="7233" y="1509"/>
                    <a:pt x="7246" y="1511"/>
                  </a:cubicBezTo>
                  <a:cubicBezTo>
                    <a:pt x="7330" y="1553"/>
                    <a:pt x="7403" y="1616"/>
                    <a:pt x="7450" y="1694"/>
                  </a:cubicBezTo>
                  <a:lnTo>
                    <a:pt x="7450" y="1700"/>
                  </a:lnTo>
                  <a:cubicBezTo>
                    <a:pt x="7506" y="1802"/>
                    <a:pt x="7495" y="1912"/>
                    <a:pt x="7421" y="1912"/>
                  </a:cubicBezTo>
                  <a:cubicBezTo>
                    <a:pt x="7405" y="1912"/>
                    <a:pt x="7385" y="1906"/>
                    <a:pt x="7361" y="1894"/>
                  </a:cubicBezTo>
                  <a:cubicBezTo>
                    <a:pt x="7191" y="1813"/>
                    <a:pt x="6983" y="1509"/>
                    <a:pt x="7211" y="1509"/>
                  </a:cubicBezTo>
                  <a:close/>
                  <a:moveTo>
                    <a:pt x="16705" y="2318"/>
                  </a:moveTo>
                  <a:cubicBezTo>
                    <a:pt x="16705" y="2318"/>
                    <a:pt x="16704" y="2318"/>
                    <a:pt x="16704" y="2318"/>
                  </a:cubicBezTo>
                  <a:cubicBezTo>
                    <a:pt x="16704" y="2318"/>
                    <a:pt x="16705" y="2318"/>
                    <a:pt x="16705" y="2318"/>
                  </a:cubicBezTo>
                  <a:close/>
                  <a:moveTo>
                    <a:pt x="20088" y="3309"/>
                  </a:moveTo>
                  <a:cubicBezTo>
                    <a:pt x="20019" y="3309"/>
                    <a:pt x="19917" y="3452"/>
                    <a:pt x="19981" y="3519"/>
                  </a:cubicBezTo>
                  <a:lnTo>
                    <a:pt x="20139" y="3482"/>
                  </a:lnTo>
                  <a:cubicBezTo>
                    <a:pt x="20156" y="3354"/>
                    <a:pt x="20127" y="3309"/>
                    <a:pt x="20088" y="3309"/>
                  </a:cubicBezTo>
                  <a:close/>
                  <a:moveTo>
                    <a:pt x="4855" y="3734"/>
                  </a:moveTo>
                  <a:lnTo>
                    <a:pt x="4855" y="3734"/>
                  </a:lnTo>
                  <a:cubicBezTo>
                    <a:pt x="4955" y="3750"/>
                    <a:pt x="5117" y="3797"/>
                    <a:pt x="5033" y="3917"/>
                  </a:cubicBezTo>
                  <a:lnTo>
                    <a:pt x="5033" y="3923"/>
                  </a:lnTo>
                  <a:cubicBezTo>
                    <a:pt x="5017" y="3938"/>
                    <a:pt x="4998" y="3945"/>
                    <a:pt x="4978" y="3945"/>
                  </a:cubicBezTo>
                  <a:cubicBezTo>
                    <a:pt x="4888" y="3945"/>
                    <a:pt x="4786" y="3799"/>
                    <a:pt x="4855" y="3734"/>
                  </a:cubicBezTo>
                  <a:close/>
                  <a:moveTo>
                    <a:pt x="3487" y="6549"/>
                  </a:moveTo>
                  <a:cubicBezTo>
                    <a:pt x="3282" y="6549"/>
                    <a:pt x="3282" y="6618"/>
                    <a:pt x="3502" y="6759"/>
                  </a:cubicBezTo>
                  <a:lnTo>
                    <a:pt x="3550" y="6691"/>
                  </a:lnTo>
                  <a:lnTo>
                    <a:pt x="3487" y="6549"/>
                  </a:lnTo>
                  <a:close/>
                  <a:moveTo>
                    <a:pt x="1785" y="10161"/>
                  </a:moveTo>
                  <a:cubicBezTo>
                    <a:pt x="1786" y="10161"/>
                    <a:pt x="1787" y="10162"/>
                    <a:pt x="1788" y="10162"/>
                  </a:cubicBezTo>
                  <a:cubicBezTo>
                    <a:pt x="1787" y="10162"/>
                    <a:pt x="1786" y="10161"/>
                    <a:pt x="1785" y="10161"/>
                  </a:cubicBezTo>
                  <a:close/>
                  <a:moveTo>
                    <a:pt x="3918" y="4477"/>
                  </a:moveTo>
                  <a:cubicBezTo>
                    <a:pt x="3898" y="4477"/>
                    <a:pt x="3876" y="4484"/>
                    <a:pt x="3854" y="4499"/>
                  </a:cubicBezTo>
                  <a:lnTo>
                    <a:pt x="3854" y="4505"/>
                  </a:lnTo>
                  <a:cubicBezTo>
                    <a:pt x="3749" y="4594"/>
                    <a:pt x="3670" y="4699"/>
                    <a:pt x="3618" y="4824"/>
                  </a:cubicBezTo>
                  <a:cubicBezTo>
                    <a:pt x="3550" y="4956"/>
                    <a:pt x="3550" y="5013"/>
                    <a:pt x="3623" y="5165"/>
                  </a:cubicBezTo>
                  <a:cubicBezTo>
                    <a:pt x="3717" y="5338"/>
                    <a:pt x="3424" y="5328"/>
                    <a:pt x="3686" y="5527"/>
                  </a:cubicBezTo>
                  <a:cubicBezTo>
                    <a:pt x="3625" y="5481"/>
                    <a:pt x="3565" y="5463"/>
                    <a:pt x="3508" y="5463"/>
                  </a:cubicBezTo>
                  <a:cubicBezTo>
                    <a:pt x="3330" y="5463"/>
                    <a:pt x="3178" y="5639"/>
                    <a:pt x="3083" y="5711"/>
                  </a:cubicBezTo>
                  <a:cubicBezTo>
                    <a:pt x="3036" y="5742"/>
                    <a:pt x="2952" y="5815"/>
                    <a:pt x="2873" y="5821"/>
                  </a:cubicBezTo>
                  <a:cubicBezTo>
                    <a:pt x="2818" y="5781"/>
                    <a:pt x="2750" y="5762"/>
                    <a:pt x="2690" y="5762"/>
                  </a:cubicBezTo>
                  <a:cubicBezTo>
                    <a:pt x="2629" y="5762"/>
                    <a:pt x="2577" y="5781"/>
                    <a:pt x="2553" y="5821"/>
                  </a:cubicBezTo>
                  <a:lnTo>
                    <a:pt x="2768" y="5967"/>
                  </a:lnTo>
                  <a:cubicBezTo>
                    <a:pt x="2690" y="6083"/>
                    <a:pt x="2506" y="5988"/>
                    <a:pt x="2480" y="6140"/>
                  </a:cubicBezTo>
                  <a:cubicBezTo>
                    <a:pt x="2454" y="6287"/>
                    <a:pt x="2485" y="6439"/>
                    <a:pt x="2569" y="6565"/>
                  </a:cubicBezTo>
                  <a:cubicBezTo>
                    <a:pt x="2611" y="6623"/>
                    <a:pt x="2663" y="6618"/>
                    <a:pt x="2627" y="6665"/>
                  </a:cubicBezTo>
                  <a:cubicBezTo>
                    <a:pt x="2585" y="6722"/>
                    <a:pt x="2527" y="6764"/>
                    <a:pt x="2459" y="6785"/>
                  </a:cubicBezTo>
                  <a:cubicBezTo>
                    <a:pt x="2317" y="6827"/>
                    <a:pt x="2118" y="6874"/>
                    <a:pt x="2171" y="7037"/>
                  </a:cubicBezTo>
                  <a:cubicBezTo>
                    <a:pt x="2223" y="7200"/>
                    <a:pt x="2202" y="7388"/>
                    <a:pt x="2087" y="7483"/>
                  </a:cubicBezTo>
                  <a:cubicBezTo>
                    <a:pt x="2075" y="7493"/>
                    <a:pt x="2047" y="7496"/>
                    <a:pt x="2013" y="7496"/>
                  </a:cubicBezTo>
                  <a:cubicBezTo>
                    <a:pt x="1972" y="7496"/>
                    <a:pt x="1923" y="7492"/>
                    <a:pt x="1880" y="7492"/>
                  </a:cubicBezTo>
                  <a:cubicBezTo>
                    <a:pt x="1816" y="7492"/>
                    <a:pt x="1766" y="7501"/>
                    <a:pt x="1783" y="7546"/>
                  </a:cubicBezTo>
                  <a:cubicBezTo>
                    <a:pt x="1872" y="7766"/>
                    <a:pt x="2223" y="7640"/>
                    <a:pt x="2113" y="7860"/>
                  </a:cubicBezTo>
                  <a:cubicBezTo>
                    <a:pt x="2096" y="7895"/>
                    <a:pt x="2071" y="7908"/>
                    <a:pt x="2042" y="7908"/>
                  </a:cubicBezTo>
                  <a:cubicBezTo>
                    <a:pt x="1937" y="7908"/>
                    <a:pt x="1770" y="7732"/>
                    <a:pt x="1651" y="7732"/>
                  </a:cubicBezTo>
                  <a:cubicBezTo>
                    <a:pt x="1614" y="7732"/>
                    <a:pt x="1581" y="7750"/>
                    <a:pt x="1557" y="7797"/>
                  </a:cubicBezTo>
                  <a:cubicBezTo>
                    <a:pt x="1494" y="7928"/>
                    <a:pt x="1725" y="7913"/>
                    <a:pt x="1735" y="8017"/>
                  </a:cubicBezTo>
                  <a:cubicBezTo>
                    <a:pt x="1751" y="8180"/>
                    <a:pt x="1599" y="8337"/>
                    <a:pt x="1510" y="8458"/>
                  </a:cubicBezTo>
                  <a:cubicBezTo>
                    <a:pt x="1321" y="8731"/>
                    <a:pt x="960" y="9040"/>
                    <a:pt x="933" y="9391"/>
                  </a:cubicBezTo>
                  <a:cubicBezTo>
                    <a:pt x="923" y="9496"/>
                    <a:pt x="1028" y="9548"/>
                    <a:pt x="1091" y="9653"/>
                  </a:cubicBezTo>
                  <a:cubicBezTo>
                    <a:pt x="1148" y="9741"/>
                    <a:pt x="1148" y="9767"/>
                    <a:pt x="1122" y="9767"/>
                  </a:cubicBezTo>
                  <a:cubicBezTo>
                    <a:pt x="1085" y="9767"/>
                    <a:pt x="995" y="9715"/>
                    <a:pt x="943" y="9715"/>
                  </a:cubicBezTo>
                  <a:cubicBezTo>
                    <a:pt x="937" y="9715"/>
                    <a:pt x="932" y="9715"/>
                    <a:pt x="928" y="9716"/>
                  </a:cubicBezTo>
                  <a:cubicBezTo>
                    <a:pt x="818" y="9753"/>
                    <a:pt x="865" y="10005"/>
                    <a:pt x="928" y="10083"/>
                  </a:cubicBezTo>
                  <a:cubicBezTo>
                    <a:pt x="1174" y="10262"/>
                    <a:pt x="1054" y="10230"/>
                    <a:pt x="823" y="10246"/>
                  </a:cubicBezTo>
                  <a:cubicBezTo>
                    <a:pt x="794" y="10246"/>
                    <a:pt x="1200" y="10480"/>
                    <a:pt x="1266" y="10480"/>
                  </a:cubicBezTo>
                  <a:cubicBezTo>
                    <a:pt x="1270" y="10480"/>
                    <a:pt x="1273" y="10479"/>
                    <a:pt x="1274" y="10476"/>
                  </a:cubicBezTo>
                  <a:lnTo>
                    <a:pt x="1274" y="10476"/>
                  </a:lnTo>
                  <a:cubicBezTo>
                    <a:pt x="1267" y="10497"/>
                    <a:pt x="1233" y="10504"/>
                    <a:pt x="1189" y="10504"/>
                  </a:cubicBezTo>
                  <a:cubicBezTo>
                    <a:pt x="1101" y="10504"/>
                    <a:pt x="972" y="10476"/>
                    <a:pt x="933" y="10476"/>
                  </a:cubicBezTo>
                  <a:cubicBezTo>
                    <a:pt x="781" y="10487"/>
                    <a:pt x="855" y="10655"/>
                    <a:pt x="881" y="10728"/>
                  </a:cubicBezTo>
                  <a:cubicBezTo>
                    <a:pt x="881" y="10791"/>
                    <a:pt x="962" y="11103"/>
                    <a:pt x="817" y="11103"/>
                  </a:cubicBezTo>
                  <a:cubicBezTo>
                    <a:pt x="793" y="11103"/>
                    <a:pt x="762" y="11095"/>
                    <a:pt x="724" y="11074"/>
                  </a:cubicBezTo>
                  <a:cubicBezTo>
                    <a:pt x="675" y="11048"/>
                    <a:pt x="640" y="11037"/>
                    <a:pt x="617" y="11037"/>
                  </a:cubicBezTo>
                  <a:cubicBezTo>
                    <a:pt x="490" y="11037"/>
                    <a:pt x="709" y="11375"/>
                    <a:pt x="713" y="11441"/>
                  </a:cubicBezTo>
                  <a:cubicBezTo>
                    <a:pt x="734" y="11651"/>
                    <a:pt x="31" y="11478"/>
                    <a:pt x="257" y="11703"/>
                  </a:cubicBezTo>
                  <a:cubicBezTo>
                    <a:pt x="285" y="11708"/>
                    <a:pt x="315" y="11710"/>
                    <a:pt x="346" y="11710"/>
                  </a:cubicBezTo>
                  <a:cubicBezTo>
                    <a:pt x="621" y="11710"/>
                    <a:pt x="990" y="11538"/>
                    <a:pt x="1164" y="11467"/>
                  </a:cubicBezTo>
                  <a:cubicBezTo>
                    <a:pt x="1185" y="11462"/>
                    <a:pt x="1526" y="11326"/>
                    <a:pt x="1410" y="11300"/>
                  </a:cubicBezTo>
                  <a:cubicBezTo>
                    <a:pt x="1332" y="11216"/>
                    <a:pt x="1321" y="11179"/>
                    <a:pt x="1400" y="11106"/>
                  </a:cubicBezTo>
                  <a:cubicBezTo>
                    <a:pt x="1500" y="11017"/>
                    <a:pt x="1683" y="10917"/>
                    <a:pt x="1604" y="10775"/>
                  </a:cubicBezTo>
                  <a:cubicBezTo>
                    <a:pt x="1531" y="10650"/>
                    <a:pt x="1421" y="10613"/>
                    <a:pt x="1604" y="10555"/>
                  </a:cubicBezTo>
                  <a:cubicBezTo>
                    <a:pt x="1640" y="10425"/>
                    <a:pt x="1446" y="10134"/>
                    <a:pt x="1648" y="10134"/>
                  </a:cubicBezTo>
                  <a:cubicBezTo>
                    <a:pt x="1681" y="10134"/>
                    <a:pt x="1726" y="10143"/>
                    <a:pt x="1785" y="10161"/>
                  </a:cubicBezTo>
                  <a:lnTo>
                    <a:pt x="1785" y="10161"/>
                  </a:lnTo>
                  <a:cubicBezTo>
                    <a:pt x="1470" y="10061"/>
                    <a:pt x="1788" y="9815"/>
                    <a:pt x="1788" y="9701"/>
                  </a:cubicBezTo>
                  <a:cubicBezTo>
                    <a:pt x="1788" y="9564"/>
                    <a:pt x="1631" y="9622"/>
                    <a:pt x="1562" y="9507"/>
                  </a:cubicBezTo>
                  <a:cubicBezTo>
                    <a:pt x="1531" y="9450"/>
                    <a:pt x="1592" y="9431"/>
                    <a:pt x="1666" y="9431"/>
                  </a:cubicBezTo>
                  <a:cubicBezTo>
                    <a:pt x="1729" y="9431"/>
                    <a:pt x="1801" y="9445"/>
                    <a:pt x="1835" y="9459"/>
                  </a:cubicBezTo>
                  <a:cubicBezTo>
                    <a:pt x="1903" y="9484"/>
                    <a:pt x="1951" y="9495"/>
                    <a:pt x="1984" y="9495"/>
                  </a:cubicBezTo>
                  <a:cubicBezTo>
                    <a:pt x="2133" y="9495"/>
                    <a:pt x="1972" y="9277"/>
                    <a:pt x="1998" y="9166"/>
                  </a:cubicBezTo>
                  <a:cubicBezTo>
                    <a:pt x="2007" y="9112"/>
                    <a:pt x="2238" y="8773"/>
                    <a:pt x="2297" y="8773"/>
                  </a:cubicBezTo>
                  <a:cubicBezTo>
                    <a:pt x="2301" y="8773"/>
                    <a:pt x="2305" y="8774"/>
                    <a:pt x="2307" y="8778"/>
                  </a:cubicBezTo>
                  <a:cubicBezTo>
                    <a:pt x="2300" y="8768"/>
                    <a:pt x="2295" y="8765"/>
                    <a:pt x="2290" y="8765"/>
                  </a:cubicBezTo>
                  <a:cubicBezTo>
                    <a:pt x="2277" y="8765"/>
                    <a:pt x="2269" y="8792"/>
                    <a:pt x="2247" y="8792"/>
                  </a:cubicBezTo>
                  <a:cubicBezTo>
                    <a:pt x="2233" y="8792"/>
                    <a:pt x="2215" y="8781"/>
                    <a:pt x="2186" y="8746"/>
                  </a:cubicBezTo>
                  <a:cubicBezTo>
                    <a:pt x="2139" y="8689"/>
                    <a:pt x="2181" y="8626"/>
                    <a:pt x="2202" y="8584"/>
                  </a:cubicBezTo>
                  <a:cubicBezTo>
                    <a:pt x="2228" y="8516"/>
                    <a:pt x="2265" y="8400"/>
                    <a:pt x="2370" y="8390"/>
                  </a:cubicBezTo>
                  <a:cubicBezTo>
                    <a:pt x="2375" y="8389"/>
                    <a:pt x="2381" y="8389"/>
                    <a:pt x="2386" y="8389"/>
                  </a:cubicBezTo>
                  <a:cubicBezTo>
                    <a:pt x="2425" y="8389"/>
                    <a:pt x="2461" y="8396"/>
                    <a:pt x="2490" y="8396"/>
                  </a:cubicBezTo>
                  <a:cubicBezTo>
                    <a:pt x="2533" y="8396"/>
                    <a:pt x="2558" y="8381"/>
                    <a:pt x="2543" y="8306"/>
                  </a:cubicBezTo>
                  <a:cubicBezTo>
                    <a:pt x="2522" y="8206"/>
                    <a:pt x="2370" y="8128"/>
                    <a:pt x="2354" y="8054"/>
                  </a:cubicBezTo>
                  <a:cubicBezTo>
                    <a:pt x="2333" y="7923"/>
                    <a:pt x="2595" y="7871"/>
                    <a:pt x="2684" y="7823"/>
                  </a:cubicBezTo>
                  <a:cubicBezTo>
                    <a:pt x="2789" y="7766"/>
                    <a:pt x="2878" y="7677"/>
                    <a:pt x="2931" y="7572"/>
                  </a:cubicBezTo>
                  <a:cubicBezTo>
                    <a:pt x="2978" y="7462"/>
                    <a:pt x="2994" y="7336"/>
                    <a:pt x="2973" y="7215"/>
                  </a:cubicBezTo>
                  <a:cubicBezTo>
                    <a:pt x="2962" y="7152"/>
                    <a:pt x="2831" y="6964"/>
                    <a:pt x="2857" y="6916"/>
                  </a:cubicBezTo>
                  <a:lnTo>
                    <a:pt x="2857" y="6916"/>
                  </a:lnTo>
                  <a:cubicBezTo>
                    <a:pt x="2920" y="6990"/>
                    <a:pt x="2999" y="7058"/>
                    <a:pt x="3083" y="7105"/>
                  </a:cubicBezTo>
                  <a:cubicBezTo>
                    <a:pt x="3086" y="7106"/>
                    <a:pt x="3090" y="7106"/>
                    <a:pt x="3093" y="7106"/>
                  </a:cubicBezTo>
                  <a:cubicBezTo>
                    <a:pt x="3178" y="7106"/>
                    <a:pt x="3246" y="6925"/>
                    <a:pt x="3251" y="6874"/>
                  </a:cubicBezTo>
                  <a:cubicBezTo>
                    <a:pt x="3256" y="6785"/>
                    <a:pt x="3125" y="6754"/>
                    <a:pt x="3156" y="6660"/>
                  </a:cubicBezTo>
                  <a:cubicBezTo>
                    <a:pt x="3193" y="6581"/>
                    <a:pt x="3251" y="6518"/>
                    <a:pt x="3324" y="6481"/>
                  </a:cubicBezTo>
                  <a:cubicBezTo>
                    <a:pt x="3534" y="6355"/>
                    <a:pt x="3733" y="6492"/>
                    <a:pt x="3723" y="6209"/>
                  </a:cubicBezTo>
                  <a:cubicBezTo>
                    <a:pt x="3654" y="6046"/>
                    <a:pt x="3728" y="5978"/>
                    <a:pt x="3801" y="5878"/>
                  </a:cubicBezTo>
                  <a:cubicBezTo>
                    <a:pt x="3833" y="5831"/>
                    <a:pt x="3639" y="5658"/>
                    <a:pt x="3712" y="5564"/>
                  </a:cubicBezTo>
                  <a:lnTo>
                    <a:pt x="3712" y="5564"/>
                  </a:lnTo>
                  <a:cubicBezTo>
                    <a:pt x="3773" y="5600"/>
                    <a:pt x="3903" y="5757"/>
                    <a:pt x="3966" y="5757"/>
                  </a:cubicBezTo>
                  <a:cubicBezTo>
                    <a:pt x="3984" y="5757"/>
                    <a:pt x="3997" y="5744"/>
                    <a:pt x="4000" y="5711"/>
                  </a:cubicBezTo>
                  <a:cubicBezTo>
                    <a:pt x="4011" y="5611"/>
                    <a:pt x="3911" y="5469"/>
                    <a:pt x="3875" y="5359"/>
                  </a:cubicBezTo>
                  <a:lnTo>
                    <a:pt x="3875" y="5359"/>
                  </a:lnTo>
                  <a:cubicBezTo>
                    <a:pt x="3900" y="5434"/>
                    <a:pt x="3928" y="5462"/>
                    <a:pt x="3957" y="5462"/>
                  </a:cubicBezTo>
                  <a:cubicBezTo>
                    <a:pt x="4035" y="5462"/>
                    <a:pt x="4118" y="5256"/>
                    <a:pt x="4168" y="5233"/>
                  </a:cubicBezTo>
                  <a:cubicBezTo>
                    <a:pt x="4183" y="5225"/>
                    <a:pt x="4198" y="5222"/>
                    <a:pt x="4212" y="5222"/>
                  </a:cubicBezTo>
                  <a:cubicBezTo>
                    <a:pt x="4284" y="5222"/>
                    <a:pt x="4344" y="5310"/>
                    <a:pt x="4403" y="5310"/>
                  </a:cubicBezTo>
                  <a:cubicBezTo>
                    <a:pt x="4421" y="5310"/>
                    <a:pt x="4439" y="5302"/>
                    <a:pt x="4457" y="5281"/>
                  </a:cubicBezTo>
                  <a:cubicBezTo>
                    <a:pt x="4533" y="5186"/>
                    <a:pt x="4182" y="4857"/>
                    <a:pt x="4004" y="4857"/>
                  </a:cubicBezTo>
                  <a:cubicBezTo>
                    <a:pt x="3977" y="4857"/>
                    <a:pt x="3954" y="4865"/>
                    <a:pt x="3937" y="4883"/>
                  </a:cubicBezTo>
                  <a:lnTo>
                    <a:pt x="3937" y="4883"/>
                  </a:lnTo>
                  <a:lnTo>
                    <a:pt x="4016" y="4793"/>
                  </a:lnTo>
                  <a:cubicBezTo>
                    <a:pt x="4088" y="4699"/>
                    <a:pt x="4030" y="4477"/>
                    <a:pt x="3918" y="4477"/>
                  </a:cubicBezTo>
                  <a:close/>
                  <a:moveTo>
                    <a:pt x="126" y="13622"/>
                  </a:moveTo>
                  <a:lnTo>
                    <a:pt x="126" y="13622"/>
                  </a:lnTo>
                  <a:cubicBezTo>
                    <a:pt x="116" y="13622"/>
                    <a:pt x="107" y="13622"/>
                    <a:pt x="100" y="13622"/>
                  </a:cubicBezTo>
                  <a:cubicBezTo>
                    <a:pt x="103" y="13622"/>
                    <a:pt x="106" y="13623"/>
                    <a:pt x="109" y="13623"/>
                  </a:cubicBezTo>
                  <a:cubicBezTo>
                    <a:pt x="115" y="13623"/>
                    <a:pt x="121" y="13622"/>
                    <a:pt x="126" y="13622"/>
                  </a:cubicBezTo>
                  <a:close/>
                  <a:moveTo>
                    <a:pt x="26004" y="14790"/>
                  </a:moveTo>
                  <a:cubicBezTo>
                    <a:pt x="25968" y="14792"/>
                    <a:pt x="26018" y="14829"/>
                    <a:pt x="26042" y="14829"/>
                  </a:cubicBezTo>
                  <a:cubicBezTo>
                    <a:pt x="26052" y="14829"/>
                    <a:pt x="26057" y="14822"/>
                    <a:pt x="26048" y="14802"/>
                  </a:cubicBezTo>
                  <a:cubicBezTo>
                    <a:pt x="26032" y="14799"/>
                    <a:pt x="26018" y="14795"/>
                    <a:pt x="26004" y="14790"/>
                  </a:cubicBezTo>
                  <a:close/>
                  <a:moveTo>
                    <a:pt x="24716" y="16731"/>
                  </a:moveTo>
                  <a:cubicBezTo>
                    <a:pt x="24794" y="16789"/>
                    <a:pt x="24926" y="16889"/>
                    <a:pt x="24868" y="16962"/>
                  </a:cubicBezTo>
                  <a:cubicBezTo>
                    <a:pt x="24835" y="17003"/>
                    <a:pt x="24794" y="17034"/>
                    <a:pt x="24751" y="17034"/>
                  </a:cubicBezTo>
                  <a:cubicBezTo>
                    <a:pt x="24711" y="17034"/>
                    <a:pt x="24670" y="17007"/>
                    <a:pt x="24632" y="16936"/>
                  </a:cubicBezTo>
                  <a:lnTo>
                    <a:pt x="24632" y="16941"/>
                  </a:lnTo>
                  <a:cubicBezTo>
                    <a:pt x="24579" y="16836"/>
                    <a:pt x="24669" y="16794"/>
                    <a:pt x="24716" y="16731"/>
                  </a:cubicBezTo>
                  <a:close/>
                  <a:moveTo>
                    <a:pt x="23379" y="17429"/>
                  </a:moveTo>
                  <a:cubicBezTo>
                    <a:pt x="23381" y="17431"/>
                    <a:pt x="23383" y="17432"/>
                    <a:pt x="23386" y="17434"/>
                  </a:cubicBezTo>
                  <a:lnTo>
                    <a:pt x="23386" y="17434"/>
                  </a:lnTo>
                  <a:cubicBezTo>
                    <a:pt x="23383" y="17432"/>
                    <a:pt x="23381" y="17431"/>
                    <a:pt x="23379" y="17429"/>
                  </a:cubicBezTo>
                  <a:close/>
                  <a:moveTo>
                    <a:pt x="23344" y="17870"/>
                  </a:moveTo>
                  <a:cubicBezTo>
                    <a:pt x="23322" y="17870"/>
                    <a:pt x="23300" y="17880"/>
                    <a:pt x="23279" y="17906"/>
                  </a:cubicBezTo>
                  <a:cubicBezTo>
                    <a:pt x="23253" y="17922"/>
                    <a:pt x="23237" y="17953"/>
                    <a:pt x="23222" y="17979"/>
                  </a:cubicBezTo>
                  <a:cubicBezTo>
                    <a:pt x="23325" y="18056"/>
                    <a:pt x="23391" y="18084"/>
                    <a:pt x="23431" y="18084"/>
                  </a:cubicBezTo>
                  <a:cubicBezTo>
                    <a:pt x="23541" y="18084"/>
                    <a:pt x="23445" y="17870"/>
                    <a:pt x="23344" y="17870"/>
                  </a:cubicBezTo>
                  <a:close/>
                  <a:moveTo>
                    <a:pt x="1148" y="18409"/>
                  </a:moveTo>
                  <a:lnTo>
                    <a:pt x="1148" y="18409"/>
                  </a:lnTo>
                  <a:cubicBezTo>
                    <a:pt x="1164" y="18504"/>
                    <a:pt x="1216" y="18577"/>
                    <a:pt x="1049" y="18603"/>
                  </a:cubicBezTo>
                  <a:lnTo>
                    <a:pt x="1033" y="18519"/>
                  </a:lnTo>
                  <a:lnTo>
                    <a:pt x="1148" y="18409"/>
                  </a:lnTo>
                  <a:close/>
                  <a:moveTo>
                    <a:pt x="23405" y="19017"/>
                  </a:moveTo>
                  <a:cubicBezTo>
                    <a:pt x="23484" y="19075"/>
                    <a:pt x="23620" y="19164"/>
                    <a:pt x="23557" y="19243"/>
                  </a:cubicBezTo>
                  <a:cubicBezTo>
                    <a:pt x="23527" y="19281"/>
                    <a:pt x="23485" y="19311"/>
                    <a:pt x="23441" y="19311"/>
                  </a:cubicBezTo>
                  <a:cubicBezTo>
                    <a:pt x="23401" y="19311"/>
                    <a:pt x="23359" y="19287"/>
                    <a:pt x="23321" y="19222"/>
                  </a:cubicBezTo>
                  <a:lnTo>
                    <a:pt x="23321" y="19227"/>
                  </a:lnTo>
                  <a:cubicBezTo>
                    <a:pt x="23263" y="19122"/>
                    <a:pt x="23353" y="19080"/>
                    <a:pt x="23405" y="19017"/>
                  </a:cubicBezTo>
                  <a:close/>
                  <a:moveTo>
                    <a:pt x="715" y="19422"/>
                  </a:moveTo>
                  <a:cubicBezTo>
                    <a:pt x="670" y="19422"/>
                    <a:pt x="613" y="19458"/>
                    <a:pt x="545" y="19526"/>
                  </a:cubicBezTo>
                  <a:lnTo>
                    <a:pt x="545" y="19531"/>
                  </a:lnTo>
                  <a:cubicBezTo>
                    <a:pt x="608" y="19557"/>
                    <a:pt x="657" y="19588"/>
                    <a:pt x="725" y="19588"/>
                  </a:cubicBezTo>
                  <a:cubicBezTo>
                    <a:pt x="753" y="19588"/>
                    <a:pt x="785" y="19582"/>
                    <a:pt x="823" y="19568"/>
                  </a:cubicBezTo>
                  <a:cubicBezTo>
                    <a:pt x="804" y="19470"/>
                    <a:pt x="767" y="19422"/>
                    <a:pt x="715" y="19422"/>
                  </a:cubicBezTo>
                  <a:close/>
                  <a:moveTo>
                    <a:pt x="23635" y="19641"/>
                  </a:moveTo>
                  <a:cubicBezTo>
                    <a:pt x="23635" y="19641"/>
                    <a:pt x="23636" y="19641"/>
                    <a:pt x="23636" y="19641"/>
                  </a:cubicBezTo>
                  <a:cubicBezTo>
                    <a:pt x="23636" y="19641"/>
                    <a:pt x="23635" y="19641"/>
                    <a:pt x="23635" y="19641"/>
                  </a:cubicBezTo>
                  <a:close/>
                  <a:moveTo>
                    <a:pt x="938" y="19922"/>
                  </a:moveTo>
                  <a:cubicBezTo>
                    <a:pt x="863" y="19922"/>
                    <a:pt x="773" y="19972"/>
                    <a:pt x="776" y="20035"/>
                  </a:cubicBezTo>
                  <a:cubicBezTo>
                    <a:pt x="787" y="20082"/>
                    <a:pt x="837" y="20104"/>
                    <a:pt x="890" y="20104"/>
                  </a:cubicBezTo>
                  <a:cubicBezTo>
                    <a:pt x="966" y="20104"/>
                    <a:pt x="1048" y="20059"/>
                    <a:pt x="1033" y="19982"/>
                  </a:cubicBezTo>
                  <a:cubicBezTo>
                    <a:pt x="1021" y="19939"/>
                    <a:pt x="982" y="19922"/>
                    <a:pt x="938" y="19922"/>
                  </a:cubicBezTo>
                  <a:close/>
                  <a:moveTo>
                    <a:pt x="2150" y="20486"/>
                  </a:moveTo>
                  <a:lnTo>
                    <a:pt x="2150" y="20486"/>
                  </a:lnTo>
                  <a:cubicBezTo>
                    <a:pt x="2148" y="20486"/>
                    <a:pt x="2147" y="20486"/>
                    <a:pt x="2146" y="20486"/>
                  </a:cubicBezTo>
                  <a:lnTo>
                    <a:pt x="2146" y="20486"/>
                  </a:lnTo>
                  <a:cubicBezTo>
                    <a:pt x="2147" y="20486"/>
                    <a:pt x="2148" y="20486"/>
                    <a:pt x="2150" y="20486"/>
                  </a:cubicBezTo>
                  <a:close/>
                  <a:moveTo>
                    <a:pt x="2013" y="28264"/>
                  </a:moveTo>
                  <a:cubicBezTo>
                    <a:pt x="2006" y="28264"/>
                    <a:pt x="2000" y="28266"/>
                    <a:pt x="1992" y="28271"/>
                  </a:cubicBezTo>
                  <a:lnTo>
                    <a:pt x="1992" y="28277"/>
                  </a:lnTo>
                  <a:cubicBezTo>
                    <a:pt x="1888" y="28355"/>
                    <a:pt x="1940" y="28434"/>
                    <a:pt x="1956" y="28523"/>
                  </a:cubicBezTo>
                  <a:cubicBezTo>
                    <a:pt x="2071" y="28497"/>
                    <a:pt x="2082" y="28481"/>
                    <a:pt x="2066" y="28408"/>
                  </a:cubicBezTo>
                  <a:cubicBezTo>
                    <a:pt x="2070" y="28403"/>
                    <a:pt x="2059" y="28264"/>
                    <a:pt x="2013" y="28264"/>
                  </a:cubicBezTo>
                  <a:close/>
                  <a:moveTo>
                    <a:pt x="3649" y="28712"/>
                  </a:moveTo>
                  <a:cubicBezTo>
                    <a:pt x="3646" y="28712"/>
                    <a:pt x="3643" y="28713"/>
                    <a:pt x="3639" y="28714"/>
                  </a:cubicBezTo>
                  <a:lnTo>
                    <a:pt x="3639" y="28714"/>
                  </a:lnTo>
                  <a:cubicBezTo>
                    <a:pt x="3643" y="28713"/>
                    <a:pt x="3646" y="28713"/>
                    <a:pt x="3649" y="28712"/>
                  </a:cubicBezTo>
                  <a:close/>
                  <a:moveTo>
                    <a:pt x="3450" y="29944"/>
                  </a:moveTo>
                  <a:lnTo>
                    <a:pt x="3450" y="29949"/>
                  </a:lnTo>
                  <a:lnTo>
                    <a:pt x="3508" y="30211"/>
                  </a:lnTo>
                  <a:cubicBezTo>
                    <a:pt x="3471" y="30220"/>
                    <a:pt x="3445" y="30224"/>
                    <a:pt x="3425" y="30224"/>
                  </a:cubicBezTo>
                  <a:cubicBezTo>
                    <a:pt x="3382" y="30224"/>
                    <a:pt x="3372" y="30202"/>
                    <a:pt x="3361" y="30148"/>
                  </a:cubicBezTo>
                  <a:cubicBezTo>
                    <a:pt x="3345" y="30086"/>
                    <a:pt x="3314" y="29975"/>
                    <a:pt x="3450" y="29944"/>
                  </a:cubicBezTo>
                  <a:close/>
                  <a:moveTo>
                    <a:pt x="20144" y="32109"/>
                  </a:moveTo>
                  <a:lnTo>
                    <a:pt x="20144" y="32109"/>
                  </a:lnTo>
                  <a:cubicBezTo>
                    <a:pt x="20143" y="32112"/>
                    <a:pt x="20143" y="32115"/>
                    <a:pt x="20143" y="32118"/>
                  </a:cubicBezTo>
                  <a:lnTo>
                    <a:pt x="20143" y="32118"/>
                  </a:lnTo>
                  <a:lnTo>
                    <a:pt x="20157" y="32111"/>
                  </a:lnTo>
                  <a:lnTo>
                    <a:pt x="20157" y="32111"/>
                  </a:lnTo>
                  <a:lnTo>
                    <a:pt x="20144" y="32109"/>
                  </a:lnTo>
                  <a:close/>
                  <a:moveTo>
                    <a:pt x="5935" y="32015"/>
                  </a:moveTo>
                  <a:lnTo>
                    <a:pt x="5935" y="32015"/>
                  </a:lnTo>
                  <a:cubicBezTo>
                    <a:pt x="5894" y="32088"/>
                    <a:pt x="5837" y="32213"/>
                    <a:pt x="5768" y="32213"/>
                  </a:cubicBezTo>
                  <a:cubicBezTo>
                    <a:pt x="5760" y="32213"/>
                    <a:pt x="5752" y="32211"/>
                    <a:pt x="5743" y="32207"/>
                  </a:cubicBezTo>
                  <a:lnTo>
                    <a:pt x="5743" y="32207"/>
                  </a:lnTo>
                  <a:cubicBezTo>
                    <a:pt x="5740" y="32205"/>
                    <a:pt x="5736" y="32202"/>
                    <a:pt x="5731" y="32199"/>
                  </a:cubicBezTo>
                  <a:lnTo>
                    <a:pt x="5731" y="32199"/>
                  </a:lnTo>
                  <a:lnTo>
                    <a:pt x="5731" y="32204"/>
                  </a:lnTo>
                  <a:cubicBezTo>
                    <a:pt x="5709" y="32216"/>
                    <a:pt x="5690" y="32221"/>
                    <a:pt x="5675" y="32221"/>
                  </a:cubicBezTo>
                  <a:cubicBezTo>
                    <a:pt x="5618" y="32221"/>
                    <a:pt x="5615" y="32147"/>
                    <a:pt x="5715" y="32109"/>
                  </a:cubicBezTo>
                  <a:lnTo>
                    <a:pt x="5935" y="32015"/>
                  </a:lnTo>
                  <a:close/>
                  <a:moveTo>
                    <a:pt x="19368" y="32387"/>
                  </a:moveTo>
                  <a:cubicBezTo>
                    <a:pt x="19368" y="32387"/>
                    <a:pt x="19369" y="32387"/>
                    <a:pt x="19370" y="32387"/>
                  </a:cubicBezTo>
                  <a:lnTo>
                    <a:pt x="19370" y="32387"/>
                  </a:lnTo>
                  <a:cubicBezTo>
                    <a:pt x="19369" y="32387"/>
                    <a:pt x="19368" y="32387"/>
                    <a:pt x="19368" y="32387"/>
                  </a:cubicBezTo>
                  <a:close/>
                  <a:moveTo>
                    <a:pt x="5850" y="32548"/>
                  </a:moveTo>
                  <a:cubicBezTo>
                    <a:pt x="5848" y="32551"/>
                    <a:pt x="5847" y="32553"/>
                    <a:pt x="5846" y="32555"/>
                  </a:cubicBezTo>
                  <a:cubicBezTo>
                    <a:pt x="5847" y="32553"/>
                    <a:pt x="5848" y="32550"/>
                    <a:pt x="5850" y="32548"/>
                  </a:cubicBezTo>
                  <a:close/>
                  <a:moveTo>
                    <a:pt x="8098" y="33015"/>
                  </a:moveTo>
                  <a:cubicBezTo>
                    <a:pt x="8109" y="33015"/>
                    <a:pt x="8122" y="33017"/>
                    <a:pt x="8137" y="33022"/>
                  </a:cubicBezTo>
                  <a:lnTo>
                    <a:pt x="8142" y="33027"/>
                  </a:lnTo>
                  <a:cubicBezTo>
                    <a:pt x="8246" y="33083"/>
                    <a:pt x="8147" y="33271"/>
                    <a:pt x="8053" y="33271"/>
                  </a:cubicBezTo>
                  <a:cubicBezTo>
                    <a:pt x="8043" y="33271"/>
                    <a:pt x="8032" y="33268"/>
                    <a:pt x="8022" y="33263"/>
                  </a:cubicBezTo>
                  <a:cubicBezTo>
                    <a:pt x="8008" y="33164"/>
                    <a:pt x="7998" y="33015"/>
                    <a:pt x="8098" y="33015"/>
                  </a:cubicBezTo>
                  <a:close/>
                  <a:moveTo>
                    <a:pt x="15231" y="35932"/>
                  </a:moveTo>
                  <a:cubicBezTo>
                    <a:pt x="15231" y="35932"/>
                    <a:pt x="15230" y="35933"/>
                    <a:pt x="15230" y="35934"/>
                  </a:cubicBezTo>
                  <a:lnTo>
                    <a:pt x="15230" y="35934"/>
                  </a:lnTo>
                  <a:cubicBezTo>
                    <a:pt x="15230" y="35933"/>
                    <a:pt x="15231" y="35932"/>
                    <a:pt x="15231" y="35932"/>
                  </a:cubicBezTo>
                  <a:close/>
                  <a:moveTo>
                    <a:pt x="18078" y="37672"/>
                  </a:moveTo>
                  <a:cubicBezTo>
                    <a:pt x="18080" y="37673"/>
                    <a:pt x="18081" y="37674"/>
                    <a:pt x="18083" y="37675"/>
                  </a:cubicBezTo>
                  <a:lnTo>
                    <a:pt x="18083" y="37675"/>
                  </a:lnTo>
                  <a:cubicBezTo>
                    <a:pt x="18081" y="37674"/>
                    <a:pt x="18080" y="37673"/>
                    <a:pt x="18078" y="37672"/>
                  </a:cubicBezTo>
                  <a:close/>
                  <a:moveTo>
                    <a:pt x="18571" y="37777"/>
                  </a:moveTo>
                  <a:cubicBezTo>
                    <a:pt x="18538" y="37981"/>
                    <a:pt x="18539" y="38048"/>
                    <a:pt x="18551" y="38048"/>
                  </a:cubicBezTo>
                  <a:cubicBezTo>
                    <a:pt x="18574" y="38048"/>
                    <a:pt x="18636" y="37815"/>
                    <a:pt x="18592" y="37788"/>
                  </a:cubicBezTo>
                  <a:cubicBezTo>
                    <a:pt x="18587" y="37782"/>
                    <a:pt x="18581" y="37777"/>
                    <a:pt x="18571" y="37777"/>
                  </a:cubicBezTo>
                  <a:close/>
                  <a:moveTo>
                    <a:pt x="19729" y="38073"/>
                  </a:moveTo>
                  <a:cubicBezTo>
                    <a:pt x="19774" y="38073"/>
                    <a:pt x="19839" y="38095"/>
                    <a:pt x="19924" y="38134"/>
                  </a:cubicBezTo>
                  <a:lnTo>
                    <a:pt x="19913" y="38244"/>
                  </a:lnTo>
                  <a:cubicBezTo>
                    <a:pt x="19894" y="38247"/>
                    <a:pt x="19874" y="38249"/>
                    <a:pt x="19854" y="38249"/>
                  </a:cubicBezTo>
                  <a:cubicBezTo>
                    <a:pt x="19782" y="38249"/>
                    <a:pt x="19708" y="38227"/>
                    <a:pt x="19651" y="38186"/>
                  </a:cubicBezTo>
                  <a:lnTo>
                    <a:pt x="19651" y="38191"/>
                  </a:lnTo>
                  <a:cubicBezTo>
                    <a:pt x="19645" y="38109"/>
                    <a:pt x="19671" y="38073"/>
                    <a:pt x="19729" y="38073"/>
                  </a:cubicBezTo>
                  <a:close/>
                  <a:moveTo>
                    <a:pt x="13443" y="1"/>
                  </a:moveTo>
                  <a:cubicBezTo>
                    <a:pt x="13443" y="1"/>
                    <a:pt x="13386" y="211"/>
                    <a:pt x="13291" y="211"/>
                  </a:cubicBezTo>
                  <a:cubicBezTo>
                    <a:pt x="13275" y="211"/>
                    <a:pt x="13258" y="209"/>
                    <a:pt x="13241" y="209"/>
                  </a:cubicBezTo>
                  <a:cubicBezTo>
                    <a:pt x="13192" y="209"/>
                    <a:pt x="13144" y="221"/>
                    <a:pt x="13129" y="310"/>
                  </a:cubicBezTo>
                  <a:cubicBezTo>
                    <a:pt x="13076" y="557"/>
                    <a:pt x="13045" y="541"/>
                    <a:pt x="12919" y="709"/>
                  </a:cubicBezTo>
                  <a:cubicBezTo>
                    <a:pt x="12894" y="658"/>
                    <a:pt x="12810" y="256"/>
                    <a:pt x="12842" y="256"/>
                  </a:cubicBezTo>
                  <a:cubicBezTo>
                    <a:pt x="12843" y="256"/>
                    <a:pt x="12844" y="257"/>
                    <a:pt x="12846" y="258"/>
                  </a:cubicBezTo>
                  <a:cubicBezTo>
                    <a:pt x="12873" y="275"/>
                    <a:pt x="12911" y="318"/>
                    <a:pt x="12953" y="318"/>
                  </a:cubicBezTo>
                  <a:cubicBezTo>
                    <a:pt x="12976" y="318"/>
                    <a:pt x="13000" y="305"/>
                    <a:pt x="13024" y="268"/>
                  </a:cubicBezTo>
                  <a:cubicBezTo>
                    <a:pt x="13060" y="226"/>
                    <a:pt x="13045" y="158"/>
                    <a:pt x="12987" y="142"/>
                  </a:cubicBezTo>
                  <a:cubicBezTo>
                    <a:pt x="12978" y="137"/>
                    <a:pt x="12966" y="135"/>
                    <a:pt x="12953" y="135"/>
                  </a:cubicBezTo>
                  <a:cubicBezTo>
                    <a:pt x="12894" y="135"/>
                    <a:pt x="12801" y="178"/>
                    <a:pt x="12722" y="178"/>
                  </a:cubicBezTo>
                  <a:cubicBezTo>
                    <a:pt x="12667" y="178"/>
                    <a:pt x="12619" y="157"/>
                    <a:pt x="12594" y="85"/>
                  </a:cubicBezTo>
                  <a:cubicBezTo>
                    <a:pt x="12582" y="49"/>
                    <a:pt x="12546" y="35"/>
                    <a:pt x="12496" y="35"/>
                  </a:cubicBezTo>
                  <a:cubicBezTo>
                    <a:pt x="12496" y="35"/>
                    <a:pt x="12496" y="35"/>
                    <a:pt x="12496" y="35"/>
                  </a:cubicBezTo>
                  <a:lnTo>
                    <a:pt x="12496" y="35"/>
                  </a:lnTo>
                  <a:cubicBezTo>
                    <a:pt x="12574" y="147"/>
                    <a:pt x="12650" y="420"/>
                    <a:pt x="12489" y="420"/>
                  </a:cubicBezTo>
                  <a:lnTo>
                    <a:pt x="12489" y="420"/>
                  </a:lnTo>
                  <a:lnTo>
                    <a:pt x="12494" y="35"/>
                  </a:lnTo>
                  <a:lnTo>
                    <a:pt x="12494" y="35"/>
                  </a:lnTo>
                  <a:cubicBezTo>
                    <a:pt x="12341" y="36"/>
                    <a:pt x="12059" y="163"/>
                    <a:pt x="11949" y="163"/>
                  </a:cubicBezTo>
                  <a:cubicBezTo>
                    <a:pt x="11959" y="378"/>
                    <a:pt x="12049" y="363"/>
                    <a:pt x="12054" y="557"/>
                  </a:cubicBezTo>
                  <a:cubicBezTo>
                    <a:pt x="11959" y="557"/>
                    <a:pt x="11868" y="351"/>
                    <a:pt x="11819" y="351"/>
                  </a:cubicBezTo>
                  <a:cubicBezTo>
                    <a:pt x="11817" y="351"/>
                    <a:pt x="11815" y="351"/>
                    <a:pt x="11813" y="352"/>
                  </a:cubicBezTo>
                  <a:cubicBezTo>
                    <a:pt x="11729" y="399"/>
                    <a:pt x="11682" y="614"/>
                    <a:pt x="11629" y="709"/>
                  </a:cubicBezTo>
                  <a:cubicBezTo>
                    <a:pt x="11601" y="579"/>
                    <a:pt x="11230" y="106"/>
                    <a:pt x="11090" y="106"/>
                  </a:cubicBezTo>
                  <a:cubicBezTo>
                    <a:pt x="11050" y="106"/>
                    <a:pt x="11029" y="147"/>
                    <a:pt x="11042" y="247"/>
                  </a:cubicBezTo>
                  <a:cubicBezTo>
                    <a:pt x="11048" y="249"/>
                    <a:pt x="11054" y="250"/>
                    <a:pt x="11059" y="250"/>
                  </a:cubicBezTo>
                  <a:cubicBezTo>
                    <a:pt x="11106" y="250"/>
                    <a:pt x="11113" y="193"/>
                    <a:pt x="11136" y="179"/>
                  </a:cubicBezTo>
                  <a:cubicBezTo>
                    <a:pt x="11139" y="177"/>
                    <a:pt x="11141" y="176"/>
                    <a:pt x="11144" y="176"/>
                  </a:cubicBezTo>
                  <a:cubicBezTo>
                    <a:pt x="11179" y="176"/>
                    <a:pt x="11146" y="443"/>
                    <a:pt x="11136" y="478"/>
                  </a:cubicBezTo>
                  <a:cubicBezTo>
                    <a:pt x="11116" y="542"/>
                    <a:pt x="11055" y="583"/>
                    <a:pt x="10986" y="583"/>
                  </a:cubicBezTo>
                  <a:cubicBezTo>
                    <a:pt x="10982" y="583"/>
                    <a:pt x="10978" y="583"/>
                    <a:pt x="10974" y="583"/>
                  </a:cubicBezTo>
                  <a:cubicBezTo>
                    <a:pt x="10806" y="557"/>
                    <a:pt x="10927" y="205"/>
                    <a:pt x="10733" y="169"/>
                  </a:cubicBezTo>
                  <a:cubicBezTo>
                    <a:pt x="10711" y="165"/>
                    <a:pt x="10689" y="163"/>
                    <a:pt x="10667" y="163"/>
                  </a:cubicBezTo>
                  <a:cubicBezTo>
                    <a:pt x="10588" y="163"/>
                    <a:pt x="10510" y="185"/>
                    <a:pt x="10444" y="226"/>
                  </a:cubicBezTo>
                  <a:cubicBezTo>
                    <a:pt x="10350" y="294"/>
                    <a:pt x="10460" y="457"/>
                    <a:pt x="10324" y="499"/>
                  </a:cubicBezTo>
                  <a:cubicBezTo>
                    <a:pt x="10285" y="512"/>
                    <a:pt x="10254" y="525"/>
                    <a:pt x="10227" y="525"/>
                  </a:cubicBezTo>
                  <a:cubicBezTo>
                    <a:pt x="10189" y="525"/>
                    <a:pt x="10162" y="498"/>
                    <a:pt x="10140" y="405"/>
                  </a:cubicBezTo>
                  <a:cubicBezTo>
                    <a:pt x="10145" y="368"/>
                    <a:pt x="10172" y="258"/>
                    <a:pt x="10151" y="211"/>
                  </a:cubicBezTo>
                  <a:cubicBezTo>
                    <a:pt x="10148" y="207"/>
                    <a:pt x="10146" y="205"/>
                    <a:pt x="10143" y="205"/>
                  </a:cubicBezTo>
                  <a:cubicBezTo>
                    <a:pt x="10091" y="205"/>
                    <a:pt x="9907" y="683"/>
                    <a:pt x="9793" y="683"/>
                  </a:cubicBezTo>
                  <a:cubicBezTo>
                    <a:pt x="9778" y="683"/>
                    <a:pt x="9764" y="675"/>
                    <a:pt x="9752" y="656"/>
                  </a:cubicBezTo>
                  <a:cubicBezTo>
                    <a:pt x="9669" y="534"/>
                    <a:pt x="9659" y="381"/>
                    <a:pt x="9523" y="381"/>
                  </a:cubicBezTo>
                  <a:cubicBezTo>
                    <a:pt x="9513" y="381"/>
                    <a:pt x="9502" y="382"/>
                    <a:pt x="9490" y="384"/>
                  </a:cubicBezTo>
                  <a:cubicBezTo>
                    <a:pt x="9448" y="389"/>
                    <a:pt x="9294" y="471"/>
                    <a:pt x="9265" y="513"/>
                  </a:cubicBezTo>
                  <a:lnTo>
                    <a:pt x="9265" y="513"/>
                  </a:lnTo>
                  <a:cubicBezTo>
                    <a:pt x="9267" y="511"/>
                    <a:pt x="9270" y="511"/>
                    <a:pt x="9274" y="511"/>
                  </a:cubicBezTo>
                  <a:cubicBezTo>
                    <a:pt x="9340" y="511"/>
                    <a:pt x="9705" y="767"/>
                    <a:pt x="9558" y="777"/>
                  </a:cubicBezTo>
                  <a:cubicBezTo>
                    <a:pt x="9533" y="778"/>
                    <a:pt x="9508" y="778"/>
                    <a:pt x="9483" y="778"/>
                  </a:cubicBezTo>
                  <a:cubicBezTo>
                    <a:pt x="9467" y="778"/>
                    <a:pt x="9450" y="778"/>
                    <a:pt x="9434" y="778"/>
                  </a:cubicBezTo>
                  <a:cubicBezTo>
                    <a:pt x="9352" y="778"/>
                    <a:pt x="9271" y="780"/>
                    <a:pt x="9191" y="808"/>
                  </a:cubicBezTo>
                  <a:lnTo>
                    <a:pt x="9008" y="871"/>
                  </a:lnTo>
                  <a:cubicBezTo>
                    <a:pt x="9003" y="871"/>
                    <a:pt x="8999" y="870"/>
                    <a:pt x="8995" y="870"/>
                  </a:cubicBezTo>
                  <a:cubicBezTo>
                    <a:pt x="8958" y="870"/>
                    <a:pt x="8947" y="893"/>
                    <a:pt x="8966" y="945"/>
                  </a:cubicBezTo>
                  <a:cubicBezTo>
                    <a:pt x="8963" y="947"/>
                    <a:pt x="8961" y="948"/>
                    <a:pt x="8958" y="948"/>
                  </a:cubicBezTo>
                  <a:cubicBezTo>
                    <a:pt x="8921" y="948"/>
                    <a:pt x="8897" y="649"/>
                    <a:pt x="8882" y="619"/>
                  </a:cubicBezTo>
                  <a:cubicBezTo>
                    <a:pt x="8867" y="593"/>
                    <a:pt x="8852" y="582"/>
                    <a:pt x="8838" y="582"/>
                  </a:cubicBezTo>
                  <a:cubicBezTo>
                    <a:pt x="8791" y="582"/>
                    <a:pt x="8749" y="699"/>
                    <a:pt x="8745" y="735"/>
                  </a:cubicBezTo>
                  <a:cubicBezTo>
                    <a:pt x="8736" y="792"/>
                    <a:pt x="8735" y="951"/>
                    <a:pt x="8662" y="951"/>
                  </a:cubicBezTo>
                  <a:cubicBezTo>
                    <a:pt x="8654" y="951"/>
                    <a:pt x="8645" y="949"/>
                    <a:pt x="8635" y="945"/>
                  </a:cubicBezTo>
                  <a:cubicBezTo>
                    <a:pt x="8541" y="903"/>
                    <a:pt x="8546" y="766"/>
                    <a:pt x="8489" y="698"/>
                  </a:cubicBezTo>
                  <a:lnTo>
                    <a:pt x="8489" y="698"/>
                  </a:lnTo>
                  <a:cubicBezTo>
                    <a:pt x="8572" y="798"/>
                    <a:pt x="8410" y="1091"/>
                    <a:pt x="8363" y="1144"/>
                  </a:cubicBezTo>
                  <a:cubicBezTo>
                    <a:pt x="8316" y="1207"/>
                    <a:pt x="8242" y="1243"/>
                    <a:pt x="8169" y="1243"/>
                  </a:cubicBezTo>
                  <a:cubicBezTo>
                    <a:pt x="8095" y="1233"/>
                    <a:pt x="8090" y="1149"/>
                    <a:pt x="8022" y="1149"/>
                  </a:cubicBezTo>
                  <a:cubicBezTo>
                    <a:pt x="7954" y="1149"/>
                    <a:pt x="7718" y="1212"/>
                    <a:pt x="7770" y="1333"/>
                  </a:cubicBezTo>
                  <a:cubicBezTo>
                    <a:pt x="7817" y="1443"/>
                    <a:pt x="7828" y="1500"/>
                    <a:pt x="7749" y="1548"/>
                  </a:cubicBezTo>
                  <a:cubicBezTo>
                    <a:pt x="7749" y="1548"/>
                    <a:pt x="7666" y="1600"/>
                    <a:pt x="7635" y="1600"/>
                  </a:cubicBezTo>
                  <a:cubicBezTo>
                    <a:pt x="7629" y="1600"/>
                    <a:pt x="7625" y="1599"/>
                    <a:pt x="7623" y="1595"/>
                  </a:cubicBezTo>
                  <a:cubicBezTo>
                    <a:pt x="7598" y="1549"/>
                    <a:pt x="7676" y="1195"/>
                    <a:pt x="7520" y="1195"/>
                  </a:cubicBezTo>
                  <a:cubicBezTo>
                    <a:pt x="7514" y="1195"/>
                    <a:pt x="7509" y="1195"/>
                    <a:pt x="7503" y="1196"/>
                  </a:cubicBezTo>
                  <a:cubicBezTo>
                    <a:pt x="7364" y="1216"/>
                    <a:pt x="7431" y="1461"/>
                    <a:pt x="7289" y="1461"/>
                  </a:cubicBezTo>
                  <a:cubicBezTo>
                    <a:pt x="7280" y="1461"/>
                    <a:pt x="7271" y="1460"/>
                    <a:pt x="7262" y="1458"/>
                  </a:cubicBezTo>
                  <a:cubicBezTo>
                    <a:pt x="7241" y="1454"/>
                    <a:pt x="7222" y="1452"/>
                    <a:pt x="7205" y="1452"/>
                  </a:cubicBezTo>
                  <a:cubicBezTo>
                    <a:pt x="7054" y="1452"/>
                    <a:pt x="7036" y="1611"/>
                    <a:pt x="6984" y="1752"/>
                  </a:cubicBezTo>
                  <a:cubicBezTo>
                    <a:pt x="6965" y="1814"/>
                    <a:pt x="6953" y="1829"/>
                    <a:pt x="6938" y="1829"/>
                  </a:cubicBezTo>
                  <a:cubicBezTo>
                    <a:pt x="6923" y="1829"/>
                    <a:pt x="6904" y="1815"/>
                    <a:pt x="6874" y="1815"/>
                  </a:cubicBezTo>
                  <a:cubicBezTo>
                    <a:pt x="6826" y="1815"/>
                    <a:pt x="6800" y="1925"/>
                    <a:pt x="6764" y="1951"/>
                  </a:cubicBezTo>
                  <a:cubicBezTo>
                    <a:pt x="6783" y="2051"/>
                    <a:pt x="6767" y="2220"/>
                    <a:pt x="6685" y="2220"/>
                  </a:cubicBezTo>
                  <a:cubicBezTo>
                    <a:pt x="6659" y="2220"/>
                    <a:pt x="6626" y="2203"/>
                    <a:pt x="6585" y="2161"/>
                  </a:cubicBezTo>
                  <a:cubicBezTo>
                    <a:pt x="6558" y="2130"/>
                    <a:pt x="6367" y="1927"/>
                    <a:pt x="6295" y="1927"/>
                  </a:cubicBezTo>
                  <a:cubicBezTo>
                    <a:pt x="6269" y="1927"/>
                    <a:pt x="6258" y="1954"/>
                    <a:pt x="6276" y="2025"/>
                  </a:cubicBezTo>
                  <a:cubicBezTo>
                    <a:pt x="6313" y="2156"/>
                    <a:pt x="6370" y="2219"/>
                    <a:pt x="6260" y="2271"/>
                  </a:cubicBezTo>
                  <a:cubicBezTo>
                    <a:pt x="6254" y="2274"/>
                    <a:pt x="6248" y="2276"/>
                    <a:pt x="6242" y="2276"/>
                  </a:cubicBezTo>
                  <a:cubicBezTo>
                    <a:pt x="6189" y="2276"/>
                    <a:pt x="6149" y="2163"/>
                    <a:pt x="6098" y="2135"/>
                  </a:cubicBezTo>
                  <a:cubicBezTo>
                    <a:pt x="6087" y="2130"/>
                    <a:pt x="6075" y="2128"/>
                    <a:pt x="6063" y="2128"/>
                  </a:cubicBezTo>
                  <a:cubicBezTo>
                    <a:pt x="6013" y="2128"/>
                    <a:pt x="5959" y="2166"/>
                    <a:pt x="5925" y="2187"/>
                  </a:cubicBezTo>
                  <a:lnTo>
                    <a:pt x="6082" y="2402"/>
                  </a:lnTo>
                  <a:cubicBezTo>
                    <a:pt x="6090" y="2401"/>
                    <a:pt x="6099" y="2401"/>
                    <a:pt x="6107" y="2401"/>
                  </a:cubicBezTo>
                  <a:cubicBezTo>
                    <a:pt x="6168" y="2401"/>
                    <a:pt x="6231" y="2418"/>
                    <a:pt x="6281" y="2455"/>
                  </a:cubicBezTo>
                  <a:cubicBezTo>
                    <a:pt x="6381" y="2544"/>
                    <a:pt x="6187" y="2643"/>
                    <a:pt x="6161" y="2664"/>
                  </a:cubicBezTo>
                  <a:cubicBezTo>
                    <a:pt x="6136" y="2681"/>
                    <a:pt x="6116" y="2688"/>
                    <a:pt x="6097" y="2688"/>
                  </a:cubicBezTo>
                  <a:cubicBezTo>
                    <a:pt x="6025" y="2688"/>
                    <a:pt x="5980" y="2590"/>
                    <a:pt x="5865" y="2590"/>
                  </a:cubicBezTo>
                  <a:cubicBezTo>
                    <a:pt x="5861" y="2590"/>
                    <a:pt x="5856" y="2591"/>
                    <a:pt x="5851" y="2591"/>
                  </a:cubicBezTo>
                  <a:cubicBezTo>
                    <a:pt x="5825" y="2591"/>
                    <a:pt x="5584" y="2607"/>
                    <a:pt x="5594" y="2654"/>
                  </a:cubicBezTo>
                  <a:cubicBezTo>
                    <a:pt x="5621" y="2764"/>
                    <a:pt x="5725" y="2806"/>
                    <a:pt x="5631" y="2895"/>
                  </a:cubicBezTo>
                  <a:cubicBezTo>
                    <a:pt x="5584" y="2942"/>
                    <a:pt x="5500" y="2947"/>
                    <a:pt x="5526" y="3026"/>
                  </a:cubicBezTo>
                  <a:cubicBezTo>
                    <a:pt x="5584" y="3204"/>
                    <a:pt x="5227" y="3414"/>
                    <a:pt x="5133" y="3472"/>
                  </a:cubicBezTo>
                  <a:cubicBezTo>
                    <a:pt x="5104" y="3492"/>
                    <a:pt x="5083" y="3500"/>
                    <a:pt x="5063" y="3500"/>
                  </a:cubicBezTo>
                  <a:cubicBezTo>
                    <a:pt x="5022" y="3500"/>
                    <a:pt x="4989" y="3464"/>
                    <a:pt x="4918" y="3425"/>
                  </a:cubicBezTo>
                  <a:cubicBezTo>
                    <a:pt x="4899" y="3414"/>
                    <a:pt x="4881" y="3409"/>
                    <a:pt x="4863" y="3409"/>
                  </a:cubicBezTo>
                  <a:cubicBezTo>
                    <a:pt x="4778" y="3409"/>
                    <a:pt x="4711" y="3516"/>
                    <a:pt x="4672" y="3550"/>
                  </a:cubicBezTo>
                  <a:cubicBezTo>
                    <a:pt x="4567" y="3561"/>
                    <a:pt x="4436" y="3634"/>
                    <a:pt x="4525" y="3781"/>
                  </a:cubicBezTo>
                  <a:cubicBezTo>
                    <a:pt x="4577" y="3870"/>
                    <a:pt x="4509" y="3881"/>
                    <a:pt x="4451" y="3933"/>
                  </a:cubicBezTo>
                  <a:cubicBezTo>
                    <a:pt x="4420" y="3970"/>
                    <a:pt x="4478" y="4043"/>
                    <a:pt x="4446" y="4106"/>
                  </a:cubicBezTo>
                  <a:cubicBezTo>
                    <a:pt x="4394" y="4211"/>
                    <a:pt x="4299" y="4221"/>
                    <a:pt x="4226" y="4290"/>
                  </a:cubicBezTo>
                  <a:cubicBezTo>
                    <a:pt x="4132" y="4373"/>
                    <a:pt x="4345" y="4924"/>
                    <a:pt x="4486" y="4924"/>
                  </a:cubicBezTo>
                  <a:cubicBezTo>
                    <a:pt x="4487" y="4924"/>
                    <a:pt x="4487" y="4924"/>
                    <a:pt x="4488" y="4924"/>
                  </a:cubicBezTo>
                  <a:cubicBezTo>
                    <a:pt x="4499" y="4877"/>
                    <a:pt x="4520" y="4840"/>
                    <a:pt x="4546" y="4798"/>
                  </a:cubicBezTo>
                  <a:cubicBezTo>
                    <a:pt x="4595" y="4766"/>
                    <a:pt x="4653" y="4746"/>
                    <a:pt x="4711" y="4746"/>
                  </a:cubicBezTo>
                  <a:cubicBezTo>
                    <a:pt x="4727" y="4746"/>
                    <a:pt x="4744" y="4747"/>
                    <a:pt x="4761" y="4751"/>
                  </a:cubicBezTo>
                  <a:cubicBezTo>
                    <a:pt x="4923" y="4725"/>
                    <a:pt x="5070" y="4641"/>
                    <a:pt x="5170" y="4510"/>
                  </a:cubicBezTo>
                  <a:cubicBezTo>
                    <a:pt x="5238" y="4421"/>
                    <a:pt x="4939" y="4279"/>
                    <a:pt x="5012" y="4138"/>
                  </a:cubicBezTo>
                  <a:cubicBezTo>
                    <a:pt x="5050" y="4073"/>
                    <a:pt x="5110" y="4050"/>
                    <a:pt x="5184" y="4050"/>
                  </a:cubicBezTo>
                  <a:cubicBezTo>
                    <a:pt x="5212" y="4050"/>
                    <a:pt x="5243" y="4053"/>
                    <a:pt x="5275" y="4059"/>
                  </a:cubicBezTo>
                  <a:cubicBezTo>
                    <a:pt x="5323" y="4107"/>
                    <a:pt x="5349" y="4130"/>
                    <a:pt x="5372" y="4130"/>
                  </a:cubicBezTo>
                  <a:cubicBezTo>
                    <a:pt x="5389" y="4130"/>
                    <a:pt x="5404" y="4118"/>
                    <a:pt x="5427" y="4096"/>
                  </a:cubicBezTo>
                  <a:cubicBezTo>
                    <a:pt x="5521" y="4007"/>
                    <a:pt x="5463" y="4048"/>
                    <a:pt x="5374" y="3896"/>
                  </a:cubicBezTo>
                  <a:cubicBezTo>
                    <a:pt x="5340" y="3838"/>
                    <a:pt x="5369" y="3748"/>
                    <a:pt x="5432" y="3748"/>
                  </a:cubicBezTo>
                  <a:cubicBezTo>
                    <a:pt x="5437" y="3748"/>
                    <a:pt x="5442" y="3748"/>
                    <a:pt x="5448" y="3750"/>
                  </a:cubicBezTo>
                  <a:cubicBezTo>
                    <a:pt x="5577" y="3788"/>
                    <a:pt x="5625" y="3979"/>
                    <a:pt x="5722" y="3979"/>
                  </a:cubicBezTo>
                  <a:cubicBezTo>
                    <a:pt x="5743" y="3979"/>
                    <a:pt x="5766" y="3970"/>
                    <a:pt x="5794" y="3949"/>
                  </a:cubicBezTo>
                  <a:cubicBezTo>
                    <a:pt x="5846" y="3907"/>
                    <a:pt x="5877" y="3708"/>
                    <a:pt x="5794" y="3608"/>
                  </a:cubicBezTo>
                  <a:cubicBezTo>
                    <a:pt x="5804" y="3566"/>
                    <a:pt x="5867" y="3545"/>
                    <a:pt x="5888" y="3514"/>
                  </a:cubicBezTo>
                  <a:cubicBezTo>
                    <a:pt x="5914" y="3483"/>
                    <a:pt x="6062" y="3089"/>
                    <a:pt x="6107" y="3089"/>
                  </a:cubicBezTo>
                  <a:cubicBezTo>
                    <a:pt x="6107" y="3089"/>
                    <a:pt x="6108" y="3089"/>
                    <a:pt x="6108" y="3089"/>
                  </a:cubicBezTo>
                  <a:cubicBezTo>
                    <a:pt x="6224" y="3131"/>
                    <a:pt x="6176" y="3477"/>
                    <a:pt x="6224" y="3535"/>
                  </a:cubicBezTo>
                  <a:cubicBezTo>
                    <a:pt x="6166" y="3461"/>
                    <a:pt x="6459" y="3105"/>
                    <a:pt x="6465" y="3021"/>
                  </a:cubicBezTo>
                  <a:cubicBezTo>
                    <a:pt x="6465" y="2940"/>
                    <a:pt x="6495" y="2907"/>
                    <a:pt x="6549" y="2907"/>
                  </a:cubicBezTo>
                  <a:cubicBezTo>
                    <a:pt x="6583" y="2907"/>
                    <a:pt x="6627" y="2920"/>
                    <a:pt x="6680" y="2942"/>
                  </a:cubicBezTo>
                  <a:cubicBezTo>
                    <a:pt x="6725" y="2960"/>
                    <a:pt x="6755" y="2967"/>
                    <a:pt x="6775" y="2967"/>
                  </a:cubicBezTo>
                  <a:cubicBezTo>
                    <a:pt x="6852" y="2967"/>
                    <a:pt x="6788" y="2864"/>
                    <a:pt x="6842" y="2827"/>
                  </a:cubicBezTo>
                  <a:cubicBezTo>
                    <a:pt x="6884" y="2799"/>
                    <a:pt x="6910" y="2776"/>
                    <a:pt x="6952" y="2776"/>
                  </a:cubicBezTo>
                  <a:cubicBezTo>
                    <a:pt x="6973" y="2776"/>
                    <a:pt x="6998" y="2781"/>
                    <a:pt x="7031" y="2795"/>
                  </a:cubicBezTo>
                  <a:cubicBezTo>
                    <a:pt x="7043" y="2801"/>
                    <a:pt x="7055" y="2804"/>
                    <a:pt x="7067" y="2804"/>
                  </a:cubicBezTo>
                  <a:cubicBezTo>
                    <a:pt x="7088" y="2804"/>
                    <a:pt x="7107" y="2796"/>
                    <a:pt x="7120" y="2780"/>
                  </a:cubicBezTo>
                  <a:cubicBezTo>
                    <a:pt x="7157" y="2727"/>
                    <a:pt x="7125" y="2591"/>
                    <a:pt x="7036" y="2549"/>
                  </a:cubicBezTo>
                  <a:cubicBezTo>
                    <a:pt x="6973" y="2497"/>
                    <a:pt x="6874" y="2365"/>
                    <a:pt x="6989" y="2365"/>
                  </a:cubicBezTo>
                  <a:cubicBezTo>
                    <a:pt x="7099" y="2365"/>
                    <a:pt x="7188" y="2491"/>
                    <a:pt x="7288" y="2491"/>
                  </a:cubicBezTo>
                  <a:cubicBezTo>
                    <a:pt x="7393" y="2486"/>
                    <a:pt x="7440" y="2376"/>
                    <a:pt x="7482" y="2287"/>
                  </a:cubicBezTo>
                  <a:cubicBezTo>
                    <a:pt x="7528" y="2258"/>
                    <a:pt x="7580" y="2242"/>
                    <a:pt x="7634" y="2242"/>
                  </a:cubicBezTo>
                  <a:cubicBezTo>
                    <a:pt x="7648" y="2242"/>
                    <a:pt x="7662" y="2243"/>
                    <a:pt x="7676" y="2245"/>
                  </a:cubicBezTo>
                  <a:cubicBezTo>
                    <a:pt x="7705" y="2271"/>
                    <a:pt x="7729" y="2283"/>
                    <a:pt x="7749" y="2283"/>
                  </a:cubicBezTo>
                  <a:cubicBezTo>
                    <a:pt x="7757" y="2283"/>
                    <a:pt x="7764" y="2281"/>
                    <a:pt x="7770" y="2276"/>
                  </a:cubicBezTo>
                  <a:cubicBezTo>
                    <a:pt x="7865" y="2224"/>
                    <a:pt x="7786" y="2135"/>
                    <a:pt x="7875" y="2072"/>
                  </a:cubicBezTo>
                  <a:cubicBezTo>
                    <a:pt x="7898" y="2056"/>
                    <a:pt x="7922" y="2052"/>
                    <a:pt x="7947" y="2052"/>
                  </a:cubicBezTo>
                  <a:cubicBezTo>
                    <a:pt x="7975" y="2052"/>
                    <a:pt x="8003" y="2057"/>
                    <a:pt x="8033" y="2057"/>
                  </a:cubicBezTo>
                  <a:cubicBezTo>
                    <a:pt x="8050" y="2057"/>
                    <a:pt x="8067" y="2056"/>
                    <a:pt x="8085" y="2051"/>
                  </a:cubicBezTo>
                  <a:cubicBezTo>
                    <a:pt x="8274" y="2014"/>
                    <a:pt x="8426" y="1873"/>
                    <a:pt x="8483" y="1694"/>
                  </a:cubicBezTo>
                  <a:cubicBezTo>
                    <a:pt x="8507" y="1626"/>
                    <a:pt x="8524" y="1584"/>
                    <a:pt x="8545" y="1584"/>
                  </a:cubicBezTo>
                  <a:cubicBezTo>
                    <a:pt x="8566" y="1584"/>
                    <a:pt x="8591" y="1624"/>
                    <a:pt x="8630" y="1721"/>
                  </a:cubicBezTo>
                  <a:cubicBezTo>
                    <a:pt x="8618" y="1805"/>
                    <a:pt x="8646" y="1829"/>
                    <a:pt x="8683" y="1829"/>
                  </a:cubicBezTo>
                  <a:cubicBezTo>
                    <a:pt x="8710" y="1829"/>
                    <a:pt x="8742" y="1816"/>
                    <a:pt x="8766" y="1804"/>
                  </a:cubicBezTo>
                  <a:cubicBezTo>
                    <a:pt x="8850" y="1773"/>
                    <a:pt x="8960" y="1752"/>
                    <a:pt x="9018" y="1663"/>
                  </a:cubicBezTo>
                  <a:cubicBezTo>
                    <a:pt x="9055" y="1607"/>
                    <a:pt x="9068" y="1499"/>
                    <a:pt x="9149" y="1499"/>
                  </a:cubicBezTo>
                  <a:cubicBezTo>
                    <a:pt x="9160" y="1499"/>
                    <a:pt x="9172" y="1501"/>
                    <a:pt x="9186" y="1506"/>
                  </a:cubicBezTo>
                  <a:cubicBezTo>
                    <a:pt x="9217" y="1585"/>
                    <a:pt x="9267" y="1612"/>
                    <a:pt x="9319" y="1612"/>
                  </a:cubicBezTo>
                  <a:cubicBezTo>
                    <a:pt x="9398" y="1612"/>
                    <a:pt x="9484" y="1551"/>
                    <a:pt x="9521" y="1516"/>
                  </a:cubicBezTo>
                  <a:cubicBezTo>
                    <a:pt x="9579" y="1463"/>
                    <a:pt x="9593" y="1178"/>
                    <a:pt x="9639" y="1178"/>
                  </a:cubicBezTo>
                  <a:cubicBezTo>
                    <a:pt x="9643" y="1178"/>
                    <a:pt x="9648" y="1180"/>
                    <a:pt x="9652" y="1186"/>
                  </a:cubicBezTo>
                  <a:cubicBezTo>
                    <a:pt x="9770" y="1321"/>
                    <a:pt x="9821" y="1390"/>
                    <a:pt x="9930" y="1390"/>
                  </a:cubicBezTo>
                  <a:cubicBezTo>
                    <a:pt x="9948" y="1390"/>
                    <a:pt x="9967" y="1389"/>
                    <a:pt x="9988" y="1385"/>
                  </a:cubicBezTo>
                  <a:cubicBezTo>
                    <a:pt x="10213" y="1359"/>
                    <a:pt x="10434" y="1296"/>
                    <a:pt x="10643" y="1212"/>
                  </a:cubicBezTo>
                  <a:lnTo>
                    <a:pt x="10864" y="1091"/>
                  </a:lnTo>
                  <a:cubicBezTo>
                    <a:pt x="10911" y="1065"/>
                    <a:pt x="10932" y="960"/>
                    <a:pt x="10974" y="960"/>
                  </a:cubicBezTo>
                  <a:cubicBezTo>
                    <a:pt x="10975" y="960"/>
                    <a:pt x="10976" y="960"/>
                    <a:pt x="10977" y="960"/>
                  </a:cubicBezTo>
                  <a:cubicBezTo>
                    <a:pt x="11039" y="960"/>
                    <a:pt x="11121" y="1129"/>
                    <a:pt x="11178" y="1175"/>
                  </a:cubicBezTo>
                  <a:cubicBezTo>
                    <a:pt x="11241" y="1222"/>
                    <a:pt x="11320" y="1249"/>
                    <a:pt x="11404" y="1254"/>
                  </a:cubicBezTo>
                  <a:cubicBezTo>
                    <a:pt x="11415" y="1255"/>
                    <a:pt x="11426" y="1256"/>
                    <a:pt x="11437" y="1256"/>
                  </a:cubicBezTo>
                  <a:cubicBezTo>
                    <a:pt x="11525" y="1256"/>
                    <a:pt x="11590" y="1213"/>
                    <a:pt x="11577" y="1052"/>
                  </a:cubicBezTo>
                  <a:lnTo>
                    <a:pt x="11577" y="1052"/>
                  </a:lnTo>
                  <a:cubicBezTo>
                    <a:pt x="11580" y="1080"/>
                    <a:pt x="11591" y="1092"/>
                    <a:pt x="11607" y="1092"/>
                  </a:cubicBezTo>
                  <a:cubicBezTo>
                    <a:pt x="11670" y="1092"/>
                    <a:pt x="11808" y="928"/>
                    <a:pt x="11849" y="908"/>
                  </a:cubicBezTo>
                  <a:cubicBezTo>
                    <a:pt x="11850" y="907"/>
                    <a:pt x="11851" y="907"/>
                    <a:pt x="11853" y="907"/>
                  </a:cubicBezTo>
                  <a:cubicBezTo>
                    <a:pt x="11886" y="907"/>
                    <a:pt x="12014" y="1093"/>
                    <a:pt x="12075" y="1123"/>
                  </a:cubicBezTo>
                  <a:cubicBezTo>
                    <a:pt x="12125" y="1149"/>
                    <a:pt x="12180" y="1163"/>
                    <a:pt x="12235" y="1163"/>
                  </a:cubicBezTo>
                  <a:cubicBezTo>
                    <a:pt x="12277" y="1163"/>
                    <a:pt x="12319" y="1155"/>
                    <a:pt x="12358" y="1139"/>
                  </a:cubicBezTo>
                  <a:cubicBezTo>
                    <a:pt x="12437" y="1097"/>
                    <a:pt x="12405" y="918"/>
                    <a:pt x="12405" y="813"/>
                  </a:cubicBezTo>
                  <a:cubicBezTo>
                    <a:pt x="12430" y="813"/>
                    <a:pt x="12480" y="804"/>
                    <a:pt x="12521" y="804"/>
                  </a:cubicBezTo>
                  <a:cubicBezTo>
                    <a:pt x="12542" y="804"/>
                    <a:pt x="12561" y="807"/>
                    <a:pt x="12573" y="813"/>
                  </a:cubicBezTo>
                  <a:cubicBezTo>
                    <a:pt x="12568" y="850"/>
                    <a:pt x="12568" y="892"/>
                    <a:pt x="12578" y="929"/>
                  </a:cubicBezTo>
                  <a:cubicBezTo>
                    <a:pt x="12594" y="951"/>
                    <a:pt x="12630" y="954"/>
                    <a:pt x="12661" y="954"/>
                  </a:cubicBezTo>
                  <a:cubicBezTo>
                    <a:pt x="12672" y="954"/>
                    <a:pt x="12681" y="954"/>
                    <a:pt x="12690" y="954"/>
                  </a:cubicBezTo>
                  <a:cubicBezTo>
                    <a:pt x="12698" y="954"/>
                    <a:pt x="12704" y="954"/>
                    <a:pt x="12709" y="955"/>
                  </a:cubicBezTo>
                  <a:cubicBezTo>
                    <a:pt x="12741" y="955"/>
                    <a:pt x="12751" y="1065"/>
                    <a:pt x="12798" y="1091"/>
                  </a:cubicBezTo>
                  <a:cubicBezTo>
                    <a:pt x="12837" y="1111"/>
                    <a:pt x="12879" y="1122"/>
                    <a:pt x="12919" y="1122"/>
                  </a:cubicBezTo>
                  <a:cubicBezTo>
                    <a:pt x="12933" y="1122"/>
                    <a:pt x="12947" y="1120"/>
                    <a:pt x="12961" y="1118"/>
                  </a:cubicBezTo>
                  <a:cubicBezTo>
                    <a:pt x="13134" y="1097"/>
                    <a:pt x="13213" y="966"/>
                    <a:pt x="13365" y="861"/>
                  </a:cubicBezTo>
                  <a:cubicBezTo>
                    <a:pt x="13416" y="827"/>
                    <a:pt x="13450" y="812"/>
                    <a:pt x="13471" y="812"/>
                  </a:cubicBezTo>
                  <a:cubicBezTo>
                    <a:pt x="13531" y="812"/>
                    <a:pt x="13489" y="933"/>
                    <a:pt x="13469" y="1081"/>
                  </a:cubicBezTo>
                  <a:cubicBezTo>
                    <a:pt x="13476" y="1035"/>
                    <a:pt x="13493" y="1026"/>
                    <a:pt x="13517" y="1026"/>
                  </a:cubicBezTo>
                  <a:cubicBezTo>
                    <a:pt x="13533" y="1026"/>
                    <a:pt x="13552" y="1030"/>
                    <a:pt x="13571" y="1030"/>
                  </a:cubicBezTo>
                  <a:cubicBezTo>
                    <a:pt x="13594" y="1030"/>
                    <a:pt x="13617" y="1024"/>
                    <a:pt x="13637" y="997"/>
                  </a:cubicBezTo>
                  <a:cubicBezTo>
                    <a:pt x="13658" y="945"/>
                    <a:pt x="13674" y="887"/>
                    <a:pt x="13684" y="829"/>
                  </a:cubicBezTo>
                  <a:cubicBezTo>
                    <a:pt x="13763" y="840"/>
                    <a:pt x="13716" y="1034"/>
                    <a:pt x="13784" y="1044"/>
                  </a:cubicBezTo>
                  <a:cubicBezTo>
                    <a:pt x="13787" y="1045"/>
                    <a:pt x="13790" y="1045"/>
                    <a:pt x="13792" y="1045"/>
                  </a:cubicBezTo>
                  <a:cubicBezTo>
                    <a:pt x="13874" y="1045"/>
                    <a:pt x="13960" y="902"/>
                    <a:pt x="14046" y="876"/>
                  </a:cubicBezTo>
                  <a:cubicBezTo>
                    <a:pt x="14065" y="872"/>
                    <a:pt x="14080" y="870"/>
                    <a:pt x="14091" y="870"/>
                  </a:cubicBezTo>
                  <a:cubicBezTo>
                    <a:pt x="14172" y="870"/>
                    <a:pt x="14080" y="971"/>
                    <a:pt x="14025" y="1013"/>
                  </a:cubicBezTo>
                  <a:cubicBezTo>
                    <a:pt x="13936" y="1087"/>
                    <a:pt x="13912" y="1303"/>
                    <a:pt x="14013" y="1303"/>
                  </a:cubicBezTo>
                  <a:cubicBezTo>
                    <a:pt x="14018" y="1303"/>
                    <a:pt x="14024" y="1302"/>
                    <a:pt x="14030" y="1301"/>
                  </a:cubicBezTo>
                  <a:cubicBezTo>
                    <a:pt x="14186" y="1260"/>
                    <a:pt x="14306" y="1136"/>
                    <a:pt x="14344" y="976"/>
                  </a:cubicBezTo>
                  <a:lnTo>
                    <a:pt x="14344" y="976"/>
                  </a:lnTo>
                  <a:cubicBezTo>
                    <a:pt x="14241" y="1430"/>
                    <a:pt x="15079" y="1182"/>
                    <a:pt x="14985" y="1511"/>
                  </a:cubicBezTo>
                  <a:cubicBezTo>
                    <a:pt x="15007" y="1606"/>
                    <a:pt x="15049" y="1635"/>
                    <a:pt x="15101" y="1635"/>
                  </a:cubicBezTo>
                  <a:cubicBezTo>
                    <a:pt x="15188" y="1635"/>
                    <a:pt x="15303" y="1552"/>
                    <a:pt x="15404" y="1552"/>
                  </a:cubicBezTo>
                  <a:cubicBezTo>
                    <a:pt x="15409" y="1552"/>
                    <a:pt x="15415" y="1552"/>
                    <a:pt x="15420" y="1553"/>
                  </a:cubicBezTo>
                  <a:cubicBezTo>
                    <a:pt x="15540" y="1574"/>
                    <a:pt x="15656" y="1610"/>
                    <a:pt x="15761" y="1663"/>
                  </a:cubicBezTo>
                  <a:cubicBezTo>
                    <a:pt x="15913" y="1721"/>
                    <a:pt x="16101" y="1668"/>
                    <a:pt x="16243" y="1726"/>
                  </a:cubicBezTo>
                  <a:cubicBezTo>
                    <a:pt x="16348" y="1783"/>
                    <a:pt x="16322" y="1920"/>
                    <a:pt x="16458" y="1983"/>
                  </a:cubicBezTo>
                  <a:cubicBezTo>
                    <a:pt x="16493" y="2000"/>
                    <a:pt x="16540" y="2025"/>
                    <a:pt x="16590" y="2025"/>
                  </a:cubicBezTo>
                  <a:cubicBezTo>
                    <a:pt x="16614" y="2025"/>
                    <a:pt x="16638" y="2019"/>
                    <a:pt x="16662" y="2004"/>
                  </a:cubicBezTo>
                  <a:cubicBezTo>
                    <a:pt x="16695" y="1980"/>
                    <a:pt x="16724" y="1895"/>
                    <a:pt x="16763" y="1895"/>
                  </a:cubicBezTo>
                  <a:cubicBezTo>
                    <a:pt x="16768" y="1895"/>
                    <a:pt x="16773" y="1896"/>
                    <a:pt x="16778" y="1899"/>
                  </a:cubicBezTo>
                  <a:cubicBezTo>
                    <a:pt x="16877" y="1967"/>
                    <a:pt x="16762" y="2208"/>
                    <a:pt x="16705" y="2318"/>
                  </a:cubicBezTo>
                  <a:lnTo>
                    <a:pt x="16705" y="2318"/>
                  </a:lnTo>
                  <a:cubicBezTo>
                    <a:pt x="16725" y="2279"/>
                    <a:pt x="16764" y="2262"/>
                    <a:pt x="16814" y="2262"/>
                  </a:cubicBezTo>
                  <a:cubicBezTo>
                    <a:pt x="17072" y="2262"/>
                    <a:pt x="17643" y="2701"/>
                    <a:pt x="17727" y="2780"/>
                  </a:cubicBezTo>
                  <a:cubicBezTo>
                    <a:pt x="17832" y="2864"/>
                    <a:pt x="17895" y="3058"/>
                    <a:pt x="18010" y="3115"/>
                  </a:cubicBezTo>
                  <a:cubicBezTo>
                    <a:pt x="18131" y="3178"/>
                    <a:pt x="18262" y="3204"/>
                    <a:pt x="18393" y="3204"/>
                  </a:cubicBezTo>
                  <a:cubicBezTo>
                    <a:pt x="18439" y="3204"/>
                    <a:pt x="18734" y="3057"/>
                    <a:pt x="18694" y="3013"/>
                  </a:cubicBezTo>
                  <a:lnTo>
                    <a:pt x="18694" y="3013"/>
                  </a:lnTo>
                  <a:cubicBezTo>
                    <a:pt x="18758" y="3079"/>
                    <a:pt x="18479" y="3341"/>
                    <a:pt x="18665" y="3341"/>
                  </a:cubicBezTo>
                  <a:cubicBezTo>
                    <a:pt x="18667" y="3341"/>
                    <a:pt x="18669" y="3341"/>
                    <a:pt x="18671" y="3341"/>
                  </a:cubicBezTo>
                  <a:cubicBezTo>
                    <a:pt x="18685" y="3341"/>
                    <a:pt x="18796" y="3315"/>
                    <a:pt x="18866" y="3315"/>
                  </a:cubicBezTo>
                  <a:cubicBezTo>
                    <a:pt x="18901" y="3315"/>
                    <a:pt x="18926" y="3321"/>
                    <a:pt x="18922" y="3341"/>
                  </a:cubicBezTo>
                  <a:cubicBezTo>
                    <a:pt x="18922" y="3372"/>
                    <a:pt x="18623" y="3535"/>
                    <a:pt x="18712" y="3566"/>
                  </a:cubicBezTo>
                  <a:cubicBezTo>
                    <a:pt x="18764" y="3586"/>
                    <a:pt x="18839" y="3606"/>
                    <a:pt x="18918" y="3606"/>
                  </a:cubicBezTo>
                  <a:cubicBezTo>
                    <a:pt x="19009" y="3606"/>
                    <a:pt x="19104" y="3579"/>
                    <a:pt x="19174" y="3493"/>
                  </a:cubicBezTo>
                  <a:lnTo>
                    <a:pt x="19174" y="3493"/>
                  </a:lnTo>
                  <a:cubicBezTo>
                    <a:pt x="19247" y="3519"/>
                    <a:pt x="19163" y="3744"/>
                    <a:pt x="19137" y="3802"/>
                  </a:cubicBezTo>
                  <a:cubicBezTo>
                    <a:pt x="19142" y="3827"/>
                    <a:pt x="19192" y="4075"/>
                    <a:pt x="19228" y="4075"/>
                  </a:cubicBezTo>
                  <a:cubicBezTo>
                    <a:pt x="19229" y="4075"/>
                    <a:pt x="19230" y="4075"/>
                    <a:pt x="19232" y="4075"/>
                  </a:cubicBezTo>
                  <a:cubicBezTo>
                    <a:pt x="19310" y="4031"/>
                    <a:pt x="19407" y="3911"/>
                    <a:pt x="19494" y="3911"/>
                  </a:cubicBezTo>
                  <a:cubicBezTo>
                    <a:pt x="19512" y="3911"/>
                    <a:pt x="19529" y="3916"/>
                    <a:pt x="19546" y="3928"/>
                  </a:cubicBezTo>
                  <a:cubicBezTo>
                    <a:pt x="19625" y="3980"/>
                    <a:pt x="19609" y="4085"/>
                    <a:pt x="19703" y="4127"/>
                  </a:cubicBezTo>
                  <a:cubicBezTo>
                    <a:pt x="19803" y="4169"/>
                    <a:pt x="19866" y="4122"/>
                    <a:pt x="19939" y="4195"/>
                  </a:cubicBezTo>
                  <a:cubicBezTo>
                    <a:pt x="20023" y="4284"/>
                    <a:pt x="19939" y="4426"/>
                    <a:pt x="20002" y="4536"/>
                  </a:cubicBezTo>
                  <a:cubicBezTo>
                    <a:pt x="20038" y="4598"/>
                    <a:pt x="20101" y="4632"/>
                    <a:pt x="20165" y="4632"/>
                  </a:cubicBezTo>
                  <a:cubicBezTo>
                    <a:pt x="20215" y="4632"/>
                    <a:pt x="20264" y="4611"/>
                    <a:pt x="20301" y="4568"/>
                  </a:cubicBezTo>
                  <a:lnTo>
                    <a:pt x="20301" y="4568"/>
                  </a:lnTo>
                  <a:cubicBezTo>
                    <a:pt x="20296" y="4606"/>
                    <a:pt x="20265" y="4867"/>
                    <a:pt x="20289" y="4867"/>
                  </a:cubicBezTo>
                  <a:cubicBezTo>
                    <a:pt x="20291" y="4867"/>
                    <a:pt x="20293" y="4865"/>
                    <a:pt x="20296" y="4861"/>
                  </a:cubicBezTo>
                  <a:cubicBezTo>
                    <a:pt x="20334" y="4811"/>
                    <a:pt x="20402" y="4642"/>
                    <a:pt x="20471" y="4642"/>
                  </a:cubicBezTo>
                  <a:cubicBezTo>
                    <a:pt x="20488" y="4642"/>
                    <a:pt x="20505" y="4653"/>
                    <a:pt x="20521" y="4678"/>
                  </a:cubicBezTo>
                  <a:cubicBezTo>
                    <a:pt x="20563" y="4746"/>
                    <a:pt x="20521" y="4835"/>
                    <a:pt x="20537" y="4908"/>
                  </a:cubicBezTo>
                  <a:cubicBezTo>
                    <a:pt x="20564" y="5037"/>
                    <a:pt x="20680" y="5199"/>
                    <a:pt x="20832" y="5199"/>
                  </a:cubicBezTo>
                  <a:cubicBezTo>
                    <a:pt x="20860" y="5199"/>
                    <a:pt x="20890" y="5193"/>
                    <a:pt x="20920" y="5181"/>
                  </a:cubicBezTo>
                  <a:lnTo>
                    <a:pt x="20920" y="5181"/>
                  </a:lnTo>
                  <a:cubicBezTo>
                    <a:pt x="20810" y="5228"/>
                    <a:pt x="20810" y="5538"/>
                    <a:pt x="20841" y="5585"/>
                  </a:cubicBezTo>
                  <a:cubicBezTo>
                    <a:pt x="20888" y="5546"/>
                    <a:pt x="20920" y="5530"/>
                    <a:pt x="20944" y="5530"/>
                  </a:cubicBezTo>
                  <a:cubicBezTo>
                    <a:pt x="20989" y="5530"/>
                    <a:pt x="21008" y="5581"/>
                    <a:pt x="21046" y="5632"/>
                  </a:cubicBezTo>
                  <a:cubicBezTo>
                    <a:pt x="21080" y="5671"/>
                    <a:pt x="21088" y="5685"/>
                    <a:pt x="21097" y="5685"/>
                  </a:cubicBezTo>
                  <a:cubicBezTo>
                    <a:pt x="21108" y="5685"/>
                    <a:pt x="21121" y="5667"/>
                    <a:pt x="21177" y="5648"/>
                  </a:cubicBezTo>
                  <a:cubicBezTo>
                    <a:pt x="21189" y="5643"/>
                    <a:pt x="21199" y="5641"/>
                    <a:pt x="21209" y="5641"/>
                  </a:cubicBezTo>
                  <a:cubicBezTo>
                    <a:pt x="21330" y="5641"/>
                    <a:pt x="21311" y="5946"/>
                    <a:pt x="21345" y="6009"/>
                  </a:cubicBezTo>
                  <a:cubicBezTo>
                    <a:pt x="21360" y="6036"/>
                    <a:pt x="21389" y="6036"/>
                    <a:pt x="21422" y="6036"/>
                  </a:cubicBezTo>
                  <a:cubicBezTo>
                    <a:pt x="21455" y="6036"/>
                    <a:pt x="21491" y="6036"/>
                    <a:pt x="21523" y="6062"/>
                  </a:cubicBezTo>
                  <a:cubicBezTo>
                    <a:pt x="21601" y="6135"/>
                    <a:pt x="21670" y="6219"/>
                    <a:pt x="21727" y="6313"/>
                  </a:cubicBezTo>
                  <a:cubicBezTo>
                    <a:pt x="21813" y="6433"/>
                    <a:pt x="21885" y="6501"/>
                    <a:pt x="22023" y="6501"/>
                  </a:cubicBezTo>
                  <a:cubicBezTo>
                    <a:pt x="22054" y="6501"/>
                    <a:pt x="22088" y="6498"/>
                    <a:pt x="22127" y="6491"/>
                  </a:cubicBezTo>
                  <a:lnTo>
                    <a:pt x="22127" y="6491"/>
                  </a:lnTo>
                  <a:cubicBezTo>
                    <a:pt x="22045" y="6511"/>
                    <a:pt x="21954" y="6538"/>
                    <a:pt x="21900" y="6591"/>
                  </a:cubicBezTo>
                  <a:cubicBezTo>
                    <a:pt x="21821" y="6671"/>
                    <a:pt x="21942" y="6687"/>
                    <a:pt x="22011" y="6687"/>
                  </a:cubicBezTo>
                  <a:cubicBezTo>
                    <a:pt x="22023" y="6687"/>
                    <a:pt x="22034" y="6687"/>
                    <a:pt x="22042" y="6686"/>
                  </a:cubicBezTo>
                  <a:cubicBezTo>
                    <a:pt x="22072" y="6682"/>
                    <a:pt x="22098" y="6681"/>
                    <a:pt x="22121" y="6681"/>
                  </a:cubicBezTo>
                  <a:cubicBezTo>
                    <a:pt x="22319" y="6681"/>
                    <a:pt x="22285" y="6798"/>
                    <a:pt x="22126" y="6995"/>
                  </a:cubicBezTo>
                  <a:cubicBezTo>
                    <a:pt x="22088" y="7042"/>
                    <a:pt x="22123" y="7055"/>
                    <a:pt x="22184" y="7055"/>
                  </a:cubicBezTo>
                  <a:cubicBezTo>
                    <a:pt x="22260" y="7055"/>
                    <a:pt x="22377" y="7034"/>
                    <a:pt x="22441" y="7034"/>
                  </a:cubicBezTo>
                  <a:cubicBezTo>
                    <a:pt x="22497" y="7034"/>
                    <a:pt x="22511" y="7050"/>
                    <a:pt x="22419" y="7110"/>
                  </a:cubicBezTo>
                  <a:cubicBezTo>
                    <a:pt x="22277" y="7203"/>
                    <a:pt x="22372" y="7405"/>
                    <a:pt x="22542" y="7405"/>
                  </a:cubicBezTo>
                  <a:cubicBezTo>
                    <a:pt x="22585" y="7405"/>
                    <a:pt x="22632" y="7393"/>
                    <a:pt x="22681" y="7362"/>
                  </a:cubicBezTo>
                  <a:lnTo>
                    <a:pt x="22681" y="7362"/>
                  </a:lnTo>
                  <a:cubicBezTo>
                    <a:pt x="22603" y="7415"/>
                    <a:pt x="22545" y="7498"/>
                    <a:pt x="22535" y="7598"/>
                  </a:cubicBezTo>
                  <a:cubicBezTo>
                    <a:pt x="22524" y="7645"/>
                    <a:pt x="22603" y="7645"/>
                    <a:pt x="22634" y="7698"/>
                  </a:cubicBezTo>
                  <a:cubicBezTo>
                    <a:pt x="22687" y="7782"/>
                    <a:pt x="22634" y="7860"/>
                    <a:pt x="22671" y="7949"/>
                  </a:cubicBezTo>
                  <a:cubicBezTo>
                    <a:pt x="22713" y="8044"/>
                    <a:pt x="22834" y="8038"/>
                    <a:pt x="22875" y="8107"/>
                  </a:cubicBezTo>
                  <a:cubicBezTo>
                    <a:pt x="22928" y="8196"/>
                    <a:pt x="22965" y="8285"/>
                    <a:pt x="22991" y="8384"/>
                  </a:cubicBezTo>
                  <a:cubicBezTo>
                    <a:pt x="23022" y="8531"/>
                    <a:pt x="23001" y="8662"/>
                    <a:pt x="23117" y="8778"/>
                  </a:cubicBezTo>
                  <a:cubicBezTo>
                    <a:pt x="23169" y="8830"/>
                    <a:pt x="23374" y="8804"/>
                    <a:pt x="23389" y="8835"/>
                  </a:cubicBezTo>
                  <a:cubicBezTo>
                    <a:pt x="23416" y="8877"/>
                    <a:pt x="23232" y="9014"/>
                    <a:pt x="23216" y="9082"/>
                  </a:cubicBezTo>
                  <a:cubicBezTo>
                    <a:pt x="23206" y="9130"/>
                    <a:pt x="23247" y="9144"/>
                    <a:pt x="23300" y="9144"/>
                  </a:cubicBezTo>
                  <a:cubicBezTo>
                    <a:pt x="23350" y="9144"/>
                    <a:pt x="23411" y="9131"/>
                    <a:pt x="23447" y="9124"/>
                  </a:cubicBezTo>
                  <a:cubicBezTo>
                    <a:pt x="23496" y="9113"/>
                    <a:pt x="23649" y="9043"/>
                    <a:pt x="23723" y="9043"/>
                  </a:cubicBezTo>
                  <a:cubicBezTo>
                    <a:pt x="23760" y="9043"/>
                    <a:pt x="23777" y="9061"/>
                    <a:pt x="23751" y="9113"/>
                  </a:cubicBezTo>
                  <a:cubicBezTo>
                    <a:pt x="23688" y="9244"/>
                    <a:pt x="23557" y="9349"/>
                    <a:pt x="23557" y="9486"/>
                  </a:cubicBezTo>
                  <a:cubicBezTo>
                    <a:pt x="23552" y="9664"/>
                    <a:pt x="24029" y="9501"/>
                    <a:pt x="23861" y="9742"/>
                  </a:cubicBezTo>
                  <a:cubicBezTo>
                    <a:pt x="23756" y="9889"/>
                    <a:pt x="23982" y="10136"/>
                    <a:pt x="24045" y="10220"/>
                  </a:cubicBezTo>
                  <a:cubicBezTo>
                    <a:pt x="24113" y="10309"/>
                    <a:pt x="24218" y="10372"/>
                    <a:pt x="24228" y="10492"/>
                  </a:cubicBezTo>
                  <a:cubicBezTo>
                    <a:pt x="24233" y="10518"/>
                    <a:pt x="24135" y="10808"/>
                    <a:pt x="24162" y="10808"/>
                  </a:cubicBezTo>
                  <a:cubicBezTo>
                    <a:pt x="24163" y="10808"/>
                    <a:pt x="24164" y="10807"/>
                    <a:pt x="24165" y="10807"/>
                  </a:cubicBezTo>
                  <a:cubicBezTo>
                    <a:pt x="24218" y="10767"/>
                    <a:pt x="24252" y="10687"/>
                    <a:pt x="24321" y="10687"/>
                  </a:cubicBezTo>
                  <a:cubicBezTo>
                    <a:pt x="24334" y="10687"/>
                    <a:pt x="24348" y="10690"/>
                    <a:pt x="24365" y="10697"/>
                  </a:cubicBezTo>
                  <a:cubicBezTo>
                    <a:pt x="24412" y="10723"/>
                    <a:pt x="24448" y="10765"/>
                    <a:pt x="24464" y="10817"/>
                  </a:cubicBezTo>
                  <a:cubicBezTo>
                    <a:pt x="24501" y="10912"/>
                    <a:pt x="24506" y="11090"/>
                    <a:pt x="24349" y="11169"/>
                  </a:cubicBezTo>
                  <a:cubicBezTo>
                    <a:pt x="24456" y="11118"/>
                    <a:pt x="24518" y="11098"/>
                    <a:pt x="24549" y="11098"/>
                  </a:cubicBezTo>
                  <a:cubicBezTo>
                    <a:pt x="24663" y="11098"/>
                    <a:pt x="24366" y="11376"/>
                    <a:pt x="24448" y="11462"/>
                  </a:cubicBezTo>
                  <a:cubicBezTo>
                    <a:pt x="24543" y="11562"/>
                    <a:pt x="24784" y="11462"/>
                    <a:pt x="24878" y="11593"/>
                  </a:cubicBezTo>
                  <a:cubicBezTo>
                    <a:pt x="24905" y="11630"/>
                    <a:pt x="24831" y="11787"/>
                    <a:pt x="24831" y="11845"/>
                  </a:cubicBezTo>
                  <a:cubicBezTo>
                    <a:pt x="24826" y="12091"/>
                    <a:pt x="25041" y="11903"/>
                    <a:pt x="25062" y="12144"/>
                  </a:cubicBezTo>
                  <a:cubicBezTo>
                    <a:pt x="25072" y="12306"/>
                    <a:pt x="25072" y="12411"/>
                    <a:pt x="25156" y="12547"/>
                  </a:cubicBezTo>
                  <a:cubicBezTo>
                    <a:pt x="25209" y="12600"/>
                    <a:pt x="25272" y="12642"/>
                    <a:pt x="25340" y="12679"/>
                  </a:cubicBezTo>
                  <a:cubicBezTo>
                    <a:pt x="25403" y="12904"/>
                    <a:pt x="25083" y="13323"/>
                    <a:pt x="25340" y="13470"/>
                  </a:cubicBezTo>
                  <a:cubicBezTo>
                    <a:pt x="25372" y="13489"/>
                    <a:pt x="25398" y="13494"/>
                    <a:pt x="25420" y="13494"/>
                  </a:cubicBezTo>
                  <a:cubicBezTo>
                    <a:pt x="25449" y="13494"/>
                    <a:pt x="25471" y="13485"/>
                    <a:pt x="25491" y="13485"/>
                  </a:cubicBezTo>
                  <a:cubicBezTo>
                    <a:pt x="25513" y="13485"/>
                    <a:pt x="25532" y="13498"/>
                    <a:pt x="25555" y="13554"/>
                  </a:cubicBezTo>
                  <a:cubicBezTo>
                    <a:pt x="25507" y="13607"/>
                    <a:pt x="25487" y="13680"/>
                    <a:pt x="25492" y="13753"/>
                  </a:cubicBezTo>
                  <a:cubicBezTo>
                    <a:pt x="25495" y="13763"/>
                    <a:pt x="25505" y="13766"/>
                    <a:pt x="25519" y="13766"/>
                  </a:cubicBezTo>
                  <a:cubicBezTo>
                    <a:pt x="25536" y="13766"/>
                    <a:pt x="25558" y="13762"/>
                    <a:pt x="25579" y="13762"/>
                  </a:cubicBezTo>
                  <a:cubicBezTo>
                    <a:pt x="25595" y="13762"/>
                    <a:pt x="25611" y="13765"/>
                    <a:pt x="25623" y="13774"/>
                  </a:cubicBezTo>
                  <a:cubicBezTo>
                    <a:pt x="25855" y="13982"/>
                    <a:pt x="25634" y="14657"/>
                    <a:pt x="26004" y="14790"/>
                  </a:cubicBezTo>
                  <a:lnTo>
                    <a:pt x="26004" y="14790"/>
                  </a:lnTo>
                  <a:cubicBezTo>
                    <a:pt x="26005" y="14790"/>
                    <a:pt x="26006" y="14790"/>
                    <a:pt x="26007" y="14790"/>
                  </a:cubicBezTo>
                  <a:cubicBezTo>
                    <a:pt x="26017" y="14790"/>
                    <a:pt x="26032" y="14792"/>
                    <a:pt x="26053" y="14797"/>
                  </a:cubicBezTo>
                  <a:cubicBezTo>
                    <a:pt x="26060" y="14814"/>
                    <a:pt x="26085" y="14821"/>
                    <a:pt x="26124" y="14821"/>
                  </a:cubicBezTo>
                  <a:cubicBezTo>
                    <a:pt x="26171" y="14821"/>
                    <a:pt x="26236" y="14810"/>
                    <a:pt x="26310" y="14792"/>
                  </a:cubicBezTo>
                  <a:lnTo>
                    <a:pt x="26310" y="14792"/>
                  </a:lnTo>
                  <a:cubicBezTo>
                    <a:pt x="26327" y="14805"/>
                    <a:pt x="26345" y="14819"/>
                    <a:pt x="26366" y="14833"/>
                  </a:cubicBezTo>
                  <a:lnTo>
                    <a:pt x="26366" y="14833"/>
                  </a:lnTo>
                  <a:cubicBezTo>
                    <a:pt x="26353" y="14826"/>
                    <a:pt x="26340" y="14823"/>
                    <a:pt x="26326" y="14823"/>
                  </a:cubicBezTo>
                  <a:cubicBezTo>
                    <a:pt x="26201" y="14823"/>
                    <a:pt x="26017" y="15050"/>
                    <a:pt x="25854" y="15050"/>
                  </a:cubicBezTo>
                  <a:cubicBezTo>
                    <a:pt x="25838" y="15050"/>
                    <a:pt x="25822" y="15048"/>
                    <a:pt x="25806" y="15043"/>
                  </a:cubicBezTo>
                  <a:cubicBezTo>
                    <a:pt x="25782" y="15036"/>
                    <a:pt x="25763" y="15033"/>
                    <a:pt x="25750" y="15033"/>
                  </a:cubicBezTo>
                  <a:cubicBezTo>
                    <a:pt x="25688" y="15033"/>
                    <a:pt x="25737" y="15107"/>
                    <a:pt x="25733" y="15185"/>
                  </a:cubicBezTo>
                  <a:cubicBezTo>
                    <a:pt x="25722" y="15279"/>
                    <a:pt x="25644" y="15337"/>
                    <a:pt x="25607" y="15421"/>
                  </a:cubicBezTo>
                  <a:cubicBezTo>
                    <a:pt x="25450" y="15824"/>
                    <a:pt x="25156" y="16160"/>
                    <a:pt x="24863" y="16464"/>
                  </a:cubicBezTo>
                  <a:cubicBezTo>
                    <a:pt x="24679" y="16653"/>
                    <a:pt x="24087" y="16931"/>
                    <a:pt x="24532" y="17292"/>
                  </a:cubicBezTo>
                  <a:cubicBezTo>
                    <a:pt x="24557" y="17307"/>
                    <a:pt x="24795" y="17559"/>
                    <a:pt x="24730" y="17559"/>
                  </a:cubicBezTo>
                  <a:cubicBezTo>
                    <a:pt x="24725" y="17559"/>
                    <a:pt x="24719" y="17557"/>
                    <a:pt x="24711" y="17555"/>
                  </a:cubicBezTo>
                  <a:cubicBezTo>
                    <a:pt x="24585" y="17518"/>
                    <a:pt x="24469" y="17460"/>
                    <a:pt x="24365" y="17387"/>
                  </a:cubicBezTo>
                  <a:cubicBezTo>
                    <a:pt x="24319" y="17356"/>
                    <a:pt x="23767" y="17008"/>
                    <a:pt x="23741" y="17008"/>
                  </a:cubicBezTo>
                  <a:cubicBezTo>
                    <a:pt x="23741" y="17008"/>
                    <a:pt x="23740" y="17009"/>
                    <a:pt x="23741" y="17009"/>
                  </a:cubicBezTo>
                  <a:cubicBezTo>
                    <a:pt x="23746" y="17057"/>
                    <a:pt x="23803" y="17072"/>
                    <a:pt x="23793" y="17140"/>
                  </a:cubicBezTo>
                  <a:cubicBezTo>
                    <a:pt x="23777" y="17209"/>
                    <a:pt x="23746" y="17277"/>
                    <a:pt x="23699" y="17329"/>
                  </a:cubicBezTo>
                  <a:cubicBezTo>
                    <a:pt x="23650" y="17389"/>
                    <a:pt x="23582" y="17474"/>
                    <a:pt x="23493" y="17474"/>
                  </a:cubicBezTo>
                  <a:cubicBezTo>
                    <a:pt x="23460" y="17474"/>
                    <a:pt x="23424" y="17463"/>
                    <a:pt x="23386" y="17434"/>
                  </a:cubicBezTo>
                  <a:lnTo>
                    <a:pt x="23386" y="17434"/>
                  </a:lnTo>
                  <a:cubicBezTo>
                    <a:pt x="23651" y="17639"/>
                    <a:pt x="23317" y="17666"/>
                    <a:pt x="23510" y="17864"/>
                  </a:cubicBezTo>
                  <a:cubicBezTo>
                    <a:pt x="23609" y="17963"/>
                    <a:pt x="23784" y="18177"/>
                    <a:pt x="23601" y="18177"/>
                  </a:cubicBezTo>
                  <a:cubicBezTo>
                    <a:pt x="23581" y="18177"/>
                    <a:pt x="23556" y="18174"/>
                    <a:pt x="23526" y="18168"/>
                  </a:cubicBezTo>
                  <a:cubicBezTo>
                    <a:pt x="23395" y="18143"/>
                    <a:pt x="23308" y="18042"/>
                    <a:pt x="23173" y="18042"/>
                  </a:cubicBezTo>
                  <a:cubicBezTo>
                    <a:pt x="23167" y="18042"/>
                    <a:pt x="23160" y="18042"/>
                    <a:pt x="23153" y="18042"/>
                  </a:cubicBezTo>
                  <a:cubicBezTo>
                    <a:pt x="23054" y="18053"/>
                    <a:pt x="23001" y="18126"/>
                    <a:pt x="23085" y="18226"/>
                  </a:cubicBezTo>
                  <a:cubicBezTo>
                    <a:pt x="23174" y="18320"/>
                    <a:pt x="23127" y="18315"/>
                    <a:pt x="23054" y="18404"/>
                  </a:cubicBezTo>
                  <a:cubicBezTo>
                    <a:pt x="23047" y="18415"/>
                    <a:pt x="23039" y="18419"/>
                    <a:pt x="23030" y="18419"/>
                  </a:cubicBezTo>
                  <a:cubicBezTo>
                    <a:pt x="23000" y="18419"/>
                    <a:pt x="22960" y="18368"/>
                    <a:pt x="22907" y="18352"/>
                  </a:cubicBezTo>
                  <a:cubicBezTo>
                    <a:pt x="22888" y="18345"/>
                    <a:pt x="22873" y="18342"/>
                    <a:pt x="22859" y="18342"/>
                  </a:cubicBezTo>
                  <a:cubicBezTo>
                    <a:pt x="22692" y="18342"/>
                    <a:pt x="22851" y="18776"/>
                    <a:pt x="22601" y="18776"/>
                  </a:cubicBezTo>
                  <a:cubicBezTo>
                    <a:pt x="22598" y="18776"/>
                    <a:pt x="22595" y="18776"/>
                    <a:pt x="22592" y="18776"/>
                  </a:cubicBezTo>
                  <a:lnTo>
                    <a:pt x="22592" y="18776"/>
                  </a:lnTo>
                  <a:cubicBezTo>
                    <a:pt x="22526" y="18863"/>
                    <a:pt x="22709" y="19186"/>
                    <a:pt x="22645" y="19186"/>
                  </a:cubicBezTo>
                  <a:cubicBezTo>
                    <a:pt x="22643" y="19186"/>
                    <a:pt x="22641" y="19186"/>
                    <a:pt x="22640" y="19185"/>
                  </a:cubicBezTo>
                  <a:cubicBezTo>
                    <a:pt x="22606" y="19177"/>
                    <a:pt x="22454" y="19110"/>
                    <a:pt x="22398" y="19110"/>
                  </a:cubicBezTo>
                  <a:cubicBezTo>
                    <a:pt x="22385" y="19110"/>
                    <a:pt x="22377" y="19113"/>
                    <a:pt x="22377" y="19122"/>
                  </a:cubicBezTo>
                  <a:cubicBezTo>
                    <a:pt x="22377" y="19211"/>
                    <a:pt x="22535" y="19269"/>
                    <a:pt x="22550" y="19374"/>
                  </a:cubicBezTo>
                  <a:lnTo>
                    <a:pt x="22131" y="19222"/>
                  </a:lnTo>
                  <a:lnTo>
                    <a:pt x="22131" y="19222"/>
                  </a:lnTo>
                  <a:cubicBezTo>
                    <a:pt x="22257" y="19400"/>
                    <a:pt x="22299" y="19568"/>
                    <a:pt x="22079" y="19636"/>
                  </a:cubicBezTo>
                  <a:cubicBezTo>
                    <a:pt x="21968" y="19662"/>
                    <a:pt x="21879" y="19741"/>
                    <a:pt x="21832" y="19846"/>
                  </a:cubicBezTo>
                  <a:cubicBezTo>
                    <a:pt x="21820" y="19874"/>
                    <a:pt x="21827" y="19975"/>
                    <a:pt x="21857" y="19975"/>
                  </a:cubicBezTo>
                  <a:cubicBezTo>
                    <a:pt x="21866" y="19975"/>
                    <a:pt x="21877" y="19967"/>
                    <a:pt x="21890" y="19945"/>
                  </a:cubicBezTo>
                  <a:lnTo>
                    <a:pt x="21890" y="19945"/>
                  </a:lnTo>
                  <a:lnTo>
                    <a:pt x="21764" y="20166"/>
                  </a:lnTo>
                  <a:cubicBezTo>
                    <a:pt x="21680" y="20312"/>
                    <a:pt x="21753" y="20202"/>
                    <a:pt x="21806" y="20323"/>
                  </a:cubicBezTo>
                  <a:cubicBezTo>
                    <a:pt x="21848" y="20407"/>
                    <a:pt x="21559" y="20585"/>
                    <a:pt x="21533" y="20643"/>
                  </a:cubicBezTo>
                  <a:cubicBezTo>
                    <a:pt x="21481" y="20721"/>
                    <a:pt x="21355" y="20879"/>
                    <a:pt x="21418" y="20994"/>
                  </a:cubicBezTo>
                  <a:cubicBezTo>
                    <a:pt x="21476" y="21088"/>
                    <a:pt x="21748" y="21130"/>
                    <a:pt x="21444" y="21214"/>
                  </a:cubicBezTo>
                  <a:cubicBezTo>
                    <a:pt x="21263" y="21214"/>
                    <a:pt x="21077" y="21393"/>
                    <a:pt x="21368" y="21393"/>
                  </a:cubicBezTo>
                  <a:cubicBezTo>
                    <a:pt x="21373" y="21393"/>
                    <a:pt x="21377" y="21393"/>
                    <a:pt x="21381" y="21393"/>
                  </a:cubicBezTo>
                  <a:cubicBezTo>
                    <a:pt x="21617" y="21471"/>
                    <a:pt x="21622" y="21613"/>
                    <a:pt x="21434" y="21691"/>
                  </a:cubicBezTo>
                  <a:cubicBezTo>
                    <a:pt x="21303" y="21744"/>
                    <a:pt x="21119" y="21681"/>
                    <a:pt x="21182" y="21885"/>
                  </a:cubicBezTo>
                  <a:cubicBezTo>
                    <a:pt x="21187" y="21911"/>
                    <a:pt x="21404" y="22221"/>
                    <a:pt x="21356" y="22221"/>
                  </a:cubicBezTo>
                  <a:cubicBezTo>
                    <a:pt x="21356" y="22221"/>
                    <a:pt x="21355" y="22221"/>
                    <a:pt x="21355" y="22221"/>
                  </a:cubicBezTo>
                  <a:cubicBezTo>
                    <a:pt x="21309" y="22216"/>
                    <a:pt x="21221" y="22055"/>
                    <a:pt x="21136" y="22055"/>
                  </a:cubicBezTo>
                  <a:cubicBezTo>
                    <a:pt x="21125" y="22055"/>
                    <a:pt x="21114" y="22058"/>
                    <a:pt x="21103" y="22064"/>
                  </a:cubicBezTo>
                  <a:cubicBezTo>
                    <a:pt x="21025" y="22111"/>
                    <a:pt x="21171" y="22347"/>
                    <a:pt x="21203" y="22404"/>
                  </a:cubicBezTo>
                  <a:cubicBezTo>
                    <a:pt x="21171" y="22509"/>
                    <a:pt x="21151" y="22630"/>
                    <a:pt x="21030" y="22698"/>
                  </a:cubicBezTo>
                  <a:cubicBezTo>
                    <a:pt x="20909" y="22766"/>
                    <a:pt x="20857" y="22813"/>
                    <a:pt x="20820" y="22918"/>
                  </a:cubicBezTo>
                  <a:cubicBezTo>
                    <a:pt x="20778" y="23039"/>
                    <a:pt x="20773" y="23170"/>
                    <a:pt x="20799" y="23296"/>
                  </a:cubicBezTo>
                  <a:cubicBezTo>
                    <a:pt x="20831" y="23427"/>
                    <a:pt x="20993" y="23516"/>
                    <a:pt x="20825" y="23558"/>
                  </a:cubicBezTo>
                  <a:cubicBezTo>
                    <a:pt x="20668" y="23579"/>
                    <a:pt x="20553" y="23726"/>
                    <a:pt x="20574" y="23883"/>
                  </a:cubicBezTo>
                  <a:cubicBezTo>
                    <a:pt x="20584" y="23976"/>
                    <a:pt x="20727" y="23991"/>
                    <a:pt x="20831" y="24010"/>
                  </a:cubicBezTo>
                  <a:lnTo>
                    <a:pt x="20831" y="24010"/>
                  </a:lnTo>
                  <a:cubicBezTo>
                    <a:pt x="20806" y="24006"/>
                    <a:pt x="20782" y="24004"/>
                    <a:pt x="20761" y="24004"/>
                  </a:cubicBezTo>
                  <a:cubicBezTo>
                    <a:pt x="20479" y="24004"/>
                    <a:pt x="20508" y="24346"/>
                    <a:pt x="20642" y="24475"/>
                  </a:cubicBezTo>
                  <a:cubicBezTo>
                    <a:pt x="20726" y="24554"/>
                    <a:pt x="20700" y="24669"/>
                    <a:pt x="20569" y="24690"/>
                  </a:cubicBezTo>
                  <a:cubicBezTo>
                    <a:pt x="20564" y="24691"/>
                    <a:pt x="20560" y="24691"/>
                    <a:pt x="20556" y="24691"/>
                  </a:cubicBezTo>
                  <a:cubicBezTo>
                    <a:pt x="20489" y="24691"/>
                    <a:pt x="20455" y="24625"/>
                    <a:pt x="20399" y="24625"/>
                  </a:cubicBezTo>
                  <a:cubicBezTo>
                    <a:pt x="20388" y="24625"/>
                    <a:pt x="20377" y="24627"/>
                    <a:pt x="20364" y="24633"/>
                  </a:cubicBezTo>
                  <a:cubicBezTo>
                    <a:pt x="20275" y="24675"/>
                    <a:pt x="20385" y="24759"/>
                    <a:pt x="20411" y="24806"/>
                  </a:cubicBezTo>
                  <a:cubicBezTo>
                    <a:pt x="20474" y="24921"/>
                    <a:pt x="20422" y="25063"/>
                    <a:pt x="20301" y="25110"/>
                  </a:cubicBezTo>
                  <a:cubicBezTo>
                    <a:pt x="20282" y="25106"/>
                    <a:pt x="20267" y="25105"/>
                    <a:pt x="20255" y="25105"/>
                  </a:cubicBezTo>
                  <a:cubicBezTo>
                    <a:pt x="20121" y="25105"/>
                    <a:pt x="20359" y="25299"/>
                    <a:pt x="20364" y="25356"/>
                  </a:cubicBezTo>
                  <a:cubicBezTo>
                    <a:pt x="20390" y="25508"/>
                    <a:pt x="20249" y="25671"/>
                    <a:pt x="20348" y="25812"/>
                  </a:cubicBezTo>
                  <a:cubicBezTo>
                    <a:pt x="20437" y="25944"/>
                    <a:pt x="20385" y="26106"/>
                    <a:pt x="20327" y="26227"/>
                  </a:cubicBezTo>
                  <a:cubicBezTo>
                    <a:pt x="20259" y="26358"/>
                    <a:pt x="20102" y="26583"/>
                    <a:pt x="20238" y="26741"/>
                  </a:cubicBezTo>
                  <a:cubicBezTo>
                    <a:pt x="20285" y="26798"/>
                    <a:pt x="20076" y="26845"/>
                    <a:pt x="20034" y="26887"/>
                  </a:cubicBezTo>
                  <a:cubicBezTo>
                    <a:pt x="19955" y="26955"/>
                    <a:pt x="20086" y="27018"/>
                    <a:pt x="20065" y="27113"/>
                  </a:cubicBezTo>
                  <a:cubicBezTo>
                    <a:pt x="20049" y="27223"/>
                    <a:pt x="20013" y="27338"/>
                    <a:pt x="20028" y="27448"/>
                  </a:cubicBezTo>
                  <a:cubicBezTo>
                    <a:pt x="20044" y="27574"/>
                    <a:pt x="20186" y="27558"/>
                    <a:pt x="20049" y="27674"/>
                  </a:cubicBezTo>
                  <a:cubicBezTo>
                    <a:pt x="19918" y="27789"/>
                    <a:pt x="19688" y="28051"/>
                    <a:pt x="20097" y="28114"/>
                  </a:cubicBezTo>
                  <a:cubicBezTo>
                    <a:pt x="20080" y="28112"/>
                    <a:pt x="20063" y="28110"/>
                    <a:pt x="20048" y="28110"/>
                  </a:cubicBezTo>
                  <a:cubicBezTo>
                    <a:pt x="19680" y="28110"/>
                    <a:pt x="19715" y="28797"/>
                    <a:pt x="19855" y="28953"/>
                  </a:cubicBezTo>
                  <a:cubicBezTo>
                    <a:pt x="19971" y="29089"/>
                    <a:pt x="19300" y="29168"/>
                    <a:pt x="19661" y="29367"/>
                  </a:cubicBezTo>
                  <a:cubicBezTo>
                    <a:pt x="19824" y="29456"/>
                    <a:pt x="20034" y="29514"/>
                    <a:pt x="19819" y="29624"/>
                  </a:cubicBezTo>
                  <a:cubicBezTo>
                    <a:pt x="19814" y="29665"/>
                    <a:pt x="19794" y="29934"/>
                    <a:pt x="19822" y="29934"/>
                  </a:cubicBezTo>
                  <a:cubicBezTo>
                    <a:pt x="19822" y="29934"/>
                    <a:pt x="19823" y="29934"/>
                    <a:pt x="19824" y="29934"/>
                  </a:cubicBezTo>
                  <a:lnTo>
                    <a:pt x="19824" y="29934"/>
                  </a:lnTo>
                  <a:cubicBezTo>
                    <a:pt x="19823" y="29934"/>
                    <a:pt x="19822" y="29934"/>
                    <a:pt x="19821" y="29934"/>
                  </a:cubicBezTo>
                  <a:cubicBezTo>
                    <a:pt x="19805" y="29934"/>
                    <a:pt x="19757" y="29882"/>
                    <a:pt x="19708" y="29882"/>
                  </a:cubicBezTo>
                  <a:cubicBezTo>
                    <a:pt x="19692" y="29882"/>
                    <a:pt x="19676" y="29887"/>
                    <a:pt x="19661" y="29902"/>
                  </a:cubicBezTo>
                  <a:cubicBezTo>
                    <a:pt x="19614" y="29949"/>
                    <a:pt x="19630" y="30038"/>
                    <a:pt x="19620" y="30096"/>
                  </a:cubicBezTo>
                  <a:cubicBezTo>
                    <a:pt x="19593" y="30259"/>
                    <a:pt x="19405" y="30421"/>
                    <a:pt x="19420" y="30573"/>
                  </a:cubicBezTo>
                  <a:cubicBezTo>
                    <a:pt x="19487" y="30504"/>
                    <a:pt x="19624" y="30465"/>
                    <a:pt x="19762" y="30465"/>
                  </a:cubicBezTo>
                  <a:cubicBezTo>
                    <a:pt x="19885" y="30465"/>
                    <a:pt x="20010" y="30496"/>
                    <a:pt x="20086" y="30563"/>
                  </a:cubicBezTo>
                  <a:cubicBezTo>
                    <a:pt x="20078" y="30620"/>
                    <a:pt x="20038" y="30638"/>
                    <a:pt x="19986" y="30638"/>
                  </a:cubicBezTo>
                  <a:cubicBezTo>
                    <a:pt x="19899" y="30638"/>
                    <a:pt x="19780" y="30586"/>
                    <a:pt x="19724" y="30573"/>
                  </a:cubicBezTo>
                  <a:cubicBezTo>
                    <a:pt x="19715" y="30571"/>
                    <a:pt x="19707" y="30570"/>
                    <a:pt x="19700" y="30570"/>
                  </a:cubicBezTo>
                  <a:cubicBezTo>
                    <a:pt x="19593" y="30570"/>
                    <a:pt x="19665" y="30771"/>
                    <a:pt x="19635" y="30830"/>
                  </a:cubicBezTo>
                  <a:cubicBezTo>
                    <a:pt x="19604" y="30888"/>
                    <a:pt x="19363" y="30977"/>
                    <a:pt x="19426" y="31019"/>
                  </a:cubicBezTo>
                  <a:cubicBezTo>
                    <a:pt x="19499" y="31066"/>
                    <a:pt x="19620" y="31097"/>
                    <a:pt x="19562" y="31187"/>
                  </a:cubicBezTo>
                  <a:cubicBezTo>
                    <a:pt x="19478" y="31323"/>
                    <a:pt x="19321" y="31402"/>
                    <a:pt x="19300" y="31564"/>
                  </a:cubicBezTo>
                  <a:cubicBezTo>
                    <a:pt x="19309" y="31559"/>
                    <a:pt x="19318" y="31556"/>
                    <a:pt x="19326" y="31556"/>
                  </a:cubicBezTo>
                  <a:cubicBezTo>
                    <a:pt x="19443" y="31556"/>
                    <a:pt x="19338" y="32151"/>
                    <a:pt x="19368" y="32220"/>
                  </a:cubicBezTo>
                  <a:cubicBezTo>
                    <a:pt x="19374" y="32234"/>
                    <a:pt x="19401" y="32237"/>
                    <a:pt x="19438" y="32237"/>
                  </a:cubicBezTo>
                  <a:cubicBezTo>
                    <a:pt x="19467" y="32237"/>
                    <a:pt x="19502" y="32235"/>
                    <a:pt x="19538" y="32235"/>
                  </a:cubicBezTo>
                  <a:cubicBezTo>
                    <a:pt x="19606" y="32235"/>
                    <a:pt x="19676" y="32242"/>
                    <a:pt x="19714" y="32282"/>
                  </a:cubicBezTo>
                  <a:cubicBezTo>
                    <a:pt x="19794" y="32371"/>
                    <a:pt x="19596" y="32392"/>
                    <a:pt x="19462" y="32392"/>
                  </a:cubicBezTo>
                  <a:cubicBezTo>
                    <a:pt x="19423" y="32392"/>
                    <a:pt x="19389" y="32390"/>
                    <a:pt x="19370" y="32387"/>
                  </a:cubicBezTo>
                  <a:lnTo>
                    <a:pt x="19370" y="32387"/>
                  </a:lnTo>
                  <a:cubicBezTo>
                    <a:pt x="19459" y="32399"/>
                    <a:pt x="19608" y="32472"/>
                    <a:pt x="19515" y="32534"/>
                  </a:cubicBezTo>
                  <a:cubicBezTo>
                    <a:pt x="19420" y="32597"/>
                    <a:pt x="19279" y="32539"/>
                    <a:pt x="19221" y="32597"/>
                  </a:cubicBezTo>
                  <a:cubicBezTo>
                    <a:pt x="19184" y="32639"/>
                    <a:pt x="19541" y="32739"/>
                    <a:pt x="19488" y="32854"/>
                  </a:cubicBezTo>
                  <a:cubicBezTo>
                    <a:pt x="19473" y="32885"/>
                    <a:pt x="19137" y="33037"/>
                    <a:pt x="19279" y="33048"/>
                  </a:cubicBezTo>
                  <a:cubicBezTo>
                    <a:pt x="19284" y="33049"/>
                    <a:pt x="19290" y="33049"/>
                    <a:pt x="19295" y="33049"/>
                  </a:cubicBezTo>
                  <a:cubicBezTo>
                    <a:pt x="19337" y="33049"/>
                    <a:pt x="19380" y="33031"/>
                    <a:pt x="19417" y="33031"/>
                  </a:cubicBezTo>
                  <a:cubicBezTo>
                    <a:pt x="19446" y="33031"/>
                    <a:pt x="19473" y="33041"/>
                    <a:pt x="19494" y="33079"/>
                  </a:cubicBezTo>
                  <a:cubicBezTo>
                    <a:pt x="19515" y="33111"/>
                    <a:pt x="19509" y="33153"/>
                    <a:pt x="19478" y="33179"/>
                  </a:cubicBezTo>
                  <a:cubicBezTo>
                    <a:pt x="19455" y="33194"/>
                    <a:pt x="19424" y="33198"/>
                    <a:pt x="19390" y="33198"/>
                  </a:cubicBezTo>
                  <a:cubicBezTo>
                    <a:pt x="19328" y="33198"/>
                    <a:pt x="19255" y="33183"/>
                    <a:pt x="19198" y="33183"/>
                  </a:cubicBezTo>
                  <a:cubicBezTo>
                    <a:pt x="19150" y="33183"/>
                    <a:pt x="19113" y="33193"/>
                    <a:pt x="19100" y="33231"/>
                  </a:cubicBezTo>
                  <a:cubicBezTo>
                    <a:pt x="19074" y="33310"/>
                    <a:pt x="19069" y="33399"/>
                    <a:pt x="19085" y="33483"/>
                  </a:cubicBezTo>
                  <a:cubicBezTo>
                    <a:pt x="19095" y="33509"/>
                    <a:pt x="19190" y="33556"/>
                    <a:pt x="19190" y="33556"/>
                  </a:cubicBezTo>
                  <a:cubicBezTo>
                    <a:pt x="19174" y="33698"/>
                    <a:pt x="19142" y="33840"/>
                    <a:pt x="19163" y="33981"/>
                  </a:cubicBezTo>
                  <a:cubicBezTo>
                    <a:pt x="19175" y="34077"/>
                    <a:pt x="19216" y="34129"/>
                    <a:pt x="19267" y="34129"/>
                  </a:cubicBezTo>
                  <a:cubicBezTo>
                    <a:pt x="19309" y="34129"/>
                    <a:pt x="19358" y="34096"/>
                    <a:pt x="19405" y="34023"/>
                  </a:cubicBezTo>
                  <a:lnTo>
                    <a:pt x="19405" y="34023"/>
                  </a:lnTo>
                  <a:cubicBezTo>
                    <a:pt x="19389" y="34154"/>
                    <a:pt x="19389" y="34285"/>
                    <a:pt x="19237" y="34369"/>
                  </a:cubicBezTo>
                  <a:cubicBezTo>
                    <a:pt x="19111" y="34437"/>
                    <a:pt x="18917" y="34547"/>
                    <a:pt x="19027" y="34679"/>
                  </a:cubicBezTo>
                  <a:cubicBezTo>
                    <a:pt x="19106" y="34773"/>
                    <a:pt x="19169" y="34783"/>
                    <a:pt x="19179" y="34909"/>
                  </a:cubicBezTo>
                  <a:cubicBezTo>
                    <a:pt x="19174" y="34951"/>
                    <a:pt x="19142" y="35040"/>
                    <a:pt x="19158" y="35087"/>
                  </a:cubicBezTo>
                  <a:cubicBezTo>
                    <a:pt x="19195" y="35087"/>
                    <a:pt x="19253" y="35093"/>
                    <a:pt x="19268" y="35119"/>
                  </a:cubicBezTo>
                  <a:cubicBezTo>
                    <a:pt x="19336" y="35240"/>
                    <a:pt x="19242" y="35402"/>
                    <a:pt x="19284" y="35528"/>
                  </a:cubicBezTo>
                  <a:cubicBezTo>
                    <a:pt x="19326" y="35659"/>
                    <a:pt x="19441" y="35769"/>
                    <a:pt x="19268" y="35837"/>
                  </a:cubicBezTo>
                  <a:cubicBezTo>
                    <a:pt x="19163" y="35884"/>
                    <a:pt x="19148" y="36152"/>
                    <a:pt x="19242" y="36209"/>
                  </a:cubicBezTo>
                  <a:cubicBezTo>
                    <a:pt x="19258" y="36220"/>
                    <a:pt x="19274" y="36224"/>
                    <a:pt x="19289" y="36224"/>
                  </a:cubicBezTo>
                  <a:cubicBezTo>
                    <a:pt x="19374" y="36224"/>
                    <a:pt x="19448" y="36091"/>
                    <a:pt x="19452" y="36055"/>
                  </a:cubicBezTo>
                  <a:lnTo>
                    <a:pt x="19452" y="36055"/>
                  </a:lnTo>
                  <a:cubicBezTo>
                    <a:pt x="19447" y="36143"/>
                    <a:pt x="19446" y="36236"/>
                    <a:pt x="19373" y="36309"/>
                  </a:cubicBezTo>
                  <a:cubicBezTo>
                    <a:pt x="19300" y="36383"/>
                    <a:pt x="19200" y="36409"/>
                    <a:pt x="19163" y="36493"/>
                  </a:cubicBezTo>
                  <a:cubicBezTo>
                    <a:pt x="19095" y="36634"/>
                    <a:pt x="19279" y="36697"/>
                    <a:pt x="19169" y="36823"/>
                  </a:cubicBezTo>
                  <a:cubicBezTo>
                    <a:pt x="19127" y="36875"/>
                    <a:pt x="18744" y="37006"/>
                    <a:pt x="18996" y="37064"/>
                  </a:cubicBezTo>
                  <a:cubicBezTo>
                    <a:pt x="19142" y="37096"/>
                    <a:pt x="19405" y="37138"/>
                    <a:pt x="19221" y="37279"/>
                  </a:cubicBezTo>
                  <a:cubicBezTo>
                    <a:pt x="19111" y="37363"/>
                    <a:pt x="19011" y="37352"/>
                    <a:pt x="18948" y="37473"/>
                  </a:cubicBezTo>
                  <a:cubicBezTo>
                    <a:pt x="18922" y="37588"/>
                    <a:pt x="18849" y="37609"/>
                    <a:pt x="18948" y="37646"/>
                  </a:cubicBezTo>
                  <a:cubicBezTo>
                    <a:pt x="19017" y="37678"/>
                    <a:pt x="19331" y="37704"/>
                    <a:pt x="19279" y="37793"/>
                  </a:cubicBezTo>
                  <a:cubicBezTo>
                    <a:pt x="19272" y="37805"/>
                    <a:pt x="19259" y="37810"/>
                    <a:pt x="19242" y="37810"/>
                  </a:cubicBezTo>
                  <a:cubicBezTo>
                    <a:pt x="19175" y="37810"/>
                    <a:pt x="19044" y="37725"/>
                    <a:pt x="18964" y="37704"/>
                  </a:cubicBezTo>
                  <a:lnTo>
                    <a:pt x="18964" y="37704"/>
                  </a:lnTo>
                  <a:cubicBezTo>
                    <a:pt x="19053" y="37767"/>
                    <a:pt x="19137" y="37830"/>
                    <a:pt x="19216" y="37898"/>
                  </a:cubicBezTo>
                  <a:cubicBezTo>
                    <a:pt x="19272" y="37962"/>
                    <a:pt x="19278" y="37985"/>
                    <a:pt x="19258" y="37985"/>
                  </a:cubicBezTo>
                  <a:cubicBezTo>
                    <a:pt x="19241" y="37985"/>
                    <a:pt x="19202" y="37967"/>
                    <a:pt x="19158" y="37945"/>
                  </a:cubicBezTo>
                  <a:cubicBezTo>
                    <a:pt x="19081" y="37915"/>
                    <a:pt x="19013" y="37893"/>
                    <a:pt x="18973" y="37893"/>
                  </a:cubicBezTo>
                  <a:cubicBezTo>
                    <a:pt x="18938" y="37893"/>
                    <a:pt x="18926" y="37911"/>
                    <a:pt x="18954" y="37955"/>
                  </a:cubicBezTo>
                  <a:cubicBezTo>
                    <a:pt x="19017" y="38087"/>
                    <a:pt x="19431" y="38537"/>
                    <a:pt x="19431" y="38574"/>
                  </a:cubicBezTo>
                  <a:cubicBezTo>
                    <a:pt x="19431" y="38589"/>
                    <a:pt x="19426" y="38595"/>
                    <a:pt x="19419" y="38595"/>
                  </a:cubicBezTo>
                  <a:cubicBezTo>
                    <a:pt x="19385" y="38595"/>
                    <a:pt x="19289" y="38474"/>
                    <a:pt x="19242" y="38427"/>
                  </a:cubicBezTo>
                  <a:cubicBezTo>
                    <a:pt x="19177" y="38371"/>
                    <a:pt x="19138" y="38348"/>
                    <a:pt x="19113" y="38348"/>
                  </a:cubicBezTo>
                  <a:cubicBezTo>
                    <a:pt x="19106" y="38348"/>
                    <a:pt x="19100" y="38350"/>
                    <a:pt x="19095" y="38354"/>
                  </a:cubicBezTo>
                  <a:cubicBezTo>
                    <a:pt x="19090" y="38349"/>
                    <a:pt x="19080" y="38349"/>
                    <a:pt x="19069" y="38338"/>
                  </a:cubicBezTo>
                  <a:cubicBezTo>
                    <a:pt x="18951" y="38206"/>
                    <a:pt x="18790" y="37924"/>
                    <a:pt x="18779" y="37924"/>
                  </a:cubicBezTo>
                  <a:lnTo>
                    <a:pt x="18779" y="37924"/>
                  </a:lnTo>
                  <a:cubicBezTo>
                    <a:pt x="18778" y="37924"/>
                    <a:pt x="18778" y="37927"/>
                    <a:pt x="18781" y="37934"/>
                  </a:cubicBezTo>
                  <a:cubicBezTo>
                    <a:pt x="18789" y="37969"/>
                    <a:pt x="18857" y="38195"/>
                    <a:pt x="18845" y="38195"/>
                  </a:cubicBezTo>
                  <a:cubicBezTo>
                    <a:pt x="18843" y="38195"/>
                    <a:pt x="18837" y="38186"/>
                    <a:pt x="18828" y="38165"/>
                  </a:cubicBezTo>
                  <a:cubicBezTo>
                    <a:pt x="18796" y="38087"/>
                    <a:pt x="18765" y="38008"/>
                    <a:pt x="18723" y="37934"/>
                  </a:cubicBezTo>
                  <a:cubicBezTo>
                    <a:pt x="18721" y="37931"/>
                    <a:pt x="18719" y="37930"/>
                    <a:pt x="18717" y="37930"/>
                  </a:cubicBezTo>
                  <a:cubicBezTo>
                    <a:pt x="18692" y="37930"/>
                    <a:pt x="18719" y="38313"/>
                    <a:pt x="18624" y="38313"/>
                  </a:cubicBezTo>
                  <a:cubicBezTo>
                    <a:pt x="18620" y="38313"/>
                    <a:pt x="18617" y="38313"/>
                    <a:pt x="18613" y="38312"/>
                  </a:cubicBezTo>
                  <a:cubicBezTo>
                    <a:pt x="18492" y="38275"/>
                    <a:pt x="18539" y="37809"/>
                    <a:pt x="18524" y="37798"/>
                  </a:cubicBezTo>
                  <a:cubicBezTo>
                    <a:pt x="18523" y="37798"/>
                    <a:pt x="18523" y="37798"/>
                    <a:pt x="18523" y="37798"/>
                  </a:cubicBezTo>
                  <a:cubicBezTo>
                    <a:pt x="18511" y="37798"/>
                    <a:pt x="18471" y="37992"/>
                    <a:pt x="18471" y="37992"/>
                  </a:cubicBezTo>
                  <a:cubicBezTo>
                    <a:pt x="18408" y="37961"/>
                    <a:pt x="18550" y="37793"/>
                    <a:pt x="18440" y="37756"/>
                  </a:cubicBezTo>
                  <a:cubicBezTo>
                    <a:pt x="18316" y="37720"/>
                    <a:pt x="18202" y="37740"/>
                    <a:pt x="18083" y="37675"/>
                  </a:cubicBezTo>
                  <a:lnTo>
                    <a:pt x="18083" y="37675"/>
                  </a:lnTo>
                  <a:cubicBezTo>
                    <a:pt x="18091" y="37680"/>
                    <a:pt x="18093" y="37681"/>
                    <a:pt x="18090" y="37681"/>
                  </a:cubicBezTo>
                  <a:cubicBezTo>
                    <a:pt x="18080" y="37681"/>
                    <a:pt x="18022" y="37663"/>
                    <a:pt x="17969" y="37663"/>
                  </a:cubicBezTo>
                  <a:cubicBezTo>
                    <a:pt x="17950" y="37663"/>
                    <a:pt x="17931" y="37666"/>
                    <a:pt x="17916" y="37672"/>
                  </a:cubicBezTo>
                  <a:cubicBezTo>
                    <a:pt x="17891" y="37684"/>
                    <a:pt x="17872" y="37690"/>
                    <a:pt x="17855" y="37690"/>
                  </a:cubicBezTo>
                  <a:cubicBezTo>
                    <a:pt x="17807" y="37690"/>
                    <a:pt x="17784" y="37646"/>
                    <a:pt x="17753" y="37599"/>
                  </a:cubicBezTo>
                  <a:cubicBezTo>
                    <a:pt x="17662" y="37478"/>
                    <a:pt x="17522" y="37410"/>
                    <a:pt x="17371" y="37410"/>
                  </a:cubicBezTo>
                  <a:cubicBezTo>
                    <a:pt x="17366" y="37410"/>
                    <a:pt x="17360" y="37410"/>
                    <a:pt x="17355" y="37410"/>
                  </a:cubicBezTo>
                  <a:cubicBezTo>
                    <a:pt x="17310" y="37410"/>
                    <a:pt x="17141" y="37514"/>
                    <a:pt x="17084" y="37514"/>
                  </a:cubicBezTo>
                  <a:cubicBezTo>
                    <a:pt x="17067" y="37514"/>
                    <a:pt x="17060" y="37504"/>
                    <a:pt x="17071" y="37478"/>
                  </a:cubicBezTo>
                  <a:cubicBezTo>
                    <a:pt x="17147" y="37302"/>
                    <a:pt x="17239" y="37122"/>
                    <a:pt x="17125" y="37122"/>
                  </a:cubicBezTo>
                  <a:cubicBezTo>
                    <a:pt x="17097" y="37122"/>
                    <a:pt x="17055" y="37133"/>
                    <a:pt x="16998" y="37158"/>
                  </a:cubicBezTo>
                  <a:cubicBezTo>
                    <a:pt x="16922" y="37193"/>
                    <a:pt x="16822" y="37262"/>
                    <a:pt x="16729" y="37304"/>
                  </a:cubicBezTo>
                  <a:lnTo>
                    <a:pt x="16729" y="37304"/>
                  </a:lnTo>
                  <a:cubicBezTo>
                    <a:pt x="16776" y="37258"/>
                    <a:pt x="16821" y="37191"/>
                    <a:pt x="16830" y="37158"/>
                  </a:cubicBezTo>
                  <a:cubicBezTo>
                    <a:pt x="16798" y="37138"/>
                    <a:pt x="16755" y="37110"/>
                    <a:pt x="16712" y="37110"/>
                  </a:cubicBezTo>
                  <a:cubicBezTo>
                    <a:pt x="16678" y="37110"/>
                    <a:pt x="16643" y="37128"/>
                    <a:pt x="16615" y="37185"/>
                  </a:cubicBezTo>
                  <a:lnTo>
                    <a:pt x="16610" y="37190"/>
                  </a:lnTo>
                  <a:cubicBezTo>
                    <a:pt x="16615" y="37239"/>
                    <a:pt x="16620" y="37289"/>
                    <a:pt x="16629" y="37338"/>
                  </a:cubicBezTo>
                  <a:lnTo>
                    <a:pt x="16629" y="37338"/>
                  </a:lnTo>
                  <a:cubicBezTo>
                    <a:pt x="16617" y="37340"/>
                    <a:pt x="16605" y="37341"/>
                    <a:pt x="16594" y="37341"/>
                  </a:cubicBezTo>
                  <a:cubicBezTo>
                    <a:pt x="16535" y="37341"/>
                    <a:pt x="16489" y="37310"/>
                    <a:pt x="16468" y="37221"/>
                  </a:cubicBezTo>
                  <a:cubicBezTo>
                    <a:pt x="16437" y="37080"/>
                    <a:pt x="16453" y="36886"/>
                    <a:pt x="16358" y="36786"/>
                  </a:cubicBezTo>
                  <a:cubicBezTo>
                    <a:pt x="16329" y="36755"/>
                    <a:pt x="16301" y="36745"/>
                    <a:pt x="16275" y="36745"/>
                  </a:cubicBezTo>
                  <a:cubicBezTo>
                    <a:pt x="16237" y="36745"/>
                    <a:pt x="16201" y="36765"/>
                    <a:pt x="16164" y="36765"/>
                  </a:cubicBezTo>
                  <a:cubicBezTo>
                    <a:pt x="16151" y="36765"/>
                    <a:pt x="16137" y="36762"/>
                    <a:pt x="16122" y="36755"/>
                  </a:cubicBezTo>
                  <a:cubicBezTo>
                    <a:pt x="16044" y="36713"/>
                    <a:pt x="16080" y="36514"/>
                    <a:pt x="15991" y="36466"/>
                  </a:cubicBezTo>
                  <a:cubicBezTo>
                    <a:pt x="15991" y="36466"/>
                    <a:pt x="15990" y="36466"/>
                    <a:pt x="15989" y="36466"/>
                  </a:cubicBezTo>
                  <a:cubicBezTo>
                    <a:pt x="15968" y="36466"/>
                    <a:pt x="15896" y="36561"/>
                    <a:pt x="15871" y="36571"/>
                  </a:cubicBezTo>
                  <a:cubicBezTo>
                    <a:pt x="15847" y="36582"/>
                    <a:pt x="15828" y="36587"/>
                    <a:pt x="15811" y="36587"/>
                  </a:cubicBezTo>
                  <a:cubicBezTo>
                    <a:pt x="15665" y="36587"/>
                    <a:pt x="15740" y="36220"/>
                    <a:pt x="15651" y="36173"/>
                  </a:cubicBezTo>
                  <a:lnTo>
                    <a:pt x="15651" y="36173"/>
                  </a:lnTo>
                  <a:cubicBezTo>
                    <a:pt x="15691" y="36197"/>
                    <a:pt x="15557" y="36521"/>
                    <a:pt x="15455" y="36521"/>
                  </a:cubicBezTo>
                  <a:cubicBezTo>
                    <a:pt x="15424" y="36521"/>
                    <a:pt x="15397" y="36492"/>
                    <a:pt x="15378" y="36419"/>
                  </a:cubicBezTo>
                  <a:cubicBezTo>
                    <a:pt x="15331" y="36236"/>
                    <a:pt x="15367" y="36246"/>
                    <a:pt x="15215" y="36168"/>
                  </a:cubicBezTo>
                  <a:cubicBezTo>
                    <a:pt x="15163" y="36084"/>
                    <a:pt x="15168" y="36053"/>
                    <a:pt x="15230" y="35934"/>
                  </a:cubicBezTo>
                  <a:lnTo>
                    <a:pt x="15230" y="35934"/>
                  </a:lnTo>
                  <a:cubicBezTo>
                    <a:pt x="15184" y="36021"/>
                    <a:pt x="15130" y="36048"/>
                    <a:pt x="15073" y="36048"/>
                  </a:cubicBezTo>
                  <a:cubicBezTo>
                    <a:pt x="14981" y="36048"/>
                    <a:pt x="14880" y="35978"/>
                    <a:pt x="14790" y="35978"/>
                  </a:cubicBezTo>
                  <a:cubicBezTo>
                    <a:pt x="14739" y="35978"/>
                    <a:pt x="14691" y="36001"/>
                    <a:pt x="14651" y="36075"/>
                  </a:cubicBezTo>
                  <a:lnTo>
                    <a:pt x="14651" y="36075"/>
                  </a:lnTo>
                  <a:cubicBezTo>
                    <a:pt x="14740" y="35904"/>
                    <a:pt x="14439" y="35790"/>
                    <a:pt x="14356" y="35764"/>
                  </a:cubicBezTo>
                  <a:cubicBezTo>
                    <a:pt x="14301" y="35744"/>
                    <a:pt x="14241" y="35734"/>
                    <a:pt x="14181" y="35734"/>
                  </a:cubicBezTo>
                  <a:cubicBezTo>
                    <a:pt x="14161" y="35734"/>
                    <a:pt x="14140" y="35735"/>
                    <a:pt x="14120" y="35738"/>
                  </a:cubicBezTo>
                  <a:cubicBezTo>
                    <a:pt x="14120" y="35738"/>
                    <a:pt x="13981" y="35872"/>
                    <a:pt x="13960" y="35872"/>
                  </a:cubicBezTo>
                  <a:cubicBezTo>
                    <a:pt x="13958" y="35872"/>
                    <a:pt x="13957" y="35871"/>
                    <a:pt x="13957" y="35869"/>
                  </a:cubicBezTo>
                  <a:cubicBezTo>
                    <a:pt x="13962" y="35764"/>
                    <a:pt x="14109" y="35559"/>
                    <a:pt x="14162" y="35460"/>
                  </a:cubicBezTo>
                  <a:lnTo>
                    <a:pt x="14162" y="35460"/>
                  </a:lnTo>
                  <a:cubicBezTo>
                    <a:pt x="14057" y="35517"/>
                    <a:pt x="13957" y="35517"/>
                    <a:pt x="13868" y="35643"/>
                  </a:cubicBezTo>
                  <a:cubicBezTo>
                    <a:pt x="13797" y="35750"/>
                    <a:pt x="13707" y="35894"/>
                    <a:pt x="13601" y="35894"/>
                  </a:cubicBezTo>
                  <a:cubicBezTo>
                    <a:pt x="13582" y="35894"/>
                    <a:pt x="13563" y="35890"/>
                    <a:pt x="13543" y="35879"/>
                  </a:cubicBezTo>
                  <a:cubicBezTo>
                    <a:pt x="13580" y="35806"/>
                    <a:pt x="13768" y="35544"/>
                    <a:pt x="13753" y="35486"/>
                  </a:cubicBezTo>
                  <a:cubicBezTo>
                    <a:pt x="13744" y="35459"/>
                    <a:pt x="13726" y="35449"/>
                    <a:pt x="13702" y="35449"/>
                  </a:cubicBezTo>
                  <a:cubicBezTo>
                    <a:pt x="13639" y="35449"/>
                    <a:pt x="13539" y="35525"/>
                    <a:pt x="13501" y="35559"/>
                  </a:cubicBezTo>
                  <a:cubicBezTo>
                    <a:pt x="13438" y="35533"/>
                    <a:pt x="13380" y="35481"/>
                    <a:pt x="13349" y="35418"/>
                  </a:cubicBezTo>
                  <a:cubicBezTo>
                    <a:pt x="13328" y="35365"/>
                    <a:pt x="13338" y="35213"/>
                    <a:pt x="13291" y="35187"/>
                  </a:cubicBezTo>
                  <a:cubicBezTo>
                    <a:pt x="13285" y="35184"/>
                    <a:pt x="13279" y="35183"/>
                    <a:pt x="13272" y="35183"/>
                  </a:cubicBezTo>
                  <a:cubicBezTo>
                    <a:pt x="13195" y="35183"/>
                    <a:pt x="13079" y="35373"/>
                    <a:pt x="13028" y="35373"/>
                  </a:cubicBezTo>
                  <a:cubicBezTo>
                    <a:pt x="13022" y="35373"/>
                    <a:pt x="13017" y="35371"/>
                    <a:pt x="13013" y="35365"/>
                  </a:cubicBezTo>
                  <a:cubicBezTo>
                    <a:pt x="13013" y="35308"/>
                    <a:pt x="13003" y="35255"/>
                    <a:pt x="12992" y="35198"/>
                  </a:cubicBezTo>
                  <a:cubicBezTo>
                    <a:pt x="12966" y="35156"/>
                    <a:pt x="12929" y="35119"/>
                    <a:pt x="12887" y="35093"/>
                  </a:cubicBezTo>
                  <a:cubicBezTo>
                    <a:pt x="12772" y="35019"/>
                    <a:pt x="12652" y="35056"/>
                    <a:pt x="12531" y="35009"/>
                  </a:cubicBezTo>
                  <a:cubicBezTo>
                    <a:pt x="12436" y="34974"/>
                    <a:pt x="12470" y="34829"/>
                    <a:pt x="12378" y="34829"/>
                  </a:cubicBezTo>
                  <a:cubicBezTo>
                    <a:pt x="12373" y="34829"/>
                    <a:pt x="12368" y="34830"/>
                    <a:pt x="12363" y="34831"/>
                  </a:cubicBezTo>
                  <a:cubicBezTo>
                    <a:pt x="12302" y="34839"/>
                    <a:pt x="12244" y="34878"/>
                    <a:pt x="12211" y="34930"/>
                  </a:cubicBezTo>
                  <a:lnTo>
                    <a:pt x="12211" y="34930"/>
                  </a:lnTo>
                  <a:cubicBezTo>
                    <a:pt x="12305" y="34742"/>
                    <a:pt x="12344" y="34653"/>
                    <a:pt x="12195" y="34574"/>
                  </a:cubicBezTo>
                  <a:lnTo>
                    <a:pt x="12132" y="34689"/>
                  </a:lnTo>
                  <a:cubicBezTo>
                    <a:pt x="12051" y="34644"/>
                    <a:pt x="11816" y="34440"/>
                    <a:pt x="11671" y="34440"/>
                  </a:cubicBezTo>
                  <a:cubicBezTo>
                    <a:pt x="11647" y="34440"/>
                    <a:pt x="11626" y="34446"/>
                    <a:pt x="11608" y="34458"/>
                  </a:cubicBezTo>
                  <a:cubicBezTo>
                    <a:pt x="11599" y="34468"/>
                    <a:pt x="11556" y="34710"/>
                    <a:pt x="11497" y="34710"/>
                  </a:cubicBezTo>
                  <a:cubicBezTo>
                    <a:pt x="11491" y="34710"/>
                    <a:pt x="11484" y="34706"/>
                    <a:pt x="11477" y="34699"/>
                  </a:cubicBezTo>
                  <a:cubicBezTo>
                    <a:pt x="11414" y="34631"/>
                    <a:pt x="11409" y="34464"/>
                    <a:pt x="11351" y="34380"/>
                  </a:cubicBezTo>
                  <a:cubicBezTo>
                    <a:pt x="11225" y="34180"/>
                    <a:pt x="11037" y="34028"/>
                    <a:pt x="10816" y="33950"/>
                  </a:cubicBezTo>
                  <a:cubicBezTo>
                    <a:pt x="10796" y="33943"/>
                    <a:pt x="10775" y="33941"/>
                    <a:pt x="10754" y="33941"/>
                  </a:cubicBezTo>
                  <a:cubicBezTo>
                    <a:pt x="10682" y="33941"/>
                    <a:pt x="10609" y="33969"/>
                    <a:pt x="10540" y="33969"/>
                  </a:cubicBezTo>
                  <a:cubicBezTo>
                    <a:pt x="10514" y="33969"/>
                    <a:pt x="10489" y="33965"/>
                    <a:pt x="10465" y="33955"/>
                  </a:cubicBezTo>
                  <a:cubicBezTo>
                    <a:pt x="10422" y="33937"/>
                    <a:pt x="10387" y="33929"/>
                    <a:pt x="10357" y="33929"/>
                  </a:cubicBezTo>
                  <a:cubicBezTo>
                    <a:pt x="10264" y="33929"/>
                    <a:pt x="10217" y="34007"/>
                    <a:pt x="10099" y="34122"/>
                  </a:cubicBezTo>
                  <a:lnTo>
                    <a:pt x="10099" y="34122"/>
                  </a:lnTo>
                  <a:cubicBezTo>
                    <a:pt x="10147" y="34073"/>
                    <a:pt x="10120" y="33679"/>
                    <a:pt x="10020" y="33679"/>
                  </a:cubicBezTo>
                  <a:cubicBezTo>
                    <a:pt x="10003" y="33679"/>
                    <a:pt x="9984" y="33691"/>
                    <a:pt x="9962" y="33719"/>
                  </a:cubicBezTo>
                  <a:cubicBezTo>
                    <a:pt x="9873" y="33829"/>
                    <a:pt x="10035" y="34212"/>
                    <a:pt x="9936" y="34327"/>
                  </a:cubicBezTo>
                  <a:lnTo>
                    <a:pt x="9831" y="33955"/>
                  </a:lnTo>
                  <a:cubicBezTo>
                    <a:pt x="9810" y="33798"/>
                    <a:pt x="9778" y="33572"/>
                    <a:pt x="9867" y="33394"/>
                  </a:cubicBezTo>
                  <a:lnTo>
                    <a:pt x="9867" y="33394"/>
                  </a:lnTo>
                  <a:cubicBezTo>
                    <a:pt x="9805" y="33514"/>
                    <a:pt x="9745" y="33544"/>
                    <a:pt x="9682" y="33544"/>
                  </a:cubicBezTo>
                  <a:cubicBezTo>
                    <a:pt x="9621" y="33544"/>
                    <a:pt x="9559" y="33515"/>
                    <a:pt x="9491" y="33515"/>
                  </a:cubicBezTo>
                  <a:cubicBezTo>
                    <a:pt x="9459" y="33515"/>
                    <a:pt x="9425" y="33522"/>
                    <a:pt x="9390" y="33541"/>
                  </a:cubicBezTo>
                  <a:cubicBezTo>
                    <a:pt x="9244" y="33462"/>
                    <a:pt x="9265" y="33431"/>
                    <a:pt x="9364" y="33273"/>
                  </a:cubicBezTo>
                  <a:cubicBezTo>
                    <a:pt x="9453" y="33132"/>
                    <a:pt x="9301" y="33121"/>
                    <a:pt x="9354" y="33016"/>
                  </a:cubicBezTo>
                  <a:lnTo>
                    <a:pt x="9354" y="33016"/>
                  </a:lnTo>
                  <a:lnTo>
                    <a:pt x="9091" y="33530"/>
                  </a:lnTo>
                  <a:cubicBezTo>
                    <a:pt x="8957" y="33463"/>
                    <a:pt x="9114" y="33032"/>
                    <a:pt x="9097" y="33032"/>
                  </a:cubicBezTo>
                  <a:cubicBezTo>
                    <a:pt x="9097" y="33032"/>
                    <a:pt x="9097" y="33032"/>
                    <a:pt x="9097" y="33032"/>
                  </a:cubicBezTo>
                  <a:cubicBezTo>
                    <a:pt x="9012" y="33053"/>
                    <a:pt x="8860" y="33156"/>
                    <a:pt x="8759" y="33156"/>
                  </a:cubicBezTo>
                  <a:cubicBezTo>
                    <a:pt x="8710" y="33156"/>
                    <a:pt x="8673" y="33132"/>
                    <a:pt x="8662" y="33064"/>
                  </a:cubicBezTo>
                  <a:cubicBezTo>
                    <a:pt x="8641" y="32938"/>
                    <a:pt x="8490" y="32654"/>
                    <a:pt x="8327" y="32654"/>
                  </a:cubicBezTo>
                  <a:cubicBezTo>
                    <a:pt x="8285" y="32654"/>
                    <a:pt x="8242" y="32673"/>
                    <a:pt x="8200" y="32718"/>
                  </a:cubicBezTo>
                  <a:cubicBezTo>
                    <a:pt x="8185" y="32735"/>
                    <a:pt x="8168" y="32742"/>
                    <a:pt x="8150" y="32742"/>
                  </a:cubicBezTo>
                  <a:cubicBezTo>
                    <a:pt x="8080" y="32742"/>
                    <a:pt x="7993" y="32640"/>
                    <a:pt x="7903" y="32640"/>
                  </a:cubicBezTo>
                  <a:cubicBezTo>
                    <a:pt x="7882" y="32640"/>
                    <a:pt x="7860" y="32646"/>
                    <a:pt x="7838" y="32660"/>
                  </a:cubicBezTo>
                  <a:cubicBezTo>
                    <a:pt x="7797" y="32686"/>
                    <a:pt x="7768" y="32698"/>
                    <a:pt x="7747" y="32698"/>
                  </a:cubicBezTo>
                  <a:cubicBezTo>
                    <a:pt x="7642" y="32698"/>
                    <a:pt x="7764" y="32402"/>
                    <a:pt x="7707" y="32340"/>
                  </a:cubicBezTo>
                  <a:cubicBezTo>
                    <a:pt x="7689" y="32319"/>
                    <a:pt x="7668" y="32312"/>
                    <a:pt x="7645" y="32312"/>
                  </a:cubicBezTo>
                  <a:cubicBezTo>
                    <a:pt x="7586" y="32312"/>
                    <a:pt x="7515" y="32361"/>
                    <a:pt x="7454" y="32361"/>
                  </a:cubicBezTo>
                  <a:cubicBezTo>
                    <a:pt x="7436" y="32361"/>
                    <a:pt x="7419" y="32356"/>
                    <a:pt x="7403" y="32345"/>
                  </a:cubicBezTo>
                  <a:cubicBezTo>
                    <a:pt x="7293" y="32272"/>
                    <a:pt x="7361" y="32225"/>
                    <a:pt x="7429" y="32125"/>
                  </a:cubicBezTo>
                  <a:cubicBezTo>
                    <a:pt x="7473" y="32064"/>
                    <a:pt x="7421" y="32048"/>
                    <a:pt x="7363" y="32048"/>
                  </a:cubicBezTo>
                  <a:cubicBezTo>
                    <a:pt x="7317" y="32048"/>
                    <a:pt x="7269" y="32058"/>
                    <a:pt x="7262" y="32062"/>
                  </a:cubicBezTo>
                  <a:cubicBezTo>
                    <a:pt x="7237" y="32073"/>
                    <a:pt x="7218" y="32078"/>
                    <a:pt x="7204" y="32078"/>
                  </a:cubicBezTo>
                  <a:cubicBezTo>
                    <a:pt x="7159" y="32078"/>
                    <a:pt x="7160" y="32030"/>
                    <a:pt x="7136" y="31994"/>
                  </a:cubicBezTo>
                  <a:cubicBezTo>
                    <a:pt x="7128" y="31983"/>
                    <a:pt x="7119" y="31979"/>
                    <a:pt x="7109" y="31979"/>
                  </a:cubicBezTo>
                  <a:cubicBezTo>
                    <a:pt x="7032" y="31979"/>
                    <a:pt x="6916" y="32301"/>
                    <a:pt x="6874" y="32301"/>
                  </a:cubicBezTo>
                  <a:cubicBezTo>
                    <a:pt x="6858" y="32301"/>
                    <a:pt x="6853" y="32257"/>
                    <a:pt x="6863" y="32136"/>
                  </a:cubicBezTo>
                  <a:cubicBezTo>
                    <a:pt x="6878" y="31952"/>
                    <a:pt x="6800" y="31858"/>
                    <a:pt x="6687" y="31858"/>
                  </a:cubicBezTo>
                  <a:cubicBezTo>
                    <a:pt x="6639" y="31858"/>
                    <a:pt x="6584" y="31876"/>
                    <a:pt x="6528" y="31910"/>
                  </a:cubicBezTo>
                  <a:cubicBezTo>
                    <a:pt x="6447" y="31961"/>
                    <a:pt x="6381" y="31993"/>
                    <a:pt x="6336" y="31993"/>
                  </a:cubicBezTo>
                  <a:cubicBezTo>
                    <a:pt x="6263" y="31993"/>
                    <a:pt x="6241" y="31913"/>
                    <a:pt x="6286" y="31700"/>
                  </a:cubicBezTo>
                  <a:cubicBezTo>
                    <a:pt x="6305" y="31612"/>
                    <a:pt x="6224" y="31605"/>
                    <a:pt x="6131" y="31605"/>
                  </a:cubicBezTo>
                  <a:cubicBezTo>
                    <a:pt x="6113" y="31605"/>
                    <a:pt x="6095" y="31605"/>
                    <a:pt x="6077" y="31605"/>
                  </a:cubicBezTo>
                  <a:cubicBezTo>
                    <a:pt x="5975" y="31605"/>
                    <a:pt x="5878" y="31597"/>
                    <a:pt x="5893" y="31491"/>
                  </a:cubicBezTo>
                  <a:lnTo>
                    <a:pt x="5893" y="31491"/>
                  </a:lnTo>
                  <a:cubicBezTo>
                    <a:pt x="5878" y="31597"/>
                    <a:pt x="5654" y="31697"/>
                    <a:pt x="5542" y="31697"/>
                  </a:cubicBezTo>
                  <a:cubicBezTo>
                    <a:pt x="5466" y="31697"/>
                    <a:pt x="5441" y="31651"/>
                    <a:pt x="5568" y="31527"/>
                  </a:cubicBezTo>
                  <a:cubicBezTo>
                    <a:pt x="5660" y="31352"/>
                    <a:pt x="5625" y="31312"/>
                    <a:pt x="5549" y="31312"/>
                  </a:cubicBezTo>
                  <a:cubicBezTo>
                    <a:pt x="5488" y="31312"/>
                    <a:pt x="5401" y="31338"/>
                    <a:pt x="5333" y="31338"/>
                  </a:cubicBezTo>
                  <a:cubicBezTo>
                    <a:pt x="5318" y="31338"/>
                    <a:pt x="5303" y="31337"/>
                    <a:pt x="5290" y="31333"/>
                  </a:cubicBezTo>
                  <a:cubicBezTo>
                    <a:pt x="5212" y="31312"/>
                    <a:pt x="5107" y="31265"/>
                    <a:pt x="5070" y="31181"/>
                  </a:cubicBezTo>
                  <a:cubicBezTo>
                    <a:pt x="5049" y="31124"/>
                    <a:pt x="5102" y="31082"/>
                    <a:pt x="5044" y="31045"/>
                  </a:cubicBezTo>
                  <a:cubicBezTo>
                    <a:pt x="5001" y="31013"/>
                    <a:pt x="4893" y="30979"/>
                    <a:pt x="4792" y="30979"/>
                  </a:cubicBezTo>
                  <a:cubicBezTo>
                    <a:pt x="4708" y="30979"/>
                    <a:pt x="4629" y="31002"/>
                    <a:pt x="4593" y="31071"/>
                  </a:cubicBezTo>
                  <a:lnTo>
                    <a:pt x="4593" y="31071"/>
                  </a:lnTo>
                  <a:cubicBezTo>
                    <a:pt x="4661" y="30940"/>
                    <a:pt x="4745" y="30814"/>
                    <a:pt x="4635" y="30741"/>
                  </a:cubicBezTo>
                  <a:cubicBezTo>
                    <a:pt x="4625" y="30735"/>
                    <a:pt x="4615" y="30733"/>
                    <a:pt x="4605" y="30733"/>
                  </a:cubicBezTo>
                  <a:cubicBezTo>
                    <a:pt x="4550" y="30733"/>
                    <a:pt x="4500" y="30809"/>
                    <a:pt x="4494" y="30809"/>
                  </a:cubicBezTo>
                  <a:cubicBezTo>
                    <a:pt x="4492" y="30809"/>
                    <a:pt x="4498" y="30795"/>
                    <a:pt x="4514" y="30757"/>
                  </a:cubicBezTo>
                  <a:lnTo>
                    <a:pt x="4514" y="30757"/>
                  </a:lnTo>
                  <a:lnTo>
                    <a:pt x="4420" y="30835"/>
                  </a:lnTo>
                  <a:cubicBezTo>
                    <a:pt x="4402" y="30855"/>
                    <a:pt x="4391" y="30863"/>
                    <a:pt x="4386" y="30863"/>
                  </a:cubicBezTo>
                  <a:cubicBezTo>
                    <a:pt x="4374" y="30863"/>
                    <a:pt x="4387" y="30829"/>
                    <a:pt x="4394" y="30814"/>
                  </a:cubicBezTo>
                  <a:lnTo>
                    <a:pt x="4430" y="30736"/>
                  </a:lnTo>
                  <a:cubicBezTo>
                    <a:pt x="4447" y="30713"/>
                    <a:pt x="4455" y="30699"/>
                    <a:pt x="4441" y="30699"/>
                  </a:cubicBezTo>
                  <a:cubicBezTo>
                    <a:pt x="4421" y="30699"/>
                    <a:pt x="4354" y="30730"/>
                    <a:pt x="4200" y="30809"/>
                  </a:cubicBezTo>
                  <a:cubicBezTo>
                    <a:pt x="4255" y="30777"/>
                    <a:pt x="4489" y="30655"/>
                    <a:pt x="4452" y="30655"/>
                  </a:cubicBezTo>
                  <a:cubicBezTo>
                    <a:pt x="4446" y="30655"/>
                    <a:pt x="4436" y="30657"/>
                    <a:pt x="4420" y="30662"/>
                  </a:cubicBezTo>
                  <a:cubicBezTo>
                    <a:pt x="4360" y="30675"/>
                    <a:pt x="4322" y="30685"/>
                    <a:pt x="4297" y="30685"/>
                  </a:cubicBezTo>
                  <a:cubicBezTo>
                    <a:pt x="4273" y="30685"/>
                    <a:pt x="4263" y="30676"/>
                    <a:pt x="4258" y="30653"/>
                  </a:cubicBezTo>
                  <a:lnTo>
                    <a:pt x="4258" y="30653"/>
                  </a:lnTo>
                  <a:cubicBezTo>
                    <a:pt x="4259" y="30656"/>
                    <a:pt x="4266" y="30657"/>
                    <a:pt x="4277" y="30657"/>
                  </a:cubicBezTo>
                  <a:cubicBezTo>
                    <a:pt x="4340" y="30657"/>
                    <a:pt x="4535" y="30613"/>
                    <a:pt x="4535" y="30547"/>
                  </a:cubicBezTo>
                  <a:cubicBezTo>
                    <a:pt x="4530" y="30458"/>
                    <a:pt x="4493" y="30374"/>
                    <a:pt x="4436" y="30306"/>
                  </a:cubicBezTo>
                  <a:cubicBezTo>
                    <a:pt x="4357" y="30200"/>
                    <a:pt x="4306" y="30166"/>
                    <a:pt x="4217" y="30166"/>
                  </a:cubicBezTo>
                  <a:cubicBezTo>
                    <a:pt x="4170" y="30166"/>
                    <a:pt x="4111" y="30176"/>
                    <a:pt x="4032" y="30190"/>
                  </a:cubicBezTo>
                  <a:cubicBezTo>
                    <a:pt x="4000" y="30033"/>
                    <a:pt x="4058" y="30054"/>
                    <a:pt x="4205" y="29965"/>
                  </a:cubicBezTo>
                  <a:cubicBezTo>
                    <a:pt x="4100" y="29949"/>
                    <a:pt x="4000" y="29944"/>
                    <a:pt x="3896" y="29944"/>
                  </a:cubicBezTo>
                  <a:cubicBezTo>
                    <a:pt x="4095" y="29897"/>
                    <a:pt x="4289" y="29823"/>
                    <a:pt x="4472" y="29729"/>
                  </a:cubicBezTo>
                  <a:cubicBezTo>
                    <a:pt x="4341" y="29671"/>
                    <a:pt x="4205" y="29624"/>
                    <a:pt x="4063" y="29587"/>
                  </a:cubicBezTo>
                  <a:cubicBezTo>
                    <a:pt x="3812" y="29519"/>
                    <a:pt x="3875" y="29331"/>
                    <a:pt x="3901" y="29163"/>
                  </a:cubicBezTo>
                  <a:cubicBezTo>
                    <a:pt x="3916" y="29077"/>
                    <a:pt x="3975" y="28779"/>
                    <a:pt x="3789" y="28779"/>
                  </a:cubicBezTo>
                  <a:cubicBezTo>
                    <a:pt x="3781" y="28779"/>
                    <a:pt x="3773" y="28779"/>
                    <a:pt x="3765" y="28780"/>
                  </a:cubicBezTo>
                  <a:cubicBezTo>
                    <a:pt x="3592" y="28806"/>
                    <a:pt x="3408" y="28853"/>
                    <a:pt x="3235" y="28890"/>
                  </a:cubicBezTo>
                  <a:cubicBezTo>
                    <a:pt x="3210" y="28768"/>
                    <a:pt x="3521" y="28735"/>
                    <a:pt x="3639" y="28714"/>
                  </a:cubicBezTo>
                  <a:lnTo>
                    <a:pt x="3639" y="28714"/>
                  </a:lnTo>
                  <a:cubicBezTo>
                    <a:pt x="3634" y="28714"/>
                    <a:pt x="3630" y="28715"/>
                    <a:pt x="3625" y="28715"/>
                  </a:cubicBezTo>
                  <a:cubicBezTo>
                    <a:pt x="3528" y="28715"/>
                    <a:pt x="3714" y="28511"/>
                    <a:pt x="3822" y="28492"/>
                  </a:cubicBezTo>
                  <a:cubicBezTo>
                    <a:pt x="3911" y="28471"/>
                    <a:pt x="4079" y="28444"/>
                    <a:pt x="4058" y="28350"/>
                  </a:cubicBezTo>
                  <a:lnTo>
                    <a:pt x="4058" y="28350"/>
                  </a:lnTo>
                  <a:lnTo>
                    <a:pt x="3492" y="28471"/>
                  </a:lnTo>
                  <a:cubicBezTo>
                    <a:pt x="3801" y="28403"/>
                    <a:pt x="3707" y="27920"/>
                    <a:pt x="3675" y="27784"/>
                  </a:cubicBezTo>
                  <a:lnTo>
                    <a:pt x="3675" y="27784"/>
                  </a:lnTo>
                  <a:cubicBezTo>
                    <a:pt x="3696" y="27878"/>
                    <a:pt x="3534" y="27910"/>
                    <a:pt x="3439" y="27931"/>
                  </a:cubicBezTo>
                  <a:cubicBezTo>
                    <a:pt x="3424" y="27747"/>
                    <a:pt x="3901" y="27558"/>
                    <a:pt x="3607" y="27433"/>
                  </a:cubicBezTo>
                  <a:cubicBezTo>
                    <a:pt x="3560" y="27427"/>
                    <a:pt x="3256" y="27333"/>
                    <a:pt x="3424" y="27265"/>
                  </a:cubicBezTo>
                  <a:cubicBezTo>
                    <a:pt x="3435" y="27260"/>
                    <a:pt x="3453" y="27259"/>
                    <a:pt x="3474" y="27259"/>
                  </a:cubicBezTo>
                  <a:cubicBezTo>
                    <a:pt x="3519" y="27259"/>
                    <a:pt x="3581" y="27265"/>
                    <a:pt x="3635" y="27265"/>
                  </a:cubicBezTo>
                  <a:cubicBezTo>
                    <a:pt x="3710" y="27265"/>
                    <a:pt x="3769" y="27253"/>
                    <a:pt x="3744" y="27191"/>
                  </a:cubicBezTo>
                  <a:cubicBezTo>
                    <a:pt x="3686" y="27060"/>
                    <a:pt x="3523" y="27050"/>
                    <a:pt x="3544" y="26866"/>
                  </a:cubicBezTo>
                  <a:cubicBezTo>
                    <a:pt x="3560" y="26725"/>
                    <a:pt x="3633" y="26604"/>
                    <a:pt x="3597" y="26463"/>
                  </a:cubicBezTo>
                  <a:cubicBezTo>
                    <a:pt x="3574" y="26378"/>
                    <a:pt x="3472" y="26326"/>
                    <a:pt x="3388" y="26326"/>
                  </a:cubicBezTo>
                  <a:cubicBezTo>
                    <a:pt x="3316" y="26326"/>
                    <a:pt x="3257" y="26365"/>
                    <a:pt x="3277" y="26457"/>
                  </a:cubicBezTo>
                  <a:cubicBezTo>
                    <a:pt x="3245" y="26368"/>
                    <a:pt x="3235" y="26274"/>
                    <a:pt x="3235" y="26179"/>
                  </a:cubicBezTo>
                  <a:cubicBezTo>
                    <a:pt x="3251" y="26085"/>
                    <a:pt x="3340" y="26027"/>
                    <a:pt x="3387" y="25944"/>
                  </a:cubicBezTo>
                  <a:cubicBezTo>
                    <a:pt x="3418" y="25891"/>
                    <a:pt x="3366" y="25849"/>
                    <a:pt x="3329" y="25812"/>
                  </a:cubicBezTo>
                  <a:cubicBezTo>
                    <a:pt x="3294" y="25779"/>
                    <a:pt x="3259" y="25767"/>
                    <a:pt x="3221" y="25767"/>
                  </a:cubicBezTo>
                  <a:cubicBezTo>
                    <a:pt x="3163" y="25767"/>
                    <a:pt x="3098" y="25794"/>
                    <a:pt x="3010" y="25812"/>
                  </a:cubicBezTo>
                  <a:cubicBezTo>
                    <a:pt x="3101" y="25850"/>
                    <a:pt x="3081" y="25897"/>
                    <a:pt x="3014" y="25897"/>
                  </a:cubicBezTo>
                  <a:cubicBezTo>
                    <a:pt x="2996" y="25897"/>
                    <a:pt x="2975" y="25894"/>
                    <a:pt x="2952" y="25886"/>
                  </a:cubicBezTo>
                  <a:cubicBezTo>
                    <a:pt x="2863" y="25854"/>
                    <a:pt x="2779" y="25786"/>
                    <a:pt x="2795" y="25708"/>
                  </a:cubicBezTo>
                  <a:cubicBezTo>
                    <a:pt x="2809" y="25649"/>
                    <a:pt x="2876" y="25639"/>
                    <a:pt x="2951" y="25639"/>
                  </a:cubicBezTo>
                  <a:cubicBezTo>
                    <a:pt x="2989" y="25639"/>
                    <a:pt x="3030" y="25641"/>
                    <a:pt x="3066" y="25641"/>
                  </a:cubicBezTo>
                  <a:cubicBezTo>
                    <a:pt x="3141" y="25641"/>
                    <a:pt x="3198" y="25630"/>
                    <a:pt x="3183" y="25561"/>
                  </a:cubicBezTo>
                  <a:cubicBezTo>
                    <a:pt x="3165" y="25499"/>
                    <a:pt x="3023" y="25240"/>
                    <a:pt x="2890" y="25240"/>
                  </a:cubicBezTo>
                  <a:cubicBezTo>
                    <a:pt x="2865" y="25240"/>
                    <a:pt x="2839" y="25249"/>
                    <a:pt x="2816" y="25272"/>
                  </a:cubicBezTo>
                  <a:cubicBezTo>
                    <a:pt x="2736" y="25349"/>
                    <a:pt x="2701" y="25397"/>
                    <a:pt x="2633" y="25397"/>
                  </a:cubicBezTo>
                  <a:cubicBezTo>
                    <a:pt x="2603" y="25397"/>
                    <a:pt x="2567" y="25388"/>
                    <a:pt x="2517" y="25367"/>
                  </a:cubicBezTo>
                  <a:cubicBezTo>
                    <a:pt x="2417" y="25325"/>
                    <a:pt x="2333" y="25241"/>
                    <a:pt x="2422" y="25147"/>
                  </a:cubicBezTo>
                  <a:cubicBezTo>
                    <a:pt x="2553" y="25005"/>
                    <a:pt x="3083" y="25057"/>
                    <a:pt x="3099" y="25010"/>
                  </a:cubicBezTo>
                  <a:cubicBezTo>
                    <a:pt x="3130" y="24926"/>
                    <a:pt x="3072" y="24822"/>
                    <a:pt x="2999" y="24769"/>
                  </a:cubicBezTo>
                  <a:cubicBezTo>
                    <a:pt x="2972" y="24752"/>
                    <a:pt x="2943" y="24746"/>
                    <a:pt x="2914" y="24746"/>
                  </a:cubicBezTo>
                  <a:cubicBezTo>
                    <a:pt x="2865" y="24746"/>
                    <a:pt x="2813" y="24762"/>
                    <a:pt x="2764" y="24762"/>
                  </a:cubicBezTo>
                  <a:cubicBezTo>
                    <a:pt x="2737" y="24762"/>
                    <a:pt x="2710" y="24758"/>
                    <a:pt x="2684" y="24743"/>
                  </a:cubicBezTo>
                  <a:cubicBezTo>
                    <a:pt x="2496" y="24633"/>
                    <a:pt x="3057" y="24544"/>
                    <a:pt x="2915" y="24444"/>
                  </a:cubicBezTo>
                  <a:cubicBezTo>
                    <a:pt x="2832" y="24380"/>
                    <a:pt x="2728" y="24355"/>
                    <a:pt x="2618" y="24355"/>
                  </a:cubicBezTo>
                  <a:cubicBezTo>
                    <a:pt x="2548" y="24355"/>
                    <a:pt x="2474" y="24365"/>
                    <a:pt x="2401" y="24381"/>
                  </a:cubicBezTo>
                  <a:cubicBezTo>
                    <a:pt x="2538" y="24350"/>
                    <a:pt x="2721" y="24339"/>
                    <a:pt x="2831" y="24255"/>
                  </a:cubicBezTo>
                  <a:cubicBezTo>
                    <a:pt x="2952" y="24166"/>
                    <a:pt x="3109" y="23962"/>
                    <a:pt x="2999" y="23862"/>
                  </a:cubicBezTo>
                  <a:cubicBezTo>
                    <a:pt x="2996" y="23859"/>
                    <a:pt x="2991" y="23858"/>
                    <a:pt x="2986" y="23858"/>
                  </a:cubicBezTo>
                  <a:cubicBezTo>
                    <a:pt x="2948" y="23858"/>
                    <a:pt x="2867" y="23932"/>
                    <a:pt x="2793" y="23932"/>
                  </a:cubicBezTo>
                  <a:cubicBezTo>
                    <a:pt x="2773" y="23932"/>
                    <a:pt x="2755" y="23927"/>
                    <a:pt x="2737" y="23914"/>
                  </a:cubicBezTo>
                  <a:cubicBezTo>
                    <a:pt x="2674" y="23857"/>
                    <a:pt x="2648" y="23768"/>
                    <a:pt x="2669" y="23679"/>
                  </a:cubicBezTo>
                  <a:cubicBezTo>
                    <a:pt x="2684" y="23589"/>
                    <a:pt x="2816" y="23490"/>
                    <a:pt x="2789" y="23416"/>
                  </a:cubicBezTo>
                  <a:cubicBezTo>
                    <a:pt x="2753" y="23301"/>
                    <a:pt x="2475" y="23364"/>
                    <a:pt x="2548" y="23222"/>
                  </a:cubicBezTo>
                  <a:cubicBezTo>
                    <a:pt x="2580" y="23149"/>
                    <a:pt x="2884" y="23076"/>
                    <a:pt x="2742" y="23007"/>
                  </a:cubicBezTo>
                  <a:cubicBezTo>
                    <a:pt x="2601" y="22939"/>
                    <a:pt x="2312" y="23013"/>
                    <a:pt x="2281" y="22845"/>
                  </a:cubicBezTo>
                  <a:lnTo>
                    <a:pt x="2438" y="22813"/>
                  </a:lnTo>
                  <a:cubicBezTo>
                    <a:pt x="2469" y="22797"/>
                    <a:pt x="2494" y="22789"/>
                    <a:pt x="2514" y="22789"/>
                  </a:cubicBezTo>
                  <a:cubicBezTo>
                    <a:pt x="2538" y="22789"/>
                    <a:pt x="2553" y="22801"/>
                    <a:pt x="2559" y="22824"/>
                  </a:cubicBezTo>
                  <a:cubicBezTo>
                    <a:pt x="2559" y="22824"/>
                    <a:pt x="2560" y="22824"/>
                    <a:pt x="2561" y="22824"/>
                  </a:cubicBezTo>
                  <a:cubicBezTo>
                    <a:pt x="2622" y="22824"/>
                    <a:pt x="2396" y="22572"/>
                    <a:pt x="2386" y="22536"/>
                  </a:cubicBezTo>
                  <a:cubicBezTo>
                    <a:pt x="2354" y="22446"/>
                    <a:pt x="2475" y="22373"/>
                    <a:pt x="2417" y="22300"/>
                  </a:cubicBezTo>
                  <a:cubicBezTo>
                    <a:pt x="2359" y="22221"/>
                    <a:pt x="2286" y="22221"/>
                    <a:pt x="2265" y="22111"/>
                  </a:cubicBezTo>
                  <a:cubicBezTo>
                    <a:pt x="2234" y="22027"/>
                    <a:pt x="2244" y="21933"/>
                    <a:pt x="2286" y="21854"/>
                  </a:cubicBezTo>
                  <a:cubicBezTo>
                    <a:pt x="2365" y="21691"/>
                    <a:pt x="2076" y="21691"/>
                    <a:pt x="2050" y="21560"/>
                  </a:cubicBezTo>
                  <a:cubicBezTo>
                    <a:pt x="2024" y="21429"/>
                    <a:pt x="2302" y="21319"/>
                    <a:pt x="2276" y="21193"/>
                  </a:cubicBezTo>
                  <a:cubicBezTo>
                    <a:pt x="2255" y="21088"/>
                    <a:pt x="2029" y="21078"/>
                    <a:pt x="1961" y="20999"/>
                  </a:cubicBezTo>
                  <a:cubicBezTo>
                    <a:pt x="1856" y="20879"/>
                    <a:pt x="2296" y="20821"/>
                    <a:pt x="2396" y="20800"/>
                  </a:cubicBezTo>
                  <a:cubicBezTo>
                    <a:pt x="2270" y="20737"/>
                    <a:pt x="2139" y="20690"/>
                    <a:pt x="1998" y="20659"/>
                  </a:cubicBezTo>
                  <a:cubicBezTo>
                    <a:pt x="1648" y="20601"/>
                    <a:pt x="1932" y="20528"/>
                    <a:pt x="2146" y="20486"/>
                  </a:cubicBezTo>
                  <a:lnTo>
                    <a:pt x="2146" y="20486"/>
                  </a:lnTo>
                  <a:cubicBezTo>
                    <a:pt x="2124" y="20490"/>
                    <a:pt x="2104" y="20492"/>
                    <a:pt x="2087" y="20492"/>
                  </a:cubicBezTo>
                  <a:cubicBezTo>
                    <a:pt x="1870" y="20492"/>
                    <a:pt x="1957" y="20198"/>
                    <a:pt x="1783" y="20198"/>
                  </a:cubicBezTo>
                  <a:cubicBezTo>
                    <a:pt x="1772" y="20198"/>
                    <a:pt x="1760" y="20200"/>
                    <a:pt x="1746" y="20202"/>
                  </a:cubicBezTo>
                  <a:cubicBezTo>
                    <a:pt x="1840" y="20108"/>
                    <a:pt x="1956" y="20003"/>
                    <a:pt x="1950" y="19888"/>
                  </a:cubicBezTo>
                  <a:lnTo>
                    <a:pt x="1950" y="19888"/>
                  </a:lnTo>
                  <a:cubicBezTo>
                    <a:pt x="1923" y="19893"/>
                    <a:pt x="1901" y="19896"/>
                    <a:pt x="1883" y="19896"/>
                  </a:cubicBezTo>
                  <a:cubicBezTo>
                    <a:pt x="1797" y="19896"/>
                    <a:pt x="1814" y="19836"/>
                    <a:pt x="1788" y="19762"/>
                  </a:cubicBezTo>
                  <a:cubicBezTo>
                    <a:pt x="1751" y="19636"/>
                    <a:pt x="1526" y="19605"/>
                    <a:pt x="1505" y="19489"/>
                  </a:cubicBezTo>
                  <a:cubicBezTo>
                    <a:pt x="1500" y="19458"/>
                    <a:pt x="2029" y="19112"/>
                    <a:pt x="1783" y="19091"/>
                  </a:cubicBezTo>
                  <a:cubicBezTo>
                    <a:pt x="1781" y="19091"/>
                    <a:pt x="1779" y="19091"/>
                    <a:pt x="1776" y="19091"/>
                  </a:cubicBezTo>
                  <a:cubicBezTo>
                    <a:pt x="1700" y="19091"/>
                    <a:pt x="1451" y="19207"/>
                    <a:pt x="1363" y="19207"/>
                  </a:cubicBezTo>
                  <a:cubicBezTo>
                    <a:pt x="1327" y="19207"/>
                    <a:pt x="1318" y="19188"/>
                    <a:pt x="1358" y="19133"/>
                  </a:cubicBezTo>
                  <a:cubicBezTo>
                    <a:pt x="1447" y="19017"/>
                    <a:pt x="1536" y="18986"/>
                    <a:pt x="1368" y="18913"/>
                  </a:cubicBezTo>
                  <a:cubicBezTo>
                    <a:pt x="1368" y="18913"/>
                    <a:pt x="1143" y="18881"/>
                    <a:pt x="1164" y="18865"/>
                  </a:cubicBezTo>
                  <a:cubicBezTo>
                    <a:pt x="1200" y="18841"/>
                    <a:pt x="1257" y="18833"/>
                    <a:pt x="1320" y="18833"/>
                  </a:cubicBezTo>
                  <a:cubicBezTo>
                    <a:pt x="1403" y="18833"/>
                    <a:pt x="1495" y="18846"/>
                    <a:pt x="1566" y="18846"/>
                  </a:cubicBezTo>
                  <a:cubicBezTo>
                    <a:pt x="1612" y="18846"/>
                    <a:pt x="1649" y="18840"/>
                    <a:pt x="1667" y="18823"/>
                  </a:cubicBezTo>
                  <a:cubicBezTo>
                    <a:pt x="1683" y="18802"/>
                    <a:pt x="1541" y="18750"/>
                    <a:pt x="1541" y="18750"/>
                  </a:cubicBezTo>
                  <a:cubicBezTo>
                    <a:pt x="1443" y="18703"/>
                    <a:pt x="1457" y="18672"/>
                    <a:pt x="1442" y="18596"/>
                  </a:cubicBezTo>
                  <a:lnTo>
                    <a:pt x="1442" y="18596"/>
                  </a:lnTo>
                  <a:cubicBezTo>
                    <a:pt x="1447" y="18617"/>
                    <a:pt x="1464" y="18625"/>
                    <a:pt x="1486" y="18625"/>
                  </a:cubicBezTo>
                  <a:cubicBezTo>
                    <a:pt x="1525" y="18625"/>
                    <a:pt x="1582" y="18603"/>
                    <a:pt x="1631" y="18593"/>
                  </a:cubicBezTo>
                  <a:lnTo>
                    <a:pt x="1631" y="18593"/>
                  </a:lnTo>
                  <a:cubicBezTo>
                    <a:pt x="1622" y="18594"/>
                    <a:pt x="1614" y="18595"/>
                    <a:pt x="1607" y="18595"/>
                  </a:cubicBezTo>
                  <a:cubicBezTo>
                    <a:pt x="1515" y="18595"/>
                    <a:pt x="1581" y="18474"/>
                    <a:pt x="1547" y="18425"/>
                  </a:cubicBezTo>
                  <a:lnTo>
                    <a:pt x="1547" y="18425"/>
                  </a:lnTo>
                  <a:cubicBezTo>
                    <a:pt x="1527" y="18428"/>
                    <a:pt x="1497" y="18436"/>
                    <a:pt x="1471" y="18436"/>
                  </a:cubicBezTo>
                  <a:cubicBezTo>
                    <a:pt x="1456" y="18436"/>
                    <a:pt x="1441" y="18433"/>
                    <a:pt x="1431" y="18425"/>
                  </a:cubicBezTo>
                  <a:cubicBezTo>
                    <a:pt x="1347" y="18346"/>
                    <a:pt x="1321" y="18205"/>
                    <a:pt x="1468" y="18168"/>
                  </a:cubicBezTo>
                  <a:cubicBezTo>
                    <a:pt x="1664" y="18124"/>
                    <a:pt x="1663" y="17902"/>
                    <a:pt x="1501" y="17902"/>
                  </a:cubicBezTo>
                  <a:cubicBezTo>
                    <a:pt x="1489" y="17902"/>
                    <a:pt x="1476" y="17903"/>
                    <a:pt x="1463" y="17906"/>
                  </a:cubicBezTo>
                  <a:cubicBezTo>
                    <a:pt x="1419" y="17843"/>
                    <a:pt x="1491" y="17660"/>
                    <a:pt x="1340" y="17660"/>
                  </a:cubicBezTo>
                  <a:cubicBezTo>
                    <a:pt x="1326" y="17660"/>
                    <a:pt x="1312" y="17662"/>
                    <a:pt x="1295" y="17665"/>
                  </a:cubicBezTo>
                  <a:cubicBezTo>
                    <a:pt x="1405" y="17445"/>
                    <a:pt x="1798" y="16952"/>
                    <a:pt x="1321" y="16863"/>
                  </a:cubicBezTo>
                  <a:cubicBezTo>
                    <a:pt x="2165" y="16773"/>
                    <a:pt x="980" y="16621"/>
                    <a:pt x="1117" y="16506"/>
                  </a:cubicBezTo>
                  <a:cubicBezTo>
                    <a:pt x="1237" y="16412"/>
                    <a:pt x="1531" y="16338"/>
                    <a:pt x="1327" y="16207"/>
                  </a:cubicBezTo>
                  <a:cubicBezTo>
                    <a:pt x="1277" y="16177"/>
                    <a:pt x="849" y="16043"/>
                    <a:pt x="788" y="16043"/>
                  </a:cubicBezTo>
                  <a:cubicBezTo>
                    <a:pt x="785" y="16043"/>
                    <a:pt x="783" y="16044"/>
                    <a:pt x="782" y="16044"/>
                  </a:cubicBezTo>
                  <a:lnTo>
                    <a:pt x="782" y="16044"/>
                  </a:lnTo>
                  <a:cubicBezTo>
                    <a:pt x="944" y="15956"/>
                    <a:pt x="1159" y="16044"/>
                    <a:pt x="1085" y="15819"/>
                  </a:cubicBezTo>
                  <a:cubicBezTo>
                    <a:pt x="1043" y="15693"/>
                    <a:pt x="823" y="15824"/>
                    <a:pt x="818" y="15678"/>
                  </a:cubicBezTo>
                  <a:cubicBezTo>
                    <a:pt x="933" y="15667"/>
                    <a:pt x="1232" y="15683"/>
                    <a:pt x="1311" y="15604"/>
                  </a:cubicBezTo>
                  <a:cubicBezTo>
                    <a:pt x="1389" y="15516"/>
                    <a:pt x="1326" y="15387"/>
                    <a:pt x="1219" y="15387"/>
                  </a:cubicBezTo>
                  <a:cubicBezTo>
                    <a:pt x="1212" y="15387"/>
                    <a:pt x="1204" y="15388"/>
                    <a:pt x="1195" y="15389"/>
                  </a:cubicBezTo>
                  <a:cubicBezTo>
                    <a:pt x="1194" y="15389"/>
                    <a:pt x="1193" y="15389"/>
                    <a:pt x="1192" y="15389"/>
                  </a:cubicBezTo>
                  <a:cubicBezTo>
                    <a:pt x="1079" y="15389"/>
                    <a:pt x="1038" y="15116"/>
                    <a:pt x="1033" y="15075"/>
                  </a:cubicBezTo>
                  <a:cubicBezTo>
                    <a:pt x="1022" y="14991"/>
                    <a:pt x="980" y="14750"/>
                    <a:pt x="1138" y="14702"/>
                  </a:cubicBezTo>
                  <a:cubicBezTo>
                    <a:pt x="1347" y="14645"/>
                    <a:pt x="1479" y="14545"/>
                    <a:pt x="1337" y="14388"/>
                  </a:cubicBezTo>
                  <a:cubicBezTo>
                    <a:pt x="1269" y="14314"/>
                    <a:pt x="1112" y="14309"/>
                    <a:pt x="1091" y="14204"/>
                  </a:cubicBezTo>
                  <a:cubicBezTo>
                    <a:pt x="1070" y="14115"/>
                    <a:pt x="1138" y="14010"/>
                    <a:pt x="1185" y="13932"/>
                  </a:cubicBezTo>
                  <a:cubicBezTo>
                    <a:pt x="1185" y="13906"/>
                    <a:pt x="1338" y="13564"/>
                    <a:pt x="1265" y="13564"/>
                  </a:cubicBezTo>
                  <a:cubicBezTo>
                    <a:pt x="1263" y="13564"/>
                    <a:pt x="1261" y="13564"/>
                    <a:pt x="1258" y="13565"/>
                  </a:cubicBezTo>
                  <a:cubicBezTo>
                    <a:pt x="1224" y="13573"/>
                    <a:pt x="1196" y="13576"/>
                    <a:pt x="1173" y="13576"/>
                  </a:cubicBezTo>
                  <a:cubicBezTo>
                    <a:pt x="970" y="13576"/>
                    <a:pt x="1167" y="13291"/>
                    <a:pt x="1195" y="13192"/>
                  </a:cubicBezTo>
                  <a:cubicBezTo>
                    <a:pt x="1222" y="13103"/>
                    <a:pt x="1227" y="13004"/>
                    <a:pt x="1216" y="12915"/>
                  </a:cubicBezTo>
                  <a:cubicBezTo>
                    <a:pt x="1207" y="12852"/>
                    <a:pt x="1197" y="12837"/>
                    <a:pt x="1175" y="12837"/>
                  </a:cubicBezTo>
                  <a:cubicBezTo>
                    <a:pt x="1162" y="12837"/>
                    <a:pt x="1146" y="12842"/>
                    <a:pt x="1122" y="12846"/>
                  </a:cubicBezTo>
                  <a:cubicBezTo>
                    <a:pt x="1120" y="12847"/>
                    <a:pt x="1118" y="12847"/>
                    <a:pt x="1116" y="12847"/>
                  </a:cubicBezTo>
                  <a:cubicBezTo>
                    <a:pt x="1055" y="12847"/>
                    <a:pt x="1159" y="12694"/>
                    <a:pt x="1159" y="12679"/>
                  </a:cubicBezTo>
                  <a:cubicBezTo>
                    <a:pt x="1169" y="12616"/>
                    <a:pt x="1164" y="12553"/>
                    <a:pt x="1148" y="12490"/>
                  </a:cubicBezTo>
                  <a:cubicBezTo>
                    <a:pt x="1128" y="12430"/>
                    <a:pt x="992" y="12205"/>
                    <a:pt x="1143" y="12205"/>
                  </a:cubicBezTo>
                  <a:cubicBezTo>
                    <a:pt x="1149" y="12205"/>
                    <a:pt x="1156" y="12206"/>
                    <a:pt x="1164" y="12207"/>
                  </a:cubicBezTo>
                  <a:cubicBezTo>
                    <a:pt x="1179" y="12209"/>
                    <a:pt x="1194" y="12210"/>
                    <a:pt x="1207" y="12210"/>
                  </a:cubicBezTo>
                  <a:cubicBezTo>
                    <a:pt x="1381" y="12210"/>
                    <a:pt x="1424" y="12062"/>
                    <a:pt x="1395" y="11955"/>
                  </a:cubicBezTo>
                  <a:cubicBezTo>
                    <a:pt x="1358" y="11840"/>
                    <a:pt x="1148" y="11918"/>
                    <a:pt x="1180" y="11777"/>
                  </a:cubicBezTo>
                  <a:lnTo>
                    <a:pt x="1180" y="11777"/>
                  </a:lnTo>
                  <a:cubicBezTo>
                    <a:pt x="1250" y="11790"/>
                    <a:pt x="1316" y="11810"/>
                    <a:pt x="1365" y="11810"/>
                  </a:cubicBezTo>
                  <a:cubicBezTo>
                    <a:pt x="1410" y="11810"/>
                    <a:pt x="1442" y="11793"/>
                    <a:pt x="1452" y="11740"/>
                  </a:cubicBezTo>
                  <a:cubicBezTo>
                    <a:pt x="1463" y="11686"/>
                    <a:pt x="1417" y="11665"/>
                    <a:pt x="1345" y="11665"/>
                  </a:cubicBezTo>
                  <a:cubicBezTo>
                    <a:pt x="1171" y="11665"/>
                    <a:pt x="845" y="11787"/>
                    <a:pt x="797" y="11861"/>
                  </a:cubicBezTo>
                  <a:lnTo>
                    <a:pt x="797" y="11866"/>
                  </a:lnTo>
                  <a:cubicBezTo>
                    <a:pt x="735" y="11952"/>
                    <a:pt x="786" y="12122"/>
                    <a:pt x="635" y="12122"/>
                  </a:cubicBezTo>
                  <a:cubicBezTo>
                    <a:pt x="621" y="12122"/>
                    <a:pt x="605" y="12121"/>
                    <a:pt x="587" y="12118"/>
                  </a:cubicBezTo>
                  <a:lnTo>
                    <a:pt x="587" y="12118"/>
                  </a:lnTo>
                  <a:cubicBezTo>
                    <a:pt x="538" y="12187"/>
                    <a:pt x="609" y="12372"/>
                    <a:pt x="448" y="12372"/>
                  </a:cubicBezTo>
                  <a:cubicBezTo>
                    <a:pt x="438" y="12372"/>
                    <a:pt x="426" y="12371"/>
                    <a:pt x="414" y="12369"/>
                  </a:cubicBezTo>
                  <a:lnTo>
                    <a:pt x="414" y="12369"/>
                  </a:lnTo>
                  <a:cubicBezTo>
                    <a:pt x="430" y="12373"/>
                    <a:pt x="456" y="12374"/>
                    <a:pt x="488" y="12374"/>
                  </a:cubicBezTo>
                  <a:cubicBezTo>
                    <a:pt x="531" y="12374"/>
                    <a:pt x="584" y="12372"/>
                    <a:pt x="637" y="12372"/>
                  </a:cubicBezTo>
                  <a:cubicBezTo>
                    <a:pt x="749" y="12372"/>
                    <a:pt x="858" y="12382"/>
                    <a:pt x="855" y="12443"/>
                  </a:cubicBezTo>
                  <a:cubicBezTo>
                    <a:pt x="844" y="12537"/>
                    <a:pt x="477" y="12658"/>
                    <a:pt x="566" y="12773"/>
                  </a:cubicBezTo>
                  <a:cubicBezTo>
                    <a:pt x="578" y="12786"/>
                    <a:pt x="601" y="12790"/>
                    <a:pt x="628" y="12790"/>
                  </a:cubicBezTo>
                  <a:cubicBezTo>
                    <a:pt x="676" y="12790"/>
                    <a:pt x="735" y="12776"/>
                    <a:pt x="755" y="12773"/>
                  </a:cubicBezTo>
                  <a:cubicBezTo>
                    <a:pt x="897" y="12789"/>
                    <a:pt x="876" y="12899"/>
                    <a:pt x="870" y="12962"/>
                  </a:cubicBezTo>
                  <a:cubicBezTo>
                    <a:pt x="862" y="13030"/>
                    <a:pt x="805" y="13157"/>
                    <a:pt x="688" y="13157"/>
                  </a:cubicBezTo>
                  <a:cubicBezTo>
                    <a:pt x="661" y="13157"/>
                    <a:pt x="631" y="13150"/>
                    <a:pt x="598" y="13135"/>
                  </a:cubicBezTo>
                  <a:cubicBezTo>
                    <a:pt x="457" y="13072"/>
                    <a:pt x="469" y="12820"/>
                    <a:pt x="301" y="12820"/>
                  </a:cubicBezTo>
                  <a:cubicBezTo>
                    <a:pt x="288" y="12820"/>
                    <a:pt x="273" y="12822"/>
                    <a:pt x="257" y="12825"/>
                  </a:cubicBezTo>
                  <a:cubicBezTo>
                    <a:pt x="0" y="12878"/>
                    <a:pt x="58" y="13019"/>
                    <a:pt x="246" y="13088"/>
                  </a:cubicBezTo>
                  <a:cubicBezTo>
                    <a:pt x="485" y="13169"/>
                    <a:pt x="389" y="13604"/>
                    <a:pt x="126" y="13622"/>
                  </a:cubicBezTo>
                  <a:lnTo>
                    <a:pt x="126" y="13622"/>
                  </a:lnTo>
                  <a:cubicBezTo>
                    <a:pt x="147" y="13621"/>
                    <a:pt x="174" y="13621"/>
                    <a:pt x="202" y="13621"/>
                  </a:cubicBezTo>
                  <a:cubicBezTo>
                    <a:pt x="294" y="13621"/>
                    <a:pt x="407" y="13628"/>
                    <a:pt x="414" y="13675"/>
                  </a:cubicBezTo>
                  <a:cubicBezTo>
                    <a:pt x="419" y="13759"/>
                    <a:pt x="435" y="13905"/>
                    <a:pt x="587" y="13911"/>
                  </a:cubicBezTo>
                  <a:cubicBezTo>
                    <a:pt x="585" y="13911"/>
                    <a:pt x="582" y="13911"/>
                    <a:pt x="580" y="13911"/>
                  </a:cubicBezTo>
                  <a:cubicBezTo>
                    <a:pt x="246" y="13911"/>
                    <a:pt x="247" y="14593"/>
                    <a:pt x="262" y="14744"/>
                  </a:cubicBezTo>
                  <a:cubicBezTo>
                    <a:pt x="288" y="15043"/>
                    <a:pt x="488" y="15227"/>
                    <a:pt x="802" y="15410"/>
                  </a:cubicBezTo>
                  <a:cubicBezTo>
                    <a:pt x="768" y="15393"/>
                    <a:pt x="554" y="15279"/>
                    <a:pt x="436" y="15279"/>
                  </a:cubicBezTo>
                  <a:cubicBezTo>
                    <a:pt x="408" y="15279"/>
                    <a:pt x="386" y="15285"/>
                    <a:pt x="372" y="15300"/>
                  </a:cubicBezTo>
                  <a:lnTo>
                    <a:pt x="409" y="15410"/>
                  </a:lnTo>
                  <a:cubicBezTo>
                    <a:pt x="409" y="15463"/>
                    <a:pt x="419" y="15421"/>
                    <a:pt x="315" y="15457"/>
                  </a:cubicBezTo>
                  <a:cubicBezTo>
                    <a:pt x="156" y="15509"/>
                    <a:pt x="92" y="15620"/>
                    <a:pt x="305" y="15620"/>
                  </a:cubicBezTo>
                  <a:cubicBezTo>
                    <a:pt x="310" y="15620"/>
                    <a:pt x="315" y="15620"/>
                    <a:pt x="320" y="15620"/>
                  </a:cubicBezTo>
                  <a:cubicBezTo>
                    <a:pt x="372" y="15618"/>
                    <a:pt x="414" y="15614"/>
                    <a:pt x="448" y="15614"/>
                  </a:cubicBezTo>
                  <a:cubicBezTo>
                    <a:pt x="512" y="15614"/>
                    <a:pt x="545" y="15630"/>
                    <a:pt x="556" y="15709"/>
                  </a:cubicBezTo>
                  <a:cubicBezTo>
                    <a:pt x="572" y="15772"/>
                    <a:pt x="572" y="15840"/>
                    <a:pt x="556" y="15908"/>
                  </a:cubicBezTo>
                  <a:cubicBezTo>
                    <a:pt x="535" y="15955"/>
                    <a:pt x="440" y="15955"/>
                    <a:pt x="446" y="15987"/>
                  </a:cubicBezTo>
                  <a:lnTo>
                    <a:pt x="472" y="16302"/>
                  </a:lnTo>
                  <a:cubicBezTo>
                    <a:pt x="480" y="16375"/>
                    <a:pt x="557" y="16400"/>
                    <a:pt x="646" y="16400"/>
                  </a:cubicBezTo>
                  <a:cubicBezTo>
                    <a:pt x="777" y="16400"/>
                    <a:pt x="933" y="16347"/>
                    <a:pt x="933" y="16318"/>
                  </a:cubicBezTo>
                  <a:lnTo>
                    <a:pt x="933" y="16318"/>
                  </a:lnTo>
                  <a:cubicBezTo>
                    <a:pt x="936" y="16408"/>
                    <a:pt x="550" y="16664"/>
                    <a:pt x="482" y="16763"/>
                  </a:cubicBezTo>
                  <a:cubicBezTo>
                    <a:pt x="438" y="16831"/>
                    <a:pt x="420" y="16893"/>
                    <a:pt x="457" y="16893"/>
                  </a:cubicBezTo>
                  <a:cubicBezTo>
                    <a:pt x="476" y="16893"/>
                    <a:pt x="511" y="16875"/>
                    <a:pt x="566" y="16831"/>
                  </a:cubicBezTo>
                  <a:cubicBezTo>
                    <a:pt x="625" y="16786"/>
                    <a:pt x="744" y="16718"/>
                    <a:pt x="803" y="16718"/>
                  </a:cubicBezTo>
                  <a:cubicBezTo>
                    <a:pt x="840" y="16718"/>
                    <a:pt x="854" y="16744"/>
                    <a:pt x="818" y="16815"/>
                  </a:cubicBezTo>
                  <a:cubicBezTo>
                    <a:pt x="766" y="16925"/>
                    <a:pt x="692" y="17020"/>
                    <a:pt x="603" y="17098"/>
                  </a:cubicBezTo>
                  <a:cubicBezTo>
                    <a:pt x="587" y="17109"/>
                    <a:pt x="498" y="17182"/>
                    <a:pt x="503" y="17203"/>
                  </a:cubicBezTo>
                  <a:cubicBezTo>
                    <a:pt x="499" y="17170"/>
                    <a:pt x="759" y="17102"/>
                    <a:pt x="853" y="17102"/>
                  </a:cubicBezTo>
                  <a:cubicBezTo>
                    <a:pt x="862" y="17102"/>
                    <a:pt x="870" y="17102"/>
                    <a:pt x="876" y="17104"/>
                  </a:cubicBezTo>
                  <a:cubicBezTo>
                    <a:pt x="954" y="17119"/>
                    <a:pt x="592" y="17382"/>
                    <a:pt x="561" y="17408"/>
                  </a:cubicBezTo>
                  <a:cubicBezTo>
                    <a:pt x="449" y="17505"/>
                    <a:pt x="425" y="17540"/>
                    <a:pt x="448" y="17540"/>
                  </a:cubicBezTo>
                  <a:cubicBezTo>
                    <a:pt x="508" y="17540"/>
                    <a:pt x="901" y="17298"/>
                    <a:pt x="927" y="17298"/>
                  </a:cubicBezTo>
                  <a:cubicBezTo>
                    <a:pt x="928" y="17298"/>
                    <a:pt x="928" y="17298"/>
                    <a:pt x="928" y="17298"/>
                  </a:cubicBezTo>
                  <a:cubicBezTo>
                    <a:pt x="998" y="17333"/>
                    <a:pt x="613" y="17646"/>
                    <a:pt x="786" y="17646"/>
                  </a:cubicBezTo>
                  <a:cubicBezTo>
                    <a:pt x="795" y="17646"/>
                    <a:pt x="806" y="17646"/>
                    <a:pt x="818" y="17644"/>
                  </a:cubicBezTo>
                  <a:lnTo>
                    <a:pt x="818" y="17644"/>
                  </a:lnTo>
                  <a:cubicBezTo>
                    <a:pt x="572" y="17680"/>
                    <a:pt x="760" y="18304"/>
                    <a:pt x="792" y="18420"/>
                  </a:cubicBezTo>
                  <a:cubicBezTo>
                    <a:pt x="828" y="18561"/>
                    <a:pt x="939" y="18650"/>
                    <a:pt x="996" y="18771"/>
                  </a:cubicBezTo>
                  <a:cubicBezTo>
                    <a:pt x="1043" y="18860"/>
                    <a:pt x="818" y="18976"/>
                    <a:pt x="912" y="19033"/>
                  </a:cubicBezTo>
                  <a:cubicBezTo>
                    <a:pt x="970" y="19065"/>
                    <a:pt x="1206" y="19122"/>
                    <a:pt x="1216" y="19180"/>
                  </a:cubicBezTo>
                  <a:cubicBezTo>
                    <a:pt x="1216" y="19180"/>
                    <a:pt x="997" y="19148"/>
                    <a:pt x="857" y="19148"/>
                  </a:cubicBezTo>
                  <a:cubicBezTo>
                    <a:pt x="750" y="19148"/>
                    <a:pt x="689" y="19167"/>
                    <a:pt x="807" y="19232"/>
                  </a:cubicBezTo>
                  <a:cubicBezTo>
                    <a:pt x="917" y="19294"/>
                    <a:pt x="923" y="19420"/>
                    <a:pt x="1075" y="19420"/>
                  </a:cubicBezTo>
                  <a:cubicBezTo>
                    <a:pt x="1090" y="19420"/>
                    <a:pt x="1108" y="19419"/>
                    <a:pt x="1127" y="19416"/>
                  </a:cubicBezTo>
                  <a:cubicBezTo>
                    <a:pt x="1139" y="19414"/>
                    <a:pt x="1149" y="19413"/>
                    <a:pt x="1158" y="19413"/>
                  </a:cubicBezTo>
                  <a:cubicBezTo>
                    <a:pt x="1267" y="19413"/>
                    <a:pt x="1144" y="19571"/>
                    <a:pt x="1250" y="19571"/>
                  </a:cubicBezTo>
                  <a:cubicBezTo>
                    <a:pt x="1258" y="19571"/>
                    <a:pt x="1267" y="19570"/>
                    <a:pt x="1278" y="19568"/>
                  </a:cubicBezTo>
                  <a:lnTo>
                    <a:pt x="1278" y="19568"/>
                  </a:lnTo>
                  <a:cubicBezTo>
                    <a:pt x="1079" y="19605"/>
                    <a:pt x="944" y="19663"/>
                    <a:pt x="918" y="19820"/>
                  </a:cubicBezTo>
                  <a:cubicBezTo>
                    <a:pt x="902" y="19925"/>
                    <a:pt x="1416" y="19851"/>
                    <a:pt x="1526" y="19940"/>
                  </a:cubicBezTo>
                  <a:cubicBezTo>
                    <a:pt x="1825" y="20166"/>
                    <a:pt x="1054" y="20344"/>
                    <a:pt x="849" y="20391"/>
                  </a:cubicBezTo>
                  <a:cubicBezTo>
                    <a:pt x="1091" y="20444"/>
                    <a:pt x="1327" y="20512"/>
                    <a:pt x="1557" y="20606"/>
                  </a:cubicBezTo>
                  <a:cubicBezTo>
                    <a:pt x="1431" y="20674"/>
                    <a:pt x="1316" y="20763"/>
                    <a:pt x="1211" y="20863"/>
                  </a:cubicBezTo>
                  <a:cubicBezTo>
                    <a:pt x="1227" y="20860"/>
                    <a:pt x="1242" y="20858"/>
                    <a:pt x="1255" y="20858"/>
                  </a:cubicBezTo>
                  <a:cubicBezTo>
                    <a:pt x="1379" y="20858"/>
                    <a:pt x="1357" y="21006"/>
                    <a:pt x="1400" y="21067"/>
                  </a:cubicBezTo>
                  <a:cubicBezTo>
                    <a:pt x="1423" y="21100"/>
                    <a:pt x="1644" y="21209"/>
                    <a:pt x="1720" y="21209"/>
                  </a:cubicBezTo>
                  <a:cubicBezTo>
                    <a:pt x="1729" y="21209"/>
                    <a:pt x="1736" y="21207"/>
                    <a:pt x="1740" y="21204"/>
                  </a:cubicBezTo>
                  <a:lnTo>
                    <a:pt x="1740" y="21204"/>
                  </a:lnTo>
                  <a:cubicBezTo>
                    <a:pt x="1577" y="21319"/>
                    <a:pt x="1217" y="21262"/>
                    <a:pt x="1426" y="21492"/>
                  </a:cubicBezTo>
                  <a:cubicBezTo>
                    <a:pt x="1578" y="21649"/>
                    <a:pt x="1505" y="21723"/>
                    <a:pt x="1258" y="21775"/>
                  </a:cubicBezTo>
                  <a:cubicBezTo>
                    <a:pt x="1268" y="21823"/>
                    <a:pt x="1298" y="21834"/>
                    <a:pt x="1336" y="21834"/>
                  </a:cubicBezTo>
                  <a:cubicBezTo>
                    <a:pt x="1367" y="21834"/>
                    <a:pt x="1403" y="21827"/>
                    <a:pt x="1438" y="21827"/>
                  </a:cubicBezTo>
                  <a:cubicBezTo>
                    <a:pt x="1454" y="21827"/>
                    <a:pt x="1469" y="21828"/>
                    <a:pt x="1484" y="21833"/>
                  </a:cubicBezTo>
                  <a:cubicBezTo>
                    <a:pt x="1610" y="21870"/>
                    <a:pt x="1547" y="22037"/>
                    <a:pt x="1631" y="22095"/>
                  </a:cubicBezTo>
                  <a:cubicBezTo>
                    <a:pt x="1656" y="22113"/>
                    <a:pt x="1684" y="22119"/>
                    <a:pt x="1713" y="22119"/>
                  </a:cubicBezTo>
                  <a:cubicBezTo>
                    <a:pt x="1772" y="22119"/>
                    <a:pt x="1836" y="22095"/>
                    <a:pt x="1896" y="22095"/>
                  </a:cubicBezTo>
                  <a:cubicBezTo>
                    <a:pt x="1911" y="22095"/>
                    <a:pt x="1926" y="22097"/>
                    <a:pt x="1940" y="22100"/>
                  </a:cubicBezTo>
                  <a:cubicBezTo>
                    <a:pt x="2031" y="22124"/>
                    <a:pt x="1973" y="22240"/>
                    <a:pt x="2050" y="22240"/>
                  </a:cubicBezTo>
                  <a:cubicBezTo>
                    <a:pt x="2057" y="22240"/>
                    <a:pt x="2065" y="22239"/>
                    <a:pt x="2074" y="22237"/>
                  </a:cubicBezTo>
                  <a:lnTo>
                    <a:pt x="2074" y="22237"/>
                  </a:lnTo>
                  <a:cubicBezTo>
                    <a:pt x="1888" y="22278"/>
                    <a:pt x="1893" y="22253"/>
                    <a:pt x="1919" y="22378"/>
                  </a:cubicBezTo>
                  <a:lnTo>
                    <a:pt x="1966" y="22630"/>
                  </a:lnTo>
                  <a:cubicBezTo>
                    <a:pt x="1920" y="22641"/>
                    <a:pt x="1853" y="22658"/>
                    <a:pt x="1797" y="22658"/>
                  </a:cubicBezTo>
                  <a:cubicBezTo>
                    <a:pt x="1746" y="22658"/>
                    <a:pt x="1704" y="22644"/>
                    <a:pt x="1694" y="22598"/>
                  </a:cubicBezTo>
                  <a:cubicBezTo>
                    <a:pt x="1641" y="22577"/>
                    <a:pt x="1661" y="22529"/>
                    <a:pt x="1597" y="22529"/>
                  </a:cubicBezTo>
                  <a:cubicBezTo>
                    <a:pt x="1584" y="22529"/>
                    <a:pt x="1568" y="22531"/>
                    <a:pt x="1547" y="22536"/>
                  </a:cubicBezTo>
                  <a:cubicBezTo>
                    <a:pt x="1604" y="22777"/>
                    <a:pt x="1882" y="22745"/>
                    <a:pt x="2055" y="22908"/>
                  </a:cubicBezTo>
                  <a:cubicBezTo>
                    <a:pt x="2134" y="22979"/>
                    <a:pt x="2089" y="22999"/>
                    <a:pt x="2017" y="22999"/>
                  </a:cubicBezTo>
                  <a:cubicBezTo>
                    <a:pt x="1930" y="22999"/>
                    <a:pt x="1804" y="22971"/>
                    <a:pt x="1804" y="22971"/>
                  </a:cubicBezTo>
                  <a:lnTo>
                    <a:pt x="1804" y="22971"/>
                  </a:lnTo>
                  <a:cubicBezTo>
                    <a:pt x="1793" y="22976"/>
                    <a:pt x="1929" y="23097"/>
                    <a:pt x="1929" y="23097"/>
                  </a:cubicBezTo>
                  <a:cubicBezTo>
                    <a:pt x="2061" y="23149"/>
                    <a:pt x="2061" y="23170"/>
                    <a:pt x="1966" y="23275"/>
                  </a:cubicBezTo>
                  <a:cubicBezTo>
                    <a:pt x="1866" y="23383"/>
                    <a:pt x="1848" y="23569"/>
                    <a:pt x="1981" y="23569"/>
                  </a:cubicBezTo>
                  <a:cubicBezTo>
                    <a:pt x="2021" y="23569"/>
                    <a:pt x="2075" y="23552"/>
                    <a:pt x="2144" y="23511"/>
                  </a:cubicBezTo>
                  <a:lnTo>
                    <a:pt x="2144" y="23511"/>
                  </a:lnTo>
                  <a:cubicBezTo>
                    <a:pt x="2129" y="23579"/>
                    <a:pt x="2202" y="23579"/>
                    <a:pt x="2218" y="23600"/>
                  </a:cubicBezTo>
                  <a:cubicBezTo>
                    <a:pt x="2239" y="23626"/>
                    <a:pt x="1940" y="23647"/>
                    <a:pt x="1893" y="23663"/>
                  </a:cubicBezTo>
                  <a:cubicBezTo>
                    <a:pt x="1788" y="23689"/>
                    <a:pt x="1851" y="23741"/>
                    <a:pt x="1893" y="23783"/>
                  </a:cubicBezTo>
                  <a:cubicBezTo>
                    <a:pt x="2082" y="23962"/>
                    <a:pt x="2480" y="23836"/>
                    <a:pt x="2527" y="24072"/>
                  </a:cubicBezTo>
                  <a:cubicBezTo>
                    <a:pt x="2391" y="24103"/>
                    <a:pt x="2234" y="24124"/>
                    <a:pt x="2118" y="24198"/>
                  </a:cubicBezTo>
                  <a:cubicBezTo>
                    <a:pt x="1952" y="24310"/>
                    <a:pt x="2052" y="24411"/>
                    <a:pt x="2202" y="24411"/>
                  </a:cubicBezTo>
                  <a:cubicBezTo>
                    <a:pt x="2225" y="24411"/>
                    <a:pt x="2249" y="24409"/>
                    <a:pt x="2273" y="24404"/>
                  </a:cubicBezTo>
                  <a:lnTo>
                    <a:pt x="2273" y="24404"/>
                  </a:lnTo>
                  <a:cubicBezTo>
                    <a:pt x="2123" y="24436"/>
                    <a:pt x="1951" y="24520"/>
                    <a:pt x="1977" y="24649"/>
                  </a:cubicBezTo>
                  <a:cubicBezTo>
                    <a:pt x="2035" y="24638"/>
                    <a:pt x="2268" y="24556"/>
                    <a:pt x="2368" y="24556"/>
                  </a:cubicBezTo>
                  <a:cubicBezTo>
                    <a:pt x="2421" y="24556"/>
                    <a:pt x="2437" y="24579"/>
                    <a:pt x="2370" y="24649"/>
                  </a:cubicBezTo>
                  <a:cubicBezTo>
                    <a:pt x="2265" y="24753"/>
                    <a:pt x="2040" y="24806"/>
                    <a:pt x="2076" y="24947"/>
                  </a:cubicBezTo>
                  <a:cubicBezTo>
                    <a:pt x="2092" y="25042"/>
                    <a:pt x="2223" y="25047"/>
                    <a:pt x="2213" y="25147"/>
                  </a:cubicBezTo>
                  <a:cubicBezTo>
                    <a:pt x="2024" y="25189"/>
                    <a:pt x="2155" y="25582"/>
                    <a:pt x="2197" y="25655"/>
                  </a:cubicBezTo>
                  <a:cubicBezTo>
                    <a:pt x="2210" y="25681"/>
                    <a:pt x="2229" y="25690"/>
                    <a:pt x="2251" y="25690"/>
                  </a:cubicBezTo>
                  <a:cubicBezTo>
                    <a:pt x="2327" y="25690"/>
                    <a:pt x="2442" y="25574"/>
                    <a:pt x="2502" y="25574"/>
                  </a:cubicBezTo>
                  <a:cubicBezTo>
                    <a:pt x="2507" y="25574"/>
                    <a:pt x="2512" y="25574"/>
                    <a:pt x="2517" y="25577"/>
                  </a:cubicBezTo>
                  <a:cubicBezTo>
                    <a:pt x="2695" y="25650"/>
                    <a:pt x="2239" y="25854"/>
                    <a:pt x="2176" y="25886"/>
                  </a:cubicBezTo>
                  <a:cubicBezTo>
                    <a:pt x="2061" y="25938"/>
                    <a:pt x="2134" y="26127"/>
                    <a:pt x="2150" y="26185"/>
                  </a:cubicBezTo>
                  <a:cubicBezTo>
                    <a:pt x="2197" y="26347"/>
                    <a:pt x="2270" y="26505"/>
                    <a:pt x="2375" y="26641"/>
                  </a:cubicBezTo>
                  <a:cubicBezTo>
                    <a:pt x="2407" y="26683"/>
                    <a:pt x="2695" y="26919"/>
                    <a:pt x="2663" y="26950"/>
                  </a:cubicBezTo>
                  <a:cubicBezTo>
                    <a:pt x="2657" y="26957"/>
                    <a:pt x="2644" y="26959"/>
                    <a:pt x="2625" y="26959"/>
                  </a:cubicBezTo>
                  <a:cubicBezTo>
                    <a:pt x="2525" y="26959"/>
                    <a:pt x="2281" y="26882"/>
                    <a:pt x="2191" y="26882"/>
                  </a:cubicBezTo>
                  <a:cubicBezTo>
                    <a:pt x="2162" y="26882"/>
                    <a:pt x="2149" y="26891"/>
                    <a:pt x="2165" y="26914"/>
                  </a:cubicBezTo>
                  <a:cubicBezTo>
                    <a:pt x="2221" y="26995"/>
                    <a:pt x="2561" y="27345"/>
                    <a:pt x="2702" y="27345"/>
                  </a:cubicBezTo>
                  <a:cubicBezTo>
                    <a:pt x="2707" y="27345"/>
                    <a:pt x="2711" y="27344"/>
                    <a:pt x="2716" y="27343"/>
                  </a:cubicBezTo>
                  <a:lnTo>
                    <a:pt x="2716" y="27343"/>
                  </a:lnTo>
                  <a:cubicBezTo>
                    <a:pt x="2538" y="27380"/>
                    <a:pt x="2485" y="27475"/>
                    <a:pt x="2490" y="27595"/>
                  </a:cubicBezTo>
                  <a:cubicBezTo>
                    <a:pt x="2501" y="27695"/>
                    <a:pt x="2538" y="27789"/>
                    <a:pt x="2601" y="27868"/>
                  </a:cubicBezTo>
                  <a:cubicBezTo>
                    <a:pt x="2653" y="27931"/>
                    <a:pt x="2763" y="27931"/>
                    <a:pt x="2826" y="27994"/>
                  </a:cubicBezTo>
                  <a:cubicBezTo>
                    <a:pt x="2994" y="28177"/>
                    <a:pt x="2747" y="28382"/>
                    <a:pt x="2684" y="28581"/>
                  </a:cubicBezTo>
                  <a:cubicBezTo>
                    <a:pt x="2675" y="28614"/>
                    <a:pt x="2689" y="28625"/>
                    <a:pt x="2714" y="28625"/>
                  </a:cubicBezTo>
                  <a:cubicBezTo>
                    <a:pt x="2733" y="28625"/>
                    <a:pt x="2757" y="28619"/>
                    <a:pt x="2784" y="28612"/>
                  </a:cubicBezTo>
                  <a:cubicBezTo>
                    <a:pt x="2800" y="28680"/>
                    <a:pt x="2816" y="28743"/>
                    <a:pt x="2821" y="28812"/>
                  </a:cubicBezTo>
                  <a:cubicBezTo>
                    <a:pt x="2847" y="28927"/>
                    <a:pt x="2989" y="29006"/>
                    <a:pt x="3020" y="29137"/>
                  </a:cubicBezTo>
                  <a:cubicBezTo>
                    <a:pt x="3046" y="29257"/>
                    <a:pt x="3020" y="29336"/>
                    <a:pt x="3004" y="29451"/>
                  </a:cubicBezTo>
                  <a:cubicBezTo>
                    <a:pt x="2994" y="29509"/>
                    <a:pt x="2989" y="29619"/>
                    <a:pt x="3072" y="29640"/>
                  </a:cubicBezTo>
                  <a:cubicBezTo>
                    <a:pt x="3219" y="29682"/>
                    <a:pt x="3198" y="30049"/>
                    <a:pt x="3235" y="30164"/>
                  </a:cubicBezTo>
                  <a:cubicBezTo>
                    <a:pt x="3251" y="30217"/>
                    <a:pt x="3539" y="30516"/>
                    <a:pt x="3518" y="30531"/>
                  </a:cubicBezTo>
                  <a:cubicBezTo>
                    <a:pt x="3514" y="30537"/>
                    <a:pt x="3497" y="30539"/>
                    <a:pt x="3474" y="30539"/>
                  </a:cubicBezTo>
                  <a:cubicBezTo>
                    <a:pt x="3415" y="30539"/>
                    <a:pt x="3317" y="30525"/>
                    <a:pt x="3298" y="30521"/>
                  </a:cubicBezTo>
                  <a:lnTo>
                    <a:pt x="3298" y="30521"/>
                  </a:lnTo>
                  <a:lnTo>
                    <a:pt x="3466" y="30673"/>
                  </a:lnTo>
                  <a:cubicBezTo>
                    <a:pt x="3492" y="30683"/>
                    <a:pt x="3765" y="30757"/>
                    <a:pt x="3765" y="30778"/>
                  </a:cubicBezTo>
                  <a:cubicBezTo>
                    <a:pt x="3765" y="30799"/>
                    <a:pt x="3571" y="30825"/>
                    <a:pt x="3544" y="30872"/>
                  </a:cubicBezTo>
                  <a:cubicBezTo>
                    <a:pt x="3497" y="30956"/>
                    <a:pt x="3544" y="31071"/>
                    <a:pt x="3560" y="31139"/>
                  </a:cubicBezTo>
                  <a:cubicBezTo>
                    <a:pt x="3618" y="31192"/>
                    <a:pt x="3696" y="31239"/>
                    <a:pt x="3686" y="31312"/>
                  </a:cubicBezTo>
                  <a:cubicBezTo>
                    <a:pt x="3702" y="31339"/>
                    <a:pt x="3686" y="31381"/>
                    <a:pt x="3612" y="31438"/>
                  </a:cubicBezTo>
                  <a:cubicBezTo>
                    <a:pt x="3678" y="31393"/>
                    <a:pt x="3857" y="31352"/>
                    <a:pt x="3883" y="31311"/>
                  </a:cubicBezTo>
                  <a:lnTo>
                    <a:pt x="3883" y="31311"/>
                  </a:lnTo>
                  <a:cubicBezTo>
                    <a:pt x="3802" y="31470"/>
                    <a:pt x="3865" y="31507"/>
                    <a:pt x="4011" y="31585"/>
                  </a:cubicBezTo>
                  <a:cubicBezTo>
                    <a:pt x="4069" y="31616"/>
                    <a:pt x="4141" y="31670"/>
                    <a:pt x="4213" y="31670"/>
                  </a:cubicBezTo>
                  <a:cubicBezTo>
                    <a:pt x="4226" y="31670"/>
                    <a:pt x="4239" y="31668"/>
                    <a:pt x="4252" y="31664"/>
                  </a:cubicBezTo>
                  <a:cubicBezTo>
                    <a:pt x="4296" y="31651"/>
                    <a:pt x="4296" y="31605"/>
                    <a:pt x="4322" y="31605"/>
                  </a:cubicBezTo>
                  <a:cubicBezTo>
                    <a:pt x="4327" y="31605"/>
                    <a:pt x="4333" y="31607"/>
                    <a:pt x="4341" y="31611"/>
                  </a:cubicBezTo>
                  <a:cubicBezTo>
                    <a:pt x="4478" y="31685"/>
                    <a:pt x="4472" y="31821"/>
                    <a:pt x="4614" y="31900"/>
                  </a:cubicBezTo>
                  <a:cubicBezTo>
                    <a:pt x="4677" y="31936"/>
                    <a:pt x="5002" y="32041"/>
                    <a:pt x="4913" y="32209"/>
                  </a:cubicBezTo>
                  <a:cubicBezTo>
                    <a:pt x="4931" y="32218"/>
                    <a:pt x="4947" y="32222"/>
                    <a:pt x="4961" y="32222"/>
                  </a:cubicBezTo>
                  <a:cubicBezTo>
                    <a:pt x="5066" y="32222"/>
                    <a:pt x="5059" y="31993"/>
                    <a:pt x="5175" y="31984"/>
                  </a:cubicBezTo>
                  <a:cubicBezTo>
                    <a:pt x="5176" y="31984"/>
                    <a:pt x="5177" y="31983"/>
                    <a:pt x="5178" y="31983"/>
                  </a:cubicBezTo>
                  <a:cubicBezTo>
                    <a:pt x="5247" y="31983"/>
                    <a:pt x="5217" y="32168"/>
                    <a:pt x="5212" y="32220"/>
                  </a:cubicBezTo>
                  <a:cubicBezTo>
                    <a:pt x="5233" y="32267"/>
                    <a:pt x="5259" y="32314"/>
                    <a:pt x="5290" y="32361"/>
                  </a:cubicBezTo>
                  <a:cubicBezTo>
                    <a:pt x="5373" y="32449"/>
                    <a:pt x="5943" y="32343"/>
                    <a:pt x="5850" y="32548"/>
                  </a:cubicBezTo>
                  <a:lnTo>
                    <a:pt x="5850" y="32548"/>
                  </a:lnTo>
                  <a:cubicBezTo>
                    <a:pt x="5885" y="32478"/>
                    <a:pt x="6059" y="32201"/>
                    <a:pt x="6129" y="32201"/>
                  </a:cubicBezTo>
                  <a:cubicBezTo>
                    <a:pt x="6133" y="32201"/>
                    <a:pt x="6136" y="32202"/>
                    <a:pt x="6140" y="32204"/>
                  </a:cubicBezTo>
                  <a:cubicBezTo>
                    <a:pt x="6166" y="32225"/>
                    <a:pt x="6134" y="32372"/>
                    <a:pt x="6129" y="32408"/>
                  </a:cubicBezTo>
                  <a:cubicBezTo>
                    <a:pt x="6140" y="32445"/>
                    <a:pt x="6161" y="32482"/>
                    <a:pt x="6187" y="32513"/>
                  </a:cubicBezTo>
                  <a:cubicBezTo>
                    <a:pt x="6245" y="32608"/>
                    <a:pt x="6281" y="32639"/>
                    <a:pt x="6381" y="32644"/>
                  </a:cubicBezTo>
                  <a:cubicBezTo>
                    <a:pt x="6418" y="32644"/>
                    <a:pt x="6465" y="32655"/>
                    <a:pt x="6459" y="32707"/>
                  </a:cubicBezTo>
                  <a:cubicBezTo>
                    <a:pt x="6449" y="32822"/>
                    <a:pt x="6250" y="32954"/>
                    <a:pt x="6260" y="33011"/>
                  </a:cubicBezTo>
                  <a:cubicBezTo>
                    <a:pt x="6261" y="33022"/>
                    <a:pt x="6273" y="33026"/>
                    <a:pt x="6292" y="33026"/>
                  </a:cubicBezTo>
                  <a:cubicBezTo>
                    <a:pt x="6357" y="33026"/>
                    <a:pt x="6503" y="32977"/>
                    <a:pt x="6565" y="32977"/>
                  </a:cubicBezTo>
                  <a:cubicBezTo>
                    <a:pt x="6574" y="32977"/>
                    <a:pt x="6580" y="32978"/>
                    <a:pt x="6585" y="32980"/>
                  </a:cubicBezTo>
                  <a:cubicBezTo>
                    <a:pt x="6743" y="33043"/>
                    <a:pt x="6842" y="33242"/>
                    <a:pt x="6958" y="33368"/>
                  </a:cubicBezTo>
                  <a:cubicBezTo>
                    <a:pt x="6969" y="33380"/>
                    <a:pt x="6981" y="33385"/>
                    <a:pt x="6993" y="33385"/>
                  </a:cubicBezTo>
                  <a:cubicBezTo>
                    <a:pt x="7086" y="33385"/>
                    <a:pt x="7196" y="33074"/>
                    <a:pt x="7281" y="33074"/>
                  </a:cubicBezTo>
                  <a:cubicBezTo>
                    <a:pt x="7307" y="33074"/>
                    <a:pt x="7331" y="33103"/>
                    <a:pt x="7351" y="33179"/>
                  </a:cubicBezTo>
                  <a:cubicBezTo>
                    <a:pt x="7398" y="33363"/>
                    <a:pt x="7367" y="33525"/>
                    <a:pt x="7571" y="33562"/>
                  </a:cubicBezTo>
                  <a:cubicBezTo>
                    <a:pt x="7572" y="33562"/>
                    <a:pt x="7573" y="33562"/>
                    <a:pt x="7575" y="33562"/>
                  </a:cubicBezTo>
                  <a:cubicBezTo>
                    <a:pt x="7622" y="33562"/>
                    <a:pt x="7779" y="33440"/>
                    <a:pt x="7847" y="33440"/>
                  </a:cubicBezTo>
                  <a:cubicBezTo>
                    <a:pt x="7881" y="33440"/>
                    <a:pt x="7892" y="33471"/>
                    <a:pt x="7854" y="33567"/>
                  </a:cubicBezTo>
                  <a:cubicBezTo>
                    <a:pt x="7793" y="33722"/>
                    <a:pt x="7828" y="33770"/>
                    <a:pt x="7897" y="33770"/>
                  </a:cubicBezTo>
                  <a:cubicBezTo>
                    <a:pt x="7976" y="33770"/>
                    <a:pt x="8101" y="33706"/>
                    <a:pt x="8174" y="33672"/>
                  </a:cubicBezTo>
                  <a:cubicBezTo>
                    <a:pt x="8211" y="33655"/>
                    <a:pt x="8241" y="33647"/>
                    <a:pt x="8266" y="33647"/>
                  </a:cubicBezTo>
                  <a:cubicBezTo>
                    <a:pt x="8404" y="33647"/>
                    <a:pt x="8355" y="33893"/>
                    <a:pt x="8462" y="33986"/>
                  </a:cubicBezTo>
                  <a:cubicBezTo>
                    <a:pt x="8478" y="33999"/>
                    <a:pt x="8492" y="34005"/>
                    <a:pt x="8506" y="34005"/>
                  </a:cubicBezTo>
                  <a:cubicBezTo>
                    <a:pt x="8611" y="34005"/>
                    <a:pt x="8677" y="33673"/>
                    <a:pt x="8751" y="33604"/>
                  </a:cubicBezTo>
                  <a:cubicBezTo>
                    <a:pt x="8757" y="33597"/>
                    <a:pt x="8763" y="33595"/>
                    <a:pt x="8768" y="33595"/>
                  </a:cubicBezTo>
                  <a:cubicBezTo>
                    <a:pt x="8825" y="33595"/>
                    <a:pt x="8793" y="33958"/>
                    <a:pt x="8865" y="33958"/>
                  </a:cubicBezTo>
                  <a:cubicBezTo>
                    <a:pt x="8873" y="33958"/>
                    <a:pt x="8882" y="33954"/>
                    <a:pt x="8892" y="33944"/>
                  </a:cubicBezTo>
                  <a:cubicBezTo>
                    <a:pt x="8929" y="33913"/>
                    <a:pt x="8903" y="33813"/>
                    <a:pt x="8971" y="33771"/>
                  </a:cubicBezTo>
                  <a:cubicBezTo>
                    <a:pt x="8975" y="33771"/>
                    <a:pt x="8979" y="33771"/>
                    <a:pt x="8983" y="33771"/>
                  </a:cubicBezTo>
                  <a:cubicBezTo>
                    <a:pt x="9036" y="33771"/>
                    <a:pt x="9083" y="33801"/>
                    <a:pt x="9107" y="33845"/>
                  </a:cubicBezTo>
                  <a:cubicBezTo>
                    <a:pt x="9128" y="34018"/>
                    <a:pt x="8913" y="34107"/>
                    <a:pt x="9055" y="34259"/>
                  </a:cubicBezTo>
                  <a:cubicBezTo>
                    <a:pt x="9244" y="34464"/>
                    <a:pt x="9558" y="34584"/>
                    <a:pt x="9836" y="34605"/>
                  </a:cubicBezTo>
                  <a:cubicBezTo>
                    <a:pt x="9844" y="34606"/>
                    <a:pt x="9851" y="34606"/>
                    <a:pt x="9858" y="34606"/>
                  </a:cubicBezTo>
                  <a:cubicBezTo>
                    <a:pt x="9903" y="34606"/>
                    <a:pt x="9931" y="34598"/>
                    <a:pt x="9963" y="34598"/>
                  </a:cubicBezTo>
                  <a:cubicBezTo>
                    <a:pt x="9985" y="34598"/>
                    <a:pt x="10009" y="34602"/>
                    <a:pt x="10040" y="34616"/>
                  </a:cubicBezTo>
                  <a:cubicBezTo>
                    <a:pt x="10071" y="34599"/>
                    <a:pt x="10091" y="34591"/>
                    <a:pt x="10105" y="34591"/>
                  </a:cubicBezTo>
                  <a:cubicBezTo>
                    <a:pt x="10195" y="34591"/>
                    <a:pt x="9938" y="34931"/>
                    <a:pt x="9951" y="34935"/>
                  </a:cubicBezTo>
                  <a:cubicBezTo>
                    <a:pt x="9961" y="34941"/>
                    <a:pt x="9971" y="34943"/>
                    <a:pt x="9981" y="34943"/>
                  </a:cubicBezTo>
                  <a:cubicBezTo>
                    <a:pt x="10071" y="34943"/>
                    <a:pt x="10167" y="34756"/>
                    <a:pt x="10232" y="34756"/>
                  </a:cubicBezTo>
                  <a:cubicBezTo>
                    <a:pt x="10261" y="34756"/>
                    <a:pt x="10284" y="34793"/>
                    <a:pt x="10297" y="34899"/>
                  </a:cubicBezTo>
                  <a:cubicBezTo>
                    <a:pt x="10339" y="34920"/>
                    <a:pt x="10381" y="34930"/>
                    <a:pt x="10423" y="34935"/>
                  </a:cubicBezTo>
                  <a:cubicBezTo>
                    <a:pt x="10518" y="34956"/>
                    <a:pt x="11267" y="34977"/>
                    <a:pt x="11152" y="35198"/>
                  </a:cubicBezTo>
                  <a:lnTo>
                    <a:pt x="11571" y="34977"/>
                  </a:lnTo>
                  <a:lnTo>
                    <a:pt x="11571" y="34977"/>
                  </a:lnTo>
                  <a:cubicBezTo>
                    <a:pt x="11477" y="35161"/>
                    <a:pt x="11577" y="35266"/>
                    <a:pt x="11671" y="35323"/>
                  </a:cubicBezTo>
                  <a:cubicBezTo>
                    <a:pt x="11771" y="35392"/>
                    <a:pt x="11697" y="35523"/>
                    <a:pt x="11692" y="35664"/>
                  </a:cubicBezTo>
                  <a:cubicBezTo>
                    <a:pt x="11691" y="35678"/>
                    <a:pt x="11696" y="35683"/>
                    <a:pt x="11705" y="35683"/>
                  </a:cubicBezTo>
                  <a:cubicBezTo>
                    <a:pt x="11763" y="35683"/>
                    <a:pt x="12009" y="35423"/>
                    <a:pt x="12123" y="35423"/>
                  </a:cubicBezTo>
                  <a:cubicBezTo>
                    <a:pt x="12132" y="35423"/>
                    <a:pt x="12141" y="35424"/>
                    <a:pt x="12148" y="35428"/>
                  </a:cubicBezTo>
                  <a:cubicBezTo>
                    <a:pt x="12117" y="35491"/>
                    <a:pt x="11891" y="35806"/>
                    <a:pt x="11923" y="35842"/>
                  </a:cubicBezTo>
                  <a:cubicBezTo>
                    <a:pt x="11944" y="35875"/>
                    <a:pt x="11985" y="35889"/>
                    <a:pt x="12032" y="35889"/>
                  </a:cubicBezTo>
                  <a:cubicBezTo>
                    <a:pt x="12122" y="35889"/>
                    <a:pt x="12236" y="35836"/>
                    <a:pt x="12285" y="35753"/>
                  </a:cubicBezTo>
                  <a:cubicBezTo>
                    <a:pt x="12331" y="35674"/>
                    <a:pt x="12316" y="35558"/>
                    <a:pt x="12381" y="35558"/>
                  </a:cubicBezTo>
                  <a:cubicBezTo>
                    <a:pt x="12389" y="35558"/>
                    <a:pt x="12399" y="35560"/>
                    <a:pt x="12410" y="35565"/>
                  </a:cubicBezTo>
                  <a:cubicBezTo>
                    <a:pt x="12473" y="35591"/>
                    <a:pt x="12484" y="35622"/>
                    <a:pt x="12473" y="35717"/>
                  </a:cubicBezTo>
                  <a:cubicBezTo>
                    <a:pt x="12468" y="35869"/>
                    <a:pt x="12295" y="36021"/>
                    <a:pt x="12285" y="36162"/>
                  </a:cubicBezTo>
                  <a:cubicBezTo>
                    <a:pt x="12285" y="36164"/>
                    <a:pt x="12285" y="36165"/>
                    <a:pt x="12287" y="36165"/>
                  </a:cubicBezTo>
                  <a:cubicBezTo>
                    <a:pt x="12309" y="36165"/>
                    <a:pt x="12447" y="36031"/>
                    <a:pt x="12447" y="36031"/>
                  </a:cubicBezTo>
                  <a:cubicBezTo>
                    <a:pt x="12487" y="36004"/>
                    <a:pt x="12534" y="35990"/>
                    <a:pt x="12582" y="35990"/>
                  </a:cubicBezTo>
                  <a:cubicBezTo>
                    <a:pt x="12616" y="35990"/>
                    <a:pt x="12650" y="35997"/>
                    <a:pt x="12683" y="36010"/>
                  </a:cubicBezTo>
                  <a:cubicBezTo>
                    <a:pt x="12745" y="36034"/>
                    <a:pt x="12720" y="36096"/>
                    <a:pt x="12762" y="36096"/>
                  </a:cubicBezTo>
                  <a:cubicBezTo>
                    <a:pt x="12766" y="36096"/>
                    <a:pt x="12771" y="36096"/>
                    <a:pt x="12777" y="36094"/>
                  </a:cubicBezTo>
                  <a:cubicBezTo>
                    <a:pt x="12861" y="36057"/>
                    <a:pt x="12940" y="36010"/>
                    <a:pt x="13008" y="35947"/>
                  </a:cubicBezTo>
                  <a:cubicBezTo>
                    <a:pt x="13018" y="35940"/>
                    <a:pt x="13026" y="35936"/>
                    <a:pt x="13033" y="35936"/>
                  </a:cubicBezTo>
                  <a:cubicBezTo>
                    <a:pt x="13085" y="35936"/>
                    <a:pt x="13010" y="36179"/>
                    <a:pt x="13096" y="36179"/>
                  </a:cubicBezTo>
                  <a:cubicBezTo>
                    <a:pt x="13104" y="36179"/>
                    <a:pt x="13113" y="36177"/>
                    <a:pt x="13123" y="36173"/>
                  </a:cubicBezTo>
                  <a:cubicBezTo>
                    <a:pt x="13185" y="36147"/>
                    <a:pt x="13241" y="36057"/>
                    <a:pt x="13297" y="36057"/>
                  </a:cubicBezTo>
                  <a:cubicBezTo>
                    <a:pt x="13299" y="36057"/>
                    <a:pt x="13300" y="36057"/>
                    <a:pt x="13302" y="36057"/>
                  </a:cubicBezTo>
                  <a:cubicBezTo>
                    <a:pt x="13365" y="36068"/>
                    <a:pt x="13422" y="36089"/>
                    <a:pt x="13475" y="36126"/>
                  </a:cubicBezTo>
                  <a:cubicBezTo>
                    <a:pt x="13450" y="36113"/>
                    <a:pt x="13419" y="36107"/>
                    <a:pt x="13386" y="36107"/>
                  </a:cubicBezTo>
                  <a:cubicBezTo>
                    <a:pt x="13246" y="36107"/>
                    <a:pt x="13074" y="36214"/>
                    <a:pt x="13244" y="36325"/>
                  </a:cubicBezTo>
                  <a:cubicBezTo>
                    <a:pt x="13290" y="36353"/>
                    <a:pt x="13365" y="36380"/>
                    <a:pt x="13439" y="36380"/>
                  </a:cubicBezTo>
                  <a:cubicBezTo>
                    <a:pt x="13516" y="36380"/>
                    <a:pt x="13592" y="36351"/>
                    <a:pt x="13635" y="36266"/>
                  </a:cubicBezTo>
                  <a:lnTo>
                    <a:pt x="13635" y="36266"/>
                  </a:lnTo>
                  <a:cubicBezTo>
                    <a:pt x="13476" y="36594"/>
                    <a:pt x="14167" y="36787"/>
                    <a:pt x="14329" y="36870"/>
                  </a:cubicBezTo>
                  <a:cubicBezTo>
                    <a:pt x="14353" y="36883"/>
                    <a:pt x="14373" y="36888"/>
                    <a:pt x="14391" y="36888"/>
                  </a:cubicBezTo>
                  <a:cubicBezTo>
                    <a:pt x="14485" y="36888"/>
                    <a:pt x="14513" y="36729"/>
                    <a:pt x="14597" y="36566"/>
                  </a:cubicBezTo>
                  <a:cubicBezTo>
                    <a:pt x="14673" y="36494"/>
                    <a:pt x="14720" y="36456"/>
                    <a:pt x="14745" y="36456"/>
                  </a:cubicBezTo>
                  <a:cubicBezTo>
                    <a:pt x="14777" y="36456"/>
                    <a:pt x="14775" y="36518"/>
                    <a:pt x="14754" y="36650"/>
                  </a:cubicBezTo>
                  <a:cubicBezTo>
                    <a:pt x="14570" y="37006"/>
                    <a:pt x="14880" y="37311"/>
                    <a:pt x="15058" y="37405"/>
                  </a:cubicBezTo>
                  <a:cubicBezTo>
                    <a:pt x="15123" y="37439"/>
                    <a:pt x="15194" y="37477"/>
                    <a:pt x="15271" y="37477"/>
                  </a:cubicBezTo>
                  <a:cubicBezTo>
                    <a:pt x="15314" y="37477"/>
                    <a:pt x="15358" y="37466"/>
                    <a:pt x="15404" y="37436"/>
                  </a:cubicBezTo>
                  <a:cubicBezTo>
                    <a:pt x="15518" y="37361"/>
                    <a:pt x="15594" y="37321"/>
                    <a:pt x="15671" y="37321"/>
                  </a:cubicBezTo>
                  <a:cubicBezTo>
                    <a:pt x="15723" y="37321"/>
                    <a:pt x="15775" y="37338"/>
                    <a:pt x="15839" y="37373"/>
                  </a:cubicBezTo>
                  <a:cubicBezTo>
                    <a:pt x="15809" y="37358"/>
                    <a:pt x="15777" y="37351"/>
                    <a:pt x="15748" y="37351"/>
                  </a:cubicBezTo>
                  <a:cubicBezTo>
                    <a:pt x="15613" y="37351"/>
                    <a:pt x="15520" y="37498"/>
                    <a:pt x="15692" y="37588"/>
                  </a:cubicBezTo>
                  <a:lnTo>
                    <a:pt x="16180" y="37840"/>
                  </a:lnTo>
                  <a:cubicBezTo>
                    <a:pt x="16269" y="37880"/>
                    <a:pt x="16337" y="37908"/>
                    <a:pt x="16405" y="37908"/>
                  </a:cubicBezTo>
                  <a:cubicBezTo>
                    <a:pt x="16479" y="37908"/>
                    <a:pt x="16553" y="37874"/>
                    <a:pt x="16654" y="37783"/>
                  </a:cubicBezTo>
                  <a:lnTo>
                    <a:pt x="16654" y="37783"/>
                  </a:lnTo>
                  <a:cubicBezTo>
                    <a:pt x="16572" y="37860"/>
                    <a:pt x="16505" y="37928"/>
                    <a:pt x="16468" y="38055"/>
                  </a:cubicBezTo>
                  <a:cubicBezTo>
                    <a:pt x="16453" y="38117"/>
                    <a:pt x="16503" y="38195"/>
                    <a:pt x="16553" y="38195"/>
                  </a:cubicBezTo>
                  <a:cubicBezTo>
                    <a:pt x="16571" y="38195"/>
                    <a:pt x="16589" y="38185"/>
                    <a:pt x="16605" y="38160"/>
                  </a:cubicBezTo>
                  <a:cubicBezTo>
                    <a:pt x="16629" y="38121"/>
                    <a:pt x="16654" y="38106"/>
                    <a:pt x="16679" y="38106"/>
                  </a:cubicBezTo>
                  <a:cubicBezTo>
                    <a:pt x="16733" y="38106"/>
                    <a:pt x="16788" y="38175"/>
                    <a:pt x="16846" y="38197"/>
                  </a:cubicBezTo>
                  <a:cubicBezTo>
                    <a:pt x="16849" y="38198"/>
                    <a:pt x="16852" y="38198"/>
                    <a:pt x="16854" y="38198"/>
                  </a:cubicBezTo>
                  <a:cubicBezTo>
                    <a:pt x="16901" y="38198"/>
                    <a:pt x="16965" y="38085"/>
                    <a:pt x="17019" y="38060"/>
                  </a:cubicBezTo>
                  <a:cubicBezTo>
                    <a:pt x="17028" y="38057"/>
                    <a:pt x="17035" y="38055"/>
                    <a:pt x="17042" y="38055"/>
                  </a:cubicBezTo>
                  <a:cubicBezTo>
                    <a:pt x="17110" y="38055"/>
                    <a:pt x="17096" y="38207"/>
                    <a:pt x="17134" y="38260"/>
                  </a:cubicBezTo>
                  <a:cubicBezTo>
                    <a:pt x="17171" y="38317"/>
                    <a:pt x="17229" y="38359"/>
                    <a:pt x="17292" y="38375"/>
                  </a:cubicBezTo>
                  <a:cubicBezTo>
                    <a:pt x="17318" y="38387"/>
                    <a:pt x="17346" y="38393"/>
                    <a:pt x="17374" y="38393"/>
                  </a:cubicBezTo>
                  <a:cubicBezTo>
                    <a:pt x="17429" y="38393"/>
                    <a:pt x="17484" y="38370"/>
                    <a:pt x="17522" y="38328"/>
                  </a:cubicBezTo>
                  <a:cubicBezTo>
                    <a:pt x="17546" y="38301"/>
                    <a:pt x="17567" y="38290"/>
                    <a:pt x="17587" y="38290"/>
                  </a:cubicBezTo>
                  <a:cubicBezTo>
                    <a:pt x="17629" y="38290"/>
                    <a:pt x="17667" y="38334"/>
                    <a:pt x="17716" y="38359"/>
                  </a:cubicBezTo>
                  <a:cubicBezTo>
                    <a:pt x="17643" y="38516"/>
                    <a:pt x="17580" y="38537"/>
                    <a:pt x="17743" y="38543"/>
                  </a:cubicBezTo>
                  <a:cubicBezTo>
                    <a:pt x="17767" y="38544"/>
                    <a:pt x="17792" y="38545"/>
                    <a:pt x="17816" y="38545"/>
                  </a:cubicBezTo>
                  <a:cubicBezTo>
                    <a:pt x="17890" y="38545"/>
                    <a:pt x="17961" y="38539"/>
                    <a:pt x="18036" y="38527"/>
                  </a:cubicBezTo>
                  <a:lnTo>
                    <a:pt x="18036" y="38527"/>
                  </a:lnTo>
                  <a:cubicBezTo>
                    <a:pt x="18034" y="38528"/>
                    <a:pt x="18035" y="38529"/>
                    <a:pt x="18038" y="38529"/>
                  </a:cubicBezTo>
                  <a:cubicBezTo>
                    <a:pt x="18049" y="38529"/>
                    <a:pt x="18088" y="38522"/>
                    <a:pt x="18121" y="38522"/>
                  </a:cubicBezTo>
                  <a:cubicBezTo>
                    <a:pt x="18159" y="38522"/>
                    <a:pt x="18190" y="38531"/>
                    <a:pt x="18157" y="38569"/>
                  </a:cubicBezTo>
                  <a:cubicBezTo>
                    <a:pt x="18136" y="38600"/>
                    <a:pt x="18078" y="38600"/>
                    <a:pt x="18057" y="38689"/>
                  </a:cubicBezTo>
                  <a:cubicBezTo>
                    <a:pt x="18105" y="38714"/>
                    <a:pt x="18136" y="38724"/>
                    <a:pt x="18161" y="38724"/>
                  </a:cubicBezTo>
                  <a:cubicBezTo>
                    <a:pt x="18211" y="38724"/>
                    <a:pt x="18234" y="38686"/>
                    <a:pt x="18304" y="38648"/>
                  </a:cubicBezTo>
                  <a:cubicBezTo>
                    <a:pt x="18340" y="38627"/>
                    <a:pt x="18389" y="38599"/>
                    <a:pt x="18432" y="38599"/>
                  </a:cubicBezTo>
                  <a:cubicBezTo>
                    <a:pt x="18475" y="38599"/>
                    <a:pt x="18513" y="38627"/>
                    <a:pt x="18529" y="38716"/>
                  </a:cubicBezTo>
                  <a:cubicBezTo>
                    <a:pt x="18581" y="38946"/>
                    <a:pt x="18471" y="38936"/>
                    <a:pt x="18671" y="39125"/>
                  </a:cubicBezTo>
                  <a:cubicBezTo>
                    <a:pt x="18781" y="39230"/>
                    <a:pt x="18964" y="39418"/>
                    <a:pt x="19095" y="39481"/>
                  </a:cubicBezTo>
                  <a:cubicBezTo>
                    <a:pt x="19112" y="39490"/>
                    <a:pt x="19124" y="39494"/>
                    <a:pt x="19132" y="39494"/>
                  </a:cubicBezTo>
                  <a:cubicBezTo>
                    <a:pt x="19189" y="39494"/>
                    <a:pt x="19089" y="39317"/>
                    <a:pt x="19080" y="39240"/>
                  </a:cubicBezTo>
                  <a:cubicBezTo>
                    <a:pt x="19068" y="39168"/>
                    <a:pt x="19081" y="39122"/>
                    <a:pt x="19113" y="39122"/>
                  </a:cubicBezTo>
                  <a:cubicBezTo>
                    <a:pt x="19136" y="39122"/>
                    <a:pt x="19170" y="39148"/>
                    <a:pt x="19211" y="39209"/>
                  </a:cubicBezTo>
                  <a:cubicBezTo>
                    <a:pt x="19253" y="39273"/>
                    <a:pt x="19406" y="39427"/>
                    <a:pt x="19449" y="39427"/>
                  </a:cubicBezTo>
                  <a:cubicBezTo>
                    <a:pt x="19464" y="39427"/>
                    <a:pt x="19467" y="39410"/>
                    <a:pt x="19448" y="39366"/>
                  </a:cubicBezTo>
                  <a:lnTo>
                    <a:pt x="19448" y="39366"/>
                  </a:lnTo>
                  <a:cubicBezTo>
                    <a:pt x="19579" y="39657"/>
                    <a:pt x="19763" y="39743"/>
                    <a:pt x="19882" y="39743"/>
                  </a:cubicBezTo>
                  <a:lnTo>
                    <a:pt x="19819" y="39313"/>
                  </a:lnTo>
                  <a:cubicBezTo>
                    <a:pt x="19816" y="39250"/>
                    <a:pt x="19827" y="39238"/>
                    <a:pt x="19842" y="39238"/>
                  </a:cubicBezTo>
                  <a:cubicBezTo>
                    <a:pt x="19852" y="39238"/>
                    <a:pt x="19864" y="39243"/>
                    <a:pt x="19876" y="39243"/>
                  </a:cubicBezTo>
                  <a:cubicBezTo>
                    <a:pt x="19888" y="39243"/>
                    <a:pt x="19901" y="39238"/>
                    <a:pt x="19913" y="39219"/>
                  </a:cubicBezTo>
                  <a:cubicBezTo>
                    <a:pt x="19960" y="39146"/>
                    <a:pt x="19971" y="38994"/>
                    <a:pt x="19981" y="38862"/>
                  </a:cubicBezTo>
                  <a:cubicBezTo>
                    <a:pt x="19991" y="38757"/>
                    <a:pt x="19982" y="38113"/>
                    <a:pt x="20150" y="38113"/>
                  </a:cubicBezTo>
                  <a:cubicBezTo>
                    <a:pt x="20158" y="38113"/>
                    <a:pt x="20166" y="38115"/>
                    <a:pt x="20175" y="38118"/>
                  </a:cubicBezTo>
                  <a:cubicBezTo>
                    <a:pt x="20191" y="37919"/>
                    <a:pt x="20160" y="37856"/>
                    <a:pt x="19971" y="37809"/>
                  </a:cubicBezTo>
                  <a:cubicBezTo>
                    <a:pt x="19882" y="37777"/>
                    <a:pt x="19719" y="37646"/>
                    <a:pt x="19724" y="37583"/>
                  </a:cubicBezTo>
                  <a:cubicBezTo>
                    <a:pt x="19724" y="37583"/>
                    <a:pt x="20023" y="37557"/>
                    <a:pt x="20060" y="37536"/>
                  </a:cubicBezTo>
                  <a:cubicBezTo>
                    <a:pt x="20165" y="37473"/>
                    <a:pt x="20191" y="37337"/>
                    <a:pt x="20118" y="37242"/>
                  </a:cubicBezTo>
                  <a:cubicBezTo>
                    <a:pt x="20060" y="37164"/>
                    <a:pt x="20023" y="37069"/>
                    <a:pt x="20013" y="36975"/>
                  </a:cubicBezTo>
                  <a:cubicBezTo>
                    <a:pt x="20013" y="36959"/>
                    <a:pt x="20165" y="36917"/>
                    <a:pt x="20191" y="36891"/>
                  </a:cubicBezTo>
                  <a:cubicBezTo>
                    <a:pt x="20322" y="36755"/>
                    <a:pt x="19777" y="36713"/>
                    <a:pt x="19787" y="36587"/>
                  </a:cubicBezTo>
                  <a:cubicBezTo>
                    <a:pt x="19792" y="36528"/>
                    <a:pt x="19834" y="36510"/>
                    <a:pt x="19890" y="36510"/>
                  </a:cubicBezTo>
                  <a:cubicBezTo>
                    <a:pt x="19965" y="36510"/>
                    <a:pt x="20067" y="36541"/>
                    <a:pt x="20142" y="36541"/>
                  </a:cubicBezTo>
                  <a:cubicBezTo>
                    <a:pt x="20183" y="36541"/>
                    <a:pt x="20217" y="36532"/>
                    <a:pt x="20233" y="36503"/>
                  </a:cubicBezTo>
                  <a:cubicBezTo>
                    <a:pt x="20343" y="36309"/>
                    <a:pt x="20002" y="36063"/>
                    <a:pt x="19929" y="35879"/>
                  </a:cubicBezTo>
                  <a:cubicBezTo>
                    <a:pt x="19920" y="35849"/>
                    <a:pt x="19866" y="35568"/>
                    <a:pt x="19941" y="35568"/>
                  </a:cubicBezTo>
                  <a:cubicBezTo>
                    <a:pt x="19958" y="35568"/>
                    <a:pt x="19981" y="35582"/>
                    <a:pt x="20013" y="35617"/>
                  </a:cubicBezTo>
                  <a:cubicBezTo>
                    <a:pt x="20004" y="35724"/>
                    <a:pt x="20049" y="35788"/>
                    <a:pt x="20109" y="35788"/>
                  </a:cubicBezTo>
                  <a:cubicBezTo>
                    <a:pt x="20152" y="35788"/>
                    <a:pt x="20202" y="35755"/>
                    <a:pt x="20243" y="35680"/>
                  </a:cubicBezTo>
                  <a:cubicBezTo>
                    <a:pt x="20274" y="35624"/>
                    <a:pt x="20280" y="35412"/>
                    <a:pt x="20124" y="35412"/>
                  </a:cubicBezTo>
                  <a:cubicBezTo>
                    <a:pt x="20120" y="35412"/>
                    <a:pt x="20116" y="35412"/>
                    <a:pt x="20112" y="35413"/>
                  </a:cubicBezTo>
                  <a:cubicBezTo>
                    <a:pt x="20075" y="35413"/>
                    <a:pt x="19961" y="35470"/>
                    <a:pt x="19886" y="35470"/>
                  </a:cubicBezTo>
                  <a:cubicBezTo>
                    <a:pt x="19865" y="35470"/>
                    <a:pt x="19847" y="35466"/>
                    <a:pt x="19835" y="35454"/>
                  </a:cubicBezTo>
                  <a:cubicBezTo>
                    <a:pt x="19829" y="35444"/>
                    <a:pt x="20401" y="35161"/>
                    <a:pt x="20228" y="35103"/>
                  </a:cubicBezTo>
                  <a:cubicBezTo>
                    <a:pt x="20123" y="35072"/>
                    <a:pt x="20002" y="35087"/>
                    <a:pt x="19903" y="35046"/>
                  </a:cubicBezTo>
                  <a:cubicBezTo>
                    <a:pt x="19798" y="35004"/>
                    <a:pt x="19766" y="34925"/>
                    <a:pt x="19698" y="34867"/>
                  </a:cubicBezTo>
                  <a:lnTo>
                    <a:pt x="19698" y="34867"/>
                  </a:lnTo>
                  <a:cubicBezTo>
                    <a:pt x="19788" y="34876"/>
                    <a:pt x="19861" y="34885"/>
                    <a:pt x="19919" y="34885"/>
                  </a:cubicBezTo>
                  <a:cubicBezTo>
                    <a:pt x="20033" y="34885"/>
                    <a:pt x="20090" y="34851"/>
                    <a:pt x="20107" y="34715"/>
                  </a:cubicBezTo>
                  <a:cubicBezTo>
                    <a:pt x="20112" y="34673"/>
                    <a:pt x="20038" y="34420"/>
                    <a:pt x="19921" y="34420"/>
                  </a:cubicBezTo>
                  <a:cubicBezTo>
                    <a:pt x="19907" y="34420"/>
                    <a:pt x="19892" y="34423"/>
                    <a:pt x="19876" y="34432"/>
                  </a:cubicBezTo>
                  <a:lnTo>
                    <a:pt x="19892" y="34254"/>
                  </a:lnTo>
                  <a:cubicBezTo>
                    <a:pt x="19968" y="34254"/>
                    <a:pt x="20049" y="34287"/>
                    <a:pt x="20123" y="34287"/>
                  </a:cubicBezTo>
                  <a:cubicBezTo>
                    <a:pt x="20147" y="34287"/>
                    <a:pt x="20170" y="34284"/>
                    <a:pt x="20191" y="34275"/>
                  </a:cubicBezTo>
                  <a:cubicBezTo>
                    <a:pt x="20291" y="34243"/>
                    <a:pt x="20343" y="34138"/>
                    <a:pt x="20306" y="34039"/>
                  </a:cubicBezTo>
                  <a:cubicBezTo>
                    <a:pt x="20243" y="33850"/>
                    <a:pt x="19798" y="33750"/>
                    <a:pt x="20228" y="33656"/>
                  </a:cubicBezTo>
                  <a:lnTo>
                    <a:pt x="20228" y="33656"/>
                  </a:lnTo>
                  <a:cubicBezTo>
                    <a:pt x="20269" y="33660"/>
                    <a:pt x="20302" y="33662"/>
                    <a:pt x="20327" y="33662"/>
                  </a:cubicBezTo>
                  <a:cubicBezTo>
                    <a:pt x="20580" y="33662"/>
                    <a:pt x="20145" y="33486"/>
                    <a:pt x="20160" y="33363"/>
                  </a:cubicBezTo>
                  <a:cubicBezTo>
                    <a:pt x="20170" y="33273"/>
                    <a:pt x="20437" y="33169"/>
                    <a:pt x="20364" y="33090"/>
                  </a:cubicBezTo>
                  <a:cubicBezTo>
                    <a:pt x="20348" y="33074"/>
                    <a:pt x="20118" y="32927"/>
                    <a:pt x="20118" y="32927"/>
                  </a:cubicBezTo>
                  <a:cubicBezTo>
                    <a:pt x="20157" y="32915"/>
                    <a:pt x="20190" y="32912"/>
                    <a:pt x="20220" y="32912"/>
                  </a:cubicBezTo>
                  <a:cubicBezTo>
                    <a:pt x="20243" y="32912"/>
                    <a:pt x="20264" y="32914"/>
                    <a:pt x="20284" y="32914"/>
                  </a:cubicBezTo>
                  <a:cubicBezTo>
                    <a:pt x="20331" y="32914"/>
                    <a:pt x="20373" y="32903"/>
                    <a:pt x="20427" y="32833"/>
                  </a:cubicBezTo>
                  <a:cubicBezTo>
                    <a:pt x="20474" y="32775"/>
                    <a:pt x="20542" y="32649"/>
                    <a:pt x="20416" y="32597"/>
                  </a:cubicBezTo>
                  <a:cubicBezTo>
                    <a:pt x="20301" y="32555"/>
                    <a:pt x="20364" y="32434"/>
                    <a:pt x="20380" y="32340"/>
                  </a:cubicBezTo>
                  <a:cubicBezTo>
                    <a:pt x="20385" y="32289"/>
                    <a:pt x="20140" y="32238"/>
                    <a:pt x="20143" y="32118"/>
                  </a:cubicBezTo>
                  <a:lnTo>
                    <a:pt x="20143" y="32118"/>
                  </a:lnTo>
                  <a:lnTo>
                    <a:pt x="20018" y="32183"/>
                  </a:lnTo>
                  <a:cubicBezTo>
                    <a:pt x="19945" y="32120"/>
                    <a:pt x="19861" y="32078"/>
                    <a:pt x="19908" y="31989"/>
                  </a:cubicBezTo>
                  <a:lnTo>
                    <a:pt x="19908" y="31989"/>
                  </a:lnTo>
                  <a:cubicBezTo>
                    <a:pt x="20002" y="31999"/>
                    <a:pt x="20170" y="32015"/>
                    <a:pt x="20160" y="32109"/>
                  </a:cubicBezTo>
                  <a:lnTo>
                    <a:pt x="20157" y="32111"/>
                  </a:lnTo>
                  <a:lnTo>
                    <a:pt x="20157" y="32111"/>
                  </a:lnTo>
                  <a:lnTo>
                    <a:pt x="20406" y="32136"/>
                  </a:lnTo>
                  <a:cubicBezTo>
                    <a:pt x="20411" y="32073"/>
                    <a:pt x="20437" y="31963"/>
                    <a:pt x="20296" y="31947"/>
                  </a:cubicBezTo>
                  <a:cubicBezTo>
                    <a:pt x="20191" y="31852"/>
                    <a:pt x="20196" y="31832"/>
                    <a:pt x="20322" y="31769"/>
                  </a:cubicBezTo>
                  <a:cubicBezTo>
                    <a:pt x="20327" y="31690"/>
                    <a:pt x="20317" y="31674"/>
                    <a:pt x="20202" y="31664"/>
                  </a:cubicBezTo>
                  <a:cubicBezTo>
                    <a:pt x="20060" y="31648"/>
                    <a:pt x="20086" y="31533"/>
                    <a:pt x="20091" y="31465"/>
                  </a:cubicBezTo>
                  <a:lnTo>
                    <a:pt x="20091" y="31465"/>
                  </a:lnTo>
                  <a:lnTo>
                    <a:pt x="20537" y="31517"/>
                  </a:lnTo>
                  <a:cubicBezTo>
                    <a:pt x="20364" y="31496"/>
                    <a:pt x="20364" y="31208"/>
                    <a:pt x="20380" y="31124"/>
                  </a:cubicBezTo>
                  <a:cubicBezTo>
                    <a:pt x="20401" y="30998"/>
                    <a:pt x="20532" y="31019"/>
                    <a:pt x="20579" y="30935"/>
                  </a:cubicBezTo>
                  <a:cubicBezTo>
                    <a:pt x="20783" y="30568"/>
                    <a:pt x="20794" y="30154"/>
                    <a:pt x="20852" y="29761"/>
                  </a:cubicBezTo>
                  <a:cubicBezTo>
                    <a:pt x="20852" y="29761"/>
                    <a:pt x="20983" y="29750"/>
                    <a:pt x="20993" y="29682"/>
                  </a:cubicBezTo>
                  <a:lnTo>
                    <a:pt x="21004" y="29483"/>
                  </a:lnTo>
                  <a:cubicBezTo>
                    <a:pt x="20998" y="29289"/>
                    <a:pt x="20993" y="29068"/>
                    <a:pt x="20988" y="28843"/>
                  </a:cubicBezTo>
                  <a:cubicBezTo>
                    <a:pt x="20977" y="28555"/>
                    <a:pt x="21004" y="28251"/>
                    <a:pt x="20951" y="27962"/>
                  </a:cubicBezTo>
                  <a:cubicBezTo>
                    <a:pt x="20930" y="27842"/>
                    <a:pt x="20925" y="27726"/>
                    <a:pt x="20825" y="27653"/>
                  </a:cubicBezTo>
                  <a:cubicBezTo>
                    <a:pt x="20753" y="27601"/>
                    <a:pt x="20788" y="27502"/>
                    <a:pt x="20799" y="27444"/>
                  </a:cubicBezTo>
                  <a:lnTo>
                    <a:pt x="20799" y="27444"/>
                  </a:lnTo>
                  <a:cubicBezTo>
                    <a:pt x="20793" y="27479"/>
                    <a:pt x="20828" y="27518"/>
                    <a:pt x="20863" y="27518"/>
                  </a:cubicBezTo>
                  <a:cubicBezTo>
                    <a:pt x="20880" y="27518"/>
                    <a:pt x="20897" y="27509"/>
                    <a:pt x="20909" y="27485"/>
                  </a:cubicBezTo>
                  <a:cubicBezTo>
                    <a:pt x="20983" y="27333"/>
                    <a:pt x="20988" y="27149"/>
                    <a:pt x="21014" y="26987"/>
                  </a:cubicBezTo>
                  <a:cubicBezTo>
                    <a:pt x="21025" y="26919"/>
                    <a:pt x="21088" y="26735"/>
                    <a:pt x="20988" y="26672"/>
                  </a:cubicBezTo>
                  <a:cubicBezTo>
                    <a:pt x="20915" y="26625"/>
                    <a:pt x="20637" y="26636"/>
                    <a:pt x="20542" y="26620"/>
                  </a:cubicBezTo>
                  <a:cubicBezTo>
                    <a:pt x="20561" y="26526"/>
                    <a:pt x="20700" y="26502"/>
                    <a:pt x="20831" y="26502"/>
                  </a:cubicBezTo>
                  <a:cubicBezTo>
                    <a:pt x="20881" y="26502"/>
                    <a:pt x="20931" y="26505"/>
                    <a:pt x="20972" y="26510"/>
                  </a:cubicBezTo>
                  <a:cubicBezTo>
                    <a:pt x="20988" y="26512"/>
                    <a:pt x="21001" y="26513"/>
                    <a:pt x="21014" y="26513"/>
                  </a:cubicBezTo>
                  <a:cubicBezTo>
                    <a:pt x="21169" y="26513"/>
                    <a:pt x="21121" y="26369"/>
                    <a:pt x="21140" y="26248"/>
                  </a:cubicBezTo>
                  <a:cubicBezTo>
                    <a:pt x="21171" y="26080"/>
                    <a:pt x="21171" y="25881"/>
                    <a:pt x="21276" y="25729"/>
                  </a:cubicBezTo>
                  <a:cubicBezTo>
                    <a:pt x="21297" y="25702"/>
                    <a:pt x="21381" y="25671"/>
                    <a:pt x="21381" y="25655"/>
                  </a:cubicBezTo>
                  <a:cubicBezTo>
                    <a:pt x="21381" y="25566"/>
                    <a:pt x="21297" y="25498"/>
                    <a:pt x="21245" y="25419"/>
                  </a:cubicBezTo>
                  <a:cubicBezTo>
                    <a:pt x="21135" y="25246"/>
                    <a:pt x="21413" y="25084"/>
                    <a:pt x="21476" y="24942"/>
                  </a:cubicBezTo>
                  <a:cubicBezTo>
                    <a:pt x="21549" y="24785"/>
                    <a:pt x="21386" y="24717"/>
                    <a:pt x="21229" y="24601"/>
                  </a:cubicBezTo>
                  <a:cubicBezTo>
                    <a:pt x="21109" y="24511"/>
                    <a:pt x="21128" y="24485"/>
                    <a:pt x="21194" y="24485"/>
                  </a:cubicBezTo>
                  <a:cubicBezTo>
                    <a:pt x="21281" y="24485"/>
                    <a:pt x="21450" y="24530"/>
                    <a:pt x="21491" y="24533"/>
                  </a:cubicBezTo>
                  <a:cubicBezTo>
                    <a:pt x="21493" y="24533"/>
                    <a:pt x="21495" y="24533"/>
                    <a:pt x="21497" y="24533"/>
                  </a:cubicBezTo>
                  <a:cubicBezTo>
                    <a:pt x="21684" y="24533"/>
                    <a:pt x="21365" y="24286"/>
                    <a:pt x="21355" y="24261"/>
                  </a:cubicBezTo>
                  <a:cubicBezTo>
                    <a:pt x="21245" y="24088"/>
                    <a:pt x="21554" y="24114"/>
                    <a:pt x="21649" y="24035"/>
                  </a:cubicBezTo>
                  <a:cubicBezTo>
                    <a:pt x="21759" y="23935"/>
                    <a:pt x="21748" y="23768"/>
                    <a:pt x="21738" y="23642"/>
                  </a:cubicBezTo>
                  <a:cubicBezTo>
                    <a:pt x="21738" y="23568"/>
                    <a:pt x="21705" y="23149"/>
                    <a:pt x="21899" y="23149"/>
                  </a:cubicBezTo>
                  <a:cubicBezTo>
                    <a:pt x="21911" y="23149"/>
                    <a:pt x="21923" y="23151"/>
                    <a:pt x="21937" y="23154"/>
                  </a:cubicBezTo>
                  <a:cubicBezTo>
                    <a:pt x="22000" y="23070"/>
                    <a:pt x="21974" y="22945"/>
                    <a:pt x="21968" y="22845"/>
                  </a:cubicBezTo>
                  <a:cubicBezTo>
                    <a:pt x="21947" y="22467"/>
                    <a:pt x="22068" y="22106"/>
                    <a:pt x="22073" y="21728"/>
                  </a:cubicBezTo>
                  <a:cubicBezTo>
                    <a:pt x="22083" y="21602"/>
                    <a:pt x="22064" y="21447"/>
                    <a:pt x="21882" y="21370"/>
                  </a:cubicBezTo>
                  <a:lnTo>
                    <a:pt x="21882" y="21370"/>
                  </a:lnTo>
                  <a:cubicBezTo>
                    <a:pt x="21965" y="21403"/>
                    <a:pt x="22071" y="21449"/>
                    <a:pt x="22158" y="21449"/>
                  </a:cubicBezTo>
                  <a:cubicBezTo>
                    <a:pt x="22184" y="21449"/>
                    <a:pt x="22209" y="21445"/>
                    <a:pt x="22231" y="21435"/>
                  </a:cubicBezTo>
                  <a:cubicBezTo>
                    <a:pt x="22314" y="21398"/>
                    <a:pt x="22225" y="21324"/>
                    <a:pt x="22273" y="21267"/>
                  </a:cubicBezTo>
                  <a:lnTo>
                    <a:pt x="22367" y="21172"/>
                  </a:lnTo>
                  <a:cubicBezTo>
                    <a:pt x="22503" y="21041"/>
                    <a:pt x="22550" y="20879"/>
                    <a:pt x="22640" y="20737"/>
                  </a:cubicBezTo>
                  <a:cubicBezTo>
                    <a:pt x="22577" y="20622"/>
                    <a:pt x="22750" y="20339"/>
                    <a:pt x="22739" y="20328"/>
                  </a:cubicBezTo>
                  <a:cubicBezTo>
                    <a:pt x="22566" y="20134"/>
                    <a:pt x="22314" y="20035"/>
                    <a:pt x="22152" y="19804"/>
                  </a:cubicBezTo>
                  <a:cubicBezTo>
                    <a:pt x="22133" y="19779"/>
                    <a:pt x="22183" y="19760"/>
                    <a:pt x="22256" y="19760"/>
                  </a:cubicBezTo>
                  <a:cubicBezTo>
                    <a:pt x="22366" y="19760"/>
                    <a:pt x="22530" y="19804"/>
                    <a:pt x="22587" y="19940"/>
                  </a:cubicBezTo>
                  <a:cubicBezTo>
                    <a:pt x="22640" y="20069"/>
                    <a:pt x="22704" y="20122"/>
                    <a:pt x="22769" y="20122"/>
                  </a:cubicBezTo>
                  <a:cubicBezTo>
                    <a:pt x="22825" y="20122"/>
                    <a:pt x="22882" y="20082"/>
                    <a:pt x="22933" y="20019"/>
                  </a:cubicBezTo>
                  <a:cubicBezTo>
                    <a:pt x="22980" y="19961"/>
                    <a:pt x="23075" y="19872"/>
                    <a:pt x="23033" y="19772"/>
                  </a:cubicBezTo>
                  <a:cubicBezTo>
                    <a:pt x="22996" y="19694"/>
                    <a:pt x="22933" y="19683"/>
                    <a:pt x="23028" y="19631"/>
                  </a:cubicBezTo>
                  <a:cubicBezTo>
                    <a:pt x="23063" y="19607"/>
                    <a:pt x="23231" y="19578"/>
                    <a:pt x="23383" y="19578"/>
                  </a:cubicBezTo>
                  <a:cubicBezTo>
                    <a:pt x="23497" y="19578"/>
                    <a:pt x="23601" y="19594"/>
                    <a:pt x="23635" y="19641"/>
                  </a:cubicBezTo>
                  <a:lnTo>
                    <a:pt x="23635" y="19641"/>
                  </a:lnTo>
                  <a:cubicBezTo>
                    <a:pt x="23526" y="19489"/>
                    <a:pt x="23562" y="19447"/>
                    <a:pt x="23657" y="19322"/>
                  </a:cubicBezTo>
                  <a:cubicBezTo>
                    <a:pt x="23746" y="19222"/>
                    <a:pt x="23798" y="19096"/>
                    <a:pt x="23803" y="18965"/>
                  </a:cubicBezTo>
                  <a:cubicBezTo>
                    <a:pt x="23803" y="18928"/>
                    <a:pt x="23762" y="18745"/>
                    <a:pt x="23798" y="18745"/>
                  </a:cubicBezTo>
                  <a:cubicBezTo>
                    <a:pt x="23848" y="18745"/>
                    <a:pt x="23949" y="18780"/>
                    <a:pt x="24008" y="18780"/>
                  </a:cubicBezTo>
                  <a:cubicBezTo>
                    <a:pt x="24024" y="18780"/>
                    <a:pt x="24037" y="18778"/>
                    <a:pt x="24045" y="18771"/>
                  </a:cubicBezTo>
                  <a:cubicBezTo>
                    <a:pt x="24123" y="18713"/>
                    <a:pt x="24076" y="18582"/>
                    <a:pt x="24134" y="18509"/>
                  </a:cubicBezTo>
                  <a:lnTo>
                    <a:pt x="24328" y="18268"/>
                  </a:lnTo>
                  <a:cubicBezTo>
                    <a:pt x="24334" y="18268"/>
                    <a:pt x="24339" y="18268"/>
                    <a:pt x="24344" y="18268"/>
                  </a:cubicBezTo>
                  <a:cubicBezTo>
                    <a:pt x="24563" y="18268"/>
                    <a:pt x="24331" y="18056"/>
                    <a:pt x="24254" y="17974"/>
                  </a:cubicBezTo>
                  <a:cubicBezTo>
                    <a:pt x="24160" y="17874"/>
                    <a:pt x="24186" y="17812"/>
                    <a:pt x="24244" y="17749"/>
                  </a:cubicBezTo>
                  <a:lnTo>
                    <a:pt x="24244" y="17749"/>
                  </a:lnTo>
                  <a:cubicBezTo>
                    <a:pt x="24381" y="17852"/>
                    <a:pt x="24452" y="17920"/>
                    <a:pt x="24521" y="17920"/>
                  </a:cubicBezTo>
                  <a:cubicBezTo>
                    <a:pt x="24560" y="17920"/>
                    <a:pt x="24598" y="17898"/>
                    <a:pt x="24648" y="17848"/>
                  </a:cubicBezTo>
                  <a:cubicBezTo>
                    <a:pt x="24889" y="17602"/>
                    <a:pt x="25088" y="17313"/>
                    <a:pt x="25303" y="17046"/>
                  </a:cubicBezTo>
                  <a:cubicBezTo>
                    <a:pt x="25319" y="17025"/>
                    <a:pt x="25560" y="16747"/>
                    <a:pt x="25439" y="16716"/>
                  </a:cubicBezTo>
                  <a:cubicBezTo>
                    <a:pt x="25230" y="16669"/>
                    <a:pt x="25366" y="16511"/>
                    <a:pt x="25445" y="16475"/>
                  </a:cubicBezTo>
                  <a:cubicBezTo>
                    <a:pt x="25456" y="16469"/>
                    <a:pt x="25468" y="16467"/>
                    <a:pt x="25479" y="16467"/>
                  </a:cubicBezTo>
                  <a:cubicBezTo>
                    <a:pt x="25539" y="16467"/>
                    <a:pt x="25590" y="16538"/>
                    <a:pt x="25654" y="16538"/>
                  </a:cubicBezTo>
                  <a:cubicBezTo>
                    <a:pt x="25656" y="16538"/>
                    <a:pt x="25658" y="16538"/>
                    <a:pt x="25660" y="16537"/>
                  </a:cubicBezTo>
                  <a:cubicBezTo>
                    <a:pt x="25717" y="16532"/>
                    <a:pt x="25754" y="16475"/>
                    <a:pt x="25785" y="16438"/>
                  </a:cubicBezTo>
                  <a:cubicBezTo>
                    <a:pt x="25843" y="16370"/>
                    <a:pt x="26058" y="16202"/>
                    <a:pt x="26000" y="16066"/>
                  </a:cubicBezTo>
                  <a:cubicBezTo>
                    <a:pt x="25953" y="15945"/>
                    <a:pt x="26068" y="15935"/>
                    <a:pt x="26089" y="15819"/>
                  </a:cubicBezTo>
                  <a:cubicBezTo>
                    <a:pt x="26105" y="15751"/>
                    <a:pt x="26011" y="15578"/>
                    <a:pt x="26032" y="15547"/>
                  </a:cubicBezTo>
                  <a:cubicBezTo>
                    <a:pt x="26036" y="15542"/>
                    <a:pt x="26043" y="15540"/>
                    <a:pt x="26052" y="15540"/>
                  </a:cubicBezTo>
                  <a:cubicBezTo>
                    <a:pt x="26092" y="15540"/>
                    <a:pt x="26169" y="15578"/>
                    <a:pt x="26214" y="15578"/>
                  </a:cubicBezTo>
                  <a:cubicBezTo>
                    <a:pt x="26216" y="15578"/>
                    <a:pt x="26218" y="15578"/>
                    <a:pt x="26221" y="15578"/>
                  </a:cubicBezTo>
                  <a:cubicBezTo>
                    <a:pt x="26341" y="15562"/>
                    <a:pt x="26451" y="15494"/>
                    <a:pt x="26519" y="15389"/>
                  </a:cubicBezTo>
                  <a:cubicBezTo>
                    <a:pt x="26635" y="15237"/>
                    <a:pt x="26729" y="15080"/>
                    <a:pt x="26813" y="14907"/>
                  </a:cubicBezTo>
                  <a:cubicBezTo>
                    <a:pt x="26850" y="14818"/>
                    <a:pt x="26808" y="14734"/>
                    <a:pt x="26708" y="14650"/>
                  </a:cubicBezTo>
                  <a:cubicBezTo>
                    <a:pt x="26708" y="14649"/>
                    <a:pt x="26708" y="14649"/>
                    <a:pt x="26708" y="14648"/>
                  </a:cubicBezTo>
                  <a:lnTo>
                    <a:pt x="26708" y="14648"/>
                  </a:lnTo>
                  <a:cubicBezTo>
                    <a:pt x="26878" y="14568"/>
                    <a:pt x="27013" y="14474"/>
                    <a:pt x="27007" y="14398"/>
                  </a:cubicBezTo>
                  <a:cubicBezTo>
                    <a:pt x="27007" y="14336"/>
                    <a:pt x="26956" y="14089"/>
                    <a:pt x="26863" y="14089"/>
                  </a:cubicBezTo>
                  <a:cubicBezTo>
                    <a:pt x="26862" y="14089"/>
                    <a:pt x="26861" y="14089"/>
                    <a:pt x="26860" y="14089"/>
                  </a:cubicBezTo>
                  <a:cubicBezTo>
                    <a:pt x="26781" y="14093"/>
                    <a:pt x="26706" y="14107"/>
                    <a:pt x="26648" y="14107"/>
                  </a:cubicBezTo>
                  <a:cubicBezTo>
                    <a:pt x="26558" y="14107"/>
                    <a:pt x="26509" y="14073"/>
                    <a:pt x="26551" y="13916"/>
                  </a:cubicBezTo>
                  <a:cubicBezTo>
                    <a:pt x="26546" y="13722"/>
                    <a:pt x="26525" y="13512"/>
                    <a:pt x="26420" y="13350"/>
                  </a:cubicBezTo>
                  <a:cubicBezTo>
                    <a:pt x="26352" y="13250"/>
                    <a:pt x="26048" y="13282"/>
                    <a:pt x="26048" y="13182"/>
                  </a:cubicBezTo>
                  <a:cubicBezTo>
                    <a:pt x="26048" y="13014"/>
                    <a:pt x="26399" y="12852"/>
                    <a:pt x="26378" y="12658"/>
                  </a:cubicBezTo>
                  <a:cubicBezTo>
                    <a:pt x="26375" y="12632"/>
                    <a:pt x="26362" y="12622"/>
                    <a:pt x="26341" y="12622"/>
                  </a:cubicBezTo>
                  <a:cubicBezTo>
                    <a:pt x="26273" y="12622"/>
                    <a:pt x="26131" y="12731"/>
                    <a:pt x="26079" y="12747"/>
                  </a:cubicBezTo>
                  <a:cubicBezTo>
                    <a:pt x="26048" y="12663"/>
                    <a:pt x="26346" y="12485"/>
                    <a:pt x="26210" y="12437"/>
                  </a:cubicBezTo>
                  <a:cubicBezTo>
                    <a:pt x="26209" y="12437"/>
                    <a:pt x="26208" y="12437"/>
                    <a:pt x="26207" y="12437"/>
                  </a:cubicBezTo>
                  <a:cubicBezTo>
                    <a:pt x="26166" y="12437"/>
                    <a:pt x="25884" y="12535"/>
                    <a:pt x="25743" y="12535"/>
                  </a:cubicBezTo>
                  <a:cubicBezTo>
                    <a:pt x="25673" y="12535"/>
                    <a:pt x="25638" y="12511"/>
                    <a:pt x="25686" y="12437"/>
                  </a:cubicBezTo>
                  <a:cubicBezTo>
                    <a:pt x="25754" y="12338"/>
                    <a:pt x="25932" y="12338"/>
                    <a:pt x="25964" y="12186"/>
                  </a:cubicBezTo>
                  <a:cubicBezTo>
                    <a:pt x="25974" y="12112"/>
                    <a:pt x="25948" y="12044"/>
                    <a:pt x="25895" y="11992"/>
                  </a:cubicBezTo>
                  <a:cubicBezTo>
                    <a:pt x="25876" y="11976"/>
                    <a:pt x="25854" y="11970"/>
                    <a:pt x="25832" y="11970"/>
                  </a:cubicBezTo>
                  <a:cubicBezTo>
                    <a:pt x="25754" y="11970"/>
                    <a:pt x="25662" y="12041"/>
                    <a:pt x="25582" y="12041"/>
                  </a:cubicBezTo>
                  <a:cubicBezTo>
                    <a:pt x="25536" y="12041"/>
                    <a:pt x="25493" y="12016"/>
                    <a:pt x="25460" y="11939"/>
                  </a:cubicBezTo>
                  <a:cubicBezTo>
                    <a:pt x="25591" y="11897"/>
                    <a:pt x="25707" y="11813"/>
                    <a:pt x="25785" y="11698"/>
                  </a:cubicBezTo>
                  <a:cubicBezTo>
                    <a:pt x="25811" y="11601"/>
                    <a:pt x="25836" y="11454"/>
                    <a:pt x="25717" y="11454"/>
                  </a:cubicBezTo>
                  <a:cubicBezTo>
                    <a:pt x="25688" y="11454"/>
                    <a:pt x="25650" y="11463"/>
                    <a:pt x="25602" y="11483"/>
                  </a:cubicBezTo>
                  <a:cubicBezTo>
                    <a:pt x="25922" y="11342"/>
                    <a:pt x="25796" y="11242"/>
                    <a:pt x="25576" y="11200"/>
                  </a:cubicBezTo>
                  <a:cubicBezTo>
                    <a:pt x="25801" y="11095"/>
                    <a:pt x="25334" y="10650"/>
                    <a:pt x="25303" y="10587"/>
                  </a:cubicBezTo>
                  <a:lnTo>
                    <a:pt x="25303" y="10587"/>
                  </a:lnTo>
                  <a:cubicBezTo>
                    <a:pt x="25370" y="10732"/>
                    <a:pt x="25289" y="10830"/>
                    <a:pt x="25206" y="10830"/>
                  </a:cubicBezTo>
                  <a:cubicBezTo>
                    <a:pt x="25146" y="10830"/>
                    <a:pt x="25084" y="10778"/>
                    <a:pt x="25078" y="10655"/>
                  </a:cubicBezTo>
                  <a:cubicBezTo>
                    <a:pt x="25067" y="10466"/>
                    <a:pt x="25020" y="10277"/>
                    <a:pt x="24936" y="10104"/>
                  </a:cubicBezTo>
                  <a:cubicBezTo>
                    <a:pt x="24674" y="10225"/>
                    <a:pt x="24831" y="10681"/>
                    <a:pt x="24842" y="10843"/>
                  </a:cubicBezTo>
                  <a:cubicBezTo>
                    <a:pt x="24779" y="10712"/>
                    <a:pt x="24721" y="10581"/>
                    <a:pt x="24669" y="10445"/>
                  </a:cubicBezTo>
                  <a:cubicBezTo>
                    <a:pt x="24637" y="10351"/>
                    <a:pt x="24595" y="10204"/>
                    <a:pt x="24711" y="10094"/>
                  </a:cubicBezTo>
                  <a:cubicBezTo>
                    <a:pt x="24826" y="9989"/>
                    <a:pt x="24941" y="10052"/>
                    <a:pt x="24973" y="9900"/>
                  </a:cubicBezTo>
                  <a:cubicBezTo>
                    <a:pt x="25041" y="9590"/>
                    <a:pt x="24690" y="9685"/>
                    <a:pt x="24574" y="9491"/>
                  </a:cubicBezTo>
                  <a:cubicBezTo>
                    <a:pt x="24469" y="9318"/>
                    <a:pt x="24543" y="9134"/>
                    <a:pt x="24653" y="8925"/>
                  </a:cubicBezTo>
                  <a:lnTo>
                    <a:pt x="24653" y="8925"/>
                  </a:lnTo>
                  <a:cubicBezTo>
                    <a:pt x="24589" y="8956"/>
                    <a:pt x="24502" y="8969"/>
                    <a:pt x="24416" y="8969"/>
                  </a:cubicBezTo>
                  <a:cubicBezTo>
                    <a:pt x="24303" y="8969"/>
                    <a:pt x="24191" y="8948"/>
                    <a:pt x="24129" y="8925"/>
                  </a:cubicBezTo>
                  <a:cubicBezTo>
                    <a:pt x="23961" y="8846"/>
                    <a:pt x="24244" y="8772"/>
                    <a:pt x="24223" y="8731"/>
                  </a:cubicBezTo>
                  <a:cubicBezTo>
                    <a:pt x="24214" y="8712"/>
                    <a:pt x="24199" y="8702"/>
                    <a:pt x="24181" y="8699"/>
                  </a:cubicBezTo>
                  <a:lnTo>
                    <a:pt x="24181" y="8699"/>
                  </a:lnTo>
                  <a:cubicBezTo>
                    <a:pt x="24245" y="8671"/>
                    <a:pt x="24298" y="8640"/>
                    <a:pt x="24307" y="8610"/>
                  </a:cubicBezTo>
                  <a:cubicBezTo>
                    <a:pt x="24344" y="8489"/>
                    <a:pt x="24207" y="8348"/>
                    <a:pt x="24150" y="8274"/>
                  </a:cubicBezTo>
                  <a:cubicBezTo>
                    <a:pt x="24090" y="8204"/>
                    <a:pt x="23968" y="8058"/>
                    <a:pt x="23825" y="8058"/>
                  </a:cubicBezTo>
                  <a:cubicBezTo>
                    <a:pt x="23818" y="8058"/>
                    <a:pt x="23811" y="8059"/>
                    <a:pt x="23803" y="8059"/>
                  </a:cubicBezTo>
                  <a:cubicBezTo>
                    <a:pt x="23764" y="8063"/>
                    <a:pt x="23733" y="8069"/>
                    <a:pt x="23708" y="8069"/>
                  </a:cubicBezTo>
                  <a:cubicBezTo>
                    <a:pt x="23666" y="8069"/>
                    <a:pt x="23642" y="8054"/>
                    <a:pt x="23625" y="7991"/>
                  </a:cubicBezTo>
                  <a:cubicBezTo>
                    <a:pt x="23610" y="7928"/>
                    <a:pt x="23630" y="7855"/>
                    <a:pt x="23683" y="7813"/>
                  </a:cubicBezTo>
                  <a:cubicBezTo>
                    <a:pt x="23762" y="7734"/>
                    <a:pt x="23720" y="7740"/>
                    <a:pt x="23683" y="7671"/>
                  </a:cubicBezTo>
                  <a:cubicBezTo>
                    <a:pt x="23630" y="7577"/>
                    <a:pt x="23457" y="7567"/>
                    <a:pt x="23368" y="7493"/>
                  </a:cubicBezTo>
                  <a:cubicBezTo>
                    <a:pt x="23284" y="7420"/>
                    <a:pt x="23216" y="7325"/>
                    <a:pt x="23174" y="7215"/>
                  </a:cubicBezTo>
                  <a:cubicBezTo>
                    <a:pt x="23148" y="7152"/>
                    <a:pt x="23232" y="6979"/>
                    <a:pt x="23206" y="6937"/>
                  </a:cubicBezTo>
                  <a:cubicBezTo>
                    <a:pt x="23204" y="6935"/>
                    <a:pt x="23202" y="6934"/>
                    <a:pt x="23199" y="6934"/>
                  </a:cubicBezTo>
                  <a:cubicBezTo>
                    <a:pt x="23181" y="6934"/>
                    <a:pt x="23144" y="6984"/>
                    <a:pt x="23121" y="6984"/>
                  </a:cubicBezTo>
                  <a:cubicBezTo>
                    <a:pt x="23117" y="6984"/>
                    <a:pt x="23114" y="6983"/>
                    <a:pt x="23111" y="6979"/>
                  </a:cubicBezTo>
                  <a:lnTo>
                    <a:pt x="23064" y="6901"/>
                  </a:lnTo>
                  <a:lnTo>
                    <a:pt x="22828" y="6528"/>
                  </a:lnTo>
                  <a:cubicBezTo>
                    <a:pt x="22762" y="6434"/>
                    <a:pt x="22687" y="6223"/>
                    <a:pt x="22536" y="6223"/>
                  </a:cubicBezTo>
                  <a:cubicBezTo>
                    <a:pt x="22494" y="6223"/>
                    <a:pt x="22447" y="6238"/>
                    <a:pt x="22393" y="6277"/>
                  </a:cubicBezTo>
                  <a:cubicBezTo>
                    <a:pt x="22577" y="6146"/>
                    <a:pt x="22414" y="5884"/>
                    <a:pt x="22346" y="5789"/>
                  </a:cubicBezTo>
                  <a:cubicBezTo>
                    <a:pt x="22246" y="5653"/>
                    <a:pt x="22094" y="5742"/>
                    <a:pt x="22016" y="5600"/>
                  </a:cubicBezTo>
                  <a:cubicBezTo>
                    <a:pt x="21984" y="5538"/>
                    <a:pt x="22152" y="5469"/>
                    <a:pt x="22157" y="5380"/>
                  </a:cubicBezTo>
                  <a:cubicBezTo>
                    <a:pt x="22152" y="5307"/>
                    <a:pt x="22110" y="5239"/>
                    <a:pt x="22047" y="5191"/>
                  </a:cubicBezTo>
                  <a:cubicBezTo>
                    <a:pt x="21984" y="5123"/>
                    <a:pt x="21895" y="5076"/>
                    <a:pt x="21801" y="5060"/>
                  </a:cubicBezTo>
                  <a:cubicBezTo>
                    <a:pt x="21797" y="5060"/>
                    <a:pt x="21794" y="5060"/>
                    <a:pt x="21790" y="5060"/>
                  </a:cubicBezTo>
                  <a:cubicBezTo>
                    <a:pt x="21744" y="5060"/>
                    <a:pt x="21694" y="5103"/>
                    <a:pt x="21649" y="5144"/>
                  </a:cubicBezTo>
                  <a:lnTo>
                    <a:pt x="21649" y="5144"/>
                  </a:lnTo>
                  <a:cubicBezTo>
                    <a:pt x="21799" y="4986"/>
                    <a:pt x="21518" y="4975"/>
                    <a:pt x="21465" y="4898"/>
                  </a:cubicBezTo>
                  <a:cubicBezTo>
                    <a:pt x="21402" y="4798"/>
                    <a:pt x="21885" y="4573"/>
                    <a:pt x="21712" y="4489"/>
                  </a:cubicBezTo>
                  <a:cubicBezTo>
                    <a:pt x="21683" y="4475"/>
                    <a:pt x="21653" y="4469"/>
                    <a:pt x="21624" y="4469"/>
                  </a:cubicBezTo>
                  <a:cubicBezTo>
                    <a:pt x="21429" y="4469"/>
                    <a:pt x="21223" y="4736"/>
                    <a:pt x="21040" y="4809"/>
                  </a:cubicBezTo>
                  <a:cubicBezTo>
                    <a:pt x="21028" y="4814"/>
                    <a:pt x="21018" y="4817"/>
                    <a:pt x="21009" y="4817"/>
                  </a:cubicBezTo>
                  <a:cubicBezTo>
                    <a:pt x="20905" y="4817"/>
                    <a:pt x="21100" y="4425"/>
                    <a:pt x="21119" y="4415"/>
                  </a:cubicBezTo>
                  <a:lnTo>
                    <a:pt x="21119" y="4415"/>
                  </a:lnTo>
                  <a:cubicBezTo>
                    <a:pt x="21052" y="4447"/>
                    <a:pt x="21016" y="4488"/>
                    <a:pt x="20976" y="4488"/>
                  </a:cubicBezTo>
                  <a:cubicBezTo>
                    <a:pt x="20956" y="4488"/>
                    <a:pt x="20935" y="4478"/>
                    <a:pt x="20909" y="4452"/>
                  </a:cubicBezTo>
                  <a:cubicBezTo>
                    <a:pt x="20889" y="4432"/>
                    <a:pt x="20844" y="4358"/>
                    <a:pt x="20803" y="4358"/>
                  </a:cubicBezTo>
                  <a:cubicBezTo>
                    <a:pt x="20802" y="4358"/>
                    <a:pt x="20801" y="4358"/>
                    <a:pt x="20799" y="4358"/>
                  </a:cubicBezTo>
                  <a:cubicBezTo>
                    <a:pt x="20757" y="4363"/>
                    <a:pt x="20705" y="4452"/>
                    <a:pt x="20642" y="4468"/>
                  </a:cubicBezTo>
                  <a:cubicBezTo>
                    <a:pt x="20633" y="4471"/>
                    <a:pt x="20624" y="4472"/>
                    <a:pt x="20615" y="4472"/>
                  </a:cubicBezTo>
                  <a:cubicBezTo>
                    <a:pt x="20561" y="4472"/>
                    <a:pt x="20522" y="4421"/>
                    <a:pt x="20495" y="4389"/>
                  </a:cubicBezTo>
                  <a:cubicBezTo>
                    <a:pt x="20616" y="4284"/>
                    <a:pt x="20679" y="4201"/>
                    <a:pt x="20548" y="4148"/>
                  </a:cubicBezTo>
                  <a:cubicBezTo>
                    <a:pt x="20380" y="4075"/>
                    <a:pt x="20306" y="4106"/>
                    <a:pt x="20485" y="3896"/>
                  </a:cubicBezTo>
                  <a:cubicBezTo>
                    <a:pt x="20541" y="3836"/>
                    <a:pt x="20414" y="3696"/>
                    <a:pt x="20337" y="3696"/>
                  </a:cubicBezTo>
                  <a:cubicBezTo>
                    <a:pt x="20328" y="3696"/>
                    <a:pt x="20319" y="3698"/>
                    <a:pt x="20312" y="3702"/>
                  </a:cubicBezTo>
                  <a:cubicBezTo>
                    <a:pt x="20238" y="3739"/>
                    <a:pt x="20235" y="3798"/>
                    <a:pt x="20193" y="3798"/>
                  </a:cubicBezTo>
                  <a:cubicBezTo>
                    <a:pt x="20180" y="3798"/>
                    <a:pt x="20165" y="3793"/>
                    <a:pt x="20144" y="3781"/>
                  </a:cubicBezTo>
                  <a:cubicBezTo>
                    <a:pt x="20039" y="3723"/>
                    <a:pt x="19955" y="3640"/>
                    <a:pt x="19892" y="3529"/>
                  </a:cubicBezTo>
                  <a:cubicBezTo>
                    <a:pt x="19829" y="3425"/>
                    <a:pt x="19908" y="3309"/>
                    <a:pt x="19876" y="3189"/>
                  </a:cubicBezTo>
                  <a:cubicBezTo>
                    <a:pt x="19849" y="3089"/>
                    <a:pt x="19763" y="2993"/>
                    <a:pt x="19652" y="2993"/>
                  </a:cubicBezTo>
                  <a:cubicBezTo>
                    <a:pt x="19635" y="2993"/>
                    <a:pt x="19617" y="2995"/>
                    <a:pt x="19599" y="3000"/>
                  </a:cubicBezTo>
                  <a:cubicBezTo>
                    <a:pt x="19588" y="3003"/>
                    <a:pt x="19578" y="3004"/>
                    <a:pt x="19568" y="3004"/>
                  </a:cubicBezTo>
                  <a:cubicBezTo>
                    <a:pt x="19414" y="3004"/>
                    <a:pt x="19406" y="2664"/>
                    <a:pt x="19426" y="2654"/>
                  </a:cubicBezTo>
                  <a:lnTo>
                    <a:pt x="19426" y="2654"/>
                  </a:lnTo>
                  <a:cubicBezTo>
                    <a:pt x="19200" y="2722"/>
                    <a:pt x="19273" y="3079"/>
                    <a:pt x="19205" y="3157"/>
                  </a:cubicBezTo>
                  <a:cubicBezTo>
                    <a:pt x="19204" y="3159"/>
                    <a:pt x="19201" y="3159"/>
                    <a:pt x="19198" y="3159"/>
                  </a:cubicBezTo>
                  <a:cubicBezTo>
                    <a:pt x="19168" y="3159"/>
                    <a:pt x="19068" y="3093"/>
                    <a:pt x="19111" y="3031"/>
                  </a:cubicBezTo>
                  <a:cubicBezTo>
                    <a:pt x="19200" y="2905"/>
                    <a:pt x="19032" y="2858"/>
                    <a:pt x="18938" y="2858"/>
                  </a:cubicBezTo>
                  <a:cubicBezTo>
                    <a:pt x="18739" y="2848"/>
                    <a:pt x="18943" y="2696"/>
                    <a:pt x="18964" y="2512"/>
                  </a:cubicBezTo>
                  <a:cubicBezTo>
                    <a:pt x="18969" y="2474"/>
                    <a:pt x="18960" y="2460"/>
                    <a:pt x="18944" y="2460"/>
                  </a:cubicBezTo>
                  <a:cubicBezTo>
                    <a:pt x="18909" y="2460"/>
                    <a:pt x="18839" y="2530"/>
                    <a:pt x="18817" y="2533"/>
                  </a:cubicBezTo>
                  <a:cubicBezTo>
                    <a:pt x="18787" y="2575"/>
                    <a:pt x="18755" y="2590"/>
                    <a:pt x="18724" y="2590"/>
                  </a:cubicBezTo>
                  <a:cubicBezTo>
                    <a:pt x="18673" y="2590"/>
                    <a:pt x="18624" y="2551"/>
                    <a:pt x="18592" y="2528"/>
                  </a:cubicBezTo>
                  <a:cubicBezTo>
                    <a:pt x="18492" y="2461"/>
                    <a:pt x="18473" y="2397"/>
                    <a:pt x="18386" y="2397"/>
                  </a:cubicBezTo>
                  <a:cubicBezTo>
                    <a:pt x="18351" y="2397"/>
                    <a:pt x="18304" y="2408"/>
                    <a:pt x="18235" y="2434"/>
                  </a:cubicBezTo>
                  <a:cubicBezTo>
                    <a:pt x="18226" y="2434"/>
                    <a:pt x="18172" y="2443"/>
                    <a:pt x="18128" y="2443"/>
                  </a:cubicBezTo>
                  <a:cubicBezTo>
                    <a:pt x="18098" y="2443"/>
                    <a:pt x="18073" y="2438"/>
                    <a:pt x="18073" y="2423"/>
                  </a:cubicBezTo>
                  <a:cubicBezTo>
                    <a:pt x="18073" y="2334"/>
                    <a:pt x="18419" y="2192"/>
                    <a:pt x="18314" y="2030"/>
                  </a:cubicBezTo>
                  <a:cubicBezTo>
                    <a:pt x="18204" y="1873"/>
                    <a:pt x="17999" y="1810"/>
                    <a:pt x="17853" y="1715"/>
                  </a:cubicBezTo>
                  <a:lnTo>
                    <a:pt x="17853" y="1715"/>
                  </a:lnTo>
                  <a:cubicBezTo>
                    <a:pt x="17868" y="1726"/>
                    <a:pt x="17989" y="1794"/>
                    <a:pt x="17921" y="1883"/>
                  </a:cubicBezTo>
                  <a:cubicBezTo>
                    <a:pt x="17917" y="1888"/>
                    <a:pt x="17912" y="1890"/>
                    <a:pt x="17905" y="1890"/>
                  </a:cubicBezTo>
                  <a:cubicBezTo>
                    <a:pt x="17863" y="1890"/>
                    <a:pt x="17761" y="1810"/>
                    <a:pt x="17683" y="1810"/>
                  </a:cubicBezTo>
                  <a:cubicBezTo>
                    <a:pt x="17655" y="1810"/>
                    <a:pt x="17629" y="1821"/>
                    <a:pt x="17611" y="1852"/>
                  </a:cubicBezTo>
                  <a:lnTo>
                    <a:pt x="17611" y="1852"/>
                  </a:lnTo>
                  <a:cubicBezTo>
                    <a:pt x="17615" y="1845"/>
                    <a:pt x="17619" y="1842"/>
                    <a:pt x="17624" y="1842"/>
                  </a:cubicBezTo>
                  <a:cubicBezTo>
                    <a:pt x="17664" y="1842"/>
                    <a:pt x="17730" y="2067"/>
                    <a:pt x="17681" y="2067"/>
                  </a:cubicBezTo>
                  <a:cubicBezTo>
                    <a:pt x="17681" y="2067"/>
                    <a:pt x="17680" y="2067"/>
                    <a:pt x="17680" y="2067"/>
                  </a:cubicBezTo>
                  <a:cubicBezTo>
                    <a:pt x="17672" y="2066"/>
                    <a:pt x="17665" y="2065"/>
                    <a:pt x="17656" y="2065"/>
                  </a:cubicBezTo>
                  <a:cubicBezTo>
                    <a:pt x="17591" y="2065"/>
                    <a:pt x="17502" y="2090"/>
                    <a:pt x="17441" y="2090"/>
                  </a:cubicBezTo>
                  <a:cubicBezTo>
                    <a:pt x="17370" y="2090"/>
                    <a:pt x="17337" y="2056"/>
                    <a:pt x="17423" y="1909"/>
                  </a:cubicBezTo>
                  <a:cubicBezTo>
                    <a:pt x="17491" y="1846"/>
                    <a:pt x="17606" y="1768"/>
                    <a:pt x="17533" y="1694"/>
                  </a:cubicBezTo>
                  <a:cubicBezTo>
                    <a:pt x="17412" y="1568"/>
                    <a:pt x="17260" y="1479"/>
                    <a:pt x="17092" y="1443"/>
                  </a:cubicBezTo>
                  <a:cubicBezTo>
                    <a:pt x="17089" y="1442"/>
                    <a:pt x="17085" y="1442"/>
                    <a:pt x="17082" y="1442"/>
                  </a:cubicBezTo>
                  <a:cubicBezTo>
                    <a:pt x="16971" y="1442"/>
                    <a:pt x="16960" y="1676"/>
                    <a:pt x="16904" y="1768"/>
                  </a:cubicBezTo>
                  <a:cubicBezTo>
                    <a:pt x="16835" y="1736"/>
                    <a:pt x="16652" y="1490"/>
                    <a:pt x="16657" y="1369"/>
                  </a:cubicBezTo>
                  <a:cubicBezTo>
                    <a:pt x="16662" y="1321"/>
                    <a:pt x="16705" y="1306"/>
                    <a:pt x="16756" y="1306"/>
                  </a:cubicBezTo>
                  <a:cubicBezTo>
                    <a:pt x="16816" y="1306"/>
                    <a:pt x="16887" y="1327"/>
                    <a:pt x="16915" y="1338"/>
                  </a:cubicBezTo>
                  <a:lnTo>
                    <a:pt x="16915" y="1338"/>
                  </a:lnTo>
                  <a:cubicBezTo>
                    <a:pt x="16815" y="1293"/>
                    <a:pt x="16599" y="1249"/>
                    <a:pt x="16579" y="1097"/>
                  </a:cubicBezTo>
                  <a:cubicBezTo>
                    <a:pt x="16558" y="976"/>
                    <a:pt x="16683" y="777"/>
                    <a:pt x="16736" y="661"/>
                  </a:cubicBezTo>
                  <a:lnTo>
                    <a:pt x="16736" y="661"/>
                  </a:lnTo>
                  <a:cubicBezTo>
                    <a:pt x="16573" y="824"/>
                    <a:pt x="16437" y="1002"/>
                    <a:pt x="16259" y="1118"/>
                  </a:cubicBezTo>
                  <a:cubicBezTo>
                    <a:pt x="16237" y="1133"/>
                    <a:pt x="16216" y="1139"/>
                    <a:pt x="16196" y="1139"/>
                  </a:cubicBezTo>
                  <a:cubicBezTo>
                    <a:pt x="16139" y="1139"/>
                    <a:pt x="16085" y="1095"/>
                    <a:pt x="16023" y="1095"/>
                  </a:cubicBezTo>
                  <a:cubicBezTo>
                    <a:pt x="16016" y="1095"/>
                    <a:pt x="16009" y="1095"/>
                    <a:pt x="16002" y="1097"/>
                  </a:cubicBezTo>
                  <a:cubicBezTo>
                    <a:pt x="15968" y="1104"/>
                    <a:pt x="15892" y="1194"/>
                    <a:pt x="15849" y="1194"/>
                  </a:cubicBezTo>
                  <a:cubicBezTo>
                    <a:pt x="15832" y="1194"/>
                    <a:pt x="15820" y="1179"/>
                    <a:pt x="15818" y="1139"/>
                  </a:cubicBezTo>
                  <a:cubicBezTo>
                    <a:pt x="15808" y="960"/>
                    <a:pt x="16023" y="840"/>
                    <a:pt x="16044" y="656"/>
                  </a:cubicBezTo>
                  <a:cubicBezTo>
                    <a:pt x="16051" y="588"/>
                    <a:pt x="16017" y="566"/>
                    <a:pt x="15971" y="566"/>
                  </a:cubicBezTo>
                  <a:cubicBezTo>
                    <a:pt x="15915" y="566"/>
                    <a:pt x="15840" y="599"/>
                    <a:pt x="15803" y="619"/>
                  </a:cubicBezTo>
                  <a:cubicBezTo>
                    <a:pt x="15722" y="665"/>
                    <a:pt x="15694" y="735"/>
                    <a:pt x="15617" y="735"/>
                  </a:cubicBezTo>
                  <a:cubicBezTo>
                    <a:pt x="15614" y="735"/>
                    <a:pt x="15611" y="735"/>
                    <a:pt x="15609" y="735"/>
                  </a:cubicBezTo>
                  <a:cubicBezTo>
                    <a:pt x="15514" y="724"/>
                    <a:pt x="15420" y="698"/>
                    <a:pt x="15331" y="661"/>
                  </a:cubicBezTo>
                  <a:cubicBezTo>
                    <a:pt x="15164" y="612"/>
                    <a:pt x="14949" y="499"/>
                    <a:pt x="14749" y="499"/>
                  </a:cubicBezTo>
                  <a:cubicBezTo>
                    <a:pt x="14697" y="499"/>
                    <a:pt x="14646" y="507"/>
                    <a:pt x="14597" y="525"/>
                  </a:cubicBezTo>
                  <a:cubicBezTo>
                    <a:pt x="14554" y="547"/>
                    <a:pt x="14515" y="641"/>
                    <a:pt x="14476" y="641"/>
                  </a:cubicBezTo>
                  <a:cubicBezTo>
                    <a:pt x="14467" y="641"/>
                    <a:pt x="14459" y="636"/>
                    <a:pt x="14450" y="625"/>
                  </a:cubicBezTo>
                  <a:cubicBezTo>
                    <a:pt x="14382" y="541"/>
                    <a:pt x="14403" y="394"/>
                    <a:pt x="14329" y="305"/>
                  </a:cubicBezTo>
                  <a:cubicBezTo>
                    <a:pt x="14228" y="182"/>
                    <a:pt x="14059" y="101"/>
                    <a:pt x="13895" y="101"/>
                  </a:cubicBezTo>
                  <a:cubicBezTo>
                    <a:pt x="13822" y="101"/>
                    <a:pt x="13749" y="117"/>
                    <a:pt x="13684" y="153"/>
                  </a:cubicBezTo>
                  <a:cubicBezTo>
                    <a:pt x="13644" y="173"/>
                    <a:pt x="13556" y="332"/>
                    <a:pt x="13535" y="332"/>
                  </a:cubicBezTo>
                  <a:cubicBezTo>
                    <a:pt x="13534" y="332"/>
                    <a:pt x="13533" y="332"/>
                    <a:pt x="13532" y="331"/>
                  </a:cubicBezTo>
                  <a:cubicBezTo>
                    <a:pt x="13464" y="263"/>
                    <a:pt x="13564" y="22"/>
                    <a:pt x="13443" y="1"/>
                  </a:cubicBezTo>
                  <a:close/>
                </a:path>
              </a:pathLst>
            </a:custGeom>
            <a:solidFill>
              <a:srgbClr val="F2D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2933275" y="2759375"/>
              <a:ext cx="1150075" cy="2100525"/>
            </a:xfrm>
            <a:custGeom>
              <a:rect b="b" l="l" r="r" t="t"/>
              <a:pathLst>
                <a:path extrusionOk="0" h="84021" w="46003">
                  <a:moveTo>
                    <a:pt x="39218" y="1"/>
                  </a:moveTo>
                  <a:cubicBezTo>
                    <a:pt x="28580" y="4158"/>
                    <a:pt x="17738" y="7724"/>
                    <a:pt x="6496" y="9611"/>
                  </a:cubicBezTo>
                  <a:cubicBezTo>
                    <a:pt x="5762" y="9732"/>
                    <a:pt x="4955" y="9884"/>
                    <a:pt x="4483" y="10460"/>
                  </a:cubicBezTo>
                  <a:cubicBezTo>
                    <a:pt x="4158" y="10854"/>
                    <a:pt x="4058" y="11383"/>
                    <a:pt x="3959" y="11881"/>
                  </a:cubicBezTo>
                  <a:cubicBezTo>
                    <a:pt x="1982" y="22457"/>
                    <a:pt x="0" y="33194"/>
                    <a:pt x="1038" y="43901"/>
                  </a:cubicBezTo>
                  <a:cubicBezTo>
                    <a:pt x="1589" y="49621"/>
                    <a:pt x="3005" y="55226"/>
                    <a:pt x="3796" y="60920"/>
                  </a:cubicBezTo>
                  <a:cubicBezTo>
                    <a:pt x="4515" y="66095"/>
                    <a:pt x="4724" y="71327"/>
                    <a:pt x="4420" y="76549"/>
                  </a:cubicBezTo>
                  <a:cubicBezTo>
                    <a:pt x="4300" y="78647"/>
                    <a:pt x="4179" y="81022"/>
                    <a:pt x="5616" y="82558"/>
                  </a:cubicBezTo>
                  <a:cubicBezTo>
                    <a:pt x="6690" y="83709"/>
                    <a:pt x="8277" y="84020"/>
                    <a:pt x="9900" y="84020"/>
                  </a:cubicBezTo>
                  <a:cubicBezTo>
                    <a:pt x="10598" y="84020"/>
                    <a:pt x="11302" y="83962"/>
                    <a:pt x="11975" y="83890"/>
                  </a:cubicBezTo>
                  <a:cubicBezTo>
                    <a:pt x="26064" y="82354"/>
                    <a:pt x="32554" y="84021"/>
                    <a:pt x="45673" y="78641"/>
                  </a:cubicBezTo>
                  <a:cubicBezTo>
                    <a:pt x="42207" y="66205"/>
                    <a:pt x="46003" y="47912"/>
                    <a:pt x="45589" y="45652"/>
                  </a:cubicBezTo>
                  <a:cubicBezTo>
                    <a:pt x="42883" y="30830"/>
                    <a:pt x="43722" y="14377"/>
                    <a:pt x="39218" y="1"/>
                  </a:cubicBezTo>
                  <a:close/>
                </a:path>
              </a:pathLst>
            </a:custGeom>
            <a:solidFill>
              <a:srgbClr val="69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944400" y="2756450"/>
              <a:ext cx="1139225" cy="2113050"/>
            </a:xfrm>
            <a:custGeom>
              <a:rect b="b" l="l" r="r" t="t"/>
              <a:pathLst>
                <a:path extrusionOk="0" h="84522" w="45569">
                  <a:moveTo>
                    <a:pt x="37190" y="464"/>
                  </a:moveTo>
                  <a:cubicBezTo>
                    <a:pt x="37379" y="511"/>
                    <a:pt x="37667" y="705"/>
                    <a:pt x="37321" y="836"/>
                  </a:cubicBezTo>
                  <a:lnTo>
                    <a:pt x="37190" y="464"/>
                  </a:lnTo>
                  <a:close/>
                  <a:moveTo>
                    <a:pt x="31757" y="2338"/>
                  </a:moveTo>
                  <a:cubicBezTo>
                    <a:pt x="31597" y="2338"/>
                    <a:pt x="31542" y="2433"/>
                    <a:pt x="31606" y="2624"/>
                  </a:cubicBezTo>
                  <a:lnTo>
                    <a:pt x="31795" y="2556"/>
                  </a:lnTo>
                  <a:lnTo>
                    <a:pt x="31942" y="2367"/>
                  </a:lnTo>
                  <a:cubicBezTo>
                    <a:pt x="31870" y="2348"/>
                    <a:pt x="31808" y="2338"/>
                    <a:pt x="31757" y="2338"/>
                  </a:cubicBezTo>
                  <a:close/>
                  <a:moveTo>
                    <a:pt x="30535" y="2852"/>
                  </a:moveTo>
                  <a:lnTo>
                    <a:pt x="30535" y="2852"/>
                  </a:lnTo>
                  <a:cubicBezTo>
                    <a:pt x="30533" y="2853"/>
                    <a:pt x="30532" y="2854"/>
                    <a:pt x="30531" y="2854"/>
                  </a:cubicBezTo>
                  <a:cubicBezTo>
                    <a:pt x="30533" y="2854"/>
                    <a:pt x="30534" y="2853"/>
                    <a:pt x="30535" y="2852"/>
                  </a:cubicBezTo>
                  <a:close/>
                  <a:moveTo>
                    <a:pt x="39872" y="4354"/>
                  </a:moveTo>
                  <a:cubicBezTo>
                    <a:pt x="39934" y="4354"/>
                    <a:pt x="40005" y="4412"/>
                    <a:pt x="40032" y="4527"/>
                  </a:cubicBezTo>
                  <a:cubicBezTo>
                    <a:pt x="39999" y="4620"/>
                    <a:pt x="39947" y="4743"/>
                    <a:pt x="39887" y="4743"/>
                  </a:cubicBezTo>
                  <a:cubicBezTo>
                    <a:pt x="39852" y="4743"/>
                    <a:pt x="39814" y="4701"/>
                    <a:pt x="39775" y="4585"/>
                  </a:cubicBezTo>
                  <a:cubicBezTo>
                    <a:pt x="39741" y="4431"/>
                    <a:pt x="39800" y="4354"/>
                    <a:pt x="39872" y="4354"/>
                  </a:cubicBezTo>
                  <a:close/>
                  <a:moveTo>
                    <a:pt x="25911" y="4501"/>
                  </a:moveTo>
                  <a:cubicBezTo>
                    <a:pt x="25915" y="4501"/>
                    <a:pt x="25919" y="4501"/>
                    <a:pt x="25923" y="4501"/>
                  </a:cubicBezTo>
                  <a:cubicBezTo>
                    <a:pt x="26038" y="4537"/>
                    <a:pt x="26159" y="4600"/>
                    <a:pt x="26190" y="4695"/>
                  </a:cubicBezTo>
                  <a:cubicBezTo>
                    <a:pt x="26226" y="4811"/>
                    <a:pt x="26098" y="4950"/>
                    <a:pt x="25933" y="4950"/>
                  </a:cubicBezTo>
                  <a:cubicBezTo>
                    <a:pt x="25904" y="4950"/>
                    <a:pt x="25874" y="4945"/>
                    <a:pt x="25844" y="4936"/>
                  </a:cubicBezTo>
                  <a:cubicBezTo>
                    <a:pt x="25568" y="4858"/>
                    <a:pt x="25401" y="4501"/>
                    <a:pt x="25911" y="4501"/>
                  </a:cubicBezTo>
                  <a:close/>
                  <a:moveTo>
                    <a:pt x="21917" y="6869"/>
                  </a:moveTo>
                  <a:lnTo>
                    <a:pt x="21917" y="6869"/>
                  </a:lnTo>
                  <a:cubicBezTo>
                    <a:pt x="21917" y="6870"/>
                    <a:pt x="21917" y="6870"/>
                    <a:pt x="21917" y="6871"/>
                  </a:cubicBezTo>
                  <a:cubicBezTo>
                    <a:pt x="21917" y="6870"/>
                    <a:pt x="21917" y="6870"/>
                    <a:pt x="21917" y="6869"/>
                  </a:cubicBezTo>
                  <a:close/>
                  <a:moveTo>
                    <a:pt x="19128" y="6892"/>
                  </a:moveTo>
                  <a:cubicBezTo>
                    <a:pt x="19280" y="6939"/>
                    <a:pt x="19510" y="7028"/>
                    <a:pt x="19196" y="7143"/>
                  </a:cubicBezTo>
                  <a:cubicBezTo>
                    <a:pt x="19159" y="7153"/>
                    <a:pt x="19127" y="7158"/>
                    <a:pt x="19099" y="7158"/>
                  </a:cubicBezTo>
                  <a:cubicBezTo>
                    <a:pt x="18906" y="7158"/>
                    <a:pt x="18917" y="6947"/>
                    <a:pt x="19128" y="6892"/>
                  </a:cubicBezTo>
                  <a:close/>
                  <a:moveTo>
                    <a:pt x="40280" y="6913"/>
                  </a:moveTo>
                  <a:cubicBezTo>
                    <a:pt x="40343" y="6913"/>
                    <a:pt x="40416" y="6974"/>
                    <a:pt x="40441" y="7091"/>
                  </a:cubicBezTo>
                  <a:cubicBezTo>
                    <a:pt x="40488" y="7333"/>
                    <a:pt x="40438" y="7466"/>
                    <a:pt x="40367" y="7466"/>
                  </a:cubicBezTo>
                  <a:cubicBezTo>
                    <a:pt x="40304" y="7466"/>
                    <a:pt x="40226" y="7362"/>
                    <a:pt x="40184" y="7138"/>
                  </a:cubicBezTo>
                  <a:lnTo>
                    <a:pt x="40179" y="7138"/>
                  </a:lnTo>
                  <a:cubicBezTo>
                    <a:pt x="40151" y="6987"/>
                    <a:pt x="40210" y="6913"/>
                    <a:pt x="40280" y="6913"/>
                  </a:cubicBezTo>
                  <a:close/>
                  <a:moveTo>
                    <a:pt x="40832" y="8444"/>
                  </a:moveTo>
                  <a:cubicBezTo>
                    <a:pt x="40833" y="8447"/>
                    <a:pt x="40833" y="8451"/>
                    <a:pt x="40834" y="8454"/>
                  </a:cubicBezTo>
                  <a:cubicBezTo>
                    <a:pt x="40833" y="8451"/>
                    <a:pt x="40833" y="8448"/>
                    <a:pt x="40832" y="8444"/>
                  </a:cubicBezTo>
                  <a:close/>
                  <a:moveTo>
                    <a:pt x="12267" y="9246"/>
                  </a:moveTo>
                  <a:cubicBezTo>
                    <a:pt x="12138" y="9246"/>
                    <a:pt x="12087" y="9331"/>
                    <a:pt x="12123" y="9508"/>
                  </a:cubicBezTo>
                  <a:lnTo>
                    <a:pt x="12317" y="9466"/>
                  </a:lnTo>
                  <a:lnTo>
                    <a:pt x="12490" y="9298"/>
                  </a:lnTo>
                  <a:cubicBezTo>
                    <a:pt x="12400" y="9264"/>
                    <a:pt x="12325" y="9246"/>
                    <a:pt x="12267" y="9246"/>
                  </a:cubicBezTo>
                  <a:close/>
                  <a:moveTo>
                    <a:pt x="16481" y="7405"/>
                  </a:moveTo>
                  <a:cubicBezTo>
                    <a:pt x="16460" y="7405"/>
                    <a:pt x="16435" y="7407"/>
                    <a:pt x="16407" y="7411"/>
                  </a:cubicBezTo>
                  <a:cubicBezTo>
                    <a:pt x="16118" y="7458"/>
                    <a:pt x="15835" y="7537"/>
                    <a:pt x="15562" y="7641"/>
                  </a:cubicBezTo>
                  <a:cubicBezTo>
                    <a:pt x="15258" y="7757"/>
                    <a:pt x="15169" y="7804"/>
                    <a:pt x="15049" y="7993"/>
                  </a:cubicBezTo>
                  <a:cubicBezTo>
                    <a:pt x="14907" y="8213"/>
                    <a:pt x="14482" y="8071"/>
                    <a:pt x="14556" y="8391"/>
                  </a:cubicBezTo>
                  <a:cubicBezTo>
                    <a:pt x="14523" y="8250"/>
                    <a:pt x="14331" y="8211"/>
                    <a:pt x="14102" y="8211"/>
                  </a:cubicBezTo>
                  <a:cubicBezTo>
                    <a:pt x="13846" y="8211"/>
                    <a:pt x="13545" y="8259"/>
                    <a:pt x="13371" y="8271"/>
                  </a:cubicBezTo>
                  <a:cubicBezTo>
                    <a:pt x="13293" y="8277"/>
                    <a:pt x="13170" y="8289"/>
                    <a:pt x="13062" y="8289"/>
                  </a:cubicBezTo>
                  <a:cubicBezTo>
                    <a:pt x="12995" y="8289"/>
                    <a:pt x="12934" y="8285"/>
                    <a:pt x="12894" y="8271"/>
                  </a:cubicBezTo>
                  <a:cubicBezTo>
                    <a:pt x="12872" y="8164"/>
                    <a:pt x="12721" y="8091"/>
                    <a:pt x="12561" y="8091"/>
                  </a:cubicBezTo>
                  <a:cubicBezTo>
                    <a:pt x="12525" y="8091"/>
                    <a:pt x="12489" y="8095"/>
                    <a:pt x="12453" y="8103"/>
                  </a:cubicBezTo>
                  <a:lnTo>
                    <a:pt x="12500" y="8360"/>
                  </a:lnTo>
                  <a:cubicBezTo>
                    <a:pt x="12457" y="8369"/>
                    <a:pt x="12418" y="8373"/>
                    <a:pt x="12382" y="8373"/>
                  </a:cubicBezTo>
                  <a:cubicBezTo>
                    <a:pt x="12234" y="8373"/>
                    <a:pt x="12144" y="8309"/>
                    <a:pt x="12014" y="8309"/>
                  </a:cubicBezTo>
                  <a:cubicBezTo>
                    <a:pt x="11961" y="8309"/>
                    <a:pt x="11902" y="8319"/>
                    <a:pt x="11829" y="8349"/>
                  </a:cubicBezTo>
                  <a:cubicBezTo>
                    <a:pt x="11593" y="8449"/>
                    <a:pt x="11321" y="8611"/>
                    <a:pt x="11211" y="8790"/>
                  </a:cubicBezTo>
                  <a:cubicBezTo>
                    <a:pt x="11163" y="8868"/>
                    <a:pt x="11232" y="8894"/>
                    <a:pt x="11101" y="8915"/>
                  </a:cubicBezTo>
                  <a:cubicBezTo>
                    <a:pt x="11021" y="8927"/>
                    <a:pt x="10942" y="8934"/>
                    <a:pt x="10862" y="8934"/>
                  </a:cubicBezTo>
                  <a:cubicBezTo>
                    <a:pt x="10800" y="8934"/>
                    <a:pt x="10738" y="8930"/>
                    <a:pt x="10676" y="8921"/>
                  </a:cubicBezTo>
                  <a:cubicBezTo>
                    <a:pt x="10531" y="8895"/>
                    <a:pt x="10369" y="8857"/>
                    <a:pt x="10215" y="8857"/>
                  </a:cubicBezTo>
                  <a:cubicBezTo>
                    <a:pt x="10090" y="8857"/>
                    <a:pt x="9970" y="8882"/>
                    <a:pt x="9868" y="8957"/>
                  </a:cubicBezTo>
                  <a:cubicBezTo>
                    <a:pt x="9596" y="9146"/>
                    <a:pt x="9276" y="9256"/>
                    <a:pt x="8951" y="9272"/>
                  </a:cubicBezTo>
                  <a:cubicBezTo>
                    <a:pt x="8833" y="9272"/>
                    <a:pt x="8685" y="9085"/>
                    <a:pt x="8557" y="9085"/>
                  </a:cubicBezTo>
                  <a:cubicBezTo>
                    <a:pt x="8532" y="9085"/>
                    <a:pt x="8507" y="9092"/>
                    <a:pt x="8484" y="9109"/>
                  </a:cubicBezTo>
                  <a:cubicBezTo>
                    <a:pt x="8175" y="9345"/>
                    <a:pt x="8815" y="9492"/>
                    <a:pt x="8264" y="9592"/>
                  </a:cubicBezTo>
                  <a:cubicBezTo>
                    <a:pt x="8234" y="9597"/>
                    <a:pt x="8208" y="9600"/>
                    <a:pt x="8185" y="9600"/>
                  </a:cubicBezTo>
                  <a:cubicBezTo>
                    <a:pt x="7875" y="9600"/>
                    <a:pt x="8249" y="9135"/>
                    <a:pt x="7890" y="9135"/>
                  </a:cubicBezTo>
                  <a:cubicBezTo>
                    <a:pt x="7860" y="9135"/>
                    <a:pt x="7824" y="9139"/>
                    <a:pt x="7782" y="9146"/>
                  </a:cubicBezTo>
                  <a:cubicBezTo>
                    <a:pt x="7472" y="9193"/>
                    <a:pt x="7740" y="9361"/>
                    <a:pt x="7556" y="9440"/>
                  </a:cubicBezTo>
                  <a:cubicBezTo>
                    <a:pt x="7252" y="9576"/>
                    <a:pt x="6791" y="9581"/>
                    <a:pt x="6466" y="9602"/>
                  </a:cubicBezTo>
                  <a:cubicBezTo>
                    <a:pt x="5774" y="9670"/>
                    <a:pt x="4746" y="9518"/>
                    <a:pt x="4085" y="10163"/>
                  </a:cubicBezTo>
                  <a:cubicBezTo>
                    <a:pt x="3902" y="10357"/>
                    <a:pt x="3965" y="10478"/>
                    <a:pt x="3939" y="10667"/>
                  </a:cubicBezTo>
                  <a:cubicBezTo>
                    <a:pt x="3930" y="10843"/>
                    <a:pt x="3907" y="10892"/>
                    <a:pt x="3875" y="10892"/>
                  </a:cubicBezTo>
                  <a:cubicBezTo>
                    <a:pt x="3835" y="10892"/>
                    <a:pt x="3780" y="10816"/>
                    <a:pt x="3723" y="10816"/>
                  </a:cubicBezTo>
                  <a:cubicBezTo>
                    <a:pt x="3713" y="10816"/>
                    <a:pt x="3702" y="10818"/>
                    <a:pt x="3692" y="10824"/>
                  </a:cubicBezTo>
                  <a:cubicBezTo>
                    <a:pt x="3509" y="10924"/>
                    <a:pt x="3472" y="11485"/>
                    <a:pt x="3540" y="11621"/>
                  </a:cubicBezTo>
                  <a:cubicBezTo>
                    <a:pt x="3771" y="11904"/>
                    <a:pt x="3650" y="11883"/>
                    <a:pt x="3404" y="12004"/>
                  </a:cubicBezTo>
                  <a:cubicBezTo>
                    <a:pt x="3375" y="12018"/>
                    <a:pt x="3746" y="12346"/>
                    <a:pt x="3832" y="12346"/>
                  </a:cubicBezTo>
                  <a:cubicBezTo>
                    <a:pt x="3841" y="12346"/>
                    <a:pt x="3847" y="12342"/>
                    <a:pt x="3849" y="12334"/>
                  </a:cubicBezTo>
                  <a:lnTo>
                    <a:pt x="3849" y="12334"/>
                  </a:lnTo>
                  <a:cubicBezTo>
                    <a:pt x="3812" y="12475"/>
                    <a:pt x="3545" y="12434"/>
                    <a:pt x="3482" y="12465"/>
                  </a:cubicBezTo>
                  <a:cubicBezTo>
                    <a:pt x="3325" y="12533"/>
                    <a:pt x="3378" y="12874"/>
                    <a:pt x="3393" y="13021"/>
                  </a:cubicBezTo>
                  <a:cubicBezTo>
                    <a:pt x="3389" y="13165"/>
                    <a:pt x="3409" y="13867"/>
                    <a:pt x="3239" y="13867"/>
                  </a:cubicBezTo>
                  <a:cubicBezTo>
                    <a:pt x="3217" y="13867"/>
                    <a:pt x="3192" y="13855"/>
                    <a:pt x="3163" y="13828"/>
                  </a:cubicBezTo>
                  <a:cubicBezTo>
                    <a:pt x="3122" y="13791"/>
                    <a:pt x="3092" y="13775"/>
                    <a:pt x="3069" y="13775"/>
                  </a:cubicBezTo>
                  <a:cubicBezTo>
                    <a:pt x="2918" y="13775"/>
                    <a:pt x="3098" y="14470"/>
                    <a:pt x="3089" y="14625"/>
                  </a:cubicBezTo>
                  <a:cubicBezTo>
                    <a:pt x="3058" y="15081"/>
                    <a:pt x="2371" y="14845"/>
                    <a:pt x="2549" y="15291"/>
                  </a:cubicBezTo>
                  <a:cubicBezTo>
                    <a:pt x="2563" y="15294"/>
                    <a:pt x="2578" y="15295"/>
                    <a:pt x="2593" y="15295"/>
                  </a:cubicBezTo>
                  <a:cubicBezTo>
                    <a:pt x="2877" y="15295"/>
                    <a:pt x="3341" y="14802"/>
                    <a:pt x="3551" y="14588"/>
                  </a:cubicBezTo>
                  <a:cubicBezTo>
                    <a:pt x="3572" y="14562"/>
                    <a:pt x="3960" y="14153"/>
                    <a:pt x="3844" y="14132"/>
                  </a:cubicBezTo>
                  <a:cubicBezTo>
                    <a:pt x="3776" y="13965"/>
                    <a:pt x="3776" y="13881"/>
                    <a:pt x="3870" y="13697"/>
                  </a:cubicBezTo>
                  <a:cubicBezTo>
                    <a:pt x="3996" y="13466"/>
                    <a:pt x="4206" y="13168"/>
                    <a:pt x="4143" y="12869"/>
                  </a:cubicBezTo>
                  <a:cubicBezTo>
                    <a:pt x="4091" y="12617"/>
                    <a:pt x="3980" y="12580"/>
                    <a:pt x="4190" y="12371"/>
                  </a:cubicBezTo>
                  <a:cubicBezTo>
                    <a:pt x="4247" y="12035"/>
                    <a:pt x="4061" y="11479"/>
                    <a:pt x="4334" y="11479"/>
                  </a:cubicBezTo>
                  <a:cubicBezTo>
                    <a:pt x="4364" y="11479"/>
                    <a:pt x="4400" y="11486"/>
                    <a:pt x="4442" y="11500"/>
                  </a:cubicBezTo>
                  <a:cubicBezTo>
                    <a:pt x="4117" y="11359"/>
                    <a:pt x="4557" y="10955"/>
                    <a:pt x="4652" y="10882"/>
                  </a:cubicBezTo>
                  <a:cubicBezTo>
                    <a:pt x="4772" y="10724"/>
                    <a:pt x="4562" y="10724"/>
                    <a:pt x="4636" y="10551"/>
                  </a:cubicBezTo>
                  <a:cubicBezTo>
                    <a:pt x="4659" y="10503"/>
                    <a:pt x="4694" y="10485"/>
                    <a:pt x="4734" y="10485"/>
                  </a:cubicBezTo>
                  <a:cubicBezTo>
                    <a:pt x="4827" y="10485"/>
                    <a:pt x="4942" y="10590"/>
                    <a:pt x="4961" y="10646"/>
                  </a:cubicBezTo>
                  <a:cubicBezTo>
                    <a:pt x="5007" y="10751"/>
                    <a:pt x="5053" y="10789"/>
                    <a:pt x="5102" y="10789"/>
                  </a:cubicBezTo>
                  <a:cubicBezTo>
                    <a:pt x="5223" y="10789"/>
                    <a:pt x="5365" y="10558"/>
                    <a:pt x="5569" y="10499"/>
                  </a:cubicBezTo>
                  <a:cubicBezTo>
                    <a:pt x="5637" y="10465"/>
                    <a:pt x="6189" y="10423"/>
                    <a:pt x="6476" y="10423"/>
                  </a:cubicBezTo>
                  <a:cubicBezTo>
                    <a:pt x="6590" y="10423"/>
                    <a:pt x="6662" y="10430"/>
                    <a:pt x="6644" y="10446"/>
                  </a:cubicBezTo>
                  <a:cubicBezTo>
                    <a:pt x="6671" y="10423"/>
                    <a:pt x="6657" y="10420"/>
                    <a:pt x="6633" y="10420"/>
                  </a:cubicBezTo>
                  <a:cubicBezTo>
                    <a:pt x="6624" y="10420"/>
                    <a:pt x="6615" y="10420"/>
                    <a:pt x="6605" y="10420"/>
                  </a:cubicBezTo>
                  <a:cubicBezTo>
                    <a:pt x="6561" y="10420"/>
                    <a:pt x="6516" y="10413"/>
                    <a:pt x="6586" y="10331"/>
                  </a:cubicBezTo>
                  <a:cubicBezTo>
                    <a:pt x="6654" y="10252"/>
                    <a:pt x="6833" y="10231"/>
                    <a:pt x="6943" y="10216"/>
                  </a:cubicBezTo>
                  <a:cubicBezTo>
                    <a:pt x="7048" y="10198"/>
                    <a:pt x="7210" y="10162"/>
                    <a:pt x="7345" y="10162"/>
                  </a:cubicBezTo>
                  <a:cubicBezTo>
                    <a:pt x="7411" y="10162"/>
                    <a:pt x="7471" y="10171"/>
                    <a:pt x="7514" y="10195"/>
                  </a:cubicBezTo>
                  <a:cubicBezTo>
                    <a:pt x="7606" y="10244"/>
                    <a:pt x="7631" y="10307"/>
                    <a:pt x="7712" y="10307"/>
                  </a:cubicBezTo>
                  <a:cubicBezTo>
                    <a:pt x="7752" y="10307"/>
                    <a:pt x="7805" y="10292"/>
                    <a:pt x="7887" y="10252"/>
                  </a:cubicBezTo>
                  <a:cubicBezTo>
                    <a:pt x="8060" y="10163"/>
                    <a:pt x="8049" y="9990"/>
                    <a:pt x="8180" y="9917"/>
                  </a:cubicBezTo>
                  <a:cubicBezTo>
                    <a:pt x="8248" y="9881"/>
                    <a:pt x="8330" y="9869"/>
                    <a:pt x="8418" y="9869"/>
                  </a:cubicBezTo>
                  <a:cubicBezTo>
                    <a:pt x="8629" y="9869"/>
                    <a:pt x="8873" y="9942"/>
                    <a:pt x="9024" y="9954"/>
                  </a:cubicBezTo>
                  <a:cubicBezTo>
                    <a:pt x="9099" y="9959"/>
                    <a:pt x="9174" y="9962"/>
                    <a:pt x="9249" y="9962"/>
                  </a:cubicBezTo>
                  <a:cubicBezTo>
                    <a:pt x="9441" y="9962"/>
                    <a:pt x="9633" y="9943"/>
                    <a:pt x="9821" y="9901"/>
                  </a:cubicBezTo>
                  <a:cubicBezTo>
                    <a:pt x="10083" y="9849"/>
                    <a:pt x="10335" y="9749"/>
                    <a:pt x="10566" y="9618"/>
                  </a:cubicBezTo>
                  <a:cubicBezTo>
                    <a:pt x="10671" y="9550"/>
                    <a:pt x="10854" y="9298"/>
                    <a:pt x="10980" y="9277"/>
                  </a:cubicBezTo>
                  <a:lnTo>
                    <a:pt x="10980" y="9277"/>
                  </a:lnTo>
                  <a:cubicBezTo>
                    <a:pt x="10948" y="9282"/>
                    <a:pt x="10880" y="9539"/>
                    <a:pt x="10922" y="9581"/>
                  </a:cubicBezTo>
                  <a:cubicBezTo>
                    <a:pt x="10939" y="9596"/>
                    <a:pt x="10973" y="9603"/>
                    <a:pt x="11016" y="9603"/>
                  </a:cubicBezTo>
                  <a:cubicBezTo>
                    <a:pt x="11182" y="9603"/>
                    <a:pt x="11494" y="9509"/>
                    <a:pt x="11578" y="9471"/>
                  </a:cubicBezTo>
                  <a:cubicBezTo>
                    <a:pt x="11751" y="9393"/>
                    <a:pt x="11630" y="9288"/>
                    <a:pt x="11856" y="9214"/>
                  </a:cubicBezTo>
                  <a:cubicBezTo>
                    <a:pt x="12019" y="9166"/>
                    <a:pt x="12191" y="9140"/>
                    <a:pt x="12364" y="9140"/>
                  </a:cubicBezTo>
                  <a:cubicBezTo>
                    <a:pt x="12380" y="9140"/>
                    <a:pt x="12395" y="9140"/>
                    <a:pt x="12411" y="9141"/>
                  </a:cubicBezTo>
                  <a:cubicBezTo>
                    <a:pt x="12731" y="9141"/>
                    <a:pt x="12871" y="9228"/>
                    <a:pt x="13049" y="9228"/>
                  </a:cubicBezTo>
                  <a:cubicBezTo>
                    <a:pt x="13159" y="9228"/>
                    <a:pt x="13284" y="9194"/>
                    <a:pt x="13476" y="9083"/>
                  </a:cubicBezTo>
                  <a:cubicBezTo>
                    <a:pt x="13664" y="8889"/>
                    <a:pt x="13890" y="8858"/>
                    <a:pt x="14173" y="8795"/>
                  </a:cubicBezTo>
                  <a:cubicBezTo>
                    <a:pt x="14299" y="8763"/>
                    <a:pt x="14294" y="8496"/>
                    <a:pt x="14566" y="8438"/>
                  </a:cubicBezTo>
                  <a:lnTo>
                    <a:pt x="14566" y="8438"/>
                  </a:lnTo>
                  <a:cubicBezTo>
                    <a:pt x="14596" y="8503"/>
                    <a:pt x="14524" y="8749"/>
                    <a:pt x="14649" y="8749"/>
                  </a:cubicBezTo>
                  <a:cubicBezTo>
                    <a:pt x="14676" y="8749"/>
                    <a:pt x="14712" y="8738"/>
                    <a:pt x="14760" y="8711"/>
                  </a:cubicBezTo>
                  <a:cubicBezTo>
                    <a:pt x="14938" y="8617"/>
                    <a:pt x="15028" y="8423"/>
                    <a:pt x="15148" y="8297"/>
                  </a:cubicBezTo>
                  <a:lnTo>
                    <a:pt x="15148" y="8297"/>
                  </a:lnTo>
                  <a:cubicBezTo>
                    <a:pt x="15045" y="8406"/>
                    <a:pt x="15067" y="8442"/>
                    <a:pt x="15150" y="8442"/>
                  </a:cubicBezTo>
                  <a:cubicBezTo>
                    <a:pt x="15313" y="8442"/>
                    <a:pt x="15709" y="8298"/>
                    <a:pt x="15814" y="8292"/>
                  </a:cubicBezTo>
                  <a:cubicBezTo>
                    <a:pt x="15825" y="8291"/>
                    <a:pt x="15836" y="8290"/>
                    <a:pt x="15845" y="8290"/>
                  </a:cubicBezTo>
                  <a:cubicBezTo>
                    <a:pt x="16049" y="8290"/>
                    <a:pt x="15942" y="8464"/>
                    <a:pt x="16105" y="8464"/>
                  </a:cubicBezTo>
                  <a:cubicBezTo>
                    <a:pt x="16131" y="8464"/>
                    <a:pt x="16165" y="8459"/>
                    <a:pt x="16207" y="8449"/>
                  </a:cubicBezTo>
                  <a:cubicBezTo>
                    <a:pt x="16509" y="8376"/>
                    <a:pt x="16413" y="7820"/>
                    <a:pt x="16067" y="7820"/>
                  </a:cubicBezTo>
                  <a:cubicBezTo>
                    <a:pt x="16040" y="7820"/>
                    <a:pt x="16012" y="7823"/>
                    <a:pt x="15982" y="7830"/>
                  </a:cubicBezTo>
                  <a:lnTo>
                    <a:pt x="16254" y="7762"/>
                  </a:lnTo>
                  <a:cubicBezTo>
                    <a:pt x="16513" y="7704"/>
                    <a:pt x="16766" y="7405"/>
                    <a:pt x="16481" y="7405"/>
                  </a:cubicBezTo>
                  <a:close/>
                  <a:moveTo>
                    <a:pt x="42098" y="16540"/>
                  </a:moveTo>
                  <a:cubicBezTo>
                    <a:pt x="42031" y="16540"/>
                    <a:pt x="41958" y="16612"/>
                    <a:pt x="41972" y="16749"/>
                  </a:cubicBezTo>
                  <a:lnTo>
                    <a:pt x="42129" y="16932"/>
                  </a:lnTo>
                  <a:cubicBezTo>
                    <a:pt x="42266" y="16664"/>
                    <a:pt x="42187" y="16540"/>
                    <a:pt x="42098" y="16540"/>
                  </a:cubicBezTo>
                  <a:close/>
                  <a:moveTo>
                    <a:pt x="992" y="30208"/>
                  </a:moveTo>
                  <a:cubicBezTo>
                    <a:pt x="972" y="30407"/>
                    <a:pt x="990" y="30592"/>
                    <a:pt x="848" y="30592"/>
                  </a:cubicBezTo>
                  <a:cubicBezTo>
                    <a:pt x="840" y="30592"/>
                    <a:pt x="833" y="30591"/>
                    <a:pt x="824" y="30590"/>
                  </a:cubicBezTo>
                  <a:lnTo>
                    <a:pt x="840" y="30396"/>
                  </a:lnTo>
                  <a:lnTo>
                    <a:pt x="992" y="30208"/>
                  </a:lnTo>
                  <a:close/>
                  <a:moveTo>
                    <a:pt x="1363" y="30852"/>
                  </a:moveTo>
                  <a:cubicBezTo>
                    <a:pt x="1363" y="30852"/>
                    <a:pt x="1364" y="30852"/>
                    <a:pt x="1364" y="30852"/>
                  </a:cubicBezTo>
                  <a:cubicBezTo>
                    <a:pt x="1364" y="30852"/>
                    <a:pt x="1363" y="30852"/>
                    <a:pt x="1363" y="30852"/>
                  </a:cubicBezTo>
                  <a:close/>
                  <a:moveTo>
                    <a:pt x="176" y="32175"/>
                  </a:moveTo>
                  <a:cubicBezTo>
                    <a:pt x="134" y="32175"/>
                    <a:pt x="77" y="32222"/>
                    <a:pt x="6" y="32315"/>
                  </a:cubicBezTo>
                  <a:cubicBezTo>
                    <a:pt x="70" y="32430"/>
                    <a:pt x="107" y="32548"/>
                    <a:pt x="206" y="32548"/>
                  </a:cubicBezTo>
                  <a:cubicBezTo>
                    <a:pt x="220" y="32548"/>
                    <a:pt x="236" y="32546"/>
                    <a:pt x="253" y="32541"/>
                  </a:cubicBezTo>
                  <a:cubicBezTo>
                    <a:pt x="272" y="32296"/>
                    <a:pt x="244" y="32175"/>
                    <a:pt x="176" y="32175"/>
                  </a:cubicBezTo>
                  <a:close/>
                  <a:moveTo>
                    <a:pt x="196" y="33361"/>
                  </a:moveTo>
                  <a:cubicBezTo>
                    <a:pt x="132" y="33361"/>
                    <a:pt x="62" y="33422"/>
                    <a:pt x="48" y="33532"/>
                  </a:cubicBezTo>
                  <a:lnTo>
                    <a:pt x="48" y="33526"/>
                  </a:lnTo>
                  <a:lnTo>
                    <a:pt x="48" y="33526"/>
                  </a:lnTo>
                  <a:cubicBezTo>
                    <a:pt x="40" y="33664"/>
                    <a:pt x="109" y="33744"/>
                    <a:pt x="179" y="33744"/>
                  </a:cubicBezTo>
                  <a:cubicBezTo>
                    <a:pt x="240" y="33744"/>
                    <a:pt x="301" y="33684"/>
                    <a:pt x="310" y="33547"/>
                  </a:cubicBezTo>
                  <a:cubicBezTo>
                    <a:pt x="315" y="33418"/>
                    <a:pt x="259" y="33361"/>
                    <a:pt x="196" y="33361"/>
                  </a:cubicBezTo>
                  <a:close/>
                  <a:moveTo>
                    <a:pt x="1205" y="35209"/>
                  </a:moveTo>
                  <a:lnTo>
                    <a:pt x="1205" y="35209"/>
                  </a:lnTo>
                  <a:cubicBezTo>
                    <a:pt x="1205" y="35209"/>
                    <a:pt x="1206" y="35209"/>
                    <a:pt x="1207" y="35209"/>
                  </a:cubicBezTo>
                  <a:cubicBezTo>
                    <a:pt x="1206" y="35209"/>
                    <a:pt x="1205" y="35209"/>
                    <a:pt x="1205" y="35209"/>
                  </a:cubicBezTo>
                  <a:close/>
                  <a:moveTo>
                    <a:pt x="38816" y="0"/>
                  </a:moveTo>
                  <a:cubicBezTo>
                    <a:pt x="38739" y="0"/>
                    <a:pt x="38619" y="114"/>
                    <a:pt x="38574" y="196"/>
                  </a:cubicBezTo>
                  <a:cubicBezTo>
                    <a:pt x="38401" y="527"/>
                    <a:pt x="38338" y="542"/>
                    <a:pt x="38139" y="804"/>
                  </a:cubicBezTo>
                  <a:cubicBezTo>
                    <a:pt x="38134" y="747"/>
                    <a:pt x="37908" y="380"/>
                    <a:pt x="37987" y="380"/>
                  </a:cubicBezTo>
                  <a:cubicBezTo>
                    <a:pt x="38009" y="380"/>
                    <a:pt x="38036" y="382"/>
                    <a:pt x="38065" y="382"/>
                  </a:cubicBezTo>
                  <a:cubicBezTo>
                    <a:pt x="38147" y="382"/>
                    <a:pt x="38253" y="365"/>
                    <a:pt x="38364" y="238"/>
                  </a:cubicBezTo>
                  <a:cubicBezTo>
                    <a:pt x="38450" y="144"/>
                    <a:pt x="38428" y="117"/>
                    <a:pt x="38367" y="117"/>
                  </a:cubicBezTo>
                  <a:cubicBezTo>
                    <a:pt x="38349" y="117"/>
                    <a:pt x="38329" y="119"/>
                    <a:pt x="38307" y="123"/>
                  </a:cubicBezTo>
                  <a:cubicBezTo>
                    <a:pt x="38129" y="154"/>
                    <a:pt x="37735" y="465"/>
                    <a:pt x="37511" y="465"/>
                  </a:cubicBezTo>
                  <a:cubicBezTo>
                    <a:pt x="37471" y="465"/>
                    <a:pt x="37437" y="455"/>
                    <a:pt x="37410" y="432"/>
                  </a:cubicBezTo>
                  <a:cubicBezTo>
                    <a:pt x="37397" y="424"/>
                    <a:pt x="37380" y="420"/>
                    <a:pt x="37359" y="420"/>
                  </a:cubicBezTo>
                  <a:cubicBezTo>
                    <a:pt x="37120" y="420"/>
                    <a:pt x="36389" y="897"/>
                    <a:pt x="36110" y="998"/>
                  </a:cubicBezTo>
                  <a:cubicBezTo>
                    <a:pt x="36183" y="1203"/>
                    <a:pt x="36362" y="1124"/>
                    <a:pt x="36430" y="1302"/>
                  </a:cubicBezTo>
                  <a:cubicBezTo>
                    <a:pt x="36386" y="1317"/>
                    <a:pt x="36341" y="1323"/>
                    <a:pt x="36295" y="1323"/>
                  </a:cubicBezTo>
                  <a:cubicBezTo>
                    <a:pt x="36153" y="1323"/>
                    <a:pt x="36010" y="1268"/>
                    <a:pt x="35921" y="1268"/>
                  </a:cubicBezTo>
                  <a:cubicBezTo>
                    <a:pt x="35898" y="1268"/>
                    <a:pt x="35878" y="1272"/>
                    <a:pt x="35863" y="1282"/>
                  </a:cubicBezTo>
                  <a:cubicBezTo>
                    <a:pt x="35696" y="1386"/>
                    <a:pt x="35638" y="1628"/>
                    <a:pt x="35533" y="1769"/>
                  </a:cubicBezTo>
                  <a:cubicBezTo>
                    <a:pt x="35446" y="1689"/>
                    <a:pt x="34840" y="1496"/>
                    <a:pt x="34483" y="1496"/>
                  </a:cubicBezTo>
                  <a:cubicBezTo>
                    <a:pt x="34302" y="1496"/>
                    <a:pt x="34185" y="1546"/>
                    <a:pt x="34233" y="1685"/>
                  </a:cubicBezTo>
                  <a:cubicBezTo>
                    <a:pt x="34369" y="1664"/>
                    <a:pt x="34385" y="1586"/>
                    <a:pt x="34432" y="1554"/>
                  </a:cubicBezTo>
                  <a:cubicBezTo>
                    <a:pt x="34440" y="1549"/>
                    <a:pt x="34447" y="1546"/>
                    <a:pt x="34453" y="1546"/>
                  </a:cubicBezTo>
                  <a:cubicBezTo>
                    <a:pt x="34513" y="1546"/>
                    <a:pt x="34471" y="1820"/>
                    <a:pt x="34443" y="1864"/>
                  </a:cubicBezTo>
                  <a:cubicBezTo>
                    <a:pt x="34385" y="1963"/>
                    <a:pt x="34233" y="2047"/>
                    <a:pt x="34097" y="2073"/>
                  </a:cubicBezTo>
                  <a:cubicBezTo>
                    <a:pt x="34069" y="2079"/>
                    <a:pt x="34046" y="2082"/>
                    <a:pt x="34025" y="2082"/>
                  </a:cubicBezTo>
                  <a:cubicBezTo>
                    <a:pt x="33803" y="2082"/>
                    <a:pt x="33940" y="1775"/>
                    <a:pt x="33686" y="1775"/>
                  </a:cubicBezTo>
                  <a:cubicBezTo>
                    <a:pt x="33661" y="1775"/>
                    <a:pt x="33632" y="1778"/>
                    <a:pt x="33598" y="1785"/>
                  </a:cubicBezTo>
                  <a:cubicBezTo>
                    <a:pt x="33389" y="1827"/>
                    <a:pt x="33184" y="1900"/>
                    <a:pt x="32996" y="2005"/>
                  </a:cubicBezTo>
                  <a:cubicBezTo>
                    <a:pt x="32802" y="2126"/>
                    <a:pt x="33011" y="2241"/>
                    <a:pt x="32723" y="2362"/>
                  </a:cubicBezTo>
                  <a:cubicBezTo>
                    <a:pt x="32612" y="2405"/>
                    <a:pt x="32526" y="2444"/>
                    <a:pt x="32462" y="2444"/>
                  </a:cubicBezTo>
                  <a:cubicBezTo>
                    <a:pt x="32411" y="2444"/>
                    <a:pt x="32374" y="2419"/>
                    <a:pt x="32351" y="2351"/>
                  </a:cubicBezTo>
                  <a:cubicBezTo>
                    <a:pt x="32366" y="2309"/>
                    <a:pt x="32440" y="2173"/>
                    <a:pt x="32403" y="2136"/>
                  </a:cubicBezTo>
                  <a:cubicBezTo>
                    <a:pt x="32401" y="2134"/>
                    <a:pt x="32399" y="2133"/>
                    <a:pt x="32396" y="2133"/>
                  </a:cubicBezTo>
                  <a:cubicBezTo>
                    <a:pt x="32315" y="2133"/>
                    <a:pt x="31779" y="2822"/>
                    <a:pt x="31543" y="2822"/>
                  </a:cubicBezTo>
                  <a:cubicBezTo>
                    <a:pt x="31523" y="2822"/>
                    <a:pt x="31506" y="2817"/>
                    <a:pt x="31491" y="2807"/>
                  </a:cubicBezTo>
                  <a:cubicBezTo>
                    <a:pt x="31366" y="2720"/>
                    <a:pt x="31363" y="2589"/>
                    <a:pt x="31191" y="2589"/>
                  </a:cubicBezTo>
                  <a:cubicBezTo>
                    <a:pt x="31147" y="2589"/>
                    <a:pt x="31091" y="2598"/>
                    <a:pt x="31019" y="2619"/>
                  </a:cubicBezTo>
                  <a:cubicBezTo>
                    <a:pt x="30847" y="2681"/>
                    <a:pt x="30686" y="2759"/>
                    <a:pt x="30535" y="2852"/>
                  </a:cubicBezTo>
                  <a:lnTo>
                    <a:pt x="30535" y="2852"/>
                  </a:lnTo>
                  <a:cubicBezTo>
                    <a:pt x="30543" y="2848"/>
                    <a:pt x="30560" y="2847"/>
                    <a:pt x="30583" y="2847"/>
                  </a:cubicBezTo>
                  <a:cubicBezTo>
                    <a:pt x="30765" y="2847"/>
                    <a:pt x="31334" y="2959"/>
                    <a:pt x="31056" y="3027"/>
                  </a:cubicBezTo>
                  <a:cubicBezTo>
                    <a:pt x="30788" y="3096"/>
                    <a:pt x="30537" y="3117"/>
                    <a:pt x="30269" y="3211"/>
                  </a:cubicBezTo>
                  <a:lnTo>
                    <a:pt x="29860" y="3347"/>
                  </a:lnTo>
                  <a:cubicBezTo>
                    <a:pt x="29766" y="3353"/>
                    <a:pt x="29729" y="3384"/>
                    <a:pt x="29745" y="3442"/>
                  </a:cubicBezTo>
                  <a:cubicBezTo>
                    <a:pt x="29737" y="3447"/>
                    <a:pt x="29730" y="3450"/>
                    <a:pt x="29724" y="3450"/>
                  </a:cubicBezTo>
                  <a:cubicBezTo>
                    <a:pt x="29660" y="3450"/>
                    <a:pt x="29737" y="3130"/>
                    <a:pt x="29713" y="3101"/>
                  </a:cubicBezTo>
                  <a:cubicBezTo>
                    <a:pt x="29698" y="3082"/>
                    <a:pt x="29678" y="3073"/>
                    <a:pt x="29657" y="3073"/>
                  </a:cubicBezTo>
                  <a:cubicBezTo>
                    <a:pt x="29560" y="3073"/>
                    <a:pt x="29418" y="3232"/>
                    <a:pt x="29388" y="3279"/>
                  </a:cubicBezTo>
                  <a:cubicBezTo>
                    <a:pt x="29338" y="3354"/>
                    <a:pt x="29255" y="3553"/>
                    <a:pt x="29093" y="3553"/>
                  </a:cubicBezTo>
                  <a:cubicBezTo>
                    <a:pt x="29085" y="3553"/>
                    <a:pt x="29077" y="3553"/>
                    <a:pt x="29068" y="3552"/>
                  </a:cubicBezTo>
                  <a:cubicBezTo>
                    <a:pt x="28906" y="3536"/>
                    <a:pt x="28974" y="3374"/>
                    <a:pt x="28885" y="3311"/>
                  </a:cubicBezTo>
                  <a:lnTo>
                    <a:pt x="28885" y="3311"/>
                  </a:lnTo>
                  <a:cubicBezTo>
                    <a:pt x="29016" y="3405"/>
                    <a:pt x="28534" y="3788"/>
                    <a:pt x="28403" y="3856"/>
                  </a:cubicBezTo>
                  <a:cubicBezTo>
                    <a:pt x="28261" y="3945"/>
                    <a:pt x="28109" y="3997"/>
                    <a:pt x="27946" y="4018"/>
                  </a:cubicBezTo>
                  <a:cubicBezTo>
                    <a:pt x="27939" y="4019"/>
                    <a:pt x="27933" y="4019"/>
                    <a:pt x="27927" y="4019"/>
                  </a:cubicBezTo>
                  <a:cubicBezTo>
                    <a:pt x="27815" y="4019"/>
                    <a:pt x="27841" y="3939"/>
                    <a:pt x="27726" y="3939"/>
                  </a:cubicBezTo>
                  <a:cubicBezTo>
                    <a:pt x="27720" y="3939"/>
                    <a:pt x="27713" y="3939"/>
                    <a:pt x="27705" y="3940"/>
                  </a:cubicBezTo>
                  <a:cubicBezTo>
                    <a:pt x="27579" y="3955"/>
                    <a:pt x="27060" y="4071"/>
                    <a:pt x="27081" y="4202"/>
                  </a:cubicBezTo>
                  <a:cubicBezTo>
                    <a:pt x="27108" y="4323"/>
                    <a:pt x="27081" y="4385"/>
                    <a:pt x="26898" y="4459"/>
                  </a:cubicBezTo>
                  <a:cubicBezTo>
                    <a:pt x="26898" y="4459"/>
                    <a:pt x="26685" y="4543"/>
                    <a:pt x="26625" y="4543"/>
                  </a:cubicBezTo>
                  <a:cubicBezTo>
                    <a:pt x="26616" y="4543"/>
                    <a:pt x="26611" y="4541"/>
                    <a:pt x="26609" y="4537"/>
                  </a:cubicBezTo>
                  <a:cubicBezTo>
                    <a:pt x="26595" y="4493"/>
                    <a:pt x="26970" y="4087"/>
                    <a:pt x="26713" y="4087"/>
                  </a:cubicBezTo>
                  <a:cubicBezTo>
                    <a:pt x="26697" y="4087"/>
                    <a:pt x="26678" y="4088"/>
                    <a:pt x="26657" y="4092"/>
                  </a:cubicBezTo>
                  <a:cubicBezTo>
                    <a:pt x="26368" y="4137"/>
                    <a:pt x="26329" y="4418"/>
                    <a:pt x="26033" y="4418"/>
                  </a:cubicBezTo>
                  <a:cubicBezTo>
                    <a:pt x="26023" y="4418"/>
                    <a:pt x="26012" y="4418"/>
                    <a:pt x="26001" y="4417"/>
                  </a:cubicBezTo>
                  <a:cubicBezTo>
                    <a:pt x="25984" y="4416"/>
                    <a:pt x="25967" y="4415"/>
                    <a:pt x="25950" y="4415"/>
                  </a:cubicBezTo>
                  <a:cubicBezTo>
                    <a:pt x="25618" y="4415"/>
                    <a:pt x="25455" y="4609"/>
                    <a:pt x="25231" y="4789"/>
                  </a:cubicBezTo>
                  <a:cubicBezTo>
                    <a:pt x="25132" y="4868"/>
                    <a:pt x="25095" y="4886"/>
                    <a:pt x="25064" y="4886"/>
                  </a:cubicBezTo>
                  <a:cubicBezTo>
                    <a:pt x="25037" y="4886"/>
                    <a:pt x="25014" y="4873"/>
                    <a:pt x="24958" y="4873"/>
                  </a:cubicBezTo>
                  <a:cubicBezTo>
                    <a:pt x="24864" y="4873"/>
                    <a:pt x="24717" y="5004"/>
                    <a:pt x="24622" y="5036"/>
                  </a:cubicBezTo>
                  <a:cubicBezTo>
                    <a:pt x="24578" y="5152"/>
                    <a:pt x="24390" y="5351"/>
                    <a:pt x="24226" y="5351"/>
                  </a:cubicBezTo>
                  <a:cubicBezTo>
                    <a:pt x="24176" y="5351"/>
                    <a:pt x="24128" y="5333"/>
                    <a:pt x="24088" y="5287"/>
                  </a:cubicBezTo>
                  <a:cubicBezTo>
                    <a:pt x="24061" y="5252"/>
                    <a:pt x="23891" y="5015"/>
                    <a:pt x="23757" y="5015"/>
                  </a:cubicBezTo>
                  <a:cubicBezTo>
                    <a:pt x="23710" y="5015"/>
                    <a:pt x="23667" y="5045"/>
                    <a:pt x="23637" y="5125"/>
                  </a:cubicBezTo>
                  <a:cubicBezTo>
                    <a:pt x="23579" y="5272"/>
                    <a:pt x="23626" y="5355"/>
                    <a:pt x="23364" y="5413"/>
                  </a:cubicBezTo>
                  <a:cubicBezTo>
                    <a:pt x="23352" y="5416"/>
                    <a:pt x="23341" y="5417"/>
                    <a:pt x="23331" y="5417"/>
                  </a:cubicBezTo>
                  <a:cubicBezTo>
                    <a:pt x="23231" y="5417"/>
                    <a:pt x="23268" y="5279"/>
                    <a:pt x="23196" y="5245"/>
                  </a:cubicBezTo>
                  <a:cubicBezTo>
                    <a:pt x="23175" y="5237"/>
                    <a:pt x="23150" y="5233"/>
                    <a:pt x="23122" y="5233"/>
                  </a:cubicBezTo>
                  <a:cubicBezTo>
                    <a:pt x="23029" y="5233"/>
                    <a:pt x="22910" y="5273"/>
                    <a:pt x="22829" y="5298"/>
                  </a:cubicBezTo>
                  <a:lnTo>
                    <a:pt x="22903" y="5549"/>
                  </a:lnTo>
                  <a:cubicBezTo>
                    <a:pt x="23002" y="5549"/>
                    <a:pt x="23165" y="5560"/>
                    <a:pt x="23228" y="5618"/>
                  </a:cubicBezTo>
                  <a:cubicBezTo>
                    <a:pt x="23333" y="5722"/>
                    <a:pt x="22855" y="5838"/>
                    <a:pt x="22787" y="5853"/>
                  </a:cubicBezTo>
                  <a:cubicBezTo>
                    <a:pt x="22724" y="5872"/>
                    <a:pt x="22677" y="5880"/>
                    <a:pt x="22642" y="5880"/>
                  </a:cubicBezTo>
                  <a:cubicBezTo>
                    <a:pt x="22500" y="5880"/>
                    <a:pt x="22532" y="5758"/>
                    <a:pt x="22284" y="5754"/>
                  </a:cubicBezTo>
                  <a:cubicBezTo>
                    <a:pt x="22262" y="5754"/>
                    <a:pt x="22185" y="5752"/>
                    <a:pt x="22096" y="5752"/>
                  </a:cubicBezTo>
                  <a:cubicBezTo>
                    <a:pt x="21947" y="5752"/>
                    <a:pt x="21764" y="5758"/>
                    <a:pt x="21744" y="5791"/>
                  </a:cubicBezTo>
                  <a:cubicBezTo>
                    <a:pt x="21665" y="5922"/>
                    <a:pt x="21823" y="5979"/>
                    <a:pt x="21545" y="6074"/>
                  </a:cubicBezTo>
                  <a:cubicBezTo>
                    <a:pt x="21408" y="6121"/>
                    <a:pt x="21251" y="6121"/>
                    <a:pt x="21209" y="6215"/>
                  </a:cubicBezTo>
                  <a:cubicBezTo>
                    <a:pt x="21110" y="6430"/>
                    <a:pt x="20192" y="6608"/>
                    <a:pt x="19961" y="6650"/>
                  </a:cubicBezTo>
                  <a:cubicBezTo>
                    <a:pt x="19906" y="6660"/>
                    <a:pt x="19866" y="6665"/>
                    <a:pt x="19834" y="6665"/>
                  </a:cubicBezTo>
                  <a:cubicBezTo>
                    <a:pt x="19733" y="6665"/>
                    <a:pt x="19725" y="6617"/>
                    <a:pt x="19641" y="6546"/>
                  </a:cubicBezTo>
                  <a:cubicBezTo>
                    <a:pt x="19615" y="6524"/>
                    <a:pt x="19576" y="6516"/>
                    <a:pt x="19529" y="6516"/>
                  </a:cubicBezTo>
                  <a:cubicBezTo>
                    <a:pt x="19382" y="6516"/>
                    <a:pt x="19164" y="6600"/>
                    <a:pt x="19065" y="6624"/>
                  </a:cubicBezTo>
                  <a:cubicBezTo>
                    <a:pt x="19048" y="6623"/>
                    <a:pt x="19031" y="6623"/>
                    <a:pt x="19012" y="6623"/>
                  </a:cubicBezTo>
                  <a:cubicBezTo>
                    <a:pt x="18820" y="6623"/>
                    <a:pt x="18558" y="6677"/>
                    <a:pt x="18519" y="6844"/>
                  </a:cubicBezTo>
                  <a:cubicBezTo>
                    <a:pt x="18488" y="6955"/>
                    <a:pt x="18352" y="6949"/>
                    <a:pt x="18189" y="6991"/>
                  </a:cubicBezTo>
                  <a:cubicBezTo>
                    <a:pt x="18084" y="7023"/>
                    <a:pt x="18084" y="7117"/>
                    <a:pt x="17943" y="7175"/>
                  </a:cubicBezTo>
                  <a:cubicBezTo>
                    <a:pt x="17707" y="7269"/>
                    <a:pt x="17544" y="7248"/>
                    <a:pt x="17314" y="7301"/>
                  </a:cubicBezTo>
                  <a:cubicBezTo>
                    <a:pt x="17057" y="7358"/>
                    <a:pt x="16574" y="8035"/>
                    <a:pt x="16810" y="8071"/>
                  </a:cubicBezTo>
                  <a:cubicBezTo>
                    <a:pt x="16899" y="8024"/>
                    <a:pt x="16999" y="7987"/>
                    <a:pt x="17099" y="7956"/>
                  </a:cubicBezTo>
                  <a:cubicBezTo>
                    <a:pt x="17160" y="7945"/>
                    <a:pt x="17222" y="7940"/>
                    <a:pt x="17284" y="7940"/>
                  </a:cubicBezTo>
                  <a:cubicBezTo>
                    <a:pt x="17371" y="7940"/>
                    <a:pt x="17459" y="7950"/>
                    <a:pt x="17544" y="7972"/>
                  </a:cubicBezTo>
                  <a:cubicBezTo>
                    <a:pt x="17586" y="7974"/>
                    <a:pt x="17629" y="7974"/>
                    <a:pt x="17671" y="7974"/>
                  </a:cubicBezTo>
                  <a:cubicBezTo>
                    <a:pt x="17991" y="7974"/>
                    <a:pt x="18314" y="7922"/>
                    <a:pt x="18624" y="7825"/>
                  </a:cubicBezTo>
                  <a:cubicBezTo>
                    <a:pt x="18871" y="7741"/>
                    <a:pt x="18551" y="7505"/>
                    <a:pt x="18871" y="7363"/>
                  </a:cubicBezTo>
                  <a:cubicBezTo>
                    <a:pt x="18977" y="7318"/>
                    <a:pt x="19089" y="7295"/>
                    <a:pt x="19203" y="7295"/>
                  </a:cubicBezTo>
                  <a:cubicBezTo>
                    <a:pt x="19287" y="7295"/>
                    <a:pt x="19371" y="7308"/>
                    <a:pt x="19453" y="7332"/>
                  </a:cubicBezTo>
                  <a:cubicBezTo>
                    <a:pt x="19470" y="7406"/>
                    <a:pt x="19486" y="7435"/>
                    <a:pt x="19542" y="7435"/>
                  </a:cubicBezTo>
                  <a:cubicBezTo>
                    <a:pt x="19573" y="7435"/>
                    <a:pt x="19616" y="7426"/>
                    <a:pt x="19678" y="7411"/>
                  </a:cubicBezTo>
                  <a:cubicBezTo>
                    <a:pt x="19967" y="7332"/>
                    <a:pt x="19809" y="7363"/>
                    <a:pt x="19851" y="7175"/>
                  </a:cubicBezTo>
                  <a:cubicBezTo>
                    <a:pt x="19865" y="7107"/>
                    <a:pt x="20015" y="7015"/>
                    <a:pt x="20124" y="7015"/>
                  </a:cubicBezTo>
                  <a:cubicBezTo>
                    <a:pt x="20141" y="7015"/>
                    <a:pt x="20157" y="7018"/>
                    <a:pt x="20171" y="7023"/>
                  </a:cubicBezTo>
                  <a:cubicBezTo>
                    <a:pt x="20372" y="7085"/>
                    <a:pt x="20185" y="7330"/>
                    <a:pt x="20397" y="7330"/>
                  </a:cubicBezTo>
                  <a:cubicBezTo>
                    <a:pt x="20434" y="7330"/>
                    <a:pt x="20483" y="7323"/>
                    <a:pt x="20549" y="7306"/>
                  </a:cubicBezTo>
                  <a:cubicBezTo>
                    <a:pt x="20711" y="7269"/>
                    <a:pt x="21031" y="7044"/>
                    <a:pt x="20999" y="6913"/>
                  </a:cubicBezTo>
                  <a:cubicBezTo>
                    <a:pt x="21073" y="6871"/>
                    <a:pt x="21214" y="6855"/>
                    <a:pt x="21298" y="6818"/>
                  </a:cubicBezTo>
                  <a:cubicBezTo>
                    <a:pt x="21401" y="6772"/>
                    <a:pt x="22124" y="6346"/>
                    <a:pt x="22211" y="6346"/>
                  </a:cubicBezTo>
                  <a:cubicBezTo>
                    <a:pt x="22213" y="6346"/>
                    <a:pt x="22214" y="6346"/>
                    <a:pt x="22216" y="6346"/>
                  </a:cubicBezTo>
                  <a:cubicBezTo>
                    <a:pt x="22393" y="6398"/>
                    <a:pt x="21908" y="6792"/>
                    <a:pt x="21917" y="6869"/>
                  </a:cubicBezTo>
                  <a:lnTo>
                    <a:pt x="21917" y="6869"/>
                  </a:lnTo>
                  <a:cubicBezTo>
                    <a:pt x="21906" y="6772"/>
                    <a:pt x="22887" y="6393"/>
                    <a:pt x="22987" y="6283"/>
                  </a:cubicBezTo>
                  <a:cubicBezTo>
                    <a:pt x="23077" y="6187"/>
                    <a:pt x="23169" y="6147"/>
                    <a:pt x="23277" y="6147"/>
                  </a:cubicBezTo>
                  <a:cubicBezTo>
                    <a:pt x="23344" y="6147"/>
                    <a:pt x="23418" y="6163"/>
                    <a:pt x="23500" y="6189"/>
                  </a:cubicBezTo>
                  <a:cubicBezTo>
                    <a:pt x="23571" y="6210"/>
                    <a:pt x="23624" y="6219"/>
                    <a:pt x="23664" y="6219"/>
                  </a:cubicBezTo>
                  <a:cubicBezTo>
                    <a:pt x="23814" y="6219"/>
                    <a:pt x="23796" y="6099"/>
                    <a:pt x="23941" y="6058"/>
                  </a:cubicBezTo>
                  <a:cubicBezTo>
                    <a:pt x="24082" y="6012"/>
                    <a:pt x="24149" y="5985"/>
                    <a:pt x="24229" y="5985"/>
                  </a:cubicBezTo>
                  <a:cubicBezTo>
                    <a:pt x="24268" y="5985"/>
                    <a:pt x="24310" y="5992"/>
                    <a:pt x="24365" y="6006"/>
                  </a:cubicBezTo>
                  <a:cubicBezTo>
                    <a:pt x="24388" y="6011"/>
                    <a:pt x="24411" y="6014"/>
                    <a:pt x="24435" y="6014"/>
                  </a:cubicBezTo>
                  <a:cubicBezTo>
                    <a:pt x="24476" y="6014"/>
                    <a:pt x="24517" y="6005"/>
                    <a:pt x="24554" y="5985"/>
                  </a:cubicBezTo>
                  <a:cubicBezTo>
                    <a:pt x="24691" y="5922"/>
                    <a:pt x="24753" y="5759"/>
                    <a:pt x="24617" y="5717"/>
                  </a:cubicBezTo>
                  <a:cubicBezTo>
                    <a:pt x="24533" y="5654"/>
                    <a:pt x="24465" y="5507"/>
                    <a:pt x="24691" y="5502"/>
                  </a:cubicBezTo>
                  <a:cubicBezTo>
                    <a:pt x="24695" y="5502"/>
                    <a:pt x="24698" y="5502"/>
                    <a:pt x="24702" y="5502"/>
                  </a:cubicBezTo>
                  <a:cubicBezTo>
                    <a:pt x="24896" y="5502"/>
                    <a:pt x="24977" y="5623"/>
                    <a:pt x="25166" y="5623"/>
                  </a:cubicBezTo>
                  <a:cubicBezTo>
                    <a:pt x="25173" y="5623"/>
                    <a:pt x="25181" y="5623"/>
                    <a:pt x="25189" y="5623"/>
                  </a:cubicBezTo>
                  <a:cubicBezTo>
                    <a:pt x="25398" y="5618"/>
                    <a:pt x="25608" y="5471"/>
                    <a:pt x="25760" y="5361"/>
                  </a:cubicBezTo>
                  <a:cubicBezTo>
                    <a:pt x="25907" y="5308"/>
                    <a:pt x="26054" y="5282"/>
                    <a:pt x="26211" y="5282"/>
                  </a:cubicBezTo>
                  <a:cubicBezTo>
                    <a:pt x="26242" y="5306"/>
                    <a:pt x="26280" y="5319"/>
                    <a:pt x="26318" y="5319"/>
                  </a:cubicBezTo>
                  <a:cubicBezTo>
                    <a:pt x="26339" y="5319"/>
                    <a:pt x="26359" y="5315"/>
                    <a:pt x="26379" y="5308"/>
                  </a:cubicBezTo>
                  <a:cubicBezTo>
                    <a:pt x="26625" y="5230"/>
                    <a:pt x="26526" y="5140"/>
                    <a:pt x="26772" y="5051"/>
                  </a:cubicBezTo>
                  <a:cubicBezTo>
                    <a:pt x="26929" y="4994"/>
                    <a:pt x="27055" y="5015"/>
                    <a:pt x="27223" y="4983"/>
                  </a:cubicBezTo>
                  <a:cubicBezTo>
                    <a:pt x="27606" y="4899"/>
                    <a:pt x="28062" y="4710"/>
                    <a:pt x="28324" y="4459"/>
                  </a:cubicBezTo>
                  <a:cubicBezTo>
                    <a:pt x="28422" y="4366"/>
                    <a:pt x="28483" y="4311"/>
                    <a:pt x="28527" y="4311"/>
                  </a:cubicBezTo>
                  <a:cubicBezTo>
                    <a:pt x="28567" y="4311"/>
                    <a:pt x="28594" y="4353"/>
                    <a:pt x="28623" y="4448"/>
                  </a:cubicBezTo>
                  <a:cubicBezTo>
                    <a:pt x="28553" y="4533"/>
                    <a:pt x="28573" y="4560"/>
                    <a:pt x="28630" y="4560"/>
                  </a:cubicBezTo>
                  <a:cubicBezTo>
                    <a:pt x="28691" y="4560"/>
                    <a:pt x="28795" y="4528"/>
                    <a:pt x="28869" y="4506"/>
                  </a:cubicBezTo>
                  <a:cubicBezTo>
                    <a:pt x="29068" y="4438"/>
                    <a:pt x="29325" y="4375"/>
                    <a:pt x="29493" y="4254"/>
                  </a:cubicBezTo>
                  <a:cubicBezTo>
                    <a:pt x="29624" y="4165"/>
                    <a:pt x="29713" y="4008"/>
                    <a:pt x="29955" y="4003"/>
                  </a:cubicBezTo>
                  <a:cubicBezTo>
                    <a:pt x="29972" y="4061"/>
                    <a:pt x="30026" y="4083"/>
                    <a:pt x="30098" y="4083"/>
                  </a:cubicBezTo>
                  <a:cubicBezTo>
                    <a:pt x="30280" y="4083"/>
                    <a:pt x="30577" y="3941"/>
                    <a:pt x="30694" y="3877"/>
                  </a:cubicBezTo>
                  <a:cubicBezTo>
                    <a:pt x="30848" y="3787"/>
                    <a:pt x="30993" y="3438"/>
                    <a:pt x="31092" y="3438"/>
                  </a:cubicBezTo>
                  <a:cubicBezTo>
                    <a:pt x="31098" y="3438"/>
                    <a:pt x="31103" y="3440"/>
                    <a:pt x="31108" y="3442"/>
                  </a:cubicBezTo>
                  <a:cubicBezTo>
                    <a:pt x="31262" y="3514"/>
                    <a:pt x="31350" y="3561"/>
                    <a:pt x="31481" y="3561"/>
                  </a:cubicBezTo>
                  <a:cubicBezTo>
                    <a:pt x="31559" y="3561"/>
                    <a:pt x="31652" y="3544"/>
                    <a:pt x="31784" y="3505"/>
                  </a:cubicBezTo>
                  <a:cubicBezTo>
                    <a:pt x="32309" y="3358"/>
                    <a:pt x="32823" y="3169"/>
                    <a:pt x="33315" y="2944"/>
                  </a:cubicBezTo>
                  <a:lnTo>
                    <a:pt x="33834" y="2676"/>
                  </a:lnTo>
                  <a:cubicBezTo>
                    <a:pt x="33934" y="2619"/>
                    <a:pt x="33981" y="2498"/>
                    <a:pt x="34081" y="2461"/>
                  </a:cubicBezTo>
                  <a:cubicBezTo>
                    <a:pt x="34103" y="2454"/>
                    <a:pt x="34126" y="2451"/>
                    <a:pt x="34151" y="2451"/>
                  </a:cubicBezTo>
                  <a:cubicBezTo>
                    <a:pt x="34280" y="2451"/>
                    <a:pt x="34432" y="2542"/>
                    <a:pt x="34542" y="2550"/>
                  </a:cubicBezTo>
                  <a:cubicBezTo>
                    <a:pt x="34572" y="2552"/>
                    <a:pt x="34603" y="2553"/>
                    <a:pt x="34633" y="2553"/>
                  </a:cubicBezTo>
                  <a:cubicBezTo>
                    <a:pt x="34782" y="2553"/>
                    <a:pt x="34934" y="2532"/>
                    <a:pt x="35082" y="2493"/>
                  </a:cubicBezTo>
                  <a:cubicBezTo>
                    <a:pt x="35323" y="2430"/>
                    <a:pt x="35522" y="2325"/>
                    <a:pt x="35460" y="2152"/>
                  </a:cubicBezTo>
                  <a:lnTo>
                    <a:pt x="35460" y="2152"/>
                  </a:lnTo>
                  <a:cubicBezTo>
                    <a:pt x="35466" y="2170"/>
                    <a:pt x="35480" y="2177"/>
                    <a:pt x="35499" y="2177"/>
                  </a:cubicBezTo>
                  <a:cubicBezTo>
                    <a:pt x="35620" y="2177"/>
                    <a:pt x="35962" y="1860"/>
                    <a:pt x="36052" y="1801"/>
                  </a:cubicBezTo>
                  <a:cubicBezTo>
                    <a:pt x="36063" y="1793"/>
                    <a:pt x="36082" y="1790"/>
                    <a:pt x="36109" y="1790"/>
                  </a:cubicBezTo>
                  <a:cubicBezTo>
                    <a:pt x="36213" y="1790"/>
                    <a:pt x="36420" y="1837"/>
                    <a:pt x="36556" y="1837"/>
                  </a:cubicBezTo>
                  <a:cubicBezTo>
                    <a:pt x="36579" y="1837"/>
                    <a:pt x="36600" y="1835"/>
                    <a:pt x="36618" y="1832"/>
                  </a:cubicBezTo>
                  <a:cubicBezTo>
                    <a:pt x="36849" y="1801"/>
                    <a:pt x="37075" y="1722"/>
                    <a:pt x="37274" y="1607"/>
                  </a:cubicBezTo>
                  <a:cubicBezTo>
                    <a:pt x="37442" y="1496"/>
                    <a:pt x="37300" y="1360"/>
                    <a:pt x="37263" y="1266"/>
                  </a:cubicBezTo>
                  <a:cubicBezTo>
                    <a:pt x="37353" y="1229"/>
                    <a:pt x="37541" y="1135"/>
                    <a:pt x="37641" y="1124"/>
                  </a:cubicBezTo>
                  <a:cubicBezTo>
                    <a:pt x="37641" y="1166"/>
                    <a:pt x="37667" y="1203"/>
                    <a:pt x="37704" y="1224"/>
                  </a:cubicBezTo>
                  <a:cubicBezTo>
                    <a:pt x="37708" y="1224"/>
                    <a:pt x="37713" y="1225"/>
                    <a:pt x="37718" y="1225"/>
                  </a:cubicBezTo>
                  <a:cubicBezTo>
                    <a:pt x="37796" y="1225"/>
                    <a:pt x="37940" y="1150"/>
                    <a:pt x="37940" y="1150"/>
                  </a:cubicBezTo>
                  <a:cubicBezTo>
                    <a:pt x="37941" y="1150"/>
                    <a:pt x="37943" y="1150"/>
                    <a:pt x="37944" y="1150"/>
                  </a:cubicBezTo>
                  <a:cubicBezTo>
                    <a:pt x="37974" y="1150"/>
                    <a:pt x="38004" y="1246"/>
                    <a:pt x="38034" y="1261"/>
                  </a:cubicBezTo>
                  <a:cubicBezTo>
                    <a:pt x="38042" y="1265"/>
                    <a:pt x="38049" y="1267"/>
                    <a:pt x="38058" y="1267"/>
                  </a:cubicBezTo>
                  <a:cubicBezTo>
                    <a:pt x="38079" y="1267"/>
                    <a:pt x="38102" y="1255"/>
                    <a:pt x="38128" y="1240"/>
                  </a:cubicBezTo>
                  <a:cubicBezTo>
                    <a:pt x="38224" y="1157"/>
                    <a:pt x="38312" y="1032"/>
                    <a:pt x="38416" y="1032"/>
                  </a:cubicBezTo>
                  <a:cubicBezTo>
                    <a:pt x="38438" y="1032"/>
                    <a:pt x="38461" y="1038"/>
                    <a:pt x="38485" y="1051"/>
                  </a:cubicBezTo>
                  <a:cubicBezTo>
                    <a:pt x="38679" y="1145"/>
                    <a:pt x="38527" y="1208"/>
                    <a:pt x="38354" y="1334"/>
                  </a:cubicBezTo>
                  <a:cubicBezTo>
                    <a:pt x="38375" y="1319"/>
                    <a:pt x="38389" y="1313"/>
                    <a:pt x="38398" y="1313"/>
                  </a:cubicBezTo>
                  <a:cubicBezTo>
                    <a:pt x="38436" y="1313"/>
                    <a:pt x="38405" y="1408"/>
                    <a:pt x="38485" y="1413"/>
                  </a:cubicBezTo>
                  <a:cubicBezTo>
                    <a:pt x="38502" y="1413"/>
                    <a:pt x="38599" y="1386"/>
                    <a:pt x="38640" y="1386"/>
                  </a:cubicBezTo>
                  <a:cubicBezTo>
                    <a:pt x="38650" y="1386"/>
                    <a:pt x="38657" y="1387"/>
                    <a:pt x="38658" y="1392"/>
                  </a:cubicBezTo>
                  <a:cubicBezTo>
                    <a:pt x="38705" y="1565"/>
                    <a:pt x="38506" y="1580"/>
                    <a:pt x="38548" y="1727"/>
                  </a:cubicBezTo>
                  <a:cubicBezTo>
                    <a:pt x="38606" y="1932"/>
                    <a:pt x="38805" y="2021"/>
                    <a:pt x="38899" y="2199"/>
                  </a:cubicBezTo>
                  <a:cubicBezTo>
                    <a:pt x="38968" y="2327"/>
                    <a:pt x="38970" y="2370"/>
                    <a:pt x="38942" y="2370"/>
                  </a:cubicBezTo>
                  <a:cubicBezTo>
                    <a:pt x="38906" y="2370"/>
                    <a:pt x="38821" y="2297"/>
                    <a:pt x="38768" y="2241"/>
                  </a:cubicBezTo>
                  <a:cubicBezTo>
                    <a:pt x="38725" y="2193"/>
                    <a:pt x="38674" y="2170"/>
                    <a:pt x="38628" y="2170"/>
                  </a:cubicBezTo>
                  <a:cubicBezTo>
                    <a:pt x="38529" y="2170"/>
                    <a:pt x="38455" y="2274"/>
                    <a:pt x="38537" y="2445"/>
                  </a:cubicBezTo>
                  <a:cubicBezTo>
                    <a:pt x="38648" y="2672"/>
                    <a:pt x="38843" y="2902"/>
                    <a:pt x="39020" y="2902"/>
                  </a:cubicBezTo>
                  <a:cubicBezTo>
                    <a:pt x="39036" y="2902"/>
                    <a:pt x="39051" y="2900"/>
                    <a:pt x="39067" y="2897"/>
                  </a:cubicBezTo>
                  <a:lnTo>
                    <a:pt x="39067" y="2897"/>
                  </a:lnTo>
                  <a:cubicBezTo>
                    <a:pt x="38601" y="3013"/>
                    <a:pt x="39471" y="4632"/>
                    <a:pt x="39130" y="4710"/>
                  </a:cubicBezTo>
                  <a:cubicBezTo>
                    <a:pt x="38988" y="5088"/>
                    <a:pt x="39350" y="5329"/>
                    <a:pt x="39471" y="5680"/>
                  </a:cubicBezTo>
                  <a:cubicBezTo>
                    <a:pt x="39544" y="5953"/>
                    <a:pt x="39607" y="6226"/>
                    <a:pt x="39659" y="6509"/>
                  </a:cubicBezTo>
                  <a:cubicBezTo>
                    <a:pt x="39738" y="6881"/>
                    <a:pt x="39927" y="7211"/>
                    <a:pt x="39995" y="7557"/>
                  </a:cubicBezTo>
                  <a:cubicBezTo>
                    <a:pt x="40047" y="7830"/>
                    <a:pt x="39927" y="7930"/>
                    <a:pt x="40000" y="8276"/>
                  </a:cubicBezTo>
                  <a:cubicBezTo>
                    <a:pt x="40032" y="8407"/>
                    <a:pt x="40068" y="8622"/>
                    <a:pt x="40158" y="8706"/>
                  </a:cubicBezTo>
                  <a:cubicBezTo>
                    <a:pt x="40199" y="8748"/>
                    <a:pt x="40299" y="8690"/>
                    <a:pt x="40315" y="8805"/>
                  </a:cubicBezTo>
                  <a:cubicBezTo>
                    <a:pt x="40346" y="9083"/>
                    <a:pt x="40089" y="9151"/>
                    <a:pt x="39969" y="9172"/>
                  </a:cubicBezTo>
                  <a:cubicBezTo>
                    <a:pt x="39971" y="9172"/>
                    <a:pt x="39973" y="9172"/>
                    <a:pt x="39976" y="9172"/>
                  </a:cubicBezTo>
                  <a:cubicBezTo>
                    <a:pt x="40225" y="9172"/>
                    <a:pt x="40493" y="11440"/>
                    <a:pt x="40509" y="11757"/>
                  </a:cubicBezTo>
                  <a:cubicBezTo>
                    <a:pt x="40540" y="12077"/>
                    <a:pt x="40477" y="12470"/>
                    <a:pt x="40530" y="12764"/>
                  </a:cubicBezTo>
                  <a:cubicBezTo>
                    <a:pt x="40587" y="13052"/>
                    <a:pt x="40677" y="13335"/>
                    <a:pt x="40802" y="13598"/>
                  </a:cubicBezTo>
                  <a:cubicBezTo>
                    <a:pt x="40836" y="13665"/>
                    <a:pt x="41069" y="13877"/>
                    <a:pt x="41149" y="13877"/>
                  </a:cubicBezTo>
                  <a:cubicBezTo>
                    <a:pt x="41167" y="13877"/>
                    <a:pt x="41177" y="13867"/>
                    <a:pt x="41176" y="13842"/>
                  </a:cubicBezTo>
                  <a:lnTo>
                    <a:pt x="41176" y="13842"/>
                  </a:lnTo>
                  <a:cubicBezTo>
                    <a:pt x="41190" y="14056"/>
                    <a:pt x="40794" y="13953"/>
                    <a:pt x="40960" y="14290"/>
                  </a:cubicBezTo>
                  <a:cubicBezTo>
                    <a:pt x="40981" y="14332"/>
                    <a:pt x="41206" y="14651"/>
                    <a:pt x="41164" y="14735"/>
                  </a:cubicBezTo>
                  <a:cubicBezTo>
                    <a:pt x="41162" y="14739"/>
                    <a:pt x="41158" y="14741"/>
                    <a:pt x="41153" y="14741"/>
                  </a:cubicBezTo>
                  <a:cubicBezTo>
                    <a:pt x="41108" y="14741"/>
                    <a:pt x="40958" y="14641"/>
                    <a:pt x="40887" y="14641"/>
                  </a:cubicBezTo>
                  <a:cubicBezTo>
                    <a:pt x="40855" y="14641"/>
                    <a:pt x="40839" y="14662"/>
                    <a:pt x="40855" y="14720"/>
                  </a:cubicBezTo>
                  <a:cubicBezTo>
                    <a:pt x="40916" y="14966"/>
                    <a:pt x="41073" y="15402"/>
                    <a:pt x="41276" y="15402"/>
                  </a:cubicBezTo>
                  <a:cubicBezTo>
                    <a:pt x="41281" y="15402"/>
                    <a:pt x="41285" y="15402"/>
                    <a:pt x="41290" y="15401"/>
                  </a:cubicBezTo>
                  <a:lnTo>
                    <a:pt x="41290" y="15401"/>
                  </a:lnTo>
                  <a:cubicBezTo>
                    <a:pt x="41337" y="15558"/>
                    <a:pt x="41128" y="15768"/>
                    <a:pt x="41075" y="15821"/>
                  </a:cubicBezTo>
                  <a:cubicBezTo>
                    <a:pt x="41070" y="15868"/>
                    <a:pt x="40954" y="16382"/>
                    <a:pt x="40996" y="16408"/>
                  </a:cubicBezTo>
                  <a:cubicBezTo>
                    <a:pt x="41112" y="16486"/>
                    <a:pt x="41306" y="16429"/>
                    <a:pt x="41358" y="16701"/>
                  </a:cubicBezTo>
                  <a:cubicBezTo>
                    <a:pt x="41395" y="16906"/>
                    <a:pt x="41327" y="17063"/>
                    <a:pt x="41384" y="17289"/>
                  </a:cubicBezTo>
                  <a:cubicBezTo>
                    <a:pt x="41442" y="17504"/>
                    <a:pt x="41521" y="17530"/>
                    <a:pt x="41547" y="17766"/>
                  </a:cubicBezTo>
                  <a:cubicBezTo>
                    <a:pt x="41573" y="18049"/>
                    <a:pt x="41416" y="18143"/>
                    <a:pt x="41416" y="18442"/>
                  </a:cubicBezTo>
                  <a:cubicBezTo>
                    <a:pt x="41416" y="18642"/>
                    <a:pt x="41481" y="18962"/>
                    <a:pt x="41650" y="18962"/>
                  </a:cubicBezTo>
                  <a:cubicBezTo>
                    <a:pt x="41654" y="18962"/>
                    <a:pt x="41658" y="18962"/>
                    <a:pt x="41662" y="18961"/>
                  </a:cubicBezTo>
                  <a:lnTo>
                    <a:pt x="41662" y="18961"/>
                  </a:lnTo>
                  <a:cubicBezTo>
                    <a:pt x="41632" y="19017"/>
                    <a:pt x="41454" y="19456"/>
                    <a:pt x="41495" y="19456"/>
                  </a:cubicBezTo>
                  <a:cubicBezTo>
                    <a:pt x="41496" y="19456"/>
                    <a:pt x="41498" y="19455"/>
                    <a:pt x="41500" y="19454"/>
                  </a:cubicBezTo>
                  <a:cubicBezTo>
                    <a:pt x="41549" y="19431"/>
                    <a:pt x="41647" y="19314"/>
                    <a:pt x="41717" y="19314"/>
                  </a:cubicBezTo>
                  <a:cubicBezTo>
                    <a:pt x="41758" y="19314"/>
                    <a:pt x="41789" y="19356"/>
                    <a:pt x="41793" y="19485"/>
                  </a:cubicBezTo>
                  <a:cubicBezTo>
                    <a:pt x="41804" y="19653"/>
                    <a:pt x="41715" y="19748"/>
                    <a:pt x="41694" y="19900"/>
                  </a:cubicBezTo>
                  <a:cubicBezTo>
                    <a:pt x="41647" y="20214"/>
                    <a:pt x="41678" y="20807"/>
                    <a:pt x="41893" y="20943"/>
                  </a:cubicBezTo>
                  <a:cubicBezTo>
                    <a:pt x="41886" y="20939"/>
                    <a:pt x="41878" y="20936"/>
                    <a:pt x="41871" y="20936"/>
                  </a:cubicBezTo>
                  <a:cubicBezTo>
                    <a:pt x="41755" y="20936"/>
                    <a:pt x="41626" y="21434"/>
                    <a:pt x="41631" y="21562"/>
                  </a:cubicBezTo>
                  <a:cubicBezTo>
                    <a:pt x="41638" y="21561"/>
                    <a:pt x="41645" y="21561"/>
                    <a:pt x="41652" y="21561"/>
                  </a:cubicBezTo>
                  <a:cubicBezTo>
                    <a:pt x="41801" y="21561"/>
                    <a:pt x="41773" y="21728"/>
                    <a:pt x="41793" y="21939"/>
                  </a:cubicBezTo>
                  <a:cubicBezTo>
                    <a:pt x="41814" y="22196"/>
                    <a:pt x="41788" y="22081"/>
                    <a:pt x="41903" y="22154"/>
                  </a:cubicBezTo>
                  <a:cubicBezTo>
                    <a:pt x="42066" y="22264"/>
                    <a:pt x="41888" y="22873"/>
                    <a:pt x="41888" y="23056"/>
                  </a:cubicBezTo>
                  <a:cubicBezTo>
                    <a:pt x="41888" y="23192"/>
                    <a:pt x="41993" y="23208"/>
                    <a:pt x="42024" y="23386"/>
                  </a:cubicBezTo>
                  <a:cubicBezTo>
                    <a:pt x="42071" y="23628"/>
                    <a:pt x="42077" y="23879"/>
                    <a:pt x="42097" y="24126"/>
                  </a:cubicBezTo>
                  <a:cubicBezTo>
                    <a:pt x="42133" y="24534"/>
                    <a:pt x="42181" y="24777"/>
                    <a:pt x="42381" y="24964"/>
                  </a:cubicBezTo>
                  <a:lnTo>
                    <a:pt x="42381" y="24964"/>
                  </a:lnTo>
                  <a:cubicBezTo>
                    <a:pt x="42316" y="24914"/>
                    <a:pt x="42243" y="24867"/>
                    <a:pt x="42182" y="24867"/>
                  </a:cubicBezTo>
                  <a:cubicBezTo>
                    <a:pt x="42167" y="24867"/>
                    <a:pt x="42153" y="24869"/>
                    <a:pt x="42139" y="24875"/>
                  </a:cubicBezTo>
                  <a:cubicBezTo>
                    <a:pt x="42014" y="24933"/>
                    <a:pt x="42181" y="25190"/>
                    <a:pt x="42229" y="25237"/>
                  </a:cubicBezTo>
                  <a:cubicBezTo>
                    <a:pt x="42506" y="25526"/>
                    <a:pt x="42438" y="25725"/>
                    <a:pt x="42181" y="25940"/>
                  </a:cubicBezTo>
                  <a:cubicBezTo>
                    <a:pt x="42003" y="26087"/>
                    <a:pt x="42737" y="26490"/>
                    <a:pt x="42412" y="26506"/>
                  </a:cubicBezTo>
                  <a:cubicBezTo>
                    <a:pt x="42195" y="26521"/>
                    <a:pt x="42269" y="27298"/>
                    <a:pt x="42548" y="27298"/>
                  </a:cubicBezTo>
                  <a:cubicBezTo>
                    <a:pt x="42551" y="27298"/>
                    <a:pt x="42555" y="27298"/>
                    <a:pt x="42559" y="27298"/>
                  </a:cubicBezTo>
                  <a:lnTo>
                    <a:pt x="42559" y="27298"/>
                  </a:lnTo>
                  <a:cubicBezTo>
                    <a:pt x="42433" y="27308"/>
                    <a:pt x="42381" y="27429"/>
                    <a:pt x="42328" y="27586"/>
                  </a:cubicBezTo>
                  <a:cubicBezTo>
                    <a:pt x="42297" y="27670"/>
                    <a:pt x="42375" y="27770"/>
                    <a:pt x="42381" y="27901"/>
                  </a:cubicBezTo>
                  <a:cubicBezTo>
                    <a:pt x="42396" y="28126"/>
                    <a:pt x="42323" y="28231"/>
                    <a:pt x="42328" y="28451"/>
                  </a:cubicBezTo>
                  <a:cubicBezTo>
                    <a:pt x="42328" y="28666"/>
                    <a:pt x="42449" y="28797"/>
                    <a:pt x="42464" y="28986"/>
                  </a:cubicBezTo>
                  <a:cubicBezTo>
                    <a:pt x="42480" y="29211"/>
                    <a:pt x="42485" y="29437"/>
                    <a:pt x="42475" y="29662"/>
                  </a:cubicBezTo>
                  <a:cubicBezTo>
                    <a:pt x="42459" y="29993"/>
                    <a:pt x="42396" y="30239"/>
                    <a:pt x="42470" y="30580"/>
                  </a:cubicBezTo>
                  <a:cubicBezTo>
                    <a:pt x="42506" y="30748"/>
                    <a:pt x="42711" y="30910"/>
                    <a:pt x="42716" y="30994"/>
                  </a:cubicBezTo>
                  <a:cubicBezTo>
                    <a:pt x="42721" y="31099"/>
                    <a:pt x="42506" y="31183"/>
                    <a:pt x="42470" y="31309"/>
                  </a:cubicBezTo>
                  <a:cubicBezTo>
                    <a:pt x="42423" y="31482"/>
                    <a:pt x="42601" y="31587"/>
                    <a:pt x="42679" y="31628"/>
                  </a:cubicBezTo>
                  <a:cubicBezTo>
                    <a:pt x="42758" y="31670"/>
                    <a:pt x="43104" y="31670"/>
                    <a:pt x="42978" y="31906"/>
                  </a:cubicBezTo>
                  <a:cubicBezTo>
                    <a:pt x="42879" y="32106"/>
                    <a:pt x="42721" y="32195"/>
                    <a:pt x="42679" y="32473"/>
                  </a:cubicBezTo>
                  <a:cubicBezTo>
                    <a:pt x="42627" y="32840"/>
                    <a:pt x="43141" y="32971"/>
                    <a:pt x="42910" y="33296"/>
                  </a:cubicBezTo>
                  <a:cubicBezTo>
                    <a:pt x="42769" y="33500"/>
                    <a:pt x="42915" y="34213"/>
                    <a:pt x="42963" y="34454"/>
                  </a:cubicBezTo>
                  <a:cubicBezTo>
                    <a:pt x="43010" y="34696"/>
                    <a:pt x="43099" y="34916"/>
                    <a:pt x="43078" y="35178"/>
                  </a:cubicBezTo>
                  <a:cubicBezTo>
                    <a:pt x="43078" y="35240"/>
                    <a:pt x="42911" y="35771"/>
                    <a:pt x="42945" y="35771"/>
                  </a:cubicBezTo>
                  <a:cubicBezTo>
                    <a:pt x="42945" y="35771"/>
                    <a:pt x="42946" y="35771"/>
                    <a:pt x="42947" y="35770"/>
                  </a:cubicBezTo>
                  <a:cubicBezTo>
                    <a:pt x="43001" y="35745"/>
                    <a:pt x="43042" y="35654"/>
                    <a:pt x="43093" y="35654"/>
                  </a:cubicBezTo>
                  <a:cubicBezTo>
                    <a:pt x="43117" y="35654"/>
                    <a:pt x="43142" y="35674"/>
                    <a:pt x="43172" y="35729"/>
                  </a:cubicBezTo>
                  <a:cubicBezTo>
                    <a:pt x="43219" y="35839"/>
                    <a:pt x="43246" y="35954"/>
                    <a:pt x="43246" y="36069"/>
                  </a:cubicBezTo>
                  <a:cubicBezTo>
                    <a:pt x="43261" y="36290"/>
                    <a:pt x="43230" y="36672"/>
                    <a:pt x="43052" y="36688"/>
                  </a:cubicBezTo>
                  <a:cubicBezTo>
                    <a:pt x="43080" y="36686"/>
                    <a:pt x="43106" y="36684"/>
                    <a:pt x="43129" y="36684"/>
                  </a:cubicBezTo>
                  <a:cubicBezTo>
                    <a:pt x="43547" y="36684"/>
                    <a:pt x="43009" y="37082"/>
                    <a:pt x="43088" y="37385"/>
                  </a:cubicBezTo>
                  <a:cubicBezTo>
                    <a:pt x="43167" y="37674"/>
                    <a:pt x="43434" y="37679"/>
                    <a:pt x="43503" y="38020"/>
                  </a:cubicBezTo>
                  <a:cubicBezTo>
                    <a:pt x="43524" y="38119"/>
                    <a:pt x="43424" y="38397"/>
                    <a:pt x="43413" y="38513"/>
                  </a:cubicBezTo>
                  <a:cubicBezTo>
                    <a:pt x="43366" y="39021"/>
                    <a:pt x="43618" y="38801"/>
                    <a:pt x="43597" y="39320"/>
                  </a:cubicBezTo>
                  <a:cubicBezTo>
                    <a:pt x="43587" y="39661"/>
                    <a:pt x="43571" y="39886"/>
                    <a:pt x="43628" y="40238"/>
                  </a:cubicBezTo>
                  <a:cubicBezTo>
                    <a:pt x="43649" y="40342"/>
                    <a:pt x="43801" y="40636"/>
                    <a:pt x="43807" y="40657"/>
                  </a:cubicBezTo>
                  <a:cubicBezTo>
                    <a:pt x="43843" y="41176"/>
                    <a:pt x="43476" y="41811"/>
                    <a:pt x="43723" y="42324"/>
                  </a:cubicBezTo>
                  <a:cubicBezTo>
                    <a:pt x="43849" y="42571"/>
                    <a:pt x="43891" y="42314"/>
                    <a:pt x="43933" y="42644"/>
                  </a:cubicBezTo>
                  <a:cubicBezTo>
                    <a:pt x="43875" y="42765"/>
                    <a:pt x="43849" y="42896"/>
                    <a:pt x="43854" y="43027"/>
                  </a:cubicBezTo>
                  <a:cubicBezTo>
                    <a:pt x="43854" y="43100"/>
                    <a:pt x="43948" y="43069"/>
                    <a:pt x="43990" y="43174"/>
                  </a:cubicBezTo>
                  <a:cubicBezTo>
                    <a:pt x="44231" y="43792"/>
                    <a:pt x="43943" y="45124"/>
                    <a:pt x="44394" y="45627"/>
                  </a:cubicBezTo>
                  <a:cubicBezTo>
                    <a:pt x="44395" y="45636"/>
                    <a:pt x="44396" y="45644"/>
                    <a:pt x="44397" y="45651"/>
                  </a:cubicBezTo>
                  <a:lnTo>
                    <a:pt x="44397" y="45651"/>
                  </a:lnTo>
                  <a:cubicBezTo>
                    <a:pt x="44396" y="45647"/>
                    <a:pt x="44395" y="45642"/>
                    <a:pt x="44394" y="45638"/>
                  </a:cubicBezTo>
                  <a:cubicBezTo>
                    <a:pt x="44361" y="45602"/>
                    <a:pt x="44343" y="45589"/>
                    <a:pt x="44334" y="45589"/>
                  </a:cubicBezTo>
                  <a:cubicBezTo>
                    <a:pt x="44310" y="45589"/>
                    <a:pt x="44363" y="45693"/>
                    <a:pt x="44387" y="45693"/>
                  </a:cubicBezTo>
                  <a:cubicBezTo>
                    <a:pt x="44395" y="45693"/>
                    <a:pt x="44399" y="45681"/>
                    <a:pt x="44397" y="45651"/>
                  </a:cubicBezTo>
                  <a:lnTo>
                    <a:pt x="44397" y="45651"/>
                  </a:lnTo>
                  <a:cubicBezTo>
                    <a:pt x="44426" y="45757"/>
                    <a:pt x="44603" y="45811"/>
                    <a:pt x="44801" y="45811"/>
                  </a:cubicBezTo>
                  <a:cubicBezTo>
                    <a:pt x="45088" y="45811"/>
                    <a:pt x="45419" y="45697"/>
                    <a:pt x="45416" y="45460"/>
                  </a:cubicBezTo>
                  <a:cubicBezTo>
                    <a:pt x="45416" y="45318"/>
                    <a:pt x="45369" y="44768"/>
                    <a:pt x="45270" y="44710"/>
                  </a:cubicBezTo>
                  <a:cubicBezTo>
                    <a:pt x="45055" y="44595"/>
                    <a:pt x="44871" y="44631"/>
                    <a:pt x="44955" y="44138"/>
                  </a:cubicBezTo>
                  <a:cubicBezTo>
                    <a:pt x="44955" y="43729"/>
                    <a:pt x="44944" y="43279"/>
                    <a:pt x="44845" y="42870"/>
                  </a:cubicBezTo>
                  <a:cubicBezTo>
                    <a:pt x="44782" y="42613"/>
                    <a:pt x="44467" y="42450"/>
                    <a:pt x="44478" y="42246"/>
                  </a:cubicBezTo>
                  <a:cubicBezTo>
                    <a:pt x="44499" y="41900"/>
                    <a:pt x="44876" y="41816"/>
                    <a:pt x="44876" y="41412"/>
                  </a:cubicBezTo>
                  <a:cubicBezTo>
                    <a:pt x="44876" y="41325"/>
                    <a:pt x="44843" y="41298"/>
                    <a:pt x="44797" y="41298"/>
                  </a:cubicBezTo>
                  <a:cubicBezTo>
                    <a:pt x="44721" y="41298"/>
                    <a:pt x="44612" y="41370"/>
                    <a:pt x="44562" y="41370"/>
                  </a:cubicBezTo>
                  <a:cubicBezTo>
                    <a:pt x="44560" y="41370"/>
                    <a:pt x="44558" y="41370"/>
                    <a:pt x="44556" y="41370"/>
                  </a:cubicBezTo>
                  <a:cubicBezTo>
                    <a:pt x="44530" y="41171"/>
                    <a:pt x="44866" y="41029"/>
                    <a:pt x="44729" y="40835"/>
                  </a:cubicBezTo>
                  <a:cubicBezTo>
                    <a:pt x="44693" y="40783"/>
                    <a:pt x="44011" y="40793"/>
                    <a:pt x="44189" y="40437"/>
                  </a:cubicBezTo>
                  <a:cubicBezTo>
                    <a:pt x="44268" y="40274"/>
                    <a:pt x="44452" y="40416"/>
                    <a:pt x="44504" y="40122"/>
                  </a:cubicBezTo>
                  <a:cubicBezTo>
                    <a:pt x="44520" y="39970"/>
                    <a:pt x="44509" y="39818"/>
                    <a:pt x="44462" y="39677"/>
                  </a:cubicBezTo>
                  <a:cubicBezTo>
                    <a:pt x="44423" y="39565"/>
                    <a:pt x="44364" y="39551"/>
                    <a:pt x="44302" y="39551"/>
                  </a:cubicBezTo>
                  <a:cubicBezTo>
                    <a:pt x="44281" y="39551"/>
                    <a:pt x="44259" y="39553"/>
                    <a:pt x="44238" y="39553"/>
                  </a:cubicBezTo>
                  <a:cubicBezTo>
                    <a:pt x="44149" y="39553"/>
                    <a:pt x="44065" y="39523"/>
                    <a:pt x="44032" y="39220"/>
                  </a:cubicBezTo>
                  <a:lnTo>
                    <a:pt x="44032" y="39220"/>
                  </a:lnTo>
                  <a:cubicBezTo>
                    <a:pt x="44042" y="39221"/>
                    <a:pt x="44051" y="39221"/>
                    <a:pt x="44060" y="39221"/>
                  </a:cubicBezTo>
                  <a:cubicBezTo>
                    <a:pt x="44200" y="39221"/>
                    <a:pt x="44316" y="39147"/>
                    <a:pt x="44399" y="38984"/>
                  </a:cubicBezTo>
                  <a:cubicBezTo>
                    <a:pt x="44450" y="38756"/>
                    <a:pt x="44510" y="38396"/>
                    <a:pt x="44273" y="38396"/>
                  </a:cubicBezTo>
                  <a:cubicBezTo>
                    <a:pt x="44265" y="38396"/>
                    <a:pt x="44256" y="38396"/>
                    <a:pt x="44247" y="38397"/>
                  </a:cubicBezTo>
                  <a:cubicBezTo>
                    <a:pt x="44593" y="38361"/>
                    <a:pt x="44483" y="38056"/>
                    <a:pt x="44268" y="37794"/>
                  </a:cubicBezTo>
                  <a:cubicBezTo>
                    <a:pt x="44515" y="37773"/>
                    <a:pt x="44137" y="36478"/>
                    <a:pt x="44121" y="36321"/>
                  </a:cubicBezTo>
                  <a:lnTo>
                    <a:pt x="44121" y="36321"/>
                  </a:lnTo>
                  <a:cubicBezTo>
                    <a:pt x="44149" y="36614"/>
                    <a:pt x="44084" y="36756"/>
                    <a:pt x="44015" y="36756"/>
                  </a:cubicBezTo>
                  <a:cubicBezTo>
                    <a:pt x="43941" y="36756"/>
                    <a:pt x="43861" y="36592"/>
                    <a:pt x="43885" y="36274"/>
                  </a:cubicBezTo>
                  <a:cubicBezTo>
                    <a:pt x="43917" y="35860"/>
                    <a:pt x="43912" y="35440"/>
                    <a:pt x="43870" y="35026"/>
                  </a:cubicBezTo>
                  <a:cubicBezTo>
                    <a:pt x="43581" y="35047"/>
                    <a:pt x="43634" y="36111"/>
                    <a:pt x="43607" y="36452"/>
                  </a:cubicBezTo>
                  <a:lnTo>
                    <a:pt x="43524" y="35482"/>
                  </a:lnTo>
                  <a:cubicBezTo>
                    <a:pt x="43513" y="35267"/>
                    <a:pt x="43508" y="34926"/>
                    <a:pt x="43649" y="34816"/>
                  </a:cubicBezTo>
                  <a:cubicBezTo>
                    <a:pt x="43683" y="34789"/>
                    <a:pt x="43713" y="34781"/>
                    <a:pt x="43741" y="34781"/>
                  </a:cubicBezTo>
                  <a:cubicBezTo>
                    <a:pt x="43783" y="34781"/>
                    <a:pt x="43820" y="34799"/>
                    <a:pt x="43854" y="34799"/>
                  </a:cubicBezTo>
                  <a:cubicBezTo>
                    <a:pt x="43894" y="34799"/>
                    <a:pt x="43928" y="34773"/>
                    <a:pt x="43959" y="34659"/>
                  </a:cubicBezTo>
                  <a:cubicBezTo>
                    <a:pt x="44100" y="34098"/>
                    <a:pt x="43733" y="33977"/>
                    <a:pt x="43670" y="33479"/>
                  </a:cubicBezTo>
                  <a:cubicBezTo>
                    <a:pt x="43618" y="33034"/>
                    <a:pt x="43744" y="32729"/>
                    <a:pt x="43912" y="32420"/>
                  </a:cubicBezTo>
                  <a:lnTo>
                    <a:pt x="43912" y="32420"/>
                  </a:lnTo>
                  <a:cubicBezTo>
                    <a:pt x="43907" y="32421"/>
                    <a:pt x="43903" y="32421"/>
                    <a:pt x="43899" y="32421"/>
                  </a:cubicBezTo>
                  <a:cubicBezTo>
                    <a:pt x="43727" y="32421"/>
                    <a:pt x="43490" y="32111"/>
                    <a:pt x="43403" y="31912"/>
                  </a:cubicBezTo>
                  <a:cubicBezTo>
                    <a:pt x="43256" y="31587"/>
                    <a:pt x="43560" y="31723"/>
                    <a:pt x="43550" y="31623"/>
                  </a:cubicBezTo>
                  <a:cubicBezTo>
                    <a:pt x="43545" y="31577"/>
                    <a:pt x="43533" y="31543"/>
                    <a:pt x="43515" y="31518"/>
                  </a:cubicBezTo>
                  <a:lnTo>
                    <a:pt x="43515" y="31518"/>
                  </a:lnTo>
                  <a:cubicBezTo>
                    <a:pt x="43531" y="31520"/>
                    <a:pt x="43546" y="31521"/>
                    <a:pt x="43561" y="31521"/>
                  </a:cubicBezTo>
                  <a:cubicBezTo>
                    <a:pt x="43613" y="31521"/>
                    <a:pt x="43655" y="31507"/>
                    <a:pt x="43670" y="31466"/>
                  </a:cubicBezTo>
                  <a:cubicBezTo>
                    <a:pt x="43739" y="31272"/>
                    <a:pt x="43655" y="30852"/>
                    <a:pt x="43623" y="30653"/>
                  </a:cubicBezTo>
                  <a:cubicBezTo>
                    <a:pt x="43581" y="30428"/>
                    <a:pt x="43518" y="30014"/>
                    <a:pt x="43361" y="29883"/>
                  </a:cubicBezTo>
                  <a:cubicBezTo>
                    <a:pt x="43261" y="29799"/>
                    <a:pt x="43204" y="29788"/>
                    <a:pt x="43209" y="29573"/>
                  </a:cubicBezTo>
                  <a:cubicBezTo>
                    <a:pt x="43214" y="29447"/>
                    <a:pt x="43251" y="29327"/>
                    <a:pt x="43330" y="29280"/>
                  </a:cubicBezTo>
                  <a:cubicBezTo>
                    <a:pt x="43434" y="29217"/>
                    <a:pt x="43398" y="29180"/>
                    <a:pt x="43382" y="29007"/>
                  </a:cubicBezTo>
                  <a:cubicBezTo>
                    <a:pt x="43361" y="28771"/>
                    <a:pt x="43204" y="28572"/>
                    <a:pt x="43151" y="28325"/>
                  </a:cubicBezTo>
                  <a:cubicBezTo>
                    <a:pt x="43088" y="28084"/>
                    <a:pt x="43062" y="27832"/>
                    <a:pt x="43067" y="27581"/>
                  </a:cubicBezTo>
                  <a:cubicBezTo>
                    <a:pt x="43073" y="27424"/>
                    <a:pt x="43214" y="27193"/>
                    <a:pt x="43204" y="27093"/>
                  </a:cubicBezTo>
                  <a:cubicBezTo>
                    <a:pt x="43202" y="27078"/>
                    <a:pt x="43195" y="27074"/>
                    <a:pt x="43186" y="27074"/>
                  </a:cubicBezTo>
                  <a:cubicBezTo>
                    <a:pt x="43169" y="27074"/>
                    <a:pt x="43144" y="27088"/>
                    <a:pt x="43126" y="27088"/>
                  </a:cubicBezTo>
                  <a:cubicBezTo>
                    <a:pt x="43114" y="27088"/>
                    <a:pt x="43106" y="27082"/>
                    <a:pt x="43104" y="27062"/>
                  </a:cubicBezTo>
                  <a:lnTo>
                    <a:pt x="43088" y="26857"/>
                  </a:lnTo>
                  <a:lnTo>
                    <a:pt x="43020" y="25887"/>
                  </a:lnTo>
                  <a:cubicBezTo>
                    <a:pt x="42994" y="25567"/>
                    <a:pt x="43025" y="24901"/>
                    <a:pt x="42735" y="24901"/>
                  </a:cubicBezTo>
                  <a:cubicBezTo>
                    <a:pt x="42731" y="24901"/>
                    <a:pt x="42726" y="24901"/>
                    <a:pt x="42721" y="24902"/>
                  </a:cubicBezTo>
                  <a:cubicBezTo>
                    <a:pt x="42947" y="24886"/>
                    <a:pt x="42910" y="24209"/>
                    <a:pt x="42889" y="23947"/>
                  </a:cubicBezTo>
                  <a:cubicBezTo>
                    <a:pt x="42858" y="23575"/>
                    <a:pt x="42685" y="23538"/>
                    <a:pt x="42679" y="23187"/>
                  </a:cubicBezTo>
                  <a:cubicBezTo>
                    <a:pt x="42679" y="23035"/>
                    <a:pt x="42868" y="23129"/>
                    <a:pt x="42910" y="22983"/>
                  </a:cubicBezTo>
                  <a:cubicBezTo>
                    <a:pt x="42952" y="22831"/>
                    <a:pt x="42926" y="22652"/>
                    <a:pt x="42900" y="22505"/>
                  </a:cubicBezTo>
                  <a:cubicBezTo>
                    <a:pt x="42873" y="22312"/>
                    <a:pt x="42821" y="22123"/>
                    <a:pt x="42737" y="21950"/>
                  </a:cubicBezTo>
                  <a:cubicBezTo>
                    <a:pt x="42713" y="21904"/>
                    <a:pt x="42677" y="21892"/>
                    <a:pt x="42637" y="21892"/>
                  </a:cubicBezTo>
                  <a:cubicBezTo>
                    <a:pt x="42609" y="21892"/>
                    <a:pt x="42580" y="21898"/>
                    <a:pt x="42552" y="21904"/>
                  </a:cubicBezTo>
                  <a:lnTo>
                    <a:pt x="42552" y="21904"/>
                  </a:lnTo>
                  <a:cubicBezTo>
                    <a:pt x="42784" y="21834"/>
                    <a:pt x="42527" y="21432"/>
                    <a:pt x="42522" y="21226"/>
                  </a:cubicBezTo>
                  <a:cubicBezTo>
                    <a:pt x="42512" y="20959"/>
                    <a:pt x="43052" y="21237"/>
                    <a:pt x="42936" y="20854"/>
                  </a:cubicBezTo>
                  <a:cubicBezTo>
                    <a:pt x="42800" y="20387"/>
                    <a:pt x="42412" y="20623"/>
                    <a:pt x="42187" y="20476"/>
                  </a:cubicBezTo>
                  <a:cubicBezTo>
                    <a:pt x="42001" y="20358"/>
                    <a:pt x="42418" y="19915"/>
                    <a:pt x="42458" y="19915"/>
                  </a:cubicBezTo>
                  <a:cubicBezTo>
                    <a:pt x="42458" y="19915"/>
                    <a:pt x="42459" y="19915"/>
                    <a:pt x="42459" y="19915"/>
                  </a:cubicBezTo>
                  <a:cubicBezTo>
                    <a:pt x="42349" y="19842"/>
                    <a:pt x="42291" y="19926"/>
                    <a:pt x="42255" y="19674"/>
                  </a:cubicBezTo>
                  <a:cubicBezTo>
                    <a:pt x="42244" y="19611"/>
                    <a:pt x="42250" y="19412"/>
                    <a:pt x="42208" y="19360"/>
                  </a:cubicBezTo>
                  <a:cubicBezTo>
                    <a:pt x="42190" y="19337"/>
                    <a:pt x="42170" y="19331"/>
                    <a:pt x="42148" y="19331"/>
                  </a:cubicBezTo>
                  <a:cubicBezTo>
                    <a:pt x="42125" y="19331"/>
                    <a:pt x="42100" y="19338"/>
                    <a:pt x="42075" y="19338"/>
                  </a:cubicBezTo>
                  <a:cubicBezTo>
                    <a:pt x="42052" y="19338"/>
                    <a:pt x="42030" y="19332"/>
                    <a:pt x="42008" y="19312"/>
                  </a:cubicBezTo>
                  <a:cubicBezTo>
                    <a:pt x="41935" y="19239"/>
                    <a:pt x="41930" y="19061"/>
                    <a:pt x="41919" y="18956"/>
                  </a:cubicBezTo>
                  <a:lnTo>
                    <a:pt x="41919" y="18956"/>
                  </a:lnTo>
                  <a:cubicBezTo>
                    <a:pt x="41926" y="18956"/>
                    <a:pt x="41933" y="18956"/>
                    <a:pt x="41940" y="18956"/>
                  </a:cubicBezTo>
                  <a:cubicBezTo>
                    <a:pt x="42095" y="18956"/>
                    <a:pt x="42178" y="18897"/>
                    <a:pt x="42103" y="18636"/>
                  </a:cubicBezTo>
                  <a:cubicBezTo>
                    <a:pt x="41993" y="18259"/>
                    <a:pt x="41914" y="18201"/>
                    <a:pt x="42181" y="18128"/>
                  </a:cubicBezTo>
                  <a:cubicBezTo>
                    <a:pt x="42271" y="18107"/>
                    <a:pt x="42218" y="17598"/>
                    <a:pt x="42139" y="17551"/>
                  </a:cubicBezTo>
                  <a:cubicBezTo>
                    <a:pt x="42119" y="17537"/>
                    <a:pt x="42101" y="17533"/>
                    <a:pt x="42086" y="17533"/>
                  </a:cubicBezTo>
                  <a:cubicBezTo>
                    <a:pt x="42058" y="17533"/>
                    <a:pt x="42038" y="17548"/>
                    <a:pt x="42020" y="17548"/>
                  </a:cubicBezTo>
                  <a:cubicBezTo>
                    <a:pt x="41997" y="17548"/>
                    <a:pt x="41979" y="17525"/>
                    <a:pt x="41956" y="17425"/>
                  </a:cubicBezTo>
                  <a:cubicBezTo>
                    <a:pt x="41903" y="17163"/>
                    <a:pt x="41877" y="16895"/>
                    <a:pt x="41883" y="16633"/>
                  </a:cubicBezTo>
                  <a:cubicBezTo>
                    <a:pt x="41888" y="16361"/>
                    <a:pt x="42014" y="16308"/>
                    <a:pt x="42061" y="16072"/>
                  </a:cubicBezTo>
                  <a:cubicBezTo>
                    <a:pt x="42103" y="15857"/>
                    <a:pt x="42077" y="15511"/>
                    <a:pt x="41940" y="15343"/>
                  </a:cubicBezTo>
                  <a:cubicBezTo>
                    <a:pt x="41761" y="15129"/>
                    <a:pt x="41961" y="14556"/>
                    <a:pt x="42000" y="14556"/>
                  </a:cubicBezTo>
                  <a:cubicBezTo>
                    <a:pt x="42001" y="14556"/>
                    <a:pt x="42002" y="14556"/>
                    <a:pt x="42003" y="14557"/>
                  </a:cubicBezTo>
                  <a:cubicBezTo>
                    <a:pt x="41963" y="14509"/>
                    <a:pt x="41925" y="14490"/>
                    <a:pt x="41889" y="14490"/>
                  </a:cubicBezTo>
                  <a:cubicBezTo>
                    <a:pt x="41719" y="14490"/>
                    <a:pt x="41598" y="14931"/>
                    <a:pt x="41516" y="14940"/>
                  </a:cubicBezTo>
                  <a:cubicBezTo>
                    <a:pt x="41489" y="14940"/>
                    <a:pt x="41432" y="14615"/>
                    <a:pt x="41516" y="14588"/>
                  </a:cubicBezTo>
                  <a:cubicBezTo>
                    <a:pt x="41662" y="14547"/>
                    <a:pt x="41557" y="14206"/>
                    <a:pt x="41479" y="14043"/>
                  </a:cubicBezTo>
                  <a:cubicBezTo>
                    <a:pt x="41311" y="13687"/>
                    <a:pt x="41578" y="13818"/>
                    <a:pt x="41709" y="13592"/>
                  </a:cubicBezTo>
                  <a:cubicBezTo>
                    <a:pt x="41799" y="13440"/>
                    <a:pt x="41605" y="13419"/>
                    <a:pt x="41573" y="13377"/>
                  </a:cubicBezTo>
                  <a:cubicBezTo>
                    <a:pt x="41569" y="13378"/>
                    <a:pt x="41566" y="13378"/>
                    <a:pt x="41562" y="13378"/>
                  </a:cubicBezTo>
                  <a:cubicBezTo>
                    <a:pt x="41435" y="13378"/>
                    <a:pt x="41405" y="13116"/>
                    <a:pt x="41384" y="12979"/>
                  </a:cubicBezTo>
                  <a:cubicBezTo>
                    <a:pt x="41332" y="12596"/>
                    <a:pt x="41405" y="12523"/>
                    <a:pt x="41148" y="12224"/>
                  </a:cubicBezTo>
                  <a:cubicBezTo>
                    <a:pt x="41138" y="12192"/>
                    <a:pt x="41002" y="11962"/>
                    <a:pt x="41028" y="11909"/>
                  </a:cubicBezTo>
                  <a:cubicBezTo>
                    <a:pt x="41035" y="11895"/>
                    <a:pt x="41047" y="11889"/>
                    <a:pt x="41063" y="11889"/>
                  </a:cubicBezTo>
                  <a:cubicBezTo>
                    <a:pt x="41130" y="11889"/>
                    <a:pt x="41267" y="11995"/>
                    <a:pt x="41364" y="11995"/>
                  </a:cubicBezTo>
                  <a:cubicBezTo>
                    <a:pt x="41425" y="11995"/>
                    <a:pt x="41470" y="11954"/>
                    <a:pt x="41474" y="11820"/>
                  </a:cubicBezTo>
                  <a:cubicBezTo>
                    <a:pt x="41489" y="11432"/>
                    <a:pt x="41379" y="10981"/>
                    <a:pt x="41311" y="10593"/>
                  </a:cubicBezTo>
                  <a:lnTo>
                    <a:pt x="41311" y="10593"/>
                  </a:lnTo>
                  <a:cubicBezTo>
                    <a:pt x="41316" y="10640"/>
                    <a:pt x="41372" y="10929"/>
                    <a:pt x="41264" y="10929"/>
                  </a:cubicBezTo>
                  <a:cubicBezTo>
                    <a:pt x="41263" y="10929"/>
                    <a:pt x="41261" y="10929"/>
                    <a:pt x="41259" y="10929"/>
                  </a:cubicBezTo>
                  <a:cubicBezTo>
                    <a:pt x="41197" y="10929"/>
                    <a:pt x="41160" y="10331"/>
                    <a:pt x="41024" y="10331"/>
                  </a:cubicBezTo>
                  <a:cubicBezTo>
                    <a:pt x="41022" y="10331"/>
                    <a:pt x="41020" y="10331"/>
                    <a:pt x="41017" y="10331"/>
                  </a:cubicBezTo>
                  <a:cubicBezTo>
                    <a:pt x="41018" y="10331"/>
                    <a:pt x="41019" y="10331"/>
                    <a:pt x="41020" y="10331"/>
                  </a:cubicBezTo>
                  <a:cubicBezTo>
                    <a:pt x="41082" y="10331"/>
                    <a:pt x="40999" y="10744"/>
                    <a:pt x="40952" y="10744"/>
                  </a:cubicBezTo>
                  <a:cubicBezTo>
                    <a:pt x="40947" y="10744"/>
                    <a:pt x="40943" y="10739"/>
                    <a:pt x="40939" y="10730"/>
                  </a:cubicBezTo>
                  <a:cubicBezTo>
                    <a:pt x="40834" y="10462"/>
                    <a:pt x="40498" y="10106"/>
                    <a:pt x="40823" y="10053"/>
                  </a:cubicBezTo>
                  <a:lnTo>
                    <a:pt x="40823" y="10053"/>
                  </a:lnTo>
                  <a:cubicBezTo>
                    <a:pt x="40877" y="10084"/>
                    <a:pt x="40944" y="10128"/>
                    <a:pt x="40993" y="10128"/>
                  </a:cubicBezTo>
                  <a:cubicBezTo>
                    <a:pt x="41037" y="10128"/>
                    <a:pt x="41067" y="10095"/>
                    <a:pt x="41065" y="9990"/>
                  </a:cubicBezTo>
                  <a:cubicBezTo>
                    <a:pt x="41054" y="9613"/>
                    <a:pt x="40991" y="9241"/>
                    <a:pt x="40886" y="8879"/>
                  </a:cubicBezTo>
                  <a:cubicBezTo>
                    <a:pt x="40860" y="8802"/>
                    <a:pt x="40824" y="8775"/>
                    <a:pt x="40783" y="8775"/>
                  </a:cubicBezTo>
                  <a:cubicBezTo>
                    <a:pt x="40697" y="8775"/>
                    <a:pt x="40589" y="8895"/>
                    <a:pt x="40510" y="8895"/>
                  </a:cubicBezTo>
                  <a:cubicBezTo>
                    <a:pt x="40508" y="8895"/>
                    <a:pt x="40506" y="8895"/>
                    <a:pt x="40504" y="8894"/>
                  </a:cubicBezTo>
                  <a:cubicBezTo>
                    <a:pt x="40483" y="8721"/>
                    <a:pt x="40504" y="8087"/>
                    <a:pt x="40593" y="7977"/>
                  </a:cubicBezTo>
                  <a:cubicBezTo>
                    <a:pt x="40601" y="7966"/>
                    <a:pt x="40610" y="7962"/>
                    <a:pt x="40619" y="7962"/>
                  </a:cubicBezTo>
                  <a:cubicBezTo>
                    <a:pt x="40704" y="7962"/>
                    <a:pt x="40814" y="8356"/>
                    <a:pt x="40832" y="8444"/>
                  </a:cubicBezTo>
                  <a:lnTo>
                    <a:pt x="40832" y="8444"/>
                  </a:lnTo>
                  <a:cubicBezTo>
                    <a:pt x="40787" y="8205"/>
                    <a:pt x="40631" y="7733"/>
                    <a:pt x="40719" y="7526"/>
                  </a:cubicBezTo>
                  <a:cubicBezTo>
                    <a:pt x="40792" y="7369"/>
                    <a:pt x="41033" y="7390"/>
                    <a:pt x="41159" y="7363"/>
                  </a:cubicBezTo>
                  <a:cubicBezTo>
                    <a:pt x="40913" y="7238"/>
                    <a:pt x="40677" y="7164"/>
                    <a:pt x="40451" y="6944"/>
                  </a:cubicBezTo>
                  <a:cubicBezTo>
                    <a:pt x="40336" y="6834"/>
                    <a:pt x="40352" y="6582"/>
                    <a:pt x="40268" y="6420"/>
                  </a:cubicBezTo>
                  <a:cubicBezTo>
                    <a:pt x="40226" y="6341"/>
                    <a:pt x="39990" y="6241"/>
                    <a:pt x="40089" y="6089"/>
                  </a:cubicBezTo>
                  <a:cubicBezTo>
                    <a:pt x="40121" y="6043"/>
                    <a:pt x="40160" y="6026"/>
                    <a:pt x="40204" y="6026"/>
                  </a:cubicBezTo>
                  <a:cubicBezTo>
                    <a:pt x="40303" y="6026"/>
                    <a:pt x="40424" y="6107"/>
                    <a:pt x="40525" y="6107"/>
                  </a:cubicBezTo>
                  <a:cubicBezTo>
                    <a:pt x="40561" y="6107"/>
                    <a:pt x="40595" y="6097"/>
                    <a:pt x="40624" y="6068"/>
                  </a:cubicBezTo>
                  <a:cubicBezTo>
                    <a:pt x="40750" y="5953"/>
                    <a:pt x="40556" y="5665"/>
                    <a:pt x="40477" y="5576"/>
                  </a:cubicBezTo>
                  <a:cubicBezTo>
                    <a:pt x="40378" y="5450"/>
                    <a:pt x="40299" y="5465"/>
                    <a:pt x="40231" y="5287"/>
                  </a:cubicBezTo>
                  <a:cubicBezTo>
                    <a:pt x="40163" y="5088"/>
                    <a:pt x="40110" y="4889"/>
                    <a:pt x="40068" y="4684"/>
                  </a:cubicBezTo>
                  <a:cubicBezTo>
                    <a:pt x="39953" y="4207"/>
                    <a:pt x="39869" y="3505"/>
                    <a:pt x="39618" y="3096"/>
                  </a:cubicBezTo>
                  <a:cubicBezTo>
                    <a:pt x="39555" y="3001"/>
                    <a:pt x="39413" y="3006"/>
                    <a:pt x="39429" y="2860"/>
                  </a:cubicBezTo>
                  <a:cubicBezTo>
                    <a:pt x="39450" y="2666"/>
                    <a:pt x="39581" y="2598"/>
                    <a:pt x="39597" y="2393"/>
                  </a:cubicBezTo>
                  <a:cubicBezTo>
                    <a:pt x="39612" y="1890"/>
                    <a:pt x="39486" y="1392"/>
                    <a:pt x="39230" y="962"/>
                  </a:cubicBezTo>
                  <a:cubicBezTo>
                    <a:pt x="39177" y="867"/>
                    <a:pt x="38967" y="810"/>
                    <a:pt x="38973" y="762"/>
                  </a:cubicBezTo>
                  <a:cubicBezTo>
                    <a:pt x="38973" y="558"/>
                    <a:pt x="39230" y="527"/>
                    <a:pt x="39140" y="201"/>
                  </a:cubicBezTo>
                  <a:lnTo>
                    <a:pt x="39140" y="201"/>
                  </a:lnTo>
                  <a:cubicBezTo>
                    <a:pt x="39140" y="201"/>
                    <a:pt x="39085" y="235"/>
                    <a:pt x="39023" y="235"/>
                  </a:cubicBezTo>
                  <a:cubicBezTo>
                    <a:pt x="38970" y="235"/>
                    <a:pt x="38913" y="210"/>
                    <a:pt x="38883" y="118"/>
                  </a:cubicBezTo>
                  <a:cubicBezTo>
                    <a:pt x="38885" y="32"/>
                    <a:pt x="38857" y="0"/>
                    <a:pt x="38816" y="0"/>
                  </a:cubicBezTo>
                  <a:close/>
                  <a:moveTo>
                    <a:pt x="2450" y="51521"/>
                  </a:moveTo>
                  <a:cubicBezTo>
                    <a:pt x="2450" y="51525"/>
                    <a:pt x="2451" y="51529"/>
                    <a:pt x="2451" y="51533"/>
                  </a:cubicBezTo>
                  <a:lnTo>
                    <a:pt x="2451" y="51533"/>
                  </a:lnTo>
                  <a:cubicBezTo>
                    <a:pt x="2451" y="51529"/>
                    <a:pt x="2450" y="51525"/>
                    <a:pt x="2450" y="51521"/>
                  </a:cubicBezTo>
                  <a:close/>
                  <a:moveTo>
                    <a:pt x="794" y="52064"/>
                  </a:moveTo>
                  <a:cubicBezTo>
                    <a:pt x="789" y="52064"/>
                    <a:pt x="783" y="52068"/>
                    <a:pt x="777" y="52076"/>
                  </a:cubicBezTo>
                  <a:cubicBezTo>
                    <a:pt x="677" y="52218"/>
                    <a:pt x="746" y="52402"/>
                    <a:pt x="782" y="52601"/>
                  </a:cubicBezTo>
                  <a:cubicBezTo>
                    <a:pt x="898" y="52580"/>
                    <a:pt x="908" y="52554"/>
                    <a:pt x="877" y="52381"/>
                  </a:cubicBezTo>
                  <a:cubicBezTo>
                    <a:pt x="877" y="52362"/>
                    <a:pt x="843" y="52064"/>
                    <a:pt x="794" y="52064"/>
                  </a:cubicBezTo>
                  <a:close/>
                  <a:moveTo>
                    <a:pt x="44268" y="52171"/>
                  </a:moveTo>
                  <a:lnTo>
                    <a:pt x="44268" y="52171"/>
                  </a:lnTo>
                  <a:cubicBezTo>
                    <a:pt x="44362" y="52181"/>
                    <a:pt x="44530" y="52187"/>
                    <a:pt x="44504" y="52402"/>
                  </a:cubicBezTo>
                  <a:cubicBezTo>
                    <a:pt x="44488" y="52545"/>
                    <a:pt x="44439" y="52716"/>
                    <a:pt x="44361" y="52716"/>
                  </a:cubicBezTo>
                  <a:cubicBezTo>
                    <a:pt x="44336" y="52716"/>
                    <a:pt x="44309" y="52699"/>
                    <a:pt x="44279" y="52658"/>
                  </a:cubicBezTo>
                  <a:lnTo>
                    <a:pt x="44273" y="52658"/>
                  </a:lnTo>
                  <a:cubicBezTo>
                    <a:pt x="44179" y="52533"/>
                    <a:pt x="44247" y="52344"/>
                    <a:pt x="44268" y="52171"/>
                  </a:cubicBezTo>
                  <a:close/>
                  <a:moveTo>
                    <a:pt x="43541" y="55926"/>
                  </a:moveTo>
                  <a:cubicBezTo>
                    <a:pt x="43497" y="55926"/>
                    <a:pt x="43457" y="55974"/>
                    <a:pt x="43445" y="56103"/>
                  </a:cubicBezTo>
                  <a:cubicBezTo>
                    <a:pt x="43434" y="56171"/>
                    <a:pt x="43429" y="56239"/>
                    <a:pt x="43429" y="56308"/>
                  </a:cubicBezTo>
                  <a:cubicBezTo>
                    <a:pt x="43449" y="56310"/>
                    <a:pt x="43468" y="56311"/>
                    <a:pt x="43486" y="56311"/>
                  </a:cubicBezTo>
                  <a:cubicBezTo>
                    <a:pt x="43829" y="56311"/>
                    <a:pt x="43667" y="55926"/>
                    <a:pt x="43541" y="55926"/>
                  </a:cubicBezTo>
                  <a:close/>
                  <a:moveTo>
                    <a:pt x="2602" y="56145"/>
                  </a:moveTo>
                  <a:lnTo>
                    <a:pt x="2706" y="56738"/>
                  </a:lnTo>
                  <a:cubicBezTo>
                    <a:pt x="2687" y="56740"/>
                    <a:pt x="2670" y="56742"/>
                    <a:pt x="2656" y="56742"/>
                  </a:cubicBezTo>
                  <a:cubicBezTo>
                    <a:pt x="2585" y="56742"/>
                    <a:pt x="2570" y="56703"/>
                    <a:pt x="2544" y="56559"/>
                  </a:cubicBezTo>
                  <a:cubicBezTo>
                    <a:pt x="2512" y="56418"/>
                    <a:pt x="2460" y="56171"/>
                    <a:pt x="2602" y="56145"/>
                  </a:cubicBezTo>
                  <a:close/>
                  <a:moveTo>
                    <a:pt x="44064" y="57980"/>
                  </a:moveTo>
                  <a:lnTo>
                    <a:pt x="44064" y="57980"/>
                  </a:lnTo>
                  <a:cubicBezTo>
                    <a:pt x="44158" y="57991"/>
                    <a:pt x="44326" y="57991"/>
                    <a:pt x="44310" y="58206"/>
                  </a:cubicBezTo>
                  <a:cubicBezTo>
                    <a:pt x="44294" y="58347"/>
                    <a:pt x="44250" y="58519"/>
                    <a:pt x="44168" y="58519"/>
                  </a:cubicBezTo>
                  <a:cubicBezTo>
                    <a:pt x="44144" y="58519"/>
                    <a:pt x="44116" y="58504"/>
                    <a:pt x="44085" y="58468"/>
                  </a:cubicBezTo>
                  <a:lnTo>
                    <a:pt x="44085" y="58463"/>
                  </a:lnTo>
                  <a:cubicBezTo>
                    <a:pt x="43985" y="58347"/>
                    <a:pt x="44048" y="58153"/>
                    <a:pt x="44064" y="57980"/>
                  </a:cubicBezTo>
                  <a:close/>
                  <a:moveTo>
                    <a:pt x="2933" y="59327"/>
                  </a:moveTo>
                  <a:cubicBezTo>
                    <a:pt x="2932" y="59328"/>
                    <a:pt x="2932" y="59328"/>
                    <a:pt x="2932" y="59328"/>
                  </a:cubicBezTo>
                  <a:cubicBezTo>
                    <a:pt x="2932" y="59328"/>
                    <a:pt x="2932" y="59328"/>
                    <a:pt x="2933" y="59327"/>
                  </a:cubicBezTo>
                  <a:close/>
                  <a:moveTo>
                    <a:pt x="4022" y="59784"/>
                  </a:moveTo>
                  <a:cubicBezTo>
                    <a:pt x="4022" y="59784"/>
                    <a:pt x="4022" y="59784"/>
                    <a:pt x="4022" y="59784"/>
                  </a:cubicBezTo>
                  <a:lnTo>
                    <a:pt x="4022" y="59784"/>
                  </a:lnTo>
                  <a:cubicBezTo>
                    <a:pt x="4022" y="59784"/>
                    <a:pt x="4022" y="59784"/>
                    <a:pt x="4022" y="59784"/>
                  </a:cubicBezTo>
                  <a:close/>
                  <a:moveTo>
                    <a:pt x="3800" y="63828"/>
                  </a:moveTo>
                  <a:cubicBezTo>
                    <a:pt x="3822" y="63828"/>
                    <a:pt x="3854" y="63850"/>
                    <a:pt x="3891" y="63905"/>
                  </a:cubicBezTo>
                  <a:lnTo>
                    <a:pt x="4106" y="64225"/>
                  </a:lnTo>
                  <a:cubicBezTo>
                    <a:pt x="4079" y="64228"/>
                    <a:pt x="4047" y="64232"/>
                    <a:pt x="4015" y="64232"/>
                  </a:cubicBezTo>
                  <a:cubicBezTo>
                    <a:pt x="3929" y="64232"/>
                    <a:pt x="3838" y="64203"/>
                    <a:pt x="3823" y="64046"/>
                  </a:cubicBezTo>
                  <a:cubicBezTo>
                    <a:pt x="3746" y="63947"/>
                    <a:pt x="3749" y="63828"/>
                    <a:pt x="3800" y="63828"/>
                  </a:cubicBezTo>
                  <a:close/>
                  <a:moveTo>
                    <a:pt x="3629" y="64667"/>
                  </a:moveTo>
                  <a:lnTo>
                    <a:pt x="3629" y="64667"/>
                  </a:lnTo>
                  <a:cubicBezTo>
                    <a:pt x="3623" y="64668"/>
                    <a:pt x="3617" y="64669"/>
                    <a:pt x="3613" y="64670"/>
                  </a:cubicBezTo>
                  <a:cubicBezTo>
                    <a:pt x="3619" y="64670"/>
                    <a:pt x="3624" y="64669"/>
                    <a:pt x="3629" y="64667"/>
                  </a:cubicBezTo>
                  <a:close/>
                  <a:moveTo>
                    <a:pt x="4442" y="69450"/>
                  </a:moveTo>
                  <a:cubicBezTo>
                    <a:pt x="4481" y="69450"/>
                    <a:pt x="4514" y="69497"/>
                    <a:pt x="4531" y="69630"/>
                  </a:cubicBezTo>
                  <a:cubicBezTo>
                    <a:pt x="4534" y="69774"/>
                    <a:pt x="4474" y="69839"/>
                    <a:pt x="4411" y="69839"/>
                  </a:cubicBezTo>
                  <a:cubicBezTo>
                    <a:pt x="4343" y="69839"/>
                    <a:pt x="4272" y="69764"/>
                    <a:pt x="4269" y="69630"/>
                  </a:cubicBezTo>
                  <a:cubicBezTo>
                    <a:pt x="4316" y="69552"/>
                    <a:pt x="4385" y="69450"/>
                    <a:pt x="4442" y="69450"/>
                  </a:cubicBezTo>
                  <a:close/>
                  <a:moveTo>
                    <a:pt x="5106" y="72058"/>
                  </a:moveTo>
                  <a:lnTo>
                    <a:pt x="5108" y="72058"/>
                  </a:lnTo>
                  <a:cubicBezTo>
                    <a:pt x="5107" y="72058"/>
                    <a:pt x="5106" y="72058"/>
                    <a:pt x="5106" y="72058"/>
                  </a:cubicBezTo>
                  <a:close/>
                  <a:moveTo>
                    <a:pt x="4981" y="73468"/>
                  </a:moveTo>
                  <a:cubicBezTo>
                    <a:pt x="4981" y="73468"/>
                    <a:pt x="4981" y="73468"/>
                    <a:pt x="4982" y="73468"/>
                  </a:cubicBezTo>
                  <a:cubicBezTo>
                    <a:pt x="4982" y="73468"/>
                    <a:pt x="4981" y="73468"/>
                    <a:pt x="4981" y="73468"/>
                  </a:cubicBezTo>
                  <a:close/>
                  <a:moveTo>
                    <a:pt x="36383" y="81338"/>
                  </a:moveTo>
                  <a:cubicBezTo>
                    <a:pt x="36404" y="81432"/>
                    <a:pt x="36451" y="81595"/>
                    <a:pt x="36241" y="81637"/>
                  </a:cubicBezTo>
                  <a:lnTo>
                    <a:pt x="36021" y="81548"/>
                  </a:lnTo>
                  <a:cubicBezTo>
                    <a:pt x="36126" y="81443"/>
                    <a:pt x="36183" y="81349"/>
                    <a:pt x="36383" y="81338"/>
                  </a:cubicBezTo>
                  <a:close/>
                  <a:moveTo>
                    <a:pt x="15779" y="82873"/>
                  </a:moveTo>
                  <a:cubicBezTo>
                    <a:pt x="15774" y="82873"/>
                    <a:pt x="15765" y="82873"/>
                    <a:pt x="15751" y="82874"/>
                  </a:cubicBezTo>
                  <a:cubicBezTo>
                    <a:pt x="15761" y="82874"/>
                    <a:pt x="15770" y="82873"/>
                    <a:pt x="15779" y="82873"/>
                  </a:cubicBezTo>
                  <a:close/>
                  <a:moveTo>
                    <a:pt x="17592" y="82632"/>
                  </a:moveTo>
                  <a:cubicBezTo>
                    <a:pt x="17580" y="82632"/>
                    <a:pt x="17568" y="82632"/>
                    <a:pt x="17555" y="82633"/>
                  </a:cubicBezTo>
                  <a:cubicBezTo>
                    <a:pt x="17487" y="82633"/>
                    <a:pt x="17418" y="82633"/>
                    <a:pt x="17356" y="82644"/>
                  </a:cubicBezTo>
                  <a:cubicBezTo>
                    <a:pt x="17362" y="82823"/>
                    <a:pt x="17438" y="82884"/>
                    <a:pt x="17520" y="82884"/>
                  </a:cubicBezTo>
                  <a:cubicBezTo>
                    <a:pt x="17689" y="82884"/>
                    <a:pt x="17888" y="82632"/>
                    <a:pt x="17592" y="82632"/>
                  </a:cubicBezTo>
                  <a:close/>
                  <a:moveTo>
                    <a:pt x="22896" y="83166"/>
                  </a:moveTo>
                  <a:cubicBezTo>
                    <a:pt x="23110" y="83166"/>
                    <a:pt x="23176" y="83249"/>
                    <a:pt x="23181" y="83420"/>
                  </a:cubicBezTo>
                  <a:lnTo>
                    <a:pt x="22987" y="83430"/>
                  </a:lnTo>
                  <a:cubicBezTo>
                    <a:pt x="22882" y="83367"/>
                    <a:pt x="22777" y="83278"/>
                    <a:pt x="22777" y="83178"/>
                  </a:cubicBezTo>
                  <a:lnTo>
                    <a:pt x="22777" y="83173"/>
                  </a:lnTo>
                  <a:cubicBezTo>
                    <a:pt x="22821" y="83169"/>
                    <a:pt x="22860" y="83166"/>
                    <a:pt x="22896" y="83166"/>
                  </a:cubicBezTo>
                  <a:close/>
                  <a:moveTo>
                    <a:pt x="3712" y="14995"/>
                  </a:moveTo>
                  <a:cubicBezTo>
                    <a:pt x="3552" y="14995"/>
                    <a:pt x="3134" y="15384"/>
                    <a:pt x="3063" y="15558"/>
                  </a:cubicBezTo>
                  <a:lnTo>
                    <a:pt x="3068" y="15558"/>
                  </a:lnTo>
                  <a:cubicBezTo>
                    <a:pt x="2978" y="15778"/>
                    <a:pt x="2993" y="16159"/>
                    <a:pt x="2814" y="16159"/>
                  </a:cubicBezTo>
                  <a:cubicBezTo>
                    <a:pt x="2805" y="16159"/>
                    <a:pt x="2795" y="16158"/>
                    <a:pt x="2785" y="16156"/>
                  </a:cubicBezTo>
                  <a:cubicBezTo>
                    <a:pt x="2715" y="16306"/>
                    <a:pt x="2745" y="16720"/>
                    <a:pt x="2570" y="16720"/>
                  </a:cubicBezTo>
                  <a:cubicBezTo>
                    <a:pt x="2562" y="16720"/>
                    <a:pt x="2553" y="16719"/>
                    <a:pt x="2544" y="16717"/>
                  </a:cubicBezTo>
                  <a:lnTo>
                    <a:pt x="2544" y="16717"/>
                  </a:lnTo>
                  <a:cubicBezTo>
                    <a:pt x="2552" y="16721"/>
                    <a:pt x="2564" y="16723"/>
                    <a:pt x="2579" y="16723"/>
                  </a:cubicBezTo>
                  <a:cubicBezTo>
                    <a:pt x="2638" y="16723"/>
                    <a:pt x="2740" y="16697"/>
                    <a:pt x="2826" y="16697"/>
                  </a:cubicBezTo>
                  <a:cubicBezTo>
                    <a:pt x="2916" y="16697"/>
                    <a:pt x="2988" y="16725"/>
                    <a:pt x="2974" y="16843"/>
                  </a:cubicBezTo>
                  <a:cubicBezTo>
                    <a:pt x="2942" y="17058"/>
                    <a:pt x="2533" y="17346"/>
                    <a:pt x="2586" y="17593"/>
                  </a:cubicBezTo>
                  <a:cubicBezTo>
                    <a:pt x="2593" y="17621"/>
                    <a:pt x="2613" y="17631"/>
                    <a:pt x="2638" y="17631"/>
                  </a:cubicBezTo>
                  <a:cubicBezTo>
                    <a:pt x="2688" y="17631"/>
                    <a:pt x="2757" y="17593"/>
                    <a:pt x="2785" y="17582"/>
                  </a:cubicBezTo>
                  <a:cubicBezTo>
                    <a:pt x="2921" y="17608"/>
                    <a:pt x="2864" y="17855"/>
                    <a:pt x="2837" y="17996"/>
                  </a:cubicBezTo>
                  <a:cubicBezTo>
                    <a:pt x="2808" y="18159"/>
                    <a:pt x="2715" y="18439"/>
                    <a:pt x="2594" y="18439"/>
                  </a:cubicBezTo>
                  <a:cubicBezTo>
                    <a:pt x="2567" y="18439"/>
                    <a:pt x="2537" y="18424"/>
                    <a:pt x="2507" y="18390"/>
                  </a:cubicBezTo>
                  <a:cubicBezTo>
                    <a:pt x="2386" y="18244"/>
                    <a:pt x="2471" y="17702"/>
                    <a:pt x="2303" y="17702"/>
                  </a:cubicBezTo>
                  <a:cubicBezTo>
                    <a:pt x="2289" y="17702"/>
                    <a:pt x="2273" y="17705"/>
                    <a:pt x="2256" y="17713"/>
                  </a:cubicBezTo>
                  <a:cubicBezTo>
                    <a:pt x="2020" y="17808"/>
                    <a:pt x="1967" y="18122"/>
                    <a:pt x="2166" y="18285"/>
                  </a:cubicBezTo>
                  <a:cubicBezTo>
                    <a:pt x="2391" y="18474"/>
                    <a:pt x="2143" y="19435"/>
                    <a:pt x="1873" y="19435"/>
                  </a:cubicBezTo>
                  <a:cubicBezTo>
                    <a:pt x="1866" y="19435"/>
                    <a:pt x="1859" y="19434"/>
                    <a:pt x="1852" y="19433"/>
                  </a:cubicBezTo>
                  <a:lnTo>
                    <a:pt x="1852" y="19433"/>
                  </a:lnTo>
                  <a:cubicBezTo>
                    <a:pt x="1920" y="19449"/>
                    <a:pt x="2161" y="19423"/>
                    <a:pt x="2145" y="19575"/>
                  </a:cubicBezTo>
                  <a:cubicBezTo>
                    <a:pt x="2124" y="19758"/>
                    <a:pt x="2088" y="20088"/>
                    <a:pt x="2240" y="20120"/>
                  </a:cubicBezTo>
                  <a:cubicBezTo>
                    <a:pt x="2232" y="20118"/>
                    <a:pt x="2225" y="20118"/>
                    <a:pt x="2218" y="20118"/>
                  </a:cubicBezTo>
                  <a:cubicBezTo>
                    <a:pt x="1894" y="20118"/>
                    <a:pt x="1667" y="21559"/>
                    <a:pt x="1616" y="21882"/>
                  </a:cubicBezTo>
                  <a:cubicBezTo>
                    <a:pt x="1532" y="22544"/>
                    <a:pt x="1656" y="22988"/>
                    <a:pt x="1875" y="23489"/>
                  </a:cubicBezTo>
                  <a:lnTo>
                    <a:pt x="1875" y="23489"/>
                  </a:lnTo>
                  <a:cubicBezTo>
                    <a:pt x="1841" y="23415"/>
                    <a:pt x="1672" y="23090"/>
                    <a:pt x="1560" y="23090"/>
                  </a:cubicBezTo>
                  <a:cubicBezTo>
                    <a:pt x="1542" y="23090"/>
                    <a:pt x="1525" y="23099"/>
                    <a:pt x="1511" y="23119"/>
                  </a:cubicBezTo>
                  <a:lnTo>
                    <a:pt x="1501" y="23371"/>
                  </a:lnTo>
                  <a:cubicBezTo>
                    <a:pt x="1493" y="23423"/>
                    <a:pt x="1495" y="23433"/>
                    <a:pt x="1487" y="23433"/>
                  </a:cubicBezTo>
                  <a:cubicBezTo>
                    <a:pt x="1483" y="23433"/>
                    <a:pt x="1474" y="23429"/>
                    <a:pt x="1457" y="23429"/>
                  </a:cubicBezTo>
                  <a:cubicBezTo>
                    <a:pt x="1442" y="23429"/>
                    <a:pt x="1421" y="23432"/>
                    <a:pt x="1390" y="23444"/>
                  </a:cubicBezTo>
                  <a:cubicBezTo>
                    <a:pt x="1212" y="23517"/>
                    <a:pt x="1107" y="23743"/>
                    <a:pt x="1333" y="23806"/>
                  </a:cubicBezTo>
                  <a:cubicBezTo>
                    <a:pt x="1480" y="23848"/>
                    <a:pt x="1558" y="23806"/>
                    <a:pt x="1521" y="24073"/>
                  </a:cubicBezTo>
                  <a:cubicBezTo>
                    <a:pt x="1511" y="24220"/>
                    <a:pt x="1485" y="24367"/>
                    <a:pt x="1443" y="24508"/>
                  </a:cubicBezTo>
                  <a:cubicBezTo>
                    <a:pt x="1401" y="24613"/>
                    <a:pt x="1317" y="24577"/>
                    <a:pt x="1307" y="24645"/>
                  </a:cubicBezTo>
                  <a:lnTo>
                    <a:pt x="1202" y="25337"/>
                  </a:lnTo>
                  <a:cubicBezTo>
                    <a:pt x="1172" y="25570"/>
                    <a:pt x="1310" y="25644"/>
                    <a:pt x="1439" y="25644"/>
                  </a:cubicBezTo>
                  <a:cubicBezTo>
                    <a:pt x="1536" y="25644"/>
                    <a:pt x="1628" y="25601"/>
                    <a:pt x="1637" y="25552"/>
                  </a:cubicBezTo>
                  <a:lnTo>
                    <a:pt x="1637" y="25552"/>
                  </a:lnTo>
                  <a:cubicBezTo>
                    <a:pt x="1605" y="25751"/>
                    <a:pt x="1133" y="26155"/>
                    <a:pt x="1023" y="26343"/>
                  </a:cubicBezTo>
                  <a:cubicBezTo>
                    <a:pt x="950" y="26479"/>
                    <a:pt x="910" y="26612"/>
                    <a:pt x="961" y="26612"/>
                  </a:cubicBezTo>
                  <a:cubicBezTo>
                    <a:pt x="982" y="26612"/>
                    <a:pt x="1021" y="26587"/>
                    <a:pt x="1081" y="26527"/>
                  </a:cubicBezTo>
                  <a:cubicBezTo>
                    <a:pt x="1145" y="26463"/>
                    <a:pt x="1262" y="26379"/>
                    <a:pt x="1327" y="26379"/>
                  </a:cubicBezTo>
                  <a:cubicBezTo>
                    <a:pt x="1380" y="26379"/>
                    <a:pt x="1398" y="26436"/>
                    <a:pt x="1322" y="26606"/>
                  </a:cubicBezTo>
                  <a:cubicBezTo>
                    <a:pt x="1244" y="26794"/>
                    <a:pt x="1133" y="26973"/>
                    <a:pt x="1002" y="27130"/>
                  </a:cubicBezTo>
                  <a:cubicBezTo>
                    <a:pt x="987" y="27146"/>
                    <a:pt x="871" y="27256"/>
                    <a:pt x="866" y="27303"/>
                  </a:cubicBezTo>
                  <a:cubicBezTo>
                    <a:pt x="873" y="27256"/>
                    <a:pt x="1012" y="27226"/>
                    <a:pt x="1124" y="27226"/>
                  </a:cubicBezTo>
                  <a:cubicBezTo>
                    <a:pt x="1186" y="27226"/>
                    <a:pt x="1241" y="27235"/>
                    <a:pt x="1259" y="27256"/>
                  </a:cubicBezTo>
                  <a:cubicBezTo>
                    <a:pt x="1327" y="27329"/>
                    <a:pt x="877" y="27733"/>
                    <a:pt x="840" y="27775"/>
                  </a:cubicBezTo>
                  <a:cubicBezTo>
                    <a:pt x="678" y="27949"/>
                    <a:pt x="648" y="28010"/>
                    <a:pt x="686" y="28010"/>
                  </a:cubicBezTo>
                  <a:cubicBezTo>
                    <a:pt x="770" y="28010"/>
                    <a:pt x="1188" y="27711"/>
                    <a:pt x="1225" y="27711"/>
                  </a:cubicBezTo>
                  <a:cubicBezTo>
                    <a:pt x="1227" y="27711"/>
                    <a:pt x="1228" y="27711"/>
                    <a:pt x="1228" y="27712"/>
                  </a:cubicBezTo>
                  <a:cubicBezTo>
                    <a:pt x="1280" y="27822"/>
                    <a:pt x="740" y="28372"/>
                    <a:pt x="987" y="28404"/>
                  </a:cubicBezTo>
                  <a:cubicBezTo>
                    <a:pt x="984" y="28404"/>
                    <a:pt x="981" y="28403"/>
                    <a:pt x="979" y="28403"/>
                  </a:cubicBezTo>
                  <a:cubicBezTo>
                    <a:pt x="739" y="28403"/>
                    <a:pt x="667" y="29812"/>
                    <a:pt x="651" y="30061"/>
                  </a:cubicBezTo>
                  <a:cubicBezTo>
                    <a:pt x="635" y="30396"/>
                    <a:pt x="704" y="30638"/>
                    <a:pt x="714" y="30931"/>
                  </a:cubicBezTo>
                  <a:cubicBezTo>
                    <a:pt x="719" y="31146"/>
                    <a:pt x="462" y="31277"/>
                    <a:pt x="536" y="31450"/>
                  </a:cubicBezTo>
                  <a:cubicBezTo>
                    <a:pt x="572" y="31545"/>
                    <a:pt x="772" y="31791"/>
                    <a:pt x="761" y="31917"/>
                  </a:cubicBezTo>
                  <a:cubicBezTo>
                    <a:pt x="761" y="31902"/>
                    <a:pt x="466" y="31633"/>
                    <a:pt x="359" y="31633"/>
                  </a:cubicBezTo>
                  <a:cubicBezTo>
                    <a:pt x="313" y="31633"/>
                    <a:pt x="301" y="31682"/>
                    <a:pt x="363" y="31822"/>
                  </a:cubicBezTo>
                  <a:cubicBezTo>
                    <a:pt x="447" y="32016"/>
                    <a:pt x="389" y="32336"/>
                    <a:pt x="593" y="32373"/>
                  </a:cubicBezTo>
                  <a:cubicBezTo>
                    <a:pt x="772" y="32404"/>
                    <a:pt x="515" y="32766"/>
                    <a:pt x="688" y="32782"/>
                  </a:cubicBezTo>
                  <a:cubicBezTo>
                    <a:pt x="667" y="32780"/>
                    <a:pt x="646" y="32779"/>
                    <a:pt x="626" y="32779"/>
                  </a:cubicBezTo>
                  <a:cubicBezTo>
                    <a:pt x="457" y="32779"/>
                    <a:pt x="328" y="32848"/>
                    <a:pt x="258" y="33144"/>
                  </a:cubicBezTo>
                  <a:cubicBezTo>
                    <a:pt x="205" y="33359"/>
                    <a:pt x="719" y="33474"/>
                    <a:pt x="793" y="33720"/>
                  </a:cubicBezTo>
                  <a:cubicBezTo>
                    <a:pt x="961" y="34266"/>
                    <a:pt x="432" y="34339"/>
                    <a:pt x="135" y="34339"/>
                  </a:cubicBezTo>
                  <a:cubicBezTo>
                    <a:pt x="81" y="34339"/>
                    <a:pt x="34" y="34336"/>
                    <a:pt x="1" y="34334"/>
                  </a:cubicBezTo>
                  <a:lnTo>
                    <a:pt x="1" y="34334"/>
                  </a:lnTo>
                  <a:cubicBezTo>
                    <a:pt x="232" y="34596"/>
                    <a:pt x="441" y="34874"/>
                    <a:pt x="614" y="35173"/>
                  </a:cubicBezTo>
                  <a:cubicBezTo>
                    <a:pt x="457" y="35272"/>
                    <a:pt x="316" y="35398"/>
                    <a:pt x="205" y="35550"/>
                  </a:cubicBezTo>
                  <a:cubicBezTo>
                    <a:pt x="384" y="35561"/>
                    <a:pt x="295" y="35917"/>
                    <a:pt x="331" y="36085"/>
                  </a:cubicBezTo>
                  <a:cubicBezTo>
                    <a:pt x="346" y="36169"/>
                    <a:pt x="547" y="36556"/>
                    <a:pt x="614" y="36556"/>
                  </a:cubicBezTo>
                  <a:cubicBezTo>
                    <a:pt x="618" y="36556"/>
                    <a:pt x="621" y="36555"/>
                    <a:pt x="624" y="36552"/>
                  </a:cubicBezTo>
                  <a:lnTo>
                    <a:pt x="624" y="36552"/>
                  </a:lnTo>
                  <a:cubicBezTo>
                    <a:pt x="440" y="36724"/>
                    <a:pt x="101" y="36416"/>
                    <a:pt x="247" y="37013"/>
                  </a:cubicBezTo>
                  <a:cubicBezTo>
                    <a:pt x="353" y="37421"/>
                    <a:pt x="275" y="37549"/>
                    <a:pt x="45" y="37549"/>
                  </a:cubicBezTo>
                  <a:cubicBezTo>
                    <a:pt x="36" y="37549"/>
                    <a:pt x="27" y="37548"/>
                    <a:pt x="17" y="37548"/>
                  </a:cubicBezTo>
                  <a:lnTo>
                    <a:pt x="17" y="37548"/>
                  </a:lnTo>
                  <a:cubicBezTo>
                    <a:pt x="11" y="37784"/>
                    <a:pt x="143" y="37689"/>
                    <a:pt x="221" y="37789"/>
                  </a:cubicBezTo>
                  <a:cubicBezTo>
                    <a:pt x="331" y="37925"/>
                    <a:pt x="237" y="38256"/>
                    <a:pt x="310" y="38434"/>
                  </a:cubicBezTo>
                  <a:cubicBezTo>
                    <a:pt x="389" y="38617"/>
                    <a:pt x="520" y="38481"/>
                    <a:pt x="614" y="38591"/>
                  </a:cubicBezTo>
                  <a:cubicBezTo>
                    <a:pt x="704" y="38701"/>
                    <a:pt x="604" y="38953"/>
                    <a:pt x="725" y="38953"/>
                  </a:cubicBezTo>
                  <a:cubicBezTo>
                    <a:pt x="671" y="38953"/>
                    <a:pt x="632" y="38949"/>
                    <a:pt x="605" y="38949"/>
                  </a:cubicBezTo>
                  <a:cubicBezTo>
                    <a:pt x="531" y="38949"/>
                    <a:pt x="537" y="38977"/>
                    <a:pt x="541" y="39184"/>
                  </a:cubicBezTo>
                  <a:lnTo>
                    <a:pt x="541" y="39750"/>
                  </a:lnTo>
                  <a:cubicBezTo>
                    <a:pt x="529" y="39750"/>
                    <a:pt x="515" y="39750"/>
                    <a:pt x="501" y="39750"/>
                  </a:cubicBezTo>
                  <a:cubicBezTo>
                    <a:pt x="406" y="39750"/>
                    <a:pt x="279" y="39738"/>
                    <a:pt x="279" y="39556"/>
                  </a:cubicBezTo>
                  <a:cubicBezTo>
                    <a:pt x="226" y="39477"/>
                    <a:pt x="279" y="39357"/>
                    <a:pt x="148" y="39352"/>
                  </a:cubicBezTo>
                  <a:lnTo>
                    <a:pt x="148" y="39352"/>
                  </a:lnTo>
                  <a:cubicBezTo>
                    <a:pt x="164" y="39902"/>
                    <a:pt x="431" y="39970"/>
                    <a:pt x="593" y="40390"/>
                  </a:cubicBezTo>
                  <a:cubicBezTo>
                    <a:pt x="649" y="40537"/>
                    <a:pt x="633" y="40585"/>
                    <a:pt x="591" y="40585"/>
                  </a:cubicBezTo>
                  <a:cubicBezTo>
                    <a:pt x="511" y="40585"/>
                    <a:pt x="337" y="40421"/>
                    <a:pt x="337" y="40421"/>
                  </a:cubicBezTo>
                  <a:lnTo>
                    <a:pt x="337" y="40421"/>
                  </a:lnTo>
                  <a:cubicBezTo>
                    <a:pt x="321" y="40426"/>
                    <a:pt x="447" y="40746"/>
                    <a:pt x="447" y="40746"/>
                  </a:cubicBezTo>
                  <a:cubicBezTo>
                    <a:pt x="567" y="40919"/>
                    <a:pt x="567" y="40966"/>
                    <a:pt x="457" y="41145"/>
                  </a:cubicBezTo>
                  <a:cubicBezTo>
                    <a:pt x="335" y="41353"/>
                    <a:pt x="304" y="41807"/>
                    <a:pt x="479" y="41807"/>
                  </a:cubicBezTo>
                  <a:cubicBezTo>
                    <a:pt x="515" y="41807"/>
                    <a:pt x="560" y="41787"/>
                    <a:pt x="614" y="41742"/>
                  </a:cubicBezTo>
                  <a:lnTo>
                    <a:pt x="614" y="41742"/>
                  </a:lnTo>
                  <a:cubicBezTo>
                    <a:pt x="588" y="41873"/>
                    <a:pt x="656" y="41910"/>
                    <a:pt x="672" y="41963"/>
                  </a:cubicBezTo>
                  <a:cubicBezTo>
                    <a:pt x="678" y="41983"/>
                    <a:pt x="656" y="41990"/>
                    <a:pt x="621" y="41990"/>
                  </a:cubicBezTo>
                  <a:cubicBezTo>
                    <a:pt x="544" y="41990"/>
                    <a:pt x="402" y="41956"/>
                    <a:pt x="353" y="41956"/>
                  </a:cubicBezTo>
                  <a:cubicBezTo>
                    <a:pt x="348" y="41956"/>
                    <a:pt x="345" y="41957"/>
                    <a:pt x="342" y="41957"/>
                  </a:cubicBezTo>
                  <a:cubicBezTo>
                    <a:pt x="232" y="41978"/>
                    <a:pt x="295" y="42120"/>
                    <a:pt x="331" y="42219"/>
                  </a:cubicBezTo>
                  <a:cubicBezTo>
                    <a:pt x="520" y="42691"/>
                    <a:pt x="924" y="42581"/>
                    <a:pt x="966" y="43116"/>
                  </a:cubicBezTo>
                  <a:cubicBezTo>
                    <a:pt x="824" y="43121"/>
                    <a:pt x="667" y="43106"/>
                    <a:pt x="546" y="43226"/>
                  </a:cubicBezTo>
                  <a:cubicBezTo>
                    <a:pt x="347" y="43416"/>
                    <a:pt x="497" y="43730"/>
                    <a:pt x="685" y="43730"/>
                  </a:cubicBezTo>
                  <a:cubicBezTo>
                    <a:pt x="688" y="43730"/>
                    <a:pt x="692" y="43730"/>
                    <a:pt x="695" y="43730"/>
                  </a:cubicBezTo>
                  <a:lnTo>
                    <a:pt x="695" y="43730"/>
                  </a:lnTo>
                  <a:cubicBezTo>
                    <a:pt x="538" y="43742"/>
                    <a:pt x="358" y="43857"/>
                    <a:pt x="384" y="44154"/>
                  </a:cubicBezTo>
                  <a:cubicBezTo>
                    <a:pt x="431" y="44149"/>
                    <a:pt x="595" y="44091"/>
                    <a:pt x="711" y="44091"/>
                  </a:cubicBezTo>
                  <a:cubicBezTo>
                    <a:pt x="815" y="44091"/>
                    <a:pt x="879" y="44138"/>
                    <a:pt x="782" y="44311"/>
                  </a:cubicBezTo>
                  <a:cubicBezTo>
                    <a:pt x="677" y="44495"/>
                    <a:pt x="457" y="44521"/>
                    <a:pt x="483" y="44846"/>
                  </a:cubicBezTo>
                  <a:cubicBezTo>
                    <a:pt x="504" y="45056"/>
                    <a:pt x="641" y="45108"/>
                    <a:pt x="635" y="45339"/>
                  </a:cubicBezTo>
                  <a:cubicBezTo>
                    <a:pt x="436" y="45355"/>
                    <a:pt x="593" y="46272"/>
                    <a:pt x="641" y="46440"/>
                  </a:cubicBezTo>
                  <a:cubicBezTo>
                    <a:pt x="661" y="46512"/>
                    <a:pt x="687" y="46538"/>
                    <a:pt x="717" y="46538"/>
                  </a:cubicBezTo>
                  <a:cubicBezTo>
                    <a:pt x="792" y="46538"/>
                    <a:pt x="887" y="46370"/>
                    <a:pt x="947" y="46370"/>
                  </a:cubicBezTo>
                  <a:cubicBezTo>
                    <a:pt x="956" y="46370"/>
                    <a:pt x="964" y="46374"/>
                    <a:pt x="971" y="46382"/>
                  </a:cubicBezTo>
                  <a:cubicBezTo>
                    <a:pt x="1160" y="46603"/>
                    <a:pt x="698" y="46896"/>
                    <a:pt x="641" y="46938"/>
                  </a:cubicBezTo>
                  <a:cubicBezTo>
                    <a:pt x="525" y="47012"/>
                    <a:pt x="614" y="47447"/>
                    <a:pt x="641" y="47578"/>
                  </a:cubicBezTo>
                  <a:cubicBezTo>
                    <a:pt x="704" y="47945"/>
                    <a:pt x="798" y="48301"/>
                    <a:pt x="929" y="48647"/>
                  </a:cubicBezTo>
                  <a:cubicBezTo>
                    <a:pt x="966" y="48747"/>
                    <a:pt x="1296" y="49350"/>
                    <a:pt x="1270" y="49413"/>
                  </a:cubicBezTo>
                  <a:cubicBezTo>
                    <a:pt x="1266" y="49421"/>
                    <a:pt x="1258" y="49424"/>
                    <a:pt x="1248" y="49424"/>
                  </a:cubicBezTo>
                  <a:cubicBezTo>
                    <a:pt x="1156" y="49424"/>
                    <a:pt x="834" y="49112"/>
                    <a:pt x="754" y="49112"/>
                  </a:cubicBezTo>
                  <a:cubicBezTo>
                    <a:pt x="735" y="49112"/>
                    <a:pt x="729" y="49131"/>
                    <a:pt x="746" y="49177"/>
                  </a:cubicBezTo>
                  <a:cubicBezTo>
                    <a:pt x="813" y="49379"/>
                    <a:pt x="1239" y="50278"/>
                    <a:pt x="1375" y="50278"/>
                  </a:cubicBezTo>
                  <a:cubicBezTo>
                    <a:pt x="1377" y="50278"/>
                    <a:pt x="1378" y="50278"/>
                    <a:pt x="1379" y="50278"/>
                  </a:cubicBezTo>
                  <a:lnTo>
                    <a:pt x="1379" y="50278"/>
                  </a:lnTo>
                  <a:cubicBezTo>
                    <a:pt x="1202" y="50305"/>
                    <a:pt x="1160" y="50499"/>
                    <a:pt x="1186" y="50760"/>
                  </a:cubicBezTo>
                  <a:cubicBezTo>
                    <a:pt x="1207" y="50981"/>
                    <a:pt x="1265" y="51190"/>
                    <a:pt x="1343" y="51390"/>
                  </a:cubicBezTo>
                  <a:cubicBezTo>
                    <a:pt x="1411" y="51547"/>
                    <a:pt x="1527" y="51573"/>
                    <a:pt x="1600" y="51730"/>
                  </a:cubicBezTo>
                  <a:cubicBezTo>
                    <a:pt x="1815" y="52187"/>
                    <a:pt x="1590" y="52548"/>
                    <a:pt x="1558" y="52963"/>
                  </a:cubicBezTo>
                  <a:cubicBezTo>
                    <a:pt x="1554" y="53053"/>
                    <a:pt x="1581" y="53073"/>
                    <a:pt x="1619" y="53073"/>
                  </a:cubicBezTo>
                  <a:cubicBezTo>
                    <a:pt x="1634" y="53073"/>
                    <a:pt x="1651" y="53070"/>
                    <a:pt x="1668" y="53067"/>
                  </a:cubicBezTo>
                  <a:cubicBezTo>
                    <a:pt x="1705" y="53209"/>
                    <a:pt x="1721" y="53366"/>
                    <a:pt x="1747" y="53508"/>
                  </a:cubicBezTo>
                  <a:cubicBezTo>
                    <a:pt x="1789" y="53770"/>
                    <a:pt x="1957" y="53980"/>
                    <a:pt x="2009" y="54279"/>
                  </a:cubicBezTo>
                  <a:cubicBezTo>
                    <a:pt x="2062" y="54541"/>
                    <a:pt x="2046" y="54703"/>
                    <a:pt x="2051" y="54960"/>
                  </a:cubicBezTo>
                  <a:cubicBezTo>
                    <a:pt x="2051" y="55075"/>
                    <a:pt x="2067" y="55311"/>
                    <a:pt x="2156" y="55390"/>
                  </a:cubicBezTo>
                  <a:cubicBezTo>
                    <a:pt x="2318" y="55521"/>
                    <a:pt x="2360" y="56308"/>
                    <a:pt x="2418" y="56575"/>
                  </a:cubicBezTo>
                  <a:cubicBezTo>
                    <a:pt x="2444" y="56690"/>
                    <a:pt x="2790" y="57430"/>
                    <a:pt x="2775" y="57461"/>
                  </a:cubicBezTo>
                  <a:cubicBezTo>
                    <a:pt x="2771" y="57470"/>
                    <a:pt x="2763" y="57473"/>
                    <a:pt x="2752" y="57473"/>
                  </a:cubicBezTo>
                  <a:cubicBezTo>
                    <a:pt x="2696" y="57473"/>
                    <a:pt x="2561" y="57381"/>
                    <a:pt x="2544" y="57372"/>
                  </a:cubicBezTo>
                  <a:lnTo>
                    <a:pt x="2544" y="57372"/>
                  </a:lnTo>
                  <a:lnTo>
                    <a:pt x="2743" y="57744"/>
                  </a:lnTo>
                  <a:cubicBezTo>
                    <a:pt x="2775" y="57781"/>
                    <a:pt x="3068" y="58006"/>
                    <a:pt x="3068" y="58080"/>
                  </a:cubicBezTo>
                  <a:cubicBezTo>
                    <a:pt x="3073" y="58116"/>
                    <a:pt x="2874" y="58111"/>
                    <a:pt x="2848" y="58200"/>
                  </a:cubicBezTo>
                  <a:cubicBezTo>
                    <a:pt x="2811" y="58342"/>
                    <a:pt x="2869" y="58578"/>
                    <a:pt x="2895" y="58730"/>
                  </a:cubicBezTo>
                  <a:cubicBezTo>
                    <a:pt x="3005" y="58939"/>
                    <a:pt x="3178" y="59295"/>
                    <a:pt x="2933" y="59327"/>
                  </a:cubicBezTo>
                  <a:lnTo>
                    <a:pt x="2933" y="59327"/>
                  </a:lnTo>
                  <a:cubicBezTo>
                    <a:pt x="2934" y="59327"/>
                    <a:pt x="2936" y="59327"/>
                    <a:pt x="2937" y="59327"/>
                  </a:cubicBezTo>
                  <a:cubicBezTo>
                    <a:pt x="3006" y="59327"/>
                    <a:pt x="3135" y="59494"/>
                    <a:pt x="3183" y="59494"/>
                  </a:cubicBezTo>
                  <a:cubicBezTo>
                    <a:pt x="3187" y="59494"/>
                    <a:pt x="3191" y="59493"/>
                    <a:pt x="3194" y="59490"/>
                  </a:cubicBezTo>
                  <a:lnTo>
                    <a:pt x="3194" y="59490"/>
                  </a:lnTo>
                  <a:cubicBezTo>
                    <a:pt x="3037" y="59647"/>
                    <a:pt x="3052" y="59773"/>
                    <a:pt x="3100" y="60109"/>
                  </a:cubicBezTo>
                  <a:cubicBezTo>
                    <a:pt x="3121" y="60261"/>
                    <a:pt x="3131" y="60502"/>
                    <a:pt x="3210" y="60633"/>
                  </a:cubicBezTo>
                  <a:cubicBezTo>
                    <a:pt x="3262" y="60717"/>
                    <a:pt x="3304" y="60633"/>
                    <a:pt x="3320" y="60748"/>
                  </a:cubicBezTo>
                  <a:cubicBezTo>
                    <a:pt x="3367" y="61089"/>
                    <a:pt x="3252" y="61220"/>
                    <a:pt x="3294" y="61582"/>
                  </a:cubicBezTo>
                  <a:cubicBezTo>
                    <a:pt x="3315" y="61739"/>
                    <a:pt x="3456" y="62479"/>
                    <a:pt x="3267" y="62500"/>
                  </a:cubicBezTo>
                  <a:cubicBezTo>
                    <a:pt x="3286" y="62651"/>
                    <a:pt x="3330" y="62683"/>
                    <a:pt x="3382" y="62683"/>
                  </a:cubicBezTo>
                  <a:cubicBezTo>
                    <a:pt x="3422" y="62683"/>
                    <a:pt x="3468" y="62664"/>
                    <a:pt x="3510" y="62664"/>
                  </a:cubicBezTo>
                  <a:cubicBezTo>
                    <a:pt x="3553" y="62664"/>
                    <a:pt x="3594" y="62684"/>
                    <a:pt x="3624" y="62762"/>
                  </a:cubicBezTo>
                  <a:cubicBezTo>
                    <a:pt x="3676" y="62893"/>
                    <a:pt x="3509" y="63040"/>
                    <a:pt x="3467" y="63082"/>
                  </a:cubicBezTo>
                  <a:cubicBezTo>
                    <a:pt x="3440" y="63181"/>
                    <a:pt x="3419" y="63286"/>
                    <a:pt x="3409" y="63391"/>
                  </a:cubicBezTo>
                  <a:cubicBezTo>
                    <a:pt x="3394" y="63637"/>
                    <a:pt x="3828" y="64603"/>
                    <a:pt x="3629" y="64667"/>
                  </a:cubicBezTo>
                  <a:lnTo>
                    <a:pt x="3629" y="64667"/>
                  </a:lnTo>
                  <a:cubicBezTo>
                    <a:pt x="3637" y="64666"/>
                    <a:pt x="3646" y="64666"/>
                    <a:pt x="3657" y="64666"/>
                  </a:cubicBezTo>
                  <a:cubicBezTo>
                    <a:pt x="3778" y="64666"/>
                    <a:pt x="4070" y="64723"/>
                    <a:pt x="4075" y="64854"/>
                  </a:cubicBezTo>
                  <a:cubicBezTo>
                    <a:pt x="4080" y="64932"/>
                    <a:pt x="3939" y="65022"/>
                    <a:pt x="3907" y="65053"/>
                  </a:cubicBezTo>
                  <a:cubicBezTo>
                    <a:pt x="3886" y="65126"/>
                    <a:pt x="3865" y="65200"/>
                    <a:pt x="3860" y="65279"/>
                  </a:cubicBezTo>
                  <a:cubicBezTo>
                    <a:pt x="3818" y="65493"/>
                    <a:pt x="3813" y="65593"/>
                    <a:pt x="3876" y="65803"/>
                  </a:cubicBezTo>
                  <a:cubicBezTo>
                    <a:pt x="3891" y="65871"/>
                    <a:pt x="3912" y="65976"/>
                    <a:pt x="3865" y="66023"/>
                  </a:cubicBezTo>
                  <a:cubicBezTo>
                    <a:pt x="3848" y="66041"/>
                    <a:pt x="3826" y="66047"/>
                    <a:pt x="3802" y="66047"/>
                  </a:cubicBezTo>
                  <a:cubicBezTo>
                    <a:pt x="3708" y="66047"/>
                    <a:pt x="3577" y="65937"/>
                    <a:pt x="3521" y="65937"/>
                  </a:cubicBezTo>
                  <a:cubicBezTo>
                    <a:pt x="3511" y="65937"/>
                    <a:pt x="3503" y="65941"/>
                    <a:pt x="3498" y="65950"/>
                  </a:cubicBezTo>
                  <a:cubicBezTo>
                    <a:pt x="3451" y="66034"/>
                    <a:pt x="3703" y="66437"/>
                    <a:pt x="3713" y="66563"/>
                  </a:cubicBezTo>
                  <a:cubicBezTo>
                    <a:pt x="3760" y="66935"/>
                    <a:pt x="3645" y="67339"/>
                    <a:pt x="3608" y="67690"/>
                  </a:cubicBezTo>
                  <a:cubicBezTo>
                    <a:pt x="3566" y="68078"/>
                    <a:pt x="4232" y="67711"/>
                    <a:pt x="3980" y="68272"/>
                  </a:cubicBezTo>
                  <a:cubicBezTo>
                    <a:pt x="3849" y="68555"/>
                    <a:pt x="3697" y="68666"/>
                    <a:pt x="3771" y="69085"/>
                  </a:cubicBezTo>
                  <a:cubicBezTo>
                    <a:pt x="3797" y="69232"/>
                    <a:pt x="4222" y="69583"/>
                    <a:pt x="3912" y="69656"/>
                  </a:cubicBezTo>
                  <a:cubicBezTo>
                    <a:pt x="3556" y="69735"/>
                    <a:pt x="3855" y="70186"/>
                    <a:pt x="3980" y="70396"/>
                  </a:cubicBezTo>
                  <a:cubicBezTo>
                    <a:pt x="4206" y="70778"/>
                    <a:pt x="3881" y="70920"/>
                    <a:pt x="3839" y="71282"/>
                  </a:cubicBezTo>
                  <a:cubicBezTo>
                    <a:pt x="3823" y="71447"/>
                    <a:pt x="3891" y="71487"/>
                    <a:pt x="3982" y="71487"/>
                  </a:cubicBezTo>
                  <a:cubicBezTo>
                    <a:pt x="4067" y="71487"/>
                    <a:pt x="4172" y="71452"/>
                    <a:pt x="4247" y="71452"/>
                  </a:cubicBezTo>
                  <a:cubicBezTo>
                    <a:pt x="4275" y="71452"/>
                    <a:pt x="4299" y="71457"/>
                    <a:pt x="4316" y="71471"/>
                  </a:cubicBezTo>
                  <a:cubicBezTo>
                    <a:pt x="4426" y="71554"/>
                    <a:pt x="3933" y="71958"/>
                    <a:pt x="4075" y="72089"/>
                  </a:cubicBezTo>
                  <a:cubicBezTo>
                    <a:pt x="4079" y="72093"/>
                    <a:pt x="4084" y="72095"/>
                    <a:pt x="4090" y="72095"/>
                  </a:cubicBezTo>
                  <a:cubicBezTo>
                    <a:pt x="4122" y="72095"/>
                    <a:pt x="4169" y="72035"/>
                    <a:pt x="4214" y="72035"/>
                  </a:cubicBezTo>
                  <a:cubicBezTo>
                    <a:pt x="4231" y="72035"/>
                    <a:pt x="4248" y="72044"/>
                    <a:pt x="4264" y="72068"/>
                  </a:cubicBezTo>
                  <a:cubicBezTo>
                    <a:pt x="4295" y="72121"/>
                    <a:pt x="4290" y="72372"/>
                    <a:pt x="4258" y="72420"/>
                  </a:cubicBezTo>
                  <a:cubicBezTo>
                    <a:pt x="4216" y="72481"/>
                    <a:pt x="4172" y="72496"/>
                    <a:pt x="4129" y="72496"/>
                  </a:cubicBezTo>
                  <a:cubicBezTo>
                    <a:pt x="4089" y="72496"/>
                    <a:pt x="4049" y="72483"/>
                    <a:pt x="4013" y="72483"/>
                  </a:cubicBezTo>
                  <a:cubicBezTo>
                    <a:pt x="3950" y="72483"/>
                    <a:pt x="3895" y="72520"/>
                    <a:pt x="3860" y="72718"/>
                  </a:cubicBezTo>
                  <a:cubicBezTo>
                    <a:pt x="3760" y="73295"/>
                    <a:pt x="3776" y="74034"/>
                    <a:pt x="3865" y="74606"/>
                  </a:cubicBezTo>
                  <a:cubicBezTo>
                    <a:pt x="3897" y="74800"/>
                    <a:pt x="3939" y="74826"/>
                    <a:pt x="3933" y="75031"/>
                  </a:cubicBezTo>
                  <a:cubicBezTo>
                    <a:pt x="4018" y="75177"/>
                    <a:pt x="3975" y="75217"/>
                    <a:pt x="3895" y="75217"/>
                  </a:cubicBezTo>
                  <a:cubicBezTo>
                    <a:pt x="3797" y="75217"/>
                    <a:pt x="3646" y="75157"/>
                    <a:pt x="3607" y="75157"/>
                  </a:cubicBezTo>
                  <a:cubicBezTo>
                    <a:pt x="3601" y="75157"/>
                    <a:pt x="3598" y="75158"/>
                    <a:pt x="3598" y="75162"/>
                  </a:cubicBezTo>
                  <a:cubicBezTo>
                    <a:pt x="3582" y="75503"/>
                    <a:pt x="4096" y="75371"/>
                    <a:pt x="3760" y="75817"/>
                  </a:cubicBezTo>
                  <a:cubicBezTo>
                    <a:pt x="3755" y="75911"/>
                    <a:pt x="3755" y="76006"/>
                    <a:pt x="3771" y="76100"/>
                  </a:cubicBezTo>
                  <a:cubicBezTo>
                    <a:pt x="3781" y="76309"/>
                    <a:pt x="4015" y="77820"/>
                    <a:pt x="3775" y="77820"/>
                  </a:cubicBezTo>
                  <a:cubicBezTo>
                    <a:pt x="3773" y="77820"/>
                    <a:pt x="3772" y="77820"/>
                    <a:pt x="3771" y="77820"/>
                  </a:cubicBezTo>
                  <a:lnTo>
                    <a:pt x="3771" y="77820"/>
                  </a:lnTo>
                  <a:lnTo>
                    <a:pt x="4148" y="78433"/>
                  </a:lnTo>
                  <a:cubicBezTo>
                    <a:pt x="4146" y="78433"/>
                    <a:pt x="4145" y="78433"/>
                    <a:pt x="4143" y="78433"/>
                  </a:cubicBezTo>
                  <a:cubicBezTo>
                    <a:pt x="3938" y="78433"/>
                    <a:pt x="3886" y="78729"/>
                    <a:pt x="3886" y="78973"/>
                  </a:cubicBezTo>
                  <a:cubicBezTo>
                    <a:pt x="3881" y="79246"/>
                    <a:pt x="3729" y="79230"/>
                    <a:pt x="3613" y="79372"/>
                  </a:cubicBezTo>
                  <a:cubicBezTo>
                    <a:pt x="3519" y="79487"/>
                    <a:pt x="4059" y="79749"/>
                    <a:pt x="4096" y="80012"/>
                  </a:cubicBezTo>
                  <a:cubicBezTo>
                    <a:pt x="4092" y="80012"/>
                    <a:pt x="4086" y="80012"/>
                    <a:pt x="4080" y="80012"/>
                  </a:cubicBezTo>
                  <a:cubicBezTo>
                    <a:pt x="4022" y="80012"/>
                    <a:pt x="3880" y="79990"/>
                    <a:pt x="3769" y="79990"/>
                  </a:cubicBezTo>
                  <a:cubicBezTo>
                    <a:pt x="3689" y="79990"/>
                    <a:pt x="3626" y="80002"/>
                    <a:pt x="3624" y="80043"/>
                  </a:cubicBezTo>
                  <a:cubicBezTo>
                    <a:pt x="3598" y="80273"/>
                    <a:pt x="3821" y="80636"/>
                    <a:pt x="3964" y="80636"/>
                  </a:cubicBezTo>
                  <a:cubicBezTo>
                    <a:pt x="3968" y="80636"/>
                    <a:pt x="3971" y="80636"/>
                    <a:pt x="3975" y="80635"/>
                  </a:cubicBezTo>
                  <a:cubicBezTo>
                    <a:pt x="4043" y="80629"/>
                    <a:pt x="4098" y="80538"/>
                    <a:pt x="4144" y="80538"/>
                  </a:cubicBezTo>
                  <a:cubicBezTo>
                    <a:pt x="4169" y="80538"/>
                    <a:pt x="4191" y="80565"/>
                    <a:pt x="4211" y="80646"/>
                  </a:cubicBezTo>
                  <a:cubicBezTo>
                    <a:pt x="4258" y="80793"/>
                    <a:pt x="4243" y="80840"/>
                    <a:pt x="4185" y="80945"/>
                  </a:cubicBezTo>
                  <a:cubicBezTo>
                    <a:pt x="4091" y="81123"/>
                    <a:pt x="3828" y="80987"/>
                    <a:pt x="3739" y="81149"/>
                  </a:cubicBezTo>
                  <a:cubicBezTo>
                    <a:pt x="3724" y="81181"/>
                    <a:pt x="3986" y="81280"/>
                    <a:pt x="3986" y="81280"/>
                  </a:cubicBezTo>
                  <a:cubicBezTo>
                    <a:pt x="4112" y="81390"/>
                    <a:pt x="4211" y="81522"/>
                    <a:pt x="4279" y="81674"/>
                  </a:cubicBezTo>
                  <a:cubicBezTo>
                    <a:pt x="4347" y="81815"/>
                    <a:pt x="4279" y="81868"/>
                    <a:pt x="4379" y="81946"/>
                  </a:cubicBezTo>
                  <a:cubicBezTo>
                    <a:pt x="4515" y="82056"/>
                    <a:pt x="4610" y="82067"/>
                    <a:pt x="4735" y="82104"/>
                  </a:cubicBezTo>
                  <a:cubicBezTo>
                    <a:pt x="4908" y="82145"/>
                    <a:pt x="4636" y="82444"/>
                    <a:pt x="4882" y="82560"/>
                  </a:cubicBezTo>
                  <a:cubicBezTo>
                    <a:pt x="4998" y="82607"/>
                    <a:pt x="5082" y="82549"/>
                    <a:pt x="5181" y="82628"/>
                  </a:cubicBezTo>
                  <a:cubicBezTo>
                    <a:pt x="5286" y="82712"/>
                    <a:pt x="5386" y="82801"/>
                    <a:pt x="5480" y="82900"/>
                  </a:cubicBezTo>
                  <a:cubicBezTo>
                    <a:pt x="5346" y="82778"/>
                    <a:pt x="5120" y="82657"/>
                    <a:pt x="5017" y="82657"/>
                  </a:cubicBezTo>
                  <a:cubicBezTo>
                    <a:pt x="4940" y="82657"/>
                    <a:pt x="4934" y="82727"/>
                    <a:pt x="5092" y="82916"/>
                  </a:cubicBezTo>
                  <a:cubicBezTo>
                    <a:pt x="5228" y="83081"/>
                    <a:pt x="5525" y="83274"/>
                    <a:pt x="5699" y="83274"/>
                  </a:cubicBezTo>
                  <a:cubicBezTo>
                    <a:pt x="5747" y="83274"/>
                    <a:pt x="5786" y="83260"/>
                    <a:pt x="5810" y="83226"/>
                  </a:cubicBezTo>
                  <a:lnTo>
                    <a:pt x="5810" y="83226"/>
                  </a:lnTo>
                  <a:cubicBezTo>
                    <a:pt x="5557" y="83587"/>
                    <a:pt x="7144" y="84196"/>
                    <a:pt x="7567" y="84196"/>
                  </a:cubicBezTo>
                  <a:cubicBezTo>
                    <a:pt x="7568" y="84196"/>
                    <a:pt x="7570" y="84196"/>
                    <a:pt x="7572" y="84196"/>
                  </a:cubicBezTo>
                  <a:cubicBezTo>
                    <a:pt x="7625" y="84206"/>
                    <a:pt x="7668" y="84211"/>
                    <a:pt x="7703" y="84211"/>
                  </a:cubicBezTo>
                  <a:cubicBezTo>
                    <a:pt x="7913" y="84211"/>
                    <a:pt x="7830" y="84035"/>
                    <a:pt x="7871" y="83855"/>
                  </a:cubicBezTo>
                  <a:cubicBezTo>
                    <a:pt x="7967" y="83766"/>
                    <a:pt x="8027" y="83720"/>
                    <a:pt x="8076" y="83720"/>
                  </a:cubicBezTo>
                  <a:cubicBezTo>
                    <a:pt x="8135" y="83720"/>
                    <a:pt x="8180" y="83784"/>
                    <a:pt x="8254" y="83918"/>
                  </a:cubicBezTo>
                  <a:cubicBezTo>
                    <a:pt x="8188" y="84308"/>
                    <a:pt x="9066" y="84521"/>
                    <a:pt x="9542" y="84521"/>
                  </a:cubicBezTo>
                  <a:cubicBezTo>
                    <a:pt x="9558" y="84521"/>
                    <a:pt x="9575" y="84521"/>
                    <a:pt x="9591" y="84521"/>
                  </a:cubicBezTo>
                  <a:cubicBezTo>
                    <a:pt x="9847" y="84521"/>
                    <a:pt x="10141" y="84510"/>
                    <a:pt x="10314" y="84369"/>
                  </a:cubicBezTo>
                  <a:cubicBezTo>
                    <a:pt x="10559" y="84160"/>
                    <a:pt x="10695" y="84086"/>
                    <a:pt x="11098" y="84055"/>
                  </a:cubicBezTo>
                  <a:lnTo>
                    <a:pt x="11098" y="84055"/>
                  </a:lnTo>
                  <a:cubicBezTo>
                    <a:pt x="10709" y="84086"/>
                    <a:pt x="10545" y="84326"/>
                    <a:pt x="10951" y="84326"/>
                  </a:cubicBezTo>
                  <a:cubicBezTo>
                    <a:pt x="10982" y="84326"/>
                    <a:pt x="11016" y="84324"/>
                    <a:pt x="11053" y="84321"/>
                  </a:cubicBezTo>
                  <a:lnTo>
                    <a:pt x="12270" y="84206"/>
                  </a:lnTo>
                  <a:cubicBezTo>
                    <a:pt x="12747" y="84148"/>
                    <a:pt x="12957" y="84112"/>
                    <a:pt x="13156" y="83802"/>
                  </a:cubicBezTo>
                  <a:lnTo>
                    <a:pt x="13156" y="83802"/>
                  </a:lnTo>
                  <a:cubicBezTo>
                    <a:pt x="13072" y="83939"/>
                    <a:pt x="12978" y="84049"/>
                    <a:pt x="13061" y="84190"/>
                  </a:cubicBezTo>
                  <a:cubicBezTo>
                    <a:pt x="13087" y="84232"/>
                    <a:pt x="13188" y="84261"/>
                    <a:pt x="13278" y="84261"/>
                  </a:cubicBezTo>
                  <a:cubicBezTo>
                    <a:pt x="13358" y="84261"/>
                    <a:pt x="13429" y="84239"/>
                    <a:pt x="13434" y="84185"/>
                  </a:cubicBezTo>
                  <a:cubicBezTo>
                    <a:pt x="13444" y="84033"/>
                    <a:pt x="13738" y="84096"/>
                    <a:pt x="13942" y="84059"/>
                  </a:cubicBezTo>
                  <a:cubicBezTo>
                    <a:pt x="14047" y="84043"/>
                    <a:pt x="14037" y="83897"/>
                    <a:pt x="14131" y="83839"/>
                  </a:cubicBezTo>
                  <a:cubicBezTo>
                    <a:pt x="14160" y="83822"/>
                    <a:pt x="14189" y="83815"/>
                    <a:pt x="14218" y="83815"/>
                  </a:cubicBezTo>
                  <a:cubicBezTo>
                    <a:pt x="14332" y="83815"/>
                    <a:pt x="14448" y="83922"/>
                    <a:pt x="14561" y="83939"/>
                  </a:cubicBezTo>
                  <a:cubicBezTo>
                    <a:pt x="14632" y="83949"/>
                    <a:pt x="14704" y="83954"/>
                    <a:pt x="14776" y="83954"/>
                  </a:cubicBezTo>
                  <a:cubicBezTo>
                    <a:pt x="14848" y="83954"/>
                    <a:pt x="14920" y="83949"/>
                    <a:pt x="14991" y="83939"/>
                  </a:cubicBezTo>
                  <a:cubicBezTo>
                    <a:pt x="15143" y="83918"/>
                    <a:pt x="15337" y="83865"/>
                    <a:pt x="15389" y="83755"/>
                  </a:cubicBezTo>
                  <a:cubicBezTo>
                    <a:pt x="15442" y="83645"/>
                    <a:pt x="15620" y="83682"/>
                    <a:pt x="15798" y="83666"/>
                  </a:cubicBezTo>
                  <a:lnTo>
                    <a:pt x="15798" y="83666"/>
                  </a:lnTo>
                  <a:cubicBezTo>
                    <a:pt x="15813" y="83783"/>
                    <a:pt x="15769" y="83845"/>
                    <a:pt x="15842" y="83845"/>
                  </a:cubicBezTo>
                  <a:cubicBezTo>
                    <a:pt x="15877" y="83845"/>
                    <a:pt x="15938" y="83831"/>
                    <a:pt x="16045" y="83802"/>
                  </a:cubicBezTo>
                  <a:cubicBezTo>
                    <a:pt x="16233" y="83750"/>
                    <a:pt x="16417" y="83682"/>
                    <a:pt x="16595" y="83614"/>
                  </a:cubicBezTo>
                  <a:lnTo>
                    <a:pt x="16595" y="83614"/>
                  </a:lnTo>
                  <a:cubicBezTo>
                    <a:pt x="16594" y="83614"/>
                    <a:pt x="16594" y="83615"/>
                    <a:pt x="16595" y="83615"/>
                  </a:cubicBezTo>
                  <a:cubicBezTo>
                    <a:pt x="16604" y="83615"/>
                    <a:pt x="16779" y="83541"/>
                    <a:pt x="16850" y="83541"/>
                  </a:cubicBezTo>
                  <a:cubicBezTo>
                    <a:pt x="16876" y="83541"/>
                    <a:pt x="16888" y="83550"/>
                    <a:pt x="16873" y="83577"/>
                  </a:cubicBezTo>
                  <a:cubicBezTo>
                    <a:pt x="16857" y="83614"/>
                    <a:pt x="16753" y="83645"/>
                    <a:pt x="16800" y="83734"/>
                  </a:cubicBezTo>
                  <a:cubicBezTo>
                    <a:pt x="17104" y="83713"/>
                    <a:pt x="17051" y="83666"/>
                    <a:pt x="17230" y="83556"/>
                  </a:cubicBezTo>
                  <a:cubicBezTo>
                    <a:pt x="17309" y="83505"/>
                    <a:pt x="17479" y="83422"/>
                    <a:pt x="17614" y="83422"/>
                  </a:cubicBezTo>
                  <a:cubicBezTo>
                    <a:pt x="17675" y="83422"/>
                    <a:pt x="17729" y="83439"/>
                    <a:pt x="17764" y="83482"/>
                  </a:cubicBezTo>
                  <a:cubicBezTo>
                    <a:pt x="17911" y="83655"/>
                    <a:pt x="17696" y="83713"/>
                    <a:pt x="18105" y="83766"/>
                  </a:cubicBezTo>
                  <a:cubicBezTo>
                    <a:pt x="18303" y="83789"/>
                    <a:pt x="18569" y="83847"/>
                    <a:pt x="18780" y="83847"/>
                  </a:cubicBezTo>
                  <a:cubicBezTo>
                    <a:pt x="18804" y="83847"/>
                    <a:pt x="18827" y="83846"/>
                    <a:pt x="18850" y="83844"/>
                  </a:cubicBezTo>
                  <a:cubicBezTo>
                    <a:pt x="19096" y="83834"/>
                    <a:pt x="18923" y="83708"/>
                    <a:pt x="18944" y="83629"/>
                  </a:cubicBezTo>
                  <a:cubicBezTo>
                    <a:pt x="18967" y="83553"/>
                    <a:pt x="19076" y="83490"/>
                    <a:pt x="19186" y="83490"/>
                  </a:cubicBezTo>
                  <a:cubicBezTo>
                    <a:pt x="19228" y="83490"/>
                    <a:pt x="19269" y="83499"/>
                    <a:pt x="19306" y="83519"/>
                  </a:cubicBezTo>
                  <a:cubicBezTo>
                    <a:pt x="19359" y="83551"/>
                    <a:pt x="19525" y="83595"/>
                    <a:pt x="19647" y="83595"/>
                  </a:cubicBezTo>
                  <a:cubicBezTo>
                    <a:pt x="19728" y="83595"/>
                    <a:pt x="19790" y="83576"/>
                    <a:pt x="19788" y="83520"/>
                  </a:cubicBezTo>
                  <a:lnTo>
                    <a:pt x="19788" y="83520"/>
                  </a:lnTo>
                  <a:cubicBezTo>
                    <a:pt x="19793" y="83646"/>
                    <a:pt x="19911" y="83688"/>
                    <a:pt x="20073" y="83688"/>
                  </a:cubicBezTo>
                  <a:cubicBezTo>
                    <a:pt x="20375" y="83688"/>
                    <a:pt x="20829" y="83543"/>
                    <a:pt x="20978" y="83530"/>
                  </a:cubicBezTo>
                  <a:cubicBezTo>
                    <a:pt x="21015" y="83526"/>
                    <a:pt x="21045" y="83524"/>
                    <a:pt x="21070" y="83524"/>
                  </a:cubicBezTo>
                  <a:cubicBezTo>
                    <a:pt x="21205" y="83524"/>
                    <a:pt x="21197" y="83576"/>
                    <a:pt x="21356" y="83598"/>
                  </a:cubicBezTo>
                  <a:cubicBezTo>
                    <a:pt x="21486" y="83613"/>
                    <a:pt x="21616" y="83619"/>
                    <a:pt x="21746" y="83619"/>
                  </a:cubicBezTo>
                  <a:cubicBezTo>
                    <a:pt x="21847" y="83619"/>
                    <a:pt x="21947" y="83615"/>
                    <a:pt x="22048" y="83608"/>
                  </a:cubicBezTo>
                  <a:cubicBezTo>
                    <a:pt x="22138" y="83605"/>
                    <a:pt x="22515" y="83572"/>
                    <a:pt x="22847" y="83572"/>
                  </a:cubicBezTo>
                  <a:cubicBezTo>
                    <a:pt x="23133" y="83572"/>
                    <a:pt x="23385" y="83597"/>
                    <a:pt x="23390" y="83687"/>
                  </a:cubicBezTo>
                  <a:cubicBezTo>
                    <a:pt x="23689" y="83671"/>
                    <a:pt x="23768" y="83640"/>
                    <a:pt x="23783" y="83441"/>
                  </a:cubicBezTo>
                  <a:cubicBezTo>
                    <a:pt x="23789" y="83351"/>
                    <a:pt x="23998" y="83168"/>
                    <a:pt x="24145" y="83163"/>
                  </a:cubicBezTo>
                  <a:lnTo>
                    <a:pt x="24145" y="83163"/>
                  </a:lnTo>
                  <a:cubicBezTo>
                    <a:pt x="24120" y="83165"/>
                    <a:pt x="24266" y="83451"/>
                    <a:pt x="24329" y="83482"/>
                  </a:cubicBezTo>
                  <a:cubicBezTo>
                    <a:pt x="24413" y="83529"/>
                    <a:pt x="24518" y="83550"/>
                    <a:pt x="24626" y="83550"/>
                  </a:cubicBezTo>
                  <a:cubicBezTo>
                    <a:pt x="24749" y="83550"/>
                    <a:pt x="24876" y="83524"/>
                    <a:pt x="24984" y="83482"/>
                  </a:cubicBezTo>
                  <a:cubicBezTo>
                    <a:pt x="25168" y="83409"/>
                    <a:pt x="25362" y="83351"/>
                    <a:pt x="25561" y="83325"/>
                  </a:cubicBezTo>
                  <a:cubicBezTo>
                    <a:pt x="25592" y="83325"/>
                    <a:pt x="25723" y="83461"/>
                    <a:pt x="25781" y="83482"/>
                  </a:cubicBezTo>
                  <a:cubicBezTo>
                    <a:pt x="25809" y="83491"/>
                    <a:pt x="25834" y="83495"/>
                    <a:pt x="25857" y="83495"/>
                  </a:cubicBezTo>
                  <a:cubicBezTo>
                    <a:pt x="26108" y="83495"/>
                    <a:pt x="26104" y="83035"/>
                    <a:pt x="26363" y="83021"/>
                  </a:cubicBezTo>
                  <a:cubicBezTo>
                    <a:pt x="26374" y="83021"/>
                    <a:pt x="26384" y="83020"/>
                    <a:pt x="26393" y="83020"/>
                  </a:cubicBezTo>
                  <a:cubicBezTo>
                    <a:pt x="26757" y="83020"/>
                    <a:pt x="26380" y="83405"/>
                    <a:pt x="26646" y="83441"/>
                  </a:cubicBezTo>
                  <a:cubicBezTo>
                    <a:pt x="26683" y="83446"/>
                    <a:pt x="26720" y="83448"/>
                    <a:pt x="26756" y="83448"/>
                  </a:cubicBezTo>
                  <a:cubicBezTo>
                    <a:pt x="27189" y="83448"/>
                    <a:pt x="27609" y="83101"/>
                    <a:pt x="27957" y="82995"/>
                  </a:cubicBezTo>
                  <a:cubicBezTo>
                    <a:pt x="28004" y="82981"/>
                    <a:pt x="28386" y="82902"/>
                    <a:pt x="28562" y="82902"/>
                  </a:cubicBezTo>
                  <a:cubicBezTo>
                    <a:pt x="28662" y="82902"/>
                    <a:pt x="28696" y="82928"/>
                    <a:pt x="28565" y="83005"/>
                  </a:cubicBezTo>
                  <a:cubicBezTo>
                    <a:pt x="28156" y="83037"/>
                    <a:pt x="28057" y="83199"/>
                    <a:pt x="28487" y="83252"/>
                  </a:cubicBezTo>
                  <a:cubicBezTo>
                    <a:pt x="28501" y="83253"/>
                    <a:pt x="28518" y="83254"/>
                    <a:pt x="28538" y="83254"/>
                  </a:cubicBezTo>
                  <a:cubicBezTo>
                    <a:pt x="28718" y="83254"/>
                    <a:pt x="29104" y="83189"/>
                    <a:pt x="29048" y="83047"/>
                  </a:cubicBezTo>
                  <a:cubicBezTo>
                    <a:pt x="29032" y="83000"/>
                    <a:pt x="28775" y="82859"/>
                    <a:pt x="28880" y="82790"/>
                  </a:cubicBezTo>
                  <a:cubicBezTo>
                    <a:pt x="28880" y="82790"/>
                    <a:pt x="28880" y="82790"/>
                    <a:pt x="28881" y="82790"/>
                  </a:cubicBezTo>
                  <a:cubicBezTo>
                    <a:pt x="28908" y="82790"/>
                    <a:pt x="29452" y="83109"/>
                    <a:pt x="29671" y="83109"/>
                  </a:cubicBezTo>
                  <a:cubicBezTo>
                    <a:pt x="29713" y="83109"/>
                    <a:pt x="29744" y="83097"/>
                    <a:pt x="29755" y="83068"/>
                  </a:cubicBezTo>
                  <a:cubicBezTo>
                    <a:pt x="29803" y="82953"/>
                    <a:pt x="29724" y="82843"/>
                    <a:pt x="29787" y="82727"/>
                  </a:cubicBezTo>
                  <a:cubicBezTo>
                    <a:pt x="29855" y="82612"/>
                    <a:pt x="30017" y="82560"/>
                    <a:pt x="30122" y="82471"/>
                  </a:cubicBezTo>
                  <a:cubicBezTo>
                    <a:pt x="30145" y="82704"/>
                    <a:pt x="30124" y="82830"/>
                    <a:pt x="30423" y="82830"/>
                  </a:cubicBezTo>
                  <a:cubicBezTo>
                    <a:pt x="30466" y="82830"/>
                    <a:pt x="30516" y="82827"/>
                    <a:pt x="30573" y="82822"/>
                  </a:cubicBezTo>
                  <a:cubicBezTo>
                    <a:pt x="30689" y="82817"/>
                    <a:pt x="31344" y="82602"/>
                    <a:pt x="31124" y="82497"/>
                  </a:cubicBezTo>
                  <a:lnTo>
                    <a:pt x="31517" y="82450"/>
                  </a:lnTo>
                  <a:lnTo>
                    <a:pt x="31517" y="82450"/>
                  </a:lnTo>
                  <a:cubicBezTo>
                    <a:pt x="31548" y="82544"/>
                    <a:pt x="31465" y="82670"/>
                    <a:pt x="31564" y="82743"/>
                  </a:cubicBezTo>
                  <a:cubicBezTo>
                    <a:pt x="31629" y="82789"/>
                    <a:pt x="31731" y="82809"/>
                    <a:pt x="31837" y="82809"/>
                  </a:cubicBezTo>
                  <a:cubicBezTo>
                    <a:pt x="31936" y="82809"/>
                    <a:pt x="32039" y="82792"/>
                    <a:pt x="32120" y="82764"/>
                  </a:cubicBezTo>
                  <a:cubicBezTo>
                    <a:pt x="32417" y="82668"/>
                    <a:pt x="32521" y="82387"/>
                    <a:pt x="32701" y="82387"/>
                  </a:cubicBezTo>
                  <a:cubicBezTo>
                    <a:pt x="32766" y="82387"/>
                    <a:pt x="32841" y="82423"/>
                    <a:pt x="32938" y="82518"/>
                  </a:cubicBezTo>
                  <a:cubicBezTo>
                    <a:pt x="32955" y="82640"/>
                    <a:pt x="32985" y="82685"/>
                    <a:pt x="33026" y="82685"/>
                  </a:cubicBezTo>
                  <a:cubicBezTo>
                    <a:pt x="33136" y="82685"/>
                    <a:pt x="33323" y="82358"/>
                    <a:pt x="33541" y="82324"/>
                  </a:cubicBezTo>
                  <a:cubicBezTo>
                    <a:pt x="33556" y="82321"/>
                    <a:pt x="33572" y="82320"/>
                    <a:pt x="33589" y="82320"/>
                  </a:cubicBezTo>
                  <a:cubicBezTo>
                    <a:pt x="33747" y="82320"/>
                    <a:pt x="33957" y="82417"/>
                    <a:pt x="34105" y="82417"/>
                  </a:cubicBezTo>
                  <a:cubicBezTo>
                    <a:pt x="34149" y="82417"/>
                    <a:pt x="34187" y="82409"/>
                    <a:pt x="34217" y="82387"/>
                  </a:cubicBezTo>
                  <a:cubicBezTo>
                    <a:pt x="34312" y="82292"/>
                    <a:pt x="34395" y="82187"/>
                    <a:pt x="34474" y="82077"/>
                  </a:cubicBezTo>
                  <a:lnTo>
                    <a:pt x="34474" y="82077"/>
                  </a:lnTo>
                  <a:cubicBezTo>
                    <a:pt x="34637" y="82193"/>
                    <a:pt x="34464" y="82298"/>
                    <a:pt x="34794" y="82319"/>
                  </a:cubicBezTo>
                  <a:cubicBezTo>
                    <a:pt x="34822" y="82320"/>
                    <a:pt x="34856" y="82322"/>
                    <a:pt x="34893" y="82322"/>
                  </a:cubicBezTo>
                  <a:cubicBezTo>
                    <a:pt x="35051" y="82322"/>
                    <a:pt x="35260" y="82295"/>
                    <a:pt x="35302" y="82172"/>
                  </a:cubicBezTo>
                  <a:cubicBezTo>
                    <a:pt x="35350" y="82041"/>
                    <a:pt x="35638" y="82035"/>
                    <a:pt x="35837" y="81999"/>
                  </a:cubicBezTo>
                  <a:cubicBezTo>
                    <a:pt x="35963" y="81972"/>
                    <a:pt x="35963" y="81705"/>
                    <a:pt x="36236" y="81647"/>
                  </a:cubicBezTo>
                  <a:lnTo>
                    <a:pt x="36288" y="81904"/>
                  </a:lnTo>
                  <a:cubicBezTo>
                    <a:pt x="36435" y="81878"/>
                    <a:pt x="36681" y="81826"/>
                    <a:pt x="36655" y="81689"/>
                  </a:cubicBezTo>
                  <a:cubicBezTo>
                    <a:pt x="36746" y="81592"/>
                    <a:pt x="36796" y="81551"/>
                    <a:pt x="36869" y="81551"/>
                  </a:cubicBezTo>
                  <a:cubicBezTo>
                    <a:pt x="36914" y="81551"/>
                    <a:pt x="36967" y="81567"/>
                    <a:pt x="37043" y="81595"/>
                  </a:cubicBezTo>
                  <a:cubicBezTo>
                    <a:pt x="37211" y="81553"/>
                    <a:pt x="37232" y="81527"/>
                    <a:pt x="37206" y="81417"/>
                  </a:cubicBezTo>
                  <a:cubicBezTo>
                    <a:pt x="37174" y="81280"/>
                    <a:pt x="37421" y="81228"/>
                    <a:pt x="37567" y="81196"/>
                  </a:cubicBezTo>
                  <a:lnTo>
                    <a:pt x="37667" y="81626"/>
                  </a:lnTo>
                  <a:cubicBezTo>
                    <a:pt x="37630" y="81459"/>
                    <a:pt x="38239" y="81275"/>
                    <a:pt x="38433" y="81228"/>
                  </a:cubicBezTo>
                  <a:cubicBezTo>
                    <a:pt x="38492" y="81213"/>
                    <a:pt x="38539" y="81207"/>
                    <a:pt x="38579" y="81207"/>
                  </a:cubicBezTo>
                  <a:cubicBezTo>
                    <a:pt x="38709" y="81207"/>
                    <a:pt x="38760" y="81267"/>
                    <a:pt x="38886" y="81267"/>
                  </a:cubicBezTo>
                  <a:cubicBezTo>
                    <a:pt x="38900" y="81267"/>
                    <a:pt x="38915" y="81266"/>
                    <a:pt x="38931" y="81265"/>
                  </a:cubicBezTo>
                  <a:cubicBezTo>
                    <a:pt x="39806" y="81165"/>
                    <a:pt x="40687" y="80887"/>
                    <a:pt x="41531" y="80588"/>
                  </a:cubicBezTo>
                  <a:cubicBezTo>
                    <a:pt x="41575" y="80632"/>
                    <a:pt x="41635" y="80657"/>
                    <a:pt x="41696" y="80657"/>
                  </a:cubicBezTo>
                  <a:cubicBezTo>
                    <a:pt x="41724" y="80657"/>
                    <a:pt x="41751" y="80652"/>
                    <a:pt x="41778" y="80641"/>
                  </a:cubicBezTo>
                  <a:lnTo>
                    <a:pt x="42197" y="80483"/>
                  </a:lnTo>
                  <a:cubicBezTo>
                    <a:pt x="42638" y="80305"/>
                    <a:pt x="43078" y="80122"/>
                    <a:pt x="43508" y="79907"/>
                  </a:cubicBezTo>
                  <a:lnTo>
                    <a:pt x="44394" y="79498"/>
                  </a:lnTo>
                  <a:cubicBezTo>
                    <a:pt x="44745" y="79340"/>
                    <a:pt x="45165" y="79146"/>
                    <a:pt x="45469" y="78984"/>
                  </a:cubicBezTo>
                  <a:cubicBezTo>
                    <a:pt x="45568" y="78764"/>
                    <a:pt x="45317" y="78365"/>
                    <a:pt x="45212" y="78229"/>
                  </a:cubicBezTo>
                  <a:cubicBezTo>
                    <a:pt x="45108" y="78125"/>
                    <a:pt x="45081" y="77899"/>
                    <a:pt x="45050" y="77767"/>
                  </a:cubicBezTo>
                  <a:lnTo>
                    <a:pt x="45050" y="77767"/>
                  </a:lnTo>
                  <a:cubicBezTo>
                    <a:pt x="45068" y="77836"/>
                    <a:pt x="45117" y="77905"/>
                    <a:pt x="45149" y="77905"/>
                  </a:cubicBezTo>
                  <a:cubicBezTo>
                    <a:pt x="45170" y="77905"/>
                    <a:pt x="45183" y="77876"/>
                    <a:pt x="45175" y="77799"/>
                  </a:cubicBezTo>
                  <a:cubicBezTo>
                    <a:pt x="45144" y="77437"/>
                    <a:pt x="45023" y="77049"/>
                    <a:pt x="44939" y="76698"/>
                  </a:cubicBezTo>
                  <a:cubicBezTo>
                    <a:pt x="44897" y="76546"/>
                    <a:pt x="44850" y="76121"/>
                    <a:pt x="44735" y="76032"/>
                  </a:cubicBezTo>
                  <a:cubicBezTo>
                    <a:pt x="44722" y="76024"/>
                    <a:pt x="44705" y="76020"/>
                    <a:pt x="44686" y="76020"/>
                  </a:cubicBezTo>
                  <a:cubicBezTo>
                    <a:pt x="44576" y="76020"/>
                    <a:pt x="44380" y="76144"/>
                    <a:pt x="44300" y="76158"/>
                  </a:cubicBezTo>
                  <a:cubicBezTo>
                    <a:pt x="44258" y="75864"/>
                    <a:pt x="44494" y="75749"/>
                    <a:pt x="44640" y="75707"/>
                  </a:cubicBezTo>
                  <a:cubicBezTo>
                    <a:pt x="44840" y="75649"/>
                    <a:pt x="44703" y="75350"/>
                    <a:pt x="44661" y="75062"/>
                  </a:cubicBezTo>
                  <a:cubicBezTo>
                    <a:pt x="44604" y="74685"/>
                    <a:pt x="44504" y="74255"/>
                    <a:pt x="44515" y="73882"/>
                  </a:cubicBezTo>
                  <a:cubicBezTo>
                    <a:pt x="44515" y="73809"/>
                    <a:pt x="44593" y="73704"/>
                    <a:pt x="44583" y="73667"/>
                  </a:cubicBezTo>
                  <a:cubicBezTo>
                    <a:pt x="44541" y="73473"/>
                    <a:pt x="44436" y="73379"/>
                    <a:pt x="44352" y="73227"/>
                  </a:cubicBezTo>
                  <a:cubicBezTo>
                    <a:pt x="44179" y="72912"/>
                    <a:pt x="44373" y="72425"/>
                    <a:pt x="44373" y="72084"/>
                  </a:cubicBezTo>
                  <a:cubicBezTo>
                    <a:pt x="44373" y="71707"/>
                    <a:pt x="44200" y="71644"/>
                    <a:pt x="44006" y="71471"/>
                  </a:cubicBezTo>
                  <a:cubicBezTo>
                    <a:pt x="43655" y="71161"/>
                    <a:pt x="44158" y="71229"/>
                    <a:pt x="44226" y="71193"/>
                  </a:cubicBezTo>
                  <a:cubicBezTo>
                    <a:pt x="44425" y="71109"/>
                    <a:pt x="44032" y="70721"/>
                    <a:pt x="44006" y="70668"/>
                  </a:cubicBezTo>
                  <a:cubicBezTo>
                    <a:pt x="43843" y="70354"/>
                    <a:pt x="44148" y="70254"/>
                    <a:pt x="44205" y="70034"/>
                  </a:cubicBezTo>
                  <a:cubicBezTo>
                    <a:pt x="44279" y="69756"/>
                    <a:pt x="44210" y="69400"/>
                    <a:pt x="44158" y="69127"/>
                  </a:cubicBezTo>
                  <a:cubicBezTo>
                    <a:pt x="44116" y="68959"/>
                    <a:pt x="43964" y="67968"/>
                    <a:pt x="44205" y="67963"/>
                  </a:cubicBezTo>
                  <a:cubicBezTo>
                    <a:pt x="44247" y="67743"/>
                    <a:pt x="44179" y="67481"/>
                    <a:pt x="44142" y="67266"/>
                  </a:cubicBezTo>
                  <a:cubicBezTo>
                    <a:pt x="43995" y="66463"/>
                    <a:pt x="44022" y="65614"/>
                    <a:pt x="43938" y="64796"/>
                  </a:cubicBezTo>
                  <a:cubicBezTo>
                    <a:pt x="43901" y="64513"/>
                    <a:pt x="43833" y="64177"/>
                    <a:pt x="43613" y="64167"/>
                  </a:cubicBezTo>
                  <a:lnTo>
                    <a:pt x="43613" y="64167"/>
                  </a:lnTo>
                  <a:cubicBezTo>
                    <a:pt x="43664" y="64169"/>
                    <a:pt x="43726" y="64182"/>
                    <a:pt x="43787" y="64182"/>
                  </a:cubicBezTo>
                  <a:cubicBezTo>
                    <a:pt x="43868" y="64182"/>
                    <a:pt x="43947" y="64159"/>
                    <a:pt x="43995" y="64057"/>
                  </a:cubicBezTo>
                  <a:cubicBezTo>
                    <a:pt x="44058" y="63915"/>
                    <a:pt x="43954" y="63826"/>
                    <a:pt x="43980" y="63669"/>
                  </a:cubicBezTo>
                  <a:lnTo>
                    <a:pt x="44043" y="63386"/>
                  </a:lnTo>
                  <a:cubicBezTo>
                    <a:pt x="44153" y="62993"/>
                    <a:pt x="44148" y="62610"/>
                    <a:pt x="44168" y="62201"/>
                  </a:cubicBezTo>
                  <a:cubicBezTo>
                    <a:pt x="44064" y="62017"/>
                    <a:pt x="44100" y="61231"/>
                    <a:pt x="44100" y="61231"/>
                  </a:cubicBezTo>
                  <a:cubicBezTo>
                    <a:pt x="43870" y="61068"/>
                    <a:pt x="43587" y="61168"/>
                    <a:pt x="43345" y="60958"/>
                  </a:cubicBezTo>
                  <a:cubicBezTo>
                    <a:pt x="43296" y="60913"/>
                    <a:pt x="43479" y="60586"/>
                    <a:pt x="43654" y="60586"/>
                  </a:cubicBezTo>
                  <a:cubicBezTo>
                    <a:pt x="43704" y="60586"/>
                    <a:pt x="43753" y="60613"/>
                    <a:pt x="43796" y="60680"/>
                  </a:cubicBezTo>
                  <a:cubicBezTo>
                    <a:pt x="43866" y="60792"/>
                    <a:pt x="43925" y="60840"/>
                    <a:pt x="43972" y="60840"/>
                  </a:cubicBezTo>
                  <a:cubicBezTo>
                    <a:pt x="44064" y="60840"/>
                    <a:pt x="44116" y="60661"/>
                    <a:pt x="44137" y="60402"/>
                  </a:cubicBezTo>
                  <a:cubicBezTo>
                    <a:pt x="44148" y="60240"/>
                    <a:pt x="44184" y="59957"/>
                    <a:pt x="44100" y="59831"/>
                  </a:cubicBezTo>
                  <a:cubicBezTo>
                    <a:pt x="44032" y="59726"/>
                    <a:pt x="43969" y="59773"/>
                    <a:pt x="44027" y="59569"/>
                  </a:cubicBezTo>
                  <a:cubicBezTo>
                    <a:pt x="44061" y="59423"/>
                    <a:pt x="44387" y="58828"/>
                    <a:pt x="44531" y="58828"/>
                  </a:cubicBezTo>
                  <a:cubicBezTo>
                    <a:pt x="44542" y="58828"/>
                    <a:pt x="44553" y="58832"/>
                    <a:pt x="44562" y="58840"/>
                  </a:cubicBezTo>
                  <a:cubicBezTo>
                    <a:pt x="44399" y="58688"/>
                    <a:pt x="44399" y="58567"/>
                    <a:pt x="44431" y="58227"/>
                  </a:cubicBezTo>
                  <a:cubicBezTo>
                    <a:pt x="44452" y="57928"/>
                    <a:pt x="44462" y="57655"/>
                    <a:pt x="44399" y="57372"/>
                  </a:cubicBezTo>
                  <a:cubicBezTo>
                    <a:pt x="44383" y="57299"/>
                    <a:pt x="44263" y="57026"/>
                    <a:pt x="44294" y="56984"/>
                  </a:cubicBezTo>
                  <a:cubicBezTo>
                    <a:pt x="44352" y="56911"/>
                    <a:pt x="44509" y="56827"/>
                    <a:pt x="44530" y="56722"/>
                  </a:cubicBezTo>
                  <a:cubicBezTo>
                    <a:pt x="44572" y="56512"/>
                    <a:pt x="44467" y="56329"/>
                    <a:pt x="44488" y="56124"/>
                  </a:cubicBezTo>
                  <a:lnTo>
                    <a:pt x="44556" y="55432"/>
                  </a:lnTo>
                  <a:cubicBezTo>
                    <a:pt x="44787" y="55149"/>
                    <a:pt x="44473" y="55044"/>
                    <a:pt x="44362" y="54992"/>
                  </a:cubicBezTo>
                  <a:cubicBezTo>
                    <a:pt x="44231" y="54934"/>
                    <a:pt x="44231" y="54771"/>
                    <a:pt x="44252" y="54593"/>
                  </a:cubicBezTo>
                  <a:lnTo>
                    <a:pt x="44252" y="54593"/>
                  </a:lnTo>
                  <a:cubicBezTo>
                    <a:pt x="44340" y="54603"/>
                    <a:pt x="44407" y="54617"/>
                    <a:pt x="44461" y="54617"/>
                  </a:cubicBezTo>
                  <a:cubicBezTo>
                    <a:pt x="44574" y="54617"/>
                    <a:pt x="44624" y="54555"/>
                    <a:pt x="44667" y="54263"/>
                  </a:cubicBezTo>
                  <a:cubicBezTo>
                    <a:pt x="44782" y="53508"/>
                    <a:pt x="44855" y="52737"/>
                    <a:pt x="44939" y="51972"/>
                  </a:cubicBezTo>
                  <a:cubicBezTo>
                    <a:pt x="44944" y="51922"/>
                    <a:pt x="45041" y="51201"/>
                    <a:pt x="44950" y="51201"/>
                  </a:cubicBezTo>
                  <a:cubicBezTo>
                    <a:pt x="44944" y="51201"/>
                    <a:pt x="44937" y="51204"/>
                    <a:pt x="44929" y="51211"/>
                  </a:cubicBezTo>
                  <a:cubicBezTo>
                    <a:pt x="44894" y="51241"/>
                    <a:pt x="44867" y="51253"/>
                    <a:pt x="44846" y="51253"/>
                  </a:cubicBezTo>
                  <a:cubicBezTo>
                    <a:pt x="44734" y="51253"/>
                    <a:pt x="44786" y="50902"/>
                    <a:pt x="44834" y="50766"/>
                  </a:cubicBezTo>
                  <a:cubicBezTo>
                    <a:pt x="44892" y="50598"/>
                    <a:pt x="44992" y="50718"/>
                    <a:pt x="45060" y="50598"/>
                  </a:cubicBezTo>
                  <a:cubicBezTo>
                    <a:pt x="45112" y="50514"/>
                    <a:pt x="45128" y="50362"/>
                    <a:pt x="45144" y="50257"/>
                  </a:cubicBezTo>
                  <a:cubicBezTo>
                    <a:pt x="45170" y="50058"/>
                    <a:pt x="45296" y="49476"/>
                    <a:pt x="45191" y="49303"/>
                  </a:cubicBezTo>
                  <a:cubicBezTo>
                    <a:pt x="45091" y="49151"/>
                    <a:pt x="45191" y="48983"/>
                    <a:pt x="45170" y="48742"/>
                  </a:cubicBezTo>
                  <a:cubicBezTo>
                    <a:pt x="45154" y="48600"/>
                    <a:pt x="44992" y="48422"/>
                    <a:pt x="44997" y="48343"/>
                  </a:cubicBezTo>
                  <a:cubicBezTo>
                    <a:pt x="45007" y="48265"/>
                    <a:pt x="45138" y="48223"/>
                    <a:pt x="45180" y="48144"/>
                  </a:cubicBezTo>
                  <a:cubicBezTo>
                    <a:pt x="45301" y="47940"/>
                    <a:pt x="45359" y="47667"/>
                    <a:pt x="45380" y="47405"/>
                  </a:cubicBezTo>
                  <a:cubicBezTo>
                    <a:pt x="45385" y="47001"/>
                    <a:pt x="45432" y="46555"/>
                    <a:pt x="45364" y="46131"/>
                  </a:cubicBezTo>
                  <a:cubicBezTo>
                    <a:pt x="45331" y="45931"/>
                    <a:pt x="45254" y="45856"/>
                    <a:pt x="45142" y="45856"/>
                  </a:cubicBezTo>
                  <a:cubicBezTo>
                    <a:pt x="45130" y="45856"/>
                    <a:pt x="45119" y="45857"/>
                    <a:pt x="45107" y="45858"/>
                  </a:cubicBezTo>
                  <a:cubicBezTo>
                    <a:pt x="45074" y="45821"/>
                    <a:pt x="45039" y="45805"/>
                    <a:pt x="45003" y="45805"/>
                  </a:cubicBezTo>
                  <a:cubicBezTo>
                    <a:pt x="44743" y="45805"/>
                    <a:pt x="44450" y="46654"/>
                    <a:pt x="44895" y="46654"/>
                  </a:cubicBezTo>
                  <a:cubicBezTo>
                    <a:pt x="44917" y="46654"/>
                    <a:pt x="44940" y="46652"/>
                    <a:pt x="44964" y="46648"/>
                  </a:cubicBezTo>
                  <a:lnTo>
                    <a:pt x="44964" y="46648"/>
                  </a:lnTo>
                  <a:cubicBezTo>
                    <a:pt x="44816" y="46707"/>
                    <a:pt x="44779" y="47615"/>
                    <a:pt x="44562" y="47767"/>
                  </a:cubicBezTo>
                  <a:cubicBezTo>
                    <a:pt x="44410" y="47877"/>
                    <a:pt x="44525" y="47929"/>
                    <a:pt x="44556" y="48107"/>
                  </a:cubicBezTo>
                  <a:cubicBezTo>
                    <a:pt x="44588" y="48291"/>
                    <a:pt x="44546" y="48490"/>
                    <a:pt x="44551" y="48679"/>
                  </a:cubicBezTo>
                  <a:cubicBezTo>
                    <a:pt x="44572" y="49596"/>
                    <a:pt x="44436" y="50577"/>
                    <a:pt x="44289" y="51489"/>
                  </a:cubicBezTo>
                  <a:cubicBezTo>
                    <a:pt x="44189" y="52061"/>
                    <a:pt x="43765" y="53303"/>
                    <a:pt x="44331" y="53392"/>
                  </a:cubicBezTo>
                  <a:cubicBezTo>
                    <a:pt x="44357" y="53398"/>
                    <a:pt x="44735" y="53571"/>
                    <a:pt x="44598" y="53644"/>
                  </a:cubicBezTo>
                  <a:cubicBezTo>
                    <a:pt x="44487" y="53702"/>
                    <a:pt x="44358" y="53782"/>
                    <a:pt x="44236" y="53782"/>
                  </a:cubicBezTo>
                  <a:cubicBezTo>
                    <a:pt x="44226" y="53782"/>
                    <a:pt x="44216" y="53782"/>
                    <a:pt x="44205" y="53780"/>
                  </a:cubicBezTo>
                  <a:cubicBezTo>
                    <a:pt x="44203" y="53780"/>
                    <a:pt x="44201" y="53780"/>
                    <a:pt x="44198" y="53780"/>
                  </a:cubicBezTo>
                  <a:cubicBezTo>
                    <a:pt x="44106" y="53780"/>
                    <a:pt x="43456" y="53850"/>
                    <a:pt x="43466" y="53875"/>
                  </a:cubicBezTo>
                  <a:cubicBezTo>
                    <a:pt x="43492" y="53953"/>
                    <a:pt x="43555" y="53906"/>
                    <a:pt x="43576" y="54053"/>
                  </a:cubicBezTo>
                  <a:cubicBezTo>
                    <a:pt x="43592" y="54205"/>
                    <a:pt x="43587" y="54357"/>
                    <a:pt x="43571" y="54509"/>
                  </a:cubicBezTo>
                  <a:cubicBezTo>
                    <a:pt x="43545" y="54734"/>
                    <a:pt x="43505" y="55087"/>
                    <a:pt x="43339" y="55087"/>
                  </a:cubicBezTo>
                  <a:cubicBezTo>
                    <a:pt x="43334" y="55087"/>
                    <a:pt x="43329" y="55087"/>
                    <a:pt x="43324" y="55086"/>
                  </a:cubicBezTo>
                  <a:lnTo>
                    <a:pt x="43324" y="55086"/>
                  </a:lnTo>
                  <a:cubicBezTo>
                    <a:pt x="43665" y="55128"/>
                    <a:pt x="43366" y="55589"/>
                    <a:pt x="43628" y="55710"/>
                  </a:cubicBezTo>
                  <a:cubicBezTo>
                    <a:pt x="43775" y="55778"/>
                    <a:pt x="44074" y="55988"/>
                    <a:pt x="43781" y="56255"/>
                  </a:cubicBezTo>
                  <a:cubicBezTo>
                    <a:pt x="43644" y="56376"/>
                    <a:pt x="43513" y="56287"/>
                    <a:pt x="43387" y="56486"/>
                  </a:cubicBezTo>
                  <a:cubicBezTo>
                    <a:pt x="43303" y="56622"/>
                    <a:pt x="43288" y="56821"/>
                    <a:pt x="43413" y="56895"/>
                  </a:cubicBezTo>
                  <a:cubicBezTo>
                    <a:pt x="43534" y="56968"/>
                    <a:pt x="43487" y="57015"/>
                    <a:pt x="43466" y="57262"/>
                  </a:cubicBezTo>
                  <a:cubicBezTo>
                    <a:pt x="43461" y="57325"/>
                    <a:pt x="43438" y="57335"/>
                    <a:pt x="43409" y="57335"/>
                  </a:cubicBezTo>
                  <a:cubicBezTo>
                    <a:pt x="43394" y="57335"/>
                    <a:pt x="43378" y="57333"/>
                    <a:pt x="43360" y="57333"/>
                  </a:cubicBezTo>
                  <a:cubicBezTo>
                    <a:pt x="43343" y="57333"/>
                    <a:pt x="43326" y="57335"/>
                    <a:pt x="43309" y="57346"/>
                  </a:cubicBezTo>
                  <a:cubicBezTo>
                    <a:pt x="43046" y="57498"/>
                    <a:pt x="43476" y="58185"/>
                    <a:pt x="43225" y="58510"/>
                  </a:cubicBezTo>
                  <a:cubicBezTo>
                    <a:pt x="43204" y="58767"/>
                    <a:pt x="43545" y="59134"/>
                    <a:pt x="43466" y="59207"/>
                  </a:cubicBezTo>
                  <a:cubicBezTo>
                    <a:pt x="43424" y="59238"/>
                    <a:pt x="43188" y="59328"/>
                    <a:pt x="43209" y="59417"/>
                  </a:cubicBezTo>
                  <a:cubicBezTo>
                    <a:pt x="43246" y="59579"/>
                    <a:pt x="43419" y="59495"/>
                    <a:pt x="43482" y="59668"/>
                  </a:cubicBezTo>
                  <a:lnTo>
                    <a:pt x="43041" y="59899"/>
                  </a:lnTo>
                  <a:cubicBezTo>
                    <a:pt x="43235" y="60072"/>
                    <a:pt x="43356" y="60340"/>
                    <a:pt x="43193" y="60722"/>
                  </a:cubicBezTo>
                  <a:cubicBezTo>
                    <a:pt x="43109" y="60916"/>
                    <a:pt x="43067" y="61121"/>
                    <a:pt x="43062" y="61330"/>
                  </a:cubicBezTo>
                  <a:cubicBezTo>
                    <a:pt x="43062" y="61387"/>
                    <a:pt x="43105" y="61526"/>
                    <a:pt x="43133" y="61526"/>
                  </a:cubicBezTo>
                  <a:cubicBezTo>
                    <a:pt x="43144" y="61526"/>
                    <a:pt x="43153" y="61505"/>
                    <a:pt x="43156" y="61450"/>
                  </a:cubicBezTo>
                  <a:lnTo>
                    <a:pt x="43156" y="61450"/>
                  </a:lnTo>
                  <a:lnTo>
                    <a:pt x="43130" y="61923"/>
                  </a:lnTo>
                  <a:cubicBezTo>
                    <a:pt x="43123" y="62081"/>
                    <a:pt x="43125" y="62103"/>
                    <a:pt x="43140" y="62103"/>
                  </a:cubicBezTo>
                  <a:cubicBezTo>
                    <a:pt x="43146" y="62103"/>
                    <a:pt x="43154" y="62099"/>
                    <a:pt x="43164" y="62099"/>
                  </a:cubicBezTo>
                  <a:cubicBezTo>
                    <a:pt x="43181" y="62099"/>
                    <a:pt x="43204" y="62109"/>
                    <a:pt x="43235" y="62164"/>
                  </a:cubicBezTo>
                  <a:cubicBezTo>
                    <a:pt x="43303" y="62285"/>
                    <a:pt x="43115" y="62820"/>
                    <a:pt x="43094" y="62961"/>
                  </a:cubicBezTo>
                  <a:cubicBezTo>
                    <a:pt x="43057" y="63155"/>
                    <a:pt x="42978" y="63548"/>
                    <a:pt x="43078" y="63727"/>
                  </a:cubicBezTo>
                  <a:cubicBezTo>
                    <a:pt x="43162" y="63873"/>
                    <a:pt x="43434" y="63774"/>
                    <a:pt x="43172" y="64146"/>
                  </a:cubicBezTo>
                  <a:cubicBezTo>
                    <a:pt x="43030" y="64250"/>
                    <a:pt x="42919" y="64598"/>
                    <a:pt x="43049" y="64598"/>
                  </a:cubicBezTo>
                  <a:cubicBezTo>
                    <a:pt x="43076" y="64598"/>
                    <a:pt x="43115" y="64582"/>
                    <a:pt x="43167" y="64544"/>
                  </a:cubicBezTo>
                  <a:cubicBezTo>
                    <a:pt x="43413" y="64555"/>
                    <a:pt x="43471" y="64843"/>
                    <a:pt x="43303" y="65121"/>
                  </a:cubicBezTo>
                  <a:cubicBezTo>
                    <a:pt x="43193" y="65315"/>
                    <a:pt x="42999" y="65294"/>
                    <a:pt x="43109" y="65693"/>
                  </a:cubicBezTo>
                  <a:cubicBezTo>
                    <a:pt x="43120" y="65740"/>
                    <a:pt x="43413" y="66269"/>
                    <a:pt x="43366" y="66290"/>
                  </a:cubicBezTo>
                  <a:cubicBezTo>
                    <a:pt x="43365" y="66291"/>
                    <a:pt x="43364" y="66291"/>
                    <a:pt x="43362" y="66291"/>
                  </a:cubicBezTo>
                  <a:cubicBezTo>
                    <a:pt x="43320" y="66291"/>
                    <a:pt x="43207" y="66061"/>
                    <a:pt x="43128" y="66061"/>
                  </a:cubicBezTo>
                  <a:cubicBezTo>
                    <a:pt x="43109" y="66061"/>
                    <a:pt x="43092" y="66074"/>
                    <a:pt x="43078" y="66107"/>
                  </a:cubicBezTo>
                  <a:cubicBezTo>
                    <a:pt x="43015" y="66254"/>
                    <a:pt x="43230" y="66657"/>
                    <a:pt x="43277" y="66762"/>
                  </a:cubicBezTo>
                  <a:cubicBezTo>
                    <a:pt x="43277" y="66998"/>
                    <a:pt x="43293" y="67276"/>
                    <a:pt x="43199" y="67481"/>
                  </a:cubicBezTo>
                  <a:cubicBezTo>
                    <a:pt x="43109" y="67659"/>
                    <a:pt x="43062" y="67858"/>
                    <a:pt x="43062" y="68063"/>
                  </a:cubicBezTo>
                  <a:cubicBezTo>
                    <a:pt x="43052" y="68330"/>
                    <a:pt x="43078" y="68603"/>
                    <a:pt x="43146" y="68870"/>
                  </a:cubicBezTo>
                  <a:cubicBezTo>
                    <a:pt x="43219" y="69127"/>
                    <a:pt x="43403" y="69242"/>
                    <a:pt x="43256" y="69410"/>
                  </a:cubicBezTo>
                  <a:cubicBezTo>
                    <a:pt x="43094" y="69604"/>
                    <a:pt x="43067" y="69945"/>
                    <a:pt x="43130" y="70238"/>
                  </a:cubicBezTo>
                  <a:cubicBezTo>
                    <a:pt x="43159" y="70366"/>
                    <a:pt x="43227" y="70393"/>
                    <a:pt x="43299" y="70393"/>
                  </a:cubicBezTo>
                  <a:cubicBezTo>
                    <a:pt x="43340" y="70393"/>
                    <a:pt x="43382" y="70384"/>
                    <a:pt x="43420" y="70381"/>
                  </a:cubicBezTo>
                  <a:lnTo>
                    <a:pt x="43420" y="70381"/>
                  </a:lnTo>
                  <a:cubicBezTo>
                    <a:pt x="43061" y="70418"/>
                    <a:pt x="43201" y="71243"/>
                    <a:pt x="43398" y="71476"/>
                  </a:cubicBezTo>
                  <a:cubicBezTo>
                    <a:pt x="43503" y="71607"/>
                    <a:pt x="43534" y="71874"/>
                    <a:pt x="43413" y="71979"/>
                  </a:cubicBezTo>
                  <a:cubicBezTo>
                    <a:pt x="43403" y="71988"/>
                    <a:pt x="43392" y="71991"/>
                    <a:pt x="43382" y="71991"/>
                  </a:cubicBezTo>
                  <a:cubicBezTo>
                    <a:pt x="43334" y="71991"/>
                    <a:pt x="43291" y="71917"/>
                    <a:pt x="43248" y="71917"/>
                  </a:cubicBezTo>
                  <a:cubicBezTo>
                    <a:pt x="43231" y="71917"/>
                    <a:pt x="43215" y="71928"/>
                    <a:pt x="43199" y="71958"/>
                  </a:cubicBezTo>
                  <a:cubicBezTo>
                    <a:pt x="43130" y="72089"/>
                    <a:pt x="43272" y="72215"/>
                    <a:pt x="43314" y="72304"/>
                  </a:cubicBezTo>
                  <a:cubicBezTo>
                    <a:pt x="43413" y="72514"/>
                    <a:pt x="43434" y="72829"/>
                    <a:pt x="43335" y="73017"/>
                  </a:cubicBezTo>
                  <a:cubicBezTo>
                    <a:pt x="43109" y="73038"/>
                    <a:pt x="43466" y="73384"/>
                    <a:pt x="43497" y="73510"/>
                  </a:cubicBezTo>
                  <a:cubicBezTo>
                    <a:pt x="43576" y="73840"/>
                    <a:pt x="43534" y="74244"/>
                    <a:pt x="43702" y="74506"/>
                  </a:cubicBezTo>
                  <a:cubicBezTo>
                    <a:pt x="43849" y="74748"/>
                    <a:pt x="43880" y="75120"/>
                    <a:pt x="43891" y="75403"/>
                  </a:cubicBezTo>
                  <a:cubicBezTo>
                    <a:pt x="43901" y="75728"/>
                    <a:pt x="43864" y="76299"/>
                    <a:pt x="44079" y="76556"/>
                  </a:cubicBezTo>
                  <a:cubicBezTo>
                    <a:pt x="44158" y="76656"/>
                    <a:pt x="44001" y="76860"/>
                    <a:pt x="43990" y="76981"/>
                  </a:cubicBezTo>
                  <a:cubicBezTo>
                    <a:pt x="43969" y="77170"/>
                    <a:pt x="44121" y="77222"/>
                    <a:pt x="44168" y="77437"/>
                  </a:cubicBezTo>
                  <a:cubicBezTo>
                    <a:pt x="44210" y="77631"/>
                    <a:pt x="44294" y="78061"/>
                    <a:pt x="44326" y="78061"/>
                  </a:cubicBezTo>
                  <a:cubicBezTo>
                    <a:pt x="44378" y="78145"/>
                    <a:pt x="44530" y="78156"/>
                    <a:pt x="44425" y="78245"/>
                  </a:cubicBezTo>
                  <a:cubicBezTo>
                    <a:pt x="44382" y="78353"/>
                    <a:pt x="44111" y="78227"/>
                    <a:pt x="44182" y="78397"/>
                  </a:cubicBezTo>
                  <a:lnTo>
                    <a:pt x="44182" y="78397"/>
                  </a:lnTo>
                  <a:cubicBezTo>
                    <a:pt x="44154" y="78389"/>
                    <a:pt x="44121" y="78385"/>
                    <a:pt x="44083" y="78385"/>
                  </a:cubicBezTo>
                  <a:cubicBezTo>
                    <a:pt x="43682" y="78385"/>
                    <a:pt x="42771" y="78853"/>
                    <a:pt x="42596" y="79057"/>
                  </a:cubicBezTo>
                  <a:cubicBezTo>
                    <a:pt x="42556" y="79099"/>
                    <a:pt x="42505" y="79113"/>
                    <a:pt x="42445" y="79113"/>
                  </a:cubicBezTo>
                  <a:cubicBezTo>
                    <a:pt x="42300" y="79113"/>
                    <a:pt x="42110" y="79026"/>
                    <a:pt x="41946" y="79026"/>
                  </a:cubicBezTo>
                  <a:cubicBezTo>
                    <a:pt x="41827" y="79026"/>
                    <a:pt x="41721" y="79072"/>
                    <a:pt x="41657" y="79230"/>
                  </a:cubicBezTo>
                  <a:cubicBezTo>
                    <a:pt x="41586" y="79407"/>
                    <a:pt x="41579" y="79598"/>
                    <a:pt x="41369" y="79598"/>
                  </a:cubicBezTo>
                  <a:cubicBezTo>
                    <a:pt x="41330" y="79598"/>
                    <a:pt x="41283" y="79591"/>
                    <a:pt x="41227" y="79576"/>
                  </a:cubicBezTo>
                  <a:cubicBezTo>
                    <a:pt x="41145" y="79602"/>
                    <a:pt x="40593" y="79813"/>
                    <a:pt x="40607" y="79837"/>
                  </a:cubicBezTo>
                  <a:lnTo>
                    <a:pt x="40607" y="79837"/>
                  </a:lnTo>
                  <a:cubicBezTo>
                    <a:pt x="40592" y="79818"/>
                    <a:pt x="40740" y="79671"/>
                    <a:pt x="40587" y="79671"/>
                  </a:cubicBezTo>
                  <a:cubicBezTo>
                    <a:pt x="40462" y="79671"/>
                    <a:pt x="40289" y="79755"/>
                    <a:pt x="40163" y="79786"/>
                  </a:cubicBezTo>
                  <a:cubicBezTo>
                    <a:pt x="39817" y="79886"/>
                    <a:pt x="39392" y="79839"/>
                    <a:pt x="39088" y="79964"/>
                  </a:cubicBezTo>
                  <a:cubicBezTo>
                    <a:pt x="39413" y="79980"/>
                    <a:pt x="39659" y="80295"/>
                    <a:pt x="39450" y="80541"/>
                  </a:cubicBezTo>
                  <a:cubicBezTo>
                    <a:pt x="39409" y="80553"/>
                    <a:pt x="39376" y="80559"/>
                    <a:pt x="39349" y="80559"/>
                  </a:cubicBezTo>
                  <a:cubicBezTo>
                    <a:pt x="39161" y="80559"/>
                    <a:pt x="39245" y="80309"/>
                    <a:pt x="39240" y="80232"/>
                  </a:cubicBezTo>
                  <a:cubicBezTo>
                    <a:pt x="39239" y="80196"/>
                    <a:pt x="39215" y="80182"/>
                    <a:pt x="39176" y="80182"/>
                  </a:cubicBezTo>
                  <a:cubicBezTo>
                    <a:pt x="39054" y="80182"/>
                    <a:pt x="38787" y="80326"/>
                    <a:pt x="38679" y="80342"/>
                  </a:cubicBezTo>
                  <a:cubicBezTo>
                    <a:pt x="38672" y="80343"/>
                    <a:pt x="38665" y="80343"/>
                    <a:pt x="38657" y="80343"/>
                  </a:cubicBezTo>
                  <a:cubicBezTo>
                    <a:pt x="38541" y="80343"/>
                    <a:pt x="38352" y="80261"/>
                    <a:pt x="38249" y="80261"/>
                  </a:cubicBezTo>
                  <a:cubicBezTo>
                    <a:pt x="38220" y="80261"/>
                    <a:pt x="38198" y="80268"/>
                    <a:pt x="38186" y="80284"/>
                  </a:cubicBezTo>
                  <a:cubicBezTo>
                    <a:pt x="38123" y="80384"/>
                    <a:pt x="38113" y="80515"/>
                    <a:pt x="37898" y="80520"/>
                  </a:cubicBezTo>
                  <a:cubicBezTo>
                    <a:pt x="37879" y="80521"/>
                    <a:pt x="37861" y="80521"/>
                    <a:pt x="37843" y="80521"/>
                  </a:cubicBezTo>
                  <a:cubicBezTo>
                    <a:pt x="37644" y="80521"/>
                    <a:pt x="37478" y="80487"/>
                    <a:pt x="37294" y="80487"/>
                  </a:cubicBezTo>
                  <a:cubicBezTo>
                    <a:pt x="37203" y="80487"/>
                    <a:pt x="37108" y="80496"/>
                    <a:pt x="37001" y="80520"/>
                  </a:cubicBezTo>
                  <a:cubicBezTo>
                    <a:pt x="37253" y="80615"/>
                    <a:pt x="35811" y="80929"/>
                    <a:pt x="35664" y="80976"/>
                  </a:cubicBezTo>
                  <a:cubicBezTo>
                    <a:pt x="35575" y="81023"/>
                    <a:pt x="35837" y="81207"/>
                    <a:pt x="35680" y="81328"/>
                  </a:cubicBezTo>
                  <a:cubicBezTo>
                    <a:pt x="35643" y="81358"/>
                    <a:pt x="35607" y="81370"/>
                    <a:pt x="35574" y="81370"/>
                  </a:cubicBezTo>
                  <a:cubicBezTo>
                    <a:pt x="35429" y="81370"/>
                    <a:pt x="35326" y="81129"/>
                    <a:pt x="35313" y="81065"/>
                  </a:cubicBezTo>
                  <a:lnTo>
                    <a:pt x="35313" y="81065"/>
                  </a:lnTo>
                  <a:cubicBezTo>
                    <a:pt x="35327" y="81140"/>
                    <a:pt x="35263" y="81288"/>
                    <a:pt x="35127" y="81288"/>
                  </a:cubicBezTo>
                  <a:cubicBezTo>
                    <a:pt x="35110" y="81288"/>
                    <a:pt x="35091" y="81286"/>
                    <a:pt x="35072" y="81280"/>
                  </a:cubicBezTo>
                  <a:cubicBezTo>
                    <a:pt x="34914" y="81233"/>
                    <a:pt x="34962" y="81060"/>
                    <a:pt x="34810" y="81039"/>
                  </a:cubicBezTo>
                  <a:cubicBezTo>
                    <a:pt x="34808" y="81039"/>
                    <a:pt x="34807" y="81039"/>
                    <a:pt x="34806" y="81039"/>
                  </a:cubicBezTo>
                  <a:cubicBezTo>
                    <a:pt x="34713" y="81039"/>
                    <a:pt x="34644" y="81417"/>
                    <a:pt x="34380" y="81427"/>
                  </a:cubicBezTo>
                  <a:cubicBezTo>
                    <a:pt x="34378" y="81427"/>
                    <a:pt x="34377" y="81428"/>
                    <a:pt x="34375" y="81428"/>
                  </a:cubicBezTo>
                  <a:cubicBezTo>
                    <a:pt x="34307" y="81428"/>
                    <a:pt x="34025" y="81282"/>
                    <a:pt x="33920" y="81282"/>
                  </a:cubicBezTo>
                  <a:cubicBezTo>
                    <a:pt x="33890" y="81282"/>
                    <a:pt x="33875" y="81293"/>
                    <a:pt x="33882" y="81322"/>
                  </a:cubicBezTo>
                  <a:cubicBezTo>
                    <a:pt x="33897" y="81406"/>
                    <a:pt x="34076" y="81448"/>
                    <a:pt x="33897" y="81543"/>
                  </a:cubicBezTo>
                  <a:cubicBezTo>
                    <a:pt x="33854" y="81564"/>
                    <a:pt x="33803" y="81576"/>
                    <a:pt x="33753" y="81576"/>
                  </a:cubicBezTo>
                  <a:cubicBezTo>
                    <a:pt x="33731" y="81576"/>
                    <a:pt x="33709" y="81574"/>
                    <a:pt x="33688" y="81569"/>
                  </a:cubicBezTo>
                  <a:cubicBezTo>
                    <a:pt x="33516" y="81513"/>
                    <a:pt x="33666" y="81243"/>
                    <a:pt x="33460" y="81243"/>
                  </a:cubicBezTo>
                  <a:cubicBezTo>
                    <a:pt x="33452" y="81243"/>
                    <a:pt x="33444" y="81243"/>
                    <a:pt x="33436" y="81244"/>
                  </a:cubicBezTo>
                  <a:cubicBezTo>
                    <a:pt x="33252" y="81249"/>
                    <a:pt x="33074" y="81280"/>
                    <a:pt x="32896" y="81338"/>
                  </a:cubicBezTo>
                  <a:cubicBezTo>
                    <a:pt x="32838" y="81364"/>
                    <a:pt x="32775" y="81474"/>
                    <a:pt x="32775" y="81474"/>
                  </a:cubicBezTo>
                  <a:cubicBezTo>
                    <a:pt x="32476" y="81527"/>
                    <a:pt x="32157" y="81553"/>
                    <a:pt x="31858" y="81621"/>
                  </a:cubicBezTo>
                  <a:cubicBezTo>
                    <a:pt x="31507" y="81705"/>
                    <a:pt x="31465" y="81831"/>
                    <a:pt x="31853" y="81868"/>
                  </a:cubicBezTo>
                  <a:cubicBezTo>
                    <a:pt x="31704" y="81887"/>
                    <a:pt x="31555" y="81909"/>
                    <a:pt x="31413" y="81909"/>
                  </a:cubicBezTo>
                  <a:cubicBezTo>
                    <a:pt x="31285" y="81909"/>
                    <a:pt x="31162" y="81891"/>
                    <a:pt x="31050" y="81836"/>
                  </a:cubicBezTo>
                  <a:cubicBezTo>
                    <a:pt x="30924" y="81771"/>
                    <a:pt x="30745" y="81684"/>
                    <a:pt x="30565" y="81684"/>
                  </a:cubicBezTo>
                  <a:cubicBezTo>
                    <a:pt x="30485" y="81684"/>
                    <a:pt x="30403" y="81701"/>
                    <a:pt x="30327" y="81747"/>
                  </a:cubicBezTo>
                  <a:cubicBezTo>
                    <a:pt x="30149" y="81852"/>
                    <a:pt x="30143" y="81920"/>
                    <a:pt x="29876" y="81962"/>
                  </a:cubicBezTo>
                  <a:cubicBezTo>
                    <a:pt x="29782" y="81972"/>
                    <a:pt x="29577" y="81967"/>
                    <a:pt x="29483" y="81999"/>
                  </a:cubicBezTo>
                  <a:cubicBezTo>
                    <a:pt x="29483" y="82035"/>
                    <a:pt x="29504" y="82093"/>
                    <a:pt x="29441" y="82119"/>
                  </a:cubicBezTo>
                  <a:cubicBezTo>
                    <a:pt x="29210" y="82219"/>
                    <a:pt x="28827" y="82177"/>
                    <a:pt x="28560" y="82250"/>
                  </a:cubicBezTo>
                  <a:cubicBezTo>
                    <a:pt x="28381" y="82301"/>
                    <a:pt x="28224" y="82383"/>
                    <a:pt x="28078" y="82383"/>
                  </a:cubicBezTo>
                  <a:cubicBezTo>
                    <a:pt x="28011" y="82383"/>
                    <a:pt x="27947" y="82365"/>
                    <a:pt x="27884" y="82319"/>
                  </a:cubicBezTo>
                  <a:cubicBezTo>
                    <a:pt x="27838" y="82284"/>
                    <a:pt x="27732" y="82269"/>
                    <a:pt x="27610" y="82269"/>
                  </a:cubicBezTo>
                  <a:cubicBezTo>
                    <a:pt x="27397" y="82269"/>
                    <a:pt x="27136" y="82315"/>
                    <a:pt x="27066" y="82381"/>
                  </a:cubicBezTo>
                  <a:cubicBezTo>
                    <a:pt x="26950" y="82493"/>
                    <a:pt x="27320" y="82550"/>
                    <a:pt x="27440" y="82550"/>
                  </a:cubicBezTo>
                  <a:cubicBezTo>
                    <a:pt x="27444" y="82550"/>
                    <a:pt x="27449" y="82550"/>
                    <a:pt x="27452" y="82550"/>
                  </a:cubicBezTo>
                  <a:lnTo>
                    <a:pt x="27452" y="82550"/>
                  </a:lnTo>
                  <a:cubicBezTo>
                    <a:pt x="27349" y="82559"/>
                    <a:pt x="27242" y="82570"/>
                    <a:pt x="27137" y="82570"/>
                  </a:cubicBezTo>
                  <a:cubicBezTo>
                    <a:pt x="27050" y="82570"/>
                    <a:pt x="26964" y="82562"/>
                    <a:pt x="26882" y="82539"/>
                  </a:cubicBezTo>
                  <a:cubicBezTo>
                    <a:pt x="26720" y="82486"/>
                    <a:pt x="26620" y="82392"/>
                    <a:pt x="26426" y="82371"/>
                  </a:cubicBezTo>
                  <a:cubicBezTo>
                    <a:pt x="26396" y="82368"/>
                    <a:pt x="26368" y="82366"/>
                    <a:pt x="26342" y="82366"/>
                  </a:cubicBezTo>
                  <a:cubicBezTo>
                    <a:pt x="26129" y="82366"/>
                    <a:pt x="26027" y="82464"/>
                    <a:pt x="25847" y="82464"/>
                  </a:cubicBezTo>
                  <a:cubicBezTo>
                    <a:pt x="25804" y="82464"/>
                    <a:pt x="25757" y="82458"/>
                    <a:pt x="25702" y="82444"/>
                  </a:cubicBezTo>
                  <a:cubicBezTo>
                    <a:pt x="25610" y="82421"/>
                    <a:pt x="25389" y="82229"/>
                    <a:pt x="25252" y="82229"/>
                  </a:cubicBezTo>
                  <a:cubicBezTo>
                    <a:pt x="25202" y="82229"/>
                    <a:pt x="25164" y="82255"/>
                    <a:pt x="25147" y="82324"/>
                  </a:cubicBezTo>
                  <a:cubicBezTo>
                    <a:pt x="25118" y="82443"/>
                    <a:pt x="25083" y="82634"/>
                    <a:pt x="24904" y="82634"/>
                  </a:cubicBezTo>
                  <a:cubicBezTo>
                    <a:pt x="24855" y="82634"/>
                    <a:pt x="24795" y="82620"/>
                    <a:pt x="24722" y="82586"/>
                  </a:cubicBezTo>
                  <a:cubicBezTo>
                    <a:pt x="24512" y="82492"/>
                    <a:pt x="24507" y="82397"/>
                    <a:pt x="24234" y="82355"/>
                  </a:cubicBezTo>
                  <a:cubicBezTo>
                    <a:pt x="24193" y="82350"/>
                    <a:pt x="24029" y="82340"/>
                    <a:pt x="23862" y="82340"/>
                  </a:cubicBezTo>
                  <a:cubicBezTo>
                    <a:pt x="23669" y="82340"/>
                    <a:pt x="23472" y="82354"/>
                    <a:pt x="23464" y="82408"/>
                  </a:cubicBezTo>
                  <a:cubicBezTo>
                    <a:pt x="23454" y="82478"/>
                    <a:pt x="23680" y="82761"/>
                    <a:pt x="23366" y="82761"/>
                  </a:cubicBezTo>
                  <a:cubicBezTo>
                    <a:pt x="23352" y="82761"/>
                    <a:pt x="23338" y="82760"/>
                    <a:pt x="23322" y="82759"/>
                  </a:cubicBezTo>
                  <a:cubicBezTo>
                    <a:pt x="23044" y="82743"/>
                    <a:pt x="23233" y="82544"/>
                    <a:pt x="23128" y="82444"/>
                  </a:cubicBezTo>
                  <a:lnTo>
                    <a:pt x="23128" y="82444"/>
                  </a:lnTo>
                  <a:cubicBezTo>
                    <a:pt x="23128" y="82444"/>
                    <a:pt x="22866" y="82706"/>
                    <a:pt x="22835" y="82727"/>
                  </a:cubicBezTo>
                  <a:cubicBezTo>
                    <a:pt x="22762" y="82774"/>
                    <a:pt x="22711" y="82792"/>
                    <a:pt x="22670" y="82792"/>
                  </a:cubicBezTo>
                  <a:cubicBezTo>
                    <a:pt x="22603" y="82792"/>
                    <a:pt x="22562" y="82744"/>
                    <a:pt x="22504" y="82686"/>
                  </a:cubicBezTo>
                  <a:cubicBezTo>
                    <a:pt x="22398" y="82579"/>
                    <a:pt x="22006" y="82509"/>
                    <a:pt x="21719" y="82509"/>
                  </a:cubicBezTo>
                  <a:cubicBezTo>
                    <a:pt x="21623" y="82509"/>
                    <a:pt x="21539" y="82516"/>
                    <a:pt x="21482" y="82533"/>
                  </a:cubicBezTo>
                  <a:cubicBezTo>
                    <a:pt x="21204" y="82623"/>
                    <a:pt x="21518" y="83047"/>
                    <a:pt x="21393" y="83058"/>
                  </a:cubicBezTo>
                  <a:cubicBezTo>
                    <a:pt x="21382" y="83059"/>
                    <a:pt x="21373" y="83059"/>
                    <a:pt x="21363" y="83059"/>
                  </a:cubicBezTo>
                  <a:cubicBezTo>
                    <a:pt x="21200" y="83059"/>
                    <a:pt x="21167" y="82934"/>
                    <a:pt x="21073" y="82880"/>
                  </a:cubicBezTo>
                  <a:cubicBezTo>
                    <a:pt x="20926" y="82796"/>
                    <a:pt x="20716" y="82764"/>
                    <a:pt x="20528" y="82759"/>
                  </a:cubicBezTo>
                  <a:cubicBezTo>
                    <a:pt x="20297" y="82745"/>
                    <a:pt x="19863" y="82536"/>
                    <a:pt x="19630" y="82536"/>
                  </a:cubicBezTo>
                  <a:cubicBezTo>
                    <a:pt x="19599" y="82536"/>
                    <a:pt x="19570" y="82540"/>
                    <a:pt x="19547" y="82549"/>
                  </a:cubicBezTo>
                  <a:cubicBezTo>
                    <a:pt x="19466" y="82581"/>
                    <a:pt x="19329" y="82769"/>
                    <a:pt x="19229" y="82769"/>
                  </a:cubicBezTo>
                  <a:cubicBezTo>
                    <a:pt x="19214" y="82769"/>
                    <a:pt x="19199" y="82764"/>
                    <a:pt x="19185" y="82754"/>
                  </a:cubicBezTo>
                  <a:cubicBezTo>
                    <a:pt x="19101" y="82680"/>
                    <a:pt x="19096" y="82607"/>
                    <a:pt x="18913" y="82607"/>
                  </a:cubicBezTo>
                  <a:cubicBezTo>
                    <a:pt x="18907" y="82607"/>
                    <a:pt x="18902" y="82607"/>
                    <a:pt x="18897" y="82607"/>
                  </a:cubicBezTo>
                  <a:cubicBezTo>
                    <a:pt x="18484" y="82607"/>
                    <a:pt x="18320" y="83011"/>
                    <a:pt x="17927" y="83058"/>
                  </a:cubicBezTo>
                  <a:cubicBezTo>
                    <a:pt x="17903" y="83061"/>
                    <a:pt x="17879" y="83062"/>
                    <a:pt x="17856" y="83062"/>
                  </a:cubicBezTo>
                  <a:cubicBezTo>
                    <a:pt x="17487" y="83062"/>
                    <a:pt x="17280" y="82701"/>
                    <a:pt x="16995" y="82701"/>
                  </a:cubicBezTo>
                  <a:cubicBezTo>
                    <a:pt x="16988" y="82701"/>
                    <a:pt x="16980" y="82701"/>
                    <a:pt x="16973" y="82701"/>
                  </a:cubicBezTo>
                  <a:cubicBezTo>
                    <a:pt x="16857" y="82706"/>
                    <a:pt x="17041" y="82890"/>
                    <a:pt x="17083" y="82890"/>
                  </a:cubicBezTo>
                  <a:cubicBezTo>
                    <a:pt x="17074" y="82891"/>
                    <a:pt x="17065" y="82891"/>
                    <a:pt x="17056" y="82891"/>
                  </a:cubicBezTo>
                  <a:cubicBezTo>
                    <a:pt x="16839" y="82891"/>
                    <a:pt x="16770" y="82724"/>
                    <a:pt x="16592" y="82724"/>
                  </a:cubicBezTo>
                  <a:cubicBezTo>
                    <a:pt x="16578" y="82724"/>
                    <a:pt x="16563" y="82725"/>
                    <a:pt x="16548" y="82727"/>
                  </a:cubicBezTo>
                  <a:cubicBezTo>
                    <a:pt x="16269" y="82763"/>
                    <a:pt x="16068" y="82853"/>
                    <a:pt x="15779" y="82873"/>
                  </a:cubicBezTo>
                  <a:lnTo>
                    <a:pt x="15779" y="82873"/>
                  </a:lnTo>
                  <a:cubicBezTo>
                    <a:pt x="15781" y="82873"/>
                    <a:pt x="15782" y="82873"/>
                    <a:pt x="15783" y="82873"/>
                  </a:cubicBezTo>
                  <a:cubicBezTo>
                    <a:pt x="15821" y="82873"/>
                    <a:pt x="15530" y="82909"/>
                    <a:pt x="15437" y="82974"/>
                  </a:cubicBezTo>
                  <a:cubicBezTo>
                    <a:pt x="15361" y="83024"/>
                    <a:pt x="15296" y="83040"/>
                    <a:pt x="15228" y="83040"/>
                  </a:cubicBezTo>
                  <a:cubicBezTo>
                    <a:pt x="15168" y="83040"/>
                    <a:pt x="15106" y="83028"/>
                    <a:pt x="15033" y="83016"/>
                  </a:cubicBezTo>
                  <a:cubicBezTo>
                    <a:pt x="14933" y="83002"/>
                    <a:pt x="14832" y="82994"/>
                    <a:pt x="14732" y="82994"/>
                  </a:cubicBezTo>
                  <a:cubicBezTo>
                    <a:pt x="14501" y="82994"/>
                    <a:pt x="14272" y="83032"/>
                    <a:pt x="14052" y="83105"/>
                  </a:cubicBezTo>
                  <a:cubicBezTo>
                    <a:pt x="13960" y="83136"/>
                    <a:pt x="13697" y="83363"/>
                    <a:pt x="13603" y="83363"/>
                  </a:cubicBezTo>
                  <a:cubicBezTo>
                    <a:pt x="13585" y="83363"/>
                    <a:pt x="13573" y="83355"/>
                    <a:pt x="13570" y="83336"/>
                  </a:cubicBezTo>
                  <a:cubicBezTo>
                    <a:pt x="13538" y="83174"/>
                    <a:pt x="13518" y="83004"/>
                    <a:pt x="13374" y="83004"/>
                  </a:cubicBezTo>
                  <a:cubicBezTo>
                    <a:pt x="13308" y="83004"/>
                    <a:pt x="13217" y="83039"/>
                    <a:pt x="13088" y="83126"/>
                  </a:cubicBezTo>
                  <a:cubicBezTo>
                    <a:pt x="12980" y="83199"/>
                    <a:pt x="12869" y="83307"/>
                    <a:pt x="12746" y="83397"/>
                  </a:cubicBezTo>
                  <a:lnTo>
                    <a:pt x="12746" y="83397"/>
                  </a:lnTo>
                  <a:cubicBezTo>
                    <a:pt x="12776" y="83338"/>
                    <a:pt x="12783" y="83272"/>
                    <a:pt x="12768" y="83241"/>
                  </a:cubicBezTo>
                  <a:lnTo>
                    <a:pt x="12768" y="83241"/>
                  </a:lnTo>
                  <a:cubicBezTo>
                    <a:pt x="12621" y="83257"/>
                    <a:pt x="12364" y="83268"/>
                    <a:pt x="12375" y="83409"/>
                  </a:cubicBezTo>
                  <a:cubicBezTo>
                    <a:pt x="12431" y="83451"/>
                    <a:pt x="12495" y="83485"/>
                    <a:pt x="12560" y="83510"/>
                  </a:cubicBezTo>
                  <a:lnTo>
                    <a:pt x="12560" y="83510"/>
                  </a:lnTo>
                  <a:cubicBezTo>
                    <a:pt x="12488" y="83542"/>
                    <a:pt x="12413" y="83563"/>
                    <a:pt x="12333" y="83563"/>
                  </a:cubicBezTo>
                  <a:cubicBezTo>
                    <a:pt x="12268" y="83563"/>
                    <a:pt x="12200" y="83550"/>
                    <a:pt x="12128" y="83519"/>
                  </a:cubicBezTo>
                  <a:cubicBezTo>
                    <a:pt x="11908" y="83430"/>
                    <a:pt x="11724" y="83268"/>
                    <a:pt x="11447" y="83247"/>
                  </a:cubicBezTo>
                  <a:cubicBezTo>
                    <a:pt x="11427" y="83245"/>
                    <a:pt x="11409" y="83244"/>
                    <a:pt x="11392" y="83244"/>
                  </a:cubicBezTo>
                  <a:cubicBezTo>
                    <a:pt x="11180" y="83244"/>
                    <a:pt x="11144" y="83358"/>
                    <a:pt x="10964" y="83372"/>
                  </a:cubicBezTo>
                  <a:cubicBezTo>
                    <a:pt x="10959" y="83373"/>
                    <a:pt x="10955" y="83373"/>
                    <a:pt x="10950" y="83373"/>
                  </a:cubicBezTo>
                  <a:cubicBezTo>
                    <a:pt x="10792" y="83373"/>
                    <a:pt x="10632" y="83215"/>
                    <a:pt x="10442" y="83215"/>
                  </a:cubicBezTo>
                  <a:cubicBezTo>
                    <a:pt x="10436" y="83215"/>
                    <a:pt x="10430" y="83215"/>
                    <a:pt x="10424" y="83215"/>
                  </a:cubicBezTo>
                  <a:cubicBezTo>
                    <a:pt x="10387" y="83215"/>
                    <a:pt x="10340" y="83346"/>
                    <a:pt x="10304" y="83372"/>
                  </a:cubicBezTo>
                  <a:cubicBezTo>
                    <a:pt x="10242" y="83413"/>
                    <a:pt x="10183" y="83429"/>
                    <a:pt x="10126" y="83429"/>
                  </a:cubicBezTo>
                  <a:cubicBezTo>
                    <a:pt x="9888" y="83429"/>
                    <a:pt x="9690" y="83142"/>
                    <a:pt x="9512" y="83142"/>
                  </a:cubicBezTo>
                  <a:cubicBezTo>
                    <a:pt x="9611" y="83142"/>
                    <a:pt x="9668" y="83542"/>
                    <a:pt x="9426" y="83542"/>
                  </a:cubicBezTo>
                  <a:cubicBezTo>
                    <a:pt x="9373" y="83542"/>
                    <a:pt x="9307" y="83523"/>
                    <a:pt x="9224" y="83477"/>
                  </a:cubicBezTo>
                  <a:cubicBezTo>
                    <a:pt x="8972" y="83330"/>
                    <a:pt x="9056" y="83330"/>
                    <a:pt x="8699" y="83304"/>
                  </a:cubicBezTo>
                  <a:cubicBezTo>
                    <a:pt x="8542" y="83241"/>
                    <a:pt x="8531" y="83205"/>
                    <a:pt x="8547" y="83068"/>
                  </a:cubicBezTo>
                  <a:lnTo>
                    <a:pt x="8547" y="83068"/>
                  </a:lnTo>
                  <a:cubicBezTo>
                    <a:pt x="8529" y="83197"/>
                    <a:pt x="8414" y="83229"/>
                    <a:pt x="8271" y="83229"/>
                  </a:cubicBezTo>
                  <a:cubicBezTo>
                    <a:pt x="8131" y="83229"/>
                    <a:pt x="7964" y="83199"/>
                    <a:pt x="7831" y="83199"/>
                  </a:cubicBezTo>
                  <a:cubicBezTo>
                    <a:pt x="7711" y="83199"/>
                    <a:pt x="7619" y="83223"/>
                    <a:pt x="7598" y="83315"/>
                  </a:cubicBezTo>
                  <a:cubicBezTo>
                    <a:pt x="7640" y="83131"/>
                    <a:pt x="7053" y="83000"/>
                    <a:pt x="6906" y="82932"/>
                  </a:cubicBezTo>
                  <a:cubicBezTo>
                    <a:pt x="6765" y="82895"/>
                    <a:pt x="6633" y="82843"/>
                    <a:pt x="6492" y="82832"/>
                  </a:cubicBezTo>
                  <a:cubicBezTo>
                    <a:pt x="6492" y="82832"/>
                    <a:pt x="6319" y="82917"/>
                    <a:pt x="6273" y="82917"/>
                  </a:cubicBezTo>
                  <a:cubicBezTo>
                    <a:pt x="6266" y="82917"/>
                    <a:pt x="6262" y="82915"/>
                    <a:pt x="6261" y="82911"/>
                  </a:cubicBezTo>
                  <a:cubicBezTo>
                    <a:pt x="6245" y="82785"/>
                    <a:pt x="6434" y="82617"/>
                    <a:pt x="6492" y="82523"/>
                  </a:cubicBezTo>
                  <a:lnTo>
                    <a:pt x="6492" y="82523"/>
                  </a:lnTo>
                  <a:cubicBezTo>
                    <a:pt x="6460" y="82527"/>
                    <a:pt x="6429" y="82529"/>
                    <a:pt x="6398" y="82529"/>
                  </a:cubicBezTo>
                  <a:cubicBezTo>
                    <a:pt x="6360" y="82529"/>
                    <a:pt x="6322" y="82527"/>
                    <a:pt x="6286" y="82527"/>
                  </a:cubicBezTo>
                  <a:cubicBezTo>
                    <a:pt x="6208" y="82527"/>
                    <a:pt x="6135" y="82535"/>
                    <a:pt x="6072" y="82586"/>
                  </a:cubicBezTo>
                  <a:cubicBezTo>
                    <a:pt x="5996" y="82646"/>
                    <a:pt x="5899" y="82730"/>
                    <a:pt x="5784" y="82730"/>
                  </a:cubicBezTo>
                  <a:cubicBezTo>
                    <a:pt x="5716" y="82730"/>
                    <a:pt x="5643" y="82702"/>
                    <a:pt x="5564" y="82623"/>
                  </a:cubicBezTo>
                  <a:cubicBezTo>
                    <a:pt x="5622" y="82565"/>
                    <a:pt x="5905" y="82397"/>
                    <a:pt x="5884" y="82308"/>
                  </a:cubicBezTo>
                  <a:cubicBezTo>
                    <a:pt x="5852" y="82195"/>
                    <a:pt x="5657" y="82187"/>
                    <a:pt x="5553" y="82187"/>
                  </a:cubicBezTo>
                  <a:cubicBezTo>
                    <a:pt x="5537" y="82187"/>
                    <a:pt x="5522" y="82187"/>
                    <a:pt x="5511" y="82187"/>
                  </a:cubicBezTo>
                  <a:cubicBezTo>
                    <a:pt x="5422" y="82098"/>
                    <a:pt x="5359" y="81978"/>
                    <a:pt x="5333" y="81852"/>
                  </a:cubicBezTo>
                  <a:cubicBezTo>
                    <a:pt x="5312" y="81768"/>
                    <a:pt x="5370" y="81600"/>
                    <a:pt x="5333" y="81516"/>
                  </a:cubicBezTo>
                  <a:cubicBezTo>
                    <a:pt x="5249" y="81375"/>
                    <a:pt x="4961" y="81495"/>
                    <a:pt x="4940" y="81364"/>
                  </a:cubicBezTo>
                  <a:cubicBezTo>
                    <a:pt x="4935" y="81338"/>
                    <a:pt x="4998" y="81207"/>
                    <a:pt x="4992" y="81149"/>
                  </a:cubicBezTo>
                  <a:cubicBezTo>
                    <a:pt x="4987" y="81055"/>
                    <a:pt x="4971" y="80961"/>
                    <a:pt x="4940" y="80871"/>
                  </a:cubicBezTo>
                  <a:cubicBezTo>
                    <a:pt x="4877" y="80630"/>
                    <a:pt x="4751" y="80473"/>
                    <a:pt x="4688" y="80221"/>
                  </a:cubicBezTo>
                  <a:cubicBezTo>
                    <a:pt x="4636" y="80012"/>
                    <a:pt x="4788" y="79917"/>
                    <a:pt x="4699" y="79744"/>
                  </a:cubicBezTo>
                  <a:cubicBezTo>
                    <a:pt x="4644" y="79629"/>
                    <a:pt x="4584" y="79576"/>
                    <a:pt x="4496" y="79576"/>
                  </a:cubicBezTo>
                  <a:cubicBezTo>
                    <a:pt x="4492" y="79576"/>
                    <a:pt x="4488" y="79576"/>
                    <a:pt x="4484" y="79576"/>
                  </a:cubicBezTo>
                  <a:cubicBezTo>
                    <a:pt x="4725" y="79561"/>
                    <a:pt x="4819" y="79561"/>
                    <a:pt x="4804" y="79183"/>
                  </a:cubicBezTo>
                  <a:lnTo>
                    <a:pt x="4804" y="79183"/>
                  </a:lnTo>
                  <a:cubicBezTo>
                    <a:pt x="4774" y="79187"/>
                    <a:pt x="4742" y="79191"/>
                    <a:pt x="4710" y="79191"/>
                  </a:cubicBezTo>
                  <a:cubicBezTo>
                    <a:pt x="4698" y="79191"/>
                    <a:pt x="4685" y="79190"/>
                    <a:pt x="4673" y="79188"/>
                  </a:cubicBezTo>
                  <a:cubicBezTo>
                    <a:pt x="4652" y="78968"/>
                    <a:pt x="4751" y="78140"/>
                    <a:pt x="4631" y="77988"/>
                  </a:cubicBezTo>
                  <a:cubicBezTo>
                    <a:pt x="4630" y="77987"/>
                    <a:pt x="4629" y="77987"/>
                    <a:pt x="4628" y="77987"/>
                  </a:cubicBezTo>
                  <a:cubicBezTo>
                    <a:pt x="4607" y="77987"/>
                    <a:pt x="4490" y="78049"/>
                    <a:pt x="4415" y="78049"/>
                  </a:cubicBezTo>
                  <a:cubicBezTo>
                    <a:pt x="4371" y="78049"/>
                    <a:pt x="4342" y="78028"/>
                    <a:pt x="4353" y="77962"/>
                  </a:cubicBezTo>
                  <a:cubicBezTo>
                    <a:pt x="4389" y="77788"/>
                    <a:pt x="4552" y="77594"/>
                    <a:pt x="4604" y="77411"/>
                  </a:cubicBezTo>
                  <a:cubicBezTo>
                    <a:pt x="4756" y="76934"/>
                    <a:pt x="4835" y="76431"/>
                    <a:pt x="4830" y="75927"/>
                  </a:cubicBezTo>
                  <a:cubicBezTo>
                    <a:pt x="4825" y="75660"/>
                    <a:pt x="4694" y="75492"/>
                    <a:pt x="4699" y="75219"/>
                  </a:cubicBezTo>
                  <a:cubicBezTo>
                    <a:pt x="4699" y="74784"/>
                    <a:pt x="4610" y="74816"/>
                    <a:pt x="4410" y="74648"/>
                  </a:cubicBezTo>
                  <a:lnTo>
                    <a:pt x="4410" y="74648"/>
                  </a:lnTo>
                  <a:cubicBezTo>
                    <a:pt x="4414" y="74650"/>
                    <a:pt x="4417" y="74652"/>
                    <a:pt x="4422" y="74652"/>
                  </a:cubicBezTo>
                  <a:cubicBezTo>
                    <a:pt x="4520" y="74652"/>
                    <a:pt x="4945" y="74087"/>
                    <a:pt x="4725" y="73982"/>
                  </a:cubicBezTo>
                  <a:cubicBezTo>
                    <a:pt x="4719" y="73979"/>
                    <a:pt x="4712" y="73977"/>
                    <a:pt x="4705" y="73977"/>
                  </a:cubicBezTo>
                  <a:cubicBezTo>
                    <a:pt x="4571" y="73977"/>
                    <a:pt x="4327" y="74525"/>
                    <a:pt x="4182" y="74525"/>
                  </a:cubicBezTo>
                  <a:cubicBezTo>
                    <a:pt x="4172" y="74525"/>
                    <a:pt x="4162" y="74522"/>
                    <a:pt x="4153" y="74517"/>
                  </a:cubicBezTo>
                  <a:lnTo>
                    <a:pt x="4458" y="73951"/>
                  </a:lnTo>
                  <a:cubicBezTo>
                    <a:pt x="4597" y="73755"/>
                    <a:pt x="4776" y="73468"/>
                    <a:pt x="4971" y="73468"/>
                  </a:cubicBezTo>
                  <a:cubicBezTo>
                    <a:pt x="4975" y="73468"/>
                    <a:pt x="4978" y="73468"/>
                    <a:pt x="4981" y="73468"/>
                  </a:cubicBezTo>
                  <a:lnTo>
                    <a:pt x="4981" y="73468"/>
                  </a:lnTo>
                  <a:cubicBezTo>
                    <a:pt x="4652" y="73451"/>
                    <a:pt x="4819" y="72923"/>
                    <a:pt x="4652" y="72650"/>
                  </a:cubicBezTo>
                  <a:cubicBezTo>
                    <a:pt x="4655" y="72383"/>
                    <a:pt x="4676" y="72313"/>
                    <a:pt x="4760" y="72313"/>
                  </a:cubicBezTo>
                  <a:cubicBezTo>
                    <a:pt x="4791" y="72313"/>
                    <a:pt x="4831" y="72323"/>
                    <a:pt x="4882" y="72336"/>
                  </a:cubicBezTo>
                  <a:cubicBezTo>
                    <a:pt x="4891" y="72338"/>
                    <a:pt x="4900" y="72339"/>
                    <a:pt x="4908" y="72339"/>
                  </a:cubicBezTo>
                  <a:cubicBezTo>
                    <a:pt x="5043" y="72339"/>
                    <a:pt x="4995" y="72058"/>
                    <a:pt x="5105" y="72058"/>
                  </a:cubicBezTo>
                  <a:cubicBezTo>
                    <a:pt x="5105" y="72058"/>
                    <a:pt x="5105" y="72058"/>
                    <a:pt x="5106" y="72058"/>
                  </a:cubicBezTo>
                  <a:lnTo>
                    <a:pt x="5106" y="72058"/>
                  </a:lnTo>
                  <a:lnTo>
                    <a:pt x="4531" y="72042"/>
                  </a:lnTo>
                  <a:cubicBezTo>
                    <a:pt x="4536" y="71701"/>
                    <a:pt x="4992" y="71591"/>
                    <a:pt x="4977" y="71549"/>
                  </a:cubicBezTo>
                  <a:cubicBezTo>
                    <a:pt x="4888" y="71340"/>
                    <a:pt x="4578" y="70999"/>
                    <a:pt x="4746" y="70716"/>
                  </a:cubicBezTo>
                  <a:cubicBezTo>
                    <a:pt x="4872" y="70506"/>
                    <a:pt x="5118" y="69620"/>
                    <a:pt x="4814" y="69442"/>
                  </a:cubicBezTo>
                  <a:cubicBezTo>
                    <a:pt x="4683" y="69363"/>
                    <a:pt x="4825" y="68839"/>
                    <a:pt x="4678" y="68655"/>
                  </a:cubicBezTo>
                  <a:cubicBezTo>
                    <a:pt x="4405" y="68330"/>
                    <a:pt x="4851" y="68283"/>
                    <a:pt x="4877" y="68068"/>
                  </a:cubicBezTo>
                  <a:cubicBezTo>
                    <a:pt x="4908" y="67816"/>
                    <a:pt x="4704" y="67711"/>
                    <a:pt x="4704" y="67470"/>
                  </a:cubicBezTo>
                  <a:cubicBezTo>
                    <a:pt x="4704" y="67298"/>
                    <a:pt x="4732" y="67255"/>
                    <a:pt x="4781" y="67255"/>
                  </a:cubicBezTo>
                  <a:cubicBezTo>
                    <a:pt x="4813" y="67255"/>
                    <a:pt x="4855" y="67274"/>
                    <a:pt x="4903" y="67287"/>
                  </a:cubicBezTo>
                  <a:cubicBezTo>
                    <a:pt x="4910" y="67289"/>
                    <a:pt x="4916" y="67290"/>
                    <a:pt x="4921" y="67290"/>
                  </a:cubicBezTo>
                  <a:cubicBezTo>
                    <a:pt x="5024" y="67290"/>
                    <a:pt x="4876" y="66908"/>
                    <a:pt x="4861" y="66888"/>
                  </a:cubicBezTo>
                  <a:cubicBezTo>
                    <a:pt x="4762" y="66731"/>
                    <a:pt x="4825" y="66678"/>
                    <a:pt x="4840" y="66574"/>
                  </a:cubicBezTo>
                  <a:cubicBezTo>
                    <a:pt x="4893" y="66243"/>
                    <a:pt x="4143" y="66615"/>
                    <a:pt x="4568" y="66180"/>
                  </a:cubicBezTo>
                  <a:cubicBezTo>
                    <a:pt x="4793" y="65950"/>
                    <a:pt x="4751" y="65525"/>
                    <a:pt x="4547" y="65284"/>
                  </a:cubicBezTo>
                  <a:cubicBezTo>
                    <a:pt x="4316" y="65011"/>
                    <a:pt x="4243" y="64817"/>
                    <a:pt x="4562" y="64586"/>
                  </a:cubicBezTo>
                  <a:cubicBezTo>
                    <a:pt x="4751" y="64450"/>
                    <a:pt x="4285" y="63769"/>
                    <a:pt x="4479" y="63590"/>
                  </a:cubicBezTo>
                  <a:lnTo>
                    <a:pt x="4479" y="63590"/>
                  </a:lnTo>
                  <a:cubicBezTo>
                    <a:pt x="4468" y="63600"/>
                    <a:pt x="4456" y="63604"/>
                    <a:pt x="4443" y="63604"/>
                  </a:cubicBezTo>
                  <a:cubicBezTo>
                    <a:pt x="4280" y="63604"/>
                    <a:pt x="3929" y="62958"/>
                    <a:pt x="4112" y="62958"/>
                  </a:cubicBezTo>
                  <a:cubicBezTo>
                    <a:pt x="4140" y="62958"/>
                    <a:pt x="4181" y="62973"/>
                    <a:pt x="4237" y="63008"/>
                  </a:cubicBezTo>
                  <a:cubicBezTo>
                    <a:pt x="4636" y="62972"/>
                    <a:pt x="4258" y="62557"/>
                    <a:pt x="4195" y="62253"/>
                  </a:cubicBezTo>
                  <a:cubicBezTo>
                    <a:pt x="4159" y="62075"/>
                    <a:pt x="4117" y="61829"/>
                    <a:pt x="4159" y="61661"/>
                  </a:cubicBezTo>
                  <a:cubicBezTo>
                    <a:pt x="4185" y="61556"/>
                    <a:pt x="4253" y="61603"/>
                    <a:pt x="4243" y="61456"/>
                  </a:cubicBezTo>
                  <a:cubicBezTo>
                    <a:pt x="4232" y="61251"/>
                    <a:pt x="4076" y="60617"/>
                    <a:pt x="3907" y="60617"/>
                  </a:cubicBezTo>
                  <a:cubicBezTo>
                    <a:pt x="3904" y="60617"/>
                    <a:pt x="3901" y="60617"/>
                    <a:pt x="3899" y="60617"/>
                  </a:cubicBezTo>
                  <a:lnTo>
                    <a:pt x="3899" y="60617"/>
                  </a:lnTo>
                  <a:cubicBezTo>
                    <a:pt x="4050" y="60597"/>
                    <a:pt x="4201" y="60621"/>
                    <a:pt x="4174" y="60324"/>
                  </a:cubicBezTo>
                  <a:cubicBezTo>
                    <a:pt x="4154" y="60146"/>
                    <a:pt x="3881" y="59884"/>
                    <a:pt x="4022" y="59784"/>
                  </a:cubicBezTo>
                  <a:lnTo>
                    <a:pt x="4022" y="59784"/>
                  </a:lnTo>
                  <a:cubicBezTo>
                    <a:pt x="4022" y="59784"/>
                    <a:pt x="4022" y="59784"/>
                    <a:pt x="4021" y="59784"/>
                  </a:cubicBezTo>
                  <a:cubicBezTo>
                    <a:pt x="4008" y="59784"/>
                    <a:pt x="3942" y="59600"/>
                    <a:pt x="3886" y="59600"/>
                  </a:cubicBezTo>
                  <a:cubicBezTo>
                    <a:pt x="3797" y="59600"/>
                    <a:pt x="3844" y="59432"/>
                    <a:pt x="3849" y="59370"/>
                  </a:cubicBezTo>
                  <a:cubicBezTo>
                    <a:pt x="3904" y="59058"/>
                    <a:pt x="3967" y="58625"/>
                    <a:pt x="3640" y="58625"/>
                  </a:cubicBezTo>
                  <a:cubicBezTo>
                    <a:pt x="3621" y="58625"/>
                    <a:pt x="3601" y="58627"/>
                    <a:pt x="3579" y="58630"/>
                  </a:cubicBezTo>
                  <a:lnTo>
                    <a:pt x="3579" y="58630"/>
                  </a:lnTo>
                  <a:cubicBezTo>
                    <a:pt x="3656" y="58619"/>
                    <a:pt x="3958" y="58576"/>
                    <a:pt x="3781" y="58363"/>
                  </a:cubicBezTo>
                  <a:cubicBezTo>
                    <a:pt x="3630" y="58180"/>
                    <a:pt x="3603" y="58242"/>
                    <a:pt x="3556" y="57947"/>
                  </a:cubicBezTo>
                  <a:lnTo>
                    <a:pt x="3556" y="57947"/>
                  </a:lnTo>
                  <a:cubicBezTo>
                    <a:pt x="3567" y="58010"/>
                    <a:pt x="3608" y="58039"/>
                    <a:pt x="3656" y="58039"/>
                  </a:cubicBezTo>
                  <a:cubicBezTo>
                    <a:pt x="3739" y="58039"/>
                    <a:pt x="3842" y="57949"/>
                    <a:pt x="3828" y="57797"/>
                  </a:cubicBezTo>
                  <a:cubicBezTo>
                    <a:pt x="3807" y="57597"/>
                    <a:pt x="3755" y="57409"/>
                    <a:pt x="3682" y="57225"/>
                  </a:cubicBezTo>
                  <a:cubicBezTo>
                    <a:pt x="3561" y="56912"/>
                    <a:pt x="3497" y="56851"/>
                    <a:pt x="3351" y="56851"/>
                  </a:cubicBezTo>
                  <a:cubicBezTo>
                    <a:pt x="3319" y="56851"/>
                    <a:pt x="3283" y="56854"/>
                    <a:pt x="3241" y="56858"/>
                  </a:cubicBezTo>
                  <a:cubicBezTo>
                    <a:pt x="3184" y="56496"/>
                    <a:pt x="3241" y="56570"/>
                    <a:pt x="3388" y="56423"/>
                  </a:cubicBezTo>
                  <a:cubicBezTo>
                    <a:pt x="3388" y="56423"/>
                    <a:pt x="3142" y="56276"/>
                    <a:pt x="3070" y="56276"/>
                  </a:cubicBezTo>
                  <a:cubicBezTo>
                    <a:pt x="3067" y="56276"/>
                    <a:pt x="3065" y="56276"/>
                    <a:pt x="3063" y="56276"/>
                  </a:cubicBezTo>
                  <a:cubicBezTo>
                    <a:pt x="3283" y="56239"/>
                    <a:pt x="3435" y="56124"/>
                    <a:pt x="3624" y="55983"/>
                  </a:cubicBezTo>
                  <a:cubicBezTo>
                    <a:pt x="3488" y="55825"/>
                    <a:pt x="3336" y="55684"/>
                    <a:pt x="3173" y="55547"/>
                  </a:cubicBezTo>
                  <a:cubicBezTo>
                    <a:pt x="2895" y="55332"/>
                    <a:pt x="2927" y="54929"/>
                    <a:pt x="2932" y="54572"/>
                  </a:cubicBezTo>
                  <a:cubicBezTo>
                    <a:pt x="2932" y="54389"/>
                    <a:pt x="2937" y="53707"/>
                    <a:pt x="2717" y="53707"/>
                  </a:cubicBezTo>
                  <a:cubicBezTo>
                    <a:pt x="2533" y="53707"/>
                    <a:pt x="2355" y="53759"/>
                    <a:pt x="2177" y="53786"/>
                  </a:cubicBezTo>
                  <a:cubicBezTo>
                    <a:pt x="2130" y="53503"/>
                    <a:pt x="2470" y="53539"/>
                    <a:pt x="2586" y="53518"/>
                  </a:cubicBezTo>
                  <a:lnTo>
                    <a:pt x="2586" y="53518"/>
                  </a:lnTo>
                  <a:cubicBezTo>
                    <a:pt x="2581" y="53519"/>
                    <a:pt x="2577" y="53519"/>
                    <a:pt x="2573" y="53519"/>
                  </a:cubicBezTo>
                  <a:cubicBezTo>
                    <a:pt x="2444" y="53519"/>
                    <a:pt x="2610" y="53109"/>
                    <a:pt x="2722" y="53094"/>
                  </a:cubicBezTo>
                  <a:cubicBezTo>
                    <a:pt x="2817" y="53078"/>
                    <a:pt x="2984" y="53062"/>
                    <a:pt x="2948" y="52852"/>
                  </a:cubicBezTo>
                  <a:lnTo>
                    <a:pt x="2948" y="52852"/>
                  </a:lnTo>
                  <a:lnTo>
                    <a:pt x="2376" y="52947"/>
                  </a:lnTo>
                  <a:cubicBezTo>
                    <a:pt x="2681" y="52895"/>
                    <a:pt x="2502" y="51848"/>
                    <a:pt x="2451" y="51533"/>
                  </a:cubicBezTo>
                  <a:lnTo>
                    <a:pt x="2451" y="51533"/>
                  </a:lnTo>
                  <a:cubicBezTo>
                    <a:pt x="2480" y="51731"/>
                    <a:pt x="2317" y="51746"/>
                    <a:pt x="2224" y="51762"/>
                  </a:cubicBezTo>
                  <a:cubicBezTo>
                    <a:pt x="2177" y="51358"/>
                    <a:pt x="2643" y="51096"/>
                    <a:pt x="2313" y="50739"/>
                  </a:cubicBezTo>
                  <a:cubicBezTo>
                    <a:pt x="2261" y="50708"/>
                    <a:pt x="1936" y="50409"/>
                    <a:pt x="2093" y="50320"/>
                  </a:cubicBezTo>
                  <a:cubicBezTo>
                    <a:pt x="2098" y="50317"/>
                    <a:pt x="2105" y="50315"/>
                    <a:pt x="2113" y="50315"/>
                  </a:cubicBezTo>
                  <a:cubicBezTo>
                    <a:pt x="2172" y="50315"/>
                    <a:pt x="2302" y="50394"/>
                    <a:pt x="2377" y="50394"/>
                  </a:cubicBezTo>
                  <a:cubicBezTo>
                    <a:pt x="2424" y="50394"/>
                    <a:pt x="2449" y="50363"/>
                    <a:pt x="2423" y="50262"/>
                  </a:cubicBezTo>
                  <a:cubicBezTo>
                    <a:pt x="2345" y="49953"/>
                    <a:pt x="2166" y="49880"/>
                    <a:pt x="2161" y="49492"/>
                  </a:cubicBezTo>
                  <a:cubicBezTo>
                    <a:pt x="2156" y="49198"/>
                    <a:pt x="2219" y="48946"/>
                    <a:pt x="2161" y="48642"/>
                  </a:cubicBezTo>
                  <a:cubicBezTo>
                    <a:pt x="2121" y="48433"/>
                    <a:pt x="1985" y="48276"/>
                    <a:pt x="1897" y="48276"/>
                  </a:cubicBezTo>
                  <a:cubicBezTo>
                    <a:pt x="1837" y="48276"/>
                    <a:pt x="1798" y="48348"/>
                    <a:pt x="1825" y="48525"/>
                  </a:cubicBezTo>
                  <a:lnTo>
                    <a:pt x="1825" y="48525"/>
                  </a:lnTo>
                  <a:cubicBezTo>
                    <a:pt x="1794" y="48321"/>
                    <a:pt x="1747" y="48107"/>
                    <a:pt x="1752" y="47908"/>
                  </a:cubicBezTo>
                  <a:cubicBezTo>
                    <a:pt x="1757" y="47709"/>
                    <a:pt x="1841" y="47615"/>
                    <a:pt x="1883" y="47457"/>
                  </a:cubicBezTo>
                  <a:cubicBezTo>
                    <a:pt x="1909" y="47352"/>
                    <a:pt x="1852" y="47237"/>
                    <a:pt x="1810" y="47153"/>
                  </a:cubicBezTo>
                  <a:cubicBezTo>
                    <a:pt x="1757" y="47042"/>
                    <a:pt x="1709" y="47013"/>
                    <a:pt x="1653" y="47013"/>
                  </a:cubicBezTo>
                  <a:cubicBezTo>
                    <a:pt x="1604" y="47013"/>
                    <a:pt x="1548" y="47036"/>
                    <a:pt x="1480" y="47043"/>
                  </a:cubicBezTo>
                  <a:cubicBezTo>
                    <a:pt x="1565" y="47143"/>
                    <a:pt x="1564" y="47228"/>
                    <a:pt x="1513" y="47228"/>
                  </a:cubicBezTo>
                  <a:cubicBezTo>
                    <a:pt x="1492" y="47228"/>
                    <a:pt x="1462" y="47213"/>
                    <a:pt x="1427" y="47179"/>
                  </a:cubicBezTo>
                  <a:cubicBezTo>
                    <a:pt x="1312" y="47064"/>
                    <a:pt x="1249" y="46902"/>
                    <a:pt x="1254" y="46739"/>
                  </a:cubicBezTo>
                  <a:cubicBezTo>
                    <a:pt x="1261" y="46656"/>
                    <a:pt x="1295" y="46630"/>
                    <a:pt x="1341" y="46630"/>
                  </a:cubicBezTo>
                  <a:cubicBezTo>
                    <a:pt x="1415" y="46630"/>
                    <a:pt x="1521" y="46700"/>
                    <a:pt x="1585" y="46700"/>
                  </a:cubicBezTo>
                  <a:cubicBezTo>
                    <a:pt x="1629" y="46700"/>
                    <a:pt x="1654" y="46667"/>
                    <a:pt x="1637" y="46555"/>
                  </a:cubicBezTo>
                  <a:cubicBezTo>
                    <a:pt x="1614" y="46414"/>
                    <a:pt x="1436" y="45754"/>
                    <a:pt x="1300" y="45754"/>
                  </a:cubicBezTo>
                  <a:cubicBezTo>
                    <a:pt x="1280" y="45754"/>
                    <a:pt x="1261" y="45768"/>
                    <a:pt x="1244" y="45800"/>
                  </a:cubicBezTo>
                  <a:cubicBezTo>
                    <a:pt x="1175" y="45925"/>
                    <a:pt x="1141" y="46015"/>
                    <a:pt x="1084" y="46015"/>
                  </a:cubicBezTo>
                  <a:cubicBezTo>
                    <a:pt x="1050" y="46015"/>
                    <a:pt x="1008" y="45982"/>
                    <a:pt x="945" y="45905"/>
                  </a:cubicBezTo>
                  <a:cubicBezTo>
                    <a:pt x="840" y="45780"/>
                    <a:pt x="746" y="45559"/>
                    <a:pt x="835" y="45392"/>
                  </a:cubicBezTo>
                  <a:cubicBezTo>
                    <a:pt x="876" y="45312"/>
                    <a:pt x="959" y="45287"/>
                    <a:pt x="1052" y="45287"/>
                  </a:cubicBezTo>
                  <a:cubicBezTo>
                    <a:pt x="1211" y="45287"/>
                    <a:pt x="1403" y="45359"/>
                    <a:pt x="1483" y="45359"/>
                  </a:cubicBezTo>
                  <a:cubicBezTo>
                    <a:pt x="1505" y="45359"/>
                    <a:pt x="1519" y="45353"/>
                    <a:pt x="1521" y="45339"/>
                  </a:cubicBezTo>
                  <a:cubicBezTo>
                    <a:pt x="1542" y="45150"/>
                    <a:pt x="1501" y="44956"/>
                    <a:pt x="1411" y="44789"/>
                  </a:cubicBezTo>
                  <a:cubicBezTo>
                    <a:pt x="1307" y="44605"/>
                    <a:pt x="1191" y="44768"/>
                    <a:pt x="1092" y="44610"/>
                  </a:cubicBezTo>
                  <a:cubicBezTo>
                    <a:pt x="898" y="44306"/>
                    <a:pt x="1469" y="44332"/>
                    <a:pt x="1327" y="44055"/>
                  </a:cubicBezTo>
                  <a:cubicBezTo>
                    <a:pt x="1208" y="43815"/>
                    <a:pt x="1031" y="43720"/>
                    <a:pt x="853" y="43717"/>
                  </a:cubicBezTo>
                  <a:lnTo>
                    <a:pt x="853" y="43717"/>
                  </a:lnTo>
                  <a:cubicBezTo>
                    <a:pt x="854" y="43717"/>
                    <a:pt x="855" y="43717"/>
                    <a:pt x="856" y="43717"/>
                  </a:cubicBezTo>
                  <a:cubicBezTo>
                    <a:pt x="894" y="43717"/>
                    <a:pt x="933" y="43719"/>
                    <a:pt x="972" y="43719"/>
                  </a:cubicBezTo>
                  <a:cubicBezTo>
                    <a:pt x="1073" y="43719"/>
                    <a:pt x="1174" y="43707"/>
                    <a:pt x="1244" y="43625"/>
                  </a:cubicBezTo>
                  <a:cubicBezTo>
                    <a:pt x="1375" y="43473"/>
                    <a:pt x="1537" y="43090"/>
                    <a:pt x="1432" y="42838"/>
                  </a:cubicBezTo>
                  <a:cubicBezTo>
                    <a:pt x="1428" y="42825"/>
                    <a:pt x="1421" y="42820"/>
                    <a:pt x="1412" y="42820"/>
                  </a:cubicBezTo>
                  <a:cubicBezTo>
                    <a:pt x="1376" y="42820"/>
                    <a:pt x="1310" y="42908"/>
                    <a:pt x="1245" y="42908"/>
                  </a:cubicBezTo>
                  <a:cubicBezTo>
                    <a:pt x="1217" y="42908"/>
                    <a:pt x="1189" y="42891"/>
                    <a:pt x="1165" y="42843"/>
                  </a:cubicBezTo>
                  <a:cubicBezTo>
                    <a:pt x="1092" y="42697"/>
                    <a:pt x="1092" y="42471"/>
                    <a:pt x="1107" y="42303"/>
                  </a:cubicBezTo>
                  <a:cubicBezTo>
                    <a:pt x="1128" y="42115"/>
                    <a:pt x="1265" y="41957"/>
                    <a:pt x="1249" y="41795"/>
                  </a:cubicBezTo>
                  <a:cubicBezTo>
                    <a:pt x="1223" y="41533"/>
                    <a:pt x="940" y="41548"/>
                    <a:pt x="1029" y="41270"/>
                  </a:cubicBezTo>
                  <a:cubicBezTo>
                    <a:pt x="1071" y="41129"/>
                    <a:pt x="1385" y="41097"/>
                    <a:pt x="1249" y="40893"/>
                  </a:cubicBezTo>
                  <a:cubicBezTo>
                    <a:pt x="1113" y="40688"/>
                    <a:pt x="819" y="40720"/>
                    <a:pt x="803" y="40342"/>
                  </a:cubicBezTo>
                  <a:lnTo>
                    <a:pt x="971" y="40342"/>
                  </a:lnTo>
                  <a:cubicBezTo>
                    <a:pt x="993" y="40327"/>
                    <a:pt x="1012" y="40320"/>
                    <a:pt x="1028" y="40320"/>
                  </a:cubicBezTo>
                  <a:cubicBezTo>
                    <a:pt x="1062" y="40320"/>
                    <a:pt x="1083" y="40353"/>
                    <a:pt x="1086" y="40421"/>
                  </a:cubicBezTo>
                  <a:cubicBezTo>
                    <a:pt x="1088" y="40422"/>
                    <a:pt x="1090" y="40423"/>
                    <a:pt x="1091" y="40423"/>
                  </a:cubicBezTo>
                  <a:cubicBezTo>
                    <a:pt x="1139" y="40423"/>
                    <a:pt x="955" y="39805"/>
                    <a:pt x="955" y="39729"/>
                  </a:cubicBezTo>
                  <a:cubicBezTo>
                    <a:pt x="940" y="39519"/>
                    <a:pt x="1076" y="39420"/>
                    <a:pt x="1034" y="39231"/>
                  </a:cubicBezTo>
                  <a:cubicBezTo>
                    <a:pt x="987" y="39016"/>
                    <a:pt x="919" y="39000"/>
                    <a:pt x="919" y="38759"/>
                  </a:cubicBezTo>
                  <a:cubicBezTo>
                    <a:pt x="919" y="38502"/>
                    <a:pt x="919" y="38434"/>
                    <a:pt x="987" y="38219"/>
                  </a:cubicBezTo>
                  <a:cubicBezTo>
                    <a:pt x="1086" y="37899"/>
                    <a:pt x="819" y="37763"/>
                    <a:pt x="824" y="37469"/>
                  </a:cubicBezTo>
                  <a:cubicBezTo>
                    <a:pt x="835" y="37160"/>
                    <a:pt x="1128" y="37071"/>
                    <a:pt x="1133" y="36788"/>
                  </a:cubicBezTo>
                  <a:cubicBezTo>
                    <a:pt x="1139" y="36557"/>
                    <a:pt x="919" y="36426"/>
                    <a:pt x="871" y="36216"/>
                  </a:cubicBezTo>
                  <a:cubicBezTo>
                    <a:pt x="830" y="36026"/>
                    <a:pt x="974" y="35987"/>
                    <a:pt x="1118" y="35987"/>
                  </a:cubicBezTo>
                  <a:cubicBezTo>
                    <a:pt x="1212" y="35987"/>
                    <a:pt x="1307" y="36004"/>
                    <a:pt x="1348" y="36006"/>
                  </a:cubicBezTo>
                  <a:cubicBezTo>
                    <a:pt x="1238" y="35823"/>
                    <a:pt x="1144" y="35645"/>
                    <a:pt x="1008" y="35508"/>
                  </a:cubicBezTo>
                  <a:cubicBezTo>
                    <a:pt x="746" y="35251"/>
                    <a:pt x="898" y="35204"/>
                    <a:pt x="1083" y="35204"/>
                  </a:cubicBezTo>
                  <a:cubicBezTo>
                    <a:pt x="1123" y="35204"/>
                    <a:pt x="1165" y="35207"/>
                    <a:pt x="1205" y="35209"/>
                  </a:cubicBezTo>
                  <a:lnTo>
                    <a:pt x="1205" y="35209"/>
                  </a:lnTo>
                  <a:cubicBezTo>
                    <a:pt x="888" y="35185"/>
                    <a:pt x="1149" y="34412"/>
                    <a:pt x="903" y="34397"/>
                  </a:cubicBezTo>
                  <a:cubicBezTo>
                    <a:pt x="1023" y="34234"/>
                    <a:pt x="1165" y="34077"/>
                    <a:pt x="1196" y="33820"/>
                  </a:cubicBezTo>
                  <a:cubicBezTo>
                    <a:pt x="1029" y="33810"/>
                    <a:pt x="1081" y="33678"/>
                    <a:pt x="1092" y="33464"/>
                  </a:cubicBezTo>
                  <a:cubicBezTo>
                    <a:pt x="1097" y="33175"/>
                    <a:pt x="898" y="32992"/>
                    <a:pt x="919" y="32729"/>
                  </a:cubicBezTo>
                  <a:cubicBezTo>
                    <a:pt x="924" y="32661"/>
                    <a:pt x="1542" y="32195"/>
                    <a:pt x="1317" y="32006"/>
                  </a:cubicBezTo>
                  <a:cubicBezTo>
                    <a:pt x="1308" y="31999"/>
                    <a:pt x="1294" y="31997"/>
                    <a:pt x="1277" y="31997"/>
                  </a:cubicBezTo>
                  <a:cubicBezTo>
                    <a:pt x="1194" y="31997"/>
                    <a:pt x="1028" y="32059"/>
                    <a:pt x="930" y="32059"/>
                  </a:cubicBezTo>
                  <a:cubicBezTo>
                    <a:pt x="854" y="32059"/>
                    <a:pt x="819" y="32021"/>
                    <a:pt x="898" y="31885"/>
                  </a:cubicBezTo>
                  <a:cubicBezTo>
                    <a:pt x="1029" y="31670"/>
                    <a:pt x="1123" y="31660"/>
                    <a:pt x="992" y="31413"/>
                  </a:cubicBezTo>
                  <a:cubicBezTo>
                    <a:pt x="992" y="31413"/>
                    <a:pt x="793" y="31230"/>
                    <a:pt x="819" y="31209"/>
                  </a:cubicBezTo>
                  <a:cubicBezTo>
                    <a:pt x="837" y="31195"/>
                    <a:pt x="858" y="31189"/>
                    <a:pt x="879" y="31189"/>
                  </a:cubicBezTo>
                  <a:cubicBezTo>
                    <a:pt x="1004" y="31189"/>
                    <a:pt x="1173" y="31387"/>
                    <a:pt x="1266" y="31387"/>
                  </a:cubicBezTo>
                  <a:cubicBezTo>
                    <a:pt x="1282" y="31387"/>
                    <a:pt x="1296" y="31381"/>
                    <a:pt x="1307" y="31366"/>
                  </a:cubicBezTo>
                  <a:cubicBezTo>
                    <a:pt x="1333" y="31335"/>
                    <a:pt x="1223" y="31141"/>
                    <a:pt x="1223" y="31141"/>
                  </a:cubicBezTo>
                  <a:cubicBezTo>
                    <a:pt x="1145" y="31002"/>
                    <a:pt x="1169" y="30934"/>
                    <a:pt x="1185" y="30757"/>
                  </a:cubicBezTo>
                  <a:lnTo>
                    <a:pt x="1185" y="30757"/>
                  </a:lnTo>
                  <a:cubicBezTo>
                    <a:pt x="1179" y="30841"/>
                    <a:pt x="1217" y="30855"/>
                    <a:pt x="1264" y="30855"/>
                  </a:cubicBezTo>
                  <a:cubicBezTo>
                    <a:pt x="1289" y="30855"/>
                    <a:pt x="1316" y="30851"/>
                    <a:pt x="1341" y="30851"/>
                  </a:cubicBezTo>
                  <a:cubicBezTo>
                    <a:pt x="1348" y="30851"/>
                    <a:pt x="1356" y="30851"/>
                    <a:pt x="1363" y="30852"/>
                  </a:cubicBezTo>
                  <a:lnTo>
                    <a:pt x="1363" y="30852"/>
                  </a:lnTo>
                  <a:cubicBezTo>
                    <a:pt x="1234" y="30835"/>
                    <a:pt x="1364" y="30590"/>
                    <a:pt x="1348" y="30449"/>
                  </a:cubicBezTo>
                  <a:cubicBezTo>
                    <a:pt x="1312" y="30444"/>
                    <a:pt x="1254" y="30449"/>
                    <a:pt x="1238" y="30386"/>
                  </a:cubicBezTo>
                  <a:cubicBezTo>
                    <a:pt x="1186" y="30171"/>
                    <a:pt x="1217" y="29846"/>
                    <a:pt x="1375" y="29846"/>
                  </a:cubicBezTo>
                  <a:cubicBezTo>
                    <a:pt x="1376" y="29846"/>
                    <a:pt x="1377" y="29846"/>
                    <a:pt x="1378" y="29846"/>
                  </a:cubicBezTo>
                  <a:cubicBezTo>
                    <a:pt x="1590" y="29846"/>
                    <a:pt x="1673" y="29290"/>
                    <a:pt x="1474" y="29264"/>
                  </a:cubicBezTo>
                  <a:cubicBezTo>
                    <a:pt x="1459" y="29096"/>
                    <a:pt x="1626" y="28682"/>
                    <a:pt x="1411" y="28656"/>
                  </a:cubicBezTo>
                  <a:cubicBezTo>
                    <a:pt x="1600" y="28236"/>
                    <a:pt x="2182" y="27319"/>
                    <a:pt x="1768" y="26899"/>
                  </a:cubicBezTo>
                  <a:lnTo>
                    <a:pt x="1768" y="26899"/>
                  </a:lnTo>
                  <a:cubicBezTo>
                    <a:pt x="1843" y="26914"/>
                    <a:pt x="1902" y="26921"/>
                    <a:pt x="1949" y="26921"/>
                  </a:cubicBezTo>
                  <a:cubicBezTo>
                    <a:pt x="2423" y="26921"/>
                    <a:pt x="1563" y="26206"/>
                    <a:pt x="1721" y="26034"/>
                  </a:cubicBezTo>
                  <a:cubicBezTo>
                    <a:pt x="1873" y="25872"/>
                    <a:pt x="2187" y="25824"/>
                    <a:pt x="2046" y="25447"/>
                  </a:cubicBezTo>
                  <a:cubicBezTo>
                    <a:pt x="2015" y="25354"/>
                    <a:pt x="1638" y="24875"/>
                    <a:pt x="1597" y="24875"/>
                  </a:cubicBezTo>
                  <a:cubicBezTo>
                    <a:pt x="1596" y="24875"/>
                    <a:pt x="1595" y="24875"/>
                    <a:pt x="1595" y="24875"/>
                  </a:cubicBezTo>
                  <a:cubicBezTo>
                    <a:pt x="1652" y="24835"/>
                    <a:pt x="1707" y="24831"/>
                    <a:pt x="1757" y="24831"/>
                  </a:cubicBezTo>
                  <a:cubicBezTo>
                    <a:pt x="1771" y="24831"/>
                    <a:pt x="1786" y="24831"/>
                    <a:pt x="1800" y="24831"/>
                  </a:cubicBezTo>
                  <a:cubicBezTo>
                    <a:pt x="1896" y="24831"/>
                    <a:pt x="1965" y="24811"/>
                    <a:pt x="1978" y="24487"/>
                  </a:cubicBezTo>
                  <a:cubicBezTo>
                    <a:pt x="1988" y="24189"/>
                    <a:pt x="1726" y="24419"/>
                    <a:pt x="1778" y="24084"/>
                  </a:cubicBezTo>
                  <a:lnTo>
                    <a:pt x="1778" y="24084"/>
                  </a:lnTo>
                  <a:cubicBezTo>
                    <a:pt x="1853" y="24097"/>
                    <a:pt x="1994" y="24156"/>
                    <a:pt x="2115" y="24156"/>
                  </a:cubicBezTo>
                  <a:cubicBezTo>
                    <a:pt x="2182" y="24156"/>
                    <a:pt x="2242" y="24138"/>
                    <a:pt x="2282" y="24084"/>
                  </a:cubicBezTo>
                  <a:cubicBezTo>
                    <a:pt x="2376" y="23958"/>
                    <a:pt x="2397" y="23580"/>
                    <a:pt x="2256" y="23559"/>
                  </a:cubicBezTo>
                  <a:cubicBezTo>
                    <a:pt x="2145" y="23538"/>
                    <a:pt x="2224" y="22904"/>
                    <a:pt x="2235" y="22799"/>
                  </a:cubicBezTo>
                  <a:cubicBezTo>
                    <a:pt x="2256" y="22605"/>
                    <a:pt x="2303" y="22055"/>
                    <a:pt x="2481" y="21992"/>
                  </a:cubicBezTo>
                  <a:cubicBezTo>
                    <a:pt x="2706" y="21908"/>
                    <a:pt x="2874" y="21693"/>
                    <a:pt x="2801" y="21305"/>
                  </a:cubicBezTo>
                  <a:cubicBezTo>
                    <a:pt x="2764" y="21116"/>
                    <a:pt x="2612" y="21085"/>
                    <a:pt x="2628" y="20843"/>
                  </a:cubicBezTo>
                  <a:cubicBezTo>
                    <a:pt x="2638" y="20628"/>
                    <a:pt x="2743" y="20408"/>
                    <a:pt x="2817" y="20225"/>
                  </a:cubicBezTo>
                  <a:cubicBezTo>
                    <a:pt x="2832" y="20179"/>
                    <a:pt x="3107" y="19384"/>
                    <a:pt x="3032" y="19384"/>
                  </a:cubicBezTo>
                  <a:cubicBezTo>
                    <a:pt x="3031" y="19384"/>
                    <a:pt x="3029" y="19385"/>
                    <a:pt x="3026" y="19386"/>
                  </a:cubicBezTo>
                  <a:cubicBezTo>
                    <a:pt x="2992" y="19401"/>
                    <a:pt x="2963" y="19408"/>
                    <a:pt x="2941" y="19408"/>
                  </a:cubicBezTo>
                  <a:cubicBezTo>
                    <a:pt x="2726" y="19408"/>
                    <a:pt x="3032" y="18758"/>
                    <a:pt x="3084" y="18521"/>
                  </a:cubicBezTo>
                  <a:cubicBezTo>
                    <a:pt x="3136" y="18306"/>
                    <a:pt x="3173" y="18091"/>
                    <a:pt x="3194" y="17876"/>
                  </a:cubicBezTo>
                  <a:cubicBezTo>
                    <a:pt x="3204" y="17740"/>
                    <a:pt x="3199" y="17706"/>
                    <a:pt x="3179" y="17706"/>
                  </a:cubicBezTo>
                  <a:cubicBezTo>
                    <a:pt x="3166" y="17706"/>
                    <a:pt x="3147" y="17719"/>
                    <a:pt x="3121" y="17729"/>
                  </a:cubicBezTo>
                  <a:cubicBezTo>
                    <a:pt x="3118" y="17730"/>
                    <a:pt x="3116" y="17730"/>
                    <a:pt x="3114" y="17730"/>
                  </a:cubicBezTo>
                  <a:cubicBezTo>
                    <a:pt x="3053" y="17730"/>
                    <a:pt x="3205" y="17371"/>
                    <a:pt x="3210" y="17341"/>
                  </a:cubicBezTo>
                  <a:cubicBezTo>
                    <a:pt x="3236" y="17200"/>
                    <a:pt x="3252" y="17058"/>
                    <a:pt x="3252" y="16911"/>
                  </a:cubicBezTo>
                  <a:cubicBezTo>
                    <a:pt x="3252" y="16757"/>
                    <a:pt x="3166" y="16266"/>
                    <a:pt x="3335" y="16266"/>
                  </a:cubicBezTo>
                  <a:cubicBezTo>
                    <a:pt x="3339" y="16266"/>
                    <a:pt x="3342" y="16266"/>
                    <a:pt x="3346" y="16266"/>
                  </a:cubicBezTo>
                  <a:cubicBezTo>
                    <a:pt x="3353" y="16267"/>
                    <a:pt x="3360" y="16267"/>
                    <a:pt x="3367" y="16267"/>
                  </a:cubicBezTo>
                  <a:cubicBezTo>
                    <a:pt x="3567" y="16267"/>
                    <a:pt x="3655" y="15896"/>
                    <a:pt x="3650" y="15642"/>
                  </a:cubicBezTo>
                  <a:cubicBezTo>
                    <a:pt x="3645" y="15375"/>
                    <a:pt x="3409" y="15606"/>
                    <a:pt x="3472" y="15275"/>
                  </a:cubicBezTo>
                  <a:lnTo>
                    <a:pt x="3472" y="15275"/>
                  </a:lnTo>
                  <a:cubicBezTo>
                    <a:pt x="3530" y="15289"/>
                    <a:pt x="3586" y="15314"/>
                    <a:pt x="3633" y="15314"/>
                  </a:cubicBezTo>
                  <a:cubicBezTo>
                    <a:pt x="3692" y="15314"/>
                    <a:pt x="3739" y="15276"/>
                    <a:pt x="3766" y="15134"/>
                  </a:cubicBezTo>
                  <a:cubicBezTo>
                    <a:pt x="3787" y="15035"/>
                    <a:pt x="3763" y="14995"/>
                    <a:pt x="3712" y="14995"/>
                  </a:cubicBezTo>
                  <a:close/>
                </a:path>
              </a:pathLst>
            </a:custGeom>
            <a:solidFill>
              <a:srgbClr val="69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301850" y="3613200"/>
              <a:ext cx="600725" cy="366100"/>
            </a:xfrm>
            <a:custGeom>
              <a:rect b="b" l="l" r="r" t="t"/>
              <a:pathLst>
                <a:path extrusionOk="0" h="14644" w="24029">
                  <a:moveTo>
                    <a:pt x="22320" y="1"/>
                  </a:moveTo>
                  <a:lnTo>
                    <a:pt x="0" y="5989"/>
                  </a:lnTo>
                  <a:cubicBezTo>
                    <a:pt x="1349" y="11197"/>
                    <a:pt x="6040" y="14644"/>
                    <a:pt x="11175" y="14644"/>
                  </a:cubicBezTo>
                  <a:cubicBezTo>
                    <a:pt x="12166" y="14644"/>
                    <a:pt x="13174" y="14515"/>
                    <a:pt x="14177" y="14246"/>
                  </a:cubicBezTo>
                  <a:cubicBezTo>
                    <a:pt x="20375" y="12584"/>
                    <a:pt x="24029" y="6188"/>
                    <a:pt x="22320" y="1"/>
                  </a:cubicBezTo>
                  <a:close/>
                </a:path>
              </a:pathLst>
            </a:custGeom>
            <a:solidFill>
              <a:srgbClr val="FF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2866675" y="1937550"/>
              <a:ext cx="3134200" cy="2988425"/>
            </a:xfrm>
            <a:custGeom>
              <a:rect b="b" l="l" r="r" t="t"/>
              <a:pathLst>
                <a:path extrusionOk="0" h="119537" w="125368">
                  <a:moveTo>
                    <a:pt x="112283" y="5275"/>
                  </a:moveTo>
                  <a:cubicBezTo>
                    <a:pt x="112837" y="5275"/>
                    <a:pt x="113342" y="5379"/>
                    <a:pt x="113780" y="5620"/>
                  </a:cubicBezTo>
                  <a:cubicBezTo>
                    <a:pt x="115364" y="6490"/>
                    <a:pt x="115914" y="9133"/>
                    <a:pt x="116245" y="11602"/>
                  </a:cubicBezTo>
                  <a:cubicBezTo>
                    <a:pt x="117435" y="20468"/>
                    <a:pt x="118284" y="29492"/>
                    <a:pt x="118777" y="38421"/>
                  </a:cubicBezTo>
                  <a:cubicBezTo>
                    <a:pt x="119217" y="46474"/>
                    <a:pt x="119380" y="54659"/>
                    <a:pt x="119249" y="62749"/>
                  </a:cubicBezTo>
                  <a:cubicBezTo>
                    <a:pt x="119238" y="63975"/>
                    <a:pt x="119307" y="65402"/>
                    <a:pt x="119380" y="66917"/>
                  </a:cubicBezTo>
                  <a:cubicBezTo>
                    <a:pt x="119616" y="71436"/>
                    <a:pt x="119930" y="77628"/>
                    <a:pt x="117078" y="78986"/>
                  </a:cubicBezTo>
                  <a:cubicBezTo>
                    <a:pt x="109701" y="82489"/>
                    <a:pt x="101658" y="85231"/>
                    <a:pt x="93878" y="87884"/>
                  </a:cubicBezTo>
                  <a:cubicBezTo>
                    <a:pt x="86752" y="90317"/>
                    <a:pt x="79386" y="92828"/>
                    <a:pt x="72407" y="95953"/>
                  </a:cubicBezTo>
                  <a:cubicBezTo>
                    <a:pt x="70384" y="96860"/>
                    <a:pt x="68376" y="97788"/>
                    <a:pt x="66367" y="98711"/>
                  </a:cubicBezTo>
                  <a:cubicBezTo>
                    <a:pt x="62671" y="100420"/>
                    <a:pt x="58854" y="102182"/>
                    <a:pt x="55053" y="103749"/>
                  </a:cubicBezTo>
                  <a:cubicBezTo>
                    <a:pt x="42045" y="109118"/>
                    <a:pt x="28345" y="112621"/>
                    <a:pt x="14351" y="114146"/>
                  </a:cubicBezTo>
                  <a:cubicBezTo>
                    <a:pt x="13802" y="114205"/>
                    <a:pt x="13173" y="114258"/>
                    <a:pt x="12564" y="114258"/>
                  </a:cubicBezTo>
                  <a:cubicBezTo>
                    <a:pt x="11584" y="114258"/>
                    <a:pt x="10658" y="114120"/>
                    <a:pt x="10209" y="113638"/>
                  </a:cubicBezTo>
                  <a:cubicBezTo>
                    <a:pt x="9517" y="112899"/>
                    <a:pt x="9627" y="111058"/>
                    <a:pt x="9716" y="109575"/>
                  </a:cubicBezTo>
                  <a:cubicBezTo>
                    <a:pt x="10031" y="104185"/>
                    <a:pt x="9811" y="98774"/>
                    <a:pt x="9066" y="93426"/>
                  </a:cubicBezTo>
                  <a:cubicBezTo>
                    <a:pt x="8731" y="91004"/>
                    <a:pt x="8285" y="88597"/>
                    <a:pt x="7839" y="86190"/>
                  </a:cubicBezTo>
                  <a:cubicBezTo>
                    <a:pt x="7247" y="83013"/>
                    <a:pt x="6633" y="79726"/>
                    <a:pt x="6324" y="76517"/>
                  </a:cubicBezTo>
                  <a:cubicBezTo>
                    <a:pt x="5317" y="66109"/>
                    <a:pt x="7299" y="55503"/>
                    <a:pt x="9218" y="45237"/>
                  </a:cubicBezTo>
                  <a:cubicBezTo>
                    <a:pt x="9218" y="45205"/>
                    <a:pt x="9229" y="45169"/>
                    <a:pt x="9234" y="45142"/>
                  </a:cubicBezTo>
                  <a:cubicBezTo>
                    <a:pt x="9370" y="45116"/>
                    <a:pt x="9517" y="45090"/>
                    <a:pt x="9596" y="45079"/>
                  </a:cubicBezTo>
                  <a:cubicBezTo>
                    <a:pt x="26384" y="42264"/>
                    <a:pt x="41992" y="35936"/>
                    <a:pt x="57837" y="29140"/>
                  </a:cubicBezTo>
                  <a:cubicBezTo>
                    <a:pt x="74374" y="22052"/>
                    <a:pt x="90968" y="14565"/>
                    <a:pt x="107164" y="6878"/>
                  </a:cubicBezTo>
                  <a:cubicBezTo>
                    <a:pt x="108973" y="6020"/>
                    <a:pt x="110801" y="5275"/>
                    <a:pt x="112283" y="5275"/>
                  </a:cubicBezTo>
                  <a:close/>
                  <a:moveTo>
                    <a:pt x="112284" y="0"/>
                  </a:moveTo>
                  <a:cubicBezTo>
                    <a:pt x="109378" y="0"/>
                    <a:pt x="106634" y="1302"/>
                    <a:pt x="104909" y="2123"/>
                  </a:cubicBezTo>
                  <a:cubicBezTo>
                    <a:pt x="88776" y="9778"/>
                    <a:pt x="72240" y="17239"/>
                    <a:pt x="55766" y="24301"/>
                  </a:cubicBezTo>
                  <a:cubicBezTo>
                    <a:pt x="40226" y="30965"/>
                    <a:pt x="24937" y="37168"/>
                    <a:pt x="8725" y="39884"/>
                  </a:cubicBezTo>
                  <a:cubicBezTo>
                    <a:pt x="7850" y="40030"/>
                    <a:pt x="6230" y="40298"/>
                    <a:pt x="5102" y="41677"/>
                  </a:cubicBezTo>
                  <a:cubicBezTo>
                    <a:pt x="4347" y="42605"/>
                    <a:pt x="4153" y="43653"/>
                    <a:pt x="4038" y="44277"/>
                  </a:cubicBezTo>
                  <a:cubicBezTo>
                    <a:pt x="2056" y="54894"/>
                    <a:pt x="1" y="65879"/>
                    <a:pt x="1081" y="77031"/>
                  </a:cubicBezTo>
                  <a:cubicBezTo>
                    <a:pt x="1416" y="80465"/>
                    <a:pt x="2051" y="83868"/>
                    <a:pt x="2659" y="87150"/>
                  </a:cubicBezTo>
                  <a:cubicBezTo>
                    <a:pt x="3094" y="89483"/>
                    <a:pt x="3529" y="91811"/>
                    <a:pt x="3855" y="94155"/>
                  </a:cubicBezTo>
                  <a:cubicBezTo>
                    <a:pt x="4552" y="99162"/>
                    <a:pt x="4751" y="104227"/>
                    <a:pt x="4457" y="109270"/>
                  </a:cubicBezTo>
                  <a:cubicBezTo>
                    <a:pt x="4321" y="111625"/>
                    <a:pt x="4132" y="114844"/>
                    <a:pt x="6361" y="117235"/>
                  </a:cubicBezTo>
                  <a:cubicBezTo>
                    <a:pt x="8138" y="119133"/>
                    <a:pt x="10629" y="119536"/>
                    <a:pt x="12605" y="119536"/>
                  </a:cubicBezTo>
                  <a:cubicBezTo>
                    <a:pt x="13381" y="119526"/>
                    <a:pt x="14152" y="119479"/>
                    <a:pt x="14928" y="119384"/>
                  </a:cubicBezTo>
                  <a:cubicBezTo>
                    <a:pt x="29409" y="117806"/>
                    <a:pt x="43597" y="114183"/>
                    <a:pt x="57061" y="108620"/>
                  </a:cubicBezTo>
                  <a:cubicBezTo>
                    <a:pt x="60967" y="107011"/>
                    <a:pt x="64836" y="105223"/>
                    <a:pt x="68580" y="103498"/>
                  </a:cubicBezTo>
                  <a:cubicBezTo>
                    <a:pt x="70567" y="102575"/>
                    <a:pt x="72559" y="101657"/>
                    <a:pt x="74562" y="100761"/>
                  </a:cubicBezTo>
                  <a:cubicBezTo>
                    <a:pt x="81315" y="97736"/>
                    <a:pt x="88567" y="95261"/>
                    <a:pt x="95577" y="92870"/>
                  </a:cubicBezTo>
                  <a:cubicBezTo>
                    <a:pt x="103499" y="90170"/>
                    <a:pt x="111688" y="87381"/>
                    <a:pt x="119338" y="83742"/>
                  </a:cubicBezTo>
                  <a:cubicBezTo>
                    <a:pt x="125368" y="80874"/>
                    <a:pt x="124948" y="72653"/>
                    <a:pt x="124639" y="66649"/>
                  </a:cubicBezTo>
                  <a:cubicBezTo>
                    <a:pt x="124571" y="65265"/>
                    <a:pt x="124502" y="63960"/>
                    <a:pt x="124518" y="62832"/>
                  </a:cubicBezTo>
                  <a:cubicBezTo>
                    <a:pt x="124649" y="54622"/>
                    <a:pt x="124487" y="46312"/>
                    <a:pt x="124036" y="38132"/>
                  </a:cubicBezTo>
                  <a:cubicBezTo>
                    <a:pt x="123538" y="29067"/>
                    <a:pt x="122673" y="19902"/>
                    <a:pt x="121467" y="10905"/>
                  </a:cubicBezTo>
                  <a:cubicBezTo>
                    <a:pt x="121131" y="8430"/>
                    <a:pt x="120444" y="3287"/>
                    <a:pt x="116334" y="1011"/>
                  </a:cubicBezTo>
                  <a:cubicBezTo>
                    <a:pt x="115006" y="279"/>
                    <a:pt x="113628" y="0"/>
                    <a:pt x="112284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009175" y="2060500"/>
              <a:ext cx="2866650" cy="2740825"/>
            </a:xfrm>
            <a:custGeom>
              <a:rect b="b" l="l" r="r" t="t"/>
              <a:pathLst>
                <a:path extrusionOk="0" h="109633" w="114666">
                  <a:moveTo>
                    <a:pt x="107262" y="1455"/>
                  </a:moveTo>
                  <a:lnTo>
                    <a:pt x="107262" y="1455"/>
                  </a:lnTo>
                  <a:cubicBezTo>
                    <a:pt x="107264" y="1456"/>
                    <a:pt x="107266" y="1457"/>
                    <a:pt x="107268" y="1457"/>
                  </a:cubicBezTo>
                  <a:cubicBezTo>
                    <a:pt x="107266" y="1457"/>
                    <a:pt x="107264" y="1456"/>
                    <a:pt x="107262" y="1455"/>
                  </a:cubicBezTo>
                  <a:close/>
                  <a:moveTo>
                    <a:pt x="108142" y="2086"/>
                  </a:moveTo>
                  <a:cubicBezTo>
                    <a:pt x="108137" y="2089"/>
                    <a:pt x="108132" y="2093"/>
                    <a:pt x="108128" y="2097"/>
                  </a:cubicBezTo>
                  <a:cubicBezTo>
                    <a:pt x="108132" y="2093"/>
                    <a:pt x="108137" y="2090"/>
                    <a:pt x="108142" y="2086"/>
                  </a:cubicBezTo>
                  <a:close/>
                  <a:moveTo>
                    <a:pt x="95836" y="5204"/>
                  </a:moveTo>
                  <a:cubicBezTo>
                    <a:pt x="95595" y="5204"/>
                    <a:pt x="95301" y="5560"/>
                    <a:pt x="95507" y="5560"/>
                  </a:cubicBezTo>
                  <a:cubicBezTo>
                    <a:pt x="95556" y="5560"/>
                    <a:pt x="95634" y="5540"/>
                    <a:pt x="95749" y="5489"/>
                  </a:cubicBezTo>
                  <a:cubicBezTo>
                    <a:pt x="95838" y="5458"/>
                    <a:pt x="95948" y="5395"/>
                    <a:pt x="96042" y="5358"/>
                  </a:cubicBezTo>
                  <a:cubicBezTo>
                    <a:pt x="95995" y="5246"/>
                    <a:pt x="95918" y="5204"/>
                    <a:pt x="95836" y="5204"/>
                  </a:cubicBezTo>
                  <a:close/>
                  <a:moveTo>
                    <a:pt x="87412" y="8042"/>
                  </a:moveTo>
                  <a:cubicBezTo>
                    <a:pt x="87585" y="8048"/>
                    <a:pt x="87769" y="8063"/>
                    <a:pt x="87805" y="8158"/>
                  </a:cubicBezTo>
                  <a:cubicBezTo>
                    <a:pt x="87584" y="8267"/>
                    <a:pt x="87431" y="8317"/>
                    <a:pt x="87325" y="8317"/>
                  </a:cubicBezTo>
                  <a:cubicBezTo>
                    <a:pt x="87216" y="8317"/>
                    <a:pt x="87156" y="8266"/>
                    <a:pt x="87119" y="8173"/>
                  </a:cubicBezTo>
                  <a:lnTo>
                    <a:pt x="87412" y="8042"/>
                  </a:lnTo>
                  <a:close/>
                  <a:moveTo>
                    <a:pt x="68238" y="17139"/>
                  </a:moveTo>
                  <a:lnTo>
                    <a:pt x="68238" y="17139"/>
                  </a:lnTo>
                  <a:cubicBezTo>
                    <a:pt x="68086" y="17296"/>
                    <a:pt x="68002" y="17427"/>
                    <a:pt x="67698" y="17522"/>
                  </a:cubicBezTo>
                  <a:cubicBezTo>
                    <a:pt x="67662" y="17433"/>
                    <a:pt x="67578" y="17291"/>
                    <a:pt x="67892" y="17150"/>
                  </a:cubicBezTo>
                  <a:lnTo>
                    <a:pt x="68238" y="17139"/>
                  </a:lnTo>
                  <a:close/>
                  <a:moveTo>
                    <a:pt x="65732" y="17768"/>
                  </a:moveTo>
                  <a:lnTo>
                    <a:pt x="65733" y="17769"/>
                  </a:lnTo>
                  <a:lnTo>
                    <a:pt x="65733" y="17769"/>
                  </a:lnTo>
                  <a:cubicBezTo>
                    <a:pt x="65733" y="17769"/>
                    <a:pt x="65732" y="17769"/>
                    <a:pt x="65732" y="17768"/>
                  </a:cubicBezTo>
                  <a:close/>
                  <a:moveTo>
                    <a:pt x="112414" y="28063"/>
                  </a:moveTo>
                  <a:cubicBezTo>
                    <a:pt x="112481" y="28063"/>
                    <a:pt x="112558" y="28181"/>
                    <a:pt x="112574" y="28391"/>
                  </a:cubicBezTo>
                  <a:cubicBezTo>
                    <a:pt x="112530" y="28520"/>
                    <a:pt x="112465" y="28688"/>
                    <a:pt x="112408" y="28688"/>
                  </a:cubicBezTo>
                  <a:cubicBezTo>
                    <a:pt x="112369" y="28688"/>
                    <a:pt x="112335" y="28613"/>
                    <a:pt x="112312" y="28401"/>
                  </a:cubicBezTo>
                  <a:cubicBezTo>
                    <a:pt x="112296" y="28169"/>
                    <a:pt x="112350" y="28063"/>
                    <a:pt x="112414" y="28063"/>
                  </a:cubicBezTo>
                  <a:close/>
                  <a:moveTo>
                    <a:pt x="23362" y="35142"/>
                  </a:moveTo>
                  <a:cubicBezTo>
                    <a:pt x="23465" y="35142"/>
                    <a:pt x="23510" y="35178"/>
                    <a:pt x="23421" y="35280"/>
                  </a:cubicBezTo>
                  <a:cubicBezTo>
                    <a:pt x="23284" y="35437"/>
                    <a:pt x="22970" y="35490"/>
                    <a:pt x="22697" y="35579"/>
                  </a:cubicBezTo>
                  <a:cubicBezTo>
                    <a:pt x="22671" y="35485"/>
                    <a:pt x="22608" y="35333"/>
                    <a:pt x="22933" y="35228"/>
                  </a:cubicBezTo>
                  <a:cubicBezTo>
                    <a:pt x="23081" y="35182"/>
                    <a:pt x="23254" y="35142"/>
                    <a:pt x="23362" y="35142"/>
                  </a:cubicBezTo>
                  <a:close/>
                  <a:moveTo>
                    <a:pt x="113313" y="36397"/>
                  </a:moveTo>
                  <a:cubicBezTo>
                    <a:pt x="113308" y="36397"/>
                    <a:pt x="113304" y="36398"/>
                    <a:pt x="113300" y="36399"/>
                  </a:cubicBezTo>
                  <a:lnTo>
                    <a:pt x="113300" y="36399"/>
                  </a:lnTo>
                  <a:cubicBezTo>
                    <a:pt x="113305" y="36399"/>
                    <a:pt x="113309" y="36398"/>
                    <a:pt x="113313" y="36397"/>
                  </a:cubicBezTo>
                  <a:close/>
                  <a:moveTo>
                    <a:pt x="20216" y="36890"/>
                  </a:moveTo>
                  <a:cubicBezTo>
                    <a:pt x="19970" y="36890"/>
                    <a:pt x="19651" y="37204"/>
                    <a:pt x="19903" y="37204"/>
                  </a:cubicBezTo>
                  <a:cubicBezTo>
                    <a:pt x="19952" y="37204"/>
                    <a:pt x="20024" y="37192"/>
                    <a:pt x="20123" y="37162"/>
                  </a:cubicBezTo>
                  <a:cubicBezTo>
                    <a:pt x="20217" y="37147"/>
                    <a:pt x="20338" y="37099"/>
                    <a:pt x="20432" y="37073"/>
                  </a:cubicBezTo>
                  <a:cubicBezTo>
                    <a:pt x="20397" y="36939"/>
                    <a:pt x="20312" y="36890"/>
                    <a:pt x="20216" y="36890"/>
                  </a:cubicBezTo>
                  <a:close/>
                  <a:moveTo>
                    <a:pt x="112819" y="37052"/>
                  </a:moveTo>
                  <a:cubicBezTo>
                    <a:pt x="112914" y="37052"/>
                    <a:pt x="113041" y="37072"/>
                    <a:pt x="113046" y="37371"/>
                  </a:cubicBezTo>
                  <a:lnTo>
                    <a:pt x="113046" y="37371"/>
                  </a:lnTo>
                  <a:cubicBezTo>
                    <a:pt x="113046" y="37371"/>
                    <a:pt x="113046" y="37372"/>
                    <a:pt x="113046" y="37372"/>
                  </a:cubicBezTo>
                  <a:cubicBezTo>
                    <a:pt x="113046" y="37372"/>
                    <a:pt x="113046" y="37372"/>
                    <a:pt x="113046" y="37372"/>
                  </a:cubicBezTo>
                  <a:lnTo>
                    <a:pt x="113046" y="37372"/>
                  </a:lnTo>
                  <a:cubicBezTo>
                    <a:pt x="113046" y="37374"/>
                    <a:pt x="113047" y="37376"/>
                    <a:pt x="113048" y="37378"/>
                  </a:cubicBezTo>
                  <a:lnTo>
                    <a:pt x="113048" y="37378"/>
                  </a:lnTo>
                  <a:cubicBezTo>
                    <a:pt x="113118" y="37542"/>
                    <a:pt x="113107" y="37727"/>
                    <a:pt x="113059" y="37727"/>
                  </a:cubicBezTo>
                  <a:cubicBezTo>
                    <a:pt x="113037" y="37727"/>
                    <a:pt x="113006" y="37689"/>
                    <a:pt x="112972" y="37592"/>
                  </a:cubicBezTo>
                  <a:lnTo>
                    <a:pt x="112778" y="37052"/>
                  </a:lnTo>
                  <a:cubicBezTo>
                    <a:pt x="112791" y="37052"/>
                    <a:pt x="112804" y="37052"/>
                    <a:pt x="112819" y="37052"/>
                  </a:cubicBezTo>
                  <a:close/>
                  <a:moveTo>
                    <a:pt x="18628" y="37806"/>
                  </a:moveTo>
                  <a:lnTo>
                    <a:pt x="18628" y="37806"/>
                  </a:lnTo>
                  <a:cubicBezTo>
                    <a:pt x="18628" y="37806"/>
                    <a:pt x="18629" y="37807"/>
                    <a:pt x="18629" y="37807"/>
                  </a:cubicBezTo>
                  <a:cubicBezTo>
                    <a:pt x="18629" y="37807"/>
                    <a:pt x="18628" y="37806"/>
                    <a:pt x="18628" y="37806"/>
                  </a:cubicBezTo>
                  <a:close/>
                  <a:moveTo>
                    <a:pt x="14463" y="38043"/>
                  </a:moveTo>
                  <a:cubicBezTo>
                    <a:pt x="14588" y="38043"/>
                    <a:pt x="14651" y="38081"/>
                    <a:pt x="14544" y="38190"/>
                  </a:cubicBezTo>
                  <a:cubicBezTo>
                    <a:pt x="14392" y="38337"/>
                    <a:pt x="14078" y="38374"/>
                    <a:pt x="13805" y="38442"/>
                  </a:cubicBezTo>
                  <a:cubicBezTo>
                    <a:pt x="13784" y="38347"/>
                    <a:pt x="13726" y="38190"/>
                    <a:pt x="14062" y="38106"/>
                  </a:cubicBezTo>
                  <a:cubicBezTo>
                    <a:pt x="14196" y="38072"/>
                    <a:pt x="14354" y="38043"/>
                    <a:pt x="14463" y="38043"/>
                  </a:cubicBezTo>
                  <a:close/>
                  <a:moveTo>
                    <a:pt x="4192" y="40674"/>
                  </a:moveTo>
                  <a:cubicBezTo>
                    <a:pt x="4183" y="40674"/>
                    <a:pt x="4172" y="40697"/>
                    <a:pt x="4159" y="40759"/>
                  </a:cubicBezTo>
                  <a:lnTo>
                    <a:pt x="4163" y="40759"/>
                  </a:lnTo>
                  <a:cubicBezTo>
                    <a:pt x="4178" y="40835"/>
                    <a:pt x="4189" y="40863"/>
                    <a:pt x="4197" y="40863"/>
                  </a:cubicBezTo>
                  <a:cubicBezTo>
                    <a:pt x="4218" y="40863"/>
                    <a:pt x="4216" y="40674"/>
                    <a:pt x="4192" y="40674"/>
                  </a:cubicBezTo>
                  <a:close/>
                  <a:moveTo>
                    <a:pt x="112438" y="44120"/>
                  </a:moveTo>
                  <a:lnTo>
                    <a:pt x="112438" y="44120"/>
                  </a:lnTo>
                  <a:cubicBezTo>
                    <a:pt x="112437" y="44120"/>
                    <a:pt x="112437" y="44120"/>
                    <a:pt x="112437" y="44120"/>
                  </a:cubicBezTo>
                  <a:cubicBezTo>
                    <a:pt x="112437" y="44120"/>
                    <a:pt x="112437" y="44120"/>
                    <a:pt x="112438" y="44120"/>
                  </a:cubicBezTo>
                  <a:close/>
                  <a:moveTo>
                    <a:pt x="113339" y="49253"/>
                  </a:moveTo>
                  <a:cubicBezTo>
                    <a:pt x="113460" y="49253"/>
                    <a:pt x="113470" y="49295"/>
                    <a:pt x="113475" y="49583"/>
                  </a:cubicBezTo>
                  <a:cubicBezTo>
                    <a:pt x="113481" y="49812"/>
                    <a:pt x="113496" y="50218"/>
                    <a:pt x="113358" y="50218"/>
                  </a:cubicBezTo>
                  <a:cubicBezTo>
                    <a:pt x="113357" y="50218"/>
                    <a:pt x="113356" y="50218"/>
                    <a:pt x="113355" y="50218"/>
                  </a:cubicBezTo>
                  <a:lnTo>
                    <a:pt x="113339" y="49253"/>
                  </a:lnTo>
                  <a:close/>
                  <a:moveTo>
                    <a:pt x="112972" y="54381"/>
                  </a:moveTo>
                  <a:cubicBezTo>
                    <a:pt x="112973" y="54381"/>
                    <a:pt x="112973" y="54381"/>
                    <a:pt x="112974" y="54381"/>
                  </a:cubicBezTo>
                  <a:lnTo>
                    <a:pt x="112974" y="54381"/>
                  </a:lnTo>
                  <a:cubicBezTo>
                    <a:pt x="112973" y="54381"/>
                    <a:pt x="112973" y="54381"/>
                    <a:pt x="112972" y="54381"/>
                  </a:cubicBezTo>
                  <a:close/>
                  <a:moveTo>
                    <a:pt x="1906" y="55009"/>
                  </a:moveTo>
                  <a:cubicBezTo>
                    <a:pt x="1907" y="55010"/>
                    <a:pt x="1908" y="55010"/>
                    <a:pt x="1909" y="55010"/>
                  </a:cubicBezTo>
                  <a:cubicBezTo>
                    <a:pt x="1908" y="55010"/>
                    <a:pt x="1907" y="55010"/>
                    <a:pt x="1906" y="55009"/>
                  </a:cubicBezTo>
                  <a:close/>
                  <a:moveTo>
                    <a:pt x="114600" y="56378"/>
                  </a:moveTo>
                  <a:cubicBezTo>
                    <a:pt x="114501" y="56378"/>
                    <a:pt x="114488" y="56425"/>
                    <a:pt x="114493" y="56693"/>
                  </a:cubicBezTo>
                  <a:cubicBezTo>
                    <a:pt x="114493" y="56722"/>
                    <a:pt x="114480" y="57216"/>
                    <a:pt x="114529" y="57216"/>
                  </a:cubicBezTo>
                  <a:cubicBezTo>
                    <a:pt x="114534" y="57216"/>
                    <a:pt x="114539" y="57212"/>
                    <a:pt x="114545" y="57201"/>
                  </a:cubicBezTo>
                  <a:lnTo>
                    <a:pt x="114545" y="57212"/>
                  </a:lnTo>
                  <a:cubicBezTo>
                    <a:pt x="114666" y="57013"/>
                    <a:pt x="114624" y="56703"/>
                    <a:pt x="114618" y="56378"/>
                  </a:cubicBezTo>
                  <a:cubicBezTo>
                    <a:pt x="114612" y="56378"/>
                    <a:pt x="114606" y="56378"/>
                    <a:pt x="114600" y="56378"/>
                  </a:cubicBezTo>
                  <a:close/>
                  <a:moveTo>
                    <a:pt x="112810" y="57565"/>
                  </a:moveTo>
                  <a:cubicBezTo>
                    <a:pt x="112810" y="57568"/>
                    <a:pt x="112810" y="57571"/>
                    <a:pt x="112810" y="57574"/>
                  </a:cubicBezTo>
                  <a:cubicBezTo>
                    <a:pt x="112810" y="57571"/>
                    <a:pt x="112810" y="57568"/>
                    <a:pt x="112810" y="57565"/>
                  </a:cubicBezTo>
                  <a:close/>
                  <a:moveTo>
                    <a:pt x="524" y="63200"/>
                  </a:moveTo>
                  <a:cubicBezTo>
                    <a:pt x="524" y="63200"/>
                    <a:pt x="524" y="63200"/>
                    <a:pt x="524" y="63200"/>
                  </a:cubicBezTo>
                  <a:cubicBezTo>
                    <a:pt x="524" y="63200"/>
                    <a:pt x="524" y="63200"/>
                    <a:pt x="524" y="63200"/>
                  </a:cubicBezTo>
                  <a:close/>
                  <a:moveTo>
                    <a:pt x="1248" y="73502"/>
                  </a:moveTo>
                  <a:cubicBezTo>
                    <a:pt x="1248" y="73502"/>
                    <a:pt x="1248" y="73503"/>
                    <a:pt x="1249" y="73503"/>
                  </a:cubicBezTo>
                  <a:lnTo>
                    <a:pt x="1249" y="73503"/>
                  </a:lnTo>
                  <a:cubicBezTo>
                    <a:pt x="1248" y="73503"/>
                    <a:pt x="1248" y="73502"/>
                    <a:pt x="1248" y="73502"/>
                  </a:cubicBezTo>
                  <a:close/>
                  <a:moveTo>
                    <a:pt x="1762" y="78520"/>
                  </a:moveTo>
                  <a:cubicBezTo>
                    <a:pt x="1755" y="78521"/>
                    <a:pt x="1748" y="78522"/>
                    <a:pt x="1742" y="78523"/>
                  </a:cubicBezTo>
                  <a:lnTo>
                    <a:pt x="1742" y="78523"/>
                  </a:lnTo>
                  <a:cubicBezTo>
                    <a:pt x="1749" y="78521"/>
                    <a:pt x="1755" y="78520"/>
                    <a:pt x="1762" y="78520"/>
                  </a:cubicBezTo>
                  <a:close/>
                  <a:moveTo>
                    <a:pt x="100559" y="78784"/>
                  </a:moveTo>
                  <a:cubicBezTo>
                    <a:pt x="100501" y="78784"/>
                    <a:pt x="100424" y="78799"/>
                    <a:pt x="100326" y="78834"/>
                  </a:cubicBezTo>
                  <a:cubicBezTo>
                    <a:pt x="100009" y="78957"/>
                    <a:pt x="100046" y="79110"/>
                    <a:pt x="100243" y="79110"/>
                  </a:cubicBezTo>
                  <a:cubicBezTo>
                    <a:pt x="100290" y="79110"/>
                    <a:pt x="100347" y="79101"/>
                    <a:pt x="100410" y="79081"/>
                  </a:cubicBezTo>
                  <a:lnTo>
                    <a:pt x="100410" y="79086"/>
                  </a:lnTo>
                  <a:cubicBezTo>
                    <a:pt x="100708" y="78972"/>
                    <a:pt x="100761" y="78784"/>
                    <a:pt x="100559" y="78784"/>
                  </a:cubicBezTo>
                  <a:close/>
                  <a:moveTo>
                    <a:pt x="98858" y="79511"/>
                  </a:moveTo>
                  <a:lnTo>
                    <a:pt x="98858" y="79511"/>
                  </a:lnTo>
                  <a:cubicBezTo>
                    <a:pt x="98255" y="79720"/>
                    <a:pt x="98192" y="79841"/>
                    <a:pt x="98638" y="79862"/>
                  </a:cubicBezTo>
                  <a:lnTo>
                    <a:pt x="98638" y="79872"/>
                  </a:lnTo>
                  <a:cubicBezTo>
                    <a:pt x="98800" y="79726"/>
                    <a:pt x="98978" y="79610"/>
                    <a:pt x="98858" y="79511"/>
                  </a:cubicBezTo>
                  <a:close/>
                  <a:moveTo>
                    <a:pt x="95591" y="80124"/>
                  </a:moveTo>
                  <a:cubicBezTo>
                    <a:pt x="95649" y="80124"/>
                    <a:pt x="95690" y="80145"/>
                    <a:pt x="95707" y="80198"/>
                  </a:cubicBezTo>
                  <a:lnTo>
                    <a:pt x="95403" y="80308"/>
                  </a:lnTo>
                  <a:lnTo>
                    <a:pt x="95062" y="80287"/>
                  </a:lnTo>
                  <a:cubicBezTo>
                    <a:pt x="95278" y="80212"/>
                    <a:pt x="95472" y="80124"/>
                    <a:pt x="95591" y="80124"/>
                  </a:cubicBezTo>
                  <a:close/>
                  <a:moveTo>
                    <a:pt x="2113" y="81713"/>
                  </a:moveTo>
                  <a:lnTo>
                    <a:pt x="2113" y="81713"/>
                  </a:lnTo>
                  <a:cubicBezTo>
                    <a:pt x="2113" y="81713"/>
                    <a:pt x="2113" y="81713"/>
                    <a:pt x="2113" y="81713"/>
                  </a:cubicBezTo>
                  <a:lnTo>
                    <a:pt x="2113" y="81713"/>
                  </a:lnTo>
                  <a:cubicBezTo>
                    <a:pt x="2113" y="81713"/>
                    <a:pt x="2113" y="81713"/>
                    <a:pt x="2113" y="81713"/>
                  </a:cubicBezTo>
                  <a:close/>
                  <a:moveTo>
                    <a:pt x="90831" y="82216"/>
                  </a:moveTo>
                  <a:cubicBezTo>
                    <a:pt x="90827" y="82217"/>
                    <a:pt x="90823" y="82218"/>
                    <a:pt x="90819" y="82219"/>
                  </a:cubicBezTo>
                  <a:lnTo>
                    <a:pt x="90819" y="82219"/>
                  </a:lnTo>
                  <a:cubicBezTo>
                    <a:pt x="90823" y="82218"/>
                    <a:pt x="90827" y="82217"/>
                    <a:pt x="90831" y="82216"/>
                  </a:cubicBezTo>
                  <a:close/>
                  <a:moveTo>
                    <a:pt x="78854" y="86542"/>
                  </a:moveTo>
                  <a:cubicBezTo>
                    <a:pt x="78854" y="86544"/>
                    <a:pt x="78855" y="86545"/>
                    <a:pt x="78856" y="86547"/>
                  </a:cubicBezTo>
                  <a:cubicBezTo>
                    <a:pt x="78855" y="86545"/>
                    <a:pt x="78854" y="86544"/>
                    <a:pt x="78854" y="86542"/>
                  </a:cubicBezTo>
                  <a:close/>
                  <a:moveTo>
                    <a:pt x="2941" y="86458"/>
                  </a:moveTo>
                  <a:cubicBezTo>
                    <a:pt x="2839" y="86881"/>
                    <a:pt x="2940" y="87081"/>
                    <a:pt x="3030" y="87081"/>
                  </a:cubicBezTo>
                  <a:cubicBezTo>
                    <a:pt x="3097" y="87081"/>
                    <a:pt x="3159" y="86970"/>
                    <a:pt x="3125" y="86757"/>
                  </a:cubicBezTo>
                  <a:lnTo>
                    <a:pt x="2941" y="86458"/>
                  </a:lnTo>
                  <a:close/>
                  <a:moveTo>
                    <a:pt x="3340" y="90243"/>
                  </a:moveTo>
                  <a:cubicBezTo>
                    <a:pt x="3340" y="90243"/>
                    <a:pt x="3340" y="90243"/>
                    <a:pt x="3340" y="90243"/>
                  </a:cubicBezTo>
                  <a:lnTo>
                    <a:pt x="3340" y="90243"/>
                  </a:lnTo>
                  <a:cubicBezTo>
                    <a:pt x="3340" y="90243"/>
                    <a:pt x="3340" y="90243"/>
                    <a:pt x="3340" y="90243"/>
                  </a:cubicBezTo>
                  <a:close/>
                  <a:moveTo>
                    <a:pt x="65921" y="90526"/>
                  </a:moveTo>
                  <a:cubicBezTo>
                    <a:pt x="65921" y="90527"/>
                    <a:pt x="65922" y="90528"/>
                    <a:pt x="65922" y="90529"/>
                  </a:cubicBezTo>
                  <a:lnTo>
                    <a:pt x="65922" y="90529"/>
                  </a:lnTo>
                  <a:cubicBezTo>
                    <a:pt x="65922" y="90528"/>
                    <a:pt x="65921" y="90527"/>
                    <a:pt x="65921" y="90526"/>
                  </a:cubicBezTo>
                  <a:close/>
                  <a:moveTo>
                    <a:pt x="52703" y="96304"/>
                  </a:moveTo>
                  <a:lnTo>
                    <a:pt x="52410" y="96435"/>
                  </a:lnTo>
                  <a:lnTo>
                    <a:pt x="52163" y="96687"/>
                  </a:lnTo>
                  <a:cubicBezTo>
                    <a:pt x="52598" y="96677"/>
                    <a:pt x="52798" y="96551"/>
                    <a:pt x="52703" y="96304"/>
                  </a:cubicBezTo>
                  <a:close/>
                  <a:moveTo>
                    <a:pt x="71098" y="88696"/>
                  </a:moveTo>
                  <a:cubicBezTo>
                    <a:pt x="71035" y="88696"/>
                    <a:pt x="70978" y="88696"/>
                    <a:pt x="70928" y="88697"/>
                  </a:cubicBezTo>
                  <a:cubicBezTo>
                    <a:pt x="70886" y="88697"/>
                    <a:pt x="70063" y="88697"/>
                    <a:pt x="70105" y="88807"/>
                  </a:cubicBezTo>
                  <a:cubicBezTo>
                    <a:pt x="69911" y="88995"/>
                    <a:pt x="69796" y="89058"/>
                    <a:pt x="69481" y="89121"/>
                  </a:cubicBezTo>
                  <a:cubicBezTo>
                    <a:pt x="69072" y="89200"/>
                    <a:pt x="68516" y="89279"/>
                    <a:pt x="68144" y="89562"/>
                  </a:cubicBezTo>
                  <a:cubicBezTo>
                    <a:pt x="67824" y="89808"/>
                    <a:pt x="67850" y="89918"/>
                    <a:pt x="67421" y="89929"/>
                  </a:cubicBezTo>
                  <a:cubicBezTo>
                    <a:pt x="66990" y="90117"/>
                    <a:pt x="66396" y="90642"/>
                    <a:pt x="66090" y="90642"/>
                  </a:cubicBezTo>
                  <a:cubicBezTo>
                    <a:pt x="66014" y="90642"/>
                    <a:pt x="65955" y="90609"/>
                    <a:pt x="65922" y="90529"/>
                  </a:cubicBezTo>
                  <a:lnTo>
                    <a:pt x="65922" y="90529"/>
                  </a:lnTo>
                  <a:cubicBezTo>
                    <a:pt x="66044" y="90838"/>
                    <a:pt x="64840" y="91125"/>
                    <a:pt x="64474" y="91339"/>
                  </a:cubicBezTo>
                  <a:cubicBezTo>
                    <a:pt x="64054" y="91580"/>
                    <a:pt x="64463" y="91533"/>
                    <a:pt x="64201" y="91769"/>
                  </a:cubicBezTo>
                  <a:cubicBezTo>
                    <a:pt x="64116" y="91846"/>
                    <a:pt x="64021" y="91873"/>
                    <a:pt x="63933" y="91873"/>
                  </a:cubicBezTo>
                  <a:cubicBezTo>
                    <a:pt x="63789" y="91873"/>
                    <a:pt x="63665" y="91799"/>
                    <a:pt x="63646" y="91753"/>
                  </a:cubicBezTo>
                  <a:cubicBezTo>
                    <a:pt x="63611" y="91671"/>
                    <a:pt x="63558" y="91638"/>
                    <a:pt x="63491" y="91638"/>
                  </a:cubicBezTo>
                  <a:cubicBezTo>
                    <a:pt x="63257" y="91638"/>
                    <a:pt x="62855" y="92041"/>
                    <a:pt x="62513" y="92220"/>
                  </a:cubicBezTo>
                  <a:cubicBezTo>
                    <a:pt x="62328" y="92317"/>
                    <a:pt x="60958" y="92838"/>
                    <a:pt x="60835" y="92838"/>
                  </a:cubicBezTo>
                  <a:cubicBezTo>
                    <a:pt x="60825" y="92838"/>
                    <a:pt x="60823" y="92835"/>
                    <a:pt x="60830" y="92828"/>
                  </a:cubicBezTo>
                  <a:lnTo>
                    <a:pt x="60830" y="92828"/>
                  </a:lnTo>
                  <a:cubicBezTo>
                    <a:pt x="60807" y="92851"/>
                    <a:pt x="60806" y="92859"/>
                    <a:pt x="60816" y="92859"/>
                  </a:cubicBezTo>
                  <a:cubicBezTo>
                    <a:pt x="60839" y="92859"/>
                    <a:pt x="60919" y="92821"/>
                    <a:pt x="60958" y="92821"/>
                  </a:cubicBezTo>
                  <a:cubicBezTo>
                    <a:pt x="60988" y="92821"/>
                    <a:pt x="60994" y="92842"/>
                    <a:pt x="60935" y="92917"/>
                  </a:cubicBezTo>
                  <a:cubicBezTo>
                    <a:pt x="60846" y="93027"/>
                    <a:pt x="60578" y="93137"/>
                    <a:pt x="60421" y="93206"/>
                  </a:cubicBezTo>
                  <a:cubicBezTo>
                    <a:pt x="60191" y="93313"/>
                    <a:pt x="59787" y="93505"/>
                    <a:pt x="59572" y="93505"/>
                  </a:cubicBezTo>
                  <a:cubicBezTo>
                    <a:pt x="59567" y="93505"/>
                    <a:pt x="59561" y="93505"/>
                    <a:pt x="59556" y="93504"/>
                  </a:cubicBezTo>
                  <a:cubicBezTo>
                    <a:pt x="59453" y="93499"/>
                    <a:pt x="59400" y="93470"/>
                    <a:pt x="59331" y="93470"/>
                  </a:cubicBezTo>
                  <a:cubicBezTo>
                    <a:pt x="59259" y="93470"/>
                    <a:pt x="59172" y="93502"/>
                    <a:pt x="58995" y="93625"/>
                  </a:cubicBezTo>
                  <a:cubicBezTo>
                    <a:pt x="58743" y="93798"/>
                    <a:pt x="58780" y="93971"/>
                    <a:pt x="58596" y="94102"/>
                  </a:cubicBezTo>
                  <a:cubicBezTo>
                    <a:pt x="58266" y="94333"/>
                    <a:pt x="57642" y="94380"/>
                    <a:pt x="57317" y="94459"/>
                  </a:cubicBezTo>
                  <a:cubicBezTo>
                    <a:pt x="56908" y="94564"/>
                    <a:pt x="56504" y="94705"/>
                    <a:pt x="56122" y="94883"/>
                  </a:cubicBezTo>
                  <a:cubicBezTo>
                    <a:pt x="55739" y="95056"/>
                    <a:pt x="55372" y="95266"/>
                    <a:pt x="55031" y="95513"/>
                  </a:cubicBezTo>
                  <a:cubicBezTo>
                    <a:pt x="54879" y="95623"/>
                    <a:pt x="54622" y="95969"/>
                    <a:pt x="54444" y="96047"/>
                  </a:cubicBezTo>
                  <a:cubicBezTo>
                    <a:pt x="54486" y="96026"/>
                    <a:pt x="54570" y="95728"/>
                    <a:pt x="54496" y="95707"/>
                  </a:cubicBezTo>
                  <a:cubicBezTo>
                    <a:pt x="54490" y="95705"/>
                    <a:pt x="54482" y="95704"/>
                    <a:pt x="54473" y="95704"/>
                  </a:cubicBezTo>
                  <a:cubicBezTo>
                    <a:pt x="54297" y="95704"/>
                    <a:pt x="53666" y="96021"/>
                    <a:pt x="53521" y="96110"/>
                  </a:cubicBezTo>
                  <a:cubicBezTo>
                    <a:pt x="53264" y="96268"/>
                    <a:pt x="53463" y="96325"/>
                    <a:pt x="53128" y="96493"/>
                  </a:cubicBezTo>
                  <a:cubicBezTo>
                    <a:pt x="52861" y="96629"/>
                    <a:pt x="52583" y="96739"/>
                    <a:pt x="52294" y="96818"/>
                  </a:cubicBezTo>
                  <a:cubicBezTo>
                    <a:pt x="51513" y="97044"/>
                    <a:pt x="51424" y="96818"/>
                    <a:pt x="50695" y="97332"/>
                  </a:cubicBezTo>
                  <a:cubicBezTo>
                    <a:pt x="50417" y="97615"/>
                    <a:pt x="50082" y="97746"/>
                    <a:pt x="49652" y="97930"/>
                  </a:cubicBezTo>
                  <a:cubicBezTo>
                    <a:pt x="49468" y="98008"/>
                    <a:pt x="49484" y="98297"/>
                    <a:pt x="49070" y="98470"/>
                  </a:cubicBezTo>
                  <a:cubicBezTo>
                    <a:pt x="49026" y="98414"/>
                    <a:pt x="49114" y="98167"/>
                    <a:pt x="48969" y="98167"/>
                  </a:cubicBezTo>
                  <a:cubicBezTo>
                    <a:pt x="48925" y="98167"/>
                    <a:pt x="48859" y="98190"/>
                    <a:pt x="48760" y="98249"/>
                  </a:cubicBezTo>
                  <a:cubicBezTo>
                    <a:pt x="48505" y="98410"/>
                    <a:pt x="48374" y="98623"/>
                    <a:pt x="48198" y="98797"/>
                  </a:cubicBezTo>
                  <a:lnTo>
                    <a:pt x="48198" y="98797"/>
                  </a:lnTo>
                  <a:cubicBezTo>
                    <a:pt x="48296" y="98699"/>
                    <a:pt x="48298" y="98662"/>
                    <a:pt x="48242" y="98662"/>
                  </a:cubicBezTo>
                  <a:cubicBezTo>
                    <a:pt x="48067" y="98662"/>
                    <a:pt x="47339" y="99017"/>
                    <a:pt x="47156" y="99067"/>
                  </a:cubicBezTo>
                  <a:cubicBezTo>
                    <a:pt x="47088" y="99086"/>
                    <a:pt x="47039" y="99094"/>
                    <a:pt x="47003" y="99094"/>
                  </a:cubicBezTo>
                  <a:cubicBezTo>
                    <a:pt x="46862" y="99094"/>
                    <a:pt x="46910" y="98980"/>
                    <a:pt x="46786" y="98980"/>
                  </a:cubicBezTo>
                  <a:cubicBezTo>
                    <a:pt x="46739" y="98980"/>
                    <a:pt x="46668" y="98996"/>
                    <a:pt x="46553" y="99041"/>
                  </a:cubicBezTo>
                  <a:cubicBezTo>
                    <a:pt x="46146" y="99192"/>
                    <a:pt x="46217" y="99667"/>
                    <a:pt x="46630" y="99667"/>
                  </a:cubicBezTo>
                  <a:cubicBezTo>
                    <a:pt x="46704" y="99667"/>
                    <a:pt x="46790" y="99651"/>
                    <a:pt x="46885" y="99616"/>
                  </a:cubicBezTo>
                  <a:lnTo>
                    <a:pt x="46885" y="99616"/>
                  </a:lnTo>
                  <a:lnTo>
                    <a:pt x="46475" y="99770"/>
                  </a:lnTo>
                  <a:cubicBezTo>
                    <a:pt x="46122" y="99905"/>
                    <a:pt x="45767" y="100230"/>
                    <a:pt x="46008" y="100230"/>
                  </a:cubicBezTo>
                  <a:cubicBezTo>
                    <a:pt x="46058" y="100230"/>
                    <a:pt x="46133" y="100216"/>
                    <a:pt x="46239" y="100184"/>
                  </a:cubicBezTo>
                  <a:lnTo>
                    <a:pt x="46233" y="100184"/>
                  </a:lnTo>
                  <a:cubicBezTo>
                    <a:pt x="46684" y="100043"/>
                    <a:pt x="47119" y="99864"/>
                    <a:pt x="47539" y="99649"/>
                  </a:cubicBezTo>
                  <a:cubicBezTo>
                    <a:pt x="48011" y="99424"/>
                    <a:pt x="48147" y="99340"/>
                    <a:pt x="48331" y="99099"/>
                  </a:cubicBezTo>
                  <a:cubicBezTo>
                    <a:pt x="48545" y="98821"/>
                    <a:pt x="49199" y="98816"/>
                    <a:pt x="49086" y="98513"/>
                  </a:cubicBezTo>
                  <a:lnTo>
                    <a:pt x="49086" y="98513"/>
                  </a:lnTo>
                  <a:cubicBezTo>
                    <a:pt x="49111" y="98578"/>
                    <a:pt x="49186" y="98604"/>
                    <a:pt x="49294" y="98604"/>
                  </a:cubicBezTo>
                  <a:cubicBezTo>
                    <a:pt x="49682" y="98604"/>
                    <a:pt x="50491" y="98265"/>
                    <a:pt x="50884" y="98134"/>
                  </a:cubicBezTo>
                  <a:cubicBezTo>
                    <a:pt x="51073" y="98071"/>
                    <a:pt x="51445" y="97940"/>
                    <a:pt x="51607" y="97930"/>
                  </a:cubicBezTo>
                  <a:cubicBezTo>
                    <a:pt x="51630" y="97991"/>
                    <a:pt x="51721" y="98021"/>
                    <a:pt x="51842" y="98021"/>
                  </a:cubicBezTo>
                  <a:cubicBezTo>
                    <a:pt x="51971" y="98021"/>
                    <a:pt x="52135" y="97987"/>
                    <a:pt x="52289" y="97919"/>
                  </a:cubicBezTo>
                  <a:lnTo>
                    <a:pt x="52195" y="97673"/>
                  </a:lnTo>
                  <a:cubicBezTo>
                    <a:pt x="52651" y="97474"/>
                    <a:pt x="52782" y="97641"/>
                    <a:pt x="53217" y="97384"/>
                  </a:cubicBezTo>
                  <a:cubicBezTo>
                    <a:pt x="53568" y="97175"/>
                    <a:pt x="53977" y="96886"/>
                    <a:pt x="54124" y="96656"/>
                  </a:cubicBezTo>
                  <a:cubicBezTo>
                    <a:pt x="54192" y="96551"/>
                    <a:pt x="54087" y="96551"/>
                    <a:pt x="54281" y="96477"/>
                  </a:cubicBezTo>
                  <a:cubicBezTo>
                    <a:pt x="54491" y="96388"/>
                    <a:pt x="54706" y="96325"/>
                    <a:pt x="54932" y="96278"/>
                  </a:cubicBezTo>
                  <a:cubicBezTo>
                    <a:pt x="55330" y="96210"/>
                    <a:pt x="55828" y="96147"/>
                    <a:pt x="56158" y="95869"/>
                  </a:cubicBezTo>
                  <a:cubicBezTo>
                    <a:pt x="56562" y="95544"/>
                    <a:pt x="57024" y="95287"/>
                    <a:pt x="57516" y="95119"/>
                  </a:cubicBezTo>
                  <a:cubicBezTo>
                    <a:pt x="57552" y="95108"/>
                    <a:pt x="57590" y="95104"/>
                    <a:pt x="57630" y="95104"/>
                  </a:cubicBezTo>
                  <a:cubicBezTo>
                    <a:pt x="57750" y="95104"/>
                    <a:pt x="57885" y="95142"/>
                    <a:pt x="58010" y="95142"/>
                  </a:cubicBezTo>
                  <a:cubicBezTo>
                    <a:pt x="58094" y="95142"/>
                    <a:pt x="58173" y="95125"/>
                    <a:pt x="58240" y="95067"/>
                  </a:cubicBezTo>
                  <a:cubicBezTo>
                    <a:pt x="58686" y="94679"/>
                    <a:pt x="57700" y="94831"/>
                    <a:pt x="58518" y="94469"/>
                  </a:cubicBezTo>
                  <a:cubicBezTo>
                    <a:pt x="58627" y="94422"/>
                    <a:pt x="58702" y="94402"/>
                    <a:pt x="58753" y="94402"/>
                  </a:cubicBezTo>
                  <a:cubicBezTo>
                    <a:pt x="58983" y="94402"/>
                    <a:pt x="58743" y="94790"/>
                    <a:pt x="58995" y="94790"/>
                  </a:cubicBezTo>
                  <a:cubicBezTo>
                    <a:pt x="59060" y="94790"/>
                    <a:pt x="59157" y="94765"/>
                    <a:pt x="59304" y="94700"/>
                  </a:cubicBezTo>
                  <a:cubicBezTo>
                    <a:pt x="59771" y="94495"/>
                    <a:pt x="59341" y="94459"/>
                    <a:pt x="59608" y="94286"/>
                  </a:cubicBezTo>
                  <a:cubicBezTo>
                    <a:pt x="60049" y="94003"/>
                    <a:pt x="60751" y="93777"/>
                    <a:pt x="61239" y="93588"/>
                  </a:cubicBezTo>
                  <a:cubicBezTo>
                    <a:pt x="62329" y="93169"/>
                    <a:pt x="63735" y="92770"/>
                    <a:pt x="64778" y="92204"/>
                  </a:cubicBezTo>
                  <a:cubicBezTo>
                    <a:pt x="65108" y="92026"/>
                    <a:pt x="65108" y="91895"/>
                    <a:pt x="65318" y="91701"/>
                  </a:cubicBezTo>
                  <a:cubicBezTo>
                    <a:pt x="65487" y="91543"/>
                    <a:pt x="65566" y="91493"/>
                    <a:pt x="65605" y="91493"/>
                  </a:cubicBezTo>
                  <a:cubicBezTo>
                    <a:pt x="65677" y="91493"/>
                    <a:pt x="65620" y="91659"/>
                    <a:pt x="65734" y="91659"/>
                  </a:cubicBezTo>
                  <a:cubicBezTo>
                    <a:pt x="65735" y="91659"/>
                    <a:pt x="65736" y="91659"/>
                    <a:pt x="65737" y="91659"/>
                  </a:cubicBezTo>
                  <a:cubicBezTo>
                    <a:pt x="65989" y="91654"/>
                    <a:pt x="66676" y="91203"/>
                    <a:pt x="66828" y="91045"/>
                  </a:cubicBezTo>
                  <a:cubicBezTo>
                    <a:pt x="66947" y="90817"/>
                    <a:pt x="67022" y="90748"/>
                    <a:pt x="67121" y="90748"/>
                  </a:cubicBezTo>
                  <a:cubicBezTo>
                    <a:pt x="67201" y="90748"/>
                    <a:pt x="67296" y="90793"/>
                    <a:pt x="67441" y="90836"/>
                  </a:cubicBezTo>
                  <a:cubicBezTo>
                    <a:pt x="67442" y="90836"/>
                    <a:pt x="67442" y="90836"/>
                    <a:pt x="67442" y="90836"/>
                  </a:cubicBezTo>
                  <a:cubicBezTo>
                    <a:pt x="67486" y="90836"/>
                    <a:pt x="67708" y="90220"/>
                    <a:pt x="67610" y="90220"/>
                  </a:cubicBezTo>
                  <a:cubicBezTo>
                    <a:pt x="67607" y="90220"/>
                    <a:pt x="67603" y="90221"/>
                    <a:pt x="67599" y="90222"/>
                  </a:cubicBezTo>
                  <a:cubicBezTo>
                    <a:pt x="67632" y="90210"/>
                    <a:pt x="67662" y="90204"/>
                    <a:pt x="67691" y="90204"/>
                  </a:cubicBezTo>
                  <a:cubicBezTo>
                    <a:pt x="67854" y="90204"/>
                    <a:pt x="67951" y="90379"/>
                    <a:pt x="68018" y="90406"/>
                  </a:cubicBezTo>
                  <a:cubicBezTo>
                    <a:pt x="68037" y="90412"/>
                    <a:pt x="68058" y="90414"/>
                    <a:pt x="68080" y="90414"/>
                  </a:cubicBezTo>
                  <a:cubicBezTo>
                    <a:pt x="68301" y="90414"/>
                    <a:pt x="68675" y="90153"/>
                    <a:pt x="68847" y="90034"/>
                  </a:cubicBezTo>
                  <a:cubicBezTo>
                    <a:pt x="69024" y="89930"/>
                    <a:pt x="69812" y="89474"/>
                    <a:pt x="70060" y="89474"/>
                  </a:cubicBezTo>
                  <a:cubicBezTo>
                    <a:pt x="70126" y="89474"/>
                    <a:pt x="70154" y="89507"/>
                    <a:pt x="70121" y="89588"/>
                  </a:cubicBezTo>
                  <a:cubicBezTo>
                    <a:pt x="70083" y="89679"/>
                    <a:pt x="70096" y="89715"/>
                    <a:pt x="70145" y="89715"/>
                  </a:cubicBezTo>
                  <a:cubicBezTo>
                    <a:pt x="70337" y="89715"/>
                    <a:pt x="71074" y="89134"/>
                    <a:pt x="71279" y="89037"/>
                  </a:cubicBezTo>
                  <a:cubicBezTo>
                    <a:pt x="71409" y="88973"/>
                    <a:pt x="71517" y="88949"/>
                    <a:pt x="71611" y="88949"/>
                  </a:cubicBezTo>
                  <a:cubicBezTo>
                    <a:pt x="71870" y="88949"/>
                    <a:pt x="72021" y="89131"/>
                    <a:pt x="72219" y="89131"/>
                  </a:cubicBezTo>
                  <a:cubicBezTo>
                    <a:pt x="72314" y="89131"/>
                    <a:pt x="72419" y="89088"/>
                    <a:pt x="72553" y="88964"/>
                  </a:cubicBezTo>
                  <a:cubicBezTo>
                    <a:pt x="72469" y="88726"/>
                    <a:pt x="71610" y="88696"/>
                    <a:pt x="71098" y="88696"/>
                  </a:cubicBezTo>
                  <a:close/>
                  <a:moveTo>
                    <a:pt x="42149" y="101246"/>
                  </a:moveTo>
                  <a:cubicBezTo>
                    <a:pt x="42352" y="101246"/>
                    <a:pt x="42296" y="101436"/>
                    <a:pt x="41997" y="101542"/>
                  </a:cubicBezTo>
                  <a:cubicBezTo>
                    <a:pt x="41766" y="101532"/>
                    <a:pt x="41420" y="101495"/>
                    <a:pt x="41918" y="101296"/>
                  </a:cubicBezTo>
                  <a:cubicBezTo>
                    <a:pt x="42015" y="101260"/>
                    <a:pt x="42092" y="101246"/>
                    <a:pt x="42149" y="101246"/>
                  </a:cubicBezTo>
                  <a:close/>
                  <a:moveTo>
                    <a:pt x="4358" y="101886"/>
                  </a:moveTo>
                  <a:cubicBezTo>
                    <a:pt x="4425" y="101886"/>
                    <a:pt x="4485" y="102077"/>
                    <a:pt x="4472" y="102470"/>
                  </a:cubicBezTo>
                  <a:lnTo>
                    <a:pt x="4467" y="102470"/>
                  </a:lnTo>
                  <a:cubicBezTo>
                    <a:pt x="4460" y="102695"/>
                    <a:pt x="4398" y="102795"/>
                    <a:pt x="4336" y="102795"/>
                  </a:cubicBezTo>
                  <a:cubicBezTo>
                    <a:pt x="4266" y="102795"/>
                    <a:pt x="4197" y="102668"/>
                    <a:pt x="4205" y="102449"/>
                  </a:cubicBezTo>
                  <a:cubicBezTo>
                    <a:pt x="4218" y="102077"/>
                    <a:pt x="4292" y="101886"/>
                    <a:pt x="4358" y="101886"/>
                  </a:cubicBezTo>
                  <a:close/>
                  <a:moveTo>
                    <a:pt x="31161" y="104803"/>
                  </a:moveTo>
                  <a:cubicBezTo>
                    <a:pt x="31190" y="104803"/>
                    <a:pt x="31219" y="104805"/>
                    <a:pt x="31249" y="104809"/>
                  </a:cubicBezTo>
                  <a:cubicBezTo>
                    <a:pt x="31663" y="104866"/>
                    <a:pt x="31846" y="105228"/>
                    <a:pt x="31023" y="105270"/>
                  </a:cubicBezTo>
                  <a:cubicBezTo>
                    <a:pt x="30855" y="105249"/>
                    <a:pt x="30682" y="105191"/>
                    <a:pt x="30656" y="105097"/>
                  </a:cubicBezTo>
                  <a:cubicBezTo>
                    <a:pt x="30628" y="104969"/>
                    <a:pt x="30886" y="104803"/>
                    <a:pt x="31161" y="104803"/>
                  </a:cubicBezTo>
                  <a:close/>
                  <a:moveTo>
                    <a:pt x="4071" y="106332"/>
                  </a:moveTo>
                  <a:cubicBezTo>
                    <a:pt x="4110" y="106332"/>
                    <a:pt x="4143" y="106408"/>
                    <a:pt x="4158" y="106623"/>
                  </a:cubicBezTo>
                  <a:lnTo>
                    <a:pt x="4158" y="106617"/>
                  </a:lnTo>
                  <a:lnTo>
                    <a:pt x="4158" y="106617"/>
                  </a:lnTo>
                  <a:cubicBezTo>
                    <a:pt x="4165" y="106844"/>
                    <a:pt x="4106" y="106948"/>
                    <a:pt x="4042" y="106948"/>
                  </a:cubicBezTo>
                  <a:cubicBezTo>
                    <a:pt x="3975" y="106948"/>
                    <a:pt x="3901" y="106831"/>
                    <a:pt x="3896" y="106617"/>
                  </a:cubicBezTo>
                  <a:cubicBezTo>
                    <a:pt x="3945" y="106490"/>
                    <a:pt x="4015" y="106332"/>
                    <a:pt x="4071" y="106332"/>
                  </a:cubicBezTo>
                  <a:close/>
                  <a:moveTo>
                    <a:pt x="23363" y="107178"/>
                  </a:moveTo>
                  <a:cubicBezTo>
                    <a:pt x="23360" y="107180"/>
                    <a:pt x="23356" y="107181"/>
                    <a:pt x="23353" y="107182"/>
                  </a:cubicBezTo>
                  <a:lnTo>
                    <a:pt x="23353" y="107182"/>
                  </a:lnTo>
                  <a:cubicBezTo>
                    <a:pt x="23357" y="107181"/>
                    <a:pt x="23361" y="107180"/>
                    <a:pt x="23363" y="107178"/>
                  </a:cubicBezTo>
                  <a:close/>
                  <a:moveTo>
                    <a:pt x="21617" y="107409"/>
                  </a:moveTo>
                  <a:lnTo>
                    <a:pt x="21297" y="107467"/>
                  </a:lnTo>
                  <a:lnTo>
                    <a:pt x="21004" y="107656"/>
                  </a:lnTo>
                  <a:cubicBezTo>
                    <a:pt x="21117" y="107679"/>
                    <a:pt x="21216" y="107691"/>
                    <a:pt x="21300" y="107691"/>
                  </a:cubicBezTo>
                  <a:cubicBezTo>
                    <a:pt x="21534" y="107691"/>
                    <a:pt x="21648" y="107598"/>
                    <a:pt x="21617" y="107409"/>
                  </a:cubicBezTo>
                  <a:close/>
                  <a:moveTo>
                    <a:pt x="12106" y="109052"/>
                  </a:moveTo>
                  <a:lnTo>
                    <a:pt x="12106" y="109052"/>
                  </a:lnTo>
                  <a:cubicBezTo>
                    <a:pt x="12103" y="109052"/>
                    <a:pt x="12100" y="109053"/>
                    <a:pt x="12097" y="109053"/>
                  </a:cubicBezTo>
                  <a:lnTo>
                    <a:pt x="12097" y="109053"/>
                  </a:lnTo>
                  <a:cubicBezTo>
                    <a:pt x="12100" y="109054"/>
                    <a:pt x="12103" y="109055"/>
                    <a:pt x="12106" y="109055"/>
                  </a:cubicBezTo>
                  <a:lnTo>
                    <a:pt x="12106" y="109052"/>
                  </a:lnTo>
                  <a:close/>
                  <a:moveTo>
                    <a:pt x="106905" y="0"/>
                  </a:moveTo>
                  <a:cubicBezTo>
                    <a:pt x="106678" y="0"/>
                    <a:pt x="106470" y="34"/>
                    <a:pt x="106319" y="110"/>
                  </a:cubicBezTo>
                  <a:cubicBezTo>
                    <a:pt x="105917" y="333"/>
                    <a:pt x="105707" y="419"/>
                    <a:pt x="105111" y="558"/>
                  </a:cubicBezTo>
                  <a:lnTo>
                    <a:pt x="105111" y="558"/>
                  </a:lnTo>
                  <a:cubicBezTo>
                    <a:pt x="105601" y="439"/>
                    <a:pt x="105841" y="237"/>
                    <a:pt x="105514" y="237"/>
                  </a:cubicBezTo>
                  <a:cubicBezTo>
                    <a:pt x="105425" y="237"/>
                    <a:pt x="105293" y="252"/>
                    <a:pt x="105113" y="288"/>
                  </a:cubicBezTo>
                  <a:cubicBezTo>
                    <a:pt x="104463" y="440"/>
                    <a:pt x="103828" y="644"/>
                    <a:pt x="103215" y="901"/>
                  </a:cubicBezTo>
                  <a:cubicBezTo>
                    <a:pt x="102491" y="1205"/>
                    <a:pt x="102182" y="1368"/>
                    <a:pt x="101967" y="1782"/>
                  </a:cubicBezTo>
                  <a:cubicBezTo>
                    <a:pt x="102061" y="1599"/>
                    <a:pt x="102171" y="1436"/>
                    <a:pt x="102004" y="1352"/>
                  </a:cubicBezTo>
                  <a:cubicBezTo>
                    <a:pt x="101992" y="1345"/>
                    <a:pt x="101973" y="1342"/>
                    <a:pt x="101950" y="1342"/>
                  </a:cubicBezTo>
                  <a:cubicBezTo>
                    <a:pt x="101795" y="1342"/>
                    <a:pt x="101434" y="1478"/>
                    <a:pt x="101448" y="1578"/>
                  </a:cubicBezTo>
                  <a:cubicBezTo>
                    <a:pt x="101469" y="1730"/>
                    <a:pt x="101013" y="1840"/>
                    <a:pt x="100714" y="1987"/>
                  </a:cubicBezTo>
                  <a:cubicBezTo>
                    <a:pt x="100562" y="2065"/>
                    <a:pt x="100620" y="2196"/>
                    <a:pt x="100499" y="2306"/>
                  </a:cubicBezTo>
                  <a:cubicBezTo>
                    <a:pt x="100310" y="2474"/>
                    <a:pt x="100038" y="2406"/>
                    <a:pt x="99823" y="2464"/>
                  </a:cubicBezTo>
                  <a:cubicBezTo>
                    <a:pt x="99602" y="2532"/>
                    <a:pt x="99387" y="2616"/>
                    <a:pt x="99178" y="2721"/>
                  </a:cubicBezTo>
                  <a:cubicBezTo>
                    <a:pt x="98963" y="2831"/>
                    <a:pt x="98685" y="2993"/>
                    <a:pt x="98638" y="3130"/>
                  </a:cubicBezTo>
                  <a:cubicBezTo>
                    <a:pt x="98596" y="3266"/>
                    <a:pt x="98318" y="3339"/>
                    <a:pt x="98050" y="3455"/>
                  </a:cubicBezTo>
                  <a:cubicBezTo>
                    <a:pt x="98001" y="3373"/>
                    <a:pt x="98023" y="3301"/>
                    <a:pt x="97972" y="3301"/>
                  </a:cubicBezTo>
                  <a:cubicBezTo>
                    <a:pt x="97932" y="3301"/>
                    <a:pt x="97846" y="3347"/>
                    <a:pt x="97641" y="3470"/>
                  </a:cubicBezTo>
                  <a:cubicBezTo>
                    <a:pt x="97374" y="3633"/>
                    <a:pt x="97117" y="3806"/>
                    <a:pt x="96876" y="3979"/>
                  </a:cubicBezTo>
                  <a:cubicBezTo>
                    <a:pt x="96877" y="3978"/>
                    <a:pt x="96878" y="3977"/>
                    <a:pt x="96877" y="3977"/>
                  </a:cubicBezTo>
                  <a:lnTo>
                    <a:pt x="96877" y="3977"/>
                  </a:lnTo>
                  <a:cubicBezTo>
                    <a:pt x="96869" y="3977"/>
                    <a:pt x="96553" y="4209"/>
                    <a:pt x="96482" y="4209"/>
                  </a:cubicBezTo>
                  <a:cubicBezTo>
                    <a:pt x="96468" y="4209"/>
                    <a:pt x="96463" y="4200"/>
                    <a:pt x="96472" y="4178"/>
                  </a:cubicBezTo>
                  <a:cubicBezTo>
                    <a:pt x="96488" y="4131"/>
                    <a:pt x="96630" y="4042"/>
                    <a:pt x="96530" y="3989"/>
                  </a:cubicBezTo>
                  <a:lnTo>
                    <a:pt x="96530" y="3989"/>
                  </a:lnTo>
                  <a:cubicBezTo>
                    <a:pt x="96084" y="4183"/>
                    <a:pt x="96179" y="4199"/>
                    <a:pt x="95953" y="4409"/>
                  </a:cubicBezTo>
                  <a:cubicBezTo>
                    <a:pt x="95815" y="4542"/>
                    <a:pt x="95464" y="4810"/>
                    <a:pt x="95240" y="4810"/>
                  </a:cubicBezTo>
                  <a:cubicBezTo>
                    <a:pt x="95218" y="4810"/>
                    <a:pt x="95197" y="4808"/>
                    <a:pt x="95177" y="4802"/>
                  </a:cubicBezTo>
                  <a:cubicBezTo>
                    <a:pt x="94988" y="4753"/>
                    <a:pt x="95059" y="4657"/>
                    <a:pt x="94941" y="4657"/>
                  </a:cubicBezTo>
                  <a:cubicBezTo>
                    <a:pt x="94883" y="4657"/>
                    <a:pt x="94779" y="4680"/>
                    <a:pt x="94574" y="4744"/>
                  </a:cubicBezTo>
                  <a:cubicBezTo>
                    <a:pt x="94239" y="4849"/>
                    <a:pt x="93762" y="4965"/>
                    <a:pt x="93431" y="5111"/>
                  </a:cubicBezTo>
                  <a:cubicBezTo>
                    <a:pt x="93075" y="5274"/>
                    <a:pt x="93374" y="5290"/>
                    <a:pt x="93368" y="5374"/>
                  </a:cubicBezTo>
                  <a:cubicBezTo>
                    <a:pt x="93358" y="5494"/>
                    <a:pt x="93090" y="5688"/>
                    <a:pt x="92865" y="5704"/>
                  </a:cubicBezTo>
                  <a:cubicBezTo>
                    <a:pt x="92713" y="5714"/>
                    <a:pt x="92089" y="5866"/>
                    <a:pt x="92147" y="6003"/>
                  </a:cubicBezTo>
                  <a:cubicBezTo>
                    <a:pt x="92125" y="5950"/>
                    <a:pt x="92074" y="5928"/>
                    <a:pt x="92004" y="5928"/>
                  </a:cubicBezTo>
                  <a:cubicBezTo>
                    <a:pt x="91624" y="5928"/>
                    <a:pt x="90658" y="6584"/>
                    <a:pt x="90375" y="6721"/>
                  </a:cubicBezTo>
                  <a:cubicBezTo>
                    <a:pt x="90039" y="6889"/>
                    <a:pt x="90081" y="6795"/>
                    <a:pt x="89782" y="6889"/>
                  </a:cubicBezTo>
                  <a:cubicBezTo>
                    <a:pt x="89436" y="7004"/>
                    <a:pt x="89090" y="7146"/>
                    <a:pt x="88754" y="7303"/>
                  </a:cubicBezTo>
                  <a:cubicBezTo>
                    <a:pt x="88533" y="7402"/>
                    <a:pt x="87138" y="8079"/>
                    <a:pt x="86808" y="8079"/>
                  </a:cubicBezTo>
                  <a:cubicBezTo>
                    <a:pt x="86772" y="8079"/>
                    <a:pt x="86748" y="8071"/>
                    <a:pt x="86741" y="8053"/>
                  </a:cubicBezTo>
                  <a:cubicBezTo>
                    <a:pt x="86295" y="8252"/>
                    <a:pt x="86191" y="8331"/>
                    <a:pt x="86238" y="8525"/>
                  </a:cubicBezTo>
                  <a:cubicBezTo>
                    <a:pt x="86259" y="8614"/>
                    <a:pt x="86007" y="8918"/>
                    <a:pt x="85792" y="9012"/>
                  </a:cubicBezTo>
                  <a:lnTo>
                    <a:pt x="85792" y="9012"/>
                  </a:lnTo>
                  <a:cubicBezTo>
                    <a:pt x="85828" y="8996"/>
                    <a:pt x="85514" y="8818"/>
                    <a:pt x="85409" y="8818"/>
                  </a:cubicBezTo>
                  <a:cubicBezTo>
                    <a:pt x="85105" y="8839"/>
                    <a:pt x="84717" y="9023"/>
                    <a:pt x="84445" y="9217"/>
                  </a:cubicBezTo>
                  <a:cubicBezTo>
                    <a:pt x="84188" y="9406"/>
                    <a:pt x="83920" y="9573"/>
                    <a:pt x="83637" y="9720"/>
                  </a:cubicBezTo>
                  <a:cubicBezTo>
                    <a:pt x="83631" y="9723"/>
                    <a:pt x="83619" y="9725"/>
                    <a:pt x="83603" y="9725"/>
                  </a:cubicBezTo>
                  <a:cubicBezTo>
                    <a:pt x="83537" y="9725"/>
                    <a:pt x="83401" y="9700"/>
                    <a:pt x="83309" y="9700"/>
                  </a:cubicBezTo>
                  <a:cubicBezTo>
                    <a:pt x="83288" y="9700"/>
                    <a:pt x="83269" y="9701"/>
                    <a:pt x="83255" y="9704"/>
                  </a:cubicBezTo>
                  <a:cubicBezTo>
                    <a:pt x="82730" y="9809"/>
                    <a:pt x="82956" y="10307"/>
                    <a:pt x="82536" y="10496"/>
                  </a:cubicBezTo>
                  <a:cubicBezTo>
                    <a:pt x="82428" y="10544"/>
                    <a:pt x="82354" y="10563"/>
                    <a:pt x="82303" y="10563"/>
                  </a:cubicBezTo>
                  <a:cubicBezTo>
                    <a:pt x="82099" y="10563"/>
                    <a:pt x="82273" y="10248"/>
                    <a:pt x="82076" y="10248"/>
                  </a:cubicBezTo>
                  <a:cubicBezTo>
                    <a:pt x="82051" y="10248"/>
                    <a:pt x="82020" y="10254"/>
                    <a:pt x="81980" y="10265"/>
                  </a:cubicBezTo>
                  <a:cubicBezTo>
                    <a:pt x="81267" y="10480"/>
                    <a:pt x="80701" y="11131"/>
                    <a:pt x="80161" y="11466"/>
                  </a:cubicBezTo>
                  <a:cubicBezTo>
                    <a:pt x="80085" y="11519"/>
                    <a:pt x="79310" y="11943"/>
                    <a:pt x="79174" y="11943"/>
                  </a:cubicBezTo>
                  <a:cubicBezTo>
                    <a:pt x="79133" y="11943"/>
                    <a:pt x="79149" y="11905"/>
                    <a:pt x="79259" y="11807"/>
                  </a:cubicBezTo>
                  <a:cubicBezTo>
                    <a:pt x="79697" y="11616"/>
                    <a:pt x="79867" y="11451"/>
                    <a:pt x="79678" y="11451"/>
                  </a:cubicBezTo>
                  <a:cubicBezTo>
                    <a:pt x="79607" y="11451"/>
                    <a:pt x="79484" y="11474"/>
                    <a:pt x="79307" y="11529"/>
                  </a:cubicBezTo>
                  <a:cubicBezTo>
                    <a:pt x="79092" y="11597"/>
                    <a:pt x="78389" y="11933"/>
                    <a:pt x="78520" y="12053"/>
                  </a:cubicBezTo>
                  <a:cubicBezTo>
                    <a:pt x="78557" y="12090"/>
                    <a:pt x="78981" y="12080"/>
                    <a:pt x="78845" y="12205"/>
                  </a:cubicBezTo>
                  <a:cubicBezTo>
                    <a:pt x="78819" y="12226"/>
                    <a:pt x="77519" y="12216"/>
                    <a:pt x="77456" y="12431"/>
                  </a:cubicBezTo>
                  <a:cubicBezTo>
                    <a:pt x="77414" y="12567"/>
                    <a:pt x="77561" y="12630"/>
                    <a:pt x="77492" y="12782"/>
                  </a:cubicBezTo>
                  <a:cubicBezTo>
                    <a:pt x="77429" y="12929"/>
                    <a:pt x="77199" y="13076"/>
                    <a:pt x="77057" y="13223"/>
                  </a:cubicBezTo>
                  <a:cubicBezTo>
                    <a:pt x="76997" y="13072"/>
                    <a:pt x="76979" y="12962"/>
                    <a:pt x="76828" y="12962"/>
                  </a:cubicBezTo>
                  <a:cubicBezTo>
                    <a:pt x="76727" y="12962"/>
                    <a:pt x="76568" y="13011"/>
                    <a:pt x="76297" y="13128"/>
                  </a:cubicBezTo>
                  <a:cubicBezTo>
                    <a:pt x="76131" y="13201"/>
                    <a:pt x="75203" y="13752"/>
                    <a:pt x="75532" y="13752"/>
                  </a:cubicBezTo>
                  <a:cubicBezTo>
                    <a:pt x="75536" y="13752"/>
                    <a:pt x="75539" y="13752"/>
                    <a:pt x="75542" y="13752"/>
                  </a:cubicBezTo>
                  <a:lnTo>
                    <a:pt x="75542" y="13752"/>
                  </a:lnTo>
                  <a:lnTo>
                    <a:pt x="74950" y="14014"/>
                  </a:lnTo>
                  <a:cubicBezTo>
                    <a:pt x="74887" y="13936"/>
                    <a:pt x="74986" y="13763"/>
                    <a:pt x="74818" y="13747"/>
                  </a:cubicBezTo>
                  <a:cubicBezTo>
                    <a:pt x="74805" y="13745"/>
                    <a:pt x="74791" y="13745"/>
                    <a:pt x="74776" y="13745"/>
                  </a:cubicBezTo>
                  <a:cubicBezTo>
                    <a:pt x="74560" y="13745"/>
                    <a:pt x="74210" y="13882"/>
                    <a:pt x="73980" y="14019"/>
                  </a:cubicBezTo>
                  <a:cubicBezTo>
                    <a:pt x="73491" y="14315"/>
                    <a:pt x="73424" y="14723"/>
                    <a:pt x="73031" y="14723"/>
                  </a:cubicBezTo>
                  <a:cubicBezTo>
                    <a:pt x="72964" y="14723"/>
                    <a:pt x="72889" y="14711"/>
                    <a:pt x="72800" y="14685"/>
                  </a:cubicBezTo>
                  <a:cubicBezTo>
                    <a:pt x="72762" y="14593"/>
                    <a:pt x="72720" y="14556"/>
                    <a:pt x="72672" y="14556"/>
                  </a:cubicBezTo>
                  <a:cubicBezTo>
                    <a:pt x="72503" y="14556"/>
                    <a:pt x="72267" y="15028"/>
                    <a:pt x="71919" y="15183"/>
                  </a:cubicBezTo>
                  <a:cubicBezTo>
                    <a:pt x="71610" y="15320"/>
                    <a:pt x="71085" y="15278"/>
                    <a:pt x="70891" y="15451"/>
                  </a:cubicBezTo>
                  <a:cubicBezTo>
                    <a:pt x="70766" y="15592"/>
                    <a:pt x="70650" y="15739"/>
                    <a:pt x="70545" y="15896"/>
                  </a:cubicBezTo>
                  <a:cubicBezTo>
                    <a:pt x="70348" y="15865"/>
                    <a:pt x="70439" y="15753"/>
                    <a:pt x="70282" y="15753"/>
                  </a:cubicBezTo>
                  <a:cubicBezTo>
                    <a:pt x="70230" y="15753"/>
                    <a:pt x="70151" y="15766"/>
                    <a:pt x="70026" y="15797"/>
                  </a:cubicBezTo>
                  <a:cubicBezTo>
                    <a:pt x="69801" y="15855"/>
                    <a:pt x="69339" y="16001"/>
                    <a:pt x="69277" y="16174"/>
                  </a:cubicBezTo>
                  <a:cubicBezTo>
                    <a:pt x="69219" y="16332"/>
                    <a:pt x="68784" y="16468"/>
                    <a:pt x="68485" y="16604"/>
                  </a:cubicBezTo>
                  <a:cubicBezTo>
                    <a:pt x="68296" y="16683"/>
                    <a:pt x="68317" y="16961"/>
                    <a:pt x="67908" y="17144"/>
                  </a:cubicBezTo>
                  <a:lnTo>
                    <a:pt x="67808" y="16903"/>
                  </a:lnTo>
                  <a:cubicBezTo>
                    <a:pt x="67594" y="16998"/>
                    <a:pt x="67221" y="17155"/>
                    <a:pt x="67274" y="17286"/>
                  </a:cubicBezTo>
                  <a:cubicBezTo>
                    <a:pt x="67053" y="17506"/>
                    <a:pt x="66985" y="17538"/>
                    <a:pt x="66681" y="17548"/>
                  </a:cubicBezTo>
                  <a:cubicBezTo>
                    <a:pt x="66424" y="17663"/>
                    <a:pt x="66393" y="17690"/>
                    <a:pt x="66435" y="17800"/>
                  </a:cubicBezTo>
                  <a:cubicBezTo>
                    <a:pt x="66487" y="17931"/>
                    <a:pt x="66115" y="18088"/>
                    <a:pt x="65900" y="18182"/>
                  </a:cubicBezTo>
                  <a:lnTo>
                    <a:pt x="65733" y="17769"/>
                  </a:lnTo>
                  <a:lnTo>
                    <a:pt x="65733" y="17769"/>
                  </a:lnTo>
                  <a:cubicBezTo>
                    <a:pt x="65797" y="17933"/>
                    <a:pt x="64877" y="18377"/>
                    <a:pt x="64584" y="18502"/>
                  </a:cubicBezTo>
                  <a:cubicBezTo>
                    <a:pt x="64170" y="18681"/>
                    <a:pt x="64133" y="18555"/>
                    <a:pt x="63829" y="18649"/>
                  </a:cubicBezTo>
                  <a:cubicBezTo>
                    <a:pt x="62497" y="19074"/>
                    <a:pt x="61166" y="19713"/>
                    <a:pt x="59855" y="20295"/>
                  </a:cubicBezTo>
                  <a:cubicBezTo>
                    <a:pt x="59855" y="20295"/>
                    <a:pt x="59807" y="20260"/>
                    <a:pt x="59711" y="20260"/>
                  </a:cubicBezTo>
                  <a:cubicBezTo>
                    <a:pt x="59655" y="20260"/>
                    <a:pt x="59582" y="20272"/>
                    <a:pt x="59493" y="20311"/>
                  </a:cubicBezTo>
                  <a:lnTo>
                    <a:pt x="58853" y="20620"/>
                  </a:lnTo>
                  <a:lnTo>
                    <a:pt x="56809" y="21643"/>
                  </a:lnTo>
                  <a:cubicBezTo>
                    <a:pt x="55896" y="22104"/>
                    <a:pt x="54911" y="22566"/>
                    <a:pt x="54035" y="23064"/>
                  </a:cubicBezTo>
                  <a:cubicBezTo>
                    <a:pt x="53684" y="23263"/>
                    <a:pt x="53317" y="23447"/>
                    <a:pt x="53159" y="23641"/>
                  </a:cubicBezTo>
                  <a:cubicBezTo>
                    <a:pt x="53050" y="23776"/>
                    <a:pt x="52711" y="23902"/>
                    <a:pt x="52522" y="23985"/>
                  </a:cubicBezTo>
                  <a:lnTo>
                    <a:pt x="52522" y="23985"/>
                  </a:lnTo>
                  <a:cubicBezTo>
                    <a:pt x="52662" y="23923"/>
                    <a:pt x="52768" y="23813"/>
                    <a:pt x="52679" y="23813"/>
                  </a:cubicBezTo>
                  <a:cubicBezTo>
                    <a:pt x="52655" y="23813"/>
                    <a:pt x="52617" y="23821"/>
                    <a:pt x="52562" y="23840"/>
                  </a:cubicBezTo>
                  <a:cubicBezTo>
                    <a:pt x="52016" y="24039"/>
                    <a:pt x="51424" y="24312"/>
                    <a:pt x="50884" y="24542"/>
                  </a:cubicBezTo>
                  <a:cubicBezTo>
                    <a:pt x="50653" y="24637"/>
                    <a:pt x="50003" y="24873"/>
                    <a:pt x="49882" y="25046"/>
                  </a:cubicBezTo>
                  <a:cubicBezTo>
                    <a:pt x="49799" y="25166"/>
                    <a:pt x="50087" y="25339"/>
                    <a:pt x="50124" y="25428"/>
                  </a:cubicBezTo>
                  <a:cubicBezTo>
                    <a:pt x="49991" y="25483"/>
                    <a:pt x="49879" y="25505"/>
                    <a:pt x="49786" y="25505"/>
                  </a:cubicBezTo>
                  <a:cubicBezTo>
                    <a:pt x="49567" y="25505"/>
                    <a:pt x="49450" y="25386"/>
                    <a:pt x="49395" y="25297"/>
                  </a:cubicBezTo>
                  <a:cubicBezTo>
                    <a:pt x="49369" y="25257"/>
                    <a:pt x="49326" y="25240"/>
                    <a:pt x="49271" y="25240"/>
                  </a:cubicBezTo>
                  <a:cubicBezTo>
                    <a:pt x="49082" y="25240"/>
                    <a:pt x="48745" y="25438"/>
                    <a:pt x="48404" y="25580"/>
                  </a:cubicBezTo>
                  <a:cubicBezTo>
                    <a:pt x="47832" y="25816"/>
                    <a:pt x="47193" y="26115"/>
                    <a:pt x="46616" y="26278"/>
                  </a:cubicBezTo>
                  <a:cubicBezTo>
                    <a:pt x="46506" y="26309"/>
                    <a:pt x="46328" y="26299"/>
                    <a:pt x="46281" y="26320"/>
                  </a:cubicBezTo>
                  <a:cubicBezTo>
                    <a:pt x="45987" y="26461"/>
                    <a:pt x="45861" y="26619"/>
                    <a:pt x="45651" y="26781"/>
                  </a:cubicBezTo>
                  <a:cubicBezTo>
                    <a:pt x="45206" y="27117"/>
                    <a:pt x="44430" y="27174"/>
                    <a:pt x="43905" y="27347"/>
                  </a:cubicBezTo>
                  <a:cubicBezTo>
                    <a:pt x="43323" y="27547"/>
                    <a:pt x="43271" y="27751"/>
                    <a:pt x="43056" y="28024"/>
                  </a:cubicBezTo>
                  <a:cubicBezTo>
                    <a:pt x="42933" y="28184"/>
                    <a:pt x="42847" y="28239"/>
                    <a:pt x="42784" y="28239"/>
                  </a:cubicBezTo>
                  <a:cubicBezTo>
                    <a:pt x="42652" y="28239"/>
                    <a:pt x="42625" y="27991"/>
                    <a:pt x="42579" y="27956"/>
                  </a:cubicBezTo>
                  <a:cubicBezTo>
                    <a:pt x="42560" y="27941"/>
                    <a:pt x="42537" y="27934"/>
                    <a:pt x="42512" y="27934"/>
                  </a:cubicBezTo>
                  <a:cubicBezTo>
                    <a:pt x="42298" y="27934"/>
                    <a:pt x="41906" y="28417"/>
                    <a:pt x="41850" y="28459"/>
                  </a:cubicBezTo>
                  <a:cubicBezTo>
                    <a:pt x="41659" y="28604"/>
                    <a:pt x="41507" y="28640"/>
                    <a:pt x="41366" y="28640"/>
                  </a:cubicBezTo>
                  <a:cubicBezTo>
                    <a:pt x="41227" y="28640"/>
                    <a:pt x="41100" y="28605"/>
                    <a:pt x="40959" y="28605"/>
                  </a:cubicBezTo>
                  <a:cubicBezTo>
                    <a:pt x="40917" y="28605"/>
                    <a:pt x="40873" y="28608"/>
                    <a:pt x="40828" y="28616"/>
                  </a:cubicBezTo>
                  <a:cubicBezTo>
                    <a:pt x="40393" y="28700"/>
                    <a:pt x="39868" y="28962"/>
                    <a:pt x="39459" y="29156"/>
                  </a:cubicBezTo>
                  <a:cubicBezTo>
                    <a:pt x="39247" y="29260"/>
                    <a:pt x="38143" y="29810"/>
                    <a:pt x="37795" y="29810"/>
                  </a:cubicBezTo>
                  <a:cubicBezTo>
                    <a:pt x="37739" y="29810"/>
                    <a:pt x="37703" y="29796"/>
                    <a:pt x="37692" y="29764"/>
                  </a:cubicBezTo>
                  <a:cubicBezTo>
                    <a:pt x="37341" y="29854"/>
                    <a:pt x="36969" y="30069"/>
                    <a:pt x="36660" y="30226"/>
                  </a:cubicBezTo>
                  <a:cubicBezTo>
                    <a:pt x="35485" y="30803"/>
                    <a:pt x="34201" y="31274"/>
                    <a:pt x="33005" y="31825"/>
                  </a:cubicBezTo>
                  <a:cubicBezTo>
                    <a:pt x="32591" y="32019"/>
                    <a:pt x="32109" y="32276"/>
                    <a:pt x="32177" y="32480"/>
                  </a:cubicBezTo>
                  <a:cubicBezTo>
                    <a:pt x="32142" y="32377"/>
                    <a:pt x="32163" y="32190"/>
                    <a:pt x="31917" y="32190"/>
                  </a:cubicBezTo>
                  <a:cubicBezTo>
                    <a:pt x="31902" y="32190"/>
                    <a:pt x="31885" y="32190"/>
                    <a:pt x="31867" y="32192"/>
                  </a:cubicBezTo>
                  <a:cubicBezTo>
                    <a:pt x="31626" y="32213"/>
                    <a:pt x="31537" y="32365"/>
                    <a:pt x="31291" y="32428"/>
                  </a:cubicBezTo>
                  <a:lnTo>
                    <a:pt x="30840" y="32528"/>
                  </a:lnTo>
                  <a:cubicBezTo>
                    <a:pt x="30211" y="32659"/>
                    <a:pt x="29634" y="32879"/>
                    <a:pt x="29005" y="33099"/>
                  </a:cubicBezTo>
                  <a:cubicBezTo>
                    <a:pt x="28774" y="33309"/>
                    <a:pt x="27573" y="33707"/>
                    <a:pt x="27573" y="33707"/>
                  </a:cubicBezTo>
                  <a:cubicBezTo>
                    <a:pt x="27421" y="34017"/>
                    <a:pt x="27683" y="34216"/>
                    <a:pt x="27463" y="34557"/>
                  </a:cubicBezTo>
                  <a:cubicBezTo>
                    <a:pt x="27443" y="34587"/>
                    <a:pt x="27319" y="34609"/>
                    <a:pt x="27182" y="34609"/>
                  </a:cubicBezTo>
                  <a:cubicBezTo>
                    <a:pt x="26923" y="34609"/>
                    <a:pt x="26615" y="34533"/>
                    <a:pt x="26865" y="34300"/>
                  </a:cubicBezTo>
                  <a:cubicBezTo>
                    <a:pt x="27089" y="34091"/>
                    <a:pt x="27080" y="34006"/>
                    <a:pt x="26925" y="34006"/>
                  </a:cubicBezTo>
                  <a:cubicBezTo>
                    <a:pt x="26800" y="34006"/>
                    <a:pt x="26579" y="34061"/>
                    <a:pt x="26310" y="34153"/>
                  </a:cubicBezTo>
                  <a:cubicBezTo>
                    <a:pt x="26058" y="34232"/>
                    <a:pt x="25618" y="34363"/>
                    <a:pt x="25460" y="34515"/>
                  </a:cubicBezTo>
                  <a:cubicBezTo>
                    <a:pt x="25335" y="34635"/>
                    <a:pt x="25434" y="34661"/>
                    <a:pt x="25099" y="34730"/>
                  </a:cubicBezTo>
                  <a:cubicBezTo>
                    <a:pt x="24992" y="34750"/>
                    <a:pt x="24719" y="34767"/>
                    <a:pt x="24448" y="34767"/>
                  </a:cubicBezTo>
                  <a:cubicBezTo>
                    <a:pt x="24080" y="34767"/>
                    <a:pt x="23716" y="34735"/>
                    <a:pt x="23783" y="34635"/>
                  </a:cubicBezTo>
                  <a:lnTo>
                    <a:pt x="23783" y="34635"/>
                  </a:lnTo>
                  <a:cubicBezTo>
                    <a:pt x="23625" y="34871"/>
                    <a:pt x="23436" y="34934"/>
                    <a:pt x="22907" y="35102"/>
                  </a:cubicBezTo>
                  <a:cubicBezTo>
                    <a:pt x="22451" y="35254"/>
                    <a:pt x="22037" y="35390"/>
                    <a:pt x="21638" y="35600"/>
                  </a:cubicBezTo>
                  <a:cubicBezTo>
                    <a:pt x="21540" y="35652"/>
                    <a:pt x="21174" y="35909"/>
                    <a:pt x="21095" y="35909"/>
                  </a:cubicBezTo>
                  <a:cubicBezTo>
                    <a:pt x="21094" y="35909"/>
                    <a:pt x="21094" y="35909"/>
                    <a:pt x="21093" y="35909"/>
                  </a:cubicBezTo>
                  <a:cubicBezTo>
                    <a:pt x="20982" y="35896"/>
                    <a:pt x="20826" y="35823"/>
                    <a:pt x="20679" y="35823"/>
                  </a:cubicBezTo>
                  <a:cubicBezTo>
                    <a:pt x="20652" y="35823"/>
                    <a:pt x="20626" y="35825"/>
                    <a:pt x="20600" y="35831"/>
                  </a:cubicBezTo>
                  <a:cubicBezTo>
                    <a:pt x="20270" y="35909"/>
                    <a:pt x="20034" y="36103"/>
                    <a:pt x="19719" y="36192"/>
                  </a:cubicBezTo>
                  <a:lnTo>
                    <a:pt x="18639" y="36497"/>
                  </a:lnTo>
                  <a:cubicBezTo>
                    <a:pt x="18596" y="36491"/>
                    <a:pt x="18556" y="36489"/>
                    <a:pt x="18520" y="36489"/>
                  </a:cubicBezTo>
                  <a:cubicBezTo>
                    <a:pt x="18110" y="36489"/>
                    <a:pt x="18086" y="36790"/>
                    <a:pt x="18052" y="36911"/>
                  </a:cubicBezTo>
                  <a:cubicBezTo>
                    <a:pt x="18015" y="37058"/>
                    <a:pt x="17774" y="37141"/>
                    <a:pt x="17496" y="37220"/>
                  </a:cubicBezTo>
                  <a:cubicBezTo>
                    <a:pt x="17450" y="37040"/>
                    <a:pt x="17469" y="36931"/>
                    <a:pt x="17279" y="36931"/>
                  </a:cubicBezTo>
                  <a:cubicBezTo>
                    <a:pt x="17188" y="36931"/>
                    <a:pt x="17048" y="36956"/>
                    <a:pt x="16830" y="37010"/>
                  </a:cubicBezTo>
                  <a:lnTo>
                    <a:pt x="13234" y="37912"/>
                  </a:lnTo>
                  <a:cubicBezTo>
                    <a:pt x="13150" y="37938"/>
                    <a:pt x="11860" y="38211"/>
                    <a:pt x="12070" y="38279"/>
                  </a:cubicBezTo>
                  <a:cubicBezTo>
                    <a:pt x="12437" y="38395"/>
                    <a:pt x="11697" y="38552"/>
                    <a:pt x="11425" y="38578"/>
                  </a:cubicBezTo>
                  <a:cubicBezTo>
                    <a:pt x="11406" y="38579"/>
                    <a:pt x="11390" y="38580"/>
                    <a:pt x="11375" y="38580"/>
                  </a:cubicBezTo>
                  <a:cubicBezTo>
                    <a:pt x="11164" y="38580"/>
                    <a:pt x="11275" y="38452"/>
                    <a:pt x="11084" y="38442"/>
                  </a:cubicBezTo>
                  <a:cubicBezTo>
                    <a:pt x="11077" y="38441"/>
                    <a:pt x="11069" y="38441"/>
                    <a:pt x="11061" y="38441"/>
                  </a:cubicBezTo>
                  <a:cubicBezTo>
                    <a:pt x="10905" y="38441"/>
                    <a:pt x="10688" y="38491"/>
                    <a:pt x="10528" y="38526"/>
                  </a:cubicBezTo>
                  <a:cubicBezTo>
                    <a:pt x="10208" y="38604"/>
                    <a:pt x="9275" y="38725"/>
                    <a:pt x="9050" y="38903"/>
                  </a:cubicBezTo>
                  <a:cubicBezTo>
                    <a:pt x="8845" y="39060"/>
                    <a:pt x="8551" y="39034"/>
                    <a:pt x="8184" y="39165"/>
                  </a:cubicBezTo>
                  <a:cubicBezTo>
                    <a:pt x="7975" y="39239"/>
                    <a:pt x="7755" y="39469"/>
                    <a:pt x="7634" y="39490"/>
                  </a:cubicBezTo>
                  <a:cubicBezTo>
                    <a:pt x="7620" y="39493"/>
                    <a:pt x="7606" y="39495"/>
                    <a:pt x="7593" y="39495"/>
                  </a:cubicBezTo>
                  <a:cubicBezTo>
                    <a:pt x="7482" y="39495"/>
                    <a:pt x="7378" y="39411"/>
                    <a:pt x="7262" y="39401"/>
                  </a:cubicBezTo>
                  <a:cubicBezTo>
                    <a:pt x="7181" y="39397"/>
                    <a:pt x="7100" y="39395"/>
                    <a:pt x="7020" y="39395"/>
                  </a:cubicBezTo>
                  <a:cubicBezTo>
                    <a:pt x="6697" y="39395"/>
                    <a:pt x="6375" y="39428"/>
                    <a:pt x="6056" y="39496"/>
                  </a:cubicBezTo>
                  <a:cubicBezTo>
                    <a:pt x="5432" y="39616"/>
                    <a:pt x="4708" y="39758"/>
                    <a:pt x="4100" y="39910"/>
                  </a:cubicBezTo>
                  <a:cubicBezTo>
                    <a:pt x="3775" y="39994"/>
                    <a:pt x="3660" y="40099"/>
                    <a:pt x="3686" y="40235"/>
                  </a:cubicBezTo>
                  <a:cubicBezTo>
                    <a:pt x="3679" y="40239"/>
                    <a:pt x="3671" y="40244"/>
                    <a:pt x="3665" y="40248"/>
                  </a:cubicBezTo>
                  <a:lnTo>
                    <a:pt x="3665" y="40248"/>
                  </a:lnTo>
                  <a:cubicBezTo>
                    <a:pt x="3632" y="40243"/>
                    <a:pt x="3599" y="40240"/>
                    <a:pt x="3567" y="40240"/>
                  </a:cubicBezTo>
                  <a:cubicBezTo>
                    <a:pt x="3381" y="40240"/>
                    <a:pt x="3208" y="40333"/>
                    <a:pt x="3141" y="40570"/>
                  </a:cubicBezTo>
                  <a:cubicBezTo>
                    <a:pt x="3078" y="40791"/>
                    <a:pt x="2868" y="41656"/>
                    <a:pt x="2936" y="41782"/>
                  </a:cubicBezTo>
                  <a:cubicBezTo>
                    <a:pt x="3083" y="42059"/>
                    <a:pt x="3261" y="42086"/>
                    <a:pt x="2968" y="42804"/>
                  </a:cubicBezTo>
                  <a:cubicBezTo>
                    <a:pt x="2784" y="43428"/>
                    <a:pt x="2585" y="44120"/>
                    <a:pt x="2501" y="44796"/>
                  </a:cubicBezTo>
                  <a:cubicBezTo>
                    <a:pt x="2449" y="45216"/>
                    <a:pt x="2679" y="45599"/>
                    <a:pt x="2580" y="45908"/>
                  </a:cubicBezTo>
                  <a:cubicBezTo>
                    <a:pt x="2417" y="46432"/>
                    <a:pt x="2034" y="46411"/>
                    <a:pt x="1867" y="47040"/>
                  </a:cubicBezTo>
                  <a:cubicBezTo>
                    <a:pt x="1819" y="47212"/>
                    <a:pt x="1866" y="47252"/>
                    <a:pt x="1935" y="47252"/>
                  </a:cubicBezTo>
                  <a:cubicBezTo>
                    <a:pt x="1998" y="47252"/>
                    <a:pt x="2080" y="47218"/>
                    <a:pt x="2126" y="47218"/>
                  </a:cubicBezTo>
                  <a:cubicBezTo>
                    <a:pt x="2136" y="47218"/>
                    <a:pt x="2144" y="47220"/>
                    <a:pt x="2150" y="47224"/>
                  </a:cubicBezTo>
                  <a:cubicBezTo>
                    <a:pt x="2092" y="47549"/>
                    <a:pt x="1720" y="47638"/>
                    <a:pt x="1767" y="47989"/>
                  </a:cubicBezTo>
                  <a:cubicBezTo>
                    <a:pt x="1777" y="48089"/>
                    <a:pt x="2422" y="48330"/>
                    <a:pt x="2118" y="48818"/>
                  </a:cubicBezTo>
                  <a:cubicBezTo>
                    <a:pt x="1977" y="49038"/>
                    <a:pt x="1861" y="48750"/>
                    <a:pt x="1694" y="49185"/>
                  </a:cubicBezTo>
                  <a:cubicBezTo>
                    <a:pt x="1620" y="49415"/>
                    <a:pt x="1578" y="49657"/>
                    <a:pt x="1562" y="49898"/>
                  </a:cubicBezTo>
                  <a:cubicBezTo>
                    <a:pt x="1557" y="50422"/>
                    <a:pt x="1956" y="49819"/>
                    <a:pt x="1809" y="50758"/>
                  </a:cubicBezTo>
                  <a:cubicBezTo>
                    <a:pt x="1775" y="50743"/>
                    <a:pt x="1741" y="50735"/>
                    <a:pt x="1707" y="50735"/>
                  </a:cubicBezTo>
                  <a:cubicBezTo>
                    <a:pt x="1598" y="50735"/>
                    <a:pt x="1486" y="50816"/>
                    <a:pt x="1374" y="51004"/>
                  </a:cubicBezTo>
                  <a:cubicBezTo>
                    <a:pt x="1243" y="51345"/>
                    <a:pt x="1049" y="51922"/>
                    <a:pt x="1311" y="51974"/>
                  </a:cubicBezTo>
                  <a:cubicBezTo>
                    <a:pt x="1290" y="51970"/>
                    <a:pt x="1271" y="51968"/>
                    <a:pt x="1253" y="51968"/>
                  </a:cubicBezTo>
                  <a:cubicBezTo>
                    <a:pt x="965" y="51968"/>
                    <a:pt x="972" y="52459"/>
                    <a:pt x="1085" y="52913"/>
                  </a:cubicBezTo>
                  <a:cubicBezTo>
                    <a:pt x="1083" y="52912"/>
                    <a:pt x="1080" y="52912"/>
                    <a:pt x="1077" y="52912"/>
                  </a:cubicBezTo>
                  <a:cubicBezTo>
                    <a:pt x="828" y="52912"/>
                    <a:pt x="786" y="55033"/>
                    <a:pt x="755" y="55277"/>
                  </a:cubicBezTo>
                  <a:cubicBezTo>
                    <a:pt x="813" y="54831"/>
                    <a:pt x="912" y="54624"/>
                    <a:pt x="979" y="54624"/>
                  </a:cubicBezTo>
                  <a:cubicBezTo>
                    <a:pt x="1059" y="54624"/>
                    <a:pt x="1095" y="54909"/>
                    <a:pt x="970" y="55424"/>
                  </a:cubicBezTo>
                  <a:cubicBezTo>
                    <a:pt x="813" y="56058"/>
                    <a:pt x="718" y="56735"/>
                    <a:pt x="640" y="57401"/>
                  </a:cubicBezTo>
                  <a:cubicBezTo>
                    <a:pt x="643" y="57401"/>
                    <a:pt x="646" y="57401"/>
                    <a:pt x="649" y="57401"/>
                  </a:cubicBezTo>
                  <a:cubicBezTo>
                    <a:pt x="933" y="57401"/>
                    <a:pt x="1160" y="55743"/>
                    <a:pt x="1295" y="55225"/>
                  </a:cubicBezTo>
                  <a:lnTo>
                    <a:pt x="1295" y="55225"/>
                  </a:lnTo>
                  <a:lnTo>
                    <a:pt x="1101" y="56777"/>
                  </a:lnTo>
                  <a:cubicBezTo>
                    <a:pt x="1054" y="57112"/>
                    <a:pt x="965" y="57652"/>
                    <a:pt x="797" y="57794"/>
                  </a:cubicBezTo>
                  <a:cubicBezTo>
                    <a:pt x="771" y="57815"/>
                    <a:pt x="749" y="57823"/>
                    <a:pt x="728" y="57823"/>
                  </a:cubicBezTo>
                  <a:cubicBezTo>
                    <a:pt x="671" y="57823"/>
                    <a:pt x="629" y="57762"/>
                    <a:pt x="585" y="57762"/>
                  </a:cubicBezTo>
                  <a:cubicBezTo>
                    <a:pt x="548" y="57762"/>
                    <a:pt x="509" y="57806"/>
                    <a:pt x="456" y="57967"/>
                  </a:cubicBezTo>
                  <a:cubicBezTo>
                    <a:pt x="184" y="58816"/>
                    <a:pt x="514" y="59099"/>
                    <a:pt x="461" y="59912"/>
                  </a:cubicBezTo>
                  <a:cubicBezTo>
                    <a:pt x="430" y="60625"/>
                    <a:pt x="246" y="61081"/>
                    <a:pt x="21" y="61548"/>
                  </a:cubicBezTo>
                  <a:cubicBezTo>
                    <a:pt x="184" y="61564"/>
                    <a:pt x="378" y="62119"/>
                    <a:pt x="435" y="62465"/>
                  </a:cubicBezTo>
                  <a:cubicBezTo>
                    <a:pt x="530" y="63006"/>
                    <a:pt x="252" y="62733"/>
                    <a:pt x="246" y="62901"/>
                  </a:cubicBezTo>
                  <a:cubicBezTo>
                    <a:pt x="242" y="62974"/>
                    <a:pt x="248" y="63030"/>
                    <a:pt x="260" y="63072"/>
                  </a:cubicBezTo>
                  <a:lnTo>
                    <a:pt x="260" y="63072"/>
                  </a:lnTo>
                  <a:cubicBezTo>
                    <a:pt x="237" y="63064"/>
                    <a:pt x="215" y="63059"/>
                    <a:pt x="195" y="63059"/>
                  </a:cubicBezTo>
                  <a:cubicBezTo>
                    <a:pt x="155" y="63059"/>
                    <a:pt x="122" y="63078"/>
                    <a:pt x="105" y="63131"/>
                  </a:cubicBezTo>
                  <a:cubicBezTo>
                    <a:pt x="0" y="63435"/>
                    <a:pt x="26" y="64117"/>
                    <a:pt x="47" y="64447"/>
                  </a:cubicBezTo>
                  <a:cubicBezTo>
                    <a:pt x="58" y="64820"/>
                    <a:pt x="79" y="65491"/>
                    <a:pt x="220" y="65721"/>
                  </a:cubicBezTo>
                  <a:cubicBezTo>
                    <a:pt x="315" y="65873"/>
                    <a:pt x="367" y="65900"/>
                    <a:pt x="351" y="66246"/>
                  </a:cubicBezTo>
                  <a:cubicBezTo>
                    <a:pt x="341" y="66440"/>
                    <a:pt x="294" y="66628"/>
                    <a:pt x="210" y="66697"/>
                  </a:cubicBezTo>
                  <a:cubicBezTo>
                    <a:pt x="105" y="66781"/>
                    <a:pt x="142" y="66854"/>
                    <a:pt x="147" y="67127"/>
                  </a:cubicBezTo>
                  <a:cubicBezTo>
                    <a:pt x="147" y="67509"/>
                    <a:pt x="294" y="67850"/>
                    <a:pt x="351" y="68249"/>
                  </a:cubicBezTo>
                  <a:cubicBezTo>
                    <a:pt x="409" y="68647"/>
                    <a:pt x="435" y="69051"/>
                    <a:pt x="430" y="69455"/>
                  </a:cubicBezTo>
                  <a:cubicBezTo>
                    <a:pt x="420" y="69706"/>
                    <a:pt x="299" y="70068"/>
                    <a:pt x="309" y="70230"/>
                  </a:cubicBezTo>
                  <a:cubicBezTo>
                    <a:pt x="311" y="70256"/>
                    <a:pt x="318" y="70264"/>
                    <a:pt x="329" y="70264"/>
                  </a:cubicBezTo>
                  <a:cubicBezTo>
                    <a:pt x="345" y="70264"/>
                    <a:pt x="368" y="70245"/>
                    <a:pt x="386" y="70245"/>
                  </a:cubicBezTo>
                  <a:cubicBezTo>
                    <a:pt x="398" y="70245"/>
                    <a:pt x="407" y="70255"/>
                    <a:pt x="409" y="70288"/>
                  </a:cubicBezTo>
                  <a:lnTo>
                    <a:pt x="435" y="70618"/>
                  </a:lnTo>
                  <a:cubicBezTo>
                    <a:pt x="472" y="71138"/>
                    <a:pt x="498" y="71657"/>
                    <a:pt x="593" y="72170"/>
                  </a:cubicBezTo>
                  <a:cubicBezTo>
                    <a:pt x="670" y="72685"/>
                    <a:pt x="748" y="73759"/>
                    <a:pt x="1040" y="73759"/>
                  </a:cubicBezTo>
                  <a:cubicBezTo>
                    <a:pt x="1043" y="73759"/>
                    <a:pt x="1046" y="73759"/>
                    <a:pt x="1049" y="73759"/>
                  </a:cubicBezTo>
                  <a:lnTo>
                    <a:pt x="1049" y="73759"/>
                  </a:lnTo>
                  <a:cubicBezTo>
                    <a:pt x="828" y="73775"/>
                    <a:pt x="975" y="74855"/>
                    <a:pt x="1038" y="75274"/>
                  </a:cubicBezTo>
                  <a:cubicBezTo>
                    <a:pt x="1133" y="75872"/>
                    <a:pt x="1311" y="75924"/>
                    <a:pt x="1374" y="76491"/>
                  </a:cubicBezTo>
                  <a:cubicBezTo>
                    <a:pt x="1395" y="76727"/>
                    <a:pt x="1195" y="76575"/>
                    <a:pt x="1175" y="76816"/>
                  </a:cubicBezTo>
                  <a:cubicBezTo>
                    <a:pt x="1159" y="77041"/>
                    <a:pt x="1211" y="77335"/>
                    <a:pt x="1258" y="77576"/>
                  </a:cubicBezTo>
                  <a:cubicBezTo>
                    <a:pt x="1316" y="77880"/>
                    <a:pt x="1400" y="78179"/>
                    <a:pt x="1510" y="78467"/>
                  </a:cubicBezTo>
                  <a:cubicBezTo>
                    <a:pt x="1540" y="78536"/>
                    <a:pt x="1578" y="78556"/>
                    <a:pt x="1617" y="78556"/>
                  </a:cubicBezTo>
                  <a:cubicBezTo>
                    <a:pt x="1652" y="78556"/>
                    <a:pt x="1688" y="78540"/>
                    <a:pt x="1721" y="78529"/>
                  </a:cubicBezTo>
                  <a:lnTo>
                    <a:pt x="1721" y="78529"/>
                  </a:lnTo>
                  <a:cubicBezTo>
                    <a:pt x="1470" y="78621"/>
                    <a:pt x="1805" y="79281"/>
                    <a:pt x="1840" y="79616"/>
                  </a:cubicBezTo>
                  <a:cubicBezTo>
                    <a:pt x="1893" y="80046"/>
                    <a:pt x="1306" y="79610"/>
                    <a:pt x="1479" y="80219"/>
                  </a:cubicBezTo>
                  <a:cubicBezTo>
                    <a:pt x="1694" y="80968"/>
                    <a:pt x="2045" y="80580"/>
                    <a:pt x="2291" y="80811"/>
                  </a:cubicBezTo>
                  <a:cubicBezTo>
                    <a:pt x="2492" y="80996"/>
                    <a:pt x="2151" y="81713"/>
                    <a:pt x="2115" y="81713"/>
                  </a:cubicBezTo>
                  <a:cubicBezTo>
                    <a:pt x="2114" y="81713"/>
                    <a:pt x="2114" y="81713"/>
                    <a:pt x="2113" y="81713"/>
                  </a:cubicBezTo>
                  <a:lnTo>
                    <a:pt x="2113" y="81713"/>
                  </a:lnTo>
                  <a:cubicBezTo>
                    <a:pt x="2239" y="81823"/>
                    <a:pt x="2281" y="81697"/>
                    <a:pt x="2359" y="82090"/>
                  </a:cubicBezTo>
                  <a:cubicBezTo>
                    <a:pt x="2380" y="82195"/>
                    <a:pt x="2407" y="82510"/>
                    <a:pt x="2459" y="82599"/>
                  </a:cubicBezTo>
                  <a:cubicBezTo>
                    <a:pt x="2480" y="82632"/>
                    <a:pt x="2501" y="82641"/>
                    <a:pt x="2522" y="82641"/>
                  </a:cubicBezTo>
                  <a:cubicBezTo>
                    <a:pt x="2548" y="82641"/>
                    <a:pt x="2575" y="82626"/>
                    <a:pt x="2602" y="82626"/>
                  </a:cubicBezTo>
                  <a:cubicBezTo>
                    <a:pt x="2622" y="82626"/>
                    <a:pt x="2642" y="82634"/>
                    <a:pt x="2664" y="82662"/>
                  </a:cubicBezTo>
                  <a:cubicBezTo>
                    <a:pt x="2747" y="82777"/>
                    <a:pt x="2784" y="83066"/>
                    <a:pt x="2816" y="83233"/>
                  </a:cubicBezTo>
                  <a:cubicBezTo>
                    <a:pt x="2811" y="83233"/>
                    <a:pt x="2806" y="83233"/>
                    <a:pt x="2801" y="83233"/>
                  </a:cubicBezTo>
                  <a:cubicBezTo>
                    <a:pt x="2638" y="83233"/>
                    <a:pt x="2557" y="83324"/>
                    <a:pt x="2685" y="83752"/>
                  </a:cubicBezTo>
                  <a:cubicBezTo>
                    <a:pt x="2858" y="84350"/>
                    <a:pt x="2947" y="84444"/>
                    <a:pt x="2685" y="84555"/>
                  </a:cubicBezTo>
                  <a:cubicBezTo>
                    <a:pt x="2601" y="84591"/>
                    <a:pt x="2737" y="85399"/>
                    <a:pt x="2821" y="85483"/>
                  </a:cubicBezTo>
                  <a:cubicBezTo>
                    <a:pt x="2844" y="85503"/>
                    <a:pt x="2863" y="85509"/>
                    <a:pt x="2879" y="85509"/>
                  </a:cubicBezTo>
                  <a:cubicBezTo>
                    <a:pt x="2908" y="85509"/>
                    <a:pt x="2927" y="85487"/>
                    <a:pt x="2946" y="85487"/>
                  </a:cubicBezTo>
                  <a:cubicBezTo>
                    <a:pt x="2969" y="85487"/>
                    <a:pt x="2991" y="85522"/>
                    <a:pt x="3031" y="85682"/>
                  </a:cubicBezTo>
                  <a:cubicBezTo>
                    <a:pt x="3130" y="86096"/>
                    <a:pt x="3193" y="86521"/>
                    <a:pt x="3230" y="86951"/>
                  </a:cubicBezTo>
                  <a:cubicBezTo>
                    <a:pt x="3261" y="87386"/>
                    <a:pt x="3146" y="87459"/>
                    <a:pt x="3130" y="87837"/>
                  </a:cubicBezTo>
                  <a:cubicBezTo>
                    <a:pt x="3120" y="88178"/>
                    <a:pt x="3198" y="88723"/>
                    <a:pt x="3340" y="88995"/>
                  </a:cubicBezTo>
                  <a:cubicBezTo>
                    <a:pt x="3543" y="89352"/>
                    <a:pt x="3382" y="90246"/>
                    <a:pt x="3343" y="90246"/>
                  </a:cubicBezTo>
                  <a:cubicBezTo>
                    <a:pt x="3342" y="90246"/>
                    <a:pt x="3341" y="90245"/>
                    <a:pt x="3340" y="90243"/>
                  </a:cubicBezTo>
                  <a:lnTo>
                    <a:pt x="3340" y="90243"/>
                  </a:lnTo>
                  <a:cubicBezTo>
                    <a:pt x="3386" y="90327"/>
                    <a:pt x="3428" y="90361"/>
                    <a:pt x="3465" y="90361"/>
                  </a:cubicBezTo>
                  <a:cubicBezTo>
                    <a:pt x="3632" y="90361"/>
                    <a:pt x="3721" y="89686"/>
                    <a:pt x="3807" y="89677"/>
                  </a:cubicBezTo>
                  <a:cubicBezTo>
                    <a:pt x="3827" y="89677"/>
                    <a:pt x="3911" y="90207"/>
                    <a:pt x="3827" y="90238"/>
                  </a:cubicBezTo>
                  <a:cubicBezTo>
                    <a:pt x="3686" y="90290"/>
                    <a:pt x="3812" y="90846"/>
                    <a:pt x="3896" y="91119"/>
                  </a:cubicBezTo>
                  <a:cubicBezTo>
                    <a:pt x="4074" y="91711"/>
                    <a:pt x="3801" y="91465"/>
                    <a:pt x="3670" y="91811"/>
                  </a:cubicBezTo>
                  <a:cubicBezTo>
                    <a:pt x="3586" y="92042"/>
                    <a:pt x="3780" y="92105"/>
                    <a:pt x="3812" y="92173"/>
                  </a:cubicBezTo>
                  <a:cubicBezTo>
                    <a:pt x="3813" y="92173"/>
                    <a:pt x="3813" y="92173"/>
                    <a:pt x="3814" y="92173"/>
                  </a:cubicBezTo>
                  <a:cubicBezTo>
                    <a:pt x="3954" y="92173"/>
                    <a:pt x="3985" y="92604"/>
                    <a:pt x="4001" y="92833"/>
                  </a:cubicBezTo>
                  <a:cubicBezTo>
                    <a:pt x="4053" y="93463"/>
                    <a:pt x="3974" y="93567"/>
                    <a:pt x="4221" y="94086"/>
                  </a:cubicBezTo>
                  <a:cubicBezTo>
                    <a:pt x="4231" y="94134"/>
                    <a:pt x="4362" y="94532"/>
                    <a:pt x="4336" y="94611"/>
                  </a:cubicBezTo>
                  <a:cubicBezTo>
                    <a:pt x="4329" y="94630"/>
                    <a:pt x="4319" y="94638"/>
                    <a:pt x="4306" y="94638"/>
                  </a:cubicBezTo>
                  <a:cubicBezTo>
                    <a:pt x="4236" y="94638"/>
                    <a:pt x="4088" y="94413"/>
                    <a:pt x="3987" y="94413"/>
                  </a:cubicBezTo>
                  <a:cubicBezTo>
                    <a:pt x="3934" y="94413"/>
                    <a:pt x="3893" y="94477"/>
                    <a:pt x="3885" y="94674"/>
                  </a:cubicBezTo>
                  <a:cubicBezTo>
                    <a:pt x="3854" y="95292"/>
                    <a:pt x="3932" y="96026"/>
                    <a:pt x="3953" y="96656"/>
                  </a:cubicBezTo>
                  <a:cubicBezTo>
                    <a:pt x="3953" y="96584"/>
                    <a:pt x="3929" y="96130"/>
                    <a:pt x="4032" y="96130"/>
                  </a:cubicBezTo>
                  <a:cubicBezTo>
                    <a:pt x="4035" y="96130"/>
                    <a:pt x="4039" y="96130"/>
                    <a:pt x="4042" y="96131"/>
                  </a:cubicBezTo>
                  <a:cubicBezTo>
                    <a:pt x="4105" y="96147"/>
                    <a:pt x="4074" y="97143"/>
                    <a:pt x="4215" y="97143"/>
                  </a:cubicBezTo>
                  <a:cubicBezTo>
                    <a:pt x="4149" y="97143"/>
                    <a:pt x="4283" y="96499"/>
                    <a:pt x="4329" y="96499"/>
                  </a:cubicBezTo>
                  <a:cubicBezTo>
                    <a:pt x="4335" y="96499"/>
                    <a:pt x="4339" y="96507"/>
                    <a:pt x="4341" y="96525"/>
                  </a:cubicBezTo>
                  <a:cubicBezTo>
                    <a:pt x="4415" y="96975"/>
                    <a:pt x="4708" y="97631"/>
                    <a:pt x="4373" y="97631"/>
                  </a:cubicBezTo>
                  <a:cubicBezTo>
                    <a:pt x="4321" y="97567"/>
                    <a:pt x="4256" y="97472"/>
                    <a:pt x="4205" y="97472"/>
                  </a:cubicBezTo>
                  <a:cubicBezTo>
                    <a:pt x="4169" y="97472"/>
                    <a:pt x="4140" y="97522"/>
                    <a:pt x="4132" y="97673"/>
                  </a:cubicBezTo>
                  <a:cubicBezTo>
                    <a:pt x="4095" y="98276"/>
                    <a:pt x="4100" y="98879"/>
                    <a:pt x="4147" y="99482"/>
                  </a:cubicBezTo>
                  <a:cubicBezTo>
                    <a:pt x="4162" y="99629"/>
                    <a:pt x="4201" y="99674"/>
                    <a:pt x="4250" y="99674"/>
                  </a:cubicBezTo>
                  <a:cubicBezTo>
                    <a:pt x="4328" y="99674"/>
                    <a:pt x="4430" y="99560"/>
                    <a:pt x="4501" y="99560"/>
                  </a:cubicBezTo>
                  <a:cubicBezTo>
                    <a:pt x="4509" y="99560"/>
                    <a:pt x="4517" y="99562"/>
                    <a:pt x="4525" y="99565"/>
                  </a:cubicBezTo>
                  <a:cubicBezTo>
                    <a:pt x="4525" y="99854"/>
                    <a:pt x="4378" y="100850"/>
                    <a:pt x="4263" y="100997"/>
                  </a:cubicBezTo>
                  <a:cubicBezTo>
                    <a:pt x="4255" y="101007"/>
                    <a:pt x="4248" y="101011"/>
                    <a:pt x="4241" y="101011"/>
                  </a:cubicBezTo>
                  <a:cubicBezTo>
                    <a:pt x="4154" y="101011"/>
                    <a:pt x="4132" y="100267"/>
                    <a:pt x="4132" y="100174"/>
                  </a:cubicBezTo>
                  <a:lnTo>
                    <a:pt x="4132" y="100174"/>
                  </a:lnTo>
                  <a:cubicBezTo>
                    <a:pt x="4132" y="100557"/>
                    <a:pt x="4174" y="101369"/>
                    <a:pt x="4042" y="101663"/>
                  </a:cubicBezTo>
                  <a:cubicBezTo>
                    <a:pt x="3987" y="101775"/>
                    <a:pt x="3902" y="101804"/>
                    <a:pt x="3815" y="101804"/>
                  </a:cubicBezTo>
                  <a:cubicBezTo>
                    <a:pt x="3728" y="101804"/>
                    <a:pt x="3639" y="101775"/>
                    <a:pt x="3576" y="101773"/>
                  </a:cubicBezTo>
                  <a:lnTo>
                    <a:pt x="3576" y="101773"/>
                  </a:lnTo>
                  <a:cubicBezTo>
                    <a:pt x="3786" y="102051"/>
                    <a:pt x="3990" y="102245"/>
                    <a:pt x="4158" y="102669"/>
                  </a:cubicBezTo>
                  <a:cubicBezTo>
                    <a:pt x="4242" y="102884"/>
                    <a:pt x="4158" y="103272"/>
                    <a:pt x="4200" y="103561"/>
                  </a:cubicBezTo>
                  <a:cubicBezTo>
                    <a:pt x="4221" y="103708"/>
                    <a:pt x="4415" y="103949"/>
                    <a:pt x="4273" y="104153"/>
                  </a:cubicBezTo>
                  <a:cubicBezTo>
                    <a:pt x="4244" y="104196"/>
                    <a:pt x="4214" y="104213"/>
                    <a:pt x="4185" y="104213"/>
                  </a:cubicBezTo>
                  <a:cubicBezTo>
                    <a:pt x="4066" y="104213"/>
                    <a:pt x="3947" y="103942"/>
                    <a:pt x="3821" y="103942"/>
                  </a:cubicBezTo>
                  <a:cubicBezTo>
                    <a:pt x="3799" y="103942"/>
                    <a:pt x="3777" y="103950"/>
                    <a:pt x="3754" y="103970"/>
                  </a:cubicBezTo>
                  <a:cubicBezTo>
                    <a:pt x="3602" y="104101"/>
                    <a:pt x="3712" y="104620"/>
                    <a:pt x="3754" y="104798"/>
                  </a:cubicBezTo>
                  <a:cubicBezTo>
                    <a:pt x="3817" y="105029"/>
                    <a:pt x="3890" y="105034"/>
                    <a:pt x="3901" y="105343"/>
                  </a:cubicBezTo>
                  <a:cubicBezTo>
                    <a:pt x="3901" y="105705"/>
                    <a:pt x="3896" y="106020"/>
                    <a:pt x="3890" y="106350"/>
                  </a:cubicBezTo>
                  <a:cubicBezTo>
                    <a:pt x="3890" y="107089"/>
                    <a:pt x="3880" y="108411"/>
                    <a:pt x="4635" y="108830"/>
                  </a:cubicBezTo>
                  <a:cubicBezTo>
                    <a:pt x="4803" y="108909"/>
                    <a:pt x="4902" y="108804"/>
                    <a:pt x="5065" y="108945"/>
                  </a:cubicBezTo>
                  <a:cubicBezTo>
                    <a:pt x="5296" y="109108"/>
                    <a:pt x="5311" y="109265"/>
                    <a:pt x="5610" y="109402"/>
                  </a:cubicBezTo>
                  <a:cubicBezTo>
                    <a:pt x="5961" y="109560"/>
                    <a:pt x="6450" y="109633"/>
                    <a:pt x="6926" y="109633"/>
                  </a:cubicBezTo>
                  <a:cubicBezTo>
                    <a:pt x="7303" y="109633"/>
                    <a:pt x="7672" y="109587"/>
                    <a:pt x="7959" y="109501"/>
                  </a:cubicBezTo>
                  <a:cubicBezTo>
                    <a:pt x="8087" y="109465"/>
                    <a:pt x="8334" y="109270"/>
                    <a:pt x="8410" y="109270"/>
                  </a:cubicBezTo>
                  <a:cubicBezTo>
                    <a:pt x="8412" y="109270"/>
                    <a:pt x="8413" y="109270"/>
                    <a:pt x="8415" y="109270"/>
                  </a:cubicBezTo>
                  <a:cubicBezTo>
                    <a:pt x="8657" y="109295"/>
                    <a:pt x="8493" y="109538"/>
                    <a:pt x="8792" y="109538"/>
                  </a:cubicBezTo>
                  <a:cubicBezTo>
                    <a:pt x="8817" y="109538"/>
                    <a:pt x="8845" y="109536"/>
                    <a:pt x="8877" y="109533"/>
                  </a:cubicBezTo>
                  <a:cubicBezTo>
                    <a:pt x="8877" y="109533"/>
                    <a:pt x="8981" y="109302"/>
                    <a:pt x="9306" y="109255"/>
                  </a:cubicBezTo>
                  <a:cubicBezTo>
                    <a:pt x="9537" y="109223"/>
                    <a:pt x="9805" y="109208"/>
                    <a:pt x="9847" y="109082"/>
                  </a:cubicBezTo>
                  <a:cubicBezTo>
                    <a:pt x="9925" y="108820"/>
                    <a:pt x="10041" y="108820"/>
                    <a:pt x="10455" y="108599"/>
                  </a:cubicBezTo>
                  <a:cubicBezTo>
                    <a:pt x="10584" y="108636"/>
                    <a:pt x="11004" y="108998"/>
                    <a:pt x="10865" y="108998"/>
                  </a:cubicBezTo>
                  <a:cubicBezTo>
                    <a:pt x="10863" y="108998"/>
                    <a:pt x="10861" y="108998"/>
                    <a:pt x="10858" y="108998"/>
                  </a:cubicBezTo>
                  <a:cubicBezTo>
                    <a:pt x="10798" y="108995"/>
                    <a:pt x="10703" y="108983"/>
                    <a:pt x="10598" y="108983"/>
                  </a:cubicBezTo>
                  <a:cubicBezTo>
                    <a:pt x="10474" y="108983"/>
                    <a:pt x="10337" y="109000"/>
                    <a:pt x="10229" y="109071"/>
                  </a:cubicBezTo>
                  <a:cubicBezTo>
                    <a:pt x="10098" y="109160"/>
                    <a:pt x="10229" y="109176"/>
                    <a:pt x="10381" y="109181"/>
                  </a:cubicBezTo>
                  <a:cubicBezTo>
                    <a:pt x="10386" y="109181"/>
                    <a:pt x="10391" y="109182"/>
                    <a:pt x="10397" y="109182"/>
                  </a:cubicBezTo>
                  <a:cubicBezTo>
                    <a:pt x="10642" y="109182"/>
                    <a:pt x="11190" y="108998"/>
                    <a:pt x="11535" y="108998"/>
                  </a:cubicBezTo>
                  <a:cubicBezTo>
                    <a:pt x="11628" y="108998"/>
                    <a:pt x="11707" y="109011"/>
                    <a:pt x="11760" y="109045"/>
                  </a:cubicBezTo>
                  <a:cubicBezTo>
                    <a:pt x="11784" y="109061"/>
                    <a:pt x="11831" y="109068"/>
                    <a:pt x="11894" y="109068"/>
                  </a:cubicBezTo>
                  <a:cubicBezTo>
                    <a:pt x="11950" y="109068"/>
                    <a:pt x="12018" y="109063"/>
                    <a:pt x="12097" y="109053"/>
                  </a:cubicBezTo>
                  <a:lnTo>
                    <a:pt x="12097" y="109053"/>
                  </a:lnTo>
                  <a:cubicBezTo>
                    <a:pt x="11826" y="108977"/>
                    <a:pt x="11489" y="108740"/>
                    <a:pt x="12070" y="108667"/>
                  </a:cubicBezTo>
                  <a:lnTo>
                    <a:pt x="12070" y="108662"/>
                  </a:lnTo>
                  <a:lnTo>
                    <a:pt x="12106" y="109052"/>
                  </a:lnTo>
                  <a:lnTo>
                    <a:pt x="12106" y="109052"/>
                  </a:lnTo>
                  <a:cubicBezTo>
                    <a:pt x="12642" y="108985"/>
                    <a:pt x="13621" y="108728"/>
                    <a:pt x="14010" y="108673"/>
                  </a:cubicBezTo>
                  <a:cubicBezTo>
                    <a:pt x="13989" y="108458"/>
                    <a:pt x="13669" y="108515"/>
                    <a:pt x="13648" y="108327"/>
                  </a:cubicBezTo>
                  <a:cubicBezTo>
                    <a:pt x="13690" y="108321"/>
                    <a:pt x="13731" y="108319"/>
                    <a:pt x="13772" y="108319"/>
                  </a:cubicBezTo>
                  <a:cubicBezTo>
                    <a:pt x="14048" y="108319"/>
                    <a:pt x="14298" y="108427"/>
                    <a:pt x="14451" y="108427"/>
                  </a:cubicBezTo>
                  <a:cubicBezTo>
                    <a:pt x="14472" y="108427"/>
                    <a:pt x="14491" y="108425"/>
                    <a:pt x="14508" y="108421"/>
                  </a:cubicBezTo>
                  <a:cubicBezTo>
                    <a:pt x="14806" y="108332"/>
                    <a:pt x="15000" y="108091"/>
                    <a:pt x="15221" y="107965"/>
                  </a:cubicBezTo>
                  <a:cubicBezTo>
                    <a:pt x="15325" y="108070"/>
                    <a:pt x="16310" y="108366"/>
                    <a:pt x="16845" y="108366"/>
                  </a:cubicBezTo>
                  <a:cubicBezTo>
                    <a:pt x="17061" y="108366"/>
                    <a:pt x="17203" y="108318"/>
                    <a:pt x="17187" y="108190"/>
                  </a:cubicBezTo>
                  <a:lnTo>
                    <a:pt x="17187" y="108190"/>
                  </a:lnTo>
                  <a:cubicBezTo>
                    <a:pt x="16972" y="108196"/>
                    <a:pt x="16914" y="108274"/>
                    <a:pt x="16830" y="108306"/>
                  </a:cubicBezTo>
                  <a:cubicBezTo>
                    <a:pt x="16817" y="108310"/>
                    <a:pt x="16806" y="108312"/>
                    <a:pt x="16797" y="108312"/>
                  </a:cubicBezTo>
                  <a:cubicBezTo>
                    <a:pt x="16694" y="108312"/>
                    <a:pt x="16872" y="108030"/>
                    <a:pt x="16930" y="107991"/>
                  </a:cubicBezTo>
                  <a:cubicBezTo>
                    <a:pt x="17066" y="107891"/>
                    <a:pt x="17334" y="107823"/>
                    <a:pt x="17554" y="107802"/>
                  </a:cubicBezTo>
                  <a:cubicBezTo>
                    <a:pt x="17583" y="107800"/>
                    <a:pt x="17609" y="107799"/>
                    <a:pt x="17633" y="107799"/>
                  </a:cubicBezTo>
                  <a:cubicBezTo>
                    <a:pt x="18039" y="107799"/>
                    <a:pt x="17642" y="108142"/>
                    <a:pt x="18109" y="108142"/>
                  </a:cubicBezTo>
                  <a:cubicBezTo>
                    <a:pt x="18138" y="108142"/>
                    <a:pt x="18172" y="108141"/>
                    <a:pt x="18209" y="108138"/>
                  </a:cubicBezTo>
                  <a:cubicBezTo>
                    <a:pt x="18555" y="108117"/>
                    <a:pt x="18896" y="108059"/>
                    <a:pt x="19226" y="107965"/>
                  </a:cubicBezTo>
                  <a:cubicBezTo>
                    <a:pt x="19578" y="107850"/>
                    <a:pt x="19295" y="107718"/>
                    <a:pt x="19787" y="107614"/>
                  </a:cubicBezTo>
                  <a:cubicBezTo>
                    <a:pt x="19971" y="107577"/>
                    <a:pt x="20115" y="107542"/>
                    <a:pt x="20212" y="107542"/>
                  </a:cubicBezTo>
                  <a:cubicBezTo>
                    <a:pt x="20295" y="107542"/>
                    <a:pt x="20344" y="107567"/>
                    <a:pt x="20354" y="107640"/>
                  </a:cubicBezTo>
                  <a:cubicBezTo>
                    <a:pt x="20317" y="107687"/>
                    <a:pt x="20154" y="107823"/>
                    <a:pt x="20196" y="107860"/>
                  </a:cubicBezTo>
                  <a:cubicBezTo>
                    <a:pt x="20199" y="107862"/>
                    <a:pt x="20203" y="107863"/>
                    <a:pt x="20208" y="107863"/>
                  </a:cubicBezTo>
                  <a:cubicBezTo>
                    <a:pt x="20345" y="107863"/>
                    <a:pt x="21405" y="107194"/>
                    <a:pt x="21774" y="107194"/>
                  </a:cubicBezTo>
                  <a:cubicBezTo>
                    <a:pt x="21806" y="107194"/>
                    <a:pt x="21833" y="107199"/>
                    <a:pt x="21853" y="107210"/>
                  </a:cubicBezTo>
                  <a:cubicBezTo>
                    <a:pt x="22022" y="107303"/>
                    <a:pt x="21980" y="107440"/>
                    <a:pt x="22263" y="107440"/>
                  </a:cubicBezTo>
                  <a:cubicBezTo>
                    <a:pt x="22331" y="107440"/>
                    <a:pt x="22417" y="107433"/>
                    <a:pt x="22529" y="107414"/>
                  </a:cubicBezTo>
                  <a:cubicBezTo>
                    <a:pt x="22809" y="107352"/>
                    <a:pt x="23083" y="107275"/>
                    <a:pt x="23353" y="107182"/>
                  </a:cubicBezTo>
                  <a:lnTo>
                    <a:pt x="23353" y="107182"/>
                  </a:lnTo>
                  <a:cubicBezTo>
                    <a:pt x="23338" y="107185"/>
                    <a:pt x="23314" y="107187"/>
                    <a:pt x="23282" y="107187"/>
                  </a:cubicBezTo>
                  <a:cubicBezTo>
                    <a:pt x="23000" y="107187"/>
                    <a:pt x="22151" y="107058"/>
                    <a:pt x="22613" y="106990"/>
                  </a:cubicBezTo>
                  <a:cubicBezTo>
                    <a:pt x="23049" y="106927"/>
                    <a:pt x="23442" y="106906"/>
                    <a:pt x="23887" y="106817"/>
                  </a:cubicBezTo>
                  <a:lnTo>
                    <a:pt x="24569" y="106675"/>
                  </a:lnTo>
                  <a:cubicBezTo>
                    <a:pt x="24716" y="106665"/>
                    <a:pt x="24789" y="106628"/>
                    <a:pt x="24779" y="106570"/>
                  </a:cubicBezTo>
                  <a:cubicBezTo>
                    <a:pt x="24792" y="106566"/>
                    <a:pt x="24802" y="106563"/>
                    <a:pt x="24811" y="106563"/>
                  </a:cubicBezTo>
                  <a:cubicBezTo>
                    <a:pt x="24914" y="106563"/>
                    <a:pt x="24692" y="106898"/>
                    <a:pt x="24716" y="106927"/>
                  </a:cubicBezTo>
                  <a:cubicBezTo>
                    <a:pt x="24734" y="106947"/>
                    <a:pt x="24762" y="106955"/>
                    <a:pt x="24796" y="106955"/>
                  </a:cubicBezTo>
                  <a:cubicBezTo>
                    <a:pt x="24948" y="106955"/>
                    <a:pt x="25222" y="106785"/>
                    <a:pt x="25282" y="106738"/>
                  </a:cubicBezTo>
                  <a:cubicBezTo>
                    <a:pt x="25378" y="106657"/>
                    <a:pt x="25577" y="106444"/>
                    <a:pt x="25832" y="106444"/>
                  </a:cubicBezTo>
                  <a:cubicBezTo>
                    <a:pt x="25841" y="106444"/>
                    <a:pt x="25850" y="106444"/>
                    <a:pt x="25859" y="106444"/>
                  </a:cubicBezTo>
                  <a:cubicBezTo>
                    <a:pt x="26110" y="106460"/>
                    <a:pt x="25958" y="106633"/>
                    <a:pt x="26074" y="106691"/>
                  </a:cubicBezTo>
                  <a:cubicBezTo>
                    <a:pt x="25901" y="106602"/>
                    <a:pt x="26771" y="106198"/>
                    <a:pt x="26986" y="106114"/>
                  </a:cubicBezTo>
                  <a:cubicBezTo>
                    <a:pt x="27206" y="106030"/>
                    <a:pt x="27500" y="105931"/>
                    <a:pt x="27746" y="105915"/>
                  </a:cubicBezTo>
                  <a:cubicBezTo>
                    <a:pt x="27761" y="105914"/>
                    <a:pt x="27774" y="105913"/>
                    <a:pt x="27786" y="105913"/>
                  </a:cubicBezTo>
                  <a:cubicBezTo>
                    <a:pt x="27931" y="105913"/>
                    <a:pt x="27891" y="105987"/>
                    <a:pt x="28032" y="105987"/>
                  </a:cubicBezTo>
                  <a:cubicBezTo>
                    <a:pt x="28051" y="105987"/>
                    <a:pt x="28072" y="105986"/>
                    <a:pt x="28098" y="105983"/>
                  </a:cubicBezTo>
                  <a:cubicBezTo>
                    <a:pt x="28292" y="105962"/>
                    <a:pt x="29141" y="105810"/>
                    <a:pt x="29136" y="105674"/>
                  </a:cubicBezTo>
                  <a:cubicBezTo>
                    <a:pt x="29136" y="105553"/>
                    <a:pt x="29183" y="105485"/>
                    <a:pt x="29492" y="105396"/>
                  </a:cubicBezTo>
                  <a:cubicBezTo>
                    <a:pt x="29492" y="105396"/>
                    <a:pt x="29863" y="105286"/>
                    <a:pt x="29944" y="105286"/>
                  </a:cubicBezTo>
                  <a:cubicBezTo>
                    <a:pt x="29953" y="105286"/>
                    <a:pt x="29958" y="105288"/>
                    <a:pt x="29959" y="105291"/>
                  </a:cubicBezTo>
                  <a:cubicBezTo>
                    <a:pt x="29969" y="105334"/>
                    <a:pt x="29312" y="105773"/>
                    <a:pt x="29657" y="105773"/>
                  </a:cubicBezTo>
                  <a:cubicBezTo>
                    <a:pt x="29687" y="105773"/>
                    <a:pt x="29724" y="105770"/>
                    <a:pt x="29770" y="105763"/>
                  </a:cubicBezTo>
                  <a:cubicBezTo>
                    <a:pt x="30252" y="105684"/>
                    <a:pt x="30373" y="105370"/>
                    <a:pt x="30876" y="105359"/>
                  </a:cubicBezTo>
                  <a:cubicBezTo>
                    <a:pt x="31448" y="105343"/>
                    <a:pt x="31762" y="105118"/>
                    <a:pt x="32171" y="104892"/>
                  </a:cubicBezTo>
                  <a:cubicBezTo>
                    <a:pt x="32360" y="104784"/>
                    <a:pt x="32410" y="104769"/>
                    <a:pt x="32466" y="104769"/>
                  </a:cubicBezTo>
                  <a:cubicBezTo>
                    <a:pt x="32487" y="104769"/>
                    <a:pt x="32510" y="104771"/>
                    <a:pt x="32541" y="104771"/>
                  </a:cubicBezTo>
                  <a:cubicBezTo>
                    <a:pt x="32562" y="104771"/>
                    <a:pt x="32586" y="104770"/>
                    <a:pt x="32617" y="104767"/>
                  </a:cubicBezTo>
                  <a:cubicBezTo>
                    <a:pt x="32764" y="104751"/>
                    <a:pt x="33016" y="104599"/>
                    <a:pt x="33168" y="104557"/>
                  </a:cubicBezTo>
                  <a:cubicBezTo>
                    <a:pt x="33265" y="104422"/>
                    <a:pt x="33630" y="104172"/>
                    <a:pt x="33886" y="104172"/>
                  </a:cubicBezTo>
                  <a:cubicBezTo>
                    <a:pt x="33948" y="104172"/>
                    <a:pt x="34004" y="104186"/>
                    <a:pt x="34048" y="104221"/>
                  </a:cubicBezTo>
                  <a:cubicBezTo>
                    <a:pt x="34086" y="104251"/>
                    <a:pt x="34288" y="104462"/>
                    <a:pt x="34489" y="104462"/>
                  </a:cubicBezTo>
                  <a:cubicBezTo>
                    <a:pt x="34572" y="104462"/>
                    <a:pt x="34654" y="104426"/>
                    <a:pt x="34725" y="104326"/>
                  </a:cubicBezTo>
                  <a:cubicBezTo>
                    <a:pt x="34840" y="104158"/>
                    <a:pt x="34788" y="104085"/>
                    <a:pt x="35202" y="103980"/>
                  </a:cubicBezTo>
                  <a:cubicBezTo>
                    <a:pt x="35233" y="103972"/>
                    <a:pt x="35258" y="103969"/>
                    <a:pt x="35278" y="103969"/>
                  </a:cubicBezTo>
                  <a:cubicBezTo>
                    <a:pt x="35401" y="103969"/>
                    <a:pt x="35334" y="104104"/>
                    <a:pt x="35438" y="104122"/>
                  </a:cubicBezTo>
                  <a:cubicBezTo>
                    <a:pt x="35457" y="104126"/>
                    <a:pt x="35478" y="104128"/>
                    <a:pt x="35502" y="104128"/>
                  </a:cubicBezTo>
                  <a:cubicBezTo>
                    <a:pt x="35648" y="104128"/>
                    <a:pt x="35870" y="104052"/>
                    <a:pt x="36015" y="104012"/>
                  </a:cubicBezTo>
                  <a:lnTo>
                    <a:pt x="35952" y="103755"/>
                  </a:lnTo>
                  <a:cubicBezTo>
                    <a:pt x="35870" y="103763"/>
                    <a:pt x="35762" y="103772"/>
                    <a:pt x="35665" y="103772"/>
                  </a:cubicBezTo>
                  <a:cubicBezTo>
                    <a:pt x="35576" y="103772"/>
                    <a:pt x="35497" y="103764"/>
                    <a:pt x="35459" y="103739"/>
                  </a:cubicBezTo>
                  <a:cubicBezTo>
                    <a:pt x="35312" y="103639"/>
                    <a:pt x="36072" y="103445"/>
                    <a:pt x="36177" y="103414"/>
                  </a:cubicBezTo>
                  <a:cubicBezTo>
                    <a:pt x="36313" y="103374"/>
                    <a:pt x="36397" y="103360"/>
                    <a:pt x="36457" y="103360"/>
                  </a:cubicBezTo>
                  <a:cubicBezTo>
                    <a:pt x="36601" y="103360"/>
                    <a:pt x="36602" y="103442"/>
                    <a:pt x="36828" y="103442"/>
                  </a:cubicBezTo>
                  <a:cubicBezTo>
                    <a:pt x="36863" y="103442"/>
                    <a:pt x="36905" y="103440"/>
                    <a:pt x="36953" y="103435"/>
                  </a:cubicBezTo>
                  <a:cubicBezTo>
                    <a:pt x="37037" y="103430"/>
                    <a:pt x="37745" y="103346"/>
                    <a:pt x="37797" y="103283"/>
                  </a:cubicBezTo>
                  <a:cubicBezTo>
                    <a:pt x="37934" y="103131"/>
                    <a:pt x="37703" y="103099"/>
                    <a:pt x="38149" y="102947"/>
                  </a:cubicBezTo>
                  <a:cubicBezTo>
                    <a:pt x="38369" y="102869"/>
                    <a:pt x="38615" y="102837"/>
                    <a:pt x="38689" y="102732"/>
                  </a:cubicBezTo>
                  <a:cubicBezTo>
                    <a:pt x="38872" y="102496"/>
                    <a:pt x="40309" y="102103"/>
                    <a:pt x="40676" y="101988"/>
                  </a:cubicBezTo>
                  <a:cubicBezTo>
                    <a:pt x="40817" y="101945"/>
                    <a:pt x="40898" y="101929"/>
                    <a:pt x="40953" y="101929"/>
                  </a:cubicBezTo>
                  <a:cubicBezTo>
                    <a:pt x="41046" y="101929"/>
                    <a:pt x="41061" y="101976"/>
                    <a:pt x="41163" y="102019"/>
                  </a:cubicBezTo>
                  <a:cubicBezTo>
                    <a:pt x="41184" y="102028"/>
                    <a:pt x="41211" y="102032"/>
                    <a:pt x="41243" y="102032"/>
                  </a:cubicBezTo>
                  <a:cubicBezTo>
                    <a:pt x="41458" y="102032"/>
                    <a:pt x="41888" y="101853"/>
                    <a:pt x="42070" y="101789"/>
                  </a:cubicBezTo>
                  <a:cubicBezTo>
                    <a:pt x="42369" y="101752"/>
                    <a:pt x="42852" y="101621"/>
                    <a:pt x="42935" y="101411"/>
                  </a:cubicBezTo>
                  <a:cubicBezTo>
                    <a:pt x="42988" y="101285"/>
                    <a:pt x="43198" y="101254"/>
                    <a:pt x="43460" y="101159"/>
                  </a:cubicBezTo>
                  <a:cubicBezTo>
                    <a:pt x="43628" y="101102"/>
                    <a:pt x="43633" y="100997"/>
                    <a:pt x="43853" y="100897"/>
                  </a:cubicBezTo>
                  <a:cubicBezTo>
                    <a:pt x="44220" y="100735"/>
                    <a:pt x="44477" y="100708"/>
                    <a:pt x="44833" y="100577"/>
                  </a:cubicBezTo>
                  <a:cubicBezTo>
                    <a:pt x="45230" y="100438"/>
                    <a:pt x="45970" y="99612"/>
                    <a:pt x="45649" y="99612"/>
                  </a:cubicBezTo>
                  <a:cubicBezTo>
                    <a:pt x="45643" y="99612"/>
                    <a:pt x="45637" y="99612"/>
                    <a:pt x="45630" y="99613"/>
                  </a:cubicBezTo>
                  <a:cubicBezTo>
                    <a:pt x="45489" y="99691"/>
                    <a:pt x="45342" y="99759"/>
                    <a:pt x="45185" y="99822"/>
                  </a:cubicBezTo>
                  <a:cubicBezTo>
                    <a:pt x="44963" y="99888"/>
                    <a:pt x="44717" y="99949"/>
                    <a:pt x="44531" y="99949"/>
                  </a:cubicBezTo>
                  <a:cubicBezTo>
                    <a:pt x="44523" y="99949"/>
                    <a:pt x="44516" y="99948"/>
                    <a:pt x="44508" y="99948"/>
                  </a:cubicBezTo>
                  <a:cubicBezTo>
                    <a:pt x="43937" y="100043"/>
                    <a:pt x="43381" y="100195"/>
                    <a:pt x="42841" y="100410"/>
                  </a:cubicBezTo>
                  <a:cubicBezTo>
                    <a:pt x="42464" y="100567"/>
                    <a:pt x="42941" y="100724"/>
                    <a:pt x="42432" y="100960"/>
                  </a:cubicBezTo>
                  <a:cubicBezTo>
                    <a:pt x="42174" y="101082"/>
                    <a:pt x="41889" y="101145"/>
                    <a:pt x="41602" y="101145"/>
                  </a:cubicBezTo>
                  <a:cubicBezTo>
                    <a:pt x="41580" y="101145"/>
                    <a:pt x="41558" y="101144"/>
                    <a:pt x="41536" y="101144"/>
                  </a:cubicBezTo>
                  <a:cubicBezTo>
                    <a:pt x="41519" y="101086"/>
                    <a:pt x="41500" y="101058"/>
                    <a:pt x="41446" y="101058"/>
                  </a:cubicBezTo>
                  <a:cubicBezTo>
                    <a:pt x="41397" y="101058"/>
                    <a:pt x="41321" y="101080"/>
                    <a:pt x="41195" y="101123"/>
                  </a:cubicBezTo>
                  <a:cubicBezTo>
                    <a:pt x="40739" y="101275"/>
                    <a:pt x="40990" y="101201"/>
                    <a:pt x="40906" y="101406"/>
                  </a:cubicBezTo>
                  <a:cubicBezTo>
                    <a:pt x="40876" y="101492"/>
                    <a:pt x="40575" y="101647"/>
                    <a:pt x="40413" y="101647"/>
                  </a:cubicBezTo>
                  <a:cubicBezTo>
                    <a:pt x="40408" y="101647"/>
                    <a:pt x="40403" y="101647"/>
                    <a:pt x="40398" y="101647"/>
                  </a:cubicBezTo>
                  <a:cubicBezTo>
                    <a:pt x="40118" y="101626"/>
                    <a:pt x="40362" y="101370"/>
                    <a:pt x="40144" y="101370"/>
                  </a:cubicBezTo>
                  <a:cubicBezTo>
                    <a:pt x="40085" y="101370"/>
                    <a:pt x="39991" y="101389"/>
                    <a:pt x="39842" y="101437"/>
                  </a:cubicBezTo>
                  <a:cubicBezTo>
                    <a:pt x="39596" y="101516"/>
                    <a:pt x="39071" y="101831"/>
                    <a:pt x="39108" y="101956"/>
                  </a:cubicBezTo>
                  <a:cubicBezTo>
                    <a:pt x="38993" y="102014"/>
                    <a:pt x="38772" y="102056"/>
                    <a:pt x="38631" y="102114"/>
                  </a:cubicBezTo>
                  <a:cubicBezTo>
                    <a:pt x="38469" y="102187"/>
                    <a:pt x="37252" y="102801"/>
                    <a:pt x="37148" y="102801"/>
                  </a:cubicBezTo>
                  <a:cubicBezTo>
                    <a:pt x="37148" y="102801"/>
                    <a:pt x="37148" y="102800"/>
                    <a:pt x="37147" y="102800"/>
                  </a:cubicBezTo>
                  <a:cubicBezTo>
                    <a:pt x="36885" y="102774"/>
                    <a:pt x="37703" y="102260"/>
                    <a:pt x="37682" y="102182"/>
                  </a:cubicBezTo>
                  <a:lnTo>
                    <a:pt x="37682" y="102182"/>
                  </a:lnTo>
                  <a:cubicBezTo>
                    <a:pt x="37708" y="102281"/>
                    <a:pt x="36125" y="102874"/>
                    <a:pt x="35946" y="102994"/>
                  </a:cubicBezTo>
                  <a:cubicBezTo>
                    <a:pt x="35752" y="103141"/>
                    <a:pt x="35572" y="103192"/>
                    <a:pt x="35358" y="103192"/>
                  </a:cubicBezTo>
                  <a:cubicBezTo>
                    <a:pt x="35289" y="103192"/>
                    <a:pt x="35217" y="103187"/>
                    <a:pt x="35139" y="103178"/>
                  </a:cubicBezTo>
                  <a:cubicBezTo>
                    <a:pt x="35076" y="103171"/>
                    <a:pt x="35023" y="103168"/>
                    <a:pt x="34977" y="103168"/>
                  </a:cubicBezTo>
                  <a:cubicBezTo>
                    <a:pt x="34652" y="103168"/>
                    <a:pt x="34688" y="103314"/>
                    <a:pt x="34431" y="103388"/>
                  </a:cubicBezTo>
                  <a:cubicBezTo>
                    <a:pt x="34165" y="103468"/>
                    <a:pt x="34062" y="103504"/>
                    <a:pt x="33898" y="103504"/>
                  </a:cubicBezTo>
                  <a:cubicBezTo>
                    <a:pt x="33858" y="103504"/>
                    <a:pt x="33815" y="103502"/>
                    <a:pt x="33765" y="103498"/>
                  </a:cubicBezTo>
                  <a:cubicBezTo>
                    <a:pt x="33753" y="103497"/>
                    <a:pt x="33740" y="103497"/>
                    <a:pt x="33728" y="103497"/>
                  </a:cubicBezTo>
                  <a:cubicBezTo>
                    <a:pt x="33641" y="103497"/>
                    <a:pt x="33554" y="103513"/>
                    <a:pt x="33472" y="103545"/>
                  </a:cubicBezTo>
                  <a:cubicBezTo>
                    <a:pt x="33246" y="103634"/>
                    <a:pt x="33115" y="103807"/>
                    <a:pt x="33325" y="103833"/>
                  </a:cubicBezTo>
                  <a:cubicBezTo>
                    <a:pt x="33440" y="103886"/>
                    <a:pt x="33519" y="104038"/>
                    <a:pt x="33162" y="104069"/>
                  </a:cubicBezTo>
                  <a:cubicBezTo>
                    <a:pt x="33123" y="104074"/>
                    <a:pt x="33087" y="104076"/>
                    <a:pt x="33054" y="104076"/>
                  </a:cubicBezTo>
                  <a:cubicBezTo>
                    <a:pt x="32845" y="104076"/>
                    <a:pt x="32739" y="104000"/>
                    <a:pt x="32528" y="104000"/>
                  </a:cubicBezTo>
                  <a:cubicBezTo>
                    <a:pt x="32494" y="104000"/>
                    <a:pt x="32458" y="104002"/>
                    <a:pt x="32418" y="104006"/>
                  </a:cubicBezTo>
                  <a:cubicBezTo>
                    <a:pt x="32088" y="104043"/>
                    <a:pt x="31742" y="104216"/>
                    <a:pt x="31474" y="104347"/>
                  </a:cubicBezTo>
                  <a:cubicBezTo>
                    <a:pt x="31243" y="104415"/>
                    <a:pt x="31002" y="104457"/>
                    <a:pt x="30761" y="104473"/>
                  </a:cubicBezTo>
                  <a:cubicBezTo>
                    <a:pt x="30717" y="104453"/>
                    <a:pt x="30668" y="104442"/>
                    <a:pt x="30619" y="104442"/>
                  </a:cubicBezTo>
                  <a:cubicBezTo>
                    <a:pt x="30579" y="104442"/>
                    <a:pt x="30538" y="104449"/>
                    <a:pt x="30499" y="104463"/>
                  </a:cubicBezTo>
                  <a:cubicBezTo>
                    <a:pt x="30106" y="104562"/>
                    <a:pt x="30237" y="104651"/>
                    <a:pt x="29838" y="104767"/>
                  </a:cubicBezTo>
                  <a:cubicBezTo>
                    <a:pt x="29576" y="104840"/>
                    <a:pt x="29393" y="104824"/>
                    <a:pt x="29125" y="104871"/>
                  </a:cubicBezTo>
                  <a:cubicBezTo>
                    <a:pt x="28507" y="104982"/>
                    <a:pt x="27757" y="105202"/>
                    <a:pt x="27274" y="105474"/>
                  </a:cubicBezTo>
                  <a:cubicBezTo>
                    <a:pt x="27097" y="105580"/>
                    <a:pt x="26988" y="105641"/>
                    <a:pt x="26919" y="105641"/>
                  </a:cubicBezTo>
                  <a:cubicBezTo>
                    <a:pt x="26862" y="105641"/>
                    <a:pt x="26832" y="105599"/>
                    <a:pt x="26813" y="105506"/>
                  </a:cubicBezTo>
                  <a:cubicBezTo>
                    <a:pt x="26937" y="105415"/>
                    <a:pt x="26921" y="105386"/>
                    <a:pt x="26845" y="105386"/>
                  </a:cubicBezTo>
                  <a:cubicBezTo>
                    <a:pt x="26753" y="105386"/>
                    <a:pt x="26575" y="105428"/>
                    <a:pt x="26446" y="105453"/>
                  </a:cubicBezTo>
                  <a:cubicBezTo>
                    <a:pt x="26121" y="105522"/>
                    <a:pt x="25707" y="105595"/>
                    <a:pt x="25408" y="105721"/>
                  </a:cubicBezTo>
                  <a:cubicBezTo>
                    <a:pt x="25182" y="105815"/>
                    <a:pt x="24999" y="105978"/>
                    <a:pt x="24627" y="105988"/>
                  </a:cubicBezTo>
                  <a:cubicBezTo>
                    <a:pt x="24616" y="105931"/>
                    <a:pt x="24542" y="105909"/>
                    <a:pt x="24433" y="105909"/>
                  </a:cubicBezTo>
                  <a:cubicBezTo>
                    <a:pt x="24152" y="105909"/>
                    <a:pt x="23647" y="106055"/>
                    <a:pt x="23447" y="106119"/>
                  </a:cubicBezTo>
                  <a:cubicBezTo>
                    <a:pt x="23181" y="106208"/>
                    <a:pt x="22851" y="106564"/>
                    <a:pt x="22694" y="106564"/>
                  </a:cubicBezTo>
                  <a:cubicBezTo>
                    <a:pt x="22684" y="106564"/>
                    <a:pt x="22674" y="106563"/>
                    <a:pt x="22666" y="106560"/>
                  </a:cubicBezTo>
                  <a:cubicBezTo>
                    <a:pt x="22446" y="106482"/>
                    <a:pt x="22324" y="106433"/>
                    <a:pt x="22111" y="106433"/>
                  </a:cubicBezTo>
                  <a:cubicBezTo>
                    <a:pt x="21994" y="106433"/>
                    <a:pt x="21848" y="106448"/>
                    <a:pt x="21643" y="106481"/>
                  </a:cubicBezTo>
                  <a:cubicBezTo>
                    <a:pt x="20799" y="106612"/>
                    <a:pt x="19913" y="106775"/>
                    <a:pt x="19090" y="106979"/>
                  </a:cubicBezTo>
                  <a:lnTo>
                    <a:pt x="18193" y="107210"/>
                  </a:lnTo>
                  <a:cubicBezTo>
                    <a:pt x="18015" y="107257"/>
                    <a:pt x="17895" y="107378"/>
                    <a:pt x="17727" y="107404"/>
                  </a:cubicBezTo>
                  <a:cubicBezTo>
                    <a:pt x="17698" y="107409"/>
                    <a:pt x="17670" y="107411"/>
                    <a:pt x="17642" y="107411"/>
                  </a:cubicBezTo>
                  <a:cubicBezTo>
                    <a:pt x="17435" y="107411"/>
                    <a:pt x="17232" y="107291"/>
                    <a:pt x="17061" y="107273"/>
                  </a:cubicBezTo>
                  <a:cubicBezTo>
                    <a:pt x="16939" y="107261"/>
                    <a:pt x="16816" y="107256"/>
                    <a:pt x="16694" y="107256"/>
                  </a:cubicBezTo>
                  <a:cubicBezTo>
                    <a:pt x="16533" y="107256"/>
                    <a:pt x="16372" y="107265"/>
                    <a:pt x="16212" y="107283"/>
                  </a:cubicBezTo>
                  <a:cubicBezTo>
                    <a:pt x="15813" y="107320"/>
                    <a:pt x="15472" y="107399"/>
                    <a:pt x="15493" y="107582"/>
                  </a:cubicBezTo>
                  <a:cubicBezTo>
                    <a:pt x="15490" y="107560"/>
                    <a:pt x="15466" y="107550"/>
                    <a:pt x="15427" y="107550"/>
                  </a:cubicBezTo>
                  <a:cubicBezTo>
                    <a:pt x="15221" y="107550"/>
                    <a:pt x="14602" y="107817"/>
                    <a:pt x="14439" y="107865"/>
                  </a:cubicBezTo>
                  <a:cubicBezTo>
                    <a:pt x="14428" y="107869"/>
                    <a:pt x="14411" y="107870"/>
                    <a:pt x="14392" y="107870"/>
                  </a:cubicBezTo>
                  <a:cubicBezTo>
                    <a:pt x="14224" y="107870"/>
                    <a:pt x="13801" y="107760"/>
                    <a:pt x="13585" y="107760"/>
                  </a:cubicBezTo>
                  <a:cubicBezTo>
                    <a:pt x="13213" y="107760"/>
                    <a:pt x="12840" y="107802"/>
                    <a:pt x="12484" y="107891"/>
                  </a:cubicBezTo>
                  <a:cubicBezTo>
                    <a:pt x="12180" y="107970"/>
                    <a:pt x="12337" y="108127"/>
                    <a:pt x="12347" y="108232"/>
                  </a:cubicBezTo>
                  <a:cubicBezTo>
                    <a:pt x="12201" y="108253"/>
                    <a:pt x="11865" y="108316"/>
                    <a:pt x="11713" y="108316"/>
                  </a:cubicBezTo>
                  <a:cubicBezTo>
                    <a:pt x="11724" y="108274"/>
                    <a:pt x="11703" y="108227"/>
                    <a:pt x="11661" y="108206"/>
                  </a:cubicBezTo>
                  <a:cubicBezTo>
                    <a:pt x="11645" y="108202"/>
                    <a:pt x="11623" y="108200"/>
                    <a:pt x="11597" y="108200"/>
                  </a:cubicBezTo>
                  <a:cubicBezTo>
                    <a:pt x="11470" y="108200"/>
                    <a:pt x="11247" y="108245"/>
                    <a:pt x="11147" y="108259"/>
                  </a:cubicBezTo>
                  <a:cubicBezTo>
                    <a:pt x="11138" y="108260"/>
                    <a:pt x="11130" y="108260"/>
                    <a:pt x="11122" y="108260"/>
                  </a:cubicBezTo>
                  <a:cubicBezTo>
                    <a:pt x="11016" y="108260"/>
                    <a:pt x="10945" y="108169"/>
                    <a:pt x="10769" y="108164"/>
                  </a:cubicBezTo>
                  <a:cubicBezTo>
                    <a:pt x="10554" y="108169"/>
                    <a:pt x="10339" y="108190"/>
                    <a:pt x="10130" y="108227"/>
                  </a:cubicBezTo>
                  <a:cubicBezTo>
                    <a:pt x="9480" y="108332"/>
                    <a:pt x="9238" y="108489"/>
                    <a:pt x="8709" y="108678"/>
                  </a:cubicBezTo>
                  <a:cubicBezTo>
                    <a:pt x="8490" y="108756"/>
                    <a:pt x="8363" y="108788"/>
                    <a:pt x="8290" y="108788"/>
                  </a:cubicBezTo>
                  <a:cubicBezTo>
                    <a:pt x="8143" y="108788"/>
                    <a:pt x="8218" y="108659"/>
                    <a:pt x="8211" y="108526"/>
                  </a:cubicBezTo>
                  <a:lnTo>
                    <a:pt x="8211" y="108526"/>
                  </a:lnTo>
                  <a:cubicBezTo>
                    <a:pt x="8216" y="108646"/>
                    <a:pt x="7817" y="108573"/>
                    <a:pt x="7650" y="108678"/>
                  </a:cubicBezTo>
                  <a:cubicBezTo>
                    <a:pt x="7618" y="108694"/>
                    <a:pt x="7608" y="108851"/>
                    <a:pt x="7561" y="108856"/>
                  </a:cubicBezTo>
                  <a:cubicBezTo>
                    <a:pt x="7553" y="108856"/>
                    <a:pt x="7547" y="108857"/>
                    <a:pt x="7540" y="108857"/>
                  </a:cubicBezTo>
                  <a:cubicBezTo>
                    <a:pt x="7289" y="108857"/>
                    <a:pt x="7328" y="108673"/>
                    <a:pt x="7108" y="108673"/>
                  </a:cubicBezTo>
                  <a:cubicBezTo>
                    <a:pt x="7105" y="108673"/>
                    <a:pt x="7102" y="108673"/>
                    <a:pt x="7099" y="108673"/>
                  </a:cubicBezTo>
                  <a:cubicBezTo>
                    <a:pt x="6779" y="108678"/>
                    <a:pt x="6559" y="108840"/>
                    <a:pt x="6260" y="108861"/>
                  </a:cubicBezTo>
                  <a:cubicBezTo>
                    <a:pt x="6218" y="108863"/>
                    <a:pt x="6182" y="108864"/>
                    <a:pt x="6151" y="108864"/>
                  </a:cubicBezTo>
                  <a:cubicBezTo>
                    <a:pt x="5819" y="108864"/>
                    <a:pt x="6092" y="108768"/>
                    <a:pt x="6260" y="108725"/>
                  </a:cubicBezTo>
                  <a:cubicBezTo>
                    <a:pt x="6532" y="108653"/>
                    <a:pt x="6483" y="108426"/>
                    <a:pt x="6122" y="108426"/>
                  </a:cubicBezTo>
                  <a:cubicBezTo>
                    <a:pt x="6114" y="108426"/>
                    <a:pt x="6106" y="108426"/>
                    <a:pt x="6098" y="108426"/>
                  </a:cubicBezTo>
                  <a:cubicBezTo>
                    <a:pt x="5715" y="108442"/>
                    <a:pt x="5348" y="108463"/>
                    <a:pt x="5264" y="108631"/>
                  </a:cubicBezTo>
                  <a:cubicBezTo>
                    <a:pt x="5317" y="108521"/>
                    <a:pt x="5201" y="108416"/>
                    <a:pt x="5107" y="108311"/>
                  </a:cubicBezTo>
                  <a:cubicBezTo>
                    <a:pt x="5023" y="108227"/>
                    <a:pt x="4944" y="108117"/>
                    <a:pt x="4845" y="107850"/>
                  </a:cubicBezTo>
                  <a:cubicBezTo>
                    <a:pt x="4663" y="107341"/>
                    <a:pt x="4641" y="106628"/>
                    <a:pt x="4803" y="106628"/>
                  </a:cubicBezTo>
                  <a:cubicBezTo>
                    <a:pt x="4804" y="106628"/>
                    <a:pt x="4806" y="106628"/>
                    <a:pt x="4808" y="106628"/>
                  </a:cubicBezTo>
                  <a:cubicBezTo>
                    <a:pt x="5023" y="106130"/>
                    <a:pt x="4745" y="105632"/>
                    <a:pt x="4745" y="105034"/>
                  </a:cubicBezTo>
                  <a:cubicBezTo>
                    <a:pt x="4766" y="104546"/>
                    <a:pt x="4787" y="104106"/>
                    <a:pt x="4803" y="103650"/>
                  </a:cubicBezTo>
                  <a:cubicBezTo>
                    <a:pt x="4829" y="103021"/>
                    <a:pt x="4729" y="102428"/>
                    <a:pt x="4745" y="101857"/>
                  </a:cubicBezTo>
                  <a:cubicBezTo>
                    <a:pt x="4761" y="101395"/>
                    <a:pt x="4897" y="101280"/>
                    <a:pt x="4902" y="100693"/>
                  </a:cubicBezTo>
                  <a:cubicBezTo>
                    <a:pt x="4902" y="100473"/>
                    <a:pt x="4913" y="100116"/>
                    <a:pt x="4839" y="99953"/>
                  </a:cubicBezTo>
                  <a:cubicBezTo>
                    <a:pt x="4803" y="99870"/>
                    <a:pt x="4693" y="99938"/>
                    <a:pt x="4698" y="99744"/>
                  </a:cubicBezTo>
                  <a:cubicBezTo>
                    <a:pt x="4714" y="99298"/>
                    <a:pt x="4976" y="99261"/>
                    <a:pt x="5102" y="99261"/>
                  </a:cubicBezTo>
                  <a:cubicBezTo>
                    <a:pt x="4866" y="99256"/>
                    <a:pt x="4892" y="95455"/>
                    <a:pt x="4850" y="94936"/>
                  </a:cubicBezTo>
                  <a:cubicBezTo>
                    <a:pt x="4834" y="94412"/>
                    <a:pt x="4908" y="93788"/>
                    <a:pt x="4860" y="93295"/>
                  </a:cubicBezTo>
                  <a:cubicBezTo>
                    <a:pt x="4808" y="92823"/>
                    <a:pt x="4714" y="92356"/>
                    <a:pt x="4582" y="91900"/>
                  </a:cubicBezTo>
                  <a:cubicBezTo>
                    <a:pt x="4553" y="91785"/>
                    <a:pt x="4307" y="91402"/>
                    <a:pt x="4231" y="91402"/>
                  </a:cubicBezTo>
                  <a:cubicBezTo>
                    <a:pt x="4214" y="91402"/>
                    <a:pt x="4205" y="91422"/>
                    <a:pt x="4210" y="91469"/>
                  </a:cubicBezTo>
                  <a:lnTo>
                    <a:pt x="4210" y="91469"/>
                  </a:lnTo>
                  <a:cubicBezTo>
                    <a:pt x="4174" y="91109"/>
                    <a:pt x="4593" y="91333"/>
                    <a:pt x="4404" y="90762"/>
                  </a:cubicBezTo>
                  <a:cubicBezTo>
                    <a:pt x="4383" y="90689"/>
                    <a:pt x="4132" y="90144"/>
                    <a:pt x="4168" y="90013"/>
                  </a:cubicBezTo>
                  <a:cubicBezTo>
                    <a:pt x="4170" y="90008"/>
                    <a:pt x="4173" y="90006"/>
                    <a:pt x="4178" y="90006"/>
                  </a:cubicBezTo>
                  <a:cubicBezTo>
                    <a:pt x="4221" y="90006"/>
                    <a:pt x="4390" y="90194"/>
                    <a:pt x="4463" y="90194"/>
                  </a:cubicBezTo>
                  <a:cubicBezTo>
                    <a:pt x="4493" y="90194"/>
                    <a:pt x="4507" y="90162"/>
                    <a:pt x="4488" y="90070"/>
                  </a:cubicBezTo>
                  <a:cubicBezTo>
                    <a:pt x="4405" y="89662"/>
                    <a:pt x="4205" y="88932"/>
                    <a:pt x="3999" y="88932"/>
                  </a:cubicBezTo>
                  <a:cubicBezTo>
                    <a:pt x="3996" y="88932"/>
                    <a:pt x="3993" y="88932"/>
                    <a:pt x="3990" y="88933"/>
                  </a:cubicBezTo>
                  <a:cubicBezTo>
                    <a:pt x="3927" y="88676"/>
                    <a:pt x="4121" y="88345"/>
                    <a:pt x="4163" y="88267"/>
                  </a:cubicBezTo>
                  <a:cubicBezTo>
                    <a:pt x="4163" y="88188"/>
                    <a:pt x="4200" y="87370"/>
                    <a:pt x="4153" y="87318"/>
                  </a:cubicBezTo>
                  <a:cubicBezTo>
                    <a:pt x="4027" y="87187"/>
                    <a:pt x="3833" y="87276"/>
                    <a:pt x="3744" y="86835"/>
                  </a:cubicBezTo>
                  <a:cubicBezTo>
                    <a:pt x="3670" y="86505"/>
                    <a:pt x="3723" y="86259"/>
                    <a:pt x="3623" y="85892"/>
                  </a:cubicBezTo>
                  <a:cubicBezTo>
                    <a:pt x="3534" y="85551"/>
                    <a:pt x="3445" y="85504"/>
                    <a:pt x="3382" y="85121"/>
                  </a:cubicBezTo>
                  <a:cubicBezTo>
                    <a:pt x="3308" y="84665"/>
                    <a:pt x="3450" y="84518"/>
                    <a:pt x="3398" y="84036"/>
                  </a:cubicBezTo>
                  <a:cubicBezTo>
                    <a:pt x="3362" y="83712"/>
                    <a:pt x="3245" y="83201"/>
                    <a:pt x="3077" y="83201"/>
                  </a:cubicBezTo>
                  <a:cubicBezTo>
                    <a:pt x="3074" y="83201"/>
                    <a:pt x="3071" y="83201"/>
                    <a:pt x="3067" y="83202"/>
                  </a:cubicBezTo>
                  <a:cubicBezTo>
                    <a:pt x="3088" y="83116"/>
                    <a:pt x="3191" y="82408"/>
                    <a:pt x="3151" y="82408"/>
                  </a:cubicBezTo>
                  <a:cubicBezTo>
                    <a:pt x="3149" y="82408"/>
                    <a:pt x="3148" y="82408"/>
                    <a:pt x="3146" y="82410"/>
                  </a:cubicBezTo>
                  <a:cubicBezTo>
                    <a:pt x="3103" y="82446"/>
                    <a:pt x="3023" y="82639"/>
                    <a:pt x="2952" y="82639"/>
                  </a:cubicBezTo>
                  <a:cubicBezTo>
                    <a:pt x="2910" y="82639"/>
                    <a:pt x="2872" y="82572"/>
                    <a:pt x="2847" y="82368"/>
                  </a:cubicBezTo>
                  <a:cubicBezTo>
                    <a:pt x="2810" y="82096"/>
                    <a:pt x="2879" y="81938"/>
                    <a:pt x="2879" y="81692"/>
                  </a:cubicBezTo>
                  <a:cubicBezTo>
                    <a:pt x="2863" y="81184"/>
                    <a:pt x="2748" y="80246"/>
                    <a:pt x="2512" y="80030"/>
                  </a:cubicBezTo>
                  <a:lnTo>
                    <a:pt x="2512" y="80030"/>
                  </a:lnTo>
                  <a:cubicBezTo>
                    <a:pt x="2520" y="80037"/>
                    <a:pt x="2528" y="80041"/>
                    <a:pt x="2535" y="80041"/>
                  </a:cubicBezTo>
                  <a:cubicBezTo>
                    <a:pt x="2650" y="80041"/>
                    <a:pt x="2704" y="79246"/>
                    <a:pt x="2679" y="79049"/>
                  </a:cubicBezTo>
                  <a:lnTo>
                    <a:pt x="2679" y="79049"/>
                  </a:lnTo>
                  <a:cubicBezTo>
                    <a:pt x="2673" y="79050"/>
                    <a:pt x="2667" y="79050"/>
                    <a:pt x="2661" y="79050"/>
                  </a:cubicBezTo>
                  <a:cubicBezTo>
                    <a:pt x="2511" y="79050"/>
                    <a:pt x="2510" y="78790"/>
                    <a:pt x="2459" y="78446"/>
                  </a:cubicBezTo>
                  <a:cubicBezTo>
                    <a:pt x="2396" y="78037"/>
                    <a:pt x="2443" y="78221"/>
                    <a:pt x="2312" y="78106"/>
                  </a:cubicBezTo>
                  <a:cubicBezTo>
                    <a:pt x="2129" y="77938"/>
                    <a:pt x="2223" y="76968"/>
                    <a:pt x="2186" y="76674"/>
                  </a:cubicBezTo>
                  <a:cubicBezTo>
                    <a:pt x="2165" y="76459"/>
                    <a:pt x="2055" y="76428"/>
                    <a:pt x="1998" y="76155"/>
                  </a:cubicBezTo>
                  <a:cubicBezTo>
                    <a:pt x="1914" y="75772"/>
                    <a:pt x="1867" y="75369"/>
                    <a:pt x="1798" y="74975"/>
                  </a:cubicBezTo>
                  <a:cubicBezTo>
                    <a:pt x="1697" y="74315"/>
                    <a:pt x="1609" y="73927"/>
                    <a:pt x="1363" y="73626"/>
                  </a:cubicBezTo>
                  <a:lnTo>
                    <a:pt x="1363" y="73626"/>
                  </a:lnTo>
                  <a:cubicBezTo>
                    <a:pt x="1443" y="73714"/>
                    <a:pt x="1530" y="73804"/>
                    <a:pt x="1600" y="73804"/>
                  </a:cubicBezTo>
                  <a:cubicBezTo>
                    <a:pt x="1614" y="73804"/>
                    <a:pt x="1628" y="73799"/>
                    <a:pt x="1641" y="73791"/>
                  </a:cubicBezTo>
                  <a:cubicBezTo>
                    <a:pt x="1756" y="73701"/>
                    <a:pt x="1547" y="73292"/>
                    <a:pt x="1489" y="73214"/>
                  </a:cubicBezTo>
                  <a:cubicBezTo>
                    <a:pt x="1164" y="72747"/>
                    <a:pt x="1201" y="72433"/>
                    <a:pt x="1426" y="72108"/>
                  </a:cubicBezTo>
                  <a:cubicBezTo>
                    <a:pt x="1568" y="71877"/>
                    <a:pt x="787" y="71216"/>
                    <a:pt x="1127" y="71195"/>
                  </a:cubicBezTo>
                  <a:cubicBezTo>
                    <a:pt x="1347" y="71180"/>
                    <a:pt x="1238" y="69926"/>
                    <a:pt x="951" y="69926"/>
                  </a:cubicBezTo>
                  <a:cubicBezTo>
                    <a:pt x="950" y="69926"/>
                    <a:pt x="950" y="69926"/>
                    <a:pt x="949" y="69926"/>
                  </a:cubicBezTo>
                  <a:cubicBezTo>
                    <a:pt x="1075" y="69921"/>
                    <a:pt x="1117" y="69732"/>
                    <a:pt x="1175" y="69486"/>
                  </a:cubicBezTo>
                  <a:cubicBezTo>
                    <a:pt x="1201" y="69360"/>
                    <a:pt x="1127" y="69192"/>
                    <a:pt x="1122" y="68983"/>
                  </a:cubicBezTo>
                  <a:cubicBezTo>
                    <a:pt x="1106" y="68626"/>
                    <a:pt x="1185" y="68464"/>
                    <a:pt x="1185" y="68118"/>
                  </a:cubicBezTo>
                  <a:cubicBezTo>
                    <a:pt x="1185" y="67771"/>
                    <a:pt x="1064" y="67551"/>
                    <a:pt x="1064" y="67252"/>
                  </a:cubicBezTo>
                  <a:cubicBezTo>
                    <a:pt x="1064" y="66896"/>
                    <a:pt x="1070" y="66534"/>
                    <a:pt x="1096" y="66183"/>
                  </a:cubicBezTo>
                  <a:cubicBezTo>
                    <a:pt x="1127" y="65659"/>
                    <a:pt x="1227" y="65281"/>
                    <a:pt x="1185" y="64725"/>
                  </a:cubicBezTo>
                  <a:cubicBezTo>
                    <a:pt x="1169" y="64453"/>
                    <a:pt x="986" y="64164"/>
                    <a:pt x="991" y="64038"/>
                  </a:cubicBezTo>
                  <a:cubicBezTo>
                    <a:pt x="991" y="63871"/>
                    <a:pt x="1216" y="63771"/>
                    <a:pt x="1274" y="63577"/>
                  </a:cubicBezTo>
                  <a:cubicBezTo>
                    <a:pt x="1348" y="63315"/>
                    <a:pt x="1185" y="63121"/>
                    <a:pt x="1117" y="63037"/>
                  </a:cubicBezTo>
                  <a:cubicBezTo>
                    <a:pt x="1049" y="62953"/>
                    <a:pt x="703" y="62895"/>
                    <a:pt x="860" y="62539"/>
                  </a:cubicBezTo>
                  <a:cubicBezTo>
                    <a:pt x="991" y="62240"/>
                    <a:pt x="1159" y="62135"/>
                    <a:pt x="1248" y="61705"/>
                  </a:cubicBezTo>
                  <a:cubicBezTo>
                    <a:pt x="1374" y="61139"/>
                    <a:pt x="897" y="60824"/>
                    <a:pt x="1185" y="60358"/>
                  </a:cubicBezTo>
                  <a:cubicBezTo>
                    <a:pt x="1353" y="60069"/>
                    <a:pt x="1374" y="58916"/>
                    <a:pt x="1384" y="58523"/>
                  </a:cubicBezTo>
                  <a:cubicBezTo>
                    <a:pt x="1395" y="58119"/>
                    <a:pt x="1363" y="57762"/>
                    <a:pt x="1452" y="57359"/>
                  </a:cubicBezTo>
                  <a:cubicBezTo>
                    <a:pt x="1478" y="57261"/>
                    <a:pt x="1783" y="56467"/>
                    <a:pt x="1748" y="56467"/>
                  </a:cubicBezTo>
                  <a:cubicBezTo>
                    <a:pt x="1747" y="56467"/>
                    <a:pt x="1747" y="56467"/>
                    <a:pt x="1746" y="56467"/>
                  </a:cubicBezTo>
                  <a:cubicBezTo>
                    <a:pt x="1688" y="56491"/>
                    <a:pt x="1627" y="56609"/>
                    <a:pt x="1579" y="56609"/>
                  </a:cubicBezTo>
                  <a:cubicBezTo>
                    <a:pt x="1552" y="56609"/>
                    <a:pt x="1530" y="56573"/>
                    <a:pt x="1515" y="56467"/>
                  </a:cubicBezTo>
                  <a:cubicBezTo>
                    <a:pt x="1500" y="56284"/>
                    <a:pt x="1505" y="56100"/>
                    <a:pt x="1536" y="55917"/>
                  </a:cubicBezTo>
                  <a:cubicBezTo>
                    <a:pt x="1587" y="55575"/>
                    <a:pt x="1728" y="55009"/>
                    <a:pt x="1895" y="55009"/>
                  </a:cubicBezTo>
                  <a:cubicBezTo>
                    <a:pt x="1899" y="55009"/>
                    <a:pt x="1902" y="55009"/>
                    <a:pt x="1906" y="55009"/>
                  </a:cubicBezTo>
                  <a:lnTo>
                    <a:pt x="1906" y="55009"/>
                  </a:lnTo>
                  <a:cubicBezTo>
                    <a:pt x="1365" y="54919"/>
                    <a:pt x="2066" y="54432"/>
                    <a:pt x="2082" y="53904"/>
                  </a:cubicBezTo>
                  <a:cubicBezTo>
                    <a:pt x="2103" y="53437"/>
                    <a:pt x="1851" y="53353"/>
                    <a:pt x="1898" y="52792"/>
                  </a:cubicBezTo>
                  <a:cubicBezTo>
                    <a:pt x="1914" y="52635"/>
                    <a:pt x="2103" y="52231"/>
                    <a:pt x="2150" y="52058"/>
                  </a:cubicBezTo>
                  <a:cubicBezTo>
                    <a:pt x="2375" y="51287"/>
                    <a:pt x="2061" y="51544"/>
                    <a:pt x="2265" y="50747"/>
                  </a:cubicBezTo>
                  <a:cubicBezTo>
                    <a:pt x="2396" y="50223"/>
                    <a:pt x="2496" y="49877"/>
                    <a:pt x="2574" y="49311"/>
                  </a:cubicBezTo>
                  <a:cubicBezTo>
                    <a:pt x="2595" y="49148"/>
                    <a:pt x="2564" y="48634"/>
                    <a:pt x="2574" y="48603"/>
                  </a:cubicBezTo>
                  <a:cubicBezTo>
                    <a:pt x="2742" y="47785"/>
                    <a:pt x="3350" y="46956"/>
                    <a:pt x="3324" y="46081"/>
                  </a:cubicBezTo>
                  <a:cubicBezTo>
                    <a:pt x="3314" y="45656"/>
                    <a:pt x="3167" y="46023"/>
                    <a:pt x="3261" y="45499"/>
                  </a:cubicBezTo>
                  <a:cubicBezTo>
                    <a:pt x="3371" y="45331"/>
                    <a:pt x="3450" y="45148"/>
                    <a:pt x="3497" y="44954"/>
                  </a:cubicBezTo>
                  <a:cubicBezTo>
                    <a:pt x="3523" y="44844"/>
                    <a:pt x="3424" y="44849"/>
                    <a:pt x="3429" y="44676"/>
                  </a:cubicBezTo>
                  <a:cubicBezTo>
                    <a:pt x="3481" y="43632"/>
                    <a:pt x="4347" y="41734"/>
                    <a:pt x="4158" y="40764"/>
                  </a:cubicBezTo>
                  <a:cubicBezTo>
                    <a:pt x="4158" y="40763"/>
                    <a:pt x="4159" y="40761"/>
                    <a:pt x="4159" y="40759"/>
                  </a:cubicBezTo>
                  <a:lnTo>
                    <a:pt x="4158" y="40759"/>
                  </a:lnTo>
                  <a:cubicBezTo>
                    <a:pt x="4171" y="40691"/>
                    <a:pt x="4159" y="40623"/>
                    <a:pt x="4128" y="40561"/>
                  </a:cubicBezTo>
                  <a:lnTo>
                    <a:pt x="4128" y="40561"/>
                  </a:lnTo>
                  <a:cubicBezTo>
                    <a:pt x="4166" y="40562"/>
                    <a:pt x="4204" y="40563"/>
                    <a:pt x="4242" y="40563"/>
                  </a:cubicBezTo>
                  <a:cubicBezTo>
                    <a:pt x="4679" y="40563"/>
                    <a:pt x="5140" y="40445"/>
                    <a:pt x="4977" y="40159"/>
                  </a:cubicBezTo>
                  <a:lnTo>
                    <a:pt x="4977" y="40159"/>
                  </a:lnTo>
                  <a:cubicBezTo>
                    <a:pt x="5004" y="40182"/>
                    <a:pt x="5077" y="40191"/>
                    <a:pt x="5180" y="40191"/>
                  </a:cubicBezTo>
                  <a:cubicBezTo>
                    <a:pt x="5510" y="40191"/>
                    <a:pt x="6146" y="40100"/>
                    <a:pt x="6552" y="40100"/>
                  </a:cubicBezTo>
                  <a:cubicBezTo>
                    <a:pt x="6693" y="40100"/>
                    <a:pt x="6806" y="40111"/>
                    <a:pt x="6868" y="40140"/>
                  </a:cubicBezTo>
                  <a:cubicBezTo>
                    <a:pt x="6927" y="40168"/>
                    <a:pt x="6974" y="40179"/>
                    <a:pt x="7015" y="40179"/>
                  </a:cubicBezTo>
                  <a:cubicBezTo>
                    <a:pt x="7133" y="40179"/>
                    <a:pt x="7209" y="40087"/>
                    <a:pt x="7403" y="40009"/>
                  </a:cubicBezTo>
                  <a:cubicBezTo>
                    <a:pt x="7681" y="39899"/>
                    <a:pt x="8011" y="39863"/>
                    <a:pt x="8305" y="39773"/>
                  </a:cubicBezTo>
                  <a:cubicBezTo>
                    <a:pt x="9721" y="39375"/>
                    <a:pt x="11294" y="39045"/>
                    <a:pt x="12746" y="38751"/>
                  </a:cubicBezTo>
                  <a:cubicBezTo>
                    <a:pt x="13663" y="38573"/>
                    <a:pt x="15734" y="38332"/>
                    <a:pt x="15640" y="37765"/>
                  </a:cubicBezTo>
                  <a:cubicBezTo>
                    <a:pt x="15635" y="37737"/>
                    <a:pt x="15722" y="37382"/>
                    <a:pt x="15864" y="37382"/>
                  </a:cubicBezTo>
                  <a:cubicBezTo>
                    <a:pt x="15878" y="37382"/>
                    <a:pt x="15892" y="37386"/>
                    <a:pt x="15907" y="37393"/>
                  </a:cubicBezTo>
                  <a:cubicBezTo>
                    <a:pt x="16060" y="37467"/>
                    <a:pt x="16254" y="37561"/>
                    <a:pt x="16280" y="37681"/>
                  </a:cubicBezTo>
                  <a:cubicBezTo>
                    <a:pt x="16290" y="37738"/>
                    <a:pt x="16672" y="38311"/>
                    <a:pt x="16727" y="38311"/>
                  </a:cubicBezTo>
                  <a:cubicBezTo>
                    <a:pt x="16729" y="38311"/>
                    <a:pt x="16730" y="38311"/>
                    <a:pt x="16731" y="38311"/>
                  </a:cubicBezTo>
                  <a:cubicBezTo>
                    <a:pt x="16841" y="38248"/>
                    <a:pt x="16736" y="38216"/>
                    <a:pt x="16951" y="38122"/>
                  </a:cubicBezTo>
                  <a:cubicBezTo>
                    <a:pt x="17176" y="38028"/>
                    <a:pt x="17412" y="37949"/>
                    <a:pt x="17648" y="37886"/>
                  </a:cubicBezTo>
                  <a:cubicBezTo>
                    <a:pt x="17891" y="37819"/>
                    <a:pt x="18230" y="37726"/>
                    <a:pt x="18440" y="37726"/>
                  </a:cubicBezTo>
                  <a:cubicBezTo>
                    <a:pt x="18542" y="37726"/>
                    <a:pt x="18614" y="37748"/>
                    <a:pt x="18628" y="37806"/>
                  </a:cubicBezTo>
                  <a:lnTo>
                    <a:pt x="18628" y="37806"/>
                  </a:lnTo>
                  <a:cubicBezTo>
                    <a:pt x="18547" y="37472"/>
                    <a:pt x="19373" y="37508"/>
                    <a:pt x="19447" y="37199"/>
                  </a:cubicBezTo>
                  <a:cubicBezTo>
                    <a:pt x="19487" y="37054"/>
                    <a:pt x="19634" y="36744"/>
                    <a:pt x="20012" y="36744"/>
                  </a:cubicBezTo>
                  <a:cubicBezTo>
                    <a:pt x="20071" y="36744"/>
                    <a:pt x="20136" y="36752"/>
                    <a:pt x="20207" y="36769"/>
                  </a:cubicBezTo>
                  <a:cubicBezTo>
                    <a:pt x="20448" y="36827"/>
                    <a:pt x="20364" y="36995"/>
                    <a:pt x="20721" y="37005"/>
                  </a:cubicBezTo>
                  <a:cubicBezTo>
                    <a:pt x="20962" y="37005"/>
                    <a:pt x="21271" y="36911"/>
                    <a:pt x="21329" y="36759"/>
                  </a:cubicBezTo>
                  <a:cubicBezTo>
                    <a:pt x="21392" y="36601"/>
                    <a:pt x="21481" y="36622"/>
                    <a:pt x="21864" y="36512"/>
                  </a:cubicBezTo>
                  <a:cubicBezTo>
                    <a:pt x="21901" y="36501"/>
                    <a:pt x="21928" y="36496"/>
                    <a:pt x="21947" y="36496"/>
                  </a:cubicBezTo>
                  <a:cubicBezTo>
                    <a:pt x="22028" y="36496"/>
                    <a:pt x="21980" y="36578"/>
                    <a:pt x="22052" y="36612"/>
                  </a:cubicBezTo>
                  <a:cubicBezTo>
                    <a:pt x="22085" y="36627"/>
                    <a:pt x="22121" y="36634"/>
                    <a:pt x="22162" y="36634"/>
                  </a:cubicBezTo>
                  <a:cubicBezTo>
                    <a:pt x="22539" y="36634"/>
                    <a:pt x="23251" y="36038"/>
                    <a:pt x="23787" y="36038"/>
                  </a:cubicBezTo>
                  <a:cubicBezTo>
                    <a:pt x="23805" y="36038"/>
                    <a:pt x="23823" y="36039"/>
                    <a:pt x="23840" y="36040"/>
                  </a:cubicBezTo>
                  <a:cubicBezTo>
                    <a:pt x="24222" y="35918"/>
                    <a:pt x="24623" y="35436"/>
                    <a:pt x="24771" y="35436"/>
                  </a:cubicBezTo>
                  <a:cubicBezTo>
                    <a:pt x="24776" y="35436"/>
                    <a:pt x="24780" y="35436"/>
                    <a:pt x="24784" y="35437"/>
                  </a:cubicBezTo>
                  <a:cubicBezTo>
                    <a:pt x="24845" y="35451"/>
                    <a:pt x="25013" y="35574"/>
                    <a:pt x="25140" y="35574"/>
                  </a:cubicBezTo>
                  <a:cubicBezTo>
                    <a:pt x="25165" y="35574"/>
                    <a:pt x="25188" y="35569"/>
                    <a:pt x="25209" y="35558"/>
                  </a:cubicBezTo>
                  <a:cubicBezTo>
                    <a:pt x="25434" y="35432"/>
                    <a:pt x="25240" y="35322"/>
                    <a:pt x="25476" y="35170"/>
                  </a:cubicBezTo>
                  <a:lnTo>
                    <a:pt x="26000" y="35437"/>
                  </a:lnTo>
                  <a:cubicBezTo>
                    <a:pt x="26184" y="35160"/>
                    <a:pt x="26535" y="34897"/>
                    <a:pt x="27175" y="34819"/>
                  </a:cubicBezTo>
                  <a:cubicBezTo>
                    <a:pt x="27505" y="34787"/>
                    <a:pt x="27825" y="34714"/>
                    <a:pt x="28140" y="34604"/>
                  </a:cubicBezTo>
                  <a:cubicBezTo>
                    <a:pt x="28232" y="34566"/>
                    <a:pt x="28465" y="34427"/>
                    <a:pt x="28393" y="34427"/>
                  </a:cubicBezTo>
                  <a:cubicBezTo>
                    <a:pt x="28376" y="34427"/>
                    <a:pt x="28339" y="34436"/>
                    <a:pt x="28276" y="34457"/>
                  </a:cubicBezTo>
                  <a:lnTo>
                    <a:pt x="28994" y="34205"/>
                  </a:lnTo>
                  <a:cubicBezTo>
                    <a:pt x="29492" y="34032"/>
                    <a:pt x="29099" y="34158"/>
                    <a:pt x="29314" y="33975"/>
                  </a:cubicBezTo>
                  <a:cubicBezTo>
                    <a:pt x="29466" y="33844"/>
                    <a:pt x="30336" y="33707"/>
                    <a:pt x="30562" y="33644"/>
                  </a:cubicBezTo>
                  <a:cubicBezTo>
                    <a:pt x="30866" y="33566"/>
                    <a:pt x="31490" y="33414"/>
                    <a:pt x="31715" y="33225"/>
                  </a:cubicBezTo>
                  <a:cubicBezTo>
                    <a:pt x="31892" y="33072"/>
                    <a:pt x="31682" y="32892"/>
                    <a:pt x="32197" y="32892"/>
                  </a:cubicBezTo>
                  <a:cubicBezTo>
                    <a:pt x="32230" y="32892"/>
                    <a:pt x="32267" y="32893"/>
                    <a:pt x="32308" y="32895"/>
                  </a:cubicBezTo>
                  <a:cubicBezTo>
                    <a:pt x="32360" y="32914"/>
                    <a:pt x="32433" y="32922"/>
                    <a:pt x="32514" y="32922"/>
                  </a:cubicBezTo>
                  <a:cubicBezTo>
                    <a:pt x="32826" y="32922"/>
                    <a:pt x="33244" y="32795"/>
                    <a:pt x="32911" y="32674"/>
                  </a:cubicBezTo>
                  <a:cubicBezTo>
                    <a:pt x="32832" y="32438"/>
                    <a:pt x="33236" y="32223"/>
                    <a:pt x="33718" y="32218"/>
                  </a:cubicBezTo>
                  <a:cubicBezTo>
                    <a:pt x="33723" y="32218"/>
                    <a:pt x="33727" y="32218"/>
                    <a:pt x="33732" y="32218"/>
                  </a:cubicBezTo>
                  <a:cubicBezTo>
                    <a:pt x="33895" y="32218"/>
                    <a:pt x="33988" y="32267"/>
                    <a:pt x="34118" y="32267"/>
                  </a:cubicBezTo>
                  <a:cubicBezTo>
                    <a:pt x="34236" y="32267"/>
                    <a:pt x="34385" y="32227"/>
                    <a:pt x="34646" y="32071"/>
                  </a:cubicBezTo>
                  <a:cubicBezTo>
                    <a:pt x="34707" y="32031"/>
                    <a:pt x="35359" y="31488"/>
                    <a:pt x="35442" y="31488"/>
                  </a:cubicBezTo>
                  <a:cubicBezTo>
                    <a:pt x="35445" y="31488"/>
                    <a:pt x="35447" y="31488"/>
                    <a:pt x="35448" y="31489"/>
                  </a:cubicBezTo>
                  <a:cubicBezTo>
                    <a:pt x="35499" y="31525"/>
                    <a:pt x="35027" y="31863"/>
                    <a:pt x="35249" y="31863"/>
                  </a:cubicBezTo>
                  <a:cubicBezTo>
                    <a:pt x="35257" y="31863"/>
                    <a:pt x="35265" y="31863"/>
                    <a:pt x="35275" y="31862"/>
                  </a:cubicBezTo>
                  <a:cubicBezTo>
                    <a:pt x="35517" y="31835"/>
                    <a:pt x="36046" y="31411"/>
                    <a:pt x="36188" y="31311"/>
                  </a:cubicBezTo>
                  <a:cubicBezTo>
                    <a:pt x="36544" y="31175"/>
                    <a:pt x="36948" y="31007"/>
                    <a:pt x="37289" y="30986"/>
                  </a:cubicBezTo>
                  <a:cubicBezTo>
                    <a:pt x="37603" y="30965"/>
                    <a:pt x="37907" y="30902"/>
                    <a:pt x="38201" y="30787"/>
                  </a:cubicBezTo>
                  <a:cubicBezTo>
                    <a:pt x="38610" y="30645"/>
                    <a:pt x="39003" y="30467"/>
                    <a:pt x="39381" y="30257"/>
                  </a:cubicBezTo>
                  <a:cubicBezTo>
                    <a:pt x="39708" y="30068"/>
                    <a:pt x="39838" y="29857"/>
                    <a:pt x="40084" y="29857"/>
                  </a:cubicBezTo>
                  <a:cubicBezTo>
                    <a:pt x="40110" y="29857"/>
                    <a:pt x="40138" y="29859"/>
                    <a:pt x="40167" y="29864"/>
                  </a:cubicBezTo>
                  <a:cubicBezTo>
                    <a:pt x="40211" y="29871"/>
                    <a:pt x="40258" y="29874"/>
                    <a:pt x="40307" y="29874"/>
                  </a:cubicBezTo>
                  <a:cubicBezTo>
                    <a:pt x="40636" y="29874"/>
                    <a:pt x="41072" y="29730"/>
                    <a:pt x="41441" y="29534"/>
                  </a:cubicBezTo>
                  <a:cubicBezTo>
                    <a:pt x="41743" y="29377"/>
                    <a:pt x="41605" y="29268"/>
                    <a:pt x="41568" y="29168"/>
                  </a:cubicBezTo>
                  <a:lnTo>
                    <a:pt x="41568" y="29168"/>
                  </a:lnTo>
                  <a:cubicBezTo>
                    <a:pt x="41597" y="29244"/>
                    <a:pt x="41675" y="29276"/>
                    <a:pt x="41785" y="29276"/>
                  </a:cubicBezTo>
                  <a:cubicBezTo>
                    <a:pt x="42182" y="29276"/>
                    <a:pt x="42980" y="28854"/>
                    <a:pt x="43219" y="28616"/>
                  </a:cubicBezTo>
                  <a:cubicBezTo>
                    <a:pt x="43361" y="28469"/>
                    <a:pt x="43674" y="28330"/>
                    <a:pt x="43877" y="28330"/>
                  </a:cubicBezTo>
                  <a:cubicBezTo>
                    <a:pt x="43913" y="28330"/>
                    <a:pt x="43946" y="28334"/>
                    <a:pt x="43974" y="28344"/>
                  </a:cubicBezTo>
                  <a:cubicBezTo>
                    <a:pt x="44094" y="28385"/>
                    <a:pt x="43790" y="28559"/>
                    <a:pt x="44000" y="28559"/>
                  </a:cubicBezTo>
                  <a:cubicBezTo>
                    <a:pt x="44204" y="28559"/>
                    <a:pt x="44367" y="28359"/>
                    <a:pt x="44487" y="28275"/>
                  </a:cubicBezTo>
                  <a:cubicBezTo>
                    <a:pt x="44776" y="28071"/>
                    <a:pt x="45248" y="27887"/>
                    <a:pt x="45552" y="27887"/>
                  </a:cubicBezTo>
                  <a:cubicBezTo>
                    <a:pt x="45565" y="27923"/>
                    <a:pt x="45588" y="27939"/>
                    <a:pt x="45618" y="27939"/>
                  </a:cubicBezTo>
                  <a:cubicBezTo>
                    <a:pt x="45769" y="27939"/>
                    <a:pt x="46097" y="27561"/>
                    <a:pt x="46254" y="27478"/>
                  </a:cubicBezTo>
                  <a:cubicBezTo>
                    <a:pt x="46726" y="27227"/>
                    <a:pt x="47345" y="27085"/>
                    <a:pt x="47717" y="26797"/>
                  </a:cubicBezTo>
                  <a:cubicBezTo>
                    <a:pt x="48047" y="26535"/>
                    <a:pt x="48614" y="26330"/>
                    <a:pt x="49038" y="26194"/>
                  </a:cubicBezTo>
                  <a:cubicBezTo>
                    <a:pt x="49526" y="26037"/>
                    <a:pt x="50375" y="25806"/>
                    <a:pt x="50748" y="25476"/>
                  </a:cubicBezTo>
                  <a:cubicBezTo>
                    <a:pt x="50814" y="25417"/>
                    <a:pt x="50926" y="25405"/>
                    <a:pt x="51043" y="25405"/>
                  </a:cubicBezTo>
                  <a:cubicBezTo>
                    <a:pt x="51120" y="25405"/>
                    <a:pt x="51199" y="25410"/>
                    <a:pt x="51269" y="25410"/>
                  </a:cubicBezTo>
                  <a:cubicBezTo>
                    <a:pt x="51313" y="25410"/>
                    <a:pt x="51353" y="25408"/>
                    <a:pt x="51387" y="25402"/>
                  </a:cubicBezTo>
                  <a:cubicBezTo>
                    <a:pt x="51676" y="25345"/>
                    <a:pt x="51749" y="25171"/>
                    <a:pt x="52069" y="25035"/>
                  </a:cubicBezTo>
                  <a:cubicBezTo>
                    <a:pt x="52446" y="24888"/>
                    <a:pt x="52813" y="24721"/>
                    <a:pt x="53170" y="24537"/>
                  </a:cubicBezTo>
                  <a:cubicBezTo>
                    <a:pt x="53547" y="24333"/>
                    <a:pt x="53374" y="24254"/>
                    <a:pt x="53851" y="24170"/>
                  </a:cubicBezTo>
                  <a:cubicBezTo>
                    <a:pt x="54302" y="24086"/>
                    <a:pt x="55351" y="23835"/>
                    <a:pt x="55199" y="23447"/>
                  </a:cubicBezTo>
                  <a:lnTo>
                    <a:pt x="55199" y="23447"/>
                  </a:lnTo>
                  <a:cubicBezTo>
                    <a:pt x="55221" y="23502"/>
                    <a:pt x="55285" y="23526"/>
                    <a:pt x="55380" y="23526"/>
                  </a:cubicBezTo>
                  <a:cubicBezTo>
                    <a:pt x="55964" y="23526"/>
                    <a:pt x="57709" y="22614"/>
                    <a:pt x="58056" y="22298"/>
                  </a:cubicBezTo>
                  <a:cubicBezTo>
                    <a:pt x="58397" y="21994"/>
                    <a:pt x="59173" y="22372"/>
                    <a:pt x="59514" y="21795"/>
                  </a:cubicBezTo>
                  <a:cubicBezTo>
                    <a:pt x="59671" y="21543"/>
                    <a:pt x="59687" y="21292"/>
                    <a:pt x="60211" y="21281"/>
                  </a:cubicBezTo>
                  <a:cubicBezTo>
                    <a:pt x="60344" y="21220"/>
                    <a:pt x="61207" y="20816"/>
                    <a:pt x="61190" y="20794"/>
                  </a:cubicBezTo>
                  <a:lnTo>
                    <a:pt x="61190" y="20794"/>
                  </a:lnTo>
                  <a:cubicBezTo>
                    <a:pt x="61207" y="20808"/>
                    <a:pt x="61023" y="20971"/>
                    <a:pt x="61142" y="20971"/>
                  </a:cubicBezTo>
                  <a:cubicBezTo>
                    <a:pt x="61158" y="20971"/>
                    <a:pt x="61180" y="20968"/>
                    <a:pt x="61207" y="20961"/>
                  </a:cubicBezTo>
                  <a:cubicBezTo>
                    <a:pt x="61407" y="20919"/>
                    <a:pt x="61674" y="20773"/>
                    <a:pt x="61873" y="20683"/>
                  </a:cubicBezTo>
                  <a:cubicBezTo>
                    <a:pt x="62403" y="20453"/>
                    <a:pt x="63058" y="20343"/>
                    <a:pt x="63541" y="20086"/>
                  </a:cubicBezTo>
                  <a:lnTo>
                    <a:pt x="63541" y="20086"/>
                  </a:lnTo>
                  <a:cubicBezTo>
                    <a:pt x="63453" y="20105"/>
                    <a:pt x="63371" y="20114"/>
                    <a:pt x="63295" y="20114"/>
                  </a:cubicBezTo>
                  <a:cubicBezTo>
                    <a:pt x="62926" y="20114"/>
                    <a:pt x="62726" y="19896"/>
                    <a:pt x="63001" y="19609"/>
                  </a:cubicBezTo>
                  <a:cubicBezTo>
                    <a:pt x="63107" y="19562"/>
                    <a:pt x="63181" y="19543"/>
                    <a:pt x="63233" y="19543"/>
                  </a:cubicBezTo>
                  <a:cubicBezTo>
                    <a:pt x="63417" y="19543"/>
                    <a:pt x="63306" y="19786"/>
                    <a:pt x="63310" y="19860"/>
                  </a:cubicBezTo>
                  <a:cubicBezTo>
                    <a:pt x="63311" y="19885"/>
                    <a:pt x="63328" y="19896"/>
                    <a:pt x="63356" y="19896"/>
                  </a:cubicBezTo>
                  <a:cubicBezTo>
                    <a:pt x="63509" y="19896"/>
                    <a:pt x="63999" y="19593"/>
                    <a:pt x="64180" y="19535"/>
                  </a:cubicBezTo>
                  <a:cubicBezTo>
                    <a:pt x="64390" y="19467"/>
                    <a:pt x="64857" y="19514"/>
                    <a:pt x="64941" y="19404"/>
                  </a:cubicBezTo>
                  <a:cubicBezTo>
                    <a:pt x="65045" y="19273"/>
                    <a:pt x="65051" y="19126"/>
                    <a:pt x="65381" y="19032"/>
                  </a:cubicBezTo>
                  <a:cubicBezTo>
                    <a:pt x="65884" y="18885"/>
                    <a:pt x="66241" y="18880"/>
                    <a:pt x="66770" y="18654"/>
                  </a:cubicBezTo>
                  <a:lnTo>
                    <a:pt x="66770" y="18654"/>
                  </a:lnTo>
                  <a:cubicBezTo>
                    <a:pt x="66768" y="18654"/>
                    <a:pt x="66766" y="18654"/>
                    <a:pt x="66764" y="18654"/>
                  </a:cubicBezTo>
                  <a:cubicBezTo>
                    <a:pt x="66401" y="18654"/>
                    <a:pt x="68601" y="17715"/>
                    <a:pt x="68810" y="17580"/>
                  </a:cubicBezTo>
                  <a:cubicBezTo>
                    <a:pt x="68951" y="17485"/>
                    <a:pt x="68537" y="17417"/>
                    <a:pt x="68763" y="17218"/>
                  </a:cubicBezTo>
                  <a:cubicBezTo>
                    <a:pt x="68851" y="17139"/>
                    <a:pt x="68937" y="17110"/>
                    <a:pt x="69014" y="17110"/>
                  </a:cubicBezTo>
                  <a:cubicBezTo>
                    <a:pt x="69193" y="17110"/>
                    <a:pt x="69328" y="17266"/>
                    <a:pt x="69350" y="17317"/>
                  </a:cubicBezTo>
                  <a:cubicBezTo>
                    <a:pt x="69318" y="17239"/>
                    <a:pt x="69429" y="17008"/>
                    <a:pt x="69701" y="16982"/>
                  </a:cubicBezTo>
                  <a:cubicBezTo>
                    <a:pt x="69714" y="16981"/>
                    <a:pt x="69725" y="16980"/>
                    <a:pt x="69736" y="16980"/>
                  </a:cubicBezTo>
                  <a:cubicBezTo>
                    <a:pt x="69917" y="16980"/>
                    <a:pt x="69908" y="17116"/>
                    <a:pt x="70058" y="17116"/>
                  </a:cubicBezTo>
                  <a:cubicBezTo>
                    <a:pt x="70079" y="17116"/>
                    <a:pt x="70103" y="17114"/>
                    <a:pt x="70131" y="17108"/>
                  </a:cubicBezTo>
                  <a:cubicBezTo>
                    <a:pt x="70278" y="17076"/>
                    <a:pt x="70341" y="16646"/>
                    <a:pt x="70750" y="16505"/>
                  </a:cubicBezTo>
                  <a:cubicBezTo>
                    <a:pt x="70865" y="16468"/>
                    <a:pt x="71594" y="16489"/>
                    <a:pt x="71531" y="16363"/>
                  </a:cubicBezTo>
                  <a:cubicBezTo>
                    <a:pt x="71494" y="16290"/>
                    <a:pt x="71211" y="16337"/>
                    <a:pt x="71473" y="16148"/>
                  </a:cubicBezTo>
                  <a:cubicBezTo>
                    <a:pt x="71568" y="16080"/>
                    <a:pt x="71678" y="16038"/>
                    <a:pt x="71793" y="16017"/>
                  </a:cubicBezTo>
                  <a:cubicBezTo>
                    <a:pt x="71805" y="16016"/>
                    <a:pt x="71815" y="16015"/>
                    <a:pt x="71825" y="16015"/>
                  </a:cubicBezTo>
                  <a:cubicBezTo>
                    <a:pt x="72021" y="16015"/>
                    <a:pt x="71926" y="16253"/>
                    <a:pt x="72093" y="16253"/>
                  </a:cubicBezTo>
                  <a:cubicBezTo>
                    <a:pt x="72126" y="16253"/>
                    <a:pt x="72170" y="16244"/>
                    <a:pt x="72228" y="16222"/>
                  </a:cubicBezTo>
                  <a:cubicBezTo>
                    <a:pt x="72512" y="16122"/>
                    <a:pt x="72779" y="15996"/>
                    <a:pt x="73041" y="15849"/>
                  </a:cubicBezTo>
                  <a:cubicBezTo>
                    <a:pt x="73135" y="15792"/>
                    <a:pt x="73193" y="15655"/>
                    <a:pt x="73209" y="15650"/>
                  </a:cubicBezTo>
                  <a:cubicBezTo>
                    <a:pt x="73665" y="15446"/>
                    <a:pt x="74147" y="15252"/>
                    <a:pt x="74588" y="15016"/>
                  </a:cubicBezTo>
                  <a:cubicBezTo>
                    <a:pt x="74954" y="14821"/>
                    <a:pt x="75080" y="14694"/>
                    <a:pt x="74920" y="14694"/>
                  </a:cubicBezTo>
                  <a:cubicBezTo>
                    <a:pt x="74851" y="14694"/>
                    <a:pt x="74729" y="14717"/>
                    <a:pt x="74551" y="14769"/>
                  </a:cubicBezTo>
                  <a:cubicBezTo>
                    <a:pt x="74976" y="14575"/>
                    <a:pt x="75395" y="14376"/>
                    <a:pt x="75778" y="14366"/>
                  </a:cubicBezTo>
                  <a:cubicBezTo>
                    <a:pt x="76077" y="14360"/>
                    <a:pt x="76570" y="14339"/>
                    <a:pt x="76905" y="14056"/>
                  </a:cubicBezTo>
                  <a:cubicBezTo>
                    <a:pt x="77152" y="13841"/>
                    <a:pt x="77141" y="13778"/>
                    <a:pt x="77540" y="13584"/>
                  </a:cubicBezTo>
                  <a:cubicBezTo>
                    <a:pt x="77681" y="13516"/>
                    <a:pt x="77991" y="13406"/>
                    <a:pt x="78127" y="13322"/>
                  </a:cubicBezTo>
                  <a:cubicBezTo>
                    <a:pt x="78116" y="13285"/>
                    <a:pt x="78074" y="13238"/>
                    <a:pt x="78158" y="13181"/>
                  </a:cubicBezTo>
                  <a:cubicBezTo>
                    <a:pt x="78483" y="12950"/>
                    <a:pt x="79076" y="12772"/>
                    <a:pt x="79453" y="12546"/>
                  </a:cubicBezTo>
                  <a:cubicBezTo>
                    <a:pt x="79816" y="12324"/>
                    <a:pt x="80087" y="12078"/>
                    <a:pt x="80415" y="12078"/>
                  </a:cubicBezTo>
                  <a:cubicBezTo>
                    <a:pt x="80428" y="12078"/>
                    <a:pt x="80441" y="12079"/>
                    <a:pt x="80455" y="12080"/>
                  </a:cubicBezTo>
                  <a:cubicBezTo>
                    <a:pt x="80459" y="12080"/>
                    <a:pt x="80463" y="12080"/>
                    <a:pt x="80468" y="12080"/>
                  </a:cubicBezTo>
                  <a:cubicBezTo>
                    <a:pt x="80703" y="12080"/>
                    <a:pt x="81537" y="11699"/>
                    <a:pt x="81666" y="11529"/>
                  </a:cubicBezTo>
                  <a:cubicBezTo>
                    <a:pt x="81711" y="11473"/>
                    <a:pt x="81683" y="11453"/>
                    <a:pt x="81619" y="11453"/>
                  </a:cubicBezTo>
                  <a:cubicBezTo>
                    <a:pt x="81465" y="11453"/>
                    <a:pt x="81099" y="11571"/>
                    <a:pt x="81010" y="11608"/>
                  </a:cubicBezTo>
                  <a:cubicBezTo>
                    <a:pt x="81299" y="11477"/>
                    <a:pt x="81603" y="11335"/>
                    <a:pt x="81891" y="11283"/>
                  </a:cubicBezTo>
                  <a:cubicBezTo>
                    <a:pt x="82153" y="11230"/>
                    <a:pt x="82332" y="11256"/>
                    <a:pt x="82625" y="11162"/>
                  </a:cubicBezTo>
                  <a:cubicBezTo>
                    <a:pt x="83123" y="10999"/>
                    <a:pt x="83197" y="10764"/>
                    <a:pt x="83679" y="10648"/>
                  </a:cubicBezTo>
                  <a:cubicBezTo>
                    <a:pt x="83884" y="10606"/>
                    <a:pt x="84550" y="10711"/>
                    <a:pt x="84560" y="10428"/>
                  </a:cubicBezTo>
                  <a:cubicBezTo>
                    <a:pt x="84565" y="10260"/>
                    <a:pt x="84539" y="9982"/>
                    <a:pt x="85100" y="9919"/>
                  </a:cubicBezTo>
                  <a:cubicBezTo>
                    <a:pt x="85180" y="9910"/>
                    <a:pt x="85244" y="9907"/>
                    <a:pt x="85300" y="9907"/>
                  </a:cubicBezTo>
                  <a:cubicBezTo>
                    <a:pt x="85367" y="9907"/>
                    <a:pt x="85423" y="9911"/>
                    <a:pt x="85483" y="9911"/>
                  </a:cubicBezTo>
                  <a:cubicBezTo>
                    <a:pt x="85586" y="9911"/>
                    <a:pt x="85701" y="9899"/>
                    <a:pt x="85908" y="9835"/>
                  </a:cubicBezTo>
                  <a:cubicBezTo>
                    <a:pt x="86044" y="9794"/>
                    <a:pt x="87045" y="9416"/>
                    <a:pt x="87035" y="9311"/>
                  </a:cubicBezTo>
                  <a:cubicBezTo>
                    <a:pt x="87024" y="9233"/>
                    <a:pt x="86558" y="9101"/>
                    <a:pt x="87129" y="8892"/>
                  </a:cubicBezTo>
                  <a:cubicBezTo>
                    <a:pt x="87211" y="8862"/>
                    <a:pt x="87269" y="8849"/>
                    <a:pt x="87310" y="8849"/>
                  </a:cubicBezTo>
                  <a:cubicBezTo>
                    <a:pt x="87478" y="8849"/>
                    <a:pt x="87375" y="9049"/>
                    <a:pt x="87522" y="9070"/>
                  </a:cubicBezTo>
                  <a:cubicBezTo>
                    <a:pt x="87627" y="8918"/>
                    <a:pt x="87737" y="8766"/>
                    <a:pt x="87863" y="8624"/>
                  </a:cubicBezTo>
                  <a:cubicBezTo>
                    <a:pt x="88014" y="8477"/>
                    <a:pt x="88107" y="8439"/>
                    <a:pt x="88200" y="8439"/>
                  </a:cubicBezTo>
                  <a:cubicBezTo>
                    <a:pt x="88252" y="8439"/>
                    <a:pt x="88304" y="8450"/>
                    <a:pt x="88367" y="8462"/>
                  </a:cubicBezTo>
                  <a:cubicBezTo>
                    <a:pt x="88382" y="8464"/>
                    <a:pt x="88401" y="8466"/>
                    <a:pt x="88422" y="8466"/>
                  </a:cubicBezTo>
                  <a:cubicBezTo>
                    <a:pt x="88746" y="8466"/>
                    <a:pt x="89639" y="8171"/>
                    <a:pt x="89939" y="7969"/>
                  </a:cubicBezTo>
                  <a:cubicBezTo>
                    <a:pt x="90322" y="7723"/>
                    <a:pt x="89703" y="7513"/>
                    <a:pt x="89892" y="7424"/>
                  </a:cubicBezTo>
                  <a:cubicBezTo>
                    <a:pt x="89993" y="7375"/>
                    <a:pt x="90069" y="7361"/>
                    <a:pt x="90134" y="7361"/>
                  </a:cubicBezTo>
                  <a:cubicBezTo>
                    <a:pt x="90237" y="7361"/>
                    <a:pt x="90310" y="7398"/>
                    <a:pt x="90405" y="7398"/>
                  </a:cubicBezTo>
                  <a:cubicBezTo>
                    <a:pt x="90412" y="7398"/>
                    <a:pt x="90420" y="7398"/>
                    <a:pt x="90427" y="7397"/>
                  </a:cubicBezTo>
                  <a:cubicBezTo>
                    <a:pt x="90673" y="7387"/>
                    <a:pt x="90999" y="7287"/>
                    <a:pt x="91282" y="7177"/>
                  </a:cubicBezTo>
                  <a:cubicBezTo>
                    <a:pt x="91675" y="7030"/>
                    <a:pt x="92540" y="6968"/>
                    <a:pt x="92802" y="6779"/>
                  </a:cubicBezTo>
                  <a:cubicBezTo>
                    <a:pt x="92930" y="6687"/>
                    <a:pt x="93088" y="6364"/>
                    <a:pt x="93262" y="6364"/>
                  </a:cubicBezTo>
                  <a:cubicBezTo>
                    <a:pt x="93266" y="6364"/>
                    <a:pt x="93270" y="6364"/>
                    <a:pt x="93274" y="6365"/>
                  </a:cubicBezTo>
                  <a:cubicBezTo>
                    <a:pt x="93361" y="6374"/>
                    <a:pt x="93407" y="6400"/>
                    <a:pt x="93482" y="6400"/>
                  </a:cubicBezTo>
                  <a:cubicBezTo>
                    <a:pt x="93537" y="6400"/>
                    <a:pt x="93609" y="6385"/>
                    <a:pt x="93725" y="6338"/>
                  </a:cubicBezTo>
                  <a:cubicBezTo>
                    <a:pt x="94365" y="6087"/>
                    <a:pt x="94459" y="5604"/>
                    <a:pt x="95046" y="5316"/>
                  </a:cubicBezTo>
                  <a:cubicBezTo>
                    <a:pt x="95313" y="5186"/>
                    <a:pt x="95550" y="5164"/>
                    <a:pt x="95772" y="5164"/>
                  </a:cubicBezTo>
                  <a:cubicBezTo>
                    <a:pt x="95883" y="5164"/>
                    <a:pt x="95991" y="5170"/>
                    <a:pt x="96096" y="5170"/>
                  </a:cubicBezTo>
                  <a:cubicBezTo>
                    <a:pt x="96261" y="5170"/>
                    <a:pt x="96421" y="5156"/>
                    <a:pt x="96582" y="5085"/>
                  </a:cubicBezTo>
                  <a:cubicBezTo>
                    <a:pt x="96719" y="5019"/>
                    <a:pt x="96506" y="4964"/>
                    <a:pt x="96401" y="4964"/>
                  </a:cubicBezTo>
                  <a:cubicBezTo>
                    <a:pt x="96382" y="4964"/>
                    <a:pt x="96366" y="4966"/>
                    <a:pt x="96357" y="4970"/>
                  </a:cubicBezTo>
                  <a:lnTo>
                    <a:pt x="96357" y="4970"/>
                  </a:lnTo>
                  <a:cubicBezTo>
                    <a:pt x="96528" y="4893"/>
                    <a:pt x="96653" y="4887"/>
                    <a:pt x="96768" y="4887"/>
                  </a:cubicBezTo>
                  <a:cubicBezTo>
                    <a:pt x="96790" y="4887"/>
                    <a:pt x="96812" y="4887"/>
                    <a:pt x="96834" y="4887"/>
                  </a:cubicBezTo>
                  <a:cubicBezTo>
                    <a:pt x="96945" y="4887"/>
                    <a:pt x="97054" y="4881"/>
                    <a:pt x="97196" y="4807"/>
                  </a:cubicBezTo>
                  <a:cubicBezTo>
                    <a:pt x="97615" y="4598"/>
                    <a:pt x="97893" y="4393"/>
                    <a:pt x="98339" y="4194"/>
                  </a:cubicBezTo>
                  <a:lnTo>
                    <a:pt x="98339" y="4194"/>
                  </a:lnTo>
                  <a:cubicBezTo>
                    <a:pt x="98305" y="4209"/>
                    <a:pt x="98289" y="4215"/>
                    <a:pt x="98288" y="4215"/>
                  </a:cubicBezTo>
                  <a:cubicBezTo>
                    <a:pt x="98277" y="4215"/>
                    <a:pt x="98664" y="4027"/>
                    <a:pt x="98779" y="3916"/>
                  </a:cubicBezTo>
                  <a:cubicBezTo>
                    <a:pt x="98957" y="3743"/>
                    <a:pt x="99125" y="3712"/>
                    <a:pt x="99361" y="3643"/>
                  </a:cubicBezTo>
                  <a:cubicBezTo>
                    <a:pt x="99870" y="3497"/>
                    <a:pt x="100352" y="3271"/>
                    <a:pt x="100798" y="2988"/>
                  </a:cubicBezTo>
                  <a:cubicBezTo>
                    <a:pt x="100935" y="2898"/>
                    <a:pt x="101297" y="2481"/>
                    <a:pt x="101422" y="2481"/>
                  </a:cubicBezTo>
                  <a:cubicBezTo>
                    <a:pt x="101435" y="2481"/>
                    <a:pt x="101446" y="2485"/>
                    <a:pt x="101453" y="2495"/>
                  </a:cubicBezTo>
                  <a:cubicBezTo>
                    <a:pt x="101529" y="2603"/>
                    <a:pt x="101595" y="2725"/>
                    <a:pt x="101727" y="2725"/>
                  </a:cubicBezTo>
                  <a:cubicBezTo>
                    <a:pt x="101834" y="2725"/>
                    <a:pt x="101985" y="2646"/>
                    <a:pt x="102219" y="2417"/>
                  </a:cubicBezTo>
                  <a:cubicBezTo>
                    <a:pt x="102361" y="2281"/>
                    <a:pt x="102504" y="2104"/>
                    <a:pt x="102674" y="1942"/>
                  </a:cubicBezTo>
                  <a:lnTo>
                    <a:pt x="102674" y="1942"/>
                  </a:lnTo>
                  <a:cubicBezTo>
                    <a:pt x="102638" y="2022"/>
                    <a:pt x="102641" y="2098"/>
                    <a:pt x="102675" y="2118"/>
                  </a:cubicBezTo>
                  <a:cubicBezTo>
                    <a:pt x="102885" y="2023"/>
                    <a:pt x="103257" y="1877"/>
                    <a:pt x="103210" y="1745"/>
                  </a:cubicBezTo>
                  <a:lnTo>
                    <a:pt x="103210" y="1745"/>
                  </a:lnTo>
                  <a:lnTo>
                    <a:pt x="103210" y="1756"/>
                  </a:lnTo>
                  <a:cubicBezTo>
                    <a:pt x="103152" y="1748"/>
                    <a:pt x="103094" y="1744"/>
                    <a:pt x="103037" y="1744"/>
                  </a:cubicBezTo>
                  <a:cubicBezTo>
                    <a:pt x="102992" y="1744"/>
                    <a:pt x="102947" y="1747"/>
                    <a:pt x="102902" y="1752"/>
                  </a:cubicBezTo>
                  <a:lnTo>
                    <a:pt x="102902" y="1752"/>
                  </a:lnTo>
                  <a:cubicBezTo>
                    <a:pt x="103079" y="1628"/>
                    <a:pt x="103284" y="1537"/>
                    <a:pt x="103535" y="1525"/>
                  </a:cubicBezTo>
                  <a:cubicBezTo>
                    <a:pt x="103557" y="1525"/>
                    <a:pt x="103580" y="1524"/>
                    <a:pt x="103602" y="1524"/>
                  </a:cubicBezTo>
                  <a:cubicBezTo>
                    <a:pt x="103802" y="1524"/>
                    <a:pt x="103988" y="1549"/>
                    <a:pt x="104191" y="1549"/>
                  </a:cubicBezTo>
                  <a:cubicBezTo>
                    <a:pt x="104316" y="1549"/>
                    <a:pt x="104448" y="1539"/>
                    <a:pt x="104594" y="1509"/>
                  </a:cubicBezTo>
                  <a:cubicBezTo>
                    <a:pt x="104992" y="1431"/>
                    <a:pt x="105008" y="1305"/>
                    <a:pt x="105296" y="1232"/>
                  </a:cubicBezTo>
                  <a:cubicBezTo>
                    <a:pt x="105339" y="1222"/>
                    <a:pt x="105382" y="1218"/>
                    <a:pt x="105425" y="1218"/>
                  </a:cubicBezTo>
                  <a:cubicBezTo>
                    <a:pt x="105615" y="1218"/>
                    <a:pt x="105807" y="1294"/>
                    <a:pt x="106014" y="1294"/>
                  </a:cubicBezTo>
                  <a:cubicBezTo>
                    <a:pt x="106042" y="1294"/>
                    <a:pt x="106070" y="1292"/>
                    <a:pt x="106099" y="1289"/>
                  </a:cubicBezTo>
                  <a:cubicBezTo>
                    <a:pt x="106156" y="1284"/>
                    <a:pt x="106219" y="1153"/>
                    <a:pt x="106277" y="1122"/>
                  </a:cubicBezTo>
                  <a:cubicBezTo>
                    <a:pt x="106365" y="1080"/>
                    <a:pt x="106448" y="1063"/>
                    <a:pt x="106524" y="1063"/>
                  </a:cubicBezTo>
                  <a:cubicBezTo>
                    <a:pt x="106861" y="1063"/>
                    <a:pt x="107088" y="1395"/>
                    <a:pt x="107262" y="1455"/>
                  </a:cubicBezTo>
                  <a:lnTo>
                    <a:pt x="107262" y="1455"/>
                  </a:lnTo>
                  <a:cubicBezTo>
                    <a:pt x="107169" y="1418"/>
                    <a:pt x="107196" y="1091"/>
                    <a:pt x="107399" y="1091"/>
                  </a:cubicBezTo>
                  <a:cubicBezTo>
                    <a:pt x="107475" y="1091"/>
                    <a:pt x="107575" y="1136"/>
                    <a:pt x="107703" y="1258"/>
                  </a:cubicBezTo>
                  <a:cubicBezTo>
                    <a:pt x="107907" y="1546"/>
                    <a:pt x="107813" y="1462"/>
                    <a:pt x="108143" y="1782"/>
                  </a:cubicBezTo>
                  <a:cubicBezTo>
                    <a:pt x="108248" y="1962"/>
                    <a:pt x="108234" y="2013"/>
                    <a:pt x="108142" y="2086"/>
                  </a:cubicBezTo>
                  <a:lnTo>
                    <a:pt x="108142" y="2086"/>
                  </a:lnTo>
                  <a:cubicBezTo>
                    <a:pt x="108167" y="2069"/>
                    <a:pt x="108192" y="2061"/>
                    <a:pt x="108218" y="2061"/>
                  </a:cubicBezTo>
                  <a:cubicBezTo>
                    <a:pt x="108512" y="2061"/>
                    <a:pt x="108839" y="3112"/>
                    <a:pt x="109085" y="3112"/>
                  </a:cubicBezTo>
                  <a:cubicBezTo>
                    <a:pt x="109093" y="3112"/>
                    <a:pt x="109100" y="3111"/>
                    <a:pt x="109108" y="3109"/>
                  </a:cubicBezTo>
                  <a:lnTo>
                    <a:pt x="109108" y="3109"/>
                  </a:lnTo>
                  <a:cubicBezTo>
                    <a:pt x="108940" y="3161"/>
                    <a:pt x="109286" y="4147"/>
                    <a:pt x="109354" y="4446"/>
                  </a:cubicBezTo>
                  <a:cubicBezTo>
                    <a:pt x="109423" y="4697"/>
                    <a:pt x="109501" y="4938"/>
                    <a:pt x="109596" y="5180"/>
                  </a:cubicBezTo>
                  <a:cubicBezTo>
                    <a:pt x="109596" y="5180"/>
                    <a:pt x="109858" y="5395"/>
                    <a:pt x="109837" y="5437"/>
                  </a:cubicBezTo>
                  <a:cubicBezTo>
                    <a:pt x="109800" y="5515"/>
                    <a:pt x="109716" y="5532"/>
                    <a:pt x="109628" y="5532"/>
                  </a:cubicBezTo>
                  <a:cubicBezTo>
                    <a:pt x="109560" y="5532"/>
                    <a:pt x="109490" y="5522"/>
                    <a:pt x="109436" y="5522"/>
                  </a:cubicBezTo>
                  <a:cubicBezTo>
                    <a:pt x="109419" y="5522"/>
                    <a:pt x="109404" y="5523"/>
                    <a:pt x="109391" y="5526"/>
                  </a:cubicBezTo>
                  <a:cubicBezTo>
                    <a:pt x="109527" y="5735"/>
                    <a:pt x="109622" y="6034"/>
                    <a:pt x="109779" y="6081"/>
                  </a:cubicBezTo>
                  <a:cubicBezTo>
                    <a:pt x="109936" y="6129"/>
                    <a:pt x="110157" y="6165"/>
                    <a:pt x="110225" y="6690"/>
                  </a:cubicBezTo>
                  <a:cubicBezTo>
                    <a:pt x="110222" y="6690"/>
                    <a:pt x="110218" y="6690"/>
                    <a:pt x="110215" y="6690"/>
                  </a:cubicBezTo>
                  <a:cubicBezTo>
                    <a:pt x="110153" y="6690"/>
                    <a:pt x="110003" y="6640"/>
                    <a:pt x="109896" y="6640"/>
                  </a:cubicBezTo>
                  <a:cubicBezTo>
                    <a:pt x="109834" y="6640"/>
                    <a:pt x="109787" y="6657"/>
                    <a:pt x="109779" y="6711"/>
                  </a:cubicBezTo>
                  <a:cubicBezTo>
                    <a:pt x="109737" y="6968"/>
                    <a:pt x="109968" y="7277"/>
                    <a:pt x="110047" y="7350"/>
                  </a:cubicBezTo>
                  <a:cubicBezTo>
                    <a:pt x="110083" y="7591"/>
                    <a:pt x="110094" y="7833"/>
                    <a:pt x="110078" y="8074"/>
                  </a:cubicBezTo>
                  <a:cubicBezTo>
                    <a:pt x="110062" y="8226"/>
                    <a:pt x="109952" y="8462"/>
                    <a:pt x="109973" y="8645"/>
                  </a:cubicBezTo>
                  <a:cubicBezTo>
                    <a:pt x="110015" y="8976"/>
                    <a:pt x="110330" y="8976"/>
                    <a:pt x="110330" y="9206"/>
                  </a:cubicBezTo>
                  <a:cubicBezTo>
                    <a:pt x="110330" y="9254"/>
                    <a:pt x="110241" y="9442"/>
                    <a:pt x="110230" y="9547"/>
                  </a:cubicBezTo>
                  <a:cubicBezTo>
                    <a:pt x="110225" y="9725"/>
                    <a:pt x="110230" y="9898"/>
                    <a:pt x="110251" y="10071"/>
                  </a:cubicBezTo>
                  <a:cubicBezTo>
                    <a:pt x="110293" y="10538"/>
                    <a:pt x="110419" y="10858"/>
                    <a:pt x="110487" y="11309"/>
                  </a:cubicBezTo>
                  <a:cubicBezTo>
                    <a:pt x="110545" y="11686"/>
                    <a:pt x="110398" y="11823"/>
                    <a:pt x="110503" y="12142"/>
                  </a:cubicBezTo>
                  <a:cubicBezTo>
                    <a:pt x="110567" y="12347"/>
                    <a:pt x="110632" y="12442"/>
                    <a:pt x="110719" y="12442"/>
                  </a:cubicBezTo>
                  <a:cubicBezTo>
                    <a:pt x="110722" y="12442"/>
                    <a:pt x="110725" y="12442"/>
                    <a:pt x="110728" y="12442"/>
                  </a:cubicBezTo>
                  <a:lnTo>
                    <a:pt x="110728" y="12442"/>
                  </a:lnTo>
                  <a:cubicBezTo>
                    <a:pt x="110496" y="12462"/>
                    <a:pt x="110388" y="12462"/>
                    <a:pt x="110461" y="13107"/>
                  </a:cubicBezTo>
                  <a:cubicBezTo>
                    <a:pt x="110503" y="13097"/>
                    <a:pt x="110545" y="13097"/>
                    <a:pt x="110592" y="13097"/>
                  </a:cubicBezTo>
                  <a:cubicBezTo>
                    <a:pt x="110634" y="13485"/>
                    <a:pt x="110686" y="14879"/>
                    <a:pt x="110843" y="15115"/>
                  </a:cubicBezTo>
                  <a:cubicBezTo>
                    <a:pt x="110844" y="15116"/>
                    <a:pt x="110845" y="15116"/>
                    <a:pt x="110846" y="15116"/>
                  </a:cubicBezTo>
                  <a:cubicBezTo>
                    <a:pt x="110865" y="15116"/>
                    <a:pt x="110980" y="14984"/>
                    <a:pt x="111055" y="14984"/>
                  </a:cubicBezTo>
                  <a:cubicBezTo>
                    <a:pt x="111094" y="14984"/>
                    <a:pt x="111121" y="15018"/>
                    <a:pt x="111121" y="15121"/>
                  </a:cubicBezTo>
                  <a:cubicBezTo>
                    <a:pt x="111121" y="15404"/>
                    <a:pt x="111006" y="15750"/>
                    <a:pt x="110990" y="16049"/>
                  </a:cubicBezTo>
                  <a:cubicBezTo>
                    <a:pt x="110948" y="16856"/>
                    <a:pt x="110985" y="17658"/>
                    <a:pt x="111095" y="18455"/>
                  </a:cubicBezTo>
                  <a:cubicBezTo>
                    <a:pt x="111153" y="18880"/>
                    <a:pt x="111315" y="19110"/>
                    <a:pt x="111363" y="19551"/>
                  </a:cubicBezTo>
                  <a:cubicBezTo>
                    <a:pt x="111441" y="20233"/>
                    <a:pt x="111530" y="20170"/>
                    <a:pt x="111756" y="20411"/>
                  </a:cubicBezTo>
                  <a:cubicBezTo>
                    <a:pt x="111753" y="20408"/>
                    <a:pt x="111749" y="20406"/>
                    <a:pt x="111745" y="20406"/>
                  </a:cubicBezTo>
                  <a:cubicBezTo>
                    <a:pt x="111650" y="20406"/>
                    <a:pt x="111325" y="21371"/>
                    <a:pt x="111562" y="21512"/>
                  </a:cubicBezTo>
                  <a:cubicBezTo>
                    <a:pt x="111567" y="21515"/>
                    <a:pt x="111573" y="21517"/>
                    <a:pt x="111578" y="21517"/>
                  </a:cubicBezTo>
                  <a:cubicBezTo>
                    <a:pt x="111714" y="21517"/>
                    <a:pt x="111862" y="20570"/>
                    <a:pt x="112010" y="20570"/>
                  </a:cubicBezTo>
                  <a:cubicBezTo>
                    <a:pt x="112018" y="20570"/>
                    <a:pt x="112026" y="20573"/>
                    <a:pt x="112034" y="20579"/>
                  </a:cubicBezTo>
                  <a:lnTo>
                    <a:pt x="111840" y="21528"/>
                  </a:lnTo>
                  <a:cubicBezTo>
                    <a:pt x="111735" y="21858"/>
                    <a:pt x="111588" y="22345"/>
                    <a:pt x="111394" y="22356"/>
                  </a:cubicBezTo>
                  <a:cubicBezTo>
                    <a:pt x="111397" y="22356"/>
                    <a:pt x="111400" y="22356"/>
                    <a:pt x="111403" y="22356"/>
                  </a:cubicBezTo>
                  <a:cubicBezTo>
                    <a:pt x="111718" y="22356"/>
                    <a:pt x="111637" y="23204"/>
                    <a:pt x="111845" y="23614"/>
                  </a:cubicBezTo>
                  <a:cubicBezTo>
                    <a:pt x="111876" y="24055"/>
                    <a:pt x="111864" y="24159"/>
                    <a:pt x="111773" y="24159"/>
                  </a:cubicBezTo>
                  <a:cubicBezTo>
                    <a:pt x="111743" y="24159"/>
                    <a:pt x="111704" y="24148"/>
                    <a:pt x="111656" y="24133"/>
                  </a:cubicBezTo>
                  <a:cubicBezTo>
                    <a:pt x="111649" y="24132"/>
                    <a:pt x="111643" y="24131"/>
                    <a:pt x="111637" y="24131"/>
                  </a:cubicBezTo>
                  <a:cubicBezTo>
                    <a:pt x="111491" y="24131"/>
                    <a:pt x="111583" y="24590"/>
                    <a:pt x="111473" y="24595"/>
                  </a:cubicBezTo>
                  <a:lnTo>
                    <a:pt x="112049" y="24569"/>
                  </a:lnTo>
                  <a:lnTo>
                    <a:pt x="112049" y="24569"/>
                  </a:lnTo>
                  <a:cubicBezTo>
                    <a:pt x="112091" y="25114"/>
                    <a:pt x="111640" y="25324"/>
                    <a:pt x="111661" y="25381"/>
                  </a:cubicBezTo>
                  <a:cubicBezTo>
                    <a:pt x="111771" y="25717"/>
                    <a:pt x="112128" y="26236"/>
                    <a:pt x="111992" y="26692"/>
                  </a:cubicBezTo>
                  <a:cubicBezTo>
                    <a:pt x="111887" y="27038"/>
                    <a:pt x="111724" y="28443"/>
                    <a:pt x="112034" y="28716"/>
                  </a:cubicBezTo>
                  <a:cubicBezTo>
                    <a:pt x="112170" y="28842"/>
                    <a:pt x="112070" y="29681"/>
                    <a:pt x="112228" y="29964"/>
                  </a:cubicBezTo>
                  <a:cubicBezTo>
                    <a:pt x="112521" y="30488"/>
                    <a:pt x="112076" y="30551"/>
                    <a:pt x="112060" y="30897"/>
                  </a:cubicBezTo>
                  <a:cubicBezTo>
                    <a:pt x="112044" y="31290"/>
                    <a:pt x="112249" y="31468"/>
                    <a:pt x="112259" y="31851"/>
                  </a:cubicBezTo>
                  <a:cubicBezTo>
                    <a:pt x="112265" y="32119"/>
                    <a:pt x="112241" y="32190"/>
                    <a:pt x="112194" y="32190"/>
                  </a:cubicBezTo>
                  <a:cubicBezTo>
                    <a:pt x="112161" y="32190"/>
                    <a:pt x="112117" y="32155"/>
                    <a:pt x="112065" y="32129"/>
                  </a:cubicBezTo>
                  <a:cubicBezTo>
                    <a:pt x="112058" y="32126"/>
                    <a:pt x="112053" y="32124"/>
                    <a:pt x="112047" y="32124"/>
                  </a:cubicBezTo>
                  <a:cubicBezTo>
                    <a:pt x="111945" y="32124"/>
                    <a:pt x="112103" y="32729"/>
                    <a:pt x="112123" y="32769"/>
                  </a:cubicBezTo>
                  <a:cubicBezTo>
                    <a:pt x="112228" y="33015"/>
                    <a:pt x="112165" y="33099"/>
                    <a:pt x="112149" y="33267"/>
                  </a:cubicBezTo>
                  <a:cubicBezTo>
                    <a:pt x="112102" y="33791"/>
                    <a:pt x="112857" y="33235"/>
                    <a:pt x="112422" y="33901"/>
                  </a:cubicBezTo>
                  <a:cubicBezTo>
                    <a:pt x="112186" y="34263"/>
                    <a:pt x="112201" y="34929"/>
                    <a:pt x="112395" y="35333"/>
                  </a:cubicBezTo>
                  <a:cubicBezTo>
                    <a:pt x="112610" y="35789"/>
                    <a:pt x="112673" y="36109"/>
                    <a:pt x="112338" y="36439"/>
                  </a:cubicBezTo>
                  <a:cubicBezTo>
                    <a:pt x="112144" y="36638"/>
                    <a:pt x="112568" y="37765"/>
                    <a:pt x="112359" y="38028"/>
                  </a:cubicBezTo>
                  <a:cubicBezTo>
                    <a:pt x="112369" y="38015"/>
                    <a:pt x="112380" y="38009"/>
                    <a:pt x="112391" y="38009"/>
                  </a:cubicBezTo>
                  <a:cubicBezTo>
                    <a:pt x="112551" y="38009"/>
                    <a:pt x="112850" y="39083"/>
                    <a:pt x="112678" y="39083"/>
                  </a:cubicBezTo>
                  <a:cubicBezTo>
                    <a:pt x="112650" y="39083"/>
                    <a:pt x="112609" y="39054"/>
                    <a:pt x="112553" y="38987"/>
                  </a:cubicBezTo>
                  <a:cubicBezTo>
                    <a:pt x="112154" y="38987"/>
                    <a:pt x="112490" y="39695"/>
                    <a:pt x="112526" y="40182"/>
                  </a:cubicBezTo>
                  <a:cubicBezTo>
                    <a:pt x="112547" y="40471"/>
                    <a:pt x="112563" y="40869"/>
                    <a:pt x="112506" y="41131"/>
                  </a:cubicBezTo>
                  <a:cubicBezTo>
                    <a:pt x="112469" y="41289"/>
                    <a:pt x="112406" y="41205"/>
                    <a:pt x="112401" y="41436"/>
                  </a:cubicBezTo>
                  <a:cubicBezTo>
                    <a:pt x="112395" y="41771"/>
                    <a:pt x="112485" y="42830"/>
                    <a:pt x="112658" y="42830"/>
                  </a:cubicBezTo>
                  <a:cubicBezTo>
                    <a:pt x="112623" y="42830"/>
                    <a:pt x="112590" y="42827"/>
                    <a:pt x="112558" y="42827"/>
                  </a:cubicBezTo>
                  <a:cubicBezTo>
                    <a:pt x="112447" y="42827"/>
                    <a:pt x="112358" y="42868"/>
                    <a:pt x="112353" y="43234"/>
                  </a:cubicBezTo>
                  <a:cubicBezTo>
                    <a:pt x="112348" y="43522"/>
                    <a:pt x="112594" y="43989"/>
                    <a:pt x="112438" y="44120"/>
                  </a:cubicBezTo>
                  <a:lnTo>
                    <a:pt x="112438" y="44120"/>
                  </a:lnTo>
                  <a:cubicBezTo>
                    <a:pt x="112438" y="44120"/>
                    <a:pt x="112438" y="44120"/>
                    <a:pt x="112438" y="44120"/>
                  </a:cubicBezTo>
                  <a:cubicBezTo>
                    <a:pt x="112449" y="44120"/>
                    <a:pt x="112496" y="44424"/>
                    <a:pt x="112553" y="44440"/>
                  </a:cubicBezTo>
                  <a:cubicBezTo>
                    <a:pt x="112637" y="44456"/>
                    <a:pt x="112574" y="44712"/>
                    <a:pt x="112558" y="44807"/>
                  </a:cubicBezTo>
                  <a:cubicBezTo>
                    <a:pt x="112464" y="45315"/>
                    <a:pt x="112333" y="46034"/>
                    <a:pt x="112736" y="46039"/>
                  </a:cubicBezTo>
                  <a:cubicBezTo>
                    <a:pt x="112734" y="46039"/>
                    <a:pt x="112732" y="46039"/>
                    <a:pt x="112730" y="46039"/>
                  </a:cubicBezTo>
                  <a:cubicBezTo>
                    <a:pt x="112646" y="46039"/>
                    <a:pt x="112347" y="46044"/>
                    <a:pt x="112495" y="46411"/>
                  </a:cubicBezTo>
                  <a:cubicBezTo>
                    <a:pt x="112626" y="46735"/>
                    <a:pt x="112657" y="46653"/>
                    <a:pt x="112668" y="47126"/>
                  </a:cubicBezTo>
                  <a:lnTo>
                    <a:pt x="112668" y="47126"/>
                  </a:lnTo>
                  <a:cubicBezTo>
                    <a:pt x="112665" y="47009"/>
                    <a:pt x="112617" y="46952"/>
                    <a:pt x="112560" y="46952"/>
                  </a:cubicBezTo>
                  <a:cubicBezTo>
                    <a:pt x="112479" y="46952"/>
                    <a:pt x="112381" y="47070"/>
                    <a:pt x="112374" y="47297"/>
                  </a:cubicBezTo>
                  <a:cubicBezTo>
                    <a:pt x="112369" y="47607"/>
                    <a:pt x="112390" y="47921"/>
                    <a:pt x="112437" y="48225"/>
                  </a:cubicBezTo>
                  <a:cubicBezTo>
                    <a:pt x="112532" y="48870"/>
                    <a:pt x="112589" y="48896"/>
                    <a:pt x="112820" y="48928"/>
                  </a:cubicBezTo>
                  <a:cubicBezTo>
                    <a:pt x="112831" y="49510"/>
                    <a:pt x="112778" y="49379"/>
                    <a:pt x="112616" y="49573"/>
                  </a:cubicBezTo>
                  <a:cubicBezTo>
                    <a:pt x="112616" y="49573"/>
                    <a:pt x="112857" y="49887"/>
                    <a:pt x="112914" y="49893"/>
                  </a:cubicBezTo>
                  <a:cubicBezTo>
                    <a:pt x="112910" y="49892"/>
                    <a:pt x="112906" y="49892"/>
                    <a:pt x="112902" y="49892"/>
                  </a:cubicBezTo>
                  <a:cubicBezTo>
                    <a:pt x="112683" y="49892"/>
                    <a:pt x="112518" y="50032"/>
                    <a:pt x="112317" y="50197"/>
                  </a:cubicBezTo>
                  <a:cubicBezTo>
                    <a:pt x="112427" y="50475"/>
                    <a:pt x="112553" y="50742"/>
                    <a:pt x="112700" y="51004"/>
                  </a:cubicBezTo>
                  <a:cubicBezTo>
                    <a:pt x="112941" y="51429"/>
                    <a:pt x="112846" y="52053"/>
                    <a:pt x="112794" y="52614"/>
                  </a:cubicBezTo>
                  <a:cubicBezTo>
                    <a:pt x="112762" y="52907"/>
                    <a:pt x="112658" y="53977"/>
                    <a:pt x="112873" y="54045"/>
                  </a:cubicBezTo>
                  <a:cubicBezTo>
                    <a:pt x="112962" y="54074"/>
                    <a:pt x="113052" y="54081"/>
                    <a:pt x="113143" y="54081"/>
                  </a:cubicBezTo>
                  <a:cubicBezTo>
                    <a:pt x="113219" y="54081"/>
                    <a:pt x="113295" y="54076"/>
                    <a:pt x="113372" y="54076"/>
                  </a:cubicBezTo>
                  <a:cubicBezTo>
                    <a:pt x="113387" y="54076"/>
                    <a:pt x="113403" y="54076"/>
                    <a:pt x="113418" y="54077"/>
                  </a:cubicBezTo>
                  <a:cubicBezTo>
                    <a:pt x="113421" y="54352"/>
                    <a:pt x="113303" y="54409"/>
                    <a:pt x="113182" y="54409"/>
                  </a:cubicBezTo>
                  <a:cubicBezTo>
                    <a:pt x="113102" y="54409"/>
                    <a:pt x="113021" y="54383"/>
                    <a:pt x="112974" y="54381"/>
                  </a:cubicBezTo>
                  <a:lnTo>
                    <a:pt x="112974" y="54381"/>
                  </a:lnTo>
                  <a:cubicBezTo>
                    <a:pt x="113122" y="54391"/>
                    <a:pt x="112895" y="55015"/>
                    <a:pt x="112774" y="55015"/>
                  </a:cubicBezTo>
                  <a:cubicBezTo>
                    <a:pt x="112774" y="55015"/>
                    <a:pt x="112773" y="55015"/>
                    <a:pt x="112773" y="55015"/>
                  </a:cubicBezTo>
                  <a:cubicBezTo>
                    <a:pt x="112754" y="55014"/>
                    <a:pt x="112733" y="55012"/>
                    <a:pt x="112711" y="55012"/>
                  </a:cubicBezTo>
                  <a:cubicBezTo>
                    <a:pt x="112619" y="55012"/>
                    <a:pt x="112512" y="55046"/>
                    <a:pt x="112516" y="55324"/>
                  </a:cubicBezTo>
                  <a:lnTo>
                    <a:pt x="113093" y="55345"/>
                  </a:lnTo>
                  <a:cubicBezTo>
                    <a:pt x="113092" y="55345"/>
                    <a:pt x="113091" y="55345"/>
                    <a:pt x="113090" y="55345"/>
                  </a:cubicBezTo>
                  <a:cubicBezTo>
                    <a:pt x="112780" y="55345"/>
                    <a:pt x="112804" y="57077"/>
                    <a:pt x="112810" y="57565"/>
                  </a:cubicBezTo>
                  <a:lnTo>
                    <a:pt x="112810" y="57565"/>
                  </a:lnTo>
                  <a:cubicBezTo>
                    <a:pt x="112808" y="57300"/>
                    <a:pt x="112913" y="57266"/>
                    <a:pt x="113004" y="57266"/>
                  </a:cubicBezTo>
                  <a:cubicBezTo>
                    <a:pt x="113026" y="57266"/>
                    <a:pt x="113048" y="57269"/>
                    <a:pt x="113067" y="57270"/>
                  </a:cubicBezTo>
                  <a:cubicBezTo>
                    <a:pt x="113051" y="57914"/>
                    <a:pt x="112558" y="58203"/>
                    <a:pt x="112841" y="58874"/>
                  </a:cubicBezTo>
                  <a:cubicBezTo>
                    <a:pt x="112888" y="58932"/>
                    <a:pt x="113177" y="59503"/>
                    <a:pt x="113004" y="59608"/>
                  </a:cubicBezTo>
                  <a:cubicBezTo>
                    <a:pt x="113001" y="59610"/>
                    <a:pt x="112997" y="59610"/>
                    <a:pt x="112994" y="59610"/>
                  </a:cubicBezTo>
                  <a:cubicBezTo>
                    <a:pt x="112936" y="59610"/>
                    <a:pt x="112797" y="59405"/>
                    <a:pt x="112721" y="59405"/>
                  </a:cubicBezTo>
                  <a:cubicBezTo>
                    <a:pt x="112684" y="59405"/>
                    <a:pt x="112662" y="59456"/>
                    <a:pt x="112673" y="59608"/>
                  </a:cubicBezTo>
                  <a:cubicBezTo>
                    <a:pt x="112715" y="60132"/>
                    <a:pt x="112883" y="60290"/>
                    <a:pt x="112841" y="60919"/>
                  </a:cubicBezTo>
                  <a:cubicBezTo>
                    <a:pt x="112810" y="61396"/>
                    <a:pt x="112715" y="61794"/>
                    <a:pt x="112747" y="62298"/>
                  </a:cubicBezTo>
                  <a:cubicBezTo>
                    <a:pt x="112769" y="62653"/>
                    <a:pt x="112900" y="62941"/>
                    <a:pt x="112989" y="62941"/>
                  </a:cubicBezTo>
                  <a:cubicBezTo>
                    <a:pt x="113044" y="62941"/>
                    <a:pt x="113084" y="62830"/>
                    <a:pt x="113072" y="62555"/>
                  </a:cubicBezTo>
                  <a:lnTo>
                    <a:pt x="113072" y="62555"/>
                  </a:lnTo>
                  <a:cubicBezTo>
                    <a:pt x="113098" y="62890"/>
                    <a:pt x="113103" y="63220"/>
                    <a:pt x="113093" y="63556"/>
                  </a:cubicBezTo>
                  <a:cubicBezTo>
                    <a:pt x="113072" y="63865"/>
                    <a:pt x="112977" y="64007"/>
                    <a:pt x="112920" y="64253"/>
                  </a:cubicBezTo>
                  <a:cubicBezTo>
                    <a:pt x="112883" y="64411"/>
                    <a:pt x="112935" y="64605"/>
                    <a:pt x="112967" y="64751"/>
                  </a:cubicBezTo>
                  <a:cubicBezTo>
                    <a:pt x="113011" y="64967"/>
                    <a:pt x="113063" y="65008"/>
                    <a:pt x="113130" y="65008"/>
                  </a:cubicBezTo>
                  <a:cubicBezTo>
                    <a:pt x="113171" y="65008"/>
                    <a:pt x="113218" y="64992"/>
                    <a:pt x="113272" y="64992"/>
                  </a:cubicBezTo>
                  <a:cubicBezTo>
                    <a:pt x="113275" y="64992"/>
                    <a:pt x="113278" y="64993"/>
                    <a:pt x="113281" y="64993"/>
                  </a:cubicBezTo>
                  <a:cubicBezTo>
                    <a:pt x="113206" y="64821"/>
                    <a:pt x="113214" y="64690"/>
                    <a:pt x="113260" y="64690"/>
                  </a:cubicBezTo>
                  <a:cubicBezTo>
                    <a:pt x="113282" y="64690"/>
                    <a:pt x="113311" y="64718"/>
                    <a:pt x="113344" y="64783"/>
                  </a:cubicBezTo>
                  <a:cubicBezTo>
                    <a:pt x="113449" y="65014"/>
                    <a:pt x="113496" y="65271"/>
                    <a:pt x="113475" y="65522"/>
                  </a:cubicBezTo>
                  <a:cubicBezTo>
                    <a:pt x="113461" y="65641"/>
                    <a:pt x="113429" y="65681"/>
                    <a:pt x="113390" y="65681"/>
                  </a:cubicBezTo>
                  <a:cubicBezTo>
                    <a:pt x="113311" y="65681"/>
                    <a:pt x="113200" y="65516"/>
                    <a:pt x="113132" y="65516"/>
                  </a:cubicBezTo>
                  <a:cubicBezTo>
                    <a:pt x="113094" y="65516"/>
                    <a:pt x="113069" y="65569"/>
                    <a:pt x="113072" y="65737"/>
                  </a:cubicBezTo>
                  <a:cubicBezTo>
                    <a:pt x="113081" y="65970"/>
                    <a:pt x="113160" y="67075"/>
                    <a:pt x="113299" y="67075"/>
                  </a:cubicBezTo>
                  <a:cubicBezTo>
                    <a:pt x="113317" y="67075"/>
                    <a:pt x="113335" y="67057"/>
                    <a:pt x="113355" y="67016"/>
                  </a:cubicBezTo>
                  <a:cubicBezTo>
                    <a:pt x="113439" y="66841"/>
                    <a:pt x="113487" y="66709"/>
                    <a:pt x="113540" y="66709"/>
                  </a:cubicBezTo>
                  <a:cubicBezTo>
                    <a:pt x="113576" y="66709"/>
                    <a:pt x="113615" y="66769"/>
                    <a:pt x="113669" y="66917"/>
                  </a:cubicBezTo>
                  <a:cubicBezTo>
                    <a:pt x="113753" y="67142"/>
                    <a:pt x="113811" y="67504"/>
                    <a:pt x="113690" y="67761"/>
                  </a:cubicBezTo>
                  <a:cubicBezTo>
                    <a:pt x="113647" y="67850"/>
                    <a:pt x="113586" y="67883"/>
                    <a:pt x="113518" y="67883"/>
                  </a:cubicBezTo>
                  <a:cubicBezTo>
                    <a:pt x="113337" y="67883"/>
                    <a:pt x="113107" y="67655"/>
                    <a:pt x="113029" y="67655"/>
                  </a:cubicBezTo>
                  <a:cubicBezTo>
                    <a:pt x="113016" y="67655"/>
                    <a:pt x="113007" y="67661"/>
                    <a:pt x="113004" y="67677"/>
                  </a:cubicBezTo>
                  <a:cubicBezTo>
                    <a:pt x="112935" y="67934"/>
                    <a:pt x="112956" y="68332"/>
                    <a:pt x="112993" y="68563"/>
                  </a:cubicBezTo>
                  <a:cubicBezTo>
                    <a:pt x="113051" y="68878"/>
                    <a:pt x="113208" y="68652"/>
                    <a:pt x="113266" y="68925"/>
                  </a:cubicBezTo>
                  <a:cubicBezTo>
                    <a:pt x="113381" y="69449"/>
                    <a:pt x="112820" y="69255"/>
                    <a:pt x="112873" y="69711"/>
                  </a:cubicBezTo>
                  <a:cubicBezTo>
                    <a:pt x="112925" y="70152"/>
                    <a:pt x="113061" y="70335"/>
                    <a:pt x="113255" y="70383"/>
                  </a:cubicBezTo>
                  <a:cubicBezTo>
                    <a:pt x="113169" y="70363"/>
                    <a:pt x="113075" y="70305"/>
                    <a:pt x="112977" y="70305"/>
                  </a:cubicBezTo>
                  <a:cubicBezTo>
                    <a:pt x="112920" y="70305"/>
                    <a:pt x="112862" y="70325"/>
                    <a:pt x="112804" y="70383"/>
                  </a:cubicBezTo>
                  <a:cubicBezTo>
                    <a:pt x="112631" y="70571"/>
                    <a:pt x="112312" y="71043"/>
                    <a:pt x="112270" y="71421"/>
                  </a:cubicBezTo>
                  <a:cubicBezTo>
                    <a:pt x="112267" y="71446"/>
                    <a:pt x="112275" y="71455"/>
                    <a:pt x="112290" y="71455"/>
                  </a:cubicBezTo>
                  <a:cubicBezTo>
                    <a:pt x="112326" y="71455"/>
                    <a:pt x="112404" y="71402"/>
                    <a:pt x="112458" y="71402"/>
                  </a:cubicBezTo>
                  <a:cubicBezTo>
                    <a:pt x="112498" y="71402"/>
                    <a:pt x="112525" y="71429"/>
                    <a:pt x="112516" y="71526"/>
                  </a:cubicBezTo>
                  <a:cubicBezTo>
                    <a:pt x="112485" y="71788"/>
                    <a:pt x="112385" y="72039"/>
                    <a:pt x="112222" y="72254"/>
                  </a:cubicBezTo>
                  <a:cubicBezTo>
                    <a:pt x="112081" y="72490"/>
                    <a:pt x="111829" y="72543"/>
                    <a:pt x="111719" y="72721"/>
                  </a:cubicBezTo>
                  <a:cubicBezTo>
                    <a:pt x="111525" y="72962"/>
                    <a:pt x="111714" y="73182"/>
                    <a:pt x="111384" y="73313"/>
                  </a:cubicBezTo>
                  <a:cubicBezTo>
                    <a:pt x="111365" y="73318"/>
                    <a:pt x="111347" y="73320"/>
                    <a:pt x="111330" y="73320"/>
                  </a:cubicBezTo>
                  <a:cubicBezTo>
                    <a:pt x="111220" y="73320"/>
                    <a:pt x="111145" y="73234"/>
                    <a:pt x="111048" y="73234"/>
                  </a:cubicBezTo>
                  <a:cubicBezTo>
                    <a:pt x="110994" y="73234"/>
                    <a:pt x="110933" y="73261"/>
                    <a:pt x="110854" y="73345"/>
                  </a:cubicBezTo>
                  <a:cubicBezTo>
                    <a:pt x="110592" y="73607"/>
                    <a:pt x="110754" y="73853"/>
                    <a:pt x="110199" y="74110"/>
                  </a:cubicBezTo>
                  <a:lnTo>
                    <a:pt x="110130" y="73958"/>
                  </a:lnTo>
                  <a:cubicBezTo>
                    <a:pt x="110036" y="73922"/>
                    <a:pt x="110057" y="73869"/>
                    <a:pt x="110204" y="73796"/>
                  </a:cubicBezTo>
                  <a:cubicBezTo>
                    <a:pt x="110206" y="73791"/>
                    <a:pt x="110204" y="73789"/>
                    <a:pt x="110199" y="73789"/>
                  </a:cubicBezTo>
                  <a:cubicBezTo>
                    <a:pt x="110128" y="73789"/>
                    <a:pt x="109337" y="74313"/>
                    <a:pt x="109229" y="74362"/>
                  </a:cubicBezTo>
                  <a:cubicBezTo>
                    <a:pt x="108919" y="74514"/>
                    <a:pt x="108725" y="74456"/>
                    <a:pt x="108458" y="74614"/>
                  </a:cubicBezTo>
                  <a:cubicBezTo>
                    <a:pt x="108164" y="74797"/>
                    <a:pt x="108164" y="74865"/>
                    <a:pt x="107803" y="75023"/>
                  </a:cubicBezTo>
                  <a:cubicBezTo>
                    <a:pt x="107425" y="75185"/>
                    <a:pt x="107320" y="75227"/>
                    <a:pt x="106969" y="75301"/>
                  </a:cubicBezTo>
                  <a:cubicBezTo>
                    <a:pt x="106450" y="75400"/>
                    <a:pt x="106361" y="75736"/>
                    <a:pt x="105920" y="75919"/>
                  </a:cubicBezTo>
                  <a:cubicBezTo>
                    <a:pt x="105755" y="75988"/>
                    <a:pt x="105615" y="76003"/>
                    <a:pt x="105485" y="76003"/>
                  </a:cubicBezTo>
                  <a:cubicBezTo>
                    <a:pt x="105379" y="76003"/>
                    <a:pt x="105279" y="75993"/>
                    <a:pt x="105175" y="75993"/>
                  </a:cubicBezTo>
                  <a:cubicBezTo>
                    <a:pt x="105054" y="75993"/>
                    <a:pt x="104928" y="76007"/>
                    <a:pt x="104783" y="76066"/>
                  </a:cubicBezTo>
                  <a:cubicBezTo>
                    <a:pt x="104431" y="76202"/>
                    <a:pt x="104321" y="76485"/>
                    <a:pt x="104033" y="76658"/>
                  </a:cubicBezTo>
                  <a:cubicBezTo>
                    <a:pt x="103940" y="76711"/>
                    <a:pt x="103866" y="76733"/>
                    <a:pt x="103806" y="76733"/>
                  </a:cubicBezTo>
                  <a:cubicBezTo>
                    <a:pt x="103579" y="76733"/>
                    <a:pt x="103553" y="76428"/>
                    <a:pt x="103524" y="76349"/>
                  </a:cubicBezTo>
                  <a:cubicBezTo>
                    <a:pt x="103299" y="76569"/>
                    <a:pt x="103068" y="76763"/>
                    <a:pt x="102926" y="76978"/>
                  </a:cubicBezTo>
                  <a:cubicBezTo>
                    <a:pt x="102789" y="77179"/>
                    <a:pt x="102687" y="77250"/>
                    <a:pt x="102610" y="77250"/>
                  </a:cubicBezTo>
                  <a:cubicBezTo>
                    <a:pt x="102500" y="77250"/>
                    <a:pt x="102440" y="77104"/>
                    <a:pt x="102397" y="76984"/>
                  </a:cubicBezTo>
                  <a:lnTo>
                    <a:pt x="102397" y="76984"/>
                  </a:lnTo>
                  <a:cubicBezTo>
                    <a:pt x="102502" y="77288"/>
                    <a:pt x="101228" y="77529"/>
                    <a:pt x="101312" y="77765"/>
                  </a:cubicBezTo>
                  <a:cubicBezTo>
                    <a:pt x="101193" y="77761"/>
                    <a:pt x="101073" y="77752"/>
                    <a:pt x="100947" y="77752"/>
                  </a:cubicBezTo>
                  <a:cubicBezTo>
                    <a:pt x="100761" y="77752"/>
                    <a:pt x="100560" y="77771"/>
                    <a:pt x="100326" y="77849"/>
                  </a:cubicBezTo>
                  <a:cubicBezTo>
                    <a:pt x="100384" y="78006"/>
                    <a:pt x="100163" y="78043"/>
                    <a:pt x="99844" y="78169"/>
                  </a:cubicBezTo>
                  <a:cubicBezTo>
                    <a:pt x="99408" y="78342"/>
                    <a:pt x="99220" y="78635"/>
                    <a:pt x="98826" y="78782"/>
                  </a:cubicBezTo>
                  <a:cubicBezTo>
                    <a:pt x="98820" y="78784"/>
                    <a:pt x="98809" y="78785"/>
                    <a:pt x="98795" y="78785"/>
                  </a:cubicBezTo>
                  <a:cubicBezTo>
                    <a:pt x="98679" y="78785"/>
                    <a:pt x="98327" y="78711"/>
                    <a:pt x="98026" y="78711"/>
                  </a:cubicBezTo>
                  <a:cubicBezTo>
                    <a:pt x="97819" y="78711"/>
                    <a:pt x="97637" y="78746"/>
                    <a:pt x="97573" y="78866"/>
                  </a:cubicBezTo>
                  <a:cubicBezTo>
                    <a:pt x="97505" y="78981"/>
                    <a:pt x="98187" y="79280"/>
                    <a:pt x="97579" y="79311"/>
                  </a:cubicBezTo>
                  <a:cubicBezTo>
                    <a:pt x="97514" y="79315"/>
                    <a:pt x="97459" y="79316"/>
                    <a:pt x="97410" y="79316"/>
                  </a:cubicBezTo>
                  <a:cubicBezTo>
                    <a:pt x="97383" y="79316"/>
                    <a:pt x="97358" y="79316"/>
                    <a:pt x="97335" y="79316"/>
                  </a:cubicBezTo>
                  <a:cubicBezTo>
                    <a:pt x="97155" y="79316"/>
                    <a:pt x="97060" y="79327"/>
                    <a:pt x="96834" y="79526"/>
                  </a:cubicBezTo>
                  <a:cubicBezTo>
                    <a:pt x="96834" y="79526"/>
                    <a:pt x="96662" y="79810"/>
                    <a:pt x="96616" y="79810"/>
                  </a:cubicBezTo>
                  <a:cubicBezTo>
                    <a:pt x="96615" y="79810"/>
                    <a:pt x="96615" y="79810"/>
                    <a:pt x="96614" y="79810"/>
                  </a:cubicBezTo>
                  <a:cubicBezTo>
                    <a:pt x="96383" y="79752"/>
                    <a:pt x="96824" y="79285"/>
                    <a:pt x="96624" y="79275"/>
                  </a:cubicBezTo>
                  <a:cubicBezTo>
                    <a:pt x="96624" y="79275"/>
                    <a:pt x="96623" y="79275"/>
                    <a:pt x="96622" y="79275"/>
                  </a:cubicBezTo>
                  <a:cubicBezTo>
                    <a:pt x="96561" y="79275"/>
                    <a:pt x="96341" y="79479"/>
                    <a:pt x="96331" y="79490"/>
                  </a:cubicBezTo>
                  <a:cubicBezTo>
                    <a:pt x="96152" y="79647"/>
                    <a:pt x="96037" y="79668"/>
                    <a:pt x="95764" y="79762"/>
                  </a:cubicBezTo>
                  <a:cubicBezTo>
                    <a:pt x="95990" y="79684"/>
                    <a:pt x="95854" y="79621"/>
                    <a:pt x="95827" y="79547"/>
                  </a:cubicBezTo>
                  <a:lnTo>
                    <a:pt x="95827" y="79547"/>
                  </a:lnTo>
                  <a:cubicBezTo>
                    <a:pt x="95869" y="79668"/>
                    <a:pt x="95434" y="79710"/>
                    <a:pt x="95240" y="79810"/>
                  </a:cubicBezTo>
                  <a:cubicBezTo>
                    <a:pt x="95251" y="79841"/>
                    <a:pt x="95282" y="79893"/>
                    <a:pt x="95198" y="79946"/>
                  </a:cubicBezTo>
                  <a:cubicBezTo>
                    <a:pt x="94975" y="80075"/>
                    <a:pt x="94640" y="80205"/>
                    <a:pt x="94457" y="80205"/>
                  </a:cubicBezTo>
                  <a:cubicBezTo>
                    <a:pt x="94395" y="80205"/>
                    <a:pt x="94350" y="80190"/>
                    <a:pt x="94333" y="80156"/>
                  </a:cubicBezTo>
                  <a:cubicBezTo>
                    <a:pt x="94311" y="80110"/>
                    <a:pt x="94244" y="80090"/>
                    <a:pt x="94157" y="80090"/>
                  </a:cubicBezTo>
                  <a:cubicBezTo>
                    <a:pt x="93874" y="80090"/>
                    <a:pt x="93372" y="80289"/>
                    <a:pt x="93416" y="80434"/>
                  </a:cubicBezTo>
                  <a:cubicBezTo>
                    <a:pt x="93174" y="80554"/>
                    <a:pt x="92482" y="80664"/>
                    <a:pt x="92545" y="80869"/>
                  </a:cubicBezTo>
                  <a:cubicBezTo>
                    <a:pt x="91832" y="80958"/>
                    <a:pt x="90175" y="81042"/>
                    <a:pt x="89772" y="81666"/>
                  </a:cubicBezTo>
                  <a:cubicBezTo>
                    <a:pt x="89732" y="81480"/>
                    <a:pt x="89666" y="81408"/>
                    <a:pt x="89582" y="81408"/>
                  </a:cubicBezTo>
                  <a:cubicBezTo>
                    <a:pt x="89296" y="81408"/>
                    <a:pt x="88809" y="82259"/>
                    <a:pt x="88522" y="82259"/>
                  </a:cubicBezTo>
                  <a:cubicBezTo>
                    <a:pt x="88517" y="82259"/>
                    <a:pt x="88513" y="82259"/>
                    <a:pt x="88508" y="82258"/>
                  </a:cubicBezTo>
                  <a:cubicBezTo>
                    <a:pt x="88326" y="82240"/>
                    <a:pt x="88172" y="82151"/>
                    <a:pt x="87981" y="82151"/>
                  </a:cubicBezTo>
                  <a:cubicBezTo>
                    <a:pt x="87842" y="82151"/>
                    <a:pt x="87683" y="82198"/>
                    <a:pt x="87480" y="82352"/>
                  </a:cubicBezTo>
                  <a:cubicBezTo>
                    <a:pt x="87360" y="82442"/>
                    <a:pt x="86836" y="83101"/>
                    <a:pt x="86877" y="83113"/>
                  </a:cubicBezTo>
                  <a:lnTo>
                    <a:pt x="86877" y="83113"/>
                  </a:lnTo>
                  <a:cubicBezTo>
                    <a:pt x="86675" y="83059"/>
                    <a:pt x="86752" y="82892"/>
                    <a:pt x="86578" y="82892"/>
                  </a:cubicBezTo>
                  <a:cubicBezTo>
                    <a:pt x="86496" y="82892"/>
                    <a:pt x="86358" y="82930"/>
                    <a:pt x="86107" y="83034"/>
                  </a:cubicBezTo>
                  <a:cubicBezTo>
                    <a:pt x="85661" y="83218"/>
                    <a:pt x="86138" y="83296"/>
                    <a:pt x="85619" y="83469"/>
                  </a:cubicBezTo>
                  <a:cubicBezTo>
                    <a:pt x="85583" y="83355"/>
                    <a:pt x="85629" y="83034"/>
                    <a:pt x="85353" y="83034"/>
                  </a:cubicBezTo>
                  <a:cubicBezTo>
                    <a:pt x="85351" y="83034"/>
                    <a:pt x="85349" y="83034"/>
                    <a:pt x="85347" y="83034"/>
                  </a:cubicBezTo>
                  <a:cubicBezTo>
                    <a:pt x="85116" y="83034"/>
                    <a:pt x="84550" y="83270"/>
                    <a:pt x="84592" y="83401"/>
                  </a:cubicBezTo>
                  <a:cubicBezTo>
                    <a:pt x="84623" y="83511"/>
                    <a:pt x="83653" y="83862"/>
                    <a:pt x="83496" y="83925"/>
                  </a:cubicBezTo>
                  <a:cubicBezTo>
                    <a:pt x="83244" y="84020"/>
                    <a:pt x="82593" y="84273"/>
                    <a:pt x="82295" y="84273"/>
                  </a:cubicBezTo>
                  <a:cubicBezTo>
                    <a:pt x="82246" y="84273"/>
                    <a:pt x="82206" y="84266"/>
                    <a:pt x="82180" y="84250"/>
                  </a:cubicBezTo>
                  <a:cubicBezTo>
                    <a:pt x="82083" y="84198"/>
                    <a:pt x="81962" y="84166"/>
                    <a:pt x="81820" y="84166"/>
                  </a:cubicBezTo>
                  <a:cubicBezTo>
                    <a:pt x="81594" y="84166"/>
                    <a:pt x="81316" y="84247"/>
                    <a:pt x="81000" y="84450"/>
                  </a:cubicBezTo>
                  <a:cubicBezTo>
                    <a:pt x="80748" y="84607"/>
                    <a:pt x="80785" y="84759"/>
                    <a:pt x="80434" y="84906"/>
                  </a:cubicBezTo>
                  <a:cubicBezTo>
                    <a:pt x="80114" y="85042"/>
                    <a:pt x="79731" y="85110"/>
                    <a:pt x="79417" y="85173"/>
                  </a:cubicBezTo>
                  <a:cubicBezTo>
                    <a:pt x="79343" y="85189"/>
                    <a:pt x="77964" y="85535"/>
                    <a:pt x="78085" y="85587"/>
                  </a:cubicBezTo>
                  <a:cubicBezTo>
                    <a:pt x="78541" y="85776"/>
                    <a:pt x="77225" y="86012"/>
                    <a:pt x="76800" y="86148"/>
                  </a:cubicBezTo>
                  <a:cubicBezTo>
                    <a:pt x="76465" y="86253"/>
                    <a:pt x="76134" y="86379"/>
                    <a:pt x="75815" y="86521"/>
                  </a:cubicBezTo>
                  <a:cubicBezTo>
                    <a:pt x="75484" y="86668"/>
                    <a:pt x="75573" y="86652"/>
                    <a:pt x="75647" y="86683"/>
                  </a:cubicBezTo>
                  <a:cubicBezTo>
                    <a:pt x="75736" y="86730"/>
                    <a:pt x="75091" y="86872"/>
                    <a:pt x="75044" y="86893"/>
                  </a:cubicBezTo>
                  <a:cubicBezTo>
                    <a:pt x="74824" y="86972"/>
                    <a:pt x="74609" y="87066"/>
                    <a:pt x="74399" y="87171"/>
                  </a:cubicBezTo>
                  <a:cubicBezTo>
                    <a:pt x="74213" y="87268"/>
                    <a:pt x="73704" y="87606"/>
                    <a:pt x="73500" y="87606"/>
                  </a:cubicBezTo>
                  <a:cubicBezTo>
                    <a:pt x="73464" y="87606"/>
                    <a:pt x="73437" y="87595"/>
                    <a:pt x="73424" y="87569"/>
                  </a:cubicBezTo>
                  <a:cubicBezTo>
                    <a:pt x="73396" y="87516"/>
                    <a:pt x="73329" y="87493"/>
                    <a:pt x="73239" y="87493"/>
                  </a:cubicBezTo>
                  <a:cubicBezTo>
                    <a:pt x="73004" y="87493"/>
                    <a:pt x="72611" y="87646"/>
                    <a:pt x="72349" y="87790"/>
                  </a:cubicBezTo>
                  <a:cubicBezTo>
                    <a:pt x="71971" y="87999"/>
                    <a:pt x="72454" y="88010"/>
                    <a:pt x="71945" y="88209"/>
                  </a:cubicBezTo>
                  <a:cubicBezTo>
                    <a:pt x="71916" y="88117"/>
                    <a:pt x="71930" y="88014"/>
                    <a:pt x="71805" y="88014"/>
                  </a:cubicBezTo>
                  <a:cubicBezTo>
                    <a:pt x="71752" y="88014"/>
                    <a:pt x="71674" y="88033"/>
                    <a:pt x="71557" y="88078"/>
                  </a:cubicBezTo>
                  <a:cubicBezTo>
                    <a:pt x="71093" y="88271"/>
                    <a:pt x="71704" y="88375"/>
                    <a:pt x="72200" y="88375"/>
                  </a:cubicBezTo>
                  <a:cubicBezTo>
                    <a:pt x="72364" y="88375"/>
                    <a:pt x="72516" y="88364"/>
                    <a:pt x="72611" y="88340"/>
                  </a:cubicBezTo>
                  <a:cubicBezTo>
                    <a:pt x="72904" y="88264"/>
                    <a:pt x="73302" y="88058"/>
                    <a:pt x="73505" y="88058"/>
                  </a:cubicBezTo>
                  <a:cubicBezTo>
                    <a:pt x="73567" y="88058"/>
                    <a:pt x="73611" y="88077"/>
                    <a:pt x="73628" y="88125"/>
                  </a:cubicBezTo>
                  <a:cubicBezTo>
                    <a:pt x="73838" y="88080"/>
                    <a:pt x="74258" y="87850"/>
                    <a:pt x="74462" y="87850"/>
                  </a:cubicBezTo>
                  <a:cubicBezTo>
                    <a:pt x="74518" y="87850"/>
                    <a:pt x="74557" y="87867"/>
                    <a:pt x="74572" y="87910"/>
                  </a:cubicBezTo>
                  <a:cubicBezTo>
                    <a:pt x="74572" y="87816"/>
                    <a:pt x="74100" y="87627"/>
                    <a:pt x="74483" y="87464"/>
                  </a:cubicBezTo>
                  <a:cubicBezTo>
                    <a:pt x="74808" y="87333"/>
                    <a:pt x="75469" y="87464"/>
                    <a:pt x="75783" y="87239"/>
                  </a:cubicBezTo>
                  <a:cubicBezTo>
                    <a:pt x="75893" y="87160"/>
                    <a:pt x="75699" y="87103"/>
                    <a:pt x="75652" y="87087"/>
                  </a:cubicBezTo>
                  <a:cubicBezTo>
                    <a:pt x="75610" y="86956"/>
                    <a:pt x="75993" y="86820"/>
                    <a:pt x="76213" y="86741"/>
                  </a:cubicBezTo>
                  <a:cubicBezTo>
                    <a:pt x="76395" y="86675"/>
                    <a:pt x="76692" y="86590"/>
                    <a:pt x="76864" y="86590"/>
                  </a:cubicBezTo>
                  <a:cubicBezTo>
                    <a:pt x="76979" y="86590"/>
                    <a:pt x="77038" y="86628"/>
                    <a:pt x="76968" y="86736"/>
                  </a:cubicBezTo>
                  <a:cubicBezTo>
                    <a:pt x="76827" y="86951"/>
                    <a:pt x="75872" y="87307"/>
                    <a:pt x="76161" y="87423"/>
                  </a:cubicBezTo>
                  <a:cubicBezTo>
                    <a:pt x="76232" y="87451"/>
                    <a:pt x="76307" y="87463"/>
                    <a:pt x="76382" y="87463"/>
                  </a:cubicBezTo>
                  <a:cubicBezTo>
                    <a:pt x="76668" y="87463"/>
                    <a:pt x="76952" y="87279"/>
                    <a:pt x="77031" y="87092"/>
                  </a:cubicBezTo>
                  <a:cubicBezTo>
                    <a:pt x="77136" y="86833"/>
                    <a:pt x="78179" y="86470"/>
                    <a:pt x="78641" y="86470"/>
                  </a:cubicBezTo>
                  <a:cubicBezTo>
                    <a:pt x="78754" y="86470"/>
                    <a:pt x="78833" y="86492"/>
                    <a:pt x="78854" y="86542"/>
                  </a:cubicBezTo>
                  <a:lnTo>
                    <a:pt x="78854" y="86542"/>
                  </a:lnTo>
                  <a:cubicBezTo>
                    <a:pt x="78826" y="86475"/>
                    <a:pt x="78662" y="86293"/>
                    <a:pt x="78887" y="86206"/>
                  </a:cubicBezTo>
                  <a:cubicBezTo>
                    <a:pt x="79154" y="86096"/>
                    <a:pt x="79656" y="85897"/>
                    <a:pt x="79611" y="85751"/>
                  </a:cubicBezTo>
                  <a:lnTo>
                    <a:pt x="79611" y="85751"/>
                  </a:lnTo>
                  <a:cubicBezTo>
                    <a:pt x="79627" y="85802"/>
                    <a:pt x="79700" y="85824"/>
                    <a:pt x="79814" y="85824"/>
                  </a:cubicBezTo>
                  <a:cubicBezTo>
                    <a:pt x="80405" y="85824"/>
                    <a:pt x="82089" y="85228"/>
                    <a:pt x="82515" y="85074"/>
                  </a:cubicBezTo>
                  <a:cubicBezTo>
                    <a:pt x="83527" y="84712"/>
                    <a:pt x="84104" y="84303"/>
                    <a:pt x="84717" y="83779"/>
                  </a:cubicBezTo>
                  <a:lnTo>
                    <a:pt x="84717" y="83779"/>
                  </a:lnTo>
                  <a:cubicBezTo>
                    <a:pt x="84634" y="83851"/>
                    <a:pt x="84110" y="84345"/>
                    <a:pt x="84363" y="84345"/>
                  </a:cubicBezTo>
                  <a:cubicBezTo>
                    <a:pt x="84366" y="84345"/>
                    <a:pt x="84368" y="84345"/>
                    <a:pt x="84371" y="84345"/>
                  </a:cubicBezTo>
                  <a:lnTo>
                    <a:pt x="84744" y="84188"/>
                  </a:lnTo>
                  <a:cubicBezTo>
                    <a:pt x="84806" y="84165"/>
                    <a:pt x="84827" y="84155"/>
                    <a:pt x="84836" y="84155"/>
                  </a:cubicBezTo>
                  <a:cubicBezTo>
                    <a:pt x="84850" y="84155"/>
                    <a:pt x="84822" y="84186"/>
                    <a:pt x="84906" y="84229"/>
                  </a:cubicBezTo>
                  <a:cubicBezTo>
                    <a:pt x="84971" y="84265"/>
                    <a:pt x="85056" y="84283"/>
                    <a:pt x="85140" y="84283"/>
                  </a:cubicBezTo>
                  <a:cubicBezTo>
                    <a:pt x="85315" y="84283"/>
                    <a:pt x="85487" y="84205"/>
                    <a:pt x="85462" y="84046"/>
                  </a:cubicBezTo>
                  <a:cubicBezTo>
                    <a:pt x="85441" y="83894"/>
                    <a:pt x="85347" y="83847"/>
                    <a:pt x="85755" y="83705"/>
                  </a:cubicBezTo>
                  <a:cubicBezTo>
                    <a:pt x="85976" y="83621"/>
                    <a:pt x="86206" y="83553"/>
                    <a:pt x="86437" y="83495"/>
                  </a:cubicBezTo>
                  <a:cubicBezTo>
                    <a:pt x="86461" y="83491"/>
                    <a:pt x="86481" y="83489"/>
                    <a:pt x="86498" y="83489"/>
                  </a:cubicBezTo>
                  <a:cubicBezTo>
                    <a:pt x="86585" y="83489"/>
                    <a:pt x="86604" y="83535"/>
                    <a:pt x="86660" y="83535"/>
                  </a:cubicBezTo>
                  <a:cubicBezTo>
                    <a:pt x="86672" y="83535"/>
                    <a:pt x="86687" y="83533"/>
                    <a:pt x="86704" y="83527"/>
                  </a:cubicBezTo>
                  <a:lnTo>
                    <a:pt x="87774" y="83165"/>
                  </a:lnTo>
                  <a:cubicBezTo>
                    <a:pt x="88352" y="82971"/>
                    <a:pt x="88084" y="82650"/>
                    <a:pt x="87900" y="82650"/>
                  </a:cubicBezTo>
                  <a:cubicBezTo>
                    <a:pt x="87885" y="82650"/>
                    <a:pt x="87871" y="82652"/>
                    <a:pt x="87858" y="82657"/>
                  </a:cubicBezTo>
                  <a:cubicBezTo>
                    <a:pt x="87940" y="82629"/>
                    <a:pt x="88059" y="82619"/>
                    <a:pt x="88195" y="82619"/>
                  </a:cubicBezTo>
                  <a:cubicBezTo>
                    <a:pt x="88535" y="82619"/>
                    <a:pt x="88985" y="82681"/>
                    <a:pt x="89251" y="82681"/>
                  </a:cubicBezTo>
                  <a:cubicBezTo>
                    <a:pt x="89284" y="82681"/>
                    <a:pt x="89315" y="82680"/>
                    <a:pt x="89342" y="82678"/>
                  </a:cubicBezTo>
                  <a:cubicBezTo>
                    <a:pt x="89693" y="82651"/>
                    <a:pt x="89976" y="82567"/>
                    <a:pt x="89578" y="82515"/>
                  </a:cubicBezTo>
                  <a:cubicBezTo>
                    <a:pt x="89352" y="82489"/>
                    <a:pt x="88933" y="82347"/>
                    <a:pt x="89567" y="82253"/>
                  </a:cubicBezTo>
                  <a:cubicBezTo>
                    <a:pt x="89799" y="82217"/>
                    <a:pt x="90034" y="82200"/>
                    <a:pt x="90268" y="82200"/>
                  </a:cubicBezTo>
                  <a:cubicBezTo>
                    <a:pt x="90345" y="82200"/>
                    <a:pt x="90423" y="82202"/>
                    <a:pt x="90500" y="82206"/>
                  </a:cubicBezTo>
                  <a:cubicBezTo>
                    <a:pt x="90524" y="82206"/>
                    <a:pt x="90654" y="82223"/>
                    <a:pt x="90750" y="82223"/>
                  </a:cubicBezTo>
                  <a:cubicBezTo>
                    <a:pt x="90776" y="82223"/>
                    <a:pt x="90800" y="82222"/>
                    <a:pt x="90819" y="82219"/>
                  </a:cubicBezTo>
                  <a:lnTo>
                    <a:pt x="90819" y="82219"/>
                  </a:lnTo>
                  <a:cubicBezTo>
                    <a:pt x="90815" y="82219"/>
                    <a:pt x="90811" y="82220"/>
                    <a:pt x="90807" y="82220"/>
                  </a:cubicBezTo>
                  <a:cubicBezTo>
                    <a:pt x="90685" y="82220"/>
                    <a:pt x="90504" y="81980"/>
                    <a:pt x="90558" y="81902"/>
                  </a:cubicBezTo>
                  <a:cubicBezTo>
                    <a:pt x="90580" y="81873"/>
                    <a:pt x="90657" y="81862"/>
                    <a:pt x="90760" y="81862"/>
                  </a:cubicBezTo>
                  <a:cubicBezTo>
                    <a:pt x="91031" y="81862"/>
                    <a:pt x="91476" y="81936"/>
                    <a:pt x="91533" y="81944"/>
                  </a:cubicBezTo>
                  <a:cubicBezTo>
                    <a:pt x="91665" y="81955"/>
                    <a:pt x="91760" y="81960"/>
                    <a:pt x="91828" y="81960"/>
                  </a:cubicBezTo>
                  <a:cubicBezTo>
                    <a:pt x="92332" y="81960"/>
                    <a:pt x="91212" y="81668"/>
                    <a:pt x="91240" y="81645"/>
                  </a:cubicBezTo>
                  <a:cubicBezTo>
                    <a:pt x="91381" y="81524"/>
                    <a:pt x="92461" y="81660"/>
                    <a:pt x="92393" y="81419"/>
                  </a:cubicBezTo>
                  <a:lnTo>
                    <a:pt x="92393" y="81419"/>
                  </a:lnTo>
                  <a:cubicBezTo>
                    <a:pt x="92402" y="81449"/>
                    <a:pt x="92443" y="81463"/>
                    <a:pt x="92509" y="81463"/>
                  </a:cubicBezTo>
                  <a:cubicBezTo>
                    <a:pt x="92974" y="81463"/>
                    <a:pt x="94669" y="80808"/>
                    <a:pt x="94999" y="80680"/>
                  </a:cubicBezTo>
                  <a:cubicBezTo>
                    <a:pt x="95502" y="80491"/>
                    <a:pt x="95822" y="80287"/>
                    <a:pt x="96257" y="80087"/>
                  </a:cubicBezTo>
                  <a:cubicBezTo>
                    <a:pt x="96572" y="79951"/>
                    <a:pt x="96886" y="80098"/>
                    <a:pt x="97112" y="79930"/>
                  </a:cubicBezTo>
                  <a:cubicBezTo>
                    <a:pt x="97238" y="79831"/>
                    <a:pt x="97505" y="79500"/>
                    <a:pt x="97699" y="79432"/>
                  </a:cubicBezTo>
                  <a:lnTo>
                    <a:pt x="97699" y="79432"/>
                  </a:lnTo>
                  <a:cubicBezTo>
                    <a:pt x="97670" y="79444"/>
                    <a:pt x="97342" y="79991"/>
                    <a:pt x="97496" y="79991"/>
                  </a:cubicBezTo>
                  <a:cubicBezTo>
                    <a:pt x="97538" y="79991"/>
                    <a:pt x="97614" y="79951"/>
                    <a:pt x="97741" y="79852"/>
                  </a:cubicBezTo>
                  <a:cubicBezTo>
                    <a:pt x="97998" y="79647"/>
                    <a:pt x="98496" y="79511"/>
                    <a:pt x="98459" y="79301"/>
                  </a:cubicBezTo>
                  <a:cubicBezTo>
                    <a:pt x="98423" y="79128"/>
                    <a:pt x="99078" y="79133"/>
                    <a:pt x="99026" y="78971"/>
                  </a:cubicBezTo>
                  <a:lnTo>
                    <a:pt x="99026" y="78971"/>
                  </a:lnTo>
                  <a:cubicBezTo>
                    <a:pt x="99073" y="79101"/>
                    <a:pt x="99150" y="79192"/>
                    <a:pt x="99367" y="79192"/>
                  </a:cubicBezTo>
                  <a:cubicBezTo>
                    <a:pt x="99463" y="79192"/>
                    <a:pt x="99587" y="79174"/>
                    <a:pt x="99749" y="79133"/>
                  </a:cubicBezTo>
                  <a:cubicBezTo>
                    <a:pt x="100090" y="79049"/>
                    <a:pt x="100043" y="78515"/>
                    <a:pt x="100378" y="78289"/>
                  </a:cubicBezTo>
                  <a:cubicBezTo>
                    <a:pt x="100618" y="78128"/>
                    <a:pt x="100815" y="78067"/>
                    <a:pt x="100976" y="78067"/>
                  </a:cubicBezTo>
                  <a:cubicBezTo>
                    <a:pt x="101399" y="78067"/>
                    <a:pt x="101577" y="78486"/>
                    <a:pt x="101626" y="78630"/>
                  </a:cubicBezTo>
                  <a:cubicBezTo>
                    <a:pt x="101925" y="78242"/>
                    <a:pt x="102255" y="77885"/>
                    <a:pt x="102612" y="77555"/>
                  </a:cubicBezTo>
                  <a:cubicBezTo>
                    <a:pt x="102848" y="77644"/>
                    <a:pt x="103094" y="77691"/>
                    <a:pt x="103341" y="77691"/>
                  </a:cubicBezTo>
                  <a:cubicBezTo>
                    <a:pt x="103283" y="77529"/>
                    <a:pt x="103844" y="77377"/>
                    <a:pt x="104080" y="77251"/>
                  </a:cubicBezTo>
                  <a:cubicBezTo>
                    <a:pt x="104211" y="77178"/>
                    <a:pt x="104748" y="76708"/>
                    <a:pt x="104663" y="76690"/>
                  </a:cubicBezTo>
                  <a:lnTo>
                    <a:pt x="104663" y="76690"/>
                  </a:lnTo>
                  <a:cubicBezTo>
                    <a:pt x="104880" y="76733"/>
                    <a:pt x="104808" y="76973"/>
                    <a:pt x="104987" y="76973"/>
                  </a:cubicBezTo>
                  <a:cubicBezTo>
                    <a:pt x="105075" y="76973"/>
                    <a:pt x="105223" y="76915"/>
                    <a:pt x="105496" y="76748"/>
                  </a:cubicBezTo>
                  <a:cubicBezTo>
                    <a:pt x="105820" y="76547"/>
                    <a:pt x="106030" y="76458"/>
                    <a:pt x="106166" y="76458"/>
                  </a:cubicBezTo>
                  <a:cubicBezTo>
                    <a:pt x="106276" y="76458"/>
                    <a:pt x="106339" y="76516"/>
                    <a:pt x="106376" y="76622"/>
                  </a:cubicBezTo>
                  <a:cubicBezTo>
                    <a:pt x="106728" y="76475"/>
                    <a:pt x="106539" y="76417"/>
                    <a:pt x="106649" y="76286"/>
                  </a:cubicBezTo>
                  <a:cubicBezTo>
                    <a:pt x="106812" y="76092"/>
                    <a:pt x="107336" y="75982"/>
                    <a:pt x="107577" y="75793"/>
                  </a:cubicBezTo>
                  <a:cubicBezTo>
                    <a:pt x="107813" y="75610"/>
                    <a:pt x="107567" y="75573"/>
                    <a:pt x="107692" y="75421"/>
                  </a:cubicBezTo>
                  <a:cubicBezTo>
                    <a:pt x="107818" y="75269"/>
                    <a:pt x="108232" y="75201"/>
                    <a:pt x="108190" y="75091"/>
                  </a:cubicBezTo>
                  <a:lnTo>
                    <a:pt x="108190" y="75091"/>
                  </a:lnTo>
                  <a:cubicBezTo>
                    <a:pt x="108230" y="75186"/>
                    <a:pt x="108226" y="75238"/>
                    <a:pt x="108276" y="75238"/>
                  </a:cubicBezTo>
                  <a:cubicBezTo>
                    <a:pt x="108320" y="75238"/>
                    <a:pt x="108406" y="75198"/>
                    <a:pt x="108599" y="75112"/>
                  </a:cubicBezTo>
                  <a:lnTo>
                    <a:pt x="109433" y="74745"/>
                  </a:lnTo>
                  <a:lnTo>
                    <a:pt x="109433" y="74745"/>
                  </a:lnTo>
                  <a:cubicBezTo>
                    <a:pt x="109470" y="74834"/>
                    <a:pt x="109554" y="74981"/>
                    <a:pt x="109234" y="75117"/>
                  </a:cubicBezTo>
                  <a:cubicBezTo>
                    <a:pt x="109145" y="75217"/>
                    <a:pt x="108945" y="75248"/>
                    <a:pt x="108993" y="75369"/>
                  </a:cubicBezTo>
                  <a:cubicBezTo>
                    <a:pt x="109795" y="75002"/>
                    <a:pt x="109790" y="74708"/>
                    <a:pt x="110356" y="74294"/>
                  </a:cubicBezTo>
                  <a:cubicBezTo>
                    <a:pt x="110495" y="74192"/>
                    <a:pt x="110575" y="74154"/>
                    <a:pt x="110615" y="74154"/>
                  </a:cubicBezTo>
                  <a:cubicBezTo>
                    <a:pt x="110739" y="74154"/>
                    <a:pt x="110497" y="74514"/>
                    <a:pt x="110497" y="74514"/>
                  </a:cubicBezTo>
                  <a:cubicBezTo>
                    <a:pt x="110498" y="74514"/>
                    <a:pt x="110498" y="74514"/>
                    <a:pt x="110498" y="74514"/>
                  </a:cubicBezTo>
                  <a:cubicBezTo>
                    <a:pt x="110515" y="74514"/>
                    <a:pt x="110943" y="74205"/>
                    <a:pt x="110943" y="74205"/>
                  </a:cubicBezTo>
                  <a:cubicBezTo>
                    <a:pt x="111148" y="73974"/>
                    <a:pt x="111237" y="73964"/>
                    <a:pt x="111509" y="73916"/>
                  </a:cubicBezTo>
                  <a:cubicBezTo>
                    <a:pt x="111511" y="73916"/>
                    <a:pt x="111512" y="73916"/>
                    <a:pt x="111514" y="73916"/>
                  </a:cubicBezTo>
                  <a:cubicBezTo>
                    <a:pt x="111949" y="73916"/>
                    <a:pt x="112583" y="73232"/>
                    <a:pt x="112226" y="73232"/>
                  </a:cubicBezTo>
                  <a:cubicBezTo>
                    <a:pt x="112204" y="73232"/>
                    <a:pt x="112178" y="73235"/>
                    <a:pt x="112149" y="73240"/>
                  </a:cubicBezTo>
                  <a:cubicBezTo>
                    <a:pt x="112301" y="73104"/>
                    <a:pt x="112280" y="73004"/>
                    <a:pt x="112317" y="72931"/>
                  </a:cubicBezTo>
                  <a:cubicBezTo>
                    <a:pt x="112323" y="72918"/>
                    <a:pt x="112331" y="72913"/>
                    <a:pt x="112341" y="72913"/>
                  </a:cubicBezTo>
                  <a:cubicBezTo>
                    <a:pt x="112403" y="72913"/>
                    <a:pt x="112522" y="73143"/>
                    <a:pt x="112563" y="73161"/>
                  </a:cubicBezTo>
                  <a:cubicBezTo>
                    <a:pt x="112571" y="73165"/>
                    <a:pt x="112579" y="73167"/>
                    <a:pt x="112588" y="73167"/>
                  </a:cubicBezTo>
                  <a:cubicBezTo>
                    <a:pt x="112677" y="73167"/>
                    <a:pt x="112782" y="72969"/>
                    <a:pt x="112825" y="72821"/>
                  </a:cubicBezTo>
                  <a:cubicBezTo>
                    <a:pt x="113061" y="72034"/>
                    <a:pt x="112610" y="72013"/>
                    <a:pt x="112873" y="71237"/>
                  </a:cubicBezTo>
                  <a:lnTo>
                    <a:pt x="112873" y="71237"/>
                  </a:lnTo>
                  <a:cubicBezTo>
                    <a:pt x="112952" y="71266"/>
                    <a:pt x="113034" y="71307"/>
                    <a:pt x="113124" y="71307"/>
                  </a:cubicBezTo>
                  <a:cubicBezTo>
                    <a:pt x="113184" y="71307"/>
                    <a:pt x="113246" y="71289"/>
                    <a:pt x="113313" y="71237"/>
                  </a:cubicBezTo>
                  <a:cubicBezTo>
                    <a:pt x="113610" y="71018"/>
                    <a:pt x="113581" y="70452"/>
                    <a:pt x="113390" y="70404"/>
                  </a:cubicBezTo>
                  <a:lnTo>
                    <a:pt x="113390" y="70404"/>
                  </a:lnTo>
                  <a:cubicBezTo>
                    <a:pt x="113406" y="70408"/>
                    <a:pt x="113424" y="70410"/>
                    <a:pt x="113442" y="70410"/>
                  </a:cubicBezTo>
                  <a:cubicBezTo>
                    <a:pt x="113590" y="70410"/>
                    <a:pt x="113782" y="70274"/>
                    <a:pt x="113843" y="69842"/>
                  </a:cubicBezTo>
                  <a:cubicBezTo>
                    <a:pt x="113838" y="69842"/>
                    <a:pt x="113832" y="69841"/>
                    <a:pt x="113825" y="69841"/>
                  </a:cubicBezTo>
                  <a:cubicBezTo>
                    <a:pt x="113784" y="69841"/>
                    <a:pt x="113704" y="69854"/>
                    <a:pt x="113627" y="69854"/>
                  </a:cubicBezTo>
                  <a:cubicBezTo>
                    <a:pt x="113465" y="69854"/>
                    <a:pt x="113309" y="69801"/>
                    <a:pt x="113507" y="69475"/>
                  </a:cubicBezTo>
                  <a:cubicBezTo>
                    <a:pt x="113669" y="69213"/>
                    <a:pt x="113895" y="69240"/>
                    <a:pt x="113942" y="68705"/>
                  </a:cubicBezTo>
                  <a:cubicBezTo>
                    <a:pt x="113974" y="68374"/>
                    <a:pt x="113853" y="68249"/>
                    <a:pt x="113900" y="67892"/>
                  </a:cubicBezTo>
                  <a:lnTo>
                    <a:pt x="113900" y="67892"/>
                  </a:lnTo>
                  <a:cubicBezTo>
                    <a:pt x="113901" y="67892"/>
                    <a:pt x="113902" y="67892"/>
                    <a:pt x="113903" y="67892"/>
                  </a:cubicBezTo>
                  <a:cubicBezTo>
                    <a:pt x="114105" y="67892"/>
                    <a:pt x="114110" y="66407"/>
                    <a:pt x="114068" y="66125"/>
                  </a:cubicBezTo>
                  <a:cubicBezTo>
                    <a:pt x="114058" y="65995"/>
                    <a:pt x="114033" y="65950"/>
                    <a:pt x="114001" y="65950"/>
                  </a:cubicBezTo>
                  <a:cubicBezTo>
                    <a:pt x="113930" y="65950"/>
                    <a:pt x="113822" y="66175"/>
                    <a:pt x="113764" y="66175"/>
                  </a:cubicBezTo>
                  <a:cubicBezTo>
                    <a:pt x="113753" y="66175"/>
                    <a:pt x="113745" y="66168"/>
                    <a:pt x="113738" y="66151"/>
                  </a:cubicBezTo>
                  <a:cubicBezTo>
                    <a:pt x="113580" y="65763"/>
                    <a:pt x="114068" y="65386"/>
                    <a:pt x="114131" y="65333"/>
                  </a:cubicBezTo>
                  <a:cubicBezTo>
                    <a:pt x="114251" y="65239"/>
                    <a:pt x="114210" y="64521"/>
                    <a:pt x="114194" y="64306"/>
                  </a:cubicBezTo>
                  <a:cubicBezTo>
                    <a:pt x="114168" y="63713"/>
                    <a:pt x="114099" y="63126"/>
                    <a:pt x="114000" y="62544"/>
                  </a:cubicBezTo>
                  <a:cubicBezTo>
                    <a:pt x="113963" y="62376"/>
                    <a:pt x="113696" y="61349"/>
                    <a:pt x="113738" y="61260"/>
                  </a:cubicBezTo>
                  <a:cubicBezTo>
                    <a:pt x="113742" y="61249"/>
                    <a:pt x="113748" y="61244"/>
                    <a:pt x="113755" y="61244"/>
                  </a:cubicBezTo>
                  <a:cubicBezTo>
                    <a:pt x="113842" y="61244"/>
                    <a:pt x="114147" y="61844"/>
                    <a:pt x="114220" y="61844"/>
                  </a:cubicBezTo>
                  <a:cubicBezTo>
                    <a:pt x="114236" y="61844"/>
                    <a:pt x="114241" y="61816"/>
                    <a:pt x="114230" y="61747"/>
                  </a:cubicBezTo>
                  <a:cubicBezTo>
                    <a:pt x="114178" y="61406"/>
                    <a:pt x="113863" y="59860"/>
                    <a:pt x="113727" y="59854"/>
                  </a:cubicBezTo>
                  <a:cubicBezTo>
                    <a:pt x="113911" y="59854"/>
                    <a:pt x="113974" y="59561"/>
                    <a:pt x="113979" y="59141"/>
                  </a:cubicBezTo>
                  <a:cubicBezTo>
                    <a:pt x="113984" y="58795"/>
                    <a:pt x="113958" y="58455"/>
                    <a:pt x="113900" y="58114"/>
                  </a:cubicBezTo>
                  <a:cubicBezTo>
                    <a:pt x="113853" y="57852"/>
                    <a:pt x="113743" y="57773"/>
                    <a:pt x="113696" y="57495"/>
                  </a:cubicBezTo>
                  <a:cubicBezTo>
                    <a:pt x="113554" y="56714"/>
                    <a:pt x="113832" y="56210"/>
                    <a:pt x="113921" y="55566"/>
                  </a:cubicBezTo>
                  <a:cubicBezTo>
                    <a:pt x="113947" y="55372"/>
                    <a:pt x="113895" y="55372"/>
                    <a:pt x="113832" y="55366"/>
                  </a:cubicBezTo>
                  <a:cubicBezTo>
                    <a:pt x="113827" y="55120"/>
                    <a:pt x="113822" y="54874"/>
                    <a:pt x="113822" y="54643"/>
                  </a:cubicBezTo>
                  <a:cubicBezTo>
                    <a:pt x="113816" y="54213"/>
                    <a:pt x="113685" y="53835"/>
                    <a:pt x="113675" y="53343"/>
                  </a:cubicBezTo>
                  <a:cubicBezTo>
                    <a:pt x="113664" y="52918"/>
                    <a:pt x="113706" y="52661"/>
                    <a:pt x="113738" y="52257"/>
                  </a:cubicBezTo>
                  <a:cubicBezTo>
                    <a:pt x="113753" y="52068"/>
                    <a:pt x="113780" y="51691"/>
                    <a:pt x="113696" y="51544"/>
                  </a:cubicBezTo>
                  <a:cubicBezTo>
                    <a:pt x="113559" y="51292"/>
                    <a:pt x="113633" y="50034"/>
                    <a:pt x="113617" y="49588"/>
                  </a:cubicBezTo>
                  <a:cubicBezTo>
                    <a:pt x="113612" y="49389"/>
                    <a:pt x="113371" y="48136"/>
                    <a:pt x="113386" y="48084"/>
                  </a:cubicBezTo>
                  <a:cubicBezTo>
                    <a:pt x="113390" y="48075"/>
                    <a:pt x="113396" y="48071"/>
                    <a:pt x="113404" y="48071"/>
                  </a:cubicBezTo>
                  <a:cubicBezTo>
                    <a:pt x="113457" y="48071"/>
                    <a:pt x="113588" y="48270"/>
                    <a:pt x="113601" y="48293"/>
                  </a:cubicBezTo>
                  <a:lnTo>
                    <a:pt x="113465" y="47643"/>
                  </a:lnTo>
                  <a:cubicBezTo>
                    <a:pt x="113434" y="47580"/>
                    <a:pt x="113177" y="47140"/>
                    <a:pt x="113182" y="47030"/>
                  </a:cubicBezTo>
                  <a:cubicBezTo>
                    <a:pt x="113182" y="46967"/>
                    <a:pt x="113376" y="47025"/>
                    <a:pt x="113413" y="46894"/>
                  </a:cubicBezTo>
                  <a:cubicBezTo>
                    <a:pt x="113470" y="46673"/>
                    <a:pt x="113444" y="46285"/>
                    <a:pt x="113444" y="46039"/>
                  </a:cubicBezTo>
                  <a:cubicBezTo>
                    <a:pt x="113365" y="45677"/>
                    <a:pt x="113234" y="45074"/>
                    <a:pt x="113486" y="45074"/>
                  </a:cubicBezTo>
                  <a:cubicBezTo>
                    <a:pt x="113413" y="45074"/>
                    <a:pt x="113298" y="44749"/>
                    <a:pt x="113249" y="44749"/>
                  </a:cubicBezTo>
                  <a:cubicBezTo>
                    <a:pt x="113246" y="44749"/>
                    <a:pt x="113243" y="44751"/>
                    <a:pt x="113240" y="44754"/>
                  </a:cubicBezTo>
                  <a:lnTo>
                    <a:pt x="113240" y="44754"/>
                  </a:lnTo>
                  <a:cubicBezTo>
                    <a:pt x="113418" y="44539"/>
                    <a:pt x="113418" y="44334"/>
                    <a:pt x="113413" y="43790"/>
                  </a:cubicBezTo>
                  <a:cubicBezTo>
                    <a:pt x="113407" y="43543"/>
                    <a:pt x="113423" y="43155"/>
                    <a:pt x="113360" y="42935"/>
                  </a:cubicBezTo>
                  <a:cubicBezTo>
                    <a:pt x="113318" y="42788"/>
                    <a:pt x="113266" y="42914"/>
                    <a:pt x="113266" y="42731"/>
                  </a:cubicBezTo>
                  <a:cubicBezTo>
                    <a:pt x="113255" y="42175"/>
                    <a:pt x="113381" y="41986"/>
                    <a:pt x="113376" y="41404"/>
                  </a:cubicBezTo>
                  <a:cubicBezTo>
                    <a:pt x="113376" y="41147"/>
                    <a:pt x="113302" y="39936"/>
                    <a:pt x="113491" y="39931"/>
                  </a:cubicBezTo>
                  <a:cubicBezTo>
                    <a:pt x="113487" y="39665"/>
                    <a:pt x="113440" y="39619"/>
                    <a:pt x="113381" y="39619"/>
                  </a:cubicBezTo>
                  <a:cubicBezTo>
                    <a:pt x="113350" y="39619"/>
                    <a:pt x="113315" y="39633"/>
                    <a:pt x="113282" y="39633"/>
                  </a:cubicBezTo>
                  <a:cubicBezTo>
                    <a:pt x="113233" y="39633"/>
                    <a:pt x="113188" y="39603"/>
                    <a:pt x="113161" y="39459"/>
                  </a:cubicBezTo>
                  <a:cubicBezTo>
                    <a:pt x="113119" y="39244"/>
                    <a:pt x="113297" y="39029"/>
                    <a:pt x="113344" y="38971"/>
                  </a:cubicBezTo>
                  <a:cubicBezTo>
                    <a:pt x="113376" y="38814"/>
                    <a:pt x="113413" y="38651"/>
                    <a:pt x="113428" y="38478"/>
                  </a:cubicBezTo>
                  <a:cubicBezTo>
                    <a:pt x="113464" y="38083"/>
                    <a:pt x="113092" y="36467"/>
                    <a:pt x="113300" y="36399"/>
                  </a:cubicBezTo>
                  <a:lnTo>
                    <a:pt x="113300" y="36399"/>
                  </a:lnTo>
                  <a:cubicBezTo>
                    <a:pt x="113297" y="36399"/>
                    <a:pt x="113295" y="36399"/>
                    <a:pt x="113292" y="36399"/>
                  </a:cubicBezTo>
                  <a:cubicBezTo>
                    <a:pt x="113188" y="36399"/>
                    <a:pt x="112862" y="36284"/>
                    <a:pt x="112862" y="36056"/>
                  </a:cubicBezTo>
                  <a:cubicBezTo>
                    <a:pt x="112862" y="35925"/>
                    <a:pt x="113009" y="35799"/>
                    <a:pt x="113040" y="35757"/>
                  </a:cubicBezTo>
                  <a:cubicBezTo>
                    <a:pt x="113067" y="35637"/>
                    <a:pt x="113088" y="35516"/>
                    <a:pt x="113103" y="35395"/>
                  </a:cubicBezTo>
                  <a:cubicBezTo>
                    <a:pt x="113156" y="35118"/>
                    <a:pt x="113161" y="34834"/>
                    <a:pt x="113114" y="34557"/>
                  </a:cubicBezTo>
                  <a:cubicBezTo>
                    <a:pt x="113098" y="34441"/>
                    <a:pt x="113082" y="34273"/>
                    <a:pt x="113135" y="34200"/>
                  </a:cubicBezTo>
                  <a:cubicBezTo>
                    <a:pt x="113151" y="34176"/>
                    <a:pt x="113171" y="34166"/>
                    <a:pt x="113192" y="34166"/>
                  </a:cubicBezTo>
                  <a:cubicBezTo>
                    <a:pt x="113287" y="34166"/>
                    <a:pt x="113413" y="34366"/>
                    <a:pt x="113473" y="34366"/>
                  </a:cubicBezTo>
                  <a:cubicBezTo>
                    <a:pt x="113483" y="34366"/>
                    <a:pt x="113491" y="34360"/>
                    <a:pt x="113496" y="34347"/>
                  </a:cubicBezTo>
                  <a:cubicBezTo>
                    <a:pt x="113544" y="34216"/>
                    <a:pt x="113318" y="33545"/>
                    <a:pt x="113297" y="33340"/>
                  </a:cubicBezTo>
                  <a:cubicBezTo>
                    <a:pt x="113250" y="32742"/>
                    <a:pt x="113350" y="32098"/>
                    <a:pt x="113371" y="31521"/>
                  </a:cubicBezTo>
                  <a:cubicBezTo>
                    <a:pt x="113397" y="30897"/>
                    <a:pt x="112741" y="31474"/>
                    <a:pt x="112967" y="30588"/>
                  </a:cubicBezTo>
                  <a:cubicBezTo>
                    <a:pt x="113082" y="30126"/>
                    <a:pt x="113229" y="29953"/>
                    <a:pt x="113124" y="29272"/>
                  </a:cubicBezTo>
                  <a:cubicBezTo>
                    <a:pt x="113088" y="29036"/>
                    <a:pt x="112637" y="28480"/>
                    <a:pt x="112941" y="28359"/>
                  </a:cubicBezTo>
                  <a:cubicBezTo>
                    <a:pt x="113292" y="28218"/>
                    <a:pt x="112951" y="27499"/>
                    <a:pt x="112810" y="27169"/>
                  </a:cubicBezTo>
                  <a:cubicBezTo>
                    <a:pt x="112547" y="26566"/>
                    <a:pt x="112857" y="26330"/>
                    <a:pt x="112852" y="25738"/>
                  </a:cubicBezTo>
                  <a:cubicBezTo>
                    <a:pt x="112852" y="25480"/>
                    <a:pt x="112786" y="25414"/>
                    <a:pt x="112701" y="25414"/>
                  </a:cubicBezTo>
                  <a:cubicBezTo>
                    <a:pt x="112611" y="25414"/>
                    <a:pt x="112498" y="25489"/>
                    <a:pt x="112419" y="25489"/>
                  </a:cubicBezTo>
                  <a:cubicBezTo>
                    <a:pt x="112395" y="25489"/>
                    <a:pt x="112375" y="25483"/>
                    <a:pt x="112359" y="25465"/>
                  </a:cubicBezTo>
                  <a:cubicBezTo>
                    <a:pt x="112238" y="25329"/>
                    <a:pt x="112684" y="24652"/>
                    <a:pt x="112516" y="24453"/>
                  </a:cubicBezTo>
                  <a:cubicBezTo>
                    <a:pt x="112511" y="24447"/>
                    <a:pt x="112506" y="24445"/>
                    <a:pt x="112501" y="24445"/>
                  </a:cubicBezTo>
                  <a:cubicBezTo>
                    <a:pt x="112469" y="24445"/>
                    <a:pt x="112431" y="24551"/>
                    <a:pt x="112387" y="24551"/>
                  </a:cubicBezTo>
                  <a:cubicBezTo>
                    <a:pt x="112372" y="24551"/>
                    <a:pt x="112355" y="24538"/>
                    <a:pt x="112338" y="24500"/>
                  </a:cubicBezTo>
                  <a:cubicBezTo>
                    <a:pt x="112296" y="24422"/>
                    <a:pt x="112264" y="24023"/>
                    <a:pt x="112291" y="23939"/>
                  </a:cubicBezTo>
                  <a:cubicBezTo>
                    <a:pt x="112327" y="23828"/>
                    <a:pt x="112373" y="23806"/>
                    <a:pt x="112421" y="23806"/>
                  </a:cubicBezTo>
                  <a:cubicBezTo>
                    <a:pt x="112453" y="23806"/>
                    <a:pt x="112486" y="23816"/>
                    <a:pt x="112516" y="23816"/>
                  </a:cubicBezTo>
                  <a:cubicBezTo>
                    <a:pt x="112584" y="23816"/>
                    <a:pt x="112640" y="23763"/>
                    <a:pt x="112647" y="23420"/>
                  </a:cubicBezTo>
                  <a:cubicBezTo>
                    <a:pt x="112663" y="22482"/>
                    <a:pt x="112526" y="21297"/>
                    <a:pt x="112333" y="20390"/>
                  </a:cubicBezTo>
                  <a:cubicBezTo>
                    <a:pt x="112270" y="20086"/>
                    <a:pt x="112222" y="20049"/>
                    <a:pt x="112186" y="19724"/>
                  </a:cubicBezTo>
                  <a:cubicBezTo>
                    <a:pt x="112062" y="19478"/>
                    <a:pt x="112120" y="19419"/>
                    <a:pt x="112218" y="19419"/>
                  </a:cubicBezTo>
                  <a:cubicBezTo>
                    <a:pt x="112311" y="19419"/>
                    <a:pt x="112438" y="19471"/>
                    <a:pt x="112480" y="19471"/>
                  </a:cubicBezTo>
                  <a:cubicBezTo>
                    <a:pt x="112490" y="19471"/>
                    <a:pt x="112496" y="19469"/>
                    <a:pt x="112495" y="19462"/>
                  </a:cubicBezTo>
                  <a:cubicBezTo>
                    <a:pt x="112443" y="18906"/>
                    <a:pt x="111965" y="19205"/>
                    <a:pt x="112201" y="18434"/>
                  </a:cubicBezTo>
                  <a:cubicBezTo>
                    <a:pt x="112191" y="18282"/>
                    <a:pt x="112165" y="18130"/>
                    <a:pt x="112133" y="17983"/>
                  </a:cubicBezTo>
                  <a:cubicBezTo>
                    <a:pt x="112081" y="17648"/>
                    <a:pt x="111509" y="15262"/>
                    <a:pt x="111756" y="15241"/>
                  </a:cubicBezTo>
                  <a:lnTo>
                    <a:pt x="111268" y="14313"/>
                  </a:lnTo>
                  <a:cubicBezTo>
                    <a:pt x="111473" y="14297"/>
                    <a:pt x="111467" y="13815"/>
                    <a:pt x="111436" y="13422"/>
                  </a:cubicBezTo>
                  <a:cubicBezTo>
                    <a:pt x="111399" y="12987"/>
                    <a:pt x="111557" y="13002"/>
                    <a:pt x="111656" y="12782"/>
                  </a:cubicBezTo>
                  <a:cubicBezTo>
                    <a:pt x="111735" y="12609"/>
                    <a:pt x="111169" y="12190"/>
                    <a:pt x="111116" y="11749"/>
                  </a:cubicBezTo>
                  <a:cubicBezTo>
                    <a:pt x="111117" y="11749"/>
                    <a:pt x="111118" y="11749"/>
                    <a:pt x="111120" y="11749"/>
                  </a:cubicBezTo>
                  <a:cubicBezTo>
                    <a:pt x="111175" y="11749"/>
                    <a:pt x="111367" y="11820"/>
                    <a:pt x="111490" y="11820"/>
                  </a:cubicBezTo>
                  <a:cubicBezTo>
                    <a:pt x="111552" y="11820"/>
                    <a:pt x="111597" y="11803"/>
                    <a:pt x="111598" y="11749"/>
                  </a:cubicBezTo>
                  <a:cubicBezTo>
                    <a:pt x="111604" y="11393"/>
                    <a:pt x="111384" y="10790"/>
                    <a:pt x="111237" y="10779"/>
                  </a:cubicBezTo>
                  <a:cubicBezTo>
                    <a:pt x="111235" y="10779"/>
                    <a:pt x="111233" y="10779"/>
                    <a:pt x="111232" y="10779"/>
                  </a:cubicBezTo>
                  <a:cubicBezTo>
                    <a:pt x="111168" y="10779"/>
                    <a:pt x="111115" y="10895"/>
                    <a:pt x="111071" y="10895"/>
                  </a:cubicBezTo>
                  <a:cubicBezTo>
                    <a:pt x="111044" y="10895"/>
                    <a:pt x="111021" y="10850"/>
                    <a:pt x="111001" y="10706"/>
                  </a:cubicBezTo>
                  <a:cubicBezTo>
                    <a:pt x="110964" y="10454"/>
                    <a:pt x="110980" y="10386"/>
                    <a:pt x="111048" y="10239"/>
                  </a:cubicBezTo>
                  <a:cubicBezTo>
                    <a:pt x="111085" y="10160"/>
                    <a:pt x="111138" y="10140"/>
                    <a:pt x="111195" y="10140"/>
                  </a:cubicBezTo>
                  <a:cubicBezTo>
                    <a:pt x="111256" y="10140"/>
                    <a:pt x="111322" y="10162"/>
                    <a:pt x="111381" y="10162"/>
                  </a:cubicBezTo>
                  <a:cubicBezTo>
                    <a:pt x="111434" y="10162"/>
                    <a:pt x="111482" y="10144"/>
                    <a:pt x="111515" y="10077"/>
                  </a:cubicBezTo>
                  <a:cubicBezTo>
                    <a:pt x="111536" y="10040"/>
                    <a:pt x="111289" y="9799"/>
                    <a:pt x="111289" y="9799"/>
                  </a:cubicBezTo>
                  <a:cubicBezTo>
                    <a:pt x="111174" y="9579"/>
                    <a:pt x="111100" y="9343"/>
                    <a:pt x="111074" y="9096"/>
                  </a:cubicBezTo>
                  <a:cubicBezTo>
                    <a:pt x="111037" y="8850"/>
                    <a:pt x="111116" y="8813"/>
                    <a:pt x="111053" y="8651"/>
                  </a:cubicBezTo>
                  <a:cubicBezTo>
                    <a:pt x="110954" y="8415"/>
                    <a:pt x="110859" y="8331"/>
                    <a:pt x="110754" y="8189"/>
                  </a:cubicBezTo>
                  <a:cubicBezTo>
                    <a:pt x="110613" y="7985"/>
                    <a:pt x="110969" y="7801"/>
                    <a:pt x="110812" y="7455"/>
                  </a:cubicBezTo>
                  <a:cubicBezTo>
                    <a:pt x="110733" y="7287"/>
                    <a:pt x="110629" y="7282"/>
                    <a:pt x="110576" y="7083"/>
                  </a:cubicBezTo>
                  <a:cubicBezTo>
                    <a:pt x="110529" y="6873"/>
                    <a:pt x="110497" y="6653"/>
                    <a:pt x="110476" y="6438"/>
                  </a:cubicBezTo>
                  <a:lnTo>
                    <a:pt x="110476" y="6438"/>
                  </a:lnTo>
                  <a:cubicBezTo>
                    <a:pt x="110522" y="6789"/>
                    <a:pt x="110689" y="7228"/>
                    <a:pt x="110772" y="7228"/>
                  </a:cubicBezTo>
                  <a:cubicBezTo>
                    <a:pt x="110815" y="7228"/>
                    <a:pt x="110835" y="7115"/>
                    <a:pt x="110807" y="6821"/>
                  </a:cubicBezTo>
                  <a:cubicBezTo>
                    <a:pt x="110771" y="6424"/>
                    <a:pt x="110613" y="5688"/>
                    <a:pt x="110423" y="5688"/>
                  </a:cubicBezTo>
                  <a:cubicBezTo>
                    <a:pt x="110421" y="5688"/>
                    <a:pt x="110419" y="5688"/>
                    <a:pt x="110416" y="5688"/>
                  </a:cubicBezTo>
                  <a:lnTo>
                    <a:pt x="110416" y="5688"/>
                  </a:lnTo>
                  <a:cubicBezTo>
                    <a:pt x="110815" y="5636"/>
                    <a:pt x="110166" y="3128"/>
                    <a:pt x="109837" y="2537"/>
                  </a:cubicBezTo>
                  <a:cubicBezTo>
                    <a:pt x="109725" y="2283"/>
                    <a:pt x="109650" y="2206"/>
                    <a:pt x="109583" y="2206"/>
                  </a:cubicBezTo>
                  <a:cubicBezTo>
                    <a:pt x="109503" y="2206"/>
                    <a:pt x="109434" y="2318"/>
                    <a:pt x="109328" y="2364"/>
                  </a:cubicBezTo>
                  <a:cubicBezTo>
                    <a:pt x="108998" y="2212"/>
                    <a:pt x="108972" y="2165"/>
                    <a:pt x="109024" y="1819"/>
                  </a:cubicBezTo>
                  <a:cubicBezTo>
                    <a:pt x="109197" y="1719"/>
                    <a:pt x="109124" y="1326"/>
                    <a:pt x="108830" y="912"/>
                  </a:cubicBezTo>
                  <a:cubicBezTo>
                    <a:pt x="108537" y="503"/>
                    <a:pt x="107955" y="167"/>
                    <a:pt x="107561" y="83"/>
                  </a:cubicBezTo>
                  <a:cubicBezTo>
                    <a:pt x="107348" y="30"/>
                    <a:pt x="107118" y="0"/>
                    <a:pt x="106905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2861700" y="1914975"/>
              <a:ext cx="3149125" cy="3031000"/>
            </a:xfrm>
            <a:custGeom>
              <a:rect b="b" l="l" r="r" t="t"/>
              <a:pathLst>
                <a:path extrusionOk="0" h="121240" w="125965">
                  <a:moveTo>
                    <a:pt x="100228" y="5422"/>
                  </a:moveTo>
                  <a:cubicBezTo>
                    <a:pt x="100165" y="5422"/>
                    <a:pt x="100072" y="5445"/>
                    <a:pt x="99949" y="5501"/>
                  </a:cubicBezTo>
                  <a:cubicBezTo>
                    <a:pt x="99629" y="5651"/>
                    <a:pt x="99651" y="5792"/>
                    <a:pt x="99830" y="5792"/>
                  </a:cubicBezTo>
                  <a:cubicBezTo>
                    <a:pt x="99888" y="5792"/>
                    <a:pt x="99963" y="5777"/>
                    <a:pt x="100049" y="5742"/>
                  </a:cubicBezTo>
                  <a:cubicBezTo>
                    <a:pt x="100347" y="5606"/>
                    <a:pt x="100408" y="5422"/>
                    <a:pt x="100228" y="5422"/>
                  </a:cubicBezTo>
                  <a:close/>
                  <a:moveTo>
                    <a:pt x="98397" y="6329"/>
                  </a:moveTo>
                  <a:lnTo>
                    <a:pt x="98397" y="6329"/>
                  </a:lnTo>
                  <a:cubicBezTo>
                    <a:pt x="97817" y="6593"/>
                    <a:pt x="97719" y="6720"/>
                    <a:pt x="98071" y="6720"/>
                  </a:cubicBezTo>
                  <a:cubicBezTo>
                    <a:pt x="98104" y="6720"/>
                    <a:pt x="98141" y="6719"/>
                    <a:pt x="98182" y="6717"/>
                  </a:cubicBezTo>
                  <a:cubicBezTo>
                    <a:pt x="98345" y="6555"/>
                    <a:pt x="98539" y="6413"/>
                    <a:pt x="98397" y="6329"/>
                  </a:cubicBezTo>
                  <a:close/>
                  <a:moveTo>
                    <a:pt x="94939" y="7328"/>
                  </a:moveTo>
                  <a:cubicBezTo>
                    <a:pt x="94990" y="7328"/>
                    <a:pt x="95027" y="7347"/>
                    <a:pt x="95047" y="7393"/>
                  </a:cubicBezTo>
                  <a:lnTo>
                    <a:pt x="94727" y="7535"/>
                  </a:lnTo>
                  <a:lnTo>
                    <a:pt x="94360" y="7556"/>
                  </a:lnTo>
                  <a:cubicBezTo>
                    <a:pt x="94596" y="7447"/>
                    <a:pt x="94810" y="7328"/>
                    <a:pt x="94939" y="7328"/>
                  </a:cubicBezTo>
                  <a:close/>
                  <a:moveTo>
                    <a:pt x="121072" y="14947"/>
                  </a:moveTo>
                  <a:cubicBezTo>
                    <a:pt x="121067" y="14947"/>
                    <a:pt x="121062" y="14952"/>
                    <a:pt x="121058" y="14964"/>
                  </a:cubicBezTo>
                  <a:cubicBezTo>
                    <a:pt x="120963" y="15195"/>
                    <a:pt x="121042" y="15520"/>
                    <a:pt x="121078" y="15871"/>
                  </a:cubicBezTo>
                  <a:cubicBezTo>
                    <a:pt x="121194" y="15861"/>
                    <a:pt x="121204" y="15819"/>
                    <a:pt x="121173" y="15510"/>
                  </a:cubicBezTo>
                  <a:cubicBezTo>
                    <a:pt x="121168" y="15476"/>
                    <a:pt x="121120" y="14947"/>
                    <a:pt x="121072" y="14947"/>
                  </a:cubicBezTo>
                  <a:close/>
                  <a:moveTo>
                    <a:pt x="77347" y="15889"/>
                  </a:moveTo>
                  <a:cubicBezTo>
                    <a:pt x="77349" y="15892"/>
                    <a:pt x="77350" y="15895"/>
                    <a:pt x="77351" y="15898"/>
                  </a:cubicBezTo>
                  <a:cubicBezTo>
                    <a:pt x="77350" y="15895"/>
                    <a:pt x="77349" y="15891"/>
                    <a:pt x="77347" y="15889"/>
                  </a:cubicBezTo>
                  <a:close/>
                  <a:moveTo>
                    <a:pt x="122945" y="17811"/>
                  </a:moveTo>
                  <a:cubicBezTo>
                    <a:pt x="122944" y="17811"/>
                    <a:pt x="122944" y="17812"/>
                    <a:pt x="122943" y="17812"/>
                  </a:cubicBezTo>
                  <a:lnTo>
                    <a:pt x="122943" y="17812"/>
                  </a:lnTo>
                  <a:cubicBezTo>
                    <a:pt x="122944" y="17812"/>
                    <a:pt x="122944" y="17811"/>
                    <a:pt x="122945" y="17811"/>
                  </a:cubicBezTo>
                  <a:close/>
                  <a:moveTo>
                    <a:pt x="57989" y="23401"/>
                  </a:moveTo>
                  <a:cubicBezTo>
                    <a:pt x="57988" y="23401"/>
                    <a:pt x="57988" y="23402"/>
                    <a:pt x="57987" y="23402"/>
                  </a:cubicBezTo>
                  <a:lnTo>
                    <a:pt x="57987" y="23402"/>
                  </a:lnTo>
                  <a:cubicBezTo>
                    <a:pt x="57988" y="23402"/>
                    <a:pt x="57988" y="23401"/>
                    <a:pt x="57989" y="23401"/>
                  </a:cubicBezTo>
                  <a:close/>
                  <a:moveTo>
                    <a:pt x="122966" y="22383"/>
                  </a:moveTo>
                  <a:lnTo>
                    <a:pt x="123071" y="23432"/>
                  </a:lnTo>
                  <a:cubicBezTo>
                    <a:pt x="123065" y="23432"/>
                    <a:pt x="123059" y="23432"/>
                    <a:pt x="123054" y="23432"/>
                  </a:cubicBezTo>
                  <a:cubicBezTo>
                    <a:pt x="122949" y="23432"/>
                    <a:pt x="122933" y="23380"/>
                    <a:pt x="122903" y="23091"/>
                  </a:cubicBezTo>
                  <a:cubicBezTo>
                    <a:pt x="122877" y="22834"/>
                    <a:pt x="122824" y="22394"/>
                    <a:pt x="122966" y="22389"/>
                  </a:cubicBezTo>
                  <a:lnTo>
                    <a:pt x="122966" y="22383"/>
                  </a:lnTo>
                  <a:close/>
                  <a:moveTo>
                    <a:pt x="49070" y="27097"/>
                  </a:moveTo>
                  <a:lnTo>
                    <a:pt x="48751" y="27228"/>
                  </a:lnTo>
                  <a:lnTo>
                    <a:pt x="48473" y="27485"/>
                  </a:lnTo>
                  <a:cubicBezTo>
                    <a:pt x="48945" y="27474"/>
                    <a:pt x="49165" y="27343"/>
                    <a:pt x="49070" y="27097"/>
                  </a:cubicBezTo>
                  <a:close/>
                  <a:moveTo>
                    <a:pt x="123281" y="27972"/>
                  </a:moveTo>
                  <a:cubicBezTo>
                    <a:pt x="123281" y="27972"/>
                    <a:pt x="123281" y="27972"/>
                    <a:pt x="123281" y="27972"/>
                  </a:cubicBezTo>
                  <a:cubicBezTo>
                    <a:pt x="123281" y="27972"/>
                    <a:pt x="123281" y="27972"/>
                    <a:pt x="123281" y="27972"/>
                  </a:cubicBezTo>
                  <a:close/>
                  <a:moveTo>
                    <a:pt x="69786" y="18772"/>
                  </a:moveTo>
                  <a:cubicBezTo>
                    <a:pt x="69467" y="18772"/>
                    <a:pt x="69133" y="18794"/>
                    <a:pt x="68921" y="18808"/>
                  </a:cubicBezTo>
                  <a:cubicBezTo>
                    <a:pt x="68868" y="18813"/>
                    <a:pt x="67993" y="18876"/>
                    <a:pt x="68035" y="18981"/>
                  </a:cubicBezTo>
                  <a:cubicBezTo>
                    <a:pt x="67830" y="19180"/>
                    <a:pt x="67709" y="19253"/>
                    <a:pt x="67369" y="19337"/>
                  </a:cubicBezTo>
                  <a:cubicBezTo>
                    <a:pt x="66933" y="19447"/>
                    <a:pt x="66341" y="19547"/>
                    <a:pt x="65937" y="19856"/>
                  </a:cubicBezTo>
                  <a:cubicBezTo>
                    <a:pt x="65596" y="20118"/>
                    <a:pt x="65612" y="20239"/>
                    <a:pt x="65156" y="20260"/>
                  </a:cubicBezTo>
                  <a:cubicBezTo>
                    <a:pt x="64688" y="20471"/>
                    <a:pt x="64030" y="21034"/>
                    <a:pt x="63709" y="21034"/>
                  </a:cubicBezTo>
                  <a:cubicBezTo>
                    <a:pt x="63630" y="21034"/>
                    <a:pt x="63572" y="21001"/>
                    <a:pt x="63541" y="20921"/>
                  </a:cubicBezTo>
                  <a:lnTo>
                    <a:pt x="63541" y="20921"/>
                  </a:lnTo>
                  <a:cubicBezTo>
                    <a:pt x="63662" y="21235"/>
                    <a:pt x="62356" y="21560"/>
                    <a:pt x="61953" y="21786"/>
                  </a:cubicBezTo>
                  <a:cubicBezTo>
                    <a:pt x="61491" y="22048"/>
                    <a:pt x="61932" y="21990"/>
                    <a:pt x="61643" y="22231"/>
                  </a:cubicBezTo>
                  <a:cubicBezTo>
                    <a:pt x="61543" y="22317"/>
                    <a:pt x="61434" y="22347"/>
                    <a:pt x="61336" y="22347"/>
                  </a:cubicBezTo>
                  <a:cubicBezTo>
                    <a:pt x="61189" y="22347"/>
                    <a:pt x="61070" y="22279"/>
                    <a:pt x="61051" y="22231"/>
                  </a:cubicBezTo>
                  <a:cubicBezTo>
                    <a:pt x="61020" y="22150"/>
                    <a:pt x="60966" y="22116"/>
                    <a:pt x="60897" y="22116"/>
                  </a:cubicBezTo>
                  <a:cubicBezTo>
                    <a:pt x="60649" y="22116"/>
                    <a:pt x="60195" y="22542"/>
                    <a:pt x="59819" y="22735"/>
                  </a:cubicBezTo>
                  <a:cubicBezTo>
                    <a:pt x="59614" y="22837"/>
                    <a:pt x="58117" y="23411"/>
                    <a:pt x="57992" y="23411"/>
                  </a:cubicBezTo>
                  <a:cubicBezTo>
                    <a:pt x="57984" y="23411"/>
                    <a:pt x="57982" y="23408"/>
                    <a:pt x="57987" y="23402"/>
                  </a:cubicBezTo>
                  <a:lnTo>
                    <a:pt x="57987" y="23402"/>
                  </a:lnTo>
                  <a:cubicBezTo>
                    <a:pt x="57966" y="23424"/>
                    <a:pt x="57965" y="23432"/>
                    <a:pt x="57975" y="23432"/>
                  </a:cubicBezTo>
                  <a:cubicBezTo>
                    <a:pt x="58001" y="23432"/>
                    <a:pt x="58094" y="23388"/>
                    <a:pt x="58134" y="23388"/>
                  </a:cubicBezTo>
                  <a:cubicBezTo>
                    <a:pt x="58162" y="23388"/>
                    <a:pt x="58165" y="23410"/>
                    <a:pt x="58099" y="23484"/>
                  </a:cubicBezTo>
                  <a:cubicBezTo>
                    <a:pt x="57999" y="23605"/>
                    <a:pt x="57706" y="23720"/>
                    <a:pt x="57538" y="23799"/>
                  </a:cubicBezTo>
                  <a:cubicBezTo>
                    <a:pt x="57276" y="23914"/>
                    <a:pt x="56825" y="24135"/>
                    <a:pt x="56599" y="24135"/>
                  </a:cubicBezTo>
                  <a:cubicBezTo>
                    <a:pt x="56492" y="24132"/>
                    <a:pt x="56437" y="24105"/>
                    <a:pt x="56368" y="24105"/>
                  </a:cubicBezTo>
                  <a:cubicBezTo>
                    <a:pt x="56292" y="24105"/>
                    <a:pt x="56198" y="24138"/>
                    <a:pt x="55996" y="24276"/>
                  </a:cubicBezTo>
                  <a:cubicBezTo>
                    <a:pt x="55719" y="24465"/>
                    <a:pt x="55750" y="24643"/>
                    <a:pt x="55540" y="24774"/>
                  </a:cubicBezTo>
                  <a:cubicBezTo>
                    <a:pt x="55179" y="25015"/>
                    <a:pt x="54502" y="25068"/>
                    <a:pt x="54146" y="25157"/>
                  </a:cubicBezTo>
                  <a:cubicBezTo>
                    <a:pt x="53695" y="25267"/>
                    <a:pt x="53260" y="25419"/>
                    <a:pt x="52835" y="25608"/>
                  </a:cubicBezTo>
                  <a:cubicBezTo>
                    <a:pt x="52415" y="25786"/>
                    <a:pt x="52012" y="26006"/>
                    <a:pt x="51629" y="26263"/>
                  </a:cubicBezTo>
                  <a:cubicBezTo>
                    <a:pt x="51456" y="26379"/>
                    <a:pt x="51168" y="26730"/>
                    <a:pt x="50968" y="26814"/>
                  </a:cubicBezTo>
                  <a:cubicBezTo>
                    <a:pt x="51016" y="26793"/>
                    <a:pt x="51115" y="26489"/>
                    <a:pt x="51042" y="26468"/>
                  </a:cubicBezTo>
                  <a:cubicBezTo>
                    <a:pt x="51035" y="26466"/>
                    <a:pt x="51027" y="26465"/>
                    <a:pt x="51018" y="26465"/>
                  </a:cubicBezTo>
                  <a:cubicBezTo>
                    <a:pt x="50833" y="26465"/>
                    <a:pt x="50127" y="26797"/>
                    <a:pt x="49967" y="26887"/>
                  </a:cubicBezTo>
                  <a:cubicBezTo>
                    <a:pt x="49684" y="27050"/>
                    <a:pt x="49894" y="27107"/>
                    <a:pt x="49527" y="27280"/>
                  </a:cubicBezTo>
                  <a:cubicBezTo>
                    <a:pt x="49228" y="27422"/>
                    <a:pt x="48924" y="27532"/>
                    <a:pt x="48609" y="27616"/>
                  </a:cubicBezTo>
                  <a:cubicBezTo>
                    <a:pt x="47749" y="27852"/>
                    <a:pt x="47665" y="27626"/>
                    <a:pt x="46853" y="28151"/>
                  </a:cubicBezTo>
                  <a:cubicBezTo>
                    <a:pt x="46543" y="28434"/>
                    <a:pt x="46166" y="28565"/>
                    <a:pt x="45694" y="28754"/>
                  </a:cubicBezTo>
                  <a:cubicBezTo>
                    <a:pt x="45489" y="28838"/>
                    <a:pt x="45495" y="29121"/>
                    <a:pt x="45038" y="29299"/>
                  </a:cubicBezTo>
                  <a:cubicBezTo>
                    <a:pt x="44995" y="29244"/>
                    <a:pt x="45095" y="28997"/>
                    <a:pt x="44950" y="28997"/>
                  </a:cubicBezTo>
                  <a:cubicBezTo>
                    <a:pt x="44903" y="28997"/>
                    <a:pt x="44830" y="29023"/>
                    <a:pt x="44719" y="29089"/>
                  </a:cubicBezTo>
                  <a:cubicBezTo>
                    <a:pt x="44462" y="29242"/>
                    <a:pt x="44317" y="29438"/>
                    <a:pt x="44152" y="29610"/>
                  </a:cubicBezTo>
                  <a:lnTo>
                    <a:pt x="44152" y="29610"/>
                  </a:lnTo>
                  <a:cubicBezTo>
                    <a:pt x="44203" y="29551"/>
                    <a:pt x="44195" y="29527"/>
                    <a:pt x="44148" y="29527"/>
                  </a:cubicBezTo>
                  <a:cubicBezTo>
                    <a:pt x="43962" y="29527"/>
                    <a:pt x="43156" y="29906"/>
                    <a:pt x="42957" y="29965"/>
                  </a:cubicBezTo>
                  <a:cubicBezTo>
                    <a:pt x="42878" y="29988"/>
                    <a:pt x="42823" y="29997"/>
                    <a:pt x="42783" y="29997"/>
                  </a:cubicBezTo>
                  <a:cubicBezTo>
                    <a:pt x="42643" y="29997"/>
                    <a:pt x="42691" y="29887"/>
                    <a:pt x="42566" y="29887"/>
                  </a:cubicBezTo>
                  <a:cubicBezTo>
                    <a:pt x="42515" y="29887"/>
                    <a:pt x="42437" y="29904"/>
                    <a:pt x="42307" y="29954"/>
                  </a:cubicBezTo>
                  <a:cubicBezTo>
                    <a:pt x="41873" y="30128"/>
                    <a:pt x="41927" y="30588"/>
                    <a:pt x="42347" y="30588"/>
                  </a:cubicBezTo>
                  <a:cubicBezTo>
                    <a:pt x="42435" y="30588"/>
                    <a:pt x="42539" y="30568"/>
                    <a:pt x="42658" y="30521"/>
                  </a:cubicBezTo>
                  <a:lnTo>
                    <a:pt x="42658" y="30521"/>
                  </a:lnTo>
                  <a:lnTo>
                    <a:pt x="42197" y="30704"/>
                  </a:lnTo>
                  <a:cubicBezTo>
                    <a:pt x="41823" y="30850"/>
                    <a:pt x="41439" y="31190"/>
                    <a:pt x="41678" y="31190"/>
                  </a:cubicBezTo>
                  <a:cubicBezTo>
                    <a:pt x="41731" y="31190"/>
                    <a:pt x="41814" y="31173"/>
                    <a:pt x="41935" y="31134"/>
                  </a:cubicBezTo>
                  <a:cubicBezTo>
                    <a:pt x="42417" y="30966"/>
                    <a:pt x="42894" y="30772"/>
                    <a:pt x="43355" y="30547"/>
                  </a:cubicBezTo>
                  <a:cubicBezTo>
                    <a:pt x="43869" y="30306"/>
                    <a:pt x="44021" y="30222"/>
                    <a:pt x="44226" y="29970"/>
                  </a:cubicBezTo>
                  <a:cubicBezTo>
                    <a:pt x="44462" y="29682"/>
                    <a:pt x="45170" y="29650"/>
                    <a:pt x="45059" y="29341"/>
                  </a:cubicBezTo>
                  <a:lnTo>
                    <a:pt x="45059" y="29341"/>
                  </a:lnTo>
                  <a:cubicBezTo>
                    <a:pt x="45082" y="29404"/>
                    <a:pt x="45161" y="29430"/>
                    <a:pt x="45276" y="29430"/>
                  </a:cubicBezTo>
                  <a:cubicBezTo>
                    <a:pt x="45694" y="29430"/>
                    <a:pt x="46590" y="29089"/>
                    <a:pt x="47026" y="28953"/>
                  </a:cubicBezTo>
                  <a:cubicBezTo>
                    <a:pt x="47230" y="28895"/>
                    <a:pt x="47639" y="28754"/>
                    <a:pt x="47817" y="28743"/>
                  </a:cubicBezTo>
                  <a:cubicBezTo>
                    <a:pt x="47837" y="28803"/>
                    <a:pt x="47930" y="28832"/>
                    <a:pt x="48058" y="28832"/>
                  </a:cubicBezTo>
                  <a:cubicBezTo>
                    <a:pt x="48199" y="28832"/>
                    <a:pt x="48383" y="28796"/>
                    <a:pt x="48557" y="28727"/>
                  </a:cubicBezTo>
                  <a:lnTo>
                    <a:pt x="48473" y="28481"/>
                  </a:lnTo>
                  <a:cubicBezTo>
                    <a:pt x="48976" y="28277"/>
                    <a:pt x="49107" y="28444"/>
                    <a:pt x="49589" y="28182"/>
                  </a:cubicBezTo>
                  <a:cubicBezTo>
                    <a:pt x="49983" y="27967"/>
                    <a:pt x="50434" y="27668"/>
                    <a:pt x="50601" y="27432"/>
                  </a:cubicBezTo>
                  <a:cubicBezTo>
                    <a:pt x="50680" y="27328"/>
                    <a:pt x="50565" y="27333"/>
                    <a:pt x="50780" y="27249"/>
                  </a:cubicBezTo>
                  <a:cubicBezTo>
                    <a:pt x="51010" y="27160"/>
                    <a:pt x="51246" y="27086"/>
                    <a:pt x="51487" y="27039"/>
                  </a:cubicBezTo>
                  <a:cubicBezTo>
                    <a:pt x="51923" y="26966"/>
                    <a:pt x="52457" y="26898"/>
                    <a:pt x="52824" y="26609"/>
                  </a:cubicBezTo>
                  <a:cubicBezTo>
                    <a:pt x="53281" y="26268"/>
                    <a:pt x="53789" y="26006"/>
                    <a:pt x="54329" y="25823"/>
                  </a:cubicBezTo>
                  <a:cubicBezTo>
                    <a:pt x="54369" y="25811"/>
                    <a:pt x="54411" y="25807"/>
                    <a:pt x="54455" y="25807"/>
                  </a:cubicBezTo>
                  <a:cubicBezTo>
                    <a:pt x="54578" y="25807"/>
                    <a:pt x="54715" y="25840"/>
                    <a:pt x="54845" y="25840"/>
                  </a:cubicBezTo>
                  <a:cubicBezTo>
                    <a:pt x="54940" y="25840"/>
                    <a:pt x="55031" y="25822"/>
                    <a:pt x="55110" y="25760"/>
                  </a:cubicBezTo>
                  <a:cubicBezTo>
                    <a:pt x="55608" y="25361"/>
                    <a:pt x="54534" y="25529"/>
                    <a:pt x="55435" y="25152"/>
                  </a:cubicBezTo>
                  <a:cubicBezTo>
                    <a:pt x="55558" y="25100"/>
                    <a:pt x="55641" y="25078"/>
                    <a:pt x="55696" y="25078"/>
                  </a:cubicBezTo>
                  <a:cubicBezTo>
                    <a:pt x="55931" y="25078"/>
                    <a:pt x="55667" y="25463"/>
                    <a:pt x="55922" y="25463"/>
                  </a:cubicBezTo>
                  <a:cubicBezTo>
                    <a:pt x="55992" y="25463"/>
                    <a:pt x="56101" y="25435"/>
                    <a:pt x="56269" y="25361"/>
                  </a:cubicBezTo>
                  <a:cubicBezTo>
                    <a:pt x="56772" y="25136"/>
                    <a:pt x="56316" y="25115"/>
                    <a:pt x="56610" y="24931"/>
                  </a:cubicBezTo>
                  <a:cubicBezTo>
                    <a:pt x="57092" y="24627"/>
                    <a:pt x="57858" y="24365"/>
                    <a:pt x="58382" y="24161"/>
                  </a:cubicBezTo>
                  <a:cubicBezTo>
                    <a:pt x="59567" y="23705"/>
                    <a:pt x="61093" y="23264"/>
                    <a:pt x="62241" y="22661"/>
                  </a:cubicBezTo>
                  <a:cubicBezTo>
                    <a:pt x="62603" y="22467"/>
                    <a:pt x="62608" y="22331"/>
                    <a:pt x="62839" y="22132"/>
                  </a:cubicBezTo>
                  <a:cubicBezTo>
                    <a:pt x="63030" y="21962"/>
                    <a:pt x="63118" y="21909"/>
                    <a:pt x="63160" y="21909"/>
                  </a:cubicBezTo>
                  <a:cubicBezTo>
                    <a:pt x="63233" y="21909"/>
                    <a:pt x="63168" y="22074"/>
                    <a:pt x="63283" y="22074"/>
                  </a:cubicBezTo>
                  <a:cubicBezTo>
                    <a:pt x="63285" y="22074"/>
                    <a:pt x="63287" y="22074"/>
                    <a:pt x="63290" y="22074"/>
                  </a:cubicBezTo>
                  <a:cubicBezTo>
                    <a:pt x="63562" y="22064"/>
                    <a:pt x="64317" y="21586"/>
                    <a:pt x="64485" y="21419"/>
                  </a:cubicBezTo>
                  <a:cubicBezTo>
                    <a:pt x="64625" y="21177"/>
                    <a:pt x="64710" y="21107"/>
                    <a:pt x="64820" y="21107"/>
                  </a:cubicBezTo>
                  <a:cubicBezTo>
                    <a:pt x="64903" y="21107"/>
                    <a:pt x="65002" y="21147"/>
                    <a:pt x="65151" y="21183"/>
                  </a:cubicBezTo>
                  <a:cubicBezTo>
                    <a:pt x="65151" y="21183"/>
                    <a:pt x="65152" y="21183"/>
                    <a:pt x="65152" y="21183"/>
                  </a:cubicBezTo>
                  <a:cubicBezTo>
                    <a:pt x="65200" y="21183"/>
                    <a:pt x="65455" y="20551"/>
                    <a:pt x="65353" y="20551"/>
                  </a:cubicBezTo>
                  <a:cubicBezTo>
                    <a:pt x="65349" y="20551"/>
                    <a:pt x="65345" y="20552"/>
                    <a:pt x="65340" y="20554"/>
                  </a:cubicBezTo>
                  <a:cubicBezTo>
                    <a:pt x="65379" y="20538"/>
                    <a:pt x="65415" y="20531"/>
                    <a:pt x="65448" y="20531"/>
                  </a:cubicBezTo>
                  <a:cubicBezTo>
                    <a:pt x="65616" y="20531"/>
                    <a:pt x="65715" y="20699"/>
                    <a:pt x="65785" y="20721"/>
                  </a:cubicBezTo>
                  <a:cubicBezTo>
                    <a:pt x="65802" y="20726"/>
                    <a:pt x="65820" y="20728"/>
                    <a:pt x="65840" y="20728"/>
                  </a:cubicBezTo>
                  <a:cubicBezTo>
                    <a:pt x="66072" y="20728"/>
                    <a:pt x="66488" y="20432"/>
                    <a:pt x="66677" y="20302"/>
                  </a:cubicBezTo>
                  <a:cubicBezTo>
                    <a:pt x="66875" y="20188"/>
                    <a:pt x="67753" y="19658"/>
                    <a:pt x="67998" y="19658"/>
                  </a:cubicBezTo>
                  <a:cubicBezTo>
                    <a:pt x="68058" y="19658"/>
                    <a:pt x="68080" y="19690"/>
                    <a:pt x="68045" y="19767"/>
                  </a:cubicBezTo>
                  <a:cubicBezTo>
                    <a:pt x="68005" y="19860"/>
                    <a:pt x="68018" y="19898"/>
                    <a:pt x="68066" y="19898"/>
                  </a:cubicBezTo>
                  <a:cubicBezTo>
                    <a:pt x="68265" y="19898"/>
                    <a:pt x="69069" y="19251"/>
                    <a:pt x="69293" y="19133"/>
                  </a:cubicBezTo>
                  <a:cubicBezTo>
                    <a:pt x="69451" y="19047"/>
                    <a:pt x="69580" y="19017"/>
                    <a:pt x="69691" y="19017"/>
                  </a:cubicBezTo>
                  <a:cubicBezTo>
                    <a:pt x="69933" y="19017"/>
                    <a:pt x="70088" y="19159"/>
                    <a:pt x="70276" y="19159"/>
                  </a:cubicBezTo>
                  <a:cubicBezTo>
                    <a:pt x="70385" y="19159"/>
                    <a:pt x="70506" y="19111"/>
                    <a:pt x="70661" y="18960"/>
                  </a:cubicBezTo>
                  <a:cubicBezTo>
                    <a:pt x="70602" y="18811"/>
                    <a:pt x="70206" y="18772"/>
                    <a:pt x="69786" y="18772"/>
                  </a:cubicBezTo>
                  <a:close/>
                  <a:moveTo>
                    <a:pt x="37516" y="32381"/>
                  </a:moveTo>
                  <a:cubicBezTo>
                    <a:pt x="37724" y="32381"/>
                    <a:pt x="37659" y="32569"/>
                    <a:pt x="37336" y="32686"/>
                  </a:cubicBezTo>
                  <a:cubicBezTo>
                    <a:pt x="37090" y="32681"/>
                    <a:pt x="36718" y="32665"/>
                    <a:pt x="37258" y="32434"/>
                  </a:cubicBezTo>
                  <a:lnTo>
                    <a:pt x="37258" y="32434"/>
                  </a:lnTo>
                  <a:lnTo>
                    <a:pt x="37253" y="32440"/>
                  </a:lnTo>
                  <a:cubicBezTo>
                    <a:pt x="37366" y="32398"/>
                    <a:pt x="37453" y="32381"/>
                    <a:pt x="37516" y="32381"/>
                  </a:cubicBezTo>
                  <a:close/>
                  <a:moveTo>
                    <a:pt x="32681" y="33572"/>
                  </a:moveTo>
                  <a:cubicBezTo>
                    <a:pt x="32681" y="33574"/>
                    <a:pt x="32681" y="33575"/>
                    <a:pt x="32681" y="33577"/>
                  </a:cubicBezTo>
                  <a:lnTo>
                    <a:pt x="32681" y="33577"/>
                  </a:lnTo>
                  <a:cubicBezTo>
                    <a:pt x="32681" y="33575"/>
                    <a:pt x="32681" y="33574"/>
                    <a:pt x="32681" y="33572"/>
                  </a:cubicBezTo>
                  <a:close/>
                  <a:moveTo>
                    <a:pt x="124859" y="35612"/>
                  </a:moveTo>
                  <a:cubicBezTo>
                    <a:pt x="124859" y="35612"/>
                    <a:pt x="124858" y="35612"/>
                    <a:pt x="124858" y="35612"/>
                  </a:cubicBezTo>
                  <a:lnTo>
                    <a:pt x="124858" y="35612"/>
                  </a:lnTo>
                  <a:cubicBezTo>
                    <a:pt x="124858" y="35612"/>
                    <a:pt x="124859" y="35612"/>
                    <a:pt x="124859" y="35612"/>
                  </a:cubicBezTo>
                  <a:close/>
                  <a:moveTo>
                    <a:pt x="124155" y="35954"/>
                  </a:moveTo>
                  <a:cubicBezTo>
                    <a:pt x="124177" y="35954"/>
                    <a:pt x="124208" y="35995"/>
                    <a:pt x="124245" y="36099"/>
                  </a:cubicBezTo>
                  <a:lnTo>
                    <a:pt x="124465" y="36686"/>
                  </a:lnTo>
                  <a:cubicBezTo>
                    <a:pt x="124453" y="36686"/>
                    <a:pt x="124440" y="36687"/>
                    <a:pt x="124426" y="36687"/>
                  </a:cubicBezTo>
                  <a:cubicBezTo>
                    <a:pt x="124328" y="36687"/>
                    <a:pt x="124201" y="36667"/>
                    <a:pt x="124182" y="36340"/>
                  </a:cubicBezTo>
                  <a:cubicBezTo>
                    <a:pt x="124182" y="36340"/>
                    <a:pt x="124182" y="36340"/>
                    <a:pt x="124182" y="36340"/>
                  </a:cubicBezTo>
                  <a:lnTo>
                    <a:pt x="124182" y="36340"/>
                  </a:lnTo>
                  <a:cubicBezTo>
                    <a:pt x="124103" y="36159"/>
                    <a:pt x="124106" y="35954"/>
                    <a:pt x="124155" y="35954"/>
                  </a:cubicBezTo>
                  <a:close/>
                  <a:moveTo>
                    <a:pt x="25687" y="36580"/>
                  </a:moveTo>
                  <a:cubicBezTo>
                    <a:pt x="25703" y="36580"/>
                    <a:pt x="25718" y="36581"/>
                    <a:pt x="25734" y="36582"/>
                  </a:cubicBezTo>
                  <a:cubicBezTo>
                    <a:pt x="26179" y="36613"/>
                    <a:pt x="26384" y="36970"/>
                    <a:pt x="25498" y="37059"/>
                  </a:cubicBezTo>
                  <a:cubicBezTo>
                    <a:pt x="25309" y="37048"/>
                    <a:pt x="25120" y="37001"/>
                    <a:pt x="25094" y="36907"/>
                  </a:cubicBezTo>
                  <a:lnTo>
                    <a:pt x="25094" y="36912"/>
                  </a:lnTo>
                  <a:cubicBezTo>
                    <a:pt x="25059" y="36777"/>
                    <a:pt x="25372" y="36580"/>
                    <a:pt x="25687" y="36580"/>
                  </a:cubicBezTo>
                  <a:close/>
                  <a:moveTo>
                    <a:pt x="123993" y="37391"/>
                  </a:moveTo>
                  <a:lnTo>
                    <a:pt x="123993" y="37391"/>
                  </a:lnTo>
                  <a:cubicBezTo>
                    <a:pt x="123987" y="37392"/>
                    <a:pt x="123982" y="37393"/>
                    <a:pt x="123978" y="37394"/>
                  </a:cubicBezTo>
                  <a:cubicBezTo>
                    <a:pt x="123983" y="37394"/>
                    <a:pt x="123988" y="37393"/>
                    <a:pt x="123993" y="37391"/>
                  </a:cubicBezTo>
                  <a:close/>
                  <a:moveTo>
                    <a:pt x="17214" y="39397"/>
                  </a:moveTo>
                  <a:cubicBezTo>
                    <a:pt x="17211" y="39398"/>
                    <a:pt x="17209" y="39399"/>
                    <a:pt x="17206" y="39400"/>
                  </a:cubicBezTo>
                  <a:lnTo>
                    <a:pt x="17206" y="39400"/>
                  </a:lnTo>
                  <a:cubicBezTo>
                    <a:pt x="17209" y="39399"/>
                    <a:pt x="17212" y="39398"/>
                    <a:pt x="17214" y="39397"/>
                  </a:cubicBezTo>
                  <a:close/>
                  <a:moveTo>
                    <a:pt x="15316" y="39706"/>
                  </a:moveTo>
                  <a:lnTo>
                    <a:pt x="14975" y="39785"/>
                  </a:lnTo>
                  <a:lnTo>
                    <a:pt x="14655" y="39984"/>
                  </a:lnTo>
                  <a:cubicBezTo>
                    <a:pt x="14760" y="40002"/>
                    <a:pt x="14854" y="40011"/>
                    <a:pt x="14936" y="40011"/>
                  </a:cubicBezTo>
                  <a:cubicBezTo>
                    <a:pt x="15218" y="40011"/>
                    <a:pt x="15352" y="39906"/>
                    <a:pt x="15316" y="39706"/>
                  </a:cubicBezTo>
                  <a:close/>
                  <a:moveTo>
                    <a:pt x="5554" y="42650"/>
                  </a:moveTo>
                  <a:cubicBezTo>
                    <a:pt x="5546" y="42658"/>
                    <a:pt x="5539" y="42666"/>
                    <a:pt x="5531" y="42674"/>
                  </a:cubicBezTo>
                  <a:lnTo>
                    <a:pt x="5531" y="42674"/>
                  </a:lnTo>
                  <a:cubicBezTo>
                    <a:pt x="5542" y="42669"/>
                    <a:pt x="5553" y="42663"/>
                    <a:pt x="5564" y="42658"/>
                  </a:cubicBezTo>
                  <a:lnTo>
                    <a:pt x="5554" y="42650"/>
                  </a:lnTo>
                  <a:close/>
                  <a:moveTo>
                    <a:pt x="3288" y="46234"/>
                  </a:moveTo>
                  <a:cubicBezTo>
                    <a:pt x="3289" y="46234"/>
                    <a:pt x="3289" y="46234"/>
                    <a:pt x="3290" y="46235"/>
                  </a:cubicBezTo>
                  <a:lnTo>
                    <a:pt x="3290" y="46235"/>
                  </a:lnTo>
                  <a:cubicBezTo>
                    <a:pt x="3289" y="46234"/>
                    <a:pt x="3289" y="46234"/>
                    <a:pt x="3288" y="46234"/>
                  </a:cubicBezTo>
                  <a:close/>
                  <a:moveTo>
                    <a:pt x="124737" y="45823"/>
                  </a:moveTo>
                  <a:cubicBezTo>
                    <a:pt x="124775" y="45823"/>
                    <a:pt x="124807" y="45907"/>
                    <a:pt x="124822" y="46145"/>
                  </a:cubicBezTo>
                  <a:cubicBezTo>
                    <a:pt x="124825" y="46394"/>
                    <a:pt x="124766" y="46505"/>
                    <a:pt x="124703" y="46505"/>
                  </a:cubicBezTo>
                  <a:cubicBezTo>
                    <a:pt x="124635" y="46505"/>
                    <a:pt x="124563" y="46374"/>
                    <a:pt x="124560" y="46145"/>
                  </a:cubicBezTo>
                  <a:cubicBezTo>
                    <a:pt x="124610" y="46005"/>
                    <a:pt x="124680" y="45823"/>
                    <a:pt x="124737" y="45823"/>
                  </a:cubicBezTo>
                  <a:close/>
                  <a:moveTo>
                    <a:pt x="125408" y="52809"/>
                  </a:moveTo>
                  <a:cubicBezTo>
                    <a:pt x="125408" y="52809"/>
                    <a:pt x="125409" y="52809"/>
                    <a:pt x="125409" y="52809"/>
                  </a:cubicBezTo>
                  <a:cubicBezTo>
                    <a:pt x="125409" y="52809"/>
                    <a:pt x="125408" y="52809"/>
                    <a:pt x="125408" y="52809"/>
                  </a:cubicBezTo>
                  <a:close/>
                  <a:moveTo>
                    <a:pt x="2808" y="52570"/>
                  </a:moveTo>
                  <a:cubicBezTo>
                    <a:pt x="2880" y="52570"/>
                    <a:pt x="2933" y="52717"/>
                    <a:pt x="2890" y="52956"/>
                  </a:cubicBezTo>
                  <a:cubicBezTo>
                    <a:pt x="2817" y="53077"/>
                    <a:pt x="2718" y="53234"/>
                    <a:pt x="2662" y="53234"/>
                  </a:cubicBezTo>
                  <a:cubicBezTo>
                    <a:pt x="2620" y="53234"/>
                    <a:pt x="2602" y="53150"/>
                    <a:pt x="2633" y="52903"/>
                  </a:cubicBezTo>
                  <a:cubicBezTo>
                    <a:pt x="2675" y="52671"/>
                    <a:pt x="2748" y="52570"/>
                    <a:pt x="2808" y="52570"/>
                  </a:cubicBezTo>
                  <a:close/>
                  <a:moveTo>
                    <a:pt x="1935" y="57039"/>
                  </a:moveTo>
                  <a:cubicBezTo>
                    <a:pt x="2007" y="57039"/>
                    <a:pt x="2064" y="57184"/>
                    <a:pt x="2030" y="57423"/>
                  </a:cubicBezTo>
                  <a:cubicBezTo>
                    <a:pt x="1970" y="57820"/>
                    <a:pt x="1877" y="58019"/>
                    <a:pt x="1812" y="58019"/>
                  </a:cubicBezTo>
                  <a:cubicBezTo>
                    <a:pt x="1745" y="58019"/>
                    <a:pt x="1709" y="57805"/>
                    <a:pt x="1773" y="57376"/>
                  </a:cubicBezTo>
                  <a:lnTo>
                    <a:pt x="1768" y="57376"/>
                  </a:lnTo>
                  <a:cubicBezTo>
                    <a:pt x="1803" y="57141"/>
                    <a:pt x="1874" y="57039"/>
                    <a:pt x="1935" y="57039"/>
                  </a:cubicBezTo>
                  <a:close/>
                  <a:moveTo>
                    <a:pt x="1317" y="63159"/>
                  </a:moveTo>
                  <a:lnTo>
                    <a:pt x="1317" y="63159"/>
                  </a:lnTo>
                  <a:cubicBezTo>
                    <a:pt x="1317" y="63159"/>
                    <a:pt x="1317" y="63159"/>
                    <a:pt x="1317" y="63159"/>
                  </a:cubicBezTo>
                  <a:lnTo>
                    <a:pt x="1317" y="63159"/>
                  </a:lnTo>
                  <a:cubicBezTo>
                    <a:pt x="1317" y="63159"/>
                    <a:pt x="1317" y="63159"/>
                    <a:pt x="1317" y="63159"/>
                  </a:cubicBezTo>
                  <a:close/>
                  <a:moveTo>
                    <a:pt x="1243" y="70739"/>
                  </a:moveTo>
                  <a:lnTo>
                    <a:pt x="1243" y="70739"/>
                  </a:lnTo>
                  <a:cubicBezTo>
                    <a:pt x="1243" y="70739"/>
                    <a:pt x="1243" y="70740"/>
                    <a:pt x="1243" y="70740"/>
                  </a:cubicBezTo>
                  <a:cubicBezTo>
                    <a:pt x="1243" y="70740"/>
                    <a:pt x="1243" y="70739"/>
                    <a:pt x="1243" y="70739"/>
                  </a:cubicBezTo>
                  <a:close/>
                  <a:moveTo>
                    <a:pt x="1121" y="74197"/>
                  </a:moveTo>
                  <a:cubicBezTo>
                    <a:pt x="1056" y="74197"/>
                    <a:pt x="988" y="74311"/>
                    <a:pt x="997" y="74536"/>
                  </a:cubicBezTo>
                  <a:lnTo>
                    <a:pt x="1144" y="74888"/>
                  </a:lnTo>
                  <a:cubicBezTo>
                    <a:pt x="1297" y="74426"/>
                    <a:pt x="1213" y="74197"/>
                    <a:pt x="1121" y="74197"/>
                  </a:cubicBezTo>
                  <a:close/>
                  <a:moveTo>
                    <a:pt x="1725" y="80104"/>
                  </a:moveTo>
                  <a:cubicBezTo>
                    <a:pt x="1725" y="80104"/>
                    <a:pt x="1725" y="80104"/>
                    <a:pt x="1726" y="80104"/>
                  </a:cubicBezTo>
                  <a:cubicBezTo>
                    <a:pt x="1725" y="80104"/>
                    <a:pt x="1725" y="80104"/>
                    <a:pt x="1725" y="80104"/>
                  </a:cubicBezTo>
                  <a:close/>
                  <a:moveTo>
                    <a:pt x="2117" y="83569"/>
                  </a:moveTo>
                  <a:cubicBezTo>
                    <a:pt x="2114" y="83569"/>
                    <a:pt x="2111" y="83570"/>
                    <a:pt x="2108" y="83570"/>
                  </a:cubicBezTo>
                  <a:cubicBezTo>
                    <a:pt x="2111" y="83570"/>
                    <a:pt x="2114" y="83569"/>
                    <a:pt x="2117" y="83569"/>
                  </a:cubicBezTo>
                  <a:close/>
                  <a:moveTo>
                    <a:pt x="115006" y="87379"/>
                  </a:moveTo>
                  <a:cubicBezTo>
                    <a:pt x="114747" y="87379"/>
                    <a:pt x="114405" y="87741"/>
                    <a:pt x="114619" y="87741"/>
                  </a:cubicBezTo>
                  <a:cubicBezTo>
                    <a:pt x="114671" y="87741"/>
                    <a:pt x="114757" y="87719"/>
                    <a:pt x="114886" y="87665"/>
                  </a:cubicBezTo>
                  <a:cubicBezTo>
                    <a:pt x="114991" y="87633"/>
                    <a:pt x="115112" y="87571"/>
                    <a:pt x="115217" y="87534"/>
                  </a:cubicBezTo>
                  <a:cubicBezTo>
                    <a:pt x="115173" y="87421"/>
                    <a:pt x="115094" y="87379"/>
                    <a:pt x="115006" y="87379"/>
                  </a:cubicBezTo>
                  <a:close/>
                  <a:moveTo>
                    <a:pt x="105701" y="90061"/>
                  </a:moveTo>
                  <a:cubicBezTo>
                    <a:pt x="105886" y="90071"/>
                    <a:pt x="106077" y="90102"/>
                    <a:pt x="106113" y="90193"/>
                  </a:cubicBezTo>
                  <a:lnTo>
                    <a:pt x="106113" y="90193"/>
                  </a:lnTo>
                  <a:cubicBezTo>
                    <a:pt x="105874" y="90290"/>
                    <a:pt x="105708" y="90335"/>
                    <a:pt x="105594" y="90335"/>
                  </a:cubicBezTo>
                  <a:cubicBezTo>
                    <a:pt x="105469" y="90335"/>
                    <a:pt x="105406" y="90280"/>
                    <a:pt x="105376" y="90182"/>
                  </a:cubicBezTo>
                  <a:lnTo>
                    <a:pt x="105701" y="90061"/>
                  </a:lnTo>
                  <a:close/>
                  <a:moveTo>
                    <a:pt x="83648" y="98078"/>
                  </a:moveTo>
                  <a:lnTo>
                    <a:pt x="84021" y="98083"/>
                  </a:lnTo>
                  <a:cubicBezTo>
                    <a:pt x="83842" y="98235"/>
                    <a:pt x="83743" y="98361"/>
                    <a:pt x="83402" y="98450"/>
                  </a:cubicBezTo>
                  <a:cubicBezTo>
                    <a:pt x="83376" y="98361"/>
                    <a:pt x="83297" y="98209"/>
                    <a:pt x="83648" y="98078"/>
                  </a:cubicBezTo>
                  <a:close/>
                  <a:moveTo>
                    <a:pt x="35271" y="116140"/>
                  </a:moveTo>
                  <a:lnTo>
                    <a:pt x="35271" y="116140"/>
                  </a:lnTo>
                  <a:cubicBezTo>
                    <a:pt x="35271" y="116140"/>
                    <a:pt x="35271" y="116140"/>
                    <a:pt x="35271" y="116140"/>
                  </a:cubicBezTo>
                  <a:lnTo>
                    <a:pt x="35271" y="116140"/>
                  </a:lnTo>
                  <a:cubicBezTo>
                    <a:pt x="35271" y="116140"/>
                    <a:pt x="35271" y="116140"/>
                    <a:pt x="35271" y="116140"/>
                  </a:cubicBezTo>
                  <a:close/>
                  <a:moveTo>
                    <a:pt x="34749" y="116634"/>
                  </a:moveTo>
                  <a:cubicBezTo>
                    <a:pt x="34882" y="116634"/>
                    <a:pt x="34944" y="116672"/>
                    <a:pt x="34825" y="116780"/>
                  </a:cubicBezTo>
                  <a:cubicBezTo>
                    <a:pt x="34662" y="116932"/>
                    <a:pt x="34316" y="116968"/>
                    <a:pt x="34018" y="117042"/>
                  </a:cubicBezTo>
                  <a:cubicBezTo>
                    <a:pt x="34002" y="116947"/>
                    <a:pt x="33944" y="116790"/>
                    <a:pt x="34306" y="116701"/>
                  </a:cubicBezTo>
                  <a:cubicBezTo>
                    <a:pt x="34457" y="116664"/>
                    <a:pt x="34631" y="116634"/>
                    <a:pt x="34749" y="116634"/>
                  </a:cubicBezTo>
                  <a:close/>
                  <a:moveTo>
                    <a:pt x="31184" y="118222"/>
                  </a:moveTo>
                  <a:cubicBezTo>
                    <a:pt x="30910" y="118222"/>
                    <a:pt x="30545" y="118520"/>
                    <a:pt x="30863" y="118520"/>
                  </a:cubicBezTo>
                  <a:cubicBezTo>
                    <a:pt x="30915" y="118520"/>
                    <a:pt x="30985" y="118513"/>
                    <a:pt x="31076" y="118494"/>
                  </a:cubicBezTo>
                  <a:cubicBezTo>
                    <a:pt x="31181" y="118478"/>
                    <a:pt x="31317" y="118442"/>
                    <a:pt x="31422" y="118421"/>
                  </a:cubicBezTo>
                  <a:cubicBezTo>
                    <a:pt x="31396" y="118274"/>
                    <a:pt x="31298" y="118222"/>
                    <a:pt x="31184" y="118222"/>
                  </a:cubicBezTo>
                  <a:close/>
                  <a:moveTo>
                    <a:pt x="24807" y="119034"/>
                  </a:moveTo>
                  <a:cubicBezTo>
                    <a:pt x="24980" y="119034"/>
                    <a:pt x="25080" y="119072"/>
                    <a:pt x="24937" y="119186"/>
                  </a:cubicBezTo>
                  <a:cubicBezTo>
                    <a:pt x="24764" y="119328"/>
                    <a:pt x="24418" y="119338"/>
                    <a:pt x="24108" y="119391"/>
                  </a:cubicBezTo>
                  <a:cubicBezTo>
                    <a:pt x="24098" y="119296"/>
                    <a:pt x="24051" y="119134"/>
                    <a:pt x="24423" y="119071"/>
                  </a:cubicBezTo>
                  <a:cubicBezTo>
                    <a:pt x="24551" y="119050"/>
                    <a:pt x="24694" y="119034"/>
                    <a:pt x="24807" y="119034"/>
                  </a:cubicBezTo>
                  <a:close/>
                  <a:moveTo>
                    <a:pt x="112105" y="0"/>
                  </a:moveTo>
                  <a:cubicBezTo>
                    <a:pt x="112051" y="0"/>
                    <a:pt x="111989" y="11"/>
                    <a:pt x="111914" y="37"/>
                  </a:cubicBezTo>
                  <a:cubicBezTo>
                    <a:pt x="111505" y="174"/>
                    <a:pt x="111583" y="483"/>
                    <a:pt x="110886" y="551"/>
                  </a:cubicBezTo>
                  <a:lnTo>
                    <a:pt x="110870" y="383"/>
                  </a:lnTo>
                  <a:cubicBezTo>
                    <a:pt x="110781" y="326"/>
                    <a:pt x="110823" y="273"/>
                    <a:pt x="111012" y="252"/>
                  </a:cubicBezTo>
                  <a:cubicBezTo>
                    <a:pt x="111017" y="244"/>
                    <a:pt x="111010" y="240"/>
                    <a:pt x="110992" y="240"/>
                  </a:cubicBezTo>
                  <a:cubicBezTo>
                    <a:pt x="110835" y="240"/>
                    <a:pt x="109871" y="541"/>
                    <a:pt x="109753" y="593"/>
                  </a:cubicBezTo>
                  <a:cubicBezTo>
                    <a:pt x="109376" y="693"/>
                    <a:pt x="109161" y="604"/>
                    <a:pt x="108841" y="745"/>
                  </a:cubicBezTo>
                  <a:cubicBezTo>
                    <a:pt x="108474" y="892"/>
                    <a:pt x="108469" y="971"/>
                    <a:pt x="108049" y="1112"/>
                  </a:cubicBezTo>
                  <a:cubicBezTo>
                    <a:pt x="107604" y="1259"/>
                    <a:pt x="107488" y="1311"/>
                    <a:pt x="107090" y="1380"/>
                  </a:cubicBezTo>
                  <a:cubicBezTo>
                    <a:pt x="106508" y="1500"/>
                    <a:pt x="106393" y="1851"/>
                    <a:pt x="105916" y="2061"/>
                  </a:cubicBezTo>
                  <a:cubicBezTo>
                    <a:pt x="105417" y="2287"/>
                    <a:pt x="105140" y="2093"/>
                    <a:pt x="104678" y="2308"/>
                  </a:cubicBezTo>
                  <a:cubicBezTo>
                    <a:pt x="104306" y="2470"/>
                    <a:pt x="104191" y="2764"/>
                    <a:pt x="103881" y="2963"/>
                  </a:cubicBezTo>
                  <a:cubicBezTo>
                    <a:pt x="103773" y="3030"/>
                    <a:pt x="103687" y="3057"/>
                    <a:pt x="103618" y="3057"/>
                  </a:cubicBezTo>
                  <a:cubicBezTo>
                    <a:pt x="103391" y="3057"/>
                    <a:pt x="103354" y="2768"/>
                    <a:pt x="103326" y="2696"/>
                  </a:cubicBezTo>
                  <a:cubicBezTo>
                    <a:pt x="103079" y="2932"/>
                    <a:pt x="102843" y="3152"/>
                    <a:pt x="102691" y="3377"/>
                  </a:cubicBezTo>
                  <a:cubicBezTo>
                    <a:pt x="102542" y="3601"/>
                    <a:pt x="102431" y="3679"/>
                    <a:pt x="102346" y="3679"/>
                  </a:cubicBezTo>
                  <a:cubicBezTo>
                    <a:pt x="102233" y="3679"/>
                    <a:pt x="102165" y="3543"/>
                    <a:pt x="102114" y="3430"/>
                  </a:cubicBezTo>
                  <a:lnTo>
                    <a:pt x="102114" y="3430"/>
                  </a:lnTo>
                  <a:cubicBezTo>
                    <a:pt x="102240" y="3728"/>
                    <a:pt x="100872" y="4085"/>
                    <a:pt x="100971" y="4316"/>
                  </a:cubicBezTo>
                  <a:cubicBezTo>
                    <a:pt x="100652" y="4331"/>
                    <a:pt x="100326" y="4331"/>
                    <a:pt x="99907" y="4499"/>
                  </a:cubicBezTo>
                  <a:cubicBezTo>
                    <a:pt x="99975" y="4657"/>
                    <a:pt x="99744" y="4709"/>
                    <a:pt x="99404" y="4871"/>
                  </a:cubicBezTo>
                  <a:cubicBezTo>
                    <a:pt x="98937" y="5092"/>
                    <a:pt x="98754" y="5412"/>
                    <a:pt x="98334" y="5595"/>
                  </a:cubicBezTo>
                  <a:cubicBezTo>
                    <a:pt x="98318" y="5602"/>
                    <a:pt x="98280" y="5605"/>
                    <a:pt x="98226" y="5605"/>
                  </a:cubicBezTo>
                  <a:cubicBezTo>
                    <a:pt x="98125" y="5605"/>
                    <a:pt x="97967" y="5596"/>
                    <a:pt x="97798" y="5596"/>
                  </a:cubicBezTo>
                  <a:cubicBezTo>
                    <a:pt x="97462" y="5596"/>
                    <a:pt x="97079" y="5629"/>
                    <a:pt x="96981" y="5820"/>
                  </a:cubicBezTo>
                  <a:cubicBezTo>
                    <a:pt x="96924" y="5941"/>
                    <a:pt x="97668" y="6167"/>
                    <a:pt x="97018" y="6266"/>
                  </a:cubicBezTo>
                  <a:cubicBezTo>
                    <a:pt x="96614" y="6334"/>
                    <a:pt x="96546" y="6256"/>
                    <a:pt x="96226" y="6570"/>
                  </a:cubicBezTo>
                  <a:cubicBezTo>
                    <a:pt x="96226" y="6570"/>
                    <a:pt x="96056" y="6880"/>
                    <a:pt x="96007" y="6880"/>
                  </a:cubicBezTo>
                  <a:cubicBezTo>
                    <a:pt x="96007" y="6880"/>
                    <a:pt x="96007" y="6880"/>
                    <a:pt x="96006" y="6880"/>
                  </a:cubicBezTo>
                  <a:cubicBezTo>
                    <a:pt x="95757" y="6848"/>
                    <a:pt x="96191" y="6334"/>
                    <a:pt x="95991" y="6334"/>
                  </a:cubicBezTo>
                  <a:cubicBezTo>
                    <a:pt x="95989" y="6334"/>
                    <a:pt x="95987" y="6334"/>
                    <a:pt x="95985" y="6334"/>
                  </a:cubicBezTo>
                  <a:cubicBezTo>
                    <a:pt x="95922" y="6340"/>
                    <a:pt x="95697" y="6581"/>
                    <a:pt x="95681" y="6591"/>
                  </a:cubicBezTo>
                  <a:cubicBezTo>
                    <a:pt x="95501" y="6766"/>
                    <a:pt x="95386" y="6800"/>
                    <a:pt x="95104" y="6925"/>
                  </a:cubicBezTo>
                  <a:lnTo>
                    <a:pt x="95104" y="6925"/>
                  </a:lnTo>
                  <a:cubicBezTo>
                    <a:pt x="95323" y="6825"/>
                    <a:pt x="95177" y="6778"/>
                    <a:pt x="95146" y="6707"/>
                  </a:cubicBezTo>
                  <a:lnTo>
                    <a:pt x="95146" y="6707"/>
                  </a:lnTo>
                  <a:cubicBezTo>
                    <a:pt x="95194" y="6822"/>
                    <a:pt x="94732" y="6916"/>
                    <a:pt x="94528" y="7037"/>
                  </a:cubicBezTo>
                  <a:cubicBezTo>
                    <a:pt x="94543" y="7074"/>
                    <a:pt x="94580" y="7121"/>
                    <a:pt x="94491" y="7178"/>
                  </a:cubicBezTo>
                  <a:cubicBezTo>
                    <a:pt x="94248" y="7350"/>
                    <a:pt x="93860" y="7536"/>
                    <a:pt x="93672" y="7536"/>
                  </a:cubicBezTo>
                  <a:cubicBezTo>
                    <a:pt x="93625" y="7536"/>
                    <a:pt x="93590" y="7524"/>
                    <a:pt x="93573" y="7498"/>
                  </a:cubicBezTo>
                  <a:cubicBezTo>
                    <a:pt x="93553" y="7466"/>
                    <a:pt x="93506" y="7453"/>
                    <a:pt x="93444" y="7453"/>
                  </a:cubicBezTo>
                  <a:cubicBezTo>
                    <a:pt x="93158" y="7453"/>
                    <a:pt x="92544" y="7741"/>
                    <a:pt x="92609" y="7891"/>
                  </a:cubicBezTo>
                  <a:cubicBezTo>
                    <a:pt x="92352" y="8044"/>
                    <a:pt x="91618" y="8243"/>
                    <a:pt x="91696" y="8442"/>
                  </a:cubicBezTo>
                  <a:cubicBezTo>
                    <a:pt x="90941" y="8620"/>
                    <a:pt x="89159" y="8919"/>
                    <a:pt x="88771" y="9601"/>
                  </a:cubicBezTo>
                  <a:cubicBezTo>
                    <a:pt x="88719" y="9431"/>
                    <a:pt x="88649" y="9364"/>
                    <a:pt x="88568" y="9364"/>
                  </a:cubicBezTo>
                  <a:cubicBezTo>
                    <a:pt x="88257" y="9364"/>
                    <a:pt x="87776" y="10349"/>
                    <a:pt x="87460" y="10361"/>
                  </a:cubicBezTo>
                  <a:cubicBezTo>
                    <a:pt x="87451" y="10361"/>
                    <a:pt x="87443" y="10361"/>
                    <a:pt x="87435" y="10361"/>
                  </a:cubicBezTo>
                  <a:cubicBezTo>
                    <a:pt x="87279" y="10361"/>
                    <a:pt x="87136" y="10319"/>
                    <a:pt x="86978" y="10319"/>
                  </a:cubicBezTo>
                  <a:cubicBezTo>
                    <a:pt x="86803" y="10319"/>
                    <a:pt x="86609" y="10371"/>
                    <a:pt x="86359" y="10592"/>
                  </a:cubicBezTo>
                  <a:cubicBezTo>
                    <a:pt x="86238" y="10696"/>
                    <a:pt x="85720" y="11424"/>
                    <a:pt x="85772" y="11431"/>
                  </a:cubicBezTo>
                  <a:lnTo>
                    <a:pt x="85772" y="11431"/>
                  </a:lnTo>
                  <a:cubicBezTo>
                    <a:pt x="85560" y="11407"/>
                    <a:pt x="85609" y="11248"/>
                    <a:pt x="85458" y="11248"/>
                  </a:cubicBezTo>
                  <a:cubicBezTo>
                    <a:pt x="85373" y="11248"/>
                    <a:pt x="85226" y="11299"/>
                    <a:pt x="84933" y="11452"/>
                  </a:cubicBezTo>
                  <a:cubicBezTo>
                    <a:pt x="84466" y="11698"/>
                    <a:pt x="84985" y="11714"/>
                    <a:pt x="84440" y="11955"/>
                  </a:cubicBezTo>
                  <a:cubicBezTo>
                    <a:pt x="84401" y="11851"/>
                    <a:pt x="84417" y="11548"/>
                    <a:pt x="84165" y="11548"/>
                  </a:cubicBezTo>
                  <a:cubicBezTo>
                    <a:pt x="84149" y="11548"/>
                    <a:pt x="84133" y="11549"/>
                    <a:pt x="84115" y="11551"/>
                  </a:cubicBezTo>
                  <a:cubicBezTo>
                    <a:pt x="83869" y="11588"/>
                    <a:pt x="83281" y="11892"/>
                    <a:pt x="83334" y="12018"/>
                  </a:cubicBezTo>
                  <a:cubicBezTo>
                    <a:pt x="83376" y="12128"/>
                    <a:pt x="82359" y="12610"/>
                    <a:pt x="82191" y="12684"/>
                  </a:cubicBezTo>
                  <a:cubicBezTo>
                    <a:pt x="81913" y="12818"/>
                    <a:pt x="81159" y="13192"/>
                    <a:pt x="80870" y="13192"/>
                  </a:cubicBezTo>
                  <a:cubicBezTo>
                    <a:pt x="80843" y="13192"/>
                    <a:pt x="80820" y="13189"/>
                    <a:pt x="80801" y="13182"/>
                  </a:cubicBezTo>
                  <a:cubicBezTo>
                    <a:pt x="80722" y="13150"/>
                    <a:pt x="80628" y="13132"/>
                    <a:pt x="80524" y="13132"/>
                  </a:cubicBezTo>
                  <a:cubicBezTo>
                    <a:pt x="80263" y="13132"/>
                    <a:pt x="79930" y="13242"/>
                    <a:pt x="79548" y="13523"/>
                  </a:cubicBezTo>
                  <a:cubicBezTo>
                    <a:pt x="79291" y="13711"/>
                    <a:pt x="79339" y="13858"/>
                    <a:pt x="78966" y="14052"/>
                  </a:cubicBezTo>
                  <a:cubicBezTo>
                    <a:pt x="78631" y="14225"/>
                    <a:pt x="78232" y="14335"/>
                    <a:pt x="77897" y="14440"/>
                  </a:cubicBezTo>
                  <a:cubicBezTo>
                    <a:pt x="77818" y="14466"/>
                    <a:pt x="76360" y="14964"/>
                    <a:pt x="76492" y="15001"/>
                  </a:cubicBezTo>
                  <a:cubicBezTo>
                    <a:pt x="76990" y="15148"/>
                    <a:pt x="75590" y="15525"/>
                    <a:pt x="75144" y="15709"/>
                  </a:cubicBezTo>
                  <a:cubicBezTo>
                    <a:pt x="74793" y="15850"/>
                    <a:pt x="74431" y="16008"/>
                    <a:pt x="74101" y="16186"/>
                  </a:cubicBezTo>
                  <a:cubicBezTo>
                    <a:pt x="73755" y="16364"/>
                    <a:pt x="73849" y="16338"/>
                    <a:pt x="73928" y="16370"/>
                  </a:cubicBezTo>
                  <a:cubicBezTo>
                    <a:pt x="74022" y="16401"/>
                    <a:pt x="73340" y="16611"/>
                    <a:pt x="73288" y="16632"/>
                  </a:cubicBezTo>
                  <a:cubicBezTo>
                    <a:pt x="73057" y="16731"/>
                    <a:pt x="72832" y="16847"/>
                    <a:pt x="72612" y="16973"/>
                  </a:cubicBezTo>
                  <a:cubicBezTo>
                    <a:pt x="72407" y="17095"/>
                    <a:pt x="71853" y="17497"/>
                    <a:pt x="71644" y="17497"/>
                  </a:cubicBezTo>
                  <a:cubicBezTo>
                    <a:pt x="71611" y="17497"/>
                    <a:pt x="71587" y="17487"/>
                    <a:pt x="71574" y="17465"/>
                  </a:cubicBezTo>
                  <a:cubicBezTo>
                    <a:pt x="71549" y="17422"/>
                    <a:pt x="71494" y="17404"/>
                    <a:pt x="71419" y="17404"/>
                  </a:cubicBezTo>
                  <a:cubicBezTo>
                    <a:pt x="71177" y="17404"/>
                    <a:pt x="70727" y="17598"/>
                    <a:pt x="70431" y="17775"/>
                  </a:cubicBezTo>
                  <a:cubicBezTo>
                    <a:pt x="70032" y="18016"/>
                    <a:pt x="70546" y="17995"/>
                    <a:pt x="70006" y="18236"/>
                  </a:cubicBezTo>
                  <a:cubicBezTo>
                    <a:pt x="69974" y="18148"/>
                    <a:pt x="69985" y="18048"/>
                    <a:pt x="69868" y="18048"/>
                  </a:cubicBezTo>
                  <a:cubicBezTo>
                    <a:pt x="69811" y="18048"/>
                    <a:pt x="69723" y="18071"/>
                    <a:pt x="69586" y="18131"/>
                  </a:cubicBezTo>
                  <a:cubicBezTo>
                    <a:pt x="69170" y="18328"/>
                    <a:pt x="69555" y="18406"/>
                    <a:pt x="70000" y="18406"/>
                  </a:cubicBezTo>
                  <a:cubicBezTo>
                    <a:pt x="70268" y="18406"/>
                    <a:pt x="70557" y="18378"/>
                    <a:pt x="70708" y="18330"/>
                  </a:cubicBezTo>
                  <a:cubicBezTo>
                    <a:pt x="71034" y="18226"/>
                    <a:pt x="71483" y="17969"/>
                    <a:pt x="71692" y="17969"/>
                  </a:cubicBezTo>
                  <a:cubicBezTo>
                    <a:pt x="71745" y="17969"/>
                    <a:pt x="71783" y="17986"/>
                    <a:pt x="71799" y="18026"/>
                  </a:cubicBezTo>
                  <a:cubicBezTo>
                    <a:pt x="72034" y="17958"/>
                    <a:pt x="72504" y="17671"/>
                    <a:pt x="72711" y="17671"/>
                  </a:cubicBezTo>
                  <a:cubicBezTo>
                    <a:pt x="72759" y="17671"/>
                    <a:pt x="72792" y="17686"/>
                    <a:pt x="72806" y="17722"/>
                  </a:cubicBezTo>
                  <a:cubicBezTo>
                    <a:pt x="72806" y="17628"/>
                    <a:pt x="72297" y="17476"/>
                    <a:pt x="72701" y="17282"/>
                  </a:cubicBezTo>
                  <a:cubicBezTo>
                    <a:pt x="73042" y="17119"/>
                    <a:pt x="73755" y="17182"/>
                    <a:pt x="74085" y="16925"/>
                  </a:cubicBezTo>
                  <a:cubicBezTo>
                    <a:pt x="74206" y="16836"/>
                    <a:pt x="73991" y="16794"/>
                    <a:pt x="73938" y="16784"/>
                  </a:cubicBezTo>
                  <a:cubicBezTo>
                    <a:pt x="73886" y="16653"/>
                    <a:pt x="74295" y="16485"/>
                    <a:pt x="74531" y="16380"/>
                  </a:cubicBezTo>
                  <a:cubicBezTo>
                    <a:pt x="74739" y="16288"/>
                    <a:pt x="75091" y="16158"/>
                    <a:pt x="75264" y="16158"/>
                  </a:cubicBezTo>
                  <a:cubicBezTo>
                    <a:pt x="75357" y="16158"/>
                    <a:pt x="75399" y="16195"/>
                    <a:pt x="75338" y="16296"/>
                  </a:cubicBezTo>
                  <a:cubicBezTo>
                    <a:pt x="75191" y="16532"/>
                    <a:pt x="74185" y="16988"/>
                    <a:pt x="74499" y="17072"/>
                  </a:cubicBezTo>
                  <a:cubicBezTo>
                    <a:pt x="74555" y="17088"/>
                    <a:pt x="74613" y="17095"/>
                    <a:pt x="74671" y="17095"/>
                  </a:cubicBezTo>
                  <a:cubicBezTo>
                    <a:pt x="75000" y="17095"/>
                    <a:pt x="75332" y="16862"/>
                    <a:pt x="75417" y="16647"/>
                  </a:cubicBezTo>
                  <a:cubicBezTo>
                    <a:pt x="75527" y="16360"/>
                    <a:pt x="76751" y="15838"/>
                    <a:pt x="77196" y="15838"/>
                  </a:cubicBezTo>
                  <a:cubicBezTo>
                    <a:pt x="77273" y="15838"/>
                    <a:pt x="77326" y="15854"/>
                    <a:pt x="77347" y="15889"/>
                  </a:cubicBezTo>
                  <a:lnTo>
                    <a:pt x="77347" y="15889"/>
                  </a:lnTo>
                  <a:cubicBezTo>
                    <a:pt x="77309" y="15820"/>
                    <a:pt x="77142" y="15662"/>
                    <a:pt x="77367" y="15546"/>
                  </a:cubicBezTo>
                  <a:cubicBezTo>
                    <a:pt x="77656" y="15405"/>
                    <a:pt x="78180" y="15153"/>
                    <a:pt x="78122" y="15006"/>
                  </a:cubicBezTo>
                  <a:lnTo>
                    <a:pt x="78122" y="15006"/>
                  </a:lnTo>
                  <a:cubicBezTo>
                    <a:pt x="78138" y="15045"/>
                    <a:pt x="78190" y="15063"/>
                    <a:pt x="78268" y="15063"/>
                  </a:cubicBezTo>
                  <a:cubicBezTo>
                    <a:pt x="78823" y="15063"/>
                    <a:pt x="80736" y="14195"/>
                    <a:pt x="81205" y="13979"/>
                  </a:cubicBezTo>
                  <a:cubicBezTo>
                    <a:pt x="82264" y="13486"/>
                    <a:pt x="82862" y="13003"/>
                    <a:pt x="83481" y="12395"/>
                  </a:cubicBezTo>
                  <a:lnTo>
                    <a:pt x="83481" y="12395"/>
                  </a:lnTo>
                  <a:cubicBezTo>
                    <a:pt x="83400" y="12476"/>
                    <a:pt x="82894" y="13011"/>
                    <a:pt x="83122" y="13011"/>
                  </a:cubicBezTo>
                  <a:cubicBezTo>
                    <a:pt x="83131" y="13011"/>
                    <a:pt x="83140" y="13010"/>
                    <a:pt x="83150" y="13009"/>
                  </a:cubicBezTo>
                  <a:lnTo>
                    <a:pt x="83538" y="12799"/>
                  </a:lnTo>
                  <a:cubicBezTo>
                    <a:pt x="83605" y="12768"/>
                    <a:pt x="83628" y="12757"/>
                    <a:pt x="83636" y="12757"/>
                  </a:cubicBezTo>
                  <a:cubicBezTo>
                    <a:pt x="83650" y="12757"/>
                    <a:pt x="83623" y="12792"/>
                    <a:pt x="83716" y="12825"/>
                  </a:cubicBezTo>
                  <a:cubicBezTo>
                    <a:pt x="83766" y="12843"/>
                    <a:pt x="83825" y="12851"/>
                    <a:pt x="83886" y="12851"/>
                  </a:cubicBezTo>
                  <a:cubicBezTo>
                    <a:pt x="84101" y="12851"/>
                    <a:pt x="84340" y="12747"/>
                    <a:pt x="84304" y="12563"/>
                  </a:cubicBezTo>
                  <a:cubicBezTo>
                    <a:pt x="84267" y="12411"/>
                    <a:pt x="84162" y="12380"/>
                    <a:pt x="84592" y="12186"/>
                  </a:cubicBezTo>
                  <a:cubicBezTo>
                    <a:pt x="84823" y="12070"/>
                    <a:pt x="85064" y="11971"/>
                    <a:pt x="85305" y="11887"/>
                  </a:cubicBezTo>
                  <a:cubicBezTo>
                    <a:pt x="85347" y="11874"/>
                    <a:pt x="85379" y="11869"/>
                    <a:pt x="85405" y="11869"/>
                  </a:cubicBezTo>
                  <a:cubicBezTo>
                    <a:pt x="85468" y="11869"/>
                    <a:pt x="85495" y="11897"/>
                    <a:pt x="85539" y="11897"/>
                  </a:cubicBezTo>
                  <a:cubicBezTo>
                    <a:pt x="85555" y="11897"/>
                    <a:pt x="85574" y="11893"/>
                    <a:pt x="85599" y="11881"/>
                  </a:cubicBezTo>
                  <a:lnTo>
                    <a:pt x="86721" y="11383"/>
                  </a:lnTo>
                  <a:cubicBezTo>
                    <a:pt x="87299" y="11120"/>
                    <a:pt x="87045" y="10844"/>
                    <a:pt x="86847" y="10844"/>
                  </a:cubicBezTo>
                  <a:cubicBezTo>
                    <a:pt x="86824" y="10844"/>
                    <a:pt x="86802" y="10847"/>
                    <a:pt x="86782" y="10855"/>
                  </a:cubicBezTo>
                  <a:lnTo>
                    <a:pt x="86782" y="10855"/>
                  </a:lnTo>
                  <a:cubicBezTo>
                    <a:pt x="87119" y="10713"/>
                    <a:pt x="88019" y="10754"/>
                    <a:pt x="88367" y="10686"/>
                  </a:cubicBezTo>
                  <a:cubicBezTo>
                    <a:pt x="88737" y="10614"/>
                    <a:pt x="89031" y="10492"/>
                    <a:pt x="88639" y="10492"/>
                  </a:cubicBezTo>
                  <a:cubicBezTo>
                    <a:pt x="88631" y="10492"/>
                    <a:pt x="88622" y="10492"/>
                    <a:pt x="88613" y="10492"/>
                  </a:cubicBezTo>
                  <a:cubicBezTo>
                    <a:pt x="88367" y="10492"/>
                    <a:pt x="87906" y="10403"/>
                    <a:pt x="88582" y="10230"/>
                  </a:cubicBezTo>
                  <a:cubicBezTo>
                    <a:pt x="88907" y="10141"/>
                    <a:pt x="89243" y="10088"/>
                    <a:pt x="89578" y="10062"/>
                  </a:cubicBezTo>
                  <a:cubicBezTo>
                    <a:pt x="89615" y="10062"/>
                    <a:pt x="89851" y="10062"/>
                    <a:pt x="89935" y="10025"/>
                  </a:cubicBezTo>
                  <a:lnTo>
                    <a:pt x="89935" y="10025"/>
                  </a:lnTo>
                  <a:cubicBezTo>
                    <a:pt x="89922" y="10031"/>
                    <a:pt x="89909" y="10033"/>
                    <a:pt x="89895" y="10033"/>
                  </a:cubicBezTo>
                  <a:cubicBezTo>
                    <a:pt x="89763" y="10033"/>
                    <a:pt x="89568" y="9833"/>
                    <a:pt x="89620" y="9748"/>
                  </a:cubicBezTo>
                  <a:cubicBezTo>
                    <a:pt x="89671" y="9668"/>
                    <a:pt x="90115" y="9658"/>
                    <a:pt x="90412" y="9658"/>
                  </a:cubicBezTo>
                  <a:cubicBezTo>
                    <a:pt x="90504" y="9658"/>
                    <a:pt x="90582" y="9659"/>
                    <a:pt x="90630" y="9659"/>
                  </a:cubicBezTo>
                  <a:cubicBezTo>
                    <a:pt x="90650" y="9659"/>
                    <a:pt x="90666" y="9659"/>
                    <a:pt x="90674" y="9658"/>
                  </a:cubicBezTo>
                  <a:cubicBezTo>
                    <a:pt x="91880" y="9622"/>
                    <a:pt x="90297" y="9433"/>
                    <a:pt x="90333" y="9396"/>
                  </a:cubicBezTo>
                  <a:cubicBezTo>
                    <a:pt x="90475" y="9260"/>
                    <a:pt x="91649" y="9255"/>
                    <a:pt x="91555" y="9029"/>
                  </a:cubicBezTo>
                  <a:lnTo>
                    <a:pt x="91555" y="9029"/>
                  </a:lnTo>
                  <a:cubicBezTo>
                    <a:pt x="91564" y="9050"/>
                    <a:pt x="91590" y="9059"/>
                    <a:pt x="91632" y="9059"/>
                  </a:cubicBezTo>
                  <a:cubicBezTo>
                    <a:pt x="92048" y="9059"/>
                    <a:pt x="93946" y="8131"/>
                    <a:pt x="94313" y="7960"/>
                  </a:cubicBezTo>
                  <a:cubicBezTo>
                    <a:pt x="94837" y="7708"/>
                    <a:pt x="95173" y="7462"/>
                    <a:pt x="95629" y="7215"/>
                  </a:cubicBezTo>
                  <a:cubicBezTo>
                    <a:pt x="95954" y="7037"/>
                    <a:pt x="96300" y="7152"/>
                    <a:pt x="96531" y="6953"/>
                  </a:cubicBezTo>
                  <a:cubicBezTo>
                    <a:pt x="96662" y="6843"/>
                    <a:pt x="96929" y="6482"/>
                    <a:pt x="97138" y="6392"/>
                  </a:cubicBezTo>
                  <a:lnTo>
                    <a:pt x="97138" y="6392"/>
                  </a:lnTo>
                  <a:cubicBezTo>
                    <a:pt x="97104" y="6409"/>
                    <a:pt x="96792" y="6974"/>
                    <a:pt x="96941" y="6974"/>
                  </a:cubicBezTo>
                  <a:cubicBezTo>
                    <a:pt x="96984" y="6974"/>
                    <a:pt x="97065" y="6927"/>
                    <a:pt x="97202" y="6806"/>
                  </a:cubicBezTo>
                  <a:cubicBezTo>
                    <a:pt x="97464" y="6575"/>
                    <a:pt x="97993" y="6376"/>
                    <a:pt x="97941" y="6172"/>
                  </a:cubicBezTo>
                  <a:cubicBezTo>
                    <a:pt x="97899" y="5999"/>
                    <a:pt x="98602" y="5931"/>
                    <a:pt x="98539" y="5779"/>
                  </a:cubicBezTo>
                  <a:lnTo>
                    <a:pt x="98539" y="5779"/>
                  </a:lnTo>
                  <a:cubicBezTo>
                    <a:pt x="98587" y="5891"/>
                    <a:pt x="98662" y="5967"/>
                    <a:pt x="98840" y="5967"/>
                  </a:cubicBezTo>
                  <a:cubicBezTo>
                    <a:pt x="98953" y="5967"/>
                    <a:pt x="99108" y="5936"/>
                    <a:pt x="99325" y="5862"/>
                  </a:cubicBezTo>
                  <a:cubicBezTo>
                    <a:pt x="99687" y="5742"/>
                    <a:pt x="99608" y="5207"/>
                    <a:pt x="99959" y="4955"/>
                  </a:cubicBezTo>
                  <a:cubicBezTo>
                    <a:pt x="100245" y="4744"/>
                    <a:pt x="100478" y="4666"/>
                    <a:pt x="100665" y="4666"/>
                  </a:cubicBezTo>
                  <a:cubicBezTo>
                    <a:pt x="101076" y="4666"/>
                    <a:pt x="101269" y="5037"/>
                    <a:pt x="101323" y="5170"/>
                  </a:cubicBezTo>
                  <a:cubicBezTo>
                    <a:pt x="101632" y="4751"/>
                    <a:pt x="101973" y="4363"/>
                    <a:pt x="102345" y="4001"/>
                  </a:cubicBezTo>
                  <a:cubicBezTo>
                    <a:pt x="102548" y="4054"/>
                    <a:pt x="102755" y="4082"/>
                    <a:pt x="102962" y="4082"/>
                  </a:cubicBezTo>
                  <a:cubicBezTo>
                    <a:pt x="103022" y="4082"/>
                    <a:pt x="103082" y="4079"/>
                    <a:pt x="103142" y="4075"/>
                  </a:cubicBezTo>
                  <a:cubicBezTo>
                    <a:pt x="103074" y="3912"/>
                    <a:pt x="103672" y="3718"/>
                    <a:pt x="103923" y="3566"/>
                  </a:cubicBezTo>
                  <a:cubicBezTo>
                    <a:pt x="104065" y="3482"/>
                    <a:pt x="104636" y="2968"/>
                    <a:pt x="104537" y="2958"/>
                  </a:cubicBezTo>
                  <a:lnTo>
                    <a:pt x="104537" y="2958"/>
                  </a:lnTo>
                  <a:cubicBezTo>
                    <a:pt x="104770" y="2982"/>
                    <a:pt x="104709" y="3221"/>
                    <a:pt x="104884" y="3221"/>
                  </a:cubicBezTo>
                  <a:cubicBezTo>
                    <a:pt x="104977" y="3221"/>
                    <a:pt x="105135" y="3154"/>
                    <a:pt x="105438" y="2953"/>
                  </a:cubicBezTo>
                  <a:cubicBezTo>
                    <a:pt x="105798" y="2711"/>
                    <a:pt x="106026" y="2607"/>
                    <a:pt x="106173" y="2607"/>
                  </a:cubicBezTo>
                  <a:cubicBezTo>
                    <a:pt x="106281" y="2607"/>
                    <a:pt x="106344" y="2664"/>
                    <a:pt x="106382" y="2764"/>
                  </a:cubicBezTo>
                  <a:cubicBezTo>
                    <a:pt x="106760" y="2596"/>
                    <a:pt x="106555" y="2549"/>
                    <a:pt x="106676" y="2407"/>
                  </a:cubicBezTo>
                  <a:cubicBezTo>
                    <a:pt x="106859" y="2208"/>
                    <a:pt x="107426" y="2077"/>
                    <a:pt x="107698" y="1899"/>
                  </a:cubicBezTo>
                  <a:cubicBezTo>
                    <a:pt x="107966" y="1726"/>
                    <a:pt x="107703" y="1678"/>
                    <a:pt x="107856" y="1521"/>
                  </a:cubicBezTo>
                  <a:cubicBezTo>
                    <a:pt x="108008" y="1369"/>
                    <a:pt x="108474" y="1327"/>
                    <a:pt x="108448" y="1212"/>
                  </a:cubicBezTo>
                  <a:lnTo>
                    <a:pt x="108448" y="1212"/>
                  </a:lnTo>
                  <a:cubicBezTo>
                    <a:pt x="108476" y="1317"/>
                    <a:pt x="108462" y="1365"/>
                    <a:pt x="108520" y="1365"/>
                  </a:cubicBezTo>
                  <a:cubicBezTo>
                    <a:pt x="108568" y="1365"/>
                    <a:pt x="108668" y="1332"/>
                    <a:pt x="108888" y="1269"/>
                  </a:cubicBezTo>
                  <a:cubicBezTo>
                    <a:pt x="109208" y="1175"/>
                    <a:pt x="109533" y="1091"/>
                    <a:pt x="109864" y="1018"/>
                  </a:cubicBezTo>
                  <a:lnTo>
                    <a:pt x="109864" y="1018"/>
                  </a:lnTo>
                  <a:cubicBezTo>
                    <a:pt x="109885" y="1112"/>
                    <a:pt x="109937" y="1269"/>
                    <a:pt x="109575" y="1353"/>
                  </a:cubicBezTo>
                  <a:cubicBezTo>
                    <a:pt x="109455" y="1437"/>
                    <a:pt x="109240" y="1448"/>
                    <a:pt x="109266" y="1568"/>
                  </a:cubicBezTo>
                  <a:cubicBezTo>
                    <a:pt x="110178" y="1322"/>
                    <a:pt x="110252" y="1044"/>
                    <a:pt x="110986" y="782"/>
                  </a:cubicBezTo>
                  <a:cubicBezTo>
                    <a:pt x="111126" y="742"/>
                    <a:pt x="111216" y="725"/>
                    <a:pt x="111270" y="725"/>
                  </a:cubicBezTo>
                  <a:cubicBezTo>
                    <a:pt x="111504" y="725"/>
                    <a:pt x="111054" y="1034"/>
                    <a:pt x="111054" y="1034"/>
                  </a:cubicBezTo>
                  <a:cubicBezTo>
                    <a:pt x="111054" y="1034"/>
                    <a:pt x="111056" y="1035"/>
                    <a:pt x="111058" y="1035"/>
                  </a:cubicBezTo>
                  <a:cubicBezTo>
                    <a:pt x="111112" y="1035"/>
                    <a:pt x="111625" y="876"/>
                    <a:pt x="111625" y="876"/>
                  </a:cubicBezTo>
                  <a:cubicBezTo>
                    <a:pt x="111784" y="805"/>
                    <a:pt x="111884" y="773"/>
                    <a:pt x="111988" y="773"/>
                  </a:cubicBezTo>
                  <a:cubicBezTo>
                    <a:pt x="112082" y="773"/>
                    <a:pt x="112180" y="800"/>
                    <a:pt x="112328" y="850"/>
                  </a:cubicBezTo>
                  <a:cubicBezTo>
                    <a:pt x="112557" y="923"/>
                    <a:pt x="112957" y="1000"/>
                    <a:pt x="113222" y="1000"/>
                  </a:cubicBezTo>
                  <a:cubicBezTo>
                    <a:pt x="113455" y="1000"/>
                    <a:pt x="113584" y="940"/>
                    <a:pt x="113403" y="766"/>
                  </a:cubicBezTo>
                  <a:lnTo>
                    <a:pt x="113403" y="766"/>
                  </a:lnTo>
                  <a:cubicBezTo>
                    <a:pt x="113484" y="788"/>
                    <a:pt x="113547" y="796"/>
                    <a:pt x="113599" y="796"/>
                  </a:cubicBezTo>
                  <a:cubicBezTo>
                    <a:pt x="113695" y="796"/>
                    <a:pt x="113752" y="771"/>
                    <a:pt x="113817" y="771"/>
                  </a:cubicBezTo>
                  <a:cubicBezTo>
                    <a:pt x="113943" y="771"/>
                    <a:pt x="113712" y="1044"/>
                    <a:pt x="113717" y="1096"/>
                  </a:cubicBezTo>
                  <a:cubicBezTo>
                    <a:pt x="113729" y="1176"/>
                    <a:pt x="113861" y="1187"/>
                    <a:pt x="114001" y="1187"/>
                  </a:cubicBezTo>
                  <a:cubicBezTo>
                    <a:pt x="114054" y="1187"/>
                    <a:pt x="114108" y="1186"/>
                    <a:pt x="114158" y="1186"/>
                  </a:cubicBezTo>
                  <a:cubicBezTo>
                    <a:pt x="114206" y="1189"/>
                    <a:pt x="114251" y="1190"/>
                    <a:pt x="114294" y="1190"/>
                  </a:cubicBezTo>
                  <a:cubicBezTo>
                    <a:pt x="114791" y="1190"/>
                    <a:pt x="114962" y="1008"/>
                    <a:pt x="115316" y="1008"/>
                  </a:cubicBezTo>
                  <a:cubicBezTo>
                    <a:pt x="115471" y="1008"/>
                    <a:pt x="115661" y="1043"/>
                    <a:pt x="115930" y="1144"/>
                  </a:cubicBezTo>
                  <a:cubicBezTo>
                    <a:pt x="115862" y="1269"/>
                    <a:pt x="115767" y="1395"/>
                    <a:pt x="115883" y="1595"/>
                  </a:cubicBezTo>
                  <a:cubicBezTo>
                    <a:pt x="116027" y="1835"/>
                    <a:pt x="116366" y="1967"/>
                    <a:pt x="116578" y="1967"/>
                  </a:cubicBezTo>
                  <a:cubicBezTo>
                    <a:pt x="116658" y="1967"/>
                    <a:pt x="116720" y="1948"/>
                    <a:pt x="116748" y="1909"/>
                  </a:cubicBezTo>
                  <a:lnTo>
                    <a:pt x="116748" y="1909"/>
                  </a:lnTo>
                  <a:cubicBezTo>
                    <a:pt x="116664" y="2045"/>
                    <a:pt x="116706" y="2297"/>
                    <a:pt x="117136" y="2565"/>
                  </a:cubicBezTo>
                  <a:cubicBezTo>
                    <a:pt x="117171" y="2522"/>
                    <a:pt x="117229" y="2228"/>
                    <a:pt x="117370" y="2228"/>
                  </a:cubicBezTo>
                  <a:cubicBezTo>
                    <a:pt x="117436" y="2228"/>
                    <a:pt x="117520" y="2292"/>
                    <a:pt x="117629" y="2475"/>
                  </a:cubicBezTo>
                  <a:cubicBezTo>
                    <a:pt x="117791" y="2774"/>
                    <a:pt x="117670" y="2916"/>
                    <a:pt x="118064" y="3314"/>
                  </a:cubicBezTo>
                  <a:cubicBezTo>
                    <a:pt x="118315" y="3555"/>
                    <a:pt x="118499" y="3566"/>
                    <a:pt x="118719" y="3886"/>
                  </a:cubicBezTo>
                  <a:cubicBezTo>
                    <a:pt x="118604" y="3975"/>
                    <a:pt x="119521" y="5239"/>
                    <a:pt x="119663" y="5511"/>
                  </a:cubicBezTo>
                  <a:cubicBezTo>
                    <a:pt x="119724" y="5613"/>
                    <a:pt x="119765" y="5650"/>
                    <a:pt x="119794" y="5650"/>
                  </a:cubicBezTo>
                  <a:cubicBezTo>
                    <a:pt x="119879" y="5650"/>
                    <a:pt x="119856" y="5315"/>
                    <a:pt x="119921" y="5315"/>
                  </a:cubicBezTo>
                  <a:cubicBezTo>
                    <a:pt x="119929" y="5315"/>
                    <a:pt x="119937" y="5319"/>
                    <a:pt x="119946" y="5328"/>
                  </a:cubicBezTo>
                  <a:cubicBezTo>
                    <a:pt x="120276" y="5647"/>
                    <a:pt x="120019" y="6219"/>
                    <a:pt x="119967" y="6292"/>
                  </a:cubicBezTo>
                  <a:cubicBezTo>
                    <a:pt x="119899" y="6434"/>
                    <a:pt x="120213" y="7116"/>
                    <a:pt x="120282" y="7330"/>
                  </a:cubicBezTo>
                  <a:lnTo>
                    <a:pt x="120916" y="9108"/>
                  </a:lnTo>
                  <a:cubicBezTo>
                    <a:pt x="120984" y="9276"/>
                    <a:pt x="121425" y="10340"/>
                    <a:pt x="121393" y="10445"/>
                  </a:cubicBezTo>
                  <a:cubicBezTo>
                    <a:pt x="121391" y="10457"/>
                    <a:pt x="121386" y="10462"/>
                    <a:pt x="121378" y="10462"/>
                  </a:cubicBezTo>
                  <a:cubicBezTo>
                    <a:pt x="121294" y="10462"/>
                    <a:pt x="120906" y="9881"/>
                    <a:pt x="120826" y="9881"/>
                  </a:cubicBezTo>
                  <a:cubicBezTo>
                    <a:pt x="120807" y="9881"/>
                    <a:pt x="120805" y="9912"/>
                    <a:pt x="120827" y="9989"/>
                  </a:cubicBezTo>
                  <a:cubicBezTo>
                    <a:pt x="120947" y="10329"/>
                    <a:pt x="121449" y="11965"/>
                    <a:pt x="121581" y="11965"/>
                  </a:cubicBezTo>
                  <a:cubicBezTo>
                    <a:pt x="121581" y="11965"/>
                    <a:pt x="121582" y="11965"/>
                    <a:pt x="121582" y="11965"/>
                  </a:cubicBezTo>
                  <a:lnTo>
                    <a:pt x="121582" y="11965"/>
                  </a:lnTo>
                  <a:cubicBezTo>
                    <a:pt x="121398" y="11981"/>
                    <a:pt x="121372" y="12311"/>
                    <a:pt x="121414" y="12773"/>
                  </a:cubicBezTo>
                  <a:cubicBezTo>
                    <a:pt x="121445" y="13145"/>
                    <a:pt x="121508" y="13517"/>
                    <a:pt x="121603" y="13879"/>
                  </a:cubicBezTo>
                  <a:cubicBezTo>
                    <a:pt x="121676" y="14162"/>
                    <a:pt x="121797" y="14230"/>
                    <a:pt x="121875" y="14524"/>
                  </a:cubicBezTo>
                  <a:cubicBezTo>
                    <a:pt x="122111" y="15352"/>
                    <a:pt x="121891" y="15934"/>
                    <a:pt x="121870" y="16647"/>
                  </a:cubicBezTo>
                  <a:cubicBezTo>
                    <a:pt x="121866" y="16820"/>
                    <a:pt x="121901" y="16843"/>
                    <a:pt x="121951" y="16843"/>
                  </a:cubicBezTo>
                  <a:cubicBezTo>
                    <a:pt x="121962" y="16843"/>
                    <a:pt x="121973" y="16842"/>
                    <a:pt x="121986" y="16841"/>
                  </a:cubicBezTo>
                  <a:lnTo>
                    <a:pt x="122069" y="17628"/>
                  </a:lnTo>
                  <a:cubicBezTo>
                    <a:pt x="122122" y="18089"/>
                    <a:pt x="122295" y="18483"/>
                    <a:pt x="122353" y="19012"/>
                  </a:cubicBezTo>
                  <a:cubicBezTo>
                    <a:pt x="122405" y="19479"/>
                    <a:pt x="122394" y="19757"/>
                    <a:pt x="122400" y="20202"/>
                  </a:cubicBezTo>
                  <a:cubicBezTo>
                    <a:pt x="122405" y="20407"/>
                    <a:pt x="122415" y="20816"/>
                    <a:pt x="122510" y="20968"/>
                  </a:cubicBezTo>
                  <a:cubicBezTo>
                    <a:pt x="122672" y="21225"/>
                    <a:pt x="122720" y="22604"/>
                    <a:pt x="122772" y="23081"/>
                  </a:cubicBezTo>
                  <a:cubicBezTo>
                    <a:pt x="122798" y="23290"/>
                    <a:pt x="123149" y="24638"/>
                    <a:pt x="123134" y="24696"/>
                  </a:cubicBezTo>
                  <a:cubicBezTo>
                    <a:pt x="123130" y="24707"/>
                    <a:pt x="123124" y="24712"/>
                    <a:pt x="123115" y="24712"/>
                  </a:cubicBezTo>
                  <a:cubicBezTo>
                    <a:pt x="123060" y="24712"/>
                    <a:pt x="122916" y="24509"/>
                    <a:pt x="122898" y="24491"/>
                  </a:cubicBezTo>
                  <a:lnTo>
                    <a:pt x="122898" y="24491"/>
                  </a:lnTo>
                  <a:lnTo>
                    <a:pt x="123097" y="25178"/>
                  </a:lnTo>
                  <a:cubicBezTo>
                    <a:pt x="123129" y="25251"/>
                    <a:pt x="123422" y="25702"/>
                    <a:pt x="123427" y="25823"/>
                  </a:cubicBezTo>
                  <a:cubicBezTo>
                    <a:pt x="123427" y="25896"/>
                    <a:pt x="123233" y="25844"/>
                    <a:pt x="123207" y="25991"/>
                  </a:cubicBezTo>
                  <a:cubicBezTo>
                    <a:pt x="123165" y="26232"/>
                    <a:pt x="123223" y="26651"/>
                    <a:pt x="123249" y="26924"/>
                  </a:cubicBezTo>
                  <a:cubicBezTo>
                    <a:pt x="123354" y="27306"/>
                    <a:pt x="123527" y="27956"/>
                    <a:pt x="123281" y="27972"/>
                  </a:cubicBezTo>
                  <a:lnTo>
                    <a:pt x="123281" y="27972"/>
                  </a:lnTo>
                  <a:cubicBezTo>
                    <a:pt x="123281" y="27972"/>
                    <a:pt x="123282" y="27972"/>
                    <a:pt x="123282" y="27972"/>
                  </a:cubicBezTo>
                  <a:cubicBezTo>
                    <a:pt x="123351" y="27972"/>
                    <a:pt x="123485" y="28310"/>
                    <a:pt x="123537" y="28310"/>
                  </a:cubicBezTo>
                  <a:cubicBezTo>
                    <a:pt x="123541" y="28310"/>
                    <a:pt x="123545" y="28307"/>
                    <a:pt x="123548" y="28303"/>
                  </a:cubicBezTo>
                  <a:lnTo>
                    <a:pt x="123548" y="28303"/>
                  </a:lnTo>
                  <a:cubicBezTo>
                    <a:pt x="123385" y="28549"/>
                    <a:pt x="123401" y="28775"/>
                    <a:pt x="123443" y="29362"/>
                  </a:cubicBezTo>
                  <a:cubicBezTo>
                    <a:pt x="123464" y="29629"/>
                    <a:pt x="123475" y="30054"/>
                    <a:pt x="123553" y="30290"/>
                  </a:cubicBezTo>
                  <a:cubicBezTo>
                    <a:pt x="123606" y="30447"/>
                    <a:pt x="123648" y="30306"/>
                    <a:pt x="123663" y="30505"/>
                  </a:cubicBezTo>
                  <a:cubicBezTo>
                    <a:pt x="123705" y="31108"/>
                    <a:pt x="123600" y="31323"/>
                    <a:pt x="123637" y="31957"/>
                  </a:cubicBezTo>
                  <a:cubicBezTo>
                    <a:pt x="123658" y="32235"/>
                    <a:pt x="123800" y="33551"/>
                    <a:pt x="123616" y="33556"/>
                  </a:cubicBezTo>
                  <a:cubicBezTo>
                    <a:pt x="123634" y="33839"/>
                    <a:pt x="123681" y="33891"/>
                    <a:pt x="123738" y="33891"/>
                  </a:cubicBezTo>
                  <a:cubicBezTo>
                    <a:pt x="123771" y="33891"/>
                    <a:pt x="123807" y="33873"/>
                    <a:pt x="123843" y="33873"/>
                  </a:cubicBezTo>
                  <a:cubicBezTo>
                    <a:pt x="123891" y="33873"/>
                    <a:pt x="123938" y="33906"/>
                    <a:pt x="123973" y="34060"/>
                  </a:cubicBezTo>
                  <a:cubicBezTo>
                    <a:pt x="124025" y="34296"/>
                    <a:pt x="123857" y="34532"/>
                    <a:pt x="123810" y="34600"/>
                  </a:cubicBezTo>
                  <a:cubicBezTo>
                    <a:pt x="123789" y="34773"/>
                    <a:pt x="123763" y="34946"/>
                    <a:pt x="123758" y="35129"/>
                  </a:cubicBezTo>
                  <a:cubicBezTo>
                    <a:pt x="123742" y="35565"/>
                    <a:pt x="124192" y="37307"/>
                    <a:pt x="123993" y="37391"/>
                  </a:cubicBezTo>
                  <a:lnTo>
                    <a:pt x="123993" y="37391"/>
                  </a:lnTo>
                  <a:cubicBezTo>
                    <a:pt x="123995" y="37391"/>
                    <a:pt x="123998" y="37391"/>
                    <a:pt x="124000" y="37391"/>
                  </a:cubicBezTo>
                  <a:cubicBezTo>
                    <a:pt x="124102" y="37391"/>
                    <a:pt x="124434" y="37517"/>
                    <a:pt x="124439" y="37761"/>
                  </a:cubicBezTo>
                  <a:cubicBezTo>
                    <a:pt x="124445" y="37903"/>
                    <a:pt x="124303" y="38044"/>
                    <a:pt x="124277" y="38086"/>
                  </a:cubicBezTo>
                  <a:cubicBezTo>
                    <a:pt x="124251" y="38217"/>
                    <a:pt x="124235" y="38349"/>
                    <a:pt x="124230" y="38480"/>
                  </a:cubicBezTo>
                  <a:cubicBezTo>
                    <a:pt x="124193" y="38784"/>
                    <a:pt x="124193" y="39093"/>
                    <a:pt x="124240" y="39397"/>
                  </a:cubicBezTo>
                  <a:cubicBezTo>
                    <a:pt x="124256" y="39523"/>
                    <a:pt x="124272" y="39701"/>
                    <a:pt x="124219" y="39785"/>
                  </a:cubicBezTo>
                  <a:cubicBezTo>
                    <a:pt x="124202" y="39812"/>
                    <a:pt x="124183" y="39823"/>
                    <a:pt x="124161" y="39823"/>
                  </a:cubicBezTo>
                  <a:cubicBezTo>
                    <a:pt x="124066" y="39823"/>
                    <a:pt x="123938" y="39605"/>
                    <a:pt x="123881" y="39605"/>
                  </a:cubicBezTo>
                  <a:cubicBezTo>
                    <a:pt x="123871" y="39605"/>
                    <a:pt x="123863" y="39612"/>
                    <a:pt x="123857" y="39628"/>
                  </a:cubicBezTo>
                  <a:cubicBezTo>
                    <a:pt x="123805" y="39769"/>
                    <a:pt x="124041" y="40498"/>
                    <a:pt x="124057" y="40718"/>
                  </a:cubicBezTo>
                  <a:cubicBezTo>
                    <a:pt x="124083" y="41369"/>
                    <a:pt x="123957" y="42071"/>
                    <a:pt x="123915" y="42695"/>
                  </a:cubicBezTo>
                  <a:cubicBezTo>
                    <a:pt x="123863" y="43377"/>
                    <a:pt x="124539" y="42763"/>
                    <a:pt x="124277" y="43728"/>
                  </a:cubicBezTo>
                  <a:cubicBezTo>
                    <a:pt x="124146" y="44226"/>
                    <a:pt x="123988" y="44404"/>
                    <a:pt x="124062" y="45154"/>
                  </a:cubicBezTo>
                  <a:cubicBezTo>
                    <a:pt x="124088" y="45411"/>
                    <a:pt x="124513" y="46040"/>
                    <a:pt x="124203" y="46155"/>
                  </a:cubicBezTo>
                  <a:cubicBezTo>
                    <a:pt x="123847" y="46297"/>
                    <a:pt x="124156" y="47089"/>
                    <a:pt x="124277" y="47456"/>
                  </a:cubicBezTo>
                  <a:cubicBezTo>
                    <a:pt x="124507" y="48127"/>
                    <a:pt x="124188" y="48373"/>
                    <a:pt x="124156" y="49013"/>
                  </a:cubicBezTo>
                  <a:cubicBezTo>
                    <a:pt x="124145" y="49302"/>
                    <a:pt x="124212" y="49373"/>
                    <a:pt x="124302" y="49373"/>
                  </a:cubicBezTo>
                  <a:cubicBezTo>
                    <a:pt x="124388" y="49373"/>
                    <a:pt x="124495" y="49307"/>
                    <a:pt x="124571" y="49307"/>
                  </a:cubicBezTo>
                  <a:cubicBezTo>
                    <a:pt x="124598" y="49307"/>
                    <a:pt x="124621" y="49315"/>
                    <a:pt x="124639" y="49338"/>
                  </a:cubicBezTo>
                  <a:cubicBezTo>
                    <a:pt x="124749" y="49490"/>
                    <a:pt x="124266" y="50203"/>
                    <a:pt x="124418" y="50429"/>
                  </a:cubicBezTo>
                  <a:cubicBezTo>
                    <a:pt x="124423" y="50436"/>
                    <a:pt x="124428" y="50439"/>
                    <a:pt x="124433" y="50439"/>
                  </a:cubicBezTo>
                  <a:cubicBezTo>
                    <a:pt x="124465" y="50439"/>
                    <a:pt x="124507" y="50332"/>
                    <a:pt x="124551" y="50332"/>
                  </a:cubicBezTo>
                  <a:cubicBezTo>
                    <a:pt x="124568" y="50332"/>
                    <a:pt x="124585" y="50348"/>
                    <a:pt x="124602" y="50392"/>
                  </a:cubicBezTo>
                  <a:cubicBezTo>
                    <a:pt x="124639" y="50476"/>
                    <a:pt x="124644" y="50916"/>
                    <a:pt x="124612" y="51005"/>
                  </a:cubicBezTo>
                  <a:cubicBezTo>
                    <a:pt x="124572" y="51117"/>
                    <a:pt x="124527" y="51142"/>
                    <a:pt x="124482" y="51142"/>
                  </a:cubicBezTo>
                  <a:cubicBezTo>
                    <a:pt x="124444" y="51142"/>
                    <a:pt x="124407" y="51125"/>
                    <a:pt x="124373" y="51125"/>
                  </a:cubicBezTo>
                  <a:cubicBezTo>
                    <a:pt x="124307" y="51125"/>
                    <a:pt x="124251" y="51187"/>
                    <a:pt x="124224" y="51545"/>
                  </a:cubicBezTo>
                  <a:cubicBezTo>
                    <a:pt x="124151" y="52563"/>
                    <a:pt x="124209" y="53858"/>
                    <a:pt x="124334" y="54859"/>
                  </a:cubicBezTo>
                  <a:cubicBezTo>
                    <a:pt x="124376" y="55195"/>
                    <a:pt x="124418" y="55236"/>
                    <a:pt x="124434" y="55593"/>
                  </a:cubicBezTo>
                  <a:cubicBezTo>
                    <a:pt x="124534" y="55853"/>
                    <a:pt x="124485" y="55922"/>
                    <a:pt x="124397" y="55922"/>
                  </a:cubicBezTo>
                  <a:cubicBezTo>
                    <a:pt x="124300" y="55922"/>
                    <a:pt x="124156" y="55837"/>
                    <a:pt x="124118" y="55837"/>
                  </a:cubicBezTo>
                  <a:cubicBezTo>
                    <a:pt x="124112" y="55837"/>
                    <a:pt x="124109" y="55839"/>
                    <a:pt x="124109" y="55845"/>
                  </a:cubicBezTo>
                  <a:cubicBezTo>
                    <a:pt x="124114" y="56448"/>
                    <a:pt x="124618" y="56170"/>
                    <a:pt x="124319" y="56988"/>
                  </a:cubicBezTo>
                  <a:cubicBezTo>
                    <a:pt x="124324" y="57155"/>
                    <a:pt x="124334" y="57318"/>
                    <a:pt x="124355" y="57486"/>
                  </a:cubicBezTo>
                  <a:cubicBezTo>
                    <a:pt x="124387" y="57852"/>
                    <a:pt x="124752" y="60490"/>
                    <a:pt x="124504" y="60490"/>
                  </a:cubicBezTo>
                  <a:cubicBezTo>
                    <a:pt x="124503" y="60490"/>
                    <a:pt x="124503" y="60490"/>
                    <a:pt x="124502" y="60490"/>
                  </a:cubicBezTo>
                  <a:lnTo>
                    <a:pt x="124502" y="60490"/>
                  </a:lnTo>
                  <a:lnTo>
                    <a:pt x="124911" y="61560"/>
                  </a:lnTo>
                  <a:cubicBezTo>
                    <a:pt x="124909" y="61560"/>
                    <a:pt x="124907" y="61559"/>
                    <a:pt x="124905" y="61559"/>
                  </a:cubicBezTo>
                  <a:cubicBezTo>
                    <a:pt x="124701" y="61559"/>
                    <a:pt x="124665" y="62078"/>
                    <a:pt x="124659" y="62503"/>
                  </a:cubicBezTo>
                  <a:cubicBezTo>
                    <a:pt x="124654" y="62980"/>
                    <a:pt x="124502" y="62939"/>
                    <a:pt x="124382" y="63159"/>
                  </a:cubicBezTo>
                  <a:cubicBezTo>
                    <a:pt x="124282" y="63332"/>
                    <a:pt x="124812" y="63872"/>
                    <a:pt x="124827" y="64349"/>
                  </a:cubicBezTo>
                  <a:cubicBezTo>
                    <a:pt x="124773" y="64349"/>
                    <a:pt x="124551" y="64221"/>
                    <a:pt x="124429" y="64221"/>
                  </a:cubicBezTo>
                  <a:cubicBezTo>
                    <a:pt x="124386" y="64221"/>
                    <a:pt x="124356" y="64237"/>
                    <a:pt x="124350" y="64281"/>
                  </a:cubicBezTo>
                  <a:cubicBezTo>
                    <a:pt x="124313" y="64674"/>
                    <a:pt x="124481" y="65356"/>
                    <a:pt x="124628" y="65382"/>
                  </a:cubicBezTo>
                  <a:cubicBezTo>
                    <a:pt x="124631" y="65382"/>
                    <a:pt x="124635" y="65383"/>
                    <a:pt x="124638" y="65383"/>
                  </a:cubicBezTo>
                  <a:cubicBezTo>
                    <a:pt x="124698" y="65383"/>
                    <a:pt x="124756" y="65278"/>
                    <a:pt x="124797" y="65278"/>
                  </a:cubicBezTo>
                  <a:cubicBezTo>
                    <a:pt x="124825" y="65278"/>
                    <a:pt x="124845" y="65327"/>
                    <a:pt x="124853" y="65492"/>
                  </a:cubicBezTo>
                  <a:cubicBezTo>
                    <a:pt x="124869" y="65770"/>
                    <a:pt x="124848" y="65843"/>
                    <a:pt x="124770" y="65990"/>
                  </a:cubicBezTo>
                  <a:cubicBezTo>
                    <a:pt x="124731" y="66063"/>
                    <a:pt x="124684" y="66084"/>
                    <a:pt x="124634" y="66084"/>
                  </a:cubicBezTo>
                  <a:cubicBezTo>
                    <a:pt x="124560" y="66084"/>
                    <a:pt x="124480" y="66038"/>
                    <a:pt x="124408" y="66038"/>
                  </a:cubicBezTo>
                  <a:cubicBezTo>
                    <a:pt x="124363" y="66038"/>
                    <a:pt x="124321" y="66056"/>
                    <a:pt x="124287" y="66116"/>
                  </a:cubicBezTo>
                  <a:cubicBezTo>
                    <a:pt x="124266" y="66158"/>
                    <a:pt x="124492" y="66441"/>
                    <a:pt x="124492" y="66441"/>
                  </a:cubicBezTo>
                  <a:cubicBezTo>
                    <a:pt x="124581" y="66698"/>
                    <a:pt x="124633" y="66965"/>
                    <a:pt x="124639" y="67233"/>
                  </a:cubicBezTo>
                  <a:cubicBezTo>
                    <a:pt x="124654" y="67505"/>
                    <a:pt x="124570" y="67537"/>
                    <a:pt x="124623" y="67715"/>
                  </a:cubicBezTo>
                  <a:cubicBezTo>
                    <a:pt x="124707" y="67982"/>
                    <a:pt x="124796" y="68082"/>
                    <a:pt x="124885" y="68250"/>
                  </a:cubicBezTo>
                  <a:cubicBezTo>
                    <a:pt x="125011" y="68475"/>
                    <a:pt x="124644" y="68648"/>
                    <a:pt x="124775" y="69036"/>
                  </a:cubicBezTo>
                  <a:cubicBezTo>
                    <a:pt x="124838" y="69220"/>
                    <a:pt x="124943" y="69241"/>
                    <a:pt x="124979" y="69461"/>
                  </a:cubicBezTo>
                  <a:cubicBezTo>
                    <a:pt x="125006" y="69697"/>
                    <a:pt x="125021" y="69938"/>
                    <a:pt x="125016" y="70174"/>
                  </a:cubicBezTo>
                  <a:cubicBezTo>
                    <a:pt x="125005" y="69781"/>
                    <a:pt x="124871" y="69283"/>
                    <a:pt x="124787" y="69283"/>
                  </a:cubicBezTo>
                  <a:cubicBezTo>
                    <a:pt x="124746" y="69283"/>
                    <a:pt x="124717" y="69405"/>
                    <a:pt x="124722" y="69723"/>
                  </a:cubicBezTo>
                  <a:cubicBezTo>
                    <a:pt x="124728" y="70158"/>
                    <a:pt x="124796" y="70987"/>
                    <a:pt x="124990" y="70992"/>
                  </a:cubicBezTo>
                  <a:cubicBezTo>
                    <a:pt x="124989" y="70992"/>
                    <a:pt x="124989" y="70992"/>
                    <a:pt x="124989" y="70992"/>
                  </a:cubicBezTo>
                  <a:cubicBezTo>
                    <a:pt x="124634" y="70992"/>
                    <a:pt x="124785" y="73740"/>
                    <a:pt x="124686" y="74431"/>
                  </a:cubicBezTo>
                  <a:cubicBezTo>
                    <a:pt x="124661" y="74813"/>
                    <a:pt x="124718" y="74883"/>
                    <a:pt x="124814" y="74883"/>
                  </a:cubicBezTo>
                  <a:cubicBezTo>
                    <a:pt x="124871" y="74883"/>
                    <a:pt x="124940" y="74859"/>
                    <a:pt x="125015" y="74859"/>
                  </a:cubicBezTo>
                  <a:cubicBezTo>
                    <a:pt x="125028" y="74859"/>
                    <a:pt x="125040" y="74860"/>
                    <a:pt x="125053" y="74861"/>
                  </a:cubicBezTo>
                  <a:cubicBezTo>
                    <a:pt x="125247" y="75192"/>
                    <a:pt x="125236" y="75286"/>
                    <a:pt x="124974" y="75559"/>
                  </a:cubicBezTo>
                  <a:cubicBezTo>
                    <a:pt x="124968" y="75558"/>
                    <a:pt x="124961" y="75557"/>
                    <a:pt x="124955" y="75557"/>
                  </a:cubicBezTo>
                  <a:cubicBezTo>
                    <a:pt x="124571" y="75557"/>
                    <a:pt x="124268" y="77076"/>
                    <a:pt x="124057" y="77797"/>
                  </a:cubicBezTo>
                  <a:cubicBezTo>
                    <a:pt x="123973" y="78217"/>
                    <a:pt x="123826" y="78678"/>
                    <a:pt x="123857" y="79009"/>
                  </a:cubicBezTo>
                  <a:cubicBezTo>
                    <a:pt x="123920" y="79491"/>
                    <a:pt x="123873" y="79748"/>
                    <a:pt x="123590" y="80408"/>
                  </a:cubicBezTo>
                  <a:cubicBezTo>
                    <a:pt x="123767" y="79995"/>
                    <a:pt x="123793" y="79698"/>
                    <a:pt x="123711" y="79698"/>
                  </a:cubicBezTo>
                  <a:cubicBezTo>
                    <a:pt x="123654" y="79698"/>
                    <a:pt x="123546" y="79838"/>
                    <a:pt x="123401" y="80178"/>
                  </a:cubicBezTo>
                  <a:cubicBezTo>
                    <a:pt x="123123" y="80812"/>
                    <a:pt x="122777" y="81415"/>
                    <a:pt x="122363" y="81971"/>
                  </a:cubicBezTo>
                  <a:cubicBezTo>
                    <a:pt x="121949" y="82576"/>
                    <a:pt x="121663" y="82805"/>
                    <a:pt x="121560" y="83212"/>
                  </a:cubicBezTo>
                  <a:lnTo>
                    <a:pt x="121560" y="83212"/>
                  </a:lnTo>
                  <a:cubicBezTo>
                    <a:pt x="121582" y="83063"/>
                    <a:pt x="121575" y="82947"/>
                    <a:pt x="121435" y="82936"/>
                  </a:cubicBezTo>
                  <a:cubicBezTo>
                    <a:pt x="121346" y="82941"/>
                    <a:pt x="120905" y="83208"/>
                    <a:pt x="120942" y="83318"/>
                  </a:cubicBezTo>
                  <a:cubicBezTo>
                    <a:pt x="120995" y="83449"/>
                    <a:pt x="120575" y="83712"/>
                    <a:pt x="120282" y="83895"/>
                  </a:cubicBezTo>
                  <a:cubicBezTo>
                    <a:pt x="120129" y="83990"/>
                    <a:pt x="120203" y="84110"/>
                    <a:pt x="120077" y="84241"/>
                  </a:cubicBezTo>
                  <a:cubicBezTo>
                    <a:pt x="119888" y="84430"/>
                    <a:pt x="119605" y="84398"/>
                    <a:pt x="119385" y="84477"/>
                  </a:cubicBezTo>
                  <a:cubicBezTo>
                    <a:pt x="119144" y="84556"/>
                    <a:pt x="118908" y="84650"/>
                    <a:pt x="118688" y="84765"/>
                  </a:cubicBezTo>
                  <a:cubicBezTo>
                    <a:pt x="118452" y="84886"/>
                    <a:pt x="118153" y="85064"/>
                    <a:pt x="118095" y="85206"/>
                  </a:cubicBezTo>
                  <a:cubicBezTo>
                    <a:pt x="118043" y="85347"/>
                    <a:pt x="117744" y="85431"/>
                    <a:pt x="117456" y="85557"/>
                  </a:cubicBezTo>
                  <a:cubicBezTo>
                    <a:pt x="117409" y="85474"/>
                    <a:pt x="117436" y="85399"/>
                    <a:pt x="117385" y="85399"/>
                  </a:cubicBezTo>
                  <a:cubicBezTo>
                    <a:pt x="117343" y="85399"/>
                    <a:pt x="117249" y="85449"/>
                    <a:pt x="117020" y="85583"/>
                  </a:cubicBezTo>
                  <a:lnTo>
                    <a:pt x="116176" y="86118"/>
                  </a:lnTo>
                  <a:cubicBezTo>
                    <a:pt x="116177" y="86117"/>
                    <a:pt x="116178" y="86116"/>
                    <a:pt x="116177" y="86116"/>
                  </a:cubicBezTo>
                  <a:lnTo>
                    <a:pt x="116177" y="86116"/>
                  </a:lnTo>
                  <a:cubicBezTo>
                    <a:pt x="116168" y="86116"/>
                    <a:pt x="115815" y="86363"/>
                    <a:pt x="115740" y="86363"/>
                  </a:cubicBezTo>
                  <a:cubicBezTo>
                    <a:pt x="115725" y="86363"/>
                    <a:pt x="115721" y="86354"/>
                    <a:pt x="115731" y="86333"/>
                  </a:cubicBezTo>
                  <a:cubicBezTo>
                    <a:pt x="115752" y="86281"/>
                    <a:pt x="115909" y="86186"/>
                    <a:pt x="115804" y="86134"/>
                  </a:cubicBezTo>
                  <a:lnTo>
                    <a:pt x="115804" y="86134"/>
                  </a:lnTo>
                  <a:cubicBezTo>
                    <a:pt x="115316" y="86344"/>
                    <a:pt x="115416" y="86354"/>
                    <a:pt x="115159" y="86574"/>
                  </a:cubicBezTo>
                  <a:cubicBezTo>
                    <a:pt x="115001" y="86708"/>
                    <a:pt x="114608" y="86986"/>
                    <a:pt x="114369" y="86986"/>
                  </a:cubicBezTo>
                  <a:cubicBezTo>
                    <a:pt x="114346" y="86986"/>
                    <a:pt x="114324" y="86984"/>
                    <a:pt x="114304" y="86978"/>
                  </a:cubicBezTo>
                  <a:cubicBezTo>
                    <a:pt x="114109" y="86926"/>
                    <a:pt x="114190" y="86827"/>
                    <a:pt x="114067" y="86827"/>
                  </a:cubicBezTo>
                  <a:cubicBezTo>
                    <a:pt x="114005" y="86827"/>
                    <a:pt x="113891" y="86852"/>
                    <a:pt x="113665" y="86920"/>
                  </a:cubicBezTo>
                  <a:cubicBezTo>
                    <a:pt x="113298" y="87025"/>
                    <a:pt x="112779" y="87141"/>
                    <a:pt x="112417" y="87287"/>
                  </a:cubicBezTo>
                  <a:cubicBezTo>
                    <a:pt x="112018" y="87450"/>
                    <a:pt x="112338" y="87466"/>
                    <a:pt x="112328" y="87550"/>
                  </a:cubicBezTo>
                  <a:cubicBezTo>
                    <a:pt x="112307" y="87675"/>
                    <a:pt x="112008" y="87864"/>
                    <a:pt x="111762" y="87875"/>
                  </a:cubicBezTo>
                  <a:cubicBezTo>
                    <a:pt x="111599" y="87880"/>
                    <a:pt x="110923" y="88027"/>
                    <a:pt x="110970" y="88163"/>
                  </a:cubicBezTo>
                  <a:cubicBezTo>
                    <a:pt x="110950" y="88108"/>
                    <a:pt x="110895" y="88084"/>
                    <a:pt x="110815" y="88084"/>
                  </a:cubicBezTo>
                  <a:cubicBezTo>
                    <a:pt x="110401" y="88084"/>
                    <a:pt x="109316" y="88714"/>
                    <a:pt x="109004" y="88850"/>
                  </a:cubicBezTo>
                  <a:cubicBezTo>
                    <a:pt x="108631" y="89002"/>
                    <a:pt x="108684" y="88913"/>
                    <a:pt x="108354" y="88997"/>
                  </a:cubicBezTo>
                  <a:cubicBezTo>
                    <a:pt x="107981" y="89091"/>
                    <a:pt x="107583" y="89243"/>
                    <a:pt x="107211" y="89374"/>
                  </a:cubicBezTo>
                  <a:cubicBezTo>
                    <a:pt x="106964" y="89467"/>
                    <a:pt x="105432" y="90070"/>
                    <a:pt x="105051" y="90070"/>
                  </a:cubicBezTo>
                  <a:cubicBezTo>
                    <a:pt x="105003" y="90070"/>
                    <a:pt x="104974" y="90061"/>
                    <a:pt x="104967" y="90040"/>
                  </a:cubicBezTo>
                  <a:cubicBezTo>
                    <a:pt x="104474" y="90218"/>
                    <a:pt x="104348" y="90292"/>
                    <a:pt x="104374" y="90491"/>
                  </a:cubicBezTo>
                  <a:cubicBezTo>
                    <a:pt x="104385" y="90585"/>
                    <a:pt x="104086" y="90874"/>
                    <a:pt x="103839" y="90963"/>
                  </a:cubicBezTo>
                  <a:cubicBezTo>
                    <a:pt x="103881" y="90947"/>
                    <a:pt x="103561" y="90743"/>
                    <a:pt x="103451" y="90743"/>
                  </a:cubicBezTo>
                  <a:cubicBezTo>
                    <a:pt x="103126" y="90743"/>
                    <a:pt x="102686" y="90910"/>
                    <a:pt x="102366" y="91089"/>
                  </a:cubicBezTo>
                  <a:cubicBezTo>
                    <a:pt x="102072" y="91267"/>
                    <a:pt x="101763" y="91419"/>
                    <a:pt x="101438" y="91550"/>
                  </a:cubicBezTo>
                  <a:cubicBezTo>
                    <a:pt x="101433" y="91552"/>
                    <a:pt x="101426" y="91552"/>
                    <a:pt x="101417" y="91552"/>
                  </a:cubicBezTo>
                  <a:cubicBezTo>
                    <a:pt x="101346" y="91552"/>
                    <a:pt x="101161" y="91507"/>
                    <a:pt x="101059" y="91507"/>
                  </a:cubicBezTo>
                  <a:cubicBezTo>
                    <a:pt x="101050" y="91507"/>
                    <a:pt x="101042" y="91507"/>
                    <a:pt x="101034" y="91508"/>
                  </a:cubicBezTo>
                  <a:cubicBezTo>
                    <a:pt x="100458" y="91581"/>
                    <a:pt x="100631" y="92101"/>
                    <a:pt x="100164" y="92263"/>
                  </a:cubicBezTo>
                  <a:cubicBezTo>
                    <a:pt x="100053" y="92301"/>
                    <a:pt x="99976" y="92316"/>
                    <a:pt x="99922" y="92316"/>
                  </a:cubicBezTo>
                  <a:cubicBezTo>
                    <a:pt x="99670" y="92316"/>
                    <a:pt x="99930" y="91979"/>
                    <a:pt x="99688" y="91979"/>
                  </a:cubicBezTo>
                  <a:cubicBezTo>
                    <a:pt x="99664" y="91979"/>
                    <a:pt x="99634" y="91983"/>
                    <a:pt x="99598" y="91990"/>
                  </a:cubicBezTo>
                  <a:cubicBezTo>
                    <a:pt x="98806" y="92163"/>
                    <a:pt x="98114" y="92777"/>
                    <a:pt x="97495" y="93081"/>
                  </a:cubicBezTo>
                  <a:cubicBezTo>
                    <a:pt x="97403" y="93125"/>
                    <a:pt x="96533" y="93494"/>
                    <a:pt x="96373" y="93494"/>
                  </a:cubicBezTo>
                  <a:cubicBezTo>
                    <a:pt x="96323" y="93494"/>
                    <a:pt x="96343" y="93458"/>
                    <a:pt x="96478" y="93364"/>
                  </a:cubicBezTo>
                  <a:cubicBezTo>
                    <a:pt x="96994" y="93193"/>
                    <a:pt x="97195" y="93032"/>
                    <a:pt x="96947" y="93032"/>
                  </a:cubicBezTo>
                  <a:cubicBezTo>
                    <a:pt x="96868" y="93032"/>
                    <a:pt x="96743" y="93048"/>
                    <a:pt x="96567" y="93086"/>
                  </a:cubicBezTo>
                  <a:cubicBezTo>
                    <a:pt x="96326" y="93139"/>
                    <a:pt x="95524" y="93427"/>
                    <a:pt x="95655" y="93558"/>
                  </a:cubicBezTo>
                  <a:cubicBezTo>
                    <a:pt x="95697" y="93595"/>
                    <a:pt x="96148" y="93616"/>
                    <a:pt x="95985" y="93731"/>
                  </a:cubicBezTo>
                  <a:cubicBezTo>
                    <a:pt x="95982" y="93733"/>
                    <a:pt x="95963" y="93734"/>
                    <a:pt x="95931" y="93734"/>
                  </a:cubicBezTo>
                  <a:cubicBezTo>
                    <a:pt x="95830" y="93734"/>
                    <a:pt x="95600" y="93725"/>
                    <a:pt x="95352" y="93725"/>
                  </a:cubicBezTo>
                  <a:cubicBezTo>
                    <a:pt x="94960" y="93725"/>
                    <a:pt x="94522" y="93748"/>
                    <a:pt x="94470" y="93862"/>
                  </a:cubicBezTo>
                  <a:cubicBezTo>
                    <a:pt x="94407" y="93993"/>
                    <a:pt x="94554" y="94072"/>
                    <a:pt x="94465" y="94219"/>
                  </a:cubicBezTo>
                  <a:cubicBezTo>
                    <a:pt x="94370" y="94366"/>
                    <a:pt x="94108" y="94497"/>
                    <a:pt x="93940" y="94633"/>
                  </a:cubicBezTo>
                  <a:cubicBezTo>
                    <a:pt x="93891" y="94471"/>
                    <a:pt x="93887" y="94357"/>
                    <a:pt x="93698" y="94357"/>
                  </a:cubicBezTo>
                  <a:cubicBezTo>
                    <a:pt x="93588" y="94357"/>
                    <a:pt x="93415" y="94395"/>
                    <a:pt x="93133" y="94486"/>
                  </a:cubicBezTo>
                  <a:cubicBezTo>
                    <a:pt x="92944" y="94554"/>
                    <a:pt x="91859" y="95052"/>
                    <a:pt x="92242" y="95063"/>
                  </a:cubicBezTo>
                  <a:lnTo>
                    <a:pt x="91581" y="95288"/>
                  </a:lnTo>
                  <a:cubicBezTo>
                    <a:pt x="91523" y="95204"/>
                    <a:pt x="91649" y="95037"/>
                    <a:pt x="91471" y="95010"/>
                  </a:cubicBezTo>
                  <a:cubicBezTo>
                    <a:pt x="91445" y="95006"/>
                    <a:pt x="91415" y="95004"/>
                    <a:pt x="91383" y="95004"/>
                  </a:cubicBezTo>
                  <a:cubicBezTo>
                    <a:pt x="91149" y="95004"/>
                    <a:pt x="90782" y="95116"/>
                    <a:pt x="90532" y="95236"/>
                  </a:cubicBezTo>
                  <a:cubicBezTo>
                    <a:pt x="89989" y="95492"/>
                    <a:pt x="89864" y="95882"/>
                    <a:pt x="89469" y="95882"/>
                  </a:cubicBezTo>
                  <a:cubicBezTo>
                    <a:pt x="89388" y="95882"/>
                    <a:pt x="89295" y="95866"/>
                    <a:pt x="89185" y="95828"/>
                  </a:cubicBezTo>
                  <a:cubicBezTo>
                    <a:pt x="89155" y="95731"/>
                    <a:pt x="89113" y="95692"/>
                    <a:pt x="89060" y="95692"/>
                  </a:cubicBezTo>
                  <a:cubicBezTo>
                    <a:pt x="88879" y="95692"/>
                    <a:pt x="88568" y="96147"/>
                    <a:pt x="88178" y="96285"/>
                  </a:cubicBezTo>
                  <a:cubicBezTo>
                    <a:pt x="87832" y="96400"/>
                    <a:pt x="87277" y="96332"/>
                    <a:pt x="87046" y="96499"/>
                  </a:cubicBezTo>
                  <a:cubicBezTo>
                    <a:pt x="86894" y="96636"/>
                    <a:pt x="86752" y="96777"/>
                    <a:pt x="86621" y="96929"/>
                  </a:cubicBezTo>
                  <a:cubicBezTo>
                    <a:pt x="86410" y="96885"/>
                    <a:pt x="86533" y="96771"/>
                    <a:pt x="86339" y="96771"/>
                  </a:cubicBezTo>
                  <a:cubicBezTo>
                    <a:pt x="86283" y="96771"/>
                    <a:pt x="86200" y="96780"/>
                    <a:pt x="86076" y="96804"/>
                  </a:cubicBezTo>
                  <a:cubicBezTo>
                    <a:pt x="85824" y="96851"/>
                    <a:pt x="85316" y="96977"/>
                    <a:pt x="85221" y="97150"/>
                  </a:cubicBezTo>
                  <a:cubicBezTo>
                    <a:pt x="85143" y="97302"/>
                    <a:pt x="84665" y="97428"/>
                    <a:pt x="84325" y="97548"/>
                  </a:cubicBezTo>
                  <a:cubicBezTo>
                    <a:pt x="84120" y="97627"/>
                    <a:pt x="84110" y="97905"/>
                    <a:pt x="83654" y="98072"/>
                  </a:cubicBezTo>
                  <a:lnTo>
                    <a:pt x="83570" y="97826"/>
                  </a:lnTo>
                  <a:cubicBezTo>
                    <a:pt x="83328" y="97915"/>
                    <a:pt x="82909" y="98057"/>
                    <a:pt x="82956" y="98193"/>
                  </a:cubicBezTo>
                  <a:cubicBezTo>
                    <a:pt x="82705" y="98408"/>
                    <a:pt x="82626" y="98434"/>
                    <a:pt x="82301" y="98439"/>
                  </a:cubicBezTo>
                  <a:cubicBezTo>
                    <a:pt x="82012" y="98544"/>
                    <a:pt x="81976" y="98576"/>
                    <a:pt x="82012" y="98686"/>
                  </a:cubicBezTo>
                  <a:cubicBezTo>
                    <a:pt x="82060" y="98817"/>
                    <a:pt x="81640" y="98969"/>
                    <a:pt x="81404" y="99058"/>
                  </a:cubicBezTo>
                  <a:lnTo>
                    <a:pt x="81257" y="98633"/>
                  </a:lnTo>
                  <a:lnTo>
                    <a:pt x="81257" y="98633"/>
                  </a:lnTo>
                  <a:cubicBezTo>
                    <a:pt x="81315" y="98801"/>
                    <a:pt x="80282" y="99236"/>
                    <a:pt x="79957" y="99357"/>
                  </a:cubicBezTo>
                  <a:cubicBezTo>
                    <a:pt x="79709" y="99454"/>
                    <a:pt x="79587" y="99459"/>
                    <a:pt x="79473" y="99459"/>
                  </a:cubicBezTo>
                  <a:cubicBezTo>
                    <a:pt x="79458" y="99459"/>
                    <a:pt x="79444" y="99459"/>
                    <a:pt x="79429" y="99459"/>
                  </a:cubicBezTo>
                  <a:cubicBezTo>
                    <a:pt x="79348" y="99459"/>
                    <a:pt x="79264" y="99462"/>
                    <a:pt x="79134" y="99499"/>
                  </a:cubicBezTo>
                  <a:cubicBezTo>
                    <a:pt x="77666" y="99918"/>
                    <a:pt x="76193" y="100578"/>
                    <a:pt x="74757" y="101207"/>
                  </a:cubicBezTo>
                  <a:lnTo>
                    <a:pt x="74757" y="101207"/>
                  </a:lnTo>
                  <a:cubicBezTo>
                    <a:pt x="74758" y="101203"/>
                    <a:pt x="74710" y="101178"/>
                    <a:pt x="74623" y="101178"/>
                  </a:cubicBezTo>
                  <a:cubicBezTo>
                    <a:pt x="74557" y="101178"/>
                    <a:pt x="74470" y="101192"/>
                    <a:pt x="74363" y="101239"/>
                  </a:cubicBezTo>
                  <a:lnTo>
                    <a:pt x="73666" y="101575"/>
                  </a:lnTo>
                  <a:lnTo>
                    <a:pt x="71437" y="102697"/>
                  </a:lnTo>
                  <a:cubicBezTo>
                    <a:pt x="70446" y="103200"/>
                    <a:pt x="69371" y="103714"/>
                    <a:pt x="68417" y="104244"/>
                  </a:cubicBezTo>
                  <a:cubicBezTo>
                    <a:pt x="68029" y="104453"/>
                    <a:pt x="67626" y="104652"/>
                    <a:pt x="67453" y="104852"/>
                  </a:cubicBezTo>
                  <a:cubicBezTo>
                    <a:pt x="67333" y="104993"/>
                    <a:pt x="66963" y="105128"/>
                    <a:pt x="66758" y="105217"/>
                  </a:cubicBezTo>
                  <a:lnTo>
                    <a:pt x="66758" y="105217"/>
                  </a:lnTo>
                  <a:cubicBezTo>
                    <a:pt x="66908" y="105152"/>
                    <a:pt x="67025" y="105041"/>
                    <a:pt x="66937" y="105041"/>
                  </a:cubicBezTo>
                  <a:cubicBezTo>
                    <a:pt x="66912" y="105041"/>
                    <a:pt x="66870" y="105050"/>
                    <a:pt x="66808" y="105072"/>
                  </a:cubicBezTo>
                  <a:cubicBezTo>
                    <a:pt x="66210" y="105282"/>
                    <a:pt x="65570" y="105596"/>
                    <a:pt x="64983" y="105853"/>
                  </a:cubicBezTo>
                  <a:cubicBezTo>
                    <a:pt x="64731" y="105963"/>
                    <a:pt x="64029" y="106236"/>
                    <a:pt x="63903" y="106414"/>
                  </a:cubicBezTo>
                  <a:cubicBezTo>
                    <a:pt x="63809" y="106540"/>
                    <a:pt x="64113" y="106708"/>
                    <a:pt x="64149" y="106792"/>
                  </a:cubicBezTo>
                  <a:cubicBezTo>
                    <a:pt x="63993" y="106861"/>
                    <a:pt x="63864" y="106887"/>
                    <a:pt x="63759" y="106887"/>
                  </a:cubicBezTo>
                  <a:cubicBezTo>
                    <a:pt x="63545" y="106887"/>
                    <a:pt x="63430" y="106777"/>
                    <a:pt x="63373" y="106692"/>
                  </a:cubicBezTo>
                  <a:cubicBezTo>
                    <a:pt x="63348" y="106656"/>
                    <a:pt x="63308" y="106641"/>
                    <a:pt x="63256" y="106641"/>
                  </a:cubicBezTo>
                  <a:cubicBezTo>
                    <a:pt x="63057" y="106641"/>
                    <a:pt x="62682" y="106867"/>
                    <a:pt x="62304" y="107033"/>
                  </a:cubicBezTo>
                  <a:cubicBezTo>
                    <a:pt x="61685" y="107300"/>
                    <a:pt x="60998" y="107636"/>
                    <a:pt x="60369" y="107835"/>
                  </a:cubicBezTo>
                  <a:cubicBezTo>
                    <a:pt x="60254" y="107872"/>
                    <a:pt x="60065" y="107866"/>
                    <a:pt x="60013" y="107898"/>
                  </a:cubicBezTo>
                  <a:cubicBezTo>
                    <a:pt x="59698" y="108055"/>
                    <a:pt x="59562" y="108223"/>
                    <a:pt x="59331" y="108396"/>
                  </a:cubicBezTo>
                  <a:cubicBezTo>
                    <a:pt x="58849" y="108763"/>
                    <a:pt x="58015" y="108863"/>
                    <a:pt x="57454" y="109072"/>
                  </a:cubicBezTo>
                  <a:cubicBezTo>
                    <a:pt x="56830" y="109303"/>
                    <a:pt x="56757" y="109497"/>
                    <a:pt x="56521" y="109785"/>
                  </a:cubicBezTo>
                  <a:cubicBezTo>
                    <a:pt x="56379" y="109953"/>
                    <a:pt x="56283" y="110011"/>
                    <a:pt x="56215" y="110011"/>
                  </a:cubicBezTo>
                  <a:cubicBezTo>
                    <a:pt x="56075" y="110011"/>
                    <a:pt x="56056" y="109763"/>
                    <a:pt x="56007" y="109728"/>
                  </a:cubicBezTo>
                  <a:cubicBezTo>
                    <a:pt x="55988" y="109714"/>
                    <a:pt x="55966" y="109708"/>
                    <a:pt x="55941" y="109708"/>
                  </a:cubicBezTo>
                  <a:cubicBezTo>
                    <a:pt x="55714" y="109708"/>
                    <a:pt x="55266" y="110210"/>
                    <a:pt x="55205" y="110257"/>
                  </a:cubicBezTo>
                  <a:cubicBezTo>
                    <a:pt x="54990" y="110413"/>
                    <a:pt x="54822" y="110450"/>
                    <a:pt x="54666" y="110450"/>
                  </a:cubicBezTo>
                  <a:cubicBezTo>
                    <a:pt x="54528" y="110450"/>
                    <a:pt x="54400" y="110421"/>
                    <a:pt x="54258" y="110421"/>
                  </a:cubicBezTo>
                  <a:cubicBezTo>
                    <a:pt x="54205" y="110421"/>
                    <a:pt x="54151" y="110425"/>
                    <a:pt x="54093" y="110436"/>
                  </a:cubicBezTo>
                  <a:cubicBezTo>
                    <a:pt x="53621" y="110519"/>
                    <a:pt x="53045" y="110787"/>
                    <a:pt x="52599" y="110997"/>
                  </a:cubicBezTo>
                  <a:cubicBezTo>
                    <a:pt x="52368" y="111114"/>
                    <a:pt x="51142" y="111659"/>
                    <a:pt x="50766" y="111659"/>
                  </a:cubicBezTo>
                  <a:cubicBezTo>
                    <a:pt x="50707" y="111659"/>
                    <a:pt x="50669" y="111646"/>
                    <a:pt x="50659" y="111615"/>
                  </a:cubicBezTo>
                  <a:cubicBezTo>
                    <a:pt x="50276" y="111704"/>
                    <a:pt x="49862" y="111919"/>
                    <a:pt x="49521" y="112082"/>
                  </a:cubicBezTo>
                  <a:cubicBezTo>
                    <a:pt x="48216" y="112653"/>
                    <a:pt x="46800" y="113110"/>
                    <a:pt x="45468" y="113644"/>
                  </a:cubicBezTo>
                  <a:cubicBezTo>
                    <a:pt x="45010" y="113827"/>
                    <a:pt x="44473" y="114082"/>
                    <a:pt x="44524" y="114286"/>
                  </a:cubicBezTo>
                  <a:lnTo>
                    <a:pt x="44524" y="114286"/>
                  </a:lnTo>
                  <a:cubicBezTo>
                    <a:pt x="44495" y="114173"/>
                    <a:pt x="44530" y="113990"/>
                    <a:pt x="44240" y="113990"/>
                  </a:cubicBezTo>
                  <a:cubicBezTo>
                    <a:pt x="44232" y="113990"/>
                    <a:pt x="44224" y="113990"/>
                    <a:pt x="44215" y="113990"/>
                  </a:cubicBezTo>
                  <a:cubicBezTo>
                    <a:pt x="43953" y="114001"/>
                    <a:pt x="43843" y="114148"/>
                    <a:pt x="43570" y="114205"/>
                  </a:cubicBezTo>
                  <a:lnTo>
                    <a:pt x="43078" y="114294"/>
                  </a:lnTo>
                  <a:cubicBezTo>
                    <a:pt x="42391" y="114410"/>
                    <a:pt x="41751" y="114625"/>
                    <a:pt x="41043" y="114819"/>
                  </a:cubicBezTo>
                  <a:cubicBezTo>
                    <a:pt x="40776" y="115013"/>
                    <a:pt x="39444" y="115380"/>
                    <a:pt x="39444" y="115380"/>
                  </a:cubicBezTo>
                  <a:cubicBezTo>
                    <a:pt x="39255" y="115684"/>
                    <a:pt x="39523" y="115899"/>
                    <a:pt x="39255" y="116229"/>
                  </a:cubicBezTo>
                  <a:cubicBezTo>
                    <a:pt x="39233" y="116256"/>
                    <a:pt x="39129" y="116272"/>
                    <a:pt x="39005" y="116272"/>
                  </a:cubicBezTo>
                  <a:cubicBezTo>
                    <a:pt x="38715" y="116272"/>
                    <a:pt x="38319" y="116185"/>
                    <a:pt x="38631" y="115946"/>
                  </a:cubicBezTo>
                  <a:cubicBezTo>
                    <a:pt x="38905" y="115739"/>
                    <a:pt x="38890" y="115654"/>
                    <a:pt x="38697" y="115654"/>
                  </a:cubicBezTo>
                  <a:cubicBezTo>
                    <a:pt x="38557" y="115654"/>
                    <a:pt x="38326" y="115698"/>
                    <a:pt x="38044" y="115773"/>
                  </a:cubicBezTo>
                  <a:cubicBezTo>
                    <a:pt x="37766" y="115841"/>
                    <a:pt x="37279" y="115951"/>
                    <a:pt x="37095" y="116093"/>
                  </a:cubicBezTo>
                  <a:cubicBezTo>
                    <a:pt x="36948" y="116213"/>
                    <a:pt x="37048" y="116245"/>
                    <a:pt x="36686" y="116297"/>
                  </a:cubicBezTo>
                  <a:cubicBezTo>
                    <a:pt x="36615" y="116308"/>
                    <a:pt x="36477" y="116314"/>
                    <a:pt x="36314" y="116314"/>
                  </a:cubicBezTo>
                  <a:cubicBezTo>
                    <a:pt x="35844" y="116314"/>
                    <a:pt x="35166" y="116265"/>
                    <a:pt x="35271" y="116140"/>
                  </a:cubicBezTo>
                  <a:lnTo>
                    <a:pt x="35271" y="116140"/>
                  </a:lnTo>
                  <a:cubicBezTo>
                    <a:pt x="35077" y="116371"/>
                    <a:pt x="34867" y="116423"/>
                    <a:pt x="34280" y="116570"/>
                  </a:cubicBezTo>
                  <a:cubicBezTo>
                    <a:pt x="33771" y="116701"/>
                    <a:pt x="33315" y="116806"/>
                    <a:pt x="32859" y="117000"/>
                  </a:cubicBezTo>
                  <a:cubicBezTo>
                    <a:pt x="32751" y="117046"/>
                    <a:pt x="32342" y="117283"/>
                    <a:pt x="32251" y="117283"/>
                  </a:cubicBezTo>
                  <a:cubicBezTo>
                    <a:pt x="32249" y="117283"/>
                    <a:pt x="32247" y="117283"/>
                    <a:pt x="32245" y="117283"/>
                  </a:cubicBezTo>
                  <a:cubicBezTo>
                    <a:pt x="32121" y="117265"/>
                    <a:pt x="31949" y="117178"/>
                    <a:pt x="31788" y="117178"/>
                  </a:cubicBezTo>
                  <a:cubicBezTo>
                    <a:pt x="31766" y="117178"/>
                    <a:pt x="31743" y="117180"/>
                    <a:pt x="31721" y="117183"/>
                  </a:cubicBezTo>
                  <a:cubicBezTo>
                    <a:pt x="31354" y="117241"/>
                    <a:pt x="31076" y="117419"/>
                    <a:pt x="30725" y="117493"/>
                  </a:cubicBezTo>
                  <a:lnTo>
                    <a:pt x="29530" y="117734"/>
                  </a:lnTo>
                  <a:cubicBezTo>
                    <a:pt x="29467" y="117724"/>
                    <a:pt x="29411" y="117719"/>
                    <a:pt x="29361" y="117719"/>
                  </a:cubicBezTo>
                  <a:cubicBezTo>
                    <a:pt x="28959" y="117719"/>
                    <a:pt x="28900" y="118005"/>
                    <a:pt x="28858" y="118117"/>
                  </a:cubicBezTo>
                  <a:cubicBezTo>
                    <a:pt x="28801" y="118263"/>
                    <a:pt x="28528" y="118337"/>
                    <a:pt x="28219" y="118395"/>
                  </a:cubicBezTo>
                  <a:cubicBezTo>
                    <a:pt x="28188" y="118198"/>
                    <a:pt x="28227" y="118088"/>
                    <a:pt x="27969" y="118088"/>
                  </a:cubicBezTo>
                  <a:cubicBezTo>
                    <a:pt x="27870" y="118088"/>
                    <a:pt x="27728" y="118104"/>
                    <a:pt x="27521" y="118138"/>
                  </a:cubicBezTo>
                  <a:lnTo>
                    <a:pt x="23537" y="118819"/>
                  </a:lnTo>
                  <a:cubicBezTo>
                    <a:pt x="23442" y="118845"/>
                    <a:pt x="22016" y="119034"/>
                    <a:pt x="22242" y="119118"/>
                  </a:cubicBezTo>
                  <a:cubicBezTo>
                    <a:pt x="22630" y="119254"/>
                    <a:pt x="21812" y="119365"/>
                    <a:pt x="21513" y="119375"/>
                  </a:cubicBezTo>
                  <a:cubicBezTo>
                    <a:pt x="21507" y="119375"/>
                    <a:pt x="21502" y="119375"/>
                    <a:pt x="21497" y="119375"/>
                  </a:cubicBezTo>
                  <a:cubicBezTo>
                    <a:pt x="21220" y="119375"/>
                    <a:pt x="21378" y="119238"/>
                    <a:pt x="21156" y="119218"/>
                  </a:cubicBezTo>
                  <a:cubicBezTo>
                    <a:pt x="21127" y="119214"/>
                    <a:pt x="21095" y="119212"/>
                    <a:pt x="21062" y="119212"/>
                  </a:cubicBezTo>
                  <a:cubicBezTo>
                    <a:pt x="20902" y="119212"/>
                    <a:pt x="20700" y="119248"/>
                    <a:pt x="20548" y="119270"/>
                  </a:cubicBezTo>
                  <a:cubicBezTo>
                    <a:pt x="20197" y="119312"/>
                    <a:pt x="19169" y="119386"/>
                    <a:pt x="18907" y="119543"/>
                  </a:cubicBezTo>
                  <a:cubicBezTo>
                    <a:pt x="18671" y="119690"/>
                    <a:pt x="18357" y="119653"/>
                    <a:pt x="17948" y="119758"/>
                  </a:cubicBezTo>
                  <a:cubicBezTo>
                    <a:pt x="17712" y="119821"/>
                    <a:pt x="17455" y="120030"/>
                    <a:pt x="17318" y="120046"/>
                  </a:cubicBezTo>
                  <a:cubicBezTo>
                    <a:pt x="17309" y="120047"/>
                    <a:pt x="17301" y="120048"/>
                    <a:pt x="17292" y="120048"/>
                  </a:cubicBezTo>
                  <a:cubicBezTo>
                    <a:pt x="17163" y="120048"/>
                    <a:pt x="17058" y="119945"/>
                    <a:pt x="16925" y="119926"/>
                  </a:cubicBezTo>
                  <a:cubicBezTo>
                    <a:pt x="16773" y="119903"/>
                    <a:pt x="16607" y="119893"/>
                    <a:pt x="16433" y="119893"/>
                  </a:cubicBezTo>
                  <a:cubicBezTo>
                    <a:pt x="16164" y="119893"/>
                    <a:pt x="15878" y="119917"/>
                    <a:pt x="15604" y="119952"/>
                  </a:cubicBezTo>
                  <a:cubicBezTo>
                    <a:pt x="14917" y="120057"/>
                    <a:pt x="14131" y="120078"/>
                    <a:pt x="13454" y="120182"/>
                  </a:cubicBezTo>
                  <a:cubicBezTo>
                    <a:pt x="13093" y="120230"/>
                    <a:pt x="12961" y="120319"/>
                    <a:pt x="12956" y="120455"/>
                  </a:cubicBezTo>
                  <a:cubicBezTo>
                    <a:pt x="12482" y="120652"/>
                    <a:pt x="13197" y="120857"/>
                    <a:pt x="13778" y="120857"/>
                  </a:cubicBezTo>
                  <a:cubicBezTo>
                    <a:pt x="14161" y="120857"/>
                    <a:pt x="14487" y="120768"/>
                    <a:pt x="14374" y="120526"/>
                  </a:cubicBezTo>
                  <a:lnTo>
                    <a:pt x="14374" y="120526"/>
                  </a:lnTo>
                  <a:cubicBezTo>
                    <a:pt x="14430" y="120579"/>
                    <a:pt x="14669" y="120591"/>
                    <a:pt x="14968" y="120591"/>
                  </a:cubicBezTo>
                  <a:cubicBezTo>
                    <a:pt x="15223" y="120591"/>
                    <a:pt x="15521" y="120582"/>
                    <a:pt x="15785" y="120582"/>
                  </a:cubicBezTo>
                  <a:cubicBezTo>
                    <a:pt x="16077" y="120582"/>
                    <a:pt x="16328" y="120593"/>
                    <a:pt x="16432" y="120639"/>
                  </a:cubicBezTo>
                  <a:cubicBezTo>
                    <a:pt x="16500" y="120672"/>
                    <a:pt x="16554" y="120685"/>
                    <a:pt x="16603" y="120685"/>
                  </a:cubicBezTo>
                  <a:cubicBezTo>
                    <a:pt x="16724" y="120685"/>
                    <a:pt x="16816" y="120604"/>
                    <a:pt x="17025" y="120544"/>
                  </a:cubicBezTo>
                  <a:cubicBezTo>
                    <a:pt x="17334" y="120455"/>
                    <a:pt x="17696" y="120445"/>
                    <a:pt x="18021" y="120376"/>
                  </a:cubicBezTo>
                  <a:cubicBezTo>
                    <a:pt x="19594" y="120057"/>
                    <a:pt x="21329" y="119836"/>
                    <a:pt x="22939" y="119632"/>
                  </a:cubicBezTo>
                  <a:cubicBezTo>
                    <a:pt x="23946" y="119501"/>
                    <a:pt x="26216" y="119412"/>
                    <a:pt x="26163" y="118830"/>
                  </a:cubicBezTo>
                  <a:cubicBezTo>
                    <a:pt x="26163" y="118801"/>
                    <a:pt x="26287" y="118454"/>
                    <a:pt x="26441" y="118454"/>
                  </a:cubicBezTo>
                  <a:cubicBezTo>
                    <a:pt x="26459" y="118454"/>
                    <a:pt x="26476" y="118459"/>
                    <a:pt x="26494" y="118468"/>
                  </a:cubicBezTo>
                  <a:cubicBezTo>
                    <a:pt x="26651" y="118552"/>
                    <a:pt x="26850" y="118651"/>
                    <a:pt x="26866" y="118777"/>
                  </a:cubicBezTo>
                  <a:cubicBezTo>
                    <a:pt x="26876" y="118834"/>
                    <a:pt x="27229" y="119433"/>
                    <a:pt x="27292" y="119433"/>
                  </a:cubicBezTo>
                  <a:cubicBezTo>
                    <a:pt x="27294" y="119433"/>
                    <a:pt x="27295" y="119433"/>
                    <a:pt x="27296" y="119433"/>
                  </a:cubicBezTo>
                  <a:cubicBezTo>
                    <a:pt x="27417" y="119375"/>
                    <a:pt x="27312" y="119338"/>
                    <a:pt x="27553" y="119260"/>
                  </a:cubicBezTo>
                  <a:cubicBezTo>
                    <a:pt x="27805" y="119181"/>
                    <a:pt x="28067" y="119118"/>
                    <a:pt x="28334" y="119071"/>
                  </a:cubicBezTo>
                  <a:cubicBezTo>
                    <a:pt x="28585" y="119028"/>
                    <a:pt x="28930" y="118958"/>
                    <a:pt x="29159" y="118958"/>
                  </a:cubicBezTo>
                  <a:cubicBezTo>
                    <a:pt x="29293" y="118958"/>
                    <a:pt x="29387" y="118982"/>
                    <a:pt x="29398" y="119050"/>
                  </a:cubicBezTo>
                  <a:cubicBezTo>
                    <a:pt x="29341" y="118709"/>
                    <a:pt x="30232" y="118783"/>
                    <a:pt x="30347" y="118478"/>
                  </a:cubicBezTo>
                  <a:cubicBezTo>
                    <a:pt x="30399" y="118340"/>
                    <a:pt x="30574" y="118061"/>
                    <a:pt x="30947" y="118061"/>
                  </a:cubicBezTo>
                  <a:cubicBezTo>
                    <a:pt x="31025" y="118061"/>
                    <a:pt x="31111" y="118073"/>
                    <a:pt x="31207" y="118101"/>
                  </a:cubicBezTo>
                  <a:cubicBezTo>
                    <a:pt x="31469" y="118174"/>
                    <a:pt x="31359" y="118337"/>
                    <a:pt x="31742" y="118363"/>
                  </a:cubicBezTo>
                  <a:cubicBezTo>
                    <a:pt x="31763" y="118364"/>
                    <a:pt x="31784" y="118365"/>
                    <a:pt x="31805" y="118365"/>
                  </a:cubicBezTo>
                  <a:cubicBezTo>
                    <a:pt x="32053" y="118365"/>
                    <a:pt x="32351" y="118283"/>
                    <a:pt x="32424" y="118148"/>
                  </a:cubicBezTo>
                  <a:cubicBezTo>
                    <a:pt x="32502" y="117996"/>
                    <a:pt x="32602" y="118017"/>
                    <a:pt x="33027" y="117928"/>
                  </a:cubicBezTo>
                  <a:cubicBezTo>
                    <a:pt x="33065" y="117919"/>
                    <a:pt x="33093" y="117915"/>
                    <a:pt x="33113" y="117915"/>
                  </a:cubicBezTo>
                  <a:cubicBezTo>
                    <a:pt x="33207" y="117915"/>
                    <a:pt x="33143" y="117999"/>
                    <a:pt x="33221" y="118038"/>
                  </a:cubicBezTo>
                  <a:cubicBezTo>
                    <a:pt x="33259" y="118057"/>
                    <a:pt x="33305" y="118066"/>
                    <a:pt x="33357" y="118066"/>
                  </a:cubicBezTo>
                  <a:cubicBezTo>
                    <a:pt x="33763" y="118066"/>
                    <a:pt x="34552" y="117550"/>
                    <a:pt x="35114" y="117550"/>
                  </a:cubicBezTo>
                  <a:cubicBezTo>
                    <a:pt x="35146" y="117550"/>
                    <a:pt x="35177" y="117552"/>
                    <a:pt x="35208" y="117556"/>
                  </a:cubicBezTo>
                  <a:cubicBezTo>
                    <a:pt x="35632" y="117455"/>
                    <a:pt x="36111" y="116993"/>
                    <a:pt x="36276" y="116993"/>
                  </a:cubicBezTo>
                  <a:cubicBezTo>
                    <a:pt x="36282" y="116993"/>
                    <a:pt x="36288" y="116993"/>
                    <a:pt x="36293" y="116995"/>
                  </a:cubicBezTo>
                  <a:cubicBezTo>
                    <a:pt x="36356" y="117013"/>
                    <a:pt x="36533" y="117149"/>
                    <a:pt x="36672" y="117149"/>
                  </a:cubicBezTo>
                  <a:cubicBezTo>
                    <a:pt x="36696" y="117149"/>
                    <a:pt x="36718" y="117145"/>
                    <a:pt x="36739" y="117136"/>
                  </a:cubicBezTo>
                  <a:cubicBezTo>
                    <a:pt x="36996" y="117021"/>
                    <a:pt x="36796" y="116900"/>
                    <a:pt x="37069" y="116753"/>
                  </a:cubicBezTo>
                  <a:lnTo>
                    <a:pt x="37609" y="117047"/>
                  </a:lnTo>
                  <a:cubicBezTo>
                    <a:pt x="37835" y="116780"/>
                    <a:pt x="38238" y="116533"/>
                    <a:pt x="38936" y="116486"/>
                  </a:cubicBezTo>
                  <a:cubicBezTo>
                    <a:pt x="39297" y="116465"/>
                    <a:pt x="39654" y="116402"/>
                    <a:pt x="40000" y="116297"/>
                  </a:cubicBezTo>
                  <a:cubicBezTo>
                    <a:pt x="40105" y="116264"/>
                    <a:pt x="40367" y="116128"/>
                    <a:pt x="40285" y="116128"/>
                  </a:cubicBezTo>
                  <a:cubicBezTo>
                    <a:pt x="40268" y="116128"/>
                    <a:pt x="40235" y="116134"/>
                    <a:pt x="40182" y="116149"/>
                  </a:cubicBezTo>
                  <a:lnTo>
                    <a:pt x="40182" y="116149"/>
                  </a:lnTo>
                  <a:lnTo>
                    <a:pt x="40959" y="115930"/>
                  </a:lnTo>
                  <a:cubicBezTo>
                    <a:pt x="41515" y="115778"/>
                    <a:pt x="41080" y="115888"/>
                    <a:pt x="41326" y="115710"/>
                  </a:cubicBezTo>
                  <a:cubicBezTo>
                    <a:pt x="41505" y="115584"/>
                    <a:pt x="42459" y="115485"/>
                    <a:pt x="42705" y="115422"/>
                  </a:cubicBezTo>
                  <a:cubicBezTo>
                    <a:pt x="43036" y="115348"/>
                    <a:pt x="43722" y="115207"/>
                    <a:pt x="43979" y="115023"/>
                  </a:cubicBezTo>
                  <a:cubicBezTo>
                    <a:pt x="44178" y="114886"/>
                    <a:pt x="43989" y="114707"/>
                    <a:pt x="44466" y="114707"/>
                  </a:cubicBezTo>
                  <a:cubicBezTo>
                    <a:pt x="44519" y="114707"/>
                    <a:pt x="44580" y="114709"/>
                    <a:pt x="44650" y="114714"/>
                  </a:cubicBezTo>
                  <a:cubicBezTo>
                    <a:pt x="44710" y="114736"/>
                    <a:pt x="44798" y="114746"/>
                    <a:pt x="44894" y="114746"/>
                  </a:cubicBezTo>
                  <a:cubicBezTo>
                    <a:pt x="45229" y="114746"/>
                    <a:pt x="45664" y="114627"/>
                    <a:pt x="45322" y="114504"/>
                  </a:cubicBezTo>
                  <a:cubicBezTo>
                    <a:pt x="45254" y="114266"/>
                    <a:pt x="45704" y="114058"/>
                    <a:pt x="46210" y="114058"/>
                  </a:cubicBezTo>
                  <a:cubicBezTo>
                    <a:pt x="46216" y="114058"/>
                    <a:pt x="46222" y="114058"/>
                    <a:pt x="46229" y="114059"/>
                  </a:cubicBezTo>
                  <a:cubicBezTo>
                    <a:pt x="46424" y="114059"/>
                    <a:pt x="46522" y="114117"/>
                    <a:pt x="46672" y="114117"/>
                  </a:cubicBezTo>
                  <a:cubicBezTo>
                    <a:pt x="46796" y="114117"/>
                    <a:pt x="46956" y="114077"/>
                    <a:pt x="47235" y="113933"/>
                  </a:cubicBezTo>
                  <a:cubicBezTo>
                    <a:pt x="47312" y="113892"/>
                    <a:pt x="48048" y="113349"/>
                    <a:pt x="48141" y="113349"/>
                  </a:cubicBezTo>
                  <a:cubicBezTo>
                    <a:pt x="48144" y="113349"/>
                    <a:pt x="48146" y="113350"/>
                    <a:pt x="48148" y="113351"/>
                  </a:cubicBezTo>
                  <a:cubicBezTo>
                    <a:pt x="48203" y="113386"/>
                    <a:pt x="47663" y="113724"/>
                    <a:pt x="47903" y="113724"/>
                  </a:cubicBezTo>
                  <a:cubicBezTo>
                    <a:pt x="47912" y="113724"/>
                    <a:pt x="47922" y="113724"/>
                    <a:pt x="47933" y="113723"/>
                  </a:cubicBezTo>
                  <a:cubicBezTo>
                    <a:pt x="48200" y="113702"/>
                    <a:pt x="48803" y="113283"/>
                    <a:pt x="48960" y="113183"/>
                  </a:cubicBezTo>
                  <a:cubicBezTo>
                    <a:pt x="49354" y="113052"/>
                    <a:pt x="49804" y="112884"/>
                    <a:pt x="50166" y="112853"/>
                  </a:cubicBezTo>
                  <a:cubicBezTo>
                    <a:pt x="50507" y="112832"/>
                    <a:pt x="50843" y="112763"/>
                    <a:pt x="51168" y="112648"/>
                  </a:cubicBezTo>
                  <a:cubicBezTo>
                    <a:pt x="51619" y="112507"/>
                    <a:pt x="52054" y="112328"/>
                    <a:pt x="52478" y="112113"/>
                  </a:cubicBezTo>
                  <a:cubicBezTo>
                    <a:pt x="52851" y="111915"/>
                    <a:pt x="53000" y="111694"/>
                    <a:pt x="53272" y="111694"/>
                  </a:cubicBezTo>
                  <a:cubicBezTo>
                    <a:pt x="53295" y="111694"/>
                    <a:pt x="53319" y="111696"/>
                    <a:pt x="53343" y="111699"/>
                  </a:cubicBezTo>
                  <a:cubicBezTo>
                    <a:pt x="53388" y="111706"/>
                    <a:pt x="53436" y="111709"/>
                    <a:pt x="53486" y="111709"/>
                  </a:cubicBezTo>
                  <a:cubicBezTo>
                    <a:pt x="53841" y="111709"/>
                    <a:pt x="54330" y="111555"/>
                    <a:pt x="54738" y="111353"/>
                  </a:cubicBezTo>
                  <a:cubicBezTo>
                    <a:pt x="55074" y="111191"/>
                    <a:pt x="54922" y="111080"/>
                    <a:pt x="54890" y="110981"/>
                  </a:cubicBezTo>
                  <a:lnTo>
                    <a:pt x="54890" y="110981"/>
                  </a:lnTo>
                  <a:cubicBezTo>
                    <a:pt x="54916" y="111056"/>
                    <a:pt x="54994" y="111087"/>
                    <a:pt x="55105" y="111087"/>
                  </a:cubicBezTo>
                  <a:cubicBezTo>
                    <a:pt x="55528" y="111087"/>
                    <a:pt x="56424" y="110627"/>
                    <a:pt x="56694" y="110378"/>
                  </a:cubicBezTo>
                  <a:cubicBezTo>
                    <a:pt x="56856" y="110225"/>
                    <a:pt x="57204" y="110071"/>
                    <a:pt x="57422" y="110071"/>
                  </a:cubicBezTo>
                  <a:cubicBezTo>
                    <a:pt x="57458" y="110071"/>
                    <a:pt x="57490" y="110075"/>
                    <a:pt x="57517" y="110084"/>
                  </a:cubicBezTo>
                  <a:cubicBezTo>
                    <a:pt x="57646" y="110120"/>
                    <a:pt x="57327" y="110305"/>
                    <a:pt x="57529" y="110305"/>
                  </a:cubicBezTo>
                  <a:cubicBezTo>
                    <a:pt x="57532" y="110305"/>
                    <a:pt x="57535" y="110305"/>
                    <a:pt x="57538" y="110304"/>
                  </a:cubicBezTo>
                  <a:cubicBezTo>
                    <a:pt x="57763" y="110299"/>
                    <a:pt x="57936" y="110079"/>
                    <a:pt x="58067" y="109985"/>
                  </a:cubicBezTo>
                  <a:cubicBezTo>
                    <a:pt x="58382" y="109759"/>
                    <a:pt x="58891" y="109549"/>
                    <a:pt x="59216" y="109534"/>
                  </a:cubicBezTo>
                  <a:cubicBezTo>
                    <a:pt x="59228" y="109568"/>
                    <a:pt x="59251" y="109582"/>
                    <a:pt x="59281" y="109582"/>
                  </a:cubicBezTo>
                  <a:cubicBezTo>
                    <a:pt x="59440" y="109582"/>
                    <a:pt x="59809" y="109170"/>
                    <a:pt x="59981" y="109078"/>
                  </a:cubicBezTo>
                  <a:cubicBezTo>
                    <a:pt x="60490" y="108794"/>
                    <a:pt x="61161" y="108616"/>
                    <a:pt x="61559" y="108302"/>
                  </a:cubicBezTo>
                  <a:cubicBezTo>
                    <a:pt x="61926" y="108024"/>
                    <a:pt x="62535" y="107783"/>
                    <a:pt x="62991" y="107620"/>
                  </a:cubicBezTo>
                  <a:cubicBezTo>
                    <a:pt x="63515" y="107437"/>
                    <a:pt x="64438" y="107164"/>
                    <a:pt x="64847" y="106807"/>
                  </a:cubicBezTo>
                  <a:cubicBezTo>
                    <a:pt x="64994" y="106676"/>
                    <a:pt x="65350" y="106744"/>
                    <a:pt x="65539" y="106703"/>
                  </a:cubicBezTo>
                  <a:cubicBezTo>
                    <a:pt x="65848" y="106634"/>
                    <a:pt x="65932" y="106446"/>
                    <a:pt x="66278" y="106294"/>
                  </a:cubicBezTo>
                  <a:cubicBezTo>
                    <a:pt x="66671" y="106121"/>
                    <a:pt x="67101" y="105953"/>
                    <a:pt x="67479" y="105748"/>
                  </a:cubicBezTo>
                  <a:cubicBezTo>
                    <a:pt x="67888" y="105533"/>
                    <a:pt x="67704" y="105460"/>
                    <a:pt x="68223" y="105355"/>
                  </a:cubicBezTo>
                  <a:cubicBezTo>
                    <a:pt x="68721" y="105266"/>
                    <a:pt x="69855" y="104963"/>
                    <a:pt x="69697" y="104586"/>
                  </a:cubicBezTo>
                  <a:lnTo>
                    <a:pt x="69697" y="104586"/>
                  </a:lnTo>
                  <a:cubicBezTo>
                    <a:pt x="69719" y="104636"/>
                    <a:pt x="69780" y="104658"/>
                    <a:pt x="69869" y="104658"/>
                  </a:cubicBezTo>
                  <a:cubicBezTo>
                    <a:pt x="70474" y="104658"/>
                    <a:pt x="72413" y="103643"/>
                    <a:pt x="72800" y="103310"/>
                  </a:cubicBezTo>
                  <a:cubicBezTo>
                    <a:pt x="73173" y="102985"/>
                    <a:pt x="73996" y="103336"/>
                    <a:pt x="74379" y="102744"/>
                  </a:cubicBezTo>
                  <a:cubicBezTo>
                    <a:pt x="74546" y="102482"/>
                    <a:pt x="74573" y="102225"/>
                    <a:pt x="75139" y="102193"/>
                  </a:cubicBezTo>
                  <a:cubicBezTo>
                    <a:pt x="75281" y="102128"/>
                    <a:pt x="76208" y="101703"/>
                    <a:pt x="76202" y="101681"/>
                  </a:cubicBezTo>
                  <a:lnTo>
                    <a:pt x="76202" y="101681"/>
                  </a:lnTo>
                  <a:cubicBezTo>
                    <a:pt x="76221" y="101694"/>
                    <a:pt x="76022" y="101858"/>
                    <a:pt x="76145" y="101858"/>
                  </a:cubicBezTo>
                  <a:cubicBezTo>
                    <a:pt x="76163" y="101858"/>
                    <a:pt x="76187" y="101855"/>
                    <a:pt x="76219" y="101847"/>
                  </a:cubicBezTo>
                  <a:cubicBezTo>
                    <a:pt x="76429" y="101800"/>
                    <a:pt x="76727" y="101653"/>
                    <a:pt x="76937" y="101559"/>
                  </a:cubicBezTo>
                  <a:cubicBezTo>
                    <a:pt x="77519" y="101318"/>
                    <a:pt x="78227" y="101203"/>
                    <a:pt x="78757" y="100946"/>
                  </a:cubicBezTo>
                  <a:lnTo>
                    <a:pt x="78757" y="100946"/>
                  </a:lnTo>
                  <a:cubicBezTo>
                    <a:pt x="78662" y="100965"/>
                    <a:pt x="78573" y="100974"/>
                    <a:pt x="78492" y="100974"/>
                  </a:cubicBezTo>
                  <a:cubicBezTo>
                    <a:pt x="78096" y="100974"/>
                    <a:pt x="77893" y="100755"/>
                    <a:pt x="78206" y="100463"/>
                  </a:cubicBezTo>
                  <a:cubicBezTo>
                    <a:pt x="78321" y="100417"/>
                    <a:pt x="78402" y="100398"/>
                    <a:pt x="78457" y="100398"/>
                  </a:cubicBezTo>
                  <a:cubicBezTo>
                    <a:pt x="78656" y="100398"/>
                    <a:pt x="78521" y="100646"/>
                    <a:pt x="78521" y="100720"/>
                  </a:cubicBezTo>
                  <a:cubicBezTo>
                    <a:pt x="78521" y="100745"/>
                    <a:pt x="78538" y="100755"/>
                    <a:pt x="78569" y="100755"/>
                  </a:cubicBezTo>
                  <a:cubicBezTo>
                    <a:pt x="78733" y="100755"/>
                    <a:pt x="79277" y="100448"/>
                    <a:pt x="79480" y="100395"/>
                  </a:cubicBezTo>
                  <a:cubicBezTo>
                    <a:pt x="79706" y="100327"/>
                    <a:pt x="80198" y="100379"/>
                    <a:pt x="80303" y="100269"/>
                  </a:cubicBezTo>
                  <a:cubicBezTo>
                    <a:pt x="80424" y="100138"/>
                    <a:pt x="80445" y="99991"/>
                    <a:pt x="80807" y="99902"/>
                  </a:cubicBezTo>
                  <a:cubicBezTo>
                    <a:pt x="81352" y="99761"/>
                    <a:pt x="81735" y="99771"/>
                    <a:pt x="82322" y="99551"/>
                  </a:cubicBezTo>
                  <a:cubicBezTo>
                    <a:pt x="81897" y="99551"/>
                    <a:pt x="84367" y="98660"/>
                    <a:pt x="84608" y="98539"/>
                  </a:cubicBezTo>
                  <a:cubicBezTo>
                    <a:pt x="84765" y="98455"/>
                    <a:pt x="84325" y="98366"/>
                    <a:pt x="84592" y="98177"/>
                  </a:cubicBezTo>
                  <a:cubicBezTo>
                    <a:pt x="84690" y="98105"/>
                    <a:pt x="84780" y="98078"/>
                    <a:pt x="84860" y="98078"/>
                  </a:cubicBezTo>
                  <a:cubicBezTo>
                    <a:pt x="85059" y="98078"/>
                    <a:pt x="85192" y="98245"/>
                    <a:pt x="85211" y="98298"/>
                  </a:cubicBezTo>
                  <a:cubicBezTo>
                    <a:pt x="85185" y="98219"/>
                    <a:pt x="85326" y="97994"/>
                    <a:pt x="85620" y="97978"/>
                  </a:cubicBezTo>
                  <a:cubicBezTo>
                    <a:pt x="85630" y="97977"/>
                    <a:pt x="85640" y="97977"/>
                    <a:pt x="85649" y="97977"/>
                  </a:cubicBezTo>
                  <a:cubicBezTo>
                    <a:pt x="85863" y="97977"/>
                    <a:pt x="85829" y="98125"/>
                    <a:pt x="86004" y="98125"/>
                  </a:cubicBezTo>
                  <a:cubicBezTo>
                    <a:pt x="86024" y="98125"/>
                    <a:pt x="86046" y="98124"/>
                    <a:pt x="86071" y="98120"/>
                  </a:cubicBezTo>
                  <a:cubicBezTo>
                    <a:pt x="86233" y="98099"/>
                    <a:pt x="86343" y="97669"/>
                    <a:pt x="86799" y="97548"/>
                  </a:cubicBezTo>
                  <a:cubicBezTo>
                    <a:pt x="86925" y="97517"/>
                    <a:pt x="87706" y="97574"/>
                    <a:pt x="87654" y="97443"/>
                  </a:cubicBezTo>
                  <a:cubicBezTo>
                    <a:pt x="87623" y="97370"/>
                    <a:pt x="87308" y="97401"/>
                    <a:pt x="87617" y="97228"/>
                  </a:cubicBezTo>
                  <a:cubicBezTo>
                    <a:pt x="87727" y="97165"/>
                    <a:pt x="87848" y="97123"/>
                    <a:pt x="87974" y="97108"/>
                  </a:cubicBezTo>
                  <a:cubicBezTo>
                    <a:pt x="87980" y="97107"/>
                    <a:pt x="87987" y="97107"/>
                    <a:pt x="87993" y="97107"/>
                  </a:cubicBezTo>
                  <a:cubicBezTo>
                    <a:pt x="88231" y="97107"/>
                    <a:pt x="88077" y="97363"/>
                    <a:pt x="88278" y="97363"/>
                  </a:cubicBezTo>
                  <a:cubicBezTo>
                    <a:pt x="88312" y="97363"/>
                    <a:pt x="88356" y="97355"/>
                    <a:pt x="88414" y="97338"/>
                  </a:cubicBezTo>
                  <a:cubicBezTo>
                    <a:pt x="88729" y="97254"/>
                    <a:pt x="89038" y="97144"/>
                    <a:pt x="89332" y="97013"/>
                  </a:cubicBezTo>
                  <a:cubicBezTo>
                    <a:pt x="89437" y="96961"/>
                    <a:pt x="89521" y="96825"/>
                    <a:pt x="89531" y="96825"/>
                  </a:cubicBezTo>
                  <a:cubicBezTo>
                    <a:pt x="90050" y="96646"/>
                    <a:pt x="90585" y="96479"/>
                    <a:pt x="91088" y="96269"/>
                  </a:cubicBezTo>
                  <a:cubicBezTo>
                    <a:pt x="91525" y="96089"/>
                    <a:pt x="91668" y="95962"/>
                    <a:pt x="91457" y="95962"/>
                  </a:cubicBezTo>
                  <a:cubicBezTo>
                    <a:pt x="91380" y="95962"/>
                    <a:pt x="91254" y="95979"/>
                    <a:pt x="91078" y="96017"/>
                  </a:cubicBezTo>
                  <a:cubicBezTo>
                    <a:pt x="91535" y="95856"/>
                    <a:pt x="91991" y="95691"/>
                    <a:pt x="92388" y="95691"/>
                  </a:cubicBezTo>
                  <a:cubicBezTo>
                    <a:pt x="92406" y="95691"/>
                    <a:pt x="92424" y="95691"/>
                    <a:pt x="92441" y="95692"/>
                  </a:cubicBezTo>
                  <a:cubicBezTo>
                    <a:pt x="92506" y="95694"/>
                    <a:pt x="92578" y="95696"/>
                    <a:pt x="92655" y="95696"/>
                  </a:cubicBezTo>
                  <a:cubicBezTo>
                    <a:pt x="92972" y="95696"/>
                    <a:pt x="93374" y="95662"/>
                    <a:pt x="93694" y="95451"/>
                  </a:cubicBezTo>
                  <a:cubicBezTo>
                    <a:pt x="93988" y="95257"/>
                    <a:pt x="93977" y="95189"/>
                    <a:pt x="94433" y="95021"/>
                  </a:cubicBezTo>
                  <a:cubicBezTo>
                    <a:pt x="94596" y="94969"/>
                    <a:pt x="94937" y="94874"/>
                    <a:pt x="95094" y="94795"/>
                  </a:cubicBezTo>
                  <a:cubicBezTo>
                    <a:pt x="95083" y="94764"/>
                    <a:pt x="95047" y="94712"/>
                    <a:pt x="95146" y="94659"/>
                  </a:cubicBezTo>
                  <a:cubicBezTo>
                    <a:pt x="95524" y="94449"/>
                    <a:pt x="96184" y="94313"/>
                    <a:pt x="96620" y="94109"/>
                  </a:cubicBezTo>
                  <a:cubicBezTo>
                    <a:pt x="97017" y="93922"/>
                    <a:pt x="97328" y="93704"/>
                    <a:pt x="97658" y="93704"/>
                  </a:cubicBezTo>
                  <a:cubicBezTo>
                    <a:pt x="97689" y="93704"/>
                    <a:pt x="97721" y="93706"/>
                    <a:pt x="97752" y="93710"/>
                  </a:cubicBezTo>
                  <a:cubicBezTo>
                    <a:pt x="97762" y="93712"/>
                    <a:pt x="97773" y="93712"/>
                    <a:pt x="97786" y="93712"/>
                  </a:cubicBezTo>
                  <a:cubicBezTo>
                    <a:pt x="98062" y="93712"/>
                    <a:pt x="98965" y="93394"/>
                    <a:pt x="99126" y="93238"/>
                  </a:cubicBezTo>
                  <a:cubicBezTo>
                    <a:pt x="99188" y="93176"/>
                    <a:pt x="99142" y="93154"/>
                    <a:pt x="99049" y="93154"/>
                  </a:cubicBezTo>
                  <a:cubicBezTo>
                    <a:pt x="98870" y="93154"/>
                    <a:pt x="98515" y="93236"/>
                    <a:pt x="98417" y="93268"/>
                  </a:cubicBezTo>
                  <a:lnTo>
                    <a:pt x="98417" y="93268"/>
                  </a:lnTo>
                  <a:cubicBezTo>
                    <a:pt x="98741" y="93158"/>
                    <a:pt x="99080" y="93034"/>
                    <a:pt x="99393" y="92997"/>
                  </a:cubicBezTo>
                  <a:cubicBezTo>
                    <a:pt x="99682" y="92966"/>
                    <a:pt x="99870" y="93002"/>
                    <a:pt x="100195" y="92929"/>
                  </a:cubicBezTo>
                  <a:cubicBezTo>
                    <a:pt x="100751" y="92798"/>
                    <a:pt x="100861" y="92562"/>
                    <a:pt x="101396" y="92478"/>
                  </a:cubicBezTo>
                  <a:cubicBezTo>
                    <a:pt x="101420" y="92475"/>
                    <a:pt x="101450" y="92473"/>
                    <a:pt x="101483" y="92473"/>
                  </a:cubicBezTo>
                  <a:cubicBezTo>
                    <a:pt x="101597" y="92473"/>
                    <a:pt x="101758" y="92488"/>
                    <a:pt x="101912" y="92488"/>
                  </a:cubicBezTo>
                  <a:cubicBezTo>
                    <a:pt x="102134" y="92488"/>
                    <a:pt x="102341" y="92457"/>
                    <a:pt x="102366" y="92305"/>
                  </a:cubicBezTo>
                  <a:cubicBezTo>
                    <a:pt x="102392" y="92137"/>
                    <a:pt x="102403" y="91854"/>
                    <a:pt x="103011" y="91823"/>
                  </a:cubicBezTo>
                  <a:cubicBezTo>
                    <a:pt x="103043" y="91821"/>
                    <a:pt x="103073" y="91821"/>
                    <a:pt x="103101" y="91821"/>
                  </a:cubicBezTo>
                  <a:cubicBezTo>
                    <a:pt x="103269" y="91821"/>
                    <a:pt x="103362" y="91842"/>
                    <a:pt x="103490" y="91842"/>
                  </a:cubicBezTo>
                  <a:cubicBezTo>
                    <a:pt x="103587" y="91842"/>
                    <a:pt x="103705" y="91830"/>
                    <a:pt x="103892" y="91786"/>
                  </a:cubicBezTo>
                  <a:cubicBezTo>
                    <a:pt x="104039" y="91749"/>
                    <a:pt x="105161" y="91429"/>
                    <a:pt x="105161" y="91319"/>
                  </a:cubicBezTo>
                  <a:cubicBezTo>
                    <a:pt x="105161" y="91241"/>
                    <a:pt x="104678" y="91083"/>
                    <a:pt x="105313" y="90900"/>
                  </a:cubicBezTo>
                  <a:cubicBezTo>
                    <a:pt x="105397" y="90876"/>
                    <a:pt x="105458" y="90866"/>
                    <a:pt x="105501" y="90866"/>
                  </a:cubicBezTo>
                  <a:cubicBezTo>
                    <a:pt x="105697" y="90866"/>
                    <a:pt x="105557" y="91064"/>
                    <a:pt x="105711" y="91094"/>
                  </a:cubicBezTo>
                  <a:cubicBezTo>
                    <a:pt x="105842" y="90942"/>
                    <a:pt x="105984" y="90800"/>
                    <a:pt x="106131" y="90664"/>
                  </a:cubicBezTo>
                  <a:cubicBezTo>
                    <a:pt x="106307" y="90527"/>
                    <a:pt x="106412" y="90489"/>
                    <a:pt x="106509" y="90489"/>
                  </a:cubicBezTo>
                  <a:cubicBezTo>
                    <a:pt x="106568" y="90489"/>
                    <a:pt x="106624" y="90503"/>
                    <a:pt x="106692" y="90517"/>
                  </a:cubicBezTo>
                  <a:cubicBezTo>
                    <a:pt x="106716" y="90522"/>
                    <a:pt x="106748" y="90525"/>
                    <a:pt x="106785" y="90525"/>
                  </a:cubicBezTo>
                  <a:cubicBezTo>
                    <a:pt x="107161" y="90525"/>
                    <a:pt x="108103" y="90273"/>
                    <a:pt x="108437" y="90087"/>
                  </a:cubicBezTo>
                  <a:cubicBezTo>
                    <a:pt x="108873" y="89846"/>
                    <a:pt x="108233" y="89615"/>
                    <a:pt x="108443" y="89531"/>
                  </a:cubicBezTo>
                  <a:cubicBezTo>
                    <a:pt x="108549" y="89488"/>
                    <a:pt x="108628" y="89474"/>
                    <a:pt x="108695" y="89474"/>
                  </a:cubicBezTo>
                  <a:cubicBezTo>
                    <a:pt x="108822" y="89474"/>
                    <a:pt x="108901" y="89526"/>
                    <a:pt x="109025" y="89526"/>
                  </a:cubicBezTo>
                  <a:cubicBezTo>
                    <a:pt x="109287" y="89526"/>
                    <a:pt x="109643" y="89432"/>
                    <a:pt x="109958" y="89327"/>
                  </a:cubicBezTo>
                  <a:cubicBezTo>
                    <a:pt x="110398" y="89185"/>
                    <a:pt x="111332" y="89143"/>
                    <a:pt x="111631" y="88955"/>
                  </a:cubicBezTo>
                  <a:cubicBezTo>
                    <a:pt x="111779" y="88862"/>
                    <a:pt x="111978" y="88540"/>
                    <a:pt x="112158" y="88540"/>
                  </a:cubicBezTo>
                  <a:cubicBezTo>
                    <a:pt x="112162" y="88540"/>
                    <a:pt x="112166" y="88540"/>
                    <a:pt x="112171" y="88540"/>
                  </a:cubicBezTo>
                  <a:cubicBezTo>
                    <a:pt x="112269" y="88550"/>
                    <a:pt x="112317" y="88579"/>
                    <a:pt x="112402" y="88579"/>
                  </a:cubicBezTo>
                  <a:cubicBezTo>
                    <a:pt x="112461" y="88579"/>
                    <a:pt x="112538" y="88565"/>
                    <a:pt x="112663" y="88520"/>
                  </a:cubicBezTo>
                  <a:cubicBezTo>
                    <a:pt x="113366" y="88263"/>
                    <a:pt x="113513" y="87780"/>
                    <a:pt x="114163" y="87487"/>
                  </a:cubicBezTo>
                  <a:cubicBezTo>
                    <a:pt x="114466" y="87346"/>
                    <a:pt x="114728" y="87325"/>
                    <a:pt x="114971" y="87325"/>
                  </a:cubicBezTo>
                  <a:cubicBezTo>
                    <a:pt x="115074" y="87325"/>
                    <a:pt x="115173" y="87328"/>
                    <a:pt x="115271" y="87328"/>
                  </a:cubicBezTo>
                  <a:cubicBezTo>
                    <a:pt x="115458" y="87328"/>
                    <a:pt x="115639" y="87315"/>
                    <a:pt x="115825" y="87235"/>
                  </a:cubicBezTo>
                  <a:cubicBezTo>
                    <a:pt x="115980" y="87169"/>
                    <a:pt x="115754" y="87114"/>
                    <a:pt x="115642" y="87114"/>
                  </a:cubicBezTo>
                  <a:cubicBezTo>
                    <a:pt x="115621" y="87114"/>
                    <a:pt x="115604" y="87115"/>
                    <a:pt x="115594" y="87120"/>
                  </a:cubicBezTo>
                  <a:cubicBezTo>
                    <a:pt x="116003" y="86947"/>
                    <a:pt x="116155" y="87114"/>
                    <a:pt x="116507" y="86941"/>
                  </a:cubicBezTo>
                  <a:cubicBezTo>
                    <a:pt x="116963" y="86721"/>
                    <a:pt x="117277" y="86501"/>
                    <a:pt x="117770" y="86286"/>
                  </a:cubicBezTo>
                  <a:lnTo>
                    <a:pt x="117770" y="86286"/>
                  </a:lnTo>
                  <a:cubicBezTo>
                    <a:pt x="117732" y="86303"/>
                    <a:pt x="117714" y="86310"/>
                    <a:pt x="117711" y="86310"/>
                  </a:cubicBezTo>
                  <a:cubicBezTo>
                    <a:pt x="117699" y="86310"/>
                    <a:pt x="118120" y="86106"/>
                    <a:pt x="118252" y="85987"/>
                  </a:cubicBezTo>
                  <a:cubicBezTo>
                    <a:pt x="118452" y="85804"/>
                    <a:pt x="118635" y="85762"/>
                    <a:pt x="118887" y="85683"/>
                  </a:cubicBezTo>
                  <a:cubicBezTo>
                    <a:pt x="119458" y="85510"/>
                    <a:pt x="119993" y="85237"/>
                    <a:pt x="120470" y="84876"/>
                  </a:cubicBezTo>
                  <a:cubicBezTo>
                    <a:pt x="120650" y="84766"/>
                    <a:pt x="121038" y="84210"/>
                    <a:pt x="121139" y="84210"/>
                  </a:cubicBezTo>
                  <a:cubicBezTo>
                    <a:pt x="121144" y="84210"/>
                    <a:pt x="121148" y="84212"/>
                    <a:pt x="121152" y="84215"/>
                  </a:cubicBezTo>
                  <a:cubicBezTo>
                    <a:pt x="121234" y="84292"/>
                    <a:pt x="121311" y="84377"/>
                    <a:pt x="121419" y="84377"/>
                  </a:cubicBezTo>
                  <a:cubicBezTo>
                    <a:pt x="121546" y="84377"/>
                    <a:pt x="121717" y="84261"/>
                    <a:pt x="121991" y="83879"/>
                  </a:cubicBezTo>
                  <a:cubicBezTo>
                    <a:pt x="122099" y="83672"/>
                    <a:pt x="122195" y="83445"/>
                    <a:pt x="122310" y="83218"/>
                  </a:cubicBezTo>
                  <a:lnTo>
                    <a:pt x="122310" y="83218"/>
                  </a:lnTo>
                  <a:cubicBezTo>
                    <a:pt x="122308" y="83298"/>
                    <a:pt x="122336" y="83355"/>
                    <a:pt x="122374" y="83360"/>
                  </a:cubicBezTo>
                  <a:cubicBezTo>
                    <a:pt x="122573" y="83161"/>
                    <a:pt x="122903" y="82820"/>
                    <a:pt x="122782" y="82715"/>
                  </a:cubicBezTo>
                  <a:lnTo>
                    <a:pt x="122782" y="82715"/>
                  </a:lnTo>
                  <a:lnTo>
                    <a:pt x="122782" y="82721"/>
                  </a:lnTo>
                  <a:lnTo>
                    <a:pt x="122496" y="82882"/>
                  </a:lnTo>
                  <a:lnTo>
                    <a:pt x="122496" y="82882"/>
                  </a:lnTo>
                  <a:cubicBezTo>
                    <a:pt x="122627" y="82672"/>
                    <a:pt x="122786" y="82470"/>
                    <a:pt x="122997" y="82291"/>
                  </a:cubicBezTo>
                  <a:cubicBezTo>
                    <a:pt x="123323" y="82055"/>
                    <a:pt x="123648" y="81898"/>
                    <a:pt x="123931" y="81452"/>
                  </a:cubicBezTo>
                  <a:cubicBezTo>
                    <a:pt x="124219" y="81032"/>
                    <a:pt x="124140" y="80922"/>
                    <a:pt x="124282" y="80582"/>
                  </a:cubicBezTo>
                  <a:cubicBezTo>
                    <a:pt x="124403" y="80277"/>
                    <a:pt x="124717" y="80094"/>
                    <a:pt x="124848" y="79711"/>
                  </a:cubicBezTo>
                  <a:cubicBezTo>
                    <a:pt x="124869" y="79638"/>
                    <a:pt x="124780" y="79496"/>
                    <a:pt x="124780" y="79412"/>
                  </a:cubicBezTo>
                  <a:cubicBezTo>
                    <a:pt x="124801" y="78762"/>
                    <a:pt x="125346" y="78448"/>
                    <a:pt x="125435" y="77997"/>
                  </a:cubicBezTo>
                  <a:lnTo>
                    <a:pt x="125435" y="77997"/>
                  </a:lnTo>
                  <a:cubicBezTo>
                    <a:pt x="125418" y="78074"/>
                    <a:pt x="125344" y="78121"/>
                    <a:pt x="125266" y="78121"/>
                  </a:cubicBezTo>
                  <a:cubicBezTo>
                    <a:pt x="125106" y="78121"/>
                    <a:pt x="124933" y="77922"/>
                    <a:pt x="125226" y="77378"/>
                  </a:cubicBezTo>
                  <a:cubicBezTo>
                    <a:pt x="125446" y="76922"/>
                    <a:pt x="125425" y="77079"/>
                    <a:pt x="125546" y="76377"/>
                  </a:cubicBezTo>
                  <a:cubicBezTo>
                    <a:pt x="125635" y="76109"/>
                    <a:pt x="125663" y="76046"/>
                    <a:pt x="125757" y="76046"/>
                  </a:cubicBezTo>
                  <a:cubicBezTo>
                    <a:pt x="125773" y="76046"/>
                    <a:pt x="125792" y="76048"/>
                    <a:pt x="125813" y="76051"/>
                  </a:cubicBezTo>
                  <a:cubicBezTo>
                    <a:pt x="125467" y="75994"/>
                    <a:pt x="125923" y="74234"/>
                    <a:pt x="125578" y="74201"/>
                  </a:cubicBezTo>
                  <a:lnTo>
                    <a:pt x="125578" y="74201"/>
                  </a:lnTo>
                  <a:cubicBezTo>
                    <a:pt x="125579" y="74201"/>
                    <a:pt x="125581" y="74201"/>
                    <a:pt x="125582" y="74201"/>
                  </a:cubicBezTo>
                  <a:cubicBezTo>
                    <a:pt x="125787" y="74201"/>
                    <a:pt x="125797" y="72945"/>
                    <a:pt x="125787" y="72602"/>
                  </a:cubicBezTo>
                  <a:cubicBezTo>
                    <a:pt x="125782" y="72303"/>
                    <a:pt x="125755" y="72004"/>
                    <a:pt x="125703" y="71715"/>
                  </a:cubicBezTo>
                  <a:cubicBezTo>
                    <a:pt x="125703" y="71715"/>
                    <a:pt x="125488" y="71422"/>
                    <a:pt x="125509" y="71380"/>
                  </a:cubicBezTo>
                  <a:cubicBezTo>
                    <a:pt x="125545" y="71321"/>
                    <a:pt x="125600" y="71302"/>
                    <a:pt x="125661" y="71302"/>
                  </a:cubicBezTo>
                  <a:cubicBezTo>
                    <a:pt x="125769" y="71302"/>
                    <a:pt x="125895" y="71361"/>
                    <a:pt x="125965" y="71364"/>
                  </a:cubicBezTo>
                  <a:cubicBezTo>
                    <a:pt x="125871" y="71097"/>
                    <a:pt x="125813" y="70745"/>
                    <a:pt x="125661" y="70672"/>
                  </a:cubicBezTo>
                  <a:cubicBezTo>
                    <a:pt x="125509" y="70593"/>
                    <a:pt x="125294" y="70520"/>
                    <a:pt x="125283" y="69943"/>
                  </a:cubicBezTo>
                  <a:cubicBezTo>
                    <a:pt x="125342" y="69943"/>
                    <a:pt x="125516" y="70038"/>
                    <a:pt x="125629" y="70038"/>
                  </a:cubicBezTo>
                  <a:cubicBezTo>
                    <a:pt x="125678" y="70038"/>
                    <a:pt x="125716" y="70020"/>
                    <a:pt x="125729" y="69970"/>
                  </a:cubicBezTo>
                  <a:cubicBezTo>
                    <a:pt x="125797" y="69692"/>
                    <a:pt x="125588" y="69330"/>
                    <a:pt x="125519" y="69235"/>
                  </a:cubicBezTo>
                  <a:cubicBezTo>
                    <a:pt x="125504" y="68973"/>
                    <a:pt x="125509" y="68711"/>
                    <a:pt x="125546" y="68449"/>
                  </a:cubicBezTo>
                  <a:cubicBezTo>
                    <a:pt x="125572" y="68281"/>
                    <a:pt x="125703" y="68035"/>
                    <a:pt x="125692" y="67830"/>
                  </a:cubicBezTo>
                  <a:cubicBezTo>
                    <a:pt x="125671" y="67463"/>
                    <a:pt x="125362" y="67437"/>
                    <a:pt x="125388" y="67191"/>
                  </a:cubicBezTo>
                  <a:cubicBezTo>
                    <a:pt x="125394" y="67143"/>
                    <a:pt x="125493" y="66950"/>
                    <a:pt x="125514" y="66834"/>
                  </a:cubicBezTo>
                  <a:cubicBezTo>
                    <a:pt x="125535" y="66645"/>
                    <a:pt x="125546" y="66457"/>
                    <a:pt x="125546" y="66268"/>
                  </a:cubicBezTo>
                  <a:cubicBezTo>
                    <a:pt x="125546" y="65765"/>
                    <a:pt x="125446" y="65408"/>
                    <a:pt x="125414" y="64915"/>
                  </a:cubicBezTo>
                  <a:cubicBezTo>
                    <a:pt x="125388" y="64506"/>
                    <a:pt x="125546" y="64375"/>
                    <a:pt x="125467" y="64029"/>
                  </a:cubicBezTo>
                  <a:cubicBezTo>
                    <a:pt x="125414" y="63788"/>
                    <a:pt x="125357" y="63678"/>
                    <a:pt x="125262" y="63673"/>
                  </a:cubicBezTo>
                  <a:lnTo>
                    <a:pt x="125262" y="63673"/>
                  </a:lnTo>
                  <a:cubicBezTo>
                    <a:pt x="125294" y="63674"/>
                    <a:pt x="125323" y="63676"/>
                    <a:pt x="125350" y="63676"/>
                  </a:cubicBezTo>
                  <a:cubicBezTo>
                    <a:pt x="125526" y="63676"/>
                    <a:pt x="125607" y="63608"/>
                    <a:pt x="125598" y="62986"/>
                  </a:cubicBezTo>
                  <a:lnTo>
                    <a:pt x="125598" y="62986"/>
                  </a:lnTo>
                  <a:cubicBezTo>
                    <a:pt x="125581" y="62988"/>
                    <a:pt x="125562" y="62989"/>
                    <a:pt x="125544" y="62989"/>
                  </a:cubicBezTo>
                  <a:cubicBezTo>
                    <a:pt x="125518" y="62989"/>
                    <a:pt x="125491" y="62987"/>
                    <a:pt x="125467" y="62980"/>
                  </a:cubicBezTo>
                  <a:cubicBezTo>
                    <a:pt x="125462" y="62556"/>
                    <a:pt x="125530" y="61030"/>
                    <a:pt x="125394" y="60757"/>
                  </a:cubicBezTo>
                  <a:cubicBezTo>
                    <a:pt x="125393" y="60756"/>
                    <a:pt x="125392" y="60756"/>
                    <a:pt x="125391" y="60756"/>
                  </a:cubicBezTo>
                  <a:cubicBezTo>
                    <a:pt x="125372" y="60756"/>
                    <a:pt x="125257" y="60872"/>
                    <a:pt x="125183" y="60872"/>
                  </a:cubicBezTo>
                  <a:cubicBezTo>
                    <a:pt x="125141" y="60872"/>
                    <a:pt x="125112" y="60834"/>
                    <a:pt x="125121" y="60715"/>
                  </a:cubicBezTo>
                  <a:cubicBezTo>
                    <a:pt x="125142" y="60406"/>
                    <a:pt x="125289" y="60050"/>
                    <a:pt x="125325" y="59719"/>
                  </a:cubicBezTo>
                  <a:cubicBezTo>
                    <a:pt x="125435" y="58849"/>
                    <a:pt x="125472" y="57968"/>
                    <a:pt x="125425" y="57093"/>
                  </a:cubicBezTo>
                  <a:cubicBezTo>
                    <a:pt x="125394" y="56626"/>
                    <a:pt x="125252" y="56348"/>
                    <a:pt x="125236" y="55871"/>
                  </a:cubicBezTo>
                  <a:cubicBezTo>
                    <a:pt x="125210" y="55121"/>
                    <a:pt x="125116" y="55179"/>
                    <a:pt x="124906" y="54896"/>
                  </a:cubicBezTo>
                  <a:lnTo>
                    <a:pt x="124906" y="54896"/>
                  </a:lnTo>
                  <a:cubicBezTo>
                    <a:pt x="124909" y="54900"/>
                    <a:pt x="124913" y="54902"/>
                    <a:pt x="124917" y="54902"/>
                  </a:cubicBezTo>
                  <a:cubicBezTo>
                    <a:pt x="125016" y="54902"/>
                    <a:pt x="125404" y="53887"/>
                    <a:pt x="125179" y="53716"/>
                  </a:cubicBezTo>
                  <a:cubicBezTo>
                    <a:pt x="125172" y="53711"/>
                    <a:pt x="125166" y="53709"/>
                    <a:pt x="125160" y="53709"/>
                  </a:cubicBezTo>
                  <a:cubicBezTo>
                    <a:pt x="125025" y="53709"/>
                    <a:pt x="124815" y="54697"/>
                    <a:pt x="124670" y="54697"/>
                  </a:cubicBezTo>
                  <a:cubicBezTo>
                    <a:pt x="124661" y="54697"/>
                    <a:pt x="124652" y="54694"/>
                    <a:pt x="124644" y="54686"/>
                  </a:cubicBezTo>
                  <a:lnTo>
                    <a:pt x="124906" y="53674"/>
                  </a:lnTo>
                  <a:cubicBezTo>
                    <a:pt x="125036" y="53325"/>
                    <a:pt x="125208" y="52809"/>
                    <a:pt x="125406" y="52809"/>
                  </a:cubicBezTo>
                  <a:cubicBezTo>
                    <a:pt x="125407" y="52809"/>
                    <a:pt x="125407" y="52809"/>
                    <a:pt x="125408" y="52809"/>
                  </a:cubicBezTo>
                  <a:lnTo>
                    <a:pt x="125408" y="52809"/>
                  </a:lnTo>
                  <a:cubicBezTo>
                    <a:pt x="125079" y="52801"/>
                    <a:pt x="125220" y="51870"/>
                    <a:pt x="125037" y="51399"/>
                  </a:cubicBezTo>
                  <a:cubicBezTo>
                    <a:pt x="125033" y="50925"/>
                    <a:pt x="125052" y="50811"/>
                    <a:pt x="125139" y="50811"/>
                  </a:cubicBezTo>
                  <a:cubicBezTo>
                    <a:pt x="125169" y="50811"/>
                    <a:pt x="125208" y="50825"/>
                    <a:pt x="125257" y="50843"/>
                  </a:cubicBezTo>
                  <a:cubicBezTo>
                    <a:pt x="125267" y="50847"/>
                    <a:pt x="125276" y="50849"/>
                    <a:pt x="125284" y="50849"/>
                  </a:cubicBezTo>
                  <a:cubicBezTo>
                    <a:pt x="125417" y="50849"/>
                    <a:pt x="125358" y="50355"/>
                    <a:pt x="125467" y="50355"/>
                  </a:cubicBezTo>
                  <a:lnTo>
                    <a:pt x="124890" y="50345"/>
                  </a:lnTo>
                  <a:cubicBezTo>
                    <a:pt x="124885" y="49752"/>
                    <a:pt x="125341" y="49548"/>
                    <a:pt x="125325" y="49480"/>
                  </a:cubicBezTo>
                  <a:cubicBezTo>
                    <a:pt x="125231" y="49107"/>
                    <a:pt x="124911" y="48520"/>
                    <a:pt x="125074" y="48027"/>
                  </a:cubicBezTo>
                  <a:cubicBezTo>
                    <a:pt x="125194" y="47655"/>
                    <a:pt x="125430" y="46124"/>
                    <a:pt x="125131" y="45809"/>
                  </a:cubicBezTo>
                  <a:cubicBezTo>
                    <a:pt x="125000" y="45668"/>
                    <a:pt x="125137" y="44756"/>
                    <a:pt x="124995" y="44441"/>
                  </a:cubicBezTo>
                  <a:cubicBezTo>
                    <a:pt x="124728" y="43859"/>
                    <a:pt x="125173" y="43796"/>
                    <a:pt x="125200" y="43419"/>
                  </a:cubicBezTo>
                  <a:cubicBezTo>
                    <a:pt x="125236" y="42994"/>
                    <a:pt x="125037" y="42789"/>
                    <a:pt x="125042" y="42370"/>
                  </a:cubicBezTo>
                  <a:cubicBezTo>
                    <a:pt x="125045" y="42078"/>
                    <a:pt x="125071" y="41999"/>
                    <a:pt x="125116" y="41999"/>
                  </a:cubicBezTo>
                  <a:cubicBezTo>
                    <a:pt x="125149" y="41999"/>
                    <a:pt x="125191" y="42040"/>
                    <a:pt x="125241" y="42071"/>
                  </a:cubicBezTo>
                  <a:cubicBezTo>
                    <a:pt x="125248" y="42075"/>
                    <a:pt x="125255" y="42077"/>
                    <a:pt x="125260" y="42077"/>
                  </a:cubicBezTo>
                  <a:cubicBezTo>
                    <a:pt x="125363" y="42077"/>
                    <a:pt x="125225" y="41413"/>
                    <a:pt x="125210" y="41369"/>
                  </a:cubicBezTo>
                  <a:cubicBezTo>
                    <a:pt x="125116" y="41096"/>
                    <a:pt x="125179" y="41002"/>
                    <a:pt x="125200" y="40818"/>
                  </a:cubicBezTo>
                  <a:cubicBezTo>
                    <a:pt x="125268" y="40247"/>
                    <a:pt x="124502" y="40849"/>
                    <a:pt x="124937" y="40121"/>
                  </a:cubicBezTo>
                  <a:cubicBezTo>
                    <a:pt x="125168" y="39733"/>
                    <a:pt x="125168" y="38999"/>
                    <a:pt x="124943" y="38558"/>
                  </a:cubicBezTo>
                  <a:cubicBezTo>
                    <a:pt x="124707" y="38060"/>
                    <a:pt x="124633" y="37714"/>
                    <a:pt x="124953" y="37347"/>
                  </a:cubicBezTo>
                  <a:cubicBezTo>
                    <a:pt x="125136" y="37132"/>
                    <a:pt x="124660" y="35907"/>
                    <a:pt x="124858" y="35612"/>
                  </a:cubicBezTo>
                  <a:lnTo>
                    <a:pt x="124858" y="35612"/>
                  </a:lnTo>
                  <a:cubicBezTo>
                    <a:pt x="124849" y="35626"/>
                    <a:pt x="124838" y="35633"/>
                    <a:pt x="124826" y="35633"/>
                  </a:cubicBezTo>
                  <a:cubicBezTo>
                    <a:pt x="124665" y="35633"/>
                    <a:pt x="124307" y="34469"/>
                    <a:pt x="124477" y="34469"/>
                  </a:cubicBezTo>
                  <a:cubicBezTo>
                    <a:pt x="124505" y="34469"/>
                    <a:pt x="124547" y="34501"/>
                    <a:pt x="124607" y="34574"/>
                  </a:cubicBezTo>
                  <a:cubicBezTo>
                    <a:pt x="125006" y="34558"/>
                    <a:pt x="124633" y="33792"/>
                    <a:pt x="124570" y="33263"/>
                  </a:cubicBezTo>
                  <a:cubicBezTo>
                    <a:pt x="124528" y="32948"/>
                    <a:pt x="124486" y="32513"/>
                    <a:pt x="124534" y="32225"/>
                  </a:cubicBezTo>
                  <a:cubicBezTo>
                    <a:pt x="124560" y="32052"/>
                    <a:pt x="124628" y="32146"/>
                    <a:pt x="124618" y="31889"/>
                  </a:cubicBezTo>
                  <a:cubicBezTo>
                    <a:pt x="124602" y="31523"/>
                    <a:pt x="124445" y="30374"/>
                    <a:pt x="124267" y="30374"/>
                  </a:cubicBezTo>
                  <a:cubicBezTo>
                    <a:pt x="124267" y="30374"/>
                    <a:pt x="124267" y="30374"/>
                    <a:pt x="124266" y="30374"/>
                  </a:cubicBezTo>
                  <a:cubicBezTo>
                    <a:pt x="124272" y="30374"/>
                    <a:pt x="124279" y="30374"/>
                    <a:pt x="124285" y="30374"/>
                  </a:cubicBezTo>
                  <a:cubicBezTo>
                    <a:pt x="124308" y="30374"/>
                    <a:pt x="124331" y="30375"/>
                    <a:pt x="124353" y="30375"/>
                  </a:cubicBezTo>
                  <a:cubicBezTo>
                    <a:pt x="124472" y="30375"/>
                    <a:pt x="124571" y="30341"/>
                    <a:pt x="124549" y="29918"/>
                  </a:cubicBezTo>
                  <a:cubicBezTo>
                    <a:pt x="124534" y="29603"/>
                    <a:pt x="124251" y="29105"/>
                    <a:pt x="124403" y="28958"/>
                  </a:cubicBezTo>
                  <a:lnTo>
                    <a:pt x="124403" y="28958"/>
                  </a:lnTo>
                  <a:cubicBezTo>
                    <a:pt x="124402" y="28958"/>
                    <a:pt x="124402" y="28958"/>
                    <a:pt x="124402" y="28958"/>
                  </a:cubicBezTo>
                  <a:cubicBezTo>
                    <a:pt x="124385" y="28958"/>
                    <a:pt x="124323" y="28622"/>
                    <a:pt x="124261" y="28612"/>
                  </a:cubicBezTo>
                  <a:cubicBezTo>
                    <a:pt x="124177" y="28602"/>
                    <a:pt x="124219" y="28313"/>
                    <a:pt x="124230" y="28214"/>
                  </a:cubicBezTo>
                  <a:cubicBezTo>
                    <a:pt x="124286" y="27655"/>
                    <a:pt x="124359" y="26876"/>
                    <a:pt x="123972" y="26876"/>
                  </a:cubicBezTo>
                  <a:cubicBezTo>
                    <a:pt x="123967" y="26876"/>
                    <a:pt x="123962" y="26876"/>
                    <a:pt x="123957" y="26877"/>
                  </a:cubicBezTo>
                  <a:cubicBezTo>
                    <a:pt x="124030" y="26871"/>
                    <a:pt x="124350" y="26861"/>
                    <a:pt x="124167" y="26457"/>
                  </a:cubicBezTo>
                  <a:cubicBezTo>
                    <a:pt x="124015" y="26113"/>
                    <a:pt x="123989" y="26205"/>
                    <a:pt x="123942" y="25689"/>
                  </a:cubicBezTo>
                  <a:lnTo>
                    <a:pt x="123942" y="25689"/>
                  </a:lnTo>
                  <a:cubicBezTo>
                    <a:pt x="123954" y="25810"/>
                    <a:pt x="124004" y="25869"/>
                    <a:pt x="124058" y="25869"/>
                  </a:cubicBezTo>
                  <a:cubicBezTo>
                    <a:pt x="124140" y="25869"/>
                    <a:pt x="124232" y="25735"/>
                    <a:pt x="124219" y="25482"/>
                  </a:cubicBezTo>
                  <a:cubicBezTo>
                    <a:pt x="124198" y="25141"/>
                    <a:pt x="124151" y="24800"/>
                    <a:pt x="124072" y="24465"/>
                  </a:cubicBezTo>
                  <a:cubicBezTo>
                    <a:pt x="123925" y="23778"/>
                    <a:pt x="123868" y="23752"/>
                    <a:pt x="123632" y="23736"/>
                  </a:cubicBezTo>
                  <a:cubicBezTo>
                    <a:pt x="123574" y="23102"/>
                    <a:pt x="123637" y="23238"/>
                    <a:pt x="123779" y="23013"/>
                  </a:cubicBezTo>
                  <a:cubicBezTo>
                    <a:pt x="123779" y="23013"/>
                    <a:pt x="123511" y="22693"/>
                    <a:pt x="123448" y="22693"/>
                  </a:cubicBezTo>
                  <a:cubicBezTo>
                    <a:pt x="123674" y="22682"/>
                    <a:pt x="123826" y="22509"/>
                    <a:pt x="124020" y="22305"/>
                  </a:cubicBezTo>
                  <a:cubicBezTo>
                    <a:pt x="123884" y="22016"/>
                    <a:pt x="123731" y="21733"/>
                    <a:pt x="123564" y="21461"/>
                  </a:cubicBezTo>
                  <a:cubicBezTo>
                    <a:pt x="123281" y="21025"/>
                    <a:pt x="123317" y="20333"/>
                    <a:pt x="123312" y="19715"/>
                  </a:cubicBezTo>
                  <a:cubicBezTo>
                    <a:pt x="123312" y="19395"/>
                    <a:pt x="123312" y="18210"/>
                    <a:pt x="123087" y="18163"/>
                  </a:cubicBezTo>
                  <a:cubicBezTo>
                    <a:pt x="123042" y="18154"/>
                    <a:pt x="122998" y="18151"/>
                    <a:pt x="122954" y="18151"/>
                  </a:cubicBezTo>
                  <a:cubicBezTo>
                    <a:pt x="122814" y="18151"/>
                    <a:pt x="122677" y="18186"/>
                    <a:pt x="122541" y="18194"/>
                  </a:cubicBezTo>
                  <a:cubicBezTo>
                    <a:pt x="122502" y="17853"/>
                    <a:pt x="122652" y="17804"/>
                    <a:pt x="122787" y="17804"/>
                  </a:cubicBezTo>
                  <a:cubicBezTo>
                    <a:pt x="122841" y="17804"/>
                    <a:pt x="122892" y="17812"/>
                    <a:pt x="122929" y="17812"/>
                  </a:cubicBezTo>
                  <a:cubicBezTo>
                    <a:pt x="122934" y="17812"/>
                    <a:pt x="122938" y="17812"/>
                    <a:pt x="122943" y="17812"/>
                  </a:cubicBezTo>
                  <a:lnTo>
                    <a:pt x="122943" y="17812"/>
                  </a:lnTo>
                  <a:cubicBezTo>
                    <a:pt x="122942" y="17812"/>
                    <a:pt x="122941" y="17812"/>
                    <a:pt x="122940" y="17812"/>
                  </a:cubicBezTo>
                  <a:cubicBezTo>
                    <a:pt x="122802" y="17812"/>
                    <a:pt x="122962" y="17109"/>
                    <a:pt x="123076" y="17098"/>
                  </a:cubicBezTo>
                  <a:cubicBezTo>
                    <a:pt x="123176" y="17093"/>
                    <a:pt x="123338" y="17098"/>
                    <a:pt x="123302" y="16731"/>
                  </a:cubicBezTo>
                  <a:lnTo>
                    <a:pt x="123302" y="16731"/>
                  </a:lnTo>
                  <a:lnTo>
                    <a:pt x="122725" y="16779"/>
                  </a:lnTo>
                  <a:cubicBezTo>
                    <a:pt x="123039" y="16752"/>
                    <a:pt x="122819" y="14839"/>
                    <a:pt x="122751" y="14314"/>
                  </a:cubicBezTo>
                  <a:lnTo>
                    <a:pt x="122751" y="14314"/>
                  </a:lnTo>
                  <a:cubicBezTo>
                    <a:pt x="122798" y="14687"/>
                    <a:pt x="122625" y="14676"/>
                    <a:pt x="122531" y="14681"/>
                  </a:cubicBezTo>
                  <a:cubicBezTo>
                    <a:pt x="122468" y="13973"/>
                    <a:pt x="122935" y="13601"/>
                    <a:pt x="122578" y="12920"/>
                  </a:cubicBezTo>
                  <a:cubicBezTo>
                    <a:pt x="122526" y="12862"/>
                    <a:pt x="122174" y="12280"/>
                    <a:pt x="122332" y="12149"/>
                  </a:cubicBezTo>
                  <a:cubicBezTo>
                    <a:pt x="122335" y="12146"/>
                    <a:pt x="122340" y="12144"/>
                    <a:pt x="122345" y="12144"/>
                  </a:cubicBezTo>
                  <a:cubicBezTo>
                    <a:pt x="122404" y="12144"/>
                    <a:pt x="122558" y="12331"/>
                    <a:pt x="122634" y="12331"/>
                  </a:cubicBezTo>
                  <a:cubicBezTo>
                    <a:pt x="122675" y="12331"/>
                    <a:pt x="122693" y="12276"/>
                    <a:pt x="122662" y="12107"/>
                  </a:cubicBezTo>
                  <a:cubicBezTo>
                    <a:pt x="122562" y="11551"/>
                    <a:pt x="122384" y="11399"/>
                    <a:pt x="122342" y="10707"/>
                  </a:cubicBezTo>
                  <a:cubicBezTo>
                    <a:pt x="122305" y="10177"/>
                    <a:pt x="122332" y="9737"/>
                    <a:pt x="122206" y="9171"/>
                  </a:cubicBezTo>
                  <a:cubicBezTo>
                    <a:pt x="122118" y="8784"/>
                    <a:pt x="121936" y="8496"/>
                    <a:pt x="121844" y="8496"/>
                  </a:cubicBezTo>
                  <a:cubicBezTo>
                    <a:pt x="121785" y="8496"/>
                    <a:pt x="121764" y="8620"/>
                    <a:pt x="121835" y="8923"/>
                  </a:cubicBezTo>
                  <a:lnTo>
                    <a:pt x="121835" y="8923"/>
                  </a:lnTo>
                  <a:lnTo>
                    <a:pt x="121577" y="7834"/>
                  </a:lnTo>
                  <a:cubicBezTo>
                    <a:pt x="121503" y="7493"/>
                    <a:pt x="121561" y="7310"/>
                    <a:pt x="121524" y="7021"/>
                  </a:cubicBezTo>
                  <a:cubicBezTo>
                    <a:pt x="121503" y="6832"/>
                    <a:pt x="121388" y="6633"/>
                    <a:pt x="121299" y="6476"/>
                  </a:cubicBezTo>
                  <a:cubicBezTo>
                    <a:pt x="121189" y="6300"/>
                    <a:pt x="121124" y="6249"/>
                    <a:pt x="121070" y="6249"/>
                  </a:cubicBezTo>
                  <a:cubicBezTo>
                    <a:pt x="121014" y="6249"/>
                    <a:pt x="120970" y="6305"/>
                    <a:pt x="120900" y="6329"/>
                  </a:cubicBezTo>
                  <a:cubicBezTo>
                    <a:pt x="121052" y="6492"/>
                    <a:pt x="121091" y="6644"/>
                    <a:pt x="121034" y="6644"/>
                  </a:cubicBezTo>
                  <a:cubicBezTo>
                    <a:pt x="121012" y="6644"/>
                    <a:pt x="120976" y="6622"/>
                    <a:pt x="120926" y="6570"/>
                  </a:cubicBezTo>
                  <a:cubicBezTo>
                    <a:pt x="120732" y="6361"/>
                    <a:pt x="120580" y="6114"/>
                    <a:pt x="120491" y="5841"/>
                  </a:cubicBezTo>
                  <a:cubicBezTo>
                    <a:pt x="120435" y="5684"/>
                    <a:pt x="120460" y="5639"/>
                    <a:pt x="120517" y="5639"/>
                  </a:cubicBezTo>
                  <a:cubicBezTo>
                    <a:pt x="120591" y="5639"/>
                    <a:pt x="120718" y="5714"/>
                    <a:pt x="120785" y="5714"/>
                  </a:cubicBezTo>
                  <a:cubicBezTo>
                    <a:pt x="120843" y="5714"/>
                    <a:pt x="120857" y="5658"/>
                    <a:pt x="120753" y="5448"/>
                  </a:cubicBezTo>
                  <a:cubicBezTo>
                    <a:pt x="120669" y="5189"/>
                    <a:pt x="119936" y="4202"/>
                    <a:pt x="119780" y="4202"/>
                  </a:cubicBezTo>
                  <a:cubicBezTo>
                    <a:pt x="119753" y="4202"/>
                    <a:pt x="119743" y="4232"/>
                    <a:pt x="119757" y="4300"/>
                  </a:cubicBezTo>
                  <a:cubicBezTo>
                    <a:pt x="119813" y="4539"/>
                    <a:pt x="119856" y="4700"/>
                    <a:pt x="119778" y="4700"/>
                  </a:cubicBezTo>
                  <a:cubicBezTo>
                    <a:pt x="119740" y="4700"/>
                    <a:pt x="119672" y="4661"/>
                    <a:pt x="119563" y="4573"/>
                  </a:cubicBezTo>
                  <a:cubicBezTo>
                    <a:pt x="119306" y="4389"/>
                    <a:pt x="119102" y="4137"/>
                    <a:pt x="118976" y="3844"/>
                  </a:cubicBezTo>
                  <a:cubicBezTo>
                    <a:pt x="118824" y="3419"/>
                    <a:pt x="119637" y="3597"/>
                    <a:pt x="119553" y="3461"/>
                  </a:cubicBezTo>
                  <a:cubicBezTo>
                    <a:pt x="119385" y="3183"/>
                    <a:pt x="119044" y="2827"/>
                    <a:pt x="118793" y="2685"/>
                  </a:cubicBezTo>
                  <a:cubicBezTo>
                    <a:pt x="118703" y="2631"/>
                    <a:pt x="118646" y="2614"/>
                    <a:pt x="118606" y="2614"/>
                  </a:cubicBezTo>
                  <a:cubicBezTo>
                    <a:pt x="118530" y="2614"/>
                    <a:pt x="118508" y="2673"/>
                    <a:pt x="118435" y="2673"/>
                  </a:cubicBezTo>
                  <a:cubicBezTo>
                    <a:pt x="118401" y="2673"/>
                    <a:pt x="118356" y="2660"/>
                    <a:pt x="118289" y="2622"/>
                  </a:cubicBezTo>
                  <a:cubicBezTo>
                    <a:pt x="117739" y="2360"/>
                    <a:pt x="118205" y="2024"/>
                    <a:pt x="117691" y="1762"/>
                  </a:cubicBezTo>
                  <a:cubicBezTo>
                    <a:pt x="117467" y="1673"/>
                    <a:pt x="117292" y="1636"/>
                    <a:pt x="117158" y="1636"/>
                  </a:cubicBezTo>
                  <a:cubicBezTo>
                    <a:pt x="116986" y="1636"/>
                    <a:pt x="116880" y="1697"/>
                    <a:pt x="116821" y="1789"/>
                  </a:cubicBezTo>
                  <a:cubicBezTo>
                    <a:pt x="116895" y="1673"/>
                    <a:pt x="117089" y="1579"/>
                    <a:pt x="116952" y="1348"/>
                  </a:cubicBezTo>
                  <a:cubicBezTo>
                    <a:pt x="116795" y="1112"/>
                    <a:pt x="116229" y="572"/>
                    <a:pt x="115694" y="499"/>
                  </a:cubicBezTo>
                  <a:cubicBezTo>
                    <a:pt x="115686" y="497"/>
                    <a:pt x="115679" y="497"/>
                    <a:pt x="115673" y="497"/>
                  </a:cubicBezTo>
                  <a:cubicBezTo>
                    <a:pt x="115563" y="497"/>
                    <a:pt x="115882" y="751"/>
                    <a:pt x="115649" y="751"/>
                  </a:cubicBezTo>
                  <a:cubicBezTo>
                    <a:pt x="115630" y="751"/>
                    <a:pt x="115606" y="749"/>
                    <a:pt x="115579" y="745"/>
                  </a:cubicBezTo>
                  <a:cubicBezTo>
                    <a:pt x="115238" y="672"/>
                    <a:pt x="114902" y="577"/>
                    <a:pt x="114572" y="467"/>
                  </a:cubicBezTo>
                  <a:cubicBezTo>
                    <a:pt x="114231" y="336"/>
                    <a:pt x="113974" y="168"/>
                    <a:pt x="113649" y="127"/>
                  </a:cubicBezTo>
                  <a:cubicBezTo>
                    <a:pt x="113609" y="122"/>
                    <a:pt x="113573" y="121"/>
                    <a:pt x="113538" y="121"/>
                  </a:cubicBezTo>
                  <a:cubicBezTo>
                    <a:pt x="113212" y="121"/>
                    <a:pt x="113117" y="290"/>
                    <a:pt x="112846" y="290"/>
                  </a:cubicBezTo>
                  <a:cubicBezTo>
                    <a:pt x="112783" y="290"/>
                    <a:pt x="112710" y="281"/>
                    <a:pt x="112621" y="258"/>
                  </a:cubicBezTo>
                  <a:cubicBezTo>
                    <a:pt x="112408" y="211"/>
                    <a:pt x="112340" y="0"/>
                    <a:pt x="112105" y="0"/>
                  </a:cubicBezTo>
                  <a:close/>
                  <a:moveTo>
                    <a:pt x="12326" y="121147"/>
                  </a:moveTo>
                  <a:cubicBezTo>
                    <a:pt x="12192" y="121188"/>
                    <a:pt x="12201" y="121202"/>
                    <a:pt x="12251" y="121202"/>
                  </a:cubicBezTo>
                  <a:cubicBezTo>
                    <a:pt x="12340" y="121202"/>
                    <a:pt x="12562" y="121158"/>
                    <a:pt x="12326" y="121147"/>
                  </a:cubicBezTo>
                  <a:close/>
                  <a:moveTo>
                    <a:pt x="41333" y="30576"/>
                  </a:moveTo>
                  <a:cubicBezTo>
                    <a:pt x="41325" y="30576"/>
                    <a:pt x="41315" y="30577"/>
                    <a:pt x="41305" y="30578"/>
                  </a:cubicBezTo>
                  <a:cubicBezTo>
                    <a:pt x="41337" y="30578"/>
                    <a:pt x="40891" y="30783"/>
                    <a:pt x="40818" y="30809"/>
                  </a:cubicBezTo>
                  <a:cubicBezTo>
                    <a:pt x="40566" y="30888"/>
                    <a:pt x="40288" y="30961"/>
                    <a:pt x="40079" y="30961"/>
                  </a:cubicBezTo>
                  <a:cubicBezTo>
                    <a:pt x="39460" y="31076"/>
                    <a:pt x="38857" y="31265"/>
                    <a:pt x="38275" y="31512"/>
                  </a:cubicBezTo>
                  <a:cubicBezTo>
                    <a:pt x="37861" y="31685"/>
                    <a:pt x="38375" y="31821"/>
                    <a:pt x="37824" y="32078"/>
                  </a:cubicBezTo>
                  <a:cubicBezTo>
                    <a:pt x="37520" y="32219"/>
                    <a:pt x="37190" y="32298"/>
                    <a:pt x="36849" y="32309"/>
                  </a:cubicBezTo>
                  <a:cubicBezTo>
                    <a:pt x="36833" y="32253"/>
                    <a:pt x="36813" y="32225"/>
                    <a:pt x="36760" y="32225"/>
                  </a:cubicBezTo>
                  <a:cubicBezTo>
                    <a:pt x="36708" y="32225"/>
                    <a:pt x="36624" y="32251"/>
                    <a:pt x="36482" y="32303"/>
                  </a:cubicBezTo>
                  <a:cubicBezTo>
                    <a:pt x="35989" y="32482"/>
                    <a:pt x="36256" y="32398"/>
                    <a:pt x="36167" y="32607"/>
                  </a:cubicBezTo>
                  <a:cubicBezTo>
                    <a:pt x="36131" y="32700"/>
                    <a:pt x="35799" y="32880"/>
                    <a:pt x="35624" y="32880"/>
                  </a:cubicBezTo>
                  <a:cubicBezTo>
                    <a:pt x="35622" y="32880"/>
                    <a:pt x="35619" y="32880"/>
                    <a:pt x="35617" y="32880"/>
                  </a:cubicBezTo>
                  <a:cubicBezTo>
                    <a:pt x="35322" y="32876"/>
                    <a:pt x="35572" y="32613"/>
                    <a:pt x="35358" y="32613"/>
                  </a:cubicBezTo>
                  <a:cubicBezTo>
                    <a:pt x="35295" y="32613"/>
                    <a:pt x="35191" y="32636"/>
                    <a:pt x="35019" y="32696"/>
                  </a:cubicBezTo>
                  <a:cubicBezTo>
                    <a:pt x="34752" y="32786"/>
                    <a:pt x="34180" y="33126"/>
                    <a:pt x="34222" y="33252"/>
                  </a:cubicBezTo>
                  <a:cubicBezTo>
                    <a:pt x="34096" y="33320"/>
                    <a:pt x="33855" y="33378"/>
                    <a:pt x="33708" y="33446"/>
                  </a:cubicBezTo>
                  <a:cubicBezTo>
                    <a:pt x="33531" y="33524"/>
                    <a:pt x="32223" y="34217"/>
                    <a:pt x="32106" y="34217"/>
                  </a:cubicBezTo>
                  <a:cubicBezTo>
                    <a:pt x="32105" y="34217"/>
                    <a:pt x="32105" y="34217"/>
                    <a:pt x="32104" y="34217"/>
                  </a:cubicBezTo>
                  <a:cubicBezTo>
                    <a:pt x="31821" y="34207"/>
                    <a:pt x="32669" y="33671"/>
                    <a:pt x="32681" y="33577"/>
                  </a:cubicBezTo>
                  <a:lnTo>
                    <a:pt x="32681" y="33577"/>
                  </a:lnTo>
                  <a:cubicBezTo>
                    <a:pt x="32661" y="33692"/>
                    <a:pt x="30989" y="34345"/>
                    <a:pt x="30804" y="34490"/>
                  </a:cubicBezTo>
                  <a:cubicBezTo>
                    <a:pt x="30560" y="34669"/>
                    <a:pt x="30340" y="34723"/>
                    <a:pt x="30053" y="34723"/>
                  </a:cubicBezTo>
                  <a:cubicBezTo>
                    <a:pt x="30013" y="34723"/>
                    <a:pt x="29971" y="34722"/>
                    <a:pt x="29928" y="34720"/>
                  </a:cubicBezTo>
                  <a:cubicBezTo>
                    <a:pt x="29897" y="34719"/>
                    <a:pt x="29868" y="34719"/>
                    <a:pt x="29841" y="34719"/>
                  </a:cubicBezTo>
                  <a:cubicBezTo>
                    <a:pt x="29398" y="34719"/>
                    <a:pt x="29469" y="34873"/>
                    <a:pt x="29168" y="34972"/>
                  </a:cubicBezTo>
                  <a:cubicBezTo>
                    <a:pt x="28839" y="35072"/>
                    <a:pt x="28740" y="35120"/>
                    <a:pt x="28515" y="35120"/>
                  </a:cubicBezTo>
                  <a:cubicBezTo>
                    <a:pt x="28493" y="35120"/>
                    <a:pt x="28469" y="35120"/>
                    <a:pt x="28444" y="35119"/>
                  </a:cubicBezTo>
                  <a:cubicBezTo>
                    <a:pt x="28334" y="35119"/>
                    <a:pt x="28229" y="35145"/>
                    <a:pt x="28130" y="35187"/>
                  </a:cubicBezTo>
                  <a:cubicBezTo>
                    <a:pt x="27888" y="35287"/>
                    <a:pt x="27747" y="35475"/>
                    <a:pt x="27972" y="35486"/>
                  </a:cubicBezTo>
                  <a:cubicBezTo>
                    <a:pt x="28098" y="35533"/>
                    <a:pt x="28182" y="35675"/>
                    <a:pt x="27799" y="35732"/>
                  </a:cubicBezTo>
                  <a:cubicBezTo>
                    <a:pt x="27737" y="35742"/>
                    <a:pt x="27683" y="35745"/>
                    <a:pt x="27634" y="35745"/>
                  </a:cubicBezTo>
                  <a:cubicBezTo>
                    <a:pt x="27457" y="35745"/>
                    <a:pt x="27343" y="35698"/>
                    <a:pt x="27162" y="35698"/>
                  </a:cubicBezTo>
                  <a:cubicBezTo>
                    <a:pt x="27112" y="35698"/>
                    <a:pt x="27056" y="35702"/>
                    <a:pt x="26992" y="35711"/>
                  </a:cubicBezTo>
                  <a:cubicBezTo>
                    <a:pt x="26635" y="35769"/>
                    <a:pt x="26263" y="35958"/>
                    <a:pt x="25975" y="36104"/>
                  </a:cubicBezTo>
                  <a:cubicBezTo>
                    <a:pt x="25723" y="36188"/>
                    <a:pt x="25466" y="36246"/>
                    <a:pt x="25204" y="36278"/>
                  </a:cubicBezTo>
                  <a:cubicBezTo>
                    <a:pt x="25161" y="36262"/>
                    <a:pt x="25116" y="36255"/>
                    <a:pt x="25070" y="36255"/>
                  </a:cubicBezTo>
                  <a:cubicBezTo>
                    <a:pt x="25020" y="36255"/>
                    <a:pt x="24970" y="36264"/>
                    <a:pt x="24921" y="36283"/>
                  </a:cubicBezTo>
                  <a:cubicBezTo>
                    <a:pt x="24496" y="36409"/>
                    <a:pt x="24638" y="36487"/>
                    <a:pt x="24208" y="36629"/>
                  </a:cubicBezTo>
                  <a:cubicBezTo>
                    <a:pt x="23930" y="36718"/>
                    <a:pt x="23725" y="36713"/>
                    <a:pt x="23437" y="36776"/>
                  </a:cubicBezTo>
                  <a:cubicBezTo>
                    <a:pt x="22766" y="36917"/>
                    <a:pt x="21959" y="37179"/>
                    <a:pt x="21445" y="37489"/>
                  </a:cubicBezTo>
                  <a:cubicBezTo>
                    <a:pt x="21245" y="37606"/>
                    <a:pt x="21125" y="37675"/>
                    <a:pt x="21051" y="37675"/>
                  </a:cubicBezTo>
                  <a:cubicBezTo>
                    <a:pt x="20993" y="37675"/>
                    <a:pt x="20962" y="37633"/>
                    <a:pt x="20941" y="37541"/>
                  </a:cubicBezTo>
                  <a:cubicBezTo>
                    <a:pt x="21065" y="37450"/>
                    <a:pt x="21058" y="37420"/>
                    <a:pt x="20990" y="37420"/>
                  </a:cubicBezTo>
                  <a:cubicBezTo>
                    <a:pt x="20897" y="37420"/>
                    <a:pt x="20690" y="37476"/>
                    <a:pt x="20548" y="37510"/>
                  </a:cubicBezTo>
                  <a:cubicBezTo>
                    <a:pt x="20192" y="37599"/>
                    <a:pt x="19746" y="37693"/>
                    <a:pt x="19421" y="37835"/>
                  </a:cubicBezTo>
                  <a:cubicBezTo>
                    <a:pt x="19180" y="37940"/>
                    <a:pt x="18986" y="38113"/>
                    <a:pt x="18577" y="38139"/>
                  </a:cubicBezTo>
                  <a:cubicBezTo>
                    <a:pt x="18566" y="38089"/>
                    <a:pt x="18503" y="38069"/>
                    <a:pt x="18408" y="38069"/>
                  </a:cubicBezTo>
                  <a:cubicBezTo>
                    <a:pt x="18116" y="38069"/>
                    <a:pt x="17528" y="38258"/>
                    <a:pt x="17303" y="38333"/>
                  </a:cubicBezTo>
                  <a:cubicBezTo>
                    <a:pt x="17003" y="38433"/>
                    <a:pt x="16647" y="38813"/>
                    <a:pt x="16482" y="38813"/>
                  </a:cubicBezTo>
                  <a:cubicBezTo>
                    <a:pt x="16474" y="38813"/>
                    <a:pt x="16466" y="38812"/>
                    <a:pt x="16459" y="38810"/>
                  </a:cubicBezTo>
                  <a:cubicBezTo>
                    <a:pt x="16239" y="38745"/>
                    <a:pt x="16109" y="38700"/>
                    <a:pt x="15909" y="38700"/>
                  </a:cubicBezTo>
                  <a:cubicBezTo>
                    <a:pt x="15771" y="38700"/>
                    <a:pt x="15600" y="38722"/>
                    <a:pt x="15342" y="38773"/>
                  </a:cubicBezTo>
                  <a:cubicBezTo>
                    <a:pt x="14435" y="38957"/>
                    <a:pt x="13475" y="39135"/>
                    <a:pt x="12579" y="39371"/>
                  </a:cubicBezTo>
                  <a:lnTo>
                    <a:pt x="11609" y="39644"/>
                  </a:lnTo>
                  <a:cubicBezTo>
                    <a:pt x="11410" y="39696"/>
                    <a:pt x="11278" y="39822"/>
                    <a:pt x="11100" y="39853"/>
                  </a:cubicBezTo>
                  <a:cubicBezTo>
                    <a:pt x="11067" y="39859"/>
                    <a:pt x="11034" y="39861"/>
                    <a:pt x="11002" y="39861"/>
                  </a:cubicBezTo>
                  <a:cubicBezTo>
                    <a:pt x="10778" y="39861"/>
                    <a:pt x="10559" y="39752"/>
                    <a:pt x="10377" y="39738"/>
                  </a:cubicBezTo>
                  <a:cubicBezTo>
                    <a:pt x="10275" y="39731"/>
                    <a:pt x="10173" y="39727"/>
                    <a:pt x="10071" y="39727"/>
                  </a:cubicBezTo>
                  <a:cubicBezTo>
                    <a:pt x="9867" y="39727"/>
                    <a:pt x="9662" y="39741"/>
                    <a:pt x="9459" y="39769"/>
                  </a:cubicBezTo>
                  <a:cubicBezTo>
                    <a:pt x="9030" y="39822"/>
                    <a:pt x="8653" y="39921"/>
                    <a:pt x="8673" y="40099"/>
                  </a:cubicBezTo>
                  <a:lnTo>
                    <a:pt x="8673" y="40099"/>
                  </a:lnTo>
                  <a:cubicBezTo>
                    <a:pt x="8670" y="40077"/>
                    <a:pt x="8647" y="40068"/>
                    <a:pt x="8609" y="40068"/>
                  </a:cubicBezTo>
                  <a:cubicBezTo>
                    <a:pt x="8386" y="40068"/>
                    <a:pt x="7640" y="40400"/>
                    <a:pt x="7456" y="40498"/>
                  </a:cubicBezTo>
                  <a:cubicBezTo>
                    <a:pt x="7336" y="40545"/>
                    <a:pt x="6717" y="40540"/>
                    <a:pt x="6418" y="40661"/>
                  </a:cubicBezTo>
                  <a:cubicBezTo>
                    <a:pt x="6014" y="40813"/>
                    <a:pt x="5522" y="41106"/>
                    <a:pt x="5217" y="41442"/>
                  </a:cubicBezTo>
                  <a:cubicBezTo>
                    <a:pt x="4950" y="41751"/>
                    <a:pt x="5202" y="41757"/>
                    <a:pt x="5270" y="41835"/>
                  </a:cubicBezTo>
                  <a:cubicBezTo>
                    <a:pt x="5128" y="41956"/>
                    <a:pt x="4871" y="42291"/>
                    <a:pt x="4746" y="42428"/>
                  </a:cubicBezTo>
                  <a:cubicBezTo>
                    <a:pt x="4732" y="42400"/>
                    <a:pt x="4711" y="42386"/>
                    <a:pt x="4680" y="42386"/>
                  </a:cubicBezTo>
                  <a:cubicBezTo>
                    <a:pt x="4664" y="42386"/>
                    <a:pt x="4646" y="42389"/>
                    <a:pt x="4625" y="42396"/>
                  </a:cubicBezTo>
                  <a:cubicBezTo>
                    <a:pt x="4525" y="42464"/>
                    <a:pt x="4337" y="42800"/>
                    <a:pt x="4263" y="42936"/>
                  </a:cubicBezTo>
                  <a:cubicBezTo>
                    <a:pt x="4200" y="43067"/>
                    <a:pt x="4059" y="43083"/>
                    <a:pt x="3938" y="43293"/>
                  </a:cubicBezTo>
                  <a:cubicBezTo>
                    <a:pt x="3812" y="43534"/>
                    <a:pt x="3718" y="43786"/>
                    <a:pt x="3655" y="44048"/>
                  </a:cubicBezTo>
                  <a:cubicBezTo>
                    <a:pt x="3472" y="44855"/>
                    <a:pt x="3582" y="45138"/>
                    <a:pt x="3592" y="45747"/>
                  </a:cubicBezTo>
                  <a:cubicBezTo>
                    <a:pt x="3601" y="46200"/>
                    <a:pt x="3563" y="46305"/>
                    <a:pt x="3490" y="46305"/>
                  </a:cubicBezTo>
                  <a:cubicBezTo>
                    <a:pt x="3439" y="46305"/>
                    <a:pt x="3371" y="46254"/>
                    <a:pt x="3290" y="46235"/>
                  </a:cubicBezTo>
                  <a:lnTo>
                    <a:pt x="3290" y="46235"/>
                  </a:lnTo>
                  <a:cubicBezTo>
                    <a:pt x="3406" y="46265"/>
                    <a:pt x="3220" y="46676"/>
                    <a:pt x="3278" y="46889"/>
                  </a:cubicBezTo>
                  <a:cubicBezTo>
                    <a:pt x="3288" y="46931"/>
                    <a:pt x="3435" y="46984"/>
                    <a:pt x="3424" y="47031"/>
                  </a:cubicBezTo>
                  <a:cubicBezTo>
                    <a:pt x="3367" y="47340"/>
                    <a:pt x="3188" y="47236"/>
                    <a:pt x="3136" y="47503"/>
                  </a:cubicBezTo>
                  <a:cubicBezTo>
                    <a:pt x="3068" y="47870"/>
                    <a:pt x="3188" y="48153"/>
                    <a:pt x="3162" y="48499"/>
                  </a:cubicBezTo>
                  <a:cubicBezTo>
                    <a:pt x="3148" y="48725"/>
                    <a:pt x="3127" y="48805"/>
                    <a:pt x="3105" y="48805"/>
                  </a:cubicBezTo>
                  <a:cubicBezTo>
                    <a:pt x="3072" y="48805"/>
                    <a:pt x="3039" y="48620"/>
                    <a:pt x="3026" y="48483"/>
                  </a:cubicBezTo>
                  <a:cubicBezTo>
                    <a:pt x="3012" y="48337"/>
                    <a:pt x="2958" y="48259"/>
                    <a:pt x="2898" y="48259"/>
                  </a:cubicBezTo>
                  <a:cubicBezTo>
                    <a:pt x="2822" y="48259"/>
                    <a:pt x="2735" y="48387"/>
                    <a:pt x="2711" y="48662"/>
                  </a:cubicBezTo>
                  <a:cubicBezTo>
                    <a:pt x="2669" y="49139"/>
                    <a:pt x="2717" y="49700"/>
                    <a:pt x="2905" y="49742"/>
                  </a:cubicBezTo>
                  <a:cubicBezTo>
                    <a:pt x="2898" y="49740"/>
                    <a:pt x="2890" y="49739"/>
                    <a:pt x="2883" y="49739"/>
                  </a:cubicBezTo>
                  <a:cubicBezTo>
                    <a:pt x="2430" y="49739"/>
                    <a:pt x="2336" y="52773"/>
                    <a:pt x="2015" y="52773"/>
                  </a:cubicBezTo>
                  <a:cubicBezTo>
                    <a:pt x="2011" y="52773"/>
                    <a:pt x="2007" y="52773"/>
                    <a:pt x="2003" y="52772"/>
                  </a:cubicBezTo>
                  <a:cubicBezTo>
                    <a:pt x="1673" y="53323"/>
                    <a:pt x="1878" y="53931"/>
                    <a:pt x="1804" y="54586"/>
                  </a:cubicBezTo>
                  <a:lnTo>
                    <a:pt x="1579" y="56075"/>
                  </a:lnTo>
                  <a:cubicBezTo>
                    <a:pt x="1474" y="56746"/>
                    <a:pt x="1500" y="57397"/>
                    <a:pt x="1416" y="58015"/>
                  </a:cubicBezTo>
                  <a:cubicBezTo>
                    <a:pt x="1343" y="58508"/>
                    <a:pt x="1191" y="58618"/>
                    <a:pt x="1107" y="59247"/>
                  </a:cubicBezTo>
                  <a:cubicBezTo>
                    <a:pt x="1075" y="59483"/>
                    <a:pt x="1023" y="59871"/>
                    <a:pt x="1075" y="60055"/>
                  </a:cubicBezTo>
                  <a:cubicBezTo>
                    <a:pt x="1107" y="60149"/>
                    <a:pt x="1222" y="60092"/>
                    <a:pt x="1191" y="60296"/>
                  </a:cubicBezTo>
                  <a:cubicBezTo>
                    <a:pt x="1128" y="60708"/>
                    <a:pt x="924" y="60772"/>
                    <a:pt x="787" y="60772"/>
                  </a:cubicBezTo>
                  <a:cubicBezTo>
                    <a:pt x="764" y="60772"/>
                    <a:pt x="742" y="60770"/>
                    <a:pt x="724" y="60768"/>
                  </a:cubicBezTo>
                  <a:lnTo>
                    <a:pt x="724" y="60768"/>
                  </a:lnTo>
                  <a:cubicBezTo>
                    <a:pt x="955" y="60805"/>
                    <a:pt x="415" y="64899"/>
                    <a:pt x="373" y="65466"/>
                  </a:cubicBezTo>
                  <a:cubicBezTo>
                    <a:pt x="331" y="66032"/>
                    <a:pt x="163" y="66698"/>
                    <a:pt x="137" y="67238"/>
                  </a:cubicBezTo>
                  <a:cubicBezTo>
                    <a:pt x="126" y="67757"/>
                    <a:pt x="153" y="68271"/>
                    <a:pt x="226" y="68785"/>
                  </a:cubicBezTo>
                  <a:cubicBezTo>
                    <a:pt x="243" y="68914"/>
                    <a:pt x="434" y="69370"/>
                    <a:pt x="508" y="69370"/>
                  </a:cubicBezTo>
                  <a:cubicBezTo>
                    <a:pt x="523" y="69370"/>
                    <a:pt x="533" y="69351"/>
                    <a:pt x="535" y="69305"/>
                  </a:cubicBezTo>
                  <a:lnTo>
                    <a:pt x="535" y="69305"/>
                  </a:lnTo>
                  <a:cubicBezTo>
                    <a:pt x="515" y="69688"/>
                    <a:pt x="132" y="69397"/>
                    <a:pt x="242" y="70038"/>
                  </a:cubicBezTo>
                  <a:cubicBezTo>
                    <a:pt x="258" y="70122"/>
                    <a:pt x="441" y="70740"/>
                    <a:pt x="383" y="70882"/>
                  </a:cubicBezTo>
                  <a:cubicBezTo>
                    <a:pt x="382" y="70886"/>
                    <a:pt x="379" y="70889"/>
                    <a:pt x="375" y="70889"/>
                  </a:cubicBezTo>
                  <a:cubicBezTo>
                    <a:pt x="335" y="70889"/>
                    <a:pt x="185" y="70644"/>
                    <a:pt x="114" y="70644"/>
                  </a:cubicBezTo>
                  <a:cubicBezTo>
                    <a:pt x="88" y="70644"/>
                    <a:pt x="73" y="70680"/>
                    <a:pt x="79" y="70777"/>
                  </a:cubicBezTo>
                  <a:cubicBezTo>
                    <a:pt x="100" y="71233"/>
                    <a:pt x="210" y="72067"/>
                    <a:pt x="425" y="72072"/>
                  </a:cubicBezTo>
                  <a:cubicBezTo>
                    <a:pt x="457" y="72360"/>
                    <a:pt x="226" y="72691"/>
                    <a:pt x="168" y="72775"/>
                  </a:cubicBezTo>
                  <a:cubicBezTo>
                    <a:pt x="158" y="72858"/>
                    <a:pt x="1" y="73745"/>
                    <a:pt x="37" y="73807"/>
                  </a:cubicBezTo>
                  <a:cubicBezTo>
                    <a:pt x="147" y="73965"/>
                    <a:pt x="347" y="73897"/>
                    <a:pt x="389" y="74384"/>
                  </a:cubicBezTo>
                  <a:cubicBezTo>
                    <a:pt x="420" y="74756"/>
                    <a:pt x="341" y="75019"/>
                    <a:pt x="394" y="75428"/>
                  </a:cubicBezTo>
                  <a:cubicBezTo>
                    <a:pt x="446" y="75816"/>
                    <a:pt x="525" y="75868"/>
                    <a:pt x="556" y="76293"/>
                  </a:cubicBezTo>
                  <a:cubicBezTo>
                    <a:pt x="598" y="76801"/>
                    <a:pt x="446" y="76948"/>
                    <a:pt x="457" y="77483"/>
                  </a:cubicBezTo>
                  <a:cubicBezTo>
                    <a:pt x="452" y="77841"/>
                    <a:pt x="565" y="78416"/>
                    <a:pt x="745" y="78416"/>
                  </a:cubicBezTo>
                  <a:cubicBezTo>
                    <a:pt x="747" y="78416"/>
                    <a:pt x="749" y="78416"/>
                    <a:pt x="750" y="78416"/>
                  </a:cubicBezTo>
                  <a:lnTo>
                    <a:pt x="750" y="78416"/>
                  </a:lnTo>
                  <a:cubicBezTo>
                    <a:pt x="730" y="78508"/>
                    <a:pt x="621" y="79267"/>
                    <a:pt x="667" y="79267"/>
                  </a:cubicBezTo>
                  <a:cubicBezTo>
                    <a:pt x="669" y="79267"/>
                    <a:pt x="670" y="79267"/>
                    <a:pt x="672" y="79265"/>
                  </a:cubicBezTo>
                  <a:cubicBezTo>
                    <a:pt x="714" y="79230"/>
                    <a:pt x="792" y="79035"/>
                    <a:pt x="863" y="79035"/>
                  </a:cubicBezTo>
                  <a:cubicBezTo>
                    <a:pt x="907" y="79035"/>
                    <a:pt x="948" y="79109"/>
                    <a:pt x="976" y="79339"/>
                  </a:cubicBezTo>
                  <a:cubicBezTo>
                    <a:pt x="1007" y="79633"/>
                    <a:pt x="939" y="79795"/>
                    <a:pt x="939" y="80062"/>
                  </a:cubicBezTo>
                  <a:cubicBezTo>
                    <a:pt x="950" y="80608"/>
                    <a:pt x="1086" y="81646"/>
                    <a:pt x="1327" y="81898"/>
                  </a:cubicBezTo>
                  <a:cubicBezTo>
                    <a:pt x="1318" y="81888"/>
                    <a:pt x="1309" y="81884"/>
                    <a:pt x="1301" y="81884"/>
                  </a:cubicBezTo>
                  <a:cubicBezTo>
                    <a:pt x="1184" y="81884"/>
                    <a:pt x="1140" y="82747"/>
                    <a:pt x="1165" y="82967"/>
                  </a:cubicBezTo>
                  <a:cubicBezTo>
                    <a:pt x="1169" y="82967"/>
                    <a:pt x="1173" y="82966"/>
                    <a:pt x="1178" y="82966"/>
                  </a:cubicBezTo>
                  <a:cubicBezTo>
                    <a:pt x="1338" y="82966"/>
                    <a:pt x="1344" y="83255"/>
                    <a:pt x="1401" y="83638"/>
                  </a:cubicBezTo>
                  <a:cubicBezTo>
                    <a:pt x="1463" y="84084"/>
                    <a:pt x="1421" y="83885"/>
                    <a:pt x="1553" y="84016"/>
                  </a:cubicBezTo>
                  <a:cubicBezTo>
                    <a:pt x="1736" y="84204"/>
                    <a:pt x="1657" y="85269"/>
                    <a:pt x="1699" y="85594"/>
                  </a:cubicBezTo>
                  <a:cubicBezTo>
                    <a:pt x="1726" y="85835"/>
                    <a:pt x="1830" y="85867"/>
                    <a:pt x="1893" y="86165"/>
                  </a:cubicBezTo>
                  <a:cubicBezTo>
                    <a:pt x="1988" y="86590"/>
                    <a:pt x="2040" y="87036"/>
                    <a:pt x="2108" y="87466"/>
                  </a:cubicBezTo>
                  <a:cubicBezTo>
                    <a:pt x="2218" y="88195"/>
                    <a:pt x="2319" y="88611"/>
                    <a:pt x="2568" y="88928"/>
                  </a:cubicBezTo>
                  <a:lnTo>
                    <a:pt x="2568" y="88928"/>
                  </a:lnTo>
                  <a:cubicBezTo>
                    <a:pt x="2489" y="88839"/>
                    <a:pt x="2403" y="88750"/>
                    <a:pt x="2338" y="88750"/>
                  </a:cubicBezTo>
                  <a:cubicBezTo>
                    <a:pt x="2323" y="88750"/>
                    <a:pt x="2309" y="88755"/>
                    <a:pt x="2297" y="88766"/>
                  </a:cubicBezTo>
                  <a:cubicBezTo>
                    <a:pt x="2182" y="88871"/>
                    <a:pt x="2402" y="89306"/>
                    <a:pt x="2460" y="89390"/>
                  </a:cubicBezTo>
                  <a:cubicBezTo>
                    <a:pt x="2800" y="89883"/>
                    <a:pt x="2769" y="90234"/>
                    <a:pt x="2559" y="90606"/>
                  </a:cubicBezTo>
                  <a:cubicBezTo>
                    <a:pt x="2412" y="90868"/>
                    <a:pt x="3236" y="91545"/>
                    <a:pt x="2911" y="91587"/>
                  </a:cubicBezTo>
                  <a:cubicBezTo>
                    <a:pt x="2698" y="91618"/>
                    <a:pt x="2931" y="92956"/>
                    <a:pt x="3215" y="92956"/>
                  </a:cubicBezTo>
                  <a:cubicBezTo>
                    <a:pt x="3219" y="92956"/>
                    <a:pt x="3222" y="92956"/>
                    <a:pt x="3225" y="92955"/>
                  </a:cubicBezTo>
                  <a:lnTo>
                    <a:pt x="3225" y="92955"/>
                  </a:lnTo>
                  <a:cubicBezTo>
                    <a:pt x="3099" y="92971"/>
                    <a:pt x="3078" y="93181"/>
                    <a:pt x="3052" y="93458"/>
                  </a:cubicBezTo>
                  <a:cubicBezTo>
                    <a:pt x="3042" y="93595"/>
                    <a:pt x="3136" y="93773"/>
                    <a:pt x="3173" y="93999"/>
                  </a:cubicBezTo>
                  <a:cubicBezTo>
                    <a:pt x="3241" y="94387"/>
                    <a:pt x="3183" y="94565"/>
                    <a:pt x="3236" y="94942"/>
                  </a:cubicBezTo>
                  <a:cubicBezTo>
                    <a:pt x="3283" y="95320"/>
                    <a:pt x="3414" y="95545"/>
                    <a:pt x="3456" y="95870"/>
                  </a:cubicBezTo>
                  <a:cubicBezTo>
                    <a:pt x="3503" y="96258"/>
                    <a:pt x="3534" y="96652"/>
                    <a:pt x="3555" y="97034"/>
                  </a:cubicBezTo>
                  <a:cubicBezTo>
                    <a:pt x="3571" y="97606"/>
                    <a:pt x="3534" y="98030"/>
                    <a:pt x="3634" y="98628"/>
                  </a:cubicBezTo>
                  <a:cubicBezTo>
                    <a:pt x="3681" y="98917"/>
                    <a:pt x="3896" y="99210"/>
                    <a:pt x="3907" y="99346"/>
                  </a:cubicBezTo>
                  <a:cubicBezTo>
                    <a:pt x="3922" y="99530"/>
                    <a:pt x="3713" y="99661"/>
                    <a:pt x="3681" y="99876"/>
                  </a:cubicBezTo>
                  <a:cubicBezTo>
                    <a:pt x="3634" y="100170"/>
                    <a:pt x="3823" y="100369"/>
                    <a:pt x="3901" y="100448"/>
                  </a:cubicBezTo>
                  <a:cubicBezTo>
                    <a:pt x="3980" y="100526"/>
                    <a:pt x="4331" y="100552"/>
                    <a:pt x="4211" y="100961"/>
                  </a:cubicBezTo>
                  <a:cubicBezTo>
                    <a:pt x="4106" y="101297"/>
                    <a:pt x="3954" y="101433"/>
                    <a:pt x="3912" y="101905"/>
                  </a:cubicBezTo>
                  <a:cubicBezTo>
                    <a:pt x="3854" y="102529"/>
                    <a:pt x="4363" y="102817"/>
                    <a:pt x="4122" y="103363"/>
                  </a:cubicBezTo>
                  <a:cubicBezTo>
                    <a:pt x="3975" y="103688"/>
                    <a:pt x="4080" y="104946"/>
                    <a:pt x="4106" y="105371"/>
                  </a:cubicBezTo>
                  <a:cubicBezTo>
                    <a:pt x="4132" y="105806"/>
                    <a:pt x="4195" y="106189"/>
                    <a:pt x="4143" y="106634"/>
                  </a:cubicBezTo>
                  <a:cubicBezTo>
                    <a:pt x="4132" y="106743"/>
                    <a:pt x="3898" y="107631"/>
                    <a:pt x="3931" y="107631"/>
                  </a:cubicBezTo>
                  <a:cubicBezTo>
                    <a:pt x="3932" y="107631"/>
                    <a:pt x="3932" y="107631"/>
                    <a:pt x="3933" y="107631"/>
                  </a:cubicBezTo>
                  <a:cubicBezTo>
                    <a:pt x="3988" y="107599"/>
                    <a:pt x="4041" y="107458"/>
                    <a:pt x="4089" y="107458"/>
                  </a:cubicBezTo>
                  <a:cubicBezTo>
                    <a:pt x="4114" y="107458"/>
                    <a:pt x="4137" y="107496"/>
                    <a:pt x="4158" y="107604"/>
                  </a:cubicBezTo>
                  <a:cubicBezTo>
                    <a:pt x="4190" y="107804"/>
                    <a:pt x="4195" y="108003"/>
                    <a:pt x="4179" y="108202"/>
                  </a:cubicBezTo>
                  <a:cubicBezTo>
                    <a:pt x="4159" y="108585"/>
                    <a:pt x="4066" y="109219"/>
                    <a:pt x="3892" y="109219"/>
                  </a:cubicBezTo>
                  <a:cubicBezTo>
                    <a:pt x="3890" y="109219"/>
                    <a:pt x="3888" y="109219"/>
                    <a:pt x="3886" y="109219"/>
                  </a:cubicBezTo>
                  <a:lnTo>
                    <a:pt x="3886" y="109219"/>
                  </a:lnTo>
                  <a:cubicBezTo>
                    <a:pt x="4436" y="109272"/>
                    <a:pt x="3770" y="109854"/>
                    <a:pt x="3786" y="110436"/>
                  </a:cubicBezTo>
                  <a:cubicBezTo>
                    <a:pt x="3802" y="110949"/>
                    <a:pt x="4059" y="111023"/>
                    <a:pt x="4069" y="111647"/>
                  </a:cubicBezTo>
                  <a:cubicBezTo>
                    <a:pt x="4069" y="111820"/>
                    <a:pt x="3938" y="112302"/>
                    <a:pt x="3922" y="112507"/>
                  </a:cubicBezTo>
                  <a:cubicBezTo>
                    <a:pt x="3854" y="113424"/>
                    <a:pt x="4101" y="113057"/>
                    <a:pt x="4116" y="114006"/>
                  </a:cubicBezTo>
                  <a:cubicBezTo>
                    <a:pt x="4148" y="114620"/>
                    <a:pt x="4185" y="115055"/>
                    <a:pt x="4405" y="115684"/>
                  </a:cubicBezTo>
                  <a:cubicBezTo>
                    <a:pt x="4457" y="115878"/>
                    <a:pt x="4788" y="116381"/>
                    <a:pt x="4798" y="116423"/>
                  </a:cubicBezTo>
                  <a:cubicBezTo>
                    <a:pt x="5139" y="117304"/>
                    <a:pt x="5438" y="118536"/>
                    <a:pt x="6366" y="119144"/>
                  </a:cubicBezTo>
                  <a:cubicBezTo>
                    <a:pt x="6523" y="119236"/>
                    <a:pt x="6587" y="119253"/>
                    <a:pt x="6624" y="119253"/>
                  </a:cubicBezTo>
                  <a:cubicBezTo>
                    <a:pt x="6646" y="119253"/>
                    <a:pt x="6658" y="119247"/>
                    <a:pt x="6676" y="119247"/>
                  </a:cubicBezTo>
                  <a:cubicBezTo>
                    <a:pt x="6714" y="119247"/>
                    <a:pt x="6774" y="119275"/>
                    <a:pt x="7000" y="119454"/>
                  </a:cubicBezTo>
                  <a:cubicBezTo>
                    <a:pt x="7136" y="119653"/>
                    <a:pt x="7309" y="119826"/>
                    <a:pt x="7509" y="119957"/>
                  </a:cubicBezTo>
                  <a:cubicBezTo>
                    <a:pt x="7549" y="119986"/>
                    <a:pt x="7578" y="119993"/>
                    <a:pt x="7607" y="119993"/>
                  </a:cubicBezTo>
                  <a:cubicBezTo>
                    <a:pt x="7634" y="119993"/>
                    <a:pt x="7661" y="119987"/>
                    <a:pt x="7695" y="119987"/>
                  </a:cubicBezTo>
                  <a:cubicBezTo>
                    <a:pt x="7731" y="119987"/>
                    <a:pt x="7776" y="119994"/>
                    <a:pt x="7839" y="120020"/>
                  </a:cubicBezTo>
                  <a:cubicBezTo>
                    <a:pt x="8747" y="120494"/>
                    <a:pt x="10515" y="121240"/>
                    <a:pt x="11704" y="121240"/>
                  </a:cubicBezTo>
                  <a:cubicBezTo>
                    <a:pt x="11935" y="121240"/>
                    <a:pt x="12145" y="121211"/>
                    <a:pt x="12322" y="121147"/>
                  </a:cubicBezTo>
                  <a:lnTo>
                    <a:pt x="12322" y="121147"/>
                  </a:lnTo>
                  <a:cubicBezTo>
                    <a:pt x="12323" y="121147"/>
                    <a:pt x="12325" y="121147"/>
                    <a:pt x="12326" y="121147"/>
                  </a:cubicBezTo>
                  <a:lnTo>
                    <a:pt x="12326" y="121147"/>
                  </a:lnTo>
                  <a:cubicBezTo>
                    <a:pt x="12327" y="121147"/>
                    <a:pt x="12327" y="121147"/>
                    <a:pt x="12327" y="121147"/>
                  </a:cubicBezTo>
                  <a:cubicBezTo>
                    <a:pt x="12330" y="121147"/>
                    <a:pt x="12332" y="121147"/>
                    <a:pt x="12335" y="121147"/>
                  </a:cubicBezTo>
                  <a:cubicBezTo>
                    <a:pt x="12838" y="121147"/>
                    <a:pt x="13052" y="120182"/>
                    <a:pt x="12369" y="120109"/>
                  </a:cubicBezTo>
                  <a:cubicBezTo>
                    <a:pt x="12165" y="120096"/>
                    <a:pt x="11495" y="120001"/>
                    <a:pt x="11195" y="120001"/>
                  </a:cubicBezTo>
                  <a:cubicBezTo>
                    <a:pt x="11133" y="120001"/>
                    <a:pt x="11086" y="120005"/>
                    <a:pt x="11063" y="120015"/>
                  </a:cubicBezTo>
                  <a:cubicBezTo>
                    <a:pt x="10895" y="120102"/>
                    <a:pt x="10814" y="120211"/>
                    <a:pt x="10616" y="120211"/>
                  </a:cubicBezTo>
                  <a:cubicBezTo>
                    <a:pt x="10480" y="120211"/>
                    <a:pt x="10289" y="120160"/>
                    <a:pt x="9978" y="120015"/>
                  </a:cubicBezTo>
                  <a:cubicBezTo>
                    <a:pt x="9302" y="119753"/>
                    <a:pt x="8641" y="119438"/>
                    <a:pt x="8007" y="119081"/>
                  </a:cubicBezTo>
                  <a:cubicBezTo>
                    <a:pt x="7614" y="118872"/>
                    <a:pt x="7157" y="118866"/>
                    <a:pt x="6906" y="118599"/>
                  </a:cubicBezTo>
                  <a:cubicBezTo>
                    <a:pt x="6513" y="118132"/>
                    <a:pt x="6759" y="117834"/>
                    <a:pt x="6402" y="117283"/>
                  </a:cubicBezTo>
                  <a:cubicBezTo>
                    <a:pt x="6344" y="117184"/>
                    <a:pt x="6298" y="117149"/>
                    <a:pt x="6260" y="117149"/>
                  </a:cubicBezTo>
                  <a:cubicBezTo>
                    <a:pt x="6170" y="117149"/>
                    <a:pt x="6123" y="117340"/>
                    <a:pt x="6072" y="117351"/>
                  </a:cubicBezTo>
                  <a:cubicBezTo>
                    <a:pt x="5857" y="117063"/>
                    <a:pt x="6093" y="116738"/>
                    <a:pt x="5826" y="116491"/>
                  </a:cubicBezTo>
                  <a:cubicBezTo>
                    <a:pt x="5773" y="116418"/>
                    <a:pt x="5071" y="116596"/>
                    <a:pt x="5060" y="115946"/>
                  </a:cubicBezTo>
                  <a:cubicBezTo>
                    <a:pt x="5065" y="115663"/>
                    <a:pt x="5301" y="115883"/>
                    <a:pt x="5244" y="115385"/>
                  </a:cubicBezTo>
                  <a:cubicBezTo>
                    <a:pt x="5202" y="115133"/>
                    <a:pt x="5139" y="114887"/>
                    <a:pt x="5060" y="114646"/>
                  </a:cubicBezTo>
                  <a:cubicBezTo>
                    <a:pt x="4999" y="114452"/>
                    <a:pt x="4935" y="114429"/>
                    <a:pt x="4871" y="114429"/>
                  </a:cubicBezTo>
                  <a:cubicBezTo>
                    <a:pt x="4851" y="114429"/>
                    <a:pt x="4830" y="114431"/>
                    <a:pt x="4810" y="114431"/>
                  </a:cubicBezTo>
                  <a:cubicBezTo>
                    <a:pt x="4717" y="114431"/>
                    <a:pt x="4626" y="114383"/>
                    <a:pt x="4546" y="113838"/>
                  </a:cubicBezTo>
                  <a:lnTo>
                    <a:pt x="4546" y="113838"/>
                  </a:lnTo>
                  <a:cubicBezTo>
                    <a:pt x="4563" y="113842"/>
                    <a:pt x="4579" y="113843"/>
                    <a:pt x="4595" y="113843"/>
                  </a:cubicBezTo>
                  <a:cubicBezTo>
                    <a:pt x="4728" y="113843"/>
                    <a:pt x="4828" y="113724"/>
                    <a:pt x="4903" y="113466"/>
                  </a:cubicBezTo>
                  <a:cubicBezTo>
                    <a:pt x="4940" y="113073"/>
                    <a:pt x="5029" y="112444"/>
                    <a:pt x="4767" y="112433"/>
                  </a:cubicBezTo>
                  <a:lnTo>
                    <a:pt x="4767" y="112433"/>
                  </a:lnTo>
                  <a:cubicBezTo>
                    <a:pt x="4768" y="112433"/>
                    <a:pt x="4770" y="112433"/>
                    <a:pt x="4772" y="112433"/>
                  </a:cubicBezTo>
                  <a:cubicBezTo>
                    <a:pt x="5112" y="112433"/>
                    <a:pt x="5033" y="111901"/>
                    <a:pt x="4871" y="111400"/>
                  </a:cubicBezTo>
                  <a:lnTo>
                    <a:pt x="4871" y="111400"/>
                  </a:lnTo>
                  <a:cubicBezTo>
                    <a:pt x="4873" y="111401"/>
                    <a:pt x="4875" y="111401"/>
                    <a:pt x="4876" y="111401"/>
                  </a:cubicBezTo>
                  <a:cubicBezTo>
                    <a:pt x="5106" y="111401"/>
                    <a:pt x="5008" y="109086"/>
                    <a:pt x="5013" y="108810"/>
                  </a:cubicBezTo>
                  <a:lnTo>
                    <a:pt x="5013" y="108810"/>
                  </a:lnTo>
                  <a:cubicBezTo>
                    <a:pt x="4986" y="109308"/>
                    <a:pt x="4901" y="109541"/>
                    <a:pt x="4834" y="109541"/>
                  </a:cubicBezTo>
                  <a:cubicBezTo>
                    <a:pt x="4756" y="109541"/>
                    <a:pt x="4701" y="109235"/>
                    <a:pt x="4782" y="108669"/>
                  </a:cubicBezTo>
                  <a:cubicBezTo>
                    <a:pt x="4887" y="107945"/>
                    <a:pt x="4940" y="107222"/>
                    <a:pt x="4950" y="106493"/>
                  </a:cubicBezTo>
                  <a:cubicBezTo>
                    <a:pt x="4949" y="106493"/>
                    <a:pt x="4948" y="106493"/>
                    <a:pt x="4946" y="106493"/>
                  </a:cubicBezTo>
                  <a:cubicBezTo>
                    <a:pt x="4661" y="106493"/>
                    <a:pt x="4572" y="108341"/>
                    <a:pt x="4483" y="108915"/>
                  </a:cubicBezTo>
                  <a:lnTo>
                    <a:pt x="4546" y="107216"/>
                  </a:lnTo>
                  <a:cubicBezTo>
                    <a:pt x="4562" y="106844"/>
                    <a:pt x="4604" y="106257"/>
                    <a:pt x="4756" y="106084"/>
                  </a:cubicBezTo>
                  <a:cubicBezTo>
                    <a:pt x="4784" y="106051"/>
                    <a:pt x="4810" y="106039"/>
                    <a:pt x="4834" y="106039"/>
                  </a:cubicBezTo>
                  <a:cubicBezTo>
                    <a:pt x="4885" y="106039"/>
                    <a:pt x="4928" y="106093"/>
                    <a:pt x="4969" y="106093"/>
                  </a:cubicBezTo>
                  <a:cubicBezTo>
                    <a:pt x="5007" y="106093"/>
                    <a:pt x="5042" y="106046"/>
                    <a:pt x="5081" y="105864"/>
                  </a:cubicBezTo>
                  <a:cubicBezTo>
                    <a:pt x="5275" y="104904"/>
                    <a:pt x="4913" y="104637"/>
                    <a:pt x="4882" y="103751"/>
                  </a:cubicBezTo>
                  <a:cubicBezTo>
                    <a:pt x="4850" y="103132"/>
                    <a:pt x="4945" y="102513"/>
                    <a:pt x="5149" y="101931"/>
                  </a:cubicBezTo>
                  <a:cubicBezTo>
                    <a:pt x="4982" y="101931"/>
                    <a:pt x="4730" y="101349"/>
                    <a:pt x="4635" y="100977"/>
                  </a:cubicBezTo>
                  <a:cubicBezTo>
                    <a:pt x="4489" y="100406"/>
                    <a:pt x="4788" y="100668"/>
                    <a:pt x="4782" y="100489"/>
                  </a:cubicBezTo>
                  <a:cubicBezTo>
                    <a:pt x="4777" y="100409"/>
                    <a:pt x="4764" y="100349"/>
                    <a:pt x="4746" y="100304"/>
                  </a:cubicBezTo>
                  <a:lnTo>
                    <a:pt x="4746" y="100304"/>
                  </a:lnTo>
                  <a:cubicBezTo>
                    <a:pt x="4764" y="100309"/>
                    <a:pt x="4783" y="100312"/>
                    <a:pt x="4799" y="100312"/>
                  </a:cubicBezTo>
                  <a:cubicBezTo>
                    <a:pt x="4846" y="100312"/>
                    <a:pt x="4881" y="100289"/>
                    <a:pt x="4892" y="100222"/>
                  </a:cubicBezTo>
                  <a:cubicBezTo>
                    <a:pt x="4961" y="99881"/>
                    <a:pt x="4850" y="99142"/>
                    <a:pt x="4803" y="98785"/>
                  </a:cubicBezTo>
                  <a:cubicBezTo>
                    <a:pt x="4746" y="98387"/>
                    <a:pt x="4646" y="97658"/>
                    <a:pt x="4473" y="97428"/>
                  </a:cubicBezTo>
                  <a:cubicBezTo>
                    <a:pt x="4368" y="97275"/>
                    <a:pt x="4310" y="97254"/>
                    <a:pt x="4295" y="96877"/>
                  </a:cubicBezTo>
                  <a:cubicBezTo>
                    <a:pt x="4279" y="96662"/>
                    <a:pt x="4305" y="96452"/>
                    <a:pt x="4379" y="96368"/>
                  </a:cubicBezTo>
                  <a:cubicBezTo>
                    <a:pt x="4473" y="96269"/>
                    <a:pt x="4431" y="96195"/>
                    <a:pt x="4394" y="95897"/>
                  </a:cubicBezTo>
                  <a:cubicBezTo>
                    <a:pt x="4337" y="95482"/>
                    <a:pt x="4164" y="95126"/>
                    <a:pt x="4048" y="94706"/>
                  </a:cubicBezTo>
                  <a:cubicBezTo>
                    <a:pt x="3938" y="94282"/>
                    <a:pt x="3860" y="93852"/>
                    <a:pt x="3807" y="93417"/>
                  </a:cubicBezTo>
                  <a:cubicBezTo>
                    <a:pt x="3781" y="93144"/>
                    <a:pt x="3875" y="92740"/>
                    <a:pt x="3844" y="92567"/>
                  </a:cubicBezTo>
                  <a:cubicBezTo>
                    <a:pt x="3840" y="92540"/>
                    <a:pt x="3832" y="92532"/>
                    <a:pt x="3822" y="92532"/>
                  </a:cubicBezTo>
                  <a:cubicBezTo>
                    <a:pt x="3805" y="92532"/>
                    <a:pt x="3782" y="92558"/>
                    <a:pt x="3763" y="92558"/>
                  </a:cubicBezTo>
                  <a:cubicBezTo>
                    <a:pt x="3751" y="92558"/>
                    <a:pt x="3740" y="92546"/>
                    <a:pt x="3734" y="92509"/>
                  </a:cubicBezTo>
                  <a:lnTo>
                    <a:pt x="3676" y="92158"/>
                  </a:lnTo>
                  <a:lnTo>
                    <a:pt x="3398" y="90475"/>
                  </a:lnTo>
                  <a:cubicBezTo>
                    <a:pt x="3305" y="89924"/>
                    <a:pt x="3197" y="88765"/>
                    <a:pt x="2910" y="88765"/>
                  </a:cubicBezTo>
                  <a:cubicBezTo>
                    <a:pt x="2905" y="88765"/>
                    <a:pt x="2900" y="88765"/>
                    <a:pt x="2895" y="88766"/>
                  </a:cubicBezTo>
                  <a:cubicBezTo>
                    <a:pt x="3115" y="88734"/>
                    <a:pt x="2942" y="87560"/>
                    <a:pt x="2874" y="87099"/>
                  </a:cubicBezTo>
                  <a:cubicBezTo>
                    <a:pt x="2774" y="86454"/>
                    <a:pt x="2591" y="86401"/>
                    <a:pt x="2528" y="85783"/>
                  </a:cubicBezTo>
                  <a:cubicBezTo>
                    <a:pt x="2496" y="85526"/>
                    <a:pt x="2701" y="85688"/>
                    <a:pt x="2717" y="85426"/>
                  </a:cubicBezTo>
                  <a:cubicBezTo>
                    <a:pt x="2732" y="85180"/>
                    <a:pt x="2675" y="84860"/>
                    <a:pt x="2622" y="84603"/>
                  </a:cubicBezTo>
                  <a:cubicBezTo>
                    <a:pt x="2564" y="84273"/>
                    <a:pt x="2475" y="83948"/>
                    <a:pt x="2360" y="83633"/>
                  </a:cubicBezTo>
                  <a:cubicBezTo>
                    <a:pt x="2330" y="83556"/>
                    <a:pt x="2291" y="83534"/>
                    <a:pt x="2250" y="83534"/>
                  </a:cubicBezTo>
                  <a:cubicBezTo>
                    <a:pt x="2219" y="83534"/>
                    <a:pt x="2187" y="83547"/>
                    <a:pt x="2158" y="83557"/>
                  </a:cubicBezTo>
                  <a:lnTo>
                    <a:pt x="2158" y="83557"/>
                  </a:lnTo>
                  <a:cubicBezTo>
                    <a:pt x="2391" y="83450"/>
                    <a:pt x="2058" y="82740"/>
                    <a:pt x="2014" y="82380"/>
                  </a:cubicBezTo>
                  <a:cubicBezTo>
                    <a:pt x="1956" y="81908"/>
                    <a:pt x="2559" y="82411"/>
                    <a:pt x="2376" y="81745"/>
                  </a:cubicBezTo>
                  <a:cubicBezTo>
                    <a:pt x="2150" y="80933"/>
                    <a:pt x="1799" y="81326"/>
                    <a:pt x="1547" y="81059"/>
                  </a:cubicBezTo>
                  <a:cubicBezTo>
                    <a:pt x="1337" y="80844"/>
                    <a:pt x="1678" y="80103"/>
                    <a:pt x="1723" y="80103"/>
                  </a:cubicBezTo>
                  <a:cubicBezTo>
                    <a:pt x="1724" y="80103"/>
                    <a:pt x="1725" y="80103"/>
                    <a:pt x="1725" y="80104"/>
                  </a:cubicBezTo>
                  <a:lnTo>
                    <a:pt x="1725" y="80104"/>
                  </a:lnTo>
                  <a:cubicBezTo>
                    <a:pt x="1600" y="79974"/>
                    <a:pt x="1553" y="80104"/>
                    <a:pt x="1479" y="79674"/>
                  </a:cubicBezTo>
                  <a:cubicBezTo>
                    <a:pt x="1458" y="79559"/>
                    <a:pt x="1427" y="79213"/>
                    <a:pt x="1374" y="79119"/>
                  </a:cubicBezTo>
                  <a:cubicBezTo>
                    <a:pt x="1352" y="79076"/>
                    <a:pt x="1330" y="79066"/>
                    <a:pt x="1306" y="79066"/>
                  </a:cubicBezTo>
                  <a:cubicBezTo>
                    <a:pt x="1285" y="79066"/>
                    <a:pt x="1263" y="79075"/>
                    <a:pt x="1241" y="79075"/>
                  </a:cubicBezTo>
                  <a:cubicBezTo>
                    <a:pt x="1218" y="79075"/>
                    <a:pt x="1194" y="79066"/>
                    <a:pt x="1170" y="79030"/>
                  </a:cubicBezTo>
                  <a:cubicBezTo>
                    <a:pt x="1081" y="78898"/>
                    <a:pt x="1044" y="78584"/>
                    <a:pt x="1018" y="78395"/>
                  </a:cubicBezTo>
                  <a:lnTo>
                    <a:pt x="1018" y="78395"/>
                  </a:lnTo>
                  <a:cubicBezTo>
                    <a:pt x="1034" y="78397"/>
                    <a:pt x="1049" y="78398"/>
                    <a:pt x="1063" y="78398"/>
                  </a:cubicBezTo>
                  <a:cubicBezTo>
                    <a:pt x="1204" y="78398"/>
                    <a:pt x="1259" y="78293"/>
                    <a:pt x="1154" y="77850"/>
                  </a:cubicBezTo>
                  <a:cubicBezTo>
                    <a:pt x="1034" y="77184"/>
                    <a:pt x="950" y="77069"/>
                    <a:pt x="1217" y="76980"/>
                  </a:cubicBezTo>
                  <a:cubicBezTo>
                    <a:pt x="1311" y="76943"/>
                    <a:pt x="1238" y="76062"/>
                    <a:pt x="1159" y="75962"/>
                  </a:cubicBezTo>
                  <a:cubicBezTo>
                    <a:pt x="1135" y="75933"/>
                    <a:pt x="1115" y="75925"/>
                    <a:pt x="1098" y="75925"/>
                  </a:cubicBezTo>
                  <a:cubicBezTo>
                    <a:pt x="1073" y="75925"/>
                    <a:pt x="1054" y="75943"/>
                    <a:pt x="1037" y="75943"/>
                  </a:cubicBezTo>
                  <a:cubicBezTo>
                    <a:pt x="1013" y="75943"/>
                    <a:pt x="995" y="75905"/>
                    <a:pt x="971" y="75721"/>
                  </a:cubicBezTo>
                  <a:cubicBezTo>
                    <a:pt x="923" y="75255"/>
                    <a:pt x="908" y="74788"/>
                    <a:pt x="923" y="74321"/>
                  </a:cubicBezTo>
                  <a:cubicBezTo>
                    <a:pt x="939" y="73844"/>
                    <a:pt x="1065" y="73776"/>
                    <a:pt x="1133" y="73372"/>
                  </a:cubicBezTo>
                  <a:cubicBezTo>
                    <a:pt x="1201" y="73005"/>
                    <a:pt x="1207" y="72408"/>
                    <a:pt x="1086" y="72088"/>
                  </a:cubicBezTo>
                  <a:cubicBezTo>
                    <a:pt x="913" y="71676"/>
                    <a:pt x="1208" y="70737"/>
                    <a:pt x="1241" y="70737"/>
                  </a:cubicBezTo>
                  <a:cubicBezTo>
                    <a:pt x="1242" y="70737"/>
                    <a:pt x="1242" y="70738"/>
                    <a:pt x="1243" y="70739"/>
                  </a:cubicBezTo>
                  <a:lnTo>
                    <a:pt x="1243" y="70739"/>
                  </a:lnTo>
                  <a:cubicBezTo>
                    <a:pt x="1207" y="70636"/>
                    <a:pt x="1168" y="70594"/>
                    <a:pt x="1129" y="70594"/>
                  </a:cubicBezTo>
                  <a:cubicBezTo>
                    <a:pt x="967" y="70594"/>
                    <a:pt x="790" y="71286"/>
                    <a:pt x="709" y="71286"/>
                  </a:cubicBezTo>
                  <a:cubicBezTo>
                    <a:pt x="709" y="71286"/>
                    <a:pt x="709" y="71286"/>
                    <a:pt x="708" y="71286"/>
                  </a:cubicBezTo>
                  <a:cubicBezTo>
                    <a:pt x="682" y="71286"/>
                    <a:pt x="672" y="70698"/>
                    <a:pt x="761" y="70677"/>
                  </a:cubicBezTo>
                  <a:cubicBezTo>
                    <a:pt x="908" y="70641"/>
                    <a:pt x="855" y="70022"/>
                    <a:pt x="803" y="69713"/>
                  </a:cubicBezTo>
                  <a:cubicBezTo>
                    <a:pt x="708" y="69052"/>
                    <a:pt x="944" y="69351"/>
                    <a:pt x="1123" y="68994"/>
                  </a:cubicBezTo>
                  <a:cubicBezTo>
                    <a:pt x="1238" y="68758"/>
                    <a:pt x="1054" y="68669"/>
                    <a:pt x="1028" y="68585"/>
                  </a:cubicBezTo>
                  <a:cubicBezTo>
                    <a:pt x="892" y="68575"/>
                    <a:pt x="923" y="68098"/>
                    <a:pt x="934" y="67846"/>
                  </a:cubicBezTo>
                  <a:cubicBezTo>
                    <a:pt x="960" y="67159"/>
                    <a:pt x="1065" y="67060"/>
                    <a:pt x="887" y="66462"/>
                  </a:cubicBezTo>
                  <a:cubicBezTo>
                    <a:pt x="881" y="66409"/>
                    <a:pt x="808" y="65964"/>
                    <a:pt x="845" y="65880"/>
                  </a:cubicBezTo>
                  <a:cubicBezTo>
                    <a:pt x="853" y="65862"/>
                    <a:pt x="863" y="65855"/>
                    <a:pt x="874" y="65855"/>
                  </a:cubicBezTo>
                  <a:cubicBezTo>
                    <a:pt x="945" y="65855"/>
                    <a:pt x="1069" y="66143"/>
                    <a:pt x="1173" y="66143"/>
                  </a:cubicBezTo>
                  <a:cubicBezTo>
                    <a:pt x="1223" y="66143"/>
                    <a:pt x="1269" y="66075"/>
                    <a:pt x="1301" y="65875"/>
                  </a:cubicBezTo>
                  <a:cubicBezTo>
                    <a:pt x="1411" y="65209"/>
                    <a:pt x="1448" y="64407"/>
                    <a:pt x="1511" y="63720"/>
                  </a:cubicBezTo>
                  <a:lnTo>
                    <a:pt x="1511" y="63720"/>
                  </a:lnTo>
                  <a:cubicBezTo>
                    <a:pt x="1501" y="63795"/>
                    <a:pt x="1462" y="64279"/>
                    <a:pt x="1368" y="64279"/>
                  </a:cubicBezTo>
                  <a:cubicBezTo>
                    <a:pt x="1363" y="64279"/>
                    <a:pt x="1358" y="64278"/>
                    <a:pt x="1353" y="64276"/>
                  </a:cubicBezTo>
                  <a:cubicBezTo>
                    <a:pt x="1296" y="64249"/>
                    <a:pt x="1452" y="63179"/>
                    <a:pt x="1317" y="63159"/>
                  </a:cubicBezTo>
                  <a:lnTo>
                    <a:pt x="1317" y="63159"/>
                  </a:lnTo>
                  <a:cubicBezTo>
                    <a:pt x="1376" y="63170"/>
                    <a:pt x="1166" y="63839"/>
                    <a:pt x="1117" y="63839"/>
                  </a:cubicBezTo>
                  <a:cubicBezTo>
                    <a:pt x="1111" y="63839"/>
                    <a:pt x="1107" y="63830"/>
                    <a:pt x="1107" y="63809"/>
                  </a:cubicBezTo>
                  <a:cubicBezTo>
                    <a:pt x="1087" y="63326"/>
                    <a:pt x="913" y="62611"/>
                    <a:pt x="1199" y="62611"/>
                  </a:cubicBezTo>
                  <a:cubicBezTo>
                    <a:pt x="1208" y="62611"/>
                    <a:pt x="1218" y="62612"/>
                    <a:pt x="1228" y="62613"/>
                  </a:cubicBezTo>
                  <a:cubicBezTo>
                    <a:pt x="1274" y="62692"/>
                    <a:pt x="1329" y="62809"/>
                    <a:pt x="1380" y="62809"/>
                  </a:cubicBezTo>
                  <a:cubicBezTo>
                    <a:pt x="1416" y="62809"/>
                    <a:pt x="1449" y="62755"/>
                    <a:pt x="1479" y="62598"/>
                  </a:cubicBezTo>
                  <a:cubicBezTo>
                    <a:pt x="1595" y="61953"/>
                    <a:pt x="1673" y="61297"/>
                    <a:pt x="1710" y="60642"/>
                  </a:cubicBezTo>
                  <a:cubicBezTo>
                    <a:pt x="1716" y="60469"/>
                    <a:pt x="1679" y="60419"/>
                    <a:pt x="1624" y="60419"/>
                  </a:cubicBezTo>
                  <a:cubicBezTo>
                    <a:pt x="1550" y="60419"/>
                    <a:pt x="1443" y="60514"/>
                    <a:pt x="1374" y="60514"/>
                  </a:cubicBezTo>
                  <a:cubicBezTo>
                    <a:pt x="1362" y="60514"/>
                    <a:pt x="1352" y="60512"/>
                    <a:pt x="1343" y="60506"/>
                  </a:cubicBezTo>
                  <a:cubicBezTo>
                    <a:pt x="1385" y="60191"/>
                    <a:pt x="1657" y="59132"/>
                    <a:pt x="1794" y="58991"/>
                  </a:cubicBezTo>
                  <a:cubicBezTo>
                    <a:pt x="1802" y="58982"/>
                    <a:pt x="1809" y="58978"/>
                    <a:pt x="1815" y="58978"/>
                  </a:cubicBezTo>
                  <a:cubicBezTo>
                    <a:pt x="1904" y="58978"/>
                    <a:pt x="1830" y="59790"/>
                    <a:pt x="1820" y="59898"/>
                  </a:cubicBezTo>
                  <a:cubicBezTo>
                    <a:pt x="1867" y="59483"/>
                    <a:pt x="1930" y="58597"/>
                    <a:pt x="2103" y="58293"/>
                  </a:cubicBezTo>
                  <a:cubicBezTo>
                    <a:pt x="2161" y="58193"/>
                    <a:pt x="2233" y="58163"/>
                    <a:pt x="2306" y="58163"/>
                  </a:cubicBezTo>
                  <a:cubicBezTo>
                    <a:pt x="2406" y="58163"/>
                    <a:pt x="2508" y="58218"/>
                    <a:pt x="2580" y="58230"/>
                  </a:cubicBezTo>
                  <a:cubicBezTo>
                    <a:pt x="2407" y="57900"/>
                    <a:pt x="2224" y="57664"/>
                    <a:pt x="2114" y="57192"/>
                  </a:cubicBezTo>
                  <a:cubicBezTo>
                    <a:pt x="2056" y="56951"/>
                    <a:pt x="2182" y="56537"/>
                    <a:pt x="2182" y="56222"/>
                  </a:cubicBezTo>
                  <a:cubicBezTo>
                    <a:pt x="2182" y="56065"/>
                    <a:pt x="2009" y="55782"/>
                    <a:pt x="2176" y="55577"/>
                  </a:cubicBezTo>
                  <a:cubicBezTo>
                    <a:pt x="2208" y="55537"/>
                    <a:pt x="2237" y="55521"/>
                    <a:pt x="2264" y="55521"/>
                  </a:cubicBezTo>
                  <a:cubicBezTo>
                    <a:pt x="2387" y="55521"/>
                    <a:pt x="2476" y="55849"/>
                    <a:pt x="2607" y="55849"/>
                  </a:cubicBezTo>
                  <a:cubicBezTo>
                    <a:pt x="2627" y="55849"/>
                    <a:pt x="2647" y="55841"/>
                    <a:pt x="2669" y="55824"/>
                  </a:cubicBezTo>
                  <a:cubicBezTo>
                    <a:pt x="2837" y="55693"/>
                    <a:pt x="2790" y="55121"/>
                    <a:pt x="2764" y="54927"/>
                  </a:cubicBezTo>
                  <a:cubicBezTo>
                    <a:pt x="2732" y="54670"/>
                    <a:pt x="2659" y="54654"/>
                    <a:pt x="2690" y="54324"/>
                  </a:cubicBezTo>
                  <a:cubicBezTo>
                    <a:pt x="2722" y="53968"/>
                    <a:pt x="2790" y="53601"/>
                    <a:pt x="2848" y="53244"/>
                  </a:cubicBezTo>
                  <a:cubicBezTo>
                    <a:pt x="2994" y="52395"/>
                    <a:pt x="3283" y="51205"/>
                    <a:pt x="3283" y="50387"/>
                  </a:cubicBezTo>
                  <a:cubicBezTo>
                    <a:pt x="3283" y="50187"/>
                    <a:pt x="3152" y="50114"/>
                    <a:pt x="3246" y="49883"/>
                  </a:cubicBezTo>
                  <a:cubicBezTo>
                    <a:pt x="3372" y="49579"/>
                    <a:pt x="3529" y="49553"/>
                    <a:pt x="3655" y="49233"/>
                  </a:cubicBezTo>
                  <a:cubicBezTo>
                    <a:pt x="3922" y="48578"/>
                    <a:pt x="4158" y="47498"/>
                    <a:pt x="4158" y="46764"/>
                  </a:cubicBezTo>
                  <a:cubicBezTo>
                    <a:pt x="4158" y="46622"/>
                    <a:pt x="4033" y="46297"/>
                    <a:pt x="4064" y="46224"/>
                  </a:cubicBezTo>
                  <a:cubicBezTo>
                    <a:pt x="4169" y="45956"/>
                    <a:pt x="4368" y="46271"/>
                    <a:pt x="4457" y="45820"/>
                  </a:cubicBezTo>
                  <a:cubicBezTo>
                    <a:pt x="4457" y="45820"/>
                    <a:pt x="4268" y="45647"/>
                    <a:pt x="4326" y="45290"/>
                  </a:cubicBezTo>
                  <a:cubicBezTo>
                    <a:pt x="4363" y="45044"/>
                    <a:pt x="4436" y="44761"/>
                    <a:pt x="4337" y="44677"/>
                  </a:cubicBezTo>
                  <a:cubicBezTo>
                    <a:pt x="4122" y="44504"/>
                    <a:pt x="4148" y="44383"/>
                    <a:pt x="4143" y="43849"/>
                  </a:cubicBezTo>
                  <a:cubicBezTo>
                    <a:pt x="4219" y="43749"/>
                    <a:pt x="4559" y="43591"/>
                    <a:pt x="4675" y="43591"/>
                  </a:cubicBezTo>
                  <a:cubicBezTo>
                    <a:pt x="4712" y="43591"/>
                    <a:pt x="4726" y="43607"/>
                    <a:pt x="4704" y="43644"/>
                  </a:cubicBezTo>
                  <a:cubicBezTo>
                    <a:pt x="4630" y="43754"/>
                    <a:pt x="4431" y="44027"/>
                    <a:pt x="4473" y="44289"/>
                  </a:cubicBezTo>
                  <a:cubicBezTo>
                    <a:pt x="4482" y="44345"/>
                    <a:pt x="4495" y="44368"/>
                    <a:pt x="4512" y="44368"/>
                  </a:cubicBezTo>
                  <a:cubicBezTo>
                    <a:pt x="4545" y="44368"/>
                    <a:pt x="4590" y="44277"/>
                    <a:pt x="4635" y="44179"/>
                  </a:cubicBezTo>
                  <a:cubicBezTo>
                    <a:pt x="4735" y="43896"/>
                    <a:pt x="4966" y="42973"/>
                    <a:pt x="5301" y="42900"/>
                  </a:cubicBezTo>
                  <a:cubicBezTo>
                    <a:pt x="5335" y="42876"/>
                    <a:pt x="5417" y="42791"/>
                    <a:pt x="5531" y="42674"/>
                  </a:cubicBezTo>
                  <a:lnTo>
                    <a:pt x="5531" y="42674"/>
                  </a:lnTo>
                  <a:cubicBezTo>
                    <a:pt x="5425" y="42722"/>
                    <a:pt x="5292" y="42767"/>
                    <a:pt x="5203" y="42767"/>
                  </a:cubicBezTo>
                  <a:cubicBezTo>
                    <a:pt x="5079" y="42767"/>
                    <a:pt x="5039" y="42680"/>
                    <a:pt x="5275" y="42391"/>
                  </a:cubicBezTo>
                  <a:lnTo>
                    <a:pt x="5554" y="42650"/>
                  </a:lnTo>
                  <a:lnTo>
                    <a:pt x="5554" y="42650"/>
                  </a:lnTo>
                  <a:cubicBezTo>
                    <a:pt x="5945" y="42247"/>
                    <a:pt x="6670" y="41502"/>
                    <a:pt x="7126" y="41395"/>
                  </a:cubicBezTo>
                  <a:cubicBezTo>
                    <a:pt x="7047" y="41185"/>
                    <a:pt x="6733" y="41348"/>
                    <a:pt x="6654" y="41180"/>
                  </a:cubicBezTo>
                  <a:cubicBezTo>
                    <a:pt x="7032" y="40996"/>
                    <a:pt x="7441" y="41106"/>
                    <a:pt x="7603" y="41033"/>
                  </a:cubicBezTo>
                  <a:cubicBezTo>
                    <a:pt x="7912" y="40891"/>
                    <a:pt x="8112" y="40640"/>
                    <a:pt x="8358" y="40493"/>
                  </a:cubicBezTo>
                  <a:cubicBezTo>
                    <a:pt x="8485" y="40584"/>
                    <a:pt x="9495" y="40833"/>
                    <a:pt x="10085" y="40833"/>
                  </a:cubicBezTo>
                  <a:cubicBezTo>
                    <a:pt x="10347" y="40833"/>
                    <a:pt x="10525" y="40784"/>
                    <a:pt x="10508" y="40650"/>
                  </a:cubicBezTo>
                  <a:lnTo>
                    <a:pt x="10508" y="40650"/>
                  </a:lnTo>
                  <a:cubicBezTo>
                    <a:pt x="10272" y="40661"/>
                    <a:pt x="10214" y="40739"/>
                    <a:pt x="10120" y="40771"/>
                  </a:cubicBezTo>
                  <a:cubicBezTo>
                    <a:pt x="10104" y="40776"/>
                    <a:pt x="10091" y="40779"/>
                    <a:pt x="10081" y="40779"/>
                  </a:cubicBezTo>
                  <a:cubicBezTo>
                    <a:pt x="9973" y="40779"/>
                    <a:pt x="10167" y="40494"/>
                    <a:pt x="10230" y="40451"/>
                  </a:cubicBezTo>
                  <a:cubicBezTo>
                    <a:pt x="10377" y="40351"/>
                    <a:pt x="10670" y="40273"/>
                    <a:pt x="10906" y="40252"/>
                  </a:cubicBezTo>
                  <a:cubicBezTo>
                    <a:pt x="10947" y="40248"/>
                    <a:pt x="10983" y="40246"/>
                    <a:pt x="11014" y="40246"/>
                  </a:cubicBezTo>
                  <a:cubicBezTo>
                    <a:pt x="11418" y="40246"/>
                    <a:pt x="11019" y="40578"/>
                    <a:pt x="11494" y="40578"/>
                  </a:cubicBezTo>
                  <a:cubicBezTo>
                    <a:pt x="11531" y="40578"/>
                    <a:pt x="11572" y="40576"/>
                    <a:pt x="11619" y="40572"/>
                  </a:cubicBezTo>
                  <a:cubicBezTo>
                    <a:pt x="11997" y="40535"/>
                    <a:pt x="12364" y="40467"/>
                    <a:pt x="12726" y="40357"/>
                  </a:cubicBezTo>
                  <a:cubicBezTo>
                    <a:pt x="13103" y="40226"/>
                    <a:pt x="12799" y="40105"/>
                    <a:pt x="13334" y="39984"/>
                  </a:cubicBezTo>
                  <a:cubicBezTo>
                    <a:pt x="13540" y="39937"/>
                    <a:pt x="13700" y="39895"/>
                    <a:pt x="13806" y="39895"/>
                  </a:cubicBezTo>
                  <a:cubicBezTo>
                    <a:pt x="13889" y="39895"/>
                    <a:pt x="13939" y="39921"/>
                    <a:pt x="13952" y="39990"/>
                  </a:cubicBezTo>
                  <a:cubicBezTo>
                    <a:pt x="13910" y="40037"/>
                    <a:pt x="13732" y="40178"/>
                    <a:pt x="13779" y="40215"/>
                  </a:cubicBezTo>
                  <a:cubicBezTo>
                    <a:pt x="13782" y="40217"/>
                    <a:pt x="13786" y="40218"/>
                    <a:pt x="13791" y="40218"/>
                  </a:cubicBezTo>
                  <a:cubicBezTo>
                    <a:pt x="13937" y="40218"/>
                    <a:pt x="15118" y="39485"/>
                    <a:pt x="15502" y="39485"/>
                  </a:cubicBezTo>
                  <a:cubicBezTo>
                    <a:pt x="15530" y="39485"/>
                    <a:pt x="15554" y="39489"/>
                    <a:pt x="15572" y="39497"/>
                  </a:cubicBezTo>
                  <a:cubicBezTo>
                    <a:pt x="15751" y="39578"/>
                    <a:pt x="15716" y="39709"/>
                    <a:pt x="15981" y="39709"/>
                  </a:cubicBezTo>
                  <a:cubicBezTo>
                    <a:pt x="16059" y="39709"/>
                    <a:pt x="16163" y="39697"/>
                    <a:pt x="16307" y="39670"/>
                  </a:cubicBezTo>
                  <a:cubicBezTo>
                    <a:pt x="16613" y="39597"/>
                    <a:pt x="16915" y="39504"/>
                    <a:pt x="17206" y="39400"/>
                  </a:cubicBezTo>
                  <a:lnTo>
                    <a:pt x="17206" y="39400"/>
                  </a:lnTo>
                  <a:cubicBezTo>
                    <a:pt x="17184" y="39406"/>
                    <a:pt x="17137" y="39409"/>
                    <a:pt x="17074" y="39409"/>
                  </a:cubicBezTo>
                  <a:cubicBezTo>
                    <a:pt x="16729" y="39409"/>
                    <a:pt x="15921" y="39323"/>
                    <a:pt x="16396" y="39240"/>
                  </a:cubicBezTo>
                  <a:cubicBezTo>
                    <a:pt x="16873" y="39156"/>
                    <a:pt x="17297" y="39119"/>
                    <a:pt x="17780" y="39009"/>
                  </a:cubicBezTo>
                  <a:lnTo>
                    <a:pt x="18514" y="38826"/>
                  </a:lnTo>
                  <a:cubicBezTo>
                    <a:pt x="18676" y="38810"/>
                    <a:pt x="18755" y="38773"/>
                    <a:pt x="18745" y="38716"/>
                  </a:cubicBezTo>
                  <a:cubicBezTo>
                    <a:pt x="18761" y="38709"/>
                    <a:pt x="18774" y="38705"/>
                    <a:pt x="18784" y="38705"/>
                  </a:cubicBezTo>
                  <a:cubicBezTo>
                    <a:pt x="18886" y="38705"/>
                    <a:pt x="18653" y="39043"/>
                    <a:pt x="18682" y="39072"/>
                  </a:cubicBezTo>
                  <a:cubicBezTo>
                    <a:pt x="18700" y="39089"/>
                    <a:pt x="18727" y="39097"/>
                    <a:pt x="18759" y="39097"/>
                  </a:cubicBezTo>
                  <a:cubicBezTo>
                    <a:pt x="18921" y="39097"/>
                    <a:pt x="19224" y="38909"/>
                    <a:pt x="19290" y="38852"/>
                  </a:cubicBezTo>
                  <a:cubicBezTo>
                    <a:pt x="19400" y="38768"/>
                    <a:pt x="19625" y="38532"/>
                    <a:pt x="19919" y="38532"/>
                  </a:cubicBezTo>
                  <a:cubicBezTo>
                    <a:pt x="20186" y="38532"/>
                    <a:pt x="20024" y="38716"/>
                    <a:pt x="20155" y="38768"/>
                  </a:cubicBezTo>
                  <a:cubicBezTo>
                    <a:pt x="19961" y="38684"/>
                    <a:pt x="20899" y="38238"/>
                    <a:pt x="21135" y="38139"/>
                  </a:cubicBezTo>
                  <a:cubicBezTo>
                    <a:pt x="21382" y="38039"/>
                    <a:pt x="21691" y="37929"/>
                    <a:pt x="21953" y="37898"/>
                  </a:cubicBezTo>
                  <a:cubicBezTo>
                    <a:pt x="21978" y="37895"/>
                    <a:pt x="21999" y="37894"/>
                    <a:pt x="22017" y="37894"/>
                  </a:cubicBezTo>
                  <a:cubicBezTo>
                    <a:pt x="22147" y="37894"/>
                    <a:pt x="22124" y="37957"/>
                    <a:pt x="22250" y="37957"/>
                  </a:cubicBezTo>
                  <a:cubicBezTo>
                    <a:pt x="22273" y="37957"/>
                    <a:pt x="22301" y="37955"/>
                    <a:pt x="22336" y="37950"/>
                  </a:cubicBezTo>
                  <a:cubicBezTo>
                    <a:pt x="22551" y="37919"/>
                    <a:pt x="23463" y="37714"/>
                    <a:pt x="23458" y="37578"/>
                  </a:cubicBezTo>
                  <a:cubicBezTo>
                    <a:pt x="23453" y="37457"/>
                    <a:pt x="23505" y="37384"/>
                    <a:pt x="23846" y="37279"/>
                  </a:cubicBezTo>
                  <a:cubicBezTo>
                    <a:pt x="23846" y="37279"/>
                    <a:pt x="24256" y="37144"/>
                    <a:pt x="24332" y="37144"/>
                  </a:cubicBezTo>
                  <a:cubicBezTo>
                    <a:pt x="24339" y="37144"/>
                    <a:pt x="24344" y="37145"/>
                    <a:pt x="24344" y="37148"/>
                  </a:cubicBezTo>
                  <a:cubicBezTo>
                    <a:pt x="24358" y="37195"/>
                    <a:pt x="23685" y="37654"/>
                    <a:pt x="24004" y="37654"/>
                  </a:cubicBezTo>
                  <a:cubicBezTo>
                    <a:pt x="24040" y="37654"/>
                    <a:pt x="24088" y="37648"/>
                    <a:pt x="24150" y="37635"/>
                  </a:cubicBezTo>
                  <a:cubicBezTo>
                    <a:pt x="24674" y="37531"/>
                    <a:pt x="24800" y="37200"/>
                    <a:pt x="25340" y="37164"/>
                  </a:cubicBezTo>
                  <a:cubicBezTo>
                    <a:pt x="25959" y="37116"/>
                    <a:pt x="26295" y="36865"/>
                    <a:pt x="26735" y="36618"/>
                  </a:cubicBezTo>
                  <a:cubicBezTo>
                    <a:pt x="27076" y="36430"/>
                    <a:pt x="27002" y="36498"/>
                    <a:pt x="27217" y="36466"/>
                  </a:cubicBezTo>
                  <a:cubicBezTo>
                    <a:pt x="27375" y="36445"/>
                    <a:pt x="27647" y="36272"/>
                    <a:pt x="27815" y="36220"/>
                  </a:cubicBezTo>
                  <a:cubicBezTo>
                    <a:pt x="27924" y="36076"/>
                    <a:pt x="28337" y="35787"/>
                    <a:pt x="28615" y="35787"/>
                  </a:cubicBezTo>
                  <a:cubicBezTo>
                    <a:pt x="28672" y="35787"/>
                    <a:pt x="28722" y="35799"/>
                    <a:pt x="28764" y="35827"/>
                  </a:cubicBezTo>
                  <a:cubicBezTo>
                    <a:pt x="28800" y="35855"/>
                    <a:pt x="29010" y="36043"/>
                    <a:pt x="29221" y="36043"/>
                  </a:cubicBezTo>
                  <a:cubicBezTo>
                    <a:pt x="29317" y="36043"/>
                    <a:pt x="29413" y="36004"/>
                    <a:pt x="29493" y="35895"/>
                  </a:cubicBezTo>
                  <a:cubicBezTo>
                    <a:pt x="29619" y="35722"/>
                    <a:pt x="29561" y="35654"/>
                    <a:pt x="30007" y="35523"/>
                  </a:cubicBezTo>
                  <a:cubicBezTo>
                    <a:pt x="30045" y="35512"/>
                    <a:pt x="30074" y="35507"/>
                    <a:pt x="30097" y="35507"/>
                  </a:cubicBezTo>
                  <a:cubicBezTo>
                    <a:pt x="30222" y="35507"/>
                    <a:pt x="30153" y="35640"/>
                    <a:pt x="30264" y="35654"/>
                  </a:cubicBezTo>
                  <a:cubicBezTo>
                    <a:pt x="30276" y="35655"/>
                    <a:pt x="30290" y="35656"/>
                    <a:pt x="30304" y="35656"/>
                  </a:cubicBezTo>
                  <a:cubicBezTo>
                    <a:pt x="30460" y="35656"/>
                    <a:pt x="30724" y="35559"/>
                    <a:pt x="30887" y="35502"/>
                  </a:cubicBezTo>
                  <a:lnTo>
                    <a:pt x="30814" y="35250"/>
                  </a:lnTo>
                  <a:cubicBezTo>
                    <a:pt x="30705" y="35267"/>
                    <a:pt x="30550" y="35288"/>
                    <a:pt x="30430" y="35288"/>
                  </a:cubicBezTo>
                  <a:cubicBezTo>
                    <a:pt x="30365" y="35288"/>
                    <a:pt x="30310" y="35282"/>
                    <a:pt x="30279" y="35266"/>
                  </a:cubicBezTo>
                  <a:cubicBezTo>
                    <a:pt x="30122" y="35176"/>
                    <a:pt x="30940" y="34935"/>
                    <a:pt x="31055" y="34893"/>
                  </a:cubicBezTo>
                  <a:cubicBezTo>
                    <a:pt x="31219" y="34839"/>
                    <a:pt x="31314" y="34822"/>
                    <a:pt x="31380" y="34822"/>
                  </a:cubicBezTo>
                  <a:cubicBezTo>
                    <a:pt x="31503" y="34822"/>
                    <a:pt x="31523" y="34884"/>
                    <a:pt x="31701" y="34884"/>
                  </a:cubicBezTo>
                  <a:cubicBezTo>
                    <a:pt x="31750" y="34884"/>
                    <a:pt x="31811" y="34879"/>
                    <a:pt x="31889" y="34867"/>
                  </a:cubicBezTo>
                  <a:cubicBezTo>
                    <a:pt x="31983" y="34851"/>
                    <a:pt x="32749" y="34741"/>
                    <a:pt x="32806" y="34673"/>
                  </a:cubicBezTo>
                  <a:cubicBezTo>
                    <a:pt x="32953" y="34511"/>
                    <a:pt x="32707" y="34495"/>
                    <a:pt x="33184" y="34311"/>
                  </a:cubicBezTo>
                  <a:cubicBezTo>
                    <a:pt x="33420" y="34222"/>
                    <a:pt x="33687" y="34175"/>
                    <a:pt x="33771" y="34065"/>
                  </a:cubicBezTo>
                  <a:cubicBezTo>
                    <a:pt x="33960" y="33808"/>
                    <a:pt x="35528" y="33341"/>
                    <a:pt x="35921" y="33210"/>
                  </a:cubicBezTo>
                  <a:cubicBezTo>
                    <a:pt x="36088" y="33155"/>
                    <a:pt x="36176" y="33135"/>
                    <a:pt x="36234" y="33135"/>
                  </a:cubicBezTo>
                  <a:cubicBezTo>
                    <a:pt x="36319" y="33135"/>
                    <a:pt x="36340" y="33176"/>
                    <a:pt x="36445" y="33210"/>
                  </a:cubicBezTo>
                  <a:cubicBezTo>
                    <a:pt x="36463" y="33216"/>
                    <a:pt x="36485" y="33219"/>
                    <a:pt x="36511" y="33219"/>
                  </a:cubicBezTo>
                  <a:cubicBezTo>
                    <a:pt x="36736" y="33219"/>
                    <a:pt x="37223" y="33008"/>
                    <a:pt x="37426" y="32932"/>
                  </a:cubicBezTo>
                  <a:cubicBezTo>
                    <a:pt x="37751" y="32880"/>
                    <a:pt x="38270" y="32728"/>
                    <a:pt x="38364" y="32518"/>
                  </a:cubicBezTo>
                  <a:cubicBezTo>
                    <a:pt x="38422" y="32387"/>
                    <a:pt x="38652" y="32345"/>
                    <a:pt x="38930" y="32235"/>
                  </a:cubicBezTo>
                  <a:cubicBezTo>
                    <a:pt x="39114" y="32172"/>
                    <a:pt x="39119" y="32062"/>
                    <a:pt x="39360" y="31952"/>
                  </a:cubicBezTo>
                  <a:cubicBezTo>
                    <a:pt x="39759" y="31763"/>
                    <a:pt x="40031" y="31727"/>
                    <a:pt x="40419" y="31585"/>
                  </a:cubicBezTo>
                  <a:cubicBezTo>
                    <a:pt x="40848" y="31432"/>
                    <a:pt x="41656" y="30576"/>
                    <a:pt x="41333" y="30576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661300" y="2349525"/>
              <a:ext cx="1471500" cy="2539875"/>
            </a:xfrm>
            <a:custGeom>
              <a:rect b="b" l="l" r="r" t="t"/>
              <a:pathLst>
                <a:path extrusionOk="0" h="101595" w="58860">
                  <a:moveTo>
                    <a:pt x="6731" y="0"/>
                  </a:moveTo>
                  <a:cubicBezTo>
                    <a:pt x="5852" y="0"/>
                    <a:pt x="5018" y="444"/>
                    <a:pt x="4531" y="1205"/>
                  </a:cubicBezTo>
                  <a:cubicBezTo>
                    <a:pt x="43" y="8163"/>
                    <a:pt x="740" y="16358"/>
                    <a:pt x="1416" y="24285"/>
                  </a:cubicBezTo>
                  <a:cubicBezTo>
                    <a:pt x="1595" y="26377"/>
                    <a:pt x="1773" y="28459"/>
                    <a:pt x="1846" y="30498"/>
                  </a:cubicBezTo>
                  <a:cubicBezTo>
                    <a:pt x="2025" y="35259"/>
                    <a:pt x="1553" y="40177"/>
                    <a:pt x="1097" y="44938"/>
                  </a:cubicBezTo>
                  <a:cubicBezTo>
                    <a:pt x="556" y="50611"/>
                    <a:pt x="1" y="56473"/>
                    <a:pt x="462" y="62350"/>
                  </a:cubicBezTo>
                  <a:cubicBezTo>
                    <a:pt x="588" y="63892"/>
                    <a:pt x="808" y="65522"/>
                    <a:pt x="1637" y="67037"/>
                  </a:cubicBezTo>
                  <a:cubicBezTo>
                    <a:pt x="2947" y="69434"/>
                    <a:pt x="5333" y="70713"/>
                    <a:pt x="7074" y="71646"/>
                  </a:cubicBezTo>
                  <a:cubicBezTo>
                    <a:pt x="23453" y="80439"/>
                    <a:pt x="39250" y="90280"/>
                    <a:pt x="54366" y="101102"/>
                  </a:cubicBezTo>
                  <a:cubicBezTo>
                    <a:pt x="54812" y="101422"/>
                    <a:pt x="55346" y="101595"/>
                    <a:pt x="55897" y="101595"/>
                  </a:cubicBezTo>
                  <a:cubicBezTo>
                    <a:pt x="57040" y="101595"/>
                    <a:pt x="58052" y="100855"/>
                    <a:pt x="58403" y="99770"/>
                  </a:cubicBezTo>
                  <a:cubicBezTo>
                    <a:pt x="58754" y="98679"/>
                    <a:pt x="58361" y="97489"/>
                    <a:pt x="57433" y="96823"/>
                  </a:cubicBezTo>
                  <a:cubicBezTo>
                    <a:pt x="42129" y="85865"/>
                    <a:pt x="26143" y="75903"/>
                    <a:pt x="9564" y="67001"/>
                  </a:cubicBezTo>
                  <a:cubicBezTo>
                    <a:pt x="8274" y="66314"/>
                    <a:pt x="6817" y="65533"/>
                    <a:pt x="6261" y="64510"/>
                  </a:cubicBezTo>
                  <a:cubicBezTo>
                    <a:pt x="5894" y="63839"/>
                    <a:pt x="5784" y="62827"/>
                    <a:pt x="5716" y="61936"/>
                  </a:cubicBezTo>
                  <a:cubicBezTo>
                    <a:pt x="5286" y="56515"/>
                    <a:pt x="5800" y="51135"/>
                    <a:pt x="6345" y="45436"/>
                  </a:cubicBezTo>
                  <a:cubicBezTo>
                    <a:pt x="6811" y="40507"/>
                    <a:pt x="7299" y="35411"/>
                    <a:pt x="7110" y="30304"/>
                  </a:cubicBezTo>
                  <a:cubicBezTo>
                    <a:pt x="7032" y="28181"/>
                    <a:pt x="6853" y="26016"/>
                    <a:pt x="6665" y="23840"/>
                  </a:cubicBezTo>
                  <a:cubicBezTo>
                    <a:pt x="6093" y="17139"/>
                    <a:pt x="5553" y="10774"/>
                    <a:pt x="8096" y="5583"/>
                  </a:cubicBezTo>
                  <a:cubicBezTo>
                    <a:pt x="25115" y="9185"/>
                    <a:pt x="40634" y="19367"/>
                    <a:pt x="54382" y="28391"/>
                  </a:cubicBezTo>
                  <a:cubicBezTo>
                    <a:pt x="54833" y="28694"/>
                    <a:pt x="55345" y="28840"/>
                    <a:pt x="55851" y="28840"/>
                  </a:cubicBezTo>
                  <a:cubicBezTo>
                    <a:pt x="56708" y="28840"/>
                    <a:pt x="57549" y="28423"/>
                    <a:pt x="58057" y="27651"/>
                  </a:cubicBezTo>
                  <a:cubicBezTo>
                    <a:pt x="58859" y="26425"/>
                    <a:pt x="58508" y="24778"/>
                    <a:pt x="57271" y="23987"/>
                  </a:cubicBezTo>
                  <a:cubicBezTo>
                    <a:pt x="42611" y="14371"/>
                    <a:pt x="26001" y="3470"/>
                    <a:pt x="7220" y="47"/>
                  </a:cubicBezTo>
                  <a:cubicBezTo>
                    <a:pt x="7057" y="16"/>
                    <a:pt x="6893" y="0"/>
                    <a:pt x="6731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645350" y="2329100"/>
              <a:ext cx="1498725" cy="2578200"/>
            </a:xfrm>
            <a:custGeom>
              <a:rect b="b" l="l" r="r" t="t"/>
              <a:pathLst>
                <a:path extrusionOk="0" h="103128" w="59949">
                  <a:moveTo>
                    <a:pt x="10265" y="560"/>
                  </a:moveTo>
                  <a:lnTo>
                    <a:pt x="10265" y="560"/>
                  </a:lnTo>
                  <a:cubicBezTo>
                    <a:pt x="10265" y="560"/>
                    <a:pt x="10265" y="560"/>
                    <a:pt x="10265" y="560"/>
                  </a:cubicBezTo>
                  <a:lnTo>
                    <a:pt x="10265" y="560"/>
                  </a:lnTo>
                  <a:cubicBezTo>
                    <a:pt x="10265" y="560"/>
                    <a:pt x="10265" y="560"/>
                    <a:pt x="10265" y="560"/>
                  </a:cubicBezTo>
                  <a:close/>
                  <a:moveTo>
                    <a:pt x="23099" y="5638"/>
                  </a:moveTo>
                  <a:cubicBezTo>
                    <a:pt x="23098" y="5642"/>
                    <a:pt x="23096" y="5647"/>
                    <a:pt x="23095" y="5651"/>
                  </a:cubicBezTo>
                  <a:cubicBezTo>
                    <a:pt x="23097" y="5646"/>
                    <a:pt x="23098" y="5642"/>
                    <a:pt x="23099" y="5638"/>
                  </a:cubicBezTo>
                  <a:close/>
                  <a:moveTo>
                    <a:pt x="18801" y="10284"/>
                  </a:moveTo>
                  <a:cubicBezTo>
                    <a:pt x="18801" y="10284"/>
                    <a:pt x="18801" y="10285"/>
                    <a:pt x="18801" y="10285"/>
                  </a:cubicBezTo>
                  <a:cubicBezTo>
                    <a:pt x="18801" y="10285"/>
                    <a:pt x="18801" y="10284"/>
                    <a:pt x="18801" y="10284"/>
                  </a:cubicBezTo>
                  <a:close/>
                  <a:moveTo>
                    <a:pt x="20883" y="11179"/>
                  </a:moveTo>
                  <a:lnTo>
                    <a:pt x="20882" y="11182"/>
                  </a:lnTo>
                  <a:cubicBezTo>
                    <a:pt x="20883" y="11181"/>
                    <a:pt x="20883" y="11180"/>
                    <a:pt x="20883" y="11179"/>
                  </a:cubicBezTo>
                  <a:close/>
                  <a:moveTo>
                    <a:pt x="1037" y="10584"/>
                  </a:moveTo>
                  <a:lnTo>
                    <a:pt x="985" y="10920"/>
                  </a:lnTo>
                  <a:lnTo>
                    <a:pt x="1063" y="11276"/>
                  </a:lnTo>
                  <a:cubicBezTo>
                    <a:pt x="1294" y="10878"/>
                    <a:pt x="1294" y="10637"/>
                    <a:pt x="1037" y="10584"/>
                  </a:cubicBezTo>
                  <a:close/>
                  <a:moveTo>
                    <a:pt x="24598" y="11878"/>
                  </a:moveTo>
                  <a:cubicBezTo>
                    <a:pt x="24662" y="11878"/>
                    <a:pt x="24747" y="11897"/>
                    <a:pt x="24846" y="11942"/>
                  </a:cubicBezTo>
                  <a:cubicBezTo>
                    <a:pt x="24963" y="12071"/>
                    <a:pt x="25124" y="12252"/>
                    <a:pt x="24989" y="12252"/>
                  </a:cubicBezTo>
                  <a:cubicBezTo>
                    <a:pt x="24942" y="12252"/>
                    <a:pt x="24861" y="12231"/>
                    <a:pt x="24731" y="12178"/>
                  </a:cubicBezTo>
                  <a:cubicBezTo>
                    <a:pt x="24405" y="12031"/>
                    <a:pt x="24418" y="11878"/>
                    <a:pt x="24598" y="11878"/>
                  </a:cubicBezTo>
                  <a:close/>
                  <a:moveTo>
                    <a:pt x="39280" y="12834"/>
                  </a:moveTo>
                  <a:lnTo>
                    <a:pt x="39280" y="12834"/>
                  </a:lnTo>
                  <a:cubicBezTo>
                    <a:pt x="39584" y="13001"/>
                    <a:pt x="39873" y="13127"/>
                    <a:pt x="39783" y="13274"/>
                  </a:cubicBezTo>
                  <a:lnTo>
                    <a:pt x="39500" y="13106"/>
                  </a:lnTo>
                  <a:lnTo>
                    <a:pt x="39280" y="12834"/>
                  </a:lnTo>
                  <a:close/>
                  <a:moveTo>
                    <a:pt x="32375" y="15214"/>
                  </a:moveTo>
                  <a:cubicBezTo>
                    <a:pt x="32373" y="15218"/>
                    <a:pt x="32371" y="15222"/>
                    <a:pt x="32370" y="15227"/>
                  </a:cubicBezTo>
                  <a:lnTo>
                    <a:pt x="32370" y="15227"/>
                  </a:lnTo>
                  <a:cubicBezTo>
                    <a:pt x="32373" y="15222"/>
                    <a:pt x="32374" y="15218"/>
                    <a:pt x="32375" y="15214"/>
                  </a:cubicBezTo>
                  <a:close/>
                  <a:moveTo>
                    <a:pt x="41885" y="15033"/>
                  </a:moveTo>
                  <a:cubicBezTo>
                    <a:pt x="41799" y="15033"/>
                    <a:pt x="41831" y="15132"/>
                    <a:pt x="41975" y="15324"/>
                  </a:cubicBezTo>
                  <a:cubicBezTo>
                    <a:pt x="42087" y="15343"/>
                    <a:pt x="42197" y="15371"/>
                    <a:pt x="42276" y="15371"/>
                  </a:cubicBezTo>
                  <a:cubicBezTo>
                    <a:pt x="42350" y="15371"/>
                    <a:pt x="42397" y="15347"/>
                    <a:pt x="42394" y="15272"/>
                  </a:cubicBezTo>
                  <a:cubicBezTo>
                    <a:pt x="42131" y="15111"/>
                    <a:pt x="41962" y="15033"/>
                    <a:pt x="41885" y="15033"/>
                  </a:cubicBezTo>
                  <a:close/>
                  <a:moveTo>
                    <a:pt x="32890" y="15824"/>
                  </a:moveTo>
                  <a:cubicBezTo>
                    <a:pt x="32934" y="15824"/>
                    <a:pt x="32988" y="15836"/>
                    <a:pt x="33057" y="15866"/>
                  </a:cubicBezTo>
                  <a:lnTo>
                    <a:pt x="33057" y="15866"/>
                  </a:lnTo>
                  <a:cubicBezTo>
                    <a:pt x="33069" y="15875"/>
                    <a:pt x="33088" y="15886"/>
                    <a:pt x="33114" y="15901"/>
                  </a:cubicBezTo>
                  <a:lnTo>
                    <a:pt x="33119" y="15896"/>
                  </a:lnTo>
                  <a:cubicBezTo>
                    <a:pt x="33119" y="15896"/>
                    <a:pt x="33119" y="15896"/>
                    <a:pt x="33119" y="15896"/>
                  </a:cubicBezTo>
                  <a:lnTo>
                    <a:pt x="33119" y="15896"/>
                  </a:lnTo>
                  <a:cubicBezTo>
                    <a:pt x="33122" y="15896"/>
                    <a:pt x="33125" y="15896"/>
                    <a:pt x="33128" y="15897"/>
                  </a:cubicBezTo>
                  <a:lnTo>
                    <a:pt x="33128" y="15897"/>
                  </a:lnTo>
                  <a:cubicBezTo>
                    <a:pt x="33349" y="15931"/>
                    <a:pt x="33541" y="16082"/>
                    <a:pt x="33385" y="16082"/>
                  </a:cubicBezTo>
                  <a:cubicBezTo>
                    <a:pt x="33359" y="16082"/>
                    <a:pt x="33323" y="16078"/>
                    <a:pt x="33277" y="16069"/>
                  </a:cubicBezTo>
                  <a:cubicBezTo>
                    <a:pt x="33088" y="16027"/>
                    <a:pt x="32894" y="15995"/>
                    <a:pt x="32700" y="15969"/>
                  </a:cubicBezTo>
                  <a:cubicBezTo>
                    <a:pt x="32732" y="15912"/>
                    <a:pt x="32771" y="15824"/>
                    <a:pt x="32890" y="15824"/>
                  </a:cubicBezTo>
                  <a:close/>
                  <a:moveTo>
                    <a:pt x="43631" y="15919"/>
                  </a:moveTo>
                  <a:cubicBezTo>
                    <a:pt x="43488" y="15919"/>
                    <a:pt x="43515" y="16086"/>
                    <a:pt x="43726" y="16226"/>
                  </a:cubicBezTo>
                  <a:cubicBezTo>
                    <a:pt x="43838" y="16295"/>
                    <a:pt x="43934" y="16324"/>
                    <a:pt x="44001" y="16324"/>
                  </a:cubicBezTo>
                  <a:cubicBezTo>
                    <a:pt x="44148" y="16324"/>
                    <a:pt x="44154" y="16182"/>
                    <a:pt x="43873" y="16006"/>
                  </a:cubicBezTo>
                  <a:cubicBezTo>
                    <a:pt x="43768" y="15944"/>
                    <a:pt x="43687" y="15919"/>
                    <a:pt x="43631" y="15919"/>
                  </a:cubicBezTo>
                  <a:close/>
                  <a:moveTo>
                    <a:pt x="46631" y="16572"/>
                  </a:moveTo>
                  <a:lnTo>
                    <a:pt x="46631" y="16572"/>
                  </a:lnTo>
                  <a:cubicBezTo>
                    <a:pt x="46630" y="16573"/>
                    <a:pt x="46629" y="16575"/>
                    <a:pt x="46627" y="16577"/>
                  </a:cubicBezTo>
                  <a:lnTo>
                    <a:pt x="46627" y="16577"/>
                  </a:lnTo>
                  <a:cubicBezTo>
                    <a:pt x="46629" y="16575"/>
                    <a:pt x="46630" y="16574"/>
                    <a:pt x="46631" y="16572"/>
                  </a:cubicBezTo>
                  <a:close/>
                  <a:moveTo>
                    <a:pt x="33318" y="16837"/>
                  </a:moveTo>
                  <a:cubicBezTo>
                    <a:pt x="33318" y="16838"/>
                    <a:pt x="33318" y="16839"/>
                    <a:pt x="33319" y="16839"/>
                  </a:cubicBezTo>
                  <a:cubicBezTo>
                    <a:pt x="33318" y="16839"/>
                    <a:pt x="33318" y="16838"/>
                    <a:pt x="33318" y="16837"/>
                  </a:cubicBezTo>
                  <a:close/>
                  <a:moveTo>
                    <a:pt x="7286" y="1"/>
                  </a:moveTo>
                  <a:cubicBezTo>
                    <a:pt x="6950" y="1"/>
                    <a:pt x="6378" y="216"/>
                    <a:pt x="6029" y="434"/>
                  </a:cubicBezTo>
                  <a:cubicBezTo>
                    <a:pt x="5898" y="491"/>
                    <a:pt x="5342" y="754"/>
                    <a:pt x="4938" y="1157"/>
                  </a:cubicBezTo>
                  <a:cubicBezTo>
                    <a:pt x="4551" y="1534"/>
                    <a:pt x="4364" y="1857"/>
                    <a:pt x="4330" y="1857"/>
                  </a:cubicBezTo>
                  <a:cubicBezTo>
                    <a:pt x="4326" y="1857"/>
                    <a:pt x="4325" y="1853"/>
                    <a:pt x="4325" y="1844"/>
                  </a:cubicBezTo>
                  <a:lnTo>
                    <a:pt x="4325" y="1844"/>
                  </a:lnTo>
                  <a:cubicBezTo>
                    <a:pt x="4320" y="1871"/>
                    <a:pt x="4322" y="1881"/>
                    <a:pt x="4328" y="1881"/>
                  </a:cubicBezTo>
                  <a:cubicBezTo>
                    <a:pt x="4347" y="1881"/>
                    <a:pt x="4416" y="1754"/>
                    <a:pt x="4450" y="1754"/>
                  </a:cubicBezTo>
                  <a:cubicBezTo>
                    <a:pt x="4465" y="1754"/>
                    <a:pt x="4473" y="1780"/>
                    <a:pt x="4466" y="1855"/>
                  </a:cubicBezTo>
                  <a:cubicBezTo>
                    <a:pt x="4450" y="2007"/>
                    <a:pt x="4288" y="2258"/>
                    <a:pt x="4194" y="2416"/>
                  </a:cubicBezTo>
                  <a:cubicBezTo>
                    <a:pt x="4052" y="2657"/>
                    <a:pt x="3806" y="3071"/>
                    <a:pt x="3648" y="3213"/>
                  </a:cubicBezTo>
                  <a:cubicBezTo>
                    <a:pt x="3486" y="3354"/>
                    <a:pt x="3402" y="3260"/>
                    <a:pt x="3276" y="3690"/>
                  </a:cubicBezTo>
                  <a:cubicBezTo>
                    <a:pt x="3187" y="4004"/>
                    <a:pt x="3323" y="4114"/>
                    <a:pt x="3260" y="4340"/>
                  </a:cubicBezTo>
                  <a:cubicBezTo>
                    <a:pt x="3161" y="4749"/>
                    <a:pt x="2736" y="5236"/>
                    <a:pt x="2547" y="5540"/>
                  </a:cubicBezTo>
                  <a:cubicBezTo>
                    <a:pt x="2311" y="5902"/>
                    <a:pt x="2159" y="6337"/>
                    <a:pt x="2012" y="6773"/>
                  </a:cubicBezTo>
                  <a:cubicBezTo>
                    <a:pt x="1871" y="7197"/>
                    <a:pt x="1792" y="7638"/>
                    <a:pt x="1771" y="8083"/>
                  </a:cubicBezTo>
                  <a:cubicBezTo>
                    <a:pt x="1766" y="8282"/>
                    <a:pt x="1855" y="8706"/>
                    <a:pt x="1819" y="8905"/>
                  </a:cubicBezTo>
                  <a:lnTo>
                    <a:pt x="1819" y="8905"/>
                  </a:lnTo>
                  <a:cubicBezTo>
                    <a:pt x="1825" y="8860"/>
                    <a:pt x="1670" y="8649"/>
                    <a:pt x="1600" y="8649"/>
                  </a:cubicBezTo>
                  <a:cubicBezTo>
                    <a:pt x="1593" y="8649"/>
                    <a:pt x="1587" y="8651"/>
                    <a:pt x="1582" y="8655"/>
                  </a:cubicBezTo>
                  <a:cubicBezTo>
                    <a:pt x="1472" y="8739"/>
                    <a:pt x="1347" y="9551"/>
                    <a:pt x="1331" y="9740"/>
                  </a:cubicBezTo>
                  <a:cubicBezTo>
                    <a:pt x="1310" y="10055"/>
                    <a:pt x="1462" y="9913"/>
                    <a:pt x="1420" y="10301"/>
                  </a:cubicBezTo>
                  <a:cubicBezTo>
                    <a:pt x="1383" y="10616"/>
                    <a:pt x="1326" y="10920"/>
                    <a:pt x="1236" y="11219"/>
                  </a:cubicBezTo>
                  <a:cubicBezTo>
                    <a:pt x="1001" y="12042"/>
                    <a:pt x="791" y="12016"/>
                    <a:pt x="864" y="12938"/>
                  </a:cubicBezTo>
                  <a:cubicBezTo>
                    <a:pt x="969" y="13332"/>
                    <a:pt x="943" y="13704"/>
                    <a:pt x="911" y="14192"/>
                  </a:cubicBezTo>
                  <a:cubicBezTo>
                    <a:pt x="901" y="14401"/>
                    <a:pt x="1142" y="14511"/>
                    <a:pt x="1132" y="14973"/>
                  </a:cubicBezTo>
                  <a:cubicBezTo>
                    <a:pt x="1128" y="14974"/>
                    <a:pt x="1124" y="14974"/>
                    <a:pt x="1120" y="14974"/>
                  </a:cubicBezTo>
                  <a:cubicBezTo>
                    <a:pt x="1066" y="14974"/>
                    <a:pt x="960" y="14890"/>
                    <a:pt x="886" y="14890"/>
                  </a:cubicBezTo>
                  <a:cubicBezTo>
                    <a:pt x="823" y="14890"/>
                    <a:pt x="782" y="14950"/>
                    <a:pt x="812" y="15172"/>
                  </a:cubicBezTo>
                  <a:cubicBezTo>
                    <a:pt x="859" y="15497"/>
                    <a:pt x="1016" y="15717"/>
                    <a:pt x="1105" y="15964"/>
                  </a:cubicBezTo>
                  <a:cubicBezTo>
                    <a:pt x="1064" y="15853"/>
                    <a:pt x="1033" y="15806"/>
                    <a:pt x="1010" y="15806"/>
                  </a:cubicBezTo>
                  <a:cubicBezTo>
                    <a:pt x="903" y="15806"/>
                    <a:pt x="972" y="16822"/>
                    <a:pt x="959" y="17033"/>
                  </a:cubicBezTo>
                  <a:cubicBezTo>
                    <a:pt x="917" y="17495"/>
                    <a:pt x="712" y="17054"/>
                    <a:pt x="717" y="17610"/>
                  </a:cubicBezTo>
                  <a:cubicBezTo>
                    <a:pt x="725" y="17870"/>
                    <a:pt x="879" y="18012"/>
                    <a:pt x="1036" y="18012"/>
                  </a:cubicBezTo>
                  <a:cubicBezTo>
                    <a:pt x="1206" y="18012"/>
                    <a:pt x="1378" y="17846"/>
                    <a:pt x="1373" y="17484"/>
                  </a:cubicBezTo>
                  <a:lnTo>
                    <a:pt x="1373" y="17484"/>
                  </a:lnTo>
                  <a:lnTo>
                    <a:pt x="1383" y="17951"/>
                  </a:lnTo>
                  <a:cubicBezTo>
                    <a:pt x="1394" y="18268"/>
                    <a:pt x="1523" y="18625"/>
                    <a:pt x="1614" y="18625"/>
                  </a:cubicBezTo>
                  <a:cubicBezTo>
                    <a:pt x="1659" y="18625"/>
                    <a:pt x="1694" y="18540"/>
                    <a:pt x="1703" y="18323"/>
                  </a:cubicBezTo>
                  <a:cubicBezTo>
                    <a:pt x="1714" y="17856"/>
                    <a:pt x="1682" y="17353"/>
                    <a:pt x="1651" y="16892"/>
                  </a:cubicBezTo>
                  <a:cubicBezTo>
                    <a:pt x="1609" y="16357"/>
                    <a:pt x="1577" y="16200"/>
                    <a:pt x="1430" y="15932"/>
                  </a:cubicBezTo>
                  <a:cubicBezTo>
                    <a:pt x="1258" y="15618"/>
                    <a:pt x="1514" y="15000"/>
                    <a:pt x="1185" y="14978"/>
                  </a:cubicBezTo>
                  <a:lnTo>
                    <a:pt x="1185" y="14978"/>
                  </a:lnTo>
                  <a:cubicBezTo>
                    <a:pt x="1187" y="14978"/>
                    <a:pt x="1189" y="14978"/>
                    <a:pt x="1191" y="14978"/>
                  </a:cubicBezTo>
                  <a:cubicBezTo>
                    <a:pt x="1479" y="14978"/>
                    <a:pt x="1578" y="13679"/>
                    <a:pt x="1666" y="13148"/>
                  </a:cubicBezTo>
                  <a:cubicBezTo>
                    <a:pt x="1703" y="12949"/>
                    <a:pt x="1771" y="12550"/>
                    <a:pt x="1850" y="12404"/>
                  </a:cubicBezTo>
                  <a:cubicBezTo>
                    <a:pt x="1853" y="12404"/>
                    <a:pt x="1857" y="12404"/>
                    <a:pt x="1860" y="12404"/>
                  </a:cubicBezTo>
                  <a:cubicBezTo>
                    <a:pt x="1989" y="12404"/>
                    <a:pt x="2144" y="12112"/>
                    <a:pt x="2175" y="11790"/>
                  </a:cubicBezTo>
                  <a:lnTo>
                    <a:pt x="1913" y="11754"/>
                  </a:lnTo>
                  <a:cubicBezTo>
                    <a:pt x="1991" y="11250"/>
                    <a:pt x="2206" y="11229"/>
                    <a:pt x="2222" y="10715"/>
                  </a:cubicBezTo>
                  <a:cubicBezTo>
                    <a:pt x="2222" y="10301"/>
                    <a:pt x="2238" y="9798"/>
                    <a:pt x="2133" y="9541"/>
                  </a:cubicBezTo>
                  <a:cubicBezTo>
                    <a:pt x="2091" y="9426"/>
                    <a:pt x="2028" y="9515"/>
                    <a:pt x="2081" y="9305"/>
                  </a:cubicBezTo>
                  <a:cubicBezTo>
                    <a:pt x="2138" y="9074"/>
                    <a:pt x="2201" y="8833"/>
                    <a:pt x="2311" y="8650"/>
                  </a:cubicBezTo>
                  <a:cubicBezTo>
                    <a:pt x="2511" y="8277"/>
                    <a:pt x="2767" y="7853"/>
                    <a:pt x="2767" y="7412"/>
                  </a:cubicBezTo>
                  <a:cubicBezTo>
                    <a:pt x="2794" y="6982"/>
                    <a:pt x="2914" y="6327"/>
                    <a:pt x="3150" y="5876"/>
                  </a:cubicBezTo>
                  <a:cubicBezTo>
                    <a:pt x="3260" y="5672"/>
                    <a:pt x="3622" y="5588"/>
                    <a:pt x="3643" y="5326"/>
                  </a:cubicBezTo>
                  <a:cubicBezTo>
                    <a:pt x="3664" y="5123"/>
                    <a:pt x="3608" y="5080"/>
                    <a:pt x="3539" y="5080"/>
                  </a:cubicBezTo>
                  <a:cubicBezTo>
                    <a:pt x="3487" y="5080"/>
                    <a:pt x="3428" y="5104"/>
                    <a:pt x="3386" y="5104"/>
                  </a:cubicBezTo>
                  <a:cubicBezTo>
                    <a:pt x="3316" y="5104"/>
                    <a:pt x="3295" y="5037"/>
                    <a:pt x="3444" y="4681"/>
                  </a:cubicBezTo>
                  <a:cubicBezTo>
                    <a:pt x="3533" y="4496"/>
                    <a:pt x="3598" y="4436"/>
                    <a:pt x="3653" y="4436"/>
                  </a:cubicBezTo>
                  <a:cubicBezTo>
                    <a:pt x="3754" y="4436"/>
                    <a:pt x="3820" y="4638"/>
                    <a:pt x="3931" y="4638"/>
                  </a:cubicBezTo>
                  <a:cubicBezTo>
                    <a:pt x="3997" y="4638"/>
                    <a:pt x="4081" y="4565"/>
                    <a:pt x="4199" y="4329"/>
                  </a:cubicBezTo>
                  <a:cubicBezTo>
                    <a:pt x="4429" y="3873"/>
                    <a:pt x="4073" y="4120"/>
                    <a:pt x="4173" y="3810"/>
                  </a:cubicBezTo>
                  <a:cubicBezTo>
                    <a:pt x="4314" y="3291"/>
                    <a:pt x="4796" y="2699"/>
                    <a:pt x="5085" y="2253"/>
                  </a:cubicBezTo>
                  <a:cubicBezTo>
                    <a:pt x="5415" y="1729"/>
                    <a:pt x="5934" y="1346"/>
                    <a:pt x="6532" y="1178"/>
                  </a:cubicBezTo>
                  <a:cubicBezTo>
                    <a:pt x="6763" y="1110"/>
                    <a:pt x="6985" y="1083"/>
                    <a:pt x="7203" y="1083"/>
                  </a:cubicBezTo>
                  <a:cubicBezTo>
                    <a:pt x="7570" y="1083"/>
                    <a:pt x="7929" y="1157"/>
                    <a:pt x="8320" y="1225"/>
                  </a:cubicBezTo>
                  <a:cubicBezTo>
                    <a:pt x="8393" y="1236"/>
                    <a:pt x="8455" y="1240"/>
                    <a:pt x="8510" y="1240"/>
                  </a:cubicBezTo>
                  <a:cubicBezTo>
                    <a:pt x="8736" y="1240"/>
                    <a:pt x="8832" y="1167"/>
                    <a:pt x="9064" y="1142"/>
                  </a:cubicBezTo>
                  <a:cubicBezTo>
                    <a:pt x="9170" y="1130"/>
                    <a:pt x="9247" y="1125"/>
                    <a:pt x="9303" y="1125"/>
                  </a:cubicBezTo>
                  <a:cubicBezTo>
                    <a:pt x="9598" y="1125"/>
                    <a:pt x="9304" y="1268"/>
                    <a:pt x="9431" y="1357"/>
                  </a:cubicBezTo>
                  <a:cubicBezTo>
                    <a:pt x="9596" y="1469"/>
                    <a:pt x="10123" y="1523"/>
                    <a:pt x="10461" y="1523"/>
                  </a:cubicBezTo>
                  <a:cubicBezTo>
                    <a:pt x="10563" y="1523"/>
                    <a:pt x="10648" y="1518"/>
                    <a:pt x="10700" y="1509"/>
                  </a:cubicBezTo>
                  <a:cubicBezTo>
                    <a:pt x="10844" y="1439"/>
                    <a:pt x="10939" y="1409"/>
                    <a:pt x="11009" y="1409"/>
                  </a:cubicBezTo>
                  <a:cubicBezTo>
                    <a:pt x="11146" y="1409"/>
                    <a:pt x="11191" y="1526"/>
                    <a:pt x="11329" y="1703"/>
                  </a:cubicBezTo>
                  <a:cubicBezTo>
                    <a:pt x="11331" y="1704"/>
                    <a:pt x="11333" y="1705"/>
                    <a:pt x="11336" y="1705"/>
                  </a:cubicBezTo>
                  <a:cubicBezTo>
                    <a:pt x="11409" y="1705"/>
                    <a:pt x="11951" y="1359"/>
                    <a:pt x="11830" y="1320"/>
                  </a:cubicBezTo>
                  <a:lnTo>
                    <a:pt x="11830" y="1320"/>
                  </a:lnTo>
                  <a:cubicBezTo>
                    <a:pt x="12063" y="1390"/>
                    <a:pt x="12011" y="1650"/>
                    <a:pt x="12063" y="1724"/>
                  </a:cubicBezTo>
                  <a:cubicBezTo>
                    <a:pt x="12184" y="1902"/>
                    <a:pt x="12724" y="1928"/>
                    <a:pt x="12960" y="1944"/>
                  </a:cubicBezTo>
                  <a:cubicBezTo>
                    <a:pt x="13222" y="1986"/>
                    <a:pt x="14638" y="2159"/>
                    <a:pt x="14271" y="2363"/>
                  </a:cubicBezTo>
                  <a:cubicBezTo>
                    <a:pt x="13836" y="2599"/>
                    <a:pt x="15262" y="2573"/>
                    <a:pt x="15545" y="2657"/>
                  </a:cubicBezTo>
                  <a:cubicBezTo>
                    <a:pt x="16250" y="2813"/>
                    <a:pt x="15924" y="3410"/>
                    <a:pt x="16530" y="3410"/>
                  </a:cubicBezTo>
                  <a:cubicBezTo>
                    <a:pt x="16555" y="3410"/>
                    <a:pt x="16581" y="3409"/>
                    <a:pt x="16609" y="3407"/>
                  </a:cubicBezTo>
                  <a:cubicBezTo>
                    <a:pt x="16698" y="3144"/>
                    <a:pt x="15849" y="2463"/>
                    <a:pt x="15477" y="2169"/>
                  </a:cubicBezTo>
                  <a:cubicBezTo>
                    <a:pt x="15448" y="2141"/>
                    <a:pt x="14909" y="1716"/>
                    <a:pt x="14772" y="1716"/>
                  </a:cubicBezTo>
                  <a:cubicBezTo>
                    <a:pt x="14757" y="1716"/>
                    <a:pt x="14746" y="1722"/>
                    <a:pt x="14743" y="1734"/>
                  </a:cubicBezTo>
                  <a:cubicBezTo>
                    <a:pt x="14669" y="1742"/>
                    <a:pt x="14606" y="1748"/>
                    <a:pt x="14546" y="1748"/>
                  </a:cubicBezTo>
                  <a:cubicBezTo>
                    <a:pt x="14385" y="1748"/>
                    <a:pt x="14253" y="1710"/>
                    <a:pt x="14035" y="1603"/>
                  </a:cubicBezTo>
                  <a:cubicBezTo>
                    <a:pt x="13657" y="1425"/>
                    <a:pt x="13159" y="1136"/>
                    <a:pt x="12677" y="1131"/>
                  </a:cubicBezTo>
                  <a:cubicBezTo>
                    <a:pt x="12495" y="1131"/>
                    <a:pt x="12384" y="1152"/>
                    <a:pt x="12285" y="1152"/>
                  </a:cubicBezTo>
                  <a:cubicBezTo>
                    <a:pt x="12162" y="1152"/>
                    <a:pt x="12059" y="1119"/>
                    <a:pt x="11864" y="974"/>
                  </a:cubicBezTo>
                  <a:cubicBezTo>
                    <a:pt x="11277" y="811"/>
                    <a:pt x="10155" y="984"/>
                    <a:pt x="10265" y="560"/>
                  </a:cubicBezTo>
                  <a:lnTo>
                    <a:pt x="10265" y="560"/>
                  </a:lnTo>
                  <a:cubicBezTo>
                    <a:pt x="10244" y="639"/>
                    <a:pt x="10158" y="670"/>
                    <a:pt x="10034" y="670"/>
                  </a:cubicBezTo>
                  <a:cubicBezTo>
                    <a:pt x="9650" y="670"/>
                    <a:pt x="8900" y="380"/>
                    <a:pt x="8571" y="345"/>
                  </a:cubicBezTo>
                  <a:cubicBezTo>
                    <a:pt x="8516" y="339"/>
                    <a:pt x="8471" y="336"/>
                    <a:pt x="8435" y="336"/>
                  </a:cubicBezTo>
                  <a:cubicBezTo>
                    <a:pt x="8152" y="336"/>
                    <a:pt x="8405" y="500"/>
                    <a:pt x="8089" y="528"/>
                  </a:cubicBezTo>
                  <a:cubicBezTo>
                    <a:pt x="8078" y="529"/>
                    <a:pt x="8067" y="529"/>
                    <a:pt x="8056" y="529"/>
                  </a:cubicBezTo>
                  <a:cubicBezTo>
                    <a:pt x="7777" y="529"/>
                    <a:pt x="7549" y="279"/>
                    <a:pt x="7554" y="203"/>
                  </a:cubicBezTo>
                  <a:cubicBezTo>
                    <a:pt x="7570" y="58"/>
                    <a:pt x="7460" y="1"/>
                    <a:pt x="7286" y="1"/>
                  </a:cubicBezTo>
                  <a:close/>
                  <a:moveTo>
                    <a:pt x="7869" y="18669"/>
                  </a:moveTo>
                  <a:cubicBezTo>
                    <a:pt x="7869" y="18670"/>
                    <a:pt x="7869" y="18671"/>
                    <a:pt x="7869" y="18672"/>
                  </a:cubicBezTo>
                  <a:lnTo>
                    <a:pt x="7869" y="18672"/>
                  </a:lnTo>
                  <a:cubicBezTo>
                    <a:pt x="7869" y="18671"/>
                    <a:pt x="7869" y="18670"/>
                    <a:pt x="7869" y="18669"/>
                  </a:cubicBezTo>
                  <a:close/>
                  <a:moveTo>
                    <a:pt x="40103" y="19545"/>
                  </a:moveTo>
                  <a:lnTo>
                    <a:pt x="40103" y="19545"/>
                  </a:lnTo>
                  <a:cubicBezTo>
                    <a:pt x="40103" y="19545"/>
                    <a:pt x="40102" y="19546"/>
                    <a:pt x="40102" y="19547"/>
                  </a:cubicBezTo>
                  <a:lnTo>
                    <a:pt x="40102" y="19547"/>
                  </a:lnTo>
                  <a:cubicBezTo>
                    <a:pt x="40102" y="19546"/>
                    <a:pt x="40103" y="19545"/>
                    <a:pt x="40103" y="19545"/>
                  </a:cubicBezTo>
                  <a:close/>
                  <a:moveTo>
                    <a:pt x="43722" y="21863"/>
                  </a:moveTo>
                  <a:cubicBezTo>
                    <a:pt x="43773" y="21863"/>
                    <a:pt x="43847" y="21903"/>
                    <a:pt x="43988" y="21993"/>
                  </a:cubicBezTo>
                  <a:cubicBezTo>
                    <a:pt x="44184" y="22122"/>
                    <a:pt x="44532" y="22332"/>
                    <a:pt x="44469" y="22448"/>
                  </a:cubicBezTo>
                  <a:lnTo>
                    <a:pt x="44469" y="22448"/>
                  </a:lnTo>
                  <a:lnTo>
                    <a:pt x="43632" y="21925"/>
                  </a:lnTo>
                  <a:cubicBezTo>
                    <a:pt x="43661" y="21885"/>
                    <a:pt x="43685" y="21863"/>
                    <a:pt x="43722" y="21863"/>
                  </a:cubicBezTo>
                  <a:close/>
                  <a:moveTo>
                    <a:pt x="1609" y="22538"/>
                  </a:moveTo>
                  <a:cubicBezTo>
                    <a:pt x="1677" y="22538"/>
                    <a:pt x="1755" y="22656"/>
                    <a:pt x="1771" y="22869"/>
                  </a:cubicBezTo>
                  <a:cubicBezTo>
                    <a:pt x="1730" y="23001"/>
                    <a:pt x="1671" y="23175"/>
                    <a:pt x="1613" y="23175"/>
                  </a:cubicBezTo>
                  <a:cubicBezTo>
                    <a:pt x="1575" y="23175"/>
                    <a:pt x="1538" y="23097"/>
                    <a:pt x="1509" y="22879"/>
                  </a:cubicBezTo>
                  <a:cubicBezTo>
                    <a:pt x="1491" y="22644"/>
                    <a:pt x="1545" y="22538"/>
                    <a:pt x="1609" y="22538"/>
                  </a:cubicBezTo>
                  <a:close/>
                  <a:moveTo>
                    <a:pt x="47782" y="25130"/>
                  </a:moveTo>
                  <a:lnTo>
                    <a:pt x="47782" y="25130"/>
                  </a:lnTo>
                  <a:cubicBezTo>
                    <a:pt x="47781" y="25131"/>
                    <a:pt x="47780" y="25132"/>
                    <a:pt x="47779" y="25134"/>
                  </a:cubicBezTo>
                  <a:cubicBezTo>
                    <a:pt x="47780" y="25132"/>
                    <a:pt x="47781" y="25131"/>
                    <a:pt x="47782" y="25130"/>
                  </a:cubicBezTo>
                  <a:close/>
                  <a:moveTo>
                    <a:pt x="50374" y="24866"/>
                  </a:moveTo>
                  <a:lnTo>
                    <a:pt x="50374" y="24866"/>
                  </a:lnTo>
                  <a:cubicBezTo>
                    <a:pt x="50311" y="24961"/>
                    <a:pt x="50332" y="24998"/>
                    <a:pt x="50574" y="25150"/>
                  </a:cubicBezTo>
                  <a:cubicBezTo>
                    <a:pt x="50596" y="25167"/>
                    <a:pt x="50959" y="25426"/>
                    <a:pt x="51028" y="25426"/>
                  </a:cubicBezTo>
                  <a:cubicBezTo>
                    <a:pt x="51040" y="25426"/>
                    <a:pt x="51043" y="25419"/>
                    <a:pt x="51035" y="25401"/>
                  </a:cubicBezTo>
                  <a:cubicBezTo>
                    <a:pt x="50935" y="25186"/>
                    <a:pt x="50652" y="25045"/>
                    <a:pt x="50374" y="24866"/>
                  </a:cubicBezTo>
                  <a:close/>
                  <a:moveTo>
                    <a:pt x="50368" y="27076"/>
                  </a:moveTo>
                  <a:cubicBezTo>
                    <a:pt x="50376" y="27082"/>
                    <a:pt x="50386" y="27089"/>
                    <a:pt x="50395" y="27095"/>
                  </a:cubicBezTo>
                  <a:cubicBezTo>
                    <a:pt x="50387" y="27089"/>
                    <a:pt x="50377" y="27083"/>
                    <a:pt x="50368" y="27076"/>
                  </a:cubicBezTo>
                  <a:close/>
                  <a:moveTo>
                    <a:pt x="8341" y="29008"/>
                  </a:moveTo>
                  <a:cubicBezTo>
                    <a:pt x="8341" y="29013"/>
                    <a:pt x="8341" y="29017"/>
                    <a:pt x="8342" y="29021"/>
                  </a:cubicBezTo>
                  <a:lnTo>
                    <a:pt x="8342" y="29021"/>
                  </a:lnTo>
                  <a:cubicBezTo>
                    <a:pt x="8341" y="29017"/>
                    <a:pt x="8341" y="29013"/>
                    <a:pt x="8341" y="29008"/>
                  </a:cubicBezTo>
                  <a:close/>
                  <a:moveTo>
                    <a:pt x="8625" y="31630"/>
                  </a:moveTo>
                  <a:cubicBezTo>
                    <a:pt x="8218" y="31630"/>
                    <a:pt x="8423" y="32269"/>
                    <a:pt x="8554" y="32269"/>
                  </a:cubicBezTo>
                  <a:cubicBezTo>
                    <a:pt x="8601" y="32269"/>
                    <a:pt x="8639" y="32186"/>
                    <a:pt x="8634" y="31960"/>
                  </a:cubicBezTo>
                  <a:cubicBezTo>
                    <a:pt x="8645" y="31861"/>
                    <a:pt x="8629" y="31735"/>
                    <a:pt x="8629" y="31630"/>
                  </a:cubicBezTo>
                  <a:cubicBezTo>
                    <a:pt x="8628" y="31630"/>
                    <a:pt x="8627" y="31630"/>
                    <a:pt x="8625" y="31630"/>
                  </a:cubicBezTo>
                  <a:close/>
                  <a:moveTo>
                    <a:pt x="2642" y="34022"/>
                  </a:moveTo>
                  <a:cubicBezTo>
                    <a:pt x="2760" y="34022"/>
                    <a:pt x="2838" y="34200"/>
                    <a:pt x="2736" y="34655"/>
                  </a:cubicBezTo>
                  <a:cubicBezTo>
                    <a:pt x="2669" y="34810"/>
                    <a:pt x="2571" y="34965"/>
                    <a:pt x="2478" y="34965"/>
                  </a:cubicBezTo>
                  <a:cubicBezTo>
                    <a:pt x="2477" y="34965"/>
                    <a:pt x="2475" y="34965"/>
                    <a:pt x="2474" y="34965"/>
                  </a:cubicBezTo>
                  <a:lnTo>
                    <a:pt x="2469" y="34970"/>
                  </a:lnTo>
                  <a:cubicBezTo>
                    <a:pt x="2327" y="34959"/>
                    <a:pt x="2227" y="34592"/>
                    <a:pt x="2353" y="34309"/>
                  </a:cubicBezTo>
                  <a:cubicBezTo>
                    <a:pt x="2428" y="34135"/>
                    <a:pt x="2547" y="34022"/>
                    <a:pt x="2642" y="34022"/>
                  </a:cubicBezTo>
                  <a:close/>
                  <a:moveTo>
                    <a:pt x="2673" y="39893"/>
                  </a:moveTo>
                  <a:cubicBezTo>
                    <a:pt x="2672" y="39894"/>
                    <a:pt x="2671" y="39895"/>
                    <a:pt x="2670" y="39896"/>
                  </a:cubicBezTo>
                  <a:lnTo>
                    <a:pt x="2670" y="39896"/>
                  </a:lnTo>
                  <a:cubicBezTo>
                    <a:pt x="2671" y="39895"/>
                    <a:pt x="2672" y="39894"/>
                    <a:pt x="2673" y="39893"/>
                  </a:cubicBezTo>
                  <a:close/>
                  <a:moveTo>
                    <a:pt x="7513" y="40469"/>
                  </a:moveTo>
                  <a:cubicBezTo>
                    <a:pt x="7516" y="40469"/>
                    <a:pt x="7520" y="40470"/>
                    <a:pt x="7523" y="40470"/>
                  </a:cubicBezTo>
                  <a:cubicBezTo>
                    <a:pt x="7503" y="40946"/>
                    <a:pt x="7415" y="41096"/>
                    <a:pt x="7244" y="41096"/>
                  </a:cubicBezTo>
                  <a:cubicBezTo>
                    <a:pt x="7233" y="41096"/>
                    <a:pt x="7221" y="41095"/>
                    <a:pt x="7208" y="41094"/>
                  </a:cubicBezTo>
                  <a:lnTo>
                    <a:pt x="7234" y="40763"/>
                  </a:lnTo>
                  <a:cubicBezTo>
                    <a:pt x="7311" y="40616"/>
                    <a:pt x="7416" y="40469"/>
                    <a:pt x="7513" y="40469"/>
                  </a:cubicBezTo>
                  <a:close/>
                  <a:moveTo>
                    <a:pt x="2332" y="42688"/>
                  </a:moveTo>
                  <a:lnTo>
                    <a:pt x="2332" y="42688"/>
                  </a:lnTo>
                  <a:cubicBezTo>
                    <a:pt x="2332" y="42690"/>
                    <a:pt x="2332" y="42693"/>
                    <a:pt x="2333" y="42696"/>
                  </a:cubicBezTo>
                  <a:lnTo>
                    <a:pt x="2333" y="42696"/>
                  </a:lnTo>
                  <a:cubicBezTo>
                    <a:pt x="2333" y="42693"/>
                    <a:pt x="2333" y="42690"/>
                    <a:pt x="2332" y="42688"/>
                  </a:cubicBezTo>
                  <a:close/>
                  <a:moveTo>
                    <a:pt x="2033" y="44476"/>
                  </a:moveTo>
                  <a:lnTo>
                    <a:pt x="2002" y="44801"/>
                  </a:lnTo>
                  <a:lnTo>
                    <a:pt x="2102" y="45147"/>
                  </a:lnTo>
                  <a:cubicBezTo>
                    <a:pt x="2306" y="44748"/>
                    <a:pt x="2296" y="44507"/>
                    <a:pt x="2033" y="44476"/>
                  </a:cubicBezTo>
                  <a:close/>
                  <a:moveTo>
                    <a:pt x="1297" y="54275"/>
                  </a:moveTo>
                  <a:cubicBezTo>
                    <a:pt x="1297" y="54276"/>
                    <a:pt x="1297" y="54278"/>
                    <a:pt x="1297" y="54280"/>
                  </a:cubicBezTo>
                  <a:lnTo>
                    <a:pt x="1297" y="54280"/>
                  </a:lnTo>
                  <a:cubicBezTo>
                    <a:pt x="1298" y="54278"/>
                    <a:pt x="1299" y="54277"/>
                    <a:pt x="1299" y="54275"/>
                  </a:cubicBezTo>
                  <a:lnTo>
                    <a:pt x="1297" y="54275"/>
                  </a:lnTo>
                  <a:close/>
                  <a:moveTo>
                    <a:pt x="193" y="58139"/>
                  </a:moveTo>
                  <a:lnTo>
                    <a:pt x="193" y="58139"/>
                  </a:lnTo>
                  <a:cubicBezTo>
                    <a:pt x="193" y="58139"/>
                    <a:pt x="194" y="58139"/>
                    <a:pt x="194" y="58139"/>
                  </a:cubicBezTo>
                  <a:lnTo>
                    <a:pt x="194" y="58139"/>
                  </a:lnTo>
                  <a:cubicBezTo>
                    <a:pt x="194" y="58139"/>
                    <a:pt x="193" y="58139"/>
                    <a:pt x="193" y="58139"/>
                  </a:cubicBezTo>
                  <a:close/>
                  <a:moveTo>
                    <a:pt x="6495" y="62365"/>
                  </a:moveTo>
                  <a:cubicBezTo>
                    <a:pt x="6590" y="62564"/>
                    <a:pt x="6679" y="62685"/>
                    <a:pt x="6668" y="63010"/>
                  </a:cubicBezTo>
                  <a:cubicBezTo>
                    <a:pt x="6650" y="63011"/>
                    <a:pt x="6629" y="63013"/>
                    <a:pt x="6607" y="63013"/>
                  </a:cubicBezTo>
                  <a:cubicBezTo>
                    <a:pt x="6514" y="63013"/>
                    <a:pt x="6402" y="62978"/>
                    <a:pt x="6385" y="62695"/>
                  </a:cubicBezTo>
                  <a:lnTo>
                    <a:pt x="6495" y="62365"/>
                  </a:lnTo>
                  <a:close/>
                  <a:moveTo>
                    <a:pt x="1114" y="64071"/>
                  </a:moveTo>
                  <a:cubicBezTo>
                    <a:pt x="1180" y="64071"/>
                    <a:pt x="1262" y="64187"/>
                    <a:pt x="1289" y="64394"/>
                  </a:cubicBezTo>
                  <a:cubicBezTo>
                    <a:pt x="1254" y="64528"/>
                    <a:pt x="1203" y="64710"/>
                    <a:pt x="1147" y="64710"/>
                  </a:cubicBezTo>
                  <a:cubicBezTo>
                    <a:pt x="1110" y="64710"/>
                    <a:pt x="1071" y="64634"/>
                    <a:pt x="1032" y="64420"/>
                  </a:cubicBezTo>
                  <a:lnTo>
                    <a:pt x="1027" y="64420"/>
                  </a:lnTo>
                  <a:cubicBezTo>
                    <a:pt x="998" y="64180"/>
                    <a:pt x="1049" y="64071"/>
                    <a:pt x="1114" y="64071"/>
                  </a:cubicBezTo>
                  <a:close/>
                  <a:moveTo>
                    <a:pt x="2249" y="68214"/>
                  </a:moveTo>
                  <a:cubicBezTo>
                    <a:pt x="2315" y="68214"/>
                    <a:pt x="2422" y="68290"/>
                    <a:pt x="2521" y="68447"/>
                  </a:cubicBezTo>
                  <a:cubicBezTo>
                    <a:pt x="2768" y="68797"/>
                    <a:pt x="2819" y="69011"/>
                    <a:pt x="2732" y="69011"/>
                  </a:cubicBezTo>
                  <a:cubicBezTo>
                    <a:pt x="2663" y="69011"/>
                    <a:pt x="2510" y="68880"/>
                    <a:pt x="2301" y="68578"/>
                  </a:cubicBezTo>
                  <a:lnTo>
                    <a:pt x="2296" y="68583"/>
                  </a:lnTo>
                  <a:cubicBezTo>
                    <a:pt x="2146" y="68339"/>
                    <a:pt x="2164" y="68214"/>
                    <a:pt x="2249" y="68214"/>
                  </a:cubicBezTo>
                  <a:close/>
                  <a:moveTo>
                    <a:pt x="4278" y="71461"/>
                  </a:moveTo>
                  <a:lnTo>
                    <a:pt x="4278" y="71461"/>
                  </a:lnTo>
                  <a:cubicBezTo>
                    <a:pt x="4278" y="71461"/>
                    <a:pt x="4278" y="71461"/>
                    <a:pt x="4277" y="71462"/>
                  </a:cubicBezTo>
                  <a:cubicBezTo>
                    <a:pt x="4278" y="71461"/>
                    <a:pt x="4278" y="71461"/>
                    <a:pt x="4278" y="71461"/>
                  </a:cubicBezTo>
                  <a:close/>
                  <a:moveTo>
                    <a:pt x="7172" y="72012"/>
                  </a:moveTo>
                  <a:lnTo>
                    <a:pt x="7172" y="72012"/>
                  </a:lnTo>
                  <a:cubicBezTo>
                    <a:pt x="7191" y="72023"/>
                    <a:pt x="7210" y="72033"/>
                    <a:pt x="7229" y="72043"/>
                  </a:cubicBezTo>
                  <a:lnTo>
                    <a:pt x="7229" y="72043"/>
                  </a:lnTo>
                  <a:cubicBezTo>
                    <a:pt x="7203" y="72029"/>
                    <a:pt x="7182" y="72018"/>
                    <a:pt x="7172" y="72012"/>
                  </a:cubicBezTo>
                  <a:close/>
                  <a:moveTo>
                    <a:pt x="13012" y="75074"/>
                  </a:moveTo>
                  <a:cubicBezTo>
                    <a:pt x="13012" y="75074"/>
                    <a:pt x="13012" y="75074"/>
                    <a:pt x="13012" y="75074"/>
                  </a:cubicBezTo>
                  <a:cubicBezTo>
                    <a:pt x="13012" y="75074"/>
                    <a:pt x="13012" y="75074"/>
                    <a:pt x="13012" y="75074"/>
                  </a:cubicBezTo>
                  <a:close/>
                  <a:moveTo>
                    <a:pt x="15834" y="76768"/>
                  </a:moveTo>
                  <a:cubicBezTo>
                    <a:pt x="15704" y="76768"/>
                    <a:pt x="15713" y="76931"/>
                    <a:pt x="15969" y="77077"/>
                  </a:cubicBezTo>
                  <a:lnTo>
                    <a:pt x="16321" y="77129"/>
                  </a:lnTo>
                  <a:cubicBezTo>
                    <a:pt x="16110" y="76862"/>
                    <a:pt x="15932" y="76768"/>
                    <a:pt x="15834" y="76768"/>
                  </a:cubicBezTo>
                  <a:close/>
                  <a:moveTo>
                    <a:pt x="27619" y="84208"/>
                  </a:moveTo>
                  <a:cubicBezTo>
                    <a:pt x="27618" y="84208"/>
                    <a:pt x="27615" y="84208"/>
                    <a:pt x="27613" y="84208"/>
                  </a:cubicBezTo>
                  <a:lnTo>
                    <a:pt x="27613" y="84208"/>
                  </a:lnTo>
                  <a:cubicBezTo>
                    <a:pt x="27615" y="84208"/>
                    <a:pt x="27617" y="84208"/>
                    <a:pt x="27619" y="84208"/>
                  </a:cubicBezTo>
                  <a:close/>
                  <a:moveTo>
                    <a:pt x="46262" y="89544"/>
                  </a:moveTo>
                  <a:cubicBezTo>
                    <a:pt x="46269" y="89544"/>
                    <a:pt x="46277" y="89545"/>
                    <a:pt x="46285" y="89545"/>
                  </a:cubicBezTo>
                  <a:cubicBezTo>
                    <a:pt x="46500" y="89556"/>
                    <a:pt x="46741" y="89776"/>
                    <a:pt x="46977" y="89938"/>
                  </a:cubicBezTo>
                  <a:cubicBezTo>
                    <a:pt x="46944" y="89988"/>
                    <a:pt x="46900" y="90066"/>
                    <a:pt x="46797" y="90066"/>
                  </a:cubicBezTo>
                  <a:cubicBezTo>
                    <a:pt x="46738" y="90066"/>
                    <a:pt x="46659" y="90040"/>
                    <a:pt x="46552" y="89970"/>
                  </a:cubicBezTo>
                  <a:cubicBezTo>
                    <a:pt x="46308" y="89797"/>
                    <a:pt x="46019" y="89544"/>
                    <a:pt x="46262" y="89544"/>
                  </a:cubicBezTo>
                  <a:close/>
                  <a:moveTo>
                    <a:pt x="49609" y="90782"/>
                  </a:moveTo>
                  <a:lnTo>
                    <a:pt x="49609" y="90782"/>
                  </a:lnTo>
                  <a:cubicBezTo>
                    <a:pt x="49410" y="91054"/>
                    <a:pt x="49800" y="91240"/>
                    <a:pt x="49991" y="91240"/>
                  </a:cubicBezTo>
                  <a:cubicBezTo>
                    <a:pt x="50118" y="91240"/>
                    <a:pt x="50157" y="91158"/>
                    <a:pt x="49882" y="90966"/>
                  </a:cubicBezTo>
                  <a:cubicBezTo>
                    <a:pt x="49808" y="90903"/>
                    <a:pt x="49693" y="90840"/>
                    <a:pt x="49609" y="90782"/>
                  </a:cubicBezTo>
                  <a:close/>
                  <a:moveTo>
                    <a:pt x="54308" y="94640"/>
                  </a:moveTo>
                  <a:cubicBezTo>
                    <a:pt x="54317" y="94640"/>
                    <a:pt x="54327" y="94641"/>
                    <a:pt x="54338" y="94641"/>
                  </a:cubicBezTo>
                  <a:lnTo>
                    <a:pt x="54338" y="94647"/>
                  </a:lnTo>
                  <a:cubicBezTo>
                    <a:pt x="54548" y="94662"/>
                    <a:pt x="54784" y="94882"/>
                    <a:pt x="55020" y="95050"/>
                  </a:cubicBezTo>
                  <a:cubicBezTo>
                    <a:pt x="54983" y="95096"/>
                    <a:pt x="54939" y="95172"/>
                    <a:pt x="54839" y="95172"/>
                  </a:cubicBezTo>
                  <a:cubicBezTo>
                    <a:pt x="54780" y="95172"/>
                    <a:pt x="54702" y="95145"/>
                    <a:pt x="54595" y="95071"/>
                  </a:cubicBezTo>
                  <a:cubicBezTo>
                    <a:pt x="54353" y="94895"/>
                    <a:pt x="54072" y="94640"/>
                    <a:pt x="54308" y="94640"/>
                  </a:cubicBezTo>
                  <a:close/>
                  <a:moveTo>
                    <a:pt x="16191" y="2081"/>
                  </a:moveTo>
                  <a:cubicBezTo>
                    <a:pt x="15915" y="2081"/>
                    <a:pt x="16722" y="2806"/>
                    <a:pt x="17044" y="2956"/>
                  </a:cubicBezTo>
                  <a:cubicBezTo>
                    <a:pt x="17411" y="3118"/>
                    <a:pt x="18067" y="3223"/>
                    <a:pt x="17993" y="3428"/>
                  </a:cubicBezTo>
                  <a:cubicBezTo>
                    <a:pt x="18250" y="3538"/>
                    <a:pt x="18947" y="3679"/>
                    <a:pt x="18879" y="3873"/>
                  </a:cubicBezTo>
                  <a:cubicBezTo>
                    <a:pt x="18934" y="3809"/>
                    <a:pt x="18749" y="3456"/>
                    <a:pt x="18971" y="3456"/>
                  </a:cubicBezTo>
                  <a:cubicBezTo>
                    <a:pt x="19003" y="3456"/>
                    <a:pt x="19044" y="3463"/>
                    <a:pt x="19094" y="3480"/>
                  </a:cubicBezTo>
                  <a:cubicBezTo>
                    <a:pt x="19430" y="3590"/>
                    <a:pt x="19870" y="4114"/>
                    <a:pt x="20258" y="4151"/>
                  </a:cubicBezTo>
                  <a:cubicBezTo>
                    <a:pt x="20263" y="4151"/>
                    <a:pt x="20267" y="4152"/>
                    <a:pt x="20270" y="4152"/>
                  </a:cubicBezTo>
                  <a:cubicBezTo>
                    <a:pt x="20393" y="4152"/>
                    <a:pt x="20278" y="3992"/>
                    <a:pt x="20253" y="3947"/>
                  </a:cubicBezTo>
                  <a:cubicBezTo>
                    <a:pt x="20268" y="3910"/>
                    <a:pt x="20309" y="3895"/>
                    <a:pt x="20366" y="3895"/>
                  </a:cubicBezTo>
                  <a:cubicBezTo>
                    <a:pt x="20511" y="3895"/>
                    <a:pt x="20758" y="3990"/>
                    <a:pt x="20924" y="4046"/>
                  </a:cubicBezTo>
                  <a:cubicBezTo>
                    <a:pt x="21233" y="4162"/>
                    <a:pt x="21831" y="4439"/>
                    <a:pt x="21517" y="4529"/>
                  </a:cubicBezTo>
                  <a:cubicBezTo>
                    <a:pt x="21491" y="4536"/>
                    <a:pt x="21458" y="4539"/>
                    <a:pt x="21420" y="4539"/>
                  </a:cubicBezTo>
                  <a:cubicBezTo>
                    <a:pt x="21189" y="4539"/>
                    <a:pt x="20763" y="4424"/>
                    <a:pt x="20550" y="4424"/>
                  </a:cubicBezTo>
                  <a:cubicBezTo>
                    <a:pt x="20445" y="4424"/>
                    <a:pt x="20392" y="4452"/>
                    <a:pt x="20437" y="4534"/>
                  </a:cubicBezTo>
                  <a:cubicBezTo>
                    <a:pt x="20566" y="4770"/>
                    <a:pt x="20856" y="4887"/>
                    <a:pt x="21096" y="4887"/>
                  </a:cubicBezTo>
                  <a:cubicBezTo>
                    <a:pt x="21186" y="4887"/>
                    <a:pt x="21269" y="4871"/>
                    <a:pt x="21333" y="4838"/>
                  </a:cubicBezTo>
                  <a:cubicBezTo>
                    <a:pt x="21365" y="4822"/>
                    <a:pt x="21409" y="4814"/>
                    <a:pt x="21463" y="4814"/>
                  </a:cubicBezTo>
                  <a:cubicBezTo>
                    <a:pt x="21937" y="4814"/>
                    <a:pt x="23149" y="5397"/>
                    <a:pt x="23099" y="5638"/>
                  </a:cubicBezTo>
                  <a:lnTo>
                    <a:pt x="23099" y="5638"/>
                  </a:lnTo>
                  <a:cubicBezTo>
                    <a:pt x="23117" y="5568"/>
                    <a:pt x="23122" y="5398"/>
                    <a:pt x="23261" y="5398"/>
                  </a:cubicBezTo>
                  <a:cubicBezTo>
                    <a:pt x="23285" y="5398"/>
                    <a:pt x="23313" y="5403"/>
                    <a:pt x="23346" y="5415"/>
                  </a:cubicBezTo>
                  <a:cubicBezTo>
                    <a:pt x="23557" y="5485"/>
                    <a:pt x="23895" y="5607"/>
                    <a:pt x="24082" y="5607"/>
                  </a:cubicBezTo>
                  <a:cubicBezTo>
                    <a:pt x="24147" y="5607"/>
                    <a:pt x="24194" y="5593"/>
                    <a:pt x="24212" y="5556"/>
                  </a:cubicBezTo>
                  <a:lnTo>
                    <a:pt x="24212" y="5556"/>
                  </a:lnTo>
                  <a:cubicBezTo>
                    <a:pt x="24075" y="5845"/>
                    <a:pt x="26361" y="6825"/>
                    <a:pt x="26864" y="7040"/>
                  </a:cubicBezTo>
                  <a:cubicBezTo>
                    <a:pt x="27653" y="7380"/>
                    <a:pt x="28498" y="7579"/>
                    <a:pt x="29359" y="7635"/>
                  </a:cubicBezTo>
                  <a:lnTo>
                    <a:pt x="29359" y="7635"/>
                  </a:lnTo>
                  <a:cubicBezTo>
                    <a:pt x="29323" y="7633"/>
                    <a:pt x="29274" y="7632"/>
                    <a:pt x="29219" y="7632"/>
                  </a:cubicBezTo>
                  <a:cubicBezTo>
                    <a:pt x="28971" y="7632"/>
                    <a:pt x="28595" y="7658"/>
                    <a:pt x="28752" y="7795"/>
                  </a:cubicBezTo>
                  <a:lnTo>
                    <a:pt x="29135" y="7942"/>
                  </a:lnTo>
                  <a:cubicBezTo>
                    <a:pt x="29308" y="8026"/>
                    <a:pt x="29177" y="7952"/>
                    <a:pt x="29224" y="8094"/>
                  </a:cubicBezTo>
                  <a:cubicBezTo>
                    <a:pt x="29278" y="8256"/>
                    <a:pt x="29468" y="8424"/>
                    <a:pt x="29621" y="8424"/>
                  </a:cubicBezTo>
                  <a:cubicBezTo>
                    <a:pt x="29676" y="8424"/>
                    <a:pt x="29727" y="8402"/>
                    <a:pt x="29764" y="8351"/>
                  </a:cubicBezTo>
                  <a:cubicBezTo>
                    <a:pt x="29820" y="8279"/>
                    <a:pt x="29828" y="8214"/>
                    <a:pt x="29910" y="8214"/>
                  </a:cubicBezTo>
                  <a:cubicBezTo>
                    <a:pt x="29965" y="8214"/>
                    <a:pt x="30054" y="8243"/>
                    <a:pt x="30215" y="8319"/>
                  </a:cubicBezTo>
                  <a:cubicBezTo>
                    <a:pt x="30440" y="8414"/>
                    <a:pt x="30655" y="8524"/>
                    <a:pt x="30865" y="8644"/>
                  </a:cubicBezTo>
                  <a:cubicBezTo>
                    <a:pt x="31012" y="8744"/>
                    <a:pt x="30933" y="8807"/>
                    <a:pt x="31043" y="8854"/>
                  </a:cubicBezTo>
                  <a:lnTo>
                    <a:pt x="32066" y="9373"/>
                  </a:lnTo>
                  <a:cubicBezTo>
                    <a:pt x="32202" y="9442"/>
                    <a:pt x="32307" y="9469"/>
                    <a:pt x="32386" y="9469"/>
                  </a:cubicBezTo>
                  <a:cubicBezTo>
                    <a:pt x="32658" y="9469"/>
                    <a:pt x="32625" y="9149"/>
                    <a:pt x="32496" y="9080"/>
                  </a:cubicBezTo>
                  <a:lnTo>
                    <a:pt x="32496" y="9080"/>
                  </a:lnTo>
                  <a:cubicBezTo>
                    <a:pt x="32794" y="9237"/>
                    <a:pt x="33287" y="9950"/>
                    <a:pt x="33544" y="10170"/>
                  </a:cubicBezTo>
                  <a:cubicBezTo>
                    <a:pt x="33702" y="10309"/>
                    <a:pt x="33859" y="10417"/>
                    <a:pt x="33911" y="10417"/>
                  </a:cubicBezTo>
                  <a:cubicBezTo>
                    <a:pt x="33946" y="10417"/>
                    <a:pt x="33931" y="10364"/>
                    <a:pt x="33827" y="10233"/>
                  </a:cubicBezTo>
                  <a:cubicBezTo>
                    <a:pt x="33730" y="10103"/>
                    <a:pt x="33607" y="9871"/>
                    <a:pt x="33712" y="9871"/>
                  </a:cubicBezTo>
                  <a:cubicBezTo>
                    <a:pt x="33759" y="9871"/>
                    <a:pt x="33853" y="9919"/>
                    <a:pt x="34016" y="10044"/>
                  </a:cubicBezTo>
                  <a:cubicBezTo>
                    <a:pt x="34273" y="10228"/>
                    <a:pt x="34504" y="10448"/>
                    <a:pt x="34708" y="10689"/>
                  </a:cubicBezTo>
                  <a:cubicBezTo>
                    <a:pt x="34729" y="10715"/>
                    <a:pt x="34860" y="10899"/>
                    <a:pt x="34934" y="10936"/>
                  </a:cubicBezTo>
                  <a:cubicBezTo>
                    <a:pt x="34823" y="10878"/>
                    <a:pt x="34865" y="10537"/>
                    <a:pt x="34970" y="10527"/>
                  </a:cubicBezTo>
                  <a:cubicBezTo>
                    <a:pt x="34972" y="10526"/>
                    <a:pt x="34973" y="10526"/>
                    <a:pt x="34975" y="10526"/>
                  </a:cubicBezTo>
                  <a:cubicBezTo>
                    <a:pt x="35112" y="10526"/>
                    <a:pt x="35574" y="11214"/>
                    <a:pt x="35626" y="11276"/>
                  </a:cubicBezTo>
                  <a:cubicBezTo>
                    <a:pt x="35804" y="11504"/>
                    <a:pt x="35890" y="11588"/>
                    <a:pt x="35920" y="11588"/>
                  </a:cubicBezTo>
                  <a:cubicBezTo>
                    <a:pt x="36008" y="11588"/>
                    <a:pt x="35612" y="10857"/>
                    <a:pt x="35641" y="10857"/>
                  </a:cubicBezTo>
                  <a:cubicBezTo>
                    <a:pt x="35641" y="10857"/>
                    <a:pt x="35641" y="10857"/>
                    <a:pt x="35641" y="10857"/>
                  </a:cubicBezTo>
                  <a:cubicBezTo>
                    <a:pt x="35810" y="10880"/>
                    <a:pt x="36349" y="11597"/>
                    <a:pt x="36550" y="11597"/>
                  </a:cubicBezTo>
                  <a:cubicBezTo>
                    <a:pt x="36574" y="11597"/>
                    <a:pt x="36593" y="11587"/>
                    <a:pt x="36606" y="11565"/>
                  </a:cubicBezTo>
                  <a:lnTo>
                    <a:pt x="36606" y="11565"/>
                  </a:lnTo>
                  <a:cubicBezTo>
                    <a:pt x="36491" y="11764"/>
                    <a:pt x="38583" y="12834"/>
                    <a:pt x="38950" y="13038"/>
                  </a:cubicBezTo>
                  <a:cubicBezTo>
                    <a:pt x="39427" y="13300"/>
                    <a:pt x="39804" y="13410"/>
                    <a:pt x="40245" y="13620"/>
                  </a:cubicBezTo>
                  <a:cubicBezTo>
                    <a:pt x="40565" y="13767"/>
                    <a:pt x="40654" y="14102"/>
                    <a:pt x="40932" y="14171"/>
                  </a:cubicBezTo>
                  <a:cubicBezTo>
                    <a:pt x="41089" y="14207"/>
                    <a:pt x="41519" y="14207"/>
                    <a:pt x="41697" y="14317"/>
                  </a:cubicBezTo>
                  <a:lnTo>
                    <a:pt x="41697" y="14317"/>
                  </a:lnTo>
                  <a:cubicBezTo>
                    <a:pt x="41695" y="14316"/>
                    <a:pt x="41689" y="14315"/>
                    <a:pt x="41680" y="14315"/>
                  </a:cubicBezTo>
                  <a:cubicBezTo>
                    <a:pt x="41546" y="14315"/>
                    <a:pt x="40695" y="14459"/>
                    <a:pt x="41398" y="14611"/>
                  </a:cubicBezTo>
                  <a:cubicBezTo>
                    <a:pt x="41657" y="14669"/>
                    <a:pt x="41986" y="14871"/>
                    <a:pt x="42178" y="14871"/>
                  </a:cubicBezTo>
                  <a:cubicBezTo>
                    <a:pt x="42227" y="14871"/>
                    <a:pt x="42267" y="14858"/>
                    <a:pt x="42295" y="14826"/>
                  </a:cubicBezTo>
                  <a:cubicBezTo>
                    <a:pt x="42309" y="14810"/>
                    <a:pt x="42327" y="14803"/>
                    <a:pt x="42348" y="14803"/>
                  </a:cubicBezTo>
                  <a:cubicBezTo>
                    <a:pt x="42484" y="14803"/>
                    <a:pt x="42754" y="15087"/>
                    <a:pt x="42877" y="15087"/>
                  </a:cubicBezTo>
                  <a:cubicBezTo>
                    <a:pt x="42896" y="15087"/>
                    <a:pt x="42912" y="15080"/>
                    <a:pt x="42923" y="15064"/>
                  </a:cubicBezTo>
                  <a:lnTo>
                    <a:pt x="42923" y="15064"/>
                  </a:lnTo>
                  <a:cubicBezTo>
                    <a:pt x="42814" y="15231"/>
                    <a:pt x="42826" y="15404"/>
                    <a:pt x="43260" y="15728"/>
                  </a:cubicBezTo>
                  <a:cubicBezTo>
                    <a:pt x="43327" y="15777"/>
                    <a:pt x="43400" y="15795"/>
                    <a:pt x="43478" y="15795"/>
                  </a:cubicBezTo>
                  <a:cubicBezTo>
                    <a:pt x="43677" y="15795"/>
                    <a:pt x="43904" y="15677"/>
                    <a:pt x="44137" y="15677"/>
                  </a:cubicBezTo>
                  <a:cubicBezTo>
                    <a:pt x="44199" y="15677"/>
                    <a:pt x="44261" y="15686"/>
                    <a:pt x="44324" y="15707"/>
                  </a:cubicBezTo>
                  <a:cubicBezTo>
                    <a:pt x="45341" y="16048"/>
                    <a:pt x="44964" y="16734"/>
                    <a:pt x="44843" y="16913"/>
                  </a:cubicBezTo>
                  <a:cubicBezTo>
                    <a:pt x="45341" y="16918"/>
                    <a:pt x="45834" y="16970"/>
                    <a:pt x="46321" y="17060"/>
                  </a:cubicBezTo>
                  <a:cubicBezTo>
                    <a:pt x="46395" y="17301"/>
                    <a:pt x="46505" y="17526"/>
                    <a:pt x="46657" y="17731"/>
                  </a:cubicBezTo>
                  <a:cubicBezTo>
                    <a:pt x="46673" y="17707"/>
                    <a:pt x="46698" y="17697"/>
                    <a:pt x="46731" y="17697"/>
                  </a:cubicBezTo>
                  <a:cubicBezTo>
                    <a:pt x="46899" y="17697"/>
                    <a:pt x="47258" y="17975"/>
                    <a:pt x="47464" y="18071"/>
                  </a:cubicBezTo>
                  <a:cubicBezTo>
                    <a:pt x="47575" y="18122"/>
                    <a:pt x="48065" y="18246"/>
                    <a:pt x="48224" y="18246"/>
                  </a:cubicBezTo>
                  <a:cubicBezTo>
                    <a:pt x="48260" y="18246"/>
                    <a:pt x="48279" y="18239"/>
                    <a:pt x="48272" y="18224"/>
                  </a:cubicBezTo>
                  <a:lnTo>
                    <a:pt x="48272" y="18224"/>
                  </a:lnTo>
                  <a:cubicBezTo>
                    <a:pt x="48418" y="18528"/>
                    <a:pt x="47816" y="18554"/>
                    <a:pt x="48723" y="18942"/>
                  </a:cubicBezTo>
                  <a:cubicBezTo>
                    <a:pt x="49373" y="19220"/>
                    <a:pt x="49494" y="19393"/>
                    <a:pt x="49347" y="19597"/>
                  </a:cubicBezTo>
                  <a:cubicBezTo>
                    <a:pt x="49464" y="19675"/>
                    <a:pt x="49532" y="19699"/>
                    <a:pt x="49578" y="19699"/>
                  </a:cubicBezTo>
                  <a:cubicBezTo>
                    <a:pt x="49655" y="19699"/>
                    <a:pt x="49674" y="19633"/>
                    <a:pt x="49768" y="19633"/>
                  </a:cubicBezTo>
                  <a:cubicBezTo>
                    <a:pt x="49774" y="19633"/>
                    <a:pt x="49780" y="19633"/>
                    <a:pt x="49787" y="19634"/>
                  </a:cubicBezTo>
                  <a:cubicBezTo>
                    <a:pt x="50039" y="19665"/>
                    <a:pt x="50443" y="20038"/>
                    <a:pt x="50726" y="20137"/>
                  </a:cubicBezTo>
                  <a:cubicBezTo>
                    <a:pt x="50777" y="20155"/>
                    <a:pt x="50816" y="20162"/>
                    <a:pt x="50847" y="20162"/>
                  </a:cubicBezTo>
                  <a:cubicBezTo>
                    <a:pt x="50979" y="20162"/>
                    <a:pt x="50949" y="20026"/>
                    <a:pt x="51084" y="20026"/>
                  </a:cubicBezTo>
                  <a:cubicBezTo>
                    <a:pt x="51091" y="20026"/>
                    <a:pt x="51100" y="20026"/>
                    <a:pt x="51108" y="20027"/>
                  </a:cubicBezTo>
                  <a:cubicBezTo>
                    <a:pt x="51281" y="20045"/>
                    <a:pt x="51527" y="20282"/>
                    <a:pt x="51635" y="20282"/>
                  </a:cubicBezTo>
                  <a:cubicBezTo>
                    <a:pt x="51651" y="20282"/>
                    <a:pt x="51664" y="20277"/>
                    <a:pt x="51674" y="20265"/>
                  </a:cubicBezTo>
                  <a:lnTo>
                    <a:pt x="51674" y="20265"/>
                  </a:lnTo>
                  <a:cubicBezTo>
                    <a:pt x="51559" y="20425"/>
                    <a:pt x="51498" y="20369"/>
                    <a:pt x="51884" y="20620"/>
                  </a:cubicBezTo>
                  <a:lnTo>
                    <a:pt x="52666" y="21133"/>
                  </a:lnTo>
                  <a:cubicBezTo>
                    <a:pt x="52632" y="21183"/>
                    <a:pt x="52588" y="21261"/>
                    <a:pt x="52485" y="21261"/>
                  </a:cubicBezTo>
                  <a:cubicBezTo>
                    <a:pt x="52426" y="21261"/>
                    <a:pt x="52348" y="21235"/>
                    <a:pt x="52241" y="21165"/>
                  </a:cubicBezTo>
                  <a:cubicBezTo>
                    <a:pt x="52139" y="21149"/>
                    <a:pt x="52037" y="21060"/>
                    <a:pt x="51961" y="21060"/>
                  </a:cubicBezTo>
                  <a:cubicBezTo>
                    <a:pt x="51936" y="21060"/>
                    <a:pt x="51913" y="21070"/>
                    <a:pt x="51895" y="21097"/>
                  </a:cubicBezTo>
                  <a:cubicBezTo>
                    <a:pt x="52650" y="21579"/>
                    <a:pt x="52896" y="21417"/>
                    <a:pt x="53562" y="21684"/>
                  </a:cubicBezTo>
                  <a:cubicBezTo>
                    <a:pt x="54097" y="21900"/>
                    <a:pt x="53694" y="21921"/>
                    <a:pt x="53521" y="21921"/>
                  </a:cubicBezTo>
                  <a:cubicBezTo>
                    <a:pt x="53480" y="21921"/>
                    <a:pt x="53452" y="21920"/>
                    <a:pt x="53452" y="21920"/>
                  </a:cubicBezTo>
                  <a:lnTo>
                    <a:pt x="53452" y="21920"/>
                  </a:lnTo>
                  <a:cubicBezTo>
                    <a:pt x="53452" y="21936"/>
                    <a:pt x="53961" y="22140"/>
                    <a:pt x="53961" y="22140"/>
                  </a:cubicBezTo>
                  <a:cubicBezTo>
                    <a:pt x="54265" y="22203"/>
                    <a:pt x="54333" y="22245"/>
                    <a:pt x="54506" y="22502"/>
                  </a:cubicBezTo>
                  <a:cubicBezTo>
                    <a:pt x="54680" y="22752"/>
                    <a:pt x="55150" y="23125"/>
                    <a:pt x="55340" y="23125"/>
                  </a:cubicBezTo>
                  <a:cubicBezTo>
                    <a:pt x="55413" y="23125"/>
                    <a:pt x="55445" y="23070"/>
                    <a:pt x="55402" y="22932"/>
                  </a:cubicBezTo>
                  <a:lnTo>
                    <a:pt x="55402" y="22932"/>
                  </a:lnTo>
                  <a:cubicBezTo>
                    <a:pt x="55570" y="23079"/>
                    <a:pt x="55665" y="23058"/>
                    <a:pt x="55743" y="23100"/>
                  </a:cubicBezTo>
                  <a:cubicBezTo>
                    <a:pt x="55848" y="23147"/>
                    <a:pt x="55539" y="23299"/>
                    <a:pt x="55523" y="23351"/>
                  </a:cubicBezTo>
                  <a:cubicBezTo>
                    <a:pt x="55486" y="23456"/>
                    <a:pt x="55712" y="23540"/>
                    <a:pt x="55869" y="23608"/>
                  </a:cubicBezTo>
                  <a:cubicBezTo>
                    <a:pt x="56130" y="23718"/>
                    <a:pt x="56313" y="23738"/>
                    <a:pt x="56474" y="23738"/>
                  </a:cubicBezTo>
                  <a:cubicBezTo>
                    <a:pt x="56561" y="23738"/>
                    <a:pt x="56642" y="23732"/>
                    <a:pt x="56725" y="23732"/>
                  </a:cubicBezTo>
                  <a:cubicBezTo>
                    <a:pt x="56922" y="23732"/>
                    <a:pt x="57130" y="23765"/>
                    <a:pt x="57468" y="23991"/>
                  </a:cubicBezTo>
                  <a:cubicBezTo>
                    <a:pt x="57384" y="24101"/>
                    <a:pt x="57258" y="24211"/>
                    <a:pt x="57337" y="24410"/>
                  </a:cubicBezTo>
                  <a:cubicBezTo>
                    <a:pt x="57437" y="24675"/>
                    <a:pt x="57768" y="24842"/>
                    <a:pt x="57970" y="24842"/>
                  </a:cubicBezTo>
                  <a:cubicBezTo>
                    <a:pt x="58031" y="24842"/>
                    <a:pt x="58081" y="24826"/>
                    <a:pt x="58108" y="24793"/>
                  </a:cubicBezTo>
                  <a:lnTo>
                    <a:pt x="58108" y="24793"/>
                  </a:lnTo>
                  <a:cubicBezTo>
                    <a:pt x="58008" y="24924"/>
                    <a:pt x="58040" y="25144"/>
                    <a:pt x="58328" y="25475"/>
                  </a:cubicBezTo>
                  <a:cubicBezTo>
                    <a:pt x="58368" y="25448"/>
                    <a:pt x="58493" y="25207"/>
                    <a:pt x="58619" y="25207"/>
                  </a:cubicBezTo>
                  <a:cubicBezTo>
                    <a:pt x="58689" y="25207"/>
                    <a:pt x="58759" y="25282"/>
                    <a:pt x="58816" y="25511"/>
                  </a:cubicBezTo>
                  <a:cubicBezTo>
                    <a:pt x="58863" y="25836"/>
                    <a:pt x="58679" y="25931"/>
                    <a:pt x="58816" y="26397"/>
                  </a:cubicBezTo>
                  <a:cubicBezTo>
                    <a:pt x="58884" y="26696"/>
                    <a:pt x="59031" y="26806"/>
                    <a:pt x="58983" y="27158"/>
                  </a:cubicBezTo>
                  <a:cubicBezTo>
                    <a:pt x="58982" y="27158"/>
                    <a:pt x="58981" y="27157"/>
                    <a:pt x="58979" y="27157"/>
                  </a:cubicBezTo>
                  <a:cubicBezTo>
                    <a:pt x="58887" y="27157"/>
                    <a:pt x="58829" y="27498"/>
                    <a:pt x="58690" y="27839"/>
                  </a:cubicBezTo>
                  <a:cubicBezTo>
                    <a:pt x="58580" y="28122"/>
                    <a:pt x="58422" y="28385"/>
                    <a:pt x="58234" y="28620"/>
                  </a:cubicBezTo>
                  <a:cubicBezTo>
                    <a:pt x="58113" y="28771"/>
                    <a:pt x="58153" y="28804"/>
                    <a:pt x="58234" y="28804"/>
                  </a:cubicBezTo>
                  <a:cubicBezTo>
                    <a:pt x="58299" y="28804"/>
                    <a:pt x="58390" y="28783"/>
                    <a:pt x="58447" y="28783"/>
                  </a:cubicBezTo>
                  <a:cubicBezTo>
                    <a:pt x="58485" y="28783"/>
                    <a:pt x="58508" y="28792"/>
                    <a:pt x="58496" y="28825"/>
                  </a:cubicBezTo>
                  <a:cubicBezTo>
                    <a:pt x="58402" y="29043"/>
                    <a:pt x="58201" y="29104"/>
                    <a:pt x="58016" y="29104"/>
                  </a:cubicBezTo>
                  <a:cubicBezTo>
                    <a:pt x="57827" y="29104"/>
                    <a:pt x="57655" y="29040"/>
                    <a:pt x="57631" y="29014"/>
                  </a:cubicBezTo>
                  <a:cubicBezTo>
                    <a:pt x="57621" y="29010"/>
                    <a:pt x="57608" y="29009"/>
                    <a:pt x="57593" y="29009"/>
                  </a:cubicBezTo>
                  <a:cubicBezTo>
                    <a:pt x="57418" y="29009"/>
                    <a:pt x="56934" y="29213"/>
                    <a:pt x="56755" y="29213"/>
                  </a:cubicBezTo>
                  <a:cubicBezTo>
                    <a:pt x="56620" y="29233"/>
                    <a:pt x="56485" y="29244"/>
                    <a:pt x="56350" y="29244"/>
                  </a:cubicBezTo>
                  <a:cubicBezTo>
                    <a:pt x="55964" y="29244"/>
                    <a:pt x="55583" y="29161"/>
                    <a:pt x="55229" y="28998"/>
                  </a:cubicBezTo>
                  <a:cubicBezTo>
                    <a:pt x="55083" y="28935"/>
                    <a:pt x="54065" y="28542"/>
                    <a:pt x="54008" y="28458"/>
                  </a:cubicBezTo>
                  <a:cubicBezTo>
                    <a:pt x="53984" y="28421"/>
                    <a:pt x="54052" y="28410"/>
                    <a:pt x="54156" y="28410"/>
                  </a:cubicBezTo>
                  <a:cubicBezTo>
                    <a:pt x="54306" y="28410"/>
                    <a:pt x="54529" y="28432"/>
                    <a:pt x="54667" y="28432"/>
                  </a:cubicBezTo>
                  <a:cubicBezTo>
                    <a:pt x="54789" y="28432"/>
                    <a:pt x="54842" y="28415"/>
                    <a:pt x="54710" y="28348"/>
                  </a:cubicBezTo>
                  <a:cubicBezTo>
                    <a:pt x="54415" y="28198"/>
                    <a:pt x="53129" y="27633"/>
                    <a:pt x="52870" y="27633"/>
                  </a:cubicBezTo>
                  <a:cubicBezTo>
                    <a:pt x="52849" y="27633"/>
                    <a:pt x="52834" y="27637"/>
                    <a:pt x="52828" y="27645"/>
                  </a:cubicBezTo>
                  <a:cubicBezTo>
                    <a:pt x="52933" y="27498"/>
                    <a:pt x="52723" y="27273"/>
                    <a:pt x="52372" y="27016"/>
                  </a:cubicBezTo>
                  <a:cubicBezTo>
                    <a:pt x="52084" y="26812"/>
                    <a:pt x="51779" y="26633"/>
                    <a:pt x="51465" y="26481"/>
                  </a:cubicBezTo>
                  <a:cubicBezTo>
                    <a:pt x="51213" y="26366"/>
                    <a:pt x="51093" y="26413"/>
                    <a:pt x="50830" y="26298"/>
                  </a:cubicBezTo>
                  <a:cubicBezTo>
                    <a:pt x="50096" y="25973"/>
                    <a:pt x="49819" y="25448"/>
                    <a:pt x="49315" y="25003"/>
                  </a:cubicBezTo>
                  <a:cubicBezTo>
                    <a:pt x="49245" y="24940"/>
                    <a:pt x="49202" y="24918"/>
                    <a:pt x="49173" y="24918"/>
                  </a:cubicBezTo>
                  <a:cubicBezTo>
                    <a:pt x="49141" y="24918"/>
                    <a:pt x="49125" y="24944"/>
                    <a:pt x="49106" y="24971"/>
                  </a:cubicBezTo>
                  <a:lnTo>
                    <a:pt x="48482" y="24568"/>
                  </a:lnTo>
                  <a:cubicBezTo>
                    <a:pt x="48120" y="24326"/>
                    <a:pt x="47727" y="24222"/>
                    <a:pt x="47302" y="23954"/>
                  </a:cubicBezTo>
                  <a:cubicBezTo>
                    <a:pt x="46935" y="23718"/>
                    <a:pt x="46736" y="23545"/>
                    <a:pt x="46411" y="23288"/>
                  </a:cubicBezTo>
                  <a:cubicBezTo>
                    <a:pt x="46259" y="23168"/>
                    <a:pt x="45949" y="22937"/>
                    <a:pt x="45781" y="22921"/>
                  </a:cubicBezTo>
                  <a:cubicBezTo>
                    <a:pt x="45493" y="22900"/>
                    <a:pt x="44460" y="22124"/>
                    <a:pt x="44067" y="21899"/>
                  </a:cubicBezTo>
                  <a:cubicBezTo>
                    <a:pt x="43894" y="21799"/>
                    <a:pt x="42688" y="21306"/>
                    <a:pt x="42651" y="21264"/>
                  </a:cubicBezTo>
                  <a:cubicBezTo>
                    <a:pt x="42604" y="21196"/>
                    <a:pt x="42913" y="21196"/>
                    <a:pt x="42945" y="21196"/>
                  </a:cubicBezTo>
                  <a:lnTo>
                    <a:pt x="42316" y="20955"/>
                  </a:lnTo>
                  <a:cubicBezTo>
                    <a:pt x="42242" y="20945"/>
                    <a:pt x="41734" y="20924"/>
                    <a:pt x="41639" y="20855"/>
                  </a:cubicBezTo>
                  <a:cubicBezTo>
                    <a:pt x="41582" y="20819"/>
                    <a:pt x="41739" y="20688"/>
                    <a:pt x="41645" y="20583"/>
                  </a:cubicBezTo>
                  <a:cubicBezTo>
                    <a:pt x="41482" y="20415"/>
                    <a:pt x="41131" y="20232"/>
                    <a:pt x="40916" y="20100"/>
                  </a:cubicBezTo>
                  <a:cubicBezTo>
                    <a:pt x="40566" y="19970"/>
                    <a:pt x="39976" y="19756"/>
                    <a:pt x="40102" y="19547"/>
                  </a:cubicBezTo>
                  <a:lnTo>
                    <a:pt x="40102" y="19547"/>
                  </a:lnTo>
                  <a:cubicBezTo>
                    <a:pt x="40090" y="19565"/>
                    <a:pt x="40052" y="19570"/>
                    <a:pt x="40005" y="19570"/>
                  </a:cubicBezTo>
                  <a:cubicBezTo>
                    <a:pt x="39929" y="19570"/>
                    <a:pt x="39828" y="19556"/>
                    <a:pt x="39763" y="19556"/>
                  </a:cubicBezTo>
                  <a:cubicBezTo>
                    <a:pt x="39720" y="19556"/>
                    <a:pt x="39694" y="19562"/>
                    <a:pt x="39699" y="19581"/>
                  </a:cubicBezTo>
                  <a:cubicBezTo>
                    <a:pt x="39605" y="19314"/>
                    <a:pt x="39427" y="19199"/>
                    <a:pt x="38955" y="18916"/>
                  </a:cubicBezTo>
                  <a:cubicBezTo>
                    <a:pt x="38735" y="18784"/>
                    <a:pt x="38404" y="18570"/>
                    <a:pt x="38179" y="18507"/>
                  </a:cubicBezTo>
                  <a:cubicBezTo>
                    <a:pt x="38153" y="18499"/>
                    <a:pt x="38133" y="18497"/>
                    <a:pt x="38119" y="18497"/>
                  </a:cubicBezTo>
                  <a:cubicBezTo>
                    <a:pt x="38076" y="18497"/>
                    <a:pt x="38072" y="18520"/>
                    <a:pt x="38044" y="18520"/>
                  </a:cubicBezTo>
                  <a:cubicBezTo>
                    <a:pt x="38027" y="18520"/>
                    <a:pt x="38000" y="18511"/>
                    <a:pt x="37948" y="18480"/>
                  </a:cubicBezTo>
                  <a:cubicBezTo>
                    <a:pt x="37461" y="18197"/>
                    <a:pt x="37361" y="17993"/>
                    <a:pt x="36847" y="17689"/>
                  </a:cubicBezTo>
                  <a:cubicBezTo>
                    <a:pt x="36622" y="17552"/>
                    <a:pt x="35521" y="16986"/>
                    <a:pt x="35615" y="16834"/>
                  </a:cubicBezTo>
                  <a:cubicBezTo>
                    <a:pt x="35478" y="16758"/>
                    <a:pt x="35399" y="16731"/>
                    <a:pt x="35349" y="16731"/>
                  </a:cubicBezTo>
                  <a:cubicBezTo>
                    <a:pt x="35226" y="16731"/>
                    <a:pt x="35298" y="16904"/>
                    <a:pt x="35152" y="16904"/>
                  </a:cubicBezTo>
                  <a:cubicBezTo>
                    <a:pt x="35121" y="16904"/>
                    <a:pt x="35079" y="16896"/>
                    <a:pt x="35023" y="16876"/>
                  </a:cubicBezTo>
                  <a:cubicBezTo>
                    <a:pt x="34808" y="16803"/>
                    <a:pt x="34713" y="16540"/>
                    <a:pt x="34682" y="16467"/>
                  </a:cubicBezTo>
                  <a:cubicBezTo>
                    <a:pt x="34561" y="16362"/>
                    <a:pt x="34435" y="16252"/>
                    <a:pt x="34289" y="16152"/>
                  </a:cubicBezTo>
                  <a:cubicBezTo>
                    <a:pt x="33960" y="15906"/>
                    <a:pt x="32336" y="15429"/>
                    <a:pt x="32370" y="15227"/>
                  </a:cubicBezTo>
                  <a:lnTo>
                    <a:pt x="32370" y="15227"/>
                  </a:lnTo>
                  <a:cubicBezTo>
                    <a:pt x="32337" y="15292"/>
                    <a:pt x="32144" y="15464"/>
                    <a:pt x="31964" y="15464"/>
                  </a:cubicBezTo>
                  <a:cubicBezTo>
                    <a:pt x="31923" y="15464"/>
                    <a:pt x="31883" y="15455"/>
                    <a:pt x="31845" y="15434"/>
                  </a:cubicBezTo>
                  <a:cubicBezTo>
                    <a:pt x="31730" y="15366"/>
                    <a:pt x="31688" y="15182"/>
                    <a:pt x="31667" y="15135"/>
                  </a:cubicBezTo>
                  <a:cubicBezTo>
                    <a:pt x="31573" y="15051"/>
                    <a:pt x="31478" y="14973"/>
                    <a:pt x="31374" y="14905"/>
                  </a:cubicBezTo>
                  <a:cubicBezTo>
                    <a:pt x="31148" y="14721"/>
                    <a:pt x="30896" y="14580"/>
                    <a:pt x="30629" y="14485"/>
                  </a:cubicBezTo>
                  <a:cubicBezTo>
                    <a:pt x="30519" y="14443"/>
                    <a:pt x="30362" y="14375"/>
                    <a:pt x="30320" y="14296"/>
                  </a:cubicBezTo>
                  <a:cubicBezTo>
                    <a:pt x="30231" y="14129"/>
                    <a:pt x="30708" y="14144"/>
                    <a:pt x="30629" y="14050"/>
                  </a:cubicBezTo>
                  <a:cubicBezTo>
                    <a:pt x="30540" y="13940"/>
                    <a:pt x="29816" y="13830"/>
                    <a:pt x="29622" y="13746"/>
                  </a:cubicBezTo>
                  <a:cubicBezTo>
                    <a:pt x="29067" y="13494"/>
                    <a:pt x="28542" y="13085"/>
                    <a:pt x="28039" y="12776"/>
                  </a:cubicBezTo>
                  <a:cubicBezTo>
                    <a:pt x="27943" y="12717"/>
                    <a:pt x="27870" y="12695"/>
                    <a:pt x="27812" y="12695"/>
                  </a:cubicBezTo>
                  <a:cubicBezTo>
                    <a:pt x="27632" y="12695"/>
                    <a:pt x="27585" y="12904"/>
                    <a:pt x="27416" y="12904"/>
                  </a:cubicBezTo>
                  <a:cubicBezTo>
                    <a:pt x="27326" y="12904"/>
                    <a:pt x="27202" y="12845"/>
                    <a:pt x="27006" y="12666"/>
                  </a:cubicBezTo>
                  <a:cubicBezTo>
                    <a:pt x="26650" y="12346"/>
                    <a:pt x="26566" y="12131"/>
                    <a:pt x="25895" y="11895"/>
                  </a:cubicBezTo>
                  <a:cubicBezTo>
                    <a:pt x="25664" y="11816"/>
                    <a:pt x="24951" y="11942"/>
                    <a:pt x="24982" y="11617"/>
                  </a:cubicBezTo>
                  <a:cubicBezTo>
                    <a:pt x="25024" y="11240"/>
                    <a:pt x="24217" y="11193"/>
                    <a:pt x="23850" y="11177"/>
                  </a:cubicBezTo>
                  <a:cubicBezTo>
                    <a:pt x="23173" y="11130"/>
                    <a:pt x="23105" y="10747"/>
                    <a:pt x="22560" y="10474"/>
                  </a:cubicBezTo>
                  <a:cubicBezTo>
                    <a:pt x="22448" y="10419"/>
                    <a:pt x="22369" y="10396"/>
                    <a:pt x="22313" y="10396"/>
                  </a:cubicBezTo>
                  <a:cubicBezTo>
                    <a:pt x="22088" y="10396"/>
                    <a:pt x="22231" y="10756"/>
                    <a:pt x="22088" y="10794"/>
                  </a:cubicBezTo>
                  <a:cubicBezTo>
                    <a:pt x="22083" y="10796"/>
                    <a:pt x="22077" y="10796"/>
                    <a:pt x="22071" y="10796"/>
                  </a:cubicBezTo>
                  <a:cubicBezTo>
                    <a:pt x="21895" y="10796"/>
                    <a:pt x="21521" y="10178"/>
                    <a:pt x="21267" y="10178"/>
                  </a:cubicBezTo>
                  <a:cubicBezTo>
                    <a:pt x="21258" y="10178"/>
                    <a:pt x="21248" y="10179"/>
                    <a:pt x="21239" y="10181"/>
                  </a:cubicBezTo>
                  <a:cubicBezTo>
                    <a:pt x="21171" y="10196"/>
                    <a:pt x="21380" y="10369"/>
                    <a:pt x="21202" y="10369"/>
                  </a:cubicBezTo>
                  <a:cubicBezTo>
                    <a:pt x="21118" y="10369"/>
                    <a:pt x="20735" y="10223"/>
                    <a:pt x="20667" y="10160"/>
                  </a:cubicBezTo>
                  <a:cubicBezTo>
                    <a:pt x="20395" y="9903"/>
                    <a:pt x="20998" y="9939"/>
                    <a:pt x="20342" y="9620"/>
                  </a:cubicBezTo>
                  <a:cubicBezTo>
                    <a:pt x="19482" y="9200"/>
                    <a:pt x="18334" y="8775"/>
                    <a:pt x="17396" y="8602"/>
                  </a:cubicBezTo>
                  <a:cubicBezTo>
                    <a:pt x="17086" y="8534"/>
                    <a:pt x="17034" y="8560"/>
                    <a:pt x="16719" y="8461"/>
                  </a:cubicBezTo>
                  <a:cubicBezTo>
                    <a:pt x="16696" y="8462"/>
                    <a:pt x="16675" y="8463"/>
                    <a:pt x="16655" y="8463"/>
                  </a:cubicBezTo>
                  <a:cubicBezTo>
                    <a:pt x="16157" y="8463"/>
                    <a:pt x="16659" y="8093"/>
                    <a:pt x="16599" y="8078"/>
                  </a:cubicBezTo>
                  <a:cubicBezTo>
                    <a:pt x="16517" y="8050"/>
                    <a:pt x="16449" y="8040"/>
                    <a:pt x="16392" y="8040"/>
                  </a:cubicBezTo>
                  <a:cubicBezTo>
                    <a:pt x="16199" y="8040"/>
                    <a:pt x="16116" y="8159"/>
                    <a:pt x="15966" y="8159"/>
                  </a:cubicBezTo>
                  <a:cubicBezTo>
                    <a:pt x="15865" y="8159"/>
                    <a:pt x="15734" y="8104"/>
                    <a:pt x="15519" y="7921"/>
                  </a:cubicBezTo>
                  <a:cubicBezTo>
                    <a:pt x="15372" y="7868"/>
                    <a:pt x="15220" y="7826"/>
                    <a:pt x="15068" y="7795"/>
                  </a:cubicBezTo>
                  <a:cubicBezTo>
                    <a:pt x="14722" y="7722"/>
                    <a:pt x="12247" y="7349"/>
                    <a:pt x="12326" y="7108"/>
                  </a:cubicBezTo>
                  <a:lnTo>
                    <a:pt x="12326" y="7108"/>
                  </a:lnTo>
                  <a:cubicBezTo>
                    <a:pt x="11974" y="7134"/>
                    <a:pt x="11618" y="7187"/>
                    <a:pt x="11266" y="7239"/>
                  </a:cubicBezTo>
                  <a:cubicBezTo>
                    <a:pt x="11324" y="7040"/>
                    <a:pt x="10857" y="6883"/>
                    <a:pt x="10464" y="6773"/>
                  </a:cubicBezTo>
                  <a:cubicBezTo>
                    <a:pt x="10034" y="6657"/>
                    <a:pt x="10108" y="6521"/>
                    <a:pt x="9929" y="6348"/>
                  </a:cubicBezTo>
                  <a:cubicBezTo>
                    <a:pt x="9908" y="6328"/>
                    <a:pt x="9875" y="6319"/>
                    <a:pt x="9831" y="6319"/>
                  </a:cubicBezTo>
                  <a:cubicBezTo>
                    <a:pt x="9620" y="6319"/>
                    <a:pt x="9182" y="6520"/>
                    <a:pt x="8914" y="6520"/>
                  </a:cubicBezTo>
                  <a:cubicBezTo>
                    <a:pt x="8881" y="6520"/>
                    <a:pt x="8850" y="6517"/>
                    <a:pt x="8823" y="6510"/>
                  </a:cubicBezTo>
                  <a:cubicBezTo>
                    <a:pt x="8760" y="6421"/>
                    <a:pt x="8849" y="6054"/>
                    <a:pt x="8645" y="5981"/>
                  </a:cubicBezTo>
                  <a:cubicBezTo>
                    <a:pt x="8612" y="5959"/>
                    <a:pt x="8584" y="5949"/>
                    <a:pt x="8561" y="5949"/>
                  </a:cubicBezTo>
                  <a:cubicBezTo>
                    <a:pt x="8470" y="5949"/>
                    <a:pt x="8444" y="6097"/>
                    <a:pt x="8398" y="6201"/>
                  </a:cubicBezTo>
                  <a:cubicBezTo>
                    <a:pt x="8346" y="6343"/>
                    <a:pt x="8299" y="6484"/>
                    <a:pt x="8262" y="6631"/>
                  </a:cubicBezTo>
                  <a:cubicBezTo>
                    <a:pt x="8189" y="6914"/>
                    <a:pt x="8173" y="7129"/>
                    <a:pt x="8231" y="7176"/>
                  </a:cubicBezTo>
                  <a:cubicBezTo>
                    <a:pt x="8244" y="7186"/>
                    <a:pt x="8260" y="7189"/>
                    <a:pt x="8277" y="7189"/>
                  </a:cubicBezTo>
                  <a:cubicBezTo>
                    <a:pt x="8316" y="7189"/>
                    <a:pt x="8363" y="7172"/>
                    <a:pt x="8395" y="7172"/>
                  </a:cubicBezTo>
                  <a:cubicBezTo>
                    <a:pt x="8441" y="7172"/>
                    <a:pt x="8458" y="7207"/>
                    <a:pt x="8388" y="7376"/>
                  </a:cubicBezTo>
                  <a:cubicBezTo>
                    <a:pt x="8299" y="7611"/>
                    <a:pt x="8257" y="7669"/>
                    <a:pt x="8131" y="7769"/>
                  </a:cubicBezTo>
                  <a:cubicBezTo>
                    <a:pt x="8092" y="7798"/>
                    <a:pt x="8057" y="7810"/>
                    <a:pt x="8025" y="7810"/>
                  </a:cubicBezTo>
                  <a:cubicBezTo>
                    <a:pt x="7912" y="7810"/>
                    <a:pt x="7835" y="7664"/>
                    <a:pt x="7730" y="7664"/>
                  </a:cubicBezTo>
                  <a:cubicBezTo>
                    <a:pt x="7702" y="7664"/>
                    <a:pt x="7672" y="7674"/>
                    <a:pt x="7638" y="7701"/>
                  </a:cubicBezTo>
                  <a:cubicBezTo>
                    <a:pt x="7602" y="7727"/>
                    <a:pt x="7706" y="8062"/>
                    <a:pt x="7706" y="8062"/>
                  </a:cubicBezTo>
                  <a:cubicBezTo>
                    <a:pt x="7701" y="8314"/>
                    <a:pt x="7664" y="8571"/>
                    <a:pt x="7596" y="8817"/>
                  </a:cubicBezTo>
                  <a:cubicBezTo>
                    <a:pt x="7533" y="9059"/>
                    <a:pt x="7439" y="9064"/>
                    <a:pt x="7434" y="9242"/>
                  </a:cubicBezTo>
                  <a:cubicBezTo>
                    <a:pt x="7423" y="9504"/>
                    <a:pt x="7497" y="9620"/>
                    <a:pt x="7533" y="9798"/>
                  </a:cubicBezTo>
                  <a:cubicBezTo>
                    <a:pt x="7596" y="10039"/>
                    <a:pt x="7193" y="10091"/>
                    <a:pt x="7219" y="10479"/>
                  </a:cubicBezTo>
                  <a:cubicBezTo>
                    <a:pt x="7240" y="10668"/>
                    <a:pt x="7339" y="10710"/>
                    <a:pt x="7329" y="10915"/>
                  </a:cubicBezTo>
                  <a:cubicBezTo>
                    <a:pt x="7308" y="11140"/>
                    <a:pt x="7271" y="11360"/>
                    <a:pt x="7219" y="11575"/>
                  </a:cubicBezTo>
                  <a:cubicBezTo>
                    <a:pt x="7290" y="11211"/>
                    <a:pt x="7262" y="10712"/>
                    <a:pt x="7177" y="10712"/>
                  </a:cubicBezTo>
                  <a:cubicBezTo>
                    <a:pt x="7137" y="10712"/>
                    <a:pt x="7085" y="10821"/>
                    <a:pt x="7025" y="11103"/>
                  </a:cubicBezTo>
                  <a:cubicBezTo>
                    <a:pt x="6925" y="11507"/>
                    <a:pt x="6883" y="12294"/>
                    <a:pt x="7072" y="12325"/>
                  </a:cubicBezTo>
                  <a:cubicBezTo>
                    <a:pt x="7067" y="12324"/>
                    <a:pt x="7062" y="12324"/>
                    <a:pt x="7057" y="12324"/>
                  </a:cubicBezTo>
                  <a:cubicBezTo>
                    <a:pt x="6666" y="12324"/>
                    <a:pt x="6595" y="14902"/>
                    <a:pt x="6616" y="15544"/>
                  </a:cubicBezTo>
                  <a:cubicBezTo>
                    <a:pt x="6607" y="15891"/>
                    <a:pt x="6661" y="15963"/>
                    <a:pt x="6750" y="15963"/>
                  </a:cubicBezTo>
                  <a:cubicBezTo>
                    <a:pt x="6814" y="15963"/>
                    <a:pt x="6895" y="15927"/>
                    <a:pt x="6984" y="15927"/>
                  </a:cubicBezTo>
                  <a:cubicBezTo>
                    <a:pt x="6989" y="15927"/>
                    <a:pt x="6994" y="15927"/>
                    <a:pt x="6999" y="15927"/>
                  </a:cubicBezTo>
                  <a:cubicBezTo>
                    <a:pt x="7214" y="16221"/>
                    <a:pt x="7224" y="16305"/>
                    <a:pt x="6993" y="16582"/>
                  </a:cubicBezTo>
                  <a:cubicBezTo>
                    <a:pt x="6991" y="16582"/>
                    <a:pt x="6989" y="16582"/>
                    <a:pt x="6987" y="16582"/>
                  </a:cubicBezTo>
                  <a:cubicBezTo>
                    <a:pt x="6583" y="16582"/>
                    <a:pt x="6474" y="18086"/>
                    <a:pt x="6511" y="18821"/>
                  </a:cubicBezTo>
                  <a:cubicBezTo>
                    <a:pt x="6532" y="19230"/>
                    <a:pt x="6542" y="19702"/>
                    <a:pt x="6700" y="19985"/>
                  </a:cubicBezTo>
                  <a:cubicBezTo>
                    <a:pt x="6920" y="20394"/>
                    <a:pt x="6993" y="20625"/>
                    <a:pt x="7035" y="21296"/>
                  </a:cubicBezTo>
                  <a:cubicBezTo>
                    <a:pt x="7009" y="20904"/>
                    <a:pt x="6912" y="20645"/>
                    <a:pt x="6841" y="20645"/>
                  </a:cubicBezTo>
                  <a:cubicBezTo>
                    <a:pt x="6785" y="20645"/>
                    <a:pt x="6745" y="20807"/>
                    <a:pt x="6768" y="21191"/>
                  </a:cubicBezTo>
                  <a:lnTo>
                    <a:pt x="6920" y="23183"/>
                  </a:lnTo>
                  <a:cubicBezTo>
                    <a:pt x="6993" y="23975"/>
                    <a:pt x="7035" y="24326"/>
                    <a:pt x="7355" y="24672"/>
                  </a:cubicBezTo>
                  <a:cubicBezTo>
                    <a:pt x="7250" y="24560"/>
                    <a:pt x="7159" y="24441"/>
                    <a:pt x="7064" y="24441"/>
                  </a:cubicBezTo>
                  <a:cubicBezTo>
                    <a:pt x="7031" y="24441"/>
                    <a:pt x="6997" y="24455"/>
                    <a:pt x="6962" y="24489"/>
                  </a:cubicBezTo>
                  <a:cubicBezTo>
                    <a:pt x="6888" y="24557"/>
                    <a:pt x="6862" y="25071"/>
                    <a:pt x="6978" y="25097"/>
                  </a:cubicBezTo>
                  <a:cubicBezTo>
                    <a:pt x="7124" y="25129"/>
                    <a:pt x="7072" y="25606"/>
                    <a:pt x="7109" y="25936"/>
                  </a:cubicBezTo>
                  <a:cubicBezTo>
                    <a:pt x="7124" y="26114"/>
                    <a:pt x="7271" y="26104"/>
                    <a:pt x="7329" y="26261"/>
                  </a:cubicBezTo>
                  <a:cubicBezTo>
                    <a:pt x="7423" y="26497"/>
                    <a:pt x="7266" y="26733"/>
                    <a:pt x="7245" y="26958"/>
                  </a:cubicBezTo>
                  <a:cubicBezTo>
                    <a:pt x="7229" y="27194"/>
                    <a:pt x="7240" y="27430"/>
                    <a:pt x="7266" y="27666"/>
                  </a:cubicBezTo>
                  <a:cubicBezTo>
                    <a:pt x="7292" y="27913"/>
                    <a:pt x="7350" y="28233"/>
                    <a:pt x="7460" y="28332"/>
                  </a:cubicBezTo>
                  <a:cubicBezTo>
                    <a:pt x="7575" y="28427"/>
                    <a:pt x="7544" y="28715"/>
                    <a:pt x="7565" y="29008"/>
                  </a:cubicBezTo>
                  <a:cubicBezTo>
                    <a:pt x="7554" y="29010"/>
                    <a:pt x="7543" y="29010"/>
                    <a:pt x="7533" y="29010"/>
                  </a:cubicBezTo>
                  <a:cubicBezTo>
                    <a:pt x="7486" y="29010"/>
                    <a:pt x="7449" y="28998"/>
                    <a:pt x="7424" y="28998"/>
                  </a:cubicBezTo>
                  <a:cubicBezTo>
                    <a:pt x="7371" y="28998"/>
                    <a:pt x="7372" y="29053"/>
                    <a:pt x="7439" y="29396"/>
                  </a:cubicBezTo>
                  <a:cubicBezTo>
                    <a:pt x="7497" y="29711"/>
                    <a:pt x="7570" y="30020"/>
                    <a:pt x="7649" y="30314"/>
                  </a:cubicBezTo>
                  <a:cubicBezTo>
                    <a:pt x="7648" y="30313"/>
                    <a:pt x="7648" y="30312"/>
                    <a:pt x="7647" y="30312"/>
                  </a:cubicBezTo>
                  <a:lnTo>
                    <a:pt x="7647" y="30312"/>
                  </a:lnTo>
                  <a:cubicBezTo>
                    <a:pt x="7640" y="30312"/>
                    <a:pt x="7776" y="30782"/>
                    <a:pt x="7717" y="30782"/>
                  </a:cubicBezTo>
                  <a:cubicBezTo>
                    <a:pt x="7712" y="30782"/>
                    <a:pt x="7705" y="30779"/>
                    <a:pt x="7696" y="30770"/>
                  </a:cubicBezTo>
                  <a:cubicBezTo>
                    <a:pt x="7666" y="30744"/>
                    <a:pt x="7635" y="30621"/>
                    <a:pt x="7578" y="30621"/>
                  </a:cubicBezTo>
                  <a:cubicBezTo>
                    <a:pt x="7566" y="30621"/>
                    <a:pt x="7553" y="30626"/>
                    <a:pt x="7539" y="30639"/>
                  </a:cubicBezTo>
                  <a:cubicBezTo>
                    <a:pt x="7570" y="31137"/>
                    <a:pt x="7617" y="31053"/>
                    <a:pt x="7727" y="31352"/>
                  </a:cubicBezTo>
                  <a:cubicBezTo>
                    <a:pt x="7796" y="31546"/>
                    <a:pt x="7932" y="32060"/>
                    <a:pt x="7790" y="32238"/>
                  </a:cubicBezTo>
                  <a:cubicBezTo>
                    <a:pt x="7607" y="32464"/>
                    <a:pt x="7565" y="32118"/>
                    <a:pt x="7491" y="32773"/>
                  </a:cubicBezTo>
                  <a:cubicBezTo>
                    <a:pt x="7460" y="33124"/>
                    <a:pt x="7360" y="33617"/>
                    <a:pt x="7360" y="33979"/>
                  </a:cubicBezTo>
                  <a:cubicBezTo>
                    <a:pt x="7358" y="34155"/>
                    <a:pt x="7383" y="34201"/>
                    <a:pt x="7419" y="34201"/>
                  </a:cubicBezTo>
                  <a:cubicBezTo>
                    <a:pt x="7458" y="34201"/>
                    <a:pt x="7509" y="34147"/>
                    <a:pt x="7551" y="34147"/>
                  </a:cubicBezTo>
                  <a:cubicBezTo>
                    <a:pt x="7558" y="34147"/>
                    <a:pt x="7564" y="34149"/>
                    <a:pt x="7570" y="34152"/>
                  </a:cubicBezTo>
                  <a:cubicBezTo>
                    <a:pt x="7675" y="34215"/>
                    <a:pt x="7738" y="34540"/>
                    <a:pt x="7649" y="34755"/>
                  </a:cubicBezTo>
                  <a:cubicBezTo>
                    <a:pt x="7596" y="34896"/>
                    <a:pt x="7466" y="35532"/>
                    <a:pt x="7605" y="35541"/>
                  </a:cubicBezTo>
                  <a:lnTo>
                    <a:pt x="7605" y="35541"/>
                  </a:lnTo>
                  <a:cubicBezTo>
                    <a:pt x="7603" y="35541"/>
                    <a:pt x="7602" y="35541"/>
                    <a:pt x="7600" y="35541"/>
                  </a:cubicBezTo>
                  <a:cubicBezTo>
                    <a:pt x="7253" y="35541"/>
                    <a:pt x="7470" y="37106"/>
                    <a:pt x="7460" y="37487"/>
                  </a:cubicBezTo>
                  <a:cubicBezTo>
                    <a:pt x="7455" y="37859"/>
                    <a:pt x="7392" y="37785"/>
                    <a:pt x="7334" y="38095"/>
                  </a:cubicBezTo>
                  <a:cubicBezTo>
                    <a:pt x="7271" y="38451"/>
                    <a:pt x="7250" y="38850"/>
                    <a:pt x="7224" y="39217"/>
                  </a:cubicBezTo>
                  <a:cubicBezTo>
                    <a:pt x="7208" y="39493"/>
                    <a:pt x="7115" y="41382"/>
                    <a:pt x="6924" y="41382"/>
                  </a:cubicBezTo>
                  <a:cubicBezTo>
                    <a:pt x="6923" y="41382"/>
                    <a:pt x="6921" y="41382"/>
                    <a:pt x="6920" y="41382"/>
                  </a:cubicBezTo>
                  <a:lnTo>
                    <a:pt x="6920" y="41382"/>
                  </a:lnTo>
                  <a:cubicBezTo>
                    <a:pt x="6878" y="41875"/>
                    <a:pt x="6894" y="42011"/>
                    <a:pt x="7088" y="42069"/>
                  </a:cubicBezTo>
                  <a:cubicBezTo>
                    <a:pt x="7172" y="42095"/>
                    <a:pt x="7313" y="42462"/>
                    <a:pt x="7292" y="42708"/>
                  </a:cubicBezTo>
                  <a:lnTo>
                    <a:pt x="7292" y="42708"/>
                  </a:lnTo>
                  <a:cubicBezTo>
                    <a:pt x="7292" y="42704"/>
                    <a:pt x="7290" y="42703"/>
                    <a:pt x="7285" y="42703"/>
                  </a:cubicBezTo>
                  <a:cubicBezTo>
                    <a:pt x="7238" y="42703"/>
                    <a:pt x="6978" y="42864"/>
                    <a:pt x="6936" y="42945"/>
                  </a:cubicBezTo>
                  <a:cubicBezTo>
                    <a:pt x="6805" y="43228"/>
                    <a:pt x="6773" y="43663"/>
                    <a:pt x="6805" y="44004"/>
                  </a:cubicBezTo>
                  <a:cubicBezTo>
                    <a:pt x="6841" y="44329"/>
                    <a:pt x="6857" y="44649"/>
                    <a:pt x="6841" y="44974"/>
                  </a:cubicBezTo>
                  <a:cubicBezTo>
                    <a:pt x="6841" y="45021"/>
                    <a:pt x="6668" y="45210"/>
                    <a:pt x="6637" y="45304"/>
                  </a:cubicBezTo>
                  <a:cubicBezTo>
                    <a:pt x="6469" y="45823"/>
                    <a:pt x="7014" y="45875"/>
                    <a:pt x="6967" y="46337"/>
                  </a:cubicBezTo>
                  <a:cubicBezTo>
                    <a:pt x="6943" y="46577"/>
                    <a:pt x="6888" y="46639"/>
                    <a:pt x="6822" y="46639"/>
                  </a:cubicBezTo>
                  <a:cubicBezTo>
                    <a:pt x="6752" y="46639"/>
                    <a:pt x="6669" y="46567"/>
                    <a:pt x="6601" y="46567"/>
                  </a:cubicBezTo>
                  <a:cubicBezTo>
                    <a:pt x="6554" y="46567"/>
                    <a:pt x="6515" y="46601"/>
                    <a:pt x="6490" y="46714"/>
                  </a:cubicBezTo>
                  <a:cubicBezTo>
                    <a:pt x="6322" y="47459"/>
                    <a:pt x="6600" y="48287"/>
                    <a:pt x="6632" y="48937"/>
                  </a:cubicBezTo>
                  <a:cubicBezTo>
                    <a:pt x="6636" y="49037"/>
                    <a:pt x="6622" y="50069"/>
                    <a:pt x="6544" y="50069"/>
                  </a:cubicBezTo>
                  <a:cubicBezTo>
                    <a:pt x="6527" y="50069"/>
                    <a:pt x="6508" y="50023"/>
                    <a:pt x="6485" y="49913"/>
                  </a:cubicBezTo>
                  <a:cubicBezTo>
                    <a:pt x="6521" y="49531"/>
                    <a:pt x="6490" y="49304"/>
                    <a:pt x="6431" y="49304"/>
                  </a:cubicBezTo>
                  <a:cubicBezTo>
                    <a:pt x="6387" y="49304"/>
                    <a:pt x="6326" y="49435"/>
                    <a:pt x="6265" y="49729"/>
                  </a:cubicBezTo>
                  <a:cubicBezTo>
                    <a:pt x="6219" y="49946"/>
                    <a:pt x="6164" y="50692"/>
                    <a:pt x="6314" y="50692"/>
                  </a:cubicBezTo>
                  <a:cubicBezTo>
                    <a:pt x="6320" y="50692"/>
                    <a:pt x="6326" y="50691"/>
                    <a:pt x="6333" y="50689"/>
                  </a:cubicBezTo>
                  <a:cubicBezTo>
                    <a:pt x="6375" y="50672"/>
                    <a:pt x="6509" y="50423"/>
                    <a:pt x="6584" y="50423"/>
                  </a:cubicBezTo>
                  <a:cubicBezTo>
                    <a:pt x="6602" y="50423"/>
                    <a:pt x="6617" y="50438"/>
                    <a:pt x="6626" y="50474"/>
                  </a:cubicBezTo>
                  <a:cubicBezTo>
                    <a:pt x="6632" y="50505"/>
                    <a:pt x="5987" y="51664"/>
                    <a:pt x="6149" y="51826"/>
                  </a:cubicBezTo>
                  <a:cubicBezTo>
                    <a:pt x="6249" y="51931"/>
                    <a:pt x="6375" y="51832"/>
                    <a:pt x="6479" y="51963"/>
                  </a:cubicBezTo>
                  <a:cubicBezTo>
                    <a:pt x="6579" y="52094"/>
                    <a:pt x="6595" y="52372"/>
                    <a:pt x="6653" y="52566"/>
                  </a:cubicBezTo>
                  <a:cubicBezTo>
                    <a:pt x="6586" y="52559"/>
                    <a:pt x="6530" y="52549"/>
                    <a:pt x="6481" y="52549"/>
                  </a:cubicBezTo>
                  <a:cubicBezTo>
                    <a:pt x="6334" y="52549"/>
                    <a:pt x="6259" y="52642"/>
                    <a:pt x="6212" y="53211"/>
                  </a:cubicBezTo>
                  <a:cubicBezTo>
                    <a:pt x="6198" y="53375"/>
                    <a:pt x="6241" y="54246"/>
                    <a:pt x="6356" y="54246"/>
                  </a:cubicBezTo>
                  <a:cubicBezTo>
                    <a:pt x="6373" y="54246"/>
                    <a:pt x="6391" y="54228"/>
                    <a:pt x="6411" y="54186"/>
                  </a:cubicBezTo>
                  <a:lnTo>
                    <a:pt x="6411" y="54186"/>
                  </a:lnTo>
                  <a:lnTo>
                    <a:pt x="6369" y="54841"/>
                  </a:lnTo>
                  <a:cubicBezTo>
                    <a:pt x="6363" y="54842"/>
                    <a:pt x="6357" y="54843"/>
                    <a:pt x="6351" y="54843"/>
                  </a:cubicBezTo>
                  <a:cubicBezTo>
                    <a:pt x="6287" y="54843"/>
                    <a:pt x="6222" y="54779"/>
                    <a:pt x="6159" y="54779"/>
                  </a:cubicBezTo>
                  <a:cubicBezTo>
                    <a:pt x="6129" y="54779"/>
                    <a:pt x="6099" y="54793"/>
                    <a:pt x="6071" y="54836"/>
                  </a:cubicBezTo>
                  <a:cubicBezTo>
                    <a:pt x="5960" y="55019"/>
                    <a:pt x="5913" y="55439"/>
                    <a:pt x="5934" y="55732"/>
                  </a:cubicBezTo>
                  <a:cubicBezTo>
                    <a:pt x="5992" y="56414"/>
                    <a:pt x="6438" y="56624"/>
                    <a:pt x="6013" y="57117"/>
                  </a:cubicBezTo>
                  <a:cubicBezTo>
                    <a:pt x="6005" y="57116"/>
                    <a:pt x="5997" y="57116"/>
                    <a:pt x="5989" y="57116"/>
                  </a:cubicBezTo>
                  <a:cubicBezTo>
                    <a:pt x="5586" y="57116"/>
                    <a:pt x="6097" y="57661"/>
                    <a:pt x="6092" y="58149"/>
                  </a:cubicBezTo>
                  <a:cubicBezTo>
                    <a:pt x="6086" y="58490"/>
                    <a:pt x="5829" y="58967"/>
                    <a:pt x="5918" y="59224"/>
                  </a:cubicBezTo>
                  <a:cubicBezTo>
                    <a:pt x="5939" y="59281"/>
                    <a:pt x="6175" y="59728"/>
                    <a:pt x="6186" y="59728"/>
                  </a:cubicBezTo>
                  <a:cubicBezTo>
                    <a:pt x="6186" y="59728"/>
                    <a:pt x="6186" y="59728"/>
                    <a:pt x="6186" y="59728"/>
                  </a:cubicBezTo>
                  <a:lnTo>
                    <a:pt x="6186" y="59728"/>
                  </a:lnTo>
                  <a:cubicBezTo>
                    <a:pt x="6050" y="59953"/>
                    <a:pt x="5976" y="59649"/>
                    <a:pt x="5898" y="60179"/>
                  </a:cubicBezTo>
                  <a:cubicBezTo>
                    <a:pt x="5866" y="60415"/>
                    <a:pt x="5824" y="60907"/>
                    <a:pt x="5966" y="61038"/>
                  </a:cubicBezTo>
                  <a:cubicBezTo>
                    <a:pt x="6092" y="61149"/>
                    <a:pt x="6055" y="61615"/>
                    <a:pt x="6076" y="61956"/>
                  </a:cubicBezTo>
                  <a:cubicBezTo>
                    <a:pt x="6086" y="62160"/>
                    <a:pt x="6354" y="62244"/>
                    <a:pt x="6385" y="62700"/>
                  </a:cubicBezTo>
                  <a:lnTo>
                    <a:pt x="6123" y="62711"/>
                  </a:lnTo>
                  <a:cubicBezTo>
                    <a:pt x="6139" y="62944"/>
                    <a:pt x="6164" y="63361"/>
                    <a:pt x="6301" y="63361"/>
                  </a:cubicBezTo>
                  <a:cubicBezTo>
                    <a:pt x="6303" y="63361"/>
                    <a:pt x="6305" y="63361"/>
                    <a:pt x="6306" y="63361"/>
                  </a:cubicBezTo>
                  <a:cubicBezTo>
                    <a:pt x="6453" y="63639"/>
                    <a:pt x="6459" y="63712"/>
                    <a:pt x="6390" y="64017"/>
                  </a:cubicBezTo>
                  <a:cubicBezTo>
                    <a:pt x="6431" y="64263"/>
                    <a:pt x="6456" y="64325"/>
                    <a:pt x="6534" y="64325"/>
                  </a:cubicBezTo>
                  <a:cubicBezTo>
                    <a:pt x="6547" y="64325"/>
                    <a:pt x="6562" y="64324"/>
                    <a:pt x="6579" y="64321"/>
                  </a:cubicBezTo>
                  <a:cubicBezTo>
                    <a:pt x="6583" y="64320"/>
                    <a:pt x="6586" y="64320"/>
                    <a:pt x="6590" y="64320"/>
                  </a:cubicBezTo>
                  <a:cubicBezTo>
                    <a:pt x="6719" y="64320"/>
                    <a:pt x="6791" y="64698"/>
                    <a:pt x="6873" y="64908"/>
                  </a:cubicBezTo>
                  <a:lnTo>
                    <a:pt x="6448" y="65049"/>
                  </a:lnTo>
                  <a:cubicBezTo>
                    <a:pt x="6449" y="65049"/>
                    <a:pt x="6451" y="65049"/>
                    <a:pt x="6452" y="65049"/>
                  </a:cubicBezTo>
                  <a:cubicBezTo>
                    <a:pt x="6576" y="65049"/>
                    <a:pt x="7138" y="65964"/>
                    <a:pt x="7423" y="66145"/>
                  </a:cubicBezTo>
                  <a:cubicBezTo>
                    <a:pt x="7764" y="66470"/>
                    <a:pt x="7675" y="66549"/>
                    <a:pt x="7921" y="66785"/>
                  </a:cubicBezTo>
                  <a:cubicBezTo>
                    <a:pt x="9038" y="67771"/>
                    <a:pt x="10428" y="68373"/>
                    <a:pt x="11691" y="69097"/>
                  </a:cubicBezTo>
                  <a:cubicBezTo>
                    <a:pt x="11691" y="69097"/>
                    <a:pt x="11702" y="69249"/>
                    <a:pt x="11932" y="69380"/>
                  </a:cubicBezTo>
                  <a:lnTo>
                    <a:pt x="12577" y="69710"/>
                  </a:lnTo>
                  <a:lnTo>
                    <a:pt x="14659" y="70749"/>
                  </a:lnTo>
                  <a:cubicBezTo>
                    <a:pt x="15597" y="71210"/>
                    <a:pt x="16572" y="71734"/>
                    <a:pt x="17506" y="72159"/>
                  </a:cubicBezTo>
                  <a:cubicBezTo>
                    <a:pt x="17883" y="72332"/>
                    <a:pt x="18255" y="72521"/>
                    <a:pt x="18507" y="72531"/>
                  </a:cubicBezTo>
                  <a:cubicBezTo>
                    <a:pt x="18679" y="72542"/>
                    <a:pt x="18987" y="72745"/>
                    <a:pt x="19176" y="72850"/>
                  </a:cubicBezTo>
                  <a:lnTo>
                    <a:pt x="19176" y="72850"/>
                  </a:lnTo>
                  <a:cubicBezTo>
                    <a:pt x="19094" y="72804"/>
                    <a:pt x="19007" y="72778"/>
                    <a:pt x="18960" y="72778"/>
                  </a:cubicBezTo>
                  <a:cubicBezTo>
                    <a:pt x="18905" y="72778"/>
                    <a:pt x="18905" y="72814"/>
                    <a:pt x="19031" y="72898"/>
                  </a:cubicBezTo>
                  <a:cubicBezTo>
                    <a:pt x="19519" y="73234"/>
                    <a:pt x="20111" y="73548"/>
                    <a:pt x="20631" y="73842"/>
                  </a:cubicBezTo>
                  <a:cubicBezTo>
                    <a:pt x="20849" y="73972"/>
                    <a:pt x="21435" y="74351"/>
                    <a:pt x="21649" y="74351"/>
                  </a:cubicBezTo>
                  <a:cubicBezTo>
                    <a:pt x="21650" y="74351"/>
                    <a:pt x="21651" y="74351"/>
                    <a:pt x="21653" y="74351"/>
                  </a:cubicBezTo>
                  <a:cubicBezTo>
                    <a:pt x="21800" y="74345"/>
                    <a:pt x="21763" y="74010"/>
                    <a:pt x="21815" y="73926"/>
                  </a:cubicBezTo>
                  <a:cubicBezTo>
                    <a:pt x="22235" y="74172"/>
                    <a:pt x="22209" y="74450"/>
                    <a:pt x="22156" y="74592"/>
                  </a:cubicBezTo>
                  <a:cubicBezTo>
                    <a:pt x="22088" y="74791"/>
                    <a:pt x="22576" y="74980"/>
                    <a:pt x="22995" y="75226"/>
                  </a:cubicBezTo>
                  <a:cubicBezTo>
                    <a:pt x="23540" y="75546"/>
                    <a:pt x="24170" y="75887"/>
                    <a:pt x="24662" y="76259"/>
                  </a:cubicBezTo>
                  <a:cubicBezTo>
                    <a:pt x="24757" y="76327"/>
                    <a:pt x="24851" y="76479"/>
                    <a:pt x="24904" y="76506"/>
                  </a:cubicBezTo>
                  <a:cubicBezTo>
                    <a:pt x="25197" y="76658"/>
                    <a:pt x="25402" y="76663"/>
                    <a:pt x="25659" y="76741"/>
                  </a:cubicBezTo>
                  <a:cubicBezTo>
                    <a:pt x="26204" y="76904"/>
                    <a:pt x="26723" y="77502"/>
                    <a:pt x="27190" y="77822"/>
                  </a:cubicBezTo>
                  <a:cubicBezTo>
                    <a:pt x="27555" y="78075"/>
                    <a:pt x="27762" y="78109"/>
                    <a:pt x="27977" y="78109"/>
                  </a:cubicBezTo>
                  <a:cubicBezTo>
                    <a:pt x="28053" y="78109"/>
                    <a:pt x="28131" y="78104"/>
                    <a:pt x="28218" y="78104"/>
                  </a:cubicBezTo>
                  <a:cubicBezTo>
                    <a:pt x="28229" y="78104"/>
                    <a:pt x="28242" y="78104"/>
                    <a:pt x="28254" y="78105"/>
                  </a:cubicBezTo>
                  <a:cubicBezTo>
                    <a:pt x="28894" y="78120"/>
                    <a:pt x="28495" y="78451"/>
                    <a:pt x="28495" y="78535"/>
                  </a:cubicBezTo>
                  <a:cubicBezTo>
                    <a:pt x="28495" y="78765"/>
                    <a:pt x="29271" y="78807"/>
                    <a:pt x="29344" y="78833"/>
                  </a:cubicBezTo>
                  <a:cubicBezTo>
                    <a:pt x="29879" y="78985"/>
                    <a:pt x="29832" y="79321"/>
                    <a:pt x="30099" y="79567"/>
                  </a:cubicBezTo>
                  <a:cubicBezTo>
                    <a:pt x="30430" y="79872"/>
                    <a:pt x="30965" y="80144"/>
                    <a:pt x="31379" y="80354"/>
                  </a:cubicBezTo>
                  <a:cubicBezTo>
                    <a:pt x="31625" y="80485"/>
                    <a:pt x="33088" y="81230"/>
                    <a:pt x="32957" y="81429"/>
                  </a:cubicBezTo>
                  <a:cubicBezTo>
                    <a:pt x="33240" y="81665"/>
                    <a:pt x="33644" y="81838"/>
                    <a:pt x="33964" y="81995"/>
                  </a:cubicBezTo>
                  <a:cubicBezTo>
                    <a:pt x="35154" y="82598"/>
                    <a:pt x="36318" y="83374"/>
                    <a:pt x="37508" y="83993"/>
                  </a:cubicBezTo>
                  <a:cubicBezTo>
                    <a:pt x="37820" y="84158"/>
                    <a:pt x="38182" y="84333"/>
                    <a:pt x="38396" y="84333"/>
                  </a:cubicBezTo>
                  <a:cubicBezTo>
                    <a:pt x="38464" y="84333"/>
                    <a:pt x="38516" y="84316"/>
                    <a:pt x="38548" y="84275"/>
                  </a:cubicBezTo>
                  <a:lnTo>
                    <a:pt x="38548" y="84275"/>
                  </a:lnTo>
                  <a:cubicBezTo>
                    <a:pt x="38477" y="84368"/>
                    <a:pt x="38308" y="84468"/>
                    <a:pt x="38509" y="84690"/>
                  </a:cubicBezTo>
                  <a:cubicBezTo>
                    <a:pt x="38672" y="84873"/>
                    <a:pt x="38850" y="84858"/>
                    <a:pt x="39055" y="85015"/>
                  </a:cubicBezTo>
                  <a:lnTo>
                    <a:pt x="39416" y="85319"/>
                  </a:lnTo>
                  <a:cubicBezTo>
                    <a:pt x="39914" y="85744"/>
                    <a:pt x="40460" y="86069"/>
                    <a:pt x="41026" y="86446"/>
                  </a:cubicBezTo>
                  <a:cubicBezTo>
                    <a:pt x="41330" y="86509"/>
                    <a:pt x="42410" y="87222"/>
                    <a:pt x="42410" y="87222"/>
                  </a:cubicBezTo>
                  <a:cubicBezTo>
                    <a:pt x="42751" y="87159"/>
                    <a:pt x="42746" y="86824"/>
                    <a:pt x="43149" y="86792"/>
                  </a:cubicBezTo>
                  <a:cubicBezTo>
                    <a:pt x="43150" y="86792"/>
                    <a:pt x="43151" y="86792"/>
                    <a:pt x="43152" y="86792"/>
                  </a:cubicBezTo>
                  <a:cubicBezTo>
                    <a:pt x="43261" y="86792"/>
                    <a:pt x="43778" y="87429"/>
                    <a:pt x="43402" y="87429"/>
                  </a:cubicBezTo>
                  <a:cubicBezTo>
                    <a:pt x="43379" y="87429"/>
                    <a:pt x="43353" y="87427"/>
                    <a:pt x="43322" y="87422"/>
                  </a:cubicBezTo>
                  <a:cubicBezTo>
                    <a:pt x="43250" y="87410"/>
                    <a:pt x="43192" y="87404"/>
                    <a:pt x="43146" y="87404"/>
                  </a:cubicBezTo>
                  <a:cubicBezTo>
                    <a:pt x="42842" y="87404"/>
                    <a:pt x="43089" y="87647"/>
                    <a:pt x="43558" y="87962"/>
                  </a:cubicBezTo>
                  <a:cubicBezTo>
                    <a:pt x="43784" y="88108"/>
                    <a:pt x="44161" y="88386"/>
                    <a:pt x="44382" y="88418"/>
                  </a:cubicBezTo>
                  <a:cubicBezTo>
                    <a:pt x="44410" y="88422"/>
                    <a:pt x="44432" y="88423"/>
                    <a:pt x="44451" y="88423"/>
                  </a:cubicBezTo>
                  <a:cubicBezTo>
                    <a:pt x="44477" y="88423"/>
                    <a:pt x="44497" y="88421"/>
                    <a:pt x="44516" y="88421"/>
                  </a:cubicBezTo>
                  <a:cubicBezTo>
                    <a:pt x="44570" y="88421"/>
                    <a:pt x="44618" y="88439"/>
                    <a:pt x="44780" y="88575"/>
                  </a:cubicBezTo>
                  <a:cubicBezTo>
                    <a:pt x="44979" y="88743"/>
                    <a:pt x="45766" y="89660"/>
                    <a:pt x="45551" y="89676"/>
                  </a:cubicBezTo>
                  <a:cubicBezTo>
                    <a:pt x="45573" y="89674"/>
                    <a:pt x="45595" y="89674"/>
                    <a:pt x="45616" y="89674"/>
                  </a:cubicBezTo>
                  <a:cubicBezTo>
                    <a:pt x="45867" y="89674"/>
                    <a:pt x="46044" y="89790"/>
                    <a:pt x="46479" y="90080"/>
                  </a:cubicBezTo>
                  <a:cubicBezTo>
                    <a:pt x="46888" y="90352"/>
                    <a:pt x="47260" y="90594"/>
                    <a:pt x="47685" y="90777"/>
                  </a:cubicBezTo>
                  <a:cubicBezTo>
                    <a:pt x="47790" y="90824"/>
                    <a:pt x="48235" y="90945"/>
                    <a:pt x="48272" y="91008"/>
                  </a:cubicBezTo>
                  <a:cubicBezTo>
                    <a:pt x="48351" y="91123"/>
                    <a:pt x="48398" y="91338"/>
                    <a:pt x="48534" y="91443"/>
                  </a:cubicBezTo>
                  <a:cubicBezTo>
                    <a:pt x="48807" y="91658"/>
                    <a:pt x="49116" y="91721"/>
                    <a:pt x="49389" y="91910"/>
                  </a:cubicBezTo>
                  <a:lnTo>
                    <a:pt x="50327" y="92565"/>
                  </a:lnTo>
                  <a:cubicBezTo>
                    <a:pt x="50474" y="92790"/>
                    <a:pt x="50619" y="92853"/>
                    <a:pt x="50743" y="92853"/>
                  </a:cubicBezTo>
                  <a:cubicBezTo>
                    <a:pt x="50867" y="92853"/>
                    <a:pt x="50969" y="92790"/>
                    <a:pt x="51030" y="92764"/>
                  </a:cubicBezTo>
                  <a:cubicBezTo>
                    <a:pt x="51055" y="92752"/>
                    <a:pt x="51084" y="92746"/>
                    <a:pt x="51114" y="92746"/>
                  </a:cubicBezTo>
                  <a:cubicBezTo>
                    <a:pt x="51253" y="92746"/>
                    <a:pt x="51440" y="92863"/>
                    <a:pt x="51638" y="93000"/>
                  </a:cubicBezTo>
                  <a:cubicBezTo>
                    <a:pt x="51475" y="93220"/>
                    <a:pt x="51344" y="93236"/>
                    <a:pt x="51916" y="93656"/>
                  </a:cubicBezTo>
                  <a:lnTo>
                    <a:pt x="54999" y="95847"/>
                  </a:lnTo>
                  <a:cubicBezTo>
                    <a:pt x="55069" y="95894"/>
                    <a:pt x="55931" y="96531"/>
                    <a:pt x="56058" y="96531"/>
                  </a:cubicBezTo>
                  <a:cubicBezTo>
                    <a:pt x="56075" y="96531"/>
                    <a:pt x="56079" y="96520"/>
                    <a:pt x="56068" y="96497"/>
                  </a:cubicBezTo>
                  <a:cubicBezTo>
                    <a:pt x="56025" y="96402"/>
                    <a:pt x="56037" y="96365"/>
                    <a:pt x="56082" y="96365"/>
                  </a:cubicBezTo>
                  <a:cubicBezTo>
                    <a:pt x="56206" y="96365"/>
                    <a:pt x="56579" y="96649"/>
                    <a:pt x="56729" y="96791"/>
                  </a:cubicBezTo>
                  <a:cubicBezTo>
                    <a:pt x="56933" y="96985"/>
                    <a:pt x="56729" y="96974"/>
                    <a:pt x="56860" y="97137"/>
                  </a:cubicBezTo>
                  <a:cubicBezTo>
                    <a:pt x="56965" y="97263"/>
                    <a:pt x="57164" y="97399"/>
                    <a:pt x="57306" y="97504"/>
                  </a:cubicBezTo>
                  <a:cubicBezTo>
                    <a:pt x="57615" y="97719"/>
                    <a:pt x="58270" y="98264"/>
                    <a:pt x="58449" y="98411"/>
                  </a:cubicBezTo>
                  <a:cubicBezTo>
                    <a:pt x="58674" y="98521"/>
                    <a:pt x="58732" y="98799"/>
                    <a:pt x="58884" y="99124"/>
                  </a:cubicBezTo>
                  <a:cubicBezTo>
                    <a:pt x="58968" y="99313"/>
                    <a:pt x="59183" y="99549"/>
                    <a:pt x="59177" y="99685"/>
                  </a:cubicBezTo>
                  <a:cubicBezTo>
                    <a:pt x="59183" y="99811"/>
                    <a:pt x="59057" y="99905"/>
                    <a:pt x="59004" y="100021"/>
                  </a:cubicBezTo>
                  <a:cubicBezTo>
                    <a:pt x="58879" y="100351"/>
                    <a:pt x="58732" y="100718"/>
                    <a:pt x="58527" y="101043"/>
                  </a:cubicBezTo>
                  <a:cubicBezTo>
                    <a:pt x="58234" y="101557"/>
                    <a:pt x="57657" y="101976"/>
                    <a:pt x="57091" y="102144"/>
                  </a:cubicBezTo>
                  <a:cubicBezTo>
                    <a:pt x="56787" y="102233"/>
                    <a:pt x="56671" y="102312"/>
                    <a:pt x="56671" y="102448"/>
                  </a:cubicBezTo>
                  <a:cubicBezTo>
                    <a:pt x="56590" y="102478"/>
                    <a:pt x="56546" y="102513"/>
                    <a:pt x="56533" y="102549"/>
                  </a:cubicBezTo>
                  <a:lnTo>
                    <a:pt x="56533" y="102549"/>
                  </a:lnTo>
                  <a:cubicBezTo>
                    <a:pt x="56534" y="102326"/>
                    <a:pt x="56417" y="102107"/>
                    <a:pt x="56168" y="102060"/>
                  </a:cubicBezTo>
                  <a:cubicBezTo>
                    <a:pt x="55948" y="102045"/>
                    <a:pt x="55277" y="101678"/>
                    <a:pt x="55146" y="101646"/>
                  </a:cubicBezTo>
                  <a:cubicBezTo>
                    <a:pt x="55030" y="101650"/>
                    <a:pt x="54944" y="101673"/>
                    <a:pt x="54854" y="101673"/>
                  </a:cubicBezTo>
                  <a:cubicBezTo>
                    <a:pt x="54699" y="101673"/>
                    <a:pt x="54534" y="101603"/>
                    <a:pt x="54191" y="101237"/>
                  </a:cubicBezTo>
                  <a:cubicBezTo>
                    <a:pt x="53693" y="100797"/>
                    <a:pt x="53132" y="100320"/>
                    <a:pt x="52550" y="99947"/>
                  </a:cubicBezTo>
                  <a:cubicBezTo>
                    <a:pt x="52183" y="99711"/>
                    <a:pt x="51738" y="99759"/>
                    <a:pt x="51486" y="99533"/>
                  </a:cubicBezTo>
                  <a:cubicBezTo>
                    <a:pt x="51072" y="99161"/>
                    <a:pt x="51255" y="98820"/>
                    <a:pt x="50741" y="98390"/>
                  </a:cubicBezTo>
                  <a:cubicBezTo>
                    <a:pt x="50672" y="98333"/>
                    <a:pt x="50623" y="98311"/>
                    <a:pt x="50588" y="98311"/>
                  </a:cubicBezTo>
                  <a:cubicBezTo>
                    <a:pt x="50475" y="98311"/>
                    <a:pt x="50505" y="98540"/>
                    <a:pt x="50453" y="98568"/>
                  </a:cubicBezTo>
                  <a:cubicBezTo>
                    <a:pt x="50180" y="98380"/>
                    <a:pt x="50254" y="98002"/>
                    <a:pt x="49908" y="97892"/>
                  </a:cubicBezTo>
                  <a:cubicBezTo>
                    <a:pt x="49904" y="97891"/>
                    <a:pt x="49901" y="97891"/>
                    <a:pt x="49897" y="97891"/>
                  </a:cubicBezTo>
                  <a:cubicBezTo>
                    <a:pt x="49819" y="97891"/>
                    <a:pt x="49598" y="98069"/>
                    <a:pt x="49368" y="98069"/>
                  </a:cubicBezTo>
                  <a:cubicBezTo>
                    <a:pt x="49241" y="98069"/>
                    <a:pt x="49111" y="98015"/>
                    <a:pt x="49001" y="97845"/>
                  </a:cubicBezTo>
                  <a:cubicBezTo>
                    <a:pt x="48854" y="97625"/>
                    <a:pt x="49174" y="97640"/>
                    <a:pt x="48838" y="97305"/>
                  </a:cubicBezTo>
                  <a:cubicBezTo>
                    <a:pt x="48660" y="97137"/>
                    <a:pt x="48455" y="96990"/>
                    <a:pt x="48240" y="96875"/>
                  </a:cubicBezTo>
                  <a:cubicBezTo>
                    <a:pt x="48158" y="96833"/>
                    <a:pt x="48101" y="96818"/>
                    <a:pt x="48059" y="96818"/>
                  </a:cubicBezTo>
                  <a:cubicBezTo>
                    <a:pt x="47937" y="96818"/>
                    <a:pt x="47943" y="96950"/>
                    <a:pt x="47817" y="96950"/>
                  </a:cubicBezTo>
                  <a:cubicBezTo>
                    <a:pt x="47736" y="96950"/>
                    <a:pt x="47601" y="96895"/>
                    <a:pt x="47344" y="96718"/>
                  </a:cubicBezTo>
                  <a:cubicBezTo>
                    <a:pt x="47464" y="96618"/>
                    <a:pt x="47464" y="96455"/>
                    <a:pt x="47307" y="96214"/>
                  </a:cubicBezTo>
                  <a:cubicBezTo>
                    <a:pt x="47094" y="95993"/>
                    <a:pt x="46763" y="95664"/>
                    <a:pt x="46562" y="95664"/>
                  </a:cubicBezTo>
                  <a:cubicBezTo>
                    <a:pt x="46516" y="95664"/>
                    <a:pt x="46477" y="95681"/>
                    <a:pt x="46448" y="95721"/>
                  </a:cubicBezTo>
                  <a:lnTo>
                    <a:pt x="46448" y="95721"/>
                  </a:lnTo>
                  <a:cubicBezTo>
                    <a:pt x="46651" y="95443"/>
                    <a:pt x="46180" y="95208"/>
                    <a:pt x="45687" y="95097"/>
                  </a:cubicBezTo>
                  <a:cubicBezTo>
                    <a:pt x="45834" y="94893"/>
                    <a:pt x="43889" y="93871"/>
                    <a:pt x="43674" y="93724"/>
                  </a:cubicBezTo>
                  <a:lnTo>
                    <a:pt x="43674" y="93724"/>
                  </a:lnTo>
                  <a:cubicBezTo>
                    <a:pt x="44144" y="94045"/>
                    <a:pt x="44252" y="94251"/>
                    <a:pt x="44119" y="94251"/>
                  </a:cubicBezTo>
                  <a:cubicBezTo>
                    <a:pt x="44017" y="94251"/>
                    <a:pt x="43774" y="94131"/>
                    <a:pt x="43443" y="93850"/>
                  </a:cubicBezTo>
                  <a:cubicBezTo>
                    <a:pt x="42919" y="93414"/>
                    <a:pt x="42373" y="93011"/>
                    <a:pt x="41807" y="92633"/>
                  </a:cubicBezTo>
                  <a:lnTo>
                    <a:pt x="41807" y="92633"/>
                  </a:lnTo>
                  <a:cubicBezTo>
                    <a:pt x="41639" y="92869"/>
                    <a:pt x="43060" y="93876"/>
                    <a:pt x="43485" y="94227"/>
                  </a:cubicBezTo>
                  <a:lnTo>
                    <a:pt x="42158" y="93336"/>
                  </a:lnTo>
                  <a:cubicBezTo>
                    <a:pt x="41875" y="93131"/>
                    <a:pt x="41430" y="92801"/>
                    <a:pt x="41377" y="92586"/>
                  </a:cubicBezTo>
                  <a:cubicBezTo>
                    <a:pt x="41330" y="92382"/>
                    <a:pt x="41697" y="92523"/>
                    <a:pt x="41383" y="92198"/>
                  </a:cubicBezTo>
                  <a:cubicBezTo>
                    <a:pt x="40748" y="91543"/>
                    <a:pt x="40334" y="91705"/>
                    <a:pt x="39637" y="91265"/>
                  </a:cubicBezTo>
                  <a:cubicBezTo>
                    <a:pt x="39018" y="90877"/>
                    <a:pt x="38698" y="90489"/>
                    <a:pt x="38404" y="90064"/>
                  </a:cubicBezTo>
                  <a:cubicBezTo>
                    <a:pt x="38373" y="90107"/>
                    <a:pt x="38295" y="90124"/>
                    <a:pt x="38191" y="90124"/>
                  </a:cubicBezTo>
                  <a:cubicBezTo>
                    <a:pt x="37964" y="90124"/>
                    <a:pt x="37618" y="90040"/>
                    <a:pt x="37387" y="89954"/>
                  </a:cubicBezTo>
                  <a:cubicBezTo>
                    <a:pt x="36863" y="89755"/>
                    <a:pt x="37246" y="89655"/>
                    <a:pt x="37104" y="89566"/>
                  </a:cubicBezTo>
                  <a:cubicBezTo>
                    <a:pt x="37040" y="89524"/>
                    <a:pt x="36987" y="89500"/>
                    <a:pt x="36942" y="89490"/>
                  </a:cubicBezTo>
                  <a:lnTo>
                    <a:pt x="36942" y="89490"/>
                  </a:lnTo>
                  <a:cubicBezTo>
                    <a:pt x="37000" y="89443"/>
                    <a:pt x="37030" y="89388"/>
                    <a:pt x="36973" y="89325"/>
                  </a:cubicBezTo>
                  <a:cubicBezTo>
                    <a:pt x="36753" y="89084"/>
                    <a:pt x="36145" y="88748"/>
                    <a:pt x="35851" y="88580"/>
                  </a:cubicBezTo>
                  <a:cubicBezTo>
                    <a:pt x="35526" y="88397"/>
                    <a:pt x="34934" y="88051"/>
                    <a:pt x="34656" y="88051"/>
                  </a:cubicBezTo>
                  <a:cubicBezTo>
                    <a:pt x="34620" y="88051"/>
                    <a:pt x="34590" y="88052"/>
                    <a:pt x="34561" y="88052"/>
                  </a:cubicBezTo>
                  <a:cubicBezTo>
                    <a:pt x="34449" y="88052"/>
                    <a:pt x="34373" y="88035"/>
                    <a:pt x="34142" y="87867"/>
                  </a:cubicBezTo>
                  <a:cubicBezTo>
                    <a:pt x="33979" y="87752"/>
                    <a:pt x="33843" y="87605"/>
                    <a:pt x="33833" y="87500"/>
                  </a:cubicBezTo>
                  <a:cubicBezTo>
                    <a:pt x="33817" y="87364"/>
                    <a:pt x="33733" y="87359"/>
                    <a:pt x="33502" y="87207"/>
                  </a:cubicBezTo>
                  <a:cubicBezTo>
                    <a:pt x="33172" y="86997"/>
                    <a:pt x="32800" y="86929"/>
                    <a:pt x="32438" y="86745"/>
                  </a:cubicBezTo>
                  <a:cubicBezTo>
                    <a:pt x="32071" y="86556"/>
                    <a:pt x="31720" y="86347"/>
                    <a:pt x="31389" y="86111"/>
                  </a:cubicBezTo>
                  <a:cubicBezTo>
                    <a:pt x="31180" y="85964"/>
                    <a:pt x="30959" y="85639"/>
                    <a:pt x="30818" y="85550"/>
                  </a:cubicBezTo>
                  <a:cubicBezTo>
                    <a:pt x="30806" y="85542"/>
                    <a:pt x="30797" y="85539"/>
                    <a:pt x="30790" y="85539"/>
                  </a:cubicBezTo>
                  <a:cubicBezTo>
                    <a:pt x="30759" y="85539"/>
                    <a:pt x="30780" y="85612"/>
                    <a:pt x="30745" y="85612"/>
                  </a:cubicBezTo>
                  <a:cubicBezTo>
                    <a:pt x="30736" y="85612"/>
                    <a:pt x="30724" y="85607"/>
                    <a:pt x="30708" y="85597"/>
                  </a:cubicBezTo>
                  <a:lnTo>
                    <a:pt x="30425" y="85419"/>
                  </a:lnTo>
                  <a:lnTo>
                    <a:pt x="29072" y="84575"/>
                  </a:lnTo>
                  <a:cubicBezTo>
                    <a:pt x="28687" y="84336"/>
                    <a:pt x="27982" y="83836"/>
                    <a:pt x="27673" y="83836"/>
                  </a:cubicBezTo>
                  <a:cubicBezTo>
                    <a:pt x="27615" y="83836"/>
                    <a:pt x="27572" y="83854"/>
                    <a:pt x="27546" y="83893"/>
                  </a:cubicBezTo>
                  <a:cubicBezTo>
                    <a:pt x="27667" y="83704"/>
                    <a:pt x="26728" y="83107"/>
                    <a:pt x="26356" y="82881"/>
                  </a:cubicBezTo>
                  <a:cubicBezTo>
                    <a:pt x="25832" y="82561"/>
                    <a:pt x="25674" y="82671"/>
                    <a:pt x="25192" y="82352"/>
                  </a:cubicBezTo>
                  <a:cubicBezTo>
                    <a:pt x="24993" y="82215"/>
                    <a:pt x="25234" y="82152"/>
                    <a:pt x="25061" y="81985"/>
                  </a:cubicBezTo>
                  <a:cubicBezTo>
                    <a:pt x="24893" y="81827"/>
                    <a:pt x="24626" y="81675"/>
                    <a:pt x="24411" y="81560"/>
                  </a:cubicBezTo>
                  <a:cubicBezTo>
                    <a:pt x="24133" y="81403"/>
                    <a:pt x="23844" y="81277"/>
                    <a:pt x="23546" y="81177"/>
                  </a:cubicBezTo>
                  <a:cubicBezTo>
                    <a:pt x="23521" y="81169"/>
                    <a:pt x="23500" y="81166"/>
                    <a:pt x="23483" y="81166"/>
                  </a:cubicBezTo>
                  <a:cubicBezTo>
                    <a:pt x="23412" y="81166"/>
                    <a:pt x="23392" y="81220"/>
                    <a:pt x="23375" y="81271"/>
                  </a:cubicBezTo>
                  <a:lnTo>
                    <a:pt x="23375" y="81271"/>
                  </a:lnTo>
                  <a:cubicBezTo>
                    <a:pt x="23402" y="81032"/>
                    <a:pt x="22714" y="80863"/>
                    <a:pt x="22434" y="80689"/>
                  </a:cubicBezTo>
                  <a:cubicBezTo>
                    <a:pt x="22057" y="80454"/>
                    <a:pt x="22785" y="80281"/>
                    <a:pt x="22193" y="80024"/>
                  </a:cubicBezTo>
                  <a:cubicBezTo>
                    <a:pt x="22025" y="79952"/>
                    <a:pt x="21899" y="79924"/>
                    <a:pt x="21802" y="79924"/>
                  </a:cubicBezTo>
                  <a:cubicBezTo>
                    <a:pt x="21476" y="79924"/>
                    <a:pt x="21459" y="80234"/>
                    <a:pt x="21197" y="80270"/>
                  </a:cubicBezTo>
                  <a:cubicBezTo>
                    <a:pt x="21190" y="80271"/>
                    <a:pt x="21183" y="80271"/>
                    <a:pt x="21176" y="80271"/>
                  </a:cubicBezTo>
                  <a:cubicBezTo>
                    <a:pt x="20892" y="80271"/>
                    <a:pt x="20568" y="79557"/>
                    <a:pt x="20604" y="79546"/>
                  </a:cubicBezTo>
                  <a:lnTo>
                    <a:pt x="20604" y="79546"/>
                  </a:lnTo>
                  <a:cubicBezTo>
                    <a:pt x="20511" y="79561"/>
                    <a:pt x="20491" y="79603"/>
                    <a:pt x="20429" y="79603"/>
                  </a:cubicBezTo>
                  <a:cubicBezTo>
                    <a:pt x="20380" y="79603"/>
                    <a:pt x="20306" y="79577"/>
                    <a:pt x="20148" y="79489"/>
                  </a:cubicBezTo>
                  <a:cubicBezTo>
                    <a:pt x="20054" y="79436"/>
                    <a:pt x="19786" y="79253"/>
                    <a:pt x="19682" y="79237"/>
                  </a:cubicBezTo>
                  <a:cubicBezTo>
                    <a:pt x="19673" y="79236"/>
                    <a:pt x="19666" y="79235"/>
                    <a:pt x="19659" y="79235"/>
                  </a:cubicBezTo>
                  <a:cubicBezTo>
                    <a:pt x="19572" y="79235"/>
                    <a:pt x="19607" y="79348"/>
                    <a:pt x="19510" y="79348"/>
                  </a:cubicBezTo>
                  <a:cubicBezTo>
                    <a:pt x="19506" y="79348"/>
                    <a:pt x="19502" y="79348"/>
                    <a:pt x="19498" y="79347"/>
                  </a:cubicBezTo>
                  <a:cubicBezTo>
                    <a:pt x="19351" y="79342"/>
                    <a:pt x="19105" y="79185"/>
                    <a:pt x="18953" y="79096"/>
                  </a:cubicBezTo>
                  <a:cubicBezTo>
                    <a:pt x="19063" y="78970"/>
                    <a:pt x="19058" y="78849"/>
                    <a:pt x="18628" y="78666"/>
                  </a:cubicBezTo>
                  <a:cubicBezTo>
                    <a:pt x="18046" y="78414"/>
                    <a:pt x="17915" y="78419"/>
                    <a:pt x="17993" y="78147"/>
                  </a:cubicBezTo>
                  <a:cubicBezTo>
                    <a:pt x="18019" y="78054"/>
                    <a:pt x="17323" y="77653"/>
                    <a:pt x="17183" y="77653"/>
                  </a:cubicBezTo>
                  <a:cubicBezTo>
                    <a:pt x="17180" y="77653"/>
                    <a:pt x="17178" y="77653"/>
                    <a:pt x="17175" y="77654"/>
                  </a:cubicBezTo>
                  <a:cubicBezTo>
                    <a:pt x="17067" y="77668"/>
                    <a:pt x="17130" y="77754"/>
                    <a:pt x="17071" y="77754"/>
                  </a:cubicBezTo>
                  <a:cubicBezTo>
                    <a:pt x="17044" y="77754"/>
                    <a:pt x="16992" y="77736"/>
                    <a:pt x="16887" y="77685"/>
                  </a:cubicBezTo>
                  <a:cubicBezTo>
                    <a:pt x="16494" y="77496"/>
                    <a:pt x="16116" y="77276"/>
                    <a:pt x="15754" y="77030"/>
                  </a:cubicBezTo>
                  <a:cubicBezTo>
                    <a:pt x="15387" y="76778"/>
                    <a:pt x="15403" y="76637"/>
                    <a:pt x="15110" y="76385"/>
                  </a:cubicBezTo>
                  <a:cubicBezTo>
                    <a:pt x="14847" y="76154"/>
                    <a:pt x="14360" y="75866"/>
                    <a:pt x="14045" y="75824"/>
                  </a:cubicBezTo>
                  <a:cubicBezTo>
                    <a:pt x="13624" y="75761"/>
                    <a:pt x="12959" y="75074"/>
                    <a:pt x="13011" y="75074"/>
                  </a:cubicBezTo>
                  <a:cubicBezTo>
                    <a:pt x="13011" y="75074"/>
                    <a:pt x="13012" y="75074"/>
                    <a:pt x="13012" y="75074"/>
                  </a:cubicBezTo>
                  <a:lnTo>
                    <a:pt x="13012" y="75074"/>
                  </a:lnTo>
                  <a:cubicBezTo>
                    <a:pt x="12986" y="75070"/>
                    <a:pt x="12963" y="75069"/>
                    <a:pt x="12943" y="75069"/>
                  </a:cubicBezTo>
                  <a:cubicBezTo>
                    <a:pt x="12563" y="75069"/>
                    <a:pt x="13256" y="75702"/>
                    <a:pt x="13212" y="75782"/>
                  </a:cubicBezTo>
                  <a:cubicBezTo>
                    <a:pt x="13211" y="75783"/>
                    <a:pt x="13210" y="75783"/>
                    <a:pt x="13207" y="75783"/>
                  </a:cubicBezTo>
                  <a:cubicBezTo>
                    <a:pt x="13158" y="75783"/>
                    <a:pt x="12714" y="75553"/>
                    <a:pt x="12734" y="75473"/>
                  </a:cubicBezTo>
                  <a:cubicBezTo>
                    <a:pt x="12776" y="75326"/>
                    <a:pt x="12242" y="75100"/>
                    <a:pt x="11964" y="75006"/>
                  </a:cubicBezTo>
                  <a:cubicBezTo>
                    <a:pt x="11366" y="74812"/>
                    <a:pt x="11728" y="74728"/>
                    <a:pt x="11508" y="74424"/>
                  </a:cubicBezTo>
                  <a:cubicBezTo>
                    <a:pt x="11440" y="74330"/>
                    <a:pt x="11369" y="74306"/>
                    <a:pt x="11304" y="74306"/>
                  </a:cubicBezTo>
                  <a:cubicBezTo>
                    <a:pt x="11237" y="74306"/>
                    <a:pt x="11177" y="74331"/>
                    <a:pt x="11135" y="74331"/>
                  </a:cubicBezTo>
                  <a:cubicBezTo>
                    <a:pt x="11130" y="74331"/>
                    <a:pt x="11124" y="74331"/>
                    <a:pt x="11120" y="74330"/>
                  </a:cubicBezTo>
                  <a:cubicBezTo>
                    <a:pt x="11106" y="74354"/>
                    <a:pt x="11080" y="74364"/>
                    <a:pt x="11044" y="74364"/>
                  </a:cubicBezTo>
                  <a:cubicBezTo>
                    <a:pt x="10905" y="74364"/>
                    <a:pt x="10627" y="74202"/>
                    <a:pt x="10459" y="74109"/>
                  </a:cubicBezTo>
                  <a:cubicBezTo>
                    <a:pt x="9893" y="73805"/>
                    <a:pt x="9846" y="73679"/>
                    <a:pt x="9269" y="73606"/>
                  </a:cubicBezTo>
                  <a:cubicBezTo>
                    <a:pt x="9222" y="73590"/>
                    <a:pt x="8807" y="73485"/>
                    <a:pt x="8760" y="73423"/>
                  </a:cubicBezTo>
                  <a:cubicBezTo>
                    <a:pt x="8640" y="73276"/>
                    <a:pt x="9473" y="73370"/>
                    <a:pt x="8944" y="73003"/>
                  </a:cubicBezTo>
                  <a:cubicBezTo>
                    <a:pt x="8442" y="72653"/>
                    <a:pt x="7784" y="72343"/>
                    <a:pt x="7229" y="72043"/>
                  </a:cubicBezTo>
                  <a:lnTo>
                    <a:pt x="7229" y="72043"/>
                  </a:lnTo>
                  <a:cubicBezTo>
                    <a:pt x="7366" y="72119"/>
                    <a:pt x="7661" y="72292"/>
                    <a:pt x="7586" y="72358"/>
                  </a:cubicBezTo>
                  <a:cubicBezTo>
                    <a:pt x="7584" y="72360"/>
                    <a:pt x="7580" y="72361"/>
                    <a:pt x="7576" y="72361"/>
                  </a:cubicBezTo>
                  <a:cubicBezTo>
                    <a:pt x="7479" y="72361"/>
                    <a:pt x="6832" y="71959"/>
                    <a:pt x="6652" y="71959"/>
                  </a:cubicBezTo>
                  <a:cubicBezTo>
                    <a:pt x="6632" y="71959"/>
                    <a:pt x="6618" y="71964"/>
                    <a:pt x="6611" y="71975"/>
                  </a:cubicBezTo>
                  <a:cubicBezTo>
                    <a:pt x="6612" y="71973"/>
                    <a:pt x="6616" y="71971"/>
                    <a:pt x="6620" y="71971"/>
                  </a:cubicBezTo>
                  <a:cubicBezTo>
                    <a:pt x="6700" y="71971"/>
                    <a:pt x="7188" y="72416"/>
                    <a:pt x="7110" y="72416"/>
                  </a:cubicBezTo>
                  <a:cubicBezTo>
                    <a:pt x="7105" y="72416"/>
                    <a:pt x="7098" y="72415"/>
                    <a:pt x="7088" y="72411"/>
                  </a:cubicBezTo>
                  <a:cubicBezTo>
                    <a:pt x="6653" y="72243"/>
                    <a:pt x="5924" y="72133"/>
                    <a:pt x="6102" y="71850"/>
                  </a:cubicBezTo>
                  <a:cubicBezTo>
                    <a:pt x="6249" y="71834"/>
                    <a:pt x="6495" y="71834"/>
                    <a:pt x="6196" y="71619"/>
                  </a:cubicBezTo>
                  <a:lnTo>
                    <a:pt x="4676" y="70570"/>
                  </a:lnTo>
                  <a:cubicBezTo>
                    <a:pt x="4602" y="70523"/>
                    <a:pt x="4550" y="70504"/>
                    <a:pt x="4514" y="70504"/>
                  </a:cubicBezTo>
                  <a:cubicBezTo>
                    <a:pt x="4379" y="70504"/>
                    <a:pt x="4459" y="70770"/>
                    <a:pt x="4372" y="70812"/>
                  </a:cubicBezTo>
                  <a:cubicBezTo>
                    <a:pt x="4125" y="70633"/>
                    <a:pt x="3454" y="69815"/>
                    <a:pt x="3444" y="69621"/>
                  </a:cubicBezTo>
                  <a:cubicBezTo>
                    <a:pt x="3441" y="69602"/>
                    <a:pt x="3447" y="69593"/>
                    <a:pt x="3461" y="69593"/>
                  </a:cubicBezTo>
                  <a:cubicBezTo>
                    <a:pt x="3565" y="69593"/>
                    <a:pt x="4073" y="70054"/>
                    <a:pt x="4146" y="70109"/>
                  </a:cubicBezTo>
                  <a:cubicBezTo>
                    <a:pt x="3853" y="69857"/>
                    <a:pt x="3234" y="69291"/>
                    <a:pt x="3150" y="68971"/>
                  </a:cubicBezTo>
                  <a:cubicBezTo>
                    <a:pt x="3087" y="68725"/>
                    <a:pt x="3339" y="68667"/>
                    <a:pt x="3439" y="68588"/>
                  </a:cubicBezTo>
                  <a:cubicBezTo>
                    <a:pt x="3103" y="68520"/>
                    <a:pt x="2820" y="68489"/>
                    <a:pt x="2442" y="68221"/>
                  </a:cubicBezTo>
                  <a:cubicBezTo>
                    <a:pt x="2248" y="68085"/>
                    <a:pt x="2102" y="67702"/>
                    <a:pt x="1939" y="67451"/>
                  </a:cubicBezTo>
                  <a:cubicBezTo>
                    <a:pt x="1850" y="67330"/>
                    <a:pt x="1556" y="67189"/>
                    <a:pt x="1603" y="66932"/>
                  </a:cubicBezTo>
                  <a:cubicBezTo>
                    <a:pt x="1618" y="66856"/>
                    <a:pt x="1654" y="66831"/>
                    <a:pt x="1701" y="66831"/>
                  </a:cubicBezTo>
                  <a:cubicBezTo>
                    <a:pt x="1802" y="66831"/>
                    <a:pt x="1955" y="66949"/>
                    <a:pt x="2060" y="66949"/>
                  </a:cubicBezTo>
                  <a:cubicBezTo>
                    <a:pt x="2100" y="66949"/>
                    <a:pt x="2133" y="66932"/>
                    <a:pt x="2154" y="66884"/>
                  </a:cubicBezTo>
                  <a:cubicBezTo>
                    <a:pt x="2238" y="66706"/>
                    <a:pt x="1939" y="66282"/>
                    <a:pt x="1845" y="66124"/>
                  </a:cubicBezTo>
                  <a:cubicBezTo>
                    <a:pt x="1714" y="65930"/>
                    <a:pt x="1635" y="65946"/>
                    <a:pt x="1541" y="65652"/>
                  </a:cubicBezTo>
                  <a:cubicBezTo>
                    <a:pt x="1441" y="65327"/>
                    <a:pt x="1373" y="64992"/>
                    <a:pt x="1331" y="64656"/>
                  </a:cubicBezTo>
                  <a:cubicBezTo>
                    <a:pt x="1200" y="63864"/>
                    <a:pt x="1221" y="62716"/>
                    <a:pt x="1021" y="61972"/>
                  </a:cubicBezTo>
                  <a:cubicBezTo>
                    <a:pt x="980" y="61793"/>
                    <a:pt x="833" y="61751"/>
                    <a:pt x="880" y="61521"/>
                  </a:cubicBezTo>
                  <a:cubicBezTo>
                    <a:pt x="938" y="61217"/>
                    <a:pt x="1074" y="61159"/>
                    <a:pt x="1137" y="60839"/>
                  </a:cubicBezTo>
                  <a:cubicBezTo>
                    <a:pt x="1257" y="60189"/>
                    <a:pt x="1273" y="59167"/>
                    <a:pt x="1142" y="58490"/>
                  </a:cubicBezTo>
                  <a:cubicBezTo>
                    <a:pt x="1116" y="58359"/>
                    <a:pt x="938" y="58081"/>
                    <a:pt x="953" y="58008"/>
                  </a:cubicBezTo>
                  <a:cubicBezTo>
                    <a:pt x="1011" y="57746"/>
                    <a:pt x="1263" y="58003"/>
                    <a:pt x="1268" y="57573"/>
                  </a:cubicBezTo>
                  <a:cubicBezTo>
                    <a:pt x="1268" y="57573"/>
                    <a:pt x="1053" y="57442"/>
                    <a:pt x="1053" y="57106"/>
                  </a:cubicBezTo>
                  <a:cubicBezTo>
                    <a:pt x="1053" y="56875"/>
                    <a:pt x="1074" y="56598"/>
                    <a:pt x="953" y="56540"/>
                  </a:cubicBezTo>
                  <a:cubicBezTo>
                    <a:pt x="712" y="56419"/>
                    <a:pt x="728" y="56304"/>
                    <a:pt x="571" y="55848"/>
                  </a:cubicBezTo>
                  <a:cubicBezTo>
                    <a:pt x="618" y="55744"/>
                    <a:pt x="925" y="55467"/>
                    <a:pt x="1008" y="55467"/>
                  </a:cubicBezTo>
                  <a:cubicBezTo>
                    <a:pt x="1025" y="55467"/>
                    <a:pt x="1033" y="55479"/>
                    <a:pt x="1027" y="55507"/>
                  </a:cubicBezTo>
                  <a:cubicBezTo>
                    <a:pt x="1001" y="55638"/>
                    <a:pt x="901" y="55926"/>
                    <a:pt x="1006" y="56152"/>
                  </a:cubicBezTo>
                  <a:cubicBezTo>
                    <a:pt x="1025" y="56197"/>
                    <a:pt x="1042" y="56216"/>
                    <a:pt x="1058" y="56216"/>
                  </a:cubicBezTo>
                  <a:cubicBezTo>
                    <a:pt x="1093" y="56216"/>
                    <a:pt x="1119" y="56119"/>
                    <a:pt x="1137" y="56010"/>
                  </a:cubicBezTo>
                  <a:cubicBezTo>
                    <a:pt x="1184" y="55717"/>
                    <a:pt x="1016" y="54831"/>
                    <a:pt x="1226" y="54610"/>
                  </a:cubicBezTo>
                  <a:cubicBezTo>
                    <a:pt x="1263" y="54571"/>
                    <a:pt x="1285" y="54449"/>
                    <a:pt x="1297" y="54280"/>
                  </a:cubicBezTo>
                  <a:lnTo>
                    <a:pt x="1297" y="54280"/>
                  </a:lnTo>
                  <a:cubicBezTo>
                    <a:pt x="1227" y="54424"/>
                    <a:pt x="1099" y="54587"/>
                    <a:pt x="1009" y="54587"/>
                  </a:cubicBezTo>
                  <a:cubicBezTo>
                    <a:pt x="942" y="54587"/>
                    <a:pt x="896" y="54498"/>
                    <a:pt x="911" y="54244"/>
                  </a:cubicBezTo>
                  <a:lnTo>
                    <a:pt x="911" y="54244"/>
                  </a:lnTo>
                  <a:lnTo>
                    <a:pt x="1297" y="54275"/>
                  </a:lnTo>
                  <a:lnTo>
                    <a:pt x="1297" y="54275"/>
                  </a:lnTo>
                  <a:cubicBezTo>
                    <a:pt x="1335" y="53729"/>
                    <a:pt x="1273" y="52696"/>
                    <a:pt x="1305" y="52293"/>
                  </a:cubicBezTo>
                  <a:cubicBezTo>
                    <a:pt x="1296" y="52292"/>
                    <a:pt x="1288" y="52292"/>
                    <a:pt x="1280" y="52292"/>
                  </a:cubicBezTo>
                  <a:cubicBezTo>
                    <a:pt x="1090" y="52292"/>
                    <a:pt x="1068" y="52577"/>
                    <a:pt x="907" y="52577"/>
                  </a:cubicBezTo>
                  <a:cubicBezTo>
                    <a:pt x="902" y="52577"/>
                    <a:pt x="896" y="52577"/>
                    <a:pt x="890" y="52576"/>
                  </a:cubicBezTo>
                  <a:cubicBezTo>
                    <a:pt x="917" y="52209"/>
                    <a:pt x="1174" y="51910"/>
                    <a:pt x="1168" y="51742"/>
                  </a:cubicBezTo>
                  <a:cubicBezTo>
                    <a:pt x="1147" y="51423"/>
                    <a:pt x="959" y="51176"/>
                    <a:pt x="885" y="50925"/>
                  </a:cubicBezTo>
                  <a:cubicBezTo>
                    <a:pt x="1058" y="50809"/>
                    <a:pt x="2018" y="49079"/>
                    <a:pt x="1582" y="49027"/>
                  </a:cubicBezTo>
                  <a:lnTo>
                    <a:pt x="1582" y="49027"/>
                  </a:lnTo>
                  <a:cubicBezTo>
                    <a:pt x="1535" y="49242"/>
                    <a:pt x="1598" y="49315"/>
                    <a:pt x="1603" y="49404"/>
                  </a:cubicBezTo>
                  <a:cubicBezTo>
                    <a:pt x="1606" y="49447"/>
                    <a:pt x="1593" y="49464"/>
                    <a:pt x="1572" y="49464"/>
                  </a:cubicBezTo>
                  <a:cubicBezTo>
                    <a:pt x="1504" y="49464"/>
                    <a:pt x="1346" y="49282"/>
                    <a:pt x="1326" y="49226"/>
                  </a:cubicBezTo>
                  <a:cubicBezTo>
                    <a:pt x="1263" y="49068"/>
                    <a:pt x="1263" y="48785"/>
                    <a:pt x="1305" y="48565"/>
                  </a:cubicBezTo>
                  <a:cubicBezTo>
                    <a:pt x="1344" y="48348"/>
                    <a:pt x="1407" y="48308"/>
                    <a:pt x="1476" y="48308"/>
                  </a:cubicBezTo>
                  <a:cubicBezTo>
                    <a:pt x="1515" y="48308"/>
                    <a:pt x="1556" y="48321"/>
                    <a:pt x="1597" y="48321"/>
                  </a:cubicBezTo>
                  <a:cubicBezTo>
                    <a:pt x="1674" y="48321"/>
                    <a:pt x="1748" y="48275"/>
                    <a:pt x="1797" y="48004"/>
                  </a:cubicBezTo>
                  <a:cubicBezTo>
                    <a:pt x="1866" y="47663"/>
                    <a:pt x="1897" y="47312"/>
                    <a:pt x="1902" y="46961"/>
                  </a:cubicBezTo>
                  <a:cubicBezTo>
                    <a:pt x="1887" y="46589"/>
                    <a:pt x="1682" y="46824"/>
                    <a:pt x="1719" y="46316"/>
                  </a:cubicBezTo>
                  <a:cubicBezTo>
                    <a:pt x="1744" y="45980"/>
                    <a:pt x="1750" y="45764"/>
                    <a:pt x="1888" y="45764"/>
                  </a:cubicBezTo>
                  <a:cubicBezTo>
                    <a:pt x="1894" y="45764"/>
                    <a:pt x="1901" y="45764"/>
                    <a:pt x="1908" y="45765"/>
                  </a:cubicBezTo>
                  <a:cubicBezTo>
                    <a:pt x="1937" y="45809"/>
                    <a:pt x="2011" y="45984"/>
                    <a:pt x="2063" y="45984"/>
                  </a:cubicBezTo>
                  <a:cubicBezTo>
                    <a:pt x="2068" y="45984"/>
                    <a:pt x="2072" y="45983"/>
                    <a:pt x="2075" y="45980"/>
                  </a:cubicBezTo>
                  <a:cubicBezTo>
                    <a:pt x="2149" y="45938"/>
                    <a:pt x="1698" y="44397"/>
                    <a:pt x="1918" y="44177"/>
                  </a:cubicBezTo>
                  <a:cubicBezTo>
                    <a:pt x="2086" y="44004"/>
                    <a:pt x="2233" y="44171"/>
                    <a:pt x="2311" y="43579"/>
                  </a:cubicBezTo>
                  <a:cubicBezTo>
                    <a:pt x="2337" y="43283"/>
                    <a:pt x="2343" y="42992"/>
                    <a:pt x="2333" y="42696"/>
                  </a:cubicBezTo>
                  <a:lnTo>
                    <a:pt x="2333" y="42696"/>
                  </a:lnTo>
                  <a:cubicBezTo>
                    <a:pt x="2327" y="42813"/>
                    <a:pt x="2017" y="43516"/>
                    <a:pt x="1938" y="43516"/>
                  </a:cubicBezTo>
                  <a:cubicBezTo>
                    <a:pt x="1918" y="43516"/>
                    <a:pt x="1912" y="43473"/>
                    <a:pt x="1929" y="43369"/>
                  </a:cubicBezTo>
                  <a:cubicBezTo>
                    <a:pt x="2002" y="42924"/>
                    <a:pt x="2096" y="42530"/>
                    <a:pt x="2138" y="42074"/>
                  </a:cubicBezTo>
                  <a:lnTo>
                    <a:pt x="2201" y="41366"/>
                  </a:lnTo>
                  <a:cubicBezTo>
                    <a:pt x="2238" y="41220"/>
                    <a:pt x="2227" y="41141"/>
                    <a:pt x="2170" y="41125"/>
                  </a:cubicBezTo>
                  <a:cubicBezTo>
                    <a:pt x="2168" y="41087"/>
                    <a:pt x="2178" y="41072"/>
                    <a:pt x="2196" y="41072"/>
                  </a:cubicBezTo>
                  <a:cubicBezTo>
                    <a:pt x="2265" y="41072"/>
                    <a:pt x="2447" y="41294"/>
                    <a:pt x="2486" y="41294"/>
                  </a:cubicBezTo>
                  <a:cubicBezTo>
                    <a:pt x="2487" y="41294"/>
                    <a:pt x="2489" y="41294"/>
                    <a:pt x="2490" y="41293"/>
                  </a:cubicBezTo>
                  <a:cubicBezTo>
                    <a:pt x="2626" y="41230"/>
                    <a:pt x="2516" y="40774"/>
                    <a:pt x="2479" y="40685"/>
                  </a:cubicBezTo>
                  <a:cubicBezTo>
                    <a:pt x="2432" y="40564"/>
                    <a:pt x="2285" y="40292"/>
                    <a:pt x="2374" y="40029"/>
                  </a:cubicBezTo>
                  <a:cubicBezTo>
                    <a:pt x="2412" y="39930"/>
                    <a:pt x="2454" y="39908"/>
                    <a:pt x="2497" y="39908"/>
                  </a:cubicBezTo>
                  <a:cubicBezTo>
                    <a:pt x="2532" y="39908"/>
                    <a:pt x="2569" y="39923"/>
                    <a:pt x="2604" y="39923"/>
                  </a:cubicBezTo>
                  <a:cubicBezTo>
                    <a:pt x="2627" y="39923"/>
                    <a:pt x="2649" y="39917"/>
                    <a:pt x="2670" y="39896"/>
                  </a:cubicBezTo>
                  <a:lnTo>
                    <a:pt x="2670" y="39896"/>
                  </a:lnTo>
                  <a:cubicBezTo>
                    <a:pt x="2662" y="39904"/>
                    <a:pt x="2653" y="39908"/>
                    <a:pt x="2645" y="39908"/>
                  </a:cubicBezTo>
                  <a:cubicBezTo>
                    <a:pt x="2518" y="39908"/>
                    <a:pt x="2399" y="39053"/>
                    <a:pt x="2385" y="38834"/>
                  </a:cubicBezTo>
                  <a:cubicBezTo>
                    <a:pt x="2374" y="38598"/>
                    <a:pt x="2369" y="38278"/>
                    <a:pt x="2427" y="38037"/>
                  </a:cubicBezTo>
                  <a:cubicBezTo>
                    <a:pt x="2479" y="37817"/>
                    <a:pt x="2552" y="37948"/>
                    <a:pt x="2594" y="37712"/>
                  </a:cubicBezTo>
                  <a:cubicBezTo>
                    <a:pt x="2636" y="37513"/>
                    <a:pt x="2731" y="36642"/>
                    <a:pt x="2594" y="36606"/>
                  </a:cubicBezTo>
                  <a:cubicBezTo>
                    <a:pt x="2479" y="36574"/>
                    <a:pt x="2427" y="36506"/>
                    <a:pt x="2432" y="36176"/>
                  </a:cubicBezTo>
                  <a:cubicBezTo>
                    <a:pt x="2432" y="36176"/>
                    <a:pt x="2437" y="35688"/>
                    <a:pt x="2469" y="35688"/>
                  </a:cubicBezTo>
                  <a:cubicBezTo>
                    <a:pt x="2508" y="35688"/>
                    <a:pt x="2664" y="36208"/>
                    <a:pt x="2774" y="36208"/>
                  </a:cubicBezTo>
                  <a:cubicBezTo>
                    <a:pt x="2810" y="36208"/>
                    <a:pt x="2841" y="36153"/>
                    <a:pt x="2862" y="36008"/>
                  </a:cubicBezTo>
                  <a:cubicBezTo>
                    <a:pt x="2930" y="35510"/>
                    <a:pt x="2657" y="35305"/>
                    <a:pt x="2788" y="34807"/>
                  </a:cubicBezTo>
                  <a:cubicBezTo>
                    <a:pt x="2935" y="34241"/>
                    <a:pt x="2794" y="33869"/>
                    <a:pt x="2689" y="33407"/>
                  </a:cubicBezTo>
                  <a:cubicBezTo>
                    <a:pt x="2605" y="33051"/>
                    <a:pt x="2657" y="33135"/>
                    <a:pt x="2689" y="32936"/>
                  </a:cubicBezTo>
                  <a:cubicBezTo>
                    <a:pt x="2710" y="32783"/>
                    <a:pt x="2626" y="32495"/>
                    <a:pt x="2626" y="32333"/>
                  </a:cubicBezTo>
                  <a:cubicBezTo>
                    <a:pt x="2500" y="32170"/>
                    <a:pt x="2290" y="31551"/>
                    <a:pt x="2521" y="31378"/>
                  </a:cubicBezTo>
                  <a:cubicBezTo>
                    <a:pt x="2579" y="31336"/>
                    <a:pt x="3045" y="31059"/>
                    <a:pt x="2767" y="30733"/>
                  </a:cubicBezTo>
                  <a:cubicBezTo>
                    <a:pt x="2631" y="30576"/>
                    <a:pt x="2547" y="30613"/>
                    <a:pt x="2537" y="30178"/>
                  </a:cubicBezTo>
                  <a:cubicBezTo>
                    <a:pt x="2531" y="29937"/>
                    <a:pt x="2678" y="30094"/>
                    <a:pt x="2731" y="29978"/>
                  </a:cubicBezTo>
                  <a:cubicBezTo>
                    <a:pt x="2788" y="29847"/>
                    <a:pt x="2757" y="29559"/>
                    <a:pt x="2746" y="29381"/>
                  </a:cubicBezTo>
                  <a:lnTo>
                    <a:pt x="2484" y="29381"/>
                  </a:lnTo>
                  <a:cubicBezTo>
                    <a:pt x="2463" y="29543"/>
                    <a:pt x="2427" y="29800"/>
                    <a:pt x="2358" y="29868"/>
                  </a:cubicBezTo>
                  <a:cubicBezTo>
                    <a:pt x="2350" y="29876"/>
                    <a:pt x="2342" y="29880"/>
                    <a:pt x="2334" y="29880"/>
                  </a:cubicBezTo>
                  <a:cubicBezTo>
                    <a:pt x="2229" y="29880"/>
                    <a:pt x="2206" y="29179"/>
                    <a:pt x="2201" y="29071"/>
                  </a:cubicBezTo>
                  <a:cubicBezTo>
                    <a:pt x="2164" y="28526"/>
                    <a:pt x="2332" y="28799"/>
                    <a:pt x="2395" y="28316"/>
                  </a:cubicBezTo>
                  <a:cubicBezTo>
                    <a:pt x="2406" y="28227"/>
                    <a:pt x="2495" y="27509"/>
                    <a:pt x="2448" y="27441"/>
                  </a:cubicBezTo>
                  <a:cubicBezTo>
                    <a:pt x="2327" y="27268"/>
                    <a:pt x="2248" y="27488"/>
                    <a:pt x="2201" y="27011"/>
                  </a:cubicBezTo>
                  <a:cubicBezTo>
                    <a:pt x="2180" y="26775"/>
                    <a:pt x="2206" y="26523"/>
                    <a:pt x="2123" y="26418"/>
                  </a:cubicBezTo>
                  <a:cubicBezTo>
                    <a:pt x="1934" y="26182"/>
                    <a:pt x="1913" y="24657"/>
                    <a:pt x="1887" y="24269"/>
                  </a:cubicBezTo>
                  <a:cubicBezTo>
                    <a:pt x="1871" y="23860"/>
                    <a:pt x="1929" y="23938"/>
                    <a:pt x="2033" y="23797"/>
                  </a:cubicBezTo>
                  <a:cubicBezTo>
                    <a:pt x="2138" y="23655"/>
                    <a:pt x="2054" y="23068"/>
                    <a:pt x="2039" y="22843"/>
                  </a:cubicBezTo>
                  <a:cubicBezTo>
                    <a:pt x="2075" y="22539"/>
                    <a:pt x="2075" y="22030"/>
                    <a:pt x="1902" y="21888"/>
                  </a:cubicBezTo>
                  <a:cubicBezTo>
                    <a:pt x="1797" y="21804"/>
                    <a:pt x="1818" y="21590"/>
                    <a:pt x="1803" y="21306"/>
                  </a:cubicBezTo>
                  <a:cubicBezTo>
                    <a:pt x="1787" y="21128"/>
                    <a:pt x="1693" y="21091"/>
                    <a:pt x="1656" y="20850"/>
                  </a:cubicBezTo>
                  <a:cubicBezTo>
                    <a:pt x="1598" y="20441"/>
                    <a:pt x="1651" y="20184"/>
                    <a:pt x="1635" y="19802"/>
                  </a:cubicBezTo>
                  <a:cubicBezTo>
                    <a:pt x="1617" y="19431"/>
                    <a:pt x="1207" y="18633"/>
                    <a:pt x="1034" y="18633"/>
                  </a:cubicBezTo>
                  <a:cubicBezTo>
                    <a:pt x="1004" y="18633"/>
                    <a:pt x="981" y="18657"/>
                    <a:pt x="969" y="18711"/>
                  </a:cubicBezTo>
                  <a:cubicBezTo>
                    <a:pt x="995" y="18879"/>
                    <a:pt x="1011" y="19047"/>
                    <a:pt x="1021" y="19214"/>
                  </a:cubicBezTo>
                  <a:cubicBezTo>
                    <a:pt x="1016" y="19466"/>
                    <a:pt x="1001" y="19739"/>
                    <a:pt x="932" y="19922"/>
                  </a:cubicBezTo>
                  <a:cubicBezTo>
                    <a:pt x="854" y="20515"/>
                    <a:pt x="843" y="21112"/>
                    <a:pt x="911" y="21710"/>
                  </a:cubicBezTo>
                  <a:cubicBezTo>
                    <a:pt x="959" y="22130"/>
                    <a:pt x="1242" y="21705"/>
                    <a:pt x="1326" y="22271"/>
                  </a:cubicBezTo>
                  <a:cubicBezTo>
                    <a:pt x="1378" y="22580"/>
                    <a:pt x="1362" y="22900"/>
                    <a:pt x="1273" y="23204"/>
                  </a:cubicBezTo>
                  <a:cubicBezTo>
                    <a:pt x="1158" y="23210"/>
                    <a:pt x="1142" y="23252"/>
                    <a:pt x="1168" y="23540"/>
                  </a:cubicBezTo>
                  <a:cubicBezTo>
                    <a:pt x="1190" y="23834"/>
                    <a:pt x="1197" y="23857"/>
                    <a:pt x="1237" y="23857"/>
                  </a:cubicBezTo>
                  <a:cubicBezTo>
                    <a:pt x="1245" y="23857"/>
                    <a:pt x="1253" y="23857"/>
                    <a:pt x="1264" y="23857"/>
                  </a:cubicBezTo>
                  <a:cubicBezTo>
                    <a:pt x="1290" y="23857"/>
                    <a:pt x="1326" y="23862"/>
                    <a:pt x="1378" y="23902"/>
                  </a:cubicBezTo>
                  <a:cubicBezTo>
                    <a:pt x="1457" y="23959"/>
                    <a:pt x="1535" y="24316"/>
                    <a:pt x="1488" y="24468"/>
                  </a:cubicBezTo>
                  <a:cubicBezTo>
                    <a:pt x="1457" y="24564"/>
                    <a:pt x="1413" y="24588"/>
                    <a:pt x="1367" y="24588"/>
                  </a:cubicBezTo>
                  <a:cubicBezTo>
                    <a:pt x="1322" y="24588"/>
                    <a:pt x="1275" y="24566"/>
                    <a:pt x="1235" y="24566"/>
                  </a:cubicBezTo>
                  <a:cubicBezTo>
                    <a:pt x="1169" y="24566"/>
                    <a:pt x="1124" y="24629"/>
                    <a:pt x="1147" y="24966"/>
                  </a:cubicBezTo>
                  <a:cubicBezTo>
                    <a:pt x="1168" y="25232"/>
                    <a:pt x="1329" y="25821"/>
                    <a:pt x="1465" y="25821"/>
                  </a:cubicBezTo>
                  <a:cubicBezTo>
                    <a:pt x="1466" y="25821"/>
                    <a:pt x="1467" y="25821"/>
                    <a:pt x="1467" y="25821"/>
                  </a:cubicBezTo>
                  <a:cubicBezTo>
                    <a:pt x="1499" y="25952"/>
                    <a:pt x="1488" y="26182"/>
                    <a:pt x="1509" y="26329"/>
                  </a:cubicBezTo>
                  <a:cubicBezTo>
                    <a:pt x="1541" y="26513"/>
                    <a:pt x="1850" y="27876"/>
                    <a:pt x="1818" y="27970"/>
                  </a:cubicBezTo>
                  <a:cubicBezTo>
                    <a:pt x="1808" y="28001"/>
                    <a:pt x="1795" y="28015"/>
                    <a:pt x="1779" y="28015"/>
                  </a:cubicBezTo>
                  <a:cubicBezTo>
                    <a:pt x="1663" y="28015"/>
                    <a:pt x="1416" y="27289"/>
                    <a:pt x="1347" y="27289"/>
                  </a:cubicBezTo>
                  <a:lnTo>
                    <a:pt x="1347" y="27289"/>
                  </a:lnTo>
                  <a:cubicBezTo>
                    <a:pt x="1446" y="27289"/>
                    <a:pt x="1651" y="28998"/>
                    <a:pt x="1740" y="29202"/>
                  </a:cubicBezTo>
                  <a:cubicBezTo>
                    <a:pt x="1871" y="29507"/>
                    <a:pt x="1845" y="29737"/>
                    <a:pt x="1740" y="30052"/>
                  </a:cubicBezTo>
                  <a:cubicBezTo>
                    <a:pt x="1577" y="30534"/>
                    <a:pt x="1771" y="30487"/>
                    <a:pt x="1792" y="30796"/>
                  </a:cubicBezTo>
                  <a:cubicBezTo>
                    <a:pt x="1808" y="31148"/>
                    <a:pt x="1839" y="31237"/>
                    <a:pt x="1750" y="31483"/>
                  </a:cubicBezTo>
                  <a:cubicBezTo>
                    <a:pt x="1719" y="31583"/>
                    <a:pt x="1714" y="31682"/>
                    <a:pt x="1724" y="31782"/>
                  </a:cubicBezTo>
                  <a:cubicBezTo>
                    <a:pt x="1746" y="31949"/>
                    <a:pt x="1818" y="32084"/>
                    <a:pt x="1887" y="32084"/>
                  </a:cubicBezTo>
                  <a:cubicBezTo>
                    <a:pt x="1917" y="32084"/>
                    <a:pt x="1946" y="32058"/>
                    <a:pt x="1970" y="31997"/>
                  </a:cubicBezTo>
                  <a:cubicBezTo>
                    <a:pt x="2001" y="31958"/>
                    <a:pt x="2045" y="31929"/>
                    <a:pt x="2083" y="31929"/>
                  </a:cubicBezTo>
                  <a:cubicBezTo>
                    <a:pt x="2143" y="31929"/>
                    <a:pt x="2191" y="32000"/>
                    <a:pt x="2159" y="32217"/>
                  </a:cubicBezTo>
                  <a:cubicBezTo>
                    <a:pt x="2107" y="32548"/>
                    <a:pt x="1949" y="32600"/>
                    <a:pt x="1897" y="32930"/>
                  </a:cubicBezTo>
                  <a:cubicBezTo>
                    <a:pt x="1845" y="33266"/>
                    <a:pt x="1913" y="33649"/>
                    <a:pt x="1970" y="33947"/>
                  </a:cubicBezTo>
                  <a:cubicBezTo>
                    <a:pt x="1976" y="34194"/>
                    <a:pt x="1949" y="34435"/>
                    <a:pt x="1902" y="34676"/>
                  </a:cubicBezTo>
                  <a:cubicBezTo>
                    <a:pt x="1845" y="34750"/>
                    <a:pt x="1813" y="34839"/>
                    <a:pt x="1818" y="34928"/>
                  </a:cubicBezTo>
                  <a:cubicBezTo>
                    <a:pt x="1808" y="35342"/>
                    <a:pt x="1929" y="35242"/>
                    <a:pt x="1923" y="35662"/>
                  </a:cubicBezTo>
                  <a:cubicBezTo>
                    <a:pt x="1923" y="35935"/>
                    <a:pt x="1850" y="36113"/>
                    <a:pt x="1818" y="36385"/>
                  </a:cubicBezTo>
                  <a:cubicBezTo>
                    <a:pt x="1756" y="37020"/>
                    <a:pt x="1740" y="37817"/>
                    <a:pt x="1866" y="38367"/>
                  </a:cubicBezTo>
                  <a:cubicBezTo>
                    <a:pt x="1938" y="38714"/>
                    <a:pt x="1957" y="38826"/>
                    <a:pt x="1798" y="38826"/>
                  </a:cubicBezTo>
                  <a:cubicBezTo>
                    <a:pt x="1783" y="38826"/>
                    <a:pt x="1768" y="38825"/>
                    <a:pt x="1750" y="38824"/>
                  </a:cubicBezTo>
                  <a:cubicBezTo>
                    <a:pt x="1723" y="38740"/>
                    <a:pt x="1701" y="38706"/>
                    <a:pt x="1683" y="38706"/>
                  </a:cubicBezTo>
                  <a:cubicBezTo>
                    <a:pt x="1630" y="38706"/>
                    <a:pt x="1609" y="38985"/>
                    <a:pt x="1593" y="39164"/>
                  </a:cubicBezTo>
                  <a:cubicBezTo>
                    <a:pt x="1567" y="39505"/>
                    <a:pt x="1514" y="39930"/>
                    <a:pt x="1546" y="40260"/>
                  </a:cubicBezTo>
                  <a:cubicBezTo>
                    <a:pt x="1567" y="40512"/>
                    <a:pt x="1672" y="40732"/>
                    <a:pt x="1567" y="41104"/>
                  </a:cubicBezTo>
                  <a:cubicBezTo>
                    <a:pt x="1564" y="41104"/>
                    <a:pt x="1561" y="41104"/>
                    <a:pt x="1558" y="41104"/>
                  </a:cubicBezTo>
                  <a:cubicBezTo>
                    <a:pt x="1356" y="41104"/>
                    <a:pt x="1336" y="41995"/>
                    <a:pt x="1341" y="42294"/>
                  </a:cubicBezTo>
                  <a:cubicBezTo>
                    <a:pt x="1347" y="42593"/>
                    <a:pt x="1624" y="43065"/>
                    <a:pt x="1535" y="43186"/>
                  </a:cubicBezTo>
                  <a:cubicBezTo>
                    <a:pt x="1315" y="43485"/>
                    <a:pt x="1231" y="43569"/>
                    <a:pt x="1153" y="44171"/>
                  </a:cubicBezTo>
                  <a:cubicBezTo>
                    <a:pt x="1042" y="45037"/>
                    <a:pt x="948" y="45954"/>
                    <a:pt x="911" y="46824"/>
                  </a:cubicBezTo>
                  <a:cubicBezTo>
                    <a:pt x="906" y="47123"/>
                    <a:pt x="901" y="47433"/>
                    <a:pt x="896" y="47773"/>
                  </a:cubicBezTo>
                  <a:cubicBezTo>
                    <a:pt x="896" y="47962"/>
                    <a:pt x="980" y="48114"/>
                    <a:pt x="964" y="48287"/>
                  </a:cubicBezTo>
                  <a:cubicBezTo>
                    <a:pt x="943" y="48534"/>
                    <a:pt x="738" y="48728"/>
                    <a:pt x="665" y="48916"/>
                  </a:cubicBezTo>
                  <a:cubicBezTo>
                    <a:pt x="565" y="49189"/>
                    <a:pt x="497" y="49477"/>
                    <a:pt x="460" y="49766"/>
                  </a:cubicBezTo>
                  <a:cubicBezTo>
                    <a:pt x="398" y="50175"/>
                    <a:pt x="398" y="50537"/>
                    <a:pt x="581" y="50558"/>
                  </a:cubicBezTo>
                  <a:cubicBezTo>
                    <a:pt x="580" y="50557"/>
                    <a:pt x="579" y="50557"/>
                    <a:pt x="578" y="50557"/>
                  </a:cubicBezTo>
                  <a:cubicBezTo>
                    <a:pt x="442" y="50557"/>
                    <a:pt x="602" y="51477"/>
                    <a:pt x="613" y="51680"/>
                  </a:cubicBezTo>
                  <a:cubicBezTo>
                    <a:pt x="618" y="51800"/>
                    <a:pt x="366" y="52272"/>
                    <a:pt x="319" y="52518"/>
                  </a:cubicBezTo>
                  <a:cubicBezTo>
                    <a:pt x="240" y="52896"/>
                    <a:pt x="214" y="53279"/>
                    <a:pt x="230" y="53661"/>
                  </a:cubicBezTo>
                  <a:cubicBezTo>
                    <a:pt x="242" y="53845"/>
                    <a:pt x="307" y="53882"/>
                    <a:pt x="381" y="53882"/>
                  </a:cubicBezTo>
                  <a:cubicBezTo>
                    <a:pt x="430" y="53882"/>
                    <a:pt x="483" y="53865"/>
                    <a:pt x="525" y="53865"/>
                  </a:cubicBezTo>
                  <a:cubicBezTo>
                    <a:pt x="530" y="53865"/>
                    <a:pt x="535" y="53865"/>
                    <a:pt x="539" y="53866"/>
                  </a:cubicBezTo>
                  <a:cubicBezTo>
                    <a:pt x="534" y="54018"/>
                    <a:pt x="529" y="54369"/>
                    <a:pt x="502" y="54521"/>
                  </a:cubicBezTo>
                  <a:cubicBezTo>
                    <a:pt x="488" y="54514"/>
                    <a:pt x="473" y="54511"/>
                    <a:pt x="459" y="54511"/>
                  </a:cubicBezTo>
                  <a:cubicBezTo>
                    <a:pt x="429" y="54511"/>
                    <a:pt x="401" y="54525"/>
                    <a:pt x="387" y="54553"/>
                  </a:cubicBezTo>
                  <a:cubicBezTo>
                    <a:pt x="345" y="54642"/>
                    <a:pt x="350" y="54956"/>
                    <a:pt x="340" y="55082"/>
                  </a:cubicBezTo>
                  <a:cubicBezTo>
                    <a:pt x="335" y="55213"/>
                    <a:pt x="225" y="55261"/>
                    <a:pt x="188" y="55455"/>
                  </a:cubicBezTo>
                  <a:cubicBezTo>
                    <a:pt x="162" y="55675"/>
                    <a:pt x="146" y="55895"/>
                    <a:pt x="151" y="56115"/>
                  </a:cubicBezTo>
                  <a:cubicBezTo>
                    <a:pt x="156" y="56802"/>
                    <a:pt x="287" y="57075"/>
                    <a:pt x="403" y="57636"/>
                  </a:cubicBezTo>
                  <a:cubicBezTo>
                    <a:pt x="499" y="58086"/>
                    <a:pt x="471" y="58172"/>
                    <a:pt x="387" y="58172"/>
                  </a:cubicBezTo>
                  <a:cubicBezTo>
                    <a:pt x="338" y="58172"/>
                    <a:pt x="269" y="58143"/>
                    <a:pt x="194" y="58139"/>
                  </a:cubicBezTo>
                  <a:lnTo>
                    <a:pt x="194" y="58139"/>
                  </a:lnTo>
                  <a:cubicBezTo>
                    <a:pt x="313" y="58146"/>
                    <a:pt x="204" y="58559"/>
                    <a:pt x="298" y="58747"/>
                  </a:cubicBezTo>
                  <a:cubicBezTo>
                    <a:pt x="314" y="58784"/>
                    <a:pt x="471" y="58805"/>
                    <a:pt x="471" y="58852"/>
                  </a:cubicBezTo>
                  <a:cubicBezTo>
                    <a:pt x="471" y="59146"/>
                    <a:pt x="272" y="59083"/>
                    <a:pt x="272" y="59345"/>
                  </a:cubicBezTo>
                  <a:cubicBezTo>
                    <a:pt x="272" y="59696"/>
                    <a:pt x="445" y="59932"/>
                    <a:pt x="497" y="60257"/>
                  </a:cubicBezTo>
                  <a:cubicBezTo>
                    <a:pt x="531" y="60475"/>
                    <a:pt x="526" y="60551"/>
                    <a:pt x="504" y="60551"/>
                  </a:cubicBezTo>
                  <a:cubicBezTo>
                    <a:pt x="471" y="60551"/>
                    <a:pt x="401" y="60389"/>
                    <a:pt x="361" y="60268"/>
                  </a:cubicBezTo>
                  <a:cubicBezTo>
                    <a:pt x="321" y="60146"/>
                    <a:pt x="259" y="60085"/>
                    <a:pt x="204" y="60085"/>
                  </a:cubicBezTo>
                  <a:cubicBezTo>
                    <a:pt x="120" y="60085"/>
                    <a:pt x="50" y="60222"/>
                    <a:pt x="88" y="60498"/>
                  </a:cubicBezTo>
                  <a:cubicBezTo>
                    <a:pt x="146" y="60947"/>
                    <a:pt x="312" y="61453"/>
                    <a:pt x="505" y="61453"/>
                  </a:cubicBezTo>
                  <a:cubicBezTo>
                    <a:pt x="505" y="61453"/>
                    <a:pt x="505" y="61453"/>
                    <a:pt x="506" y="61453"/>
                  </a:cubicBezTo>
                  <a:lnTo>
                    <a:pt x="506" y="61453"/>
                  </a:lnTo>
                  <a:cubicBezTo>
                    <a:pt x="1" y="61466"/>
                    <a:pt x="680" y="64426"/>
                    <a:pt x="377" y="64467"/>
                  </a:cubicBezTo>
                  <a:cubicBezTo>
                    <a:pt x="230" y="65081"/>
                    <a:pt x="618" y="65600"/>
                    <a:pt x="822" y="66219"/>
                  </a:cubicBezTo>
                  <a:cubicBezTo>
                    <a:pt x="969" y="66706"/>
                    <a:pt x="1147" y="67183"/>
                    <a:pt x="1352" y="67650"/>
                  </a:cubicBezTo>
                  <a:cubicBezTo>
                    <a:pt x="1645" y="68284"/>
                    <a:pt x="2102" y="68772"/>
                    <a:pt x="2474" y="69265"/>
                  </a:cubicBezTo>
                  <a:cubicBezTo>
                    <a:pt x="2783" y="69658"/>
                    <a:pt x="2767" y="69847"/>
                    <a:pt x="3218" y="70303"/>
                  </a:cubicBezTo>
                  <a:cubicBezTo>
                    <a:pt x="3391" y="70471"/>
                    <a:pt x="3674" y="70738"/>
                    <a:pt x="3858" y="70791"/>
                  </a:cubicBezTo>
                  <a:cubicBezTo>
                    <a:pt x="3867" y="70793"/>
                    <a:pt x="3875" y="70794"/>
                    <a:pt x="3883" y="70794"/>
                  </a:cubicBezTo>
                  <a:cubicBezTo>
                    <a:pt x="3924" y="70794"/>
                    <a:pt x="3952" y="70763"/>
                    <a:pt x="3995" y="70763"/>
                  </a:cubicBezTo>
                  <a:cubicBezTo>
                    <a:pt x="4024" y="70763"/>
                    <a:pt x="4061" y="70777"/>
                    <a:pt x="4115" y="70827"/>
                  </a:cubicBezTo>
                  <a:cubicBezTo>
                    <a:pt x="4481" y="71130"/>
                    <a:pt x="4357" y="71366"/>
                    <a:pt x="4278" y="71461"/>
                  </a:cubicBezTo>
                  <a:lnTo>
                    <a:pt x="4278" y="71461"/>
                  </a:lnTo>
                  <a:cubicBezTo>
                    <a:pt x="4284" y="71454"/>
                    <a:pt x="4294" y="71451"/>
                    <a:pt x="4308" y="71451"/>
                  </a:cubicBezTo>
                  <a:cubicBezTo>
                    <a:pt x="4483" y="71451"/>
                    <a:pt x="5269" y="71994"/>
                    <a:pt x="6118" y="72479"/>
                  </a:cubicBezTo>
                  <a:lnTo>
                    <a:pt x="8204" y="73674"/>
                  </a:lnTo>
                  <a:cubicBezTo>
                    <a:pt x="8666" y="73942"/>
                    <a:pt x="9153" y="74340"/>
                    <a:pt x="9599" y="74566"/>
                  </a:cubicBezTo>
                  <a:cubicBezTo>
                    <a:pt x="10024" y="74781"/>
                    <a:pt x="10464" y="74964"/>
                    <a:pt x="10920" y="75116"/>
                  </a:cubicBezTo>
                  <a:cubicBezTo>
                    <a:pt x="10979" y="75136"/>
                    <a:pt x="11134" y="75151"/>
                    <a:pt x="11273" y="75151"/>
                  </a:cubicBezTo>
                  <a:cubicBezTo>
                    <a:pt x="11453" y="75151"/>
                    <a:pt x="11607" y="75127"/>
                    <a:pt x="11499" y="75060"/>
                  </a:cubicBezTo>
                  <a:lnTo>
                    <a:pt x="11499" y="75060"/>
                  </a:lnTo>
                  <a:cubicBezTo>
                    <a:pt x="11795" y="75237"/>
                    <a:pt x="11390" y="75449"/>
                    <a:pt x="11964" y="75630"/>
                  </a:cubicBezTo>
                  <a:cubicBezTo>
                    <a:pt x="12037" y="75651"/>
                    <a:pt x="12630" y="75766"/>
                    <a:pt x="12713" y="75871"/>
                  </a:cubicBezTo>
                  <a:cubicBezTo>
                    <a:pt x="12761" y="75929"/>
                    <a:pt x="12163" y="75955"/>
                    <a:pt x="12483" y="76097"/>
                  </a:cubicBezTo>
                  <a:cubicBezTo>
                    <a:pt x="12783" y="76230"/>
                    <a:pt x="13286" y="76427"/>
                    <a:pt x="13548" y="76427"/>
                  </a:cubicBezTo>
                  <a:cubicBezTo>
                    <a:pt x="13625" y="76427"/>
                    <a:pt x="13681" y="76410"/>
                    <a:pt x="13704" y="76369"/>
                  </a:cubicBezTo>
                  <a:cubicBezTo>
                    <a:pt x="13951" y="76479"/>
                    <a:pt x="14103" y="76831"/>
                    <a:pt x="14134" y="76920"/>
                  </a:cubicBezTo>
                  <a:cubicBezTo>
                    <a:pt x="14202" y="76966"/>
                    <a:pt x="14810" y="77507"/>
                    <a:pt x="14892" y="77507"/>
                  </a:cubicBezTo>
                  <a:cubicBezTo>
                    <a:pt x="14893" y="77507"/>
                    <a:pt x="14894" y="77507"/>
                    <a:pt x="14895" y="77507"/>
                  </a:cubicBezTo>
                  <a:cubicBezTo>
                    <a:pt x="15014" y="77500"/>
                    <a:pt x="15075" y="77406"/>
                    <a:pt x="15224" y="77406"/>
                  </a:cubicBezTo>
                  <a:cubicBezTo>
                    <a:pt x="15298" y="77406"/>
                    <a:pt x="15394" y="77429"/>
                    <a:pt x="15529" y="77496"/>
                  </a:cubicBezTo>
                  <a:cubicBezTo>
                    <a:pt x="15833" y="77654"/>
                    <a:pt x="15996" y="77853"/>
                    <a:pt x="16342" y="78005"/>
                  </a:cubicBezTo>
                  <a:cubicBezTo>
                    <a:pt x="16672" y="78152"/>
                    <a:pt x="16761" y="78115"/>
                    <a:pt x="17102" y="78314"/>
                  </a:cubicBezTo>
                  <a:cubicBezTo>
                    <a:pt x="17511" y="78550"/>
                    <a:pt x="17537" y="78755"/>
                    <a:pt x="17946" y="79027"/>
                  </a:cubicBezTo>
                  <a:cubicBezTo>
                    <a:pt x="18163" y="79171"/>
                    <a:pt x="18512" y="79353"/>
                    <a:pt x="18699" y="79353"/>
                  </a:cubicBezTo>
                  <a:cubicBezTo>
                    <a:pt x="18751" y="79353"/>
                    <a:pt x="18791" y="79339"/>
                    <a:pt x="18811" y="79305"/>
                  </a:cubicBezTo>
                  <a:cubicBezTo>
                    <a:pt x="18860" y="79374"/>
                    <a:pt x="19322" y="79883"/>
                    <a:pt x="19377" y="79883"/>
                  </a:cubicBezTo>
                  <a:cubicBezTo>
                    <a:pt x="19381" y="79883"/>
                    <a:pt x="19383" y="79881"/>
                    <a:pt x="19383" y="79877"/>
                  </a:cubicBezTo>
                  <a:cubicBezTo>
                    <a:pt x="19383" y="79807"/>
                    <a:pt x="19245" y="79563"/>
                    <a:pt x="19366" y="79563"/>
                  </a:cubicBezTo>
                  <a:cubicBezTo>
                    <a:pt x="19409" y="79563"/>
                    <a:pt x="19484" y="79593"/>
                    <a:pt x="19608" y="79672"/>
                  </a:cubicBezTo>
                  <a:cubicBezTo>
                    <a:pt x="19844" y="79824"/>
                    <a:pt x="19917" y="79976"/>
                    <a:pt x="20111" y="80128"/>
                  </a:cubicBezTo>
                  <a:cubicBezTo>
                    <a:pt x="20494" y="80441"/>
                    <a:pt x="21274" y="80923"/>
                    <a:pt x="21623" y="80923"/>
                  </a:cubicBezTo>
                  <a:cubicBezTo>
                    <a:pt x="21637" y="80923"/>
                    <a:pt x="21651" y="80922"/>
                    <a:pt x="21663" y="80920"/>
                  </a:cubicBezTo>
                  <a:lnTo>
                    <a:pt x="21663" y="80920"/>
                  </a:lnTo>
                  <a:cubicBezTo>
                    <a:pt x="21480" y="80946"/>
                    <a:pt x="22146" y="81565"/>
                    <a:pt x="22334" y="81686"/>
                  </a:cubicBezTo>
                  <a:cubicBezTo>
                    <a:pt x="22357" y="81648"/>
                    <a:pt x="22389" y="81632"/>
                    <a:pt x="22428" y="81632"/>
                  </a:cubicBezTo>
                  <a:cubicBezTo>
                    <a:pt x="22541" y="81632"/>
                    <a:pt x="22720" y="81766"/>
                    <a:pt x="22953" y="81906"/>
                  </a:cubicBezTo>
                  <a:cubicBezTo>
                    <a:pt x="23145" y="82020"/>
                    <a:pt x="23186" y="82050"/>
                    <a:pt x="23209" y="82050"/>
                  </a:cubicBezTo>
                  <a:cubicBezTo>
                    <a:pt x="23229" y="82050"/>
                    <a:pt x="23233" y="82026"/>
                    <a:pt x="23315" y="82016"/>
                  </a:cubicBezTo>
                  <a:cubicBezTo>
                    <a:pt x="23320" y="82015"/>
                    <a:pt x="23326" y="82015"/>
                    <a:pt x="23332" y="82015"/>
                  </a:cubicBezTo>
                  <a:cubicBezTo>
                    <a:pt x="23597" y="82015"/>
                    <a:pt x="24280" y="82691"/>
                    <a:pt x="24531" y="82855"/>
                  </a:cubicBezTo>
                  <a:cubicBezTo>
                    <a:pt x="24715" y="82975"/>
                    <a:pt x="24804" y="82913"/>
                    <a:pt x="25056" y="83044"/>
                  </a:cubicBezTo>
                  <a:cubicBezTo>
                    <a:pt x="25417" y="83227"/>
                    <a:pt x="25769" y="83453"/>
                    <a:pt x="26115" y="83668"/>
                  </a:cubicBezTo>
                  <a:cubicBezTo>
                    <a:pt x="26704" y="84022"/>
                    <a:pt x="27067" y="84207"/>
                    <a:pt x="27456" y="84215"/>
                  </a:cubicBezTo>
                  <a:lnTo>
                    <a:pt x="27456" y="84215"/>
                  </a:lnTo>
                  <a:cubicBezTo>
                    <a:pt x="27311" y="84219"/>
                    <a:pt x="27153" y="84231"/>
                    <a:pt x="27153" y="84323"/>
                  </a:cubicBezTo>
                  <a:cubicBezTo>
                    <a:pt x="27153" y="84475"/>
                    <a:pt x="27604" y="84575"/>
                    <a:pt x="27698" y="84585"/>
                  </a:cubicBezTo>
                  <a:cubicBezTo>
                    <a:pt x="28270" y="84638"/>
                    <a:pt x="28495" y="84873"/>
                    <a:pt x="28616" y="85267"/>
                  </a:cubicBezTo>
                  <a:cubicBezTo>
                    <a:pt x="28705" y="85545"/>
                    <a:pt x="29711" y="85345"/>
                    <a:pt x="29528" y="85618"/>
                  </a:cubicBezTo>
                  <a:cubicBezTo>
                    <a:pt x="29425" y="85775"/>
                    <a:pt x="30229" y="86291"/>
                    <a:pt x="30563" y="86291"/>
                  </a:cubicBezTo>
                  <a:cubicBezTo>
                    <a:pt x="30620" y="86291"/>
                    <a:pt x="30663" y="86277"/>
                    <a:pt x="30686" y="86243"/>
                  </a:cubicBezTo>
                  <a:lnTo>
                    <a:pt x="30686" y="86243"/>
                  </a:lnTo>
                  <a:cubicBezTo>
                    <a:pt x="30619" y="86343"/>
                    <a:pt x="30755" y="86499"/>
                    <a:pt x="30928" y="86688"/>
                  </a:cubicBezTo>
                  <a:cubicBezTo>
                    <a:pt x="31017" y="86782"/>
                    <a:pt x="31206" y="86819"/>
                    <a:pt x="31389" y="86934"/>
                  </a:cubicBezTo>
                  <a:cubicBezTo>
                    <a:pt x="31699" y="87133"/>
                    <a:pt x="31793" y="87291"/>
                    <a:pt x="32087" y="87490"/>
                  </a:cubicBezTo>
                  <a:cubicBezTo>
                    <a:pt x="32380" y="87694"/>
                    <a:pt x="32632" y="87726"/>
                    <a:pt x="32889" y="87888"/>
                  </a:cubicBezTo>
                  <a:cubicBezTo>
                    <a:pt x="33203" y="88087"/>
                    <a:pt x="33507" y="88297"/>
                    <a:pt x="33801" y="88517"/>
                  </a:cubicBezTo>
                  <a:cubicBezTo>
                    <a:pt x="34231" y="88837"/>
                    <a:pt x="34519" y="89120"/>
                    <a:pt x="35023" y="89393"/>
                  </a:cubicBezTo>
                  <a:cubicBezTo>
                    <a:pt x="35269" y="89524"/>
                    <a:pt x="35615" y="89524"/>
                    <a:pt x="35725" y="89592"/>
                  </a:cubicBezTo>
                  <a:cubicBezTo>
                    <a:pt x="35872" y="89687"/>
                    <a:pt x="35846" y="89933"/>
                    <a:pt x="35987" y="90080"/>
                  </a:cubicBezTo>
                  <a:cubicBezTo>
                    <a:pt x="36118" y="90211"/>
                    <a:pt x="36277" y="90240"/>
                    <a:pt x="36400" y="90240"/>
                  </a:cubicBezTo>
                  <a:cubicBezTo>
                    <a:pt x="36463" y="90240"/>
                    <a:pt x="36518" y="90232"/>
                    <a:pt x="36554" y="90227"/>
                  </a:cubicBezTo>
                  <a:cubicBezTo>
                    <a:pt x="36616" y="90213"/>
                    <a:pt x="36730" y="90106"/>
                    <a:pt x="36864" y="90106"/>
                  </a:cubicBezTo>
                  <a:cubicBezTo>
                    <a:pt x="36944" y="90106"/>
                    <a:pt x="37032" y="90144"/>
                    <a:pt x="37120" y="90263"/>
                  </a:cubicBezTo>
                  <a:cubicBezTo>
                    <a:pt x="37319" y="90531"/>
                    <a:pt x="37330" y="90735"/>
                    <a:pt x="37670" y="91034"/>
                  </a:cubicBezTo>
                  <a:cubicBezTo>
                    <a:pt x="38111" y="91427"/>
                    <a:pt x="38625" y="91165"/>
                    <a:pt x="38903" y="91658"/>
                  </a:cubicBezTo>
                  <a:cubicBezTo>
                    <a:pt x="39076" y="91962"/>
                    <a:pt x="40114" y="92534"/>
                    <a:pt x="40460" y="92738"/>
                  </a:cubicBezTo>
                  <a:cubicBezTo>
                    <a:pt x="40806" y="92937"/>
                    <a:pt x="41152" y="93089"/>
                    <a:pt x="41477" y="93357"/>
                  </a:cubicBezTo>
                  <a:cubicBezTo>
                    <a:pt x="41553" y="93423"/>
                    <a:pt x="42118" y="94046"/>
                    <a:pt x="42156" y="94046"/>
                  </a:cubicBezTo>
                  <a:cubicBezTo>
                    <a:pt x="42158" y="94046"/>
                    <a:pt x="42158" y="94045"/>
                    <a:pt x="42158" y="94044"/>
                  </a:cubicBezTo>
                  <a:cubicBezTo>
                    <a:pt x="42163" y="93963"/>
                    <a:pt x="42036" y="93806"/>
                    <a:pt x="42142" y="93806"/>
                  </a:cubicBezTo>
                  <a:cubicBezTo>
                    <a:pt x="42167" y="93806"/>
                    <a:pt x="42204" y="93814"/>
                    <a:pt x="42258" y="93834"/>
                  </a:cubicBezTo>
                  <a:cubicBezTo>
                    <a:pt x="42431" y="93907"/>
                    <a:pt x="42599" y="94002"/>
                    <a:pt x="42751" y="94112"/>
                  </a:cubicBezTo>
                  <a:cubicBezTo>
                    <a:pt x="43050" y="94321"/>
                    <a:pt x="43522" y="94720"/>
                    <a:pt x="43417" y="94867"/>
                  </a:cubicBezTo>
                  <a:cubicBezTo>
                    <a:pt x="43482" y="94776"/>
                    <a:pt x="43540" y="94738"/>
                    <a:pt x="43594" y="94738"/>
                  </a:cubicBezTo>
                  <a:cubicBezTo>
                    <a:pt x="43809" y="94738"/>
                    <a:pt x="43968" y="95328"/>
                    <a:pt x="44345" y="95533"/>
                  </a:cubicBezTo>
                  <a:cubicBezTo>
                    <a:pt x="44764" y="95763"/>
                    <a:pt x="44958" y="95575"/>
                    <a:pt x="45446" y="95868"/>
                  </a:cubicBezTo>
                  <a:cubicBezTo>
                    <a:pt x="45587" y="95952"/>
                    <a:pt x="45871" y="96303"/>
                    <a:pt x="46012" y="96429"/>
                  </a:cubicBezTo>
                  <a:cubicBezTo>
                    <a:pt x="46626" y="96974"/>
                    <a:pt x="46526" y="96571"/>
                    <a:pt x="47171" y="97116"/>
                  </a:cubicBezTo>
                  <a:cubicBezTo>
                    <a:pt x="47590" y="97473"/>
                    <a:pt x="47873" y="97714"/>
                    <a:pt x="48361" y="98028"/>
                  </a:cubicBezTo>
                  <a:cubicBezTo>
                    <a:pt x="48503" y="98117"/>
                    <a:pt x="48985" y="98317"/>
                    <a:pt x="49016" y="98338"/>
                  </a:cubicBezTo>
                  <a:cubicBezTo>
                    <a:pt x="49693" y="98851"/>
                    <a:pt x="50201" y="99764"/>
                    <a:pt x="51024" y="100120"/>
                  </a:cubicBezTo>
                  <a:cubicBezTo>
                    <a:pt x="51131" y="100167"/>
                    <a:pt x="51190" y="100180"/>
                    <a:pt x="51226" y="100180"/>
                  </a:cubicBezTo>
                  <a:cubicBezTo>
                    <a:pt x="51271" y="100180"/>
                    <a:pt x="51283" y="100160"/>
                    <a:pt x="51313" y="100160"/>
                  </a:cubicBezTo>
                  <a:cubicBezTo>
                    <a:pt x="51348" y="100160"/>
                    <a:pt x="51409" y="100188"/>
                    <a:pt x="51585" y="100314"/>
                  </a:cubicBezTo>
                  <a:cubicBezTo>
                    <a:pt x="51701" y="100487"/>
                    <a:pt x="51837" y="100639"/>
                    <a:pt x="51994" y="100765"/>
                  </a:cubicBezTo>
                  <a:cubicBezTo>
                    <a:pt x="52028" y="100792"/>
                    <a:pt x="52054" y="100797"/>
                    <a:pt x="52080" y="100797"/>
                  </a:cubicBezTo>
                  <a:cubicBezTo>
                    <a:pt x="52099" y="100797"/>
                    <a:pt x="52118" y="100794"/>
                    <a:pt x="52140" y="100794"/>
                  </a:cubicBezTo>
                  <a:cubicBezTo>
                    <a:pt x="52174" y="100794"/>
                    <a:pt x="52216" y="100801"/>
                    <a:pt x="52278" y="100833"/>
                  </a:cubicBezTo>
                  <a:cubicBezTo>
                    <a:pt x="52749" y="101085"/>
                    <a:pt x="53331" y="101609"/>
                    <a:pt x="53913" y="102102"/>
                  </a:cubicBezTo>
                  <a:cubicBezTo>
                    <a:pt x="54327" y="102516"/>
                    <a:pt x="55168" y="103091"/>
                    <a:pt x="55794" y="103091"/>
                  </a:cubicBezTo>
                  <a:cubicBezTo>
                    <a:pt x="55866" y="103091"/>
                    <a:pt x="55935" y="103083"/>
                    <a:pt x="56000" y="103067"/>
                  </a:cubicBezTo>
                  <a:lnTo>
                    <a:pt x="56000" y="103067"/>
                  </a:lnTo>
                  <a:cubicBezTo>
                    <a:pt x="56033" y="103074"/>
                    <a:pt x="56058" y="103080"/>
                    <a:pt x="56076" y="103085"/>
                  </a:cubicBezTo>
                  <a:lnTo>
                    <a:pt x="56076" y="103085"/>
                  </a:lnTo>
                  <a:cubicBezTo>
                    <a:pt x="56355" y="103074"/>
                    <a:pt x="56513" y="102837"/>
                    <a:pt x="56531" y="102593"/>
                  </a:cubicBezTo>
                  <a:lnTo>
                    <a:pt x="56531" y="102593"/>
                  </a:lnTo>
                  <a:cubicBezTo>
                    <a:pt x="56559" y="102694"/>
                    <a:pt x="56805" y="102790"/>
                    <a:pt x="57125" y="102790"/>
                  </a:cubicBezTo>
                  <a:cubicBezTo>
                    <a:pt x="57170" y="102790"/>
                    <a:pt x="57216" y="102788"/>
                    <a:pt x="57264" y="102784"/>
                  </a:cubicBezTo>
                  <a:cubicBezTo>
                    <a:pt x="57803" y="102743"/>
                    <a:pt x="58294" y="102381"/>
                    <a:pt x="58019" y="102192"/>
                  </a:cubicBezTo>
                  <a:lnTo>
                    <a:pt x="58019" y="102192"/>
                  </a:lnTo>
                  <a:cubicBezTo>
                    <a:pt x="58023" y="102193"/>
                    <a:pt x="58027" y="102193"/>
                    <a:pt x="58032" y="102193"/>
                  </a:cubicBezTo>
                  <a:cubicBezTo>
                    <a:pt x="58149" y="102193"/>
                    <a:pt x="58490" y="102007"/>
                    <a:pt x="58789" y="101698"/>
                  </a:cubicBezTo>
                  <a:cubicBezTo>
                    <a:pt x="59146" y="101347"/>
                    <a:pt x="59392" y="100849"/>
                    <a:pt x="59529" y="100713"/>
                  </a:cubicBezTo>
                  <a:cubicBezTo>
                    <a:pt x="59733" y="100514"/>
                    <a:pt x="59649" y="100382"/>
                    <a:pt x="59634" y="100057"/>
                  </a:cubicBezTo>
                  <a:cubicBezTo>
                    <a:pt x="59613" y="99701"/>
                    <a:pt x="59607" y="99308"/>
                    <a:pt x="59487" y="98967"/>
                  </a:cubicBezTo>
                  <a:cubicBezTo>
                    <a:pt x="59240" y="98133"/>
                    <a:pt x="58475" y="97431"/>
                    <a:pt x="57835" y="97053"/>
                  </a:cubicBezTo>
                  <a:lnTo>
                    <a:pt x="55963" y="95669"/>
                  </a:lnTo>
                  <a:cubicBezTo>
                    <a:pt x="55306" y="95162"/>
                    <a:pt x="54044" y="94003"/>
                    <a:pt x="53483" y="94003"/>
                  </a:cubicBezTo>
                  <a:cubicBezTo>
                    <a:pt x="53400" y="94003"/>
                    <a:pt x="53332" y="94029"/>
                    <a:pt x="53284" y="94086"/>
                  </a:cubicBezTo>
                  <a:cubicBezTo>
                    <a:pt x="53270" y="94103"/>
                    <a:pt x="53078" y="94203"/>
                    <a:pt x="52944" y="94203"/>
                  </a:cubicBezTo>
                  <a:cubicBezTo>
                    <a:pt x="52882" y="94203"/>
                    <a:pt x="52832" y="94182"/>
                    <a:pt x="52818" y="94122"/>
                  </a:cubicBezTo>
                  <a:cubicBezTo>
                    <a:pt x="52776" y="93960"/>
                    <a:pt x="52718" y="93750"/>
                    <a:pt x="52797" y="93650"/>
                  </a:cubicBezTo>
                  <a:cubicBezTo>
                    <a:pt x="52828" y="93603"/>
                    <a:pt x="53027" y="92911"/>
                    <a:pt x="52980" y="92895"/>
                  </a:cubicBezTo>
                  <a:cubicBezTo>
                    <a:pt x="52954" y="92885"/>
                    <a:pt x="52936" y="92882"/>
                    <a:pt x="52921" y="92882"/>
                  </a:cubicBezTo>
                  <a:cubicBezTo>
                    <a:pt x="52894" y="92882"/>
                    <a:pt x="52878" y="92893"/>
                    <a:pt x="52847" y="92893"/>
                  </a:cubicBezTo>
                  <a:cubicBezTo>
                    <a:pt x="52818" y="92893"/>
                    <a:pt x="52774" y="92883"/>
                    <a:pt x="52692" y="92843"/>
                  </a:cubicBezTo>
                  <a:cubicBezTo>
                    <a:pt x="52472" y="92728"/>
                    <a:pt x="52257" y="92597"/>
                    <a:pt x="52052" y="92450"/>
                  </a:cubicBezTo>
                  <a:cubicBezTo>
                    <a:pt x="51743" y="92235"/>
                    <a:pt x="51245" y="91889"/>
                    <a:pt x="51355" y="91737"/>
                  </a:cubicBezTo>
                  <a:lnTo>
                    <a:pt x="51355" y="91737"/>
                  </a:lnTo>
                  <a:cubicBezTo>
                    <a:pt x="51317" y="91787"/>
                    <a:pt x="51270" y="91808"/>
                    <a:pt x="51216" y="91808"/>
                  </a:cubicBezTo>
                  <a:cubicBezTo>
                    <a:pt x="50997" y="91808"/>
                    <a:pt x="50668" y="91472"/>
                    <a:pt x="50431" y="91472"/>
                  </a:cubicBezTo>
                  <a:cubicBezTo>
                    <a:pt x="50400" y="91472"/>
                    <a:pt x="50370" y="91477"/>
                    <a:pt x="50343" y="91490"/>
                  </a:cubicBezTo>
                  <a:cubicBezTo>
                    <a:pt x="50283" y="91518"/>
                    <a:pt x="50183" y="91550"/>
                    <a:pt x="50069" y="91550"/>
                  </a:cubicBezTo>
                  <a:cubicBezTo>
                    <a:pt x="49887" y="91550"/>
                    <a:pt x="49668" y="91469"/>
                    <a:pt x="49520" y="91165"/>
                  </a:cubicBezTo>
                  <a:cubicBezTo>
                    <a:pt x="49410" y="90934"/>
                    <a:pt x="49598" y="90898"/>
                    <a:pt x="49373" y="90615"/>
                  </a:cubicBezTo>
                  <a:cubicBezTo>
                    <a:pt x="49237" y="90446"/>
                    <a:pt x="49002" y="90282"/>
                    <a:pt x="48841" y="90282"/>
                  </a:cubicBezTo>
                  <a:cubicBezTo>
                    <a:pt x="48821" y="90282"/>
                    <a:pt x="48803" y="90284"/>
                    <a:pt x="48786" y="90290"/>
                  </a:cubicBezTo>
                  <a:cubicBezTo>
                    <a:pt x="48757" y="90298"/>
                    <a:pt x="48732" y="90302"/>
                    <a:pt x="48708" y="90302"/>
                  </a:cubicBezTo>
                  <a:cubicBezTo>
                    <a:pt x="48601" y="90302"/>
                    <a:pt x="48526" y="90213"/>
                    <a:pt x="48251" y="90027"/>
                  </a:cubicBezTo>
                  <a:cubicBezTo>
                    <a:pt x="48078" y="89907"/>
                    <a:pt x="48235" y="89907"/>
                    <a:pt x="48209" y="89812"/>
                  </a:cubicBezTo>
                  <a:cubicBezTo>
                    <a:pt x="48109" y="89451"/>
                    <a:pt x="46961" y="89257"/>
                    <a:pt x="46620" y="88759"/>
                  </a:cubicBezTo>
                  <a:cubicBezTo>
                    <a:pt x="46269" y="88523"/>
                    <a:pt x="45598" y="88512"/>
                    <a:pt x="45540" y="88381"/>
                  </a:cubicBezTo>
                  <a:cubicBezTo>
                    <a:pt x="45509" y="88318"/>
                    <a:pt x="45498" y="88030"/>
                    <a:pt x="45362" y="87972"/>
                  </a:cubicBezTo>
                  <a:cubicBezTo>
                    <a:pt x="45316" y="87953"/>
                    <a:pt x="45280" y="87946"/>
                    <a:pt x="45250" y="87946"/>
                  </a:cubicBezTo>
                  <a:cubicBezTo>
                    <a:pt x="45151" y="87946"/>
                    <a:pt x="45118" y="88025"/>
                    <a:pt x="45003" y="88025"/>
                  </a:cubicBezTo>
                  <a:cubicBezTo>
                    <a:pt x="44971" y="88025"/>
                    <a:pt x="44933" y="88019"/>
                    <a:pt x="44885" y="88004"/>
                  </a:cubicBezTo>
                  <a:lnTo>
                    <a:pt x="44770" y="87416"/>
                  </a:lnTo>
                  <a:cubicBezTo>
                    <a:pt x="44742" y="87419"/>
                    <a:pt x="44714" y="87420"/>
                    <a:pt x="44685" y="87420"/>
                  </a:cubicBezTo>
                  <a:cubicBezTo>
                    <a:pt x="44364" y="87420"/>
                    <a:pt x="43971" y="87279"/>
                    <a:pt x="43543" y="86855"/>
                  </a:cubicBezTo>
                  <a:cubicBezTo>
                    <a:pt x="43307" y="86614"/>
                    <a:pt x="43045" y="86404"/>
                    <a:pt x="42761" y="86226"/>
                  </a:cubicBezTo>
                  <a:cubicBezTo>
                    <a:pt x="42692" y="86183"/>
                    <a:pt x="42519" y="86113"/>
                    <a:pt x="42469" y="86113"/>
                  </a:cubicBezTo>
                  <a:cubicBezTo>
                    <a:pt x="42440" y="86113"/>
                    <a:pt x="42454" y="86137"/>
                    <a:pt x="42557" y="86205"/>
                  </a:cubicBezTo>
                  <a:lnTo>
                    <a:pt x="41907" y="85781"/>
                  </a:lnTo>
                  <a:cubicBezTo>
                    <a:pt x="41726" y="85660"/>
                    <a:pt x="41675" y="85627"/>
                    <a:pt x="41659" y="85627"/>
                  </a:cubicBezTo>
                  <a:cubicBezTo>
                    <a:pt x="41641" y="85627"/>
                    <a:pt x="41670" y="85671"/>
                    <a:pt x="41602" y="85671"/>
                  </a:cubicBezTo>
                  <a:cubicBezTo>
                    <a:pt x="41584" y="85671"/>
                    <a:pt x="41559" y="85668"/>
                    <a:pt x="41524" y="85660"/>
                  </a:cubicBezTo>
                  <a:cubicBezTo>
                    <a:pt x="41325" y="85618"/>
                    <a:pt x="40669" y="84999"/>
                    <a:pt x="40486" y="84858"/>
                  </a:cubicBezTo>
                  <a:cubicBezTo>
                    <a:pt x="40229" y="84664"/>
                    <a:pt x="39715" y="84260"/>
                    <a:pt x="39427" y="84192"/>
                  </a:cubicBezTo>
                  <a:cubicBezTo>
                    <a:pt x="39405" y="84187"/>
                    <a:pt x="39385" y="84185"/>
                    <a:pt x="39366" y="84185"/>
                  </a:cubicBezTo>
                  <a:cubicBezTo>
                    <a:pt x="39277" y="84185"/>
                    <a:pt x="39223" y="84233"/>
                    <a:pt x="39155" y="84233"/>
                  </a:cubicBezTo>
                  <a:cubicBezTo>
                    <a:pt x="39078" y="84233"/>
                    <a:pt x="38982" y="84172"/>
                    <a:pt x="38798" y="83909"/>
                  </a:cubicBezTo>
                  <a:cubicBezTo>
                    <a:pt x="38737" y="83718"/>
                    <a:pt x="38398" y="83389"/>
                    <a:pt x="38273" y="83389"/>
                  </a:cubicBezTo>
                  <a:cubicBezTo>
                    <a:pt x="38226" y="83389"/>
                    <a:pt x="38209" y="83435"/>
                    <a:pt x="38247" y="83552"/>
                  </a:cubicBezTo>
                  <a:cubicBezTo>
                    <a:pt x="38209" y="83608"/>
                    <a:pt x="38150" y="83633"/>
                    <a:pt x="38078" y="83633"/>
                  </a:cubicBezTo>
                  <a:cubicBezTo>
                    <a:pt x="37884" y="83633"/>
                    <a:pt x="37600" y="83450"/>
                    <a:pt x="37382" y="83175"/>
                  </a:cubicBezTo>
                  <a:cubicBezTo>
                    <a:pt x="37172" y="82913"/>
                    <a:pt x="37298" y="82766"/>
                    <a:pt x="36690" y="82519"/>
                  </a:cubicBezTo>
                  <a:cubicBezTo>
                    <a:pt x="36617" y="82488"/>
                    <a:pt x="35725" y="82278"/>
                    <a:pt x="35725" y="82215"/>
                  </a:cubicBezTo>
                  <a:cubicBezTo>
                    <a:pt x="35725" y="82208"/>
                    <a:pt x="35736" y="82206"/>
                    <a:pt x="35754" y="82206"/>
                  </a:cubicBezTo>
                  <a:cubicBezTo>
                    <a:pt x="35819" y="82206"/>
                    <a:pt x="35982" y="82242"/>
                    <a:pt x="36083" y="82242"/>
                  </a:cubicBezTo>
                  <a:cubicBezTo>
                    <a:pt x="36164" y="82242"/>
                    <a:pt x="36205" y="82219"/>
                    <a:pt x="36129" y="82137"/>
                  </a:cubicBezTo>
                  <a:cubicBezTo>
                    <a:pt x="35961" y="81953"/>
                    <a:pt x="35295" y="81775"/>
                    <a:pt x="35128" y="81722"/>
                  </a:cubicBezTo>
                  <a:cubicBezTo>
                    <a:pt x="34802" y="81513"/>
                    <a:pt x="34414" y="81287"/>
                    <a:pt x="34184" y="81030"/>
                  </a:cubicBezTo>
                  <a:cubicBezTo>
                    <a:pt x="33974" y="80789"/>
                    <a:pt x="33733" y="80579"/>
                    <a:pt x="33460" y="80412"/>
                  </a:cubicBezTo>
                  <a:cubicBezTo>
                    <a:pt x="33098" y="80165"/>
                    <a:pt x="32710" y="79950"/>
                    <a:pt x="32307" y="79767"/>
                  </a:cubicBezTo>
                  <a:cubicBezTo>
                    <a:pt x="31919" y="79594"/>
                    <a:pt x="31651" y="79641"/>
                    <a:pt x="31505" y="79368"/>
                  </a:cubicBezTo>
                  <a:cubicBezTo>
                    <a:pt x="31342" y="79064"/>
                    <a:pt x="30896" y="78739"/>
                    <a:pt x="30456" y="78524"/>
                  </a:cubicBezTo>
                  <a:cubicBezTo>
                    <a:pt x="30372" y="78484"/>
                    <a:pt x="30310" y="78468"/>
                    <a:pt x="30264" y="78468"/>
                  </a:cubicBezTo>
                  <a:cubicBezTo>
                    <a:pt x="30152" y="78468"/>
                    <a:pt x="30130" y="78560"/>
                    <a:pt x="30095" y="78629"/>
                  </a:cubicBezTo>
                  <a:lnTo>
                    <a:pt x="30095" y="78629"/>
                  </a:lnTo>
                  <a:cubicBezTo>
                    <a:pt x="30240" y="78303"/>
                    <a:pt x="29052" y="77694"/>
                    <a:pt x="28626" y="77633"/>
                  </a:cubicBezTo>
                  <a:cubicBezTo>
                    <a:pt x="28385" y="77596"/>
                    <a:pt x="28002" y="77371"/>
                    <a:pt x="27939" y="77182"/>
                  </a:cubicBezTo>
                  <a:cubicBezTo>
                    <a:pt x="27903" y="77061"/>
                    <a:pt x="28228" y="77198"/>
                    <a:pt x="28102" y="77030"/>
                  </a:cubicBezTo>
                  <a:cubicBezTo>
                    <a:pt x="27976" y="76862"/>
                    <a:pt x="27714" y="76852"/>
                    <a:pt x="27572" y="76804"/>
                  </a:cubicBezTo>
                  <a:cubicBezTo>
                    <a:pt x="27232" y="76694"/>
                    <a:pt x="26796" y="76416"/>
                    <a:pt x="26608" y="76170"/>
                  </a:cubicBezTo>
                  <a:cubicBezTo>
                    <a:pt x="26728" y="75981"/>
                    <a:pt x="26041" y="75934"/>
                    <a:pt x="25842" y="75840"/>
                  </a:cubicBezTo>
                  <a:cubicBezTo>
                    <a:pt x="25349" y="75614"/>
                    <a:pt x="24851" y="75195"/>
                    <a:pt x="24390" y="75064"/>
                  </a:cubicBezTo>
                  <a:cubicBezTo>
                    <a:pt x="23976" y="74948"/>
                    <a:pt x="23467" y="74613"/>
                    <a:pt x="23089" y="74356"/>
                  </a:cubicBezTo>
                  <a:cubicBezTo>
                    <a:pt x="22665" y="74052"/>
                    <a:pt x="21952" y="73501"/>
                    <a:pt x="21454" y="73396"/>
                  </a:cubicBezTo>
                  <a:cubicBezTo>
                    <a:pt x="21270" y="73360"/>
                    <a:pt x="21123" y="73045"/>
                    <a:pt x="20992" y="72924"/>
                  </a:cubicBezTo>
                  <a:cubicBezTo>
                    <a:pt x="20772" y="72725"/>
                    <a:pt x="20589" y="72772"/>
                    <a:pt x="20279" y="72594"/>
                  </a:cubicBezTo>
                  <a:cubicBezTo>
                    <a:pt x="19928" y="72390"/>
                    <a:pt x="19566" y="72164"/>
                    <a:pt x="19204" y="71991"/>
                  </a:cubicBezTo>
                  <a:cubicBezTo>
                    <a:pt x="18811" y="71808"/>
                    <a:pt x="18848" y="71991"/>
                    <a:pt x="18491" y="71656"/>
                  </a:cubicBezTo>
                  <a:cubicBezTo>
                    <a:pt x="18212" y="71393"/>
                    <a:pt x="17603" y="70883"/>
                    <a:pt x="17266" y="70883"/>
                  </a:cubicBezTo>
                  <a:cubicBezTo>
                    <a:pt x="17187" y="70883"/>
                    <a:pt x="17122" y="70912"/>
                    <a:pt x="17081" y="70979"/>
                  </a:cubicBezTo>
                  <a:cubicBezTo>
                    <a:pt x="17306" y="70612"/>
                    <a:pt x="14937" y="69454"/>
                    <a:pt x="14397" y="69343"/>
                  </a:cubicBezTo>
                  <a:cubicBezTo>
                    <a:pt x="13958" y="69253"/>
                    <a:pt x="13776" y="68459"/>
                    <a:pt x="13161" y="68459"/>
                  </a:cubicBezTo>
                  <a:cubicBezTo>
                    <a:pt x="13137" y="68459"/>
                    <a:pt x="13112" y="68460"/>
                    <a:pt x="13086" y="68463"/>
                  </a:cubicBezTo>
                  <a:cubicBezTo>
                    <a:pt x="12959" y="68476"/>
                    <a:pt x="12848" y="68507"/>
                    <a:pt x="12737" y="68507"/>
                  </a:cubicBezTo>
                  <a:cubicBezTo>
                    <a:pt x="12585" y="68507"/>
                    <a:pt x="12433" y="68450"/>
                    <a:pt x="12236" y="68211"/>
                  </a:cubicBezTo>
                  <a:cubicBezTo>
                    <a:pt x="12113" y="68142"/>
                    <a:pt x="11300" y="67718"/>
                    <a:pt x="11242" y="67718"/>
                  </a:cubicBezTo>
                  <a:cubicBezTo>
                    <a:pt x="11240" y="67718"/>
                    <a:pt x="11239" y="67719"/>
                    <a:pt x="11239" y="67720"/>
                  </a:cubicBezTo>
                  <a:lnTo>
                    <a:pt x="11239" y="67720"/>
                  </a:lnTo>
                  <a:cubicBezTo>
                    <a:pt x="11238" y="67713"/>
                    <a:pt x="11259" y="67712"/>
                    <a:pt x="11286" y="67712"/>
                  </a:cubicBezTo>
                  <a:cubicBezTo>
                    <a:pt x="11295" y="67712"/>
                    <a:pt x="11305" y="67712"/>
                    <a:pt x="11316" y="67712"/>
                  </a:cubicBezTo>
                  <a:cubicBezTo>
                    <a:pt x="11394" y="67712"/>
                    <a:pt x="11487" y="67706"/>
                    <a:pt x="11361" y="67603"/>
                  </a:cubicBezTo>
                  <a:cubicBezTo>
                    <a:pt x="11203" y="67472"/>
                    <a:pt x="10915" y="67341"/>
                    <a:pt x="10726" y="67231"/>
                  </a:cubicBezTo>
                  <a:cubicBezTo>
                    <a:pt x="10202" y="66942"/>
                    <a:pt x="9720" y="66496"/>
                    <a:pt x="9264" y="66255"/>
                  </a:cubicBezTo>
                  <a:lnTo>
                    <a:pt x="9264" y="66255"/>
                  </a:lnTo>
                  <a:cubicBezTo>
                    <a:pt x="9599" y="66571"/>
                    <a:pt x="9650" y="66976"/>
                    <a:pt x="9277" y="66976"/>
                  </a:cubicBezTo>
                  <a:cubicBezTo>
                    <a:pt x="9247" y="66976"/>
                    <a:pt x="9215" y="66974"/>
                    <a:pt x="9180" y="66968"/>
                  </a:cubicBezTo>
                  <a:cubicBezTo>
                    <a:pt x="8718" y="66696"/>
                    <a:pt x="9138" y="66628"/>
                    <a:pt x="9206" y="66570"/>
                  </a:cubicBezTo>
                  <a:cubicBezTo>
                    <a:pt x="9326" y="66476"/>
                    <a:pt x="8645" y="66187"/>
                    <a:pt x="8493" y="66035"/>
                  </a:cubicBezTo>
                  <a:cubicBezTo>
                    <a:pt x="8336" y="65894"/>
                    <a:pt x="8210" y="65485"/>
                    <a:pt x="8100" y="65469"/>
                  </a:cubicBezTo>
                  <a:cubicBezTo>
                    <a:pt x="7958" y="65443"/>
                    <a:pt x="7816" y="65490"/>
                    <a:pt x="7680" y="65249"/>
                  </a:cubicBezTo>
                  <a:cubicBezTo>
                    <a:pt x="7507" y="64887"/>
                    <a:pt x="7575" y="64656"/>
                    <a:pt x="7470" y="64169"/>
                  </a:cubicBezTo>
                  <a:cubicBezTo>
                    <a:pt x="7459" y="64202"/>
                    <a:pt x="7447" y="64218"/>
                    <a:pt x="7434" y="64218"/>
                  </a:cubicBezTo>
                  <a:cubicBezTo>
                    <a:pt x="7294" y="64218"/>
                    <a:pt x="7107" y="62247"/>
                    <a:pt x="7093" y="61982"/>
                  </a:cubicBezTo>
                  <a:cubicBezTo>
                    <a:pt x="7086" y="61950"/>
                    <a:pt x="7072" y="61939"/>
                    <a:pt x="7053" y="61939"/>
                  </a:cubicBezTo>
                  <a:cubicBezTo>
                    <a:pt x="7006" y="61939"/>
                    <a:pt x="6928" y="62015"/>
                    <a:pt x="6856" y="62015"/>
                  </a:cubicBezTo>
                  <a:cubicBezTo>
                    <a:pt x="6814" y="62015"/>
                    <a:pt x="6773" y="61988"/>
                    <a:pt x="6742" y="61904"/>
                  </a:cubicBezTo>
                  <a:cubicBezTo>
                    <a:pt x="6600" y="61531"/>
                    <a:pt x="6962" y="61390"/>
                    <a:pt x="7041" y="61390"/>
                  </a:cubicBezTo>
                  <a:cubicBezTo>
                    <a:pt x="6957" y="61390"/>
                    <a:pt x="6789" y="61201"/>
                    <a:pt x="6862" y="60934"/>
                  </a:cubicBezTo>
                  <a:cubicBezTo>
                    <a:pt x="6930" y="60692"/>
                    <a:pt x="7093" y="60823"/>
                    <a:pt x="7135" y="60582"/>
                  </a:cubicBezTo>
                  <a:cubicBezTo>
                    <a:pt x="7161" y="60430"/>
                    <a:pt x="6789" y="60210"/>
                    <a:pt x="6820" y="59770"/>
                  </a:cubicBezTo>
                  <a:cubicBezTo>
                    <a:pt x="6831" y="59650"/>
                    <a:pt x="7135" y="58994"/>
                    <a:pt x="7002" y="58994"/>
                  </a:cubicBezTo>
                  <a:cubicBezTo>
                    <a:pt x="7001" y="58994"/>
                    <a:pt x="7000" y="58994"/>
                    <a:pt x="6999" y="58994"/>
                  </a:cubicBezTo>
                  <a:cubicBezTo>
                    <a:pt x="6948" y="58994"/>
                    <a:pt x="6902" y="59112"/>
                    <a:pt x="6858" y="59112"/>
                  </a:cubicBezTo>
                  <a:cubicBezTo>
                    <a:pt x="6833" y="59112"/>
                    <a:pt x="6808" y="59074"/>
                    <a:pt x="6784" y="58957"/>
                  </a:cubicBezTo>
                  <a:cubicBezTo>
                    <a:pt x="6757" y="58842"/>
                    <a:pt x="6763" y="58721"/>
                    <a:pt x="6789" y="58611"/>
                  </a:cubicBezTo>
                  <a:cubicBezTo>
                    <a:pt x="6821" y="58510"/>
                    <a:pt x="6875" y="58493"/>
                    <a:pt x="6932" y="58493"/>
                  </a:cubicBezTo>
                  <a:cubicBezTo>
                    <a:pt x="6963" y="58493"/>
                    <a:pt x="6994" y="58498"/>
                    <a:pt x="7023" y="58498"/>
                  </a:cubicBezTo>
                  <a:cubicBezTo>
                    <a:pt x="7090" y="58498"/>
                    <a:pt x="7147" y="58471"/>
                    <a:pt x="7156" y="58296"/>
                  </a:cubicBezTo>
                  <a:cubicBezTo>
                    <a:pt x="7182" y="57992"/>
                    <a:pt x="7182" y="57693"/>
                    <a:pt x="7156" y="57394"/>
                  </a:cubicBezTo>
                  <a:cubicBezTo>
                    <a:pt x="7145" y="57290"/>
                    <a:pt x="7051" y="57174"/>
                    <a:pt x="7051" y="57159"/>
                  </a:cubicBezTo>
                  <a:cubicBezTo>
                    <a:pt x="7061" y="56655"/>
                    <a:pt x="7098" y="56131"/>
                    <a:pt x="7088" y="55628"/>
                  </a:cubicBezTo>
                  <a:cubicBezTo>
                    <a:pt x="7082" y="55308"/>
                    <a:pt x="7046" y="55132"/>
                    <a:pt x="6997" y="55132"/>
                  </a:cubicBezTo>
                  <a:cubicBezTo>
                    <a:pt x="6954" y="55132"/>
                    <a:pt x="6900" y="55264"/>
                    <a:pt x="6847" y="55549"/>
                  </a:cubicBezTo>
                  <a:cubicBezTo>
                    <a:pt x="6867" y="55077"/>
                    <a:pt x="6878" y="54605"/>
                    <a:pt x="7051" y="54259"/>
                  </a:cubicBezTo>
                  <a:cubicBezTo>
                    <a:pt x="7182" y="53981"/>
                    <a:pt x="7392" y="53536"/>
                    <a:pt x="7303" y="53100"/>
                  </a:cubicBezTo>
                  <a:cubicBezTo>
                    <a:pt x="7234" y="52775"/>
                    <a:pt x="7172" y="52760"/>
                    <a:pt x="7187" y="52309"/>
                  </a:cubicBezTo>
                  <a:cubicBezTo>
                    <a:pt x="7203" y="52151"/>
                    <a:pt x="7250" y="51821"/>
                    <a:pt x="7240" y="51659"/>
                  </a:cubicBezTo>
                  <a:cubicBezTo>
                    <a:pt x="7203" y="51653"/>
                    <a:pt x="7145" y="51669"/>
                    <a:pt x="7135" y="51564"/>
                  </a:cubicBezTo>
                  <a:cubicBezTo>
                    <a:pt x="7088" y="51160"/>
                    <a:pt x="7219" y="50547"/>
                    <a:pt x="7208" y="50096"/>
                  </a:cubicBezTo>
                  <a:cubicBezTo>
                    <a:pt x="7198" y="49650"/>
                    <a:pt x="7103" y="49273"/>
                    <a:pt x="7297" y="48979"/>
                  </a:cubicBezTo>
                  <a:cubicBezTo>
                    <a:pt x="7413" y="48796"/>
                    <a:pt x="7502" y="47836"/>
                    <a:pt x="7418" y="47632"/>
                  </a:cubicBezTo>
                  <a:cubicBezTo>
                    <a:pt x="7406" y="47600"/>
                    <a:pt x="7392" y="47586"/>
                    <a:pt x="7378" y="47586"/>
                  </a:cubicBezTo>
                  <a:cubicBezTo>
                    <a:pt x="7291" y="47586"/>
                    <a:pt x="7178" y="48097"/>
                    <a:pt x="7162" y="48237"/>
                  </a:cubicBezTo>
                  <a:lnTo>
                    <a:pt x="7162" y="48237"/>
                  </a:lnTo>
                  <a:cubicBezTo>
                    <a:pt x="7193" y="47916"/>
                    <a:pt x="7215" y="47586"/>
                    <a:pt x="7308" y="47307"/>
                  </a:cubicBezTo>
                  <a:cubicBezTo>
                    <a:pt x="7397" y="47045"/>
                    <a:pt x="7512" y="46903"/>
                    <a:pt x="7570" y="46594"/>
                  </a:cubicBezTo>
                  <a:cubicBezTo>
                    <a:pt x="7680" y="46069"/>
                    <a:pt x="7512" y="45886"/>
                    <a:pt x="7654" y="45398"/>
                  </a:cubicBezTo>
                  <a:cubicBezTo>
                    <a:pt x="7712" y="45199"/>
                    <a:pt x="8136" y="44659"/>
                    <a:pt x="7895" y="44507"/>
                  </a:cubicBezTo>
                  <a:cubicBezTo>
                    <a:pt x="7754" y="44418"/>
                    <a:pt x="7502" y="44297"/>
                    <a:pt x="7722" y="43768"/>
                  </a:cubicBezTo>
                  <a:cubicBezTo>
                    <a:pt x="7858" y="43443"/>
                    <a:pt x="7953" y="43453"/>
                    <a:pt x="8052" y="43007"/>
                  </a:cubicBezTo>
                  <a:cubicBezTo>
                    <a:pt x="8084" y="42866"/>
                    <a:pt x="8246" y="41786"/>
                    <a:pt x="8147" y="41744"/>
                  </a:cubicBezTo>
                  <a:cubicBezTo>
                    <a:pt x="8144" y="41743"/>
                    <a:pt x="8140" y="41742"/>
                    <a:pt x="8135" y="41742"/>
                  </a:cubicBezTo>
                  <a:cubicBezTo>
                    <a:pt x="8090" y="41742"/>
                    <a:pt x="7989" y="41816"/>
                    <a:pt x="7912" y="41816"/>
                  </a:cubicBezTo>
                  <a:cubicBezTo>
                    <a:pt x="7836" y="41816"/>
                    <a:pt x="7782" y="41743"/>
                    <a:pt x="7827" y="41450"/>
                  </a:cubicBezTo>
                  <a:cubicBezTo>
                    <a:pt x="7855" y="41247"/>
                    <a:pt x="7905" y="41204"/>
                    <a:pt x="7961" y="41204"/>
                  </a:cubicBezTo>
                  <a:cubicBezTo>
                    <a:pt x="8004" y="41204"/>
                    <a:pt x="8050" y="41229"/>
                    <a:pt x="8095" y="41229"/>
                  </a:cubicBezTo>
                  <a:cubicBezTo>
                    <a:pt x="8122" y="41229"/>
                    <a:pt x="8149" y="41219"/>
                    <a:pt x="8173" y="41188"/>
                  </a:cubicBezTo>
                  <a:cubicBezTo>
                    <a:pt x="8084" y="41015"/>
                    <a:pt x="8010" y="40842"/>
                    <a:pt x="7948" y="40664"/>
                  </a:cubicBezTo>
                  <a:cubicBezTo>
                    <a:pt x="7858" y="40339"/>
                    <a:pt x="7932" y="40271"/>
                    <a:pt x="8042" y="40129"/>
                  </a:cubicBezTo>
                  <a:cubicBezTo>
                    <a:pt x="8210" y="39919"/>
                    <a:pt x="8393" y="38865"/>
                    <a:pt x="8357" y="38472"/>
                  </a:cubicBezTo>
                  <a:cubicBezTo>
                    <a:pt x="8339" y="38299"/>
                    <a:pt x="8263" y="38253"/>
                    <a:pt x="8176" y="38253"/>
                  </a:cubicBezTo>
                  <a:cubicBezTo>
                    <a:pt x="8077" y="38253"/>
                    <a:pt x="7963" y="38311"/>
                    <a:pt x="7899" y="38311"/>
                  </a:cubicBezTo>
                  <a:cubicBezTo>
                    <a:pt x="7867" y="38311"/>
                    <a:pt x="7847" y="38296"/>
                    <a:pt x="7848" y="38252"/>
                  </a:cubicBezTo>
                  <a:cubicBezTo>
                    <a:pt x="7858" y="37937"/>
                    <a:pt x="8005" y="37911"/>
                    <a:pt x="8073" y="37754"/>
                  </a:cubicBezTo>
                  <a:cubicBezTo>
                    <a:pt x="8173" y="37528"/>
                    <a:pt x="8236" y="37182"/>
                    <a:pt x="8267" y="36873"/>
                  </a:cubicBezTo>
                  <a:cubicBezTo>
                    <a:pt x="8309" y="36443"/>
                    <a:pt x="8640" y="35620"/>
                    <a:pt x="8582" y="35290"/>
                  </a:cubicBezTo>
                  <a:cubicBezTo>
                    <a:pt x="8556" y="35127"/>
                    <a:pt x="8325" y="34828"/>
                    <a:pt x="8409" y="34671"/>
                  </a:cubicBezTo>
                  <a:cubicBezTo>
                    <a:pt x="8488" y="34535"/>
                    <a:pt x="8561" y="34540"/>
                    <a:pt x="8577" y="34236"/>
                  </a:cubicBezTo>
                  <a:cubicBezTo>
                    <a:pt x="8613" y="33533"/>
                    <a:pt x="8220" y="33229"/>
                    <a:pt x="8183" y="32563"/>
                  </a:cubicBezTo>
                  <a:cubicBezTo>
                    <a:pt x="8157" y="31866"/>
                    <a:pt x="8577" y="31546"/>
                    <a:pt x="8566" y="31022"/>
                  </a:cubicBezTo>
                  <a:cubicBezTo>
                    <a:pt x="8562" y="30976"/>
                    <a:pt x="8550" y="30959"/>
                    <a:pt x="8532" y="30959"/>
                  </a:cubicBezTo>
                  <a:cubicBezTo>
                    <a:pt x="8477" y="30959"/>
                    <a:pt x="8377" y="31137"/>
                    <a:pt x="8377" y="31184"/>
                  </a:cubicBezTo>
                  <a:cubicBezTo>
                    <a:pt x="8357" y="30765"/>
                    <a:pt x="8561" y="30692"/>
                    <a:pt x="8519" y="30330"/>
                  </a:cubicBezTo>
                  <a:cubicBezTo>
                    <a:pt x="8467" y="29857"/>
                    <a:pt x="8374" y="29513"/>
                    <a:pt x="8342" y="29021"/>
                  </a:cubicBezTo>
                  <a:lnTo>
                    <a:pt x="8342" y="29021"/>
                  </a:lnTo>
                  <a:cubicBezTo>
                    <a:pt x="8344" y="29053"/>
                    <a:pt x="8344" y="29066"/>
                    <a:pt x="8344" y="29066"/>
                  </a:cubicBezTo>
                  <a:cubicBezTo>
                    <a:pt x="8340" y="29066"/>
                    <a:pt x="8296" y="28637"/>
                    <a:pt x="8231" y="28484"/>
                  </a:cubicBezTo>
                  <a:cubicBezTo>
                    <a:pt x="8131" y="28243"/>
                    <a:pt x="8157" y="28075"/>
                    <a:pt x="8178" y="27829"/>
                  </a:cubicBezTo>
                  <a:cubicBezTo>
                    <a:pt x="8210" y="27284"/>
                    <a:pt x="8168" y="26743"/>
                    <a:pt x="8058" y="26214"/>
                  </a:cubicBezTo>
                  <a:cubicBezTo>
                    <a:pt x="8016" y="26030"/>
                    <a:pt x="7696" y="25438"/>
                    <a:pt x="7816" y="25406"/>
                  </a:cubicBezTo>
                  <a:cubicBezTo>
                    <a:pt x="8052" y="25344"/>
                    <a:pt x="8304" y="25338"/>
                    <a:pt x="8016" y="24636"/>
                  </a:cubicBezTo>
                  <a:cubicBezTo>
                    <a:pt x="7931" y="24434"/>
                    <a:pt x="7797" y="24217"/>
                    <a:pt x="7695" y="23976"/>
                  </a:cubicBezTo>
                  <a:lnTo>
                    <a:pt x="7695" y="23976"/>
                  </a:lnTo>
                  <a:cubicBezTo>
                    <a:pt x="7749" y="24044"/>
                    <a:pt x="7817" y="24080"/>
                    <a:pt x="7864" y="24080"/>
                  </a:cubicBezTo>
                  <a:cubicBezTo>
                    <a:pt x="7879" y="24080"/>
                    <a:pt x="7891" y="24076"/>
                    <a:pt x="7900" y="24070"/>
                  </a:cubicBezTo>
                  <a:cubicBezTo>
                    <a:pt x="7880" y="23831"/>
                    <a:pt x="7859" y="23424"/>
                    <a:pt x="7722" y="23424"/>
                  </a:cubicBezTo>
                  <a:cubicBezTo>
                    <a:pt x="7720" y="23424"/>
                    <a:pt x="7719" y="23424"/>
                    <a:pt x="7717" y="23425"/>
                  </a:cubicBezTo>
                  <a:cubicBezTo>
                    <a:pt x="7670" y="23529"/>
                    <a:pt x="7633" y="23638"/>
                    <a:pt x="7612" y="23753"/>
                  </a:cubicBezTo>
                  <a:lnTo>
                    <a:pt x="7612" y="23753"/>
                  </a:lnTo>
                  <a:cubicBezTo>
                    <a:pt x="7547" y="23535"/>
                    <a:pt x="7521" y="23300"/>
                    <a:pt x="7586" y="23042"/>
                  </a:cubicBezTo>
                  <a:cubicBezTo>
                    <a:pt x="7670" y="22691"/>
                    <a:pt x="7827" y="22413"/>
                    <a:pt x="7837" y="21957"/>
                  </a:cubicBezTo>
                  <a:cubicBezTo>
                    <a:pt x="7853" y="21521"/>
                    <a:pt x="7722" y="21474"/>
                    <a:pt x="7701" y="21149"/>
                  </a:cubicBezTo>
                  <a:cubicBezTo>
                    <a:pt x="7680" y="20861"/>
                    <a:pt x="7864" y="20599"/>
                    <a:pt x="7843" y="20247"/>
                  </a:cubicBezTo>
                  <a:cubicBezTo>
                    <a:pt x="7843" y="20184"/>
                    <a:pt x="7706" y="20100"/>
                    <a:pt x="7680" y="20032"/>
                  </a:cubicBezTo>
                  <a:cubicBezTo>
                    <a:pt x="7450" y="19488"/>
                    <a:pt x="7883" y="19070"/>
                    <a:pt x="7869" y="18672"/>
                  </a:cubicBezTo>
                  <a:lnTo>
                    <a:pt x="7869" y="18672"/>
                  </a:lnTo>
                  <a:cubicBezTo>
                    <a:pt x="7871" y="18757"/>
                    <a:pt x="7779" y="18825"/>
                    <a:pt x="7681" y="18825"/>
                  </a:cubicBezTo>
                  <a:cubicBezTo>
                    <a:pt x="7534" y="18825"/>
                    <a:pt x="7375" y="18672"/>
                    <a:pt x="7507" y="18192"/>
                  </a:cubicBezTo>
                  <a:cubicBezTo>
                    <a:pt x="7633" y="17746"/>
                    <a:pt x="7649" y="17893"/>
                    <a:pt x="7633" y="17259"/>
                  </a:cubicBezTo>
                  <a:cubicBezTo>
                    <a:pt x="7677" y="16988"/>
                    <a:pt x="7708" y="16944"/>
                    <a:pt x="7829" y="16944"/>
                  </a:cubicBezTo>
                  <a:cubicBezTo>
                    <a:pt x="7836" y="16944"/>
                    <a:pt x="7845" y="16944"/>
                    <a:pt x="7853" y="16944"/>
                  </a:cubicBezTo>
                  <a:cubicBezTo>
                    <a:pt x="7481" y="16928"/>
                    <a:pt x="7785" y="15336"/>
                    <a:pt x="7471" y="15319"/>
                  </a:cubicBezTo>
                  <a:lnTo>
                    <a:pt x="7471" y="15319"/>
                  </a:lnTo>
                  <a:cubicBezTo>
                    <a:pt x="7472" y="15319"/>
                    <a:pt x="7472" y="15319"/>
                    <a:pt x="7473" y="15319"/>
                  </a:cubicBezTo>
                  <a:cubicBezTo>
                    <a:pt x="7654" y="15319"/>
                    <a:pt x="7680" y="14195"/>
                    <a:pt x="7685" y="13882"/>
                  </a:cubicBezTo>
                  <a:cubicBezTo>
                    <a:pt x="7701" y="13615"/>
                    <a:pt x="7696" y="13347"/>
                    <a:pt x="7675" y="13085"/>
                  </a:cubicBezTo>
                  <a:cubicBezTo>
                    <a:pt x="7675" y="13085"/>
                    <a:pt x="7486" y="12797"/>
                    <a:pt x="7512" y="12760"/>
                  </a:cubicBezTo>
                  <a:cubicBezTo>
                    <a:pt x="7546" y="12722"/>
                    <a:pt x="7589" y="12708"/>
                    <a:pt x="7635" y="12708"/>
                  </a:cubicBezTo>
                  <a:cubicBezTo>
                    <a:pt x="7749" y="12708"/>
                    <a:pt x="7885" y="12791"/>
                    <a:pt x="7963" y="12802"/>
                  </a:cubicBezTo>
                  <a:cubicBezTo>
                    <a:pt x="7900" y="12556"/>
                    <a:pt x="7900" y="12236"/>
                    <a:pt x="7759" y="12147"/>
                  </a:cubicBezTo>
                  <a:cubicBezTo>
                    <a:pt x="7617" y="12058"/>
                    <a:pt x="7413" y="11953"/>
                    <a:pt x="7507" y="11428"/>
                  </a:cubicBezTo>
                  <a:lnTo>
                    <a:pt x="7507" y="11428"/>
                  </a:lnTo>
                  <a:cubicBezTo>
                    <a:pt x="7568" y="11441"/>
                    <a:pt x="7748" y="11581"/>
                    <a:pt x="7860" y="11581"/>
                  </a:cubicBezTo>
                  <a:cubicBezTo>
                    <a:pt x="7893" y="11581"/>
                    <a:pt x="7920" y="11569"/>
                    <a:pt x="7937" y="11539"/>
                  </a:cubicBezTo>
                  <a:cubicBezTo>
                    <a:pt x="8058" y="11308"/>
                    <a:pt x="7932" y="10946"/>
                    <a:pt x="7879" y="10852"/>
                  </a:cubicBezTo>
                  <a:cubicBezTo>
                    <a:pt x="7916" y="10616"/>
                    <a:pt x="7989" y="10385"/>
                    <a:pt x="8089" y="10170"/>
                  </a:cubicBezTo>
                  <a:cubicBezTo>
                    <a:pt x="8157" y="10034"/>
                    <a:pt x="8346" y="9856"/>
                    <a:pt x="8388" y="9677"/>
                  </a:cubicBezTo>
                  <a:cubicBezTo>
                    <a:pt x="8482" y="9368"/>
                    <a:pt x="8194" y="9242"/>
                    <a:pt x="8288" y="9038"/>
                  </a:cubicBezTo>
                  <a:cubicBezTo>
                    <a:pt x="8309" y="8996"/>
                    <a:pt x="8461" y="8865"/>
                    <a:pt x="8514" y="8770"/>
                  </a:cubicBezTo>
                  <a:cubicBezTo>
                    <a:pt x="8587" y="8623"/>
                    <a:pt x="8666" y="8466"/>
                    <a:pt x="8729" y="8304"/>
                  </a:cubicBezTo>
                  <a:cubicBezTo>
                    <a:pt x="8802" y="8110"/>
                    <a:pt x="8865" y="7916"/>
                    <a:pt x="8912" y="7711"/>
                  </a:cubicBezTo>
                  <a:cubicBezTo>
                    <a:pt x="8933" y="7601"/>
                    <a:pt x="8959" y="7491"/>
                    <a:pt x="8996" y="7386"/>
                  </a:cubicBezTo>
                  <a:cubicBezTo>
                    <a:pt x="9031" y="7290"/>
                    <a:pt x="9071" y="7266"/>
                    <a:pt x="9113" y="7266"/>
                  </a:cubicBezTo>
                  <a:cubicBezTo>
                    <a:pt x="9157" y="7266"/>
                    <a:pt x="9203" y="7292"/>
                    <a:pt x="9247" y="7292"/>
                  </a:cubicBezTo>
                  <a:cubicBezTo>
                    <a:pt x="9251" y="7292"/>
                    <a:pt x="9254" y="7292"/>
                    <a:pt x="9258" y="7292"/>
                  </a:cubicBezTo>
                  <a:cubicBezTo>
                    <a:pt x="9316" y="7265"/>
                    <a:pt x="9359" y="7212"/>
                    <a:pt x="9371" y="7152"/>
                  </a:cubicBezTo>
                  <a:lnTo>
                    <a:pt x="9371" y="7152"/>
                  </a:lnTo>
                  <a:cubicBezTo>
                    <a:pt x="9365" y="7230"/>
                    <a:pt x="9371" y="7308"/>
                    <a:pt x="9389" y="7386"/>
                  </a:cubicBezTo>
                  <a:cubicBezTo>
                    <a:pt x="9368" y="7444"/>
                    <a:pt x="9463" y="7491"/>
                    <a:pt x="9814" y="7580"/>
                  </a:cubicBezTo>
                  <a:cubicBezTo>
                    <a:pt x="9819" y="7533"/>
                    <a:pt x="9830" y="7491"/>
                    <a:pt x="9846" y="7454"/>
                  </a:cubicBezTo>
                  <a:cubicBezTo>
                    <a:pt x="10208" y="7542"/>
                    <a:pt x="11406" y="7911"/>
                    <a:pt x="11787" y="7911"/>
                  </a:cubicBezTo>
                  <a:cubicBezTo>
                    <a:pt x="11813" y="7911"/>
                    <a:pt x="11836" y="7909"/>
                    <a:pt x="11854" y="7905"/>
                  </a:cubicBezTo>
                  <a:cubicBezTo>
                    <a:pt x="11876" y="7901"/>
                    <a:pt x="11715" y="7626"/>
                    <a:pt x="11864" y="7626"/>
                  </a:cubicBezTo>
                  <a:cubicBezTo>
                    <a:pt x="11887" y="7626"/>
                    <a:pt x="11918" y="7633"/>
                    <a:pt x="11958" y="7648"/>
                  </a:cubicBezTo>
                  <a:cubicBezTo>
                    <a:pt x="12231" y="7753"/>
                    <a:pt x="12509" y="7994"/>
                    <a:pt x="12787" y="8120"/>
                  </a:cubicBezTo>
                  <a:cubicBezTo>
                    <a:pt x="13526" y="8461"/>
                    <a:pt x="14297" y="8734"/>
                    <a:pt x="15083" y="8943"/>
                  </a:cubicBezTo>
                  <a:cubicBezTo>
                    <a:pt x="15498" y="9059"/>
                    <a:pt x="15781" y="9006"/>
                    <a:pt x="16200" y="9137"/>
                  </a:cubicBezTo>
                  <a:cubicBezTo>
                    <a:pt x="16482" y="9225"/>
                    <a:pt x="16641" y="9258"/>
                    <a:pt x="16754" y="9258"/>
                  </a:cubicBezTo>
                  <a:cubicBezTo>
                    <a:pt x="16910" y="9258"/>
                    <a:pt x="16979" y="9196"/>
                    <a:pt x="17165" y="9132"/>
                  </a:cubicBezTo>
                  <a:lnTo>
                    <a:pt x="17165" y="9132"/>
                  </a:lnTo>
                  <a:cubicBezTo>
                    <a:pt x="17065" y="9170"/>
                    <a:pt x="17729" y="9782"/>
                    <a:pt x="18025" y="9782"/>
                  </a:cubicBezTo>
                  <a:cubicBezTo>
                    <a:pt x="18055" y="9782"/>
                    <a:pt x="18082" y="9775"/>
                    <a:pt x="18103" y="9761"/>
                  </a:cubicBezTo>
                  <a:cubicBezTo>
                    <a:pt x="18255" y="9656"/>
                    <a:pt x="17264" y="9048"/>
                    <a:pt x="17437" y="8948"/>
                  </a:cubicBezTo>
                  <a:lnTo>
                    <a:pt x="17437" y="8948"/>
                  </a:lnTo>
                  <a:cubicBezTo>
                    <a:pt x="17438" y="8949"/>
                    <a:pt x="18192" y="9473"/>
                    <a:pt x="18234" y="9520"/>
                  </a:cubicBezTo>
                  <a:cubicBezTo>
                    <a:pt x="18496" y="9760"/>
                    <a:pt x="18877" y="10100"/>
                    <a:pt x="18801" y="10284"/>
                  </a:cubicBezTo>
                  <a:lnTo>
                    <a:pt x="18801" y="10284"/>
                  </a:lnTo>
                  <a:cubicBezTo>
                    <a:pt x="18834" y="10208"/>
                    <a:pt x="18905" y="10180"/>
                    <a:pt x="19002" y="10180"/>
                  </a:cubicBezTo>
                  <a:cubicBezTo>
                    <a:pt x="19288" y="10180"/>
                    <a:pt x="19793" y="10427"/>
                    <a:pt x="20145" y="10427"/>
                  </a:cubicBezTo>
                  <a:cubicBezTo>
                    <a:pt x="20148" y="10427"/>
                    <a:pt x="20151" y="10427"/>
                    <a:pt x="20153" y="10427"/>
                  </a:cubicBezTo>
                  <a:cubicBezTo>
                    <a:pt x="20709" y="10637"/>
                    <a:pt x="20683" y="10668"/>
                    <a:pt x="20547" y="10820"/>
                  </a:cubicBezTo>
                  <a:cubicBezTo>
                    <a:pt x="20427" y="10950"/>
                    <a:pt x="20927" y="11070"/>
                    <a:pt x="20883" y="11179"/>
                  </a:cubicBezTo>
                  <a:lnTo>
                    <a:pt x="20883" y="11179"/>
                  </a:lnTo>
                  <a:lnTo>
                    <a:pt x="21113" y="10652"/>
                  </a:lnTo>
                  <a:cubicBezTo>
                    <a:pt x="21627" y="10873"/>
                    <a:pt x="21616" y="11366"/>
                    <a:pt x="21679" y="11376"/>
                  </a:cubicBezTo>
                  <a:cubicBezTo>
                    <a:pt x="22030" y="11428"/>
                    <a:pt x="22665" y="11350"/>
                    <a:pt x="23016" y="11685"/>
                  </a:cubicBezTo>
                  <a:cubicBezTo>
                    <a:pt x="23268" y="11908"/>
                    <a:pt x="24291" y="12608"/>
                    <a:pt x="24757" y="12608"/>
                  </a:cubicBezTo>
                  <a:cubicBezTo>
                    <a:pt x="24796" y="12608"/>
                    <a:pt x="24831" y="12603"/>
                    <a:pt x="24862" y="12592"/>
                  </a:cubicBezTo>
                  <a:cubicBezTo>
                    <a:pt x="24872" y="12589"/>
                    <a:pt x="24884" y="12587"/>
                    <a:pt x="24898" y="12587"/>
                  </a:cubicBezTo>
                  <a:cubicBezTo>
                    <a:pt x="25116" y="12587"/>
                    <a:pt x="25750" y="13017"/>
                    <a:pt x="26062" y="13017"/>
                  </a:cubicBezTo>
                  <a:cubicBezTo>
                    <a:pt x="26064" y="13017"/>
                    <a:pt x="26066" y="13017"/>
                    <a:pt x="26068" y="13017"/>
                  </a:cubicBezTo>
                  <a:cubicBezTo>
                    <a:pt x="26071" y="13017"/>
                    <a:pt x="26075" y="13017"/>
                    <a:pt x="26079" y="13017"/>
                  </a:cubicBezTo>
                  <a:cubicBezTo>
                    <a:pt x="26674" y="13017"/>
                    <a:pt x="26531" y="13438"/>
                    <a:pt x="26828" y="13610"/>
                  </a:cubicBezTo>
                  <a:cubicBezTo>
                    <a:pt x="27163" y="13819"/>
                    <a:pt x="27420" y="13730"/>
                    <a:pt x="27766" y="13908"/>
                  </a:cubicBezTo>
                  <a:cubicBezTo>
                    <a:pt x="28181" y="14129"/>
                    <a:pt x="28034" y="14139"/>
                    <a:pt x="27918" y="14218"/>
                  </a:cubicBezTo>
                  <a:cubicBezTo>
                    <a:pt x="27787" y="14302"/>
                    <a:pt x="28469" y="14480"/>
                    <a:pt x="28511" y="14485"/>
                  </a:cubicBezTo>
                  <a:cubicBezTo>
                    <a:pt x="28778" y="14517"/>
                    <a:pt x="28825" y="14616"/>
                    <a:pt x="28967" y="14711"/>
                  </a:cubicBezTo>
                  <a:cubicBezTo>
                    <a:pt x="29031" y="14753"/>
                    <a:pt x="29083" y="14770"/>
                    <a:pt x="29126" y="14770"/>
                  </a:cubicBezTo>
                  <a:cubicBezTo>
                    <a:pt x="29296" y="14770"/>
                    <a:pt x="29334" y="14510"/>
                    <a:pt x="29437" y="14510"/>
                  </a:cubicBezTo>
                  <a:cubicBezTo>
                    <a:pt x="29490" y="14510"/>
                    <a:pt x="29559" y="14576"/>
                    <a:pt x="29670" y="14774"/>
                  </a:cubicBezTo>
                  <a:cubicBezTo>
                    <a:pt x="29879" y="15141"/>
                    <a:pt x="30477" y="15455"/>
                    <a:pt x="30938" y="15481"/>
                  </a:cubicBezTo>
                  <a:cubicBezTo>
                    <a:pt x="31452" y="15518"/>
                    <a:pt x="31772" y="15618"/>
                    <a:pt x="31898" y="16069"/>
                  </a:cubicBezTo>
                  <a:cubicBezTo>
                    <a:pt x="31976" y="16330"/>
                    <a:pt x="33193" y="16513"/>
                    <a:pt x="33318" y="16837"/>
                  </a:cubicBezTo>
                  <a:lnTo>
                    <a:pt x="33318" y="16837"/>
                  </a:lnTo>
                  <a:cubicBezTo>
                    <a:pt x="33299" y="16786"/>
                    <a:pt x="33359" y="16765"/>
                    <a:pt x="33458" y="16765"/>
                  </a:cubicBezTo>
                  <a:cubicBezTo>
                    <a:pt x="33836" y="16765"/>
                    <a:pt x="34792" y="17067"/>
                    <a:pt x="34262" y="17154"/>
                  </a:cubicBezTo>
                  <a:cubicBezTo>
                    <a:pt x="34058" y="17495"/>
                    <a:pt x="34855" y="17568"/>
                    <a:pt x="35306" y="17783"/>
                  </a:cubicBezTo>
                  <a:cubicBezTo>
                    <a:pt x="35573" y="17904"/>
                    <a:pt x="35930" y="18103"/>
                    <a:pt x="36129" y="18286"/>
                  </a:cubicBezTo>
                  <a:cubicBezTo>
                    <a:pt x="36250" y="18402"/>
                    <a:pt x="36139" y="18412"/>
                    <a:pt x="36339" y="18533"/>
                  </a:cubicBezTo>
                  <a:cubicBezTo>
                    <a:pt x="36594" y="18692"/>
                    <a:pt x="37361" y="19074"/>
                    <a:pt x="37615" y="19074"/>
                  </a:cubicBezTo>
                  <a:cubicBezTo>
                    <a:pt x="37653" y="19074"/>
                    <a:pt x="37680" y="19066"/>
                    <a:pt x="37691" y="19047"/>
                  </a:cubicBezTo>
                  <a:lnTo>
                    <a:pt x="37691" y="19047"/>
                  </a:lnTo>
                  <a:cubicBezTo>
                    <a:pt x="37613" y="19178"/>
                    <a:pt x="37471" y="19267"/>
                    <a:pt x="37885" y="19519"/>
                  </a:cubicBezTo>
                  <a:cubicBezTo>
                    <a:pt x="38132" y="19671"/>
                    <a:pt x="38672" y="19713"/>
                    <a:pt x="38698" y="19912"/>
                  </a:cubicBezTo>
                  <a:cubicBezTo>
                    <a:pt x="38698" y="19911"/>
                    <a:pt x="38699" y="19910"/>
                    <a:pt x="38701" y="19910"/>
                  </a:cubicBezTo>
                  <a:cubicBezTo>
                    <a:pt x="38725" y="19910"/>
                    <a:pt x="38924" y="19998"/>
                    <a:pt x="39004" y="19998"/>
                  </a:cubicBezTo>
                  <a:cubicBezTo>
                    <a:pt x="39018" y="19998"/>
                    <a:pt x="39028" y="19996"/>
                    <a:pt x="39034" y="19990"/>
                  </a:cubicBezTo>
                  <a:cubicBezTo>
                    <a:pt x="39043" y="19981"/>
                    <a:pt x="39054" y="19976"/>
                    <a:pt x="39068" y="19976"/>
                  </a:cubicBezTo>
                  <a:cubicBezTo>
                    <a:pt x="39148" y="19976"/>
                    <a:pt x="39295" y="20130"/>
                    <a:pt x="39353" y="20184"/>
                  </a:cubicBezTo>
                  <a:cubicBezTo>
                    <a:pt x="39654" y="20457"/>
                    <a:pt x="40047" y="20812"/>
                    <a:pt x="40313" y="20812"/>
                  </a:cubicBezTo>
                  <a:cubicBezTo>
                    <a:pt x="40393" y="20812"/>
                    <a:pt x="40462" y="20780"/>
                    <a:pt x="40513" y="20705"/>
                  </a:cubicBezTo>
                  <a:lnTo>
                    <a:pt x="40513" y="20705"/>
                  </a:lnTo>
                  <a:cubicBezTo>
                    <a:pt x="40465" y="20778"/>
                    <a:pt x="40316" y="21026"/>
                    <a:pt x="40706" y="21102"/>
                  </a:cubicBezTo>
                  <a:cubicBezTo>
                    <a:pt x="41055" y="21164"/>
                    <a:pt x="41006" y="21093"/>
                    <a:pt x="41409" y="21342"/>
                  </a:cubicBezTo>
                  <a:lnTo>
                    <a:pt x="41409" y="21342"/>
                  </a:lnTo>
                  <a:cubicBezTo>
                    <a:pt x="41362" y="21314"/>
                    <a:pt x="41321" y="21302"/>
                    <a:pt x="41288" y="21302"/>
                  </a:cubicBezTo>
                  <a:cubicBezTo>
                    <a:pt x="41152" y="21302"/>
                    <a:pt x="41147" y="21509"/>
                    <a:pt x="41409" y="21684"/>
                  </a:cubicBezTo>
                  <a:cubicBezTo>
                    <a:pt x="41671" y="21862"/>
                    <a:pt x="41949" y="22014"/>
                    <a:pt x="42242" y="22145"/>
                  </a:cubicBezTo>
                  <a:cubicBezTo>
                    <a:pt x="42552" y="22286"/>
                    <a:pt x="42716" y="22346"/>
                    <a:pt x="42824" y="22346"/>
                  </a:cubicBezTo>
                  <a:cubicBezTo>
                    <a:pt x="42924" y="22346"/>
                    <a:pt x="42974" y="22294"/>
                    <a:pt x="43045" y="22208"/>
                  </a:cubicBezTo>
                  <a:cubicBezTo>
                    <a:pt x="43548" y="22523"/>
                    <a:pt x="43412" y="22497"/>
                    <a:pt x="43490" y="22738"/>
                  </a:cubicBezTo>
                  <a:cubicBezTo>
                    <a:pt x="43490" y="22738"/>
                    <a:pt x="43889" y="22706"/>
                    <a:pt x="43925" y="22659"/>
                  </a:cubicBezTo>
                  <a:lnTo>
                    <a:pt x="43925" y="22659"/>
                  </a:lnTo>
                  <a:cubicBezTo>
                    <a:pt x="43800" y="22843"/>
                    <a:pt x="43831" y="23063"/>
                    <a:pt x="43862" y="23335"/>
                  </a:cubicBezTo>
                  <a:cubicBezTo>
                    <a:pt x="44156" y="23393"/>
                    <a:pt x="44460" y="23440"/>
                    <a:pt x="44759" y="23467"/>
                  </a:cubicBezTo>
                  <a:cubicBezTo>
                    <a:pt x="45247" y="23498"/>
                    <a:pt x="45729" y="23923"/>
                    <a:pt x="46180" y="24284"/>
                  </a:cubicBezTo>
                  <a:cubicBezTo>
                    <a:pt x="46394" y="24456"/>
                    <a:pt x="47116" y="25049"/>
                    <a:pt x="47374" y="25049"/>
                  </a:cubicBezTo>
                  <a:cubicBezTo>
                    <a:pt x="47401" y="25049"/>
                    <a:pt x="47423" y="25043"/>
                    <a:pt x="47438" y="25029"/>
                  </a:cubicBezTo>
                  <a:cubicBezTo>
                    <a:pt x="47585" y="24908"/>
                    <a:pt x="47658" y="24735"/>
                    <a:pt x="47758" y="24589"/>
                  </a:cubicBezTo>
                  <a:cubicBezTo>
                    <a:pt x="48145" y="24842"/>
                    <a:pt x="47856" y="25034"/>
                    <a:pt x="47782" y="25130"/>
                  </a:cubicBezTo>
                  <a:lnTo>
                    <a:pt x="47782" y="25130"/>
                  </a:lnTo>
                  <a:cubicBezTo>
                    <a:pt x="47790" y="25120"/>
                    <a:pt x="47801" y="25115"/>
                    <a:pt x="47814" y="25115"/>
                  </a:cubicBezTo>
                  <a:cubicBezTo>
                    <a:pt x="47942" y="25115"/>
                    <a:pt x="48270" y="25574"/>
                    <a:pt x="48209" y="25663"/>
                  </a:cubicBezTo>
                  <a:cubicBezTo>
                    <a:pt x="48151" y="25742"/>
                    <a:pt x="48041" y="25868"/>
                    <a:pt x="48335" y="26057"/>
                  </a:cubicBezTo>
                  <a:lnTo>
                    <a:pt x="48659" y="25581"/>
                  </a:lnTo>
                  <a:lnTo>
                    <a:pt x="48659" y="25581"/>
                  </a:lnTo>
                  <a:cubicBezTo>
                    <a:pt x="48490" y="25834"/>
                    <a:pt x="49924" y="26781"/>
                    <a:pt x="50368" y="27076"/>
                  </a:cubicBezTo>
                  <a:lnTo>
                    <a:pt x="50368" y="27076"/>
                  </a:lnTo>
                  <a:cubicBezTo>
                    <a:pt x="50109" y="26898"/>
                    <a:pt x="50219" y="26778"/>
                    <a:pt x="50275" y="26702"/>
                  </a:cubicBezTo>
                  <a:lnTo>
                    <a:pt x="50275" y="26702"/>
                  </a:lnTo>
                  <a:cubicBezTo>
                    <a:pt x="50815" y="27090"/>
                    <a:pt x="50783" y="27671"/>
                    <a:pt x="51491" y="27818"/>
                  </a:cubicBezTo>
                  <a:cubicBezTo>
                    <a:pt x="51493" y="27818"/>
                    <a:pt x="51496" y="27818"/>
                    <a:pt x="51498" y="27818"/>
                  </a:cubicBezTo>
                  <a:cubicBezTo>
                    <a:pt x="51599" y="27818"/>
                    <a:pt x="52199" y="27908"/>
                    <a:pt x="52188" y="28101"/>
                  </a:cubicBezTo>
                  <a:cubicBezTo>
                    <a:pt x="52183" y="28191"/>
                    <a:pt x="51591" y="28138"/>
                    <a:pt x="52005" y="28379"/>
                  </a:cubicBezTo>
                  <a:cubicBezTo>
                    <a:pt x="52461" y="28641"/>
                    <a:pt x="52687" y="28605"/>
                    <a:pt x="53185" y="29003"/>
                  </a:cubicBezTo>
                  <a:cubicBezTo>
                    <a:pt x="53562" y="29302"/>
                    <a:pt x="53835" y="29601"/>
                    <a:pt x="54270" y="29879"/>
                  </a:cubicBezTo>
                  <a:cubicBezTo>
                    <a:pt x="54523" y="30042"/>
                    <a:pt x="54808" y="30127"/>
                    <a:pt x="54959" y="30127"/>
                  </a:cubicBezTo>
                  <a:cubicBezTo>
                    <a:pt x="55096" y="30127"/>
                    <a:pt x="55121" y="30056"/>
                    <a:pt x="54904" y="29908"/>
                  </a:cubicBezTo>
                  <a:lnTo>
                    <a:pt x="54904" y="29908"/>
                  </a:lnTo>
                  <a:cubicBezTo>
                    <a:pt x="55202" y="30066"/>
                    <a:pt x="55538" y="30178"/>
                    <a:pt x="55853" y="30262"/>
                  </a:cubicBezTo>
                  <a:cubicBezTo>
                    <a:pt x="56236" y="30351"/>
                    <a:pt x="56414" y="30461"/>
                    <a:pt x="56755" y="30498"/>
                  </a:cubicBezTo>
                  <a:cubicBezTo>
                    <a:pt x="56781" y="30501"/>
                    <a:pt x="56807" y="30502"/>
                    <a:pt x="56833" y="30502"/>
                  </a:cubicBezTo>
                  <a:cubicBezTo>
                    <a:pt x="57034" y="30502"/>
                    <a:pt x="57254" y="30420"/>
                    <a:pt x="57421" y="30345"/>
                  </a:cubicBezTo>
                  <a:cubicBezTo>
                    <a:pt x="57856" y="30125"/>
                    <a:pt x="57662" y="30083"/>
                    <a:pt x="57620" y="29952"/>
                  </a:cubicBezTo>
                  <a:lnTo>
                    <a:pt x="57620" y="29952"/>
                  </a:lnTo>
                  <a:cubicBezTo>
                    <a:pt x="57493" y="30054"/>
                    <a:pt x="57375" y="30098"/>
                    <a:pt x="57314" y="30098"/>
                  </a:cubicBezTo>
                  <a:cubicBezTo>
                    <a:pt x="57249" y="30098"/>
                    <a:pt x="57247" y="30049"/>
                    <a:pt x="57363" y="29968"/>
                  </a:cubicBezTo>
                  <a:cubicBezTo>
                    <a:pt x="57594" y="29784"/>
                    <a:pt x="57840" y="29627"/>
                    <a:pt x="58103" y="29491"/>
                  </a:cubicBezTo>
                  <a:cubicBezTo>
                    <a:pt x="58180" y="29447"/>
                    <a:pt x="58231" y="29429"/>
                    <a:pt x="58263" y="29429"/>
                  </a:cubicBezTo>
                  <a:cubicBezTo>
                    <a:pt x="58412" y="29429"/>
                    <a:pt x="58188" y="29796"/>
                    <a:pt x="58309" y="29796"/>
                  </a:cubicBezTo>
                  <a:cubicBezTo>
                    <a:pt x="58347" y="29796"/>
                    <a:pt x="58419" y="29760"/>
                    <a:pt x="58548" y="29664"/>
                  </a:cubicBezTo>
                  <a:cubicBezTo>
                    <a:pt x="58847" y="29412"/>
                    <a:pt x="59083" y="29103"/>
                    <a:pt x="59251" y="28752"/>
                  </a:cubicBezTo>
                  <a:cubicBezTo>
                    <a:pt x="59399" y="28434"/>
                    <a:pt x="59441" y="28161"/>
                    <a:pt x="59367" y="28161"/>
                  </a:cubicBezTo>
                  <a:cubicBezTo>
                    <a:pt x="59349" y="28161"/>
                    <a:pt x="59324" y="28177"/>
                    <a:pt x="59293" y="28212"/>
                  </a:cubicBezTo>
                  <a:cubicBezTo>
                    <a:pt x="59149" y="28358"/>
                    <a:pt x="59046" y="28461"/>
                    <a:pt x="58991" y="28461"/>
                  </a:cubicBezTo>
                  <a:cubicBezTo>
                    <a:pt x="58943" y="28461"/>
                    <a:pt x="58931" y="28385"/>
                    <a:pt x="58957" y="28196"/>
                  </a:cubicBezTo>
                  <a:cubicBezTo>
                    <a:pt x="58989" y="27939"/>
                    <a:pt x="59036" y="27577"/>
                    <a:pt x="59162" y="27320"/>
                  </a:cubicBezTo>
                  <a:cubicBezTo>
                    <a:pt x="59208" y="27222"/>
                    <a:pt x="59268" y="27186"/>
                    <a:pt x="59332" y="27186"/>
                  </a:cubicBezTo>
                  <a:cubicBezTo>
                    <a:pt x="59517" y="27186"/>
                    <a:pt x="59742" y="27483"/>
                    <a:pt x="59816" y="27483"/>
                  </a:cubicBezTo>
                  <a:cubicBezTo>
                    <a:pt x="59827" y="27483"/>
                    <a:pt x="59834" y="27477"/>
                    <a:pt x="59838" y="27462"/>
                  </a:cubicBezTo>
                  <a:cubicBezTo>
                    <a:pt x="59948" y="27110"/>
                    <a:pt x="59875" y="26549"/>
                    <a:pt x="59738" y="26272"/>
                  </a:cubicBezTo>
                  <a:cubicBezTo>
                    <a:pt x="59646" y="26088"/>
                    <a:pt x="59591" y="26073"/>
                    <a:pt x="59536" y="26073"/>
                  </a:cubicBezTo>
                  <a:cubicBezTo>
                    <a:pt x="59525" y="26073"/>
                    <a:pt x="59515" y="26074"/>
                    <a:pt x="59504" y="26074"/>
                  </a:cubicBezTo>
                  <a:cubicBezTo>
                    <a:pt x="59456" y="26074"/>
                    <a:pt x="59404" y="26063"/>
                    <a:pt x="59324" y="25941"/>
                  </a:cubicBezTo>
                  <a:cubicBezTo>
                    <a:pt x="58931" y="25459"/>
                    <a:pt x="59508" y="25317"/>
                    <a:pt x="59041" y="24872"/>
                  </a:cubicBezTo>
                  <a:cubicBezTo>
                    <a:pt x="58783" y="24665"/>
                    <a:pt x="58580" y="24592"/>
                    <a:pt x="58430" y="24592"/>
                  </a:cubicBezTo>
                  <a:cubicBezTo>
                    <a:pt x="58306" y="24592"/>
                    <a:pt x="58218" y="24643"/>
                    <a:pt x="58166" y="24709"/>
                  </a:cubicBezTo>
                  <a:cubicBezTo>
                    <a:pt x="58249" y="24599"/>
                    <a:pt x="58464" y="24531"/>
                    <a:pt x="58333" y="24284"/>
                  </a:cubicBezTo>
                  <a:cubicBezTo>
                    <a:pt x="58197" y="24022"/>
                    <a:pt x="57809" y="23540"/>
                    <a:pt x="57395" y="23362"/>
                  </a:cubicBezTo>
                  <a:cubicBezTo>
                    <a:pt x="57385" y="23358"/>
                    <a:pt x="57377" y="23356"/>
                    <a:pt x="57371" y="23356"/>
                  </a:cubicBezTo>
                  <a:cubicBezTo>
                    <a:pt x="57301" y="23356"/>
                    <a:pt x="57460" y="23595"/>
                    <a:pt x="57316" y="23595"/>
                  </a:cubicBezTo>
                  <a:cubicBezTo>
                    <a:pt x="57294" y="23595"/>
                    <a:pt x="57265" y="23590"/>
                    <a:pt x="57227" y="23577"/>
                  </a:cubicBezTo>
                  <a:cubicBezTo>
                    <a:pt x="56981" y="23488"/>
                    <a:pt x="56677" y="23267"/>
                    <a:pt x="56467" y="23094"/>
                  </a:cubicBezTo>
                  <a:cubicBezTo>
                    <a:pt x="56226" y="22895"/>
                    <a:pt x="56105" y="22633"/>
                    <a:pt x="55869" y="22491"/>
                  </a:cubicBezTo>
                  <a:cubicBezTo>
                    <a:pt x="55497" y="22261"/>
                    <a:pt x="55345" y="22497"/>
                    <a:pt x="55020" y="22172"/>
                  </a:cubicBezTo>
                  <a:cubicBezTo>
                    <a:pt x="54852" y="22004"/>
                    <a:pt x="54999" y="21721"/>
                    <a:pt x="54632" y="21637"/>
                  </a:cubicBezTo>
                  <a:cubicBezTo>
                    <a:pt x="54577" y="21624"/>
                    <a:pt x="54528" y="21619"/>
                    <a:pt x="54482" y="21619"/>
                  </a:cubicBezTo>
                  <a:cubicBezTo>
                    <a:pt x="54351" y="21619"/>
                    <a:pt x="54245" y="21657"/>
                    <a:pt x="54115" y="21657"/>
                  </a:cubicBezTo>
                  <a:cubicBezTo>
                    <a:pt x="53987" y="21657"/>
                    <a:pt x="53836" y="21620"/>
                    <a:pt x="53615" y="21474"/>
                  </a:cubicBezTo>
                  <a:lnTo>
                    <a:pt x="53709" y="21338"/>
                  </a:lnTo>
                  <a:cubicBezTo>
                    <a:pt x="53698" y="21282"/>
                    <a:pt x="53709" y="21254"/>
                    <a:pt x="53743" y="21254"/>
                  </a:cubicBezTo>
                  <a:cubicBezTo>
                    <a:pt x="53773" y="21254"/>
                    <a:pt x="53821" y="21275"/>
                    <a:pt x="53887" y="21317"/>
                  </a:cubicBezTo>
                  <a:cubicBezTo>
                    <a:pt x="53971" y="21301"/>
                    <a:pt x="52970" y="20845"/>
                    <a:pt x="52860" y="20777"/>
                  </a:cubicBezTo>
                  <a:cubicBezTo>
                    <a:pt x="52561" y="20599"/>
                    <a:pt x="52498" y="20394"/>
                    <a:pt x="52209" y="20258"/>
                  </a:cubicBezTo>
                  <a:cubicBezTo>
                    <a:pt x="51890" y="20106"/>
                    <a:pt x="51832" y="20148"/>
                    <a:pt x="51491" y="19933"/>
                  </a:cubicBezTo>
                  <a:cubicBezTo>
                    <a:pt x="51135" y="19702"/>
                    <a:pt x="51035" y="19634"/>
                    <a:pt x="50773" y="19377"/>
                  </a:cubicBezTo>
                  <a:cubicBezTo>
                    <a:pt x="50385" y="18999"/>
                    <a:pt x="50055" y="19115"/>
                    <a:pt x="49646" y="18853"/>
                  </a:cubicBezTo>
                  <a:cubicBezTo>
                    <a:pt x="49216" y="18575"/>
                    <a:pt x="49242" y="18244"/>
                    <a:pt x="48843" y="17988"/>
                  </a:cubicBezTo>
                  <a:cubicBezTo>
                    <a:pt x="48513" y="17783"/>
                    <a:pt x="48219" y="17856"/>
                    <a:pt x="47905" y="17715"/>
                  </a:cubicBezTo>
                  <a:cubicBezTo>
                    <a:pt x="47428" y="17505"/>
                    <a:pt x="47784" y="17206"/>
                    <a:pt x="47842" y="17122"/>
                  </a:cubicBezTo>
                  <a:cubicBezTo>
                    <a:pt x="47539" y="17062"/>
                    <a:pt x="47245" y="16996"/>
                    <a:pt x="46995" y="16996"/>
                  </a:cubicBezTo>
                  <a:cubicBezTo>
                    <a:pt x="46985" y="16996"/>
                    <a:pt x="46976" y="16996"/>
                    <a:pt x="46966" y="16997"/>
                  </a:cubicBezTo>
                  <a:cubicBezTo>
                    <a:pt x="46949" y="16997"/>
                    <a:pt x="46932" y="16997"/>
                    <a:pt x="46916" y="16997"/>
                  </a:cubicBezTo>
                  <a:cubicBezTo>
                    <a:pt x="46377" y="16997"/>
                    <a:pt x="46506" y="16750"/>
                    <a:pt x="46627" y="16577"/>
                  </a:cubicBezTo>
                  <a:lnTo>
                    <a:pt x="46627" y="16577"/>
                  </a:lnTo>
                  <a:cubicBezTo>
                    <a:pt x="46603" y="16609"/>
                    <a:pt x="46566" y="16623"/>
                    <a:pt x="46519" y="16623"/>
                  </a:cubicBezTo>
                  <a:cubicBezTo>
                    <a:pt x="46240" y="16623"/>
                    <a:pt x="45618" y="16132"/>
                    <a:pt x="45390" y="16132"/>
                  </a:cubicBezTo>
                  <a:cubicBezTo>
                    <a:pt x="45358" y="16132"/>
                    <a:pt x="45334" y="16141"/>
                    <a:pt x="45320" y="16163"/>
                  </a:cubicBezTo>
                  <a:cubicBezTo>
                    <a:pt x="45142" y="15922"/>
                    <a:pt x="44979" y="15660"/>
                    <a:pt x="44623" y="15424"/>
                  </a:cubicBezTo>
                  <a:cubicBezTo>
                    <a:pt x="44598" y="15463"/>
                    <a:pt x="44568" y="15479"/>
                    <a:pt x="44531" y="15479"/>
                  </a:cubicBezTo>
                  <a:cubicBezTo>
                    <a:pt x="44433" y="15479"/>
                    <a:pt x="44286" y="15364"/>
                    <a:pt x="44062" y="15235"/>
                  </a:cubicBezTo>
                  <a:cubicBezTo>
                    <a:pt x="43642" y="14994"/>
                    <a:pt x="43291" y="15036"/>
                    <a:pt x="42919" y="14810"/>
                  </a:cubicBezTo>
                  <a:cubicBezTo>
                    <a:pt x="42833" y="14760"/>
                    <a:pt x="42424" y="13879"/>
                    <a:pt x="42071" y="13879"/>
                  </a:cubicBezTo>
                  <a:cubicBezTo>
                    <a:pt x="42058" y="13879"/>
                    <a:pt x="42045" y="13880"/>
                    <a:pt x="42033" y="13882"/>
                  </a:cubicBezTo>
                  <a:cubicBezTo>
                    <a:pt x="41933" y="13898"/>
                    <a:pt x="42031" y="14321"/>
                    <a:pt x="41898" y="14321"/>
                  </a:cubicBezTo>
                  <a:cubicBezTo>
                    <a:pt x="41856" y="14321"/>
                    <a:pt x="41792" y="14280"/>
                    <a:pt x="41692" y="14171"/>
                  </a:cubicBezTo>
                  <a:cubicBezTo>
                    <a:pt x="41430" y="13887"/>
                    <a:pt x="41451" y="13793"/>
                    <a:pt x="41036" y="13725"/>
                  </a:cubicBezTo>
                  <a:cubicBezTo>
                    <a:pt x="41036" y="13725"/>
                    <a:pt x="40873" y="13748"/>
                    <a:pt x="40766" y="13748"/>
                  </a:cubicBezTo>
                  <a:cubicBezTo>
                    <a:pt x="40718" y="13748"/>
                    <a:pt x="40681" y="13743"/>
                    <a:pt x="40675" y="13730"/>
                  </a:cubicBezTo>
                  <a:cubicBezTo>
                    <a:pt x="40565" y="13515"/>
                    <a:pt x="41220" y="13557"/>
                    <a:pt x="41094" y="13395"/>
                  </a:cubicBezTo>
                  <a:cubicBezTo>
                    <a:pt x="41057" y="13347"/>
                    <a:pt x="40748" y="13311"/>
                    <a:pt x="40727" y="13311"/>
                  </a:cubicBezTo>
                  <a:cubicBezTo>
                    <a:pt x="40486" y="13274"/>
                    <a:pt x="40397" y="13201"/>
                    <a:pt x="40140" y="13049"/>
                  </a:cubicBezTo>
                  <a:lnTo>
                    <a:pt x="40140" y="13049"/>
                  </a:lnTo>
                  <a:cubicBezTo>
                    <a:pt x="40201" y="13084"/>
                    <a:pt x="40241" y="13098"/>
                    <a:pt x="40268" y="13098"/>
                  </a:cubicBezTo>
                  <a:cubicBezTo>
                    <a:pt x="40338" y="13098"/>
                    <a:pt x="40325" y="13008"/>
                    <a:pt x="40355" y="12959"/>
                  </a:cubicBezTo>
                  <a:lnTo>
                    <a:pt x="40355" y="12959"/>
                  </a:lnTo>
                  <a:cubicBezTo>
                    <a:pt x="40345" y="12976"/>
                    <a:pt x="40329" y="12983"/>
                    <a:pt x="40308" y="12983"/>
                  </a:cubicBezTo>
                  <a:cubicBezTo>
                    <a:pt x="40192" y="12983"/>
                    <a:pt x="39930" y="12752"/>
                    <a:pt x="39752" y="12676"/>
                  </a:cubicBezTo>
                  <a:cubicBezTo>
                    <a:pt x="39740" y="12701"/>
                    <a:pt x="39727" y="12745"/>
                    <a:pt x="39674" y="12745"/>
                  </a:cubicBezTo>
                  <a:cubicBezTo>
                    <a:pt x="39660" y="12745"/>
                    <a:pt x="39642" y="12742"/>
                    <a:pt x="39621" y="12734"/>
                  </a:cubicBezTo>
                  <a:cubicBezTo>
                    <a:pt x="39291" y="12624"/>
                    <a:pt x="38819" y="12356"/>
                    <a:pt x="38876" y="12215"/>
                  </a:cubicBezTo>
                  <a:cubicBezTo>
                    <a:pt x="38943" y="12040"/>
                    <a:pt x="38361" y="11659"/>
                    <a:pt x="38127" y="11659"/>
                  </a:cubicBezTo>
                  <a:cubicBezTo>
                    <a:pt x="38087" y="11659"/>
                    <a:pt x="38057" y="11671"/>
                    <a:pt x="38043" y="11696"/>
                  </a:cubicBezTo>
                  <a:cubicBezTo>
                    <a:pt x="37830" y="11605"/>
                    <a:pt x="37404" y="11289"/>
                    <a:pt x="37202" y="11289"/>
                  </a:cubicBezTo>
                  <a:cubicBezTo>
                    <a:pt x="37160" y="11289"/>
                    <a:pt x="37128" y="11303"/>
                    <a:pt x="37109" y="11334"/>
                  </a:cubicBezTo>
                  <a:cubicBezTo>
                    <a:pt x="36578" y="10892"/>
                    <a:pt x="35451" y="9798"/>
                    <a:pt x="34696" y="9798"/>
                  </a:cubicBezTo>
                  <a:cubicBezTo>
                    <a:pt x="34653" y="9798"/>
                    <a:pt x="34612" y="9801"/>
                    <a:pt x="34572" y="9808"/>
                  </a:cubicBezTo>
                  <a:cubicBezTo>
                    <a:pt x="34820" y="9448"/>
                    <a:pt x="34531" y="9397"/>
                    <a:pt x="34155" y="9397"/>
                  </a:cubicBezTo>
                  <a:cubicBezTo>
                    <a:pt x="34010" y="9397"/>
                    <a:pt x="33853" y="9405"/>
                    <a:pt x="33708" y="9405"/>
                  </a:cubicBezTo>
                  <a:cubicBezTo>
                    <a:pt x="33492" y="9405"/>
                    <a:pt x="33306" y="9388"/>
                    <a:pt x="33235" y="9305"/>
                  </a:cubicBezTo>
                  <a:cubicBezTo>
                    <a:pt x="33030" y="9053"/>
                    <a:pt x="33036" y="8713"/>
                    <a:pt x="32427" y="8618"/>
                  </a:cubicBezTo>
                  <a:cubicBezTo>
                    <a:pt x="32408" y="8616"/>
                    <a:pt x="32379" y="8614"/>
                    <a:pt x="32343" y="8614"/>
                  </a:cubicBezTo>
                  <a:cubicBezTo>
                    <a:pt x="32079" y="8614"/>
                    <a:pt x="31428" y="8676"/>
                    <a:pt x="31447" y="8713"/>
                  </a:cubicBezTo>
                  <a:cubicBezTo>
                    <a:pt x="31284" y="8445"/>
                    <a:pt x="31741" y="8435"/>
                    <a:pt x="30938" y="8110"/>
                  </a:cubicBezTo>
                  <a:cubicBezTo>
                    <a:pt x="30845" y="8073"/>
                    <a:pt x="30783" y="8059"/>
                    <a:pt x="30739" y="8059"/>
                  </a:cubicBezTo>
                  <a:cubicBezTo>
                    <a:pt x="30619" y="8059"/>
                    <a:pt x="30634" y="8159"/>
                    <a:pt x="30524" y="8159"/>
                  </a:cubicBezTo>
                  <a:cubicBezTo>
                    <a:pt x="30474" y="8159"/>
                    <a:pt x="30398" y="8138"/>
                    <a:pt x="30272" y="8078"/>
                  </a:cubicBezTo>
                  <a:cubicBezTo>
                    <a:pt x="30325" y="7973"/>
                    <a:pt x="30587" y="7774"/>
                    <a:pt x="30377" y="7575"/>
                  </a:cubicBezTo>
                  <a:cubicBezTo>
                    <a:pt x="30238" y="7444"/>
                    <a:pt x="29833" y="7269"/>
                    <a:pt x="29648" y="7269"/>
                  </a:cubicBezTo>
                  <a:cubicBezTo>
                    <a:pt x="29603" y="7269"/>
                    <a:pt x="29572" y="7279"/>
                    <a:pt x="29559" y="7302"/>
                  </a:cubicBezTo>
                  <a:cubicBezTo>
                    <a:pt x="29554" y="7313"/>
                    <a:pt x="29538" y="7318"/>
                    <a:pt x="29514" y="7318"/>
                  </a:cubicBezTo>
                  <a:cubicBezTo>
                    <a:pt x="29310" y="7318"/>
                    <a:pt x="28525" y="6964"/>
                    <a:pt x="28380" y="6898"/>
                  </a:cubicBezTo>
                  <a:cubicBezTo>
                    <a:pt x="28086" y="6778"/>
                    <a:pt x="27232" y="6448"/>
                    <a:pt x="27158" y="6233"/>
                  </a:cubicBezTo>
                  <a:cubicBezTo>
                    <a:pt x="27064" y="5965"/>
                    <a:pt x="26749" y="5682"/>
                    <a:pt x="26130" y="5561"/>
                  </a:cubicBezTo>
                  <a:cubicBezTo>
                    <a:pt x="26077" y="5552"/>
                    <a:pt x="26032" y="5549"/>
                    <a:pt x="25990" y="5549"/>
                  </a:cubicBezTo>
                  <a:cubicBezTo>
                    <a:pt x="25881" y="5549"/>
                    <a:pt x="25800" y="5572"/>
                    <a:pt x="25697" y="5572"/>
                  </a:cubicBezTo>
                  <a:cubicBezTo>
                    <a:pt x="25617" y="5572"/>
                    <a:pt x="25523" y="5558"/>
                    <a:pt x="25391" y="5509"/>
                  </a:cubicBezTo>
                  <a:cubicBezTo>
                    <a:pt x="25061" y="5373"/>
                    <a:pt x="24741" y="5210"/>
                    <a:pt x="24432" y="5021"/>
                  </a:cubicBezTo>
                  <a:cubicBezTo>
                    <a:pt x="24369" y="4992"/>
                    <a:pt x="23267" y="4426"/>
                    <a:pt x="23137" y="4426"/>
                  </a:cubicBezTo>
                  <a:cubicBezTo>
                    <a:pt x="23126" y="4426"/>
                    <a:pt x="23122" y="4430"/>
                    <a:pt x="23126" y="4439"/>
                  </a:cubicBezTo>
                  <a:cubicBezTo>
                    <a:pt x="23179" y="4545"/>
                    <a:pt x="23155" y="4587"/>
                    <a:pt x="23083" y="4587"/>
                  </a:cubicBezTo>
                  <a:cubicBezTo>
                    <a:pt x="22844" y="4587"/>
                    <a:pt x="22079" y="4136"/>
                    <a:pt x="21758" y="3999"/>
                  </a:cubicBezTo>
                  <a:cubicBezTo>
                    <a:pt x="21427" y="3863"/>
                    <a:pt x="21081" y="3742"/>
                    <a:pt x="20735" y="3642"/>
                  </a:cubicBezTo>
                  <a:cubicBezTo>
                    <a:pt x="20588" y="3601"/>
                    <a:pt x="20516" y="3584"/>
                    <a:pt x="20485" y="3584"/>
                  </a:cubicBezTo>
                  <a:cubicBezTo>
                    <a:pt x="20442" y="3584"/>
                    <a:pt x="20476" y="3616"/>
                    <a:pt x="20494" y="3658"/>
                  </a:cubicBezTo>
                  <a:cubicBezTo>
                    <a:pt x="20500" y="3671"/>
                    <a:pt x="20494" y="3676"/>
                    <a:pt x="20480" y="3676"/>
                  </a:cubicBezTo>
                  <a:cubicBezTo>
                    <a:pt x="20388" y="3676"/>
                    <a:pt x="19932" y="3440"/>
                    <a:pt x="19886" y="3422"/>
                  </a:cubicBezTo>
                  <a:cubicBezTo>
                    <a:pt x="19661" y="3344"/>
                    <a:pt x="19435" y="3275"/>
                    <a:pt x="19199" y="3218"/>
                  </a:cubicBezTo>
                  <a:cubicBezTo>
                    <a:pt x="18947" y="3160"/>
                    <a:pt x="18135" y="3061"/>
                    <a:pt x="18172" y="2893"/>
                  </a:cubicBezTo>
                  <a:cubicBezTo>
                    <a:pt x="18213" y="2683"/>
                    <a:pt x="17590" y="2463"/>
                    <a:pt x="17170" y="2389"/>
                  </a:cubicBezTo>
                  <a:cubicBezTo>
                    <a:pt x="17121" y="2381"/>
                    <a:pt x="17082" y="2377"/>
                    <a:pt x="17051" y="2377"/>
                  </a:cubicBezTo>
                  <a:cubicBezTo>
                    <a:pt x="16867" y="2377"/>
                    <a:pt x="16963" y="2512"/>
                    <a:pt x="16812" y="2512"/>
                  </a:cubicBezTo>
                  <a:cubicBezTo>
                    <a:pt x="16764" y="2512"/>
                    <a:pt x="16692" y="2499"/>
                    <a:pt x="16578" y="2463"/>
                  </a:cubicBezTo>
                  <a:cubicBezTo>
                    <a:pt x="16625" y="2332"/>
                    <a:pt x="16761" y="2243"/>
                    <a:pt x="16347" y="2117"/>
                  </a:cubicBezTo>
                  <a:cubicBezTo>
                    <a:pt x="16276" y="2092"/>
                    <a:pt x="16225" y="2081"/>
                    <a:pt x="16191" y="2081"/>
                  </a:cubicBezTo>
                  <a:close/>
                  <a:moveTo>
                    <a:pt x="56000" y="103083"/>
                  </a:moveTo>
                  <a:cubicBezTo>
                    <a:pt x="55781" y="103111"/>
                    <a:pt x="55877" y="103128"/>
                    <a:pt x="55982" y="103128"/>
                  </a:cubicBezTo>
                  <a:cubicBezTo>
                    <a:pt x="56075" y="103128"/>
                    <a:pt x="56174" y="103115"/>
                    <a:pt x="56076" y="103085"/>
                  </a:cubicBezTo>
                  <a:lnTo>
                    <a:pt x="56076" y="103085"/>
                  </a:lnTo>
                  <a:cubicBezTo>
                    <a:pt x="56070" y="103085"/>
                    <a:pt x="56063" y="103086"/>
                    <a:pt x="56056" y="103086"/>
                  </a:cubicBezTo>
                  <a:cubicBezTo>
                    <a:pt x="56038" y="103086"/>
                    <a:pt x="56019" y="103085"/>
                    <a:pt x="56000" y="103083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4538700" y="1406025"/>
              <a:ext cx="1057025" cy="1067100"/>
            </a:xfrm>
            <a:custGeom>
              <a:rect b="b" l="l" r="r" t="t"/>
              <a:pathLst>
                <a:path extrusionOk="0" h="42684" w="42281">
                  <a:moveTo>
                    <a:pt x="25017" y="0"/>
                  </a:moveTo>
                  <a:cubicBezTo>
                    <a:pt x="21065" y="0"/>
                    <a:pt x="16959" y="1673"/>
                    <a:pt x="13611" y="4698"/>
                  </a:cubicBezTo>
                  <a:cubicBezTo>
                    <a:pt x="10114" y="7859"/>
                    <a:pt x="7902" y="11959"/>
                    <a:pt x="6544" y="14770"/>
                  </a:cubicBezTo>
                  <a:cubicBezTo>
                    <a:pt x="2758" y="22645"/>
                    <a:pt x="556" y="31191"/>
                    <a:pt x="74" y="39915"/>
                  </a:cubicBezTo>
                  <a:cubicBezTo>
                    <a:pt x="0" y="41368"/>
                    <a:pt x="1117" y="42605"/>
                    <a:pt x="2564" y="42684"/>
                  </a:cubicBezTo>
                  <a:lnTo>
                    <a:pt x="2706" y="42684"/>
                  </a:lnTo>
                  <a:cubicBezTo>
                    <a:pt x="4106" y="42684"/>
                    <a:pt x="5264" y="41588"/>
                    <a:pt x="5338" y="40188"/>
                  </a:cubicBezTo>
                  <a:cubicBezTo>
                    <a:pt x="5778" y="32161"/>
                    <a:pt x="7797" y="24301"/>
                    <a:pt x="11283" y="17061"/>
                  </a:cubicBezTo>
                  <a:cubicBezTo>
                    <a:pt x="13139" y="13228"/>
                    <a:pt x="14995" y="10544"/>
                    <a:pt x="17135" y="8609"/>
                  </a:cubicBezTo>
                  <a:cubicBezTo>
                    <a:pt x="19489" y="6483"/>
                    <a:pt x="22279" y="5256"/>
                    <a:pt x="24897" y="5256"/>
                  </a:cubicBezTo>
                  <a:cubicBezTo>
                    <a:pt x="25107" y="5256"/>
                    <a:pt x="25316" y="5264"/>
                    <a:pt x="25523" y="5280"/>
                  </a:cubicBezTo>
                  <a:cubicBezTo>
                    <a:pt x="27463" y="5405"/>
                    <a:pt x="29597" y="6213"/>
                    <a:pt x="31862" y="7686"/>
                  </a:cubicBezTo>
                  <a:cubicBezTo>
                    <a:pt x="33100" y="8483"/>
                    <a:pt x="33933" y="9207"/>
                    <a:pt x="34500" y="9951"/>
                  </a:cubicBezTo>
                  <a:cubicBezTo>
                    <a:pt x="36675" y="12840"/>
                    <a:pt x="33404" y="22230"/>
                    <a:pt x="32004" y="26241"/>
                  </a:cubicBezTo>
                  <a:lnTo>
                    <a:pt x="31647" y="27280"/>
                  </a:lnTo>
                  <a:cubicBezTo>
                    <a:pt x="31170" y="28653"/>
                    <a:pt x="31899" y="30153"/>
                    <a:pt x="33278" y="30625"/>
                  </a:cubicBezTo>
                  <a:cubicBezTo>
                    <a:pt x="33562" y="30723"/>
                    <a:pt x="33852" y="30770"/>
                    <a:pt x="34137" y="30770"/>
                  </a:cubicBezTo>
                  <a:cubicBezTo>
                    <a:pt x="35229" y="30770"/>
                    <a:pt x="36250" y="30083"/>
                    <a:pt x="36628" y="28994"/>
                  </a:cubicBezTo>
                  <a:lnTo>
                    <a:pt x="36980" y="27977"/>
                  </a:lnTo>
                  <a:cubicBezTo>
                    <a:pt x="39816" y="19850"/>
                    <a:pt x="42280" y="11519"/>
                    <a:pt x="38704" y="6779"/>
                  </a:cubicBezTo>
                  <a:cubicBezTo>
                    <a:pt x="37462" y="5133"/>
                    <a:pt x="35842" y="3985"/>
                    <a:pt x="34736" y="3271"/>
                  </a:cubicBezTo>
                  <a:cubicBezTo>
                    <a:pt x="31700" y="1295"/>
                    <a:pt x="28716" y="204"/>
                    <a:pt x="25859" y="26"/>
                  </a:cubicBezTo>
                  <a:cubicBezTo>
                    <a:pt x="25579" y="9"/>
                    <a:pt x="25299" y="0"/>
                    <a:pt x="25017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519550" y="1385400"/>
              <a:ext cx="1069425" cy="1107075"/>
            </a:xfrm>
            <a:custGeom>
              <a:rect b="b" l="l" r="r" t="t"/>
              <a:pathLst>
                <a:path extrusionOk="0" h="44283" w="42777">
                  <a:moveTo>
                    <a:pt x="28109" y="59"/>
                  </a:moveTo>
                  <a:lnTo>
                    <a:pt x="27920" y="164"/>
                  </a:lnTo>
                  <a:cubicBezTo>
                    <a:pt x="28003" y="254"/>
                    <a:pt x="28072" y="300"/>
                    <a:pt x="28127" y="300"/>
                  </a:cubicBezTo>
                  <a:cubicBezTo>
                    <a:pt x="28195" y="300"/>
                    <a:pt x="28243" y="232"/>
                    <a:pt x="28271" y="91"/>
                  </a:cubicBezTo>
                  <a:lnTo>
                    <a:pt x="28109" y="59"/>
                  </a:lnTo>
                  <a:close/>
                  <a:moveTo>
                    <a:pt x="20108" y="1014"/>
                  </a:moveTo>
                  <a:lnTo>
                    <a:pt x="20108" y="1014"/>
                  </a:lnTo>
                  <a:cubicBezTo>
                    <a:pt x="20108" y="1014"/>
                    <a:pt x="20108" y="1015"/>
                    <a:pt x="20108" y="1015"/>
                  </a:cubicBezTo>
                  <a:lnTo>
                    <a:pt x="20108" y="1015"/>
                  </a:lnTo>
                  <a:cubicBezTo>
                    <a:pt x="20108" y="1015"/>
                    <a:pt x="20108" y="1014"/>
                    <a:pt x="20108" y="1014"/>
                  </a:cubicBezTo>
                  <a:close/>
                  <a:moveTo>
                    <a:pt x="22382" y="865"/>
                  </a:moveTo>
                  <a:cubicBezTo>
                    <a:pt x="22553" y="865"/>
                    <a:pt x="22555" y="1086"/>
                    <a:pt x="22378" y="1129"/>
                  </a:cubicBezTo>
                  <a:cubicBezTo>
                    <a:pt x="22258" y="1066"/>
                    <a:pt x="22069" y="961"/>
                    <a:pt x="22326" y="872"/>
                  </a:cubicBezTo>
                  <a:cubicBezTo>
                    <a:pt x="22346" y="867"/>
                    <a:pt x="22365" y="865"/>
                    <a:pt x="22382" y="865"/>
                  </a:cubicBezTo>
                  <a:close/>
                  <a:moveTo>
                    <a:pt x="34988" y="2843"/>
                  </a:moveTo>
                  <a:lnTo>
                    <a:pt x="34988" y="2843"/>
                  </a:lnTo>
                  <a:cubicBezTo>
                    <a:pt x="34987" y="2844"/>
                    <a:pt x="34987" y="2845"/>
                    <a:pt x="34986" y="2845"/>
                  </a:cubicBezTo>
                  <a:lnTo>
                    <a:pt x="34986" y="2845"/>
                  </a:lnTo>
                  <a:cubicBezTo>
                    <a:pt x="34987" y="2845"/>
                    <a:pt x="34987" y="2844"/>
                    <a:pt x="34988" y="2843"/>
                  </a:cubicBezTo>
                  <a:close/>
                  <a:moveTo>
                    <a:pt x="17275" y="3132"/>
                  </a:moveTo>
                  <a:cubicBezTo>
                    <a:pt x="17289" y="3132"/>
                    <a:pt x="17304" y="3134"/>
                    <a:pt x="17319" y="3137"/>
                  </a:cubicBezTo>
                  <a:cubicBezTo>
                    <a:pt x="17565" y="3184"/>
                    <a:pt x="17796" y="3504"/>
                    <a:pt x="17382" y="3556"/>
                  </a:cubicBezTo>
                  <a:cubicBezTo>
                    <a:pt x="17282" y="3530"/>
                    <a:pt x="17167" y="3494"/>
                    <a:pt x="17114" y="3410"/>
                  </a:cubicBezTo>
                  <a:cubicBezTo>
                    <a:pt x="17043" y="3282"/>
                    <a:pt x="17139" y="3132"/>
                    <a:pt x="17275" y="3132"/>
                  </a:cubicBezTo>
                  <a:close/>
                  <a:moveTo>
                    <a:pt x="24844" y="1"/>
                  </a:moveTo>
                  <a:cubicBezTo>
                    <a:pt x="24836" y="1"/>
                    <a:pt x="24826" y="1"/>
                    <a:pt x="24816" y="2"/>
                  </a:cubicBezTo>
                  <a:cubicBezTo>
                    <a:pt x="24548" y="17"/>
                    <a:pt x="24579" y="652"/>
                    <a:pt x="24895" y="652"/>
                  </a:cubicBezTo>
                  <a:cubicBezTo>
                    <a:pt x="24900" y="652"/>
                    <a:pt x="24905" y="652"/>
                    <a:pt x="24911" y="652"/>
                  </a:cubicBezTo>
                  <a:lnTo>
                    <a:pt x="24911" y="652"/>
                  </a:lnTo>
                  <a:lnTo>
                    <a:pt x="24690" y="668"/>
                  </a:lnTo>
                  <a:cubicBezTo>
                    <a:pt x="24460" y="683"/>
                    <a:pt x="24218" y="961"/>
                    <a:pt x="24528" y="982"/>
                  </a:cubicBezTo>
                  <a:cubicBezTo>
                    <a:pt x="24563" y="985"/>
                    <a:pt x="24598" y="987"/>
                    <a:pt x="24634" y="987"/>
                  </a:cubicBezTo>
                  <a:cubicBezTo>
                    <a:pt x="24823" y="987"/>
                    <a:pt x="25018" y="946"/>
                    <a:pt x="25199" y="919"/>
                  </a:cubicBezTo>
                  <a:cubicBezTo>
                    <a:pt x="25451" y="877"/>
                    <a:pt x="25524" y="851"/>
                    <a:pt x="25650" y="688"/>
                  </a:cubicBezTo>
                  <a:cubicBezTo>
                    <a:pt x="25705" y="619"/>
                    <a:pt x="25782" y="612"/>
                    <a:pt x="25857" y="612"/>
                  </a:cubicBezTo>
                  <a:cubicBezTo>
                    <a:pt x="25878" y="612"/>
                    <a:pt x="25898" y="613"/>
                    <a:pt x="25918" y="613"/>
                  </a:cubicBezTo>
                  <a:cubicBezTo>
                    <a:pt x="26018" y="613"/>
                    <a:pt x="26103" y="598"/>
                    <a:pt x="26111" y="426"/>
                  </a:cubicBezTo>
                  <a:lnTo>
                    <a:pt x="26111" y="426"/>
                  </a:lnTo>
                  <a:cubicBezTo>
                    <a:pt x="26101" y="741"/>
                    <a:pt x="26725" y="778"/>
                    <a:pt x="26971" y="862"/>
                  </a:cubicBezTo>
                  <a:cubicBezTo>
                    <a:pt x="27065" y="882"/>
                    <a:pt x="27254" y="935"/>
                    <a:pt x="27317" y="1003"/>
                  </a:cubicBezTo>
                  <a:cubicBezTo>
                    <a:pt x="27301" y="1134"/>
                    <a:pt x="27432" y="1286"/>
                    <a:pt x="27584" y="1307"/>
                  </a:cubicBezTo>
                  <a:lnTo>
                    <a:pt x="27621" y="1045"/>
                  </a:lnTo>
                  <a:cubicBezTo>
                    <a:pt x="27851" y="1075"/>
                    <a:pt x="27852" y="1272"/>
                    <a:pt x="28066" y="1272"/>
                  </a:cubicBezTo>
                  <a:cubicBezTo>
                    <a:pt x="28076" y="1272"/>
                    <a:pt x="28087" y="1271"/>
                    <a:pt x="28098" y="1270"/>
                  </a:cubicBezTo>
                  <a:cubicBezTo>
                    <a:pt x="28292" y="1255"/>
                    <a:pt x="28544" y="1202"/>
                    <a:pt x="28680" y="1076"/>
                  </a:cubicBezTo>
                  <a:cubicBezTo>
                    <a:pt x="28730" y="1035"/>
                    <a:pt x="28718" y="994"/>
                    <a:pt x="28759" y="994"/>
                  </a:cubicBezTo>
                  <a:cubicBezTo>
                    <a:pt x="28770" y="994"/>
                    <a:pt x="28785" y="996"/>
                    <a:pt x="28806" y="1003"/>
                  </a:cubicBezTo>
                  <a:cubicBezTo>
                    <a:pt x="28916" y="1035"/>
                    <a:pt x="29016" y="1087"/>
                    <a:pt x="29105" y="1155"/>
                  </a:cubicBezTo>
                  <a:cubicBezTo>
                    <a:pt x="29246" y="1278"/>
                    <a:pt x="29404" y="1445"/>
                    <a:pt x="29590" y="1445"/>
                  </a:cubicBezTo>
                  <a:cubicBezTo>
                    <a:pt x="29618" y="1445"/>
                    <a:pt x="29647" y="1441"/>
                    <a:pt x="29676" y="1433"/>
                  </a:cubicBezTo>
                  <a:cubicBezTo>
                    <a:pt x="29764" y="1411"/>
                    <a:pt x="29852" y="1400"/>
                    <a:pt x="29941" y="1400"/>
                  </a:cubicBezTo>
                  <a:cubicBezTo>
                    <a:pt x="30109" y="1400"/>
                    <a:pt x="30277" y="1440"/>
                    <a:pt x="30431" y="1522"/>
                  </a:cubicBezTo>
                  <a:cubicBezTo>
                    <a:pt x="30521" y="1577"/>
                    <a:pt x="30521" y="1865"/>
                    <a:pt x="30643" y="1865"/>
                  </a:cubicBezTo>
                  <a:cubicBezTo>
                    <a:pt x="30649" y="1865"/>
                    <a:pt x="30655" y="1864"/>
                    <a:pt x="30662" y="1863"/>
                  </a:cubicBezTo>
                  <a:cubicBezTo>
                    <a:pt x="30928" y="1801"/>
                    <a:pt x="30715" y="1504"/>
                    <a:pt x="30891" y="1504"/>
                  </a:cubicBezTo>
                  <a:cubicBezTo>
                    <a:pt x="30924" y="1504"/>
                    <a:pt x="30970" y="1514"/>
                    <a:pt x="31034" y="1538"/>
                  </a:cubicBezTo>
                  <a:cubicBezTo>
                    <a:pt x="31391" y="1674"/>
                    <a:pt x="30720" y="1973"/>
                    <a:pt x="31129" y="2136"/>
                  </a:cubicBezTo>
                  <a:cubicBezTo>
                    <a:pt x="31162" y="2149"/>
                    <a:pt x="31189" y="2154"/>
                    <a:pt x="31210" y="2154"/>
                  </a:cubicBezTo>
                  <a:cubicBezTo>
                    <a:pt x="31329" y="2154"/>
                    <a:pt x="31286" y="1978"/>
                    <a:pt x="31413" y="1978"/>
                  </a:cubicBezTo>
                  <a:cubicBezTo>
                    <a:pt x="31416" y="1978"/>
                    <a:pt x="31419" y="1978"/>
                    <a:pt x="31422" y="1978"/>
                  </a:cubicBezTo>
                  <a:cubicBezTo>
                    <a:pt x="31685" y="1994"/>
                    <a:pt x="31983" y="2204"/>
                    <a:pt x="32198" y="2335"/>
                  </a:cubicBezTo>
                  <a:cubicBezTo>
                    <a:pt x="32686" y="2628"/>
                    <a:pt x="33200" y="3137"/>
                    <a:pt x="33729" y="3336"/>
                  </a:cubicBezTo>
                  <a:cubicBezTo>
                    <a:pt x="33774" y="3354"/>
                    <a:pt x="33813" y="3361"/>
                    <a:pt x="33848" y="3361"/>
                  </a:cubicBezTo>
                  <a:cubicBezTo>
                    <a:pt x="33949" y="3361"/>
                    <a:pt x="34022" y="3306"/>
                    <a:pt x="34138" y="3294"/>
                  </a:cubicBezTo>
                  <a:cubicBezTo>
                    <a:pt x="34173" y="3291"/>
                    <a:pt x="34201" y="3290"/>
                    <a:pt x="34225" y="3290"/>
                  </a:cubicBezTo>
                  <a:cubicBezTo>
                    <a:pt x="34452" y="3290"/>
                    <a:pt x="34209" y="3419"/>
                    <a:pt x="34238" y="3509"/>
                  </a:cubicBezTo>
                  <a:cubicBezTo>
                    <a:pt x="34281" y="3638"/>
                    <a:pt x="34608" y="3727"/>
                    <a:pt x="34766" y="3727"/>
                  </a:cubicBezTo>
                  <a:cubicBezTo>
                    <a:pt x="34783" y="3727"/>
                    <a:pt x="34797" y="3726"/>
                    <a:pt x="34809" y="3724"/>
                  </a:cubicBezTo>
                  <a:cubicBezTo>
                    <a:pt x="34903" y="3675"/>
                    <a:pt x="34962" y="3652"/>
                    <a:pt x="34998" y="3652"/>
                  </a:cubicBezTo>
                  <a:cubicBezTo>
                    <a:pt x="35077" y="3652"/>
                    <a:pt x="35047" y="3761"/>
                    <a:pt x="35040" y="3934"/>
                  </a:cubicBezTo>
                  <a:cubicBezTo>
                    <a:pt x="35040" y="3936"/>
                    <a:pt x="35042" y="3937"/>
                    <a:pt x="35044" y="3937"/>
                  </a:cubicBezTo>
                  <a:cubicBezTo>
                    <a:pt x="35091" y="3937"/>
                    <a:pt x="35514" y="3654"/>
                    <a:pt x="35465" y="3614"/>
                  </a:cubicBezTo>
                  <a:lnTo>
                    <a:pt x="35465" y="3614"/>
                  </a:lnTo>
                  <a:cubicBezTo>
                    <a:pt x="35559" y="3688"/>
                    <a:pt x="35423" y="3913"/>
                    <a:pt x="35418" y="3981"/>
                  </a:cubicBezTo>
                  <a:cubicBezTo>
                    <a:pt x="35402" y="4138"/>
                    <a:pt x="35680" y="4180"/>
                    <a:pt x="35790" y="4207"/>
                  </a:cubicBezTo>
                  <a:cubicBezTo>
                    <a:pt x="35910" y="4249"/>
                    <a:pt x="36566" y="4479"/>
                    <a:pt x="36283" y="4637"/>
                  </a:cubicBezTo>
                  <a:cubicBezTo>
                    <a:pt x="35947" y="4825"/>
                    <a:pt x="36702" y="4872"/>
                    <a:pt x="36828" y="4946"/>
                  </a:cubicBezTo>
                  <a:cubicBezTo>
                    <a:pt x="37139" y="5117"/>
                    <a:pt x="36639" y="5622"/>
                    <a:pt x="37021" y="5622"/>
                  </a:cubicBezTo>
                  <a:cubicBezTo>
                    <a:pt x="37024" y="5622"/>
                    <a:pt x="37028" y="5622"/>
                    <a:pt x="37032" y="5622"/>
                  </a:cubicBezTo>
                  <a:cubicBezTo>
                    <a:pt x="37216" y="5407"/>
                    <a:pt x="37090" y="4794"/>
                    <a:pt x="37017" y="4532"/>
                  </a:cubicBezTo>
                  <a:cubicBezTo>
                    <a:pt x="37012" y="4508"/>
                    <a:pt x="36907" y="4115"/>
                    <a:pt x="36837" y="4115"/>
                  </a:cubicBezTo>
                  <a:cubicBezTo>
                    <a:pt x="36830" y="4115"/>
                    <a:pt x="36824" y="4119"/>
                    <a:pt x="36818" y="4128"/>
                  </a:cubicBezTo>
                  <a:cubicBezTo>
                    <a:pt x="36804" y="4128"/>
                    <a:pt x="36791" y="4129"/>
                    <a:pt x="36779" y="4129"/>
                  </a:cubicBezTo>
                  <a:cubicBezTo>
                    <a:pt x="36649" y="4129"/>
                    <a:pt x="36589" y="4100"/>
                    <a:pt x="36503" y="3971"/>
                  </a:cubicBezTo>
                  <a:cubicBezTo>
                    <a:pt x="36388" y="3792"/>
                    <a:pt x="36241" y="3509"/>
                    <a:pt x="35994" y="3488"/>
                  </a:cubicBezTo>
                  <a:cubicBezTo>
                    <a:pt x="35967" y="3486"/>
                    <a:pt x="35942" y="3485"/>
                    <a:pt x="35918" y="3485"/>
                  </a:cubicBezTo>
                  <a:cubicBezTo>
                    <a:pt x="35874" y="3485"/>
                    <a:pt x="35837" y="3488"/>
                    <a:pt x="35806" y="3488"/>
                  </a:cubicBezTo>
                  <a:cubicBezTo>
                    <a:pt x="35725" y="3488"/>
                    <a:pt x="35679" y="3467"/>
                    <a:pt x="35633" y="3315"/>
                  </a:cubicBezTo>
                  <a:cubicBezTo>
                    <a:pt x="35392" y="3153"/>
                    <a:pt x="34759" y="3215"/>
                    <a:pt x="34986" y="2845"/>
                  </a:cubicBezTo>
                  <a:lnTo>
                    <a:pt x="34986" y="2845"/>
                  </a:lnTo>
                  <a:cubicBezTo>
                    <a:pt x="34949" y="2905"/>
                    <a:pt x="34902" y="2929"/>
                    <a:pt x="34849" y="2929"/>
                  </a:cubicBezTo>
                  <a:cubicBezTo>
                    <a:pt x="34652" y="2929"/>
                    <a:pt x="34371" y="2604"/>
                    <a:pt x="34206" y="2555"/>
                  </a:cubicBezTo>
                  <a:cubicBezTo>
                    <a:pt x="34171" y="2544"/>
                    <a:pt x="34144" y="2539"/>
                    <a:pt x="34123" y="2539"/>
                  </a:cubicBezTo>
                  <a:cubicBezTo>
                    <a:pt x="34002" y="2539"/>
                    <a:pt x="34056" y="2688"/>
                    <a:pt x="33892" y="2697"/>
                  </a:cubicBezTo>
                  <a:cubicBezTo>
                    <a:pt x="33887" y="2697"/>
                    <a:pt x="33883" y="2697"/>
                    <a:pt x="33878" y="2697"/>
                  </a:cubicBezTo>
                  <a:cubicBezTo>
                    <a:pt x="33726" y="2697"/>
                    <a:pt x="33751" y="2438"/>
                    <a:pt x="33787" y="2372"/>
                  </a:cubicBezTo>
                  <a:cubicBezTo>
                    <a:pt x="33981" y="2020"/>
                    <a:pt x="33504" y="2130"/>
                    <a:pt x="33268" y="2046"/>
                  </a:cubicBezTo>
                  <a:cubicBezTo>
                    <a:pt x="33168" y="2004"/>
                    <a:pt x="32450" y="1559"/>
                    <a:pt x="32529" y="1538"/>
                  </a:cubicBezTo>
                  <a:lnTo>
                    <a:pt x="32529" y="1538"/>
                  </a:lnTo>
                  <a:cubicBezTo>
                    <a:pt x="32440" y="1559"/>
                    <a:pt x="32665" y="1601"/>
                    <a:pt x="32502" y="1664"/>
                  </a:cubicBezTo>
                  <a:cubicBezTo>
                    <a:pt x="32487" y="1669"/>
                    <a:pt x="32471" y="1672"/>
                    <a:pt x="32454" y="1672"/>
                  </a:cubicBezTo>
                  <a:cubicBezTo>
                    <a:pt x="32375" y="1672"/>
                    <a:pt x="32279" y="1621"/>
                    <a:pt x="32214" y="1596"/>
                  </a:cubicBezTo>
                  <a:cubicBezTo>
                    <a:pt x="32094" y="1543"/>
                    <a:pt x="31879" y="1470"/>
                    <a:pt x="31826" y="1344"/>
                  </a:cubicBezTo>
                  <a:cubicBezTo>
                    <a:pt x="31774" y="1223"/>
                    <a:pt x="31831" y="1134"/>
                    <a:pt x="31606" y="1134"/>
                  </a:cubicBezTo>
                  <a:cubicBezTo>
                    <a:pt x="31438" y="1134"/>
                    <a:pt x="31365" y="1286"/>
                    <a:pt x="31244" y="1291"/>
                  </a:cubicBezTo>
                  <a:cubicBezTo>
                    <a:pt x="31242" y="1291"/>
                    <a:pt x="31241" y="1292"/>
                    <a:pt x="31239" y="1292"/>
                  </a:cubicBezTo>
                  <a:cubicBezTo>
                    <a:pt x="31031" y="1292"/>
                    <a:pt x="30829" y="997"/>
                    <a:pt x="30688" y="888"/>
                  </a:cubicBezTo>
                  <a:cubicBezTo>
                    <a:pt x="30515" y="757"/>
                    <a:pt x="30316" y="657"/>
                    <a:pt x="30106" y="599"/>
                  </a:cubicBezTo>
                  <a:cubicBezTo>
                    <a:pt x="29969" y="565"/>
                    <a:pt x="29828" y="547"/>
                    <a:pt x="29686" y="547"/>
                  </a:cubicBezTo>
                  <a:cubicBezTo>
                    <a:pt x="29611" y="547"/>
                    <a:pt x="29536" y="552"/>
                    <a:pt x="29462" y="563"/>
                  </a:cubicBezTo>
                  <a:cubicBezTo>
                    <a:pt x="29364" y="577"/>
                    <a:pt x="29160" y="718"/>
                    <a:pt x="29055" y="718"/>
                  </a:cubicBezTo>
                  <a:cubicBezTo>
                    <a:pt x="29047" y="718"/>
                    <a:pt x="29039" y="717"/>
                    <a:pt x="29033" y="715"/>
                  </a:cubicBezTo>
                  <a:lnTo>
                    <a:pt x="29033" y="715"/>
                  </a:lnTo>
                  <a:cubicBezTo>
                    <a:pt x="29033" y="715"/>
                    <a:pt x="29033" y="715"/>
                    <a:pt x="29034" y="715"/>
                  </a:cubicBezTo>
                  <a:cubicBezTo>
                    <a:pt x="29065" y="715"/>
                    <a:pt x="29204" y="509"/>
                    <a:pt x="29189" y="458"/>
                  </a:cubicBezTo>
                  <a:cubicBezTo>
                    <a:pt x="29159" y="363"/>
                    <a:pt x="28798" y="316"/>
                    <a:pt x="28685" y="316"/>
                  </a:cubicBezTo>
                  <a:cubicBezTo>
                    <a:pt x="28679" y="316"/>
                    <a:pt x="28674" y="316"/>
                    <a:pt x="28670" y="316"/>
                  </a:cubicBezTo>
                  <a:cubicBezTo>
                    <a:pt x="28521" y="326"/>
                    <a:pt x="28560" y="454"/>
                    <a:pt x="28404" y="454"/>
                  </a:cubicBezTo>
                  <a:cubicBezTo>
                    <a:pt x="28395" y="454"/>
                    <a:pt x="28386" y="453"/>
                    <a:pt x="28376" y="453"/>
                  </a:cubicBezTo>
                  <a:cubicBezTo>
                    <a:pt x="28224" y="442"/>
                    <a:pt x="28077" y="405"/>
                    <a:pt x="27941" y="337"/>
                  </a:cubicBezTo>
                  <a:cubicBezTo>
                    <a:pt x="27628" y="202"/>
                    <a:pt x="27585" y="19"/>
                    <a:pt x="27338" y="19"/>
                  </a:cubicBezTo>
                  <a:cubicBezTo>
                    <a:pt x="27279" y="19"/>
                    <a:pt x="27207" y="30"/>
                    <a:pt x="27118" y="54"/>
                  </a:cubicBezTo>
                  <a:cubicBezTo>
                    <a:pt x="27000" y="131"/>
                    <a:pt x="26889" y="148"/>
                    <a:pt x="26768" y="148"/>
                  </a:cubicBezTo>
                  <a:cubicBezTo>
                    <a:pt x="26684" y="148"/>
                    <a:pt x="26596" y="140"/>
                    <a:pt x="26499" y="138"/>
                  </a:cubicBezTo>
                  <a:cubicBezTo>
                    <a:pt x="26498" y="138"/>
                    <a:pt x="26497" y="138"/>
                    <a:pt x="26496" y="138"/>
                  </a:cubicBezTo>
                  <a:cubicBezTo>
                    <a:pt x="26395" y="138"/>
                    <a:pt x="26337" y="385"/>
                    <a:pt x="26129" y="385"/>
                  </a:cubicBezTo>
                  <a:cubicBezTo>
                    <a:pt x="26125" y="385"/>
                    <a:pt x="26121" y="385"/>
                    <a:pt x="26116" y="384"/>
                  </a:cubicBezTo>
                  <a:cubicBezTo>
                    <a:pt x="26102" y="305"/>
                    <a:pt x="26235" y="53"/>
                    <a:pt x="26083" y="53"/>
                  </a:cubicBezTo>
                  <a:cubicBezTo>
                    <a:pt x="26065" y="53"/>
                    <a:pt x="26044" y="57"/>
                    <a:pt x="26017" y="65"/>
                  </a:cubicBezTo>
                  <a:cubicBezTo>
                    <a:pt x="25876" y="102"/>
                    <a:pt x="25777" y="241"/>
                    <a:pt x="25670" y="342"/>
                  </a:cubicBezTo>
                  <a:lnTo>
                    <a:pt x="25670" y="342"/>
                  </a:lnTo>
                  <a:cubicBezTo>
                    <a:pt x="25770" y="243"/>
                    <a:pt x="25667" y="220"/>
                    <a:pt x="25522" y="220"/>
                  </a:cubicBezTo>
                  <a:cubicBezTo>
                    <a:pt x="25401" y="220"/>
                    <a:pt x="25251" y="236"/>
                    <a:pt x="25164" y="236"/>
                  </a:cubicBezTo>
                  <a:cubicBezTo>
                    <a:pt x="25141" y="236"/>
                    <a:pt x="25122" y="235"/>
                    <a:pt x="25110" y="232"/>
                  </a:cubicBezTo>
                  <a:cubicBezTo>
                    <a:pt x="24893" y="192"/>
                    <a:pt x="25074" y="1"/>
                    <a:pt x="24844" y="1"/>
                  </a:cubicBezTo>
                  <a:close/>
                  <a:moveTo>
                    <a:pt x="14445" y="5858"/>
                  </a:moveTo>
                  <a:lnTo>
                    <a:pt x="14445" y="5858"/>
                  </a:lnTo>
                  <a:cubicBezTo>
                    <a:pt x="14445" y="5859"/>
                    <a:pt x="14444" y="5860"/>
                    <a:pt x="14444" y="5861"/>
                  </a:cubicBezTo>
                  <a:lnTo>
                    <a:pt x="14444" y="5861"/>
                  </a:lnTo>
                  <a:cubicBezTo>
                    <a:pt x="14444" y="5860"/>
                    <a:pt x="14445" y="5859"/>
                    <a:pt x="14445" y="5858"/>
                  </a:cubicBezTo>
                  <a:close/>
                  <a:moveTo>
                    <a:pt x="13743" y="6361"/>
                  </a:moveTo>
                  <a:lnTo>
                    <a:pt x="13633" y="6472"/>
                  </a:lnTo>
                  <a:lnTo>
                    <a:pt x="13617" y="6671"/>
                  </a:lnTo>
                  <a:cubicBezTo>
                    <a:pt x="13874" y="6655"/>
                    <a:pt x="13926" y="6550"/>
                    <a:pt x="13743" y="6361"/>
                  </a:cubicBezTo>
                  <a:close/>
                  <a:moveTo>
                    <a:pt x="22142" y="6519"/>
                  </a:moveTo>
                  <a:cubicBezTo>
                    <a:pt x="22237" y="6555"/>
                    <a:pt x="22341" y="6624"/>
                    <a:pt x="22373" y="6713"/>
                  </a:cubicBezTo>
                  <a:cubicBezTo>
                    <a:pt x="22301" y="6748"/>
                    <a:pt x="22242" y="6765"/>
                    <a:pt x="22192" y="6765"/>
                  </a:cubicBezTo>
                  <a:cubicBezTo>
                    <a:pt x="22095" y="6765"/>
                    <a:pt x="22035" y="6698"/>
                    <a:pt x="21990" y="6576"/>
                  </a:cubicBezTo>
                  <a:lnTo>
                    <a:pt x="22142" y="6519"/>
                  </a:lnTo>
                  <a:close/>
                  <a:moveTo>
                    <a:pt x="26287" y="6714"/>
                  </a:moveTo>
                  <a:cubicBezTo>
                    <a:pt x="26165" y="6714"/>
                    <a:pt x="26007" y="6947"/>
                    <a:pt x="26248" y="6964"/>
                  </a:cubicBezTo>
                  <a:cubicBezTo>
                    <a:pt x="26295" y="6970"/>
                    <a:pt x="26342" y="6975"/>
                    <a:pt x="26389" y="6975"/>
                  </a:cubicBezTo>
                  <a:cubicBezTo>
                    <a:pt x="26407" y="6779"/>
                    <a:pt x="26352" y="6714"/>
                    <a:pt x="26287" y="6714"/>
                  </a:cubicBezTo>
                  <a:close/>
                  <a:moveTo>
                    <a:pt x="29852" y="7433"/>
                  </a:moveTo>
                  <a:cubicBezTo>
                    <a:pt x="29759" y="7433"/>
                    <a:pt x="29654" y="7560"/>
                    <a:pt x="29645" y="7620"/>
                  </a:cubicBezTo>
                  <a:cubicBezTo>
                    <a:pt x="29706" y="7646"/>
                    <a:pt x="29794" y="7687"/>
                    <a:pt x="29866" y="7687"/>
                  </a:cubicBezTo>
                  <a:cubicBezTo>
                    <a:pt x="29912" y="7687"/>
                    <a:pt x="29951" y="7671"/>
                    <a:pt x="29975" y="7625"/>
                  </a:cubicBezTo>
                  <a:cubicBezTo>
                    <a:pt x="29954" y="7557"/>
                    <a:pt x="29928" y="7494"/>
                    <a:pt x="29891" y="7442"/>
                  </a:cubicBezTo>
                  <a:cubicBezTo>
                    <a:pt x="29879" y="7436"/>
                    <a:pt x="29866" y="7433"/>
                    <a:pt x="29852" y="7433"/>
                  </a:cubicBezTo>
                  <a:close/>
                  <a:moveTo>
                    <a:pt x="39279" y="7851"/>
                  </a:moveTo>
                  <a:cubicBezTo>
                    <a:pt x="39272" y="7857"/>
                    <a:pt x="39266" y="7862"/>
                    <a:pt x="39261" y="7866"/>
                  </a:cubicBezTo>
                  <a:cubicBezTo>
                    <a:pt x="39267" y="7862"/>
                    <a:pt x="39274" y="7857"/>
                    <a:pt x="39279" y="7851"/>
                  </a:cubicBezTo>
                  <a:close/>
                  <a:moveTo>
                    <a:pt x="31653" y="9035"/>
                  </a:moveTo>
                  <a:cubicBezTo>
                    <a:pt x="31653" y="9035"/>
                    <a:pt x="31653" y="9035"/>
                    <a:pt x="31653" y="9035"/>
                  </a:cubicBezTo>
                  <a:cubicBezTo>
                    <a:pt x="31653" y="9035"/>
                    <a:pt x="31653" y="9035"/>
                    <a:pt x="31653" y="9035"/>
                  </a:cubicBezTo>
                  <a:close/>
                  <a:moveTo>
                    <a:pt x="10836" y="9942"/>
                  </a:moveTo>
                  <a:cubicBezTo>
                    <a:pt x="10834" y="9945"/>
                    <a:pt x="10832" y="9948"/>
                    <a:pt x="10830" y="9951"/>
                  </a:cubicBezTo>
                  <a:lnTo>
                    <a:pt x="10830" y="9951"/>
                  </a:lnTo>
                  <a:cubicBezTo>
                    <a:pt x="10834" y="9950"/>
                    <a:pt x="10839" y="9949"/>
                    <a:pt x="10843" y="9948"/>
                  </a:cubicBezTo>
                  <a:lnTo>
                    <a:pt x="10836" y="9942"/>
                  </a:lnTo>
                  <a:close/>
                  <a:moveTo>
                    <a:pt x="15507" y="13375"/>
                  </a:moveTo>
                  <a:cubicBezTo>
                    <a:pt x="15508" y="13375"/>
                    <a:pt x="15509" y="13376"/>
                    <a:pt x="15510" y="13377"/>
                  </a:cubicBezTo>
                  <a:cubicBezTo>
                    <a:pt x="15509" y="13376"/>
                    <a:pt x="15508" y="13375"/>
                    <a:pt x="15507" y="13375"/>
                  </a:cubicBezTo>
                  <a:close/>
                  <a:moveTo>
                    <a:pt x="14744" y="13429"/>
                  </a:moveTo>
                  <a:lnTo>
                    <a:pt x="14744" y="13429"/>
                  </a:lnTo>
                  <a:cubicBezTo>
                    <a:pt x="14755" y="13555"/>
                    <a:pt x="14791" y="13649"/>
                    <a:pt x="14676" y="13754"/>
                  </a:cubicBezTo>
                  <a:cubicBezTo>
                    <a:pt x="14597" y="13702"/>
                    <a:pt x="14456" y="13618"/>
                    <a:pt x="14545" y="13482"/>
                  </a:cubicBezTo>
                  <a:lnTo>
                    <a:pt x="14744" y="13429"/>
                  </a:lnTo>
                  <a:close/>
                  <a:moveTo>
                    <a:pt x="8222" y="13907"/>
                  </a:moveTo>
                  <a:cubicBezTo>
                    <a:pt x="8214" y="13920"/>
                    <a:pt x="8207" y="13933"/>
                    <a:pt x="8199" y="13946"/>
                  </a:cubicBezTo>
                  <a:lnTo>
                    <a:pt x="8199" y="13946"/>
                  </a:lnTo>
                  <a:cubicBezTo>
                    <a:pt x="8202" y="13945"/>
                    <a:pt x="8204" y="13944"/>
                    <a:pt x="8206" y="13943"/>
                  </a:cubicBezTo>
                  <a:cubicBezTo>
                    <a:pt x="8213" y="13931"/>
                    <a:pt x="8218" y="13919"/>
                    <a:pt x="8222" y="13907"/>
                  </a:cubicBezTo>
                  <a:close/>
                  <a:moveTo>
                    <a:pt x="7063" y="15453"/>
                  </a:moveTo>
                  <a:cubicBezTo>
                    <a:pt x="7150" y="15453"/>
                    <a:pt x="7223" y="15556"/>
                    <a:pt x="7168" y="15673"/>
                  </a:cubicBezTo>
                  <a:cubicBezTo>
                    <a:pt x="7102" y="15810"/>
                    <a:pt x="7021" y="15871"/>
                    <a:pt x="6962" y="15871"/>
                  </a:cubicBezTo>
                  <a:cubicBezTo>
                    <a:pt x="6880" y="15871"/>
                    <a:pt x="6840" y="15753"/>
                    <a:pt x="6937" y="15553"/>
                  </a:cubicBezTo>
                  <a:lnTo>
                    <a:pt x="6932" y="15553"/>
                  </a:lnTo>
                  <a:cubicBezTo>
                    <a:pt x="6968" y="15482"/>
                    <a:pt x="7018" y="15453"/>
                    <a:pt x="7063" y="15453"/>
                  </a:cubicBezTo>
                  <a:close/>
                  <a:moveTo>
                    <a:pt x="41442" y="15736"/>
                  </a:moveTo>
                  <a:cubicBezTo>
                    <a:pt x="41422" y="15889"/>
                    <a:pt x="41439" y="16037"/>
                    <a:pt x="41298" y="16037"/>
                  </a:cubicBezTo>
                  <a:cubicBezTo>
                    <a:pt x="41289" y="16037"/>
                    <a:pt x="41279" y="16036"/>
                    <a:pt x="41269" y="16035"/>
                  </a:cubicBezTo>
                  <a:lnTo>
                    <a:pt x="41290" y="15878"/>
                  </a:lnTo>
                  <a:lnTo>
                    <a:pt x="41442" y="15736"/>
                  </a:lnTo>
                  <a:close/>
                  <a:moveTo>
                    <a:pt x="41817" y="16229"/>
                  </a:moveTo>
                  <a:lnTo>
                    <a:pt x="41817" y="16229"/>
                  </a:lnTo>
                  <a:cubicBezTo>
                    <a:pt x="41818" y="16229"/>
                    <a:pt x="41819" y="16229"/>
                    <a:pt x="41819" y="16229"/>
                  </a:cubicBezTo>
                  <a:cubicBezTo>
                    <a:pt x="41819" y="16229"/>
                    <a:pt x="41818" y="16229"/>
                    <a:pt x="41817" y="16229"/>
                  </a:cubicBezTo>
                  <a:close/>
                  <a:moveTo>
                    <a:pt x="6817" y="16678"/>
                  </a:moveTo>
                  <a:cubicBezTo>
                    <a:pt x="6814" y="16686"/>
                    <a:pt x="6810" y="16694"/>
                    <a:pt x="6806" y="16701"/>
                  </a:cubicBezTo>
                  <a:cubicBezTo>
                    <a:pt x="6809" y="16697"/>
                    <a:pt x="6813" y="16689"/>
                    <a:pt x="6817" y="16678"/>
                  </a:cubicBezTo>
                  <a:close/>
                  <a:moveTo>
                    <a:pt x="13210" y="16889"/>
                  </a:moveTo>
                  <a:cubicBezTo>
                    <a:pt x="13210" y="16889"/>
                    <a:pt x="13210" y="16889"/>
                    <a:pt x="13210" y="16889"/>
                  </a:cubicBezTo>
                  <a:lnTo>
                    <a:pt x="13210" y="16889"/>
                  </a:lnTo>
                  <a:cubicBezTo>
                    <a:pt x="13210" y="16889"/>
                    <a:pt x="13210" y="16889"/>
                    <a:pt x="13210" y="16889"/>
                  </a:cubicBezTo>
                  <a:lnTo>
                    <a:pt x="13210" y="16889"/>
                  </a:lnTo>
                  <a:cubicBezTo>
                    <a:pt x="13209" y="16889"/>
                    <a:pt x="13209" y="16889"/>
                    <a:pt x="13208" y="16890"/>
                  </a:cubicBezTo>
                  <a:cubicBezTo>
                    <a:pt x="13209" y="16889"/>
                    <a:pt x="13209" y="16889"/>
                    <a:pt x="13210" y="16889"/>
                  </a:cubicBezTo>
                  <a:close/>
                  <a:moveTo>
                    <a:pt x="40600" y="17220"/>
                  </a:moveTo>
                  <a:cubicBezTo>
                    <a:pt x="40559" y="17220"/>
                    <a:pt x="40502" y="17250"/>
                    <a:pt x="40430" y="17309"/>
                  </a:cubicBezTo>
                  <a:cubicBezTo>
                    <a:pt x="40488" y="17405"/>
                    <a:pt x="40519" y="17506"/>
                    <a:pt x="40629" y="17506"/>
                  </a:cubicBezTo>
                  <a:cubicBezTo>
                    <a:pt x="40639" y="17506"/>
                    <a:pt x="40649" y="17505"/>
                    <a:pt x="40661" y="17503"/>
                  </a:cubicBezTo>
                  <a:cubicBezTo>
                    <a:pt x="40694" y="17313"/>
                    <a:pt x="40672" y="17220"/>
                    <a:pt x="40600" y="17220"/>
                  </a:cubicBezTo>
                  <a:close/>
                  <a:moveTo>
                    <a:pt x="6093" y="17985"/>
                  </a:moveTo>
                  <a:cubicBezTo>
                    <a:pt x="6094" y="17986"/>
                    <a:pt x="6095" y="17986"/>
                    <a:pt x="6096" y="17987"/>
                  </a:cubicBezTo>
                  <a:lnTo>
                    <a:pt x="6096" y="17987"/>
                  </a:lnTo>
                  <a:cubicBezTo>
                    <a:pt x="6095" y="17986"/>
                    <a:pt x="6094" y="17986"/>
                    <a:pt x="6093" y="17985"/>
                  </a:cubicBezTo>
                  <a:close/>
                  <a:moveTo>
                    <a:pt x="6219" y="18300"/>
                  </a:moveTo>
                  <a:cubicBezTo>
                    <a:pt x="6210" y="18321"/>
                    <a:pt x="6200" y="18342"/>
                    <a:pt x="6191" y="18363"/>
                  </a:cubicBezTo>
                  <a:lnTo>
                    <a:pt x="6191" y="18363"/>
                  </a:lnTo>
                  <a:cubicBezTo>
                    <a:pt x="6206" y="18334"/>
                    <a:pt x="6216" y="18309"/>
                    <a:pt x="6219" y="18300"/>
                  </a:cubicBezTo>
                  <a:close/>
                  <a:moveTo>
                    <a:pt x="40531" y="18125"/>
                  </a:moveTo>
                  <a:cubicBezTo>
                    <a:pt x="40473" y="18125"/>
                    <a:pt x="40412" y="18163"/>
                    <a:pt x="40393" y="18237"/>
                  </a:cubicBezTo>
                  <a:cubicBezTo>
                    <a:pt x="40372" y="18347"/>
                    <a:pt x="40446" y="18423"/>
                    <a:pt x="40522" y="18423"/>
                  </a:cubicBezTo>
                  <a:cubicBezTo>
                    <a:pt x="40576" y="18423"/>
                    <a:pt x="40630" y="18384"/>
                    <a:pt x="40650" y="18289"/>
                  </a:cubicBezTo>
                  <a:cubicBezTo>
                    <a:pt x="40664" y="18178"/>
                    <a:pt x="40600" y="18125"/>
                    <a:pt x="40531" y="18125"/>
                  </a:cubicBezTo>
                  <a:close/>
                  <a:moveTo>
                    <a:pt x="41348" y="19694"/>
                  </a:moveTo>
                  <a:cubicBezTo>
                    <a:pt x="41350" y="19694"/>
                    <a:pt x="41351" y="19694"/>
                    <a:pt x="41353" y="19695"/>
                  </a:cubicBezTo>
                  <a:cubicBezTo>
                    <a:pt x="41351" y="19694"/>
                    <a:pt x="41350" y="19694"/>
                    <a:pt x="41348" y="19694"/>
                  </a:cubicBezTo>
                  <a:close/>
                  <a:moveTo>
                    <a:pt x="34553" y="20282"/>
                  </a:moveTo>
                  <a:cubicBezTo>
                    <a:pt x="34631" y="20282"/>
                    <a:pt x="34704" y="20363"/>
                    <a:pt x="34673" y="20476"/>
                  </a:cubicBezTo>
                  <a:cubicBezTo>
                    <a:pt x="34615" y="20517"/>
                    <a:pt x="34537" y="20566"/>
                    <a:pt x="34482" y="20566"/>
                  </a:cubicBezTo>
                  <a:cubicBezTo>
                    <a:pt x="34432" y="20566"/>
                    <a:pt x="34402" y="20527"/>
                    <a:pt x="34421" y="20408"/>
                  </a:cubicBezTo>
                  <a:cubicBezTo>
                    <a:pt x="34447" y="20319"/>
                    <a:pt x="34501" y="20282"/>
                    <a:pt x="34553" y="20282"/>
                  </a:cubicBezTo>
                  <a:close/>
                  <a:moveTo>
                    <a:pt x="5170" y="21230"/>
                  </a:moveTo>
                  <a:cubicBezTo>
                    <a:pt x="5170" y="21231"/>
                    <a:pt x="5170" y="21231"/>
                    <a:pt x="5170" y="21231"/>
                  </a:cubicBezTo>
                  <a:cubicBezTo>
                    <a:pt x="5170" y="21231"/>
                    <a:pt x="5170" y="21231"/>
                    <a:pt x="5170" y="21230"/>
                  </a:cubicBezTo>
                  <a:close/>
                  <a:moveTo>
                    <a:pt x="4454" y="22620"/>
                  </a:moveTo>
                  <a:cubicBezTo>
                    <a:pt x="4403" y="22620"/>
                    <a:pt x="4347" y="22649"/>
                    <a:pt x="4321" y="22720"/>
                  </a:cubicBezTo>
                  <a:lnTo>
                    <a:pt x="4389" y="22914"/>
                  </a:lnTo>
                  <a:cubicBezTo>
                    <a:pt x="4659" y="22759"/>
                    <a:pt x="4566" y="22620"/>
                    <a:pt x="4454" y="22620"/>
                  </a:cubicBezTo>
                  <a:close/>
                  <a:moveTo>
                    <a:pt x="33879" y="24279"/>
                  </a:moveTo>
                  <a:lnTo>
                    <a:pt x="33879" y="24279"/>
                  </a:lnTo>
                  <a:cubicBezTo>
                    <a:pt x="33884" y="24281"/>
                    <a:pt x="33888" y="24282"/>
                    <a:pt x="33892" y="24282"/>
                  </a:cubicBezTo>
                  <a:cubicBezTo>
                    <a:pt x="33887" y="24281"/>
                    <a:pt x="33883" y="24280"/>
                    <a:pt x="33879" y="24279"/>
                  </a:cubicBezTo>
                  <a:close/>
                  <a:moveTo>
                    <a:pt x="33289" y="24413"/>
                  </a:moveTo>
                  <a:cubicBezTo>
                    <a:pt x="33383" y="24445"/>
                    <a:pt x="33541" y="24492"/>
                    <a:pt x="33488" y="24649"/>
                  </a:cubicBezTo>
                  <a:cubicBezTo>
                    <a:pt x="33521" y="24738"/>
                    <a:pt x="33488" y="24813"/>
                    <a:pt x="33448" y="24813"/>
                  </a:cubicBezTo>
                  <a:cubicBezTo>
                    <a:pt x="33425" y="24813"/>
                    <a:pt x="33399" y="24787"/>
                    <a:pt x="33383" y="24723"/>
                  </a:cubicBezTo>
                  <a:cubicBezTo>
                    <a:pt x="33357" y="24618"/>
                    <a:pt x="33326" y="24513"/>
                    <a:pt x="33289" y="24413"/>
                  </a:cubicBezTo>
                  <a:close/>
                  <a:moveTo>
                    <a:pt x="3707" y="25126"/>
                  </a:moveTo>
                  <a:cubicBezTo>
                    <a:pt x="3707" y="25126"/>
                    <a:pt x="3708" y="25126"/>
                    <a:pt x="3708" y="25126"/>
                  </a:cubicBezTo>
                  <a:cubicBezTo>
                    <a:pt x="3708" y="25126"/>
                    <a:pt x="3707" y="25126"/>
                    <a:pt x="3707" y="25126"/>
                  </a:cubicBezTo>
                  <a:close/>
                  <a:moveTo>
                    <a:pt x="3126" y="26568"/>
                  </a:moveTo>
                  <a:lnTo>
                    <a:pt x="3126" y="26568"/>
                  </a:lnTo>
                  <a:cubicBezTo>
                    <a:pt x="3126" y="26568"/>
                    <a:pt x="3127" y="26569"/>
                    <a:pt x="3128" y="26569"/>
                  </a:cubicBezTo>
                  <a:lnTo>
                    <a:pt x="3128" y="26569"/>
                  </a:lnTo>
                  <a:cubicBezTo>
                    <a:pt x="3127" y="26569"/>
                    <a:pt x="3126" y="26568"/>
                    <a:pt x="3126" y="26568"/>
                  </a:cubicBezTo>
                  <a:close/>
                  <a:moveTo>
                    <a:pt x="32541" y="28250"/>
                  </a:moveTo>
                  <a:cubicBezTo>
                    <a:pt x="32542" y="28251"/>
                    <a:pt x="32543" y="28251"/>
                    <a:pt x="32544" y="28251"/>
                  </a:cubicBezTo>
                  <a:cubicBezTo>
                    <a:pt x="32543" y="28251"/>
                    <a:pt x="32542" y="28251"/>
                    <a:pt x="32541" y="28250"/>
                  </a:cubicBezTo>
                  <a:close/>
                  <a:moveTo>
                    <a:pt x="35367" y="30426"/>
                  </a:moveTo>
                  <a:cubicBezTo>
                    <a:pt x="35319" y="30426"/>
                    <a:pt x="35274" y="30452"/>
                    <a:pt x="35218" y="30459"/>
                  </a:cubicBezTo>
                  <a:cubicBezTo>
                    <a:pt x="35235" y="30548"/>
                    <a:pt x="35248" y="30575"/>
                    <a:pt x="35292" y="30575"/>
                  </a:cubicBezTo>
                  <a:cubicBezTo>
                    <a:pt x="35305" y="30575"/>
                    <a:pt x="35320" y="30572"/>
                    <a:pt x="35339" y="30569"/>
                  </a:cubicBezTo>
                  <a:cubicBezTo>
                    <a:pt x="35339" y="30569"/>
                    <a:pt x="35533" y="30537"/>
                    <a:pt x="35475" y="30480"/>
                  </a:cubicBezTo>
                  <a:cubicBezTo>
                    <a:pt x="35434" y="30439"/>
                    <a:pt x="35400" y="30426"/>
                    <a:pt x="35367" y="30426"/>
                  </a:cubicBezTo>
                  <a:close/>
                  <a:moveTo>
                    <a:pt x="32607" y="30151"/>
                  </a:moveTo>
                  <a:cubicBezTo>
                    <a:pt x="32644" y="30151"/>
                    <a:pt x="32667" y="30182"/>
                    <a:pt x="32707" y="30254"/>
                  </a:cubicBezTo>
                  <a:cubicBezTo>
                    <a:pt x="32765" y="30354"/>
                    <a:pt x="32885" y="30501"/>
                    <a:pt x="32770" y="30585"/>
                  </a:cubicBezTo>
                  <a:lnTo>
                    <a:pt x="32765" y="30585"/>
                  </a:lnTo>
                  <a:cubicBezTo>
                    <a:pt x="32675" y="30459"/>
                    <a:pt x="32592" y="30322"/>
                    <a:pt x="32518" y="30181"/>
                  </a:cubicBezTo>
                  <a:cubicBezTo>
                    <a:pt x="32557" y="30161"/>
                    <a:pt x="32584" y="30151"/>
                    <a:pt x="32607" y="30151"/>
                  </a:cubicBezTo>
                  <a:close/>
                  <a:moveTo>
                    <a:pt x="34419" y="32025"/>
                  </a:moveTo>
                  <a:cubicBezTo>
                    <a:pt x="34417" y="32029"/>
                    <a:pt x="34417" y="32033"/>
                    <a:pt x="34416" y="32037"/>
                  </a:cubicBezTo>
                  <a:cubicBezTo>
                    <a:pt x="34417" y="32033"/>
                    <a:pt x="34418" y="32029"/>
                    <a:pt x="34419" y="32025"/>
                  </a:cubicBezTo>
                  <a:close/>
                  <a:moveTo>
                    <a:pt x="1458" y="33830"/>
                  </a:moveTo>
                  <a:cubicBezTo>
                    <a:pt x="1459" y="33830"/>
                    <a:pt x="1459" y="33830"/>
                    <a:pt x="1460" y="33830"/>
                  </a:cubicBezTo>
                  <a:lnTo>
                    <a:pt x="1460" y="33830"/>
                  </a:lnTo>
                  <a:cubicBezTo>
                    <a:pt x="1459" y="33830"/>
                    <a:pt x="1459" y="33830"/>
                    <a:pt x="1458" y="33830"/>
                  </a:cubicBezTo>
                  <a:close/>
                  <a:moveTo>
                    <a:pt x="6574" y="35084"/>
                  </a:moveTo>
                  <a:cubicBezTo>
                    <a:pt x="6600" y="35084"/>
                    <a:pt x="6628" y="35099"/>
                    <a:pt x="6659" y="35135"/>
                  </a:cubicBezTo>
                  <a:cubicBezTo>
                    <a:pt x="6754" y="35235"/>
                    <a:pt x="6691" y="35382"/>
                    <a:pt x="6670" y="35513"/>
                  </a:cubicBezTo>
                  <a:cubicBezTo>
                    <a:pt x="6576" y="35497"/>
                    <a:pt x="6408" y="35482"/>
                    <a:pt x="6434" y="35319"/>
                  </a:cubicBezTo>
                  <a:cubicBezTo>
                    <a:pt x="6450" y="35210"/>
                    <a:pt x="6500" y="35084"/>
                    <a:pt x="6574" y="35084"/>
                  </a:cubicBezTo>
                  <a:close/>
                  <a:moveTo>
                    <a:pt x="7173" y="36843"/>
                  </a:moveTo>
                  <a:cubicBezTo>
                    <a:pt x="6870" y="36843"/>
                    <a:pt x="7029" y="37133"/>
                    <a:pt x="7150" y="37133"/>
                  </a:cubicBezTo>
                  <a:cubicBezTo>
                    <a:pt x="7192" y="37133"/>
                    <a:pt x="7230" y="37098"/>
                    <a:pt x="7241" y="37002"/>
                  </a:cubicBezTo>
                  <a:cubicBezTo>
                    <a:pt x="7252" y="36955"/>
                    <a:pt x="7262" y="36902"/>
                    <a:pt x="7262" y="36850"/>
                  </a:cubicBezTo>
                  <a:cubicBezTo>
                    <a:pt x="7229" y="36845"/>
                    <a:pt x="7199" y="36843"/>
                    <a:pt x="7173" y="36843"/>
                  </a:cubicBezTo>
                  <a:close/>
                  <a:moveTo>
                    <a:pt x="1369" y="37663"/>
                  </a:moveTo>
                  <a:lnTo>
                    <a:pt x="1369" y="37663"/>
                  </a:lnTo>
                  <a:cubicBezTo>
                    <a:pt x="1369" y="37663"/>
                    <a:pt x="1369" y="37664"/>
                    <a:pt x="1369" y="37665"/>
                  </a:cubicBezTo>
                  <a:lnTo>
                    <a:pt x="1369" y="37665"/>
                  </a:lnTo>
                  <a:cubicBezTo>
                    <a:pt x="1369" y="37664"/>
                    <a:pt x="1369" y="37663"/>
                    <a:pt x="1369" y="37663"/>
                  </a:cubicBezTo>
                  <a:close/>
                  <a:moveTo>
                    <a:pt x="6395" y="39594"/>
                  </a:moveTo>
                  <a:cubicBezTo>
                    <a:pt x="6420" y="39594"/>
                    <a:pt x="6448" y="39608"/>
                    <a:pt x="6481" y="39639"/>
                  </a:cubicBezTo>
                  <a:cubicBezTo>
                    <a:pt x="6586" y="39728"/>
                    <a:pt x="6528" y="39880"/>
                    <a:pt x="6518" y="40012"/>
                  </a:cubicBezTo>
                  <a:cubicBezTo>
                    <a:pt x="6424" y="40006"/>
                    <a:pt x="6256" y="40001"/>
                    <a:pt x="6271" y="39839"/>
                  </a:cubicBezTo>
                  <a:cubicBezTo>
                    <a:pt x="6279" y="39727"/>
                    <a:pt x="6318" y="39594"/>
                    <a:pt x="6395" y="39594"/>
                  </a:cubicBezTo>
                  <a:close/>
                  <a:moveTo>
                    <a:pt x="3265" y="44211"/>
                  </a:moveTo>
                  <a:cubicBezTo>
                    <a:pt x="3253" y="44215"/>
                    <a:pt x="3240" y="44217"/>
                    <a:pt x="3227" y="44217"/>
                  </a:cubicBezTo>
                  <a:cubicBezTo>
                    <a:pt x="3225" y="44217"/>
                    <a:pt x="3222" y="44217"/>
                    <a:pt x="3220" y="44217"/>
                  </a:cubicBezTo>
                  <a:cubicBezTo>
                    <a:pt x="3145" y="44256"/>
                    <a:pt x="3148" y="44270"/>
                    <a:pt x="3175" y="44270"/>
                  </a:cubicBezTo>
                  <a:cubicBezTo>
                    <a:pt x="3217" y="44270"/>
                    <a:pt x="3318" y="44235"/>
                    <a:pt x="3265" y="44211"/>
                  </a:cubicBezTo>
                  <a:close/>
                  <a:moveTo>
                    <a:pt x="23294" y="172"/>
                  </a:moveTo>
                  <a:cubicBezTo>
                    <a:pt x="23124" y="172"/>
                    <a:pt x="22956" y="198"/>
                    <a:pt x="22792" y="248"/>
                  </a:cubicBezTo>
                  <a:cubicBezTo>
                    <a:pt x="22588" y="306"/>
                    <a:pt x="22845" y="573"/>
                    <a:pt x="22583" y="668"/>
                  </a:cubicBezTo>
                  <a:cubicBezTo>
                    <a:pt x="22512" y="696"/>
                    <a:pt x="22439" y="709"/>
                    <a:pt x="22367" y="709"/>
                  </a:cubicBezTo>
                  <a:cubicBezTo>
                    <a:pt x="22278" y="709"/>
                    <a:pt x="22191" y="689"/>
                    <a:pt x="22111" y="652"/>
                  </a:cubicBezTo>
                  <a:cubicBezTo>
                    <a:pt x="22093" y="574"/>
                    <a:pt x="22078" y="544"/>
                    <a:pt x="22026" y="544"/>
                  </a:cubicBezTo>
                  <a:cubicBezTo>
                    <a:pt x="22001" y="544"/>
                    <a:pt x="21968" y="551"/>
                    <a:pt x="21922" y="563"/>
                  </a:cubicBezTo>
                  <a:cubicBezTo>
                    <a:pt x="21686" y="615"/>
                    <a:pt x="21817" y="594"/>
                    <a:pt x="21791" y="778"/>
                  </a:cubicBezTo>
                  <a:cubicBezTo>
                    <a:pt x="21778" y="840"/>
                    <a:pt x="21665" y="922"/>
                    <a:pt x="21577" y="922"/>
                  </a:cubicBezTo>
                  <a:cubicBezTo>
                    <a:pt x="21562" y="922"/>
                    <a:pt x="21547" y="919"/>
                    <a:pt x="21534" y="914"/>
                  </a:cubicBezTo>
                  <a:cubicBezTo>
                    <a:pt x="21361" y="837"/>
                    <a:pt x="21512" y="597"/>
                    <a:pt x="21318" y="597"/>
                  </a:cubicBezTo>
                  <a:cubicBezTo>
                    <a:pt x="21289" y="597"/>
                    <a:pt x="21251" y="603"/>
                    <a:pt x="21204" y="615"/>
                  </a:cubicBezTo>
                  <a:cubicBezTo>
                    <a:pt x="21073" y="647"/>
                    <a:pt x="20826" y="856"/>
                    <a:pt x="20863" y="982"/>
                  </a:cubicBezTo>
                  <a:cubicBezTo>
                    <a:pt x="20810" y="1024"/>
                    <a:pt x="20695" y="1040"/>
                    <a:pt x="20627" y="1076"/>
                  </a:cubicBezTo>
                  <a:cubicBezTo>
                    <a:pt x="20544" y="1118"/>
                    <a:pt x="19996" y="1533"/>
                    <a:pt x="19937" y="1533"/>
                  </a:cubicBezTo>
                  <a:cubicBezTo>
                    <a:pt x="19936" y="1533"/>
                    <a:pt x="19935" y="1533"/>
                    <a:pt x="19935" y="1533"/>
                  </a:cubicBezTo>
                  <a:cubicBezTo>
                    <a:pt x="19779" y="1481"/>
                    <a:pt x="20123" y="1089"/>
                    <a:pt x="20108" y="1015"/>
                  </a:cubicBezTo>
                  <a:lnTo>
                    <a:pt x="20108" y="1015"/>
                  </a:lnTo>
                  <a:cubicBezTo>
                    <a:pt x="20123" y="1099"/>
                    <a:pt x="19379" y="1507"/>
                    <a:pt x="19316" y="1606"/>
                  </a:cubicBezTo>
                  <a:cubicBezTo>
                    <a:pt x="19249" y="1712"/>
                    <a:pt x="19175" y="1754"/>
                    <a:pt x="19076" y="1754"/>
                  </a:cubicBezTo>
                  <a:cubicBezTo>
                    <a:pt x="19028" y="1754"/>
                    <a:pt x="18974" y="1744"/>
                    <a:pt x="18912" y="1727"/>
                  </a:cubicBezTo>
                  <a:cubicBezTo>
                    <a:pt x="18858" y="1712"/>
                    <a:pt x="18816" y="1706"/>
                    <a:pt x="18784" y="1706"/>
                  </a:cubicBezTo>
                  <a:cubicBezTo>
                    <a:pt x="18642" y="1706"/>
                    <a:pt x="18688" y="1827"/>
                    <a:pt x="18577" y="1879"/>
                  </a:cubicBezTo>
                  <a:cubicBezTo>
                    <a:pt x="18450" y="1932"/>
                    <a:pt x="18403" y="1966"/>
                    <a:pt x="18319" y="1966"/>
                  </a:cubicBezTo>
                  <a:cubicBezTo>
                    <a:pt x="18295" y="1966"/>
                    <a:pt x="18268" y="1963"/>
                    <a:pt x="18236" y="1957"/>
                  </a:cubicBezTo>
                  <a:cubicBezTo>
                    <a:pt x="18225" y="1955"/>
                    <a:pt x="18214" y="1954"/>
                    <a:pt x="18203" y="1954"/>
                  </a:cubicBezTo>
                  <a:cubicBezTo>
                    <a:pt x="18162" y="1954"/>
                    <a:pt x="18123" y="1969"/>
                    <a:pt x="18089" y="1994"/>
                  </a:cubicBezTo>
                  <a:cubicBezTo>
                    <a:pt x="17990" y="2073"/>
                    <a:pt x="17974" y="2230"/>
                    <a:pt x="18100" y="2256"/>
                  </a:cubicBezTo>
                  <a:cubicBezTo>
                    <a:pt x="18184" y="2309"/>
                    <a:pt x="18273" y="2445"/>
                    <a:pt x="18089" y="2471"/>
                  </a:cubicBezTo>
                  <a:cubicBezTo>
                    <a:pt x="18076" y="2473"/>
                    <a:pt x="18064" y="2474"/>
                    <a:pt x="18051" y="2474"/>
                  </a:cubicBezTo>
                  <a:cubicBezTo>
                    <a:pt x="17924" y="2474"/>
                    <a:pt x="17837" y="2393"/>
                    <a:pt x="17710" y="2393"/>
                  </a:cubicBezTo>
                  <a:cubicBezTo>
                    <a:pt x="17692" y="2393"/>
                    <a:pt x="17674" y="2394"/>
                    <a:pt x="17654" y="2398"/>
                  </a:cubicBezTo>
                  <a:cubicBezTo>
                    <a:pt x="17481" y="2424"/>
                    <a:pt x="17355" y="2592"/>
                    <a:pt x="17261" y="2712"/>
                  </a:cubicBezTo>
                  <a:cubicBezTo>
                    <a:pt x="17156" y="2780"/>
                    <a:pt x="17041" y="2828"/>
                    <a:pt x="16920" y="2843"/>
                  </a:cubicBezTo>
                  <a:cubicBezTo>
                    <a:pt x="16897" y="2830"/>
                    <a:pt x="16870" y="2824"/>
                    <a:pt x="16845" y="2824"/>
                  </a:cubicBezTo>
                  <a:cubicBezTo>
                    <a:pt x="16819" y="2824"/>
                    <a:pt x="16794" y="2830"/>
                    <a:pt x="16773" y="2843"/>
                  </a:cubicBezTo>
                  <a:cubicBezTo>
                    <a:pt x="16600" y="2953"/>
                    <a:pt x="16710" y="3027"/>
                    <a:pt x="16537" y="3147"/>
                  </a:cubicBezTo>
                  <a:cubicBezTo>
                    <a:pt x="16427" y="3226"/>
                    <a:pt x="16322" y="3221"/>
                    <a:pt x="16197" y="3279"/>
                  </a:cubicBezTo>
                  <a:cubicBezTo>
                    <a:pt x="15913" y="3420"/>
                    <a:pt x="15615" y="3682"/>
                    <a:pt x="15494" y="3955"/>
                  </a:cubicBezTo>
                  <a:cubicBezTo>
                    <a:pt x="15446" y="4070"/>
                    <a:pt x="15418" y="4133"/>
                    <a:pt x="15379" y="4133"/>
                  </a:cubicBezTo>
                  <a:cubicBezTo>
                    <a:pt x="15351" y="4133"/>
                    <a:pt x="15316" y="4099"/>
                    <a:pt x="15263" y="4028"/>
                  </a:cubicBezTo>
                  <a:cubicBezTo>
                    <a:pt x="15282" y="3950"/>
                    <a:pt x="15266" y="3923"/>
                    <a:pt x="15235" y="3923"/>
                  </a:cubicBezTo>
                  <a:cubicBezTo>
                    <a:pt x="15186" y="3923"/>
                    <a:pt x="15100" y="3987"/>
                    <a:pt x="15043" y="4028"/>
                  </a:cubicBezTo>
                  <a:cubicBezTo>
                    <a:pt x="14912" y="4128"/>
                    <a:pt x="14734" y="4243"/>
                    <a:pt x="14639" y="4385"/>
                  </a:cubicBezTo>
                  <a:cubicBezTo>
                    <a:pt x="14576" y="4495"/>
                    <a:pt x="14576" y="4657"/>
                    <a:pt x="14388" y="4720"/>
                  </a:cubicBezTo>
                  <a:cubicBezTo>
                    <a:pt x="14362" y="4690"/>
                    <a:pt x="14330" y="4677"/>
                    <a:pt x="14295" y="4677"/>
                  </a:cubicBezTo>
                  <a:cubicBezTo>
                    <a:pt x="14143" y="4677"/>
                    <a:pt x="13927" y="4916"/>
                    <a:pt x="13863" y="5014"/>
                  </a:cubicBezTo>
                  <a:cubicBezTo>
                    <a:pt x="13781" y="5137"/>
                    <a:pt x="13835" y="5507"/>
                    <a:pt x="13743" y="5507"/>
                  </a:cubicBezTo>
                  <a:cubicBezTo>
                    <a:pt x="13742" y="5507"/>
                    <a:pt x="13740" y="5507"/>
                    <a:pt x="13738" y="5507"/>
                  </a:cubicBezTo>
                  <a:cubicBezTo>
                    <a:pt x="13650" y="5495"/>
                    <a:pt x="13582" y="5485"/>
                    <a:pt x="13521" y="5485"/>
                  </a:cubicBezTo>
                  <a:cubicBezTo>
                    <a:pt x="13414" y="5485"/>
                    <a:pt x="13325" y="5518"/>
                    <a:pt x="13182" y="5638"/>
                  </a:cubicBezTo>
                  <a:cubicBezTo>
                    <a:pt x="12852" y="5916"/>
                    <a:pt x="12547" y="6236"/>
                    <a:pt x="12291" y="6582"/>
                  </a:cubicBezTo>
                  <a:cubicBezTo>
                    <a:pt x="12196" y="6708"/>
                    <a:pt x="12112" y="6833"/>
                    <a:pt x="12034" y="6970"/>
                  </a:cubicBezTo>
                  <a:cubicBezTo>
                    <a:pt x="11986" y="7054"/>
                    <a:pt x="12018" y="7169"/>
                    <a:pt x="11960" y="7232"/>
                  </a:cubicBezTo>
                  <a:cubicBezTo>
                    <a:pt x="11882" y="7321"/>
                    <a:pt x="11677" y="7279"/>
                    <a:pt x="11572" y="7316"/>
                  </a:cubicBezTo>
                  <a:cubicBezTo>
                    <a:pt x="11436" y="7368"/>
                    <a:pt x="11305" y="7447"/>
                    <a:pt x="11200" y="7552"/>
                  </a:cubicBezTo>
                  <a:cubicBezTo>
                    <a:pt x="11058" y="7693"/>
                    <a:pt x="10969" y="7851"/>
                    <a:pt x="11111" y="7966"/>
                  </a:cubicBezTo>
                  <a:cubicBezTo>
                    <a:pt x="11102" y="7958"/>
                    <a:pt x="11093" y="7955"/>
                    <a:pt x="11084" y="7955"/>
                  </a:cubicBezTo>
                  <a:cubicBezTo>
                    <a:pt x="10985" y="7955"/>
                    <a:pt x="10904" y="8373"/>
                    <a:pt x="10875" y="8464"/>
                  </a:cubicBezTo>
                  <a:cubicBezTo>
                    <a:pt x="10849" y="8516"/>
                    <a:pt x="10534" y="8574"/>
                    <a:pt x="10440" y="8653"/>
                  </a:cubicBezTo>
                  <a:cubicBezTo>
                    <a:pt x="10288" y="8763"/>
                    <a:pt x="10172" y="8915"/>
                    <a:pt x="10099" y="9088"/>
                  </a:cubicBezTo>
                  <a:cubicBezTo>
                    <a:pt x="10041" y="9235"/>
                    <a:pt x="10225" y="9287"/>
                    <a:pt x="10309" y="9350"/>
                  </a:cubicBezTo>
                  <a:cubicBezTo>
                    <a:pt x="10267" y="9408"/>
                    <a:pt x="10183" y="9560"/>
                    <a:pt x="10125" y="9607"/>
                  </a:cubicBezTo>
                  <a:cubicBezTo>
                    <a:pt x="10094" y="9575"/>
                    <a:pt x="10057" y="9555"/>
                    <a:pt x="10020" y="9555"/>
                  </a:cubicBezTo>
                  <a:cubicBezTo>
                    <a:pt x="9957" y="9570"/>
                    <a:pt x="9889" y="9701"/>
                    <a:pt x="9858" y="9749"/>
                  </a:cubicBezTo>
                  <a:cubicBezTo>
                    <a:pt x="9821" y="9801"/>
                    <a:pt x="9716" y="9759"/>
                    <a:pt x="9643" y="9827"/>
                  </a:cubicBezTo>
                  <a:cubicBezTo>
                    <a:pt x="9569" y="9901"/>
                    <a:pt x="9501" y="9984"/>
                    <a:pt x="9454" y="10084"/>
                  </a:cubicBezTo>
                  <a:cubicBezTo>
                    <a:pt x="9297" y="10372"/>
                    <a:pt x="9339" y="10551"/>
                    <a:pt x="9302" y="10844"/>
                  </a:cubicBezTo>
                  <a:cubicBezTo>
                    <a:pt x="9280" y="11017"/>
                    <a:pt x="9250" y="11073"/>
                    <a:pt x="9207" y="11073"/>
                  </a:cubicBezTo>
                  <a:cubicBezTo>
                    <a:pt x="9158" y="11073"/>
                    <a:pt x="9091" y="10998"/>
                    <a:pt x="8998" y="10939"/>
                  </a:cubicBezTo>
                  <a:lnTo>
                    <a:pt x="8998" y="10939"/>
                  </a:lnTo>
                  <a:cubicBezTo>
                    <a:pt x="9097" y="11007"/>
                    <a:pt x="8903" y="11117"/>
                    <a:pt x="8935" y="11243"/>
                  </a:cubicBezTo>
                  <a:cubicBezTo>
                    <a:pt x="8940" y="11269"/>
                    <a:pt x="9066" y="11358"/>
                    <a:pt x="9056" y="11374"/>
                  </a:cubicBezTo>
                  <a:cubicBezTo>
                    <a:pt x="9028" y="11419"/>
                    <a:pt x="8989" y="11429"/>
                    <a:pt x="8948" y="11429"/>
                  </a:cubicBezTo>
                  <a:cubicBezTo>
                    <a:pt x="8918" y="11429"/>
                    <a:pt x="8886" y="11424"/>
                    <a:pt x="8857" y="11424"/>
                  </a:cubicBezTo>
                  <a:cubicBezTo>
                    <a:pt x="8821" y="11424"/>
                    <a:pt x="8789" y="11432"/>
                    <a:pt x="8767" y="11468"/>
                  </a:cubicBezTo>
                  <a:cubicBezTo>
                    <a:pt x="8678" y="11610"/>
                    <a:pt x="8767" y="11799"/>
                    <a:pt x="8720" y="11951"/>
                  </a:cubicBezTo>
                  <a:cubicBezTo>
                    <a:pt x="8696" y="12040"/>
                    <a:pt x="8675" y="12073"/>
                    <a:pt x="8657" y="12073"/>
                  </a:cubicBezTo>
                  <a:cubicBezTo>
                    <a:pt x="8624" y="12073"/>
                    <a:pt x="8603" y="11958"/>
                    <a:pt x="8599" y="11882"/>
                  </a:cubicBezTo>
                  <a:cubicBezTo>
                    <a:pt x="8596" y="11784"/>
                    <a:pt x="8519" y="11711"/>
                    <a:pt x="8442" y="11711"/>
                  </a:cubicBezTo>
                  <a:cubicBezTo>
                    <a:pt x="8388" y="11711"/>
                    <a:pt x="8334" y="11747"/>
                    <a:pt x="8306" y="11835"/>
                  </a:cubicBezTo>
                  <a:cubicBezTo>
                    <a:pt x="8238" y="12050"/>
                    <a:pt x="8243" y="12327"/>
                    <a:pt x="8404" y="12422"/>
                  </a:cubicBezTo>
                  <a:lnTo>
                    <a:pt x="8404" y="12422"/>
                  </a:lnTo>
                  <a:cubicBezTo>
                    <a:pt x="8372" y="12403"/>
                    <a:pt x="8341" y="12395"/>
                    <a:pt x="8311" y="12395"/>
                  </a:cubicBezTo>
                  <a:cubicBezTo>
                    <a:pt x="7964" y="12395"/>
                    <a:pt x="7716" y="13500"/>
                    <a:pt x="7457" y="13500"/>
                  </a:cubicBezTo>
                  <a:cubicBezTo>
                    <a:pt x="7441" y="13500"/>
                    <a:pt x="7425" y="13496"/>
                    <a:pt x="7409" y="13487"/>
                  </a:cubicBezTo>
                  <a:cubicBezTo>
                    <a:pt x="7084" y="13618"/>
                    <a:pt x="7226" y="13980"/>
                    <a:pt x="7126" y="14258"/>
                  </a:cubicBezTo>
                  <a:cubicBezTo>
                    <a:pt x="7047" y="14467"/>
                    <a:pt x="6932" y="14667"/>
                    <a:pt x="6838" y="14866"/>
                  </a:cubicBezTo>
                  <a:cubicBezTo>
                    <a:pt x="6707" y="15144"/>
                    <a:pt x="6691" y="15453"/>
                    <a:pt x="6570" y="15699"/>
                  </a:cubicBezTo>
                  <a:cubicBezTo>
                    <a:pt x="6476" y="15904"/>
                    <a:pt x="6329" y="15899"/>
                    <a:pt x="6209" y="16150"/>
                  </a:cubicBezTo>
                  <a:cubicBezTo>
                    <a:pt x="6167" y="16250"/>
                    <a:pt x="6088" y="16402"/>
                    <a:pt x="6125" y="16507"/>
                  </a:cubicBezTo>
                  <a:cubicBezTo>
                    <a:pt x="6140" y="16559"/>
                    <a:pt x="6256" y="16570"/>
                    <a:pt x="6209" y="16654"/>
                  </a:cubicBezTo>
                  <a:cubicBezTo>
                    <a:pt x="6161" y="16742"/>
                    <a:pt x="6084" y="16770"/>
                    <a:pt x="6003" y="16770"/>
                  </a:cubicBezTo>
                  <a:cubicBezTo>
                    <a:pt x="5907" y="16770"/>
                    <a:pt x="5805" y="16729"/>
                    <a:pt x="5742" y="16701"/>
                  </a:cubicBezTo>
                  <a:lnTo>
                    <a:pt x="5742" y="16701"/>
                  </a:lnTo>
                  <a:cubicBezTo>
                    <a:pt x="5983" y="16811"/>
                    <a:pt x="5108" y="18436"/>
                    <a:pt x="5013" y="18667"/>
                  </a:cubicBezTo>
                  <a:cubicBezTo>
                    <a:pt x="4898" y="18898"/>
                    <a:pt x="4678" y="19128"/>
                    <a:pt x="4599" y="19359"/>
                  </a:cubicBezTo>
                  <a:cubicBezTo>
                    <a:pt x="4520" y="19579"/>
                    <a:pt x="4484" y="19815"/>
                    <a:pt x="4489" y="20051"/>
                  </a:cubicBezTo>
                  <a:cubicBezTo>
                    <a:pt x="4489" y="20115"/>
                    <a:pt x="4626" y="20398"/>
                    <a:pt x="4694" y="20398"/>
                  </a:cubicBezTo>
                  <a:cubicBezTo>
                    <a:pt x="4704" y="20398"/>
                    <a:pt x="4712" y="20393"/>
                    <a:pt x="4718" y="20379"/>
                  </a:cubicBezTo>
                  <a:lnTo>
                    <a:pt x="4718" y="20379"/>
                  </a:lnTo>
                  <a:cubicBezTo>
                    <a:pt x="4698" y="20424"/>
                    <a:pt x="4658" y="20435"/>
                    <a:pt x="4611" y="20435"/>
                  </a:cubicBezTo>
                  <a:cubicBezTo>
                    <a:pt x="4566" y="20435"/>
                    <a:pt x="4515" y="20425"/>
                    <a:pt x="4469" y="20425"/>
                  </a:cubicBezTo>
                  <a:cubicBezTo>
                    <a:pt x="4396" y="20425"/>
                    <a:pt x="4337" y="20451"/>
                    <a:pt x="4342" y="20586"/>
                  </a:cubicBezTo>
                  <a:cubicBezTo>
                    <a:pt x="4342" y="20628"/>
                    <a:pt x="4426" y="20953"/>
                    <a:pt x="4353" y="20990"/>
                  </a:cubicBezTo>
                  <a:cubicBezTo>
                    <a:pt x="4351" y="20990"/>
                    <a:pt x="4350" y="20991"/>
                    <a:pt x="4349" y="20991"/>
                  </a:cubicBezTo>
                  <a:cubicBezTo>
                    <a:pt x="4313" y="20991"/>
                    <a:pt x="4182" y="20793"/>
                    <a:pt x="4116" y="20793"/>
                  </a:cubicBezTo>
                  <a:cubicBezTo>
                    <a:pt x="4099" y="20793"/>
                    <a:pt x="4086" y="20806"/>
                    <a:pt x="4080" y="20838"/>
                  </a:cubicBezTo>
                  <a:cubicBezTo>
                    <a:pt x="4038" y="21042"/>
                    <a:pt x="4012" y="21425"/>
                    <a:pt x="4211" y="21498"/>
                  </a:cubicBezTo>
                  <a:cubicBezTo>
                    <a:pt x="4195" y="21629"/>
                    <a:pt x="3928" y="21687"/>
                    <a:pt x="3860" y="21703"/>
                  </a:cubicBezTo>
                  <a:cubicBezTo>
                    <a:pt x="3833" y="21734"/>
                    <a:pt x="3540" y="22044"/>
                    <a:pt x="3571" y="22080"/>
                  </a:cubicBezTo>
                  <a:cubicBezTo>
                    <a:pt x="3639" y="22185"/>
                    <a:pt x="3844" y="22227"/>
                    <a:pt x="3786" y="22437"/>
                  </a:cubicBezTo>
                  <a:cubicBezTo>
                    <a:pt x="3744" y="22594"/>
                    <a:pt x="3618" y="22673"/>
                    <a:pt x="3592" y="22856"/>
                  </a:cubicBezTo>
                  <a:cubicBezTo>
                    <a:pt x="3566" y="23040"/>
                    <a:pt x="3639" y="23082"/>
                    <a:pt x="3577" y="23260"/>
                  </a:cubicBezTo>
                  <a:cubicBezTo>
                    <a:pt x="3503" y="23475"/>
                    <a:pt x="3335" y="23480"/>
                    <a:pt x="3231" y="23695"/>
                  </a:cubicBezTo>
                  <a:cubicBezTo>
                    <a:pt x="3162" y="23837"/>
                    <a:pt x="3110" y="24099"/>
                    <a:pt x="3278" y="24151"/>
                  </a:cubicBezTo>
                  <a:cubicBezTo>
                    <a:pt x="3231" y="24183"/>
                    <a:pt x="2895" y="24445"/>
                    <a:pt x="2963" y="24445"/>
                  </a:cubicBezTo>
                  <a:cubicBezTo>
                    <a:pt x="3002" y="24445"/>
                    <a:pt x="3090" y="24416"/>
                    <a:pt x="3159" y="24416"/>
                  </a:cubicBezTo>
                  <a:cubicBezTo>
                    <a:pt x="3230" y="24416"/>
                    <a:pt x="3279" y="24447"/>
                    <a:pt x="3225" y="24576"/>
                  </a:cubicBezTo>
                  <a:cubicBezTo>
                    <a:pt x="3173" y="24702"/>
                    <a:pt x="3063" y="24738"/>
                    <a:pt x="2995" y="24838"/>
                  </a:cubicBezTo>
                  <a:cubicBezTo>
                    <a:pt x="2853" y="25048"/>
                    <a:pt x="2696" y="25487"/>
                    <a:pt x="2853" y="25661"/>
                  </a:cubicBezTo>
                  <a:lnTo>
                    <a:pt x="2853" y="25661"/>
                  </a:lnTo>
                  <a:cubicBezTo>
                    <a:pt x="2842" y="25649"/>
                    <a:pt x="2828" y="25644"/>
                    <a:pt x="2812" y="25644"/>
                  </a:cubicBezTo>
                  <a:cubicBezTo>
                    <a:pt x="2693" y="25644"/>
                    <a:pt x="2449" y="25930"/>
                    <a:pt x="2413" y="26018"/>
                  </a:cubicBezTo>
                  <a:cubicBezTo>
                    <a:pt x="2580" y="26070"/>
                    <a:pt x="2502" y="26180"/>
                    <a:pt x="2455" y="26353"/>
                  </a:cubicBezTo>
                  <a:cubicBezTo>
                    <a:pt x="2402" y="26547"/>
                    <a:pt x="2413" y="26453"/>
                    <a:pt x="2496" y="26547"/>
                  </a:cubicBezTo>
                  <a:cubicBezTo>
                    <a:pt x="2622" y="26678"/>
                    <a:pt x="2271" y="27066"/>
                    <a:pt x="2219" y="27203"/>
                  </a:cubicBezTo>
                  <a:cubicBezTo>
                    <a:pt x="2182" y="27302"/>
                    <a:pt x="2276" y="27350"/>
                    <a:pt x="2255" y="27486"/>
                  </a:cubicBezTo>
                  <a:cubicBezTo>
                    <a:pt x="2229" y="27680"/>
                    <a:pt x="2166" y="27869"/>
                    <a:pt x="2124" y="28057"/>
                  </a:cubicBezTo>
                  <a:cubicBezTo>
                    <a:pt x="2047" y="28374"/>
                    <a:pt x="2029" y="28565"/>
                    <a:pt x="2173" y="28763"/>
                  </a:cubicBezTo>
                  <a:lnTo>
                    <a:pt x="2173" y="28763"/>
                  </a:lnTo>
                  <a:cubicBezTo>
                    <a:pt x="2113" y="28693"/>
                    <a:pt x="2042" y="28623"/>
                    <a:pt x="1967" y="28623"/>
                  </a:cubicBezTo>
                  <a:cubicBezTo>
                    <a:pt x="1965" y="28623"/>
                    <a:pt x="1964" y="28624"/>
                    <a:pt x="1962" y="28624"/>
                  </a:cubicBezTo>
                  <a:cubicBezTo>
                    <a:pt x="1825" y="28629"/>
                    <a:pt x="1920" y="28865"/>
                    <a:pt x="1951" y="28917"/>
                  </a:cubicBezTo>
                  <a:cubicBezTo>
                    <a:pt x="2135" y="29211"/>
                    <a:pt x="2014" y="29337"/>
                    <a:pt x="1721" y="29421"/>
                  </a:cubicBezTo>
                  <a:cubicBezTo>
                    <a:pt x="1525" y="29479"/>
                    <a:pt x="2036" y="29921"/>
                    <a:pt x="1851" y="29921"/>
                  </a:cubicBezTo>
                  <a:cubicBezTo>
                    <a:pt x="1838" y="29921"/>
                    <a:pt x="1820" y="29918"/>
                    <a:pt x="1799" y="29913"/>
                  </a:cubicBezTo>
                  <a:cubicBezTo>
                    <a:pt x="1790" y="29911"/>
                    <a:pt x="1782" y="29910"/>
                    <a:pt x="1773" y="29910"/>
                  </a:cubicBezTo>
                  <a:cubicBezTo>
                    <a:pt x="1576" y="29910"/>
                    <a:pt x="1476" y="30473"/>
                    <a:pt x="1738" y="30542"/>
                  </a:cubicBezTo>
                  <a:lnTo>
                    <a:pt x="1738" y="30542"/>
                  </a:lnTo>
                  <a:cubicBezTo>
                    <a:pt x="1721" y="30538"/>
                    <a:pt x="1705" y="30536"/>
                    <a:pt x="1689" y="30536"/>
                  </a:cubicBezTo>
                  <a:cubicBezTo>
                    <a:pt x="1597" y="30536"/>
                    <a:pt x="1528" y="30606"/>
                    <a:pt x="1448" y="30695"/>
                  </a:cubicBezTo>
                  <a:cubicBezTo>
                    <a:pt x="1401" y="30747"/>
                    <a:pt x="1448" y="30841"/>
                    <a:pt x="1427" y="30941"/>
                  </a:cubicBezTo>
                  <a:cubicBezTo>
                    <a:pt x="1390" y="31114"/>
                    <a:pt x="1296" y="31177"/>
                    <a:pt x="1249" y="31340"/>
                  </a:cubicBezTo>
                  <a:cubicBezTo>
                    <a:pt x="1201" y="31507"/>
                    <a:pt x="1285" y="31633"/>
                    <a:pt x="1254" y="31780"/>
                  </a:cubicBezTo>
                  <a:cubicBezTo>
                    <a:pt x="1222" y="31953"/>
                    <a:pt x="1170" y="32121"/>
                    <a:pt x="1112" y="32289"/>
                  </a:cubicBezTo>
                  <a:cubicBezTo>
                    <a:pt x="1018" y="32535"/>
                    <a:pt x="908" y="32708"/>
                    <a:pt x="903" y="32981"/>
                  </a:cubicBezTo>
                  <a:cubicBezTo>
                    <a:pt x="903" y="33117"/>
                    <a:pt x="1065" y="33290"/>
                    <a:pt x="1055" y="33348"/>
                  </a:cubicBezTo>
                  <a:cubicBezTo>
                    <a:pt x="1039" y="33431"/>
                    <a:pt x="808" y="33447"/>
                    <a:pt x="751" y="33531"/>
                  </a:cubicBezTo>
                  <a:cubicBezTo>
                    <a:pt x="667" y="33652"/>
                    <a:pt x="819" y="33772"/>
                    <a:pt x="882" y="33825"/>
                  </a:cubicBezTo>
                  <a:cubicBezTo>
                    <a:pt x="950" y="33872"/>
                    <a:pt x="1285" y="33951"/>
                    <a:pt x="1118" y="34103"/>
                  </a:cubicBezTo>
                  <a:cubicBezTo>
                    <a:pt x="971" y="34228"/>
                    <a:pt x="808" y="34260"/>
                    <a:pt x="709" y="34464"/>
                  </a:cubicBezTo>
                  <a:cubicBezTo>
                    <a:pt x="583" y="34732"/>
                    <a:pt x="1055" y="34936"/>
                    <a:pt x="766" y="35135"/>
                  </a:cubicBezTo>
                  <a:cubicBezTo>
                    <a:pt x="588" y="35261"/>
                    <a:pt x="588" y="35838"/>
                    <a:pt x="593" y="36027"/>
                  </a:cubicBezTo>
                  <a:cubicBezTo>
                    <a:pt x="598" y="36221"/>
                    <a:pt x="635" y="36404"/>
                    <a:pt x="567" y="36598"/>
                  </a:cubicBezTo>
                  <a:cubicBezTo>
                    <a:pt x="551" y="36645"/>
                    <a:pt x="282" y="37028"/>
                    <a:pt x="325" y="37028"/>
                  </a:cubicBezTo>
                  <a:cubicBezTo>
                    <a:pt x="325" y="37028"/>
                    <a:pt x="326" y="37028"/>
                    <a:pt x="326" y="37028"/>
                  </a:cubicBezTo>
                  <a:cubicBezTo>
                    <a:pt x="379" y="37018"/>
                    <a:pt x="434" y="36964"/>
                    <a:pt x="481" y="36964"/>
                  </a:cubicBezTo>
                  <a:cubicBezTo>
                    <a:pt x="508" y="36964"/>
                    <a:pt x="532" y="36983"/>
                    <a:pt x="551" y="37039"/>
                  </a:cubicBezTo>
                  <a:cubicBezTo>
                    <a:pt x="578" y="37128"/>
                    <a:pt x="578" y="37222"/>
                    <a:pt x="562" y="37311"/>
                  </a:cubicBezTo>
                  <a:cubicBezTo>
                    <a:pt x="531" y="37473"/>
                    <a:pt x="442" y="37748"/>
                    <a:pt x="276" y="37748"/>
                  </a:cubicBezTo>
                  <a:cubicBezTo>
                    <a:pt x="270" y="37748"/>
                    <a:pt x="264" y="37747"/>
                    <a:pt x="258" y="37747"/>
                  </a:cubicBezTo>
                  <a:lnTo>
                    <a:pt x="258" y="37747"/>
                  </a:lnTo>
                  <a:cubicBezTo>
                    <a:pt x="813" y="37815"/>
                    <a:pt x="148" y="38030"/>
                    <a:pt x="174" y="38292"/>
                  </a:cubicBezTo>
                  <a:cubicBezTo>
                    <a:pt x="200" y="38523"/>
                    <a:pt x="457" y="38570"/>
                    <a:pt x="462" y="38842"/>
                  </a:cubicBezTo>
                  <a:cubicBezTo>
                    <a:pt x="462" y="38921"/>
                    <a:pt x="315" y="39120"/>
                    <a:pt x="284" y="39204"/>
                  </a:cubicBezTo>
                  <a:cubicBezTo>
                    <a:pt x="153" y="39587"/>
                    <a:pt x="441" y="39456"/>
                    <a:pt x="331" y="39854"/>
                  </a:cubicBezTo>
                  <a:cubicBezTo>
                    <a:pt x="258" y="40111"/>
                    <a:pt x="205" y="40284"/>
                    <a:pt x="205" y="40562"/>
                  </a:cubicBezTo>
                  <a:cubicBezTo>
                    <a:pt x="200" y="40630"/>
                    <a:pt x="310" y="40940"/>
                    <a:pt x="310" y="40955"/>
                  </a:cubicBezTo>
                  <a:cubicBezTo>
                    <a:pt x="273" y="41406"/>
                    <a:pt x="1" y="42135"/>
                    <a:pt x="441" y="42565"/>
                  </a:cubicBezTo>
                  <a:cubicBezTo>
                    <a:pt x="510" y="42627"/>
                    <a:pt x="549" y="42639"/>
                    <a:pt x="577" y="42639"/>
                  </a:cubicBezTo>
                  <a:cubicBezTo>
                    <a:pt x="597" y="42639"/>
                    <a:pt x="611" y="42633"/>
                    <a:pt x="627" y="42633"/>
                  </a:cubicBezTo>
                  <a:cubicBezTo>
                    <a:pt x="656" y="42633"/>
                    <a:pt x="689" y="42654"/>
                    <a:pt x="766" y="42775"/>
                  </a:cubicBezTo>
                  <a:cubicBezTo>
                    <a:pt x="766" y="42906"/>
                    <a:pt x="808" y="43032"/>
                    <a:pt x="882" y="43136"/>
                  </a:cubicBezTo>
                  <a:cubicBezTo>
                    <a:pt x="896" y="43157"/>
                    <a:pt x="912" y="43163"/>
                    <a:pt x="931" y="43163"/>
                  </a:cubicBezTo>
                  <a:cubicBezTo>
                    <a:pt x="950" y="43163"/>
                    <a:pt x="971" y="43157"/>
                    <a:pt x="995" y="43157"/>
                  </a:cubicBezTo>
                  <a:cubicBezTo>
                    <a:pt x="1019" y="43157"/>
                    <a:pt x="1046" y="43163"/>
                    <a:pt x="1076" y="43184"/>
                  </a:cubicBezTo>
                  <a:cubicBezTo>
                    <a:pt x="1436" y="43513"/>
                    <a:pt x="2252" y="44282"/>
                    <a:pt x="2901" y="44282"/>
                  </a:cubicBezTo>
                  <a:cubicBezTo>
                    <a:pt x="3017" y="44282"/>
                    <a:pt x="3128" y="44257"/>
                    <a:pt x="3231" y="44201"/>
                  </a:cubicBezTo>
                  <a:lnTo>
                    <a:pt x="3231" y="44201"/>
                  </a:lnTo>
                  <a:cubicBezTo>
                    <a:pt x="3246" y="44204"/>
                    <a:pt x="3257" y="44207"/>
                    <a:pt x="3265" y="44211"/>
                  </a:cubicBezTo>
                  <a:lnTo>
                    <a:pt x="3265" y="44211"/>
                  </a:lnTo>
                  <a:cubicBezTo>
                    <a:pt x="3389" y="44171"/>
                    <a:pt x="3461" y="43938"/>
                    <a:pt x="3471" y="43703"/>
                  </a:cubicBezTo>
                  <a:lnTo>
                    <a:pt x="3471" y="43703"/>
                  </a:lnTo>
                  <a:cubicBezTo>
                    <a:pt x="3525" y="43830"/>
                    <a:pt x="3773" y="43931"/>
                    <a:pt x="3973" y="43931"/>
                  </a:cubicBezTo>
                  <a:cubicBezTo>
                    <a:pt x="4167" y="43931"/>
                    <a:pt x="4317" y="43837"/>
                    <a:pt x="4205" y="43583"/>
                  </a:cubicBezTo>
                  <a:lnTo>
                    <a:pt x="4205" y="43583"/>
                  </a:lnTo>
                  <a:cubicBezTo>
                    <a:pt x="4225" y="43611"/>
                    <a:pt x="4267" y="43623"/>
                    <a:pt x="4324" y="43623"/>
                  </a:cubicBezTo>
                  <a:cubicBezTo>
                    <a:pt x="4553" y="43623"/>
                    <a:pt x="5019" y="43439"/>
                    <a:pt x="5221" y="43439"/>
                  </a:cubicBezTo>
                  <a:cubicBezTo>
                    <a:pt x="5233" y="43439"/>
                    <a:pt x="5244" y="43439"/>
                    <a:pt x="5254" y="43441"/>
                  </a:cubicBezTo>
                  <a:cubicBezTo>
                    <a:pt x="5282" y="43448"/>
                    <a:pt x="5305" y="43451"/>
                    <a:pt x="5324" y="43451"/>
                  </a:cubicBezTo>
                  <a:cubicBezTo>
                    <a:pt x="5427" y="43451"/>
                    <a:pt x="5419" y="43350"/>
                    <a:pt x="5490" y="43231"/>
                  </a:cubicBezTo>
                  <a:cubicBezTo>
                    <a:pt x="5574" y="43089"/>
                    <a:pt x="5731" y="42974"/>
                    <a:pt x="5826" y="42827"/>
                  </a:cubicBezTo>
                  <a:cubicBezTo>
                    <a:pt x="6292" y="42166"/>
                    <a:pt x="6486" y="41196"/>
                    <a:pt x="6534" y="40525"/>
                  </a:cubicBezTo>
                  <a:cubicBezTo>
                    <a:pt x="6591" y="40080"/>
                    <a:pt x="6969" y="39125"/>
                    <a:pt x="6403" y="39052"/>
                  </a:cubicBezTo>
                  <a:cubicBezTo>
                    <a:pt x="6376" y="39047"/>
                    <a:pt x="5994" y="38911"/>
                    <a:pt x="6125" y="38853"/>
                  </a:cubicBezTo>
                  <a:cubicBezTo>
                    <a:pt x="6233" y="38810"/>
                    <a:pt x="6359" y="38751"/>
                    <a:pt x="6474" y="38751"/>
                  </a:cubicBezTo>
                  <a:cubicBezTo>
                    <a:pt x="6487" y="38751"/>
                    <a:pt x="6500" y="38752"/>
                    <a:pt x="6513" y="38753"/>
                  </a:cubicBezTo>
                  <a:cubicBezTo>
                    <a:pt x="6515" y="38753"/>
                    <a:pt x="6520" y="38754"/>
                    <a:pt x="6526" y="38754"/>
                  </a:cubicBezTo>
                  <a:cubicBezTo>
                    <a:pt x="6635" y="38754"/>
                    <a:pt x="7257" y="38710"/>
                    <a:pt x="7247" y="38685"/>
                  </a:cubicBezTo>
                  <a:cubicBezTo>
                    <a:pt x="7215" y="38627"/>
                    <a:pt x="7158" y="38664"/>
                    <a:pt x="7137" y="38549"/>
                  </a:cubicBezTo>
                  <a:cubicBezTo>
                    <a:pt x="7116" y="38433"/>
                    <a:pt x="7110" y="38318"/>
                    <a:pt x="7126" y="38197"/>
                  </a:cubicBezTo>
                  <a:cubicBezTo>
                    <a:pt x="7141" y="38031"/>
                    <a:pt x="7181" y="37766"/>
                    <a:pt x="7348" y="37766"/>
                  </a:cubicBezTo>
                  <a:cubicBezTo>
                    <a:pt x="7354" y="37766"/>
                    <a:pt x="7361" y="37767"/>
                    <a:pt x="7367" y="37768"/>
                  </a:cubicBezTo>
                  <a:cubicBezTo>
                    <a:pt x="7021" y="37726"/>
                    <a:pt x="7320" y="37385"/>
                    <a:pt x="7058" y="37275"/>
                  </a:cubicBezTo>
                  <a:cubicBezTo>
                    <a:pt x="6911" y="37217"/>
                    <a:pt x="6612" y="37039"/>
                    <a:pt x="6906" y="36850"/>
                  </a:cubicBezTo>
                  <a:cubicBezTo>
                    <a:pt x="7047" y="36766"/>
                    <a:pt x="7173" y="36845"/>
                    <a:pt x="7299" y="36698"/>
                  </a:cubicBezTo>
                  <a:cubicBezTo>
                    <a:pt x="7383" y="36598"/>
                    <a:pt x="7404" y="36446"/>
                    <a:pt x="7283" y="36383"/>
                  </a:cubicBezTo>
                  <a:cubicBezTo>
                    <a:pt x="7168" y="36320"/>
                    <a:pt x="7215" y="36284"/>
                    <a:pt x="7241" y="36095"/>
                  </a:cubicBezTo>
                  <a:cubicBezTo>
                    <a:pt x="7248" y="36055"/>
                    <a:pt x="7265" y="36045"/>
                    <a:pt x="7288" y="36045"/>
                  </a:cubicBezTo>
                  <a:cubicBezTo>
                    <a:pt x="7310" y="36045"/>
                    <a:pt x="7338" y="36054"/>
                    <a:pt x="7367" y="36054"/>
                  </a:cubicBezTo>
                  <a:cubicBezTo>
                    <a:pt x="7379" y="36054"/>
                    <a:pt x="7391" y="36052"/>
                    <a:pt x="7404" y="36048"/>
                  </a:cubicBezTo>
                  <a:cubicBezTo>
                    <a:pt x="7666" y="35953"/>
                    <a:pt x="7252" y="35392"/>
                    <a:pt x="7519" y="35167"/>
                  </a:cubicBezTo>
                  <a:cubicBezTo>
                    <a:pt x="7551" y="34973"/>
                    <a:pt x="7241" y="34653"/>
                    <a:pt x="7320" y="34611"/>
                  </a:cubicBezTo>
                  <a:cubicBezTo>
                    <a:pt x="7362" y="34585"/>
                    <a:pt x="7608" y="34548"/>
                    <a:pt x="7593" y="34480"/>
                  </a:cubicBezTo>
                  <a:cubicBezTo>
                    <a:pt x="7561" y="34349"/>
                    <a:pt x="7388" y="34396"/>
                    <a:pt x="7336" y="34255"/>
                  </a:cubicBezTo>
                  <a:lnTo>
                    <a:pt x="7787" y="34134"/>
                  </a:lnTo>
                  <a:cubicBezTo>
                    <a:pt x="7608" y="33977"/>
                    <a:pt x="7504" y="33757"/>
                    <a:pt x="7692" y="33484"/>
                  </a:cubicBezTo>
                  <a:cubicBezTo>
                    <a:pt x="7792" y="33353"/>
                    <a:pt x="7855" y="33206"/>
                    <a:pt x="7881" y="33044"/>
                  </a:cubicBezTo>
                  <a:cubicBezTo>
                    <a:pt x="7885" y="33001"/>
                    <a:pt x="7858" y="32887"/>
                    <a:pt x="7831" y="32887"/>
                  </a:cubicBezTo>
                  <a:cubicBezTo>
                    <a:pt x="7821" y="32887"/>
                    <a:pt x="7811" y="32903"/>
                    <a:pt x="7802" y="32944"/>
                  </a:cubicBezTo>
                  <a:lnTo>
                    <a:pt x="7876" y="32587"/>
                  </a:lnTo>
                  <a:cubicBezTo>
                    <a:pt x="7902" y="32464"/>
                    <a:pt x="7902" y="32451"/>
                    <a:pt x="7886" y="32451"/>
                  </a:cubicBezTo>
                  <a:cubicBezTo>
                    <a:pt x="7882" y="32451"/>
                    <a:pt x="7877" y="32452"/>
                    <a:pt x="7870" y="32452"/>
                  </a:cubicBezTo>
                  <a:cubicBezTo>
                    <a:pt x="7853" y="32452"/>
                    <a:pt x="7829" y="32445"/>
                    <a:pt x="7802" y="32393"/>
                  </a:cubicBezTo>
                  <a:cubicBezTo>
                    <a:pt x="7740" y="32289"/>
                    <a:pt x="7996" y="31916"/>
                    <a:pt x="8038" y="31817"/>
                  </a:cubicBezTo>
                  <a:cubicBezTo>
                    <a:pt x="8091" y="31675"/>
                    <a:pt x="8222" y="31392"/>
                    <a:pt x="8154" y="31240"/>
                  </a:cubicBezTo>
                  <a:cubicBezTo>
                    <a:pt x="8091" y="31114"/>
                    <a:pt x="7813" y="31135"/>
                    <a:pt x="8122" y="30910"/>
                  </a:cubicBezTo>
                  <a:cubicBezTo>
                    <a:pt x="8288" y="30859"/>
                    <a:pt x="8466" y="30594"/>
                    <a:pt x="8290" y="30594"/>
                  </a:cubicBezTo>
                  <a:cubicBezTo>
                    <a:pt x="8266" y="30594"/>
                    <a:pt x="8235" y="30599"/>
                    <a:pt x="8196" y="30611"/>
                  </a:cubicBezTo>
                  <a:cubicBezTo>
                    <a:pt x="7949" y="30548"/>
                    <a:pt x="7949" y="30322"/>
                    <a:pt x="8154" y="30149"/>
                  </a:cubicBezTo>
                  <a:cubicBezTo>
                    <a:pt x="8301" y="30034"/>
                    <a:pt x="8484" y="30092"/>
                    <a:pt x="8442" y="29772"/>
                  </a:cubicBezTo>
                  <a:cubicBezTo>
                    <a:pt x="8437" y="29735"/>
                    <a:pt x="8248" y="29268"/>
                    <a:pt x="8306" y="29263"/>
                  </a:cubicBezTo>
                  <a:cubicBezTo>
                    <a:pt x="8306" y="29263"/>
                    <a:pt x="8307" y="29263"/>
                    <a:pt x="8307" y="29263"/>
                  </a:cubicBezTo>
                  <a:cubicBezTo>
                    <a:pt x="8357" y="29263"/>
                    <a:pt x="8421" y="29494"/>
                    <a:pt x="8504" y="29494"/>
                  </a:cubicBezTo>
                  <a:cubicBezTo>
                    <a:pt x="8518" y="29494"/>
                    <a:pt x="8532" y="29488"/>
                    <a:pt x="8547" y="29473"/>
                  </a:cubicBezTo>
                  <a:cubicBezTo>
                    <a:pt x="8636" y="29379"/>
                    <a:pt x="8516" y="29027"/>
                    <a:pt x="8495" y="28943"/>
                  </a:cubicBezTo>
                  <a:cubicBezTo>
                    <a:pt x="8547" y="28765"/>
                    <a:pt x="8589" y="28561"/>
                    <a:pt x="8725" y="28435"/>
                  </a:cubicBezTo>
                  <a:cubicBezTo>
                    <a:pt x="8846" y="28335"/>
                    <a:pt x="8935" y="28199"/>
                    <a:pt x="8982" y="28052"/>
                  </a:cubicBezTo>
                  <a:cubicBezTo>
                    <a:pt x="9050" y="27858"/>
                    <a:pt x="9092" y="27648"/>
                    <a:pt x="9097" y="27444"/>
                  </a:cubicBezTo>
                  <a:cubicBezTo>
                    <a:pt x="9097" y="27239"/>
                    <a:pt x="8956" y="27098"/>
                    <a:pt x="9139" y="27019"/>
                  </a:cubicBezTo>
                  <a:cubicBezTo>
                    <a:pt x="9349" y="26941"/>
                    <a:pt x="9464" y="26705"/>
                    <a:pt x="9485" y="26474"/>
                  </a:cubicBezTo>
                  <a:cubicBezTo>
                    <a:pt x="9505" y="26324"/>
                    <a:pt x="9369" y="26308"/>
                    <a:pt x="9265" y="26282"/>
                  </a:cubicBezTo>
                  <a:lnTo>
                    <a:pt x="9265" y="26282"/>
                  </a:lnTo>
                  <a:cubicBezTo>
                    <a:pt x="9285" y="26286"/>
                    <a:pt x="9304" y="26288"/>
                    <a:pt x="9322" y="26288"/>
                  </a:cubicBezTo>
                  <a:cubicBezTo>
                    <a:pt x="9617" y="26288"/>
                    <a:pt x="9698" y="25732"/>
                    <a:pt x="9606" y="25520"/>
                  </a:cubicBezTo>
                  <a:cubicBezTo>
                    <a:pt x="9548" y="25389"/>
                    <a:pt x="9611" y="25189"/>
                    <a:pt x="9758" y="25163"/>
                  </a:cubicBezTo>
                  <a:cubicBezTo>
                    <a:pt x="9762" y="25162"/>
                    <a:pt x="9766" y="25162"/>
                    <a:pt x="9770" y="25162"/>
                  </a:cubicBezTo>
                  <a:cubicBezTo>
                    <a:pt x="9839" y="25162"/>
                    <a:pt x="9850" y="25271"/>
                    <a:pt x="9907" y="25271"/>
                  </a:cubicBezTo>
                  <a:cubicBezTo>
                    <a:pt x="9919" y="25271"/>
                    <a:pt x="9931" y="25267"/>
                    <a:pt x="9947" y="25258"/>
                  </a:cubicBezTo>
                  <a:cubicBezTo>
                    <a:pt x="10052" y="25195"/>
                    <a:pt x="9968" y="25058"/>
                    <a:pt x="9957" y="24980"/>
                  </a:cubicBezTo>
                  <a:cubicBezTo>
                    <a:pt x="9942" y="24801"/>
                    <a:pt x="10036" y="24581"/>
                    <a:pt x="10188" y="24492"/>
                  </a:cubicBezTo>
                  <a:cubicBezTo>
                    <a:pt x="10208" y="24499"/>
                    <a:pt x="10224" y="24503"/>
                    <a:pt x="10238" y="24503"/>
                  </a:cubicBezTo>
                  <a:cubicBezTo>
                    <a:pt x="10367" y="24503"/>
                    <a:pt x="10200" y="24184"/>
                    <a:pt x="10214" y="24094"/>
                  </a:cubicBezTo>
                  <a:cubicBezTo>
                    <a:pt x="10251" y="23837"/>
                    <a:pt x="10450" y="23590"/>
                    <a:pt x="10413" y="23349"/>
                  </a:cubicBezTo>
                  <a:cubicBezTo>
                    <a:pt x="10382" y="23129"/>
                    <a:pt x="10513" y="22867"/>
                    <a:pt x="10623" y="22683"/>
                  </a:cubicBezTo>
                  <a:cubicBezTo>
                    <a:pt x="10749" y="22468"/>
                    <a:pt x="11016" y="22127"/>
                    <a:pt x="10954" y="21865"/>
                  </a:cubicBezTo>
                  <a:cubicBezTo>
                    <a:pt x="10933" y="21766"/>
                    <a:pt x="11168" y="21718"/>
                    <a:pt x="11237" y="21656"/>
                  </a:cubicBezTo>
                  <a:cubicBezTo>
                    <a:pt x="11347" y="21556"/>
                    <a:pt x="11247" y="21446"/>
                    <a:pt x="11310" y="21294"/>
                  </a:cubicBezTo>
                  <a:cubicBezTo>
                    <a:pt x="11394" y="21116"/>
                    <a:pt x="11462" y="20937"/>
                    <a:pt x="11520" y="20759"/>
                  </a:cubicBezTo>
                  <a:cubicBezTo>
                    <a:pt x="11572" y="20560"/>
                    <a:pt x="11420" y="20560"/>
                    <a:pt x="11619" y="20397"/>
                  </a:cubicBezTo>
                  <a:cubicBezTo>
                    <a:pt x="11808" y="20245"/>
                    <a:pt x="12191" y="19862"/>
                    <a:pt x="11813" y="19689"/>
                  </a:cubicBezTo>
                  <a:lnTo>
                    <a:pt x="11813" y="19689"/>
                  </a:lnTo>
                  <a:cubicBezTo>
                    <a:pt x="11840" y="19701"/>
                    <a:pt x="11866" y="19707"/>
                    <a:pt x="11892" y="19707"/>
                  </a:cubicBezTo>
                  <a:cubicBezTo>
                    <a:pt x="12245" y="19707"/>
                    <a:pt x="12592" y="18688"/>
                    <a:pt x="12553" y="18410"/>
                  </a:cubicBezTo>
                  <a:cubicBezTo>
                    <a:pt x="12511" y="18158"/>
                    <a:pt x="13224" y="18211"/>
                    <a:pt x="12993" y="17812"/>
                  </a:cubicBezTo>
                  <a:cubicBezTo>
                    <a:pt x="12893" y="17634"/>
                    <a:pt x="12720" y="17487"/>
                    <a:pt x="13009" y="17372"/>
                  </a:cubicBezTo>
                  <a:cubicBezTo>
                    <a:pt x="13040" y="17305"/>
                    <a:pt x="13236" y="16891"/>
                    <a:pt x="13210" y="16889"/>
                  </a:cubicBezTo>
                  <a:lnTo>
                    <a:pt x="13210" y="16889"/>
                  </a:lnTo>
                  <a:cubicBezTo>
                    <a:pt x="13226" y="16891"/>
                    <a:pt x="13238" y="17006"/>
                    <a:pt x="13293" y="17006"/>
                  </a:cubicBezTo>
                  <a:cubicBezTo>
                    <a:pt x="13306" y="17006"/>
                    <a:pt x="13321" y="16999"/>
                    <a:pt x="13339" y="16984"/>
                  </a:cubicBezTo>
                  <a:cubicBezTo>
                    <a:pt x="13418" y="16921"/>
                    <a:pt x="13465" y="16779"/>
                    <a:pt x="13517" y="16690"/>
                  </a:cubicBezTo>
                  <a:cubicBezTo>
                    <a:pt x="13654" y="16454"/>
                    <a:pt x="13942" y="16260"/>
                    <a:pt x="14042" y="16024"/>
                  </a:cubicBezTo>
                  <a:lnTo>
                    <a:pt x="14042" y="16024"/>
                  </a:lnTo>
                  <a:cubicBezTo>
                    <a:pt x="13970" y="16079"/>
                    <a:pt x="13877" y="16105"/>
                    <a:pt x="13784" y="16105"/>
                  </a:cubicBezTo>
                  <a:cubicBezTo>
                    <a:pt x="13608" y="16105"/>
                    <a:pt x="13431" y="16009"/>
                    <a:pt x="13397" y="15830"/>
                  </a:cubicBezTo>
                  <a:cubicBezTo>
                    <a:pt x="13433" y="15767"/>
                    <a:pt x="13472" y="15744"/>
                    <a:pt x="13510" y="15744"/>
                  </a:cubicBezTo>
                  <a:cubicBezTo>
                    <a:pt x="13606" y="15744"/>
                    <a:pt x="13701" y="15888"/>
                    <a:pt x="13753" y="15925"/>
                  </a:cubicBezTo>
                  <a:cubicBezTo>
                    <a:pt x="13766" y="15935"/>
                    <a:pt x="13778" y="15940"/>
                    <a:pt x="13789" y="15940"/>
                  </a:cubicBezTo>
                  <a:cubicBezTo>
                    <a:pt x="13881" y="15940"/>
                    <a:pt x="13951" y="15643"/>
                    <a:pt x="14021" y="15568"/>
                  </a:cubicBezTo>
                  <a:cubicBezTo>
                    <a:pt x="14094" y="15484"/>
                    <a:pt x="14388" y="15443"/>
                    <a:pt x="14362" y="15359"/>
                  </a:cubicBezTo>
                  <a:cubicBezTo>
                    <a:pt x="14330" y="15259"/>
                    <a:pt x="14236" y="15170"/>
                    <a:pt x="14356" y="15055"/>
                  </a:cubicBezTo>
                  <a:cubicBezTo>
                    <a:pt x="14545" y="14881"/>
                    <a:pt x="14749" y="14824"/>
                    <a:pt x="14896" y="14598"/>
                  </a:cubicBezTo>
                  <a:lnTo>
                    <a:pt x="14896" y="14598"/>
                  </a:lnTo>
                  <a:cubicBezTo>
                    <a:pt x="14889" y="14600"/>
                    <a:pt x="14883" y="14601"/>
                    <a:pt x="14877" y="14601"/>
                  </a:cubicBezTo>
                  <a:cubicBezTo>
                    <a:pt x="14718" y="14601"/>
                    <a:pt x="15328" y="13729"/>
                    <a:pt x="15368" y="13618"/>
                  </a:cubicBezTo>
                  <a:cubicBezTo>
                    <a:pt x="15389" y="13539"/>
                    <a:pt x="15106" y="13545"/>
                    <a:pt x="15106" y="13382"/>
                  </a:cubicBezTo>
                  <a:cubicBezTo>
                    <a:pt x="15108" y="13302"/>
                    <a:pt x="15157" y="13276"/>
                    <a:pt x="15222" y="13276"/>
                  </a:cubicBezTo>
                  <a:cubicBezTo>
                    <a:pt x="15324" y="13276"/>
                    <a:pt x="15465" y="13344"/>
                    <a:pt x="15507" y="13375"/>
                  </a:cubicBezTo>
                  <a:lnTo>
                    <a:pt x="15507" y="13375"/>
                  </a:lnTo>
                  <a:cubicBezTo>
                    <a:pt x="15435" y="13321"/>
                    <a:pt x="15365" y="13161"/>
                    <a:pt x="15499" y="13109"/>
                  </a:cubicBezTo>
                  <a:cubicBezTo>
                    <a:pt x="15517" y="13104"/>
                    <a:pt x="15533" y="13101"/>
                    <a:pt x="15550" y="13101"/>
                  </a:cubicBezTo>
                  <a:cubicBezTo>
                    <a:pt x="15633" y="13101"/>
                    <a:pt x="15702" y="13162"/>
                    <a:pt x="15772" y="13162"/>
                  </a:cubicBezTo>
                  <a:cubicBezTo>
                    <a:pt x="15791" y="13162"/>
                    <a:pt x="15810" y="13158"/>
                    <a:pt x="15830" y="13146"/>
                  </a:cubicBezTo>
                  <a:cubicBezTo>
                    <a:pt x="15892" y="13109"/>
                    <a:pt x="15662" y="12805"/>
                    <a:pt x="15819" y="12669"/>
                  </a:cubicBezTo>
                  <a:cubicBezTo>
                    <a:pt x="15861" y="12627"/>
                    <a:pt x="16296" y="12575"/>
                    <a:pt x="16186" y="12496"/>
                  </a:cubicBezTo>
                  <a:cubicBezTo>
                    <a:pt x="16118" y="12443"/>
                    <a:pt x="15982" y="12506"/>
                    <a:pt x="16024" y="12349"/>
                  </a:cubicBezTo>
                  <a:cubicBezTo>
                    <a:pt x="16034" y="12291"/>
                    <a:pt x="16071" y="12244"/>
                    <a:pt x="16128" y="12223"/>
                  </a:cubicBezTo>
                  <a:cubicBezTo>
                    <a:pt x="16139" y="12220"/>
                    <a:pt x="16149" y="12219"/>
                    <a:pt x="16159" y="12219"/>
                  </a:cubicBezTo>
                  <a:cubicBezTo>
                    <a:pt x="16263" y="12219"/>
                    <a:pt x="16345" y="12371"/>
                    <a:pt x="16436" y="12371"/>
                  </a:cubicBezTo>
                  <a:cubicBezTo>
                    <a:pt x="16459" y="12371"/>
                    <a:pt x="16482" y="12362"/>
                    <a:pt x="16506" y="12339"/>
                  </a:cubicBezTo>
                  <a:cubicBezTo>
                    <a:pt x="16611" y="12244"/>
                    <a:pt x="16695" y="12134"/>
                    <a:pt x="16758" y="12008"/>
                  </a:cubicBezTo>
                  <a:cubicBezTo>
                    <a:pt x="16779" y="11961"/>
                    <a:pt x="16742" y="11856"/>
                    <a:pt x="16742" y="11856"/>
                  </a:cubicBezTo>
                  <a:cubicBezTo>
                    <a:pt x="16899" y="11683"/>
                    <a:pt x="17051" y="11505"/>
                    <a:pt x="17193" y="11316"/>
                  </a:cubicBezTo>
                  <a:cubicBezTo>
                    <a:pt x="17296" y="11163"/>
                    <a:pt x="17303" y="11060"/>
                    <a:pt x="17215" y="11060"/>
                  </a:cubicBezTo>
                  <a:cubicBezTo>
                    <a:pt x="17174" y="11060"/>
                    <a:pt x="17112" y="11083"/>
                    <a:pt x="17030" y="11133"/>
                  </a:cubicBezTo>
                  <a:cubicBezTo>
                    <a:pt x="17172" y="10965"/>
                    <a:pt x="17319" y="10802"/>
                    <a:pt x="17539" y="10787"/>
                  </a:cubicBezTo>
                  <a:cubicBezTo>
                    <a:pt x="17712" y="10771"/>
                    <a:pt x="17990" y="10755"/>
                    <a:pt x="18042" y="10535"/>
                  </a:cubicBezTo>
                  <a:cubicBezTo>
                    <a:pt x="18079" y="10367"/>
                    <a:pt x="18042" y="10320"/>
                    <a:pt x="18178" y="10168"/>
                  </a:cubicBezTo>
                  <a:cubicBezTo>
                    <a:pt x="18231" y="10121"/>
                    <a:pt x="18357" y="10032"/>
                    <a:pt x="18399" y="9969"/>
                  </a:cubicBezTo>
                  <a:cubicBezTo>
                    <a:pt x="18372" y="9943"/>
                    <a:pt x="18325" y="9906"/>
                    <a:pt x="18351" y="9859"/>
                  </a:cubicBezTo>
                  <a:cubicBezTo>
                    <a:pt x="18435" y="9686"/>
                    <a:pt x="18703" y="9555"/>
                    <a:pt x="18829" y="9387"/>
                  </a:cubicBezTo>
                  <a:cubicBezTo>
                    <a:pt x="18938" y="9234"/>
                    <a:pt x="19000" y="9056"/>
                    <a:pt x="19168" y="9056"/>
                  </a:cubicBezTo>
                  <a:cubicBezTo>
                    <a:pt x="19185" y="9056"/>
                    <a:pt x="19203" y="9058"/>
                    <a:pt x="19222" y="9062"/>
                  </a:cubicBezTo>
                  <a:cubicBezTo>
                    <a:pt x="19228" y="9063"/>
                    <a:pt x="19235" y="9064"/>
                    <a:pt x="19242" y="9064"/>
                  </a:cubicBezTo>
                  <a:cubicBezTo>
                    <a:pt x="19385" y="9064"/>
                    <a:pt x="19700" y="8824"/>
                    <a:pt x="19715" y="8695"/>
                  </a:cubicBezTo>
                  <a:cubicBezTo>
                    <a:pt x="19722" y="8640"/>
                    <a:pt x="19686" y="8621"/>
                    <a:pt x="19634" y="8621"/>
                  </a:cubicBezTo>
                  <a:cubicBezTo>
                    <a:pt x="19541" y="8621"/>
                    <a:pt x="19398" y="8681"/>
                    <a:pt x="19364" y="8705"/>
                  </a:cubicBezTo>
                  <a:lnTo>
                    <a:pt x="19364" y="8705"/>
                  </a:lnTo>
                  <a:cubicBezTo>
                    <a:pt x="19484" y="8621"/>
                    <a:pt x="19605" y="8516"/>
                    <a:pt x="19757" y="8501"/>
                  </a:cubicBezTo>
                  <a:cubicBezTo>
                    <a:pt x="19781" y="8498"/>
                    <a:pt x="19804" y="8497"/>
                    <a:pt x="19827" y="8497"/>
                  </a:cubicBezTo>
                  <a:cubicBezTo>
                    <a:pt x="19883" y="8497"/>
                    <a:pt x="19937" y="8503"/>
                    <a:pt x="19991" y="8503"/>
                  </a:cubicBezTo>
                  <a:cubicBezTo>
                    <a:pt x="20040" y="8503"/>
                    <a:pt x="20088" y="8498"/>
                    <a:pt x="20139" y="8480"/>
                  </a:cubicBezTo>
                  <a:cubicBezTo>
                    <a:pt x="20370" y="8396"/>
                    <a:pt x="20344" y="8202"/>
                    <a:pt x="20585" y="8165"/>
                  </a:cubicBezTo>
                  <a:cubicBezTo>
                    <a:pt x="20589" y="8165"/>
                    <a:pt x="20593" y="8164"/>
                    <a:pt x="20598" y="8164"/>
                  </a:cubicBezTo>
                  <a:cubicBezTo>
                    <a:pt x="20668" y="8164"/>
                    <a:pt x="20830" y="8229"/>
                    <a:pt x="20933" y="8229"/>
                  </a:cubicBezTo>
                  <a:cubicBezTo>
                    <a:pt x="21003" y="8229"/>
                    <a:pt x="21045" y="8200"/>
                    <a:pt x="21015" y="8102"/>
                  </a:cubicBezTo>
                  <a:cubicBezTo>
                    <a:pt x="20975" y="7964"/>
                    <a:pt x="20899" y="7732"/>
                    <a:pt x="21140" y="7732"/>
                  </a:cubicBezTo>
                  <a:cubicBezTo>
                    <a:pt x="21155" y="7732"/>
                    <a:pt x="21171" y="7733"/>
                    <a:pt x="21188" y="7735"/>
                  </a:cubicBezTo>
                  <a:cubicBezTo>
                    <a:pt x="21345" y="7757"/>
                    <a:pt x="21401" y="7823"/>
                    <a:pt x="21530" y="7823"/>
                  </a:cubicBezTo>
                  <a:cubicBezTo>
                    <a:pt x="21556" y="7823"/>
                    <a:pt x="21585" y="7820"/>
                    <a:pt x="21618" y="7814"/>
                  </a:cubicBezTo>
                  <a:cubicBezTo>
                    <a:pt x="21686" y="7793"/>
                    <a:pt x="22153" y="7667"/>
                    <a:pt x="22126" y="7567"/>
                  </a:cubicBezTo>
                  <a:cubicBezTo>
                    <a:pt x="22111" y="7499"/>
                    <a:pt x="21828" y="7279"/>
                    <a:pt x="22105" y="7206"/>
                  </a:cubicBezTo>
                  <a:cubicBezTo>
                    <a:pt x="22124" y="7201"/>
                    <a:pt x="22141" y="7199"/>
                    <a:pt x="22155" y="7199"/>
                  </a:cubicBezTo>
                  <a:cubicBezTo>
                    <a:pt x="22299" y="7199"/>
                    <a:pt x="22251" y="7395"/>
                    <a:pt x="22347" y="7457"/>
                  </a:cubicBezTo>
                  <a:cubicBezTo>
                    <a:pt x="22347" y="7457"/>
                    <a:pt x="22446" y="7158"/>
                    <a:pt x="22462" y="7132"/>
                  </a:cubicBezTo>
                  <a:cubicBezTo>
                    <a:pt x="22509" y="7058"/>
                    <a:pt x="22547" y="7032"/>
                    <a:pt x="22583" y="7032"/>
                  </a:cubicBezTo>
                  <a:cubicBezTo>
                    <a:pt x="22624" y="7032"/>
                    <a:pt x="22664" y="7065"/>
                    <a:pt x="22714" y="7101"/>
                  </a:cubicBezTo>
                  <a:cubicBezTo>
                    <a:pt x="22777" y="7148"/>
                    <a:pt x="22901" y="7168"/>
                    <a:pt x="23033" y="7168"/>
                  </a:cubicBezTo>
                  <a:cubicBezTo>
                    <a:pt x="23207" y="7168"/>
                    <a:pt x="23396" y="7133"/>
                    <a:pt x="23479" y="7080"/>
                  </a:cubicBezTo>
                  <a:cubicBezTo>
                    <a:pt x="23663" y="6959"/>
                    <a:pt x="23343" y="6587"/>
                    <a:pt x="23432" y="6555"/>
                  </a:cubicBezTo>
                  <a:cubicBezTo>
                    <a:pt x="23451" y="6550"/>
                    <a:pt x="23467" y="6548"/>
                    <a:pt x="23483" y="6548"/>
                  </a:cubicBezTo>
                  <a:cubicBezTo>
                    <a:pt x="23587" y="6548"/>
                    <a:pt x="23632" y="6655"/>
                    <a:pt x="23705" y="6687"/>
                  </a:cubicBezTo>
                  <a:cubicBezTo>
                    <a:pt x="23808" y="6736"/>
                    <a:pt x="23921" y="6760"/>
                    <a:pt x="24034" y="6760"/>
                  </a:cubicBezTo>
                  <a:cubicBezTo>
                    <a:pt x="24064" y="6760"/>
                    <a:pt x="24094" y="6758"/>
                    <a:pt x="24124" y="6755"/>
                  </a:cubicBezTo>
                  <a:cubicBezTo>
                    <a:pt x="24130" y="6754"/>
                    <a:pt x="24136" y="6754"/>
                    <a:pt x="24143" y="6754"/>
                  </a:cubicBezTo>
                  <a:cubicBezTo>
                    <a:pt x="24320" y="6754"/>
                    <a:pt x="24629" y="6931"/>
                    <a:pt x="24787" y="6931"/>
                  </a:cubicBezTo>
                  <a:cubicBezTo>
                    <a:pt x="24811" y="6931"/>
                    <a:pt x="24832" y="6927"/>
                    <a:pt x="24848" y="6917"/>
                  </a:cubicBezTo>
                  <a:cubicBezTo>
                    <a:pt x="24902" y="6885"/>
                    <a:pt x="24992" y="6692"/>
                    <a:pt x="25063" y="6692"/>
                  </a:cubicBezTo>
                  <a:cubicBezTo>
                    <a:pt x="25074" y="6692"/>
                    <a:pt x="25084" y="6697"/>
                    <a:pt x="25094" y="6708"/>
                  </a:cubicBezTo>
                  <a:cubicBezTo>
                    <a:pt x="25162" y="6781"/>
                    <a:pt x="25162" y="6849"/>
                    <a:pt x="25293" y="6854"/>
                  </a:cubicBezTo>
                  <a:cubicBezTo>
                    <a:pt x="25304" y="6855"/>
                    <a:pt x="25315" y="6856"/>
                    <a:pt x="25325" y="6856"/>
                  </a:cubicBezTo>
                  <a:cubicBezTo>
                    <a:pt x="25596" y="6856"/>
                    <a:pt x="25724" y="6472"/>
                    <a:pt x="26022" y="6472"/>
                  </a:cubicBezTo>
                  <a:cubicBezTo>
                    <a:pt x="26026" y="6471"/>
                    <a:pt x="26029" y="6471"/>
                    <a:pt x="26033" y="6471"/>
                  </a:cubicBezTo>
                  <a:cubicBezTo>
                    <a:pt x="26339" y="6471"/>
                    <a:pt x="26439" y="6912"/>
                    <a:pt x="26656" y="6938"/>
                  </a:cubicBezTo>
                  <a:cubicBezTo>
                    <a:pt x="26658" y="6938"/>
                    <a:pt x="26660" y="6939"/>
                    <a:pt x="26662" y="6939"/>
                  </a:cubicBezTo>
                  <a:cubicBezTo>
                    <a:pt x="26731" y="6939"/>
                    <a:pt x="26640" y="6739"/>
                    <a:pt x="26609" y="6734"/>
                  </a:cubicBezTo>
                  <a:lnTo>
                    <a:pt x="26609" y="6734"/>
                  </a:lnTo>
                  <a:cubicBezTo>
                    <a:pt x="26793" y="6760"/>
                    <a:pt x="26793" y="6975"/>
                    <a:pt x="26950" y="6980"/>
                  </a:cubicBezTo>
                  <a:cubicBezTo>
                    <a:pt x="26975" y="6981"/>
                    <a:pt x="26999" y="6982"/>
                    <a:pt x="27022" y="6982"/>
                  </a:cubicBezTo>
                  <a:cubicBezTo>
                    <a:pt x="27115" y="6982"/>
                    <a:pt x="27201" y="6974"/>
                    <a:pt x="27290" y="6974"/>
                  </a:cubicBezTo>
                  <a:cubicBezTo>
                    <a:pt x="27366" y="6974"/>
                    <a:pt x="27445" y="6980"/>
                    <a:pt x="27532" y="7001"/>
                  </a:cubicBezTo>
                  <a:cubicBezTo>
                    <a:pt x="27506" y="6995"/>
                    <a:pt x="27502" y="6993"/>
                    <a:pt x="27512" y="6993"/>
                  </a:cubicBezTo>
                  <a:cubicBezTo>
                    <a:pt x="27528" y="6993"/>
                    <a:pt x="27583" y="6998"/>
                    <a:pt x="27642" y="6998"/>
                  </a:cubicBezTo>
                  <a:cubicBezTo>
                    <a:pt x="27690" y="6998"/>
                    <a:pt x="27741" y="6995"/>
                    <a:pt x="27773" y="6980"/>
                  </a:cubicBezTo>
                  <a:cubicBezTo>
                    <a:pt x="27809" y="6965"/>
                    <a:pt x="27840" y="6959"/>
                    <a:pt x="27867" y="6959"/>
                  </a:cubicBezTo>
                  <a:cubicBezTo>
                    <a:pt x="27937" y="6959"/>
                    <a:pt x="27989" y="7000"/>
                    <a:pt x="28056" y="7048"/>
                  </a:cubicBezTo>
                  <a:cubicBezTo>
                    <a:pt x="28266" y="7174"/>
                    <a:pt x="28502" y="7248"/>
                    <a:pt x="28748" y="7248"/>
                  </a:cubicBezTo>
                  <a:cubicBezTo>
                    <a:pt x="28810" y="7248"/>
                    <a:pt x="29019" y="7157"/>
                    <a:pt x="29113" y="7157"/>
                  </a:cubicBezTo>
                  <a:cubicBezTo>
                    <a:pt x="29147" y="7157"/>
                    <a:pt x="29166" y="7169"/>
                    <a:pt x="29157" y="7200"/>
                  </a:cubicBezTo>
                  <a:cubicBezTo>
                    <a:pt x="29105" y="7392"/>
                    <a:pt x="29027" y="7588"/>
                    <a:pt x="29226" y="7588"/>
                  </a:cubicBezTo>
                  <a:cubicBezTo>
                    <a:pt x="29266" y="7588"/>
                    <a:pt x="29318" y="7580"/>
                    <a:pt x="29383" y="7562"/>
                  </a:cubicBezTo>
                  <a:cubicBezTo>
                    <a:pt x="29530" y="7521"/>
                    <a:pt x="29729" y="7420"/>
                    <a:pt x="29901" y="7420"/>
                  </a:cubicBezTo>
                  <a:cubicBezTo>
                    <a:pt x="30011" y="7420"/>
                    <a:pt x="30110" y="7461"/>
                    <a:pt x="30180" y="7583"/>
                  </a:cubicBezTo>
                  <a:cubicBezTo>
                    <a:pt x="30274" y="7756"/>
                    <a:pt x="30300" y="7971"/>
                    <a:pt x="30463" y="8107"/>
                  </a:cubicBezTo>
                  <a:cubicBezTo>
                    <a:pt x="30544" y="8173"/>
                    <a:pt x="30603" y="8181"/>
                    <a:pt x="30658" y="8181"/>
                  </a:cubicBezTo>
                  <a:cubicBezTo>
                    <a:pt x="30676" y="8181"/>
                    <a:pt x="30693" y="8180"/>
                    <a:pt x="30710" y="8180"/>
                  </a:cubicBezTo>
                  <a:cubicBezTo>
                    <a:pt x="30747" y="8180"/>
                    <a:pt x="30785" y="8184"/>
                    <a:pt x="30830" y="8207"/>
                  </a:cubicBezTo>
                  <a:cubicBezTo>
                    <a:pt x="30945" y="8275"/>
                    <a:pt x="30951" y="8501"/>
                    <a:pt x="31087" y="8579"/>
                  </a:cubicBezTo>
                  <a:cubicBezTo>
                    <a:pt x="31089" y="8581"/>
                    <a:pt x="31092" y="8581"/>
                    <a:pt x="31095" y="8581"/>
                  </a:cubicBezTo>
                  <a:cubicBezTo>
                    <a:pt x="31129" y="8581"/>
                    <a:pt x="31216" y="8505"/>
                    <a:pt x="31249" y="8501"/>
                  </a:cubicBezTo>
                  <a:cubicBezTo>
                    <a:pt x="31263" y="8499"/>
                    <a:pt x="31275" y="8498"/>
                    <a:pt x="31287" y="8498"/>
                  </a:cubicBezTo>
                  <a:cubicBezTo>
                    <a:pt x="31568" y="8498"/>
                    <a:pt x="31502" y="8950"/>
                    <a:pt x="31653" y="9035"/>
                  </a:cubicBezTo>
                  <a:lnTo>
                    <a:pt x="31653" y="9035"/>
                  </a:lnTo>
                  <a:cubicBezTo>
                    <a:pt x="31593" y="9001"/>
                    <a:pt x="31722" y="8714"/>
                    <a:pt x="31865" y="8714"/>
                  </a:cubicBezTo>
                  <a:cubicBezTo>
                    <a:pt x="31920" y="8714"/>
                    <a:pt x="31976" y="8755"/>
                    <a:pt x="32025" y="8868"/>
                  </a:cubicBezTo>
                  <a:cubicBezTo>
                    <a:pt x="32120" y="9098"/>
                    <a:pt x="32062" y="9067"/>
                    <a:pt x="32303" y="9229"/>
                  </a:cubicBezTo>
                  <a:cubicBezTo>
                    <a:pt x="32387" y="9345"/>
                    <a:pt x="32382" y="9382"/>
                    <a:pt x="32303" y="9492"/>
                  </a:cubicBezTo>
                  <a:cubicBezTo>
                    <a:pt x="32343" y="9436"/>
                    <a:pt x="32391" y="9414"/>
                    <a:pt x="32444" y="9414"/>
                  </a:cubicBezTo>
                  <a:cubicBezTo>
                    <a:pt x="32621" y="9414"/>
                    <a:pt x="32852" y="9658"/>
                    <a:pt x="33019" y="9658"/>
                  </a:cubicBezTo>
                  <a:cubicBezTo>
                    <a:pt x="33064" y="9658"/>
                    <a:pt x="33104" y="9640"/>
                    <a:pt x="33137" y="9596"/>
                  </a:cubicBezTo>
                  <a:lnTo>
                    <a:pt x="33137" y="9596"/>
                  </a:lnTo>
                  <a:cubicBezTo>
                    <a:pt x="33022" y="9754"/>
                    <a:pt x="33451" y="10037"/>
                    <a:pt x="33562" y="10121"/>
                  </a:cubicBezTo>
                  <a:cubicBezTo>
                    <a:pt x="33661" y="10189"/>
                    <a:pt x="33771" y="10247"/>
                    <a:pt x="33887" y="10289"/>
                  </a:cubicBezTo>
                  <a:cubicBezTo>
                    <a:pt x="33887" y="10289"/>
                    <a:pt x="34047" y="10234"/>
                    <a:pt x="34100" y="10234"/>
                  </a:cubicBezTo>
                  <a:cubicBezTo>
                    <a:pt x="34111" y="10234"/>
                    <a:pt x="34117" y="10236"/>
                    <a:pt x="34117" y="10241"/>
                  </a:cubicBezTo>
                  <a:cubicBezTo>
                    <a:pt x="34102" y="10357"/>
                    <a:pt x="33887" y="10498"/>
                    <a:pt x="33808" y="10577"/>
                  </a:cubicBezTo>
                  <a:cubicBezTo>
                    <a:pt x="33896" y="10577"/>
                    <a:pt x="33979" y="10603"/>
                    <a:pt x="34061" y="10603"/>
                  </a:cubicBezTo>
                  <a:cubicBezTo>
                    <a:pt x="34112" y="10603"/>
                    <a:pt x="34162" y="10593"/>
                    <a:pt x="34212" y="10561"/>
                  </a:cubicBezTo>
                  <a:cubicBezTo>
                    <a:pt x="34290" y="10509"/>
                    <a:pt x="34387" y="10441"/>
                    <a:pt x="34489" y="10441"/>
                  </a:cubicBezTo>
                  <a:cubicBezTo>
                    <a:pt x="34551" y="10441"/>
                    <a:pt x="34615" y="10466"/>
                    <a:pt x="34678" y="10535"/>
                  </a:cubicBezTo>
                  <a:cubicBezTo>
                    <a:pt x="34610" y="10587"/>
                    <a:pt x="34327" y="10739"/>
                    <a:pt x="34338" y="10823"/>
                  </a:cubicBezTo>
                  <a:cubicBezTo>
                    <a:pt x="34345" y="10912"/>
                    <a:pt x="34454" y="10931"/>
                    <a:pt x="34549" y="10931"/>
                  </a:cubicBezTo>
                  <a:cubicBezTo>
                    <a:pt x="34594" y="10931"/>
                    <a:pt x="34637" y="10926"/>
                    <a:pt x="34663" y="10923"/>
                  </a:cubicBezTo>
                  <a:cubicBezTo>
                    <a:pt x="34731" y="11007"/>
                    <a:pt x="34804" y="11096"/>
                    <a:pt x="34788" y="11201"/>
                  </a:cubicBezTo>
                  <a:cubicBezTo>
                    <a:pt x="34788" y="11274"/>
                    <a:pt x="34705" y="11416"/>
                    <a:pt x="34731" y="11468"/>
                  </a:cubicBezTo>
                  <a:cubicBezTo>
                    <a:pt x="34750" y="11501"/>
                    <a:pt x="34793" y="11509"/>
                    <a:pt x="34843" y="11509"/>
                  </a:cubicBezTo>
                  <a:cubicBezTo>
                    <a:pt x="34899" y="11509"/>
                    <a:pt x="34963" y="11499"/>
                    <a:pt x="35013" y="11499"/>
                  </a:cubicBezTo>
                  <a:cubicBezTo>
                    <a:pt x="35056" y="11499"/>
                    <a:pt x="35088" y="11507"/>
                    <a:pt x="35093" y="11536"/>
                  </a:cubicBezTo>
                  <a:cubicBezTo>
                    <a:pt x="35103" y="11552"/>
                    <a:pt x="35019" y="11662"/>
                    <a:pt x="35009" y="11709"/>
                  </a:cubicBezTo>
                  <a:cubicBezTo>
                    <a:pt x="35003" y="11783"/>
                    <a:pt x="35009" y="11856"/>
                    <a:pt x="35024" y="11930"/>
                  </a:cubicBezTo>
                  <a:cubicBezTo>
                    <a:pt x="35061" y="12113"/>
                    <a:pt x="35208" y="12208"/>
                    <a:pt x="35234" y="12412"/>
                  </a:cubicBezTo>
                  <a:cubicBezTo>
                    <a:pt x="35271" y="12575"/>
                    <a:pt x="35119" y="12648"/>
                    <a:pt x="35203" y="12779"/>
                  </a:cubicBezTo>
                  <a:cubicBezTo>
                    <a:pt x="35237" y="12854"/>
                    <a:pt x="35315" y="12900"/>
                    <a:pt x="35403" y="12900"/>
                  </a:cubicBezTo>
                  <a:cubicBezTo>
                    <a:pt x="35408" y="12900"/>
                    <a:pt x="35413" y="12900"/>
                    <a:pt x="35418" y="12900"/>
                  </a:cubicBezTo>
                  <a:lnTo>
                    <a:pt x="35418" y="12900"/>
                  </a:lnTo>
                  <a:cubicBezTo>
                    <a:pt x="35171" y="12921"/>
                    <a:pt x="35087" y="12915"/>
                    <a:pt x="35087" y="13204"/>
                  </a:cubicBezTo>
                  <a:lnTo>
                    <a:pt x="35218" y="13198"/>
                  </a:lnTo>
                  <a:lnTo>
                    <a:pt x="35218" y="13198"/>
                  </a:lnTo>
                  <a:cubicBezTo>
                    <a:pt x="35213" y="13377"/>
                    <a:pt x="35155" y="13985"/>
                    <a:pt x="35255" y="14111"/>
                  </a:cubicBezTo>
                  <a:cubicBezTo>
                    <a:pt x="35256" y="14111"/>
                    <a:pt x="35257" y="14111"/>
                    <a:pt x="35258" y="14111"/>
                  </a:cubicBezTo>
                  <a:cubicBezTo>
                    <a:pt x="35280" y="14111"/>
                    <a:pt x="35394" y="14067"/>
                    <a:pt x="35469" y="14067"/>
                  </a:cubicBezTo>
                  <a:cubicBezTo>
                    <a:pt x="35515" y="14067"/>
                    <a:pt x="35546" y="14083"/>
                    <a:pt x="35533" y="14137"/>
                  </a:cubicBezTo>
                  <a:cubicBezTo>
                    <a:pt x="35496" y="14268"/>
                    <a:pt x="35334" y="14415"/>
                    <a:pt x="35281" y="14546"/>
                  </a:cubicBezTo>
                  <a:cubicBezTo>
                    <a:pt x="35155" y="14876"/>
                    <a:pt x="35030" y="15275"/>
                    <a:pt x="35024" y="15642"/>
                  </a:cubicBezTo>
                  <a:cubicBezTo>
                    <a:pt x="35019" y="15841"/>
                    <a:pt x="35150" y="15977"/>
                    <a:pt x="35119" y="16182"/>
                  </a:cubicBezTo>
                  <a:cubicBezTo>
                    <a:pt x="35077" y="16507"/>
                    <a:pt x="35171" y="16491"/>
                    <a:pt x="35360" y="16648"/>
                  </a:cubicBezTo>
                  <a:cubicBezTo>
                    <a:pt x="35356" y="16645"/>
                    <a:pt x="35350" y="16644"/>
                    <a:pt x="35342" y="16644"/>
                  </a:cubicBezTo>
                  <a:cubicBezTo>
                    <a:pt x="35229" y="16644"/>
                    <a:pt x="34781" y="16992"/>
                    <a:pt x="34977" y="17105"/>
                  </a:cubicBezTo>
                  <a:cubicBezTo>
                    <a:pt x="34987" y="17110"/>
                    <a:pt x="34997" y="17112"/>
                    <a:pt x="35009" y="17112"/>
                  </a:cubicBezTo>
                  <a:cubicBezTo>
                    <a:pt x="35145" y="17112"/>
                    <a:pt x="35416" y="16775"/>
                    <a:pt x="35559" y="16775"/>
                  </a:cubicBezTo>
                  <a:cubicBezTo>
                    <a:pt x="35572" y="16775"/>
                    <a:pt x="35585" y="16778"/>
                    <a:pt x="35596" y="16785"/>
                  </a:cubicBezTo>
                  <a:lnTo>
                    <a:pt x="35245" y="17173"/>
                  </a:lnTo>
                  <a:cubicBezTo>
                    <a:pt x="35099" y="17286"/>
                    <a:pt x="34898" y="17441"/>
                    <a:pt x="34721" y="17441"/>
                  </a:cubicBezTo>
                  <a:cubicBezTo>
                    <a:pt x="34701" y="17441"/>
                    <a:pt x="34682" y="17439"/>
                    <a:pt x="34663" y="17435"/>
                  </a:cubicBezTo>
                  <a:lnTo>
                    <a:pt x="34663" y="17435"/>
                  </a:lnTo>
                  <a:cubicBezTo>
                    <a:pt x="34977" y="17508"/>
                    <a:pt x="34747" y="17870"/>
                    <a:pt x="34872" y="18106"/>
                  </a:cubicBezTo>
                  <a:cubicBezTo>
                    <a:pt x="34833" y="18279"/>
                    <a:pt x="34803" y="18336"/>
                    <a:pt x="34743" y="18336"/>
                  </a:cubicBezTo>
                  <a:cubicBezTo>
                    <a:pt x="34708" y="18336"/>
                    <a:pt x="34663" y="18316"/>
                    <a:pt x="34600" y="18289"/>
                  </a:cubicBezTo>
                  <a:cubicBezTo>
                    <a:pt x="34582" y="18282"/>
                    <a:pt x="34566" y="18279"/>
                    <a:pt x="34552" y="18279"/>
                  </a:cubicBezTo>
                  <a:cubicBezTo>
                    <a:pt x="34448" y="18279"/>
                    <a:pt x="34436" y="18449"/>
                    <a:pt x="34353" y="18449"/>
                  </a:cubicBezTo>
                  <a:cubicBezTo>
                    <a:pt x="34348" y="18449"/>
                    <a:pt x="34343" y="18448"/>
                    <a:pt x="34338" y="18447"/>
                  </a:cubicBezTo>
                  <a:lnTo>
                    <a:pt x="34338" y="18447"/>
                  </a:lnTo>
                  <a:lnTo>
                    <a:pt x="34893" y="18583"/>
                  </a:lnTo>
                  <a:cubicBezTo>
                    <a:pt x="34830" y="18840"/>
                    <a:pt x="34364" y="18814"/>
                    <a:pt x="34369" y="18845"/>
                  </a:cubicBezTo>
                  <a:cubicBezTo>
                    <a:pt x="34416" y="19024"/>
                    <a:pt x="34657" y="19354"/>
                    <a:pt x="34442" y="19516"/>
                  </a:cubicBezTo>
                  <a:cubicBezTo>
                    <a:pt x="34275" y="19642"/>
                    <a:pt x="33850" y="20214"/>
                    <a:pt x="34096" y="20423"/>
                  </a:cubicBezTo>
                  <a:cubicBezTo>
                    <a:pt x="34206" y="20523"/>
                    <a:pt x="33944" y="20859"/>
                    <a:pt x="34039" y="21032"/>
                  </a:cubicBezTo>
                  <a:cubicBezTo>
                    <a:pt x="34212" y="21351"/>
                    <a:pt x="33777" y="21247"/>
                    <a:pt x="33698" y="21393"/>
                  </a:cubicBezTo>
                  <a:cubicBezTo>
                    <a:pt x="33604" y="21561"/>
                    <a:pt x="33766" y="21703"/>
                    <a:pt x="33703" y="21876"/>
                  </a:cubicBezTo>
                  <a:cubicBezTo>
                    <a:pt x="33665" y="21976"/>
                    <a:pt x="33632" y="22009"/>
                    <a:pt x="33597" y="22009"/>
                  </a:cubicBezTo>
                  <a:cubicBezTo>
                    <a:pt x="33560" y="22009"/>
                    <a:pt x="33521" y="21973"/>
                    <a:pt x="33467" y="21939"/>
                  </a:cubicBezTo>
                  <a:cubicBezTo>
                    <a:pt x="33456" y="21932"/>
                    <a:pt x="33446" y="21929"/>
                    <a:pt x="33437" y="21929"/>
                  </a:cubicBezTo>
                  <a:cubicBezTo>
                    <a:pt x="33353" y="21929"/>
                    <a:pt x="33384" y="22219"/>
                    <a:pt x="33394" y="22238"/>
                  </a:cubicBezTo>
                  <a:cubicBezTo>
                    <a:pt x="33446" y="22379"/>
                    <a:pt x="33368" y="22400"/>
                    <a:pt x="33320" y="22468"/>
                  </a:cubicBezTo>
                  <a:cubicBezTo>
                    <a:pt x="33179" y="22683"/>
                    <a:pt x="33992" y="22678"/>
                    <a:pt x="33467" y="22835"/>
                  </a:cubicBezTo>
                  <a:cubicBezTo>
                    <a:pt x="33189" y="22924"/>
                    <a:pt x="33095" y="23228"/>
                    <a:pt x="33210" y="23475"/>
                  </a:cubicBezTo>
                  <a:cubicBezTo>
                    <a:pt x="33341" y="23748"/>
                    <a:pt x="33341" y="23915"/>
                    <a:pt x="32974" y="23957"/>
                  </a:cubicBezTo>
                  <a:cubicBezTo>
                    <a:pt x="32759" y="23978"/>
                    <a:pt x="32964" y="24628"/>
                    <a:pt x="32717" y="24676"/>
                  </a:cubicBezTo>
                  <a:cubicBezTo>
                    <a:pt x="32721" y="24675"/>
                    <a:pt x="32725" y="24674"/>
                    <a:pt x="32729" y="24674"/>
                  </a:cubicBezTo>
                  <a:cubicBezTo>
                    <a:pt x="32888" y="24674"/>
                    <a:pt x="33001" y="25264"/>
                    <a:pt x="32862" y="25264"/>
                  </a:cubicBezTo>
                  <a:cubicBezTo>
                    <a:pt x="32833" y="25264"/>
                    <a:pt x="32792" y="25237"/>
                    <a:pt x="32738" y="25174"/>
                  </a:cubicBezTo>
                  <a:cubicBezTo>
                    <a:pt x="32689" y="25156"/>
                    <a:pt x="32650" y="25148"/>
                    <a:pt x="32618" y="25148"/>
                  </a:cubicBezTo>
                  <a:cubicBezTo>
                    <a:pt x="32412" y="25148"/>
                    <a:pt x="32549" y="25498"/>
                    <a:pt x="32508" y="25703"/>
                  </a:cubicBezTo>
                  <a:cubicBezTo>
                    <a:pt x="32476" y="25840"/>
                    <a:pt x="32424" y="26023"/>
                    <a:pt x="32319" y="26123"/>
                  </a:cubicBezTo>
                  <a:cubicBezTo>
                    <a:pt x="32261" y="26180"/>
                    <a:pt x="32214" y="26123"/>
                    <a:pt x="32172" y="26222"/>
                  </a:cubicBezTo>
                  <a:cubicBezTo>
                    <a:pt x="32104" y="26368"/>
                    <a:pt x="32000" y="26873"/>
                    <a:pt x="32159" y="26934"/>
                  </a:cubicBezTo>
                  <a:lnTo>
                    <a:pt x="32159" y="26934"/>
                  </a:lnTo>
                  <a:cubicBezTo>
                    <a:pt x="32089" y="26908"/>
                    <a:pt x="32023" y="26876"/>
                    <a:pt x="31964" y="26876"/>
                  </a:cubicBezTo>
                  <a:cubicBezTo>
                    <a:pt x="31903" y="26876"/>
                    <a:pt x="31850" y="26909"/>
                    <a:pt x="31805" y="27014"/>
                  </a:cubicBezTo>
                  <a:cubicBezTo>
                    <a:pt x="31747" y="27140"/>
                    <a:pt x="31900" y="27439"/>
                    <a:pt x="31727" y="27444"/>
                  </a:cubicBezTo>
                  <a:cubicBezTo>
                    <a:pt x="31742" y="27444"/>
                    <a:pt x="31727" y="27601"/>
                    <a:pt x="31779" y="27622"/>
                  </a:cubicBezTo>
                  <a:cubicBezTo>
                    <a:pt x="31858" y="27664"/>
                    <a:pt x="31747" y="27753"/>
                    <a:pt x="31716" y="27790"/>
                  </a:cubicBezTo>
                  <a:cubicBezTo>
                    <a:pt x="31526" y="28027"/>
                    <a:pt x="31300" y="28485"/>
                    <a:pt x="31678" y="28547"/>
                  </a:cubicBezTo>
                  <a:lnTo>
                    <a:pt x="31678" y="28547"/>
                  </a:lnTo>
                  <a:cubicBezTo>
                    <a:pt x="31653" y="28544"/>
                    <a:pt x="31619" y="28540"/>
                    <a:pt x="31583" y="28540"/>
                  </a:cubicBezTo>
                  <a:cubicBezTo>
                    <a:pt x="31474" y="28540"/>
                    <a:pt x="31350" y="28574"/>
                    <a:pt x="31433" y="28755"/>
                  </a:cubicBezTo>
                  <a:cubicBezTo>
                    <a:pt x="31548" y="28964"/>
                    <a:pt x="31585" y="28907"/>
                    <a:pt x="31595" y="29199"/>
                  </a:cubicBezTo>
                  <a:lnTo>
                    <a:pt x="31595" y="29199"/>
                  </a:lnTo>
                  <a:cubicBezTo>
                    <a:pt x="31593" y="29130"/>
                    <a:pt x="31545" y="29096"/>
                    <a:pt x="31490" y="29096"/>
                  </a:cubicBezTo>
                  <a:cubicBezTo>
                    <a:pt x="31407" y="29096"/>
                    <a:pt x="31306" y="29174"/>
                    <a:pt x="31312" y="29331"/>
                  </a:cubicBezTo>
                  <a:cubicBezTo>
                    <a:pt x="31323" y="29541"/>
                    <a:pt x="31380" y="29740"/>
                    <a:pt x="31480" y="29924"/>
                  </a:cubicBezTo>
                  <a:cubicBezTo>
                    <a:pt x="31614" y="30178"/>
                    <a:pt x="31696" y="30252"/>
                    <a:pt x="31801" y="30252"/>
                  </a:cubicBezTo>
                  <a:cubicBezTo>
                    <a:pt x="31852" y="30252"/>
                    <a:pt x="31908" y="30234"/>
                    <a:pt x="31978" y="30212"/>
                  </a:cubicBezTo>
                  <a:lnTo>
                    <a:pt x="31978" y="30212"/>
                  </a:lnTo>
                  <a:cubicBezTo>
                    <a:pt x="32114" y="30522"/>
                    <a:pt x="32046" y="30474"/>
                    <a:pt x="31957" y="30658"/>
                  </a:cubicBezTo>
                  <a:cubicBezTo>
                    <a:pt x="31957" y="30658"/>
                    <a:pt x="32104" y="30678"/>
                    <a:pt x="32210" y="30678"/>
                  </a:cubicBezTo>
                  <a:cubicBezTo>
                    <a:pt x="32252" y="30678"/>
                    <a:pt x="32287" y="30675"/>
                    <a:pt x="32304" y="30666"/>
                  </a:cubicBezTo>
                  <a:lnTo>
                    <a:pt x="32304" y="30666"/>
                  </a:lnTo>
                  <a:cubicBezTo>
                    <a:pt x="32118" y="30786"/>
                    <a:pt x="32025" y="30948"/>
                    <a:pt x="31920" y="31172"/>
                  </a:cubicBezTo>
                  <a:cubicBezTo>
                    <a:pt x="32120" y="31261"/>
                    <a:pt x="32329" y="31313"/>
                    <a:pt x="32550" y="31329"/>
                  </a:cubicBezTo>
                  <a:cubicBezTo>
                    <a:pt x="32890" y="31345"/>
                    <a:pt x="33100" y="31638"/>
                    <a:pt x="33378" y="31853"/>
                  </a:cubicBezTo>
                  <a:cubicBezTo>
                    <a:pt x="33474" y="31954"/>
                    <a:pt x="33856" y="32171"/>
                    <a:pt x="34068" y="32171"/>
                  </a:cubicBezTo>
                  <a:cubicBezTo>
                    <a:pt x="34133" y="32171"/>
                    <a:pt x="34182" y="32150"/>
                    <a:pt x="34201" y="32100"/>
                  </a:cubicBezTo>
                  <a:cubicBezTo>
                    <a:pt x="34275" y="31932"/>
                    <a:pt x="34290" y="31743"/>
                    <a:pt x="34332" y="31570"/>
                  </a:cubicBezTo>
                  <a:cubicBezTo>
                    <a:pt x="34550" y="31611"/>
                    <a:pt x="34445" y="31906"/>
                    <a:pt x="34419" y="32025"/>
                  </a:cubicBezTo>
                  <a:lnTo>
                    <a:pt x="34419" y="32025"/>
                  </a:lnTo>
                  <a:cubicBezTo>
                    <a:pt x="34424" y="32007"/>
                    <a:pt x="34438" y="31999"/>
                    <a:pt x="34457" y="31999"/>
                  </a:cubicBezTo>
                  <a:cubicBezTo>
                    <a:pt x="34550" y="31999"/>
                    <a:pt x="34768" y="32191"/>
                    <a:pt x="34773" y="32289"/>
                  </a:cubicBezTo>
                  <a:cubicBezTo>
                    <a:pt x="34768" y="32381"/>
                    <a:pt x="34737" y="32551"/>
                    <a:pt x="34957" y="32551"/>
                  </a:cubicBezTo>
                  <a:cubicBezTo>
                    <a:pt x="34960" y="32551"/>
                    <a:pt x="34963" y="32551"/>
                    <a:pt x="34967" y="32551"/>
                  </a:cubicBezTo>
                  <a:lnTo>
                    <a:pt x="34967" y="31989"/>
                  </a:lnTo>
                  <a:lnTo>
                    <a:pt x="34967" y="31989"/>
                  </a:lnTo>
                  <a:cubicBezTo>
                    <a:pt x="34973" y="32137"/>
                    <a:pt x="35173" y="32191"/>
                    <a:pt x="35419" y="32191"/>
                  </a:cubicBezTo>
                  <a:cubicBezTo>
                    <a:pt x="35751" y="32191"/>
                    <a:pt x="36169" y="32093"/>
                    <a:pt x="36314" y="31995"/>
                  </a:cubicBezTo>
                  <a:lnTo>
                    <a:pt x="36314" y="31995"/>
                  </a:lnTo>
                  <a:cubicBezTo>
                    <a:pt x="36277" y="32011"/>
                    <a:pt x="36246" y="32018"/>
                    <a:pt x="36218" y="32018"/>
                  </a:cubicBezTo>
                  <a:cubicBezTo>
                    <a:pt x="36103" y="32018"/>
                    <a:pt x="36067" y="31894"/>
                    <a:pt x="36042" y="31822"/>
                  </a:cubicBezTo>
                  <a:cubicBezTo>
                    <a:pt x="36093" y="31806"/>
                    <a:pt x="36147" y="31800"/>
                    <a:pt x="36202" y="31800"/>
                  </a:cubicBezTo>
                  <a:cubicBezTo>
                    <a:pt x="36345" y="31800"/>
                    <a:pt x="36495" y="31840"/>
                    <a:pt x="36631" y="31840"/>
                  </a:cubicBezTo>
                  <a:cubicBezTo>
                    <a:pt x="36780" y="31840"/>
                    <a:pt x="36912" y="31791"/>
                    <a:pt x="36996" y="31586"/>
                  </a:cubicBezTo>
                  <a:cubicBezTo>
                    <a:pt x="37005" y="31528"/>
                    <a:pt x="37063" y="31172"/>
                    <a:pt x="37193" y="31172"/>
                  </a:cubicBezTo>
                  <a:cubicBezTo>
                    <a:pt x="37206" y="31172"/>
                    <a:pt x="37218" y="31176"/>
                    <a:pt x="37232" y="31182"/>
                  </a:cubicBezTo>
                  <a:cubicBezTo>
                    <a:pt x="37290" y="31203"/>
                    <a:pt x="37279" y="31482"/>
                    <a:pt x="37370" y="31482"/>
                  </a:cubicBezTo>
                  <a:cubicBezTo>
                    <a:pt x="37394" y="31482"/>
                    <a:pt x="37426" y="31462"/>
                    <a:pt x="37468" y="31413"/>
                  </a:cubicBezTo>
                  <a:cubicBezTo>
                    <a:pt x="37683" y="31146"/>
                    <a:pt x="37614" y="30972"/>
                    <a:pt x="37877" y="30674"/>
                  </a:cubicBezTo>
                  <a:cubicBezTo>
                    <a:pt x="38055" y="30459"/>
                    <a:pt x="38270" y="30202"/>
                    <a:pt x="38333" y="29971"/>
                  </a:cubicBezTo>
                  <a:cubicBezTo>
                    <a:pt x="38394" y="29792"/>
                    <a:pt x="38310" y="29601"/>
                    <a:pt x="38215" y="29601"/>
                  </a:cubicBezTo>
                  <a:cubicBezTo>
                    <a:pt x="38170" y="29601"/>
                    <a:pt x="38123" y="29642"/>
                    <a:pt x="38087" y="29744"/>
                  </a:cubicBezTo>
                  <a:lnTo>
                    <a:pt x="38087" y="29744"/>
                  </a:lnTo>
                  <a:cubicBezTo>
                    <a:pt x="38139" y="29597"/>
                    <a:pt x="38181" y="29430"/>
                    <a:pt x="38265" y="29295"/>
                  </a:cubicBezTo>
                  <a:cubicBezTo>
                    <a:pt x="38348" y="29164"/>
                    <a:pt x="38459" y="29137"/>
                    <a:pt x="38563" y="29048"/>
                  </a:cubicBezTo>
                  <a:cubicBezTo>
                    <a:pt x="38626" y="28985"/>
                    <a:pt x="38616" y="28881"/>
                    <a:pt x="38616" y="28802"/>
                  </a:cubicBezTo>
                  <a:cubicBezTo>
                    <a:pt x="38605" y="28618"/>
                    <a:pt x="38501" y="28639"/>
                    <a:pt x="38364" y="28587"/>
                  </a:cubicBezTo>
                  <a:lnTo>
                    <a:pt x="38364" y="28587"/>
                  </a:lnTo>
                  <a:cubicBezTo>
                    <a:pt x="38396" y="28679"/>
                    <a:pt x="38374" y="28735"/>
                    <a:pt x="38338" y="28735"/>
                  </a:cubicBezTo>
                  <a:cubicBezTo>
                    <a:pt x="38315" y="28735"/>
                    <a:pt x="38287" y="28712"/>
                    <a:pt x="38265" y="28660"/>
                  </a:cubicBezTo>
                  <a:cubicBezTo>
                    <a:pt x="38212" y="28555"/>
                    <a:pt x="38196" y="28388"/>
                    <a:pt x="38275" y="28283"/>
                  </a:cubicBezTo>
                  <a:cubicBezTo>
                    <a:pt x="38300" y="28246"/>
                    <a:pt x="38325" y="28232"/>
                    <a:pt x="38351" y="28232"/>
                  </a:cubicBezTo>
                  <a:cubicBezTo>
                    <a:pt x="38443" y="28232"/>
                    <a:pt x="38540" y="28405"/>
                    <a:pt x="38616" y="28405"/>
                  </a:cubicBezTo>
                  <a:cubicBezTo>
                    <a:pt x="38644" y="28405"/>
                    <a:pt x="38668" y="28382"/>
                    <a:pt x="38689" y="28319"/>
                  </a:cubicBezTo>
                  <a:cubicBezTo>
                    <a:pt x="38728" y="28203"/>
                    <a:pt x="38825" y="27614"/>
                    <a:pt x="38667" y="27614"/>
                  </a:cubicBezTo>
                  <a:cubicBezTo>
                    <a:pt x="38653" y="27614"/>
                    <a:pt x="38638" y="27618"/>
                    <a:pt x="38621" y="27627"/>
                  </a:cubicBezTo>
                  <a:cubicBezTo>
                    <a:pt x="38530" y="27676"/>
                    <a:pt x="38470" y="27717"/>
                    <a:pt x="38423" y="27717"/>
                  </a:cubicBezTo>
                  <a:cubicBezTo>
                    <a:pt x="38378" y="27717"/>
                    <a:pt x="38345" y="27680"/>
                    <a:pt x="38307" y="27575"/>
                  </a:cubicBezTo>
                  <a:cubicBezTo>
                    <a:pt x="38259" y="27444"/>
                    <a:pt x="38259" y="27260"/>
                    <a:pt x="38396" y="27177"/>
                  </a:cubicBezTo>
                  <a:cubicBezTo>
                    <a:pt x="38422" y="27161"/>
                    <a:pt x="38451" y="27155"/>
                    <a:pt x="38482" y="27155"/>
                  </a:cubicBezTo>
                  <a:cubicBezTo>
                    <a:pt x="38682" y="27155"/>
                    <a:pt x="38956" y="27428"/>
                    <a:pt x="39032" y="27428"/>
                  </a:cubicBezTo>
                  <a:cubicBezTo>
                    <a:pt x="39038" y="27428"/>
                    <a:pt x="39042" y="27427"/>
                    <a:pt x="39046" y="27423"/>
                  </a:cubicBezTo>
                  <a:cubicBezTo>
                    <a:pt x="39130" y="27292"/>
                    <a:pt x="39161" y="27140"/>
                    <a:pt x="39140" y="26988"/>
                  </a:cubicBezTo>
                  <a:cubicBezTo>
                    <a:pt x="39109" y="26815"/>
                    <a:pt x="38941" y="26883"/>
                    <a:pt x="38904" y="26731"/>
                  </a:cubicBezTo>
                  <a:cubicBezTo>
                    <a:pt x="38836" y="26442"/>
                    <a:pt x="39350" y="26684"/>
                    <a:pt x="39318" y="26427"/>
                  </a:cubicBezTo>
                  <a:cubicBezTo>
                    <a:pt x="39297" y="26259"/>
                    <a:pt x="39194" y="26112"/>
                    <a:pt x="39048" y="26033"/>
                  </a:cubicBezTo>
                  <a:lnTo>
                    <a:pt x="39048" y="26033"/>
                  </a:lnTo>
                  <a:cubicBezTo>
                    <a:pt x="39126" y="26067"/>
                    <a:pt x="39210" y="26101"/>
                    <a:pt x="39293" y="26101"/>
                  </a:cubicBezTo>
                  <a:cubicBezTo>
                    <a:pt x="39323" y="26101"/>
                    <a:pt x="39352" y="26096"/>
                    <a:pt x="39381" y="26086"/>
                  </a:cubicBezTo>
                  <a:cubicBezTo>
                    <a:pt x="39549" y="26034"/>
                    <a:pt x="39827" y="25813"/>
                    <a:pt x="39811" y="25588"/>
                  </a:cubicBezTo>
                  <a:cubicBezTo>
                    <a:pt x="39810" y="25571"/>
                    <a:pt x="39797" y="25566"/>
                    <a:pt x="39778" y="25566"/>
                  </a:cubicBezTo>
                  <a:cubicBezTo>
                    <a:pt x="39748" y="25566"/>
                    <a:pt x="39703" y="25578"/>
                    <a:pt x="39661" y="25578"/>
                  </a:cubicBezTo>
                  <a:cubicBezTo>
                    <a:pt x="39613" y="25578"/>
                    <a:pt x="39570" y="25562"/>
                    <a:pt x="39560" y="25493"/>
                  </a:cubicBezTo>
                  <a:cubicBezTo>
                    <a:pt x="39539" y="25362"/>
                    <a:pt x="39607" y="25195"/>
                    <a:pt x="39675" y="25085"/>
                  </a:cubicBezTo>
                  <a:cubicBezTo>
                    <a:pt x="39754" y="24953"/>
                    <a:pt x="39932" y="24885"/>
                    <a:pt x="39963" y="24754"/>
                  </a:cubicBezTo>
                  <a:cubicBezTo>
                    <a:pt x="40011" y="24550"/>
                    <a:pt x="39743" y="24471"/>
                    <a:pt x="39900" y="24298"/>
                  </a:cubicBezTo>
                  <a:cubicBezTo>
                    <a:pt x="39979" y="24204"/>
                    <a:pt x="40283" y="24282"/>
                    <a:pt x="40210" y="24083"/>
                  </a:cubicBezTo>
                  <a:cubicBezTo>
                    <a:pt x="40136" y="23884"/>
                    <a:pt x="39848" y="23816"/>
                    <a:pt x="39937" y="23533"/>
                  </a:cubicBezTo>
                  <a:lnTo>
                    <a:pt x="39937" y="23533"/>
                  </a:lnTo>
                  <a:lnTo>
                    <a:pt x="40094" y="23580"/>
                  </a:lnTo>
                  <a:cubicBezTo>
                    <a:pt x="40105" y="23578"/>
                    <a:pt x="40114" y="23578"/>
                    <a:pt x="40123" y="23578"/>
                  </a:cubicBezTo>
                  <a:cubicBezTo>
                    <a:pt x="40184" y="23578"/>
                    <a:pt x="40203" y="23610"/>
                    <a:pt x="40189" y="23679"/>
                  </a:cubicBezTo>
                  <a:cubicBezTo>
                    <a:pt x="40191" y="23681"/>
                    <a:pt x="40192" y="23682"/>
                    <a:pt x="40194" y="23682"/>
                  </a:cubicBezTo>
                  <a:cubicBezTo>
                    <a:pt x="40235" y="23682"/>
                    <a:pt x="40226" y="23179"/>
                    <a:pt x="40241" y="23118"/>
                  </a:cubicBezTo>
                  <a:cubicBezTo>
                    <a:pt x="40278" y="22956"/>
                    <a:pt x="40430" y="22924"/>
                    <a:pt x="40430" y="22767"/>
                  </a:cubicBezTo>
                  <a:cubicBezTo>
                    <a:pt x="40430" y="22589"/>
                    <a:pt x="40372" y="22557"/>
                    <a:pt x="40425" y="22374"/>
                  </a:cubicBezTo>
                  <a:cubicBezTo>
                    <a:pt x="40477" y="22185"/>
                    <a:pt x="40498" y="22122"/>
                    <a:pt x="40613" y="21981"/>
                  </a:cubicBezTo>
                  <a:cubicBezTo>
                    <a:pt x="40787" y="21760"/>
                    <a:pt x="40551" y="21587"/>
                    <a:pt x="40613" y="21367"/>
                  </a:cubicBezTo>
                  <a:cubicBezTo>
                    <a:pt x="40676" y="21131"/>
                    <a:pt x="40975" y="21131"/>
                    <a:pt x="41033" y="20911"/>
                  </a:cubicBezTo>
                  <a:cubicBezTo>
                    <a:pt x="41080" y="20733"/>
                    <a:pt x="40886" y="20581"/>
                    <a:pt x="40881" y="20413"/>
                  </a:cubicBezTo>
                  <a:cubicBezTo>
                    <a:pt x="40874" y="20305"/>
                    <a:pt x="40944" y="20272"/>
                    <a:pt x="41034" y="20272"/>
                  </a:cubicBezTo>
                  <a:cubicBezTo>
                    <a:pt x="41158" y="20272"/>
                    <a:pt x="41321" y="20335"/>
                    <a:pt x="41379" y="20350"/>
                  </a:cubicBezTo>
                  <a:cubicBezTo>
                    <a:pt x="41300" y="20182"/>
                    <a:pt x="41237" y="20020"/>
                    <a:pt x="41117" y="19889"/>
                  </a:cubicBezTo>
                  <a:cubicBezTo>
                    <a:pt x="40951" y="19704"/>
                    <a:pt x="40995" y="19653"/>
                    <a:pt x="41102" y="19653"/>
                  </a:cubicBezTo>
                  <a:cubicBezTo>
                    <a:pt x="41171" y="19653"/>
                    <a:pt x="41265" y="19673"/>
                    <a:pt x="41348" y="19694"/>
                  </a:cubicBezTo>
                  <a:lnTo>
                    <a:pt x="41348" y="19694"/>
                  </a:lnTo>
                  <a:cubicBezTo>
                    <a:pt x="41042" y="19616"/>
                    <a:pt x="41394" y="19055"/>
                    <a:pt x="41154" y="19003"/>
                  </a:cubicBezTo>
                  <a:cubicBezTo>
                    <a:pt x="41295" y="18892"/>
                    <a:pt x="41458" y="18793"/>
                    <a:pt x="41515" y="18594"/>
                  </a:cubicBezTo>
                  <a:cubicBezTo>
                    <a:pt x="41348" y="18557"/>
                    <a:pt x="41416" y="18463"/>
                    <a:pt x="41437" y="18295"/>
                  </a:cubicBezTo>
                  <a:cubicBezTo>
                    <a:pt x="41468" y="18064"/>
                    <a:pt x="41279" y="17891"/>
                    <a:pt x="41316" y="17692"/>
                  </a:cubicBezTo>
                  <a:cubicBezTo>
                    <a:pt x="41321" y="17645"/>
                    <a:pt x="41977" y="17325"/>
                    <a:pt x="41762" y="17157"/>
                  </a:cubicBezTo>
                  <a:cubicBezTo>
                    <a:pt x="41749" y="17148"/>
                    <a:pt x="41725" y="17145"/>
                    <a:pt x="41695" y="17145"/>
                  </a:cubicBezTo>
                  <a:cubicBezTo>
                    <a:pt x="41616" y="17145"/>
                    <a:pt x="41491" y="17167"/>
                    <a:pt x="41402" y="17167"/>
                  </a:cubicBezTo>
                  <a:cubicBezTo>
                    <a:pt x="41304" y="17167"/>
                    <a:pt x="41250" y="17140"/>
                    <a:pt x="41348" y="17026"/>
                  </a:cubicBezTo>
                  <a:cubicBezTo>
                    <a:pt x="41484" y="16869"/>
                    <a:pt x="41578" y="16863"/>
                    <a:pt x="41447" y="16659"/>
                  </a:cubicBezTo>
                  <a:cubicBezTo>
                    <a:pt x="41447" y="16659"/>
                    <a:pt x="41253" y="16502"/>
                    <a:pt x="41279" y="16486"/>
                  </a:cubicBezTo>
                  <a:cubicBezTo>
                    <a:pt x="41295" y="16477"/>
                    <a:pt x="41312" y="16473"/>
                    <a:pt x="41330" y="16473"/>
                  </a:cubicBezTo>
                  <a:cubicBezTo>
                    <a:pt x="41454" y="16473"/>
                    <a:pt x="41634" y="16656"/>
                    <a:pt x="41731" y="16656"/>
                  </a:cubicBezTo>
                  <a:cubicBezTo>
                    <a:pt x="41745" y="16656"/>
                    <a:pt x="41757" y="16652"/>
                    <a:pt x="41767" y="16643"/>
                  </a:cubicBezTo>
                  <a:cubicBezTo>
                    <a:pt x="41793" y="16617"/>
                    <a:pt x="41678" y="16454"/>
                    <a:pt x="41678" y="16454"/>
                  </a:cubicBezTo>
                  <a:cubicBezTo>
                    <a:pt x="41606" y="16336"/>
                    <a:pt x="41630" y="16288"/>
                    <a:pt x="41646" y="16148"/>
                  </a:cubicBezTo>
                  <a:lnTo>
                    <a:pt x="41646" y="16148"/>
                  </a:lnTo>
                  <a:cubicBezTo>
                    <a:pt x="41639" y="16219"/>
                    <a:pt x="41683" y="16228"/>
                    <a:pt x="41735" y="16228"/>
                  </a:cubicBezTo>
                  <a:cubicBezTo>
                    <a:pt x="41752" y="16228"/>
                    <a:pt x="41770" y="16227"/>
                    <a:pt x="41786" y="16227"/>
                  </a:cubicBezTo>
                  <a:cubicBezTo>
                    <a:pt x="41797" y="16227"/>
                    <a:pt x="41808" y="16227"/>
                    <a:pt x="41817" y="16229"/>
                  </a:cubicBezTo>
                  <a:lnTo>
                    <a:pt x="41817" y="16229"/>
                  </a:lnTo>
                  <a:cubicBezTo>
                    <a:pt x="41695" y="16211"/>
                    <a:pt x="41819" y="16013"/>
                    <a:pt x="41809" y="15904"/>
                  </a:cubicBezTo>
                  <a:cubicBezTo>
                    <a:pt x="41772" y="15899"/>
                    <a:pt x="41715" y="15904"/>
                    <a:pt x="41699" y="15851"/>
                  </a:cubicBezTo>
                  <a:cubicBezTo>
                    <a:pt x="41657" y="15684"/>
                    <a:pt x="41678" y="15422"/>
                    <a:pt x="41825" y="15422"/>
                  </a:cubicBezTo>
                  <a:cubicBezTo>
                    <a:pt x="41826" y="15422"/>
                    <a:pt x="41827" y="15422"/>
                    <a:pt x="41828" y="15422"/>
                  </a:cubicBezTo>
                  <a:cubicBezTo>
                    <a:pt x="42040" y="15422"/>
                    <a:pt x="42091" y="14965"/>
                    <a:pt x="41893" y="14950"/>
                  </a:cubicBezTo>
                  <a:cubicBezTo>
                    <a:pt x="41867" y="14813"/>
                    <a:pt x="42003" y="14473"/>
                    <a:pt x="41793" y="14462"/>
                  </a:cubicBezTo>
                  <a:cubicBezTo>
                    <a:pt x="41966" y="14132"/>
                    <a:pt x="42396" y="13293"/>
                    <a:pt x="41935" y="13015"/>
                  </a:cubicBezTo>
                  <a:lnTo>
                    <a:pt x="41935" y="13015"/>
                  </a:lnTo>
                  <a:cubicBezTo>
                    <a:pt x="41943" y="13015"/>
                    <a:pt x="41952" y="13015"/>
                    <a:pt x="41960" y="13015"/>
                  </a:cubicBezTo>
                  <a:cubicBezTo>
                    <a:pt x="42776" y="13015"/>
                    <a:pt x="41595" y="12499"/>
                    <a:pt x="41725" y="12333"/>
                  </a:cubicBezTo>
                  <a:cubicBezTo>
                    <a:pt x="41840" y="12176"/>
                    <a:pt x="42134" y="12066"/>
                    <a:pt x="41914" y="11799"/>
                  </a:cubicBezTo>
                  <a:cubicBezTo>
                    <a:pt x="41874" y="11728"/>
                    <a:pt x="41402" y="11467"/>
                    <a:pt x="41338" y="11467"/>
                  </a:cubicBezTo>
                  <a:cubicBezTo>
                    <a:pt x="41335" y="11467"/>
                    <a:pt x="41333" y="11467"/>
                    <a:pt x="41332" y="11468"/>
                  </a:cubicBezTo>
                  <a:cubicBezTo>
                    <a:pt x="41479" y="11311"/>
                    <a:pt x="41720" y="11473"/>
                    <a:pt x="41583" y="11065"/>
                  </a:cubicBezTo>
                  <a:cubicBezTo>
                    <a:pt x="41552" y="10963"/>
                    <a:pt x="41499" y="10953"/>
                    <a:pt x="41445" y="10953"/>
                  </a:cubicBezTo>
                  <a:cubicBezTo>
                    <a:pt x="41431" y="10953"/>
                    <a:pt x="41418" y="10953"/>
                    <a:pt x="41405" y="10953"/>
                  </a:cubicBezTo>
                  <a:cubicBezTo>
                    <a:pt x="41348" y="10953"/>
                    <a:pt x="41296" y="10942"/>
                    <a:pt x="41274" y="10818"/>
                  </a:cubicBezTo>
                  <a:cubicBezTo>
                    <a:pt x="41395" y="10792"/>
                    <a:pt x="41694" y="10808"/>
                    <a:pt x="41756" y="10650"/>
                  </a:cubicBezTo>
                  <a:cubicBezTo>
                    <a:pt x="41806" y="10527"/>
                    <a:pt x="41706" y="10254"/>
                    <a:pt x="41576" y="10254"/>
                  </a:cubicBezTo>
                  <a:cubicBezTo>
                    <a:pt x="41568" y="10254"/>
                    <a:pt x="41560" y="10255"/>
                    <a:pt x="41552" y="10257"/>
                  </a:cubicBezTo>
                  <a:cubicBezTo>
                    <a:pt x="41549" y="10258"/>
                    <a:pt x="41546" y="10258"/>
                    <a:pt x="41543" y="10258"/>
                  </a:cubicBezTo>
                  <a:cubicBezTo>
                    <a:pt x="41433" y="10258"/>
                    <a:pt x="41263" y="9778"/>
                    <a:pt x="41232" y="9701"/>
                  </a:cubicBezTo>
                  <a:cubicBezTo>
                    <a:pt x="41185" y="9549"/>
                    <a:pt x="41001" y="9130"/>
                    <a:pt x="41101" y="9004"/>
                  </a:cubicBezTo>
                  <a:cubicBezTo>
                    <a:pt x="41258" y="8831"/>
                    <a:pt x="41285" y="8579"/>
                    <a:pt x="41022" y="8349"/>
                  </a:cubicBezTo>
                  <a:cubicBezTo>
                    <a:pt x="40897" y="8239"/>
                    <a:pt x="40760" y="8301"/>
                    <a:pt x="40650" y="8134"/>
                  </a:cubicBezTo>
                  <a:cubicBezTo>
                    <a:pt x="40535" y="7992"/>
                    <a:pt x="40482" y="7793"/>
                    <a:pt x="40430" y="7625"/>
                  </a:cubicBezTo>
                  <a:cubicBezTo>
                    <a:pt x="40415" y="7596"/>
                    <a:pt x="40159" y="6965"/>
                    <a:pt x="40082" y="6965"/>
                  </a:cubicBezTo>
                  <a:cubicBezTo>
                    <a:pt x="40076" y="6965"/>
                    <a:pt x="40072" y="6968"/>
                    <a:pt x="40068" y="6975"/>
                  </a:cubicBezTo>
                  <a:cubicBezTo>
                    <a:pt x="40039" y="7046"/>
                    <a:pt x="40005" y="7075"/>
                    <a:pt x="39970" y="7075"/>
                  </a:cubicBezTo>
                  <a:cubicBezTo>
                    <a:pt x="39830" y="7075"/>
                    <a:pt x="39657" y="6618"/>
                    <a:pt x="39544" y="6472"/>
                  </a:cubicBezTo>
                  <a:cubicBezTo>
                    <a:pt x="39439" y="6325"/>
                    <a:pt x="39318" y="6194"/>
                    <a:pt x="39177" y="6078"/>
                  </a:cubicBezTo>
                  <a:cubicBezTo>
                    <a:pt x="39111" y="6025"/>
                    <a:pt x="39081" y="6005"/>
                    <a:pt x="39064" y="6005"/>
                  </a:cubicBezTo>
                  <a:cubicBezTo>
                    <a:pt x="39046" y="6005"/>
                    <a:pt x="39047" y="6032"/>
                    <a:pt x="39035" y="6063"/>
                  </a:cubicBezTo>
                  <a:cubicBezTo>
                    <a:pt x="39032" y="6071"/>
                    <a:pt x="39028" y="6074"/>
                    <a:pt x="39022" y="6074"/>
                  </a:cubicBezTo>
                  <a:cubicBezTo>
                    <a:pt x="38974" y="6074"/>
                    <a:pt x="38839" y="5835"/>
                    <a:pt x="38820" y="5821"/>
                  </a:cubicBezTo>
                  <a:cubicBezTo>
                    <a:pt x="38742" y="5732"/>
                    <a:pt x="38647" y="5659"/>
                    <a:pt x="38542" y="5601"/>
                  </a:cubicBezTo>
                  <a:cubicBezTo>
                    <a:pt x="38432" y="5533"/>
                    <a:pt x="38018" y="5402"/>
                    <a:pt x="38139" y="5255"/>
                  </a:cubicBezTo>
                  <a:cubicBezTo>
                    <a:pt x="38270" y="5087"/>
                    <a:pt x="38039" y="4851"/>
                    <a:pt x="37845" y="4762"/>
                  </a:cubicBezTo>
                  <a:cubicBezTo>
                    <a:pt x="37818" y="4750"/>
                    <a:pt x="37796" y="4745"/>
                    <a:pt x="37777" y="4745"/>
                  </a:cubicBezTo>
                  <a:cubicBezTo>
                    <a:pt x="37693" y="4745"/>
                    <a:pt x="37674" y="4843"/>
                    <a:pt x="37604" y="4843"/>
                  </a:cubicBezTo>
                  <a:cubicBezTo>
                    <a:pt x="37576" y="4843"/>
                    <a:pt x="37540" y="4827"/>
                    <a:pt x="37489" y="4783"/>
                  </a:cubicBezTo>
                  <a:cubicBezTo>
                    <a:pt x="37573" y="4678"/>
                    <a:pt x="37693" y="4616"/>
                    <a:pt x="37525" y="4479"/>
                  </a:cubicBezTo>
                  <a:cubicBezTo>
                    <a:pt x="37501" y="4463"/>
                    <a:pt x="37480" y="4455"/>
                    <a:pt x="37461" y="4455"/>
                  </a:cubicBezTo>
                  <a:cubicBezTo>
                    <a:pt x="37288" y="4455"/>
                    <a:pt x="37384" y="5134"/>
                    <a:pt x="37483" y="5276"/>
                  </a:cubicBezTo>
                  <a:cubicBezTo>
                    <a:pt x="37599" y="5433"/>
                    <a:pt x="37898" y="5570"/>
                    <a:pt x="37751" y="5727"/>
                  </a:cubicBezTo>
                  <a:cubicBezTo>
                    <a:pt x="37824" y="5848"/>
                    <a:pt x="38144" y="5989"/>
                    <a:pt x="38002" y="6141"/>
                  </a:cubicBezTo>
                  <a:cubicBezTo>
                    <a:pt x="38065" y="6097"/>
                    <a:pt x="38147" y="5815"/>
                    <a:pt x="38264" y="5815"/>
                  </a:cubicBezTo>
                  <a:cubicBezTo>
                    <a:pt x="38284" y="5815"/>
                    <a:pt x="38305" y="5823"/>
                    <a:pt x="38328" y="5842"/>
                  </a:cubicBezTo>
                  <a:cubicBezTo>
                    <a:pt x="38459" y="5953"/>
                    <a:pt x="38411" y="6403"/>
                    <a:pt x="38605" y="6466"/>
                  </a:cubicBezTo>
                  <a:cubicBezTo>
                    <a:pt x="38610" y="6468"/>
                    <a:pt x="38615" y="6468"/>
                    <a:pt x="38620" y="6468"/>
                  </a:cubicBezTo>
                  <a:cubicBezTo>
                    <a:pt x="38683" y="6468"/>
                    <a:pt x="38711" y="6343"/>
                    <a:pt x="38721" y="6309"/>
                  </a:cubicBezTo>
                  <a:cubicBezTo>
                    <a:pt x="38743" y="6286"/>
                    <a:pt x="38768" y="6277"/>
                    <a:pt x="38793" y="6277"/>
                  </a:cubicBezTo>
                  <a:cubicBezTo>
                    <a:pt x="38877" y="6277"/>
                    <a:pt x="38970" y="6386"/>
                    <a:pt x="39035" y="6451"/>
                  </a:cubicBezTo>
                  <a:cubicBezTo>
                    <a:pt x="39140" y="6576"/>
                    <a:pt x="39303" y="6854"/>
                    <a:pt x="39077" y="6881"/>
                  </a:cubicBezTo>
                  <a:cubicBezTo>
                    <a:pt x="39071" y="6881"/>
                    <a:pt x="39064" y="6882"/>
                    <a:pt x="39057" y="6882"/>
                  </a:cubicBezTo>
                  <a:cubicBezTo>
                    <a:pt x="38918" y="6882"/>
                    <a:pt x="38710" y="6698"/>
                    <a:pt x="38584" y="6698"/>
                  </a:cubicBezTo>
                  <a:cubicBezTo>
                    <a:pt x="38541" y="6698"/>
                    <a:pt x="38508" y="6719"/>
                    <a:pt x="38490" y="6776"/>
                  </a:cubicBezTo>
                  <a:cubicBezTo>
                    <a:pt x="38412" y="6992"/>
                    <a:pt x="38531" y="7112"/>
                    <a:pt x="38689" y="7112"/>
                  </a:cubicBezTo>
                  <a:cubicBezTo>
                    <a:pt x="38723" y="7112"/>
                    <a:pt x="38758" y="7107"/>
                    <a:pt x="38794" y="7096"/>
                  </a:cubicBezTo>
                  <a:cubicBezTo>
                    <a:pt x="38811" y="7090"/>
                    <a:pt x="38829" y="7087"/>
                    <a:pt x="38848" y="7087"/>
                  </a:cubicBezTo>
                  <a:cubicBezTo>
                    <a:pt x="39113" y="7087"/>
                    <a:pt x="39475" y="7670"/>
                    <a:pt x="39279" y="7851"/>
                  </a:cubicBezTo>
                  <a:lnTo>
                    <a:pt x="39279" y="7851"/>
                  </a:lnTo>
                  <a:cubicBezTo>
                    <a:pt x="39332" y="7807"/>
                    <a:pt x="39428" y="7713"/>
                    <a:pt x="39500" y="7713"/>
                  </a:cubicBezTo>
                  <a:cubicBezTo>
                    <a:pt x="39521" y="7713"/>
                    <a:pt x="39539" y="7721"/>
                    <a:pt x="39554" y="7740"/>
                  </a:cubicBezTo>
                  <a:cubicBezTo>
                    <a:pt x="39625" y="7833"/>
                    <a:pt x="39743" y="7996"/>
                    <a:pt x="39860" y="7996"/>
                  </a:cubicBezTo>
                  <a:cubicBezTo>
                    <a:pt x="39883" y="7996"/>
                    <a:pt x="39905" y="7990"/>
                    <a:pt x="39927" y="7976"/>
                  </a:cubicBezTo>
                  <a:lnTo>
                    <a:pt x="39927" y="7976"/>
                  </a:lnTo>
                  <a:cubicBezTo>
                    <a:pt x="39675" y="8144"/>
                    <a:pt x="40220" y="9146"/>
                    <a:pt x="40304" y="9392"/>
                  </a:cubicBezTo>
                  <a:cubicBezTo>
                    <a:pt x="40520" y="9844"/>
                    <a:pt x="40756" y="10100"/>
                    <a:pt x="41155" y="10366"/>
                  </a:cubicBezTo>
                  <a:lnTo>
                    <a:pt x="41155" y="10366"/>
                  </a:lnTo>
                  <a:cubicBezTo>
                    <a:pt x="41079" y="10319"/>
                    <a:pt x="40886" y="10213"/>
                    <a:pt x="40775" y="10213"/>
                  </a:cubicBezTo>
                  <a:cubicBezTo>
                    <a:pt x="40735" y="10213"/>
                    <a:pt x="40706" y="10227"/>
                    <a:pt x="40697" y="10262"/>
                  </a:cubicBezTo>
                  <a:lnTo>
                    <a:pt x="40787" y="10435"/>
                  </a:lnTo>
                  <a:cubicBezTo>
                    <a:pt x="40813" y="10524"/>
                    <a:pt x="40802" y="10451"/>
                    <a:pt x="40713" y="10530"/>
                  </a:cubicBezTo>
                  <a:cubicBezTo>
                    <a:pt x="40592" y="10632"/>
                    <a:pt x="40556" y="10801"/>
                    <a:pt x="40729" y="10801"/>
                  </a:cubicBezTo>
                  <a:cubicBezTo>
                    <a:pt x="40744" y="10801"/>
                    <a:pt x="40759" y="10800"/>
                    <a:pt x="40776" y="10797"/>
                  </a:cubicBezTo>
                  <a:cubicBezTo>
                    <a:pt x="40837" y="10789"/>
                    <a:pt x="40883" y="10775"/>
                    <a:pt x="40920" y="10775"/>
                  </a:cubicBezTo>
                  <a:cubicBezTo>
                    <a:pt x="40975" y="10775"/>
                    <a:pt x="41008" y="10806"/>
                    <a:pt x="41033" y="10928"/>
                  </a:cubicBezTo>
                  <a:cubicBezTo>
                    <a:pt x="41064" y="11044"/>
                    <a:pt x="41080" y="11159"/>
                    <a:pt x="41080" y="11274"/>
                  </a:cubicBezTo>
                  <a:cubicBezTo>
                    <a:pt x="41070" y="11358"/>
                    <a:pt x="40975" y="11358"/>
                    <a:pt x="40986" y="11411"/>
                  </a:cubicBezTo>
                  <a:cubicBezTo>
                    <a:pt x="41022" y="11589"/>
                    <a:pt x="41054" y="11767"/>
                    <a:pt x="41070" y="11945"/>
                  </a:cubicBezTo>
                  <a:cubicBezTo>
                    <a:pt x="41084" y="12086"/>
                    <a:pt x="41179" y="12132"/>
                    <a:pt x="41280" y="12132"/>
                  </a:cubicBezTo>
                  <a:cubicBezTo>
                    <a:pt x="41405" y="12132"/>
                    <a:pt x="41539" y="12061"/>
                    <a:pt x="41536" y="12008"/>
                  </a:cubicBezTo>
                  <a:lnTo>
                    <a:pt x="41536" y="12008"/>
                  </a:lnTo>
                  <a:cubicBezTo>
                    <a:pt x="41547" y="12176"/>
                    <a:pt x="41174" y="12580"/>
                    <a:pt x="41101" y="12737"/>
                  </a:cubicBezTo>
                  <a:cubicBezTo>
                    <a:pt x="41052" y="12849"/>
                    <a:pt x="41040" y="12947"/>
                    <a:pt x="41083" y="12947"/>
                  </a:cubicBezTo>
                  <a:cubicBezTo>
                    <a:pt x="41105" y="12947"/>
                    <a:pt x="41140" y="12922"/>
                    <a:pt x="41190" y="12863"/>
                  </a:cubicBezTo>
                  <a:cubicBezTo>
                    <a:pt x="41243" y="12801"/>
                    <a:pt x="41354" y="12708"/>
                    <a:pt x="41418" y="12708"/>
                  </a:cubicBezTo>
                  <a:cubicBezTo>
                    <a:pt x="41462" y="12708"/>
                    <a:pt x="41484" y="12753"/>
                    <a:pt x="41447" y="12884"/>
                  </a:cubicBezTo>
                  <a:cubicBezTo>
                    <a:pt x="41395" y="13046"/>
                    <a:pt x="41316" y="13198"/>
                    <a:pt x="41206" y="13330"/>
                  </a:cubicBezTo>
                  <a:cubicBezTo>
                    <a:pt x="41190" y="13345"/>
                    <a:pt x="41096" y="13445"/>
                    <a:pt x="41096" y="13482"/>
                  </a:cubicBezTo>
                  <a:cubicBezTo>
                    <a:pt x="41096" y="13436"/>
                    <a:pt x="41292" y="13385"/>
                    <a:pt x="41405" y="13385"/>
                  </a:cubicBezTo>
                  <a:cubicBezTo>
                    <a:pt x="41436" y="13385"/>
                    <a:pt x="41461" y="13389"/>
                    <a:pt x="41473" y="13398"/>
                  </a:cubicBezTo>
                  <a:cubicBezTo>
                    <a:pt x="41547" y="13450"/>
                    <a:pt x="41159" y="13812"/>
                    <a:pt x="41127" y="13843"/>
                  </a:cubicBezTo>
                  <a:cubicBezTo>
                    <a:pt x="40995" y="13986"/>
                    <a:pt x="40971" y="14036"/>
                    <a:pt x="41003" y="14036"/>
                  </a:cubicBezTo>
                  <a:cubicBezTo>
                    <a:pt x="41080" y="14036"/>
                    <a:pt x="41475" y="13754"/>
                    <a:pt x="41504" y="13754"/>
                  </a:cubicBezTo>
                  <a:cubicBezTo>
                    <a:pt x="41504" y="13754"/>
                    <a:pt x="41505" y="13754"/>
                    <a:pt x="41505" y="13754"/>
                  </a:cubicBezTo>
                  <a:cubicBezTo>
                    <a:pt x="41568" y="13843"/>
                    <a:pt x="41101" y="14310"/>
                    <a:pt x="41342" y="14315"/>
                  </a:cubicBezTo>
                  <a:cubicBezTo>
                    <a:pt x="41342" y="14315"/>
                    <a:pt x="41341" y="14315"/>
                    <a:pt x="41341" y="14315"/>
                  </a:cubicBezTo>
                  <a:cubicBezTo>
                    <a:pt x="41096" y="14315"/>
                    <a:pt x="41117" y="15417"/>
                    <a:pt x="41106" y="15616"/>
                  </a:cubicBezTo>
                  <a:cubicBezTo>
                    <a:pt x="41091" y="15872"/>
                    <a:pt x="41154" y="16061"/>
                    <a:pt x="41164" y="16292"/>
                  </a:cubicBezTo>
                  <a:cubicBezTo>
                    <a:pt x="41169" y="16460"/>
                    <a:pt x="40912" y="16544"/>
                    <a:pt x="40986" y="16685"/>
                  </a:cubicBezTo>
                  <a:cubicBezTo>
                    <a:pt x="41022" y="16764"/>
                    <a:pt x="41221" y="16967"/>
                    <a:pt x="41201" y="17067"/>
                  </a:cubicBezTo>
                  <a:lnTo>
                    <a:pt x="41201" y="17067"/>
                  </a:lnTo>
                  <a:cubicBezTo>
                    <a:pt x="41201" y="17047"/>
                    <a:pt x="40904" y="16813"/>
                    <a:pt x="40802" y="16813"/>
                  </a:cubicBezTo>
                  <a:cubicBezTo>
                    <a:pt x="40761" y="16813"/>
                    <a:pt x="40752" y="16851"/>
                    <a:pt x="40807" y="16958"/>
                  </a:cubicBezTo>
                  <a:cubicBezTo>
                    <a:pt x="40886" y="17120"/>
                    <a:pt x="40807" y="17361"/>
                    <a:pt x="41012" y="17409"/>
                  </a:cubicBezTo>
                  <a:cubicBezTo>
                    <a:pt x="41185" y="17451"/>
                    <a:pt x="40908" y="17707"/>
                    <a:pt x="41074" y="17739"/>
                  </a:cubicBezTo>
                  <a:lnTo>
                    <a:pt x="41074" y="17739"/>
                  </a:lnTo>
                  <a:cubicBezTo>
                    <a:pt x="41027" y="17730"/>
                    <a:pt x="40982" y="17724"/>
                    <a:pt x="40939" y="17724"/>
                  </a:cubicBezTo>
                  <a:cubicBezTo>
                    <a:pt x="40809" y="17724"/>
                    <a:pt x="40704" y="17779"/>
                    <a:pt x="40629" y="17964"/>
                  </a:cubicBezTo>
                  <a:cubicBezTo>
                    <a:pt x="40566" y="18122"/>
                    <a:pt x="41064" y="18279"/>
                    <a:pt x="41117" y="18489"/>
                  </a:cubicBezTo>
                  <a:cubicBezTo>
                    <a:pt x="41196" y="18810"/>
                    <a:pt x="40948" y="18887"/>
                    <a:pt x="40693" y="18887"/>
                  </a:cubicBezTo>
                  <a:cubicBezTo>
                    <a:pt x="40524" y="18887"/>
                    <a:pt x="40351" y="18854"/>
                    <a:pt x="40267" y="18835"/>
                  </a:cubicBezTo>
                  <a:lnTo>
                    <a:pt x="40267" y="18835"/>
                  </a:lnTo>
                  <a:cubicBezTo>
                    <a:pt x="40461" y="19065"/>
                    <a:pt x="40634" y="19317"/>
                    <a:pt x="40771" y="19585"/>
                  </a:cubicBezTo>
                  <a:cubicBezTo>
                    <a:pt x="40608" y="19626"/>
                    <a:pt x="40456" y="19700"/>
                    <a:pt x="40320" y="19794"/>
                  </a:cubicBezTo>
                  <a:cubicBezTo>
                    <a:pt x="40493" y="19836"/>
                    <a:pt x="40362" y="20093"/>
                    <a:pt x="40362" y="20224"/>
                  </a:cubicBezTo>
                  <a:cubicBezTo>
                    <a:pt x="40362" y="20296"/>
                    <a:pt x="40506" y="20650"/>
                    <a:pt x="40567" y="20650"/>
                  </a:cubicBezTo>
                  <a:cubicBezTo>
                    <a:pt x="40568" y="20650"/>
                    <a:pt x="40570" y="20649"/>
                    <a:pt x="40572" y="20649"/>
                  </a:cubicBezTo>
                  <a:lnTo>
                    <a:pt x="40572" y="20649"/>
                  </a:lnTo>
                  <a:cubicBezTo>
                    <a:pt x="40542" y="20661"/>
                    <a:pt x="40512" y="20666"/>
                    <a:pt x="40481" y="20666"/>
                  </a:cubicBezTo>
                  <a:cubicBezTo>
                    <a:pt x="40394" y="20666"/>
                    <a:pt x="40306" y="20630"/>
                    <a:pt x="40238" y="20630"/>
                  </a:cubicBezTo>
                  <a:cubicBezTo>
                    <a:pt x="40157" y="20630"/>
                    <a:pt x="40106" y="20682"/>
                    <a:pt x="40126" y="20911"/>
                  </a:cubicBezTo>
                  <a:cubicBezTo>
                    <a:pt x="40150" y="21180"/>
                    <a:pt x="40089" y="21281"/>
                    <a:pt x="39948" y="21281"/>
                  </a:cubicBezTo>
                  <a:cubicBezTo>
                    <a:pt x="39908" y="21281"/>
                    <a:pt x="39860" y="21272"/>
                    <a:pt x="39806" y="21257"/>
                  </a:cubicBezTo>
                  <a:lnTo>
                    <a:pt x="39806" y="21257"/>
                  </a:lnTo>
                  <a:cubicBezTo>
                    <a:pt x="39759" y="21430"/>
                    <a:pt x="39900" y="21393"/>
                    <a:pt x="39958" y="21488"/>
                  </a:cubicBezTo>
                  <a:cubicBezTo>
                    <a:pt x="40037" y="21619"/>
                    <a:pt x="39879" y="21839"/>
                    <a:pt x="39911" y="21991"/>
                  </a:cubicBezTo>
                  <a:cubicBezTo>
                    <a:pt x="39942" y="22148"/>
                    <a:pt x="40100" y="22085"/>
                    <a:pt x="40163" y="22190"/>
                  </a:cubicBezTo>
                  <a:cubicBezTo>
                    <a:pt x="40224" y="22293"/>
                    <a:pt x="40079" y="22457"/>
                    <a:pt x="40183" y="22493"/>
                  </a:cubicBezTo>
                  <a:lnTo>
                    <a:pt x="40183" y="22493"/>
                  </a:lnTo>
                  <a:cubicBezTo>
                    <a:pt x="40109" y="22470"/>
                    <a:pt x="40069" y="22452"/>
                    <a:pt x="40042" y="22452"/>
                  </a:cubicBezTo>
                  <a:cubicBezTo>
                    <a:pt x="40004" y="22452"/>
                    <a:pt x="39997" y="22491"/>
                    <a:pt x="39963" y="22615"/>
                  </a:cubicBezTo>
                  <a:lnTo>
                    <a:pt x="39832" y="23040"/>
                  </a:lnTo>
                  <a:cubicBezTo>
                    <a:pt x="39738" y="23008"/>
                    <a:pt x="39581" y="22972"/>
                    <a:pt x="39628" y="22814"/>
                  </a:cubicBezTo>
                  <a:cubicBezTo>
                    <a:pt x="39591" y="22741"/>
                    <a:pt x="39670" y="22662"/>
                    <a:pt x="39549" y="22626"/>
                  </a:cubicBezTo>
                  <a:lnTo>
                    <a:pt x="39549" y="22626"/>
                  </a:lnTo>
                  <a:cubicBezTo>
                    <a:pt x="39429" y="23034"/>
                    <a:pt x="39680" y="23166"/>
                    <a:pt x="39712" y="23522"/>
                  </a:cubicBezTo>
                  <a:cubicBezTo>
                    <a:pt x="39721" y="23629"/>
                    <a:pt x="39702" y="23667"/>
                    <a:pt x="39671" y="23667"/>
                  </a:cubicBezTo>
                  <a:cubicBezTo>
                    <a:pt x="39598" y="23667"/>
                    <a:pt x="39460" y="23464"/>
                    <a:pt x="39460" y="23464"/>
                  </a:cubicBezTo>
                  <a:lnTo>
                    <a:pt x="39460" y="23464"/>
                  </a:lnTo>
                  <a:cubicBezTo>
                    <a:pt x="39444" y="23464"/>
                    <a:pt x="39476" y="23742"/>
                    <a:pt x="39476" y="23742"/>
                  </a:cubicBezTo>
                  <a:cubicBezTo>
                    <a:pt x="39544" y="23905"/>
                    <a:pt x="39533" y="23942"/>
                    <a:pt x="39381" y="24036"/>
                  </a:cubicBezTo>
                  <a:cubicBezTo>
                    <a:pt x="39194" y="24156"/>
                    <a:pt x="39019" y="24533"/>
                    <a:pt x="39284" y="24533"/>
                  </a:cubicBezTo>
                  <a:cubicBezTo>
                    <a:pt x="39308" y="24533"/>
                    <a:pt x="39335" y="24530"/>
                    <a:pt x="39366" y="24524"/>
                  </a:cubicBezTo>
                  <a:lnTo>
                    <a:pt x="39366" y="24524"/>
                  </a:lnTo>
                  <a:cubicBezTo>
                    <a:pt x="39303" y="24613"/>
                    <a:pt x="39360" y="24660"/>
                    <a:pt x="39360" y="24707"/>
                  </a:cubicBezTo>
                  <a:cubicBezTo>
                    <a:pt x="39360" y="24715"/>
                    <a:pt x="39355" y="24719"/>
                    <a:pt x="39346" y="24719"/>
                  </a:cubicBezTo>
                  <a:cubicBezTo>
                    <a:pt x="39290" y="24719"/>
                    <a:pt x="39092" y="24591"/>
                    <a:pt x="39051" y="24586"/>
                  </a:cubicBezTo>
                  <a:cubicBezTo>
                    <a:pt x="39042" y="24585"/>
                    <a:pt x="39035" y="24584"/>
                    <a:pt x="39028" y="24584"/>
                  </a:cubicBezTo>
                  <a:cubicBezTo>
                    <a:pt x="38943" y="24584"/>
                    <a:pt x="38957" y="24693"/>
                    <a:pt x="38962" y="24770"/>
                  </a:cubicBezTo>
                  <a:cubicBezTo>
                    <a:pt x="38988" y="25174"/>
                    <a:pt x="39402" y="25237"/>
                    <a:pt x="39271" y="25640"/>
                  </a:cubicBezTo>
                  <a:cubicBezTo>
                    <a:pt x="39166" y="25602"/>
                    <a:pt x="39051" y="25551"/>
                    <a:pt x="38934" y="25551"/>
                  </a:cubicBezTo>
                  <a:cubicBezTo>
                    <a:pt x="38905" y="25551"/>
                    <a:pt x="38876" y="25554"/>
                    <a:pt x="38847" y="25562"/>
                  </a:cubicBezTo>
                  <a:cubicBezTo>
                    <a:pt x="38600" y="25630"/>
                    <a:pt x="38647" y="25913"/>
                    <a:pt x="38831" y="25981"/>
                  </a:cubicBezTo>
                  <a:cubicBezTo>
                    <a:pt x="38784" y="25965"/>
                    <a:pt x="38733" y="25955"/>
                    <a:pt x="38681" y="25955"/>
                  </a:cubicBezTo>
                  <a:cubicBezTo>
                    <a:pt x="38566" y="25955"/>
                    <a:pt x="38452" y="26007"/>
                    <a:pt x="38401" y="26159"/>
                  </a:cubicBezTo>
                  <a:cubicBezTo>
                    <a:pt x="38485" y="26191"/>
                    <a:pt x="39025" y="26243"/>
                    <a:pt x="38715" y="26422"/>
                  </a:cubicBezTo>
                  <a:cubicBezTo>
                    <a:pt x="38553" y="26511"/>
                    <a:pt x="38338" y="26437"/>
                    <a:pt x="38254" y="26684"/>
                  </a:cubicBezTo>
                  <a:cubicBezTo>
                    <a:pt x="38202" y="26836"/>
                    <a:pt x="38307" y="26930"/>
                    <a:pt x="38223" y="27082"/>
                  </a:cubicBezTo>
                  <a:cubicBezTo>
                    <a:pt x="38214" y="27079"/>
                    <a:pt x="38205" y="27077"/>
                    <a:pt x="38197" y="27077"/>
                  </a:cubicBezTo>
                  <a:cubicBezTo>
                    <a:pt x="38021" y="27077"/>
                    <a:pt x="37844" y="27712"/>
                    <a:pt x="37824" y="27842"/>
                  </a:cubicBezTo>
                  <a:cubicBezTo>
                    <a:pt x="37811" y="27925"/>
                    <a:pt x="37845" y="27948"/>
                    <a:pt x="37896" y="27948"/>
                  </a:cubicBezTo>
                  <a:cubicBezTo>
                    <a:pt x="37958" y="27948"/>
                    <a:pt x="38044" y="27914"/>
                    <a:pt x="38098" y="27914"/>
                  </a:cubicBezTo>
                  <a:cubicBezTo>
                    <a:pt x="38120" y="27914"/>
                    <a:pt x="38137" y="27920"/>
                    <a:pt x="38144" y="27937"/>
                  </a:cubicBezTo>
                  <a:cubicBezTo>
                    <a:pt x="38228" y="28167"/>
                    <a:pt x="37704" y="28178"/>
                    <a:pt x="37635" y="28178"/>
                  </a:cubicBezTo>
                  <a:cubicBezTo>
                    <a:pt x="37504" y="28178"/>
                    <a:pt x="37415" y="28513"/>
                    <a:pt x="37389" y="28613"/>
                  </a:cubicBezTo>
                  <a:cubicBezTo>
                    <a:pt x="37300" y="28886"/>
                    <a:pt x="37247" y="29169"/>
                    <a:pt x="37221" y="29457"/>
                  </a:cubicBezTo>
                  <a:cubicBezTo>
                    <a:pt x="37216" y="29546"/>
                    <a:pt x="37268" y="30081"/>
                    <a:pt x="37200" y="30102"/>
                  </a:cubicBezTo>
                  <a:cubicBezTo>
                    <a:pt x="37199" y="30103"/>
                    <a:pt x="37198" y="30103"/>
                    <a:pt x="37197" y="30103"/>
                  </a:cubicBezTo>
                  <a:cubicBezTo>
                    <a:pt x="37133" y="30103"/>
                    <a:pt x="36935" y="29674"/>
                    <a:pt x="36869" y="29674"/>
                  </a:cubicBezTo>
                  <a:cubicBezTo>
                    <a:pt x="36859" y="29674"/>
                    <a:pt x="36852" y="29684"/>
                    <a:pt x="36849" y="29709"/>
                  </a:cubicBezTo>
                  <a:cubicBezTo>
                    <a:pt x="36880" y="29840"/>
                    <a:pt x="36744" y="30527"/>
                    <a:pt x="36807" y="30626"/>
                  </a:cubicBezTo>
                  <a:cubicBezTo>
                    <a:pt x="36752" y="30576"/>
                    <a:pt x="36695" y="30555"/>
                    <a:pt x="36637" y="30555"/>
                  </a:cubicBezTo>
                  <a:cubicBezTo>
                    <a:pt x="36557" y="30555"/>
                    <a:pt x="36475" y="30595"/>
                    <a:pt x="36393" y="30653"/>
                  </a:cubicBezTo>
                  <a:cubicBezTo>
                    <a:pt x="36272" y="30737"/>
                    <a:pt x="36167" y="30831"/>
                    <a:pt x="36068" y="30941"/>
                  </a:cubicBezTo>
                  <a:cubicBezTo>
                    <a:pt x="35989" y="31025"/>
                    <a:pt x="36015" y="31146"/>
                    <a:pt x="35916" y="31235"/>
                  </a:cubicBezTo>
                  <a:cubicBezTo>
                    <a:pt x="35815" y="31324"/>
                    <a:pt x="35712" y="31356"/>
                    <a:pt x="35609" y="31356"/>
                  </a:cubicBezTo>
                  <a:cubicBezTo>
                    <a:pt x="35411" y="31356"/>
                    <a:pt x="35214" y="31237"/>
                    <a:pt x="35045" y="31182"/>
                  </a:cubicBezTo>
                  <a:cubicBezTo>
                    <a:pt x="35029" y="31176"/>
                    <a:pt x="35016" y="31173"/>
                    <a:pt x="35006" y="31173"/>
                  </a:cubicBezTo>
                  <a:cubicBezTo>
                    <a:pt x="34963" y="31173"/>
                    <a:pt x="34967" y="31221"/>
                    <a:pt x="34967" y="31271"/>
                  </a:cubicBezTo>
                  <a:cubicBezTo>
                    <a:pt x="34940" y="31273"/>
                    <a:pt x="34915" y="31273"/>
                    <a:pt x="34889" y="31273"/>
                  </a:cubicBezTo>
                  <a:cubicBezTo>
                    <a:pt x="34812" y="31273"/>
                    <a:pt x="34736" y="31267"/>
                    <a:pt x="34657" y="31256"/>
                  </a:cubicBezTo>
                  <a:cubicBezTo>
                    <a:pt x="34637" y="31253"/>
                    <a:pt x="34617" y="31252"/>
                    <a:pt x="34596" y="31252"/>
                  </a:cubicBezTo>
                  <a:cubicBezTo>
                    <a:pt x="34496" y="31252"/>
                    <a:pt x="34390" y="31276"/>
                    <a:pt x="34278" y="31276"/>
                  </a:cubicBezTo>
                  <a:cubicBezTo>
                    <a:pt x="34214" y="31276"/>
                    <a:pt x="34149" y="31268"/>
                    <a:pt x="34081" y="31245"/>
                  </a:cubicBezTo>
                  <a:cubicBezTo>
                    <a:pt x="33902" y="31182"/>
                    <a:pt x="33818" y="31088"/>
                    <a:pt x="33687" y="30967"/>
                  </a:cubicBezTo>
                  <a:cubicBezTo>
                    <a:pt x="33634" y="30904"/>
                    <a:pt x="33530" y="30808"/>
                    <a:pt x="33440" y="30808"/>
                  </a:cubicBezTo>
                  <a:cubicBezTo>
                    <a:pt x="33433" y="30808"/>
                    <a:pt x="33426" y="30809"/>
                    <a:pt x="33420" y="30810"/>
                  </a:cubicBezTo>
                  <a:cubicBezTo>
                    <a:pt x="33411" y="30813"/>
                    <a:pt x="33401" y="30814"/>
                    <a:pt x="33391" y="30814"/>
                  </a:cubicBezTo>
                  <a:cubicBezTo>
                    <a:pt x="33201" y="30814"/>
                    <a:pt x="32912" y="30356"/>
                    <a:pt x="32828" y="30197"/>
                  </a:cubicBezTo>
                  <a:cubicBezTo>
                    <a:pt x="32770" y="30144"/>
                    <a:pt x="32350" y="29677"/>
                    <a:pt x="32377" y="29630"/>
                  </a:cubicBezTo>
                  <a:cubicBezTo>
                    <a:pt x="32381" y="29621"/>
                    <a:pt x="32394" y="29617"/>
                    <a:pt x="32411" y="29617"/>
                  </a:cubicBezTo>
                  <a:cubicBezTo>
                    <a:pt x="32473" y="29617"/>
                    <a:pt x="32591" y="29663"/>
                    <a:pt x="32607" y="29667"/>
                  </a:cubicBezTo>
                  <a:cubicBezTo>
                    <a:pt x="32534" y="29583"/>
                    <a:pt x="32471" y="29499"/>
                    <a:pt x="32413" y="29410"/>
                  </a:cubicBezTo>
                  <a:cubicBezTo>
                    <a:pt x="32371" y="29394"/>
                    <a:pt x="32109" y="29206"/>
                    <a:pt x="32104" y="29143"/>
                  </a:cubicBezTo>
                  <a:cubicBezTo>
                    <a:pt x="32104" y="29111"/>
                    <a:pt x="32298" y="29132"/>
                    <a:pt x="32340" y="29064"/>
                  </a:cubicBezTo>
                  <a:cubicBezTo>
                    <a:pt x="32392" y="28959"/>
                    <a:pt x="32382" y="28786"/>
                    <a:pt x="32392" y="28671"/>
                  </a:cubicBezTo>
                  <a:cubicBezTo>
                    <a:pt x="32341" y="28516"/>
                    <a:pt x="32310" y="28239"/>
                    <a:pt x="32477" y="28239"/>
                  </a:cubicBezTo>
                  <a:cubicBezTo>
                    <a:pt x="32496" y="28239"/>
                    <a:pt x="32517" y="28243"/>
                    <a:pt x="32541" y="28250"/>
                  </a:cubicBezTo>
                  <a:lnTo>
                    <a:pt x="32541" y="28250"/>
                  </a:lnTo>
                  <a:cubicBezTo>
                    <a:pt x="32471" y="28225"/>
                    <a:pt x="32411" y="28031"/>
                    <a:pt x="32364" y="28031"/>
                  </a:cubicBezTo>
                  <a:cubicBezTo>
                    <a:pt x="32364" y="28031"/>
                    <a:pt x="32363" y="28031"/>
                    <a:pt x="32362" y="28031"/>
                  </a:cubicBezTo>
                  <a:lnTo>
                    <a:pt x="32362" y="28031"/>
                  </a:lnTo>
                  <a:cubicBezTo>
                    <a:pt x="32566" y="27994"/>
                    <a:pt x="32608" y="27900"/>
                    <a:pt x="32696" y="27654"/>
                  </a:cubicBezTo>
                  <a:cubicBezTo>
                    <a:pt x="32733" y="27544"/>
                    <a:pt x="32817" y="27370"/>
                    <a:pt x="32801" y="27250"/>
                  </a:cubicBezTo>
                  <a:cubicBezTo>
                    <a:pt x="32786" y="27171"/>
                    <a:pt x="32717" y="27213"/>
                    <a:pt x="32744" y="27129"/>
                  </a:cubicBezTo>
                  <a:cubicBezTo>
                    <a:pt x="32838" y="26878"/>
                    <a:pt x="32985" y="26830"/>
                    <a:pt x="33084" y="26568"/>
                  </a:cubicBezTo>
                  <a:cubicBezTo>
                    <a:pt x="33129" y="26459"/>
                    <a:pt x="33259" y="25940"/>
                    <a:pt x="33424" y="25940"/>
                  </a:cubicBezTo>
                  <a:cubicBezTo>
                    <a:pt x="33433" y="25940"/>
                    <a:pt x="33442" y="25941"/>
                    <a:pt x="33451" y="25944"/>
                  </a:cubicBezTo>
                  <a:cubicBezTo>
                    <a:pt x="33551" y="25661"/>
                    <a:pt x="33221" y="25840"/>
                    <a:pt x="33221" y="25619"/>
                  </a:cubicBezTo>
                  <a:cubicBezTo>
                    <a:pt x="33221" y="25509"/>
                    <a:pt x="33425" y="25473"/>
                    <a:pt x="33483" y="25462"/>
                  </a:cubicBezTo>
                  <a:cubicBezTo>
                    <a:pt x="33541" y="25399"/>
                    <a:pt x="33598" y="25336"/>
                    <a:pt x="33645" y="25268"/>
                  </a:cubicBezTo>
                  <a:cubicBezTo>
                    <a:pt x="33746" y="25102"/>
                    <a:pt x="33678" y="24278"/>
                    <a:pt x="33867" y="24278"/>
                  </a:cubicBezTo>
                  <a:cubicBezTo>
                    <a:pt x="33871" y="24278"/>
                    <a:pt x="33875" y="24278"/>
                    <a:pt x="33879" y="24279"/>
                  </a:cubicBezTo>
                  <a:lnTo>
                    <a:pt x="33879" y="24279"/>
                  </a:lnTo>
                  <a:cubicBezTo>
                    <a:pt x="33792" y="24252"/>
                    <a:pt x="33485" y="24082"/>
                    <a:pt x="33525" y="23978"/>
                  </a:cubicBezTo>
                  <a:cubicBezTo>
                    <a:pt x="33546" y="23921"/>
                    <a:pt x="33708" y="23915"/>
                    <a:pt x="33740" y="23905"/>
                  </a:cubicBezTo>
                  <a:cubicBezTo>
                    <a:pt x="33787" y="23863"/>
                    <a:pt x="33824" y="23810"/>
                    <a:pt x="33860" y="23758"/>
                  </a:cubicBezTo>
                  <a:cubicBezTo>
                    <a:pt x="33965" y="23622"/>
                    <a:pt x="34002" y="23554"/>
                    <a:pt x="34012" y="23386"/>
                  </a:cubicBezTo>
                  <a:cubicBezTo>
                    <a:pt x="34012" y="23328"/>
                    <a:pt x="34028" y="23244"/>
                    <a:pt x="34091" y="23228"/>
                  </a:cubicBezTo>
                  <a:cubicBezTo>
                    <a:pt x="34099" y="23226"/>
                    <a:pt x="34107" y="23225"/>
                    <a:pt x="34116" y="23225"/>
                  </a:cubicBezTo>
                  <a:cubicBezTo>
                    <a:pt x="34222" y="23225"/>
                    <a:pt x="34339" y="23416"/>
                    <a:pt x="34394" y="23416"/>
                  </a:cubicBezTo>
                  <a:cubicBezTo>
                    <a:pt x="34398" y="23416"/>
                    <a:pt x="34402" y="23414"/>
                    <a:pt x="34406" y="23412"/>
                  </a:cubicBezTo>
                  <a:cubicBezTo>
                    <a:pt x="34479" y="23370"/>
                    <a:pt x="34364" y="22987"/>
                    <a:pt x="34390" y="22893"/>
                  </a:cubicBezTo>
                  <a:cubicBezTo>
                    <a:pt x="34458" y="22610"/>
                    <a:pt x="34678" y="22358"/>
                    <a:pt x="34815" y="22106"/>
                  </a:cubicBezTo>
                  <a:cubicBezTo>
                    <a:pt x="34961" y="21834"/>
                    <a:pt x="34227" y="21886"/>
                    <a:pt x="34615" y="21561"/>
                  </a:cubicBezTo>
                  <a:cubicBezTo>
                    <a:pt x="34809" y="21393"/>
                    <a:pt x="34988" y="21362"/>
                    <a:pt x="35019" y="21021"/>
                  </a:cubicBezTo>
                  <a:cubicBezTo>
                    <a:pt x="35034" y="20911"/>
                    <a:pt x="34739" y="20557"/>
                    <a:pt x="34981" y="20557"/>
                  </a:cubicBezTo>
                  <a:cubicBezTo>
                    <a:pt x="34992" y="20557"/>
                    <a:pt x="35005" y="20558"/>
                    <a:pt x="35019" y="20560"/>
                  </a:cubicBezTo>
                  <a:cubicBezTo>
                    <a:pt x="35034" y="20561"/>
                    <a:pt x="35048" y="20562"/>
                    <a:pt x="35061" y="20562"/>
                  </a:cubicBezTo>
                  <a:cubicBezTo>
                    <a:pt x="35366" y="20562"/>
                    <a:pt x="35194" y="20169"/>
                    <a:pt x="35124" y="19988"/>
                  </a:cubicBezTo>
                  <a:cubicBezTo>
                    <a:pt x="34993" y="19642"/>
                    <a:pt x="35328" y="19626"/>
                    <a:pt x="35439" y="19354"/>
                  </a:cubicBezTo>
                  <a:cubicBezTo>
                    <a:pt x="35549" y="19086"/>
                    <a:pt x="35108" y="19191"/>
                    <a:pt x="35014" y="19097"/>
                  </a:cubicBezTo>
                  <a:cubicBezTo>
                    <a:pt x="34925" y="19003"/>
                    <a:pt x="35481" y="18819"/>
                    <a:pt x="35360" y="18688"/>
                  </a:cubicBezTo>
                  <a:cubicBezTo>
                    <a:pt x="35354" y="18680"/>
                    <a:pt x="35346" y="18678"/>
                    <a:pt x="35336" y="18678"/>
                  </a:cubicBezTo>
                  <a:cubicBezTo>
                    <a:pt x="35308" y="18678"/>
                    <a:pt x="35268" y="18699"/>
                    <a:pt x="35233" y="18699"/>
                  </a:cubicBezTo>
                  <a:cubicBezTo>
                    <a:pt x="35210" y="18699"/>
                    <a:pt x="35190" y="18690"/>
                    <a:pt x="35176" y="18662"/>
                  </a:cubicBezTo>
                  <a:cubicBezTo>
                    <a:pt x="35150" y="18615"/>
                    <a:pt x="35203" y="18426"/>
                    <a:pt x="35239" y="18400"/>
                  </a:cubicBezTo>
                  <a:cubicBezTo>
                    <a:pt x="35275" y="18374"/>
                    <a:pt x="35308" y="18365"/>
                    <a:pt x="35339" y="18365"/>
                  </a:cubicBezTo>
                  <a:cubicBezTo>
                    <a:pt x="35405" y="18365"/>
                    <a:pt x="35464" y="18405"/>
                    <a:pt x="35521" y="18405"/>
                  </a:cubicBezTo>
                  <a:cubicBezTo>
                    <a:pt x="35572" y="18405"/>
                    <a:pt x="35621" y="18373"/>
                    <a:pt x="35675" y="18253"/>
                  </a:cubicBezTo>
                  <a:cubicBezTo>
                    <a:pt x="35869" y="17786"/>
                    <a:pt x="35947" y="17288"/>
                    <a:pt x="35910" y="16790"/>
                  </a:cubicBezTo>
                  <a:cubicBezTo>
                    <a:pt x="35900" y="16638"/>
                    <a:pt x="35863" y="16606"/>
                    <a:pt x="35884" y="16454"/>
                  </a:cubicBezTo>
                  <a:cubicBezTo>
                    <a:pt x="35821" y="16345"/>
                    <a:pt x="35850" y="16311"/>
                    <a:pt x="35912" y="16311"/>
                  </a:cubicBezTo>
                  <a:cubicBezTo>
                    <a:pt x="36010" y="16311"/>
                    <a:pt x="36190" y="16394"/>
                    <a:pt x="36225" y="16394"/>
                  </a:cubicBezTo>
                  <a:cubicBezTo>
                    <a:pt x="36228" y="16394"/>
                    <a:pt x="36230" y="16393"/>
                    <a:pt x="36230" y="16391"/>
                  </a:cubicBezTo>
                  <a:cubicBezTo>
                    <a:pt x="36277" y="16124"/>
                    <a:pt x="35758" y="16177"/>
                    <a:pt x="36110" y="15857"/>
                  </a:cubicBezTo>
                  <a:cubicBezTo>
                    <a:pt x="36120" y="15783"/>
                    <a:pt x="36120" y="15705"/>
                    <a:pt x="36110" y="15631"/>
                  </a:cubicBezTo>
                  <a:cubicBezTo>
                    <a:pt x="36125" y="15465"/>
                    <a:pt x="35893" y="14284"/>
                    <a:pt x="36126" y="14284"/>
                  </a:cubicBezTo>
                  <a:cubicBezTo>
                    <a:pt x="36128" y="14284"/>
                    <a:pt x="36129" y="14284"/>
                    <a:pt x="36131" y="14284"/>
                  </a:cubicBezTo>
                  <a:cubicBezTo>
                    <a:pt x="36010" y="14121"/>
                    <a:pt x="35895" y="13959"/>
                    <a:pt x="35758" y="13807"/>
                  </a:cubicBezTo>
                  <a:lnTo>
                    <a:pt x="35758" y="13807"/>
                  </a:lnTo>
                  <a:cubicBezTo>
                    <a:pt x="35761" y="13807"/>
                    <a:pt x="35763" y="13807"/>
                    <a:pt x="35765" y="13807"/>
                  </a:cubicBezTo>
                  <a:cubicBezTo>
                    <a:pt x="35969" y="13807"/>
                    <a:pt x="36005" y="13574"/>
                    <a:pt x="36015" y="13382"/>
                  </a:cubicBezTo>
                  <a:cubicBezTo>
                    <a:pt x="36021" y="13172"/>
                    <a:pt x="36173" y="13183"/>
                    <a:pt x="36298" y="13067"/>
                  </a:cubicBezTo>
                  <a:cubicBezTo>
                    <a:pt x="36403" y="12978"/>
                    <a:pt x="35842" y="12784"/>
                    <a:pt x="35821" y="12585"/>
                  </a:cubicBezTo>
                  <a:cubicBezTo>
                    <a:pt x="35829" y="12584"/>
                    <a:pt x="35839" y="12584"/>
                    <a:pt x="35852" y="12584"/>
                  </a:cubicBezTo>
                  <a:cubicBezTo>
                    <a:pt x="35908" y="12584"/>
                    <a:pt x="36010" y="12592"/>
                    <a:pt x="36102" y="12592"/>
                  </a:cubicBezTo>
                  <a:cubicBezTo>
                    <a:pt x="36201" y="12592"/>
                    <a:pt x="36288" y="12582"/>
                    <a:pt x="36293" y="12543"/>
                  </a:cubicBezTo>
                  <a:cubicBezTo>
                    <a:pt x="36319" y="12361"/>
                    <a:pt x="36144" y="12086"/>
                    <a:pt x="35999" y="12086"/>
                  </a:cubicBezTo>
                  <a:cubicBezTo>
                    <a:pt x="35994" y="12086"/>
                    <a:pt x="35989" y="12086"/>
                    <a:pt x="35984" y="12087"/>
                  </a:cubicBezTo>
                  <a:cubicBezTo>
                    <a:pt x="35915" y="12094"/>
                    <a:pt x="35857" y="12169"/>
                    <a:pt x="35811" y="12169"/>
                  </a:cubicBezTo>
                  <a:cubicBezTo>
                    <a:pt x="35787" y="12169"/>
                    <a:pt x="35766" y="12148"/>
                    <a:pt x="35748" y="12087"/>
                  </a:cubicBezTo>
                  <a:cubicBezTo>
                    <a:pt x="35706" y="12008"/>
                    <a:pt x="35722" y="11914"/>
                    <a:pt x="35785" y="11851"/>
                  </a:cubicBezTo>
                  <a:cubicBezTo>
                    <a:pt x="35889" y="11704"/>
                    <a:pt x="36141" y="11804"/>
                    <a:pt x="36236" y="11667"/>
                  </a:cubicBezTo>
                  <a:cubicBezTo>
                    <a:pt x="36251" y="11641"/>
                    <a:pt x="36005" y="11573"/>
                    <a:pt x="36005" y="11573"/>
                  </a:cubicBezTo>
                  <a:cubicBezTo>
                    <a:pt x="35895" y="11494"/>
                    <a:pt x="35837" y="11390"/>
                    <a:pt x="35769" y="11264"/>
                  </a:cubicBezTo>
                  <a:cubicBezTo>
                    <a:pt x="35706" y="11154"/>
                    <a:pt x="35769" y="11106"/>
                    <a:pt x="35690" y="11049"/>
                  </a:cubicBezTo>
                  <a:cubicBezTo>
                    <a:pt x="35564" y="10965"/>
                    <a:pt x="35470" y="10970"/>
                    <a:pt x="35360" y="10949"/>
                  </a:cubicBezTo>
                  <a:cubicBezTo>
                    <a:pt x="35213" y="10928"/>
                    <a:pt x="35502" y="10635"/>
                    <a:pt x="35297" y="10566"/>
                  </a:cubicBezTo>
                  <a:cubicBezTo>
                    <a:pt x="35273" y="10559"/>
                    <a:pt x="35249" y="10556"/>
                    <a:pt x="35225" y="10556"/>
                  </a:cubicBezTo>
                  <a:cubicBezTo>
                    <a:pt x="35190" y="10556"/>
                    <a:pt x="35155" y="10562"/>
                    <a:pt x="35122" y="10562"/>
                  </a:cubicBezTo>
                  <a:cubicBezTo>
                    <a:pt x="35090" y="10562"/>
                    <a:pt x="35059" y="10557"/>
                    <a:pt x="35030" y="10535"/>
                  </a:cubicBezTo>
                  <a:cubicBezTo>
                    <a:pt x="34946" y="10467"/>
                    <a:pt x="34872" y="10393"/>
                    <a:pt x="34809" y="10310"/>
                  </a:cubicBezTo>
                  <a:lnTo>
                    <a:pt x="34809" y="10310"/>
                  </a:lnTo>
                  <a:cubicBezTo>
                    <a:pt x="34901" y="10410"/>
                    <a:pt x="35075" y="10496"/>
                    <a:pt x="35170" y="10496"/>
                  </a:cubicBezTo>
                  <a:cubicBezTo>
                    <a:pt x="35249" y="10496"/>
                    <a:pt x="35274" y="10437"/>
                    <a:pt x="35155" y="10278"/>
                  </a:cubicBezTo>
                  <a:cubicBezTo>
                    <a:pt x="35061" y="10151"/>
                    <a:pt x="34853" y="9978"/>
                    <a:pt x="34702" y="9978"/>
                  </a:cubicBezTo>
                  <a:cubicBezTo>
                    <a:pt x="34661" y="9978"/>
                    <a:pt x="34625" y="9990"/>
                    <a:pt x="34595" y="10020"/>
                  </a:cubicBezTo>
                  <a:lnTo>
                    <a:pt x="34595" y="10020"/>
                  </a:lnTo>
                  <a:cubicBezTo>
                    <a:pt x="34864" y="9741"/>
                    <a:pt x="33813" y="9014"/>
                    <a:pt x="33551" y="8852"/>
                  </a:cubicBezTo>
                  <a:cubicBezTo>
                    <a:pt x="33491" y="8807"/>
                    <a:pt x="33446" y="8788"/>
                    <a:pt x="33410" y="8788"/>
                  </a:cubicBezTo>
                  <a:cubicBezTo>
                    <a:pt x="33307" y="8788"/>
                    <a:pt x="33277" y="8939"/>
                    <a:pt x="33184" y="9067"/>
                  </a:cubicBezTo>
                  <a:cubicBezTo>
                    <a:pt x="33096" y="9104"/>
                    <a:pt x="33036" y="9126"/>
                    <a:pt x="32996" y="9126"/>
                  </a:cubicBezTo>
                  <a:cubicBezTo>
                    <a:pt x="32925" y="9126"/>
                    <a:pt x="32919" y="9057"/>
                    <a:pt x="32932" y="8889"/>
                  </a:cubicBezTo>
                  <a:cubicBezTo>
                    <a:pt x="33168" y="8558"/>
                    <a:pt x="32639" y="8050"/>
                    <a:pt x="32335" y="7866"/>
                  </a:cubicBezTo>
                  <a:cubicBezTo>
                    <a:pt x="32193" y="7777"/>
                    <a:pt x="32036" y="7677"/>
                    <a:pt x="31876" y="7677"/>
                  </a:cubicBezTo>
                  <a:cubicBezTo>
                    <a:pt x="31847" y="7677"/>
                    <a:pt x="31818" y="7681"/>
                    <a:pt x="31789" y="7688"/>
                  </a:cubicBezTo>
                  <a:cubicBezTo>
                    <a:pt x="31680" y="7715"/>
                    <a:pt x="31595" y="7732"/>
                    <a:pt x="31514" y="7732"/>
                  </a:cubicBezTo>
                  <a:cubicBezTo>
                    <a:pt x="31396" y="7732"/>
                    <a:pt x="31287" y="7697"/>
                    <a:pt x="31122" y="7609"/>
                  </a:cubicBezTo>
                  <a:lnTo>
                    <a:pt x="31122" y="7609"/>
                  </a:lnTo>
                  <a:cubicBezTo>
                    <a:pt x="31201" y="7650"/>
                    <a:pt x="31276" y="7668"/>
                    <a:pt x="31337" y="7668"/>
                  </a:cubicBezTo>
                  <a:cubicBezTo>
                    <a:pt x="31495" y="7668"/>
                    <a:pt x="31549" y="7546"/>
                    <a:pt x="31286" y="7400"/>
                  </a:cubicBezTo>
                  <a:cubicBezTo>
                    <a:pt x="31008" y="7248"/>
                    <a:pt x="30725" y="7096"/>
                    <a:pt x="30431" y="6970"/>
                  </a:cubicBezTo>
                  <a:cubicBezTo>
                    <a:pt x="30242" y="6888"/>
                    <a:pt x="30107" y="6834"/>
                    <a:pt x="29980" y="6834"/>
                  </a:cubicBezTo>
                  <a:cubicBezTo>
                    <a:pt x="29872" y="6834"/>
                    <a:pt x="29770" y="6873"/>
                    <a:pt x="29645" y="6964"/>
                  </a:cubicBezTo>
                  <a:cubicBezTo>
                    <a:pt x="29766" y="6870"/>
                    <a:pt x="29881" y="6812"/>
                    <a:pt x="29886" y="6655"/>
                  </a:cubicBezTo>
                  <a:cubicBezTo>
                    <a:pt x="29886" y="6587"/>
                    <a:pt x="29764" y="6485"/>
                    <a:pt x="29683" y="6485"/>
                  </a:cubicBezTo>
                  <a:cubicBezTo>
                    <a:pt x="29658" y="6485"/>
                    <a:pt x="29636" y="6495"/>
                    <a:pt x="29624" y="6519"/>
                  </a:cubicBezTo>
                  <a:cubicBezTo>
                    <a:pt x="29603" y="6553"/>
                    <a:pt x="29574" y="6566"/>
                    <a:pt x="29541" y="6566"/>
                  </a:cubicBezTo>
                  <a:cubicBezTo>
                    <a:pt x="29451" y="6566"/>
                    <a:pt x="29325" y="6471"/>
                    <a:pt x="29210" y="6440"/>
                  </a:cubicBezTo>
                  <a:cubicBezTo>
                    <a:pt x="29204" y="6439"/>
                    <a:pt x="29198" y="6438"/>
                    <a:pt x="29192" y="6438"/>
                  </a:cubicBezTo>
                  <a:cubicBezTo>
                    <a:pt x="29119" y="6438"/>
                    <a:pt x="29072" y="6557"/>
                    <a:pt x="28990" y="6571"/>
                  </a:cubicBezTo>
                  <a:cubicBezTo>
                    <a:pt x="28979" y="6574"/>
                    <a:pt x="28968" y="6576"/>
                    <a:pt x="28959" y="6576"/>
                  </a:cubicBezTo>
                  <a:cubicBezTo>
                    <a:pt x="28850" y="6576"/>
                    <a:pt x="28804" y="6403"/>
                    <a:pt x="28717" y="6346"/>
                  </a:cubicBezTo>
                  <a:cubicBezTo>
                    <a:pt x="28617" y="6278"/>
                    <a:pt x="28513" y="6236"/>
                    <a:pt x="28397" y="6215"/>
                  </a:cubicBezTo>
                  <a:cubicBezTo>
                    <a:pt x="28355" y="6205"/>
                    <a:pt x="28306" y="6198"/>
                    <a:pt x="28257" y="6198"/>
                  </a:cubicBezTo>
                  <a:cubicBezTo>
                    <a:pt x="28174" y="6198"/>
                    <a:pt x="28092" y="6218"/>
                    <a:pt x="28046" y="6278"/>
                  </a:cubicBezTo>
                  <a:cubicBezTo>
                    <a:pt x="28022" y="6307"/>
                    <a:pt x="27993" y="6318"/>
                    <a:pt x="27960" y="6318"/>
                  </a:cubicBezTo>
                  <a:cubicBezTo>
                    <a:pt x="27894" y="6318"/>
                    <a:pt x="27812" y="6274"/>
                    <a:pt x="27721" y="6257"/>
                  </a:cubicBezTo>
                  <a:cubicBezTo>
                    <a:pt x="27744" y="6105"/>
                    <a:pt x="27824" y="6066"/>
                    <a:pt x="27657" y="6066"/>
                  </a:cubicBezTo>
                  <a:cubicBezTo>
                    <a:pt x="27634" y="6066"/>
                    <a:pt x="27607" y="6067"/>
                    <a:pt x="27574" y="6068"/>
                  </a:cubicBezTo>
                  <a:cubicBezTo>
                    <a:pt x="27417" y="6073"/>
                    <a:pt x="27259" y="6094"/>
                    <a:pt x="27107" y="6131"/>
                  </a:cubicBezTo>
                  <a:cubicBezTo>
                    <a:pt x="27109" y="6130"/>
                    <a:pt x="27109" y="6129"/>
                    <a:pt x="27107" y="6129"/>
                  </a:cubicBezTo>
                  <a:cubicBezTo>
                    <a:pt x="27091" y="6129"/>
                    <a:pt x="26981" y="6159"/>
                    <a:pt x="26920" y="6159"/>
                  </a:cubicBezTo>
                  <a:cubicBezTo>
                    <a:pt x="26886" y="6159"/>
                    <a:pt x="26866" y="6150"/>
                    <a:pt x="26887" y="6120"/>
                  </a:cubicBezTo>
                  <a:cubicBezTo>
                    <a:pt x="26908" y="6084"/>
                    <a:pt x="26997" y="6073"/>
                    <a:pt x="26976" y="5979"/>
                  </a:cubicBezTo>
                  <a:cubicBezTo>
                    <a:pt x="26928" y="5972"/>
                    <a:pt x="26891" y="5970"/>
                    <a:pt x="26861" y="5970"/>
                  </a:cubicBezTo>
                  <a:cubicBezTo>
                    <a:pt x="26740" y="5970"/>
                    <a:pt x="26736" y="6016"/>
                    <a:pt x="26615" y="6084"/>
                  </a:cubicBezTo>
                  <a:cubicBezTo>
                    <a:pt x="26550" y="6119"/>
                    <a:pt x="26434" y="6168"/>
                    <a:pt x="26338" y="6168"/>
                  </a:cubicBezTo>
                  <a:cubicBezTo>
                    <a:pt x="26277" y="6168"/>
                    <a:pt x="26223" y="6149"/>
                    <a:pt x="26195" y="6094"/>
                  </a:cubicBezTo>
                  <a:cubicBezTo>
                    <a:pt x="26095" y="5900"/>
                    <a:pt x="26268" y="5869"/>
                    <a:pt x="25954" y="5780"/>
                  </a:cubicBezTo>
                  <a:cubicBezTo>
                    <a:pt x="25781" y="5722"/>
                    <a:pt x="25534" y="5648"/>
                    <a:pt x="25351" y="5648"/>
                  </a:cubicBezTo>
                  <a:cubicBezTo>
                    <a:pt x="25157" y="5648"/>
                    <a:pt x="25293" y="5780"/>
                    <a:pt x="25278" y="5858"/>
                  </a:cubicBezTo>
                  <a:cubicBezTo>
                    <a:pt x="25251" y="5944"/>
                    <a:pt x="25173" y="5995"/>
                    <a:pt x="25090" y="5995"/>
                  </a:cubicBezTo>
                  <a:cubicBezTo>
                    <a:pt x="25056" y="5995"/>
                    <a:pt x="25021" y="5987"/>
                    <a:pt x="24989" y="5968"/>
                  </a:cubicBezTo>
                  <a:cubicBezTo>
                    <a:pt x="24949" y="5940"/>
                    <a:pt x="24819" y="5898"/>
                    <a:pt x="24723" y="5898"/>
                  </a:cubicBezTo>
                  <a:cubicBezTo>
                    <a:pt x="24656" y="5898"/>
                    <a:pt x="24605" y="5919"/>
                    <a:pt x="24612" y="5979"/>
                  </a:cubicBezTo>
                  <a:cubicBezTo>
                    <a:pt x="24599" y="5865"/>
                    <a:pt x="24519" y="5824"/>
                    <a:pt x="24411" y="5824"/>
                  </a:cubicBezTo>
                  <a:cubicBezTo>
                    <a:pt x="24171" y="5824"/>
                    <a:pt x="23789" y="6025"/>
                    <a:pt x="23673" y="6068"/>
                  </a:cubicBezTo>
                  <a:cubicBezTo>
                    <a:pt x="23627" y="6080"/>
                    <a:pt x="23595" y="6085"/>
                    <a:pt x="23569" y="6085"/>
                  </a:cubicBezTo>
                  <a:cubicBezTo>
                    <a:pt x="23494" y="6085"/>
                    <a:pt x="23475" y="6047"/>
                    <a:pt x="23359" y="6047"/>
                  </a:cubicBezTo>
                  <a:cubicBezTo>
                    <a:pt x="23175" y="6052"/>
                    <a:pt x="22992" y="6089"/>
                    <a:pt x="22819" y="6152"/>
                  </a:cubicBezTo>
                  <a:cubicBezTo>
                    <a:pt x="22708" y="6173"/>
                    <a:pt x="22122" y="6418"/>
                    <a:pt x="21868" y="6418"/>
                  </a:cubicBezTo>
                  <a:cubicBezTo>
                    <a:pt x="21808" y="6418"/>
                    <a:pt x="21767" y="6405"/>
                    <a:pt x="21754" y="6372"/>
                  </a:cubicBezTo>
                  <a:cubicBezTo>
                    <a:pt x="21529" y="6466"/>
                    <a:pt x="21482" y="6519"/>
                    <a:pt x="21539" y="6708"/>
                  </a:cubicBezTo>
                  <a:cubicBezTo>
                    <a:pt x="21571" y="6796"/>
                    <a:pt x="21482" y="7011"/>
                    <a:pt x="21378" y="7064"/>
                  </a:cubicBezTo>
                  <a:lnTo>
                    <a:pt x="21378" y="7064"/>
                  </a:lnTo>
                  <a:cubicBezTo>
                    <a:pt x="21391" y="7052"/>
                    <a:pt x="21176" y="6833"/>
                    <a:pt x="21115" y="6823"/>
                  </a:cubicBezTo>
                  <a:cubicBezTo>
                    <a:pt x="21089" y="6817"/>
                    <a:pt x="21063" y="6815"/>
                    <a:pt x="21037" y="6815"/>
                  </a:cubicBezTo>
                  <a:cubicBezTo>
                    <a:pt x="20886" y="6815"/>
                    <a:pt x="20731" y="6901"/>
                    <a:pt x="20632" y="7022"/>
                  </a:cubicBezTo>
                  <a:cubicBezTo>
                    <a:pt x="20538" y="7153"/>
                    <a:pt x="20417" y="7263"/>
                    <a:pt x="20286" y="7358"/>
                  </a:cubicBezTo>
                  <a:cubicBezTo>
                    <a:pt x="20285" y="7358"/>
                    <a:pt x="20283" y="7359"/>
                    <a:pt x="20281" y="7359"/>
                  </a:cubicBezTo>
                  <a:cubicBezTo>
                    <a:pt x="20247" y="7359"/>
                    <a:pt x="20114" y="7295"/>
                    <a:pt x="20061" y="7295"/>
                  </a:cubicBezTo>
                  <a:cubicBezTo>
                    <a:pt x="20059" y="7295"/>
                    <a:pt x="20057" y="7295"/>
                    <a:pt x="20055" y="7295"/>
                  </a:cubicBezTo>
                  <a:cubicBezTo>
                    <a:pt x="19767" y="7326"/>
                    <a:pt x="20055" y="7793"/>
                    <a:pt x="19867" y="7908"/>
                  </a:cubicBezTo>
                  <a:cubicBezTo>
                    <a:pt x="19827" y="7934"/>
                    <a:pt x="19795" y="7945"/>
                    <a:pt x="19768" y="7945"/>
                  </a:cubicBezTo>
                  <a:cubicBezTo>
                    <a:pt x="19627" y="7945"/>
                    <a:pt x="19638" y="7644"/>
                    <a:pt x="19502" y="7644"/>
                  </a:cubicBezTo>
                  <a:cubicBezTo>
                    <a:pt x="19491" y="7644"/>
                    <a:pt x="19477" y="7646"/>
                    <a:pt x="19463" y="7651"/>
                  </a:cubicBezTo>
                  <a:cubicBezTo>
                    <a:pt x="19096" y="7772"/>
                    <a:pt x="18986" y="8296"/>
                    <a:pt x="18797" y="8548"/>
                  </a:cubicBezTo>
                  <a:cubicBezTo>
                    <a:pt x="18769" y="8584"/>
                    <a:pt x="18483" y="8902"/>
                    <a:pt x="18400" y="8902"/>
                  </a:cubicBezTo>
                  <a:cubicBezTo>
                    <a:pt x="18374" y="8902"/>
                    <a:pt x="18368" y="8872"/>
                    <a:pt x="18393" y="8794"/>
                  </a:cubicBezTo>
                  <a:cubicBezTo>
                    <a:pt x="18582" y="8645"/>
                    <a:pt x="18615" y="8507"/>
                    <a:pt x="18487" y="8507"/>
                  </a:cubicBezTo>
                  <a:cubicBezTo>
                    <a:pt x="18444" y="8507"/>
                    <a:pt x="18383" y="8523"/>
                    <a:pt x="18304" y="8558"/>
                  </a:cubicBezTo>
                  <a:cubicBezTo>
                    <a:pt x="18199" y="8606"/>
                    <a:pt x="17911" y="8868"/>
                    <a:pt x="18053" y="8973"/>
                  </a:cubicBezTo>
                  <a:cubicBezTo>
                    <a:pt x="18089" y="8999"/>
                    <a:pt x="18341" y="9004"/>
                    <a:pt x="18315" y="9104"/>
                  </a:cubicBezTo>
                  <a:cubicBezTo>
                    <a:pt x="18315" y="9104"/>
                    <a:pt x="18287" y="9103"/>
                    <a:pt x="18242" y="9103"/>
                  </a:cubicBezTo>
                  <a:cubicBezTo>
                    <a:pt x="18046" y="9103"/>
                    <a:pt x="17524" y="9117"/>
                    <a:pt x="17576" y="9266"/>
                  </a:cubicBezTo>
                  <a:cubicBezTo>
                    <a:pt x="17617" y="9376"/>
                    <a:pt x="17738" y="9429"/>
                    <a:pt x="17764" y="9544"/>
                  </a:cubicBezTo>
                  <a:cubicBezTo>
                    <a:pt x="17796" y="9665"/>
                    <a:pt x="17728" y="9780"/>
                    <a:pt x="17712" y="9895"/>
                  </a:cubicBezTo>
                  <a:cubicBezTo>
                    <a:pt x="17606" y="9780"/>
                    <a:pt x="17540" y="9692"/>
                    <a:pt x="17450" y="9692"/>
                  </a:cubicBezTo>
                  <a:cubicBezTo>
                    <a:pt x="17388" y="9692"/>
                    <a:pt x="17315" y="9733"/>
                    <a:pt x="17208" y="9832"/>
                  </a:cubicBezTo>
                  <a:cubicBezTo>
                    <a:pt x="17142" y="9889"/>
                    <a:pt x="16875" y="10336"/>
                    <a:pt x="17059" y="10336"/>
                  </a:cubicBezTo>
                  <a:cubicBezTo>
                    <a:pt x="17063" y="10336"/>
                    <a:pt x="17068" y="10336"/>
                    <a:pt x="17072" y="10336"/>
                  </a:cubicBezTo>
                  <a:lnTo>
                    <a:pt x="17072" y="10336"/>
                  </a:lnTo>
                  <a:lnTo>
                    <a:pt x="16857" y="10556"/>
                  </a:lnTo>
                  <a:cubicBezTo>
                    <a:pt x="16779" y="10504"/>
                    <a:pt x="16747" y="10362"/>
                    <a:pt x="16637" y="10362"/>
                  </a:cubicBezTo>
                  <a:cubicBezTo>
                    <a:pt x="16632" y="10362"/>
                    <a:pt x="16627" y="10361"/>
                    <a:pt x="16622" y="10361"/>
                  </a:cubicBezTo>
                  <a:cubicBezTo>
                    <a:pt x="16485" y="10361"/>
                    <a:pt x="16341" y="10497"/>
                    <a:pt x="16275" y="10619"/>
                  </a:cubicBezTo>
                  <a:cubicBezTo>
                    <a:pt x="16133" y="10884"/>
                    <a:pt x="16354" y="11208"/>
                    <a:pt x="16053" y="11208"/>
                  </a:cubicBezTo>
                  <a:cubicBezTo>
                    <a:pt x="16020" y="11208"/>
                    <a:pt x="15981" y="11204"/>
                    <a:pt x="15934" y="11196"/>
                  </a:cubicBezTo>
                  <a:cubicBezTo>
                    <a:pt x="15865" y="11136"/>
                    <a:pt x="15820" y="11111"/>
                    <a:pt x="15792" y="11111"/>
                  </a:cubicBezTo>
                  <a:cubicBezTo>
                    <a:pt x="15680" y="11111"/>
                    <a:pt x="15815" y="11490"/>
                    <a:pt x="15698" y="11636"/>
                  </a:cubicBezTo>
                  <a:cubicBezTo>
                    <a:pt x="15599" y="11762"/>
                    <a:pt x="15258" y="11783"/>
                    <a:pt x="15248" y="11930"/>
                  </a:cubicBezTo>
                  <a:cubicBezTo>
                    <a:pt x="15248" y="11966"/>
                    <a:pt x="15316" y="12281"/>
                    <a:pt x="15316" y="12281"/>
                  </a:cubicBezTo>
                  <a:cubicBezTo>
                    <a:pt x="15191" y="12281"/>
                    <a:pt x="15165" y="12208"/>
                    <a:pt x="15092" y="12208"/>
                  </a:cubicBezTo>
                  <a:cubicBezTo>
                    <a:pt x="15058" y="12208"/>
                    <a:pt x="15014" y="12224"/>
                    <a:pt x="14943" y="12270"/>
                  </a:cubicBezTo>
                  <a:cubicBezTo>
                    <a:pt x="14844" y="12339"/>
                    <a:pt x="14666" y="12496"/>
                    <a:pt x="14734" y="12627"/>
                  </a:cubicBezTo>
                  <a:cubicBezTo>
                    <a:pt x="14802" y="12737"/>
                    <a:pt x="14629" y="12889"/>
                    <a:pt x="14540" y="13020"/>
                  </a:cubicBezTo>
                  <a:cubicBezTo>
                    <a:pt x="14482" y="13099"/>
                    <a:pt x="14676" y="13282"/>
                    <a:pt x="14550" y="13461"/>
                  </a:cubicBezTo>
                  <a:lnTo>
                    <a:pt x="14335" y="13314"/>
                  </a:lnTo>
                  <a:cubicBezTo>
                    <a:pt x="14267" y="13408"/>
                    <a:pt x="14157" y="13571"/>
                    <a:pt x="14267" y="13649"/>
                  </a:cubicBezTo>
                  <a:cubicBezTo>
                    <a:pt x="14288" y="13828"/>
                    <a:pt x="14267" y="13859"/>
                    <a:pt x="14099" y="13912"/>
                  </a:cubicBezTo>
                  <a:cubicBezTo>
                    <a:pt x="14021" y="14027"/>
                    <a:pt x="14026" y="14048"/>
                    <a:pt x="14126" y="14111"/>
                  </a:cubicBezTo>
                  <a:cubicBezTo>
                    <a:pt x="14241" y="14189"/>
                    <a:pt x="14131" y="14347"/>
                    <a:pt x="14068" y="14446"/>
                  </a:cubicBezTo>
                  <a:lnTo>
                    <a:pt x="13690" y="14205"/>
                  </a:lnTo>
                  <a:lnTo>
                    <a:pt x="13690" y="14205"/>
                  </a:lnTo>
                  <a:cubicBezTo>
                    <a:pt x="13837" y="14300"/>
                    <a:pt x="13607" y="14740"/>
                    <a:pt x="13528" y="14871"/>
                  </a:cubicBezTo>
                  <a:cubicBezTo>
                    <a:pt x="13407" y="15055"/>
                    <a:pt x="13302" y="14981"/>
                    <a:pt x="13192" y="15096"/>
                  </a:cubicBezTo>
                  <a:cubicBezTo>
                    <a:pt x="12715" y="15605"/>
                    <a:pt x="12406" y="16260"/>
                    <a:pt x="12086" y="16879"/>
                  </a:cubicBezTo>
                  <a:cubicBezTo>
                    <a:pt x="12073" y="16876"/>
                    <a:pt x="12059" y="16875"/>
                    <a:pt x="12046" y="16875"/>
                  </a:cubicBezTo>
                  <a:cubicBezTo>
                    <a:pt x="11982" y="16875"/>
                    <a:pt x="11922" y="16906"/>
                    <a:pt x="11887" y="16963"/>
                  </a:cubicBezTo>
                  <a:lnTo>
                    <a:pt x="11745" y="17283"/>
                  </a:lnTo>
                  <a:lnTo>
                    <a:pt x="11352" y="18326"/>
                  </a:lnTo>
                  <a:cubicBezTo>
                    <a:pt x="11184" y="18793"/>
                    <a:pt x="10980" y="19280"/>
                    <a:pt x="10870" y="19763"/>
                  </a:cubicBezTo>
                  <a:cubicBezTo>
                    <a:pt x="10822" y="19962"/>
                    <a:pt x="10760" y="20151"/>
                    <a:pt x="10822" y="20287"/>
                  </a:cubicBezTo>
                  <a:cubicBezTo>
                    <a:pt x="10864" y="20387"/>
                    <a:pt x="10770" y="20539"/>
                    <a:pt x="10728" y="20628"/>
                  </a:cubicBezTo>
                  <a:cubicBezTo>
                    <a:pt x="10754" y="20569"/>
                    <a:pt x="10738" y="20495"/>
                    <a:pt x="10702" y="20495"/>
                  </a:cubicBezTo>
                  <a:cubicBezTo>
                    <a:pt x="10686" y="20495"/>
                    <a:pt x="10666" y="20509"/>
                    <a:pt x="10644" y="20544"/>
                  </a:cubicBezTo>
                  <a:cubicBezTo>
                    <a:pt x="10492" y="20780"/>
                    <a:pt x="10393" y="21084"/>
                    <a:pt x="10288" y="21346"/>
                  </a:cubicBezTo>
                  <a:cubicBezTo>
                    <a:pt x="10240" y="21462"/>
                    <a:pt x="10078" y="21755"/>
                    <a:pt x="10146" y="21871"/>
                  </a:cubicBezTo>
                  <a:cubicBezTo>
                    <a:pt x="10199" y="21954"/>
                    <a:pt x="10487" y="21970"/>
                    <a:pt x="10576" y="22002"/>
                  </a:cubicBezTo>
                  <a:cubicBezTo>
                    <a:pt x="10523" y="22130"/>
                    <a:pt x="10410" y="22167"/>
                    <a:pt x="10298" y="22167"/>
                  </a:cubicBezTo>
                  <a:cubicBezTo>
                    <a:pt x="10222" y="22167"/>
                    <a:pt x="10146" y="22150"/>
                    <a:pt x="10088" y="22133"/>
                  </a:cubicBezTo>
                  <a:cubicBezTo>
                    <a:pt x="10070" y="22127"/>
                    <a:pt x="10053" y="22125"/>
                    <a:pt x="10038" y="22125"/>
                  </a:cubicBezTo>
                  <a:cubicBezTo>
                    <a:pt x="9891" y="22125"/>
                    <a:pt x="9871" y="22358"/>
                    <a:pt x="9795" y="22552"/>
                  </a:cubicBezTo>
                  <a:cubicBezTo>
                    <a:pt x="9685" y="22830"/>
                    <a:pt x="9590" y="23155"/>
                    <a:pt x="9423" y="23401"/>
                  </a:cubicBezTo>
                  <a:cubicBezTo>
                    <a:pt x="9391" y="23449"/>
                    <a:pt x="9291" y="23496"/>
                    <a:pt x="9281" y="23522"/>
                  </a:cubicBezTo>
                  <a:cubicBezTo>
                    <a:pt x="9244" y="23674"/>
                    <a:pt x="9307" y="23789"/>
                    <a:pt x="9328" y="23926"/>
                  </a:cubicBezTo>
                  <a:cubicBezTo>
                    <a:pt x="9375" y="24219"/>
                    <a:pt x="9024" y="24476"/>
                    <a:pt x="8898" y="24718"/>
                  </a:cubicBezTo>
                  <a:cubicBezTo>
                    <a:pt x="8767" y="24985"/>
                    <a:pt x="8909" y="25100"/>
                    <a:pt x="9029" y="25289"/>
                  </a:cubicBezTo>
                  <a:cubicBezTo>
                    <a:pt x="9124" y="25440"/>
                    <a:pt x="9098" y="25484"/>
                    <a:pt x="9030" y="25484"/>
                  </a:cubicBezTo>
                  <a:cubicBezTo>
                    <a:pt x="8941" y="25484"/>
                    <a:pt x="8781" y="25407"/>
                    <a:pt x="8736" y="25404"/>
                  </a:cubicBezTo>
                  <a:cubicBezTo>
                    <a:pt x="8734" y="25404"/>
                    <a:pt x="8733" y="25404"/>
                    <a:pt x="8732" y="25404"/>
                  </a:cubicBezTo>
                  <a:cubicBezTo>
                    <a:pt x="8534" y="25404"/>
                    <a:pt x="8778" y="25824"/>
                    <a:pt x="8788" y="25866"/>
                  </a:cubicBezTo>
                  <a:cubicBezTo>
                    <a:pt x="8846" y="26149"/>
                    <a:pt x="8526" y="26117"/>
                    <a:pt x="8411" y="26259"/>
                  </a:cubicBezTo>
                  <a:cubicBezTo>
                    <a:pt x="8264" y="26432"/>
                    <a:pt x="8227" y="26715"/>
                    <a:pt x="8201" y="26941"/>
                  </a:cubicBezTo>
                  <a:cubicBezTo>
                    <a:pt x="8181" y="27066"/>
                    <a:pt x="8093" y="27794"/>
                    <a:pt x="7892" y="27794"/>
                  </a:cubicBezTo>
                  <a:cubicBezTo>
                    <a:pt x="7883" y="27794"/>
                    <a:pt x="7874" y="27793"/>
                    <a:pt x="7865" y="27790"/>
                  </a:cubicBezTo>
                  <a:cubicBezTo>
                    <a:pt x="7771" y="27947"/>
                    <a:pt x="7781" y="28162"/>
                    <a:pt x="7766" y="28335"/>
                  </a:cubicBezTo>
                  <a:cubicBezTo>
                    <a:pt x="7708" y="28975"/>
                    <a:pt x="7525" y="29615"/>
                    <a:pt x="7477" y="30259"/>
                  </a:cubicBezTo>
                  <a:cubicBezTo>
                    <a:pt x="7462" y="30473"/>
                    <a:pt x="7476" y="30736"/>
                    <a:pt x="7669" y="30800"/>
                  </a:cubicBezTo>
                  <a:lnTo>
                    <a:pt x="7669" y="30800"/>
                  </a:lnTo>
                  <a:cubicBezTo>
                    <a:pt x="7602" y="30779"/>
                    <a:pt x="7522" y="30747"/>
                    <a:pt x="7446" y="30747"/>
                  </a:cubicBezTo>
                  <a:cubicBezTo>
                    <a:pt x="7393" y="30747"/>
                    <a:pt x="7342" y="30763"/>
                    <a:pt x="7299" y="30810"/>
                  </a:cubicBezTo>
                  <a:cubicBezTo>
                    <a:pt x="7210" y="30904"/>
                    <a:pt x="7304" y="30993"/>
                    <a:pt x="7252" y="31109"/>
                  </a:cubicBezTo>
                  <a:lnTo>
                    <a:pt x="7147" y="31313"/>
                  </a:lnTo>
                  <a:cubicBezTo>
                    <a:pt x="6995" y="31596"/>
                    <a:pt x="6943" y="31890"/>
                    <a:pt x="6880" y="32210"/>
                  </a:cubicBezTo>
                  <a:cubicBezTo>
                    <a:pt x="6964" y="32367"/>
                    <a:pt x="6822" y="32960"/>
                    <a:pt x="6838" y="32970"/>
                  </a:cubicBezTo>
                  <a:cubicBezTo>
                    <a:pt x="7053" y="33133"/>
                    <a:pt x="7341" y="33096"/>
                    <a:pt x="7561" y="33290"/>
                  </a:cubicBezTo>
                  <a:cubicBezTo>
                    <a:pt x="7604" y="33329"/>
                    <a:pt x="7419" y="33532"/>
                    <a:pt x="7251" y="33532"/>
                  </a:cubicBezTo>
                  <a:cubicBezTo>
                    <a:pt x="7191" y="33532"/>
                    <a:pt x="7134" y="33506"/>
                    <a:pt x="7089" y="33437"/>
                  </a:cubicBezTo>
                  <a:cubicBezTo>
                    <a:pt x="7023" y="33334"/>
                    <a:pt x="6965" y="33289"/>
                    <a:pt x="6914" y="33289"/>
                  </a:cubicBezTo>
                  <a:cubicBezTo>
                    <a:pt x="6827" y="33289"/>
                    <a:pt x="6764" y="33418"/>
                    <a:pt x="6728" y="33610"/>
                  </a:cubicBezTo>
                  <a:cubicBezTo>
                    <a:pt x="6707" y="33736"/>
                    <a:pt x="6649" y="33956"/>
                    <a:pt x="6728" y="34061"/>
                  </a:cubicBezTo>
                  <a:cubicBezTo>
                    <a:pt x="6785" y="34150"/>
                    <a:pt x="6848" y="34118"/>
                    <a:pt x="6785" y="34276"/>
                  </a:cubicBezTo>
                  <a:cubicBezTo>
                    <a:pt x="6738" y="34380"/>
                    <a:pt x="6387" y="34792"/>
                    <a:pt x="6237" y="34792"/>
                  </a:cubicBezTo>
                  <a:cubicBezTo>
                    <a:pt x="6222" y="34792"/>
                    <a:pt x="6209" y="34788"/>
                    <a:pt x="6198" y="34779"/>
                  </a:cubicBezTo>
                  <a:lnTo>
                    <a:pt x="6198" y="34779"/>
                  </a:lnTo>
                  <a:cubicBezTo>
                    <a:pt x="6355" y="34915"/>
                    <a:pt x="6340" y="35010"/>
                    <a:pt x="6303" y="35277"/>
                  </a:cubicBezTo>
                  <a:cubicBezTo>
                    <a:pt x="6261" y="35497"/>
                    <a:pt x="6261" y="35728"/>
                    <a:pt x="6303" y="35948"/>
                  </a:cubicBezTo>
                  <a:cubicBezTo>
                    <a:pt x="6319" y="36006"/>
                    <a:pt x="6434" y="36231"/>
                    <a:pt x="6403" y="36258"/>
                  </a:cubicBezTo>
                  <a:cubicBezTo>
                    <a:pt x="6340" y="36310"/>
                    <a:pt x="6182" y="36368"/>
                    <a:pt x="6156" y="36446"/>
                  </a:cubicBezTo>
                  <a:cubicBezTo>
                    <a:pt x="6114" y="36609"/>
                    <a:pt x="6214" y="36761"/>
                    <a:pt x="6193" y="36918"/>
                  </a:cubicBezTo>
                  <a:lnTo>
                    <a:pt x="6125" y="37458"/>
                  </a:lnTo>
                  <a:cubicBezTo>
                    <a:pt x="5894" y="37668"/>
                    <a:pt x="6214" y="37762"/>
                    <a:pt x="6319" y="37809"/>
                  </a:cubicBezTo>
                  <a:cubicBezTo>
                    <a:pt x="6450" y="37857"/>
                    <a:pt x="6450" y="37982"/>
                    <a:pt x="6434" y="38124"/>
                  </a:cubicBezTo>
                  <a:cubicBezTo>
                    <a:pt x="6340" y="38111"/>
                    <a:pt x="6269" y="38097"/>
                    <a:pt x="6214" y="38097"/>
                  </a:cubicBezTo>
                  <a:cubicBezTo>
                    <a:pt x="6110" y="38097"/>
                    <a:pt x="6065" y="38149"/>
                    <a:pt x="6030" y="38365"/>
                  </a:cubicBezTo>
                  <a:cubicBezTo>
                    <a:pt x="5936" y="38958"/>
                    <a:pt x="5878" y="39555"/>
                    <a:pt x="5847" y="40158"/>
                  </a:cubicBezTo>
                  <a:cubicBezTo>
                    <a:pt x="5847" y="40198"/>
                    <a:pt x="5791" y="40764"/>
                    <a:pt x="5880" y="40764"/>
                  </a:cubicBezTo>
                  <a:cubicBezTo>
                    <a:pt x="5886" y="40764"/>
                    <a:pt x="5892" y="40761"/>
                    <a:pt x="5899" y="40756"/>
                  </a:cubicBezTo>
                  <a:cubicBezTo>
                    <a:pt x="5933" y="40731"/>
                    <a:pt x="5961" y="40720"/>
                    <a:pt x="5983" y="40720"/>
                  </a:cubicBezTo>
                  <a:cubicBezTo>
                    <a:pt x="6092" y="40720"/>
                    <a:pt x="6063" y="40992"/>
                    <a:pt x="6015" y="41097"/>
                  </a:cubicBezTo>
                  <a:cubicBezTo>
                    <a:pt x="5962" y="41217"/>
                    <a:pt x="5857" y="41128"/>
                    <a:pt x="5794" y="41207"/>
                  </a:cubicBezTo>
                  <a:cubicBezTo>
                    <a:pt x="5747" y="41270"/>
                    <a:pt x="5721" y="41349"/>
                    <a:pt x="5710" y="41432"/>
                  </a:cubicBezTo>
                  <a:cubicBezTo>
                    <a:pt x="5674" y="41574"/>
                    <a:pt x="5459" y="41899"/>
                    <a:pt x="5506" y="42056"/>
                  </a:cubicBezTo>
                  <a:cubicBezTo>
                    <a:pt x="5548" y="42198"/>
                    <a:pt x="5412" y="42266"/>
                    <a:pt x="5343" y="42423"/>
                  </a:cubicBezTo>
                  <a:cubicBezTo>
                    <a:pt x="5307" y="42518"/>
                    <a:pt x="5343" y="42727"/>
                    <a:pt x="5302" y="42775"/>
                  </a:cubicBezTo>
                  <a:cubicBezTo>
                    <a:pt x="5291" y="42786"/>
                    <a:pt x="5276" y="42791"/>
                    <a:pt x="5257" y="42791"/>
                  </a:cubicBezTo>
                  <a:cubicBezTo>
                    <a:pt x="5206" y="42791"/>
                    <a:pt x="5133" y="42758"/>
                    <a:pt x="5085" y="42758"/>
                  </a:cubicBezTo>
                  <a:cubicBezTo>
                    <a:pt x="5080" y="42758"/>
                    <a:pt x="5075" y="42758"/>
                    <a:pt x="5071" y="42759"/>
                  </a:cubicBezTo>
                  <a:cubicBezTo>
                    <a:pt x="4887" y="42790"/>
                    <a:pt x="4714" y="42859"/>
                    <a:pt x="4557" y="42958"/>
                  </a:cubicBezTo>
                  <a:cubicBezTo>
                    <a:pt x="4295" y="43094"/>
                    <a:pt x="4022" y="43194"/>
                    <a:pt x="3739" y="43268"/>
                  </a:cubicBezTo>
                  <a:cubicBezTo>
                    <a:pt x="3613" y="43283"/>
                    <a:pt x="3529" y="43393"/>
                    <a:pt x="3540" y="43519"/>
                  </a:cubicBezTo>
                  <a:cubicBezTo>
                    <a:pt x="3506" y="43546"/>
                    <a:pt x="3484" y="43574"/>
                    <a:pt x="3472" y="43601"/>
                  </a:cubicBezTo>
                  <a:lnTo>
                    <a:pt x="3472" y="43601"/>
                  </a:lnTo>
                  <a:cubicBezTo>
                    <a:pt x="3465" y="43396"/>
                    <a:pt x="3409" y="43212"/>
                    <a:pt x="3299" y="43184"/>
                  </a:cubicBezTo>
                  <a:cubicBezTo>
                    <a:pt x="3219" y="43163"/>
                    <a:pt x="2983" y="43088"/>
                    <a:pt x="2854" y="43088"/>
                  </a:cubicBezTo>
                  <a:cubicBezTo>
                    <a:pt x="2821" y="43088"/>
                    <a:pt x="2794" y="43093"/>
                    <a:pt x="2780" y="43105"/>
                  </a:cubicBezTo>
                  <a:cubicBezTo>
                    <a:pt x="2688" y="43197"/>
                    <a:pt x="2621" y="43298"/>
                    <a:pt x="2525" y="43298"/>
                  </a:cubicBezTo>
                  <a:cubicBezTo>
                    <a:pt x="2463" y="43298"/>
                    <a:pt x="2388" y="43255"/>
                    <a:pt x="2287" y="43136"/>
                  </a:cubicBezTo>
                  <a:cubicBezTo>
                    <a:pt x="2051" y="42932"/>
                    <a:pt x="1841" y="42686"/>
                    <a:pt x="1621" y="42481"/>
                  </a:cubicBezTo>
                  <a:cubicBezTo>
                    <a:pt x="1479" y="42355"/>
                    <a:pt x="1149" y="42387"/>
                    <a:pt x="1102" y="42219"/>
                  </a:cubicBezTo>
                  <a:cubicBezTo>
                    <a:pt x="1028" y="41941"/>
                    <a:pt x="1374" y="41763"/>
                    <a:pt x="1348" y="41501"/>
                  </a:cubicBezTo>
                  <a:cubicBezTo>
                    <a:pt x="1344" y="41455"/>
                    <a:pt x="1320" y="41439"/>
                    <a:pt x="1287" y="41439"/>
                  </a:cubicBezTo>
                  <a:cubicBezTo>
                    <a:pt x="1210" y="41439"/>
                    <a:pt x="1082" y="41528"/>
                    <a:pt x="1034" y="41532"/>
                  </a:cubicBezTo>
                  <a:cubicBezTo>
                    <a:pt x="1002" y="41380"/>
                    <a:pt x="1322" y="41254"/>
                    <a:pt x="1207" y="41134"/>
                  </a:cubicBezTo>
                  <a:cubicBezTo>
                    <a:pt x="1180" y="41107"/>
                    <a:pt x="483" y="41092"/>
                    <a:pt x="714" y="40809"/>
                  </a:cubicBezTo>
                  <a:cubicBezTo>
                    <a:pt x="813" y="40688"/>
                    <a:pt x="976" y="40829"/>
                    <a:pt x="1076" y="40609"/>
                  </a:cubicBezTo>
                  <a:cubicBezTo>
                    <a:pt x="1123" y="40499"/>
                    <a:pt x="1133" y="40379"/>
                    <a:pt x="1112" y="40263"/>
                  </a:cubicBezTo>
                  <a:cubicBezTo>
                    <a:pt x="1055" y="40012"/>
                    <a:pt x="730" y="40310"/>
                    <a:pt x="766" y="39849"/>
                  </a:cubicBezTo>
                  <a:lnTo>
                    <a:pt x="766" y="39849"/>
                  </a:lnTo>
                  <a:cubicBezTo>
                    <a:pt x="799" y="39857"/>
                    <a:pt x="833" y="39861"/>
                    <a:pt x="866" y="39861"/>
                  </a:cubicBezTo>
                  <a:cubicBezTo>
                    <a:pt x="979" y="39861"/>
                    <a:pt x="1089" y="39814"/>
                    <a:pt x="1170" y="39728"/>
                  </a:cubicBezTo>
                  <a:cubicBezTo>
                    <a:pt x="1254" y="39561"/>
                    <a:pt x="1385" y="39283"/>
                    <a:pt x="1118" y="39257"/>
                  </a:cubicBezTo>
                  <a:lnTo>
                    <a:pt x="1118" y="39257"/>
                  </a:lnTo>
                  <a:cubicBezTo>
                    <a:pt x="1138" y="39258"/>
                    <a:pt x="1157" y="39259"/>
                    <a:pt x="1174" y="39259"/>
                  </a:cubicBezTo>
                  <a:cubicBezTo>
                    <a:pt x="1457" y="39259"/>
                    <a:pt x="1397" y="39028"/>
                    <a:pt x="1249" y="38806"/>
                  </a:cubicBezTo>
                  <a:lnTo>
                    <a:pt x="1249" y="38806"/>
                  </a:lnTo>
                  <a:cubicBezTo>
                    <a:pt x="1252" y="38806"/>
                    <a:pt x="1255" y="38806"/>
                    <a:pt x="1258" y="38806"/>
                  </a:cubicBezTo>
                  <a:cubicBezTo>
                    <a:pt x="1495" y="38806"/>
                    <a:pt x="1355" y="37799"/>
                    <a:pt x="1369" y="37665"/>
                  </a:cubicBezTo>
                  <a:lnTo>
                    <a:pt x="1369" y="37665"/>
                  </a:lnTo>
                  <a:cubicBezTo>
                    <a:pt x="1345" y="37878"/>
                    <a:pt x="1264" y="37974"/>
                    <a:pt x="1198" y="37974"/>
                  </a:cubicBezTo>
                  <a:cubicBezTo>
                    <a:pt x="1117" y="37974"/>
                    <a:pt x="1058" y="37833"/>
                    <a:pt x="1144" y="37584"/>
                  </a:cubicBezTo>
                  <a:cubicBezTo>
                    <a:pt x="1249" y="37280"/>
                    <a:pt x="1322" y="36960"/>
                    <a:pt x="1364" y="36640"/>
                  </a:cubicBezTo>
                  <a:cubicBezTo>
                    <a:pt x="1357" y="36639"/>
                    <a:pt x="1350" y="36639"/>
                    <a:pt x="1343" y="36639"/>
                  </a:cubicBezTo>
                  <a:cubicBezTo>
                    <a:pt x="1073" y="36639"/>
                    <a:pt x="916" y="37422"/>
                    <a:pt x="840" y="37668"/>
                  </a:cubicBezTo>
                  <a:cubicBezTo>
                    <a:pt x="861" y="37416"/>
                    <a:pt x="892" y="37165"/>
                    <a:pt x="934" y="36918"/>
                  </a:cubicBezTo>
                  <a:cubicBezTo>
                    <a:pt x="966" y="36750"/>
                    <a:pt x="1028" y="36493"/>
                    <a:pt x="1186" y="36436"/>
                  </a:cubicBezTo>
                  <a:cubicBezTo>
                    <a:pt x="1208" y="36428"/>
                    <a:pt x="1229" y="36425"/>
                    <a:pt x="1248" y="36425"/>
                  </a:cubicBezTo>
                  <a:cubicBezTo>
                    <a:pt x="1316" y="36425"/>
                    <a:pt x="1363" y="36467"/>
                    <a:pt x="1411" y="36467"/>
                  </a:cubicBezTo>
                  <a:cubicBezTo>
                    <a:pt x="1445" y="36467"/>
                    <a:pt x="1479" y="36446"/>
                    <a:pt x="1521" y="36378"/>
                  </a:cubicBezTo>
                  <a:cubicBezTo>
                    <a:pt x="1762" y="35985"/>
                    <a:pt x="1422" y="35822"/>
                    <a:pt x="1464" y="35434"/>
                  </a:cubicBezTo>
                  <a:cubicBezTo>
                    <a:pt x="1500" y="35088"/>
                    <a:pt x="1684" y="34889"/>
                    <a:pt x="1909" y="34695"/>
                  </a:cubicBezTo>
                  <a:cubicBezTo>
                    <a:pt x="1741" y="34664"/>
                    <a:pt x="1563" y="34375"/>
                    <a:pt x="1516" y="34197"/>
                  </a:cubicBezTo>
                  <a:cubicBezTo>
                    <a:pt x="1483" y="34055"/>
                    <a:pt x="1539" y="34032"/>
                    <a:pt x="1601" y="34032"/>
                  </a:cubicBezTo>
                  <a:cubicBezTo>
                    <a:pt x="1630" y="34032"/>
                    <a:pt x="1659" y="34037"/>
                    <a:pt x="1683" y="34037"/>
                  </a:cubicBezTo>
                  <a:cubicBezTo>
                    <a:pt x="1706" y="34037"/>
                    <a:pt x="1723" y="34032"/>
                    <a:pt x="1726" y="34013"/>
                  </a:cubicBezTo>
                  <a:cubicBezTo>
                    <a:pt x="1731" y="33979"/>
                    <a:pt x="1727" y="33951"/>
                    <a:pt x="1715" y="33929"/>
                  </a:cubicBezTo>
                  <a:lnTo>
                    <a:pt x="1715" y="33929"/>
                  </a:lnTo>
                  <a:cubicBezTo>
                    <a:pt x="1750" y="33941"/>
                    <a:pt x="1783" y="33948"/>
                    <a:pt x="1811" y="33948"/>
                  </a:cubicBezTo>
                  <a:cubicBezTo>
                    <a:pt x="1837" y="33948"/>
                    <a:pt x="1859" y="33941"/>
                    <a:pt x="1873" y="33924"/>
                  </a:cubicBezTo>
                  <a:cubicBezTo>
                    <a:pt x="1983" y="33793"/>
                    <a:pt x="1988" y="33463"/>
                    <a:pt x="1998" y="33306"/>
                  </a:cubicBezTo>
                  <a:cubicBezTo>
                    <a:pt x="2009" y="33127"/>
                    <a:pt x="2030" y="32808"/>
                    <a:pt x="1909" y="32671"/>
                  </a:cubicBezTo>
                  <a:cubicBezTo>
                    <a:pt x="1831" y="32582"/>
                    <a:pt x="1778" y="32561"/>
                    <a:pt x="1836" y="32404"/>
                  </a:cubicBezTo>
                  <a:cubicBezTo>
                    <a:pt x="1862" y="32309"/>
                    <a:pt x="1930" y="32241"/>
                    <a:pt x="2019" y="32215"/>
                  </a:cubicBezTo>
                  <a:cubicBezTo>
                    <a:pt x="2135" y="32194"/>
                    <a:pt x="2103" y="32152"/>
                    <a:pt x="2129" y="32026"/>
                  </a:cubicBezTo>
                  <a:cubicBezTo>
                    <a:pt x="2166" y="31843"/>
                    <a:pt x="2067" y="31654"/>
                    <a:pt x="2067" y="31460"/>
                  </a:cubicBezTo>
                  <a:cubicBezTo>
                    <a:pt x="2061" y="31266"/>
                    <a:pt x="2098" y="31072"/>
                    <a:pt x="2161" y="30889"/>
                  </a:cubicBezTo>
                  <a:cubicBezTo>
                    <a:pt x="2203" y="30773"/>
                    <a:pt x="2397" y="30642"/>
                    <a:pt x="2413" y="30564"/>
                  </a:cubicBezTo>
                  <a:cubicBezTo>
                    <a:pt x="2423" y="30522"/>
                    <a:pt x="2313" y="30564"/>
                    <a:pt x="2323" y="30516"/>
                  </a:cubicBezTo>
                  <a:lnTo>
                    <a:pt x="2360" y="30359"/>
                  </a:lnTo>
                  <a:lnTo>
                    <a:pt x="2528" y="29625"/>
                  </a:lnTo>
                  <a:cubicBezTo>
                    <a:pt x="2586" y="29379"/>
                    <a:pt x="2801" y="28891"/>
                    <a:pt x="2507" y="28812"/>
                  </a:cubicBezTo>
                  <a:lnTo>
                    <a:pt x="2507" y="28812"/>
                  </a:lnTo>
                  <a:cubicBezTo>
                    <a:pt x="2519" y="28815"/>
                    <a:pt x="2530" y="28817"/>
                    <a:pt x="2542" y="28817"/>
                  </a:cubicBezTo>
                  <a:cubicBezTo>
                    <a:pt x="2743" y="28817"/>
                    <a:pt x="2877" y="28356"/>
                    <a:pt x="2921" y="28167"/>
                  </a:cubicBezTo>
                  <a:cubicBezTo>
                    <a:pt x="2984" y="27884"/>
                    <a:pt x="2832" y="27806"/>
                    <a:pt x="2932" y="27549"/>
                  </a:cubicBezTo>
                  <a:cubicBezTo>
                    <a:pt x="2946" y="27513"/>
                    <a:pt x="2973" y="27504"/>
                    <a:pt x="3006" y="27504"/>
                  </a:cubicBezTo>
                  <a:cubicBezTo>
                    <a:pt x="3038" y="27504"/>
                    <a:pt x="3077" y="27513"/>
                    <a:pt x="3113" y="27513"/>
                  </a:cubicBezTo>
                  <a:cubicBezTo>
                    <a:pt x="3147" y="27513"/>
                    <a:pt x="3179" y="27505"/>
                    <a:pt x="3204" y="27475"/>
                  </a:cubicBezTo>
                  <a:cubicBezTo>
                    <a:pt x="3288" y="27381"/>
                    <a:pt x="3314" y="27245"/>
                    <a:pt x="3335" y="27129"/>
                  </a:cubicBezTo>
                  <a:cubicBezTo>
                    <a:pt x="3367" y="26977"/>
                    <a:pt x="3372" y="26825"/>
                    <a:pt x="3346" y="26673"/>
                  </a:cubicBezTo>
                  <a:cubicBezTo>
                    <a:pt x="3329" y="26602"/>
                    <a:pt x="3245" y="26591"/>
                    <a:pt x="3174" y="26579"/>
                  </a:cubicBezTo>
                  <a:lnTo>
                    <a:pt x="3174" y="26579"/>
                  </a:lnTo>
                  <a:cubicBezTo>
                    <a:pt x="3184" y="26580"/>
                    <a:pt x="3194" y="26581"/>
                    <a:pt x="3203" y="26581"/>
                  </a:cubicBezTo>
                  <a:cubicBezTo>
                    <a:pt x="3413" y="26581"/>
                    <a:pt x="3295" y="26223"/>
                    <a:pt x="3356" y="26081"/>
                  </a:cubicBezTo>
                  <a:cubicBezTo>
                    <a:pt x="3372" y="26038"/>
                    <a:pt x="3406" y="26023"/>
                    <a:pt x="3448" y="26023"/>
                  </a:cubicBezTo>
                  <a:cubicBezTo>
                    <a:pt x="3537" y="26023"/>
                    <a:pt x="3665" y="26088"/>
                    <a:pt x="3755" y="26088"/>
                  </a:cubicBezTo>
                  <a:cubicBezTo>
                    <a:pt x="3815" y="26088"/>
                    <a:pt x="3858" y="26059"/>
                    <a:pt x="3860" y="25960"/>
                  </a:cubicBezTo>
                  <a:cubicBezTo>
                    <a:pt x="3875" y="25583"/>
                    <a:pt x="3445" y="25614"/>
                    <a:pt x="3278" y="25425"/>
                  </a:cubicBezTo>
                  <a:cubicBezTo>
                    <a:pt x="3151" y="25284"/>
                    <a:pt x="3615" y="25124"/>
                    <a:pt x="3696" y="25124"/>
                  </a:cubicBezTo>
                  <a:cubicBezTo>
                    <a:pt x="3702" y="25124"/>
                    <a:pt x="3706" y="25125"/>
                    <a:pt x="3707" y="25126"/>
                  </a:cubicBezTo>
                  <a:lnTo>
                    <a:pt x="3707" y="25126"/>
                  </a:lnTo>
                  <a:cubicBezTo>
                    <a:pt x="3624" y="25032"/>
                    <a:pt x="3545" y="25069"/>
                    <a:pt x="3592" y="24880"/>
                  </a:cubicBezTo>
                  <a:cubicBezTo>
                    <a:pt x="3603" y="24833"/>
                    <a:pt x="3671" y="24691"/>
                    <a:pt x="3650" y="24634"/>
                  </a:cubicBezTo>
                  <a:cubicBezTo>
                    <a:pt x="3624" y="24571"/>
                    <a:pt x="3519" y="24597"/>
                    <a:pt x="3482" y="24534"/>
                  </a:cubicBezTo>
                  <a:cubicBezTo>
                    <a:pt x="3440" y="24455"/>
                    <a:pt x="3493" y="24324"/>
                    <a:pt x="3519" y="24246"/>
                  </a:cubicBezTo>
                  <a:cubicBezTo>
                    <a:pt x="3572" y="24268"/>
                    <a:pt x="3620" y="24282"/>
                    <a:pt x="3660" y="24282"/>
                  </a:cubicBezTo>
                  <a:cubicBezTo>
                    <a:pt x="3736" y="24282"/>
                    <a:pt x="3787" y="24232"/>
                    <a:pt x="3797" y="24088"/>
                  </a:cubicBezTo>
                  <a:cubicBezTo>
                    <a:pt x="3818" y="23838"/>
                    <a:pt x="3788" y="23743"/>
                    <a:pt x="3916" y="23743"/>
                  </a:cubicBezTo>
                  <a:cubicBezTo>
                    <a:pt x="3947" y="23743"/>
                    <a:pt x="3987" y="23748"/>
                    <a:pt x="4038" y="23758"/>
                  </a:cubicBezTo>
                  <a:cubicBezTo>
                    <a:pt x="4040" y="23759"/>
                    <a:pt x="4043" y="23759"/>
                    <a:pt x="4046" y="23759"/>
                  </a:cubicBezTo>
                  <a:cubicBezTo>
                    <a:pt x="4139" y="23759"/>
                    <a:pt x="4251" y="23400"/>
                    <a:pt x="4200" y="23339"/>
                  </a:cubicBezTo>
                  <a:cubicBezTo>
                    <a:pt x="4127" y="23249"/>
                    <a:pt x="4043" y="23354"/>
                    <a:pt x="4069" y="23176"/>
                  </a:cubicBezTo>
                  <a:cubicBezTo>
                    <a:pt x="4111" y="22972"/>
                    <a:pt x="4185" y="22772"/>
                    <a:pt x="4290" y="22594"/>
                  </a:cubicBezTo>
                  <a:cubicBezTo>
                    <a:pt x="4394" y="22411"/>
                    <a:pt x="4526" y="22426"/>
                    <a:pt x="4657" y="22285"/>
                  </a:cubicBezTo>
                  <a:cubicBezTo>
                    <a:pt x="4777" y="22154"/>
                    <a:pt x="4877" y="21907"/>
                    <a:pt x="4814" y="21734"/>
                  </a:cubicBezTo>
                  <a:cubicBezTo>
                    <a:pt x="4735" y="21516"/>
                    <a:pt x="5114" y="21228"/>
                    <a:pt x="5165" y="21228"/>
                  </a:cubicBezTo>
                  <a:cubicBezTo>
                    <a:pt x="5168" y="21228"/>
                    <a:pt x="5170" y="21229"/>
                    <a:pt x="5170" y="21230"/>
                  </a:cubicBezTo>
                  <a:lnTo>
                    <a:pt x="5170" y="21230"/>
                  </a:lnTo>
                  <a:cubicBezTo>
                    <a:pt x="5142" y="21148"/>
                    <a:pt x="5090" y="21119"/>
                    <a:pt x="5028" y="21119"/>
                  </a:cubicBezTo>
                  <a:cubicBezTo>
                    <a:pt x="4883" y="21119"/>
                    <a:pt x="4685" y="21275"/>
                    <a:pt x="4604" y="21275"/>
                  </a:cubicBezTo>
                  <a:cubicBezTo>
                    <a:pt x="4598" y="21275"/>
                    <a:pt x="4593" y="21275"/>
                    <a:pt x="4588" y="21273"/>
                  </a:cubicBezTo>
                  <a:cubicBezTo>
                    <a:pt x="4568" y="21263"/>
                    <a:pt x="4635" y="21036"/>
                    <a:pt x="4715" y="21036"/>
                  </a:cubicBezTo>
                  <a:cubicBezTo>
                    <a:pt x="4718" y="21036"/>
                    <a:pt x="4721" y="21036"/>
                    <a:pt x="4725" y="21037"/>
                  </a:cubicBezTo>
                  <a:cubicBezTo>
                    <a:pt x="4734" y="21039"/>
                    <a:pt x="4742" y="21040"/>
                    <a:pt x="4750" y="21040"/>
                  </a:cubicBezTo>
                  <a:cubicBezTo>
                    <a:pt x="4876" y="21040"/>
                    <a:pt x="4908" y="20787"/>
                    <a:pt x="4908" y="20649"/>
                  </a:cubicBezTo>
                  <a:cubicBezTo>
                    <a:pt x="4906" y="20495"/>
                    <a:pt x="4948" y="20467"/>
                    <a:pt x="5016" y="20467"/>
                  </a:cubicBezTo>
                  <a:cubicBezTo>
                    <a:pt x="5056" y="20467"/>
                    <a:pt x="5105" y="20477"/>
                    <a:pt x="5159" y="20477"/>
                  </a:cubicBezTo>
                  <a:cubicBezTo>
                    <a:pt x="5201" y="20477"/>
                    <a:pt x="5245" y="20471"/>
                    <a:pt x="5291" y="20450"/>
                  </a:cubicBezTo>
                  <a:cubicBezTo>
                    <a:pt x="5433" y="20392"/>
                    <a:pt x="5270" y="20287"/>
                    <a:pt x="5260" y="20245"/>
                  </a:cubicBezTo>
                  <a:cubicBezTo>
                    <a:pt x="5134" y="20193"/>
                    <a:pt x="5212" y="19999"/>
                    <a:pt x="5260" y="19894"/>
                  </a:cubicBezTo>
                  <a:cubicBezTo>
                    <a:pt x="5375" y="19611"/>
                    <a:pt x="5475" y="19600"/>
                    <a:pt x="5375" y="19280"/>
                  </a:cubicBezTo>
                  <a:cubicBezTo>
                    <a:pt x="5375" y="19254"/>
                    <a:pt x="5354" y="19039"/>
                    <a:pt x="5396" y="19013"/>
                  </a:cubicBezTo>
                  <a:cubicBezTo>
                    <a:pt x="5401" y="19011"/>
                    <a:pt x="5406" y="19010"/>
                    <a:pt x="5411" y="19010"/>
                  </a:cubicBezTo>
                  <a:cubicBezTo>
                    <a:pt x="5487" y="19010"/>
                    <a:pt x="5591" y="19249"/>
                    <a:pt x="5712" y="19249"/>
                  </a:cubicBezTo>
                  <a:cubicBezTo>
                    <a:pt x="5749" y="19249"/>
                    <a:pt x="5787" y="19227"/>
                    <a:pt x="5826" y="19170"/>
                  </a:cubicBezTo>
                  <a:cubicBezTo>
                    <a:pt x="5991" y="18933"/>
                    <a:pt x="6079" y="18628"/>
                    <a:pt x="6191" y="18363"/>
                  </a:cubicBezTo>
                  <a:lnTo>
                    <a:pt x="6191" y="18363"/>
                  </a:lnTo>
                  <a:cubicBezTo>
                    <a:pt x="6161" y="18422"/>
                    <a:pt x="6111" y="18499"/>
                    <a:pt x="6054" y="18499"/>
                  </a:cubicBezTo>
                  <a:cubicBezTo>
                    <a:pt x="6043" y="18499"/>
                    <a:pt x="6031" y="18495"/>
                    <a:pt x="6020" y="18489"/>
                  </a:cubicBezTo>
                  <a:cubicBezTo>
                    <a:pt x="5973" y="18457"/>
                    <a:pt x="6221" y="18048"/>
                    <a:pt x="6096" y="17987"/>
                  </a:cubicBezTo>
                  <a:lnTo>
                    <a:pt x="6096" y="17987"/>
                  </a:lnTo>
                  <a:cubicBezTo>
                    <a:pt x="6145" y="18014"/>
                    <a:pt x="5911" y="18213"/>
                    <a:pt x="5853" y="18213"/>
                  </a:cubicBezTo>
                  <a:cubicBezTo>
                    <a:pt x="5844" y="18213"/>
                    <a:pt x="5839" y="18208"/>
                    <a:pt x="5842" y="18195"/>
                  </a:cubicBezTo>
                  <a:cubicBezTo>
                    <a:pt x="5868" y="18007"/>
                    <a:pt x="5784" y="17683"/>
                    <a:pt x="5950" y="17683"/>
                  </a:cubicBezTo>
                  <a:cubicBezTo>
                    <a:pt x="5978" y="17683"/>
                    <a:pt x="6013" y="17692"/>
                    <a:pt x="6057" y="17713"/>
                  </a:cubicBezTo>
                  <a:cubicBezTo>
                    <a:pt x="6096" y="17770"/>
                    <a:pt x="6146" y="17855"/>
                    <a:pt x="6203" y="17855"/>
                  </a:cubicBezTo>
                  <a:cubicBezTo>
                    <a:pt x="6230" y="17855"/>
                    <a:pt x="6258" y="17837"/>
                    <a:pt x="6287" y="17791"/>
                  </a:cubicBezTo>
                  <a:cubicBezTo>
                    <a:pt x="6450" y="17550"/>
                    <a:pt x="6576" y="17283"/>
                    <a:pt x="6654" y="17000"/>
                  </a:cubicBezTo>
                  <a:cubicBezTo>
                    <a:pt x="6701" y="16800"/>
                    <a:pt x="6418" y="16874"/>
                    <a:pt x="6324" y="16800"/>
                  </a:cubicBezTo>
                  <a:cubicBezTo>
                    <a:pt x="6387" y="16680"/>
                    <a:pt x="6722" y="16302"/>
                    <a:pt x="6848" y="16281"/>
                  </a:cubicBezTo>
                  <a:cubicBezTo>
                    <a:pt x="6851" y="16281"/>
                    <a:pt x="6853" y="16281"/>
                    <a:pt x="6856" y="16281"/>
                  </a:cubicBezTo>
                  <a:cubicBezTo>
                    <a:pt x="6961" y="16281"/>
                    <a:pt x="6858" y="16586"/>
                    <a:pt x="6817" y="16678"/>
                  </a:cubicBezTo>
                  <a:lnTo>
                    <a:pt x="6817" y="16678"/>
                  </a:lnTo>
                  <a:cubicBezTo>
                    <a:pt x="6900" y="16505"/>
                    <a:pt x="7008" y="16152"/>
                    <a:pt x="7179" y="16082"/>
                  </a:cubicBezTo>
                  <a:cubicBezTo>
                    <a:pt x="7200" y="16073"/>
                    <a:pt x="7223" y="16069"/>
                    <a:pt x="7247" y="16069"/>
                  </a:cubicBezTo>
                  <a:cubicBezTo>
                    <a:pt x="7374" y="16069"/>
                    <a:pt x="7526" y="16180"/>
                    <a:pt x="7619" y="16229"/>
                  </a:cubicBezTo>
                  <a:cubicBezTo>
                    <a:pt x="7477" y="16014"/>
                    <a:pt x="7331" y="15841"/>
                    <a:pt x="7252" y="15579"/>
                  </a:cubicBezTo>
                  <a:cubicBezTo>
                    <a:pt x="7215" y="15448"/>
                    <a:pt x="7357" y="15306"/>
                    <a:pt x="7373" y="15159"/>
                  </a:cubicBezTo>
                  <a:cubicBezTo>
                    <a:pt x="7378" y="15086"/>
                    <a:pt x="7241" y="14892"/>
                    <a:pt x="7404" y="14861"/>
                  </a:cubicBezTo>
                  <a:cubicBezTo>
                    <a:pt x="7414" y="14859"/>
                    <a:pt x="7424" y="14858"/>
                    <a:pt x="7433" y="14858"/>
                  </a:cubicBezTo>
                  <a:cubicBezTo>
                    <a:pt x="7604" y="14858"/>
                    <a:pt x="7661" y="15154"/>
                    <a:pt x="7844" y="15159"/>
                  </a:cubicBezTo>
                  <a:cubicBezTo>
                    <a:pt x="7846" y="15159"/>
                    <a:pt x="7847" y="15159"/>
                    <a:pt x="7849" y="15159"/>
                  </a:cubicBezTo>
                  <a:cubicBezTo>
                    <a:pt x="8007" y="15159"/>
                    <a:pt x="7991" y="14881"/>
                    <a:pt x="7981" y="14787"/>
                  </a:cubicBezTo>
                  <a:cubicBezTo>
                    <a:pt x="7965" y="14656"/>
                    <a:pt x="7897" y="14619"/>
                    <a:pt x="7944" y="14478"/>
                  </a:cubicBezTo>
                  <a:cubicBezTo>
                    <a:pt x="8002" y="14326"/>
                    <a:pt x="8070" y="14179"/>
                    <a:pt x="8148" y="14037"/>
                  </a:cubicBezTo>
                  <a:cubicBezTo>
                    <a:pt x="8164" y="14008"/>
                    <a:pt x="8181" y="13977"/>
                    <a:pt x="8199" y="13946"/>
                  </a:cubicBezTo>
                  <a:lnTo>
                    <a:pt x="8199" y="13946"/>
                  </a:lnTo>
                  <a:cubicBezTo>
                    <a:pt x="8146" y="13966"/>
                    <a:pt x="8079" y="13989"/>
                    <a:pt x="8029" y="13989"/>
                  </a:cubicBezTo>
                  <a:cubicBezTo>
                    <a:pt x="7964" y="13989"/>
                    <a:pt x="7926" y="13951"/>
                    <a:pt x="7981" y="13817"/>
                  </a:cubicBezTo>
                  <a:cubicBezTo>
                    <a:pt x="8018" y="13748"/>
                    <a:pt x="8066" y="13720"/>
                    <a:pt x="8110" y="13720"/>
                  </a:cubicBezTo>
                  <a:cubicBezTo>
                    <a:pt x="8188" y="13720"/>
                    <a:pt x="8254" y="13807"/>
                    <a:pt x="8222" y="13907"/>
                  </a:cubicBezTo>
                  <a:lnTo>
                    <a:pt x="8222" y="13907"/>
                  </a:lnTo>
                  <a:cubicBezTo>
                    <a:pt x="8405" y="13594"/>
                    <a:pt x="8663" y="13219"/>
                    <a:pt x="8704" y="12884"/>
                  </a:cubicBezTo>
                  <a:cubicBezTo>
                    <a:pt x="8715" y="12795"/>
                    <a:pt x="8599" y="12706"/>
                    <a:pt x="8704" y="12632"/>
                  </a:cubicBezTo>
                  <a:cubicBezTo>
                    <a:pt x="8835" y="12543"/>
                    <a:pt x="8972" y="12596"/>
                    <a:pt x="9108" y="12501"/>
                  </a:cubicBezTo>
                  <a:cubicBezTo>
                    <a:pt x="9386" y="12312"/>
                    <a:pt x="9664" y="11914"/>
                    <a:pt x="9716" y="11573"/>
                  </a:cubicBezTo>
                  <a:cubicBezTo>
                    <a:pt x="9727" y="11510"/>
                    <a:pt x="9638" y="11300"/>
                    <a:pt x="9674" y="11279"/>
                  </a:cubicBezTo>
                  <a:cubicBezTo>
                    <a:pt x="9691" y="11268"/>
                    <a:pt x="9708" y="11263"/>
                    <a:pt x="9727" y="11263"/>
                  </a:cubicBezTo>
                  <a:cubicBezTo>
                    <a:pt x="9796" y="11263"/>
                    <a:pt x="9875" y="11331"/>
                    <a:pt x="9948" y="11331"/>
                  </a:cubicBezTo>
                  <a:cubicBezTo>
                    <a:pt x="9983" y="11331"/>
                    <a:pt x="10016" y="11315"/>
                    <a:pt x="10046" y="11269"/>
                  </a:cubicBezTo>
                  <a:cubicBezTo>
                    <a:pt x="10046" y="11269"/>
                    <a:pt x="9900" y="11106"/>
                    <a:pt x="9978" y="10965"/>
                  </a:cubicBezTo>
                  <a:cubicBezTo>
                    <a:pt x="10031" y="10871"/>
                    <a:pt x="10115" y="10771"/>
                    <a:pt x="10031" y="10682"/>
                  </a:cubicBezTo>
                  <a:cubicBezTo>
                    <a:pt x="9847" y="10498"/>
                    <a:pt x="9889" y="10462"/>
                    <a:pt x="9868" y="10189"/>
                  </a:cubicBezTo>
                  <a:cubicBezTo>
                    <a:pt x="9877" y="10187"/>
                    <a:pt x="9891" y="10185"/>
                    <a:pt x="9908" y="10185"/>
                  </a:cubicBezTo>
                  <a:cubicBezTo>
                    <a:pt x="10043" y="10185"/>
                    <a:pt x="10391" y="10252"/>
                    <a:pt x="10335" y="10294"/>
                  </a:cubicBezTo>
                  <a:cubicBezTo>
                    <a:pt x="10282" y="10336"/>
                    <a:pt x="10130" y="10404"/>
                    <a:pt x="10162" y="10551"/>
                  </a:cubicBezTo>
                  <a:cubicBezTo>
                    <a:pt x="10171" y="10594"/>
                    <a:pt x="10190" y="10609"/>
                    <a:pt x="10212" y="10609"/>
                  </a:cubicBezTo>
                  <a:cubicBezTo>
                    <a:pt x="10239" y="10609"/>
                    <a:pt x="10272" y="10587"/>
                    <a:pt x="10303" y="10561"/>
                  </a:cubicBezTo>
                  <a:cubicBezTo>
                    <a:pt x="10416" y="10469"/>
                    <a:pt x="10473" y="10031"/>
                    <a:pt x="10688" y="10031"/>
                  </a:cubicBezTo>
                  <a:cubicBezTo>
                    <a:pt x="10695" y="10031"/>
                    <a:pt x="10701" y="10031"/>
                    <a:pt x="10707" y="10032"/>
                  </a:cubicBezTo>
                  <a:cubicBezTo>
                    <a:pt x="10709" y="10032"/>
                    <a:pt x="10712" y="10032"/>
                    <a:pt x="10714" y="10032"/>
                  </a:cubicBezTo>
                  <a:cubicBezTo>
                    <a:pt x="10750" y="10032"/>
                    <a:pt x="10789" y="10001"/>
                    <a:pt x="10830" y="9951"/>
                  </a:cubicBezTo>
                  <a:lnTo>
                    <a:pt x="10830" y="9951"/>
                  </a:lnTo>
                  <a:cubicBezTo>
                    <a:pt x="10798" y="9957"/>
                    <a:pt x="10762" y="9960"/>
                    <a:pt x="10725" y="9960"/>
                  </a:cubicBezTo>
                  <a:cubicBezTo>
                    <a:pt x="10567" y="9960"/>
                    <a:pt x="10397" y="9899"/>
                    <a:pt x="10529" y="9717"/>
                  </a:cubicBezTo>
                  <a:lnTo>
                    <a:pt x="10529" y="9717"/>
                  </a:lnTo>
                  <a:lnTo>
                    <a:pt x="10836" y="9942"/>
                  </a:lnTo>
                  <a:lnTo>
                    <a:pt x="10836" y="9942"/>
                  </a:lnTo>
                  <a:cubicBezTo>
                    <a:pt x="10992" y="9742"/>
                    <a:pt x="11173" y="9263"/>
                    <a:pt x="11294" y="9109"/>
                  </a:cubicBezTo>
                  <a:cubicBezTo>
                    <a:pt x="11221" y="9053"/>
                    <a:pt x="11163" y="9045"/>
                    <a:pt x="11110" y="9045"/>
                  </a:cubicBezTo>
                  <a:cubicBezTo>
                    <a:pt x="11088" y="9045"/>
                    <a:pt x="11066" y="9046"/>
                    <a:pt x="11045" y="9046"/>
                  </a:cubicBezTo>
                  <a:cubicBezTo>
                    <a:pt x="10997" y="9046"/>
                    <a:pt x="10949" y="9039"/>
                    <a:pt x="10891" y="8994"/>
                  </a:cubicBezTo>
                  <a:cubicBezTo>
                    <a:pt x="10995" y="8852"/>
                    <a:pt x="11279" y="8878"/>
                    <a:pt x="11305" y="8800"/>
                  </a:cubicBezTo>
                  <a:cubicBezTo>
                    <a:pt x="11362" y="8653"/>
                    <a:pt x="11268" y="8443"/>
                    <a:pt x="11268" y="8296"/>
                  </a:cubicBezTo>
                  <a:lnTo>
                    <a:pt x="11268" y="8296"/>
                  </a:lnTo>
                  <a:cubicBezTo>
                    <a:pt x="11288" y="8301"/>
                    <a:pt x="11320" y="8303"/>
                    <a:pt x="11361" y="8303"/>
                  </a:cubicBezTo>
                  <a:cubicBezTo>
                    <a:pt x="11683" y="8303"/>
                    <a:pt x="12558" y="8160"/>
                    <a:pt x="12270" y="7913"/>
                  </a:cubicBezTo>
                  <a:lnTo>
                    <a:pt x="12270" y="7913"/>
                  </a:lnTo>
                  <a:cubicBezTo>
                    <a:pt x="12180" y="7971"/>
                    <a:pt x="12212" y="8039"/>
                    <a:pt x="12191" y="8081"/>
                  </a:cubicBezTo>
                  <a:cubicBezTo>
                    <a:pt x="12187" y="8092"/>
                    <a:pt x="12181" y="8097"/>
                    <a:pt x="12174" y="8097"/>
                  </a:cubicBezTo>
                  <a:cubicBezTo>
                    <a:pt x="12125" y="8097"/>
                    <a:pt x="12017" y="7877"/>
                    <a:pt x="12013" y="7840"/>
                  </a:cubicBezTo>
                  <a:cubicBezTo>
                    <a:pt x="12018" y="7725"/>
                    <a:pt x="12070" y="7620"/>
                    <a:pt x="12159" y="7552"/>
                  </a:cubicBezTo>
                  <a:cubicBezTo>
                    <a:pt x="12197" y="7521"/>
                    <a:pt x="12229" y="7509"/>
                    <a:pt x="12258" y="7509"/>
                  </a:cubicBezTo>
                  <a:cubicBezTo>
                    <a:pt x="12367" y="7509"/>
                    <a:pt x="12435" y="7675"/>
                    <a:pt x="12557" y="7675"/>
                  </a:cubicBezTo>
                  <a:cubicBezTo>
                    <a:pt x="12592" y="7675"/>
                    <a:pt x="12632" y="7661"/>
                    <a:pt x="12678" y="7625"/>
                  </a:cubicBezTo>
                  <a:cubicBezTo>
                    <a:pt x="12789" y="7536"/>
                    <a:pt x="12946" y="7389"/>
                    <a:pt x="13009" y="7263"/>
                  </a:cubicBezTo>
                  <a:cubicBezTo>
                    <a:pt x="13093" y="7101"/>
                    <a:pt x="12878" y="7064"/>
                    <a:pt x="13030" y="6881"/>
                  </a:cubicBezTo>
                  <a:cubicBezTo>
                    <a:pt x="13100" y="6793"/>
                    <a:pt x="13151" y="6726"/>
                    <a:pt x="13210" y="6726"/>
                  </a:cubicBezTo>
                  <a:cubicBezTo>
                    <a:pt x="13240" y="6726"/>
                    <a:pt x="13271" y="6743"/>
                    <a:pt x="13308" y="6781"/>
                  </a:cubicBezTo>
                  <a:cubicBezTo>
                    <a:pt x="13318" y="6818"/>
                    <a:pt x="13334" y="6954"/>
                    <a:pt x="13381" y="6975"/>
                  </a:cubicBezTo>
                  <a:cubicBezTo>
                    <a:pt x="13382" y="6976"/>
                    <a:pt x="13384" y="6976"/>
                    <a:pt x="13385" y="6976"/>
                  </a:cubicBezTo>
                  <a:cubicBezTo>
                    <a:pt x="13445" y="6976"/>
                    <a:pt x="13512" y="6149"/>
                    <a:pt x="13713" y="6149"/>
                  </a:cubicBezTo>
                  <a:cubicBezTo>
                    <a:pt x="13719" y="6149"/>
                    <a:pt x="13726" y="6150"/>
                    <a:pt x="13732" y="6152"/>
                  </a:cubicBezTo>
                  <a:cubicBezTo>
                    <a:pt x="13848" y="6183"/>
                    <a:pt x="13912" y="6266"/>
                    <a:pt x="14008" y="6266"/>
                  </a:cubicBezTo>
                  <a:cubicBezTo>
                    <a:pt x="14055" y="6266"/>
                    <a:pt x="14110" y="6246"/>
                    <a:pt x="14183" y="6188"/>
                  </a:cubicBezTo>
                  <a:cubicBezTo>
                    <a:pt x="14282" y="6090"/>
                    <a:pt x="14371" y="5981"/>
                    <a:pt x="14444" y="5861"/>
                  </a:cubicBezTo>
                  <a:lnTo>
                    <a:pt x="14444" y="5861"/>
                  </a:lnTo>
                  <a:cubicBezTo>
                    <a:pt x="14420" y="5888"/>
                    <a:pt x="14202" y="5925"/>
                    <a:pt x="14057" y="5925"/>
                  </a:cubicBezTo>
                  <a:cubicBezTo>
                    <a:pt x="13948" y="5925"/>
                    <a:pt x="13880" y="5904"/>
                    <a:pt x="13968" y="5842"/>
                  </a:cubicBezTo>
                  <a:cubicBezTo>
                    <a:pt x="14147" y="5717"/>
                    <a:pt x="14320" y="5627"/>
                    <a:pt x="14482" y="5486"/>
                  </a:cubicBezTo>
                  <a:lnTo>
                    <a:pt x="14739" y="5271"/>
                  </a:lnTo>
                  <a:cubicBezTo>
                    <a:pt x="14807" y="5245"/>
                    <a:pt x="14823" y="5203"/>
                    <a:pt x="14791" y="5161"/>
                  </a:cubicBezTo>
                  <a:cubicBezTo>
                    <a:pt x="14796" y="5152"/>
                    <a:pt x="14802" y="5148"/>
                    <a:pt x="14807" y="5148"/>
                  </a:cubicBezTo>
                  <a:cubicBezTo>
                    <a:pt x="14856" y="5148"/>
                    <a:pt x="14926" y="5436"/>
                    <a:pt x="14954" y="5454"/>
                  </a:cubicBezTo>
                  <a:cubicBezTo>
                    <a:pt x="14969" y="5464"/>
                    <a:pt x="14982" y="5468"/>
                    <a:pt x="14995" y="5468"/>
                  </a:cubicBezTo>
                  <a:cubicBezTo>
                    <a:pt x="15083" y="5468"/>
                    <a:pt x="15128" y="5274"/>
                    <a:pt x="15132" y="5224"/>
                  </a:cubicBezTo>
                  <a:cubicBezTo>
                    <a:pt x="15132" y="5145"/>
                    <a:pt x="15117" y="4930"/>
                    <a:pt x="15263" y="4914"/>
                  </a:cubicBezTo>
                  <a:cubicBezTo>
                    <a:pt x="15270" y="4914"/>
                    <a:pt x="15275" y="4913"/>
                    <a:pt x="15281" y="4913"/>
                  </a:cubicBezTo>
                  <a:cubicBezTo>
                    <a:pt x="15396" y="4913"/>
                    <a:pt x="15414" y="5058"/>
                    <a:pt x="15499" y="5093"/>
                  </a:cubicBezTo>
                  <a:cubicBezTo>
                    <a:pt x="15363" y="5035"/>
                    <a:pt x="15588" y="4600"/>
                    <a:pt x="15657" y="4505"/>
                  </a:cubicBezTo>
                  <a:cubicBezTo>
                    <a:pt x="15730" y="4401"/>
                    <a:pt x="15835" y="4317"/>
                    <a:pt x="15955" y="4275"/>
                  </a:cubicBezTo>
                  <a:cubicBezTo>
                    <a:pt x="15970" y="4270"/>
                    <a:pt x="15983" y="4269"/>
                    <a:pt x="15994" y="4269"/>
                  </a:cubicBezTo>
                  <a:cubicBezTo>
                    <a:pt x="16050" y="4269"/>
                    <a:pt x="16069" y="4314"/>
                    <a:pt x="16125" y="4314"/>
                  </a:cubicBezTo>
                  <a:cubicBezTo>
                    <a:pt x="16138" y="4314"/>
                    <a:pt x="16153" y="4312"/>
                    <a:pt x="16170" y="4306"/>
                  </a:cubicBezTo>
                  <a:cubicBezTo>
                    <a:pt x="16265" y="4275"/>
                    <a:pt x="16621" y="4081"/>
                    <a:pt x="16564" y="3960"/>
                  </a:cubicBezTo>
                  <a:cubicBezTo>
                    <a:pt x="16506" y="3855"/>
                    <a:pt x="16501" y="3792"/>
                    <a:pt x="16627" y="3698"/>
                  </a:cubicBezTo>
                  <a:cubicBezTo>
                    <a:pt x="16627" y="3698"/>
                    <a:pt x="16784" y="3585"/>
                    <a:pt x="16823" y="3585"/>
                  </a:cubicBezTo>
                  <a:cubicBezTo>
                    <a:pt x="16827" y="3585"/>
                    <a:pt x="16830" y="3586"/>
                    <a:pt x="16831" y="3588"/>
                  </a:cubicBezTo>
                  <a:cubicBezTo>
                    <a:pt x="16855" y="3626"/>
                    <a:pt x="16702" y="4021"/>
                    <a:pt x="16872" y="4021"/>
                  </a:cubicBezTo>
                  <a:cubicBezTo>
                    <a:pt x="16890" y="4021"/>
                    <a:pt x="16911" y="4017"/>
                    <a:pt x="16936" y="4007"/>
                  </a:cubicBezTo>
                  <a:cubicBezTo>
                    <a:pt x="17151" y="3923"/>
                    <a:pt x="17083" y="3640"/>
                    <a:pt x="17340" y="3614"/>
                  </a:cubicBezTo>
                  <a:cubicBezTo>
                    <a:pt x="17638" y="3593"/>
                    <a:pt x="17707" y="3389"/>
                    <a:pt x="17843" y="3184"/>
                  </a:cubicBezTo>
                  <a:cubicBezTo>
                    <a:pt x="17907" y="3089"/>
                    <a:pt x="17928" y="3074"/>
                    <a:pt x="17957" y="3074"/>
                  </a:cubicBezTo>
                  <a:cubicBezTo>
                    <a:pt x="17969" y="3074"/>
                    <a:pt x="17983" y="3077"/>
                    <a:pt x="18002" y="3077"/>
                  </a:cubicBezTo>
                  <a:cubicBezTo>
                    <a:pt x="18012" y="3077"/>
                    <a:pt x="18024" y="3076"/>
                    <a:pt x="18037" y="3074"/>
                  </a:cubicBezTo>
                  <a:cubicBezTo>
                    <a:pt x="18110" y="3064"/>
                    <a:pt x="18194" y="2933"/>
                    <a:pt x="18262" y="2896"/>
                  </a:cubicBezTo>
                  <a:cubicBezTo>
                    <a:pt x="18266" y="2780"/>
                    <a:pt x="18379" y="2562"/>
                    <a:pt x="18514" y="2562"/>
                  </a:cubicBezTo>
                  <a:cubicBezTo>
                    <a:pt x="18550" y="2562"/>
                    <a:pt x="18587" y="2577"/>
                    <a:pt x="18624" y="2613"/>
                  </a:cubicBezTo>
                  <a:cubicBezTo>
                    <a:pt x="18654" y="2643"/>
                    <a:pt x="18833" y="2849"/>
                    <a:pt x="18940" y="2849"/>
                  </a:cubicBezTo>
                  <a:cubicBezTo>
                    <a:pt x="18980" y="2849"/>
                    <a:pt x="19010" y="2820"/>
                    <a:pt x="19017" y="2739"/>
                  </a:cubicBezTo>
                  <a:cubicBezTo>
                    <a:pt x="19028" y="2597"/>
                    <a:pt x="18981" y="2524"/>
                    <a:pt x="19175" y="2455"/>
                  </a:cubicBezTo>
                  <a:cubicBezTo>
                    <a:pt x="19185" y="2452"/>
                    <a:pt x="19195" y="2450"/>
                    <a:pt x="19204" y="2450"/>
                  </a:cubicBezTo>
                  <a:cubicBezTo>
                    <a:pt x="19278" y="2450"/>
                    <a:pt x="19276" y="2579"/>
                    <a:pt x="19337" y="2602"/>
                  </a:cubicBezTo>
                  <a:cubicBezTo>
                    <a:pt x="19355" y="2610"/>
                    <a:pt x="19375" y="2613"/>
                    <a:pt x="19395" y="2613"/>
                  </a:cubicBezTo>
                  <a:cubicBezTo>
                    <a:pt x="19470" y="2613"/>
                    <a:pt x="19557" y="2568"/>
                    <a:pt x="19615" y="2539"/>
                  </a:cubicBezTo>
                  <a:lnTo>
                    <a:pt x="19510" y="2298"/>
                  </a:lnTo>
                  <a:cubicBezTo>
                    <a:pt x="19498" y="2298"/>
                    <a:pt x="19485" y="2298"/>
                    <a:pt x="19471" y="2298"/>
                  </a:cubicBezTo>
                  <a:cubicBezTo>
                    <a:pt x="19393" y="2298"/>
                    <a:pt x="19292" y="2294"/>
                    <a:pt x="19243" y="2246"/>
                  </a:cubicBezTo>
                  <a:cubicBezTo>
                    <a:pt x="19138" y="2146"/>
                    <a:pt x="19494" y="2015"/>
                    <a:pt x="19552" y="1999"/>
                  </a:cubicBezTo>
                  <a:cubicBezTo>
                    <a:pt x="19601" y="1980"/>
                    <a:pt x="19638" y="1972"/>
                    <a:pt x="19667" y="1972"/>
                  </a:cubicBezTo>
                  <a:cubicBezTo>
                    <a:pt x="19779" y="1972"/>
                    <a:pt x="19776" y="2088"/>
                    <a:pt x="19972" y="2088"/>
                  </a:cubicBezTo>
                  <a:cubicBezTo>
                    <a:pt x="20019" y="2088"/>
                    <a:pt x="20375" y="2088"/>
                    <a:pt x="20391" y="2046"/>
                  </a:cubicBezTo>
                  <a:cubicBezTo>
                    <a:pt x="20433" y="1915"/>
                    <a:pt x="20302" y="1858"/>
                    <a:pt x="20512" y="1774"/>
                  </a:cubicBezTo>
                  <a:cubicBezTo>
                    <a:pt x="20616" y="1732"/>
                    <a:pt x="20742" y="1737"/>
                    <a:pt x="20763" y="1643"/>
                  </a:cubicBezTo>
                  <a:cubicBezTo>
                    <a:pt x="20816" y="1428"/>
                    <a:pt x="21544" y="1302"/>
                    <a:pt x="21723" y="1265"/>
                  </a:cubicBezTo>
                  <a:cubicBezTo>
                    <a:pt x="21759" y="1258"/>
                    <a:pt x="21787" y="1255"/>
                    <a:pt x="21811" y="1255"/>
                  </a:cubicBezTo>
                  <a:cubicBezTo>
                    <a:pt x="21904" y="1255"/>
                    <a:pt x="21908" y="1310"/>
                    <a:pt x="21980" y="1386"/>
                  </a:cubicBezTo>
                  <a:cubicBezTo>
                    <a:pt x="22009" y="1415"/>
                    <a:pt x="22054" y="1426"/>
                    <a:pt x="22106" y="1426"/>
                  </a:cubicBezTo>
                  <a:cubicBezTo>
                    <a:pt x="22219" y="1426"/>
                    <a:pt x="22364" y="1374"/>
                    <a:pt x="22436" y="1360"/>
                  </a:cubicBezTo>
                  <a:cubicBezTo>
                    <a:pt x="22471" y="1365"/>
                    <a:pt x="22512" y="1368"/>
                    <a:pt x="22555" y="1368"/>
                  </a:cubicBezTo>
                  <a:cubicBezTo>
                    <a:pt x="22687" y="1368"/>
                    <a:pt x="22833" y="1333"/>
                    <a:pt x="22860" y="1202"/>
                  </a:cubicBezTo>
                  <a:cubicBezTo>
                    <a:pt x="22881" y="1097"/>
                    <a:pt x="22992" y="1113"/>
                    <a:pt x="23123" y="1092"/>
                  </a:cubicBezTo>
                  <a:cubicBezTo>
                    <a:pt x="23207" y="1076"/>
                    <a:pt x="23212" y="977"/>
                    <a:pt x="23322" y="940"/>
                  </a:cubicBezTo>
                  <a:cubicBezTo>
                    <a:pt x="23399" y="911"/>
                    <a:pt x="23467" y="904"/>
                    <a:pt x="23534" y="904"/>
                  </a:cubicBezTo>
                  <a:cubicBezTo>
                    <a:pt x="23603" y="904"/>
                    <a:pt x="23670" y="912"/>
                    <a:pt x="23744" y="912"/>
                  </a:cubicBezTo>
                  <a:cubicBezTo>
                    <a:pt x="23768" y="912"/>
                    <a:pt x="23794" y="911"/>
                    <a:pt x="23820" y="909"/>
                  </a:cubicBezTo>
                  <a:cubicBezTo>
                    <a:pt x="24014" y="882"/>
                    <a:pt x="24465" y="306"/>
                    <a:pt x="24281" y="227"/>
                  </a:cubicBezTo>
                  <a:lnTo>
                    <a:pt x="24281" y="227"/>
                  </a:lnTo>
                  <a:cubicBezTo>
                    <a:pt x="24203" y="259"/>
                    <a:pt x="24124" y="280"/>
                    <a:pt x="24040" y="295"/>
                  </a:cubicBezTo>
                  <a:cubicBezTo>
                    <a:pt x="24030" y="296"/>
                    <a:pt x="24019" y="296"/>
                    <a:pt x="24009" y="296"/>
                  </a:cubicBezTo>
                  <a:cubicBezTo>
                    <a:pt x="23894" y="296"/>
                    <a:pt x="23785" y="269"/>
                    <a:pt x="23684" y="217"/>
                  </a:cubicBezTo>
                  <a:cubicBezTo>
                    <a:pt x="23554" y="187"/>
                    <a:pt x="23424" y="172"/>
                    <a:pt x="23294" y="172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3739125" y="1729900"/>
              <a:ext cx="1001325" cy="1119550"/>
            </a:xfrm>
            <a:custGeom>
              <a:rect b="b" l="l" r="r" t="t"/>
              <a:pathLst>
                <a:path extrusionOk="0" h="44782" w="40053">
                  <a:moveTo>
                    <a:pt x="22333" y="0"/>
                  </a:moveTo>
                  <a:cubicBezTo>
                    <a:pt x="22177" y="0"/>
                    <a:pt x="22023" y="4"/>
                    <a:pt x="21869" y="11"/>
                  </a:cubicBezTo>
                  <a:cubicBezTo>
                    <a:pt x="15976" y="305"/>
                    <a:pt x="10146" y="3702"/>
                    <a:pt x="6277" y="9097"/>
                  </a:cubicBezTo>
                  <a:cubicBezTo>
                    <a:pt x="3199" y="13397"/>
                    <a:pt x="1254" y="18938"/>
                    <a:pt x="509" y="25571"/>
                  </a:cubicBezTo>
                  <a:cubicBezTo>
                    <a:pt x="1" y="30164"/>
                    <a:pt x="90" y="34783"/>
                    <a:pt x="174" y="39250"/>
                  </a:cubicBezTo>
                  <a:lnTo>
                    <a:pt x="221" y="42181"/>
                  </a:lnTo>
                  <a:cubicBezTo>
                    <a:pt x="242" y="43623"/>
                    <a:pt x="1416" y="44782"/>
                    <a:pt x="2858" y="44782"/>
                  </a:cubicBezTo>
                  <a:lnTo>
                    <a:pt x="2884" y="44782"/>
                  </a:lnTo>
                  <a:cubicBezTo>
                    <a:pt x="4342" y="44766"/>
                    <a:pt x="5506" y="43570"/>
                    <a:pt x="5485" y="42118"/>
                  </a:cubicBezTo>
                  <a:lnTo>
                    <a:pt x="5438" y="39150"/>
                  </a:lnTo>
                  <a:cubicBezTo>
                    <a:pt x="5349" y="34851"/>
                    <a:pt x="5270" y="30405"/>
                    <a:pt x="5742" y="26158"/>
                  </a:cubicBezTo>
                  <a:cubicBezTo>
                    <a:pt x="6387" y="20433"/>
                    <a:pt x="8002" y="15724"/>
                    <a:pt x="10560" y="12164"/>
                  </a:cubicBezTo>
                  <a:cubicBezTo>
                    <a:pt x="13502" y="8064"/>
                    <a:pt x="17827" y="5485"/>
                    <a:pt x="22132" y="5275"/>
                  </a:cubicBezTo>
                  <a:cubicBezTo>
                    <a:pt x="22233" y="5269"/>
                    <a:pt x="22336" y="5266"/>
                    <a:pt x="22441" y="5266"/>
                  </a:cubicBezTo>
                  <a:cubicBezTo>
                    <a:pt x="26621" y="5266"/>
                    <a:pt x="33197" y="9904"/>
                    <a:pt x="34579" y="13874"/>
                  </a:cubicBezTo>
                  <a:cubicBezTo>
                    <a:pt x="34945" y="14982"/>
                    <a:pt x="35978" y="15680"/>
                    <a:pt x="37081" y="15680"/>
                  </a:cubicBezTo>
                  <a:cubicBezTo>
                    <a:pt x="37366" y="15680"/>
                    <a:pt x="37655" y="15634"/>
                    <a:pt x="37939" y="15536"/>
                  </a:cubicBezTo>
                  <a:cubicBezTo>
                    <a:pt x="39329" y="15053"/>
                    <a:pt x="40052" y="13528"/>
                    <a:pt x="39549" y="12149"/>
                  </a:cubicBezTo>
                  <a:cubicBezTo>
                    <a:pt x="37399" y="5960"/>
                    <a:pt x="28776" y="0"/>
                    <a:pt x="22333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3718675" y="1710100"/>
              <a:ext cx="1036325" cy="1158950"/>
            </a:xfrm>
            <a:custGeom>
              <a:rect b="b" l="l" r="r" t="t"/>
              <a:pathLst>
                <a:path extrusionOk="0" h="46358" w="41453">
                  <a:moveTo>
                    <a:pt x="20957" y="189"/>
                  </a:moveTo>
                  <a:cubicBezTo>
                    <a:pt x="20957" y="190"/>
                    <a:pt x="20957" y="191"/>
                    <a:pt x="20957" y="191"/>
                  </a:cubicBezTo>
                  <a:lnTo>
                    <a:pt x="20957" y="191"/>
                  </a:lnTo>
                  <a:cubicBezTo>
                    <a:pt x="20957" y="191"/>
                    <a:pt x="20957" y="190"/>
                    <a:pt x="20957" y="189"/>
                  </a:cubicBezTo>
                  <a:close/>
                  <a:moveTo>
                    <a:pt x="14980" y="1909"/>
                  </a:moveTo>
                  <a:lnTo>
                    <a:pt x="14854" y="1967"/>
                  </a:lnTo>
                  <a:lnTo>
                    <a:pt x="14781" y="2145"/>
                  </a:lnTo>
                  <a:cubicBezTo>
                    <a:pt x="14839" y="2163"/>
                    <a:pt x="14887" y="2172"/>
                    <a:pt x="14926" y="2172"/>
                  </a:cubicBezTo>
                  <a:cubicBezTo>
                    <a:pt x="15042" y="2172"/>
                    <a:pt x="15063" y="2087"/>
                    <a:pt x="14980" y="1909"/>
                  </a:cubicBezTo>
                  <a:close/>
                  <a:moveTo>
                    <a:pt x="33776" y="3965"/>
                  </a:moveTo>
                  <a:cubicBezTo>
                    <a:pt x="33776" y="3965"/>
                    <a:pt x="33776" y="3965"/>
                    <a:pt x="33776" y="3966"/>
                  </a:cubicBezTo>
                  <a:lnTo>
                    <a:pt x="33776" y="3966"/>
                  </a:lnTo>
                  <a:cubicBezTo>
                    <a:pt x="33776" y="3965"/>
                    <a:pt x="33776" y="3965"/>
                    <a:pt x="33776" y="3965"/>
                  </a:cubicBezTo>
                  <a:close/>
                  <a:moveTo>
                    <a:pt x="33205" y="4075"/>
                  </a:moveTo>
                  <a:lnTo>
                    <a:pt x="33205" y="4075"/>
                  </a:lnTo>
                  <a:cubicBezTo>
                    <a:pt x="33326" y="4148"/>
                    <a:pt x="33446" y="4200"/>
                    <a:pt x="33347" y="4337"/>
                  </a:cubicBezTo>
                  <a:lnTo>
                    <a:pt x="33242" y="4258"/>
                  </a:lnTo>
                  <a:lnTo>
                    <a:pt x="33205" y="4075"/>
                  </a:lnTo>
                  <a:close/>
                  <a:moveTo>
                    <a:pt x="22176" y="28"/>
                  </a:moveTo>
                  <a:cubicBezTo>
                    <a:pt x="22110" y="28"/>
                    <a:pt x="22047" y="44"/>
                    <a:pt x="21990" y="85"/>
                  </a:cubicBezTo>
                  <a:cubicBezTo>
                    <a:pt x="21886" y="157"/>
                    <a:pt x="21851" y="233"/>
                    <a:pt x="21786" y="233"/>
                  </a:cubicBezTo>
                  <a:cubicBezTo>
                    <a:pt x="21752" y="233"/>
                    <a:pt x="21711" y="213"/>
                    <a:pt x="21649" y="163"/>
                  </a:cubicBezTo>
                  <a:cubicBezTo>
                    <a:pt x="21476" y="170"/>
                    <a:pt x="21245" y="379"/>
                    <a:pt x="21097" y="379"/>
                  </a:cubicBezTo>
                  <a:cubicBezTo>
                    <a:pt x="21026" y="379"/>
                    <a:pt x="20975" y="331"/>
                    <a:pt x="20957" y="191"/>
                  </a:cubicBezTo>
                  <a:lnTo>
                    <a:pt x="20957" y="191"/>
                  </a:lnTo>
                  <a:cubicBezTo>
                    <a:pt x="20981" y="388"/>
                    <a:pt x="20799" y="408"/>
                    <a:pt x="20611" y="408"/>
                  </a:cubicBezTo>
                  <a:cubicBezTo>
                    <a:pt x="20561" y="408"/>
                    <a:pt x="20511" y="407"/>
                    <a:pt x="20463" y="407"/>
                  </a:cubicBezTo>
                  <a:cubicBezTo>
                    <a:pt x="20387" y="407"/>
                    <a:pt x="20319" y="411"/>
                    <a:pt x="20276" y="431"/>
                  </a:cubicBezTo>
                  <a:cubicBezTo>
                    <a:pt x="20082" y="520"/>
                    <a:pt x="20270" y="614"/>
                    <a:pt x="20150" y="745"/>
                  </a:cubicBezTo>
                  <a:cubicBezTo>
                    <a:pt x="20131" y="766"/>
                    <a:pt x="20111" y="774"/>
                    <a:pt x="20091" y="774"/>
                  </a:cubicBezTo>
                  <a:cubicBezTo>
                    <a:pt x="20002" y="774"/>
                    <a:pt x="19906" y="610"/>
                    <a:pt x="19893" y="546"/>
                  </a:cubicBezTo>
                  <a:cubicBezTo>
                    <a:pt x="19869" y="416"/>
                    <a:pt x="19826" y="371"/>
                    <a:pt x="19771" y="371"/>
                  </a:cubicBezTo>
                  <a:cubicBezTo>
                    <a:pt x="19661" y="371"/>
                    <a:pt x="19506" y="558"/>
                    <a:pt x="19369" y="604"/>
                  </a:cubicBezTo>
                  <a:cubicBezTo>
                    <a:pt x="19300" y="620"/>
                    <a:pt x="18860" y="682"/>
                    <a:pt x="18674" y="682"/>
                  </a:cubicBezTo>
                  <a:cubicBezTo>
                    <a:pt x="18617" y="682"/>
                    <a:pt x="18584" y="676"/>
                    <a:pt x="18593" y="661"/>
                  </a:cubicBezTo>
                  <a:lnTo>
                    <a:pt x="18593" y="661"/>
                  </a:lnTo>
                  <a:cubicBezTo>
                    <a:pt x="18579" y="684"/>
                    <a:pt x="18589" y="688"/>
                    <a:pt x="18605" y="688"/>
                  </a:cubicBezTo>
                  <a:cubicBezTo>
                    <a:pt x="18613" y="688"/>
                    <a:pt x="18622" y="687"/>
                    <a:pt x="18631" y="687"/>
                  </a:cubicBezTo>
                  <a:cubicBezTo>
                    <a:pt x="18661" y="687"/>
                    <a:pt x="18691" y="695"/>
                    <a:pt x="18656" y="771"/>
                  </a:cubicBezTo>
                  <a:cubicBezTo>
                    <a:pt x="18619" y="850"/>
                    <a:pt x="18498" y="871"/>
                    <a:pt x="18425" y="892"/>
                  </a:cubicBezTo>
                  <a:cubicBezTo>
                    <a:pt x="18349" y="910"/>
                    <a:pt x="18239" y="945"/>
                    <a:pt x="18143" y="945"/>
                  </a:cubicBezTo>
                  <a:cubicBezTo>
                    <a:pt x="18100" y="945"/>
                    <a:pt x="18059" y="938"/>
                    <a:pt x="18026" y="918"/>
                  </a:cubicBezTo>
                  <a:cubicBezTo>
                    <a:pt x="17958" y="881"/>
                    <a:pt x="17928" y="821"/>
                    <a:pt x="17876" y="821"/>
                  </a:cubicBezTo>
                  <a:cubicBezTo>
                    <a:pt x="17848" y="821"/>
                    <a:pt x="17814" y="839"/>
                    <a:pt x="17764" y="887"/>
                  </a:cubicBezTo>
                  <a:cubicBezTo>
                    <a:pt x="17659" y="981"/>
                    <a:pt x="17696" y="1154"/>
                    <a:pt x="17623" y="1222"/>
                  </a:cubicBezTo>
                  <a:cubicBezTo>
                    <a:pt x="17577" y="1268"/>
                    <a:pt x="17510" y="1283"/>
                    <a:pt x="17436" y="1283"/>
                  </a:cubicBezTo>
                  <a:cubicBezTo>
                    <a:pt x="17295" y="1283"/>
                    <a:pt x="17128" y="1229"/>
                    <a:pt x="17025" y="1222"/>
                  </a:cubicBezTo>
                  <a:cubicBezTo>
                    <a:pt x="17013" y="1222"/>
                    <a:pt x="17002" y="1222"/>
                    <a:pt x="16990" y="1222"/>
                  </a:cubicBezTo>
                  <a:cubicBezTo>
                    <a:pt x="16818" y="1222"/>
                    <a:pt x="16642" y="1259"/>
                    <a:pt x="16485" y="1332"/>
                  </a:cubicBezTo>
                  <a:cubicBezTo>
                    <a:pt x="16312" y="1406"/>
                    <a:pt x="16160" y="1516"/>
                    <a:pt x="16034" y="1658"/>
                  </a:cubicBezTo>
                  <a:cubicBezTo>
                    <a:pt x="15976" y="1726"/>
                    <a:pt x="15914" y="1976"/>
                    <a:pt x="15840" y="2014"/>
                  </a:cubicBezTo>
                  <a:lnTo>
                    <a:pt x="15840" y="2014"/>
                  </a:lnTo>
                  <a:cubicBezTo>
                    <a:pt x="15855" y="2004"/>
                    <a:pt x="15834" y="1752"/>
                    <a:pt x="15793" y="1720"/>
                  </a:cubicBezTo>
                  <a:cubicBezTo>
                    <a:pt x="15782" y="1711"/>
                    <a:pt x="15767" y="1707"/>
                    <a:pt x="15748" y="1707"/>
                  </a:cubicBezTo>
                  <a:cubicBezTo>
                    <a:pt x="15640" y="1707"/>
                    <a:pt x="15422" y="1844"/>
                    <a:pt x="15368" y="1888"/>
                  </a:cubicBezTo>
                  <a:cubicBezTo>
                    <a:pt x="15274" y="1977"/>
                    <a:pt x="15389" y="2067"/>
                    <a:pt x="15253" y="2156"/>
                  </a:cubicBezTo>
                  <a:cubicBezTo>
                    <a:pt x="15143" y="2224"/>
                    <a:pt x="15017" y="2266"/>
                    <a:pt x="14891" y="2281"/>
                  </a:cubicBezTo>
                  <a:cubicBezTo>
                    <a:pt x="14841" y="2290"/>
                    <a:pt x="14796" y="2292"/>
                    <a:pt x="14755" y="2292"/>
                  </a:cubicBezTo>
                  <a:cubicBezTo>
                    <a:pt x="14643" y="2292"/>
                    <a:pt x="14557" y="2271"/>
                    <a:pt x="14479" y="2271"/>
                  </a:cubicBezTo>
                  <a:cubicBezTo>
                    <a:pt x="14380" y="2271"/>
                    <a:pt x="14291" y="2306"/>
                    <a:pt x="14173" y="2465"/>
                  </a:cubicBezTo>
                  <a:cubicBezTo>
                    <a:pt x="14110" y="2664"/>
                    <a:pt x="13963" y="2727"/>
                    <a:pt x="13785" y="2816"/>
                  </a:cubicBezTo>
                  <a:cubicBezTo>
                    <a:pt x="13711" y="2858"/>
                    <a:pt x="13811" y="3105"/>
                    <a:pt x="13648" y="3204"/>
                  </a:cubicBezTo>
                  <a:cubicBezTo>
                    <a:pt x="13603" y="3150"/>
                    <a:pt x="13567" y="2927"/>
                    <a:pt x="13486" y="2927"/>
                  </a:cubicBezTo>
                  <a:cubicBezTo>
                    <a:pt x="13465" y="2927"/>
                    <a:pt x="13440" y="2942"/>
                    <a:pt x="13412" y="2979"/>
                  </a:cubicBezTo>
                  <a:cubicBezTo>
                    <a:pt x="13336" y="3078"/>
                    <a:pt x="13333" y="3228"/>
                    <a:pt x="13313" y="3354"/>
                  </a:cubicBezTo>
                  <a:lnTo>
                    <a:pt x="13313" y="3354"/>
                  </a:lnTo>
                  <a:cubicBezTo>
                    <a:pt x="13318" y="3300"/>
                    <a:pt x="13299" y="3279"/>
                    <a:pt x="13267" y="3279"/>
                  </a:cubicBezTo>
                  <a:cubicBezTo>
                    <a:pt x="13163" y="3279"/>
                    <a:pt x="12919" y="3491"/>
                    <a:pt x="12841" y="3514"/>
                  </a:cubicBezTo>
                  <a:cubicBezTo>
                    <a:pt x="12820" y="3522"/>
                    <a:pt x="12801" y="3525"/>
                    <a:pt x="12785" y="3525"/>
                  </a:cubicBezTo>
                  <a:cubicBezTo>
                    <a:pt x="12691" y="3525"/>
                    <a:pt x="12678" y="3406"/>
                    <a:pt x="12598" y="3406"/>
                  </a:cubicBezTo>
                  <a:cubicBezTo>
                    <a:pt x="12576" y="3406"/>
                    <a:pt x="12548" y="3416"/>
                    <a:pt x="12511" y="3440"/>
                  </a:cubicBezTo>
                  <a:cubicBezTo>
                    <a:pt x="12341" y="3555"/>
                    <a:pt x="12597" y="3987"/>
                    <a:pt x="12818" y="3987"/>
                  </a:cubicBezTo>
                  <a:cubicBezTo>
                    <a:pt x="12849" y="3987"/>
                    <a:pt x="12878" y="3979"/>
                    <a:pt x="12906" y="3961"/>
                  </a:cubicBezTo>
                  <a:lnTo>
                    <a:pt x="12906" y="3961"/>
                  </a:lnTo>
                  <a:lnTo>
                    <a:pt x="12752" y="4064"/>
                  </a:lnTo>
                  <a:cubicBezTo>
                    <a:pt x="12621" y="4163"/>
                    <a:pt x="12576" y="4433"/>
                    <a:pt x="12719" y="4433"/>
                  </a:cubicBezTo>
                  <a:cubicBezTo>
                    <a:pt x="12742" y="4433"/>
                    <a:pt x="12771" y="4426"/>
                    <a:pt x="12804" y="4410"/>
                  </a:cubicBezTo>
                  <a:lnTo>
                    <a:pt x="12799" y="4405"/>
                  </a:lnTo>
                  <a:cubicBezTo>
                    <a:pt x="12972" y="4326"/>
                    <a:pt x="13124" y="4185"/>
                    <a:pt x="13266" y="4064"/>
                  </a:cubicBezTo>
                  <a:cubicBezTo>
                    <a:pt x="13428" y="3923"/>
                    <a:pt x="13470" y="3865"/>
                    <a:pt x="13481" y="3676"/>
                  </a:cubicBezTo>
                  <a:cubicBezTo>
                    <a:pt x="13491" y="3457"/>
                    <a:pt x="13835" y="3529"/>
                    <a:pt x="13671" y="3249"/>
                  </a:cubicBezTo>
                  <a:lnTo>
                    <a:pt x="13671" y="3249"/>
                  </a:lnTo>
                  <a:cubicBezTo>
                    <a:pt x="13722" y="3334"/>
                    <a:pt x="13806" y="3363"/>
                    <a:pt x="13905" y="3363"/>
                  </a:cubicBezTo>
                  <a:cubicBezTo>
                    <a:pt x="14106" y="3363"/>
                    <a:pt x="14366" y="3239"/>
                    <a:pt x="14513" y="3204"/>
                  </a:cubicBezTo>
                  <a:cubicBezTo>
                    <a:pt x="14581" y="3183"/>
                    <a:pt x="14697" y="3145"/>
                    <a:pt x="14783" y="3145"/>
                  </a:cubicBezTo>
                  <a:cubicBezTo>
                    <a:pt x="14804" y="3145"/>
                    <a:pt x="14823" y="3147"/>
                    <a:pt x="14839" y="3152"/>
                  </a:cubicBezTo>
                  <a:cubicBezTo>
                    <a:pt x="14891" y="3238"/>
                    <a:pt x="14980" y="3286"/>
                    <a:pt x="15075" y="3286"/>
                  </a:cubicBezTo>
                  <a:cubicBezTo>
                    <a:pt x="15113" y="3286"/>
                    <a:pt x="15152" y="3279"/>
                    <a:pt x="15190" y="3262"/>
                  </a:cubicBezTo>
                  <a:lnTo>
                    <a:pt x="15069" y="3026"/>
                  </a:lnTo>
                  <a:cubicBezTo>
                    <a:pt x="15112" y="3004"/>
                    <a:pt x="15150" y="2997"/>
                    <a:pt x="15187" y="2997"/>
                  </a:cubicBezTo>
                  <a:cubicBezTo>
                    <a:pt x="15259" y="2997"/>
                    <a:pt x="15323" y="3025"/>
                    <a:pt x="15388" y="3025"/>
                  </a:cubicBezTo>
                  <a:cubicBezTo>
                    <a:pt x="15432" y="3025"/>
                    <a:pt x="15477" y="3012"/>
                    <a:pt x="15525" y="2968"/>
                  </a:cubicBezTo>
                  <a:cubicBezTo>
                    <a:pt x="15656" y="2858"/>
                    <a:pt x="15793" y="2680"/>
                    <a:pt x="15814" y="2502"/>
                  </a:cubicBezTo>
                  <a:cubicBezTo>
                    <a:pt x="15824" y="2423"/>
                    <a:pt x="15772" y="2402"/>
                    <a:pt x="15856" y="2371"/>
                  </a:cubicBezTo>
                  <a:cubicBezTo>
                    <a:pt x="15934" y="2343"/>
                    <a:pt x="16019" y="2328"/>
                    <a:pt x="16103" y="2328"/>
                  </a:cubicBezTo>
                  <a:cubicBezTo>
                    <a:pt x="16115" y="2328"/>
                    <a:pt x="16127" y="2328"/>
                    <a:pt x="16139" y="2329"/>
                  </a:cubicBezTo>
                  <a:cubicBezTo>
                    <a:pt x="16231" y="2341"/>
                    <a:pt x="16332" y="2362"/>
                    <a:pt x="16425" y="2362"/>
                  </a:cubicBezTo>
                  <a:cubicBezTo>
                    <a:pt x="16529" y="2362"/>
                    <a:pt x="16623" y="2336"/>
                    <a:pt x="16684" y="2245"/>
                  </a:cubicBezTo>
                  <a:cubicBezTo>
                    <a:pt x="16794" y="2067"/>
                    <a:pt x="17014" y="1899"/>
                    <a:pt x="17224" y="1878"/>
                  </a:cubicBezTo>
                  <a:cubicBezTo>
                    <a:pt x="17225" y="1878"/>
                    <a:pt x="17226" y="1878"/>
                    <a:pt x="17227" y="1878"/>
                  </a:cubicBezTo>
                  <a:cubicBezTo>
                    <a:pt x="17310" y="1878"/>
                    <a:pt x="17447" y="2045"/>
                    <a:pt x="17531" y="2045"/>
                  </a:cubicBezTo>
                  <a:cubicBezTo>
                    <a:pt x="17548" y="2045"/>
                    <a:pt x="17564" y="2037"/>
                    <a:pt x="17575" y="2019"/>
                  </a:cubicBezTo>
                  <a:cubicBezTo>
                    <a:pt x="17743" y="1783"/>
                    <a:pt x="17271" y="1663"/>
                    <a:pt x="17628" y="1547"/>
                  </a:cubicBezTo>
                  <a:cubicBezTo>
                    <a:pt x="17652" y="1539"/>
                    <a:pt x="17673" y="1536"/>
                    <a:pt x="17691" y="1536"/>
                  </a:cubicBezTo>
                  <a:cubicBezTo>
                    <a:pt x="17886" y="1536"/>
                    <a:pt x="17741" y="1976"/>
                    <a:pt x="17963" y="1976"/>
                  </a:cubicBezTo>
                  <a:cubicBezTo>
                    <a:pt x="17986" y="1976"/>
                    <a:pt x="18012" y="1971"/>
                    <a:pt x="18042" y="1962"/>
                  </a:cubicBezTo>
                  <a:cubicBezTo>
                    <a:pt x="18241" y="1899"/>
                    <a:pt x="18032" y="1752"/>
                    <a:pt x="18136" y="1663"/>
                  </a:cubicBezTo>
                  <a:cubicBezTo>
                    <a:pt x="18315" y="1511"/>
                    <a:pt x="18635" y="1516"/>
                    <a:pt x="18850" y="1485"/>
                  </a:cubicBezTo>
                  <a:cubicBezTo>
                    <a:pt x="19332" y="1411"/>
                    <a:pt x="19956" y="1516"/>
                    <a:pt x="20412" y="1338"/>
                  </a:cubicBezTo>
                  <a:cubicBezTo>
                    <a:pt x="20553" y="1280"/>
                    <a:pt x="20559" y="1165"/>
                    <a:pt x="20653" y="1055"/>
                  </a:cubicBezTo>
                  <a:cubicBezTo>
                    <a:pt x="20716" y="986"/>
                    <a:pt x="20751" y="961"/>
                    <a:pt x="20772" y="961"/>
                  </a:cubicBezTo>
                  <a:cubicBezTo>
                    <a:pt x="20824" y="961"/>
                    <a:pt x="20780" y="1123"/>
                    <a:pt x="20837" y="1165"/>
                  </a:cubicBezTo>
                  <a:cubicBezTo>
                    <a:pt x="20858" y="1181"/>
                    <a:pt x="20885" y="1187"/>
                    <a:pt x="20917" y="1187"/>
                  </a:cubicBezTo>
                  <a:cubicBezTo>
                    <a:pt x="21054" y="1187"/>
                    <a:pt x="21265" y="1063"/>
                    <a:pt x="21324" y="986"/>
                  </a:cubicBezTo>
                  <a:cubicBezTo>
                    <a:pt x="21374" y="852"/>
                    <a:pt x="21407" y="800"/>
                    <a:pt x="21440" y="800"/>
                  </a:cubicBezTo>
                  <a:cubicBezTo>
                    <a:pt x="21482" y="800"/>
                    <a:pt x="21523" y="889"/>
                    <a:pt x="21597" y="1002"/>
                  </a:cubicBezTo>
                  <a:cubicBezTo>
                    <a:pt x="21597" y="1003"/>
                    <a:pt x="21598" y="1004"/>
                    <a:pt x="21599" y="1004"/>
                  </a:cubicBezTo>
                  <a:cubicBezTo>
                    <a:pt x="21621" y="1004"/>
                    <a:pt x="21758" y="499"/>
                    <a:pt x="21702" y="499"/>
                  </a:cubicBezTo>
                  <a:cubicBezTo>
                    <a:pt x="21807" y="499"/>
                    <a:pt x="21833" y="766"/>
                    <a:pt x="21870" y="819"/>
                  </a:cubicBezTo>
                  <a:cubicBezTo>
                    <a:pt x="21895" y="863"/>
                    <a:pt x="21934" y="879"/>
                    <a:pt x="21977" y="879"/>
                  </a:cubicBezTo>
                  <a:cubicBezTo>
                    <a:pt x="22068" y="879"/>
                    <a:pt x="22181" y="809"/>
                    <a:pt x="22242" y="777"/>
                  </a:cubicBezTo>
                  <a:cubicBezTo>
                    <a:pt x="22302" y="751"/>
                    <a:pt x="22536" y="660"/>
                    <a:pt x="22686" y="660"/>
                  </a:cubicBezTo>
                  <a:cubicBezTo>
                    <a:pt x="22784" y="660"/>
                    <a:pt x="22846" y="699"/>
                    <a:pt x="22803" y="819"/>
                  </a:cubicBezTo>
                  <a:cubicBezTo>
                    <a:pt x="22763" y="925"/>
                    <a:pt x="22785" y="962"/>
                    <a:pt x="22839" y="962"/>
                  </a:cubicBezTo>
                  <a:cubicBezTo>
                    <a:pt x="22961" y="962"/>
                    <a:pt x="23245" y="770"/>
                    <a:pt x="23332" y="756"/>
                  </a:cubicBezTo>
                  <a:cubicBezTo>
                    <a:pt x="23343" y="754"/>
                    <a:pt x="23354" y="753"/>
                    <a:pt x="23364" y="753"/>
                  </a:cubicBezTo>
                  <a:cubicBezTo>
                    <a:pt x="23593" y="753"/>
                    <a:pt x="23565" y="1224"/>
                    <a:pt x="23710" y="1224"/>
                  </a:cubicBezTo>
                  <a:cubicBezTo>
                    <a:pt x="23736" y="1224"/>
                    <a:pt x="23769" y="1208"/>
                    <a:pt x="23809" y="1170"/>
                  </a:cubicBezTo>
                  <a:cubicBezTo>
                    <a:pt x="23836" y="887"/>
                    <a:pt x="23442" y="483"/>
                    <a:pt x="23254" y="305"/>
                  </a:cubicBezTo>
                  <a:cubicBezTo>
                    <a:pt x="23240" y="292"/>
                    <a:pt x="22996" y="69"/>
                    <a:pt x="22920" y="69"/>
                  </a:cubicBezTo>
                  <a:cubicBezTo>
                    <a:pt x="22905" y="69"/>
                    <a:pt x="22897" y="77"/>
                    <a:pt x="22897" y="95"/>
                  </a:cubicBezTo>
                  <a:cubicBezTo>
                    <a:pt x="22835" y="155"/>
                    <a:pt x="22789" y="180"/>
                    <a:pt x="22733" y="180"/>
                  </a:cubicBezTo>
                  <a:cubicBezTo>
                    <a:pt x="22695" y="180"/>
                    <a:pt x="22653" y="169"/>
                    <a:pt x="22598" y="148"/>
                  </a:cubicBezTo>
                  <a:cubicBezTo>
                    <a:pt x="22475" y="104"/>
                    <a:pt x="22320" y="28"/>
                    <a:pt x="22176" y="28"/>
                  </a:cubicBezTo>
                  <a:close/>
                  <a:moveTo>
                    <a:pt x="11130" y="5113"/>
                  </a:moveTo>
                  <a:cubicBezTo>
                    <a:pt x="11239" y="5113"/>
                    <a:pt x="11324" y="5265"/>
                    <a:pt x="11210" y="5349"/>
                  </a:cubicBezTo>
                  <a:cubicBezTo>
                    <a:pt x="11090" y="5338"/>
                    <a:pt x="10896" y="5312"/>
                    <a:pt x="11048" y="5144"/>
                  </a:cubicBezTo>
                  <a:cubicBezTo>
                    <a:pt x="11075" y="5122"/>
                    <a:pt x="11103" y="5113"/>
                    <a:pt x="11130" y="5113"/>
                  </a:cubicBezTo>
                  <a:close/>
                  <a:moveTo>
                    <a:pt x="33986" y="5363"/>
                  </a:moveTo>
                  <a:cubicBezTo>
                    <a:pt x="33914" y="5363"/>
                    <a:pt x="33888" y="5438"/>
                    <a:pt x="33908" y="5579"/>
                  </a:cubicBezTo>
                  <a:cubicBezTo>
                    <a:pt x="34023" y="5564"/>
                    <a:pt x="34123" y="5574"/>
                    <a:pt x="34175" y="5454"/>
                  </a:cubicBezTo>
                  <a:cubicBezTo>
                    <a:pt x="34094" y="5393"/>
                    <a:pt x="34031" y="5363"/>
                    <a:pt x="33986" y="5363"/>
                  </a:cubicBezTo>
                  <a:close/>
                  <a:moveTo>
                    <a:pt x="36214" y="5742"/>
                  </a:moveTo>
                  <a:cubicBezTo>
                    <a:pt x="36214" y="5742"/>
                    <a:pt x="36214" y="5742"/>
                    <a:pt x="36214" y="5743"/>
                  </a:cubicBezTo>
                  <a:lnTo>
                    <a:pt x="36214" y="5743"/>
                  </a:lnTo>
                  <a:cubicBezTo>
                    <a:pt x="36214" y="5742"/>
                    <a:pt x="36214" y="5742"/>
                    <a:pt x="36214" y="5742"/>
                  </a:cubicBezTo>
                  <a:close/>
                  <a:moveTo>
                    <a:pt x="34681" y="5747"/>
                  </a:moveTo>
                  <a:cubicBezTo>
                    <a:pt x="34578" y="5747"/>
                    <a:pt x="34509" y="5898"/>
                    <a:pt x="34589" y="5978"/>
                  </a:cubicBezTo>
                  <a:lnTo>
                    <a:pt x="34594" y="5978"/>
                  </a:lnTo>
                  <a:cubicBezTo>
                    <a:pt x="34621" y="6000"/>
                    <a:pt x="34651" y="6010"/>
                    <a:pt x="34680" y="6010"/>
                  </a:cubicBezTo>
                  <a:cubicBezTo>
                    <a:pt x="34787" y="6010"/>
                    <a:pt x="34882" y="5878"/>
                    <a:pt x="34762" y="5779"/>
                  </a:cubicBezTo>
                  <a:cubicBezTo>
                    <a:pt x="34734" y="5757"/>
                    <a:pt x="34706" y="5747"/>
                    <a:pt x="34681" y="5747"/>
                  </a:cubicBezTo>
                  <a:close/>
                  <a:moveTo>
                    <a:pt x="28708" y="8869"/>
                  </a:moveTo>
                  <a:cubicBezTo>
                    <a:pt x="28708" y="8870"/>
                    <a:pt x="28707" y="8871"/>
                    <a:pt x="28706" y="8872"/>
                  </a:cubicBezTo>
                  <a:cubicBezTo>
                    <a:pt x="28707" y="8871"/>
                    <a:pt x="28708" y="8870"/>
                    <a:pt x="28708" y="8869"/>
                  </a:cubicBezTo>
                  <a:close/>
                  <a:moveTo>
                    <a:pt x="7899" y="8609"/>
                  </a:moveTo>
                  <a:cubicBezTo>
                    <a:pt x="8127" y="8609"/>
                    <a:pt x="8420" y="8824"/>
                    <a:pt x="8091" y="8966"/>
                  </a:cubicBezTo>
                  <a:cubicBezTo>
                    <a:pt x="8076" y="8968"/>
                    <a:pt x="8062" y="8969"/>
                    <a:pt x="8047" y="8969"/>
                  </a:cubicBezTo>
                  <a:cubicBezTo>
                    <a:pt x="7962" y="8969"/>
                    <a:pt x="7879" y="8943"/>
                    <a:pt x="7808" y="8898"/>
                  </a:cubicBezTo>
                  <a:lnTo>
                    <a:pt x="7802" y="8898"/>
                  </a:lnTo>
                  <a:cubicBezTo>
                    <a:pt x="7692" y="8804"/>
                    <a:pt x="7708" y="8626"/>
                    <a:pt x="7876" y="8610"/>
                  </a:cubicBezTo>
                  <a:cubicBezTo>
                    <a:pt x="7883" y="8609"/>
                    <a:pt x="7891" y="8609"/>
                    <a:pt x="7899" y="8609"/>
                  </a:cubicBezTo>
                  <a:close/>
                  <a:moveTo>
                    <a:pt x="29390" y="9440"/>
                  </a:moveTo>
                  <a:lnTo>
                    <a:pt x="29388" y="9444"/>
                  </a:lnTo>
                  <a:cubicBezTo>
                    <a:pt x="29389" y="9442"/>
                    <a:pt x="29390" y="9441"/>
                    <a:pt x="29390" y="9440"/>
                  </a:cubicBezTo>
                  <a:close/>
                  <a:moveTo>
                    <a:pt x="15784" y="9380"/>
                  </a:moveTo>
                  <a:cubicBezTo>
                    <a:pt x="15670" y="9380"/>
                    <a:pt x="15668" y="9638"/>
                    <a:pt x="15788" y="9638"/>
                  </a:cubicBezTo>
                  <a:cubicBezTo>
                    <a:pt x="15811" y="9638"/>
                    <a:pt x="15839" y="9629"/>
                    <a:pt x="15871" y="9606"/>
                  </a:cubicBezTo>
                  <a:cubicBezTo>
                    <a:pt x="15908" y="9585"/>
                    <a:pt x="15945" y="9564"/>
                    <a:pt x="15976" y="9538"/>
                  </a:cubicBezTo>
                  <a:cubicBezTo>
                    <a:pt x="15895" y="9422"/>
                    <a:pt x="15830" y="9380"/>
                    <a:pt x="15784" y="9380"/>
                  </a:cubicBezTo>
                  <a:close/>
                  <a:moveTo>
                    <a:pt x="31058" y="9652"/>
                  </a:moveTo>
                  <a:cubicBezTo>
                    <a:pt x="31087" y="9652"/>
                    <a:pt x="31117" y="9663"/>
                    <a:pt x="31144" y="9690"/>
                  </a:cubicBezTo>
                  <a:cubicBezTo>
                    <a:pt x="31161" y="9789"/>
                    <a:pt x="31164" y="9930"/>
                    <a:pt x="31079" y="9930"/>
                  </a:cubicBezTo>
                  <a:cubicBezTo>
                    <a:pt x="31055" y="9930"/>
                    <a:pt x="31025" y="9919"/>
                    <a:pt x="30987" y="9894"/>
                  </a:cubicBezTo>
                  <a:lnTo>
                    <a:pt x="30982" y="9894"/>
                  </a:lnTo>
                  <a:cubicBezTo>
                    <a:pt x="30862" y="9808"/>
                    <a:pt x="30951" y="9652"/>
                    <a:pt x="31058" y="9652"/>
                  </a:cubicBezTo>
                  <a:close/>
                  <a:moveTo>
                    <a:pt x="6984" y="10758"/>
                  </a:moveTo>
                  <a:cubicBezTo>
                    <a:pt x="6986" y="10759"/>
                    <a:pt x="6988" y="10759"/>
                    <a:pt x="6990" y="10760"/>
                  </a:cubicBezTo>
                  <a:cubicBezTo>
                    <a:pt x="6988" y="10759"/>
                    <a:pt x="6986" y="10759"/>
                    <a:pt x="6984" y="10758"/>
                  </a:cubicBezTo>
                  <a:close/>
                  <a:moveTo>
                    <a:pt x="12582" y="11140"/>
                  </a:moveTo>
                  <a:cubicBezTo>
                    <a:pt x="12672" y="11140"/>
                    <a:pt x="12757" y="11171"/>
                    <a:pt x="12830" y="11226"/>
                  </a:cubicBezTo>
                  <a:lnTo>
                    <a:pt x="12825" y="11226"/>
                  </a:lnTo>
                  <a:cubicBezTo>
                    <a:pt x="12765" y="11307"/>
                    <a:pt x="12708" y="11343"/>
                    <a:pt x="12649" y="11343"/>
                  </a:cubicBezTo>
                  <a:cubicBezTo>
                    <a:pt x="12588" y="11343"/>
                    <a:pt x="12524" y="11305"/>
                    <a:pt x="12453" y="11237"/>
                  </a:cubicBezTo>
                  <a:lnTo>
                    <a:pt x="12542" y="11142"/>
                  </a:lnTo>
                  <a:cubicBezTo>
                    <a:pt x="12555" y="11141"/>
                    <a:pt x="12569" y="11140"/>
                    <a:pt x="12582" y="11140"/>
                  </a:cubicBezTo>
                  <a:close/>
                  <a:moveTo>
                    <a:pt x="6292" y="11640"/>
                  </a:moveTo>
                  <a:cubicBezTo>
                    <a:pt x="6292" y="11641"/>
                    <a:pt x="6292" y="11641"/>
                    <a:pt x="6292" y="11642"/>
                  </a:cubicBezTo>
                  <a:lnTo>
                    <a:pt x="6292" y="11642"/>
                  </a:lnTo>
                  <a:cubicBezTo>
                    <a:pt x="6292" y="11641"/>
                    <a:pt x="6292" y="11641"/>
                    <a:pt x="6292" y="11640"/>
                  </a:cubicBezTo>
                  <a:close/>
                  <a:moveTo>
                    <a:pt x="33782" y="11735"/>
                  </a:moveTo>
                  <a:lnTo>
                    <a:pt x="33782" y="11735"/>
                  </a:lnTo>
                  <a:cubicBezTo>
                    <a:pt x="33777" y="11738"/>
                    <a:pt x="33774" y="11742"/>
                    <a:pt x="33770" y="11746"/>
                  </a:cubicBezTo>
                  <a:lnTo>
                    <a:pt x="33770" y="11746"/>
                  </a:lnTo>
                  <a:cubicBezTo>
                    <a:pt x="33775" y="11741"/>
                    <a:pt x="33779" y="11738"/>
                    <a:pt x="33782" y="11735"/>
                  </a:cubicBezTo>
                  <a:close/>
                  <a:moveTo>
                    <a:pt x="33737" y="12162"/>
                  </a:moveTo>
                  <a:cubicBezTo>
                    <a:pt x="33769" y="12162"/>
                    <a:pt x="33800" y="12175"/>
                    <a:pt x="33829" y="12207"/>
                  </a:cubicBezTo>
                  <a:cubicBezTo>
                    <a:pt x="33952" y="12225"/>
                    <a:pt x="33980" y="12330"/>
                    <a:pt x="33879" y="12330"/>
                  </a:cubicBezTo>
                  <a:cubicBezTo>
                    <a:pt x="33863" y="12330"/>
                    <a:pt x="33845" y="12328"/>
                    <a:pt x="33824" y="12322"/>
                  </a:cubicBezTo>
                  <a:cubicBezTo>
                    <a:pt x="33729" y="12301"/>
                    <a:pt x="33635" y="12280"/>
                    <a:pt x="33541" y="12270"/>
                  </a:cubicBezTo>
                  <a:cubicBezTo>
                    <a:pt x="33591" y="12226"/>
                    <a:pt x="33665" y="12162"/>
                    <a:pt x="33737" y="12162"/>
                  </a:cubicBezTo>
                  <a:close/>
                  <a:moveTo>
                    <a:pt x="5826" y="12196"/>
                  </a:moveTo>
                  <a:lnTo>
                    <a:pt x="5758" y="12306"/>
                  </a:lnTo>
                  <a:lnTo>
                    <a:pt x="5805" y="12485"/>
                  </a:lnTo>
                  <a:cubicBezTo>
                    <a:pt x="6035" y="12427"/>
                    <a:pt x="6051" y="12327"/>
                    <a:pt x="5826" y="12196"/>
                  </a:cubicBezTo>
                  <a:close/>
                  <a:moveTo>
                    <a:pt x="33410" y="12849"/>
                  </a:moveTo>
                  <a:cubicBezTo>
                    <a:pt x="33410" y="12850"/>
                    <a:pt x="33410" y="12851"/>
                    <a:pt x="33409" y="12852"/>
                  </a:cubicBezTo>
                  <a:cubicBezTo>
                    <a:pt x="33410" y="12851"/>
                    <a:pt x="33410" y="12850"/>
                    <a:pt x="33410" y="12849"/>
                  </a:cubicBezTo>
                  <a:close/>
                  <a:moveTo>
                    <a:pt x="35638" y="14828"/>
                  </a:moveTo>
                  <a:lnTo>
                    <a:pt x="35638" y="14828"/>
                  </a:lnTo>
                  <a:cubicBezTo>
                    <a:pt x="35635" y="14829"/>
                    <a:pt x="35632" y="14831"/>
                    <a:pt x="35629" y="14832"/>
                  </a:cubicBezTo>
                  <a:lnTo>
                    <a:pt x="35629" y="14832"/>
                  </a:lnTo>
                  <a:cubicBezTo>
                    <a:pt x="35632" y="14831"/>
                    <a:pt x="35635" y="14830"/>
                    <a:pt x="35638" y="14828"/>
                  </a:cubicBezTo>
                  <a:close/>
                  <a:moveTo>
                    <a:pt x="38931" y="14964"/>
                  </a:moveTo>
                  <a:cubicBezTo>
                    <a:pt x="38869" y="14964"/>
                    <a:pt x="38836" y="15009"/>
                    <a:pt x="38789" y="15048"/>
                  </a:cubicBezTo>
                  <a:cubicBezTo>
                    <a:pt x="38830" y="15105"/>
                    <a:pt x="38854" y="15130"/>
                    <a:pt x="38879" y="15130"/>
                  </a:cubicBezTo>
                  <a:cubicBezTo>
                    <a:pt x="38896" y="15130"/>
                    <a:pt x="38913" y="15119"/>
                    <a:pt x="38936" y="15101"/>
                  </a:cubicBezTo>
                  <a:cubicBezTo>
                    <a:pt x="38930" y="15101"/>
                    <a:pt x="39077" y="15017"/>
                    <a:pt x="39004" y="14985"/>
                  </a:cubicBezTo>
                  <a:lnTo>
                    <a:pt x="39004" y="14980"/>
                  </a:lnTo>
                  <a:cubicBezTo>
                    <a:pt x="38975" y="14969"/>
                    <a:pt x="38951" y="14964"/>
                    <a:pt x="38931" y="14964"/>
                  </a:cubicBezTo>
                  <a:close/>
                  <a:moveTo>
                    <a:pt x="4151" y="15777"/>
                  </a:moveTo>
                  <a:cubicBezTo>
                    <a:pt x="4150" y="15781"/>
                    <a:pt x="4148" y="15785"/>
                    <a:pt x="4146" y="15788"/>
                  </a:cubicBezTo>
                  <a:lnTo>
                    <a:pt x="4146" y="15788"/>
                  </a:lnTo>
                  <a:cubicBezTo>
                    <a:pt x="4152" y="15786"/>
                    <a:pt x="4158" y="15784"/>
                    <a:pt x="4164" y="15782"/>
                  </a:cubicBezTo>
                  <a:lnTo>
                    <a:pt x="4151" y="15777"/>
                  </a:lnTo>
                  <a:close/>
                  <a:moveTo>
                    <a:pt x="36718" y="16077"/>
                  </a:moveTo>
                  <a:cubicBezTo>
                    <a:pt x="36740" y="16077"/>
                    <a:pt x="36767" y="16089"/>
                    <a:pt x="36807" y="16107"/>
                  </a:cubicBezTo>
                  <a:cubicBezTo>
                    <a:pt x="36896" y="16149"/>
                    <a:pt x="37048" y="16207"/>
                    <a:pt x="37001" y="16333"/>
                  </a:cubicBezTo>
                  <a:cubicBezTo>
                    <a:pt x="36870" y="16286"/>
                    <a:pt x="36749" y="16228"/>
                    <a:pt x="36629" y="16165"/>
                  </a:cubicBezTo>
                  <a:cubicBezTo>
                    <a:pt x="36663" y="16102"/>
                    <a:pt x="36685" y="16077"/>
                    <a:pt x="36718" y="16077"/>
                  </a:cubicBezTo>
                  <a:close/>
                  <a:moveTo>
                    <a:pt x="38843" y="16777"/>
                  </a:moveTo>
                  <a:lnTo>
                    <a:pt x="38843" y="16777"/>
                  </a:lnTo>
                  <a:cubicBezTo>
                    <a:pt x="38843" y="16782"/>
                    <a:pt x="38844" y="16788"/>
                    <a:pt x="38847" y="16794"/>
                  </a:cubicBezTo>
                  <a:cubicBezTo>
                    <a:pt x="38845" y="16789"/>
                    <a:pt x="38844" y="16783"/>
                    <a:pt x="38843" y="16777"/>
                  </a:cubicBezTo>
                  <a:close/>
                  <a:moveTo>
                    <a:pt x="2664" y="16904"/>
                  </a:moveTo>
                  <a:cubicBezTo>
                    <a:pt x="2666" y="16905"/>
                    <a:pt x="2667" y="16906"/>
                    <a:pt x="2668" y="16906"/>
                  </a:cubicBezTo>
                  <a:lnTo>
                    <a:pt x="2668" y="16906"/>
                  </a:lnTo>
                  <a:cubicBezTo>
                    <a:pt x="2667" y="16906"/>
                    <a:pt x="2666" y="16905"/>
                    <a:pt x="2664" y="16904"/>
                  </a:cubicBezTo>
                  <a:close/>
                  <a:moveTo>
                    <a:pt x="8515" y="18897"/>
                  </a:moveTo>
                  <a:cubicBezTo>
                    <a:pt x="8563" y="19002"/>
                    <a:pt x="8626" y="19080"/>
                    <a:pt x="8547" y="19190"/>
                  </a:cubicBezTo>
                  <a:cubicBezTo>
                    <a:pt x="8453" y="19154"/>
                    <a:pt x="8295" y="19107"/>
                    <a:pt x="8348" y="18975"/>
                  </a:cubicBezTo>
                  <a:lnTo>
                    <a:pt x="8515" y="18897"/>
                  </a:lnTo>
                  <a:close/>
                  <a:moveTo>
                    <a:pt x="2675" y="19545"/>
                  </a:moveTo>
                  <a:cubicBezTo>
                    <a:pt x="2669" y="19564"/>
                    <a:pt x="2663" y="19583"/>
                    <a:pt x="2657" y="19602"/>
                  </a:cubicBezTo>
                  <a:lnTo>
                    <a:pt x="2657" y="19602"/>
                  </a:lnTo>
                  <a:cubicBezTo>
                    <a:pt x="2661" y="19599"/>
                    <a:pt x="2665" y="19597"/>
                    <a:pt x="2669" y="19594"/>
                  </a:cubicBezTo>
                  <a:cubicBezTo>
                    <a:pt x="2674" y="19577"/>
                    <a:pt x="2676" y="19560"/>
                    <a:pt x="2675" y="19545"/>
                  </a:cubicBezTo>
                  <a:close/>
                  <a:moveTo>
                    <a:pt x="1965" y="21059"/>
                  </a:moveTo>
                  <a:cubicBezTo>
                    <a:pt x="2044" y="21059"/>
                    <a:pt x="2123" y="21132"/>
                    <a:pt x="2098" y="21230"/>
                  </a:cubicBezTo>
                  <a:cubicBezTo>
                    <a:pt x="2065" y="21366"/>
                    <a:pt x="1993" y="21430"/>
                    <a:pt x="1933" y="21430"/>
                  </a:cubicBezTo>
                  <a:cubicBezTo>
                    <a:pt x="1860" y="21430"/>
                    <a:pt x="1803" y="21338"/>
                    <a:pt x="1846" y="21167"/>
                  </a:cubicBezTo>
                  <a:lnTo>
                    <a:pt x="1841" y="21167"/>
                  </a:lnTo>
                  <a:cubicBezTo>
                    <a:pt x="1862" y="21090"/>
                    <a:pt x="1913" y="21059"/>
                    <a:pt x="1965" y="21059"/>
                  </a:cubicBezTo>
                  <a:close/>
                  <a:moveTo>
                    <a:pt x="2006" y="22166"/>
                  </a:moveTo>
                  <a:lnTo>
                    <a:pt x="2006" y="22166"/>
                  </a:lnTo>
                  <a:cubicBezTo>
                    <a:pt x="2005" y="22170"/>
                    <a:pt x="2004" y="22175"/>
                    <a:pt x="2004" y="22179"/>
                  </a:cubicBezTo>
                  <a:cubicBezTo>
                    <a:pt x="2004" y="22176"/>
                    <a:pt x="2005" y="22171"/>
                    <a:pt x="2006" y="22166"/>
                  </a:cubicBezTo>
                  <a:close/>
                  <a:moveTo>
                    <a:pt x="1642" y="23385"/>
                  </a:moveTo>
                  <a:cubicBezTo>
                    <a:pt x="1643" y="23385"/>
                    <a:pt x="1643" y="23385"/>
                    <a:pt x="1644" y="23385"/>
                  </a:cubicBezTo>
                  <a:lnTo>
                    <a:pt x="1644" y="23385"/>
                  </a:lnTo>
                  <a:cubicBezTo>
                    <a:pt x="1643" y="23385"/>
                    <a:pt x="1643" y="23385"/>
                    <a:pt x="1642" y="23385"/>
                  </a:cubicBezTo>
                  <a:close/>
                  <a:moveTo>
                    <a:pt x="1841" y="23626"/>
                  </a:moveTo>
                  <a:lnTo>
                    <a:pt x="1841" y="23626"/>
                  </a:lnTo>
                  <a:cubicBezTo>
                    <a:pt x="1838" y="23640"/>
                    <a:pt x="1835" y="23654"/>
                    <a:pt x="1833" y="23669"/>
                  </a:cubicBezTo>
                  <a:lnTo>
                    <a:pt x="1833" y="23669"/>
                  </a:lnTo>
                  <a:cubicBezTo>
                    <a:pt x="1837" y="23649"/>
                    <a:pt x="1840" y="23633"/>
                    <a:pt x="1841" y="23626"/>
                  </a:cubicBezTo>
                  <a:close/>
                  <a:moveTo>
                    <a:pt x="1579" y="26279"/>
                  </a:moveTo>
                  <a:cubicBezTo>
                    <a:pt x="1579" y="26279"/>
                    <a:pt x="1579" y="26279"/>
                    <a:pt x="1579" y="26279"/>
                  </a:cubicBezTo>
                  <a:cubicBezTo>
                    <a:pt x="1579" y="26279"/>
                    <a:pt x="1579" y="26279"/>
                    <a:pt x="1579" y="26279"/>
                  </a:cubicBezTo>
                  <a:close/>
                  <a:moveTo>
                    <a:pt x="1278" y="27555"/>
                  </a:moveTo>
                  <a:cubicBezTo>
                    <a:pt x="1218" y="27555"/>
                    <a:pt x="1152" y="27591"/>
                    <a:pt x="1144" y="27668"/>
                  </a:cubicBezTo>
                  <a:lnTo>
                    <a:pt x="1259" y="27815"/>
                  </a:lnTo>
                  <a:cubicBezTo>
                    <a:pt x="1460" y="27650"/>
                    <a:pt x="1376" y="27555"/>
                    <a:pt x="1278" y="27555"/>
                  </a:cubicBezTo>
                  <a:close/>
                  <a:moveTo>
                    <a:pt x="6103" y="38572"/>
                  </a:moveTo>
                  <a:cubicBezTo>
                    <a:pt x="6125" y="38572"/>
                    <a:pt x="6152" y="38581"/>
                    <a:pt x="6182" y="38600"/>
                  </a:cubicBezTo>
                  <a:cubicBezTo>
                    <a:pt x="6292" y="38674"/>
                    <a:pt x="6245" y="38805"/>
                    <a:pt x="6245" y="38920"/>
                  </a:cubicBezTo>
                  <a:cubicBezTo>
                    <a:pt x="6233" y="38920"/>
                    <a:pt x="6220" y="38920"/>
                    <a:pt x="6206" y="38920"/>
                  </a:cubicBezTo>
                  <a:cubicBezTo>
                    <a:pt x="6110" y="38920"/>
                    <a:pt x="5983" y="38912"/>
                    <a:pt x="5983" y="38789"/>
                  </a:cubicBezTo>
                  <a:cubicBezTo>
                    <a:pt x="5987" y="38694"/>
                    <a:pt x="6018" y="38572"/>
                    <a:pt x="6103" y="38572"/>
                  </a:cubicBezTo>
                  <a:close/>
                  <a:moveTo>
                    <a:pt x="7042" y="39979"/>
                  </a:moveTo>
                  <a:cubicBezTo>
                    <a:pt x="6627" y="39979"/>
                    <a:pt x="6821" y="40236"/>
                    <a:pt x="6954" y="40236"/>
                  </a:cubicBezTo>
                  <a:cubicBezTo>
                    <a:pt x="7002" y="40236"/>
                    <a:pt x="7042" y="40202"/>
                    <a:pt x="7042" y="40110"/>
                  </a:cubicBezTo>
                  <a:cubicBezTo>
                    <a:pt x="7042" y="40068"/>
                    <a:pt x="7042" y="40026"/>
                    <a:pt x="7042" y="39979"/>
                  </a:cubicBezTo>
                  <a:close/>
                  <a:moveTo>
                    <a:pt x="6509" y="42423"/>
                  </a:moveTo>
                  <a:cubicBezTo>
                    <a:pt x="6532" y="42423"/>
                    <a:pt x="6559" y="42432"/>
                    <a:pt x="6591" y="42454"/>
                  </a:cubicBezTo>
                  <a:cubicBezTo>
                    <a:pt x="6696" y="42522"/>
                    <a:pt x="6654" y="42653"/>
                    <a:pt x="6654" y="42774"/>
                  </a:cubicBezTo>
                  <a:cubicBezTo>
                    <a:pt x="6647" y="42774"/>
                    <a:pt x="6640" y="42774"/>
                    <a:pt x="6633" y="42774"/>
                  </a:cubicBezTo>
                  <a:cubicBezTo>
                    <a:pt x="6537" y="42774"/>
                    <a:pt x="6392" y="42769"/>
                    <a:pt x="6392" y="42643"/>
                  </a:cubicBezTo>
                  <a:cubicBezTo>
                    <a:pt x="6392" y="42544"/>
                    <a:pt x="6424" y="42423"/>
                    <a:pt x="6509" y="42423"/>
                  </a:cubicBezTo>
                  <a:close/>
                  <a:moveTo>
                    <a:pt x="3496" y="46275"/>
                  </a:moveTo>
                  <a:lnTo>
                    <a:pt x="3496" y="46275"/>
                  </a:lnTo>
                  <a:cubicBezTo>
                    <a:pt x="3485" y="46279"/>
                    <a:pt x="3474" y="46282"/>
                    <a:pt x="3462" y="46282"/>
                  </a:cubicBezTo>
                  <a:cubicBezTo>
                    <a:pt x="3460" y="46282"/>
                    <a:pt x="3458" y="46281"/>
                    <a:pt x="3456" y="46281"/>
                  </a:cubicBezTo>
                  <a:cubicBezTo>
                    <a:pt x="3395" y="46322"/>
                    <a:pt x="3396" y="46337"/>
                    <a:pt x="3417" y="46337"/>
                  </a:cubicBezTo>
                  <a:cubicBezTo>
                    <a:pt x="3451" y="46337"/>
                    <a:pt x="3540" y="46297"/>
                    <a:pt x="3496" y="46275"/>
                  </a:cubicBezTo>
                  <a:close/>
                  <a:moveTo>
                    <a:pt x="23581" y="0"/>
                  </a:moveTo>
                  <a:cubicBezTo>
                    <a:pt x="23339" y="0"/>
                    <a:pt x="23812" y="568"/>
                    <a:pt x="23961" y="619"/>
                  </a:cubicBezTo>
                  <a:lnTo>
                    <a:pt x="23956" y="619"/>
                  </a:lnTo>
                  <a:cubicBezTo>
                    <a:pt x="24119" y="688"/>
                    <a:pt x="24391" y="625"/>
                    <a:pt x="24365" y="840"/>
                  </a:cubicBezTo>
                  <a:cubicBezTo>
                    <a:pt x="24475" y="897"/>
                    <a:pt x="24774" y="819"/>
                    <a:pt x="24743" y="1023"/>
                  </a:cubicBezTo>
                  <a:cubicBezTo>
                    <a:pt x="24769" y="940"/>
                    <a:pt x="24662" y="588"/>
                    <a:pt x="24830" y="588"/>
                  </a:cubicBezTo>
                  <a:cubicBezTo>
                    <a:pt x="24832" y="588"/>
                    <a:pt x="24835" y="588"/>
                    <a:pt x="24837" y="588"/>
                  </a:cubicBezTo>
                  <a:cubicBezTo>
                    <a:pt x="24973" y="603"/>
                    <a:pt x="25141" y="914"/>
                    <a:pt x="25298" y="914"/>
                  </a:cubicBezTo>
                  <a:cubicBezTo>
                    <a:pt x="25310" y="914"/>
                    <a:pt x="25323" y="912"/>
                    <a:pt x="25335" y="908"/>
                  </a:cubicBezTo>
                  <a:cubicBezTo>
                    <a:pt x="25393" y="887"/>
                    <a:pt x="25351" y="751"/>
                    <a:pt x="25340" y="714"/>
                  </a:cubicBezTo>
                  <a:cubicBezTo>
                    <a:pt x="25354" y="642"/>
                    <a:pt x="25407" y="621"/>
                    <a:pt x="25468" y="621"/>
                  </a:cubicBezTo>
                  <a:cubicBezTo>
                    <a:pt x="25523" y="621"/>
                    <a:pt x="25584" y="638"/>
                    <a:pt x="25629" y="651"/>
                  </a:cubicBezTo>
                  <a:cubicBezTo>
                    <a:pt x="25760" y="682"/>
                    <a:pt x="26012" y="803"/>
                    <a:pt x="25870" y="960"/>
                  </a:cubicBezTo>
                  <a:cubicBezTo>
                    <a:pt x="25749" y="1091"/>
                    <a:pt x="25346" y="1007"/>
                    <a:pt x="25398" y="1233"/>
                  </a:cubicBezTo>
                  <a:cubicBezTo>
                    <a:pt x="25431" y="1376"/>
                    <a:pt x="25501" y="1435"/>
                    <a:pt x="25576" y="1435"/>
                  </a:cubicBezTo>
                  <a:cubicBezTo>
                    <a:pt x="25644" y="1435"/>
                    <a:pt x="25715" y="1386"/>
                    <a:pt x="25765" y="1306"/>
                  </a:cubicBezTo>
                  <a:cubicBezTo>
                    <a:pt x="25809" y="1240"/>
                    <a:pt x="25894" y="1212"/>
                    <a:pt x="25992" y="1212"/>
                  </a:cubicBezTo>
                  <a:cubicBezTo>
                    <a:pt x="26235" y="1212"/>
                    <a:pt x="26554" y="1386"/>
                    <a:pt x="26494" y="1584"/>
                  </a:cubicBezTo>
                  <a:cubicBezTo>
                    <a:pt x="26514" y="1519"/>
                    <a:pt x="26534" y="1300"/>
                    <a:pt x="26623" y="1300"/>
                  </a:cubicBezTo>
                  <a:cubicBezTo>
                    <a:pt x="26627" y="1300"/>
                    <a:pt x="26631" y="1300"/>
                    <a:pt x="26635" y="1301"/>
                  </a:cubicBezTo>
                  <a:cubicBezTo>
                    <a:pt x="26688" y="1311"/>
                    <a:pt x="26763" y="1327"/>
                    <a:pt x="26832" y="1327"/>
                  </a:cubicBezTo>
                  <a:cubicBezTo>
                    <a:pt x="26913" y="1327"/>
                    <a:pt x="26987" y="1304"/>
                    <a:pt x="27013" y="1222"/>
                  </a:cubicBezTo>
                  <a:lnTo>
                    <a:pt x="27013" y="1222"/>
                  </a:lnTo>
                  <a:cubicBezTo>
                    <a:pt x="26913" y="1558"/>
                    <a:pt x="27878" y="1820"/>
                    <a:pt x="28077" y="1914"/>
                  </a:cubicBezTo>
                  <a:cubicBezTo>
                    <a:pt x="28232" y="1971"/>
                    <a:pt x="28375" y="1996"/>
                    <a:pt x="28514" y="1996"/>
                  </a:cubicBezTo>
                  <a:cubicBezTo>
                    <a:pt x="28744" y="1996"/>
                    <a:pt x="28965" y="1929"/>
                    <a:pt x="29220" y="1829"/>
                  </a:cubicBezTo>
                  <a:lnTo>
                    <a:pt x="29220" y="1829"/>
                  </a:lnTo>
                  <a:cubicBezTo>
                    <a:pt x="29138" y="1863"/>
                    <a:pt x="28799" y="2030"/>
                    <a:pt x="28869" y="2140"/>
                  </a:cubicBezTo>
                  <a:lnTo>
                    <a:pt x="29032" y="2171"/>
                  </a:lnTo>
                  <a:cubicBezTo>
                    <a:pt x="29105" y="2203"/>
                    <a:pt x="29052" y="2166"/>
                    <a:pt x="29052" y="2281"/>
                  </a:cubicBezTo>
                  <a:cubicBezTo>
                    <a:pt x="29049" y="2392"/>
                    <a:pt x="29095" y="2485"/>
                    <a:pt x="29157" y="2485"/>
                  </a:cubicBezTo>
                  <a:cubicBezTo>
                    <a:pt x="29192" y="2485"/>
                    <a:pt x="29233" y="2455"/>
                    <a:pt x="29273" y="2381"/>
                  </a:cubicBezTo>
                  <a:cubicBezTo>
                    <a:pt x="29323" y="2285"/>
                    <a:pt x="29336" y="2214"/>
                    <a:pt x="29403" y="2214"/>
                  </a:cubicBezTo>
                  <a:cubicBezTo>
                    <a:pt x="29428" y="2214"/>
                    <a:pt x="29460" y="2224"/>
                    <a:pt x="29503" y="2245"/>
                  </a:cubicBezTo>
                  <a:cubicBezTo>
                    <a:pt x="29598" y="2281"/>
                    <a:pt x="29687" y="2329"/>
                    <a:pt x="29766" y="2386"/>
                  </a:cubicBezTo>
                  <a:cubicBezTo>
                    <a:pt x="29818" y="2444"/>
                    <a:pt x="29766" y="2517"/>
                    <a:pt x="29807" y="2538"/>
                  </a:cubicBezTo>
                  <a:lnTo>
                    <a:pt x="30222" y="2743"/>
                  </a:lnTo>
                  <a:cubicBezTo>
                    <a:pt x="30250" y="2756"/>
                    <a:pt x="30276" y="2762"/>
                    <a:pt x="30301" y="2762"/>
                  </a:cubicBezTo>
                  <a:cubicBezTo>
                    <a:pt x="30493" y="2762"/>
                    <a:pt x="30581" y="2408"/>
                    <a:pt x="30521" y="2376"/>
                  </a:cubicBezTo>
                  <a:lnTo>
                    <a:pt x="30521" y="2376"/>
                  </a:lnTo>
                  <a:cubicBezTo>
                    <a:pt x="30652" y="2434"/>
                    <a:pt x="30730" y="2947"/>
                    <a:pt x="30804" y="3089"/>
                  </a:cubicBezTo>
                  <a:cubicBezTo>
                    <a:pt x="30843" y="3166"/>
                    <a:pt x="30894" y="3222"/>
                    <a:pt x="30924" y="3222"/>
                  </a:cubicBezTo>
                  <a:cubicBezTo>
                    <a:pt x="30950" y="3222"/>
                    <a:pt x="30962" y="3182"/>
                    <a:pt x="30940" y="3078"/>
                  </a:cubicBezTo>
                  <a:cubicBezTo>
                    <a:pt x="30921" y="2982"/>
                    <a:pt x="30916" y="2788"/>
                    <a:pt x="30984" y="2788"/>
                  </a:cubicBezTo>
                  <a:cubicBezTo>
                    <a:pt x="31008" y="2788"/>
                    <a:pt x="31041" y="2812"/>
                    <a:pt x="31087" y="2874"/>
                  </a:cubicBezTo>
                  <a:cubicBezTo>
                    <a:pt x="31181" y="2995"/>
                    <a:pt x="31249" y="3131"/>
                    <a:pt x="31286" y="3278"/>
                  </a:cubicBezTo>
                  <a:cubicBezTo>
                    <a:pt x="31291" y="3293"/>
                    <a:pt x="31317" y="3419"/>
                    <a:pt x="31344" y="3435"/>
                  </a:cubicBezTo>
                  <a:cubicBezTo>
                    <a:pt x="31302" y="3409"/>
                    <a:pt x="31417" y="3110"/>
                    <a:pt x="31475" y="3073"/>
                  </a:cubicBezTo>
                  <a:cubicBezTo>
                    <a:pt x="31478" y="3071"/>
                    <a:pt x="31481" y="3071"/>
                    <a:pt x="31484" y="3071"/>
                  </a:cubicBezTo>
                  <a:cubicBezTo>
                    <a:pt x="31559" y="3071"/>
                    <a:pt x="31622" y="3521"/>
                    <a:pt x="31627" y="3561"/>
                  </a:cubicBezTo>
                  <a:cubicBezTo>
                    <a:pt x="31658" y="3705"/>
                    <a:pt x="31681" y="3760"/>
                    <a:pt x="31697" y="3760"/>
                  </a:cubicBezTo>
                  <a:cubicBezTo>
                    <a:pt x="31748" y="3760"/>
                    <a:pt x="31737" y="3207"/>
                    <a:pt x="31753" y="3199"/>
                  </a:cubicBezTo>
                  <a:cubicBezTo>
                    <a:pt x="31755" y="3198"/>
                    <a:pt x="31757" y="3198"/>
                    <a:pt x="31759" y="3198"/>
                  </a:cubicBezTo>
                  <a:cubicBezTo>
                    <a:pt x="31847" y="3198"/>
                    <a:pt x="31931" y="3629"/>
                    <a:pt x="32031" y="3629"/>
                  </a:cubicBezTo>
                  <a:cubicBezTo>
                    <a:pt x="32048" y="3629"/>
                    <a:pt x="32065" y="3616"/>
                    <a:pt x="32082" y="3588"/>
                  </a:cubicBezTo>
                  <a:lnTo>
                    <a:pt x="32082" y="3588"/>
                  </a:lnTo>
                  <a:cubicBezTo>
                    <a:pt x="31954" y="3798"/>
                    <a:pt x="32796" y="4237"/>
                    <a:pt x="32943" y="4321"/>
                  </a:cubicBezTo>
                  <a:cubicBezTo>
                    <a:pt x="33137" y="4431"/>
                    <a:pt x="33305" y="4452"/>
                    <a:pt x="33488" y="4541"/>
                  </a:cubicBezTo>
                  <a:cubicBezTo>
                    <a:pt x="33618" y="4604"/>
                    <a:pt x="33552" y="4856"/>
                    <a:pt x="33688" y="4856"/>
                  </a:cubicBezTo>
                  <a:cubicBezTo>
                    <a:pt x="33690" y="4856"/>
                    <a:pt x="33691" y="4856"/>
                    <a:pt x="33693" y="4856"/>
                  </a:cubicBezTo>
                  <a:cubicBezTo>
                    <a:pt x="33753" y="4856"/>
                    <a:pt x="33917" y="4803"/>
                    <a:pt x="34023" y="4803"/>
                  </a:cubicBezTo>
                  <a:cubicBezTo>
                    <a:pt x="34054" y="4803"/>
                    <a:pt x="34080" y="4807"/>
                    <a:pt x="34096" y="4819"/>
                  </a:cubicBezTo>
                  <a:cubicBezTo>
                    <a:pt x="34096" y="4819"/>
                    <a:pt x="34096" y="4819"/>
                    <a:pt x="34095" y="4819"/>
                  </a:cubicBezTo>
                  <a:cubicBezTo>
                    <a:pt x="34062" y="4819"/>
                    <a:pt x="33480" y="5119"/>
                    <a:pt x="33781" y="5119"/>
                  </a:cubicBezTo>
                  <a:cubicBezTo>
                    <a:pt x="33791" y="5119"/>
                    <a:pt x="33802" y="5119"/>
                    <a:pt x="33813" y="5118"/>
                  </a:cubicBezTo>
                  <a:cubicBezTo>
                    <a:pt x="33816" y="5118"/>
                    <a:pt x="33819" y="5118"/>
                    <a:pt x="33822" y="5118"/>
                  </a:cubicBezTo>
                  <a:cubicBezTo>
                    <a:pt x="33930" y="5118"/>
                    <a:pt x="34029" y="5181"/>
                    <a:pt x="34123" y="5181"/>
                  </a:cubicBezTo>
                  <a:cubicBezTo>
                    <a:pt x="34171" y="5181"/>
                    <a:pt x="34218" y="5164"/>
                    <a:pt x="34264" y="5113"/>
                  </a:cubicBezTo>
                  <a:cubicBezTo>
                    <a:pt x="34285" y="5090"/>
                    <a:pt x="34304" y="5081"/>
                    <a:pt x="34322" y="5081"/>
                  </a:cubicBezTo>
                  <a:cubicBezTo>
                    <a:pt x="34390" y="5081"/>
                    <a:pt x="34440" y="5212"/>
                    <a:pt x="34502" y="5212"/>
                  </a:cubicBezTo>
                  <a:cubicBezTo>
                    <a:pt x="34518" y="5212"/>
                    <a:pt x="34534" y="5203"/>
                    <a:pt x="34552" y="5181"/>
                  </a:cubicBezTo>
                  <a:lnTo>
                    <a:pt x="34552" y="5181"/>
                  </a:lnTo>
                  <a:cubicBezTo>
                    <a:pt x="34427" y="5338"/>
                    <a:pt x="34364" y="5475"/>
                    <a:pt x="34500" y="5663"/>
                  </a:cubicBezTo>
                  <a:cubicBezTo>
                    <a:pt x="34512" y="5680"/>
                    <a:pt x="34530" y="5688"/>
                    <a:pt x="34552" y="5688"/>
                  </a:cubicBezTo>
                  <a:cubicBezTo>
                    <a:pt x="34678" y="5688"/>
                    <a:pt x="34950" y="5451"/>
                    <a:pt x="35112" y="5451"/>
                  </a:cubicBezTo>
                  <a:cubicBezTo>
                    <a:pt x="35122" y="5451"/>
                    <a:pt x="35131" y="5452"/>
                    <a:pt x="35140" y="5454"/>
                  </a:cubicBezTo>
                  <a:cubicBezTo>
                    <a:pt x="35627" y="5543"/>
                    <a:pt x="35124" y="6151"/>
                    <a:pt x="34982" y="6313"/>
                  </a:cubicBezTo>
                  <a:cubicBezTo>
                    <a:pt x="35255" y="6230"/>
                    <a:pt x="35533" y="6188"/>
                    <a:pt x="35816" y="6182"/>
                  </a:cubicBezTo>
                  <a:lnTo>
                    <a:pt x="35816" y="6182"/>
                  </a:lnTo>
                  <a:cubicBezTo>
                    <a:pt x="35764" y="6334"/>
                    <a:pt x="35737" y="6492"/>
                    <a:pt x="35737" y="6654"/>
                  </a:cubicBezTo>
                  <a:cubicBezTo>
                    <a:pt x="35765" y="6624"/>
                    <a:pt x="35793" y="6612"/>
                    <a:pt x="35821" y="6612"/>
                  </a:cubicBezTo>
                  <a:cubicBezTo>
                    <a:pt x="35916" y="6612"/>
                    <a:pt x="36012" y="6750"/>
                    <a:pt x="36089" y="6791"/>
                  </a:cubicBezTo>
                  <a:cubicBezTo>
                    <a:pt x="36121" y="6805"/>
                    <a:pt x="36250" y="6820"/>
                    <a:pt x="36360" y="6820"/>
                  </a:cubicBezTo>
                  <a:cubicBezTo>
                    <a:pt x="36447" y="6820"/>
                    <a:pt x="36522" y="6811"/>
                    <a:pt x="36529" y="6785"/>
                  </a:cubicBezTo>
                  <a:lnTo>
                    <a:pt x="36529" y="6785"/>
                  </a:lnTo>
                  <a:cubicBezTo>
                    <a:pt x="36482" y="6995"/>
                    <a:pt x="36094" y="7105"/>
                    <a:pt x="36492" y="7262"/>
                  </a:cubicBezTo>
                  <a:cubicBezTo>
                    <a:pt x="36770" y="7383"/>
                    <a:pt x="36760" y="7504"/>
                    <a:pt x="36576" y="7671"/>
                  </a:cubicBezTo>
                  <a:cubicBezTo>
                    <a:pt x="36608" y="7706"/>
                    <a:pt x="36635" y="7719"/>
                    <a:pt x="36660" y="7719"/>
                  </a:cubicBezTo>
                  <a:cubicBezTo>
                    <a:pt x="36717" y="7719"/>
                    <a:pt x="36762" y="7652"/>
                    <a:pt x="36828" y="7645"/>
                  </a:cubicBezTo>
                  <a:cubicBezTo>
                    <a:pt x="36831" y="7645"/>
                    <a:pt x="36835" y="7645"/>
                    <a:pt x="36838" y="7645"/>
                  </a:cubicBezTo>
                  <a:cubicBezTo>
                    <a:pt x="36978" y="7645"/>
                    <a:pt x="37056" y="7861"/>
                    <a:pt x="37184" y="7902"/>
                  </a:cubicBezTo>
                  <a:cubicBezTo>
                    <a:pt x="37200" y="7907"/>
                    <a:pt x="37215" y="7909"/>
                    <a:pt x="37229" y="7909"/>
                  </a:cubicBezTo>
                  <a:cubicBezTo>
                    <a:pt x="37332" y="7909"/>
                    <a:pt x="37376" y="7786"/>
                    <a:pt x="37478" y="7781"/>
                  </a:cubicBezTo>
                  <a:cubicBezTo>
                    <a:pt x="37480" y="7781"/>
                    <a:pt x="37481" y="7781"/>
                    <a:pt x="37483" y="7781"/>
                  </a:cubicBezTo>
                  <a:cubicBezTo>
                    <a:pt x="37580" y="7781"/>
                    <a:pt x="37622" y="7910"/>
                    <a:pt x="37683" y="7910"/>
                  </a:cubicBezTo>
                  <a:cubicBezTo>
                    <a:pt x="37695" y="7910"/>
                    <a:pt x="37708" y="7906"/>
                    <a:pt x="37722" y="7894"/>
                  </a:cubicBezTo>
                  <a:lnTo>
                    <a:pt x="37722" y="7894"/>
                  </a:lnTo>
                  <a:cubicBezTo>
                    <a:pt x="37577" y="8017"/>
                    <a:pt x="37563" y="7987"/>
                    <a:pt x="37688" y="8128"/>
                  </a:cubicBezTo>
                  <a:cubicBezTo>
                    <a:pt x="37777" y="8222"/>
                    <a:pt x="37850" y="8327"/>
                    <a:pt x="37929" y="8426"/>
                  </a:cubicBezTo>
                  <a:cubicBezTo>
                    <a:pt x="37878" y="8470"/>
                    <a:pt x="37802" y="8536"/>
                    <a:pt x="37732" y="8536"/>
                  </a:cubicBezTo>
                  <a:cubicBezTo>
                    <a:pt x="37701" y="8536"/>
                    <a:pt x="37672" y="8523"/>
                    <a:pt x="37646" y="8489"/>
                  </a:cubicBezTo>
                  <a:cubicBezTo>
                    <a:pt x="37590" y="8486"/>
                    <a:pt x="37571" y="8435"/>
                    <a:pt x="37530" y="8435"/>
                  </a:cubicBezTo>
                  <a:cubicBezTo>
                    <a:pt x="37513" y="8435"/>
                    <a:pt x="37492" y="8444"/>
                    <a:pt x="37462" y="8468"/>
                  </a:cubicBezTo>
                  <a:cubicBezTo>
                    <a:pt x="37688" y="8746"/>
                    <a:pt x="37929" y="8610"/>
                    <a:pt x="38217" y="8751"/>
                  </a:cubicBezTo>
                  <a:cubicBezTo>
                    <a:pt x="38500" y="8893"/>
                    <a:pt x="38023" y="8919"/>
                    <a:pt x="38023" y="8919"/>
                  </a:cubicBezTo>
                  <a:cubicBezTo>
                    <a:pt x="38013" y="8930"/>
                    <a:pt x="38233" y="9035"/>
                    <a:pt x="38233" y="9035"/>
                  </a:cubicBezTo>
                  <a:cubicBezTo>
                    <a:pt x="38396" y="9061"/>
                    <a:pt x="38417" y="9087"/>
                    <a:pt x="38396" y="9250"/>
                  </a:cubicBezTo>
                  <a:cubicBezTo>
                    <a:pt x="38381" y="9402"/>
                    <a:pt x="38466" y="9629"/>
                    <a:pt x="38583" y="9629"/>
                  </a:cubicBezTo>
                  <a:cubicBezTo>
                    <a:pt x="38631" y="9629"/>
                    <a:pt x="38683" y="9592"/>
                    <a:pt x="38736" y="9496"/>
                  </a:cubicBezTo>
                  <a:cubicBezTo>
                    <a:pt x="38763" y="9590"/>
                    <a:pt x="38831" y="9575"/>
                    <a:pt x="38862" y="9596"/>
                  </a:cubicBezTo>
                  <a:cubicBezTo>
                    <a:pt x="38894" y="9617"/>
                    <a:pt x="38616" y="9737"/>
                    <a:pt x="38579" y="9774"/>
                  </a:cubicBezTo>
                  <a:cubicBezTo>
                    <a:pt x="38500" y="9842"/>
                    <a:pt x="38590" y="9889"/>
                    <a:pt x="38653" y="9931"/>
                  </a:cubicBezTo>
                  <a:cubicBezTo>
                    <a:pt x="38747" y="9988"/>
                    <a:pt x="38843" y="10001"/>
                    <a:pt x="38936" y="10001"/>
                  </a:cubicBezTo>
                  <a:cubicBezTo>
                    <a:pt x="39012" y="10001"/>
                    <a:pt x="39087" y="9993"/>
                    <a:pt x="39157" y="9993"/>
                  </a:cubicBezTo>
                  <a:cubicBezTo>
                    <a:pt x="39276" y="9993"/>
                    <a:pt x="39384" y="10017"/>
                    <a:pt x="39470" y="10151"/>
                  </a:cubicBezTo>
                  <a:cubicBezTo>
                    <a:pt x="39350" y="10219"/>
                    <a:pt x="39208" y="10288"/>
                    <a:pt x="39140" y="10419"/>
                  </a:cubicBezTo>
                  <a:cubicBezTo>
                    <a:pt x="39053" y="10578"/>
                    <a:pt x="39161" y="10683"/>
                    <a:pt x="39292" y="10683"/>
                  </a:cubicBezTo>
                  <a:cubicBezTo>
                    <a:pt x="39334" y="10683"/>
                    <a:pt x="39378" y="10672"/>
                    <a:pt x="39418" y="10649"/>
                  </a:cubicBezTo>
                  <a:lnTo>
                    <a:pt x="39418" y="10649"/>
                  </a:lnTo>
                  <a:cubicBezTo>
                    <a:pt x="39282" y="10733"/>
                    <a:pt x="39145" y="10885"/>
                    <a:pt x="39240" y="11058"/>
                  </a:cubicBezTo>
                  <a:cubicBezTo>
                    <a:pt x="39294" y="11026"/>
                    <a:pt x="39508" y="10851"/>
                    <a:pt x="39603" y="10851"/>
                  </a:cubicBezTo>
                  <a:cubicBezTo>
                    <a:pt x="39645" y="10851"/>
                    <a:pt x="39664" y="10886"/>
                    <a:pt x="39633" y="10985"/>
                  </a:cubicBezTo>
                  <a:cubicBezTo>
                    <a:pt x="39581" y="11148"/>
                    <a:pt x="39381" y="11258"/>
                    <a:pt x="39481" y="11441"/>
                  </a:cubicBezTo>
                  <a:cubicBezTo>
                    <a:pt x="39544" y="11562"/>
                    <a:pt x="39680" y="11546"/>
                    <a:pt x="39717" y="11693"/>
                  </a:cubicBezTo>
                  <a:cubicBezTo>
                    <a:pt x="39560" y="11766"/>
                    <a:pt x="39822" y="12301"/>
                    <a:pt x="39885" y="12401"/>
                  </a:cubicBezTo>
                  <a:cubicBezTo>
                    <a:pt x="39906" y="12433"/>
                    <a:pt x="39928" y="12445"/>
                    <a:pt x="39950" y="12445"/>
                  </a:cubicBezTo>
                  <a:cubicBezTo>
                    <a:pt x="40033" y="12445"/>
                    <a:pt x="40114" y="12261"/>
                    <a:pt x="40176" y="12261"/>
                  </a:cubicBezTo>
                  <a:cubicBezTo>
                    <a:pt x="40180" y="12261"/>
                    <a:pt x="40185" y="12262"/>
                    <a:pt x="40189" y="12264"/>
                  </a:cubicBezTo>
                  <a:cubicBezTo>
                    <a:pt x="40398" y="12359"/>
                    <a:pt x="39995" y="12678"/>
                    <a:pt x="39942" y="12720"/>
                  </a:cubicBezTo>
                  <a:cubicBezTo>
                    <a:pt x="39837" y="12799"/>
                    <a:pt x="39984" y="13056"/>
                    <a:pt x="40005" y="13124"/>
                  </a:cubicBezTo>
                  <a:lnTo>
                    <a:pt x="40236" y="13727"/>
                  </a:lnTo>
                  <a:cubicBezTo>
                    <a:pt x="40267" y="13774"/>
                    <a:pt x="40467" y="14204"/>
                    <a:pt x="40409" y="14241"/>
                  </a:cubicBezTo>
                  <a:cubicBezTo>
                    <a:pt x="40407" y="14242"/>
                    <a:pt x="40405" y="14242"/>
                    <a:pt x="40403" y="14242"/>
                  </a:cubicBezTo>
                  <a:cubicBezTo>
                    <a:pt x="40339" y="14242"/>
                    <a:pt x="40051" y="13960"/>
                    <a:pt x="39978" y="13960"/>
                  </a:cubicBezTo>
                  <a:cubicBezTo>
                    <a:pt x="39964" y="13960"/>
                    <a:pt x="39958" y="13970"/>
                    <a:pt x="39963" y="13995"/>
                  </a:cubicBezTo>
                  <a:cubicBezTo>
                    <a:pt x="40021" y="14089"/>
                    <a:pt x="40126" y="14702"/>
                    <a:pt x="40220" y="14770"/>
                  </a:cubicBezTo>
                  <a:cubicBezTo>
                    <a:pt x="40174" y="14751"/>
                    <a:pt x="40133" y="14742"/>
                    <a:pt x="40096" y="14742"/>
                  </a:cubicBezTo>
                  <a:cubicBezTo>
                    <a:pt x="39996" y="14742"/>
                    <a:pt x="39927" y="14807"/>
                    <a:pt x="39858" y="14891"/>
                  </a:cubicBezTo>
                  <a:cubicBezTo>
                    <a:pt x="39785" y="14996"/>
                    <a:pt x="39733" y="15106"/>
                    <a:pt x="39691" y="15227"/>
                  </a:cubicBezTo>
                  <a:cubicBezTo>
                    <a:pt x="39659" y="15321"/>
                    <a:pt x="39733" y="15421"/>
                    <a:pt x="39685" y="15525"/>
                  </a:cubicBezTo>
                  <a:cubicBezTo>
                    <a:pt x="39602" y="15729"/>
                    <a:pt x="39427" y="15761"/>
                    <a:pt x="39250" y="15761"/>
                  </a:cubicBezTo>
                  <a:cubicBezTo>
                    <a:pt x="39171" y="15761"/>
                    <a:pt x="39092" y="15754"/>
                    <a:pt x="39020" y="15754"/>
                  </a:cubicBezTo>
                  <a:cubicBezTo>
                    <a:pt x="39000" y="15754"/>
                    <a:pt x="38981" y="15755"/>
                    <a:pt x="38962" y="15756"/>
                  </a:cubicBezTo>
                  <a:cubicBezTo>
                    <a:pt x="38883" y="15756"/>
                    <a:pt x="38909" y="15803"/>
                    <a:pt x="38941" y="15861"/>
                  </a:cubicBezTo>
                  <a:cubicBezTo>
                    <a:pt x="38862" y="15908"/>
                    <a:pt x="38784" y="15940"/>
                    <a:pt x="38694" y="15966"/>
                  </a:cubicBezTo>
                  <a:cubicBezTo>
                    <a:pt x="38553" y="16013"/>
                    <a:pt x="38448" y="16176"/>
                    <a:pt x="38259" y="16207"/>
                  </a:cubicBezTo>
                  <a:cubicBezTo>
                    <a:pt x="38230" y="16211"/>
                    <a:pt x="38200" y="16212"/>
                    <a:pt x="38170" y="16212"/>
                  </a:cubicBezTo>
                  <a:cubicBezTo>
                    <a:pt x="38062" y="16212"/>
                    <a:pt x="37953" y="16190"/>
                    <a:pt x="37850" y="16149"/>
                  </a:cubicBezTo>
                  <a:cubicBezTo>
                    <a:pt x="37808" y="16140"/>
                    <a:pt x="37745" y="16122"/>
                    <a:pt x="37688" y="16122"/>
                  </a:cubicBezTo>
                  <a:cubicBezTo>
                    <a:pt x="37647" y="16122"/>
                    <a:pt x="37609" y="16131"/>
                    <a:pt x="37583" y="16160"/>
                  </a:cubicBezTo>
                  <a:cubicBezTo>
                    <a:pt x="37557" y="16191"/>
                    <a:pt x="37513" y="16203"/>
                    <a:pt x="37459" y="16203"/>
                  </a:cubicBezTo>
                  <a:cubicBezTo>
                    <a:pt x="37276" y="16203"/>
                    <a:pt x="36978" y="16058"/>
                    <a:pt x="36865" y="15997"/>
                  </a:cubicBezTo>
                  <a:cubicBezTo>
                    <a:pt x="36802" y="15987"/>
                    <a:pt x="36262" y="15903"/>
                    <a:pt x="36256" y="15856"/>
                  </a:cubicBezTo>
                  <a:cubicBezTo>
                    <a:pt x="36256" y="15803"/>
                    <a:pt x="36435" y="15751"/>
                    <a:pt x="36450" y="15735"/>
                  </a:cubicBezTo>
                  <a:lnTo>
                    <a:pt x="36173" y="15678"/>
                  </a:lnTo>
                  <a:cubicBezTo>
                    <a:pt x="36151" y="15681"/>
                    <a:pt x="36007" y="15701"/>
                    <a:pt x="35903" y="15701"/>
                  </a:cubicBezTo>
                  <a:cubicBezTo>
                    <a:pt x="35853" y="15701"/>
                    <a:pt x="35812" y="15696"/>
                    <a:pt x="35800" y="15683"/>
                  </a:cubicBezTo>
                  <a:cubicBezTo>
                    <a:pt x="35785" y="15662"/>
                    <a:pt x="35947" y="15552"/>
                    <a:pt x="35942" y="15489"/>
                  </a:cubicBezTo>
                  <a:cubicBezTo>
                    <a:pt x="35931" y="15379"/>
                    <a:pt x="35821" y="15274"/>
                    <a:pt x="35769" y="15190"/>
                  </a:cubicBezTo>
                  <a:cubicBezTo>
                    <a:pt x="35629" y="15112"/>
                    <a:pt x="35418" y="14933"/>
                    <a:pt x="35629" y="14832"/>
                  </a:cubicBezTo>
                  <a:lnTo>
                    <a:pt x="35629" y="14832"/>
                  </a:lnTo>
                  <a:cubicBezTo>
                    <a:pt x="35621" y="14835"/>
                    <a:pt x="35611" y="14836"/>
                    <a:pt x="35600" y="14836"/>
                  </a:cubicBezTo>
                  <a:cubicBezTo>
                    <a:pt x="35539" y="14836"/>
                    <a:pt x="35447" y="14794"/>
                    <a:pt x="35397" y="14794"/>
                  </a:cubicBezTo>
                  <a:cubicBezTo>
                    <a:pt x="35386" y="14794"/>
                    <a:pt x="35376" y="14796"/>
                    <a:pt x="35370" y="14802"/>
                  </a:cubicBezTo>
                  <a:cubicBezTo>
                    <a:pt x="35507" y="14655"/>
                    <a:pt x="35480" y="14576"/>
                    <a:pt x="35397" y="14367"/>
                  </a:cubicBezTo>
                  <a:cubicBezTo>
                    <a:pt x="35355" y="14267"/>
                    <a:pt x="35313" y="14110"/>
                    <a:pt x="35224" y="14047"/>
                  </a:cubicBezTo>
                  <a:cubicBezTo>
                    <a:pt x="35209" y="14036"/>
                    <a:pt x="35196" y="14033"/>
                    <a:pt x="35184" y="14033"/>
                  </a:cubicBezTo>
                  <a:cubicBezTo>
                    <a:pt x="35167" y="14033"/>
                    <a:pt x="35153" y="14039"/>
                    <a:pt x="35141" y="14039"/>
                  </a:cubicBezTo>
                  <a:cubicBezTo>
                    <a:pt x="35129" y="14039"/>
                    <a:pt x="35118" y="14033"/>
                    <a:pt x="35108" y="14005"/>
                  </a:cubicBezTo>
                  <a:cubicBezTo>
                    <a:pt x="35019" y="13795"/>
                    <a:pt x="35077" y="13680"/>
                    <a:pt x="34967" y="13460"/>
                  </a:cubicBezTo>
                  <a:cubicBezTo>
                    <a:pt x="34919" y="13360"/>
                    <a:pt x="34626" y="12951"/>
                    <a:pt x="34773" y="12857"/>
                  </a:cubicBezTo>
                  <a:cubicBezTo>
                    <a:pt x="34735" y="12802"/>
                    <a:pt x="34702" y="12782"/>
                    <a:pt x="34671" y="12782"/>
                  </a:cubicBezTo>
                  <a:cubicBezTo>
                    <a:pt x="34598" y="12782"/>
                    <a:pt x="34536" y="12888"/>
                    <a:pt x="34453" y="12888"/>
                  </a:cubicBezTo>
                  <a:cubicBezTo>
                    <a:pt x="34434" y="12888"/>
                    <a:pt x="34413" y="12882"/>
                    <a:pt x="34390" y="12867"/>
                  </a:cubicBezTo>
                  <a:cubicBezTo>
                    <a:pt x="34306" y="12815"/>
                    <a:pt x="34406" y="12642"/>
                    <a:pt x="34432" y="12595"/>
                  </a:cubicBezTo>
                  <a:cubicBezTo>
                    <a:pt x="34427" y="12516"/>
                    <a:pt x="34411" y="12443"/>
                    <a:pt x="34390" y="12374"/>
                  </a:cubicBezTo>
                  <a:cubicBezTo>
                    <a:pt x="34339" y="12190"/>
                    <a:pt x="33626" y="11905"/>
                    <a:pt x="33770" y="11746"/>
                  </a:cubicBezTo>
                  <a:lnTo>
                    <a:pt x="33770" y="11746"/>
                  </a:lnTo>
                  <a:cubicBezTo>
                    <a:pt x="33711" y="11797"/>
                    <a:pt x="33501" y="11927"/>
                    <a:pt x="33400" y="11927"/>
                  </a:cubicBezTo>
                  <a:cubicBezTo>
                    <a:pt x="33378" y="11927"/>
                    <a:pt x="33361" y="11921"/>
                    <a:pt x="33352" y="11908"/>
                  </a:cubicBezTo>
                  <a:cubicBezTo>
                    <a:pt x="33320" y="11866"/>
                    <a:pt x="33404" y="11730"/>
                    <a:pt x="33420" y="11698"/>
                  </a:cubicBezTo>
                  <a:cubicBezTo>
                    <a:pt x="33415" y="11646"/>
                    <a:pt x="33394" y="11593"/>
                    <a:pt x="33373" y="11541"/>
                  </a:cubicBezTo>
                  <a:cubicBezTo>
                    <a:pt x="33315" y="11404"/>
                    <a:pt x="33284" y="11347"/>
                    <a:pt x="33153" y="11273"/>
                  </a:cubicBezTo>
                  <a:cubicBezTo>
                    <a:pt x="33111" y="11247"/>
                    <a:pt x="33053" y="11205"/>
                    <a:pt x="33069" y="11148"/>
                  </a:cubicBezTo>
                  <a:cubicBezTo>
                    <a:pt x="33105" y="11032"/>
                    <a:pt x="33378" y="11016"/>
                    <a:pt x="33378" y="10954"/>
                  </a:cubicBezTo>
                  <a:cubicBezTo>
                    <a:pt x="33378" y="10875"/>
                    <a:pt x="33021" y="10822"/>
                    <a:pt x="32959" y="10765"/>
                  </a:cubicBezTo>
                  <a:cubicBezTo>
                    <a:pt x="32775" y="10597"/>
                    <a:pt x="32665" y="10324"/>
                    <a:pt x="32529" y="10115"/>
                  </a:cubicBezTo>
                  <a:cubicBezTo>
                    <a:pt x="32506" y="10080"/>
                    <a:pt x="32480" y="10067"/>
                    <a:pt x="32452" y="10067"/>
                  </a:cubicBezTo>
                  <a:cubicBezTo>
                    <a:pt x="32345" y="10067"/>
                    <a:pt x="32206" y="10263"/>
                    <a:pt x="32108" y="10263"/>
                  </a:cubicBezTo>
                  <a:cubicBezTo>
                    <a:pt x="32062" y="10263"/>
                    <a:pt x="32025" y="10221"/>
                    <a:pt x="32004" y="10099"/>
                  </a:cubicBezTo>
                  <a:cubicBezTo>
                    <a:pt x="31962" y="9868"/>
                    <a:pt x="32004" y="9706"/>
                    <a:pt x="31742" y="9569"/>
                  </a:cubicBezTo>
                  <a:cubicBezTo>
                    <a:pt x="31729" y="9563"/>
                    <a:pt x="31709" y="9560"/>
                    <a:pt x="31684" y="9560"/>
                  </a:cubicBezTo>
                  <a:cubicBezTo>
                    <a:pt x="31621" y="9560"/>
                    <a:pt x="31529" y="9576"/>
                    <a:pt x="31455" y="9576"/>
                  </a:cubicBezTo>
                  <a:cubicBezTo>
                    <a:pt x="31356" y="9576"/>
                    <a:pt x="31291" y="9548"/>
                    <a:pt x="31370" y="9417"/>
                  </a:cubicBezTo>
                  <a:cubicBezTo>
                    <a:pt x="31507" y="9189"/>
                    <a:pt x="31321" y="9143"/>
                    <a:pt x="31136" y="9143"/>
                  </a:cubicBezTo>
                  <a:cubicBezTo>
                    <a:pt x="31066" y="9143"/>
                    <a:pt x="30997" y="9149"/>
                    <a:pt x="30945" y="9155"/>
                  </a:cubicBezTo>
                  <a:cubicBezTo>
                    <a:pt x="30935" y="9156"/>
                    <a:pt x="30924" y="9156"/>
                    <a:pt x="30914" y="9156"/>
                  </a:cubicBezTo>
                  <a:cubicBezTo>
                    <a:pt x="30617" y="9156"/>
                    <a:pt x="30730" y="8856"/>
                    <a:pt x="30552" y="8678"/>
                  </a:cubicBezTo>
                  <a:cubicBezTo>
                    <a:pt x="30522" y="8648"/>
                    <a:pt x="30495" y="8635"/>
                    <a:pt x="30470" y="8635"/>
                  </a:cubicBezTo>
                  <a:cubicBezTo>
                    <a:pt x="30345" y="8635"/>
                    <a:pt x="30271" y="8945"/>
                    <a:pt x="30180" y="8993"/>
                  </a:cubicBezTo>
                  <a:cubicBezTo>
                    <a:pt x="30175" y="8995"/>
                    <a:pt x="30170" y="8996"/>
                    <a:pt x="30165" y="8996"/>
                  </a:cubicBezTo>
                  <a:cubicBezTo>
                    <a:pt x="30076" y="8996"/>
                    <a:pt x="30119" y="8556"/>
                    <a:pt x="30002" y="8556"/>
                  </a:cubicBezTo>
                  <a:cubicBezTo>
                    <a:pt x="29994" y="8556"/>
                    <a:pt x="29985" y="8558"/>
                    <a:pt x="29975" y="8563"/>
                  </a:cubicBezTo>
                  <a:cubicBezTo>
                    <a:pt x="29928" y="8584"/>
                    <a:pt x="29975" y="8709"/>
                    <a:pt x="29881" y="8725"/>
                  </a:cubicBezTo>
                  <a:cubicBezTo>
                    <a:pt x="29802" y="8709"/>
                    <a:pt x="29734" y="8662"/>
                    <a:pt x="29692" y="8594"/>
                  </a:cubicBezTo>
                  <a:cubicBezTo>
                    <a:pt x="29650" y="8400"/>
                    <a:pt x="29944" y="8374"/>
                    <a:pt x="29734" y="8154"/>
                  </a:cubicBezTo>
                  <a:cubicBezTo>
                    <a:pt x="29467" y="7844"/>
                    <a:pt x="29005" y="7635"/>
                    <a:pt x="28623" y="7535"/>
                  </a:cubicBezTo>
                  <a:cubicBezTo>
                    <a:pt x="28491" y="7504"/>
                    <a:pt x="28460" y="7525"/>
                    <a:pt x="28339" y="7467"/>
                  </a:cubicBezTo>
                  <a:cubicBezTo>
                    <a:pt x="28308" y="7477"/>
                    <a:pt x="28284" y="7481"/>
                    <a:pt x="28266" y="7481"/>
                  </a:cubicBezTo>
                  <a:cubicBezTo>
                    <a:pt x="28107" y="7481"/>
                    <a:pt x="28426" y="7146"/>
                    <a:pt x="28402" y="7137"/>
                  </a:cubicBezTo>
                  <a:cubicBezTo>
                    <a:pt x="28381" y="7125"/>
                    <a:pt x="28360" y="7120"/>
                    <a:pt x="28340" y="7120"/>
                  </a:cubicBezTo>
                  <a:cubicBezTo>
                    <a:pt x="28225" y="7120"/>
                    <a:pt x="28132" y="7278"/>
                    <a:pt x="28048" y="7278"/>
                  </a:cubicBezTo>
                  <a:cubicBezTo>
                    <a:pt x="28004" y="7278"/>
                    <a:pt x="27962" y="7236"/>
                    <a:pt x="27920" y="7105"/>
                  </a:cubicBezTo>
                  <a:cubicBezTo>
                    <a:pt x="27862" y="7074"/>
                    <a:pt x="27805" y="7053"/>
                    <a:pt x="27736" y="7042"/>
                  </a:cubicBezTo>
                  <a:cubicBezTo>
                    <a:pt x="27605" y="6974"/>
                    <a:pt x="26546" y="6895"/>
                    <a:pt x="26646" y="6659"/>
                  </a:cubicBezTo>
                  <a:lnTo>
                    <a:pt x="26646" y="6659"/>
                  </a:lnTo>
                  <a:cubicBezTo>
                    <a:pt x="26473" y="6722"/>
                    <a:pt x="26300" y="6801"/>
                    <a:pt x="26132" y="6880"/>
                  </a:cubicBezTo>
                  <a:cubicBezTo>
                    <a:pt x="26206" y="6686"/>
                    <a:pt x="26032" y="6576"/>
                    <a:pt x="25880" y="6513"/>
                  </a:cubicBezTo>
                  <a:cubicBezTo>
                    <a:pt x="25713" y="6439"/>
                    <a:pt x="25776" y="6298"/>
                    <a:pt x="25728" y="6151"/>
                  </a:cubicBezTo>
                  <a:cubicBezTo>
                    <a:pt x="25724" y="6135"/>
                    <a:pt x="25715" y="6129"/>
                    <a:pt x="25702" y="6129"/>
                  </a:cubicBezTo>
                  <a:cubicBezTo>
                    <a:pt x="25614" y="6129"/>
                    <a:pt x="25353" y="6437"/>
                    <a:pt x="25201" y="6437"/>
                  </a:cubicBezTo>
                  <a:cubicBezTo>
                    <a:pt x="25193" y="6437"/>
                    <a:pt x="25185" y="6436"/>
                    <a:pt x="25178" y="6434"/>
                  </a:cubicBezTo>
                  <a:cubicBezTo>
                    <a:pt x="25194" y="6361"/>
                    <a:pt x="25377" y="6015"/>
                    <a:pt x="25319" y="5978"/>
                  </a:cubicBezTo>
                  <a:cubicBezTo>
                    <a:pt x="25281" y="5954"/>
                    <a:pt x="25229" y="5943"/>
                    <a:pt x="25175" y="5943"/>
                  </a:cubicBezTo>
                  <a:cubicBezTo>
                    <a:pt x="25037" y="5943"/>
                    <a:pt x="24878" y="6011"/>
                    <a:pt x="24848" y="6109"/>
                  </a:cubicBezTo>
                  <a:cubicBezTo>
                    <a:pt x="24824" y="6199"/>
                    <a:pt x="24899" y="6323"/>
                    <a:pt x="24797" y="6323"/>
                  </a:cubicBezTo>
                  <a:cubicBezTo>
                    <a:pt x="24786" y="6323"/>
                    <a:pt x="24774" y="6322"/>
                    <a:pt x="24758" y="6319"/>
                  </a:cubicBezTo>
                  <a:cubicBezTo>
                    <a:pt x="24659" y="6298"/>
                    <a:pt x="24638" y="6266"/>
                    <a:pt x="24601" y="6177"/>
                  </a:cubicBezTo>
                  <a:cubicBezTo>
                    <a:pt x="24533" y="6025"/>
                    <a:pt x="24706" y="5831"/>
                    <a:pt x="24643" y="5695"/>
                  </a:cubicBezTo>
                  <a:cubicBezTo>
                    <a:pt x="24642" y="5693"/>
                    <a:pt x="24641" y="5692"/>
                    <a:pt x="24639" y="5692"/>
                  </a:cubicBezTo>
                  <a:cubicBezTo>
                    <a:pt x="24614" y="5692"/>
                    <a:pt x="24481" y="5863"/>
                    <a:pt x="24481" y="5863"/>
                  </a:cubicBezTo>
                  <a:cubicBezTo>
                    <a:pt x="24402" y="5915"/>
                    <a:pt x="24310" y="5945"/>
                    <a:pt x="24215" y="5945"/>
                  </a:cubicBezTo>
                  <a:cubicBezTo>
                    <a:pt x="24195" y="5945"/>
                    <a:pt x="24175" y="5944"/>
                    <a:pt x="24155" y="5941"/>
                  </a:cubicBezTo>
                  <a:cubicBezTo>
                    <a:pt x="24068" y="5932"/>
                    <a:pt x="24053" y="5876"/>
                    <a:pt x="24005" y="5876"/>
                  </a:cubicBezTo>
                  <a:cubicBezTo>
                    <a:pt x="23996" y="5876"/>
                    <a:pt x="23985" y="5878"/>
                    <a:pt x="23972" y="5883"/>
                  </a:cubicBezTo>
                  <a:cubicBezTo>
                    <a:pt x="23862" y="5936"/>
                    <a:pt x="23815" y="6015"/>
                    <a:pt x="23741" y="6088"/>
                  </a:cubicBezTo>
                  <a:cubicBezTo>
                    <a:pt x="23729" y="6103"/>
                    <a:pt x="23717" y="6110"/>
                    <a:pt x="23706" y="6110"/>
                  </a:cubicBezTo>
                  <a:cubicBezTo>
                    <a:pt x="23646" y="6110"/>
                    <a:pt x="23604" y="5914"/>
                    <a:pt x="23510" y="5914"/>
                  </a:cubicBezTo>
                  <a:cubicBezTo>
                    <a:pt x="23493" y="5914"/>
                    <a:pt x="23474" y="5920"/>
                    <a:pt x="23453" y="5936"/>
                  </a:cubicBezTo>
                  <a:cubicBezTo>
                    <a:pt x="23374" y="5988"/>
                    <a:pt x="23364" y="6093"/>
                    <a:pt x="23285" y="6119"/>
                  </a:cubicBezTo>
                  <a:cubicBezTo>
                    <a:pt x="23236" y="6128"/>
                    <a:pt x="23185" y="6132"/>
                    <a:pt x="23135" y="6132"/>
                  </a:cubicBezTo>
                  <a:cubicBezTo>
                    <a:pt x="23094" y="6132"/>
                    <a:pt x="23053" y="6129"/>
                    <a:pt x="23012" y="6125"/>
                  </a:cubicBezTo>
                  <a:lnTo>
                    <a:pt x="23012" y="6125"/>
                  </a:lnTo>
                  <a:cubicBezTo>
                    <a:pt x="23015" y="6125"/>
                    <a:pt x="23017" y="6125"/>
                    <a:pt x="23019" y="6125"/>
                  </a:cubicBezTo>
                  <a:cubicBezTo>
                    <a:pt x="23234" y="6125"/>
                    <a:pt x="23554" y="5883"/>
                    <a:pt x="23186" y="5852"/>
                  </a:cubicBezTo>
                  <a:cubicBezTo>
                    <a:pt x="23162" y="5849"/>
                    <a:pt x="23137" y="5847"/>
                    <a:pt x="23110" y="5847"/>
                  </a:cubicBezTo>
                  <a:cubicBezTo>
                    <a:pt x="22931" y="5847"/>
                    <a:pt x="22694" y="5925"/>
                    <a:pt x="22703" y="6098"/>
                  </a:cubicBezTo>
                  <a:cubicBezTo>
                    <a:pt x="22694" y="5938"/>
                    <a:pt x="22508" y="5888"/>
                    <a:pt x="22275" y="5888"/>
                  </a:cubicBezTo>
                  <a:cubicBezTo>
                    <a:pt x="21943" y="5888"/>
                    <a:pt x="21515" y="5989"/>
                    <a:pt x="21361" y="6020"/>
                  </a:cubicBezTo>
                  <a:cubicBezTo>
                    <a:pt x="21120" y="6062"/>
                    <a:pt x="21246" y="6224"/>
                    <a:pt x="21282" y="6434"/>
                  </a:cubicBezTo>
                  <a:cubicBezTo>
                    <a:pt x="21246" y="6565"/>
                    <a:pt x="21220" y="6628"/>
                    <a:pt x="21180" y="6628"/>
                  </a:cubicBezTo>
                  <a:cubicBezTo>
                    <a:pt x="21145" y="6628"/>
                    <a:pt x="21099" y="6580"/>
                    <a:pt x="21025" y="6486"/>
                  </a:cubicBezTo>
                  <a:cubicBezTo>
                    <a:pt x="20980" y="6222"/>
                    <a:pt x="20674" y="6136"/>
                    <a:pt x="20389" y="6136"/>
                  </a:cubicBezTo>
                  <a:cubicBezTo>
                    <a:pt x="20250" y="6136"/>
                    <a:pt x="20115" y="6157"/>
                    <a:pt x="20019" y="6188"/>
                  </a:cubicBezTo>
                  <a:cubicBezTo>
                    <a:pt x="19856" y="6235"/>
                    <a:pt x="19662" y="6277"/>
                    <a:pt x="19594" y="6444"/>
                  </a:cubicBezTo>
                  <a:cubicBezTo>
                    <a:pt x="19491" y="6681"/>
                    <a:pt x="19424" y="6766"/>
                    <a:pt x="19179" y="6858"/>
                  </a:cubicBezTo>
                  <a:lnTo>
                    <a:pt x="19179" y="6858"/>
                  </a:lnTo>
                  <a:cubicBezTo>
                    <a:pt x="19390" y="6776"/>
                    <a:pt x="19442" y="6575"/>
                    <a:pt x="19261" y="6575"/>
                  </a:cubicBezTo>
                  <a:cubicBezTo>
                    <a:pt x="19224" y="6575"/>
                    <a:pt x="19178" y="6583"/>
                    <a:pt x="19122" y="6602"/>
                  </a:cubicBezTo>
                  <a:cubicBezTo>
                    <a:pt x="18860" y="6686"/>
                    <a:pt x="18603" y="6785"/>
                    <a:pt x="18351" y="6901"/>
                  </a:cubicBezTo>
                  <a:cubicBezTo>
                    <a:pt x="18061" y="7028"/>
                    <a:pt x="17934" y="7106"/>
                    <a:pt x="17917" y="7409"/>
                  </a:cubicBezTo>
                  <a:lnTo>
                    <a:pt x="17917" y="7409"/>
                  </a:lnTo>
                  <a:cubicBezTo>
                    <a:pt x="17924" y="7279"/>
                    <a:pt x="17936" y="7166"/>
                    <a:pt x="17838" y="7058"/>
                  </a:cubicBezTo>
                  <a:cubicBezTo>
                    <a:pt x="17819" y="7038"/>
                    <a:pt x="17784" y="7028"/>
                    <a:pt x="17746" y="7028"/>
                  </a:cubicBezTo>
                  <a:cubicBezTo>
                    <a:pt x="17665" y="7028"/>
                    <a:pt x="17571" y="7071"/>
                    <a:pt x="17596" y="7142"/>
                  </a:cubicBezTo>
                  <a:cubicBezTo>
                    <a:pt x="17644" y="7283"/>
                    <a:pt x="17434" y="7289"/>
                    <a:pt x="17313" y="7362"/>
                  </a:cubicBezTo>
                  <a:cubicBezTo>
                    <a:pt x="17250" y="7399"/>
                    <a:pt x="17319" y="7530"/>
                    <a:pt x="17282" y="7603"/>
                  </a:cubicBezTo>
                  <a:cubicBezTo>
                    <a:pt x="17265" y="7644"/>
                    <a:pt x="17234" y="7657"/>
                    <a:pt x="17196" y="7657"/>
                  </a:cubicBezTo>
                  <a:cubicBezTo>
                    <a:pt x="17137" y="7657"/>
                    <a:pt x="17062" y="7627"/>
                    <a:pt x="17001" y="7627"/>
                  </a:cubicBezTo>
                  <a:cubicBezTo>
                    <a:pt x="16991" y="7627"/>
                    <a:pt x="16982" y="7628"/>
                    <a:pt x="16972" y="7629"/>
                  </a:cubicBezTo>
                  <a:cubicBezTo>
                    <a:pt x="16878" y="7645"/>
                    <a:pt x="16789" y="7682"/>
                    <a:pt x="16705" y="7740"/>
                  </a:cubicBezTo>
                  <a:cubicBezTo>
                    <a:pt x="16621" y="7797"/>
                    <a:pt x="16522" y="7892"/>
                    <a:pt x="16543" y="8007"/>
                  </a:cubicBezTo>
                  <a:cubicBezTo>
                    <a:pt x="16564" y="8122"/>
                    <a:pt x="16438" y="8138"/>
                    <a:pt x="16338" y="8206"/>
                  </a:cubicBezTo>
                  <a:cubicBezTo>
                    <a:pt x="16279" y="8119"/>
                    <a:pt x="16268" y="8056"/>
                    <a:pt x="16237" y="8056"/>
                  </a:cubicBezTo>
                  <a:cubicBezTo>
                    <a:pt x="16216" y="8056"/>
                    <a:pt x="16185" y="8086"/>
                    <a:pt x="16123" y="8159"/>
                  </a:cubicBezTo>
                  <a:cubicBezTo>
                    <a:pt x="16034" y="8259"/>
                    <a:pt x="15955" y="8369"/>
                    <a:pt x="15882" y="8484"/>
                  </a:cubicBezTo>
                  <a:cubicBezTo>
                    <a:pt x="15882" y="8483"/>
                    <a:pt x="15882" y="8483"/>
                    <a:pt x="15882" y="8483"/>
                  </a:cubicBezTo>
                  <a:lnTo>
                    <a:pt x="15882" y="8483"/>
                  </a:lnTo>
                  <a:cubicBezTo>
                    <a:pt x="15878" y="8483"/>
                    <a:pt x="15799" y="8636"/>
                    <a:pt x="15760" y="8636"/>
                  </a:cubicBezTo>
                  <a:cubicBezTo>
                    <a:pt x="15751" y="8636"/>
                    <a:pt x="15744" y="8628"/>
                    <a:pt x="15740" y="8610"/>
                  </a:cubicBezTo>
                  <a:cubicBezTo>
                    <a:pt x="15730" y="8568"/>
                    <a:pt x="15772" y="8510"/>
                    <a:pt x="15698" y="8453"/>
                  </a:cubicBezTo>
                  <a:cubicBezTo>
                    <a:pt x="15531" y="8568"/>
                    <a:pt x="15588" y="8589"/>
                    <a:pt x="15546" y="8741"/>
                  </a:cubicBezTo>
                  <a:cubicBezTo>
                    <a:pt x="15524" y="8830"/>
                    <a:pt x="15449" y="8999"/>
                    <a:pt x="15339" y="8999"/>
                  </a:cubicBezTo>
                  <a:cubicBezTo>
                    <a:pt x="15320" y="8999"/>
                    <a:pt x="15300" y="8994"/>
                    <a:pt x="15279" y="8982"/>
                  </a:cubicBezTo>
                  <a:cubicBezTo>
                    <a:pt x="15142" y="8914"/>
                    <a:pt x="15151" y="8831"/>
                    <a:pt x="15069" y="8831"/>
                  </a:cubicBezTo>
                  <a:cubicBezTo>
                    <a:pt x="15037" y="8831"/>
                    <a:pt x="14993" y="8843"/>
                    <a:pt x="14922" y="8872"/>
                  </a:cubicBezTo>
                  <a:cubicBezTo>
                    <a:pt x="14781" y="8924"/>
                    <a:pt x="14566" y="8987"/>
                    <a:pt x="14445" y="9082"/>
                  </a:cubicBezTo>
                  <a:cubicBezTo>
                    <a:pt x="14314" y="9181"/>
                    <a:pt x="14487" y="9218"/>
                    <a:pt x="14524" y="9286"/>
                  </a:cubicBezTo>
                  <a:cubicBezTo>
                    <a:pt x="14576" y="9386"/>
                    <a:pt x="14503" y="9512"/>
                    <a:pt x="14388" y="9512"/>
                  </a:cubicBezTo>
                  <a:cubicBezTo>
                    <a:pt x="14309" y="9512"/>
                    <a:pt x="14036" y="9596"/>
                    <a:pt x="14131" y="9706"/>
                  </a:cubicBezTo>
                  <a:cubicBezTo>
                    <a:pt x="14090" y="9658"/>
                    <a:pt x="14046" y="9638"/>
                    <a:pt x="14002" y="9638"/>
                  </a:cubicBezTo>
                  <a:cubicBezTo>
                    <a:pt x="13792" y="9638"/>
                    <a:pt x="13565" y="10089"/>
                    <a:pt x="13491" y="10193"/>
                  </a:cubicBezTo>
                  <a:cubicBezTo>
                    <a:pt x="13397" y="10319"/>
                    <a:pt x="13365" y="10240"/>
                    <a:pt x="13245" y="10303"/>
                  </a:cubicBezTo>
                  <a:cubicBezTo>
                    <a:pt x="13108" y="10382"/>
                    <a:pt x="12988" y="10482"/>
                    <a:pt x="12883" y="10597"/>
                  </a:cubicBezTo>
                  <a:cubicBezTo>
                    <a:pt x="12807" y="10673"/>
                    <a:pt x="12392" y="11187"/>
                    <a:pt x="12209" y="11187"/>
                  </a:cubicBezTo>
                  <a:cubicBezTo>
                    <a:pt x="12190" y="11187"/>
                    <a:pt x="12173" y="11181"/>
                    <a:pt x="12159" y="11168"/>
                  </a:cubicBezTo>
                  <a:cubicBezTo>
                    <a:pt x="12028" y="11321"/>
                    <a:pt x="12013" y="11383"/>
                    <a:pt x="12149" y="11525"/>
                  </a:cubicBezTo>
                  <a:cubicBezTo>
                    <a:pt x="12217" y="11593"/>
                    <a:pt x="12254" y="11813"/>
                    <a:pt x="12186" y="11887"/>
                  </a:cubicBezTo>
                  <a:lnTo>
                    <a:pt x="12186" y="11887"/>
                  </a:lnTo>
                  <a:cubicBezTo>
                    <a:pt x="12195" y="11876"/>
                    <a:pt x="11935" y="11760"/>
                    <a:pt x="11868" y="11760"/>
                  </a:cubicBezTo>
                  <a:cubicBezTo>
                    <a:pt x="11865" y="11760"/>
                    <a:pt x="11863" y="11761"/>
                    <a:pt x="11861" y="11761"/>
                  </a:cubicBezTo>
                  <a:cubicBezTo>
                    <a:pt x="11703" y="11792"/>
                    <a:pt x="11583" y="11923"/>
                    <a:pt x="11556" y="12081"/>
                  </a:cubicBezTo>
                  <a:cubicBezTo>
                    <a:pt x="11530" y="12217"/>
                    <a:pt x="11483" y="12353"/>
                    <a:pt x="11415" y="12474"/>
                  </a:cubicBezTo>
                  <a:cubicBezTo>
                    <a:pt x="11412" y="12479"/>
                    <a:pt x="11393" y="12480"/>
                    <a:pt x="11367" y="12480"/>
                  </a:cubicBezTo>
                  <a:cubicBezTo>
                    <a:pt x="11335" y="12480"/>
                    <a:pt x="11294" y="12478"/>
                    <a:pt x="11258" y="12478"/>
                  </a:cubicBezTo>
                  <a:cubicBezTo>
                    <a:pt x="11228" y="12478"/>
                    <a:pt x="11202" y="12480"/>
                    <a:pt x="11189" y="12485"/>
                  </a:cubicBezTo>
                  <a:cubicBezTo>
                    <a:pt x="10959" y="12589"/>
                    <a:pt x="11399" y="12909"/>
                    <a:pt x="11294" y="13066"/>
                  </a:cubicBezTo>
                  <a:cubicBezTo>
                    <a:pt x="11262" y="13112"/>
                    <a:pt x="11230" y="13130"/>
                    <a:pt x="11199" y="13130"/>
                  </a:cubicBezTo>
                  <a:cubicBezTo>
                    <a:pt x="11094" y="13130"/>
                    <a:pt x="10991" y="12936"/>
                    <a:pt x="10888" y="12936"/>
                  </a:cubicBezTo>
                  <a:cubicBezTo>
                    <a:pt x="10869" y="12936"/>
                    <a:pt x="10851" y="12942"/>
                    <a:pt x="10833" y="12956"/>
                  </a:cubicBezTo>
                  <a:cubicBezTo>
                    <a:pt x="10571" y="13161"/>
                    <a:pt x="10686" y="13633"/>
                    <a:pt x="10628" y="13900"/>
                  </a:cubicBezTo>
                  <a:cubicBezTo>
                    <a:pt x="10616" y="13937"/>
                    <a:pt x="10474" y="14298"/>
                    <a:pt x="10404" y="14298"/>
                  </a:cubicBezTo>
                  <a:cubicBezTo>
                    <a:pt x="10385" y="14298"/>
                    <a:pt x="10371" y="14272"/>
                    <a:pt x="10366" y="14204"/>
                  </a:cubicBezTo>
                  <a:cubicBezTo>
                    <a:pt x="10465" y="14052"/>
                    <a:pt x="10455" y="13936"/>
                    <a:pt x="10369" y="13936"/>
                  </a:cubicBezTo>
                  <a:cubicBezTo>
                    <a:pt x="10328" y="13936"/>
                    <a:pt x="10270" y="13963"/>
                    <a:pt x="10198" y="14026"/>
                  </a:cubicBezTo>
                  <a:cubicBezTo>
                    <a:pt x="10120" y="14094"/>
                    <a:pt x="9973" y="14382"/>
                    <a:pt x="10136" y="14440"/>
                  </a:cubicBezTo>
                  <a:cubicBezTo>
                    <a:pt x="10142" y="14443"/>
                    <a:pt x="10152" y="14443"/>
                    <a:pt x="10165" y="14443"/>
                  </a:cubicBezTo>
                  <a:cubicBezTo>
                    <a:pt x="10196" y="14443"/>
                    <a:pt x="10242" y="14439"/>
                    <a:pt x="10286" y="14439"/>
                  </a:cubicBezTo>
                  <a:cubicBezTo>
                    <a:pt x="10349" y="14439"/>
                    <a:pt x="10408" y="14448"/>
                    <a:pt x="10413" y="14493"/>
                  </a:cubicBezTo>
                  <a:cubicBezTo>
                    <a:pt x="10419" y="14508"/>
                    <a:pt x="9700" y="14660"/>
                    <a:pt x="9816" y="14802"/>
                  </a:cubicBezTo>
                  <a:cubicBezTo>
                    <a:pt x="9889" y="14886"/>
                    <a:pt x="10015" y="14907"/>
                    <a:pt x="10083" y="15001"/>
                  </a:cubicBezTo>
                  <a:cubicBezTo>
                    <a:pt x="10157" y="15101"/>
                    <a:pt x="10136" y="15216"/>
                    <a:pt x="10162" y="15321"/>
                  </a:cubicBezTo>
                  <a:cubicBezTo>
                    <a:pt x="10041" y="15252"/>
                    <a:pt x="9959" y="15197"/>
                    <a:pt x="9887" y="15197"/>
                  </a:cubicBezTo>
                  <a:cubicBezTo>
                    <a:pt x="9821" y="15197"/>
                    <a:pt x="9762" y="15243"/>
                    <a:pt x="9690" y="15368"/>
                  </a:cubicBezTo>
                  <a:cubicBezTo>
                    <a:pt x="9650" y="15432"/>
                    <a:pt x="9560" y="15840"/>
                    <a:pt x="9702" y="15840"/>
                  </a:cubicBezTo>
                  <a:cubicBezTo>
                    <a:pt x="9711" y="15840"/>
                    <a:pt x="9721" y="15838"/>
                    <a:pt x="9732" y="15835"/>
                  </a:cubicBezTo>
                  <a:lnTo>
                    <a:pt x="9732" y="15835"/>
                  </a:lnTo>
                  <a:lnTo>
                    <a:pt x="9611" y="16071"/>
                  </a:lnTo>
                  <a:cubicBezTo>
                    <a:pt x="9528" y="16041"/>
                    <a:pt x="9453" y="15938"/>
                    <a:pt x="9363" y="15938"/>
                  </a:cubicBezTo>
                  <a:cubicBezTo>
                    <a:pt x="9356" y="15938"/>
                    <a:pt x="9350" y="15939"/>
                    <a:pt x="9344" y="15940"/>
                  </a:cubicBezTo>
                  <a:cubicBezTo>
                    <a:pt x="9213" y="15961"/>
                    <a:pt x="9118" y="16107"/>
                    <a:pt x="9097" y="16228"/>
                  </a:cubicBezTo>
                  <a:cubicBezTo>
                    <a:pt x="9045" y="16516"/>
                    <a:pt x="9428" y="16773"/>
                    <a:pt x="8966" y="16789"/>
                  </a:cubicBezTo>
                  <a:cubicBezTo>
                    <a:pt x="8895" y="16756"/>
                    <a:pt x="8848" y="16742"/>
                    <a:pt x="8820" y="16742"/>
                  </a:cubicBezTo>
                  <a:cubicBezTo>
                    <a:pt x="8686" y="16742"/>
                    <a:pt x="8952" y="17057"/>
                    <a:pt x="8882" y="17209"/>
                  </a:cubicBezTo>
                  <a:cubicBezTo>
                    <a:pt x="8825" y="17334"/>
                    <a:pt x="8515" y="17413"/>
                    <a:pt x="8552" y="17544"/>
                  </a:cubicBezTo>
                  <a:cubicBezTo>
                    <a:pt x="8557" y="17576"/>
                    <a:pt x="8720" y="17832"/>
                    <a:pt x="8720" y="17832"/>
                  </a:cubicBezTo>
                  <a:cubicBezTo>
                    <a:pt x="8701" y="17836"/>
                    <a:pt x="8683" y="17837"/>
                    <a:pt x="8668" y="17837"/>
                  </a:cubicBezTo>
                  <a:cubicBezTo>
                    <a:pt x="8597" y="17837"/>
                    <a:pt x="8557" y="17809"/>
                    <a:pt x="8510" y="17809"/>
                  </a:cubicBezTo>
                  <a:cubicBezTo>
                    <a:pt x="8473" y="17809"/>
                    <a:pt x="8432" y="17826"/>
                    <a:pt x="8369" y="17890"/>
                  </a:cubicBezTo>
                  <a:cubicBezTo>
                    <a:pt x="8295" y="17964"/>
                    <a:pt x="8164" y="18131"/>
                    <a:pt x="8274" y="18231"/>
                  </a:cubicBezTo>
                  <a:cubicBezTo>
                    <a:pt x="8369" y="18315"/>
                    <a:pt x="8253" y="18472"/>
                    <a:pt x="8206" y="18603"/>
                  </a:cubicBezTo>
                  <a:cubicBezTo>
                    <a:pt x="8175" y="18682"/>
                    <a:pt x="8405" y="18808"/>
                    <a:pt x="8342" y="18981"/>
                  </a:cubicBezTo>
                  <a:lnTo>
                    <a:pt x="8096" y="18892"/>
                  </a:lnTo>
                  <a:lnTo>
                    <a:pt x="8096" y="18892"/>
                  </a:lnTo>
                  <a:cubicBezTo>
                    <a:pt x="8059" y="18981"/>
                    <a:pt x="7991" y="19138"/>
                    <a:pt x="8127" y="19185"/>
                  </a:cubicBezTo>
                  <a:cubicBezTo>
                    <a:pt x="8196" y="19337"/>
                    <a:pt x="8185" y="19363"/>
                    <a:pt x="8038" y="19437"/>
                  </a:cubicBezTo>
                  <a:cubicBezTo>
                    <a:pt x="8002" y="19547"/>
                    <a:pt x="8012" y="19568"/>
                    <a:pt x="8122" y="19605"/>
                  </a:cubicBezTo>
                  <a:cubicBezTo>
                    <a:pt x="8253" y="19652"/>
                    <a:pt x="8190" y="19809"/>
                    <a:pt x="8159" y="19898"/>
                  </a:cubicBezTo>
                  <a:lnTo>
                    <a:pt x="7734" y="19757"/>
                  </a:lnTo>
                  <a:lnTo>
                    <a:pt x="7734" y="19757"/>
                  </a:lnTo>
                  <a:cubicBezTo>
                    <a:pt x="7897" y="19814"/>
                    <a:pt x="7802" y="20229"/>
                    <a:pt x="7760" y="20349"/>
                  </a:cubicBezTo>
                  <a:cubicBezTo>
                    <a:pt x="7698" y="20527"/>
                    <a:pt x="7577" y="20480"/>
                    <a:pt x="7504" y="20601"/>
                  </a:cubicBezTo>
                  <a:cubicBezTo>
                    <a:pt x="7189" y="21115"/>
                    <a:pt x="7063" y="21723"/>
                    <a:pt x="6927" y="22305"/>
                  </a:cubicBezTo>
                  <a:cubicBezTo>
                    <a:pt x="6927" y="22305"/>
                    <a:pt x="6790" y="22305"/>
                    <a:pt x="6764" y="22415"/>
                  </a:cubicBezTo>
                  <a:lnTo>
                    <a:pt x="6712" y="22709"/>
                  </a:lnTo>
                  <a:lnTo>
                    <a:pt x="6612" y="23663"/>
                  </a:lnTo>
                  <a:cubicBezTo>
                    <a:pt x="6581" y="24093"/>
                    <a:pt x="6518" y="24544"/>
                    <a:pt x="6539" y="24968"/>
                  </a:cubicBezTo>
                  <a:cubicBezTo>
                    <a:pt x="6549" y="25141"/>
                    <a:pt x="6544" y="25314"/>
                    <a:pt x="6644" y="25419"/>
                  </a:cubicBezTo>
                  <a:cubicBezTo>
                    <a:pt x="6707" y="25493"/>
                    <a:pt x="6665" y="25634"/>
                    <a:pt x="6649" y="25723"/>
                  </a:cubicBezTo>
                  <a:cubicBezTo>
                    <a:pt x="6656" y="25668"/>
                    <a:pt x="6624" y="25613"/>
                    <a:pt x="6591" y="25613"/>
                  </a:cubicBezTo>
                  <a:cubicBezTo>
                    <a:pt x="6574" y="25613"/>
                    <a:pt x="6557" y="25628"/>
                    <a:pt x="6544" y="25666"/>
                  </a:cubicBezTo>
                  <a:cubicBezTo>
                    <a:pt x="6455" y="25896"/>
                    <a:pt x="6450" y="26169"/>
                    <a:pt x="6418" y="26410"/>
                  </a:cubicBezTo>
                  <a:cubicBezTo>
                    <a:pt x="6402" y="26515"/>
                    <a:pt x="6329" y="26793"/>
                    <a:pt x="6429" y="26877"/>
                  </a:cubicBezTo>
                  <a:cubicBezTo>
                    <a:pt x="6458" y="26902"/>
                    <a:pt x="6521" y="26909"/>
                    <a:pt x="6592" y="26909"/>
                  </a:cubicBezTo>
                  <a:cubicBezTo>
                    <a:pt x="6673" y="26909"/>
                    <a:pt x="6765" y="26900"/>
                    <a:pt x="6829" y="26900"/>
                  </a:cubicBezTo>
                  <a:cubicBezTo>
                    <a:pt x="6849" y="26900"/>
                    <a:pt x="6866" y="26901"/>
                    <a:pt x="6880" y="26903"/>
                  </a:cubicBezTo>
                  <a:cubicBezTo>
                    <a:pt x="6856" y="27079"/>
                    <a:pt x="6642" y="27108"/>
                    <a:pt x="6489" y="27108"/>
                  </a:cubicBezTo>
                  <a:cubicBezTo>
                    <a:pt x="6474" y="27108"/>
                    <a:pt x="6459" y="27108"/>
                    <a:pt x="6444" y="27107"/>
                  </a:cubicBezTo>
                  <a:cubicBezTo>
                    <a:pt x="6442" y="27107"/>
                    <a:pt x="6440" y="27107"/>
                    <a:pt x="6437" y="27107"/>
                  </a:cubicBezTo>
                  <a:cubicBezTo>
                    <a:pt x="6241" y="27107"/>
                    <a:pt x="6297" y="27325"/>
                    <a:pt x="6277" y="27516"/>
                  </a:cubicBezTo>
                  <a:cubicBezTo>
                    <a:pt x="6245" y="27773"/>
                    <a:pt x="6250" y="28067"/>
                    <a:pt x="6156" y="28308"/>
                  </a:cubicBezTo>
                  <a:cubicBezTo>
                    <a:pt x="6135" y="28355"/>
                    <a:pt x="6051" y="28413"/>
                    <a:pt x="6051" y="28434"/>
                  </a:cubicBezTo>
                  <a:cubicBezTo>
                    <a:pt x="6056" y="28570"/>
                    <a:pt x="6146" y="28649"/>
                    <a:pt x="6203" y="28764"/>
                  </a:cubicBezTo>
                  <a:cubicBezTo>
                    <a:pt x="6329" y="28995"/>
                    <a:pt x="6056" y="29289"/>
                    <a:pt x="6009" y="29509"/>
                  </a:cubicBezTo>
                  <a:cubicBezTo>
                    <a:pt x="5952" y="29760"/>
                    <a:pt x="6114" y="29823"/>
                    <a:pt x="6282" y="29960"/>
                  </a:cubicBezTo>
                  <a:cubicBezTo>
                    <a:pt x="6454" y="30098"/>
                    <a:pt x="6369" y="30124"/>
                    <a:pt x="6251" y="30124"/>
                  </a:cubicBezTo>
                  <a:cubicBezTo>
                    <a:pt x="6180" y="30124"/>
                    <a:pt x="6098" y="30115"/>
                    <a:pt x="6051" y="30115"/>
                  </a:cubicBezTo>
                  <a:cubicBezTo>
                    <a:pt x="6040" y="30115"/>
                    <a:pt x="6031" y="30116"/>
                    <a:pt x="6025" y="30117"/>
                  </a:cubicBezTo>
                  <a:cubicBezTo>
                    <a:pt x="5826" y="30154"/>
                    <a:pt x="6182" y="30453"/>
                    <a:pt x="6198" y="30484"/>
                  </a:cubicBezTo>
                  <a:cubicBezTo>
                    <a:pt x="6329" y="30709"/>
                    <a:pt x="6020" y="30746"/>
                    <a:pt x="5941" y="30893"/>
                  </a:cubicBezTo>
                  <a:cubicBezTo>
                    <a:pt x="5841" y="31066"/>
                    <a:pt x="5883" y="31312"/>
                    <a:pt x="5910" y="31501"/>
                  </a:cubicBezTo>
                  <a:cubicBezTo>
                    <a:pt x="5925" y="31615"/>
                    <a:pt x="6038" y="32272"/>
                    <a:pt x="5808" y="32272"/>
                  </a:cubicBezTo>
                  <a:cubicBezTo>
                    <a:pt x="5805" y="32272"/>
                    <a:pt x="5802" y="32272"/>
                    <a:pt x="5800" y="32272"/>
                  </a:cubicBezTo>
                  <a:lnTo>
                    <a:pt x="5800" y="32272"/>
                  </a:lnTo>
                  <a:cubicBezTo>
                    <a:pt x="5747" y="32419"/>
                    <a:pt x="5805" y="32602"/>
                    <a:pt x="5836" y="32744"/>
                  </a:cubicBezTo>
                  <a:cubicBezTo>
                    <a:pt x="5946" y="33289"/>
                    <a:pt x="5904" y="33855"/>
                    <a:pt x="6009" y="34401"/>
                  </a:cubicBezTo>
                  <a:cubicBezTo>
                    <a:pt x="6046" y="34589"/>
                    <a:pt x="6125" y="34815"/>
                    <a:pt x="6340" y="34815"/>
                  </a:cubicBezTo>
                  <a:cubicBezTo>
                    <a:pt x="6290" y="34815"/>
                    <a:pt x="6231" y="34808"/>
                    <a:pt x="6173" y="34808"/>
                  </a:cubicBezTo>
                  <a:cubicBezTo>
                    <a:pt x="6089" y="34808"/>
                    <a:pt x="6008" y="34822"/>
                    <a:pt x="5962" y="34893"/>
                  </a:cubicBezTo>
                  <a:cubicBezTo>
                    <a:pt x="5894" y="34993"/>
                    <a:pt x="6004" y="35045"/>
                    <a:pt x="5983" y="35156"/>
                  </a:cubicBezTo>
                  <a:lnTo>
                    <a:pt x="5925" y="35344"/>
                  </a:lnTo>
                  <a:cubicBezTo>
                    <a:pt x="5836" y="35606"/>
                    <a:pt x="5852" y="35863"/>
                    <a:pt x="5852" y="36141"/>
                  </a:cubicBezTo>
                  <a:cubicBezTo>
                    <a:pt x="5967" y="36257"/>
                    <a:pt x="5946" y="36776"/>
                    <a:pt x="5962" y="36786"/>
                  </a:cubicBezTo>
                  <a:cubicBezTo>
                    <a:pt x="6203" y="36881"/>
                    <a:pt x="6476" y="36802"/>
                    <a:pt x="6728" y="36928"/>
                  </a:cubicBezTo>
                  <a:cubicBezTo>
                    <a:pt x="6781" y="36957"/>
                    <a:pt x="6616" y="37189"/>
                    <a:pt x="6438" y="37189"/>
                  </a:cubicBezTo>
                  <a:cubicBezTo>
                    <a:pt x="6391" y="37189"/>
                    <a:pt x="6343" y="37173"/>
                    <a:pt x="6298" y="37132"/>
                  </a:cubicBezTo>
                  <a:cubicBezTo>
                    <a:pt x="6224" y="37065"/>
                    <a:pt x="6164" y="37036"/>
                    <a:pt x="6117" y="37036"/>
                  </a:cubicBezTo>
                  <a:cubicBezTo>
                    <a:pt x="6021" y="37036"/>
                    <a:pt x="5978" y="37160"/>
                    <a:pt x="5978" y="37337"/>
                  </a:cubicBezTo>
                  <a:cubicBezTo>
                    <a:pt x="5978" y="37447"/>
                    <a:pt x="5962" y="37636"/>
                    <a:pt x="6056" y="37714"/>
                  </a:cubicBezTo>
                  <a:cubicBezTo>
                    <a:pt x="6130" y="37782"/>
                    <a:pt x="6188" y="37746"/>
                    <a:pt x="6151" y="37887"/>
                  </a:cubicBezTo>
                  <a:cubicBezTo>
                    <a:pt x="6126" y="37986"/>
                    <a:pt x="5839" y="38407"/>
                    <a:pt x="5695" y="38407"/>
                  </a:cubicBezTo>
                  <a:cubicBezTo>
                    <a:pt x="5685" y="38407"/>
                    <a:pt x="5677" y="38405"/>
                    <a:pt x="5668" y="38401"/>
                  </a:cubicBezTo>
                  <a:lnTo>
                    <a:pt x="5668" y="38401"/>
                  </a:lnTo>
                  <a:cubicBezTo>
                    <a:pt x="5847" y="38490"/>
                    <a:pt x="5847" y="38574"/>
                    <a:pt x="5852" y="38800"/>
                  </a:cubicBezTo>
                  <a:cubicBezTo>
                    <a:pt x="5847" y="38993"/>
                    <a:pt x="5883" y="39187"/>
                    <a:pt x="5957" y="39361"/>
                  </a:cubicBezTo>
                  <a:cubicBezTo>
                    <a:pt x="5983" y="39408"/>
                    <a:pt x="6130" y="39581"/>
                    <a:pt x="6104" y="39612"/>
                  </a:cubicBezTo>
                  <a:cubicBezTo>
                    <a:pt x="6051" y="39665"/>
                    <a:pt x="5904" y="39733"/>
                    <a:pt x="5894" y="39801"/>
                  </a:cubicBezTo>
                  <a:cubicBezTo>
                    <a:pt x="5868" y="39942"/>
                    <a:pt x="5988" y="40058"/>
                    <a:pt x="5988" y="40194"/>
                  </a:cubicBezTo>
                  <a:lnTo>
                    <a:pt x="5988" y="40661"/>
                  </a:lnTo>
                  <a:cubicBezTo>
                    <a:pt x="5794" y="40860"/>
                    <a:pt x="6114" y="40907"/>
                    <a:pt x="6229" y="40933"/>
                  </a:cubicBezTo>
                  <a:cubicBezTo>
                    <a:pt x="6361" y="40965"/>
                    <a:pt x="6382" y="41070"/>
                    <a:pt x="6387" y="41190"/>
                  </a:cubicBezTo>
                  <a:cubicBezTo>
                    <a:pt x="6324" y="41190"/>
                    <a:pt x="6271" y="41188"/>
                    <a:pt x="6227" y="41188"/>
                  </a:cubicBezTo>
                  <a:cubicBezTo>
                    <a:pt x="6074" y="41188"/>
                    <a:pt x="6020" y="41213"/>
                    <a:pt x="6004" y="41437"/>
                  </a:cubicBezTo>
                  <a:cubicBezTo>
                    <a:pt x="5967" y="41940"/>
                    <a:pt x="5994" y="42470"/>
                    <a:pt x="5999" y="42968"/>
                  </a:cubicBezTo>
                  <a:cubicBezTo>
                    <a:pt x="6009" y="42998"/>
                    <a:pt x="5938" y="43427"/>
                    <a:pt x="6026" y="43427"/>
                  </a:cubicBezTo>
                  <a:cubicBezTo>
                    <a:pt x="6031" y="43427"/>
                    <a:pt x="6035" y="43426"/>
                    <a:pt x="6041" y="43424"/>
                  </a:cubicBezTo>
                  <a:cubicBezTo>
                    <a:pt x="6070" y="43411"/>
                    <a:pt x="6094" y="43406"/>
                    <a:pt x="6114" y="43406"/>
                  </a:cubicBezTo>
                  <a:cubicBezTo>
                    <a:pt x="6240" y="43406"/>
                    <a:pt x="6172" y="43641"/>
                    <a:pt x="6109" y="43723"/>
                  </a:cubicBezTo>
                  <a:cubicBezTo>
                    <a:pt x="6084" y="43755"/>
                    <a:pt x="6058" y="43764"/>
                    <a:pt x="6031" y="43764"/>
                  </a:cubicBezTo>
                  <a:cubicBezTo>
                    <a:pt x="5996" y="43764"/>
                    <a:pt x="5961" y="43749"/>
                    <a:pt x="5926" y="43749"/>
                  </a:cubicBezTo>
                  <a:cubicBezTo>
                    <a:pt x="5908" y="43749"/>
                    <a:pt x="5890" y="43753"/>
                    <a:pt x="5873" y="43765"/>
                  </a:cubicBezTo>
                  <a:cubicBezTo>
                    <a:pt x="5826" y="43812"/>
                    <a:pt x="5784" y="43870"/>
                    <a:pt x="5758" y="43938"/>
                  </a:cubicBezTo>
                  <a:cubicBezTo>
                    <a:pt x="5710" y="44053"/>
                    <a:pt x="5469" y="44289"/>
                    <a:pt x="5506" y="44441"/>
                  </a:cubicBezTo>
                  <a:cubicBezTo>
                    <a:pt x="5532" y="44577"/>
                    <a:pt x="5406" y="44609"/>
                    <a:pt x="5328" y="44740"/>
                  </a:cubicBezTo>
                  <a:cubicBezTo>
                    <a:pt x="5291" y="44824"/>
                    <a:pt x="5322" y="45023"/>
                    <a:pt x="5280" y="45054"/>
                  </a:cubicBezTo>
                  <a:cubicBezTo>
                    <a:pt x="5272" y="45061"/>
                    <a:pt x="5261" y="45064"/>
                    <a:pt x="5249" y="45064"/>
                  </a:cubicBezTo>
                  <a:cubicBezTo>
                    <a:pt x="5197" y="45064"/>
                    <a:pt x="5122" y="45012"/>
                    <a:pt x="5071" y="45007"/>
                  </a:cubicBezTo>
                  <a:cubicBezTo>
                    <a:pt x="5062" y="45007"/>
                    <a:pt x="5053" y="45007"/>
                    <a:pt x="5043" y="45007"/>
                  </a:cubicBezTo>
                  <a:cubicBezTo>
                    <a:pt x="4891" y="45007"/>
                    <a:pt x="4743" y="45048"/>
                    <a:pt x="4609" y="45117"/>
                  </a:cubicBezTo>
                  <a:cubicBezTo>
                    <a:pt x="4379" y="45217"/>
                    <a:pt x="4143" y="45296"/>
                    <a:pt x="3896" y="45359"/>
                  </a:cubicBezTo>
                  <a:cubicBezTo>
                    <a:pt x="3776" y="45390"/>
                    <a:pt x="3729" y="45479"/>
                    <a:pt x="3729" y="45610"/>
                  </a:cubicBezTo>
                  <a:cubicBezTo>
                    <a:pt x="3700" y="45635"/>
                    <a:pt x="3681" y="45661"/>
                    <a:pt x="3670" y="45687"/>
                  </a:cubicBezTo>
                  <a:lnTo>
                    <a:pt x="3670" y="45687"/>
                  </a:lnTo>
                  <a:cubicBezTo>
                    <a:pt x="3666" y="45475"/>
                    <a:pt x="3617" y="45280"/>
                    <a:pt x="3519" y="45248"/>
                  </a:cubicBezTo>
                  <a:cubicBezTo>
                    <a:pt x="3456" y="45237"/>
                    <a:pt x="3270" y="45171"/>
                    <a:pt x="3156" y="45171"/>
                  </a:cubicBezTo>
                  <a:cubicBezTo>
                    <a:pt x="3118" y="45171"/>
                    <a:pt x="3089" y="45178"/>
                    <a:pt x="3073" y="45196"/>
                  </a:cubicBezTo>
                  <a:cubicBezTo>
                    <a:pt x="2991" y="45302"/>
                    <a:pt x="2933" y="45412"/>
                    <a:pt x="2844" y="45412"/>
                  </a:cubicBezTo>
                  <a:cubicBezTo>
                    <a:pt x="2792" y="45412"/>
                    <a:pt x="2729" y="45374"/>
                    <a:pt x="2643" y="45275"/>
                  </a:cubicBezTo>
                  <a:cubicBezTo>
                    <a:pt x="2428" y="45112"/>
                    <a:pt x="2245" y="44902"/>
                    <a:pt x="2030" y="44761"/>
                  </a:cubicBezTo>
                  <a:cubicBezTo>
                    <a:pt x="1899" y="44677"/>
                    <a:pt x="1589" y="44766"/>
                    <a:pt x="1526" y="44625"/>
                  </a:cubicBezTo>
                  <a:cubicBezTo>
                    <a:pt x="1437" y="44399"/>
                    <a:pt x="1752" y="44168"/>
                    <a:pt x="1699" y="43948"/>
                  </a:cubicBezTo>
                  <a:cubicBezTo>
                    <a:pt x="1692" y="43917"/>
                    <a:pt x="1674" y="43905"/>
                    <a:pt x="1651" y="43905"/>
                  </a:cubicBezTo>
                  <a:cubicBezTo>
                    <a:pt x="1578" y="43905"/>
                    <a:pt x="1448" y="44027"/>
                    <a:pt x="1401" y="44043"/>
                  </a:cubicBezTo>
                  <a:cubicBezTo>
                    <a:pt x="1338" y="43922"/>
                    <a:pt x="1647" y="43738"/>
                    <a:pt x="1505" y="43665"/>
                  </a:cubicBezTo>
                  <a:cubicBezTo>
                    <a:pt x="1503" y="43664"/>
                    <a:pt x="1499" y="43664"/>
                    <a:pt x="1494" y="43664"/>
                  </a:cubicBezTo>
                  <a:cubicBezTo>
                    <a:pt x="1451" y="43664"/>
                    <a:pt x="1310" y="43686"/>
                    <a:pt x="1181" y="43686"/>
                  </a:cubicBezTo>
                  <a:cubicBezTo>
                    <a:pt x="1023" y="43686"/>
                    <a:pt x="884" y="43653"/>
                    <a:pt x="965" y="43503"/>
                  </a:cubicBezTo>
                  <a:cubicBezTo>
                    <a:pt x="1049" y="43382"/>
                    <a:pt x="1228" y="43455"/>
                    <a:pt x="1291" y="43267"/>
                  </a:cubicBezTo>
                  <a:cubicBezTo>
                    <a:pt x="1311" y="43177"/>
                    <a:pt x="1311" y="43083"/>
                    <a:pt x="1280" y="42994"/>
                  </a:cubicBezTo>
                  <a:cubicBezTo>
                    <a:pt x="1201" y="42789"/>
                    <a:pt x="903" y="43062"/>
                    <a:pt x="897" y="42669"/>
                  </a:cubicBezTo>
                  <a:lnTo>
                    <a:pt x="897" y="42669"/>
                  </a:lnTo>
                  <a:cubicBezTo>
                    <a:pt x="920" y="42672"/>
                    <a:pt x="943" y="42674"/>
                    <a:pt x="966" y="42674"/>
                  </a:cubicBezTo>
                  <a:cubicBezTo>
                    <a:pt x="1089" y="42674"/>
                    <a:pt x="1206" y="42626"/>
                    <a:pt x="1291" y="42538"/>
                  </a:cubicBezTo>
                  <a:cubicBezTo>
                    <a:pt x="1364" y="42386"/>
                    <a:pt x="1469" y="42139"/>
                    <a:pt x="1201" y="42139"/>
                  </a:cubicBezTo>
                  <a:cubicBezTo>
                    <a:pt x="1553" y="42139"/>
                    <a:pt x="1474" y="41930"/>
                    <a:pt x="1291" y="41741"/>
                  </a:cubicBezTo>
                  <a:cubicBezTo>
                    <a:pt x="1542" y="41741"/>
                    <a:pt x="1291" y="40860"/>
                    <a:pt x="1291" y="40755"/>
                  </a:cubicBezTo>
                  <a:cubicBezTo>
                    <a:pt x="1291" y="40948"/>
                    <a:pt x="1214" y="41040"/>
                    <a:pt x="1146" y="41040"/>
                  </a:cubicBezTo>
                  <a:cubicBezTo>
                    <a:pt x="1069" y="41040"/>
                    <a:pt x="1002" y="40926"/>
                    <a:pt x="1060" y="40713"/>
                  </a:cubicBezTo>
                  <a:cubicBezTo>
                    <a:pt x="1123" y="40441"/>
                    <a:pt x="1159" y="40163"/>
                    <a:pt x="1154" y="39885"/>
                  </a:cubicBezTo>
                  <a:cubicBezTo>
                    <a:pt x="866" y="39885"/>
                    <a:pt x="819" y="40593"/>
                    <a:pt x="761" y="40813"/>
                  </a:cubicBezTo>
                  <a:cubicBezTo>
                    <a:pt x="761" y="40603"/>
                    <a:pt x="750" y="40383"/>
                    <a:pt x="761" y="40168"/>
                  </a:cubicBezTo>
                  <a:cubicBezTo>
                    <a:pt x="771" y="40026"/>
                    <a:pt x="798" y="39801"/>
                    <a:pt x="950" y="39733"/>
                  </a:cubicBezTo>
                  <a:cubicBezTo>
                    <a:pt x="979" y="39719"/>
                    <a:pt x="1006" y="39714"/>
                    <a:pt x="1031" y="39714"/>
                  </a:cubicBezTo>
                  <a:cubicBezTo>
                    <a:pt x="1080" y="39714"/>
                    <a:pt x="1121" y="39732"/>
                    <a:pt x="1159" y="39732"/>
                  </a:cubicBezTo>
                  <a:cubicBezTo>
                    <a:pt x="1197" y="39732"/>
                    <a:pt x="1232" y="39715"/>
                    <a:pt x="1270" y="39644"/>
                  </a:cubicBezTo>
                  <a:cubicBezTo>
                    <a:pt x="1464" y="39277"/>
                    <a:pt x="1102" y="39182"/>
                    <a:pt x="1081" y="38847"/>
                  </a:cubicBezTo>
                  <a:cubicBezTo>
                    <a:pt x="1065" y="38553"/>
                    <a:pt x="1212" y="38354"/>
                    <a:pt x="1406" y="38160"/>
                  </a:cubicBezTo>
                  <a:cubicBezTo>
                    <a:pt x="1233" y="38160"/>
                    <a:pt x="1013" y="37940"/>
                    <a:pt x="939" y="37798"/>
                  </a:cubicBezTo>
                  <a:cubicBezTo>
                    <a:pt x="824" y="37578"/>
                    <a:pt x="1107" y="37683"/>
                    <a:pt x="1107" y="37615"/>
                  </a:cubicBezTo>
                  <a:cubicBezTo>
                    <a:pt x="1107" y="37582"/>
                    <a:pt x="1097" y="37558"/>
                    <a:pt x="1080" y="37540"/>
                  </a:cubicBezTo>
                  <a:lnTo>
                    <a:pt x="1080" y="37540"/>
                  </a:lnTo>
                  <a:cubicBezTo>
                    <a:pt x="1104" y="37543"/>
                    <a:pt x="1127" y="37545"/>
                    <a:pt x="1148" y="37545"/>
                  </a:cubicBezTo>
                  <a:cubicBezTo>
                    <a:pt x="1190" y="37545"/>
                    <a:pt x="1223" y="37537"/>
                    <a:pt x="1238" y="37515"/>
                  </a:cubicBezTo>
                  <a:cubicBezTo>
                    <a:pt x="1322" y="37384"/>
                    <a:pt x="1275" y="37106"/>
                    <a:pt x="1254" y="36970"/>
                  </a:cubicBezTo>
                  <a:cubicBezTo>
                    <a:pt x="1233" y="36818"/>
                    <a:pt x="1201" y="36545"/>
                    <a:pt x="1060" y="36445"/>
                  </a:cubicBezTo>
                  <a:cubicBezTo>
                    <a:pt x="965" y="36382"/>
                    <a:pt x="908" y="36377"/>
                    <a:pt x="934" y="36230"/>
                  </a:cubicBezTo>
                  <a:cubicBezTo>
                    <a:pt x="944" y="36147"/>
                    <a:pt x="997" y="36078"/>
                    <a:pt x="1076" y="36047"/>
                  </a:cubicBezTo>
                  <a:cubicBezTo>
                    <a:pt x="1186" y="36010"/>
                    <a:pt x="1149" y="35979"/>
                    <a:pt x="1149" y="35869"/>
                  </a:cubicBezTo>
                  <a:cubicBezTo>
                    <a:pt x="1149" y="35711"/>
                    <a:pt x="1013" y="35570"/>
                    <a:pt x="976" y="35402"/>
                  </a:cubicBezTo>
                  <a:cubicBezTo>
                    <a:pt x="934" y="35239"/>
                    <a:pt x="929" y="35072"/>
                    <a:pt x="955" y="34909"/>
                  </a:cubicBezTo>
                  <a:cubicBezTo>
                    <a:pt x="971" y="34804"/>
                    <a:pt x="1128" y="34657"/>
                    <a:pt x="1133" y="34595"/>
                  </a:cubicBezTo>
                  <a:cubicBezTo>
                    <a:pt x="1133" y="34582"/>
                    <a:pt x="1124" y="34578"/>
                    <a:pt x="1111" y="34578"/>
                  </a:cubicBezTo>
                  <a:cubicBezTo>
                    <a:pt x="1095" y="34578"/>
                    <a:pt x="1075" y="34583"/>
                    <a:pt x="1059" y="34583"/>
                  </a:cubicBezTo>
                  <a:cubicBezTo>
                    <a:pt x="1045" y="34583"/>
                    <a:pt x="1034" y="34579"/>
                    <a:pt x="1034" y="34563"/>
                  </a:cubicBezTo>
                  <a:lnTo>
                    <a:pt x="1034" y="34427"/>
                  </a:lnTo>
                  <a:lnTo>
                    <a:pt x="1044" y="33787"/>
                  </a:lnTo>
                  <a:cubicBezTo>
                    <a:pt x="1049" y="33567"/>
                    <a:pt x="1144" y="33121"/>
                    <a:pt x="845" y="33111"/>
                  </a:cubicBezTo>
                  <a:lnTo>
                    <a:pt x="845" y="33111"/>
                  </a:lnTo>
                  <a:cubicBezTo>
                    <a:pt x="846" y="33111"/>
                    <a:pt x="847" y="33111"/>
                    <a:pt x="849" y="33111"/>
                  </a:cubicBezTo>
                  <a:cubicBezTo>
                    <a:pt x="1071" y="33111"/>
                    <a:pt x="1102" y="32669"/>
                    <a:pt x="1102" y="32492"/>
                  </a:cubicBezTo>
                  <a:cubicBezTo>
                    <a:pt x="1107" y="32246"/>
                    <a:pt x="939" y="32209"/>
                    <a:pt x="971" y="31973"/>
                  </a:cubicBezTo>
                  <a:cubicBezTo>
                    <a:pt x="986" y="31879"/>
                    <a:pt x="1159" y="31952"/>
                    <a:pt x="1217" y="31858"/>
                  </a:cubicBezTo>
                  <a:cubicBezTo>
                    <a:pt x="1264" y="31763"/>
                    <a:pt x="1280" y="31653"/>
                    <a:pt x="1264" y="31548"/>
                  </a:cubicBezTo>
                  <a:cubicBezTo>
                    <a:pt x="1259" y="31412"/>
                    <a:pt x="1222" y="31281"/>
                    <a:pt x="1165" y="31166"/>
                  </a:cubicBezTo>
                  <a:cubicBezTo>
                    <a:pt x="1141" y="31124"/>
                    <a:pt x="1092" y="31116"/>
                    <a:pt x="1040" y="31116"/>
                  </a:cubicBezTo>
                  <a:cubicBezTo>
                    <a:pt x="1009" y="31116"/>
                    <a:pt x="977" y="31119"/>
                    <a:pt x="949" y="31119"/>
                  </a:cubicBezTo>
                  <a:cubicBezTo>
                    <a:pt x="942" y="31119"/>
                    <a:pt x="935" y="31119"/>
                    <a:pt x="929" y="31118"/>
                  </a:cubicBezTo>
                  <a:lnTo>
                    <a:pt x="929" y="31118"/>
                  </a:lnTo>
                  <a:cubicBezTo>
                    <a:pt x="937" y="31119"/>
                    <a:pt x="944" y="31119"/>
                    <a:pt x="951" y="31119"/>
                  </a:cubicBezTo>
                  <a:cubicBezTo>
                    <a:pt x="1242" y="31119"/>
                    <a:pt x="1013" y="30811"/>
                    <a:pt x="1034" y="30673"/>
                  </a:cubicBezTo>
                  <a:cubicBezTo>
                    <a:pt x="1042" y="30612"/>
                    <a:pt x="1106" y="30600"/>
                    <a:pt x="1184" y="30600"/>
                  </a:cubicBezTo>
                  <a:cubicBezTo>
                    <a:pt x="1237" y="30600"/>
                    <a:pt x="1296" y="30606"/>
                    <a:pt x="1350" y="30606"/>
                  </a:cubicBezTo>
                  <a:cubicBezTo>
                    <a:pt x="1448" y="30606"/>
                    <a:pt x="1524" y="30586"/>
                    <a:pt x="1495" y="30473"/>
                  </a:cubicBezTo>
                  <a:cubicBezTo>
                    <a:pt x="1411" y="30154"/>
                    <a:pt x="1002" y="30264"/>
                    <a:pt x="798" y="30143"/>
                  </a:cubicBezTo>
                  <a:cubicBezTo>
                    <a:pt x="630" y="30047"/>
                    <a:pt x="1083" y="29807"/>
                    <a:pt x="1135" y="29807"/>
                  </a:cubicBezTo>
                  <a:cubicBezTo>
                    <a:pt x="1136" y="29807"/>
                    <a:pt x="1138" y="29807"/>
                    <a:pt x="1138" y="29808"/>
                  </a:cubicBezTo>
                  <a:lnTo>
                    <a:pt x="1138" y="29808"/>
                  </a:lnTo>
                  <a:cubicBezTo>
                    <a:pt x="1034" y="29745"/>
                    <a:pt x="965" y="29792"/>
                    <a:pt x="965" y="29624"/>
                  </a:cubicBezTo>
                  <a:cubicBezTo>
                    <a:pt x="965" y="29582"/>
                    <a:pt x="1002" y="29451"/>
                    <a:pt x="965" y="29409"/>
                  </a:cubicBezTo>
                  <a:cubicBezTo>
                    <a:pt x="934" y="29367"/>
                    <a:pt x="834" y="29404"/>
                    <a:pt x="782" y="29357"/>
                  </a:cubicBezTo>
                  <a:cubicBezTo>
                    <a:pt x="719" y="29299"/>
                    <a:pt x="740" y="29178"/>
                    <a:pt x="745" y="29110"/>
                  </a:cubicBezTo>
                  <a:lnTo>
                    <a:pt x="745" y="29110"/>
                  </a:lnTo>
                  <a:cubicBezTo>
                    <a:pt x="780" y="29116"/>
                    <a:pt x="813" y="29119"/>
                    <a:pt x="841" y="29119"/>
                  </a:cubicBezTo>
                  <a:cubicBezTo>
                    <a:pt x="946" y="29119"/>
                    <a:pt x="1004" y="29074"/>
                    <a:pt x="971" y="28922"/>
                  </a:cubicBezTo>
                  <a:cubicBezTo>
                    <a:pt x="918" y="28659"/>
                    <a:pt x="850" y="28612"/>
                    <a:pt x="1123" y="28607"/>
                  </a:cubicBezTo>
                  <a:cubicBezTo>
                    <a:pt x="1217" y="28607"/>
                    <a:pt x="1243" y="28266"/>
                    <a:pt x="1175" y="28219"/>
                  </a:cubicBezTo>
                  <a:cubicBezTo>
                    <a:pt x="1149" y="28203"/>
                    <a:pt x="1126" y="28200"/>
                    <a:pt x="1107" y="28200"/>
                  </a:cubicBezTo>
                  <a:cubicBezTo>
                    <a:pt x="1091" y="28200"/>
                    <a:pt x="1076" y="28202"/>
                    <a:pt x="1064" y="28202"/>
                  </a:cubicBezTo>
                  <a:cubicBezTo>
                    <a:pt x="1038" y="28202"/>
                    <a:pt x="1020" y="28190"/>
                    <a:pt x="1013" y="28114"/>
                  </a:cubicBezTo>
                  <a:cubicBezTo>
                    <a:pt x="997" y="27936"/>
                    <a:pt x="1023" y="27758"/>
                    <a:pt x="1076" y="27590"/>
                  </a:cubicBezTo>
                  <a:cubicBezTo>
                    <a:pt x="1128" y="27412"/>
                    <a:pt x="1259" y="27401"/>
                    <a:pt x="1348" y="27254"/>
                  </a:cubicBezTo>
                  <a:cubicBezTo>
                    <a:pt x="1432" y="27123"/>
                    <a:pt x="1474" y="26898"/>
                    <a:pt x="1369" y="26767"/>
                  </a:cubicBezTo>
                  <a:cubicBezTo>
                    <a:pt x="1234" y="26596"/>
                    <a:pt x="1530" y="26277"/>
                    <a:pt x="1574" y="26277"/>
                  </a:cubicBezTo>
                  <a:cubicBezTo>
                    <a:pt x="1576" y="26277"/>
                    <a:pt x="1578" y="26278"/>
                    <a:pt x="1579" y="26279"/>
                  </a:cubicBezTo>
                  <a:lnTo>
                    <a:pt x="1579" y="26279"/>
                  </a:lnTo>
                  <a:cubicBezTo>
                    <a:pt x="1541" y="26229"/>
                    <a:pt x="1497" y="26210"/>
                    <a:pt x="1451" y="26210"/>
                  </a:cubicBezTo>
                  <a:cubicBezTo>
                    <a:pt x="1295" y="26210"/>
                    <a:pt x="1112" y="26426"/>
                    <a:pt x="1033" y="26426"/>
                  </a:cubicBezTo>
                  <a:cubicBezTo>
                    <a:pt x="1031" y="26426"/>
                    <a:pt x="1030" y="26426"/>
                    <a:pt x="1028" y="26426"/>
                  </a:cubicBezTo>
                  <a:cubicBezTo>
                    <a:pt x="1002" y="26426"/>
                    <a:pt x="1013" y="26200"/>
                    <a:pt x="1097" y="26200"/>
                  </a:cubicBezTo>
                  <a:cubicBezTo>
                    <a:pt x="1249" y="26200"/>
                    <a:pt x="1212" y="25964"/>
                    <a:pt x="1175" y="25839"/>
                  </a:cubicBezTo>
                  <a:cubicBezTo>
                    <a:pt x="1091" y="25576"/>
                    <a:pt x="1322" y="25718"/>
                    <a:pt x="1495" y="25603"/>
                  </a:cubicBezTo>
                  <a:cubicBezTo>
                    <a:pt x="1616" y="25524"/>
                    <a:pt x="1432" y="25472"/>
                    <a:pt x="1411" y="25435"/>
                  </a:cubicBezTo>
                  <a:cubicBezTo>
                    <a:pt x="1275" y="25414"/>
                    <a:pt x="1306" y="25236"/>
                    <a:pt x="1322" y="25141"/>
                  </a:cubicBezTo>
                  <a:cubicBezTo>
                    <a:pt x="1359" y="24884"/>
                    <a:pt x="1453" y="24853"/>
                    <a:pt x="1275" y="24606"/>
                  </a:cubicBezTo>
                  <a:cubicBezTo>
                    <a:pt x="1270" y="24586"/>
                    <a:pt x="1191" y="24402"/>
                    <a:pt x="1228" y="24376"/>
                  </a:cubicBezTo>
                  <a:cubicBezTo>
                    <a:pt x="1234" y="24371"/>
                    <a:pt x="1241" y="24369"/>
                    <a:pt x="1250" y="24369"/>
                  </a:cubicBezTo>
                  <a:cubicBezTo>
                    <a:pt x="1322" y="24369"/>
                    <a:pt x="1460" y="24518"/>
                    <a:pt x="1571" y="24518"/>
                  </a:cubicBezTo>
                  <a:cubicBezTo>
                    <a:pt x="1615" y="24518"/>
                    <a:pt x="1655" y="24495"/>
                    <a:pt x="1684" y="24428"/>
                  </a:cubicBezTo>
                  <a:cubicBezTo>
                    <a:pt x="1783" y="24195"/>
                    <a:pt x="1788" y="23916"/>
                    <a:pt x="1833" y="23669"/>
                  </a:cubicBezTo>
                  <a:lnTo>
                    <a:pt x="1833" y="23669"/>
                  </a:lnTo>
                  <a:cubicBezTo>
                    <a:pt x="1819" y="23729"/>
                    <a:pt x="1788" y="23825"/>
                    <a:pt x="1724" y="23825"/>
                  </a:cubicBezTo>
                  <a:cubicBezTo>
                    <a:pt x="1717" y="23825"/>
                    <a:pt x="1708" y="23823"/>
                    <a:pt x="1699" y="23820"/>
                  </a:cubicBezTo>
                  <a:cubicBezTo>
                    <a:pt x="1642" y="23804"/>
                    <a:pt x="1777" y="23415"/>
                    <a:pt x="1644" y="23385"/>
                  </a:cubicBezTo>
                  <a:lnTo>
                    <a:pt x="1644" y="23385"/>
                  </a:lnTo>
                  <a:cubicBezTo>
                    <a:pt x="1698" y="23400"/>
                    <a:pt x="1510" y="23622"/>
                    <a:pt x="1460" y="23622"/>
                  </a:cubicBezTo>
                  <a:cubicBezTo>
                    <a:pt x="1453" y="23622"/>
                    <a:pt x="1449" y="23619"/>
                    <a:pt x="1448" y="23610"/>
                  </a:cubicBezTo>
                  <a:cubicBezTo>
                    <a:pt x="1424" y="23429"/>
                    <a:pt x="1243" y="23151"/>
                    <a:pt x="1458" y="23151"/>
                  </a:cubicBezTo>
                  <a:cubicBezTo>
                    <a:pt x="1478" y="23151"/>
                    <a:pt x="1503" y="23154"/>
                    <a:pt x="1532" y="23159"/>
                  </a:cubicBezTo>
                  <a:cubicBezTo>
                    <a:pt x="1582" y="23199"/>
                    <a:pt x="1644" y="23256"/>
                    <a:pt x="1698" y="23256"/>
                  </a:cubicBezTo>
                  <a:cubicBezTo>
                    <a:pt x="1729" y="23256"/>
                    <a:pt x="1757" y="23237"/>
                    <a:pt x="1778" y="23186"/>
                  </a:cubicBezTo>
                  <a:cubicBezTo>
                    <a:pt x="1867" y="22955"/>
                    <a:pt x="1920" y="22709"/>
                    <a:pt x="1930" y="22457"/>
                  </a:cubicBezTo>
                  <a:cubicBezTo>
                    <a:pt x="1927" y="22369"/>
                    <a:pt x="1859" y="22353"/>
                    <a:pt x="1779" y="22353"/>
                  </a:cubicBezTo>
                  <a:cubicBezTo>
                    <a:pt x="1734" y="22353"/>
                    <a:pt x="1685" y="22358"/>
                    <a:pt x="1642" y="22358"/>
                  </a:cubicBezTo>
                  <a:cubicBezTo>
                    <a:pt x="1612" y="22358"/>
                    <a:pt x="1584" y="22355"/>
                    <a:pt x="1563" y="22347"/>
                  </a:cubicBezTo>
                  <a:cubicBezTo>
                    <a:pt x="1589" y="22231"/>
                    <a:pt x="1815" y="21854"/>
                    <a:pt x="1935" y="21817"/>
                  </a:cubicBezTo>
                  <a:cubicBezTo>
                    <a:pt x="1941" y="21815"/>
                    <a:pt x="1947" y="21815"/>
                    <a:pt x="1952" y="21815"/>
                  </a:cubicBezTo>
                  <a:cubicBezTo>
                    <a:pt x="2045" y="21815"/>
                    <a:pt x="2019" y="22092"/>
                    <a:pt x="2006" y="22166"/>
                  </a:cubicBezTo>
                  <a:lnTo>
                    <a:pt x="2006" y="22166"/>
                  </a:lnTo>
                  <a:cubicBezTo>
                    <a:pt x="2036" y="22008"/>
                    <a:pt x="2050" y="21683"/>
                    <a:pt x="2198" y="21592"/>
                  </a:cubicBezTo>
                  <a:cubicBezTo>
                    <a:pt x="2230" y="21572"/>
                    <a:pt x="2269" y="21564"/>
                    <a:pt x="2312" y="21564"/>
                  </a:cubicBezTo>
                  <a:cubicBezTo>
                    <a:pt x="2429" y="21564"/>
                    <a:pt x="2571" y="21621"/>
                    <a:pt x="2659" y="21644"/>
                  </a:cubicBezTo>
                  <a:cubicBezTo>
                    <a:pt x="2475" y="21487"/>
                    <a:pt x="2287" y="21361"/>
                    <a:pt x="2150" y="21157"/>
                  </a:cubicBezTo>
                  <a:cubicBezTo>
                    <a:pt x="2082" y="21046"/>
                    <a:pt x="2182" y="20905"/>
                    <a:pt x="2161" y="20779"/>
                  </a:cubicBezTo>
                  <a:cubicBezTo>
                    <a:pt x="2150" y="20711"/>
                    <a:pt x="1962" y="20569"/>
                    <a:pt x="2114" y="20517"/>
                  </a:cubicBezTo>
                  <a:cubicBezTo>
                    <a:pt x="2133" y="20510"/>
                    <a:pt x="2152" y="20506"/>
                    <a:pt x="2170" y="20506"/>
                  </a:cubicBezTo>
                  <a:cubicBezTo>
                    <a:pt x="2313" y="20506"/>
                    <a:pt x="2431" y="20707"/>
                    <a:pt x="2587" y="20707"/>
                  </a:cubicBezTo>
                  <a:cubicBezTo>
                    <a:pt x="2595" y="20707"/>
                    <a:pt x="2603" y="20707"/>
                    <a:pt x="2612" y="20706"/>
                  </a:cubicBezTo>
                  <a:cubicBezTo>
                    <a:pt x="2764" y="20685"/>
                    <a:pt x="2685" y="20449"/>
                    <a:pt x="2654" y="20365"/>
                  </a:cubicBezTo>
                  <a:cubicBezTo>
                    <a:pt x="2607" y="20260"/>
                    <a:pt x="2533" y="20234"/>
                    <a:pt x="2538" y="20108"/>
                  </a:cubicBezTo>
                  <a:cubicBezTo>
                    <a:pt x="2559" y="19972"/>
                    <a:pt x="2586" y="19835"/>
                    <a:pt x="2627" y="19704"/>
                  </a:cubicBezTo>
                  <a:cubicBezTo>
                    <a:pt x="2636" y="19671"/>
                    <a:pt x="2646" y="19637"/>
                    <a:pt x="2657" y="19602"/>
                  </a:cubicBezTo>
                  <a:lnTo>
                    <a:pt x="2657" y="19602"/>
                  </a:lnTo>
                  <a:cubicBezTo>
                    <a:pt x="2604" y="19632"/>
                    <a:pt x="2538" y="19666"/>
                    <a:pt x="2488" y="19666"/>
                  </a:cubicBezTo>
                  <a:cubicBezTo>
                    <a:pt x="2437" y="19666"/>
                    <a:pt x="2402" y="19630"/>
                    <a:pt x="2418" y="19521"/>
                  </a:cubicBezTo>
                  <a:cubicBezTo>
                    <a:pt x="2438" y="19448"/>
                    <a:pt x="2487" y="19418"/>
                    <a:pt x="2537" y="19418"/>
                  </a:cubicBezTo>
                  <a:cubicBezTo>
                    <a:pt x="2603" y="19418"/>
                    <a:pt x="2670" y="19470"/>
                    <a:pt x="2675" y="19545"/>
                  </a:cubicBezTo>
                  <a:lnTo>
                    <a:pt x="2675" y="19545"/>
                  </a:lnTo>
                  <a:cubicBezTo>
                    <a:pt x="2771" y="19257"/>
                    <a:pt x="2922" y="18916"/>
                    <a:pt x="2874" y="18635"/>
                  </a:cubicBezTo>
                  <a:cubicBezTo>
                    <a:pt x="2858" y="18556"/>
                    <a:pt x="2727" y="18493"/>
                    <a:pt x="2806" y="18420"/>
                  </a:cubicBezTo>
                  <a:cubicBezTo>
                    <a:pt x="2911" y="18325"/>
                    <a:pt x="3052" y="18352"/>
                    <a:pt x="3162" y="18252"/>
                  </a:cubicBezTo>
                  <a:cubicBezTo>
                    <a:pt x="3382" y="18047"/>
                    <a:pt x="3550" y="17665"/>
                    <a:pt x="3508" y="17366"/>
                  </a:cubicBezTo>
                  <a:cubicBezTo>
                    <a:pt x="3498" y="17303"/>
                    <a:pt x="3367" y="17140"/>
                    <a:pt x="3388" y="17114"/>
                  </a:cubicBezTo>
                  <a:cubicBezTo>
                    <a:pt x="3405" y="17099"/>
                    <a:pt x="3427" y="17094"/>
                    <a:pt x="3451" y="17094"/>
                  </a:cubicBezTo>
                  <a:cubicBezTo>
                    <a:pt x="3511" y="17094"/>
                    <a:pt x="3586" y="17126"/>
                    <a:pt x="3647" y="17126"/>
                  </a:cubicBezTo>
                  <a:cubicBezTo>
                    <a:pt x="3689" y="17126"/>
                    <a:pt x="3725" y="17110"/>
                    <a:pt x="3744" y="17056"/>
                  </a:cubicBezTo>
                  <a:cubicBezTo>
                    <a:pt x="3744" y="17056"/>
                    <a:pt x="3561" y="16936"/>
                    <a:pt x="3603" y="16805"/>
                  </a:cubicBezTo>
                  <a:cubicBezTo>
                    <a:pt x="3629" y="16710"/>
                    <a:pt x="3681" y="16611"/>
                    <a:pt x="3576" y="16548"/>
                  </a:cubicBezTo>
                  <a:cubicBezTo>
                    <a:pt x="3362" y="16417"/>
                    <a:pt x="3388" y="16380"/>
                    <a:pt x="3288" y="16144"/>
                  </a:cubicBezTo>
                  <a:cubicBezTo>
                    <a:pt x="3315" y="16134"/>
                    <a:pt x="3401" y="16128"/>
                    <a:pt x="3493" y="16128"/>
                  </a:cubicBezTo>
                  <a:cubicBezTo>
                    <a:pt x="3635" y="16128"/>
                    <a:pt x="3792" y="16142"/>
                    <a:pt x="3760" y="16170"/>
                  </a:cubicBezTo>
                  <a:cubicBezTo>
                    <a:pt x="3718" y="16212"/>
                    <a:pt x="3592" y="16291"/>
                    <a:pt x="3666" y="16417"/>
                  </a:cubicBezTo>
                  <a:cubicBezTo>
                    <a:pt x="3685" y="16449"/>
                    <a:pt x="3705" y="16462"/>
                    <a:pt x="3724" y="16462"/>
                  </a:cubicBezTo>
                  <a:cubicBezTo>
                    <a:pt x="3751" y="16462"/>
                    <a:pt x="3777" y="16437"/>
                    <a:pt x="3802" y="16406"/>
                  </a:cubicBezTo>
                  <a:cubicBezTo>
                    <a:pt x="3881" y="16307"/>
                    <a:pt x="3823" y="15903"/>
                    <a:pt x="4043" y="15893"/>
                  </a:cubicBezTo>
                  <a:cubicBezTo>
                    <a:pt x="4084" y="15891"/>
                    <a:pt x="4118" y="15851"/>
                    <a:pt x="4146" y="15788"/>
                  </a:cubicBezTo>
                  <a:lnTo>
                    <a:pt x="4146" y="15788"/>
                  </a:lnTo>
                  <a:cubicBezTo>
                    <a:pt x="4096" y="15805"/>
                    <a:pt x="4030" y="15817"/>
                    <a:pt x="3968" y="15817"/>
                  </a:cubicBezTo>
                  <a:cubicBezTo>
                    <a:pt x="3847" y="15817"/>
                    <a:pt x="3742" y="15771"/>
                    <a:pt x="3802" y="15625"/>
                  </a:cubicBezTo>
                  <a:lnTo>
                    <a:pt x="3802" y="15625"/>
                  </a:lnTo>
                  <a:lnTo>
                    <a:pt x="4151" y="15777"/>
                  </a:lnTo>
                  <a:lnTo>
                    <a:pt x="4151" y="15777"/>
                  </a:lnTo>
                  <a:cubicBezTo>
                    <a:pt x="4239" y="15572"/>
                    <a:pt x="4278" y="15151"/>
                    <a:pt x="4352" y="15006"/>
                  </a:cubicBezTo>
                  <a:cubicBezTo>
                    <a:pt x="4295" y="14981"/>
                    <a:pt x="4251" y="14973"/>
                    <a:pt x="4212" y="14973"/>
                  </a:cubicBezTo>
                  <a:cubicBezTo>
                    <a:pt x="4153" y="14973"/>
                    <a:pt x="4109" y="14992"/>
                    <a:pt x="4053" y="14992"/>
                  </a:cubicBezTo>
                  <a:cubicBezTo>
                    <a:pt x="4020" y="14992"/>
                    <a:pt x="3984" y="14985"/>
                    <a:pt x="3938" y="14964"/>
                  </a:cubicBezTo>
                  <a:cubicBezTo>
                    <a:pt x="4001" y="14828"/>
                    <a:pt x="4269" y="14807"/>
                    <a:pt x="4279" y="14734"/>
                  </a:cubicBezTo>
                  <a:cubicBezTo>
                    <a:pt x="4295" y="14603"/>
                    <a:pt x="4148" y="14430"/>
                    <a:pt x="4101" y="14299"/>
                  </a:cubicBezTo>
                  <a:lnTo>
                    <a:pt x="4101" y="14299"/>
                  </a:lnTo>
                  <a:cubicBezTo>
                    <a:pt x="4104" y="14299"/>
                    <a:pt x="4107" y="14299"/>
                    <a:pt x="4110" y="14299"/>
                  </a:cubicBezTo>
                  <a:cubicBezTo>
                    <a:pt x="4299" y="14299"/>
                    <a:pt x="5310" y="14007"/>
                    <a:pt x="4924" y="13816"/>
                  </a:cubicBezTo>
                  <a:lnTo>
                    <a:pt x="4924" y="13816"/>
                  </a:lnTo>
                  <a:cubicBezTo>
                    <a:pt x="4861" y="13879"/>
                    <a:pt x="4908" y="13937"/>
                    <a:pt x="4903" y="13974"/>
                  </a:cubicBezTo>
                  <a:cubicBezTo>
                    <a:pt x="4902" y="13985"/>
                    <a:pt x="4897" y="13990"/>
                    <a:pt x="4888" y="13990"/>
                  </a:cubicBezTo>
                  <a:cubicBezTo>
                    <a:pt x="4838" y="13990"/>
                    <a:pt x="4680" y="13826"/>
                    <a:pt x="4667" y="13790"/>
                  </a:cubicBezTo>
                  <a:cubicBezTo>
                    <a:pt x="4636" y="13696"/>
                    <a:pt x="4651" y="13591"/>
                    <a:pt x="4714" y="13512"/>
                  </a:cubicBezTo>
                  <a:cubicBezTo>
                    <a:pt x="4745" y="13474"/>
                    <a:pt x="4778" y="13461"/>
                    <a:pt x="4811" y="13461"/>
                  </a:cubicBezTo>
                  <a:cubicBezTo>
                    <a:pt x="4902" y="13461"/>
                    <a:pt x="4999" y="13564"/>
                    <a:pt x="5096" y="13564"/>
                  </a:cubicBezTo>
                  <a:cubicBezTo>
                    <a:pt x="5137" y="13564"/>
                    <a:pt x="5177" y="13546"/>
                    <a:pt x="5218" y="13496"/>
                  </a:cubicBezTo>
                  <a:cubicBezTo>
                    <a:pt x="5312" y="13392"/>
                    <a:pt x="5380" y="13260"/>
                    <a:pt x="5417" y="13124"/>
                  </a:cubicBezTo>
                  <a:cubicBezTo>
                    <a:pt x="5448" y="12972"/>
                    <a:pt x="5239" y="12977"/>
                    <a:pt x="5328" y="12789"/>
                  </a:cubicBezTo>
                  <a:cubicBezTo>
                    <a:pt x="5370" y="12693"/>
                    <a:pt x="5395" y="12622"/>
                    <a:pt x="5459" y="12622"/>
                  </a:cubicBezTo>
                  <a:cubicBezTo>
                    <a:pt x="5483" y="12622"/>
                    <a:pt x="5511" y="12631"/>
                    <a:pt x="5548" y="12652"/>
                  </a:cubicBezTo>
                  <a:cubicBezTo>
                    <a:pt x="5569" y="12684"/>
                    <a:pt x="5627" y="12804"/>
                    <a:pt x="5674" y="12815"/>
                  </a:cubicBezTo>
                  <a:cubicBezTo>
                    <a:pt x="5674" y="12815"/>
                    <a:pt x="5675" y="12815"/>
                    <a:pt x="5676" y="12815"/>
                  </a:cubicBezTo>
                  <a:cubicBezTo>
                    <a:pt x="5737" y="12815"/>
                    <a:pt x="5527" y="12028"/>
                    <a:pt x="5738" y="12028"/>
                  </a:cubicBezTo>
                  <a:cubicBezTo>
                    <a:pt x="5739" y="12028"/>
                    <a:pt x="5740" y="12028"/>
                    <a:pt x="5742" y="12028"/>
                  </a:cubicBezTo>
                  <a:cubicBezTo>
                    <a:pt x="5842" y="12034"/>
                    <a:pt x="5920" y="12081"/>
                    <a:pt x="5995" y="12081"/>
                  </a:cubicBezTo>
                  <a:cubicBezTo>
                    <a:pt x="6049" y="12081"/>
                    <a:pt x="6102" y="12057"/>
                    <a:pt x="6161" y="11976"/>
                  </a:cubicBezTo>
                  <a:cubicBezTo>
                    <a:pt x="6219" y="11871"/>
                    <a:pt x="6261" y="11762"/>
                    <a:pt x="6292" y="11642"/>
                  </a:cubicBezTo>
                  <a:lnTo>
                    <a:pt x="6292" y="11642"/>
                  </a:lnTo>
                  <a:cubicBezTo>
                    <a:pt x="6280" y="11674"/>
                    <a:pt x="5997" y="11782"/>
                    <a:pt x="5882" y="11782"/>
                  </a:cubicBezTo>
                  <a:cubicBezTo>
                    <a:pt x="5835" y="11782"/>
                    <a:pt x="5816" y="11764"/>
                    <a:pt x="5857" y="11714"/>
                  </a:cubicBezTo>
                  <a:cubicBezTo>
                    <a:pt x="5967" y="11567"/>
                    <a:pt x="6109" y="11467"/>
                    <a:pt x="6208" y="11310"/>
                  </a:cubicBezTo>
                  <a:lnTo>
                    <a:pt x="6366" y="11069"/>
                  </a:lnTo>
                  <a:cubicBezTo>
                    <a:pt x="6418" y="11032"/>
                    <a:pt x="6423" y="10995"/>
                    <a:pt x="6371" y="10959"/>
                  </a:cubicBezTo>
                  <a:cubicBezTo>
                    <a:pt x="6374" y="10950"/>
                    <a:pt x="6378" y="10945"/>
                    <a:pt x="6385" y="10945"/>
                  </a:cubicBezTo>
                  <a:cubicBezTo>
                    <a:pt x="6436" y="10945"/>
                    <a:pt x="6590" y="11176"/>
                    <a:pt x="6623" y="11189"/>
                  </a:cubicBezTo>
                  <a:cubicBezTo>
                    <a:pt x="6633" y="11193"/>
                    <a:pt x="6643" y="11195"/>
                    <a:pt x="6651" y="11195"/>
                  </a:cubicBezTo>
                  <a:cubicBezTo>
                    <a:pt x="6743" y="11195"/>
                    <a:pt x="6716" y="11002"/>
                    <a:pt x="6701" y="10954"/>
                  </a:cubicBezTo>
                  <a:cubicBezTo>
                    <a:pt x="6680" y="10880"/>
                    <a:pt x="6591" y="10697"/>
                    <a:pt x="6717" y="10649"/>
                  </a:cubicBezTo>
                  <a:cubicBezTo>
                    <a:pt x="6730" y="10645"/>
                    <a:pt x="6743" y="10643"/>
                    <a:pt x="6756" y="10643"/>
                  </a:cubicBezTo>
                  <a:cubicBezTo>
                    <a:pt x="6842" y="10643"/>
                    <a:pt x="6904" y="10741"/>
                    <a:pt x="6984" y="10758"/>
                  </a:cubicBezTo>
                  <a:lnTo>
                    <a:pt x="6984" y="10758"/>
                  </a:lnTo>
                  <a:cubicBezTo>
                    <a:pt x="6850" y="10726"/>
                    <a:pt x="6896" y="10307"/>
                    <a:pt x="6932" y="10214"/>
                  </a:cubicBezTo>
                  <a:cubicBezTo>
                    <a:pt x="6958" y="10104"/>
                    <a:pt x="7016" y="10010"/>
                    <a:pt x="7105" y="9942"/>
                  </a:cubicBezTo>
                  <a:cubicBezTo>
                    <a:pt x="7126" y="9929"/>
                    <a:pt x="7144" y="9924"/>
                    <a:pt x="7160" y="9924"/>
                  </a:cubicBezTo>
                  <a:cubicBezTo>
                    <a:pt x="7192" y="9924"/>
                    <a:pt x="7218" y="9941"/>
                    <a:pt x="7249" y="9941"/>
                  </a:cubicBezTo>
                  <a:cubicBezTo>
                    <a:pt x="7265" y="9941"/>
                    <a:pt x="7283" y="9936"/>
                    <a:pt x="7304" y="9921"/>
                  </a:cubicBezTo>
                  <a:cubicBezTo>
                    <a:pt x="7378" y="9873"/>
                    <a:pt x="7629" y="9627"/>
                    <a:pt x="7530" y="9538"/>
                  </a:cubicBezTo>
                  <a:cubicBezTo>
                    <a:pt x="7441" y="9454"/>
                    <a:pt x="7414" y="9402"/>
                    <a:pt x="7493" y="9291"/>
                  </a:cubicBezTo>
                  <a:cubicBezTo>
                    <a:pt x="7493" y="9291"/>
                    <a:pt x="7586" y="9143"/>
                    <a:pt x="7619" y="9143"/>
                  </a:cubicBezTo>
                  <a:cubicBezTo>
                    <a:pt x="7621" y="9143"/>
                    <a:pt x="7623" y="9143"/>
                    <a:pt x="7624" y="9145"/>
                  </a:cubicBezTo>
                  <a:cubicBezTo>
                    <a:pt x="7656" y="9172"/>
                    <a:pt x="7676" y="9521"/>
                    <a:pt x="7801" y="9521"/>
                  </a:cubicBezTo>
                  <a:cubicBezTo>
                    <a:pt x="7821" y="9521"/>
                    <a:pt x="7844" y="9512"/>
                    <a:pt x="7871" y="9491"/>
                  </a:cubicBezTo>
                  <a:cubicBezTo>
                    <a:pt x="8028" y="9365"/>
                    <a:pt x="7860" y="9129"/>
                    <a:pt x="8075" y="9045"/>
                  </a:cubicBezTo>
                  <a:cubicBezTo>
                    <a:pt x="8321" y="8956"/>
                    <a:pt x="8306" y="8757"/>
                    <a:pt x="8348" y="8542"/>
                  </a:cubicBezTo>
                  <a:cubicBezTo>
                    <a:pt x="8374" y="8379"/>
                    <a:pt x="8390" y="8437"/>
                    <a:pt x="8468" y="8400"/>
                  </a:cubicBezTo>
                  <a:cubicBezTo>
                    <a:pt x="8526" y="8374"/>
                    <a:pt x="8542" y="8232"/>
                    <a:pt x="8584" y="8180"/>
                  </a:cubicBezTo>
                  <a:cubicBezTo>
                    <a:pt x="8539" y="8063"/>
                    <a:pt x="8551" y="7816"/>
                    <a:pt x="8697" y="7816"/>
                  </a:cubicBezTo>
                  <a:cubicBezTo>
                    <a:pt x="8722" y="7816"/>
                    <a:pt x="8750" y="7823"/>
                    <a:pt x="8783" y="7839"/>
                  </a:cubicBezTo>
                  <a:cubicBezTo>
                    <a:pt x="8817" y="7856"/>
                    <a:pt x="9013" y="7970"/>
                    <a:pt x="9117" y="7970"/>
                  </a:cubicBezTo>
                  <a:cubicBezTo>
                    <a:pt x="9171" y="7970"/>
                    <a:pt x="9200" y="7938"/>
                    <a:pt x="9166" y="7844"/>
                  </a:cubicBezTo>
                  <a:cubicBezTo>
                    <a:pt x="9118" y="7713"/>
                    <a:pt x="9045" y="7661"/>
                    <a:pt x="9181" y="7551"/>
                  </a:cubicBezTo>
                  <a:cubicBezTo>
                    <a:pt x="9195" y="7539"/>
                    <a:pt x="9207" y="7535"/>
                    <a:pt x="9220" y="7535"/>
                  </a:cubicBezTo>
                  <a:cubicBezTo>
                    <a:pt x="9276" y="7535"/>
                    <a:pt x="9326" y="7630"/>
                    <a:pt x="9386" y="7635"/>
                  </a:cubicBezTo>
                  <a:cubicBezTo>
                    <a:pt x="9390" y="7635"/>
                    <a:pt x="9394" y="7635"/>
                    <a:pt x="9398" y="7635"/>
                  </a:cubicBezTo>
                  <a:cubicBezTo>
                    <a:pt x="9472" y="7635"/>
                    <a:pt x="9541" y="7548"/>
                    <a:pt x="9590" y="7504"/>
                  </a:cubicBezTo>
                  <a:lnTo>
                    <a:pt x="9402" y="7320"/>
                  </a:lnTo>
                  <a:cubicBezTo>
                    <a:pt x="9355" y="7336"/>
                    <a:pt x="9282" y="7363"/>
                    <a:pt x="9217" y="7363"/>
                  </a:cubicBezTo>
                  <a:cubicBezTo>
                    <a:pt x="9195" y="7363"/>
                    <a:pt x="9174" y="7360"/>
                    <a:pt x="9155" y="7352"/>
                  </a:cubicBezTo>
                  <a:cubicBezTo>
                    <a:pt x="9024" y="7289"/>
                    <a:pt x="9276" y="7079"/>
                    <a:pt x="9307" y="7042"/>
                  </a:cubicBezTo>
                  <a:cubicBezTo>
                    <a:pt x="9357" y="6993"/>
                    <a:pt x="9393" y="6978"/>
                    <a:pt x="9426" y="6978"/>
                  </a:cubicBezTo>
                  <a:cubicBezTo>
                    <a:pt x="9480" y="6978"/>
                    <a:pt x="9525" y="7018"/>
                    <a:pt x="9602" y="7018"/>
                  </a:cubicBezTo>
                  <a:cubicBezTo>
                    <a:pt x="9629" y="7018"/>
                    <a:pt x="9659" y="7013"/>
                    <a:pt x="9695" y="7000"/>
                  </a:cubicBezTo>
                  <a:cubicBezTo>
                    <a:pt x="9732" y="6990"/>
                    <a:pt x="10036" y="6890"/>
                    <a:pt x="10025" y="6843"/>
                  </a:cubicBezTo>
                  <a:cubicBezTo>
                    <a:pt x="10004" y="6712"/>
                    <a:pt x="9873" y="6701"/>
                    <a:pt x="10010" y="6560"/>
                  </a:cubicBezTo>
                  <a:cubicBezTo>
                    <a:pt x="10073" y="6492"/>
                    <a:pt x="10177" y="6455"/>
                    <a:pt x="10157" y="6366"/>
                  </a:cubicBezTo>
                  <a:cubicBezTo>
                    <a:pt x="10099" y="6156"/>
                    <a:pt x="10634" y="5815"/>
                    <a:pt x="10759" y="5726"/>
                  </a:cubicBezTo>
                  <a:cubicBezTo>
                    <a:pt x="10810" y="5690"/>
                    <a:pt x="10844" y="5676"/>
                    <a:pt x="10873" y="5676"/>
                  </a:cubicBezTo>
                  <a:cubicBezTo>
                    <a:pt x="10918" y="5676"/>
                    <a:pt x="10951" y="5710"/>
                    <a:pt x="11022" y="5742"/>
                  </a:cubicBezTo>
                  <a:cubicBezTo>
                    <a:pt x="11036" y="5748"/>
                    <a:pt x="11052" y="5751"/>
                    <a:pt x="11067" y="5751"/>
                  </a:cubicBezTo>
                  <a:cubicBezTo>
                    <a:pt x="11178" y="5751"/>
                    <a:pt x="11303" y="5604"/>
                    <a:pt x="11368" y="5553"/>
                  </a:cubicBezTo>
                  <a:cubicBezTo>
                    <a:pt x="11504" y="5527"/>
                    <a:pt x="11687" y="5438"/>
                    <a:pt x="11635" y="5270"/>
                  </a:cubicBezTo>
                  <a:cubicBezTo>
                    <a:pt x="11598" y="5165"/>
                    <a:pt x="11693" y="5144"/>
                    <a:pt x="11782" y="5071"/>
                  </a:cubicBezTo>
                  <a:cubicBezTo>
                    <a:pt x="11840" y="5029"/>
                    <a:pt x="11798" y="4940"/>
                    <a:pt x="11866" y="4866"/>
                  </a:cubicBezTo>
                  <a:cubicBezTo>
                    <a:pt x="11981" y="4740"/>
                    <a:pt x="12096" y="4725"/>
                    <a:pt x="12228" y="4641"/>
                  </a:cubicBezTo>
                  <a:cubicBezTo>
                    <a:pt x="12374" y="4552"/>
                    <a:pt x="12427" y="3875"/>
                    <a:pt x="12243" y="3875"/>
                  </a:cubicBezTo>
                  <a:cubicBezTo>
                    <a:pt x="12201" y="3933"/>
                    <a:pt x="12149" y="3985"/>
                    <a:pt x="12091" y="4027"/>
                  </a:cubicBezTo>
                  <a:cubicBezTo>
                    <a:pt x="12013" y="4071"/>
                    <a:pt x="11927" y="4093"/>
                    <a:pt x="11836" y="4093"/>
                  </a:cubicBezTo>
                  <a:cubicBezTo>
                    <a:pt x="11818" y="4093"/>
                    <a:pt x="11800" y="4092"/>
                    <a:pt x="11782" y="4090"/>
                  </a:cubicBezTo>
                  <a:cubicBezTo>
                    <a:pt x="11530" y="4143"/>
                    <a:pt x="11300" y="4263"/>
                    <a:pt x="11111" y="4436"/>
                  </a:cubicBezTo>
                  <a:cubicBezTo>
                    <a:pt x="10980" y="4557"/>
                    <a:pt x="11310" y="4699"/>
                    <a:pt x="11153" y="4882"/>
                  </a:cubicBezTo>
                  <a:cubicBezTo>
                    <a:pt x="11048" y="5003"/>
                    <a:pt x="10917" y="5018"/>
                    <a:pt x="10770" y="5024"/>
                  </a:cubicBezTo>
                  <a:cubicBezTo>
                    <a:pt x="10734" y="4976"/>
                    <a:pt x="10709" y="4953"/>
                    <a:pt x="10681" y="4953"/>
                  </a:cubicBezTo>
                  <a:cubicBezTo>
                    <a:pt x="10656" y="4953"/>
                    <a:pt x="10628" y="4971"/>
                    <a:pt x="10586" y="5008"/>
                  </a:cubicBezTo>
                  <a:cubicBezTo>
                    <a:pt x="10429" y="5139"/>
                    <a:pt x="10518" y="5081"/>
                    <a:pt x="10581" y="5249"/>
                  </a:cubicBezTo>
                  <a:cubicBezTo>
                    <a:pt x="10607" y="5321"/>
                    <a:pt x="10532" y="5454"/>
                    <a:pt x="10450" y="5454"/>
                  </a:cubicBezTo>
                  <a:cubicBezTo>
                    <a:pt x="10448" y="5454"/>
                    <a:pt x="10446" y="5454"/>
                    <a:pt x="10445" y="5454"/>
                  </a:cubicBezTo>
                  <a:cubicBezTo>
                    <a:pt x="10290" y="5441"/>
                    <a:pt x="10284" y="5234"/>
                    <a:pt x="10174" y="5234"/>
                  </a:cubicBezTo>
                  <a:cubicBezTo>
                    <a:pt x="10142" y="5234"/>
                    <a:pt x="10102" y="5251"/>
                    <a:pt x="10046" y="5296"/>
                  </a:cubicBezTo>
                  <a:cubicBezTo>
                    <a:pt x="9957" y="5364"/>
                    <a:pt x="9847" y="5627"/>
                    <a:pt x="9936" y="5726"/>
                  </a:cubicBezTo>
                  <a:cubicBezTo>
                    <a:pt x="9910" y="5779"/>
                    <a:pt x="9826" y="5826"/>
                    <a:pt x="9784" y="5878"/>
                  </a:cubicBezTo>
                  <a:cubicBezTo>
                    <a:pt x="9742" y="5946"/>
                    <a:pt x="9475" y="6497"/>
                    <a:pt x="9422" y="6497"/>
                  </a:cubicBezTo>
                  <a:cubicBezTo>
                    <a:pt x="9276" y="6497"/>
                    <a:pt x="9396" y="6046"/>
                    <a:pt x="9344" y="5988"/>
                  </a:cubicBezTo>
                  <a:lnTo>
                    <a:pt x="9344" y="5988"/>
                  </a:lnTo>
                  <a:cubicBezTo>
                    <a:pt x="9407" y="6062"/>
                    <a:pt x="8945" y="6623"/>
                    <a:pt x="8945" y="6738"/>
                  </a:cubicBezTo>
                  <a:cubicBezTo>
                    <a:pt x="8935" y="6911"/>
                    <a:pt x="8841" y="6948"/>
                    <a:pt x="8662" y="6958"/>
                  </a:cubicBezTo>
                  <a:cubicBezTo>
                    <a:pt x="8379" y="6969"/>
                    <a:pt x="8531" y="7089"/>
                    <a:pt x="8442" y="7184"/>
                  </a:cubicBezTo>
                  <a:cubicBezTo>
                    <a:pt x="8342" y="7289"/>
                    <a:pt x="8327" y="7325"/>
                    <a:pt x="8190" y="7341"/>
                  </a:cubicBezTo>
                  <a:cubicBezTo>
                    <a:pt x="8143" y="7341"/>
                    <a:pt x="8101" y="7367"/>
                    <a:pt x="8075" y="7404"/>
                  </a:cubicBezTo>
                  <a:cubicBezTo>
                    <a:pt x="8024" y="7495"/>
                    <a:pt x="8072" y="7635"/>
                    <a:pt x="8179" y="7635"/>
                  </a:cubicBezTo>
                  <a:cubicBezTo>
                    <a:pt x="8183" y="7635"/>
                    <a:pt x="8186" y="7635"/>
                    <a:pt x="8190" y="7635"/>
                  </a:cubicBezTo>
                  <a:cubicBezTo>
                    <a:pt x="8280" y="7656"/>
                    <a:pt x="8411" y="7755"/>
                    <a:pt x="8269" y="7823"/>
                  </a:cubicBezTo>
                  <a:cubicBezTo>
                    <a:pt x="8225" y="7847"/>
                    <a:pt x="8180" y="7852"/>
                    <a:pt x="8136" y="7852"/>
                  </a:cubicBezTo>
                  <a:cubicBezTo>
                    <a:pt x="8093" y="7852"/>
                    <a:pt x="8051" y="7847"/>
                    <a:pt x="8009" y="7847"/>
                  </a:cubicBezTo>
                  <a:cubicBezTo>
                    <a:pt x="7965" y="7847"/>
                    <a:pt x="7920" y="7853"/>
                    <a:pt x="7876" y="7876"/>
                  </a:cubicBezTo>
                  <a:cubicBezTo>
                    <a:pt x="7745" y="7949"/>
                    <a:pt x="7692" y="8117"/>
                    <a:pt x="7661" y="8248"/>
                  </a:cubicBezTo>
                  <a:cubicBezTo>
                    <a:pt x="7593" y="8337"/>
                    <a:pt x="7514" y="8400"/>
                    <a:pt x="7414" y="8447"/>
                  </a:cubicBezTo>
                  <a:cubicBezTo>
                    <a:pt x="7402" y="8443"/>
                    <a:pt x="7388" y="8440"/>
                    <a:pt x="7375" y="8440"/>
                  </a:cubicBezTo>
                  <a:cubicBezTo>
                    <a:pt x="7343" y="8440"/>
                    <a:pt x="7311" y="8453"/>
                    <a:pt x="7289" y="8479"/>
                  </a:cubicBezTo>
                  <a:cubicBezTo>
                    <a:pt x="7178" y="8620"/>
                    <a:pt x="7299" y="8657"/>
                    <a:pt x="7199" y="8799"/>
                  </a:cubicBezTo>
                  <a:cubicBezTo>
                    <a:pt x="7137" y="8898"/>
                    <a:pt x="7042" y="8919"/>
                    <a:pt x="6958" y="8998"/>
                  </a:cubicBezTo>
                  <a:cubicBezTo>
                    <a:pt x="6764" y="9187"/>
                    <a:pt x="6581" y="9470"/>
                    <a:pt x="6586" y="9742"/>
                  </a:cubicBezTo>
                  <a:cubicBezTo>
                    <a:pt x="6586" y="9860"/>
                    <a:pt x="6582" y="9923"/>
                    <a:pt x="6537" y="9923"/>
                  </a:cubicBezTo>
                  <a:cubicBezTo>
                    <a:pt x="6510" y="9923"/>
                    <a:pt x="6468" y="9900"/>
                    <a:pt x="6402" y="9852"/>
                  </a:cubicBezTo>
                  <a:cubicBezTo>
                    <a:pt x="6393" y="9791"/>
                    <a:pt x="6375" y="9768"/>
                    <a:pt x="6352" y="9768"/>
                  </a:cubicBezTo>
                  <a:cubicBezTo>
                    <a:pt x="6309" y="9768"/>
                    <a:pt x="6251" y="9848"/>
                    <a:pt x="6214" y="9900"/>
                  </a:cubicBezTo>
                  <a:cubicBezTo>
                    <a:pt x="6130" y="10015"/>
                    <a:pt x="6009" y="10151"/>
                    <a:pt x="5978" y="10293"/>
                  </a:cubicBezTo>
                  <a:cubicBezTo>
                    <a:pt x="5957" y="10403"/>
                    <a:pt x="6009" y="10545"/>
                    <a:pt x="5862" y="10634"/>
                  </a:cubicBezTo>
                  <a:cubicBezTo>
                    <a:pt x="5839" y="10618"/>
                    <a:pt x="5815" y="10611"/>
                    <a:pt x="5792" y="10611"/>
                  </a:cubicBezTo>
                  <a:cubicBezTo>
                    <a:pt x="5647" y="10611"/>
                    <a:pt x="5522" y="10887"/>
                    <a:pt x="5490" y="10995"/>
                  </a:cubicBezTo>
                  <a:cubicBezTo>
                    <a:pt x="5453" y="11116"/>
                    <a:pt x="5627" y="11436"/>
                    <a:pt x="5537" y="11441"/>
                  </a:cubicBezTo>
                  <a:cubicBezTo>
                    <a:pt x="5307" y="11457"/>
                    <a:pt x="5223" y="11457"/>
                    <a:pt x="5076" y="11661"/>
                  </a:cubicBezTo>
                  <a:cubicBezTo>
                    <a:pt x="4856" y="11960"/>
                    <a:pt x="4678" y="12285"/>
                    <a:pt x="4546" y="12631"/>
                  </a:cubicBezTo>
                  <a:cubicBezTo>
                    <a:pt x="4499" y="12757"/>
                    <a:pt x="4457" y="12883"/>
                    <a:pt x="4426" y="13009"/>
                  </a:cubicBezTo>
                  <a:cubicBezTo>
                    <a:pt x="4405" y="13087"/>
                    <a:pt x="4468" y="13187"/>
                    <a:pt x="4436" y="13250"/>
                  </a:cubicBezTo>
                  <a:cubicBezTo>
                    <a:pt x="4389" y="13339"/>
                    <a:pt x="4185" y="13334"/>
                    <a:pt x="4101" y="13381"/>
                  </a:cubicBezTo>
                  <a:cubicBezTo>
                    <a:pt x="3991" y="13449"/>
                    <a:pt x="3896" y="13538"/>
                    <a:pt x="3823" y="13643"/>
                  </a:cubicBezTo>
                  <a:cubicBezTo>
                    <a:pt x="3729" y="13784"/>
                    <a:pt x="3687" y="13936"/>
                    <a:pt x="3853" y="14015"/>
                  </a:cubicBezTo>
                  <a:lnTo>
                    <a:pt x="3853" y="14015"/>
                  </a:lnTo>
                  <a:cubicBezTo>
                    <a:pt x="3845" y="14011"/>
                    <a:pt x="3838" y="14009"/>
                    <a:pt x="3831" y="14009"/>
                  </a:cubicBezTo>
                  <a:cubicBezTo>
                    <a:pt x="3731" y="14009"/>
                    <a:pt x="3786" y="14404"/>
                    <a:pt x="3776" y="14482"/>
                  </a:cubicBezTo>
                  <a:cubicBezTo>
                    <a:pt x="3770" y="14535"/>
                    <a:pt x="3487" y="14629"/>
                    <a:pt x="3419" y="14713"/>
                  </a:cubicBezTo>
                  <a:cubicBezTo>
                    <a:pt x="3309" y="14833"/>
                    <a:pt x="3236" y="14980"/>
                    <a:pt x="3215" y="15143"/>
                  </a:cubicBezTo>
                  <a:cubicBezTo>
                    <a:pt x="3204" y="15279"/>
                    <a:pt x="3388" y="15295"/>
                    <a:pt x="3482" y="15337"/>
                  </a:cubicBezTo>
                  <a:cubicBezTo>
                    <a:pt x="3461" y="15394"/>
                    <a:pt x="3424" y="15536"/>
                    <a:pt x="3377" y="15583"/>
                  </a:cubicBezTo>
                  <a:cubicBezTo>
                    <a:pt x="3351" y="15566"/>
                    <a:pt x="3318" y="15556"/>
                    <a:pt x="3286" y="15556"/>
                  </a:cubicBezTo>
                  <a:cubicBezTo>
                    <a:pt x="3280" y="15556"/>
                    <a:pt x="3273" y="15556"/>
                    <a:pt x="3267" y="15557"/>
                  </a:cubicBezTo>
                  <a:cubicBezTo>
                    <a:pt x="3215" y="15578"/>
                    <a:pt x="3188" y="15704"/>
                    <a:pt x="3168" y="15751"/>
                  </a:cubicBezTo>
                  <a:cubicBezTo>
                    <a:pt x="3147" y="15803"/>
                    <a:pt x="3036" y="15782"/>
                    <a:pt x="2984" y="15845"/>
                  </a:cubicBezTo>
                  <a:cubicBezTo>
                    <a:pt x="2926" y="15924"/>
                    <a:pt x="2890" y="16008"/>
                    <a:pt x="2874" y="16097"/>
                  </a:cubicBezTo>
                  <a:cubicBezTo>
                    <a:pt x="2806" y="16370"/>
                    <a:pt x="2884" y="16522"/>
                    <a:pt x="2926" y="16779"/>
                  </a:cubicBezTo>
                  <a:cubicBezTo>
                    <a:pt x="2950" y="16943"/>
                    <a:pt x="2931" y="16993"/>
                    <a:pt x="2883" y="16993"/>
                  </a:cubicBezTo>
                  <a:cubicBezTo>
                    <a:pt x="2835" y="16993"/>
                    <a:pt x="2759" y="16943"/>
                    <a:pt x="2668" y="16906"/>
                  </a:cubicBezTo>
                  <a:lnTo>
                    <a:pt x="2668" y="16906"/>
                  </a:lnTo>
                  <a:cubicBezTo>
                    <a:pt x="2770" y="16950"/>
                    <a:pt x="2613" y="17068"/>
                    <a:pt x="2680" y="17172"/>
                  </a:cubicBezTo>
                  <a:cubicBezTo>
                    <a:pt x="2690" y="17193"/>
                    <a:pt x="2837" y="17250"/>
                    <a:pt x="2832" y="17271"/>
                  </a:cubicBezTo>
                  <a:cubicBezTo>
                    <a:pt x="2790" y="17382"/>
                    <a:pt x="2612" y="17298"/>
                    <a:pt x="2580" y="17397"/>
                  </a:cubicBezTo>
                  <a:cubicBezTo>
                    <a:pt x="2533" y="17534"/>
                    <a:pt x="2659" y="17680"/>
                    <a:pt x="2659" y="17817"/>
                  </a:cubicBezTo>
                  <a:cubicBezTo>
                    <a:pt x="2657" y="17899"/>
                    <a:pt x="2643" y="17929"/>
                    <a:pt x="2625" y="17929"/>
                  </a:cubicBezTo>
                  <a:cubicBezTo>
                    <a:pt x="2593" y="17929"/>
                    <a:pt x="2548" y="17838"/>
                    <a:pt x="2528" y="17775"/>
                  </a:cubicBezTo>
                  <a:cubicBezTo>
                    <a:pt x="2503" y="17696"/>
                    <a:pt x="2424" y="17646"/>
                    <a:pt x="2353" y="17646"/>
                  </a:cubicBezTo>
                  <a:cubicBezTo>
                    <a:pt x="2291" y="17646"/>
                    <a:pt x="2236" y="17684"/>
                    <a:pt x="2229" y="17775"/>
                  </a:cubicBezTo>
                  <a:cubicBezTo>
                    <a:pt x="2219" y="17973"/>
                    <a:pt x="2291" y="18208"/>
                    <a:pt x="2474" y="18267"/>
                  </a:cubicBezTo>
                  <a:lnTo>
                    <a:pt x="2474" y="18267"/>
                  </a:lnTo>
                  <a:cubicBezTo>
                    <a:pt x="2450" y="18260"/>
                    <a:pt x="2428" y="18256"/>
                    <a:pt x="2407" y="18256"/>
                  </a:cubicBezTo>
                  <a:cubicBezTo>
                    <a:pt x="2042" y="18256"/>
                    <a:pt x="2087" y="19332"/>
                    <a:pt x="1818" y="19332"/>
                  </a:cubicBezTo>
                  <a:cubicBezTo>
                    <a:pt x="1807" y="19332"/>
                    <a:pt x="1795" y="19330"/>
                    <a:pt x="1783" y="19327"/>
                  </a:cubicBezTo>
                  <a:cubicBezTo>
                    <a:pt x="1505" y="19489"/>
                    <a:pt x="1731" y="19778"/>
                    <a:pt x="1699" y="20035"/>
                  </a:cubicBezTo>
                  <a:cubicBezTo>
                    <a:pt x="1673" y="20223"/>
                    <a:pt x="1616" y="20412"/>
                    <a:pt x="1574" y="20601"/>
                  </a:cubicBezTo>
                  <a:cubicBezTo>
                    <a:pt x="1516" y="20852"/>
                    <a:pt x="1574" y="21125"/>
                    <a:pt x="1521" y="21351"/>
                  </a:cubicBezTo>
                  <a:cubicBezTo>
                    <a:pt x="1474" y="21539"/>
                    <a:pt x="1338" y="21555"/>
                    <a:pt x="1285" y="21796"/>
                  </a:cubicBezTo>
                  <a:cubicBezTo>
                    <a:pt x="1270" y="21885"/>
                    <a:pt x="1233" y="22032"/>
                    <a:pt x="1296" y="22116"/>
                  </a:cubicBezTo>
                  <a:cubicBezTo>
                    <a:pt x="1322" y="22153"/>
                    <a:pt x="1432" y="22147"/>
                    <a:pt x="1411" y="22226"/>
                  </a:cubicBezTo>
                  <a:cubicBezTo>
                    <a:pt x="1382" y="22335"/>
                    <a:pt x="1274" y="22364"/>
                    <a:pt x="1165" y="22364"/>
                  </a:cubicBezTo>
                  <a:cubicBezTo>
                    <a:pt x="1095" y="22364"/>
                    <a:pt x="1025" y="22352"/>
                    <a:pt x="976" y="22341"/>
                  </a:cubicBezTo>
                  <a:lnTo>
                    <a:pt x="976" y="22341"/>
                  </a:lnTo>
                  <a:cubicBezTo>
                    <a:pt x="1222" y="22394"/>
                    <a:pt x="808" y="23925"/>
                    <a:pt x="771" y="24140"/>
                  </a:cubicBezTo>
                  <a:cubicBezTo>
                    <a:pt x="719" y="24355"/>
                    <a:pt x="567" y="24591"/>
                    <a:pt x="546" y="24795"/>
                  </a:cubicBezTo>
                  <a:cubicBezTo>
                    <a:pt x="530" y="25000"/>
                    <a:pt x="556" y="25204"/>
                    <a:pt x="619" y="25398"/>
                  </a:cubicBezTo>
                  <a:cubicBezTo>
                    <a:pt x="637" y="25456"/>
                    <a:pt x="829" y="25658"/>
                    <a:pt x="899" y="25658"/>
                  </a:cubicBezTo>
                  <a:cubicBezTo>
                    <a:pt x="912" y="25658"/>
                    <a:pt x="921" y="25651"/>
                    <a:pt x="923" y="25634"/>
                  </a:cubicBezTo>
                  <a:lnTo>
                    <a:pt x="923" y="25634"/>
                  </a:lnTo>
                  <a:cubicBezTo>
                    <a:pt x="903" y="25781"/>
                    <a:pt x="525" y="25624"/>
                    <a:pt x="614" y="25881"/>
                  </a:cubicBezTo>
                  <a:cubicBezTo>
                    <a:pt x="630" y="25917"/>
                    <a:pt x="787" y="26169"/>
                    <a:pt x="730" y="26216"/>
                  </a:cubicBezTo>
                  <a:cubicBezTo>
                    <a:pt x="728" y="26217"/>
                    <a:pt x="725" y="26218"/>
                    <a:pt x="722" y="26218"/>
                  </a:cubicBezTo>
                  <a:cubicBezTo>
                    <a:pt x="679" y="26218"/>
                    <a:pt x="526" y="26096"/>
                    <a:pt x="458" y="26096"/>
                  </a:cubicBezTo>
                  <a:cubicBezTo>
                    <a:pt x="436" y="26096"/>
                    <a:pt x="423" y="26109"/>
                    <a:pt x="425" y="26143"/>
                  </a:cubicBezTo>
                  <a:cubicBezTo>
                    <a:pt x="436" y="26321"/>
                    <a:pt x="515" y="26651"/>
                    <a:pt x="724" y="26672"/>
                  </a:cubicBezTo>
                  <a:cubicBezTo>
                    <a:pt x="735" y="26782"/>
                    <a:pt x="494" y="26887"/>
                    <a:pt x="431" y="26908"/>
                  </a:cubicBezTo>
                  <a:cubicBezTo>
                    <a:pt x="415" y="26940"/>
                    <a:pt x="210" y="27259"/>
                    <a:pt x="247" y="27286"/>
                  </a:cubicBezTo>
                  <a:cubicBezTo>
                    <a:pt x="342" y="27354"/>
                    <a:pt x="546" y="27349"/>
                    <a:pt x="546" y="27537"/>
                  </a:cubicBezTo>
                  <a:cubicBezTo>
                    <a:pt x="546" y="27679"/>
                    <a:pt x="452" y="27768"/>
                    <a:pt x="473" y="27931"/>
                  </a:cubicBezTo>
                  <a:cubicBezTo>
                    <a:pt x="494" y="28088"/>
                    <a:pt x="572" y="28109"/>
                    <a:pt x="556" y="28266"/>
                  </a:cubicBezTo>
                  <a:cubicBezTo>
                    <a:pt x="541" y="28460"/>
                    <a:pt x="373" y="28497"/>
                    <a:pt x="326" y="28696"/>
                  </a:cubicBezTo>
                  <a:cubicBezTo>
                    <a:pt x="294" y="28832"/>
                    <a:pt x="310" y="29058"/>
                    <a:pt x="488" y="29074"/>
                  </a:cubicBezTo>
                  <a:cubicBezTo>
                    <a:pt x="453" y="29104"/>
                    <a:pt x="208" y="29378"/>
                    <a:pt x="253" y="29378"/>
                  </a:cubicBezTo>
                  <a:cubicBezTo>
                    <a:pt x="255" y="29378"/>
                    <a:pt x="256" y="29378"/>
                    <a:pt x="258" y="29378"/>
                  </a:cubicBezTo>
                  <a:cubicBezTo>
                    <a:pt x="304" y="29372"/>
                    <a:pt x="409" y="29312"/>
                    <a:pt x="480" y="29312"/>
                  </a:cubicBezTo>
                  <a:cubicBezTo>
                    <a:pt x="529" y="29312"/>
                    <a:pt x="561" y="29341"/>
                    <a:pt x="546" y="29435"/>
                  </a:cubicBezTo>
                  <a:cubicBezTo>
                    <a:pt x="525" y="29545"/>
                    <a:pt x="431" y="29603"/>
                    <a:pt x="383" y="29698"/>
                  </a:cubicBezTo>
                  <a:cubicBezTo>
                    <a:pt x="300" y="29902"/>
                    <a:pt x="252" y="30295"/>
                    <a:pt x="452" y="30411"/>
                  </a:cubicBezTo>
                  <a:cubicBezTo>
                    <a:pt x="443" y="30406"/>
                    <a:pt x="433" y="30403"/>
                    <a:pt x="423" y="30403"/>
                  </a:cubicBezTo>
                  <a:cubicBezTo>
                    <a:pt x="308" y="30403"/>
                    <a:pt x="121" y="30711"/>
                    <a:pt x="116" y="30793"/>
                  </a:cubicBezTo>
                  <a:cubicBezTo>
                    <a:pt x="284" y="30804"/>
                    <a:pt x="237" y="30914"/>
                    <a:pt x="231" y="31061"/>
                  </a:cubicBezTo>
                  <a:cubicBezTo>
                    <a:pt x="221" y="31234"/>
                    <a:pt x="210" y="31155"/>
                    <a:pt x="315" y="31218"/>
                  </a:cubicBezTo>
                  <a:cubicBezTo>
                    <a:pt x="467" y="31302"/>
                    <a:pt x="216" y="31690"/>
                    <a:pt x="200" y="31816"/>
                  </a:cubicBezTo>
                  <a:cubicBezTo>
                    <a:pt x="189" y="31905"/>
                    <a:pt x="289" y="31926"/>
                    <a:pt x="300" y="32041"/>
                  </a:cubicBezTo>
                  <a:cubicBezTo>
                    <a:pt x="310" y="32209"/>
                    <a:pt x="310" y="32377"/>
                    <a:pt x="300" y="32545"/>
                  </a:cubicBezTo>
                  <a:cubicBezTo>
                    <a:pt x="295" y="32820"/>
                    <a:pt x="318" y="32987"/>
                    <a:pt x="505" y="33125"/>
                  </a:cubicBezTo>
                  <a:lnTo>
                    <a:pt x="505" y="33125"/>
                  </a:lnTo>
                  <a:cubicBezTo>
                    <a:pt x="438" y="33082"/>
                    <a:pt x="363" y="33040"/>
                    <a:pt x="296" y="33040"/>
                  </a:cubicBezTo>
                  <a:cubicBezTo>
                    <a:pt x="286" y="33040"/>
                    <a:pt x="277" y="33041"/>
                    <a:pt x="268" y="33043"/>
                  </a:cubicBezTo>
                  <a:cubicBezTo>
                    <a:pt x="137" y="33074"/>
                    <a:pt x="279" y="33258"/>
                    <a:pt x="321" y="33289"/>
                  </a:cubicBezTo>
                  <a:cubicBezTo>
                    <a:pt x="572" y="33504"/>
                    <a:pt x="483" y="33630"/>
                    <a:pt x="210" y="33756"/>
                  </a:cubicBezTo>
                  <a:cubicBezTo>
                    <a:pt x="23" y="33844"/>
                    <a:pt x="707" y="34149"/>
                    <a:pt x="397" y="34149"/>
                  </a:cubicBezTo>
                  <a:cubicBezTo>
                    <a:pt x="394" y="34149"/>
                    <a:pt x="391" y="34149"/>
                    <a:pt x="389" y="34149"/>
                  </a:cubicBezTo>
                  <a:cubicBezTo>
                    <a:pt x="388" y="34149"/>
                    <a:pt x="387" y="34149"/>
                    <a:pt x="386" y="34149"/>
                  </a:cubicBezTo>
                  <a:cubicBezTo>
                    <a:pt x="174" y="34149"/>
                    <a:pt x="180" y="34678"/>
                    <a:pt x="467" y="34684"/>
                  </a:cubicBezTo>
                  <a:cubicBezTo>
                    <a:pt x="342" y="34684"/>
                    <a:pt x="284" y="34762"/>
                    <a:pt x="216" y="34862"/>
                  </a:cubicBezTo>
                  <a:cubicBezTo>
                    <a:pt x="179" y="34914"/>
                    <a:pt x="247" y="34988"/>
                    <a:pt x="242" y="35077"/>
                  </a:cubicBezTo>
                  <a:cubicBezTo>
                    <a:pt x="242" y="35224"/>
                    <a:pt x="158" y="35292"/>
                    <a:pt x="142" y="35439"/>
                  </a:cubicBezTo>
                  <a:cubicBezTo>
                    <a:pt x="132" y="35580"/>
                    <a:pt x="237" y="35675"/>
                    <a:pt x="237" y="35800"/>
                  </a:cubicBezTo>
                  <a:cubicBezTo>
                    <a:pt x="237" y="35953"/>
                    <a:pt x="221" y="36099"/>
                    <a:pt x="195" y="36251"/>
                  </a:cubicBezTo>
                  <a:cubicBezTo>
                    <a:pt x="153" y="36472"/>
                    <a:pt x="74" y="36629"/>
                    <a:pt x="116" y="36865"/>
                  </a:cubicBezTo>
                  <a:cubicBezTo>
                    <a:pt x="142" y="36975"/>
                    <a:pt x="331" y="37096"/>
                    <a:pt x="331" y="37148"/>
                  </a:cubicBezTo>
                  <a:cubicBezTo>
                    <a:pt x="331" y="37216"/>
                    <a:pt x="106" y="37263"/>
                    <a:pt x="64" y="37342"/>
                  </a:cubicBezTo>
                  <a:cubicBezTo>
                    <a:pt x="1" y="37452"/>
                    <a:pt x="174" y="37531"/>
                    <a:pt x="247" y="37562"/>
                  </a:cubicBezTo>
                  <a:cubicBezTo>
                    <a:pt x="321" y="37594"/>
                    <a:pt x="667" y="37609"/>
                    <a:pt x="525" y="37761"/>
                  </a:cubicBezTo>
                  <a:cubicBezTo>
                    <a:pt x="404" y="37887"/>
                    <a:pt x="242" y="37940"/>
                    <a:pt x="179" y="38123"/>
                  </a:cubicBezTo>
                  <a:cubicBezTo>
                    <a:pt x="95" y="38364"/>
                    <a:pt x="598" y="38469"/>
                    <a:pt x="342" y="38679"/>
                  </a:cubicBezTo>
                  <a:cubicBezTo>
                    <a:pt x="184" y="38805"/>
                    <a:pt x="273" y="39287"/>
                    <a:pt x="305" y="39450"/>
                  </a:cubicBezTo>
                  <a:cubicBezTo>
                    <a:pt x="331" y="39612"/>
                    <a:pt x="394" y="39759"/>
                    <a:pt x="357" y="39932"/>
                  </a:cubicBezTo>
                  <a:cubicBezTo>
                    <a:pt x="347" y="39973"/>
                    <a:pt x="133" y="40320"/>
                    <a:pt x="167" y="40320"/>
                  </a:cubicBezTo>
                  <a:cubicBezTo>
                    <a:pt x="167" y="40320"/>
                    <a:pt x="168" y="40320"/>
                    <a:pt x="168" y="40320"/>
                  </a:cubicBezTo>
                  <a:cubicBezTo>
                    <a:pt x="225" y="40306"/>
                    <a:pt x="275" y="40248"/>
                    <a:pt x="324" y="40248"/>
                  </a:cubicBezTo>
                  <a:cubicBezTo>
                    <a:pt x="347" y="40248"/>
                    <a:pt x="370" y="40262"/>
                    <a:pt x="394" y="40299"/>
                  </a:cubicBezTo>
                  <a:cubicBezTo>
                    <a:pt x="431" y="40372"/>
                    <a:pt x="446" y="40451"/>
                    <a:pt x="436" y="40530"/>
                  </a:cubicBezTo>
                  <a:cubicBezTo>
                    <a:pt x="431" y="40677"/>
                    <a:pt x="368" y="40928"/>
                    <a:pt x="189" y="40928"/>
                  </a:cubicBezTo>
                  <a:cubicBezTo>
                    <a:pt x="745" y="40928"/>
                    <a:pt x="111" y="41175"/>
                    <a:pt x="163" y="41390"/>
                  </a:cubicBezTo>
                  <a:cubicBezTo>
                    <a:pt x="210" y="41584"/>
                    <a:pt x="473" y="41599"/>
                    <a:pt x="504" y="41830"/>
                  </a:cubicBezTo>
                  <a:cubicBezTo>
                    <a:pt x="515" y="41898"/>
                    <a:pt x="389" y="42076"/>
                    <a:pt x="362" y="42150"/>
                  </a:cubicBezTo>
                  <a:cubicBezTo>
                    <a:pt x="263" y="42485"/>
                    <a:pt x="536" y="42354"/>
                    <a:pt x="462" y="42695"/>
                  </a:cubicBezTo>
                  <a:cubicBezTo>
                    <a:pt x="389" y="42915"/>
                    <a:pt x="378" y="43151"/>
                    <a:pt x="420" y="43382"/>
                  </a:cubicBezTo>
                  <a:cubicBezTo>
                    <a:pt x="436" y="43471"/>
                    <a:pt x="593" y="43697"/>
                    <a:pt x="604" y="43707"/>
                  </a:cubicBezTo>
                  <a:cubicBezTo>
                    <a:pt x="656" y="44090"/>
                    <a:pt x="478" y="44777"/>
                    <a:pt x="929" y="45065"/>
                  </a:cubicBezTo>
                  <a:cubicBezTo>
                    <a:pt x="983" y="45096"/>
                    <a:pt x="1018" y="45105"/>
                    <a:pt x="1043" y="45105"/>
                  </a:cubicBezTo>
                  <a:cubicBezTo>
                    <a:pt x="1079" y="45105"/>
                    <a:pt x="1095" y="45087"/>
                    <a:pt x="1119" y="45087"/>
                  </a:cubicBezTo>
                  <a:cubicBezTo>
                    <a:pt x="1144" y="45087"/>
                    <a:pt x="1177" y="45106"/>
                    <a:pt x="1249" y="45186"/>
                  </a:cubicBezTo>
                  <a:cubicBezTo>
                    <a:pt x="1254" y="45301"/>
                    <a:pt x="1301" y="45411"/>
                    <a:pt x="1380" y="45495"/>
                  </a:cubicBezTo>
                  <a:cubicBezTo>
                    <a:pt x="1390" y="45507"/>
                    <a:pt x="1401" y="45511"/>
                    <a:pt x="1413" y="45511"/>
                  </a:cubicBezTo>
                  <a:cubicBezTo>
                    <a:pt x="1438" y="45511"/>
                    <a:pt x="1468" y="45493"/>
                    <a:pt x="1503" y="45493"/>
                  </a:cubicBezTo>
                  <a:cubicBezTo>
                    <a:pt x="1518" y="45493"/>
                    <a:pt x="1535" y="45496"/>
                    <a:pt x="1553" y="45505"/>
                  </a:cubicBezTo>
                  <a:cubicBezTo>
                    <a:pt x="1900" y="45714"/>
                    <a:pt x="2590" y="46358"/>
                    <a:pt x="3141" y="46358"/>
                  </a:cubicBezTo>
                  <a:cubicBezTo>
                    <a:pt x="3255" y="46358"/>
                    <a:pt x="3363" y="46330"/>
                    <a:pt x="3461" y="46266"/>
                  </a:cubicBezTo>
                  <a:lnTo>
                    <a:pt x="3461" y="46266"/>
                  </a:lnTo>
                  <a:cubicBezTo>
                    <a:pt x="3477" y="46268"/>
                    <a:pt x="3488" y="46271"/>
                    <a:pt x="3496" y="46275"/>
                  </a:cubicBezTo>
                  <a:lnTo>
                    <a:pt x="3496" y="46275"/>
                  </a:lnTo>
                  <a:cubicBezTo>
                    <a:pt x="3598" y="46236"/>
                    <a:pt x="3657" y="46020"/>
                    <a:pt x="3668" y="45796"/>
                  </a:cubicBezTo>
                  <a:lnTo>
                    <a:pt x="3668" y="45796"/>
                  </a:lnTo>
                  <a:cubicBezTo>
                    <a:pt x="3718" y="45928"/>
                    <a:pt x="3941" y="46035"/>
                    <a:pt x="4114" y="46035"/>
                  </a:cubicBezTo>
                  <a:cubicBezTo>
                    <a:pt x="4272" y="46035"/>
                    <a:pt x="4389" y="45946"/>
                    <a:pt x="4298" y="45706"/>
                  </a:cubicBezTo>
                  <a:lnTo>
                    <a:pt x="4298" y="45706"/>
                  </a:lnTo>
                  <a:cubicBezTo>
                    <a:pt x="4319" y="45739"/>
                    <a:pt x="4370" y="45750"/>
                    <a:pt x="4439" y="45750"/>
                  </a:cubicBezTo>
                  <a:cubicBezTo>
                    <a:pt x="4619" y="45750"/>
                    <a:pt x="4919" y="45669"/>
                    <a:pt x="5108" y="45669"/>
                  </a:cubicBezTo>
                  <a:cubicBezTo>
                    <a:pt x="5151" y="45669"/>
                    <a:pt x="5189" y="45673"/>
                    <a:pt x="5218" y="45684"/>
                  </a:cubicBezTo>
                  <a:cubicBezTo>
                    <a:pt x="5249" y="45697"/>
                    <a:pt x="5273" y="45703"/>
                    <a:pt x="5293" y="45703"/>
                  </a:cubicBezTo>
                  <a:cubicBezTo>
                    <a:pt x="5369" y="45703"/>
                    <a:pt x="5366" y="45608"/>
                    <a:pt x="5433" y="45516"/>
                  </a:cubicBezTo>
                  <a:cubicBezTo>
                    <a:pt x="5516" y="45390"/>
                    <a:pt x="5663" y="45322"/>
                    <a:pt x="5752" y="45201"/>
                  </a:cubicBezTo>
                  <a:cubicBezTo>
                    <a:pt x="6188" y="44646"/>
                    <a:pt x="6560" y="43985"/>
                    <a:pt x="6680" y="43282"/>
                  </a:cubicBezTo>
                  <a:cubicBezTo>
                    <a:pt x="6759" y="42800"/>
                    <a:pt x="7011" y="42019"/>
                    <a:pt x="6444" y="41982"/>
                  </a:cubicBezTo>
                  <a:cubicBezTo>
                    <a:pt x="6413" y="41982"/>
                    <a:pt x="6020" y="41903"/>
                    <a:pt x="6146" y="41840"/>
                  </a:cubicBezTo>
                  <a:cubicBezTo>
                    <a:pt x="6256" y="41788"/>
                    <a:pt x="6392" y="41720"/>
                    <a:pt x="6518" y="41715"/>
                  </a:cubicBezTo>
                  <a:cubicBezTo>
                    <a:pt x="6576" y="41715"/>
                    <a:pt x="7257" y="41615"/>
                    <a:pt x="7236" y="41594"/>
                  </a:cubicBezTo>
                  <a:cubicBezTo>
                    <a:pt x="7205" y="41542"/>
                    <a:pt x="7147" y="41584"/>
                    <a:pt x="7116" y="41489"/>
                  </a:cubicBezTo>
                  <a:cubicBezTo>
                    <a:pt x="7084" y="41390"/>
                    <a:pt x="7068" y="41285"/>
                    <a:pt x="7068" y="41185"/>
                  </a:cubicBezTo>
                  <a:cubicBezTo>
                    <a:pt x="7068" y="41033"/>
                    <a:pt x="7068" y="40787"/>
                    <a:pt x="7252" y="40787"/>
                  </a:cubicBezTo>
                  <a:cubicBezTo>
                    <a:pt x="6906" y="40787"/>
                    <a:pt x="7157" y="40456"/>
                    <a:pt x="6880" y="40399"/>
                  </a:cubicBezTo>
                  <a:cubicBezTo>
                    <a:pt x="6728" y="40367"/>
                    <a:pt x="6408" y="40252"/>
                    <a:pt x="6680" y="40053"/>
                  </a:cubicBezTo>
                  <a:cubicBezTo>
                    <a:pt x="6801" y="39958"/>
                    <a:pt x="6943" y="40011"/>
                    <a:pt x="7047" y="39869"/>
                  </a:cubicBezTo>
                  <a:cubicBezTo>
                    <a:pt x="7121" y="39775"/>
                    <a:pt x="7116" y="39638"/>
                    <a:pt x="6984" y="39602"/>
                  </a:cubicBezTo>
                  <a:cubicBezTo>
                    <a:pt x="6853" y="39565"/>
                    <a:pt x="6895" y="39528"/>
                    <a:pt x="6895" y="39366"/>
                  </a:cubicBezTo>
                  <a:cubicBezTo>
                    <a:pt x="6895" y="39282"/>
                    <a:pt x="6979" y="39329"/>
                    <a:pt x="7042" y="39298"/>
                  </a:cubicBezTo>
                  <a:cubicBezTo>
                    <a:pt x="7289" y="39182"/>
                    <a:pt x="6796" y="38758"/>
                    <a:pt x="7021" y="38527"/>
                  </a:cubicBezTo>
                  <a:cubicBezTo>
                    <a:pt x="7021" y="38359"/>
                    <a:pt x="6659" y="38134"/>
                    <a:pt x="6728" y="38086"/>
                  </a:cubicBezTo>
                  <a:cubicBezTo>
                    <a:pt x="6770" y="38060"/>
                    <a:pt x="7000" y="37992"/>
                    <a:pt x="6974" y="37934"/>
                  </a:cubicBezTo>
                  <a:cubicBezTo>
                    <a:pt x="6922" y="37830"/>
                    <a:pt x="6759" y="37892"/>
                    <a:pt x="6680" y="37782"/>
                  </a:cubicBezTo>
                  <a:lnTo>
                    <a:pt x="7105" y="37604"/>
                  </a:lnTo>
                  <a:cubicBezTo>
                    <a:pt x="6895" y="37504"/>
                    <a:pt x="6759" y="37331"/>
                    <a:pt x="6890" y="37075"/>
                  </a:cubicBezTo>
                  <a:cubicBezTo>
                    <a:pt x="6958" y="36949"/>
                    <a:pt x="6990" y="36807"/>
                    <a:pt x="6984" y="36671"/>
                  </a:cubicBezTo>
                  <a:cubicBezTo>
                    <a:pt x="6981" y="36634"/>
                    <a:pt x="6935" y="36543"/>
                    <a:pt x="6908" y="36543"/>
                  </a:cubicBezTo>
                  <a:cubicBezTo>
                    <a:pt x="6898" y="36543"/>
                    <a:pt x="6890" y="36558"/>
                    <a:pt x="6890" y="36597"/>
                  </a:cubicBezTo>
                  <a:lnTo>
                    <a:pt x="6890" y="36283"/>
                  </a:lnTo>
                  <a:cubicBezTo>
                    <a:pt x="6890" y="36182"/>
                    <a:pt x="6888" y="36165"/>
                    <a:pt x="6874" y="36165"/>
                  </a:cubicBezTo>
                  <a:cubicBezTo>
                    <a:pt x="6868" y="36165"/>
                    <a:pt x="6859" y="36169"/>
                    <a:pt x="6846" y="36169"/>
                  </a:cubicBezTo>
                  <a:cubicBezTo>
                    <a:pt x="6829" y="36169"/>
                    <a:pt x="6806" y="36162"/>
                    <a:pt x="6775" y="36131"/>
                  </a:cubicBezTo>
                  <a:cubicBezTo>
                    <a:pt x="6701" y="36052"/>
                    <a:pt x="6869" y="35696"/>
                    <a:pt x="6885" y="35601"/>
                  </a:cubicBezTo>
                  <a:cubicBezTo>
                    <a:pt x="6911" y="35470"/>
                    <a:pt x="6974" y="35208"/>
                    <a:pt x="6874" y="35098"/>
                  </a:cubicBezTo>
                  <a:cubicBezTo>
                    <a:pt x="6790" y="35004"/>
                    <a:pt x="6523" y="35072"/>
                    <a:pt x="6775" y="34825"/>
                  </a:cubicBezTo>
                  <a:cubicBezTo>
                    <a:pt x="6917" y="34752"/>
                    <a:pt x="7023" y="34527"/>
                    <a:pt x="6898" y="34527"/>
                  </a:cubicBezTo>
                  <a:cubicBezTo>
                    <a:pt x="6870" y="34527"/>
                    <a:pt x="6832" y="34538"/>
                    <a:pt x="6780" y="34563"/>
                  </a:cubicBezTo>
                  <a:cubicBezTo>
                    <a:pt x="6528" y="34558"/>
                    <a:pt x="6471" y="34364"/>
                    <a:pt x="6633" y="34186"/>
                  </a:cubicBezTo>
                  <a:cubicBezTo>
                    <a:pt x="6743" y="34060"/>
                    <a:pt x="6937" y="34070"/>
                    <a:pt x="6827" y="33808"/>
                  </a:cubicBezTo>
                  <a:cubicBezTo>
                    <a:pt x="6817" y="33777"/>
                    <a:pt x="6523" y="33425"/>
                    <a:pt x="6576" y="33415"/>
                  </a:cubicBezTo>
                  <a:cubicBezTo>
                    <a:pt x="6577" y="33414"/>
                    <a:pt x="6579" y="33414"/>
                    <a:pt x="6581" y="33414"/>
                  </a:cubicBezTo>
                  <a:cubicBezTo>
                    <a:pt x="6627" y="33414"/>
                    <a:pt x="6731" y="33569"/>
                    <a:pt x="6810" y="33569"/>
                  </a:cubicBezTo>
                  <a:cubicBezTo>
                    <a:pt x="6828" y="33569"/>
                    <a:pt x="6844" y="33561"/>
                    <a:pt x="6859" y="33541"/>
                  </a:cubicBezTo>
                  <a:cubicBezTo>
                    <a:pt x="6927" y="33441"/>
                    <a:pt x="6728" y="33174"/>
                    <a:pt x="6680" y="33106"/>
                  </a:cubicBezTo>
                  <a:cubicBezTo>
                    <a:pt x="6686" y="32948"/>
                    <a:pt x="6680" y="32770"/>
                    <a:pt x="6780" y="32639"/>
                  </a:cubicBezTo>
                  <a:cubicBezTo>
                    <a:pt x="6874" y="32534"/>
                    <a:pt x="6927" y="32403"/>
                    <a:pt x="6937" y="32261"/>
                  </a:cubicBezTo>
                  <a:cubicBezTo>
                    <a:pt x="6958" y="32083"/>
                    <a:pt x="6948" y="31905"/>
                    <a:pt x="6895" y="31732"/>
                  </a:cubicBezTo>
                  <a:cubicBezTo>
                    <a:pt x="6843" y="31564"/>
                    <a:pt x="6670" y="31470"/>
                    <a:pt x="6832" y="31375"/>
                  </a:cubicBezTo>
                  <a:cubicBezTo>
                    <a:pt x="7011" y="31260"/>
                    <a:pt x="7063" y="31045"/>
                    <a:pt x="7026" y="30851"/>
                  </a:cubicBezTo>
                  <a:cubicBezTo>
                    <a:pt x="7000" y="30709"/>
                    <a:pt x="6843" y="30741"/>
                    <a:pt x="6733" y="30730"/>
                  </a:cubicBezTo>
                  <a:lnTo>
                    <a:pt x="6733" y="30730"/>
                  </a:lnTo>
                  <a:cubicBezTo>
                    <a:pt x="6742" y="30731"/>
                    <a:pt x="6750" y="30731"/>
                    <a:pt x="6758" y="30731"/>
                  </a:cubicBezTo>
                  <a:cubicBezTo>
                    <a:pt x="7112" y="30731"/>
                    <a:pt x="7039" y="30197"/>
                    <a:pt x="6885" y="30028"/>
                  </a:cubicBezTo>
                  <a:cubicBezTo>
                    <a:pt x="6796" y="29933"/>
                    <a:pt x="6806" y="29755"/>
                    <a:pt x="6943" y="29698"/>
                  </a:cubicBezTo>
                  <a:cubicBezTo>
                    <a:pt x="6951" y="29694"/>
                    <a:pt x="6959" y="29693"/>
                    <a:pt x="6967" y="29693"/>
                  </a:cubicBezTo>
                  <a:cubicBezTo>
                    <a:pt x="7020" y="29693"/>
                    <a:pt x="7057" y="29758"/>
                    <a:pt x="7107" y="29758"/>
                  </a:cubicBezTo>
                  <a:cubicBezTo>
                    <a:pt x="7121" y="29758"/>
                    <a:pt x="7136" y="29753"/>
                    <a:pt x="7152" y="29739"/>
                  </a:cubicBezTo>
                  <a:cubicBezTo>
                    <a:pt x="7236" y="29666"/>
                    <a:pt x="7116" y="29566"/>
                    <a:pt x="7084" y="29504"/>
                  </a:cubicBezTo>
                  <a:cubicBezTo>
                    <a:pt x="7011" y="29351"/>
                    <a:pt x="7047" y="29168"/>
                    <a:pt x="7173" y="29047"/>
                  </a:cubicBezTo>
                  <a:cubicBezTo>
                    <a:pt x="7182" y="29048"/>
                    <a:pt x="7189" y="29049"/>
                    <a:pt x="7196" y="29049"/>
                  </a:cubicBezTo>
                  <a:cubicBezTo>
                    <a:pt x="7377" y="29049"/>
                    <a:pt x="7099" y="28798"/>
                    <a:pt x="7084" y="28712"/>
                  </a:cubicBezTo>
                  <a:cubicBezTo>
                    <a:pt x="7053" y="28492"/>
                    <a:pt x="7184" y="28250"/>
                    <a:pt x="7079" y="28051"/>
                  </a:cubicBezTo>
                  <a:cubicBezTo>
                    <a:pt x="6984" y="27878"/>
                    <a:pt x="7037" y="27637"/>
                    <a:pt x="7095" y="27464"/>
                  </a:cubicBezTo>
                  <a:cubicBezTo>
                    <a:pt x="7163" y="27259"/>
                    <a:pt x="7320" y="26919"/>
                    <a:pt x="7189" y="26714"/>
                  </a:cubicBezTo>
                  <a:cubicBezTo>
                    <a:pt x="7142" y="26636"/>
                    <a:pt x="7357" y="26552"/>
                    <a:pt x="7404" y="26484"/>
                  </a:cubicBezTo>
                  <a:cubicBezTo>
                    <a:pt x="7483" y="26379"/>
                    <a:pt x="7351" y="26305"/>
                    <a:pt x="7372" y="26164"/>
                  </a:cubicBezTo>
                  <a:cubicBezTo>
                    <a:pt x="7393" y="26006"/>
                    <a:pt x="7435" y="25839"/>
                    <a:pt x="7430" y="25681"/>
                  </a:cubicBezTo>
                  <a:cubicBezTo>
                    <a:pt x="7425" y="25503"/>
                    <a:pt x="7278" y="25535"/>
                    <a:pt x="7425" y="25361"/>
                  </a:cubicBezTo>
                  <a:cubicBezTo>
                    <a:pt x="7561" y="25199"/>
                    <a:pt x="7823" y="24806"/>
                    <a:pt x="7420" y="24732"/>
                  </a:cubicBezTo>
                  <a:lnTo>
                    <a:pt x="7420" y="24732"/>
                  </a:lnTo>
                  <a:cubicBezTo>
                    <a:pt x="7434" y="24735"/>
                    <a:pt x="7448" y="24736"/>
                    <a:pt x="7461" y="24736"/>
                  </a:cubicBezTo>
                  <a:cubicBezTo>
                    <a:pt x="7842" y="24736"/>
                    <a:pt x="7883" y="23754"/>
                    <a:pt x="7776" y="23526"/>
                  </a:cubicBezTo>
                  <a:cubicBezTo>
                    <a:pt x="7677" y="23322"/>
                    <a:pt x="8363" y="23238"/>
                    <a:pt x="8038" y="22944"/>
                  </a:cubicBezTo>
                  <a:cubicBezTo>
                    <a:pt x="7892" y="22813"/>
                    <a:pt x="7692" y="22719"/>
                    <a:pt x="7933" y="22572"/>
                  </a:cubicBezTo>
                  <a:cubicBezTo>
                    <a:pt x="7949" y="22517"/>
                    <a:pt x="8016" y="22145"/>
                    <a:pt x="7995" y="22131"/>
                  </a:cubicBezTo>
                  <a:lnTo>
                    <a:pt x="7995" y="22131"/>
                  </a:lnTo>
                  <a:cubicBezTo>
                    <a:pt x="8013" y="22135"/>
                    <a:pt x="8053" y="22215"/>
                    <a:pt x="8102" y="22215"/>
                  </a:cubicBezTo>
                  <a:cubicBezTo>
                    <a:pt x="8117" y="22215"/>
                    <a:pt x="8132" y="22208"/>
                    <a:pt x="8148" y="22189"/>
                  </a:cubicBezTo>
                  <a:cubicBezTo>
                    <a:pt x="8206" y="22121"/>
                    <a:pt x="8211" y="21990"/>
                    <a:pt x="8238" y="21912"/>
                  </a:cubicBezTo>
                  <a:cubicBezTo>
                    <a:pt x="8300" y="21686"/>
                    <a:pt x="8531" y="21476"/>
                    <a:pt x="8552" y="21256"/>
                  </a:cubicBezTo>
                  <a:lnTo>
                    <a:pt x="8552" y="21256"/>
                  </a:lnTo>
                  <a:cubicBezTo>
                    <a:pt x="8479" y="21336"/>
                    <a:pt x="8358" y="21378"/>
                    <a:pt x="8236" y="21378"/>
                  </a:cubicBezTo>
                  <a:cubicBezTo>
                    <a:pt x="8095" y="21378"/>
                    <a:pt x="7954" y="21322"/>
                    <a:pt x="7886" y="21204"/>
                  </a:cubicBezTo>
                  <a:cubicBezTo>
                    <a:pt x="7906" y="21132"/>
                    <a:pt x="7945" y="21108"/>
                    <a:pt x="7991" y="21108"/>
                  </a:cubicBezTo>
                  <a:cubicBezTo>
                    <a:pt x="8081" y="21108"/>
                    <a:pt x="8198" y="21200"/>
                    <a:pt x="8253" y="21225"/>
                  </a:cubicBezTo>
                  <a:cubicBezTo>
                    <a:pt x="8264" y="21229"/>
                    <a:pt x="8274" y="21232"/>
                    <a:pt x="8282" y="21232"/>
                  </a:cubicBezTo>
                  <a:cubicBezTo>
                    <a:pt x="8381" y="21232"/>
                    <a:pt x="8362" y="20956"/>
                    <a:pt x="8411" y="20879"/>
                  </a:cubicBezTo>
                  <a:cubicBezTo>
                    <a:pt x="8463" y="20795"/>
                    <a:pt x="8730" y="20706"/>
                    <a:pt x="8678" y="20643"/>
                  </a:cubicBezTo>
                  <a:cubicBezTo>
                    <a:pt x="8620" y="20564"/>
                    <a:pt x="8505" y="20501"/>
                    <a:pt x="8594" y="20381"/>
                  </a:cubicBezTo>
                  <a:cubicBezTo>
                    <a:pt x="8720" y="20202"/>
                    <a:pt x="8903" y="20118"/>
                    <a:pt x="8982" y="19903"/>
                  </a:cubicBezTo>
                  <a:lnTo>
                    <a:pt x="8982" y="19903"/>
                  </a:lnTo>
                  <a:cubicBezTo>
                    <a:pt x="8972" y="19908"/>
                    <a:pt x="8964" y="19910"/>
                    <a:pt x="8957" y="19910"/>
                  </a:cubicBezTo>
                  <a:cubicBezTo>
                    <a:pt x="8818" y="19910"/>
                    <a:pt x="9145" y="19086"/>
                    <a:pt x="9150" y="18986"/>
                  </a:cubicBezTo>
                  <a:cubicBezTo>
                    <a:pt x="9150" y="18918"/>
                    <a:pt x="8877" y="18970"/>
                    <a:pt x="8835" y="18829"/>
                  </a:cubicBezTo>
                  <a:cubicBezTo>
                    <a:pt x="8807" y="18739"/>
                    <a:pt x="8879" y="18713"/>
                    <a:pt x="8968" y="18713"/>
                  </a:cubicBezTo>
                  <a:cubicBezTo>
                    <a:pt x="9062" y="18713"/>
                    <a:pt x="9175" y="18742"/>
                    <a:pt x="9213" y="18755"/>
                  </a:cubicBezTo>
                  <a:cubicBezTo>
                    <a:pt x="9134" y="18724"/>
                    <a:pt x="9014" y="18593"/>
                    <a:pt x="9129" y="18530"/>
                  </a:cubicBezTo>
                  <a:cubicBezTo>
                    <a:pt x="9159" y="18512"/>
                    <a:pt x="9189" y="18506"/>
                    <a:pt x="9218" y="18506"/>
                  </a:cubicBezTo>
                  <a:cubicBezTo>
                    <a:pt x="9274" y="18506"/>
                    <a:pt x="9329" y="18527"/>
                    <a:pt x="9377" y="18527"/>
                  </a:cubicBezTo>
                  <a:cubicBezTo>
                    <a:pt x="9403" y="18527"/>
                    <a:pt x="9427" y="18521"/>
                    <a:pt x="9449" y="18504"/>
                  </a:cubicBezTo>
                  <a:cubicBezTo>
                    <a:pt x="9501" y="18462"/>
                    <a:pt x="9197" y="18241"/>
                    <a:pt x="9297" y="18095"/>
                  </a:cubicBezTo>
                  <a:cubicBezTo>
                    <a:pt x="9328" y="18053"/>
                    <a:pt x="9721" y="17932"/>
                    <a:pt x="9590" y="17880"/>
                  </a:cubicBezTo>
                  <a:cubicBezTo>
                    <a:pt x="9574" y="17873"/>
                    <a:pt x="9556" y="17871"/>
                    <a:pt x="9538" y="17871"/>
                  </a:cubicBezTo>
                  <a:cubicBezTo>
                    <a:pt x="9518" y="17871"/>
                    <a:pt x="9498" y="17873"/>
                    <a:pt x="9480" y="17873"/>
                  </a:cubicBezTo>
                  <a:cubicBezTo>
                    <a:pt x="9436" y="17873"/>
                    <a:pt x="9400" y="17861"/>
                    <a:pt x="9391" y="17780"/>
                  </a:cubicBezTo>
                  <a:cubicBezTo>
                    <a:pt x="9386" y="17733"/>
                    <a:pt x="9412" y="17680"/>
                    <a:pt x="9454" y="17654"/>
                  </a:cubicBezTo>
                  <a:cubicBezTo>
                    <a:pt x="9470" y="17646"/>
                    <a:pt x="9487" y="17643"/>
                    <a:pt x="9504" y="17643"/>
                  </a:cubicBezTo>
                  <a:cubicBezTo>
                    <a:pt x="9592" y="17643"/>
                    <a:pt x="9693" y="17727"/>
                    <a:pt x="9770" y="17727"/>
                  </a:cubicBezTo>
                  <a:cubicBezTo>
                    <a:pt x="9798" y="17727"/>
                    <a:pt x="9822" y="17716"/>
                    <a:pt x="9842" y="17686"/>
                  </a:cubicBezTo>
                  <a:cubicBezTo>
                    <a:pt x="9910" y="17586"/>
                    <a:pt x="9957" y="17476"/>
                    <a:pt x="9978" y="17355"/>
                  </a:cubicBezTo>
                  <a:cubicBezTo>
                    <a:pt x="9983" y="17313"/>
                    <a:pt x="9915" y="17224"/>
                    <a:pt x="9915" y="17224"/>
                  </a:cubicBezTo>
                  <a:cubicBezTo>
                    <a:pt x="9994" y="17041"/>
                    <a:pt x="10104" y="16862"/>
                    <a:pt x="10162" y="16674"/>
                  </a:cubicBezTo>
                  <a:cubicBezTo>
                    <a:pt x="10204" y="16529"/>
                    <a:pt x="10186" y="16443"/>
                    <a:pt x="10119" y="16443"/>
                  </a:cubicBezTo>
                  <a:cubicBezTo>
                    <a:pt x="10080" y="16443"/>
                    <a:pt x="10023" y="16474"/>
                    <a:pt x="9952" y="16543"/>
                  </a:cubicBezTo>
                  <a:cubicBezTo>
                    <a:pt x="10036" y="16375"/>
                    <a:pt x="10109" y="16197"/>
                    <a:pt x="10303" y="16139"/>
                  </a:cubicBezTo>
                  <a:cubicBezTo>
                    <a:pt x="10461" y="16092"/>
                    <a:pt x="10707" y="16018"/>
                    <a:pt x="10681" y="15814"/>
                  </a:cubicBezTo>
                  <a:cubicBezTo>
                    <a:pt x="10660" y="15662"/>
                    <a:pt x="10607" y="15625"/>
                    <a:pt x="10676" y="15457"/>
                  </a:cubicBezTo>
                  <a:cubicBezTo>
                    <a:pt x="10707" y="15405"/>
                    <a:pt x="10791" y="15305"/>
                    <a:pt x="10807" y="15237"/>
                  </a:cubicBezTo>
                  <a:cubicBezTo>
                    <a:pt x="10775" y="15221"/>
                    <a:pt x="10718" y="15195"/>
                    <a:pt x="10723" y="15153"/>
                  </a:cubicBezTo>
                  <a:cubicBezTo>
                    <a:pt x="10733" y="14980"/>
                    <a:pt x="10927" y="14802"/>
                    <a:pt x="10974" y="14629"/>
                  </a:cubicBezTo>
                  <a:cubicBezTo>
                    <a:pt x="11016" y="14451"/>
                    <a:pt x="10995" y="14262"/>
                    <a:pt x="11200" y="14246"/>
                  </a:cubicBezTo>
                  <a:cubicBezTo>
                    <a:pt x="11326" y="14236"/>
                    <a:pt x="11525" y="13916"/>
                    <a:pt x="11488" y="13801"/>
                  </a:cubicBezTo>
                  <a:cubicBezTo>
                    <a:pt x="11478" y="13767"/>
                    <a:pt x="11454" y="13754"/>
                    <a:pt x="11425" y="13754"/>
                  </a:cubicBezTo>
                  <a:cubicBezTo>
                    <a:pt x="11342" y="13754"/>
                    <a:pt x="11212" y="13858"/>
                    <a:pt x="11186" y="13896"/>
                  </a:cubicBezTo>
                  <a:lnTo>
                    <a:pt x="11186" y="13896"/>
                  </a:lnTo>
                  <a:cubicBezTo>
                    <a:pt x="11254" y="13787"/>
                    <a:pt x="11327" y="13674"/>
                    <a:pt x="11446" y="13617"/>
                  </a:cubicBezTo>
                  <a:cubicBezTo>
                    <a:pt x="11562" y="13559"/>
                    <a:pt x="11672" y="13575"/>
                    <a:pt x="11766" y="13491"/>
                  </a:cubicBezTo>
                  <a:cubicBezTo>
                    <a:pt x="11929" y="13350"/>
                    <a:pt x="11824" y="13192"/>
                    <a:pt x="12018" y="13093"/>
                  </a:cubicBezTo>
                  <a:cubicBezTo>
                    <a:pt x="12102" y="13051"/>
                    <a:pt x="12532" y="13098"/>
                    <a:pt x="12359" y="12904"/>
                  </a:cubicBezTo>
                  <a:cubicBezTo>
                    <a:pt x="12254" y="12789"/>
                    <a:pt x="12070" y="12600"/>
                    <a:pt x="12338" y="12532"/>
                  </a:cubicBezTo>
                  <a:cubicBezTo>
                    <a:pt x="12390" y="12520"/>
                    <a:pt x="12434" y="12518"/>
                    <a:pt x="12473" y="12518"/>
                  </a:cubicBezTo>
                  <a:cubicBezTo>
                    <a:pt x="12490" y="12518"/>
                    <a:pt x="12506" y="12519"/>
                    <a:pt x="12522" y="12519"/>
                  </a:cubicBezTo>
                  <a:cubicBezTo>
                    <a:pt x="12588" y="12519"/>
                    <a:pt x="12649" y="12513"/>
                    <a:pt x="12736" y="12458"/>
                  </a:cubicBezTo>
                  <a:cubicBezTo>
                    <a:pt x="12783" y="12427"/>
                    <a:pt x="13108" y="12149"/>
                    <a:pt x="13040" y="12070"/>
                  </a:cubicBezTo>
                  <a:cubicBezTo>
                    <a:pt x="12988" y="12018"/>
                    <a:pt x="12657" y="11923"/>
                    <a:pt x="12846" y="11766"/>
                  </a:cubicBezTo>
                  <a:cubicBezTo>
                    <a:pt x="12875" y="11746"/>
                    <a:pt x="12900" y="11738"/>
                    <a:pt x="12923" y="11738"/>
                  </a:cubicBezTo>
                  <a:cubicBezTo>
                    <a:pt x="13018" y="11738"/>
                    <a:pt x="13073" y="11880"/>
                    <a:pt x="13166" y="11897"/>
                  </a:cubicBezTo>
                  <a:cubicBezTo>
                    <a:pt x="13166" y="11897"/>
                    <a:pt x="13103" y="11604"/>
                    <a:pt x="13103" y="11577"/>
                  </a:cubicBezTo>
                  <a:cubicBezTo>
                    <a:pt x="13107" y="11469"/>
                    <a:pt x="13139" y="11441"/>
                    <a:pt x="13191" y="11441"/>
                  </a:cubicBezTo>
                  <a:cubicBezTo>
                    <a:pt x="13219" y="11441"/>
                    <a:pt x="13253" y="11449"/>
                    <a:pt x="13292" y="11457"/>
                  </a:cubicBezTo>
                  <a:cubicBezTo>
                    <a:pt x="13304" y="11460"/>
                    <a:pt x="13317" y="11461"/>
                    <a:pt x="13332" y="11461"/>
                  </a:cubicBezTo>
                  <a:cubicBezTo>
                    <a:pt x="13508" y="11461"/>
                    <a:pt x="13827" y="11263"/>
                    <a:pt x="13890" y="11132"/>
                  </a:cubicBezTo>
                  <a:cubicBezTo>
                    <a:pt x="13968" y="10954"/>
                    <a:pt x="13523" y="10770"/>
                    <a:pt x="13580" y="10712"/>
                  </a:cubicBezTo>
                  <a:cubicBezTo>
                    <a:pt x="13608" y="10681"/>
                    <a:pt x="13639" y="10670"/>
                    <a:pt x="13671" y="10670"/>
                  </a:cubicBezTo>
                  <a:cubicBezTo>
                    <a:pt x="13735" y="10670"/>
                    <a:pt x="13802" y="10712"/>
                    <a:pt x="13858" y="10712"/>
                  </a:cubicBezTo>
                  <a:cubicBezTo>
                    <a:pt x="13989" y="10702"/>
                    <a:pt x="14110" y="10660"/>
                    <a:pt x="14215" y="10581"/>
                  </a:cubicBezTo>
                  <a:cubicBezTo>
                    <a:pt x="14361" y="10487"/>
                    <a:pt x="14797" y="10497"/>
                    <a:pt x="14849" y="10372"/>
                  </a:cubicBezTo>
                  <a:cubicBezTo>
                    <a:pt x="14874" y="10307"/>
                    <a:pt x="14813" y="10071"/>
                    <a:pt x="14893" y="10071"/>
                  </a:cubicBezTo>
                  <a:cubicBezTo>
                    <a:pt x="14898" y="10071"/>
                    <a:pt x="14902" y="10071"/>
                    <a:pt x="14907" y="10073"/>
                  </a:cubicBezTo>
                  <a:cubicBezTo>
                    <a:pt x="14967" y="10090"/>
                    <a:pt x="15007" y="10122"/>
                    <a:pt x="15058" y="10122"/>
                  </a:cubicBezTo>
                  <a:cubicBezTo>
                    <a:pt x="15083" y="10122"/>
                    <a:pt x="15110" y="10114"/>
                    <a:pt x="15143" y="10094"/>
                  </a:cubicBezTo>
                  <a:cubicBezTo>
                    <a:pt x="15373" y="9952"/>
                    <a:pt x="15216" y="9569"/>
                    <a:pt x="15410" y="9386"/>
                  </a:cubicBezTo>
                  <a:cubicBezTo>
                    <a:pt x="15463" y="9339"/>
                    <a:pt x="15526" y="9323"/>
                    <a:pt x="15593" y="9323"/>
                  </a:cubicBezTo>
                  <a:cubicBezTo>
                    <a:pt x="15744" y="9323"/>
                    <a:pt x="15915" y="9406"/>
                    <a:pt x="16041" y="9406"/>
                  </a:cubicBezTo>
                  <a:cubicBezTo>
                    <a:pt x="16078" y="9406"/>
                    <a:pt x="16111" y="9399"/>
                    <a:pt x="16139" y="9381"/>
                  </a:cubicBezTo>
                  <a:cubicBezTo>
                    <a:pt x="16192" y="9342"/>
                    <a:pt x="16025" y="9253"/>
                    <a:pt x="15983" y="9253"/>
                  </a:cubicBezTo>
                  <a:cubicBezTo>
                    <a:pt x="15980" y="9253"/>
                    <a:pt x="15978" y="9254"/>
                    <a:pt x="15976" y="9255"/>
                  </a:cubicBezTo>
                  <a:lnTo>
                    <a:pt x="15976" y="9255"/>
                  </a:lnTo>
                  <a:cubicBezTo>
                    <a:pt x="16009" y="9231"/>
                    <a:pt x="16042" y="9223"/>
                    <a:pt x="16075" y="9223"/>
                  </a:cubicBezTo>
                  <a:cubicBezTo>
                    <a:pt x="16144" y="9223"/>
                    <a:pt x="16212" y="9257"/>
                    <a:pt x="16273" y="9257"/>
                  </a:cubicBezTo>
                  <a:cubicBezTo>
                    <a:pt x="16302" y="9257"/>
                    <a:pt x="16329" y="9250"/>
                    <a:pt x="16354" y="9229"/>
                  </a:cubicBezTo>
                  <a:cubicBezTo>
                    <a:pt x="16495" y="9113"/>
                    <a:pt x="16574" y="8982"/>
                    <a:pt x="16737" y="8883"/>
                  </a:cubicBezTo>
                  <a:lnTo>
                    <a:pt x="16737" y="8883"/>
                  </a:lnTo>
                  <a:cubicBezTo>
                    <a:pt x="16725" y="8890"/>
                    <a:pt x="16719" y="8893"/>
                    <a:pt x="16717" y="8893"/>
                  </a:cubicBezTo>
                  <a:cubicBezTo>
                    <a:pt x="16709" y="8893"/>
                    <a:pt x="16845" y="8790"/>
                    <a:pt x="16868" y="8709"/>
                  </a:cubicBezTo>
                  <a:cubicBezTo>
                    <a:pt x="16904" y="8589"/>
                    <a:pt x="16978" y="8584"/>
                    <a:pt x="17083" y="8573"/>
                  </a:cubicBezTo>
                  <a:cubicBezTo>
                    <a:pt x="17292" y="8536"/>
                    <a:pt x="17486" y="8426"/>
                    <a:pt x="17623" y="8259"/>
                  </a:cubicBezTo>
                  <a:cubicBezTo>
                    <a:pt x="17664" y="8204"/>
                    <a:pt x="17736" y="7935"/>
                    <a:pt x="17796" y="7935"/>
                  </a:cubicBezTo>
                  <a:cubicBezTo>
                    <a:pt x="17805" y="7935"/>
                    <a:pt x="17814" y="7941"/>
                    <a:pt x="17822" y="7954"/>
                  </a:cubicBezTo>
                  <a:cubicBezTo>
                    <a:pt x="17902" y="8084"/>
                    <a:pt x="17973" y="8224"/>
                    <a:pt x="18052" y="8224"/>
                  </a:cubicBezTo>
                  <a:cubicBezTo>
                    <a:pt x="18097" y="8224"/>
                    <a:pt x="18146" y="8177"/>
                    <a:pt x="18199" y="8054"/>
                  </a:cubicBezTo>
                  <a:cubicBezTo>
                    <a:pt x="18239" y="7951"/>
                    <a:pt x="18272" y="7802"/>
                    <a:pt x="18330" y="7685"/>
                  </a:cubicBezTo>
                  <a:lnTo>
                    <a:pt x="18330" y="7685"/>
                  </a:lnTo>
                  <a:cubicBezTo>
                    <a:pt x="18323" y="7759"/>
                    <a:pt x="18347" y="7847"/>
                    <a:pt x="18372" y="7876"/>
                  </a:cubicBezTo>
                  <a:cubicBezTo>
                    <a:pt x="18456" y="7834"/>
                    <a:pt x="18614" y="7787"/>
                    <a:pt x="18556" y="7656"/>
                  </a:cubicBezTo>
                  <a:cubicBezTo>
                    <a:pt x="18506" y="7625"/>
                    <a:pt x="18450" y="7600"/>
                    <a:pt x="18395" y="7584"/>
                  </a:cubicBezTo>
                  <a:lnTo>
                    <a:pt x="18395" y="7584"/>
                  </a:lnTo>
                  <a:cubicBezTo>
                    <a:pt x="18438" y="7535"/>
                    <a:pt x="18491" y="7504"/>
                    <a:pt x="18561" y="7504"/>
                  </a:cubicBezTo>
                  <a:cubicBezTo>
                    <a:pt x="18588" y="7504"/>
                    <a:pt x="18618" y="7509"/>
                    <a:pt x="18650" y="7519"/>
                  </a:cubicBezTo>
                  <a:cubicBezTo>
                    <a:pt x="18803" y="7567"/>
                    <a:pt x="18952" y="7680"/>
                    <a:pt x="19111" y="7680"/>
                  </a:cubicBezTo>
                  <a:cubicBezTo>
                    <a:pt x="19127" y="7680"/>
                    <a:pt x="19143" y="7679"/>
                    <a:pt x="19159" y="7677"/>
                  </a:cubicBezTo>
                  <a:cubicBezTo>
                    <a:pt x="19337" y="7656"/>
                    <a:pt x="19311" y="7540"/>
                    <a:pt x="19431" y="7498"/>
                  </a:cubicBezTo>
                  <a:cubicBezTo>
                    <a:pt x="19443" y="7494"/>
                    <a:pt x="19454" y="7493"/>
                    <a:pt x="19466" y="7493"/>
                  </a:cubicBezTo>
                  <a:cubicBezTo>
                    <a:pt x="19556" y="7493"/>
                    <a:pt x="19671" y="7584"/>
                    <a:pt x="19773" y="7584"/>
                  </a:cubicBezTo>
                  <a:cubicBezTo>
                    <a:pt x="19789" y="7584"/>
                    <a:pt x="19804" y="7582"/>
                    <a:pt x="19819" y="7577"/>
                  </a:cubicBezTo>
                  <a:cubicBezTo>
                    <a:pt x="19840" y="7567"/>
                    <a:pt x="19835" y="7435"/>
                    <a:pt x="19851" y="7404"/>
                  </a:cubicBezTo>
                  <a:cubicBezTo>
                    <a:pt x="19887" y="7341"/>
                    <a:pt x="19932" y="7317"/>
                    <a:pt x="19980" y="7317"/>
                  </a:cubicBezTo>
                  <a:cubicBezTo>
                    <a:pt x="20119" y="7317"/>
                    <a:pt x="20291" y="7507"/>
                    <a:pt x="20400" y="7507"/>
                  </a:cubicBezTo>
                  <a:cubicBezTo>
                    <a:pt x="20408" y="7507"/>
                    <a:pt x="20415" y="7506"/>
                    <a:pt x="20422" y="7504"/>
                  </a:cubicBezTo>
                  <a:lnTo>
                    <a:pt x="20422" y="7504"/>
                  </a:lnTo>
                  <a:cubicBezTo>
                    <a:pt x="20421" y="7504"/>
                    <a:pt x="20419" y="7504"/>
                    <a:pt x="20418" y="7504"/>
                  </a:cubicBezTo>
                  <a:cubicBezTo>
                    <a:pt x="20347" y="7504"/>
                    <a:pt x="20204" y="7093"/>
                    <a:pt x="20407" y="7093"/>
                  </a:cubicBezTo>
                  <a:cubicBezTo>
                    <a:pt x="20436" y="7093"/>
                    <a:pt x="20472" y="7101"/>
                    <a:pt x="20517" y="7121"/>
                  </a:cubicBezTo>
                  <a:cubicBezTo>
                    <a:pt x="20647" y="7179"/>
                    <a:pt x="20670" y="7208"/>
                    <a:pt x="20737" y="7208"/>
                  </a:cubicBezTo>
                  <a:cubicBezTo>
                    <a:pt x="20773" y="7208"/>
                    <a:pt x="20821" y="7200"/>
                    <a:pt x="20905" y="7184"/>
                  </a:cubicBezTo>
                  <a:cubicBezTo>
                    <a:pt x="21025" y="7210"/>
                    <a:pt x="21041" y="7236"/>
                    <a:pt x="21073" y="7373"/>
                  </a:cubicBezTo>
                  <a:cubicBezTo>
                    <a:pt x="20999" y="7022"/>
                    <a:pt x="21658" y="7173"/>
                    <a:pt x="21608" y="6865"/>
                  </a:cubicBezTo>
                  <a:lnTo>
                    <a:pt x="21608" y="6865"/>
                  </a:lnTo>
                  <a:cubicBezTo>
                    <a:pt x="21623" y="6954"/>
                    <a:pt x="21722" y="6980"/>
                    <a:pt x="21836" y="6980"/>
                  </a:cubicBezTo>
                  <a:cubicBezTo>
                    <a:pt x="21969" y="6980"/>
                    <a:pt x="22122" y="6944"/>
                    <a:pt x="22184" y="6927"/>
                  </a:cubicBezTo>
                  <a:cubicBezTo>
                    <a:pt x="22294" y="6906"/>
                    <a:pt x="22394" y="6869"/>
                    <a:pt x="22488" y="6817"/>
                  </a:cubicBezTo>
                  <a:cubicBezTo>
                    <a:pt x="22488" y="6817"/>
                    <a:pt x="22563" y="6621"/>
                    <a:pt x="22585" y="6621"/>
                  </a:cubicBezTo>
                  <a:cubicBezTo>
                    <a:pt x="22586" y="6621"/>
                    <a:pt x="22587" y="6621"/>
                    <a:pt x="22588" y="6623"/>
                  </a:cubicBezTo>
                  <a:cubicBezTo>
                    <a:pt x="22656" y="6712"/>
                    <a:pt x="22624" y="6964"/>
                    <a:pt x="22630" y="7074"/>
                  </a:cubicBezTo>
                  <a:cubicBezTo>
                    <a:pt x="22714" y="6969"/>
                    <a:pt x="22834" y="6911"/>
                    <a:pt x="22855" y="6759"/>
                  </a:cubicBezTo>
                  <a:cubicBezTo>
                    <a:pt x="22871" y="6611"/>
                    <a:pt x="22891" y="6397"/>
                    <a:pt x="23083" y="6397"/>
                  </a:cubicBezTo>
                  <a:cubicBezTo>
                    <a:pt x="23087" y="6397"/>
                    <a:pt x="23092" y="6397"/>
                    <a:pt x="23096" y="6397"/>
                  </a:cubicBezTo>
                  <a:cubicBezTo>
                    <a:pt x="23096" y="6481"/>
                    <a:pt x="23039" y="6796"/>
                    <a:pt x="23096" y="6843"/>
                  </a:cubicBezTo>
                  <a:cubicBezTo>
                    <a:pt x="23111" y="6856"/>
                    <a:pt x="23127" y="6862"/>
                    <a:pt x="23143" y="6862"/>
                  </a:cubicBezTo>
                  <a:cubicBezTo>
                    <a:pt x="23224" y="6862"/>
                    <a:pt x="23312" y="6722"/>
                    <a:pt x="23343" y="6670"/>
                  </a:cubicBezTo>
                  <a:cubicBezTo>
                    <a:pt x="23352" y="6669"/>
                    <a:pt x="23361" y="6669"/>
                    <a:pt x="23370" y="6669"/>
                  </a:cubicBezTo>
                  <a:cubicBezTo>
                    <a:pt x="23451" y="6669"/>
                    <a:pt x="23534" y="6690"/>
                    <a:pt x="23605" y="6733"/>
                  </a:cubicBezTo>
                  <a:cubicBezTo>
                    <a:pt x="23657" y="6764"/>
                    <a:pt x="23726" y="6916"/>
                    <a:pt x="23794" y="6932"/>
                  </a:cubicBezTo>
                  <a:cubicBezTo>
                    <a:pt x="23798" y="6933"/>
                    <a:pt x="23802" y="6933"/>
                    <a:pt x="23805" y="6933"/>
                  </a:cubicBezTo>
                  <a:cubicBezTo>
                    <a:pt x="23910" y="6933"/>
                    <a:pt x="23962" y="6682"/>
                    <a:pt x="24035" y="6682"/>
                  </a:cubicBezTo>
                  <a:cubicBezTo>
                    <a:pt x="24040" y="6682"/>
                    <a:pt x="24045" y="6683"/>
                    <a:pt x="24051" y="6686"/>
                  </a:cubicBezTo>
                  <a:cubicBezTo>
                    <a:pt x="24066" y="6696"/>
                    <a:pt x="24114" y="6811"/>
                    <a:pt x="24155" y="6843"/>
                  </a:cubicBezTo>
                  <a:cubicBezTo>
                    <a:pt x="24208" y="6880"/>
                    <a:pt x="24276" y="6901"/>
                    <a:pt x="24339" y="6916"/>
                  </a:cubicBezTo>
                  <a:cubicBezTo>
                    <a:pt x="24397" y="6925"/>
                    <a:pt x="24451" y="6927"/>
                    <a:pt x="24504" y="6927"/>
                  </a:cubicBezTo>
                  <a:cubicBezTo>
                    <a:pt x="24564" y="6927"/>
                    <a:pt x="24623" y="6924"/>
                    <a:pt x="24685" y="6924"/>
                  </a:cubicBezTo>
                  <a:cubicBezTo>
                    <a:pt x="24730" y="6924"/>
                    <a:pt x="24777" y="6926"/>
                    <a:pt x="24827" y="6932"/>
                  </a:cubicBezTo>
                  <a:cubicBezTo>
                    <a:pt x="24959" y="6956"/>
                    <a:pt x="24976" y="7095"/>
                    <a:pt x="25078" y="7095"/>
                  </a:cubicBezTo>
                  <a:cubicBezTo>
                    <a:pt x="25090" y="7095"/>
                    <a:pt x="25102" y="7093"/>
                    <a:pt x="25115" y="7089"/>
                  </a:cubicBezTo>
                  <a:cubicBezTo>
                    <a:pt x="25193" y="7080"/>
                    <a:pt x="25262" y="7024"/>
                    <a:pt x="25288" y="6949"/>
                  </a:cubicBezTo>
                  <a:lnTo>
                    <a:pt x="25288" y="6949"/>
                  </a:lnTo>
                  <a:cubicBezTo>
                    <a:pt x="25223" y="7167"/>
                    <a:pt x="25194" y="7254"/>
                    <a:pt x="25424" y="7341"/>
                  </a:cubicBezTo>
                  <a:lnTo>
                    <a:pt x="25461" y="7215"/>
                  </a:lnTo>
                  <a:cubicBezTo>
                    <a:pt x="25587" y="7260"/>
                    <a:pt x="25957" y="7464"/>
                    <a:pt x="26145" y="7464"/>
                  </a:cubicBezTo>
                  <a:cubicBezTo>
                    <a:pt x="26176" y="7464"/>
                    <a:pt x="26202" y="7458"/>
                    <a:pt x="26221" y="7446"/>
                  </a:cubicBezTo>
                  <a:cubicBezTo>
                    <a:pt x="26235" y="7441"/>
                    <a:pt x="26228" y="7183"/>
                    <a:pt x="26302" y="7183"/>
                  </a:cubicBezTo>
                  <a:cubicBezTo>
                    <a:pt x="26311" y="7183"/>
                    <a:pt x="26321" y="7187"/>
                    <a:pt x="26331" y="7194"/>
                  </a:cubicBezTo>
                  <a:cubicBezTo>
                    <a:pt x="26431" y="7268"/>
                    <a:pt x="26494" y="7456"/>
                    <a:pt x="26583" y="7551"/>
                  </a:cubicBezTo>
                  <a:cubicBezTo>
                    <a:pt x="26814" y="7776"/>
                    <a:pt x="27086" y="7954"/>
                    <a:pt x="27385" y="8075"/>
                  </a:cubicBezTo>
                  <a:cubicBezTo>
                    <a:pt x="27435" y="8093"/>
                    <a:pt x="27483" y="8098"/>
                    <a:pt x="27532" y="8098"/>
                  </a:cubicBezTo>
                  <a:cubicBezTo>
                    <a:pt x="27584" y="8098"/>
                    <a:pt x="27636" y="8093"/>
                    <a:pt x="27688" y="8093"/>
                  </a:cubicBezTo>
                  <a:cubicBezTo>
                    <a:pt x="27742" y="8093"/>
                    <a:pt x="27797" y="8098"/>
                    <a:pt x="27852" y="8122"/>
                  </a:cubicBezTo>
                  <a:cubicBezTo>
                    <a:pt x="27935" y="8159"/>
                    <a:pt x="27993" y="8175"/>
                    <a:pt x="28041" y="8175"/>
                  </a:cubicBezTo>
                  <a:cubicBezTo>
                    <a:pt x="28136" y="8175"/>
                    <a:pt x="28189" y="8110"/>
                    <a:pt x="28318" y="8023"/>
                  </a:cubicBezTo>
                  <a:lnTo>
                    <a:pt x="28318" y="8023"/>
                  </a:lnTo>
                  <a:cubicBezTo>
                    <a:pt x="28263" y="8064"/>
                    <a:pt x="28350" y="8528"/>
                    <a:pt x="28489" y="8528"/>
                  </a:cubicBezTo>
                  <a:cubicBezTo>
                    <a:pt x="28508" y="8528"/>
                    <a:pt x="28528" y="8519"/>
                    <a:pt x="28549" y="8500"/>
                  </a:cubicBezTo>
                  <a:cubicBezTo>
                    <a:pt x="28654" y="8400"/>
                    <a:pt x="28397" y="7939"/>
                    <a:pt x="28512" y="7834"/>
                  </a:cubicBezTo>
                  <a:lnTo>
                    <a:pt x="28512" y="7834"/>
                  </a:lnTo>
                  <a:lnTo>
                    <a:pt x="28696" y="8269"/>
                  </a:lnTo>
                  <a:cubicBezTo>
                    <a:pt x="28743" y="8451"/>
                    <a:pt x="28810" y="8701"/>
                    <a:pt x="28708" y="8869"/>
                  </a:cubicBezTo>
                  <a:lnTo>
                    <a:pt x="28708" y="8869"/>
                  </a:lnTo>
                  <a:cubicBezTo>
                    <a:pt x="28762" y="8782"/>
                    <a:pt x="28819" y="8754"/>
                    <a:pt x="28879" y="8754"/>
                  </a:cubicBezTo>
                  <a:cubicBezTo>
                    <a:pt x="28997" y="8754"/>
                    <a:pt x="29128" y="8866"/>
                    <a:pt x="29270" y="8866"/>
                  </a:cubicBezTo>
                  <a:cubicBezTo>
                    <a:pt x="29287" y="8866"/>
                    <a:pt x="29303" y="8865"/>
                    <a:pt x="29320" y="8862"/>
                  </a:cubicBezTo>
                  <a:cubicBezTo>
                    <a:pt x="29519" y="8993"/>
                    <a:pt x="29493" y="9019"/>
                    <a:pt x="29367" y="9160"/>
                  </a:cubicBezTo>
                  <a:cubicBezTo>
                    <a:pt x="29253" y="9290"/>
                    <a:pt x="29452" y="9348"/>
                    <a:pt x="29390" y="9440"/>
                  </a:cubicBezTo>
                  <a:lnTo>
                    <a:pt x="29390" y="9440"/>
                  </a:lnTo>
                  <a:lnTo>
                    <a:pt x="29718" y="8966"/>
                  </a:lnTo>
                  <a:lnTo>
                    <a:pt x="29718" y="8966"/>
                  </a:lnTo>
                  <a:cubicBezTo>
                    <a:pt x="29902" y="9092"/>
                    <a:pt x="29697" y="9512"/>
                    <a:pt x="29724" y="9512"/>
                  </a:cubicBezTo>
                  <a:cubicBezTo>
                    <a:pt x="29730" y="9512"/>
                    <a:pt x="29738" y="9512"/>
                    <a:pt x="29745" y="9512"/>
                  </a:cubicBezTo>
                  <a:cubicBezTo>
                    <a:pt x="29823" y="9512"/>
                    <a:pt x="29936" y="9491"/>
                    <a:pt x="30039" y="9491"/>
                  </a:cubicBezTo>
                  <a:cubicBezTo>
                    <a:pt x="30158" y="9491"/>
                    <a:pt x="30263" y="9519"/>
                    <a:pt x="30285" y="9643"/>
                  </a:cubicBezTo>
                  <a:cubicBezTo>
                    <a:pt x="30317" y="9805"/>
                    <a:pt x="30533" y="10244"/>
                    <a:pt x="30767" y="10244"/>
                  </a:cubicBezTo>
                  <a:cubicBezTo>
                    <a:pt x="30799" y="10244"/>
                    <a:pt x="30830" y="10237"/>
                    <a:pt x="30861" y="10219"/>
                  </a:cubicBezTo>
                  <a:cubicBezTo>
                    <a:pt x="30873" y="10213"/>
                    <a:pt x="30884" y="10210"/>
                    <a:pt x="30896" y="10210"/>
                  </a:cubicBezTo>
                  <a:cubicBezTo>
                    <a:pt x="31006" y="10210"/>
                    <a:pt x="31141" y="10452"/>
                    <a:pt x="31293" y="10452"/>
                  </a:cubicBezTo>
                  <a:cubicBezTo>
                    <a:pt x="31301" y="10452"/>
                    <a:pt x="31309" y="10452"/>
                    <a:pt x="31317" y="10450"/>
                  </a:cubicBezTo>
                  <a:cubicBezTo>
                    <a:pt x="31343" y="10446"/>
                    <a:pt x="31364" y="10444"/>
                    <a:pt x="31383" y="10444"/>
                  </a:cubicBezTo>
                  <a:cubicBezTo>
                    <a:pt x="31613" y="10444"/>
                    <a:pt x="31381" y="10753"/>
                    <a:pt x="31449" y="10864"/>
                  </a:cubicBezTo>
                  <a:cubicBezTo>
                    <a:pt x="31538" y="10995"/>
                    <a:pt x="31721" y="10906"/>
                    <a:pt x="31826" y="11016"/>
                  </a:cubicBezTo>
                  <a:cubicBezTo>
                    <a:pt x="31947" y="11153"/>
                    <a:pt x="31863" y="11174"/>
                    <a:pt x="31758" y="11242"/>
                  </a:cubicBezTo>
                  <a:cubicBezTo>
                    <a:pt x="31643" y="11315"/>
                    <a:pt x="31931" y="11399"/>
                    <a:pt x="31957" y="11399"/>
                  </a:cubicBezTo>
                  <a:cubicBezTo>
                    <a:pt x="32093" y="11399"/>
                    <a:pt x="32067" y="11467"/>
                    <a:pt x="32099" y="11536"/>
                  </a:cubicBezTo>
                  <a:cubicBezTo>
                    <a:pt x="32110" y="11561"/>
                    <a:pt x="32126" y="11571"/>
                    <a:pt x="32146" y="11571"/>
                  </a:cubicBezTo>
                  <a:cubicBezTo>
                    <a:pt x="32237" y="11571"/>
                    <a:pt x="32401" y="11358"/>
                    <a:pt x="32457" y="11358"/>
                  </a:cubicBezTo>
                  <a:cubicBezTo>
                    <a:pt x="32483" y="11358"/>
                    <a:pt x="32486" y="11405"/>
                    <a:pt x="32445" y="11546"/>
                  </a:cubicBezTo>
                  <a:cubicBezTo>
                    <a:pt x="32368" y="11806"/>
                    <a:pt x="32540" y="11987"/>
                    <a:pt x="32781" y="11987"/>
                  </a:cubicBezTo>
                  <a:cubicBezTo>
                    <a:pt x="32788" y="11987"/>
                    <a:pt x="32794" y="11987"/>
                    <a:pt x="32801" y="11986"/>
                  </a:cubicBezTo>
                  <a:cubicBezTo>
                    <a:pt x="32810" y="11986"/>
                    <a:pt x="32819" y="11986"/>
                    <a:pt x="32828" y="11986"/>
                  </a:cubicBezTo>
                  <a:cubicBezTo>
                    <a:pt x="33092" y="11986"/>
                    <a:pt x="33194" y="12065"/>
                    <a:pt x="33021" y="12369"/>
                  </a:cubicBezTo>
                  <a:cubicBezTo>
                    <a:pt x="32917" y="12547"/>
                    <a:pt x="33510" y="12641"/>
                    <a:pt x="33410" y="12849"/>
                  </a:cubicBezTo>
                  <a:lnTo>
                    <a:pt x="33410" y="12849"/>
                  </a:lnTo>
                  <a:cubicBezTo>
                    <a:pt x="33430" y="12812"/>
                    <a:pt x="33479" y="12796"/>
                    <a:pt x="33540" y="12796"/>
                  </a:cubicBezTo>
                  <a:cubicBezTo>
                    <a:pt x="33758" y="12796"/>
                    <a:pt x="34121" y="12992"/>
                    <a:pt x="33766" y="13046"/>
                  </a:cubicBezTo>
                  <a:cubicBezTo>
                    <a:pt x="33436" y="13276"/>
                    <a:pt x="33855" y="13313"/>
                    <a:pt x="33991" y="13454"/>
                  </a:cubicBezTo>
                  <a:cubicBezTo>
                    <a:pt x="34081" y="13544"/>
                    <a:pt x="34133" y="13659"/>
                    <a:pt x="34143" y="13785"/>
                  </a:cubicBezTo>
                  <a:cubicBezTo>
                    <a:pt x="34138" y="13853"/>
                    <a:pt x="34065" y="13858"/>
                    <a:pt x="34102" y="13937"/>
                  </a:cubicBezTo>
                  <a:cubicBezTo>
                    <a:pt x="34154" y="14042"/>
                    <a:pt x="34367" y="14307"/>
                    <a:pt x="34511" y="14307"/>
                  </a:cubicBezTo>
                  <a:cubicBezTo>
                    <a:pt x="34526" y="14307"/>
                    <a:pt x="34540" y="14304"/>
                    <a:pt x="34552" y="14299"/>
                  </a:cubicBezTo>
                  <a:lnTo>
                    <a:pt x="34552" y="14299"/>
                  </a:lnTo>
                  <a:cubicBezTo>
                    <a:pt x="34416" y="14362"/>
                    <a:pt x="34275" y="14398"/>
                    <a:pt x="34322" y="14561"/>
                  </a:cubicBezTo>
                  <a:cubicBezTo>
                    <a:pt x="34353" y="14650"/>
                    <a:pt x="34642" y="14723"/>
                    <a:pt x="34511" y="14823"/>
                  </a:cubicBezTo>
                  <a:cubicBezTo>
                    <a:pt x="34511" y="14823"/>
                    <a:pt x="34589" y="14893"/>
                    <a:pt x="34643" y="14893"/>
                  </a:cubicBezTo>
                  <a:cubicBezTo>
                    <a:pt x="34648" y="14893"/>
                    <a:pt x="34653" y="14892"/>
                    <a:pt x="34657" y="14891"/>
                  </a:cubicBezTo>
                  <a:cubicBezTo>
                    <a:pt x="34665" y="14888"/>
                    <a:pt x="34672" y="14887"/>
                    <a:pt x="34678" y="14887"/>
                  </a:cubicBezTo>
                  <a:cubicBezTo>
                    <a:pt x="34738" y="14887"/>
                    <a:pt x="34725" y="15017"/>
                    <a:pt x="34725" y="15064"/>
                  </a:cubicBezTo>
                  <a:cubicBezTo>
                    <a:pt x="34717" y="15297"/>
                    <a:pt x="34780" y="15623"/>
                    <a:pt x="34988" y="15623"/>
                  </a:cubicBezTo>
                  <a:cubicBezTo>
                    <a:pt x="35028" y="15623"/>
                    <a:pt x="35073" y="15611"/>
                    <a:pt x="35124" y="15583"/>
                  </a:cubicBezTo>
                  <a:lnTo>
                    <a:pt x="35124" y="15583"/>
                  </a:lnTo>
                  <a:cubicBezTo>
                    <a:pt x="35030" y="15642"/>
                    <a:pt x="34857" y="15779"/>
                    <a:pt x="35061" y="15861"/>
                  </a:cubicBezTo>
                  <a:cubicBezTo>
                    <a:pt x="35269" y="15929"/>
                    <a:pt x="35266" y="15872"/>
                    <a:pt x="35424" y="16056"/>
                  </a:cubicBezTo>
                  <a:lnTo>
                    <a:pt x="35424" y="16056"/>
                  </a:lnTo>
                  <a:cubicBezTo>
                    <a:pt x="35406" y="16036"/>
                    <a:pt x="35384" y="16027"/>
                    <a:pt x="35362" y="16027"/>
                  </a:cubicBezTo>
                  <a:cubicBezTo>
                    <a:pt x="35266" y="16027"/>
                    <a:pt x="35158" y="16189"/>
                    <a:pt x="35276" y="16328"/>
                  </a:cubicBezTo>
                  <a:cubicBezTo>
                    <a:pt x="35391" y="16459"/>
                    <a:pt x="35538" y="16569"/>
                    <a:pt x="35701" y="16642"/>
                  </a:cubicBezTo>
                  <a:cubicBezTo>
                    <a:pt x="35835" y="16698"/>
                    <a:pt x="35923" y="16725"/>
                    <a:pt x="35988" y="16725"/>
                  </a:cubicBezTo>
                  <a:cubicBezTo>
                    <a:pt x="36088" y="16725"/>
                    <a:pt x="36135" y="16662"/>
                    <a:pt x="36214" y="16548"/>
                  </a:cubicBezTo>
                  <a:cubicBezTo>
                    <a:pt x="36471" y="16689"/>
                    <a:pt x="36388" y="16705"/>
                    <a:pt x="36414" y="16894"/>
                  </a:cubicBezTo>
                  <a:cubicBezTo>
                    <a:pt x="36414" y="16894"/>
                    <a:pt x="36650" y="16753"/>
                    <a:pt x="36679" y="16693"/>
                  </a:cubicBezTo>
                  <a:lnTo>
                    <a:pt x="36679" y="16693"/>
                  </a:lnTo>
                  <a:cubicBezTo>
                    <a:pt x="36592" y="16896"/>
                    <a:pt x="36592" y="17084"/>
                    <a:pt x="36613" y="17319"/>
                  </a:cubicBezTo>
                  <a:cubicBezTo>
                    <a:pt x="36807" y="17271"/>
                    <a:pt x="36990" y="17193"/>
                    <a:pt x="37153" y="17088"/>
                  </a:cubicBezTo>
                  <a:cubicBezTo>
                    <a:pt x="37252" y="17023"/>
                    <a:pt x="37353" y="17000"/>
                    <a:pt x="37456" y="17000"/>
                  </a:cubicBezTo>
                  <a:cubicBezTo>
                    <a:pt x="37628" y="17000"/>
                    <a:pt x="37808" y="17062"/>
                    <a:pt x="37997" y="17098"/>
                  </a:cubicBezTo>
                  <a:cubicBezTo>
                    <a:pt x="38051" y="17114"/>
                    <a:pt x="38165" y="17128"/>
                    <a:pt x="38287" y="17128"/>
                  </a:cubicBezTo>
                  <a:cubicBezTo>
                    <a:pt x="38500" y="17128"/>
                    <a:pt x="38735" y="17086"/>
                    <a:pt x="38715" y="16936"/>
                  </a:cubicBezTo>
                  <a:cubicBezTo>
                    <a:pt x="38684" y="16758"/>
                    <a:pt x="38642" y="16579"/>
                    <a:pt x="38584" y="16406"/>
                  </a:cubicBezTo>
                  <a:cubicBezTo>
                    <a:pt x="38598" y="16403"/>
                    <a:pt x="38611" y="16401"/>
                    <a:pt x="38623" y="16401"/>
                  </a:cubicBezTo>
                  <a:cubicBezTo>
                    <a:pt x="38772" y="16401"/>
                    <a:pt x="38817" y="16662"/>
                    <a:pt x="38843" y="16777"/>
                  </a:cubicBezTo>
                  <a:lnTo>
                    <a:pt x="38843" y="16777"/>
                  </a:lnTo>
                  <a:cubicBezTo>
                    <a:pt x="38840" y="16747"/>
                    <a:pt x="38868" y="16734"/>
                    <a:pt x="38909" y="16734"/>
                  </a:cubicBezTo>
                  <a:cubicBezTo>
                    <a:pt x="39008" y="16734"/>
                    <a:pt x="39189" y="16808"/>
                    <a:pt x="39224" y="16878"/>
                  </a:cubicBezTo>
                  <a:cubicBezTo>
                    <a:pt x="39253" y="16945"/>
                    <a:pt x="39296" y="17068"/>
                    <a:pt x="39399" y="17068"/>
                  </a:cubicBezTo>
                  <a:cubicBezTo>
                    <a:pt x="39426" y="17068"/>
                    <a:pt x="39456" y="17060"/>
                    <a:pt x="39491" y="17041"/>
                  </a:cubicBezTo>
                  <a:lnTo>
                    <a:pt x="39245" y="16534"/>
                  </a:lnTo>
                  <a:lnTo>
                    <a:pt x="39245" y="16534"/>
                  </a:lnTo>
                  <a:cubicBezTo>
                    <a:pt x="39280" y="16598"/>
                    <a:pt x="39344" y="16624"/>
                    <a:pt x="39425" y="16624"/>
                  </a:cubicBezTo>
                  <a:cubicBezTo>
                    <a:pt x="39715" y="16624"/>
                    <a:pt x="40222" y="16282"/>
                    <a:pt x="40336" y="16107"/>
                  </a:cubicBezTo>
                  <a:lnTo>
                    <a:pt x="40336" y="16107"/>
                  </a:lnTo>
                  <a:cubicBezTo>
                    <a:pt x="40295" y="16148"/>
                    <a:pt x="40257" y="16163"/>
                    <a:pt x="40222" y="16163"/>
                  </a:cubicBezTo>
                  <a:cubicBezTo>
                    <a:pt x="40144" y="16163"/>
                    <a:pt x="40080" y="16085"/>
                    <a:pt x="40037" y="16034"/>
                  </a:cubicBezTo>
                  <a:cubicBezTo>
                    <a:pt x="40267" y="15845"/>
                    <a:pt x="40771" y="16018"/>
                    <a:pt x="40755" y="15567"/>
                  </a:cubicBezTo>
                  <a:cubicBezTo>
                    <a:pt x="40735" y="15512"/>
                    <a:pt x="40642" y="15167"/>
                    <a:pt x="40788" y="15167"/>
                  </a:cubicBezTo>
                  <a:cubicBezTo>
                    <a:pt x="40794" y="15167"/>
                    <a:pt x="40800" y="15168"/>
                    <a:pt x="40807" y="15169"/>
                  </a:cubicBezTo>
                  <a:cubicBezTo>
                    <a:pt x="40871" y="15173"/>
                    <a:pt x="40958" y="15389"/>
                    <a:pt x="41035" y="15389"/>
                  </a:cubicBezTo>
                  <a:cubicBezTo>
                    <a:pt x="41060" y="15389"/>
                    <a:pt x="41084" y="15366"/>
                    <a:pt x="41106" y="15305"/>
                  </a:cubicBezTo>
                  <a:cubicBezTo>
                    <a:pt x="41201" y="15027"/>
                    <a:pt x="41080" y="14896"/>
                    <a:pt x="41222" y="14592"/>
                  </a:cubicBezTo>
                  <a:cubicBezTo>
                    <a:pt x="41321" y="14356"/>
                    <a:pt x="41452" y="14152"/>
                    <a:pt x="41452" y="13863"/>
                  </a:cubicBezTo>
                  <a:cubicBezTo>
                    <a:pt x="41452" y="13659"/>
                    <a:pt x="41328" y="13513"/>
                    <a:pt x="41236" y="13513"/>
                  </a:cubicBezTo>
                  <a:cubicBezTo>
                    <a:pt x="41178" y="13513"/>
                    <a:pt x="41133" y="13573"/>
                    <a:pt x="41143" y="13717"/>
                  </a:cubicBezTo>
                  <a:lnTo>
                    <a:pt x="41106" y="13203"/>
                  </a:lnTo>
                  <a:cubicBezTo>
                    <a:pt x="41112" y="13035"/>
                    <a:pt x="41185" y="12946"/>
                    <a:pt x="41211" y="12794"/>
                  </a:cubicBezTo>
                  <a:cubicBezTo>
                    <a:pt x="41216" y="12705"/>
                    <a:pt x="41174" y="12621"/>
                    <a:pt x="41101" y="12568"/>
                  </a:cubicBezTo>
                  <a:cubicBezTo>
                    <a:pt x="41051" y="12518"/>
                    <a:pt x="41010" y="12500"/>
                    <a:pt x="40970" y="12500"/>
                  </a:cubicBezTo>
                  <a:cubicBezTo>
                    <a:pt x="40910" y="12500"/>
                    <a:pt x="40853" y="12540"/>
                    <a:pt x="40771" y="12568"/>
                  </a:cubicBezTo>
                  <a:cubicBezTo>
                    <a:pt x="40880" y="12623"/>
                    <a:pt x="40875" y="12692"/>
                    <a:pt x="40800" y="12692"/>
                  </a:cubicBezTo>
                  <a:cubicBezTo>
                    <a:pt x="40782" y="12692"/>
                    <a:pt x="40760" y="12688"/>
                    <a:pt x="40734" y="12678"/>
                  </a:cubicBezTo>
                  <a:cubicBezTo>
                    <a:pt x="40634" y="12637"/>
                    <a:pt x="40519" y="12537"/>
                    <a:pt x="40509" y="12422"/>
                  </a:cubicBezTo>
                  <a:cubicBezTo>
                    <a:pt x="40499" y="12323"/>
                    <a:pt x="40584" y="12314"/>
                    <a:pt x="40673" y="12314"/>
                  </a:cubicBezTo>
                  <a:cubicBezTo>
                    <a:pt x="40695" y="12314"/>
                    <a:pt x="40717" y="12314"/>
                    <a:pt x="40738" y="12314"/>
                  </a:cubicBezTo>
                  <a:cubicBezTo>
                    <a:pt x="40828" y="12314"/>
                    <a:pt x="40900" y="12304"/>
                    <a:pt x="40849" y="12191"/>
                  </a:cubicBezTo>
                  <a:cubicBezTo>
                    <a:pt x="40810" y="12096"/>
                    <a:pt x="40567" y="11728"/>
                    <a:pt x="40434" y="11728"/>
                  </a:cubicBezTo>
                  <a:cubicBezTo>
                    <a:pt x="40406" y="11728"/>
                    <a:pt x="40382" y="11744"/>
                    <a:pt x="40367" y="11782"/>
                  </a:cubicBezTo>
                  <a:cubicBezTo>
                    <a:pt x="40314" y="11908"/>
                    <a:pt x="40296" y="11983"/>
                    <a:pt x="40219" y="11983"/>
                  </a:cubicBezTo>
                  <a:cubicBezTo>
                    <a:pt x="40189" y="11983"/>
                    <a:pt x="40151" y="11973"/>
                    <a:pt x="40100" y="11950"/>
                  </a:cubicBezTo>
                  <a:cubicBezTo>
                    <a:pt x="39979" y="11903"/>
                    <a:pt x="39874" y="11787"/>
                    <a:pt x="39916" y="11646"/>
                  </a:cubicBezTo>
                  <a:cubicBezTo>
                    <a:pt x="39984" y="11436"/>
                    <a:pt x="40556" y="11431"/>
                    <a:pt x="40551" y="11368"/>
                  </a:cubicBezTo>
                  <a:cubicBezTo>
                    <a:pt x="40540" y="11242"/>
                    <a:pt x="40419" y="11095"/>
                    <a:pt x="40320" y="11037"/>
                  </a:cubicBezTo>
                  <a:cubicBezTo>
                    <a:pt x="40289" y="11019"/>
                    <a:pt x="40261" y="11012"/>
                    <a:pt x="40235" y="11012"/>
                  </a:cubicBezTo>
                  <a:cubicBezTo>
                    <a:pt x="40165" y="11012"/>
                    <a:pt x="40111" y="11063"/>
                    <a:pt x="40043" y="11063"/>
                  </a:cubicBezTo>
                  <a:cubicBezTo>
                    <a:pt x="40023" y="11063"/>
                    <a:pt x="40002" y="11059"/>
                    <a:pt x="39979" y="11048"/>
                  </a:cubicBezTo>
                  <a:cubicBezTo>
                    <a:pt x="39733" y="10933"/>
                    <a:pt x="40257" y="10707"/>
                    <a:pt x="40058" y="10581"/>
                  </a:cubicBezTo>
                  <a:cubicBezTo>
                    <a:pt x="39976" y="10527"/>
                    <a:pt x="39891" y="10505"/>
                    <a:pt x="39807" y="10505"/>
                  </a:cubicBezTo>
                  <a:cubicBezTo>
                    <a:pt x="39703" y="10505"/>
                    <a:pt x="39600" y="10540"/>
                    <a:pt x="39507" y="10592"/>
                  </a:cubicBezTo>
                  <a:cubicBezTo>
                    <a:pt x="39628" y="10524"/>
                    <a:pt x="39806" y="10471"/>
                    <a:pt x="39869" y="10330"/>
                  </a:cubicBezTo>
                  <a:cubicBezTo>
                    <a:pt x="39953" y="10172"/>
                    <a:pt x="39969" y="9852"/>
                    <a:pt x="39796" y="9742"/>
                  </a:cubicBezTo>
                  <a:cubicBezTo>
                    <a:pt x="39791" y="9740"/>
                    <a:pt x="39787" y="9739"/>
                    <a:pt x="39782" y="9739"/>
                  </a:cubicBezTo>
                  <a:cubicBezTo>
                    <a:pt x="39735" y="9739"/>
                    <a:pt x="39701" y="9891"/>
                    <a:pt x="39611" y="9891"/>
                  </a:cubicBezTo>
                  <a:cubicBezTo>
                    <a:pt x="39597" y="9891"/>
                    <a:pt x="39582" y="9887"/>
                    <a:pt x="39565" y="9879"/>
                  </a:cubicBezTo>
                  <a:cubicBezTo>
                    <a:pt x="39449" y="9821"/>
                    <a:pt x="39376" y="9679"/>
                    <a:pt x="39339" y="9569"/>
                  </a:cubicBezTo>
                  <a:cubicBezTo>
                    <a:pt x="39292" y="9438"/>
                    <a:pt x="39360" y="9270"/>
                    <a:pt x="39287" y="9176"/>
                  </a:cubicBezTo>
                  <a:cubicBezTo>
                    <a:pt x="39166" y="9035"/>
                    <a:pt x="38951" y="9192"/>
                    <a:pt x="38915" y="8987"/>
                  </a:cubicBezTo>
                  <a:cubicBezTo>
                    <a:pt x="38894" y="8883"/>
                    <a:pt x="39135" y="8683"/>
                    <a:pt x="38941" y="8641"/>
                  </a:cubicBezTo>
                  <a:cubicBezTo>
                    <a:pt x="38923" y="8638"/>
                    <a:pt x="38904" y="8636"/>
                    <a:pt x="38886" y="8636"/>
                  </a:cubicBezTo>
                  <a:cubicBezTo>
                    <a:pt x="38779" y="8636"/>
                    <a:pt x="38666" y="8686"/>
                    <a:pt x="38561" y="8686"/>
                  </a:cubicBezTo>
                  <a:cubicBezTo>
                    <a:pt x="38490" y="8686"/>
                    <a:pt x="38423" y="8663"/>
                    <a:pt x="38364" y="8589"/>
                  </a:cubicBezTo>
                  <a:lnTo>
                    <a:pt x="38495" y="8489"/>
                  </a:lnTo>
                  <a:cubicBezTo>
                    <a:pt x="38519" y="8448"/>
                    <a:pt x="38542" y="8428"/>
                    <a:pt x="38566" y="8428"/>
                  </a:cubicBezTo>
                  <a:cubicBezTo>
                    <a:pt x="38584" y="8428"/>
                    <a:pt x="38603" y="8440"/>
                    <a:pt x="38621" y="8463"/>
                  </a:cubicBezTo>
                  <a:cubicBezTo>
                    <a:pt x="38689" y="8447"/>
                    <a:pt x="38275" y="8190"/>
                    <a:pt x="38238" y="8154"/>
                  </a:cubicBezTo>
                  <a:cubicBezTo>
                    <a:pt x="38133" y="8044"/>
                    <a:pt x="38202" y="7902"/>
                    <a:pt x="38081" y="7829"/>
                  </a:cubicBezTo>
                  <a:cubicBezTo>
                    <a:pt x="37950" y="7750"/>
                    <a:pt x="37892" y="7787"/>
                    <a:pt x="37777" y="7661"/>
                  </a:cubicBezTo>
                  <a:cubicBezTo>
                    <a:pt x="37667" y="7535"/>
                    <a:pt x="37630" y="7493"/>
                    <a:pt x="37583" y="7331"/>
                  </a:cubicBezTo>
                  <a:cubicBezTo>
                    <a:pt x="37510" y="7095"/>
                    <a:pt x="37247" y="7215"/>
                    <a:pt x="37111" y="7068"/>
                  </a:cubicBezTo>
                  <a:cubicBezTo>
                    <a:pt x="36975" y="6911"/>
                    <a:pt x="37137" y="6659"/>
                    <a:pt x="36990" y="6523"/>
                  </a:cubicBezTo>
                  <a:cubicBezTo>
                    <a:pt x="36941" y="6473"/>
                    <a:pt x="36872" y="6464"/>
                    <a:pt x="36799" y="6464"/>
                  </a:cubicBezTo>
                  <a:cubicBezTo>
                    <a:pt x="36753" y="6464"/>
                    <a:pt x="36704" y="6467"/>
                    <a:pt x="36658" y="6467"/>
                  </a:cubicBezTo>
                  <a:cubicBezTo>
                    <a:pt x="36608" y="6467"/>
                    <a:pt x="36560" y="6463"/>
                    <a:pt x="36519" y="6444"/>
                  </a:cubicBezTo>
                  <a:cubicBezTo>
                    <a:pt x="36314" y="6350"/>
                    <a:pt x="36660" y="6072"/>
                    <a:pt x="36734" y="5999"/>
                  </a:cubicBezTo>
                  <a:cubicBezTo>
                    <a:pt x="36685" y="5994"/>
                    <a:pt x="36636" y="5992"/>
                    <a:pt x="36586" y="5992"/>
                  </a:cubicBezTo>
                  <a:cubicBezTo>
                    <a:pt x="36471" y="5992"/>
                    <a:pt x="36354" y="6005"/>
                    <a:pt x="36241" y="6030"/>
                  </a:cubicBezTo>
                  <a:cubicBezTo>
                    <a:pt x="36177" y="6047"/>
                    <a:pt x="36130" y="6055"/>
                    <a:pt x="36097" y="6055"/>
                  </a:cubicBezTo>
                  <a:cubicBezTo>
                    <a:pt x="35934" y="6055"/>
                    <a:pt x="36088" y="5877"/>
                    <a:pt x="36214" y="5743"/>
                  </a:cubicBezTo>
                  <a:lnTo>
                    <a:pt x="36214" y="5743"/>
                  </a:lnTo>
                  <a:cubicBezTo>
                    <a:pt x="36174" y="5785"/>
                    <a:pt x="36133" y="5801"/>
                    <a:pt x="36092" y="5801"/>
                  </a:cubicBezTo>
                  <a:cubicBezTo>
                    <a:pt x="35943" y="5801"/>
                    <a:pt x="35786" y="5590"/>
                    <a:pt x="35660" y="5590"/>
                  </a:cubicBezTo>
                  <a:cubicBezTo>
                    <a:pt x="35630" y="5590"/>
                    <a:pt x="35601" y="5602"/>
                    <a:pt x="35575" y="5632"/>
                  </a:cubicBezTo>
                  <a:cubicBezTo>
                    <a:pt x="35559" y="5475"/>
                    <a:pt x="35564" y="5296"/>
                    <a:pt x="35439" y="5170"/>
                  </a:cubicBezTo>
                  <a:cubicBezTo>
                    <a:pt x="35399" y="5215"/>
                    <a:pt x="35369" y="5233"/>
                    <a:pt x="35340" y="5233"/>
                  </a:cubicBezTo>
                  <a:cubicBezTo>
                    <a:pt x="35289" y="5233"/>
                    <a:pt x="35244" y="5175"/>
                    <a:pt x="35166" y="5118"/>
                  </a:cubicBezTo>
                  <a:cubicBezTo>
                    <a:pt x="35009" y="4997"/>
                    <a:pt x="34783" y="5087"/>
                    <a:pt x="34647" y="4971"/>
                  </a:cubicBezTo>
                  <a:cubicBezTo>
                    <a:pt x="34623" y="4947"/>
                    <a:pt x="34678" y="4375"/>
                    <a:pt x="34505" y="4375"/>
                  </a:cubicBezTo>
                  <a:cubicBezTo>
                    <a:pt x="34489" y="4375"/>
                    <a:pt x="34472" y="4379"/>
                    <a:pt x="34453" y="4389"/>
                  </a:cubicBezTo>
                  <a:cubicBezTo>
                    <a:pt x="34382" y="4427"/>
                    <a:pt x="34288" y="4775"/>
                    <a:pt x="34208" y="4775"/>
                  </a:cubicBezTo>
                  <a:cubicBezTo>
                    <a:pt x="34187" y="4775"/>
                    <a:pt x="34167" y="4752"/>
                    <a:pt x="34149" y="4693"/>
                  </a:cubicBezTo>
                  <a:cubicBezTo>
                    <a:pt x="34098" y="4536"/>
                    <a:pt x="34128" y="4453"/>
                    <a:pt x="33986" y="4453"/>
                  </a:cubicBezTo>
                  <a:cubicBezTo>
                    <a:pt x="33967" y="4453"/>
                    <a:pt x="33944" y="4454"/>
                    <a:pt x="33918" y="4457"/>
                  </a:cubicBezTo>
                  <a:cubicBezTo>
                    <a:pt x="33918" y="4457"/>
                    <a:pt x="33746" y="4545"/>
                    <a:pt x="33710" y="4545"/>
                  </a:cubicBezTo>
                  <a:cubicBezTo>
                    <a:pt x="33706" y="4545"/>
                    <a:pt x="33703" y="4544"/>
                    <a:pt x="33703" y="4541"/>
                  </a:cubicBezTo>
                  <a:cubicBezTo>
                    <a:pt x="33708" y="4384"/>
                    <a:pt x="34081" y="4284"/>
                    <a:pt x="34060" y="4179"/>
                  </a:cubicBezTo>
                  <a:cubicBezTo>
                    <a:pt x="34058" y="4169"/>
                    <a:pt x="34037" y="4165"/>
                    <a:pt x="34010" y="4165"/>
                  </a:cubicBezTo>
                  <a:cubicBezTo>
                    <a:pt x="33955" y="4165"/>
                    <a:pt x="33876" y="4179"/>
                    <a:pt x="33876" y="4179"/>
                  </a:cubicBezTo>
                  <a:cubicBezTo>
                    <a:pt x="33858" y="4182"/>
                    <a:pt x="33843" y="4183"/>
                    <a:pt x="33828" y="4183"/>
                  </a:cubicBezTo>
                  <a:cubicBezTo>
                    <a:pt x="33741" y="4183"/>
                    <a:pt x="33710" y="4143"/>
                    <a:pt x="33624" y="4080"/>
                  </a:cubicBezTo>
                  <a:lnTo>
                    <a:pt x="33624" y="4080"/>
                  </a:lnTo>
                  <a:cubicBezTo>
                    <a:pt x="33641" y="4091"/>
                    <a:pt x="33655" y="4096"/>
                    <a:pt x="33667" y="4096"/>
                  </a:cubicBezTo>
                  <a:cubicBezTo>
                    <a:pt x="33717" y="4096"/>
                    <a:pt x="33738" y="4016"/>
                    <a:pt x="33776" y="3966"/>
                  </a:cubicBezTo>
                  <a:lnTo>
                    <a:pt x="33776" y="3966"/>
                  </a:lnTo>
                  <a:cubicBezTo>
                    <a:pt x="33761" y="3985"/>
                    <a:pt x="33746" y="3993"/>
                    <a:pt x="33730" y="3993"/>
                  </a:cubicBezTo>
                  <a:cubicBezTo>
                    <a:pt x="33668" y="3993"/>
                    <a:pt x="33601" y="3869"/>
                    <a:pt x="33530" y="3844"/>
                  </a:cubicBezTo>
                  <a:cubicBezTo>
                    <a:pt x="33510" y="3869"/>
                    <a:pt x="33481" y="3918"/>
                    <a:pt x="33442" y="3918"/>
                  </a:cubicBezTo>
                  <a:cubicBezTo>
                    <a:pt x="33440" y="3918"/>
                    <a:pt x="33438" y="3918"/>
                    <a:pt x="33436" y="3917"/>
                  </a:cubicBezTo>
                  <a:cubicBezTo>
                    <a:pt x="33278" y="3891"/>
                    <a:pt x="33090" y="3771"/>
                    <a:pt x="33163" y="3645"/>
                  </a:cubicBezTo>
                  <a:cubicBezTo>
                    <a:pt x="33247" y="3501"/>
                    <a:pt x="33082" y="3330"/>
                    <a:pt x="32950" y="3330"/>
                  </a:cubicBezTo>
                  <a:cubicBezTo>
                    <a:pt x="32908" y="3330"/>
                    <a:pt x="32870" y="3348"/>
                    <a:pt x="32843" y="3388"/>
                  </a:cubicBezTo>
                  <a:cubicBezTo>
                    <a:pt x="32757" y="3364"/>
                    <a:pt x="32632" y="3211"/>
                    <a:pt x="32528" y="3211"/>
                  </a:cubicBezTo>
                  <a:cubicBezTo>
                    <a:pt x="32494" y="3211"/>
                    <a:pt x="32462" y="3228"/>
                    <a:pt x="32434" y="3272"/>
                  </a:cubicBezTo>
                  <a:cubicBezTo>
                    <a:pt x="32297" y="3025"/>
                    <a:pt x="32003" y="2471"/>
                    <a:pt x="31650" y="2471"/>
                  </a:cubicBezTo>
                  <a:cubicBezTo>
                    <a:pt x="31585" y="2471"/>
                    <a:pt x="31517" y="2490"/>
                    <a:pt x="31449" y="2533"/>
                  </a:cubicBezTo>
                  <a:cubicBezTo>
                    <a:pt x="31597" y="2292"/>
                    <a:pt x="31587" y="2217"/>
                    <a:pt x="31506" y="2217"/>
                  </a:cubicBezTo>
                  <a:cubicBezTo>
                    <a:pt x="31372" y="2217"/>
                    <a:pt x="31046" y="2419"/>
                    <a:pt x="30915" y="2419"/>
                  </a:cubicBezTo>
                  <a:cubicBezTo>
                    <a:pt x="30887" y="2419"/>
                    <a:pt x="30868" y="2409"/>
                    <a:pt x="30861" y="2386"/>
                  </a:cubicBezTo>
                  <a:cubicBezTo>
                    <a:pt x="30823" y="2225"/>
                    <a:pt x="30880" y="1969"/>
                    <a:pt x="30665" y="1969"/>
                  </a:cubicBezTo>
                  <a:cubicBezTo>
                    <a:pt x="30643" y="1969"/>
                    <a:pt x="30617" y="1971"/>
                    <a:pt x="30589" y="1977"/>
                  </a:cubicBezTo>
                  <a:cubicBezTo>
                    <a:pt x="30510" y="1993"/>
                    <a:pt x="30044" y="2271"/>
                    <a:pt x="30049" y="2308"/>
                  </a:cubicBezTo>
                  <a:lnTo>
                    <a:pt x="30049" y="2308"/>
                  </a:lnTo>
                  <a:cubicBezTo>
                    <a:pt x="30023" y="2108"/>
                    <a:pt x="30264" y="1988"/>
                    <a:pt x="29918" y="1883"/>
                  </a:cubicBezTo>
                  <a:cubicBezTo>
                    <a:pt x="29899" y="1878"/>
                    <a:pt x="29882" y="1875"/>
                    <a:pt x="29868" y="1875"/>
                  </a:cubicBezTo>
                  <a:cubicBezTo>
                    <a:pt x="29752" y="1875"/>
                    <a:pt x="29759" y="2030"/>
                    <a:pt x="29658" y="2030"/>
                  </a:cubicBezTo>
                  <a:cubicBezTo>
                    <a:pt x="29638" y="2030"/>
                    <a:pt x="29613" y="2024"/>
                    <a:pt x="29582" y="2009"/>
                  </a:cubicBezTo>
                  <a:cubicBezTo>
                    <a:pt x="29629" y="1899"/>
                    <a:pt x="29807" y="1658"/>
                    <a:pt x="29739" y="1532"/>
                  </a:cubicBezTo>
                  <a:cubicBezTo>
                    <a:pt x="29707" y="1463"/>
                    <a:pt x="29596" y="1409"/>
                    <a:pt x="29502" y="1409"/>
                  </a:cubicBezTo>
                  <a:cubicBezTo>
                    <a:pt x="29445" y="1409"/>
                    <a:pt x="29394" y="1430"/>
                    <a:pt x="29372" y="1479"/>
                  </a:cubicBezTo>
                  <a:cubicBezTo>
                    <a:pt x="29360" y="1507"/>
                    <a:pt x="29321" y="1518"/>
                    <a:pt x="29271" y="1518"/>
                  </a:cubicBezTo>
                  <a:cubicBezTo>
                    <a:pt x="29130" y="1518"/>
                    <a:pt x="28893" y="1437"/>
                    <a:pt x="28843" y="1422"/>
                  </a:cubicBezTo>
                  <a:cubicBezTo>
                    <a:pt x="28712" y="1380"/>
                    <a:pt x="28350" y="1275"/>
                    <a:pt x="28345" y="1097"/>
                  </a:cubicBezTo>
                  <a:cubicBezTo>
                    <a:pt x="28345" y="898"/>
                    <a:pt x="28260" y="725"/>
                    <a:pt x="28036" y="725"/>
                  </a:cubicBezTo>
                  <a:cubicBezTo>
                    <a:pt x="28005" y="725"/>
                    <a:pt x="27972" y="728"/>
                    <a:pt x="27936" y="735"/>
                  </a:cubicBezTo>
                  <a:cubicBezTo>
                    <a:pt x="27806" y="759"/>
                    <a:pt x="27746" y="885"/>
                    <a:pt x="27616" y="885"/>
                  </a:cubicBezTo>
                  <a:cubicBezTo>
                    <a:pt x="27604" y="885"/>
                    <a:pt x="27592" y="884"/>
                    <a:pt x="27579" y="882"/>
                  </a:cubicBezTo>
                  <a:cubicBezTo>
                    <a:pt x="27427" y="855"/>
                    <a:pt x="27291" y="751"/>
                    <a:pt x="27175" y="661"/>
                  </a:cubicBezTo>
                  <a:cubicBezTo>
                    <a:pt x="27153" y="648"/>
                    <a:pt x="26745" y="415"/>
                    <a:pt x="26639" y="415"/>
                  </a:cubicBezTo>
                  <a:cubicBezTo>
                    <a:pt x="26621" y="415"/>
                    <a:pt x="26612" y="421"/>
                    <a:pt x="26614" y="436"/>
                  </a:cubicBezTo>
                  <a:cubicBezTo>
                    <a:pt x="26637" y="555"/>
                    <a:pt x="26597" y="596"/>
                    <a:pt x="26526" y="596"/>
                  </a:cubicBezTo>
                  <a:cubicBezTo>
                    <a:pt x="26386" y="596"/>
                    <a:pt x="26123" y="431"/>
                    <a:pt x="26001" y="389"/>
                  </a:cubicBezTo>
                  <a:cubicBezTo>
                    <a:pt x="25859" y="342"/>
                    <a:pt x="25707" y="310"/>
                    <a:pt x="25555" y="300"/>
                  </a:cubicBezTo>
                  <a:cubicBezTo>
                    <a:pt x="25530" y="298"/>
                    <a:pt x="25509" y="297"/>
                    <a:pt x="25493" y="297"/>
                  </a:cubicBezTo>
                  <a:cubicBezTo>
                    <a:pt x="25409" y="297"/>
                    <a:pt x="25436" y="320"/>
                    <a:pt x="25445" y="373"/>
                  </a:cubicBezTo>
                  <a:cubicBezTo>
                    <a:pt x="25448" y="385"/>
                    <a:pt x="25441" y="390"/>
                    <a:pt x="25427" y="390"/>
                  </a:cubicBezTo>
                  <a:cubicBezTo>
                    <a:pt x="25371" y="390"/>
                    <a:pt x="25207" y="310"/>
                    <a:pt x="25180" y="310"/>
                  </a:cubicBezTo>
                  <a:cubicBezTo>
                    <a:pt x="25179" y="310"/>
                    <a:pt x="25178" y="310"/>
                    <a:pt x="25178" y="310"/>
                  </a:cubicBezTo>
                  <a:cubicBezTo>
                    <a:pt x="25123" y="301"/>
                    <a:pt x="25067" y="298"/>
                    <a:pt x="25010" y="298"/>
                  </a:cubicBezTo>
                  <a:cubicBezTo>
                    <a:pt x="24964" y="298"/>
                    <a:pt x="24919" y="300"/>
                    <a:pt x="24874" y="305"/>
                  </a:cubicBezTo>
                  <a:cubicBezTo>
                    <a:pt x="24808" y="314"/>
                    <a:pt x="24653" y="367"/>
                    <a:pt x="24542" y="367"/>
                  </a:cubicBezTo>
                  <a:cubicBezTo>
                    <a:pt x="24468" y="367"/>
                    <a:pt x="24413" y="344"/>
                    <a:pt x="24418" y="268"/>
                  </a:cubicBezTo>
                  <a:cubicBezTo>
                    <a:pt x="24431" y="92"/>
                    <a:pt x="24233" y="19"/>
                    <a:pt x="24064" y="19"/>
                  </a:cubicBezTo>
                  <a:cubicBezTo>
                    <a:pt x="24032" y="19"/>
                    <a:pt x="24000" y="22"/>
                    <a:pt x="23972" y="27"/>
                  </a:cubicBezTo>
                  <a:cubicBezTo>
                    <a:pt x="23781" y="79"/>
                    <a:pt x="23957" y="268"/>
                    <a:pt x="23730" y="268"/>
                  </a:cubicBezTo>
                  <a:cubicBezTo>
                    <a:pt x="23727" y="268"/>
                    <a:pt x="23724" y="268"/>
                    <a:pt x="23720" y="268"/>
                  </a:cubicBezTo>
                  <a:cubicBezTo>
                    <a:pt x="23731" y="132"/>
                    <a:pt x="23783" y="6"/>
                    <a:pt x="23594" y="1"/>
                  </a:cubicBezTo>
                  <a:cubicBezTo>
                    <a:pt x="23590" y="0"/>
                    <a:pt x="23585" y="0"/>
                    <a:pt x="23581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2796175" y="2036350"/>
              <a:ext cx="1059775" cy="852675"/>
            </a:xfrm>
            <a:custGeom>
              <a:rect b="b" l="l" r="r" t="t"/>
              <a:pathLst>
                <a:path extrusionOk="0" h="34107" w="42391">
                  <a:moveTo>
                    <a:pt x="19567" y="1"/>
                  </a:moveTo>
                  <a:cubicBezTo>
                    <a:pt x="12756" y="79"/>
                    <a:pt x="6245" y="4814"/>
                    <a:pt x="2973" y="12060"/>
                  </a:cubicBezTo>
                  <a:cubicBezTo>
                    <a:pt x="115" y="18388"/>
                    <a:pt x="0" y="25477"/>
                    <a:pt x="257" y="31585"/>
                  </a:cubicBezTo>
                  <a:cubicBezTo>
                    <a:pt x="315" y="32995"/>
                    <a:pt x="1473" y="34107"/>
                    <a:pt x="2884" y="34107"/>
                  </a:cubicBezTo>
                  <a:lnTo>
                    <a:pt x="2973" y="34107"/>
                  </a:lnTo>
                  <a:cubicBezTo>
                    <a:pt x="4420" y="34060"/>
                    <a:pt x="5552" y="32854"/>
                    <a:pt x="5516" y="31412"/>
                  </a:cubicBezTo>
                  <a:lnTo>
                    <a:pt x="5495" y="30636"/>
                  </a:lnTo>
                  <a:cubicBezTo>
                    <a:pt x="5495" y="30547"/>
                    <a:pt x="5490" y="30458"/>
                    <a:pt x="5479" y="30369"/>
                  </a:cubicBezTo>
                  <a:cubicBezTo>
                    <a:pt x="5301" y="25120"/>
                    <a:pt x="5516" y="19232"/>
                    <a:pt x="7770" y="14225"/>
                  </a:cubicBezTo>
                  <a:cubicBezTo>
                    <a:pt x="9763" y="9816"/>
                    <a:pt x="14204" y="5333"/>
                    <a:pt x="19625" y="5270"/>
                  </a:cubicBezTo>
                  <a:lnTo>
                    <a:pt x="19740" y="5270"/>
                  </a:lnTo>
                  <a:cubicBezTo>
                    <a:pt x="22834" y="5270"/>
                    <a:pt x="26168" y="6728"/>
                    <a:pt x="29141" y="9386"/>
                  </a:cubicBezTo>
                  <a:cubicBezTo>
                    <a:pt x="31013" y="11058"/>
                    <a:pt x="33037" y="14456"/>
                    <a:pt x="34819" y="17460"/>
                  </a:cubicBezTo>
                  <a:cubicBezTo>
                    <a:pt x="35669" y="18886"/>
                    <a:pt x="36476" y="20234"/>
                    <a:pt x="37210" y="21324"/>
                  </a:cubicBezTo>
                  <a:cubicBezTo>
                    <a:pt x="37718" y="22078"/>
                    <a:pt x="38549" y="22486"/>
                    <a:pt x="39396" y="22486"/>
                  </a:cubicBezTo>
                  <a:cubicBezTo>
                    <a:pt x="39904" y="22486"/>
                    <a:pt x="40417" y="22339"/>
                    <a:pt x="40870" y="22032"/>
                  </a:cubicBezTo>
                  <a:cubicBezTo>
                    <a:pt x="42076" y="21219"/>
                    <a:pt x="42390" y="19584"/>
                    <a:pt x="41578" y="18378"/>
                  </a:cubicBezTo>
                  <a:cubicBezTo>
                    <a:pt x="40885" y="17355"/>
                    <a:pt x="40141" y="16097"/>
                    <a:pt x="39344" y="14760"/>
                  </a:cubicBezTo>
                  <a:cubicBezTo>
                    <a:pt x="37367" y="11436"/>
                    <a:pt x="35123" y="7666"/>
                    <a:pt x="32649" y="5454"/>
                  </a:cubicBezTo>
                  <a:cubicBezTo>
                    <a:pt x="28653" y="1883"/>
                    <a:pt x="24055" y="48"/>
                    <a:pt x="19567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2777150" y="2015250"/>
              <a:ext cx="1093600" cy="893675"/>
            </a:xfrm>
            <a:custGeom>
              <a:rect b="b" l="l" r="r" t="t"/>
              <a:pathLst>
                <a:path extrusionOk="0" h="35747" w="43744">
                  <a:moveTo>
                    <a:pt x="22137" y="1"/>
                  </a:moveTo>
                  <a:lnTo>
                    <a:pt x="21985" y="116"/>
                  </a:lnTo>
                  <a:cubicBezTo>
                    <a:pt x="22052" y="196"/>
                    <a:pt x="22107" y="238"/>
                    <a:pt x="22152" y="238"/>
                  </a:cubicBezTo>
                  <a:cubicBezTo>
                    <a:pt x="22209" y="238"/>
                    <a:pt x="22247" y="169"/>
                    <a:pt x="22268" y="22"/>
                  </a:cubicBezTo>
                  <a:lnTo>
                    <a:pt x="22137" y="1"/>
                  </a:lnTo>
                  <a:close/>
                  <a:moveTo>
                    <a:pt x="15557" y="766"/>
                  </a:moveTo>
                  <a:cubicBezTo>
                    <a:pt x="15557" y="767"/>
                    <a:pt x="15557" y="767"/>
                    <a:pt x="15557" y="768"/>
                  </a:cubicBezTo>
                  <a:lnTo>
                    <a:pt x="15557" y="768"/>
                  </a:lnTo>
                  <a:cubicBezTo>
                    <a:pt x="15557" y="767"/>
                    <a:pt x="15557" y="767"/>
                    <a:pt x="15557" y="766"/>
                  </a:cubicBezTo>
                  <a:close/>
                  <a:moveTo>
                    <a:pt x="17436" y="809"/>
                  </a:moveTo>
                  <a:cubicBezTo>
                    <a:pt x="17587" y="809"/>
                    <a:pt x="17590" y="1036"/>
                    <a:pt x="17444" y="1070"/>
                  </a:cubicBezTo>
                  <a:cubicBezTo>
                    <a:pt x="17345" y="997"/>
                    <a:pt x="17188" y="881"/>
                    <a:pt x="17397" y="813"/>
                  </a:cubicBezTo>
                  <a:cubicBezTo>
                    <a:pt x="17411" y="810"/>
                    <a:pt x="17424" y="809"/>
                    <a:pt x="17436" y="809"/>
                  </a:cubicBezTo>
                  <a:close/>
                  <a:moveTo>
                    <a:pt x="27967" y="1794"/>
                  </a:moveTo>
                  <a:cubicBezTo>
                    <a:pt x="27967" y="1794"/>
                    <a:pt x="27967" y="1794"/>
                    <a:pt x="27967" y="1794"/>
                  </a:cubicBezTo>
                  <a:lnTo>
                    <a:pt x="27967" y="1794"/>
                  </a:lnTo>
                  <a:cubicBezTo>
                    <a:pt x="27967" y="1794"/>
                    <a:pt x="27967" y="1794"/>
                    <a:pt x="27967" y="1794"/>
                  </a:cubicBezTo>
                  <a:close/>
                  <a:moveTo>
                    <a:pt x="13135" y="2474"/>
                  </a:moveTo>
                  <a:cubicBezTo>
                    <a:pt x="13155" y="2474"/>
                    <a:pt x="13175" y="2477"/>
                    <a:pt x="13198" y="2486"/>
                  </a:cubicBezTo>
                  <a:cubicBezTo>
                    <a:pt x="13409" y="2563"/>
                    <a:pt x="13606" y="2895"/>
                    <a:pt x="13271" y="2895"/>
                  </a:cubicBezTo>
                  <a:cubicBezTo>
                    <a:pt x="13266" y="2895"/>
                    <a:pt x="13261" y="2895"/>
                    <a:pt x="13255" y="2895"/>
                  </a:cubicBezTo>
                  <a:cubicBezTo>
                    <a:pt x="13161" y="2863"/>
                    <a:pt x="13077" y="2795"/>
                    <a:pt x="13025" y="2711"/>
                  </a:cubicBezTo>
                  <a:cubicBezTo>
                    <a:pt x="12971" y="2604"/>
                    <a:pt x="13024" y="2474"/>
                    <a:pt x="13135" y="2474"/>
                  </a:cubicBezTo>
                  <a:close/>
                  <a:moveTo>
                    <a:pt x="11620" y="4051"/>
                  </a:moveTo>
                  <a:cubicBezTo>
                    <a:pt x="11623" y="4054"/>
                    <a:pt x="11626" y="4056"/>
                    <a:pt x="11630" y="4059"/>
                  </a:cubicBezTo>
                  <a:cubicBezTo>
                    <a:pt x="11626" y="4056"/>
                    <a:pt x="11623" y="4054"/>
                    <a:pt x="11620" y="4051"/>
                  </a:cubicBezTo>
                  <a:close/>
                  <a:moveTo>
                    <a:pt x="21514" y="15"/>
                  </a:moveTo>
                  <a:cubicBezTo>
                    <a:pt x="21462" y="15"/>
                    <a:pt x="21400" y="28"/>
                    <a:pt x="21319" y="58"/>
                  </a:cubicBezTo>
                  <a:cubicBezTo>
                    <a:pt x="21213" y="146"/>
                    <a:pt x="21110" y="168"/>
                    <a:pt x="20994" y="168"/>
                  </a:cubicBezTo>
                  <a:cubicBezTo>
                    <a:pt x="20938" y="168"/>
                    <a:pt x="20879" y="163"/>
                    <a:pt x="20816" y="158"/>
                  </a:cubicBezTo>
                  <a:cubicBezTo>
                    <a:pt x="20733" y="158"/>
                    <a:pt x="20686" y="410"/>
                    <a:pt x="20512" y="410"/>
                  </a:cubicBezTo>
                  <a:cubicBezTo>
                    <a:pt x="20510" y="410"/>
                    <a:pt x="20508" y="410"/>
                    <a:pt x="20506" y="410"/>
                  </a:cubicBezTo>
                  <a:cubicBezTo>
                    <a:pt x="20497" y="325"/>
                    <a:pt x="20600" y="78"/>
                    <a:pt x="20477" y="78"/>
                  </a:cubicBezTo>
                  <a:cubicBezTo>
                    <a:pt x="20463" y="78"/>
                    <a:pt x="20445" y="82"/>
                    <a:pt x="20423" y="90"/>
                  </a:cubicBezTo>
                  <a:cubicBezTo>
                    <a:pt x="20291" y="132"/>
                    <a:pt x="20208" y="310"/>
                    <a:pt x="20108" y="404"/>
                  </a:cubicBezTo>
                  <a:cubicBezTo>
                    <a:pt x="20227" y="283"/>
                    <a:pt x="20155" y="254"/>
                    <a:pt x="20037" y="254"/>
                  </a:cubicBezTo>
                  <a:cubicBezTo>
                    <a:pt x="19933" y="254"/>
                    <a:pt x="19792" y="277"/>
                    <a:pt x="19716" y="277"/>
                  </a:cubicBezTo>
                  <a:cubicBezTo>
                    <a:pt x="19700" y="277"/>
                    <a:pt x="19687" y="276"/>
                    <a:pt x="19678" y="273"/>
                  </a:cubicBezTo>
                  <a:cubicBezTo>
                    <a:pt x="19492" y="237"/>
                    <a:pt x="19653" y="37"/>
                    <a:pt x="19440" y="37"/>
                  </a:cubicBezTo>
                  <a:cubicBezTo>
                    <a:pt x="19437" y="37"/>
                    <a:pt x="19434" y="37"/>
                    <a:pt x="19432" y="37"/>
                  </a:cubicBezTo>
                  <a:cubicBezTo>
                    <a:pt x="19208" y="48"/>
                    <a:pt x="19247" y="693"/>
                    <a:pt x="19514" y="693"/>
                  </a:cubicBezTo>
                  <a:cubicBezTo>
                    <a:pt x="19515" y="693"/>
                    <a:pt x="19516" y="693"/>
                    <a:pt x="19517" y="693"/>
                  </a:cubicBezTo>
                  <a:lnTo>
                    <a:pt x="19517" y="693"/>
                  </a:lnTo>
                  <a:lnTo>
                    <a:pt x="19337" y="698"/>
                  </a:lnTo>
                  <a:cubicBezTo>
                    <a:pt x="19154" y="703"/>
                    <a:pt x="18954" y="976"/>
                    <a:pt x="19217" y="1007"/>
                  </a:cubicBezTo>
                  <a:cubicBezTo>
                    <a:pt x="19262" y="1011"/>
                    <a:pt x="19307" y="1013"/>
                    <a:pt x="19352" y="1013"/>
                  </a:cubicBezTo>
                  <a:cubicBezTo>
                    <a:pt x="19490" y="1013"/>
                    <a:pt x="19629" y="994"/>
                    <a:pt x="19767" y="955"/>
                  </a:cubicBezTo>
                  <a:cubicBezTo>
                    <a:pt x="19972" y="913"/>
                    <a:pt x="20029" y="881"/>
                    <a:pt x="20134" y="719"/>
                  </a:cubicBezTo>
                  <a:cubicBezTo>
                    <a:pt x="20250" y="530"/>
                    <a:pt x="20496" y="777"/>
                    <a:pt x="20506" y="446"/>
                  </a:cubicBezTo>
                  <a:lnTo>
                    <a:pt x="20506" y="446"/>
                  </a:lnTo>
                  <a:cubicBezTo>
                    <a:pt x="20501" y="761"/>
                    <a:pt x="21010" y="798"/>
                    <a:pt x="21214" y="860"/>
                  </a:cubicBezTo>
                  <a:cubicBezTo>
                    <a:pt x="21293" y="887"/>
                    <a:pt x="21445" y="929"/>
                    <a:pt x="21503" y="992"/>
                  </a:cubicBezTo>
                  <a:cubicBezTo>
                    <a:pt x="21492" y="1128"/>
                    <a:pt x="21592" y="1254"/>
                    <a:pt x="21728" y="1280"/>
                  </a:cubicBezTo>
                  <a:lnTo>
                    <a:pt x="21754" y="1018"/>
                  </a:lnTo>
                  <a:cubicBezTo>
                    <a:pt x="21937" y="1033"/>
                    <a:pt x="21948" y="1214"/>
                    <a:pt x="22114" y="1214"/>
                  </a:cubicBezTo>
                  <a:cubicBezTo>
                    <a:pt x="22124" y="1214"/>
                    <a:pt x="22136" y="1213"/>
                    <a:pt x="22148" y="1212"/>
                  </a:cubicBezTo>
                  <a:cubicBezTo>
                    <a:pt x="22310" y="1186"/>
                    <a:pt x="22515" y="1112"/>
                    <a:pt x="22625" y="976"/>
                  </a:cubicBezTo>
                  <a:cubicBezTo>
                    <a:pt x="22663" y="924"/>
                    <a:pt x="22649" y="886"/>
                    <a:pt x="22689" y="886"/>
                  </a:cubicBezTo>
                  <a:cubicBezTo>
                    <a:pt x="22698" y="886"/>
                    <a:pt x="22709" y="888"/>
                    <a:pt x="22724" y="892"/>
                  </a:cubicBezTo>
                  <a:cubicBezTo>
                    <a:pt x="22819" y="908"/>
                    <a:pt x="22903" y="950"/>
                    <a:pt x="22976" y="1013"/>
                  </a:cubicBezTo>
                  <a:cubicBezTo>
                    <a:pt x="23087" y="1115"/>
                    <a:pt x="23211" y="1252"/>
                    <a:pt x="23352" y="1252"/>
                  </a:cubicBezTo>
                  <a:cubicBezTo>
                    <a:pt x="23385" y="1252"/>
                    <a:pt x="23419" y="1244"/>
                    <a:pt x="23453" y="1228"/>
                  </a:cubicBezTo>
                  <a:cubicBezTo>
                    <a:pt x="23550" y="1183"/>
                    <a:pt x="23670" y="1157"/>
                    <a:pt x="23788" y="1157"/>
                  </a:cubicBezTo>
                  <a:cubicBezTo>
                    <a:pt x="23894" y="1157"/>
                    <a:pt x="23998" y="1178"/>
                    <a:pt x="24082" y="1228"/>
                  </a:cubicBezTo>
                  <a:cubicBezTo>
                    <a:pt x="24155" y="1271"/>
                    <a:pt x="24174" y="1538"/>
                    <a:pt x="24263" y="1538"/>
                  </a:cubicBezTo>
                  <a:cubicBezTo>
                    <a:pt x="24270" y="1538"/>
                    <a:pt x="24278" y="1536"/>
                    <a:pt x="24287" y="1532"/>
                  </a:cubicBezTo>
                  <a:cubicBezTo>
                    <a:pt x="24519" y="1429"/>
                    <a:pt x="24302" y="1145"/>
                    <a:pt x="24492" y="1145"/>
                  </a:cubicBezTo>
                  <a:cubicBezTo>
                    <a:pt x="24516" y="1145"/>
                    <a:pt x="24547" y="1149"/>
                    <a:pt x="24586" y="1159"/>
                  </a:cubicBezTo>
                  <a:cubicBezTo>
                    <a:pt x="24890" y="1243"/>
                    <a:pt x="24339" y="1631"/>
                    <a:pt x="24690" y="1736"/>
                  </a:cubicBezTo>
                  <a:cubicBezTo>
                    <a:pt x="24710" y="1742"/>
                    <a:pt x="24727" y="1745"/>
                    <a:pt x="24742" y="1745"/>
                  </a:cubicBezTo>
                  <a:cubicBezTo>
                    <a:pt x="24863" y="1745"/>
                    <a:pt x="24805" y="1551"/>
                    <a:pt x="24926" y="1537"/>
                  </a:cubicBezTo>
                  <a:cubicBezTo>
                    <a:pt x="24940" y="1536"/>
                    <a:pt x="24954" y="1535"/>
                    <a:pt x="24969" y="1535"/>
                  </a:cubicBezTo>
                  <a:cubicBezTo>
                    <a:pt x="25179" y="1535"/>
                    <a:pt x="25415" y="1674"/>
                    <a:pt x="25587" y="1768"/>
                  </a:cubicBezTo>
                  <a:cubicBezTo>
                    <a:pt x="26006" y="1972"/>
                    <a:pt x="26457" y="2386"/>
                    <a:pt x="26913" y="2481"/>
                  </a:cubicBezTo>
                  <a:cubicBezTo>
                    <a:pt x="26934" y="2485"/>
                    <a:pt x="26952" y="2487"/>
                    <a:pt x="26970" y="2487"/>
                  </a:cubicBezTo>
                  <a:cubicBezTo>
                    <a:pt x="27079" y="2487"/>
                    <a:pt x="27142" y="2411"/>
                    <a:pt x="27260" y="2370"/>
                  </a:cubicBezTo>
                  <a:cubicBezTo>
                    <a:pt x="27315" y="2354"/>
                    <a:pt x="27352" y="2347"/>
                    <a:pt x="27376" y="2347"/>
                  </a:cubicBezTo>
                  <a:cubicBezTo>
                    <a:pt x="27483" y="2347"/>
                    <a:pt x="27323" y="2486"/>
                    <a:pt x="27349" y="2559"/>
                  </a:cubicBezTo>
                  <a:cubicBezTo>
                    <a:pt x="27380" y="2647"/>
                    <a:pt x="27542" y="2681"/>
                    <a:pt x="27678" y="2681"/>
                  </a:cubicBezTo>
                  <a:cubicBezTo>
                    <a:pt x="27744" y="2681"/>
                    <a:pt x="27805" y="2673"/>
                    <a:pt x="27841" y="2659"/>
                  </a:cubicBezTo>
                  <a:cubicBezTo>
                    <a:pt x="27930" y="2591"/>
                    <a:pt x="27982" y="2561"/>
                    <a:pt x="28012" y="2561"/>
                  </a:cubicBezTo>
                  <a:cubicBezTo>
                    <a:pt x="28068" y="2561"/>
                    <a:pt x="28049" y="2665"/>
                    <a:pt x="28046" y="2821"/>
                  </a:cubicBezTo>
                  <a:cubicBezTo>
                    <a:pt x="28046" y="2823"/>
                    <a:pt x="28047" y="2824"/>
                    <a:pt x="28048" y="2824"/>
                  </a:cubicBezTo>
                  <a:cubicBezTo>
                    <a:pt x="28082" y="2824"/>
                    <a:pt x="28448" y="2474"/>
                    <a:pt x="28402" y="2444"/>
                  </a:cubicBezTo>
                  <a:lnTo>
                    <a:pt x="28402" y="2444"/>
                  </a:lnTo>
                  <a:cubicBezTo>
                    <a:pt x="28486" y="2496"/>
                    <a:pt x="28371" y="2738"/>
                    <a:pt x="28366" y="2800"/>
                  </a:cubicBezTo>
                  <a:cubicBezTo>
                    <a:pt x="28361" y="2939"/>
                    <a:pt x="28544" y="2947"/>
                    <a:pt x="28656" y="2947"/>
                  </a:cubicBezTo>
                  <a:cubicBezTo>
                    <a:pt x="28671" y="2947"/>
                    <a:pt x="28684" y="2947"/>
                    <a:pt x="28696" y="2947"/>
                  </a:cubicBezTo>
                  <a:cubicBezTo>
                    <a:pt x="28796" y="2973"/>
                    <a:pt x="29367" y="3078"/>
                    <a:pt x="29126" y="3278"/>
                  </a:cubicBezTo>
                  <a:cubicBezTo>
                    <a:pt x="28838" y="3513"/>
                    <a:pt x="29498" y="3419"/>
                    <a:pt x="29608" y="3461"/>
                  </a:cubicBezTo>
                  <a:cubicBezTo>
                    <a:pt x="29867" y="3559"/>
                    <a:pt x="29514" y="4068"/>
                    <a:pt x="29740" y="4068"/>
                  </a:cubicBezTo>
                  <a:cubicBezTo>
                    <a:pt x="29757" y="4068"/>
                    <a:pt x="29778" y="4065"/>
                    <a:pt x="29802" y="4059"/>
                  </a:cubicBezTo>
                  <a:cubicBezTo>
                    <a:pt x="29954" y="3823"/>
                    <a:pt x="29823" y="3272"/>
                    <a:pt x="29760" y="3036"/>
                  </a:cubicBezTo>
                  <a:cubicBezTo>
                    <a:pt x="29756" y="3013"/>
                    <a:pt x="29659" y="2680"/>
                    <a:pt x="29597" y="2680"/>
                  </a:cubicBezTo>
                  <a:cubicBezTo>
                    <a:pt x="29590" y="2680"/>
                    <a:pt x="29583" y="2685"/>
                    <a:pt x="29577" y="2696"/>
                  </a:cubicBezTo>
                  <a:cubicBezTo>
                    <a:pt x="29533" y="2707"/>
                    <a:pt x="29497" y="2714"/>
                    <a:pt x="29467" y="2714"/>
                  </a:cubicBezTo>
                  <a:cubicBezTo>
                    <a:pt x="29403" y="2714"/>
                    <a:pt x="29361" y="2684"/>
                    <a:pt x="29304" y="2606"/>
                  </a:cubicBezTo>
                  <a:cubicBezTo>
                    <a:pt x="29204" y="2461"/>
                    <a:pt x="29084" y="2233"/>
                    <a:pt x="28880" y="2233"/>
                  </a:cubicBezTo>
                  <a:cubicBezTo>
                    <a:pt x="28871" y="2233"/>
                    <a:pt x="28862" y="2233"/>
                    <a:pt x="28853" y="2234"/>
                  </a:cubicBezTo>
                  <a:cubicBezTo>
                    <a:pt x="28759" y="2245"/>
                    <a:pt x="28697" y="2275"/>
                    <a:pt x="28650" y="2275"/>
                  </a:cubicBezTo>
                  <a:cubicBezTo>
                    <a:pt x="28603" y="2275"/>
                    <a:pt x="28570" y="2245"/>
                    <a:pt x="28534" y="2135"/>
                  </a:cubicBezTo>
                  <a:cubicBezTo>
                    <a:pt x="28319" y="2019"/>
                    <a:pt x="27784" y="2187"/>
                    <a:pt x="27967" y="1794"/>
                  </a:cubicBezTo>
                  <a:lnTo>
                    <a:pt x="27967" y="1794"/>
                  </a:lnTo>
                  <a:cubicBezTo>
                    <a:pt x="27930" y="1874"/>
                    <a:pt x="27878" y="1904"/>
                    <a:pt x="27818" y="1904"/>
                  </a:cubicBezTo>
                  <a:cubicBezTo>
                    <a:pt x="27650" y="1904"/>
                    <a:pt x="27422" y="1670"/>
                    <a:pt x="27291" y="1647"/>
                  </a:cubicBezTo>
                  <a:cubicBezTo>
                    <a:pt x="27277" y="1645"/>
                    <a:pt x="27265" y="1644"/>
                    <a:pt x="27253" y="1644"/>
                  </a:cubicBezTo>
                  <a:cubicBezTo>
                    <a:pt x="27104" y="1644"/>
                    <a:pt x="27180" y="1797"/>
                    <a:pt x="27029" y="1841"/>
                  </a:cubicBezTo>
                  <a:cubicBezTo>
                    <a:pt x="27018" y="1844"/>
                    <a:pt x="27009" y="1845"/>
                    <a:pt x="27000" y="1845"/>
                  </a:cubicBezTo>
                  <a:cubicBezTo>
                    <a:pt x="26889" y="1845"/>
                    <a:pt x="26900" y="1615"/>
                    <a:pt x="26929" y="1547"/>
                  </a:cubicBezTo>
                  <a:cubicBezTo>
                    <a:pt x="27010" y="1350"/>
                    <a:pt x="26934" y="1312"/>
                    <a:pt x="26815" y="1312"/>
                  </a:cubicBezTo>
                  <a:cubicBezTo>
                    <a:pt x="26741" y="1312"/>
                    <a:pt x="26650" y="1326"/>
                    <a:pt x="26570" y="1326"/>
                  </a:cubicBezTo>
                  <a:cubicBezTo>
                    <a:pt x="26537" y="1326"/>
                    <a:pt x="26506" y="1324"/>
                    <a:pt x="26478" y="1317"/>
                  </a:cubicBezTo>
                  <a:cubicBezTo>
                    <a:pt x="26389" y="1296"/>
                    <a:pt x="25771" y="976"/>
                    <a:pt x="25833" y="944"/>
                  </a:cubicBezTo>
                  <a:lnTo>
                    <a:pt x="25833" y="944"/>
                  </a:lnTo>
                  <a:cubicBezTo>
                    <a:pt x="25760" y="981"/>
                    <a:pt x="25954" y="986"/>
                    <a:pt x="25818" y="1070"/>
                  </a:cubicBezTo>
                  <a:cubicBezTo>
                    <a:pt x="25797" y="1085"/>
                    <a:pt x="25772" y="1090"/>
                    <a:pt x="25745" y="1090"/>
                  </a:cubicBezTo>
                  <a:cubicBezTo>
                    <a:pt x="25686" y="1090"/>
                    <a:pt x="25618" y="1062"/>
                    <a:pt x="25571" y="1044"/>
                  </a:cubicBezTo>
                  <a:cubicBezTo>
                    <a:pt x="25472" y="1013"/>
                    <a:pt x="25283" y="981"/>
                    <a:pt x="25236" y="866"/>
                  </a:cubicBezTo>
                  <a:cubicBezTo>
                    <a:pt x="25195" y="766"/>
                    <a:pt x="25225" y="681"/>
                    <a:pt x="25110" y="681"/>
                  </a:cubicBezTo>
                  <a:cubicBezTo>
                    <a:pt x="25093" y="681"/>
                    <a:pt x="25072" y="683"/>
                    <a:pt x="25047" y="687"/>
                  </a:cubicBezTo>
                  <a:cubicBezTo>
                    <a:pt x="24911" y="708"/>
                    <a:pt x="24848" y="871"/>
                    <a:pt x="24753" y="892"/>
                  </a:cubicBezTo>
                  <a:cubicBezTo>
                    <a:pt x="24743" y="894"/>
                    <a:pt x="24733" y="895"/>
                    <a:pt x="24723" y="895"/>
                  </a:cubicBezTo>
                  <a:cubicBezTo>
                    <a:pt x="24555" y="895"/>
                    <a:pt x="24385" y="656"/>
                    <a:pt x="24271" y="572"/>
                  </a:cubicBezTo>
                  <a:cubicBezTo>
                    <a:pt x="24129" y="462"/>
                    <a:pt x="23962" y="389"/>
                    <a:pt x="23783" y="357"/>
                  </a:cubicBezTo>
                  <a:cubicBezTo>
                    <a:pt x="23721" y="348"/>
                    <a:pt x="23658" y="343"/>
                    <a:pt x="23596" y="343"/>
                  </a:cubicBezTo>
                  <a:cubicBezTo>
                    <a:pt x="23478" y="343"/>
                    <a:pt x="23361" y="360"/>
                    <a:pt x="23249" y="394"/>
                  </a:cubicBezTo>
                  <a:cubicBezTo>
                    <a:pt x="23167" y="419"/>
                    <a:pt x="22992" y="588"/>
                    <a:pt x="22910" y="588"/>
                  </a:cubicBezTo>
                  <a:cubicBezTo>
                    <a:pt x="22907" y="588"/>
                    <a:pt x="22905" y="588"/>
                    <a:pt x="22903" y="588"/>
                  </a:cubicBezTo>
                  <a:cubicBezTo>
                    <a:pt x="22923" y="588"/>
                    <a:pt x="23039" y="368"/>
                    <a:pt x="23023" y="315"/>
                  </a:cubicBezTo>
                  <a:cubicBezTo>
                    <a:pt x="23003" y="240"/>
                    <a:pt x="22810" y="222"/>
                    <a:pt x="22685" y="222"/>
                  </a:cubicBezTo>
                  <a:cubicBezTo>
                    <a:pt x="22645" y="222"/>
                    <a:pt x="22611" y="224"/>
                    <a:pt x="22593" y="226"/>
                  </a:cubicBezTo>
                  <a:cubicBezTo>
                    <a:pt x="22467" y="247"/>
                    <a:pt x="22515" y="389"/>
                    <a:pt x="22357" y="389"/>
                  </a:cubicBezTo>
                  <a:cubicBezTo>
                    <a:pt x="22231" y="383"/>
                    <a:pt x="22111" y="352"/>
                    <a:pt x="21995" y="299"/>
                  </a:cubicBezTo>
                  <a:cubicBezTo>
                    <a:pt x="21744" y="188"/>
                    <a:pt x="21703" y="15"/>
                    <a:pt x="21514" y="15"/>
                  </a:cubicBezTo>
                  <a:close/>
                  <a:moveTo>
                    <a:pt x="10691" y="4578"/>
                  </a:moveTo>
                  <a:cubicBezTo>
                    <a:pt x="10691" y="4579"/>
                    <a:pt x="10690" y="4580"/>
                    <a:pt x="10690" y="4581"/>
                  </a:cubicBezTo>
                  <a:lnTo>
                    <a:pt x="10690" y="4581"/>
                  </a:lnTo>
                  <a:cubicBezTo>
                    <a:pt x="10691" y="4580"/>
                    <a:pt x="10691" y="4579"/>
                    <a:pt x="10691" y="4578"/>
                  </a:cubicBezTo>
                  <a:close/>
                  <a:moveTo>
                    <a:pt x="10068" y="4903"/>
                  </a:moveTo>
                  <a:lnTo>
                    <a:pt x="9968" y="4976"/>
                  </a:lnTo>
                  <a:lnTo>
                    <a:pt x="9952" y="5155"/>
                  </a:lnTo>
                  <a:cubicBezTo>
                    <a:pt x="9987" y="5160"/>
                    <a:pt x="10018" y="5163"/>
                    <a:pt x="10045" y="5163"/>
                  </a:cubicBezTo>
                  <a:cubicBezTo>
                    <a:pt x="10192" y="5163"/>
                    <a:pt x="10205" y="5076"/>
                    <a:pt x="10068" y="4903"/>
                  </a:cubicBezTo>
                  <a:close/>
                  <a:moveTo>
                    <a:pt x="32001" y="5510"/>
                  </a:moveTo>
                  <a:cubicBezTo>
                    <a:pt x="31997" y="5517"/>
                    <a:pt x="31992" y="5522"/>
                    <a:pt x="31989" y="5527"/>
                  </a:cubicBezTo>
                  <a:cubicBezTo>
                    <a:pt x="31993" y="5521"/>
                    <a:pt x="31997" y="5516"/>
                    <a:pt x="32001" y="5510"/>
                  </a:cubicBezTo>
                  <a:close/>
                  <a:moveTo>
                    <a:pt x="18724" y="6041"/>
                  </a:moveTo>
                  <a:cubicBezTo>
                    <a:pt x="18802" y="6098"/>
                    <a:pt x="18865" y="6182"/>
                    <a:pt x="18886" y="6282"/>
                  </a:cubicBezTo>
                  <a:cubicBezTo>
                    <a:pt x="18848" y="6292"/>
                    <a:pt x="18815" y="6298"/>
                    <a:pt x="18785" y="6298"/>
                  </a:cubicBezTo>
                  <a:cubicBezTo>
                    <a:pt x="18670" y="6298"/>
                    <a:pt x="18618" y="6216"/>
                    <a:pt x="18593" y="6062"/>
                  </a:cubicBezTo>
                  <a:lnTo>
                    <a:pt x="18724" y="6041"/>
                  </a:lnTo>
                  <a:close/>
                  <a:moveTo>
                    <a:pt x="22078" y="6855"/>
                  </a:moveTo>
                  <a:cubicBezTo>
                    <a:pt x="21976" y="6855"/>
                    <a:pt x="21831" y="7069"/>
                    <a:pt x="22027" y="7100"/>
                  </a:cubicBezTo>
                  <a:cubicBezTo>
                    <a:pt x="22064" y="7110"/>
                    <a:pt x="22106" y="7115"/>
                    <a:pt x="22142" y="7121"/>
                  </a:cubicBezTo>
                  <a:cubicBezTo>
                    <a:pt x="22178" y="6921"/>
                    <a:pt x="22135" y="6855"/>
                    <a:pt x="22078" y="6855"/>
                  </a:cubicBezTo>
                  <a:close/>
                  <a:moveTo>
                    <a:pt x="7405" y="7579"/>
                  </a:moveTo>
                  <a:cubicBezTo>
                    <a:pt x="7403" y="7582"/>
                    <a:pt x="7401" y="7584"/>
                    <a:pt x="7398" y="7587"/>
                  </a:cubicBezTo>
                  <a:lnTo>
                    <a:pt x="7398" y="7587"/>
                  </a:lnTo>
                  <a:cubicBezTo>
                    <a:pt x="7404" y="7587"/>
                    <a:pt x="7409" y="7587"/>
                    <a:pt x="7415" y="7587"/>
                  </a:cubicBezTo>
                  <a:lnTo>
                    <a:pt x="7405" y="7579"/>
                  </a:lnTo>
                  <a:close/>
                  <a:moveTo>
                    <a:pt x="5684" y="8154"/>
                  </a:moveTo>
                  <a:lnTo>
                    <a:pt x="5684" y="8154"/>
                  </a:lnTo>
                  <a:cubicBezTo>
                    <a:pt x="5686" y="8155"/>
                    <a:pt x="5688" y="8157"/>
                    <a:pt x="5690" y="8158"/>
                  </a:cubicBezTo>
                  <a:lnTo>
                    <a:pt x="5690" y="8158"/>
                  </a:lnTo>
                  <a:cubicBezTo>
                    <a:pt x="5688" y="8157"/>
                    <a:pt x="5686" y="8155"/>
                    <a:pt x="5684" y="8154"/>
                  </a:cubicBezTo>
                  <a:close/>
                  <a:moveTo>
                    <a:pt x="26435" y="8928"/>
                  </a:moveTo>
                  <a:cubicBezTo>
                    <a:pt x="26435" y="8929"/>
                    <a:pt x="26436" y="8929"/>
                    <a:pt x="26436" y="8930"/>
                  </a:cubicBezTo>
                  <a:cubicBezTo>
                    <a:pt x="26436" y="8929"/>
                    <a:pt x="26435" y="8929"/>
                    <a:pt x="26435" y="8928"/>
                  </a:cubicBezTo>
                  <a:close/>
                  <a:moveTo>
                    <a:pt x="35611" y="8944"/>
                  </a:moveTo>
                  <a:lnTo>
                    <a:pt x="35611" y="8944"/>
                  </a:lnTo>
                  <a:cubicBezTo>
                    <a:pt x="35611" y="8944"/>
                    <a:pt x="35611" y="8945"/>
                    <a:pt x="35612" y="8945"/>
                  </a:cubicBezTo>
                  <a:cubicBezTo>
                    <a:pt x="35611" y="8945"/>
                    <a:pt x="35611" y="8944"/>
                    <a:pt x="35611" y="8944"/>
                  </a:cubicBezTo>
                  <a:close/>
                  <a:moveTo>
                    <a:pt x="26968" y="9293"/>
                  </a:moveTo>
                  <a:cubicBezTo>
                    <a:pt x="26967" y="9294"/>
                    <a:pt x="26967" y="9296"/>
                    <a:pt x="26966" y="9297"/>
                  </a:cubicBezTo>
                  <a:cubicBezTo>
                    <a:pt x="26967" y="9296"/>
                    <a:pt x="26967" y="9294"/>
                    <a:pt x="26968" y="9293"/>
                  </a:cubicBezTo>
                  <a:close/>
                  <a:moveTo>
                    <a:pt x="37043" y="10167"/>
                  </a:moveTo>
                  <a:cubicBezTo>
                    <a:pt x="37122" y="10277"/>
                    <a:pt x="37221" y="10356"/>
                    <a:pt x="37080" y="10450"/>
                  </a:cubicBezTo>
                  <a:lnTo>
                    <a:pt x="37006" y="10345"/>
                  </a:lnTo>
                  <a:lnTo>
                    <a:pt x="37043" y="10167"/>
                  </a:lnTo>
                  <a:close/>
                  <a:moveTo>
                    <a:pt x="4996" y="10624"/>
                  </a:moveTo>
                  <a:cubicBezTo>
                    <a:pt x="4989" y="10635"/>
                    <a:pt x="4982" y="10645"/>
                    <a:pt x="4976" y="10656"/>
                  </a:cubicBezTo>
                  <a:lnTo>
                    <a:pt x="4976" y="10656"/>
                  </a:lnTo>
                  <a:cubicBezTo>
                    <a:pt x="4978" y="10655"/>
                    <a:pt x="4980" y="10655"/>
                    <a:pt x="4982" y="10655"/>
                  </a:cubicBezTo>
                  <a:cubicBezTo>
                    <a:pt x="4988" y="10645"/>
                    <a:pt x="4992" y="10635"/>
                    <a:pt x="4996" y="10624"/>
                  </a:cubicBezTo>
                  <a:close/>
                  <a:moveTo>
                    <a:pt x="12422" y="10707"/>
                  </a:moveTo>
                  <a:cubicBezTo>
                    <a:pt x="12423" y="10709"/>
                    <a:pt x="12425" y="10710"/>
                    <a:pt x="12427" y="10712"/>
                  </a:cubicBezTo>
                  <a:cubicBezTo>
                    <a:pt x="12425" y="10711"/>
                    <a:pt x="12424" y="10709"/>
                    <a:pt x="12422" y="10707"/>
                  </a:cubicBezTo>
                  <a:close/>
                  <a:moveTo>
                    <a:pt x="11745" y="10539"/>
                  </a:moveTo>
                  <a:cubicBezTo>
                    <a:pt x="11751" y="10655"/>
                    <a:pt x="11777" y="10749"/>
                    <a:pt x="11667" y="10817"/>
                  </a:cubicBezTo>
                  <a:cubicBezTo>
                    <a:pt x="11598" y="10749"/>
                    <a:pt x="11473" y="10644"/>
                    <a:pt x="11562" y="10544"/>
                  </a:cubicBezTo>
                  <a:lnTo>
                    <a:pt x="11745" y="10539"/>
                  </a:lnTo>
                  <a:close/>
                  <a:moveTo>
                    <a:pt x="37271" y="11590"/>
                  </a:moveTo>
                  <a:cubicBezTo>
                    <a:pt x="37218" y="11590"/>
                    <a:pt x="37176" y="11652"/>
                    <a:pt x="37148" y="11771"/>
                  </a:cubicBezTo>
                  <a:cubicBezTo>
                    <a:pt x="37206" y="11782"/>
                    <a:pt x="37257" y="11801"/>
                    <a:pt x="37307" y="11801"/>
                  </a:cubicBezTo>
                  <a:cubicBezTo>
                    <a:pt x="37350" y="11801"/>
                    <a:pt x="37392" y="11787"/>
                    <a:pt x="37436" y="11740"/>
                  </a:cubicBezTo>
                  <a:cubicBezTo>
                    <a:pt x="37375" y="11639"/>
                    <a:pt x="37319" y="11590"/>
                    <a:pt x="37271" y="11590"/>
                  </a:cubicBezTo>
                  <a:close/>
                  <a:moveTo>
                    <a:pt x="3936" y="11835"/>
                  </a:moveTo>
                  <a:cubicBezTo>
                    <a:pt x="4024" y="11835"/>
                    <a:pt x="4109" y="11934"/>
                    <a:pt x="4059" y="12033"/>
                  </a:cubicBezTo>
                  <a:cubicBezTo>
                    <a:pt x="4005" y="12138"/>
                    <a:pt x="3934" y="12184"/>
                    <a:pt x="3877" y="12184"/>
                  </a:cubicBezTo>
                  <a:cubicBezTo>
                    <a:pt x="3791" y="12184"/>
                    <a:pt x="3738" y="12078"/>
                    <a:pt x="3823" y="11908"/>
                  </a:cubicBezTo>
                  <a:lnTo>
                    <a:pt x="3823" y="11908"/>
                  </a:lnTo>
                  <a:lnTo>
                    <a:pt x="3823" y="11913"/>
                  </a:lnTo>
                  <a:cubicBezTo>
                    <a:pt x="3852" y="11857"/>
                    <a:pt x="3894" y="11835"/>
                    <a:pt x="3936" y="11835"/>
                  </a:cubicBezTo>
                  <a:close/>
                  <a:moveTo>
                    <a:pt x="37786" y="12153"/>
                  </a:moveTo>
                  <a:cubicBezTo>
                    <a:pt x="37699" y="12153"/>
                    <a:pt x="37615" y="12257"/>
                    <a:pt x="37656" y="12348"/>
                  </a:cubicBezTo>
                  <a:cubicBezTo>
                    <a:pt x="37682" y="12390"/>
                    <a:pt x="37724" y="12408"/>
                    <a:pt x="37765" y="12408"/>
                  </a:cubicBezTo>
                  <a:cubicBezTo>
                    <a:pt x="37857" y="12408"/>
                    <a:pt x="37951" y="12319"/>
                    <a:pt x="37882" y="12207"/>
                  </a:cubicBezTo>
                  <a:cubicBezTo>
                    <a:pt x="37854" y="12169"/>
                    <a:pt x="37820" y="12153"/>
                    <a:pt x="37786" y="12153"/>
                  </a:cubicBezTo>
                  <a:close/>
                  <a:moveTo>
                    <a:pt x="32868" y="15775"/>
                  </a:moveTo>
                  <a:lnTo>
                    <a:pt x="32864" y="15777"/>
                  </a:lnTo>
                  <a:cubicBezTo>
                    <a:pt x="32865" y="15776"/>
                    <a:pt x="32867" y="15776"/>
                    <a:pt x="32868" y="15775"/>
                  </a:cubicBezTo>
                  <a:close/>
                  <a:moveTo>
                    <a:pt x="2617" y="16652"/>
                  </a:moveTo>
                  <a:cubicBezTo>
                    <a:pt x="2617" y="16652"/>
                    <a:pt x="2617" y="16652"/>
                    <a:pt x="2617" y="16653"/>
                  </a:cubicBezTo>
                  <a:cubicBezTo>
                    <a:pt x="2617" y="16652"/>
                    <a:pt x="2617" y="16652"/>
                    <a:pt x="2617" y="16652"/>
                  </a:cubicBezTo>
                  <a:close/>
                  <a:moveTo>
                    <a:pt x="34264" y="16588"/>
                  </a:moveTo>
                  <a:cubicBezTo>
                    <a:pt x="34307" y="16588"/>
                    <a:pt x="34349" y="16607"/>
                    <a:pt x="34374" y="16653"/>
                  </a:cubicBezTo>
                  <a:cubicBezTo>
                    <a:pt x="34352" y="16735"/>
                    <a:pt x="34314" y="16851"/>
                    <a:pt x="34246" y="16851"/>
                  </a:cubicBezTo>
                  <a:cubicBezTo>
                    <a:pt x="34219" y="16851"/>
                    <a:pt x="34187" y="16832"/>
                    <a:pt x="34149" y="16784"/>
                  </a:cubicBezTo>
                  <a:cubicBezTo>
                    <a:pt x="34085" y="16674"/>
                    <a:pt x="34175" y="16588"/>
                    <a:pt x="34264" y="16588"/>
                  </a:cubicBezTo>
                  <a:close/>
                  <a:moveTo>
                    <a:pt x="2101" y="17820"/>
                  </a:moveTo>
                  <a:cubicBezTo>
                    <a:pt x="2047" y="17820"/>
                    <a:pt x="1993" y="17847"/>
                    <a:pt x="1977" y="17911"/>
                  </a:cubicBezTo>
                  <a:lnTo>
                    <a:pt x="2077" y="18068"/>
                  </a:lnTo>
                  <a:cubicBezTo>
                    <a:pt x="2313" y="17931"/>
                    <a:pt x="2209" y="17820"/>
                    <a:pt x="2101" y="17820"/>
                  </a:cubicBezTo>
                  <a:close/>
                  <a:moveTo>
                    <a:pt x="36319" y="19196"/>
                  </a:moveTo>
                  <a:cubicBezTo>
                    <a:pt x="36317" y="19197"/>
                    <a:pt x="36314" y="19199"/>
                    <a:pt x="36312" y="19201"/>
                  </a:cubicBezTo>
                  <a:lnTo>
                    <a:pt x="36312" y="19201"/>
                  </a:lnTo>
                  <a:cubicBezTo>
                    <a:pt x="36315" y="19199"/>
                    <a:pt x="36317" y="19197"/>
                    <a:pt x="36319" y="19196"/>
                  </a:cubicBezTo>
                  <a:close/>
                  <a:moveTo>
                    <a:pt x="36198" y="19601"/>
                  </a:moveTo>
                  <a:cubicBezTo>
                    <a:pt x="36234" y="19601"/>
                    <a:pt x="36267" y="19615"/>
                    <a:pt x="36291" y="19654"/>
                  </a:cubicBezTo>
                  <a:lnTo>
                    <a:pt x="36291" y="19654"/>
                  </a:lnTo>
                  <a:cubicBezTo>
                    <a:pt x="36292" y="19655"/>
                    <a:pt x="36293" y="19656"/>
                    <a:pt x="36293" y="19657"/>
                  </a:cubicBezTo>
                  <a:cubicBezTo>
                    <a:pt x="36404" y="19683"/>
                    <a:pt x="36421" y="19784"/>
                    <a:pt x="36333" y="19784"/>
                  </a:cubicBezTo>
                  <a:cubicBezTo>
                    <a:pt x="36317" y="19784"/>
                    <a:pt x="36296" y="19781"/>
                    <a:pt x="36272" y="19772"/>
                  </a:cubicBezTo>
                  <a:cubicBezTo>
                    <a:pt x="36183" y="19736"/>
                    <a:pt x="36094" y="19704"/>
                    <a:pt x="36005" y="19683"/>
                  </a:cubicBezTo>
                  <a:cubicBezTo>
                    <a:pt x="36055" y="19649"/>
                    <a:pt x="36132" y="19601"/>
                    <a:pt x="36198" y="19601"/>
                  </a:cubicBezTo>
                  <a:close/>
                  <a:moveTo>
                    <a:pt x="1710" y="19940"/>
                  </a:moveTo>
                  <a:lnTo>
                    <a:pt x="1710" y="19940"/>
                  </a:lnTo>
                  <a:cubicBezTo>
                    <a:pt x="1710" y="19940"/>
                    <a:pt x="1710" y="19940"/>
                    <a:pt x="1710" y="19940"/>
                  </a:cubicBezTo>
                  <a:cubicBezTo>
                    <a:pt x="1710" y="19940"/>
                    <a:pt x="1710" y="19940"/>
                    <a:pt x="1710" y="19940"/>
                  </a:cubicBezTo>
                  <a:close/>
                  <a:moveTo>
                    <a:pt x="41319" y="21745"/>
                  </a:moveTo>
                  <a:cubicBezTo>
                    <a:pt x="41255" y="21745"/>
                    <a:pt x="41234" y="21801"/>
                    <a:pt x="41185" y="21838"/>
                  </a:cubicBezTo>
                  <a:cubicBezTo>
                    <a:pt x="41232" y="21891"/>
                    <a:pt x="41257" y="21915"/>
                    <a:pt x="41280" y="21915"/>
                  </a:cubicBezTo>
                  <a:cubicBezTo>
                    <a:pt x="41296" y="21915"/>
                    <a:pt x="41311" y="21904"/>
                    <a:pt x="41332" y="21885"/>
                  </a:cubicBezTo>
                  <a:cubicBezTo>
                    <a:pt x="41332" y="21885"/>
                    <a:pt x="41458" y="21786"/>
                    <a:pt x="41384" y="21759"/>
                  </a:cubicBezTo>
                  <a:cubicBezTo>
                    <a:pt x="41358" y="21749"/>
                    <a:pt x="41337" y="21745"/>
                    <a:pt x="41319" y="21745"/>
                  </a:cubicBezTo>
                  <a:close/>
                  <a:moveTo>
                    <a:pt x="38123" y="22105"/>
                  </a:moveTo>
                  <a:cubicBezTo>
                    <a:pt x="38121" y="22107"/>
                    <a:pt x="38120" y="22108"/>
                    <a:pt x="38118" y="22109"/>
                  </a:cubicBezTo>
                  <a:lnTo>
                    <a:pt x="38118" y="22109"/>
                  </a:lnTo>
                  <a:cubicBezTo>
                    <a:pt x="38120" y="22108"/>
                    <a:pt x="38122" y="22107"/>
                    <a:pt x="38123" y="22105"/>
                  </a:cubicBezTo>
                  <a:close/>
                  <a:moveTo>
                    <a:pt x="39355" y="23118"/>
                  </a:moveTo>
                  <a:cubicBezTo>
                    <a:pt x="39374" y="23118"/>
                    <a:pt x="39399" y="23126"/>
                    <a:pt x="39434" y="23138"/>
                  </a:cubicBezTo>
                  <a:cubicBezTo>
                    <a:pt x="39523" y="23165"/>
                    <a:pt x="39675" y="23196"/>
                    <a:pt x="39649" y="23332"/>
                  </a:cubicBezTo>
                  <a:lnTo>
                    <a:pt x="39649" y="23327"/>
                  </a:lnTo>
                  <a:cubicBezTo>
                    <a:pt x="39518" y="23301"/>
                    <a:pt x="39397" y="23264"/>
                    <a:pt x="39277" y="23217"/>
                  </a:cubicBezTo>
                  <a:cubicBezTo>
                    <a:pt x="39301" y="23145"/>
                    <a:pt x="39318" y="23118"/>
                    <a:pt x="39355" y="23118"/>
                  </a:cubicBezTo>
                  <a:close/>
                  <a:moveTo>
                    <a:pt x="41462" y="23538"/>
                  </a:moveTo>
                  <a:lnTo>
                    <a:pt x="41462" y="23538"/>
                  </a:lnTo>
                  <a:cubicBezTo>
                    <a:pt x="41463" y="23542"/>
                    <a:pt x="41465" y="23547"/>
                    <a:pt x="41468" y="23553"/>
                  </a:cubicBezTo>
                  <a:cubicBezTo>
                    <a:pt x="41466" y="23548"/>
                    <a:pt x="41464" y="23543"/>
                    <a:pt x="41462" y="23538"/>
                  </a:cubicBezTo>
                  <a:close/>
                  <a:moveTo>
                    <a:pt x="6063" y="28299"/>
                  </a:moveTo>
                  <a:cubicBezTo>
                    <a:pt x="6086" y="28299"/>
                    <a:pt x="6114" y="28308"/>
                    <a:pt x="6146" y="28329"/>
                  </a:cubicBezTo>
                  <a:cubicBezTo>
                    <a:pt x="6256" y="28402"/>
                    <a:pt x="6214" y="28523"/>
                    <a:pt x="6209" y="28638"/>
                  </a:cubicBezTo>
                  <a:cubicBezTo>
                    <a:pt x="6202" y="28638"/>
                    <a:pt x="6194" y="28638"/>
                    <a:pt x="6186" y="28638"/>
                  </a:cubicBezTo>
                  <a:cubicBezTo>
                    <a:pt x="6087" y="28638"/>
                    <a:pt x="5946" y="28634"/>
                    <a:pt x="5946" y="28507"/>
                  </a:cubicBezTo>
                  <a:cubicBezTo>
                    <a:pt x="5946" y="28413"/>
                    <a:pt x="5979" y="28299"/>
                    <a:pt x="6063" y="28299"/>
                  </a:cubicBezTo>
                  <a:close/>
                  <a:moveTo>
                    <a:pt x="6985" y="29655"/>
                  </a:moveTo>
                  <a:cubicBezTo>
                    <a:pt x="6572" y="29655"/>
                    <a:pt x="6766" y="29899"/>
                    <a:pt x="6898" y="29899"/>
                  </a:cubicBezTo>
                  <a:cubicBezTo>
                    <a:pt x="6945" y="29899"/>
                    <a:pt x="6985" y="29867"/>
                    <a:pt x="6985" y="29781"/>
                  </a:cubicBezTo>
                  <a:cubicBezTo>
                    <a:pt x="6990" y="29739"/>
                    <a:pt x="6990" y="29697"/>
                    <a:pt x="6985" y="29655"/>
                  </a:cubicBezTo>
                  <a:close/>
                  <a:moveTo>
                    <a:pt x="1238" y="30389"/>
                  </a:moveTo>
                  <a:cubicBezTo>
                    <a:pt x="1238" y="30390"/>
                    <a:pt x="1238" y="30391"/>
                    <a:pt x="1238" y="30391"/>
                  </a:cubicBezTo>
                  <a:lnTo>
                    <a:pt x="1238" y="30391"/>
                  </a:lnTo>
                  <a:cubicBezTo>
                    <a:pt x="1238" y="30391"/>
                    <a:pt x="1238" y="30390"/>
                    <a:pt x="1238" y="30389"/>
                  </a:cubicBezTo>
                  <a:close/>
                  <a:moveTo>
                    <a:pt x="7129" y="31142"/>
                  </a:moveTo>
                  <a:cubicBezTo>
                    <a:pt x="7125" y="31142"/>
                    <a:pt x="7121" y="31142"/>
                    <a:pt x="7117" y="31142"/>
                  </a:cubicBezTo>
                  <a:lnTo>
                    <a:pt x="7117" y="31142"/>
                  </a:lnTo>
                  <a:cubicBezTo>
                    <a:pt x="7144" y="31154"/>
                    <a:pt x="7171" y="31152"/>
                    <a:pt x="7189" y="31176"/>
                  </a:cubicBezTo>
                  <a:cubicBezTo>
                    <a:pt x="7189" y="31152"/>
                    <a:pt x="7167" y="31142"/>
                    <a:pt x="7129" y="31142"/>
                  </a:cubicBezTo>
                  <a:close/>
                  <a:moveTo>
                    <a:pt x="6485" y="31988"/>
                  </a:moveTo>
                  <a:cubicBezTo>
                    <a:pt x="6508" y="31988"/>
                    <a:pt x="6534" y="31996"/>
                    <a:pt x="6565" y="32015"/>
                  </a:cubicBezTo>
                  <a:cubicBezTo>
                    <a:pt x="6675" y="32088"/>
                    <a:pt x="6639" y="32198"/>
                    <a:pt x="6633" y="32335"/>
                  </a:cubicBezTo>
                  <a:cubicBezTo>
                    <a:pt x="6534" y="32335"/>
                    <a:pt x="6371" y="32335"/>
                    <a:pt x="6371" y="32198"/>
                  </a:cubicBezTo>
                  <a:cubicBezTo>
                    <a:pt x="6371" y="32103"/>
                    <a:pt x="6401" y="31988"/>
                    <a:pt x="6485" y="31988"/>
                  </a:cubicBezTo>
                  <a:close/>
                  <a:moveTo>
                    <a:pt x="18082" y="178"/>
                  </a:moveTo>
                  <a:cubicBezTo>
                    <a:pt x="17980" y="178"/>
                    <a:pt x="17879" y="189"/>
                    <a:pt x="17780" y="210"/>
                  </a:cubicBezTo>
                  <a:cubicBezTo>
                    <a:pt x="17612" y="258"/>
                    <a:pt x="17827" y="525"/>
                    <a:pt x="17612" y="619"/>
                  </a:cubicBezTo>
                  <a:cubicBezTo>
                    <a:pt x="17560" y="644"/>
                    <a:pt x="17511" y="654"/>
                    <a:pt x="17465" y="654"/>
                  </a:cubicBezTo>
                  <a:cubicBezTo>
                    <a:pt x="17381" y="654"/>
                    <a:pt x="17305" y="621"/>
                    <a:pt x="17224" y="577"/>
                  </a:cubicBezTo>
                  <a:cubicBezTo>
                    <a:pt x="17205" y="497"/>
                    <a:pt x="17192" y="467"/>
                    <a:pt x="17140" y="467"/>
                  </a:cubicBezTo>
                  <a:cubicBezTo>
                    <a:pt x="17122" y="467"/>
                    <a:pt x="17098" y="471"/>
                    <a:pt x="17067" y="478"/>
                  </a:cubicBezTo>
                  <a:cubicBezTo>
                    <a:pt x="16868" y="520"/>
                    <a:pt x="16978" y="504"/>
                    <a:pt x="16957" y="682"/>
                  </a:cubicBezTo>
                  <a:cubicBezTo>
                    <a:pt x="16949" y="744"/>
                    <a:pt x="16868" y="807"/>
                    <a:pt x="16799" y="807"/>
                  </a:cubicBezTo>
                  <a:cubicBezTo>
                    <a:pt x="16780" y="807"/>
                    <a:pt x="16763" y="802"/>
                    <a:pt x="16747" y="792"/>
                  </a:cubicBezTo>
                  <a:cubicBezTo>
                    <a:pt x="16595" y="702"/>
                    <a:pt x="16737" y="460"/>
                    <a:pt x="16539" y="460"/>
                  </a:cubicBezTo>
                  <a:cubicBezTo>
                    <a:pt x="16520" y="460"/>
                    <a:pt x="16496" y="462"/>
                    <a:pt x="16469" y="467"/>
                  </a:cubicBezTo>
                  <a:cubicBezTo>
                    <a:pt x="16359" y="483"/>
                    <a:pt x="16155" y="677"/>
                    <a:pt x="16191" y="808"/>
                  </a:cubicBezTo>
                  <a:cubicBezTo>
                    <a:pt x="16144" y="845"/>
                    <a:pt x="16050" y="845"/>
                    <a:pt x="15992" y="871"/>
                  </a:cubicBezTo>
                  <a:cubicBezTo>
                    <a:pt x="15926" y="906"/>
                    <a:pt x="15489" y="1255"/>
                    <a:pt x="15421" y="1255"/>
                  </a:cubicBezTo>
                  <a:cubicBezTo>
                    <a:pt x="15419" y="1255"/>
                    <a:pt x="15417" y="1255"/>
                    <a:pt x="15415" y="1254"/>
                  </a:cubicBezTo>
                  <a:cubicBezTo>
                    <a:pt x="15285" y="1191"/>
                    <a:pt x="15574" y="850"/>
                    <a:pt x="15557" y="768"/>
                  </a:cubicBezTo>
                  <a:lnTo>
                    <a:pt x="15557" y="768"/>
                  </a:lnTo>
                  <a:cubicBezTo>
                    <a:pt x="15576" y="864"/>
                    <a:pt x="14938" y="1150"/>
                    <a:pt x="14891" y="1264"/>
                  </a:cubicBezTo>
                  <a:cubicBezTo>
                    <a:pt x="14849" y="1348"/>
                    <a:pt x="14797" y="1383"/>
                    <a:pt x="14730" y="1383"/>
                  </a:cubicBezTo>
                  <a:cubicBezTo>
                    <a:pt x="14680" y="1383"/>
                    <a:pt x="14623" y="1364"/>
                    <a:pt x="14556" y="1332"/>
                  </a:cubicBezTo>
                  <a:cubicBezTo>
                    <a:pt x="14496" y="1305"/>
                    <a:pt x="14455" y="1294"/>
                    <a:pt x="14426" y="1294"/>
                  </a:cubicBezTo>
                  <a:cubicBezTo>
                    <a:pt x="14333" y="1294"/>
                    <a:pt x="14360" y="1405"/>
                    <a:pt x="14272" y="1437"/>
                  </a:cubicBezTo>
                  <a:cubicBezTo>
                    <a:pt x="14186" y="1471"/>
                    <a:pt x="14144" y="1493"/>
                    <a:pt x="14091" y="1493"/>
                  </a:cubicBezTo>
                  <a:cubicBezTo>
                    <a:pt x="14060" y="1493"/>
                    <a:pt x="14027" y="1486"/>
                    <a:pt x="13979" y="1469"/>
                  </a:cubicBezTo>
                  <a:cubicBezTo>
                    <a:pt x="13963" y="1463"/>
                    <a:pt x="13947" y="1460"/>
                    <a:pt x="13930" y="1460"/>
                  </a:cubicBezTo>
                  <a:cubicBezTo>
                    <a:pt x="13903" y="1460"/>
                    <a:pt x="13876" y="1468"/>
                    <a:pt x="13853" y="1484"/>
                  </a:cubicBezTo>
                  <a:cubicBezTo>
                    <a:pt x="13769" y="1542"/>
                    <a:pt x="13759" y="1699"/>
                    <a:pt x="13863" y="1736"/>
                  </a:cubicBezTo>
                  <a:cubicBezTo>
                    <a:pt x="13937" y="1794"/>
                    <a:pt x="14010" y="1941"/>
                    <a:pt x="13858" y="1941"/>
                  </a:cubicBezTo>
                  <a:cubicBezTo>
                    <a:pt x="13856" y="1941"/>
                    <a:pt x="13853" y="1941"/>
                    <a:pt x="13851" y="1941"/>
                  </a:cubicBezTo>
                  <a:cubicBezTo>
                    <a:pt x="13726" y="1941"/>
                    <a:pt x="13640" y="1824"/>
                    <a:pt x="13514" y="1824"/>
                  </a:cubicBezTo>
                  <a:cubicBezTo>
                    <a:pt x="13507" y="1824"/>
                    <a:pt x="13499" y="1824"/>
                    <a:pt x="13491" y="1825"/>
                  </a:cubicBezTo>
                  <a:cubicBezTo>
                    <a:pt x="13344" y="1836"/>
                    <a:pt x="13234" y="1967"/>
                    <a:pt x="13150" y="2066"/>
                  </a:cubicBezTo>
                  <a:cubicBezTo>
                    <a:pt x="13061" y="2119"/>
                    <a:pt x="12962" y="2145"/>
                    <a:pt x="12862" y="2145"/>
                  </a:cubicBezTo>
                  <a:cubicBezTo>
                    <a:pt x="12838" y="2121"/>
                    <a:pt x="12807" y="2108"/>
                    <a:pt x="12777" y="2108"/>
                  </a:cubicBezTo>
                  <a:cubicBezTo>
                    <a:pt x="12761" y="2108"/>
                    <a:pt x="12745" y="2112"/>
                    <a:pt x="12731" y="2119"/>
                  </a:cubicBezTo>
                  <a:cubicBezTo>
                    <a:pt x="12574" y="2192"/>
                    <a:pt x="12673" y="2281"/>
                    <a:pt x="12527" y="2370"/>
                  </a:cubicBezTo>
                  <a:cubicBezTo>
                    <a:pt x="12432" y="2433"/>
                    <a:pt x="12343" y="2412"/>
                    <a:pt x="12233" y="2449"/>
                  </a:cubicBezTo>
                  <a:cubicBezTo>
                    <a:pt x="11992" y="2544"/>
                    <a:pt x="11724" y="2732"/>
                    <a:pt x="11619" y="2973"/>
                  </a:cubicBezTo>
                  <a:cubicBezTo>
                    <a:pt x="11579" y="3067"/>
                    <a:pt x="11556" y="3123"/>
                    <a:pt x="11524" y="3123"/>
                  </a:cubicBezTo>
                  <a:cubicBezTo>
                    <a:pt x="11498" y="3123"/>
                    <a:pt x="11466" y="3087"/>
                    <a:pt x="11415" y="3005"/>
                  </a:cubicBezTo>
                  <a:cubicBezTo>
                    <a:pt x="11433" y="2926"/>
                    <a:pt x="11415" y="2901"/>
                    <a:pt x="11382" y="2901"/>
                  </a:cubicBezTo>
                  <a:cubicBezTo>
                    <a:pt x="11341" y="2901"/>
                    <a:pt x="11275" y="2942"/>
                    <a:pt x="11231" y="2968"/>
                  </a:cubicBezTo>
                  <a:cubicBezTo>
                    <a:pt x="11111" y="3047"/>
                    <a:pt x="10959" y="3125"/>
                    <a:pt x="10880" y="3246"/>
                  </a:cubicBezTo>
                  <a:cubicBezTo>
                    <a:pt x="10823" y="3335"/>
                    <a:pt x="10812" y="3482"/>
                    <a:pt x="10650" y="3508"/>
                  </a:cubicBezTo>
                  <a:cubicBezTo>
                    <a:pt x="10621" y="3465"/>
                    <a:pt x="10581" y="3448"/>
                    <a:pt x="10537" y="3448"/>
                  </a:cubicBezTo>
                  <a:cubicBezTo>
                    <a:pt x="10406" y="3448"/>
                    <a:pt x="10233" y="3604"/>
                    <a:pt x="10178" y="3687"/>
                  </a:cubicBezTo>
                  <a:cubicBezTo>
                    <a:pt x="10112" y="3793"/>
                    <a:pt x="10153" y="4123"/>
                    <a:pt x="10077" y="4123"/>
                  </a:cubicBezTo>
                  <a:cubicBezTo>
                    <a:pt x="10074" y="4123"/>
                    <a:pt x="10071" y="4123"/>
                    <a:pt x="10068" y="4122"/>
                  </a:cubicBezTo>
                  <a:cubicBezTo>
                    <a:pt x="9956" y="4084"/>
                    <a:pt x="9881" y="4055"/>
                    <a:pt x="9806" y="4055"/>
                  </a:cubicBezTo>
                  <a:cubicBezTo>
                    <a:pt x="9737" y="4055"/>
                    <a:pt x="9668" y="4080"/>
                    <a:pt x="9569" y="4143"/>
                  </a:cubicBezTo>
                  <a:cubicBezTo>
                    <a:pt x="9265" y="4326"/>
                    <a:pt x="8987" y="4562"/>
                    <a:pt x="8757" y="4840"/>
                  </a:cubicBezTo>
                  <a:cubicBezTo>
                    <a:pt x="8673" y="4934"/>
                    <a:pt x="8594" y="5039"/>
                    <a:pt x="8521" y="5144"/>
                  </a:cubicBezTo>
                  <a:cubicBezTo>
                    <a:pt x="8479" y="5212"/>
                    <a:pt x="8500" y="5317"/>
                    <a:pt x="8447" y="5364"/>
                  </a:cubicBezTo>
                  <a:cubicBezTo>
                    <a:pt x="8426" y="5385"/>
                    <a:pt x="8394" y="5391"/>
                    <a:pt x="8357" y="5391"/>
                  </a:cubicBezTo>
                  <a:cubicBezTo>
                    <a:pt x="8281" y="5391"/>
                    <a:pt x="8185" y="5362"/>
                    <a:pt x="8118" y="5362"/>
                  </a:cubicBezTo>
                  <a:cubicBezTo>
                    <a:pt x="8108" y="5362"/>
                    <a:pt x="8099" y="5363"/>
                    <a:pt x="8091" y="5364"/>
                  </a:cubicBezTo>
                  <a:cubicBezTo>
                    <a:pt x="7970" y="5391"/>
                    <a:pt x="7855" y="5443"/>
                    <a:pt x="7755" y="5516"/>
                  </a:cubicBezTo>
                  <a:cubicBezTo>
                    <a:pt x="7624" y="5616"/>
                    <a:pt x="7540" y="5742"/>
                    <a:pt x="7666" y="5873"/>
                  </a:cubicBezTo>
                  <a:cubicBezTo>
                    <a:pt x="7656" y="5863"/>
                    <a:pt x="7646" y="5858"/>
                    <a:pt x="7636" y="5858"/>
                  </a:cubicBezTo>
                  <a:cubicBezTo>
                    <a:pt x="7549" y="5858"/>
                    <a:pt x="7474" y="6210"/>
                    <a:pt x="7441" y="6271"/>
                  </a:cubicBezTo>
                  <a:cubicBezTo>
                    <a:pt x="7420" y="6319"/>
                    <a:pt x="7126" y="6308"/>
                    <a:pt x="7032" y="6360"/>
                  </a:cubicBezTo>
                  <a:cubicBezTo>
                    <a:pt x="6901" y="6439"/>
                    <a:pt x="6791" y="6554"/>
                    <a:pt x="6717" y="6696"/>
                  </a:cubicBezTo>
                  <a:cubicBezTo>
                    <a:pt x="6665" y="6817"/>
                    <a:pt x="6838" y="6890"/>
                    <a:pt x="6916" y="6963"/>
                  </a:cubicBezTo>
                  <a:cubicBezTo>
                    <a:pt x="6875" y="7011"/>
                    <a:pt x="6801" y="7126"/>
                    <a:pt x="6743" y="7163"/>
                  </a:cubicBezTo>
                  <a:cubicBezTo>
                    <a:pt x="6717" y="7131"/>
                    <a:pt x="6686" y="7105"/>
                    <a:pt x="6644" y="7095"/>
                  </a:cubicBezTo>
                  <a:cubicBezTo>
                    <a:pt x="6591" y="7100"/>
                    <a:pt x="6528" y="7205"/>
                    <a:pt x="6492" y="7241"/>
                  </a:cubicBezTo>
                  <a:cubicBezTo>
                    <a:pt x="6482" y="7254"/>
                    <a:pt x="6466" y="7258"/>
                    <a:pt x="6446" y="7258"/>
                  </a:cubicBezTo>
                  <a:cubicBezTo>
                    <a:pt x="6423" y="7258"/>
                    <a:pt x="6396" y="7253"/>
                    <a:pt x="6367" y="7253"/>
                  </a:cubicBezTo>
                  <a:cubicBezTo>
                    <a:pt x="6341" y="7253"/>
                    <a:pt x="6315" y="7257"/>
                    <a:pt x="6293" y="7273"/>
                  </a:cubicBezTo>
                  <a:cubicBezTo>
                    <a:pt x="6219" y="7320"/>
                    <a:pt x="6156" y="7388"/>
                    <a:pt x="6109" y="7462"/>
                  </a:cubicBezTo>
                  <a:cubicBezTo>
                    <a:pt x="5967" y="7697"/>
                    <a:pt x="6004" y="7865"/>
                    <a:pt x="5973" y="8117"/>
                  </a:cubicBezTo>
                  <a:cubicBezTo>
                    <a:pt x="5954" y="8257"/>
                    <a:pt x="5928" y="8305"/>
                    <a:pt x="5891" y="8305"/>
                  </a:cubicBezTo>
                  <a:cubicBezTo>
                    <a:pt x="5843" y="8305"/>
                    <a:pt x="5779" y="8228"/>
                    <a:pt x="5690" y="8158"/>
                  </a:cubicBezTo>
                  <a:lnTo>
                    <a:pt x="5690" y="8158"/>
                  </a:lnTo>
                  <a:cubicBezTo>
                    <a:pt x="5776" y="8230"/>
                    <a:pt x="5596" y="8297"/>
                    <a:pt x="5627" y="8411"/>
                  </a:cubicBezTo>
                  <a:cubicBezTo>
                    <a:pt x="5632" y="8431"/>
                    <a:pt x="5752" y="8531"/>
                    <a:pt x="5742" y="8547"/>
                  </a:cubicBezTo>
                  <a:cubicBezTo>
                    <a:pt x="5722" y="8571"/>
                    <a:pt x="5698" y="8578"/>
                    <a:pt x="5671" y="8578"/>
                  </a:cubicBezTo>
                  <a:cubicBezTo>
                    <a:pt x="5624" y="8578"/>
                    <a:pt x="5570" y="8555"/>
                    <a:pt x="5526" y="8555"/>
                  </a:cubicBezTo>
                  <a:cubicBezTo>
                    <a:pt x="5502" y="8555"/>
                    <a:pt x="5480" y="8562"/>
                    <a:pt x="5464" y="8584"/>
                  </a:cubicBezTo>
                  <a:cubicBezTo>
                    <a:pt x="5375" y="8694"/>
                    <a:pt x="5464" y="8867"/>
                    <a:pt x="5427" y="8998"/>
                  </a:cubicBezTo>
                  <a:cubicBezTo>
                    <a:pt x="5406" y="9070"/>
                    <a:pt x="5387" y="9096"/>
                    <a:pt x="5371" y="9096"/>
                  </a:cubicBezTo>
                  <a:cubicBezTo>
                    <a:pt x="5338" y="9096"/>
                    <a:pt x="5316" y="8991"/>
                    <a:pt x="5312" y="8924"/>
                  </a:cubicBezTo>
                  <a:cubicBezTo>
                    <a:pt x="5305" y="8827"/>
                    <a:pt x="5217" y="8745"/>
                    <a:pt x="5138" y="8745"/>
                  </a:cubicBezTo>
                  <a:cubicBezTo>
                    <a:pt x="5093" y="8745"/>
                    <a:pt x="5052" y="8771"/>
                    <a:pt x="5029" y="8835"/>
                  </a:cubicBezTo>
                  <a:cubicBezTo>
                    <a:pt x="4971" y="9018"/>
                    <a:pt x="4982" y="9264"/>
                    <a:pt x="5138" y="9369"/>
                  </a:cubicBezTo>
                  <a:lnTo>
                    <a:pt x="5138" y="9369"/>
                  </a:lnTo>
                  <a:cubicBezTo>
                    <a:pt x="5098" y="9343"/>
                    <a:pt x="5060" y="9331"/>
                    <a:pt x="5023" y="9331"/>
                  </a:cubicBezTo>
                  <a:cubicBezTo>
                    <a:pt x="4709" y="9331"/>
                    <a:pt x="4486" y="10189"/>
                    <a:pt x="4259" y="10189"/>
                  </a:cubicBezTo>
                  <a:cubicBezTo>
                    <a:pt x="4241" y="10189"/>
                    <a:pt x="4224" y="10183"/>
                    <a:pt x="4206" y="10172"/>
                  </a:cubicBezTo>
                  <a:cubicBezTo>
                    <a:pt x="3896" y="10251"/>
                    <a:pt x="4043" y="10581"/>
                    <a:pt x="3949" y="10812"/>
                  </a:cubicBezTo>
                  <a:cubicBezTo>
                    <a:pt x="3886" y="10990"/>
                    <a:pt x="3771" y="11142"/>
                    <a:pt x="3687" y="11310"/>
                  </a:cubicBezTo>
                  <a:cubicBezTo>
                    <a:pt x="3577" y="11541"/>
                    <a:pt x="3582" y="11808"/>
                    <a:pt x="3477" y="12018"/>
                  </a:cubicBezTo>
                  <a:cubicBezTo>
                    <a:pt x="3393" y="12180"/>
                    <a:pt x="3246" y="12165"/>
                    <a:pt x="3147" y="12380"/>
                  </a:cubicBezTo>
                  <a:cubicBezTo>
                    <a:pt x="3110" y="12458"/>
                    <a:pt x="3037" y="12589"/>
                    <a:pt x="3084" y="12678"/>
                  </a:cubicBezTo>
                  <a:cubicBezTo>
                    <a:pt x="3105" y="12726"/>
                    <a:pt x="3215" y="12747"/>
                    <a:pt x="3178" y="12809"/>
                  </a:cubicBezTo>
                  <a:cubicBezTo>
                    <a:pt x="3143" y="12877"/>
                    <a:pt x="3081" y="12900"/>
                    <a:pt x="3011" y="12900"/>
                  </a:cubicBezTo>
                  <a:cubicBezTo>
                    <a:pt x="2914" y="12900"/>
                    <a:pt x="2803" y="12856"/>
                    <a:pt x="2732" y="12825"/>
                  </a:cubicBezTo>
                  <a:lnTo>
                    <a:pt x="2732" y="12825"/>
                  </a:lnTo>
                  <a:cubicBezTo>
                    <a:pt x="2963" y="12930"/>
                    <a:pt x="2255" y="14298"/>
                    <a:pt x="2187" y="14498"/>
                  </a:cubicBezTo>
                  <a:cubicBezTo>
                    <a:pt x="2098" y="14692"/>
                    <a:pt x="1899" y="14886"/>
                    <a:pt x="1846" y="15080"/>
                  </a:cubicBezTo>
                  <a:cubicBezTo>
                    <a:pt x="1799" y="15274"/>
                    <a:pt x="1789" y="15473"/>
                    <a:pt x="1820" y="15672"/>
                  </a:cubicBezTo>
                  <a:cubicBezTo>
                    <a:pt x="1825" y="15727"/>
                    <a:pt x="1992" y="15968"/>
                    <a:pt x="2056" y="15968"/>
                  </a:cubicBezTo>
                  <a:cubicBezTo>
                    <a:pt x="2065" y="15968"/>
                    <a:pt x="2072" y="15963"/>
                    <a:pt x="2076" y="15953"/>
                  </a:cubicBezTo>
                  <a:lnTo>
                    <a:pt x="2076" y="15953"/>
                  </a:lnTo>
                  <a:cubicBezTo>
                    <a:pt x="2062" y="15990"/>
                    <a:pt x="2024" y="15999"/>
                    <a:pt x="1977" y="15999"/>
                  </a:cubicBezTo>
                  <a:cubicBezTo>
                    <a:pt x="1934" y="15999"/>
                    <a:pt x="1883" y="15991"/>
                    <a:pt x="1838" y="15991"/>
                  </a:cubicBezTo>
                  <a:cubicBezTo>
                    <a:pt x="1766" y="15991"/>
                    <a:pt x="1710" y="16013"/>
                    <a:pt x="1731" y="16128"/>
                  </a:cubicBezTo>
                  <a:cubicBezTo>
                    <a:pt x="1736" y="16165"/>
                    <a:pt x="1852" y="16432"/>
                    <a:pt x="1789" y="16469"/>
                  </a:cubicBezTo>
                  <a:cubicBezTo>
                    <a:pt x="1788" y="16470"/>
                    <a:pt x="1786" y="16470"/>
                    <a:pt x="1785" y="16470"/>
                  </a:cubicBezTo>
                  <a:cubicBezTo>
                    <a:pt x="1749" y="16470"/>
                    <a:pt x="1598" y="16309"/>
                    <a:pt x="1534" y="16309"/>
                  </a:cubicBezTo>
                  <a:cubicBezTo>
                    <a:pt x="1518" y="16309"/>
                    <a:pt x="1507" y="16320"/>
                    <a:pt x="1506" y="16349"/>
                  </a:cubicBezTo>
                  <a:cubicBezTo>
                    <a:pt x="1490" y="16522"/>
                    <a:pt x="1516" y="16847"/>
                    <a:pt x="1715" y="16904"/>
                  </a:cubicBezTo>
                  <a:cubicBezTo>
                    <a:pt x="1715" y="17014"/>
                    <a:pt x="1458" y="17072"/>
                    <a:pt x="1396" y="17083"/>
                  </a:cubicBezTo>
                  <a:cubicBezTo>
                    <a:pt x="1375" y="17109"/>
                    <a:pt x="1123" y="17381"/>
                    <a:pt x="1154" y="17413"/>
                  </a:cubicBezTo>
                  <a:cubicBezTo>
                    <a:pt x="1238" y="17492"/>
                    <a:pt x="1437" y="17518"/>
                    <a:pt x="1416" y="17701"/>
                  </a:cubicBezTo>
                  <a:cubicBezTo>
                    <a:pt x="1401" y="17838"/>
                    <a:pt x="1291" y="17906"/>
                    <a:pt x="1291" y="18063"/>
                  </a:cubicBezTo>
                  <a:cubicBezTo>
                    <a:pt x="1291" y="18215"/>
                    <a:pt x="1364" y="18247"/>
                    <a:pt x="1327" y="18399"/>
                  </a:cubicBezTo>
                  <a:cubicBezTo>
                    <a:pt x="1280" y="18582"/>
                    <a:pt x="1112" y="18598"/>
                    <a:pt x="1039" y="18781"/>
                  </a:cubicBezTo>
                  <a:cubicBezTo>
                    <a:pt x="987" y="18902"/>
                    <a:pt x="981" y="19127"/>
                    <a:pt x="1154" y="19164"/>
                  </a:cubicBezTo>
                  <a:cubicBezTo>
                    <a:pt x="1112" y="19190"/>
                    <a:pt x="824" y="19426"/>
                    <a:pt x="892" y="19426"/>
                  </a:cubicBezTo>
                  <a:cubicBezTo>
                    <a:pt x="934" y="19423"/>
                    <a:pt x="1028" y="19388"/>
                    <a:pt x="1097" y="19388"/>
                  </a:cubicBezTo>
                  <a:cubicBezTo>
                    <a:pt x="1158" y="19388"/>
                    <a:pt x="1199" y="19415"/>
                    <a:pt x="1170" y="19515"/>
                  </a:cubicBezTo>
                  <a:cubicBezTo>
                    <a:pt x="1133" y="19620"/>
                    <a:pt x="1034" y="19657"/>
                    <a:pt x="976" y="19746"/>
                  </a:cubicBezTo>
                  <a:cubicBezTo>
                    <a:pt x="861" y="19929"/>
                    <a:pt x="772" y="20306"/>
                    <a:pt x="954" y="20437"/>
                  </a:cubicBezTo>
                  <a:lnTo>
                    <a:pt x="954" y="20437"/>
                  </a:lnTo>
                  <a:cubicBezTo>
                    <a:pt x="944" y="20430"/>
                    <a:pt x="933" y="20427"/>
                    <a:pt x="920" y="20427"/>
                  </a:cubicBezTo>
                  <a:cubicBezTo>
                    <a:pt x="807" y="20427"/>
                    <a:pt x="602" y="20693"/>
                    <a:pt x="583" y="20768"/>
                  </a:cubicBezTo>
                  <a:cubicBezTo>
                    <a:pt x="751" y="20795"/>
                    <a:pt x="693" y="20900"/>
                    <a:pt x="667" y="21041"/>
                  </a:cubicBezTo>
                  <a:cubicBezTo>
                    <a:pt x="641" y="21204"/>
                    <a:pt x="635" y="21125"/>
                    <a:pt x="735" y="21198"/>
                  </a:cubicBezTo>
                  <a:cubicBezTo>
                    <a:pt x="871" y="21298"/>
                    <a:pt x="588" y="21644"/>
                    <a:pt x="562" y="21759"/>
                  </a:cubicBezTo>
                  <a:cubicBezTo>
                    <a:pt x="541" y="21849"/>
                    <a:pt x="641" y="21880"/>
                    <a:pt x="641" y="21990"/>
                  </a:cubicBezTo>
                  <a:cubicBezTo>
                    <a:pt x="641" y="22153"/>
                    <a:pt x="625" y="22315"/>
                    <a:pt x="593" y="22472"/>
                  </a:cubicBezTo>
                  <a:cubicBezTo>
                    <a:pt x="557" y="22782"/>
                    <a:pt x="583" y="22950"/>
                    <a:pt x="850" y="23117"/>
                  </a:cubicBezTo>
                  <a:cubicBezTo>
                    <a:pt x="766" y="23068"/>
                    <a:pt x="645" y="22953"/>
                    <a:pt x="539" y="22953"/>
                  </a:cubicBezTo>
                  <a:cubicBezTo>
                    <a:pt x="533" y="22953"/>
                    <a:pt x="526" y="22954"/>
                    <a:pt x="520" y="22955"/>
                  </a:cubicBezTo>
                  <a:cubicBezTo>
                    <a:pt x="389" y="22971"/>
                    <a:pt x="515" y="23159"/>
                    <a:pt x="557" y="23196"/>
                  </a:cubicBezTo>
                  <a:cubicBezTo>
                    <a:pt x="787" y="23421"/>
                    <a:pt x="688" y="23532"/>
                    <a:pt x="410" y="23631"/>
                  </a:cubicBezTo>
                  <a:cubicBezTo>
                    <a:pt x="224" y="23701"/>
                    <a:pt x="826" y="24026"/>
                    <a:pt x="593" y="24026"/>
                  </a:cubicBezTo>
                  <a:cubicBezTo>
                    <a:pt x="583" y="24026"/>
                    <a:pt x="570" y="24026"/>
                    <a:pt x="557" y="24024"/>
                  </a:cubicBezTo>
                  <a:cubicBezTo>
                    <a:pt x="553" y="24024"/>
                    <a:pt x="550" y="24024"/>
                    <a:pt x="547" y="24024"/>
                  </a:cubicBezTo>
                  <a:cubicBezTo>
                    <a:pt x="341" y="24024"/>
                    <a:pt x="320" y="24523"/>
                    <a:pt x="604" y="24549"/>
                  </a:cubicBezTo>
                  <a:cubicBezTo>
                    <a:pt x="596" y="24548"/>
                    <a:pt x="588" y="24548"/>
                    <a:pt x="580" y="24548"/>
                  </a:cubicBezTo>
                  <a:cubicBezTo>
                    <a:pt x="470" y="24548"/>
                    <a:pt x="410" y="24618"/>
                    <a:pt x="342" y="24706"/>
                  </a:cubicBezTo>
                  <a:cubicBezTo>
                    <a:pt x="300" y="24753"/>
                    <a:pt x="363" y="24827"/>
                    <a:pt x="357" y="24910"/>
                  </a:cubicBezTo>
                  <a:cubicBezTo>
                    <a:pt x="347" y="25052"/>
                    <a:pt x="258" y="25115"/>
                    <a:pt x="232" y="25251"/>
                  </a:cubicBezTo>
                  <a:cubicBezTo>
                    <a:pt x="211" y="25393"/>
                    <a:pt x="315" y="25487"/>
                    <a:pt x="310" y="25608"/>
                  </a:cubicBezTo>
                  <a:cubicBezTo>
                    <a:pt x="300" y="25755"/>
                    <a:pt x="279" y="25901"/>
                    <a:pt x="242" y="26043"/>
                  </a:cubicBezTo>
                  <a:cubicBezTo>
                    <a:pt x="190" y="26253"/>
                    <a:pt x="100" y="26405"/>
                    <a:pt x="137" y="26630"/>
                  </a:cubicBezTo>
                  <a:cubicBezTo>
                    <a:pt x="158" y="26740"/>
                    <a:pt x="342" y="26861"/>
                    <a:pt x="342" y="26913"/>
                  </a:cubicBezTo>
                  <a:cubicBezTo>
                    <a:pt x="342" y="26976"/>
                    <a:pt x="116" y="27018"/>
                    <a:pt x="69" y="27097"/>
                  </a:cubicBezTo>
                  <a:cubicBezTo>
                    <a:pt x="1" y="27202"/>
                    <a:pt x="174" y="27286"/>
                    <a:pt x="242" y="27317"/>
                  </a:cubicBezTo>
                  <a:cubicBezTo>
                    <a:pt x="315" y="27349"/>
                    <a:pt x="661" y="27375"/>
                    <a:pt x="515" y="27516"/>
                  </a:cubicBezTo>
                  <a:cubicBezTo>
                    <a:pt x="389" y="27637"/>
                    <a:pt x="226" y="27684"/>
                    <a:pt x="158" y="27857"/>
                  </a:cubicBezTo>
                  <a:cubicBezTo>
                    <a:pt x="69" y="28088"/>
                    <a:pt x="572" y="28203"/>
                    <a:pt x="310" y="28397"/>
                  </a:cubicBezTo>
                  <a:cubicBezTo>
                    <a:pt x="148" y="28518"/>
                    <a:pt x="232" y="28990"/>
                    <a:pt x="258" y="29142"/>
                  </a:cubicBezTo>
                  <a:cubicBezTo>
                    <a:pt x="289" y="29294"/>
                    <a:pt x="352" y="29446"/>
                    <a:pt x="310" y="29608"/>
                  </a:cubicBezTo>
                  <a:cubicBezTo>
                    <a:pt x="300" y="29650"/>
                    <a:pt x="81" y="29981"/>
                    <a:pt x="119" y="29981"/>
                  </a:cubicBezTo>
                  <a:cubicBezTo>
                    <a:pt x="120" y="29981"/>
                    <a:pt x="121" y="29981"/>
                    <a:pt x="121" y="29981"/>
                  </a:cubicBezTo>
                  <a:cubicBezTo>
                    <a:pt x="174" y="29967"/>
                    <a:pt x="224" y="29913"/>
                    <a:pt x="273" y="29913"/>
                  </a:cubicBezTo>
                  <a:cubicBezTo>
                    <a:pt x="298" y="29913"/>
                    <a:pt x="322" y="29926"/>
                    <a:pt x="347" y="29965"/>
                  </a:cubicBezTo>
                  <a:cubicBezTo>
                    <a:pt x="384" y="30033"/>
                    <a:pt x="399" y="30112"/>
                    <a:pt x="389" y="30185"/>
                  </a:cubicBezTo>
                  <a:cubicBezTo>
                    <a:pt x="384" y="30327"/>
                    <a:pt x="326" y="30568"/>
                    <a:pt x="142" y="30573"/>
                  </a:cubicBezTo>
                  <a:cubicBezTo>
                    <a:pt x="148" y="30573"/>
                    <a:pt x="154" y="30573"/>
                    <a:pt x="160" y="30573"/>
                  </a:cubicBezTo>
                  <a:cubicBezTo>
                    <a:pt x="685" y="30573"/>
                    <a:pt x="64" y="30811"/>
                    <a:pt x="121" y="31024"/>
                  </a:cubicBezTo>
                  <a:cubicBezTo>
                    <a:pt x="174" y="31207"/>
                    <a:pt x="431" y="31218"/>
                    <a:pt x="473" y="31443"/>
                  </a:cubicBezTo>
                  <a:cubicBezTo>
                    <a:pt x="483" y="31506"/>
                    <a:pt x="357" y="31679"/>
                    <a:pt x="336" y="31753"/>
                  </a:cubicBezTo>
                  <a:cubicBezTo>
                    <a:pt x="242" y="32073"/>
                    <a:pt x="515" y="31941"/>
                    <a:pt x="441" y="32277"/>
                  </a:cubicBezTo>
                  <a:cubicBezTo>
                    <a:pt x="378" y="32497"/>
                    <a:pt x="373" y="32733"/>
                    <a:pt x="436" y="32959"/>
                  </a:cubicBezTo>
                  <a:cubicBezTo>
                    <a:pt x="452" y="33042"/>
                    <a:pt x="625" y="33247"/>
                    <a:pt x="630" y="33263"/>
                  </a:cubicBezTo>
                  <a:cubicBezTo>
                    <a:pt x="703" y="33624"/>
                    <a:pt x="541" y="34296"/>
                    <a:pt x="992" y="34552"/>
                  </a:cubicBezTo>
                  <a:cubicBezTo>
                    <a:pt x="1040" y="34577"/>
                    <a:pt x="1073" y="34585"/>
                    <a:pt x="1097" y="34585"/>
                  </a:cubicBezTo>
                  <a:cubicBezTo>
                    <a:pt x="1138" y="34585"/>
                    <a:pt x="1155" y="34563"/>
                    <a:pt x="1182" y="34563"/>
                  </a:cubicBezTo>
                  <a:cubicBezTo>
                    <a:pt x="1207" y="34563"/>
                    <a:pt x="1240" y="34581"/>
                    <a:pt x="1306" y="34652"/>
                  </a:cubicBezTo>
                  <a:cubicBezTo>
                    <a:pt x="1312" y="34767"/>
                    <a:pt x="1359" y="34872"/>
                    <a:pt x="1437" y="34951"/>
                  </a:cubicBezTo>
                  <a:cubicBezTo>
                    <a:pt x="1446" y="34960"/>
                    <a:pt x="1455" y="34964"/>
                    <a:pt x="1464" y="34964"/>
                  </a:cubicBezTo>
                  <a:cubicBezTo>
                    <a:pt x="1490" y="34964"/>
                    <a:pt x="1521" y="34941"/>
                    <a:pt x="1561" y="34941"/>
                  </a:cubicBezTo>
                  <a:cubicBezTo>
                    <a:pt x="1575" y="34941"/>
                    <a:pt x="1590" y="34944"/>
                    <a:pt x="1605" y="34951"/>
                  </a:cubicBezTo>
                  <a:cubicBezTo>
                    <a:pt x="1947" y="35137"/>
                    <a:pt x="2605" y="35747"/>
                    <a:pt x="3134" y="35747"/>
                  </a:cubicBezTo>
                  <a:cubicBezTo>
                    <a:pt x="3237" y="35747"/>
                    <a:pt x="3335" y="35724"/>
                    <a:pt x="3424" y="35670"/>
                  </a:cubicBezTo>
                  <a:lnTo>
                    <a:pt x="3424" y="35670"/>
                  </a:lnTo>
                  <a:cubicBezTo>
                    <a:pt x="3381" y="35703"/>
                    <a:pt x="3383" y="35715"/>
                    <a:pt x="3402" y="35715"/>
                  </a:cubicBezTo>
                  <a:cubicBezTo>
                    <a:pt x="3438" y="35715"/>
                    <a:pt x="3536" y="35670"/>
                    <a:pt x="3468" y="35656"/>
                  </a:cubicBezTo>
                  <a:lnTo>
                    <a:pt x="3468" y="35656"/>
                  </a:lnTo>
                  <a:cubicBezTo>
                    <a:pt x="3461" y="35658"/>
                    <a:pt x="3454" y="35659"/>
                    <a:pt x="3446" y="35659"/>
                  </a:cubicBezTo>
                  <a:cubicBezTo>
                    <a:pt x="3445" y="35659"/>
                    <a:pt x="3444" y="35659"/>
                    <a:pt x="3443" y="35659"/>
                  </a:cubicBezTo>
                  <a:lnTo>
                    <a:pt x="3443" y="35659"/>
                  </a:lnTo>
                  <a:cubicBezTo>
                    <a:pt x="3437" y="35663"/>
                    <a:pt x="3430" y="35667"/>
                    <a:pt x="3424" y="35670"/>
                  </a:cubicBezTo>
                  <a:lnTo>
                    <a:pt x="3424" y="35670"/>
                  </a:lnTo>
                  <a:cubicBezTo>
                    <a:pt x="3429" y="35667"/>
                    <a:pt x="3434" y="35663"/>
                    <a:pt x="3440" y="35659"/>
                  </a:cubicBezTo>
                  <a:cubicBezTo>
                    <a:pt x="3441" y="35659"/>
                    <a:pt x="3442" y="35659"/>
                    <a:pt x="3443" y="35659"/>
                  </a:cubicBezTo>
                  <a:lnTo>
                    <a:pt x="3443" y="35659"/>
                  </a:lnTo>
                  <a:cubicBezTo>
                    <a:pt x="3445" y="35657"/>
                    <a:pt x="3448" y="35655"/>
                    <a:pt x="3451" y="35654"/>
                  </a:cubicBezTo>
                  <a:lnTo>
                    <a:pt x="3451" y="35654"/>
                  </a:lnTo>
                  <a:cubicBezTo>
                    <a:pt x="3457" y="35654"/>
                    <a:pt x="3463" y="35655"/>
                    <a:pt x="3468" y="35656"/>
                  </a:cubicBezTo>
                  <a:lnTo>
                    <a:pt x="3468" y="35656"/>
                  </a:lnTo>
                  <a:cubicBezTo>
                    <a:pt x="3570" y="35629"/>
                    <a:pt x="3631" y="35414"/>
                    <a:pt x="3644" y="35187"/>
                  </a:cubicBezTo>
                  <a:lnTo>
                    <a:pt x="3644" y="35187"/>
                  </a:lnTo>
                  <a:cubicBezTo>
                    <a:pt x="3708" y="35310"/>
                    <a:pt x="3910" y="35409"/>
                    <a:pt x="4067" y="35409"/>
                  </a:cubicBezTo>
                  <a:cubicBezTo>
                    <a:pt x="4214" y="35409"/>
                    <a:pt x="4321" y="35322"/>
                    <a:pt x="4236" y="35085"/>
                  </a:cubicBezTo>
                  <a:lnTo>
                    <a:pt x="4236" y="35085"/>
                  </a:lnTo>
                  <a:cubicBezTo>
                    <a:pt x="4259" y="35121"/>
                    <a:pt x="4316" y="35133"/>
                    <a:pt x="4392" y="35133"/>
                  </a:cubicBezTo>
                  <a:cubicBezTo>
                    <a:pt x="4563" y="35133"/>
                    <a:pt x="4829" y="35071"/>
                    <a:pt x="5004" y="35071"/>
                  </a:cubicBezTo>
                  <a:cubicBezTo>
                    <a:pt x="5052" y="35071"/>
                    <a:pt x="5093" y="35075"/>
                    <a:pt x="5123" y="35087"/>
                  </a:cubicBezTo>
                  <a:cubicBezTo>
                    <a:pt x="5157" y="35105"/>
                    <a:pt x="5183" y="35113"/>
                    <a:pt x="5202" y="35113"/>
                  </a:cubicBezTo>
                  <a:cubicBezTo>
                    <a:pt x="5271" y="35113"/>
                    <a:pt x="5272" y="35021"/>
                    <a:pt x="5333" y="34935"/>
                  </a:cubicBezTo>
                  <a:cubicBezTo>
                    <a:pt x="5412" y="34825"/>
                    <a:pt x="5553" y="34746"/>
                    <a:pt x="5648" y="34642"/>
                  </a:cubicBezTo>
                  <a:cubicBezTo>
                    <a:pt x="6078" y="34112"/>
                    <a:pt x="6455" y="33504"/>
                    <a:pt x="6623" y="32838"/>
                  </a:cubicBezTo>
                  <a:cubicBezTo>
                    <a:pt x="6738" y="32382"/>
                    <a:pt x="6969" y="31569"/>
                    <a:pt x="6408" y="31569"/>
                  </a:cubicBezTo>
                  <a:cubicBezTo>
                    <a:pt x="6376" y="31569"/>
                    <a:pt x="5983" y="31491"/>
                    <a:pt x="6104" y="31438"/>
                  </a:cubicBezTo>
                  <a:cubicBezTo>
                    <a:pt x="6214" y="31386"/>
                    <a:pt x="6345" y="31307"/>
                    <a:pt x="6471" y="31302"/>
                  </a:cubicBezTo>
                  <a:cubicBezTo>
                    <a:pt x="6474" y="31304"/>
                    <a:pt x="6480" y="31305"/>
                    <a:pt x="6487" y="31305"/>
                  </a:cubicBezTo>
                  <a:cubicBezTo>
                    <a:pt x="6579" y="31305"/>
                    <a:pt x="6957" y="31151"/>
                    <a:pt x="7117" y="31142"/>
                  </a:cubicBezTo>
                  <a:lnTo>
                    <a:pt x="7117" y="31142"/>
                  </a:lnTo>
                  <a:cubicBezTo>
                    <a:pt x="7098" y="31134"/>
                    <a:pt x="7079" y="31119"/>
                    <a:pt x="7063" y="31082"/>
                  </a:cubicBezTo>
                  <a:cubicBezTo>
                    <a:pt x="7032" y="30987"/>
                    <a:pt x="7016" y="30893"/>
                    <a:pt x="7016" y="30793"/>
                  </a:cubicBezTo>
                  <a:cubicBezTo>
                    <a:pt x="7016" y="30652"/>
                    <a:pt x="7011" y="30416"/>
                    <a:pt x="7194" y="30416"/>
                  </a:cubicBezTo>
                  <a:cubicBezTo>
                    <a:pt x="6848" y="30416"/>
                    <a:pt x="7100" y="30106"/>
                    <a:pt x="6822" y="30049"/>
                  </a:cubicBezTo>
                  <a:cubicBezTo>
                    <a:pt x="6670" y="30017"/>
                    <a:pt x="6350" y="29907"/>
                    <a:pt x="6623" y="29718"/>
                  </a:cubicBezTo>
                  <a:cubicBezTo>
                    <a:pt x="6749" y="29634"/>
                    <a:pt x="6885" y="29682"/>
                    <a:pt x="6990" y="29551"/>
                  </a:cubicBezTo>
                  <a:cubicBezTo>
                    <a:pt x="7063" y="29456"/>
                    <a:pt x="7058" y="29330"/>
                    <a:pt x="6932" y="29294"/>
                  </a:cubicBezTo>
                  <a:cubicBezTo>
                    <a:pt x="6801" y="29257"/>
                    <a:pt x="6843" y="29220"/>
                    <a:pt x="6843" y="29068"/>
                  </a:cubicBezTo>
                  <a:cubicBezTo>
                    <a:pt x="6843" y="28990"/>
                    <a:pt x="6932" y="29037"/>
                    <a:pt x="6995" y="29005"/>
                  </a:cubicBezTo>
                  <a:cubicBezTo>
                    <a:pt x="7242" y="28900"/>
                    <a:pt x="6754" y="28491"/>
                    <a:pt x="6985" y="28277"/>
                  </a:cubicBezTo>
                  <a:cubicBezTo>
                    <a:pt x="6985" y="28114"/>
                    <a:pt x="6633" y="27894"/>
                    <a:pt x="6707" y="27852"/>
                  </a:cubicBezTo>
                  <a:cubicBezTo>
                    <a:pt x="6743" y="27826"/>
                    <a:pt x="6979" y="27763"/>
                    <a:pt x="6953" y="27710"/>
                  </a:cubicBezTo>
                  <a:cubicBezTo>
                    <a:pt x="6901" y="27611"/>
                    <a:pt x="6738" y="27668"/>
                    <a:pt x="6665" y="27558"/>
                  </a:cubicBezTo>
                  <a:lnTo>
                    <a:pt x="7089" y="27406"/>
                  </a:lnTo>
                  <a:cubicBezTo>
                    <a:pt x="6885" y="27301"/>
                    <a:pt x="6754" y="27134"/>
                    <a:pt x="6895" y="26892"/>
                  </a:cubicBezTo>
                  <a:cubicBezTo>
                    <a:pt x="6969" y="26777"/>
                    <a:pt x="7006" y="26646"/>
                    <a:pt x="7011" y="26510"/>
                  </a:cubicBezTo>
                  <a:cubicBezTo>
                    <a:pt x="7011" y="26476"/>
                    <a:pt x="6966" y="26389"/>
                    <a:pt x="6938" y="26389"/>
                  </a:cubicBezTo>
                  <a:cubicBezTo>
                    <a:pt x="6927" y="26389"/>
                    <a:pt x="6919" y="26402"/>
                    <a:pt x="6917" y="26435"/>
                  </a:cubicBezTo>
                  <a:lnTo>
                    <a:pt x="6917" y="26435"/>
                  </a:lnTo>
                  <a:lnTo>
                    <a:pt x="6932" y="26143"/>
                  </a:lnTo>
                  <a:cubicBezTo>
                    <a:pt x="6937" y="26043"/>
                    <a:pt x="6935" y="26029"/>
                    <a:pt x="6920" y="26029"/>
                  </a:cubicBezTo>
                  <a:cubicBezTo>
                    <a:pt x="6915" y="26029"/>
                    <a:pt x="6907" y="26031"/>
                    <a:pt x="6898" y="26031"/>
                  </a:cubicBezTo>
                  <a:cubicBezTo>
                    <a:pt x="6881" y="26031"/>
                    <a:pt x="6858" y="26025"/>
                    <a:pt x="6827" y="25991"/>
                  </a:cubicBezTo>
                  <a:cubicBezTo>
                    <a:pt x="6754" y="25912"/>
                    <a:pt x="6943" y="25587"/>
                    <a:pt x="6964" y="25498"/>
                  </a:cubicBezTo>
                  <a:cubicBezTo>
                    <a:pt x="6995" y="25377"/>
                    <a:pt x="7074" y="25131"/>
                    <a:pt x="6979" y="25021"/>
                  </a:cubicBezTo>
                  <a:cubicBezTo>
                    <a:pt x="6906" y="24926"/>
                    <a:pt x="6633" y="24968"/>
                    <a:pt x="6901" y="24753"/>
                  </a:cubicBezTo>
                  <a:cubicBezTo>
                    <a:pt x="7051" y="24696"/>
                    <a:pt x="7176" y="24477"/>
                    <a:pt x="7030" y="24477"/>
                  </a:cubicBezTo>
                  <a:cubicBezTo>
                    <a:pt x="7004" y="24477"/>
                    <a:pt x="6968" y="24484"/>
                    <a:pt x="6922" y="24502"/>
                  </a:cubicBezTo>
                  <a:cubicBezTo>
                    <a:pt x="6675" y="24481"/>
                    <a:pt x="6628" y="24297"/>
                    <a:pt x="6801" y="24134"/>
                  </a:cubicBezTo>
                  <a:cubicBezTo>
                    <a:pt x="6927" y="24024"/>
                    <a:pt x="7116" y="24051"/>
                    <a:pt x="7032" y="23794"/>
                  </a:cubicBezTo>
                  <a:cubicBezTo>
                    <a:pt x="7016" y="23767"/>
                    <a:pt x="6759" y="23400"/>
                    <a:pt x="6812" y="23395"/>
                  </a:cubicBezTo>
                  <a:cubicBezTo>
                    <a:pt x="6812" y="23395"/>
                    <a:pt x="6813" y="23395"/>
                    <a:pt x="6813" y="23395"/>
                  </a:cubicBezTo>
                  <a:cubicBezTo>
                    <a:pt x="6858" y="23395"/>
                    <a:pt x="6955" y="23565"/>
                    <a:pt x="7037" y="23565"/>
                  </a:cubicBezTo>
                  <a:cubicBezTo>
                    <a:pt x="7054" y="23565"/>
                    <a:pt x="7069" y="23559"/>
                    <a:pt x="7084" y="23542"/>
                  </a:cubicBezTo>
                  <a:cubicBezTo>
                    <a:pt x="7158" y="23458"/>
                    <a:pt x="6979" y="23186"/>
                    <a:pt x="6943" y="23117"/>
                  </a:cubicBezTo>
                  <a:cubicBezTo>
                    <a:pt x="6964" y="22965"/>
                    <a:pt x="6974" y="22798"/>
                    <a:pt x="7084" y="22682"/>
                  </a:cubicBezTo>
                  <a:cubicBezTo>
                    <a:pt x="7189" y="22598"/>
                    <a:pt x="7257" y="22478"/>
                    <a:pt x="7283" y="22347"/>
                  </a:cubicBezTo>
                  <a:cubicBezTo>
                    <a:pt x="7320" y="22184"/>
                    <a:pt x="7325" y="22011"/>
                    <a:pt x="7299" y="21843"/>
                  </a:cubicBezTo>
                  <a:cubicBezTo>
                    <a:pt x="7262" y="21675"/>
                    <a:pt x="7100" y="21571"/>
                    <a:pt x="7273" y="21497"/>
                  </a:cubicBezTo>
                  <a:cubicBezTo>
                    <a:pt x="7467" y="21413"/>
                    <a:pt x="7535" y="21214"/>
                    <a:pt x="7530" y="21025"/>
                  </a:cubicBezTo>
                  <a:cubicBezTo>
                    <a:pt x="7521" y="20913"/>
                    <a:pt x="7405" y="20897"/>
                    <a:pt x="7306" y="20885"/>
                  </a:cubicBezTo>
                  <a:lnTo>
                    <a:pt x="7306" y="20885"/>
                  </a:lnTo>
                  <a:cubicBezTo>
                    <a:pt x="7312" y="20885"/>
                    <a:pt x="7318" y="20885"/>
                    <a:pt x="7324" y="20885"/>
                  </a:cubicBezTo>
                  <a:cubicBezTo>
                    <a:pt x="7629" y="20885"/>
                    <a:pt x="7621" y="20406"/>
                    <a:pt x="7493" y="20234"/>
                  </a:cubicBezTo>
                  <a:cubicBezTo>
                    <a:pt x="7409" y="20129"/>
                    <a:pt x="7462" y="19971"/>
                    <a:pt x="7593" y="19940"/>
                  </a:cubicBezTo>
                  <a:cubicBezTo>
                    <a:pt x="7598" y="19939"/>
                    <a:pt x="7603" y="19939"/>
                    <a:pt x="7608" y="19939"/>
                  </a:cubicBezTo>
                  <a:cubicBezTo>
                    <a:pt x="7674" y="19939"/>
                    <a:pt x="7699" y="20017"/>
                    <a:pt x="7754" y="20017"/>
                  </a:cubicBezTo>
                  <a:cubicBezTo>
                    <a:pt x="7766" y="20017"/>
                    <a:pt x="7781" y="20013"/>
                    <a:pt x="7797" y="20003"/>
                  </a:cubicBezTo>
                  <a:cubicBezTo>
                    <a:pt x="7892" y="19951"/>
                    <a:pt x="7787" y="19840"/>
                    <a:pt x="7771" y="19778"/>
                  </a:cubicBezTo>
                  <a:cubicBezTo>
                    <a:pt x="7719" y="19625"/>
                    <a:pt x="7782" y="19452"/>
                    <a:pt x="7918" y="19369"/>
                  </a:cubicBezTo>
                  <a:cubicBezTo>
                    <a:pt x="7937" y="19373"/>
                    <a:pt x="7952" y="19376"/>
                    <a:pt x="7964" y="19376"/>
                  </a:cubicBezTo>
                  <a:cubicBezTo>
                    <a:pt x="8096" y="19376"/>
                    <a:pt x="7882" y="19115"/>
                    <a:pt x="7886" y="19038"/>
                  </a:cubicBezTo>
                  <a:cubicBezTo>
                    <a:pt x="7892" y="18829"/>
                    <a:pt x="8059" y="18624"/>
                    <a:pt x="7986" y="18425"/>
                  </a:cubicBezTo>
                  <a:cubicBezTo>
                    <a:pt x="7923" y="18241"/>
                    <a:pt x="8017" y="18026"/>
                    <a:pt x="8107" y="17874"/>
                  </a:cubicBezTo>
                  <a:cubicBezTo>
                    <a:pt x="8206" y="17696"/>
                    <a:pt x="8426" y="17418"/>
                    <a:pt x="8332" y="17198"/>
                  </a:cubicBezTo>
                  <a:cubicBezTo>
                    <a:pt x="8301" y="17114"/>
                    <a:pt x="8531" y="17083"/>
                    <a:pt x="8584" y="17030"/>
                  </a:cubicBezTo>
                  <a:cubicBezTo>
                    <a:pt x="8683" y="16951"/>
                    <a:pt x="8573" y="16857"/>
                    <a:pt x="8620" y="16731"/>
                  </a:cubicBezTo>
                  <a:cubicBezTo>
                    <a:pt x="8689" y="16590"/>
                    <a:pt x="8736" y="16443"/>
                    <a:pt x="8772" y="16296"/>
                  </a:cubicBezTo>
                  <a:cubicBezTo>
                    <a:pt x="8804" y="16134"/>
                    <a:pt x="8657" y="16123"/>
                    <a:pt x="8835" y="16002"/>
                  </a:cubicBezTo>
                  <a:cubicBezTo>
                    <a:pt x="9019" y="15882"/>
                    <a:pt x="9349" y="15594"/>
                    <a:pt x="8966" y="15421"/>
                  </a:cubicBezTo>
                  <a:lnTo>
                    <a:pt x="8966" y="15421"/>
                  </a:lnTo>
                  <a:cubicBezTo>
                    <a:pt x="8998" y="15434"/>
                    <a:pt x="9030" y="15441"/>
                    <a:pt x="9060" y="15441"/>
                  </a:cubicBezTo>
                  <a:cubicBezTo>
                    <a:pt x="9396" y="15441"/>
                    <a:pt x="9639" y="14655"/>
                    <a:pt x="9601" y="14424"/>
                  </a:cubicBezTo>
                  <a:cubicBezTo>
                    <a:pt x="9564" y="14209"/>
                    <a:pt x="10241" y="14351"/>
                    <a:pt x="10005" y="13984"/>
                  </a:cubicBezTo>
                  <a:cubicBezTo>
                    <a:pt x="9905" y="13816"/>
                    <a:pt x="9737" y="13664"/>
                    <a:pt x="10010" y="13612"/>
                  </a:cubicBezTo>
                  <a:cubicBezTo>
                    <a:pt x="10041" y="13565"/>
                    <a:pt x="10227" y="13239"/>
                    <a:pt x="10194" y="13239"/>
                  </a:cubicBezTo>
                  <a:cubicBezTo>
                    <a:pt x="10194" y="13239"/>
                    <a:pt x="10194" y="13239"/>
                    <a:pt x="10193" y="13239"/>
                  </a:cubicBezTo>
                  <a:cubicBezTo>
                    <a:pt x="10194" y="13239"/>
                    <a:pt x="10194" y="13239"/>
                    <a:pt x="10195" y="13239"/>
                  </a:cubicBezTo>
                  <a:cubicBezTo>
                    <a:pt x="10216" y="13239"/>
                    <a:pt x="10228" y="13350"/>
                    <a:pt x="10289" y="13350"/>
                  </a:cubicBezTo>
                  <a:cubicBezTo>
                    <a:pt x="10299" y="13350"/>
                    <a:pt x="10311" y="13347"/>
                    <a:pt x="10324" y="13339"/>
                  </a:cubicBezTo>
                  <a:cubicBezTo>
                    <a:pt x="10403" y="13302"/>
                    <a:pt x="10445" y="13187"/>
                    <a:pt x="10487" y="13124"/>
                  </a:cubicBezTo>
                  <a:cubicBezTo>
                    <a:pt x="10613" y="12941"/>
                    <a:pt x="10896" y="12841"/>
                    <a:pt x="10985" y="12657"/>
                  </a:cubicBezTo>
                  <a:lnTo>
                    <a:pt x="10985" y="12657"/>
                  </a:lnTo>
                  <a:cubicBezTo>
                    <a:pt x="10944" y="12676"/>
                    <a:pt x="10896" y="12685"/>
                    <a:pt x="10846" y="12685"/>
                  </a:cubicBezTo>
                  <a:cubicBezTo>
                    <a:pt x="10654" y="12685"/>
                    <a:pt x="10421" y="12560"/>
                    <a:pt x="10387" y="12369"/>
                  </a:cubicBezTo>
                  <a:cubicBezTo>
                    <a:pt x="10416" y="12329"/>
                    <a:pt x="10446" y="12313"/>
                    <a:pt x="10476" y="12313"/>
                  </a:cubicBezTo>
                  <a:cubicBezTo>
                    <a:pt x="10571" y="12313"/>
                    <a:pt x="10665" y="12473"/>
                    <a:pt x="10712" y="12521"/>
                  </a:cubicBezTo>
                  <a:cubicBezTo>
                    <a:pt x="10727" y="12535"/>
                    <a:pt x="10741" y="12541"/>
                    <a:pt x="10755" y="12541"/>
                  </a:cubicBezTo>
                  <a:cubicBezTo>
                    <a:pt x="10839" y="12541"/>
                    <a:pt x="10906" y="12314"/>
                    <a:pt x="10964" y="12264"/>
                  </a:cubicBezTo>
                  <a:cubicBezTo>
                    <a:pt x="11037" y="12207"/>
                    <a:pt x="11315" y="12233"/>
                    <a:pt x="11294" y="12159"/>
                  </a:cubicBezTo>
                  <a:cubicBezTo>
                    <a:pt x="11263" y="12065"/>
                    <a:pt x="11179" y="11965"/>
                    <a:pt x="11300" y="11897"/>
                  </a:cubicBezTo>
                  <a:cubicBezTo>
                    <a:pt x="11478" y="11787"/>
                    <a:pt x="11667" y="11777"/>
                    <a:pt x="11808" y="11619"/>
                  </a:cubicBezTo>
                  <a:lnTo>
                    <a:pt x="11808" y="11619"/>
                  </a:lnTo>
                  <a:cubicBezTo>
                    <a:pt x="11807" y="11619"/>
                    <a:pt x="11807" y="11619"/>
                    <a:pt x="11806" y="11619"/>
                  </a:cubicBezTo>
                  <a:cubicBezTo>
                    <a:pt x="11609" y="11619"/>
                    <a:pt x="12249" y="10979"/>
                    <a:pt x="12280" y="10880"/>
                  </a:cubicBezTo>
                  <a:cubicBezTo>
                    <a:pt x="12306" y="10817"/>
                    <a:pt x="12044" y="10754"/>
                    <a:pt x="12055" y="10613"/>
                  </a:cubicBezTo>
                  <a:cubicBezTo>
                    <a:pt x="12060" y="10563"/>
                    <a:pt x="12088" y="10544"/>
                    <a:pt x="12125" y="10544"/>
                  </a:cubicBezTo>
                  <a:cubicBezTo>
                    <a:pt x="12219" y="10544"/>
                    <a:pt x="12376" y="10661"/>
                    <a:pt x="12422" y="10707"/>
                  </a:cubicBezTo>
                  <a:lnTo>
                    <a:pt x="12422" y="10707"/>
                  </a:lnTo>
                  <a:cubicBezTo>
                    <a:pt x="12361" y="10640"/>
                    <a:pt x="12310" y="10486"/>
                    <a:pt x="12437" y="10476"/>
                  </a:cubicBezTo>
                  <a:cubicBezTo>
                    <a:pt x="12440" y="10476"/>
                    <a:pt x="12442" y="10476"/>
                    <a:pt x="12444" y="10476"/>
                  </a:cubicBezTo>
                  <a:cubicBezTo>
                    <a:pt x="12551" y="10476"/>
                    <a:pt x="12621" y="10595"/>
                    <a:pt x="12707" y="10595"/>
                  </a:cubicBezTo>
                  <a:cubicBezTo>
                    <a:pt x="12715" y="10595"/>
                    <a:pt x="12723" y="10594"/>
                    <a:pt x="12731" y="10592"/>
                  </a:cubicBezTo>
                  <a:cubicBezTo>
                    <a:pt x="12794" y="10571"/>
                    <a:pt x="12600" y="10251"/>
                    <a:pt x="12747" y="10162"/>
                  </a:cubicBezTo>
                  <a:cubicBezTo>
                    <a:pt x="12754" y="10157"/>
                    <a:pt x="12773" y="10155"/>
                    <a:pt x="12801" y="10155"/>
                  </a:cubicBezTo>
                  <a:cubicBezTo>
                    <a:pt x="12850" y="10155"/>
                    <a:pt x="12924" y="10161"/>
                    <a:pt x="12986" y="10161"/>
                  </a:cubicBezTo>
                  <a:cubicBezTo>
                    <a:pt x="13071" y="10161"/>
                    <a:pt x="13134" y="10151"/>
                    <a:pt x="13088" y="10104"/>
                  </a:cubicBezTo>
                  <a:cubicBezTo>
                    <a:pt x="13035" y="10046"/>
                    <a:pt x="12904" y="10062"/>
                    <a:pt x="12951" y="9936"/>
                  </a:cubicBezTo>
                  <a:cubicBezTo>
                    <a:pt x="12967" y="9889"/>
                    <a:pt x="13009" y="9858"/>
                    <a:pt x="13056" y="9852"/>
                  </a:cubicBezTo>
                  <a:cubicBezTo>
                    <a:pt x="13175" y="9852"/>
                    <a:pt x="13247" y="10066"/>
                    <a:pt x="13347" y="10066"/>
                  </a:cubicBezTo>
                  <a:cubicBezTo>
                    <a:pt x="13361" y="10066"/>
                    <a:pt x="13376" y="10061"/>
                    <a:pt x="13392" y="10052"/>
                  </a:cubicBezTo>
                  <a:cubicBezTo>
                    <a:pt x="13486" y="9994"/>
                    <a:pt x="13570" y="9915"/>
                    <a:pt x="13633" y="9826"/>
                  </a:cubicBezTo>
                  <a:cubicBezTo>
                    <a:pt x="13654" y="9789"/>
                    <a:pt x="13628" y="9685"/>
                    <a:pt x="13628" y="9685"/>
                  </a:cubicBezTo>
                  <a:cubicBezTo>
                    <a:pt x="13769" y="9559"/>
                    <a:pt x="13942" y="9464"/>
                    <a:pt x="14068" y="9323"/>
                  </a:cubicBezTo>
                  <a:cubicBezTo>
                    <a:pt x="14190" y="9193"/>
                    <a:pt x="14187" y="9093"/>
                    <a:pt x="14061" y="9093"/>
                  </a:cubicBezTo>
                  <a:cubicBezTo>
                    <a:pt x="14029" y="9093"/>
                    <a:pt x="13989" y="9099"/>
                    <a:pt x="13942" y="9113"/>
                  </a:cubicBezTo>
                  <a:cubicBezTo>
                    <a:pt x="14058" y="9024"/>
                    <a:pt x="14173" y="8924"/>
                    <a:pt x="14323" y="8924"/>
                  </a:cubicBezTo>
                  <a:cubicBezTo>
                    <a:pt x="14351" y="8924"/>
                    <a:pt x="14379" y="8928"/>
                    <a:pt x="14409" y="8935"/>
                  </a:cubicBezTo>
                  <a:cubicBezTo>
                    <a:pt x="14479" y="8952"/>
                    <a:pt x="14570" y="8973"/>
                    <a:pt x="14652" y="8973"/>
                  </a:cubicBezTo>
                  <a:cubicBezTo>
                    <a:pt x="14748" y="8973"/>
                    <a:pt x="14834" y="8944"/>
                    <a:pt x="14865" y="8846"/>
                  </a:cubicBezTo>
                  <a:cubicBezTo>
                    <a:pt x="14912" y="8704"/>
                    <a:pt x="14881" y="8646"/>
                    <a:pt x="15012" y="8542"/>
                  </a:cubicBezTo>
                  <a:cubicBezTo>
                    <a:pt x="15085" y="8505"/>
                    <a:pt x="15153" y="8463"/>
                    <a:pt x="15216" y="8416"/>
                  </a:cubicBezTo>
                  <a:cubicBezTo>
                    <a:pt x="15200" y="8390"/>
                    <a:pt x="15164" y="8337"/>
                    <a:pt x="15185" y="8306"/>
                  </a:cubicBezTo>
                  <a:cubicBezTo>
                    <a:pt x="15279" y="8164"/>
                    <a:pt x="15520" y="8122"/>
                    <a:pt x="15636" y="7996"/>
                  </a:cubicBezTo>
                  <a:cubicBezTo>
                    <a:pt x="15731" y="7897"/>
                    <a:pt x="15791" y="7761"/>
                    <a:pt x="15902" y="7761"/>
                  </a:cubicBezTo>
                  <a:cubicBezTo>
                    <a:pt x="15932" y="7761"/>
                    <a:pt x="15965" y="7770"/>
                    <a:pt x="16003" y="7792"/>
                  </a:cubicBezTo>
                  <a:cubicBezTo>
                    <a:pt x="16020" y="7802"/>
                    <a:pt x="16043" y="7807"/>
                    <a:pt x="16070" y="7807"/>
                  </a:cubicBezTo>
                  <a:cubicBezTo>
                    <a:pt x="16207" y="7807"/>
                    <a:pt x="16432" y="7683"/>
                    <a:pt x="16454" y="7582"/>
                  </a:cubicBezTo>
                  <a:cubicBezTo>
                    <a:pt x="16472" y="7501"/>
                    <a:pt x="16380" y="7479"/>
                    <a:pt x="16292" y="7479"/>
                  </a:cubicBezTo>
                  <a:cubicBezTo>
                    <a:pt x="16233" y="7479"/>
                    <a:pt x="16176" y="7489"/>
                    <a:pt x="16156" y="7498"/>
                  </a:cubicBezTo>
                  <a:lnTo>
                    <a:pt x="16156" y="7498"/>
                  </a:lnTo>
                  <a:cubicBezTo>
                    <a:pt x="16254" y="7456"/>
                    <a:pt x="16356" y="7401"/>
                    <a:pt x="16466" y="7401"/>
                  </a:cubicBezTo>
                  <a:cubicBezTo>
                    <a:pt x="16479" y="7401"/>
                    <a:pt x="16493" y="7402"/>
                    <a:pt x="16506" y="7404"/>
                  </a:cubicBezTo>
                  <a:cubicBezTo>
                    <a:pt x="16617" y="7419"/>
                    <a:pt x="16703" y="7478"/>
                    <a:pt x="16817" y="7478"/>
                  </a:cubicBezTo>
                  <a:cubicBezTo>
                    <a:pt x="16822" y="7478"/>
                    <a:pt x="16826" y="7477"/>
                    <a:pt x="16831" y="7477"/>
                  </a:cubicBezTo>
                  <a:cubicBezTo>
                    <a:pt x="17018" y="7467"/>
                    <a:pt x="17025" y="7297"/>
                    <a:pt x="17193" y="7297"/>
                  </a:cubicBezTo>
                  <a:cubicBezTo>
                    <a:pt x="17205" y="7297"/>
                    <a:pt x="17217" y="7297"/>
                    <a:pt x="17230" y="7299"/>
                  </a:cubicBezTo>
                  <a:cubicBezTo>
                    <a:pt x="17291" y="7306"/>
                    <a:pt x="17457" y="7443"/>
                    <a:pt x="17542" y="7443"/>
                  </a:cubicBezTo>
                  <a:cubicBezTo>
                    <a:pt x="17581" y="7443"/>
                    <a:pt x="17603" y="7415"/>
                    <a:pt x="17591" y="7336"/>
                  </a:cubicBezTo>
                  <a:cubicBezTo>
                    <a:pt x="17574" y="7205"/>
                    <a:pt x="17542" y="7003"/>
                    <a:pt x="17672" y="7003"/>
                  </a:cubicBezTo>
                  <a:cubicBezTo>
                    <a:pt x="17699" y="7003"/>
                    <a:pt x="17733" y="7012"/>
                    <a:pt x="17775" y="7032"/>
                  </a:cubicBezTo>
                  <a:cubicBezTo>
                    <a:pt x="17922" y="7105"/>
                    <a:pt x="17948" y="7194"/>
                    <a:pt x="18121" y="7210"/>
                  </a:cubicBezTo>
                  <a:cubicBezTo>
                    <a:pt x="18173" y="7210"/>
                    <a:pt x="18567" y="7178"/>
                    <a:pt x="18556" y="7079"/>
                  </a:cubicBezTo>
                  <a:cubicBezTo>
                    <a:pt x="18551" y="7006"/>
                    <a:pt x="18350" y="6727"/>
                    <a:pt x="18576" y="6727"/>
                  </a:cubicBezTo>
                  <a:cubicBezTo>
                    <a:pt x="18578" y="6727"/>
                    <a:pt x="18580" y="6727"/>
                    <a:pt x="18582" y="6727"/>
                  </a:cubicBezTo>
                  <a:cubicBezTo>
                    <a:pt x="18755" y="6733"/>
                    <a:pt x="18677" y="6937"/>
                    <a:pt x="18750" y="7026"/>
                  </a:cubicBezTo>
                  <a:cubicBezTo>
                    <a:pt x="18750" y="7026"/>
                    <a:pt x="18871" y="6759"/>
                    <a:pt x="18886" y="6738"/>
                  </a:cubicBezTo>
                  <a:cubicBezTo>
                    <a:pt x="18927" y="6684"/>
                    <a:pt x="18958" y="6663"/>
                    <a:pt x="18984" y="6663"/>
                  </a:cubicBezTo>
                  <a:cubicBezTo>
                    <a:pt x="19021" y="6663"/>
                    <a:pt x="19051" y="6706"/>
                    <a:pt x="19091" y="6759"/>
                  </a:cubicBezTo>
                  <a:cubicBezTo>
                    <a:pt x="19168" y="6856"/>
                    <a:pt x="19399" y="6912"/>
                    <a:pt x="19568" y="6912"/>
                  </a:cubicBezTo>
                  <a:cubicBezTo>
                    <a:pt x="19628" y="6912"/>
                    <a:pt x="19680" y="6905"/>
                    <a:pt x="19715" y="6890"/>
                  </a:cubicBezTo>
                  <a:cubicBezTo>
                    <a:pt x="19877" y="6811"/>
                    <a:pt x="19668" y="6381"/>
                    <a:pt x="19746" y="6371"/>
                  </a:cubicBezTo>
                  <a:cubicBezTo>
                    <a:pt x="19752" y="6370"/>
                    <a:pt x="19758" y="6370"/>
                    <a:pt x="19763" y="6370"/>
                  </a:cubicBezTo>
                  <a:cubicBezTo>
                    <a:pt x="19864" y="6370"/>
                    <a:pt x="19886" y="6500"/>
                    <a:pt x="19951" y="6560"/>
                  </a:cubicBezTo>
                  <a:cubicBezTo>
                    <a:pt x="20040" y="6633"/>
                    <a:pt x="20155" y="6680"/>
                    <a:pt x="20276" y="6691"/>
                  </a:cubicBezTo>
                  <a:cubicBezTo>
                    <a:pt x="20424" y="6696"/>
                    <a:pt x="20685" y="6961"/>
                    <a:pt x="20813" y="6961"/>
                  </a:cubicBezTo>
                  <a:cubicBezTo>
                    <a:pt x="20826" y="6961"/>
                    <a:pt x="20837" y="6959"/>
                    <a:pt x="20847" y="6953"/>
                  </a:cubicBezTo>
                  <a:cubicBezTo>
                    <a:pt x="20896" y="6931"/>
                    <a:pt x="20988" y="6758"/>
                    <a:pt x="21048" y="6758"/>
                  </a:cubicBezTo>
                  <a:cubicBezTo>
                    <a:pt x="21059" y="6758"/>
                    <a:pt x="21069" y="6765"/>
                    <a:pt x="21078" y="6780"/>
                  </a:cubicBezTo>
                  <a:cubicBezTo>
                    <a:pt x="21120" y="6859"/>
                    <a:pt x="21115" y="6932"/>
                    <a:pt x="21220" y="6953"/>
                  </a:cubicBezTo>
                  <a:cubicBezTo>
                    <a:pt x="21235" y="6956"/>
                    <a:pt x="21250" y="6958"/>
                    <a:pt x="21265" y="6958"/>
                  </a:cubicBezTo>
                  <a:cubicBezTo>
                    <a:pt x="21480" y="6958"/>
                    <a:pt x="21623" y="6633"/>
                    <a:pt x="21850" y="6633"/>
                  </a:cubicBezTo>
                  <a:cubicBezTo>
                    <a:pt x="21854" y="6633"/>
                    <a:pt x="21859" y="6633"/>
                    <a:pt x="21864" y="6633"/>
                  </a:cubicBezTo>
                  <a:cubicBezTo>
                    <a:pt x="22127" y="6649"/>
                    <a:pt x="22168" y="7100"/>
                    <a:pt x="22347" y="7142"/>
                  </a:cubicBezTo>
                  <a:cubicBezTo>
                    <a:pt x="22348" y="7142"/>
                    <a:pt x="22350" y="7142"/>
                    <a:pt x="22352" y="7142"/>
                  </a:cubicBezTo>
                  <a:cubicBezTo>
                    <a:pt x="22412" y="7142"/>
                    <a:pt x="22351" y="6943"/>
                    <a:pt x="22326" y="6937"/>
                  </a:cubicBezTo>
                  <a:lnTo>
                    <a:pt x="22326" y="6937"/>
                  </a:lnTo>
                  <a:cubicBezTo>
                    <a:pt x="22478" y="6969"/>
                    <a:pt x="22457" y="7178"/>
                    <a:pt x="22588" y="7189"/>
                  </a:cubicBezTo>
                  <a:cubicBezTo>
                    <a:pt x="22630" y="7193"/>
                    <a:pt x="22669" y="7194"/>
                    <a:pt x="22708" y="7194"/>
                  </a:cubicBezTo>
                  <a:cubicBezTo>
                    <a:pt x="22756" y="7194"/>
                    <a:pt x="22802" y="7192"/>
                    <a:pt x="22849" y="7192"/>
                  </a:cubicBezTo>
                  <a:cubicBezTo>
                    <a:pt x="22921" y="7192"/>
                    <a:pt x="22994" y="7196"/>
                    <a:pt x="23076" y="7215"/>
                  </a:cubicBezTo>
                  <a:cubicBezTo>
                    <a:pt x="23057" y="7210"/>
                    <a:pt x="23052" y="7209"/>
                    <a:pt x="23058" y="7209"/>
                  </a:cubicBezTo>
                  <a:cubicBezTo>
                    <a:pt x="23069" y="7209"/>
                    <a:pt x="23111" y="7214"/>
                    <a:pt x="23158" y="7214"/>
                  </a:cubicBezTo>
                  <a:cubicBezTo>
                    <a:pt x="23202" y="7214"/>
                    <a:pt x="23249" y="7210"/>
                    <a:pt x="23280" y="7194"/>
                  </a:cubicBezTo>
                  <a:cubicBezTo>
                    <a:pt x="23311" y="7179"/>
                    <a:pt x="23338" y="7173"/>
                    <a:pt x="23361" y="7173"/>
                  </a:cubicBezTo>
                  <a:cubicBezTo>
                    <a:pt x="23420" y="7173"/>
                    <a:pt x="23460" y="7214"/>
                    <a:pt x="23516" y="7262"/>
                  </a:cubicBezTo>
                  <a:cubicBezTo>
                    <a:pt x="23672" y="7373"/>
                    <a:pt x="23862" y="7436"/>
                    <a:pt x="24059" y="7436"/>
                  </a:cubicBezTo>
                  <a:cubicBezTo>
                    <a:pt x="24066" y="7436"/>
                    <a:pt x="24074" y="7436"/>
                    <a:pt x="24082" y="7435"/>
                  </a:cubicBezTo>
                  <a:cubicBezTo>
                    <a:pt x="24134" y="7431"/>
                    <a:pt x="24325" y="7326"/>
                    <a:pt x="24403" y="7326"/>
                  </a:cubicBezTo>
                  <a:cubicBezTo>
                    <a:pt x="24428" y="7326"/>
                    <a:pt x="24441" y="7337"/>
                    <a:pt x="24433" y="7367"/>
                  </a:cubicBezTo>
                  <a:cubicBezTo>
                    <a:pt x="24374" y="7554"/>
                    <a:pt x="24301" y="7741"/>
                    <a:pt x="24451" y="7741"/>
                  </a:cubicBezTo>
                  <a:cubicBezTo>
                    <a:pt x="24486" y="7741"/>
                    <a:pt x="24533" y="7731"/>
                    <a:pt x="24596" y="7708"/>
                  </a:cubicBezTo>
                  <a:cubicBezTo>
                    <a:pt x="24690" y="7673"/>
                    <a:pt x="24809" y="7603"/>
                    <a:pt x="24923" y="7563"/>
                  </a:cubicBezTo>
                  <a:lnTo>
                    <a:pt x="24923" y="7563"/>
                  </a:lnTo>
                  <a:cubicBezTo>
                    <a:pt x="24878" y="7608"/>
                    <a:pt x="24843" y="7668"/>
                    <a:pt x="24837" y="7703"/>
                  </a:cubicBezTo>
                  <a:cubicBezTo>
                    <a:pt x="24885" y="7721"/>
                    <a:pt x="24951" y="7753"/>
                    <a:pt x="25009" y="7753"/>
                  </a:cubicBezTo>
                  <a:cubicBezTo>
                    <a:pt x="25052" y="7753"/>
                    <a:pt x="25091" y="7735"/>
                    <a:pt x="25115" y="7682"/>
                  </a:cubicBezTo>
                  <a:cubicBezTo>
                    <a:pt x="25106" y="7628"/>
                    <a:pt x="25093" y="7578"/>
                    <a:pt x="25071" y="7533"/>
                  </a:cubicBezTo>
                  <a:lnTo>
                    <a:pt x="25071" y="7533"/>
                  </a:lnTo>
                  <a:cubicBezTo>
                    <a:pt x="25072" y="7533"/>
                    <a:pt x="25073" y="7533"/>
                    <a:pt x="25074" y="7533"/>
                  </a:cubicBezTo>
                  <a:cubicBezTo>
                    <a:pt x="25156" y="7533"/>
                    <a:pt x="25227" y="7569"/>
                    <a:pt x="25272" y="7671"/>
                  </a:cubicBezTo>
                  <a:cubicBezTo>
                    <a:pt x="25341" y="7829"/>
                    <a:pt x="25356" y="8033"/>
                    <a:pt x="25482" y="8148"/>
                  </a:cubicBezTo>
                  <a:cubicBezTo>
                    <a:pt x="25539" y="8196"/>
                    <a:pt x="25584" y="8205"/>
                    <a:pt x="25625" y="8205"/>
                  </a:cubicBezTo>
                  <a:cubicBezTo>
                    <a:pt x="25652" y="8205"/>
                    <a:pt x="25677" y="8201"/>
                    <a:pt x="25703" y="8201"/>
                  </a:cubicBezTo>
                  <a:cubicBezTo>
                    <a:pt x="25729" y="8201"/>
                    <a:pt x="25756" y="8205"/>
                    <a:pt x="25786" y="8222"/>
                  </a:cubicBezTo>
                  <a:cubicBezTo>
                    <a:pt x="25886" y="8269"/>
                    <a:pt x="25875" y="8489"/>
                    <a:pt x="25985" y="8547"/>
                  </a:cubicBezTo>
                  <a:cubicBezTo>
                    <a:pt x="25987" y="8547"/>
                    <a:pt x="25988" y="8548"/>
                    <a:pt x="25989" y="8548"/>
                  </a:cubicBezTo>
                  <a:cubicBezTo>
                    <a:pt x="26016" y="8548"/>
                    <a:pt x="26097" y="8463"/>
                    <a:pt x="26132" y="8458"/>
                  </a:cubicBezTo>
                  <a:cubicBezTo>
                    <a:pt x="26151" y="8453"/>
                    <a:pt x="26168" y="8451"/>
                    <a:pt x="26183" y="8451"/>
                  </a:cubicBezTo>
                  <a:cubicBezTo>
                    <a:pt x="26393" y="8451"/>
                    <a:pt x="26325" y="8857"/>
                    <a:pt x="26435" y="8928"/>
                  </a:cubicBezTo>
                  <a:lnTo>
                    <a:pt x="26435" y="8928"/>
                  </a:lnTo>
                  <a:cubicBezTo>
                    <a:pt x="26389" y="8895"/>
                    <a:pt x="26527" y="8604"/>
                    <a:pt x="26653" y="8604"/>
                  </a:cubicBezTo>
                  <a:cubicBezTo>
                    <a:pt x="26697" y="8604"/>
                    <a:pt x="26739" y="8640"/>
                    <a:pt x="26772" y="8736"/>
                  </a:cubicBezTo>
                  <a:cubicBezTo>
                    <a:pt x="26835" y="8940"/>
                    <a:pt x="26788" y="8919"/>
                    <a:pt x="26987" y="9050"/>
                  </a:cubicBezTo>
                  <a:cubicBezTo>
                    <a:pt x="27054" y="9149"/>
                    <a:pt x="27045" y="9181"/>
                    <a:pt x="26968" y="9293"/>
                  </a:cubicBezTo>
                  <a:lnTo>
                    <a:pt x="26968" y="9293"/>
                  </a:lnTo>
                  <a:cubicBezTo>
                    <a:pt x="27012" y="9230"/>
                    <a:pt x="27061" y="9207"/>
                    <a:pt x="27114" y="9207"/>
                  </a:cubicBezTo>
                  <a:cubicBezTo>
                    <a:pt x="27259" y="9207"/>
                    <a:pt x="27428" y="9384"/>
                    <a:pt x="27567" y="9384"/>
                  </a:cubicBezTo>
                  <a:cubicBezTo>
                    <a:pt x="27614" y="9384"/>
                    <a:pt x="27657" y="9365"/>
                    <a:pt x="27695" y="9312"/>
                  </a:cubicBezTo>
                  <a:lnTo>
                    <a:pt x="27695" y="9312"/>
                  </a:lnTo>
                  <a:cubicBezTo>
                    <a:pt x="27585" y="9470"/>
                    <a:pt x="27946" y="9700"/>
                    <a:pt x="28051" y="9758"/>
                  </a:cubicBezTo>
                  <a:cubicBezTo>
                    <a:pt x="28146" y="9816"/>
                    <a:pt x="28245" y="9852"/>
                    <a:pt x="28345" y="9873"/>
                  </a:cubicBezTo>
                  <a:cubicBezTo>
                    <a:pt x="28345" y="9873"/>
                    <a:pt x="28507" y="9794"/>
                    <a:pt x="28546" y="9794"/>
                  </a:cubicBezTo>
                  <a:cubicBezTo>
                    <a:pt x="28552" y="9794"/>
                    <a:pt x="28555" y="9796"/>
                    <a:pt x="28555" y="9800"/>
                  </a:cubicBezTo>
                  <a:cubicBezTo>
                    <a:pt x="28539" y="9910"/>
                    <a:pt x="28345" y="10073"/>
                    <a:pt x="28277" y="10156"/>
                  </a:cubicBezTo>
                  <a:cubicBezTo>
                    <a:pt x="28408" y="10141"/>
                    <a:pt x="28534" y="10177"/>
                    <a:pt x="28649" y="10078"/>
                  </a:cubicBezTo>
                  <a:cubicBezTo>
                    <a:pt x="28731" y="10007"/>
                    <a:pt x="28832" y="9915"/>
                    <a:pt x="28940" y="9915"/>
                  </a:cubicBezTo>
                  <a:cubicBezTo>
                    <a:pt x="28983" y="9915"/>
                    <a:pt x="29028" y="9930"/>
                    <a:pt x="29074" y="9968"/>
                  </a:cubicBezTo>
                  <a:cubicBezTo>
                    <a:pt x="29021" y="10031"/>
                    <a:pt x="28764" y="10230"/>
                    <a:pt x="28780" y="10303"/>
                  </a:cubicBezTo>
                  <a:cubicBezTo>
                    <a:pt x="28792" y="10355"/>
                    <a:pt x="28842" y="10372"/>
                    <a:pt x="28899" y="10372"/>
                  </a:cubicBezTo>
                  <a:cubicBezTo>
                    <a:pt x="28970" y="10372"/>
                    <a:pt x="29052" y="10347"/>
                    <a:pt x="29089" y="10329"/>
                  </a:cubicBezTo>
                  <a:cubicBezTo>
                    <a:pt x="29168" y="10387"/>
                    <a:pt x="29226" y="10466"/>
                    <a:pt x="29262" y="10555"/>
                  </a:cubicBezTo>
                  <a:cubicBezTo>
                    <a:pt x="29283" y="10623"/>
                    <a:pt x="29252" y="10780"/>
                    <a:pt x="29304" y="10828"/>
                  </a:cubicBezTo>
                  <a:cubicBezTo>
                    <a:pt x="29320" y="10841"/>
                    <a:pt x="29339" y="10847"/>
                    <a:pt x="29360" y="10847"/>
                  </a:cubicBezTo>
                  <a:cubicBezTo>
                    <a:pt x="29444" y="10847"/>
                    <a:pt x="29561" y="10756"/>
                    <a:pt x="29622" y="10756"/>
                  </a:cubicBezTo>
                  <a:cubicBezTo>
                    <a:pt x="29637" y="10756"/>
                    <a:pt x="29649" y="10761"/>
                    <a:pt x="29656" y="10775"/>
                  </a:cubicBezTo>
                  <a:cubicBezTo>
                    <a:pt x="29666" y="10791"/>
                    <a:pt x="29635" y="10917"/>
                    <a:pt x="29650" y="10959"/>
                  </a:cubicBezTo>
                  <a:cubicBezTo>
                    <a:pt x="29671" y="11016"/>
                    <a:pt x="29708" y="11074"/>
                    <a:pt x="29755" y="11121"/>
                  </a:cubicBezTo>
                  <a:cubicBezTo>
                    <a:pt x="29865" y="11258"/>
                    <a:pt x="30017" y="11289"/>
                    <a:pt x="30138" y="11404"/>
                  </a:cubicBezTo>
                  <a:cubicBezTo>
                    <a:pt x="30243" y="11504"/>
                    <a:pt x="30154" y="11645"/>
                    <a:pt x="30285" y="11693"/>
                  </a:cubicBezTo>
                  <a:cubicBezTo>
                    <a:pt x="30313" y="11707"/>
                    <a:pt x="30344" y="11714"/>
                    <a:pt x="30375" y="11714"/>
                  </a:cubicBezTo>
                  <a:cubicBezTo>
                    <a:pt x="30419" y="11714"/>
                    <a:pt x="30462" y="11700"/>
                    <a:pt x="30499" y="11671"/>
                  </a:cubicBezTo>
                  <a:lnTo>
                    <a:pt x="30499" y="11671"/>
                  </a:lnTo>
                  <a:cubicBezTo>
                    <a:pt x="30328" y="11816"/>
                    <a:pt x="30251" y="11880"/>
                    <a:pt x="30400" y="12070"/>
                  </a:cubicBezTo>
                  <a:lnTo>
                    <a:pt x="30500" y="11986"/>
                  </a:lnTo>
                  <a:cubicBezTo>
                    <a:pt x="30599" y="12101"/>
                    <a:pt x="30843" y="12574"/>
                    <a:pt x="31006" y="12574"/>
                  </a:cubicBezTo>
                  <a:cubicBezTo>
                    <a:pt x="31007" y="12574"/>
                    <a:pt x="31007" y="12574"/>
                    <a:pt x="31008" y="12574"/>
                  </a:cubicBezTo>
                  <a:cubicBezTo>
                    <a:pt x="31021" y="12574"/>
                    <a:pt x="31133" y="12393"/>
                    <a:pt x="31199" y="12393"/>
                  </a:cubicBezTo>
                  <a:cubicBezTo>
                    <a:pt x="31213" y="12393"/>
                    <a:pt x="31225" y="12401"/>
                    <a:pt x="31234" y="12421"/>
                  </a:cubicBezTo>
                  <a:cubicBezTo>
                    <a:pt x="31281" y="12521"/>
                    <a:pt x="31234" y="12720"/>
                    <a:pt x="31265" y="12841"/>
                  </a:cubicBezTo>
                  <a:cubicBezTo>
                    <a:pt x="31339" y="13150"/>
                    <a:pt x="31485" y="13433"/>
                    <a:pt x="31690" y="13680"/>
                  </a:cubicBezTo>
                  <a:cubicBezTo>
                    <a:pt x="31800" y="13806"/>
                    <a:pt x="31968" y="13811"/>
                    <a:pt x="32073" y="13942"/>
                  </a:cubicBezTo>
                  <a:cubicBezTo>
                    <a:pt x="32162" y="14060"/>
                    <a:pt x="32222" y="14093"/>
                    <a:pt x="32295" y="14093"/>
                  </a:cubicBezTo>
                  <a:cubicBezTo>
                    <a:pt x="32356" y="14093"/>
                    <a:pt x="32425" y="14071"/>
                    <a:pt x="32529" y="14057"/>
                  </a:cubicBezTo>
                  <a:lnTo>
                    <a:pt x="32529" y="14057"/>
                  </a:lnTo>
                  <a:cubicBezTo>
                    <a:pt x="32455" y="14072"/>
                    <a:pt x="32307" y="14583"/>
                    <a:pt x="32477" y="14583"/>
                  </a:cubicBezTo>
                  <a:cubicBezTo>
                    <a:pt x="32487" y="14583"/>
                    <a:pt x="32500" y="14581"/>
                    <a:pt x="32513" y="14576"/>
                  </a:cubicBezTo>
                  <a:cubicBezTo>
                    <a:pt x="32655" y="14534"/>
                    <a:pt x="32634" y="14021"/>
                    <a:pt x="32786" y="13979"/>
                  </a:cubicBezTo>
                  <a:lnTo>
                    <a:pt x="32786" y="13979"/>
                  </a:lnTo>
                  <a:lnTo>
                    <a:pt x="32749" y="14440"/>
                  </a:lnTo>
                  <a:cubicBezTo>
                    <a:pt x="32707" y="14618"/>
                    <a:pt x="32649" y="14875"/>
                    <a:pt x="32482" y="14980"/>
                  </a:cubicBezTo>
                  <a:cubicBezTo>
                    <a:pt x="32534" y="14947"/>
                    <a:pt x="32578" y="14934"/>
                    <a:pt x="32617" y="14934"/>
                  </a:cubicBezTo>
                  <a:cubicBezTo>
                    <a:pt x="32786" y="14934"/>
                    <a:pt x="32856" y="15183"/>
                    <a:pt x="33048" y="15221"/>
                  </a:cubicBezTo>
                  <a:cubicBezTo>
                    <a:pt x="33168" y="15421"/>
                    <a:pt x="33132" y="15436"/>
                    <a:pt x="32959" y="15515"/>
                  </a:cubicBezTo>
                  <a:cubicBezTo>
                    <a:pt x="32803" y="15582"/>
                    <a:pt x="32960" y="15716"/>
                    <a:pt x="32868" y="15775"/>
                  </a:cubicBezTo>
                  <a:lnTo>
                    <a:pt x="32868" y="15775"/>
                  </a:lnTo>
                  <a:lnTo>
                    <a:pt x="33357" y="15478"/>
                  </a:lnTo>
                  <a:lnTo>
                    <a:pt x="33357" y="15478"/>
                  </a:lnTo>
                  <a:cubicBezTo>
                    <a:pt x="33467" y="15662"/>
                    <a:pt x="33111" y="15966"/>
                    <a:pt x="33137" y="15976"/>
                  </a:cubicBezTo>
                  <a:cubicBezTo>
                    <a:pt x="33279" y="16039"/>
                    <a:pt x="33661" y="16065"/>
                    <a:pt x="33604" y="16301"/>
                  </a:cubicBezTo>
                  <a:cubicBezTo>
                    <a:pt x="33563" y="16477"/>
                    <a:pt x="33615" y="17039"/>
                    <a:pt x="33892" y="17039"/>
                  </a:cubicBezTo>
                  <a:cubicBezTo>
                    <a:pt x="33903" y="17039"/>
                    <a:pt x="33916" y="17038"/>
                    <a:pt x="33929" y="17035"/>
                  </a:cubicBezTo>
                  <a:cubicBezTo>
                    <a:pt x="33933" y="17035"/>
                    <a:pt x="33937" y="17034"/>
                    <a:pt x="33940" y="17034"/>
                  </a:cubicBezTo>
                  <a:cubicBezTo>
                    <a:pt x="34072" y="17034"/>
                    <a:pt x="34107" y="17377"/>
                    <a:pt x="34280" y="17408"/>
                  </a:cubicBezTo>
                  <a:cubicBezTo>
                    <a:pt x="34610" y="17460"/>
                    <a:pt x="34238" y="17701"/>
                    <a:pt x="34275" y="17838"/>
                  </a:cubicBezTo>
                  <a:cubicBezTo>
                    <a:pt x="34317" y="17990"/>
                    <a:pt x="34521" y="17958"/>
                    <a:pt x="34589" y="18089"/>
                  </a:cubicBezTo>
                  <a:cubicBezTo>
                    <a:pt x="34668" y="18257"/>
                    <a:pt x="34579" y="18252"/>
                    <a:pt x="34463" y="18288"/>
                  </a:cubicBezTo>
                  <a:cubicBezTo>
                    <a:pt x="34332" y="18330"/>
                    <a:pt x="34589" y="18493"/>
                    <a:pt x="34610" y="18498"/>
                  </a:cubicBezTo>
                  <a:cubicBezTo>
                    <a:pt x="34741" y="18540"/>
                    <a:pt x="34699" y="18603"/>
                    <a:pt x="34710" y="18671"/>
                  </a:cubicBezTo>
                  <a:cubicBezTo>
                    <a:pt x="34717" y="18706"/>
                    <a:pt x="34739" y="18720"/>
                    <a:pt x="34768" y="18720"/>
                  </a:cubicBezTo>
                  <a:cubicBezTo>
                    <a:pt x="34863" y="18720"/>
                    <a:pt x="35041" y="18586"/>
                    <a:pt x="35102" y="18586"/>
                  </a:cubicBezTo>
                  <a:cubicBezTo>
                    <a:pt x="35137" y="18586"/>
                    <a:pt x="35134" y="18629"/>
                    <a:pt x="35056" y="18766"/>
                  </a:cubicBezTo>
                  <a:cubicBezTo>
                    <a:pt x="34920" y="19007"/>
                    <a:pt x="35066" y="19232"/>
                    <a:pt x="35313" y="19279"/>
                  </a:cubicBezTo>
                  <a:cubicBezTo>
                    <a:pt x="35591" y="19327"/>
                    <a:pt x="35701" y="19410"/>
                    <a:pt x="35481" y="19694"/>
                  </a:cubicBezTo>
                  <a:cubicBezTo>
                    <a:pt x="35350" y="19861"/>
                    <a:pt x="35932" y="20040"/>
                    <a:pt x="35800" y="20244"/>
                  </a:cubicBezTo>
                  <a:cubicBezTo>
                    <a:pt x="35820" y="20214"/>
                    <a:pt x="35860" y="20201"/>
                    <a:pt x="35910" y="20201"/>
                  </a:cubicBezTo>
                  <a:cubicBezTo>
                    <a:pt x="36130" y="20201"/>
                    <a:pt x="36533" y="20441"/>
                    <a:pt x="36157" y="20475"/>
                  </a:cubicBezTo>
                  <a:cubicBezTo>
                    <a:pt x="35816" y="20685"/>
                    <a:pt x="36241" y="20758"/>
                    <a:pt x="36367" y="20910"/>
                  </a:cubicBezTo>
                  <a:cubicBezTo>
                    <a:pt x="36440" y="20999"/>
                    <a:pt x="36534" y="21130"/>
                    <a:pt x="36534" y="21256"/>
                  </a:cubicBezTo>
                  <a:cubicBezTo>
                    <a:pt x="36534" y="21329"/>
                    <a:pt x="36461" y="21335"/>
                    <a:pt x="36503" y="21419"/>
                  </a:cubicBezTo>
                  <a:cubicBezTo>
                    <a:pt x="36558" y="21524"/>
                    <a:pt x="36778" y="21787"/>
                    <a:pt x="36931" y="21787"/>
                  </a:cubicBezTo>
                  <a:cubicBezTo>
                    <a:pt x="36952" y="21787"/>
                    <a:pt x="36972" y="21782"/>
                    <a:pt x="36990" y="21770"/>
                  </a:cubicBezTo>
                  <a:lnTo>
                    <a:pt x="36990" y="21770"/>
                  </a:lnTo>
                  <a:cubicBezTo>
                    <a:pt x="36859" y="21854"/>
                    <a:pt x="36723" y="21906"/>
                    <a:pt x="36812" y="22079"/>
                  </a:cubicBezTo>
                  <a:cubicBezTo>
                    <a:pt x="36865" y="22179"/>
                    <a:pt x="37164" y="22210"/>
                    <a:pt x="37054" y="22341"/>
                  </a:cubicBezTo>
                  <a:cubicBezTo>
                    <a:pt x="37054" y="22341"/>
                    <a:pt x="37055" y="22341"/>
                    <a:pt x="37056" y="22341"/>
                  </a:cubicBezTo>
                  <a:cubicBezTo>
                    <a:pt x="37072" y="22341"/>
                    <a:pt x="37139" y="22395"/>
                    <a:pt x="37189" y="22395"/>
                  </a:cubicBezTo>
                  <a:cubicBezTo>
                    <a:pt x="37199" y="22395"/>
                    <a:pt x="37208" y="22393"/>
                    <a:pt x="37216" y="22389"/>
                  </a:cubicBezTo>
                  <a:cubicBezTo>
                    <a:pt x="37226" y="22384"/>
                    <a:pt x="37234" y="22382"/>
                    <a:pt x="37241" y="22382"/>
                  </a:cubicBezTo>
                  <a:cubicBezTo>
                    <a:pt x="37288" y="22382"/>
                    <a:pt x="37285" y="22478"/>
                    <a:pt x="37289" y="22514"/>
                  </a:cubicBezTo>
                  <a:cubicBezTo>
                    <a:pt x="37301" y="22695"/>
                    <a:pt x="37406" y="22986"/>
                    <a:pt x="37588" y="22986"/>
                  </a:cubicBezTo>
                  <a:cubicBezTo>
                    <a:pt x="37635" y="22986"/>
                    <a:pt x="37687" y="22966"/>
                    <a:pt x="37744" y="22921"/>
                  </a:cubicBezTo>
                  <a:lnTo>
                    <a:pt x="37744" y="22921"/>
                  </a:lnTo>
                  <a:cubicBezTo>
                    <a:pt x="37663" y="22996"/>
                    <a:pt x="37517" y="23160"/>
                    <a:pt x="37725" y="23196"/>
                  </a:cubicBezTo>
                  <a:cubicBezTo>
                    <a:pt x="37940" y="23222"/>
                    <a:pt x="37924" y="23170"/>
                    <a:pt x="38107" y="23322"/>
                  </a:cubicBezTo>
                  <a:cubicBezTo>
                    <a:pt x="38090" y="23308"/>
                    <a:pt x="38072" y="23302"/>
                    <a:pt x="38054" y="23302"/>
                  </a:cubicBezTo>
                  <a:cubicBezTo>
                    <a:pt x="37955" y="23302"/>
                    <a:pt x="37861" y="23485"/>
                    <a:pt x="38003" y="23605"/>
                  </a:cubicBezTo>
                  <a:cubicBezTo>
                    <a:pt x="38134" y="23715"/>
                    <a:pt x="38286" y="23794"/>
                    <a:pt x="38453" y="23836"/>
                  </a:cubicBezTo>
                  <a:cubicBezTo>
                    <a:pt x="38555" y="23860"/>
                    <a:pt x="38630" y="23873"/>
                    <a:pt x="38687" y="23873"/>
                  </a:cubicBezTo>
                  <a:cubicBezTo>
                    <a:pt x="38824" y="23873"/>
                    <a:pt x="38860" y="23802"/>
                    <a:pt x="38931" y="23657"/>
                  </a:cubicBezTo>
                  <a:cubicBezTo>
                    <a:pt x="39193" y="23757"/>
                    <a:pt x="39119" y="23778"/>
                    <a:pt x="39166" y="23967"/>
                  </a:cubicBezTo>
                  <a:cubicBezTo>
                    <a:pt x="39166" y="23967"/>
                    <a:pt x="39369" y="23794"/>
                    <a:pt x="39391" y="23731"/>
                  </a:cubicBezTo>
                  <a:lnTo>
                    <a:pt x="39391" y="23731"/>
                  </a:lnTo>
                  <a:cubicBezTo>
                    <a:pt x="39335" y="23943"/>
                    <a:pt x="39361" y="24121"/>
                    <a:pt x="39413" y="24355"/>
                  </a:cubicBezTo>
                  <a:cubicBezTo>
                    <a:pt x="39586" y="24276"/>
                    <a:pt x="39748" y="24171"/>
                    <a:pt x="39890" y="24045"/>
                  </a:cubicBezTo>
                  <a:cubicBezTo>
                    <a:pt x="40003" y="23938"/>
                    <a:pt x="40130" y="23909"/>
                    <a:pt x="40266" y="23909"/>
                  </a:cubicBezTo>
                  <a:cubicBezTo>
                    <a:pt x="40401" y="23909"/>
                    <a:pt x="40545" y="23938"/>
                    <a:pt x="40692" y="23946"/>
                  </a:cubicBezTo>
                  <a:cubicBezTo>
                    <a:pt x="40716" y="23950"/>
                    <a:pt x="40751" y="23952"/>
                    <a:pt x="40792" y="23952"/>
                  </a:cubicBezTo>
                  <a:cubicBezTo>
                    <a:pt x="41008" y="23952"/>
                    <a:pt x="41406" y="23889"/>
                    <a:pt x="41358" y="23705"/>
                  </a:cubicBezTo>
                  <a:cubicBezTo>
                    <a:pt x="41306" y="23532"/>
                    <a:pt x="41243" y="23364"/>
                    <a:pt x="41164" y="23196"/>
                  </a:cubicBezTo>
                  <a:cubicBezTo>
                    <a:pt x="41182" y="23189"/>
                    <a:pt x="41198" y="23185"/>
                    <a:pt x="41214" y="23185"/>
                  </a:cubicBezTo>
                  <a:cubicBezTo>
                    <a:pt x="41347" y="23185"/>
                    <a:pt x="41419" y="23429"/>
                    <a:pt x="41462" y="23538"/>
                  </a:cubicBezTo>
                  <a:lnTo>
                    <a:pt x="41462" y="23538"/>
                  </a:lnTo>
                  <a:cubicBezTo>
                    <a:pt x="41451" y="23499"/>
                    <a:pt x="41487" y="23483"/>
                    <a:pt x="41541" y="23483"/>
                  </a:cubicBezTo>
                  <a:cubicBezTo>
                    <a:pt x="41641" y="23483"/>
                    <a:pt x="41801" y="23536"/>
                    <a:pt x="41840" y="23594"/>
                  </a:cubicBezTo>
                  <a:cubicBezTo>
                    <a:pt x="41877" y="23660"/>
                    <a:pt x="41926" y="23766"/>
                    <a:pt x="42023" y="23766"/>
                  </a:cubicBezTo>
                  <a:cubicBezTo>
                    <a:pt x="42050" y="23766"/>
                    <a:pt x="42082" y="23757"/>
                    <a:pt x="42118" y="23736"/>
                  </a:cubicBezTo>
                  <a:lnTo>
                    <a:pt x="41819" y="23256"/>
                  </a:lnTo>
                  <a:lnTo>
                    <a:pt x="41819" y="23256"/>
                  </a:lnTo>
                  <a:cubicBezTo>
                    <a:pt x="41854" y="23309"/>
                    <a:pt x="41907" y="23331"/>
                    <a:pt x="41971" y="23331"/>
                  </a:cubicBezTo>
                  <a:cubicBezTo>
                    <a:pt x="42245" y="23331"/>
                    <a:pt x="42724" y="22927"/>
                    <a:pt x="42821" y="22750"/>
                  </a:cubicBezTo>
                  <a:lnTo>
                    <a:pt x="42821" y="22750"/>
                  </a:lnTo>
                  <a:cubicBezTo>
                    <a:pt x="42787" y="22795"/>
                    <a:pt x="42750" y="22812"/>
                    <a:pt x="42714" y="22812"/>
                  </a:cubicBezTo>
                  <a:cubicBezTo>
                    <a:pt x="42640" y="22812"/>
                    <a:pt x="42568" y="22742"/>
                    <a:pt x="42522" y="22703"/>
                  </a:cubicBezTo>
                  <a:cubicBezTo>
                    <a:pt x="42727" y="22499"/>
                    <a:pt x="43240" y="22630"/>
                    <a:pt x="43177" y="22195"/>
                  </a:cubicBezTo>
                  <a:cubicBezTo>
                    <a:pt x="43152" y="22143"/>
                    <a:pt x="43019" y="21801"/>
                    <a:pt x="43180" y="21801"/>
                  </a:cubicBezTo>
                  <a:cubicBezTo>
                    <a:pt x="43183" y="21801"/>
                    <a:pt x="43185" y="21801"/>
                    <a:pt x="43188" y="21801"/>
                  </a:cubicBezTo>
                  <a:cubicBezTo>
                    <a:pt x="43247" y="21801"/>
                    <a:pt x="43358" y="22003"/>
                    <a:pt x="43434" y="22003"/>
                  </a:cubicBezTo>
                  <a:cubicBezTo>
                    <a:pt x="43460" y="22003"/>
                    <a:pt x="43483" y="21979"/>
                    <a:pt x="43497" y="21917"/>
                  </a:cubicBezTo>
                  <a:cubicBezTo>
                    <a:pt x="43565" y="21644"/>
                    <a:pt x="43434" y="21523"/>
                    <a:pt x="43550" y="21225"/>
                  </a:cubicBezTo>
                  <a:cubicBezTo>
                    <a:pt x="43628" y="20989"/>
                    <a:pt x="43744" y="20789"/>
                    <a:pt x="43723" y="20512"/>
                  </a:cubicBezTo>
                  <a:cubicBezTo>
                    <a:pt x="43710" y="20322"/>
                    <a:pt x="43583" y="20193"/>
                    <a:pt x="43493" y="20193"/>
                  </a:cubicBezTo>
                  <a:cubicBezTo>
                    <a:pt x="43433" y="20193"/>
                    <a:pt x="43389" y="20250"/>
                    <a:pt x="43406" y="20384"/>
                  </a:cubicBezTo>
                  <a:lnTo>
                    <a:pt x="43406" y="20384"/>
                  </a:lnTo>
                  <a:lnTo>
                    <a:pt x="43340" y="19903"/>
                  </a:lnTo>
                  <a:cubicBezTo>
                    <a:pt x="43340" y="19746"/>
                    <a:pt x="43408" y="19652"/>
                    <a:pt x="43429" y="19505"/>
                  </a:cubicBezTo>
                  <a:cubicBezTo>
                    <a:pt x="43440" y="19410"/>
                    <a:pt x="43361" y="19327"/>
                    <a:pt x="43303" y="19269"/>
                  </a:cubicBezTo>
                  <a:cubicBezTo>
                    <a:pt x="43248" y="19216"/>
                    <a:pt x="43207" y="19197"/>
                    <a:pt x="43169" y="19197"/>
                  </a:cubicBezTo>
                  <a:cubicBezTo>
                    <a:pt x="43105" y="19197"/>
                    <a:pt x="43053" y="19251"/>
                    <a:pt x="42968" y="19290"/>
                  </a:cubicBezTo>
                  <a:cubicBezTo>
                    <a:pt x="43087" y="19341"/>
                    <a:pt x="43085" y="19419"/>
                    <a:pt x="43010" y="19419"/>
                  </a:cubicBezTo>
                  <a:cubicBezTo>
                    <a:pt x="42993" y="19419"/>
                    <a:pt x="42972" y="19415"/>
                    <a:pt x="42947" y="19405"/>
                  </a:cubicBezTo>
                  <a:cubicBezTo>
                    <a:pt x="42826" y="19369"/>
                    <a:pt x="42727" y="19274"/>
                    <a:pt x="42685" y="19159"/>
                  </a:cubicBezTo>
                  <a:cubicBezTo>
                    <a:pt x="42616" y="18918"/>
                    <a:pt x="43135" y="19117"/>
                    <a:pt x="42978" y="18860"/>
                  </a:cubicBezTo>
                  <a:cubicBezTo>
                    <a:pt x="42920" y="18765"/>
                    <a:pt x="42673" y="18509"/>
                    <a:pt x="42537" y="18509"/>
                  </a:cubicBezTo>
                  <a:cubicBezTo>
                    <a:pt x="42501" y="18509"/>
                    <a:pt x="42473" y="18527"/>
                    <a:pt x="42459" y="18572"/>
                  </a:cubicBezTo>
                  <a:cubicBezTo>
                    <a:pt x="42416" y="18717"/>
                    <a:pt x="42415" y="18793"/>
                    <a:pt x="42311" y="18793"/>
                  </a:cubicBezTo>
                  <a:cubicBezTo>
                    <a:pt x="42287" y="18793"/>
                    <a:pt x="42259" y="18789"/>
                    <a:pt x="42223" y="18781"/>
                  </a:cubicBezTo>
                  <a:cubicBezTo>
                    <a:pt x="42097" y="18755"/>
                    <a:pt x="41972" y="18666"/>
                    <a:pt x="42008" y="18519"/>
                  </a:cubicBezTo>
                  <a:cubicBezTo>
                    <a:pt x="42061" y="18304"/>
                    <a:pt x="42601" y="18220"/>
                    <a:pt x="42595" y="18157"/>
                  </a:cubicBezTo>
                  <a:cubicBezTo>
                    <a:pt x="42564" y="18032"/>
                    <a:pt x="42480" y="17932"/>
                    <a:pt x="42370" y="17880"/>
                  </a:cubicBezTo>
                  <a:cubicBezTo>
                    <a:pt x="42347" y="17869"/>
                    <a:pt x="42325" y="17864"/>
                    <a:pt x="42306" y="17864"/>
                  </a:cubicBezTo>
                  <a:cubicBezTo>
                    <a:pt x="42226" y="17864"/>
                    <a:pt x="42169" y="17936"/>
                    <a:pt x="42089" y="17936"/>
                  </a:cubicBezTo>
                  <a:cubicBezTo>
                    <a:pt x="42074" y="17936"/>
                    <a:pt x="42057" y="17933"/>
                    <a:pt x="42040" y="17927"/>
                  </a:cubicBezTo>
                  <a:cubicBezTo>
                    <a:pt x="41798" y="17843"/>
                    <a:pt x="42302" y="17575"/>
                    <a:pt x="42108" y="17481"/>
                  </a:cubicBezTo>
                  <a:cubicBezTo>
                    <a:pt x="42037" y="17444"/>
                    <a:pt x="41968" y="17428"/>
                    <a:pt x="41899" y="17428"/>
                  </a:cubicBezTo>
                  <a:cubicBezTo>
                    <a:pt x="41810" y="17428"/>
                    <a:pt x="41723" y="17455"/>
                    <a:pt x="41639" y="17498"/>
                  </a:cubicBezTo>
                  <a:lnTo>
                    <a:pt x="41639" y="17498"/>
                  </a:lnTo>
                  <a:cubicBezTo>
                    <a:pt x="41749" y="17438"/>
                    <a:pt x="41873" y="17373"/>
                    <a:pt x="41924" y="17266"/>
                  </a:cubicBezTo>
                  <a:cubicBezTo>
                    <a:pt x="41998" y="17119"/>
                    <a:pt x="42040" y="16815"/>
                    <a:pt x="41882" y="16716"/>
                  </a:cubicBezTo>
                  <a:cubicBezTo>
                    <a:pt x="41879" y="16714"/>
                    <a:pt x="41875" y="16713"/>
                    <a:pt x="41871" y="16713"/>
                  </a:cubicBezTo>
                  <a:cubicBezTo>
                    <a:pt x="41825" y="16713"/>
                    <a:pt x="41782" y="16863"/>
                    <a:pt x="41694" y="16863"/>
                  </a:cubicBezTo>
                  <a:cubicBezTo>
                    <a:pt x="41681" y="16863"/>
                    <a:pt x="41667" y="16859"/>
                    <a:pt x="41652" y="16852"/>
                  </a:cubicBezTo>
                  <a:cubicBezTo>
                    <a:pt x="41547" y="16799"/>
                    <a:pt x="41484" y="16668"/>
                    <a:pt x="41452" y="16563"/>
                  </a:cubicBezTo>
                  <a:cubicBezTo>
                    <a:pt x="41421" y="16443"/>
                    <a:pt x="41500" y="16286"/>
                    <a:pt x="41437" y="16202"/>
                  </a:cubicBezTo>
                  <a:cubicBezTo>
                    <a:pt x="41337" y="16065"/>
                    <a:pt x="41096" y="16212"/>
                    <a:pt x="41091" y="16013"/>
                  </a:cubicBezTo>
                  <a:cubicBezTo>
                    <a:pt x="41085" y="15913"/>
                    <a:pt x="41348" y="15740"/>
                    <a:pt x="41169" y="15688"/>
                  </a:cubicBezTo>
                  <a:cubicBezTo>
                    <a:pt x="41143" y="15680"/>
                    <a:pt x="41115" y="15677"/>
                    <a:pt x="41086" y="15677"/>
                  </a:cubicBezTo>
                  <a:cubicBezTo>
                    <a:pt x="41000" y="15677"/>
                    <a:pt x="40907" y="15702"/>
                    <a:pt x="40823" y="15702"/>
                  </a:cubicBezTo>
                  <a:cubicBezTo>
                    <a:pt x="40743" y="15702"/>
                    <a:pt x="40671" y="15680"/>
                    <a:pt x="40619" y="15594"/>
                  </a:cubicBezTo>
                  <a:lnTo>
                    <a:pt x="40766" y="15510"/>
                  </a:lnTo>
                  <a:cubicBezTo>
                    <a:pt x="40791" y="15475"/>
                    <a:pt x="40816" y="15458"/>
                    <a:pt x="40838" y="15458"/>
                  </a:cubicBezTo>
                  <a:cubicBezTo>
                    <a:pt x="40857" y="15458"/>
                    <a:pt x="40875" y="15470"/>
                    <a:pt x="40891" y="15494"/>
                  </a:cubicBezTo>
                  <a:cubicBezTo>
                    <a:pt x="40954" y="15483"/>
                    <a:pt x="40593" y="15216"/>
                    <a:pt x="40561" y="15169"/>
                  </a:cubicBezTo>
                  <a:cubicBezTo>
                    <a:pt x="40482" y="15059"/>
                    <a:pt x="40566" y="14938"/>
                    <a:pt x="40472" y="14854"/>
                  </a:cubicBezTo>
                  <a:cubicBezTo>
                    <a:pt x="40362" y="14760"/>
                    <a:pt x="40299" y="14781"/>
                    <a:pt x="40220" y="14650"/>
                  </a:cubicBezTo>
                  <a:cubicBezTo>
                    <a:pt x="40142" y="14513"/>
                    <a:pt x="40115" y="14466"/>
                    <a:pt x="40105" y="14309"/>
                  </a:cubicBezTo>
                  <a:cubicBezTo>
                    <a:pt x="40094" y="14073"/>
                    <a:pt x="39811" y="14141"/>
                    <a:pt x="39717" y="13979"/>
                  </a:cubicBezTo>
                  <a:cubicBezTo>
                    <a:pt x="39623" y="13816"/>
                    <a:pt x="39838" y="13601"/>
                    <a:pt x="39748" y="13444"/>
                  </a:cubicBezTo>
                  <a:cubicBezTo>
                    <a:pt x="39670" y="13313"/>
                    <a:pt x="39439" y="13360"/>
                    <a:pt x="39329" y="13271"/>
                  </a:cubicBezTo>
                  <a:cubicBezTo>
                    <a:pt x="39161" y="13140"/>
                    <a:pt x="39570" y="12956"/>
                    <a:pt x="39654" y="12904"/>
                  </a:cubicBezTo>
                  <a:cubicBezTo>
                    <a:pt x="39502" y="12857"/>
                    <a:pt x="39345" y="12825"/>
                    <a:pt x="39182" y="12820"/>
                  </a:cubicBezTo>
                  <a:cubicBezTo>
                    <a:pt x="39170" y="12820"/>
                    <a:pt x="39159" y="12820"/>
                    <a:pt x="39149" y="12820"/>
                  </a:cubicBezTo>
                  <a:cubicBezTo>
                    <a:pt x="38815" y="12820"/>
                    <a:pt x="39057" y="12664"/>
                    <a:pt x="39240" y="12553"/>
                  </a:cubicBezTo>
                  <a:lnTo>
                    <a:pt x="39240" y="12553"/>
                  </a:lnTo>
                  <a:cubicBezTo>
                    <a:pt x="39203" y="12575"/>
                    <a:pt x="39170" y="12584"/>
                    <a:pt x="39140" y="12584"/>
                  </a:cubicBezTo>
                  <a:cubicBezTo>
                    <a:pt x="38966" y="12584"/>
                    <a:pt x="38886" y="12270"/>
                    <a:pt x="38743" y="12270"/>
                  </a:cubicBezTo>
                  <a:cubicBezTo>
                    <a:pt x="38723" y="12270"/>
                    <a:pt x="38702" y="12276"/>
                    <a:pt x="38679" y="12290"/>
                  </a:cubicBezTo>
                  <a:cubicBezTo>
                    <a:pt x="38721" y="12138"/>
                    <a:pt x="38778" y="11976"/>
                    <a:pt x="38705" y="11824"/>
                  </a:cubicBezTo>
                  <a:lnTo>
                    <a:pt x="38705" y="11824"/>
                  </a:lnTo>
                  <a:cubicBezTo>
                    <a:pt x="38664" y="11848"/>
                    <a:pt x="38635" y="11859"/>
                    <a:pt x="38611" y="11859"/>
                  </a:cubicBezTo>
                  <a:cubicBezTo>
                    <a:pt x="38550" y="11859"/>
                    <a:pt x="38531" y="11787"/>
                    <a:pt x="38474" y="11703"/>
                  </a:cubicBezTo>
                  <a:cubicBezTo>
                    <a:pt x="38364" y="11551"/>
                    <a:pt x="38123" y="11572"/>
                    <a:pt x="38034" y="11431"/>
                  </a:cubicBezTo>
                  <a:cubicBezTo>
                    <a:pt x="38014" y="11395"/>
                    <a:pt x="38307" y="10831"/>
                    <a:pt x="38090" y="10831"/>
                  </a:cubicBezTo>
                  <a:cubicBezTo>
                    <a:pt x="38082" y="10831"/>
                    <a:pt x="38074" y="10831"/>
                    <a:pt x="38065" y="10833"/>
                  </a:cubicBezTo>
                  <a:cubicBezTo>
                    <a:pt x="37994" y="10845"/>
                    <a:pt x="37794" y="11112"/>
                    <a:pt x="37712" y="11112"/>
                  </a:cubicBezTo>
                  <a:cubicBezTo>
                    <a:pt x="37687" y="11112"/>
                    <a:pt x="37672" y="11085"/>
                    <a:pt x="37677" y="11016"/>
                  </a:cubicBezTo>
                  <a:cubicBezTo>
                    <a:pt x="37693" y="10833"/>
                    <a:pt x="37761" y="10775"/>
                    <a:pt x="37546" y="10728"/>
                  </a:cubicBezTo>
                  <a:cubicBezTo>
                    <a:pt x="37546" y="10728"/>
                    <a:pt x="37429" y="10744"/>
                    <a:pt x="37363" y="10744"/>
                  </a:cubicBezTo>
                  <a:cubicBezTo>
                    <a:pt x="37336" y="10744"/>
                    <a:pt x="37318" y="10741"/>
                    <a:pt x="37321" y="10733"/>
                  </a:cubicBezTo>
                  <a:cubicBezTo>
                    <a:pt x="37389" y="10597"/>
                    <a:pt x="37761" y="10623"/>
                    <a:pt x="37782" y="10518"/>
                  </a:cubicBezTo>
                  <a:cubicBezTo>
                    <a:pt x="37788" y="10487"/>
                    <a:pt x="37615" y="10461"/>
                    <a:pt x="37615" y="10461"/>
                  </a:cubicBezTo>
                  <a:cubicBezTo>
                    <a:pt x="37491" y="10435"/>
                    <a:pt x="37484" y="10389"/>
                    <a:pt x="37420" y="10299"/>
                  </a:cubicBezTo>
                  <a:lnTo>
                    <a:pt x="37420" y="10299"/>
                  </a:lnTo>
                  <a:cubicBezTo>
                    <a:pt x="37433" y="10316"/>
                    <a:pt x="37447" y="10323"/>
                    <a:pt x="37462" y="10323"/>
                  </a:cubicBezTo>
                  <a:cubicBezTo>
                    <a:pt x="37505" y="10323"/>
                    <a:pt x="37553" y="10265"/>
                    <a:pt x="37599" y="10235"/>
                  </a:cubicBezTo>
                  <a:lnTo>
                    <a:pt x="37599" y="10235"/>
                  </a:lnTo>
                  <a:cubicBezTo>
                    <a:pt x="37584" y="10245"/>
                    <a:pt x="37571" y="10249"/>
                    <a:pt x="37559" y="10249"/>
                  </a:cubicBezTo>
                  <a:cubicBezTo>
                    <a:pt x="37490" y="10249"/>
                    <a:pt x="37473" y="10096"/>
                    <a:pt x="37410" y="10046"/>
                  </a:cubicBezTo>
                  <a:cubicBezTo>
                    <a:pt x="37389" y="10063"/>
                    <a:pt x="37356" y="10089"/>
                    <a:pt x="37324" y="10089"/>
                  </a:cubicBezTo>
                  <a:cubicBezTo>
                    <a:pt x="37316" y="10089"/>
                    <a:pt x="37308" y="10087"/>
                    <a:pt x="37300" y="10083"/>
                  </a:cubicBezTo>
                  <a:cubicBezTo>
                    <a:pt x="37169" y="10010"/>
                    <a:pt x="37048" y="9837"/>
                    <a:pt x="37169" y="9742"/>
                  </a:cubicBezTo>
                  <a:cubicBezTo>
                    <a:pt x="37311" y="9631"/>
                    <a:pt x="37193" y="9380"/>
                    <a:pt x="37055" y="9380"/>
                  </a:cubicBezTo>
                  <a:cubicBezTo>
                    <a:pt x="37030" y="9380"/>
                    <a:pt x="37005" y="9388"/>
                    <a:pt x="36980" y="9407"/>
                  </a:cubicBezTo>
                  <a:cubicBezTo>
                    <a:pt x="36901" y="9350"/>
                    <a:pt x="36844" y="9132"/>
                    <a:pt x="36727" y="9132"/>
                  </a:cubicBezTo>
                  <a:cubicBezTo>
                    <a:pt x="36704" y="9132"/>
                    <a:pt x="36678" y="9140"/>
                    <a:pt x="36650" y="9160"/>
                  </a:cubicBezTo>
                  <a:cubicBezTo>
                    <a:pt x="36610" y="8869"/>
                    <a:pt x="36580" y="8135"/>
                    <a:pt x="36146" y="8135"/>
                  </a:cubicBezTo>
                  <a:cubicBezTo>
                    <a:pt x="36120" y="8135"/>
                    <a:pt x="36092" y="8137"/>
                    <a:pt x="36063" y="8143"/>
                  </a:cubicBezTo>
                  <a:cubicBezTo>
                    <a:pt x="36400" y="7898"/>
                    <a:pt x="36284" y="7859"/>
                    <a:pt x="36083" y="7859"/>
                  </a:cubicBezTo>
                  <a:cubicBezTo>
                    <a:pt x="35987" y="7859"/>
                    <a:pt x="35871" y="7868"/>
                    <a:pt x="35776" y="7868"/>
                  </a:cubicBezTo>
                  <a:cubicBezTo>
                    <a:pt x="35665" y="7868"/>
                    <a:pt x="35582" y="7855"/>
                    <a:pt x="35591" y="7802"/>
                  </a:cubicBezTo>
                  <a:cubicBezTo>
                    <a:pt x="35612" y="7629"/>
                    <a:pt x="35806" y="7388"/>
                    <a:pt x="35512" y="7330"/>
                  </a:cubicBezTo>
                  <a:cubicBezTo>
                    <a:pt x="35505" y="7329"/>
                    <a:pt x="35496" y="7328"/>
                    <a:pt x="35483" y="7328"/>
                  </a:cubicBezTo>
                  <a:cubicBezTo>
                    <a:pt x="35348" y="7328"/>
                    <a:pt x="34908" y="7401"/>
                    <a:pt x="34899" y="7425"/>
                  </a:cubicBezTo>
                  <a:cubicBezTo>
                    <a:pt x="34956" y="7236"/>
                    <a:pt x="35218" y="7215"/>
                    <a:pt x="34946" y="6995"/>
                  </a:cubicBezTo>
                  <a:cubicBezTo>
                    <a:pt x="34918" y="6972"/>
                    <a:pt x="34893" y="6964"/>
                    <a:pt x="34870" y="6964"/>
                  </a:cubicBezTo>
                  <a:cubicBezTo>
                    <a:pt x="34800" y="6964"/>
                    <a:pt x="34751" y="7044"/>
                    <a:pt x="34687" y="7044"/>
                  </a:cubicBezTo>
                  <a:cubicBezTo>
                    <a:pt x="34660" y="7044"/>
                    <a:pt x="34630" y="7030"/>
                    <a:pt x="34595" y="6990"/>
                  </a:cubicBezTo>
                  <a:cubicBezTo>
                    <a:pt x="34684" y="6911"/>
                    <a:pt x="34941" y="6754"/>
                    <a:pt x="34930" y="6612"/>
                  </a:cubicBezTo>
                  <a:cubicBezTo>
                    <a:pt x="34922" y="6522"/>
                    <a:pt x="34794" y="6405"/>
                    <a:pt x="34691" y="6405"/>
                  </a:cubicBezTo>
                  <a:cubicBezTo>
                    <a:pt x="34663" y="6405"/>
                    <a:pt x="34637" y="6414"/>
                    <a:pt x="34616" y="6434"/>
                  </a:cubicBezTo>
                  <a:cubicBezTo>
                    <a:pt x="34605" y="6443"/>
                    <a:pt x="34591" y="6447"/>
                    <a:pt x="34575" y="6447"/>
                  </a:cubicBezTo>
                  <a:cubicBezTo>
                    <a:pt x="34458" y="6447"/>
                    <a:pt x="34215" y="6219"/>
                    <a:pt x="34165" y="6182"/>
                  </a:cubicBezTo>
                  <a:cubicBezTo>
                    <a:pt x="34065" y="6098"/>
                    <a:pt x="33771" y="5868"/>
                    <a:pt x="33834" y="5710"/>
                  </a:cubicBezTo>
                  <a:cubicBezTo>
                    <a:pt x="33918" y="5501"/>
                    <a:pt x="33881" y="5296"/>
                    <a:pt x="33604" y="5244"/>
                  </a:cubicBezTo>
                  <a:cubicBezTo>
                    <a:pt x="33589" y="5241"/>
                    <a:pt x="33575" y="5240"/>
                    <a:pt x="33561" y="5240"/>
                  </a:cubicBezTo>
                  <a:cubicBezTo>
                    <a:pt x="33485" y="5240"/>
                    <a:pt x="33416" y="5276"/>
                    <a:pt x="33342" y="5276"/>
                  </a:cubicBezTo>
                  <a:cubicBezTo>
                    <a:pt x="33307" y="5276"/>
                    <a:pt x="33270" y="5268"/>
                    <a:pt x="33231" y="5244"/>
                  </a:cubicBezTo>
                  <a:cubicBezTo>
                    <a:pt x="33116" y="5170"/>
                    <a:pt x="33037" y="5023"/>
                    <a:pt x="32964" y="4908"/>
                  </a:cubicBezTo>
                  <a:cubicBezTo>
                    <a:pt x="32945" y="4884"/>
                    <a:pt x="32640" y="4492"/>
                    <a:pt x="32569" y="4492"/>
                  </a:cubicBezTo>
                  <a:cubicBezTo>
                    <a:pt x="32562" y="4492"/>
                    <a:pt x="32557" y="4496"/>
                    <a:pt x="32555" y="4504"/>
                  </a:cubicBezTo>
                  <a:cubicBezTo>
                    <a:pt x="32533" y="4594"/>
                    <a:pt x="32498" y="4628"/>
                    <a:pt x="32458" y="4628"/>
                  </a:cubicBezTo>
                  <a:cubicBezTo>
                    <a:pt x="32335" y="4628"/>
                    <a:pt x="32152" y="4318"/>
                    <a:pt x="32046" y="4232"/>
                  </a:cubicBezTo>
                  <a:cubicBezTo>
                    <a:pt x="31942" y="4132"/>
                    <a:pt x="31821" y="4048"/>
                    <a:pt x="31695" y="3980"/>
                  </a:cubicBezTo>
                  <a:cubicBezTo>
                    <a:pt x="31645" y="3956"/>
                    <a:pt x="31617" y="3946"/>
                    <a:pt x="31601" y="3946"/>
                  </a:cubicBezTo>
                  <a:cubicBezTo>
                    <a:pt x="31575" y="3946"/>
                    <a:pt x="31579" y="3973"/>
                    <a:pt x="31569" y="4012"/>
                  </a:cubicBezTo>
                  <a:cubicBezTo>
                    <a:pt x="31566" y="4022"/>
                    <a:pt x="31561" y="4026"/>
                    <a:pt x="31554" y="4026"/>
                  </a:cubicBezTo>
                  <a:cubicBezTo>
                    <a:pt x="31508" y="4026"/>
                    <a:pt x="31388" y="3853"/>
                    <a:pt x="31370" y="3844"/>
                  </a:cubicBezTo>
                  <a:cubicBezTo>
                    <a:pt x="31291" y="3786"/>
                    <a:pt x="31202" y="3744"/>
                    <a:pt x="31113" y="3713"/>
                  </a:cubicBezTo>
                  <a:cubicBezTo>
                    <a:pt x="31014" y="3681"/>
                    <a:pt x="30652" y="3655"/>
                    <a:pt x="30746" y="3493"/>
                  </a:cubicBezTo>
                  <a:cubicBezTo>
                    <a:pt x="30856" y="3309"/>
                    <a:pt x="30647" y="3141"/>
                    <a:pt x="30473" y="3099"/>
                  </a:cubicBezTo>
                  <a:cubicBezTo>
                    <a:pt x="30460" y="3096"/>
                    <a:pt x="30448" y="3095"/>
                    <a:pt x="30437" y="3095"/>
                  </a:cubicBezTo>
                  <a:cubicBezTo>
                    <a:pt x="30334" y="3095"/>
                    <a:pt x="30329" y="3226"/>
                    <a:pt x="30245" y="3226"/>
                  </a:cubicBezTo>
                  <a:cubicBezTo>
                    <a:pt x="30223" y="3226"/>
                    <a:pt x="30195" y="3217"/>
                    <a:pt x="30159" y="3194"/>
                  </a:cubicBezTo>
                  <a:cubicBezTo>
                    <a:pt x="30232" y="3078"/>
                    <a:pt x="30332" y="2994"/>
                    <a:pt x="30185" y="2905"/>
                  </a:cubicBezTo>
                  <a:cubicBezTo>
                    <a:pt x="30169" y="2895"/>
                    <a:pt x="30155" y="2891"/>
                    <a:pt x="30143" y="2891"/>
                  </a:cubicBezTo>
                  <a:cubicBezTo>
                    <a:pt x="29997" y="2891"/>
                    <a:pt x="30094" y="3528"/>
                    <a:pt x="30190" y="3639"/>
                  </a:cubicBezTo>
                  <a:lnTo>
                    <a:pt x="30190" y="3634"/>
                  </a:lnTo>
                  <a:cubicBezTo>
                    <a:pt x="30300" y="3755"/>
                    <a:pt x="30568" y="3812"/>
                    <a:pt x="30447" y="3996"/>
                  </a:cubicBezTo>
                  <a:cubicBezTo>
                    <a:pt x="30510" y="4090"/>
                    <a:pt x="30804" y="4148"/>
                    <a:pt x="30688" y="4321"/>
                  </a:cubicBezTo>
                  <a:cubicBezTo>
                    <a:pt x="30740" y="4260"/>
                    <a:pt x="30805" y="3957"/>
                    <a:pt x="30916" y="3957"/>
                  </a:cubicBezTo>
                  <a:cubicBezTo>
                    <a:pt x="30929" y="3957"/>
                    <a:pt x="30942" y="3961"/>
                    <a:pt x="30956" y="3970"/>
                  </a:cubicBezTo>
                  <a:cubicBezTo>
                    <a:pt x="31076" y="4043"/>
                    <a:pt x="31071" y="4452"/>
                    <a:pt x="31244" y="4462"/>
                  </a:cubicBezTo>
                  <a:cubicBezTo>
                    <a:pt x="31312" y="4462"/>
                    <a:pt x="31323" y="4326"/>
                    <a:pt x="31333" y="4289"/>
                  </a:cubicBezTo>
                  <a:cubicBezTo>
                    <a:pt x="31358" y="4254"/>
                    <a:pt x="31388" y="4241"/>
                    <a:pt x="31420" y="4241"/>
                  </a:cubicBezTo>
                  <a:cubicBezTo>
                    <a:pt x="31487" y="4241"/>
                    <a:pt x="31563" y="4303"/>
                    <a:pt x="31616" y="4342"/>
                  </a:cubicBezTo>
                  <a:cubicBezTo>
                    <a:pt x="31721" y="4421"/>
                    <a:pt x="31889" y="4625"/>
                    <a:pt x="31695" y="4714"/>
                  </a:cubicBezTo>
                  <a:cubicBezTo>
                    <a:pt x="31672" y="4725"/>
                    <a:pt x="31646" y="4729"/>
                    <a:pt x="31618" y="4729"/>
                  </a:cubicBezTo>
                  <a:cubicBezTo>
                    <a:pt x="31517" y="4729"/>
                    <a:pt x="31389" y="4677"/>
                    <a:pt x="31294" y="4677"/>
                  </a:cubicBezTo>
                  <a:cubicBezTo>
                    <a:pt x="31230" y="4677"/>
                    <a:pt x="31182" y="4700"/>
                    <a:pt x="31166" y="4777"/>
                  </a:cubicBezTo>
                  <a:cubicBezTo>
                    <a:pt x="31127" y="4961"/>
                    <a:pt x="31200" y="5042"/>
                    <a:pt x="31303" y="5042"/>
                  </a:cubicBezTo>
                  <a:cubicBezTo>
                    <a:pt x="31353" y="5042"/>
                    <a:pt x="31410" y="5023"/>
                    <a:pt x="31464" y="4987"/>
                  </a:cubicBezTo>
                  <a:cubicBezTo>
                    <a:pt x="31496" y="4965"/>
                    <a:pt x="31532" y="4956"/>
                    <a:pt x="31571" y="4956"/>
                  </a:cubicBezTo>
                  <a:cubicBezTo>
                    <a:pt x="31807" y="4956"/>
                    <a:pt x="32128" y="5315"/>
                    <a:pt x="32001" y="5510"/>
                  </a:cubicBezTo>
                  <a:lnTo>
                    <a:pt x="32001" y="5510"/>
                  </a:lnTo>
                  <a:cubicBezTo>
                    <a:pt x="32044" y="5448"/>
                    <a:pt x="32129" y="5309"/>
                    <a:pt x="32198" y="5309"/>
                  </a:cubicBezTo>
                  <a:cubicBezTo>
                    <a:pt x="32207" y="5309"/>
                    <a:pt x="32216" y="5311"/>
                    <a:pt x="32225" y="5317"/>
                  </a:cubicBezTo>
                  <a:cubicBezTo>
                    <a:pt x="32294" y="5364"/>
                    <a:pt x="32401" y="5434"/>
                    <a:pt x="32493" y="5434"/>
                  </a:cubicBezTo>
                  <a:cubicBezTo>
                    <a:pt x="32534" y="5434"/>
                    <a:pt x="32572" y="5421"/>
                    <a:pt x="32602" y="5385"/>
                  </a:cubicBezTo>
                  <a:lnTo>
                    <a:pt x="32602" y="5385"/>
                  </a:lnTo>
                  <a:cubicBezTo>
                    <a:pt x="32392" y="5637"/>
                    <a:pt x="33121" y="6261"/>
                    <a:pt x="33284" y="6392"/>
                  </a:cubicBezTo>
                  <a:cubicBezTo>
                    <a:pt x="33604" y="6670"/>
                    <a:pt x="33929" y="6707"/>
                    <a:pt x="34353" y="6722"/>
                  </a:cubicBezTo>
                  <a:cubicBezTo>
                    <a:pt x="34296" y="6722"/>
                    <a:pt x="33892" y="6738"/>
                    <a:pt x="33913" y="6869"/>
                  </a:cubicBezTo>
                  <a:lnTo>
                    <a:pt x="34044" y="6963"/>
                  </a:lnTo>
                  <a:cubicBezTo>
                    <a:pt x="34091" y="7016"/>
                    <a:pt x="34060" y="6969"/>
                    <a:pt x="34013" y="7074"/>
                  </a:cubicBezTo>
                  <a:cubicBezTo>
                    <a:pt x="33956" y="7187"/>
                    <a:pt x="33967" y="7300"/>
                    <a:pt x="34046" y="7300"/>
                  </a:cubicBezTo>
                  <a:cubicBezTo>
                    <a:pt x="34077" y="7300"/>
                    <a:pt x="34118" y="7283"/>
                    <a:pt x="34170" y="7241"/>
                  </a:cubicBezTo>
                  <a:cubicBezTo>
                    <a:pt x="34242" y="7182"/>
                    <a:pt x="34284" y="7129"/>
                    <a:pt x="34333" y="7129"/>
                  </a:cubicBezTo>
                  <a:cubicBezTo>
                    <a:pt x="34362" y="7129"/>
                    <a:pt x="34394" y="7147"/>
                    <a:pt x="34437" y="7194"/>
                  </a:cubicBezTo>
                  <a:cubicBezTo>
                    <a:pt x="34511" y="7262"/>
                    <a:pt x="34568" y="7336"/>
                    <a:pt x="34616" y="7420"/>
                  </a:cubicBezTo>
                  <a:cubicBezTo>
                    <a:pt x="34642" y="7488"/>
                    <a:pt x="34563" y="7535"/>
                    <a:pt x="34595" y="7572"/>
                  </a:cubicBezTo>
                  <a:lnTo>
                    <a:pt x="34883" y="7907"/>
                  </a:lnTo>
                  <a:cubicBezTo>
                    <a:pt x="34919" y="7949"/>
                    <a:pt x="34960" y="7966"/>
                    <a:pt x="35002" y="7966"/>
                  </a:cubicBezTo>
                  <a:cubicBezTo>
                    <a:pt x="35158" y="7966"/>
                    <a:pt x="35328" y="7734"/>
                    <a:pt x="35292" y="7687"/>
                  </a:cubicBezTo>
                  <a:lnTo>
                    <a:pt x="35292" y="7687"/>
                  </a:lnTo>
                  <a:cubicBezTo>
                    <a:pt x="35375" y="7793"/>
                    <a:pt x="35250" y="8285"/>
                    <a:pt x="35260" y="8437"/>
                  </a:cubicBezTo>
                  <a:cubicBezTo>
                    <a:pt x="35267" y="8526"/>
                    <a:pt x="35295" y="8600"/>
                    <a:pt x="35326" y="8600"/>
                  </a:cubicBezTo>
                  <a:cubicBezTo>
                    <a:pt x="35348" y="8600"/>
                    <a:pt x="35372" y="8564"/>
                    <a:pt x="35391" y="8473"/>
                  </a:cubicBezTo>
                  <a:cubicBezTo>
                    <a:pt x="35410" y="8386"/>
                    <a:pt x="35473" y="8224"/>
                    <a:pt x="35533" y="8224"/>
                  </a:cubicBezTo>
                  <a:cubicBezTo>
                    <a:pt x="35559" y="8224"/>
                    <a:pt x="35585" y="8257"/>
                    <a:pt x="35606" y="8342"/>
                  </a:cubicBezTo>
                  <a:cubicBezTo>
                    <a:pt x="35638" y="8484"/>
                    <a:pt x="35648" y="8631"/>
                    <a:pt x="35627" y="8778"/>
                  </a:cubicBezTo>
                  <a:cubicBezTo>
                    <a:pt x="35627" y="8793"/>
                    <a:pt x="35597" y="8915"/>
                    <a:pt x="35611" y="8944"/>
                  </a:cubicBezTo>
                  <a:lnTo>
                    <a:pt x="35611" y="8944"/>
                  </a:lnTo>
                  <a:cubicBezTo>
                    <a:pt x="35590" y="8899"/>
                    <a:pt x="35812" y="8673"/>
                    <a:pt x="35874" y="8662"/>
                  </a:cubicBezTo>
                  <a:cubicBezTo>
                    <a:pt x="35875" y="8662"/>
                    <a:pt x="35876" y="8662"/>
                    <a:pt x="35877" y="8662"/>
                  </a:cubicBezTo>
                  <a:cubicBezTo>
                    <a:pt x="35955" y="8662"/>
                    <a:pt x="35821" y="9119"/>
                    <a:pt x="35811" y="9166"/>
                  </a:cubicBezTo>
                  <a:cubicBezTo>
                    <a:pt x="35779" y="9316"/>
                    <a:pt x="35778" y="9373"/>
                    <a:pt x="35795" y="9373"/>
                  </a:cubicBezTo>
                  <a:cubicBezTo>
                    <a:pt x="35846" y="9373"/>
                    <a:pt x="36052" y="8877"/>
                    <a:pt x="36068" y="8877"/>
                  </a:cubicBezTo>
                  <a:lnTo>
                    <a:pt x="36068" y="8877"/>
                  </a:lnTo>
                  <a:cubicBezTo>
                    <a:pt x="36157" y="8891"/>
                    <a:pt x="36045" y="9371"/>
                    <a:pt x="36163" y="9371"/>
                  </a:cubicBezTo>
                  <a:cubicBezTo>
                    <a:pt x="36176" y="9371"/>
                    <a:pt x="36194" y="9364"/>
                    <a:pt x="36215" y="9349"/>
                  </a:cubicBezTo>
                  <a:lnTo>
                    <a:pt x="36215" y="9349"/>
                  </a:lnTo>
                  <a:cubicBezTo>
                    <a:pt x="36021" y="9491"/>
                    <a:pt x="36613" y="10183"/>
                    <a:pt x="36713" y="10314"/>
                  </a:cubicBezTo>
                  <a:cubicBezTo>
                    <a:pt x="36844" y="10482"/>
                    <a:pt x="36996" y="10550"/>
                    <a:pt x="37132" y="10686"/>
                  </a:cubicBezTo>
                  <a:cubicBezTo>
                    <a:pt x="37227" y="10786"/>
                    <a:pt x="37080" y="11001"/>
                    <a:pt x="37211" y="11043"/>
                  </a:cubicBezTo>
                  <a:cubicBezTo>
                    <a:pt x="37279" y="11069"/>
                    <a:pt x="37546" y="11064"/>
                    <a:pt x="37588" y="11137"/>
                  </a:cubicBezTo>
                  <a:lnTo>
                    <a:pt x="37588" y="11137"/>
                  </a:lnTo>
                  <a:cubicBezTo>
                    <a:pt x="37587" y="11136"/>
                    <a:pt x="37584" y="11135"/>
                    <a:pt x="37577" y="11135"/>
                  </a:cubicBezTo>
                  <a:cubicBezTo>
                    <a:pt x="37488" y="11135"/>
                    <a:pt x="36895" y="11228"/>
                    <a:pt x="37227" y="11326"/>
                  </a:cubicBezTo>
                  <a:cubicBezTo>
                    <a:pt x="37348" y="11359"/>
                    <a:pt x="37423" y="11490"/>
                    <a:pt x="37542" y="11490"/>
                  </a:cubicBezTo>
                  <a:cubicBezTo>
                    <a:pt x="37572" y="11490"/>
                    <a:pt x="37604" y="11482"/>
                    <a:pt x="37641" y="11462"/>
                  </a:cubicBezTo>
                  <a:cubicBezTo>
                    <a:pt x="37659" y="11451"/>
                    <a:pt x="37674" y="11447"/>
                    <a:pt x="37687" y="11447"/>
                  </a:cubicBezTo>
                  <a:cubicBezTo>
                    <a:pt x="37769" y="11447"/>
                    <a:pt x="37758" y="11629"/>
                    <a:pt x="37833" y="11629"/>
                  </a:cubicBezTo>
                  <a:cubicBezTo>
                    <a:pt x="37845" y="11629"/>
                    <a:pt x="37859" y="11625"/>
                    <a:pt x="37876" y="11615"/>
                  </a:cubicBezTo>
                  <a:lnTo>
                    <a:pt x="37876" y="11615"/>
                  </a:lnTo>
                  <a:cubicBezTo>
                    <a:pt x="37709" y="11719"/>
                    <a:pt x="37609" y="11829"/>
                    <a:pt x="37672" y="12039"/>
                  </a:cubicBezTo>
                  <a:cubicBezTo>
                    <a:pt x="37682" y="12071"/>
                    <a:pt x="37716" y="12083"/>
                    <a:pt x="37764" y="12083"/>
                  </a:cubicBezTo>
                  <a:cubicBezTo>
                    <a:pt x="37885" y="12083"/>
                    <a:pt x="38095" y="12009"/>
                    <a:pt x="38239" y="12009"/>
                  </a:cubicBezTo>
                  <a:cubicBezTo>
                    <a:pt x="38278" y="12009"/>
                    <a:pt x="38312" y="12015"/>
                    <a:pt x="38338" y="12028"/>
                  </a:cubicBezTo>
                  <a:cubicBezTo>
                    <a:pt x="38763" y="12243"/>
                    <a:pt x="38097" y="12673"/>
                    <a:pt x="37919" y="12783"/>
                  </a:cubicBezTo>
                  <a:cubicBezTo>
                    <a:pt x="38197" y="12783"/>
                    <a:pt x="38469" y="12820"/>
                    <a:pt x="38742" y="12883"/>
                  </a:cubicBezTo>
                  <a:cubicBezTo>
                    <a:pt x="38647" y="13009"/>
                    <a:pt x="38579" y="13150"/>
                    <a:pt x="38532" y="13302"/>
                  </a:cubicBezTo>
                  <a:cubicBezTo>
                    <a:pt x="38557" y="13288"/>
                    <a:pt x="38579" y="13282"/>
                    <a:pt x="38599" y="13282"/>
                  </a:cubicBezTo>
                  <a:cubicBezTo>
                    <a:pt x="38705" y="13282"/>
                    <a:pt x="38761" y="13450"/>
                    <a:pt x="38831" y="13512"/>
                  </a:cubicBezTo>
                  <a:cubicBezTo>
                    <a:pt x="38869" y="13546"/>
                    <a:pt x="39102" y="13626"/>
                    <a:pt x="39202" y="13626"/>
                  </a:cubicBezTo>
                  <a:cubicBezTo>
                    <a:pt x="39224" y="13626"/>
                    <a:pt x="39240" y="13622"/>
                    <a:pt x="39245" y="13612"/>
                  </a:cubicBezTo>
                  <a:lnTo>
                    <a:pt x="39245" y="13612"/>
                  </a:lnTo>
                  <a:cubicBezTo>
                    <a:pt x="39145" y="13800"/>
                    <a:pt x="38753" y="13811"/>
                    <a:pt x="39083" y="14057"/>
                  </a:cubicBezTo>
                  <a:cubicBezTo>
                    <a:pt x="39313" y="14230"/>
                    <a:pt x="39282" y="14340"/>
                    <a:pt x="39062" y="14461"/>
                  </a:cubicBezTo>
                  <a:cubicBezTo>
                    <a:pt x="39091" y="14509"/>
                    <a:pt x="39120" y="14524"/>
                    <a:pt x="39150" y="14524"/>
                  </a:cubicBezTo>
                  <a:cubicBezTo>
                    <a:pt x="39197" y="14524"/>
                    <a:pt x="39248" y="14487"/>
                    <a:pt x="39305" y="14487"/>
                  </a:cubicBezTo>
                  <a:cubicBezTo>
                    <a:pt x="39310" y="14487"/>
                    <a:pt x="39314" y="14487"/>
                    <a:pt x="39319" y="14487"/>
                  </a:cubicBezTo>
                  <a:cubicBezTo>
                    <a:pt x="39460" y="14503"/>
                    <a:pt x="39486" y="14734"/>
                    <a:pt x="39607" y="14797"/>
                  </a:cubicBezTo>
                  <a:cubicBezTo>
                    <a:pt x="39629" y="14808"/>
                    <a:pt x="39650" y="14813"/>
                    <a:pt x="39669" y="14813"/>
                  </a:cubicBezTo>
                  <a:cubicBezTo>
                    <a:pt x="39750" y="14813"/>
                    <a:pt x="39812" y="14732"/>
                    <a:pt x="39894" y="14732"/>
                  </a:cubicBezTo>
                  <a:cubicBezTo>
                    <a:pt x="39899" y="14732"/>
                    <a:pt x="39905" y="14733"/>
                    <a:pt x="39911" y="14734"/>
                  </a:cubicBezTo>
                  <a:cubicBezTo>
                    <a:pt x="40007" y="14743"/>
                    <a:pt x="40019" y="14891"/>
                    <a:pt x="40087" y="14891"/>
                  </a:cubicBezTo>
                  <a:cubicBezTo>
                    <a:pt x="40096" y="14891"/>
                    <a:pt x="40106" y="14888"/>
                    <a:pt x="40118" y="14882"/>
                  </a:cubicBezTo>
                  <a:lnTo>
                    <a:pt x="40118" y="14882"/>
                  </a:lnTo>
                  <a:cubicBezTo>
                    <a:pt x="39953" y="14975"/>
                    <a:pt x="39948" y="14944"/>
                    <a:pt x="40037" y="15101"/>
                  </a:cubicBezTo>
                  <a:lnTo>
                    <a:pt x="40220" y="15410"/>
                  </a:lnTo>
                  <a:cubicBezTo>
                    <a:pt x="40167" y="15440"/>
                    <a:pt x="40089" y="15490"/>
                    <a:pt x="40022" y="15490"/>
                  </a:cubicBezTo>
                  <a:cubicBezTo>
                    <a:pt x="39985" y="15490"/>
                    <a:pt x="39951" y="15474"/>
                    <a:pt x="39927" y="15431"/>
                  </a:cubicBezTo>
                  <a:cubicBezTo>
                    <a:pt x="39871" y="15423"/>
                    <a:pt x="39864" y="15368"/>
                    <a:pt x="39814" y="15368"/>
                  </a:cubicBezTo>
                  <a:cubicBezTo>
                    <a:pt x="39798" y="15368"/>
                    <a:pt x="39777" y="15374"/>
                    <a:pt x="39748" y="15389"/>
                  </a:cubicBezTo>
                  <a:cubicBezTo>
                    <a:pt x="39932" y="15688"/>
                    <a:pt x="40194" y="15583"/>
                    <a:pt x="40451" y="15746"/>
                  </a:cubicBezTo>
                  <a:cubicBezTo>
                    <a:pt x="40657" y="15880"/>
                    <a:pt x="40396" y="15893"/>
                    <a:pt x="40283" y="15893"/>
                  </a:cubicBezTo>
                  <a:cubicBezTo>
                    <a:pt x="40255" y="15893"/>
                    <a:pt x="40236" y="15892"/>
                    <a:pt x="40236" y="15892"/>
                  </a:cubicBezTo>
                  <a:lnTo>
                    <a:pt x="40236" y="15892"/>
                  </a:lnTo>
                  <a:cubicBezTo>
                    <a:pt x="40226" y="15903"/>
                    <a:pt x="40430" y="16023"/>
                    <a:pt x="40430" y="16023"/>
                  </a:cubicBezTo>
                  <a:cubicBezTo>
                    <a:pt x="40587" y="16060"/>
                    <a:pt x="40603" y="16086"/>
                    <a:pt x="40561" y="16238"/>
                  </a:cubicBezTo>
                  <a:cubicBezTo>
                    <a:pt x="40520" y="16393"/>
                    <a:pt x="40592" y="16622"/>
                    <a:pt x="40713" y="16622"/>
                  </a:cubicBezTo>
                  <a:cubicBezTo>
                    <a:pt x="40759" y="16622"/>
                    <a:pt x="40813" y="16587"/>
                    <a:pt x="40870" y="16501"/>
                  </a:cubicBezTo>
                  <a:cubicBezTo>
                    <a:pt x="40886" y="16590"/>
                    <a:pt x="40960" y="16579"/>
                    <a:pt x="40986" y="16600"/>
                  </a:cubicBezTo>
                  <a:cubicBezTo>
                    <a:pt x="41017" y="16621"/>
                    <a:pt x="40734" y="16731"/>
                    <a:pt x="40697" y="16757"/>
                  </a:cubicBezTo>
                  <a:cubicBezTo>
                    <a:pt x="40608" y="16826"/>
                    <a:pt x="40703" y="16878"/>
                    <a:pt x="40760" y="16915"/>
                  </a:cubicBezTo>
                  <a:cubicBezTo>
                    <a:pt x="40854" y="16976"/>
                    <a:pt x="40951" y="16989"/>
                    <a:pt x="41046" y="16989"/>
                  </a:cubicBezTo>
                  <a:cubicBezTo>
                    <a:pt x="41119" y="16989"/>
                    <a:pt x="41190" y="16981"/>
                    <a:pt x="41257" y="16981"/>
                  </a:cubicBezTo>
                  <a:cubicBezTo>
                    <a:pt x="41371" y="16981"/>
                    <a:pt x="41473" y="17004"/>
                    <a:pt x="41547" y="17130"/>
                  </a:cubicBezTo>
                  <a:cubicBezTo>
                    <a:pt x="41426" y="17203"/>
                    <a:pt x="41285" y="17271"/>
                    <a:pt x="41211" y="17397"/>
                  </a:cubicBezTo>
                  <a:cubicBezTo>
                    <a:pt x="41122" y="17556"/>
                    <a:pt x="41222" y="17657"/>
                    <a:pt x="41348" y="17657"/>
                  </a:cubicBezTo>
                  <a:cubicBezTo>
                    <a:pt x="41391" y="17657"/>
                    <a:pt x="41438" y="17645"/>
                    <a:pt x="41482" y="17619"/>
                  </a:cubicBezTo>
                  <a:lnTo>
                    <a:pt x="41482" y="17619"/>
                  </a:lnTo>
                  <a:cubicBezTo>
                    <a:pt x="41346" y="17703"/>
                    <a:pt x="41222" y="17854"/>
                    <a:pt x="41316" y="18021"/>
                  </a:cubicBezTo>
                  <a:cubicBezTo>
                    <a:pt x="41371" y="17984"/>
                    <a:pt x="41582" y="17792"/>
                    <a:pt x="41671" y="17792"/>
                  </a:cubicBezTo>
                  <a:cubicBezTo>
                    <a:pt x="41709" y="17792"/>
                    <a:pt x="41725" y="17826"/>
                    <a:pt x="41699" y="17921"/>
                  </a:cubicBezTo>
                  <a:cubicBezTo>
                    <a:pt x="41657" y="18079"/>
                    <a:pt x="41468" y="18205"/>
                    <a:pt x="41568" y="18388"/>
                  </a:cubicBezTo>
                  <a:cubicBezTo>
                    <a:pt x="41636" y="18498"/>
                    <a:pt x="41772" y="18467"/>
                    <a:pt x="41814" y="18608"/>
                  </a:cubicBezTo>
                  <a:cubicBezTo>
                    <a:pt x="41652" y="18713"/>
                    <a:pt x="41998" y="19190"/>
                    <a:pt x="42076" y="19274"/>
                  </a:cubicBezTo>
                  <a:cubicBezTo>
                    <a:pt x="42098" y="19296"/>
                    <a:pt x="42117" y="19306"/>
                    <a:pt x="42135" y="19306"/>
                  </a:cubicBezTo>
                  <a:cubicBezTo>
                    <a:pt x="42225" y="19306"/>
                    <a:pt x="42276" y="19074"/>
                    <a:pt x="42344" y="19074"/>
                  </a:cubicBezTo>
                  <a:cubicBezTo>
                    <a:pt x="42345" y="19074"/>
                    <a:pt x="42347" y="19075"/>
                    <a:pt x="42349" y="19075"/>
                  </a:cubicBezTo>
                  <a:cubicBezTo>
                    <a:pt x="42564" y="19127"/>
                    <a:pt x="42223" y="19521"/>
                    <a:pt x="42171" y="19557"/>
                  </a:cubicBezTo>
                  <a:cubicBezTo>
                    <a:pt x="42087" y="19641"/>
                    <a:pt x="42213" y="19840"/>
                    <a:pt x="42234" y="19909"/>
                  </a:cubicBezTo>
                  <a:lnTo>
                    <a:pt x="42491" y="20475"/>
                  </a:lnTo>
                  <a:cubicBezTo>
                    <a:pt x="42522" y="20517"/>
                    <a:pt x="42753" y="20910"/>
                    <a:pt x="42706" y="20952"/>
                  </a:cubicBezTo>
                  <a:cubicBezTo>
                    <a:pt x="42703" y="20953"/>
                    <a:pt x="42700" y="20954"/>
                    <a:pt x="42696" y="20954"/>
                  </a:cubicBezTo>
                  <a:cubicBezTo>
                    <a:pt x="42619" y="20954"/>
                    <a:pt x="42328" y="20712"/>
                    <a:pt x="42251" y="20712"/>
                  </a:cubicBezTo>
                  <a:cubicBezTo>
                    <a:pt x="42235" y="20712"/>
                    <a:pt x="42228" y="20722"/>
                    <a:pt x="42234" y="20747"/>
                  </a:cubicBezTo>
                  <a:cubicBezTo>
                    <a:pt x="42302" y="20837"/>
                    <a:pt x="42454" y="21413"/>
                    <a:pt x="42559" y="21471"/>
                  </a:cubicBezTo>
                  <a:cubicBezTo>
                    <a:pt x="42519" y="21458"/>
                    <a:pt x="42484" y="21452"/>
                    <a:pt x="42452" y="21452"/>
                  </a:cubicBezTo>
                  <a:cubicBezTo>
                    <a:pt x="42341" y="21452"/>
                    <a:pt x="42274" y="21524"/>
                    <a:pt x="42213" y="21618"/>
                  </a:cubicBezTo>
                  <a:cubicBezTo>
                    <a:pt x="42150" y="21717"/>
                    <a:pt x="42108" y="21833"/>
                    <a:pt x="42087" y="21953"/>
                  </a:cubicBezTo>
                  <a:cubicBezTo>
                    <a:pt x="42066" y="22048"/>
                    <a:pt x="42139" y="22132"/>
                    <a:pt x="42113" y="22242"/>
                  </a:cubicBezTo>
                  <a:cubicBezTo>
                    <a:pt x="42019" y="22556"/>
                    <a:pt x="41662" y="22493"/>
                    <a:pt x="41437" y="22525"/>
                  </a:cubicBezTo>
                  <a:cubicBezTo>
                    <a:pt x="41369" y="22541"/>
                    <a:pt x="41395" y="22577"/>
                    <a:pt x="41431" y="22635"/>
                  </a:cubicBezTo>
                  <a:cubicBezTo>
                    <a:pt x="41363" y="22682"/>
                    <a:pt x="41285" y="22724"/>
                    <a:pt x="41211" y="22756"/>
                  </a:cubicBezTo>
                  <a:cubicBezTo>
                    <a:pt x="41080" y="22824"/>
                    <a:pt x="41002" y="22986"/>
                    <a:pt x="40823" y="23039"/>
                  </a:cubicBezTo>
                  <a:cubicBezTo>
                    <a:pt x="40761" y="23056"/>
                    <a:pt x="40707" y="23063"/>
                    <a:pt x="40656" y="23063"/>
                  </a:cubicBezTo>
                  <a:cubicBezTo>
                    <a:pt x="40581" y="23063"/>
                    <a:pt x="40511" y="23049"/>
                    <a:pt x="40425" y="23033"/>
                  </a:cubicBezTo>
                  <a:cubicBezTo>
                    <a:pt x="40394" y="23031"/>
                    <a:pt x="40350" y="23023"/>
                    <a:pt x="40307" y="23023"/>
                  </a:cubicBezTo>
                  <a:cubicBezTo>
                    <a:pt x="40254" y="23023"/>
                    <a:pt x="40202" y="23035"/>
                    <a:pt x="40173" y="23081"/>
                  </a:cubicBezTo>
                  <a:cubicBezTo>
                    <a:pt x="40144" y="23124"/>
                    <a:pt x="40080" y="23141"/>
                    <a:pt x="40001" y="23141"/>
                  </a:cubicBezTo>
                  <a:cubicBezTo>
                    <a:pt x="39824" y="23141"/>
                    <a:pt x="39572" y="23059"/>
                    <a:pt x="39471" y="23023"/>
                  </a:cubicBezTo>
                  <a:cubicBezTo>
                    <a:pt x="39456" y="23022"/>
                    <a:pt x="39412" y="23022"/>
                    <a:pt x="39354" y="23022"/>
                  </a:cubicBezTo>
                  <a:lnTo>
                    <a:pt x="39354" y="23022"/>
                  </a:lnTo>
                  <a:cubicBezTo>
                    <a:pt x="39178" y="23022"/>
                    <a:pt x="38875" y="23022"/>
                    <a:pt x="38868" y="22986"/>
                  </a:cubicBezTo>
                  <a:cubicBezTo>
                    <a:pt x="38857" y="22934"/>
                    <a:pt x="39025" y="22855"/>
                    <a:pt x="39035" y="22839"/>
                  </a:cubicBezTo>
                  <a:lnTo>
                    <a:pt x="38763" y="22829"/>
                  </a:lnTo>
                  <a:cubicBezTo>
                    <a:pt x="38736" y="22838"/>
                    <a:pt x="38520" y="22909"/>
                    <a:pt x="38436" y="22909"/>
                  </a:cubicBezTo>
                  <a:cubicBezTo>
                    <a:pt x="38422" y="22909"/>
                    <a:pt x="38411" y="22907"/>
                    <a:pt x="38406" y="22902"/>
                  </a:cubicBezTo>
                  <a:cubicBezTo>
                    <a:pt x="38385" y="22881"/>
                    <a:pt x="38527" y="22745"/>
                    <a:pt x="38511" y="22682"/>
                  </a:cubicBezTo>
                  <a:cubicBezTo>
                    <a:pt x="38490" y="22577"/>
                    <a:pt x="38364" y="22499"/>
                    <a:pt x="38307" y="22425"/>
                  </a:cubicBezTo>
                  <a:cubicBezTo>
                    <a:pt x="38156" y="22384"/>
                    <a:pt x="37922" y="22244"/>
                    <a:pt x="38118" y="22109"/>
                  </a:cubicBezTo>
                  <a:lnTo>
                    <a:pt x="38118" y="22109"/>
                  </a:lnTo>
                  <a:cubicBezTo>
                    <a:pt x="38097" y="22122"/>
                    <a:pt x="38066" y="22125"/>
                    <a:pt x="38032" y="22125"/>
                  </a:cubicBezTo>
                  <a:cubicBezTo>
                    <a:pt x="37992" y="22125"/>
                    <a:pt x="37949" y="22121"/>
                    <a:pt x="37915" y="22121"/>
                  </a:cubicBezTo>
                  <a:cubicBezTo>
                    <a:pt x="37886" y="22121"/>
                    <a:pt x="37864" y="22124"/>
                    <a:pt x="37856" y="22137"/>
                  </a:cubicBezTo>
                  <a:cubicBezTo>
                    <a:pt x="37961" y="21964"/>
                    <a:pt x="37924" y="21890"/>
                    <a:pt x="37814" y="21707"/>
                  </a:cubicBezTo>
                  <a:cubicBezTo>
                    <a:pt x="37767" y="21623"/>
                    <a:pt x="37704" y="21476"/>
                    <a:pt x="37609" y="21434"/>
                  </a:cubicBezTo>
                  <a:cubicBezTo>
                    <a:pt x="37598" y="21430"/>
                    <a:pt x="37589" y="21428"/>
                    <a:pt x="37580" y="21428"/>
                  </a:cubicBezTo>
                  <a:cubicBezTo>
                    <a:pt x="37553" y="21428"/>
                    <a:pt x="37538" y="21445"/>
                    <a:pt x="37522" y="21445"/>
                  </a:cubicBezTo>
                  <a:cubicBezTo>
                    <a:pt x="37512" y="21445"/>
                    <a:pt x="37502" y="21439"/>
                    <a:pt x="37489" y="21419"/>
                  </a:cubicBezTo>
                  <a:cubicBezTo>
                    <a:pt x="37379" y="21230"/>
                    <a:pt x="37442" y="21094"/>
                    <a:pt x="37331" y="20894"/>
                  </a:cubicBezTo>
                  <a:cubicBezTo>
                    <a:pt x="37279" y="20805"/>
                    <a:pt x="36985" y="20422"/>
                    <a:pt x="37143" y="20323"/>
                  </a:cubicBezTo>
                  <a:cubicBezTo>
                    <a:pt x="37111" y="20269"/>
                    <a:pt x="37081" y="20251"/>
                    <a:pt x="37051" y="20251"/>
                  </a:cubicBezTo>
                  <a:cubicBezTo>
                    <a:pt x="36982" y="20251"/>
                    <a:pt x="36917" y="20355"/>
                    <a:pt x="36837" y="20355"/>
                  </a:cubicBezTo>
                  <a:cubicBezTo>
                    <a:pt x="36817" y="20355"/>
                    <a:pt x="36797" y="20349"/>
                    <a:pt x="36776" y="20333"/>
                  </a:cubicBezTo>
                  <a:cubicBezTo>
                    <a:pt x="36697" y="20281"/>
                    <a:pt x="36807" y="20113"/>
                    <a:pt x="36839" y="20066"/>
                  </a:cubicBezTo>
                  <a:cubicBezTo>
                    <a:pt x="36839" y="19992"/>
                    <a:pt x="36828" y="19924"/>
                    <a:pt x="36812" y="19856"/>
                  </a:cubicBezTo>
                  <a:cubicBezTo>
                    <a:pt x="36771" y="19696"/>
                    <a:pt x="36133" y="19326"/>
                    <a:pt x="36312" y="19201"/>
                  </a:cubicBezTo>
                  <a:lnTo>
                    <a:pt x="36312" y="19201"/>
                  </a:lnTo>
                  <a:cubicBezTo>
                    <a:pt x="36255" y="19235"/>
                    <a:pt x="36044" y="19327"/>
                    <a:pt x="35931" y="19327"/>
                  </a:cubicBezTo>
                  <a:cubicBezTo>
                    <a:pt x="35898" y="19327"/>
                    <a:pt x="35874" y="19320"/>
                    <a:pt x="35863" y="19300"/>
                  </a:cubicBezTo>
                  <a:cubicBezTo>
                    <a:pt x="35842" y="19258"/>
                    <a:pt x="35942" y="19138"/>
                    <a:pt x="35963" y="19106"/>
                  </a:cubicBezTo>
                  <a:cubicBezTo>
                    <a:pt x="35963" y="19054"/>
                    <a:pt x="35958" y="19002"/>
                    <a:pt x="35947" y="18949"/>
                  </a:cubicBezTo>
                  <a:cubicBezTo>
                    <a:pt x="35921" y="18808"/>
                    <a:pt x="35905" y="18745"/>
                    <a:pt x="35795" y="18650"/>
                  </a:cubicBezTo>
                  <a:cubicBezTo>
                    <a:pt x="35758" y="18619"/>
                    <a:pt x="35717" y="18572"/>
                    <a:pt x="35743" y="18519"/>
                  </a:cubicBezTo>
                  <a:cubicBezTo>
                    <a:pt x="35806" y="18414"/>
                    <a:pt x="36073" y="18451"/>
                    <a:pt x="36089" y="18388"/>
                  </a:cubicBezTo>
                  <a:cubicBezTo>
                    <a:pt x="36105" y="18320"/>
                    <a:pt x="35774" y="18205"/>
                    <a:pt x="35727" y="18136"/>
                  </a:cubicBezTo>
                  <a:cubicBezTo>
                    <a:pt x="35596" y="17942"/>
                    <a:pt x="35580" y="17654"/>
                    <a:pt x="35517" y="17429"/>
                  </a:cubicBezTo>
                  <a:cubicBezTo>
                    <a:pt x="35503" y="17380"/>
                    <a:pt x="35471" y="17363"/>
                    <a:pt x="35431" y="17363"/>
                  </a:cubicBezTo>
                  <a:cubicBezTo>
                    <a:pt x="35335" y="17363"/>
                    <a:pt x="35187" y="17462"/>
                    <a:pt x="35097" y="17462"/>
                  </a:cubicBezTo>
                  <a:cubicBezTo>
                    <a:pt x="35039" y="17462"/>
                    <a:pt x="35005" y="17420"/>
                    <a:pt x="35024" y="17282"/>
                  </a:cubicBezTo>
                  <a:cubicBezTo>
                    <a:pt x="35056" y="17051"/>
                    <a:pt x="35161" y="16915"/>
                    <a:pt x="34967" y="16716"/>
                  </a:cubicBezTo>
                  <a:cubicBezTo>
                    <a:pt x="34904" y="16642"/>
                    <a:pt x="34427" y="16658"/>
                    <a:pt x="34673" y="16464"/>
                  </a:cubicBezTo>
                  <a:cubicBezTo>
                    <a:pt x="34956" y="16238"/>
                    <a:pt x="34558" y="16134"/>
                    <a:pt x="34390" y="16081"/>
                  </a:cubicBezTo>
                  <a:cubicBezTo>
                    <a:pt x="34075" y="15987"/>
                    <a:pt x="34306" y="15746"/>
                    <a:pt x="34222" y="15520"/>
                  </a:cubicBezTo>
                  <a:cubicBezTo>
                    <a:pt x="34201" y="15468"/>
                    <a:pt x="34171" y="15448"/>
                    <a:pt x="34135" y="15448"/>
                  </a:cubicBezTo>
                  <a:cubicBezTo>
                    <a:pt x="34019" y="15448"/>
                    <a:pt x="33848" y="15655"/>
                    <a:pt x="33756" y="15667"/>
                  </a:cubicBezTo>
                  <a:cubicBezTo>
                    <a:pt x="33754" y="15667"/>
                    <a:pt x="33753" y="15667"/>
                    <a:pt x="33752" y="15667"/>
                  </a:cubicBezTo>
                  <a:cubicBezTo>
                    <a:pt x="33637" y="15667"/>
                    <a:pt x="33913" y="15205"/>
                    <a:pt x="33753" y="15205"/>
                  </a:cubicBezTo>
                  <a:cubicBezTo>
                    <a:pt x="33752" y="15205"/>
                    <a:pt x="33751" y="15206"/>
                    <a:pt x="33750" y="15206"/>
                  </a:cubicBezTo>
                  <a:cubicBezTo>
                    <a:pt x="33707" y="15206"/>
                    <a:pt x="33685" y="15318"/>
                    <a:pt x="33616" y="15318"/>
                  </a:cubicBezTo>
                  <a:cubicBezTo>
                    <a:pt x="33610" y="15318"/>
                    <a:pt x="33605" y="15317"/>
                    <a:pt x="33598" y="15316"/>
                  </a:cubicBezTo>
                  <a:cubicBezTo>
                    <a:pt x="33535" y="15274"/>
                    <a:pt x="33493" y="15206"/>
                    <a:pt x="33483" y="15127"/>
                  </a:cubicBezTo>
                  <a:cubicBezTo>
                    <a:pt x="33530" y="14933"/>
                    <a:pt x="33803" y="15027"/>
                    <a:pt x="33714" y="14749"/>
                  </a:cubicBezTo>
                  <a:cubicBezTo>
                    <a:pt x="33598" y="14388"/>
                    <a:pt x="33310" y="14005"/>
                    <a:pt x="33016" y="13758"/>
                  </a:cubicBezTo>
                  <a:cubicBezTo>
                    <a:pt x="32922" y="13680"/>
                    <a:pt x="32875" y="13685"/>
                    <a:pt x="32801" y="13585"/>
                  </a:cubicBezTo>
                  <a:cubicBezTo>
                    <a:pt x="32497" y="13528"/>
                    <a:pt x="33032" y="13344"/>
                    <a:pt x="33022" y="13323"/>
                  </a:cubicBezTo>
                  <a:cubicBezTo>
                    <a:pt x="32992" y="13279"/>
                    <a:pt x="32949" y="13266"/>
                    <a:pt x="32903" y="13266"/>
                  </a:cubicBezTo>
                  <a:cubicBezTo>
                    <a:pt x="32832" y="13266"/>
                    <a:pt x="32752" y="13296"/>
                    <a:pt x="32694" y="13296"/>
                  </a:cubicBezTo>
                  <a:cubicBezTo>
                    <a:pt x="32627" y="13296"/>
                    <a:pt x="32590" y="13256"/>
                    <a:pt x="32628" y="13082"/>
                  </a:cubicBezTo>
                  <a:cubicBezTo>
                    <a:pt x="32592" y="13030"/>
                    <a:pt x="32550" y="12988"/>
                    <a:pt x="32503" y="12946"/>
                  </a:cubicBezTo>
                  <a:cubicBezTo>
                    <a:pt x="32408" y="12846"/>
                    <a:pt x="31585" y="12259"/>
                    <a:pt x="31779" y="12112"/>
                  </a:cubicBezTo>
                  <a:lnTo>
                    <a:pt x="31239" y="12044"/>
                  </a:lnTo>
                  <a:cubicBezTo>
                    <a:pt x="31402" y="11918"/>
                    <a:pt x="31323" y="11735"/>
                    <a:pt x="31234" y="11609"/>
                  </a:cubicBezTo>
                  <a:cubicBezTo>
                    <a:pt x="31134" y="11467"/>
                    <a:pt x="31260" y="11383"/>
                    <a:pt x="31302" y="11237"/>
                  </a:cubicBezTo>
                  <a:cubicBezTo>
                    <a:pt x="31311" y="11205"/>
                    <a:pt x="31283" y="11195"/>
                    <a:pt x="31234" y="11195"/>
                  </a:cubicBezTo>
                  <a:cubicBezTo>
                    <a:pt x="31147" y="11195"/>
                    <a:pt x="30995" y="11227"/>
                    <a:pt x="30873" y="11227"/>
                  </a:cubicBezTo>
                  <a:cubicBezTo>
                    <a:pt x="30799" y="11227"/>
                    <a:pt x="30736" y="11215"/>
                    <a:pt x="30704" y="11179"/>
                  </a:cubicBezTo>
                  <a:cubicBezTo>
                    <a:pt x="30762" y="11132"/>
                    <a:pt x="31097" y="10943"/>
                    <a:pt x="31076" y="10880"/>
                  </a:cubicBezTo>
                  <a:cubicBezTo>
                    <a:pt x="31035" y="10779"/>
                    <a:pt x="30879" y="10705"/>
                    <a:pt x="30753" y="10705"/>
                  </a:cubicBezTo>
                  <a:cubicBezTo>
                    <a:pt x="30703" y="10705"/>
                    <a:pt x="30657" y="10717"/>
                    <a:pt x="30626" y="10744"/>
                  </a:cubicBezTo>
                  <a:cubicBezTo>
                    <a:pt x="30561" y="10792"/>
                    <a:pt x="30546" y="10901"/>
                    <a:pt x="30491" y="10901"/>
                  </a:cubicBezTo>
                  <a:cubicBezTo>
                    <a:pt x="30476" y="10901"/>
                    <a:pt x="30456" y="10892"/>
                    <a:pt x="30432" y="10870"/>
                  </a:cubicBezTo>
                  <a:cubicBezTo>
                    <a:pt x="30358" y="10801"/>
                    <a:pt x="30358" y="10765"/>
                    <a:pt x="30379" y="10665"/>
                  </a:cubicBezTo>
                  <a:cubicBezTo>
                    <a:pt x="30421" y="10503"/>
                    <a:pt x="30662" y="10450"/>
                    <a:pt x="30699" y="10298"/>
                  </a:cubicBezTo>
                  <a:cubicBezTo>
                    <a:pt x="30700" y="10294"/>
                    <a:pt x="30695" y="10292"/>
                    <a:pt x="30687" y="10292"/>
                  </a:cubicBezTo>
                  <a:cubicBezTo>
                    <a:pt x="30640" y="10292"/>
                    <a:pt x="30473" y="10345"/>
                    <a:pt x="30473" y="10345"/>
                  </a:cubicBezTo>
                  <a:cubicBezTo>
                    <a:pt x="30363" y="10345"/>
                    <a:pt x="30259" y="10303"/>
                    <a:pt x="30175" y="10230"/>
                  </a:cubicBezTo>
                  <a:cubicBezTo>
                    <a:pt x="30096" y="10162"/>
                    <a:pt x="30148" y="10099"/>
                    <a:pt x="30065" y="10083"/>
                  </a:cubicBezTo>
                  <a:cubicBezTo>
                    <a:pt x="30043" y="10079"/>
                    <a:pt x="30022" y="10077"/>
                    <a:pt x="30002" y="10077"/>
                  </a:cubicBezTo>
                  <a:cubicBezTo>
                    <a:pt x="29916" y="10077"/>
                    <a:pt x="29845" y="10108"/>
                    <a:pt x="29760" y="10125"/>
                  </a:cubicBezTo>
                  <a:cubicBezTo>
                    <a:pt x="29754" y="10126"/>
                    <a:pt x="29748" y="10127"/>
                    <a:pt x="29743" y="10127"/>
                  </a:cubicBezTo>
                  <a:cubicBezTo>
                    <a:pt x="29637" y="10127"/>
                    <a:pt x="29820" y="9831"/>
                    <a:pt x="29645" y="9826"/>
                  </a:cubicBezTo>
                  <a:cubicBezTo>
                    <a:pt x="29642" y="9826"/>
                    <a:pt x="29639" y="9826"/>
                    <a:pt x="29636" y="9826"/>
                  </a:cubicBezTo>
                  <a:cubicBezTo>
                    <a:pt x="29566" y="9826"/>
                    <a:pt x="29506" y="9871"/>
                    <a:pt x="29445" y="9871"/>
                  </a:cubicBezTo>
                  <a:cubicBezTo>
                    <a:pt x="29432" y="9871"/>
                    <a:pt x="29418" y="9868"/>
                    <a:pt x="29404" y="9863"/>
                  </a:cubicBezTo>
                  <a:cubicBezTo>
                    <a:pt x="29331" y="9821"/>
                    <a:pt x="29257" y="9768"/>
                    <a:pt x="29194" y="9711"/>
                  </a:cubicBezTo>
                  <a:lnTo>
                    <a:pt x="29194" y="9711"/>
                  </a:lnTo>
                  <a:cubicBezTo>
                    <a:pt x="29267" y="9768"/>
                    <a:pt x="29381" y="9802"/>
                    <a:pt x="29467" y="9802"/>
                  </a:cubicBezTo>
                  <a:cubicBezTo>
                    <a:pt x="29579" y="9802"/>
                    <a:pt x="29643" y="9743"/>
                    <a:pt x="29504" y="9601"/>
                  </a:cubicBezTo>
                  <a:cubicBezTo>
                    <a:pt x="29423" y="9520"/>
                    <a:pt x="29265" y="9424"/>
                    <a:pt x="29136" y="9424"/>
                  </a:cubicBezTo>
                  <a:cubicBezTo>
                    <a:pt x="29081" y="9424"/>
                    <a:pt x="29032" y="9441"/>
                    <a:pt x="28996" y="9484"/>
                  </a:cubicBezTo>
                  <a:lnTo>
                    <a:pt x="28996" y="9484"/>
                  </a:lnTo>
                  <a:cubicBezTo>
                    <a:pt x="29233" y="9195"/>
                    <a:pt x="28339" y="8678"/>
                    <a:pt x="28125" y="8542"/>
                  </a:cubicBezTo>
                  <a:cubicBezTo>
                    <a:pt x="28079" y="8510"/>
                    <a:pt x="28043" y="8497"/>
                    <a:pt x="28013" y="8497"/>
                  </a:cubicBezTo>
                  <a:cubicBezTo>
                    <a:pt x="27911" y="8497"/>
                    <a:pt x="27877" y="8649"/>
                    <a:pt x="27784" y="8783"/>
                  </a:cubicBezTo>
                  <a:cubicBezTo>
                    <a:pt x="27699" y="8831"/>
                    <a:pt x="27643" y="8858"/>
                    <a:pt x="27608" y="8858"/>
                  </a:cubicBezTo>
                  <a:cubicBezTo>
                    <a:pt x="27553" y="8858"/>
                    <a:pt x="27552" y="8790"/>
                    <a:pt x="27574" y="8636"/>
                  </a:cubicBezTo>
                  <a:cubicBezTo>
                    <a:pt x="27805" y="8306"/>
                    <a:pt x="27375" y="7876"/>
                    <a:pt x="27123" y="7718"/>
                  </a:cubicBezTo>
                  <a:cubicBezTo>
                    <a:pt x="27013" y="7657"/>
                    <a:pt x="26893" y="7583"/>
                    <a:pt x="26769" y="7583"/>
                  </a:cubicBezTo>
                  <a:cubicBezTo>
                    <a:pt x="26733" y="7583"/>
                    <a:pt x="26698" y="7589"/>
                    <a:pt x="26662" y="7603"/>
                  </a:cubicBezTo>
                  <a:cubicBezTo>
                    <a:pt x="26547" y="7644"/>
                    <a:pt x="26460" y="7669"/>
                    <a:pt x="26376" y="7669"/>
                  </a:cubicBezTo>
                  <a:cubicBezTo>
                    <a:pt x="26287" y="7669"/>
                    <a:pt x="26201" y="7641"/>
                    <a:pt x="26085" y="7577"/>
                  </a:cubicBezTo>
                  <a:lnTo>
                    <a:pt x="26085" y="7577"/>
                  </a:lnTo>
                  <a:cubicBezTo>
                    <a:pt x="26142" y="7609"/>
                    <a:pt x="26199" y="7622"/>
                    <a:pt x="26248" y="7622"/>
                  </a:cubicBezTo>
                  <a:cubicBezTo>
                    <a:pt x="26400" y="7622"/>
                    <a:pt x="26474" y="7490"/>
                    <a:pt x="26248" y="7367"/>
                  </a:cubicBezTo>
                  <a:cubicBezTo>
                    <a:pt x="26017" y="7241"/>
                    <a:pt x="25781" y="7126"/>
                    <a:pt x="25540" y="7021"/>
                  </a:cubicBezTo>
                  <a:cubicBezTo>
                    <a:pt x="25400" y="6960"/>
                    <a:pt x="25295" y="6921"/>
                    <a:pt x="25196" y="6921"/>
                  </a:cubicBezTo>
                  <a:cubicBezTo>
                    <a:pt x="25097" y="6921"/>
                    <a:pt x="25005" y="6960"/>
                    <a:pt x="24891" y="7054"/>
                  </a:cubicBezTo>
                  <a:lnTo>
                    <a:pt x="24891" y="7054"/>
                  </a:lnTo>
                  <a:cubicBezTo>
                    <a:pt x="24992" y="6969"/>
                    <a:pt x="25079" y="6900"/>
                    <a:pt x="25094" y="6759"/>
                  </a:cubicBezTo>
                  <a:cubicBezTo>
                    <a:pt x="25098" y="6696"/>
                    <a:pt x="25004" y="6603"/>
                    <a:pt x="24935" y="6603"/>
                  </a:cubicBezTo>
                  <a:cubicBezTo>
                    <a:pt x="24912" y="6603"/>
                    <a:pt x="24892" y="6614"/>
                    <a:pt x="24879" y="6638"/>
                  </a:cubicBezTo>
                  <a:cubicBezTo>
                    <a:pt x="24859" y="6675"/>
                    <a:pt x="24833" y="6689"/>
                    <a:pt x="24803" y="6689"/>
                  </a:cubicBezTo>
                  <a:cubicBezTo>
                    <a:pt x="24729" y="6689"/>
                    <a:pt x="24631" y="6608"/>
                    <a:pt x="24538" y="6586"/>
                  </a:cubicBezTo>
                  <a:cubicBezTo>
                    <a:pt x="24535" y="6585"/>
                    <a:pt x="24531" y="6585"/>
                    <a:pt x="24527" y="6585"/>
                  </a:cubicBezTo>
                  <a:cubicBezTo>
                    <a:pt x="24464" y="6585"/>
                    <a:pt x="24413" y="6708"/>
                    <a:pt x="24339" y="6733"/>
                  </a:cubicBezTo>
                  <a:cubicBezTo>
                    <a:pt x="24329" y="6736"/>
                    <a:pt x="24320" y="6737"/>
                    <a:pt x="24312" y="6737"/>
                  </a:cubicBezTo>
                  <a:cubicBezTo>
                    <a:pt x="24220" y="6737"/>
                    <a:pt x="24197" y="6571"/>
                    <a:pt x="24129" y="6518"/>
                  </a:cubicBezTo>
                  <a:cubicBezTo>
                    <a:pt x="24051" y="6460"/>
                    <a:pt x="23962" y="6418"/>
                    <a:pt x="23872" y="6402"/>
                  </a:cubicBezTo>
                  <a:cubicBezTo>
                    <a:pt x="23838" y="6395"/>
                    <a:pt x="23800" y="6390"/>
                    <a:pt x="23762" y="6390"/>
                  </a:cubicBezTo>
                  <a:cubicBezTo>
                    <a:pt x="23690" y="6390"/>
                    <a:pt x="23618" y="6409"/>
                    <a:pt x="23574" y="6471"/>
                  </a:cubicBezTo>
                  <a:cubicBezTo>
                    <a:pt x="23550" y="6501"/>
                    <a:pt x="23524" y="6512"/>
                    <a:pt x="23495" y="6512"/>
                  </a:cubicBezTo>
                  <a:cubicBezTo>
                    <a:pt x="23439" y="6512"/>
                    <a:pt x="23373" y="6472"/>
                    <a:pt x="23301" y="6455"/>
                  </a:cubicBezTo>
                  <a:cubicBezTo>
                    <a:pt x="23333" y="6303"/>
                    <a:pt x="23402" y="6264"/>
                    <a:pt x="23265" y="6264"/>
                  </a:cubicBezTo>
                  <a:cubicBezTo>
                    <a:pt x="23246" y="6264"/>
                    <a:pt x="23223" y="6265"/>
                    <a:pt x="23196" y="6266"/>
                  </a:cubicBezTo>
                  <a:cubicBezTo>
                    <a:pt x="23065" y="6271"/>
                    <a:pt x="22934" y="6292"/>
                    <a:pt x="22808" y="6324"/>
                  </a:cubicBezTo>
                  <a:cubicBezTo>
                    <a:pt x="22809" y="6323"/>
                    <a:pt x="22809" y="6323"/>
                    <a:pt x="22808" y="6323"/>
                  </a:cubicBezTo>
                  <a:cubicBezTo>
                    <a:pt x="22799" y="6323"/>
                    <a:pt x="22714" y="6348"/>
                    <a:pt x="22660" y="6348"/>
                  </a:cubicBezTo>
                  <a:cubicBezTo>
                    <a:pt x="22625" y="6348"/>
                    <a:pt x="22603" y="6338"/>
                    <a:pt x="22625" y="6303"/>
                  </a:cubicBezTo>
                  <a:cubicBezTo>
                    <a:pt x="22646" y="6271"/>
                    <a:pt x="22719" y="6261"/>
                    <a:pt x="22709" y="6166"/>
                  </a:cubicBezTo>
                  <a:cubicBezTo>
                    <a:pt x="22666" y="6158"/>
                    <a:pt x="22635" y="6155"/>
                    <a:pt x="22609" y="6155"/>
                  </a:cubicBezTo>
                  <a:cubicBezTo>
                    <a:pt x="22521" y="6155"/>
                    <a:pt x="22510" y="6200"/>
                    <a:pt x="22404" y="6261"/>
                  </a:cubicBezTo>
                  <a:cubicBezTo>
                    <a:pt x="22353" y="6288"/>
                    <a:pt x="22263" y="6327"/>
                    <a:pt x="22186" y="6327"/>
                  </a:cubicBezTo>
                  <a:cubicBezTo>
                    <a:pt x="22129" y="6327"/>
                    <a:pt x="22079" y="6305"/>
                    <a:pt x="22058" y="6240"/>
                  </a:cubicBezTo>
                  <a:cubicBezTo>
                    <a:pt x="22001" y="6046"/>
                    <a:pt x="22142" y="6025"/>
                    <a:pt x="21896" y="5915"/>
                  </a:cubicBezTo>
                  <a:cubicBezTo>
                    <a:pt x="21765" y="5847"/>
                    <a:pt x="21571" y="5747"/>
                    <a:pt x="21424" y="5731"/>
                  </a:cubicBezTo>
                  <a:cubicBezTo>
                    <a:pt x="21416" y="5731"/>
                    <a:pt x="21408" y="5730"/>
                    <a:pt x="21401" y="5730"/>
                  </a:cubicBezTo>
                  <a:cubicBezTo>
                    <a:pt x="21271" y="5730"/>
                    <a:pt x="21360" y="5866"/>
                    <a:pt x="21340" y="5936"/>
                  </a:cubicBezTo>
                  <a:cubicBezTo>
                    <a:pt x="21323" y="6006"/>
                    <a:pt x="21260" y="6046"/>
                    <a:pt x="21196" y="6046"/>
                  </a:cubicBezTo>
                  <a:cubicBezTo>
                    <a:pt x="21159" y="6046"/>
                    <a:pt x="21122" y="6033"/>
                    <a:pt x="21094" y="6004"/>
                  </a:cubicBezTo>
                  <a:cubicBezTo>
                    <a:pt x="21060" y="5966"/>
                    <a:pt x="20941" y="5902"/>
                    <a:pt x="20861" y="5902"/>
                  </a:cubicBezTo>
                  <a:cubicBezTo>
                    <a:pt x="20819" y="5902"/>
                    <a:pt x="20787" y="5921"/>
                    <a:pt x="20784" y="5971"/>
                  </a:cubicBezTo>
                  <a:lnTo>
                    <a:pt x="20784" y="5971"/>
                  </a:lnTo>
                  <a:cubicBezTo>
                    <a:pt x="20790" y="5827"/>
                    <a:pt x="20696" y="5781"/>
                    <a:pt x="20571" y="5781"/>
                  </a:cubicBezTo>
                  <a:cubicBezTo>
                    <a:pt x="20375" y="5781"/>
                    <a:pt x="20103" y="5892"/>
                    <a:pt x="20014" y="5915"/>
                  </a:cubicBezTo>
                  <a:cubicBezTo>
                    <a:pt x="19995" y="5918"/>
                    <a:pt x="19978" y="5919"/>
                    <a:pt x="19965" y="5919"/>
                  </a:cubicBezTo>
                  <a:cubicBezTo>
                    <a:pt x="19871" y="5919"/>
                    <a:pt x="19876" y="5864"/>
                    <a:pt x="19762" y="5836"/>
                  </a:cubicBezTo>
                  <a:cubicBezTo>
                    <a:pt x="19673" y="5821"/>
                    <a:pt x="19585" y="5813"/>
                    <a:pt x="19496" y="5813"/>
                  </a:cubicBezTo>
                  <a:cubicBezTo>
                    <a:pt x="19433" y="5813"/>
                    <a:pt x="19369" y="5817"/>
                    <a:pt x="19306" y="5826"/>
                  </a:cubicBezTo>
                  <a:cubicBezTo>
                    <a:pt x="19230" y="5836"/>
                    <a:pt x="18887" y="5916"/>
                    <a:pt x="18647" y="5916"/>
                  </a:cubicBezTo>
                  <a:cubicBezTo>
                    <a:pt x="18520" y="5916"/>
                    <a:pt x="18422" y="5893"/>
                    <a:pt x="18409" y="5826"/>
                  </a:cubicBezTo>
                  <a:cubicBezTo>
                    <a:pt x="18205" y="5852"/>
                    <a:pt x="18163" y="5910"/>
                    <a:pt x="18189" y="6104"/>
                  </a:cubicBezTo>
                  <a:cubicBezTo>
                    <a:pt x="18205" y="6193"/>
                    <a:pt x="18105" y="6392"/>
                    <a:pt x="18016" y="6418"/>
                  </a:cubicBezTo>
                  <a:cubicBezTo>
                    <a:pt x="18032" y="6413"/>
                    <a:pt x="17874" y="6146"/>
                    <a:pt x="17827" y="6119"/>
                  </a:cubicBezTo>
                  <a:cubicBezTo>
                    <a:pt x="17783" y="6095"/>
                    <a:pt x="17735" y="6085"/>
                    <a:pt x="17686" y="6085"/>
                  </a:cubicBezTo>
                  <a:cubicBezTo>
                    <a:pt x="17585" y="6085"/>
                    <a:pt x="17480" y="6131"/>
                    <a:pt x="17403" y="6198"/>
                  </a:cubicBezTo>
                  <a:cubicBezTo>
                    <a:pt x="17308" y="6277"/>
                    <a:pt x="17203" y="6387"/>
                    <a:pt x="17077" y="6439"/>
                  </a:cubicBezTo>
                  <a:cubicBezTo>
                    <a:pt x="17077" y="6439"/>
                    <a:pt x="17077" y="6439"/>
                    <a:pt x="17076" y="6439"/>
                  </a:cubicBezTo>
                  <a:cubicBezTo>
                    <a:pt x="17056" y="6439"/>
                    <a:pt x="16935" y="6334"/>
                    <a:pt x="16889" y="6324"/>
                  </a:cubicBezTo>
                  <a:cubicBezTo>
                    <a:pt x="16879" y="6322"/>
                    <a:pt x="16871" y="6321"/>
                    <a:pt x="16862" y="6321"/>
                  </a:cubicBezTo>
                  <a:cubicBezTo>
                    <a:pt x="16662" y="6321"/>
                    <a:pt x="16830" y="6798"/>
                    <a:pt x="16669" y="6859"/>
                  </a:cubicBezTo>
                  <a:cubicBezTo>
                    <a:pt x="16647" y="6866"/>
                    <a:pt x="16628" y="6869"/>
                    <a:pt x="16611" y="6869"/>
                  </a:cubicBezTo>
                  <a:cubicBezTo>
                    <a:pt x="16438" y="6869"/>
                    <a:pt x="16519" y="6507"/>
                    <a:pt x="16355" y="6507"/>
                  </a:cubicBezTo>
                  <a:cubicBezTo>
                    <a:pt x="16353" y="6507"/>
                    <a:pt x="16351" y="6507"/>
                    <a:pt x="16349" y="6507"/>
                  </a:cubicBezTo>
                  <a:cubicBezTo>
                    <a:pt x="16029" y="6549"/>
                    <a:pt x="15882" y="7011"/>
                    <a:pt x="15699" y="7189"/>
                  </a:cubicBezTo>
                  <a:cubicBezTo>
                    <a:pt x="15668" y="7204"/>
                    <a:pt x="15417" y="7420"/>
                    <a:pt x="15333" y="7420"/>
                  </a:cubicBezTo>
                  <a:cubicBezTo>
                    <a:pt x="15303" y="7420"/>
                    <a:pt x="15294" y="7392"/>
                    <a:pt x="15326" y="7315"/>
                  </a:cubicBezTo>
                  <a:cubicBezTo>
                    <a:pt x="15523" y="7207"/>
                    <a:pt x="15548" y="7065"/>
                    <a:pt x="15378" y="7065"/>
                  </a:cubicBezTo>
                  <a:cubicBezTo>
                    <a:pt x="15349" y="7065"/>
                    <a:pt x="15314" y="7070"/>
                    <a:pt x="15274" y="7079"/>
                  </a:cubicBezTo>
                  <a:cubicBezTo>
                    <a:pt x="15179" y="7100"/>
                    <a:pt x="14912" y="7268"/>
                    <a:pt x="15017" y="7393"/>
                  </a:cubicBezTo>
                  <a:cubicBezTo>
                    <a:pt x="15048" y="7430"/>
                    <a:pt x="15263" y="7503"/>
                    <a:pt x="15232" y="7587"/>
                  </a:cubicBezTo>
                  <a:cubicBezTo>
                    <a:pt x="15232" y="7587"/>
                    <a:pt x="14878" y="7469"/>
                    <a:pt x="14690" y="7469"/>
                  </a:cubicBezTo>
                  <a:cubicBezTo>
                    <a:pt x="14615" y="7469"/>
                    <a:pt x="14566" y="7488"/>
                    <a:pt x="14577" y="7540"/>
                  </a:cubicBezTo>
                  <a:cubicBezTo>
                    <a:pt x="14603" y="7650"/>
                    <a:pt x="14697" y="7729"/>
                    <a:pt x="14718" y="7850"/>
                  </a:cubicBezTo>
                  <a:cubicBezTo>
                    <a:pt x="14734" y="7965"/>
                    <a:pt x="14666" y="8059"/>
                    <a:pt x="14645" y="8159"/>
                  </a:cubicBezTo>
                  <a:cubicBezTo>
                    <a:pt x="14547" y="8004"/>
                    <a:pt x="14497" y="7901"/>
                    <a:pt x="14394" y="7901"/>
                  </a:cubicBezTo>
                  <a:cubicBezTo>
                    <a:pt x="14347" y="7901"/>
                    <a:pt x="14288" y="7922"/>
                    <a:pt x="14210" y="7970"/>
                  </a:cubicBezTo>
                  <a:cubicBezTo>
                    <a:pt x="14147" y="8012"/>
                    <a:pt x="13853" y="8353"/>
                    <a:pt x="14042" y="8390"/>
                  </a:cubicBezTo>
                  <a:lnTo>
                    <a:pt x="13837" y="8542"/>
                  </a:lnTo>
                  <a:cubicBezTo>
                    <a:pt x="13774" y="8468"/>
                    <a:pt x="13753" y="8332"/>
                    <a:pt x="13659" y="8300"/>
                  </a:cubicBezTo>
                  <a:cubicBezTo>
                    <a:pt x="13637" y="8293"/>
                    <a:pt x="13614" y="8289"/>
                    <a:pt x="13591" y="8289"/>
                  </a:cubicBezTo>
                  <a:cubicBezTo>
                    <a:pt x="13486" y="8289"/>
                    <a:pt x="13374" y="8360"/>
                    <a:pt x="13318" y="8442"/>
                  </a:cubicBezTo>
                  <a:cubicBezTo>
                    <a:pt x="13186" y="8630"/>
                    <a:pt x="13311" y="8922"/>
                    <a:pt x="13138" y="8922"/>
                  </a:cubicBezTo>
                  <a:cubicBezTo>
                    <a:pt x="13099" y="8922"/>
                    <a:pt x="13044" y="8907"/>
                    <a:pt x="12967" y="8872"/>
                  </a:cubicBezTo>
                  <a:cubicBezTo>
                    <a:pt x="12901" y="8790"/>
                    <a:pt x="12861" y="8758"/>
                    <a:pt x="12836" y="8758"/>
                  </a:cubicBezTo>
                  <a:cubicBezTo>
                    <a:pt x="12753" y="8758"/>
                    <a:pt x="12838" y="9111"/>
                    <a:pt x="12726" y="9207"/>
                  </a:cubicBezTo>
                  <a:cubicBezTo>
                    <a:pt x="12621" y="9297"/>
                    <a:pt x="12312" y="9228"/>
                    <a:pt x="12291" y="9354"/>
                  </a:cubicBezTo>
                  <a:cubicBezTo>
                    <a:pt x="12296" y="9464"/>
                    <a:pt x="12306" y="9574"/>
                    <a:pt x="12327" y="9685"/>
                  </a:cubicBezTo>
                  <a:cubicBezTo>
                    <a:pt x="12201" y="9648"/>
                    <a:pt x="12195" y="9560"/>
                    <a:pt x="12100" y="9560"/>
                  </a:cubicBezTo>
                  <a:cubicBezTo>
                    <a:pt x="12073" y="9560"/>
                    <a:pt x="12038" y="9568"/>
                    <a:pt x="11992" y="9585"/>
                  </a:cubicBezTo>
                  <a:cubicBezTo>
                    <a:pt x="11897" y="9622"/>
                    <a:pt x="11719" y="9716"/>
                    <a:pt x="11777" y="9847"/>
                  </a:cubicBezTo>
                  <a:cubicBezTo>
                    <a:pt x="11829" y="9962"/>
                    <a:pt x="11661" y="10057"/>
                    <a:pt x="11567" y="10146"/>
                  </a:cubicBezTo>
                  <a:cubicBezTo>
                    <a:pt x="11509" y="10209"/>
                    <a:pt x="11677" y="10413"/>
                    <a:pt x="11557" y="10544"/>
                  </a:cubicBezTo>
                  <a:lnTo>
                    <a:pt x="11368" y="10366"/>
                  </a:lnTo>
                  <a:cubicBezTo>
                    <a:pt x="11300" y="10434"/>
                    <a:pt x="11184" y="10550"/>
                    <a:pt x="11289" y="10644"/>
                  </a:cubicBezTo>
                  <a:cubicBezTo>
                    <a:pt x="11300" y="10807"/>
                    <a:pt x="11279" y="10828"/>
                    <a:pt x="11116" y="10833"/>
                  </a:cubicBezTo>
                  <a:cubicBezTo>
                    <a:pt x="11043" y="10917"/>
                    <a:pt x="11043" y="10938"/>
                    <a:pt x="11127" y="11011"/>
                  </a:cubicBezTo>
                  <a:cubicBezTo>
                    <a:pt x="11231" y="11105"/>
                    <a:pt x="11121" y="11221"/>
                    <a:pt x="11064" y="11289"/>
                  </a:cubicBezTo>
                  <a:lnTo>
                    <a:pt x="10723" y="11001"/>
                  </a:lnTo>
                  <a:lnTo>
                    <a:pt x="10723" y="11001"/>
                  </a:lnTo>
                  <a:cubicBezTo>
                    <a:pt x="10854" y="11116"/>
                    <a:pt x="10623" y="11451"/>
                    <a:pt x="10539" y="11546"/>
                  </a:cubicBezTo>
                  <a:cubicBezTo>
                    <a:pt x="10419" y="11682"/>
                    <a:pt x="10319" y="11598"/>
                    <a:pt x="10209" y="11677"/>
                  </a:cubicBezTo>
                  <a:cubicBezTo>
                    <a:pt x="9753" y="12039"/>
                    <a:pt x="9438" y="12553"/>
                    <a:pt x="9129" y="13045"/>
                  </a:cubicBezTo>
                  <a:cubicBezTo>
                    <a:pt x="9129" y="13045"/>
                    <a:pt x="9098" y="13036"/>
                    <a:pt x="9060" y="13036"/>
                  </a:cubicBezTo>
                  <a:cubicBezTo>
                    <a:pt x="9020" y="13036"/>
                    <a:pt x="8973" y="13047"/>
                    <a:pt x="8946" y="13093"/>
                  </a:cubicBezTo>
                  <a:cubicBezTo>
                    <a:pt x="8893" y="13176"/>
                    <a:pt x="8851" y="13266"/>
                    <a:pt x="8814" y="13355"/>
                  </a:cubicBezTo>
                  <a:cubicBezTo>
                    <a:pt x="8689" y="13643"/>
                    <a:pt x="8552" y="13921"/>
                    <a:pt x="8453" y="14215"/>
                  </a:cubicBezTo>
                  <a:cubicBezTo>
                    <a:pt x="8311" y="14608"/>
                    <a:pt x="8133" y="15012"/>
                    <a:pt x="8065" y="15421"/>
                  </a:cubicBezTo>
                  <a:cubicBezTo>
                    <a:pt x="8038" y="15588"/>
                    <a:pt x="7991" y="15746"/>
                    <a:pt x="8059" y="15866"/>
                  </a:cubicBezTo>
                  <a:cubicBezTo>
                    <a:pt x="8106" y="15949"/>
                    <a:pt x="8036" y="16072"/>
                    <a:pt x="8003" y="16151"/>
                  </a:cubicBezTo>
                  <a:lnTo>
                    <a:pt x="8003" y="16151"/>
                  </a:lnTo>
                  <a:cubicBezTo>
                    <a:pt x="8023" y="16099"/>
                    <a:pt x="7998" y="16037"/>
                    <a:pt x="7962" y="16037"/>
                  </a:cubicBezTo>
                  <a:cubicBezTo>
                    <a:pt x="7947" y="16037"/>
                    <a:pt x="7929" y="16048"/>
                    <a:pt x="7913" y="16076"/>
                  </a:cubicBezTo>
                  <a:cubicBezTo>
                    <a:pt x="7782" y="16275"/>
                    <a:pt x="7719" y="16532"/>
                    <a:pt x="7635" y="16752"/>
                  </a:cubicBezTo>
                  <a:cubicBezTo>
                    <a:pt x="7598" y="16841"/>
                    <a:pt x="7477" y="17093"/>
                    <a:pt x="7561" y="17198"/>
                  </a:cubicBezTo>
                  <a:cubicBezTo>
                    <a:pt x="7619" y="17266"/>
                    <a:pt x="7902" y="17277"/>
                    <a:pt x="7991" y="17308"/>
                  </a:cubicBezTo>
                  <a:cubicBezTo>
                    <a:pt x="7957" y="17415"/>
                    <a:pt x="7851" y="17444"/>
                    <a:pt x="7742" y="17444"/>
                  </a:cubicBezTo>
                  <a:cubicBezTo>
                    <a:pt x="7668" y="17444"/>
                    <a:pt x="7592" y="17431"/>
                    <a:pt x="7535" y="17418"/>
                  </a:cubicBezTo>
                  <a:cubicBezTo>
                    <a:pt x="7514" y="17413"/>
                    <a:pt x="7496" y="17410"/>
                    <a:pt x="7479" y="17410"/>
                  </a:cubicBezTo>
                  <a:cubicBezTo>
                    <a:pt x="7334" y="17410"/>
                    <a:pt x="7345" y="17605"/>
                    <a:pt x="7289" y="17769"/>
                  </a:cubicBezTo>
                  <a:cubicBezTo>
                    <a:pt x="7210" y="18000"/>
                    <a:pt x="7173" y="18283"/>
                    <a:pt x="7037" y="18493"/>
                  </a:cubicBezTo>
                  <a:cubicBezTo>
                    <a:pt x="7011" y="18535"/>
                    <a:pt x="6916" y="18572"/>
                    <a:pt x="6911" y="18598"/>
                  </a:cubicBezTo>
                  <a:cubicBezTo>
                    <a:pt x="6895" y="18729"/>
                    <a:pt x="6969" y="18818"/>
                    <a:pt x="7006" y="18933"/>
                  </a:cubicBezTo>
                  <a:cubicBezTo>
                    <a:pt x="7095" y="19175"/>
                    <a:pt x="6791" y="19405"/>
                    <a:pt x="6701" y="19615"/>
                  </a:cubicBezTo>
                  <a:cubicBezTo>
                    <a:pt x="6607" y="19840"/>
                    <a:pt x="6759" y="19930"/>
                    <a:pt x="6906" y="20082"/>
                  </a:cubicBezTo>
                  <a:cubicBezTo>
                    <a:pt x="7029" y="20207"/>
                    <a:pt x="6998" y="20240"/>
                    <a:pt x="6921" y="20240"/>
                  </a:cubicBezTo>
                  <a:cubicBezTo>
                    <a:pt x="6833" y="20240"/>
                    <a:pt x="6685" y="20197"/>
                    <a:pt x="6637" y="20197"/>
                  </a:cubicBezTo>
                  <a:cubicBezTo>
                    <a:pt x="6636" y="20197"/>
                    <a:pt x="6635" y="20197"/>
                    <a:pt x="6633" y="20197"/>
                  </a:cubicBezTo>
                  <a:cubicBezTo>
                    <a:pt x="6429" y="20202"/>
                    <a:pt x="6738" y="20538"/>
                    <a:pt x="6754" y="20569"/>
                  </a:cubicBezTo>
                  <a:cubicBezTo>
                    <a:pt x="6859" y="20800"/>
                    <a:pt x="6544" y="20795"/>
                    <a:pt x="6445" y="20920"/>
                  </a:cubicBezTo>
                  <a:cubicBezTo>
                    <a:pt x="6329" y="21078"/>
                    <a:pt x="6340" y="21314"/>
                    <a:pt x="6345" y="21502"/>
                  </a:cubicBezTo>
                  <a:cubicBezTo>
                    <a:pt x="6345" y="21610"/>
                    <a:pt x="6380" y="22233"/>
                    <a:pt x="6164" y="22233"/>
                  </a:cubicBezTo>
                  <a:cubicBezTo>
                    <a:pt x="6158" y="22233"/>
                    <a:pt x="6152" y="22232"/>
                    <a:pt x="6146" y="22231"/>
                  </a:cubicBezTo>
                  <a:cubicBezTo>
                    <a:pt x="6083" y="22368"/>
                    <a:pt x="6125" y="22546"/>
                    <a:pt x="6135" y="22687"/>
                  </a:cubicBezTo>
                  <a:cubicBezTo>
                    <a:pt x="6188" y="23217"/>
                    <a:pt x="6109" y="23757"/>
                    <a:pt x="6167" y="24287"/>
                  </a:cubicBezTo>
                  <a:cubicBezTo>
                    <a:pt x="6193" y="24470"/>
                    <a:pt x="6251" y="24690"/>
                    <a:pt x="6466" y="24711"/>
                  </a:cubicBezTo>
                  <a:cubicBezTo>
                    <a:pt x="6404" y="24706"/>
                    <a:pt x="6329" y="24690"/>
                    <a:pt x="6258" y="24690"/>
                  </a:cubicBezTo>
                  <a:cubicBezTo>
                    <a:pt x="6190" y="24690"/>
                    <a:pt x="6126" y="24705"/>
                    <a:pt x="6083" y="24758"/>
                  </a:cubicBezTo>
                  <a:cubicBezTo>
                    <a:pt x="6009" y="24848"/>
                    <a:pt x="6114" y="24910"/>
                    <a:pt x="6083" y="25010"/>
                  </a:cubicBezTo>
                  <a:lnTo>
                    <a:pt x="6015" y="25188"/>
                  </a:lnTo>
                  <a:cubicBezTo>
                    <a:pt x="5910" y="25435"/>
                    <a:pt x="5915" y="25681"/>
                    <a:pt x="5899" y="25949"/>
                  </a:cubicBezTo>
                  <a:cubicBezTo>
                    <a:pt x="5999" y="26069"/>
                    <a:pt x="5962" y="26562"/>
                    <a:pt x="5978" y="26573"/>
                  </a:cubicBezTo>
                  <a:cubicBezTo>
                    <a:pt x="6214" y="26677"/>
                    <a:pt x="6492" y="26614"/>
                    <a:pt x="6738" y="26746"/>
                  </a:cubicBezTo>
                  <a:cubicBezTo>
                    <a:pt x="6792" y="26770"/>
                    <a:pt x="6620" y="26981"/>
                    <a:pt x="6442" y="26981"/>
                  </a:cubicBezTo>
                  <a:cubicBezTo>
                    <a:pt x="6393" y="26981"/>
                    <a:pt x="6343" y="26965"/>
                    <a:pt x="6298" y="26924"/>
                  </a:cubicBezTo>
                  <a:cubicBezTo>
                    <a:pt x="6223" y="26852"/>
                    <a:pt x="6162" y="26821"/>
                    <a:pt x="6115" y="26821"/>
                  </a:cubicBezTo>
                  <a:cubicBezTo>
                    <a:pt x="6023" y="26821"/>
                    <a:pt x="5980" y="26938"/>
                    <a:pt x="5973" y="27107"/>
                  </a:cubicBezTo>
                  <a:cubicBezTo>
                    <a:pt x="5967" y="27207"/>
                    <a:pt x="5946" y="27390"/>
                    <a:pt x="6036" y="27469"/>
                  </a:cubicBezTo>
                  <a:cubicBezTo>
                    <a:pt x="6109" y="27537"/>
                    <a:pt x="6167" y="27501"/>
                    <a:pt x="6125" y="27637"/>
                  </a:cubicBezTo>
                  <a:cubicBezTo>
                    <a:pt x="6095" y="27730"/>
                    <a:pt x="5800" y="28125"/>
                    <a:pt x="5655" y="28125"/>
                  </a:cubicBezTo>
                  <a:cubicBezTo>
                    <a:pt x="5645" y="28125"/>
                    <a:pt x="5635" y="28123"/>
                    <a:pt x="5627" y="28119"/>
                  </a:cubicBezTo>
                  <a:lnTo>
                    <a:pt x="5627" y="28119"/>
                  </a:lnTo>
                  <a:cubicBezTo>
                    <a:pt x="5805" y="28208"/>
                    <a:pt x="5805" y="28287"/>
                    <a:pt x="5805" y="28512"/>
                  </a:cubicBezTo>
                  <a:cubicBezTo>
                    <a:pt x="5794" y="28696"/>
                    <a:pt x="5826" y="28885"/>
                    <a:pt x="5905" y="29053"/>
                  </a:cubicBezTo>
                  <a:cubicBezTo>
                    <a:pt x="5926" y="29100"/>
                    <a:pt x="6072" y="29267"/>
                    <a:pt x="6041" y="29294"/>
                  </a:cubicBezTo>
                  <a:cubicBezTo>
                    <a:pt x="5994" y="29346"/>
                    <a:pt x="5847" y="29409"/>
                    <a:pt x="5831" y="29477"/>
                  </a:cubicBezTo>
                  <a:cubicBezTo>
                    <a:pt x="5810" y="29614"/>
                    <a:pt x="5931" y="29724"/>
                    <a:pt x="5931" y="29855"/>
                  </a:cubicBezTo>
                  <a:lnTo>
                    <a:pt x="5931" y="30300"/>
                  </a:lnTo>
                  <a:cubicBezTo>
                    <a:pt x="5732" y="30500"/>
                    <a:pt x="6062" y="30542"/>
                    <a:pt x="6172" y="30563"/>
                  </a:cubicBezTo>
                  <a:cubicBezTo>
                    <a:pt x="6303" y="30589"/>
                    <a:pt x="6329" y="30688"/>
                    <a:pt x="6329" y="30804"/>
                  </a:cubicBezTo>
                  <a:cubicBezTo>
                    <a:pt x="6057" y="30809"/>
                    <a:pt x="5967" y="30772"/>
                    <a:pt x="5952" y="31050"/>
                  </a:cubicBezTo>
                  <a:lnTo>
                    <a:pt x="5941" y="31223"/>
                  </a:lnTo>
                  <a:lnTo>
                    <a:pt x="5941" y="31249"/>
                  </a:lnTo>
                  <a:cubicBezTo>
                    <a:pt x="5946" y="31695"/>
                    <a:pt x="5952" y="32078"/>
                    <a:pt x="5957" y="32492"/>
                  </a:cubicBezTo>
                  <a:cubicBezTo>
                    <a:pt x="5967" y="32522"/>
                    <a:pt x="5866" y="32935"/>
                    <a:pt x="5960" y="32935"/>
                  </a:cubicBezTo>
                  <a:cubicBezTo>
                    <a:pt x="5964" y="32935"/>
                    <a:pt x="5968" y="32934"/>
                    <a:pt x="5973" y="32932"/>
                  </a:cubicBezTo>
                  <a:cubicBezTo>
                    <a:pt x="5998" y="32924"/>
                    <a:pt x="6019" y="32920"/>
                    <a:pt x="6036" y="32920"/>
                  </a:cubicBezTo>
                  <a:cubicBezTo>
                    <a:pt x="6174" y="32920"/>
                    <a:pt x="6100" y="33152"/>
                    <a:pt x="6030" y="33226"/>
                  </a:cubicBezTo>
                  <a:cubicBezTo>
                    <a:pt x="6006" y="33252"/>
                    <a:pt x="5982" y="33260"/>
                    <a:pt x="5958" y="33260"/>
                  </a:cubicBezTo>
                  <a:cubicBezTo>
                    <a:pt x="5919" y="33260"/>
                    <a:pt x="5880" y="33239"/>
                    <a:pt x="5842" y="33239"/>
                  </a:cubicBezTo>
                  <a:cubicBezTo>
                    <a:pt x="5826" y="33239"/>
                    <a:pt x="5810" y="33243"/>
                    <a:pt x="5794" y="33252"/>
                  </a:cubicBezTo>
                  <a:cubicBezTo>
                    <a:pt x="5732" y="33284"/>
                    <a:pt x="5705" y="33362"/>
                    <a:pt x="5674" y="33409"/>
                  </a:cubicBezTo>
                  <a:cubicBezTo>
                    <a:pt x="5616" y="33514"/>
                    <a:pt x="5380" y="33740"/>
                    <a:pt x="5412" y="33881"/>
                  </a:cubicBezTo>
                  <a:cubicBezTo>
                    <a:pt x="5438" y="34023"/>
                    <a:pt x="5307" y="34033"/>
                    <a:pt x="5239" y="34170"/>
                  </a:cubicBezTo>
                  <a:cubicBezTo>
                    <a:pt x="5197" y="34238"/>
                    <a:pt x="5228" y="34448"/>
                    <a:pt x="5186" y="34479"/>
                  </a:cubicBezTo>
                  <a:cubicBezTo>
                    <a:pt x="5180" y="34484"/>
                    <a:pt x="5172" y="34486"/>
                    <a:pt x="5164" y="34486"/>
                  </a:cubicBezTo>
                  <a:cubicBezTo>
                    <a:pt x="5114" y="34486"/>
                    <a:pt x="5031" y="34420"/>
                    <a:pt x="4982" y="34411"/>
                  </a:cubicBezTo>
                  <a:cubicBezTo>
                    <a:pt x="4971" y="34411"/>
                    <a:pt x="4960" y="34410"/>
                    <a:pt x="4949" y="34410"/>
                  </a:cubicBezTo>
                  <a:cubicBezTo>
                    <a:pt x="4807" y="34410"/>
                    <a:pt x="4663" y="34442"/>
                    <a:pt x="4536" y="34505"/>
                  </a:cubicBezTo>
                  <a:cubicBezTo>
                    <a:pt x="4316" y="34600"/>
                    <a:pt x="4085" y="34673"/>
                    <a:pt x="3849" y="34731"/>
                  </a:cubicBezTo>
                  <a:cubicBezTo>
                    <a:pt x="3729" y="34767"/>
                    <a:pt x="3687" y="34851"/>
                    <a:pt x="3687" y="34982"/>
                  </a:cubicBezTo>
                  <a:cubicBezTo>
                    <a:pt x="3669" y="34999"/>
                    <a:pt x="3656" y="35016"/>
                    <a:pt x="3646" y="35033"/>
                  </a:cubicBezTo>
                  <a:lnTo>
                    <a:pt x="3646" y="35033"/>
                  </a:lnTo>
                  <a:cubicBezTo>
                    <a:pt x="3639" y="34833"/>
                    <a:pt x="3592" y="34656"/>
                    <a:pt x="3503" y="34626"/>
                  </a:cubicBezTo>
                  <a:cubicBezTo>
                    <a:pt x="3445" y="34614"/>
                    <a:pt x="3269" y="34553"/>
                    <a:pt x="3160" y="34553"/>
                  </a:cubicBezTo>
                  <a:cubicBezTo>
                    <a:pt x="3123" y="34553"/>
                    <a:pt x="3093" y="34560"/>
                    <a:pt x="3079" y="34579"/>
                  </a:cubicBezTo>
                  <a:cubicBezTo>
                    <a:pt x="2994" y="34686"/>
                    <a:pt x="2936" y="34798"/>
                    <a:pt x="2849" y="34798"/>
                  </a:cubicBezTo>
                  <a:cubicBezTo>
                    <a:pt x="2800" y="34798"/>
                    <a:pt x="2741" y="34763"/>
                    <a:pt x="2664" y="34673"/>
                  </a:cubicBezTo>
                  <a:cubicBezTo>
                    <a:pt x="2460" y="34511"/>
                    <a:pt x="2276" y="34317"/>
                    <a:pt x="2061" y="34185"/>
                  </a:cubicBezTo>
                  <a:cubicBezTo>
                    <a:pt x="2012" y="34156"/>
                    <a:pt x="1940" y="34152"/>
                    <a:pt x="1866" y="34152"/>
                  </a:cubicBezTo>
                  <a:cubicBezTo>
                    <a:pt x="1841" y="34152"/>
                    <a:pt x="1816" y="34153"/>
                    <a:pt x="1792" y="34153"/>
                  </a:cubicBezTo>
                  <a:cubicBezTo>
                    <a:pt x="1694" y="34153"/>
                    <a:pt x="1605" y="34146"/>
                    <a:pt x="1574" y="34081"/>
                  </a:cubicBezTo>
                  <a:cubicBezTo>
                    <a:pt x="1479" y="33860"/>
                    <a:pt x="1789" y="33624"/>
                    <a:pt x="1726" y="33415"/>
                  </a:cubicBezTo>
                  <a:cubicBezTo>
                    <a:pt x="1719" y="33386"/>
                    <a:pt x="1703" y="33375"/>
                    <a:pt x="1682" y="33375"/>
                  </a:cubicBezTo>
                  <a:cubicBezTo>
                    <a:pt x="1611" y="33375"/>
                    <a:pt x="1481" y="33505"/>
                    <a:pt x="1432" y="33525"/>
                  </a:cubicBezTo>
                  <a:cubicBezTo>
                    <a:pt x="1375" y="33409"/>
                    <a:pt x="1663" y="33216"/>
                    <a:pt x="1527" y="33153"/>
                  </a:cubicBezTo>
                  <a:cubicBezTo>
                    <a:pt x="1526" y="33152"/>
                    <a:pt x="1524" y="33152"/>
                    <a:pt x="1522" y="33152"/>
                  </a:cubicBezTo>
                  <a:cubicBezTo>
                    <a:pt x="1485" y="33152"/>
                    <a:pt x="1293" y="33198"/>
                    <a:pt x="1144" y="33198"/>
                  </a:cubicBezTo>
                  <a:cubicBezTo>
                    <a:pt x="1013" y="33198"/>
                    <a:pt x="915" y="33163"/>
                    <a:pt x="981" y="33032"/>
                  </a:cubicBezTo>
                  <a:cubicBezTo>
                    <a:pt x="1055" y="32911"/>
                    <a:pt x="1238" y="32969"/>
                    <a:pt x="1291" y="32786"/>
                  </a:cubicBezTo>
                  <a:cubicBezTo>
                    <a:pt x="1312" y="32696"/>
                    <a:pt x="1301" y="32607"/>
                    <a:pt x="1270" y="32523"/>
                  </a:cubicBezTo>
                  <a:cubicBezTo>
                    <a:pt x="1235" y="32451"/>
                    <a:pt x="1168" y="32448"/>
                    <a:pt x="1099" y="32448"/>
                  </a:cubicBezTo>
                  <a:cubicBezTo>
                    <a:pt x="1092" y="32448"/>
                    <a:pt x="1086" y="32448"/>
                    <a:pt x="1079" y="32448"/>
                  </a:cubicBezTo>
                  <a:cubicBezTo>
                    <a:pt x="980" y="32448"/>
                    <a:pt x="882" y="32441"/>
                    <a:pt x="876" y="32230"/>
                  </a:cubicBezTo>
                  <a:lnTo>
                    <a:pt x="876" y="32230"/>
                  </a:lnTo>
                  <a:cubicBezTo>
                    <a:pt x="893" y="32232"/>
                    <a:pt x="910" y="32233"/>
                    <a:pt x="926" y="32233"/>
                  </a:cubicBezTo>
                  <a:cubicBezTo>
                    <a:pt x="1052" y="32233"/>
                    <a:pt x="1177" y="32181"/>
                    <a:pt x="1264" y="32093"/>
                  </a:cubicBezTo>
                  <a:cubicBezTo>
                    <a:pt x="1337" y="31948"/>
                    <a:pt x="1435" y="31711"/>
                    <a:pt x="1179" y="31711"/>
                  </a:cubicBezTo>
                  <a:cubicBezTo>
                    <a:pt x="1177" y="31711"/>
                    <a:pt x="1175" y="31711"/>
                    <a:pt x="1173" y="31711"/>
                  </a:cubicBezTo>
                  <a:lnTo>
                    <a:pt x="1173" y="31711"/>
                  </a:lnTo>
                  <a:cubicBezTo>
                    <a:pt x="1516" y="31704"/>
                    <a:pt x="1437" y="31506"/>
                    <a:pt x="1249" y="31328"/>
                  </a:cubicBezTo>
                  <a:cubicBezTo>
                    <a:pt x="1494" y="31323"/>
                    <a:pt x="1241" y="30498"/>
                    <a:pt x="1238" y="30391"/>
                  </a:cubicBezTo>
                  <a:lnTo>
                    <a:pt x="1238" y="30391"/>
                  </a:lnTo>
                  <a:cubicBezTo>
                    <a:pt x="1240" y="30572"/>
                    <a:pt x="1165" y="30658"/>
                    <a:pt x="1096" y="30658"/>
                  </a:cubicBezTo>
                  <a:cubicBezTo>
                    <a:pt x="1019" y="30658"/>
                    <a:pt x="950" y="30551"/>
                    <a:pt x="1002" y="30348"/>
                  </a:cubicBezTo>
                  <a:cubicBezTo>
                    <a:pt x="1070" y="30085"/>
                    <a:pt x="1102" y="29818"/>
                    <a:pt x="1102" y="29556"/>
                  </a:cubicBezTo>
                  <a:cubicBezTo>
                    <a:pt x="814" y="29556"/>
                    <a:pt x="761" y="30232"/>
                    <a:pt x="714" y="30447"/>
                  </a:cubicBezTo>
                  <a:cubicBezTo>
                    <a:pt x="714" y="30243"/>
                    <a:pt x="698" y="30033"/>
                    <a:pt x="714" y="29823"/>
                  </a:cubicBezTo>
                  <a:cubicBezTo>
                    <a:pt x="724" y="29687"/>
                    <a:pt x="751" y="29472"/>
                    <a:pt x="903" y="29409"/>
                  </a:cubicBezTo>
                  <a:cubicBezTo>
                    <a:pt x="933" y="29396"/>
                    <a:pt x="960" y="29392"/>
                    <a:pt x="985" y="29392"/>
                  </a:cubicBezTo>
                  <a:cubicBezTo>
                    <a:pt x="1035" y="29392"/>
                    <a:pt x="1076" y="29409"/>
                    <a:pt x="1113" y="29409"/>
                  </a:cubicBezTo>
                  <a:cubicBezTo>
                    <a:pt x="1150" y="29409"/>
                    <a:pt x="1185" y="29392"/>
                    <a:pt x="1222" y="29325"/>
                  </a:cubicBezTo>
                  <a:cubicBezTo>
                    <a:pt x="1416" y="28979"/>
                    <a:pt x="1060" y="28879"/>
                    <a:pt x="1044" y="28560"/>
                  </a:cubicBezTo>
                  <a:cubicBezTo>
                    <a:pt x="1034" y="28277"/>
                    <a:pt x="1186" y="28093"/>
                    <a:pt x="1385" y="27910"/>
                  </a:cubicBezTo>
                  <a:cubicBezTo>
                    <a:pt x="1212" y="27904"/>
                    <a:pt x="992" y="27689"/>
                    <a:pt x="924" y="27553"/>
                  </a:cubicBezTo>
                  <a:cubicBezTo>
                    <a:pt x="819" y="27338"/>
                    <a:pt x="1102" y="27443"/>
                    <a:pt x="1102" y="27380"/>
                  </a:cubicBezTo>
                  <a:cubicBezTo>
                    <a:pt x="1103" y="27350"/>
                    <a:pt x="1094" y="27327"/>
                    <a:pt x="1079" y="27310"/>
                  </a:cubicBezTo>
                  <a:lnTo>
                    <a:pt x="1079" y="27310"/>
                  </a:lnTo>
                  <a:cubicBezTo>
                    <a:pt x="1107" y="27314"/>
                    <a:pt x="1133" y="27317"/>
                    <a:pt x="1156" y="27317"/>
                  </a:cubicBezTo>
                  <a:cubicBezTo>
                    <a:pt x="1194" y="27317"/>
                    <a:pt x="1223" y="27310"/>
                    <a:pt x="1238" y="27291"/>
                  </a:cubicBezTo>
                  <a:cubicBezTo>
                    <a:pt x="1327" y="27170"/>
                    <a:pt x="1285" y="26903"/>
                    <a:pt x="1270" y="26772"/>
                  </a:cubicBezTo>
                  <a:cubicBezTo>
                    <a:pt x="1254" y="26625"/>
                    <a:pt x="1228" y="26363"/>
                    <a:pt x="1091" y="26263"/>
                  </a:cubicBezTo>
                  <a:cubicBezTo>
                    <a:pt x="1002" y="26206"/>
                    <a:pt x="950" y="26190"/>
                    <a:pt x="981" y="26053"/>
                  </a:cubicBezTo>
                  <a:cubicBezTo>
                    <a:pt x="992" y="25975"/>
                    <a:pt x="1055" y="25907"/>
                    <a:pt x="1133" y="25886"/>
                  </a:cubicBezTo>
                  <a:cubicBezTo>
                    <a:pt x="1238" y="25854"/>
                    <a:pt x="1207" y="25823"/>
                    <a:pt x="1212" y="25718"/>
                  </a:cubicBezTo>
                  <a:cubicBezTo>
                    <a:pt x="1222" y="25566"/>
                    <a:pt x="1086" y="25424"/>
                    <a:pt x="1060" y="25267"/>
                  </a:cubicBezTo>
                  <a:cubicBezTo>
                    <a:pt x="1028" y="25104"/>
                    <a:pt x="1034" y="24947"/>
                    <a:pt x="1070" y="24790"/>
                  </a:cubicBezTo>
                  <a:cubicBezTo>
                    <a:pt x="1091" y="24690"/>
                    <a:pt x="1259" y="24564"/>
                    <a:pt x="1264" y="24502"/>
                  </a:cubicBezTo>
                  <a:cubicBezTo>
                    <a:pt x="1264" y="24487"/>
                    <a:pt x="1253" y="24484"/>
                    <a:pt x="1237" y="24484"/>
                  </a:cubicBezTo>
                  <a:cubicBezTo>
                    <a:pt x="1225" y="24484"/>
                    <a:pt x="1210" y="24486"/>
                    <a:pt x="1197" y="24486"/>
                  </a:cubicBezTo>
                  <a:cubicBezTo>
                    <a:pt x="1181" y="24486"/>
                    <a:pt x="1168" y="24482"/>
                    <a:pt x="1170" y="24465"/>
                  </a:cubicBezTo>
                  <a:lnTo>
                    <a:pt x="1181" y="24334"/>
                  </a:lnTo>
                  <a:lnTo>
                    <a:pt x="1238" y="23720"/>
                  </a:lnTo>
                  <a:cubicBezTo>
                    <a:pt x="1259" y="23516"/>
                    <a:pt x="1390" y="23096"/>
                    <a:pt x="1091" y="23060"/>
                  </a:cubicBezTo>
                  <a:lnTo>
                    <a:pt x="1091" y="23060"/>
                  </a:lnTo>
                  <a:cubicBezTo>
                    <a:pt x="1098" y="23060"/>
                    <a:pt x="1104" y="23061"/>
                    <a:pt x="1111" y="23061"/>
                  </a:cubicBezTo>
                  <a:cubicBezTo>
                    <a:pt x="1315" y="23061"/>
                    <a:pt x="1375" y="22656"/>
                    <a:pt x="1401" y="22493"/>
                  </a:cubicBezTo>
                  <a:cubicBezTo>
                    <a:pt x="1427" y="22257"/>
                    <a:pt x="1259" y="22205"/>
                    <a:pt x="1317" y="21990"/>
                  </a:cubicBezTo>
                  <a:cubicBezTo>
                    <a:pt x="1329" y="21948"/>
                    <a:pt x="1368" y="21943"/>
                    <a:pt x="1413" y="21943"/>
                  </a:cubicBezTo>
                  <a:cubicBezTo>
                    <a:pt x="1425" y="21943"/>
                    <a:pt x="1438" y="21944"/>
                    <a:pt x="1451" y="21944"/>
                  </a:cubicBezTo>
                  <a:cubicBezTo>
                    <a:pt x="1497" y="21944"/>
                    <a:pt x="1544" y="21940"/>
                    <a:pt x="1574" y="21901"/>
                  </a:cubicBezTo>
                  <a:cubicBezTo>
                    <a:pt x="1626" y="21812"/>
                    <a:pt x="1652" y="21712"/>
                    <a:pt x="1642" y="21607"/>
                  </a:cubicBezTo>
                  <a:cubicBezTo>
                    <a:pt x="1652" y="21482"/>
                    <a:pt x="1631" y="21356"/>
                    <a:pt x="1584" y="21235"/>
                  </a:cubicBezTo>
                  <a:cubicBezTo>
                    <a:pt x="1562" y="21183"/>
                    <a:pt x="1492" y="21176"/>
                    <a:pt x="1428" y="21172"/>
                  </a:cubicBezTo>
                  <a:lnTo>
                    <a:pt x="1428" y="21172"/>
                  </a:lnTo>
                  <a:cubicBezTo>
                    <a:pt x="1645" y="21163"/>
                    <a:pt x="1477" y="20877"/>
                    <a:pt x="1511" y="20753"/>
                  </a:cubicBezTo>
                  <a:cubicBezTo>
                    <a:pt x="1522" y="20710"/>
                    <a:pt x="1561" y="20697"/>
                    <a:pt x="1612" y="20697"/>
                  </a:cubicBezTo>
                  <a:cubicBezTo>
                    <a:pt x="1693" y="20697"/>
                    <a:pt x="1804" y="20729"/>
                    <a:pt x="1885" y="20729"/>
                  </a:cubicBezTo>
                  <a:cubicBezTo>
                    <a:pt x="1955" y="20729"/>
                    <a:pt x="2002" y="20705"/>
                    <a:pt x="1988" y="20616"/>
                  </a:cubicBezTo>
                  <a:cubicBezTo>
                    <a:pt x="1936" y="20302"/>
                    <a:pt x="1521" y="20359"/>
                    <a:pt x="1327" y="20218"/>
                  </a:cubicBezTo>
                  <a:cubicBezTo>
                    <a:pt x="1177" y="20102"/>
                    <a:pt x="1646" y="19939"/>
                    <a:pt x="1705" y="19939"/>
                  </a:cubicBezTo>
                  <a:cubicBezTo>
                    <a:pt x="1707" y="19939"/>
                    <a:pt x="1709" y="19939"/>
                    <a:pt x="1710" y="19940"/>
                  </a:cubicBezTo>
                  <a:lnTo>
                    <a:pt x="1710" y="19940"/>
                  </a:lnTo>
                  <a:cubicBezTo>
                    <a:pt x="1616" y="19872"/>
                    <a:pt x="1542" y="19903"/>
                    <a:pt x="1563" y="19746"/>
                  </a:cubicBezTo>
                  <a:cubicBezTo>
                    <a:pt x="1569" y="19704"/>
                    <a:pt x="1616" y="19584"/>
                    <a:pt x="1584" y="19536"/>
                  </a:cubicBezTo>
                  <a:cubicBezTo>
                    <a:pt x="1558" y="19494"/>
                    <a:pt x="1453" y="19515"/>
                    <a:pt x="1406" y="19463"/>
                  </a:cubicBezTo>
                  <a:cubicBezTo>
                    <a:pt x="1354" y="19400"/>
                    <a:pt x="1385" y="19290"/>
                    <a:pt x="1401" y="19222"/>
                  </a:cubicBezTo>
                  <a:lnTo>
                    <a:pt x="1401" y="19222"/>
                  </a:lnTo>
                  <a:cubicBezTo>
                    <a:pt x="1451" y="19237"/>
                    <a:pt x="1496" y="19247"/>
                    <a:pt x="1534" y="19247"/>
                  </a:cubicBezTo>
                  <a:cubicBezTo>
                    <a:pt x="1613" y="19247"/>
                    <a:pt x="1658" y="19203"/>
                    <a:pt x="1647" y="19075"/>
                  </a:cubicBezTo>
                  <a:cubicBezTo>
                    <a:pt x="1625" y="18859"/>
                    <a:pt x="1585" y="18784"/>
                    <a:pt x="1734" y="18784"/>
                  </a:cubicBezTo>
                  <a:cubicBezTo>
                    <a:pt x="1762" y="18784"/>
                    <a:pt x="1797" y="18787"/>
                    <a:pt x="1841" y="18792"/>
                  </a:cubicBezTo>
                  <a:cubicBezTo>
                    <a:pt x="1843" y="18792"/>
                    <a:pt x="1844" y="18792"/>
                    <a:pt x="1846" y="18792"/>
                  </a:cubicBezTo>
                  <a:cubicBezTo>
                    <a:pt x="1938" y="18792"/>
                    <a:pt x="2008" y="18487"/>
                    <a:pt x="1946" y="18435"/>
                  </a:cubicBezTo>
                  <a:cubicBezTo>
                    <a:pt x="1862" y="18367"/>
                    <a:pt x="1794" y="18456"/>
                    <a:pt x="1799" y="18304"/>
                  </a:cubicBezTo>
                  <a:cubicBezTo>
                    <a:pt x="1810" y="18136"/>
                    <a:pt x="1857" y="17969"/>
                    <a:pt x="1930" y="17811"/>
                  </a:cubicBezTo>
                  <a:cubicBezTo>
                    <a:pt x="2004" y="17654"/>
                    <a:pt x="2140" y="17665"/>
                    <a:pt x="2250" y="17544"/>
                  </a:cubicBezTo>
                  <a:cubicBezTo>
                    <a:pt x="2355" y="17434"/>
                    <a:pt x="2423" y="17229"/>
                    <a:pt x="2345" y="17083"/>
                  </a:cubicBezTo>
                  <a:cubicBezTo>
                    <a:pt x="2239" y="16902"/>
                    <a:pt x="2573" y="16651"/>
                    <a:pt x="2613" y="16651"/>
                  </a:cubicBezTo>
                  <a:cubicBezTo>
                    <a:pt x="2615" y="16651"/>
                    <a:pt x="2616" y="16651"/>
                    <a:pt x="2617" y="16652"/>
                  </a:cubicBezTo>
                  <a:lnTo>
                    <a:pt x="2617" y="16652"/>
                  </a:lnTo>
                  <a:cubicBezTo>
                    <a:pt x="2581" y="16587"/>
                    <a:pt x="2530" y="16564"/>
                    <a:pt x="2473" y="16564"/>
                  </a:cubicBezTo>
                  <a:cubicBezTo>
                    <a:pt x="2334" y="16564"/>
                    <a:pt x="2159" y="16702"/>
                    <a:pt x="2077" y="16702"/>
                  </a:cubicBezTo>
                  <a:cubicBezTo>
                    <a:pt x="2072" y="16702"/>
                    <a:pt x="2066" y="16701"/>
                    <a:pt x="2061" y="16700"/>
                  </a:cubicBezTo>
                  <a:cubicBezTo>
                    <a:pt x="2036" y="16695"/>
                    <a:pt x="2074" y="16500"/>
                    <a:pt x="2152" y="16500"/>
                  </a:cubicBezTo>
                  <a:cubicBezTo>
                    <a:pt x="2155" y="16500"/>
                    <a:pt x="2158" y="16500"/>
                    <a:pt x="2161" y="16501"/>
                  </a:cubicBezTo>
                  <a:cubicBezTo>
                    <a:pt x="2168" y="16502"/>
                    <a:pt x="2176" y="16503"/>
                    <a:pt x="2182" y="16503"/>
                  </a:cubicBezTo>
                  <a:cubicBezTo>
                    <a:pt x="2304" y="16503"/>
                    <a:pt x="2312" y="16289"/>
                    <a:pt x="2297" y="16170"/>
                  </a:cubicBezTo>
                  <a:cubicBezTo>
                    <a:pt x="2277" y="16041"/>
                    <a:pt x="2316" y="16018"/>
                    <a:pt x="2384" y="16018"/>
                  </a:cubicBezTo>
                  <a:cubicBezTo>
                    <a:pt x="2423" y="16018"/>
                    <a:pt x="2472" y="16025"/>
                    <a:pt x="2524" y="16025"/>
                  </a:cubicBezTo>
                  <a:cubicBezTo>
                    <a:pt x="2566" y="16025"/>
                    <a:pt x="2610" y="16020"/>
                    <a:pt x="2654" y="16002"/>
                  </a:cubicBezTo>
                  <a:cubicBezTo>
                    <a:pt x="2785" y="15955"/>
                    <a:pt x="2612" y="15866"/>
                    <a:pt x="2596" y="15829"/>
                  </a:cubicBezTo>
                  <a:cubicBezTo>
                    <a:pt x="2465" y="15788"/>
                    <a:pt x="2528" y="15625"/>
                    <a:pt x="2554" y="15536"/>
                  </a:cubicBezTo>
                  <a:cubicBezTo>
                    <a:pt x="2633" y="15295"/>
                    <a:pt x="2722" y="15289"/>
                    <a:pt x="2596" y="15022"/>
                  </a:cubicBezTo>
                  <a:cubicBezTo>
                    <a:pt x="2596" y="15001"/>
                    <a:pt x="2554" y="14812"/>
                    <a:pt x="2596" y="14797"/>
                  </a:cubicBezTo>
                  <a:cubicBezTo>
                    <a:pt x="2601" y="14794"/>
                    <a:pt x="2606" y="14793"/>
                    <a:pt x="2611" y="14793"/>
                  </a:cubicBezTo>
                  <a:cubicBezTo>
                    <a:pt x="2687" y="14793"/>
                    <a:pt x="2810" y="14998"/>
                    <a:pt x="2928" y="14998"/>
                  </a:cubicBezTo>
                  <a:cubicBezTo>
                    <a:pt x="2964" y="14998"/>
                    <a:pt x="2998" y="14980"/>
                    <a:pt x="3031" y="14933"/>
                  </a:cubicBezTo>
                  <a:cubicBezTo>
                    <a:pt x="3183" y="14723"/>
                    <a:pt x="3241" y="14445"/>
                    <a:pt x="3330" y="14209"/>
                  </a:cubicBezTo>
                  <a:lnTo>
                    <a:pt x="3330" y="14209"/>
                  </a:lnTo>
                  <a:cubicBezTo>
                    <a:pt x="3321" y="14232"/>
                    <a:pt x="3272" y="14376"/>
                    <a:pt x="3192" y="14376"/>
                  </a:cubicBezTo>
                  <a:cubicBezTo>
                    <a:pt x="3181" y="14376"/>
                    <a:pt x="3170" y="14373"/>
                    <a:pt x="3157" y="14367"/>
                  </a:cubicBezTo>
                  <a:cubicBezTo>
                    <a:pt x="3105" y="14335"/>
                    <a:pt x="3304" y="13989"/>
                    <a:pt x="3178" y="13937"/>
                  </a:cubicBezTo>
                  <a:lnTo>
                    <a:pt x="3178" y="13937"/>
                  </a:lnTo>
                  <a:cubicBezTo>
                    <a:pt x="3232" y="13959"/>
                    <a:pt x="3026" y="14126"/>
                    <a:pt x="2964" y="14126"/>
                  </a:cubicBezTo>
                  <a:cubicBezTo>
                    <a:pt x="2954" y="14126"/>
                    <a:pt x="2947" y="14121"/>
                    <a:pt x="2947" y="14110"/>
                  </a:cubicBezTo>
                  <a:cubicBezTo>
                    <a:pt x="2952" y="13950"/>
                    <a:pt x="2855" y="13677"/>
                    <a:pt x="3010" y="13677"/>
                  </a:cubicBezTo>
                  <a:cubicBezTo>
                    <a:pt x="3038" y="13677"/>
                    <a:pt x="3074" y="13686"/>
                    <a:pt x="3120" y="13706"/>
                  </a:cubicBezTo>
                  <a:cubicBezTo>
                    <a:pt x="3165" y="13758"/>
                    <a:pt x="3219" y="13832"/>
                    <a:pt x="3277" y="13832"/>
                  </a:cubicBezTo>
                  <a:cubicBezTo>
                    <a:pt x="3301" y="13832"/>
                    <a:pt x="3326" y="13819"/>
                    <a:pt x="3351" y="13785"/>
                  </a:cubicBezTo>
                  <a:cubicBezTo>
                    <a:pt x="3493" y="13585"/>
                    <a:pt x="3592" y="13365"/>
                    <a:pt x="3645" y="13129"/>
                  </a:cubicBezTo>
                  <a:cubicBezTo>
                    <a:pt x="3671" y="12962"/>
                    <a:pt x="3404" y="13009"/>
                    <a:pt x="3309" y="12946"/>
                  </a:cubicBezTo>
                  <a:cubicBezTo>
                    <a:pt x="3351" y="12836"/>
                    <a:pt x="3655" y="12537"/>
                    <a:pt x="3781" y="12532"/>
                  </a:cubicBezTo>
                  <a:cubicBezTo>
                    <a:pt x="3782" y="12532"/>
                    <a:pt x="3783" y="12532"/>
                    <a:pt x="3784" y="12532"/>
                  </a:cubicBezTo>
                  <a:cubicBezTo>
                    <a:pt x="3905" y="12532"/>
                    <a:pt x="3781" y="12846"/>
                    <a:pt x="3765" y="12883"/>
                  </a:cubicBezTo>
                  <a:cubicBezTo>
                    <a:pt x="3834" y="12752"/>
                    <a:pt x="3923" y="12437"/>
                    <a:pt x="4096" y="12385"/>
                  </a:cubicBezTo>
                  <a:cubicBezTo>
                    <a:pt x="4110" y="12381"/>
                    <a:pt x="4126" y="12379"/>
                    <a:pt x="4142" y="12379"/>
                  </a:cubicBezTo>
                  <a:cubicBezTo>
                    <a:pt x="4268" y="12379"/>
                    <a:pt x="4428" y="12496"/>
                    <a:pt x="4531" y="12542"/>
                  </a:cubicBezTo>
                  <a:cubicBezTo>
                    <a:pt x="4384" y="12353"/>
                    <a:pt x="4227" y="12191"/>
                    <a:pt x="4138" y="11965"/>
                  </a:cubicBezTo>
                  <a:cubicBezTo>
                    <a:pt x="4096" y="11850"/>
                    <a:pt x="4216" y="11735"/>
                    <a:pt x="4227" y="11609"/>
                  </a:cubicBezTo>
                  <a:cubicBezTo>
                    <a:pt x="4227" y="11546"/>
                    <a:pt x="4080" y="11368"/>
                    <a:pt x="4242" y="11357"/>
                  </a:cubicBezTo>
                  <a:cubicBezTo>
                    <a:pt x="4246" y="11357"/>
                    <a:pt x="4249" y="11357"/>
                    <a:pt x="4252" y="11357"/>
                  </a:cubicBezTo>
                  <a:cubicBezTo>
                    <a:pt x="4433" y="11357"/>
                    <a:pt x="4492" y="11635"/>
                    <a:pt x="4678" y="11656"/>
                  </a:cubicBezTo>
                  <a:cubicBezTo>
                    <a:pt x="4684" y="11657"/>
                    <a:pt x="4691" y="11657"/>
                    <a:pt x="4697" y="11657"/>
                  </a:cubicBezTo>
                  <a:cubicBezTo>
                    <a:pt x="4833" y="11657"/>
                    <a:pt x="4813" y="11437"/>
                    <a:pt x="4798" y="11357"/>
                  </a:cubicBezTo>
                  <a:cubicBezTo>
                    <a:pt x="4777" y="11242"/>
                    <a:pt x="4714" y="11205"/>
                    <a:pt x="4751" y="11090"/>
                  </a:cubicBezTo>
                  <a:cubicBezTo>
                    <a:pt x="4798" y="10964"/>
                    <a:pt x="4861" y="10849"/>
                    <a:pt x="4929" y="10733"/>
                  </a:cubicBezTo>
                  <a:cubicBezTo>
                    <a:pt x="4944" y="10708"/>
                    <a:pt x="4959" y="10682"/>
                    <a:pt x="4976" y="10656"/>
                  </a:cubicBezTo>
                  <a:lnTo>
                    <a:pt x="4976" y="10656"/>
                  </a:lnTo>
                  <a:cubicBezTo>
                    <a:pt x="4934" y="10663"/>
                    <a:pt x="4885" y="10672"/>
                    <a:pt x="4842" y="10672"/>
                  </a:cubicBezTo>
                  <a:cubicBezTo>
                    <a:pt x="4761" y="10672"/>
                    <a:pt x="4702" y="10641"/>
                    <a:pt x="4756" y="10513"/>
                  </a:cubicBezTo>
                  <a:lnTo>
                    <a:pt x="4756" y="10513"/>
                  </a:lnTo>
                  <a:lnTo>
                    <a:pt x="4762" y="10518"/>
                  </a:lnTo>
                  <a:cubicBezTo>
                    <a:pt x="4790" y="10468"/>
                    <a:pt x="4828" y="10448"/>
                    <a:pt x="4866" y="10448"/>
                  </a:cubicBezTo>
                  <a:cubicBezTo>
                    <a:pt x="4946" y="10448"/>
                    <a:pt x="5023" y="10537"/>
                    <a:pt x="4996" y="10624"/>
                  </a:cubicBezTo>
                  <a:lnTo>
                    <a:pt x="4996" y="10624"/>
                  </a:lnTo>
                  <a:cubicBezTo>
                    <a:pt x="5157" y="10376"/>
                    <a:pt x="5395" y="10093"/>
                    <a:pt x="5427" y="9810"/>
                  </a:cubicBezTo>
                  <a:cubicBezTo>
                    <a:pt x="5438" y="9732"/>
                    <a:pt x="5328" y="9637"/>
                    <a:pt x="5422" y="9595"/>
                  </a:cubicBezTo>
                  <a:cubicBezTo>
                    <a:pt x="5474" y="9571"/>
                    <a:pt x="5528" y="9568"/>
                    <a:pt x="5581" y="9568"/>
                  </a:cubicBezTo>
                  <a:cubicBezTo>
                    <a:pt x="5600" y="9568"/>
                    <a:pt x="5619" y="9569"/>
                    <a:pt x="5638" y="9569"/>
                  </a:cubicBezTo>
                  <a:cubicBezTo>
                    <a:pt x="5694" y="9569"/>
                    <a:pt x="5750" y="9565"/>
                    <a:pt x="5805" y="9538"/>
                  </a:cubicBezTo>
                  <a:cubicBezTo>
                    <a:pt x="6057" y="9407"/>
                    <a:pt x="6313" y="9108"/>
                    <a:pt x="6366" y="8825"/>
                  </a:cubicBezTo>
                  <a:cubicBezTo>
                    <a:pt x="6376" y="8767"/>
                    <a:pt x="6293" y="8573"/>
                    <a:pt x="6324" y="8563"/>
                  </a:cubicBezTo>
                  <a:cubicBezTo>
                    <a:pt x="6334" y="8558"/>
                    <a:pt x="6344" y="8556"/>
                    <a:pt x="6355" y="8556"/>
                  </a:cubicBezTo>
                  <a:cubicBezTo>
                    <a:pt x="6431" y="8556"/>
                    <a:pt x="6522" y="8656"/>
                    <a:pt x="6601" y="8656"/>
                  </a:cubicBezTo>
                  <a:cubicBezTo>
                    <a:pt x="6628" y="8656"/>
                    <a:pt x="6653" y="8645"/>
                    <a:pt x="6675" y="8615"/>
                  </a:cubicBezTo>
                  <a:cubicBezTo>
                    <a:pt x="6675" y="8615"/>
                    <a:pt x="6528" y="8447"/>
                    <a:pt x="6602" y="8337"/>
                  </a:cubicBezTo>
                  <a:cubicBezTo>
                    <a:pt x="6654" y="8258"/>
                    <a:pt x="6733" y="8185"/>
                    <a:pt x="6649" y="8096"/>
                  </a:cubicBezTo>
                  <a:cubicBezTo>
                    <a:pt x="6481" y="7907"/>
                    <a:pt x="6513" y="7870"/>
                    <a:pt x="6492" y="7629"/>
                  </a:cubicBezTo>
                  <a:cubicBezTo>
                    <a:pt x="6493" y="7629"/>
                    <a:pt x="6495" y="7629"/>
                    <a:pt x="6496" y="7629"/>
                  </a:cubicBezTo>
                  <a:cubicBezTo>
                    <a:pt x="6585" y="7629"/>
                    <a:pt x="6994" y="7777"/>
                    <a:pt x="6932" y="7808"/>
                  </a:cubicBezTo>
                  <a:cubicBezTo>
                    <a:pt x="6885" y="7834"/>
                    <a:pt x="6738" y="7860"/>
                    <a:pt x="6770" y="7996"/>
                  </a:cubicBezTo>
                  <a:cubicBezTo>
                    <a:pt x="6781" y="8044"/>
                    <a:pt x="6801" y="8060"/>
                    <a:pt x="6826" y="8060"/>
                  </a:cubicBezTo>
                  <a:cubicBezTo>
                    <a:pt x="6848" y="8060"/>
                    <a:pt x="6874" y="8048"/>
                    <a:pt x="6901" y="8033"/>
                  </a:cubicBezTo>
                  <a:cubicBezTo>
                    <a:pt x="6998" y="7975"/>
                    <a:pt x="7059" y="7638"/>
                    <a:pt x="7234" y="7638"/>
                  </a:cubicBezTo>
                  <a:cubicBezTo>
                    <a:pt x="7248" y="7638"/>
                    <a:pt x="7263" y="7640"/>
                    <a:pt x="7278" y="7645"/>
                  </a:cubicBezTo>
                  <a:cubicBezTo>
                    <a:pt x="7284" y="7647"/>
                    <a:pt x="7290" y="7648"/>
                    <a:pt x="7296" y="7648"/>
                  </a:cubicBezTo>
                  <a:cubicBezTo>
                    <a:pt x="7328" y="7648"/>
                    <a:pt x="7363" y="7625"/>
                    <a:pt x="7398" y="7587"/>
                  </a:cubicBezTo>
                  <a:lnTo>
                    <a:pt x="7398" y="7587"/>
                  </a:lnTo>
                  <a:cubicBezTo>
                    <a:pt x="7242" y="7581"/>
                    <a:pt x="6964" y="7492"/>
                    <a:pt x="7116" y="7320"/>
                  </a:cubicBezTo>
                  <a:lnTo>
                    <a:pt x="7116" y="7320"/>
                  </a:lnTo>
                  <a:lnTo>
                    <a:pt x="7121" y="7325"/>
                  </a:lnTo>
                  <a:lnTo>
                    <a:pt x="7405" y="7579"/>
                  </a:lnTo>
                  <a:lnTo>
                    <a:pt x="7405" y="7579"/>
                  </a:lnTo>
                  <a:cubicBezTo>
                    <a:pt x="7547" y="7422"/>
                    <a:pt x="7707" y="7038"/>
                    <a:pt x="7818" y="6927"/>
                  </a:cubicBezTo>
                  <a:cubicBezTo>
                    <a:pt x="7661" y="6775"/>
                    <a:pt x="7582" y="6874"/>
                    <a:pt x="7446" y="6748"/>
                  </a:cubicBezTo>
                  <a:cubicBezTo>
                    <a:pt x="7546" y="6644"/>
                    <a:pt x="7808" y="6717"/>
                    <a:pt x="7839" y="6659"/>
                  </a:cubicBezTo>
                  <a:cubicBezTo>
                    <a:pt x="7897" y="6539"/>
                    <a:pt x="7808" y="6334"/>
                    <a:pt x="7808" y="6198"/>
                  </a:cubicBezTo>
                  <a:lnTo>
                    <a:pt x="7808" y="6198"/>
                  </a:lnTo>
                  <a:cubicBezTo>
                    <a:pt x="7880" y="6228"/>
                    <a:pt x="8129" y="6262"/>
                    <a:pt x="8357" y="6262"/>
                  </a:cubicBezTo>
                  <a:cubicBezTo>
                    <a:pt x="8640" y="6262"/>
                    <a:pt x="8889" y="6210"/>
                    <a:pt x="8720" y="6035"/>
                  </a:cubicBezTo>
                  <a:lnTo>
                    <a:pt x="8720" y="6035"/>
                  </a:lnTo>
                  <a:cubicBezTo>
                    <a:pt x="8641" y="6072"/>
                    <a:pt x="8668" y="6140"/>
                    <a:pt x="8652" y="6177"/>
                  </a:cubicBezTo>
                  <a:cubicBezTo>
                    <a:pt x="8649" y="6184"/>
                    <a:pt x="8645" y="6188"/>
                    <a:pt x="8640" y="6188"/>
                  </a:cubicBezTo>
                  <a:cubicBezTo>
                    <a:pt x="8599" y="6188"/>
                    <a:pt x="8494" y="5962"/>
                    <a:pt x="8489" y="5920"/>
                  </a:cubicBezTo>
                  <a:cubicBezTo>
                    <a:pt x="8484" y="5826"/>
                    <a:pt x="8537" y="5737"/>
                    <a:pt x="8620" y="5689"/>
                  </a:cubicBezTo>
                  <a:cubicBezTo>
                    <a:pt x="8646" y="5675"/>
                    <a:pt x="8669" y="5669"/>
                    <a:pt x="8690" y="5669"/>
                  </a:cubicBezTo>
                  <a:cubicBezTo>
                    <a:pt x="8814" y="5669"/>
                    <a:pt x="8872" y="5881"/>
                    <a:pt x="9011" y="5881"/>
                  </a:cubicBezTo>
                  <a:cubicBezTo>
                    <a:pt x="9037" y="5881"/>
                    <a:pt x="9065" y="5874"/>
                    <a:pt x="9098" y="5857"/>
                  </a:cubicBezTo>
                  <a:cubicBezTo>
                    <a:pt x="9218" y="5794"/>
                    <a:pt x="9323" y="5705"/>
                    <a:pt x="9396" y="5595"/>
                  </a:cubicBezTo>
                  <a:cubicBezTo>
                    <a:pt x="9475" y="5464"/>
                    <a:pt x="9281" y="5391"/>
                    <a:pt x="9423" y="5249"/>
                  </a:cubicBezTo>
                  <a:cubicBezTo>
                    <a:pt x="9481" y="5190"/>
                    <a:pt x="9523" y="5140"/>
                    <a:pt x="9571" y="5140"/>
                  </a:cubicBezTo>
                  <a:cubicBezTo>
                    <a:pt x="9600" y="5140"/>
                    <a:pt x="9631" y="5159"/>
                    <a:pt x="9669" y="5207"/>
                  </a:cubicBezTo>
                  <a:cubicBezTo>
                    <a:pt x="9680" y="5244"/>
                    <a:pt x="9695" y="5375"/>
                    <a:pt x="9737" y="5401"/>
                  </a:cubicBezTo>
                  <a:cubicBezTo>
                    <a:pt x="9738" y="5402"/>
                    <a:pt x="9739" y="5402"/>
                    <a:pt x="9740" y="5402"/>
                  </a:cubicBezTo>
                  <a:cubicBezTo>
                    <a:pt x="9780" y="5402"/>
                    <a:pt x="9857" y="4712"/>
                    <a:pt x="10030" y="4712"/>
                  </a:cubicBezTo>
                  <a:cubicBezTo>
                    <a:pt x="10041" y="4712"/>
                    <a:pt x="10051" y="4714"/>
                    <a:pt x="10062" y="4719"/>
                  </a:cubicBezTo>
                  <a:cubicBezTo>
                    <a:pt x="10175" y="4778"/>
                    <a:pt x="10233" y="4879"/>
                    <a:pt x="10334" y="4879"/>
                  </a:cubicBezTo>
                  <a:cubicBezTo>
                    <a:pt x="10369" y="4879"/>
                    <a:pt x="10410" y="4866"/>
                    <a:pt x="10461" y="4835"/>
                  </a:cubicBezTo>
                  <a:cubicBezTo>
                    <a:pt x="10549" y="4762"/>
                    <a:pt x="10627" y="4679"/>
                    <a:pt x="10690" y="4581"/>
                  </a:cubicBezTo>
                  <a:lnTo>
                    <a:pt x="10690" y="4581"/>
                  </a:lnTo>
                  <a:cubicBezTo>
                    <a:pt x="10680" y="4590"/>
                    <a:pt x="10640" y="4594"/>
                    <a:pt x="10588" y="4594"/>
                  </a:cubicBezTo>
                  <a:cubicBezTo>
                    <a:pt x="10423" y="4594"/>
                    <a:pt x="10132" y="4552"/>
                    <a:pt x="10272" y="4478"/>
                  </a:cubicBezTo>
                  <a:cubicBezTo>
                    <a:pt x="10424" y="4394"/>
                    <a:pt x="10581" y="4347"/>
                    <a:pt x="10723" y="4237"/>
                  </a:cubicBezTo>
                  <a:lnTo>
                    <a:pt x="10954" y="4085"/>
                  </a:lnTo>
                  <a:cubicBezTo>
                    <a:pt x="11017" y="4074"/>
                    <a:pt x="11032" y="4043"/>
                    <a:pt x="11001" y="3996"/>
                  </a:cubicBezTo>
                  <a:cubicBezTo>
                    <a:pt x="11005" y="3990"/>
                    <a:pt x="11009" y="3987"/>
                    <a:pt x="11013" y="3987"/>
                  </a:cubicBezTo>
                  <a:cubicBezTo>
                    <a:pt x="11057" y="3987"/>
                    <a:pt x="11124" y="4271"/>
                    <a:pt x="11148" y="4295"/>
                  </a:cubicBezTo>
                  <a:cubicBezTo>
                    <a:pt x="11165" y="4310"/>
                    <a:pt x="11180" y="4316"/>
                    <a:pt x="11195" y="4316"/>
                  </a:cubicBezTo>
                  <a:cubicBezTo>
                    <a:pt x="11264" y="4316"/>
                    <a:pt x="11301" y="4164"/>
                    <a:pt x="11305" y="4116"/>
                  </a:cubicBezTo>
                  <a:cubicBezTo>
                    <a:pt x="11310" y="4044"/>
                    <a:pt x="11295" y="3854"/>
                    <a:pt x="11415" y="3854"/>
                  </a:cubicBezTo>
                  <a:cubicBezTo>
                    <a:pt x="11417" y="3854"/>
                    <a:pt x="11419" y="3854"/>
                    <a:pt x="11420" y="3854"/>
                  </a:cubicBezTo>
                  <a:cubicBezTo>
                    <a:pt x="11530" y="3859"/>
                    <a:pt x="11550" y="3993"/>
                    <a:pt x="11620" y="4051"/>
                  </a:cubicBezTo>
                  <a:lnTo>
                    <a:pt x="11620" y="4051"/>
                  </a:lnTo>
                  <a:cubicBezTo>
                    <a:pt x="11521" y="3962"/>
                    <a:pt x="11705" y="3606"/>
                    <a:pt x="11766" y="3534"/>
                  </a:cubicBezTo>
                  <a:cubicBezTo>
                    <a:pt x="11829" y="3445"/>
                    <a:pt x="11924" y="3382"/>
                    <a:pt x="12028" y="3367"/>
                  </a:cubicBezTo>
                  <a:cubicBezTo>
                    <a:pt x="12033" y="3366"/>
                    <a:pt x="12038" y="3366"/>
                    <a:pt x="12043" y="3366"/>
                  </a:cubicBezTo>
                  <a:cubicBezTo>
                    <a:pt x="12114" y="3366"/>
                    <a:pt x="12122" y="3433"/>
                    <a:pt x="12190" y="3433"/>
                  </a:cubicBezTo>
                  <a:cubicBezTo>
                    <a:pt x="12198" y="3433"/>
                    <a:pt x="12207" y="3432"/>
                    <a:pt x="12217" y="3430"/>
                  </a:cubicBezTo>
                  <a:cubicBezTo>
                    <a:pt x="12296" y="3414"/>
                    <a:pt x="12610" y="3293"/>
                    <a:pt x="12558" y="3173"/>
                  </a:cubicBezTo>
                  <a:cubicBezTo>
                    <a:pt x="12506" y="3063"/>
                    <a:pt x="12500" y="3005"/>
                    <a:pt x="12610" y="2932"/>
                  </a:cubicBezTo>
                  <a:cubicBezTo>
                    <a:pt x="12610" y="2932"/>
                    <a:pt x="12731" y="2847"/>
                    <a:pt x="12771" y="2847"/>
                  </a:cubicBezTo>
                  <a:cubicBezTo>
                    <a:pt x="12777" y="2847"/>
                    <a:pt x="12781" y="2849"/>
                    <a:pt x="12783" y="2853"/>
                  </a:cubicBezTo>
                  <a:cubicBezTo>
                    <a:pt x="12803" y="2897"/>
                    <a:pt x="12672" y="3273"/>
                    <a:pt x="12837" y="3273"/>
                  </a:cubicBezTo>
                  <a:cubicBezTo>
                    <a:pt x="12849" y="3273"/>
                    <a:pt x="12862" y="3271"/>
                    <a:pt x="12878" y="3267"/>
                  </a:cubicBezTo>
                  <a:cubicBezTo>
                    <a:pt x="13053" y="3222"/>
                    <a:pt x="12999" y="2956"/>
                    <a:pt x="13195" y="2956"/>
                  </a:cubicBezTo>
                  <a:cubicBezTo>
                    <a:pt x="13204" y="2956"/>
                    <a:pt x="13214" y="2957"/>
                    <a:pt x="13224" y="2958"/>
                  </a:cubicBezTo>
                  <a:cubicBezTo>
                    <a:pt x="13240" y="2959"/>
                    <a:pt x="13255" y="2960"/>
                    <a:pt x="13270" y="2960"/>
                  </a:cubicBezTo>
                  <a:cubicBezTo>
                    <a:pt x="13488" y="2960"/>
                    <a:pt x="13546" y="2784"/>
                    <a:pt x="13654" y="2622"/>
                  </a:cubicBezTo>
                  <a:cubicBezTo>
                    <a:pt x="13703" y="2549"/>
                    <a:pt x="13722" y="2533"/>
                    <a:pt x="13743" y="2533"/>
                  </a:cubicBezTo>
                  <a:cubicBezTo>
                    <a:pt x="13760" y="2533"/>
                    <a:pt x="13779" y="2544"/>
                    <a:pt x="13816" y="2544"/>
                  </a:cubicBezTo>
                  <a:cubicBezTo>
                    <a:pt x="13884" y="2544"/>
                    <a:pt x="13947" y="2423"/>
                    <a:pt x="14005" y="2397"/>
                  </a:cubicBezTo>
                  <a:cubicBezTo>
                    <a:pt x="14005" y="2286"/>
                    <a:pt x="14091" y="2104"/>
                    <a:pt x="14199" y="2104"/>
                  </a:cubicBezTo>
                  <a:cubicBezTo>
                    <a:pt x="14234" y="2104"/>
                    <a:pt x="14272" y="2123"/>
                    <a:pt x="14309" y="2171"/>
                  </a:cubicBezTo>
                  <a:cubicBezTo>
                    <a:pt x="14341" y="2207"/>
                    <a:pt x="14504" y="2448"/>
                    <a:pt x="14593" y="2448"/>
                  </a:cubicBezTo>
                  <a:cubicBezTo>
                    <a:pt x="14623" y="2448"/>
                    <a:pt x="14645" y="2421"/>
                    <a:pt x="14650" y="2350"/>
                  </a:cubicBezTo>
                  <a:cubicBezTo>
                    <a:pt x="14660" y="2213"/>
                    <a:pt x="14613" y="2135"/>
                    <a:pt x="14781" y="2093"/>
                  </a:cubicBezTo>
                  <a:cubicBezTo>
                    <a:pt x="14788" y="2091"/>
                    <a:pt x="14794" y="2090"/>
                    <a:pt x="14800" y="2090"/>
                  </a:cubicBezTo>
                  <a:cubicBezTo>
                    <a:pt x="14869" y="2090"/>
                    <a:pt x="14865" y="2221"/>
                    <a:pt x="14923" y="2255"/>
                  </a:cubicBezTo>
                  <a:cubicBezTo>
                    <a:pt x="14939" y="2267"/>
                    <a:pt x="14960" y="2272"/>
                    <a:pt x="14983" y="2272"/>
                  </a:cubicBezTo>
                  <a:cubicBezTo>
                    <a:pt x="15040" y="2272"/>
                    <a:pt x="15109" y="2244"/>
                    <a:pt x="15153" y="2229"/>
                  </a:cubicBezTo>
                  <a:lnTo>
                    <a:pt x="15064" y="1983"/>
                  </a:lnTo>
                  <a:cubicBezTo>
                    <a:pt x="14996" y="1972"/>
                    <a:pt x="14886" y="1962"/>
                    <a:pt x="14833" y="1899"/>
                  </a:cubicBezTo>
                  <a:cubicBezTo>
                    <a:pt x="14744" y="1789"/>
                    <a:pt x="15048" y="1705"/>
                    <a:pt x="15090" y="1689"/>
                  </a:cubicBezTo>
                  <a:cubicBezTo>
                    <a:pt x="15125" y="1676"/>
                    <a:pt x="15152" y="1671"/>
                    <a:pt x="15174" y="1671"/>
                  </a:cubicBezTo>
                  <a:cubicBezTo>
                    <a:pt x="15279" y="1671"/>
                    <a:pt x="15272" y="1794"/>
                    <a:pt x="15442" y="1820"/>
                  </a:cubicBezTo>
                  <a:cubicBezTo>
                    <a:pt x="15471" y="1824"/>
                    <a:pt x="15626" y="1850"/>
                    <a:pt x="15722" y="1850"/>
                  </a:cubicBezTo>
                  <a:cubicBezTo>
                    <a:pt x="15764" y="1850"/>
                    <a:pt x="15795" y="1845"/>
                    <a:pt x="15798" y="1830"/>
                  </a:cubicBezTo>
                  <a:cubicBezTo>
                    <a:pt x="15835" y="1710"/>
                    <a:pt x="15725" y="1642"/>
                    <a:pt x="15898" y="1579"/>
                  </a:cubicBezTo>
                  <a:cubicBezTo>
                    <a:pt x="15987" y="1547"/>
                    <a:pt x="16092" y="1558"/>
                    <a:pt x="16108" y="1474"/>
                  </a:cubicBezTo>
                  <a:cubicBezTo>
                    <a:pt x="16149" y="1269"/>
                    <a:pt x="16747" y="1186"/>
                    <a:pt x="16904" y="1180"/>
                  </a:cubicBezTo>
                  <a:cubicBezTo>
                    <a:pt x="16922" y="1179"/>
                    <a:pt x="16937" y="1178"/>
                    <a:pt x="16950" y="1178"/>
                  </a:cubicBezTo>
                  <a:cubicBezTo>
                    <a:pt x="17058" y="1178"/>
                    <a:pt x="17049" y="1233"/>
                    <a:pt x="17119" y="1322"/>
                  </a:cubicBezTo>
                  <a:cubicBezTo>
                    <a:pt x="17148" y="1360"/>
                    <a:pt x="17194" y="1372"/>
                    <a:pt x="17245" y="1372"/>
                  </a:cubicBezTo>
                  <a:cubicBezTo>
                    <a:pt x="17336" y="1372"/>
                    <a:pt x="17443" y="1332"/>
                    <a:pt x="17497" y="1322"/>
                  </a:cubicBezTo>
                  <a:cubicBezTo>
                    <a:pt x="17535" y="1333"/>
                    <a:pt x="17580" y="1340"/>
                    <a:pt x="17624" y="1340"/>
                  </a:cubicBezTo>
                  <a:cubicBezTo>
                    <a:pt x="17725" y="1340"/>
                    <a:pt x="17825" y="1302"/>
                    <a:pt x="17843" y="1186"/>
                  </a:cubicBezTo>
                  <a:cubicBezTo>
                    <a:pt x="17864" y="1081"/>
                    <a:pt x="17953" y="1107"/>
                    <a:pt x="18058" y="1091"/>
                  </a:cubicBezTo>
                  <a:cubicBezTo>
                    <a:pt x="18131" y="1086"/>
                    <a:pt x="18131" y="992"/>
                    <a:pt x="18220" y="960"/>
                  </a:cubicBezTo>
                  <a:cubicBezTo>
                    <a:pt x="18279" y="941"/>
                    <a:pt x="18331" y="935"/>
                    <a:pt x="18380" y="935"/>
                  </a:cubicBezTo>
                  <a:cubicBezTo>
                    <a:pt x="18449" y="935"/>
                    <a:pt x="18513" y="946"/>
                    <a:pt x="18588" y="946"/>
                  </a:cubicBezTo>
                  <a:cubicBezTo>
                    <a:pt x="18603" y="946"/>
                    <a:pt x="18619" y="945"/>
                    <a:pt x="18635" y="944"/>
                  </a:cubicBezTo>
                  <a:cubicBezTo>
                    <a:pt x="18797" y="929"/>
                    <a:pt x="19159" y="352"/>
                    <a:pt x="19007" y="268"/>
                  </a:cubicBezTo>
                  <a:lnTo>
                    <a:pt x="19007" y="268"/>
                  </a:lnTo>
                  <a:cubicBezTo>
                    <a:pt x="18944" y="299"/>
                    <a:pt x="18876" y="320"/>
                    <a:pt x="18808" y="331"/>
                  </a:cubicBezTo>
                  <a:cubicBezTo>
                    <a:pt x="18800" y="331"/>
                    <a:pt x="18793" y="332"/>
                    <a:pt x="18785" y="332"/>
                  </a:cubicBezTo>
                  <a:cubicBezTo>
                    <a:pt x="18689" y="332"/>
                    <a:pt x="18597" y="301"/>
                    <a:pt x="18514" y="247"/>
                  </a:cubicBezTo>
                  <a:cubicBezTo>
                    <a:pt x="18375" y="201"/>
                    <a:pt x="18228" y="178"/>
                    <a:pt x="18082" y="178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973500" y="1131900"/>
              <a:ext cx="993175" cy="776800"/>
            </a:xfrm>
            <a:custGeom>
              <a:rect b="b" l="l" r="r" t="t"/>
              <a:pathLst>
                <a:path extrusionOk="0" h="31072" w="39727">
                  <a:moveTo>
                    <a:pt x="23317" y="0"/>
                  </a:moveTo>
                  <a:cubicBezTo>
                    <a:pt x="18049" y="0"/>
                    <a:pt x="12555" y="2319"/>
                    <a:pt x="8552" y="6587"/>
                  </a:cubicBezTo>
                  <a:cubicBezTo>
                    <a:pt x="4090" y="11342"/>
                    <a:pt x="1411" y="18211"/>
                    <a:pt x="771" y="26479"/>
                  </a:cubicBezTo>
                  <a:cubicBezTo>
                    <a:pt x="147" y="27297"/>
                    <a:pt x="0" y="28382"/>
                    <a:pt x="388" y="29337"/>
                  </a:cubicBezTo>
                  <a:cubicBezTo>
                    <a:pt x="802" y="30359"/>
                    <a:pt x="1914" y="31072"/>
                    <a:pt x="3015" y="31072"/>
                  </a:cubicBezTo>
                  <a:cubicBezTo>
                    <a:pt x="3151" y="31072"/>
                    <a:pt x="3293" y="31056"/>
                    <a:pt x="3429" y="31030"/>
                  </a:cubicBezTo>
                  <a:cubicBezTo>
                    <a:pt x="4520" y="30847"/>
                    <a:pt x="5830" y="29929"/>
                    <a:pt x="5951" y="27947"/>
                  </a:cubicBezTo>
                  <a:cubicBezTo>
                    <a:pt x="6234" y="22683"/>
                    <a:pt x="7576" y="15322"/>
                    <a:pt x="12395" y="10189"/>
                  </a:cubicBezTo>
                  <a:cubicBezTo>
                    <a:pt x="15358" y="7026"/>
                    <a:pt x="19500" y="5274"/>
                    <a:pt x="23353" y="5274"/>
                  </a:cubicBezTo>
                  <a:cubicBezTo>
                    <a:pt x="25165" y="5274"/>
                    <a:pt x="26913" y="5662"/>
                    <a:pt x="28444" y="6471"/>
                  </a:cubicBezTo>
                  <a:cubicBezTo>
                    <a:pt x="32030" y="8375"/>
                    <a:pt x="34326" y="12522"/>
                    <a:pt x="34022" y="16564"/>
                  </a:cubicBezTo>
                  <a:cubicBezTo>
                    <a:pt x="33912" y="18017"/>
                    <a:pt x="34998" y="19280"/>
                    <a:pt x="36445" y="19390"/>
                  </a:cubicBezTo>
                  <a:cubicBezTo>
                    <a:pt x="36503" y="19394"/>
                    <a:pt x="36561" y="19396"/>
                    <a:pt x="36619" y="19396"/>
                  </a:cubicBezTo>
                  <a:cubicBezTo>
                    <a:pt x="37974" y="19396"/>
                    <a:pt x="39165" y="18351"/>
                    <a:pt x="39271" y="16963"/>
                  </a:cubicBezTo>
                  <a:cubicBezTo>
                    <a:pt x="39727" y="10891"/>
                    <a:pt x="36287" y="4663"/>
                    <a:pt x="30903" y="1821"/>
                  </a:cubicBezTo>
                  <a:cubicBezTo>
                    <a:pt x="28579" y="591"/>
                    <a:pt x="25977" y="0"/>
                    <a:pt x="23317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957900" y="1110675"/>
              <a:ext cx="1022025" cy="818125"/>
            </a:xfrm>
            <a:custGeom>
              <a:rect b="b" l="l" r="r" t="t"/>
              <a:pathLst>
                <a:path extrusionOk="0" h="32725" w="40881">
                  <a:moveTo>
                    <a:pt x="22136" y="1"/>
                  </a:moveTo>
                  <a:lnTo>
                    <a:pt x="22016" y="12"/>
                  </a:lnTo>
                  <a:lnTo>
                    <a:pt x="21906" y="153"/>
                  </a:lnTo>
                  <a:cubicBezTo>
                    <a:pt x="21970" y="211"/>
                    <a:pt x="22022" y="241"/>
                    <a:pt x="22060" y="241"/>
                  </a:cubicBezTo>
                  <a:cubicBezTo>
                    <a:pt x="22122" y="241"/>
                    <a:pt x="22149" y="163"/>
                    <a:pt x="22136" y="1"/>
                  </a:cubicBezTo>
                  <a:close/>
                  <a:moveTo>
                    <a:pt x="27553" y="415"/>
                  </a:moveTo>
                  <a:cubicBezTo>
                    <a:pt x="27552" y="418"/>
                    <a:pt x="27552" y="420"/>
                    <a:pt x="27551" y="422"/>
                  </a:cubicBezTo>
                  <a:lnTo>
                    <a:pt x="27551" y="422"/>
                  </a:lnTo>
                  <a:cubicBezTo>
                    <a:pt x="27552" y="420"/>
                    <a:pt x="27552" y="418"/>
                    <a:pt x="27553" y="415"/>
                  </a:cubicBezTo>
                  <a:close/>
                  <a:moveTo>
                    <a:pt x="17974" y="1457"/>
                  </a:moveTo>
                  <a:cubicBezTo>
                    <a:pt x="18106" y="1457"/>
                    <a:pt x="18134" y="1677"/>
                    <a:pt x="18010" y="1716"/>
                  </a:cubicBezTo>
                  <a:cubicBezTo>
                    <a:pt x="17911" y="1658"/>
                    <a:pt x="17753" y="1553"/>
                    <a:pt x="17932" y="1469"/>
                  </a:cubicBezTo>
                  <a:lnTo>
                    <a:pt x="17932" y="1464"/>
                  </a:lnTo>
                  <a:cubicBezTo>
                    <a:pt x="17947" y="1459"/>
                    <a:pt x="17961" y="1457"/>
                    <a:pt x="17974" y="1457"/>
                  </a:cubicBezTo>
                  <a:close/>
                  <a:moveTo>
                    <a:pt x="23576" y="1"/>
                  </a:moveTo>
                  <a:cubicBezTo>
                    <a:pt x="23565" y="1"/>
                    <a:pt x="23553" y="1"/>
                    <a:pt x="23542" y="1"/>
                  </a:cubicBezTo>
                  <a:cubicBezTo>
                    <a:pt x="23379" y="12"/>
                    <a:pt x="23217" y="59"/>
                    <a:pt x="23075" y="143"/>
                  </a:cubicBezTo>
                  <a:cubicBezTo>
                    <a:pt x="23007" y="179"/>
                    <a:pt x="22881" y="399"/>
                    <a:pt x="22808" y="405"/>
                  </a:cubicBezTo>
                  <a:lnTo>
                    <a:pt x="22808" y="405"/>
                  </a:lnTo>
                  <a:cubicBezTo>
                    <a:pt x="22824" y="402"/>
                    <a:pt x="22886" y="153"/>
                    <a:pt x="22860" y="111"/>
                  </a:cubicBezTo>
                  <a:cubicBezTo>
                    <a:pt x="22844" y="80"/>
                    <a:pt x="22795" y="69"/>
                    <a:pt x="22735" y="69"/>
                  </a:cubicBezTo>
                  <a:cubicBezTo>
                    <a:pt x="22634" y="69"/>
                    <a:pt x="22504" y="100"/>
                    <a:pt x="22462" y="117"/>
                  </a:cubicBezTo>
                  <a:cubicBezTo>
                    <a:pt x="22357" y="164"/>
                    <a:pt x="22425" y="290"/>
                    <a:pt x="22289" y="326"/>
                  </a:cubicBezTo>
                  <a:cubicBezTo>
                    <a:pt x="22239" y="335"/>
                    <a:pt x="22189" y="340"/>
                    <a:pt x="22140" y="340"/>
                  </a:cubicBezTo>
                  <a:cubicBezTo>
                    <a:pt x="22076" y="340"/>
                    <a:pt x="22013" y="331"/>
                    <a:pt x="21953" y="310"/>
                  </a:cubicBezTo>
                  <a:cubicBezTo>
                    <a:pt x="21730" y="255"/>
                    <a:pt x="21649" y="114"/>
                    <a:pt x="21514" y="114"/>
                  </a:cubicBezTo>
                  <a:cubicBezTo>
                    <a:pt x="21459" y="114"/>
                    <a:pt x="21395" y="138"/>
                    <a:pt x="21308" y="200"/>
                  </a:cubicBezTo>
                  <a:cubicBezTo>
                    <a:pt x="21193" y="363"/>
                    <a:pt x="21056" y="368"/>
                    <a:pt x="20883" y="394"/>
                  </a:cubicBezTo>
                  <a:cubicBezTo>
                    <a:pt x="20810" y="405"/>
                    <a:pt x="20820" y="672"/>
                    <a:pt x="20653" y="698"/>
                  </a:cubicBezTo>
                  <a:cubicBezTo>
                    <a:pt x="20630" y="622"/>
                    <a:pt x="20673" y="377"/>
                    <a:pt x="20581" y="377"/>
                  </a:cubicBezTo>
                  <a:cubicBezTo>
                    <a:pt x="20565" y="377"/>
                    <a:pt x="20546" y="384"/>
                    <a:pt x="20522" y="400"/>
                  </a:cubicBezTo>
                  <a:cubicBezTo>
                    <a:pt x="20431" y="458"/>
                    <a:pt x="20384" y="595"/>
                    <a:pt x="20329" y="702"/>
                  </a:cubicBezTo>
                  <a:lnTo>
                    <a:pt x="20329" y="702"/>
                  </a:lnTo>
                  <a:cubicBezTo>
                    <a:pt x="20361" y="629"/>
                    <a:pt x="20323" y="607"/>
                    <a:pt x="20257" y="607"/>
                  </a:cubicBezTo>
                  <a:cubicBezTo>
                    <a:pt x="20150" y="607"/>
                    <a:pt x="19968" y="667"/>
                    <a:pt x="19901" y="667"/>
                  </a:cubicBezTo>
                  <a:cubicBezTo>
                    <a:pt x="19898" y="667"/>
                    <a:pt x="19895" y="667"/>
                    <a:pt x="19892" y="667"/>
                  </a:cubicBezTo>
                  <a:cubicBezTo>
                    <a:pt x="19740" y="658"/>
                    <a:pt x="19817" y="467"/>
                    <a:pt x="19687" y="467"/>
                  </a:cubicBezTo>
                  <a:cubicBezTo>
                    <a:pt x="19674" y="467"/>
                    <a:pt x="19659" y="469"/>
                    <a:pt x="19641" y="473"/>
                  </a:cubicBezTo>
                  <a:cubicBezTo>
                    <a:pt x="19455" y="518"/>
                    <a:pt x="19572" y="1106"/>
                    <a:pt x="19789" y="1106"/>
                  </a:cubicBezTo>
                  <a:cubicBezTo>
                    <a:pt x="19799" y="1106"/>
                    <a:pt x="19809" y="1105"/>
                    <a:pt x="19819" y="1102"/>
                  </a:cubicBezTo>
                  <a:lnTo>
                    <a:pt x="19819" y="1102"/>
                  </a:lnTo>
                  <a:lnTo>
                    <a:pt x="19662" y="1144"/>
                  </a:lnTo>
                  <a:cubicBezTo>
                    <a:pt x="19502" y="1185"/>
                    <a:pt x="19373" y="1480"/>
                    <a:pt x="19592" y="1480"/>
                  </a:cubicBezTo>
                  <a:cubicBezTo>
                    <a:pt x="19596" y="1480"/>
                    <a:pt x="19600" y="1480"/>
                    <a:pt x="19604" y="1480"/>
                  </a:cubicBezTo>
                  <a:cubicBezTo>
                    <a:pt x="19767" y="1474"/>
                    <a:pt x="19934" y="1401"/>
                    <a:pt x="20086" y="1338"/>
                  </a:cubicBezTo>
                  <a:cubicBezTo>
                    <a:pt x="20265" y="1275"/>
                    <a:pt x="20312" y="1239"/>
                    <a:pt x="20380" y="1071"/>
                  </a:cubicBezTo>
                  <a:cubicBezTo>
                    <a:pt x="20453" y="872"/>
                    <a:pt x="20714" y="1075"/>
                    <a:pt x="20664" y="748"/>
                  </a:cubicBezTo>
                  <a:lnTo>
                    <a:pt x="20664" y="748"/>
                  </a:lnTo>
                  <a:cubicBezTo>
                    <a:pt x="20713" y="1055"/>
                    <a:pt x="21172" y="997"/>
                    <a:pt x="21371" y="1018"/>
                  </a:cubicBezTo>
                  <a:cubicBezTo>
                    <a:pt x="21439" y="1018"/>
                    <a:pt x="21586" y="1029"/>
                    <a:pt x="21649" y="1092"/>
                  </a:cubicBezTo>
                  <a:cubicBezTo>
                    <a:pt x="21664" y="1217"/>
                    <a:pt x="21780" y="1334"/>
                    <a:pt x="21892" y="1334"/>
                  </a:cubicBezTo>
                  <a:cubicBezTo>
                    <a:pt x="21896" y="1334"/>
                    <a:pt x="21901" y="1333"/>
                    <a:pt x="21906" y="1333"/>
                  </a:cubicBezTo>
                  <a:lnTo>
                    <a:pt x="21880" y="1071"/>
                  </a:lnTo>
                  <a:cubicBezTo>
                    <a:pt x="21886" y="1070"/>
                    <a:pt x="21893" y="1070"/>
                    <a:pt x="21899" y="1070"/>
                  </a:cubicBezTo>
                  <a:cubicBezTo>
                    <a:pt x="22035" y="1070"/>
                    <a:pt x="22085" y="1202"/>
                    <a:pt x="22197" y="1202"/>
                  </a:cubicBezTo>
                  <a:cubicBezTo>
                    <a:pt x="22218" y="1202"/>
                    <a:pt x="22241" y="1197"/>
                    <a:pt x="22268" y="1186"/>
                  </a:cubicBezTo>
                  <a:cubicBezTo>
                    <a:pt x="22404" y="1128"/>
                    <a:pt x="22572" y="1013"/>
                    <a:pt x="22640" y="856"/>
                  </a:cubicBezTo>
                  <a:cubicBezTo>
                    <a:pt x="22671" y="782"/>
                    <a:pt x="22635" y="746"/>
                    <a:pt x="22713" y="746"/>
                  </a:cubicBezTo>
                  <a:cubicBezTo>
                    <a:pt x="22797" y="746"/>
                    <a:pt x="22886" y="767"/>
                    <a:pt x="22960" y="809"/>
                  </a:cubicBezTo>
                  <a:cubicBezTo>
                    <a:pt x="23066" y="877"/>
                    <a:pt x="23189" y="973"/>
                    <a:pt x="23302" y="973"/>
                  </a:cubicBezTo>
                  <a:cubicBezTo>
                    <a:pt x="23345" y="973"/>
                    <a:pt x="23387" y="959"/>
                    <a:pt x="23426" y="924"/>
                  </a:cubicBezTo>
                  <a:cubicBezTo>
                    <a:pt x="23538" y="832"/>
                    <a:pt x="23699" y="768"/>
                    <a:pt x="23848" y="768"/>
                  </a:cubicBezTo>
                  <a:cubicBezTo>
                    <a:pt x="23894" y="768"/>
                    <a:pt x="23940" y="774"/>
                    <a:pt x="23982" y="788"/>
                  </a:cubicBezTo>
                  <a:cubicBezTo>
                    <a:pt x="24057" y="811"/>
                    <a:pt x="24119" y="1046"/>
                    <a:pt x="24194" y="1046"/>
                  </a:cubicBezTo>
                  <a:cubicBezTo>
                    <a:pt x="24204" y="1046"/>
                    <a:pt x="24213" y="1042"/>
                    <a:pt x="24223" y="1034"/>
                  </a:cubicBezTo>
                  <a:cubicBezTo>
                    <a:pt x="24433" y="856"/>
                    <a:pt x="24087" y="599"/>
                    <a:pt x="24412" y="599"/>
                  </a:cubicBezTo>
                  <a:cubicBezTo>
                    <a:pt x="24700" y="609"/>
                    <a:pt x="24291" y="1107"/>
                    <a:pt x="24622" y="1134"/>
                  </a:cubicBezTo>
                  <a:cubicBezTo>
                    <a:pt x="24630" y="1135"/>
                    <a:pt x="24637" y="1135"/>
                    <a:pt x="24644" y="1135"/>
                  </a:cubicBezTo>
                  <a:cubicBezTo>
                    <a:pt x="24789" y="1135"/>
                    <a:pt x="24679" y="933"/>
                    <a:pt x="24789" y="892"/>
                  </a:cubicBezTo>
                  <a:cubicBezTo>
                    <a:pt x="24834" y="878"/>
                    <a:pt x="24883" y="872"/>
                    <a:pt x="24934" y="872"/>
                  </a:cubicBezTo>
                  <a:cubicBezTo>
                    <a:pt x="25098" y="872"/>
                    <a:pt x="25284" y="935"/>
                    <a:pt x="25424" y="971"/>
                  </a:cubicBezTo>
                  <a:cubicBezTo>
                    <a:pt x="25831" y="1054"/>
                    <a:pt x="26294" y="1354"/>
                    <a:pt x="26713" y="1354"/>
                  </a:cubicBezTo>
                  <a:cubicBezTo>
                    <a:pt x="26720" y="1354"/>
                    <a:pt x="26728" y="1354"/>
                    <a:pt x="26735" y="1354"/>
                  </a:cubicBezTo>
                  <a:cubicBezTo>
                    <a:pt x="26871" y="1354"/>
                    <a:pt x="26908" y="1239"/>
                    <a:pt x="27023" y="1165"/>
                  </a:cubicBezTo>
                  <a:cubicBezTo>
                    <a:pt x="27086" y="1122"/>
                    <a:pt x="27123" y="1106"/>
                    <a:pt x="27142" y="1106"/>
                  </a:cubicBezTo>
                  <a:cubicBezTo>
                    <a:pt x="27201" y="1106"/>
                    <a:pt x="27103" y="1262"/>
                    <a:pt x="27138" y="1317"/>
                  </a:cubicBezTo>
                  <a:cubicBezTo>
                    <a:pt x="27163" y="1358"/>
                    <a:pt x="27225" y="1374"/>
                    <a:pt x="27296" y="1374"/>
                  </a:cubicBezTo>
                  <a:cubicBezTo>
                    <a:pt x="27406" y="1374"/>
                    <a:pt x="27540" y="1337"/>
                    <a:pt x="27594" y="1301"/>
                  </a:cubicBezTo>
                  <a:cubicBezTo>
                    <a:pt x="27667" y="1207"/>
                    <a:pt x="27709" y="1167"/>
                    <a:pt x="27736" y="1167"/>
                  </a:cubicBezTo>
                  <a:cubicBezTo>
                    <a:pt x="27779" y="1167"/>
                    <a:pt x="27782" y="1271"/>
                    <a:pt x="27804" y="1417"/>
                  </a:cubicBezTo>
                  <a:cubicBezTo>
                    <a:pt x="27804" y="1418"/>
                    <a:pt x="27805" y="1418"/>
                    <a:pt x="27806" y="1418"/>
                  </a:cubicBezTo>
                  <a:cubicBezTo>
                    <a:pt x="27828" y="1418"/>
                    <a:pt x="28102" y="986"/>
                    <a:pt x="28061" y="966"/>
                  </a:cubicBezTo>
                  <a:lnTo>
                    <a:pt x="28061" y="966"/>
                  </a:lnTo>
                  <a:cubicBezTo>
                    <a:pt x="28140" y="997"/>
                    <a:pt x="28082" y="1259"/>
                    <a:pt x="28087" y="1322"/>
                  </a:cubicBezTo>
                  <a:cubicBezTo>
                    <a:pt x="28098" y="1398"/>
                    <a:pt x="28155" y="1421"/>
                    <a:pt x="28222" y="1421"/>
                  </a:cubicBezTo>
                  <a:cubicBezTo>
                    <a:pt x="28288" y="1421"/>
                    <a:pt x="28363" y="1398"/>
                    <a:pt x="28407" y="1385"/>
                  </a:cubicBezTo>
                  <a:cubicBezTo>
                    <a:pt x="28436" y="1385"/>
                    <a:pt x="28503" y="1381"/>
                    <a:pt x="28579" y="1381"/>
                  </a:cubicBezTo>
                  <a:cubicBezTo>
                    <a:pt x="28759" y="1381"/>
                    <a:pt x="28988" y="1407"/>
                    <a:pt x="28858" y="1585"/>
                  </a:cubicBezTo>
                  <a:cubicBezTo>
                    <a:pt x="28769" y="1701"/>
                    <a:pt x="28809" y="1736"/>
                    <a:pt x="28895" y="1736"/>
                  </a:cubicBezTo>
                  <a:cubicBezTo>
                    <a:pt x="29017" y="1736"/>
                    <a:pt x="29230" y="1668"/>
                    <a:pt x="29305" y="1668"/>
                  </a:cubicBezTo>
                  <a:cubicBezTo>
                    <a:pt x="29309" y="1668"/>
                    <a:pt x="29312" y="1668"/>
                    <a:pt x="29314" y="1668"/>
                  </a:cubicBezTo>
                  <a:cubicBezTo>
                    <a:pt x="29555" y="1701"/>
                    <a:pt x="29345" y="2222"/>
                    <a:pt x="29504" y="2222"/>
                  </a:cubicBezTo>
                  <a:cubicBezTo>
                    <a:pt x="29525" y="2222"/>
                    <a:pt x="29552" y="2213"/>
                    <a:pt x="29587" y="2193"/>
                  </a:cubicBezTo>
                  <a:cubicBezTo>
                    <a:pt x="29686" y="1931"/>
                    <a:pt x="29487" y="1438"/>
                    <a:pt x="29388" y="1218"/>
                  </a:cubicBezTo>
                  <a:cubicBezTo>
                    <a:pt x="29383" y="1199"/>
                    <a:pt x="29246" y="904"/>
                    <a:pt x="29187" y="904"/>
                  </a:cubicBezTo>
                  <a:cubicBezTo>
                    <a:pt x="29179" y="904"/>
                    <a:pt x="29172" y="910"/>
                    <a:pt x="29167" y="924"/>
                  </a:cubicBezTo>
                  <a:cubicBezTo>
                    <a:pt x="29117" y="952"/>
                    <a:pt x="29079" y="966"/>
                    <a:pt x="29045" y="966"/>
                  </a:cubicBezTo>
                  <a:cubicBezTo>
                    <a:pt x="29000" y="966"/>
                    <a:pt x="28961" y="942"/>
                    <a:pt x="28905" y="892"/>
                  </a:cubicBezTo>
                  <a:cubicBezTo>
                    <a:pt x="28802" y="794"/>
                    <a:pt x="28672" y="637"/>
                    <a:pt x="28515" y="637"/>
                  </a:cubicBezTo>
                  <a:cubicBezTo>
                    <a:pt x="28488" y="637"/>
                    <a:pt x="28461" y="642"/>
                    <a:pt x="28433" y="651"/>
                  </a:cubicBezTo>
                  <a:cubicBezTo>
                    <a:pt x="28337" y="684"/>
                    <a:pt x="28284" y="735"/>
                    <a:pt x="28236" y="735"/>
                  </a:cubicBezTo>
                  <a:cubicBezTo>
                    <a:pt x="28201" y="735"/>
                    <a:pt x="28169" y="707"/>
                    <a:pt x="28124" y="625"/>
                  </a:cubicBezTo>
                  <a:cubicBezTo>
                    <a:pt x="28101" y="619"/>
                    <a:pt x="28076" y="616"/>
                    <a:pt x="28048" y="616"/>
                  </a:cubicBezTo>
                  <a:cubicBezTo>
                    <a:pt x="27938" y="616"/>
                    <a:pt x="27800" y="657"/>
                    <a:pt x="27695" y="657"/>
                  </a:cubicBezTo>
                  <a:cubicBezTo>
                    <a:pt x="27584" y="657"/>
                    <a:pt x="27510" y="611"/>
                    <a:pt x="27551" y="422"/>
                  </a:cubicBezTo>
                  <a:lnTo>
                    <a:pt x="27551" y="422"/>
                  </a:lnTo>
                  <a:cubicBezTo>
                    <a:pt x="27526" y="530"/>
                    <a:pt x="27463" y="565"/>
                    <a:pt x="27384" y="565"/>
                  </a:cubicBezTo>
                  <a:cubicBezTo>
                    <a:pt x="27239" y="565"/>
                    <a:pt x="27040" y="446"/>
                    <a:pt x="26931" y="446"/>
                  </a:cubicBezTo>
                  <a:cubicBezTo>
                    <a:pt x="26926" y="446"/>
                    <a:pt x="26922" y="446"/>
                    <a:pt x="26918" y="447"/>
                  </a:cubicBezTo>
                  <a:cubicBezTo>
                    <a:pt x="26735" y="468"/>
                    <a:pt x="26855" y="615"/>
                    <a:pt x="26719" y="698"/>
                  </a:cubicBezTo>
                  <a:cubicBezTo>
                    <a:pt x="26704" y="707"/>
                    <a:pt x="26691" y="711"/>
                    <a:pt x="26679" y="711"/>
                  </a:cubicBezTo>
                  <a:cubicBezTo>
                    <a:pt x="26590" y="711"/>
                    <a:pt x="26563" y="500"/>
                    <a:pt x="26572" y="431"/>
                  </a:cubicBezTo>
                  <a:cubicBezTo>
                    <a:pt x="26599" y="266"/>
                    <a:pt x="26556" y="218"/>
                    <a:pt x="26485" y="218"/>
                  </a:cubicBezTo>
                  <a:cubicBezTo>
                    <a:pt x="26388" y="218"/>
                    <a:pt x="26238" y="305"/>
                    <a:pt x="26132" y="305"/>
                  </a:cubicBezTo>
                  <a:cubicBezTo>
                    <a:pt x="26130" y="305"/>
                    <a:pt x="26128" y="305"/>
                    <a:pt x="26126" y="305"/>
                  </a:cubicBezTo>
                  <a:cubicBezTo>
                    <a:pt x="26043" y="295"/>
                    <a:pt x="25429" y="153"/>
                    <a:pt x="25476" y="101"/>
                  </a:cubicBezTo>
                  <a:lnTo>
                    <a:pt x="25476" y="101"/>
                  </a:lnTo>
                  <a:cubicBezTo>
                    <a:pt x="25419" y="153"/>
                    <a:pt x="25592" y="111"/>
                    <a:pt x="25487" y="232"/>
                  </a:cubicBezTo>
                  <a:cubicBezTo>
                    <a:pt x="25458" y="263"/>
                    <a:pt x="25414" y="271"/>
                    <a:pt x="25370" y="271"/>
                  </a:cubicBezTo>
                  <a:cubicBezTo>
                    <a:pt x="25333" y="271"/>
                    <a:pt x="25295" y="266"/>
                    <a:pt x="25267" y="263"/>
                  </a:cubicBezTo>
                  <a:cubicBezTo>
                    <a:pt x="25167" y="258"/>
                    <a:pt x="24994" y="258"/>
                    <a:pt x="24931" y="158"/>
                  </a:cubicBezTo>
                  <a:cubicBezTo>
                    <a:pt x="24878" y="82"/>
                    <a:pt x="24879" y="5"/>
                    <a:pt x="24810" y="5"/>
                  </a:cubicBezTo>
                  <a:cubicBezTo>
                    <a:pt x="24789" y="5"/>
                    <a:pt x="24763" y="12"/>
                    <a:pt x="24727" y="27"/>
                  </a:cubicBezTo>
                  <a:cubicBezTo>
                    <a:pt x="24611" y="80"/>
                    <a:pt x="24590" y="253"/>
                    <a:pt x="24506" y="290"/>
                  </a:cubicBezTo>
                  <a:cubicBezTo>
                    <a:pt x="24484" y="302"/>
                    <a:pt x="24459" y="307"/>
                    <a:pt x="24434" y="307"/>
                  </a:cubicBezTo>
                  <a:cubicBezTo>
                    <a:pt x="24295" y="307"/>
                    <a:pt x="24125" y="150"/>
                    <a:pt x="24019" y="101"/>
                  </a:cubicBezTo>
                  <a:cubicBezTo>
                    <a:pt x="23882" y="33"/>
                    <a:pt x="23728" y="1"/>
                    <a:pt x="23576" y="1"/>
                  </a:cubicBezTo>
                  <a:close/>
                  <a:moveTo>
                    <a:pt x="31768" y="3141"/>
                  </a:moveTo>
                  <a:cubicBezTo>
                    <a:pt x="31764" y="3150"/>
                    <a:pt x="31761" y="3157"/>
                    <a:pt x="31757" y="3163"/>
                  </a:cubicBezTo>
                  <a:cubicBezTo>
                    <a:pt x="31762" y="3156"/>
                    <a:pt x="31765" y="3148"/>
                    <a:pt x="31768" y="3141"/>
                  </a:cubicBezTo>
                  <a:close/>
                  <a:moveTo>
                    <a:pt x="14196" y="3261"/>
                  </a:moveTo>
                  <a:cubicBezTo>
                    <a:pt x="14214" y="3261"/>
                    <a:pt x="14234" y="3264"/>
                    <a:pt x="14256" y="3273"/>
                  </a:cubicBezTo>
                  <a:cubicBezTo>
                    <a:pt x="14454" y="3349"/>
                    <a:pt x="14663" y="3667"/>
                    <a:pt x="14369" y="3667"/>
                  </a:cubicBezTo>
                  <a:cubicBezTo>
                    <a:pt x="14360" y="3667"/>
                    <a:pt x="14350" y="3667"/>
                    <a:pt x="14340" y="3666"/>
                  </a:cubicBezTo>
                  <a:cubicBezTo>
                    <a:pt x="14246" y="3640"/>
                    <a:pt x="14167" y="3577"/>
                    <a:pt x="14115" y="3498"/>
                  </a:cubicBezTo>
                  <a:cubicBezTo>
                    <a:pt x="14056" y="3391"/>
                    <a:pt x="14090" y="3261"/>
                    <a:pt x="14196" y="3261"/>
                  </a:cubicBezTo>
                  <a:close/>
                  <a:moveTo>
                    <a:pt x="12894" y="4785"/>
                  </a:moveTo>
                  <a:lnTo>
                    <a:pt x="12894" y="4785"/>
                  </a:lnTo>
                  <a:cubicBezTo>
                    <a:pt x="12895" y="4786"/>
                    <a:pt x="12897" y="4787"/>
                    <a:pt x="12898" y="4788"/>
                  </a:cubicBezTo>
                  <a:cubicBezTo>
                    <a:pt x="12897" y="4787"/>
                    <a:pt x="12895" y="4786"/>
                    <a:pt x="12894" y="4785"/>
                  </a:cubicBezTo>
                  <a:close/>
                  <a:moveTo>
                    <a:pt x="12049" y="5270"/>
                  </a:moveTo>
                  <a:lnTo>
                    <a:pt x="12049" y="5270"/>
                  </a:lnTo>
                  <a:cubicBezTo>
                    <a:pt x="12048" y="5271"/>
                    <a:pt x="12048" y="5272"/>
                    <a:pt x="12047" y="5273"/>
                  </a:cubicBezTo>
                  <a:lnTo>
                    <a:pt x="12047" y="5273"/>
                  </a:lnTo>
                  <a:cubicBezTo>
                    <a:pt x="12048" y="5272"/>
                    <a:pt x="12049" y="5271"/>
                    <a:pt x="12049" y="5270"/>
                  </a:cubicBezTo>
                  <a:close/>
                  <a:moveTo>
                    <a:pt x="11477" y="5548"/>
                  </a:moveTo>
                  <a:lnTo>
                    <a:pt x="11388" y="5622"/>
                  </a:lnTo>
                  <a:lnTo>
                    <a:pt x="11383" y="5800"/>
                  </a:lnTo>
                  <a:cubicBezTo>
                    <a:pt x="11417" y="5806"/>
                    <a:pt x="11446" y="5809"/>
                    <a:pt x="11471" y="5809"/>
                  </a:cubicBezTo>
                  <a:cubicBezTo>
                    <a:pt x="11605" y="5809"/>
                    <a:pt x="11610" y="5725"/>
                    <a:pt x="11477" y="5548"/>
                  </a:cubicBezTo>
                  <a:close/>
                  <a:moveTo>
                    <a:pt x="20018" y="6476"/>
                  </a:moveTo>
                  <a:cubicBezTo>
                    <a:pt x="20107" y="6529"/>
                    <a:pt x="20170" y="6607"/>
                    <a:pt x="20202" y="6702"/>
                  </a:cubicBezTo>
                  <a:cubicBezTo>
                    <a:pt x="20161" y="6717"/>
                    <a:pt x="20126" y="6725"/>
                    <a:pt x="20096" y="6725"/>
                  </a:cubicBezTo>
                  <a:cubicBezTo>
                    <a:pt x="20000" y="6725"/>
                    <a:pt x="19948" y="6650"/>
                    <a:pt x="19908" y="6503"/>
                  </a:cubicBezTo>
                  <a:lnTo>
                    <a:pt x="20018" y="6476"/>
                  </a:lnTo>
                  <a:close/>
                  <a:moveTo>
                    <a:pt x="37373" y="6828"/>
                  </a:moveTo>
                  <a:cubicBezTo>
                    <a:pt x="37371" y="6829"/>
                    <a:pt x="37369" y="6830"/>
                    <a:pt x="37368" y="6831"/>
                  </a:cubicBezTo>
                  <a:lnTo>
                    <a:pt x="37368" y="6831"/>
                  </a:lnTo>
                  <a:cubicBezTo>
                    <a:pt x="37369" y="6830"/>
                    <a:pt x="37371" y="6829"/>
                    <a:pt x="37373" y="6828"/>
                  </a:cubicBezTo>
                  <a:close/>
                  <a:moveTo>
                    <a:pt x="23200" y="6764"/>
                  </a:moveTo>
                  <a:cubicBezTo>
                    <a:pt x="23106" y="6764"/>
                    <a:pt x="23007" y="7011"/>
                    <a:pt x="23183" y="7011"/>
                  </a:cubicBezTo>
                  <a:cubicBezTo>
                    <a:pt x="23185" y="7011"/>
                    <a:pt x="23188" y="7011"/>
                    <a:pt x="23190" y="7011"/>
                  </a:cubicBezTo>
                  <a:cubicBezTo>
                    <a:pt x="23209" y="7014"/>
                    <a:pt x="23227" y="7015"/>
                    <a:pt x="23245" y="7015"/>
                  </a:cubicBezTo>
                  <a:cubicBezTo>
                    <a:pt x="23264" y="7015"/>
                    <a:pt x="23282" y="7014"/>
                    <a:pt x="23300" y="7011"/>
                  </a:cubicBezTo>
                  <a:cubicBezTo>
                    <a:pt x="23292" y="6826"/>
                    <a:pt x="23247" y="6764"/>
                    <a:pt x="23200" y="6764"/>
                  </a:cubicBezTo>
                  <a:close/>
                  <a:moveTo>
                    <a:pt x="36796" y="6807"/>
                  </a:moveTo>
                  <a:cubicBezTo>
                    <a:pt x="36875" y="6901"/>
                    <a:pt x="36969" y="6969"/>
                    <a:pt x="36828" y="7069"/>
                  </a:cubicBezTo>
                  <a:lnTo>
                    <a:pt x="36765" y="6974"/>
                  </a:lnTo>
                  <a:lnTo>
                    <a:pt x="36796" y="6807"/>
                  </a:lnTo>
                  <a:close/>
                  <a:moveTo>
                    <a:pt x="27926" y="7915"/>
                  </a:moveTo>
                  <a:cubicBezTo>
                    <a:pt x="27926" y="7916"/>
                    <a:pt x="27925" y="7917"/>
                    <a:pt x="27925" y="7918"/>
                  </a:cubicBezTo>
                  <a:cubicBezTo>
                    <a:pt x="27925" y="7917"/>
                    <a:pt x="27926" y="7916"/>
                    <a:pt x="27926" y="7915"/>
                  </a:cubicBezTo>
                  <a:close/>
                  <a:moveTo>
                    <a:pt x="9036" y="7962"/>
                  </a:moveTo>
                  <a:cubicBezTo>
                    <a:pt x="9035" y="7963"/>
                    <a:pt x="9034" y="7964"/>
                    <a:pt x="9033" y="7965"/>
                  </a:cubicBezTo>
                  <a:lnTo>
                    <a:pt x="9033" y="7965"/>
                  </a:lnTo>
                  <a:cubicBezTo>
                    <a:pt x="9035" y="7965"/>
                    <a:pt x="9037" y="7965"/>
                    <a:pt x="9039" y="7965"/>
                  </a:cubicBezTo>
                  <a:lnTo>
                    <a:pt x="9036" y="7962"/>
                  </a:lnTo>
                  <a:close/>
                  <a:moveTo>
                    <a:pt x="36990" y="8119"/>
                  </a:moveTo>
                  <a:cubicBezTo>
                    <a:pt x="36936" y="8119"/>
                    <a:pt x="36890" y="8179"/>
                    <a:pt x="36859" y="8290"/>
                  </a:cubicBezTo>
                  <a:lnTo>
                    <a:pt x="36859" y="8296"/>
                  </a:lnTo>
                  <a:cubicBezTo>
                    <a:pt x="36913" y="8301"/>
                    <a:pt x="36958" y="8313"/>
                    <a:pt x="37001" y="8313"/>
                  </a:cubicBezTo>
                  <a:cubicBezTo>
                    <a:pt x="37047" y="8313"/>
                    <a:pt x="37091" y="8300"/>
                    <a:pt x="37142" y="8249"/>
                  </a:cubicBezTo>
                  <a:cubicBezTo>
                    <a:pt x="37087" y="8160"/>
                    <a:pt x="37036" y="8119"/>
                    <a:pt x="36990" y="8119"/>
                  </a:cubicBezTo>
                  <a:close/>
                  <a:moveTo>
                    <a:pt x="37452" y="8630"/>
                  </a:moveTo>
                  <a:cubicBezTo>
                    <a:pt x="37366" y="8630"/>
                    <a:pt x="37276" y="8729"/>
                    <a:pt x="37310" y="8810"/>
                  </a:cubicBezTo>
                  <a:cubicBezTo>
                    <a:pt x="37332" y="8846"/>
                    <a:pt x="37370" y="8862"/>
                    <a:pt x="37410" y="8862"/>
                  </a:cubicBezTo>
                  <a:cubicBezTo>
                    <a:pt x="37500" y="8862"/>
                    <a:pt x="37599" y="8780"/>
                    <a:pt x="37541" y="8678"/>
                  </a:cubicBezTo>
                  <a:cubicBezTo>
                    <a:pt x="37516" y="8644"/>
                    <a:pt x="37484" y="8630"/>
                    <a:pt x="37452" y="8630"/>
                  </a:cubicBezTo>
                  <a:close/>
                  <a:moveTo>
                    <a:pt x="6731" y="10630"/>
                  </a:moveTo>
                  <a:cubicBezTo>
                    <a:pt x="6723" y="10641"/>
                    <a:pt x="6715" y="10651"/>
                    <a:pt x="6708" y="10661"/>
                  </a:cubicBezTo>
                  <a:lnTo>
                    <a:pt x="6708" y="10661"/>
                  </a:lnTo>
                  <a:cubicBezTo>
                    <a:pt x="6711" y="10661"/>
                    <a:pt x="6714" y="10661"/>
                    <a:pt x="6717" y="10660"/>
                  </a:cubicBezTo>
                  <a:cubicBezTo>
                    <a:pt x="6723" y="10651"/>
                    <a:pt x="6728" y="10640"/>
                    <a:pt x="6731" y="10630"/>
                  </a:cubicBezTo>
                  <a:close/>
                  <a:moveTo>
                    <a:pt x="14334" y="10833"/>
                  </a:moveTo>
                  <a:cubicBezTo>
                    <a:pt x="14334" y="10833"/>
                    <a:pt x="14335" y="10833"/>
                    <a:pt x="14335" y="10833"/>
                  </a:cubicBezTo>
                  <a:cubicBezTo>
                    <a:pt x="14335" y="10833"/>
                    <a:pt x="14334" y="10833"/>
                    <a:pt x="14334" y="10833"/>
                  </a:cubicBezTo>
                  <a:close/>
                  <a:moveTo>
                    <a:pt x="13501" y="10608"/>
                  </a:moveTo>
                  <a:lnTo>
                    <a:pt x="13674" y="10624"/>
                  </a:lnTo>
                  <a:cubicBezTo>
                    <a:pt x="13679" y="10728"/>
                    <a:pt x="13706" y="10818"/>
                    <a:pt x="13601" y="10875"/>
                  </a:cubicBezTo>
                  <a:cubicBezTo>
                    <a:pt x="13538" y="10807"/>
                    <a:pt x="13412" y="10692"/>
                    <a:pt x="13501" y="10608"/>
                  </a:cubicBezTo>
                  <a:close/>
                  <a:moveTo>
                    <a:pt x="5665" y="11655"/>
                  </a:moveTo>
                  <a:cubicBezTo>
                    <a:pt x="5754" y="11655"/>
                    <a:pt x="5845" y="11761"/>
                    <a:pt x="5789" y="11851"/>
                  </a:cubicBezTo>
                  <a:cubicBezTo>
                    <a:pt x="5736" y="11935"/>
                    <a:pt x="5670" y="11971"/>
                    <a:pt x="5617" y="11971"/>
                  </a:cubicBezTo>
                  <a:cubicBezTo>
                    <a:pt x="5527" y="11971"/>
                    <a:pt x="5471" y="11869"/>
                    <a:pt x="5563" y="11714"/>
                  </a:cubicBezTo>
                  <a:lnTo>
                    <a:pt x="5568" y="11714"/>
                  </a:lnTo>
                  <a:cubicBezTo>
                    <a:pt x="5594" y="11672"/>
                    <a:pt x="5629" y="11655"/>
                    <a:pt x="5665" y="11655"/>
                  </a:cubicBezTo>
                  <a:close/>
                  <a:moveTo>
                    <a:pt x="5002" y="13785"/>
                  </a:moveTo>
                  <a:lnTo>
                    <a:pt x="5002" y="13785"/>
                  </a:lnTo>
                  <a:cubicBezTo>
                    <a:pt x="4997" y="13795"/>
                    <a:pt x="4992" y="13806"/>
                    <a:pt x="4987" y="13816"/>
                  </a:cubicBezTo>
                  <a:lnTo>
                    <a:pt x="4987" y="13816"/>
                  </a:lnTo>
                  <a:cubicBezTo>
                    <a:pt x="4995" y="13802"/>
                    <a:pt x="5000" y="13791"/>
                    <a:pt x="5002" y="13785"/>
                  </a:cubicBezTo>
                  <a:close/>
                  <a:moveTo>
                    <a:pt x="34074" y="14252"/>
                  </a:moveTo>
                  <a:cubicBezTo>
                    <a:pt x="34130" y="14252"/>
                    <a:pt x="34185" y="14278"/>
                    <a:pt x="34201" y="14336"/>
                  </a:cubicBezTo>
                  <a:cubicBezTo>
                    <a:pt x="34156" y="14397"/>
                    <a:pt x="34092" y="14476"/>
                    <a:pt x="34032" y="14476"/>
                  </a:cubicBezTo>
                  <a:cubicBezTo>
                    <a:pt x="34000" y="14476"/>
                    <a:pt x="33969" y="14454"/>
                    <a:pt x="33944" y="14393"/>
                  </a:cubicBezTo>
                  <a:cubicBezTo>
                    <a:pt x="33920" y="14302"/>
                    <a:pt x="33997" y="14252"/>
                    <a:pt x="34074" y="14252"/>
                  </a:cubicBezTo>
                  <a:close/>
                  <a:moveTo>
                    <a:pt x="3557" y="16937"/>
                  </a:moveTo>
                  <a:cubicBezTo>
                    <a:pt x="3512" y="16937"/>
                    <a:pt x="3468" y="16957"/>
                    <a:pt x="3450" y="17004"/>
                  </a:cubicBezTo>
                  <a:lnTo>
                    <a:pt x="3529" y="17156"/>
                  </a:lnTo>
                  <a:cubicBezTo>
                    <a:pt x="3791" y="17059"/>
                    <a:pt x="3670" y="16937"/>
                    <a:pt x="3557" y="16937"/>
                  </a:cubicBezTo>
                  <a:close/>
                  <a:moveTo>
                    <a:pt x="34822" y="17172"/>
                  </a:moveTo>
                  <a:lnTo>
                    <a:pt x="34822" y="17172"/>
                  </a:lnTo>
                  <a:cubicBezTo>
                    <a:pt x="34823" y="17172"/>
                    <a:pt x="34824" y="17172"/>
                    <a:pt x="34825" y="17172"/>
                  </a:cubicBezTo>
                  <a:cubicBezTo>
                    <a:pt x="34824" y="17172"/>
                    <a:pt x="34823" y="17172"/>
                    <a:pt x="34822" y="17172"/>
                  </a:cubicBezTo>
                  <a:close/>
                  <a:moveTo>
                    <a:pt x="34285" y="17356"/>
                  </a:moveTo>
                  <a:lnTo>
                    <a:pt x="34285" y="17356"/>
                  </a:lnTo>
                  <a:cubicBezTo>
                    <a:pt x="34373" y="17366"/>
                    <a:pt x="34525" y="17366"/>
                    <a:pt x="34540" y="17473"/>
                  </a:cubicBezTo>
                  <a:lnTo>
                    <a:pt x="34540" y="17473"/>
                  </a:lnTo>
                  <a:cubicBezTo>
                    <a:pt x="34538" y="17478"/>
                    <a:pt x="34537" y="17486"/>
                    <a:pt x="34536" y="17497"/>
                  </a:cubicBezTo>
                  <a:cubicBezTo>
                    <a:pt x="34600" y="17561"/>
                    <a:pt x="34587" y="17630"/>
                    <a:pt x="34541" y="17630"/>
                  </a:cubicBezTo>
                  <a:cubicBezTo>
                    <a:pt x="34519" y="17630"/>
                    <a:pt x="34490" y="17615"/>
                    <a:pt x="34458" y="17576"/>
                  </a:cubicBezTo>
                  <a:cubicBezTo>
                    <a:pt x="34405" y="17503"/>
                    <a:pt x="34348" y="17429"/>
                    <a:pt x="34285" y="17356"/>
                  </a:cubicBezTo>
                  <a:close/>
                  <a:moveTo>
                    <a:pt x="38677" y="18343"/>
                  </a:moveTo>
                  <a:cubicBezTo>
                    <a:pt x="38590" y="18343"/>
                    <a:pt x="38589" y="18401"/>
                    <a:pt x="38552" y="18452"/>
                  </a:cubicBezTo>
                  <a:cubicBezTo>
                    <a:pt x="38603" y="18488"/>
                    <a:pt x="38634" y="18505"/>
                    <a:pt x="38656" y="18505"/>
                  </a:cubicBezTo>
                  <a:cubicBezTo>
                    <a:pt x="38676" y="18505"/>
                    <a:pt x="38690" y="18492"/>
                    <a:pt x="38705" y="18467"/>
                  </a:cubicBezTo>
                  <a:cubicBezTo>
                    <a:pt x="38705" y="18467"/>
                    <a:pt x="38799" y="18357"/>
                    <a:pt x="38720" y="18347"/>
                  </a:cubicBezTo>
                  <a:cubicBezTo>
                    <a:pt x="38704" y="18344"/>
                    <a:pt x="38689" y="18343"/>
                    <a:pt x="38677" y="18343"/>
                  </a:cubicBezTo>
                  <a:close/>
                  <a:moveTo>
                    <a:pt x="3020" y="18813"/>
                  </a:moveTo>
                  <a:lnTo>
                    <a:pt x="3020" y="18813"/>
                  </a:lnTo>
                  <a:cubicBezTo>
                    <a:pt x="3020" y="18813"/>
                    <a:pt x="3020" y="18813"/>
                    <a:pt x="3020" y="18813"/>
                  </a:cubicBezTo>
                  <a:cubicBezTo>
                    <a:pt x="3020" y="18813"/>
                    <a:pt x="3020" y="18813"/>
                    <a:pt x="3020" y="18813"/>
                  </a:cubicBezTo>
                  <a:close/>
                  <a:moveTo>
                    <a:pt x="35968" y="19715"/>
                  </a:moveTo>
                  <a:lnTo>
                    <a:pt x="35968" y="19715"/>
                  </a:lnTo>
                  <a:cubicBezTo>
                    <a:pt x="35967" y="19716"/>
                    <a:pt x="35966" y="19718"/>
                    <a:pt x="35965" y="19719"/>
                  </a:cubicBezTo>
                  <a:lnTo>
                    <a:pt x="35965" y="19719"/>
                  </a:lnTo>
                  <a:cubicBezTo>
                    <a:pt x="35966" y="19718"/>
                    <a:pt x="35967" y="19716"/>
                    <a:pt x="35968" y="19715"/>
                  </a:cubicBezTo>
                  <a:close/>
                  <a:moveTo>
                    <a:pt x="2564" y="19883"/>
                  </a:moveTo>
                  <a:lnTo>
                    <a:pt x="2564" y="19883"/>
                  </a:lnTo>
                  <a:cubicBezTo>
                    <a:pt x="2565" y="19883"/>
                    <a:pt x="2566" y="19883"/>
                    <a:pt x="2567" y="19884"/>
                  </a:cubicBezTo>
                  <a:lnTo>
                    <a:pt x="2567" y="19884"/>
                  </a:lnTo>
                  <a:cubicBezTo>
                    <a:pt x="2566" y="19883"/>
                    <a:pt x="2565" y="19883"/>
                    <a:pt x="2564" y="19883"/>
                  </a:cubicBezTo>
                  <a:close/>
                  <a:moveTo>
                    <a:pt x="39320" y="19974"/>
                  </a:moveTo>
                  <a:cubicBezTo>
                    <a:pt x="39321" y="19975"/>
                    <a:pt x="39322" y="19976"/>
                    <a:pt x="39323" y="19977"/>
                  </a:cubicBezTo>
                  <a:cubicBezTo>
                    <a:pt x="39322" y="19976"/>
                    <a:pt x="39321" y="19975"/>
                    <a:pt x="39320" y="19974"/>
                  </a:cubicBezTo>
                  <a:close/>
                  <a:moveTo>
                    <a:pt x="37477" y="20149"/>
                  </a:moveTo>
                  <a:cubicBezTo>
                    <a:pt x="37553" y="20149"/>
                    <a:pt x="37636" y="20161"/>
                    <a:pt x="37656" y="20260"/>
                  </a:cubicBezTo>
                  <a:cubicBezTo>
                    <a:pt x="37535" y="20276"/>
                    <a:pt x="37420" y="20287"/>
                    <a:pt x="37305" y="20287"/>
                  </a:cubicBezTo>
                  <a:cubicBezTo>
                    <a:pt x="37305" y="20171"/>
                    <a:pt x="37315" y="20161"/>
                    <a:pt x="37409" y="20150"/>
                  </a:cubicBezTo>
                  <a:cubicBezTo>
                    <a:pt x="37430" y="20150"/>
                    <a:pt x="37453" y="20149"/>
                    <a:pt x="37477" y="20149"/>
                  </a:cubicBezTo>
                  <a:close/>
                  <a:moveTo>
                    <a:pt x="1851" y="21559"/>
                  </a:moveTo>
                  <a:cubicBezTo>
                    <a:pt x="1863" y="21568"/>
                    <a:pt x="1875" y="21577"/>
                    <a:pt x="1888" y="21587"/>
                  </a:cubicBezTo>
                  <a:cubicBezTo>
                    <a:pt x="1876" y="21579"/>
                    <a:pt x="1864" y="21569"/>
                    <a:pt x="1851" y="21559"/>
                  </a:cubicBezTo>
                  <a:close/>
                  <a:moveTo>
                    <a:pt x="1474" y="25325"/>
                  </a:moveTo>
                  <a:cubicBezTo>
                    <a:pt x="1474" y="25325"/>
                    <a:pt x="1475" y="25325"/>
                    <a:pt x="1475" y="25325"/>
                  </a:cubicBezTo>
                  <a:lnTo>
                    <a:pt x="1475" y="25325"/>
                  </a:lnTo>
                  <a:cubicBezTo>
                    <a:pt x="1475" y="25325"/>
                    <a:pt x="1474" y="25325"/>
                    <a:pt x="1474" y="25325"/>
                  </a:cubicBezTo>
                  <a:close/>
                  <a:moveTo>
                    <a:pt x="6666" y="26121"/>
                  </a:moveTo>
                  <a:cubicBezTo>
                    <a:pt x="6691" y="26121"/>
                    <a:pt x="6720" y="26132"/>
                    <a:pt x="6753" y="26159"/>
                  </a:cubicBezTo>
                  <a:cubicBezTo>
                    <a:pt x="6853" y="26238"/>
                    <a:pt x="6795" y="26342"/>
                    <a:pt x="6785" y="26442"/>
                  </a:cubicBezTo>
                  <a:cubicBezTo>
                    <a:pt x="6690" y="26432"/>
                    <a:pt x="6523" y="26421"/>
                    <a:pt x="6538" y="26295"/>
                  </a:cubicBezTo>
                  <a:cubicBezTo>
                    <a:pt x="6550" y="26217"/>
                    <a:pt x="6591" y="26121"/>
                    <a:pt x="6666" y="26121"/>
                  </a:cubicBezTo>
                  <a:close/>
                  <a:moveTo>
                    <a:pt x="7378" y="27434"/>
                  </a:moveTo>
                  <a:cubicBezTo>
                    <a:pt x="7065" y="27434"/>
                    <a:pt x="7240" y="27650"/>
                    <a:pt x="7364" y="27650"/>
                  </a:cubicBezTo>
                  <a:cubicBezTo>
                    <a:pt x="7406" y="27650"/>
                    <a:pt x="7443" y="27624"/>
                    <a:pt x="7451" y="27554"/>
                  </a:cubicBezTo>
                  <a:cubicBezTo>
                    <a:pt x="7456" y="27512"/>
                    <a:pt x="7461" y="27475"/>
                    <a:pt x="7461" y="27438"/>
                  </a:cubicBezTo>
                  <a:cubicBezTo>
                    <a:pt x="7430" y="27435"/>
                    <a:pt x="7402" y="27434"/>
                    <a:pt x="7378" y="27434"/>
                  </a:cubicBezTo>
                  <a:close/>
                  <a:moveTo>
                    <a:pt x="1259" y="28167"/>
                  </a:moveTo>
                  <a:cubicBezTo>
                    <a:pt x="1254" y="28173"/>
                    <a:pt x="1250" y="28183"/>
                    <a:pt x="1247" y="28196"/>
                  </a:cubicBezTo>
                  <a:lnTo>
                    <a:pt x="1247" y="28196"/>
                  </a:lnTo>
                  <a:cubicBezTo>
                    <a:pt x="1251" y="28186"/>
                    <a:pt x="1255" y="28177"/>
                    <a:pt x="1259" y="28167"/>
                  </a:cubicBezTo>
                  <a:close/>
                  <a:moveTo>
                    <a:pt x="6665" y="29519"/>
                  </a:moveTo>
                  <a:cubicBezTo>
                    <a:pt x="6693" y="29519"/>
                    <a:pt x="6724" y="29532"/>
                    <a:pt x="6759" y="29567"/>
                  </a:cubicBezTo>
                  <a:lnTo>
                    <a:pt x="6764" y="29567"/>
                  </a:lnTo>
                  <a:cubicBezTo>
                    <a:pt x="6848" y="29661"/>
                    <a:pt x="6769" y="29771"/>
                    <a:pt x="6738" y="29876"/>
                  </a:cubicBezTo>
                  <a:cubicBezTo>
                    <a:pt x="6648" y="29845"/>
                    <a:pt x="6486" y="29803"/>
                    <a:pt x="6523" y="29677"/>
                  </a:cubicBezTo>
                  <a:cubicBezTo>
                    <a:pt x="6545" y="29606"/>
                    <a:pt x="6594" y="29519"/>
                    <a:pt x="6665" y="29519"/>
                  </a:cubicBezTo>
                  <a:close/>
                  <a:moveTo>
                    <a:pt x="18543" y="766"/>
                  </a:moveTo>
                  <a:cubicBezTo>
                    <a:pt x="18422" y="766"/>
                    <a:pt x="18303" y="787"/>
                    <a:pt x="18194" y="840"/>
                  </a:cubicBezTo>
                  <a:cubicBezTo>
                    <a:pt x="18052" y="903"/>
                    <a:pt x="18283" y="1155"/>
                    <a:pt x="18099" y="1265"/>
                  </a:cubicBezTo>
                  <a:cubicBezTo>
                    <a:pt x="18049" y="1295"/>
                    <a:pt x="18001" y="1308"/>
                    <a:pt x="17953" y="1308"/>
                  </a:cubicBezTo>
                  <a:cubicBezTo>
                    <a:pt x="17885" y="1308"/>
                    <a:pt x="17816" y="1283"/>
                    <a:pt x="17743" y="1249"/>
                  </a:cubicBezTo>
                  <a:cubicBezTo>
                    <a:pt x="17722" y="1175"/>
                    <a:pt x="17705" y="1146"/>
                    <a:pt x="17667" y="1146"/>
                  </a:cubicBezTo>
                  <a:cubicBezTo>
                    <a:pt x="17648" y="1146"/>
                    <a:pt x="17623" y="1153"/>
                    <a:pt x="17591" y="1165"/>
                  </a:cubicBezTo>
                  <a:cubicBezTo>
                    <a:pt x="17418" y="1218"/>
                    <a:pt x="17512" y="1197"/>
                    <a:pt x="17517" y="1375"/>
                  </a:cubicBezTo>
                  <a:cubicBezTo>
                    <a:pt x="17517" y="1440"/>
                    <a:pt x="17446" y="1511"/>
                    <a:pt x="17380" y="1511"/>
                  </a:cubicBezTo>
                  <a:cubicBezTo>
                    <a:pt x="17366" y="1511"/>
                    <a:pt x="17352" y="1508"/>
                    <a:pt x="17339" y="1501"/>
                  </a:cubicBezTo>
                  <a:cubicBezTo>
                    <a:pt x="17200" y="1422"/>
                    <a:pt x="17290" y="1183"/>
                    <a:pt x="17129" y="1183"/>
                  </a:cubicBezTo>
                  <a:cubicBezTo>
                    <a:pt x="17107" y="1183"/>
                    <a:pt x="17082" y="1187"/>
                    <a:pt x="17051" y="1197"/>
                  </a:cubicBezTo>
                  <a:cubicBezTo>
                    <a:pt x="16956" y="1228"/>
                    <a:pt x="16789" y="1417"/>
                    <a:pt x="16836" y="1543"/>
                  </a:cubicBezTo>
                  <a:cubicBezTo>
                    <a:pt x="16799" y="1585"/>
                    <a:pt x="16715" y="1590"/>
                    <a:pt x="16668" y="1621"/>
                  </a:cubicBezTo>
                  <a:cubicBezTo>
                    <a:pt x="16612" y="1662"/>
                    <a:pt x="16247" y="2036"/>
                    <a:pt x="16190" y="2036"/>
                  </a:cubicBezTo>
                  <a:cubicBezTo>
                    <a:pt x="16188" y="2036"/>
                    <a:pt x="16187" y="2036"/>
                    <a:pt x="16186" y="2035"/>
                  </a:cubicBezTo>
                  <a:cubicBezTo>
                    <a:pt x="16060" y="1978"/>
                    <a:pt x="16290" y="1616"/>
                    <a:pt x="16264" y="1543"/>
                  </a:cubicBezTo>
                  <a:lnTo>
                    <a:pt x="16264" y="1543"/>
                  </a:lnTo>
                  <a:cubicBezTo>
                    <a:pt x="16296" y="1637"/>
                    <a:pt x="15750" y="1962"/>
                    <a:pt x="15708" y="2056"/>
                  </a:cubicBezTo>
                  <a:cubicBezTo>
                    <a:pt x="15675" y="2138"/>
                    <a:pt x="15630" y="2171"/>
                    <a:pt x="15567" y="2171"/>
                  </a:cubicBezTo>
                  <a:cubicBezTo>
                    <a:pt x="15521" y="2171"/>
                    <a:pt x="15466" y="2153"/>
                    <a:pt x="15399" y="2125"/>
                  </a:cubicBezTo>
                  <a:cubicBezTo>
                    <a:pt x="15345" y="2101"/>
                    <a:pt x="15308" y="2091"/>
                    <a:pt x="15282" y="2091"/>
                  </a:cubicBezTo>
                  <a:cubicBezTo>
                    <a:pt x="15193" y="2091"/>
                    <a:pt x="15234" y="2203"/>
                    <a:pt x="15153" y="2240"/>
                  </a:cubicBezTo>
                  <a:cubicBezTo>
                    <a:pt x="15074" y="2279"/>
                    <a:pt x="15039" y="2306"/>
                    <a:pt x="14987" y="2306"/>
                  </a:cubicBezTo>
                  <a:cubicBezTo>
                    <a:pt x="14962" y="2306"/>
                    <a:pt x="14934" y="2300"/>
                    <a:pt x="14896" y="2287"/>
                  </a:cubicBezTo>
                  <a:cubicBezTo>
                    <a:pt x="14882" y="2281"/>
                    <a:pt x="14867" y="2278"/>
                    <a:pt x="14851" y="2278"/>
                  </a:cubicBezTo>
                  <a:cubicBezTo>
                    <a:pt x="14826" y="2278"/>
                    <a:pt x="14800" y="2286"/>
                    <a:pt x="14780" y="2303"/>
                  </a:cubicBezTo>
                  <a:cubicBezTo>
                    <a:pt x="14712" y="2366"/>
                    <a:pt x="14718" y="2518"/>
                    <a:pt x="14817" y="2555"/>
                  </a:cubicBezTo>
                  <a:cubicBezTo>
                    <a:pt x="14885" y="2612"/>
                    <a:pt x="14969" y="2754"/>
                    <a:pt x="14828" y="2754"/>
                  </a:cubicBezTo>
                  <a:cubicBezTo>
                    <a:pt x="14699" y="2754"/>
                    <a:pt x="14611" y="2633"/>
                    <a:pt x="14484" y="2633"/>
                  </a:cubicBezTo>
                  <a:cubicBezTo>
                    <a:pt x="14482" y="2633"/>
                    <a:pt x="14479" y="2633"/>
                    <a:pt x="14476" y="2633"/>
                  </a:cubicBezTo>
                  <a:cubicBezTo>
                    <a:pt x="14340" y="2644"/>
                    <a:pt x="14246" y="2769"/>
                    <a:pt x="14178" y="2869"/>
                  </a:cubicBezTo>
                  <a:cubicBezTo>
                    <a:pt x="14099" y="2916"/>
                    <a:pt x="14010" y="2943"/>
                    <a:pt x="13915" y="2943"/>
                  </a:cubicBezTo>
                  <a:cubicBezTo>
                    <a:pt x="13896" y="2924"/>
                    <a:pt x="13872" y="2914"/>
                    <a:pt x="13847" y="2914"/>
                  </a:cubicBezTo>
                  <a:cubicBezTo>
                    <a:pt x="13831" y="2914"/>
                    <a:pt x="13815" y="2918"/>
                    <a:pt x="13800" y="2927"/>
                  </a:cubicBezTo>
                  <a:cubicBezTo>
                    <a:pt x="13669" y="3000"/>
                    <a:pt x="13758" y="3084"/>
                    <a:pt x="13632" y="3173"/>
                  </a:cubicBezTo>
                  <a:cubicBezTo>
                    <a:pt x="13554" y="3231"/>
                    <a:pt x="13464" y="3210"/>
                    <a:pt x="13370" y="3247"/>
                  </a:cubicBezTo>
                  <a:cubicBezTo>
                    <a:pt x="13150" y="3331"/>
                    <a:pt x="12914" y="3514"/>
                    <a:pt x="12830" y="3745"/>
                  </a:cubicBezTo>
                  <a:cubicBezTo>
                    <a:pt x="12802" y="3829"/>
                    <a:pt x="12783" y="3879"/>
                    <a:pt x="12753" y="3879"/>
                  </a:cubicBezTo>
                  <a:cubicBezTo>
                    <a:pt x="12728" y="3879"/>
                    <a:pt x="12695" y="3843"/>
                    <a:pt x="12641" y="3760"/>
                  </a:cubicBezTo>
                  <a:cubicBezTo>
                    <a:pt x="12656" y="3685"/>
                    <a:pt x="12634" y="3660"/>
                    <a:pt x="12600" y="3660"/>
                  </a:cubicBezTo>
                  <a:cubicBezTo>
                    <a:pt x="12560" y="3660"/>
                    <a:pt x="12502" y="3693"/>
                    <a:pt x="12463" y="3718"/>
                  </a:cubicBezTo>
                  <a:cubicBezTo>
                    <a:pt x="12358" y="3792"/>
                    <a:pt x="12217" y="3865"/>
                    <a:pt x="12154" y="3981"/>
                  </a:cubicBezTo>
                  <a:cubicBezTo>
                    <a:pt x="12107" y="4070"/>
                    <a:pt x="12112" y="4211"/>
                    <a:pt x="11954" y="4232"/>
                  </a:cubicBezTo>
                  <a:cubicBezTo>
                    <a:pt x="11924" y="4189"/>
                    <a:pt x="11886" y="4171"/>
                    <a:pt x="11846" y="4171"/>
                  </a:cubicBezTo>
                  <a:cubicBezTo>
                    <a:pt x="11725" y="4171"/>
                    <a:pt x="11581" y="4323"/>
                    <a:pt x="11530" y="4390"/>
                  </a:cubicBezTo>
                  <a:cubicBezTo>
                    <a:pt x="11465" y="4479"/>
                    <a:pt x="11514" y="4796"/>
                    <a:pt x="11447" y="4796"/>
                  </a:cubicBezTo>
                  <a:cubicBezTo>
                    <a:pt x="11443" y="4796"/>
                    <a:pt x="11440" y="4795"/>
                    <a:pt x="11435" y="4793"/>
                  </a:cubicBezTo>
                  <a:cubicBezTo>
                    <a:pt x="11321" y="4748"/>
                    <a:pt x="11248" y="4716"/>
                    <a:pt x="11175" y="4716"/>
                  </a:cubicBezTo>
                  <a:cubicBezTo>
                    <a:pt x="11115" y="4716"/>
                    <a:pt x="11055" y="4738"/>
                    <a:pt x="10974" y="4793"/>
                  </a:cubicBezTo>
                  <a:cubicBezTo>
                    <a:pt x="10701" y="4977"/>
                    <a:pt x="10455" y="5187"/>
                    <a:pt x="10235" y="5428"/>
                  </a:cubicBezTo>
                  <a:cubicBezTo>
                    <a:pt x="10156" y="5512"/>
                    <a:pt x="10083" y="5606"/>
                    <a:pt x="10020" y="5700"/>
                  </a:cubicBezTo>
                  <a:cubicBezTo>
                    <a:pt x="9983" y="5763"/>
                    <a:pt x="10004" y="5863"/>
                    <a:pt x="9962" y="5910"/>
                  </a:cubicBezTo>
                  <a:cubicBezTo>
                    <a:pt x="9943" y="5926"/>
                    <a:pt x="9917" y="5931"/>
                    <a:pt x="9886" y="5931"/>
                  </a:cubicBezTo>
                  <a:cubicBezTo>
                    <a:pt x="9810" y="5931"/>
                    <a:pt x="9711" y="5899"/>
                    <a:pt x="9645" y="5899"/>
                  </a:cubicBezTo>
                  <a:cubicBezTo>
                    <a:pt x="9638" y="5899"/>
                    <a:pt x="9632" y="5899"/>
                    <a:pt x="9627" y="5900"/>
                  </a:cubicBezTo>
                  <a:cubicBezTo>
                    <a:pt x="9511" y="5910"/>
                    <a:pt x="9406" y="5957"/>
                    <a:pt x="9312" y="6020"/>
                  </a:cubicBezTo>
                  <a:cubicBezTo>
                    <a:pt x="9186" y="6109"/>
                    <a:pt x="9113" y="6225"/>
                    <a:pt x="9239" y="6356"/>
                  </a:cubicBezTo>
                  <a:cubicBezTo>
                    <a:pt x="9228" y="6345"/>
                    <a:pt x="9217" y="6340"/>
                    <a:pt x="9207" y="6340"/>
                  </a:cubicBezTo>
                  <a:cubicBezTo>
                    <a:pt x="9124" y="6340"/>
                    <a:pt x="9067" y="6662"/>
                    <a:pt x="9034" y="6723"/>
                  </a:cubicBezTo>
                  <a:cubicBezTo>
                    <a:pt x="9018" y="6765"/>
                    <a:pt x="8735" y="6739"/>
                    <a:pt x="8646" y="6780"/>
                  </a:cubicBezTo>
                  <a:cubicBezTo>
                    <a:pt x="8515" y="6838"/>
                    <a:pt x="8410" y="6943"/>
                    <a:pt x="8352" y="7074"/>
                  </a:cubicBezTo>
                  <a:cubicBezTo>
                    <a:pt x="8305" y="7184"/>
                    <a:pt x="8468" y="7268"/>
                    <a:pt x="8546" y="7341"/>
                  </a:cubicBezTo>
                  <a:cubicBezTo>
                    <a:pt x="8510" y="7378"/>
                    <a:pt x="8442" y="7488"/>
                    <a:pt x="8389" y="7514"/>
                  </a:cubicBezTo>
                  <a:cubicBezTo>
                    <a:pt x="8363" y="7483"/>
                    <a:pt x="8332" y="7462"/>
                    <a:pt x="8295" y="7446"/>
                  </a:cubicBezTo>
                  <a:cubicBezTo>
                    <a:pt x="8242" y="7446"/>
                    <a:pt x="8185" y="7546"/>
                    <a:pt x="8153" y="7577"/>
                  </a:cubicBezTo>
                  <a:cubicBezTo>
                    <a:pt x="8145" y="7587"/>
                    <a:pt x="8132" y="7590"/>
                    <a:pt x="8116" y="7590"/>
                  </a:cubicBezTo>
                  <a:cubicBezTo>
                    <a:pt x="8088" y="7590"/>
                    <a:pt x="8050" y="7580"/>
                    <a:pt x="8015" y="7580"/>
                  </a:cubicBezTo>
                  <a:cubicBezTo>
                    <a:pt x="7995" y="7580"/>
                    <a:pt x="7976" y="7583"/>
                    <a:pt x="7959" y="7593"/>
                  </a:cubicBezTo>
                  <a:cubicBezTo>
                    <a:pt x="7891" y="7635"/>
                    <a:pt x="7833" y="7693"/>
                    <a:pt x="7791" y="7761"/>
                  </a:cubicBezTo>
                  <a:cubicBezTo>
                    <a:pt x="7650" y="7971"/>
                    <a:pt x="7692" y="8128"/>
                    <a:pt x="7666" y="8364"/>
                  </a:cubicBezTo>
                  <a:cubicBezTo>
                    <a:pt x="7650" y="8490"/>
                    <a:pt x="7627" y="8535"/>
                    <a:pt x="7594" y="8535"/>
                  </a:cubicBezTo>
                  <a:cubicBezTo>
                    <a:pt x="7549" y="8535"/>
                    <a:pt x="7484" y="8450"/>
                    <a:pt x="7393" y="8374"/>
                  </a:cubicBezTo>
                  <a:lnTo>
                    <a:pt x="7393" y="8374"/>
                  </a:lnTo>
                  <a:cubicBezTo>
                    <a:pt x="7482" y="8453"/>
                    <a:pt x="7304" y="8500"/>
                    <a:pt x="7335" y="8610"/>
                  </a:cubicBezTo>
                  <a:cubicBezTo>
                    <a:pt x="7341" y="8637"/>
                    <a:pt x="7461" y="8736"/>
                    <a:pt x="7451" y="8747"/>
                  </a:cubicBezTo>
                  <a:cubicBezTo>
                    <a:pt x="7434" y="8767"/>
                    <a:pt x="7413" y="8774"/>
                    <a:pt x="7390" y="8774"/>
                  </a:cubicBezTo>
                  <a:cubicBezTo>
                    <a:pt x="7339" y="8774"/>
                    <a:pt x="7279" y="8740"/>
                    <a:pt x="7232" y="8740"/>
                  </a:cubicBezTo>
                  <a:cubicBezTo>
                    <a:pt x="7213" y="8740"/>
                    <a:pt x="7196" y="8746"/>
                    <a:pt x="7183" y="8762"/>
                  </a:cubicBezTo>
                  <a:cubicBezTo>
                    <a:pt x="7105" y="8862"/>
                    <a:pt x="7183" y="9030"/>
                    <a:pt x="7152" y="9150"/>
                  </a:cubicBezTo>
                  <a:cubicBezTo>
                    <a:pt x="7133" y="9213"/>
                    <a:pt x="7115" y="9237"/>
                    <a:pt x="7099" y="9237"/>
                  </a:cubicBezTo>
                  <a:cubicBezTo>
                    <a:pt x="7065" y="9237"/>
                    <a:pt x="7040" y="9135"/>
                    <a:pt x="7036" y="9072"/>
                  </a:cubicBezTo>
                  <a:cubicBezTo>
                    <a:pt x="7030" y="8975"/>
                    <a:pt x="6940" y="8887"/>
                    <a:pt x="6864" y="8887"/>
                  </a:cubicBezTo>
                  <a:cubicBezTo>
                    <a:pt x="6824" y="8887"/>
                    <a:pt x="6789" y="8910"/>
                    <a:pt x="6769" y="8967"/>
                  </a:cubicBezTo>
                  <a:cubicBezTo>
                    <a:pt x="6706" y="9129"/>
                    <a:pt x="6717" y="9358"/>
                    <a:pt x="6872" y="9474"/>
                  </a:cubicBezTo>
                  <a:lnTo>
                    <a:pt x="6872" y="9474"/>
                  </a:lnTo>
                  <a:cubicBezTo>
                    <a:pt x="6827" y="9441"/>
                    <a:pt x="6785" y="9427"/>
                    <a:pt x="6744" y="9427"/>
                  </a:cubicBezTo>
                  <a:cubicBezTo>
                    <a:pt x="6453" y="9427"/>
                    <a:pt x="6247" y="10157"/>
                    <a:pt x="6029" y="10157"/>
                  </a:cubicBezTo>
                  <a:cubicBezTo>
                    <a:pt x="6009" y="10157"/>
                    <a:pt x="5988" y="10151"/>
                    <a:pt x="5967" y="10136"/>
                  </a:cubicBezTo>
                  <a:cubicBezTo>
                    <a:pt x="5663" y="10178"/>
                    <a:pt x="5804" y="10503"/>
                    <a:pt x="5710" y="10708"/>
                  </a:cubicBezTo>
                  <a:cubicBezTo>
                    <a:pt x="5642" y="10865"/>
                    <a:pt x="5537" y="10996"/>
                    <a:pt x="5453" y="11148"/>
                  </a:cubicBezTo>
                  <a:cubicBezTo>
                    <a:pt x="5343" y="11347"/>
                    <a:pt x="5338" y="11594"/>
                    <a:pt x="5228" y="11772"/>
                  </a:cubicBezTo>
                  <a:cubicBezTo>
                    <a:pt x="5138" y="11913"/>
                    <a:pt x="5002" y="11887"/>
                    <a:pt x="4892" y="12071"/>
                  </a:cubicBezTo>
                  <a:cubicBezTo>
                    <a:pt x="4855" y="12139"/>
                    <a:pt x="4792" y="12254"/>
                    <a:pt x="4829" y="12343"/>
                  </a:cubicBezTo>
                  <a:cubicBezTo>
                    <a:pt x="4850" y="12391"/>
                    <a:pt x="4955" y="12422"/>
                    <a:pt x="4918" y="12474"/>
                  </a:cubicBezTo>
                  <a:cubicBezTo>
                    <a:pt x="4887" y="12524"/>
                    <a:pt x="4837" y="12542"/>
                    <a:pt x="4781" y="12542"/>
                  </a:cubicBezTo>
                  <a:cubicBezTo>
                    <a:pt x="4676" y="12542"/>
                    <a:pt x="4549" y="12480"/>
                    <a:pt x="4478" y="12443"/>
                  </a:cubicBezTo>
                  <a:lnTo>
                    <a:pt x="4478" y="12443"/>
                  </a:lnTo>
                  <a:cubicBezTo>
                    <a:pt x="4698" y="12564"/>
                    <a:pt x="3948" y="13738"/>
                    <a:pt x="3870" y="13911"/>
                  </a:cubicBezTo>
                  <a:cubicBezTo>
                    <a:pt x="3770" y="14079"/>
                    <a:pt x="3571" y="14236"/>
                    <a:pt x="3503" y="14404"/>
                  </a:cubicBezTo>
                  <a:cubicBezTo>
                    <a:pt x="3445" y="14577"/>
                    <a:pt x="3424" y="14760"/>
                    <a:pt x="3440" y="14939"/>
                  </a:cubicBezTo>
                  <a:cubicBezTo>
                    <a:pt x="3444" y="14994"/>
                    <a:pt x="3600" y="15241"/>
                    <a:pt x="3662" y="15241"/>
                  </a:cubicBezTo>
                  <a:cubicBezTo>
                    <a:pt x="3670" y="15241"/>
                    <a:pt x="3677" y="15237"/>
                    <a:pt x="3681" y="15227"/>
                  </a:cubicBezTo>
                  <a:lnTo>
                    <a:pt x="3681" y="15227"/>
                  </a:lnTo>
                  <a:cubicBezTo>
                    <a:pt x="3669" y="15254"/>
                    <a:pt x="3643" y="15263"/>
                    <a:pt x="3610" y="15263"/>
                  </a:cubicBezTo>
                  <a:cubicBezTo>
                    <a:pt x="3553" y="15263"/>
                    <a:pt x="3475" y="15237"/>
                    <a:pt x="3416" y="15237"/>
                  </a:cubicBezTo>
                  <a:cubicBezTo>
                    <a:pt x="3359" y="15237"/>
                    <a:pt x="3320" y="15260"/>
                    <a:pt x="3330" y="15353"/>
                  </a:cubicBezTo>
                  <a:cubicBezTo>
                    <a:pt x="3335" y="15384"/>
                    <a:pt x="3429" y="15641"/>
                    <a:pt x="3366" y="15667"/>
                  </a:cubicBezTo>
                  <a:cubicBezTo>
                    <a:pt x="3366" y="15668"/>
                    <a:pt x="3365" y="15668"/>
                    <a:pt x="3364" y="15668"/>
                  </a:cubicBezTo>
                  <a:cubicBezTo>
                    <a:pt x="3330" y="15668"/>
                    <a:pt x="3186" y="15488"/>
                    <a:pt x="3119" y="15488"/>
                  </a:cubicBezTo>
                  <a:cubicBezTo>
                    <a:pt x="3104" y="15488"/>
                    <a:pt x="3093" y="15498"/>
                    <a:pt x="3088" y="15521"/>
                  </a:cubicBezTo>
                  <a:cubicBezTo>
                    <a:pt x="3062" y="15673"/>
                    <a:pt x="3067" y="15977"/>
                    <a:pt x="3261" y="16050"/>
                  </a:cubicBezTo>
                  <a:cubicBezTo>
                    <a:pt x="3251" y="16150"/>
                    <a:pt x="2999" y="16171"/>
                    <a:pt x="2931" y="16176"/>
                  </a:cubicBezTo>
                  <a:cubicBezTo>
                    <a:pt x="2910" y="16197"/>
                    <a:pt x="2648" y="16417"/>
                    <a:pt x="2679" y="16449"/>
                  </a:cubicBezTo>
                  <a:cubicBezTo>
                    <a:pt x="2753" y="16533"/>
                    <a:pt x="2952" y="16585"/>
                    <a:pt x="2910" y="16742"/>
                  </a:cubicBezTo>
                  <a:cubicBezTo>
                    <a:pt x="2884" y="16863"/>
                    <a:pt x="2763" y="16915"/>
                    <a:pt x="2753" y="17057"/>
                  </a:cubicBezTo>
                  <a:cubicBezTo>
                    <a:pt x="2737" y="17193"/>
                    <a:pt x="2811" y="17235"/>
                    <a:pt x="2763" y="17366"/>
                  </a:cubicBezTo>
                  <a:cubicBezTo>
                    <a:pt x="2711" y="17529"/>
                    <a:pt x="2543" y="17518"/>
                    <a:pt x="2459" y="17676"/>
                  </a:cubicBezTo>
                  <a:cubicBezTo>
                    <a:pt x="2402" y="17786"/>
                    <a:pt x="2370" y="17985"/>
                    <a:pt x="2538" y="18037"/>
                  </a:cubicBezTo>
                  <a:cubicBezTo>
                    <a:pt x="2496" y="18058"/>
                    <a:pt x="2187" y="18237"/>
                    <a:pt x="2250" y="18247"/>
                  </a:cubicBezTo>
                  <a:cubicBezTo>
                    <a:pt x="2252" y="18247"/>
                    <a:pt x="2255" y="18247"/>
                    <a:pt x="2259" y="18247"/>
                  </a:cubicBezTo>
                  <a:cubicBezTo>
                    <a:pt x="2298" y="18247"/>
                    <a:pt x="2365" y="18235"/>
                    <a:pt x="2423" y="18235"/>
                  </a:cubicBezTo>
                  <a:cubicBezTo>
                    <a:pt x="2502" y="18235"/>
                    <a:pt x="2564" y="18257"/>
                    <a:pt x="2517" y="18362"/>
                  </a:cubicBezTo>
                  <a:cubicBezTo>
                    <a:pt x="2475" y="18452"/>
                    <a:pt x="2370" y="18473"/>
                    <a:pt x="2312" y="18551"/>
                  </a:cubicBezTo>
                  <a:cubicBezTo>
                    <a:pt x="2187" y="18703"/>
                    <a:pt x="2071" y="19034"/>
                    <a:pt x="2239" y="19175"/>
                  </a:cubicBezTo>
                  <a:cubicBezTo>
                    <a:pt x="2227" y="19165"/>
                    <a:pt x="2211" y="19160"/>
                    <a:pt x="2194" y="19160"/>
                  </a:cubicBezTo>
                  <a:cubicBezTo>
                    <a:pt x="2076" y="19160"/>
                    <a:pt x="1863" y="19363"/>
                    <a:pt x="1835" y="19427"/>
                  </a:cubicBezTo>
                  <a:cubicBezTo>
                    <a:pt x="2003" y="19474"/>
                    <a:pt x="1935" y="19558"/>
                    <a:pt x="1893" y="19684"/>
                  </a:cubicBezTo>
                  <a:cubicBezTo>
                    <a:pt x="1851" y="19830"/>
                    <a:pt x="1856" y="19757"/>
                    <a:pt x="1945" y="19836"/>
                  </a:cubicBezTo>
                  <a:cubicBezTo>
                    <a:pt x="2077" y="19941"/>
                    <a:pt x="1767" y="20224"/>
                    <a:pt x="1731" y="20323"/>
                  </a:cubicBezTo>
                  <a:cubicBezTo>
                    <a:pt x="1704" y="20402"/>
                    <a:pt x="1793" y="20439"/>
                    <a:pt x="1788" y="20544"/>
                  </a:cubicBezTo>
                  <a:cubicBezTo>
                    <a:pt x="1772" y="20690"/>
                    <a:pt x="1741" y="20832"/>
                    <a:pt x="1699" y="20973"/>
                  </a:cubicBezTo>
                  <a:cubicBezTo>
                    <a:pt x="1638" y="21218"/>
                    <a:pt x="1636" y="21369"/>
                    <a:pt x="1817" y="21530"/>
                  </a:cubicBezTo>
                  <a:lnTo>
                    <a:pt x="1817" y="21530"/>
                  </a:lnTo>
                  <a:cubicBezTo>
                    <a:pt x="1746" y="21470"/>
                    <a:pt x="1664" y="21398"/>
                    <a:pt x="1578" y="21398"/>
                  </a:cubicBezTo>
                  <a:cubicBezTo>
                    <a:pt x="1447" y="21398"/>
                    <a:pt x="1557" y="21582"/>
                    <a:pt x="1594" y="21624"/>
                  </a:cubicBezTo>
                  <a:cubicBezTo>
                    <a:pt x="1804" y="21854"/>
                    <a:pt x="1694" y="21943"/>
                    <a:pt x="1411" y="22001"/>
                  </a:cubicBezTo>
                  <a:cubicBezTo>
                    <a:pt x="1222" y="22040"/>
                    <a:pt x="1746" y="22381"/>
                    <a:pt x="1575" y="22381"/>
                  </a:cubicBezTo>
                  <a:cubicBezTo>
                    <a:pt x="1561" y="22381"/>
                    <a:pt x="1541" y="22379"/>
                    <a:pt x="1516" y="22373"/>
                  </a:cubicBezTo>
                  <a:cubicBezTo>
                    <a:pt x="1507" y="22372"/>
                    <a:pt x="1498" y="22371"/>
                    <a:pt x="1489" y="22371"/>
                  </a:cubicBezTo>
                  <a:cubicBezTo>
                    <a:pt x="1299" y="22371"/>
                    <a:pt x="1234" y="22800"/>
                    <a:pt x="1510" y="22850"/>
                  </a:cubicBezTo>
                  <a:cubicBezTo>
                    <a:pt x="1493" y="22848"/>
                    <a:pt x="1476" y="22846"/>
                    <a:pt x="1460" y="22846"/>
                  </a:cubicBezTo>
                  <a:cubicBezTo>
                    <a:pt x="1365" y="22846"/>
                    <a:pt x="1304" y="22898"/>
                    <a:pt x="1232" y="22961"/>
                  </a:cubicBezTo>
                  <a:cubicBezTo>
                    <a:pt x="1190" y="23003"/>
                    <a:pt x="1248" y="23076"/>
                    <a:pt x="1232" y="23149"/>
                  </a:cubicBezTo>
                  <a:cubicBezTo>
                    <a:pt x="1211" y="23280"/>
                    <a:pt x="1117" y="23322"/>
                    <a:pt x="1080" y="23448"/>
                  </a:cubicBezTo>
                  <a:cubicBezTo>
                    <a:pt x="1044" y="23574"/>
                    <a:pt x="1143" y="23674"/>
                    <a:pt x="1122" y="23779"/>
                  </a:cubicBezTo>
                  <a:cubicBezTo>
                    <a:pt x="1096" y="23910"/>
                    <a:pt x="1059" y="24041"/>
                    <a:pt x="1012" y="24166"/>
                  </a:cubicBezTo>
                  <a:cubicBezTo>
                    <a:pt x="944" y="24350"/>
                    <a:pt x="844" y="24481"/>
                    <a:pt x="860" y="24691"/>
                  </a:cubicBezTo>
                  <a:cubicBezTo>
                    <a:pt x="865" y="24790"/>
                    <a:pt x="1044" y="24921"/>
                    <a:pt x="1033" y="24969"/>
                  </a:cubicBezTo>
                  <a:cubicBezTo>
                    <a:pt x="1028" y="25026"/>
                    <a:pt x="797" y="25037"/>
                    <a:pt x="745" y="25105"/>
                  </a:cubicBezTo>
                  <a:cubicBezTo>
                    <a:pt x="671" y="25194"/>
                    <a:pt x="829" y="25283"/>
                    <a:pt x="897" y="25320"/>
                  </a:cubicBezTo>
                  <a:cubicBezTo>
                    <a:pt x="965" y="25357"/>
                    <a:pt x="1306" y="25414"/>
                    <a:pt x="1149" y="25530"/>
                  </a:cubicBezTo>
                  <a:cubicBezTo>
                    <a:pt x="1017" y="25629"/>
                    <a:pt x="844" y="25650"/>
                    <a:pt x="766" y="25802"/>
                  </a:cubicBezTo>
                  <a:cubicBezTo>
                    <a:pt x="656" y="26007"/>
                    <a:pt x="1143" y="26159"/>
                    <a:pt x="871" y="26311"/>
                  </a:cubicBezTo>
                  <a:cubicBezTo>
                    <a:pt x="698" y="26405"/>
                    <a:pt x="745" y="26835"/>
                    <a:pt x="755" y="26982"/>
                  </a:cubicBezTo>
                  <a:cubicBezTo>
                    <a:pt x="771" y="27024"/>
                    <a:pt x="844" y="27118"/>
                    <a:pt x="755" y="27145"/>
                  </a:cubicBezTo>
                  <a:cubicBezTo>
                    <a:pt x="757" y="27137"/>
                    <a:pt x="753" y="27133"/>
                    <a:pt x="744" y="27133"/>
                  </a:cubicBezTo>
                  <a:cubicBezTo>
                    <a:pt x="680" y="27133"/>
                    <a:pt x="388" y="27300"/>
                    <a:pt x="420" y="27323"/>
                  </a:cubicBezTo>
                  <a:cubicBezTo>
                    <a:pt x="430" y="27325"/>
                    <a:pt x="440" y="27325"/>
                    <a:pt x="451" y="27325"/>
                  </a:cubicBezTo>
                  <a:cubicBezTo>
                    <a:pt x="480" y="27325"/>
                    <a:pt x="511" y="27320"/>
                    <a:pt x="539" y="27320"/>
                  </a:cubicBezTo>
                  <a:cubicBezTo>
                    <a:pt x="588" y="27320"/>
                    <a:pt x="627" y="27335"/>
                    <a:pt x="629" y="27417"/>
                  </a:cubicBezTo>
                  <a:cubicBezTo>
                    <a:pt x="624" y="27501"/>
                    <a:pt x="598" y="27580"/>
                    <a:pt x="556" y="27653"/>
                  </a:cubicBezTo>
                  <a:cubicBezTo>
                    <a:pt x="490" y="27771"/>
                    <a:pt x="365" y="27965"/>
                    <a:pt x="215" y="27965"/>
                  </a:cubicBezTo>
                  <a:cubicBezTo>
                    <a:pt x="198" y="27965"/>
                    <a:pt x="180" y="27963"/>
                    <a:pt x="163" y="27957"/>
                  </a:cubicBezTo>
                  <a:lnTo>
                    <a:pt x="163" y="27957"/>
                  </a:lnTo>
                  <a:cubicBezTo>
                    <a:pt x="692" y="28125"/>
                    <a:pt x="0" y="28183"/>
                    <a:pt x="11" y="28455"/>
                  </a:cubicBezTo>
                  <a:cubicBezTo>
                    <a:pt x="21" y="28676"/>
                    <a:pt x="278" y="28728"/>
                    <a:pt x="294" y="28964"/>
                  </a:cubicBezTo>
                  <a:cubicBezTo>
                    <a:pt x="294" y="29032"/>
                    <a:pt x="173" y="29210"/>
                    <a:pt x="152" y="29299"/>
                  </a:cubicBezTo>
                  <a:cubicBezTo>
                    <a:pt x="79" y="29661"/>
                    <a:pt x="331" y="29493"/>
                    <a:pt x="315" y="29855"/>
                  </a:cubicBezTo>
                  <a:cubicBezTo>
                    <a:pt x="315" y="30091"/>
                    <a:pt x="325" y="30259"/>
                    <a:pt x="441" y="30484"/>
                  </a:cubicBezTo>
                  <a:cubicBezTo>
                    <a:pt x="472" y="30558"/>
                    <a:pt x="682" y="30715"/>
                    <a:pt x="682" y="30715"/>
                  </a:cubicBezTo>
                  <a:cubicBezTo>
                    <a:pt x="813" y="31030"/>
                    <a:pt x="745" y="31675"/>
                    <a:pt x="1185" y="31821"/>
                  </a:cubicBezTo>
                  <a:cubicBezTo>
                    <a:pt x="1217" y="31830"/>
                    <a:pt x="1241" y="31834"/>
                    <a:pt x="1261" y="31834"/>
                  </a:cubicBezTo>
                  <a:cubicBezTo>
                    <a:pt x="1327" y="31834"/>
                    <a:pt x="1338" y="31794"/>
                    <a:pt x="1372" y="31794"/>
                  </a:cubicBezTo>
                  <a:cubicBezTo>
                    <a:pt x="1394" y="31794"/>
                    <a:pt x="1425" y="31809"/>
                    <a:pt x="1484" y="31858"/>
                  </a:cubicBezTo>
                  <a:cubicBezTo>
                    <a:pt x="1500" y="31958"/>
                    <a:pt x="1547" y="32047"/>
                    <a:pt x="1620" y="32120"/>
                  </a:cubicBezTo>
                  <a:cubicBezTo>
                    <a:pt x="1627" y="32125"/>
                    <a:pt x="1634" y="32127"/>
                    <a:pt x="1641" y="32127"/>
                  </a:cubicBezTo>
                  <a:cubicBezTo>
                    <a:pt x="1672" y="32127"/>
                    <a:pt x="1706" y="32085"/>
                    <a:pt x="1754" y="32085"/>
                  </a:cubicBezTo>
                  <a:cubicBezTo>
                    <a:pt x="1761" y="32085"/>
                    <a:pt x="1769" y="32086"/>
                    <a:pt x="1778" y="32089"/>
                  </a:cubicBezTo>
                  <a:cubicBezTo>
                    <a:pt x="2097" y="32199"/>
                    <a:pt x="2676" y="32725"/>
                    <a:pt x="3148" y="32725"/>
                  </a:cubicBezTo>
                  <a:cubicBezTo>
                    <a:pt x="3248" y="32725"/>
                    <a:pt x="3342" y="32702"/>
                    <a:pt x="3429" y="32647"/>
                  </a:cubicBezTo>
                  <a:lnTo>
                    <a:pt x="3429" y="32647"/>
                  </a:lnTo>
                  <a:cubicBezTo>
                    <a:pt x="3396" y="32677"/>
                    <a:pt x="3399" y="32687"/>
                    <a:pt x="3415" y="32687"/>
                  </a:cubicBezTo>
                  <a:cubicBezTo>
                    <a:pt x="3448" y="32687"/>
                    <a:pt x="3533" y="32644"/>
                    <a:pt x="3474" y="32631"/>
                  </a:cubicBezTo>
                  <a:lnTo>
                    <a:pt x="3474" y="32631"/>
                  </a:lnTo>
                  <a:cubicBezTo>
                    <a:pt x="3467" y="32633"/>
                    <a:pt x="3461" y="32634"/>
                    <a:pt x="3454" y="32634"/>
                  </a:cubicBezTo>
                  <a:cubicBezTo>
                    <a:pt x="3453" y="32634"/>
                    <a:pt x="3451" y="32634"/>
                    <a:pt x="3450" y="32634"/>
                  </a:cubicBezTo>
                  <a:lnTo>
                    <a:pt x="3450" y="32633"/>
                  </a:lnTo>
                  <a:lnTo>
                    <a:pt x="3450" y="32633"/>
                  </a:lnTo>
                  <a:cubicBezTo>
                    <a:pt x="3443" y="32638"/>
                    <a:pt x="3436" y="32642"/>
                    <a:pt x="3429" y="32647"/>
                  </a:cubicBezTo>
                  <a:lnTo>
                    <a:pt x="3429" y="32647"/>
                  </a:lnTo>
                  <a:cubicBezTo>
                    <a:pt x="3435" y="32641"/>
                    <a:pt x="3442" y="32635"/>
                    <a:pt x="3450" y="32629"/>
                  </a:cubicBezTo>
                  <a:lnTo>
                    <a:pt x="3450" y="32633"/>
                  </a:lnTo>
                  <a:lnTo>
                    <a:pt x="3450" y="32633"/>
                  </a:lnTo>
                  <a:cubicBezTo>
                    <a:pt x="3452" y="32631"/>
                    <a:pt x="3454" y="32630"/>
                    <a:pt x="3455" y="32629"/>
                  </a:cubicBezTo>
                  <a:lnTo>
                    <a:pt x="3455" y="32629"/>
                  </a:lnTo>
                  <a:cubicBezTo>
                    <a:pt x="3463" y="32629"/>
                    <a:pt x="3469" y="32630"/>
                    <a:pt x="3474" y="32631"/>
                  </a:cubicBezTo>
                  <a:lnTo>
                    <a:pt x="3474" y="32631"/>
                  </a:lnTo>
                  <a:cubicBezTo>
                    <a:pt x="3570" y="32603"/>
                    <a:pt x="3627" y="32379"/>
                    <a:pt x="3639" y="32146"/>
                  </a:cubicBezTo>
                  <a:lnTo>
                    <a:pt x="3639" y="32146"/>
                  </a:lnTo>
                  <a:cubicBezTo>
                    <a:pt x="3697" y="32271"/>
                    <a:pt x="3890" y="32374"/>
                    <a:pt x="4036" y="32374"/>
                  </a:cubicBezTo>
                  <a:cubicBezTo>
                    <a:pt x="4170" y="32374"/>
                    <a:pt x="4264" y="32288"/>
                    <a:pt x="4182" y="32054"/>
                  </a:cubicBezTo>
                  <a:lnTo>
                    <a:pt x="4182" y="32054"/>
                  </a:lnTo>
                  <a:cubicBezTo>
                    <a:pt x="4207" y="32097"/>
                    <a:pt x="4274" y="32110"/>
                    <a:pt x="4360" y="32110"/>
                  </a:cubicBezTo>
                  <a:cubicBezTo>
                    <a:pt x="4493" y="32110"/>
                    <a:pt x="4673" y="32079"/>
                    <a:pt x="4814" y="32079"/>
                  </a:cubicBezTo>
                  <a:cubicBezTo>
                    <a:pt x="4885" y="32079"/>
                    <a:pt x="4946" y="32086"/>
                    <a:pt x="4986" y="32110"/>
                  </a:cubicBezTo>
                  <a:cubicBezTo>
                    <a:pt x="5024" y="32134"/>
                    <a:pt x="5049" y="32145"/>
                    <a:pt x="5069" y="32145"/>
                  </a:cubicBezTo>
                  <a:cubicBezTo>
                    <a:pt x="5124" y="32145"/>
                    <a:pt x="5128" y="32063"/>
                    <a:pt x="5186" y="31989"/>
                  </a:cubicBezTo>
                  <a:cubicBezTo>
                    <a:pt x="5264" y="31890"/>
                    <a:pt x="5395" y="31837"/>
                    <a:pt x="5485" y="31748"/>
                  </a:cubicBezTo>
                  <a:cubicBezTo>
                    <a:pt x="5914" y="31313"/>
                    <a:pt x="6329" y="30830"/>
                    <a:pt x="6622" y="30306"/>
                  </a:cubicBezTo>
                  <a:cubicBezTo>
                    <a:pt x="6827" y="30002"/>
                    <a:pt x="7288" y="29200"/>
                    <a:pt x="6696" y="29111"/>
                  </a:cubicBezTo>
                  <a:cubicBezTo>
                    <a:pt x="6669" y="29105"/>
                    <a:pt x="6287" y="28985"/>
                    <a:pt x="6418" y="28953"/>
                  </a:cubicBezTo>
                  <a:cubicBezTo>
                    <a:pt x="6522" y="28920"/>
                    <a:pt x="6648" y="28879"/>
                    <a:pt x="6764" y="28879"/>
                  </a:cubicBezTo>
                  <a:cubicBezTo>
                    <a:pt x="6776" y="28879"/>
                    <a:pt x="6788" y="28879"/>
                    <a:pt x="6801" y="28880"/>
                  </a:cubicBezTo>
                  <a:cubicBezTo>
                    <a:pt x="6806" y="28881"/>
                    <a:pt x="6816" y="28881"/>
                    <a:pt x="6830" y="28881"/>
                  </a:cubicBezTo>
                  <a:cubicBezTo>
                    <a:pt x="6976" y="28881"/>
                    <a:pt x="7544" y="28837"/>
                    <a:pt x="7535" y="28822"/>
                  </a:cubicBezTo>
                  <a:cubicBezTo>
                    <a:pt x="7503" y="28775"/>
                    <a:pt x="7445" y="28807"/>
                    <a:pt x="7414" y="28723"/>
                  </a:cubicBezTo>
                  <a:cubicBezTo>
                    <a:pt x="7393" y="28639"/>
                    <a:pt x="7383" y="28550"/>
                    <a:pt x="7393" y="28461"/>
                  </a:cubicBezTo>
                  <a:cubicBezTo>
                    <a:pt x="7403" y="28333"/>
                    <a:pt x="7423" y="28130"/>
                    <a:pt x="7595" y="28130"/>
                  </a:cubicBezTo>
                  <a:cubicBezTo>
                    <a:pt x="7599" y="28130"/>
                    <a:pt x="7604" y="28130"/>
                    <a:pt x="7608" y="28130"/>
                  </a:cubicBezTo>
                  <a:cubicBezTo>
                    <a:pt x="7262" y="28104"/>
                    <a:pt x="7535" y="27847"/>
                    <a:pt x="7267" y="27768"/>
                  </a:cubicBezTo>
                  <a:cubicBezTo>
                    <a:pt x="7115" y="27727"/>
                    <a:pt x="6806" y="27595"/>
                    <a:pt x="7094" y="27454"/>
                  </a:cubicBezTo>
                  <a:cubicBezTo>
                    <a:pt x="7225" y="27386"/>
                    <a:pt x="7362" y="27443"/>
                    <a:pt x="7482" y="27339"/>
                  </a:cubicBezTo>
                  <a:cubicBezTo>
                    <a:pt x="7561" y="27265"/>
                    <a:pt x="7566" y="27150"/>
                    <a:pt x="7445" y="27103"/>
                  </a:cubicBezTo>
                  <a:cubicBezTo>
                    <a:pt x="7320" y="27055"/>
                    <a:pt x="7367" y="27029"/>
                    <a:pt x="7377" y="26893"/>
                  </a:cubicBezTo>
                  <a:cubicBezTo>
                    <a:pt x="7382" y="26859"/>
                    <a:pt x="7401" y="26852"/>
                    <a:pt x="7427" y="26852"/>
                  </a:cubicBezTo>
                  <a:cubicBezTo>
                    <a:pt x="7447" y="26852"/>
                    <a:pt x="7470" y="26856"/>
                    <a:pt x="7494" y="26856"/>
                  </a:cubicBezTo>
                  <a:cubicBezTo>
                    <a:pt x="7508" y="26856"/>
                    <a:pt x="7521" y="26855"/>
                    <a:pt x="7535" y="26851"/>
                  </a:cubicBezTo>
                  <a:cubicBezTo>
                    <a:pt x="7786" y="26783"/>
                    <a:pt x="7346" y="26363"/>
                    <a:pt x="7597" y="26196"/>
                  </a:cubicBezTo>
                  <a:cubicBezTo>
                    <a:pt x="7618" y="26054"/>
                    <a:pt x="7283" y="25813"/>
                    <a:pt x="7356" y="25781"/>
                  </a:cubicBezTo>
                  <a:cubicBezTo>
                    <a:pt x="7398" y="25766"/>
                    <a:pt x="7639" y="25739"/>
                    <a:pt x="7618" y="25687"/>
                  </a:cubicBezTo>
                  <a:cubicBezTo>
                    <a:pt x="7582" y="25587"/>
                    <a:pt x="7409" y="25619"/>
                    <a:pt x="7351" y="25514"/>
                  </a:cubicBezTo>
                  <a:lnTo>
                    <a:pt x="7791" y="25430"/>
                  </a:lnTo>
                  <a:cubicBezTo>
                    <a:pt x="7603" y="25309"/>
                    <a:pt x="7493" y="25147"/>
                    <a:pt x="7655" y="24942"/>
                  </a:cubicBezTo>
                  <a:cubicBezTo>
                    <a:pt x="7739" y="24853"/>
                    <a:pt x="7791" y="24738"/>
                    <a:pt x="7807" y="24617"/>
                  </a:cubicBezTo>
                  <a:cubicBezTo>
                    <a:pt x="7807" y="24586"/>
                    <a:pt x="7773" y="24499"/>
                    <a:pt x="7747" y="24499"/>
                  </a:cubicBezTo>
                  <a:cubicBezTo>
                    <a:pt x="7737" y="24499"/>
                    <a:pt x="7729" y="24510"/>
                    <a:pt x="7723" y="24539"/>
                  </a:cubicBezTo>
                  <a:lnTo>
                    <a:pt x="7771" y="24277"/>
                  </a:lnTo>
                  <a:cubicBezTo>
                    <a:pt x="7790" y="24183"/>
                    <a:pt x="7789" y="24178"/>
                    <a:pt x="7771" y="24178"/>
                  </a:cubicBezTo>
                  <a:cubicBezTo>
                    <a:pt x="7769" y="24178"/>
                    <a:pt x="7766" y="24178"/>
                    <a:pt x="7764" y="24178"/>
                  </a:cubicBezTo>
                  <a:cubicBezTo>
                    <a:pt x="7747" y="24178"/>
                    <a:pt x="7721" y="24174"/>
                    <a:pt x="7687" y="24130"/>
                  </a:cubicBezTo>
                  <a:cubicBezTo>
                    <a:pt x="7624" y="24051"/>
                    <a:pt x="7839" y="23779"/>
                    <a:pt x="7875" y="23705"/>
                  </a:cubicBezTo>
                  <a:cubicBezTo>
                    <a:pt x="7912" y="23600"/>
                    <a:pt x="8022" y="23391"/>
                    <a:pt x="7944" y="23275"/>
                  </a:cubicBezTo>
                  <a:cubicBezTo>
                    <a:pt x="7881" y="23181"/>
                    <a:pt x="7603" y="23186"/>
                    <a:pt x="7896" y="23029"/>
                  </a:cubicBezTo>
                  <a:cubicBezTo>
                    <a:pt x="8062" y="22996"/>
                    <a:pt x="8219" y="22796"/>
                    <a:pt x="8021" y="22796"/>
                  </a:cubicBezTo>
                  <a:cubicBezTo>
                    <a:pt x="7999" y="22796"/>
                    <a:pt x="7974" y="22798"/>
                    <a:pt x="7944" y="22803"/>
                  </a:cubicBezTo>
                  <a:cubicBezTo>
                    <a:pt x="7702" y="22751"/>
                    <a:pt x="7681" y="22578"/>
                    <a:pt x="7870" y="22457"/>
                  </a:cubicBezTo>
                  <a:cubicBezTo>
                    <a:pt x="8001" y="22373"/>
                    <a:pt x="8185" y="22426"/>
                    <a:pt x="8127" y="22185"/>
                  </a:cubicBezTo>
                  <a:cubicBezTo>
                    <a:pt x="8122" y="22158"/>
                    <a:pt x="7907" y="21797"/>
                    <a:pt x="7959" y="21797"/>
                  </a:cubicBezTo>
                  <a:cubicBezTo>
                    <a:pt x="8009" y="21797"/>
                    <a:pt x="8086" y="21980"/>
                    <a:pt x="8170" y="21980"/>
                  </a:cubicBezTo>
                  <a:cubicBezTo>
                    <a:pt x="8184" y="21980"/>
                    <a:pt x="8197" y="21975"/>
                    <a:pt x="8211" y="21964"/>
                  </a:cubicBezTo>
                  <a:cubicBezTo>
                    <a:pt x="8295" y="21901"/>
                    <a:pt x="8148" y="21629"/>
                    <a:pt x="8122" y="21561"/>
                  </a:cubicBezTo>
                  <a:cubicBezTo>
                    <a:pt x="8153" y="21430"/>
                    <a:pt x="8185" y="21278"/>
                    <a:pt x="8305" y="21194"/>
                  </a:cubicBezTo>
                  <a:cubicBezTo>
                    <a:pt x="8410" y="21131"/>
                    <a:pt x="8494" y="21036"/>
                    <a:pt x="8536" y="20921"/>
                  </a:cubicBezTo>
                  <a:cubicBezTo>
                    <a:pt x="8599" y="20774"/>
                    <a:pt x="8620" y="20622"/>
                    <a:pt x="8609" y="20470"/>
                  </a:cubicBezTo>
                  <a:cubicBezTo>
                    <a:pt x="8594" y="20313"/>
                    <a:pt x="8442" y="20192"/>
                    <a:pt x="8620" y="20150"/>
                  </a:cubicBezTo>
                  <a:cubicBezTo>
                    <a:pt x="8793" y="20108"/>
                    <a:pt x="8919" y="19951"/>
                    <a:pt x="8924" y="19768"/>
                  </a:cubicBezTo>
                  <a:cubicBezTo>
                    <a:pt x="8934" y="19647"/>
                    <a:pt x="8772" y="19626"/>
                    <a:pt x="8672" y="19589"/>
                  </a:cubicBezTo>
                  <a:lnTo>
                    <a:pt x="8672" y="19589"/>
                  </a:lnTo>
                  <a:cubicBezTo>
                    <a:pt x="8713" y="19604"/>
                    <a:pt x="8750" y="19610"/>
                    <a:pt x="8783" y="19610"/>
                  </a:cubicBezTo>
                  <a:cubicBezTo>
                    <a:pt x="9044" y="19610"/>
                    <a:pt x="9073" y="19212"/>
                    <a:pt x="8971" y="19049"/>
                  </a:cubicBezTo>
                  <a:cubicBezTo>
                    <a:pt x="8898" y="18939"/>
                    <a:pt x="8971" y="18792"/>
                    <a:pt x="9102" y="18792"/>
                  </a:cubicBezTo>
                  <a:cubicBezTo>
                    <a:pt x="9186" y="18792"/>
                    <a:pt x="9195" y="18892"/>
                    <a:pt x="9266" y="18892"/>
                  </a:cubicBezTo>
                  <a:cubicBezTo>
                    <a:pt x="9275" y="18892"/>
                    <a:pt x="9285" y="18890"/>
                    <a:pt x="9296" y="18887"/>
                  </a:cubicBezTo>
                  <a:cubicBezTo>
                    <a:pt x="9396" y="18850"/>
                    <a:pt x="9307" y="18735"/>
                    <a:pt x="9296" y="18677"/>
                  </a:cubicBezTo>
                  <a:cubicBezTo>
                    <a:pt x="9265" y="18530"/>
                    <a:pt x="9343" y="18383"/>
                    <a:pt x="9485" y="18331"/>
                  </a:cubicBezTo>
                  <a:cubicBezTo>
                    <a:pt x="9509" y="18341"/>
                    <a:pt x="9528" y="18345"/>
                    <a:pt x="9542" y="18345"/>
                  </a:cubicBezTo>
                  <a:cubicBezTo>
                    <a:pt x="9648" y="18345"/>
                    <a:pt x="9480" y="18092"/>
                    <a:pt x="9485" y="18027"/>
                  </a:cubicBezTo>
                  <a:cubicBezTo>
                    <a:pt x="9501" y="17828"/>
                    <a:pt x="9689" y="17670"/>
                    <a:pt x="9648" y="17482"/>
                  </a:cubicBezTo>
                  <a:cubicBezTo>
                    <a:pt x="9600" y="17309"/>
                    <a:pt x="9716" y="17125"/>
                    <a:pt x="9810" y="16999"/>
                  </a:cubicBezTo>
                  <a:cubicBezTo>
                    <a:pt x="9925" y="16852"/>
                    <a:pt x="10156" y="16627"/>
                    <a:pt x="10098" y="16412"/>
                  </a:cubicBezTo>
                  <a:cubicBezTo>
                    <a:pt x="10072" y="16333"/>
                    <a:pt x="10292" y="16339"/>
                    <a:pt x="10361" y="16302"/>
                  </a:cubicBezTo>
                  <a:cubicBezTo>
                    <a:pt x="10460" y="16239"/>
                    <a:pt x="10361" y="16139"/>
                    <a:pt x="10418" y="16029"/>
                  </a:cubicBezTo>
                  <a:cubicBezTo>
                    <a:pt x="10492" y="15909"/>
                    <a:pt x="10555" y="15783"/>
                    <a:pt x="10597" y="15652"/>
                  </a:cubicBezTo>
                  <a:cubicBezTo>
                    <a:pt x="10638" y="15505"/>
                    <a:pt x="10497" y="15473"/>
                    <a:pt x="10680" y="15390"/>
                  </a:cubicBezTo>
                  <a:cubicBezTo>
                    <a:pt x="10864" y="15300"/>
                    <a:pt x="11215" y="15091"/>
                    <a:pt x="10859" y="14876"/>
                  </a:cubicBezTo>
                  <a:lnTo>
                    <a:pt x="10859" y="14876"/>
                  </a:lnTo>
                  <a:cubicBezTo>
                    <a:pt x="10899" y="14900"/>
                    <a:pt x="10940" y="14911"/>
                    <a:pt x="10979" y="14911"/>
                  </a:cubicBezTo>
                  <a:cubicBezTo>
                    <a:pt x="11289" y="14911"/>
                    <a:pt x="11558" y="14241"/>
                    <a:pt x="11535" y="14032"/>
                  </a:cubicBezTo>
                  <a:cubicBezTo>
                    <a:pt x="11509" y="13827"/>
                    <a:pt x="12159" y="14042"/>
                    <a:pt x="11949" y="13670"/>
                  </a:cubicBezTo>
                  <a:cubicBezTo>
                    <a:pt x="11855" y="13502"/>
                    <a:pt x="11692" y="13334"/>
                    <a:pt x="11965" y="13324"/>
                  </a:cubicBezTo>
                  <a:cubicBezTo>
                    <a:pt x="11996" y="13282"/>
                    <a:pt x="12196" y="12994"/>
                    <a:pt x="12159" y="12993"/>
                  </a:cubicBezTo>
                  <a:lnTo>
                    <a:pt x="12159" y="12993"/>
                  </a:lnTo>
                  <a:cubicBezTo>
                    <a:pt x="12182" y="12994"/>
                    <a:pt x="12189" y="13109"/>
                    <a:pt x="12253" y="13109"/>
                  </a:cubicBezTo>
                  <a:cubicBezTo>
                    <a:pt x="12261" y="13109"/>
                    <a:pt x="12270" y="13108"/>
                    <a:pt x="12280" y="13104"/>
                  </a:cubicBezTo>
                  <a:cubicBezTo>
                    <a:pt x="12358" y="13077"/>
                    <a:pt x="12400" y="12978"/>
                    <a:pt x="12447" y="12920"/>
                  </a:cubicBezTo>
                  <a:cubicBezTo>
                    <a:pt x="12578" y="12768"/>
                    <a:pt x="12835" y="12689"/>
                    <a:pt x="12930" y="12527"/>
                  </a:cubicBezTo>
                  <a:lnTo>
                    <a:pt x="12930" y="12527"/>
                  </a:lnTo>
                  <a:cubicBezTo>
                    <a:pt x="12901" y="12536"/>
                    <a:pt x="12870" y="12540"/>
                    <a:pt x="12836" y="12540"/>
                  </a:cubicBezTo>
                  <a:cubicBezTo>
                    <a:pt x="12643" y="12540"/>
                    <a:pt x="12393" y="12393"/>
                    <a:pt x="12353" y="12191"/>
                  </a:cubicBezTo>
                  <a:cubicBezTo>
                    <a:pt x="12380" y="12161"/>
                    <a:pt x="12407" y="12149"/>
                    <a:pt x="12433" y="12149"/>
                  </a:cubicBezTo>
                  <a:cubicBezTo>
                    <a:pt x="12532" y="12149"/>
                    <a:pt x="12623" y="12316"/>
                    <a:pt x="12673" y="12370"/>
                  </a:cubicBezTo>
                  <a:cubicBezTo>
                    <a:pt x="12689" y="12387"/>
                    <a:pt x="12705" y="12394"/>
                    <a:pt x="12720" y="12394"/>
                  </a:cubicBezTo>
                  <a:cubicBezTo>
                    <a:pt x="12799" y="12394"/>
                    <a:pt x="12868" y="12199"/>
                    <a:pt x="12930" y="12160"/>
                  </a:cubicBezTo>
                  <a:cubicBezTo>
                    <a:pt x="13003" y="12118"/>
                    <a:pt x="13265" y="12165"/>
                    <a:pt x="13244" y="12097"/>
                  </a:cubicBezTo>
                  <a:cubicBezTo>
                    <a:pt x="13218" y="12008"/>
                    <a:pt x="13139" y="11903"/>
                    <a:pt x="13255" y="11845"/>
                  </a:cubicBezTo>
                  <a:cubicBezTo>
                    <a:pt x="13428" y="11761"/>
                    <a:pt x="13601" y="11772"/>
                    <a:pt x="13742" y="11636"/>
                  </a:cubicBezTo>
                  <a:cubicBezTo>
                    <a:pt x="13548" y="11620"/>
                    <a:pt x="14167" y="11075"/>
                    <a:pt x="14204" y="10991"/>
                  </a:cubicBezTo>
                  <a:cubicBezTo>
                    <a:pt x="14225" y="10933"/>
                    <a:pt x="13978" y="10849"/>
                    <a:pt x="13989" y="10713"/>
                  </a:cubicBezTo>
                  <a:cubicBezTo>
                    <a:pt x="13993" y="10666"/>
                    <a:pt x="14015" y="10648"/>
                    <a:pt x="14046" y="10648"/>
                  </a:cubicBezTo>
                  <a:cubicBezTo>
                    <a:pt x="14134" y="10648"/>
                    <a:pt x="14295" y="10790"/>
                    <a:pt x="14334" y="10833"/>
                  </a:cubicBezTo>
                  <a:lnTo>
                    <a:pt x="14334" y="10833"/>
                  </a:lnTo>
                  <a:cubicBezTo>
                    <a:pt x="14278" y="10770"/>
                    <a:pt x="14217" y="10608"/>
                    <a:pt x="14339" y="10608"/>
                  </a:cubicBezTo>
                  <a:cubicBezTo>
                    <a:pt x="14341" y="10608"/>
                    <a:pt x="14343" y="10608"/>
                    <a:pt x="14345" y="10608"/>
                  </a:cubicBezTo>
                  <a:cubicBezTo>
                    <a:pt x="14455" y="10618"/>
                    <a:pt x="14522" y="10751"/>
                    <a:pt x="14609" y="10751"/>
                  </a:cubicBezTo>
                  <a:cubicBezTo>
                    <a:pt x="14614" y="10751"/>
                    <a:pt x="14618" y="10750"/>
                    <a:pt x="14623" y="10749"/>
                  </a:cubicBezTo>
                  <a:cubicBezTo>
                    <a:pt x="14686" y="10739"/>
                    <a:pt x="14503" y="10414"/>
                    <a:pt x="14644" y="10351"/>
                  </a:cubicBezTo>
                  <a:cubicBezTo>
                    <a:pt x="14648" y="10349"/>
                    <a:pt x="14656" y="10348"/>
                    <a:pt x="14666" y="10348"/>
                  </a:cubicBezTo>
                  <a:cubicBezTo>
                    <a:pt x="14721" y="10348"/>
                    <a:pt x="14850" y="10374"/>
                    <a:pt x="14926" y="10374"/>
                  </a:cubicBezTo>
                  <a:cubicBezTo>
                    <a:pt x="14976" y="10374"/>
                    <a:pt x="15003" y="10362"/>
                    <a:pt x="14969" y="10325"/>
                  </a:cubicBezTo>
                  <a:cubicBezTo>
                    <a:pt x="14917" y="10262"/>
                    <a:pt x="14796" y="10267"/>
                    <a:pt x="14838" y="10152"/>
                  </a:cubicBezTo>
                  <a:cubicBezTo>
                    <a:pt x="14854" y="10105"/>
                    <a:pt x="14891" y="10078"/>
                    <a:pt x="14933" y="10078"/>
                  </a:cubicBezTo>
                  <a:cubicBezTo>
                    <a:pt x="15049" y="10088"/>
                    <a:pt x="15116" y="10304"/>
                    <a:pt x="15210" y="10304"/>
                  </a:cubicBezTo>
                  <a:cubicBezTo>
                    <a:pt x="15222" y="10304"/>
                    <a:pt x="15234" y="10301"/>
                    <a:pt x="15247" y="10293"/>
                  </a:cubicBezTo>
                  <a:cubicBezTo>
                    <a:pt x="15336" y="10246"/>
                    <a:pt x="15415" y="10178"/>
                    <a:pt x="15483" y="10105"/>
                  </a:cubicBezTo>
                  <a:cubicBezTo>
                    <a:pt x="15499" y="10073"/>
                    <a:pt x="15478" y="9968"/>
                    <a:pt x="15478" y="9968"/>
                  </a:cubicBezTo>
                  <a:cubicBezTo>
                    <a:pt x="15625" y="9879"/>
                    <a:pt x="15761" y="9774"/>
                    <a:pt x="15887" y="9654"/>
                  </a:cubicBezTo>
                  <a:cubicBezTo>
                    <a:pt x="16005" y="9531"/>
                    <a:pt x="15995" y="9431"/>
                    <a:pt x="15862" y="9431"/>
                  </a:cubicBezTo>
                  <a:cubicBezTo>
                    <a:pt x="15835" y="9431"/>
                    <a:pt x="15803" y="9435"/>
                    <a:pt x="15766" y="9444"/>
                  </a:cubicBezTo>
                  <a:cubicBezTo>
                    <a:pt x="15870" y="9369"/>
                    <a:pt x="15968" y="9284"/>
                    <a:pt x="16099" y="9284"/>
                  </a:cubicBezTo>
                  <a:cubicBezTo>
                    <a:pt x="16132" y="9284"/>
                    <a:pt x="16168" y="9289"/>
                    <a:pt x="16207" y="9302"/>
                  </a:cubicBezTo>
                  <a:cubicBezTo>
                    <a:pt x="16282" y="9327"/>
                    <a:pt x="16379" y="9358"/>
                    <a:pt x="16463" y="9358"/>
                  </a:cubicBezTo>
                  <a:cubicBezTo>
                    <a:pt x="16542" y="9358"/>
                    <a:pt x="16609" y="9331"/>
                    <a:pt x="16637" y="9245"/>
                  </a:cubicBezTo>
                  <a:cubicBezTo>
                    <a:pt x="16678" y="9114"/>
                    <a:pt x="16652" y="9061"/>
                    <a:pt x="16768" y="8967"/>
                  </a:cubicBezTo>
                  <a:cubicBezTo>
                    <a:pt x="16815" y="8935"/>
                    <a:pt x="16920" y="8899"/>
                    <a:pt x="16956" y="8851"/>
                  </a:cubicBezTo>
                  <a:cubicBezTo>
                    <a:pt x="16941" y="8820"/>
                    <a:pt x="16904" y="8773"/>
                    <a:pt x="16925" y="8736"/>
                  </a:cubicBezTo>
                  <a:cubicBezTo>
                    <a:pt x="16998" y="8595"/>
                    <a:pt x="17234" y="8579"/>
                    <a:pt x="17339" y="8458"/>
                  </a:cubicBezTo>
                  <a:cubicBezTo>
                    <a:pt x="17426" y="8363"/>
                    <a:pt x="17480" y="8241"/>
                    <a:pt x="17582" y="8241"/>
                  </a:cubicBezTo>
                  <a:cubicBezTo>
                    <a:pt x="17609" y="8241"/>
                    <a:pt x="17640" y="8250"/>
                    <a:pt x="17675" y="8269"/>
                  </a:cubicBezTo>
                  <a:cubicBezTo>
                    <a:pt x="17691" y="8279"/>
                    <a:pt x="17712" y="8284"/>
                    <a:pt x="17736" y="8284"/>
                  </a:cubicBezTo>
                  <a:cubicBezTo>
                    <a:pt x="17862" y="8284"/>
                    <a:pt x="18066" y="8158"/>
                    <a:pt x="18084" y="8065"/>
                  </a:cubicBezTo>
                  <a:cubicBezTo>
                    <a:pt x="18100" y="7982"/>
                    <a:pt x="18000" y="7958"/>
                    <a:pt x="17913" y="7958"/>
                  </a:cubicBezTo>
                  <a:cubicBezTo>
                    <a:pt x="17862" y="7958"/>
                    <a:pt x="17816" y="7966"/>
                    <a:pt x="17800" y="7976"/>
                  </a:cubicBezTo>
                  <a:cubicBezTo>
                    <a:pt x="17886" y="7922"/>
                    <a:pt x="17979" y="7895"/>
                    <a:pt x="18076" y="7895"/>
                  </a:cubicBezTo>
                  <a:cubicBezTo>
                    <a:pt x="18093" y="7895"/>
                    <a:pt x="18109" y="7896"/>
                    <a:pt x="18126" y="7897"/>
                  </a:cubicBezTo>
                  <a:cubicBezTo>
                    <a:pt x="18225" y="7911"/>
                    <a:pt x="18303" y="7973"/>
                    <a:pt x="18403" y="7973"/>
                  </a:cubicBezTo>
                  <a:cubicBezTo>
                    <a:pt x="18413" y="7973"/>
                    <a:pt x="18424" y="7972"/>
                    <a:pt x="18435" y="7971"/>
                  </a:cubicBezTo>
                  <a:cubicBezTo>
                    <a:pt x="18609" y="7956"/>
                    <a:pt x="18604" y="7780"/>
                    <a:pt x="18764" y="7780"/>
                  </a:cubicBezTo>
                  <a:cubicBezTo>
                    <a:pt x="18773" y="7780"/>
                    <a:pt x="18782" y="7781"/>
                    <a:pt x="18791" y="7782"/>
                  </a:cubicBezTo>
                  <a:cubicBezTo>
                    <a:pt x="18849" y="7785"/>
                    <a:pt x="19014" y="7916"/>
                    <a:pt x="19094" y="7916"/>
                  </a:cubicBezTo>
                  <a:cubicBezTo>
                    <a:pt x="19130" y="7916"/>
                    <a:pt x="19148" y="7890"/>
                    <a:pt x="19132" y="7813"/>
                  </a:cubicBezTo>
                  <a:cubicBezTo>
                    <a:pt x="19110" y="7685"/>
                    <a:pt x="19062" y="7487"/>
                    <a:pt x="19188" y="7487"/>
                  </a:cubicBezTo>
                  <a:cubicBezTo>
                    <a:pt x="19212" y="7487"/>
                    <a:pt x="19242" y="7494"/>
                    <a:pt x="19279" y="7509"/>
                  </a:cubicBezTo>
                  <a:cubicBezTo>
                    <a:pt x="19421" y="7567"/>
                    <a:pt x="19457" y="7661"/>
                    <a:pt x="19615" y="7661"/>
                  </a:cubicBezTo>
                  <a:cubicBezTo>
                    <a:pt x="19667" y="7661"/>
                    <a:pt x="20029" y="7609"/>
                    <a:pt x="20008" y="7504"/>
                  </a:cubicBezTo>
                  <a:cubicBezTo>
                    <a:pt x="19997" y="7436"/>
                    <a:pt x="19777" y="7174"/>
                    <a:pt x="19992" y="7153"/>
                  </a:cubicBezTo>
                  <a:cubicBezTo>
                    <a:pt x="19994" y="7153"/>
                    <a:pt x="19996" y="7153"/>
                    <a:pt x="19998" y="7153"/>
                  </a:cubicBezTo>
                  <a:cubicBezTo>
                    <a:pt x="20148" y="7153"/>
                    <a:pt x="20103" y="7358"/>
                    <a:pt x="20181" y="7436"/>
                  </a:cubicBezTo>
                  <a:cubicBezTo>
                    <a:pt x="20181" y="7436"/>
                    <a:pt x="20259" y="7163"/>
                    <a:pt x="20270" y="7137"/>
                  </a:cubicBezTo>
                  <a:cubicBezTo>
                    <a:pt x="20303" y="7079"/>
                    <a:pt x="20330" y="7057"/>
                    <a:pt x="20356" y="7057"/>
                  </a:cubicBezTo>
                  <a:cubicBezTo>
                    <a:pt x="20390" y="7057"/>
                    <a:pt x="20422" y="7097"/>
                    <a:pt x="20464" y="7142"/>
                  </a:cubicBezTo>
                  <a:cubicBezTo>
                    <a:pt x="20531" y="7215"/>
                    <a:pt x="20682" y="7251"/>
                    <a:pt x="20819" y="7251"/>
                  </a:cubicBezTo>
                  <a:cubicBezTo>
                    <a:pt x="20918" y="7251"/>
                    <a:pt x="21010" y="7232"/>
                    <a:pt x="21056" y="7195"/>
                  </a:cubicBezTo>
                  <a:cubicBezTo>
                    <a:pt x="21193" y="7095"/>
                    <a:pt x="20936" y="6697"/>
                    <a:pt x="21004" y="6676"/>
                  </a:cubicBezTo>
                  <a:cubicBezTo>
                    <a:pt x="21013" y="6673"/>
                    <a:pt x="21022" y="6672"/>
                    <a:pt x="21030" y="6672"/>
                  </a:cubicBezTo>
                  <a:cubicBezTo>
                    <a:pt x="21116" y="6672"/>
                    <a:pt x="21157" y="6790"/>
                    <a:pt x="21219" y="6838"/>
                  </a:cubicBezTo>
                  <a:cubicBezTo>
                    <a:pt x="21307" y="6897"/>
                    <a:pt x="21412" y="6928"/>
                    <a:pt x="21519" y="6928"/>
                  </a:cubicBezTo>
                  <a:cubicBezTo>
                    <a:pt x="21527" y="6928"/>
                    <a:pt x="21536" y="6928"/>
                    <a:pt x="21544" y="6927"/>
                  </a:cubicBezTo>
                  <a:cubicBezTo>
                    <a:pt x="21671" y="6927"/>
                    <a:pt x="21928" y="7104"/>
                    <a:pt x="22056" y="7104"/>
                  </a:cubicBezTo>
                  <a:cubicBezTo>
                    <a:pt x="22076" y="7104"/>
                    <a:pt x="22092" y="7100"/>
                    <a:pt x="22105" y="7090"/>
                  </a:cubicBezTo>
                  <a:cubicBezTo>
                    <a:pt x="22150" y="7058"/>
                    <a:pt x="22204" y="6865"/>
                    <a:pt x="22258" y="6865"/>
                  </a:cubicBezTo>
                  <a:cubicBezTo>
                    <a:pt x="22266" y="6865"/>
                    <a:pt x="22275" y="6870"/>
                    <a:pt x="22283" y="6880"/>
                  </a:cubicBezTo>
                  <a:cubicBezTo>
                    <a:pt x="22336" y="6948"/>
                    <a:pt x="22346" y="7022"/>
                    <a:pt x="22446" y="7027"/>
                  </a:cubicBezTo>
                  <a:cubicBezTo>
                    <a:pt x="22447" y="7027"/>
                    <a:pt x="22449" y="7027"/>
                    <a:pt x="22450" y="7027"/>
                  </a:cubicBezTo>
                  <a:cubicBezTo>
                    <a:pt x="22677" y="7027"/>
                    <a:pt x="22741" y="6623"/>
                    <a:pt x="22965" y="6576"/>
                  </a:cubicBezTo>
                  <a:cubicBezTo>
                    <a:pt x="22977" y="6574"/>
                    <a:pt x="22988" y="6573"/>
                    <a:pt x="22999" y="6573"/>
                  </a:cubicBezTo>
                  <a:cubicBezTo>
                    <a:pt x="23211" y="6573"/>
                    <a:pt x="23332" y="6969"/>
                    <a:pt x="23489" y="6969"/>
                  </a:cubicBezTo>
                  <a:cubicBezTo>
                    <a:pt x="23491" y="6969"/>
                    <a:pt x="23492" y="6969"/>
                    <a:pt x="23494" y="6969"/>
                  </a:cubicBezTo>
                  <a:cubicBezTo>
                    <a:pt x="23557" y="6969"/>
                    <a:pt x="23458" y="6775"/>
                    <a:pt x="23437" y="6775"/>
                  </a:cubicBezTo>
                  <a:cubicBezTo>
                    <a:pt x="23572" y="6775"/>
                    <a:pt x="23602" y="6965"/>
                    <a:pt x="23709" y="6965"/>
                  </a:cubicBezTo>
                  <a:cubicBezTo>
                    <a:pt x="23714" y="6965"/>
                    <a:pt x="23719" y="6965"/>
                    <a:pt x="23725" y="6964"/>
                  </a:cubicBezTo>
                  <a:cubicBezTo>
                    <a:pt x="23873" y="6944"/>
                    <a:pt x="23986" y="6864"/>
                    <a:pt x="24145" y="6864"/>
                  </a:cubicBezTo>
                  <a:cubicBezTo>
                    <a:pt x="24150" y="6864"/>
                    <a:pt x="24155" y="6864"/>
                    <a:pt x="24160" y="6864"/>
                  </a:cubicBezTo>
                  <a:cubicBezTo>
                    <a:pt x="24082" y="6859"/>
                    <a:pt x="24270" y="6864"/>
                    <a:pt x="24339" y="6801"/>
                  </a:cubicBezTo>
                  <a:cubicBezTo>
                    <a:pt x="24371" y="6769"/>
                    <a:pt x="24400" y="6757"/>
                    <a:pt x="24428" y="6757"/>
                  </a:cubicBezTo>
                  <a:cubicBezTo>
                    <a:pt x="24468" y="6757"/>
                    <a:pt x="24507" y="6782"/>
                    <a:pt x="24554" y="6807"/>
                  </a:cubicBezTo>
                  <a:cubicBezTo>
                    <a:pt x="24643" y="6849"/>
                    <a:pt x="24741" y="6870"/>
                    <a:pt x="24838" y="6870"/>
                  </a:cubicBezTo>
                  <a:cubicBezTo>
                    <a:pt x="24923" y="6870"/>
                    <a:pt x="25008" y="6854"/>
                    <a:pt x="25088" y="6822"/>
                  </a:cubicBezTo>
                  <a:cubicBezTo>
                    <a:pt x="25139" y="6810"/>
                    <a:pt x="25300" y="6646"/>
                    <a:pt x="25360" y="6646"/>
                  </a:cubicBezTo>
                  <a:cubicBezTo>
                    <a:pt x="25374" y="6646"/>
                    <a:pt x="25383" y="6656"/>
                    <a:pt x="25382" y="6681"/>
                  </a:cubicBezTo>
                  <a:cubicBezTo>
                    <a:pt x="25374" y="6859"/>
                    <a:pt x="25349" y="7040"/>
                    <a:pt x="25445" y="7040"/>
                  </a:cubicBezTo>
                  <a:cubicBezTo>
                    <a:pt x="25478" y="7040"/>
                    <a:pt x="25527" y="7017"/>
                    <a:pt x="25597" y="6964"/>
                  </a:cubicBezTo>
                  <a:cubicBezTo>
                    <a:pt x="25672" y="6908"/>
                    <a:pt x="25766" y="6807"/>
                    <a:pt x="25863" y="6738"/>
                  </a:cubicBezTo>
                  <a:lnTo>
                    <a:pt x="25863" y="6738"/>
                  </a:lnTo>
                  <a:cubicBezTo>
                    <a:pt x="25824" y="6795"/>
                    <a:pt x="25798" y="6881"/>
                    <a:pt x="25801" y="6922"/>
                  </a:cubicBezTo>
                  <a:cubicBezTo>
                    <a:pt x="25831" y="6926"/>
                    <a:pt x="25867" y="6933"/>
                    <a:pt x="25903" y="6933"/>
                  </a:cubicBezTo>
                  <a:cubicBezTo>
                    <a:pt x="25963" y="6933"/>
                    <a:pt x="26021" y="6913"/>
                    <a:pt x="26037" y="6828"/>
                  </a:cubicBezTo>
                  <a:lnTo>
                    <a:pt x="26043" y="6828"/>
                  </a:lnTo>
                  <a:cubicBezTo>
                    <a:pt x="26017" y="6777"/>
                    <a:pt x="25987" y="6731"/>
                    <a:pt x="25956" y="6685"/>
                  </a:cubicBezTo>
                  <a:lnTo>
                    <a:pt x="25956" y="6685"/>
                  </a:lnTo>
                  <a:cubicBezTo>
                    <a:pt x="25984" y="6673"/>
                    <a:pt x="26013" y="6666"/>
                    <a:pt x="26040" y="6666"/>
                  </a:cubicBezTo>
                  <a:cubicBezTo>
                    <a:pt x="26093" y="6666"/>
                    <a:pt x="26144" y="6691"/>
                    <a:pt x="26189" y="6754"/>
                  </a:cubicBezTo>
                  <a:cubicBezTo>
                    <a:pt x="26278" y="6896"/>
                    <a:pt x="26326" y="7090"/>
                    <a:pt x="26462" y="7174"/>
                  </a:cubicBezTo>
                  <a:cubicBezTo>
                    <a:pt x="26495" y="7194"/>
                    <a:pt x="26523" y="7201"/>
                    <a:pt x="26547" y="7201"/>
                  </a:cubicBezTo>
                  <a:cubicBezTo>
                    <a:pt x="26609" y="7201"/>
                    <a:pt x="26649" y="7154"/>
                    <a:pt x="26710" y="7154"/>
                  </a:cubicBezTo>
                  <a:cubicBezTo>
                    <a:pt x="26719" y="7154"/>
                    <a:pt x="26729" y="7155"/>
                    <a:pt x="26740" y="7158"/>
                  </a:cubicBezTo>
                  <a:cubicBezTo>
                    <a:pt x="26834" y="7184"/>
                    <a:pt x="26860" y="7389"/>
                    <a:pt x="26971" y="7420"/>
                  </a:cubicBezTo>
                  <a:cubicBezTo>
                    <a:pt x="26971" y="7421"/>
                    <a:pt x="26972" y="7421"/>
                    <a:pt x="26974" y="7421"/>
                  </a:cubicBezTo>
                  <a:cubicBezTo>
                    <a:pt x="26997" y="7421"/>
                    <a:pt x="27056" y="7315"/>
                    <a:pt x="27081" y="7300"/>
                  </a:cubicBezTo>
                  <a:cubicBezTo>
                    <a:pt x="27108" y="7286"/>
                    <a:pt x="27131" y="7280"/>
                    <a:pt x="27152" y="7280"/>
                  </a:cubicBezTo>
                  <a:cubicBezTo>
                    <a:pt x="27315" y="7280"/>
                    <a:pt x="27314" y="7651"/>
                    <a:pt x="27416" y="7693"/>
                  </a:cubicBezTo>
                  <a:cubicBezTo>
                    <a:pt x="27367" y="7672"/>
                    <a:pt x="27459" y="7322"/>
                    <a:pt x="27581" y="7322"/>
                  </a:cubicBezTo>
                  <a:cubicBezTo>
                    <a:pt x="27615" y="7322"/>
                    <a:pt x="27652" y="7350"/>
                    <a:pt x="27689" y="7420"/>
                  </a:cubicBezTo>
                  <a:cubicBezTo>
                    <a:pt x="27773" y="7604"/>
                    <a:pt x="27731" y="7583"/>
                    <a:pt x="27920" y="7672"/>
                  </a:cubicBezTo>
                  <a:cubicBezTo>
                    <a:pt x="27982" y="7760"/>
                    <a:pt x="27982" y="7792"/>
                    <a:pt x="27926" y="7915"/>
                  </a:cubicBezTo>
                  <a:lnTo>
                    <a:pt x="27926" y="7915"/>
                  </a:lnTo>
                  <a:cubicBezTo>
                    <a:pt x="27966" y="7829"/>
                    <a:pt x="28021" y="7801"/>
                    <a:pt x="28084" y="7801"/>
                  </a:cubicBezTo>
                  <a:cubicBezTo>
                    <a:pt x="28192" y="7801"/>
                    <a:pt x="28323" y="7886"/>
                    <a:pt x="28430" y="7886"/>
                  </a:cubicBezTo>
                  <a:cubicBezTo>
                    <a:pt x="28487" y="7886"/>
                    <a:pt x="28538" y="7862"/>
                    <a:pt x="28575" y="7787"/>
                  </a:cubicBezTo>
                  <a:lnTo>
                    <a:pt x="28575" y="7787"/>
                  </a:lnTo>
                  <a:cubicBezTo>
                    <a:pt x="28491" y="7955"/>
                    <a:pt x="28837" y="8091"/>
                    <a:pt x="28931" y="8144"/>
                  </a:cubicBezTo>
                  <a:cubicBezTo>
                    <a:pt x="29015" y="8180"/>
                    <a:pt x="29110" y="8201"/>
                    <a:pt x="29199" y="8207"/>
                  </a:cubicBezTo>
                  <a:cubicBezTo>
                    <a:pt x="29199" y="8207"/>
                    <a:pt x="29361" y="8088"/>
                    <a:pt x="29385" y="8088"/>
                  </a:cubicBezTo>
                  <a:cubicBezTo>
                    <a:pt x="29387" y="8088"/>
                    <a:pt x="29388" y="8089"/>
                    <a:pt x="29388" y="8091"/>
                  </a:cubicBezTo>
                  <a:cubicBezTo>
                    <a:pt x="29382" y="8201"/>
                    <a:pt x="29209" y="8385"/>
                    <a:pt x="29152" y="8479"/>
                  </a:cubicBezTo>
                  <a:cubicBezTo>
                    <a:pt x="29272" y="8437"/>
                    <a:pt x="29382" y="8463"/>
                    <a:pt x="29482" y="8348"/>
                  </a:cubicBezTo>
                  <a:cubicBezTo>
                    <a:pt x="29562" y="8260"/>
                    <a:pt x="29657" y="8148"/>
                    <a:pt x="29765" y="8148"/>
                  </a:cubicBezTo>
                  <a:cubicBezTo>
                    <a:pt x="29799" y="8148"/>
                    <a:pt x="29834" y="8159"/>
                    <a:pt x="29870" y="8186"/>
                  </a:cubicBezTo>
                  <a:cubicBezTo>
                    <a:pt x="29823" y="8249"/>
                    <a:pt x="29592" y="8479"/>
                    <a:pt x="29608" y="8542"/>
                  </a:cubicBezTo>
                  <a:cubicBezTo>
                    <a:pt x="29617" y="8581"/>
                    <a:pt x="29649" y="8595"/>
                    <a:pt x="29688" y="8595"/>
                  </a:cubicBezTo>
                  <a:cubicBezTo>
                    <a:pt x="29759" y="8595"/>
                    <a:pt x="29856" y="8550"/>
                    <a:pt x="29896" y="8526"/>
                  </a:cubicBezTo>
                  <a:cubicBezTo>
                    <a:pt x="29975" y="8568"/>
                    <a:pt x="30033" y="8637"/>
                    <a:pt x="30059" y="8720"/>
                  </a:cubicBezTo>
                  <a:cubicBezTo>
                    <a:pt x="30074" y="8778"/>
                    <a:pt x="30043" y="8935"/>
                    <a:pt x="30095" y="8972"/>
                  </a:cubicBezTo>
                  <a:cubicBezTo>
                    <a:pt x="30107" y="8982"/>
                    <a:pt x="30121" y="8986"/>
                    <a:pt x="30136" y="8986"/>
                  </a:cubicBezTo>
                  <a:cubicBezTo>
                    <a:pt x="30218" y="8986"/>
                    <a:pt x="30345" y="8869"/>
                    <a:pt x="30402" y="8869"/>
                  </a:cubicBezTo>
                  <a:cubicBezTo>
                    <a:pt x="30412" y="8869"/>
                    <a:pt x="30421" y="8873"/>
                    <a:pt x="30426" y="8883"/>
                  </a:cubicBezTo>
                  <a:cubicBezTo>
                    <a:pt x="30436" y="8899"/>
                    <a:pt x="30410" y="9019"/>
                    <a:pt x="30426" y="9061"/>
                  </a:cubicBezTo>
                  <a:cubicBezTo>
                    <a:pt x="30452" y="9114"/>
                    <a:pt x="30483" y="9166"/>
                    <a:pt x="30525" y="9213"/>
                  </a:cubicBezTo>
                  <a:cubicBezTo>
                    <a:pt x="30630" y="9329"/>
                    <a:pt x="30772" y="9344"/>
                    <a:pt x="30892" y="9439"/>
                  </a:cubicBezTo>
                  <a:cubicBezTo>
                    <a:pt x="30997" y="9517"/>
                    <a:pt x="30919" y="9654"/>
                    <a:pt x="31034" y="9690"/>
                  </a:cubicBezTo>
                  <a:cubicBezTo>
                    <a:pt x="31055" y="9698"/>
                    <a:pt x="31077" y="9702"/>
                    <a:pt x="31100" y="9702"/>
                  </a:cubicBezTo>
                  <a:cubicBezTo>
                    <a:pt x="31146" y="9702"/>
                    <a:pt x="31192" y="9686"/>
                    <a:pt x="31228" y="9657"/>
                  </a:cubicBezTo>
                  <a:lnTo>
                    <a:pt x="31228" y="9657"/>
                  </a:lnTo>
                  <a:cubicBezTo>
                    <a:pt x="31070" y="9806"/>
                    <a:pt x="31003" y="9875"/>
                    <a:pt x="31139" y="10031"/>
                  </a:cubicBezTo>
                  <a:lnTo>
                    <a:pt x="31238" y="9942"/>
                  </a:lnTo>
                  <a:cubicBezTo>
                    <a:pt x="31332" y="10035"/>
                    <a:pt x="31542" y="10446"/>
                    <a:pt x="31694" y="10446"/>
                  </a:cubicBezTo>
                  <a:cubicBezTo>
                    <a:pt x="31696" y="10446"/>
                    <a:pt x="31698" y="10445"/>
                    <a:pt x="31700" y="10445"/>
                  </a:cubicBezTo>
                  <a:cubicBezTo>
                    <a:pt x="31713" y="10445"/>
                    <a:pt x="31829" y="10258"/>
                    <a:pt x="31894" y="10258"/>
                  </a:cubicBezTo>
                  <a:cubicBezTo>
                    <a:pt x="31907" y="10258"/>
                    <a:pt x="31918" y="10266"/>
                    <a:pt x="31925" y="10283"/>
                  </a:cubicBezTo>
                  <a:cubicBezTo>
                    <a:pt x="31962" y="10372"/>
                    <a:pt x="31915" y="10555"/>
                    <a:pt x="31941" y="10660"/>
                  </a:cubicBezTo>
                  <a:cubicBezTo>
                    <a:pt x="31983" y="10938"/>
                    <a:pt x="32098" y="11195"/>
                    <a:pt x="32277" y="11410"/>
                  </a:cubicBezTo>
                  <a:cubicBezTo>
                    <a:pt x="32366" y="11520"/>
                    <a:pt x="32523" y="11525"/>
                    <a:pt x="32607" y="11646"/>
                  </a:cubicBezTo>
                  <a:cubicBezTo>
                    <a:pt x="32680" y="11758"/>
                    <a:pt x="32736" y="11785"/>
                    <a:pt x="32810" y="11785"/>
                  </a:cubicBezTo>
                  <a:cubicBezTo>
                    <a:pt x="32868" y="11785"/>
                    <a:pt x="32938" y="11768"/>
                    <a:pt x="33037" y="11761"/>
                  </a:cubicBezTo>
                  <a:lnTo>
                    <a:pt x="33037" y="11761"/>
                  </a:lnTo>
                  <a:cubicBezTo>
                    <a:pt x="32962" y="11771"/>
                    <a:pt x="32733" y="12233"/>
                    <a:pt x="32904" y="12233"/>
                  </a:cubicBezTo>
                  <a:cubicBezTo>
                    <a:pt x="32914" y="12233"/>
                    <a:pt x="32925" y="12231"/>
                    <a:pt x="32937" y="12228"/>
                  </a:cubicBezTo>
                  <a:cubicBezTo>
                    <a:pt x="33079" y="12202"/>
                    <a:pt x="33142" y="11730"/>
                    <a:pt x="33294" y="11698"/>
                  </a:cubicBezTo>
                  <a:lnTo>
                    <a:pt x="33294" y="11698"/>
                  </a:lnTo>
                  <a:lnTo>
                    <a:pt x="33189" y="12118"/>
                  </a:lnTo>
                  <a:cubicBezTo>
                    <a:pt x="33115" y="12280"/>
                    <a:pt x="33021" y="12501"/>
                    <a:pt x="32843" y="12585"/>
                  </a:cubicBezTo>
                  <a:cubicBezTo>
                    <a:pt x="32893" y="12562"/>
                    <a:pt x="32934" y="12552"/>
                    <a:pt x="32968" y="12552"/>
                  </a:cubicBezTo>
                  <a:cubicBezTo>
                    <a:pt x="33138" y="12552"/>
                    <a:pt x="33146" y="12790"/>
                    <a:pt x="33325" y="12847"/>
                  </a:cubicBezTo>
                  <a:cubicBezTo>
                    <a:pt x="33404" y="13030"/>
                    <a:pt x="33367" y="13041"/>
                    <a:pt x="33178" y="13088"/>
                  </a:cubicBezTo>
                  <a:cubicBezTo>
                    <a:pt x="33016" y="13135"/>
                    <a:pt x="33142" y="13266"/>
                    <a:pt x="33032" y="13308"/>
                  </a:cubicBezTo>
                  <a:lnTo>
                    <a:pt x="33572" y="13104"/>
                  </a:lnTo>
                  <a:lnTo>
                    <a:pt x="33572" y="13104"/>
                  </a:lnTo>
                  <a:cubicBezTo>
                    <a:pt x="33629" y="13287"/>
                    <a:pt x="33215" y="13497"/>
                    <a:pt x="33236" y="13513"/>
                  </a:cubicBezTo>
                  <a:cubicBezTo>
                    <a:pt x="33351" y="13586"/>
                    <a:pt x="33713" y="13665"/>
                    <a:pt x="33593" y="13864"/>
                  </a:cubicBezTo>
                  <a:cubicBezTo>
                    <a:pt x="33498" y="14016"/>
                    <a:pt x="33362" y="14519"/>
                    <a:pt x="33671" y="14545"/>
                  </a:cubicBezTo>
                  <a:cubicBezTo>
                    <a:pt x="33808" y="14561"/>
                    <a:pt x="33708" y="14871"/>
                    <a:pt x="33860" y="14939"/>
                  </a:cubicBezTo>
                  <a:cubicBezTo>
                    <a:pt x="34148" y="15075"/>
                    <a:pt x="33713" y="15169"/>
                    <a:pt x="33697" y="15285"/>
                  </a:cubicBezTo>
                  <a:cubicBezTo>
                    <a:pt x="33666" y="15416"/>
                    <a:pt x="33870" y="15452"/>
                    <a:pt x="33870" y="15578"/>
                  </a:cubicBezTo>
                  <a:cubicBezTo>
                    <a:pt x="33870" y="15681"/>
                    <a:pt x="33839" y="15701"/>
                    <a:pt x="33784" y="15701"/>
                  </a:cubicBezTo>
                  <a:cubicBezTo>
                    <a:pt x="33754" y="15701"/>
                    <a:pt x="33718" y="15695"/>
                    <a:pt x="33676" y="15694"/>
                  </a:cubicBezTo>
                  <a:cubicBezTo>
                    <a:pt x="33673" y="15693"/>
                    <a:pt x="33670" y="15693"/>
                    <a:pt x="33666" y="15693"/>
                  </a:cubicBezTo>
                  <a:cubicBezTo>
                    <a:pt x="33543" y="15693"/>
                    <a:pt x="33698" y="15888"/>
                    <a:pt x="33718" y="15898"/>
                  </a:cubicBezTo>
                  <a:cubicBezTo>
                    <a:pt x="33818" y="15977"/>
                    <a:pt x="33750" y="16008"/>
                    <a:pt x="33729" y="16061"/>
                  </a:cubicBezTo>
                  <a:cubicBezTo>
                    <a:pt x="33701" y="16130"/>
                    <a:pt x="33809" y="16138"/>
                    <a:pt x="33918" y="16138"/>
                  </a:cubicBezTo>
                  <a:cubicBezTo>
                    <a:pt x="33949" y="16138"/>
                    <a:pt x="33980" y="16137"/>
                    <a:pt x="34008" y="16137"/>
                  </a:cubicBezTo>
                  <a:cubicBezTo>
                    <a:pt x="34128" y="16137"/>
                    <a:pt x="34196" y="16148"/>
                    <a:pt x="33981" y="16265"/>
                  </a:cubicBezTo>
                  <a:cubicBezTo>
                    <a:pt x="33739" y="16391"/>
                    <a:pt x="33766" y="16601"/>
                    <a:pt x="33944" y="16742"/>
                  </a:cubicBezTo>
                  <a:cubicBezTo>
                    <a:pt x="34143" y="16900"/>
                    <a:pt x="34195" y="17015"/>
                    <a:pt x="33855" y="17104"/>
                  </a:cubicBezTo>
                  <a:cubicBezTo>
                    <a:pt x="33655" y="17120"/>
                    <a:pt x="34033" y="17597"/>
                    <a:pt x="33828" y="17749"/>
                  </a:cubicBezTo>
                  <a:cubicBezTo>
                    <a:pt x="33836" y="17746"/>
                    <a:pt x="33845" y="17744"/>
                    <a:pt x="33854" y="17744"/>
                  </a:cubicBezTo>
                  <a:cubicBezTo>
                    <a:pt x="34009" y="17744"/>
                    <a:pt x="34370" y="18193"/>
                    <a:pt x="34165" y="18193"/>
                  </a:cubicBezTo>
                  <a:cubicBezTo>
                    <a:pt x="34138" y="18193"/>
                    <a:pt x="34102" y="18186"/>
                    <a:pt x="34054" y="18168"/>
                  </a:cubicBezTo>
                  <a:lnTo>
                    <a:pt x="34054" y="18168"/>
                  </a:lnTo>
                  <a:cubicBezTo>
                    <a:pt x="33655" y="18237"/>
                    <a:pt x="34038" y="18520"/>
                    <a:pt x="34138" y="18708"/>
                  </a:cubicBezTo>
                  <a:cubicBezTo>
                    <a:pt x="34201" y="18824"/>
                    <a:pt x="34274" y="18986"/>
                    <a:pt x="34274" y="19117"/>
                  </a:cubicBezTo>
                  <a:cubicBezTo>
                    <a:pt x="34274" y="19201"/>
                    <a:pt x="34201" y="19191"/>
                    <a:pt x="34243" y="19296"/>
                  </a:cubicBezTo>
                  <a:cubicBezTo>
                    <a:pt x="34292" y="19427"/>
                    <a:pt x="34569" y="19718"/>
                    <a:pt x="34731" y="19718"/>
                  </a:cubicBezTo>
                  <a:cubicBezTo>
                    <a:pt x="34754" y="19718"/>
                    <a:pt x="34775" y="19712"/>
                    <a:pt x="34792" y="19699"/>
                  </a:cubicBezTo>
                  <a:lnTo>
                    <a:pt x="34792" y="19699"/>
                  </a:lnTo>
                  <a:cubicBezTo>
                    <a:pt x="34678" y="19791"/>
                    <a:pt x="34539" y="19865"/>
                    <a:pt x="34683" y="20040"/>
                  </a:cubicBezTo>
                  <a:cubicBezTo>
                    <a:pt x="34772" y="20156"/>
                    <a:pt x="35103" y="20124"/>
                    <a:pt x="35040" y="20281"/>
                  </a:cubicBezTo>
                  <a:cubicBezTo>
                    <a:pt x="35040" y="20281"/>
                    <a:pt x="35114" y="20310"/>
                    <a:pt x="35171" y="20310"/>
                  </a:cubicBezTo>
                  <a:cubicBezTo>
                    <a:pt x="35195" y="20310"/>
                    <a:pt x="35216" y="20306"/>
                    <a:pt x="35228" y="20292"/>
                  </a:cubicBezTo>
                  <a:cubicBezTo>
                    <a:pt x="35240" y="20280"/>
                    <a:pt x="35251" y="20275"/>
                    <a:pt x="35261" y="20275"/>
                  </a:cubicBezTo>
                  <a:cubicBezTo>
                    <a:pt x="35305" y="20275"/>
                    <a:pt x="35344" y="20362"/>
                    <a:pt x="35365" y="20391"/>
                  </a:cubicBezTo>
                  <a:cubicBezTo>
                    <a:pt x="35450" y="20538"/>
                    <a:pt x="35591" y="20712"/>
                    <a:pt x="35726" y="20712"/>
                  </a:cubicBezTo>
                  <a:cubicBezTo>
                    <a:pt x="35792" y="20712"/>
                    <a:pt x="35856" y="20670"/>
                    <a:pt x="35912" y="20562"/>
                  </a:cubicBezTo>
                  <a:lnTo>
                    <a:pt x="35912" y="20562"/>
                  </a:lnTo>
                  <a:cubicBezTo>
                    <a:pt x="35872" y="20648"/>
                    <a:pt x="35799" y="20838"/>
                    <a:pt x="35935" y="20838"/>
                  </a:cubicBezTo>
                  <a:cubicBezTo>
                    <a:pt x="35949" y="20838"/>
                    <a:pt x="35965" y="20836"/>
                    <a:pt x="35983" y="20832"/>
                  </a:cubicBezTo>
                  <a:cubicBezTo>
                    <a:pt x="36104" y="20792"/>
                    <a:pt x="36137" y="20758"/>
                    <a:pt x="36198" y="20758"/>
                  </a:cubicBezTo>
                  <a:cubicBezTo>
                    <a:pt x="36232" y="20758"/>
                    <a:pt x="36275" y="20768"/>
                    <a:pt x="36346" y="20793"/>
                  </a:cubicBezTo>
                  <a:lnTo>
                    <a:pt x="36346" y="20793"/>
                  </a:lnTo>
                  <a:cubicBezTo>
                    <a:pt x="36338" y="20791"/>
                    <a:pt x="36331" y="20790"/>
                    <a:pt x="36323" y="20790"/>
                  </a:cubicBezTo>
                  <a:cubicBezTo>
                    <a:pt x="36221" y="20790"/>
                    <a:pt x="36176" y="21031"/>
                    <a:pt x="36345" y="21094"/>
                  </a:cubicBezTo>
                  <a:cubicBezTo>
                    <a:pt x="36445" y="21130"/>
                    <a:pt x="36550" y="21148"/>
                    <a:pt x="36656" y="21148"/>
                  </a:cubicBezTo>
                  <a:cubicBezTo>
                    <a:pt x="36706" y="21148"/>
                    <a:pt x="36756" y="21144"/>
                    <a:pt x="36807" y="21136"/>
                  </a:cubicBezTo>
                  <a:cubicBezTo>
                    <a:pt x="37126" y="21099"/>
                    <a:pt x="37137" y="21021"/>
                    <a:pt x="37163" y="20795"/>
                  </a:cubicBezTo>
                  <a:cubicBezTo>
                    <a:pt x="37420" y="20806"/>
                    <a:pt x="37357" y="20853"/>
                    <a:pt x="37457" y="21010"/>
                  </a:cubicBezTo>
                  <a:cubicBezTo>
                    <a:pt x="37457" y="21010"/>
                    <a:pt x="37581" y="20767"/>
                    <a:pt x="37577" y="20707"/>
                  </a:cubicBezTo>
                  <a:lnTo>
                    <a:pt x="37577" y="20707"/>
                  </a:lnTo>
                  <a:cubicBezTo>
                    <a:pt x="37593" y="20927"/>
                    <a:pt x="37677" y="21094"/>
                    <a:pt x="37792" y="21288"/>
                  </a:cubicBezTo>
                  <a:cubicBezTo>
                    <a:pt x="37918" y="21162"/>
                    <a:pt x="38023" y="21010"/>
                    <a:pt x="38102" y="20848"/>
                  </a:cubicBezTo>
                  <a:cubicBezTo>
                    <a:pt x="38227" y="20575"/>
                    <a:pt x="38505" y="20596"/>
                    <a:pt x="38757" y="20528"/>
                  </a:cubicBezTo>
                  <a:cubicBezTo>
                    <a:pt x="38893" y="20517"/>
                    <a:pt x="39381" y="20339"/>
                    <a:pt x="39271" y="20145"/>
                  </a:cubicBezTo>
                  <a:cubicBezTo>
                    <a:pt x="39166" y="19993"/>
                    <a:pt x="39061" y="19846"/>
                    <a:pt x="38940" y="19710"/>
                  </a:cubicBezTo>
                  <a:cubicBezTo>
                    <a:pt x="38961" y="19695"/>
                    <a:pt x="38982" y="19689"/>
                    <a:pt x="39003" y="19689"/>
                  </a:cubicBezTo>
                  <a:cubicBezTo>
                    <a:pt x="39123" y="19689"/>
                    <a:pt x="39253" y="19896"/>
                    <a:pt x="39320" y="19974"/>
                  </a:cubicBezTo>
                  <a:lnTo>
                    <a:pt x="39320" y="19974"/>
                  </a:lnTo>
                  <a:cubicBezTo>
                    <a:pt x="39271" y="19916"/>
                    <a:pt x="39355" y="19889"/>
                    <a:pt x="39455" y="19889"/>
                  </a:cubicBezTo>
                  <a:cubicBezTo>
                    <a:pt x="39538" y="19889"/>
                    <a:pt x="39632" y="19908"/>
                    <a:pt x="39669" y="19941"/>
                  </a:cubicBezTo>
                  <a:cubicBezTo>
                    <a:pt x="39717" y="19988"/>
                    <a:pt x="39785" y="20066"/>
                    <a:pt x="39861" y="20066"/>
                  </a:cubicBezTo>
                  <a:cubicBezTo>
                    <a:pt x="39894" y="20066"/>
                    <a:pt x="39928" y="20052"/>
                    <a:pt x="39963" y="20014"/>
                  </a:cubicBezTo>
                  <a:lnTo>
                    <a:pt x="39553" y="19630"/>
                  </a:lnTo>
                  <a:lnTo>
                    <a:pt x="39553" y="19630"/>
                  </a:lnTo>
                  <a:cubicBezTo>
                    <a:pt x="39587" y="19660"/>
                    <a:pt x="39626" y="19673"/>
                    <a:pt x="39668" y="19673"/>
                  </a:cubicBezTo>
                  <a:cubicBezTo>
                    <a:pt x="39925" y="19673"/>
                    <a:pt x="40293" y="19168"/>
                    <a:pt x="40351" y="18981"/>
                  </a:cubicBezTo>
                  <a:lnTo>
                    <a:pt x="40351" y="18981"/>
                  </a:lnTo>
                  <a:cubicBezTo>
                    <a:pt x="40323" y="19039"/>
                    <a:pt x="40283" y="19058"/>
                    <a:pt x="40240" y="19058"/>
                  </a:cubicBezTo>
                  <a:cubicBezTo>
                    <a:pt x="40176" y="19058"/>
                    <a:pt x="40105" y="19016"/>
                    <a:pt x="40052" y="18992"/>
                  </a:cubicBezTo>
                  <a:cubicBezTo>
                    <a:pt x="40188" y="18766"/>
                    <a:pt x="40723" y="18798"/>
                    <a:pt x="40555" y="18420"/>
                  </a:cubicBezTo>
                  <a:cubicBezTo>
                    <a:pt x="40519" y="18373"/>
                    <a:pt x="40309" y="18085"/>
                    <a:pt x="40477" y="18069"/>
                  </a:cubicBezTo>
                  <a:cubicBezTo>
                    <a:pt x="40479" y="18068"/>
                    <a:pt x="40481" y="18068"/>
                    <a:pt x="40483" y="18068"/>
                  </a:cubicBezTo>
                  <a:cubicBezTo>
                    <a:pt x="40543" y="18068"/>
                    <a:pt x="40678" y="18205"/>
                    <a:pt x="40753" y="18205"/>
                  </a:cubicBezTo>
                  <a:cubicBezTo>
                    <a:pt x="40785" y="18205"/>
                    <a:pt x="40805" y="18182"/>
                    <a:pt x="40807" y="18116"/>
                  </a:cubicBezTo>
                  <a:cubicBezTo>
                    <a:pt x="40817" y="17849"/>
                    <a:pt x="40650" y="17791"/>
                    <a:pt x="40723" y="17560"/>
                  </a:cubicBezTo>
                  <a:cubicBezTo>
                    <a:pt x="40776" y="17382"/>
                    <a:pt x="40875" y="17240"/>
                    <a:pt x="40880" y="17046"/>
                  </a:cubicBezTo>
                  <a:cubicBezTo>
                    <a:pt x="40880" y="16906"/>
                    <a:pt x="40765" y="16794"/>
                    <a:pt x="40675" y="16794"/>
                  </a:cubicBezTo>
                  <a:cubicBezTo>
                    <a:pt x="40620" y="16794"/>
                    <a:pt x="40575" y="16835"/>
                    <a:pt x="40571" y="16936"/>
                  </a:cubicBezTo>
                  <a:cubicBezTo>
                    <a:pt x="40571" y="16810"/>
                    <a:pt x="40576" y="16685"/>
                    <a:pt x="40597" y="16559"/>
                  </a:cubicBezTo>
                  <a:cubicBezTo>
                    <a:pt x="40629" y="16443"/>
                    <a:pt x="40723" y="16391"/>
                    <a:pt x="40786" y="16291"/>
                  </a:cubicBezTo>
                  <a:cubicBezTo>
                    <a:pt x="40828" y="16228"/>
                    <a:pt x="40781" y="16160"/>
                    <a:pt x="40749" y="16103"/>
                  </a:cubicBezTo>
                  <a:cubicBezTo>
                    <a:pt x="40709" y="16028"/>
                    <a:pt x="40662" y="16010"/>
                    <a:pt x="40604" y="16010"/>
                  </a:cubicBezTo>
                  <a:cubicBezTo>
                    <a:pt x="40556" y="16010"/>
                    <a:pt x="40501" y="16022"/>
                    <a:pt x="40435" y="16024"/>
                  </a:cubicBezTo>
                  <a:cubicBezTo>
                    <a:pt x="40507" y="16086"/>
                    <a:pt x="40497" y="16135"/>
                    <a:pt x="40451" y="16135"/>
                  </a:cubicBezTo>
                  <a:cubicBezTo>
                    <a:pt x="40430" y="16135"/>
                    <a:pt x="40402" y="16125"/>
                    <a:pt x="40372" y="16103"/>
                  </a:cubicBezTo>
                  <a:cubicBezTo>
                    <a:pt x="40288" y="16040"/>
                    <a:pt x="40215" y="15930"/>
                    <a:pt x="40246" y="15830"/>
                  </a:cubicBezTo>
                  <a:cubicBezTo>
                    <a:pt x="40262" y="15783"/>
                    <a:pt x="40296" y="15767"/>
                    <a:pt x="40338" y="15767"/>
                  </a:cubicBezTo>
                  <a:cubicBezTo>
                    <a:pt x="40414" y="15767"/>
                    <a:pt x="40517" y="15818"/>
                    <a:pt x="40583" y="15818"/>
                  </a:cubicBezTo>
                  <a:cubicBezTo>
                    <a:pt x="40625" y="15818"/>
                    <a:pt x="40653" y="15798"/>
                    <a:pt x="40650" y="15730"/>
                  </a:cubicBezTo>
                  <a:cubicBezTo>
                    <a:pt x="40654" y="15639"/>
                    <a:pt x="40520" y="15239"/>
                    <a:pt x="40382" y="15239"/>
                  </a:cubicBezTo>
                  <a:cubicBezTo>
                    <a:pt x="40361" y="15239"/>
                    <a:pt x="40340" y="15248"/>
                    <a:pt x="40319" y="15269"/>
                  </a:cubicBezTo>
                  <a:cubicBezTo>
                    <a:pt x="40243" y="15345"/>
                    <a:pt x="40205" y="15400"/>
                    <a:pt x="40147" y="15400"/>
                  </a:cubicBezTo>
                  <a:cubicBezTo>
                    <a:pt x="40113" y="15400"/>
                    <a:pt x="40073" y="15382"/>
                    <a:pt x="40015" y="15337"/>
                  </a:cubicBezTo>
                  <a:cubicBezTo>
                    <a:pt x="39916" y="15264"/>
                    <a:pt x="39837" y="15138"/>
                    <a:pt x="39937" y="15038"/>
                  </a:cubicBezTo>
                  <a:cubicBezTo>
                    <a:pt x="39987" y="14982"/>
                    <a:pt x="40087" y="14966"/>
                    <a:pt x="40195" y="14966"/>
                  </a:cubicBezTo>
                  <a:cubicBezTo>
                    <a:pt x="40338" y="14966"/>
                    <a:pt x="40495" y="14994"/>
                    <a:pt x="40574" y="14994"/>
                  </a:cubicBezTo>
                  <a:cubicBezTo>
                    <a:pt x="40602" y="14994"/>
                    <a:pt x="40620" y="14990"/>
                    <a:pt x="40623" y="14981"/>
                  </a:cubicBezTo>
                  <a:cubicBezTo>
                    <a:pt x="40650" y="14860"/>
                    <a:pt x="40618" y="14734"/>
                    <a:pt x="40534" y="14640"/>
                  </a:cubicBezTo>
                  <a:cubicBezTo>
                    <a:pt x="40496" y="14597"/>
                    <a:pt x="40453" y="14589"/>
                    <a:pt x="40409" y="14589"/>
                  </a:cubicBezTo>
                  <a:cubicBezTo>
                    <a:pt x="40383" y="14589"/>
                    <a:pt x="40358" y="14592"/>
                    <a:pt x="40332" y="14592"/>
                  </a:cubicBezTo>
                  <a:cubicBezTo>
                    <a:pt x="40293" y="14592"/>
                    <a:pt x="40255" y="14586"/>
                    <a:pt x="40220" y="14556"/>
                  </a:cubicBezTo>
                  <a:cubicBezTo>
                    <a:pt x="40036" y="14388"/>
                    <a:pt x="40613" y="14351"/>
                    <a:pt x="40466" y="14194"/>
                  </a:cubicBezTo>
                  <a:cubicBezTo>
                    <a:pt x="40356" y="14076"/>
                    <a:pt x="40225" y="14035"/>
                    <a:pt x="40085" y="14035"/>
                  </a:cubicBezTo>
                  <a:cubicBezTo>
                    <a:pt x="40068" y="14035"/>
                    <a:pt x="40051" y="14036"/>
                    <a:pt x="40033" y="14037"/>
                  </a:cubicBezTo>
                  <a:lnTo>
                    <a:pt x="40033" y="14037"/>
                  </a:lnTo>
                  <a:cubicBezTo>
                    <a:pt x="40156" y="14024"/>
                    <a:pt x="40289" y="14012"/>
                    <a:pt x="40377" y="13937"/>
                  </a:cubicBezTo>
                  <a:cubicBezTo>
                    <a:pt x="40498" y="13832"/>
                    <a:pt x="40650" y="13570"/>
                    <a:pt x="40534" y="13429"/>
                  </a:cubicBezTo>
                  <a:cubicBezTo>
                    <a:pt x="40530" y="13422"/>
                    <a:pt x="40524" y="13420"/>
                    <a:pt x="40517" y="13420"/>
                  </a:cubicBezTo>
                  <a:cubicBezTo>
                    <a:pt x="40478" y="13420"/>
                    <a:pt x="40405" y="13500"/>
                    <a:pt x="40335" y="13500"/>
                  </a:cubicBezTo>
                  <a:cubicBezTo>
                    <a:pt x="40314" y="13500"/>
                    <a:pt x="40292" y="13492"/>
                    <a:pt x="40272" y="13471"/>
                  </a:cubicBezTo>
                  <a:cubicBezTo>
                    <a:pt x="40194" y="13392"/>
                    <a:pt x="40183" y="13256"/>
                    <a:pt x="40194" y="13151"/>
                  </a:cubicBezTo>
                  <a:cubicBezTo>
                    <a:pt x="40199" y="13030"/>
                    <a:pt x="40325" y="12910"/>
                    <a:pt x="40288" y="12815"/>
                  </a:cubicBezTo>
                  <a:cubicBezTo>
                    <a:pt x="40230" y="12663"/>
                    <a:pt x="39963" y="12731"/>
                    <a:pt x="40010" y="12553"/>
                  </a:cubicBezTo>
                  <a:cubicBezTo>
                    <a:pt x="40042" y="12459"/>
                    <a:pt x="40340" y="12359"/>
                    <a:pt x="40183" y="12270"/>
                  </a:cubicBezTo>
                  <a:cubicBezTo>
                    <a:pt x="40026" y="12176"/>
                    <a:pt x="39748" y="12275"/>
                    <a:pt x="39690" y="12055"/>
                  </a:cubicBezTo>
                  <a:lnTo>
                    <a:pt x="39848" y="12008"/>
                  </a:lnTo>
                  <a:cubicBezTo>
                    <a:pt x="39878" y="11987"/>
                    <a:pt x="39902" y="11976"/>
                    <a:pt x="39922" y="11976"/>
                  </a:cubicBezTo>
                  <a:cubicBezTo>
                    <a:pt x="39946" y="11976"/>
                    <a:pt x="39962" y="11992"/>
                    <a:pt x="39973" y="12024"/>
                  </a:cubicBezTo>
                  <a:cubicBezTo>
                    <a:pt x="40042" y="12024"/>
                    <a:pt x="39753" y="11693"/>
                    <a:pt x="39737" y="11651"/>
                  </a:cubicBezTo>
                  <a:cubicBezTo>
                    <a:pt x="39680" y="11536"/>
                    <a:pt x="39790" y="11436"/>
                    <a:pt x="39716" y="11337"/>
                  </a:cubicBezTo>
                  <a:cubicBezTo>
                    <a:pt x="39633" y="11232"/>
                    <a:pt x="39564" y="11242"/>
                    <a:pt x="39522" y="11106"/>
                  </a:cubicBezTo>
                  <a:cubicBezTo>
                    <a:pt x="39475" y="11001"/>
                    <a:pt x="39460" y="10881"/>
                    <a:pt x="39480" y="10770"/>
                  </a:cubicBezTo>
                  <a:cubicBezTo>
                    <a:pt x="39507" y="10550"/>
                    <a:pt x="39218" y="10576"/>
                    <a:pt x="39155" y="10414"/>
                  </a:cubicBezTo>
                  <a:cubicBezTo>
                    <a:pt x="39087" y="10251"/>
                    <a:pt x="39334" y="10073"/>
                    <a:pt x="39266" y="9911"/>
                  </a:cubicBezTo>
                  <a:cubicBezTo>
                    <a:pt x="39213" y="9779"/>
                    <a:pt x="38982" y="9800"/>
                    <a:pt x="38883" y="9711"/>
                  </a:cubicBezTo>
                  <a:cubicBezTo>
                    <a:pt x="38731" y="9575"/>
                    <a:pt x="39150" y="9428"/>
                    <a:pt x="39245" y="9386"/>
                  </a:cubicBezTo>
                  <a:cubicBezTo>
                    <a:pt x="39098" y="9329"/>
                    <a:pt x="38946" y="9292"/>
                    <a:pt x="38788" y="9281"/>
                  </a:cubicBezTo>
                  <a:cubicBezTo>
                    <a:pt x="38411" y="9266"/>
                    <a:pt x="38673" y="9124"/>
                    <a:pt x="38867" y="9024"/>
                  </a:cubicBezTo>
                  <a:lnTo>
                    <a:pt x="38867" y="9024"/>
                  </a:lnTo>
                  <a:cubicBezTo>
                    <a:pt x="38832" y="9042"/>
                    <a:pt x="38801" y="9050"/>
                    <a:pt x="38774" y="9050"/>
                  </a:cubicBezTo>
                  <a:cubicBezTo>
                    <a:pt x="38597" y="9050"/>
                    <a:pt x="38555" y="8734"/>
                    <a:pt x="38414" y="8734"/>
                  </a:cubicBezTo>
                  <a:cubicBezTo>
                    <a:pt x="38396" y="8734"/>
                    <a:pt x="38376" y="8740"/>
                    <a:pt x="38353" y="8752"/>
                  </a:cubicBezTo>
                  <a:cubicBezTo>
                    <a:pt x="38400" y="8610"/>
                    <a:pt x="38469" y="8458"/>
                    <a:pt x="38400" y="8317"/>
                  </a:cubicBezTo>
                  <a:lnTo>
                    <a:pt x="38400" y="8317"/>
                  </a:lnTo>
                  <a:cubicBezTo>
                    <a:pt x="38362" y="8338"/>
                    <a:pt x="38333" y="8347"/>
                    <a:pt x="38311" y="8347"/>
                  </a:cubicBezTo>
                  <a:cubicBezTo>
                    <a:pt x="38248" y="8347"/>
                    <a:pt x="38234" y="8277"/>
                    <a:pt x="38180" y="8196"/>
                  </a:cubicBezTo>
                  <a:cubicBezTo>
                    <a:pt x="38081" y="8049"/>
                    <a:pt x="37845" y="8075"/>
                    <a:pt x="37771" y="7939"/>
                  </a:cubicBezTo>
                  <a:cubicBezTo>
                    <a:pt x="37756" y="7909"/>
                    <a:pt x="38056" y="7370"/>
                    <a:pt x="37846" y="7370"/>
                  </a:cubicBezTo>
                  <a:cubicBezTo>
                    <a:pt x="37838" y="7370"/>
                    <a:pt x="37829" y="7371"/>
                    <a:pt x="37818" y="7373"/>
                  </a:cubicBezTo>
                  <a:cubicBezTo>
                    <a:pt x="37746" y="7389"/>
                    <a:pt x="37544" y="7655"/>
                    <a:pt x="37463" y="7655"/>
                  </a:cubicBezTo>
                  <a:cubicBezTo>
                    <a:pt x="37439" y="7655"/>
                    <a:pt x="37426" y="7630"/>
                    <a:pt x="37430" y="7567"/>
                  </a:cubicBezTo>
                  <a:cubicBezTo>
                    <a:pt x="37446" y="7394"/>
                    <a:pt x="37520" y="7331"/>
                    <a:pt x="37315" y="7305"/>
                  </a:cubicBezTo>
                  <a:cubicBezTo>
                    <a:pt x="37315" y="7305"/>
                    <a:pt x="37178" y="7329"/>
                    <a:pt x="37120" y="7329"/>
                  </a:cubicBezTo>
                  <a:cubicBezTo>
                    <a:pt x="37102" y="7329"/>
                    <a:pt x="37091" y="7327"/>
                    <a:pt x="37095" y="7320"/>
                  </a:cubicBezTo>
                  <a:cubicBezTo>
                    <a:pt x="37158" y="7184"/>
                    <a:pt x="37520" y="7189"/>
                    <a:pt x="37546" y="7090"/>
                  </a:cubicBezTo>
                  <a:cubicBezTo>
                    <a:pt x="37551" y="7058"/>
                    <a:pt x="37383" y="7043"/>
                    <a:pt x="37383" y="7043"/>
                  </a:cubicBezTo>
                  <a:cubicBezTo>
                    <a:pt x="37266" y="7027"/>
                    <a:pt x="37258" y="6987"/>
                    <a:pt x="37200" y="6898"/>
                  </a:cubicBezTo>
                  <a:lnTo>
                    <a:pt x="37200" y="6898"/>
                  </a:lnTo>
                  <a:cubicBezTo>
                    <a:pt x="37211" y="6914"/>
                    <a:pt x="37223" y="6920"/>
                    <a:pt x="37236" y="6920"/>
                  </a:cubicBezTo>
                  <a:cubicBezTo>
                    <a:pt x="37274" y="6920"/>
                    <a:pt x="37320" y="6863"/>
                    <a:pt x="37368" y="6831"/>
                  </a:cubicBezTo>
                  <a:lnTo>
                    <a:pt x="37368" y="6831"/>
                  </a:lnTo>
                  <a:cubicBezTo>
                    <a:pt x="37353" y="6840"/>
                    <a:pt x="37340" y="6844"/>
                    <a:pt x="37329" y="6844"/>
                  </a:cubicBezTo>
                  <a:cubicBezTo>
                    <a:pt x="37261" y="6844"/>
                    <a:pt x="37251" y="6700"/>
                    <a:pt x="37189" y="6660"/>
                  </a:cubicBezTo>
                  <a:cubicBezTo>
                    <a:pt x="37168" y="6677"/>
                    <a:pt x="37133" y="6708"/>
                    <a:pt x="37101" y="6708"/>
                  </a:cubicBezTo>
                  <a:cubicBezTo>
                    <a:pt x="37094" y="6708"/>
                    <a:pt x="37086" y="6706"/>
                    <a:pt x="37079" y="6702"/>
                  </a:cubicBezTo>
                  <a:cubicBezTo>
                    <a:pt x="36948" y="6644"/>
                    <a:pt x="36828" y="6492"/>
                    <a:pt x="36938" y="6392"/>
                  </a:cubicBezTo>
                  <a:cubicBezTo>
                    <a:pt x="37077" y="6279"/>
                    <a:pt x="36960" y="6058"/>
                    <a:pt x="36829" y="6058"/>
                  </a:cubicBezTo>
                  <a:cubicBezTo>
                    <a:pt x="36802" y="6058"/>
                    <a:pt x="36775" y="6067"/>
                    <a:pt x="36749" y="6088"/>
                  </a:cubicBezTo>
                  <a:cubicBezTo>
                    <a:pt x="36673" y="6042"/>
                    <a:pt x="36614" y="5852"/>
                    <a:pt x="36508" y="5852"/>
                  </a:cubicBezTo>
                  <a:cubicBezTo>
                    <a:pt x="36483" y="5852"/>
                    <a:pt x="36455" y="5863"/>
                    <a:pt x="36424" y="5889"/>
                  </a:cubicBezTo>
                  <a:cubicBezTo>
                    <a:pt x="36376" y="5627"/>
                    <a:pt x="36302" y="4973"/>
                    <a:pt x="35925" y="4973"/>
                  </a:cubicBezTo>
                  <a:cubicBezTo>
                    <a:pt x="35888" y="4973"/>
                    <a:pt x="35848" y="4979"/>
                    <a:pt x="35805" y="4993"/>
                  </a:cubicBezTo>
                  <a:cubicBezTo>
                    <a:pt x="36053" y="4769"/>
                    <a:pt x="36032" y="4710"/>
                    <a:pt x="35915" y="4710"/>
                  </a:cubicBezTo>
                  <a:cubicBezTo>
                    <a:pt x="35783" y="4710"/>
                    <a:pt x="35533" y="4784"/>
                    <a:pt x="35406" y="4784"/>
                  </a:cubicBezTo>
                  <a:cubicBezTo>
                    <a:pt x="35356" y="4784"/>
                    <a:pt x="35325" y="4772"/>
                    <a:pt x="35328" y="4741"/>
                  </a:cubicBezTo>
                  <a:cubicBezTo>
                    <a:pt x="35338" y="4573"/>
                    <a:pt x="35506" y="4316"/>
                    <a:pt x="35218" y="4306"/>
                  </a:cubicBezTo>
                  <a:cubicBezTo>
                    <a:pt x="35217" y="4306"/>
                    <a:pt x="35215" y="4306"/>
                    <a:pt x="35214" y="4306"/>
                  </a:cubicBezTo>
                  <a:cubicBezTo>
                    <a:pt x="35129" y="4306"/>
                    <a:pt x="34659" y="4454"/>
                    <a:pt x="34647" y="4488"/>
                  </a:cubicBezTo>
                  <a:lnTo>
                    <a:pt x="34647" y="4488"/>
                  </a:lnTo>
                  <a:cubicBezTo>
                    <a:pt x="34684" y="4300"/>
                    <a:pt x="34934" y="4237"/>
                    <a:pt x="34662" y="4070"/>
                  </a:cubicBezTo>
                  <a:cubicBezTo>
                    <a:pt x="34639" y="4057"/>
                    <a:pt x="34619" y="4052"/>
                    <a:pt x="34601" y="4052"/>
                  </a:cubicBezTo>
                  <a:cubicBezTo>
                    <a:pt x="34519" y="4052"/>
                    <a:pt x="34477" y="4161"/>
                    <a:pt x="34400" y="4161"/>
                  </a:cubicBezTo>
                  <a:cubicBezTo>
                    <a:pt x="34377" y="4161"/>
                    <a:pt x="34352" y="4152"/>
                    <a:pt x="34321" y="4127"/>
                  </a:cubicBezTo>
                  <a:cubicBezTo>
                    <a:pt x="34400" y="4033"/>
                    <a:pt x="34636" y="3844"/>
                    <a:pt x="34610" y="3713"/>
                  </a:cubicBezTo>
                  <a:cubicBezTo>
                    <a:pt x="34595" y="3638"/>
                    <a:pt x="34487" y="3554"/>
                    <a:pt x="34395" y="3554"/>
                  </a:cubicBezTo>
                  <a:cubicBezTo>
                    <a:pt x="34359" y="3554"/>
                    <a:pt x="34325" y="3567"/>
                    <a:pt x="34300" y="3598"/>
                  </a:cubicBezTo>
                  <a:cubicBezTo>
                    <a:pt x="34289" y="3612"/>
                    <a:pt x="34271" y="3618"/>
                    <a:pt x="34249" y="3618"/>
                  </a:cubicBezTo>
                  <a:cubicBezTo>
                    <a:pt x="34133" y="3618"/>
                    <a:pt x="33904" y="3450"/>
                    <a:pt x="33860" y="3420"/>
                  </a:cubicBezTo>
                  <a:cubicBezTo>
                    <a:pt x="33766" y="3357"/>
                    <a:pt x="33467" y="3199"/>
                    <a:pt x="33519" y="3032"/>
                  </a:cubicBezTo>
                  <a:cubicBezTo>
                    <a:pt x="33582" y="2822"/>
                    <a:pt x="33530" y="2623"/>
                    <a:pt x="33262" y="2607"/>
                  </a:cubicBezTo>
                  <a:cubicBezTo>
                    <a:pt x="33260" y="2607"/>
                    <a:pt x="33257" y="2607"/>
                    <a:pt x="33255" y="2607"/>
                  </a:cubicBezTo>
                  <a:cubicBezTo>
                    <a:pt x="33158" y="2607"/>
                    <a:pt x="33082" y="2682"/>
                    <a:pt x="32991" y="2682"/>
                  </a:cubicBezTo>
                  <a:cubicBezTo>
                    <a:pt x="32967" y="2682"/>
                    <a:pt x="32943" y="2677"/>
                    <a:pt x="32916" y="2665"/>
                  </a:cubicBezTo>
                  <a:cubicBezTo>
                    <a:pt x="32796" y="2617"/>
                    <a:pt x="32706" y="2492"/>
                    <a:pt x="32628" y="2392"/>
                  </a:cubicBezTo>
                  <a:cubicBezTo>
                    <a:pt x="32609" y="2373"/>
                    <a:pt x="32293" y="2058"/>
                    <a:pt x="32219" y="2058"/>
                  </a:cubicBezTo>
                  <a:cubicBezTo>
                    <a:pt x="32210" y="2058"/>
                    <a:pt x="32204" y="2062"/>
                    <a:pt x="32203" y="2072"/>
                  </a:cubicBezTo>
                  <a:cubicBezTo>
                    <a:pt x="32190" y="2173"/>
                    <a:pt x="32157" y="2210"/>
                    <a:pt x="32112" y="2210"/>
                  </a:cubicBezTo>
                  <a:cubicBezTo>
                    <a:pt x="31996" y="2210"/>
                    <a:pt x="31804" y="1956"/>
                    <a:pt x="31695" y="1899"/>
                  </a:cubicBezTo>
                  <a:cubicBezTo>
                    <a:pt x="31579" y="1831"/>
                    <a:pt x="31459" y="1773"/>
                    <a:pt x="31333" y="1737"/>
                  </a:cubicBezTo>
                  <a:cubicBezTo>
                    <a:pt x="31292" y="1725"/>
                    <a:pt x="31266" y="1720"/>
                    <a:pt x="31249" y="1720"/>
                  </a:cubicBezTo>
                  <a:cubicBezTo>
                    <a:pt x="31212" y="1720"/>
                    <a:pt x="31221" y="1746"/>
                    <a:pt x="31217" y="1789"/>
                  </a:cubicBezTo>
                  <a:cubicBezTo>
                    <a:pt x="31216" y="1801"/>
                    <a:pt x="31209" y="1806"/>
                    <a:pt x="31200" y="1806"/>
                  </a:cubicBezTo>
                  <a:cubicBezTo>
                    <a:pt x="31152" y="1806"/>
                    <a:pt x="31025" y="1677"/>
                    <a:pt x="31008" y="1668"/>
                  </a:cubicBezTo>
                  <a:cubicBezTo>
                    <a:pt x="30929" y="1632"/>
                    <a:pt x="30845" y="1606"/>
                    <a:pt x="30761" y="1590"/>
                  </a:cubicBezTo>
                  <a:cubicBezTo>
                    <a:pt x="30662" y="1579"/>
                    <a:pt x="30331" y="1616"/>
                    <a:pt x="30394" y="1448"/>
                  </a:cubicBezTo>
                  <a:cubicBezTo>
                    <a:pt x="30468" y="1249"/>
                    <a:pt x="30242" y="1139"/>
                    <a:pt x="30080" y="1139"/>
                  </a:cubicBezTo>
                  <a:cubicBezTo>
                    <a:pt x="30078" y="1139"/>
                    <a:pt x="30076" y="1139"/>
                    <a:pt x="30074" y="1139"/>
                  </a:cubicBezTo>
                  <a:cubicBezTo>
                    <a:pt x="29940" y="1139"/>
                    <a:pt x="29981" y="1310"/>
                    <a:pt x="29872" y="1310"/>
                  </a:cubicBezTo>
                  <a:cubicBezTo>
                    <a:pt x="29854" y="1310"/>
                    <a:pt x="29833" y="1306"/>
                    <a:pt x="29807" y="1296"/>
                  </a:cubicBezTo>
                  <a:cubicBezTo>
                    <a:pt x="29859" y="1165"/>
                    <a:pt x="29938" y="1066"/>
                    <a:pt x="29786" y="1013"/>
                  </a:cubicBezTo>
                  <a:cubicBezTo>
                    <a:pt x="29772" y="1008"/>
                    <a:pt x="29760" y="1006"/>
                    <a:pt x="29749" y="1006"/>
                  </a:cubicBezTo>
                  <a:cubicBezTo>
                    <a:pt x="29569" y="1006"/>
                    <a:pt x="29766" y="1627"/>
                    <a:pt x="29870" y="1716"/>
                  </a:cubicBezTo>
                  <a:cubicBezTo>
                    <a:pt x="29985" y="1810"/>
                    <a:pt x="30242" y="1800"/>
                    <a:pt x="30158" y="1999"/>
                  </a:cubicBezTo>
                  <a:cubicBezTo>
                    <a:pt x="30237" y="2067"/>
                    <a:pt x="30504" y="2077"/>
                    <a:pt x="30420" y="2266"/>
                  </a:cubicBezTo>
                  <a:cubicBezTo>
                    <a:pt x="30464" y="2198"/>
                    <a:pt x="30481" y="1867"/>
                    <a:pt x="30597" y="1867"/>
                  </a:cubicBezTo>
                  <a:cubicBezTo>
                    <a:pt x="30606" y="1867"/>
                    <a:pt x="30615" y="1869"/>
                    <a:pt x="30625" y="1873"/>
                  </a:cubicBezTo>
                  <a:cubicBezTo>
                    <a:pt x="30741" y="1918"/>
                    <a:pt x="30784" y="2299"/>
                    <a:pt x="30933" y="2299"/>
                  </a:cubicBezTo>
                  <a:cubicBezTo>
                    <a:pt x="30938" y="2299"/>
                    <a:pt x="30944" y="2299"/>
                    <a:pt x="30950" y="2298"/>
                  </a:cubicBezTo>
                  <a:cubicBezTo>
                    <a:pt x="31008" y="2287"/>
                    <a:pt x="31008" y="2151"/>
                    <a:pt x="31008" y="2114"/>
                  </a:cubicBezTo>
                  <a:cubicBezTo>
                    <a:pt x="31034" y="2062"/>
                    <a:pt x="31072" y="2044"/>
                    <a:pt x="31113" y="2044"/>
                  </a:cubicBezTo>
                  <a:cubicBezTo>
                    <a:pt x="31171" y="2044"/>
                    <a:pt x="31234" y="2079"/>
                    <a:pt x="31280" y="2104"/>
                  </a:cubicBezTo>
                  <a:cubicBezTo>
                    <a:pt x="31385" y="2156"/>
                    <a:pt x="31569" y="2313"/>
                    <a:pt x="31401" y="2439"/>
                  </a:cubicBezTo>
                  <a:cubicBezTo>
                    <a:pt x="31344" y="2481"/>
                    <a:pt x="31257" y="2482"/>
                    <a:pt x="31173" y="2482"/>
                  </a:cubicBezTo>
                  <a:cubicBezTo>
                    <a:pt x="31169" y="2482"/>
                    <a:pt x="31166" y="2482"/>
                    <a:pt x="31162" y="2482"/>
                  </a:cubicBezTo>
                  <a:cubicBezTo>
                    <a:pt x="31039" y="2482"/>
                    <a:pt x="30923" y="2484"/>
                    <a:pt x="30913" y="2612"/>
                  </a:cubicBezTo>
                  <a:cubicBezTo>
                    <a:pt x="30901" y="2771"/>
                    <a:pt x="30958" y="2839"/>
                    <a:pt x="31036" y="2839"/>
                  </a:cubicBezTo>
                  <a:cubicBezTo>
                    <a:pt x="31092" y="2839"/>
                    <a:pt x="31158" y="2804"/>
                    <a:pt x="31217" y="2743"/>
                  </a:cubicBezTo>
                  <a:cubicBezTo>
                    <a:pt x="31257" y="2703"/>
                    <a:pt x="31308" y="2685"/>
                    <a:pt x="31363" y="2685"/>
                  </a:cubicBezTo>
                  <a:cubicBezTo>
                    <a:pt x="31575" y="2685"/>
                    <a:pt x="31850" y="2949"/>
                    <a:pt x="31768" y="3141"/>
                  </a:cubicBezTo>
                  <a:lnTo>
                    <a:pt x="31768" y="3141"/>
                  </a:lnTo>
                  <a:cubicBezTo>
                    <a:pt x="31803" y="3069"/>
                    <a:pt x="31870" y="2913"/>
                    <a:pt x="31936" y="2913"/>
                  </a:cubicBezTo>
                  <a:cubicBezTo>
                    <a:pt x="31941" y="2913"/>
                    <a:pt x="31946" y="2914"/>
                    <a:pt x="31951" y="2916"/>
                  </a:cubicBezTo>
                  <a:cubicBezTo>
                    <a:pt x="32007" y="2944"/>
                    <a:pt x="32092" y="2983"/>
                    <a:pt x="32170" y="2983"/>
                  </a:cubicBezTo>
                  <a:cubicBezTo>
                    <a:pt x="32224" y="2983"/>
                    <a:pt x="32274" y="2965"/>
                    <a:pt x="32308" y="2911"/>
                  </a:cubicBezTo>
                  <a:lnTo>
                    <a:pt x="32308" y="2911"/>
                  </a:lnTo>
                  <a:cubicBezTo>
                    <a:pt x="32140" y="3189"/>
                    <a:pt x="32864" y="3656"/>
                    <a:pt x="33021" y="3771"/>
                  </a:cubicBezTo>
                  <a:cubicBezTo>
                    <a:pt x="33231" y="3896"/>
                    <a:pt x="33431" y="3941"/>
                    <a:pt x="33655" y="3941"/>
                  </a:cubicBezTo>
                  <a:cubicBezTo>
                    <a:pt x="33777" y="3941"/>
                    <a:pt x="33906" y="3928"/>
                    <a:pt x="34049" y="3907"/>
                  </a:cubicBezTo>
                  <a:lnTo>
                    <a:pt x="34049" y="3907"/>
                  </a:lnTo>
                  <a:cubicBezTo>
                    <a:pt x="33991" y="3918"/>
                    <a:pt x="33614" y="4002"/>
                    <a:pt x="33640" y="4122"/>
                  </a:cubicBezTo>
                  <a:lnTo>
                    <a:pt x="33771" y="4190"/>
                  </a:lnTo>
                  <a:cubicBezTo>
                    <a:pt x="33823" y="4232"/>
                    <a:pt x="33792" y="4190"/>
                    <a:pt x="33750" y="4295"/>
                  </a:cubicBezTo>
                  <a:cubicBezTo>
                    <a:pt x="33711" y="4408"/>
                    <a:pt x="33724" y="4507"/>
                    <a:pt x="33787" y="4507"/>
                  </a:cubicBezTo>
                  <a:cubicBezTo>
                    <a:pt x="33817" y="4507"/>
                    <a:pt x="33859" y="4483"/>
                    <a:pt x="33912" y="4426"/>
                  </a:cubicBezTo>
                  <a:cubicBezTo>
                    <a:pt x="33983" y="4355"/>
                    <a:pt x="34018" y="4297"/>
                    <a:pt x="34071" y="4297"/>
                  </a:cubicBezTo>
                  <a:cubicBezTo>
                    <a:pt x="34096" y="4297"/>
                    <a:pt x="34125" y="4310"/>
                    <a:pt x="34164" y="4342"/>
                  </a:cubicBezTo>
                  <a:cubicBezTo>
                    <a:pt x="34237" y="4390"/>
                    <a:pt x="34300" y="4447"/>
                    <a:pt x="34353" y="4521"/>
                  </a:cubicBezTo>
                  <a:cubicBezTo>
                    <a:pt x="34384" y="4578"/>
                    <a:pt x="34311" y="4636"/>
                    <a:pt x="34342" y="4667"/>
                  </a:cubicBezTo>
                  <a:lnTo>
                    <a:pt x="34631" y="4945"/>
                  </a:lnTo>
                  <a:cubicBezTo>
                    <a:pt x="34660" y="4973"/>
                    <a:pt x="34692" y="4985"/>
                    <a:pt x="34725" y="4985"/>
                  </a:cubicBezTo>
                  <a:cubicBezTo>
                    <a:pt x="34882" y="4985"/>
                    <a:pt x="35050" y="4715"/>
                    <a:pt x="35009" y="4673"/>
                  </a:cubicBezTo>
                  <a:lnTo>
                    <a:pt x="35009" y="4673"/>
                  </a:lnTo>
                  <a:cubicBezTo>
                    <a:pt x="35097" y="4759"/>
                    <a:pt x="35008" y="5245"/>
                    <a:pt x="35029" y="5381"/>
                  </a:cubicBezTo>
                  <a:cubicBezTo>
                    <a:pt x="35044" y="5458"/>
                    <a:pt x="35071" y="5522"/>
                    <a:pt x="35098" y="5522"/>
                  </a:cubicBezTo>
                  <a:cubicBezTo>
                    <a:pt x="35119" y="5522"/>
                    <a:pt x="35139" y="5486"/>
                    <a:pt x="35155" y="5391"/>
                  </a:cubicBezTo>
                  <a:cubicBezTo>
                    <a:pt x="35170" y="5305"/>
                    <a:pt x="35222" y="5138"/>
                    <a:pt x="35282" y="5138"/>
                  </a:cubicBezTo>
                  <a:cubicBezTo>
                    <a:pt x="35305" y="5138"/>
                    <a:pt x="35330" y="5165"/>
                    <a:pt x="35354" y="5234"/>
                  </a:cubicBezTo>
                  <a:cubicBezTo>
                    <a:pt x="35391" y="5370"/>
                    <a:pt x="35407" y="5512"/>
                    <a:pt x="35391" y="5653"/>
                  </a:cubicBezTo>
                  <a:cubicBezTo>
                    <a:pt x="35391" y="5669"/>
                    <a:pt x="35365" y="5790"/>
                    <a:pt x="35386" y="5810"/>
                  </a:cubicBezTo>
                  <a:cubicBezTo>
                    <a:pt x="35354" y="5779"/>
                    <a:pt x="35559" y="5527"/>
                    <a:pt x="35622" y="5506"/>
                  </a:cubicBezTo>
                  <a:cubicBezTo>
                    <a:pt x="35623" y="5506"/>
                    <a:pt x="35625" y="5506"/>
                    <a:pt x="35627" y="5506"/>
                  </a:cubicBezTo>
                  <a:cubicBezTo>
                    <a:pt x="35701" y="5506"/>
                    <a:pt x="35595" y="5948"/>
                    <a:pt x="35585" y="5989"/>
                  </a:cubicBezTo>
                  <a:cubicBezTo>
                    <a:pt x="35562" y="6130"/>
                    <a:pt x="35563" y="6183"/>
                    <a:pt x="35578" y="6183"/>
                  </a:cubicBezTo>
                  <a:cubicBezTo>
                    <a:pt x="35626" y="6183"/>
                    <a:pt x="35805" y="5689"/>
                    <a:pt x="35821" y="5685"/>
                  </a:cubicBezTo>
                  <a:cubicBezTo>
                    <a:pt x="35904" y="5685"/>
                    <a:pt x="35825" y="6133"/>
                    <a:pt x="35928" y="6133"/>
                  </a:cubicBezTo>
                  <a:cubicBezTo>
                    <a:pt x="35943" y="6133"/>
                    <a:pt x="35961" y="6124"/>
                    <a:pt x="35983" y="6104"/>
                  </a:cubicBezTo>
                  <a:lnTo>
                    <a:pt x="35983" y="6104"/>
                  </a:lnTo>
                  <a:cubicBezTo>
                    <a:pt x="35806" y="6262"/>
                    <a:pt x="36377" y="6854"/>
                    <a:pt x="36476" y="6964"/>
                  </a:cubicBezTo>
                  <a:cubicBezTo>
                    <a:pt x="36607" y="7100"/>
                    <a:pt x="36754" y="7158"/>
                    <a:pt x="36880" y="7279"/>
                  </a:cubicBezTo>
                  <a:cubicBezTo>
                    <a:pt x="36974" y="7368"/>
                    <a:pt x="36822" y="7583"/>
                    <a:pt x="36948" y="7609"/>
                  </a:cubicBezTo>
                  <a:cubicBezTo>
                    <a:pt x="37016" y="7625"/>
                    <a:pt x="37273" y="7609"/>
                    <a:pt x="37315" y="7672"/>
                  </a:cubicBezTo>
                  <a:cubicBezTo>
                    <a:pt x="37315" y="7671"/>
                    <a:pt x="37313" y="7671"/>
                    <a:pt x="37311" y="7671"/>
                  </a:cubicBezTo>
                  <a:cubicBezTo>
                    <a:pt x="37255" y="7671"/>
                    <a:pt x="36625" y="7800"/>
                    <a:pt x="36959" y="7871"/>
                  </a:cubicBezTo>
                  <a:cubicBezTo>
                    <a:pt x="37073" y="7896"/>
                    <a:pt x="37143" y="8006"/>
                    <a:pt x="37253" y="8006"/>
                  </a:cubicBezTo>
                  <a:cubicBezTo>
                    <a:pt x="37284" y="8006"/>
                    <a:pt x="37318" y="7998"/>
                    <a:pt x="37357" y="7976"/>
                  </a:cubicBezTo>
                  <a:cubicBezTo>
                    <a:pt x="37378" y="7965"/>
                    <a:pt x="37394" y="7960"/>
                    <a:pt x="37408" y="7960"/>
                  </a:cubicBezTo>
                  <a:cubicBezTo>
                    <a:pt x="37488" y="7960"/>
                    <a:pt x="37465" y="8128"/>
                    <a:pt x="37537" y="8128"/>
                  </a:cubicBezTo>
                  <a:cubicBezTo>
                    <a:pt x="37549" y="8128"/>
                    <a:pt x="37564" y="8123"/>
                    <a:pt x="37582" y="8112"/>
                  </a:cubicBezTo>
                  <a:lnTo>
                    <a:pt x="37582" y="8112"/>
                  </a:lnTo>
                  <a:cubicBezTo>
                    <a:pt x="37409" y="8217"/>
                    <a:pt x="37305" y="8322"/>
                    <a:pt x="37352" y="8516"/>
                  </a:cubicBezTo>
                  <a:cubicBezTo>
                    <a:pt x="37359" y="8545"/>
                    <a:pt x="37389" y="8555"/>
                    <a:pt x="37432" y="8555"/>
                  </a:cubicBezTo>
                  <a:cubicBezTo>
                    <a:pt x="37550" y="8555"/>
                    <a:pt x="37769" y="8478"/>
                    <a:pt x="37914" y="8478"/>
                  </a:cubicBezTo>
                  <a:cubicBezTo>
                    <a:pt x="37951" y="8478"/>
                    <a:pt x="37983" y="8483"/>
                    <a:pt x="38007" y="8495"/>
                  </a:cubicBezTo>
                  <a:cubicBezTo>
                    <a:pt x="38411" y="8699"/>
                    <a:pt x="37729" y="9098"/>
                    <a:pt x="37541" y="9198"/>
                  </a:cubicBezTo>
                  <a:cubicBezTo>
                    <a:pt x="37808" y="9198"/>
                    <a:pt x="38070" y="9234"/>
                    <a:pt x="38327" y="9308"/>
                  </a:cubicBezTo>
                  <a:cubicBezTo>
                    <a:pt x="38222" y="9418"/>
                    <a:pt x="38138" y="9549"/>
                    <a:pt x="38075" y="9690"/>
                  </a:cubicBezTo>
                  <a:cubicBezTo>
                    <a:pt x="38099" y="9678"/>
                    <a:pt x="38120" y="9673"/>
                    <a:pt x="38139" y="9673"/>
                  </a:cubicBezTo>
                  <a:cubicBezTo>
                    <a:pt x="38245" y="9673"/>
                    <a:pt x="38280" y="9837"/>
                    <a:pt x="38343" y="9895"/>
                  </a:cubicBezTo>
                  <a:cubicBezTo>
                    <a:pt x="38378" y="9926"/>
                    <a:pt x="38609" y="10021"/>
                    <a:pt x="38701" y="10021"/>
                  </a:cubicBezTo>
                  <a:cubicBezTo>
                    <a:pt x="38718" y="10021"/>
                    <a:pt x="38730" y="10017"/>
                    <a:pt x="38736" y="10010"/>
                  </a:cubicBezTo>
                  <a:lnTo>
                    <a:pt x="38736" y="10010"/>
                  </a:lnTo>
                  <a:cubicBezTo>
                    <a:pt x="38610" y="10183"/>
                    <a:pt x="38227" y="10162"/>
                    <a:pt x="38505" y="10414"/>
                  </a:cubicBezTo>
                  <a:cubicBezTo>
                    <a:pt x="38699" y="10592"/>
                    <a:pt x="38652" y="10692"/>
                    <a:pt x="38416" y="10781"/>
                  </a:cubicBezTo>
                  <a:cubicBezTo>
                    <a:pt x="38438" y="10833"/>
                    <a:pt x="38468" y="10847"/>
                    <a:pt x="38502" y="10847"/>
                  </a:cubicBezTo>
                  <a:cubicBezTo>
                    <a:pt x="38543" y="10847"/>
                    <a:pt x="38590" y="10826"/>
                    <a:pt x="38635" y="10826"/>
                  </a:cubicBezTo>
                  <a:cubicBezTo>
                    <a:pt x="38643" y="10826"/>
                    <a:pt x="38650" y="10827"/>
                    <a:pt x="38657" y="10828"/>
                  </a:cubicBezTo>
                  <a:cubicBezTo>
                    <a:pt x="38794" y="10860"/>
                    <a:pt x="38783" y="11069"/>
                    <a:pt x="38883" y="11143"/>
                  </a:cubicBezTo>
                  <a:cubicBezTo>
                    <a:pt x="38908" y="11160"/>
                    <a:pt x="38933" y="11167"/>
                    <a:pt x="38958" y="11167"/>
                  </a:cubicBezTo>
                  <a:cubicBezTo>
                    <a:pt x="39024" y="11167"/>
                    <a:pt x="39088" y="11122"/>
                    <a:pt x="39155" y="11122"/>
                  </a:cubicBezTo>
                  <a:cubicBezTo>
                    <a:pt x="39167" y="11122"/>
                    <a:pt x="39180" y="11123"/>
                    <a:pt x="39192" y="11127"/>
                  </a:cubicBezTo>
                  <a:cubicBezTo>
                    <a:pt x="39287" y="11151"/>
                    <a:pt x="39257" y="11300"/>
                    <a:pt x="39337" y="11300"/>
                  </a:cubicBezTo>
                  <a:cubicBezTo>
                    <a:pt x="39345" y="11300"/>
                    <a:pt x="39354" y="11298"/>
                    <a:pt x="39365" y="11295"/>
                  </a:cubicBezTo>
                  <a:lnTo>
                    <a:pt x="39365" y="11295"/>
                  </a:lnTo>
                  <a:cubicBezTo>
                    <a:pt x="39182" y="11358"/>
                    <a:pt x="39182" y="11326"/>
                    <a:pt x="39234" y="11483"/>
                  </a:cubicBezTo>
                  <a:lnTo>
                    <a:pt x="39334" y="11798"/>
                  </a:lnTo>
                  <a:cubicBezTo>
                    <a:pt x="39285" y="11815"/>
                    <a:pt x="39217" y="11840"/>
                    <a:pt x="39159" y="11840"/>
                  </a:cubicBezTo>
                  <a:cubicBezTo>
                    <a:pt x="39110" y="11840"/>
                    <a:pt x="39067" y="11822"/>
                    <a:pt x="39051" y="11767"/>
                  </a:cubicBezTo>
                  <a:cubicBezTo>
                    <a:pt x="38996" y="11750"/>
                    <a:pt x="39002" y="11692"/>
                    <a:pt x="38944" y="11692"/>
                  </a:cubicBezTo>
                  <a:cubicBezTo>
                    <a:pt x="38930" y="11692"/>
                    <a:pt x="38912" y="11696"/>
                    <a:pt x="38888" y="11704"/>
                  </a:cubicBezTo>
                  <a:cubicBezTo>
                    <a:pt x="38993" y="11997"/>
                    <a:pt x="39271" y="11950"/>
                    <a:pt x="39480" y="12149"/>
                  </a:cubicBezTo>
                  <a:cubicBezTo>
                    <a:pt x="39572" y="12245"/>
                    <a:pt x="39524" y="12271"/>
                    <a:pt x="39448" y="12271"/>
                  </a:cubicBezTo>
                  <a:cubicBezTo>
                    <a:pt x="39362" y="12271"/>
                    <a:pt x="39239" y="12239"/>
                    <a:pt x="39239" y="12238"/>
                  </a:cubicBezTo>
                  <a:lnTo>
                    <a:pt x="39239" y="12238"/>
                  </a:lnTo>
                  <a:cubicBezTo>
                    <a:pt x="39224" y="12244"/>
                    <a:pt x="39376" y="12396"/>
                    <a:pt x="39376" y="12396"/>
                  </a:cubicBezTo>
                  <a:cubicBezTo>
                    <a:pt x="39512" y="12464"/>
                    <a:pt x="39522" y="12495"/>
                    <a:pt x="39433" y="12621"/>
                  </a:cubicBezTo>
                  <a:cubicBezTo>
                    <a:pt x="39340" y="12760"/>
                    <a:pt x="39347" y="12999"/>
                    <a:pt x="39490" y="12999"/>
                  </a:cubicBezTo>
                  <a:cubicBezTo>
                    <a:pt x="39531" y="12999"/>
                    <a:pt x="39584" y="12979"/>
                    <a:pt x="39648" y="12931"/>
                  </a:cubicBezTo>
                  <a:lnTo>
                    <a:pt x="39648" y="12931"/>
                  </a:lnTo>
                  <a:cubicBezTo>
                    <a:pt x="39638" y="13009"/>
                    <a:pt x="39711" y="13020"/>
                    <a:pt x="39732" y="13046"/>
                  </a:cubicBezTo>
                  <a:cubicBezTo>
                    <a:pt x="39748" y="13072"/>
                    <a:pt x="39449" y="13093"/>
                    <a:pt x="39402" y="13109"/>
                  </a:cubicBezTo>
                  <a:cubicBezTo>
                    <a:pt x="39302" y="13146"/>
                    <a:pt x="39370" y="13214"/>
                    <a:pt x="39418" y="13261"/>
                  </a:cubicBezTo>
                  <a:cubicBezTo>
                    <a:pt x="39622" y="13502"/>
                    <a:pt x="40010" y="13366"/>
                    <a:pt x="40073" y="13686"/>
                  </a:cubicBezTo>
                  <a:cubicBezTo>
                    <a:pt x="39931" y="13707"/>
                    <a:pt x="39774" y="13722"/>
                    <a:pt x="39664" y="13811"/>
                  </a:cubicBezTo>
                  <a:cubicBezTo>
                    <a:pt x="39482" y="13941"/>
                    <a:pt x="39611" y="14088"/>
                    <a:pt x="39783" y="14088"/>
                  </a:cubicBezTo>
                  <a:cubicBezTo>
                    <a:pt x="39799" y="14088"/>
                    <a:pt x="39815" y="14087"/>
                    <a:pt x="39832" y="14084"/>
                  </a:cubicBezTo>
                  <a:lnTo>
                    <a:pt x="39832" y="14084"/>
                  </a:lnTo>
                  <a:cubicBezTo>
                    <a:pt x="39674" y="14110"/>
                    <a:pt x="39496" y="14194"/>
                    <a:pt x="39528" y="14362"/>
                  </a:cubicBezTo>
                  <a:cubicBezTo>
                    <a:pt x="39581" y="14356"/>
                    <a:pt x="39785" y="14291"/>
                    <a:pt x="39896" y="14291"/>
                  </a:cubicBezTo>
                  <a:cubicBezTo>
                    <a:pt x="39970" y="14291"/>
                    <a:pt x="40003" y="14320"/>
                    <a:pt x="39921" y="14414"/>
                  </a:cubicBezTo>
                  <a:cubicBezTo>
                    <a:pt x="39811" y="14535"/>
                    <a:pt x="39585" y="14566"/>
                    <a:pt x="39606" y="14755"/>
                  </a:cubicBezTo>
                  <a:cubicBezTo>
                    <a:pt x="39617" y="14871"/>
                    <a:pt x="39748" y="14897"/>
                    <a:pt x="39732" y="15028"/>
                  </a:cubicBezTo>
                  <a:cubicBezTo>
                    <a:pt x="39533" y="15049"/>
                    <a:pt x="39648" y="15563"/>
                    <a:pt x="39664" y="15662"/>
                  </a:cubicBezTo>
                  <a:cubicBezTo>
                    <a:pt x="39676" y="15704"/>
                    <a:pt x="39699" y="15718"/>
                    <a:pt x="39728" y="15718"/>
                  </a:cubicBezTo>
                  <a:cubicBezTo>
                    <a:pt x="39803" y="15718"/>
                    <a:pt x="39916" y="15619"/>
                    <a:pt x="39974" y="15619"/>
                  </a:cubicBezTo>
                  <a:cubicBezTo>
                    <a:pt x="39982" y="15619"/>
                    <a:pt x="39989" y="15621"/>
                    <a:pt x="39994" y="15626"/>
                  </a:cubicBezTo>
                  <a:cubicBezTo>
                    <a:pt x="40157" y="15757"/>
                    <a:pt x="39669" y="15924"/>
                    <a:pt x="39601" y="15945"/>
                  </a:cubicBezTo>
                  <a:cubicBezTo>
                    <a:pt x="39486" y="15982"/>
                    <a:pt x="39522" y="16228"/>
                    <a:pt x="39528" y="16302"/>
                  </a:cubicBezTo>
                  <a:cubicBezTo>
                    <a:pt x="39554" y="16512"/>
                    <a:pt x="39596" y="16721"/>
                    <a:pt x="39659" y="16921"/>
                  </a:cubicBezTo>
                  <a:cubicBezTo>
                    <a:pt x="39680" y="16978"/>
                    <a:pt x="39895" y="17356"/>
                    <a:pt x="39853" y="17392"/>
                  </a:cubicBezTo>
                  <a:cubicBezTo>
                    <a:pt x="39849" y="17395"/>
                    <a:pt x="39844" y="17396"/>
                    <a:pt x="39839" y="17396"/>
                  </a:cubicBezTo>
                  <a:cubicBezTo>
                    <a:pt x="39757" y="17396"/>
                    <a:pt x="39470" y="17158"/>
                    <a:pt x="39399" y="17158"/>
                  </a:cubicBezTo>
                  <a:cubicBezTo>
                    <a:pt x="39384" y="17158"/>
                    <a:pt x="39378" y="17169"/>
                    <a:pt x="39386" y="17193"/>
                  </a:cubicBezTo>
                  <a:cubicBezTo>
                    <a:pt x="39417" y="17308"/>
                    <a:pt x="39672" y="17874"/>
                    <a:pt x="39793" y="17890"/>
                  </a:cubicBezTo>
                  <a:lnTo>
                    <a:pt x="39793" y="17890"/>
                  </a:lnTo>
                  <a:cubicBezTo>
                    <a:pt x="39775" y="17888"/>
                    <a:pt x="39758" y="17887"/>
                    <a:pt x="39742" y="17887"/>
                  </a:cubicBezTo>
                  <a:cubicBezTo>
                    <a:pt x="39597" y="17887"/>
                    <a:pt x="39533" y="17966"/>
                    <a:pt x="39491" y="18074"/>
                  </a:cubicBezTo>
                  <a:cubicBezTo>
                    <a:pt x="39454" y="18179"/>
                    <a:pt x="39439" y="18289"/>
                    <a:pt x="39444" y="18399"/>
                  </a:cubicBezTo>
                  <a:cubicBezTo>
                    <a:pt x="39454" y="18488"/>
                    <a:pt x="39543" y="18551"/>
                    <a:pt x="39543" y="18661"/>
                  </a:cubicBezTo>
                  <a:cubicBezTo>
                    <a:pt x="39543" y="18965"/>
                    <a:pt x="39192" y="18965"/>
                    <a:pt x="38988" y="19044"/>
                  </a:cubicBezTo>
                  <a:cubicBezTo>
                    <a:pt x="38930" y="19065"/>
                    <a:pt x="38967" y="19102"/>
                    <a:pt x="39014" y="19144"/>
                  </a:cubicBezTo>
                  <a:cubicBezTo>
                    <a:pt x="38967" y="19207"/>
                    <a:pt x="38914" y="19259"/>
                    <a:pt x="38851" y="19306"/>
                  </a:cubicBezTo>
                  <a:cubicBezTo>
                    <a:pt x="38752" y="19395"/>
                    <a:pt x="38731" y="19568"/>
                    <a:pt x="38589" y="19657"/>
                  </a:cubicBezTo>
                  <a:cubicBezTo>
                    <a:pt x="38474" y="19741"/>
                    <a:pt x="38369" y="19731"/>
                    <a:pt x="38238" y="19757"/>
                  </a:cubicBezTo>
                  <a:cubicBezTo>
                    <a:pt x="38175" y="19762"/>
                    <a:pt x="38054" y="19773"/>
                    <a:pt x="38033" y="19867"/>
                  </a:cubicBezTo>
                  <a:cubicBezTo>
                    <a:pt x="38002" y="20024"/>
                    <a:pt x="37562" y="20035"/>
                    <a:pt x="37415" y="20035"/>
                  </a:cubicBezTo>
                  <a:cubicBezTo>
                    <a:pt x="37371" y="20054"/>
                    <a:pt x="36983" y="20217"/>
                    <a:pt x="36904" y="20217"/>
                  </a:cubicBezTo>
                  <a:cubicBezTo>
                    <a:pt x="36897" y="20217"/>
                    <a:pt x="36892" y="20216"/>
                    <a:pt x="36890" y="20213"/>
                  </a:cubicBezTo>
                  <a:cubicBezTo>
                    <a:pt x="36869" y="20177"/>
                    <a:pt x="36985" y="20030"/>
                    <a:pt x="36990" y="20009"/>
                  </a:cubicBezTo>
                  <a:lnTo>
                    <a:pt x="36990" y="20009"/>
                  </a:lnTo>
                  <a:cubicBezTo>
                    <a:pt x="36917" y="20045"/>
                    <a:pt x="36838" y="20077"/>
                    <a:pt x="36754" y="20103"/>
                  </a:cubicBezTo>
                  <a:cubicBezTo>
                    <a:pt x="36734" y="20123"/>
                    <a:pt x="36538" y="20310"/>
                    <a:pt x="36480" y="20310"/>
                  </a:cubicBezTo>
                  <a:cubicBezTo>
                    <a:pt x="36477" y="20310"/>
                    <a:pt x="36473" y="20309"/>
                    <a:pt x="36471" y="20308"/>
                  </a:cubicBezTo>
                  <a:cubicBezTo>
                    <a:pt x="36450" y="20297"/>
                    <a:pt x="36529" y="20119"/>
                    <a:pt x="36492" y="20066"/>
                  </a:cubicBezTo>
                  <a:cubicBezTo>
                    <a:pt x="36440" y="19988"/>
                    <a:pt x="36308" y="19962"/>
                    <a:pt x="36230" y="19920"/>
                  </a:cubicBezTo>
                  <a:cubicBezTo>
                    <a:pt x="36203" y="19924"/>
                    <a:pt x="36172" y="19926"/>
                    <a:pt x="36141" y="19926"/>
                  </a:cubicBezTo>
                  <a:cubicBezTo>
                    <a:pt x="36008" y="19926"/>
                    <a:pt x="35864" y="19882"/>
                    <a:pt x="35965" y="19719"/>
                  </a:cubicBezTo>
                  <a:lnTo>
                    <a:pt x="35965" y="19719"/>
                  </a:lnTo>
                  <a:cubicBezTo>
                    <a:pt x="35924" y="19779"/>
                    <a:pt x="35752" y="19805"/>
                    <a:pt x="35742" y="19846"/>
                  </a:cubicBezTo>
                  <a:cubicBezTo>
                    <a:pt x="35784" y="19652"/>
                    <a:pt x="35732" y="19616"/>
                    <a:pt x="35595" y="19484"/>
                  </a:cubicBezTo>
                  <a:cubicBezTo>
                    <a:pt x="35527" y="19432"/>
                    <a:pt x="35464" y="19317"/>
                    <a:pt x="35359" y="19301"/>
                  </a:cubicBezTo>
                  <a:cubicBezTo>
                    <a:pt x="35353" y="19299"/>
                    <a:pt x="35346" y="19298"/>
                    <a:pt x="35341" y="19298"/>
                  </a:cubicBezTo>
                  <a:cubicBezTo>
                    <a:pt x="35309" y="19298"/>
                    <a:pt x="35293" y="19321"/>
                    <a:pt x="35274" y="19321"/>
                  </a:cubicBezTo>
                  <a:cubicBezTo>
                    <a:pt x="35266" y="19321"/>
                    <a:pt x="35256" y="19316"/>
                    <a:pt x="35244" y="19301"/>
                  </a:cubicBezTo>
                  <a:cubicBezTo>
                    <a:pt x="35124" y="19138"/>
                    <a:pt x="35192" y="19013"/>
                    <a:pt x="35097" y="18840"/>
                  </a:cubicBezTo>
                  <a:cubicBezTo>
                    <a:pt x="35050" y="18766"/>
                    <a:pt x="34840" y="18394"/>
                    <a:pt x="35029" y="18341"/>
                  </a:cubicBezTo>
                  <a:cubicBezTo>
                    <a:pt x="35013" y="18280"/>
                    <a:pt x="34984" y="18261"/>
                    <a:pt x="34948" y="18261"/>
                  </a:cubicBezTo>
                  <a:cubicBezTo>
                    <a:pt x="34893" y="18261"/>
                    <a:pt x="34823" y="18305"/>
                    <a:pt x="34759" y="18305"/>
                  </a:cubicBezTo>
                  <a:cubicBezTo>
                    <a:pt x="34730" y="18305"/>
                    <a:pt x="34702" y="18296"/>
                    <a:pt x="34678" y="18268"/>
                  </a:cubicBezTo>
                  <a:cubicBezTo>
                    <a:pt x="34620" y="18195"/>
                    <a:pt x="34788" y="18085"/>
                    <a:pt x="34835" y="18058"/>
                  </a:cubicBezTo>
                  <a:lnTo>
                    <a:pt x="34898" y="17885"/>
                  </a:lnTo>
                  <a:cubicBezTo>
                    <a:pt x="34914" y="17776"/>
                    <a:pt x="34592" y="17172"/>
                    <a:pt x="34822" y="17172"/>
                  </a:cubicBezTo>
                  <a:cubicBezTo>
                    <a:pt x="34822" y="17172"/>
                    <a:pt x="34822" y="17172"/>
                    <a:pt x="34822" y="17172"/>
                  </a:cubicBezTo>
                  <a:lnTo>
                    <a:pt x="34822" y="17172"/>
                  </a:lnTo>
                  <a:cubicBezTo>
                    <a:pt x="34747" y="17170"/>
                    <a:pt x="34379" y="17103"/>
                    <a:pt x="34384" y="17025"/>
                  </a:cubicBezTo>
                  <a:cubicBezTo>
                    <a:pt x="34389" y="16978"/>
                    <a:pt x="34542" y="16942"/>
                    <a:pt x="34573" y="16926"/>
                  </a:cubicBezTo>
                  <a:cubicBezTo>
                    <a:pt x="34604" y="16889"/>
                    <a:pt x="34631" y="16847"/>
                    <a:pt x="34646" y="16800"/>
                  </a:cubicBezTo>
                  <a:cubicBezTo>
                    <a:pt x="34709" y="16679"/>
                    <a:pt x="34720" y="16622"/>
                    <a:pt x="34673" y="16501"/>
                  </a:cubicBezTo>
                  <a:cubicBezTo>
                    <a:pt x="34657" y="16459"/>
                    <a:pt x="34641" y="16396"/>
                    <a:pt x="34694" y="16370"/>
                  </a:cubicBezTo>
                  <a:cubicBezTo>
                    <a:pt x="34711" y="16360"/>
                    <a:pt x="34732" y="16356"/>
                    <a:pt x="34755" y="16356"/>
                  </a:cubicBezTo>
                  <a:cubicBezTo>
                    <a:pt x="34849" y="16356"/>
                    <a:pt x="34974" y="16425"/>
                    <a:pt x="35031" y="16425"/>
                  </a:cubicBezTo>
                  <a:cubicBezTo>
                    <a:pt x="35042" y="16425"/>
                    <a:pt x="35050" y="16423"/>
                    <a:pt x="35055" y="16417"/>
                  </a:cubicBezTo>
                  <a:cubicBezTo>
                    <a:pt x="35103" y="16381"/>
                    <a:pt x="34877" y="16124"/>
                    <a:pt x="34867" y="16050"/>
                  </a:cubicBezTo>
                  <a:cubicBezTo>
                    <a:pt x="34851" y="15835"/>
                    <a:pt x="34940" y="15594"/>
                    <a:pt x="34982" y="15369"/>
                  </a:cubicBezTo>
                  <a:cubicBezTo>
                    <a:pt x="34996" y="15266"/>
                    <a:pt x="34880" y="15263"/>
                    <a:pt x="34764" y="15263"/>
                  </a:cubicBezTo>
                  <a:cubicBezTo>
                    <a:pt x="34756" y="15263"/>
                    <a:pt x="34749" y="15263"/>
                    <a:pt x="34741" y="15263"/>
                  </a:cubicBezTo>
                  <a:cubicBezTo>
                    <a:pt x="34599" y="15263"/>
                    <a:pt x="34470" y="15258"/>
                    <a:pt x="34594" y="15070"/>
                  </a:cubicBezTo>
                  <a:cubicBezTo>
                    <a:pt x="34704" y="14886"/>
                    <a:pt x="34846" y="14797"/>
                    <a:pt x="34741" y="14561"/>
                  </a:cubicBezTo>
                  <a:cubicBezTo>
                    <a:pt x="34704" y="14472"/>
                    <a:pt x="34258" y="14362"/>
                    <a:pt x="34547" y="14257"/>
                  </a:cubicBezTo>
                  <a:cubicBezTo>
                    <a:pt x="34888" y="14126"/>
                    <a:pt x="34531" y="13932"/>
                    <a:pt x="34389" y="13848"/>
                  </a:cubicBezTo>
                  <a:cubicBezTo>
                    <a:pt x="34127" y="13691"/>
                    <a:pt x="34410" y="13523"/>
                    <a:pt x="34379" y="13303"/>
                  </a:cubicBezTo>
                  <a:cubicBezTo>
                    <a:pt x="34370" y="13241"/>
                    <a:pt x="34337" y="13219"/>
                    <a:pt x="34292" y="13219"/>
                  </a:cubicBezTo>
                  <a:cubicBezTo>
                    <a:pt x="34182" y="13219"/>
                    <a:pt x="33996" y="13351"/>
                    <a:pt x="33902" y="13351"/>
                  </a:cubicBezTo>
                  <a:cubicBezTo>
                    <a:pt x="33898" y="13351"/>
                    <a:pt x="33895" y="13350"/>
                    <a:pt x="33891" y="13350"/>
                  </a:cubicBezTo>
                  <a:cubicBezTo>
                    <a:pt x="33771" y="13340"/>
                    <a:pt x="34169" y="12957"/>
                    <a:pt x="34002" y="12931"/>
                  </a:cubicBezTo>
                  <a:cubicBezTo>
                    <a:pt x="34001" y="12930"/>
                    <a:pt x="34000" y="12930"/>
                    <a:pt x="33999" y="12930"/>
                  </a:cubicBezTo>
                  <a:cubicBezTo>
                    <a:pt x="33963" y="12930"/>
                    <a:pt x="33922" y="13015"/>
                    <a:pt x="33861" y="13015"/>
                  </a:cubicBezTo>
                  <a:cubicBezTo>
                    <a:pt x="33852" y="13015"/>
                    <a:pt x="33843" y="13013"/>
                    <a:pt x="33834" y="13009"/>
                  </a:cubicBezTo>
                  <a:cubicBezTo>
                    <a:pt x="33781" y="12967"/>
                    <a:pt x="33755" y="12899"/>
                    <a:pt x="33760" y="12826"/>
                  </a:cubicBezTo>
                  <a:cubicBezTo>
                    <a:pt x="33844" y="12658"/>
                    <a:pt x="34085" y="12779"/>
                    <a:pt x="34054" y="12511"/>
                  </a:cubicBezTo>
                  <a:cubicBezTo>
                    <a:pt x="34022" y="12155"/>
                    <a:pt x="33781" y="11772"/>
                    <a:pt x="33530" y="11525"/>
                  </a:cubicBezTo>
                  <a:cubicBezTo>
                    <a:pt x="33451" y="11442"/>
                    <a:pt x="33399" y="11452"/>
                    <a:pt x="33336" y="11352"/>
                  </a:cubicBezTo>
                  <a:cubicBezTo>
                    <a:pt x="33042" y="11289"/>
                    <a:pt x="33587" y="11132"/>
                    <a:pt x="33577" y="11116"/>
                  </a:cubicBezTo>
                  <a:cubicBezTo>
                    <a:pt x="33551" y="11071"/>
                    <a:pt x="33508" y="11058"/>
                    <a:pt x="33461" y="11058"/>
                  </a:cubicBezTo>
                  <a:cubicBezTo>
                    <a:pt x="33395" y="11058"/>
                    <a:pt x="33319" y="11083"/>
                    <a:pt x="33265" y="11083"/>
                  </a:cubicBezTo>
                  <a:cubicBezTo>
                    <a:pt x="33198" y="11083"/>
                    <a:pt x="33163" y="11046"/>
                    <a:pt x="33215" y="10881"/>
                  </a:cubicBezTo>
                  <a:cubicBezTo>
                    <a:pt x="33189" y="10828"/>
                    <a:pt x="33152" y="10786"/>
                    <a:pt x="33105" y="10749"/>
                  </a:cubicBezTo>
                  <a:cubicBezTo>
                    <a:pt x="33011" y="10650"/>
                    <a:pt x="32250" y="10120"/>
                    <a:pt x="32439" y="9984"/>
                  </a:cubicBezTo>
                  <a:lnTo>
                    <a:pt x="31920" y="9953"/>
                  </a:lnTo>
                  <a:cubicBezTo>
                    <a:pt x="32083" y="9821"/>
                    <a:pt x="32009" y="9654"/>
                    <a:pt x="31920" y="9544"/>
                  </a:cubicBezTo>
                  <a:cubicBezTo>
                    <a:pt x="31826" y="9418"/>
                    <a:pt x="31946" y="9323"/>
                    <a:pt x="31988" y="9182"/>
                  </a:cubicBezTo>
                  <a:cubicBezTo>
                    <a:pt x="31994" y="9159"/>
                    <a:pt x="31977" y="9151"/>
                    <a:pt x="31946" y="9151"/>
                  </a:cubicBezTo>
                  <a:cubicBezTo>
                    <a:pt x="31859" y="9151"/>
                    <a:pt x="31662" y="9216"/>
                    <a:pt x="31529" y="9216"/>
                  </a:cubicBezTo>
                  <a:cubicBezTo>
                    <a:pt x="31480" y="9216"/>
                    <a:pt x="31439" y="9207"/>
                    <a:pt x="31417" y="9182"/>
                  </a:cubicBezTo>
                  <a:cubicBezTo>
                    <a:pt x="31469" y="9129"/>
                    <a:pt x="31794" y="8920"/>
                    <a:pt x="31768" y="8862"/>
                  </a:cubicBezTo>
                  <a:cubicBezTo>
                    <a:pt x="31728" y="8782"/>
                    <a:pt x="31602" y="8731"/>
                    <a:pt x="31489" y="8731"/>
                  </a:cubicBezTo>
                  <a:cubicBezTo>
                    <a:pt x="31425" y="8731"/>
                    <a:pt x="31365" y="8747"/>
                    <a:pt x="31328" y="8783"/>
                  </a:cubicBezTo>
                  <a:cubicBezTo>
                    <a:pt x="31270" y="8837"/>
                    <a:pt x="31257" y="8946"/>
                    <a:pt x="31203" y="8946"/>
                  </a:cubicBezTo>
                  <a:cubicBezTo>
                    <a:pt x="31189" y="8946"/>
                    <a:pt x="31171" y="8938"/>
                    <a:pt x="31149" y="8920"/>
                  </a:cubicBezTo>
                  <a:cubicBezTo>
                    <a:pt x="31076" y="8862"/>
                    <a:pt x="31076" y="8830"/>
                    <a:pt x="31097" y="8736"/>
                  </a:cubicBezTo>
                  <a:cubicBezTo>
                    <a:pt x="31134" y="8574"/>
                    <a:pt x="31359" y="8495"/>
                    <a:pt x="31396" y="8348"/>
                  </a:cubicBezTo>
                  <a:cubicBezTo>
                    <a:pt x="31396" y="8345"/>
                    <a:pt x="31394" y="8344"/>
                    <a:pt x="31389" y="8344"/>
                  </a:cubicBezTo>
                  <a:cubicBezTo>
                    <a:pt x="31352" y="8344"/>
                    <a:pt x="31186" y="8416"/>
                    <a:pt x="31186" y="8416"/>
                  </a:cubicBezTo>
                  <a:cubicBezTo>
                    <a:pt x="31171" y="8418"/>
                    <a:pt x="31156" y="8419"/>
                    <a:pt x="31141" y="8419"/>
                  </a:cubicBezTo>
                  <a:cubicBezTo>
                    <a:pt x="31053" y="8419"/>
                    <a:pt x="30970" y="8392"/>
                    <a:pt x="30898" y="8338"/>
                  </a:cubicBezTo>
                  <a:cubicBezTo>
                    <a:pt x="30824" y="8285"/>
                    <a:pt x="30871" y="8217"/>
                    <a:pt x="30793" y="8212"/>
                  </a:cubicBezTo>
                  <a:cubicBezTo>
                    <a:pt x="30786" y="8212"/>
                    <a:pt x="30780" y="8211"/>
                    <a:pt x="30774" y="8211"/>
                  </a:cubicBezTo>
                  <a:cubicBezTo>
                    <a:pt x="30674" y="8211"/>
                    <a:pt x="30598" y="8250"/>
                    <a:pt x="30504" y="8280"/>
                  </a:cubicBezTo>
                  <a:cubicBezTo>
                    <a:pt x="30497" y="8282"/>
                    <a:pt x="30490" y="8284"/>
                    <a:pt x="30485" y="8284"/>
                  </a:cubicBezTo>
                  <a:cubicBezTo>
                    <a:pt x="30398" y="8284"/>
                    <a:pt x="30554" y="8002"/>
                    <a:pt x="30406" y="8002"/>
                  </a:cubicBezTo>
                  <a:cubicBezTo>
                    <a:pt x="30402" y="8002"/>
                    <a:pt x="30398" y="8002"/>
                    <a:pt x="30394" y="8002"/>
                  </a:cubicBezTo>
                  <a:cubicBezTo>
                    <a:pt x="30320" y="8007"/>
                    <a:pt x="30258" y="8069"/>
                    <a:pt x="30191" y="8069"/>
                  </a:cubicBezTo>
                  <a:cubicBezTo>
                    <a:pt x="30182" y="8069"/>
                    <a:pt x="30173" y="8067"/>
                    <a:pt x="30164" y="8065"/>
                  </a:cubicBezTo>
                  <a:cubicBezTo>
                    <a:pt x="30090" y="8039"/>
                    <a:pt x="30022" y="7997"/>
                    <a:pt x="29964" y="7944"/>
                  </a:cubicBezTo>
                  <a:lnTo>
                    <a:pt x="29964" y="7944"/>
                  </a:lnTo>
                  <a:cubicBezTo>
                    <a:pt x="30018" y="7983"/>
                    <a:pt x="30099" y="8002"/>
                    <a:pt x="30172" y="8002"/>
                  </a:cubicBezTo>
                  <a:cubicBezTo>
                    <a:pt x="30307" y="8002"/>
                    <a:pt x="30411" y="7936"/>
                    <a:pt x="30247" y="7803"/>
                  </a:cubicBezTo>
                  <a:cubicBezTo>
                    <a:pt x="30177" y="7739"/>
                    <a:pt x="30045" y="7669"/>
                    <a:pt x="29931" y="7669"/>
                  </a:cubicBezTo>
                  <a:cubicBezTo>
                    <a:pt x="29868" y="7669"/>
                    <a:pt x="29811" y="7691"/>
                    <a:pt x="29773" y="7746"/>
                  </a:cubicBezTo>
                  <a:lnTo>
                    <a:pt x="29773" y="7746"/>
                  </a:lnTo>
                  <a:cubicBezTo>
                    <a:pt x="29973" y="7438"/>
                    <a:pt x="29098" y="7063"/>
                    <a:pt x="28879" y="6985"/>
                  </a:cubicBezTo>
                  <a:cubicBezTo>
                    <a:pt x="28844" y="6968"/>
                    <a:pt x="28815" y="6961"/>
                    <a:pt x="28791" y="6961"/>
                  </a:cubicBezTo>
                  <a:cubicBezTo>
                    <a:pt x="28678" y="6961"/>
                    <a:pt x="28667" y="7124"/>
                    <a:pt x="28585" y="7284"/>
                  </a:cubicBezTo>
                  <a:cubicBezTo>
                    <a:pt x="28506" y="7354"/>
                    <a:pt x="28456" y="7392"/>
                    <a:pt x="28425" y="7392"/>
                  </a:cubicBezTo>
                  <a:cubicBezTo>
                    <a:pt x="28385" y="7392"/>
                    <a:pt x="28378" y="7327"/>
                    <a:pt x="28381" y="7184"/>
                  </a:cubicBezTo>
                  <a:cubicBezTo>
                    <a:pt x="28559" y="6812"/>
                    <a:pt x="28108" y="6471"/>
                    <a:pt x="27846" y="6398"/>
                  </a:cubicBezTo>
                  <a:cubicBezTo>
                    <a:pt x="27758" y="6368"/>
                    <a:pt x="27662" y="6333"/>
                    <a:pt x="27569" y="6333"/>
                  </a:cubicBezTo>
                  <a:cubicBezTo>
                    <a:pt x="27513" y="6333"/>
                    <a:pt x="27457" y="6346"/>
                    <a:pt x="27406" y="6382"/>
                  </a:cubicBezTo>
                  <a:cubicBezTo>
                    <a:pt x="27266" y="6474"/>
                    <a:pt x="27177" y="6525"/>
                    <a:pt x="27057" y="6525"/>
                  </a:cubicBezTo>
                  <a:cubicBezTo>
                    <a:pt x="27006" y="6525"/>
                    <a:pt x="26950" y="6516"/>
                    <a:pt x="26881" y="6497"/>
                  </a:cubicBezTo>
                  <a:lnTo>
                    <a:pt x="26881" y="6497"/>
                  </a:lnTo>
                  <a:cubicBezTo>
                    <a:pt x="26910" y="6505"/>
                    <a:pt x="26937" y="6508"/>
                    <a:pt x="26963" y="6508"/>
                  </a:cubicBezTo>
                  <a:cubicBezTo>
                    <a:pt x="27153" y="6508"/>
                    <a:pt x="27259" y="6325"/>
                    <a:pt x="26992" y="6256"/>
                  </a:cubicBezTo>
                  <a:lnTo>
                    <a:pt x="26289" y="6088"/>
                  </a:lnTo>
                  <a:cubicBezTo>
                    <a:pt x="26209" y="6076"/>
                    <a:pt x="26141" y="6068"/>
                    <a:pt x="26080" y="6068"/>
                  </a:cubicBezTo>
                  <a:cubicBezTo>
                    <a:pt x="25932" y="6068"/>
                    <a:pt x="25831" y="6119"/>
                    <a:pt x="25712" y="6298"/>
                  </a:cubicBezTo>
                  <a:lnTo>
                    <a:pt x="25712" y="6298"/>
                  </a:lnTo>
                  <a:cubicBezTo>
                    <a:pt x="25787" y="6185"/>
                    <a:pt x="25853" y="6098"/>
                    <a:pt x="25833" y="5952"/>
                  </a:cubicBezTo>
                  <a:cubicBezTo>
                    <a:pt x="25826" y="5896"/>
                    <a:pt x="25747" y="5838"/>
                    <a:pt x="25685" y="5838"/>
                  </a:cubicBezTo>
                  <a:cubicBezTo>
                    <a:pt x="25655" y="5838"/>
                    <a:pt x="25628" y="5852"/>
                    <a:pt x="25618" y="5889"/>
                  </a:cubicBezTo>
                  <a:cubicBezTo>
                    <a:pt x="25603" y="5947"/>
                    <a:pt x="25571" y="5965"/>
                    <a:pt x="25529" y="5965"/>
                  </a:cubicBezTo>
                  <a:cubicBezTo>
                    <a:pt x="25465" y="5965"/>
                    <a:pt x="25379" y="5924"/>
                    <a:pt x="25303" y="5921"/>
                  </a:cubicBezTo>
                  <a:cubicBezTo>
                    <a:pt x="25240" y="5921"/>
                    <a:pt x="25225" y="6062"/>
                    <a:pt x="25162" y="6104"/>
                  </a:cubicBezTo>
                  <a:cubicBezTo>
                    <a:pt x="25148" y="6115"/>
                    <a:pt x="25134" y="6119"/>
                    <a:pt x="25121" y="6119"/>
                  </a:cubicBezTo>
                  <a:cubicBezTo>
                    <a:pt x="25052" y="6119"/>
                    <a:pt x="24997" y="5988"/>
                    <a:pt x="24931" y="5957"/>
                  </a:cubicBezTo>
                  <a:cubicBezTo>
                    <a:pt x="24862" y="5930"/>
                    <a:pt x="24786" y="5914"/>
                    <a:pt x="24712" y="5914"/>
                  </a:cubicBezTo>
                  <a:cubicBezTo>
                    <a:pt x="24701" y="5914"/>
                    <a:pt x="24690" y="5915"/>
                    <a:pt x="24679" y="5915"/>
                  </a:cubicBezTo>
                  <a:cubicBezTo>
                    <a:pt x="24590" y="5921"/>
                    <a:pt x="24470" y="5947"/>
                    <a:pt x="24428" y="6052"/>
                  </a:cubicBezTo>
                  <a:cubicBezTo>
                    <a:pt x="24410" y="6099"/>
                    <a:pt x="24378" y="6112"/>
                    <a:pt x="24339" y="6112"/>
                  </a:cubicBezTo>
                  <a:cubicBezTo>
                    <a:pt x="24295" y="6112"/>
                    <a:pt x="24241" y="6096"/>
                    <a:pt x="24187" y="6094"/>
                  </a:cubicBezTo>
                  <a:cubicBezTo>
                    <a:pt x="24187" y="5969"/>
                    <a:pt x="24222" y="5910"/>
                    <a:pt x="24167" y="5910"/>
                  </a:cubicBezTo>
                  <a:cubicBezTo>
                    <a:pt x="24146" y="5910"/>
                    <a:pt x="24111" y="5919"/>
                    <a:pt x="24055" y="5936"/>
                  </a:cubicBezTo>
                  <a:cubicBezTo>
                    <a:pt x="23940" y="5978"/>
                    <a:pt x="23835" y="6031"/>
                    <a:pt x="23730" y="6094"/>
                  </a:cubicBezTo>
                  <a:cubicBezTo>
                    <a:pt x="23731" y="6093"/>
                    <a:pt x="23731" y="6092"/>
                    <a:pt x="23730" y="6092"/>
                  </a:cubicBezTo>
                  <a:cubicBezTo>
                    <a:pt x="23722" y="6092"/>
                    <a:pt x="23626" y="6154"/>
                    <a:pt x="23584" y="6154"/>
                  </a:cubicBezTo>
                  <a:cubicBezTo>
                    <a:pt x="23566" y="6154"/>
                    <a:pt x="23558" y="6143"/>
                    <a:pt x="23568" y="6115"/>
                  </a:cubicBezTo>
                  <a:cubicBezTo>
                    <a:pt x="23578" y="6078"/>
                    <a:pt x="23636" y="6046"/>
                    <a:pt x="23610" y="5963"/>
                  </a:cubicBezTo>
                  <a:cubicBezTo>
                    <a:pt x="23432" y="5963"/>
                    <a:pt x="23463" y="6015"/>
                    <a:pt x="23363" y="6120"/>
                  </a:cubicBezTo>
                  <a:cubicBezTo>
                    <a:pt x="23315" y="6165"/>
                    <a:pt x="23225" y="6235"/>
                    <a:pt x="23149" y="6235"/>
                  </a:cubicBezTo>
                  <a:cubicBezTo>
                    <a:pt x="23109" y="6235"/>
                    <a:pt x="23074" y="6217"/>
                    <a:pt x="23049" y="6167"/>
                  </a:cubicBezTo>
                  <a:cubicBezTo>
                    <a:pt x="22960" y="5989"/>
                    <a:pt x="23080" y="5942"/>
                    <a:pt x="22839" y="5884"/>
                  </a:cubicBezTo>
                  <a:cubicBezTo>
                    <a:pt x="22721" y="5860"/>
                    <a:pt x="22557" y="5803"/>
                    <a:pt x="22430" y="5803"/>
                  </a:cubicBezTo>
                  <a:cubicBezTo>
                    <a:pt x="22415" y="5803"/>
                    <a:pt x="22401" y="5804"/>
                    <a:pt x="22388" y="5805"/>
                  </a:cubicBezTo>
                  <a:cubicBezTo>
                    <a:pt x="22241" y="5821"/>
                    <a:pt x="22357" y="5942"/>
                    <a:pt x="22351" y="6020"/>
                  </a:cubicBezTo>
                  <a:cubicBezTo>
                    <a:pt x="22344" y="6101"/>
                    <a:pt x="22285" y="6162"/>
                    <a:pt x="22220" y="6162"/>
                  </a:cubicBezTo>
                  <a:cubicBezTo>
                    <a:pt x="22196" y="6162"/>
                    <a:pt x="22171" y="6154"/>
                    <a:pt x="22147" y="6136"/>
                  </a:cubicBezTo>
                  <a:cubicBezTo>
                    <a:pt x="22114" y="6105"/>
                    <a:pt x="22017" y="6066"/>
                    <a:pt x="21945" y="6066"/>
                  </a:cubicBezTo>
                  <a:cubicBezTo>
                    <a:pt x="21893" y="6066"/>
                    <a:pt x="21855" y="6087"/>
                    <a:pt x="21864" y="6146"/>
                  </a:cubicBezTo>
                  <a:cubicBezTo>
                    <a:pt x="21847" y="6034"/>
                    <a:pt x="21785" y="5994"/>
                    <a:pt x="21703" y="5994"/>
                  </a:cubicBezTo>
                  <a:cubicBezTo>
                    <a:pt x="21525" y="5994"/>
                    <a:pt x="21256" y="6180"/>
                    <a:pt x="21167" y="6209"/>
                  </a:cubicBezTo>
                  <a:cubicBezTo>
                    <a:pt x="21140" y="6217"/>
                    <a:pt x="21120" y="6220"/>
                    <a:pt x="21103" y="6220"/>
                  </a:cubicBezTo>
                  <a:cubicBezTo>
                    <a:pt x="21039" y="6220"/>
                    <a:pt x="21026" y="6174"/>
                    <a:pt x="20931" y="6162"/>
                  </a:cubicBezTo>
                  <a:cubicBezTo>
                    <a:pt x="20905" y="6158"/>
                    <a:pt x="20880" y="6156"/>
                    <a:pt x="20854" y="6156"/>
                  </a:cubicBezTo>
                  <a:cubicBezTo>
                    <a:pt x="20743" y="6156"/>
                    <a:pt x="20633" y="6189"/>
                    <a:pt x="20527" y="6214"/>
                  </a:cubicBezTo>
                  <a:cubicBezTo>
                    <a:pt x="20456" y="6233"/>
                    <a:pt x="20104" y="6356"/>
                    <a:pt x="19889" y="6356"/>
                  </a:cubicBezTo>
                  <a:cubicBezTo>
                    <a:pt x="19803" y="6356"/>
                    <a:pt x="19740" y="6336"/>
                    <a:pt x="19725" y="6282"/>
                  </a:cubicBezTo>
                  <a:cubicBezTo>
                    <a:pt x="19552" y="6335"/>
                    <a:pt x="19515" y="6387"/>
                    <a:pt x="19562" y="6576"/>
                  </a:cubicBezTo>
                  <a:cubicBezTo>
                    <a:pt x="19583" y="6660"/>
                    <a:pt x="19515" y="6870"/>
                    <a:pt x="19436" y="6896"/>
                  </a:cubicBezTo>
                  <a:cubicBezTo>
                    <a:pt x="19384" y="6791"/>
                    <a:pt x="19321" y="6697"/>
                    <a:pt x="19237" y="6613"/>
                  </a:cubicBezTo>
                  <a:cubicBezTo>
                    <a:pt x="19197" y="6595"/>
                    <a:pt x="19155" y="6587"/>
                    <a:pt x="19114" y="6587"/>
                  </a:cubicBezTo>
                  <a:cubicBezTo>
                    <a:pt x="19019" y="6587"/>
                    <a:pt x="18927" y="6630"/>
                    <a:pt x="18865" y="6707"/>
                  </a:cubicBezTo>
                  <a:cubicBezTo>
                    <a:pt x="18786" y="6801"/>
                    <a:pt x="18692" y="6880"/>
                    <a:pt x="18587" y="6943"/>
                  </a:cubicBezTo>
                  <a:cubicBezTo>
                    <a:pt x="18586" y="6943"/>
                    <a:pt x="18585" y="6944"/>
                    <a:pt x="18584" y="6944"/>
                  </a:cubicBezTo>
                  <a:cubicBezTo>
                    <a:pt x="18560" y="6944"/>
                    <a:pt x="18443" y="6843"/>
                    <a:pt x="18403" y="6838"/>
                  </a:cubicBezTo>
                  <a:cubicBezTo>
                    <a:pt x="18396" y="6837"/>
                    <a:pt x="18388" y="6836"/>
                    <a:pt x="18382" y="6836"/>
                  </a:cubicBezTo>
                  <a:cubicBezTo>
                    <a:pt x="18197" y="6836"/>
                    <a:pt x="18388" y="7307"/>
                    <a:pt x="18246" y="7373"/>
                  </a:cubicBezTo>
                  <a:cubicBezTo>
                    <a:pt x="18226" y="7381"/>
                    <a:pt x="18208" y="7385"/>
                    <a:pt x="18192" y="7385"/>
                  </a:cubicBezTo>
                  <a:cubicBezTo>
                    <a:pt x="18036" y="7385"/>
                    <a:pt x="18082" y="7032"/>
                    <a:pt x="17940" y="7032"/>
                  </a:cubicBezTo>
                  <a:cubicBezTo>
                    <a:pt x="17937" y="7032"/>
                    <a:pt x="17934" y="7032"/>
                    <a:pt x="17932" y="7032"/>
                  </a:cubicBezTo>
                  <a:cubicBezTo>
                    <a:pt x="17633" y="7048"/>
                    <a:pt x="17523" y="7494"/>
                    <a:pt x="17371" y="7682"/>
                  </a:cubicBezTo>
                  <a:cubicBezTo>
                    <a:pt x="17348" y="7709"/>
                    <a:pt x="17125" y="7894"/>
                    <a:pt x="17043" y="7894"/>
                  </a:cubicBezTo>
                  <a:cubicBezTo>
                    <a:pt x="17012" y="7894"/>
                    <a:pt x="17001" y="7867"/>
                    <a:pt x="17030" y="7792"/>
                  </a:cubicBezTo>
                  <a:cubicBezTo>
                    <a:pt x="17222" y="7694"/>
                    <a:pt x="17230" y="7550"/>
                    <a:pt x="17046" y="7550"/>
                  </a:cubicBezTo>
                  <a:cubicBezTo>
                    <a:pt x="17024" y="7550"/>
                    <a:pt x="17000" y="7552"/>
                    <a:pt x="16972" y="7556"/>
                  </a:cubicBezTo>
                  <a:cubicBezTo>
                    <a:pt x="16888" y="7572"/>
                    <a:pt x="16637" y="7719"/>
                    <a:pt x="16741" y="7850"/>
                  </a:cubicBezTo>
                  <a:cubicBezTo>
                    <a:pt x="16773" y="7887"/>
                    <a:pt x="16977" y="7965"/>
                    <a:pt x="16951" y="8044"/>
                  </a:cubicBezTo>
                  <a:cubicBezTo>
                    <a:pt x="16951" y="8044"/>
                    <a:pt x="16600" y="7902"/>
                    <a:pt x="16428" y="7902"/>
                  </a:cubicBezTo>
                  <a:cubicBezTo>
                    <a:pt x="16366" y="7902"/>
                    <a:pt x="16328" y="7921"/>
                    <a:pt x="16338" y="7971"/>
                  </a:cubicBezTo>
                  <a:cubicBezTo>
                    <a:pt x="16364" y="8081"/>
                    <a:pt x="16458" y="8165"/>
                    <a:pt x="16479" y="8280"/>
                  </a:cubicBezTo>
                  <a:cubicBezTo>
                    <a:pt x="16495" y="8395"/>
                    <a:pt x="16432" y="8474"/>
                    <a:pt x="16416" y="8579"/>
                  </a:cubicBezTo>
                  <a:cubicBezTo>
                    <a:pt x="16319" y="8415"/>
                    <a:pt x="16270" y="8309"/>
                    <a:pt x="16166" y="8309"/>
                  </a:cubicBezTo>
                  <a:cubicBezTo>
                    <a:pt x="16125" y="8309"/>
                    <a:pt x="16074" y="8326"/>
                    <a:pt x="16007" y="8364"/>
                  </a:cubicBezTo>
                  <a:cubicBezTo>
                    <a:pt x="15944" y="8401"/>
                    <a:pt x="15677" y="8710"/>
                    <a:pt x="15855" y="8757"/>
                  </a:cubicBezTo>
                  <a:lnTo>
                    <a:pt x="15661" y="8883"/>
                  </a:lnTo>
                  <a:cubicBezTo>
                    <a:pt x="15598" y="8810"/>
                    <a:pt x="15583" y="8678"/>
                    <a:pt x="15494" y="8642"/>
                  </a:cubicBezTo>
                  <a:cubicBezTo>
                    <a:pt x="15467" y="8630"/>
                    <a:pt x="15439" y="8624"/>
                    <a:pt x="15411" y="8624"/>
                  </a:cubicBezTo>
                  <a:cubicBezTo>
                    <a:pt x="15319" y="8624"/>
                    <a:pt x="15227" y="8683"/>
                    <a:pt x="15179" y="8752"/>
                  </a:cubicBezTo>
                  <a:cubicBezTo>
                    <a:pt x="15059" y="8917"/>
                    <a:pt x="15168" y="9204"/>
                    <a:pt x="15025" y="9204"/>
                  </a:cubicBezTo>
                  <a:cubicBezTo>
                    <a:pt x="14987" y="9204"/>
                    <a:pt x="14932" y="9183"/>
                    <a:pt x="14849" y="9135"/>
                  </a:cubicBezTo>
                  <a:cubicBezTo>
                    <a:pt x="14784" y="9048"/>
                    <a:pt x="14745" y="9015"/>
                    <a:pt x="14721" y="9015"/>
                  </a:cubicBezTo>
                  <a:cubicBezTo>
                    <a:pt x="14645" y="9015"/>
                    <a:pt x="14717" y="9346"/>
                    <a:pt x="14618" y="9433"/>
                  </a:cubicBezTo>
                  <a:cubicBezTo>
                    <a:pt x="14524" y="9507"/>
                    <a:pt x="14230" y="9418"/>
                    <a:pt x="14214" y="9538"/>
                  </a:cubicBezTo>
                  <a:cubicBezTo>
                    <a:pt x="14209" y="9570"/>
                    <a:pt x="14246" y="9858"/>
                    <a:pt x="14246" y="9858"/>
                  </a:cubicBezTo>
                  <a:cubicBezTo>
                    <a:pt x="14115" y="9810"/>
                    <a:pt x="14122" y="9719"/>
                    <a:pt x="14012" y="9719"/>
                  </a:cubicBezTo>
                  <a:cubicBezTo>
                    <a:pt x="13989" y="9719"/>
                    <a:pt x="13961" y="9723"/>
                    <a:pt x="13926" y="9732"/>
                  </a:cubicBezTo>
                  <a:cubicBezTo>
                    <a:pt x="13837" y="9753"/>
                    <a:pt x="13664" y="9827"/>
                    <a:pt x="13716" y="9958"/>
                  </a:cubicBezTo>
                  <a:cubicBezTo>
                    <a:pt x="13758" y="10068"/>
                    <a:pt x="13611" y="10147"/>
                    <a:pt x="13517" y="10230"/>
                  </a:cubicBezTo>
                  <a:cubicBezTo>
                    <a:pt x="13464" y="10283"/>
                    <a:pt x="13622" y="10493"/>
                    <a:pt x="13506" y="10608"/>
                  </a:cubicBezTo>
                  <a:lnTo>
                    <a:pt x="13323" y="10414"/>
                  </a:lnTo>
                  <a:cubicBezTo>
                    <a:pt x="13260" y="10477"/>
                    <a:pt x="13150" y="10571"/>
                    <a:pt x="13249" y="10671"/>
                  </a:cubicBezTo>
                  <a:cubicBezTo>
                    <a:pt x="13254" y="10802"/>
                    <a:pt x="13239" y="10836"/>
                    <a:pt x="13137" y="10836"/>
                  </a:cubicBezTo>
                  <a:cubicBezTo>
                    <a:pt x="13121" y="10836"/>
                    <a:pt x="13103" y="10835"/>
                    <a:pt x="13082" y="10833"/>
                  </a:cubicBezTo>
                  <a:lnTo>
                    <a:pt x="13082" y="10833"/>
                  </a:lnTo>
                  <a:cubicBezTo>
                    <a:pt x="13003" y="10902"/>
                    <a:pt x="13008" y="10922"/>
                    <a:pt x="13087" y="11006"/>
                  </a:cubicBezTo>
                  <a:cubicBezTo>
                    <a:pt x="13187" y="11101"/>
                    <a:pt x="13082" y="11200"/>
                    <a:pt x="13024" y="11263"/>
                  </a:cubicBezTo>
                  <a:lnTo>
                    <a:pt x="12699" y="10954"/>
                  </a:lnTo>
                  <a:lnTo>
                    <a:pt x="12699" y="10954"/>
                  </a:lnTo>
                  <a:cubicBezTo>
                    <a:pt x="12825" y="11075"/>
                    <a:pt x="12605" y="11373"/>
                    <a:pt x="12521" y="11457"/>
                  </a:cubicBezTo>
                  <a:cubicBezTo>
                    <a:pt x="12466" y="11515"/>
                    <a:pt x="12415" y="11522"/>
                    <a:pt x="12364" y="11522"/>
                  </a:cubicBezTo>
                  <a:cubicBezTo>
                    <a:pt x="12349" y="11522"/>
                    <a:pt x="12334" y="11521"/>
                    <a:pt x="12320" y="11521"/>
                  </a:cubicBezTo>
                  <a:cubicBezTo>
                    <a:pt x="12284" y="11521"/>
                    <a:pt x="12248" y="11524"/>
                    <a:pt x="12211" y="11546"/>
                  </a:cubicBezTo>
                  <a:cubicBezTo>
                    <a:pt x="11739" y="11814"/>
                    <a:pt x="11462" y="12291"/>
                    <a:pt x="11131" y="12695"/>
                  </a:cubicBezTo>
                  <a:cubicBezTo>
                    <a:pt x="11131" y="12695"/>
                    <a:pt x="11090" y="12678"/>
                    <a:pt x="11044" y="12678"/>
                  </a:cubicBezTo>
                  <a:cubicBezTo>
                    <a:pt x="11010" y="12678"/>
                    <a:pt x="10973" y="12687"/>
                    <a:pt x="10948" y="12721"/>
                  </a:cubicBezTo>
                  <a:cubicBezTo>
                    <a:pt x="10895" y="12794"/>
                    <a:pt x="10853" y="12868"/>
                    <a:pt x="10811" y="12946"/>
                  </a:cubicBezTo>
                  <a:lnTo>
                    <a:pt x="10423" y="13696"/>
                  </a:lnTo>
                  <a:cubicBezTo>
                    <a:pt x="10245" y="14037"/>
                    <a:pt x="10093" y="14388"/>
                    <a:pt x="9973" y="14750"/>
                  </a:cubicBezTo>
                  <a:cubicBezTo>
                    <a:pt x="9931" y="14897"/>
                    <a:pt x="9873" y="15038"/>
                    <a:pt x="9931" y="15159"/>
                  </a:cubicBezTo>
                  <a:cubicBezTo>
                    <a:pt x="9973" y="15243"/>
                    <a:pt x="9894" y="15348"/>
                    <a:pt x="9857" y="15416"/>
                  </a:cubicBezTo>
                  <a:cubicBezTo>
                    <a:pt x="9880" y="15366"/>
                    <a:pt x="9861" y="15302"/>
                    <a:pt x="9823" y="15302"/>
                  </a:cubicBezTo>
                  <a:cubicBezTo>
                    <a:pt x="9808" y="15302"/>
                    <a:pt x="9792" y="15311"/>
                    <a:pt x="9773" y="15332"/>
                  </a:cubicBezTo>
                  <a:cubicBezTo>
                    <a:pt x="9632" y="15494"/>
                    <a:pt x="9548" y="15715"/>
                    <a:pt x="9454" y="15909"/>
                  </a:cubicBezTo>
                  <a:cubicBezTo>
                    <a:pt x="9412" y="15987"/>
                    <a:pt x="9265" y="16197"/>
                    <a:pt x="9333" y="16302"/>
                  </a:cubicBezTo>
                  <a:cubicBezTo>
                    <a:pt x="9385" y="16370"/>
                    <a:pt x="9663" y="16433"/>
                    <a:pt x="9747" y="16470"/>
                  </a:cubicBezTo>
                  <a:cubicBezTo>
                    <a:pt x="9714" y="16538"/>
                    <a:pt x="9645" y="16562"/>
                    <a:pt x="9567" y="16562"/>
                  </a:cubicBezTo>
                  <a:cubicBezTo>
                    <a:pt x="9473" y="16562"/>
                    <a:pt x="9366" y="16527"/>
                    <a:pt x="9291" y="16496"/>
                  </a:cubicBezTo>
                  <a:cubicBezTo>
                    <a:pt x="9262" y="16485"/>
                    <a:pt x="9238" y="16480"/>
                    <a:pt x="9217" y="16480"/>
                  </a:cubicBezTo>
                  <a:cubicBezTo>
                    <a:pt x="9092" y="16480"/>
                    <a:pt x="9087" y="16650"/>
                    <a:pt x="9029" y="16784"/>
                  </a:cubicBezTo>
                  <a:cubicBezTo>
                    <a:pt x="8934" y="16989"/>
                    <a:pt x="8856" y="17230"/>
                    <a:pt x="8699" y="17403"/>
                  </a:cubicBezTo>
                  <a:cubicBezTo>
                    <a:pt x="8672" y="17434"/>
                    <a:pt x="8578" y="17455"/>
                    <a:pt x="8567" y="17476"/>
                  </a:cubicBezTo>
                  <a:cubicBezTo>
                    <a:pt x="8541" y="17592"/>
                    <a:pt x="8609" y="17691"/>
                    <a:pt x="8636" y="17801"/>
                  </a:cubicBezTo>
                  <a:cubicBezTo>
                    <a:pt x="8693" y="18032"/>
                    <a:pt x="8373" y="18195"/>
                    <a:pt x="8263" y="18368"/>
                  </a:cubicBezTo>
                  <a:cubicBezTo>
                    <a:pt x="8138" y="18562"/>
                    <a:pt x="8284" y="18667"/>
                    <a:pt x="8415" y="18829"/>
                  </a:cubicBezTo>
                  <a:cubicBezTo>
                    <a:pt x="8508" y="18943"/>
                    <a:pt x="8496" y="18977"/>
                    <a:pt x="8443" y="18977"/>
                  </a:cubicBezTo>
                  <a:cubicBezTo>
                    <a:pt x="8361" y="18977"/>
                    <a:pt x="8180" y="18895"/>
                    <a:pt x="8132" y="18892"/>
                  </a:cubicBezTo>
                  <a:cubicBezTo>
                    <a:pt x="8125" y="18891"/>
                    <a:pt x="8119" y="18891"/>
                    <a:pt x="8113" y="18891"/>
                  </a:cubicBezTo>
                  <a:cubicBezTo>
                    <a:pt x="7952" y="18891"/>
                    <a:pt x="8206" y="19218"/>
                    <a:pt x="8216" y="19248"/>
                  </a:cubicBezTo>
                  <a:cubicBezTo>
                    <a:pt x="8290" y="19474"/>
                    <a:pt x="7985" y="19422"/>
                    <a:pt x="7870" y="19521"/>
                  </a:cubicBezTo>
                  <a:cubicBezTo>
                    <a:pt x="7734" y="19642"/>
                    <a:pt x="7718" y="19857"/>
                    <a:pt x="7708" y="20024"/>
                  </a:cubicBezTo>
                  <a:cubicBezTo>
                    <a:pt x="7698" y="20124"/>
                    <a:pt x="7669" y="20664"/>
                    <a:pt x="7468" y="20664"/>
                  </a:cubicBezTo>
                  <a:cubicBezTo>
                    <a:pt x="7458" y="20664"/>
                    <a:pt x="7447" y="20662"/>
                    <a:pt x="7435" y="20659"/>
                  </a:cubicBezTo>
                  <a:cubicBezTo>
                    <a:pt x="7351" y="20769"/>
                    <a:pt x="7367" y="20937"/>
                    <a:pt x="7367" y="21068"/>
                  </a:cubicBezTo>
                  <a:cubicBezTo>
                    <a:pt x="7372" y="21561"/>
                    <a:pt x="7209" y="22027"/>
                    <a:pt x="7220" y="22520"/>
                  </a:cubicBezTo>
                  <a:cubicBezTo>
                    <a:pt x="7220" y="22688"/>
                    <a:pt x="7257" y="22892"/>
                    <a:pt x="7472" y="22940"/>
                  </a:cubicBezTo>
                  <a:cubicBezTo>
                    <a:pt x="7394" y="22923"/>
                    <a:pt x="7297" y="22889"/>
                    <a:pt x="7211" y="22889"/>
                  </a:cubicBezTo>
                  <a:cubicBezTo>
                    <a:pt x="7164" y="22889"/>
                    <a:pt x="7119" y="22899"/>
                    <a:pt x="7084" y="22929"/>
                  </a:cubicBezTo>
                  <a:cubicBezTo>
                    <a:pt x="7005" y="23003"/>
                    <a:pt x="7099" y="23071"/>
                    <a:pt x="7057" y="23155"/>
                  </a:cubicBezTo>
                  <a:lnTo>
                    <a:pt x="6968" y="23307"/>
                  </a:lnTo>
                  <a:cubicBezTo>
                    <a:pt x="6837" y="23516"/>
                    <a:pt x="6816" y="23742"/>
                    <a:pt x="6769" y="23978"/>
                  </a:cubicBezTo>
                  <a:cubicBezTo>
                    <a:pt x="6863" y="24104"/>
                    <a:pt x="6759" y="24544"/>
                    <a:pt x="6774" y="24554"/>
                  </a:cubicBezTo>
                  <a:cubicBezTo>
                    <a:pt x="7000" y="24675"/>
                    <a:pt x="7283" y="24654"/>
                    <a:pt x="7514" y="24806"/>
                  </a:cubicBezTo>
                  <a:cubicBezTo>
                    <a:pt x="7560" y="24833"/>
                    <a:pt x="7394" y="24984"/>
                    <a:pt x="7231" y="24984"/>
                  </a:cubicBezTo>
                  <a:cubicBezTo>
                    <a:pt x="7171" y="24984"/>
                    <a:pt x="7112" y="24964"/>
                    <a:pt x="7063" y="24911"/>
                  </a:cubicBezTo>
                  <a:cubicBezTo>
                    <a:pt x="6988" y="24830"/>
                    <a:pt x="6926" y="24796"/>
                    <a:pt x="6875" y="24796"/>
                  </a:cubicBezTo>
                  <a:cubicBezTo>
                    <a:pt x="6791" y="24796"/>
                    <a:pt x="6740" y="24893"/>
                    <a:pt x="6717" y="25037"/>
                  </a:cubicBezTo>
                  <a:cubicBezTo>
                    <a:pt x="6701" y="25126"/>
                    <a:pt x="6659" y="25289"/>
                    <a:pt x="6743" y="25372"/>
                  </a:cubicBezTo>
                  <a:cubicBezTo>
                    <a:pt x="6806" y="25435"/>
                    <a:pt x="6869" y="25420"/>
                    <a:pt x="6811" y="25530"/>
                  </a:cubicBezTo>
                  <a:cubicBezTo>
                    <a:pt x="6768" y="25610"/>
                    <a:pt x="6460" y="25918"/>
                    <a:pt x="6308" y="25918"/>
                  </a:cubicBezTo>
                  <a:cubicBezTo>
                    <a:pt x="6292" y="25918"/>
                    <a:pt x="6278" y="25915"/>
                    <a:pt x="6266" y="25907"/>
                  </a:cubicBezTo>
                  <a:lnTo>
                    <a:pt x="6266" y="25907"/>
                  </a:lnTo>
                  <a:cubicBezTo>
                    <a:pt x="6434" y="26012"/>
                    <a:pt x="6428" y="26085"/>
                    <a:pt x="6402" y="26285"/>
                  </a:cubicBezTo>
                  <a:cubicBezTo>
                    <a:pt x="6386" y="26458"/>
                    <a:pt x="6376" y="26615"/>
                    <a:pt x="6444" y="26783"/>
                  </a:cubicBezTo>
                  <a:cubicBezTo>
                    <a:pt x="6465" y="26830"/>
                    <a:pt x="6591" y="26998"/>
                    <a:pt x="6565" y="27019"/>
                  </a:cubicBezTo>
                  <a:cubicBezTo>
                    <a:pt x="6507" y="27055"/>
                    <a:pt x="6355" y="27103"/>
                    <a:pt x="6334" y="27160"/>
                  </a:cubicBezTo>
                  <a:cubicBezTo>
                    <a:pt x="6302" y="27281"/>
                    <a:pt x="6407" y="27391"/>
                    <a:pt x="6397" y="27512"/>
                  </a:cubicBezTo>
                  <a:lnTo>
                    <a:pt x="6355" y="27915"/>
                  </a:lnTo>
                  <a:cubicBezTo>
                    <a:pt x="6140" y="28078"/>
                    <a:pt x="6465" y="28146"/>
                    <a:pt x="6575" y="28177"/>
                  </a:cubicBezTo>
                  <a:cubicBezTo>
                    <a:pt x="6706" y="28214"/>
                    <a:pt x="6717" y="28309"/>
                    <a:pt x="6706" y="28413"/>
                  </a:cubicBezTo>
                  <a:cubicBezTo>
                    <a:pt x="6614" y="28406"/>
                    <a:pt x="6544" y="28397"/>
                    <a:pt x="6489" y="28397"/>
                  </a:cubicBezTo>
                  <a:cubicBezTo>
                    <a:pt x="6382" y="28397"/>
                    <a:pt x="6337" y="28433"/>
                    <a:pt x="6313" y="28597"/>
                  </a:cubicBezTo>
                  <a:cubicBezTo>
                    <a:pt x="6245" y="29032"/>
                    <a:pt x="6203" y="29431"/>
                    <a:pt x="6056" y="29819"/>
                  </a:cubicBezTo>
                  <a:cubicBezTo>
                    <a:pt x="6056" y="29850"/>
                    <a:pt x="5857" y="30227"/>
                    <a:pt x="5977" y="30227"/>
                  </a:cubicBezTo>
                  <a:cubicBezTo>
                    <a:pt x="5985" y="30227"/>
                    <a:pt x="5992" y="30227"/>
                    <a:pt x="5999" y="30227"/>
                  </a:cubicBezTo>
                  <a:cubicBezTo>
                    <a:pt x="6199" y="30227"/>
                    <a:pt x="6069" y="30445"/>
                    <a:pt x="5983" y="30505"/>
                  </a:cubicBezTo>
                  <a:cubicBezTo>
                    <a:pt x="5964" y="30518"/>
                    <a:pt x="5946" y="30522"/>
                    <a:pt x="5930" y="30522"/>
                  </a:cubicBezTo>
                  <a:cubicBezTo>
                    <a:pt x="5875" y="30522"/>
                    <a:pt x="5829" y="30471"/>
                    <a:pt x="5774" y="30471"/>
                  </a:cubicBezTo>
                  <a:cubicBezTo>
                    <a:pt x="5767" y="30471"/>
                    <a:pt x="5759" y="30472"/>
                    <a:pt x="5752" y="30474"/>
                  </a:cubicBezTo>
                  <a:cubicBezTo>
                    <a:pt x="5694" y="30500"/>
                    <a:pt x="5647" y="30542"/>
                    <a:pt x="5616" y="30595"/>
                  </a:cubicBezTo>
                  <a:cubicBezTo>
                    <a:pt x="5547" y="30684"/>
                    <a:pt x="5296" y="30846"/>
                    <a:pt x="5312" y="30988"/>
                  </a:cubicBezTo>
                  <a:cubicBezTo>
                    <a:pt x="5322" y="31119"/>
                    <a:pt x="5201" y="31124"/>
                    <a:pt x="5128" y="31234"/>
                  </a:cubicBezTo>
                  <a:cubicBezTo>
                    <a:pt x="5081" y="31302"/>
                    <a:pt x="5107" y="31507"/>
                    <a:pt x="5060" y="31528"/>
                  </a:cubicBezTo>
                  <a:cubicBezTo>
                    <a:pt x="5056" y="31530"/>
                    <a:pt x="5051" y="31531"/>
                    <a:pt x="5046" y="31531"/>
                  </a:cubicBezTo>
                  <a:cubicBezTo>
                    <a:pt x="5001" y="31531"/>
                    <a:pt x="4924" y="31453"/>
                    <a:pt x="4876" y="31444"/>
                  </a:cubicBezTo>
                  <a:cubicBezTo>
                    <a:pt x="4836" y="31436"/>
                    <a:pt x="4795" y="31433"/>
                    <a:pt x="4754" y="31433"/>
                  </a:cubicBezTo>
                  <a:cubicBezTo>
                    <a:pt x="4652" y="31433"/>
                    <a:pt x="4550" y="31455"/>
                    <a:pt x="4457" y="31496"/>
                  </a:cubicBezTo>
                  <a:cubicBezTo>
                    <a:pt x="4252" y="31575"/>
                    <a:pt x="4043" y="31643"/>
                    <a:pt x="3828" y="31690"/>
                  </a:cubicBezTo>
                  <a:cubicBezTo>
                    <a:pt x="3723" y="31727"/>
                    <a:pt x="3681" y="31811"/>
                    <a:pt x="3681" y="31947"/>
                  </a:cubicBezTo>
                  <a:cubicBezTo>
                    <a:pt x="3663" y="31965"/>
                    <a:pt x="3650" y="31982"/>
                    <a:pt x="3641" y="32000"/>
                  </a:cubicBezTo>
                  <a:lnTo>
                    <a:pt x="3641" y="32000"/>
                  </a:lnTo>
                  <a:cubicBezTo>
                    <a:pt x="3634" y="31802"/>
                    <a:pt x="3593" y="31629"/>
                    <a:pt x="3513" y="31601"/>
                  </a:cubicBezTo>
                  <a:cubicBezTo>
                    <a:pt x="3461" y="31586"/>
                    <a:pt x="3312" y="31534"/>
                    <a:pt x="3210" y="31534"/>
                  </a:cubicBezTo>
                  <a:cubicBezTo>
                    <a:pt x="3169" y="31534"/>
                    <a:pt x="3136" y="31542"/>
                    <a:pt x="3120" y="31564"/>
                  </a:cubicBezTo>
                  <a:cubicBezTo>
                    <a:pt x="3044" y="31675"/>
                    <a:pt x="2993" y="31792"/>
                    <a:pt x="2907" y="31792"/>
                  </a:cubicBezTo>
                  <a:cubicBezTo>
                    <a:pt x="2863" y="31792"/>
                    <a:pt x="2809" y="31760"/>
                    <a:pt x="2737" y="31680"/>
                  </a:cubicBezTo>
                  <a:cubicBezTo>
                    <a:pt x="2548" y="31538"/>
                    <a:pt x="2365" y="31370"/>
                    <a:pt x="2155" y="31276"/>
                  </a:cubicBezTo>
                  <a:cubicBezTo>
                    <a:pt x="2134" y="31267"/>
                    <a:pt x="2110" y="31263"/>
                    <a:pt x="2083" y="31263"/>
                  </a:cubicBezTo>
                  <a:cubicBezTo>
                    <a:pt x="1990" y="31263"/>
                    <a:pt x="1869" y="31306"/>
                    <a:pt x="1781" y="31306"/>
                  </a:cubicBezTo>
                  <a:cubicBezTo>
                    <a:pt x="1738" y="31306"/>
                    <a:pt x="1703" y="31296"/>
                    <a:pt x="1683" y="31266"/>
                  </a:cubicBezTo>
                  <a:cubicBezTo>
                    <a:pt x="1578" y="31077"/>
                    <a:pt x="1841" y="30788"/>
                    <a:pt x="1751" y="30610"/>
                  </a:cubicBezTo>
                  <a:cubicBezTo>
                    <a:pt x="1743" y="30590"/>
                    <a:pt x="1730" y="30581"/>
                    <a:pt x="1715" y="30581"/>
                  </a:cubicBezTo>
                  <a:cubicBezTo>
                    <a:pt x="1647" y="30581"/>
                    <a:pt x="1532" y="30743"/>
                    <a:pt x="1489" y="30773"/>
                  </a:cubicBezTo>
                  <a:cubicBezTo>
                    <a:pt x="1416" y="30678"/>
                    <a:pt x="1673" y="30437"/>
                    <a:pt x="1526" y="30411"/>
                  </a:cubicBezTo>
                  <a:lnTo>
                    <a:pt x="1526" y="30411"/>
                  </a:lnTo>
                  <a:cubicBezTo>
                    <a:pt x="1501" y="30411"/>
                    <a:pt x="1216" y="30551"/>
                    <a:pt x="1064" y="30551"/>
                  </a:cubicBezTo>
                  <a:cubicBezTo>
                    <a:pt x="992" y="30551"/>
                    <a:pt x="950" y="30519"/>
                    <a:pt x="981" y="30427"/>
                  </a:cubicBezTo>
                  <a:cubicBezTo>
                    <a:pt x="1038" y="30301"/>
                    <a:pt x="1222" y="30311"/>
                    <a:pt x="1243" y="30133"/>
                  </a:cubicBezTo>
                  <a:cubicBezTo>
                    <a:pt x="1248" y="30054"/>
                    <a:pt x="1222" y="29971"/>
                    <a:pt x="1175" y="29908"/>
                  </a:cubicBezTo>
                  <a:cubicBezTo>
                    <a:pt x="1150" y="29876"/>
                    <a:pt x="1119" y="29866"/>
                    <a:pt x="1085" y="29866"/>
                  </a:cubicBezTo>
                  <a:cubicBezTo>
                    <a:pt x="1024" y="29866"/>
                    <a:pt x="954" y="29899"/>
                    <a:pt x="890" y="29899"/>
                  </a:cubicBezTo>
                  <a:cubicBezTo>
                    <a:pt x="827" y="29899"/>
                    <a:pt x="770" y="29865"/>
                    <a:pt x="740" y="29729"/>
                  </a:cubicBezTo>
                  <a:cubicBezTo>
                    <a:pt x="876" y="29714"/>
                    <a:pt x="1007" y="29651"/>
                    <a:pt x="1107" y="29546"/>
                  </a:cubicBezTo>
                  <a:cubicBezTo>
                    <a:pt x="1158" y="29418"/>
                    <a:pt x="1248" y="29236"/>
                    <a:pt x="1007" y="29236"/>
                  </a:cubicBezTo>
                  <a:cubicBezTo>
                    <a:pt x="1000" y="29236"/>
                    <a:pt x="993" y="29236"/>
                    <a:pt x="986" y="29237"/>
                  </a:cubicBezTo>
                  <a:cubicBezTo>
                    <a:pt x="1337" y="29216"/>
                    <a:pt x="1253" y="29079"/>
                    <a:pt x="1080" y="28917"/>
                  </a:cubicBezTo>
                  <a:lnTo>
                    <a:pt x="1080" y="28917"/>
                  </a:lnTo>
                  <a:cubicBezTo>
                    <a:pt x="1084" y="28917"/>
                    <a:pt x="1087" y="28917"/>
                    <a:pt x="1090" y="28917"/>
                  </a:cubicBezTo>
                  <a:cubicBezTo>
                    <a:pt x="1287" y="28917"/>
                    <a:pt x="1211" y="28350"/>
                    <a:pt x="1247" y="28196"/>
                  </a:cubicBezTo>
                  <a:lnTo>
                    <a:pt x="1247" y="28196"/>
                  </a:lnTo>
                  <a:cubicBezTo>
                    <a:pt x="1204" y="28296"/>
                    <a:pt x="1133" y="28340"/>
                    <a:pt x="1075" y="28340"/>
                  </a:cubicBezTo>
                  <a:cubicBezTo>
                    <a:pt x="981" y="28340"/>
                    <a:pt x="920" y="28225"/>
                    <a:pt x="1054" y="28046"/>
                  </a:cubicBezTo>
                  <a:lnTo>
                    <a:pt x="1500" y="27470"/>
                  </a:lnTo>
                  <a:cubicBezTo>
                    <a:pt x="1465" y="27452"/>
                    <a:pt x="1429" y="27444"/>
                    <a:pt x="1393" y="27444"/>
                  </a:cubicBezTo>
                  <a:cubicBezTo>
                    <a:pt x="1134" y="27444"/>
                    <a:pt x="851" y="27846"/>
                    <a:pt x="750" y="28025"/>
                  </a:cubicBezTo>
                  <a:cubicBezTo>
                    <a:pt x="813" y="27831"/>
                    <a:pt x="902" y="27648"/>
                    <a:pt x="1017" y="27480"/>
                  </a:cubicBezTo>
                  <a:cubicBezTo>
                    <a:pt x="1101" y="27365"/>
                    <a:pt x="1227" y="27286"/>
                    <a:pt x="1369" y="27270"/>
                  </a:cubicBezTo>
                  <a:cubicBezTo>
                    <a:pt x="1377" y="27269"/>
                    <a:pt x="1384" y="27269"/>
                    <a:pt x="1392" y="27269"/>
                  </a:cubicBezTo>
                  <a:cubicBezTo>
                    <a:pt x="1481" y="27269"/>
                    <a:pt x="1540" y="27342"/>
                    <a:pt x="1601" y="27342"/>
                  </a:cubicBezTo>
                  <a:cubicBezTo>
                    <a:pt x="1630" y="27342"/>
                    <a:pt x="1660" y="27325"/>
                    <a:pt x="1694" y="27276"/>
                  </a:cubicBezTo>
                  <a:cubicBezTo>
                    <a:pt x="1930" y="26888"/>
                    <a:pt x="1573" y="26840"/>
                    <a:pt x="1589" y="26526"/>
                  </a:cubicBezTo>
                  <a:cubicBezTo>
                    <a:pt x="1599" y="26269"/>
                    <a:pt x="1767" y="26117"/>
                    <a:pt x="1977" y="25970"/>
                  </a:cubicBezTo>
                  <a:cubicBezTo>
                    <a:pt x="1809" y="25949"/>
                    <a:pt x="1610" y="25734"/>
                    <a:pt x="1557" y="25603"/>
                  </a:cubicBezTo>
                  <a:cubicBezTo>
                    <a:pt x="1511" y="25497"/>
                    <a:pt x="1562" y="25480"/>
                    <a:pt x="1624" y="25480"/>
                  </a:cubicBezTo>
                  <a:cubicBezTo>
                    <a:pt x="1653" y="25480"/>
                    <a:pt x="1685" y="25484"/>
                    <a:pt x="1709" y="25484"/>
                  </a:cubicBezTo>
                  <a:cubicBezTo>
                    <a:pt x="1732" y="25484"/>
                    <a:pt x="1749" y="25480"/>
                    <a:pt x="1751" y="25467"/>
                  </a:cubicBezTo>
                  <a:cubicBezTo>
                    <a:pt x="1755" y="25438"/>
                    <a:pt x="1747" y="25415"/>
                    <a:pt x="1731" y="25398"/>
                  </a:cubicBezTo>
                  <a:lnTo>
                    <a:pt x="1731" y="25398"/>
                  </a:lnTo>
                  <a:cubicBezTo>
                    <a:pt x="1770" y="25407"/>
                    <a:pt x="1807" y="25414"/>
                    <a:pt x="1837" y="25414"/>
                  </a:cubicBezTo>
                  <a:cubicBezTo>
                    <a:pt x="1861" y="25414"/>
                    <a:pt x="1881" y="25410"/>
                    <a:pt x="1893" y="25399"/>
                  </a:cubicBezTo>
                  <a:cubicBezTo>
                    <a:pt x="1993" y="25299"/>
                    <a:pt x="1977" y="25053"/>
                    <a:pt x="1972" y="24932"/>
                  </a:cubicBezTo>
                  <a:cubicBezTo>
                    <a:pt x="1972" y="24801"/>
                    <a:pt x="1972" y="24560"/>
                    <a:pt x="1841" y="24460"/>
                  </a:cubicBezTo>
                  <a:cubicBezTo>
                    <a:pt x="1757" y="24392"/>
                    <a:pt x="1704" y="24376"/>
                    <a:pt x="1746" y="24256"/>
                  </a:cubicBezTo>
                  <a:cubicBezTo>
                    <a:pt x="1772" y="24182"/>
                    <a:pt x="1835" y="24130"/>
                    <a:pt x="1914" y="24119"/>
                  </a:cubicBezTo>
                  <a:cubicBezTo>
                    <a:pt x="2029" y="24104"/>
                    <a:pt x="1998" y="24072"/>
                    <a:pt x="2014" y="23978"/>
                  </a:cubicBezTo>
                  <a:cubicBezTo>
                    <a:pt x="2035" y="23841"/>
                    <a:pt x="1919" y="23700"/>
                    <a:pt x="1909" y="23553"/>
                  </a:cubicBezTo>
                  <a:cubicBezTo>
                    <a:pt x="1893" y="23406"/>
                    <a:pt x="1909" y="23259"/>
                    <a:pt x="1956" y="23123"/>
                  </a:cubicBezTo>
                  <a:cubicBezTo>
                    <a:pt x="1987" y="23034"/>
                    <a:pt x="2166" y="22940"/>
                    <a:pt x="2176" y="22882"/>
                  </a:cubicBezTo>
                  <a:cubicBezTo>
                    <a:pt x="2181" y="22850"/>
                    <a:pt x="2077" y="22882"/>
                    <a:pt x="2082" y="22840"/>
                  </a:cubicBezTo>
                  <a:lnTo>
                    <a:pt x="2108" y="22725"/>
                  </a:lnTo>
                  <a:lnTo>
                    <a:pt x="2223" y="22179"/>
                  </a:lnTo>
                  <a:cubicBezTo>
                    <a:pt x="2265" y="21996"/>
                    <a:pt x="2427" y="21630"/>
                    <a:pt x="2135" y="21566"/>
                  </a:cubicBezTo>
                  <a:lnTo>
                    <a:pt x="2135" y="21566"/>
                  </a:lnTo>
                  <a:cubicBezTo>
                    <a:pt x="2147" y="21569"/>
                    <a:pt x="2159" y="21570"/>
                    <a:pt x="2171" y="21570"/>
                  </a:cubicBezTo>
                  <a:cubicBezTo>
                    <a:pt x="2361" y="21570"/>
                    <a:pt x="2456" y="21227"/>
                    <a:pt x="2496" y="21089"/>
                  </a:cubicBezTo>
                  <a:cubicBezTo>
                    <a:pt x="2543" y="20879"/>
                    <a:pt x="2386" y="20816"/>
                    <a:pt x="2459" y="20622"/>
                  </a:cubicBezTo>
                  <a:cubicBezTo>
                    <a:pt x="2469" y="20597"/>
                    <a:pt x="2492" y="20590"/>
                    <a:pt x="2521" y="20590"/>
                  </a:cubicBezTo>
                  <a:cubicBezTo>
                    <a:pt x="2557" y="20590"/>
                    <a:pt x="2601" y="20600"/>
                    <a:pt x="2642" y="20600"/>
                  </a:cubicBezTo>
                  <a:cubicBezTo>
                    <a:pt x="2672" y="20600"/>
                    <a:pt x="2700" y="20595"/>
                    <a:pt x="2721" y="20575"/>
                  </a:cubicBezTo>
                  <a:cubicBezTo>
                    <a:pt x="2784" y="20507"/>
                    <a:pt x="2816" y="20412"/>
                    <a:pt x="2821" y="20318"/>
                  </a:cubicBezTo>
                  <a:cubicBezTo>
                    <a:pt x="2837" y="20203"/>
                    <a:pt x="2826" y="20087"/>
                    <a:pt x="2790" y="19972"/>
                  </a:cubicBezTo>
                  <a:cubicBezTo>
                    <a:pt x="2769" y="19922"/>
                    <a:pt x="2684" y="19908"/>
                    <a:pt x="2614" y="19894"/>
                  </a:cubicBezTo>
                  <a:lnTo>
                    <a:pt x="2614" y="19894"/>
                  </a:lnTo>
                  <a:cubicBezTo>
                    <a:pt x="2630" y="19897"/>
                    <a:pt x="2644" y="19898"/>
                    <a:pt x="2657" y="19898"/>
                  </a:cubicBezTo>
                  <a:cubicBezTo>
                    <a:pt x="2842" y="19898"/>
                    <a:pt x="2717" y="19633"/>
                    <a:pt x="2758" y="19526"/>
                  </a:cubicBezTo>
                  <a:cubicBezTo>
                    <a:pt x="2770" y="19497"/>
                    <a:pt x="2797" y="19486"/>
                    <a:pt x="2834" y="19486"/>
                  </a:cubicBezTo>
                  <a:cubicBezTo>
                    <a:pt x="2925" y="19486"/>
                    <a:pt x="3073" y="19553"/>
                    <a:pt x="3164" y="19553"/>
                  </a:cubicBezTo>
                  <a:cubicBezTo>
                    <a:pt x="3216" y="19553"/>
                    <a:pt x="3250" y="19532"/>
                    <a:pt x="3246" y="19463"/>
                  </a:cubicBezTo>
                  <a:cubicBezTo>
                    <a:pt x="3225" y="19170"/>
                    <a:pt x="2805" y="19170"/>
                    <a:pt x="2627" y="19018"/>
                  </a:cubicBezTo>
                  <a:cubicBezTo>
                    <a:pt x="2493" y="18903"/>
                    <a:pt x="2915" y="18811"/>
                    <a:pt x="3005" y="18811"/>
                  </a:cubicBezTo>
                  <a:cubicBezTo>
                    <a:pt x="3012" y="18811"/>
                    <a:pt x="3018" y="18811"/>
                    <a:pt x="3020" y="18813"/>
                  </a:cubicBezTo>
                  <a:lnTo>
                    <a:pt x="3020" y="18813"/>
                  </a:lnTo>
                  <a:cubicBezTo>
                    <a:pt x="2936" y="18735"/>
                    <a:pt x="2858" y="18761"/>
                    <a:pt x="2889" y="18619"/>
                  </a:cubicBezTo>
                  <a:cubicBezTo>
                    <a:pt x="2900" y="18577"/>
                    <a:pt x="2957" y="18478"/>
                    <a:pt x="2936" y="18436"/>
                  </a:cubicBezTo>
                  <a:cubicBezTo>
                    <a:pt x="2910" y="18394"/>
                    <a:pt x="2805" y="18399"/>
                    <a:pt x="2763" y="18347"/>
                  </a:cubicBezTo>
                  <a:cubicBezTo>
                    <a:pt x="2716" y="18279"/>
                    <a:pt x="2758" y="18184"/>
                    <a:pt x="2779" y="18126"/>
                  </a:cubicBezTo>
                  <a:cubicBezTo>
                    <a:pt x="2838" y="18151"/>
                    <a:pt x="2890" y="18167"/>
                    <a:pt x="2931" y="18167"/>
                  </a:cubicBezTo>
                  <a:cubicBezTo>
                    <a:pt x="2997" y="18167"/>
                    <a:pt x="3036" y="18127"/>
                    <a:pt x="3036" y="18022"/>
                  </a:cubicBezTo>
                  <a:cubicBezTo>
                    <a:pt x="3036" y="17846"/>
                    <a:pt x="3006" y="17768"/>
                    <a:pt x="3108" y="17768"/>
                  </a:cubicBezTo>
                  <a:cubicBezTo>
                    <a:pt x="3141" y="17768"/>
                    <a:pt x="3187" y="17776"/>
                    <a:pt x="3251" y="17791"/>
                  </a:cubicBezTo>
                  <a:cubicBezTo>
                    <a:pt x="3254" y="17792"/>
                    <a:pt x="3257" y="17792"/>
                    <a:pt x="3261" y="17792"/>
                  </a:cubicBezTo>
                  <a:cubicBezTo>
                    <a:pt x="3346" y="17792"/>
                    <a:pt x="3427" y="17532"/>
                    <a:pt x="3372" y="17476"/>
                  </a:cubicBezTo>
                  <a:cubicBezTo>
                    <a:pt x="3293" y="17403"/>
                    <a:pt x="3220" y="17476"/>
                    <a:pt x="3235" y="17345"/>
                  </a:cubicBezTo>
                  <a:cubicBezTo>
                    <a:pt x="3261" y="17188"/>
                    <a:pt x="3319" y="17041"/>
                    <a:pt x="3408" y="16915"/>
                  </a:cubicBezTo>
                  <a:cubicBezTo>
                    <a:pt x="3497" y="16779"/>
                    <a:pt x="3628" y="16805"/>
                    <a:pt x="3744" y="16706"/>
                  </a:cubicBezTo>
                  <a:cubicBezTo>
                    <a:pt x="3854" y="16616"/>
                    <a:pt x="3933" y="16438"/>
                    <a:pt x="3864" y="16297"/>
                  </a:cubicBezTo>
                  <a:cubicBezTo>
                    <a:pt x="3766" y="16119"/>
                    <a:pt x="4106" y="15938"/>
                    <a:pt x="4162" y="15938"/>
                  </a:cubicBezTo>
                  <a:cubicBezTo>
                    <a:pt x="4165" y="15938"/>
                    <a:pt x="4168" y="15938"/>
                    <a:pt x="4169" y="15940"/>
                  </a:cubicBezTo>
                  <a:cubicBezTo>
                    <a:pt x="4132" y="15864"/>
                    <a:pt x="4068" y="15839"/>
                    <a:pt x="3996" y="15839"/>
                  </a:cubicBezTo>
                  <a:cubicBezTo>
                    <a:pt x="3867" y="15839"/>
                    <a:pt x="3710" y="15918"/>
                    <a:pt x="3632" y="15918"/>
                  </a:cubicBezTo>
                  <a:cubicBezTo>
                    <a:pt x="3623" y="15918"/>
                    <a:pt x="3614" y="15917"/>
                    <a:pt x="3608" y="15914"/>
                  </a:cubicBezTo>
                  <a:cubicBezTo>
                    <a:pt x="3588" y="15909"/>
                    <a:pt x="3637" y="15744"/>
                    <a:pt x="3708" y="15744"/>
                  </a:cubicBezTo>
                  <a:cubicBezTo>
                    <a:pt x="3713" y="15744"/>
                    <a:pt x="3718" y="15744"/>
                    <a:pt x="3723" y="15746"/>
                  </a:cubicBezTo>
                  <a:cubicBezTo>
                    <a:pt x="3736" y="15750"/>
                    <a:pt x="3748" y="15752"/>
                    <a:pt x="3759" y="15752"/>
                  </a:cubicBezTo>
                  <a:cubicBezTo>
                    <a:pt x="3873" y="15752"/>
                    <a:pt x="3890" y="15568"/>
                    <a:pt x="3880" y="15463"/>
                  </a:cubicBezTo>
                  <a:cubicBezTo>
                    <a:pt x="3869" y="15357"/>
                    <a:pt x="3898" y="15329"/>
                    <a:pt x="3950" y="15329"/>
                  </a:cubicBezTo>
                  <a:cubicBezTo>
                    <a:pt x="4005" y="15329"/>
                    <a:pt x="4086" y="15360"/>
                    <a:pt x="4174" y="15360"/>
                  </a:cubicBezTo>
                  <a:cubicBezTo>
                    <a:pt x="4196" y="15360"/>
                    <a:pt x="4219" y="15358"/>
                    <a:pt x="4242" y="15353"/>
                  </a:cubicBezTo>
                  <a:cubicBezTo>
                    <a:pt x="4373" y="15321"/>
                    <a:pt x="4205" y="15222"/>
                    <a:pt x="4195" y="15185"/>
                  </a:cubicBezTo>
                  <a:cubicBezTo>
                    <a:pt x="4069" y="15133"/>
                    <a:pt x="4137" y="14991"/>
                    <a:pt x="4169" y="14912"/>
                  </a:cubicBezTo>
                  <a:cubicBezTo>
                    <a:pt x="4252" y="14703"/>
                    <a:pt x="4357" y="14708"/>
                    <a:pt x="4242" y="14446"/>
                  </a:cubicBezTo>
                  <a:cubicBezTo>
                    <a:pt x="4242" y="14425"/>
                    <a:pt x="4216" y="14247"/>
                    <a:pt x="4252" y="14241"/>
                  </a:cubicBezTo>
                  <a:cubicBezTo>
                    <a:pt x="4256" y="14240"/>
                    <a:pt x="4259" y="14240"/>
                    <a:pt x="4262" y="14240"/>
                  </a:cubicBezTo>
                  <a:cubicBezTo>
                    <a:pt x="4339" y="14240"/>
                    <a:pt x="4460" y="14465"/>
                    <a:pt x="4583" y="14465"/>
                  </a:cubicBezTo>
                  <a:cubicBezTo>
                    <a:pt x="4612" y="14465"/>
                    <a:pt x="4642" y="14452"/>
                    <a:pt x="4672" y="14420"/>
                  </a:cubicBezTo>
                  <a:cubicBezTo>
                    <a:pt x="4821" y="14250"/>
                    <a:pt x="4895" y="14015"/>
                    <a:pt x="4987" y="13816"/>
                  </a:cubicBezTo>
                  <a:lnTo>
                    <a:pt x="4987" y="13816"/>
                  </a:lnTo>
                  <a:cubicBezTo>
                    <a:pt x="4965" y="13857"/>
                    <a:pt x="4922" y="13921"/>
                    <a:pt x="4869" y="13921"/>
                  </a:cubicBezTo>
                  <a:cubicBezTo>
                    <a:pt x="4854" y="13921"/>
                    <a:pt x="4839" y="13916"/>
                    <a:pt x="4824" y="13906"/>
                  </a:cubicBezTo>
                  <a:cubicBezTo>
                    <a:pt x="4777" y="13874"/>
                    <a:pt x="4986" y="13581"/>
                    <a:pt x="4861" y="13518"/>
                  </a:cubicBezTo>
                  <a:lnTo>
                    <a:pt x="4861" y="13518"/>
                  </a:lnTo>
                  <a:cubicBezTo>
                    <a:pt x="4913" y="13544"/>
                    <a:pt x="4717" y="13667"/>
                    <a:pt x="4651" y="13667"/>
                  </a:cubicBezTo>
                  <a:cubicBezTo>
                    <a:pt x="4637" y="13667"/>
                    <a:pt x="4629" y="13662"/>
                    <a:pt x="4630" y="13649"/>
                  </a:cubicBezTo>
                  <a:cubicBezTo>
                    <a:pt x="4643" y="13507"/>
                    <a:pt x="4561" y="13257"/>
                    <a:pt x="4692" y="13257"/>
                  </a:cubicBezTo>
                  <a:cubicBezTo>
                    <a:pt x="4721" y="13257"/>
                    <a:pt x="4760" y="13269"/>
                    <a:pt x="4813" y="13298"/>
                  </a:cubicBezTo>
                  <a:cubicBezTo>
                    <a:pt x="4859" y="13351"/>
                    <a:pt x="4914" y="13430"/>
                    <a:pt x="4972" y="13430"/>
                  </a:cubicBezTo>
                  <a:cubicBezTo>
                    <a:pt x="4994" y="13430"/>
                    <a:pt x="5016" y="13419"/>
                    <a:pt x="5039" y="13392"/>
                  </a:cubicBezTo>
                  <a:cubicBezTo>
                    <a:pt x="5186" y="13229"/>
                    <a:pt x="5291" y="13035"/>
                    <a:pt x="5353" y="12826"/>
                  </a:cubicBezTo>
                  <a:cubicBezTo>
                    <a:pt x="5385" y="12674"/>
                    <a:pt x="5123" y="12684"/>
                    <a:pt x="5034" y="12616"/>
                  </a:cubicBezTo>
                  <a:cubicBezTo>
                    <a:pt x="5080" y="12529"/>
                    <a:pt x="5368" y="12285"/>
                    <a:pt x="5498" y="12285"/>
                  </a:cubicBezTo>
                  <a:cubicBezTo>
                    <a:pt x="5500" y="12285"/>
                    <a:pt x="5503" y="12285"/>
                    <a:pt x="5506" y="12286"/>
                  </a:cubicBezTo>
                  <a:cubicBezTo>
                    <a:pt x="5621" y="12296"/>
                    <a:pt x="5500" y="12579"/>
                    <a:pt x="5485" y="12616"/>
                  </a:cubicBezTo>
                  <a:cubicBezTo>
                    <a:pt x="5547" y="12490"/>
                    <a:pt x="5647" y="12212"/>
                    <a:pt x="5810" y="12186"/>
                  </a:cubicBezTo>
                  <a:cubicBezTo>
                    <a:pt x="5818" y="12185"/>
                    <a:pt x="5827" y="12184"/>
                    <a:pt x="5835" y="12184"/>
                  </a:cubicBezTo>
                  <a:cubicBezTo>
                    <a:pt x="5964" y="12184"/>
                    <a:pt x="6131" y="12321"/>
                    <a:pt x="6234" y="12375"/>
                  </a:cubicBezTo>
                  <a:cubicBezTo>
                    <a:pt x="6093" y="12186"/>
                    <a:pt x="5946" y="12018"/>
                    <a:pt x="5867" y="11798"/>
                  </a:cubicBezTo>
                  <a:cubicBezTo>
                    <a:pt x="5825" y="11688"/>
                    <a:pt x="5951" y="11599"/>
                    <a:pt x="5962" y="11483"/>
                  </a:cubicBezTo>
                  <a:cubicBezTo>
                    <a:pt x="5967" y="11427"/>
                    <a:pt x="5834" y="11247"/>
                    <a:pt x="5976" y="11247"/>
                  </a:cubicBezTo>
                  <a:cubicBezTo>
                    <a:pt x="5978" y="11247"/>
                    <a:pt x="5980" y="11247"/>
                    <a:pt x="5983" y="11248"/>
                  </a:cubicBezTo>
                  <a:cubicBezTo>
                    <a:pt x="6166" y="11253"/>
                    <a:pt x="6219" y="11531"/>
                    <a:pt x="6402" y="11573"/>
                  </a:cubicBezTo>
                  <a:cubicBezTo>
                    <a:pt x="6412" y="11575"/>
                    <a:pt x="6420" y="11576"/>
                    <a:pt x="6429" y="11576"/>
                  </a:cubicBezTo>
                  <a:cubicBezTo>
                    <a:pt x="6547" y="11576"/>
                    <a:pt x="6537" y="11374"/>
                    <a:pt x="6523" y="11300"/>
                  </a:cubicBezTo>
                  <a:cubicBezTo>
                    <a:pt x="6507" y="11195"/>
                    <a:pt x="6444" y="11153"/>
                    <a:pt x="6481" y="11048"/>
                  </a:cubicBezTo>
                  <a:cubicBezTo>
                    <a:pt x="6528" y="10938"/>
                    <a:pt x="6591" y="10833"/>
                    <a:pt x="6659" y="10734"/>
                  </a:cubicBezTo>
                  <a:cubicBezTo>
                    <a:pt x="6674" y="10710"/>
                    <a:pt x="6690" y="10686"/>
                    <a:pt x="6708" y="10661"/>
                  </a:cubicBezTo>
                  <a:lnTo>
                    <a:pt x="6708" y="10661"/>
                  </a:lnTo>
                  <a:cubicBezTo>
                    <a:pt x="6680" y="10664"/>
                    <a:pt x="6649" y="10666"/>
                    <a:pt x="6619" y="10666"/>
                  </a:cubicBezTo>
                  <a:cubicBezTo>
                    <a:pt x="6522" y="10666"/>
                    <a:pt x="6434" y="10641"/>
                    <a:pt x="6496" y="10508"/>
                  </a:cubicBezTo>
                  <a:lnTo>
                    <a:pt x="6502" y="10508"/>
                  </a:lnTo>
                  <a:cubicBezTo>
                    <a:pt x="6527" y="10471"/>
                    <a:pt x="6559" y="10455"/>
                    <a:pt x="6592" y="10455"/>
                  </a:cubicBezTo>
                  <a:cubicBezTo>
                    <a:pt x="6672" y="10455"/>
                    <a:pt x="6754" y="10547"/>
                    <a:pt x="6731" y="10630"/>
                  </a:cubicBezTo>
                  <a:lnTo>
                    <a:pt x="6731" y="10630"/>
                  </a:lnTo>
                  <a:cubicBezTo>
                    <a:pt x="6890" y="10414"/>
                    <a:pt x="7116" y="10173"/>
                    <a:pt x="7152" y="9916"/>
                  </a:cubicBezTo>
                  <a:cubicBezTo>
                    <a:pt x="7157" y="9842"/>
                    <a:pt x="7052" y="9743"/>
                    <a:pt x="7141" y="9711"/>
                  </a:cubicBezTo>
                  <a:cubicBezTo>
                    <a:pt x="7174" y="9699"/>
                    <a:pt x="7206" y="9695"/>
                    <a:pt x="7240" y="9695"/>
                  </a:cubicBezTo>
                  <a:cubicBezTo>
                    <a:pt x="7298" y="9695"/>
                    <a:pt x="7357" y="9707"/>
                    <a:pt x="7415" y="9707"/>
                  </a:cubicBezTo>
                  <a:cubicBezTo>
                    <a:pt x="7448" y="9707"/>
                    <a:pt x="7481" y="9703"/>
                    <a:pt x="7514" y="9690"/>
                  </a:cubicBezTo>
                  <a:cubicBezTo>
                    <a:pt x="7760" y="9591"/>
                    <a:pt x="8006" y="9334"/>
                    <a:pt x="8048" y="9066"/>
                  </a:cubicBezTo>
                  <a:cubicBezTo>
                    <a:pt x="8059" y="9014"/>
                    <a:pt x="7975" y="8825"/>
                    <a:pt x="8006" y="8815"/>
                  </a:cubicBezTo>
                  <a:cubicBezTo>
                    <a:pt x="8015" y="8811"/>
                    <a:pt x="8024" y="8810"/>
                    <a:pt x="8033" y="8810"/>
                  </a:cubicBezTo>
                  <a:cubicBezTo>
                    <a:pt x="8108" y="8810"/>
                    <a:pt x="8201" y="8921"/>
                    <a:pt x="8282" y="8921"/>
                  </a:cubicBezTo>
                  <a:cubicBezTo>
                    <a:pt x="8305" y="8921"/>
                    <a:pt x="8327" y="8912"/>
                    <a:pt x="8347" y="8888"/>
                  </a:cubicBezTo>
                  <a:cubicBezTo>
                    <a:pt x="8347" y="8888"/>
                    <a:pt x="8206" y="8720"/>
                    <a:pt x="8274" y="8621"/>
                  </a:cubicBezTo>
                  <a:cubicBezTo>
                    <a:pt x="8321" y="8558"/>
                    <a:pt x="8394" y="8490"/>
                    <a:pt x="8316" y="8395"/>
                  </a:cubicBezTo>
                  <a:cubicBezTo>
                    <a:pt x="8148" y="8201"/>
                    <a:pt x="8185" y="8180"/>
                    <a:pt x="8158" y="7950"/>
                  </a:cubicBezTo>
                  <a:cubicBezTo>
                    <a:pt x="8232" y="7950"/>
                    <a:pt x="8641" y="8123"/>
                    <a:pt x="8583" y="8144"/>
                  </a:cubicBezTo>
                  <a:cubicBezTo>
                    <a:pt x="8536" y="8165"/>
                    <a:pt x="8400" y="8186"/>
                    <a:pt x="8431" y="8317"/>
                  </a:cubicBezTo>
                  <a:cubicBezTo>
                    <a:pt x="8443" y="8364"/>
                    <a:pt x="8465" y="8380"/>
                    <a:pt x="8492" y="8380"/>
                  </a:cubicBezTo>
                  <a:cubicBezTo>
                    <a:pt x="8513" y="8380"/>
                    <a:pt x="8537" y="8370"/>
                    <a:pt x="8562" y="8359"/>
                  </a:cubicBezTo>
                  <a:cubicBezTo>
                    <a:pt x="8653" y="8311"/>
                    <a:pt x="8700" y="8003"/>
                    <a:pt x="8862" y="8003"/>
                  </a:cubicBezTo>
                  <a:cubicBezTo>
                    <a:pt x="8878" y="8003"/>
                    <a:pt x="8895" y="8006"/>
                    <a:pt x="8913" y="8013"/>
                  </a:cubicBezTo>
                  <a:cubicBezTo>
                    <a:pt x="8922" y="8016"/>
                    <a:pt x="8930" y="8017"/>
                    <a:pt x="8939" y="8017"/>
                  </a:cubicBezTo>
                  <a:cubicBezTo>
                    <a:pt x="8969" y="8017"/>
                    <a:pt x="9001" y="7998"/>
                    <a:pt x="9033" y="7965"/>
                  </a:cubicBezTo>
                  <a:lnTo>
                    <a:pt x="9033" y="7965"/>
                  </a:lnTo>
                  <a:cubicBezTo>
                    <a:pt x="8884" y="7952"/>
                    <a:pt x="8606" y="7853"/>
                    <a:pt x="8751" y="7698"/>
                  </a:cubicBezTo>
                  <a:lnTo>
                    <a:pt x="8751" y="7698"/>
                  </a:lnTo>
                  <a:lnTo>
                    <a:pt x="9036" y="7962"/>
                  </a:lnTo>
                  <a:lnTo>
                    <a:pt x="9036" y="7962"/>
                  </a:lnTo>
                  <a:cubicBezTo>
                    <a:pt x="9169" y="7823"/>
                    <a:pt x="9310" y="7465"/>
                    <a:pt x="9422" y="7373"/>
                  </a:cubicBezTo>
                  <a:cubicBezTo>
                    <a:pt x="9265" y="7221"/>
                    <a:pt x="9191" y="7305"/>
                    <a:pt x="9055" y="7174"/>
                  </a:cubicBezTo>
                  <a:cubicBezTo>
                    <a:pt x="9093" y="7138"/>
                    <a:pt x="9156" y="7130"/>
                    <a:pt x="9220" y="7130"/>
                  </a:cubicBezTo>
                  <a:cubicBezTo>
                    <a:pt x="9270" y="7130"/>
                    <a:pt x="9321" y="7135"/>
                    <a:pt x="9359" y="7135"/>
                  </a:cubicBezTo>
                  <a:cubicBezTo>
                    <a:pt x="9394" y="7135"/>
                    <a:pt x="9420" y="7131"/>
                    <a:pt x="9427" y="7116"/>
                  </a:cubicBezTo>
                  <a:cubicBezTo>
                    <a:pt x="9480" y="7006"/>
                    <a:pt x="9391" y="6807"/>
                    <a:pt x="9385" y="6681"/>
                  </a:cubicBezTo>
                  <a:lnTo>
                    <a:pt x="9385" y="6681"/>
                  </a:lnTo>
                  <a:cubicBezTo>
                    <a:pt x="9465" y="6719"/>
                    <a:pt x="9783" y="6778"/>
                    <a:pt x="10022" y="6778"/>
                  </a:cubicBezTo>
                  <a:cubicBezTo>
                    <a:pt x="10239" y="6778"/>
                    <a:pt x="10392" y="6730"/>
                    <a:pt x="10250" y="6576"/>
                  </a:cubicBezTo>
                  <a:lnTo>
                    <a:pt x="10250" y="6576"/>
                  </a:lnTo>
                  <a:cubicBezTo>
                    <a:pt x="10172" y="6607"/>
                    <a:pt x="10203" y="6676"/>
                    <a:pt x="10193" y="6707"/>
                  </a:cubicBezTo>
                  <a:cubicBezTo>
                    <a:pt x="10190" y="6715"/>
                    <a:pt x="10186" y="6718"/>
                    <a:pt x="10180" y="6718"/>
                  </a:cubicBezTo>
                  <a:cubicBezTo>
                    <a:pt x="10138" y="6718"/>
                    <a:pt x="10030" y="6498"/>
                    <a:pt x="10025" y="6461"/>
                  </a:cubicBezTo>
                  <a:cubicBezTo>
                    <a:pt x="10020" y="6371"/>
                    <a:pt x="10062" y="6282"/>
                    <a:pt x="10140" y="6240"/>
                  </a:cubicBezTo>
                  <a:cubicBezTo>
                    <a:pt x="10162" y="6228"/>
                    <a:pt x="10182" y="6222"/>
                    <a:pt x="10201" y="6222"/>
                  </a:cubicBezTo>
                  <a:cubicBezTo>
                    <a:pt x="10320" y="6222"/>
                    <a:pt x="10383" y="6442"/>
                    <a:pt x="10521" y="6442"/>
                  </a:cubicBezTo>
                  <a:cubicBezTo>
                    <a:pt x="10542" y="6442"/>
                    <a:pt x="10566" y="6436"/>
                    <a:pt x="10591" y="6424"/>
                  </a:cubicBezTo>
                  <a:cubicBezTo>
                    <a:pt x="10707" y="6371"/>
                    <a:pt x="10801" y="6288"/>
                    <a:pt x="10874" y="6188"/>
                  </a:cubicBezTo>
                  <a:cubicBezTo>
                    <a:pt x="10943" y="6067"/>
                    <a:pt x="10754" y="5994"/>
                    <a:pt x="10885" y="5863"/>
                  </a:cubicBezTo>
                  <a:cubicBezTo>
                    <a:pt x="10938" y="5813"/>
                    <a:pt x="10977" y="5770"/>
                    <a:pt x="11021" y="5770"/>
                  </a:cubicBezTo>
                  <a:cubicBezTo>
                    <a:pt x="11050" y="5770"/>
                    <a:pt x="11081" y="5789"/>
                    <a:pt x="11121" y="5837"/>
                  </a:cubicBezTo>
                  <a:cubicBezTo>
                    <a:pt x="11131" y="5879"/>
                    <a:pt x="11152" y="5999"/>
                    <a:pt x="11189" y="6025"/>
                  </a:cubicBezTo>
                  <a:cubicBezTo>
                    <a:pt x="11191" y="6027"/>
                    <a:pt x="11192" y="6027"/>
                    <a:pt x="11194" y="6027"/>
                  </a:cubicBezTo>
                  <a:cubicBezTo>
                    <a:pt x="11245" y="6027"/>
                    <a:pt x="11270" y="5362"/>
                    <a:pt x="11426" y="5362"/>
                  </a:cubicBezTo>
                  <a:cubicBezTo>
                    <a:pt x="11436" y="5362"/>
                    <a:pt x="11446" y="5365"/>
                    <a:pt x="11456" y="5370"/>
                  </a:cubicBezTo>
                  <a:cubicBezTo>
                    <a:pt x="11567" y="5429"/>
                    <a:pt x="11624" y="5534"/>
                    <a:pt x="11722" y="5534"/>
                  </a:cubicBezTo>
                  <a:cubicBezTo>
                    <a:pt x="11754" y="5534"/>
                    <a:pt x="11790" y="5523"/>
                    <a:pt x="11834" y="5496"/>
                  </a:cubicBezTo>
                  <a:cubicBezTo>
                    <a:pt x="11917" y="5434"/>
                    <a:pt x="11990" y="5356"/>
                    <a:pt x="12047" y="5273"/>
                  </a:cubicBezTo>
                  <a:lnTo>
                    <a:pt x="12047" y="5273"/>
                  </a:lnTo>
                  <a:cubicBezTo>
                    <a:pt x="12042" y="5278"/>
                    <a:pt x="12024" y="5280"/>
                    <a:pt x="12000" y="5280"/>
                  </a:cubicBezTo>
                  <a:cubicBezTo>
                    <a:pt x="11862" y="5280"/>
                    <a:pt x="11497" y="5214"/>
                    <a:pt x="11640" y="5145"/>
                  </a:cubicBezTo>
                  <a:cubicBezTo>
                    <a:pt x="11787" y="5076"/>
                    <a:pt x="11933" y="5040"/>
                    <a:pt x="12070" y="4951"/>
                  </a:cubicBezTo>
                  <a:lnTo>
                    <a:pt x="12274" y="4809"/>
                  </a:lnTo>
                  <a:cubicBezTo>
                    <a:pt x="12332" y="4793"/>
                    <a:pt x="12342" y="4767"/>
                    <a:pt x="12311" y="4715"/>
                  </a:cubicBezTo>
                  <a:cubicBezTo>
                    <a:pt x="12314" y="4709"/>
                    <a:pt x="12318" y="4707"/>
                    <a:pt x="12321" y="4707"/>
                  </a:cubicBezTo>
                  <a:cubicBezTo>
                    <a:pt x="12362" y="4707"/>
                    <a:pt x="12439" y="4990"/>
                    <a:pt x="12463" y="5014"/>
                  </a:cubicBezTo>
                  <a:cubicBezTo>
                    <a:pt x="12480" y="5029"/>
                    <a:pt x="12496" y="5036"/>
                    <a:pt x="12510" y="5036"/>
                  </a:cubicBezTo>
                  <a:cubicBezTo>
                    <a:pt x="12574" y="5036"/>
                    <a:pt x="12599" y="4888"/>
                    <a:pt x="12599" y="4841"/>
                  </a:cubicBezTo>
                  <a:cubicBezTo>
                    <a:pt x="12599" y="4773"/>
                    <a:pt x="12574" y="4583"/>
                    <a:pt x="12689" y="4583"/>
                  </a:cubicBezTo>
                  <a:cubicBezTo>
                    <a:pt x="12691" y="4583"/>
                    <a:pt x="12692" y="4584"/>
                    <a:pt x="12694" y="4584"/>
                  </a:cubicBezTo>
                  <a:cubicBezTo>
                    <a:pt x="12797" y="4594"/>
                    <a:pt x="12824" y="4735"/>
                    <a:pt x="12894" y="4785"/>
                  </a:cubicBezTo>
                  <a:lnTo>
                    <a:pt x="12894" y="4785"/>
                  </a:lnTo>
                  <a:cubicBezTo>
                    <a:pt x="12792" y="4710"/>
                    <a:pt x="12936" y="4342"/>
                    <a:pt x="12998" y="4285"/>
                  </a:cubicBezTo>
                  <a:cubicBezTo>
                    <a:pt x="13050" y="4206"/>
                    <a:pt x="13134" y="4148"/>
                    <a:pt x="13229" y="4133"/>
                  </a:cubicBezTo>
                  <a:cubicBezTo>
                    <a:pt x="13233" y="4132"/>
                    <a:pt x="13238" y="4132"/>
                    <a:pt x="13243" y="4132"/>
                  </a:cubicBezTo>
                  <a:cubicBezTo>
                    <a:pt x="13312" y="4132"/>
                    <a:pt x="13326" y="4197"/>
                    <a:pt x="13392" y="4197"/>
                  </a:cubicBezTo>
                  <a:cubicBezTo>
                    <a:pt x="13398" y="4197"/>
                    <a:pt x="13405" y="4197"/>
                    <a:pt x="13412" y="4196"/>
                  </a:cubicBezTo>
                  <a:cubicBezTo>
                    <a:pt x="13485" y="4185"/>
                    <a:pt x="13774" y="4070"/>
                    <a:pt x="13711" y="3949"/>
                  </a:cubicBezTo>
                  <a:cubicBezTo>
                    <a:pt x="13658" y="3844"/>
                    <a:pt x="13648" y="3781"/>
                    <a:pt x="13748" y="3713"/>
                  </a:cubicBezTo>
                  <a:cubicBezTo>
                    <a:pt x="13748" y="3713"/>
                    <a:pt x="13854" y="3635"/>
                    <a:pt x="13890" y="3635"/>
                  </a:cubicBezTo>
                  <a:cubicBezTo>
                    <a:pt x="13894" y="3635"/>
                    <a:pt x="13898" y="3637"/>
                    <a:pt x="13900" y="3640"/>
                  </a:cubicBezTo>
                  <a:cubicBezTo>
                    <a:pt x="13924" y="3684"/>
                    <a:pt x="13825" y="4054"/>
                    <a:pt x="13979" y="4054"/>
                  </a:cubicBezTo>
                  <a:cubicBezTo>
                    <a:pt x="13990" y="4054"/>
                    <a:pt x="14002" y="4053"/>
                    <a:pt x="14015" y="4049"/>
                  </a:cubicBezTo>
                  <a:cubicBezTo>
                    <a:pt x="14183" y="4003"/>
                    <a:pt x="14113" y="3739"/>
                    <a:pt x="14298" y="3739"/>
                  </a:cubicBezTo>
                  <a:cubicBezTo>
                    <a:pt x="14303" y="3739"/>
                    <a:pt x="14308" y="3739"/>
                    <a:pt x="14314" y="3739"/>
                  </a:cubicBezTo>
                  <a:cubicBezTo>
                    <a:pt x="14324" y="3740"/>
                    <a:pt x="14334" y="3740"/>
                    <a:pt x="14343" y="3740"/>
                  </a:cubicBezTo>
                  <a:cubicBezTo>
                    <a:pt x="14554" y="3740"/>
                    <a:pt x="14601" y="3575"/>
                    <a:pt x="14686" y="3409"/>
                  </a:cubicBezTo>
                  <a:cubicBezTo>
                    <a:pt x="14725" y="3339"/>
                    <a:pt x="14743" y="3323"/>
                    <a:pt x="14764" y="3323"/>
                  </a:cubicBezTo>
                  <a:cubicBezTo>
                    <a:pt x="14782" y="3323"/>
                    <a:pt x="14801" y="3336"/>
                    <a:pt x="14838" y="3336"/>
                  </a:cubicBezTo>
                  <a:cubicBezTo>
                    <a:pt x="14896" y="3336"/>
                    <a:pt x="14948" y="3220"/>
                    <a:pt x="15001" y="3194"/>
                  </a:cubicBezTo>
                  <a:cubicBezTo>
                    <a:pt x="14993" y="3090"/>
                    <a:pt x="15058" y="2907"/>
                    <a:pt x="15159" y="2907"/>
                  </a:cubicBezTo>
                  <a:cubicBezTo>
                    <a:pt x="15190" y="2907"/>
                    <a:pt x="15225" y="2925"/>
                    <a:pt x="15263" y="2969"/>
                  </a:cubicBezTo>
                  <a:cubicBezTo>
                    <a:pt x="15290" y="3000"/>
                    <a:pt x="15458" y="3227"/>
                    <a:pt x="15539" y="3227"/>
                  </a:cubicBezTo>
                  <a:cubicBezTo>
                    <a:pt x="15568" y="3227"/>
                    <a:pt x="15585" y="3199"/>
                    <a:pt x="15583" y="3126"/>
                  </a:cubicBezTo>
                  <a:cubicBezTo>
                    <a:pt x="15577" y="2990"/>
                    <a:pt x="15530" y="2911"/>
                    <a:pt x="15677" y="2864"/>
                  </a:cubicBezTo>
                  <a:cubicBezTo>
                    <a:pt x="15683" y="2862"/>
                    <a:pt x="15689" y="2861"/>
                    <a:pt x="15695" y="2861"/>
                  </a:cubicBezTo>
                  <a:cubicBezTo>
                    <a:pt x="15757" y="2861"/>
                    <a:pt x="15766" y="2987"/>
                    <a:pt x="15824" y="3021"/>
                  </a:cubicBezTo>
                  <a:cubicBezTo>
                    <a:pt x="15840" y="3032"/>
                    <a:pt x="15860" y="3036"/>
                    <a:pt x="15881" y="3036"/>
                  </a:cubicBezTo>
                  <a:cubicBezTo>
                    <a:pt x="15935" y="3036"/>
                    <a:pt x="15998" y="3010"/>
                    <a:pt x="16039" y="2995"/>
                  </a:cubicBezTo>
                  <a:lnTo>
                    <a:pt x="15934" y="2754"/>
                  </a:lnTo>
                  <a:cubicBezTo>
                    <a:pt x="15866" y="2749"/>
                    <a:pt x="15766" y="2733"/>
                    <a:pt x="15714" y="2675"/>
                  </a:cubicBezTo>
                  <a:cubicBezTo>
                    <a:pt x="15619" y="2565"/>
                    <a:pt x="15892" y="2486"/>
                    <a:pt x="15934" y="2471"/>
                  </a:cubicBezTo>
                  <a:cubicBezTo>
                    <a:pt x="15964" y="2458"/>
                    <a:pt x="15988" y="2453"/>
                    <a:pt x="16009" y="2453"/>
                  </a:cubicBezTo>
                  <a:cubicBezTo>
                    <a:pt x="16108" y="2453"/>
                    <a:pt x="16113" y="2578"/>
                    <a:pt x="16269" y="2591"/>
                  </a:cubicBezTo>
                  <a:cubicBezTo>
                    <a:pt x="16291" y="2594"/>
                    <a:pt x="16397" y="2606"/>
                    <a:pt x="16482" y="2606"/>
                  </a:cubicBezTo>
                  <a:cubicBezTo>
                    <a:pt x="16542" y="2606"/>
                    <a:pt x="16592" y="2600"/>
                    <a:pt x="16595" y="2581"/>
                  </a:cubicBezTo>
                  <a:cubicBezTo>
                    <a:pt x="16616" y="2460"/>
                    <a:pt x="16505" y="2397"/>
                    <a:pt x="16663" y="2324"/>
                  </a:cubicBezTo>
                  <a:cubicBezTo>
                    <a:pt x="16736" y="2287"/>
                    <a:pt x="16830" y="2292"/>
                    <a:pt x="16841" y="2203"/>
                  </a:cubicBezTo>
                  <a:cubicBezTo>
                    <a:pt x="16851" y="1994"/>
                    <a:pt x="17397" y="1899"/>
                    <a:pt x="17533" y="1873"/>
                  </a:cubicBezTo>
                  <a:cubicBezTo>
                    <a:pt x="17557" y="1868"/>
                    <a:pt x="17576" y="1866"/>
                    <a:pt x="17593" y="1866"/>
                  </a:cubicBezTo>
                  <a:cubicBezTo>
                    <a:pt x="17670" y="1866"/>
                    <a:pt x="17679" y="1916"/>
                    <a:pt x="17748" y="1994"/>
                  </a:cubicBezTo>
                  <a:cubicBezTo>
                    <a:pt x="17773" y="2023"/>
                    <a:pt x="17807" y="2033"/>
                    <a:pt x="17846" y="2033"/>
                  </a:cubicBezTo>
                  <a:cubicBezTo>
                    <a:pt x="17931" y="2033"/>
                    <a:pt x="18035" y="1982"/>
                    <a:pt x="18089" y="1967"/>
                  </a:cubicBezTo>
                  <a:cubicBezTo>
                    <a:pt x="18115" y="1973"/>
                    <a:pt x="18143" y="1977"/>
                    <a:pt x="18173" y="1977"/>
                  </a:cubicBezTo>
                  <a:cubicBezTo>
                    <a:pt x="18275" y="1977"/>
                    <a:pt x="18384" y="1934"/>
                    <a:pt x="18388" y="1800"/>
                  </a:cubicBezTo>
                  <a:cubicBezTo>
                    <a:pt x="18388" y="1695"/>
                    <a:pt x="18472" y="1705"/>
                    <a:pt x="18566" y="1679"/>
                  </a:cubicBezTo>
                  <a:cubicBezTo>
                    <a:pt x="18629" y="1663"/>
                    <a:pt x="18618" y="1569"/>
                    <a:pt x="18697" y="1527"/>
                  </a:cubicBezTo>
                  <a:cubicBezTo>
                    <a:pt x="18776" y="1489"/>
                    <a:pt x="18845" y="1487"/>
                    <a:pt x="18917" y="1487"/>
                  </a:cubicBezTo>
                  <a:cubicBezTo>
                    <a:pt x="18925" y="1487"/>
                    <a:pt x="18933" y="1487"/>
                    <a:pt x="18941" y="1487"/>
                  </a:cubicBezTo>
                  <a:cubicBezTo>
                    <a:pt x="18982" y="1487"/>
                    <a:pt x="19024" y="1487"/>
                    <a:pt x="19069" y="1480"/>
                  </a:cubicBezTo>
                  <a:cubicBezTo>
                    <a:pt x="19216" y="1448"/>
                    <a:pt x="19452" y="845"/>
                    <a:pt x="19300" y="782"/>
                  </a:cubicBezTo>
                  <a:lnTo>
                    <a:pt x="19300" y="782"/>
                  </a:lnTo>
                  <a:cubicBezTo>
                    <a:pt x="19253" y="814"/>
                    <a:pt x="19195" y="845"/>
                    <a:pt x="19132" y="861"/>
                  </a:cubicBezTo>
                  <a:cubicBezTo>
                    <a:pt x="19116" y="863"/>
                    <a:pt x="19100" y="864"/>
                    <a:pt x="19084" y="864"/>
                  </a:cubicBezTo>
                  <a:cubicBezTo>
                    <a:pt x="19005" y="864"/>
                    <a:pt x="18924" y="843"/>
                    <a:pt x="18854" y="803"/>
                  </a:cubicBezTo>
                  <a:cubicBezTo>
                    <a:pt x="18752" y="781"/>
                    <a:pt x="18647" y="766"/>
                    <a:pt x="18543" y="766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3139050" y="1437275"/>
              <a:ext cx="859375" cy="702700"/>
            </a:xfrm>
            <a:custGeom>
              <a:rect b="b" l="l" r="r" t="t"/>
              <a:pathLst>
                <a:path extrusionOk="0" h="28108" w="34375">
                  <a:moveTo>
                    <a:pt x="18705" y="1"/>
                  </a:moveTo>
                  <a:cubicBezTo>
                    <a:pt x="13793" y="1"/>
                    <a:pt x="9305" y="3146"/>
                    <a:pt x="6607" y="6363"/>
                  </a:cubicBezTo>
                  <a:cubicBezTo>
                    <a:pt x="2166" y="11658"/>
                    <a:pt x="1" y="18920"/>
                    <a:pt x="814" y="25783"/>
                  </a:cubicBezTo>
                  <a:cubicBezTo>
                    <a:pt x="971" y="27110"/>
                    <a:pt x="2093" y="28106"/>
                    <a:pt x="3430" y="28106"/>
                  </a:cubicBezTo>
                  <a:cubicBezTo>
                    <a:pt x="3457" y="28107"/>
                    <a:pt x="3484" y="28108"/>
                    <a:pt x="3511" y="28108"/>
                  </a:cubicBezTo>
                  <a:cubicBezTo>
                    <a:pt x="3586" y="28108"/>
                    <a:pt x="3662" y="28103"/>
                    <a:pt x="3739" y="28095"/>
                  </a:cubicBezTo>
                  <a:cubicBezTo>
                    <a:pt x="5186" y="27922"/>
                    <a:pt x="6219" y="26612"/>
                    <a:pt x="6046" y="25164"/>
                  </a:cubicBezTo>
                  <a:cubicBezTo>
                    <a:pt x="5401" y="19722"/>
                    <a:pt x="7116" y="13955"/>
                    <a:pt x="10644" y="9750"/>
                  </a:cubicBezTo>
                  <a:cubicBezTo>
                    <a:pt x="12661" y="7351"/>
                    <a:pt x="15745" y="5280"/>
                    <a:pt x="18719" y="5280"/>
                  </a:cubicBezTo>
                  <a:cubicBezTo>
                    <a:pt x="19371" y="5280"/>
                    <a:pt x="20019" y="5379"/>
                    <a:pt x="20648" y="5597"/>
                  </a:cubicBezTo>
                  <a:cubicBezTo>
                    <a:pt x="22305" y="6164"/>
                    <a:pt x="23857" y="7584"/>
                    <a:pt x="25016" y="9598"/>
                  </a:cubicBezTo>
                  <a:cubicBezTo>
                    <a:pt x="26195" y="11632"/>
                    <a:pt x="26903" y="14070"/>
                    <a:pt x="27595" y="16424"/>
                  </a:cubicBezTo>
                  <a:lnTo>
                    <a:pt x="28911" y="20939"/>
                  </a:lnTo>
                  <a:cubicBezTo>
                    <a:pt x="29248" y="22087"/>
                    <a:pt x="30299" y="22833"/>
                    <a:pt x="31438" y="22833"/>
                  </a:cubicBezTo>
                  <a:cubicBezTo>
                    <a:pt x="31682" y="22833"/>
                    <a:pt x="31931" y="22799"/>
                    <a:pt x="32178" y="22726"/>
                  </a:cubicBezTo>
                  <a:cubicBezTo>
                    <a:pt x="33577" y="22317"/>
                    <a:pt x="34374" y="20855"/>
                    <a:pt x="33971" y="19460"/>
                  </a:cubicBezTo>
                  <a:lnTo>
                    <a:pt x="32649" y="14951"/>
                  </a:lnTo>
                  <a:cubicBezTo>
                    <a:pt x="31873" y="12293"/>
                    <a:pt x="31066" y="9545"/>
                    <a:pt x="29577" y="6966"/>
                  </a:cubicBezTo>
                  <a:cubicBezTo>
                    <a:pt x="27779" y="3846"/>
                    <a:pt x="25215" y="1592"/>
                    <a:pt x="22352" y="606"/>
                  </a:cubicBezTo>
                  <a:cubicBezTo>
                    <a:pt x="21124" y="188"/>
                    <a:pt x="19902" y="1"/>
                    <a:pt x="18705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3132125" y="1415975"/>
              <a:ext cx="882225" cy="744150"/>
            </a:xfrm>
            <a:custGeom>
              <a:rect b="b" l="l" r="r" t="t"/>
              <a:pathLst>
                <a:path extrusionOk="0" h="29766" w="35289">
                  <a:moveTo>
                    <a:pt x="20485" y="0"/>
                  </a:moveTo>
                  <a:lnTo>
                    <a:pt x="20354" y="116"/>
                  </a:lnTo>
                  <a:cubicBezTo>
                    <a:pt x="20406" y="196"/>
                    <a:pt x="20452" y="238"/>
                    <a:pt x="20490" y="238"/>
                  </a:cubicBezTo>
                  <a:cubicBezTo>
                    <a:pt x="20540" y="238"/>
                    <a:pt x="20576" y="169"/>
                    <a:pt x="20600" y="21"/>
                  </a:cubicBezTo>
                  <a:lnTo>
                    <a:pt x="20485" y="0"/>
                  </a:lnTo>
                  <a:close/>
                  <a:moveTo>
                    <a:pt x="14817" y="656"/>
                  </a:moveTo>
                  <a:cubicBezTo>
                    <a:pt x="14817" y="656"/>
                    <a:pt x="14817" y="657"/>
                    <a:pt x="14817" y="658"/>
                  </a:cubicBezTo>
                  <a:lnTo>
                    <a:pt x="14817" y="658"/>
                  </a:lnTo>
                  <a:cubicBezTo>
                    <a:pt x="14817" y="657"/>
                    <a:pt x="14817" y="656"/>
                    <a:pt x="14817" y="656"/>
                  </a:cubicBezTo>
                  <a:close/>
                  <a:moveTo>
                    <a:pt x="23662" y="991"/>
                  </a:moveTo>
                  <a:cubicBezTo>
                    <a:pt x="23662" y="991"/>
                    <a:pt x="23662" y="991"/>
                    <a:pt x="23662" y="991"/>
                  </a:cubicBezTo>
                  <a:lnTo>
                    <a:pt x="23662" y="991"/>
                  </a:lnTo>
                  <a:cubicBezTo>
                    <a:pt x="23662" y="991"/>
                    <a:pt x="23662" y="991"/>
                    <a:pt x="23662" y="991"/>
                  </a:cubicBezTo>
                  <a:close/>
                  <a:moveTo>
                    <a:pt x="16448" y="774"/>
                  </a:moveTo>
                  <a:cubicBezTo>
                    <a:pt x="16586" y="774"/>
                    <a:pt x="16602" y="1008"/>
                    <a:pt x="16474" y="1033"/>
                  </a:cubicBezTo>
                  <a:cubicBezTo>
                    <a:pt x="16385" y="960"/>
                    <a:pt x="16248" y="839"/>
                    <a:pt x="16421" y="776"/>
                  </a:cubicBezTo>
                  <a:cubicBezTo>
                    <a:pt x="16430" y="774"/>
                    <a:pt x="16439" y="774"/>
                    <a:pt x="16448" y="774"/>
                  </a:cubicBezTo>
                  <a:close/>
                  <a:moveTo>
                    <a:pt x="12801" y="2227"/>
                  </a:moveTo>
                  <a:cubicBezTo>
                    <a:pt x="12821" y="2227"/>
                    <a:pt x="12843" y="2232"/>
                    <a:pt x="12867" y="2244"/>
                  </a:cubicBezTo>
                  <a:cubicBezTo>
                    <a:pt x="13047" y="2325"/>
                    <a:pt x="13237" y="2645"/>
                    <a:pt x="12978" y="2645"/>
                  </a:cubicBezTo>
                  <a:cubicBezTo>
                    <a:pt x="12966" y="2645"/>
                    <a:pt x="12954" y="2644"/>
                    <a:pt x="12940" y="2643"/>
                  </a:cubicBezTo>
                  <a:cubicBezTo>
                    <a:pt x="12851" y="2601"/>
                    <a:pt x="12777" y="2533"/>
                    <a:pt x="12730" y="2449"/>
                  </a:cubicBezTo>
                  <a:cubicBezTo>
                    <a:pt x="12674" y="2345"/>
                    <a:pt x="12710" y="2227"/>
                    <a:pt x="12801" y="2227"/>
                  </a:cubicBezTo>
                  <a:close/>
                  <a:moveTo>
                    <a:pt x="10748" y="4037"/>
                  </a:moveTo>
                  <a:lnTo>
                    <a:pt x="10748" y="4037"/>
                  </a:lnTo>
                  <a:cubicBezTo>
                    <a:pt x="10748" y="4038"/>
                    <a:pt x="10747" y="4039"/>
                    <a:pt x="10747" y="4040"/>
                  </a:cubicBezTo>
                  <a:lnTo>
                    <a:pt x="10747" y="4040"/>
                  </a:lnTo>
                  <a:cubicBezTo>
                    <a:pt x="10748" y="4039"/>
                    <a:pt x="10748" y="4038"/>
                    <a:pt x="10748" y="4037"/>
                  </a:cubicBezTo>
                  <a:close/>
                  <a:moveTo>
                    <a:pt x="19951" y="19"/>
                  </a:moveTo>
                  <a:cubicBezTo>
                    <a:pt x="19905" y="19"/>
                    <a:pt x="19847" y="34"/>
                    <a:pt x="19772" y="68"/>
                  </a:cubicBezTo>
                  <a:cubicBezTo>
                    <a:pt x="19680" y="153"/>
                    <a:pt x="19595" y="175"/>
                    <a:pt x="19500" y="175"/>
                  </a:cubicBezTo>
                  <a:cubicBezTo>
                    <a:pt x="19449" y="175"/>
                    <a:pt x="19395" y="168"/>
                    <a:pt x="19336" y="163"/>
                  </a:cubicBezTo>
                  <a:cubicBezTo>
                    <a:pt x="19268" y="163"/>
                    <a:pt x="19226" y="409"/>
                    <a:pt x="19069" y="409"/>
                  </a:cubicBezTo>
                  <a:cubicBezTo>
                    <a:pt x="19064" y="331"/>
                    <a:pt x="19150" y="80"/>
                    <a:pt x="19051" y="80"/>
                  </a:cubicBezTo>
                  <a:cubicBezTo>
                    <a:pt x="19038" y="80"/>
                    <a:pt x="19021" y="85"/>
                    <a:pt x="19001" y="95"/>
                  </a:cubicBezTo>
                  <a:cubicBezTo>
                    <a:pt x="18886" y="152"/>
                    <a:pt x="18817" y="320"/>
                    <a:pt x="18733" y="414"/>
                  </a:cubicBezTo>
                  <a:cubicBezTo>
                    <a:pt x="18840" y="290"/>
                    <a:pt x="18767" y="262"/>
                    <a:pt x="18658" y="262"/>
                  </a:cubicBezTo>
                  <a:cubicBezTo>
                    <a:pt x="18569" y="262"/>
                    <a:pt x="18455" y="281"/>
                    <a:pt x="18395" y="281"/>
                  </a:cubicBezTo>
                  <a:cubicBezTo>
                    <a:pt x="18383" y="281"/>
                    <a:pt x="18374" y="280"/>
                    <a:pt x="18366" y="278"/>
                  </a:cubicBezTo>
                  <a:cubicBezTo>
                    <a:pt x="18206" y="237"/>
                    <a:pt x="18342" y="37"/>
                    <a:pt x="18159" y="37"/>
                  </a:cubicBezTo>
                  <a:cubicBezTo>
                    <a:pt x="18156" y="37"/>
                    <a:pt x="18154" y="37"/>
                    <a:pt x="18152" y="37"/>
                  </a:cubicBezTo>
                  <a:cubicBezTo>
                    <a:pt x="17958" y="42"/>
                    <a:pt x="17999" y="692"/>
                    <a:pt x="18230" y="692"/>
                  </a:cubicBezTo>
                  <a:lnTo>
                    <a:pt x="18078" y="692"/>
                  </a:lnTo>
                  <a:cubicBezTo>
                    <a:pt x="17921" y="692"/>
                    <a:pt x="17764" y="986"/>
                    <a:pt x="17978" y="1002"/>
                  </a:cubicBezTo>
                  <a:cubicBezTo>
                    <a:pt x="18023" y="1006"/>
                    <a:pt x="18068" y="1009"/>
                    <a:pt x="18112" y="1009"/>
                  </a:cubicBezTo>
                  <a:cubicBezTo>
                    <a:pt x="18225" y="1009"/>
                    <a:pt x="18336" y="994"/>
                    <a:pt x="18445" y="960"/>
                  </a:cubicBezTo>
                  <a:cubicBezTo>
                    <a:pt x="18618" y="923"/>
                    <a:pt x="18671" y="892"/>
                    <a:pt x="18754" y="734"/>
                  </a:cubicBezTo>
                  <a:cubicBezTo>
                    <a:pt x="18854" y="551"/>
                    <a:pt x="19064" y="787"/>
                    <a:pt x="19069" y="456"/>
                  </a:cubicBezTo>
                  <a:cubicBezTo>
                    <a:pt x="19069" y="750"/>
                    <a:pt x="19499" y="813"/>
                    <a:pt x="19677" y="876"/>
                  </a:cubicBezTo>
                  <a:cubicBezTo>
                    <a:pt x="19740" y="897"/>
                    <a:pt x="19871" y="934"/>
                    <a:pt x="19918" y="996"/>
                  </a:cubicBezTo>
                  <a:cubicBezTo>
                    <a:pt x="19903" y="1128"/>
                    <a:pt x="19997" y="1269"/>
                    <a:pt x="20102" y="1274"/>
                  </a:cubicBezTo>
                  <a:lnTo>
                    <a:pt x="20128" y="1012"/>
                  </a:lnTo>
                  <a:cubicBezTo>
                    <a:pt x="20286" y="1022"/>
                    <a:pt x="20291" y="1214"/>
                    <a:pt x="20431" y="1214"/>
                  </a:cubicBezTo>
                  <a:cubicBezTo>
                    <a:pt x="20440" y="1214"/>
                    <a:pt x="20449" y="1213"/>
                    <a:pt x="20458" y="1211"/>
                  </a:cubicBezTo>
                  <a:cubicBezTo>
                    <a:pt x="20621" y="1185"/>
                    <a:pt x="20768" y="1107"/>
                    <a:pt x="20873" y="981"/>
                  </a:cubicBezTo>
                  <a:cubicBezTo>
                    <a:pt x="20907" y="929"/>
                    <a:pt x="20899" y="891"/>
                    <a:pt x="20933" y="891"/>
                  </a:cubicBezTo>
                  <a:cubicBezTo>
                    <a:pt x="20940" y="891"/>
                    <a:pt x="20950" y="893"/>
                    <a:pt x="20962" y="897"/>
                  </a:cubicBezTo>
                  <a:cubicBezTo>
                    <a:pt x="21040" y="913"/>
                    <a:pt x="21114" y="955"/>
                    <a:pt x="21172" y="1012"/>
                  </a:cubicBezTo>
                  <a:cubicBezTo>
                    <a:pt x="21263" y="1117"/>
                    <a:pt x="21366" y="1244"/>
                    <a:pt x="21488" y="1244"/>
                  </a:cubicBezTo>
                  <a:cubicBezTo>
                    <a:pt x="21513" y="1244"/>
                    <a:pt x="21538" y="1239"/>
                    <a:pt x="21565" y="1227"/>
                  </a:cubicBezTo>
                  <a:cubicBezTo>
                    <a:pt x="21645" y="1190"/>
                    <a:pt x="21745" y="1168"/>
                    <a:pt x="21843" y="1168"/>
                  </a:cubicBezTo>
                  <a:cubicBezTo>
                    <a:pt x="21939" y="1168"/>
                    <a:pt x="22032" y="1189"/>
                    <a:pt x="22105" y="1238"/>
                  </a:cubicBezTo>
                  <a:cubicBezTo>
                    <a:pt x="22163" y="1281"/>
                    <a:pt x="22154" y="1543"/>
                    <a:pt x="22230" y="1543"/>
                  </a:cubicBezTo>
                  <a:cubicBezTo>
                    <a:pt x="22237" y="1543"/>
                    <a:pt x="22244" y="1541"/>
                    <a:pt x="22252" y="1536"/>
                  </a:cubicBezTo>
                  <a:cubicBezTo>
                    <a:pt x="22461" y="1439"/>
                    <a:pt x="22299" y="1155"/>
                    <a:pt x="22465" y="1155"/>
                  </a:cubicBezTo>
                  <a:cubicBezTo>
                    <a:pt x="22486" y="1155"/>
                    <a:pt x="22512" y="1159"/>
                    <a:pt x="22545" y="1169"/>
                  </a:cubicBezTo>
                  <a:cubicBezTo>
                    <a:pt x="22802" y="1248"/>
                    <a:pt x="22283" y="1636"/>
                    <a:pt x="22577" y="1730"/>
                  </a:cubicBezTo>
                  <a:cubicBezTo>
                    <a:pt x="22595" y="1738"/>
                    <a:pt x="22610" y="1741"/>
                    <a:pt x="22623" y="1741"/>
                  </a:cubicBezTo>
                  <a:cubicBezTo>
                    <a:pt x="22725" y="1741"/>
                    <a:pt x="22700" y="1552"/>
                    <a:pt x="22802" y="1547"/>
                  </a:cubicBezTo>
                  <a:cubicBezTo>
                    <a:pt x="22811" y="1546"/>
                    <a:pt x="22820" y="1546"/>
                    <a:pt x="22829" y="1546"/>
                  </a:cubicBezTo>
                  <a:cubicBezTo>
                    <a:pt x="23010" y="1546"/>
                    <a:pt x="23202" y="1693"/>
                    <a:pt x="23342" y="1788"/>
                  </a:cubicBezTo>
                  <a:cubicBezTo>
                    <a:pt x="23678" y="2008"/>
                    <a:pt x="23998" y="2417"/>
                    <a:pt x="24375" y="2543"/>
                  </a:cubicBezTo>
                  <a:cubicBezTo>
                    <a:pt x="24394" y="2549"/>
                    <a:pt x="24412" y="2552"/>
                    <a:pt x="24429" y="2552"/>
                  </a:cubicBezTo>
                  <a:cubicBezTo>
                    <a:pt x="24520" y="2552"/>
                    <a:pt x="24589" y="2481"/>
                    <a:pt x="24695" y="2454"/>
                  </a:cubicBezTo>
                  <a:cubicBezTo>
                    <a:pt x="24739" y="2444"/>
                    <a:pt x="24770" y="2440"/>
                    <a:pt x="24791" y="2440"/>
                  </a:cubicBezTo>
                  <a:cubicBezTo>
                    <a:pt x="24906" y="2440"/>
                    <a:pt x="24728" y="2568"/>
                    <a:pt x="24737" y="2643"/>
                  </a:cubicBezTo>
                  <a:cubicBezTo>
                    <a:pt x="24749" y="2741"/>
                    <a:pt x="24926" y="2785"/>
                    <a:pt x="25053" y="2785"/>
                  </a:cubicBezTo>
                  <a:cubicBezTo>
                    <a:pt x="25090" y="2785"/>
                    <a:pt x="25122" y="2781"/>
                    <a:pt x="25146" y="2774"/>
                  </a:cubicBezTo>
                  <a:cubicBezTo>
                    <a:pt x="25234" y="2715"/>
                    <a:pt x="25285" y="2689"/>
                    <a:pt x="25312" y="2689"/>
                  </a:cubicBezTo>
                  <a:cubicBezTo>
                    <a:pt x="25364" y="2689"/>
                    <a:pt x="25324" y="2789"/>
                    <a:pt x="25293" y="2942"/>
                  </a:cubicBezTo>
                  <a:cubicBezTo>
                    <a:pt x="25292" y="2943"/>
                    <a:pt x="25292" y="2944"/>
                    <a:pt x="25294" y="2944"/>
                  </a:cubicBezTo>
                  <a:cubicBezTo>
                    <a:pt x="25320" y="2944"/>
                    <a:pt x="25716" y="2636"/>
                    <a:pt x="25681" y="2606"/>
                  </a:cubicBezTo>
                  <a:lnTo>
                    <a:pt x="25681" y="2606"/>
                  </a:lnTo>
                  <a:cubicBezTo>
                    <a:pt x="25749" y="2664"/>
                    <a:pt x="25591" y="2884"/>
                    <a:pt x="25576" y="2942"/>
                  </a:cubicBezTo>
                  <a:cubicBezTo>
                    <a:pt x="25539" y="3088"/>
                    <a:pt x="25749" y="3099"/>
                    <a:pt x="25833" y="3109"/>
                  </a:cubicBezTo>
                  <a:cubicBezTo>
                    <a:pt x="25916" y="3141"/>
                    <a:pt x="26404" y="3282"/>
                    <a:pt x="26147" y="3450"/>
                  </a:cubicBezTo>
                  <a:cubicBezTo>
                    <a:pt x="25838" y="3644"/>
                    <a:pt x="26430" y="3623"/>
                    <a:pt x="26519" y="3676"/>
                  </a:cubicBezTo>
                  <a:cubicBezTo>
                    <a:pt x="26739" y="3785"/>
                    <a:pt x="26276" y="4246"/>
                    <a:pt x="26513" y="4246"/>
                  </a:cubicBezTo>
                  <a:cubicBezTo>
                    <a:pt x="26526" y="4246"/>
                    <a:pt x="26540" y="4245"/>
                    <a:pt x="26556" y="4242"/>
                  </a:cubicBezTo>
                  <a:cubicBezTo>
                    <a:pt x="26750" y="4037"/>
                    <a:pt x="26766" y="3513"/>
                    <a:pt x="26761" y="3288"/>
                  </a:cubicBezTo>
                  <a:cubicBezTo>
                    <a:pt x="26761" y="3269"/>
                    <a:pt x="26752" y="2934"/>
                    <a:pt x="26693" y="2934"/>
                  </a:cubicBezTo>
                  <a:cubicBezTo>
                    <a:pt x="26686" y="2934"/>
                    <a:pt x="26679" y="2938"/>
                    <a:pt x="26671" y="2947"/>
                  </a:cubicBezTo>
                  <a:cubicBezTo>
                    <a:pt x="26642" y="2952"/>
                    <a:pt x="26616" y="2955"/>
                    <a:pt x="26594" y="2955"/>
                  </a:cubicBezTo>
                  <a:cubicBezTo>
                    <a:pt x="26523" y="2955"/>
                    <a:pt x="26487" y="2925"/>
                    <a:pt x="26451" y="2837"/>
                  </a:cubicBezTo>
                  <a:cubicBezTo>
                    <a:pt x="26383" y="2685"/>
                    <a:pt x="26325" y="2444"/>
                    <a:pt x="26126" y="2444"/>
                  </a:cubicBezTo>
                  <a:cubicBezTo>
                    <a:pt x="26048" y="2444"/>
                    <a:pt x="25991" y="2462"/>
                    <a:pt x="25950" y="2462"/>
                  </a:cubicBezTo>
                  <a:cubicBezTo>
                    <a:pt x="25901" y="2462"/>
                    <a:pt x="25876" y="2435"/>
                    <a:pt x="25864" y="2318"/>
                  </a:cubicBezTo>
                  <a:cubicBezTo>
                    <a:pt x="25696" y="2187"/>
                    <a:pt x="25188" y="2312"/>
                    <a:pt x="25424" y="1951"/>
                  </a:cubicBezTo>
                  <a:lnTo>
                    <a:pt x="25424" y="1951"/>
                  </a:lnTo>
                  <a:cubicBezTo>
                    <a:pt x="25380" y="2017"/>
                    <a:pt x="25333" y="2043"/>
                    <a:pt x="25285" y="2043"/>
                  </a:cubicBezTo>
                  <a:cubicBezTo>
                    <a:pt x="25134" y="2043"/>
                    <a:pt x="24972" y="1786"/>
                    <a:pt x="24852" y="1762"/>
                  </a:cubicBezTo>
                  <a:cubicBezTo>
                    <a:pt x="24834" y="1758"/>
                    <a:pt x="24819" y="1756"/>
                    <a:pt x="24805" y="1756"/>
                  </a:cubicBezTo>
                  <a:cubicBezTo>
                    <a:pt x="24689" y="1756"/>
                    <a:pt x="24721" y="1902"/>
                    <a:pt x="24585" y="1930"/>
                  </a:cubicBezTo>
                  <a:cubicBezTo>
                    <a:pt x="24577" y="1932"/>
                    <a:pt x="24570" y="1932"/>
                    <a:pt x="24564" y="1932"/>
                  </a:cubicBezTo>
                  <a:cubicBezTo>
                    <a:pt x="24460" y="1932"/>
                    <a:pt x="24513" y="1700"/>
                    <a:pt x="24548" y="1631"/>
                  </a:cubicBezTo>
                  <a:cubicBezTo>
                    <a:pt x="24660" y="1428"/>
                    <a:pt x="24576" y="1398"/>
                    <a:pt x="24453" y="1398"/>
                  </a:cubicBezTo>
                  <a:cubicBezTo>
                    <a:pt x="24402" y="1398"/>
                    <a:pt x="24344" y="1403"/>
                    <a:pt x="24291" y="1403"/>
                  </a:cubicBezTo>
                  <a:cubicBezTo>
                    <a:pt x="24250" y="1403"/>
                    <a:pt x="24212" y="1400"/>
                    <a:pt x="24181" y="1390"/>
                  </a:cubicBezTo>
                  <a:cubicBezTo>
                    <a:pt x="24113" y="1358"/>
                    <a:pt x="23605" y="1018"/>
                    <a:pt x="23662" y="991"/>
                  </a:cubicBezTo>
                  <a:lnTo>
                    <a:pt x="23662" y="991"/>
                  </a:lnTo>
                  <a:cubicBezTo>
                    <a:pt x="23594" y="1023"/>
                    <a:pt x="23767" y="1033"/>
                    <a:pt x="23636" y="1117"/>
                  </a:cubicBezTo>
                  <a:cubicBezTo>
                    <a:pt x="23617" y="1128"/>
                    <a:pt x="23598" y="1133"/>
                    <a:pt x="23577" y="1133"/>
                  </a:cubicBezTo>
                  <a:cubicBezTo>
                    <a:pt x="23522" y="1133"/>
                    <a:pt x="23463" y="1100"/>
                    <a:pt x="23421" y="1080"/>
                  </a:cubicBezTo>
                  <a:cubicBezTo>
                    <a:pt x="23337" y="1044"/>
                    <a:pt x="23174" y="1002"/>
                    <a:pt x="23148" y="892"/>
                  </a:cubicBezTo>
                  <a:cubicBezTo>
                    <a:pt x="23120" y="788"/>
                    <a:pt x="23155" y="705"/>
                    <a:pt x="23040" y="705"/>
                  </a:cubicBezTo>
                  <a:cubicBezTo>
                    <a:pt x="23027" y="705"/>
                    <a:pt x="23013" y="706"/>
                    <a:pt x="22996" y="708"/>
                  </a:cubicBezTo>
                  <a:cubicBezTo>
                    <a:pt x="22875" y="724"/>
                    <a:pt x="22807" y="886"/>
                    <a:pt x="22713" y="902"/>
                  </a:cubicBezTo>
                  <a:cubicBezTo>
                    <a:pt x="22703" y="904"/>
                    <a:pt x="22693" y="906"/>
                    <a:pt x="22684" y="906"/>
                  </a:cubicBezTo>
                  <a:cubicBezTo>
                    <a:pt x="22543" y="906"/>
                    <a:pt x="22418" y="671"/>
                    <a:pt x="22320" y="588"/>
                  </a:cubicBezTo>
                  <a:cubicBezTo>
                    <a:pt x="22204" y="483"/>
                    <a:pt x="22063" y="404"/>
                    <a:pt x="21911" y="367"/>
                  </a:cubicBezTo>
                  <a:cubicBezTo>
                    <a:pt x="21844" y="349"/>
                    <a:pt x="21776" y="340"/>
                    <a:pt x="21709" y="340"/>
                  </a:cubicBezTo>
                  <a:cubicBezTo>
                    <a:pt x="21617" y="340"/>
                    <a:pt x="21526" y="357"/>
                    <a:pt x="21439" y="394"/>
                  </a:cubicBezTo>
                  <a:cubicBezTo>
                    <a:pt x="21369" y="419"/>
                    <a:pt x="21211" y="588"/>
                    <a:pt x="21138" y="588"/>
                  </a:cubicBezTo>
                  <a:cubicBezTo>
                    <a:pt x="21135" y="588"/>
                    <a:pt x="21132" y="588"/>
                    <a:pt x="21130" y="588"/>
                  </a:cubicBezTo>
                  <a:cubicBezTo>
                    <a:pt x="21145" y="588"/>
                    <a:pt x="21261" y="367"/>
                    <a:pt x="21245" y="315"/>
                  </a:cubicBezTo>
                  <a:cubicBezTo>
                    <a:pt x="21229" y="245"/>
                    <a:pt x="21052" y="220"/>
                    <a:pt x="20943" y="220"/>
                  </a:cubicBezTo>
                  <a:cubicBezTo>
                    <a:pt x="20913" y="220"/>
                    <a:pt x="20888" y="222"/>
                    <a:pt x="20873" y="226"/>
                  </a:cubicBezTo>
                  <a:cubicBezTo>
                    <a:pt x="20763" y="247"/>
                    <a:pt x="20799" y="383"/>
                    <a:pt x="20663" y="383"/>
                  </a:cubicBezTo>
                  <a:cubicBezTo>
                    <a:pt x="20553" y="378"/>
                    <a:pt x="20448" y="346"/>
                    <a:pt x="20354" y="283"/>
                  </a:cubicBezTo>
                  <a:cubicBezTo>
                    <a:pt x="20143" y="182"/>
                    <a:pt x="20108" y="19"/>
                    <a:pt x="19951" y="19"/>
                  </a:cubicBezTo>
                  <a:close/>
                  <a:moveTo>
                    <a:pt x="10208" y="4300"/>
                  </a:moveTo>
                  <a:lnTo>
                    <a:pt x="10119" y="4363"/>
                  </a:lnTo>
                  <a:lnTo>
                    <a:pt x="10114" y="4530"/>
                  </a:lnTo>
                  <a:cubicBezTo>
                    <a:pt x="10160" y="4543"/>
                    <a:pt x="10197" y="4549"/>
                    <a:pt x="10227" y="4549"/>
                  </a:cubicBezTo>
                  <a:cubicBezTo>
                    <a:pt x="10332" y="4549"/>
                    <a:pt x="10331" y="4468"/>
                    <a:pt x="10208" y="4300"/>
                  </a:cubicBezTo>
                  <a:close/>
                  <a:moveTo>
                    <a:pt x="28118" y="5817"/>
                  </a:moveTo>
                  <a:cubicBezTo>
                    <a:pt x="28114" y="5820"/>
                    <a:pt x="28111" y="5823"/>
                    <a:pt x="28108" y="5825"/>
                  </a:cubicBezTo>
                  <a:cubicBezTo>
                    <a:pt x="28111" y="5823"/>
                    <a:pt x="28115" y="5820"/>
                    <a:pt x="28118" y="5817"/>
                  </a:cubicBezTo>
                  <a:close/>
                  <a:moveTo>
                    <a:pt x="18807" y="5893"/>
                  </a:moveTo>
                  <a:cubicBezTo>
                    <a:pt x="18874" y="5960"/>
                    <a:pt x="18916" y="6053"/>
                    <a:pt x="18922" y="6150"/>
                  </a:cubicBezTo>
                  <a:lnTo>
                    <a:pt x="18922" y="6150"/>
                  </a:lnTo>
                  <a:cubicBezTo>
                    <a:pt x="18899" y="6155"/>
                    <a:pt x="18879" y="6157"/>
                    <a:pt x="18860" y="6157"/>
                  </a:cubicBezTo>
                  <a:cubicBezTo>
                    <a:pt x="18742" y="6157"/>
                    <a:pt x="18706" y="6071"/>
                    <a:pt x="18697" y="5899"/>
                  </a:cubicBezTo>
                  <a:lnTo>
                    <a:pt x="18807" y="5893"/>
                  </a:lnTo>
                  <a:close/>
                  <a:moveTo>
                    <a:pt x="7855" y="6477"/>
                  </a:moveTo>
                  <a:cubicBezTo>
                    <a:pt x="7851" y="6481"/>
                    <a:pt x="7848" y="6484"/>
                    <a:pt x="7844" y="6487"/>
                  </a:cubicBezTo>
                  <a:lnTo>
                    <a:pt x="7844" y="6487"/>
                  </a:lnTo>
                  <a:cubicBezTo>
                    <a:pt x="7853" y="6489"/>
                    <a:pt x="7862" y="6490"/>
                    <a:pt x="7870" y="6491"/>
                  </a:cubicBezTo>
                  <a:lnTo>
                    <a:pt x="7855" y="6477"/>
                  </a:lnTo>
                  <a:close/>
                  <a:moveTo>
                    <a:pt x="5654" y="8925"/>
                  </a:moveTo>
                  <a:lnTo>
                    <a:pt x="5654" y="8925"/>
                  </a:lnTo>
                  <a:cubicBezTo>
                    <a:pt x="5644" y="8937"/>
                    <a:pt x="5635" y="8949"/>
                    <a:pt x="5626" y="8961"/>
                  </a:cubicBezTo>
                  <a:lnTo>
                    <a:pt x="5626" y="8961"/>
                  </a:lnTo>
                  <a:cubicBezTo>
                    <a:pt x="5629" y="8961"/>
                    <a:pt x="5633" y="8961"/>
                    <a:pt x="5636" y="8961"/>
                  </a:cubicBezTo>
                  <a:cubicBezTo>
                    <a:pt x="5645" y="8950"/>
                    <a:pt x="5650" y="8938"/>
                    <a:pt x="5654" y="8925"/>
                  </a:cubicBezTo>
                  <a:close/>
                  <a:moveTo>
                    <a:pt x="30488" y="9310"/>
                  </a:moveTo>
                  <a:cubicBezTo>
                    <a:pt x="30488" y="9313"/>
                    <a:pt x="30488" y="9315"/>
                    <a:pt x="30488" y="9317"/>
                  </a:cubicBezTo>
                  <a:cubicBezTo>
                    <a:pt x="30488" y="9315"/>
                    <a:pt x="30488" y="9313"/>
                    <a:pt x="30488" y="9310"/>
                  </a:cubicBezTo>
                  <a:close/>
                  <a:moveTo>
                    <a:pt x="13175" y="9421"/>
                  </a:moveTo>
                  <a:cubicBezTo>
                    <a:pt x="13175" y="9421"/>
                    <a:pt x="13175" y="9422"/>
                    <a:pt x="13176" y="9422"/>
                  </a:cubicBezTo>
                  <a:cubicBezTo>
                    <a:pt x="13176" y="9422"/>
                    <a:pt x="13175" y="9421"/>
                    <a:pt x="13175" y="9421"/>
                  </a:cubicBezTo>
                  <a:close/>
                  <a:moveTo>
                    <a:pt x="4605" y="9853"/>
                  </a:moveTo>
                  <a:cubicBezTo>
                    <a:pt x="4696" y="9853"/>
                    <a:pt x="4792" y="9962"/>
                    <a:pt x="4735" y="10046"/>
                  </a:cubicBezTo>
                  <a:cubicBezTo>
                    <a:pt x="4686" y="10121"/>
                    <a:pt x="4625" y="10153"/>
                    <a:pt x="4574" y="10153"/>
                  </a:cubicBezTo>
                  <a:cubicBezTo>
                    <a:pt x="4482" y="10153"/>
                    <a:pt x="4420" y="10049"/>
                    <a:pt x="4514" y="9904"/>
                  </a:cubicBezTo>
                  <a:cubicBezTo>
                    <a:pt x="4538" y="9868"/>
                    <a:pt x="4571" y="9853"/>
                    <a:pt x="4605" y="9853"/>
                  </a:cubicBezTo>
                  <a:close/>
                  <a:moveTo>
                    <a:pt x="3439" y="10549"/>
                  </a:moveTo>
                  <a:cubicBezTo>
                    <a:pt x="3440" y="10550"/>
                    <a:pt x="3440" y="10550"/>
                    <a:pt x="3440" y="10550"/>
                  </a:cubicBezTo>
                  <a:lnTo>
                    <a:pt x="3440" y="10550"/>
                  </a:lnTo>
                  <a:cubicBezTo>
                    <a:pt x="3440" y="10550"/>
                    <a:pt x="3440" y="10550"/>
                    <a:pt x="3439" y="10549"/>
                  </a:cubicBezTo>
                  <a:close/>
                  <a:moveTo>
                    <a:pt x="24236" y="10702"/>
                  </a:moveTo>
                  <a:lnTo>
                    <a:pt x="24236" y="10702"/>
                  </a:lnTo>
                  <a:cubicBezTo>
                    <a:pt x="24234" y="10703"/>
                    <a:pt x="24231" y="10705"/>
                    <a:pt x="24228" y="10707"/>
                  </a:cubicBezTo>
                  <a:cubicBezTo>
                    <a:pt x="24231" y="10705"/>
                    <a:pt x="24234" y="10703"/>
                    <a:pt x="24236" y="10702"/>
                  </a:cubicBezTo>
                  <a:close/>
                  <a:moveTo>
                    <a:pt x="31511" y="10565"/>
                  </a:moveTo>
                  <a:lnTo>
                    <a:pt x="31511" y="10565"/>
                  </a:lnTo>
                  <a:cubicBezTo>
                    <a:pt x="31553" y="10670"/>
                    <a:pt x="31626" y="10754"/>
                    <a:pt x="31464" y="10817"/>
                  </a:cubicBezTo>
                  <a:lnTo>
                    <a:pt x="31427" y="10717"/>
                  </a:lnTo>
                  <a:lnTo>
                    <a:pt x="31511" y="10565"/>
                  </a:lnTo>
                  <a:close/>
                  <a:moveTo>
                    <a:pt x="3833" y="11577"/>
                  </a:moveTo>
                  <a:cubicBezTo>
                    <a:pt x="3833" y="11577"/>
                    <a:pt x="3833" y="11577"/>
                    <a:pt x="3833" y="11577"/>
                  </a:cubicBezTo>
                  <a:lnTo>
                    <a:pt x="3833" y="11577"/>
                  </a:lnTo>
                  <a:cubicBezTo>
                    <a:pt x="3833" y="11577"/>
                    <a:pt x="3833" y="11577"/>
                    <a:pt x="3833" y="11577"/>
                  </a:cubicBezTo>
                  <a:close/>
                  <a:moveTo>
                    <a:pt x="3974" y="11839"/>
                  </a:moveTo>
                  <a:lnTo>
                    <a:pt x="3974" y="11839"/>
                  </a:lnTo>
                  <a:cubicBezTo>
                    <a:pt x="3970" y="11847"/>
                    <a:pt x="3966" y="11854"/>
                    <a:pt x="3963" y="11862"/>
                  </a:cubicBezTo>
                  <a:lnTo>
                    <a:pt x="3963" y="11862"/>
                  </a:lnTo>
                  <a:cubicBezTo>
                    <a:pt x="3968" y="11851"/>
                    <a:pt x="3972" y="11843"/>
                    <a:pt x="3974" y="11839"/>
                  </a:cubicBezTo>
                  <a:close/>
                  <a:moveTo>
                    <a:pt x="31331" y="11819"/>
                  </a:moveTo>
                  <a:cubicBezTo>
                    <a:pt x="31284" y="11819"/>
                    <a:pt x="31232" y="11865"/>
                    <a:pt x="31175" y="11954"/>
                  </a:cubicBezTo>
                  <a:cubicBezTo>
                    <a:pt x="31238" y="11978"/>
                    <a:pt x="31288" y="12005"/>
                    <a:pt x="31344" y="12005"/>
                  </a:cubicBezTo>
                  <a:cubicBezTo>
                    <a:pt x="31377" y="12005"/>
                    <a:pt x="31412" y="11995"/>
                    <a:pt x="31453" y="11970"/>
                  </a:cubicBezTo>
                  <a:cubicBezTo>
                    <a:pt x="31421" y="11869"/>
                    <a:pt x="31379" y="11819"/>
                    <a:pt x="31331" y="11819"/>
                  </a:cubicBezTo>
                  <a:close/>
                  <a:moveTo>
                    <a:pt x="31659" y="12376"/>
                  </a:moveTo>
                  <a:cubicBezTo>
                    <a:pt x="31580" y="12376"/>
                    <a:pt x="31486" y="12447"/>
                    <a:pt x="31500" y="12521"/>
                  </a:cubicBezTo>
                  <a:cubicBezTo>
                    <a:pt x="31516" y="12570"/>
                    <a:pt x="31562" y="12592"/>
                    <a:pt x="31611" y="12592"/>
                  </a:cubicBezTo>
                  <a:cubicBezTo>
                    <a:pt x="31692" y="12592"/>
                    <a:pt x="31781" y="12532"/>
                    <a:pt x="31752" y="12437"/>
                  </a:cubicBezTo>
                  <a:cubicBezTo>
                    <a:pt x="31735" y="12393"/>
                    <a:pt x="31699" y="12376"/>
                    <a:pt x="31659" y="12376"/>
                  </a:cubicBezTo>
                  <a:close/>
                  <a:moveTo>
                    <a:pt x="32953" y="12961"/>
                  </a:moveTo>
                  <a:cubicBezTo>
                    <a:pt x="32952" y="12961"/>
                    <a:pt x="32951" y="12962"/>
                    <a:pt x="32950" y="12962"/>
                  </a:cubicBezTo>
                  <a:lnTo>
                    <a:pt x="32950" y="12962"/>
                  </a:lnTo>
                  <a:cubicBezTo>
                    <a:pt x="32951" y="12962"/>
                    <a:pt x="32952" y="12961"/>
                    <a:pt x="32953" y="12961"/>
                  </a:cubicBezTo>
                  <a:close/>
                  <a:moveTo>
                    <a:pt x="2567" y="14772"/>
                  </a:moveTo>
                  <a:cubicBezTo>
                    <a:pt x="2523" y="14772"/>
                    <a:pt x="2482" y="14790"/>
                    <a:pt x="2464" y="14833"/>
                  </a:cubicBezTo>
                  <a:lnTo>
                    <a:pt x="2543" y="14980"/>
                  </a:lnTo>
                  <a:cubicBezTo>
                    <a:pt x="2809" y="14892"/>
                    <a:pt x="2681" y="14772"/>
                    <a:pt x="2567" y="14772"/>
                  </a:cubicBezTo>
                  <a:close/>
                  <a:moveTo>
                    <a:pt x="2071" y="16521"/>
                  </a:moveTo>
                  <a:cubicBezTo>
                    <a:pt x="2071" y="16521"/>
                    <a:pt x="2071" y="16521"/>
                    <a:pt x="2071" y="16521"/>
                  </a:cubicBezTo>
                  <a:cubicBezTo>
                    <a:pt x="2071" y="16521"/>
                    <a:pt x="2071" y="16521"/>
                    <a:pt x="2071" y="16521"/>
                  </a:cubicBezTo>
                  <a:close/>
                  <a:moveTo>
                    <a:pt x="26852" y="17034"/>
                  </a:moveTo>
                  <a:lnTo>
                    <a:pt x="26852" y="17034"/>
                  </a:lnTo>
                  <a:cubicBezTo>
                    <a:pt x="26851" y="17035"/>
                    <a:pt x="26850" y="17035"/>
                    <a:pt x="26850" y="17035"/>
                  </a:cubicBezTo>
                  <a:cubicBezTo>
                    <a:pt x="26850" y="17035"/>
                    <a:pt x="26851" y="17035"/>
                    <a:pt x="26852" y="17034"/>
                  </a:cubicBezTo>
                  <a:close/>
                  <a:moveTo>
                    <a:pt x="28013" y="18744"/>
                  </a:moveTo>
                  <a:cubicBezTo>
                    <a:pt x="28065" y="18744"/>
                    <a:pt x="28114" y="18769"/>
                    <a:pt x="28129" y="18823"/>
                  </a:cubicBezTo>
                  <a:cubicBezTo>
                    <a:pt x="28087" y="18886"/>
                    <a:pt x="28024" y="18971"/>
                    <a:pt x="27963" y="18971"/>
                  </a:cubicBezTo>
                  <a:cubicBezTo>
                    <a:pt x="27933" y="18971"/>
                    <a:pt x="27903" y="18950"/>
                    <a:pt x="27877" y="18896"/>
                  </a:cubicBezTo>
                  <a:lnTo>
                    <a:pt x="27877" y="18891"/>
                  </a:lnTo>
                  <a:cubicBezTo>
                    <a:pt x="27852" y="18800"/>
                    <a:pt x="27935" y="18744"/>
                    <a:pt x="28013" y="18744"/>
                  </a:cubicBezTo>
                  <a:close/>
                  <a:moveTo>
                    <a:pt x="29225" y="21313"/>
                  </a:moveTo>
                  <a:lnTo>
                    <a:pt x="29225" y="21313"/>
                  </a:lnTo>
                  <a:cubicBezTo>
                    <a:pt x="29219" y="21315"/>
                    <a:pt x="29214" y="21317"/>
                    <a:pt x="29209" y="21319"/>
                  </a:cubicBezTo>
                  <a:lnTo>
                    <a:pt x="29209" y="21319"/>
                  </a:lnTo>
                  <a:cubicBezTo>
                    <a:pt x="29216" y="21317"/>
                    <a:pt x="29221" y="21315"/>
                    <a:pt x="29225" y="21313"/>
                  </a:cubicBezTo>
                  <a:close/>
                  <a:moveTo>
                    <a:pt x="33223" y="21628"/>
                  </a:moveTo>
                  <a:cubicBezTo>
                    <a:pt x="33111" y="21628"/>
                    <a:pt x="33119" y="21693"/>
                    <a:pt x="33089" y="21749"/>
                  </a:cubicBezTo>
                  <a:cubicBezTo>
                    <a:pt x="33139" y="21775"/>
                    <a:pt x="33168" y="21788"/>
                    <a:pt x="33188" y="21788"/>
                  </a:cubicBezTo>
                  <a:cubicBezTo>
                    <a:pt x="33208" y="21788"/>
                    <a:pt x="33220" y="21775"/>
                    <a:pt x="33236" y="21749"/>
                  </a:cubicBezTo>
                  <a:cubicBezTo>
                    <a:pt x="33236" y="21749"/>
                    <a:pt x="33309" y="21633"/>
                    <a:pt x="33236" y="21628"/>
                  </a:cubicBezTo>
                  <a:cubicBezTo>
                    <a:pt x="33231" y="21628"/>
                    <a:pt x="33227" y="21628"/>
                    <a:pt x="33223" y="21628"/>
                  </a:cubicBezTo>
                  <a:close/>
                  <a:moveTo>
                    <a:pt x="28951" y="21634"/>
                  </a:moveTo>
                  <a:cubicBezTo>
                    <a:pt x="28997" y="21634"/>
                    <a:pt x="29037" y="21648"/>
                    <a:pt x="29054" y="21691"/>
                  </a:cubicBezTo>
                  <a:lnTo>
                    <a:pt x="29054" y="21691"/>
                  </a:lnTo>
                  <a:cubicBezTo>
                    <a:pt x="29054" y="21696"/>
                    <a:pt x="29055" y="21701"/>
                    <a:pt x="29057" y="21707"/>
                  </a:cubicBezTo>
                  <a:lnTo>
                    <a:pt x="29057" y="21701"/>
                  </a:lnTo>
                  <a:cubicBezTo>
                    <a:pt x="29057" y="21701"/>
                    <a:pt x="29057" y="21701"/>
                    <a:pt x="29057" y="21701"/>
                  </a:cubicBezTo>
                  <a:lnTo>
                    <a:pt x="29057" y="21701"/>
                  </a:lnTo>
                  <a:cubicBezTo>
                    <a:pt x="29059" y="21702"/>
                    <a:pt x="29061" y="21703"/>
                    <a:pt x="29063" y="21704"/>
                  </a:cubicBezTo>
                  <a:lnTo>
                    <a:pt x="29063" y="21704"/>
                  </a:lnTo>
                  <a:cubicBezTo>
                    <a:pt x="29146" y="21745"/>
                    <a:pt x="29140" y="21820"/>
                    <a:pt x="29077" y="21820"/>
                  </a:cubicBezTo>
                  <a:cubicBezTo>
                    <a:pt x="29058" y="21820"/>
                    <a:pt x="29034" y="21813"/>
                    <a:pt x="29005" y="21796"/>
                  </a:cubicBezTo>
                  <a:lnTo>
                    <a:pt x="28774" y="21670"/>
                  </a:lnTo>
                  <a:cubicBezTo>
                    <a:pt x="28825" y="21656"/>
                    <a:pt x="28893" y="21634"/>
                    <a:pt x="28951" y="21634"/>
                  </a:cubicBezTo>
                  <a:close/>
                  <a:moveTo>
                    <a:pt x="34066" y="23130"/>
                  </a:moveTo>
                  <a:cubicBezTo>
                    <a:pt x="34069" y="23132"/>
                    <a:pt x="34071" y="23135"/>
                    <a:pt x="34075" y="23138"/>
                  </a:cubicBezTo>
                  <a:cubicBezTo>
                    <a:pt x="34072" y="23135"/>
                    <a:pt x="34069" y="23133"/>
                    <a:pt x="34066" y="23130"/>
                  </a:cubicBezTo>
                  <a:close/>
                  <a:moveTo>
                    <a:pt x="30892" y="23363"/>
                  </a:moveTo>
                  <a:cubicBezTo>
                    <a:pt x="30892" y="23364"/>
                    <a:pt x="30892" y="23364"/>
                    <a:pt x="30892" y="23365"/>
                  </a:cubicBezTo>
                  <a:lnTo>
                    <a:pt x="30892" y="23365"/>
                  </a:lnTo>
                  <a:cubicBezTo>
                    <a:pt x="30892" y="23364"/>
                    <a:pt x="30892" y="23364"/>
                    <a:pt x="30892" y="23363"/>
                  </a:cubicBezTo>
                  <a:close/>
                  <a:moveTo>
                    <a:pt x="32415" y="23506"/>
                  </a:moveTo>
                  <a:cubicBezTo>
                    <a:pt x="32467" y="23506"/>
                    <a:pt x="32517" y="23524"/>
                    <a:pt x="32542" y="23595"/>
                  </a:cubicBezTo>
                  <a:lnTo>
                    <a:pt x="32542" y="23595"/>
                  </a:lnTo>
                  <a:cubicBezTo>
                    <a:pt x="32438" y="23626"/>
                    <a:pt x="32328" y="23652"/>
                    <a:pt x="32224" y="23673"/>
                  </a:cubicBezTo>
                  <a:cubicBezTo>
                    <a:pt x="32203" y="23557"/>
                    <a:pt x="32213" y="23542"/>
                    <a:pt x="32303" y="23521"/>
                  </a:cubicBezTo>
                  <a:cubicBezTo>
                    <a:pt x="32334" y="23516"/>
                    <a:pt x="32375" y="23506"/>
                    <a:pt x="32415" y="23506"/>
                  </a:cubicBezTo>
                  <a:close/>
                  <a:moveTo>
                    <a:pt x="6063" y="23546"/>
                  </a:moveTo>
                  <a:cubicBezTo>
                    <a:pt x="6086" y="23546"/>
                    <a:pt x="6113" y="23554"/>
                    <a:pt x="6145" y="23573"/>
                  </a:cubicBezTo>
                  <a:lnTo>
                    <a:pt x="6145" y="23568"/>
                  </a:lnTo>
                  <a:cubicBezTo>
                    <a:pt x="6250" y="23631"/>
                    <a:pt x="6203" y="23736"/>
                    <a:pt x="6203" y="23830"/>
                  </a:cubicBezTo>
                  <a:cubicBezTo>
                    <a:pt x="6194" y="23830"/>
                    <a:pt x="6186" y="23830"/>
                    <a:pt x="6177" y="23830"/>
                  </a:cubicBezTo>
                  <a:cubicBezTo>
                    <a:pt x="6077" y="23830"/>
                    <a:pt x="5940" y="23826"/>
                    <a:pt x="5940" y="23720"/>
                  </a:cubicBezTo>
                  <a:cubicBezTo>
                    <a:pt x="5949" y="23643"/>
                    <a:pt x="5982" y="23546"/>
                    <a:pt x="6063" y="23546"/>
                  </a:cubicBezTo>
                  <a:close/>
                  <a:moveTo>
                    <a:pt x="7000" y="24664"/>
                  </a:moveTo>
                  <a:cubicBezTo>
                    <a:pt x="6594" y="24683"/>
                    <a:pt x="6778" y="24872"/>
                    <a:pt x="6909" y="24872"/>
                  </a:cubicBezTo>
                  <a:cubicBezTo>
                    <a:pt x="6959" y="24872"/>
                    <a:pt x="7001" y="24844"/>
                    <a:pt x="7000" y="24769"/>
                  </a:cubicBezTo>
                  <a:cubicBezTo>
                    <a:pt x="7005" y="24737"/>
                    <a:pt x="7005" y="24700"/>
                    <a:pt x="7000" y="24664"/>
                  </a:cubicBezTo>
                  <a:close/>
                  <a:moveTo>
                    <a:pt x="1264" y="25303"/>
                  </a:moveTo>
                  <a:cubicBezTo>
                    <a:pt x="1264" y="25305"/>
                    <a:pt x="1264" y="25307"/>
                    <a:pt x="1264" y="25309"/>
                  </a:cubicBezTo>
                  <a:lnTo>
                    <a:pt x="1264" y="25309"/>
                  </a:lnTo>
                  <a:cubicBezTo>
                    <a:pt x="1264" y="25307"/>
                    <a:pt x="1264" y="25305"/>
                    <a:pt x="1264" y="25303"/>
                  </a:cubicBezTo>
                  <a:close/>
                  <a:moveTo>
                    <a:pt x="6509" y="26701"/>
                  </a:moveTo>
                  <a:cubicBezTo>
                    <a:pt x="6535" y="26701"/>
                    <a:pt x="6566" y="26713"/>
                    <a:pt x="6601" y="26740"/>
                  </a:cubicBezTo>
                  <a:lnTo>
                    <a:pt x="6596" y="26740"/>
                  </a:lnTo>
                  <a:cubicBezTo>
                    <a:pt x="6701" y="26824"/>
                    <a:pt x="6627" y="26934"/>
                    <a:pt x="6596" y="27039"/>
                  </a:cubicBezTo>
                  <a:cubicBezTo>
                    <a:pt x="6507" y="27013"/>
                    <a:pt x="6344" y="26981"/>
                    <a:pt x="6370" y="26866"/>
                  </a:cubicBezTo>
                  <a:cubicBezTo>
                    <a:pt x="6394" y="26792"/>
                    <a:pt x="6434" y="26701"/>
                    <a:pt x="6509" y="26701"/>
                  </a:cubicBezTo>
                  <a:close/>
                  <a:moveTo>
                    <a:pt x="3528" y="29666"/>
                  </a:moveTo>
                  <a:cubicBezTo>
                    <a:pt x="3478" y="29709"/>
                    <a:pt x="3479" y="29724"/>
                    <a:pt x="3495" y="29724"/>
                  </a:cubicBezTo>
                  <a:cubicBezTo>
                    <a:pt x="3527" y="29724"/>
                    <a:pt x="3613" y="29674"/>
                    <a:pt x="3528" y="29666"/>
                  </a:cubicBezTo>
                  <a:close/>
                  <a:moveTo>
                    <a:pt x="16948" y="133"/>
                  </a:moveTo>
                  <a:cubicBezTo>
                    <a:pt x="16871" y="133"/>
                    <a:pt x="16795" y="141"/>
                    <a:pt x="16720" y="158"/>
                  </a:cubicBezTo>
                  <a:cubicBezTo>
                    <a:pt x="16579" y="210"/>
                    <a:pt x="16767" y="483"/>
                    <a:pt x="16589" y="572"/>
                  </a:cubicBezTo>
                  <a:cubicBezTo>
                    <a:pt x="16550" y="591"/>
                    <a:pt x="16512" y="599"/>
                    <a:pt x="16476" y="599"/>
                  </a:cubicBezTo>
                  <a:cubicBezTo>
                    <a:pt x="16400" y="599"/>
                    <a:pt x="16328" y="564"/>
                    <a:pt x="16254" y="514"/>
                  </a:cubicBezTo>
                  <a:cubicBezTo>
                    <a:pt x="16234" y="430"/>
                    <a:pt x="16220" y="401"/>
                    <a:pt x="16171" y="401"/>
                  </a:cubicBezTo>
                  <a:cubicBezTo>
                    <a:pt x="16155" y="401"/>
                    <a:pt x="16136" y="404"/>
                    <a:pt x="16112" y="409"/>
                  </a:cubicBezTo>
                  <a:cubicBezTo>
                    <a:pt x="15944" y="446"/>
                    <a:pt x="16039" y="435"/>
                    <a:pt x="16028" y="614"/>
                  </a:cubicBezTo>
                  <a:cubicBezTo>
                    <a:pt x="16024" y="670"/>
                    <a:pt x="15957" y="730"/>
                    <a:pt x="15898" y="730"/>
                  </a:cubicBezTo>
                  <a:cubicBezTo>
                    <a:pt x="15881" y="730"/>
                    <a:pt x="15864" y="725"/>
                    <a:pt x="15850" y="713"/>
                  </a:cubicBezTo>
                  <a:cubicBezTo>
                    <a:pt x="15715" y="617"/>
                    <a:pt x="15833" y="378"/>
                    <a:pt x="15651" y="378"/>
                  </a:cubicBezTo>
                  <a:cubicBezTo>
                    <a:pt x="15636" y="378"/>
                    <a:pt x="15618" y="379"/>
                    <a:pt x="15598" y="383"/>
                  </a:cubicBezTo>
                  <a:cubicBezTo>
                    <a:pt x="15504" y="399"/>
                    <a:pt x="15336" y="593"/>
                    <a:pt x="15367" y="719"/>
                  </a:cubicBezTo>
                  <a:cubicBezTo>
                    <a:pt x="15331" y="755"/>
                    <a:pt x="15247" y="750"/>
                    <a:pt x="15200" y="776"/>
                  </a:cubicBezTo>
                  <a:cubicBezTo>
                    <a:pt x="15144" y="812"/>
                    <a:pt x="14787" y="1134"/>
                    <a:pt x="14723" y="1134"/>
                  </a:cubicBezTo>
                  <a:cubicBezTo>
                    <a:pt x="14721" y="1134"/>
                    <a:pt x="14719" y="1134"/>
                    <a:pt x="14717" y="1133"/>
                  </a:cubicBezTo>
                  <a:cubicBezTo>
                    <a:pt x="14603" y="1060"/>
                    <a:pt x="14834" y="739"/>
                    <a:pt x="14817" y="658"/>
                  </a:cubicBezTo>
                  <a:lnTo>
                    <a:pt x="14817" y="658"/>
                  </a:lnTo>
                  <a:cubicBezTo>
                    <a:pt x="14836" y="754"/>
                    <a:pt x="14303" y="1013"/>
                    <a:pt x="14266" y="1117"/>
                  </a:cubicBezTo>
                  <a:cubicBezTo>
                    <a:pt x="14235" y="1195"/>
                    <a:pt x="14194" y="1227"/>
                    <a:pt x="14139" y="1227"/>
                  </a:cubicBezTo>
                  <a:cubicBezTo>
                    <a:pt x="14094" y="1227"/>
                    <a:pt x="14039" y="1205"/>
                    <a:pt x="13973" y="1169"/>
                  </a:cubicBezTo>
                  <a:cubicBezTo>
                    <a:pt x="13916" y="1139"/>
                    <a:pt x="13879" y="1127"/>
                    <a:pt x="13853" y="1127"/>
                  </a:cubicBezTo>
                  <a:cubicBezTo>
                    <a:pt x="13778" y="1127"/>
                    <a:pt x="13806" y="1231"/>
                    <a:pt x="13732" y="1259"/>
                  </a:cubicBezTo>
                  <a:cubicBezTo>
                    <a:pt x="13664" y="1286"/>
                    <a:pt x="13629" y="1305"/>
                    <a:pt x="13588" y="1305"/>
                  </a:cubicBezTo>
                  <a:cubicBezTo>
                    <a:pt x="13559" y="1305"/>
                    <a:pt x="13527" y="1296"/>
                    <a:pt x="13480" y="1274"/>
                  </a:cubicBezTo>
                  <a:cubicBezTo>
                    <a:pt x="13464" y="1267"/>
                    <a:pt x="13447" y="1264"/>
                    <a:pt x="13430" y="1264"/>
                  </a:cubicBezTo>
                  <a:cubicBezTo>
                    <a:pt x="13409" y="1264"/>
                    <a:pt x="13388" y="1270"/>
                    <a:pt x="13370" y="1285"/>
                  </a:cubicBezTo>
                  <a:cubicBezTo>
                    <a:pt x="13296" y="1353"/>
                    <a:pt x="13307" y="1479"/>
                    <a:pt x="13396" y="1531"/>
                  </a:cubicBezTo>
                  <a:cubicBezTo>
                    <a:pt x="13458" y="1593"/>
                    <a:pt x="13535" y="1731"/>
                    <a:pt x="13408" y="1731"/>
                  </a:cubicBezTo>
                  <a:cubicBezTo>
                    <a:pt x="13406" y="1731"/>
                    <a:pt x="13404" y="1731"/>
                    <a:pt x="13401" y="1730"/>
                  </a:cubicBezTo>
                  <a:cubicBezTo>
                    <a:pt x="13281" y="1725"/>
                    <a:pt x="13197" y="1594"/>
                    <a:pt x="13071" y="1594"/>
                  </a:cubicBezTo>
                  <a:cubicBezTo>
                    <a:pt x="12945" y="1594"/>
                    <a:pt x="12856" y="1715"/>
                    <a:pt x="12788" y="1814"/>
                  </a:cubicBezTo>
                  <a:cubicBezTo>
                    <a:pt x="12723" y="1849"/>
                    <a:pt x="12654" y="1869"/>
                    <a:pt x="12582" y="1869"/>
                  </a:cubicBezTo>
                  <a:cubicBezTo>
                    <a:pt x="12567" y="1869"/>
                    <a:pt x="12551" y="1869"/>
                    <a:pt x="12536" y="1867"/>
                  </a:cubicBezTo>
                  <a:cubicBezTo>
                    <a:pt x="12509" y="1843"/>
                    <a:pt x="12481" y="1832"/>
                    <a:pt x="12457" y="1832"/>
                  </a:cubicBezTo>
                  <a:cubicBezTo>
                    <a:pt x="12444" y="1832"/>
                    <a:pt x="12432" y="1835"/>
                    <a:pt x="12421" y="1841"/>
                  </a:cubicBezTo>
                  <a:cubicBezTo>
                    <a:pt x="12290" y="1898"/>
                    <a:pt x="12379" y="1987"/>
                    <a:pt x="12258" y="2066"/>
                  </a:cubicBezTo>
                  <a:cubicBezTo>
                    <a:pt x="12180" y="2118"/>
                    <a:pt x="12096" y="2092"/>
                    <a:pt x="12001" y="2124"/>
                  </a:cubicBezTo>
                  <a:cubicBezTo>
                    <a:pt x="11792" y="2197"/>
                    <a:pt x="11566" y="2360"/>
                    <a:pt x="11488" y="2580"/>
                  </a:cubicBezTo>
                  <a:cubicBezTo>
                    <a:pt x="11456" y="2662"/>
                    <a:pt x="11439" y="2714"/>
                    <a:pt x="11412" y="2714"/>
                  </a:cubicBezTo>
                  <a:cubicBezTo>
                    <a:pt x="11389" y="2714"/>
                    <a:pt x="11360" y="2677"/>
                    <a:pt x="11309" y="2590"/>
                  </a:cubicBezTo>
                  <a:cubicBezTo>
                    <a:pt x="11322" y="2514"/>
                    <a:pt x="11300" y="2490"/>
                    <a:pt x="11267" y="2490"/>
                  </a:cubicBezTo>
                  <a:cubicBezTo>
                    <a:pt x="11229" y="2490"/>
                    <a:pt x="11175" y="2521"/>
                    <a:pt x="11136" y="2543"/>
                  </a:cubicBezTo>
                  <a:cubicBezTo>
                    <a:pt x="11037" y="2606"/>
                    <a:pt x="10900" y="2669"/>
                    <a:pt x="10837" y="2779"/>
                  </a:cubicBezTo>
                  <a:cubicBezTo>
                    <a:pt x="10790" y="2858"/>
                    <a:pt x="10796" y="2999"/>
                    <a:pt x="10649" y="3010"/>
                  </a:cubicBezTo>
                  <a:cubicBezTo>
                    <a:pt x="10617" y="2960"/>
                    <a:pt x="10576" y="2941"/>
                    <a:pt x="10531" y="2941"/>
                  </a:cubicBezTo>
                  <a:cubicBezTo>
                    <a:pt x="10416" y="2941"/>
                    <a:pt x="10280" y="3073"/>
                    <a:pt x="10234" y="3141"/>
                  </a:cubicBezTo>
                  <a:cubicBezTo>
                    <a:pt x="10180" y="3230"/>
                    <a:pt x="10229" y="3537"/>
                    <a:pt x="10167" y="3537"/>
                  </a:cubicBezTo>
                  <a:cubicBezTo>
                    <a:pt x="10164" y="3537"/>
                    <a:pt x="10160" y="3536"/>
                    <a:pt x="10156" y="3534"/>
                  </a:cubicBezTo>
                  <a:cubicBezTo>
                    <a:pt x="10043" y="3482"/>
                    <a:pt x="9970" y="3446"/>
                    <a:pt x="9894" y="3446"/>
                  </a:cubicBezTo>
                  <a:cubicBezTo>
                    <a:pt x="9840" y="3446"/>
                    <a:pt x="9784" y="3464"/>
                    <a:pt x="9710" y="3508"/>
                  </a:cubicBezTo>
                  <a:cubicBezTo>
                    <a:pt x="9443" y="3660"/>
                    <a:pt x="9202" y="3854"/>
                    <a:pt x="9002" y="4079"/>
                  </a:cubicBezTo>
                  <a:cubicBezTo>
                    <a:pt x="8924" y="4163"/>
                    <a:pt x="8861" y="4252"/>
                    <a:pt x="8798" y="4342"/>
                  </a:cubicBezTo>
                  <a:cubicBezTo>
                    <a:pt x="8761" y="4399"/>
                    <a:pt x="8787" y="4504"/>
                    <a:pt x="8740" y="4541"/>
                  </a:cubicBezTo>
                  <a:cubicBezTo>
                    <a:pt x="8727" y="4551"/>
                    <a:pt x="8709" y="4555"/>
                    <a:pt x="8687" y="4555"/>
                  </a:cubicBezTo>
                  <a:cubicBezTo>
                    <a:pt x="8609" y="4555"/>
                    <a:pt x="8490" y="4504"/>
                    <a:pt x="8423" y="4504"/>
                  </a:cubicBezTo>
                  <a:cubicBezTo>
                    <a:pt x="8420" y="4504"/>
                    <a:pt x="8418" y="4504"/>
                    <a:pt x="8415" y="4504"/>
                  </a:cubicBezTo>
                  <a:cubicBezTo>
                    <a:pt x="8305" y="4509"/>
                    <a:pt x="8200" y="4546"/>
                    <a:pt x="8111" y="4604"/>
                  </a:cubicBezTo>
                  <a:cubicBezTo>
                    <a:pt x="7990" y="4682"/>
                    <a:pt x="7917" y="4787"/>
                    <a:pt x="8038" y="4924"/>
                  </a:cubicBezTo>
                  <a:cubicBezTo>
                    <a:pt x="8026" y="4911"/>
                    <a:pt x="8016" y="4905"/>
                    <a:pt x="8005" y="4905"/>
                  </a:cubicBezTo>
                  <a:cubicBezTo>
                    <a:pt x="7928" y="4905"/>
                    <a:pt x="7871" y="5209"/>
                    <a:pt x="7844" y="5264"/>
                  </a:cubicBezTo>
                  <a:cubicBezTo>
                    <a:pt x="7836" y="5285"/>
                    <a:pt x="7764" y="5285"/>
                    <a:pt x="7684" y="5285"/>
                  </a:cubicBezTo>
                  <a:cubicBezTo>
                    <a:pt x="7604" y="5285"/>
                    <a:pt x="7516" y="5285"/>
                    <a:pt x="7477" y="5306"/>
                  </a:cubicBezTo>
                  <a:cubicBezTo>
                    <a:pt x="7351" y="5359"/>
                    <a:pt x="7251" y="5453"/>
                    <a:pt x="7188" y="5568"/>
                  </a:cubicBezTo>
                  <a:cubicBezTo>
                    <a:pt x="7141" y="5673"/>
                    <a:pt x="7304" y="5768"/>
                    <a:pt x="7377" y="5841"/>
                  </a:cubicBezTo>
                  <a:cubicBezTo>
                    <a:pt x="7340" y="5873"/>
                    <a:pt x="7272" y="5972"/>
                    <a:pt x="7220" y="5993"/>
                  </a:cubicBezTo>
                  <a:cubicBezTo>
                    <a:pt x="7194" y="5962"/>
                    <a:pt x="7162" y="5941"/>
                    <a:pt x="7125" y="5925"/>
                  </a:cubicBezTo>
                  <a:cubicBezTo>
                    <a:pt x="7124" y="5925"/>
                    <a:pt x="7122" y="5925"/>
                    <a:pt x="7121" y="5925"/>
                  </a:cubicBezTo>
                  <a:cubicBezTo>
                    <a:pt x="7070" y="5925"/>
                    <a:pt x="7015" y="6010"/>
                    <a:pt x="6989" y="6046"/>
                  </a:cubicBezTo>
                  <a:cubicBezTo>
                    <a:pt x="6983" y="6052"/>
                    <a:pt x="6975" y="6055"/>
                    <a:pt x="6964" y="6055"/>
                  </a:cubicBezTo>
                  <a:cubicBezTo>
                    <a:pt x="6936" y="6055"/>
                    <a:pt x="6894" y="6039"/>
                    <a:pt x="6855" y="6039"/>
                  </a:cubicBezTo>
                  <a:cubicBezTo>
                    <a:pt x="6838" y="6039"/>
                    <a:pt x="6821" y="6042"/>
                    <a:pt x="6806" y="6051"/>
                  </a:cubicBezTo>
                  <a:cubicBezTo>
                    <a:pt x="6737" y="6098"/>
                    <a:pt x="6685" y="6161"/>
                    <a:pt x="6653" y="6234"/>
                  </a:cubicBezTo>
                  <a:cubicBezTo>
                    <a:pt x="6522" y="6434"/>
                    <a:pt x="6559" y="6580"/>
                    <a:pt x="6528" y="6806"/>
                  </a:cubicBezTo>
                  <a:cubicBezTo>
                    <a:pt x="6515" y="6924"/>
                    <a:pt x="6493" y="6966"/>
                    <a:pt x="6462" y="6966"/>
                  </a:cubicBezTo>
                  <a:cubicBezTo>
                    <a:pt x="6417" y="6966"/>
                    <a:pt x="6352" y="6882"/>
                    <a:pt x="6260" y="6806"/>
                  </a:cubicBezTo>
                  <a:lnTo>
                    <a:pt x="6260" y="6806"/>
                  </a:lnTo>
                  <a:cubicBezTo>
                    <a:pt x="6355" y="6884"/>
                    <a:pt x="6182" y="6921"/>
                    <a:pt x="6218" y="7031"/>
                  </a:cubicBezTo>
                  <a:cubicBezTo>
                    <a:pt x="6224" y="7052"/>
                    <a:pt x="6339" y="7157"/>
                    <a:pt x="6328" y="7168"/>
                  </a:cubicBezTo>
                  <a:cubicBezTo>
                    <a:pt x="6314" y="7186"/>
                    <a:pt x="6296" y="7192"/>
                    <a:pt x="6275" y="7192"/>
                  </a:cubicBezTo>
                  <a:cubicBezTo>
                    <a:pt x="6224" y="7192"/>
                    <a:pt x="6160" y="7151"/>
                    <a:pt x="6112" y="7151"/>
                  </a:cubicBezTo>
                  <a:cubicBezTo>
                    <a:pt x="6097" y="7151"/>
                    <a:pt x="6083" y="7155"/>
                    <a:pt x="6072" y="7168"/>
                  </a:cubicBezTo>
                  <a:cubicBezTo>
                    <a:pt x="5998" y="7262"/>
                    <a:pt x="6077" y="7430"/>
                    <a:pt x="6045" y="7540"/>
                  </a:cubicBezTo>
                  <a:cubicBezTo>
                    <a:pt x="6027" y="7598"/>
                    <a:pt x="6009" y="7621"/>
                    <a:pt x="5994" y="7621"/>
                  </a:cubicBezTo>
                  <a:cubicBezTo>
                    <a:pt x="5962" y="7621"/>
                    <a:pt x="5939" y="7520"/>
                    <a:pt x="5935" y="7456"/>
                  </a:cubicBezTo>
                  <a:cubicBezTo>
                    <a:pt x="5928" y="7363"/>
                    <a:pt x="5833" y="7272"/>
                    <a:pt x="5755" y="7272"/>
                  </a:cubicBezTo>
                  <a:cubicBezTo>
                    <a:pt x="5719" y="7272"/>
                    <a:pt x="5686" y="7292"/>
                    <a:pt x="5668" y="7341"/>
                  </a:cubicBezTo>
                  <a:cubicBezTo>
                    <a:pt x="5605" y="7492"/>
                    <a:pt x="5615" y="7710"/>
                    <a:pt x="5765" y="7826"/>
                  </a:cubicBezTo>
                  <a:lnTo>
                    <a:pt x="5765" y="7826"/>
                  </a:lnTo>
                  <a:cubicBezTo>
                    <a:pt x="5718" y="7790"/>
                    <a:pt x="5673" y="7775"/>
                    <a:pt x="5631" y="7775"/>
                  </a:cubicBezTo>
                  <a:cubicBezTo>
                    <a:pt x="5355" y="7775"/>
                    <a:pt x="5178" y="8447"/>
                    <a:pt x="4965" y="8447"/>
                  </a:cubicBezTo>
                  <a:cubicBezTo>
                    <a:pt x="4941" y="8447"/>
                    <a:pt x="4917" y="8439"/>
                    <a:pt x="4892" y="8421"/>
                  </a:cubicBezTo>
                  <a:cubicBezTo>
                    <a:pt x="4593" y="8447"/>
                    <a:pt x="4724" y="8756"/>
                    <a:pt x="4640" y="8950"/>
                  </a:cubicBezTo>
                  <a:cubicBezTo>
                    <a:pt x="4572" y="9092"/>
                    <a:pt x="4493" y="9228"/>
                    <a:pt x="4399" y="9359"/>
                  </a:cubicBezTo>
                  <a:cubicBezTo>
                    <a:pt x="4289" y="9543"/>
                    <a:pt x="4278" y="9779"/>
                    <a:pt x="4174" y="9941"/>
                  </a:cubicBezTo>
                  <a:cubicBezTo>
                    <a:pt x="4084" y="10072"/>
                    <a:pt x="3953" y="10041"/>
                    <a:pt x="3854" y="10214"/>
                  </a:cubicBezTo>
                  <a:cubicBezTo>
                    <a:pt x="3817" y="10282"/>
                    <a:pt x="3754" y="10387"/>
                    <a:pt x="3786" y="10471"/>
                  </a:cubicBezTo>
                  <a:cubicBezTo>
                    <a:pt x="3807" y="10518"/>
                    <a:pt x="3911" y="10549"/>
                    <a:pt x="3875" y="10602"/>
                  </a:cubicBezTo>
                  <a:cubicBezTo>
                    <a:pt x="3846" y="10644"/>
                    <a:pt x="3801" y="10660"/>
                    <a:pt x="3750" y="10660"/>
                  </a:cubicBezTo>
                  <a:cubicBezTo>
                    <a:pt x="3646" y="10660"/>
                    <a:pt x="3515" y="10592"/>
                    <a:pt x="3440" y="10550"/>
                  </a:cubicBezTo>
                  <a:lnTo>
                    <a:pt x="3440" y="10550"/>
                  </a:lnTo>
                  <a:cubicBezTo>
                    <a:pt x="3652" y="10673"/>
                    <a:pt x="2926" y="11761"/>
                    <a:pt x="2842" y="11918"/>
                  </a:cubicBezTo>
                  <a:cubicBezTo>
                    <a:pt x="2758" y="12080"/>
                    <a:pt x="2543" y="12211"/>
                    <a:pt x="2485" y="12374"/>
                  </a:cubicBezTo>
                  <a:cubicBezTo>
                    <a:pt x="2433" y="12536"/>
                    <a:pt x="2412" y="12709"/>
                    <a:pt x="2428" y="12883"/>
                  </a:cubicBezTo>
                  <a:cubicBezTo>
                    <a:pt x="2432" y="12934"/>
                    <a:pt x="2589" y="13173"/>
                    <a:pt x="2650" y="13173"/>
                  </a:cubicBezTo>
                  <a:cubicBezTo>
                    <a:pt x="2658" y="13173"/>
                    <a:pt x="2664" y="13170"/>
                    <a:pt x="2668" y="13162"/>
                  </a:cubicBezTo>
                  <a:lnTo>
                    <a:pt x="2668" y="13162"/>
                  </a:lnTo>
                  <a:cubicBezTo>
                    <a:pt x="2657" y="13184"/>
                    <a:pt x="2634" y="13192"/>
                    <a:pt x="2605" y="13192"/>
                  </a:cubicBezTo>
                  <a:cubicBezTo>
                    <a:pt x="2545" y="13192"/>
                    <a:pt x="2460" y="13160"/>
                    <a:pt x="2398" y="13160"/>
                  </a:cubicBezTo>
                  <a:cubicBezTo>
                    <a:pt x="2346" y="13160"/>
                    <a:pt x="2311" y="13182"/>
                    <a:pt x="2323" y="13265"/>
                  </a:cubicBezTo>
                  <a:cubicBezTo>
                    <a:pt x="2328" y="13297"/>
                    <a:pt x="2422" y="13548"/>
                    <a:pt x="2354" y="13564"/>
                  </a:cubicBezTo>
                  <a:cubicBezTo>
                    <a:pt x="2353" y="13564"/>
                    <a:pt x="2353" y="13564"/>
                    <a:pt x="2352" y="13564"/>
                  </a:cubicBezTo>
                  <a:cubicBezTo>
                    <a:pt x="2317" y="13564"/>
                    <a:pt x="2172" y="13387"/>
                    <a:pt x="2109" y="13387"/>
                  </a:cubicBezTo>
                  <a:cubicBezTo>
                    <a:pt x="2095" y="13387"/>
                    <a:pt x="2085" y="13396"/>
                    <a:pt x="2082" y="13417"/>
                  </a:cubicBezTo>
                  <a:cubicBezTo>
                    <a:pt x="2050" y="13564"/>
                    <a:pt x="2066" y="13852"/>
                    <a:pt x="2260" y="13931"/>
                  </a:cubicBezTo>
                  <a:cubicBezTo>
                    <a:pt x="2249" y="14020"/>
                    <a:pt x="1998" y="14036"/>
                    <a:pt x="1929" y="14036"/>
                  </a:cubicBezTo>
                  <a:cubicBezTo>
                    <a:pt x="1909" y="14057"/>
                    <a:pt x="1652" y="14256"/>
                    <a:pt x="1678" y="14288"/>
                  </a:cubicBezTo>
                  <a:cubicBezTo>
                    <a:pt x="1756" y="14372"/>
                    <a:pt x="1950" y="14424"/>
                    <a:pt x="1914" y="14576"/>
                  </a:cubicBezTo>
                  <a:cubicBezTo>
                    <a:pt x="1882" y="14686"/>
                    <a:pt x="1772" y="14733"/>
                    <a:pt x="1756" y="14864"/>
                  </a:cubicBezTo>
                  <a:cubicBezTo>
                    <a:pt x="1746" y="14995"/>
                    <a:pt x="1825" y="15037"/>
                    <a:pt x="1777" y="15158"/>
                  </a:cubicBezTo>
                  <a:cubicBezTo>
                    <a:pt x="1725" y="15310"/>
                    <a:pt x="1557" y="15300"/>
                    <a:pt x="1473" y="15446"/>
                  </a:cubicBezTo>
                  <a:cubicBezTo>
                    <a:pt x="1421" y="15551"/>
                    <a:pt x="1395" y="15735"/>
                    <a:pt x="1557" y="15792"/>
                  </a:cubicBezTo>
                  <a:cubicBezTo>
                    <a:pt x="1515" y="15808"/>
                    <a:pt x="1211" y="15976"/>
                    <a:pt x="1279" y="15981"/>
                  </a:cubicBezTo>
                  <a:cubicBezTo>
                    <a:pt x="1282" y="15981"/>
                    <a:pt x="1286" y="15981"/>
                    <a:pt x="1289" y="15981"/>
                  </a:cubicBezTo>
                  <a:cubicBezTo>
                    <a:pt x="1325" y="15981"/>
                    <a:pt x="1384" y="15973"/>
                    <a:pt x="1439" y="15973"/>
                  </a:cubicBezTo>
                  <a:cubicBezTo>
                    <a:pt x="1522" y="15973"/>
                    <a:pt x="1592" y="15993"/>
                    <a:pt x="1547" y="16097"/>
                  </a:cubicBezTo>
                  <a:cubicBezTo>
                    <a:pt x="1505" y="16180"/>
                    <a:pt x="1400" y="16201"/>
                    <a:pt x="1342" y="16270"/>
                  </a:cubicBezTo>
                  <a:cubicBezTo>
                    <a:pt x="1227" y="16410"/>
                    <a:pt x="1118" y="16728"/>
                    <a:pt x="1282" y="16860"/>
                  </a:cubicBezTo>
                  <a:lnTo>
                    <a:pt x="1282" y="16860"/>
                  </a:lnTo>
                  <a:cubicBezTo>
                    <a:pt x="1270" y="16851"/>
                    <a:pt x="1254" y="16846"/>
                    <a:pt x="1237" y="16846"/>
                  </a:cubicBezTo>
                  <a:cubicBezTo>
                    <a:pt x="1120" y="16846"/>
                    <a:pt x="914" y="17034"/>
                    <a:pt x="891" y="17093"/>
                  </a:cubicBezTo>
                  <a:cubicBezTo>
                    <a:pt x="1059" y="17140"/>
                    <a:pt x="991" y="17219"/>
                    <a:pt x="954" y="17339"/>
                  </a:cubicBezTo>
                  <a:cubicBezTo>
                    <a:pt x="918" y="17475"/>
                    <a:pt x="923" y="17407"/>
                    <a:pt x="1012" y="17481"/>
                  </a:cubicBezTo>
                  <a:cubicBezTo>
                    <a:pt x="1148" y="17580"/>
                    <a:pt x="844" y="17848"/>
                    <a:pt x="813" y="17947"/>
                  </a:cubicBezTo>
                  <a:cubicBezTo>
                    <a:pt x="787" y="18015"/>
                    <a:pt x="881" y="18052"/>
                    <a:pt x="876" y="18152"/>
                  </a:cubicBezTo>
                  <a:cubicBezTo>
                    <a:pt x="865" y="18288"/>
                    <a:pt x="839" y="18424"/>
                    <a:pt x="797" y="18561"/>
                  </a:cubicBezTo>
                  <a:cubicBezTo>
                    <a:pt x="746" y="18787"/>
                    <a:pt x="756" y="18927"/>
                    <a:pt x="931" y="19076"/>
                  </a:cubicBezTo>
                  <a:lnTo>
                    <a:pt x="931" y="19076"/>
                  </a:lnTo>
                  <a:cubicBezTo>
                    <a:pt x="859" y="19020"/>
                    <a:pt x="775" y="18959"/>
                    <a:pt x="697" y="18959"/>
                  </a:cubicBezTo>
                  <a:cubicBezTo>
                    <a:pt x="566" y="18959"/>
                    <a:pt x="682" y="19138"/>
                    <a:pt x="718" y="19174"/>
                  </a:cubicBezTo>
                  <a:cubicBezTo>
                    <a:pt x="939" y="19389"/>
                    <a:pt x="834" y="19473"/>
                    <a:pt x="551" y="19536"/>
                  </a:cubicBezTo>
                  <a:cubicBezTo>
                    <a:pt x="365" y="19580"/>
                    <a:pt x="917" y="19893"/>
                    <a:pt x="730" y="19893"/>
                  </a:cubicBezTo>
                  <a:cubicBezTo>
                    <a:pt x="716" y="19893"/>
                    <a:pt x="699" y="19891"/>
                    <a:pt x="676" y="19887"/>
                  </a:cubicBezTo>
                  <a:cubicBezTo>
                    <a:pt x="668" y="19886"/>
                    <a:pt x="659" y="19885"/>
                    <a:pt x="651" y="19885"/>
                  </a:cubicBezTo>
                  <a:cubicBezTo>
                    <a:pt x="453" y="19885"/>
                    <a:pt x="415" y="20293"/>
                    <a:pt x="692" y="20333"/>
                  </a:cubicBezTo>
                  <a:cubicBezTo>
                    <a:pt x="679" y="20331"/>
                    <a:pt x="666" y="20330"/>
                    <a:pt x="653" y="20330"/>
                  </a:cubicBezTo>
                  <a:cubicBezTo>
                    <a:pt x="556" y="20330"/>
                    <a:pt x="495" y="20383"/>
                    <a:pt x="425" y="20448"/>
                  </a:cubicBezTo>
                  <a:cubicBezTo>
                    <a:pt x="388" y="20485"/>
                    <a:pt x="446" y="20553"/>
                    <a:pt x="435" y="20627"/>
                  </a:cubicBezTo>
                  <a:cubicBezTo>
                    <a:pt x="419" y="20752"/>
                    <a:pt x="330" y="20794"/>
                    <a:pt x="299" y="20915"/>
                  </a:cubicBezTo>
                  <a:cubicBezTo>
                    <a:pt x="267" y="21035"/>
                    <a:pt x="367" y="21125"/>
                    <a:pt x="357" y="21224"/>
                  </a:cubicBezTo>
                  <a:cubicBezTo>
                    <a:pt x="336" y="21350"/>
                    <a:pt x="315" y="21476"/>
                    <a:pt x="278" y="21597"/>
                  </a:cubicBezTo>
                  <a:cubicBezTo>
                    <a:pt x="220" y="21775"/>
                    <a:pt x="131" y="21901"/>
                    <a:pt x="157" y="22100"/>
                  </a:cubicBezTo>
                  <a:cubicBezTo>
                    <a:pt x="173" y="22194"/>
                    <a:pt x="357" y="22304"/>
                    <a:pt x="351" y="22346"/>
                  </a:cubicBezTo>
                  <a:cubicBezTo>
                    <a:pt x="346" y="22409"/>
                    <a:pt x="121" y="22430"/>
                    <a:pt x="73" y="22498"/>
                  </a:cubicBezTo>
                  <a:cubicBezTo>
                    <a:pt x="0" y="22587"/>
                    <a:pt x="168" y="22666"/>
                    <a:pt x="241" y="22692"/>
                  </a:cubicBezTo>
                  <a:cubicBezTo>
                    <a:pt x="309" y="22724"/>
                    <a:pt x="655" y="22755"/>
                    <a:pt x="509" y="22876"/>
                  </a:cubicBezTo>
                  <a:cubicBezTo>
                    <a:pt x="388" y="22975"/>
                    <a:pt x="225" y="23007"/>
                    <a:pt x="157" y="23159"/>
                  </a:cubicBezTo>
                  <a:cubicBezTo>
                    <a:pt x="63" y="23358"/>
                    <a:pt x="561" y="23463"/>
                    <a:pt x="299" y="23631"/>
                  </a:cubicBezTo>
                  <a:cubicBezTo>
                    <a:pt x="136" y="23730"/>
                    <a:pt x="215" y="24134"/>
                    <a:pt x="252" y="24270"/>
                  </a:cubicBezTo>
                  <a:cubicBezTo>
                    <a:pt x="288" y="24407"/>
                    <a:pt x="346" y="24527"/>
                    <a:pt x="309" y="24674"/>
                  </a:cubicBezTo>
                  <a:cubicBezTo>
                    <a:pt x="299" y="24705"/>
                    <a:pt x="94" y="25000"/>
                    <a:pt x="123" y="25000"/>
                  </a:cubicBezTo>
                  <a:cubicBezTo>
                    <a:pt x="124" y="25000"/>
                    <a:pt x="125" y="25000"/>
                    <a:pt x="126" y="24999"/>
                  </a:cubicBezTo>
                  <a:cubicBezTo>
                    <a:pt x="183" y="24985"/>
                    <a:pt x="232" y="24937"/>
                    <a:pt x="283" y="24937"/>
                  </a:cubicBezTo>
                  <a:cubicBezTo>
                    <a:pt x="307" y="24937"/>
                    <a:pt x="331" y="24948"/>
                    <a:pt x="357" y="24978"/>
                  </a:cubicBezTo>
                  <a:cubicBezTo>
                    <a:pt x="393" y="25036"/>
                    <a:pt x="409" y="25099"/>
                    <a:pt x="399" y="25167"/>
                  </a:cubicBezTo>
                  <a:cubicBezTo>
                    <a:pt x="393" y="25293"/>
                    <a:pt x="341" y="25503"/>
                    <a:pt x="163" y="25513"/>
                  </a:cubicBezTo>
                  <a:cubicBezTo>
                    <a:pt x="196" y="25511"/>
                    <a:pt x="225" y="25510"/>
                    <a:pt x="250" y="25510"/>
                  </a:cubicBezTo>
                  <a:cubicBezTo>
                    <a:pt x="647" y="25510"/>
                    <a:pt x="103" y="25734"/>
                    <a:pt x="163" y="25906"/>
                  </a:cubicBezTo>
                  <a:cubicBezTo>
                    <a:pt x="220" y="26064"/>
                    <a:pt x="482" y="26058"/>
                    <a:pt x="530" y="26247"/>
                  </a:cubicBezTo>
                  <a:cubicBezTo>
                    <a:pt x="545" y="26300"/>
                    <a:pt x="430" y="26462"/>
                    <a:pt x="409" y="26525"/>
                  </a:cubicBezTo>
                  <a:cubicBezTo>
                    <a:pt x="330" y="26813"/>
                    <a:pt x="593" y="26677"/>
                    <a:pt x="566" y="27018"/>
                  </a:cubicBezTo>
                  <a:cubicBezTo>
                    <a:pt x="566" y="27243"/>
                    <a:pt x="572" y="27406"/>
                    <a:pt x="682" y="27621"/>
                  </a:cubicBezTo>
                  <a:cubicBezTo>
                    <a:pt x="713" y="27684"/>
                    <a:pt x="907" y="27831"/>
                    <a:pt x="907" y="27831"/>
                  </a:cubicBezTo>
                  <a:cubicBezTo>
                    <a:pt x="1022" y="28124"/>
                    <a:pt x="928" y="28748"/>
                    <a:pt x="1353" y="28895"/>
                  </a:cubicBezTo>
                  <a:cubicBezTo>
                    <a:pt x="1382" y="28904"/>
                    <a:pt x="1406" y="28907"/>
                    <a:pt x="1424" y="28907"/>
                  </a:cubicBezTo>
                  <a:cubicBezTo>
                    <a:pt x="1490" y="28907"/>
                    <a:pt x="1501" y="28866"/>
                    <a:pt x="1536" y="28866"/>
                  </a:cubicBezTo>
                  <a:cubicBezTo>
                    <a:pt x="1557" y="28866"/>
                    <a:pt x="1587" y="28880"/>
                    <a:pt x="1641" y="28926"/>
                  </a:cubicBezTo>
                  <a:cubicBezTo>
                    <a:pt x="1652" y="29026"/>
                    <a:pt x="1694" y="29115"/>
                    <a:pt x="1767" y="29183"/>
                  </a:cubicBezTo>
                  <a:cubicBezTo>
                    <a:pt x="1773" y="29188"/>
                    <a:pt x="1779" y="29190"/>
                    <a:pt x="1786" y="29190"/>
                  </a:cubicBezTo>
                  <a:cubicBezTo>
                    <a:pt x="1815" y="29190"/>
                    <a:pt x="1851" y="29148"/>
                    <a:pt x="1897" y="29148"/>
                  </a:cubicBezTo>
                  <a:cubicBezTo>
                    <a:pt x="1904" y="29148"/>
                    <a:pt x="1911" y="29149"/>
                    <a:pt x="1919" y="29152"/>
                  </a:cubicBezTo>
                  <a:cubicBezTo>
                    <a:pt x="2228" y="29258"/>
                    <a:pt x="2779" y="29766"/>
                    <a:pt x="3225" y="29766"/>
                  </a:cubicBezTo>
                  <a:cubicBezTo>
                    <a:pt x="3332" y="29766"/>
                    <a:pt x="3433" y="29737"/>
                    <a:pt x="3523" y="29666"/>
                  </a:cubicBezTo>
                  <a:lnTo>
                    <a:pt x="3523" y="29666"/>
                  </a:lnTo>
                  <a:cubicBezTo>
                    <a:pt x="3525" y="29666"/>
                    <a:pt x="3527" y="29666"/>
                    <a:pt x="3528" y="29666"/>
                  </a:cubicBezTo>
                  <a:lnTo>
                    <a:pt x="3528" y="29666"/>
                  </a:lnTo>
                  <a:cubicBezTo>
                    <a:pt x="3528" y="29666"/>
                    <a:pt x="3528" y="29666"/>
                    <a:pt x="3529" y="29666"/>
                  </a:cubicBezTo>
                  <a:cubicBezTo>
                    <a:pt x="3530" y="29666"/>
                    <a:pt x="3532" y="29666"/>
                    <a:pt x="3534" y="29666"/>
                  </a:cubicBezTo>
                  <a:cubicBezTo>
                    <a:pt x="3633" y="29666"/>
                    <a:pt x="3693" y="29438"/>
                    <a:pt x="3706" y="29197"/>
                  </a:cubicBezTo>
                  <a:lnTo>
                    <a:pt x="3706" y="29197"/>
                  </a:lnTo>
                  <a:cubicBezTo>
                    <a:pt x="3768" y="29317"/>
                    <a:pt x="3938" y="29415"/>
                    <a:pt x="4069" y="29415"/>
                  </a:cubicBezTo>
                  <a:cubicBezTo>
                    <a:pt x="4191" y="29415"/>
                    <a:pt x="4278" y="29329"/>
                    <a:pt x="4207" y="29095"/>
                  </a:cubicBezTo>
                  <a:lnTo>
                    <a:pt x="4207" y="29095"/>
                  </a:lnTo>
                  <a:cubicBezTo>
                    <a:pt x="4231" y="29144"/>
                    <a:pt x="4307" y="29157"/>
                    <a:pt x="4403" y="29157"/>
                  </a:cubicBezTo>
                  <a:cubicBezTo>
                    <a:pt x="4506" y="29157"/>
                    <a:pt x="4632" y="29143"/>
                    <a:pt x="4745" y="29143"/>
                  </a:cubicBezTo>
                  <a:cubicBezTo>
                    <a:pt x="4838" y="29143"/>
                    <a:pt x="4922" y="29153"/>
                    <a:pt x="4976" y="29188"/>
                  </a:cubicBezTo>
                  <a:cubicBezTo>
                    <a:pt x="5008" y="29211"/>
                    <a:pt x="5031" y="29220"/>
                    <a:pt x="5049" y="29220"/>
                  </a:cubicBezTo>
                  <a:cubicBezTo>
                    <a:pt x="5102" y="29220"/>
                    <a:pt x="5104" y="29135"/>
                    <a:pt x="5159" y="29068"/>
                  </a:cubicBezTo>
                  <a:cubicBezTo>
                    <a:pt x="5233" y="28974"/>
                    <a:pt x="5358" y="28921"/>
                    <a:pt x="5448" y="28837"/>
                  </a:cubicBezTo>
                  <a:cubicBezTo>
                    <a:pt x="5851" y="28418"/>
                    <a:pt x="6245" y="27967"/>
                    <a:pt x="6507" y="27453"/>
                  </a:cubicBezTo>
                  <a:cubicBezTo>
                    <a:pt x="6706" y="27165"/>
                    <a:pt x="7083" y="26315"/>
                    <a:pt x="6486" y="26305"/>
                  </a:cubicBezTo>
                  <a:cubicBezTo>
                    <a:pt x="6459" y="26300"/>
                    <a:pt x="6061" y="26237"/>
                    <a:pt x="6187" y="26189"/>
                  </a:cubicBezTo>
                  <a:cubicBezTo>
                    <a:pt x="6297" y="26147"/>
                    <a:pt x="6423" y="26079"/>
                    <a:pt x="6554" y="26069"/>
                  </a:cubicBezTo>
                  <a:cubicBezTo>
                    <a:pt x="6612" y="26069"/>
                    <a:pt x="7283" y="25906"/>
                    <a:pt x="7267" y="25885"/>
                  </a:cubicBezTo>
                  <a:cubicBezTo>
                    <a:pt x="7230" y="25849"/>
                    <a:pt x="7173" y="25885"/>
                    <a:pt x="7136" y="25817"/>
                  </a:cubicBezTo>
                  <a:cubicBezTo>
                    <a:pt x="7099" y="25744"/>
                    <a:pt x="7078" y="25665"/>
                    <a:pt x="7073" y="25586"/>
                  </a:cubicBezTo>
                  <a:cubicBezTo>
                    <a:pt x="7068" y="25466"/>
                    <a:pt x="7052" y="25277"/>
                    <a:pt x="7235" y="25261"/>
                  </a:cubicBezTo>
                  <a:lnTo>
                    <a:pt x="7235" y="25261"/>
                  </a:lnTo>
                  <a:cubicBezTo>
                    <a:pt x="7220" y="25263"/>
                    <a:pt x="7205" y="25263"/>
                    <a:pt x="7192" y="25263"/>
                  </a:cubicBezTo>
                  <a:cubicBezTo>
                    <a:pt x="6910" y="25263"/>
                    <a:pt x="7112" y="25014"/>
                    <a:pt x="6842" y="24984"/>
                  </a:cubicBezTo>
                  <a:cubicBezTo>
                    <a:pt x="6685" y="24968"/>
                    <a:pt x="6365" y="24889"/>
                    <a:pt x="6633" y="24721"/>
                  </a:cubicBezTo>
                  <a:cubicBezTo>
                    <a:pt x="6758" y="24643"/>
                    <a:pt x="6895" y="24679"/>
                    <a:pt x="7000" y="24564"/>
                  </a:cubicBezTo>
                  <a:cubicBezTo>
                    <a:pt x="7068" y="24491"/>
                    <a:pt x="7068" y="24386"/>
                    <a:pt x="6937" y="24360"/>
                  </a:cubicBezTo>
                  <a:cubicBezTo>
                    <a:pt x="6806" y="24328"/>
                    <a:pt x="6847" y="24302"/>
                    <a:pt x="6842" y="24171"/>
                  </a:cubicBezTo>
                  <a:cubicBezTo>
                    <a:pt x="6842" y="24133"/>
                    <a:pt x="6874" y="24131"/>
                    <a:pt x="6914" y="24131"/>
                  </a:cubicBezTo>
                  <a:cubicBezTo>
                    <a:pt x="6918" y="24131"/>
                    <a:pt x="6922" y="24131"/>
                    <a:pt x="6927" y="24131"/>
                  </a:cubicBezTo>
                  <a:cubicBezTo>
                    <a:pt x="6949" y="24131"/>
                    <a:pt x="6973" y="24131"/>
                    <a:pt x="6994" y="24124"/>
                  </a:cubicBezTo>
                  <a:cubicBezTo>
                    <a:pt x="7230" y="24029"/>
                    <a:pt x="6753" y="23699"/>
                    <a:pt x="6984" y="23521"/>
                  </a:cubicBezTo>
                  <a:cubicBezTo>
                    <a:pt x="6989" y="23390"/>
                    <a:pt x="6633" y="23201"/>
                    <a:pt x="6706" y="23159"/>
                  </a:cubicBezTo>
                  <a:cubicBezTo>
                    <a:pt x="6743" y="23143"/>
                    <a:pt x="6979" y="23096"/>
                    <a:pt x="6952" y="23049"/>
                  </a:cubicBezTo>
                  <a:cubicBezTo>
                    <a:pt x="6900" y="22965"/>
                    <a:pt x="6732" y="23012"/>
                    <a:pt x="6664" y="22918"/>
                  </a:cubicBezTo>
                  <a:lnTo>
                    <a:pt x="7099" y="22802"/>
                  </a:lnTo>
                  <a:cubicBezTo>
                    <a:pt x="6900" y="22713"/>
                    <a:pt x="6774" y="22566"/>
                    <a:pt x="6921" y="22372"/>
                  </a:cubicBezTo>
                  <a:cubicBezTo>
                    <a:pt x="6994" y="22283"/>
                    <a:pt x="7036" y="22178"/>
                    <a:pt x="7041" y="22063"/>
                  </a:cubicBezTo>
                  <a:cubicBezTo>
                    <a:pt x="7041" y="22033"/>
                    <a:pt x="7001" y="21957"/>
                    <a:pt x="6974" y="21957"/>
                  </a:cubicBezTo>
                  <a:cubicBezTo>
                    <a:pt x="6965" y="21957"/>
                    <a:pt x="6958" y="21966"/>
                    <a:pt x="6954" y="21989"/>
                  </a:cubicBezTo>
                  <a:lnTo>
                    <a:pt x="6954" y="21989"/>
                  </a:lnTo>
                  <a:lnTo>
                    <a:pt x="6984" y="21754"/>
                  </a:lnTo>
                  <a:cubicBezTo>
                    <a:pt x="6994" y="21670"/>
                    <a:pt x="6993" y="21661"/>
                    <a:pt x="6977" y="21661"/>
                  </a:cubicBezTo>
                  <a:cubicBezTo>
                    <a:pt x="6973" y="21661"/>
                    <a:pt x="6967" y="21661"/>
                    <a:pt x="6961" y="21661"/>
                  </a:cubicBezTo>
                  <a:cubicBezTo>
                    <a:pt x="6943" y="21661"/>
                    <a:pt x="6918" y="21657"/>
                    <a:pt x="6884" y="21623"/>
                  </a:cubicBezTo>
                  <a:cubicBezTo>
                    <a:pt x="6821" y="21555"/>
                    <a:pt x="7015" y="21292"/>
                    <a:pt x="7047" y="21219"/>
                  </a:cubicBezTo>
                  <a:cubicBezTo>
                    <a:pt x="7078" y="21125"/>
                    <a:pt x="7167" y="20925"/>
                    <a:pt x="7089" y="20826"/>
                  </a:cubicBezTo>
                  <a:cubicBezTo>
                    <a:pt x="7015" y="20742"/>
                    <a:pt x="6743" y="20752"/>
                    <a:pt x="7021" y="20600"/>
                  </a:cubicBezTo>
                  <a:cubicBezTo>
                    <a:pt x="7183" y="20563"/>
                    <a:pt x="7326" y="20381"/>
                    <a:pt x="7146" y="20381"/>
                  </a:cubicBezTo>
                  <a:cubicBezTo>
                    <a:pt x="7124" y="20381"/>
                    <a:pt x="7096" y="20384"/>
                    <a:pt x="7062" y="20391"/>
                  </a:cubicBezTo>
                  <a:cubicBezTo>
                    <a:pt x="6816" y="20349"/>
                    <a:pt x="6785" y="20186"/>
                    <a:pt x="6968" y="20071"/>
                  </a:cubicBezTo>
                  <a:cubicBezTo>
                    <a:pt x="7094" y="19992"/>
                    <a:pt x="7277" y="20034"/>
                    <a:pt x="7209" y="19814"/>
                  </a:cubicBezTo>
                  <a:cubicBezTo>
                    <a:pt x="7204" y="19788"/>
                    <a:pt x="6973" y="19452"/>
                    <a:pt x="7026" y="19452"/>
                  </a:cubicBezTo>
                  <a:cubicBezTo>
                    <a:pt x="7076" y="19452"/>
                    <a:pt x="7162" y="19622"/>
                    <a:pt x="7245" y="19622"/>
                  </a:cubicBezTo>
                  <a:cubicBezTo>
                    <a:pt x="7258" y="19622"/>
                    <a:pt x="7270" y="19618"/>
                    <a:pt x="7283" y="19609"/>
                  </a:cubicBezTo>
                  <a:cubicBezTo>
                    <a:pt x="7367" y="19546"/>
                    <a:pt x="7209" y="19300"/>
                    <a:pt x="7178" y="19232"/>
                  </a:cubicBezTo>
                  <a:cubicBezTo>
                    <a:pt x="7209" y="19111"/>
                    <a:pt x="7225" y="18964"/>
                    <a:pt x="7351" y="18891"/>
                  </a:cubicBezTo>
                  <a:cubicBezTo>
                    <a:pt x="7450" y="18833"/>
                    <a:pt x="7534" y="18744"/>
                    <a:pt x="7571" y="18634"/>
                  </a:cubicBezTo>
                  <a:cubicBezTo>
                    <a:pt x="7629" y="18503"/>
                    <a:pt x="7644" y="18356"/>
                    <a:pt x="7629" y="18215"/>
                  </a:cubicBezTo>
                  <a:cubicBezTo>
                    <a:pt x="7608" y="18068"/>
                    <a:pt x="7456" y="17953"/>
                    <a:pt x="7629" y="17921"/>
                  </a:cubicBezTo>
                  <a:cubicBezTo>
                    <a:pt x="7802" y="17890"/>
                    <a:pt x="7928" y="17743"/>
                    <a:pt x="7928" y="17570"/>
                  </a:cubicBezTo>
                  <a:cubicBezTo>
                    <a:pt x="7928" y="17454"/>
                    <a:pt x="7776" y="17434"/>
                    <a:pt x="7671" y="17397"/>
                  </a:cubicBezTo>
                  <a:lnTo>
                    <a:pt x="7671" y="17397"/>
                  </a:lnTo>
                  <a:cubicBezTo>
                    <a:pt x="7715" y="17412"/>
                    <a:pt x="7754" y="17419"/>
                    <a:pt x="7788" y="17419"/>
                  </a:cubicBezTo>
                  <a:cubicBezTo>
                    <a:pt x="8042" y="17419"/>
                    <a:pt x="8052" y="17051"/>
                    <a:pt x="7964" y="16899"/>
                  </a:cubicBezTo>
                  <a:cubicBezTo>
                    <a:pt x="7893" y="16803"/>
                    <a:pt x="7964" y="16667"/>
                    <a:pt x="8077" y="16667"/>
                  </a:cubicBezTo>
                  <a:cubicBezTo>
                    <a:pt x="8082" y="16667"/>
                    <a:pt x="8086" y="16668"/>
                    <a:pt x="8090" y="16668"/>
                  </a:cubicBezTo>
                  <a:cubicBezTo>
                    <a:pt x="8174" y="16668"/>
                    <a:pt x="8183" y="16762"/>
                    <a:pt x="8253" y="16762"/>
                  </a:cubicBezTo>
                  <a:cubicBezTo>
                    <a:pt x="8262" y="16762"/>
                    <a:pt x="8273" y="16761"/>
                    <a:pt x="8284" y="16757"/>
                  </a:cubicBezTo>
                  <a:cubicBezTo>
                    <a:pt x="8378" y="16726"/>
                    <a:pt x="8289" y="16616"/>
                    <a:pt x="8274" y="16563"/>
                  </a:cubicBezTo>
                  <a:cubicBezTo>
                    <a:pt x="8242" y="16422"/>
                    <a:pt x="8321" y="16280"/>
                    <a:pt x="8457" y="16238"/>
                  </a:cubicBezTo>
                  <a:cubicBezTo>
                    <a:pt x="8483" y="16249"/>
                    <a:pt x="8503" y="16255"/>
                    <a:pt x="8516" y="16255"/>
                  </a:cubicBezTo>
                  <a:cubicBezTo>
                    <a:pt x="8610" y="16255"/>
                    <a:pt x="8448" y="16020"/>
                    <a:pt x="8457" y="15960"/>
                  </a:cubicBezTo>
                  <a:cubicBezTo>
                    <a:pt x="8478" y="15782"/>
                    <a:pt x="8662" y="15635"/>
                    <a:pt x="8609" y="15452"/>
                  </a:cubicBezTo>
                  <a:cubicBezTo>
                    <a:pt x="8562" y="15284"/>
                    <a:pt x="8672" y="15116"/>
                    <a:pt x="8772" y="15006"/>
                  </a:cubicBezTo>
                  <a:cubicBezTo>
                    <a:pt x="8887" y="14875"/>
                    <a:pt x="9123" y="14681"/>
                    <a:pt x="9050" y="14471"/>
                  </a:cubicBezTo>
                  <a:cubicBezTo>
                    <a:pt x="9029" y="14393"/>
                    <a:pt x="9244" y="14403"/>
                    <a:pt x="9301" y="14377"/>
                  </a:cubicBezTo>
                  <a:cubicBezTo>
                    <a:pt x="9406" y="14324"/>
                    <a:pt x="9306" y="14225"/>
                    <a:pt x="9364" y="14125"/>
                  </a:cubicBezTo>
                  <a:cubicBezTo>
                    <a:pt x="9443" y="14015"/>
                    <a:pt x="9500" y="13900"/>
                    <a:pt x="9548" y="13779"/>
                  </a:cubicBezTo>
                  <a:cubicBezTo>
                    <a:pt x="9590" y="13643"/>
                    <a:pt x="9448" y="13606"/>
                    <a:pt x="9626" y="13533"/>
                  </a:cubicBezTo>
                  <a:cubicBezTo>
                    <a:pt x="9794" y="13459"/>
                    <a:pt x="10150" y="13281"/>
                    <a:pt x="9801" y="13056"/>
                  </a:cubicBezTo>
                  <a:lnTo>
                    <a:pt x="9801" y="13056"/>
                  </a:lnTo>
                  <a:cubicBezTo>
                    <a:pt x="9846" y="13085"/>
                    <a:pt x="9891" y="13098"/>
                    <a:pt x="9935" y="13098"/>
                  </a:cubicBezTo>
                  <a:cubicBezTo>
                    <a:pt x="10236" y="13098"/>
                    <a:pt x="10488" y="12492"/>
                    <a:pt x="10465" y="12295"/>
                  </a:cubicBezTo>
                  <a:cubicBezTo>
                    <a:pt x="10434" y="12096"/>
                    <a:pt x="11073" y="12342"/>
                    <a:pt x="10864" y="11975"/>
                  </a:cubicBezTo>
                  <a:cubicBezTo>
                    <a:pt x="10775" y="11808"/>
                    <a:pt x="10622" y="11645"/>
                    <a:pt x="10885" y="11645"/>
                  </a:cubicBezTo>
                  <a:cubicBezTo>
                    <a:pt x="10916" y="11609"/>
                    <a:pt x="11102" y="11345"/>
                    <a:pt x="11069" y="11341"/>
                  </a:cubicBezTo>
                  <a:lnTo>
                    <a:pt x="11069" y="11341"/>
                  </a:lnTo>
                  <a:cubicBezTo>
                    <a:pt x="11092" y="11343"/>
                    <a:pt x="11099" y="11461"/>
                    <a:pt x="11165" y="11461"/>
                  </a:cubicBezTo>
                  <a:cubicBezTo>
                    <a:pt x="11172" y="11461"/>
                    <a:pt x="11180" y="11459"/>
                    <a:pt x="11189" y="11456"/>
                  </a:cubicBezTo>
                  <a:cubicBezTo>
                    <a:pt x="11262" y="11430"/>
                    <a:pt x="11304" y="11341"/>
                    <a:pt x="11351" y="11289"/>
                  </a:cubicBezTo>
                  <a:cubicBezTo>
                    <a:pt x="11467" y="11142"/>
                    <a:pt x="11729" y="11095"/>
                    <a:pt x="11818" y="10948"/>
                  </a:cubicBezTo>
                  <a:lnTo>
                    <a:pt x="11818" y="10948"/>
                  </a:lnTo>
                  <a:cubicBezTo>
                    <a:pt x="11798" y="10953"/>
                    <a:pt x="11777" y="10955"/>
                    <a:pt x="11754" y="10955"/>
                  </a:cubicBezTo>
                  <a:cubicBezTo>
                    <a:pt x="11565" y="10955"/>
                    <a:pt x="11290" y="10787"/>
                    <a:pt x="11262" y="10586"/>
                  </a:cubicBezTo>
                  <a:cubicBezTo>
                    <a:pt x="11285" y="10560"/>
                    <a:pt x="11308" y="10549"/>
                    <a:pt x="11332" y="10549"/>
                  </a:cubicBezTo>
                  <a:cubicBezTo>
                    <a:pt x="11427" y="10549"/>
                    <a:pt x="11520" y="10725"/>
                    <a:pt x="11566" y="10780"/>
                  </a:cubicBezTo>
                  <a:cubicBezTo>
                    <a:pt x="11584" y="10799"/>
                    <a:pt x="11600" y="10807"/>
                    <a:pt x="11616" y="10807"/>
                  </a:cubicBezTo>
                  <a:cubicBezTo>
                    <a:pt x="11693" y="10807"/>
                    <a:pt x="11756" y="10626"/>
                    <a:pt x="11813" y="10591"/>
                  </a:cubicBezTo>
                  <a:cubicBezTo>
                    <a:pt x="11828" y="10582"/>
                    <a:pt x="11855" y="10580"/>
                    <a:pt x="11887" y="10580"/>
                  </a:cubicBezTo>
                  <a:cubicBezTo>
                    <a:pt x="11934" y="10580"/>
                    <a:pt x="11990" y="10585"/>
                    <a:pt x="12035" y="10585"/>
                  </a:cubicBezTo>
                  <a:cubicBezTo>
                    <a:pt x="12085" y="10585"/>
                    <a:pt x="12120" y="10578"/>
                    <a:pt x="12112" y="10549"/>
                  </a:cubicBezTo>
                  <a:cubicBezTo>
                    <a:pt x="12091" y="10460"/>
                    <a:pt x="12012" y="10361"/>
                    <a:pt x="12122" y="10313"/>
                  </a:cubicBezTo>
                  <a:cubicBezTo>
                    <a:pt x="12295" y="10250"/>
                    <a:pt x="12463" y="10271"/>
                    <a:pt x="12599" y="10156"/>
                  </a:cubicBezTo>
                  <a:cubicBezTo>
                    <a:pt x="12410" y="10125"/>
                    <a:pt x="13003" y="9632"/>
                    <a:pt x="13045" y="9558"/>
                  </a:cubicBezTo>
                  <a:cubicBezTo>
                    <a:pt x="13066" y="9506"/>
                    <a:pt x="12825" y="9401"/>
                    <a:pt x="12840" y="9275"/>
                  </a:cubicBezTo>
                  <a:cubicBezTo>
                    <a:pt x="12845" y="9235"/>
                    <a:pt x="12865" y="9219"/>
                    <a:pt x="12891" y="9219"/>
                  </a:cubicBezTo>
                  <a:cubicBezTo>
                    <a:pt x="12976" y="9219"/>
                    <a:pt x="13137" y="9375"/>
                    <a:pt x="13175" y="9421"/>
                  </a:cubicBezTo>
                  <a:lnTo>
                    <a:pt x="13175" y="9421"/>
                  </a:lnTo>
                  <a:cubicBezTo>
                    <a:pt x="13124" y="9359"/>
                    <a:pt x="13070" y="9207"/>
                    <a:pt x="13176" y="9207"/>
                  </a:cubicBezTo>
                  <a:cubicBezTo>
                    <a:pt x="13179" y="9207"/>
                    <a:pt x="13183" y="9207"/>
                    <a:pt x="13186" y="9207"/>
                  </a:cubicBezTo>
                  <a:cubicBezTo>
                    <a:pt x="13293" y="9217"/>
                    <a:pt x="13360" y="9360"/>
                    <a:pt x="13445" y="9360"/>
                  </a:cubicBezTo>
                  <a:cubicBezTo>
                    <a:pt x="13448" y="9360"/>
                    <a:pt x="13451" y="9360"/>
                    <a:pt x="13454" y="9359"/>
                  </a:cubicBezTo>
                  <a:cubicBezTo>
                    <a:pt x="13511" y="9354"/>
                    <a:pt x="13333" y="9018"/>
                    <a:pt x="13475" y="8971"/>
                  </a:cubicBezTo>
                  <a:cubicBezTo>
                    <a:pt x="13477" y="8970"/>
                    <a:pt x="13480" y="8970"/>
                    <a:pt x="13484" y="8970"/>
                  </a:cubicBezTo>
                  <a:cubicBezTo>
                    <a:pt x="13530" y="8970"/>
                    <a:pt x="13686" y="9019"/>
                    <a:pt x="13760" y="9019"/>
                  </a:cubicBezTo>
                  <a:cubicBezTo>
                    <a:pt x="13796" y="9019"/>
                    <a:pt x="13812" y="9007"/>
                    <a:pt x="13784" y="8971"/>
                  </a:cubicBezTo>
                  <a:cubicBezTo>
                    <a:pt x="13737" y="8903"/>
                    <a:pt x="13622" y="8903"/>
                    <a:pt x="13663" y="8793"/>
                  </a:cubicBezTo>
                  <a:cubicBezTo>
                    <a:pt x="13678" y="8755"/>
                    <a:pt x="13710" y="8729"/>
                    <a:pt x="13747" y="8729"/>
                  </a:cubicBezTo>
                  <a:cubicBezTo>
                    <a:pt x="13751" y="8729"/>
                    <a:pt x="13754" y="8730"/>
                    <a:pt x="13758" y="8730"/>
                  </a:cubicBezTo>
                  <a:cubicBezTo>
                    <a:pt x="13867" y="8749"/>
                    <a:pt x="13929" y="8974"/>
                    <a:pt x="14025" y="8974"/>
                  </a:cubicBezTo>
                  <a:cubicBezTo>
                    <a:pt x="14035" y="8974"/>
                    <a:pt x="14046" y="8971"/>
                    <a:pt x="14057" y="8966"/>
                  </a:cubicBezTo>
                  <a:cubicBezTo>
                    <a:pt x="14141" y="8929"/>
                    <a:pt x="14214" y="8872"/>
                    <a:pt x="14277" y="8798"/>
                  </a:cubicBezTo>
                  <a:cubicBezTo>
                    <a:pt x="14298" y="8767"/>
                    <a:pt x="14272" y="8667"/>
                    <a:pt x="14272" y="8667"/>
                  </a:cubicBezTo>
                  <a:cubicBezTo>
                    <a:pt x="14413" y="8588"/>
                    <a:pt x="14544" y="8499"/>
                    <a:pt x="14665" y="8394"/>
                  </a:cubicBezTo>
                  <a:cubicBezTo>
                    <a:pt x="14793" y="8276"/>
                    <a:pt x="14775" y="8170"/>
                    <a:pt x="14612" y="8170"/>
                  </a:cubicBezTo>
                  <a:cubicBezTo>
                    <a:pt x="14595" y="8170"/>
                    <a:pt x="14576" y="8172"/>
                    <a:pt x="14555" y="8174"/>
                  </a:cubicBezTo>
                  <a:cubicBezTo>
                    <a:pt x="14652" y="8120"/>
                    <a:pt x="14743" y="8060"/>
                    <a:pt x="14854" y="8060"/>
                  </a:cubicBezTo>
                  <a:cubicBezTo>
                    <a:pt x="14893" y="8060"/>
                    <a:pt x="14934" y="8067"/>
                    <a:pt x="14979" y="8085"/>
                  </a:cubicBezTo>
                  <a:cubicBezTo>
                    <a:pt x="15057" y="8118"/>
                    <a:pt x="15156" y="8159"/>
                    <a:pt x="15238" y="8159"/>
                  </a:cubicBezTo>
                  <a:cubicBezTo>
                    <a:pt x="15302" y="8159"/>
                    <a:pt x="15356" y="8135"/>
                    <a:pt x="15383" y="8064"/>
                  </a:cubicBezTo>
                  <a:cubicBezTo>
                    <a:pt x="15425" y="7938"/>
                    <a:pt x="15399" y="7881"/>
                    <a:pt x="15514" y="7807"/>
                  </a:cubicBezTo>
                  <a:cubicBezTo>
                    <a:pt x="15561" y="7781"/>
                    <a:pt x="15661" y="7760"/>
                    <a:pt x="15698" y="7718"/>
                  </a:cubicBezTo>
                  <a:cubicBezTo>
                    <a:pt x="15682" y="7687"/>
                    <a:pt x="15651" y="7634"/>
                    <a:pt x="15672" y="7603"/>
                  </a:cubicBezTo>
                  <a:cubicBezTo>
                    <a:pt x="15750" y="7472"/>
                    <a:pt x="15965" y="7477"/>
                    <a:pt x="16070" y="7372"/>
                  </a:cubicBezTo>
                  <a:cubicBezTo>
                    <a:pt x="16149" y="7293"/>
                    <a:pt x="16204" y="7185"/>
                    <a:pt x="16291" y="7185"/>
                  </a:cubicBezTo>
                  <a:cubicBezTo>
                    <a:pt x="16320" y="7185"/>
                    <a:pt x="16352" y="7197"/>
                    <a:pt x="16390" y="7225"/>
                  </a:cubicBezTo>
                  <a:cubicBezTo>
                    <a:pt x="16411" y="7243"/>
                    <a:pt x="16443" y="7250"/>
                    <a:pt x="16480" y="7250"/>
                  </a:cubicBezTo>
                  <a:cubicBezTo>
                    <a:pt x="16597" y="7250"/>
                    <a:pt x="16763" y="7172"/>
                    <a:pt x="16783" y="7084"/>
                  </a:cubicBezTo>
                  <a:cubicBezTo>
                    <a:pt x="16803" y="6984"/>
                    <a:pt x="16667" y="6957"/>
                    <a:pt x="16583" y="6957"/>
                  </a:cubicBezTo>
                  <a:cubicBezTo>
                    <a:pt x="16560" y="6957"/>
                    <a:pt x="16541" y="6959"/>
                    <a:pt x="16530" y="6962"/>
                  </a:cubicBezTo>
                  <a:lnTo>
                    <a:pt x="16530" y="6962"/>
                  </a:lnTo>
                  <a:cubicBezTo>
                    <a:pt x="16603" y="6939"/>
                    <a:pt x="16675" y="6908"/>
                    <a:pt x="16750" y="6908"/>
                  </a:cubicBezTo>
                  <a:cubicBezTo>
                    <a:pt x="16776" y="6908"/>
                    <a:pt x="16803" y="6912"/>
                    <a:pt x="16830" y="6921"/>
                  </a:cubicBezTo>
                  <a:cubicBezTo>
                    <a:pt x="16935" y="6958"/>
                    <a:pt x="17003" y="7026"/>
                    <a:pt x="17103" y="7042"/>
                  </a:cubicBezTo>
                  <a:cubicBezTo>
                    <a:pt x="17107" y="7042"/>
                    <a:pt x="17112" y="7042"/>
                    <a:pt x="17116" y="7042"/>
                  </a:cubicBezTo>
                  <a:cubicBezTo>
                    <a:pt x="17250" y="7042"/>
                    <a:pt x="17275" y="6910"/>
                    <a:pt x="17388" y="6910"/>
                  </a:cubicBezTo>
                  <a:cubicBezTo>
                    <a:pt x="17406" y="6910"/>
                    <a:pt x="17426" y="6913"/>
                    <a:pt x="17449" y="6921"/>
                  </a:cubicBezTo>
                  <a:cubicBezTo>
                    <a:pt x="17502" y="6936"/>
                    <a:pt x="17642" y="7104"/>
                    <a:pt x="17710" y="7104"/>
                  </a:cubicBezTo>
                  <a:cubicBezTo>
                    <a:pt x="17737" y="7104"/>
                    <a:pt x="17752" y="7079"/>
                    <a:pt x="17748" y="7010"/>
                  </a:cubicBezTo>
                  <a:cubicBezTo>
                    <a:pt x="17744" y="6889"/>
                    <a:pt x="17729" y="6697"/>
                    <a:pt x="17825" y="6697"/>
                  </a:cubicBezTo>
                  <a:cubicBezTo>
                    <a:pt x="17850" y="6697"/>
                    <a:pt x="17881" y="6709"/>
                    <a:pt x="17921" y="6738"/>
                  </a:cubicBezTo>
                  <a:cubicBezTo>
                    <a:pt x="18041" y="6827"/>
                    <a:pt x="18052" y="6921"/>
                    <a:pt x="18193" y="6953"/>
                  </a:cubicBezTo>
                  <a:cubicBezTo>
                    <a:pt x="18215" y="6953"/>
                    <a:pt x="18314" y="6968"/>
                    <a:pt x="18403" y="6968"/>
                  </a:cubicBezTo>
                  <a:cubicBezTo>
                    <a:pt x="18484" y="6968"/>
                    <a:pt x="18558" y="6955"/>
                    <a:pt x="18560" y="6905"/>
                  </a:cubicBezTo>
                  <a:cubicBezTo>
                    <a:pt x="18560" y="6836"/>
                    <a:pt x="18437" y="6557"/>
                    <a:pt x="18592" y="6557"/>
                  </a:cubicBezTo>
                  <a:cubicBezTo>
                    <a:pt x="18600" y="6557"/>
                    <a:pt x="18609" y="6558"/>
                    <a:pt x="18618" y="6559"/>
                  </a:cubicBezTo>
                  <a:cubicBezTo>
                    <a:pt x="18754" y="6586"/>
                    <a:pt x="18665" y="6780"/>
                    <a:pt x="18718" y="6874"/>
                  </a:cubicBezTo>
                  <a:cubicBezTo>
                    <a:pt x="18718" y="6874"/>
                    <a:pt x="18844" y="6622"/>
                    <a:pt x="18865" y="6601"/>
                  </a:cubicBezTo>
                  <a:cubicBezTo>
                    <a:pt x="18898" y="6560"/>
                    <a:pt x="18923" y="6544"/>
                    <a:pt x="18943" y="6544"/>
                  </a:cubicBezTo>
                  <a:cubicBezTo>
                    <a:pt x="18980" y="6544"/>
                    <a:pt x="19000" y="6598"/>
                    <a:pt x="19027" y="6659"/>
                  </a:cubicBezTo>
                  <a:cubicBezTo>
                    <a:pt x="19080" y="6787"/>
                    <a:pt x="19300" y="6897"/>
                    <a:pt x="19441" y="6897"/>
                  </a:cubicBezTo>
                  <a:cubicBezTo>
                    <a:pt x="19467" y="6897"/>
                    <a:pt x="19490" y="6893"/>
                    <a:pt x="19509" y="6884"/>
                  </a:cubicBezTo>
                  <a:cubicBezTo>
                    <a:pt x="19650" y="6832"/>
                    <a:pt x="19558" y="6376"/>
                    <a:pt x="19619" y="6376"/>
                  </a:cubicBezTo>
                  <a:cubicBezTo>
                    <a:pt x="19619" y="6376"/>
                    <a:pt x="19619" y="6376"/>
                    <a:pt x="19620" y="6376"/>
                  </a:cubicBezTo>
                  <a:cubicBezTo>
                    <a:pt x="19719" y="6386"/>
                    <a:pt x="19709" y="6528"/>
                    <a:pt x="19751" y="6596"/>
                  </a:cubicBezTo>
                  <a:cubicBezTo>
                    <a:pt x="19803" y="6685"/>
                    <a:pt x="19887" y="6753"/>
                    <a:pt x="19987" y="6785"/>
                  </a:cubicBezTo>
                  <a:cubicBezTo>
                    <a:pt x="20111" y="6820"/>
                    <a:pt x="20254" y="7155"/>
                    <a:pt x="20357" y="7155"/>
                  </a:cubicBezTo>
                  <a:cubicBezTo>
                    <a:pt x="20363" y="7155"/>
                    <a:pt x="20369" y="7154"/>
                    <a:pt x="20375" y="7152"/>
                  </a:cubicBezTo>
                  <a:cubicBezTo>
                    <a:pt x="20413" y="7135"/>
                    <a:pt x="20524" y="6996"/>
                    <a:pt x="20573" y="6996"/>
                  </a:cubicBezTo>
                  <a:cubicBezTo>
                    <a:pt x="20584" y="6996"/>
                    <a:pt x="20592" y="7003"/>
                    <a:pt x="20595" y="7021"/>
                  </a:cubicBezTo>
                  <a:cubicBezTo>
                    <a:pt x="20610" y="7099"/>
                    <a:pt x="20590" y="7168"/>
                    <a:pt x="20663" y="7210"/>
                  </a:cubicBezTo>
                  <a:cubicBezTo>
                    <a:pt x="20684" y="7221"/>
                    <a:pt x="20705" y="7226"/>
                    <a:pt x="20728" y="7226"/>
                  </a:cubicBezTo>
                  <a:cubicBezTo>
                    <a:pt x="20870" y="7226"/>
                    <a:pt x="21045" y="7022"/>
                    <a:pt x="21205" y="7022"/>
                  </a:cubicBezTo>
                  <a:cubicBezTo>
                    <a:pt x="21224" y="7022"/>
                    <a:pt x="21242" y="7025"/>
                    <a:pt x="21261" y="7031"/>
                  </a:cubicBezTo>
                  <a:cubicBezTo>
                    <a:pt x="21355" y="7065"/>
                    <a:pt x="21378" y="7187"/>
                    <a:pt x="21390" y="7311"/>
                  </a:cubicBezTo>
                  <a:lnTo>
                    <a:pt x="21390" y="7311"/>
                  </a:lnTo>
                  <a:cubicBezTo>
                    <a:pt x="21381" y="7297"/>
                    <a:pt x="21367" y="7291"/>
                    <a:pt x="21350" y="7291"/>
                  </a:cubicBezTo>
                  <a:cubicBezTo>
                    <a:pt x="21264" y="7291"/>
                    <a:pt x="21113" y="7441"/>
                    <a:pt x="21245" y="7514"/>
                  </a:cubicBezTo>
                  <a:cubicBezTo>
                    <a:pt x="21271" y="7529"/>
                    <a:pt x="21297" y="7545"/>
                    <a:pt x="21329" y="7556"/>
                  </a:cubicBezTo>
                  <a:cubicBezTo>
                    <a:pt x="21369" y="7479"/>
                    <a:pt x="21390" y="7422"/>
                    <a:pt x="21397" y="7381"/>
                  </a:cubicBezTo>
                  <a:lnTo>
                    <a:pt x="21397" y="7381"/>
                  </a:lnTo>
                  <a:cubicBezTo>
                    <a:pt x="21406" y="7486"/>
                    <a:pt x="21418" y="7579"/>
                    <a:pt x="21470" y="7608"/>
                  </a:cubicBezTo>
                  <a:cubicBezTo>
                    <a:pt x="21474" y="7610"/>
                    <a:pt x="21477" y="7611"/>
                    <a:pt x="21480" y="7611"/>
                  </a:cubicBezTo>
                  <a:cubicBezTo>
                    <a:pt x="21521" y="7611"/>
                    <a:pt x="21543" y="7424"/>
                    <a:pt x="21528" y="7414"/>
                  </a:cubicBezTo>
                  <a:lnTo>
                    <a:pt x="21528" y="7414"/>
                  </a:lnTo>
                  <a:cubicBezTo>
                    <a:pt x="21633" y="7477"/>
                    <a:pt x="21544" y="7676"/>
                    <a:pt x="21643" y="7713"/>
                  </a:cubicBezTo>
                  <a:cubicBezTo>
                    <a:pt x="21769" y="7765"/>
                    <a:pt x="21890" y="7760"/>
                    <a:pt x="22016" y="7849"/>
                  </a:cubicBezTo>
                  <a:cubicBezTo>
                    <a:pt x="22004" y="7840"/>
                    <a:pt x="22001" y="7836"/>
                    <a:pt x="22003" y="7836"/>
                  </a:cubicBezTo>
                  <a:lnTo>
                    <a:pt x="22003" y="7836"/>
                  </a:lnTo>
                  <a:cubicBezTo>
                    <a:pt x="22010" y="7836"/>
                    <a:pt x="22092" y="7884"/>
                    <a:pt x="22157" y="7884"/>
                  </a:cubicBezTo>
                  <a:cubicBezTo>
                    <a:pt x="22167" y="7884"/>
                    <a:pt x="22175" y="7883"/>
                    <a:pt x="22183" y="7881"/>
                  </a:cubicBezTo>
                  <a:cubicBezTo>
                    <a:pt x="22200" y="7876"/>
                    <a:pt x="22215" y="7875"/>
                    <a:pt x="22228" y="7875"/>
                  </a:cubicBezTo>
                  <a:cubicBezTo>
                    <a:pt x="22297" y="7875"/>
                    <a:pt x="22319" y="7929"/>
                    <a:pt x="22346" y="7991"/>
                  </a:cubicBezTo>
                  <a:cubicBezTo>
                    <a:pt x="22425" y="8143"/>
                    <a:pt x="22561" y="8253"/>
                    <a:pt x="22729" y="8295"/>
                  </a:cubicBezTo>
                  <a:cubicBezTo>
                    <a:pt x="22734" y="8296"/>
                    <a:pt x="22742" y="8297"/>
                    <a:pt x="22753" y="8297"/>
                  </a:cubicBezTo>
                  <a:cubicBezTo>
                    <a:pt x="22804" y="8297"/>
                    <a:pt x="22908" y="8280"/>
                    <a:pt x="22978" y="8280"/>
                  </a:cubicBezTo>
                  <a:cubicBezTo>
                    <a:pt x="23035" y="8280"/>
                    <a:pt x="23070" y="8291"/>
                    <a:pt x="23038" y="8332"/>
                  </a:cubicBezTo>
                  <a:cubicBezTo>
                    <a:pt x="22889" y="8505"/>
                    <a:pt x="22722" y="8674"/>
                    <a:pt x="22979" y="8674"/>
                  </a:cubicBezTo>
                  <a:cubicBezTo>
                    <a:pt x="22994" y="8674"/>
                    <a:pt x="23010" y="8673"/>
                    <a:pt x="23028" y="8672"/>
                  </a:cubicBezTo>
                  <a:cubicBezTo>
                    <a:pt x="23120" y="8667"/>
                    <a:pt x="23251" y="8639"/>
                    <a:pt x="23364" y="8639"/>
                  </a:cubicBezTo>
                  <a:cubicBezTo>
                    <a:pt x="23366" y="8639"/>
                    <a:pt x="23367" y="8639"/>
                    <a:pt x="23369" y="8639"/>
                  </a:cubicBezTo>
                  <a:lnTo>
                    <a:pt x="23369" y="8639"/>
                  </a:lnTo>
                  <a:cubicBezTo>
                    <a:pt x="23309" y="8665"/>
                    <a:pt x="23247" y="8712"/>
                    <a:pt x="23227" y="8740"/>
                  </a:cubicBezTo>
                  <a:cubicBezTo>
                    <a:pt x="23264" y="8777"/>
                    <a:pt x="23313" y="8837"/>
                    <a:pt x="23376" y="8837"/>
                  </a:cubicBezTo>
                  <a:cubicBezTo>
                    <a:pt x="23402" y="8837"/>
                    <a:pt x="23431" y="8826"/>
                    <a:pt x="23463" y="8798"/>
                  </a:cubicBezTo>
                  <a:lnTo>
                    <a:pt x="23463" y="8803"/>
                  </a:lnTo>
                  <a:cubicBezTo>
                    <a:pt x="23477" y="8753"/>
                    <a:pt x="23482" y="8706"/>
                    <a:pt x="23487" y="8656"/>
                  </a:cubicBezTo>
                  <a:lnTo>
                    <a:pt x="23487" y="8656"/>
                  </a:lnTo>
                  <a:cubicBezTo>
                    <a:pt x="23554" y="8680"/>
                    <a:pt x="23596" y="8732"/>
                    <a:pt x="23589" y="8835"/>
                  </a:cubicBezTo>
                  <a:cubicBezTo>
                    <a:pt x="23578" y="8992"/>
                    <a:pt x="23499" y="9165"/>
                    <a:pt x="23547" y="9307"/>
                  </a:cubicBezTo>
                  <a:cubicBezTo>
                    <a:pt x="23599" y="9443"/>
                    <a:pt x="23704" y="9370"/>
                    <a:pt x="23767" y="9454"/>
                  </a:cubicBezTo>
                  <a:cubicBezTo>
                    <a:pt x="23830" y="9532"/>
                    <a:pt x="23709" y="9705"/>
                    <a:pt x="23772" y="9794"/>
                  </a:cubicBezTo>
                  <a:cubicBezTo>
                    <a:pt x="23773" y="9796"/>
                    <a:pt x="23776" y="9797"/>
                    <a:pt x="23780" y="9797"/>
                  </a:cubicBezTo>
                  <a:cubicBezTo>
                    <a:pt x="23809" y="9797"/>
                    <a:pt x="23897" y="9757"/>
                    <a:pt x="23930" y="9757"/>
                  </a:cubicBezTo>
                  <a:cubicBezTo>
                    <a:pt x="23932" y="9757"/>
                    <a:pt x="23933" y="9757"/>
                    <a:pt x="23935" y="9758"/>
                  </a:cubicBezTo>
                  <a:cubicBezTo>
                    <a:pt x="24197" y="9784"/>
                    <a:pt x="23898" y="10151"/>
                    <a:pt x="23966" y="10245"/>
                  </a:cubicBezTo>
                  <a:cubicBezTo>
                    <a:pt x="23941" y="10210"/>
                    <a:pt x="24154" y="10031"/>
                    <a:pt x="24270" y="10031"/>
                  </a:cubicBezTo>
                  <a:cubicBezTo>
                    <a:pt x="24324" y="10031"/>
                    <a:pt x="24357" y="10070"/>
                    <a:pt x="24333" y="10182"/>
                  </a:cubicBezTo>
                  <a:cubicBezTo>
                    <a:pt x="24291" y="10376"/>
                    <a:pt x="24260" y="10340"/>
                    <a:pt x="24365" y="10507"/>
                  </a:cubicBezTo>
                  <a:cubicBezTo>
                    <a:pt x="24370" y="10610"/>
                    <a:pt x="24345" y="10637"/>
                    <a:pt x="24236" y="10702"/>
                  </a:cubicBezTo>
                  <a:lnTo>
                    <a:pt x="24236" y="10702"/>
                  </a:lnTo>
                  <a:cubicBezTo>
                    <a:pt x="24277" y="10678"/>
                    <a:pt x="24312" y="10669"/>
                    <a:pt x="24343" y="10669"/>
                  </a:cubicBezTo>
                  <a:cubicBezTo>
                    <a:pt x="24516" y="10669"/>
                    <a:pt x="24566" y="10973"/>
                    <a:pt x="24735" y="10973"/>
                  </a:cubicBezTo>
                  <a:cubicBezTo>
                    <a:pt x="24762" y="10973"/>
                    <a:pt x="24792" y="10966"/>
                    <a:pt x="24826" y="10948"/>
                  </a:cubicBezTo>
                  <a:lnTo>
                    <a:pt x="24826" y="10948"/>
                  </a:lnTo>
                  <a:cubicBezTo>
                    <a:pt x="24653" y="11042"/>
                    <a:pt x="24852" y="11341"/>
                    <a:pt x="24910" y="11425"/>
                  </a:cubicBezTo>
                  <a:cubicBezTo>
                    <a:pt x="24962" y="11504"/>
                    <a:pt x="25025" y="11567"/>
                    <a:pt x="25099" y="11619"/>
                  </a:cubicBezTo>
                  <a:cubicBezTo>
                    <a:pt x="25099" y="11619"/>
                    <a:pt x="25186" y="11611"/>
                    <a:pt x="25249" y="11611"/>
                  </a:cubicBezTo>
                  <a:cubicBezTo>
                    <a:pt x="25289" y="11611"/>
                    <a:pt x="25320" y="11614"/>
                    <a:pt x="25314" y="11624"/>
                  </a:cubicBezTo>
                  <a:cubicBezTo>
                    <a:pt x="25251" y="11708"/>
                    <a:pt x="25009" y="11776"/>
                    <a:pt x="24910" y="11823"/>
                  </a:cubicBezTo>
                  <a:cubicBezTo>
                    <a:pt x="25000" y="11844"/>
                    <a:pt x="25075" y="11894"/>
                    <a:pt x="25174" y="11894"/>
                  </a:cubicBezTo>
                  <a:cubicBezTo>
                    <a:pt x="25201" y="11894"/>
                    <a:pt x="25230" y="11890"/>
                    <a:pt x="25261" y="11881"/>
                  </a:cubicBezTo>
                  <a:cubicBezTo>
                    <a:pt x="25337" y="11859"/>
                    <a:pt x="25426" y="11831"/>
                    <a:pt x="25504" y="11831"/>
                  </a:cubicBezTo>
                  <a:cubicBezTo>
                    <a:pt x="25577" y="11831"/>
                    <a:pt x="25640" y="11855"/>
                    <a:pt x="25675" y="11934"/>
                  </a:cubicBezTo>
                  <a:cubicBezTo>
                    <a:pt x="25597" y="11965"/>
                    <a:pt x="25282" y="12038"/>
                    <a:pt x="25261" y="12107"/>
                  </a:cubicBezTo>
                  <a:cubicBezTo>
                    <a:pt x="25228" y="12202"/>
                    <a:pt x="25407" y="12228"/>
                    <a:pt x="25495" y="12228"/>
                  </a:cubicBezTo>
                  <a:cubicBezTo>
                    <a:pt x="25503" y="12228"/>
                    <a:pt x="25511" y="12228"/>
                    <a:pt x="25518" y="12227"/>
                  </a:cubicBezTo>
                  <a:cubicBezTo>
                    <a:pt x="25555" y="12301"/>
                    <a:pt x="25570" y="12384"/>
                    <a:pt x="25555" y="12468"/>
                  </a:cubicBezTo>
                  <a:cubicBezTo>
                    <a:pt x="25544" y="12526"/>
                    <a:pt x="25439" y="12647"/>
                    <a:pt x="25466" y="12704"/>
                  </a:cubicBezTo>
                  <a:cubicBezTo>
                    <a:pt x="25480" y="12742"/>
                    <a:pt x="25531" y="12751"/>
                    <a:pt x="25589" y="12751"/>
                  </a:cubicBezTo>
                  <a:cubicBezTo>
                    <a:pt x="25634" y="12751"/>
                    <a:pt x="25682" y="12746"/>
                    <a:pt x="25721" y="12746"/>
                  </a:cubicBezTo>
                  <a:cubicBezTo>
                    <a:pt x="25764" y="12746"/>
                    <a:pt x="25796" y="12752"/>
                    <a:pt x="25796" y="12778"/>
                  </a:cubicBezTo>
                  <a:cubicBezTo>
                    <a:pt x="25796" y="12793"/>
                    <a:pt x="25712" y="12893"/>
                    <a:pt x="25707" y="12930"/>
                  </a:cubicBezTo>
                  <a:cubicBezTo>
                    <a:pt x="25702" y="12987"/>
                    <a:pt x="25707" y="13050"/>
                    <a:pt x="25728" y="13103"/>
                  </a:cubicBezTo>
                  <a:cubicBezTo>
                    <a:pt x="25770" y="13255"/>
                    <a:pt x="25890" y="13323"/>
                    <a:pt x="25953" y="13459"/>
                  </a:cubicBezTo>
                  <a:cubicBezTo>
                    <a:pt x="26011" y="13575"/>
                    <a:pt x="25875" y="13664"/>
                    <a:pt x="25969" y="13742"/>
                  </a:cubicBezTo>
                  <a:cubicBezTo>
                    <a:pt x="26007" y="13777"/>
                    <a:pt x="26058" y="13795"/>
                    <a:pt x="26109" y="13795"/>
                  </a:cubicBezTo>
                  <a:cubicBezTo>
                    <a:pt x="26127" y="13795"/>
                    <a:pt x="26146" y="13793"/>
                    <a:pt x="26163" y="13788"/>
                  </a:cubicBezTo>
                  <a:lnTo>
                    <a:pt x="26163" y="13788"/>
                  </a:lnTo>
                  <a:cubicBezTo>
                    <a:pt x="25956" y="13860"/>
                    <a:pt x="25862" y="13897"/>
                    <a:pt x="25932" y="14088"/>
                  </a:cubicBezTo>
                  <a:lnTo>
                    <a:pt x="26053" y="14046"/>
                  </a:lnTo>
                  <a:cubicBezTo>
                    <a:pt x="26095" y="14172"/>
                    <a:pt x="26147" y="14639"/>
                    <a:pt x="26299" y="14676"/>
                  </a:cubicBezTo>
                  <a:cubicBezTo>
                    <a:pt x="26299" y="14676"/>
                    <a:pt x="26300" y="14676"/>
                    <a:pt x="26300" y="14676"/>
                  </a:cubicBezTo>
                  <a:cubicBezTo>
                    <a:pt x="26317" y="14676"/>
                    <a:pt x="26463" y="14568"/>
                    <a:pt x="26529" y="14568"/>
                  </a:cubicBezTo>
                  <a:cubicBezTo>
                    <a:pt x="26549" y="14568"/>
                    <a:pt x="26561" y="14577"/>
                    <a:pt x="26561" y="14602"/>
                  </a:cubicBezTo>
                  <a:cubicBezTo>
                    <a:pt x="26567" y="14697"/>
                    <a:pt x="26457" y="14849"/>
                    <a:pt x="26441" y="14959"/>
                  </a:cubicBezTo>
                  <a:cubicBezTo>
                    <a:pt x="26399" y="15231"/>
                    <a:pt x="26436" y="15509"/>
                    <a:pt x="26540" y="15766"/>
                  </a:cubicBezTo>
                  <a:cubicBezTo>
                    <a:pt x="26603" y="15897"/>
                    <a:pt x="26755" y="15934"/>
                    <a:pt x="26803" y="16070"/>
                  </a:cubicBezTo>
                  <a:cubicBezTo>
                    <a:pt x="26881" y="16290"/>
                    <a:pt x="26965" y="16249"/>
                    <a:pt x="27189" y="16269"/>
                  </a:cubicBezTo>
                  <a:lnTo>
                    <a:pt x="27189" y="16269"/>
                  </a:lnTo>
                  <a:cubicBezTo>
                    <a:pt x="27189" y="16269"/>
                    <a:pt x="27188" y="16269"/>
                    <a:pt x="27188" y="16269"/>
                  </a:cubicBezTo>
                  <a:cubicBezTo>
                    <a:pt x="27105" y="16269"/>
                    <a:pt x="26781" y="16700"/>
                    <a:pt x="26999" y="16700"/>
                  </a:cubicBezTo>
                  <a:cubicBezTo>
                    <a:pt x="27002" y="16700"/>
                    <a:pt x="27004" y="16700"/>
                    <a:pt x="27007" y="16699"/>
                  </a:cubicBezTo>
                  <a:cubicBezTo>
                    <a:pt x="27149" y="16694"/>
                    <a:pt x="27295" y="16259"/>
                    <a:pt x="27453" y="16259"/>
                  </a:cubicBezTo>
                  <a:lnTo>
                    <a:pt x="27269" y="16637"/>
                  </a:lnTo>
                  <a:cubicBezTo>
                    <a:pt x="27170" y="16778"/>
                    <a:pt x="27039" y="16981"/>
                    <a:pt x="26852" y="17034"/>
                  </a:cubicBezTo>
                  <a:lnTo>
                    <a:pt x="26852" y="17034"/>
                  </a:lnTo>
                  <a:cubicBezTo>
                    <a:pt x="26889" y="17024"/>
                    <a:pt x="26920" y="17020"/>
                    <a:pt x="26948" y="17020"/>
                  </a:cubicBezTo>
                  <a:cubicBezTo>
                    <a:pt x="27151" y="17020"/>
                    <a:pt x="27116" y="17276"/>
                    <a:pt x="27295" y="17355"/>
                  </a:cubicBezTo>
                  <a:cubicBezTo>
                    <a:pt x="27348" y="17549"/>
                    <a:pt x="27311" y="17554"/>
                    <a:pt x="27122" y="17586"/>
                  </a:cubicBezTo>
                  <a:cubicBezTo>
                    <a:pt x="26960" y="17612"/>
                    <a:pt x="27065" y="17759"/>
                    <a:pt x="26955" y="17790"/>
                  </a:cubicBezTo>
                  <a:lnTo>
                    <a:pt x="27510" y="17633"/>
                  </a:lnTo>
                  <a:lnTo>
                    <a:pt x="27510" y="17633"/>
                  </a:lnTo>
                  <a:cubicBezTo>
                    <a:pt x="27558" y="17811"/>
                    <a:pt x="27128" y="18000"/>
                    <a:pt x="27149" y="18015"/>
                  </a:cubicBezTo>
                  <a:cubicBezTo>
                    <a:pt x="27264" y="18099"/>
                    <a:pt x="27615" y="18189"/>
                    <a:pt x="27495" y="18383"/>
                  </a:cubicBezTo>
                  <a:cubicBezTo>
                    <a:pt x="27400" y="18529"/>
                    <a:pt x="27280" y="19048"/>
                    <a:pt x="27584" y="19064"/>
                  </a:cubicBezTo>
                  <a:cubicBezTo>
                    <a:pt x="27725" y="19069"/>
                    <a:pt x="27652" y="19384"/>
                    <a:pt x="27809" y="19442"/>
                  </a:cubicBezTo>
                  <a:cubicBezTo>
                    <a:pt x="28108" y="19541"/>
                    <a:pt x="27678" y="19683"/>
                    <a:pt x="27678" y="19803"/>
                  </a:cubicBezTo>
                  <a:cubicBezTo>
                    <a:pt x="27678" y="19940"/>
                    <a:pt x="27883" y="19950"/>
                    <a:pt x="27904" y="20076"/>
                  </a:cubicBezTo>
                  <a:cubicBezTo>
                    <a:pt x="27935" y="20228"/>
                    <a:pt x="27851" y="20207"/>
                    <a:pt x="27731" y="20218"/>
                  </a:cubicBezTo>
                  <a:cubicBezTo>
                    <a:pt x="27594" y="20233"/>
                    <a:pt x="27793" y="20417"/>
                    <a:pt x="27809" y="20422"/>
                  </a:cubicBezTo>
                  <a:cubicBezTo>
                    <a:pt x="27919" y="20480"/>
                    <a:pt x="27862" y="20522"/>
                    <a:pt x="27856" y="20585"/>
                  </a:cubicBezTo>
                  <a:cubicBezTo>
                    <a:pt x="27852" y="20626"/>
                    <a:pt x="27882" y="20640"/>
                    <a:pt x="27927" y="20640"/>
                  </a:cubicBezTo>
                  <a:cubicBezTo>
                    <a:pt x="28019" y="20640"/>
                    <a:pt x="28176" y="20582"/>
                    <a:pt x="28239" y="20582"/>
                  </a:cubicBezTo>
                  <a:cubicBezTo>
                    <a:pt x="28285" y="20582"/>
                    <a:pt x="28279" y="20614"/>
                    <a:pt x="28155" y="20726"/>
                  </a:cubicBezTo>
                  <a:cubicBezTo>
                    <a:pt x="27956" y="20904"/>
                    <a:pt x="28024" y="21119"/>
                    <a:pt x="28239" y="21203"/>
                  </a:cubicBezTo>
                  <a:cubicBezTo>
                    <a:pt x="28480" y="21292"/>
                    <a:pt x="28564" y="21382"/>
                    <a:pt x="28271" y="21581"/>
                  </a:cubicBezTo>
                  <a:cubicBezTo>
                    <a:pt x="28103" y="21712"/>
                    <a:pt x="28575" y="21927"/>
                    <a:pt x="28423" y="22126"/>
                  </a:cubicBezTo>
                  <a:cubicBezTo>
                    <a:pt x="28437" y="22114"/>
                    <a:pt x="28458" y="22109"/>
                    <a:pt x="28482" y="22109"/>
                  </a:cubicBezTo>
                  <a:cubicBezTo>
                    <a:pt x="28676" y="22109"/>
                    <a:pt x="29119" y="22441"/>
                    <a:pt x="28767" y="22441"/>
                  </a:cubicBezTo>
                  <a:cubicBezTo>
                    <a:pt x="28758" y="22441"/>
                    <a:pt x="28748" y="22441"/>
                    <a:pt x="28737" y="22441"/>
                  </a:cubicBezTo>
                  <a:lnTo>
                    <a:pt x="28737" y="22441"/>
                  </a:lnTo>
                  <a:cubicBezTo>
                    <a:pt x="28370" y="22608"/>
                    <a:pt x="28811" y="22760"/>
                    <a:pt x="28947" y="22907"/>
                  </a:cubicBezTo>
                  <a:cubicBezTo>
                    <a:pt x="29041" y="23002"/>
                    <a:pt x="29120" y="23122"/>
                    <a:pt x="29162" y="23248"/>
                  </a:cubicBezTo>
                  <a:cubicBezTo>
                    <a:pt x="29178" y="23327"/>
                    <a:pt x="29109" y="23337"/>
                    <a:pt x="29172" y="23421"/>
                  </a:cubicBezTo>
                  <a:cubicBezTo>
                    <a:pt x="29238" y="23523"/>
                    <a:pt x="29502" y="23695"/>
                    <a:pt x="29666" y="23695"/>
                  </a:cubicBezTo>
                  <a:cubicBezTo>
                    <a:pt x="29710" y="23695"/>
                    <a:pt x="29747" y="23682"/>
                    <a:pt x="29771" y="23653"/>
                  </a:cubicBezTo>
                  <a:lnTo>
                    <a:pt x="29771" y="23653"/>
                  </a:lnTo>
                  <a:cubicBezTo>
                    <a:pt x="29682" y="23771"/>
                    <a:pt x="29568" y="23874"/>
                    <a:pt x="29733" y="24003"/>
                  </a:cubicBezTo>
                  <a:cubicBezTo>
                    <a:pt x="29844" y="24087"/>
                    <a:pt x="30137" y="23987"/>
                    <a:pt x="30111" y="24145"/>
                  </a:cubicBezTo>
                  <a:cubicBezTo>
                    <a:pt x="30111" y="24145"/>
                    <a:pt x="30132" y="24147"/>
                    <a:pt x="30159" y="24147"/>
                  </a:cubicBezTo>
                  <a:cubicBezTo>
                    <a:pt x="30205" y="24147"/>
                    <a:pt x="30270" y="24141"/>
                    <a:pt x="30289" y="24108"/>
                  </a:cubicBezTo>
                  <a:cubicBezTo>
                    <a:pt x="30299" y="24090"/>
                    <a:pt x="30311" y="24083"/>
                    <a:pt x="30323" y="24083"/>
                  </a:cubicBezTo>
                  <a:cubicBezTo>
                    <a:pt x="30362" y="24083"/>
                    <a:pt x="30407" y="24152"/>
                    <a:pt x="30431" y="24176"/>
                  </a:cubicBezTo>
                  <a:cubicBezTo>
                    <a:pt x="30526" y="24284"/>
                    <a:pt x="30667" y="24405"/>
                    <a:pt x="30785" y="24405"/>
                  </a:cubicBezTo>
                  <a:cubicBezTo>
                    <a:pt x="30868" y="24405"/>
                    <a:pt x="30939" y="24345"/>
                    <a:pt x="30976" y="24181"/>
                  </a:cubicBezTo>
                  <a:lnTo>
                    <a:pt x="30976" y="24181"/>
                  </a:lnTo>
                  <a:cubicBezTo>
                    <a:pt x="30963" y="24244"/>
                    <a:pt x="30907" y="24482"/>
                    <a:pt x="31012" y="24482"/>
                  </a:cubicBezTo>
                  <a:cubicBezTo>
                    <a:pt x="31030" y="24482"/>
                    <a:pt x="31052" y="24475"/>
                    <a:pt x="31081" y="24459"/>
                  </a:cubicBezTo>
                  <a:cubicBezTo>
                    <a:pt x="31219" y="24373"/>
                    <a:pt x="31219" y="24340"/>
                    <a:pt x="31329" y="24340"/>
                  </a:cubicBezTo>
                  <a:cubicBezTo>
                    <a:pt x="31352" y="24340"/>
                    <a:pt x="31380" y="24341"/>
                    <a:pt x="31415" y="24344"/>
                  </a:cubicBezTo>
                  <a:lnTo>
                    <a:pt x="31415" y="24344"/>
                  </a:lnTo>
                  <a:cubicBezTo>
                    <a:pt x="31413" y="24344"/>
                    <a:pt x="31411" y="24344"/>
                    <a:pt x="31410" y="24344"/>
                  </a:cubicBezTo>
                  <a:cubicBezTo>
                    <a:pt x="31296" y="24344"/>
                    <a:pt x="31289" y="24612"/>
                    <a:pt x="31464" y="24643"/>
                  </a:cubicBezTo>
                  <a:cubicBezTo>
                    <a:pt x="31506" y="24649"/>
                    <a:pt x="31548" y="24652"/>
                    <a:pt x="31589" y="24652"/>
                  </a:cubicBezTo>
                  <a:cubicBezTo>
                    <a:pt x="31693" y="24652"/>
                    <a:pt x="31796" y="24633"/>
                    <a:pt x="31894" y="24596"/>
                  </a:cubicBezTo>
                  <a:cubicBezTo>
                    <a:pt x="32177" y="24496"/>
                    <a:pt x="32177" y="24428"/>
                    <a:pt x="32156" y="24197"/>
                  </a:cubicBezTo>
                  <a:cubicBezTo>
                    <a:pt x="32197" y="24193"/>
                    <a:pt x="32229" y="24190"/>
                    <a:pt x="32256" y="24190"/>
                  </a:cubicBezTo>
                  <a:cubicBezTo>
                    <a:pt x="32380" y="24190"/>
                    <a:pt x="32365" y="24243"/>
                    <a:pt x="32465" y="24360"/>
                  </a:cubicBezTo>
                  <a:cubicBezTo>
                    <a:pt x="32465" y="24360"/>
                    <a:pt x="32538" y="24108"/>
                    <a:pt x="32523" y="24045"/>
                  </a:cubicBezTo>
                  <a:lnTo>
                    <a:pt x="32523" y="24045"/>
                  </a:lnTo>
                  <a:cubicBezTo>
                    <a:pt x="32575" y="24250"/>
                    <a:pt x="32680" y="24433"/>
                    <a:pt x="32816" y="24590"/>
                  </a:cubicBezTo>
                  <a:cubicBezTo>
                    <a:pt x="32926" y="24454"/>
                    <a:pt x="33010" y="24297"/>
                    <a:pt x="33068" y="24129"/>
                  </a:cubicBezTo>
                  <a:cubicBezTo>
                    <a:pt x="33136" y="23841"/>
                    <a:pt x="33393" y="23825"/>
                    <a:pt x="33629" y="23736"/>
                  </a:cubicBezTo>
                  <a:cubicBezTo>
                    <a:pt x="33755" y="23699"/>
                    <a:pt x="34195" y="23484"/>
                    <a:pt x="34054" y="23306"/>
                  </a:cubicBezTo>
                  <a:cubicBezTo>
                    <a:pt x="33933" y="23169"/>
                    <a:pt x="33802" y="23038"/>
                    <a:pt x="33671" y="22918"/>
                  </a:cubicBezTo>
                  <a:cubicBezTo>
                    <a:pt x="33690" y="22897"/>
                    <a:pt x="33712" y="22888"/>
                    <a:pt x="33736" y="22888"/>
                  </a:cubicBezTo>
                  <a:cubicBezTo>
                    <a:pt x="33844" y="22888"/>
                    <a:pt x="33993" y="23059"/>
                    <a:pt x="34066" y="23130"/>
                  </a:cubicBezTo>
                  <a:lnTo>
                    <a:pt x="34066" y="23130"/>
                  </a:lnTo>
                  <a:cubicBezTo>
                    <a:pt x="34013" y="23072"/>
                    <a:pt x="34133" y="23039"/>
                    <a:pt x="34249" y="23039"/>
                  </a:cubicBezTo>
                  <a:cubicBezTo>
                    <a:pt x="34312" y="23039"/>
                    <a:pt x="34373" y="23048"/>
                    <a:pt x="34405" y="23070"/>
                  </a:cubicBezTo>
                  <a:cubicBezTo>
                    <a:pt x="34457" y="23108"/>
                    <a:pt x="34528" y="23170"/>
                    <a:pt x="34599" y="23170"/>
                  </a:cubicBezTo>
                  <a:cubicBezTo>
                    <a:pt x="34635" y="23170"/>
                    <a:pt x="34670" y="23154"/>
                    <a:pt x="34704" y="23112"/>
                  </a:cubicBezTo>
                  <a:lnTo>
                    <a:pt x="34243" y="22784"/>
                  </a:lnTo>
                  <a:lnTo>
                    <a:pt x="34243" y="22784"/>
                  </a:lnTo>
                  <a:cubicBezTo>
                    <a:pt x="34273" y="22804"/>
                    <a:pt x="34305" y="22813"/>
                    <a:pt x="34338" y="22813"/>
                  </a:cubicBezTo>
                  <a:cubicBezTo>
                    <a:pt x="34589" y="22813"/>
                    <a:pt x="34893" y="22283"/>
                    <a:pt x="34929" y="22100"/>
                  </a:cubicBezTo>
                  <a:lnTo>
                    <a:pt x="34929" y="22100"/>
                  </a:lnTo>
                  <a:cubicBezTo>
                    <a:pt x="34906" y="22164"/>
                    <a:pt x="34862" y="22184"/>
                    <a:pt x="34813" y="22184"/>
                  </a:cubicBezTo>
                  <a:cubicBezTo>
                    <a:pt x="34753" y="22184"/>
                    <a:pt x="34685" y="22154"/>
                    <a:pt x="34636" y="22137"/>
                  </a:cubicBezTo>
                  <a:cubicBezTo>
                    <a:pt x="34746" y="21916"/>
                    <a:pt x="35275" y="21901"/>
                    <a:pt x="35066" y="21560"/>
                  </a:cubicBezTo>
                  <a:cubicBezTo>
                    <a:pt x="35034" y="21523"/>
                    <a:pt x="34782" y="21266"/>
                    <a:pt x="34955" y="21240"/>
                  </a:cubicBezTo>
                  <a:cubicBezTo>
                    <a:pt x="34959" y="21239"/>
                    <a:pt x="34962" y="21239"/>
                    <a:pt x="34966" y="21239"/>
                  </a:cubicBezTo>
                  <a:cubicBezTo>
                    <a:pt x="35027" y="21239"/>
                    <a:pt x="35161" y="21347"/>
                    <a:pt x="35234" y="21347"/>
                  </a:cubicBezTo>
                  <a:cubicBezTo>
                    <a:pt x="35268" y="21347"/>
                    <a:pt x="35289" y="21325"/>
                    <a:pt x="35286" y="21261"/>
                  </a:cubicBezTo>
                  <a:cubicBezTo>
                    <a:pt x="35275" y="21020"/>
                    <a:pt x="35108" y="20957"/>
                    <a:pt x="35144" y="20679"/>
                  </a:cubicBezTo>
                  <a:cubicBezTo>
                    <a:pt x="35170" y="20469"/>
                    <a:pt x="35233" y="20280"/>
                    <a:pt x="35165" y="20055"/>
                  </a:cubicBezTo>
                  <a:cubicBezTo>
                    <a:pt x="35132" y="19951"/>
                    <a:pt x="35027" y="19891"/>
                    <a:pt x="34944" y="19891"/>
                  </a:cubicBezTo>
                  <a:cubicBezTo>
                    <a:pt x="34868" y="19891"/>
                    <a:pt x="34810" y="19940"/>
                    <a:pt x="34840" y="20050"/>
                  </a:cubicBezTo>
                  <a:cubicBezTo>
                    <a:pt x="34798" y="19945"/>
                    <a:pt x="34772" y="19835"/>
                    <a:pt x="34767" y="19719"/>
                  </a:cubicBezTo>
                  <a:cubicBezTo>
                    <a:pt x="34767" y="19615"/>
                    <a:pt x="34851" y="19541"/>
                    <a:pt x="34893" y="19442"/>
                  </a:cubicBezTo>
                  <a:cubicBezTo>
                    <a:pt x="34919" y="19379"/>
                    <a:pt x="34856" y="19326"/>
                    <a:pt x="34814" y="19284"/>
                  </a:cubicBezTo>
                  <a:cubicBezTo>
                    <a:pt x="34776" y="19248"/>
                    <a:pt x="34741" y="19235"/>
                    <a:pt x="34704" y="19235"/>
                  </a:cubicBezTo>
                  <a:cubicBezTo>
                    <a:pt x="34645" y="19235"/>
                    <a:pt x="34581" y="19269"/>
                    <a:pt x="34494" y="19295"/>
                  </a:cubicBezTo>
                  <a:cubicBezTo>
                    <a:pt x="34590" y="19336"/>
                    <a:pt x="34577" y="19391"/>
                    <a:pt x="34510" y="19391"/>
                  </a:cubicBezTo>
                  <a:cubicBezTo>
                    <a:pt x="34492" y="19391"/>
                    <a:pt x="34471" y="19387"/>
                    <a:pt x="34447" y="19379"/>
                  </a:cubicBezTo>
                  <a:cubicBezTo>
                    <a:pt x="34353" y="19347"/>
                    <a:pt x="34253" y="19263"/>
                    <a:pt x="34263" y="19169"/>
                  </a:cubicBezTo>
                  <a:cubicBezTo>
                    <a:pt x="34272" y="19095"/>
                    <a:pt x="34349" y="19085"/>
                    <a:pt x="34432" y="19085"/>
                  </a:cubicBezTo>
                  <a:cubicBezTo>
                    <a:pt x="34460" y="19085"/>
                    <a:pt x="34490" y="19086"/>
                    <a:pt x="34517" y="19086"/>
                  </a:cubicBezTo>
                  <a:cubicBezTo>
                    <a:pt x="34599" y="19086"/>
                    <a:pt x="34663" y="19076"/>
                    <a:pt x="34636" y="18991"/>
                  </a:cubicBezTo>
                  <a:cubicBezTo>
                    <a:pt x="34614" y="18916"/>
                    <a:pt x="34438" y="18611"/>
                    <a:pt x="34304" y="18611"/>
                  </a:cubicBezTo>
                  <a:cubicBezTo>
                    <a:pt x="34278" y="18611"/>
                    <a:pt x="34253" y="18622"/>
                    <a:pt x="34232" y="18650"/>
                  </a:cubicBezTo>
                  <a:cubicBezTo>
                    <a:pt x="34160" y="18744"/>
                    <a:pt x="34132" y="18806"/>
                    <a:pt x="34058" y="18806"/>
                  </a:cubicBezTo>
                  <a:cubicBezTo>
                    <a:pt x="34028" y="18806"/>
                    <a:pt x="33992" y="18796"/>
                    <a:pt x="33944" y="18776"/>
                  </a:cubicBezTo>
                  <a:cubicBezTo>
                    <a:pt x="33839" y="18723"/>
                    <a:pt x="33744" y="18624"/>
                    <a:pt x="33823" y="18514"/>
                  </a:cubicBezTo>
                  <a:cubicBezTo>
                    <a:pt x="33938" y="18346"/>
                    <a:pt x="34478" y="18388"/>
                    <a:pt x="34489" y="18335"/>
                  </a:cubicBezTo>
                  <a:cubicBezTo>
                    <a:pt x="34510" y="18236"/>
                    <a:pt x="34442" y="18110"/>
                    <a:pt x="34358" y="18052"/>
                  </a:cubicBezTo>
                  <a:cubicBezTo>
                    <a:pt x="34327" y="18031"/>
                    <a:pt x="34298" y="18024"/>
                    <a:pt x="34268" y="18024"/>
                  </a:cubicBezTo>
                  <a:cubicBezTo>
                    <a:pt x="34215" y="18024"/>
                    <a:pt x="34162" y="18046"/>
                    <a:pt x="34109" y="18046"/>
                  </a:cubicBezTo>
                  <a:cubicBezTo>
                    <a:pt x="34084" y="18046"/>
                    <a:pt x="34058" y="18041"/>
                    <a:pt x="34033" y="18026"/>
                  </a:cubicBezTo>
                  <a:cubicBezTo>
                    <a:pt x="33833" y="17905"/>
                    <a:pt x="34389" y="17790"/>
                    <a:pt x="34237" y="17669"/>
                  </a:cubicBezTo>
                  <a:cubicBezTo>
                    <a:pt x="34145" y="17595"/>
                    <a:pt x="34043" y="17569"/>
                    <a:pt x="33937" y="17569"/>
                  </a:cubicBezTo>
                  <a:cubicBezTo>
                    <a:pt x="33862" y="17569"/>
                    <a:pt x="33785" y="17582"/>
                    <a:pt x="33708" y="17601"/>
                  </a:cubicBezTo>
                  <a:cubicBezTo>
                    <a:pt x="33839" y="17565"/>
                    <a:pt x="34022" y="17544"/>
                    <a:pt x="34122" y="17449"/>
                  </a:cubicBezTo>
                  <a:cubicBezTo>
                    <a:pt x="34237" y="17339"/>
                    <a:pt x="34368" y="17087"/>
                    <a:pt x="34248" y="16972"/>
                  </a:cubicBezTo>
                  <a:cubicBezTo>
                    <a:pt x="34244" y="16969"/>
                    <a:pt x="34239" y="16967"/>
                    <a:pt x="34234" y="16967"/>
                  </a:cubicBezTo>
                  <a:cubicBezTo>
                    <a:pt x="34194" y="16967"/>
                    <a:pt x="34120" y="17060"/>
                    <a:pt x="34043" y="17060"/>
                  </a:cubicBezTo>
                  <a:cubicBezTo>
                    <a:pt x="34024" y="17060"/>
                    <a:pt x="34004" y="17054"/>
                    <a:pt x="33986" y="17040"/>
                  </a:cubicBezTo>
                  <a:cubicBezTo>
                    <a:pt x="33902" y="16972"/>
                    <a:pt x="33886" y="16852"/>
                    <a:pt x="33886" y="16757"/>
                  </a:cubicBezTo>
                  <a:cubicBezTo>
                    <a:pt x="33891" y="16647"/>
                    <a:pt x="34017" y="16532"/>
                    <a:pt x="33980" y="16443"/>
                  </a:cubicBezTo>
                  <a:cubicBezTo>
                    <a:pt x="33928" y="16311"/>
                    <a:pt x="33655" y="16390"/>
                    <a:pt x="33708" y="16222"/>
                  </a:cubicBezTo>
                  <a:cubicBezTo>
                    <a:pt x="33739" y="16133"/>
                    <a:pt x="34038" y="16034"/>
                    <a:pt x="33881" y="15960"/>
                  </a:cubicBezTo>
                  <a:cubicBezTo>
                    <a:pt x="33723" y="15882"/>
                    <a:pt x="33451" y="15976"/>
                    <a:pt x="33393" y="15777"/>
                  </a:cubicBezTo>
                  <a:lnTo>
                    <a:pt x="33550" y="15735"/>
                  </a:lnTo>
                  <a:cubicBezTo>
                    <a:pt x="33579" y="15713"/>
                    <a:pt x="33604" y="15702"/>
                    <a:pt x="33624" y="15702"/>
                  </a:cubicBezTo>
                  <a:cubicBezTo>
                    <a:pt x="33647" y="15702"/>
                    <a:pt x="33665" y="15717"/>
                    <a:pt x="33676" y="15745"/>
                  </a:cubicBezTo>
                  <a:cubicBezTo>
                    <a:pt x="33739" y="15745"/>
                    <a:pt x="33477" y="15446"/>
                    <a:pt x="33466" y="15410"/>
                  </a:cubicBezTo>
                  <a:cubicBezTo>
                    <a:pt x="33419" y="15300"/>
                    <a:pt x="33535" y="15210"/>
                    <a:pt x="33466" y="15121"/>
                  </a:cubicBezTo>
                  <a:cubicBezTo>
                    <a:pt x="33393" y="15027"/>
                    <a:pt x="33325" y="15032"/>
                    <a:pt x="33288" y="14906"/>
                  </a:cubicBezTo>
                  <a:cubicBezTo>
                    <a:pt x="33252" y="14807"/>
                    <a:pt x="33246" y="14697"/>
                    <a:pt x="33283" y="14597"/>
                  </a:cubicBezTo>
                  <a:cubicBezTo>
                    <a:pt x="33335" y="14403"/>
                    <a:pt x="33047" y="14408"/>
                    <a:pt x="33005" y="14256"/>
                  </a:cubicBezTo>
                  <a:cubicBezTo>
                    <a:pt x="32963" y="14099"/>
                    <a:pt x="33225" y="13957"/>
                    <a:pt x="33183" y="13805"/>
                  </a:cubicBezTo>
                  <a:cubicBezTo>
                    <a:pt x="33147" y="13685"/>
                    <a:pt x="32916" y="13679"/>
                    <a:pt x="32837" y="13585"/>
                  </a:cubicBezTo>
                  <a:cubicBezTo>
                    <a:pt x="32717" y="13444"/>
                    <a:pt x="33152" y="13360"/>
                    <a:pt x="33252" y="13328"/>
                  </a:cubicBezTo>
                  <a:cubicBezTo>
                    <a:pt x="33115" y="13260"/>
                    <a:pt x="32974" y="13213"/>
                    <a:pt x="32827" y="13181"/>
                  </a:cubicBezTo>
                  <a:cubicBezTo>
                    <a:pt x="32462" y="13124"/>
                    <a:pt x="32740" y="13025"/>
                    <a:pt x="32950" y="12962"/>
                  </a:cubicBezTo>
                  <a:lnTo>
                    <a:pt x="32950" y="12962"/>
                  </a:lnTo>
                  <a:cubicBezTo>
                    <a:pt x="32923" y="12970"/>
                    <a:pt x="32900" y="12973"/>
                    <a:pt x="32879" y="12973"/>
                  </a:cubicBezTo>
                  <a:cubicBezTo>
                    <a:pt x="32674" y="12973"/>
                    <a:pt x="32704" y="12634"/>
                    <a:pt x="32538" y="12634"/>
                  </a:cubicBezTo>
                  <a:cubicBezTo>
                    <a:pt x="32524" y="12634"/>
                    <a:pt x="32508" y="12636"/>
                    <a:pt x="32491" y="12641"/>
                  </a:cubicBezTo>
                  <a:cubicBezTo>
                    <a:pt x="32575" y="12521"/>
                    <a:pt x="32675" y="12390"/>
                    <a:pt x="32643" y="12248"/>
                  </a:cubicBezTo>
                  <a:lnTo>
                    <a:pt x="32643" y="12248"/>
                  </a:lnTo>
                  <a:cubicBezTo>
                    <a:pt x="32610" y="12259"/>
                    <a:pt x="32585" y="12264"/>
                    <a:pt x="32565" y="12264"/>
                  </a:cubicBezTo>
                  <a:cubicBezTo>
                    <a:pt x="32490" y="12264"/>
                    <a:pt x="32493" y="12194"/>
                    <a:pt x="32460" y="12107"/>
                  </a:cubicBezTo>
                  <a:cubicBezTo>
                    <a:pt x="32397" y="11960"/>
                    <a:pt x="32161" y="11939"/>
                    <a:pt x="32119" y="11802"/>
                  </a:cubicBezTo>
                  <a:cubicBezTo>
                    <a:pt x="32109" y="11771"/>
                    <a:pt x="32565" y="11299"/>
                    <a:pt x="32308" y="11294"/>
                  </a:cubicBezTo>
                  <a:cubicBezTo>
                    <a:pt x="32238" y="11294"/>
                    <a:pt x="31989" y="11484"/>
                    <a:pt x="31906" y="11484"/>
                  </a:cubicBezTo>
                  <a:cubicBezTo>
                    <a:pt x="31877" y="11484"/>
                    <a:pt x="31868" y="11461"/>
                    <a:pt x="31894" y="11399"/>
                  </a:cubicBezTo>
                  <a:cubicBezTo>
                    <a:pt x="31951" y="11241"/>
                    <a:pt x="32040" y="11199"/>
                    <a:pt x="31852" y="11131"/>
                  </a:cubicBezTo>
                  <a:cubicBezTo>
                    <a:pt x="31852" y="11131"/>
                    <a:pt x="31616" y="11121"/>
                    <a:pt x="31637" y="11100"/>
                  </a:cubicBezTo>
                  <a:cubicBezTo>
                    <a:pt x="31731" y="10990"/>
                    <a:pt x="32077" y="11068"/>
                    <a:pt x="32129" y="10985"/>
                  </a:cubicBezTo>
                  <a:cubicBezTo>
                    <a:pt x="32140" y="10958"/>
                    <a:pt x="31983" y="10911"/>
                    <a:pt x="31983" y="10911"/>
                  </a:cubicBezTo>
                  <a:cubicBezTo>
                    <a:pt x="31873" y="10869"/>
                    <a:pt x="31878" y="10827"/>
                    <a:pt x="31841" y="10733"/>
                  </a:cubicBezTo>
                  <a:lnTo>
                    <a:pt x="31841" y="10733"/>
                  </a:lnTo>
                  <a:cubicBezTo>
                    <a:pt x="31852" y="10759"/>
                    <a:pt x="31868" y="10768"/>
                    <a:pt x="31887" y="10768"/>
                  </a:cubicBezTo>
                  <a:cubicBezTo>
                    <a:pt x="31927" y="10768"/>
                    <a:pt x="31981" y="10729"/>
                    <a:pt x="32030" y="10712"/>
                  </a:cubicBezTo>
                  <a:lnTo>
                    <a:pt x="32030" y="10712"/>
                  </a:lnTo>
                  <a:cubicBezTo>
                    <a:pt x="32017" y="10716"/>
                    <a:pt x="32006" y="10718"/>
                    <a:pt x="31997" y="10718"/>
                  </a:cubicBezTo>
                  <a:cubicBezTo>
                    <a:pt x="31918" y="10718"/>
                    <a:pt x="31951" y="10575"/>
                    <a:pt x="31904" y="10523"/>
                  </a:cubicBezTo>
                  <a:cubicBezTo>
                    <a:pt x="31881" y="10531"/>
                    <a:pt x="31847" y="10547"/>
                    <a:pt x="31818" y="10547"/>
                  </a:cubicBezTo>
                  <a:cubicBezTo>
                    <a:pt x="31807" y="10547"/>
                    <a:pt x="31797" y="10545"/>
                    <a:pt x="31789" y="10539"/>
                  </a:cubicBezTo>
                  <a:cubicBezTo>
                    <a:pt x="31684" y="10455"/>
                    <a:pt x="31610" y="10287"/>
                    <a:pt x="31752" y="10224"/>
                  </a:cubicBezTo>
                  <a:cubicBezTo>
                    <a:pt x="31924" y="10145"/>
                    <a:pt x="31865" y="9892"/>
                    <a:pt x="31717" y="9892"/>
                  </a:cubicBezTo>
                  <a:cubicBezTo>
                    <a:pt x="31698" y="9892"/>
                    <a:pt x="31679" y="9896"/>
                    <a:pt x="31658" y="9904"/>
                  </a:cubicBezTo>
                  <a:cubicBezTo>
                    <a:pt x="31603" y="9841"/>
                    <a:pt x="31604" y="9631"/>
                    <a:pt x="31478" y="9631"/>
                  </a:cubicBezTo>
                  <a:cubicBezTo>
                    <a:pt x="31459" y="9631"/>
                    <a:pt x="31437" y="9636"/>
                    <a:pt x="31411" y="9648"/>
                  </a:cubicBezTo>
                  <a:cubicBezTo>
                    <a:pt x="31453" y="9378"/>
                    <a:pt x="31628" y="8683"/>
                    <a:pt x="31139" y="8683"/>
                  </a:cubicBezTo>
                  <a:cubicBezTo>
                    <a:pt x="31134" y="8683"/>
                    <a:pt x="31128" y="8683"/>
                    <a:pt x="31123" y="8683"/>
                  </a:cubicBezTo>
                  <a:cubicBezTo>
                    <a:pt x="31899" y="8337"/>
                    <a:pt x="30688" y="8489"/>
                    <a:pt x="30766" y="8326"/>
                  </a:cubicBezTo>
                  <a:cubicBezTo>
                    <a:pt x="30834" y="8179"/>
                    <a:pt x="31081" y="7991"/>
                    <a:pt x="30819" y="7902"/>
                  </a:cubicBezTo>
                  <a:cubicBezTo>
                    <a:pt x="30792" y="7893"/>
                    <a:pt x="30687" y="7889"/>
                    <a:pt x="30571" y="7889"/>
                  </a:cubicBezTo>
                  <a:cubicBezTo>
                    <a:pt x="30411" y="7889"/>
                    <a:pt x="30232" y="7897"/>
                    <a:pt x="30221" y="7912"/>
                  </a:cubicBezTo>
                  <a:lnTo>
                    <a:pt x="30221" y="7912"/>
                  </a:lnTo>
                  <a:cubicBezTo>
                    <a:pt x="30326" y="7750"/>
                    <a:pt x="30577" y="7765"/>
                    <a:pt x="30389" y="7535"/>
                  </a:cubicBezTo>
                  <a:cubicBezTo>
                    <a:pt x="30364" y="7505"/>
                    <a:pt x="30338" y="7494"/>
                    <a:pt x="30312" y="7494"/>
                  </a:cubicBezTo>
                  <a:cubicBezTo>
                    <a:pt x="30254" y="7494"/>
                    <a:pt x="30195" y="7545"/>
                    <a:pt x="30140" y="7545"/>
                  </a:cubicBezTo>
                  <a:cubicBezTo>
                    <a:pt x="30111" y="7545"/>
                    <a:pt x="30084" y="7531"/>
                    <a:pt x="30058" y="7487"/>
                  </a:cubicBezTo>
                  <a:cubicBezTo>
                    <a:pt x="30163" y="7430"/>
                    <a:pt x="30446" y="7325"/>
                    <a:pt x="30473" y="7199"/>
                  </a:cubicBezTo>
                  <a:cubicBezTo>
                    <a:pt x="30490" y="7112"/>
                    <a:pt x="30396" y="6982"/>
                    <a:pt x="30294" y="6982"/>
                  </a:cubicBezTo>
                  <a:cubicBezTo>
                    <a:pt x="30273" y="6982"/>
                    <a:pt x="30252" y="6987"/>
                    <a:pt x="30232" y="7000"/>
                  </a:cubicBezTo>
                  <a:cubicBezTo>
                    <a:pt x="30223" y="7005"/>
                    <a:pt x="30213" y="7007"/>
                    <a:pt x="30203" y="7007"/>
                  </a:cubicBezTo>
                  <a:cubicBezTo>
                    <a:pt x="30097" y="7007"/>
                    <a:pt x="29924" y="6760"/>
                    <a:pt x="29891" y="6717"/>
                  </a:cubicBezTo>
                  <a:cubicBezTo>
                    <a:pt x="29823" y="6633"/>
                    <a:pt x="29629" y="6392"/>
                    <a:pt x="29728" y="6261"/>
                  </a:cubicBezTo>
                  <a:cubicBezTo>
                    <a:pt x="29864" y="6087"/>
                    <a:pt x="29891" y="5893"/>
                    <a:pt x="29655" y="5799"/>
                  </a:cubicBezTo>
                  <a:cubicBezTo>
                    <a:pt x="29629" y="5789"/>
                    <a:pt x="29603" y="5786"/>
                    <a:pt x="29576" y="5786"/>
                  </a:cubicBezTo>
                  <a:cubicBezTo>
                    <a:pt x="29533" y="5786"/>
                    <a:pt x="29489" y="5794"/>
                    <a:pt x="29448" y="5794"/>
                  </a:cubicBezTo>
                  <a:cubicBezTo>
                    <a:pt x="29401" y="5794"/>
                    <a:pt x="29357" y="5785"/>
                    <a:pt x="29319" y="5747"/>
                  </a:cubicBezTo>
                  <a:cubicBezTo>
                    <a:pt x="29230" y="5663"/>
                    <a:pt x="29199" y="5521"/>
                    <a:pt x="29162" y="5406"/>
                  </a:cubicBezTo>
                  <a:cubicBezTo>
                    <a:pt x="29157" y="5382"/>
                    <a:pt x="28988" y="4971"/>
                    <a:pt x="28920" y="4971"/>
                  </a:cubicBezTo>
                  <a:cubicBezTo>
                    <a:pt x="28914" y="4971"/>
                    <a:pt x="28909" y="4975"/>
                    <a:pt x="28905" y="4981"/>
                  </a:cubicBezTo>
                  <a:cubicBezTo>
                    <a:pt x="28865" y="5052"/>
                    <a:pt x="28828" y="5081"/>
                    <a:pt x="28794" y="5081"/>
                  </a:cubicBezTo>
                  <a:cubicBezTo>
                    <a:pt x="28678" y="5081"/>
                    <a:pt x="28591" y="4762"/>
                    <a:pt x="28522" y="4661"/>
                  </a:cubicBezTo>
                  <a:cubicBezTo>
                    <a:pt x="28454" y="4562"/>
                    <a:pt x="28375" y="4473"/>
                    <a:pt x="28281" y="4399"/>
                  </a:cubicBezTo>
                  <a:cubicBezTo>
                    <a:pt x="28237" y="4368"/>
                    <a:pt x="28214" y="4356"/>
                    <a:pt x="28200" y="4356"/>
                  </a:cubicBezTo>
                  <a:cubicBezTo>
                    <a:pt x="28181" y="4356"/>
                    <a:pt x="28179" y="4379"/>
                    <a:pt x="28160" y="4410"/>
                  </a:cubicBezTo>
                  <a:cubicBezTo>
                    <a:pt x="28156" y="4418"/>
                    <a:pt x="28150" y="4422"/>
                    <a:pt x="28144" y="4422"/>
                  </a:cubicBezTo>
                  <a:cubicBezTo>
                    <a:pt x="28102" y="4422"/>
                    <a:pt x="28033" y="4245"/>
                    <a:pt x="28024" y="4231"/>
                  </a:cubicBezTo>
                  <a:cubicBezTo>
                    <a:pt x="27967" y="4169"/>
                    <a:pt x="27898" y="4121"/>
                    <a:pt x="27825" y="4079"/>
                  </a:cubicBezTo>
                  <a:cubicBezTo>
                    <a:pt x="27746" y="4037"/>
                    <a:pt x="27426" y="3975"/>
                    <a:pt x="27552" y="3833"/>
                  </a:cubicBezTo>
                  <a:cubicBezTo>
                    <a:pt x="27699" y="3676"/>
                    <a:pt x="27542" y="3503"/>
                    <a:pt x="27400" y="3440"/>
                  </a:cubicBezTo>
                  <a:cubicBezTo>
                    <a:pt x="27385" y="3434"/>
                    <a:pt x="27371" y="3431"/>
                    <a:pt x="27358" y="3431"/>
                  </a:cubicBezTo>
                  <a:cubicBezTo>
                    <a:pt x="27278" y="3431"/>
                    <a:pt x="27242" y="3536"/>
                    <a:pt x="27176" y="3536"/>
                  </a:cubicBezTo>
                  <a:cubicBezTo>
                    <a:pt x="27155" y="3536"/>
                    <a:pt x="27131" y="3526"/>
                    <a:pt x="27101" y="3497"/>
                  </a:cubicBezTo>
                  <a:cubicBezTo>
                    <a:pt x="27196" y="3393"/>
                    <a:pt x="27306" y="3324"/>
                    <a:pt x="27196" y="3225"/>
                  </a:cubicBezTo>
                  <a:cubicBezTo>
                    <a:pt x="27177" y="3208"/>
                    <a:pt x="27160" y="3201"/>
                    <a:pt x="27144" y="3201"/>
                  </a:cubicBezTo>
                  <a:cubicBezTo>
                    <a:pt x="27004" y="3201"/>
                    <a:pt x="26950" y="3778"/>
                    <a:pt x="27002" y="3891"/>
                  </a:cubicBezTo>
                  <a:lnTo>
                    <a:pt x="27002" y="3885"/>
                  </a:lnTo>
                  <a:cubicBezTo>
                    <a:pt x="27065" y="4016"/>
                    <a:pt x="27290" y="4095"/>
                    <a:pt x="27138" y="4247"/>
                  </a:cubicBezTo>
                  <a:cubicBezTo>
                    <a:pt x="27175" y="4347"/>
                    <a:pt x="27421" y="4431"/>
                    <a:pt x="27269" y="4577"/>
                  </a:cubicBezTo>
                  <a:cubicBezTo>
                    <a:pt x="27329" y="4531"/>
                    <a:pt x="27458" y="4267"/>
                    <a:pt x="27563" y="4267"/>
                  </a:cubicBezTo>
                  <a:cubicBezTo>
                    <a:pt x="27577" y="4267"/>
                    <a:pt x="27591" y="4272"/>
                    <a:pt x="27605" y="4284"/>
                  </a:cubicBezTo>
                  <a:cubicBezTo>
                    <a:pt x="27694" y="4363"/>
                    <a:pt x="27573" y="4745"/>
                    <a:pt x="27731" y="4771"/>
                  </a:cubicBezTo>
                  <a:cubicBezTo>
                    <a:pt x="27733" y="4772"/>
                    <a:pt x="27735" y="4772"/>
                    <a:pt x="27737" y="4772"/>
                  </a:cubicBezTo>
                  <a:cubicBezTo>
                    <a:pt x="27787" y="4772"/>
                    <a:pt x="27836" y="4655"/>
                    <a:pt x="27851" y="4625"/>
                  </a:cubicBezTo>
                  <a:cubicBezTo>
                    <a:pt x="27880" y="4598"/>
                    <a:pt x="27908" y="4588"/>
                    <a:pt x="27934" y="4588"/>
                  </a:cubicBezTo>
                  <a:cubicBezTo>
                    <a:pt x="28001" y="4588"/>
                    <a:pt x="28056" y="4658"/>
                    <a:pt x="28098" y="4703"/>
                  </a:cubicBezTo>
                  <a:cubicBezTo>
                    <a:pt x="28171" y="4787"/>
                    <a:pt x="28271" y="4992"/>
                    <a:pt x="28071" y="5049"/>
                  </a:cubicBezTo>
                  <a:cubicBezTo>
                    <a:pt x="28055" y="5055"/>
                    <a:pt x="28038" y="5057"/>
                    <a:pt x="28020" y="5057"/>
                  </a:cubicBezTo>
                  <a:cubicBezTo>
                    <a:pt x="27912" y="5057"/>
                    <a:pt x="27789" y="4971"/>
                    <a:pt x="27692" y="4971"/>
                  </a:cubicBezTo>
                  <a:cubicBezTo>
                    <a:pt x="27645" y="4971"/>
                    <a:pt x="27604" y="4991"/>
                    <a:pt x="27573" y="5049"/>
                  </a:cubicBezTo>
                  <a:cubicBezTo>
                    <a:pt x="27481" y="5226"/>
                    <a:pt x="27541" y="5307"/>
                    <a:pt x="27651" y="5307"/>
                  </a:cubicBezTo>
                  <a:cubicBezTo>
                    <a:pt x="27692" y="5307"/>
                    <a:pt x="27739" y="5296"/>
                    <a:pt x="27788" y="5275"/>
                  </a:cubicBezTo>
                  <a:cubicBezTo>
                    <a:pt x="27814" y="5263"/>
                    <a:pt x="27839" y="5258"/>
                    <a:pt x="27865" y="5258"/>
                  </a:cubicBezTo>
                  <a:cubicBezTo>
                    <a:pt x="28086" y="5258"/>
                    <a:pt x="28298" y="5656"/>
                    <a:pt x="28118" y="5817"/>
                  </a:cubicBezTo>
                  <a:lnTo>
                    <a:pt x="28118" y="5817"/>
                  </a:lnTo>
                  <a:cubicBezTo>
                    <a:pt x="28169" y="5772"/>
                    <a:pt x="28284" y="5656"/>
                    <a:pt x="28351" y="5656"/>
                  </a:cubicBezTo>
                  <a:cubicBezTo>
                    <a:pt x="28362" y="5656"/>
                    <a:pt x="28373" y="5660"/>
                    <a:pt x="28381" y="5668"/>
                  </a:cubicBezTo>
                  <a:cubicBezTo>
                    <a:pt x="28432" y="5720"/>
                    <a:pt x="28517" y="5810"/>
                    <a:pt x="28610" y="5810"/>
                  </a:cubicBezTo>
                  <a:cubicBezTo>
                    <a:pt x="28639" y="5810"/>
                    <a:pt x="28670" y="5801"/>
                    <a:pt x="28701" y="5778"/>
                  </a:cubicBezTo>
                  <a:lnTo>
                    <a:pt x="28701" y="5778"/>
                  </a:lnTo>
                  <a:cubicBezTo>
                    <a:pt x="28438" y="5977"/>
                    <a:pt x="28921" y="6628"/>
                    <a:pt x="29026" y="6774"/>
                  </a:cubicBezTo>
                  <a:cubicBezTo>
                    <a:pt x="29230" y="7068"/>
                    <a:pt x="29524" y="7147"/>
                    <a:pt x="29912" y="7210"/>
                  </a:cubicBezTo>
                  <a:cubicBezTo>
                    <a:pt x="29888" y="7207"/>
                    <a:pt x="29814" y="7200"/>
                    <a:pt x="29733" y="7200"/>
                  </a:cubicBezTo>
                  <a:cubicBezTo>
                    <a:pt x="29611" y="7200"/>
                    <a:pt x="29473" y="7216"/>
                    <a:pt x="29461" y="7288"/>
                  </a:cubicBezTo>
                  <a:lnTo>
                    <a:pt x="29555" y="7388"/>
                  </a:lnTo>
                  <a:cubicBezTo>
                    <a:pt x="29587" y="7440"/>
                    <a:pt x="29571" y="7393"/>
                    <a:pt x="29497" y="7477"/>
                  </a:cubicBezTo>
                  <a:cubicBezTo>
                    <a:pt x="29410" y="7577"/>
                    <a:pt x="29392" y="7686"/>
                    <a:pt x="29481" y="7686"/>
                  </a:cubicBezTo>
                  <a:cubicBezTo>
                    <a:pt x="29509" y="7686"/>
                    <a:pt x="29547" y="7675"/>
                    <a:pt x="29597" y="7650"/>
                  </a:cubicBezTo>
                  <a:cubicBezTo>
                    <a:pt x="29673" y="7610"/>
                    <a:pt x="29723" y="7572"/>
                    <a:pt x="29767" y="7572"/>
                  </a:cubicBezTo>
                  <a:cubicBezTo>
                    <a:pt x="29798" y="7572"/>
                    <a:pt x="29826" y="7592"/>
                    <a:pt x="29859" y="7645"/>
                  </a:cubicBezTo>
                  <a:cubicBezTo>
                    <a:pt x="29906" y="7708"/>
                    <a:pt x="29943" y="7781"/>
                    <a:pt x="29964" y="7860"/>
                  </a:cubicBezTo>
                  <a:cubicBezTo>
                    <a:pt x="29969" y="7928"/>
                    <a:pt x="29885" y="7959"/>
                    <a:pt x="29901" y="7991"/>
                  </a:cubicBezTo>
                  <a:lnTo>
                    <a:pt x="30079" y="8326"/>
                  </a:lnTo>
                  <a:cubicBezTo>
                    <a:pt x="30106" y="8375"/>
                    <a:pt x="30149" y="8394"/>
                    <a:pt x="30198" y="8394"/>
                  </a:cubicBezTo>
                  <a:cubicBezTo>
                    <a:pt x="30343" y="8394"/>
                    <a:pt x="30542" y="8229"/>
                    <a:pt x="30520" y="8185"/>
                  </a:cubicBezTo>
                  <a:lnTo>
                    <a:pt x="30520" y="8185"/>
                  </a:lnTo>
                  <a:cubicBezTo>
                    <a:pt x="30571" y="8286"/>
                    <a:pt x="30326" y="8704"/>
                    <a:pt x="30300" y="8835"/>
                  </a:cubicBezTo>
                  <a:cubicBezTo>
                    <a:pt x="30281" y="8915"/>
                    <a:pt x="30287" y="8985"/>
                    <a:pt x="30317" y="8985"/>
                  </a:cubicBezTo>
                  <a:cubicBezTo>
                    <a:pt x="30336" y="8985"/>
                    <a:pt x="30366" y="8956"/>
                    <a:pt x="30405" y="8882"/>
                  </a:cubicBezTo>
                  <a:cubicBezTo>
                    <a:pt x="30447" y="8811"/>
                    <a:pt x="30547" y="8683"/>
                    <a:pt x="30602" y="8683"/>
                  </a:cubicBezTo>
                  <a:cubicBezTo>
                    <a:pt x="30629" y="8683"/>
                    <a:pt x="30646" y="8713"/>
                    <a:pt x="30640" y="8793"/>
                  </a:cubicBezTo>
                  <a:cubicBezTo>
                    <a:pt x="30635" y="8924"/>
                    <a:pt x="30604" y="9055"/>
                    <a:pt x="30546" y="9176"/>
                  </a:cubicBezTo>
                  <a:cubicBezTo>
                    <a:pt x="30541" y="9190"/>
                    <a:pt x="30493" y="9278"/>
                    <a:pt x="30488" y="9310"/>
                  </a:cubicBezTo>
                  <a:lnTo>
                    <a:pt x="30488" y="9310"/>
                  </a:lnTo>
                  <a:cubicBezTo>
                    <a:pt x="30503" y="9261"/>
                    <a:pt x="30749" y="9108"/>
                    <a:pt x="30813" y="9108"/>
                  </a:cubicBezTo>
                  <a:cubicBezTo>
                    <a:pt x="30897" y="9108"/>
                    <a:pt x="30646" y="9501"/>
                    <a:pt x="30625" y="9537"/>
                  </a:cubicBezTo>
                  <a:cubicBezTo>
                    <a:pt x="30553" y="9666"/>
                    <a:pt x="30538" y="9713"/>
                    <a:pt x="30555" y="9713"/>
                  </a:cubicBezTo>
                  <a:cubicBezTo>
                    <a:pt x="30605" y="9713"/>
                    <a:pt x="30921" y="9322"/>
                    <a:pt x="30939" y="9322"/>
                  </a:cubicBezTo>
                  <a:cubicBezTo>
                    <a:pt x="30939" y="9322"/>
                    <a:pt x="30939" y="9322"/>
                    <a:pt x="30939" y="9322"/>
                  </a:cubicBezTo>
                  <a:cubicBezTo>
                    <a:pt x="31020" y="9346"/>
                    <a:pt x="30781" y="9760"/>
                    <a:pt x="30906" y="9760"/>
                  </a:cubicBezTo>
                  <a:cubicBezTo>
                    <a:pt x="30918" y="9760"/>
                    <a:pt x="30933" y="9757"/>
                    <a:pt x="30952" y="9748"/>
                  </a:cubicBezTo>
                  <a:lnTo>
                    <a:pt x="30952" y="9748"/>
                  </a:lnTo>
                  <a:cubicBezTo>
                    <a:pt x="30733" y="9847"/>
                    <a:pt x="31113" y="10518"/>
                    <a:pt x="31165" y="10644"/>
                  </a:cubicBezTo>
                  <a:cubicBezTo>
                    <a:pt x="31243" y="10806"/>
                    <a:pt x="31374" y="10890"/>
                    <a:pt x="31464" y="11026"/>
                  </a:cubicBezTo>
                  <a:cubicBezTo>
                    <a:pt x="31527" y="11126"/>
                    <a:pt x="31333" y="11289"/>
                    <a:pt x="31443" y="11346"/>
                  </a:cubicBezTo>
                  <a:cubicBezTo>
                    <a:pt x="31506" y="11372"/>
                    <a:pt x="31752" y="11414"/>
                    <a:pt x="31773" y="11477"/>
                  </a:cubicBezTo>
                  <a:lnTo>
                    <a:pt x="31773" y="11477"/>
                  </a:lnTo>
                  <a:cubicBezTo>
                    <a:pt x="31771" y="11474"/>
                    <a:pt x="31702" y="11470"/>
                    <a:pt x="31618" y="11470"/>
                  </a:cubicBezTo>
                  <a:cubicBezTo>
                    <a:pt x="31431" y="11470"/>
                    <a:pt x="31168" y="11490"/>
                    <a:pt x="31380" y="11587"/>
                  </a:cubicBezTo>
                  <a:cubicBezTo>
                    <a:pt x="31493" y="11642"/>
                    <a:pt x="31528" y="11777"/>
                    <a:pt x="31662" y="11777"/>
                  </a:cubicBezTo>
                  <a:cubicBezTo>
                    <a:pt x="31684" y="11777"/>
                    <a:pt x="31708" y="11774"/>
                    <a:pt x="31736" y="11766"/>
                  </a:cubicBezTo>
                  <a:cubicBezTo>
                    <a:pt x="31752" y="11761"/>
                    <a:pt x="31764" y="11759"/>
                    <a:pt x="31775" y="11759"/>
                  </a:cubicBezTo>
                  <a:cubicBezTo>
                    <a:pt x="31874" y="11759"/>
                    <a:pt x="31791" y="11940"/>
                    <a:pt x="31884" y="11940"/>
                  </a:cubicBezTo>
                  <a:cubicBezTo>
                    <a:pt x="31893" y="11940"/>
                    <a:pt x="31905" y="11938"/>
                    <a:pt x="31920" y="11934"/>
                  </a:cubicBezTo>
                  <a:lnTo>
                    <a:pt x="31920" y="11934"/>
                  </a:lnTo>
                  <a:cubicBezTo>
                    <a:pt x="31731" y="11996"/>
                    <a:pt x="31605" y="12075"/>
                    <a:pt x="31610" y="12259"/>
                  </a:cubicBezTo>
                  <a:cubicBezTo>
                    <a:pt x="31610" y="12310"/>
                    <a:pt x="31694" y="12319"/>
                    <a:pt x="31802" y="12319"/>
                  </a:cubicBezTo>
                  <a:cubicBezTo>
                    <a:pt x="31865" y="12319"/>
                    <a:pt x="31938" y="12316"/>
                    <a:pt x="32006" y="12316"/>
                  </a:cubicBezTo>
                  <a:cubicBezTo>
                    <a:pt x="32106" y="12316"/>
                    <a:pt x="32199" y="12323"/>
                    <a:pt x="32245" y="12358"/>
                  </a:cubicBezTo>
                  <a:cubicBezTo>
                    <a:pt x="32586" y="12610"/>
                    <a:pt x="31841" y="12872"/>
                    <a:pt x="31637" y="12935"/>
                  </a:cubicBezTo>
                  <a:cubicBezTo>
                    <a:pt x="31894" y="12977"/>
                    <a:pt x="32145" y="13050"/>
                    <a:pt x="32386" y="13150"/>
                  </a:cubicBezTo>
                  <a:cubicBezTo>
                    <a:pt x="32266" y="13239"/>
                    <a:pt x="32161" y="13349"/>
                    <a:pt x="32072" y="13475"/>
                  </a:cubicBezTo>
                  <a:cubicBezTo>
                    <a:pt x="32091" y="13469"/>
                    <a:pt x="32107" y="13466"/>
                    <a:pt x="32122" y="13466"/>
                  </a:cubicBezTo>
                  <a:cubicBezTo>
                    <a:pt x="32239" y="13466"/>
                    <a:pt x="32241" y="13635"/>
                    <a:pt x="32297" y="13700"/>
                  </a:cubicBezTo>
                  <a:cubicBezTo>
                    <a:pt x="32325" y="13737"/>
                    <a:pt x="32552" y="13860"/>
                    <a:pt x="32634" y="13860"/>
                  </a:cubicBezTo>
                  <a:cubicBezTo>
                    <a:pt x="32646" y="13860"/>
                    <a:pt x="32654" y="13857"/>
                    <a:pt x="32659" y="13853"/>
                  </a:cubicBezTo>
                  <a:lnTo>
                    <a:pt x="32659" y="13853"/>
                  </a:lnTo>
                  <a:cubicBezTo>
                    <a:pt x="32512" y="13999"/>
                    <a:pt x="32135" y="13942"/>
                    <a:pt x="32381" y="14204"/>
                  </a:cubicBezTo>
                  <a:cubicBezTo>
                    <a:pt x="32554" y="14393"/>
                    <a:pt x="32491" y="14476"/>
                    <a:pt x="32250" y="14545"/>
                  </a:cubicBezTo>
                  <a:cubicBezTo>
                    <a:pt x="32264" y="14602"/>
                    <a:pt x="32295" y="14614"/>
                    <a:pt x="32332" y="14614"/>
                  </a:cubicBezTo>
                  <a:cubicBezTo>
                    <a:pt x="32363" y="14614"/>
                    <a:pt x="32399" y="14605"/>
                    <a:pt x="32434" y="14605"/>
                  </a:cubicBezTo>
                  <a:cubicBezTo>
                    <a:pt x="32450" y="14605"/>
                    <a:pt x="32466" y="14607"/>
                    <a:pt x="32481" y="14613"/>
                  </a:cubicBezTo>
                  <a:cubicBezTo>
                    <a:pt x="32612" y="14649"/>
                    <a:pt x="32570" y="14849"/>
                    <a:pt x="32664" y="14922"/>
                  </a:cubicBezTo>
                  <a:cubicBezTo>
                    <a:pt x="32689" y="14941"/>
                    <a:pt x="32715" y="14948"/>
                    <a:pt x="32741" y="14948"/>
                  </a:cubicBezTo>
                  <a:cubicBezTo>
                    <a:pt x="32801" y="14948"/>
                    <a:pt x="32864" y="14914"/>
                    <a:pt x="32926" y="14914"/>
                  </a:cubicBezTo>
                  <a:cubicBezTo>
                    <a:pt x="32942" y="14914"/>
                    <a:pt x="32958" y="14917"/>
                    <a:pt x="32974" y="14922"/>
                  </a:cubicBezTo>
                  <a:cubicBezTo>
                    <a:pt x="33069" y="14951"/>
                    <a:pt x="33025" y="15089"/>
                    <a:pt x="33104" y="15089"/>
                  </a:cubicBezTo>
                  <a:cubicBezTo>
                    <a:pt x="33112" y="15089"/>
                    <a:pt x="33121" y="15087"/>
                    <a:pt x="33131" y="15085"/>
                  </a:cubicBezTo>
                  <a:lnTo>
                    <a:pt x="33131" y="15085"/>
                  </a:lnTo>
                  <a:cubicBezTo>
                    <a:pt x="32942" y="15137"/>
                    <a:pt x="32947" y="15106"/>
                    <a:pt x="32989" y="15252"/>
                  </a:cubicBezTo>
                  <a:lnTo>
                    <a:pt x="33068" y="15541"/>
                  </a:lnTo>
                  <a:cubicBezTo>
                    <a:pt x="33017" y="15555"/>
                    <a:pt x="32949" y="15576"/>
                    <a:pt x="32891" y="15576"/>
                  </a:cubicBezTo>
                  <a:cubicBezTo>
                    <a:pt x="32841" y="15576"/>
                    <a:pt x="32799" y="15560"/>
                    <a:pt x="32785" y="15509"/>
                  </a:cubicBezTo>
                  <a:cubicBezTo>
                    <a:pt x="32734" y="15488"/>
                    <a:pt x="32745" y="15432"/>
                    <a:pt x="32685" y="15432"/>
                  </a:cubicBezTo>
                  <a:cubicBezTo>
                    <a:pt x="32672" y="15432"/>
                    <a:pt x="32655" y="15434"/>
                    <a:pt x="32633" y="15441"/>
                  </a:cubicBezTo>
                  <a:cubicBezTo>
                    <a:pt x="32717" y="15724"/>
                    <a:pt x="32989" y="15688"/>
                    <a:pt x="33183" y="15871"/>
                  </a:cubicBezTo>
                  <a:cubicBezTo>
                    <a:pt x="33279" y="15959"/>
                    <a:pt x="33227" y="15982"/>
                    <a:pt x="33148" y="15982"/>
                  </a:cubicBezTo>
                  <a:cubicBezTo>
                    <a:pt x="33062" y="15982"/>
                    <a:pt x="32942" y="15955"/>
                    <a:pt x="32942" y="15955"/>
                  </a:cubicBezTo>
                  <a:lnTo>
                    <a:pt x="32942" y="15955"/>
                  </a:lnTo>
                  <a:cubicBezTo>
                    <a:pt x="32932" y="15960"/>
                    <a:pt x="33084" y="16102"/>
                    <a:pt x="33084" y="16102"/>
                  </a:cubicBezTo>
                  <a:cubicBezTo>
                    <a:pt x="33220" y="16159"/>
                    <a:pt x="33225" y="16186"/>
                    <a:pt x="33141" y="16306"/>
                  </a:cubicBezTo>
                  <a:cubicBezTo>
                    <a:pt x="33050" y="16438"/>
                    <a:pt x="33055" y="16658"/>
                    <a:pt x="33188" y="16658"/>
                  </a:cubicBezTo>
                  <a:cubicBezTo>
                    <a:pt x="33230" y="16658"/>
                    <a:pt x="33284" y="16637"/>
                    <a:pt x="33351" y="16584"/>
                  </a:cubicBezTo>
                  <a:lnTo>
                    <a:pt x="33351" y="16584"/>
                  </a:lnTo>
                  <a:cubicBezTo>
                    <a:pt x="33341" y="16663"/>
                    <a:pt x="33414" y="16668"/>
                    <a:pt x="33435" y="16689"/>
                  </a:cubicBezTo>
                  <a:cubicBezTo>
                    <a:pt x="33456" y="16715"/>
                    <a:pt x="33157" y="16752"/>
                    <a:pt x="33110" y="16768"/>
                  </a:cubicBezTo>
                  <a:cubicBezTo>
                    <a:pt x="33010" y="16810"/>
                    <a:pt x="33078" y="16867"/>
                    <a:pt x="33126" y="16914"/>
                  </a:cubicBezTo>
                  <a:cubicBezTo>
                    <a:pt x="33341" y="17124"/>
                    <a:pt x="33729" y="16962"/>
                    <a:pt x="33802" y="17245"/>
                  </a:cubicBezTo>
                  <a:cubicBezTo>
                    <a:pt x="33666" y="17281"/>
                    <a:pt x="33514" y="17313"/>
                    <a:pt x="33404" y="17402"/>
                  </a:cubicBezTo>
                  <a:cubicBezTo>
                    <a:pt x="33252" y="17536"/>
                    <a:pt x="33358" y="17655"/>
                    <a:pt x="33510" y="17655"/>
                  </a:cubicBezTo>
                  <a:cubicBezTo>
                    <a:pt x="33536" y="17655"/>
                    <a:pt x="33564" y="17651"/>
                    <a:pt x="33592" y="17643"/>
                  </a:cubicBezTo>
                  <a:lnTo>
                    <a:pt x="33592" y="17643"/>
                  </a:lnTo>
                  <a:cubicBezTo>
                    <a:pt x="33440" y="17686"/>
                    <a:pt x="33273" y="17785"/>
                    <a:pt x="33314" y="17942"/>
                  </a:cubicBezTo>
                  <a:cubicBezTo>
                    <a:pt x="33373" y="17928"/>
                    <a:pt x="33604" y="17824"/>
                    <a:pt x="33703" y="17824"/>
                  </a:cubicBezTo>
                  <a:cubicBezTo>
                    <a:pt x="33755" y="17824"/>
                    <a:pt x="33771" y="17852"/>
                    <a:pt x="33708" y="17937"/>
                  </a:cubicBezTo>
                  <a:cubicBezTo>
                    <a:pt x="33619" y="18063"/>
                    <a:pt x="33398" y="18126"/>
                    <a:pt x="33445" y="18299"/>
                  </a:cubicBezTo>
                  <a:cubicBezTo>
                    <a:pt x="33477" y="18409"/>
                    <a:pt x="33613" y="18409"/>
                    <a:pt x="33613" y="18535"/>
                  </a:cubicBezTo>
                  <a:cubicBezTo>
                    <a:pt x="33425" y="18587"/>
                    <a:pt x="33603" y="19054"/>
                    <a:pt x="33655" y="19138"/>
                  </a:cubicBezTo>
                  <a:cubicBezTo>
                    <a:pt x="33672" y="19167"/>
                    <a:pt x="33692" y="19179"/>
                    <a:pt x="33714" y="19179"/>
                  </a:cubicBezTo>
                  <a:cubicBezTo>
                    <a:pt x="33792" y="19179"/>
                    <a:pt x="33896" y="19035"/>
                    <a:pt x="33957" y="19035"/>
                  </a:cubicBezTo>
                  <a:cubicBezTo>
                    <a:pt x="33961" y="19035"/>
                    <a:pt x="33966" y="19036"/>
                    <a:pt x="33970" y="19038"/>
                  </a:cubicBezTo>
                  <a:cubicBezTo>
                    <a:pt x="34159" y="19122"/>
                    <a:pt x="33718" y="19379"/>
                    <a:pt x="33660" y="19410"/>
                  </a:cubicBezTo>
                  <a:cubicBezTo>
                    <a:pt x="33550" y="19478"/>
                    <a:pt x="33645" y="19699"/>
                    <a:pt x="33666" y="19767"/>
                  </a:cubicBezTo>
                  <a:cubicBezTo>
                    <a:pt x="33734" y="19955"/>
                    <a:pt x="33828" y="20139"/>
                    <a:pt x="33949" y="20301"/>
                  </a:cubicBezTo>
                  <a:cubicBezTo>
                    <a:pt x="33991" y="20354"/>
                    <a:pt x="34295" y="20611"/>
                    <a:pt x="34253" y="20658"/>
                  </a:cubicBezTo>
                  <a:cubicBezTo>
                    <a:pt x="34248" y="20662"/>
                    <a:pt x="34239" y="20664"/>
                    <a:pt x="34228" y="20664"/>
                  </a:cubicBezTo>
                  <a:cubicBezTo>
                    <a:pt x="34139" y="20664"/>
                    <a:pt x="33872" y="20566"/>
                    <a:pt x="33780" y="20566"/>
                  </a:cubicBezTo>
                  <a:cubicBezTo>
                    <a:pt x="33751" y="20566"/>
                    <a:pt x="33739" y="20575"/>
                    <a:pt x="33755" y="20600"/>
                  </a:cubicBezTo>
                  <a:cubicBezTo>
                    <a:pt x="33828" y="20658"/>
                    <a:pt x="34127" y="21093"/>
                    <a:pt x="34248" y="21114"/>
                  </a:cubicBezTo>
                  <a:cubicBezTo>
                    <a:pt x="34069" y="21114"/>
                    <a:pt x="33991" y="21198"/>
                    <a:pt x="33965" y="21313"/>
                  </a:cubicBezTo>
                  <a:cubicBezTo>
                    <a:pt x="33933" y="21413"/>
                    <a:pt x="33928" y="21518"/>
                    <a:pt x="33949" y="21617"/>
                  </a:cubicBezTo>
                  <a:cubicBezTo>
                    <a:pt x="33965" y="21701"/>
                    <a:pt x="34069" y="21754"/>
                    <a:pt x="34080" y="21853"/>
                  </a:cubicBezTo>
                  <a:cubicBezTo>
                    <a:pt x="34117" y="22142"/>
                    <a:pt x="33771" y="22168"/>
                    <a:pt x="33592" y="22262"/>
                  </a:cubicBezTo>
                  <a:cubicBezTo>
                    <a:pt x="33540" y="22294"/>
                    <a:pt x="33582" y="22320"/>
                    <a:pt x="33634" y="22357"/>
                  </a:cubicBezTo>
                  <a:cubicBezTo>
                    <a:pt x="33592" y="22420"/>
                    <a:pt x="33550" y="22472"/>
                    <a:pt x="33503" y="22525"/>
                  </a:cubicBezTo>
                  <a:cubicBezTo>
                    <a:pt x="33419" y="22614"/>
                    <a:pt x="33430" y="22787"/>
                    <a:pt x="33314" y="22892"/>
                  </a:cubicBezTo>
                  <a:cubicBezTo>
                    <a:pt x="33215" y="22981"/>
                    <a:pt x="33115" y="22986"/>
                    <a:pt x="33000" y="23023"/>
                  </a:cubicBezTo>
                  <a:cubicBezTo>
                    <a:pt x="32937" y="23033"/>
                    <a:pt x="32827" y="23065"/>
                    <a:pt x="32827" y="23154"/>
                  </a:cubicBezTo>
                  <a:cubicBezTo>
                    <a:pt x="32816" y="23311"/>
                    <a:pt x="32413" y="23379"/>
                    <a:pt x="32282" y="23400"/>
                  </a:cubicBezTo>
                  <a:cubicBezTo>
                    <a:pt x="32237" y="23425"/>
                    <a:pt x="31892" y="23664"/>
                    <a:pt x="31832" y="23664"/>
                  </a:cubicBezTo>
                  <a:cubicBezTo>
                    <a:pt x="31829" y="23664"/>
                    <a:pt x="31827" y="23664"/>
                    <a:pt x="31825" y="23662"/>
                  </a:cubicBezTo>
                  <a:cubicBezTo>
                    <a:pt x="31799" y="23631"/>
                    <a:pt x="31878" y="23463"/>
                    <a:pt x="31883" y="23447"/>
                  </a:cubicBezTo>
                  <a:lnTo>
                    <a:pt x="31883" y="23447"/>
                  </a:lnTo>
                  <a:lnTo>
                    <a:pt x="31679" y="23578"/>
                  </a:lnTo>
                  <a:cubicBezTo>
                    <a:pt x="31663" y="23604"/>
                    <a:pt x="31504" y="23835"/>
                    <a:pt x="31460" y="23835"/>
                  </a:cubicBezTo>
                  <a:cubicBezTo>
                    <a:pt x="31459" y="23835"/>
                    <a:pt x="31459" y="23835"/>
                    <a:pt x="31458" y="23835"/>
                  </a:cubicBezTo>
                  <a:cubicBezTo>
                    <a:pt x="31432" y="23830"/>
                    <a:pt x="31474" y="23636"/>
                    <a:pt x="31432" y="23594"/>
                  </a:cubicBezTo>
                  <a:cubicBezTo>
                    <a:pt x="31369" y="23526"/>
                    <a:pt x="31243" y="23526"/>
                    <a:pt x="31165" y="23505"/>
                  </a:cubicBezTo>
                  <a:cubicBezTo>
                    <a:pt x="31113" y="23524"/>
                    <a:pt x="31043" y="23544"/>
                    <a:pt x="30984" y="23544"/>
                  </a:cubicBezTo>
                  <a:cubicBezTo>
                    <a:pt x="30898" y="23544"/>
                    <a:pt x="30837" y="23503"/>
                    <a:pt x="30892" y="23365"/>
                  </a:cubicBezTo>
                  <a:lnTo>
                    <a:pt x="30892" y="23365"/>
                  </a:lnTo>
                  <a:cubicBezTo>
                    <a:pt x="30864" y="23433"/>
                    <a:pt x="30709" y="23500"/>
                    <a:pt x="30703" y="23547"/>
                  </a:cubicBezTo>
                  <a:cubicBezTo>
                    <a:pt x="30703" y="23358"/>
                    <a:pt x="30651" y="23316"/>
                    <a:pt x="30499" y="23238"/>
                  </a:cubicBezTo>
                  <a:cubicBezTo>
                    <a:pt x="30431" y="23196"/>
                    <a:pt x="30336" y="23117"/>
                    <a:pt x="30247" y="23117"/>
                  </a:cubicBezTo>
                  <a:cubicBezTo>
                    <a:pt x="30197" y="23117"/>
                    <a:pt x="30187" y="23164"/>
                    <a:pt x="30161" y="23164"/>
                  </a:cubicBezTo>
                  <a:cubicBezTo>
                    <a:pt x="30154" y="23164"/>
                    <a:pt x="30147" y="23161"/>
                    <a:pt x="30137" y="23154"/>
                  </a:cubicBezTo>
                  <a:cubicBezTo>
                    <a:pt x="29985" y="23038"/>
                    <a:pt x="30027" y="22897"/>
                    <a:pt x="29901" y="22760"/>
                  </a:cubicBezTo>
                  <a:cubicBezTo>
                    <a:pt x="29844" y="22703"/>
                    <a:pt x="29566" y="22420"/>
                    <a:pt x="29733" y="22315"/>
                  </a:cubicBezTo>
                  <a:cubicBezTo>
                    <a:pt x="29711" y="22277"/>
                    <a:pt x="29687" y="22263"/>
                    <a:pt x="29662" y="22263"/>
                  </a:cubicBezTo>
                  <a:cubicBezTo>
                    <a:pt x="29594" y="22263"/>
                    <a:pt x="29516" y="22362"/>
                    <a:pt x="29432" y="22362"/>
                  </a:cubicBezTo>
                  <a:cubicBezTo>
                    <a:pt x="29414" y="22362"/>
                    <a:pt x="29396" y="22358"/>
                    <a:pt x="29377" y="22346"/>
                  </a:cubicBezTo>
                  <a:cubicBezTo>
                    <a:pt x="29303" y="22299"/>
                    <a:pt x="29445" y="22147"/>
                    <a:pt x="29482" y="22116"/>
                  </a:cubicBezTo>
                  <a:cubicBezTo>
                    <a:pt x="29492" y="22058"/>
                    <a:pt x="29497" y="22000"/>
                    <a:pt x="29497" y="21943"/>
                  </a:cubicBezTo>
                  <a:cubicBezTo>
                    <a:pt x="29497" y="21830"/>
                    <a:pt x="29018" y="21403"/>
                    <a:pt x="29209" y="21319"/>
                  </a:cubicBezTo>
                  <a:lnTo>
                    <a:pt x="29209" y="21319"/>
                  </a:lnTo>
                  <a:cubicBezTo>
                    <a:pt x="29153" y="21336"/>
                    <a:pt x="29004" y="21362"/>
                    <a:pt x="28894" y="21362"/>
                  </a:cubicBezTo>
                  <a:cubicBezTo>
                    <a:pt x="28825" y="21362"/>
                    <a:pt x="28771" y="21352"/>
                    <a:pt x="28763" y="21324"/>
                  </a:cubicBezTo>
                  <a:cubicBezTo>
                    <a:pt x="28758" y="21282"/>
                    <a:pt x="28889" y="21198"/>
                    <a:pt x="28915" y="21177"/>
                  </a:cubicBezTo>
                  <a:cubicBezTo>
                    <a:pt x="28931" y="21135"/>
                    <a:pt x="28942" y="21088"/>
                    <a:pt x="28947" y="21041"/>
                  </a:cubicBezTo>
                  <a:cubicBezTo>
                    <a:pt x="28968" y="20915"/>
                    <a:pt x="28968" y="20862"/>
                    <a:pt x="28895" y="20763"/>
                  </a:cubicBezTo>
                  <a:cubicBezTo>
                    <a:pt x="28868" y="20731"/>
                    <a:pt x="28842" y="20679"/>
                    <a:pt x="28884" y="20642"/>
                  </a:cubicBezTo>
                  <a:cubicBezTo>
                    <a:pt x="28918" y="20612"/>
                    <a:pt x="28974" y="20605"/>
                    <a:pt x="29032" y="20605"/>
                  </a:cubicBezTo>
                  <a:cubicBezTo>
                    <a:pt x="29085" y="20605"/>
                    <a:pt x="29141" y="20611"/>
                    <a:pt x="29182" y="20611"/>
                  </a:cubicBezTo>
                  <a:cubicBezTo>
                    <a:pt x="29214" y="20611"/>
                    <a:pt x="29237" y="20608"/>
                    <a:pt x="29246" y="20595"/>
                  </a:cubicBezTo>
                  <a:cubicBezTo>
                    <a:pt x="29277" y="20543"/>
                    <a:pt x="29010" y="20380"/>
                    <a:pt x="28984" y="20317"/>
                  </a:cubicBezTo>
                  <a:cubicBezTo>
                    <a:pt x="28910" y="20128"/>
                    <a:pt x="28984" y="19882"/>
                    <a:pt x="28984" y="19683"/>
                  </a:cubicBezTo>
                  <a:cubicBezTo>
                    <a:pt x="28984" y="19624"/>
                    <a:pt x="28940" y="19607"/>
                    <a:pt x="28880" y="19607"/>
                  </a:cubicBezTo>
                  <a:cubicBezTo>
                    <a:pt x="28799" y="19607"/>
                    <a:pt x="28690" y="19637"/>
                    <a:pt x="28614" y="19637"/>
                  </a:cubicBezTo>
                  <a:cubicBezTo>
                    <a:pt x="28535" y="19637"/>
                    <a:pt x="28493" y="19604"/>
                    <a:pt x="28564" y="19468"/>
                  </a:cubicBezTo>
                  <a:cubicBezTo>
                    <a:pt x="28659" y="19284"/>
                    <a:pt x="28795" y="19185"/>
                    <a:pt x="28674" y="18980"/>
                  </a:cubicBezTo>
                  <a:cubicBezTo>
                    <a:pt x="28632" y="18907"/>
                    <a:pt x="28181" y="18833"/>
                    <a:pt x="28470" y="18718"/>
                  </a:cubicBezTo>
                  <a:cubicBezTo>
                    <a:pt x="28800" y="18582"/>
                    <a:pt x="28454" y="18424"/>
                    <a:pt x="28307" y="18346"/>
                  </a:cubicBezTo>
                  <a:cubicBezTo>
                    <a:pt x="28045" y="18204"/>
                    <a:pt x="28339" y="18047"/>
                    <a:pt x="28318" y="17842"/>
                  </a:cubicBezTo>
                  <a:cubicBezTo>
                    <a:pt x="28313" y="17785"/>
                    <a:pt x="28281" y="17764"/>
                    <a:pt x="28234" y="17764"/>
                  </a:cubicBezTo>
                  <a:cubicBezTo>
                    <a:pt x="28125" y="17764"/>
                    <a:pt x="27938" y="17875"/>
                    <a:pt x="27847" y="17875"/>
                  </a:cubicBezTo>
                  <a:cubicBezTo>
                    <a:pt x="27843" y="17875"/>
                    <a:pt x="27839" y="17874"/>
                    <a:pt x="27835" y="17874"/>
                  </a:cubicBezTo>
                  <a:cubicBezTo>
                    <a:pt x="27715" y="17863"/>
                    <a:pt x="28134" y="17512"/>
                    <a:pt x="27972" y="17486"/>
                  </a:cubicBezTo>
                  <a:cubicBezTo>
                    <a:pt x="27971" y="17486"/>
                    <a:pt x="27970" y="17486"/>
                    <a:pt x="27969" y="17486"/>
                  </a:cubicBezTo>
                  <a:cubicBezTo>
                    <a:pt x="27933" y="17486"/>
                    <a:pt x="27889" y="17560"/>
                    <a:pt x="27828" y="17560"/>
                  </a:cubicBezTo>
                  <a:cubicBezTo>
                    <a:pt x="27819" y="17560"/>
                    <a:pt x="27809" y="17558"/>
                    <a:pt x="27799" y="17554"/>
                  </a:cubicBezTo>
                  <a:cubicBezTo>
                    <a:pt x="27752" y="17502"/>
                    <a:pt x="27731" y="17434"/>
                    <a:pt x="27746" y="17371"/>
                  </a:cubicBezTo>
                  <a:cubicBezTo>
                    <a:pt x="27856" y="17219"/>
                    <a:pt x="28077" y="17350"/>
                    <a:pt x="28082" y="17103"/>
                  </a:cubicBezTo>
                  <a:cubicBezTo>
                    <a:pt x="28087" y="16773"/>
                    <a:pt x="27940" y="16395"/>
                    <a:pt x="27752" y="16128"/>
                  </a:cubicBezTo>
                  <a:cubicBezTo>
                    <a:pt x="27683" y="16044"/>
                    <a:pt x="27641" y="16039"/>
                    <a:pt x="27605" y="15934"/>
                  </a:cubicBezTo>
                  <a:cubicBezTo>
                    <a:pt x="27343" y="15819"/>
                    <a:pt x="27904" y="15787"/>
                    <a:pt x="27898" y="15766"/>
                  </a:cubicBezTo>
                  <a:cubicBezTo>
                    <a:pt x="27846" y="15583"/>
                    <a:pt x="27390" y="15813"/>
                    <a:pt x="27615" y="15478"/>
                  </a:cubicBezTo>
                  <a:cubicBezTo>
                    <a:pt x="27599" y="15431"/>
                    <a:pt x="27579" y="15383"/>
                    <a:pt x="27547" y="15342"/>
                  </a:cubicBezTo>
                  <a:cubicBezTo>
                    <a:pt x="27495" y="15237"/>
                    <a:pt x="26944" y="14555"/>
                    <a:pt x="27180" y="14476"/>
                  </a:cubicBezTo>
                  <a:lnTo>
                    <a:pt x="26708" y="14298"/>
                  </a:lnTo>
                  <a:cubicBezTo>
                    <a:pt x="26907" y="14230"/>
                    <a:pt x="26897" y="14062"/>
                    <a:pt x="26865" y="13931"/>
                  </a:cubicBezTo>
                  <a:cubicBezTo>
                    <a:pt x="26834" y="13790"/>
                    <a:pt x="26981" y="13753"/>
                    <a:pt x="27075" y="13643"/>
                  </a:cubicBezTo>
                  <a:cubicBezTo>
                    <a:pt x="27154" y="13554"/>
                    <a:pt x="26609" y="13575"/>
                    <a:pt x="26561" y="13438"/>
                  </a:cubicBezTo>
                  <a:cubicBezTo>
                    <a:pt x="26624" y="13412"/>
                    <a:pt x="27007" y="13349"/>
                    <a:pt x="27012" y="13291"/>
                  </a:cubicBezTo>
                  <a:cubicBezTo>
                    <a:pt x="27017" y="13176"/>
                    <a:pt x="26850" y="13048"/>
                    <a:pt x="26718" y="13048"/>
                  </a:cubicBezTo>
                  <a:cubicBezTo>
                    <a:pt x="26700" y="13048"/>
                    <a:pt x="26682" y="13051"/>
                    <a:pt x="26666" y="13056"/>
                  </a:cubicBezTo>
                  <a:cubicBezTo>
                    <a:pt x="26596" y="13078"/>
                    <a:pt x="26542" y="13152"/>
                    <a:pt x="26495" y="13152"/>
                  </a:cubicBezTo>
                  <a:cubicBezTo>
                    <a:pt x="26476" y="13152"/>
                    <a:pt x="26458" y="13139"/>
                    <a:pt x="26441" y="13103"/>
                  </a:cubicBezTo>
                  <a:cubicBezTo>
                    <a:pt x="26409" y="13029"/>
                    <a:pt x="26420" y="12998"/>
                    <a:pt x="26483" y="12924"/>
                  </a:cubicBezTo>
                  <a:cubicBezTo>
                    <a:pt x="26588" y="12804"/>
                    <a:pt x="26824" y="12825"/>
                    <a:pt x="26923" y="12715"/>
                  </a:cubicBezTo>
                  <a:cubicBezTo>
                    <a:pt x="26939" y="12694"/>
                    <a:pt x="26708" y="12689"/>
                    <a:pt x="26708" y="12689"/>
                  </a:cubicBezTo>
                  <a:cubicBezTo>
                    <a:pt x="26614" y="12662"/>
                    <a:pt x="26540" y="12594"/>
                    <a:pt x="26498" y="12505"/>
                  </a:cubicBezTo>
                  <a:cubicBezTo>
                    <a:pt x="26462" y="12432"/>
                    <a:pt x="26535" y="12390"/>
                    <a:pt x="26472" y="12353"/>
                  </a:cubicBezTo>
                  <a:cubicBezTo>
                    <a:pt x="26378" y="12301"/>
                    <a:pt x="26289" y="12306"/>
                    <a:pt x="26189" y="12290"/>
                  </a:cubicBezTo>
                  <a:cubicBezTo>
                    <a:pt x="26058" y="12269"/>
                    <a:pt x="26388" y="12075"/>
                    <a:pt x="26236" y="12007"/>
                  </a:cubicBezTo>
                  <a:cubicBezTo>
                    <a:pt x="26163" y="11975"/>
                    <a:pt x="26063" y="12012"/>
                    <a:pt x="26011" y="11960"/>
                  </a:cubicBezTo>
                  <a:cubicBezTo>
                    <a:pt x="25964" y="11902"/>
                    <a:pt x="25927" y="11834"/>
                    <a:pt x="25906" y="11766"/>
                  </a:cubicBezTo>
                  <a:lnTo>
                    <a:pt x="25906" y="11766"/>
                  </a:lnTo>
                  <a:cubicBezTo>
                    <a:pt x="25948" y="11859"/>
                    <a:pt x="26079" y="11944"/>
                    <a:pt x="26164" y="11944"/>
                  </a:cubicBezTo>
                  <a:cubicBezTo>
                    <a:pt x="26226" y="11944"/>
                    <a:pt x="26263" y="11898"/>
                    <a:pt x="26221" y="11776"/>
                  </a:cubicBezTo>
                  <a:cubicBezTo>
                    <a:pt x="26185" y="11665"/>
                    <a:pt x="26066" y="11497"/>
                    <a:pt x="25922" y="11497"/>
                  </a:cubicBezTo>
                  <a:cubicBezTo>
                    <a:pt x="25896" y="11497"/>
                    <a:pt x="25870" y="11502"/>
                    <a:pt x="25843" y="11514"/>
                  </a:cubicBezTo>
                  <a:cubicBezTo>
                    <a:pt x="26184" y="11362"/>
                    <a:pt x="25670" y="10638"/>
                    <a:pt x="25560" y="10455"/>
                  </a:cubicBezTo>
                  <a:cubicBezTo>
                    <a:pt x="25529" y="10397"/>
                    <a:pt x="25496" y="10374"/>
                    <a:pt x="25459" y="10374"/>
                  </a:cubicBezTo>
                  <a:cubicBezTo>
                    <a:pt x="25382" y="10374"/>
                    <a:pt x="25288" y="10468"/>
                    <a:pt x="25161" y="10539"/>
                  </a:cubicBezTo>
                  <a:cubicBezTo>
                    <a:pt x="25103" y="10546"/>
                    <a:pt x="25058" y="10551"/>
                    <a:pt x="25025" y="10551"/>
                  </a:cubicBezTo>
                  <a:cubicBezTo>
                    <a:pt x="24919" y="10551"/>
                    <a:pt x="24939" y="10504"/>
                    <a:pt x="25051" y="10355"/>
                  </a:cubicBezTo>
                  <a:cubicBezTo>
                    <a:pt x="25403" y="10156"/>
                    <a:pt x="25251" y="9648"/>
                    <a:pt x="25109" y="9443"/>
                  </a:cubicBezTo>
                  <a:cubicBezTo>
                    <a:pt x="25025" y="9328"/>
                    <a:pt x="24941" y="9191"/>
                    <a:pt x="24773" y="9191"/>
                  </a:cubicBezTo>
                  <a:cubicBezTo>
                    <a:pt x="24535" y="9191"/>
                    <a:pt x="24446" y="9171"/>
                    <a:pt x="24312" y="9004"/>
                  </a:cubicBezTo>
                  <a:lnTo>
                    <a:pt x="24312" y="9004"/>
                  </a:lnTo>
                  <a:cubicBezTo>
                    <a:pt x="24365" y="9069"/>
                    <a:pt x="24433" y="9099"/>
                    <a:pt x="24489" y="9099"/>
                  </a:cubicBezTo>
                  <a:cubicBezTo>
                    <a:pt x="24585" y="9099"/>
                    <a:pt x="24645" y="9013"/>
                    <a:pt x="24538" y="8866"/>
                  </a:cubicBezTo>
                  <a:cubicBezTo>
                    <a:pt x="24401" y="8688"/>
                    <a:pt x="24254" y="8515"/>
                    <a:pt x="24102" y="8347"/>
                  </a:cubicBezTo>
                  <a:cubicBezTo>
                    <a:pt x="23977" y="8219"/>
                    <a:pt x="23891" y="8141"/>
                    <a:pt x="23758" y="8141"/>
                  </a:cubicBezTo>
                  <a:cubicBezTo>
                    <a:pt x="23696" y="8141"/>
                    <a:pt x="23623" y="8158"/>
                    <a:pt x="23531" y="8195"/>
                  </a:cubicBezTo>
                  <a:cubicBezTo>
                    <a:pt x="23657" y="8143"/>
                    <a:pt x="23767" y="8117"/>
                    <a:pt x="23845" y="7985"/>
                  </a:cubicBezTo>
                  <a:cubicBezTo>
                    <a:pt x="23884" y="7921"/>
                    <a:pt x="23834" y="7799"/>
                    <a:pt x="23766" y="7799"/>
                  </a:cubicBezTo>
                  <a:cubicBezTo>
                    <a:pt x="23751" y="7799"/>
                    <a:pt x="23735" y="7805"/>
                    <a:pt x="23720" y="7818"/>
                  </a:cubicBezTo>
                  <a:cubicBezTo>
                    <a:pt x="23696" y="7837"/>
                    <a:pt x="23675" y="7845"/>
                    <a:pt x="23655" y="7845"/>
                  </a:cubicBezTo>
                  <a:cubicBezTo>
                    <a:pt x="23581" y="7845"/>
                    <a:pt x="23532" y="7725"/>
                    <a:pt x="23457" y="7671"/>
                  </a:cubicBezTo>
                  <a:cubicBezTo>
                    <a:pt x="23450" y="7665"/>
                    <a:pt x="23442" y="7663"/>
                    <a:pt x="23433" y="7663"/>
                  </a:cubicBezTo>
                  <a:cubicBezTo>
                    <a:pt x="23381" y="7663"/>
                    <a:pt x="23300" y="7740"/>
                    <a:pt x="23237" y="7744"/>
                  </a:cubicBezTo>
                  <a:cubicBezTo>
                    <a:pt x="23236" y="7744"/>
                    <a:pt x="23234" y="7744"/>
                    <a:pt x="23233" y="7744"/>
                  </a:cubicBezTo>
                  <a:cubicBezTo>
                    <a:pt x="23129" y="7744"/>
                    <a:pt x="23184" y="7565"/>
                    <a:pt x="23148" y="7493"/>
                  </a:cubicBezTo>
                  <a:cubicBezTo>
                    <a:pt x="23111" y="7419"/>
                    <a:pt x="23054" y="7356"/>
                    <a:pt x="22980" y="7314"/>
                  </a:cubicBezTo>
                  <a:cubicBezTo>
                    <a:pt x="22938" y="7288"/>
                    <a:pt x="22880" y="7263"/>
                    <a:pt x="22821" y="7263"/>
                  </a:cubicBezTo>
                  <a:cubicBezTo>
                    <a:pt x="22784" y="7263"/>
                    <a:pt x="22747" y="7273"/>
                    <a:pt x="22713" y="7299"/>
                  </a:cubicBezTo>
                  <a:cubicBezTo>
                    <a:pt x="22691" y="7313"/>
                    <a:pt x="22671" y="7319"/>
                    <a:pt x="22654" y="7319"/>
                  </a:cubicBezTo>
                  <a:cubicBezTo>
                    <a:pt x="22595" y="7319"/>
                    <a:pt x="22553" y="7254"/>
                    <a:pt x="22493" y="7210"/>
                  </a:cubicBezTo>
                  <a:cubicBezTo>
                    <a:pt x="22587" y="7068"/>
                    <a:pt x="22666" y="7057"/>
                    <a:pt x="22477" y="7010"/>
                  </a:cubicBezTo>
                  <a:cubicBezTo>
                    <a:pt x="22362" y="6984"/>
                    <a:pt x="22246" y="6968"/>
                    <a:pt x="22136" y="6968"/>
                  </a:cubicBezTo>
                  <a:cubicBezTo>
                    <a:pt x="22152" y="6958"/>
                    <a:pt x="21911" y="6974"/>
                    <a:pt x="21995" y="6900"/>
                  </a:cubicBezTo>
                  <a:cubicBezTo>
                    <a:pt x="22021" y="6874"/>
                    <a:pt x="22084" y="6884"/>
                    <a:pt x="22110" y="6795"/>
                  </a:cubicBezTo>
                  <a:cubicBezTo>
                    <a:pt x="22053" y="6763"/>
                    <a:pt x="22018" y="6751"/>
                    <a:pt x="21989" y="6751"/>
                  </a:cubicBezTo>
                  <a:cubicBezTo>
                    <a:pt x="21943" y="6751"/>
                    <a:pt x="21910" y="6780"/>
                    <a:pt x="21827" y="6806"/>
                  </a:cubicBezTo>
                  <a:cubicBezTo>
                    <a:pt x="21790" y="6816"/>
                    <a:pt x="21736" y="6827"/>
                    <a:pt x="21685" y="6827"/>
                  </a:cubicBezTo>
                  <a:cubicBezTo>
                    <a:pt x="21609" y="6827"/>
                    <a:pt x="21539" y="6801"/>
                    <a:pt x="21549" y="6706"/>
                  </a:cubicBezTo>
                  <a:cubicBezTo>
                    <a:pt x="21559" y="6507"/>
                    <a:pt x="21685" y="6523"/>
                    <a:pt x="21512" y="6355"/>
                  </a:cubicBezTo>
                  <a:cubicBezTo>
                    <a:pt x="21418" y="6266"/>
                    <a:pt x="21292" y="6124"/>
                    <a:pt x="21166" y="6077"/>
                  </a:cubicBezTo>
                  <a:cubicBezTo>
                    <a:pt x="21151" y="6071"/>
                    <a:pt x="21138" y="6068"/>
                    <a:pt x="21127" y="6068"/>
                  </a:cubicBezTo>
                  <a:cubicBezTo>
                    <a:pt x="21054" y="6068"/>
                    <a:pt x="21077" y="6195"/>
                    <a:pt x="21040" y="6250"/>
                  </a:cubicBezTo>
                  <a:cubicBezTo>
                    <a:pt x="21010" y="6304"/>
                    <a:pt x="20956" y="6337"/>
                    <a:pt x="20907" y="6337"/>
                  </a:cubicBezTo>
                  <a:cubicBezTo>
                    <a:pt x="20870" y="6337"/>
                    <a:pt x="20835" y="6319"/>
                    <a:pt x="20815" y="6276"/>
                  </a:cubicBezTo>
                  <a:cubicBezTo>
                    <a:pt x="20796" y="6231"/>
                    <a:pt x="20694" y="6130"/>
                    <a:pt x="20624" y="6130"/>
                  </a:cubicBezTo>
                  <a:cubicBezTo>
                    <a:pt x="20597" y="6130"/>
                    <a:pt x="20575" y="6144"/>
                    <a:pt x="20563" y="6182"/>
                  </a:cubicBezTo>
                  <a:cubicBezTo>
                    <a:pt x="20617" y="5986"/>
                    <a:pt x="20464" y="5939"/>
                    <a:pt x="20291" y="5939"/>
                  </a:cubicBezTo>
                  <a:cubicBezTo>
                    <a:pt x="20146" y="5939"/>
                    <a:pt x="19987" y="5973"/>
                    <a:pt x="19929" y="5977"/>
                  </a:cubicBezTo>
                  <a:cubicBezTo>
                    <a:pt x="19798" y="5972"/>
                    <a:pt x="19835" y="5914"/>
                    <a:pt x="19735" y="5857"/>
                  </a:cubicBezTo>
                  <a:cubicBezTo>
                    <a:pt x="19614" y="5789"/>
                    <a:pt x="19473" y="5789"/>
                    <a:pt x="19347" y="5783"/>
                  </a:cubicBezTo>
                  <a:cubicBezTo>
                    <a:pt x="19247" y="5762"/>
                    <a:pt x="18587" y="5820"/>
                    <a:pt x="18576" y="5642"/>
                  </a:cubicBezTo>
                  <a:cubicBezTo>
                    <a:pt x="18403" y="5652"/>
                    <a:pt x="18356" y="5684"/>
                    <a:pt x="18361" y="5878"/>
                  </a:cubicBezTo>
                  <a:cubicBezTo>
                    <a:pt x="18361" y="5972"/>
                    <a:pt x="18256" y="6140"/>
                    <a:pt x="18183" y="6156"/>
                  </a:cubicBezTo>
                  <a:cubicBezTo>
                    <a:pt x="18157" y="6046"/>
                    <a:pt x="18110" y="5941"/>
                    <a:pt x="18052" y="5841"/>
                  </a:cubicBezTo>
                  <a:cubicBezTo>
                    <a:pt x="18000" y="5806"/>
                    <a:pt x="17940" y="5789"/>
                    <a:pt x="17881" y="5789"/>
                  </a:cubicBezTo>
                  <a:cubicBezTo>
                    <a:pt x="17807" y="5789"/>
                    <a:pt x="17735" y="5815"/>
                    <a:pt x="17680" y="5867"/>
                  </a:cubicBezTo>
                  <a:cubicBezTo>
                    <a:pt x="17590" y="5941"/>
                    <a:pt x="17491" y="6004"/>
                    <a:pt x="17381" y="6051"/>
                  </a:cubicBezTo>
                  <a:cubicBezTo>
                    <a:pt x="17380" y="6051"/>
                    <a:pt x="17380" y="6051"/>
                    <a:pt x="17380" y="6051"/>
                  </a:cubicBezTo>
                  <a:cubicBezTo>
                    <a:pt x="17361" y="6051"/>
                    <a:pt x="17265" y="5930"/>
                    <a:pt x="17223" y="5914"/>
                  </a:cubicBezTo>
                  <a:cubicBezTo>
                    <a:pt x="17210" y="5910"/>
                    <a:pt x="17199" y="5908"/>
                    <a:pt x="17188" y="5908"/>
                  </a:cubicBezTo>
                  <a:cubicBezTo>
                    <a:pt x="17035" y="5908"/>
                    <a:pt x="17141" y="6378"/>
                    <a:pt x="17003" y="6413"/>
                  </a:cubicBezTo>
                  <a:cubicBezTo>
                    <a:pt x="16991" y="6416"/>
                    <a:pt x="16979" y="6417"/>
                    <a:pt x="16969" y="6417"/>
                  </a:cubicBezTo>
                  <a:cubicBezTo>
                    <a:pt x="16801" y="6417"/>
                    <a:pt x="16899" y="6039"/>
                    <a:pt x="16741" y="6025"/>
                  </a:cubicBezTo>
                  <a:cubicBezTo>
                    <a:pt x="16739" y="6025"/>
                    <a:pt x="16738" y="6025"/>
                    <a:pt x="16736" y="6025"/>
                  </a:cubicBezTo>
                  <a:cubicBezTo>
                    <a:pt x="16461" y="6025"/>
                    <a:pt x="16315" y="6445"/>
                    <a:pt x="16154" y="6596"/>
                  </a:cubicBezTo>
                  <a:cubicBezTo>
                    <a:pt x="16132" y="6618"/>
                    <a:pt x="15923" y="6773"/>
                    <a:pt x="15839" y="6773"/>
                  </a:cubicBezTo>
                  <a:cubicBezTo>
                    <a:pt x="15804" y="6773"/>
                    <a:pt x="15791" y="6746"/>
                    <a:pt x="15824" y="6669"/>
                  </a:cubicBezTo>
                  <a:cubicBezTo>
                    <a:pt x="16024" y="6589"/>
                    <a:pt x="16033" y="6427"/>
                    <a:pt x="15817" y="6427"/>
                  </a:cubicBezTo>
                  <a:cubicBezTo>
                    <a:pt x="15808" y="6427"/>
                    <a:pt x="15797" y="6428"/>
                    <a:pt x="15787" y="6428"/>
                  </a:cubicBezTo>
                  <a:cubicBezTo>
                    <a:pt x="15703" y="6434"/>
                    <a:pt x="15457" y="6559"/>
                    <a:pt x="15551" y="6696"/>
                  </a:cubicBezTo>
                  <a:cubicBezTo>
                    <a:pt x="15577" y="6738"/>
                    <a:pt x="15766" y="6837"/>
                    <a:pt x="15734" y="6916"/>
                  </a:cubicBezTo>
                  <a:cubicBezTo>
                    <a:pt x="15734" y="6916"/>
                    <a:pt x="15375" y="6725"/>
                    <a:pt x="15223" y="6725"/>
                  </a:cubicBezTo>
                  <a:cubicBezTo>
                    <a:pt x="15178" y="6725"/>
                    <a:pt x="15152" y="6742"/>
                    <a:pt x="15158" y="6785"/>
                  </a:cubicBezTo>
                  <a:cubicBezTo>
                    <a:pt x="15179" y="6895"/>
                    <a:pt x="15263" y="6984"/>
                    <a:pt x="15278" y="7099"/>
                  </a:cubicBezTo>
                  <a:cubicBezTo>
                    <a:pt x="15289" y="7215"/>
                    <a:pt x="15226" y="7288"/>
                    <a:pt x="15205" y="7383"/>
                  </a:cubicBezTo>
                  <a:cubicBezTo>
                    <a:pt x="15116" y="7204"/>
                    <a:pt x="15075" y="7094"/>
                    <a:pt x="14966" y="7094"/>
                  </a:cubicBezTo>
                  <a:cubicBezTo>
                    <a:pt x="14928" y="7094"/>
                    <a:pt x="14882" y="7108"/>
                    <a:pt x="14822" y="7136"/>
                  </a:cubicBezTo>
                  <a:cubicBezTo>
                    <a:pt x="14764" y="7162"/>
                    <a:pt x="14508" y="7456"/>
                    <a:pt x="14670" y="7519"/>
                  </a:cubicBezTo>
                  <a:lnTo>
                    <a:pt x="14487" y="7624"/>
                  </a:lnTo>
                  <a:cubicBezTo>
                    <a:pt x="14429" y="7545"/>
                    <a:pt x="14413" y="7419"/>
                    <a:pt x="14329" y="7372"/>
                  </a:cubicBezTo>
                  <a:cubicBezTo>
                    <a:pt x="14293" y="7355"/>
                    <a:pt x="14255" y="7347"/>
                    <a:pt x="14218" y="7347"/>
                  </a:cubicBezTo>
                  <a:cubicBezTo>
                    <a:pt x="14140" y="7347"/>
                    <a:pt x="14066" y="7382"/>
                    <a:pt x="14020" y="7445"/>
                  </a:cubicBezTo>
                  <a:cubicBezTo>
                    <a:pt x="13902" y="7600"/>
                    <a:pt x="13999" y="7881"/>
                    <a:pt x="13874" y="7881"/>
                  </a:cubicBezTo>
                  <a:cubicBezTo>
                    <a:pt x="13838" y="7881"/>
                    <a:pt x="13783" y="7858"/>
                    <a:pt x="13700" y="7802"/>
                  </a:cubicBezTo>
                  <a:cubicBezTo>
                    <a:pt x="13638" y="7709"/>
                    <a:pt x="13600" y="7674"/>
                    <a:pt x="13577" y="7674"/>
                  </a:cubicBezTo>
                  <a:cubicBezTo>
                    <a:pt x="13507" y="7674"/>
                    <a:pt x="13569" y="8000"/>
                    <a:pt x="13475" y="8075"/>
                  </a:cubicBezTo>
                  <a:cubicBezTo>
                    <a:pt x="13448" y="8094"/>
                    <a:pt x="13408" y="8099"/>
                    <a:pt x="13362" y="8099"/>
                  </a:cubicBezTo>
                  <a:cubicBezTo>
                    <a:pt x="13309" y="8099"/>
                    <a:pt x="13251" y="8092"/>
                    <a:pt x="13200" y="8092"/>
                  </a:cubicBezTo>
                  <a:cubicBezTo>
                    <a:pt x="13139" y="8092"/>
                    <a:pt x="13090" y="8102"/>
                    <a:pt x="13081" y="8148"/>
                  </a:cubicBezTo>
                  <a:cubicBezTo>
                    <a:pt x="13076" y="8174"/>
                    <a:pt x="13108" y="8457"/>
                    <a:pt x="13108" y="8457"/>
                  </a:cubicBezTo>
                  <a:cubicBezTo>
                    <a:pt x="12975" y="8402"/>
                    <a:pt x="12990" y="8304"/>
                    <a:pt x="12864" y="8304"/>
                  </a:cubicBezTo>
                  <a:cubicBezTo>
                    <a:pt x="12845" y="8304"/>
                    <a:pt x="12824" y="8306"/>
                    <a:pt x="12798" y="8311"/>
                  </a:cubicBezTo>
                  <a:cubicBezTo>
                    <a:pt x="12714" y="8332"/>
                    <a:pt x="12552" y="8394"/>
                    <a:pt x="12604" y="8526"/>
                  </a:cubicBezTo>
                  <a:cubicBezTo>
                    <a:pt x="12646" y="8641"/>
                    <a:pt x="12494" y="8699"/>
                    <a:pt x="12405" y="8767"/>
                  </a:cubicBezTo>
                  <a:cubicBezTo>
                    <a:pt x="12353" y="8813"/>
                    <a:pt x="12495" y="9023"/>
                    <a:pt x="12394" y="9124"/>
                  </a:cubicBezTo>
                  <a:lnTo>
                    <a:pt x="12394" y="9124"/>
                  </a:lnTo>
                  <a:lnTo>
                    <a:pt x="12389" y="9123"/>
                  </a:lnTo>
                  <a:lnTo>
                    <a:pt x="12389" y="9123"/>
                  </a:lnTo>
                  <a:cubicBezTo>
                    <a:pt x="12389" y="9124"/>
                    <a:pt x="12388" y="9125"/>
                    <a:pt x="12387" y="9126"/>
                  </a:cubicBezTo>
                  <a:lnTo>
                    <a:pt x="12387" y="9126"/>
                  </a:lnTo>
                  <a:lnTo>
                    <a:pt x="12389" y="9128"/>
                  </a:lnTo>
                  <a:cubicBezTo>
                    <a:pt x="12391" y="9127"/>
                    <a:pt x="12393" y="9126"/>
                    <a:pt x="12394" y="9124"/>
                  </a:cubicBezTo>
                  <a:lnTo>
                    <a:pt x="12394" y="9124"/>
                  </a:lnTo>
                  <a:lnTo>
                    <a:pt x="12557" y="9155"/>
                  </a:lnTo>
                  <a:cubicBezTo>
                    <a:pt x="12557" y="9260"/>
                    <a:pt x="12583" y="9349"/>
                    <a:pt x="12484" y="9391"/>
                  </a:cubicBezTo>
                  <a:cubicBezTo>
                    <a:pt x="12416" y="9323"/>
                    <a:pt x="12308" y="9204"/>
                    <a:pt x="12387" y="9126"/>
                  </a:cubicBezTo>
                  <a:lnTo>
                    <a:pt x="12387" y="9126"/>
                  </a:lnTo>
                  <a:lnTo>
                    <a:pt x="12216" y="8934"/>
                  </a:lnTo>
                  <a:cubicBezTo>
                    <a:pt x="12159" y="8987"/>
                    <a:pt x="12049" y="9071"/>
                    <a:pt x="12143" y="9176"/>
                  </a:cubicBezTo>
                  <a:cubicBezTo>
                    <a:pt x="12147" y="9294"/>
                    <a:pt x="12135" y="9330"/>
                    <a:pt x="12060" y="9330"/>
                  </a:cubicBezTo>
                  <a:cubicBezTo>
                    <a:pt x="12039" y="9330"/>
                    <a:pt x="12013" y="9327"/>
                    <a:pt x="11980" y="9322"/>
                  </a:cubicBezTo>
                  <a:lnTo>
                    <a:pt x="11980" y="9322"/>
                  </a:lnTo>
                  <a:cubicBezTo>
                    <a:pt x="11907" y="9385"/>
                    <a:pt x="11907" y="9406"/>
                    <a:pt x="11986" y="9490"/>
                  </a:cubicBezTo>
                  <a:cubicBezTo>
                    <a:pt x="12080" y="9590"/>
                    <a:pt x="11975" y="9674"/>
                    <a:pt x="11923" y="9731"/>
                  </a:cubicBezTo>
                  <a:lnTo>
                    <a:pt x="11613" y="9412"/>
                  </a:lnTo>
                  <a:lnTo>
                    <a:pt x="11613" y="9412"/>
                  </a:lnTo>
                  <a:cubicBezTo>
                    <a:pt x="11734" y="9537"/>
                    <a:pt x="11509" y="9805"/>
                    <a:pt x="11430" y="9878"/>
                  </a:cubicBezTo>
                  <a:cubicBezTo>
                    <a:pt x="11385" y="9921"/>
                    <a:pt x="11343" y="9931"/>
                    <a:pt x="11302" y="9931"/>
                  </a:cubicBezTo>
                  <a:cubicBezTo>
                    <a:pt x="11268" y="9931"/>
                    <a:pt x="11235" y="9924"/>
                    <a:pt x="11202" y="9924"/>
                  </a:cubicBezTo>
                  <a:cubicBezTo>
                    <a:pt x="11176" y="9924"/>
                    <a:pt x="11151" y="9928"/>
                    <a:pt x="11126" y="9941"/>
                  </a:cubicBezTo>
                  <a:cubicBezTo>
                    <a:pt x="10680" y="10188"/>
                    <a:pt x="10387" y="10607"/>
                    <a:pt x="10077" y="10990"/>
                  </a:cubicBezTo>
                  <a:cubicBezTo>
                    <a:pt x="10077" y="10990"/>
                    <a:pt x="10032" y="10968"/>
                    <a:pt x="9984" y="10968"/>
                  </a:cubicBezTo>
                  <a:cubicBezTo>
                    <a:pt x="9953" y="10968"/>
                    <a:pt x="9921" y="10977"/>
                    <a:pt x="9899" y="11005"/>
                  </a:cubicBezTo>
                  <a:cubicBezTo>
                    <a:pt x="9847" y="11068"/>
                    <a:pt x="9805" y="11137"/>
                    <a:pt x="9768" y="11210"/>
                  </a:cubicBezTo>
                  <a:lnTo>
                    <a:pt x="9385" y="11902"/>
                  </a:lnTo>
                  <a:cubicBezTo>
                    <a:pt x="9228" y="12222"/>
                    <a:pt x="9050" y="12547"/>
                    <a:pt x="8939" y="12883"/>
                  </a:cubicBezTo>
                  <a:cubicBezTo>
                    <a:pt x="8892" y="13014"/>
                    <a:pt x="8845" y="13150"/>
                    <a:pt x="8908" y="13271"/>
                  </a:cubicBezTo>
                  <a:cubicBezTo>
                    <a:pt x="8950" y="13354"/>
                    <a:pt x="8866" y="13449"/>
                    <a:pt x="8829" y="13512"/>
                  </a:cubicBezTo>
                  <a:cubicBezTo>
                    <a:pt x="8853" y="13468"/>
                    <a:pt x="8832" y="13400"/>
                    <a:pt x="8790" y="13400"/>
                  </a:cubicBezTo>
                  <a:cubicBezTo>
                    <a:pt x="8777" y="13400"/>
                    <a:pt x="8762" y="13406"/>
                    <a:pt x="8745" y="13423"/>
                  </a:cubicBezTo>
                  <a:cubicBezTo>
                    <a:pt x="8609" y="13569"/>
                    <a:pt x="8520" y="13774"/>
                    <a:pt x="8420" y="13947"/>
                  </a:cubicBezTo>
                  <a:cubicBezTo>
                    <a:pt x="8378" y="14026"/>
                    <a:pt x="8242" y="14220"/>
                    <a:pt x="8310" y="14319"/>
                  </a:cubicBezTo>
                  <a:cubicBezTo>
                    <a:pt x="8363" y="14393"/>
                    <a:pt x="8641" y="14455"/>
                    <a:pt x="8719" y="14503"/>
                  </a:cubicBezTo>
                  <a:cubicBezTo>
                    <a:pt x="8689" y="14558"/>
                    <a:pt x="8630" y="14578"/>
                    <a:pt x="8562" y="14578"/>
                  </a:cubicBezTo>
                  <a:cubicBezTo>
                    <a:pt x="8463" y="14578"/>
                    <a:pt x="8344" y="14537"/>
                    <a:pt x="8263" y="14503"/>
                  </a:cubicBezTo>
                  <a:cubicBezTo>
                    <a:pt x="8231" y="14489"/>
                    <a:pt x="8205" y="14482"/>
                    <a:pt x="8182" y="14482"/>
                  </a:cubicBezTo>
                  <a:cubicBezTo>
                    <a:pt x="8071" y="14482"/>
                    <a:pt x="8057" y="14636"/>
                    <a:pt x="7996" y="14754"/>
                  </a:cubicBezTo>
                  <a:cubicBezTo>
                    <a:pt x="7901" y="14943"/>
                    <a:pt x="7833" y="15174"/>
                    <a:pt x="7681" y="15331"/>
                  </a:cubicBezTo>
                  <a:cubicBezTo>
                    <a:pt x="7655" y="15362"/>
                    <a:pt x="7561" y="15378"/>
                    <a:pt x="7550" y="15399"/>
                  </a:cubicBezTo>
                  <a:cubicBezTo>
                    <a:pt x="7524" y="15504"/>
                    <a:pt x="7587" y="15598"/>
                    <a:pt x="7613" y="15703"/>
                  </a:cubicBezTo>
                  <a:cubicBezTo>
                    <a:pt x="7665" y="15924"/>
                    <a:pt x="7356" y="16065"/>
                    <a:pt x="7251" y="16228"/>
                  </a:cubicBezTo>
                  <a:cubicBezTo>
                    <a:pt x="7141" y="16406"/>
                    <a:pt x="7283" y="16505"/>
                    <a:pt x="7408" y="16663"/>
                  </a:cubicBezTo>
                  <a:cubicBezTo>
                    <a:pt x="7497" y="16769"/>
                    <a:pt x="7488" y="16803"/>
                    <a:pt x="7438" y="16803"/>
                  </a:cubicBezTo>
                  <a:cubicBezTo>
                    <a:pt x="7358" y="16803"/>
                    <a:pt x="7174" y="16716"/>
                    <a:pt x="7125" y="16710"/>
                  </a:cubicBezTo>
                  <a:cubicBezTo>
                    <a:pt x="7116" y="16709"/>
                    <a:pt x="7109" y="16708"/>
                    <a:pt x="7101" y="16708"/>
                  </a:cubicBezTo>
                  <a:cubicBezTo>
                    <a:pt x="6945" y="16708"/>
                    <a:pt x="7199" y="17026"/>
                    <a:pt x="7214" y="17051"/>
                  </a:cubicBezTo>
                  <a:cubicBezTo>
                    <a:pt x="7293" y="17266"/>
                    <a:pt x="6989" y="17208"/>
                    <a:pt x="6879" y="17302"/>
                  </a:cubicBezTo>
                  <a:cubicBezTo>
                    <a:pt x="6748" y="17413"/>
                    <a:pt x="6727" y="17622"/>
                    <a:pt x="6716" y="17774"/>
                  </a:cubicBezTo>
                  <a:cubicBezTo>
                    <a:pt x="6711" y="17869"/>
                    <a:pt x="6697" y="18377"/>
                    <a:pt x="6500" y="18377"/>
                  </a:cubicBezTo>
                  <a:cubicBezTo>
                    <a:pt x="6489" y="18377"/>
                    <a:pt x="6477" y="18375"/>
                    <a:pt x="6465" y="18372"/>
                  </a:cubicBezTo>
                  <a:cubicBezTo>
                    <a:pt x="6386" y="18477"/>
                    <a:pt x="6412" y="18634"/>
                    <a:pt x="6412" y="18760"/>
                  </a:cubicBezTo>
                  <a:cubicBezTo>
                    <a:pt x="6439" y="19221"/>
                    <a:pt x="6286" y="19667"/>
                    <a:pt x="6328" y="20128"/>
                  </a:cubicBezTo>
                  <a:cubicBezTo>
                    <a:pt x="6339" y="20285"/>
                    <a:pt x="6380" y="20477"/>
                    <a:pt x="6591" y="20516"/>
                  </a:cubicBezTo>
                  <a:lnTo>
                    <a:pt x="6591" y="20516"/>
                  </a:lnTo>
                  <a:cubicBezTo>
                    <a:pt x="6517" y="20502"/>
                    <a:pt x="6427" y="20476"/>
                    <a:pt x="6345" y="20476"/>
                  </a:cubicBezTo>
                  <a:cubicBezTo>
                    <a:pt x="6293" y="20476"/>
                    <a:pt x="6246" y="20487"/>
                    <a:pt x="6208" y="20516"/>
                  </a:cubicBezTo>
                  <a:cubicBezTo>
                    <a:pt x="6129" y="20585"/>
                    <a:pt x="6234" y="20648"/>
                    <a:pt x="6192" y="20731"/>
                  </a:cubicBezTo>
                  <a:lnTo>
                    <a:pt x="6113" y="20873"/>
                  </a:lnTo>
                  <a:cubicBezTo>
                    <a:pt x="5998" y="21077"/>
                    <a:pt x="5993" y="21292"/>
                    <a:pt x="5961" y="21518"/>
                  </a:cubicBezTo>
                  <a:cubicBezTo>
                    <a:pt x="6056" y="21628"/>
                    <a:pt x="5988" y="22047"/>
                    <a:pt x="6009" y="22053"/>
                  </a:cubicBezTo>
                  <a:cubicBezTo>
                    <a:pt x="6245" y="22158"/>
                    <a:pt x="6522" y="22121"/>
                    <a:pt x="6769" y="22241"/>
                  </a:cubicBezTo>
                  <a:cubicBezTo>
                    <a:pt x="6817" y="22265"/>
                    <a:pt x="6651" y="22427"/>
                    <a:pt x="6478" y="22427"/>
                  </a:cubicBezTo>
                  <a:cubicBezTo>
                    <a:pt x="6425" y="22427"/>
                    <a:pt x="6371" y="22412"/>
                    <a:pt x="6323" y="22372"/>
                  </a:cubicBezTo>
                  <a:cubicBezTo>
                    <a:pt x="6247" y="22307"/>
                    <a:pt x="6185" y="22278"/>
                    <a:pt x="6136" y="22278"/>
                  </a:cubicBezTo>
                  <a:cubicBezTo>
                    <a:pt x="6048" y="22278"/>
                    <a:pt x="6003" y="22372"/>
                    <a:pt x="5993" y="22514"/>
                  </a:cubicBezTo>
                  <a:cubicBezTo>
                    <a:pt x="5988" y="22603"/>
                    <a:pt x="5956" y="22755"/>
                    <a:pt x="6040" y="22829"/>
                  </a:cubicBezTo>
                  <a:cubicBezTo>
                    <a:pt x="6113" y="22886"/>
                    <a:pt x="6171" y="22860"/>
                    <a:pt x="6129" y="22970"/>
                  </a:cubicBezTo>
                  <a:cubicBezTo>
                    <a:pt x="6100" y="23048"/>
                    <a:pt x="5803" y="23380"/>
                    <a:pt x="5661" y="23380"/>
                  </a:cubicBezTo>
                  <a:cubicBezTo>
                    <a:pt x="5650" y="23380"/>
                    <a:pt x="5640" y="23378"/>
                    <a:pt x="5631" y="23374"/>
                  </a:cubicBezTo>
                  <a:lnTo>
                    <a:pt x="5631" y="23374"/>
                  </a:lnTo>
                  <a:cubicBezTo>
                    <a:pt x="5804" y="23458"/>
                    <a:pt x="5804" y="23526"/>
                    <a:pt x="5804" y="23715"/>
                  </a:cubicBezTo>
                  <a:cubicBezTo>
                    <a:pt x="5788" y="23877"/>
                    <a:pt x="5820" y="24040"/>
                    <a:pt x="5904" y="24176"/>
                  </a:cubicBezTo>
                  <a:cubicBezTo>
                    <a:pt x="5925" y="24218"/>
                    <a:pt x="6077" y="24360"/>
                    <a:pt x="6051" y="24381"/>
                  </a:cubicBezTo>
                  <a:cubicBezTo>
                    <a:pt x="5998" y="24423"/>
                    <a:pt x="5851" y="24485"/>
                    <a:pt x="5841" y="24543"/>
                  </a:cubicBezTo>
                  <a:cubicBezTo>
                    <a:pt x="5820" y="24658"/>
                    <a:pt x="5946" y="24753"/>
                    <a:pt x="5946" y="24863"/>
                  </a:cubicBezTo>
                  <a:lnTo>
                    <a:pt x="5967" y="25246"/>
                  </a:lnTo>
                  <a:cubicBezTo>
                    <a:pt x="5778" y="25429"/>
                    <a:pt x="6108" y="25440"/>
                    <a:pt x="6224" y="25455"/>
                  </a:cubicBezTo>
                  <a:cubicBezTo>
                    <a:pt x="6360" y="25466"/>
                    <a:pt x="6381" y="25550"/>
                    <a:pt x="6391" y="25649"/>
                  </a:cubicBezTo>
                  <a:cubicBezTo>
                    <a:pt x="6119" y="25676"/>
                    <a:pt x="6030" y="25649"/>
                    <a:pt x="6024" y="25885"/>
                  </a:cubicBezTo>
                  <a:cubicBezTo>
                    <a:pt x="6024" y="26294"/>
                    <a:pt x="6040" y="26646"/>
                    <a:pt x="5919" y="27002"/>
                  </a:cubicBezTo>
                  <a:cubicBezTo>
                    <a:pt x="5919" y="27034"/>
                    <a:pt x="5752" y="27380"/>
                    <a:pt x="5867" y="27380"/>
                  </a:cubicBezTo>
                  <a:cubicBezTo>
                    <a:pt x="5875" y="27379"/>
                    <a:pt x="5882" y="27379"/>
                    <a:pt x="5889" y="27379"/>
                  </a:cubicBezTo>
                  <a:cubicBezTo>
                    <a:pt x="6084" y="27379"/>
                    <a:pt x="5969" y="27586"/>
                    <a:pt x="5888" y="27642"/>
                  </a:cubicBezTo>
                  <a:cubicBezTo>
                    <a:pt x="5871" y="27652"/>
                    <a:pt x="5855" y="27657"/>
                    <a:pt x="5839" y="27657"/>
                  </a:cubicBezTo>
                  <a:cubicBezTo>
                    <a:pt x="5785" y="27657"/>
                    <a:pt x="5738" y="27608"/>
                    <a:pt x="5684" y="27608"/>
                  </a:cubicBezTo>
                  <a:cubicBezTo>
                    <a:pt x="5677" y="27608"/>
                    <a:pt x="5670" y="27608"/>
                    <a:pt x="5663" y="27610"/>
                  </a:cubicBezTo>
                  <a:cubicBezTo>
                    <a:pt x="5600" y="27621"/>
                    <a:pt x="5563" y="27684"/>
                    <a:pt x="5531" y="27720"/>
                  </a:cubicBezTo>
                  <a:cubicBezTo>
                    <a:pt x="5469" y="27804"/>
                    <a:pt x="5233" y="27951"/>
                    <a:pt x="5259" y="28093"/>
                  </a:cubicBezTo>
                  <a:cubicBezTo>
                    <a:pt x="5280" y="28234"/>
                    <a:pt x="5154" y="28213"/>
                    <a:pt x="5091" y="28323"/>
                  </a:cubicBezTo>
                  <a:cubicBezTo>
                    <a:pt x="5049" y="28386"/>
                    <a:pt x="5075" y="28586"/>
                    <a:pt x="5039" y="28607"/>
                  </a:cubicBezTo>
                  <a:cubicBezTo>
                    <a:pt x="5035" y="28608"/>
                    <a:pt x="5030" y="28609"/>
                    <a:pt x="5025" y="28609"/>
                  </a:cubicBezTo>
                  <a:cubicBezTo>
                    <a:pt x="4980" y="28609"/>
                    <a:pt x="4903" y="28527"/>
                    <a:pt x="4855" y="28517"/>
                  </a:cubicBezTo>
                  <a:cubicBezTo>
                    <a:pt x="4806" y="28506"/>
                    <a:pt x="4756" y="28500"/>
                    <a:pt x="4706" y="28500"/>
                  </a:cubicBezTo>
                  <a:cubicBezTo>
                    <a:pt x="4623" y="28500"/>
                    <a:pt x="4541" y="28516"/>
                    <a:pt x="4462" y="28549"/>
                  </a:cubicBezTo>
                  <a:cubicBezTo>
                    <a:pt x="4284" y="28617"/>
                    <a:pt x="4069" y="28680"/>
                    <a:pt x="3880" y="28727"/>
                  </a:cubicBezTo>
                  <a:cubicBezTo>
                    <a:pt x="3775" y="28759"/>
                    <a:pt x="3738" y="28842"/>
                    <a:pt x="3738" y="28979"/>
                  </a:cubicBezTo>
                  <a:cubicBezTo>
                    <a:pt x="3726" y="28992"/>
                    <a:pt x="3716" y="29005"/>
                    <a:pt x="3708" y="29019"/>
                  </a:cubicBezTo>
                  <a:lnTo>
                    <a:pt x="3708" y="29019"/>
                  </a:lnTo>
                  <a:cubicBezTo>
                    <a:pt x="3700" y="28827"/>
                    <a:pt x="3660" y="28659"/>
                    <a:pt x="3586" y="28633"/>
                  </a:cubicBezTo>
                  <a:cubicBezTo>
                    <a:pt x="3542" y="28622"/>
                    <a:pt x="3405" y="28575"/>
                    <a:pt x="3311" y="28575"/>
                  </a:cubicBezTo>
                  <a:cubicBezTo>
                    <a:pt x="3271" y="28575"/>
                    <a:pt x="3239" y="28583"/>
                    <a:pt x="3225" y="28607"/>
                  </a:cubicBezTo>
                  <a:cubicBezTo>
                    <a:pt x="3151" y="28718"/>
                    <a:pt x="3101" y="28842"/>
                    <a:pt x="3020" y="28842"/>
                  </a:cubicBezTo>
                  <a:cubicBezTo>
                    <a:pt x="2979" y="28842"/>
                    <a:pt x="2931" y="28811"/>
                    <a:pt x="2868" y="28732"/>
                  </a:cubicBezTo>
                  <a:cubicBezTo>
                    <a:pt x="2690" y="28591"/>
                    <a:pt x="2522" y="28439"/>
                    <a:pt x="2328" y="28350"/>
                  </a:cubicBezTo>
                  <a:cubicBezTo>
                    <a:pt x="2310" y="28343"/>
                    <a:pt x="2290" y="28340"/>
                    <a:pt x="2267" y="28340"/>
                  </a:cubicBezTo>
                  <a:cubicBezTo>
                    <a:pt x="2177" y="28340"/>
                    <a:pt x="2054" y="28383"/>
                    <a:pt x="1968" y="28383"/>
                  </a:cubicBezTo>
                  <a:cubicBezTo>
                    <a:pt x="1927" y="28383"/>
                    <a:pt x="1894" y="28373"/>
                    <a:pt x="1877" y="28344"/>
                  </a:cubicBezTo>
                  <a:cubicBezTo>
                    <a:pt x="1783" y="28161"/>
                    <a:pt x="2055" y="27883"/>
                    <a:pt x="1982" y="27710"/>
                  </a:cubicBezTo>
                  <a:cubicBezTo>
                    <a:pt x="1975" y="27691"/>
                    <a:pt x="1964" y="27683"/>
                    <a:pt x="1950" y="27683"/>
                  </a:cubicBezTo>
                  <a:cubicBezTo>
                    <a:pt x="1886" y="27683"/>
                    <a:pt x="1762" y="27842"/>
                    <a:pt x="1715" y="27872"/>
                  </a:cubicBezTo>
                  <a:cubicBezTo>
                    <a:pt x="1652" y="27778"/>
                    <a:pt x="1903" y="27553"/>
                    <a:pt x="1772" y="27526"/>
                  </a:cubicBezTo>
                  <a:cubicBezTo>
                    <a:pt x="1772" y="27526"/>
                    <a:pt x="1772" y="27526"/>
                    <a:pt x="1771" y="27526"/>
                  </a:cubicBezTo>
                  <a:cubicBezTo>
                    <a:pt x="1740" y="27526"/>
                    <a:pt x="1449" y="27665"/>
                    <a:pt x="1303" y="27665"/>
                  </a:cubicBezTo>
                  <a:cubicBezTo>
                    <a:pt x="1234" y="27665"/>
                    <a:pt x="1198" y="27635"/>
                    <a:pt x="1232" y="27547"/>
                  </a:cubicBezTo>
                  <a:cubicBezTo>
                    <a:pt x="1290" y="27427"/>
                    <a:pt x="1473" y="27432"/>
                    <a:pt x="1494" y="27270"/>
                  </a:cubicBezTo>
                  <a:cubicBezTo>
                    <a:pt x="1505" y="27191"/>
                    <a:pt x="1484" y="27112"/>
                    <a:pt x="1431" y="27055"/>
                  </a:cubicBezTo>
                  <a:cubicBezTo>
                    <a:pt x="1407" y="27026"/>
                    <a:pt x="1377" y="27016"/>
                    <a:pt x="1345" y="27016"/>
                  </a:cubicBezTo>
                  <a:cubicBezTo>
                    <a:pt x="1282" y="27016"/>
                    <a:pt x="1210" y="27050"/>
                    <a:pt x="1146" y="27050"/>
                  </a:cubicBezTo>
                  <a:cubicBezTo>
                    <a:pt x="1084" y="27050"/>
                    <a:pt x="1030" y="27018"/>
                    <a:pt x="1001" y="26892"/>
                  </a:cubicBezTo>
                  <a:cubicBezTo>
                    <a:pt x="1143" y="26882"/>
                    <a:pt x="1274" y="26819"/>
                    <a:pt x="1374" y="26719"/>
                  </a:cubicBezTo>
                  <a:cubicBezTo>
                    <a:pt x="1423" y="26615"/>
                    <a:pt x="1510" y="26418"/>
                    <a:pt x="1295" y="26418"/>
                  </a:cubicBezTo>
                  <a:cubicBezTo>
                    <a:pt x="1282" y="26418"/>
                    <a:pt x="1268" y="26419"/>
                    <a:pt x="1253" y="26420"/>
                  </a:cubicBezTo>
                  <a:cubicBezTo>
                    <a:pt x="1599" y="26383"/>
                    <a:pt x="1515" y="26226"/>
                    <a:pt x="1321" y="26095"/>
                  </a:cubicBezTo>
                  <a:cubicBezTo>
                    <a:pt x="1563" y="26074"/>
                    <a:pt x="1275" y="25413"/>
                    <a:pt x="1264" y="25309"/>
                  </a:cubicBezTo>
                  <a:lnTo>
                    <a:pt x="1264" y="25309"/>
                  </a:lnTo>
                  <a:cubicBezTo>
                    <a:pt x="1272" y="25462"/>
                    <a:pt x="1197" y="25538"/>
                    <a:pt x="1128" y="25538"/>
                  </a:cubicBezTo>
                  <a:cubicBezTo>
                    <a:pt x="1053" y="25538"/>
                    <a:pt x="984" y="25450"/>
                    <a:pt x="1033" y="25277"/>
                  </a:cubicBezTo>
                  <a:cubicBezTo>
                    <a:pt x="1091" y="25057"/>
                    <a:pt x="1122" y="24831"/>
                    <a:pt x="1117" y="24601"/>
                  </a:cubicBezTo>
                  <a:lnTo>
                    <a:pt x="1117" y="24601"/>
                  </a:lnTo>
                  <a:cubicBezTo>
                    <a:pt x="828" y="24606"/>
                    <a:pt x="792" y="25188"/>
                    <a:pt x="739" y="25377"/>
                  </a:cubicBezTo>
                  <a:cubicBezTo>
                    <a:pt x="734" y="25199"/>
                    <a:pt x="724" y="25020"/>
                    <a:pt x="734" y="24842"/>
                  </a:cubicBezTo>
                  <a:cubicBezTo>
                    <a:pt x="739" y="24727"/>
                    <a:pt x="766" y="24543"/>
                    <a:pt x="912" y="24485"/>
                  </a:cubicBezTo>
                  <a:cubicBezTo>
                    <a:pt x="946" y="24473"/>
                    <a:pt x="977" y="24469"/>
                    <a:pt x="1004" y="24469"/>
                  </a:cubicBezTo>
                  <a:cubicBezTo>
                    <a:pt x="1049" y="24469"/>
                    <a:pt x="1087" y="24479"/>
                    <a:pt x="1121" y="24479"/>
                  </a:cubicBezTo>
                  <a:cubicBezTo>
                    <a:pt x="1160" y="24479"/>
                    <a:pt x="1195" y="24465"/>
                    <a:pt x="1232" y="24407"/>
                  </a:cubicBezTo>
                  <a:cubicBezTo>
                    <a:pt x="1421" y="24113"/>
                    <a:pt x="1059" y="24035"/>
                    <a:pt x="1049" y="23767"/>
                  </a:cubicBezTo>
                  <a:cubicBezTo>
                    <a:pt x="1043" y="23526"/>
                    <a:pt x="1195" y="23374"/>
                    <a:pt x="1395" y="23217"/>
                  </a:cubicBezTo>
                  <a:cubicBezTo>
                    <a:pt x="1222" y="23211"/>
                    <a:pt x="1007" y="23028"/>
                    <a:pt x="933" y="22907"/>
                  </a:cubicBezTo>
                  <a:cubicBezTo>
                    <a:pt x="823" y="22724"/>
                    <a:pt x="1112" y="22818"/>
                    <a:pt x="1112" y="22766"/>
                  </a:cubicBezTo>
                  <a:cubicBezTo>
                    <a:pt x="1114" y="22741"/>
                    <a:pt x="1107" y="22722"/>
                    <a:pt x="1093" y="22707"/>
                  </a:cubicBezTo>
                  <a:lnTo>
                    <a:pt x="1093" y="22707"/>
                  </a:lnTo>
                  <a:cubicBezTo>
                    <a:pt x="1121" y="22711"/>
                    <a:pt x="1147" y="22714"/>
                    <a:pt x="1170" y="22714"/>
                  </a:cubicBezTo>
                  <a:cubicBezTo>
                    <a:pt x="1206" y="22714"/>
                    <a:pt x="1234" y="22708"/>
                    <a:pt x="1248" y="22692"/>
                  </a:cubicBezTo>
                  <a:cubicBezTo>
                    <a:pt x="1342" y="22593"/>
                    <a:pt x="1311" y="22367"/>
                    <a:pt x="1300" y="22257"/>
                  </a:cubicBezTo>
                  <a:cubicBezTo>
                    <a:pt x="1290" y="22131"/>
                    <a:pt x="1274" y="21911"/>
                    <a:pt x="1133" y="21822"/>
                  </a:cubicBezTo>
                  <a:cubicBezTo>
                    <a:pt x="1043" y="21764"/>
                    <a:pt x="991" y="21754"/>
                    <a:pt x="1022" y="21638"/>
                  </a:cubicBezTo>
                  <a:cubicBezTo>
                    <a:pt x="1043" y="21565"/>
                    <a:pt x="1101" y="21513"/>
                    <a:pt x="1180" y="21497"/>
                  </a:cubicBezTo>
                  <a:cubicBezTo>
                    <a:pt x="1285" y="21481"/>
                    <a:pt x="1253" y="21455"/>
                    <a:pt x="1264" y="21366"/>
                  </a:cubicBezTo>
                  <a:cubicBezTo>
                    <a:pt x="1285" y="21235"/>
                    <a:pt x="1159" y="21109"/>
                    <a:pt x="1133" y="20973"/>
                  </a:cubicBezTo>
                  <a:cubicBezTo>
                    <a:pt x="1112" y="20836"/>
                    <a:pt x="1122" y="20700"/>
                    <a:pt x="1164" y="20569"/>
                  </a:cubicBezTo>
                  <a:cubicBezTo>
                    <a:pt x="1190" y="20485"/>
                    <a:pt x="1358" y="20391"/>
                    <a:pt x="1368" y="20338"/>
                  </a:cubicBezTo>
                  <a:cubicBezTo>
                    <a:pt x="1374" y="20307"/>
                    <a:pt x="1269" y="20338"/>
                    <a:pt x="1274" y="20301"/>
                  </a:cubicBezTo>
                  <a:lnTo>
                    <a:pt x="1290" y="20191"/>
                  </a:lnTo>
                  <a:lnTo>
                    <a:pt x="1384" y="19678"/>
                  </a:lnTo>
                  <a:cubicBezTo>
                    <a:pt x="1416" y="19505"/>
                    <a:pt x="1562" y="19158"/>
                    <a:pt x="1269" y="19101"/>
                  </a:cubicBezTo>
                  <a:lnTo>
                    <a:pt x="1269" y="19101"/>
                  </a:lnTo>
                  <a:cubicBezTo>
                    <a:pt x="1281" y="19103"/>
                    <a:pt x="1292" y="19104"/>
                    <a:pt x="1304" y="19104"/>
                  </a:cubicBezTo>
                  <a:cubicBezTo>
                    <a:pt x="1493" y="19104"/>
                    <a:pt x="1570" y="18784"/>
                    <a:pt x="1604" y="18655"/>
                  </a:cubicBezTo>
                  <a:cubicBezTo>
                    <a:pt x="1646" y="18456"/>
                    <a:pt x="1489" y="18398"/>
                    <a:pt x="1557" y="18215"/>
                  </a:cubicBezTo>
                  <a:cubicBezTo>
                    <a:pt x="1565" y="18192"/>
                    <a:pt x="1587" y="18185"/>
                    <a:pt x="1615" y="18185"/>
                  </a:cubicBezTo>
                  <a:cubicBezTo>
                    <a:pt x="1652" y="18185"/>
                    <a:pt x="1698" y="18196"/>
                    <a:pt x="1741" y="18196"/>
                  </a:cubicBezTo>
                  <a:cubicBezTo>
                    <a:pt x="1771" y="18196"/>
                    <a:pt x="1799" y="18191"/>
                    <a:pt x="1819" y="18173"/>
                  </a:cubicBezTo>
                  <a:cubicBezTo>
                    <a:pt x="1877" y="18105"/>
                    <a:pt x="1909" y="18021"/>
                    <a:pt x="1909" y="17932"/>
                  </a:cubicBezTo>
                  <a:cubicBezTo>
                    <a:pt x="1919" y="17821"/>
                    <a:pt x="1903" y="17706"/>
                    <a:pt x="1867" y="17607"/>
                  </a:cubicBezTo>
                  <a:cubicBezTo>
                    <a:pt x="1835" y="17538"/>
                    <a:pt x="1715" y="17538"/>
                    <a:pt x="1641" y="17517"/>
                  </a:cubicBezTo>
                  <a:lnTo>
                    <a:pt x="1641" y="17517"/>
                  </a:lnTo>
                  <a:cubicBezTo>
                    <a:pt x="1678" y="17527"/>
                    <a:pt x="1709" y="17532"/>
                    <a:pt x="1733" y="17532"/>
                  </a:cubicBezTo>
                  <a:cubicBezTo>
                    <a:pt x="1917" y="17532"/>
                    <a:pt x="1783" y="17284"/>
                    <a:pt x="1825" y="17187"/>
                  </a:cubicBezTo>
                  <a:cubicBezTo>
                    <a:pt x="1835" y="17160"/>
                    <a:pt x="1862" y="17150"/>
                    <a:pt x="1897" y="17150"/>
                  </a:cubicBezTo>
                  <a:cubicBezTo>
                    <a:pt x="1988" y="17150"/>
                    <a:pt x="2137" y="17213"/>
                    <a:pt x="2228" y="17213"/>
                  </a:cubicBezTo>
                  <a:cubicBezTo>
                    <a:pt x="2280" y="17213"/>
                    <a:pt x="2313" y="17193"/>
                    <a:pt x="2307" y="17129"/>
                  </a:cubicBezTo>
                  <a:cubicBezTo>
                    <a:pt x="2281" y="16857"/>
                    <a:pt x="1861" y="16852"/>
                    <a:pt x="1683" y="16710"/>
                  </a:cubicBezTo>
                  <a:cubicBezTo>
                    <a:pt x="1547" y="16597"/>
                    <a:pt x="1950" y="16518"/>
                    <a:pt x="2050" y="16518"/>
                  </a:cubicBezTo>
                  <a:cubicBezTo>
                    <a:pt x="2061" y="16518"/>
                    <a:pt x="2068" y="16519"/>
                    <a:pt x="2071" y="16521"/>
                  </a:cubicBezTo>
                  <a:lnTo>
                    <a:pt x="2071" y="16521"/>
                  </a:lnTo>
                  <a:cubicBezTo>
                    <a:pt x="1982" y="16448"/>
                    <a:pt x="1909" y="16469"/>
                    <a:pt x="1935" y="16332"/>
                  </a:cubicBezTo>
                  <a:cubicBezTo>
                    <a:pt x="1940" y="16296"/>
                    <a:pt x="2003" y="16201"/>
                    <a:pt x="1971" y="16165"/>
                  </a:cubicBezTo>
                  <a:cubicBezTo>
                    <a:pt x="1945" y="16123"/>
                    <a:pt x="1840" y="16123"/>
                    <a:pt x="1804" y="16076"/>
                  </a:cubicBezTo>
                  <a:cubicBezTo>
                    <a:pt x="1751" y="16013"/>
                    <a:pt x="1793" y="15924"/>
                    <a:pt x="1814" y="15866"/>
                  </a:cubicBezTo>
                  <a:cubicBezTo>
                    <a:pt x="1876" y="15892"/>
                    <a:pt x="1930" y="15908"/>
                    <a:pt x="1973" y="15908"/>
                  </a:cubicBezTo>
                  <a:cubicBezTo>
                    <a:pt x="2034" y="15908"/>
                    <a:pt x="2071" y="15873"/>
                    <a:pt x="2071" y="15777"/>
                  </a:cubicBezTo>
                  <a:cubicBezTo>
                    <a:pt x="2067" y="15612"/>
                    <a:pt x="2034" y="15538"/>
                    <a:pt x="2130" y="15538"/>
                  </a:cubicBezTo>
                  <a:cubicBezTo>
                    <a:pt x="2162" y="15538"/>
                    <a:pt x="2209" y="15546"/>
                    <a:pt x="2276" y="15562"/>
                  </a:cubicBezTo>
                  <a:cubicBezTo>
                    <a:pt x="2279" y="15563"/>
                    <a:pt x="2283" y="15563"/>
                    <a:pt x="2287" y="15563"/>
                  </a:cubicBezTo>
                  <a:cubicBezTo>
                    <a:pt x="2376" y="15563"/>
                    <a:pt x="2452" y="15324"/>
                    <a:pt x="2396" y="15273"/>
                  </a:cubicBezTo>
                  <a:cubicBezTo>
                    <a:pt x="2312" y="15200"/>
                    <a:pt x="2244" y="15268"/>
                    <a:pt x="2255" y="15142"/>
                  </a:cubicBezTo>
                  <a:cubicBezTo>
                    <a:pt x="2276" y="14995"/>
                    <a:pt x="2333" y="14859"/>
                    <a:pt x="2422" y="14739"/>
                  </a:cubicBezTo>
                  <a:cubicBezTo>
                    <a:pt x="2511" y="14613"/>
                    <a:pt x="2637" y="14644"/>
                    <a:pt x="2753" y="14555"/>
                  </a:cubicBezTo>
                  <a:cubicBezTo>
                    <a:pt x="2858" y="14471"/>
                    <a:pt x="2941" y="14309"/>
                    <a:pt x="2868" y="14172"/>
                  </a:cubicBezTo>
                  <a:cubicBezTo>
                    <a:pt x="2776" y="14003"/>
                    <a:pt x="3089" y="13844"/>
                    <a:pt x="3151" y="13844"/>
                  </a:cubicBezTo>
                  <a:cubicBezTo>
                    <a:pt x="3157" y="13844"/>
                    <a:pt x="3160" y="13845"/>
                    <a:pt x="3162" y="13847"/>
                  </a:cubicBezTo>
                  <a:cubicBezTo>
                    <a:pt x="3123" y="13767"/>
                    <a:pt x="3053" y="13743"/>
                    <a:pt x="2976" y="13743"/>
                  </a:cubicBezTo>
                  <a:cubicBezTo>
                    <a:pt x="2853" y="13743"/>
                    <a:pt x="2711" y="13804"/>
                    <a:pt x="2638" y="13804"/>
                  </a:cubicBezTo>
                  <a:cubicBezTo>
                    <a:pt x="2628" y="13804"/>
                    <a:pt x="2618" y="13803"/>
                    <a:pt x="2611" y="13800"/>
                  </a:cubicBezTo>
                  <a:cubicBezTo>
                    <a:pt x="2587" y="13790"/>
                    <a:pt x="2635" y="13640"/>
                    <a:pt x="2705" y="13640"/>
                  </a:cubicBezTo>
                  <a:cubicBezTo>
                    <a:pt x="2710" y="13640"/>
                    <a:pt x="2716" y="13641"/>
                    <a:pt x="2721" y="13643"/>
                  </a:cubicBezTo>
                  <a:cubicBezTo>
                    <a:pt x="2736" y="13648"/>
                    <a:pt x="2749" y="13650"/>
                    <a:pt x="2761" y="13650"/>
                  </a:cubicBezTo>
                  <a:cubicBezTo>
                    <a:pt x="2867" y="13650"/>
                    <a:pt x="2883" y="13479"/>
                    <a:pt x="2873" y="13381"/>
                  </a:cubicBezTo>
                  <a:cubicBezTo>
                    <a:pt x="2862" y="13286"/>
                    <a:pt x="2888" y="13260"/>
                    <a:pt x="2935" y="13260"/>
                  </a:cubicBezTo>
                  <a:cubicBezTo>
                    <a:pt x="2991" y="13260"/>
                    <a:pt x="3079" y="13297"/>
                    <a:pt x="3172" y="13297"/>
                  </a:cubicBezTo>
                  <a:cubicBezTo>
                    <a:pt x="3191" y="13297"/>
                    <a:pt x="3210" y="13295"/>
                    <a:pt x="3230" y="13291"/>
                  </a:cubicBezTo>
                  <a:cubicBezTo>
                    <a:pt x="3361" y="13271"/>
                    <a:pt x="3198" y="13166"/>
                    <a:pt x="3183" y="13134"/>
                  </a:cubicBezTo>
                  <a:cubicBezTo>
                    <a:pt x="3057" y="13077"/>
                    <a:pt x="3130" y="12945"/>
                    <a:pt x="3162" y="12872"/>
                  </a:cubicBezTo>
                  <a:cubicBezTo>
                    <a:pt x="3245" y="12673"/>
                    <a:pt x="3335" y="12683"/>
                    <a:pt x="3225" y="12432"/>
                  </a:cubicBezTo>
                  <a:cubicBezTo>
                    <a:pt x="3225" y="12411"/>
                    <a:pt x="3193" y="12243"/>
                    <a:pt x="3235" y="12232"/>
                  </a:cubicBezTo>
                  <a:cubicBezTo>
                    <a:pt x="3238" y="12232"/>
                    <a:pt x="3240" y="12232"/>
                    <a:pt x="3243" y="12232"/>
                  </a:cubicBezTo>
                  <a:cubicBezTo>
                    <a:pt x="3317" y="12232"/>
                    <a:pt x="3439" y="12460"/>
                    <a:pt x="3565" y="12460"/>
                  </a:cubicBezTo>
                  <a:cubicBezTo>
                    <a:pt x="3593" y="12460"/>
                    <a:pt x="3621" y="12449"/>
                    <a:pt x="3649" y="12421"/>
                  </a:cubicBezTo>
                  <a:cubicBezTo>
                    <a:pt x="3800" y="12270"/>
                    <a:pt x="3869" y="12047"/>
                    <a:pt x="3963" y="11862"/>
                  </a:cubicBezTo>
                  <a:lnTo>
                    <a:pt x="3963" y="11862"/>
                  </a:lnTo>
                  <a:cubicBezTo>
                    <a:pt x="3943" y="11898"/>
                    <a:pt x="3901" y="11960"/>
                    <a:pt x="3845" y="11960"/>
                  </a:cubicBezTo>
                  <a:cubicBezTo>
                    <a:pt x="3830" y="11960"/>
                    <a:pt x="3813" y="11955"/>
                    <a:pt x="3796" y="11944"/>
                  </a:cubicBezTo>
                  <a:cubicBezTo>
                    <a:pt x="3749" y="11913"/>
                    <a:pt x="3958" y="11645"/>
                    <a:pt x="3833" y="11577"/>
                  </a:cubicBezTo>
                  <a:lnTo>
                    <a:pt x="3833" y="11577"/>
                  </a:lnTo>
                  <a:cubicBezTo>
                    <a:pt x="3888" y="11607"/>
                    <a:pt x="3700" y="11710"/>
                    <a:pt x="3631" y="11710"/>
                  </a:cubicBezTo>
                  <a:cubicBezTo>
                    <a:pt x="3616" y="11710"/>
                    <a:pt x="3606" y="11705"/>
                    <a:pt x="3607" y="11692"/>
                  </a:cubicBezTo>
                  <a:cubicBezTo>
                    <a:pt x="3624" y="11560"/>
                    <a:pt x="3534" y="11318"/>
                    <a:pt x="3657" y="11318"/>
                  </a:cubicBezTo>
                  <a:cubicBezTo>
                    <a:pt x="3685" y="11318"/>
                    <a:pt x="3725" y="11331"/>
                    <a:pt x="3780" y="11362"/>
                  </a:cubicBezTo>
                  <a:cubicBezTo>
                    <a:pt x="3823" y="11417"/>
                    <a:pt x="3881" y="11501"/>
                    <a:pt x="3942" y="11501"/>
                  </a:cubicBezTo>
                  <a:cubicBezTo>
                    <a:pt x="3963" y="11501"/>
                    <a:pt x="3984" y="11491"/>
                    <a:pt x="4006" y="11467"/>
                  </a:cubicBezTo>
                  <a:cubicBezTo>
                    <a:pt x="4147" y="11320"/>
                    <a:pt x="4252" y="11142"/>
                    <a:pt x="4315" y="10943"/>
                  </a:cubicBezTo>
                  <a:cubicBezTo>
                    <a:pt x="4347" y="10801"/>
                    <a:pt x="4090" y="10801"/>
                    <a:pt x="4000" y="10733"/>
                  </a:cubicBezTo>
                  <a:cubicBezTo>
                    <a:pt x="4046" y="10652"/>
                    <a:pt x="4322" y="10438"/>
                    <a:pt x="4444" y="10438"/>
                  </a:cubicBezTo>
                  <a:cubicBezTo>
                    <a:pt x="4449" y="10438"/>
                    <a:pt x="4453" y="10439"/>
                    <a:pt x="4457" y="10439"/>
                  </a:cubicBezTo>
                  <a:cubicBezTo>
                    <a:pt x="4572" y="10450"/>
                    <a:pt x="4457" y="10717"/>
                    <a:pt x="4441" y="10749"/>
                  </a:cubicBezTo>
                  <a:cubicBezTo>
                    <a:pt x="4509" y="10638"/>
                    <a:pt x="4588" y="10366"/>
                    <a:pt x="4755" y="10350"/>
                  </a:cubicBezTo>
                  <a:cubicBezTo>
                    <a:pt x="4760" y="10350"/>
                    <a:pt x="4764" y="10350"/>
                    <a:pt x="4768" y="10350"/>
                  </a:cubicBezTo>
                  <a:cubicBezTo>
                    <a:pt x="4893" y="10350"/>
                    <a:pt x="5068" y="10494"/>
                    <a:pt x="5170" y="10560"/>
                  </a:cubicBezTo>
                  <a:cubicBezTo>
                    <a:pt x="5033" y="10371"/>
                    <a:pt x="4887" y="10203"/>
                    <a:pt x="4813" y="9994"/>
                  </a:cubicBezTo>
                  <a:cubicBezTo>
                    <a:pt x="4771" y="9883"/>
                    <a:pt x="4897" y="9805"/>
                    <a:pt x="4908" y="9695"/>
                  </a:cubicBezTo>
                  <a:cubicBezTo>
                    <a:pt x="4913" y="9644"/>
                    <a:pt x="4784" y="9474"/>
                    <a:pt x="4911" y="9474"/>
                  </a:cubicBezTo>
                  <a:cubicBezTo>
                    <a:pt x="4915" y="9474"/>
                    <a:pt x="4919" y="9474"/>
                    <a:pt x="4923" y="9475"/>
                  </a:cubicBezTo>
                  <a:cubicBezTo>
                    <a:pt x="5102" y="9490"/>
                    <a:pt x="5164" y="9758"/>
                    <a:pt x="5343" y="9805"/>
                  </a:cubicBezTo>
                  <a:cubicBezTo>
                    <a:pt x="5355" y="9808"/>
                    <a:pt x="5367" y="9810"/>
                    <a:pt x="5377" y="9810"/>
                  </a:cubicBezTo>
                  <a:cubicBezTo>
                    <a:pt x="5485" y="9810"/>
                    <a:pt x="5462" y="9620"/>
                    <a:pt x="5453" y="9548"/>
                  </a:cubicBezTo>
                  <a:cubicBezTo>
                    <a:pt x="5432" y="9443"/>
                    <a:pt x="5369" y="9401"/>
                    <a:pt x="5406" y="9301"/>
                  </a:cubicBezTo>
                  <a:cubicBezTo>
                    <a:pt x="5453" y="9202"/>
                    <a:pt x="5510" y="9102"/>
                    <a:pt x="5584" y="9018"/>
                  </a:cubicBezTo>
                  <a:cubicBezTo>
                    <a:pt x="5597" y="9000"/>
                    <a:pt x="5611" y="8980"/>
                    <a:pt x="5626" y="8961"/>
                  </a:cubicBezTo>
                  <a:lnTo>
                    <a:pt x="5626" y="8961"/>
                  </a:lnTo>
                  <a:cubicBezTo>
                    <a:pt x="5612" y="8962"/>
                    <a:pt x="5597" y="8962"/>
                    <a:pt x="5582" y="8962"/>
                  </a:cubicBezTo>
                  <a:cubicBezTo>
                    <a:pt x="5475" y="8962"/>
                    <a:pt x="5350" y="8941"/>
                    <a:pt x="5421" y="8803"/>
                  </a:cubicBezTo>
                  <a:lnTo>
                    <a:pt x="5427" y="8803"/>
                  </a:lnTo>
                  <a:cubicBezTo>
                    <a:pt x="5450" y="8771"/>
                    <a:pt x="5480" y="8757"/>
                    <a:pt x="5511" y="8757"/>
                  </a:cubicBezTo>
                  <a:cubicBezTo>
                    <a:pt x="5590" y="8757"/>
                    <a:pt x="5673" y="8848"/>
                    <a:pt x="5654" y="8925"/>
                  </a:cubicBezTo>
                  <a:lnTo>
                    <a:pt x="5654" y="8925"/>
                  </a:lnTo>
                  <a:cubicBezTo>
                    <a:pt x="5810" y="8728"/>
                    <a:pt x="6028" y="8506"/>
                    <a:pt x="6051" y="8253"/>
                  </a:cubicBezTo>
                  <a:cubicBezTo>
                    <a:pt x="6051" y="8185"/>
                    <a:pt x="5951" y="8085"/>
                    <a:pt x="6040" y="8059"/>
                  </a:cubicBezTo>
                  <a:cubicBezTo>
                    <a:pt x="6064" y="8052"/>
                    <a:pt x="6088" y="8049"/>
                    <a:pt x="6113" y="8049"/>
                  </a:cubicBezTo>
                  <a:cubicBezTo>
                    <a:pt x="6184" y="8049"/>
                    <a:pt x="6255" y="8072"/>
                    <a:pt x="6326" y="8072"/>
                  </a:cubicBezTo>
                  <a:cubicBezTo>
                    <a:pt x="6353" y="8072"/>
                    <a:pt x="6380" y="8068"/>
                    <a:pt x="6407" y="8059"/>
                  </a:cubicBezTo>
                  <a:cubicBezTo>
                    <a:pt x="6653" y="7980"/>
                    <a:pt x="6889" y="7739"/>
                    <a:pt x="6921" y="7482"/>
                  </a:cubicBezTo>
                  <a:cubicBezTo>
                    <a:pt x="6926" y="7430"/>
                    <a:pt x="6842" y="7246"/>
                    <a:pt x="6868" y="7236"/>
                  </a:cubicBezTo>
                  <a:cubicBezTo>
                    <a:pt x="6875" y="7234"/>
                    <a:pt x="6882" y="7233"/>
                    <a:pt x="6889" y="7233"/>
                  </a:cubicBezTo>
                  <a:cubicBezTo>
                    <a:pt x="6967" y="7233"/>
                    <a:pt x="7066" y="7356"/>
                    <a:pt x="7148" y="7356"/>
                  </a:cubicBezTo>
                  <a:cubicBezTo>
                    <a:pt x="7168" y="7356"/>
                    <a:pt x="7187" y="7348"/>
                    <a:pt x="7204" y="7330"/>
                  </a:cubicBezTo>
                  <a:cubicBezTo>
                    <a:pt x="7204" y="7330"/>
                    <a:pt x="7068" y="7157"/>
                    <a:pt x="7131" y="7068"/>
                  </a:cubicBezTo>
                  <a:cubicBezTo>
                    <a:pt x="7178" y="7005"/>
                    <a:pt x="7251" y="6947"/>
                    <a:pt x="7173" y="6853"/>
                  </a:cubicBezTo>
                  <a:cubicBezTo>
                    <a:pt x="7010" y="6659"/>
                    <a:pt x="7047" y="6643"/>
                    <a:pt x="7015" y="6413"/>
                  </a:cubicBezTo>
                  <a:lnTo>
                    <a:pt x="7015" y="6413"/>
                  </a:lnTo>
                  <a:cubicBezTo>
                    <a:pt x="7083" y="6418"/>
                    <a:pt x="7482" y="6601"/>
                    <a:pt x="7429" y="6622"/>
                  </a:cubicBezTo>
                  <a:cubicBezTo>
                    <a:pt x="7382" y="6643"/>
                    <a:pt x="7251" y="6654"/>
                    <a:pt x="7288" y="6785"/>
                  </a:cubicBezTo>
                  <a:cubicBezTo>
                    <a:pt x="7300" y="6834"/>
                    <a:pt x="7323" y="6849"/>
                    <a:pt x="7350" y="6849"/>
                  </a:cubicBezTo>
                  <a:cubicBezTo>
                    <a:pt x="7370" y="6849"/>
                    <a:pt x="7392" y="6841"/>
                    <a:pt x="7414" y="6832"/>
                  </a:cubicBezTo>
                  <a:cubicBezTo>
                    <a:pt x="7498" y="6794"/>
                    <a:pt x="7537" y="6500"/>
                    <a:pt x="7687" y="6500"/>
                  </a:cubicBezTo>
                  <a:cubicBezTo>
                    <a:pt x="7705" y="6500"/>
                    <a:pt x="7723" y="6504"/>
                    <a:pt x="7744" y="6512"/>
                  </a:cubicBezTo>
                  <a:cubicBezTo>
                    <a:pt x="7753" y="6516"/>
                    <a:pt x="7763" y="6518"/>
                    <a:pt x="7772" y="6518"/>
                  </a:cubicBezTo>
                  <a:cubicBezTo>
                    <a:pt x="7795" y="6518"/>
                    <a:pt x="7819" y="6507"/>
                    <a:pt x="7844" y="6487"/>
                  </a:cubicBezTo>
                  <a:lnTo>
                    <a:pt x="7844" y="6487"/>
                  </a:lnTo>
                  <a:cubicBezTo>
                    <a:pt x="7696" y="6462"/>
                    <a:pt x="7454" y="6352"/>
                    <a:pt x="7587" y="6219"/>
                  </a:cubicBezTo>
                  <a:lnTo>
                    <a:pt x="7587" y="6219"/>
                  </a:lnTo>
                  <a:lnTo>
                    <a:pt x="7855" y="6477"/>
                  </a:lnTo>
                  <a:lnTo>
                    <a:pt x="7855" y="6477"/>
                  </a:lnTo>
                  <a:cubicBezTo>
                    <a:pt x="7987" y="6360"/>
                    <a:pt x="8135" y="6022"/>
                    <a:pt x="8232" y="5925"/>
                  </a:cubicBezTo>
                  <a:cubicBezTo>
                    <a:pt x="8080" y="5768"/>
                    <a:pt x="8011" y="5857"/>
                    <a:pt x="7880" y="5720"/>
                  </a:cubicBezTo>
                  <a:cubicBezTo>
                    <a:pt x="7912" y="5689"/>
                    <a:pt x="7964" y="5680"/>
                    <a:pt x="8018" y="5680"/>
                  </a:cubicBezTo>
                  <a:cubicBezTo>
                    <a:pt x="8077" y="5680"/>
                    <a:pt x="8139" y="5690"/>
                    <a:pt x="8181" y="5690"/>
                  </a:cubicBezTo>
                  <a:cubicBezTo>
                    <a:pt x="8208" y="5690"/>
                    <a:pt x="8226" y="5686"/>
                    <a:pt x="8232" y="5673"/>
                  </a:cubicBezTo>
                  <a:cubicBezTo>
                    <a:pt x="8284" y="5574"/>
                    <a:pt x="8195" y="5374"/>
                    <a:pt x="8190" y="5249"/>
                  </a:cubicBezTo>
                  <a:lnTo>
                    <a:pt x="8190" y="5249"/>
                  </a:lnTo>
                  <a:cubicBezTo>
                    <a:pt x="8279" y="5298"/>
                    <a:pt x="8651" y="5388"/>
                    <a:pt x="8885" y="5388"/>
                  </a:cubicBezTo>
                  <a:cubicBezTo>
                    <a:pt x="9051" y="5388"/>
                    <a:pt x="9148" y="5343"/>
                    <a:pt x="9029" y="5207"/>
                  </a:cubicBezTo>
                  <a:lnTo>
                    <a:pt x="9029" y="5207"/>
                  </a:lnTo>
                  <a:cubicBezTo>
                    <a:pt x="8955" y="5233"/>
                    <a:pt x="8987" y="5301"/>
                    <a:pt x="8971" y="5327"/>
                  </a:cubicBezTo>
                  <a:cubicBezTo>
                    <a:pt x="8968" y="5334"/>
                    <a:pt x="8964" y="5337"/>
                    <a:pt x="8960" y="5337"/>
                  </a:cubicBezTo>
                  <a:cubicBezTo>
                    <a:pt x="8920" y="5337"/>
                    <a:pt x="8818" y="5113"/>
                    <a:pt x="8814" y="5076"/>
                  </a:cubicBezTo>
                  <a:cubicBezTo>
                    <a:pt x="8803" y="4992"/>
                    <a:pt x="8850" y="4913"/>
                    <a:pt x="8924" y="4871"/>
                  </a:cubicBezTo>
                  <a:cubicBezTo>
                    <a:pt x="8942" y="4863"/>
                    <a:pt x="8958" y="4859"/>
                    <a:pt x="8974" y="4859"/>
                  </a:cubicBezTo>
                  <a:cubicBezTo>
                    <a:pt x="9098" y="4859"/>
                    <a:pt x="9160" y="5094"/>
                    <a:pt x="9303" y="5094"/>
                  </a:cubicBezTo>
                  <a:cubicBezTo>
                    <a:pt x="9322" y="5094"/>
                    <a:pt x="9342" y="5090"/>
                    <a:pt x="9364" y="5081"/>
                  </a:cubicBezTo>
                  <a:cubicBezTo>
                    <a:pt x="9469" y="5034"/>
                    <a:pt x="9563" y="4960"/>
                    <a:pt x="9626" y="4866"/>
                  </a:cubicBezTo>
                  <a:cubicBezTo>
                    <a:pt x="9694" y="4751"/>
                    <a:pt x="9511" y="4667"/>
                    <a:pt x="9632" y="4546"/>
                  </a:cubicBezTo>
                  <a:cubicBezTo>
                    <a:pt x="9680" y="4501"/>
                    <a:pt x="9716" y="4462"/>
                    <a:pt x="9757" y="4462"/>
                  </a:cubicBezTo>
                  <a:cubicBezTo>
                    <a:pt x="9786" y="4462"/>
                    <a:pt x="9817" y="4482"/>
                    <a:pt x="9857" y="4536"/>
                  </a:cubicBezTo>
                  <a:cubicBezTo>
                    <a:pt x="9867" y="4572"/>
                    <a:pt x="9888" y="4693"/>
                    <a:pt x="9925" y="4724"/>
                  </a:cubicBezTo>
                  <a:cubicBezTo>
                    <a:pt x="9926" y="4725"/>
                    <a:pt x="9928" y="4726"/>
                    <a:pt x="9929" y="4726"/>
                  </a:cubicBezTo>
                  <a:cubicBezTo>
                    <a:pt x="9971" y="4726"/>
                    <a:pt x="9999" y="4099"/>
                    <a:pt x="10150" y="4099"/>
                  </a:cubicBezTo>
                  <a:cubicBezTo>
                    <a:pt x="10162" y="4099"/>
                    <a:pt x="10174" y="4103"/>
                    <a:pt x="10187" y="4111"/>
                  </a:cubicBezTo>
                  <a:cubicBezTo>
                    <a:pt x="10298" y="4176"/>
                    <a:pt x="10354" y="4287"/>
                    <a:pt x="10456" y="4287"/>
                  </a:cubicBezTo>
                  <a:cubicBezTo>
                    <a:pt x="10485" y="4287"/>
                    <a:pt x="10517" y="4278"/>
                    <a:pt x="10554" y="4258"/>
                  </a:cubicBezTo>
                  <a:cubicBezTo>
                    <a:pt x="10632" y="4195"/>
                    <a:pt x="10695" y="4123"/>
                    <a:pt x="10747" y="4040"/>
                  </a:cubicBezTo>
                  <a:lnTo>
                    <a:pt x="10747" y="4040"/>
                  </a:lnTo>
                  <a:cubicBezTo>
                    <a:pt x="10743" y="4044"/>
                    <a:pt x="10730" y="4046"/>
                    <a:pt x="10711" y="4046"/>
                  </a:cubicBezTo>
                  <a:cubicBezTo>
                    <a:pt x="10590" y="4046"/>
                    <a:pt x="10228" y="3968"/>
                    <a:pt x="10366" y="3901"/>
                  </a:cubicBezTo>
                  <a:cubicBezTo>
                    <a:pt x="10502" y="3838"/>
                    <a:pt x="10638" y="3807"/>
                    <a:pt x="10764" y="3718"/>
                  </a:cubicBezTo>
                  <a:lnTo>
                    <a:pt x="10958" y="3592"/>
                  </a:lnTo>
                  <a:cubicBezTo>
                    <a:pt x="11016" y="3587"/>
                    <a:pt x="11026" y="3560"/>
                    <a:pt x="10995" y="3508"/>
                  </a:cubicBezTo>
                  <a:cubicBezTo>
                    <a:pt x="10998" y="3503"/>
                    <a:pt x="11001" y="3501"/>
                    <a:pt x="11004" y="3501"/>
                  </a:cubicBezTo>
                  <a:cubicBezTo>
                    <a:pt x="11044" y="3501"/>
                    <a:pt x="11117" y="3787"/>
                    <a:pt x="11142" y="3807"/>
                  </a:cubicBezTo>
                  <a:cubicBezTo>
                    <a:pt x="11159" y="3824"/>
                    <a:pt x="11175" y="3832"/>
                    <a:pt x="11189" y="3832"/>
                  </a:cubicBezTo>
                  <a:cubicBezTo>
                    <a:pt x="11248" y="3832"/>
                    <a:pt x="11273" y="3693"/>
                    <a:pt x="11273" y="3655"/>
                  </a:cubicBezTo>
                  <a:cubicBezTo>
                    <a:pt x="11273" y="3584"/>
                    <a:pt x="11253" y="3407"/>
                    <a:pt x="11354" y="3407"/>
                  </a:cubicBezTo>
                  <a:cubicBezTo>
                    <a:pt x="11358" y="3407"/>
                    <a:pt x="11362" y="3408"/>
                    <a:pt x="11367" y="3408"/>
                  </a:cubicBezTo>
                  <a:cubicBezTo>
                    <a:pt x="11467" y="3424"/>
                    <a:pt x="11488" y="3571"/>
                    <a:pt x="11561" y="3623"/>
                  </a:cubicBezTo>
                  <a:cubicBezTo>
                    <a:pt x="11451" y="3545"/>
                    <a:pt x="11603" y="3199"/>
                    <a:pt x="11655" y="3136"/>
                  </a:cubicBezTo>
                  <a:cubicBezTo>
                    <a:pt x="11703" y="3057"/>
                    <a:pt x="11781" y="3005"/>
                    <a:pt x="11876" y="2994"/>
                  </a:cubicBezTo>
                  <a:cubicBezTo>
                    <a:pt x="11950" y="2994"/>
                    <a:pt x="11959" y="3068"/>
                    <a:pt x="12029" y="3068"/>
                  </a:cubicBezTo>
                  <a:cubicBezTo>
                    <a:pt x="12034" y="3068"/>
                    <a:pt x="12038" y="3068"/>
                    <a:pt x="12043" y="3067"/>
                  </a:cubicBezTo>
                  <a:cubicBezTo>
                    <a:pt x="12117" y="3062"/>
                    <a:pt x="12389" y="2968"/>
                    <a:pt x="12332" y="2842"/>
                  </a:cubicBezTo>
                  <a:cubicBezTo>
                    <a:pt x="12285" y="2737"/>
                    <a:pt x="12274" y="2674"/>
                    <a:pt x="12368" y="2617"/>
                  </a:cubicBezTo>
                  <a:cubicBezTo>
                    <a:pt x="12368" y="2617"/>
                    <a:pt x="12469" y="2544"/>
                    <a:pt x="12505" y="2544"/>
                  </a:cubicBezTo>
                  <a:cubicBezTo>
                    <a:pt x="12510" y="2544"/>
                    <a:pt x="12513" y="2545"/>
                    <a:pt x="12515" y="2548"/>
                  </a:cubicBezTo>
                  <a:cubicBezTo>
                    <a:pt x="12535" y="2593"/>
                    <a:pt x="12437" y="2960"/>
                    <a:pt x="12594" y="2960"/>
                  </a:cubicBezTo>
                  <a:cubicBezTo>
                    <a:pt x="12602" y="2960"/>
                    <a:pt x="12611" y="2959"/>
                    <a:pt x="12620" y="2957"/>
                  </a:cubicBezTo>
                  <a:cubicBezTo>
                    <a:pt x="12773" y="2928"/>
                    <a:pt x="12717" y="2676"/>
                    <a:pt x="12875" y="2676"/>
                  </a:cubicBezTo>
                  <a:cubicBezTo>
                    <a:pt x="12885" y="2676"/>
                    <a:pt x="12896" y="2677"/>
                    <a:pt x="12908" y="2679"/>
                  </a:cubicBezTo>
                  <a:cubicBezTo>
                    <a:pt x="12931" y="2684"/>
                    <a:pt x="12952" y="2686"/>
                    <a:pt x="12971" y="2686"/>
                  </a:cubicBezTo>
                  <a:cubicBezTo>
                    <a:pt x="13143" y="2686"/>
                    <a:pt x="13185" y="2527"/>
                    <a:pt x="13265" y="2381"/>
                  </a:cubicBezTo>
                  <a:cubicBezTo>
                    <a:pt x="13303" y="2315"/>
                    <a:pt x="13320" y="2299"/>
                    <a:pt x="13338" y="2299"/>
                  </a:cubicBezTo>
                  <a:cubicBezTo>
                    <a:pt x="13354" y="2299"/>
                    <a:pt x="13371" y="2312"/>
                    <a:pt x="13407" y="2312"/>
                  </a:cubicBezTo>
                  <a:cubicBezTo>
                    <a:pt x="13464" y="2312"/>
                    <a:pt x="13517" y="2202"/>
                    <a:pt x="13564" y="2181"/>
                  </a:cubicBezTo>
                  <a:cubicBezTo>
                    <a:pt x="13556" y="2077"/>
                    <a:pt x="13617" y="1909"/>
                    <a:pt x="13709" y="1909"/>
                  </a:cubicBezTo>
                  <a:cubicBezTo>
                    <a:pt x="13741" y="1909"/>
                    <a:pt x="13777" y="1930"/>
                    <a:pt x="13816" y="1982"/>
                  </a:cubicBezTo>
                  <a:cubicBezTo>
                    <a:pt x="13843" y="2018"/>
                    <a:pt x="14002" y="2265"/>
                    <a:pt x="14079" y="2265"/>
                  </a:cubicBezTo>
                  <a:cubicBezTo>
                    <a:pt x="14103" y="2265"/>
                    <a:pt x="14120" y="2239"/>
                    <a:pt x="14120" y="2171"/>
                  </a:cubicBezTo>
                  <a:cubicBezTo>
                    <a:pt x="14120" y="2040"/>
                    <a:pt x="14078" y="1956"/>
                    <a:pt x="14219" y="1924"/>
                  </a:cubicBezTo>
                  <a:cubicBezTo>
                    <a:pt x="14223" y="1924"/>
                    <a:pt x="14227" y="1923"/>
                    <a:pt x="14230" y="1923"/>
                  </a:cubicBezTo>
                  <a:cubicBezTo>
                    <a:pt x="14293" y="1923"/>
                    <a:pt x="14301" y="2053"/>
                    <a:pt x="14350" y="2092"/>
                  </a:cubicBezTo>
                  <a:cubicBezTo>
                    <a:pt x="14368" y="2106"/>
                    <a:pt x="14390" y="2111"/>
                    <a:pt x="14413" y="2111"/>
                  </a:cubicBezTo>
                  <a:cubicBezTo>
                    <a:pt x="14460" y="2111"/>
                    <a:pt x="14513" y="2091"/>
                    <a:pt x="14544" y="2077"/>
                  </a:cubicBezTo>
                  <a:lnTo>
                    <a:pt x="14455" y="1830"/>
                  </a:lnTo>
                  <a:cubicBezTo>
                    <a:pt x="14397" y="1820"/>
                    <a:pt x="14298" y="1799"/>
                    <a:pt x="14251" y="1741"/>
                  </a:cubicBezTo>
                  <a:cubicBezTo>
                    <a:pt x="14172" y="1626"/>
                    <a:pt x="14429" y="1563"/>
                    <a:pt x="14466" y="1547"/>
                  </a:cubicBezTo>
                  <a:cubicBezTo>
                    <a:pt x="14492" y="1537"/>
                    <a:pt x="14513" y="1533"/>
                    <a:pt x="14531" y="1533"/>
                  </a:cubicBezTo>
                  <a:cubicBezTo>
                    <a:pt x="14627" y="1533"/>
                    <a:pt x="14624" y="1658"/>
                    <a:pt x="14775" y="1689"/>
                  </a:cubicBezTo>
                  <a:cubicBezTo>
                    <a:pt x="14802" y="1696"/>
                    <a:pt x="14950" y="1732"/>
                    <a:pt x="15031" y="1732"/>
                  </a:cubicBezTo>
                  <a:cubicBezTo>
                    <a:pt x="15061" y="1732"/>
                    <a:pt x="15082" y="1727"/>
                    <a:pt x="15084" y="1715"/>
                  </a:cubicBezTo>
                  <a:cubicBezTo>
                    <a:pt x="15105" y="1594"/>
                    <a:pt x="15011" y="1526"/>
                    <a:pt x="15158" y="1468"/>
                  </a:cubicBezTo>
                  <a:cubicBezTo>
                    <a:pt x="15231" y="1437"/>
                    <a:pt x="15320" y="1458"/>
                    <a:pt x="15331" y="1374"/>
                  </a:cubicBezTo>
                  <a:cubicBezTo>
                    <a:pt x="15357" y="1175"/>
                    <a:pt x="15871" y="1112"/>
                    <a:pt x="16002" y="1112"/>
                  </a:cubicBezTo>
                  <a:cubicBezTo>
                    <a:pt x="16017" y="1110"/>
                    <a:pt x="16030" y="1109"/>
                    <a:pt x="16041" y="1109"/>
                  </a:cubicBezTo>
                  <a:cubicBezTo>
                    <a:pt x="16136" y="1109"/>
                    <a:pt x="16130" y="1165"/>
                    <a:pt x="16191" y="1259"/>
                  </a:cubicBezTo>
                  <a:cubicBezTo>
                    <a:pt x="16219" y="1297"/>
                    <a:pt x="16263" y="1310"/>
                    <a:pt x="16311" y="1310"/>
                  </a:cubicBezTo>
                  <a:cubicBezTo>
                    <a:pt x="16387" y="1310"/>
                    <a:pt x="16471" y="1279"/>
                    <a:pt x="16516" y="1269"/>
                  </a:cubicBezTo>
                  <a:cubicBezTo>
                    <a:pt x="16550" y="1281"/>
                    <a:pt x="16592" y="1290"/>
                    <a:pt x="16632" y="1290"/>
                  </a:cubicBezTo>
                  <a:cubicBezTo>
                    <a:pt x="16715" y="1290"/>
                    <a:pt x="16795" y="1254"/>
                    <a:pt x="16809" y="1138"/>
                  </a:cubicBezTo>
                  <a:cubicBezTo>
                    <a:pt x="16820" y="1028"/>
                    <a:pt x="16893" y="1054"/>
                    <a:pt x="16988" y="1044"/>
                  </a:cubicBezTo>
                  <a:cubicBezTo>
                    <a:pt x="17045" y="1038"/>
                    <a:pt x="17045" y="944"/>
                    <a:pt x="17124" y="913"/>
                  </a:cubicBezTo>
                  <a:cubicBezTo>
                    <a:pt x="17166" y="897"/>
                    <a:pt x="17204" y="893"/>
                    <a:pt x="17240" y="893"/>
                  </a:cubicBezTo>
                  <a:cubicBezTo>
                    <a:pt x="17305" y="893"/>
                    <a:pt x="17365" y="909"/>
                    <a:pt x="17435" y="909"/>
                  </a:cubicBezTo>
                  <a:cubicBezTo>
                    <a:pt x="17446" y="909"/>
                    <a:pt x="17458" y="908"/>
                    <a:pt x="17470" y="907"/>
                  </a:cubicBezTo>
                  <a:cubicBezTo>
                    <a:pt x="17611" y="902"/>
                    <a:pt x="17905" y="331"/>
                    <a:pt x="17779" y="247"/>
                  </a:cubicBezTo>
                  <a:lnTo>
                    <a:pt x="17779" y="247"/>
                  </a:lnTo>
                  <a:cubicBezTo>
                    <a:pt x="17722" y="273"/>
                    <a:pt x="17669" y="289"/>
                    <a:pt x="17611" y="304"/>
                  </a:cubicBezTo>
                  <a:cubicBezTo>
                    <a:pt x="17517" y="304"/>
                    <a:pt x="17428" y="273"/>
                    <a:pt x="17355" y="210"/>
                  </a:cubicBezTo>
                  <a:cubicBezTo>
                    <a:pt x="17226" y="159"/>
                    <a:pt x="17087" y="133"/>
                    <a:pt x="16948" y="133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319975" y="1763175"/>
              <a:ext cx="801425" cy="907750"/>
            </a:xfrm>
            <a:custGeom>
              <a:rect b="b" l="l" r="r" t="t"/>
              <a:pathLst>
                <a:path extrusionOk="0" h="36310" w="32057">
                  <a:moveTo>
                    <a:pt x="14878" y="1"/>
                  </a:moveTo>
                  <a:cubicBezTo>
                    <a:pt x="10818" y="1"/>
                    <a:pt x="6707" y="2072"/>
                    <a:pt x="3869" y="5664"/>
                  </a:cubicBezTo>
                  <a:cubicBezTo>
                    <a:pt x="1526" y="8637"/>
                    <a:pt x="199" y="12275"/>
                    <a:pt x="84" y="16055"/>
                  </a:cubicBezTo>
                  <a:cubicBezTo>
                    <a:pt x="0" y="18882"/>
                    <a:pt x="619" y="21634"/>
                    <a:pt x="1164" y="24067"/>
                  </a:cubicBezTo>
                  <a:lnTo>
                    <a:pt x="3445" y="34249"/>
                  </a:lnTo>
                  <a:cubicBezTo>
                    <a:pt x="3712" y="35450"/>
                    <a:pt x="4777" y="36304"/>
                    <a:pt x="6009" y="36304"/>
                  </a:cubicBezTo>
                  <a:lnTo>
                    <a:pt x="6009" y="36309"/>
                  </a:lnTo>
                  <a:cubicBezTo>
                    <a:pt x="7697" y="36309"/>
                    <a:pt x="8950" y="34747"/>
                    <a:pt x="8583" y="33101"/>
                  </a:cubicBezTo>
                  <a:lnTo>
                    <a:pt x="6302" y="22919"/>
                  </a:lnTo>
                  <a:cubicBezTo>
                    <a:pt x="5799" y="20690"/>
                    <a:pt x="5280" y="18378"/>
                    <a:pt x="5348" y="16213"/>
                  </a:cubicBezTo>
                  <a:cubicBezTo>
                    <a:pt x="5427" y="13565"/>
                    <a:pt x="6355" y="11017"/>
                    <a:pt x="7996" y="8941"/>
                  </a:cubicBezTo>
                  <a:cubicBezTo>
                    <a:pt x="9794" y="6662"/>
                    <a:pt x="12355" y="5270"/>
                    <a:pt x="14778" y="5270"/>
                  </a:cubicBezTo>
                  <a:cubicBezTo>
                    <a:pt x="14814" y="5270"/>
                    <a:pt x="14849" y="5270"/>
                    <a:pt x="14885" y="5270"/>
                  </a:cubicBezTo>
                  <a:cubicBezTo>
                    <a:pt x="17355" y="5318"/>
                    <a:pt x="19939" y="6770"/>
                    <a:pt x="21984" y="9276"/>
                  </a:cubicBezTo>
                  <a:cubicBezTo>
                    <a:pt x="24019" y="11751"/>
                    <a:pt x="25345" y="14928"/>
                    <a:pt x="26640" y="18006"/>
                  </a:cubicBezTo>
                  <a:cubicBezTo>
                    <a:pt x="27062" y="19011"/>
                    <a:pt x="28041" y="19625"/>
                    <a:pt x="29069" y="19625"/>
                  </a:cubicBezTo>
                  <a:cubicBezTo>
                    <a:pt x="29408" y="19625"/>
                    <a:pt x="29753" y="19558"/>
                    <a:pt x="30085" y="19416"/>
                  </a:cubicBezTo>
                  <a:cubicBezTo>
                    <a:pt x="31427" y="18855"/>
                    <a:pt x="32056" y="17309"/>
                    <a:pt x="31495" y="15966"/>
                  </a:cubicBezTo>
                  <a:cubicBezTo>
                    <a:pt x="30059" y="12548"/>
                    <a:pt x="28575" y="9009"/>
                    <a:pt x="26058" y="5942"/>
                  </a:cubicBezTo>
                  <a:cubicBezTo>
                    <a:pt x="23038" y="2245"/>
                    <a:pt x="19001" y="80"/>
                    <a:pt x="14985" y="1"/>
                  </a:cubicBezTo>
                  <a:cubicBezTo>
                    <a:pt x="14949" y="1"/>
                    <a:pt x="14914" y="1"/>
                    <a:pt x="14878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298075" y="1741650"/>
              <a:ext cx="837875" cy="948900"/>
            </a:xfrm>
            <a:custGeom>
              <a:rect b="b" l="l" r="r" t="t"/>
              <a:pathLst>
                <a:path extrusionOk="0" h="37956" w="33515">
                  <a:moveTo>
                    <a:pt x="16647" y="86"/>
                  </a:moveTo>
                  <a:cubicBezTo>
                    <a:pt x="16647" y="86"/>
                    <a:pt x="16647" y="86"/>
                    <a:pt x="16647" y="87"/>
                  </a:cubicBezTo>
                  <a:lnTo>
                    <a:pt x="16647" y="87"/>
                  </a:lnTo>
                  <a:cubicBezTo>
                    <a:pt x="16647" y="86"/>
                    <a:pt x="16647" y="86"/>
                    <a:pt x="16647" y="86"/>
                  </a:cubicBezTo>
                  <a:close/>
                  <a:moveTo>
                    <a:pt x="13176" y="175"/>
                  </a:moveTo>
                  <a:lnTo>
                    <a:pt x="13056" y="196"/>
                  </a:lnTo>
                  <a:lnTo>
                    <a:pt x="12956" y="354"/>
                  </a:lnTo>
                  <a:cubicBezTo>
                    <a:pt x="13022" y="400"/>
                    <a:pt x="13075" y="423"/>
                    <a:pt x="13113" y="423"/>
                  </a:cubicBezTo>
                  <a:cubicBezTo>
                    <a:pt x="13184" y="423"/>
                    <a:pt x="13207" y="342"/>
                    <a:pt x="13176" y="175"/>
                  </a:cubicBezTo>
                  <a:close/>
                  <a:moveTo>
                    <a:pt x="18786" y="474"/>
                  </a:moveTo>
                  <a:lnTo>
                    <a:pt x="18786" y="474"/>
                  </a:lnTo>
                  <a:cubicBezTo>
                    <a:pt x="18786" y="475"/>
                    <a:pt x="18786" y="476"/>
                    <a:pt x="18786" y="476"/>
                  </a:cubicBezTo>
                  <a:lnTo>
                    <a:pt x="18786" y="476"/>
                  </a:lnTo>
                  <a:cubicBezTo>
                    <a:pt x="18786" y="476"/>
                    <a:pt x="18786" y="475"/>
                    <a:pt x="18786" y="474"/>
                  </a:cubicBezTo>
                  <a:close/>
                  <a:moveTo>
                    <a:pt x="15948" y="1"/>
                  </a:moveTo>
                  <a:cubicBezTo>
                    <a:pt x="15926" y="1"/>
                    <a:pt x="15898" y="8"/>
                    <a:pt x="15861" y="23"/>
                  </a:cubicBezTo>
                  <a:cubicBezTo>
                    <a:pt x="15740" y="86"/>
                    <a:pt x="15730" y="259"/>
                    <a:pt x="15641" y="306"/>
                  </a:cubicBezTo>
                  <a:cubicBezTo>
                    <a:pt x="15617" y="319"/>
                    <a:pt x="15592" y="324"/>
                    <a:pt x="15565" y="324"/>
                  </a:cubicBezTo>
                  <a:cubicBezTo>
                    <a:pt x="15420" y="324"/>
                    <a:pt x="15238" y="166"/>
                    <a:pt x="15127" y="118"/>
                  </a:cubicBezTo>
                  <a:cubicBezTo>
                    <a:pt x="15005" y="71"/>
                    <a:pt x="14878" y="48"/>
                    <a:pt x="14752" y="48"/>
                  </a:cubicBezTo>
                  <a:cubicBezTo>
                    <a:pt x="14542" y="48"/>
                    <a:pt x="14334" y="112"/>
                    <a:pt x="14157" y="233"/>
                  </a:cubicBezTo>
                  <a:cubicBezTo>
                    <a:pt x="14089" y="285"/>
                    <a:pt x="13974" y="509"/>
                    <a:pt x="13901" y="521"/>
                  </a:cubicBezTo>
                  <a:lnTo>
                    <a:pt x="13901" y="521"/>
                  </a:lnTo>
                  <a:cubicBezTo>
                    <a:pt x="13922" y="515"/>
                    <a:pt x="13957" y="269"/>
                    <a:pt x="13931" y="228"/>
                  </a:cubicBezTo>
                  <a:cubicBezTo>
                    <a:pt x="13915" y="203"/>
                    <a:pt x="13875" y="194"/>
                    <a:pt x="13825" y="194"/>
                  </a:cubicBezTo>
                  <a:cubicBezTo>
                    <a:pt x="13717" y="194"/>
                    <a:pt x="13565" y="238"/>
                    <a:pt x="13522" y="259"/>
                  </a:cubicBezTo>
                  <a:cubicBezTo>
                    <a:pt x="13412" y="317"/>
                    <a:pt x="13496" y="432"/>
                    <a:pt x="13360" y="485"/>
                  </a:cubicBezTo>
                  <a:cubicBezTo>
                    <a:pt x="13284" y="509"/>
                    <a:pt x="13208" y="522"/>
                    <a:pt x="13132" y="522"/>
                  </a:cubicBezTo>
                  <a:cubicBezTo>
                    <a:pt x="13093" y="522"/>
                    <a:pt x="13053" y="518"/>
                    <a:pt x="13014" y="511"/>
                  </a:cubicBezTo>
                  <a:cubicBezTo>
                    <a:pt x="12795" y="483"/>
                    <a:pt x="12696" y="368"/>
                    <a:pt x="12572" y="368"/>
                  </a:cubicBezTo>
                  <a:cubicBezTo>
                    <a:pt x="12508" y="368"/>
                    <a:pt x="12438" y="398"/>
                    <a:pt x="12343" y="485"/>
                  </a:cubicBezTo>
                  <a:cubicBezTo>
                    <a:pt x="12243" y="663"/>
                    <a:pt x="12101" y="684"/>
                    <a:pt x="11928" y="726"/>
                  </a:cubicBezTo>
                  <a:cubicBezTo>
                    <a:pt x="11855" y="747"/>
                    <a:pt x="11897" y="1004"/>
                    <a:pt x="11734" y="1056"/>
                  </a:cubicBezTo>
                  <a:cubicBezTo>
                    <a:pt x="11704" y="991"/>
                    <a:pt x="11710" y="751"/>
                    <a:pt x="11625" y="751"/>
                  </a:cubicBezTo>
                  <a:cubicBezTo>
                    <a:pt x="11608" y="751"/>
                    <a:pt x="11587" y="761"/>
                    <a:pt x="11561" y="784"/>
                  </a:cubicBezTo>
                  <a:cubicBezTo>
                    <a:pt x="11473" y="863"/>
                    <a:pt x="11447" y="1012"/>
                    <a:pt x="11405" y="1128"/>
                  </a:cubicBezTo>
                  <a:lnTo>
                    <a:pt x="11405" y="1128"/>
                  </a:lnTo>
                  <a:cubicBezTo>
                    <a:pt x="11428" y="1056"/>
                    <a:pt x="11400" y="1031"/>
                    <a:pt x="11350" y="1031"/>
                  </a:cubicBezTo>
                  <a:cubicBezTo>
                    <a:pt x="11241" y="1031"/>
                    <a:pt x="11025" y="1147"/>
                    <a:pt x="10964" y="1161"/>
                  </a:cubicBezTo>
                  <a:cubicBezTo>
                    <a:pt x="10958" y="1162"/>
                    <a:pt x="10953" y="1162"/>
                    <a:pt x="10948" y="1162"/>
                  </a:cubicBezTo>
                  <a:cubicBezTo>
                    <a:pt x="10813" y="1162"/>
                    <a:pt x="10847" y="993"/>
                    <a:pt x="10741" y="993"/>
                  </a:cubicBezTo>
                  <a:cubicBezTo>
                    <a:pt x="10724" y="993"/>
                    <a:pt x="10702" y="998"/>
                    <a:pt x="10675" y="1009"/>
                  </a:cubicBezTo>
                  <a:cubicBezTo>
                    <a:pt x="10495" y="1077"/>
                    <a:pt x="10692" y="1610"/>
                    <a:pt x="10906" y="1610"/>
                  </a:cubicBezTo>
                  <a:cubicBezTo>
                    <a:pt x="10921" y="1610"/>
                    <a:pt x="10936" y="1608"/>
                    <a:pt x="10952" y="1602"/>
                  </a:cubicBezTo>
                  <a:lnTo>
                    <a:pt x="10952" y="1602"/>
                  </a:lnTo>
                  <a:lnTo>
                    <a:pt x="10801" y="1659"/>
                  </a:lnTo>
                  <a:cubicBezTo>
                    <a:pt x="10659" y="1723"/>
                    <a:pt x="10571" y="2004"/>
                    <a:pt x="10756" y="2004"/>
                  </a:cubicBezTo>
                  <a:cubicBezTo>
                    <a:pt x="10768" y="2004"/>
                    <a:pt x="10781" y="2003"/>
                    <a:pt x="10796" y="2000"/>
                  </a:cubicBezTo>
                  <a:lnTo>
                    <a:pt x="10796" y="1995"/>
                  </a:lnTo>
                  <a:cubicBezTo>
                    <a:pt x="10958" y="1958"/>
                    <a:pt x="11121" y="1885"/>
                    <a:pt x="11257" y="1785"/>
                  </a:cubicBezTo>
                  <a:cubicBezTo>
                    <a:pt x="11425" y="1685"/>
                    <a:pt x="11472" y="1649"/>
                    <a:pt x="11509" y="1470"/>
                  </a:cubicBezTo>
                  <a:cubicBezTo>
                    <a:pt x="11561" y="1261"/>
                    <a:pt x="11850" y="1418"/>
                    <a:pt x="11750" y="1103"/>
                  </a:cubicBezTo>
                  <a:lnTo>
                    <a:pt x="11750" y="1103"/>
                  </a:lnTo>
                  <a:cubicBezTo>
                    <a:pt x="11804" y="1267"/>
                    <a:pt x="11975" y="1302"/>
                    <a:pt x="12150" y="1302"/>
                  </a:cubicBezTo>
                  <a:cubicBezTo>
                    <a:pt x="12283" y="1302"/>
                    <a:pt x="12419" y="1282"/>
                    <a:pt x="12505" y="1282"/>
                  </a:cubicBezTo>
                  <a:cubicBezTo>
                    <a:pt x="12528" y="1282"/>
                    <a:pt x="12557" y="1281"/>
                    <a:pt x="12589" y="1281"/>
                  </a:cubicBezTo>
                  <a:cubicBezTo>
                    <a:pt x="12661" y="1281"/>
                    <a:pt x="12746" y="1286"/>
                    <a:pt x="12794" y="1318"/>
                  </a:cubicBezTo>
                  <a:cubicBezTo>
                    <a:pt x="12822" y="1433"/>
                    <a:pt x="12939" y="1531"/>
                    <a:pt x="13046" y="1531"/>
                  </a:cubicBezTo>
                  <a:cubicBezTo>
                    <a:pt x="13057" y="1531"/>
                    <a:pt x="13067" y="1530"/>
                    <a:pt x="13077" y="1528"/>
                  </a:cubicBezTo>
                  <a:lnTo>
                    <a:pt x="13024" y="1271"/>
                  </a:lnTo>
                  <a:cubicBezTo>
                    <a:pt x="13040" y="1268"/>
                    <a:pt x="13054" y="1267"/>
                    <a:pt x="13068" y="1267"/>
                  </a:cubicBezTo>
                  <a:cubicBezTo>
                    <a:pt x="13182" y="1267"/>
                    <a:pt x="13245" y="1365"/>
                    <a:pt x="13341" y="1365"/>
                  </a:cubicBezTo>
                  <a:cubicBezTo>
                    <a:pt x="13367" y="1365"/>
                    <a:pt x="13395" y="1358"/>
                    <a:pt x="13428" y="1339"/>
                  </a:cubicBezTo>
                  <a:cubicBezTo>
                    <a:pt x="13559" y="1261"/>
                    <a:pt x="13716" y="1140"/>
                    <a:pt x="13774" y="978"/>
                  </a:cubicBezTo>
                  <a:cubicBezTo>
                    <a:pt x="13800" y="904"/>
                    <a:pt x="13758" y="873"/>
                    <a:pt x="13842" y="867"/>
                  </a:cubicBezTo>
                  <a:cubicBezTo>
                    <a:pt x="13853" y="867"/>
                    <a:pt x="13863" y="866"/>
                    <a:pt x="13874" y="866"/>
                  </a:cubicBezTo>
                  <a:cubicBezTo>
                    <a:pt x="13948" y="866"/>
                    <a:pt x="14026" y="883"/>
                    <a:pt x="14099" y="915"/>
                  </a:cubicBezTo>
                  <a:cubicBezTo>
                    <a:pt x="14208" y="965"/>
                    <a:pt x="14330" y="1042"/>
                    <a:pt x="14439" y="1042"/>
                  </a:cubicBezTo>
                  <a:cubicBezTo>
                    <a:pt x="14488" y="1042"/>
                    <a:pt x="14534" y="1027"/>
                    <a:pt x="14576" y="988"/>
                  </a:cubicBezTo>
                  <a:cubicBezTo>
                    <a:pt x="14693" y="880"/>
                    <a:pt x="14872" y="793"/>
                    <a:pt x="15034" y="793"/>
                  </a:cubicBezTo>
                  <a:cubicBezTo>
                    <a:pt x="15067" y="793"/>
                    <a:pt x="15100" y="796"/>
                    <a:pt x="15132" y="805"/>
                  </a:cubicBezTo>
                  <a:cubicBezTo>
                    <a:pt x="15206" y="828"/>
                    <a:pt x="15284" y="1059"/>
                    <a:pt x="15359" y="1059"/>
                  </a:cubicBezTo>
                  <a:cubicBezTo>
                    <a:pt x="15369" y="1059"/>
                    <a:pt x="15379" y="1055"/>
                    <a:pt x="15389" y="1046"/>
                  </a:cubicBezTo>
                  <a:cubicBezTo>
                    <a:pt x="15593" y="873"/>
                    <a:pt x="15232" y="616"/>
                    <a:pt x="15567" y="616"/>
                  </a:cubicBezTo>
                  <a:cubicBezTo>
                    <a:pt x="15855" y="616"/>
                    <a:pt x="15462" y="1140"/>
                    <a:pt x="15793" y="1140"/>
                  </a:cubicBezTo>
                  <a:cubicBezTo>
                    <a:pt x="15976" y="1140"/>
                    <a:pt x="15845" y="936"/>
                    <a:pt x="15960" y="888"/>
                  </a:cubicBezTo>
                  <a:cubicBezTo>
                    <a:pt x="16010" y="871"/>
                    <a:pt x="16064" y="864"/>
                    <a:pt x="16121" y="864"/>
                  </a:cubicBezTo>
                  <a:cubicBezTo>
                    <a:pt x="16283" y="864"/>
                    <a:pt x="16466" y="920"/>
                    <a:pt x="16605" y="951"/>
                  </a:cubicBezTo>
                  <a:cubicBezTo>
                    <a:pt x="17025" y="1061"/>
                    <a:pt x="17502" y="1355"/>
                    <a:pt x="17926" y="1360"/>
                  </a:cubicBezTo>
                  <a:cubicBezTo>
                    <a:pt x="18068" y="1360"/>
                    <a:pt x="18110" y="1245"/>
                    <a:pt x="18225" y="1182"/>
                  </a:cubicBezTo>
                  <a:cubicBezTo>
                    <a:pt x="18287" y="1146"/>
                    <a:pt x="18323" y="1132"/>
                    <a:pt x="18343" y="1132"/>
                  </a:cubicBezTo>
                  <a:cubicBezTo>
                    <a:pt x="18408" y="1132"/>
                    <a:pt x="18299" y="1284"/>
                    <a:pt x="18335" y="1345"/>
                  </a:cubicBezTo>
                  <a:cubicBezTo>
                    <a:pt x="18360" y="1397"/>
                    <a:pt x="18433" y="1417"/>
                    <a:pt x="18515" y="1417"/>
                  </a:cubicBezTo>
                  <a:cubicBezTo>
                    <a:pt x="18622" y="1417"/>
                    <a:pt x="18746" y="1383"/>
                    <a:pt x="18802" y="1345"/>
                  </a:cubicBezTo>
                  <a:cubicBezTo>
                    <a:pt x="18880" y="1253"/>
                    <a:pt x="18924" y="1214"/>
                    <a:pt x="18951" y="1214"/>
                  </a:cubicBezTo>
                  <a:cubicBezTo>
                    <a:pt x="18995" y="1214"/>
                    <a:pt x="18992" y="1319"/>
                    <a:pt x="19012" y="1465"/>
                  </a:cubicBezTo>
                  <a:cubicBezTo>
                    <a:pt x="19012" y="1467"/>
                    <a:pt x="19012" y="1467"/>
                    <a:pt x="19013" y="1467"/>
                  </a:cubicBezTo>
                  <a:cubicBezTo>
                    <a:pt x="19037" y="1467"/>
                    <a:pt x="19330" y="1055"/>
                    <a:pt x="19284" y="1035"/>
                  </a:cubicBezTo>
                  <a:lnTo>
                    <a:pt x="19284" y="1035"/>
                  </a:lnTo>
                  <a:cubicBezTo>
                    <a:pt x="19368" y="1067"/>
                    <a:pt x="19295" y="1329"/>
                    <a:pt x="19300" y="1386"/>
                  </a:cubicBezTo>
                  <a:cubicBezTo>
                    <a:pt x="19309" y="1473"/>
                    <a:pt x="19377" y="1496"/>
                    <a:pt x="19452" y="1496"/>
                  </a:cubicBezTo>
                  <a:cubicBezTo>
                    <a:pt x="19513" y="1496"/>
                    <a:pt x="19580" y="1480"/>
                    <a:pt x="19620" y="1470"/>
                  </a:cubicBezTo>
                  <a:cubicBezTo>
                    <a:pt x="19720" y="1481"/>
                    <a:pt x="20260" y="1486"/>
                    <a:pt x="20060" y="1717"/>
                  </a:cubicBezTo>
                  <a:cubicBezTo>
                    <a:pt x="19956" y="1837"/>
                    <a:pt x="20004" y="1869"/>
                    <a:pt x="20101" y="1869"/>
                  </a:cubicBezTo>
                  <a:cubicBezTo>
                    <a:pt x="20217" y="1869"/>
                    <a:pt x="20402" y="1824"/>
                    <a:pt x="20486" y="1824"/>
                  </a:cubicBezTo>
                  <a:cubicBezTo>
                    <a:pt x="20499" y="1824"/>
                    <a:pt x="20509" y="1825"/>
                    <a:pt x="20517" y="1827"/>
                  </a:cubicBezTo>
                  <a:cubicBezTo>
                    <a:pt x="20762" y="1879"/>
                    <a:pt x="20502" y="2393"/>
                    <a:pt x="20680" y="2393"/>
                  </a:cubicBezTo>
                  <a:cubicBezTo>
                    <a:pt x="20700" y="2393"/>
                    <a:pt x="20726" y="2386"/>
                    <a:pt x="20758" y="2372"/>
                  </a:cubicBezTo>
                  <a:cubicBezTo>
                    <a:pt x="20878" y="2121"/>
                    <a:pt x="20711" y="1607"/>
                    <a:pt x="20621" y="1381"/>
                  </a:cubicBezTo>
                  <a:cubicBezTo>
                    <a:pt x="20617" y="1358"/>
                    <a:pt x="20495" y="1058"/>
                    <a:pt x="20434" y="1058"/>
                  </a:cubicBezTo>
                  <a:cubicBezTo>
                    <a:pt x="20425" y="1058"/>
                    <a:pt x="20418" y="1064"/>
                    <a:pt x="20412" y="1077"/>
                  </a:cubicBezTo>
                  <a:cubicBezTo>
                    <a:pt x="20360" y="1102"/>
                    <a:pt x="20321" y="1116"/>
                    <a:pt x="20286" y="1116"/>
                  </a:cubicBezTo>
                  <a:cubicBezTo>
                    <a:pt x="20239" y="1116"/>
                    <a:pt x="20198" y="1090"/>
                    <a:pt x="20144" y="1030"/>
                  </a:cubicBezTo>
                  <a:cubicBezTo>
                    <a:pt x="20043" y="919"/>
                    <a:pt x="19917" y="736"/>
                    <a:pt x="19749" y="736"/>
                  </a:cubicBezTo>
                  <a:cubicBezTo>
                    <a:pt x="19726" y="736"/>
                    <a:pt x="19702" y="739"/>
                    <a:pt x="19678" y="747"/>
                  </a:cubicBezTo>
                  <a:cubicBezTo>
                    <a:pt x="19581" y="773"/>
                    <a:pt x="19525" y="819"/>
                    <a:pt x="19479" y="819"/>
                  </a:cubicBezTo>
                  <a:cubicBezTo>
                    <a:pt x="19442" y="819"/>
                    <a:pt x="19410" y="790"/>
                    <a:pt x="19368" y="700"/>
                  </a:cubicBezTo>
                  <a:cubicBezTo>
                    <a:pt x="19339" y="690"/>
                    <a:pt x="19304" y="686"/>
                    <a:pt x="19267" y="686"/>
                  </a:cubicBezTo>
                  <a:cubicBezTo>
                    <a:pt x="19159" y="686"/>
                    <a:pt x="19030" y="717"/>
                    <a:pt x="18930" y="717"/>
                  </a:cubicBezTo>
                  <a:cubicBezTo>
                    <a:pt x="18810" y="717"/>
                    <a:pt x="18733" y="673"/>
                    <a:pt x="18786" y="476"/>
                  </a:cubicBezTo>
                  <a:lnTo>
                    <a:pt x="18786" y="476"/>
                  </a:lnTo>
                  <a:cubicBezTo>
                    <a:pt x="18757" y="580"/>
                    <a:pt x="18698" y="615"/>
                    <a:pt x="18625" y="615"/>
                  </a:cubicBezTo>
                  <a:cubicBezTo>
                    <a:pt x="18474" y="615"/>
                    <a:pt x="18263" y="463"/>
                    <a:pt x="18143" y="463"/>
                  </a:cubicBezTo>
                  <a:cubicBezTo>
                    <a:pt x="18139" y="463"/>
                    <a:pt x="18135" y="463"/>
                    <a:pt x="18131" y="464"/>
                  </a:cubicBezTo>
                  <a:cubicBezTo>
                    <a:pt x="17942" y="479"/>
                    <a:pt x="18063" y="631"/>
                    <a:pt x="17916" y="710"/>
                  </a:cubicBezTo>
                  <a:cubicBezTo>
                    <a:pt x="17903" y="718"/>
                    <a:pt x="17890" y="721"/>
                    <a:pt x="17879" y="721"/>
                  </a:cubicBezTo>
                  <a:cubicBezTo>
                    <a:pt x="17788" y="721"/>
                    <a:pt x="17760" y="503"/>
                    <a:pt x="17774" y="437"/>
                  </a:cubicBezTo>
                  <a:cubicBezTo>
                    <a:pt x="17806" y="271"/>
                    <a:pt x="17762" y="223"/>
                    <a:pt x="17687" y="223"/>
                  </a:cubicBezTo>
                  <a:cubicBezTo>
                    <a:pt x="17586" y="223"/>
                    <a:pt x="17429" y="309"/>
                    <a:pt x="17318" y="312"/>
                  </a:cubicBezTo>
                  <a:cubicBezTo>
                    <a:pt x="17229" y="312"/>
                    <a:pt x="16598" y="129"/>
                    <a:pt x="16647" y="87"/>
                  </a:cubicBezTo>
                  <a:lnTo>
                    <a:pt x="16647" y="87"/>
                  </a:lnTo>
                  <a:cubicBezTo>
                    <a:pt x="16585" y="138"/>
                    <a:pt x="16762" y="97"/>
                    <a:pt x="16658" y="212"/>
                  </a:cubicBezTo>
                  <a:cubicBezTo>
                    <a:pt x="16627" y="252"/>
                    <a:pt x="16577" y="261"/>
                    <a:pt x="16527" y="261"/>
                  </a:cubicBezTo>
                  <a:cubicBezTo>
                    <a:pt x="16492" y="261"/>
                    <a:pt x="16456" y="256"/>
                    <a:pt x="16427" y="254"/>
                  </a:cubicBezTo>
                  <a:cubicBezTo>
                    <a:pt x="16327" y="249"/>
                    <a:pt x="16149" y="254"/>
                    <a:pt x="16076" y="154"/>
                  </a:cubicBezTo>
                  <a:cubicBezTo>
                    <a:pt x="16023" y="78"/>
                    <a:pt x="16020" y="1"/>
                    <a:pt x="15948" y="1"/>
                  </a:cubicBezTo>
                  <a:close/>
                  <a:moveTo>
                    <a:pt x="9187" y="2287"/>
                  </a:moveTo>
                  <a:cubicBezTo>
                    <a:pt x="9304" y="2287"/>
                    <a:pt x="9362" y="2476"/>
                    <a:pt x="9249" y="2535"/>
                  </a:cubicBezTo>
                  <a:cubicBezTo>
                    <a:pt x="9139" y="2493"/>
                    <a:pt x="8961" y="2425"/>
                    <a:pt x="9123" y="2304"/>
                  </a:cubicBezTo>
                  <a:cubicBezTo>
                    <a:pt x="9146" y="2292"/>
                    <a:pt x="9167" y="2287"/>
                    <a:pt x="9187" y="2287"/>
                  </a:cubicBezTo>
                  <a:close/>
                  <a:moveTo>
                    <a:pt x="5900" y="4978"/>
                  </a:moveTo>
                  <a:cubicBezTo>
                    <a:pt x="5905" y="4978"/>
                    <a:pt x="5910" y="4978"/>
                    <a:pt x="5915" y="4978"/>
                  </a:cubicBezTo>
                  <a:cubicBezTo>
                    <a:pt x="6135" y="4994"/>
                    <a:pt x="6428" y="5261"/>
                    <a:pt x="6103" y="5340"/>
                  </a:cubicBezTo>
                  <a:cubicBezTo>
                    <a:pt x="6004" y="5335"/>
                    <a:pt x="5909" y="5298"/>
                    <a:pt x="5836" y="5235"/>
                  </a:cubicBezTo>
                  <a:cubicBezTo>
                    <a:pt x="5734" y="5133"/>
                    <a:pt x="5756" y="4978"/>
                    <a:pt x="5900" y="4978"/>
                  </a:cubicBezTo>
                  <a:close/>
                  <a:moveTo>
                    <a:pt x="26419" y="6423"/>
                  </a:moveTo>
                  <a:lnTo>
                    <a:pt x="26419" y="6423"/>
                  </a:lnTo>
                  <a:cubicBezTo>
                    <a:pt x="26419" y="6424"/>
                    <a:pt x="26420" y="6424"/>
                    <a:pt x="26420" y="6425"/>
                  </a:cubicBezTo>
                  <a:cubicBezTo>
                    <a:pt x="26420" y="6424"/>
                    <a:pt x="26419" y="6424"/>
                    <a:pt x="26419" y="6423"/>
                  </a:cubicBezTo>
                  <a:close/>
                  <a:moveTo>
                    <a:pt x="15090" y="6928"/>
                  </a:moveTo>
                  <a:cubicBezTo>
                    <a:pt x="15085" y="6929"/>
                    <a:pt x="15081" y="6929"/>
                    <a:pt x="15076" y="6929"/>
                  </a:cubicBezTo>
                  <a:lnTo>
                    <a:pt x="15076" y="6929"/>
                  </a:lnTo>
                  <a:cubicBezTo>
                    <a:pt x="15079" y="6929"/>
                    <a:pt x="15084" y="6929"/>
                    <a:pt x="15090" y="6928"/>
                  </a:cubicBezTo>
                  <a:close/>
                  <a:moveTo>
                    <a:pt x="14171" y="6932"/>
                  </a:moveTo>
                  <a:cubicBezTo>
                    <a:pt x="14081" y="6932"/>
                    <a:pt x="14022" y="7184"/>
                    <a:pt x="14166" y="7184"/>
                  </a:cubicBezTo>
                  <a:cubicBezTo>
                    <a:pt x="14176" y="7184"/>
                    <a:pt x="14187" y="7183"/>
                    <a:pt x="14199" y="7180"/>
                  </a:cubicBezTo>
                  <a:cubicBezTo>
                    <a:pt x="14235" y="7175"/>
                    <a:pt x="14267" y="7170"/>
                    <a:pt x="14304" y="7159"/>
                  </a:cubicBezTo>
                  <a:cubicBezTo>
                    <a:pt x="14265" y="6989"/>
                    <a:pt x="14214" y="6932"/>
                    <a:pt x="14171" y="6932"/>
                  </a:cubicBezTo>
                  <a:close/>
                  <a:moveTo>
                    <a:pt x="28386" y="7531"/>
                  </a:moveTo>
                  <a:lnTo>
                    <a:pt x="28386" y="7531"/>
                  </a:lnTo>
                  <a:cubicBezTo>
                    <a:pt x="28385" y="7532"/>
                    <a:pt x="28384" y="7533"/>
                    <a:pt x="28383" y="7534"/>
                  </a:cubicBezTo>
                  <a:lnTo>
                    <a:pt x="28383" y="7534"/>
                  </a:lnTo>
                  <a:cubicBezTo>
                    <a:pt x="28384" y="7533"/>
                    <a:pt x="28385" y="7532"/>
                    <a:pt x="28386" y="7531"/>
                  </a:cubicBezTo>
                  <a:close/>
                  <a:moveTo>
                    <a:pt x="4347" y="7563"/>
                  </a:moveTo>
                  <a:lnTo>
                    <a:pt x="4347" y="7563"/>
                  </a:lnTo>
                  <a:cubicBezTo>
                    <a:pt x="4347" y="7564"/>
                    <a:pt x="4347" y="7565"/>
                    <a:pt x="4346" y="7565"/>
                  </a:cubicBezTo>
                  <a:lnTo>
                    <a:pt x="4346" y="7565"/>
                  </a:lnTo>
                  <a:cubicBezTo>
                    <a:pt x="4347" y="7565"/>
                    <a:pt x="4347" y="7564"/>
                    <a:pt x="4347" y="7563"/>
                  </a:cubicBezTo>
                  <a:close/>
                  <a:moveTo>
                    <a:pt x="11006" y="7468"/>
                  </a:moveTo>
                  <a:cubicBezTo>
                    <a:pt x="11105" y="7489"/>
                    <a:pt x="11189" y="7542"/>
                    <a:pt x="11252" y="7615"/>
                  </a:cubicBezTo>
                  <a:lnTo>
                    <a:pt x="11252" y="7621"/>
                  </a:lnTo>
                  <a:cubicBezTo>
                    <a:pt x="11197" y="7666"/>
                    <a:pt x="11149" y="7688"/>
                    <a:pt x="11105" y="7688"/>
                  </a:cubicBezTo>
                  <a:cubicBezTo>
                    <a:pt x="11036" y="7688"/>
                    <a:pt x="10976" y="7635"/>
                    <a:pt x="10906" y="7537"/>
                  </a:cubicBezTo>
                  <a:lnTo>
                    <a:pt x="11006" y="7468"/>
                  </a:lnTo>
                  <a:close/>
                  <a:moveTo>
                    <a:pt x="18225" y="7741"/>
                  </a:moveTo>
                  <a:cubicBezTo>
                    <a:pt x="18225" y="7741"/>
                    <a:pt x="18225" y="7741"/>
                    <a:pt x="18225" y="7741"/>
                  </a:cubicBezTo>
                  <a:cubicBezTo>
                    <a:pt x="18225" y="7741"/>
                    <a:pt x="18225" y="7741"/>
                    <a:pt x="18225" y="7741"/>
                  </a:cubicBezTo>
                  <a:close/>
                  <a:moveTo>
                    <a:pt x="27825" y="7479"/>
                  </a:moveTo>
                  <a:cubicBezTo>
                    <a:pt x="27899" y="7579"/>
                    <a:pt x="27998" y="7647"/>
                    <a:pt x="27857" y="7746"/>
                  </a:cubicBezTo>
                  <a:lnTo>
                    <a:pt x="27794" y="7652"/>
                  </a:lnTo>
                  <a:lnTo>
                    <a:pt x="27825" y="7479"/>
                  </a:lnTo>
                  <a:close/>
                  <a:moveTo>
                    <a:pt x="18724" y="8004"/>
                  </a:moveTo>
                  <a:lnTo>
                    <a:pt x="18724" y="8004"/>
                  </a:lnTo>
                  <a:cubicBezTo>
                    <a:pt x="18722" y="8007"/>
                    <a:pt x="18720" y="8010"/>
                    <a:pt x="18718" y="8014"/>
                  </a:cubicBezTo>
                  <a:cubicBezTo>
                    <a:pt x="18720" y="8010"/>
                    <a:pt x="18722" y="8007"/>
                    <a:pt x="18724" y="8004"/>
                  </a:cubicBezTo>
                  <a:close/>
                  <a:moveTo>
                    <a:pt x="3891" y="8019"/>
                  </a:moveTo>
                  <a:lnTo>
                    <a:pt x="3828" y="8119"/>
                  </a:lnTo>
                  <a:lnTo>
                    <a:pt x="3875" y="8281"/>
                  </a:lnTo>
                  <a:cubicBezTo>
                    <a:pt x="4095" y="8250"/>
                    <a:pt x="4111" y="8161"/>
                    <a:pt x="3891" y="8019"/>
                  </a:cubicBezTo>
                  <a:close/>
                  <a:moveTo>
                    <a:pt x="28031" y="8806"/>
                  </a:moveTo>
                  <a:cubicBezTo>
                    <a:pt x="27979" y="8806"/>
                    <a:pt x="27935" y="8867"/>
                    <a:pt x="27904" y="8984"/>
                  </a:cubicBezTo>
                  <a:lnTo>
                    <a:pt x="27899" y="8984"/>
                  </a:lnTo>
                  <a:cubicBezTo>
                    <a:pt x="27953" y="8991"/>
                    <a:pt x="27999" y="9004"/>
                    <a:pt x="28043" y="9004"/>
                  </a:cubicBezTo>
                  <a:cubicBezTo>
                    <a:pt x="28089" y="9004"/>
                    <a:pt x="28134" y="8990"/>
                    <a:pt x="28182" y="8942"/>
                  </a:cubicBezTo>
                  <a:cubicBezTo>
                    <a:pt x="28127" y="8850"/>
                    <a:pt x="28076" y="8806"/>
                    <a:pt x="28031" y="8806"/>
                  </a:cubicBezTo>
                  <a:close/>
                  <a:moveTo>
                    <a:pt x="28515" y="9319"/>
                  </a:moveTo>
                  <a:cubicBezTo>
                    <a:pt x="28428" y="9319"/>
                    <a:pt x="28338" y="9422"/>
                    <a:pt x="28376" y="9503"/>
                  </a:cubicBezTo>
                  <a:cubicBezTo>
                    <a:pt x="28400" y="9541"/>
                    <a:pt x="28438" y="9558"/>
                    <a:pt x="28478" y="9558"/>
                  </a:cubicBezTo>
                  <a:cubicBezTo>
                    <a:pt x="28568" y="9558"/>
                    <a:pt x="28663" y="9472"/>
                    <a:pt x="28601" y="9366"/>
                  </a:cubicBezTo>
                  <a:cubicBezTo>
                    <a:pt x="28578" y="9333"/>
                    <a:pt x="28547" y="9319"/>
                    <a:pt x="28515" y="9319"/>
                  </a:cubicBezTo>
                  <a:close/>
                  <a:moveTo>
                    <a:pt x="29928" y="9702"/>
                  </a:moveTo>
                  <a:cubicBezTo>
                    <a:pt x="29927" y="9703"/>
                    <a:pt x="29926" y="9703"/>
                    <a:pt x="29925" y="9704"/>
                  </a:cubicBezTo>
                  <a:lnTo>
                    <a:pt x="29925" y="9704"/>
                  </a:lnTo>
                  <a:cubicBezTo>
                    <a:pt x="29926" y="9703"/>
                    <a:pt x="29927" y="9703"/>
                    <a:pt x="29928" y="9702"/>
                  </a:cubicBezTo>
                  <a:close/>
                  <a:moveTo>
                    <a:pt x="2376" y="11150"/>
                  </a:moveTo>
                  <a:lnTo>
                    <a:pt x="2376" y="11150"/>
                  </a:lnTo>
                  <a:cubicBezTo>
                    <a:pt x="2375" y="11153"/>
                    <a:pt x="2374" y="11156"/>
                    <a:pt x="2372" y="11159"/>
                  </a:cubicBezTo>
                  <a:lnTo>
                    <a:pt x="2372" y="11159"/>
                  </a:lnTo>
                  <a:cubicBezTo>
                    <a:pt x="2377" y="11157"/>
                    <a:pt x="2382" y="11156"/>
                    <a:pt x="2386" y="11154"/>
                  </a:cubicBezTo>
                  <a:lnTo>
                    <a:pt x="2376" y="11150"/>
                  </a:lnTo>
                  <a:close/>
                  <a:moveTo>
                    <a:pt x="986" y="12166"/>
                  </a:moveTo>
                  <a:cubicBezTo>
                    <a:pt x="987" y="12166"/>
                    <a:pt x="987" y="12167"/>
                    <a:pt x="988" y="12167"/>
                  </a:cubicBezTo>
                  <a:lnTo>
                    <a:pt x="988" y="12167"/>
                  </a:lnTo>
                  <a:cubicBezTo>
                    <a:pt x="987" y="12167"/>
                    <a:pt x="987" y="12166"/>
                    <a:pt x="986" y="12166"/>
                  </a:cubicBezTo>
                  <a:close/>
                  <a:moveTo>
                    <a:pt x="23760" y="13051"/>
                  </a:moveTo>
                  <a:cubicBezTo>
                    <a:pt x="23759" y="13051"/>
                    <a:pt x="23758" y="13052"/>
                    <a:pt x="23757" y="13052"/>
                  </a:cubicBezTo>
                  <a:cubicBezTo>
                    <a:pt x="23758" y="13052"/>
                    <a:pt x="23759" y="13051"/>
                    <a:pt x="23760" y="13051"/>
                  </a:cubicBezTo>
                  <a:close/>
                  <a:moveTo>
                    <a:pt x="7570" y="13815"/>
                  </a:moveTo>
                  <a:lnTo>
                    <a:pt x="7570" y="13815"/>
                  </a:lnTo>
                  <a:cubicBezTo>
                    <a:pt x="7572" y="13816"/>
                    <a:pt x="7574" y="13817"/>
                    <a:pt x="7577" y="13818"/>
                  </a:cubicBezTo>
                  <a:cubicBezTo>
                    <a:pt x="7575" y="13817"/>
                    <a:pt x="7572" y="13816"/>
                    <a:pt x="7570" y="13815"/>
                  </a:cubicBezTo>
                  <a:close/>
                  <a:moveTo>
                    <a:pt x="6906" y="13928"/>
                  </a:moveTo>
                  <a:cubicBezTo>
                    <a:pt x="6958" y="14022"/>
                    <a:pt x="7031" y="14085"/>
                    <a:pt x="6958" y="14185"/>
                  </a:cubicBezTo>
                  <a:cubicBezTo>
                    <a:pt x="6869" y="14159"/>
                    <a:pt x="6706" y="14122"/>
                    <a:pt x="6743" y="14001"/>
                  </a:cubicBezTo>
                  <a:lnTo>
                    <a:pt x="6906" y="13928"/>
                  </a:lnTo>
                  <a:close/>
                  <a:moveTo>
                    <a:pt x="1254" y="14540"/>
                  </a:moveTo>
                  <a:lnTo>
                    <a:pt x="1254" y="14540"/>
                  </a:lnTo>
                  <a:cubicBezTo>
                    <a:pt x="1251" y="14555"/>
                    <a:pt x="1247" y="14569"/>
                    <a:pt x="1244" y="14584"/>
                  </a:cubicBezTo>
                  <a:lnTo>
                    <a:pt x="1244" y="14584"/>
                  </a:lnTo>
                  <a:cubicBezTo>
                    <a:pt x="1247" y="14582"/>
                    <a:pt x="1251" y="14580"/>
                    <a:pt x="1254" y="14578"/>
                  </a:cubicBezTo>
                  <a:cubicBezTo>
                    <a:pt x="1256" y="14565"/>
                    <a:pt x="1256" y="14552"/>
                    <a:pt x="1254" y="14540"/>
                  </a:cubicBezTo>
                  <a:close/>
                  <a:moveTo>
                    <a:pt x="25322" y="14570"/>
                  </a:moveTo>
                  <a:cubicBezTo>
                    <a:pt x="25366" y="14570"/>
                    <a:pt x="25408" y="14590"/>
                    <a:pt x="25429" y="14636"/>
                  </a:cubicBezTo>
                  <a:cubicBezTo>
                    <a:pt x="25400" y="14709"/>
                    <a:pt x="25350" y="14814"/>
                    <a:pt x="25285" y="14814"/>
                  </a:cubicBezTo>
                  <a:cubicBezTo>
                    <a:pt x="25257" y="14814"/>
                    <a:pt x="25226" y="14795"/>
                    <a:pt x="25193" y="14746"/>
                  </a:cubicBezTo>
                  <a:cubicBezTo>
                    <a:pt x="25145" y="14645"/>
                    <a:pt x="25236" y="14570"/>
                    <a:pt x="25322" y="14570"/>
                  </a:cubicBezTo>
                  <a:close/>
                  <a:moveTo>
                    <a:pt x="774" y="15936"/>
                  </a:moveTo>
                  <a:cubicBezTo>
                    <a:pt x="846" y="15936"/>
                    <a:pt x="922" y="15988"/>
                    <a:pt x="913" y="16072"/>
                  </a:cubicBezTo>
                  <a:cubicBezTo>
                    <a:pt x="900" y="16205"/>
                    <a:pt x="832" y="16272"/>
                    <a:pt x="768" y="16272"/>
                  </a:cubicBezTo>
                  <a:cubicBezTo>
                    <a:pt x="700" y="16272"/>
                    <a:pt x="637" y="16197"/>
                    <a:pt x="651" y="16046"/>
                  </a:cubicBezTo>
                  <a:cubicBezTo>
                    <a:pt x="660" y="15969"/>
                    <a:pt x="716" y="15936"/>
                    <a:pt x="774" y="15936"/>
                  </a:cubicBezTo>
                  <a:close/>
                  <a:moveTo>
                    <a:pt x="976" y="16899"/>
                  </a:moveTo>
                  <a:cubicBezTo>
                    <a:pt x="976" y="16903"/>
                    <a:pt x="976" y="16907"/>
                    <a:pt x="976" y="16911"/>
                  </a:cubicBezTo>
                  <a:cubicBezTo>
                    <a:pt x="976" y="16908"/>
                    <a:pt x="976" y="16904"/>
                    <a:pt x="976" y="16899"/>
                  </a:cubicBezTo>
                  <a:close/>
                  <a:moveTo>
                    <a:pt x="26966" y="17168"/>
                  </a:moveTo>
                  <a:cubicBezTo>
                    <a:pt x="26962" y="17170"/>
                    <a:pt x="26958" y="17171"/>
                    <a:pt x="26955" y="17173"/>
                  </a:cubicBezTo>
                  <a:lnTo>
                    <a:pt x="26955" y="17173"/>
                  </a:lnTo>
                  <a:cubicBezTo>
                    <a:pt x="26959" y="17171"/>
                    <a:pt x="26963" y="17170"/>
                    <a:pt x="26966" y="17168"/>
                  </a:cubicBezTo>
                  <a:close/>
                  <a:moveTo>
                    <a:pt x="26760" y="17525"/>
                  </a:moveTo>
                  <a:cubicBezTo>
                    <a:pt x="26801" y="17525"/>
                    <a:pt x="26836" y="17541"/>
                    <a:pt x="26855" y="17588"/>
                  </a:cubicBezTo>
                  <a:cubicBezTo>
                    <a:pt x="26955" y="17625"/>
                    <a:pt x="26959" y="17712"/>
                    <a:pt x="26888" y="17712"/>
                  </a:cubicBezTo>
                  <a:cubicBezTo>
                    <a:pt x="26870" y="17712"/>
                    <a:pt x="26847" y="17706"/>
                    <a:pt x="26819" y="17692"/>
                  </a:cubicBezTo>
                  <a:cubicBezTo>
                    <a:pt x="26740" y="17651"/>
                    <a:pt x="26656" y="17614"/>
                    <a:pt x="26572" y="17582"/>
                  </a:cubicBezTo>
                  <a:cubicBezTo>
                    <a:pt x="26626" y="17560"/>
                    <a:pt x="26699" y="17525"/>
                    <a:pt x="26760" y="17525"/>
                  </a:cubicBezTo>
                  <a:close/>
                  <a:moveTo>
                    <a:pt x="26274" y="18096"/>
                  </a:moveTo>
                  <a:cubicBezTo>
                    <a:pt x="26274" y="18096"/>
                    <a:pt x="26273" y="18096"/>
                    <a:pt x="26273" y="18096"/>
                  </a:cubicBezTo>
                  <a:cubicBezTo>
                    <a:pt x="26273" y="18096"/>
                    <a:pt x="26274" y="18096"/>
                    <a:pt x="26274" y="18096"/>
                  </a:cubicBezTo>
                  <a:close/>
                  <a:moveTo>
                    <a:pt x="31291" y="18678"/>
                  </a:moveTo>
                  <a:cubicBezTo>
                    <a:pt x="31210" y="18678"/>
                    <a:pt x="31201" y="18738"/>
                    <a:pt x="31165" y="18783"/>
                  </a:cubicBezTo>
                  <a:cubicBezTo>
                    <a:pt x="31214" y="18823"/>
                    <a:pt x="31240" y="18841"/>
                    <a:pt x="31261" y="18841"/>
                  </a:cubicBezTo>
                  <a:cubicBezTo>
                    <a:pt x="31279" y="18841"/>
                    <a:pt x="31293" y="18828"/>
                    <a:pt x="31312" y="18804"/>
                  </a:cubicBezTo>
                  <a:cubicBezTo>
                    <a:pt x="31312" y="18804"/>
                    <a:pt x="31412" y="18694"/>
                    <a:pt x="31338" y="18683"/>
                  </a:cubicBezTo>
                  <a:cubicBezTo>
                    <a:pt x="31320" y="18680"/>
                    <a:pt x="31304" y="18678"/>
                    <a:pt x="31291" y="18678"/>
                  </a:cubicBezTo>
                  <a:close/>
                  <a:moveTo>
                    <a:pt x="28455" y="19826"/>
                  </a:moveTo>
                  <a:cubicBezTo>
                    <a:pt x="28454" y="19828"/>
                    <a:pt x="28453" y="19829"/>
                    <a:pt x="28452" y="19830"/>
                  </a:cubicBezTo>
                  <a:lnTo>
                    <a:pt x="28452" y="19830"/>
                  </a:lnTo>
                  <a:cubicBezTo>
                    <a:pt x="28453" y="19829"/>
                    <a:pt x="28454" y="19828"/>
                    <a:pt x="28455" y="19826"/>
                  </a:cubicBezTo>
                  <a:close/>
                  <a:moveTo>
                    <a:pt x="31814" y="20386"/>
                  </a:moveTo>
                  <a:cubicBezTo>
                    <a:pt x="31815" y="20386"/>
                    <a:pt x="31815" y="20387"/>
                    <a:pt x="31815" y="20387"/>
                  </a:cubicBezTo>
                  <a:cubicBezTo>
                    <a:pt x="31815" y="20387"/>
                    <a:pt x="31815" y="20386"/>
                    <a:pt x="31814" y="20386"/>
                  </a:cubicBezTo>
                  <a:close/>
                  <a:moveTo>
                    <a:pt x="29839" y="20400"/>
                  </a:moveTo>
                  <a:cubicBezTo>
                    <a:pt x="29851" y="20400"/>
                    <a:pt x="29864" y="20401"/>
                    <a:pt x="29881" y="20403"/>
                  </a:cubicBezTo>
                  <a:cubicBezTo>
                    <a:pt x="29970" y="20408"/>
                    <a:pt x="30111" y="20387"/>
                    <a:pt x="30122" y="20529"/>
                  </a:cubicBezTo>
                  <a:lnTo>
                    <a:pt x="30117" y="20529"/>
                  </a:lnTo>
                  <a:cubicBezTo>
                    <a:pt x="30071" y="20533"/>
                    <a:pt x="30025" y="20535"/>
                    <a:pt x="29980" y="20535"/>
                  </a:cubicBezTo>
                  <a:cubicBezTo>
                    <a:pt x="29907" y="20535"/>
                    <a:pt x="29835" y="20530"/>
                    <a:pt x="29760" y="20524"/>
                  </a:cubicBezTo>
                  <a:cubicBezTo>
                    <a:pt x="29769" y="20427"/>
                    <a:pt x="29778" y="20400"/>
                    <a:pt x="29839" y="20400"/>
                  </a:cubicBezTo>
                  <a:close/>
                  <a:moveTo>
                    <a:pt x="1472" y="21679"/>
                  </a:moveTo>
                  <a:cubicBezTo>
                    <a:pt x="1402" y="21679"/>
                    <a:pt x="1318" y="21730"/>
                    <a:pt x="1332" y="21814"/>
                  </a:cubicBezTo>
                  <a:lnTo>
                    <a:pt x="1479" y="21908"/>
                  </a:lnTo>
                  <a:cubicBezTo>
                    <a:pt x="1610" y="21746"/>
                    <a:pt x="1551" y="21679"/>
                    <a:pt x="1472" y="21679"/>
                  </a:cubicBezTo>
                  <a:close/>
                  <a:moveTo>
                    <a:pt x="1846" y="23628"/>
                  </a:moveTo>
                  <a:lnTo>
                    <a:pt x="1846" y="23628"/>
                  </a:lnTo>
                  <a:cubicBezTo>
                    <a:pt x="1846" y="23628"/>
                    <a:pt x="1846" y="23628"/>
                    <a:pt x="1846" y="23628"/>
                  </a:cubicBezTo>
                  <a:cubicBezTo>
                    <a:pt x="1846" y="23628"/>
                    <a:pt x="1846" y="23628"/>
                    <a:pt x="1846" y="23628"/>
                  </a:cubicBezTo>
                  <a:close/>
                  <a:moveTo>
                    <a:pt x="2064" y="26657"/>
                  </a:moveTo>
                  <a:cubicBezTo>
                    <a:pt x="2073" y="26659"/>
                    <a:pt x="2083" y="26661"/>
                    <a:pt x="2092" y="26663"/>
                  </a:cubicBezTo>
                  <a:cubicBezTo>
                    <a:pt x="2084" y="26661"/>
                    <a:pt x="2074" y="26659"/>
                    <a:pt x="2064" y="26657"/>
                  </a:cubicBezTo>
                  <a:close/>
                  <a:moveTo>
                    <a:pt x="8248" y="31188"/>
                  </a:moveTo>
                  <a:cubicBezTo>
                    <a:pt x="8248" y="31188"/>
                    <a:pt x="8248" y="31188"/>
                    <a:pt x="8249" y="31188"/>
                  </a:cubicBezTo>
                  <a:lnTo>
                    <a:pt x="8249" y="31188"/>
                  </a:lnTo>
                  <a:cubicBezTo>
                    <a:pt x="8248" y="31188"/>
                    <a:pt x="8248" y="31188"/>
                    <a:pt x="8248" y="31188"/>
                  </a:cubicBezTo>
                  <a:close/>
                  <a:moveTo>
                    <a:pt x="8739" y="31240"/>
                  </a:moveTo>
                  <a:cubicBezTo>
                    <a:pt x="8756" y="31240"/>
                    <a:pt x="8776" y="31243"/>
                    <a:pt x="8798" y="31251"/>
                  </a:cubicBezTo>
                  <a:cubicBezTo>
                    <a:pt x="8919" y="31293"/>
                    <a:pt x="8898" y="31414"/>
                    <a:pt x="8919" y="31513"/>
                  </a:cubicBezTo>
                  <a:cubicBezTo>
                    <a:pt x="8878" y="31523"/>
                    <a:pt x="8821" y="31537"/>
                    <a:pt x="8769" y="31537"/>
                  </a:cubicBezTo>
                  <a:cubicBezTo>
                    <a:pt x="8709" y="31537"/>
                    <a:pt x="8655" y="31518"/>
                    <a:pt x="8641" y="31450"/>
                  </a:cubicBezTo>
                  <a:cubicBezTo>
                    <a:pt x="8623" y="31361"/>
                    <a:pt x="8636" y="31240"/>
                    <a:pt x="8739" y="31240"/>
                  </a:cubicBezTo>
                  <a:close/>
                  <a:moveTo>
                    <a:pt x="9884" y="32273"/>
                  </a:moveTo>
                  <a:cubicBezTo>
                    <a:pt x="9503" y="32353"/>
                    <a:pt x="9683" y="32515"/>
                    <a:pt x="9815" y="32515"/>
                  </a:cubicBezTo>
                  <a:cubicBezTo>
                    <a:pt x="9875" y="32515"/>
                    <a:pt x="9924" y="32481"/>
                    <a:pt x="9905" y="32389"/>
                  </a:cubicBezTo>
                  <a:cubicBezTo>
                    <a:pt x="9899" y="32347"/>
                    <a:pt x="9894" y="32310"/>
                    <a:pt x="9884" y="32273"/>
                  </a:cubicBezTo>
                  <a:close/>
                  <a:moveTo>
                    <a:pt x="4153" y="33055"/>
                  </a:moveTo>
                  <a:cubicBezTo>
                    <a:pt x="4153" y="33056"/>
                    <a:pt x="4153" y="33057"/>
                    <a:pt x="4154" y="33058"/>
                  </a:cubicBezTo>
                  <a:lnTo>
                    <a:pt x="4154" y="33058"/>
                  </a:lnTo>
                  <a:cubicBezTo>
                    <a:pt x="4153" y="33057"/>
                    <a:pt x="4153" y="33056"/>
                    <a:pt x="4153" y="33055"/>
                  </a:cubicBezTo>
                  <a:close/>
                  <a:moveTo>
                    <a:pt x="9723" y="34553"/>
                  </a:moveTo>
                  <a:cubicBezTo>
                    <a:pt x="9748" y="34553"/>
                    <a:pt x="9777" y="34563"/>
                    <a:pt x="9810" y="34586"/>
                  </a:cubicBezTo>
                  <a:cubicBezTo>
                    <a:pt x="9915" y="34659"/>
                    <a:pt x="9868" y="34790"/>
                    <a:pt x="9847" y="34905"/>
                  </a:cubicBezTo>
                  <a:cubicBezTo>
                    <a:pt x="9753" y="34895"/>
                    <a:pt x="9585" y="34879"/>
                    <a:pt x="9601" y="34748"/>
                  </a:cubicBezTo>
                  <a:cubicBezTo>
                    <a:pt x="9605" y="34663"/>
                    <a:pt x="9640" y="34553"/>
                    <a:pt x="9723" y="34553"/>
                  </a:cubicBezTo>
                  <a:close/>
                  <a:moveTo>
                    <a:pt x="6728" y="37865"/>
                  </a:moveTo>
                  <a:lnTo>
                    <a:pt x="6728" y="37865"/>
                  </a:lnTo>
                  <a:cubicBezTo>
                    <a:pt x="6717" y="37870"/>
                    <a:pt x="6706" y="37873"/>
                    <a:pt x="6694" y="37873"/>
                  </a:cubicBezTo>
                  <a:cubicBezTo>
                    <a:pt x="6693" y="37873"/>
                    <a:pt x="6692" y="37873"/>
                    <a:pt x="6691" y="37873"/>
                  </a:cubicBezTo>
                  <a:cubicBezTo>
                    <a:pt x="6637" y="37914"/>
                    <a:pt x="6638" y="37928"/>
                    <a:pt x="6656" y="37928"/>
                  </a:cubicBezTo>
                  <a:cubicBezTo>
                    <a:pt x="6687" y="37928"/>
                    <a:pt x="6770" y="37887"/>
                    <a:pt x="6728" y="37865"/>
                  </a:cubicBezTo>
                  <a:close/>
                  <a:moveTo>
                    <a:pt x="20972" y="1213"/>
                  </a:moveTo>
                  <a:cubicBezTo>
                    <a:pt x="20829" y="1213"/>
                    <a:pt x="20987" y="1814"/>
                    <a:pt x="21083" y="1906"/>
                  </a:cubicBezTo>
                  <a:cubicBezTo>
                    <a:pt x="21193" y="2010"/>
                    <a:pt x="21445" y="2037"/>
                    <a:pt x="21345" y="2231"/>
                  </a:cubicBezTo>
                  <a:cubicBezTo>
                    <a:pt x="21413" y="2309"/>
                    <a:pt x="21691" y="2325"/>
                    <a:pt x="21591" y="2509"/>
                  </a:cubicBezTo>
                  <a:cubicBezTo>
                    <a:pt x="21640" y="2445"/>
                    <a:pt x="21675" y="2120"/>
                    <a:pt x="21793" y="2120"/>
                  </a:cubicBezTo>
                  <a:cubicBezTo>
                    <a:pt x="21802" y="2120"/>
                    <a:pt x="21812" y="2122"/>
                    <a:pt x="21822" y="2126"/>
                  </a:cubicBezTo>
                  <a:cubicBezTo>
                    <a:pt x="21945" y="2172"/>
                    <a:pt x="21953" y="2577"/>
                    <a:pt x="22114" y="2577"/>
                  </a:cubicBezTo>
                  <a:cubicBezTo>
                    <a:pt x="22118" y="2577"/>
                    <a:pt x="22122" y="2577"/>
                    <a:pt x="22126" y="2577"/>
                  </a:cubicBezTo>
                  <a:cubicBezTo>
                    <a:pt x="22184" y="2571"/>
                    <a:pt x="22189" y="2435"/>
                    <a:pt x="22194" y="2398"/>
                  </a:cubicBezTo>
                  <a:cubicBezTo>
                    <a:pt x="22220" y="2353"/>
                    <a:pt x="22255" y="2336"/>
                    <a:pt x="22293" y="2336"/>
                  </a:cubicBezTo>
                  <a:cubicBezTo>
                    <a:pt x="22354" y="2336"/>
                    <a:pt x="22421" y="2380"/>
                    <a:pt x="22467" y="2409"/>
                  </a:cubicBezTo>
                  <a:cubicBezTo>
                    <a:pt x="22572" y="2472"/>
                    <a:pt x="22745" y="2650"/>
                    <a:pt x="22567" y="2760"/>
                  </a:cubicBezTo>
                  <a:cubicBezTo>
                    <a:pt x="22532" y="2781"/>
                    <a:pt x="22487" y="2787"/>
                    <a:pt x="22439" y="2787"/>
                  </a:cubicBezTo>
                  <a:cubicBezTo>
                    <a:pt x="22371" y="2787"/>
                    <a:pt x="22296" y="2775"/>
                    <a:pt x="22231" y="2775"/>
                  </a:cubicBezTo>
                  <a:cubicBezTo>
                    <a:pt x="22146" y="2775"/>
                    <a:pt x="22077" y="2796"/>
                    <a:pt x="22063" y="2891"/>
                  </a:cubicBezTo>
                  <a:cubicBezTo>
                    <a:pt x="22041" y="3056"/>
                    <a:pt x="22099" y="3127"/>
                    <a:pt x="22185" y="3127"/>
                  </a:cubicBezTo>
                  <a:cubicBezTo>
                    <a:pt x="22238" y="3127"/>
                    <a:pt x="22302" y="3099"/>
                    <a:pt x="22362" y="3049"/>
                  </a:cubicBezTo>
                  <a:cubicBezTo>
                    <a:pt x="22396" y="3020"/>
                    <a:pt x="22438" y="3007"/>
                    <a:pt x="22483" y="3007"/>
                  </a:cubicBezTo>
                  <a:cubicBezTo>
                    <a:pt x="22706" y="3007"/>
                    <a:pt x="23011" y="3323"/>
                    <a:pt x="22876" y="3515"/>
                  </a:cubicBezTo>
                  <a:cubicBezTo>
                    <a:pt x="22914" y="3463"/>
                    <a:pt x="22996" y="3279"/>
                    <a:pt x="23074" y="3279"/>
                  </a:cubicBezTo>
                  <a:cubicBezTo>
                    <a:pt x="23081" y="3279"/>
                    <a:pt x="23089" y="3281"/>
                    <a:pt x="23096" y="3284"/>
                  </a:cubicBezTo>
                  <a:cubicBezTo>
                    <a:pt x="23158" y="3315"/>
                    <a:pt x="23250" y="3370"/>
                    <a:pt x="23332" y="3370"/>
                  </a:cubicBezTo>
                  <a:cubicBezTo>
                    <a:pt x="23376" y="3370"/>
                    <a:pt x="23416" y="3355"/>
                    <a:pt x="23447" y="3311"/>
                  </a:cubicBezTo>
                  <a:lnTo>
                    <a:pt x="23447" y="3311"/>
                  </a:lnTo>
                  <a:cubicBezTo>
                    <a:pt x="23259" y="3583"/>
                    <a:pt x="23972" y="4097"/>
                    <a:pt x="24119" y="4228"/>
                  </a:cubicBezTo>
                  <a:cubicBezTo>
                    <a:pt x="24352" y="4395"/>
                    <a:pt x="24579" y="4450"/>
                    <a:pt x="24848" y="4450"/>
                  </a:cubicBezTo>
                  <a:cubicBezTo>
                    <a:pt x="24940" y="4450"/>
                    <a:pt x="25037" y="4444"/>
                    <a:pt x="25141" y="4433"/>
                  </a:cubicBezTo>
                  <a:lnTo>
                    <a:pt x="25141" y="4433"/>
                  </a:lnTo>
                  <a:cubicBezTo>
                    <a:pt x="25069" y="4441"/>
                    <a:pt x="24706" y="4504"/>
                    <a:pt x="24727" y="4627"/>
                  </a:cubicBezTo>
                  <a:lnTo>
                    <a:pt x="24858" y="4700"/>
                  </a:lnTo>
                  <a:cubicBezTo>
                    <a:pt x="24910" y="4747"/>
                    <a:pt x="24879" y="4700"/>
                    <a:pt x="24832" y="4810"/>
                  </a:cubicBezTo>
                  <a:cubicBezTo>
                    <a:pt x="24788" y="4919"/>
                    <a:pt x="24800" y="5023"/>
                    <a:pt x="24866" y="5023"/>
                  </a:cubicBezTo>
                  <a:cubicBezTo>
                    <a:pt x="24896" y="5023"/>
                    <a:pt x="24937" y="5002"/>
                    <a:pt x="24989" y="4952"/>
                  </a:cubicBezTo>
                  <a:cubicBezTo>
                    <a:pt x="25060" y="4884"/>
                    <a:pt x="25099" y="4829"/>
                    <a:pt x="25148" y="4829"/>
                  </a:cubicBezTo>
                  <a:cubicBezTo>
                    <a:pt x="25175" y="4829"/>
                    <a:pt x="25205" y="4845"/>
                    <a:pt x="25246" y="4884"/>
                  </a:cubicBezTo>
                  <a:cubicBezTo>
                    <a:pt x="25314" y="4936"/>
                    <a:pt x="25372" y="5004"/>
                    <a:pt x="25419" y="5078"/>
                  </a:cubicBezTo>
                  <a:cubicBezTo>
                    <a:pt x="25450" y="5141"/>
                    <a:pt x="25377" y="5193"/>
                    <a:pt x="25403" y="5224"/>
                  </a:cubicBezTo>
                  <a:lnTo>
                    <a:pt x="25697" y="5513"/>
                  </a:lnTo>
                  <a:cubicBezTo>
                    <a:pt x="25728" y="5545"/>
                    <a:pt x="25763" y="5558"/>
                    <a:pt x="25798" y="5558"/>
                  </a:cubicBezTo>
                  <a:cubicBezTo>
                    <a:pt x="25953" y="5558"/>
                    <a:pt x="26123" y="5304"/>
                    <a:pt x="26085" y="5261"/>
                  </a:cubicBezTo>
                  <a:lnTo>
                    <a:pt x="26085" y="5261"/>
                  </a:lnTo>
                  <a:cubicBezTo>
                    <a:pt x="26169" y="5350"/>
                    <a:pt x="26058" y="5838"/>
                    <a:pt x="26074" y="5979"/>
                  </a:cubicBezTo>
                  <a:cubicBezTo>
                    <a:pt x="26083" y="6061"/>
                    <a:pt x="26112" y="6127"/>
                    <a:pt x="26141" y="6127"/>
                  </a:cubicBezTo>
                  <a:cubicBezTo>
                    <a:pt x="26162" y="6127"/>
                    <a:pt x="26184" y="6091"/>
                    <a:pt x="26200" y="6000"/>
                  </a:cubicBezTo>
                  <a:cubicBezTo>
                    <a:pt x="26215" y="5915"/>
                    <a:pt x="26274" y="5751"/>
                    <a:pt x="26334" y="5751"/>
                  </a:cubicBezTo>
                  <a:cubicBezTo>
                    <a:pt x="26358" y="5751"/>
                    <a:pt x="26383" y="5780"/>
                    <a:pt x="26405" y="5854"/>
                  </a:cubicBezTo>
                  <a:cubicBezTo>
                    <a:pt x="26446" y="5985"/>
                    <a:pt x="26452" y="6126"/>
                    <a:pt x="26436" y="6268"/>
                  </a:cubicBezTo>
                  <a:cubicBezTo>
                    <a:pt x="26436" y="6283"/>
                    <a:pt x="26406" y="6397"/>
                    <a:pt x="26419" y="6423"/>
                  </a:cubicBezTo>
                  <a:lnTo>
                    <a:pt x="26419" y="6423"/>
                  </a:lnTo>
                  <a:cubicBezTo>
                    <a:pt x="26403" y="6384"/>
                    <a:pt x="26610" y="6147"/>
                    <a:pt x="26672" y="6131"/>
                  </a:cubicBezTo>
                  <a:cubicBezTo>
                    <a:pt x="26673" y="6131"/>
                    <a:pt x="26675" y="6131"/>
                    <a:pt x="26676" y="6131"/>
                  </a:cubicBezTo>
                  <a:cubicBezTo>
                    <a:pt x="26752" y="6131"/>
                    <a:pt x="26630" y="6578"/>
                    <a:pt x="26625" y="6619"/>
                  </a:cubicBezTo>
                  <a:cubicBezTo>
                    <a:pt x="26596" y="6763"/>
                    <a:pt x="26595" y="6816"/>
                    <a:pt x="26611" y="6816"/>
                  </a:cubicBezTo>
                  <a:cubicBezTo>
                    <a:pt x="26657" y="6816"/>
                    <a:pt x="26850" y="6324"/>
                    <a:pt x="26866" y="6320"/>
                  </a:cubicBezTo>
                  <a:lnTo>
                    <a:pt x="26866" y="6320"/>
                  </a:lnTo>
                  <a:cubicBezTo>
                    <a:pt x="26949" y="6329"/>
                    <a:pt x="26857" y="6777"/>
                    <a:pt x="26963" y="6777"/>
                  </a:cubicBezTo>
                  <a:cubicBezTo>
                    <a:pt x="26977" y="6777"/>
                    <a:pt x="26994" y="6769"/>
                    <a:pt x="27016" y="6751"/>
                  </a:cubicBezTo>
                  <a:lnTo>
                    <a:pt x="27016" y="6751"/>
                  </a:lnTo>
                  <a:cubicBezTo>
                    <a:pt x="26827" y="6911"/>
                    <a:pt x="27411" y="7511"/>
                    <a:pt x="27500" y="7631"/>
                  </a:cubicBezTo>
                  <a:cubicBezTo>
                    <a:pt x="27626" y="7783"/>
                    <a:pt x="27778" y="7841"/>
                    <a:pt x="27909" y="7961"/>
                  </a:cubicBezTo>
                  <a:cubicBezTo>
                    <a:pt x="28004" y="8050"/>
                    <a:pt x="27857" y="8260"/>
                    <a:pt x="27977" y="8292"/>
                  </a:cubicBezTo>
                  <a:cubicBezTo>
                    <a:pt x="28045" y="8313"/>
                    <a:pt x="28302" y="8297"/>
                    <a:pt x="28344" y="8359"/>
                  </a:cubicBezTo>
                  <a:lnTo>
                    <a:pt x="28344" y="8359"/>
                  </a:lnTo>
                  <a:cubicBezTo>
                    <a:pt x="28344" y="8359"/>
                    <a:pt x="28341" y="8358"/>
                    <a:pt x="28337" y="8358"/>
                  </a:cubicBezTo>
                  <a:cubicBezTo>
                    <a:pt x="28265" y="8358"/>
                    <a:pt x="27661" y="8480"/>
                    <a:pt x="27988" y="8554"/>
                  </a:cubicBezTo>
                  <a:cubicBezTo>
                    <a:pt x="28106" y="8582"/>
                    <a:pt x="28174" y="8697"/>
                    <a:pt x="28284" y="8697"/>
                  </a:cubicBezTo>
                  <a:cubicBezTo>
                    <a:pt x="28316" y="8697"/>
                    <a:pt x="28351" y="8687"/>
                    <a:pt x="28392" y="8664"/>
                  </a:cubicBezTo>
                  <a:cubicBezTo>
                    <a:pt x="28411" y="8653"/>
                    <a:pt x="28426" y="8648"/>
                    <a:pt x="28439" y="8648"/>
                  </a:cubicBezTo>
                  <a:cubicBezTo>
                    <a:pt x="28516" y="8648"/>
                    <a:pt x="28498" y="8816"/>
                    <a:pt x="28571" y="8816"/>
                  </a:cubicBezTo>
                  <a:cubicBezTo>
                    <a:pt x="28584" y="8816"/>
                    <a:pt x="28599" y="8811"/>
                    <a:pt x="28617" y="8800"/>
                  </a:cubicBezTo>
                  <a:lnTo>
                    <a:pt x="28617" y="8800"/>
                  </a:lnTo>
                  <a:cubicBezTo>
                    <a:pt x="28449" y="8910"/>
                    <a:pt x="28344" y="9015"/>
                    <a:pt x="28402" y="9209"/>
                  </a:cubicBezTo>
                  <a:cubicBezTo>
                    <a:pt x="28410" y="9237"/>
                    <a:pt x="28439" y="9247"/>
                    <a:pt x="28482" y="9247"/>
                  </a:cubicBezTo>
                  <a:cubicBezTo>
                    <a:pt x="28602" y="9247"/>
                    <a:pt x="28828" y="9163"/>
                    <a:pt x="28974" y="9163"/>
                  </a:cubicBezTo>
                  <a:cubicBezTo>
                    <a:pt x="29006" y="9163"/>
                    <a:pt x="29035" y="9167"/>
                    <a:pt x="29058" y="9178"/>
                  </a:cubicBezTo>
                  <a:cubicBezTo>
                    <a:pt x="29461" y="9377"/>
                    <a:pt x="28795" y="9796"/>
                    <a:pt x="28607" y="9901"/>
                  </a:cubicBezTo>
                  <a:cubicBezTo>
                    <a:pt x="28629" y="9901"/>
                    <a:pt x="28651" y="9901"/>
                    <a:pt x="28673" y="9901"/>
                  </a:cubicBezTo>
                  <a:cubicBezTo>
                    <a:pt x="28919" y="9901"/>
                    <a:pt x="29164" y="9927"/>
                    <a:pt x="29409" y="9980"/>
                  </a:cubicBezTo>
                  <a:cubicBezTo>
                    <a:pt x="29309" y="10100"/>
                    <a:pt x="29231" y="10237"/>
                    <a:pt x="29178" y="10378"/>
                  </a:cubicBezTo>
                  <a:cubicBezTo>
                    <a:pt x="29202" y="10365"/>
                    <a:pt x="29224" y="10359"/>
                    <a:pt x="29243" y="10359"/>
                  </a:cubicBezTo>
                  <a:cubicBezTo>
                    <a:pt x="29345" y="10359"/>
                    <a:pt x="29385" y="10520"/>
                    <a:pt x="29456" y="10578"/>
                  </a:cubicBezTo>
                  <a:cubicBezTo>
                    <a:pt x="29490" y="10608"/>
                    <a:pt x="29713" y="10684"/>
                    <a:pt x="29808" y="10684"/>
                  </a:cubicBezTo>
                  <a:cubicBezTo>
                    <a:pt x="29829" y="10684"/>
                    <a:pt x="29844" y="10680"/>
                    <a:pt x="29849" y="10672"/>
                  </a:cubicBezTo>
                  <a:lnTo>
                    <a:pt x="29849" y="10672"/>
                  </a:lnTo>
                  <a:cubicBezTo>
                    <a:pt x="29739" y="10850"/>
                    <a:pt x="29351" y="10855"/>
                    <a:pt x="29655" y="11086"/>
                  </a:cubicBezTo>
                  <a:cubicBezTo>
                    <a:pt x="29870" y="11254"/>
                    <a:pt x="29828" y="11359"/>
                    <a:pt x="29603" y="11469"/>
                  </a:cubicBezTo>
                  <a:cubicBezTo>
                    <a:pt x="29626" y="11516"/>
                    <a:pt x="29653" y="11530"/>
                    <a:pt x="29682" y="11530"/>
                  </a:cubicBezTo>
                  <a:cubicBezTo>
                    <a:pt x="29725" y="11530"/>
                    <a:pt x="29774" y="11499"/>
                    <a:pt x="29829" y="11499"/>
                  </a:cubicBezTo>
                  <a:cubicBezTo>
                    <a:pt x="29835" y="11499"/>
                    <a:pt x="29842" y="11499"/>
                    <a:pt x="29849" y="11500"/>
                  </a:cubicBezTo>
                  <a:cubicBezTo>
                    <a:pt x="29986" y="11521"/>
                    <a:pt x="29991" y="11736"/>
                    <a:pt x="30101" y="11799"/>
                  </a:cubicBezTo>
                  <a:cubicBezTo>
                    <a:pt x="30122" y="11812"/>
                    <a:pt x="30143" y="11816"/>
                    <a:pt x="30163" y="11816"/>
                  </a:cubicBezTo>
                  <a:cubicBezTo>
                    <a:pt x="30239" y="11816"/>
                    <a:pt x="30306" y="11745"/>
                    <a:pt x="30386" y="11745"/>
                  </a:cubicBezTo>
                  <a:cubicBezTo>
                    <a:pt x="30392" y="11745"/>
                    <a:pt x="30399" y="11746"/>
                    <a:pt x="30405" y="11747"/>
                  </a:cubicBezTo>
                  <a:cubicBezTo>
                    <a:pt x="30501" y="11761"/>
                    <a:pt x="30493" y="11903"/>
                    <a:pt x="30564" y="11903"/>
                  </a:cubicBezTo>
                  <a:cubicBezTo>
                    <a:pt x="30573" y="11903"/>
                    <a:pt x="30585" y="11900"/>
                    <a:pt x="30598" y="11894"/>
                  </a:cubicBezTo>
                  <a:lnTo>
                    <a:pt x="30598" y="11894"/>
                  </a:lnTo>
                  <a:cubicBezTo>
                    <a:pt x="30421" y="11977"/>
                    <a:pt x="30421" y="11946"/>
                    <a:pt x="30489" y="12098"/>
                  </a:cubicBezTo>
                  <a:lnTo>
                    <a:pt x="30646" y="12413"/>
                  </a:lnTo>
                  <a:cubicBezTo>
                    <a:pt x="30592" y="12435"/>
                    <a:pt x="30516" y="12473"/>
                    <a:pt x="30453" y="12473"/>
                  </a:cubicBezTo>
                  <a:cubicBezTo>
                    <a:pt x="30413" y="12473"/>
                    <a:pt x="30378" y="12458"/>
                    <a:pt x="30358" y="12413"/>
                  </a:cubicBezTo>
                  <a:cubicBezTo>
                    <a:pt x="30306" y="12401"/>
                    <a:pt x="30303" y="12346"/>
                    <a:pt x="30253" y="12346"/>
                  </a:cubicBezTo>
                  <a:cubicBezTo>
                    <a:pt x="30238" y="12346"/>
                    <a:pt x="30218" y="12352"/>
                    <a:pt x="30190" y="12365"/>
                  </a:cubicBezTo>
                  <a:cubicBezTo>
                    <a:pt x="30332" y="12649"/>
                    <a:pt x="30599" y="12570"/>
                    <a:pt x="30830" y="12743"/>
                  </a:cubicBezTo>
                  <a:cubicBezTo>
                    <a:pt x="30977" y="12850"/>
                    <a:pt x="30844" y="12870"/>
                    <a:pt x="30728" y="12870"/>
                  </a:cubicBezTo>
                  <a:cubicBezTo>
                    <a:pt x="30663" y="12870"/>
                    <a:pt x="30604" y="12864"/>
                    <a:pt x="30604" y="12864"/>
                  </a:cubicBezTo>
                  <a:lnTo>
                    <a:pt x="30604" y="12864"/>
                  </a:lnTo>
                  <a:cubicBezTo>
                    <a:pt x="30594" y="12874"/>
                    <a:pt x="30772" y="13000"/>
                    <a:pt x="30772" y="13000"/>
                  </a:cubicBezTo>
                  <a:cubicBezTo>
                    <a:pt x="30919" y="13047"/>
                    <a:pt x="30929" y="13073"/>
                    <a:pt x="30866" y="13215"/>
                  </a:cubicBezTo>
                  <a:cubicBezTo>
                    <a:pt x="30801" y="13358"/>
                    <a:pt x="30843" y="13581"/>
                    <a:pt x="30967" y="13581"/>
                  </a:cubicBezTo>
                  <a:cubicBezTo>
                    <a:pt x="31011" y="13581"/>
                    <a:pt x="31065" y="13553"/>
                    <a:pt x="31129" y="13482"/>
                  </a:cubicBezTo>
                  <a:cubicBezTo>
                    <a:pt x="31134" y="13566"/>
                    <a:pt x="31202" y="13561"/>
                    <a:pt x="31228" y="13587"/>
                  </a:cubicBezTo>
                  <a:cubicBezTo>
                    <a:pt x="31254" y="13608"/>
                    <a:pt x="30961" y="13682"/>
                    <a:pt x="30919" y="13708"/>
                  </a:cubicBezTo>
                  <a:cubicBezTo>
                    <a:pt x="30824" y="13760"/>
                    <a:pt x="30903" y="13818"/>
                    <a:pt x="30955" y="13860"/>
                  </a:cubicBezTo>
                  <a:cubicBezTo>
                    <a:pt x="31207" y="14059"/>
                    <a:pt x="31569" y="13844"/>
                    <a:pt x="31695" y="14138"/>
                  </a:cubicBezTo>
                  <a:cubicBezTo>
                    <a:pt x="31564" y="14195"/>
                    <a:pt x="31412" y="14243"/>
                    <a:pt x="31323" y="14353"/>
                  </a:cubicBezTo>
                  <a:cubicBezTo>
                    <a:pt x="31198" y="14498"/>
                    <a:pt x="31297" y="14607"/>
                    <a:pt x="31435" y="14607"/>
                  </a:cubicBezTo>
                  <a:cubicBezTo>
                    <a:pt x="31471" y="14607"/>
                    <a:pt x="31510" y="14600"/>
                    <a:pt x="31548" y="14583"/>
                  </a:cubicBezTo>
                  <a:lnTo>
                    <a:pt x="31548" y="14583"/>
                  </a:lnTo>
                  <a:cubicBezTo>
                    <a:pt x="31401" y="14646"/>
                    <a:pt x="31249" y="14772"/>
                    <a:pt x="31317" y="14935"/>
                  </a:cubicBezTo>
                  <a:cubicBezTo>
                    <a:pt x="31374" y="14913"/>
                    <a:pt x="31601" y="14771"/>
                    <a:pt x="31696" y="14771"/>
                  </a:cubicBezTo>
                  <a:cubicBezTo>
                    <a:pt x="31740" y="14771"/>
                    <a:pt x="31756" y="14802"/>
                    <a:pt x="31710" y="14893"/>
                  </a:cubicBezTo>
                  <a:cubicBezTo>
                    <a:pt x="31637" y="15034"/>
                    <a:pt x="31427" y="15123"/>
                    <a:pt x="31501" y="15302"/>
                  </a:cubicBezTo>
                  <a:cubicBezTo>
                    <a:pt x="31548" y="15417"/>
                    <a:pt x="31684" y="15406"/>
                    <a:pt x="31700" y="15538"/>
                  </a:cubicBezTo>
                  <a:cubicBezTo>
                    <a:pt x="31522" y="15611"/>
                    <a:pt x="31773" y="16093"/>
                    <a:pt x="31831" y="16177"/>
                  </a:cubicBezTo>
                  <a:cubicBezTo>
                    <a:pt x="31851" y="16206"/>
                    <a:pt x="31872" y="16217"/>
                    <a:pt x="31893" y="16217"/>
                  </a:cubicBezTo>
                  <a:cubicBezTo>
                    <a:pt x="31977" y="16217"/>
                    <a:pt x="32063" y="16039"/>
                    <a:pt x="32125" y="16039"/>
                  </a:cubicBezTo>
                  <a:cubicBezTo>
                    <a:pt x="32129" y="16039"/>
                    <a:pt x="32132" y="16040"/>
                    <a:pt x="32135" y="16041"/>
                  </a:cubicBezTo>
                  <a:cubicBezTo>
                    <a:pt x="32334" y="16114"/>
                    <a:pt x="31931" y="16429"/>
                    <a:pt x="31878" y="16471"/>
                  </a:cubicBezTo>
                  <a:cubicBezTo>
                    <a:pt x="31779" y="16549"/>
                    <a:pt x="31904" y="16780"/>
                    <a:pt x="31941" y="16848"/>
                  </a:cubicBezTo>
                  <a:cubicBezTo>
                    <a:pt x="32030" y="17027"/>
                    <a:pt x="32130" y="17200"/>
                    <a:pt x="32240" y="17362"/>
                  </a:cubicBezTo>
                  <a:cubicBezTo>
                    <a:pt x="32282" y="17399"/>
                    <a:pt x="32549" y="17734"/>
                    <a:pt x="32502" y="17776"/>
                  </a:cubicBezTo>
                  <a:cubicBezTo>
                    <a:pt x="32499" y="17779"/>
                    <a:pt x="32494" y="17779"/>
                    <a:pt x="32488" y="17779"/>
                  </a:cubicBezTo>
                  <a:cubicBezTo>
                    <a:pt x="32408" y="17779"/>
                    <a:pt x="32114" y="17612"/>
                    <a:pt x="32034" y="17612"/>
                  </a:cubicBezTo>
                  <a:cubicBezTo>
                    <a:pt x="32015" y="17612"/>
                    <a:pt x="32008" y="17621"/>
                    <a:pt x="32020" y="17645"/>
                  </a:cubicBezTo>
                  <a:cubicBezTo>
                    <a:pt x="32078" y="17724"/>
                    <a:pt x="32319" y="18227"/>
                    <a:pt x="32434" y="18274"/>
                  </a:cubicBezTo>
                  <a:cubicBezTo>
                    <a:pt x="32408" y="18270"/>
                    <a:pt x="32385" y="18268"/>
                    <a:pt x="32363" y="18268"/>
                  </a:cubicBezTo>
                  <a:cubicBezTo>
                    <a:pt x="32232" y="18268"/>
                    <a:pt x="32164" y="18344"/>
                    <a:pt x="32119" y="18447"/>
                  </a:cubicBezTo>
                  <a:cubicBezTo>
                    <a:pt x="32078" y="18547"/>
                    <a:pt x="32051" y="18657"/>
                    <a:pt x="32051" y="18773"/>
                  </a:cubicBezTo>
                  <a:cubicBezTo>
                    <a:pt x="32051" y="18862"/>
                    <a:pt x="32140" y="18935"/>
                    <a:pt x="32135" y="19040"/>
                  </a:cubicBezTo>
                  <a:cubicBezTo>
                    <a:pt x="32109" y="19349"/>
                    <a:pt x="31758" y="19328"/>
                    <a:pt x="31553" y="19396"/>
                  </a:cubicBezTo>
                  <a:cubicBezTo>
                    <a:pt x="31490" y="19423"/>
                    <a:pt x="31527" y="19454"/>
                    <a:pt x="31574" y="19501"/>
                  </a:cubicBezTo>
                  <a:cubicBezTo>
                    <a:pt x="31522" y="19559"/>
                    <a:pt x="31459" y="19611"/>
                    <a:pt x="31396" y="19653"/>
                  </a:cubicBezTo>
                  <a:cubicBezTo>
                    <a:pt x="31291" y="19737"/>
                    <a:pt x="31254" y="19905"/>
                    <a:pt x="31108" y="19994"/>
                  </a:cubicBezTo>
                  <a:cubicBezTo>
                    <a:pt x="31008" y="20041"/>
                    <a:pt x="30896" y="20063"/>
                    <a:pt x="30779" y="20063"/>
                  </a:cubicBezTo>
                  <a:cubicBezTo>
                    <a:pt x="30766" y="20063"/>
                    <a:pt x="30754" y="20063"/>
                    <a:pt x="30741" y="20062"/>
                  </a:cubicBezTo>
                  <a:cubicBezTo>
                    <a:pt x="30678" y="20073"/>
                    <a:pt x="30557" y="20078"/>
                    <a:pt x="30526" y="20162"/>
                  </a:cubicBezTo>
                  <a:cubicBezTo>
                    <a:pt x="30500" y="20266"/>
                    <a:pt x="30316" y="20287"/>
                    <a:pt x="30147" y="20287"/>
                  </a:cubicBezTo>
                  <a:cubicBezTo>
                    <a:pt x="30044" y="20287"/>
                    <a:pt x="29945" y="20279"/>
                    <a:pt x="29891" y="20277"/>
                  </a:cubicBezTo>
                  <a:cubicBezTo>
                    <a:pt x="29840" y="20287"/>
                    <a:pt x="29468" y="20415"/>
                    <a:pt x="29369" y="20415"/>
                  </a:cubicBezTo>
                  <a:cubicBezTo>
                    <a:pt x="29356" y="20415"/>
                    <a:pt x="29348" y="20413"/>
                    <a:pt x="29346" y="20408"/>
                  </a:cubicBezTo>
                  <a:cubicBezTo>
                    <a:pt x="29320" y="20372"/>
                    <a:pt x="29451" y="20241"/>
                    <a:pt x="29461" y="20220"/>
                  </a:cubicBezTo>
                  <a:lnTo>
                    <a:pt x="29461" y="20220"/>
                  </a:lnTo>
                  <a:lnTo>
                    <a:pt x="29215" y="20293"/>
                  </a:lnTo>
                  <a:cubicBezTo>
                    <a:pt x="29190" y="20308"/>
                    <a:pt x="28972" y="20472"/>
                    <a:pt x="28917" y="20472"/>
                  </a:cubicBezTo>
                  <a:cubicBezTo>
                    <a:pt x="28915" y="20472"/>
                    <a:pt x="28912" y="20472"/>
                    <a:pt x="28911" y="20471"/>
                  </a:cubicBezTo>
                  <a:cubicBezTo>
                    <a:pt x="28884" y="20456"/>
                    <a:pt x="28979" y="20288"/>
                    <a:pt x="28953" y="20235"/>
                  </a:cubicBezTo>
                  <a:cubicBezTo>
                    <a:pt x="28905" y="20141"/>
                    <a:pt x="28774" y="20110"/>
                    <a:pt x="28701" y="20057"/>
                  </a:cubicBezTo>
                  <a:cubicBezTo>
                    <a:pt x="28693" y="20057"/>
                    <a:pt x="28685" y="20058"/>
                    <a:pt x="28677" y="20058"/>
                  </a:cubicBezTo>
                  <a:cubicBezTo>
                    <a:pt x="28529" y="20058"/>
                    <a:pt x="28308" y="20011"/>
                    <a:pt x="28452" y="19830"/>
                  </a:cubicBezTo>
                  <a:lnTo>
                    <a:pt x="28452" y="19830"/>
                  </a:lnTo>
                  <a:cubicBezTo>
                    <a:pt x="28401" y="19890"/>
                    <a:pt x="28229" y="19895"/>
                    <a:pt x="28213" y="19942"/>
                  </a:cubicBezTo>
                  <a:cubicBezTo>
                    <a:pt x="28276" y="19743"/>
                    <a:pt x="28213" y="19706"/>
                    <a:pt x="28093" y="19559"/>
                  </a:cubicBezTo>
                  <a:cubicBezTo>
                    <a:pt x="28035" y="19501"/>
                    <a:pt x="27972" y="19381"/>
                    <a:pt x="27878" y="19349"/>
                  </a:cubicBezTo>
                  <a:cubicBezTo>
                    <a:pt x="27868" y="19346"/>
                    <a:pt x="27860" y="19345"/>
                    <a:pt x="27852" y="19345"/>
                  </a:cubicBezTo>
                  <a:cubicBezTo>
                    <a:pt x="27822" y="19345"/>
                    <a:pt x="27806" y="19364"/>
                    <a:pt x="27788" y="19364"/>
                  </a:cubicBezTo>
                  <a:cubicBezTo>
                    <a:pt x="27779" y="19364"/>
                    <a:pt x="27769" y="19359"/>
                    <a:pt x="27757" y="19344"/>
                  </a:cubicBezTo>
                  <a:cubicBezTo>
                    <a:pt x="27652" y="19166"/>
                    <a:pt x="27726" y="19045"/>
                    <a:pt x="27652" y="18862"/>
                  </a:cubicBezTo>
                  <a:cubicBezTo>
                    <a:pt x="27616" y="18778"/>
                    <a:pt x="27401" y="18385"/>
                    <a:pt x="27574" y="18316"/>
                  </a:cubicBezTo>
                  <a:cubicBezTo>
                    <a:pt x="27550" y="18257"/>
                    <a:pt x="27520" y="18238"/>
                    <a:pt x="27487" y="18238"/>
                  </a:cubicBezTo>
                  <a:cubicBezTo>
                    <a:pt x="27424" y="18238"/>
                    <a:pt x="27348" y="18308"/>
                    <a:pt x="27276" y="18308"/>
                  </a:cubicBezTo>
                  <a:cubicBezTo>
                    <a:pt x="27253" y="18308"/>
                    <a:pt x="27229" y="18300"/>
                    <a:pt x="27207" y="18280"/>
                  </a:cubicBezTo>
                  <a:cubicBezTo>
                    <a:pt x="27144" y="18217"/>
                    <a:pt x="27280" y="18080"/>
                    <a:pt x="27317" y="18039"/>
                  </a:cubicBezTo>
                  <a:cubicBezTo>
                    <a:pt x="27333" y="17976"/>
                    <a:pt x="27338" y="17907"/>
                    <a:pt x="27333" y="17845"/>
                  </a:cubicBezTo>
                  <a:cubicBezTo>
                    <a:pt x="27322" y="17690"/>
                    <a:pt x="26765" y="17277"/>
                    <a:pt x="26955" y="17173"/>
                  </a:cubicBezTo>
                  <a:lnTo>
                    <a:pt x="26955" y="17173"/>
                  </a:lnTo>
                  <a:cubicBezTo>
                    <a:pt x="26896" y="17199"/>
                    <a:pt x="26710" y="17255"/>
                    <a:pt x="26595" y="17255"/>
                  </a:cubicBezTo>
                  <a:cubicBezTo>
                    <a:pt x="26548" y="17255"/>
                    <a:pt x="26513" y="17245"/>
                    <a:pt x="26504" y="17221"/>
                  </a:cubicBezTo>
                  <a:cubicBezTo>
                    <a:pt x="26488" y="17179"/>
                    <a:pt x="26609" y="17079"/>
                    <a:pt x="26635" y="17053"/>
                  </a:cubicBezTo>
                  <a:cubicBezTo>
                    <a:pt x="26646" y="17006"/>
                    <a:pt x="26646" y="16958"/>
                    <a:pt x="26646" y="16906"/>
                  </a:cubicBezTo>
                  <a:cubicBezTo>
                    <a:pt x="26646" y="16770"/>
                    <a:pt x="26635" y="16712"/>
                    <a:pt x="26546" y="16612"/>
                  </a:cubicBezTo>
                  <a:cubicBezTo>
                    <a:pt x="26520" y="16581"/>
                    <a:pt x="26483" y="16528"/>
                    <a:pt x="26520" y="16481"/>
                  </a:cubicBezTo>
                  <a:cubicBezTo>
                    <a:pt x="26599" y="16387"/>
                    <a:pt x="26845" y="16445"/>
                    <a:pt x="26871" y="16392"/>
                  </a:cubicBezTo>
                  <a:cubicBezTo>
                    <a:pt x="26897" y="16335"/>
                    <a:pt x="26599" y="16188"/>
                    <a:pt x="26562" y="16125"/>
                  </a:cubicBezTo>
                  <a:cubicBezTo>
                    <a:pt x="26462" y="15926"/>
                    <a:pt x="26488" y="15658"/>
                    <a:pt x="26452" y="15443"/>
                  </a:cubicBezTo>
                  <a:cubicBezTo>
                    <a:pt x="26443" y="15390"/>
                    <a:pt x="26410" y="15373"/>
                    <a:pt x="26364" y="15373"/>
                  </a:cubicBezTo>
                  <a:cubicBezTo>
                    <a:pt x="26274" y="15373"/>
                    <a:pt x="26135" y="15442"/>
                    <a:pt x="26051" y="15442"/>
                  </a:cubicBezTo>
                  <a:cubicBezTo>
                    <a:pt x="25988" y="15442"/>
                    <a:pt x="25956" y="15404"/>
                    <a:pt x="25996" y="15270"/>
                  </a:cubicBezTo>
                  <a:cubicBezTo>
                    <a:pt x="26053" y="15060"/>
                    <a:pt x="26169" y="14935"/>
                    <a:pt x="26006" y="14735"/>
                  </a:cubicBezTo>
                  <a:cubicBezTo>
                    <a:pt x="25948" y="14662"/>
                    <a:pt x="25482" y="14651"/>
                    <a:pt x="25744" y="14484"/>
                  </a:cubicBezTo>
                  <a:cubicBezTo>
                    <a:pt x="26048" y="14284"/>
                    <a:pt x="25670" y="14169"/>
                    <a:pt x="25508" y="14111"/>
                  </a:cubicBezTo>
                  <a:cubicBezTo>
                    <a:pt x="25209" y="14007"/>
                    <a:pt x="25466" y="13786"/>
                    <a:pt x="25403" y="13577"/>
                  </a:cubicBezTo>
                  <a:cubicBezTo>
                    <a:pt x="25388" y="13524"/>
                    <a:pt x="25359" y="13504"/>
                    <a:pt x="25322" y="13504"/>
                  </a:cubicBezTo>
                  <a:cubicBezTo>
                    <a:pt x="25209" y="13504"/>
                    <a:pt x="25022" y="13693"/>
                    <a:pt x="24931" y="13697"/>
                  </a:cubicBezTo>
                  <a:cubicBezTo>
                    <a:pt x="24930" y="13697"/>
                    <a:pt x="24930" y="13697"/>
                    <a:pt x="24929" y="13697"/>
                  </a:cubicBezTo>
                  <a:cubicBezTo>
                    <a:pt x="24809" y="13697"/>
                    <a:pt x="25135" y="13262"/>
                    <a:pt x="24968" y="13262"/>
                  </a:cubicBezTo>
                  <a:cubicBezTo>
                    <a:pt x="24925" y="13262"/>
                    <a:pt x="24899" y="13364"/>
                    <a:pt x="24830" y="13364"/>
                  </a:cubicBezTo>
                  <a:cubicBezTo>
                    <a:pt x="24824" y="13364"/>
                    <a:pt x="24817" y="13363"/>
                    <a:pt x="24811" y="13362"/>
                  </a:cubicBezTo>
                  <a:cubicBezTo>
                    <a:pt x="24753" y="13320"/>
                    <a:pt x="24716" y="13257"/>
                    <a:pt x="24716" y="13183"/>
                  </a:cubicBezTo>
                  <a:cubicBezTo>
                    <a:pt x="24779" y="13005"/>
                    <a:pt x="25036" y="13094"/>
                    <a:pt x="24973" y="12832"/>
                  </a:cubicBezTo>
                  <a:cubicBezTo>
                    <a:pt x="24889" y="12486"/>
                    <a:pt x="24632" y="12119"/>
                    <a:pt x="24360" y="11888"/>
                  </a:cubicBezTo>
                  <a:cubicBezTo>
                    <a:pt x="24271" y="11815"/>
                    <a:pt x="24223" y="11825"/>
                    <a:pt x="24155" y="11726"/>
                  </a:cubicBezTo>
                  <a:cubicBezTo>
                    <a:pt x="23862" y="11673"/>
                    <a:pt x="24396" y="11495"/>
                    <a:pt x="24386" y="11474"/>
                  </a:cubicBezTo>
                  <a:cubicBezTo>
                    <a:pt x="24361" y="11434"/>
                    <a:pt x="24322" y="11421"/>
                    <a:pt x="24279" y="11421"/>
                  </a:cubicBezTo>
                  <a:cubicBezTo>
                    <a:pt x="24209" y="11421"/>
                    <a:pt x="24126" y="11455"/>
                    <a:pt x="24068" y="11455"/>
                  </a:cubicBezTo>
                  <a:cubicBezTo>
                    <a:pt x="24005" y="11455"/>
                    <a:pt x="23972" y="11416"/>
                    <a:pt x="24014" y="11254"/>
                  </a:cubicBezTo>
                  <a:cubicBezTo>
                    <a:pt x="23982" y="11207"/>
                    <a:pt x="23940" y="11165"/>
                    <a:pt x="23898" y="11128"/>
                  </a:cubicBezTo>
                  <a:cubicBezTo>
                    <a:pt x="23809" y="11029"/>
                    <a:pt x="23023" y="10504"/>
                    <a:pt x="23222" y="10357"/>
                  </a:cubicBezTo>
                  <a:lnTo>
                    <a:pt x="22698" y="10321"/>
                  </a:lnTo>
                  <a:cubicBezTo>
                    <a:pt x="22860" y="10190"/>
                    <a:pt x="22782" y="10027"/>
                    <a:pt x="22698" y="9906"/>
                  </a:cubicBezTo>
                  <a:cubicBezTo>
                    <a:pt x="22603" y="9775"/>
                    <a:pt x="22729" y="9686"/>
                    <a:pt x="22771" y="9545"/>
                  </a:cubicBezTo>
                  <a:cubicBezTo>
                    <a:pt x="22779" y="9519"/>
                    <a:pt x="22760" y="9510"/>
                    <a:pt x="22724" y="9510"/>
                  </a:cubicBezTo>
                  <a:cubicBezTo>
                    <a:pt x="22635" y="9510"/>
                    <a:pt x="22447" y="9564"/>
                    <a:pt x="22316" y="9564"/>
                  </a:cubicBezTo>
                  <a:cubicBezTo>
                    <a:pt x="22262" y="9564"/>
                    <a:pt x="22218" y="9555"/>
                    <a:pt x="22194" y="9529"/>
                  </a:cubicBezTo>
                  <a:cubicBezTo>
                    <a:pt x="22247" y="9477"/>
                    <a:pt x="22577" y="9277"/>
                    <a:pt x="22556" y="9220"/>
                  </a:cubicBezTo>
                  <a:cubicBezTo>
                    <a:pt x="22517" y="9131"/>
                    <a:pt x="22384" y="9069"/>
                    <a:pt x="22267" y="9069"/>
                  </a:cubicBezTo>
                  <a:cubicBezTo>
                    <a:pt x="22211" y="9069"/>
                    <a:pt x="22158" y="9083"/>
                    <a:pt x="22121" y="9115"/>
                  </a:cubicBezTo>
                  <a:cubicBezTo>
                    <a:pt x="22059" y="9164"/>
                    <a:pt x="22046" y="9273"/>
                    <a:pt x="21992" y="9273"/>
                  </a:cubicBezTo>
                  <a:cubicBezTo>
                    <a:pt x="21977" y="9273"/>
                    <a:pt x="21960" y="9265"/>
                    <a:pt x="21937" y="9246"/>
                  </a:cubicBezTo>
                  <a:cubicBezTo>
                    <a:pt x="21864" y="9183"/>
                    <a:pt x="21864" y="9151"/>
                    <a:pt x="21890" y="9057"/>
                  </a:cubicBezTo>
                  <a:cubicBezTo>
                    <a:pt x="21932" y="8900"/>
                    <a:pt x="22163" y="8832"/>
                    <a:pt x="22205" y="8685"/>
                  </a:cubicBezTo>
                  <a:cubicBezTo>
                    <a:pt x="22206" y="8681"/>
                    <a:pt x="22202" y="8680"/>
                    <a:pt x="22196" y="8680"/>
                  </a:cubicBezTo>
                  <a:cubicBezTo>
                    <a:pt x="22155" y="8680"/>
                    <a:pt x="21990" y="8743"/>
                    <a:pt x="21990" y="8743"/>
                  </a:cubicBezTo>
                  <a:cubicBezTo>
                    <a:pt x="21983" y="8743"/>
                    <a:pt x="21977" y="8743"/>
                    <a:pt x="21970" y="8743"/>
                  </a:cubicBezTo>
                  <a:cubicBezTo>
                    <a:pt x="21873" y="8743"/>
                    <a:pt x="21780" y="8707"/>
                    <a:pt x="21707" y="8643"/>
                  </a:cubicBezTo>
                  <a:cubicBezTo>
                    <a:pt x="21633" y="8585"/>
                    <a:pt x="21686" y="8522"/>
                    <a:pt x="21607" y="8512"/>
                  </a:cubicBezTo>
                  <a:cubicBezTo>
                    <a:pt x="21595" y="8511"/>
                    <a:pt x="21584" y="8510"/>
                    <a:pt x="21572" y="8510"/>
                  </a:cubicBezTo>
                  <a:cubicBezTo>
                    <a:pt x="21479" y="8510"/>
                    <a:pt x="21402" y="8546"/>
                    <a:pt x="21314" y="8564"/>
                  </a:cubicBezTo>
                  <a:cubicBezTo>
                    <a:pt x="21307" y="8566"/>
                    <a:pt x="21300" y="8567"/>
                    <a:pt x="21295" y="8567"/>
                  </a:cubicBezTo>
                  <a:cubicBezTo>
                    <a:pt x="21205" y="8567"/>
                    <a:pt x="21380" y="8281"/>
                    <a:pt x="21218" y="8281"/>
                  </a:cubicBezTo>
                  <a:cubicBezTo>
                    <a:pt x="21217" y="8281"/>
                    <a:pt x="21215" y="8281"/>
                    <a:pt x="21214" y="8281"/>
                  </a:cubicBezTo>
                  <a:cubicBezTo>
                    <a:pt x="21143" y="8281"/>
                    <a:pt x="21079" y="8334"/>
                    <a:pt x="21017" y="8334"/>
                  </a:cubicBezTo>
                  <a:cubicBezTo>
                    <a:pt x="21005" y="8334"/>
                    <a:pt x="20994" y="8332"/>
                    <a:pt x="20983" y="8328"/>
                  </a:cubicBezTo>
                  <a:cubicBezTo>
                    <a:pt x="20910" y="8297"/>
                    <a:pt x="20842" y="8244"/>
                    <a:pt x="20789" y="8187"/>
                  </a:cubicBezTo>
                  <a:lnTo>
                    <a:pt x="20789" y="8187"/>
                  </a:lnTo>
                  <a:cubicBezTo>
                    <a:pt x="20849" y="8238"/>
                    <a:pt x="20947" y="8265"/>
                    <a:pt x="21027" y="8265"/>
                  </a:cubicBezTo>
                  <a:cubicBezTo>
                    <a:pt x="21145" y="8265"/>
                    <a:pt x="21223" y="8206"/>
                    <a:pt x="21083" y="8071"/>
                  </a:cubicBezTo>
                  <a:cubicBezTo>
                    <a:pt x="21013" y="7998"/>
                    <a:pt x="20872" y="7915"/>
                    <a:pt x="20753" y="7915"/>
                  </a:cubicBezTo>
                  <a:cubicBezTo>
                    <a:pt x="20695" y="7915"/>
                    <a:pt x="20642" y="7934"/>
                    <a:pt x="20604" y="7983"/>
                  </a:cubicBezTo>
                  <a:lnTo>
                    <a:pt x="20604" y="7983"/>
                  </a:lnTo>
                  <a:cubicBezTo>
                    <a:pt x="20823" y="7685"/>
                    <a:pt x="19970" y="7248"/>
                    <a:pt x="19756" y="7138"/>
                  </a:cubicBezTo>
                  <a:cubicBezTo>
                    <a:pt x="19719" y="7114"/>
                    <a:pt x="19688" y="7104"/>
                    <a:pt x="19662" y="7104"/>
                  </a:cubicBezTo>
                  <a:cubicBezTo>
                    <a:pt x="19562" y="7104"/>
                    <a:pt x="19534" y="7260"/>
                    <a:pt x="19447" y="7406"/>
                  </a:cubicBezTo>
                  <a:cubicBezTo>
                    <a:pt x="19364" y="7467"/>
                    <a:pt x="19311" y="7500"/>
                    <a:pt x="19279" y="7500"/>
                  </a:cubicBezTo>
                  <a:cubicBezTo>
                    <a:pt x="19235" y="7500"/>
                    <a:pt x="19232" y="7436"/>
                    <a:pt x="19248" y="7295"/>
                  </a:cubicBezTo>
                  <a:cubicBezTo>
                    <a:pt x="19447" y="6944"/>
                    <a:pt x="19012" y="6567"/>
                    <a:pt x="18755" y="6457"/>
                  </a:cubicBezTo>
                  <a:cubicBezTo>
                    <a:pt x="18665" y="6412"/>
                    <a:pt x="18564" y="6369"/>
                    <a:pt x="18464" y="6369"/>
                  </a:cubicBezTo>
                  <a:cubicBezTo>
                    <a:pt x="18412" y="6369"/>
                    <a:pt x="18359" y="6381"/>
                    <a:pt x="18309" y="6409"/>
                  </a:cubicBezTo>
                  <a:cubicBezTo>
                    <a:pt x="18171" y="6490"/>
                    <a:pt x="18082" y="6535"/>
                    <a:pt x="17975" y="6535"/>
                  </a:cubicBezTo>
                  <a:cubicBezTo>
                    <a:pt x="17916" y="6535"/>
                    <a:pt x="17851" y="6521"/>
                    <a:pt x="17769" y="6493"/>
                  </a:cubicBezTo>
                  <a:lnTo>
                    <a:pt x="17769" y="6493"/>
                  </a:lnTo>
                  <a:cubicBezTo>
                    <a:pt x="17805" y="6505"/>
                    <a:pt x="17840" y="6511"/>
                    <a:pt x="17872" y="6511"/>
                  </a:cubicBezTo>
                  <a:cubicBezTo>
                    <a:pt x="18053" y="6511"/>
                    <a:pt x="18153" y="6346"/>
                    <a:pt x="17895" y="6257"/>
                  </a:cubicBezTo>
                  <a:cubicBezTo>
                    <a:pt x="17659" y="6173"/>
                    <a:pt x="17423" y="6111"/>
                    <a:pt x="17182" y="6058"/>
                  </a:cubicBezTo>
                  <a:cubicBezTo>
                    <a:pt x="17087" y="6045"/>
                    <a:pt x="17009" y="6033"/>
                    <a:pt x="16942" y="6033"/>
                  </a:cubicBezTo>
                  <a:cubicBezTo>
                    <a:pt x="16799" y="6033"/>
                    <a:pt x="16701" y="6083"/>
                    <a:pt x="16584" y="6268"/>
                  </a:cubicBezTo>
                  <a:cubicBezTo>
                    <a:pt x="16658" y="6147"/>
                    <a:pt x="16736" y="6058"/>
                    <a:pt x="16715" y="5906"/>
                  </a:cubicBezTo>
                  <a:cubicBezTo>
                    <a:pt x="16708" y="5851"/>
                    <a:pt x="16627" y="5796"/>
                    <a:pt x="16564" y="5796"/>
                  </a:cubicBezTo>
                  <a:cubicBezTo>
                    <a:pt x="16532" y="5796"/>
                    <a:pt x="16504" y="5811"/>
                    <a:pt x="16495" y="5848"/>
                  </a:cubicBezTo>
                  <a:cubicBezTo>
                    <a:pt x="16481" y="5906"/>
                    <a:pt x="16447" y="5923"/>
                    <a:pt x="16403" y="5923"/>
                  </a:cubicBezTo>
                  <a:cubicBezTo>
                    <a:pt x="16338" y="5923"/>
                    <a:pt x="16251" y="5885"/>
                    <a:pt x="16174" y="5885"/>
                  </a:cubicBezTo>
                  <a:cubicBezTo>
                    <a:pt x="16171" y="5885"/>
                    <a:pt x="16168" y="5885"/>
                    <a:pt x="16165" y="5885"/>
                  </a:cubicBezTo>
                  <a:cubicBezTo>
                    <a:pt x="16102" y="5885"/>
                    <a:pt x="16086" y="6032"/>
                    <a:pt x="16029" y="6084"/>
                  </a:cubicBezTo>
                  <a:cubicBezTo>
                    <a:pt x="16014" y="6095"/>
                    <a:pt x="15999" y="6100"/>
                    <a:pt x="15985" y="6100"/>
                  </a:cubicBezTo>
                  <a:cubicBezTo>
                    <a:pt x="15911" y="6100"/>
                    <a:pt x="15847" y="5968"/>
                    <a:pt x="15777" y="5937"/>
                  </a:cubicBezTo>
                  <a:cubicBezTo>
                    <a:pt x="15714" y="5914"/>
                    <a:pt x="15648" y="5902"/>
                    <a:pt x="15581" y="5902"/>
                  </a:cubicBezTo>
                  <a:cubicBezTo>
                    <a:pt x="15559" y="5902"/>
                    <a:pt x="15537" y="5903"/>
                    <a:pt x="15515" y="5906"/>
                  </a:cubicBezTo>
                  <a:cubicBezTo>
                    <a:pt x="15426" y="5922"/>
                    <a:pt x="15305" y="5958"/>
                    <a:pt x="15274" y="6063"/>
                  </a:cubicBezTo>
                  <a:cubicBezTo>
                    <a:pt x="15253" y="6133"/>
                    <a:pt x="15199" y="6140"/>
                    <a:pt x="15134" y="6140"/>
                  </a:cubicBezTo>
                  <a:cubicBezTo>
                    <a:pt x="15118" y="6140"/>
                    <a:pt x="15102" y="6140"/>
                    <a:pt x="15084" y="6140"/>
                  </a:cubicBezTo>
                  <a:cubicBezTo>
                    <a:pt x="15067" y="6140"/>
                    <a:pt x="15050" y="6140"/>
                    <a:pt x="15032" y="6142"/>
                  </a:cubicBezTo>
                  <a:cubicBezTo>
                    <a:pt x="15018" y="6023"/>
                    <a:pt x="15041" y="5961"/>
                    <a:pt x="14993" y="5961"/>
                  </a:cubicBezTo>
                  <a:cubicBezTo>
                    <a:pt x="14972" y="5961"/>
                    <a:pt x="14936" y="5974"/>
                    <a:pt x="14875" y="6000"/>
                  </a:cubicBezTo>
                  <a:cubicBezTo>
                    <a:pt x="14765" y="6053"/>
                    <a:pt x="14660" y="6121"/>
                    <a:pt x="14560" y="6200"/>
                  </a:cubicBezTo>
                  <a:cubicBezTo>
                    <a:pt x="14561" y="6198"/>
                    <a:pt x="14561" y="6198"/>
                    <a:pt x="14560" y="6198"/>
                  </a:cubicBezTo>
                  <a:cubicBezTo>
                    <a:pt x="14552" y="6198"/>
                    <a:pt x="14458" y="6276"/>
                    <a:pt x="14419" y="6276"/>
                  </a:cubicBezTo>
                  <a:cubicBezTo>
                    <a:pt x="14405" y="6276"/>
                    <a:pt x="14398" y="6267"/>
                    <a:pt x="14403" y="6242"/>
                  </a:cubicBezTo>
                  <a:cubicBezTo>
                    <a:pt x="14408" y="6205"/>
                    <a:pt x="14466" y="6168"/>
                    <a:pt x="14424" y="6084"/>
                  </a:cubicBezTo>
                  <a:lnTo>
                    <a:pt x="14424" y="6084"/>
                  </a:lnTo>
                  <a:cubicBezTo>
                    <a:pt x="14241" y="6111"/>
                    <a:pt x="14283" y="6163"/>
                    <a:pt x="14199" y="6284"/>
                  </a:cubicBezTo>
                  <a:cubicBezTo>
                    <a:pt x="14157" y="6345"/>
                    <a:pt x="14068" y="6442"/>
                    <a:pt x="13984" y="6442"/>
                  </a:cubicBezTo>
                  <a:cubicBezTo>
                    <a:pt x="13952" y="6442"/>
                    <a:pt x="13922" y="6428"/>
                    <a:pt x="13895" y="6394"/>
                  </a:cubicBezTo>
                  <a:cubicBezTo>
                    <a:pt x="13769" y="6236"/>
                    <a:pt x="13884" y="6163"/>
                    <a:pt x="13627" y="6152"/>
                  </a:cubicBezTo>
                  <a:cubicBezTo>
                    <a:pt x="13548" y="6152"/>
                    <a:pt x="13445" y="6140"/>
                    <a:pt x="13347" y="6140"/>
                  </a:cubicBezTo>
                  <a:cubicBezTo>
                    <a:pt x="13277" y="6140"/>
                    <a:pt x="13210" y="6146"/>
                    <a:pt x="13155" y="6168"/>
                  </a:cubicBezTo>
                  <a:cubicBezTo>
                    <a:pt x="13014" y="6215"/>
                    <a:pt x="13155" y="6310"/>
                    <a:pt x="13166" y="6388"/>
                  </a:cubicBezTo>
                  <a:cubicBezTo>
                    <a:pt x="13179" y="6475"/>
                    <a:pt x="13120" y="6558"/>
                    <a:pt x="13041" y="6558"/>
                  </a:cubicBezTo>
                  <a:cubicBezTo>
                    <a:pt x="13024" y="6558"/>
                    <a:pt x="13006" y="6554"/>
                    <a:pt x="12988" y="6546"/>
                  </a:cubicBezTo>
                  <a:cubicBezTo>
                    <a:pt x="12965" y="6532"/>
                    <a:pt x="12916" y="6523"/>
                    <a:pt x="12865" y="6523"/>
                  </a:cubicBezTo>
                  <a:cubicBezTo>
                    <a:pt x="12776" y="6523"/>
                    <a:pt x="12682" y="6551"/>
                    <a:pt x="12715" y="6635"/>
                  </a:cubicBezTo>
                  <a:cubicBezTo>
                    <a:pt x="12680" y="6550"/>
                    <a:pt x="12627" y="6518"/>
                    <a:pt x="12566" y="6518"/>
                  </a:cubicBezTo>
                  <a:cubicBezTo>
                    <a:pt x="12382" y="6518"/>
                    <a:pt x="12121" y="6817"/>
                    <a:pt x="12039" y="6876"/>
                  </a:cubicBezTo>
                  <a:cubicBezTo>
                    <a:pt x="11996" y="6905"/>
                    <a:pt x="11968" y="6913"/>
                    <a:pt x="11943" y="6913"/>
                  </a:cubicBezTo>
                  <a:cubicBezTo>
                    <a:pt x="11910" y="6913"/>
                    <a:pt x="11882" y="6898"/>
                    <a:pt x="11835" y="6898"/>
                  </a:cubicBezTo>
                  <a:cubicBezTo>
                    <a:pt x="11823" y="6898"/>
                    <a:pt x="11808" y="6899"/>
                    <a:pt x="11792" y="6902"/>
                  </a:cubicBezTo>
                  <a:cubicBezTo>
                    <a:pt x="11656" y="6939"/>
                    <a:pt x="11525" y="6997"/>
                    <a:pt x="11409" y="7075"/>
                  </a:cubicBezTo>
                  <a:cubicBezTo>
                    <a:pt x="11329" y="7116"/>
                    <a:pt x="10912" y="7443"/>
                    <a:pt x="10723" y="7443"/>
                  </a:cubicBezTo>
                  <a:cubicBezTo>
                    <a:pt x="10691" y="7443"/>
                    <a:pt x="10665" y="7433"/>
                    <a:pt x="10649" y="7411"/>
                  </a:cubicBezTo>
                  <a:cubicBezTo>
                    <a:pt x="10497" y="7516"/>
                    <a:pt x="10471" y="7573"/>
                    <a:pt x="10581" y="7736"/>
                  </a:cubicBezTo>
                  <a:cubicBezTo>
                    <a:pt x="10633" y="7814"/>
                    <a:pt x="10633" y="8028"/>
                    <a:pt x="10566" y="8081"/>
                  </a:cubicBezTo>
                  <a:lnTo>
                    <a:pt x="10566" y="8081"/>
                  </a:lnTo>
                  <a:cubicBezTo>
                    <a:pt x="10572" y="8070"/>
                    <a:pt x="10334" y="7893"/>
                    <a:pt x="10282" y="7888"/>
                  </a:cubicBezTo>
                  <a:cubicBezTo>
                    <a:pt x="10270" y="7886"/>
                    <a:pt x="10258" y="7885"/>
                    <a:pt x="10246" y="7885"/>
                  </a:cubicBezTo>
                  <a:cubicBezTo>
                    <a:pt x="10111" y="7885"/>
                    <a:pt x="10000" y="7993"/>
                    <a:pt x="9952" y="8119"/>
                  </a:cubicBezTo>
                  <a:cubicBezTo>
                    <a:pt x="9915" y="8234"/>
                    <a:pt x="9852" y="8349"/>
                    <a:pt x="9774" y="8444"/>
                  </a:cubicBezTo>
                  <a:cubicBezTo>
                    <a:pt x="9772" y="8446"/>
                    <a:pt x="9769" y="8446"/>
                    <a:pt x="9764" y="8446"/>
                  </a:cubicBezTo>
                  <a:cubicBezTo>
                    <a:pt x="9730" y="8446"/>
                    <a:pt x="9624" y="8411"/>
                    <a:pt x="9577" y="8411"/>
                  </a:cubicBezTo>
                  <a:cubicBezTo>
                    <a:pt x="9572" y="8411"/>
                    <a:pt x="9567" y="8411"/>
                    <a:pt x="9564" y="8412"/>
                  </a:cubicBezTo>
                  <a:cubicBezTo>
                    <a:pt x="9338" y="8465"/>
                    <a:pt x="9721" y="8853"/>
                    <a:pt x="9601" y="8968"/>
                  </a:cubicBezTo>
                  <a:cubicBezTo>
                    <a:pt x="9573" y="8997"/>
                    <a:pt x="9547" y="9008"/>
                    <a:pt x="9523" y="9008"/>
                  </a:cubicBezTo>
                  <a:cubicBezTo>
                    <a:pt x="9411" y="9008"/>
                    <a:pt x="9326" y="8765"/>
                    <a:pt x="9218" y="8765"/>
                  </a:cubicBezTo>
                  <a:cubicBezTo>
                    <a:pt x="9206" y="8765"/>
                    <a:pt x="9194" y="8768"/>
                    <a:pt x="9181" y="8774"/>
                  </a:cubicBezTo>
                  <a:cubicBezTo>
                    <a:pt x="8914" y="8916"/>
                    <a:pt x="8987" y="9377"/>
                    <a:pt x="8908" y="9613"/>
                  </a:cubicBezTo>
                  <a:cubicBezTo>
                    <a:pt x="8892" y="9645"/>
                    <a:pt x="8747" y="9945"/>
                    <a:pt x="8678" y="9945"/>
                  </a:cubicBezTo>
                  <a:cubicBezTo>
                    <a:pt x="8657" y="9945"/>
                    <a:pt x="8643" y="9919"/>
                    <a:pt x="8641" y="9854"/>
                  </a:cubicBezTo>
                  <a:cubicBezTo>
                    <a:pt x="8746" y="9715"/>
                    <a:pt x="8738" y="9600"/>
                    <a:pt x="8643" y="9600"/>
                  </a:cubicBezTo>
                  <a:cubicBezTo>
                    <a:pt x="8605" y="9600"/>
                    <a:pt x="8553" y="9618"/>
                    <a:pt x="8489" y="9660"/>
                  </a:cubicBezTo>
                  <a:cubicBezTo>
                    <a:pt x="8416" y="9712"/>
                    <a:pt x="8248" y="9954"/>
                    <a:pt x="8400" y="10032"/>
                  </a:cubicBezTo>
                  <a:cubicBezTo>
                    <a:pt x="8442" y="10053"/>
                    <a:pt x="8662" y="10038"/>
                    <a:pt x="8673" y="10121"/>
                  </a:cubicBezTo>
                  <a:cubicBezTo>
                    <a:pt x="8673" y="10121"/>
                    <a:pt x="7975" y="10174"/>
                    <a:pt x="8080" y="10321"/>
                  </a:cubicBezTo>
                  <a:cubicBezTo>
                    <a:pt x="8148" y="10410"/>
                    <a:pt x="8269" y="10447"/>
                    <a:pt x="8332" y="10541"/>
                  </a:cubicBezTo>
                  <a:cubicBezTo>
                    <a:pt x="8395" y="10641"/>
                    <a:pt x="8374" y="10740"/>
                    <a:pt x="8400" y="10840"/>
                  </a:cubicBezTo>
                  <a:cubicBezTo>
                    <a:pt x="8272" y="10754"/>
                    <a:pt x="8190" y="10688"/>
                    <a:pt x="8115" y="10688"/>
                  </a:cubicBezTo>
                  <a:cubicBezTo>
                    <a:pt x="8057" y="10688"/>
                    <a:pt x="8004" y="10726"/>
                    <a:pt x="7938" y="10824"/>
                  </a:cubicBezTo>
                  <a:cubicBezTo>
                    <a:pt x="7893" y="10879"/>
                    <a:pt x="7805" y="11256"/>
                    <a:pt x="7954" y="11256"/>
                  </a:cubicBezTo>
                  <a:cubicBezTo>
                    <a:pt x="7960" y="11256"/>
                    <a:pt x="7968" y="11256"/>
                    <a:pt x="7975" y="11254"/>
                  </a:cubicBezTo>
                  <a:lnTo>
                    <a:pt x="7975" y="11254"/>
                  </a:lnTo>
                  <a:lnTo>
                    <a:pt x="7855" y="11453"/>
                  </a:lnTo>
                  <a:cubicBezTo>
                    <a:pt x="7768" y="11412"/>
                    <a:pt x="7696" y="11311"/>
                    <a:pt x="7600" y="11311"/>
                  </a:cubicBezTo>
                  <a:cubicBezTo>
                    <a:pt x="7597" y="11311"/>
                    <a:pt x="7595" y="11312"/>
                    <a:pt x="7592" y="11312"/>
                  </a:cubicBezTo>
                  <a:cubicBezTo>
                    <a:pt x="7467" y="11317"/>
                    <a:pt x="7372" y="11443"/>
                    <a:pt x="7351" y="11553"/>
                  </a:cubicBezTo>
                  <a:cubicBezTo>
                    <a:pt x="7306" y="11805"/>
                    <a:pt x="7659" y="12057"/>
                    <a:pt x="7283" y="12057"/>
                  </a:cubicBezTo>
                  <a:cubicBezTo>
                    <a:pt x="7269" y="12057"/>
                    <a:pt x="7253" y="12057"/>
                    <a:pt x="7236" y="12056"/>
                  </a:cubicBezTo>
                  <a:cubicBezTo>
                    <a:pt x="7161" y="12020"/>
                    <a:pt x="7114" y="12005"/>
                    <a:pt x="7087" y="12005"/>
                  </a:cubicBezTo>
                  <a:cubicBezTo>
                    <a:pt x="6965" y="12005"/>
                    <a:pt x="7222" y="12301"/>
                    <a:pt x="7163" y="12434"/>
                  </a:cubicBezTo>
                  <a:cubicBezTo>
                    <a:pt x="7115" y="12549"/>
                    <a:pt x="6806" y="12607"/>
                    <a:pt x="6848" y="12722"/>
                  </a:cubicBezTo>
                  <a:cubicBezTo>
                    <a:pt x="6853" y="12753"/>
                    <a:pt x="7026" y="12989"/>
                    <a:pt x="7026" y="12989"/>
                  </a:cubicBezTo>
                  <a:cubicBezTo>
                    <a:pt x="7009" y="12992"/>
                    <a:pt x="6994" y="12993"/>
                    <a:pt x="6980" y="12993"/>
                  </a:cubicBezTo>
                  <a:cubicBezTo>
                    <a:pt x="6906" y="12993"/>
                    <a:pt x="6865" y="12963"/>
                    <a:pt x="6816" y="12963"/>
                  </a:cubicBezTo>
                  <a:cubicBezTo>
                    <a:pt x="6781" y="12963"/>
                    <a:pt x="6742" y="12978"/>
                    <a:pt x="6685" y="13031"/>
                  </a:cubicBezTo>
                  <a:cubicBezTo>
                    <a:pt x="6612" y="13100"/>
                    <a:pt x="6502" y="13252"/>
                    <a:pt x="6612" y="13341"/>
                  </a:cubicBezTo>
                  <a:cubicBezTo>
                    <a:pt x="6706" y="13419"/>
                    <a:pt x="6601" y="13561"/>
                    <a:pt x="6565" y="13676"/>
                  </a:cubicBezTo>
                  <a:cubicBezTo>
                    <a:pt x="6539" y="13750"/>
                    <a:pt x="6780" y="13860"/>
                    <a:pt x="6733" y="14017"/>
                  </a:cubicBezTo>
                  <a:lnTo>
                    <a:pt x="6481" y="13938"/>
                  </a:lnTo>
                  <a:lnTo>
                    <a:pt x="6481" y="13938"/>
                  </a:lnTo>
                  <a:cubicBezTo>
                    <a:pt x="6455" y="14022"/>
                    <a:pt x="6402" y="14169"/>
                    <a:pt x="6539" y="14201"/>
                  </a:cubicBezTo>
                  <a:cubicBezTo>
                    <a:pt x="6622" y="14332"/>
                    <a:pt x="6612" y="14363"/>
                    <a:pt x="6470" y="14431"/>
                  </a:cubicBezTo>
                  <a:cubicBezTo>
                    <a:pt x="6444" y="14531"/>
                    <a:pt x="6455" y="14552"/>
                    <a:pt x="6565" y="14578"/>
                  </a:cubicBezTo>
                  <a:cubicBezTo>
                    <a:pt x="6696" y="14615"/>
                    <a:pt x="6654" y="14751"/>
                    <a:pt x="6638" y="14835"/>
                  </a:cubicBezTo>
                  <a:lnTo>
                    <a:pt x="6203" y="14735"/>
                  </a:lnTo>
                  <a:lnTo>
                    <a:pt x="6203" y="14735"/>
                  </a:lnTo>
                  <a:cubicBezTo>
                    <a:pt x="6376" y="14777"/>
                    <a:pt x="6318" y="15150"/>
                    <a:pt x="6297" y="15265"/>
                  </a:cubicBezTo>
                  <a:cubicBezTo>
                    <a:pt x="6261" y="15427"/>
                    <a:pt x="6135" y="15396"/>
                    <a:pt x="6077" y="15506"/>
                  </a:cubicBezTo>
                  <a:cubicBezTo>
                    <a:pt x="5836" y="15999"/>
                    <a:pt x="5820" y="16565"/>
                    <a:pt x="5794" y="17105"/>
                  </a:cubicBezTo>
                  <a:cubicBezTo>
                    <a:pt x="5794" y="17105"/>
                    <a:pt x="5663" y="17131"/>
                    <a:pt x="5658" y="17231"/>
                  </a:cubicBezTo>
                  <a:lnTo>
                    <a:pt x="5668" y="17504"/>
                  </a:lnTo>
                  <a:cubicBezTo>
                    <a:pt x="5700" y="17792"/>
                    <a:pt x="5742" y="18075"/>
                    <a:pt x="5794" y="18358"/>
                  </a:cubicBezTo>
                  <a:cubicBezTo>
                    <a:pt x="5867" y="18741"/>
                    <a:pt x="5915" y="19145"/>
                    <a:pt x="6056" y="19501"/>
                  </a:cubicBezTo>
                  <a:cubicBezTo>
                    <a:pt x="6109" y="19643"/>
                    <a:pt x="6151" y="19795"/>
                    <a:pt x="6271" y="19858"/>
                  </a:cubicBezTo>
                  <a:cubicBezTo>
                    <a:pt x="6355" y="19900"/>
                    <a:pt x="6350" y="20036"/>
                    <a:pt x="6360" y="20115"/>
                  </a:cubicBezTo>
                  <a:cubicBezTo>
                    <a:pt x="6354" y="20071"/>
                    <a:pt x="6316" y="20035"/>
                    <a:pt x="6284" y="20035"/>
                  </a:cubicBezTo>
                  <a:cubicBezTo>
                    <a:pt x="6263" y="20035"/>
                    <a:pt x="6244" y="20051"/>
                    <a:pt x="6240" y="20094"/>
                  </a:cubicBezTo>
                  <a:cubicBezTo>
                    <a:pt x="6224" y="20314"/>
                    <a:pt x="6287" y="20545"/>
                    <a:pt x="6324" y="20760"/>
                  </a:cubicBezTo>
                  <a:cubicBezTo>
                    <a:pt x="6334" y="20849"/>
                    <a:pt x="6345" y="21106"/>
                    <a:pt x="6465" y="21153"/>
                  </a:cubicBezTo>
                  <a:cubicBezTo>
                    <a:pt x="6475" y="21156"/>
                    <a:pt x="6487" y="21158"/>
                    <a:pt x="6500" y="21158"/>
                  </a:cubicBezTo>
                  <a:cubicBezTo>
                    <a:pt x="6606" y="21158"/>
                    <a:pt x="6817" y="21062"/>
                    <a:pt x="6900" y="21048"/>
                  </a:cubicBezTo>
                  <a:lnTo>
                    <a:pt x="6900" y="21048"/>
                  </a:lnTo>
                  <a:cubicBezTo>
                    <a:pt x="6927" y="21216"/>
                    <a:pt x="6685" y="21310"/>
                    <a:pt x="6539" y="21342"/>
                  </a:cubicBezTo>
                  <a:cubicBezTo>
                    <a:pt x="6339" y="21394"/>
                    <a:pt x="6455" y="21562"/>
                    <a:pt x="6486" y="21735"/>
                  </a:cubicBezTo>
                  <a:cubicBezTo>
                    <a:pt x="6528" y="21960"/>
                    <a:pt x="6607" y="22207"/>
                    <a:pt x="6581" y="22437"/>
                  </a:cubicBezTo>
                  <a:cubicBezTo>
                    <a:pt x="6575" y="22479"/>
                    <a:pt x="6507" y="22553"/>
                    <a:pt x="6518" y="22574"/>
                  </a:cubicBezTo>
                  <a:cubicBezTo>
                    <a:pt x="6560" y="22684"/>
                    <a:pt x="6664" y="22726"/>
                    <a:pt x="6748" y="22804"/>
                  </a:cubicBezTo>
                  <a:cubicBezTo>
                    <a:pt x="6927" y="22972"/>
                    <a:pt x="6748" y="23287"/>
                    <a:pt x="6754" y="23491"/>
                  </a:cubicBezTo>
                  <a:cubicBezTo>
                    <a:pt x="6759" y="23717"/>
                    <a:pt x="6937" y="23727"/>
                    <a:pt x="7131" y="23801"/>
                  </a:cubicBezTo>
                  <a:cubicBezTo>
                    <a:pt x="7482" y="23926"/>
                    <a:pt x="6995" y="23968"/>
                    <a:pt x="6921" y="24000"/>
                  </a:cubicBezTo>
                  <a:cubicBezTo>
                    <a:pt x="6738" y="24084"/>
                    <a:pt x="7152" y="24246"/>
                    <a:pt x="7178" y="24267"/>
                  </a:cubicBezTo>
                  <a:cubicBezTo>
                    <a:pt x="7362" y="24425"/>
                    <a:pt x="7068" y="24540"/>
                    <a:pt x="7026" y="24681"/>
                  </a:cubicBezTo>
                  <a:cubicBezTo>
                    <a:pt x="6974" y="24855"/>
                    <a:pt x="7063" y="25054"/>
                    <a:pt x="7136" y="25206"/>
                  </a:cubicBezTo>
                  <a:cubicBezTo>
                    <a:pt x="7178" y="25300"/>
                    <a:pt x="7435" y="25840"/>
                    <a:pt x="7199" y="25893"/>
                  </a:cubicBezTo>
                  <a:cubicBezTo>
                    <a:pt x="7183" y="26029"/>
                    <a:pt x="7278" y="26165"/>
                    <a:pt x="7336" y="26286"/>
                  </a:cubicBezTo>
                  <a:cubicBezTo>
                    <a:pt x="7556" y="26726"/>
                    <a:pt x="7634" y="27219"/>
                    <a:pt x="7844" y="27665"/>
                  </a:cubicBezTo>
                  <a:cubicBezTo>
                    <a:pt x="7910" y="27801"/>
                    <a:pt x="8010" y="27959"/>
                    <a:pt x="8186" y="27959"/>
                  </a:cubicBezTo>
                  <a:cubicBezTo>
                    <a:pt x="8201" y="27959"/>
                    <a:pt x="8216" y="27958"/>
                    <a:pt x="8232" y="27956"/>
                  </a:cubicBezTo>
                  <a:lnTo>
                    <a:pt x="8232" y="27956"/>
                  </a:lnTo>
                  <a:cubicBezTo>
                    <a:pt x="8117" y="27975"/>
                    <a:pt x="7946" y="27985"/>
                    <a:pt x="7891" y="28100"/>
                  </a:cubicBezTo>
                  <a:cubicBezTo>
                    <a:pt x="7849" y="28200"/>
                    <a:pt x="7965" y="28226"/>
                    <a:pt x="7965" y="28320"/>
                  </a:cubicBezTo>
                  <a:lnTo>
                    <a:pt x="7944" y="28498"/>
                  </a:lnTo>
                  <a:cubicBezTo>
                    <a:pt x="7907" y="28745"/>
                    <a:pt x="7970" y="28960"/>
                    <a:pt x="8022" y="29201"/>
                  </a:cubicBezTo>
                  <a:cubicBezTo>
                    <a:pt x="8153" y="29274"/>
                    <a:pt x="8227" y="29731"/>
                    <a:pt x="8248" y="29731"/>
                  </a:cubicBezTo>
                  <a:cubicBezTo>
                    <a:pt x="8281" y="29735"/>
                    <a:pt x="8314" y="29737"/>
                    <a:pt x="8347" y="29737"/>
                  </a:cubicBezTo>
                  <a:cubicBezTo>
                    <a:pt x="8519" y="29737"/>
                    <a:pt x="8693" y="29684"/>
                    <a:pt x="8871" y="29684"/>
                  </a:cubicBezTo>
                  <a:cubicBezTo>
                    <a:pt x="8922" y="29684"/>
                    <a:pt x="8972" y="29688"/>
                    <a:pt x="9024" y="29699"/>
                  </a:cubicBezTo>
                  <a:cubicBezTo>
                    <a:pt x="9087" y="29713"/>
                    <a:pt x="8941" y="29992"/>
                    <a:pt x="8743" y="29992"/>
                  </a:cubicBezTo>
                  <a:cubicBezTo>
                    <a:pt x="8711" y="29992"/>
                    <a:pt x="8676" y="29984"/>
                    <a:pt x="8641" y="29967"/>
                  </a:cubicBezTo>
                  <a:cubicBezTo>
                    <a:pt x="8572" y="29932"/>
                    <a:pt x="8517" y="29916"/>
                    <a:pt x="8474" y="29916"/>
                  </a:cubicBezTo>
                  <a:cubicBezTo>
                    <a:pt x="8353" y="29916"/>
                    <a:pt x="8328" y="30038"/>
                    <a:pt x="8363" y="30208"/>
                  </a:cubicBezTo>
                  <a:cubicBezTo>
                    <a:pt x="8384" y="30302"/>
                    <a:pt x="8400" y="30470"/>
                    <a:pt x="8505" y="30517"/>
                  </a:cubicBezTo>
                  <a:cubicBezTo>
                    <a:pt x="8594" y="30559"/>
                    <a:pt x="8641" y="30517"/>
                    <a:pt x="8631" y="30648"/>
                  </a:cubicBezTo>
                  <a:cubicBezTo>
                    <a:pt x="8620" y="30739"/>
                    <a:pt x="8399" y="31190"/>
                    <a:pt x="8261" y="31190"/>
                  </a:cubicBezTo>
                  <a:cubicBezTo>
                    <a:pt x="8257" y="31190"/>
                    <a:pt x="8253" y="31189"/>
                    <a:pt x="8249" y="31188"/>
                  </a:cubicBezTo>
                  <a:lnTo>
                    <a:pt x="8249" y="31188"/>
                  </a:lnTo>
                  <a:cubicBezTo>
                    <a:pt x="8437" y="31230"/>
                    <a:pt x="8452" y="31304"/>
                    <a:pt x="8499" y="31503"/>
                  </a:cubicBezTo>
                  <a:cubicBezTo>
                    <a:pt x="8526" y="31670"/>
                    <a:pt x="8594" y="31833"/>
                    <a:pt x="8699" y="31964"/>
                  </a:cubicBezTo>
                  <a:cubicBezTo>
                    <a:pt x="8730" y="32001"/>
                    <a:pt x="8908" y="32121"/>
                    <a:pt x="8882" y="32153"/>
                  </a:cubicBezTo>
                  <a:cubicBezTo>
                    <a:pt x="8846" y="32211"/>
                    <a:pt x="8709" y="32300"/>
                    <a:pt x="8714" y="32363"/>
                  </a:cubicBezTo>
                  <a:cubicBezTo>
                    <a:pt x="8714" y="32488"/>
                    <a:pt x="8851" y="32562"/>
                    <a:pt x="8877" y="32682"/>
                  </a:cubicBezTo>
                  <a:lnTo>
                    <a:pt x="8961" y="33081"/>
                  </a:lnTo>
                  <a:cubicBezTo>
                    <a:pt x="8837" y="33248"/>
                    <a:pt x="8999" y="33273"/>
                    <a:pt x="9134" y="33273"/>
                  </a:cubicBezTo>
                  <a:cubicBezTo>
                    <a:pt x="9177" y="33273"/>
                    <a:pt x="9216" y="33271"/>
                    <a:pt x="9244" y="33270"/>
                  </a:cubicBezTo>
                  <a:cubicBezTo>
                    <a:pt x="9380" y="33270"/>
                    <a:pt x="9417" y="33359"/>
                    <a:pt x="9443" y="33464"/>
                  </a:cubicBezTo>
                  <a:cubicBezTo>
                    <a:pt x="9176" y="33516"/>
                    <a:pt x="9081" y="33500"/>
                    <a:pt x="9113" y="33752"/>
                  </a:cubicBezTo>
                  <a:cubicBezTo>
                    <a:pt x="9186" y="34213"/>
                    <a:pt x="9239" y="34575"/>
                    <a:pt x="9160" y="34979"/>
                  </a:cubicBezTo>
                  <a:cubicBezTo>
                    <a:pt x="9160" y="35010"/>
                    <a:pt x="9026" y="35394"/>
                    <a:pt x="9130" y="35394"/>
                  </a:cubicBezTo>
                  <a:cubicBezTo>
                    <a:pt x="9133" y="35394"/>
                    <a:pt x="9136" y="35394"/>
                    <a:pt x="9139" y="35393"/>
                  </a:cubicBezTo>
                  <a:cubicBezTo>
                    <a:pt x="9157" y="35390"/>
                    <a:pt x="9172" y="35388"/>
                    <a:pt x="9186" y="35388"/>
                  </a:cubicBezTo>
                  <a:cubicBezTo>
                    <a:pt x="9348" y="35388"/>
                    <a:pt x="9253" y="35603"/>
                    <a:pt x="9176" y="35671"/>
                  </a:cubicBezTo>
                  <a:cubicBezTo>
                    <a:pt x="9156" y="35688"/>
                    <a:pt x="9136" y="35694"/>
                    <a:pt x="9116" y="35694"/>
                  </a:cubicBezTo>
                  <a:cubicBezTo>
                    <a:pt x="9070" y="35694"/>
                    <a:pt x="9024" y="35660"/>
                    <a:pt x="8977" y="35660"/>
                  </a:cubicBezTo>
                  <a:cubicBezTo>
                    <a:pt x="8967" y="35660"/>
                    <a:pt x="8956" y="35661"/>
                    <a:pt x="8945" y="35666"/>
                  </a:cubicBezTo>
                  <a:cubicBezTo>
                    <a:pt x="8877" y="35687"/>
                    <a:pt x="8851" y="35755"/>
                    <a:pt x="8819" y="35802"/>
                  </a:cubicBezTo>
                  <a:cubicBezTo>
                    <a:pt x="8751" y="35891"/>
                    <a:pt x="8520" y="36080"/>
                    <a:pt x="8547" y="36216"/>
                  </a:cubicBezTo>
                  <a:cubicBezTo>
                    <a:pt x="8568" y="36358"/>
                    <a:pt x="8447" y="36363"/>
                    <a:pt x="8374" y="36478"/>
                  </a:cubicBezTo>
                  <a:cubicBezTo>
                    <a:pt x="8337" y="36547"/>
                    <a:pt x="8363" y="36746"/>
                    <a:pt x="8321" y="36772"/>
                  </a:cubicBezTo>
                  <a:cubicBezTo>
                    <a:pt x="8316" y="36775"/>
                    <a:pt x="8310" y="36777"/>
                    <a:pt x="8304" y="36777"/>
                  </a:cubicBezTo>
                  <a:cubicBezTo>
                    <a:pt x="8257" y="36777"/>
                    <a:pt x="8179" y="36703"/>
                    <a:pt x="8132" y="36699"/>
                  </a:cubicBezTo>
                  <a:cubicBezTo>
                    <a:pt x="8092" y="36693"/>
                    <a:pt x="8052" y="36690"/>
                    <a:pt x="8012" y="36690"/>
                  </a:cubicBezTo>
                  <a:cubicBezTo>
                    <a:pt x="7906" y="36690"/>
                    <a:pt x="7803" y="36711"/>
                    <a:pt x="7708" y="36756"/>
                  </a:cubicBezTo>
                  <a:cubicBezTo>
                    <a:pt x="7519" y="36851"/>
                    <a:pt x="7278" y="36887"/>
                    <a:pt x="7073" y="36950"/>
                  </a:cubicBezTo>
                  <a:cubicBezTo>
                    <a:pt x="6963" y="36987"/>
                    <a:pt x="6921" y="37071"/>
                    <a:pt x="6921" y="37207"/>
                  </a:cubicBezTo>
                  <a:cubicBezTo>
                    <a:pt x="6905" y="37223"/>
                    <a:pt x="6892" y="37239"/>
                    <a:pt x="6883" y="37256"/>
                  </a:cubicBezTo>
                  <a:lnTo>
                    <a:pt x="6883" y="37256"/>
                  </a:lnTo>
                  <a:cubicBezTo>
                    <a:pt x="6878" y="37051"/>
                    <a:pt x="6836" y="36868"/>
                    <a:pt x="6754" y="36840"/>
                  </a:cubicBezTo>
                  <a:cubicBezTo>
                    <a:pt x="6701" y="36825"/>
                    <a:pt x="6549" y="36773"/>
                    <a:pt x="6448" y="36773"/>
                  </a:cubicBezTo>
                  <a:cubicBezTo>
                    <a:pt x="6408" y="36773"/>
                    <a:pt x="6375" y="36781"/>
                    <a:pt x="6360" y="36803"/>
                  </a:cubicBezTo>
                  <a:cubicBezTo>
                    <a:pt x="6282" y="36912"/>
                    <a:pt x="6228" y="37026"/>
                    <a:pt x="6144" y="37026"/>
                  </a:cubicBezTo>
                  <a:cubicBezTo>
                    <a:pt x="6098" y="37026"/>
                    <a:pt x="6044" y="36993"/>
                    <a:pt x="5972" y="36908"/>
                  </a:cubicBezTo>
                  <a:cubicBezTo>
                    <a:pt x="5784" y="36762"/>
                    <a:pt x="5605" y="36589"/>
                    <a:pt x="5406" y="36478"/>
                  </a:cubicBezTo>
                  <a:cubicBezTo>
                    <a:pt x="5379" y="36465"/>
                    <a:pt x="5344" y="36460"/>
                    <a:pt x="5306" y="36460"/>
                  </a:cubicBezTo>
                  <a:cubicBezTo>
                    <a:pt x="5228" y="36460"/>
                    <a:pt x="5135" y="36479"/>
                    <a:pt x="5060" y="36479"/>
                  </a:cubicBezTo>
                  <a:cubicBezTo>
                    <a:pt x="5001" y="36479"/>
                    <a:pt x="4954" y="36468"/>
                    <a:pt x="4934" y="36426"/>
                  </a:cubicBezTo>
                  <a:cubicBezTo>
                    <a:pt x="4840" y="36227"/>
                    <a:pt x="5123" y="35965"/>
                    <a:pt x="5060" y="35776"/>
                  </a:cubicBezTo>
                  <a:cubicBezTo>
                    <a:pt x="5052" y="35754"/>
                    <a:pt x="5038" y="35745"/>
                    <a:pt x="5020" y="35745"/>
                  </a:cubicBezTo>
                  <a:cubicBezTo>
                    <a:pt x="4951" y="35745"/>
                    <a:pt x="4827" y="35887"/>
                    <a:pt x="4777" y="35912"/>
                  </a:cubicBezTo>
                  <a:cubicBezTo>
                    <a:pt x="4714" y="35807"/>
                    <a:pt x="4992" y="35598"/>
                    <a:pt x="4850" y="35556"/>
                  </a:cubicBezTo>
                  <a:cubicBezTo>
                    <a:pt x="4850" y="35555"/>
                    <a:pt x="4849" y="35555"/>
                    <a:pt x="4848" y="35555"/>
                  </a:cubicBezTo>
                  <a:cubicBezTo>
                    <a:pt x="4813" y="35555"/>
                    <a:pt x="4564" y="35644"/>
                    <a:pt x="4409" y="35644"/>
                  </a:cubicBezTo>
                  <a:cubicBezTo>
                    <a:pt x="4315" y="35644"/>
                    <a:pt x="4256" y="35610"/>
                    <a:pt x="4305" y="35503"/>
                  </a:cubicBezTo>
                  <a:cubicBezTo>
                    <a:pt x="4373" y="35383"/>
                    <a:pt x="4557" y="35414"/>
                    <a:pt x="4593" y="35241"/>
                  </a:cubicBezTo>
                  <a:cubicBezTo>
                    <a:pt x="4609" y="35157"/>
                    <a:pt x="4588" y="35073"/>
                    <a:pt x="4541" y="35000"/>
                  </a:cubicBezTo>
                  <a:cubicBezTo>
                    <a:pt x="4512" y="34956"/>
                    <a:pt x="4475" y="34944"/>
                    <a:pt x="4433" y="34944"/>
                  </a:cubicBezTo>
                  <a:cubicBezTo>
                    <a:pt x="4381" y="34944"/>
                    <a:pt x="4322" y="34964"/>
                    <a:pt x="4268" y="34964"/>
                  </a:cubicBezTo>
                  <a:cubicBezTo>
                    <a:pt x="4201" y="34964"/>
                    <a:pt x="4141" y="34933"/>
                    <a:pt x="4111" y="34795"/>
                  </a:cubicBezTo>
                  <a:cubicBezTo>
                    <a:pt x="4258" y="34785"/>
                    <a:pt x="4389" y="34711"/>
                    <a:pt x="4473" y="34596"/>
                  </a:cubicBezTo>
                  <a:cubicBezTo>
                    <a:pt x="4515" y="34465"/>
                    <a:pt x="4566" y="34262"/>
                    <a:pt x="4388" y="34262"/>
                  </a:cubicBezTo>
                  <a:cubicBezTo>
                    <a:pt x="4368" y="34262"/>
                    <a:pt x="4345" y="34265"/>
                    <a:pt x="4318" y="34270"/>
                  </a:cubicBezTo>
                  <a:lnTo>
                    <a:pt x="4318" y="34270"/>
                  </a:lnTo>
                  <a:cubicBezTo>
                    <a:pt x="4656" y="34197"/>
                    <a:pt x="4546" y="34030"/>
                    <a:pt x="4331" y="33904"/>
                  </a:cubicBezTo>
                  <a:cubicBezTo>
                    <a:pt x="4570" y="33852"/>
                    <a:pt x="4177" y="33158"/>
                    <a:pt x="4154" y="33058"/>
                  </a:cubicBezTo>
                  <a:lnTo>
                    <a:pt x="4154" y="33058"/>
                  </a:lnTo>
                  <a:cubicBezTo>
                    <a:pt x="4190" y="33235"/>
                    <a:pt x="4119" y="33329"/>
                    <a:pt x="4046" y="33329"/>
                  </a:cubicBezTo>
                  <a:cubicBezTo>
                    <a:pt x="3975" y="33329"/>
                    <a:pt x="3902" y="33242"/>
                    <a:pt x="3917" y="33060"/>
                  </a:cubicBezTo>
                  <a:cubicBezTo>
                    <a:pt x="3933" y="32813"/>
                    <a:pt x="3917" y="32567"/>
                    <a:pt x="3865" y="32326"/>
                  </a:cubicBezTo>
                  <a:cubicBezTo>
                    <a:pt x="3581" y="32384"/>
                    <a:pt x="3665" y="33007"/>
                    <a:pt x="3650" y="33212"/>
                  </a:cubicBezTo>
                  <a:cubicBezTo>
                    <a:pt x="3613" y="33023"/>
                    <a:pt x="3561" y="32840"/>
                    <a:pt x="3540" y="32651"/>
                  </a:cubicBezTo>
                  <a:cubicBezTo>
                    <a:pt x="3524" y="32525"/>
                    <a:pt x="3508" y="32321"/>
                    <a:pt x="3644" y="32237"/>
                  </a:cubicBezTo>
                  <a:cubicBezTo>
                    <a:pt x="3775" y="32148"/>
                    <a:pt x="3880" y="32263"/>
                    <a:pt x="3943" y="32090"/>
                  </a:cubicBezTo>
                  <a:cubicBezTo>
                    <a:pt x="4064" y="31739"/>
                    <a:pt x="3697" y="31728"/>
                    <a:pt x="3613" y="31440"/>
                  </a:cubicBezTo>
                  <a:cubicBezTo>
                    <a:pt x="3545" y="31188"/>
                    <a:pt x="3655" y="30984"/>
                    <a:pt x="3812" y="30774"/>
                  </a:cubicBezTo>
                  <a:lnTo>
                    <a:pt x="3812" y="30774"/>
                  </a:lnTo>
                  <a:cubicBezTo>
                    <a:pt x="3794" y="30778"/>
                    <a:pt x="3775" y="30780"/>
                    <a:pt x="3756" y="30780"/>
                  </a:cubicBezTo>
                  <a:cubicBezTo>
                    <a:pt x="3591" y="30780"/>
                    <a:pt x="3377" y="30653"/>
                    <a:pt x="3288" y="30559"/>
                  </a:cubicBezTo>
                  <a:cubicBezTo>
                    <a:pt x="3136" y="30391"/>
                    <a:pt x="3435" y="30423"/>
                    <a:pt x="3424" y="30360"/>
                  </a:cubicBezTo>
                  <a:cubicBezTo>
                    <a:pt x="3419" y="30333"/>
                    <a:pt x="3406" y="30316"/>
                    <a:pt x="3388" y="30304"/>
                  </a:cubicBezTo>
                  <a:lnTo>
                    <a:pt x="3388" y="30304"/>
                  </a:lnTo>
                  <a:cubicBezTo>
                    <a:pt x="3458" y="30296"/>
                    <a:pt x="3517" y="30282"/>
                    <a:pt x="3534" y="30250"/>
                  </a:cubicBezTo>
                  <a:cubicBezTo>
                    <a:pt x="3592" y="30119"/>
                    <a:pt x="3492" y="29888"/>
                    <a:pt x="3450" y="29773"/>
                  </a:cubicBezTo>
                  <a:cubicBezTo>
                    <a:pt x="3403" y="29647"/>
                    <a:pt x="3319" y="29416"/>
                    <a:pt x="3157" y="29364"/>
                  </a:cubicBezTo>
                  <a:cubicBezTo>
                    <a:pt x="3057" y="29332"/>
                    <a:pt x="3000" y="29332"/>
                    <a:pt x="3000" y="29206"/>
                  </a:cubicBezTo>
                  <a:cubicBezTo>
                    <a:pt x="2994" y="29122"/>
                    <a:pt x="3036" y="29049"/>
                    <a:pt x="3104" y="29012"/>
                  </a:cubicBezTo>
                  <a:cubicBezTo>
                    <a:pt x="3199" y="28960"/>
                    <a:pt x="3162" y="28939"/>
                    <a:pt x="3141" y="28844"/>
                  </a:cubicBezTo>
                  <a:cubicBezTo>
                    <a:pt x="3110" y="28708"/>
                    <a:pt x="2947" y="28614"/>
                    <a:pt x="2879" y="28477"/>
                  </a:cubicBezTo>
                  <a:cubicBezTo>
                    <a:pt x="2816" y="28346"/>
                    <a:pt x="2774" y="28205"/>
                    <a:pt x="2769" y="28053"/>
                  </a:cubicBezTo>
                  <a:cubicBezTo>
                    <a:pt x="2764" y="27964"/>
                    <a:pt x="2889" y="27801"/>
                    <a:pt x="2879" y="27743"/>
                  </a:cubicBezTo>
                  <a:cubicBezTo>
                    <a:pt x="2877" y="27736"/>
                    <a:pt x="2871" y="27733"/>
                    <a:pt x="2864" y="27733"/>
                  </a:cubicBezTo>
                  <a:cubicBezTo>
                    <a:pt x="2844" y="27733"/>
                    <a:pt x="2810" y="27754"/>
                    <a:pt x="2792" y="27754"/>
                  </a:cubicBezTo>
                  <a:cubicBezTo>
                    <a:pt x="2785" y="27754"/>
                    <a:pt x="2780" y="27751"/>
                    <a:pt x="2779" y="27743"/>
                  </a:cubicBezTo>
                  <a:lnTo>
                    <a:pt x="2753" y="27628"/>
                  </a:lnTo>
                  <a:lnTo>
                    <a:pt x="2638" y="27067"/>
                  </a:lnTo>
                  <a:cubicBezTo>
                    <a:pt x="2599" y="26892"/>
                    <a:pt x="2596" y="26526"/>
                    <a:pt x="2360" y="26526"/>
                  </a:cubicBezTo>
                  <a:cubicBezTo>
                    <a:pt x="2342" y="26526"/>
                    <a:pt x="2323" y="26528"/>
                    <a:pt x="2302" y="26532"/>
                  </a:cubicBezTo>
                  <a:cubicBezTo>
                    <a:pt x="2522" y="26485"/>
                    <a:pt x="2459" y="26092"/>
                    <a:pt x="2423" y="25940"/>
                  </a:cubicBezTo>
                  <a:cubicBezTo>
                    <a:pt x="2376" y="25730"/>
                    <a:pt x="2203" y="25735"/>
                    <a:pt x="2187" y="25531"/>
                  </a:cubicBezTo>
                  <a:cubicBezTo>
                    <a:pt x="2176" y="25442"/>
                    <a:pt x="2365" y="25463"/>
                    <a:pt x="2402" y="25368"/>
                  </a:cubicBezTo>
                  <a:cubicBezTo>
                    <a:pt x="2423" y="25274"/>
                    <a:pt x="2412" y="25180"/>
                    <a:pt x="2376" y="25090"/>
                  </a:cubicBezTo>
                  <a:cubicBezTo>
                    <a:pt x="2339" y="24975"/>
                    <a:pt x="2276" y="24870"/>
                    <a:pt x="2192" y="24786"/>
                  </a:cubicBezTo>
                  <a:cubicBezTo>
                    <a:pt x="2175" y="24772"/>
                    <a:pt x="2153" y="24767"/>
                    <a:pt x="2129" y="24767"/>
                  </a:cubicBezTo>
                  <a:cubicBezTo>
                    <a:pt x="2089" y="24767"/>
                    <a:pt x="2042" y="24782"/>
                    <a:pt x="2000" y="24794"/>
                  </a:cubicBezTo>
                  <a:lnTo>
                    <a:pt x="2000" y="24794"/>
                  </a:lnTo>
                  <a:cubicBezTo>
                    <a:pt x="2237" y="24715"/>
                    <a:pt x="1966" y="24517"/>
                    <a:pt x="1951" y="24393"/>
                  </a:cubicBezTo>
                  <a:cubicBezTo>
                    <a:pt x="1930" y="24236"/>
                    <a:pt x="2475" y="24314"/>
                    <a:pt x="2349" y="24110"/>
                  </a:cubicBezTo>
                  <a:cubicBezTo>
                    <a:pt x="2284" y="24004"/>
                    <a:pt x="2184" y="23976"/>
                    <a:pt x="2072" y="23976"/>
                  </a:cubicBezTo>
                  <a:cubicBezTo>
                    <a:pt x="1943" y="23976"/>
                    <a:pt x="1800" y="24013"/>
                    <a:pt x="1678" y="24013"/>
                  </a:cubicBezTo>
                  <a:cubicBezTo>
                    <a:pt x="1649" y="24013"/>
                    <a:pt x="1621" y="24011"/>
                    <a:pt x="1594" y="24005"/>
                  </a:cubicBezTo>
                  <a:cubicBezTo>
                    <a:pt x="1407" y="23963"/>
                    <a:pt x="1814" y="23628"/>
                    <a:pt x="1845" y="23628"/>
                  </a:cubicBezTo>
                  <a:cubicBezTo>
                    <a:pt x="1846" y="23628"/>
                    <a:pt x="1846" y="23628"/>
                    <a:pt x="1846" y="23628"/>
                  </a:cubicBezTo>
                  <a:lnTo>
                    <a:pt x="1846" y="23628"/>
                  </a:lnTo>
                  <a:cubicBezTo>
                    <a:pt x="1736" y="23607"/>
                    <a:pt x="1678" y="23659"/>
                    <a:pt x="1642" y="23518"/>
                  </a:cubicBezTo>
                  <a:cubicBezTo>
                    <a:pt x="1631" y="23481"/>
                    <a:pt x="1631" y="23360"/>
                    <a:pt x="1584" y="23334"/>
                  </a:cubicBezTo>
                  <a:cubicBezTo>
                    <a:pt x="1577" y="23330"/>
                    <a:pt x="1568" y="23329"/>
                    <a:pt x="1558" y="23329"/>
                  </a:cubicBezTo>
                  <a:cubicBezTo>
                    <a:pt x="1525" y="23329"/>
                    <a:pt x="1481" y="23344"/>
                    <a:pt x="1439" y="23344"/>
                  </a:cubicBezTo>
                  <a:cubicBezTo>
                    <a:pt x="1422" y="23344"/>
                    <a:pt x="1405" y="23342"/>
                    <a:pt x="1390" y="23334"/>
                  </a:cubicBezTo>
                  <a:cubicBezTo>
                    <a:pt x="1317" y="23303"/>
                    <a:pt x="1306" y="23198"/>
                    <a:pt x="1296" y="23135"/>
                  </a:cubicBezTo>
                  <a:cubicBezTo>
                    <a:pt x="1458" y="23114"/>
                    <a:pt x="1552" y="23072"/>
                    <a:pt x="1469" y="22920"/>
                  </a:cubicBezTo>
                  <a:cubicBezTo>
                    <a:pt x="1353" y="22710"/>
                    <a:pt x="1275" y="22684"/>
                    <a:pt x="1537" y="22605"/>
                  </a:cubicBezTo>
                  <a:cubicBezTo>
                    <a:pt x="1626" y="22579"/>
                    <a:pt x="1573" y="22285"/>
                    <a:pt x="1495" y="22270"/>
                  </a:cubicBezTo>
                  <a:cubicBezTo>
                    <a:pt x="1480" y="22265"/>
                    <a:pt x="1466" y="22263"/>
                    <a:pt x="1454" y="22263"/>
                  </a:cubicBezTo>
                  <a:cubicBezTo>
                    <a:pt x="1416" y="22263"/>
                    <a:pt x="1390" y="22281"/>
                    <a:pt x="1368" y="22281"/>
                  </a:cubicBezTo>
                  <a:cubicBezTo>
                    <a:pt x="1349" y="22281"/>
                    <a:pt x="1332" y="22268"/>
                    <a:pt x="1311" y="22217"/>
                  </a:cubicBezTo>
                  <a:cubicBezTo>
                    <a:pt x="1254" y="22070"/>
                    <a:pt x="1233" y="21908"/>
                    <a:pt x="1243" y="21751"/>
                  </a:cubicBezTo>
                  <a:cubicBezTo>
                    <a:pt x="1254" y="21588"/>
                    <a:pt x="1374" y="21546"/>
                    <a:pt x="1432" y="21399"/>
                  </a:cubicBezTo>
                  <a:cubicBezTo>
                    <a:pt x="1479" y="21268"/>
                    <a:pt x="1463" y="21069"/>
                    <a:pt x="1332" y="20980"/>
                  </a:cubicBezTo>
                  <a:cubicBezTo>
                    <a:pt x="1163" y="20862"/>
                    <a:pt x="1380" y="20508"/>
                    <a:pt x="1419" y="20508"/>
                  </a:cubicBezTo>
                  <a:cubicBezTo>
                    <a:pt x="1420" y="20508"/>
                    <a:pt x="1421" y="20508"/>
                    <a:pt x="1421" y="20508"/>
                  </a:cubicBezTo>
                  <a:cubicBezTo>
                    <a:pt x="1388" y="20485"/>
                    <a:pt x="1355" y="20475"/>
                    <a:pt x="1323" y="20475"/>
                  </a:cubicBezTo>
                  <a:cubicBezTo>
                    <a:pt x="1152" y="20475"/>
                    <a:pt x="1012" y="20756"/>
                    <a:pt x="923" y="20765"/>
                  </a:cubicBezTo>
                  <a:cubicBezTo>
                    <a:pt x="923" y="20765"/>
                    <a:pt x="923" y="20765"/>
                    <a:pt x="922" y="20765"/>
                  </a:cubicBezTo>
                  <a:cubicBezTo>
                    <a:pt x="901" y="20765"/>
                    <a:pt x="856" y="20576"/>
                    <a:pt x="934" y="20560"/>
                  </a:cubicBezTo>
                  <a:cubicBezTo>
                    <a:pt x="1081" y="20524"/>
                    <a:pt x="991" y="20324"/>
                    <a:pt x="929" y="20230"/>
                  </a:cubicBezTo>
                  <a:cubicBezTo>
                    <a:pt x="782" y="20026"/>
                    <a:pt x="1039" y="20094"/>
                    <a:pt x="1191" y="19952"/>
                  </a:cubicBezTo>
                  <a:cubicBezTo>
                    <a:pt x="1285" y="19858"/>
                    <a:pt x="1096" y="19853"/>
                    <a:pt x="1070" y="19826"/>
                  </a:cubicBezTo>
                  <a:cubicBezTo>
                    <a:pt x="1064" y="19827"/>
                    <a:pt x="1058" y="19827"/>
                    <a:pt x="1052" y="19827"/>
                  </a:cubicBezTo>
                  <a:cubicBezTo>
                    <a:pt x="933" y="19827"/>
                    <a:pt x="923" y="19676"/>
                    <a:pt x="913" y="19596"/>
                  </a:cubicBezTo>
                  <a:cubicBezTo>
                    <a:pt x="892" y="19365"/>
                    <a:pt x="981" y="19323"/>
                    <a:pt x="750" y="19145"/>
                  </a:cubicBezTo>
                  <a:cubicBezTo>
                    <a:pt x="740" y="19129"/>
                    <a:pt x="624" y="18987"/>
                    <a:pt x="656" y="18956"/>
                  </a:cubicBezTo>
                  <a:cubicBezTo>
                    <a:pt x="663" y="18949"/>
                    <a:pt x="674" y="18946"/>
                    <a:pt x="688" y="18946"/>
                  </a:cubicBezTo>
                  <a:cubicBezTo>
                    <a:pt x="754" y="18946"/>
                    <a:pt x="882" y="19012"/>
                    <a:pt x="981" y="19012"/>
                  </a:cubicBezTo>
                  <a:cubicBezTo>
                    <a:pt x="1040" y="19012"/>
                    <a:pt x="1089" y="18987"/>
                    <a:pt x="1107" y="18909"/>
                  </a:cubicBezTo>
                  <a:cubicBezTo>
                    <a:pt x="1164" y="18673"/>
                    <a:pt x="1102" y="18416"/>
                    <a:pt x="1096" y="18191"/>
                  </a:cubicBezTo>
                  <a:lnTo>
                    <a:pt x="1096" y="18191"/>
                  </a:lnTo>
                  <a:cubicBezTo>
                    <a:pt x="1096" y="18216"/>
                    <a:pt x="1112" y="18385"/>
                    <a:pt x="1002" y="18385"/>
                  </a:cubicBezTo>
                  <a:cubicBezTo>
                    <a:pt x="1000" y="18385"/>
                    <a:pt x="998" y="18385"/>
                    <a:pt x="997" y="18385"/>
                  </a:cubicBezTo>
                  <a:cubicBezTo>
                    <a:pt x="939" y="18379"/>
                    <a:pt x="991" y="18017"/>
                    <a:pt x="848" y="18017"/>
                  </a:cubicBezTo>
                  <a:cubicBezTo>
                    <a:pt x="847" y="18017"/>
                    <a:pt x="846" y="18017"/>
                    <a:pt x="845" y="18018"/>
                  </a:cubicBezTo>
                  <a:cubicBezTo>
                    <a:pt x="911" y="18018"/>
                    <a:pt x="768" y="18257"/>
                    <a:pt x="720" y="18257"/>
                  </a:cubicBezTo>
                  <a:cubicBezTo>
                    <a:pt x="715" y="18257"/>
                    <a:pt x="711" y="18254"/>
                    <a:pt x="708" y="18248"/>
                  </a:cubicBezTo>
                  <a:cubicBezTo>
                    <a:pt x="640" y="18086"/>
                    <a:pt x="362" y="17845"/>
                    <a:pt x="698" y="17839"/>
                  </a:cubicBezTo>
                  <a:lnTo>
                    <a:pt x="698" y="17839"/>
                  </a:lnTo>
                  <a:cubicBezTo>
                    <a:pt x="749" y="17863"/>
                    <a:pt x="813" y="17898"/>
                    <a:pt x="863" y="17898"/>
                  </a:cubicBezTo>
                  <a:cubicBezTo>
                    <a:pt x="901" y="17898"/>
                    <a:pt x="931" y="17879"/>
                    <a:pt x="944" y="17824"/>
                  </a:cubicBezTo>
                  <a:cubicBezTo>
                    <a:pt x="991" y="17603"/>
                    <a:pt x="997" y="17383"/>
                    <a:pt x="955" y="17163"/>
                  </a:cubicBezTo>
                  <a:cubicBezTo>
                    <a:pt x="941" y="17105"/>
                    <a:pt x="899" y="17088"/>
                    <a:pt x="847" y="17088"/>
                  </a:cubicBezTo>
                  <a:cubicBezTo>
                    <a:pt x="771" y="17088"/>
                    <a:pt x="674" y="17123"/>
                    <a:pt x="605" y="17123"/>
                  </a:cubicBezTo>
                  <a:cubicBezTo>
                    <a:pt x="595" y="17123"/>
                    <a:pt x="586" y="17123"/>
                    <a:pt x="577" y="17121"/>
                  </a:cubicBezTo>
                  <a:cubicBezTo>
                    <a:pt x="577" y="17016"/>
                    <a:pt x="740" y="16649"/>
                    <a:pt x="850" y="16602"/>
                  </a:cubicBezTo>
                  <a:cubicBezTo>
                    <a:pt x="858" y="16599"/>
                    <a:pt x="865" y="16597"/>
                    <a:pt x="872" y="16597"/>
                  </a:cubicBezTo>
                  <a:cubicBezTo>
                    <a:pt x="960" y="16597"/>
                    <a:pt x="978" y="16834"/>
                    <a:pt x="976" y="16899"/>
                  </a:cubicBezTo>
                  <a:lnTo>
                    <a:pt x="976" y="16899"/>
                  </a:lnTo>
                  <a:cubicBezTo>
                    <a:pt x="984" y="16753"/>
                    <a:pt x="948" y="16468"/>
                    <a:pt x="1075" y="16371"/>
                  </a:cubicBezTo>
                  <a:cubicBezTo>
                    <a:pt x="1119" y="16339"/>
                    <a:pt x="1183" y="16329"/>
                    <a:pt x="1253" y="16329"/>
                  </a:cubicBezTo>
                  <a:cubicBezTo>
                    <a:pt x="1352" y="16329"/>
                    <a:pt x="1463" y="16349"/>
                    <a:pt x="1537" y="16355"/>
                  </a:cubicBezTo>
                  <a:cubicBezTo>
                    <a:pt x="1322" y="16245"/>
                    <a:pt x="1117" y="16161"/>
                    <a:pt x="955" y="15994"/>
                  </a:cubicBezTo>
                  <a:cubicBezTo>
                    <a:pt x="871" y="15910"/>
                    <a:pt x="949" y="15773"/>
                    <a:pt x="908" y="15663"/>
                  </a:cubicBezTo>
                  <a:cubicBezTo>
                    <a:pt x="887" y="15606"/>
                    <a:pt x="682" y="15496"/>
                    <a:pt x="824" y="15438"/>
                  </a:cubicBezTo>
                  <a:cubicBezTo>
                    <a:pt x="848" y="15428"/>
                    <a:pt x="872" y="15423"/>
                    <a:pt x="895" y="15423"/>
                  </a:cubicBezTo>
                  <a:cubicBezTo>
                    <a:pt x="1026" y="15423"/>
                    <a:pt x="1154" y="15554"/>
                    <a:pt x="1291" y="15554"/>
                  </a:cubicBezTo>
                  <a:cubicBezTo>
                    <a:pt x="1308" y="15554"/>
                    <a:pt x="1325" y="15552"/>
                    <a:pt x="1343" y="15548"/>
                  </a:cubicBezTo>
                  <a:cubicBezTo>
                    <a:pt x="1495" y="15517"/>
                    <a:pt x="1385" y="15317"/>
                    <a:pt x="1337" y="15249"/>
                  </a:cubicBezTo>
                  <a:cubicBezTo>
                    <a:pt x="1275" y="15160"/>
                    <a:pt x="1201" y="15150"/>
                    <a:pt x="1191" y="15034"/>
                  </a:cubicBezTo>
                  <a:cubicBezTo>
                    <a:pt x="1185" y="14914"/>
                    <a:pt x="1196" y="14788"/>
                    <a:pt x="1227" y="14672"/>
                  </a:cubicBezTo>
                  <a:cubicBezTo>
                    <a:pt x="1232" y="14644"/>
                    <a:pt x="1238" y="14614"/>
                    <a:pt x="1244" y="14584"/>
                  </a:cubicBezTo>
                  <a:lnTo>
                    <a:pt x="1244" y="14584"/>
                  </a:lnTo>
                  <a:cubicBezTo>
                    <a:pt x="1192" y="14616"/>
                    <a:pt x="1123" y="14653"/>
                    <a:pt x="1071" y="14653"/>
                  </a:cubicBezTo>
                  <a:cubicBezTo>
                    <a:pt x="1023" y="14653"/>
                    <a:pt x="989" y="14623"/>
                    <a:pt x="991" y="14531"/>
                  </a:cubicBezTo>
                  <a:cubicBezTo>
                    <a:pt x="1006" y="14458"/>
                    <a:pt x="1057" y="14428"/>
                    <a:pt x="1110" y="14428"/>
                  </a:cubicBezTo>
                  <a:cubicBezTo>
                    <a:pt x="1175" y="14428"/>
                    <a:pt x="1244" y="14473"/>
                    <a:pt x="1254" y="14540"/>
                  </a:cubicBezTo>
                  <a:lnTo>
                    <a:pt x="1254" y="14540"/>
                  </a:lnTo>
                  <a:cubicBezTo>
                    <a:pt x="1316" y="14273"/>
                    <a:pt x="1420" y="13958"/>
                    <a:pt x="1348" y="13708"/>
                  </a:cubicBezTo>
                  <a:cubicBezTo>
                    <a:pt x="1327" y="13640"/>
                    <a:pt x="1191" y="13592"/>
                    <a:pt x="1259" y="13519"/>
                  </a:cubicBezTo>
                  <a:cubicBezTo>
                    <a:pt x="1353" y="13430"/>
                    <a:pt x="1500" y="13446"/>
                    <a:pt x="1594" y="13356"/>
                  </a:cubicBezTo>
                  <a:cubicBezTo>
                    <a:pt x="1794" y="13168"/>
                    <a:pt x="1914" y="12827"/>
                    <a:pt x="1857" y="12559"/>
                  </a:cubicBezTo>
                  <a:cubicBezTo>
                    <a:pt x="1846" y="12507"/>
                    <a:pt x="1699" y="12365"/>
                    <a:pt x="1720" y="12339"/>
                  </a:cubicBezTo>
                  <a:cubicBezTo>
                    <a:pt x="1736" y="12324"/>
                    <a:pt x="1758" y="12319"/>
                    <a:pt x="1783" y="12319"/>
                  </a:cubicBezTo>
                  <a:cubicBezTo>
                    <a:pt x="1840" y="12319"/>
                    <a:pt x="1912" y="12346"/>
                    <a:pt x="1971" y="12346"/>
                  </a:cubicBezTo>
                  <a:cubicBezTo>
                    <a:pt x="2015" y="12346"/>
                    <a:pt x="2050" y="12331"/>
                    <a:pt x="2066" y="12282"/>
                  </a:cubicBezTo>
                  <a:cubicBezTo>
                    <a:pt x="2066" y="12282"/>
                    <a:pt x="1867" y="12177"/>
                    <a:pt x="1898" y="12056"/>
                  </a:cubicBezTo>
                  <a:cubicBezTo>
                    <a:pt x="1925" y="11978"/>
                    <a:pt x="1972" y="11888"/>
                    <a:pt x="1862" y="11831"/>
                  </a:cubicBezTo>
                  <a:cubicBezTo>
                    <a:pt x="1642" y="11715"/>
                    <a:pt x="1668" y="11679"/>
                    <a:pt x="1552" y="11469"/>
                  </a:cubicBezTo>
                  <a:cubicBezTo>
                    <a:pt x="1579" y="11459"/>
                    <a:pt x="1663" y="11453"/>
                    <a:pt x="1752" y="11453"/>
                  </a:cubicBezTo>
                  <a:cubicBezTo>
                    <a:pt x="1891" y="11453"/>
                    <a:pt x="2045" y="11466"/>
                    <a:pt x="2019" y="11495"/>
                  </a:cubicBezTo>
                  <a:cubicBezTo>
                    <a:pt x="1982" y="11532"/>
                    <a:pt x="1862" y="11600"/>
                    <a:pt x="1940" y="11710"/>
                  </a:cubicBezTo>
                  <a:cubicBezTo>
                    <a:pt x="1963" y="11742"/>
                    <a:pt x="1984" y="11754"/>
                    <a:pt x="2004" y="11754"/>
                  </a:cubicBezTo>
                  <a:cubicBezTo>
                    <a:pt x="2031" y="11754"/>
                    <a:pt x="2056" y="11732"/>
                    <a:pt x="2077" y="11705"/>
                  </a:cubicBezTo>
                  <a:cubicBezTo>
                    <a:pt x="2150" y="11621"/>
                    <a:pt x="2061" y="11254"/>
                    <a:pt x="2281" y="11249"/>
                  </a:cubicBezTo>
                  <a:cubicBezTo>
                    <a:pt x="2319" y="11247"/>
                    <a:pt x="2349" y="11213"/>
                    <a:pt x="2372" y="11159"/>
                  </a:cubicBezTo>
                  <a:lnTo>
                    <a:pt x="2372" y="11159"/>
                  </a:lnTo>
                  <a:cubicBezTo>
                    <a:pt x="2326" y="11173"/>
                    <a:pt x="2264" y="11183"/>
                    <a:pt x="2205" y="11183"/>
                  </a:cubicBezTo>
                  <a:cubicBezTo>
                    <a:pt x="2082" y="11183"/>
                    <a:pt x="1970" y="11141"/>
                    <a:pt x="2024" y="11008"/>
                  </a:cubicBezTo>
                  <a:lnTo>
                    <a:pt x="2024" y="11008"/>
                  </a:lnTo>
                  <a:lnTo>
                    <a:pt x="2376" y="11150"/>
                  </a:lnTo>
                  <a:lnTo>
                    <a:pt x="2376" y="11150"/>
                  </a:lnTo>
                  <a:cubicBezTo>
                    <a:pt x="2451" y="10969"/>
                    <a:pt x="2470" y="10589"/>
                    <a:pt x="2533" y="10462"/>
                  </a:cubicBezTo>
                  <a:cubicBezTo>
                    <a:pt x="2469" y="10431"/>
                    <a:pt x="2422" y="10423"/>
                    <a:pt x="2382" y="10423"/>
                  </a:cubicBezTo>
                  <a:cubicBezTo>
                    <a:pt x="2335" y="10423"/>
                    <a:pt x="2298" y="10434"/>
                    <a:pt x="2253" y="10434"/>
                  </a:cubicBezTo>
                  <a:cubicBezTo>
                    <a:pt x="2218" y="10434"/>
                    <a:pt x="2179" y="10427"/>
                    <a:pt x="2129" y="10405"/>
                  </a:cubicBezTo>
                  <a:cubicBezTo>
                    <a:pt x="2182" y="10284"/>
                    <a:pt x="2444" y="10274"/>
                    <a:pt x="2449" y="10211"/>
                  </a:cubicBezTo>
                  <a:cubicBezTo>
                    <a:pt x="2454" y="10090"/>
                    <a:pt x="2307" y="9927"/>
                    <a:pt x="2260" y="9807"/>
                  </a:cubicBezTo>
                  <a:lnTo>
                    <a:pt x="2260" y="9807"/>
                  </a:lnTo>
                  <a:cubicBezTo>
                    <a:pt x="2268" y="9808"/>
                    <a:pt x="2278" y="9808"/>
                    <a:pt x="2289" y="9808"/>
                  </a:cubicBezTo>
                  <a:cubicBezTo>
                    <a:pt x="2522" y="9808"/>
                    <a:pt x="3417" y="9604"/>
                    <a:pt x="3052" y="9414"/>
                  </a:cubicBezTo>
                  <a:lnTo>
                    <a:pt x="3052" y="9414"/>
                  </a:lnTo>
                  <a:cubicBezTo>
                    <a:pt x="2984" y="9471"/>
                    <a:pt x="3036" y="9524"/>
                    <a:pt x="3031" y="9555"/>
                  </a:cubicBezTo>
                  <a:cubicBezTo>
                    <a:pt x="3030" y="9565"/>
                    <a:pt x="3026" y="9569"/>
                    <a:pt x="3018" y="9569"/>
                  </a:cubicBezTo>
                  <a:cubicBezTo>
                    <a:pt x="2972" y="9569"/>
                    <a:pt x="2814" y="9409"/>
                    <a:pt x="2800" y="9377"/>
                  </a:cubicBezTo>
                  <a:cubicBezTo>
                    <a:pt x="2764" y="9293"/>
                    <a:pt x="2779" y="9193"/>
                    <a:pt x="2842" y="9131"/>
                  </a:cubicBezTo>
                  <a:cubicBezTo>
                    <a:pt x="2870" y="9099"/>
                    <a:pt x="2899" y="9087"/>
                    <a:pt x="2929" y="9087"/>
                  </a:cubicBezTo>
                  <a:cubicBezTo>
                    <a:pt x="3021" y="9087"/>
                    <a:pt x="3122" y="9198"/>
                    <a:pt x="3223" y="9198"/>
                  </a:cubicBezTo>
                  <a:cubicBezTo>
                    <a:pt x="3259" y="9198"/>
                    <a:pt x="3295" y="9184"/>
                    <a:pt x="3330" y="9146"/>
                  </a:cubicBezTo>
                  <a:cubicBezTo>
                    <a:pt x="3419" y="9057"/>
                    <a:pt x="3482" y="8947"/>
                    <a:pt x="3513" y="8826"/>
                  </a:cubicBezTo>
                  <a:cubicBezTo>
                    <a:pt x="3540" y="8690"/>
                    <a:pt x="3335" y="8680"/>
                    <a:pt x="3419" y="8512"/>
                  </a:cubicBezTo>
                  <a:cubicBezTo>
                    <a:pt x="3460" y="8434"/>
                    <a:pt x="3482" y="8372"/>
                    <a:pt x="3540" y="8372"/>
                  </a:cubicBezTo>
                  <a:cubicBezTo>
                    <a:pt x="3564" y="8372"/>
                    <a:pt x="3594" y="8382"/>
                    <a:pt x="3634" y="8407"/>
                  </a:cubicBezTo>
                  <a:cubicBezTo>
                    <a:pt x="3655" y="8438"/>
                    <a:pt x="3713" y="8549"/>
                    <a:pt x="3760" y="8564"/>
                  </a:cubicBezTo>
                  <a:cubicBezTo>
                    <a:pt x="3761" y="8565"/>
                    <a:pt x="3761" y="8565"/>
                    <a:pt x="3762" y="8565"/>
                  </a:cubicBezTo>
                  <a:cubicBezTo>
                    <a:pt x="3816" y="8565"/>
                    <a:pt x="3614" y="7856"/>
                    <a:pt x="3805" y="7856"/>
                  </a:cubicBezTo>
                  <a:cubicBezTo>
                    <a:pt x="3809" y="7856"/>
                    <a:pt x="3813" y="7856"/>
                    <a:pt x="3817" y="7856"/>
                  </a:cubicBezTo>
                  <a:cubicBezTo>
                    <a:pt x="3920" y="7873"/>
                    <a:pt x="4000" y="7934"/>
                    <a:pt x="4078" y="7934"/>
                  </a:cubicBezTo>
                  <a:cubicBezTo>
                    <a:pt x="4123" y="7934"/>
                    <a:pt x="4168" y="7913"/>
                    <a:pt x="4216" y="7851"/>
                  </a:cubicBezTo>
                  <a:cubicBezTo>
                    <a:pt x="4278" y="7768"/>
                    <a:pt x="4320" y="7669"/>
                    <a:pt x="4346" y="7565"/>
                  </a:cubicBezTo>
                  <a:lnTo>
                    <a:pt x="4346" y="7565"/>
                  </a:lnTo>
                  <a:cubicBezTo>
                    <a:pt x="4333" y="7594"/>
                    <a:pt x="4106" y="7648"/>
                    <a:pt x="3983" y="7648"/>
                  </a:cubicBezTo>
                  <a:cubicBezTo>
                    <a:pt x="3914" y="7648"/>
                    <a:pt x="3878" y="7632"/>
                    <a:pt x="3928" y="7584"/>
                  </a:cubicBezTo>
                  <a:cubicBezTo>
                    <a:pt x="4043" y="7463"/>
                    <a:pt x="4169" y="7385"/>
                    <a:pt x="4268" y="7248"/>
                  </a:cubicBezTo>
                  <a:lnTo>
                    <a:pt x="4420" y="7044"/>
                  </a:lnTo>
                  <a:cubicBezTo>
                    <a:pt x="4473" y="7018"/>
                    <a:pt x="4473" y="6986"/>
                    <a:pt x="4426" y="6949"/>
                  </a:cubicBezTo>
                  <a:cubicBezTo>
                    <a:pt x="4428" y="6941"/>
                    <a:pt x="4432" y="6938"/>
                    <a:pt x="4438" y="6938"/>
                  </a:cubicBezTo>
                  <a:cubicBezTo>
                    <a:pt x="4485" y="6938"/>
                    <a:pt x="4634" y="7171"/>
                    <a:pt x="4662" y="7185"/>
                  </a:cubicBezTo>
                  <a:cubicBezTo>
                    <a:pt x="4676" y="7192"/>
                    <a:pt x="4688" y="7195"/>
                    <a:pt x="4699" y="7195"/>
                  </a:cubicBezTo>
                  <a:cubicBezTo>
                    <a:pt x="4777" y="7195"/>
                    <a:pt x="4759" y="7027"/>
                    <a:pt x="4745" y="6981"/>
                  </a:cubicBezTo>
                  <a:cubicBezTo>
                    <a:pt x="4724" y="6913"/>
                    <a:pt x="4641" y="6734"/>
                    <a:pt x="4761" y="6703"/>
                  </a:cubicBezTo>
                  <a:cubicBezTo>
                    <a:pt x="4769" y="6701"/>
                    <a:pt x="4776" y="6701"/>
                    <a:pt x="4784" y="6701"/>
                  </a:cubicBezTo>
                  <a:cubicBezTo>
                    <a:pt x="4875" y="6701"/>
                    <a:pt x="4936" y="6815"/>
                    <a:pt x="5018" y="6834"/>
                  </a:cubicBezTo>
                  <a:cubicBezTo>
                    <a:pt x="4882" y="6797"/>
                    <a:pt x="4934" y="6409"/>
                    <a:pt x="4971" y="6325"/>
                  </a:cubicBezTo>
                  <a:cubicBezTo>
                    <a:pt x="5002" y="6231"/>
                    <a:pt x="5065" y="6152"/>
                    <a:pt x="5149" y="6105"/>
                  </a:cubicBezTo>
                  <a:cubicBezTo>
                    <a:pt x="5164" y="6098"/>
                    <a:pt x="5177" y="6096"/>
                    <a:pt x="5189" y="6096"/>
                  </a:cubicBezTo>
                  <a:cubicBezTo>
                    <a:pt x="5228" y="6096"/>
                    <a:pt x="5256" y="6123"/>
                    <a:pt x="5294" y="6123"/>
                  </a:cubicBezTo>
                  <a:cubicBezTo>
                    <a:pt x="5307" y="6123"/>
                    <a:pt x="5321" y="6119"/>
                    <a:pt x="5338" y="6111"/>
                  </a:cubicBezTo>
                  <a:cubicBezTo>
                    <a:pt x="5401" y="6074"/>
                    <a:pt x="5647" y="5880"/>
                    <a:pt x="5558" y="5785"/>
                  </a:cubicBezTo>
                  <a:cubicBezTo>
                    <a:pt x="5469" y="5686"/>
                    <a:pt x="5453" y="5644"/>
                    <a:pt x="5527" y="5549"/>
                  </a:cubicBezTo>
                  <a:cubicBezTo>
                    <a:pt x="5527" y="5549"/>
                    <a:pt x="5622" y="5432"/>
                    <a:pt x="5652" y="5432"/>
                  </a:cubicBezTo>
                  <a:cubicBezTo>
                    <a:pt x="5654" y="5432"/>
                    <a:pt x="5656" y="5433"/>
                    <a:pt x="5658" y="5434"/>
                  </a:cubicBezTo>
                  <a:cubicBezTo>
                    <a:pt x="5690" y="5467"/>
                    <a:pt x="5694" y="5810"/>
                    <a:pt x="5825" y="5810"/>
                  </a:cubicBezTo>
                  <a:cubicBezTo>
                    <a:pt x="5842" y="5810"/>
                    <a:pt x="5861" y="5804"/>
                    <a:pt x="5883" y="5791"/>
                  </a:cubicBezTo>
                  <a:cubicBezTo>
                    <a:pt x="6035" y="5702"/>
                    <a:pt x="5883" y="5455"/>
                    <a:pt x="6088" y="5413"/>
                  </a:cubicBezTo>
                  <a:cubicBezTo>
                    <a:pt x="6329" y="5366"/>
                    <a:pt x="6318" y="5177"/>
                    <a:pt x="6360" y="4983"/>
                  </a:cubicBezTo>
                  <a:cubicBezTo>
                    <a:pt x="6385" y="4885"/>
                    <a:pt x="6400" y="4878"/>
                    <a:pt x="6429" y="4878"/>
                  </a:cubicBezTo>
                  <a:cubicBezTo>
                    <a:pt x="6434" y="4878"/>
                    <a:pt x="6439" y="4879"/>
                    <a:pt x="6445" y="4879"/>
                  </a:cubicBezTo>
                  <a:cubicBezTo>
                    <a:pt x="6456" y="4879"/>
                    <a:pt x="6470" y="4878"/>
                    <a:pt x="6486" y="4873"/>
                  </a:cubicBezTo>
                  <a:cubicBezTo>
                    <a:pt x="6539" y="4852"/>
                    <a:pt x="6560" y="4721"/>
                    <a:pt x="6607" y="4690"/>
                  </a:cubicBezTo>
                  <a:cubicBezTo>
                    <a:pt x="6573" y="4583"/>
                    <a:pt x="6594" y="4369"/>
                    <a:pt x="6713" y="4369"/>
                  </a:cubicBezTo>
                  <a:cubicBezTo>
                    <a:pt x="6741" y="4369"/>
                    <a:pt x="6773" y="4380"/>
                    <a:pt x="6811" y="4407"/>
                  </a:cubicBezTo>
                  <a:cubicBezTo>
                    <a:pt x="6844" y="4428"/>
                    <a:pt x="7044" y="4586"/>
                    <a:pt x="7134" y="4586"/>
                  </a:cubicBezTo>
                  <a:cubicBezTo>
                    <a:pt x="7173" y="4586"/>
                    <a:pt x="7191" y="4557"/>
                    <a:pt x="7168" y="4475"/>
                  </a:cubicBezTo>
                  <a:cubicBezTo>
                    <a:pt x="7131" y="4344"/>
                    <a:pt x="7063" y="4281"/>
                    <a:pt x="7194" y="4197"/>
                  </a:cubicBezTo>
                  <a:cubicBezTo>
                    <a:pt x="7203" y="4191"/>
                    <a:pt x="7212" y="4189"/>
                    <a:pt x="7221" y="4189"/>
                  </a:cubicBezTo>
                  <a:cubicBezTo>
                    <a:pt x="7279" y="4189"/>
                    <a:pt x="7318" y="4299"/>
                    <a:pt x="7377" y="4317"/>
                  </a:cubicBezTo>
                  <a:cubicBezTo>
                    <a:pt x="7386" y="4320"/>
                    <a:pt x="7395" y="4321"/>
                    <a:pt x="7404" y="4321"/>
                  </a:cubicBezTo>
                  <a:cubicBezTo>
                    <a:pt x="7467" y="4321"/>
                    <a:pt x="7536" y="4265"/>
                    <a:pt x="7577" y="4233"/>
                  </a:cubicBezTo>
                  <a:lnTo>
                    <a:pt x="7419" y="4024"/>
                  </a:lnTo>
                  <a:cubicBezTo>
                    <a:pt x="7387" y="4029"/>
                    <a:pt x="7346" y="4035"/>
                    <a:pt x="7305" y="4035"/>
                  </a:cubicBezTo>
                  <a:cubicBezTo>
                    <a:pt x="7261" y="4035"/>
                    <a:pt x="7216" y="4027"/>
                    <a:pt x="7183" y="4003"/>
                  </a:cubicBezTo>
                  <a:cubicBezTo>
                    <a:pt x="7068" y="3924"/>
                    <a:pt x="7315" y="3772"/>
                    <a:pt x="7351" y="3751"/>
                  </a:cubicBezTo>
                  <a:cubicBezTo>
                    <a:pt x="7392" y="3720"/>
                    <a:pt x="7423" y="3709"/>
                    <a:pt x="7449" y="3709"/>
                  </a:cubicBezTo>
                  <a:cubicBezTo>
                    <a:pt x="7517" y="3709"/>
                    <a:pt x="7558" y="3781"/>
                    <a:pt x="7664" y="3781"/>
                  </a:cubicBezTo>
                  <a:cubicBezTo>
                    <a:pt x="7678" y="3781"/>
                    <a:pt x="7692" y="3780"/>
                    <a:pt x="7708" y="3777"/>
                  </a:cubicBezTo>
                  <a:cubicBezTo>
                    <a:pt x="7739" y="3772"/>
                    <a:pt x="8028" y="3735"/>
                    <a:pt x="8022" y="3688"/>
                  </a:cubicBezTo>
                  <a:cubicBezTo>
                    <a:pt x="8017" y="3568"/>
                    <a:pt x="7891" y="3531"/>
                    <a:pt x="8033" y="3426"/>
                  </a:cubicBezTo>
                  <a:cubicBezTo>
                    <a:pt x="8096" y="3374"/>
                    <a:pt x="8195" y="3363"/>
                    <a:pt x="8185" y="3274"/>
                  </a:cubicBezTo>
                  <a:cubicBezTo>
                    <a:pt x="8153" y="3070"/>
                    <a:pt x="8667" y="2849"/>
                    <a:pt x="8798" y="2792"/>
                  </a:cubicBezTo>
                  <a:cubicBezTo>
                    <a:pt x="8837" y="2775"/>
                    <a:pt x="8864" y="2767"/>
                    <a:pt x="8886" y="2767"/>
                  </a:cubicBezTo>
                  <a:cubicBezTo>
                    <a:pt x="8939" y="2767"/>
                    <a:pt x="8960" y="2810"/>
                    <a:pt x="9034" y="2865"/>
                  </a:cubicBezTo>
                  <a:cubicBezTo>
                    <a:pt x="9055" y="2880"/>
                    <a:pt x="9079" y="2886"/>
                    <a:pt x="9103" y="2886"/>
                  </a:cubicBezTo>
                  <a:cubicBezTo>
                    <a:pt x="9199" y="2886"/>
                    <a:pt x="9311" y="2791"/>
                    <a:pt x="9370" y="2765"/>
                  </a:cubicBezTo>
                  <a:cubicBezTo>
                    <a:pt x="9490" y="2765"/>
                    <a:pt x="9669" y="2718"/>
                    <a:pt x="9637" y="2545"/>
                  </a:cubicBezTo>
                  <a:cubicBezTo>
                    <a:pt x="9616" y="2440"/>
                    <a:pt x="9700" y="2440"/>
                    <a:pt x="9795" y="2393"/>
                  </a:cubicBezTo>
                  <a:cubicBezTo>
                    <a:pt x="9852" y="2362"/>
                    <a:pt x="9821" y="2273"/>
                    <a:pt x="9894" y="2220"/>
                  </a:cubicBezTo>
                  <a:cubicBezTo>
                    <a:pt x="10015" y="2126"/>
                    <a:pt x="10125" y="2147"/>
                    <a:pt x="10251" y="2094"/>
                  </a:cubicBezTo>
                  <a:cubicBezTo>
                    <a:pt x="10392" y="2031"/>
                    <a:pt x="10529" y="1397"/>
                    <a:pt x="10371" y="1360"/>
                  </a:cubicBezTo>
                  <a:lnTo>
                    <a:pt x="10371" y="1360"/>
                  </a:lnTo>
                  <a:cubicBezTo>
                    <a:pt x="10319" y="1397"/>
                    <a:pt x="10266" y="1434"/>
                    <a:pt x="10214" y="1470"/>
                  </a:cubicBezTo>
                  <a:cubicBezTo>
                    <a:pt x="10167" y="1483"/>
                    <a:pt x="10118" y="1490"/>
                    <a:pt x="10070" y="1490"/>
                  </a:cubicBezTo>
                  <a:cubicBezTo>
                    <a:pt x="10021" y="1490"/>
                    <a:pt x="9973" y="1483"/>
                    <a:pt x="9926" y="1470"/>
                  </a:cubicBezTo>
                  <a:cubicBezTo>
                    <a:pt x="9695" y="1470"/>
                    <a:pt x="9454" y="1502"/>
                    <a:pt x="9265" y="1643"/>
                  </a:cubicBezTo>
                  <a:cubicBezTo>
                    <a:pt x="9134" y="1733"/>
                    <a:pt x="9412" y="1937"/>
                    <a:pt x="9249" y="2079"/>
                  </a:cubicBezTo>
                  <a:cubicBezTo>
                    <a:pt x="9184" y="2134"/>
                    <a:pt x="9116" y="2153"/>
                    <a:pt x="9043" y="2153"/>
                  </a:cubicBezTo>
                  <a:cubicBezTo>
                    <a:pt x="8992" y="2153"/>
                    <a:pt x="8938" y="2144"/>
                    <a:pt x="8882" y="2131"/>
                  </a:cubicBezTo>
                  <a:cubicBezTo>
                    <a:pt x="8851" y="2071"/>
                    <a:pt x="8829" y="2043"/>
                    <a:pt x="8796" y="2043"/>
                  </a:cubicBezTo>
                  <a:cubicBezTo>
                    <a:pt x="8774" y="2043"/>
                    <a:pt x="8747" y="2056"/>
                    <a:pt x="8709" y="2079"/>
                  </a:cubicBezTo>
                  <a:cubicBezTo>
                    <a:pt x="8552" y="2173"/>
                    <a:pt x="8646" y="2131"/>
                    <a:pt x="8683" y="2304"/>
                  </a:cubicBezTo>
                  <a:cubicBezTo>
                    <a:pt x="8697" y="2370"/>
                    <a:pt x="8626" y="2470"/>
                    <a:pt x="8554" y="2470"/>
                  </a:cubicBezTo>
                  <a:cubicBezTo>
                    <a:pt x="8547" y="2470"/>
                    <a:pt x="8539" y="2469"/>
                    <a:pt x="8531" y="2467"/>
                  </a:cubicBezTo>
                  <a:cubicBezTo>
                    <a:pt x="8385" y="2428"/>
                    <a:pt x="8411" y="2205"/>
                    <a:pt x="8286" y="2205"/>
                  </a:cubicBezTo>
                  <a:cubicBezTo>
                    <a:pt x="8259" y="2205"/>
                    <a:pt x="8225" y="2216"/>
                    <a:pt x="8180" y="2241"/>
                  </a:cubicBezTo>
                  <a:cubicBezTo>
                    <a:pt x="8096" y="2288"/>
                    <a:pt x="7965" y="2514"/>
                    <a:pt x="8038" y="2634"/>
                  </a:cubicBezTo>
                  <a:cubicBezTo>
                    <a:pt x="8012" y="2682"/>
                    <a:pt x="7923" y="2703"/>
                    <a:pt x="7886" y="2750"/>
                  </a:cubicBezTo>
                  <a:cubicBezTo>
                    <a:pt x="7834" y="2801"/>
                    <a:pt x="7544" y="3259"/>
                    <a:pt x="7495" y="3259"/>
                  </a:cubicBezTo>
                  <a:cubicBezTo>
                    <a:pt x="7494" y="3259"/>
                    <a:pt x="7494" y="3259"/>
                    <a:pt x="7493" y="3258"/>
                  </a:cubicBezTo>
                  <a:cubicBezTo>
                    <a:pt x="7351" y="3227"/>
                    <a:pt x="7503" y="2828"/>
                    <a:pt x="7461" y="2765"/>
                  </a:cubicBezTo>
                  <a:lnTo>
                    <a:pt x="7461" y="2765"/>
                  </a:lnTo>
                  <a:cubicBezTo>
                    <a:pt x="7509" y="2839"/>
                    <a:pt x="7042" y="3300"/>
                    <a:pt x="7031" y="3405"/>
                  </a:cubicBezTo>
                  <a:cubicBezTo>
                    <a:pt x="7011" y="3526"/>
                    <a:pt x="6954" y="3567"/>
                    <a:pt x="6849" y="3567"/>
                  </a:cubicBezTo>
                  <a:cubicBezTo>
                    <a:pt x="6818" y="3567"/>
                    <a:pt x="6783" y="3563"/>
                    <a:pt x="6743" y="3557"/>
                  </a:cubicBezTo>
                  <a:cubicBezTo>
                    <a:pt x="6710" y="3552"/>
                    <a:pt x="6684" y="3550"/>
                    <a:pt x="6662" y="3550"/>
                  </a:cubicBezTo>
                  <a:cubicBezTo>
                    <a:pt x="6511" y="3550"/>
                    <a:pt x="6606" y="3666"/>
                    <a:pt x="6528" y="3730"/>
                  </a:cubicBezTo>
                  <a:cubicBezTo>
                    <a:pt x="6436" y="3808"/>
                    <a:pt x="6413" y="3842"/>
                    <a:pt x="6323" y="3842"/>
                  </a:cubicBezTo>
                  <a:cubicBezTo>
                    <a:pt x="6311" y="3842"/>
                    <a:pt x="6297" y="3842"/>
                    <a:pt x="6282" y="3840"/>
                  </a:cubicBezTo>
                  <a:cubicBezTo>
                    <a:pt x="6277" y="3840"/>
                    <a:pt x="6273" y="3839"/>
                    <a:pt x="6269" y="3839"/>
                  </a:cubicBezTo>
                  <a:cubicBezTo>
                    <a:pt x="6231" y="3839"/>
                    <a:pt x="6195" y="3860"/>
                    <a:pt x="6172" y="3893"/>
                  </a:cubicBezTo>
                  <a:cubicBezTo>
                    <a:pt x="6114" y="3966"/>
                    <a:pt x="6156" y="4113"/>
                    <a:pt x="6266" y="4123"/>
                  </a:cubicBezTo>
                  <a:cubicBezTo>
                    <a:pt x="6350" y="4160"/>
                    <a:pt x="6465" y="4275"/>
                    <a:pt x="6324" y="4312"/>
                  </a:cubicBezTo>
                  <a:cubicBezTo>
                    <a:pt x="6302" y="4318"/>
                    <a:pt x="6282" y="4320"/>
                    <a:pt x="6261" y="4320"/>
                  </a:cubicBezTo>
                  <a:cubicBezTo>
                    <a:pt x="6180" y="4320"/>
                    <a:pt x="6103" y="4283"/>
                    <a:pt x="6023" y="4283"/>
                  </a:cubicBezTo>
                  <a:cubicBezTo>
                    <a:pt x="5998" y="4283"/>
                    <a:pt x="5972" y="4287"/>
                    <a:pt x="5946" y="4296"/>
                  </a:cubicBezTo>
                  <a:cubicBezTo>
                    <a:pt x="5820" y="4344"/>
                    <a:pt x="5763" y="4496"/>
                    <a:pt x="5726" y="4616"/>
                  </a:cubicBezTo>
                  <a:cubicBezTo>
                    <a:pt x="5663" y="4684"/>
                    <a:pt x="5579" y="4737"/>
                    <a:pt x="5485" y="4763"/>
                  </a:cubicBezTo>
                  <a:cubicBezTo>
                    <a:pt x="5469" y="4752"/>
                    <a:pt x="5451" y="4746"/>
                    <a:pt x="5433" y="4746"/>
                  </a:cubicBezTo>
                  <a:cubicBezTo>
                    <a:pt x="5409" y="4746"/>
                    <a:pt x="5385" y="4756"/>
                    <a:pt x="5364" y="4774"/>
                  </a:cubicBezTo>
                  <a:cubicBezTo>
                    <a:pt x="5254" y="4889"/>
                    <a:pt x="5369" y="4941"/>
                    <a:pt x="5270" y="5062"/>
                  </a:cubicBezTo>
                  <a:cubicBezTo>
                    <a:pt x="5202" y="5141"/>
                    <a:pt x="5107" y="5146"/>
                    <a:pt x="5023" y="5209"/>
                  </a:cubicBezTo>
                  <a:cubicBezTo>
                    <a:pt x="4829" y="5350"/>
                    <a:pt x="4656" y="5602"/>
                    <a:pt x="4651" y="5859"/>
                  </a:cubicBezTo>
                  <a:cubicBezTo>
                    <a:pt x="4648" y="5962"/>
                    <a:pt x="4643" y="6019"/>
                    <a:pt x="4605" y="6019"/>
                  </a:cubicBezTo>
                  <a:cubicBezTo>
                    <a:pt x="4579" y="6019"/>
                    <a:pt x="4538" y="5993"/>
                    <a:pt x="4473" y="5937"/>
                  </a:cubicBezTo>
                  <a:cubicBezTo>
                    <a:pt x="4465" y="5874"/>
                    <a:pt x="4445" y="5852"/>
                    <a:pt x="4421" y="5852"/>
                  </a:cubicBezTo>
                  <a:cubicBezTo>
                    <a:pt x="4380" y="5852"/>
                    <a:pt x="4325" y="5914"/>
                    <a:pt x="4289" y="5953"/>
                  </a:cubicBezTo>
                  <a:cubicBezTo>
                    <a:pt x="4200" y="6053"/>
                    <a:pt x="4085" y="6168"/>
                    <a:pt x="4059" y="6299"/>
                  </a:cubicBezTo>
                  <a:cubicBezTo>
                    <a:pt x="4038" y="6399"/>
                    <a:pt x="4080" y="6530"/>
                    <a:pt x="3938" y="6598"/>
                  </a:cubicBezTo>
                  <a:cubicBezTo>
                    <a:pt x="3909" y="6576"/>
                    <a:pt x="3880" y="6566"/>
                    <a:pt x="3852" y="6566"/>
                  </a:cubicBezTo>
                  <a:cubicBezTo>
                    <a:pt x="3717" y="6566"/>
                    <a:pt x="3607" y="6796"/>
                    <a:pt x="3576" y="6892"/>
                  </a:cubicBezTo>
                  <a:cubicBezTo>
                    <a:pt x="3540" y="7006"/>
                    <a:pt x="3705" y="7311"/>
                    <a:pt x="3615" y="7311"/>
                  </a:cubicBezTo>
                  <a:cubicBezTo>
                    <a:pt x="3615" y="7311"/>
                    <a:pt x="3614" y="7311"/>
                    <a:pt x="3613" y="7311"/>
                  </a:cubicBezTo>
                  <a:cubicBezTo>
                    <a:pt x="3560" y="7309"/>
                    <a:pt x="3515" y="7306"/>
                    <a:pt x="3475" y="7306"/>
                  </a:cubicBezTo>
                  <a:cubicBezTo>
                    <a:pt x="3347" y="7306"/>
                    <a:pt x="3275" y="7332"/>
                    <a:pt x="3167" y="7468"/>
                  </a:cubicBezTo>
                  <a:cubicBezTo>
                    <a:pt x="2958" y="7725"/>
                    <a:pt x="2785" y="8008"/>
                    <a:pt x="2659" y="8318"/>
                  </a:cubicBezTo>
                  <a:cubicBezTo>
                    <a:pt x="2612" y="8428"/>
                    <a:pt x="2575" y="8543"/>
                    <a:pt x="2549" y="8659"/>
                  </a:cubicBezTo>
                  <a:cubicBezTo>
                    <a:pt x="2533" y="8732"/>
                    <a:pt x="2591" y="8826"/>
                    <a:pt x="2559" y="8879"/>
                  </a:cubicBezTo>
                  <a:cubicBezTo>
                    <a:pt x="2517" y="8963"/>
                    <a:pt x="2318" y="8942"/>
                    <a:pt x="2234" y="8984"/>
                  </a:cubicBezTo>
                  <a:cubicBezTo>
                    <a:pt x="2129" y="9031"/>
                    <a:pt x="2040" y="9110"/>
                    <a:pt x="1972" y="9209"/>
                  </a:cubicBezTo>
                  <a:cubicBezTo>
                    <a:pt x="1883" y="9340"/>
                    <a:pt x="1851" y="9471"/>
                    <a:pt x="2014" y="9555"/>
                  </a:cubicBezTo>
                  <a:cubicBezTo>
                    <a:pt x="2005" y="9551"/>
                    <a:pt x="1997" y="9549"/>
                    <a:pt x="1990" y="9549"/>
                  </a:cubicBezTo>
                  <a:cubicBezTo>
                    <a:pt x="1897" y="9549"/>
                    <a:pt x="1951" y="9902"/>
                    <a:pt x="1951" y="9980"/>
                  </a:cubicBezTo>
                  <a:cubicBezTo>
                    <a:pt x="1946" y="10027"/>
                    <a:pt x="1673" y="10100"/>
                    <a:pt x="1610" y="10174"/>
                  </a:cubicBezTo>
                  <a:cubicBezTo>
                    <a:pt x="1521" y="10279"/>
                    <a:pt x="1427" y="10420"/>
                    <a:pt x="1427" y="10562"/>
                  </a:cubicBezTo>
                  <a:cubicBezTo>
                    <a:pt x="1421" y="10688"/>
                    <a:pt x="1605" y="10703"/>
                    <a:pt x="1699" y="10745"/>
                  </a:cubicBezTo>
                  <a:cubicBezTo>
                    <a:pt x="1678" y="10798"/>
                    <a:pt x="1652" y="10924"/>
                    <a:pt x="1610" y="10971"/>
                  </a:cubicBezTo>
                  <a:cubicBezTo>
                    <a:pt x="1579" y="10950"/>
                    <a:pt x="1537" y="10939"/>
                    <a:pt x="1500" y="10939"/>
                  </a:cubicBezTo>
                  <a:cubicBezTo>
                    <a:pt x="1448" y="10960"/>
                    <a:pt x="1427" y="11070"/>
                    <a:pt x="1411" y="11118"/>
                  </a:cubicBezTo>
                  <a:cubicBezTo>
                    <a:pt x="1390" y="11165"/>
                    <a:pt x="1280" y="11144"/>
                    <a:pt x="1233" y="11202"/>
                  </a:cubicBezTo>
                  <a:cubicBezTo>
                    <a:pt x="1185" y="11270"/>
                    <a:pt x="1154" y="11348"/>
                    <a:pt x="1143" y="11432"/>
                  </a:cubicBezTo>
                  <a:cubicBezTo>
                    <a:pt x="1091" y="11679"/>
                    <a:pt x="1170" y="11815"/>
                    <a:pt x="1238" y="12051"/>
                  </a:cubicBezTo>
                  <a:cubicBezTo>
                    <a:pt x="1275" y="12198"/>
                    <a:pt x="1260" y="12242"/>
                    <a:pt x="1212" y="12242"/>
                  </a:cubicBezTo>
                  <a:cubicBezTo>
                    <a:pt x="1165" y="12242"/>
                    <a:pt x="1084" y="12198"/>
                    <a:pt x="988" y="12167"/>
                  </a:cubicBezTo>
                  <a:lnTo>
                    <a:pt x="988" y="12167"/>
                  </a:lnTo>
                  <a:cubicBezTo>
                    <a:pt x="1100" y="12204"/>
                    <a:pt x="955" y="12319"/>
                    <a:pt x="1023" y="12413"/>
                  </a:cubicBezTo>
                  <a:cubicBezTo>
                    <a:pt x="1039" y="12428"/>
                    <a:pt x="1185" y="12476"/>
                    <a:pt x="1180" y="12497"/>
                  </a:cubicBezTo>
                  <a:cubicBezTo>
                    <a:pt x="1149" y="12601"/>
                    <a:pt x="965" y="12523"/>
                    <a:pt x="939" y="12617"/>
                  </a:cubicBezTo>
                  <a:cubicBezTo>
                    <a:pt x="902" y="12738"/>
                    <a:pt x="1044" y="12869"/>
                    <a:pt x="1054" y="12995"/>
                  </a:cubicBezTo>
                  <a:cubicBezTo>
                    <a:pt x="1060" y="13071"/>
                    <a:pt x="1049" y="13098"/>
                    <a:pt x="1030" y="13098"/>
                  </a:cubicBezTo>
                  <a:cubicBezTo>
                    <a:pt x="998" y="13098"/>
                    <a:pt x="946" y="13019"/>
                    <a:pt x="923" y="12963"/>
                  </a:cubicBezTo>
                  <a:cubicBezTo>
                    <a:pt x="890" y="12895"/>
                    <a:pt x="812" y="12852"/>
                    <a:pt x="745" y="12852"/>
                  </a:cubicBezTo>
                  <a:cubicBezTo>
                    <a:pt x="683" y="12852"/>
                    <a:pt x="630" y="12888"/>
                    <a:pt x="630" y="12974"/>
                  </a:cubicBezTo>
                  <a:cubicBezTo>
                    <a:pt x="635" y="13151"/>
                    <a:pt x="728" y="13365"/>
                    <a:pt x="916" y="13408"/>
                  </a:cubicBezTo>
                  <a:lnTo>
                    <a:pt x="916" y="13408"/>
                  </a:lnTo>
                  <a:cubicBezTo>
                    <a:pt x="895" y="13404"/>
                    <a:pt x="876" y="13402"/>
                    <a:pt x="858" y="13402"/>
                  </a:cubicBezTo>
                  <a:cubicBezTo>
                    <a:pt x="472" y="13402"/>
                    <a:pt x="652" y="14413"/>
                    <a:pt x="376" y="14413"/>
                  </a:cubicBezTo>
                  <a:cubicBezTo>
                    <a:pt x="368" y="14413"/>
                    <a:pt x="360" y="14412"/>
                    <a:pt x="352" y="14410"/>
                  </a:cubicBezTo>
                  <a:cubicBezTo>
                    <a:pt x="90" y="14578"/>
                    <a:pt x="352" y="14824"/>
                    <a:pt x="352" y="15055"/>
                  </a:cubicBezTo>
                  <a:cubicBezTo>
                    <a:pt x="357" y="15228"/>
                    <a:pt x="320" y="15401"/>
                    <a:pt x="305" y="15580"/>
                  </a:cubicBezTo>
                  <a:cubicBezTo>
                    <a:pt x="289" y="15815"/>
                    <a:pt x="383" y="16046"/>
                    <a:pt x="368" y="16261"/>
                  </a:cubicBezTo>
                  <a:cubicBezTo>
                    <a:pt x="357" y="16434"/>
                    <a:pt x="221" y="16471"/>
                    <a:pt x="210" y="16691"/>
                  </a:cubicBezTo>
                  <a:cubicBezTo>
                    <a:pt x="210" y="16775"/>
                    <a:pt x="194" y="16911"/>
                    <a:pt x="268" y="16974"/>
                  </a:cubicBezTo>
                  <a:cubicBezTo>
                    <a:pt x="305" y="17006"/>
                    <a:pt x="415" y="16985"/>
                    <a:pt x="409" y="17053"/>
                  </a:cubicBezTo>
                  <a:cubicBezTo>
                    <a:pt x="394" y="17221"/>
                    <a:pt x="126" y="17231"/>
                    <a:pt x="0" y="17231"/>
                  </a:cubicBezTo>
                  <a:cubicBezTo>
                    <a:pt x="247" y="17236"/>
                    <a:pt x="142" y="18668"/>
                    <a:pt x="158" y="18867"/>
                  </a:cubicBezTo>
                  <a:cubicBezTo>
                    <a:pt x="153" y="19061"/>
                    <a:pt x="58" y="19302"/>
                    <a:pt x="84" y="19491"/>
                  </a:cubicBezTo>
                  <a:cubicBezTo>
                    <a:pt x="121" y="19669"/>
                    <a:pt x="189" y="19847"/>
                    <a:pt x="294" y="19999"/>
                  </a:cubicBezTo>
                  <a:cubicBezTo>
                    <a:pt x="319" y="20041"/>
                    <a:pt x="528" y="20158"/>
                    <a:pt x="609" y="20158"/>
                  </a:cubicBezTo>
                  <a:cubicBezTo>
                    <a:pt x="630" y="20158"/>
                    <a:pt x="642" y="20150"/>
                    <a:pt x="640" y="20130"/>
                  </a:cubicBezTo>
                  <a:lnTo>
                    <a:pt x="640" y="20130"/>
                  </a:lnTo>
                  <a:cubicBezTo>
                    <a:pt x="656" y="20262"/>
                    <a:pt x="252" y="20214"/>
                    <a:pt x="404" y="20414"/>
                  </a:cubicBezTo>
                  <a:cubicBezTo>
                    <a:pt x="420" y="20440"/>
                    <a:pt x="635" y="20623"/>
                    <a:pt x="588" y="20676"/>
                  </a:cubicBezTo>
                  <a:cubicBezTo>
                    <a:pt x="586" y="20679"/>
                    <a:pt x="580" y="20680"/>
                    <a:pt x="572" y="20680"/>
                  </a:cubicBezTo>
                  <a:cubicBezTo>
                    <a:pt x="525" y="20680"/>
                    <a:pt x="396" y="20637"/>
                    <a:pt x="324" y="20637"/>
                  </a:cubicBezTo>
                  <a:cubicBezTo>
                    <a:pt x="286" y="20637"/>
                    <a:pt x="264" y="20649"/>
                    <a:pt x="278" y="20686"/>
                  </a:cubicBezTo>
                  <a:cubicBezTo>
                    <a:pt x="333" y="20831"/>
                    <a:pt x="469" y="21076"/>
                    <a:pt x="663" y="21076"/>
                  </a:cubicBezTo>
                  <a:cubicBezTo>
                    <a:pt x="673" y="21076"/>
                    <a:pt x="683" y="21075"/>
                    <a:pt x="693" y="21074"/>
                  </a:cubicBezTo>
                  <a:lnTo>
                    <a:pt x="693" y="21074"/>
                  </a:lnTo>
                  <a:cubicBezTo>
                    <a:pt x="729" y="21163"/>
                    <a:pt x="525" y="21310"/>
                    <a:pt x="467" y="21347"/>
                  </a:cubicBezTo>
                  <a:cubicBezTo>
                    <a:pt x="462" y="21378"/>
                    <a:pt x="336" y="21703"/>
                    <a:pt x="378" y="21714"/>
                  </a:cubicBezTo>
                  <a:cubicBezTo>
                    <a:pt x="488" y="21756"/>
                    <a:pt x="687" y="21698"/>
                    <a:pt x="735" y="21861"/>
                  </a:cubicBezTo>
                  <a:cubicBezTo>
                    <a:pt x="766" y="21981"/>
                    <a:pt x="693" y="22081"/>
                    <a:pt x="750" y="22212"/>
                  </a:cubicBezTo>
                  <a:cubicBezTo>
                    <a:pt x="813" y="22343"/>
                    <a:pt x="892" y="22343"/>
                    <a:pt x="918" y="22479"/>
                  </a:cubicBezTo>
                  <a:cubicBezTo>
                    <a:pt x="944" y="22647"/>
                    <a:pt x="792" y="22726"/>
                    <a:pt x="797" y="22909"/>
                  </a:cubicBezTo>
                  <a:cubicBezTo>
                    <a:pt x="797" y="23021"/>
                    <a:pt x="860" y="23191"/>
                    <a:pt x="1007" y="23191"/>
                  </a:cubicBezTo>
                  <a:cubicBezTo>
                    <a:pt x="1018" y="23191"/>
                    <a:pt x="1031" y="23190"/>
                    <a:pt x="1044" y="23187"/>
                  </a:cubicBezTo>
                  <a:lnTo>
                    <a:pt x="1044" y="23187"/>
                  </a:lnTo>
                  <a:cubicBezTo>
                    <a:pt x="1019" y="23222"/>
                    <a:pt x="854" y="23509"/>
                    <a:pt x="891" y="23509"/>
                  </a:cubicBezTo>
                  <a:cubicBezTo>
                    <a:pt x="893" y="23509"/>
                    <a:pt x="895" y="23508"/>
                    <a:pt x="897" y="23507"/>
                  </a:cubicBezTo>
                  <a:cubicBezTo>
                    <a:pt x="946" y="23486"/>
                    <a:pt x="1052" y="23390"/>
                    <a:pt x="1122" y="23390"/>
                  </a:cubicBezTo>
                  <a:cubicBezTo>
                    <a:pt x="1157" y="23390"/>
                    <a:pt x="1184" y="23413"/>
                    <a:pt x="1191" y="23481"/>
                  </a:cubicBezTo>
                  <a:cubicBezTo>
                    <a:pt x="1201" y="23580"/>
                    <a:pt x="1117" y="23654"/>
                    <a:pt x="1102" y="23748"/>
                  </a:cubicBezTo>
                  <a:cubicBezTo>
                    <a:pt x="1065" y="23942"/>
                    <a:pt x="1112" y="24288"/>
                    <a:pt x="1327" y="24335"/>
                  </a:cubicBezTo>
                  <a:cubicBezTo>
                    <a:pt x="1323" y="24335"/>
                    <a:pt x="1318" y="24334"/>
                    <a:pt x="1314" y="24334"/>
                  </a:cubicBezTo>
                  <a:cubicBezTo>
                    <a:pt x="1198" y="24334"/>
                    <a:pt x="1081" y="24669"/>
                    <a:pt x="1091" y="24744"/>
                  </a:cubicBezTo>
                  <a:cubicBezTo>
                    <a:pt x="1114" y="24739"/>
                    <a:pt x="1134" y="24737"/>
                    <a:pt x="1150" y="24737"/>
                  </a:cubicBezTo>
                  <a:cubicBezTo>
                    <a:pt x="1254" y="24737"/>
                    <a:pt x="1241" y="24831"/>
                    <a:pt x="1264" y="24944"/>
                  </a:cubicBezTo>
                  <a:cubicBezTo>
                    <a:pt x="1283" y="25034"/>
                    <a:pt x="1279" y="25045"/>
                    <a:pt x="1301" y="25045"/>
                  </a:cubicBezTo>
                  <a:cubicBezTo>
                    <a:pt x="1308" y="25045"/>
                    <a:pt x="1318" y="25044"/>
                    <a:pt x="1332" y="25044"/>
                  </a:cubicBezTo>
                  <a:cubicBezTo>
                    <a:pt x="1345" y="25044"/>
                    <a:pt x="1362" y="25045"/>
                    <a:pt x="1385" y="25048"/>
                  </a:cubicBezTo>
                  <a:cubicBezTo>
                    <a:pt x="1547" y="25085"/>
                    <a:pt x="1390" y="25478"/>
                    <a:pt x="1406" y="25589"/>
                  </a:cubicBezTo>
                  <a:cubicBezTo>
                    <a:pt x="1411" y="25667"/>
                    <a:pt x="1510" y="25662"/>
                    <a:pt x="1552" y="25756"/>
                  </a:cubicBezTo>
                  <a:cubicBezTo>
                    <a:pt x="1600" y="25898"/>
                    <a:pt x="1636" y="26039"/>
                    <a:pt x="1657" y="26186"/>
                  </a:cubicBezTo>
                  <a:cubicBezTo>
                    <a:pt x="1715" y="26437"/>
                    <a:pt x="1777" y="26572"/>
                    <a:pt x="2022" y="26645"/>
                  </a:cubicBezTo>
                  <a:lnTo>
                    <a:pt x="2022" y="26645"/>
                  </a:lnTo>
                  <a:cubicBezTo>
                    <a:pt x="1958" y="26627"/>
                    <a:pt x="1884" y="26605"/>
                    <a:pt x="1817" y="26605"/>
                  </a:cubicBezTo>
                  <a:cubicBezTo>
                    <a:pt x="1786" y="26605"/>
                    <a:pt x="1757" y="26610"/>
                    <a:pt x="1731" y="26621"/>
                  </a:cubicBezTo>
                  <a:cubicBezTo>
                    <a:pt x="1610" y="26674"/>
                    <a:pt x="1788" y="26794"/>
                    <a:pt x="1836" y="26815"/>
                  </a:cubicBezTo>
                  <a:cubicBezTo>
                    <a:pt x="2119" y="26941"/>
                    <a:pt x="2061" y="27072"/>
                    <a:pt x="1820" y="27240"/>
                  </a:cubicBezTo>
                  <a:cubicBezTo>
                    <a:pt x="1652" y="27355"/>
                    <a:pt x="2391" y="27466"/>
                    <a:pt x="2072" y="27534"/>
                  </a:cubicBezTo>
                  <a:cubicBezTo>
                    <a:pt x="1874" y="27578"/>
                    <a:pt x="1960" y="27984"/>
                    <a:pt x="2207" y="27984"/>
                  </a:cubicBezTo>
                  <a:cubicBezTo>
                    <a:pt x="2220" y="27984"/>
                    <a:pt x="2233" y="27983"/>
                    <a:pt x="2247" y="27981"/>
                  </a:cubicBezTo>
                  <a:lnTo>
                    <a:pt x="2247" y="27981"/>
                  </a:lnTo>
                  <a:cubicBezTo>
                    <a:pt x="2132" y="28004"/>
                    <a:pt x="2086" y="28087"/>
                    <a:pt x="2040" y="28189"/>
                  </a:cubicBezTo>
                  <a:cubicBezTo>
                    <a:pt x="2014" y="28242"/>
                    <a:pt x="2092" y="28289"/>
                    <a:pt x="2108" y="28362"/>
                  </a:cubicBezTo>
                  <a:cubicBezTo>
                    <a:pt x="2140" y="28493"/>
                    <a:pt x="2066" y="28567"/>
                    <a:pt x="2082" y="28692"/>
                  </a:cubicBezTo>
                  <a:cubicBezTo>
                    <a:pt x="2092" y="28824"/>
                    <a:pt x="2218" y="28881"/>
                    <a:pt x="2239" y="28986"/>
                  </a:cubicBezTo>
                  <a:cubicBezTo>
                    <a:pt x="2265" y="29117"/>
                    <a:pt x="2281" y="29248"/>
                    <a:pt x="2281" y="29379"/>
                  </a:cubicBezTo>
                  <a:cubicBezTo>
                    <a:pt x="2281" y="29579"/>
                    <a:pt x="2234" y="29736"/>
                    <a:pt x="2318" y="29925"/>
                  </a:cubicBezTo>
                  <a:cubicBezTo>
                    <a:pt x="2360" y="30019"/>
                    <a:pt x="2570" y="30082"/>
                    <a:pt x="2580" y="30124"/>
                  </a:cubicBezTo>
                  <a:cubicBezTo>
                    <a:pt x="2591" y="30187"/>
                    <a:pt x="2386" y="30276"/>
                    <a:pt x="2355" y="30354"/>
                  </a:cubicBezTo>
                  <a:cubicBezTo>
                    <a:pt x="2313" y="30465"/>
                    <a:pt x="2496" y="30496"/>
                    <a:pt x="2575" y="30507"/>
                  </a:cubicBezTo>
                  <a:cubicBezTo>
                    <a:pt x="2582" y="30508"/>
                    <a:pt x="2592" y="30508"/>
                    <a:pt x="2604" y="30508"/>
                  </a:cubicBezTo>
                  <a:cubicBezTo>
                    <a:pt x="2639" y="30508"/>
                    <a:pt x="2688" y="30505"/>
                    <a:pt x="2737" y="30505"/>
                  </a:cubicBezTo>
                  <a:cubicBezTo>
                    <a:pt x="2845" y="30505"/>
                    <a:pt x="2951" y="30520"/>
                    <a:pt x="2879" y="30622"/>
                  </a:cubicBezTo>
                  <a:cubicBezTo>
                    <a:pt x="2790" y="30758"/>
                    <a:pt x="2638" y="30832"/>
                    <a:pt x="2606" y="31005"/>
                  </a:cubicBezTo>
                  <a:cubicBezTo>
                    <a:pt x="2570" y="31230"/>
                    <a:pt x="3078" y="31225"/>
                    <a:pt x="2863" y="31456"/>
                  </a:cubicBezTo>
                  <a:cubicBezTo>
                    <a:pt x="2732" y="31597"/>
                    <a:pt x="2910" y="31996"/>
                    <a:pt x="2963" y="32132"/>
                  </a:cubicBezTo>
                  <a:cubicBezTo>
                    <a:pt x="3015" y="32263"/>
                    <a:pt x="3110" y="32378"/>
                    <a:pt x="3099" y="32536"/>
                  </a:cubicBezTo>
                  <a:cubicBezTo>
                    <a:pt x="3099" y="32576"/>
                    <a:pt x="2951" y="32909"/>
                    <a:pt x="2981" y="32909"/>
                  </a:cubicBezTo>
                  <a:cubicBezTo>
                    <a:pt x="2982" y="32909"/>
                    <a:pt x="2983" y="32908"/>
                    <a:pt x="2984" y="32908"/>
                  </a:cubicBezTo>
                  <a:cubicBezTo>
                    <a:pt x="3041" y="32885"/>
                    <a:pt x="3082" y="32817"/>
                    <a:pt x="3137" y="32817"/>
                  </a:cubicBezTo>
                  <a:cubicBezTo>
                    <a:pt x="3157" y="32817"/>
                    <a:pt x="3179" y="32826"/>
                    <a:pt x="3204" y="32850"/>
                  </a:cubicBezTo>
                  <a:cubicBezTo>
                    <a:pt x="3251" y="32903"/>
                    <a:pt x="3277" y="32966"/>
                    <a:pt x="3283" y="33039"/>
                  </a:cubicBezTo>
                  <a:cubicBezTo>
                    <a:pt x="3304" y="33170"/>
                    <a:pt x="3283" y="33395"/>
                    <a:pt x="3110" y="33432"/>
                  </a:cubicBezTo>
                  <a:cubicBezTo>
                    <a:pt x="3185" y="33416"/>
                    <a:pt x="3239" y="33409"/>
                    <a:pt x="3276" y="33409"/>
                  </a:cubicBezTo>
                  <a:cubicBezTo>
                    <a:pt x="3508" y="33409"/>
                    <a:pt x="3090" y="33687"/>
                    <a:pt x="3167" y="33841"/>
                  </a:cubicBezTo>
                  <a:cubicBezTo>
                    <a:pt x="3251" y="33998"/>
                    <a:pt x="3508" y="33956"/>
                    <a:pt x="3581" y="34150"/>
                  </a:cubicBezTo>
                  <a:cubicBezTo>
                    <a:pt x="3602" y="34208"/>
                    <a:pt x="3508" y="34386"/>
                    <a:pt x="3503" y="34460"/>
                  </a:cubicBezTo>
                  <a:cubicBezTo>
                    <a:pt x="3461" y="34764"/>
                    <a:pt x="3707" y="34596"/>
                    <a:pt x="3692" y="34911"/>
                  </a:cubicBezTo>
                  <a:cubicBezTo>
                    <a:pt x="3681" y="35110"/>
                    <a:pt x="3660" y="35236"/>
                    <a:pt x="3755" y="35498"/>
                  </a:cubicBezTo>
                  <a:cubicBezTo>
                    <a:pt x="3786" y="35571"/>
                    <a:pt x="3975" y="35755"/>
                    <a:pt x="3975" y="35755"/>
                  </a:cubicBezTo>
                  <a:cubicBezTo>
                    <a:pt x="4069" y="36085"/>
                    <a:pt x="3943" y="36730"/>
                    <a:pt x="4384" y="36929"/>
                  </a:cubicBezTo>
                  <a:cubicBezTo>
                    <a:pt x="4425" y="36945"/>
                    <a:pt x="4454" y="36950"/>
                    <a:pt x="4476" y="36950"/>
                  </a:cubicBezTo>
                  <a:cubicBezTo>
                    <a:pt x="4527" y="36950"/>
                    <a:pt x="4541" y="36923"/>
                    <a:pt x="4570" y="36923"/>
                  </a:cubicBezTo>
                  <a:cubicBezTo>
                    <a:pt x="4592" y="36923"/>
                    <a:pt x="4624" y="36939"/>
                    <a:pt x="4688" y="36997"/>
                  </a:cubicBezTo>
                  <a:cubicBezTo>
                    <a:pt x="4698" y="37097"/>
                    <a:pt x="4740" y="37197"/>
                    <a:pt x="4819" y="37270"/>
                  </a:cubicBezTo>
                  <a:cubicBezTo>
                    <a:pt x="4826" y="37277"/>
                    <a:pt x="4833" y="37280"/>
                    <a:pt x="4841" y="37280"/>
                  </a:cubicBezTo>
                  <a:cubicBezTo>
                    <a:pt x="4867" y="37280"/>
                    <a:pt x="4900" y="37247"/>
                    <a:pt x="4945" y="37247"/>
                  </a:cubicBezTo>
                  <a:cubicBezTo>
                    <a:pt x="4956" y="37247"/>
                    <a:pt x="4969" y="37249"/>
                    <a:pt x="4981" y="37254"/>
                  </a:cubicBezTo>
                  <a:cubicBezTo>
                    <a:pt x="5306" y="37400"/>
                    <a:pt x="5905" y="37955"/>
                    <a:pt x="6391" y="37955"/>
                  </a:cubicBezTo>
                  <a:cubicBezTo>
                    <a:pt x="6502" y="37955"/>
                    <a:pt x="6607" y="37926"/>
                    <a:pt x="6701" y="37857"/>
                  </a:cubicBezTo>
                  <a:lnTo>
                    <a:pt x="6701" y="37857"/>
                  </a:lnTo>
                  <a:cubicBezTo>
                    <a:pt x="6713" y="37860"/>
                    <a:pt x="6722" y="37862"/>
                    <a:pt x="6728" y="37865"/>
                  </a:cubicBezTo>
                  <a:lnTo>
                    <a:pt x="6728" y="37865"/>
                  </a:lnTo>
                  <a:cubicBezTo>
                    <a:pt x="6814" y="37824"/>
                    <a:pt x="6866" y="37625"/>
                    <a:pt x="6880" y="37412"/>
                  </a:cubicBezTo>
                  <a:lnTo>
                    <a:pt x="6880" y="37412"/>
                  </a:lnTo>
                  <a:cubicBezTo>
                    <a:pt x="6940" y="37533"/>
                    <a:pt x="7126" y="37629"/>
                    <a:pt x="7271" y="37629"/>
                  </a:cubicBezTo>
                  <a:cubicBezTo>
                    <a:pt x="7407" y="37629"/>
                    <a:pt x="7506" y="37544"/>
                    <a:pt x="7428" y="37316"/>
                  </a:cubicBezTo>
                  <a:lnTo>
                    <a:pt x="7428" y="37316"/>
                  </a:lnTo>
                  <a:cubicBezTo>
                    <a:pt x="7453" y="37360"/>
                    <a:pt x="7521" y="37374"/>
                    <a:pt x="7608" y="37374"/>
                  </a:cubicBezTo>
                  <a:cubicBezTo>
                    <a:pt x="7751" y="37374"/>
                    <a:pt x="7946" y="37337"/>
                    <a:pt x="8094" y="37337"/>
                  </a:cubicBezTo>
                  <a:cubicBezTo>
                    <a:pt x="8159" y="37337"/>
                    <a:pt x="8215" y="37344"/>
                    <a:pt x="8253" y="37364"/>
                  </a:cubicBezTo>
                  <a:cubicBezTo>
                    <a:pt x="8288" y="37386"/>
                    <a:pt x="8313" y="37396"/>
                    <a:pt x="8333" y="37396"/>
                  </a:cubicBezTo>
                  <a:cubicBezTo>
                    <a:pt x="8392" y="37396"/>
                    <a:pt x="8397" y="37309"/>
                    <a:pt x="8452" y="37233"/>
                  </a:cubicBezTo>
                  <a:cubicBezTo>
                    <a:pt x="8531" y="37123"/>
                    <a:pt x="8667" y="37076"/>
                    <a:pt x="8751" y="36971"/>
                  </a:cubicBezTo>
                  <a:cubicBezTo>
                    <a:pt x="9181" y="36510"/>
                    <a:pt x="9559" y="35975"/>
                    <a:pt x="9784" y="35388"/>
                  </a:cubicBezTo>
                  <a:cubicBezTo>
                    <a:pt x="9961" y="35064"/>
                    <a:pt x="10216" y="34152"/>
                    <a:pt x="9694" y="34152"/>
                  </a:cubicBezTo>
                  <a:cubicBezTo>
                    <a:pt x="9675" y="34152"/>
                    <a:pt x="9654" y="34153"/>
                    <a:pt x="9632" y="34156"/>
                  </a:cubicBezTo>
                  <a:cubicBezTo>
                    <a:pt x="9601" y="34156"/>
                    <a:pt x="9202" y="34145"/>
                    <a:pt x="9317" y="34077"/>
                  </a:cubicBezTo>
                  <a:cubicBezTo>
                    <a:pt x="9422" y="34009"/>
                    <a:pt x="9538" y="33920"/>
                    <a:pt x="9663" y="33894"/>
                  </a:cubicBezTo>
                  <a:cubicBezTo>
                    <a:pt x="9721" y="33883"/>
                    <a:pt x="10366" y="33652"/>
                    <a:pt x="10350" y="33637"/>
                  </a:cubicBezTo>
                  <a:cubicBezTo>
                    <a:pt x="10308" y="33605"/>
                    <a:pt x="10261" y="33647"/>
                    <a:pt x="10209" y="33574"/>
                  </a:cubicBezTo>
                  <a:cubicBezTo>
                    <a:pt x="10162" y="33495"/>
                    <a:pt x="10130" y="33411"/>
                    <a:pt x="10114" y="33322"/>
                  </a:cubicBezTo>
                  <a:cubicBezTo>
                    <a:pt x="10083" y="33191"/>
                    <a:pt x="10041" y="32976"/>
                    <a:pt x="10224" y="32939"/>
                  </a:cubicBezTo>
                  <a:lnTo>
                    <a:pt x="10224" y="32939"/>
                  </a:lnTo>
                  <a:cubicBezTo>
                    <a:pt x="10193" y="32946"/>
                    <a:pt x="10165" y="32949"/>
                    <a:pt x="10142" y="32949"/>
                  </a:cubicBezTo>
                  <a:cubicBezTo>
                    <a:pt x="9915" y="32949"/>
                    <a:pt x="10046" y="32677"/>
                    <a:pt x="9789" y="32677"/>
                  </a:cubicBezTo>
                  <a:cubicBezTo>
                    <a:pt x="9637" y="32677"/>
                    <a:pt x="9302" y="32640"/>
                    <a:pt x="9527" y="32415"/>
                  </a:cubicBezTo>
                  <a:cubicBezTo>
                    <a:pt x="9637" y="32310"/>
                    <a:pt x="9779" y="32326"/>
                    <a:pt x="9857" y="32184"/>
                  </a:cubicBezTo>
                  <a:cubicBezTo>
                    <a:pt x="9910" y="32085"/>
                    <a:pt x="9878" y="31969"/>
                    <a:pt x="9747" y="31964"/>
                  </a:cubicBezTo>
                  <a:cubicBezTo>
                    <a:pt x="9616" y="31959"/>
                    <a:pt x="9653" y="31917"/>
                    <a:pt x="9621" y="31775"/>
                  </a:cubicBezTo>
                  <a:cubicBezTo>
                    <a:pt x="9606" y="31702"/>
                    <a:pt x="9700" y="31728"/>
                    <a:pt x="9758" y="31691"/>
                  </a:cubicBezTo>
                  <a:cubicBezTo>
                    <a:pt x="9978" y="31539"/>
                    <a:pt x="9417" y="31272"/>
                    <a:pt x="9601" y="31026"/>
                  </a:cubicBezTo>
                  <a:cubicBezTo>
                    <a:pt x="9569" y="30879"/>
                    <a:pt x="9171" y="30758"/>
                    <a:pt x="9234" y="30701"/>
                  </a:cubicBezTo>
                  <a:cubicBezTo>
                    <a:pt x="9265" y="30674"/>
                    <a:pt x="9480" y="30564"/>
                    <a:pt x="9443" y="30517"/>
                  </a:cubicBezTo>
                  <a:cubicBezTo>
                    <a:pt x="9418" y="30488"/>
                    <a:pt x="9380" y="30482"/>
                    <a:pt x="9339" y="30482"/>
                  </a:cubicBezTo>
                  <a:cubicBezTo>
                    <a:pt x="9311" y="30482"/>
                    <a:pt x="9282" y="30484"/>
                    <a:pt x="9253" y="30484"/>
                  </a:cubicBezTo>
                  <a:cubicBezTo>
                    <a:pt x="9210" y="30484"/>
                    <a:pt x="9167" y="30478"/>
                    <a:pt x="9134" y="30449"/>
                  </a:cubicBezTo>
                  <a:lnTo>
                    <a:pt x="9511" y="30208"/>
                  </a:lnTo>
                  <a:cubicBezTo>
                    <a:pt x="9291" y="30160"/>
                    <a:pt x="9129" y="30040"/>
                    <a:pt x="9207" y="29788"/>
                  </a:cubicBezTo>
                  <a:cubicBezTo>
                    <a:pt x="9254" y="29668"/>
                    <a:pt x="9260" y="29542"/>
                    <a:pt x="9228" y="29416"/>
                  </a:cubicBezTo>
                  <a:cubicBezTo>
                    <a:pt x="9218" y="29387"/>
                    <a:pt x="9160" y="29324"/>
                    <a:pt x="9133" y="29324"/>
                  </a:cubicBezTo>
                  <a:cubicBezTo>
                    <a:pt x="9122" y="29324"/>
                    <a:pt x="9116" y="29336"/>
                    <a:pt x="9122" y="29367"/>
                  </a:cubicBezTo>
                  <a:lnTo>
                    <a:pt x="9122" y="29367"/>
                  </a:lnTo>
                  <a:lnTo>
                    <a:pt x="9066" y="29101"/>
                  </a:lnTo>
                  <a:cubicBezTo>
                    <a:pt x="9048" y="29020"/>
                    <a:pt x="9042" y="29002"/>
                    <a:pt x="9032" y="29002"/>
                  </a:cubicBezTo>
                  <a:cubicBezTo>
                    <a:pt x="9024" y="29002"/>
                    <a:pt x="9012" y="29013"/>
                    <a:pt x="8989" y="29013"/>
                  </a:cubicBezTo>
                  <a:cubicBezTo>
                    <a:pt x="8974" y="29013"/>
                    <a:pt x="8953" y="29008"/>
                    <a:pt x="8924" y="28991"/>
                  </a:cubicBezTo>
                  <a:cubicBezTo>
                    <a:pt x="8840" y="28939"/>
                    <a:pt x="8935" y="28598"/>
                    <a:pt x="8935" y="28509"/>
                  </a:cubicBezTo>
                  <a:cubicBezTo>
                    <a:pt x="8935" y="28394"/>
                    <a:pt x="8945" y="28152"/>
                    <a:pt x="8825" y="28074"/>
                  </a:cubicBezTo>
                  <a:cubicBezTo>
                    <a:pt x="8725" y="28011"/>
                    <a:pt x="8473" y="28131"/>
                    <a:pt x="8673" y="27859"/>
                  </a:cubicBezTo>
                  <a:cubicBezTo>
                    <a:pt x="8795" y="27773"/>
                    <a:pt x="8854" y="27571"/>
                    <a:pt x="8753" y="27571"/>
                  </a:cubicBezTo>
                  <a:cubicBezTo>
                    <a:pt x="8724" y="27571"/>
                    <a:pt x="8683" y="27587"/>
                    <a:pt x="8625" y="27628"/>
                  </a:cubicBezTo>
                  <a:cubicBezTo>
                    <a:pt x="8593" y="27635"/>
                    <a:pt x="8563" y="27639"/>
                    <a:pt x="8536" y="27639"/>
                  </a:cubicBezTo>
                  <a:cubicBezTo>
                    <a:pt x="8363" y="27639"/>
                    <a:pt x="8306" y="27502"/>
                    <a:pt x="8410" y="27334"/>
                  </a:cubicBezTo>
                  <a:cubicBezTo>
                    <a:pt x="8494" y="27198"/>
                    <a:pt x="8683" y="27167"/>
                    <a:pt x="8526" y="26967"/>
                  </a:cubicBezTo>
                  <a:cubicBezTo>
                    <a:pt x="8505" y="26941"/>
                    <a:pt x="8148" y="26705"/>
                    <a:pt x="8195" y="26684"/>
                  </a:cubicBezTo>
                  <a:cubicBezTo>
                    <a:pt x="8199" y="26683"/>
                    <a:pt x="8203" y="26682"/>
                    <a:pt x="8207" y="26682"/>
                  </a:cubicBezTo>
                  <a:cubicBezTo>
                    <a:pt x="8253" y="26682"/>
                    <a:pt x="8361" y="26765"/>
                    <a:pt x="8434" y="26765"/>
                  </a:cubicBezTo>
                  <a:cubicBezTo>
                    <a:pt x="8460" y="26765"/>
                    <a:pt x="8481" y="26754"/>
                    <a:pt x="8494" y="26726"/>
                  </a:cubicBezTo>
                  <a:cubicBezTo>
                    <a:pt x="8541" y="26627"/>
                    <a:pt x="8290" y="26443"/>
                    <a:pt x="8232" y="26391"/>
                  </a:cubicBezTo>
                  <a:cubicBezTo>
                    <a:pt x="8206" y="26254"/>
                    <a:pt x="8159" y="26102"/>
                    <a:pt x="8232" y="25966"/>
                  </a:cubicBezTo>
                  <a:cubicBezTo>
                    <a:pt x="8295" y="25856"/>
                    <a:pt x="8321" y="25730"/>
                    <a:pt x="8300" y="25604"/>
                  </a:cubicBezTo>
                  <a:cubicBezTo>
                    <a:pt x="8285" y="25447"/>
                    <a:pt x="8227" y="25290"/>
                    <a:pt x="8143" y="25159"/>
                  </a:cubicBezTo>
                  <a:cubicBezTo>
                    <a:pt x="8054" y="25022"/>
                    <a:pt x="7865" y="24991"/>
                    <a:pt x="7996" y="24865"/>
                  </a:cubicBezTo>
                  <a:cubicBezTo>
                    <a:pt x="8127" y="24729"/>
                    <a:pt x="8153" y="24524"/>
                    <a:pt x="8059" y="24362"/>
                  </a:cubicBezTo>
                  <a:cubicBezTo>
                    <a:pt x="8034" y="24312"/>
                    <a:pt x="7993" y="24296"/>
                    <a:pt x="7945" y="24296"/>
                  </a:cubicBezTo>
                  <a:cubicBezTo>
                    <a:pt x="7883" y="24296"/>
                    <a:pt x="7809" y="24324"/>
                    <a:pt x="7750" y="24335"/>
                  </a:cubicBezTo>
                  <a:cubicBezTo>
                    <a:pt x="8127" y="24257"/>
                    <a:pt x="7918" y="23795"/>
                    <a:pt x="7724" y="23691"/>
                  </a:cubicBezTo>
                  <a:cubicBezTo>
                    <a:pt x="7603" y="23633"/>
                    <a:pt x="7587" y="23470"/>
                    <a:pt x="7697" y="23397"/>
                  </a:cubicBezTo>
                  <a:cubicBezTo>
                    <a:pt x="7713" y="23386"/>
                    <a:pt x="7728" y="23382"/>
                    <a:pt x="7743" y="23382"/>
                  </a:cubicBezTo>
                  <a:cubicBezTo>
                    <a:pt x="7779" y="23382"/>
                    <a:pt x="7815" y="23403"/>
                    <a:pt x="7848" y="23403"/>
                  </a:cubicBezTo>
                  <a:cubicBezTo>
                    <a:pt x="7869" y="23403"/>
                    <a:pt x="7888" y="23396"/>
                    <a:pt x="7907" y="23371"/>
                  </a:cubicBezTo>
                  <a:cubicBezTo>
                    <a:pt x="7970" y="23287"/>
                    <a:pt x="7828" y="23234"/>
                    <a:pt x="7786" y="23187"/>
                  </a:cubicBezTo>
                  <a:cubicBezTo>
                    <a:pt x="7682" y="23077"/>
                    <a:pt x="7666" y="22904"/>
                    <a:pt x="7750" y="22778"/>
                  </a:cubicBezTo>
                  <a:cubicBezTo>
                    <a:pt x="7975" y="22731"/>
                    <a:pt x="7619" y="22584"/>
                    <a:pt x="7582" y="22516"/>
                  </a:cubicBezTo>
                  <a:cubicBezTo>
                    <a:pt x="7493" y="22338"/>
                    <a:pt x="7550" y="22091"/>
                    <a:pt x="7398" y="21955"/>
                  </a:cubicBezTo>
                  <a:cubicBezTo>
                    <a:pt x="7267" y="21834"/>
                    <a:pt x="7246" y="21614"/>
                    <a:pt x="7257" y="21452"/>
                  </a:cubicBezTo>
                  <a:cubicBezTo>
                    <a:pt x="7262" y="21263"/>
                    <a:pt x="7325" y="20933"/>
                    <a:pt x="7142" y="20796"/>
                  </a:cubicBezTo>
                  <a:cubicBezTo>
                    <a:pt x="7073" y="20744"/>
                    <a:pt x="7257" y="20613"/>
                    <a:pt x="7283" y="20550"/>
                  </a:cubicBezTo>
                  <a:cubicBezTo>
                    <a:pt x="7330" y="20435"/>
                    <a:pt x="7189" y="20414"/>
                    <a:pt x="7168" y="20288"/>
                  </a:cubicBezTo>
                  <a:cubicBezTo>
                    <a:pt x="7163" y="20141"/>
                    <a:pt x="7136" y="19999"/>
                    <a:pt x="7094" y="19863"/>
                  </a:cubicBezTo>
                  <a:cubicBezTo>
                    <a:pt x="7042" y="19716"/>
                    <a:pt x="6911" y="19784"/>
                    <a:pt x="7005" y="19601"/>
                  </a:cubicBezTo>
                  <a:cubicBezTo>
                    <a:pt x="7095" y="19431"/>
                    <a:pt x="7233" y="19074"/>
                    <a:pt x="6890" y="19074"/>
                  </a:cubicBezTo>
                  <a:cubicBezTo>
                    <a:pt x="6873" y="19074"/>
                    <a:pt x="6856" y="19075"/>
                    <a:pt x="6837" y="19077"/>
                  </a:cubicBezTo>
                  <a:cubicBezTo>
                    <a:pt x="7257" y="19035"/>
                    <a:pt x="7047" y="18159"/>
                    <a:pt x="6885" y="17986"/>
                  </a:cubicBezTo>
                  <a:cubicBezTo>
                    <a:pt x="6743" y="17834"/>
                    <a:pt x="7398" y="17635"/>
                    <a:pt x="7016" y="17451"/>
                  </a:cubicBezTo>
                  <a:cubicBezTo>
                    <a:pt x="6848" y="17367"/>
                    <a:pt x="6633" y="17320"/>
                    <a:pt x="6837" y="17158"/>
                  </a:cubicBezTo>
                  <a:cubicBezTo>
                    <a:pt x="6837" y="17107"/>
                    <a:pt x="6842" y="16779"/>
                    <a:pt x="6814" y="16779"/>
                  </a:cubicBezTo>
                  <a:cubicBezTo>
                    <a:pt x="6813" y="16779"/>
                    <a:pt x="6812" y="16780"/>
                    <a:pt x="6811" y="16780"/>
                  </a:cubicBezTo>
                  <a:cubicBezTo>
                    <a:pt x="6813" y="16779"/>
                    <a:pt x="6814" y="16779"/>
                    <a:pt x="6816" y="16779"/>
                  </a:cubicBezTo>
                  <a:cubicBezTo>
                    <a:pt x="6835" y="16779"/>
                    <a:pt x="6882" y="16833"/>
                    <a:pt x="6927" y="16833"/>
                  </a:cubicBezTo>
                  <a:cubicBezTo>
                    <a:pt x="6943" y="16833"/>
                    <a:pt x="6959" y="16826"/>
                    <a:pt x="6974" y="16806"/>
                  </a:cubicBezTo>
                  <a:cubicBezTo>
                    <a:pt x="7021" y="16738"/>
                    <a:pt x="7000" y="16633"/>
                    <a:pt x="7010" y="16560"/>
                  </a:cubicBezTo>
                  <a:cubicBezTo>
                    <a:pt x="7037" y="16366"/>
                    <a:pt x="7220" y="16161"/>
                    <a:pt x="7215" y="15978"/>
                  </a:cubicBezTo>
                  <a:lnTo>
                    <a:pt x="7215" y="15978"/>
                  </a:lnTo>
                  <a:cubicBezTo>
                    <a:pt x="7143" y="16064"/>
                    <a:pt x="6997" y="16115"/>
                    <a:pt x="6854" y="16115"/>
                  </a:cubicBezTo>
                  <a:cubicBezTo>
                    <a:pt x="6735" y="16115"/>
                    <a:pt x="6618" y="16080"/>
                    <a:pt x="6549" y="15999"/>
                  </a:cubicBezTo>
                  <a:cubicBezTo>
                    <a:pt x="6559" y="15927"/>
                    <a:pt x="6602" y="15904"/>
                    <a:pt x="6656" y="15904"/>
                  </a:cubicBezTo>
                  <a:cubicBezTo>
                    <a:pt x="6743" y="15904"/>
                    <a:pt x="6859" y="15965"/>
                    <a:pt x="6911" y="15978"/>
                  </a:cubicBezTo>
                  <a:cubicBezTo>
                    <a:pt x="6921" y="15981"/>
                    <a:pt x="6929" y="15982"/>
                    <a:pt x="6937" y="15982"/>
                  </a:cubicBezTo>
                  <a:cubicBezTo>
                    <a:pt x="7043" y="15982"/>
                    <a:pt x="6982" y="15737"/>
                    <a:pt x="7016" y="15669"/>
                  </a:cubicBezTo>
                  <a:cubicBezTo>
                    <a:pt x="7052" y="15595"/>
                    <a:pt x="7304" y="15501"/>
                    <a:pt x="7246" y="15448"/>
                  </a:cubicBezTo>
                  <a:cubicBezTo>
                    <a:pt x="7183" y="15386"/>
                    <a:pt x="7058" y="15338"/>
                    <a:pt x="7126" y="15233"/>
                  </a:cubicBezTo>
                  <a:cubicBezTo>
                    <a:pt x="7236" y="15071"/>
                    <a:pt x="7398" y="14992"/>
                    <a:pt x="7456" y="14809"/>
                  </a:cubicBezTo>
                  <a:lnTo>
                    <a:pt x="7456" y="14809"/>
                  </a:lnTo>
                  <a:cubicBezTo>
                    <a:pt x="7447" y="14813"/>
                    <a:pt x="7439" y="14815"/>
                    <a:pt x="7432" y="14815"/>
                  </a:cubicBezTo>
                  <a:cubicBezTo>
                    <a:pt x="7298" y="14815"/>
                    <a:pt x="7530" y="14102"/>
                    <a:pt x="7530" y="14017"/>
                  </a:cubicBezTo>
                  <a:cubicBezTo>
                    <a:pt x="7519" y="13954"/>
                    <a:pt x="7262" y="14001"/>
                    <a:pt x="7204" y="13881"/>
                  </a:cubicBezTo>
                  <a:cubicBezTo>
                    <a:pt x="7171" y="13802"/>
                    <a:pt x="7241" y="13778"/>
                    <a:pt x="7330" y="13778"/>
                  </a:cubicBezTo>
                  <a:cubicBezTo>
                    <a:pt x="7419" y="13778"/>
                    <a:pt x="7526" y="13802"/>
                    <a:pt x="7570" y="13815"/>
                  </a:cubicBezTo>
                  <a:lnTo>
                    <a:pt x="7570" y="13815"/>
                  </a:lnTo>
                  <a:cubicBezTo>
                    <a:pt x="7486" y="13785"/>
                    <a:pt x="7370" y="13675"/>
                    <a:pt x="7477" y="13619"/>
                  </a:cubicBezTo>
                  <a:cubicBezTo>
                    <a:pt x="7503" y="13605"/>
                    <a:pt x="7529" y="13601"/>
                    <a:pt x="7555" y="13601"/>
                  </a:cubicBezTo>
                  <a:cubicBezTo>
                    <a:pt x="7615" y="13601"/>
                    <a:pt x="7674" y="13624"/>
                    <a:pt x="7723" y="13624"/>
                  </a:cubicBezTo>
                  <a:cubicBezTo>
                    <a:pt x="7747" y="13624"/>
                    <a:pt x="7768" y="13618"/>
                    <a:pt x="7786" y="13603"/>
                  </a:cubicBezTo>
                  <a:cubicBezTo>
                    <a:pt x="7828" y="13566"/>
                    <a:pt x="7519" y="13367"/>
                    <a:pt x="7613" y="13241"/>
                  </a:cubicBezTo>
                  <a:cubicBezTo>
                    <a:pt x="7640" y="13204"/>
                    <a:pt x="8012" y="13115"/>
                    <a:pt x="7886" y="13063"/>
                  </a:cubicBezTo>
                  <a:cubicBezTo>
                    <a:pt x="7860" y="13052"/>
                    <a:pt x="7831" y="13052"/>
                    <a:pt x="7803" y="13052"/>
                  </a:cubicBezTo>
                  <a:cubicBezTo>
                    <a:pt x="7747" y="13052"/>
                    <a:pt x="7697" y="13052"/>
                    <a:pt x="7687" y="12968"/>
                  </a:cubicBezTo>
                  <a:cubicBezTo>
                    <a:pt x="7682" y="12927"/>
                    <a:pt x="7703" y="12885"/>
                    <a:pt x="7744" y="12864"/>
                  </a:cubicBezTo>
                  <a:cubicBezTo>
                    <a:pt x="7758" y="12858"/>
                    <a:pt x="7773" y="12855"/>
                    <a:pt x="7788" y="12855"/>
                  </a:cubicBezTo>
                  <a:cubicBezTo>
                    <a:pt x="7877" y="12855"/>
                    <a:pt x="7986" y="12943"/>
                    <a:pt x="8062" y="12943"/>
                  </a:cubicBezTo>
                  <a:cubicBezTo>
                    <a:pt x="8086" y="12943"/>
                    <a:pt x="8106" y="12934"/>
                    <a:pt x="8122" y="12911"/>
                  </a:cubicBezTo>
                  <a:cubicBezTo>
                    <a:pt x="8185" y="12827"/>
                    <a:pt x="8222" y="12733"/>
                    <a:pt x="8243" y="12633"/>
                  </a:cubicBezTo>
                  <a:cubicBezTo>
                    <a:pt x="8243" y="12596"/>
                    <a:pt x="8174" y="12512"/>
                    <a:pt x="8174" y="12512"/>
                  </a:cubicBezTo>
                  <a:cubicBezTo>
                    <a:pt x="8264" y="12360"/>
                    <a:pt x="8337" y="12208"/>
                    <a:pt x="8400" y="12046"/>
                  </a:cubicBezTo>
                  <a:cubicBezTo>
                    <a:pt x="8441" y="11918"/>
                    <a:pt x="8417" y="11836"/>
                    <a:pt x="8347" y="11836"/>
                  </a:cubicBezTo>
                  <a:cubicBezTo>
                    <a:pt x="8310" y="11836"/>
                    <a:pt x="8260" y="11859"/>
                    <a:pt x="8201" y="11909"/>
                  </a:cubicBezTo>
                  <a:cubicBezTo>
                    <a:pt x="8274" y="11768"/>
                    <a:pt x="8347" y="11621"/>
                    <a:pt x="8536" y="11595"/>
                  </a:cubicBezTo>
                  <a:cubicBezTo>
                    <a:pt x="8683" y="11569"/>
                    <a:pt x="8919" y="11532"/>
                    <a:pt x="8893" y="11348"/>
                  </a:cubicBezTo>
                  <a:cubicBezTo>
                    <a:pt x="8877" y="11212"/>
                    <a:pt x="8825" y="11175"/>
                    <a:pt x="8893" y="11034"/>
                  </a:cubicBezTo>
                  <a:cubicBezTo>
                    <a:pt x="8924" y="10992"/>
                    <a:pt x="9008" y="10913"/>
                    <a:pt x="9024" y="10855"/>
                  </a:cubicBezTo>
                  <a:cubicBezTo>
                    <a:pt x="8998" y="10835"/>
                    <a:pt x="8945" y="10808"/>
                    <a:pt x="8950" y="10766"/>
                  </a:cubicBezTo>
                  <a:cubicBezTo>
                    <a:pt x="8961" y="10609"/>
                    <a:pt x="9155" y="10488"/>
                    <a:pt x="9207" y="10336"/>
                  </a:cubicBezTo>
                  <a:cubicBezTo>
                    <a:pt x="9257" y="10193"/>
                    <a:pt x="9246" y="10025"/>
                    <a:pt x="9408" y="10025"/>
                  </a:cubicBezTo>
                  <a:cubicBezTo>
                    <a:pt x="9418" y="10025"/>
                    <a:pt x="9427" y="10026"/>
                    <a:pt x="9438" y="10027"/>
                  </a:cubicBezTo>
                  <a:cubicBezTo>
                    <a:pt x="9442" y="10028"/>
                    <a:pt x="9445" y="10028"/>
                    <a:pt x="9449" y="10028"/>
                  </a:cubicBezTo>
                  <a:cubicBezTo>
                    <a:pt x="9570" y="10028"/>
                    <a:pt x="9757" y="9788"/>
                    <a:pt x="9737" y="9676"/>
                  </a:cubicBezTo>
                  <a:cubicBezTo>
                    <a:pt x="9727" y="9633"/>
                    <a:pt x="9695" y="9618"/>
                    <a:pt x="9655" y="9618"/>
                  </a:cubicBezTo>
                  <a:cubicBezTo>
                    <a:pt x="9574" y="9618"/>
                    <a:pt x="9459" y="9684"/>
                    <a:pt x="9438" y="9712"/>
                  </a:cubicBezTo>
                  <a:cubicBezTo>
                    <a:pt x="9501" y="9613"/>
                    <a:pt x="9595" y="9545"/>
                    <a:pt x="9700" y="9508"/>
                  </a:cubicBezTo>
                  <a:cubicBezTo>
                    <a:pt x="9810" y="9482"/>
                    <a:pt x="9915" y="9508"/>
                    <a:pt x="10009" y="9456"/>
                  </a:cubicBezTo>
                  <a:cubicBezTo>
                    <a:pt x="10177" y="9366"/>
                    <a:pt x="10088" y="9199"/>
                    <a:pt x="10277" y="9151"/>
                  </a:cubicBezTo>
                  <a:cubicBezTo>
                    <a:pt x="10284" y="9149"/>
                    <a:pt x="10293" y="9148"/>
                    <a:pt x="10304" y="9148"/>
                  </a:cubicBezTo>
                  <a:cubicBezTo>
                    <a:pt x="10364" y="9148"/>
                    <a:pt x="10478" y="9176"/>
                    <a:pt x="10556" y="9176"/>
                  </a:cubicBezTo>
                  <a:cubicBezTo>
                    <a:pt x="10628" y="9176"/>
                    <a:pt x="10670" y="9152"/>
                    <a:pt x="10607" y="9057"/>
                  </a:cubicBezTo>
                  <a:cubicBezTo>
                    <a:pt x="10524" y="8928"/>
                    <a:pt x="10380" y="8716"/>
                    <a:pt x="10619" y="8716"/>
                  </a:cubicBezTo>
                  <a:cubicBezTo>
                    <a:pt x="10622" y="8716"/>
                    <a:pt x="10625" y="8716"/>
                    <a:pt x="10628" y="8716"/>
                  </a:cubicBezTo>
                  <a:cubicBezTo>
                    <a:pt x="10742" y="8716"/>
                    <a:pt x="10806" y="8761"/>
                    <a:pt x="10895" y="8761"/>
                  </a:cubicBezTo>
                  <a:cubicBezTo>
                    <a:pt x="10925" y="8761"/>
                    <a:pt x="10957" y="8756"/>
                    <a:pt x="10995" y="8743"/>
                  </a:cubicBezTo>
                  <a:cubicBezTo>
                    <a:pt x="11042" y="8727"/>
                    <a:pt x="11367" y="8559"/>
                    <a:pt x="11315" y="8475"/>
                  </a:cubicBezTo>
                  <a:cubicBezTo>
                    <a:pt x="11284" y="8412"/>
                    <a:pt x="10990" y="8234"/>
                    <a:pt x="11184" y="8150"/>
                  </a:cubicBezTo>
                  <a:cubicBezTo>
                    <a:pt x="11203" y="8141"/>
                    <a:pt x="11220" y="8137"/>
                    <a:pt x="11236" y="8137"/>
                  </a:cubicBezTo>
                  <a:cubicBezTo>
                    <a:pt x="11338" y="8137"/>
                    <a:pt x="11366" y="8309"/>
                    <a:pt x="11457" y="8355"/>
                  </a:cubicBezTo>
                  <a:cubicBezTo>
                    <a:pt x="11457" y="8355"/>
                    <a:pt x="11436" y="8061"/>
                    <a:pt x="11441" y="8035"/>
                  </a:cubicBezTo>
                  <a:cubicBezTo>
                    <a:pt x="11454" y="7958"/>
                    <a:pt x="11477" y="7932"/>
                    <a:pt x="11508" y="7932"/>
                  </a:cubicBezTo>
                  <a:cubicBezTo>
                    <a:pt x="11539" y="7932"/>
                    <a:pt x="11578" y="7956"/>
                    <a:pt x="11624" y="7982"/>
                  </a:cubicBezTo>
                  <a:cubicBezTo>
                    <a:pt x="11664" y="8004"/>
                    <a:pt x="11720" y="8013"/>
                    <a:pt x="11781" y="8013"/>
                  </a:cubicBezTo>
                  <a:cubicBezTo>
                    <a:pt x="11943" y="8013"/>
                    <a:pt x="12145" y="7947"/>
                    <a:pt x="12206" y="7867"/>
                  </a:cubicBezTo>
                  <a:cubicBezTo>
                    <a:pt x="12306" y="7725"/>
                    <a:pt x="11949" y="7421"/>
                    <a:pt x="12012" y="7385"/>
                  </a:cubicBezTo>
                  <a:cubicBezTo>
                    <a:pt x="12030" y="7372"/>
                    <a:pt x="12048" y="7367"/>
                    <a:pt x="12065" y="7367"/>
                  </a:cubicBezTo>
                  <a:cubicBezTo>
                    <a:pt x="12133" y="7367"/>
                    <a:pt x="12196" y="7448"/>
                    <a:pt x="12259" y="7468"/>
                  </a:cubicBezTo>
                  <a:cubicBezTo>
                    <a:pt x="12314" y="7487"/>
                    <a:pt x="12370" y="7496"/>
                    <a:pt x="12427" y="7496"/>
                  </a:cubicBezTo>
                  <a:cubicBezTo>
                    <a:pt x="12483" y="7496"/>
                    <a:pt x="12539" y="7487"/>
                    <a:pt x="12594" y="7468"/>
                  </a:cubicBezTo>
                  <a:cubicBezTo>
                    <a:pt x="12612" y="7463"/>
                    <a:pt x="12633" y="7460"/>
                    <a:pt x="12657" y="7460"/>
                  </a:cubicBezTo>
                  <a:cubicBezTo>
                    <a:pt x="12780" y="7460"/>
                    <a:pt x="12971" y="7526"/>
                    <a:pt x="13087" y="7526"/>
                  </a:cubicBezTo>
                  <a:cubicBezTo>
                    <a:pt x="13129" y="7526"/>
                    <a:pt x="13161" y="7518"/>
                    <a:pt x="13176" y="7495"/>
                  </a:cubicBezTo>
                  <a:cubicBezTo>
                    <a:pt x="13209" y="7448"/>
                    <a:pt x="13213" y="7238"/>
                    <a:pt x="13269" y="7238"/>
                  </a:cubicBezTo>
                  <a:cubicBezTo>
                    <a:pt x="13276" y="7238"/>
                    <a:pt x="13283" y="7241"/>
                    <a:pt x="13292" y="7248"/>
                  </a:cubicBezTo>
                  <a:cubicBezTo>
                    <a:pt x="13353" y="7295"/>
                    <a:pt x="13380" y="7355"/>
                    <a:pt x="13454" y="7355"/>
                  </a:cubicBezTo>
                  <a:cubicBezTo>
                    <a:pt x="13462" y="7355"/>
                    <a:pt x="13471" y="7355"/>
                    <a:pt x="13480" y="7353"/>
                  </a:cubicBezTo>
                  <a:cubicBezTo>
                    <a:pt x="13701" y="7301"/>
                    <a:pt x="13674" y="6902"/>
                    <a:pt x="13889" y="6813"/>
                  </a:cubicBezTo>
                  <a:cubicBezTo>
                    <a:pt x="13911" y="6804"/>
                    <a:pt x="13933" y="6801"/>
                    <a:pt x="13954" y="6801"/>
                  </a:cubicBezTo>
                  <a:cubicBezTo>
                    <a:pt x="14142" y="6801"/>
                    <a:pt x="14310" y="7104"/>
                    <a:pt x="14448" y="7104"/>
                  </a:cubicBezTo>
                  <a:cubicBezTo>
                    <a:pt x="14456" y="7104"/>
                    <a:pt x="14464" y="7103"/>
                    <a:pt x="14471" y="7101"/>
                  </a:cubicBezTo>
                  <a:cubicBezTo>
                    <a:pt x="14528" y="7091"/>
                    <a:pt x="14407" y="6923"/>
                    <a:pt x="14383" y="6923"/>
                  </a:cubicBezTo>
                  <a:cubicBezTo>
                    <a:pt x="14383" y="6923"/>
                    <a:pt x="14383" y="6923"/>
                    <a:pt x="14382" y="6923"/>
                  </a:cubicBezTo>
                  <a:lnTo>
                    <a:pt x="14382" y="6923"/>
                  </a:lnTo>
                  <a:cubicBezTo>
                    <a:pt x="14391" y="6921"/>
                    <a:pt x="14400" y="6920"/>
                    <a:pt x="14409" y="6920"/>
                  </a:cubicBezTo>
                  <a:cubicBezTo>
                    <a:pt x="14514" y="6920"/>
                    <a:pt x="14574" y="7073"/>
                    <a:pt x="14664" y="7073"/>
                  </a:cubicBezTo>
                  <a:cubicBezTo>
                    <a:pt x="14671" y="7073"/>
                    <a:pt x="14679" y="7072"/>
                    <a:pt x="14686" y="7070"/>
                  </a:cubicBezTo>
                  <a:cubicBezTo>
                    <a:pt x="14824" y="7024"/>
                    <a:pt x="14922" y="6939"/>
                    <a:pt x="15076" y="6929"/>
                  </a:cubicBezTo>
                  <a:lnTo>
                    <a:pt x="15076" y="6929"/>
                  </a:lnTo>
                  <a:cubicBezTo>
                    <a:pt x="15076" y="6929"/>
                    <a:pt x="15076" y="6929"/>
                    <a:pt x="15076" y="6929"/>
                  </a:cubicBezTo>
                  <a:cubicBezTo>
                    <a:pt x="15041" y="6929"/>
                    <a:pt x="15200" y="6902"/>
                    <a:pt x="15253" y="6839"/>
                  </a:cubicBezTo>
                  <a:cubicBezTo>
                    <a:pt x="15283" y="6797"/>
                    <a:pt x="15313" y="6782"/>
                    <a:pt x="15344" y="6782"/>
                  </a:cubicBezTo>
                  <a:cubicBezTo>
                    <a:pt x="15381" y="6782"/>
                    <a:pt x="15419" y="6803"/>
                    <a:pt x="15462" y="6824"/>
                  </a:cubicBezTo>
                  <a:cubicBezTo>
                    <a:pt x="15544" y="6855"/>
                    <a:pt x="15630" y="6871"/>
                    <a:pt x="15717" y="6871"/>
                  </a:cubicBezTo>
                  <a:cubicBezTo>
                    <a:pt x="15804" y="6871"/>
                    <a:pt x="15892" y="6855"/>
                    <a:pt x="15976" y="6824"/>
                  </a:cubicBezTo>
                  <a:cubicBezTo>
                    <a:pt x="16023" y="6802"/>
                    <a:pt x="16182" y="6627"/>
                    <a:pt x="16239" y="6627"/>
                  </a:cubicBezTo>
                  <a:cubicBezTo>
                    <a:pt x="16253" y="6627"/>
                    <a:pt x="16260" y="6637"/>
                    <a:pt x="16259" y="6661"/>
                  </a:cubicBezTo>
                  <a:cubicBezTo>
                    <a:pt x="16251" y="6839"/>
                    <a:pt x="16229" y="7022"/>
                    <a:pt x="16324" y="7022"/>
                  </a:cubicBezTo>
                  <a:cubicBezTo>
                    <a:pt x="16357" y="7022"/>
                    <a:pt x="16405" y="6999"/>
                    <a:pt x="16474" y="6944"/>
                  </a:cubicBezTo>
                  <a:cubicBezTo>
                    <a:pt x="16544" y="6886"/>
                    <a:pt x="16632" y="6793"/>
                    <a:pt x="16723" y="6728"/>
                  </a:cubicBezTo>
                  <a:lnTo>
                    <a:pt x="16723" y="6728"/>
                  </a:lnTo>
                  <a:cubicBezTo>
                    <a:pt x="16697" y="6779"/>
                    <a:pt x="16681" y="6836"/>
                    <a:pt x="16684" y="6866"/>
                  </a:cubicBezTo>
                  <a:cubicBezTo>
                    <a:pt x="16715" y="6874"/>
                    <a:pt x="16756" y="6886"/>
                    <a:pt x="16795" y="6886"/>
                  </a:cubicBezTo>
                  <a:cubicBezTo>
                    <a:pt x="16850" y="6886"/>
                    <a:pt x="16902" y="6864"/>
                    <a:pt x="16920" y="6782"/>
                  </a:cubicBezTo>
                  <a:cubicBezTo>
                    <a:pt x="16899" y="6739"/>
                    <a:pt x="16878" y="6700"/>
                    <a:pt x="16854" y="6662"/>
                  </a:cubicBezTo>
                  <a:lnTo>
                    <a:pt x="16854" y="6662"/>
                  </a:lnTo>
                  <a:cubicBezTo>
                    <a:pt x="16870" y="6658"/>
                    <a:pt x="16887" y="6656"/>
                    <a:pt x="16903" y="6656"/>
                  </a:cubicBezTo>
                  <a:cubicBezTo>
                    <a:pt x="16956" y="6656"/>
                    <a:pt x="17006" y="6681"/>
                    <a:pt x="17051" y="6745"/>
                  </a:cubicBezTo>
                  <a:cubicBezTo>
                    <a:pt x="17140" y="6886"/>
                    <a:pt x="17182" y="7080"/>
                    <a:pt x="17308" y="7164"/>
                  </a:cubicBezTo>
                  <a:cubicBezTo>
                    <a:pt x="17344" y="7189"/>
                    <a:pt x="17374" y="7197"/>
                    <a:pt x="17401" y="7197"/>
                  </a:cubicBezTo>
                  <a:cubicBezTo>
                    <a:pt x="17455" y="7197"/>
                    <a:pt x="17497" y="7164"/>
                    <a:pt x="17549" y="7164"/>
                  </a:cubicBezTo>
                  <a:cubicBezTo>
                    <a:pt x="17560" y="7164"/>
                    <a:pt x="17573" y="7165"/>
                    <a:pt x="17586" y="7170"/>
                  </a:cubicBezTo>
                  <a:cubicBezTo>
                    <a:pt x="17675" y="7201"/>
                    <a:pt x="17691" y="7411"/>
                    <a:pt x="17795" y="7453"/>
                  </a:cubicBezTo>
                  <a:cubicBezTo>
                    <a:pt x="17796" y="7453"/>
                    <a:pt x="17796" y="7453"/>
                    <a:pt x="17797" y="7453"/>
                  </a:cubicBezTo>
                  <a:cubicBezTo>
                    <a:pt x="17820" y="7453"/>
                    <a:pt x="17890" y="7348"/>
                    <a:pt x="17916" y="7337"/>
                  </a:cubicBezTo>
                  <a:cubicBezTo>
                    <a:pt x="17942" y="7326"/>
                    <a:pt x="17964" y="7320"/>
                    <a:pt x="17984" y="7320"/>
                  </a:cubicBezTo>
                  <a:cubicBezTo>
                    <a:pt x="18150" y="7320"/>
                    <a:pt x="18127" y="7688"/>
                    <a:pt x="18225" y="7741"/>
                  </a:cubicBezTo>
                  <a:lnTo>
                    <a:pt x="18225" y="7741"/>
                  </a:lnTo>
                  <a:cubicBezTo>
                    <a:pt x="18178" y="7715"/>
                    <a:pt x="18289" y="7389"/>
                    <a:pt x="18407" y="7389"/>
                  </a:cubicBezTo>
                  <a:cubicBezTo>
                    <a:pt x="18443" y="7389"/>
                    <a:pt x="18480" y="7420"/>
                    <a:pt x="18514" y="7500"/>
                  </a:cubicBezTo>
                  <a:cubicBezTo>
                    <a:pt x="18587" y="7689"/>
                    <a:pt x="18545" y="7668"/>
                    <a:pt x="18729" y="7773"/>
                  </a:cubicBezTo>
                  <a:cubicBezTo>
                    <a:pt x="18790" y="7859"/>
                    <a:pt x="18787" y="7891"/>
                    <a:pt x="18724" y="8004"/>
                  </a:cubicBezTo>
                  <a:lnTo>
                    <a:pt x="18724" y="8004"/>
                  </a:lnTo>
                  <a:cubicBezTo>
                    <a:pt x="18767" y="7931"/>
                    <a:pt x="18818" y="7906"/>
                    <a:pt x="18873" y="7906"/>
                  </a:cubicBezTo>
                  <a:cubicBezTo>
                    <a:pt x="18994" y="7906"/>
                    <a:pt x="19135" y="8023"/>
                    <a:pt x="19251" y="8023"/>
                  </a:cubicBezTo>
                  <a:cubicBezTo>
                    <a:pt x="19301" y="8023"/>
                    <a:pt x="19347" y="8001"/>
                    <a:pt x="19384" y="7940"/>
                  </a:cubicBezTo>
                  <a:lnTo>
                    <a:pt x="19384" y="7940"/>
                  </a:lnTo>
                  <a:cubicBezTo>
                    <a:pt x="19284" y="8103"/>
                    <a:pt x="19625" y="8276"/>
                    <a:pt x="19720" y="8334"/>
                  </a:cubicBezTo>
                  <a:cubicBezTo>
                    <a:pt x="19804" y="8376"/>
                    <a:pt x="19898" y="8407"/>
                    <a:pt x="19992" y="8417"/>
                  </a:cubicBezTo>
                  <a:cubicBezTo>
                    <a:pt x="19992" y="8417"/>
                    <a:pt x="20144" y="8323"/>
                    <a:pt x="20179" y="8323"/>
                  </a:cubicBezTo>
                  <a:cubicBezTo>
                    <a:pt x="20184" y="8323"/>
                    <a:pt x="20186" y="8325"/>
                    <a:pt x="20186" y="8328"/>
                  </a:cubicBezTo>
                  <a:cubicBezTo>
                    <a:pt x="20171" y="8433"/>
                    <a:pt x="19992" y="8606"/>
                    <a:pt x="19919" y="8695"/>
                  </a:cubicBezTo>
                  <a:cubicBezTo>
                    <a:pt x="20045" y="8664"/>
                    <a:pt x="20160" y="8695"/>
                    <a:pt x="20270" y="8590"/>
                  </a:cubicBezTo>
                  <a:cubicBezTo>
                    <a:pt x="20351" y="8513"/>
                    <a:pt x="20455" y="8408"/>
                    <a:pt x="20561" y="8408"/>
                  </a:cubicBezTo>
                  <a:cubicBezTo>
                    <a:pt x="20599" y="8408"/>
                    <a:pt x="20637" y="8421"/>
                    <a:pt x="20674" y="8454"/>
                  </a:cubicBezTo>
                  <a:cubicBezTo>
                    <a:pt x="20621" y="8517"/>
                    <a:pt x="20375" y="8727"/>
                    <a:pt x="20385" y="8795"/>
                  </a:cubicBezTo>
                  <a:cubicBezTo>
                    <a:pt x="20392" y="8839"/>
                    <a:pt x="20428" y="8853"/>
                    <a:pt x="20475" y="8853"/>
                  </a:cubicBezTo>
                  <a:cubicBezTo>
                    <a:pt x="20545" y="8853"/>
                    <a:pt x="20638" y="8819"/>
                    <a:pt x="20679" y="8800"/>
                  </a:cubicBezTo>
                  <a:cubicBezTo>
                    <a:pt x="20747" y="8853"/>
                    <a:pt x="20805" y="8926"/>
                    <a:pt x="20831" y="9005"/>
                  </a:cubicBezTo>
                  <a:cubicBezTo>
                    <a:pt x="20847" y="9068"/>
                    <a:pt x="20810" y="9225"/>
                    <a:pt x="20857" y="9267"/>
                  </a:cubicBezTo>
                  <a:cubicBezTo>
                    <a:pt x="20870" y="9279"/>
                    <a:pt x="20887" y="9284"/>
                    <a:pt x="20905" y="9284"/>
                  </a:cubicBezTo>
                  <a:cubicBezTo>
                    <a:pt x="20987" y="9284"/>
                    <a:pt x="21110" y="9187"/>
                    <a:pt x="21169" y="9187"/>
                  </a:cubicBezTo>
                  <a:cubicBezTo>
                    <a:pt x="21182" y="9187"/>
                    <a:pt x="21192" y="9192"/>
                    <a:pt x="21198" y="9204"/>
                  </a:cubicBezTo>
                  <a:cubicBezTo>
                    <a:pt x="21203" y="9220"/>
                    <a:pt x="21177" y="9340"/>
                    <a:pt x="21188" y="9382"/>
                  </a:cubicBezTo>
                  <a:cubicBezTo>
                    <a:pt x="21209" y="9440"/>
                    <a:pt x="21240" y="9498"/>
                    <a:pt x="21282" y="9545"/>
                  </a:cubicBezTo>
                  <a:cubicBezTo>
                    <a:pt x="21387" y="9665"/>
                    <a:pt x="21534" y="9681"/>
                    <a:pt x="21654" y="9791"/>
                  </a:cubicBezTo>
                  <a:cubicBezTo>
                    <a:pt x="21749" y="9880"/>
                    <a:pt x="21665" y="10022"/>
                    <a:pt x="21785" y="10059"/>
                  </a:cubicBezTo>
                  <a:cubicBezTo>
                    <a:pt x="21808" y="10068"/>
                    <a:pt x="21833" y="10073"/>
                    <a:pt x="21858" y="10073"/>
                  </a:cubicBezTo>
                  <a:cubicBezTo>
                    <a:pt x="21903" y="10073"/>
                    <a:pt x="21949" y="10057"/>
                    <a:pt x="21986" y="10029"/>
                  </a:cubicBezTo>
                  <a:lnTo>
                    <a:pt x="21986" y="10029"/>
                  </a:lnTo>
                  <a:cubicBezTo>
                    <a:pt x="21822" y="10174"/>
                    <a:pt x="21754" y="10238"/>
                    <a:pt x="21890" y="10405"/>
                  </a:cubicBezTo>
                  <a:lnTo>
                    <a:pt x="21990" y="10321"/>
                  </a:lnTo>
                  <a:cubicBezTo>
                    <a:pt x="22078" y="10424"/>
                    <a:pt x="22304" y="10850"/>
                    <a:pt x="22456" y="10850"/>
                  </a:cubicBezTo>
                  <a:cubicBezTo>
                    <a:pt x="22458" y="10850"/>
                    <a:pt x="22460" y="10850"/>
                    <a:pt x="22462" y="10850"/>
                  </a:cubicBezTo>
                  <a:cubicBezTo>
                    <a:pt x="22475" y="10850"/>
                    <a:pt x="22591" y="10663"/>
                    <a:pt x="22656" y="10663"/>
                  </a:cubicBezTo>
                  <a:cubicBezTo>
                    <a:pt x="22669" y="10663"/>
                    <a:pt x="22679" y="10671"/>
                    <a:pt x="22687" y="10688"/>
                  </a:cubicBezTo>
                  <a:cubicBezTo>
                    <a:pt x="22729" y="10787"/>
                    <a:pt x="22677" y="10971"/>
                    <a:pt x="22703" y="11081"/>
                  </a:cubicBezTo>
                  <a:cubicBezTo>
                    <a:pt x="22761" y="11364"/>
                    <a:pt x="22892" y="11631"/>
                    <a:pt x="23075" y="11857"/>
                  </a:cubicBezTo>
                  <a:cubicBezTo>
                    <a:pt x="23175" y="11967"/>
                    <a:pt x="23337" y="11962"/>
                    <a:pt x="23432" y="12093"/>
                  </a:cubicBezTo>
                  <a:cubicBezTo>
                    <a:pt x="23509" y="12198"/>
                    <a:pt x="23564" y="12228"/>
                    <a:pt x="23634" y="12228"/>
                  </a:cubicBezTo>
                  <a:cubicBezTo>
                    <a:pt x="23694" y="12228"/>
                    <a:pt x="23764" y="12207"/>
                    <a:pt x="23867" y="12193"/>
                  </a:cubicBezTo>
                  <a:lnTo>
                    <a:pt x="23867" y="12193"/>
                  </a:lnTo>
                  <a:cubicBezTo>
                    <a:pt x="23792" y="12203"/>
                    <a:pt x="23611" y="12685"/>
                    <a:pt x="23781" y="12685"/>
                  </a:cubicBezTo>
                  <a:cubicBezTo>
                    <a:pt x="23791" y="12685"/>
                    <a:pt x="23802" y="12684"/>
                    <a:pt x="23814" y="12680"/>
                  </a:cubicBezTo>
                  <a:cubicBezTo>
                    <a:pt x="23951" y="12638"/>
                    <a:pt x="23972" y="12156"/>
                    <a:pt x="24124" y="12114"/>
                  </a:cubicBezTo>
                  <a:lnTo>
                    <a:pt x="24124" y="12114"/>
                  </a:lnTo>
                  <a:lnTo>
                    <a:pt x="24056" y="12549"/>
                  </a:lnTo>
                  <a:cubicBezTo>
                    <a:pt x="24004" y="12716"/>
                    <a:pt x="23925" y="12955"/>
                    <a:pt x="23760" y="13051"/>
                  </a:cubicBezTo>
                  <a:lnTo>
                    <a:pt x="23760" y="13051"/>
                  </a:lnTo>
                  <a:cubicBezTo>
                    <a:pt x="23812" y="13021"/>
                    <a:pt x="23854" y="13009"/>
                    <a:pt x="23891" y="13009"/>
                  </a:cubicBezTo>
                  <a:cubicBezTo>
                    <a:pt x="24053" y="13009"/>
                    <a:pt x="24098" y="13245"/>
                    <a:pt x="24281" y="13283"/>
                  </a:cubicBezTo>
                  <a:cubicBezTo>
                    <a:pt x="24381" y="13467"/>
                    <a:pt x="24344" y="13477"/>
                    <a:pt x="24171" y="13550"/>
                  </a:cubicBezTo>
                  <a:cubicBezTo>
                    <a:pt x="24014" y="13613"/>
                    <a:pt x="24155" y="13739"/>
                    <a:pt x="24050" y="13797"/>
                  </a:cubicBezTo>
                  <a:lnTo>
                    <a:pt x="24559" y="13524"/>
                  </a:lnTo>
                  <a:lnTo>
                    <a:pt x="24559" y="13524"/>
                  </a:lnTo>
                  <a:cubicBezTo>
                    <a:pt x="24648" y="13702"/>
                    <a:pt x="24271" y="13975"/>
                    <a:pt x="24297" y="13986"/>
                  </a:cubicBezTo>
                  <a:cubicBezTo>
                    <a:pt x="24428" y="14049"/>
                    <a:pt x="24800" y="14080"/>
                    <a:pt x="24716" y="14300"/>
                  </a:cubicBezTo>
                  <a:cubicBezTo>
                    <a:pt x="24660" y="14463"/>
                    <a:pt x="24644" y="14999"/>
                    <a:pt x="24928" y="14999"/>
                  </a:cubicBezTo>
                  <a:cubicBezTo>
                    <a:pt x="24936" y="14999"/>
                    <a:pt x="24944" y="14998"/>
                    <a:pt x="24952" y="14998"/>
                  </a:cubicBezTo>
                  <a:cubicBezTo>
                    <a:pt x="24955" y="14997"/>
                    <a:pt x="24958" y="14997"/>
                    <a:pt x="24961" y="14997"/>
                  </a:cubicBezTo>
                  <a:cubicBezTo>
                    <a:pt x="25088" y="14997"/>
                    <a:pt x="25082" y="15323"/>
                    <a:pt x="25246" y="15354"/>
                  </a:cubicBezTo>
                  <a:cubicBezTo>
                    <a:pt x="25560" y="15422"/>
                    <a:pt x="25167" y="15627"/>
                    <a:pt x="25183" y="15753"/>
                  </a:cubicBezTo>
                  <a:cubicBezTo>
                    <a:pt x="25204" y="15899"/>
                    <a:pt x="25408" y="15878"/>
                    <a:pt x="25456" y="16009"/>
                  </a:cubicBezTo>
                  <a:cubicBezTo>
                    <a:pt x="25508" y="16167"/>
                    <a:pt x="25424" y="16156"/>
                    <a:pt x="25309" y="16182"/>
                  </a:cubicBezTo>
                  <a:cubicBezTo>
                    <a:pt x="25172" y="16214"/>
                    <a:pt x="25398" y="16382"/>
                    <a:pt x="25419" y="16387"/>
                  </a:cubicBezTo>
                  <a:cubicBezTo>
                    <a:pt x="25539" y="16434"/>
                    <a:pt x="25487" y="16487"/>
                    <a:pt x="25492" y="16555"/>
                  </a:cubicBezTo>
                  <a:cubicBezTo>
                    <a:pt x="25493" y="16592"/>
                    <a:pt x="25516" y="16605"/>
                    <a:pt x="25550" y="16605"/>
                  </a:cubicBezTo>
                  <a:cubicBezTo>
                    <a:pt x="25643" y="16605"/>
                    <a:pt x="25821" y="16505"/>
                    <a:pt x="25882" y="16505"/>
                  </a:cubicBezTo>
                  <a:cubicBezTo>
                    <a:pt x="25919" y="16505"/>
                    <a:pt x="25911" y="16543"/>
                    <a:pt x="25812" y="16665"/>
                  </a:cubicBezTo>
                  <a:cubicBezTo>
                    <a:pt x="25639" y="16880"/>
                    <a:pt x="25744" y="17100"/>
                    <a:pt x="25969" y="17163"/>
                  </a:cubicBezTo>
                  <a:cubicBezTo>
                    <a:pt x="26231" y="17236"/>
                    <a:pt x="26326" y="17320"/>
                    <a:pt x="26064" y="17561"/>
                  </a:cubicBezTo>
                  <a:cubicBezTo>
                    <a:pt x="25906" y="17703"/>
                    <a:pt x="26436" y="17928"/>
                    <a:pt x="26274" y="18096"/>
                  </a:cubicBezTo>
                  <a:lnTo>
                    <a:pt x="26274" y="18096"/>
                  </a:lnTo>
                  <a:cubicBezTo>
                    <a:pt x="26292" y="18077"/>
                    <a:pt x="26321" y="18068"/>
                    <a:pt x="26356" y="18068"/>
                  </a:cubicBezTo>
                  <a:cubicBezTo>
                    <a:pt x="26558" y="18068"/>
                    <a:pt x="26951" y="18354"/>
                    <a:pt x="26602" y="18354"/>
                  </a:cubicBezTo>
                  <a:cubicBezTo>
                    <a:pt x="26594" y="18354"/>
                    <a:pt x="26586" y="18353"/>
                    <a:pt x="26578" y="18353"/>
                  </a:cubicBezTo>
                  <a:lnTo>
                    <a:pt x="26578" y="18353"/>
                  </a:lnTo>
                  <a:cubicBezTo>
                    <a:pt x="26205" y="18505"/>
                    <a:pt x="26604" y="18620"/>
                    <a:pt x="26698" y="18778"/>
                  </a:cubicBezTo>
                  <a:cubicBezTo>
                    <a:pt x="26756" y="18867"/>
                    <a:pt x="26819" y="18998"/>
                    <a:pt x="26798" y="19108"/>
                  </a:cubicBezTo>
                  <a:cubicBezTo>
                    <a:pt x="26787" y="19181"/>
                    <a:pt x="26709" y="19161"/>
                    <a:pt x="26745" y="19265"/>
                  </a:cubicBezTo>
                  <a:cubicBezTo>
                    <a:pt x="26787" y="19409"/>
                    <a:pt x="27045" y="19740"/>
                    <a:pt x="27206" y="19740"/>
                  </a:cubicBezTo>
                  <a:cubicBezTo>
                    <a:pt x="27224" y="19740"/>
                    <a:pt x="27240" y="19736"/>
                    <a:pt x="27255" y="19728"/>
                  </a:cubicBezTo>
                  <a:lnTo>
                    <a:pt x="27255" y="19728"/>
                  </a:lnTo>
                  <a:cubicBezTo>
                    <a:pt x="27131" y="19808"/>
                    <a:pt x="26995" y="19868"/>
                    <a:pt x="27123" y="20057"/>
                  </a:cubicBezTo>
                  <a:cubicBezTo>
                    <a:pt x="27201" y="20188"/>
                    <a:pt x="27537" y="20183"/>
                    <a:pt x="27458" y="20340"/>
                  </a:cubicBezTo>
                  <a:cubicBezTo>
                    <a:pt x="27458" y="20340"/>
                    <a:pt x="27546" y="20378"/>
                    <a:pt x="27606" y="20378"/>
                  </a:cubicBezTo>
                  <a:cubicBezTo>
                    <a:pt x="27623" y="20378"/>
                    <a:pt x="27638" y="20375"/>
                    <a:pt x="27647" y="20366"/>
                  </a:cubicBezTo>
                  <a:cubicBezTo>
                    <a:pt x="27658" y="20356"/>
                    <a:pt x="27669" y="20352"/>
                    <a:pt x="27678" y="20352"/>
                  </a:cubicBezTo>
                  <a:cubicBezTo>
                    <a:pt x="27724" y="20352"/>
                    <a:pt x="27757" y="20447"/>
                    <a:pt x="27778" y="20482"/>
                  </a:cubicBezTo>
                  <a:cubicBezTo>
                    <a:pt x="27853" y="20638"/>
                    <a:pt x="27988" y="20835"/>
                    <a:pt x="28130" y="20835"/>
                  </a:cubicBezTo>
                  <a:cubicBezTo>
                    <a:pt x="28197" y="20835"/>
                    <a:pt x="28265" y="20793"/>
                    <a:pt x="28329" y="20683"/>
                  </a:cubicBezTo>
                  <a:lnTo>
                    <a:pt x="28329" y="20683"/>
                  </a:lnTo>
                  <a:cubicBezTo>
                    <a:pt x="28289" y="20753"/>
                    <a:pt x="28163" y="20979"/>
                    <a:pt x="28323" y="20979"/>
                  </a:cubicBezTo>
                  <a:cubicBezTo>
                    <a:pt x="28335" y="20979"/>
                    <a:pt x="28349" y="20978"/>
                    <a:pt x="28365" y="20975"/>
                  </a:cubicBezTo>
                  <a:cubicBezTo>
                    <a:pt x="28481" y="20950"/>
                    <a:pt x="28518" y="20923"/>
                    <a:pt x="28574" y="20923"/>
                  </a:cubicBezTo>
                  <a:cubicBezTo>
                    <a:pt x="28612" y="20923"/>
                    <a:pt x="28658" y="20935"/>
                    <a:pt x="28743" y="20969"/>
                  </a:cubicBezTo>
                  <a:cubicBezTo>
                    <a:pt x="28733" y="20966"/>
                    <a:pt x="28723" y="20964"/>
                    <a:pt x="28714" y="20964"/>
                  </a:cubicBezTo>
                  <a:cubicBezTo>
                    <a:pt x="28605" y="20964"/>
                    <a:pt x="28543" y="21196"/>
                    <a:pt x="28711" y="21273"/>
                  </a:cubicBezTo>
                  <a:cubicBezTo>
                    <a:pt x="28835" y="21328"/>
                    <a:pt x="28971" y="21359"/>
                    <a:pt x="29108" y="21359"/>
                  </a:cubicBezTo>
                  <a:cubicBezTo>
                    <a:pt x="29128" y="21359"/>
                    <a:pt x="29148" y="21359"/>
                    <a:pt x="29168" y="21357"/>
                  </a:cubicBezTo>
                  <a:cubicBezTo>
                    <a:pt x="29498" y="21342"/>
                    <a:pt x="29514" y="21273"/>
                    <a:pt x="29556" y="21053"/>
                  </a:cubicBezTo>
                  <a:cubicBezTo>
                    <a:pt x="29818" y="21079"/>
                    <a:pt x="29755" y="21116"/>
                    <a:pt x="29839" y="21289"/>
                  </a:cubicBezTo>
                  <a:cubicBezTo>
                    <a:pt x="29839" y="21289"/>
                    <a:pt x="29981" y="21073"/>
                    <a:pt x="29986" y="21002"/>
                  </a:cubicBezTo>
                  <a:lnTo>
                    <a:pt x="29986" y="21002"/>
                  </a:lnTo>
                  <a:cubicBezTo>
                    <a:pt x="29987" y="21224"/>
                    <a:pt x="30049" y="21391"/>
                    <a:pt x="30153" y="21593"/>
                  </a:cubicBezTo>
                  <a:cubicBezTo>
                    <a:pt x="30295" y="21478"/>
                    <a:pt x="30415" y="21342"/>
                    <a:pt x="30510" y="21184"/>
                  </a:cubicBezTo>
                  <a:cubicBezTo>
                    <a:pt x="30662" y="20922"/>
                    <a:pt x="30940" y="20948"/>
                    <a:pt x="31207" y="20912"/>
                  </a:cubicBezTo>
                  <a:cubicBezTo>
                    <a:pt x="31338" y="20901"/>
                    <a:pt x="31847" y="20760"/>
                    <a:pt x="31752" y="20560"/>
                  </a:cubicBezTo>
                  <a:cubicBezTo>
                    <a:pt x="31663" y="20398"/>
                    <a:pt x="31564" y="20246"/>
                    <a:pt x="31454" y="20099"/>
                  </a:cubicBezTo>
                  <a:cubicBezTo>
                    <a:pt x="31473" y="20085"/>
                    <a:pt x="31493" y="20079"/>
                    <a:pt x="31513" y="20079"/>
                  </a:cubicBezTo>
                  <a:cubicBezTo>
                    <a:pt x="31635" y="20079"/>
                    <a:pt x="31755" y="20308"/>
                    <a:pt x="31814" y="20386"/>
                  </a:cubicBezTo>
                  <a:lnTo>
                    <a:pt x="31814" y="20386"/>
                  </a:lnTo>
                  <a:cubicBezTo>
                    <a:pt x="31772" y="20330"/>
                    <a:pt x="31839" y="20307"/>
                    <a:pt x="31927" y="20307"/>
                  </a:cubicBezTo>
                  <a:cubicBezTo>
                    <a:pt x="32018" y="20307"/>
                    <a:pt x="32132" y="20332"/>
                    <a:pt x="32172" y="20372"/>
                  </a:cubicBezTo>
                  <a:cubicBezTo>
                    <a:pt x="32221" y="20424"/>
                    <a:pt x="32283" y="20509"/>
                    <a:pt x="32362" y="20509"/>
                  </a:cubicBezTo>
                  <a:cubicBezTo>
                    <a:pt x="32394" y="20509"/>
                    <a:pt x="32428" y="20495"/>
                    <a:pt x="32465" y="20461"/>
                  </a:cubicBezTo>
                  <a:lnTo>
                    <a:pt x="32078" y="20053"/>
                  </a:lnTo>
                  <a:lnTo>
                    <a:pt x="32078" y="20053"/>
                  </a:lnTo>
                  <a:cubicBezTo>
                    <a:pt x="32112" y="20086"/>
                    <a:pt x="32153" y="20101"/>
                    <a:pt x="32198" y="20101"/>
                  </a:cubicBezTo>
                  <a:cubicBezTo>
                    <a:pt x="32457" y="20101"/>
                    <a:pt x="32850" y="19619"/>
                    <a:pt x="32916" y="19438"/>
                  </a:cubicBezTo>
                  <a:lnTo>
                    <a:pt x="32916" y="19438"/>
                  </a:lnTo>
                  <a:cubicBezTo>
                    <a:pt x="32886" y="19491"/>
                    <a:pt x="32847" y="19509"/>
                    <a:pt x="32806" y="19509"/>
                  </a:cubicBezTo>
                  <a:cubicBezTo>
                    <a:pt x="32741" y="19509"/>
                    <a:pt x="32669" y="19462"/>
                    <a:pt x="32618" y="19433"/>
                  </a:cubicBezTo>
                  <a:cubicBezTo>
                    <a:pt x="32770" y="19213"/>
                    <a:pt x="33299" y="19276"/>
                    <a:pt x="33158" y="18883"/>
                  </a:cubicBezTo>
                  <a:cubicBezTo>
                    <a:pt x="33126" y="18835"/>
                    <a:pt x="32922" y="18526"/>
                    <a:pt x="33100" y="18521"/>
                  </a:cubicBezTo>
                  <a:cubicBezTo>
                    <a:pt x="33101" y="18521"/>
                    <a:pt x="33101" y="18521"/>
                    <a:pt x="33102" y="18521"/>
                  </a:cubicBezTo>
                  <a:cubicBezTo>
                    <a:pt x="33160" y="18521"/>
                    <a:pt x="33286" y="18676"/>
                    <a:pt x="33366" y="18676"/>
                  </a:cubicBezTo>
                  <a:cubicBezTo>
                    <a:pt x="33396" y="18676"/>
                    <a:pt x="33420" y="18653"/>
                    <a:pt x="33430" y="18589"/>
                  </a:cubicBezTo>
                  <a:cubicBezTo>
                    <a:pt x="33446" y="18327"/>
                    <a:pt x="33304" y="18238"/>
                    <a:pt x="33373" y="17944"/>
                  </a:cubicBezTo>
                  <a:cubicBezTo>
                    <a:pt x="33425" y="17724"/>
                    <a:pt x="33514" y="17525"/>
                    <a:pt x="33462" y="17273"/>
                  </a:cubicBezTo>
                  <a:cubicBezTo>
                    <a:pt x="33429" y="17107"/>
                    <a:pt x="33305" y="17005"/>
                    <a:pt x="33216" y="17005"/>
                  </a:cubicBezTo>
                  <a:cubicBezTo>
                    <a:pt x="33149" y="17005"/>
                    <a:pt x="33102" y="17066"/>
                    <a:pt x="33137" y="17205"/>
                  </a:cubicBezTo>
                  <a:cubicBezTo>
                    <a:pt x="33100" y="17058"/>
                    <a:pt x="33053" y="16906"/>
                    <a:pt x="33032" y="16759"/>
                  </a:cubicBezTo>
                  <a:cubicBezTo>
                    <a:pt x="33011" y="16612"/>
                    <a:pt x="33084" y="16513"/>
                    <a:pt x="33110" y="16408"/>
                  </a:cubicBezTo>
                  <a:cubicBezTo>
                    <a:pt x="33126" y="16340"/>
                    <a:pt x="33058" y="16293"/>
                    <a:pt x="33011" y="16251"/>
                  </a:cubicBezTo>
                  <a:cubicBezTo>
                    <a:pt x="32971" y="16218"/>
                    <a:pt x="32936" y="16205"/>
                    <a:pt x="32903" y="16205"/>
                  </a:cubicBezTo>
                  <a:cubicBezTo>
                    <a:pt x="32840" y="16205"/>
                    <a:pt x="32780" y="16250"/>
                    <a:pt x="32691" y="16287"/>
                  </a:cubicBezTo>
                  <a:cubicBezTo>
                    <a:pt x="32800" y="16326"/>
                    <a:pt x="32786" y="16391"/>
                    <a:pt x="32709" y="16391"/>
                  </a:cubicBezTo>
                  <a:cubicBezTo>
                    <a:pt x="32693" y="16391"/>
                    <a:pt x="32675" y="16388"/>
                    <a:pt x="32654" y="16382"/>
                  </a:cubicBezTo>
                  <a:cubicBezTo>
                    <a:pt x="32555" y="16355"/>
                    <a:pt x="32445" y="16277"/>
                    <a:pt x="32445" y="16177"/>
                  </a:cubicBezTo>
                  <a:cubicBezTo>
                    <a:pt x="32434" y="15978"/>
                    <a:pt x="32880" y="16151"/>
                    <a:pt x="32791" y="15947"/>
                  </a:cubicBezTo>
                  <a:cubicBezTo>
                    <a:pt x="32756" y="15873"/>
                    <a:pt x="32542" y="15572"/>
                    <a:pt x="32409" y="15572"/>
                  </a:cubicBezTo>
                  <a:cubicBezTo>
                    <a:pt x="32379" y="15572"/>
                    <a:pt x="32353" y="15586"/>
                    <a:pt x="32334" y="15621"/>
                  </a:cubicBezTo>
                  <a:cubicBezTo>
                    <a:pt x="32272" y="15735"/>
                    <a:pt x="32253" y="15802"/>
                    <a:pt x="32170" y="15802"/>
                  </a:cubicBezTo>
                  <a:cubicBezTo>
                    <a:pt x="32143" y="15802"/>
                    <a:pt x="32108" y="15795"/>
                    <a:pt x="32062" y="15779"/>
                  </a:cubicBezTo>
                  <a:cubicBezTo>
                    <a:pt x="31946" y="15737"/>
                    <a:pt x="31842" y="15637"/>
                    <a:pt x="31899" y="15511"/>
                  </a:cubicBezTo>
                  <a:cubicBezTo>
                    <a:pt x="31994" y="15317"/>
                    <a:pt x="32539" y="15317"/>
                    <a:pt x="32544" y="15254"/>
                  </a:cubicBezTo>
                  <a:cubicBezTo>
                    <a:pt x="32539" y="15139"/>
                    <a:pt x="32471" y="15029"/>
                    <a:pt x="32371" y="14966"/>
                  </a:cubicBezTo>
                  <a:cubicBezTo>
                    <a:pt x="32343" y="14950"/>
                    <a:pt x="32317" y="14944"/>
                    <a:pt x="32291" y="14944"/>
                  </a:cubicBezTo>
                  <a:cubicBezTo>
                    <a:pt x="32226" y="14944"/>
                    <a:pt x="32169" y="14983"/>
                    <a:pt x="32107" y="14983"/>
                  </a:cubicBezTo>
                  <a:cubicBezTo>
                    <a:pt x="32085" y="14983"/>
                    <a:pt x="32064" y="14979"/>
                    <a:pt x="32041" y="14966"/>
                  </a:cubicBezTo>
                  <a:cubicBezTo>
                    <a:pt x="31821" y="14856"/>
                    <a:pt x="32361" y="14678"/>
                    <a:pt x="32188" y="14562"/>
                  </a:cubicBezTo>
                  <a:cubicBezTo>
                    <a:pt x="32105" y="14504"/>
                    <a:pt x="32018" y="14482"/>
                    <a:pt x="31931" y="14482"/>
                  </a:cubicBezTo>
                  <a:cubicBezTo>
                    <a:pt x="31861" y="14482"/>
                    <a:pt x="31791" y="14496"/>
                    <a:pt x="31722" y="14519"/>
                  </a:cubicBezTo>
                  <a:lnTo>
                    <a:pt x="31722" y="14519"/>
                  </a:lnTo>
                  <a:cubicBezTo>
                    <a:pt x="31839" y="14477"/>
                    <a:pt x="31972" y="14432"/>
                    <a:pt x="32041" y="14337"/>
                  </a:cubicBezTo>
                  <a:cubicBezTo>
                    <a:pt x="32135" y="14206"/>
                    <a:pt x="32230" y="13923"/>
                    <a:pt x="32083" y="13813"/>
                  </a:cubicBezTo>
                  <a:cubicBezTo>
                    <a:pt x="32079" y="13810"/>
                    <a:pt x="32075" y="13808"/>
                    <a:pt x="32070" y="13808"/>
                  </a:cubicBezTo>
                  <a:cubicBezTo>
                    <a:pt x="32030" y="13808"/>
                    <a:pt x="31968" y="13928"/>
                    <a:pt x="31886" y="13928"/>
                  </a:cubicBezTo>
                  <a:cubicBezTo>
                    <a:pt x="31870" y="13928"/>
                    <a:pt x="31854" y="13923"/>
                    <a:pt x="31836" y="13912"/>
                  </a:cubicBezTo>
                  <a:cubicBezTo>
                    <a:pt x="31742" y="13855"/>
                    <a:pt x="31700" y="13723"/>
                    <a:pt x="31690" y="13624"/>
                  </a:cubicBezTo>
                  <a:cubicBezTo>
                    <a:pt x="31674" y="13503"/>
                    <a:pt x="31779" y="13362"/>
                    <a:pt x="31726" y="13273"/>
                  </a:cubicBezTo>
                  <a:cubicBezTo>
                    <a:pt x="31648" y="13136"/>
                    <a:pt x="31391" y="13252"/>
                    <a:pt x="31412" y="13068"/>
                  </a:cubicBezTo>
                  <a:cubicBezTo>
                    <a:pt x="31427" y="12968"/>
                    <a:pt x="31705" y="12827"/>
                    <a:pt x="31537" y="12764"/>
                  </a:cubicBezTo>
                  <a:cubicBezTo>
                    <a:pt x="31498" y="12750"/>
                    <a:pt x="31454" y="12746"/>
                    <a:pt x="31408" y="12746"/>
                  </a:cubicBezTo>
                  <a:cubicBezTo>
                    <a:pt x="31353" y="12746"/>
                    <a:pt x="31295" y="12752"/>
                    <a:pt x="31241" y="12752"/>
                  </a:cubicBezTo>
                  <a:cubicBezTo>
                    <a:pt x="31145" y="12752"/>
                    <a:pt x="31060" y="12733"/>
                    <a:pt x="31013" y="12633"/>
                  </a:cubicBezTo>
                  <a:lnTo>
                    <a:pt x="31160" y="12565"/>
                  </a:lnTo>
                  <a:cubicBezTo>
                    <a:pt x="31189" y="12538"/>
                    <a:pt x="31215" y="12523"/>
                    <a:pt x="31236" y="12523"/>
                  </a:cubicBezTo>
                  <a:cubicBezTo>
                    <a:pt x="31256" y="12523"/>
                    <a:pt x="31273" y="12537"/>
                    <a:pt x="31286" y="12565"/>
                  </a:cubicBezTo>
                  <a:cubicBezTo>
                    <a:pt x="31354" y="12559"/>
                    <a:pt x="31034" y="12271"/>
                    <a:pt x="31008" y="12229"/>
                  </a:cubicBezTo>
                  <a:cubicBezTo>
                    <a:pt x="30945" y="12119"/>
                    <a:pt x="31039" y="12009"/>
                    <a:pt x="30955" y="11925"/>
                  </a:cubicBezTo>
                  <a:cubicBezTo>
                    <a:pt x="30856" y="11831"/>
                    <a:pt x="30793" y="11852"/>
                    <a:pt x="30725" y="11721"/>
                  </a:cubicBezTo>
                  <a:cubicBezTo>
                    <a:pt x="30662" y="11584"/>
                    <a:pt x="30646" y="11542"/>
                    <a:pt x="30651" y="11390"/>
                  </a:cubicBezTo>
                  <a:cubicBezTo>
                    <a:pt x="30657" y="11170"/>
                    <a:pt x="30374" y="11223"/>
                    <a:pt x="30295" y="11065"/>
                  </a:cubicBezTo>
                  <a:cubicBezTo>
                    <a:pt x="30216" y="10913"/>
                    <a:pt x="30447" y="10714"/>
                    <a:pt x="30368" y="10562"/>
                  </a:cubicBezTo>
                  <a:cubicBezTo>
                    <a:pt x="30300" y="10436"/>
                    <a:pt x="30069" y="10473"/>
                    <a:pt x="29970" y="10389"/>
                  </a:cubicBezTo>
                  <a:cubicBezTo>
                    <a:pt x="29813" y="10258"/>
                    <a:pt x="30227" y="10090"/>
                    <a:pt x="30316" y="10043"/>
                  </a:cubicBezTo>
                  <a:cubicBezTo>
                    <a:pt x="30169" y="9990"/>
                    <a:pt x="30012" y="9964"/>
                    <a:pt x="29854" y="9959"/>
                  </a:cubicBezTo>
                  <a:cubicBezTo>
                    <a:pt x="29848" y="9959"/>
                    <a:pt x="29842" y="9959"/>
                    <a:pt x="29836" y="9959"/>
                  </a:cubicBezTo>
                  <a:cubicBezTo>
                    <a:pt x="29487" y="9959"/>
                    <a:pt x="29735" y="9812"/>
                    <a:pt x="29925" y="9704"/>
                  </a:cubicBezTo>
                  <a:lnTo>
                    <a:pt x="29925" y="9704"/>
                  </a:lnTo>
                  <a:cubicBezTo>
                    <a:pt x="29888" y="9724"/>
                    <a:pt x="29856" y="9733"/>
                    <a:pt x="29826" y="9733"/>
                  </a:cubicBezTo>
                  <a:cubicBezTo>
                    <a:pt x="29656" y="9733"/>
                    <a:pt x="29594" y="9436"/>
                    <a:pt x="29456" y="9436"/>
                  </a:cubicBezTo>
                  <a:cubicBezTo>
                    <a:pt x="29437" y="9436"/>
                    <a:pt x="29416" y="9442"/>
                    <a:pt x="29393" y="9456"/>
                  </a:cubicBezTo>
                  <a:cubicBezTo>
                    <a:pt x="29435" y="9309"/>
                    <a:pt x="29498" y="9151"/>
                    <a:pt x="29435" y="9010"/>
                  </a:cubicBezTo>
                  <a:lnTo>
                    <a:pt x="29435" y="9010"/>
                  </a:lnTo>
                  <a:cubicBezTo>
                    <a:pt x="29394" y="9035"/>
                    <a:pt x="29364" y="9045"/>
                    <a:pt x="29340" y="9045"/>
                  </a:cubicBezTo>
                  <a:cubicBezTo>
                    <a:pt x="29280" y="9045"/>
                    <a:pt x="29262" y="8975"/>
                    <a:pt x="29210" y="8900"/>
                  </a:cubicBezTo>
                  <a:cubicBezTo>
                    <a:pt x="29110" y="8753"/>
                    <a:pt x="28874" y="8784"/>
                    <a:pt x="28790" y="8648"/>
                  </a:cubicBezTo>
                  <a:cubicBezTo>
                    <a:pt x="28770" y="8623"/>
                    <a:pt x="29070" y="8074"/>
                    <a:pt x="28860" y="8074"/>
                  </a:cubicBezTo>
                  <a:cubicBezTo>
                    <a:pt x="28851" y="8074"/>
                    <a:pt x="28842" y="8075"/>
                    <a:pt x="28832" y="8077"/>
                  </a:cubicBezTo>
                  <a:cubicBezTo>
                    <a:pt x="28763" y="8093"/>
                    <a:pt x="28562" y="8363"/>
                    <a:pt x="28482" y="8363"/>
                  </a:cubicBezTo>
                  <a:cubicBezTo>
                    <a:pt x="28458" y="8363"/>
                    <a:pt x="28444" y="8339"/>
                    <a:pt x="28449" y="8276"/>
                  </a:cubicBezTo>
                  <a:cubicBezTo>
                    <a:pt x="28465" y="8103"/>
                    <a:pt x="28538" y="8040"/>
                    <a:pt x="28329" y="8008"/>
                  </a:cubicBezTo>
                  <a:cubicBezTo>
                    <a:pt x="28329" y="8008"/>
                    <a:pt x="28195" y="8033"/>
                    <a:pt x="28136" y="8033"/>
                  </a:cubicBezTo>
                  <a:cubicBezTo>
                    <a:pt x="28117" y="8033"/>
                    <a:pt x="28106" y="8030"/>
                    <a:pt x="28109" y="8024"/>
                  </a:cubicBezTo>
                  <a:cubicBezTo>
                    <a:pt x="28177" y="7888"/>
                    <a:pt x="28538" y="7893"/>
                    <a:pt x="28565" y="7794"/>
                  </a:cubicBezTo>
                  <a:cubicBezTo>
                    <a:pt x="28570" y="7767"/>
                    <a:pt x="28397" y="7746"/>
                    <a:pt x="28397" y="7746"/>
                  </a:cubicBezTo>
                  <a:cubicBezTo>
                    <a:pt x="28282" y="7731"/>
                    <a:pt x="28271" y="7683"/>
                    <a:pt x="28208" y="7594"/>
                  </a:cubicBezTo>
                  <a:lnTo>
                    <a:pt x="28208" y="7594"/>
                  </a:lnTo>
                  <a:cubicBezTo>
                    <a:pt x="28222" y="7614"/>
                    <a:pt x="28237" y="7621"/>
                    <a:pt x="28252" y="7621"/>
                  </a:cubicBezTo>
                  <a:cubicBezTo>
                    <a:pt x="28293" y="7621"/>
                    <a:pt x="28338" y="7565"/>
                    <a:pt x="28383" y="7534"/>
                  </a:cubicBezTo>
                  <a:lnTo>
                    <a:pt x="28383" y="7534"/>
                  </a:lnTo>
                  <a:cubicBezTo>
                    <a:pt x="28368" y="7544"/>
                    <a:pt x="28355" y="7548"/>
                    <a:pt x="28343" y="7548"/>
                  </a:cubicBezTo>
                  <a:cubicBezTo>
                    <a:pt x="28278" y="7548"/>
                    <a:pt x="28265" y="7408"/>
                    <a:pt x="28203" y="7364"/>
                  </a:cubicBezTo>
                  <a:cubicBezTo>
                    <a:pt x="28182" y="7381"/>
                    <a:pt x="28147" y="7411"/>
                    <a:pt x="28115" y="7411"/>
                  </a:cubicBezTo>
                  <a:cubicBezTo>
                    <a:pt x="28107" y="7411"/>
                    <a:pt x="28100" y="7410"/>
                    <a:pt x="28093" y="7406"/>
                  </a:cubicBezTo>
                  <a:cubicBezTo>
                    <a:pt x="27962" y="7343"/>
                    <a:pt x="27846" y="7185"/>
                    <a:pt x="27962" y="7086"/>
                  </a:cubicBezTo>
                  <a:cubicBezTo>
                    <a:pt x="28102" y="6972"/>
                    <a:pt x="27986" y="6748"/>
                    <a:pt x="27852" y="6748"/>
                  </a:cubicBezTo>
                  <a:cubicBezTo>
                    <a:pt x="27826" y="6748"/>
                    <a:pt x="27799" y="6757"/>
                    <a:pt x="27773" y="6776"/>
                  </a:cubicBezTo>
                  <a:cubicBezTo>
                    <a:pt x="27701" y="6730"/>
                    <a:pt x="27642" y="6537"/>
                    <a:pt x="27532" y="6537"/>
                  </a:cubicBezTo>
                  <a:cubicBezTo>
                    <a:pt x="27507" y="6537"/>
                    <a:pt x="27479" y="6547"/>
                    <a:pt x="27448" y="6572"/>
                  </a:cubicBezTo>
                  <a:cubicBezTo>
                    <a:pt x="27409" y="6302"/>
                    <a:pt x="27357" y="5628"/>
                    <a:pt x="26966" y="5628"/>
                  </a:cubicBezTo>
                  <a:cubicBezTo>
                    <a:pt x="26932" y="5628"/>
                    <a:pt x="26895" y="5633"/>
                    <a:pt x="26855" y="5644"/>
                  </a:cubicBezTo>
                  <a:cubicBezTo>
                    <a:pt x="27123" y="5423"/>
                    <a:pt x="27089" y="5369"/>
                    <a:pt x="26957" y="5369"/>
                  </a:cubicBezTo>
                  <a:cubicBezTo>
                    <a:pt x="26828" y="5369"/>
                    <a:pt x="26607" y="5420"/>
                    <a:pt x="26480" y="5420"/>
                  </a:cubicBezTo>
                  <a:cubicBezTo>
                    <a:pt x="26418" y="5420"/>
                    <a:pt x="26378" y="5408"/>
                    <a:pt x="26384" y="5371"/>
                  </a:cubicBezTo>
                  <a:cubicBezTo>
                    <a:pt x="26405" y="5203"/>
                    <a:pt x="26583" y="4947"/>
                    <a:pt x="26294" y="4926"/>
                  </a:cubicBezTo>
                  <a:cubicBezTo>
                    <a:pt x="26293" y="4925"/>
                    <a:pt x="26291" y="4925"/>
                    <a:pt x="26290" y="4925"/>
                  </a:cubicBezTo>
                  <a:cubicBezTo>
                    <a:pt x="26202" y="4925"/>
                    <a:pt x="25715" y="5056"/>
                    <a:pt x="25707" y="5083"/>
                  </a:cubicBezTo>
                  <a:lnTo>
                    <a:pt x="25707" y="5083"/>
                  </a:lnTo>
                  <a:cubicBezTo>
                    <a:pt x="25755" y="4894"/>
                    <a:pt x="26006" y="4847"/>
                    <a:pt x="25744" y="4663"/>
                  </a:cubicBezTo>
                  <a:cubicBezTo>
                    <a:pt x="25719" y="4646"/>
                    <a:pt x="25696" y="4639"/>
                    <a:pt x="25676" y="4639"/>
                  </a:cubicBezTo>
                  <a:cubicBezTo>
                    <a:pt x="25600" y="4639"/>
                    <a:pt x="25551" y="4736"/>
                    <a:pt x="25482" y="4736"/>
                  </a:cubicBezTo>
                  <a:cubicBezTo>
                    <a:pt x="25459" y="4736"/>
                    <a:pt x="25433" y="4725"/>
                    <a:pt x="25403" y="4695"/>
                  </a:cubicBezTo>
                  <a:cubicBezTo>
                    <a:pt x="25487" y="4606"/>
                    <a:pt x="25728" y="4433"/>
                    <a:pt x="25712" y="4296"/>
                  </a:cubicBezTo>
                  <a:cubicBezTo>
                    <a:pt x="25705" y="4215"/>
                    <a:pt x="25592" y="4126"/>
                    <a:pt x="25496" y="4126"/>
                  </a:cubicBezTo>
                  <a:cubicBezTo>
                    <a:pt x="25461" y="4126"/>
                    <a:pt x="25428" y="4138"/>
                    <a:pt x="25403" y="4165"/>
                  </a:cubicBezTo>
                  <a:cubicBezTo>
                    <a:pt x="25392" y="4178"/>
                    <a:pt x="25375" y="4183"/>
                    <a:pt x="25356" y="4183"/>
                  </a:cubicBezTo>
                  <a:cubicBezTo>
                    <a:pt x="25241" y="4183"/>
                    <a:pt x="25013" y="4002"/>
                    <a:pt x="24973" y="3966"/>
                  </a:cubicBezTo>
                  <a:cubicBezTo>
                    <a:pt x="24879" y="3893"/>
                    <a:pt x="24590" y="3714"/>
                    <a:pt x="24648" y="3552"/>
                  </a:cubicBezTo>
                  <a:cubicBezTo>
                    <a:pt x="24727" y="3342"/>
                    <a:pt x="24690" y="3143"/>
                    <a:pt x="24423" y="3106"/>
                  </a:cubicBezTo>
                  <a:cubicBezTo>
                    <a:pt x="24417" y="3106"/>
                    <a:pt x="24412" y="3106"/>
                    <a:pt x="24407" y="3106"/>
                  </a:cubicBezTo>
                  <a:cubicBezTo>
                    <a:pt x="24316" y="3106"/>
                    <a:pt x="24238" y="3169"/>
                    <a:pt x="24150" y="3169"/>
                  </a:cubicBezTo>
                  <a:cubicBezTo>
                    <a:pt x="24123" y="3169"/>
                    <a:pt x="24095" y="3163"/>
                    <a:pt x="24066" y="3148"/>
                  </a:cubicBezTo>
                  <a:cubicBezTo>
                    <a:pt x="23946" y="3090"/>
                    <a:pt x="23867" y="2954"/>
                    <a:pt x="23793" y="2844"/>
                  </a:cubicBezTo>
                  <a:cubicBezTo>
                    <a:pt x="23779" y="2821"/>
                    <a:pt x="23480" y="2483"/>
                    <a:pt x="23402" y="2483"/>
                  </a:cubicBezTo>
                  <a:cubicBezTo>
                    <a:pt x="23393" y="2483"/>
                    <a:pt x="23387" y="2487"/>
                    <a:pt x="23385" y="2498"/>
                  </a:cubicBezTo>
                  <a:cubicBezTo>
                    <a:pt x="23368" y="2592"/>
                    <a:pt x="23334" y="2628"/>
                    <a:pt x="23291" y="2628"/>
                  </a:cubicBezTo>
                  <a:cubicBezTo>
                    <a:pt x="23173" y="2628"/>
                    <a:pt x="22986" y="2358"/>
                    <a:pt x="22886" y="2278"/>
                  </a:cubicBezTo>
                  <a:cubicBezTo>
                    <a:pt x="22782" y="2199"/>
                    <a:pt x="22661" y="2131"/>
                    <a:pt x="22535" y="2084"/>
                  </a:cubicBezTo>
                  <a:cubicBezTo>
                    <a:pt x="22489" y="2067"/>
                    <a:pt x="22462" y="2060"/>
                    <a:pt x="22447" y="2060"/>
                  </a:cubicBezTo>
                  <a:cubicBezTo>
                    <a:pt x="22418" y="2060"/>
                    <a:pt x="22427" y="2085"/>
                    <a:pt x="22420" y="2126"/>
                  </a:cubicBezTo>
                  <a:cubicBezTo>
                    <a:pt x="22417" y="2138"/>
                    <a:pt x="22411" y="2143"/>
                    <a:pt x="22402" y="2143"/>
                  </a:cubicBezTo>
                  <a:cubicBezTo>
                    <a:pt x="22355" y="2143"/>
                    <a:pt x="22233" y="1994"/>
                    <a:pt x="22215" y="1989"/>
                  </a:cubicBezTo>
                  <a:cubicBezTo>
                    <a:pt x="22142" y="1942"/>
                    <a:pt x="22058" y="1906"/>
                    <a:pt x="21969" y="1890"/>
                  </a:cubicBezTo>
                  <a:cubicBezTo>
                    <a:pt x="21869" y="1874"/>
                    <a:pt x="21523" y="1900"/>
                    <a:pt x="21602" y="1733"/>
                  </a:cubicBezTo>
                  <a:cubicBezTo>
                    <a:pt x="21686" y="1539"/>
                    <a:pt x="21476" y="1397"/>
                    <a:pt x="21308" y="1381"/>
                  </a:cubicBezTo>
                  <a:cubicBezTo>
                    <a:pt x="21303" y="1381"/>
                    <a:pt x="21298" y="1381"/>
                    <a:pt x="21293" y="1381"/>
                  </a:cubicBezTo>
                  <a:cubicBezTo>
                    <a:pt x="21172" y="1381"/>
                    <a:pt x="21195" y="1541"/>
                    <a:pt x="21094" y="1541"/>
                  </a:cubicBezTo>
                  <a:cubicBezTo>
                    <a:pt x="21076" y="1541"/>
                    <a:pt x="21053" y="1535"/>
                    <a:pt x="21025" y="1523"/>
                  </a:cubicBezTo>
                  <a:cubicBezTo>
                    <a:pt x="21083" y="1397"/>
                    <a:pt x="21172" y="1297"/>
                    <a:pt x="21020" y="1229"/>
                  </a:cubicBezTo>
                  <a:cubicBezTo>
                    <a:pt x="21001" y="1218"/>
                    <a:pt x="20986" y="1213"/>
                    <a:pt x="20972" y="1213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758700" y="2150700"/>
              <a:ext cx="677150" cy="330550"/>
            </a:xfrm>
            <a:custGeom>
              <a:rect b="b" l="l" r="r" t="t"/>
              <a:pathLst>
                <a:path extrusionOk="0" h="13222" w="27086">
                  <a:moveTo>
                    <a:pt x="24101" y="0"/>
                  </a:moveTo>
                  <a:cubicBezTo>
                    <a:pt x="23532" y="0"/>
                    <a:pt x="22959" y="183"/>
                    <a:pt x="22477" y="560"/>
                  </a:cubicBezTo>
                  <a:cubicBezTo>
                    <a:pt x="20275" y="2253"/>
                    <a:pt x="16825" y="3019"/>
                    <a:pt x="13171" y="3831"/>
                  </a:cubicBezTo>
                  <a:cubicBezTo>
                    <a:pt x="8819" y="4801"/>
                    <a:pt x="4321" y="5803"/>
                    <a:pt x="1117" y="8603"/>
                  </a:cubicBezTo>
                  <a:cubicBezTo>
                    <a:pt x="294" y="9326"/>
                    <a:pt x="0" y="10485"/>
                    <a:pt x="388" y="11513"/>
                  </a:cubicBezTo>
                  <a:cubicBezTo>
                    <a:pt x="771" y="12540"/>
                    <a:pt x="1757" y="13217"/>
                    <a:pt x="2853" y="13222"/>
                  </a:cubicBezTo>
                  <a:cubicBezTo>
                    <a:pt x="3487" y="13222"/>
                    <a:pt x="4106" y="12986"/>
                    <a:pt x="4583" y="12566"/>
                  </a:cubicBezTo>
                  <a:cubicBezTo>
                    <a:pt x="6774" y="10647"/>
                    <a:pt x="10434" y="9835"/>
                    <a:pt x="14314" y="8975"/>
                  </a:cubicBezTo>
                  <a:cubicBezTo>
                    <a:pt x="18362" y="8073"/>
                    <a:pt x="22551" y="7140"/>
                    <a:pt x="25681" y="4744"/>
                  </a:cubicBezTo>
                  <a:cubicBezTo>
                    <a:pt x="26855" y="3868"/>
                    <a:pt x="27086" y="2196"/>
                    <a:pt x="26195" y="1032"/>
                  </a:cubicBezTo>
                  <a:cubicBezTo>
                    <a:pt x="25676" y="354"/>
                    <a:pt x="24893" y="0"/>
                    <a:pt x="24101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741000" y="2126900"/>
              <a:ext cx="712550" cy="375100"/>
            </a:xfrm>
            <a:custGeom>
              <a:rect b="b" l="l" r="r" t="t"/>
              <a:pathLst>
                <a:path extrusionOk="0" h="15004" w="28502">
                  <a:moveTo>
                    <a:pt x="22488" y="966"/>
                  </a:moveTo>
                  <a:cubicBezTo>
                    <a:pt x="22490" y="970"/>
                    <a:pt x="22493" y="974"/>
                    <a:pt x="22496" y="977"/>
                  </a:cubicBezTo>
                  <a:lnTo>
                    <a:pt x="22496" y="977"/>
                  </a:lnTo>
                  <a:cubicBezTo>
                    <a:pt x="22493" y="974"/>
                    <a:pt x="22491" y="970"/>
                    <a:pt x="22488" y="966"/>
                  </a:cubicBezTo>
                  <a:close/>
                  <a:moveTo>
                    <a:pt x="21623" y="1643"/>
                  </a:moveTo>
                  <a:cubicBezTo>
                    <a:pt x="21623" y="1643"/>
                    <a:pt x="21624" y="1644"/>
                    <a:pt x="21624" y="1645"/>
                  </a:cubicBezTo>
                  <a:lnTo>
                    <a:pt x="21624" y="1645"/>
                  </a:lnTo>
                  <a:cubicBezTo>
                    <a:pt x="21624" y="1644"/>
                    <a:pt x="21623" y="1643"/>
                    <a:pt x="21623" y="1643"/>
                  </a:cubicBezTo>
                  <a:close/>
                  <a:moveTo>
                    <a:pt x="21730" y="2095"/>
                  </a:moveTo>
                  <a:cubicBezTo>
                    <a:pt x="21752" y="2095"/>
                    <a:pt x="21779" y="2118"/>
                    <a:pt x="21822" y="2199"/>
                  </a:cubicBezTo>
                  <a:lnTo>
                    <a:pt x="21775" y="2220"/>
                  </a:lnTo>
                  <a:lnTo>
                    <a:pt x="21665" y="2125"/>
                  </a:lnTo>
                  <a:cubicBezTo>
                    <a:pt x="21690" y="2115"/>
                    <a:pt x="21708" y="2095"/>
                    <a:pt x="21730" y="2095"/>
                  </a:cubicBezTo>
                  <a:close/>
                  <a:moveTo>
                    <a:pt x="22685" y="2031"/>
                  </a:moveTo>
                  <a:cubicBezTo>
                    <a:pt x="22678" y="2031"/>
                    <a:pt x="22672" y="2032"/>
                    <a:pt x="22666" y="2036"/>
                  </a:cubicBezTo>
                  <a:cubicBezTo>
                    <a:pt x="22611" y="2081"/>
                    <a:pt x="22732" y="2263"/>
                    <a:pt x="22793" y="2263"/>
                  </a:cubicBezTo>
                  <a:cubicBezTo>
                    <a:pt x="22797" y="2263"/>
                    <a:pt x="22800" y="2263"/>
                    <a:pt x="22803" y="2261"/>
                  </a:cubicBezTo>
                  <a:lnTo>
                    <a:pt x="22803" y="2256"/>
                  </a:lnTo>
                  <a:cubicBezTo>
                    <a:pt x="22865" y="2223"/>
                    <a:pt x="22756" y="2031"/>
                    <a:pt x="22685" y="2031"/>
                  </a:cubicBezTo>
                  <a:close/>
                  <a:moveTo>
                    <a:pt x="27689" y="2303"/>
                  </a:moveTo>
                  <a:cubicBezTo>
                    <a:pt x="27687" y="2304"/>
                    <a:pt x="27685" y="2305"/>
                    <a:pt x="27683" y="2306"/>
                  </a:cubicBezTo>
                  <a:lnTo>
                    <a:pt x="27683" y="2306"/>
                  </a:lnTo>
                  <a:cubicBezTo>
                    <a:pt x="27685" y="2305"/>
                    <a:pt x="27687" y="2304"/>
                    <a:pt x="27689" y="2303"/>
                  </a:cubicBezTo>
                  <a:close/>
                  <a:moveTo>
                    <a:pt x="22493" y="2288"/>
                  </a:moveTo>
                  <a:lnTo>
                    <a:pt x="22493" y="2288"/>
                  </a:lnTo>
                  <a:cubicBezTo>
                    <a:pt x="22399" y="2345"/>
                    <a:pt x="22425" y="2429"/>
                    <a:pt x="22577" y="2545"/>
                  </a:cubicBezTo>
                  <a:lnTo>
                    <a:pt x="22577" y="2539"/>
                  </a:lnTo>
                  <a:cubicBezTo>
                    <a:pt x="22582" y="2450"/>
                    <a:pt x="22551" y="2361"/>
                    <a:pt x="22493" y="2288"/>
                  </a:cubicBezTo>
                  <a:close/>
                  <a:moveTo>
                    <a:pt x="26160" y="2670"/>
                  </a:moveTo>
                  <a:cubicBezTo>
                    <a:pt x="26151" y="2670"/>
                    <a:pt x="26140" y="2674"/>
                    <a:pt x="26127" y="2686"/>
                  </a:cubicBezTo>
                  <a:lnTo>
                    <a:pt x="26132" y="2686"/>
                  </a:lnTo>
                  <a:cubicBezTo>
                    <a:pt x="26038" y="2775"/>
                    <a:pt x="26090" y="2775"/>
                    <a:pt x="26106" y="2802"/>
                  </a:cubicBezTo>
                  <a:cubicBezTo>
                    <a:pt x="26205" y="2744"/>
                    <a:pt x="26216" y="2733"/>
                    <a:pt x="26200" y="2707"/>
                  </a:cubicBezTo>
                  <a:cubicBezTo>
                    <a:pt x="26196" y="2707"/>
                    <a:pt x="26186" y="2670"/>
                    <a:pt x="26160" y="2670"/>
                  </a:cubicBezTo>
                  <a:close/>
                  <a:moveTo>
                    <a:pt x="27437" y="3190"/>
                  </a:moveTo>
                  <a:lnTo>
                    <a:pt x="27437" y="3195"/>
                  </a:lnTo>
                  <a:lnTo>
                    <a:pt x="27453" y="3357"/>
                  </a:lnTo>
                  <a:cubicBezTo>
                    <a:pt x="27422" y="3360"/>
                    <a:pt x="27398" y="3362"/>
                    <a:pt x="27379" y="3362"/>
                  </a:cubicBezTo>
                  <a:cubicBezTo>
                    <a:pt x="27330" y="3362"/>
                    <a:pt x="27322" y="3350"/>
                    <a:pt x="27322" y="3315"/>
                  </a:cubicBezTo>
                  <a:cubicBezTo>
                    <a:pt x="27322" y="3273"/>
                    <a:pt x="27301" y="3210"/>
                    <a:pt x="27437" y="3190"/>
                  </a:cubicBezTo>
                  <a:close/>
                  <a:moveTo>
                    <a:pt x="15808" y="3515"/>
                  </a:moveTo>
                  <a:cubicBezTo>
                    <a:pt x="15808" y="3515"/>
                    <a:pt x="15808" y="3515"/>
                    <a:pt x="15808" y="3516"/>
                  </a:cubicBezTo>
                  <a:lnTo>
                    <a:pt x="15808" y="3516"/>
                  </a:lnTo>
                  <a:cubicBezTo>
                    <a:pt x="15808" y="3515"/>
                    <a:pt x="15808" y="3515"/>
                    <a:pt x="15808" y="3515"/>
                  </a:cubicBezTo>
                  <a:close/>
                  <a:moveTo>
                    <a:pt x="19173" y="3755"/>
                  </a:moveTo>
                  <a:cubicBezTo>
                    <a:pt x="19175" y="3763"/>
                    <a:pt x="19178" y="3771"/>
                    <a:pt x="19180" y="3777"/>
                  </a:cubicBezTo>
                  <a:cubicBezTo>
                    <a:pt x="19177" y="3769"/>
                    <a:pt x="19175" y="3762"/>
                    <a:pt x="19173" y="3755"/>
                  </a:cubicBezTo>
                  <a:close/>
                  <a:moveTo>
                    <a:pt x="14330" y="3714"/>
                  </a:moveTo>
                  <a:lnTo>
                    <a:pt x="14277" y="3724"/>
                  </a:lnTo>
                  <a:lnTo>
                    <a:pt x="14251" y="3866"/>
                  </a:lnTo>
                  <a:cubicBezTo>
                    <a:pt x="14291" y="3923"/>
                    <a:pt x="14319" y="3952"/>
                    <a:pt x="14336" y="3952"/>
                  </a:cubicBezTo>
                  <a:cubicBezTo>
                    <a:pt x="14365" y="3952"/>
                    <a:pt x="14362" y="3874"/>
                    <a:pt x="14330" y="3714"/>
                  </a:cubicBezTo>
                  <a:close/>
                  <a:moveTo>
                    <a:pt x="11666" y="4401"/>
                  </a:moveTo>
                  <a:lnTo>
                    <a:pt x="11666" y="4401"/>
                  </a:lnTo>
                  <a:cubicBezTo>
                    <a:pt x="11667" y="4403"/>
                    <a:pt x="11667" y="4405"/>
                    <a:pt x="11667" y="4408"/>
                  </a:cubicBezTo>
                  <a:lnTo>
                    <a:pt x="11667" y="4408"/>
                  </a:lnTo>
                  <a:cubicBezTo>
                    <a:pt x="11667" y="4405"/>
                    <a:pt x="11667" y="4403"/>
                    <a:pt x="11666" y="4401"/>
                  </a:cubicBezTo>
                  <a:close/>
                  <a:moveTo>
                    <a:pt x="12507" y="4725"/>
                  </a:moveTo>
                  <a:cubicBezTo>
                    <a:pt x="12581" y="4725"/>
                    <a:pt x="12624" y="4972"/>
                    <a:pt x="12558" y="4983"/>
                  </a:cubicBezTo>
                  <a:cubicBezTo>
                    <a:pt x="12495" y="4904"/>
                    <a:pt x="12411" y="4773"/>
                    <a:pt x="12495" y="4726"/>
                  </a:cubicBezTo>
                  <a:lnTo>
                    <a:pt x="12500" y="4726"/>
                  </a:lnTo>
                  <a:cubicBezTo>
                    <a:pt x="12502" y="4725"/>
                    <a:pt x="12505" y="4725"/>
                    <a:pt x="12507" y="4725"/>
                  </a:cubicBezTo>
                  <a:close/>
                  <a:moveTo>
                    <a:pt x="17170" y="3179"/>
                  </a:moveTo>
                  <a:cubicBezTo>
                    <a:pt x="17144" y="3179"/>
                    <a:pt x="17122" y="3195"/>
                    <a:pt x="17109" y="3237"/>
                  </a:cubicBezTo>
                  <a:cubicBezTo>
                    <a:pt x="17084" y="3313"/>
                    <a:pt x="17085" y="3387"/>
                    <a:pt x="17058" y="3387"/>
                  </a:cubicBezTo>
                  <a:cubicBezTo>
                    <a:pt x="17044" y="3387"/>
                    <a:pt x="17023" y="3368"/>
                    <a:pt x="16988" y="3321"/>
                  </a:cubicBezTo>
                  <a:cubicBezTo>
                    <a:pt x="16926" y="3334"/>
                    <a:pt x="16873" y="3514"/>
                    <a:pt x="16814" y="3514"/>
                  </a:cubicBezTo>
                  <a:cubicBezTo>
                    <a:pt x="16783" y="3514"/>
                    <a:pt x="16751" y="3466"/>
                    <a:pt x="16715" y="3321"/>
                  </a:cubicBezTo>
                  <a:lnTo>
                    <a:pt x="16715" y="3321"/>
                  </a:lnTo>
                  <a:cubicBezTo>
                    <a:pt x="16755" y="3486"/>
                    <a:pt x="16708" y="3520"/>
                    <a:pt x="16645" y="3520"/>
                  </a:cubicBezTo>
                  <a:cubicBezTo>
                    <a:pt x="16602" y="3520"/>
                    <a:pt x="16551" y="3504"/>
                    <a:pt x="16515" y="3504"/>
                  </a:cubicBezTo>
                  <a:cubicBezTo>
                    <a:pt x="16500" y="3504"/>
                    <a:pt x="16488" y="3507"/>
                    <a:pt x="16479" y="3515"/>
                  </a:cubicBezTo>
                  <a:cubicBezTo>
                    <a:pt x="16422" y="3572"/>
                    <a:pt x="16511" y="3693"/>
                    <a:pt x="16479" y="3803"/>
                  </a:cubicBezTo>
                  <a:cubicBezTo>
                    <a:pt x="16475" y="3820"/>
                    <a:pt x="16469" y="3827"/>
                    <a:pt x="16461" y="3827"/>
                  </a:cubicBezTo>
                  <a:cubicBezTo>
                    <a:pt x="16425" y="3827"/>
                    <a:pt x="16361" y="3653"/>
                    <a:pt x="16343" y="3588"/>
                  </a:cubicBezTo>
                  <a:cubicBezTo>
                    <a:pt x="16312" y="3451"/>
                    <a:pt x="16285" y="3405"/>
                    <a:pt x="16261" y="3405"/>
                  </a:cubicBezTo>
                  <a:cubicBezTo>
                    <a:pt x="16217" y="3405"/>
                    <a:pt x="16181" y="3558"/>
                    <a:pt x="16133" y="3588"/>
                  </a:cubicBezTo>
                  <a:cubicBezTo>
                    <a:pt x="16127" y="3592"/>
                    <a:pt x="16112" y="3594"/>
                    <a:pt x="16091" y="3594"/>
                  </a:cubicBezTo>
                  <a:cubicBezTo>
                    <a:pt x="16000" y="3594"/>
                    <a:pt x="15803" y="3558"/>
                    <a:pt x="15808" y="3516"/>
                  </a:cubicBezTo>
                  <a:lnTo>
                    <a:pt x="15808" y="3516"/>
                  </a:lnTo>
                  <a:cubicBezTo>
                    <a:pt x="15799" y="3577"/>
                    <a:pt x="15861" y="3505"/>
                    <a:pt x="15850" y="3635"/>
                  </a:cubicBezTo>
                  <a:cubicBezTo>
                    <a:pt x="15840" y="3698"/>
                    <a:pt x="15793" y="3698"/>
                    <a:pt x="15766" y="3709"/>
                  </a:cubicBezTo>
                  <a:cubicBezTo>
                    <a:pt x="15745" y="3711"/>
                    <a:pt x="15719" y="3719"/>
                    <a:pt x="15693" y="3719"/>
                  </a:cubicBezTo>
                  <a:cubicBezTo>
                    <a:pt x="15661" y="3719"/>
                    <a:pt x="15627" y="3707"/>
                    <a:pt x="15599" y="3661"/>
                  </a:cubicBezTo>
                  <a:cubicBezTo>
                    <a:pt x="15561" y="3601"/>
                    <a:pt x="15542" y="3530"/>
                    <a:pt x="15515" y="3530"/>
                  </a:cubicBezTo>
                  <a:cubicBezTo>
                    <a:pt x="15505" y="3530"/>
                    <a:pt x="15493" y="3541"/>
                    <a:pt x="15478" y="3567"/>
                  </a:cubicBezTo>
                  <a:cubicBezTo>
                    <a:pt x="15441" y="3635"/>
                    <a:pt x="15478" y="3808"/>
                    <a:pt x="15452" y="3855"/>
                  </a:cubicBezTo>
                  <a:cubicBezTo>
                    <a:pt x="15442" y="3874"/>
                    <a:pt x="15428" y="3881"/>
                    <a:pt x="15412" y="3881"/>
                  </a:cubicBezTo>
                  <a:cubicBezTo>
                    <a:pt x="15347" y="3881"/>
                    <a:pt x="15244" y="3752"/>
                    <a:pt x="15190" y="3714"/>
                  </a:cubicBezTo>
                  <a:cubicBezTo>
                    <a:pt x="15142" y="3674"/>
                    <a:pt x="15083" y="3656"/>
                    <a:pt x="15020" y="3656"/>
                  </a:cubicBezTo>
                  <a:cubicBezTo>
                    <a:pt x="15000" y="3656"/>
                    <a:pt x="14979" y="3658"/>
                    <a:pt x="14959" y="3661"/>
                  </a:cubicBezTo>
                  <a:cubicBezTo>
                    <a:pt x="14880" y="3693"/>
                    <a:pt x="14817" y="3756"/>
                    <a:pt x="14786" y="3840"/>
                  </a:cubicBezTo>
                  <a:cubicBezTo>
                    <a:pt x="14765" y="3887"/>
                    <a:pt x="14749" y="4102"/>
                    <a:pt x="14718" y="4107"/>
                  </a:cubicBezTo>
                  <a:cubicBezTo>
                    <a:pt x="14713" y="4013"/>
                    <a:pt x="14702" y="3918"/>
                    <a:pt x="14681" y="3824"/>
                  </a:cubicBezTo>
                  <a:cubicBezTo>
                    <a:pt x="14669" y="3793"/>
                    <a:pt x="14646" y="3782"/>
                    <a:pt x="14619" y="3782"/>
                  </a:cubicBezTo>
                  <a:cubicBezTo>
                    <a:pt x="14574" y="3782"/>
                    <a:pt x="14519" y="3815"/>
                    <a:pt x="14503" y="3834"/>
                  </a:cubicBezTo>
                  <a:cubicBezTo>
                    <a:pt x="14461" y="3882"/>
                    <a:pt x="14519" y="4002"/>
                    <a:pt x="14461" y="4039"/>
                  </a:cubicBezTo>
                  <a:cubicBezTo>
                    <a:pt x="14437" y="4048"/>
                    <a:pt x="14413" y="4054"/>
                    <a:pt x="14388" y="4054"/>
                  </a:cubicBezTo>
                  <a:cubicBezTo>
                    <a:pt x="14359" y="4054"/>
                    <a:pt x="14330" y="4046"/>
                    <a:pt x="14304" y="4028"/>
                  </a:cubicBezTo>
                  <a:cubicBezTo>
                    <a:pt x="14191" y="3972"/>
                    <a:pt x="14132" y="3835"/>
                    <a:pt x="14069" y="3835"/>
                  </a:cubicBezTo>
                  <a:cubicBezTo>
                    <a:pt x="14044" y="3835"/>
                    <a:pt x="14019" y="3857"/>
                    <a:pt x="13989" y="3913"/>
                  </a:cubicBezTo>
                  <a:cubicBezTo>
                    <a:pt x="13963" y="4065"/>
                    <a:pt x="13900" y="4065"/>
                    <a:pt x="13821" y="4081"/>
                  </a:cubicBezTo>
                  <a:cubicBezTo>
                    <a:pt x="13785" y="4086"/>
                    <a:pt x="13826" y="4343"/>
                    <a:pt x="13753" y="4359"/>
                  </a:cubicBezTo>
                  <a:cubicBezTo>
                    <a:pt x="13735" y="4281"/>
                    <a:pt x="13721" y="4037"/>
                    <a:pt x="13676" y="4037"/>
                  </a:cubicBezTo>
                  <a:cubicBezTo>
                    <a:pt x="13669" y="4037"/>
                    <a:pt x="13662" y="4042"/>
                    <a:pt x="13653" y="4055"/>
                  </a:cubicBezTo>
                  <a:cubicBezTo>
                    <a:pt x="13618" y="4107"/>
                    <a:pt x="13613" y="4233"/>
                    <a:pt x="13603" y="4331"/>
                  </a:cubicBezTo>
                  <a:lnTo>
                    <a:pt x="13603" y="4331"/>
                  </a:lnTo>
                  <a:cubicBezTo>
                    <a:pt x="13606" y="4261"/>
                    <a:pt x="13579" y="4241"/>
                    <a:pt x="13542" y="4241"/>
                  </a:cubicBezTo>
                  <a:cubicBezTo>
                    <a:pt x="13494" y="4241"/>
                    <a:pt x="13430" y="4276"/>
                    <a:pt x="13399" y="4276"/>
                  </a:cubicBezTo>
                  <a:cubicBezTo>
                    <a:pt x="13396" y="4276"/>
                    <a:pt x="13394" y="4276"/>
                    <a:pt x="13391" y="4275"/>
                  </a:cubicBezTo>
                  <a:cubicBezTo>
                    <a:pt x="13310" y="4245"/>
                    <a:pt x="13332" y="4054"/>
                    <a:pt x="13254" y="4054"/>
                  </a:cubicBezTo>
                  <a:cubicBezTo>
                    <a:pt x="13251" y="4054"/>
                    <a:pt x="13248" y="4054"/>
                    <a:pt x="13244" y="4055"/>
                  </a:cubicBezTo>
                  <a:cubicBezTo>
                    <a:pt x="13157" y="4070"/>
                    <a:pt x="13287" y="4690"/>
                    <a:pt x="13401" y="4690"/>
                  </a:cubicBezTo>
                  <a:cubicBezTo>
                    <a:pt x="13403" y="4690"/>
                    <a:pt x="13405" y="4689"/>
                    <a:pt x="13407" y="4689"/>
                  </a:cubicBezTo>
                  <a:lnTo>
                    <a:pt x="13407" y="4689"/>
                  </a:lnTo>
                  <a:lnTo>
                    <a:pt x="13328" y="4705"/>
                  </a:lnTo>
                  <a:cubicBezTo>
                    <a:pt x="13244" y="4720"/>
                    <a:pt x="13213" y="4993"/>
                    <a:pt x="13328" y="5014"/>
                  </a:cubicBezTo>
                  <a:lnTo>
                    <a:pt x="13334" y="5014"/>
                  </a:lnTo>
                  <a:cubicBezTo>
                    <a:pt x="13341" y="5015"/>
                    <a:pt x="13348" y="5015"/>
                    <a:pt x="13355" y="5015"/>
                  </a:cubicBezTo>
                  <a:cubicBezTo>
                    <a:pt x="13431" y="5015"/>
                    <a:pt x="13501" y="4989"/>
                    <a:pt x="13559" y="4941"/>
                  </a:cubicBezTo>
                  <a:cubicBezTo>
                    <a:pt x="13638" y="4888"/>
                    <a:pt x="13659" y="4857"/>
                    <a:pt x="13669" y="4694"/>
                  </a:cubicBezTo>
                  <a:cubicBezTo>
                    <a:pt x="13680" y="4511"/>
                    <a:pt x="13831" y="4725"/>
                    <a:pt x="13764" y="4403"/>
                  </a:cubicBezTo>
                  <a:lnTo>
                    <a:pt x="13764" y="4403"/>
                  </a:lnTo>
                  <a:cubicBezTo>
                    <a:pt x="13828" y="4705"/>
                    <a:pt x="14042" y="4679"/>
                    <a:pt x="14141" y="4710"/>
                  </a:cubicBezTo>
                  <a:cubicBezTo>
                    <a:pt x="14199" y="4720"/>
                    <a:pt x="14251" y="4747"/>
                    <a:pt x="14288" y="4789"/>
                  </a:cubicBezTo>
                  <a:cubicBezTo>
                    <a:pt x="14313" y="4914"/>
                    <a:pt x="14391" y="5025"/>
                    <a:pt x="14444" y="5025"/>
                  </a:cubicBezTo>
                  <a:cubicBezTo>
                    <a:pt x="14446" y="5025"/>
                    <a:pt x="14448" y="5025"/>
                    <a:pt x="14450" y="5025"/>
                  </a:cubicBezTo>
                  <a:lnTo>
                    <a:pt x="14393" y="4768"/>
                  </a:lnTo>
                  <a:cubicBezTo>
                    <a:pt x="14396" y="4767"/>
                    <a:pt x="14399" y="4767"/>
                    <a:pt x="14402" y="4767"/>
                  </a:cubicBezTo>
                  <a:cubicBezTo>
                    <a:pt x="14468" y="4767"/>
                    <a:pt x="14518" y="4894"/>
                    <a:pt x="14571" y="4894"/>
                  </a:cubicBezTo>
                  <a:cubicBezTo>
                    <a:pt x="14581" y="4894"/>
                    <a:pt x="14592" y="4889"/>
                    <a:pt x="14602" y="4878"/>
                  </a:cubicBezTo>
                  <a:cubicBezTo>
                    <a:pt x="14681" y="4789"/>
                    <a:pt x="14723" y="4668"/>
                    <a:pt x="14723" y="4547"/>
                  </a:cubicBezTo>
                  <a:cubicBezTo>
                    <a:pt x="14723" y="4479"/>
                    <a:pt x="14697" y="4443"/>
                    <a:pt x="14733" y="4443"/>
                  </a:cubicBezTo>
                  <a:cubicBezTo>
                    <a:pt x="14786" y="4443"/>
                    <a:pt x="14833" y="4464"/>
                    <a:pt x="14865" y="4500"/>
                  </a:cubicBezTo>
                  <a:cubicBezTo>
                    <a:pt x="14925" y="4557"/>
                    <a:pt x="14996" y="4632"/>
                    <a:pt x="15048" y="4632"/>
                  </a:cubicBezTo>
                  <a:cubicBezTo>
                    <a:pt x="15072" y="4632"/>
                    <a:pt x="15092" y="4615"/>
                    <a:pt x="15106" y="4574"/>
                  </a:cubicBezTo>
                  <a:cubicBezTo>
                    <a:pt x="15141" y="4462"/>
                    <a:pt x="15212" y="4377"/>
                    <a:pt x="15290" y="4377"/>
                  </a:cubicBezTo>
                  <a:cubicBezTo>
                    <a:pt x="15303" y="4377"/>
                    <a:pt x="15317" y="4380"/>
                    <a:pt x="15331" y="4385"/>
                  </a:cubicBezTo>
                  <a:cubicBezTo>
                    <a:pt x="15368" y="4403"/>
                    <a:pt x="15448" y="4616"/>
                    <a:pt x="15482" y="4616"/>
                  </a:cubicBezTo>
                  <a:cubicBezTo>
                    <a:pt x="15487" y="4616"/>
                    <a:pt x="15491" y="4611"/>
                    <a:pt x="15494" y="4600"/>
                  </a:cubicBezTo>
                  <a:cubicBezTo>
                    <a:pt x="15551" y="4411"/>
                    <a:pt x="15331" y="4191"/>
                    <a:pt x="15483" y="4165"/>
                  </a:cubicBezTo>
                  <a:cubicBezTo>
                    <a:pt x="15486" y="4164"/>
                    <a:pt x="15489" y="4164"/>
                    <a:pt x="15492" y="4164"/>
                  </a:cubicBezTo>
                  <a:cubicBezTo>
                    <a:pt x="15608" y="4164"/>
                    <a:pt x="15553" y="4654"/>
                    <a:pt x="15691" y="4654"/>
                  </a:cubicBezTo>
                  <a:cubicBezTo>
                    <a:pt x="15695" y="4654"/>
                    <a:pt x="15699" y="4653"/>
                    <a:pt x="15703" y="4652"/>
                  </a:cubicBezTo>
                  <a:cubicBezTo>
                    <a:pt x="15787" y="4637"/>
                    <a:pt x="15677" y="4448"/>
                    <a:pt x="15719" y="4390"/>
                  </a:cubicBezTo>
                  <a:cubicBezTo>
                    <a:pt x="15749" y="4345"/>
                    <a:pt x="15797" y="4332"/>
                    <a:pt x="15849" y="4332"/>
                  </a:cubicBezTo>
                  <a:cubicBezTo>
                    <a:pt x="15906" y="4332"/>
                    <a:pt x="15969" y="4348"/>
                    <a:pt x="16018" y="4353"/>
                  </a:cubicBezTo>
                  <a:cubicBezTo>
                    <a:pt x="16168" y="4369"/>
                    <a:pt x="16365" y="4463"/>
                    <a:pt x="16528" y="4463"/>
                  </a:cubicBezTo>
                  <a:cubicBezTo>
                    <a:pt x="16588" y="4463"/>
                    <a:pt x="16643" y="4450"/>
                    <a:pt x="16689" y="4416"/>
                  </a:cubicBezTo>
                  <a:cubicBezTo>
                    <a:pt x="16747" y="4374"/>
                    <a:pt x="16726" y="4259"/>
                    <a:pt x="16747" y="4159"/>
                  </a:cubicBezTo>
                  <a:cubicBezTo>
                    <a:pt x="16762" y="4095"/>
                    <a:pt x="16773" y="4070"/>
                    <a:pt x="16782" y="4070"/>
                  </a:cubicBezTo>
                  <a:cubicBezTo>
                    <a:pt x="16805" y="4070"/>
                    <a:pt x="16816" y="4230"/>
                    <a:pt x="16846" y="4275"/>
                  </a:cubicBezTo>
                  <a:cubicBezTo>
                    <a:pt x="16859" y="4292"/>
                    <a:pt x="16874" y="4299"/>
                    <a:pt x="16889" y="4299"/>
                  </a:cubicBezTo>
                  <a:cubicBezTo>
                    <a:pt x="16948" y="4299"/>
                    <a:pt x="17016" y="4188"/>
                    <a:pt x="17025" y="4118"/>
                  </a:cubicBezTo>
                  <a:cubicBezTo>
                    <a:pt x="17020" y="3992"/>
                    <a:pt x="17023" y="3942"/>
                    <a:pt x="17036" y="3942"/>
                  </a:cubicBezTo>
                  <a:cubicBezTo>
                    <a:pt x="17054" y="3942"/>
                    <a:pt x="17088" y="4030"/>
                    <a:pt x="17145" y="4144"/>
                  </a:cubicBezTo>
                  <a:cubicBezTo>
                    <a:pt x="17146" y="4145"/>
                    <a:pt x="17146" y="4145"/>
                    <a:pt x="17146" y="4145"/>
                  </a:cubicBezTo>
                  <a:cubicBezTo>
                    <a:pt x="17153" y="4145"/>
                    <a:pt x="17108" y="3651"/>
                    <a:pt x="17088" y="3651"/>
                  </a:cubicBezTo>
                  <a:cubicBezTo>
                    <a:pt x="17124" y="3651"/>
                    <a:pt x="17198" y="3908"/>
                    <a:pt x="17219" y="3960"/>
                  </a:cubicBezTo>
                  <a:cubicBezTo>
                    <a:pt x="17237" y="4001"/>
                    <a:pt x="17255" y="4017"/>
                    <a:pt x="17272" y="4017"/>
                  </a:cubicBezTo>
                  <a:cubicBezTo>
                    <a:pt x="17310" y="4017"/>
                    <a:pt x="17342" y="3944"/>
                    <a:pt x="17360" y="3908"/>
                  </a:cubicBezTo>
                  <a:cubicBezTo>
                    <a:pt x="17383" y="3885"/>
                    <a:pt x="17460" y="3783"/>
                    <a:pt x="17522" y="3783"/>
                  </a:cubicBezTo>
                  <a:cubicBezTo>
                    <a:pt x="17558" y="3783"/>
                    <a:pt x="17590" y="3819"/>
                    <a:pt x="17601" y="3929"/>
                  </a:cubicBezTo>
                  <a:cubicBezTo>
                    <a:pt x="17610" y="4026"/>
                    <a:pt x="17626" y="4062"/>
                    <a:pt x="17644" y="4062"/>
                  </a:cubicBezTo>
                  <a:cubicBezTo>
                    <a:pt x="17692" y="4062"/>
                    <a:pt x="17760" y="3829"/>
                    <a:pt x="17790" y="3803"/>
                  </a:cubicBezTo>
                  <a:cubicBezTo>
                    <a:pt x="17796" y="3798"/>
                    <a:pt x="17802" y="3796"/>
                    <a:pt x="17809" y="3796"/>
                  </a:cubicBezTo>
                  <a:cubicBezTo>
                    <a:pt x="17894" y="3796"/>
                    <a:pt x="18008" y="4206"/>
                    <a:pt x="18066" y="4206"/>
                  </a:cubicBezTo>
                  <a:cubicBezTo>
                    <a:pt x="18078" y="4206"/>
                    <a:pt x="18088" y="4186"/>
                    <a:pt x="18094" y="4139"/>
                  </a:cubicBezTo>
                  <a:cubicBezTo>
                    <a:pt x="18021" y="3871"/>
                    <a:pt x="17753" y="3530"/>
                    <a:pt x="17643" y="3378"/>
                  </a:cubicBezTo>
                  <a:cubicBezTo>
                    <a:pt x="17630" y="3370"/>
                    <a:pt x="17493" y="3187"/>
                    <a:pt x="17463" y="3187"/>
                  </a:cubicBezTo>
                  <a:cubicBezTo>
                    <a:pt x="17456" y="3187"/>
                    <a:pt x="17454" y="3195"/>
                    <a:pt x="17460" y="3216"/>
                  </a:cubicBezTo>
                  <a:cubicBezTo>
                    <a:pt x="17449" y="3286"/>
                    <a:pt x="17439" y="3318"/>
                    <a:pt x="17413" y="3318"/>
                  </a:cubicBezTo>
                  <a:cubicBezTo>
                    <a:pt x="17400" y="3318"/>
                    <a:pt x="17383" y="3310"/>
                    <a:pt x="17360" y="3294"/>
                  </a:cubicBezTo>
                  <a:cubicBezTo>
                    <a:pt x="17303" y="3251"/>
                    <a:pt x="17226" y="3179"/>
                    <a:pt x="17170" y="3179"/>
                  </a:cubicBezTo>
                  <a:close/>
                  <a:moveTo>
                    <a:pt x="26646" y="5250"/>
                  </a:moveTo>
                  <a:cubicBezTo>
                    <a:pt x="26648" y="5252"/>
                    <a:pt x="26651" y="5254"/>
                    <a:pt x="26653" y="5256"/>
                  </a:cubicBezTo>
                  <a:lnTo>
                    <a:pt x="26653" y="5256"/>
                  </a:lnTo>
                  <a:cubicBezTo>
                    <a:pt x="26650" y="5254"/>
                    <a:pt x="26648" y="5252"/>
                    <a:pt x="26646" y="5250"/>
                  </a:cubicBezTo>
                  <a:close/>
                  <a:moveTo>
                    <a:pt x="26939" y="5235"/>
                  </a:moveTo>
                  <a:cubicBezTo>
                    <a:pt x="26961" y="5235"/>
                    <a:pt x="26996" y="5263"/>
                    <a:pt x="27018" y="5318"/>
                  </a:cubicBezTo>
                  <a:lnTo>
                    <a:pt x="27102" y="5517"/>
                  </a:lnTo>
                  <a:cubicBezTo>
                    <a:pt x="27028" y="5455"/>
                    <a:pt x="26897" y="5350"/>
                    <a:pt x="26939" y="5308"/>
                  </a:cubicBezTo>
                  <a:cubicBezTo>
                    <a:pt x="26934" y="5298"/>
                    <a:pt x="26930" y="5290"/>
                    <a:pt x="26926" y="5283"/>
                  </a:cubicBezTo>
                  <a:lnTo>
                    <a:pt x="26926" y="5283"/>
                  </a:lnTo>
                  <a:cubicBezTo>
                    <a:pt x="26915" y="5251"/>
                    <a:pt x="26923" y="5235"/>
                    <a:pt x="26939" y="5235"/>
                  </a:cubicBezTo>
                  <a:close/>
                  <a:moveTo>
                    <a:pt x="10645" y="5319"/>
                  </a:moveTo>
                  <a:cubicBezTo>
                    <a:pt x="10659" y="5319"/>
                    <a:pt x="10676" y="5332"/>
                    <a:pt x="10696" y="5360"/>
                  </a:cubicBezTo>
                  <a:cubicBezTo>
                    <a:pt x="10786" y="5482"/>
                    <a:pt x="10880" y="5780"/>
                    <a:pt x="10796" y="5780"/>
                  </a:cubicBezTo>
                  <a:cubicBezTo>
                    <a:pt x="10782" y="5780"/>
                    <a:pt x="10763" y="5772"/>
                    <a:pt x="10738" y="5753"/>
                  </a:cubicBezTo>
                  <a:cubicBezTo>
                    <a:pt x="10681" y="5680"/>
                    <a:pt x="10639" y="5596"/>
                    <a:pt x="10612" y="5507"/>
                  </a:cubicBezTo>
                  <a:lnTo>
                    <a:pt x="10623" y="5507"/>
                  </a:lnTo>
                  <a:cubicBezTo>
                    <a:pt x="10596" y="5408"/>
                    <a:pt x="10608" y="5319"/>
                    <a:pt x="10645" y="5319"/>
                  </a:cubicBezTo>
                  <a:close/>
                  <a:moveTo>
                    <a:pt x="6696" y="5953"/>
                  </a:moveTo>
                  <a:cubicBezTo>
                    <a:pt x="6697" y="5955"/>
                    <a:pt x="6698" y="5957"/>
                    <a:pt x="6698" y="5960"/>
                  </a:cubicBezTo>
                  <a:lnTo>
                    <a:pt x="6698" y="5960"/>
                  </a:lnTo>
                  <a:cubicBezTo>
                    <a:pt x="6698" y="5957"/>
                    <a:pt x="6697" y="5955"/>
                    <a:pt x="6696" y="5953"/>
                  </a:cubicBezTo>
                  <a:close/>
                  <a:moveTo>
                    <a:pt x="9469" y="6162"/>
                  </a:moveTo>
                  <a:lnTo>
                    <a:pt x="9469" y="6162"/>
                  </a:lnTo>
                  <a:cubicBezTo>
                    <a:pt x="9469" y="6163"/>
                    <a:pt x="9469" y="6163"/>
                    <a:pt x="9469" y="6163"/>
                  </a:cubicBezTo>
                  <a:lnTo>
                    <a:pt x="9469" y="6163"/>
                  </a:lnTo>
                  <a:cubicBezTo>
                    <a:pt x="9469" y="6163"/>
                    <a:pt x="9469" y="6163"/>
                    <a:pt x="9469" y="6162"/>
                  </a:cubicBezTo>
                  <a:close/>
                  <a:moveTo>
                    <a:pt x="9160" y="6115"/>
                  </a:moveTo>
                  <a:lnTo>
                    <a:pt x="9108" y="6131"/>
                  </a:lnTo>
                  <a:lnTo>
                    <a:pt x="9092" y="6267"/>
                  </a:lnTo>
                  <a:cubicBezTo>
                    <a:pt x="9135" y="6322"/>
                    <a:pt x="9166" y="6350"/>
                    <a:pt x="9184" y="6350"/>
                  </a:cubicBezTo>
                  <a:cubicBezTo>
                    <a:pt x="9213" y="6350"/>
                    <a:pt x="9206" y="6273"/>
                    <a:pt x="9160" y="6115"/>
                  </a:cubicBezTo>
                  <a:close/>
                  <a:moveTo>
                    <a:pt x="25791" y="6351"/>
                  </a:moveTo>
                  <a:lnTo>
                    <a:pt x="25791" y="6351"/>
                  </a:lnTo>
                  <a:cubicBezTo>
                    <a:pt x="25870" y="6404"/>
                    <a:pt x="26001" y="6493"/>
                    <a:pt x="25938" y="6571"/>
                  </a:cubicBezTo>
                  <a:cubicBezTo>
                    <a:pt x="25932" y="6575"/>
                    <a:pt x="25925" y="6576"/>
                    <a:pt x="25918" y="6576"/>
                  </a:cubicBezTo>
                  <a:cubicBezTo>
                    <a:pt x="25844" y="6576"/>
                    <a:pt x="25738" y="6385"/>
                    <a:pt x="25791" y="6351"/>
                  </a:cubicBezTo>
                  <a:close/>
                  <a:moveTo>
                    <a:pt x="7644" y="6669"/>
                  </a:moveTo>
                  <a:lnTo>
                    <a:pt x="7644" y="6669"/>
                  </a:lnTo>
                  <a:cubicBezTo>
                    <a:pt x="7644" y="6669"/>
                    <a:pt x="7644" y="6669"/>
                    <a:pt x="7643" y="6669"/>
                  </a:cubicBezTo>
                  <a:lnTo>
                    <a:pt x="7643" y="6669"/>
                  </a:lnTo>
                  <a:cubicBezTo>
                    <a:pt x="7644" y="6670"/>
                    <a:pt x="7644" y="6670"/>
                    <a:pt x="7645" y="6671"/>
                  </a:cubicBezTo>
                  <a:lnTo>
                    <a:pt x="7644" y="6669"/>
                  </a:lnTo>
                  <a:close/>
                  <a:moveTo>
                    <a:pt x="6025" y="7087"/>
                  </a:moveTo>
                  <a:lnTo>
                    <a:pt x="6025" y="7087"/>
                  </a:lnTo>
                  <a:cubicBezTo>
                    <a:pt x="6023" y="7088"/>
                    <a:pt x="6020" y="7088"/>
                    <a:pt x="6018" y="7089"/>
                  </a:cubicBezTo>
                  <a:lnTo>
                    <a:pt x="6018" y="7089"/>
                  </a:lnTo>
                  <a:cubicBezTo>
                    <a:pt x="6018" y="7089"/>
                    <a:pt x="6019" y="7090"/>
                    <a:pt x="6020" y="7090"/>
                  </a:cubicBezTo>
                  <a:cubicBezTo>
                    <a:pt x="6022" y="7089"/>
                    <a:pt x="6024" y="7088"/>
                    <a:pt x="6025" y="7087"/>
                  </a:cubicBezTo>
                  <a:close/>
                  <a:moveTo>
                    <a:pt x="5221" y="6993"/>
                  </a:moveTo>
                  <a:cubicBezTo>
                    <a:pt x="5292" y="6993"/>
                    <a:pt x="5376" y="7207"/>
                    <a:pt x="5317" y="7232"/>
                  </a:cubicBezTo>
                  <a:cubicBezTo>
                    <a:pt x="5305" y="7236"/>
                    <a:pt x="5294" y="7238"/>
                    <a:pt x="5283" y="7238"/>
                  </a:cubicBezTo>
                  <a:cubicBezTo>
                    <a:pt x="5172" y="7238"/>
                    <a:pt x="5087" y="7044"/>
                    <a:pt x="5196" y="6996"/>
                  </a:cubicBezTo>
                  <a:lnTo>
                    <a:pt x="5207" y="6996"/>
                  </a:lnTo>
                  <a:cubicBezTo>
                    <a:pt x="5211" y="6994"/>
                    <a:pt x="5216" y="6993"/>
                    <a:pt x="5221" y="6993"/>
                  </a:cubicBezTo>
                  <a:close/>
                  <a:moveTo>
                    <a:pt x="25679" y="7386"/>
                  </a:moveTo>
                  <a:lnTo>
                    <a:pt x="25681" y="7389"/>
                  </a:lnTo>
                  <a:cubicBezTo>
                    <a:pt x="25680" y="7388"/>
                    <a:pt x="25680" y="7387"/>
                    <a:pt x="25679" y="7386"/>
                  </a:cubicBezTo>
                  <a:close/>
                  <a:moveTo>
                    <a:pt x="5010" y="7501"/>
                  </a:moveTo>
                  <a:cubicBezTo>
                    <a:pt x="5008" y="7502"/>
                    <a:pt x="5005" y="7504"/>
                    <a:pt x="5002" y="7505"/>
                  </a:cubicBezTo>
                  <a:cubicBezTo>
                    <a:pt x="5004" y="7504"/>
                    <a:pt x="5007" y="7503"/>
                    <a:pt x="5010" y="7501"/>
                  </a:cubicBezTo>
                  <a:close/>
                  <a:moveTo>
                    <a:pt x="4536" y="7872"/>
                  </a:moveTo>
                  <a:lnTo>
                    <a:pt x="4536" y="7872"/>
                  </a:lnTo>
                  <a:cubicBezTo>
                    <a:pt x="4534" y="7872"/>
                    <a:pt x="4532" y="7873"/>
                    <a:pt x="4531" y="7874"/>
                  </a:cubicBezTo>
                  <a:lnTo>
                    <a:pt x="4531" y="7874"/>
                  </a:lnTo>
                  <a:cubicBezTo>
                    <a:pt x="4534" y="7873"/>
                    <a:pt x="4536" y="7872"/>
                    <a:pt x="4536" y="7872"/>
                  </a:cubicBezTo>
                  <a:close/>
                  <a:moveTo>
                    <a:pt x="3660" y="8510"/>
                  </a:moveTo>
                  <a:lnTo>
                    <a:pt x="3660" y="8510"/>
                  </a:lnTo>
                  <a:cubicBezTo>
                    <a:pt x="3660" y="8510"/>
                    <a:pt x="3660" y="8511"/>
                    <a:pt x="3660" y="8511"/>
                  </a:cubicBezTo>
                  <a:cubicBezTo>
                    <a:pt x="3660" y="8511"/>
                    <a:pt x="3660" y="8510"/>
                    <a:pt x="3660" y="8510"/>
                  </a:cubicBezTo>
                  <a:close/>
                  <a:moveTo>
                    <a:pt x="3031" y="8570"/>
                  </a:moveTo>
                  <a:cubicBezTo>
                    <a:pt x="3025" y="8570"/>
                    <a:pt x="3020" y="8571"/>
                    <a:pt x="3015" y="8574"/>
                  </a:cubicBezTo>
                  <a:lnTo>
                    <a:pt x="3047" y="8710"/>
                  </a:lnTo>
                  <a:cubicBezTo>
                    <a:pt x="3099" y="8746"/>
                    <a:pt x="3132" y="8760"/>
                    <a:pt x="3151" y="8760"/>
                  </a:cubicBezTo>
                  <a:cubicBezTo>
                    <a:pt x="3221" y="8760"/>
                    <a:pt x="3096" y="8570"/>
                    <a:pt x="3031" y="8570"/>
                  </a:cubicBezTo>
                  <a:close/>
                  <a:moveTo>
                    <a:pt x="2396" y="9213"/>
                  </a:moveTo>
                  <a:lnTo>
                    <a:pt x="2396" y="9213"/>
                  </a:lnTo>
                  <a:cubicBezTo>
                    <a:pt x="2396" y="9213"/>
                    <a:pt x="2396" y="9214"/>
                    <a:pt x="2397" y="9214"/>
                  </a:cubicBezTo>
                  <a:cubicBezTo>
                    <a:pt x="2397" y="9214"/>
                    <a:pt x="2396" y="9213"/>
                    <a:pt x="2396" y="9213"/>
                  </a:cubicBezTo>
                  <a:close/>
                  <a:moveTo>
                    <a:pt x="21628" y="9230"/>
                  </a:moveTo>
                  <a:cubicBezTo>
                    <a:pt x="21628" y="9230"/>
                    <a:pt x="21628" y="9230"/>
                    <a:pt x="21628" y="9230"/>
                  </a:cubicBezTo>
                  <a:lnTo>
                    <a:pt x="21628" y="9230"/>
                  </a:lnTo>
                  <a:cubicBezTo>
                    <a:pt x="21628" y="9230"/>
                    <a:pt x="21628" y="9230"/>
                    <a:pt x="21628" y="9230"/>
                  </a:cubicBezTo>
                  <a:close/>
                  <a:moveTo>
                    <a:pt x="17712" y="9062"/>
                  </a:moveTo>
                  <a:cubicBezTo>
                    <a:pt x="17764" y="9135"/>
                    <a:pt x="17801" y="9219"/>
                    <a:pt x="17827" y="9308"/>
                  </a:cubicBezTo>
                  <a:lnTo>
                    <a:pt x="17822" y="9308"/>
                  </a:lnTo>
                  <a:cubicBezTo>
                    <a:pt x="17810" y="9314"/>
                    <a:pt x="17799" y="9317"/>
                    <a:pt x="17789" y="9317"/>
                  </a:cubicBezTo>
                  <a:cubicBezTo>
                    <a:pt x="17733" y="9317"/>
                    <a:pt x="17694" y="9235"/>
                    <a:pt x="17654" y="9072"/>
                  </a:cubicBezTo>
                  <a:lnTo>
                    <a:pt x="17712" y="9062"/>
                  </a:lnTo>
                  <a:close/>
                  <a:moveTo>
                    <a:pt x="19352" y="9517"/>
                  </a:moveTo>
                  <a:cubicBezTo>
                    <a:pt x="19304" y="9517"/>
                    <a:pt x="19311" y="9761"/>
                    <a:pt x="19393" y="9761"/>
                  </a:cubicBezTo>
                  <a:cubicBezTo>
                    <a:pt x="19397" y="9761"/>
                    <a:pt x="19401" y="9760"/>
                    <a:pt x="19405" y="9759"/>
                  </a:cubicBezTo>
                  <a:cubicBezTo>
                    <a:pt x="19409" y="9762"/>
                    <a:pt x="19413" y="9763"/>
                    <a:pt x="19416" y="9763"/>
                  </a:cubicBezTo>
                  <a:cubicBezTo>
                    <a:pt x="19429" y="9763"/>
                    <a:pt x="19442" y="9753"/>
                    <a:pt x="19457" y="9749"/>
                  </a:cubicBezTo>
                  <a:cubicBezTo>
                    <a:pt x="19411" y="9575"/>
                    <a:pt x="19375" y="9517"/>
                    <a:pt x="19352" y="9517"/>
                  </a:cubicBezTo>
                  <a:close/>
                  <a:moveTo>
                    <a:pt x="14235" y="10131"/>
                  </a:moveTo>
                  <a:lnTo>
                    <a:pt x="14314" y="10252"/>
                  </a:lnTo>
                  <a:cubicBezTo>
                    <a:pt x="14300" y="10326"/>
                    <a:pt x="14299" y="10403"/>
                    <a:pt x="14256" y="10403"/>
                  </a:cubicBezTo>
                  <a:cubicBezTo>
                    <a:pt x="14250" y="10403"/>
                    <a:pt x="14243" y="10402"/>
                    <a:pt x="14235" y="10399"/>
                  </a:cubicBezTo>
                  <a:cubicBezTo>
                    <a:pt x="14220" y="10304"/>
                    <a:pt x="14178" y="10142"/>
                    <a:pt x="14235" y="10131"/>
                  </a:cubicBezTo>
                  <a:close/>
                  <a:moveTo>
                    <a:pt x="6418" y="12430"/>
                  </a:moveTo>
                  <a:cubicBezTo>
                    <a:pt x="6463" y="12430"/>
                    <a:pt x="6513" y="12467"/>
                    <a:pt x="6544" y="12575"/>
                  </a:cubicBezTo>
                  <a:lnTo>
                    <a:pt x="6539" y="12575"/>
                  </a:lnTo>
                  <a:cubicBezTo>
                    <a:pt x="6570" y="12685"/>
                    <a:pt x="6502" y="12669"/>
                    <a:pt x="6460" y="12695"/>
                  </a:cubicBezTo>
                  <a:cubicBezTo>
                    <a:pt x="6413" y="12611"/>
                    <a:pt x="6324" y="12470"/>
                    <a:pt x="6371" y="12444"/>
                  </a:cubicBezTo>
                  <a:cubicBezTo>
                    <a:pt x="6385" y="12435"/>
                    <a:pt x="6401" y="12430"/>
                    <a:pt x="6418" y="12430"/>
                  </a:cubicBezTo>
                  <a:close/>
                  <a:moveTo>
                    <a:pt x="1610" y="12853"/>
                  </a:moveTo>
                  <a:cubicBezTo>
                    <a:pt x="1610" y="12853"/>
                    <a:pt x="1611" y="12854"/>
                    <a:pt x="1612" y="12855"/>
                  </a:cubicBezTo>
                  <a:lnTo>
                    <a:pt x="1612" y="12855"/>
                  </a:lnTo>
                  <a:cubicBezTo>
                    <a:pt x="1611" y="12854"/>
                    <a:pt x="1611" y="12853"/>
                    <a:pt x="1610" y="12853"/>
                  </a:cubicBezTo>
                  <a:close/>
                  <a:moveTo>
                    <a:pt x="789" y="13514"/>
                  </a:moveTo>
                  <a:cubicBezTo>
                    <a:pt x="780" y="13520"/>
                    <a:pt x="771" y="13527"/>
                    <a:pt x="761" y="13534"/>
                  </a:cubicBezTo>
                  <a:cubicBezTo>
                    <a:pt x="771" y="13528"/>
                    <a:pt x="780" y="13521"/>
                    <a:pt x="789" y="13514"/>
                  </a:cubicBezTo>
                  <a:close/>
                  <a:moveTo>
                    <a:pt x="6360" y="13379"/>
                  </a:moveTo>
                  <a:cubicBezTo>
                    <a:pt x="6310" y="13379"/>
                    <a:pt x="6392" y="13598"/>
                    <a:pt x="6465" y="13598"/>
                  </a:cubicBezTo>
                  <a:cubicBezTo>
                    <a:pt x="6472" y="13598"/>
                    <a:pt x="6479" y="13596"/>
                    <a:pt x="6486" y="13592"/>
                  </a:cubicBezTo>
                  <a:cubicBezTo>
                    <a:pt x="6488" y="13592"/>
                    <a:pt x="6490" y="13593"/>
                    <a:pt x="6491" y="13593"/>
                  </a:cubicBezTo>
                  <a:cubicBezTo>
                    <a:pt x="6504" y="13593"/>
                    <a:pt x="6514" y="13575"/>
                    <a:pt x="6528" y="13566"/>
                  </a:cubicBezTo>
                  <a:cubicBezTo>
                    <a:pt x="6434" y="13427"/>
                    <a:pt x="6383" y="13379"/>
                    <a:pt x="6360" y="13379"/>
                  </a:cubicBezTo>
                  <a:close/>
                  <a:moveTo>
                    <a:pt x="5344" y="13623"/>
                  </a:moveTo>
                  <a:cubicBezTo>
                    <a:pt x="5388" y="13623"/>
                    <a:pt x="5438" y="13654"/>
                    <a:pt x="5480" y="13744"/>
                  </a:cubicBezTo>
                  <a:cubicBezTo>
                    <a:pt x="5521" y="13849"/>
                    <a:pt x="5448" y="13854"/>
                    <a:pt x="5401" y="13885"/>
                  </a:cubicBezTo>
                  <a:cubicBezTo>
                    <a:pt x="5343" y="13807"/>
                    <a:pt x="5238" y="13681"/>
                    <a:pt x="5286" y="13644"/>
                  </a:cubicBezTo>
                  <a:cubicBezTo>
                    <a:pt x="5302" y="13632"/>
                    <a:pt x="5322" y="13623"/>
                    <a:pt x="5344" y="13623"/>
                  </a:cubicBezTo>
                  <a:close/>
                  <a:moveTo>
                    <a:pt x="24990" y="0"/>
                  </a:moveTo>
                  <a:cubicBezTo>
                    <a:pt x="24974" y="0"/>
                    <a:pt x="24957" y="6"/>
                    <a:pt x="24942" y="17"/>
                  </a:cubicBezTo>
                  <a:cubicBezTo>
                    <a:pt x="24910" y="44"/>
                    <a:pt x="24999" y="217"/>
                    <a:pt x="24926" y="285"/>
                  </a:cubicBezTo>
                  <a:cubicBezTo>
                    <a:pt x="24899" y="315"/>
                    <a:pt x="24861" y="329"/>
                    <a:pt x="24824" y="329"/>
                  </a:cubicBezTo>
                  <a:cubicBezTo>
                    <a:pt x="24795" y="329"/>
                    <a:pt x="24767" y="321"/>
                    <a:pt x="24742" y="306"/>
                  </a:cubicBezTo>
                  <a:cubicBezTo>
                    <a:pt x="24678" y="271"/>
                    <a:pt x="24622" y="132"/>
                    <a:pt x="24567" y="132"/>
                  </a:cubicBezTo>
                  <a:cubicBezTo>
                    <a:pt x="24565" y="132"/>
                    <a:pt x="24562" y="132"/>
                    <a:pt x="24559" y="133"/>
                  </a:cubicBezTo>
                  <a:cubicBezTo>
                    <a:pt x="24478" y="155"/>
                    <a:pt x="24486" y="365"/>
                    <a:pt x="24426" y="365"/>
                  </a:cubicBezTo>
                  <a:cubicBezTo>
                    <a:pt x="24416" y="365"/>
                    <a:pt x="24405" y="360"/>
                    <a:pt x="24391" y="348"/>
                  </a:cubicBezTo>
                  <a:cubicBezTo>
                    <a:pt x="24348" y="313"/>
                    <a:pt x="24305" y="96"/>
                    <a:pt x="24260" y="96"/>
                  </a:cubicBezTo>
                  <a:cubicBezTo>
                    <a:pt x="24249" y="96"/>
                    <a:pt x="24239" y="107"/>
                    <a:pt x="24229" y="133"/>
                  </a:cubicBezTo>
                  <a:cubicBezTo>
                    <a:pt x="24171" y="274"/>
                    <a:pt x="24234" y="557"/>
                    <a:pt x="24119" y="584"/>
                  </a:cubicBezTo>
                  <a:lnTo>
                    <a:pt x="24082" y="421"/>
                  </a:lnTo>
                  <a:cubicBezTo>
                    <a:pt x="24050" y="353"/>
                    <a:pt x="24050" y="311"/>
                    <a:pt x="24082" y="301"/>
                  </a:cubicBezTo>
                  <a:cubicBezTo>
                    <a:pt x="24082" y="293"/>
                    <a:pt x="24079" y="289"/>
                    <a:pt x="24073" y="289"/>
                  </a:cubicBezTo>
                  <a:cubicBezTo>
                    <a:pt x="24037" y="289"/>
                    <a:pt x="23891" y="455"/>
                    <a:pt x="23877" y="468"/>
                  </a:cubicBezTo>
                  <a:cubicBezTo>
                    <a:pt x="23869" y="472"/>
                    <a:pt x="23861" y="474"/>
                    <a:pt x="23853" y="474"/>
                  </a:cubicBezTo>
                  <a:cubicBezTo>
                    <a:pt x="23806" y="474"/>
                    <a:pt x="23758" y="421"/>
                    <a:pt x="23720" y="421"/>
                  </a:cubicBezTo>
                  <a:cubicBezTo>
                    <a:pt x="23708" y="421"/>
                    <a:pt x="23698" y="425"/>
                    <a:pt x="23689" y="437"/>
                  </a:cubicBezTo>
                  <a:cubicBezTo>
                    <a:pt x="23636" y="495"/>
                    <a:pt x="23652" y="568"/>
                    <a:pt x="23573" y="605"/>
                  </a:cubicBezTo>
                  <a:cubicBezTo>
                    <a:pt x="23544" y="620"/>
                    <a:pt x="23510" y="628"/>
                    <a:pt x="23476" y="628"/>
                  </a:cubicBezTo>
                  <a:cubicBezTo>
                    <a:pt x="23441" y="628"/>
                    <a:pt x="23406" y="620"/>
                    <a:pt x="23374" y="605"/>
                  </a:cubicBezTo>
                  <a:cubicBezTo>
                    <a:pt x="23362" y="601"/>
                    <a:pt x="23352" y="599"/>
                    <a:pt x="23343" y="599"/>
                  </a:cubicBezTo>
                  <a:cubicBezTo>
                    <a:pt x="23240" y="599"/>
                    <a:pt x="23305" y="828"/>
                    <a:pt x="23232" y="867"/>
                  </a:cubicBezTo>
                  <a:cubicBezTo>
                    <a:pt x="23226" y="870"/>
                    <a:pt x="23219" y="871"/>
                    <a:pt x="23211" y="871"/>
                  </a:cubicBezTo>
                  <a:cubicBezTo>
                    <a:pt x="23131" y="871"/>
                    <a:pt x="22991" y="728"/>
                    <a:pt x="22903" y="728"/>
                  </a:cubicBezTo>
                  <a:cubicBezTo>
                    <a:pt x="22891" y="728"/>
                    <a:pt x="22880" y="730"/>
                    <a:pt x="22871" y="736"/>
                  </a:cubicBezTo>
                  <a:cubicBezTo>
                    <a:pt x="22803" y="778"/>
                    <a:pt x="22892" y="987"/>
                    <a:pt x="22871" y="1061"/>
                  </a:cubicBezTo>
                  <a:cubicBezTo>
                    <a:pt x="22868" y="1074"/>
                    <a:pt x="22862" y="1080"/>
                    <a:pt x="22853" y="1080"/>
                  </a:cubicBezTo>
                  <a:cubicBezTo>
                    <a:pt x="22792" y="1080"/>
                    <a:pt x="22596" y="788"/>
                    <a:pt x="22546" y="715"/>
                  </a:cubicBezTo>
                  <a:lnTo>
                    <a:pt x="22546" y="715"/>
                  </a:lnTo>
                  <a:cubicBezTo>
                    <a:pt x="22577" y="841"/>
                    <a:pt x="22614" y="956"/>
                    <a:pt x="22661" y="1077"/>
                  </a:cubicBezTo>
                  <a:cubicBezTo>
                    <a:pt x="22707" y="1184"/>
                    <a:pt x="22715" y="1225"/>
                    <a:pt x="22701" y="1225"/>
                  </a:cubicBezTo>
                  <a:cubicBezTo>
                    <a:pt x="22675" y="1225"/>
                    <a:pt x="22576" y="1091"/>
                    <a:pt x="22496" y="977"/>
                  </a:cubicBezTo>
                  <a:lnTo>
                    <a:pt x="22496" y="977"/>
                  </a:lnTo>
                  <a:cubicBezTo>
                    <a:pt x="22668" y="1227"/>
                    <a:pt x="22380" y="1158"/>
                    <a:pt x="22519" y="1360"/>
                  </a:cubicBezTo>
                  <a:cubicBezTo>
                    <a:pt x="22429" y="1298"/>
                    <a:pt x="22331" y="1215"/>
                    <a:pt x="22266" y="1215"/>
                  </a:cubicBezTo>
                  <a:cubicBezTo>
                    <a:pt x="22259" y="1215"/>
                    <a:pt x="22253" y="1216"/>
                    <a:pt x="22247" y="1218"/>
                  </a:cubicBezTo>
                  <a:cubicBezTo>
                    <a:pt x="22336" y="1360"/>
                    <a:pt x="22283" y="1339"/>
                    <a:pt x="22242" y="1375"/>
                  </a:cubicBezTo>
                  <a:cubicBezTo>
                    <a:pt x="22184" y="1423"/>
                    <a:pt x="22257" y="1627"/>
                    <a:pt x="22200" y="1659"/>
                  </a:cubicBezTo>
                  <a:cubicBezTo>
                    <a:pt x="22199" y="1659"/>
                    <a:pt x="22199" y="1659"/>
                    <a:pt x="22199" y="1659"/>
                  </a:cubicBezTo>
                  <a:cubicBezTo>
                    <a:pt x="22179" y="1659"/>
                    <a:pt x="21921" y="1390"/>
                    <a:pt x="21857" y="1390"/>
                  </a:cubicBezTo>
                  <a:cubicBezTo>
                    <a:pt x="21840" y="1390"/>
                    <a:pt x="21836" y="1408"/>
                    <a:pt x="21854" y="1454"/>
                  </a:cubicBezTo>
                  <a:cubicBezTo>
                    <a:pt x="21881" y="1528"/>
                    <a:pt x="22141" y="1850"/>
                    <a:pt x="22088" y="1850"/>
                  </a:cubicBezTo>
                  <a:cubicBezTo>
                    <a:pt x="22080" y="1850"/>
                    <a:pt x="22067" y="1845"/>
                    <a:pt x="22048" y="1832"/>
                  </a:cubicBezTo>
                  <a:cubicBezTo>
                    <a:pt x="21988" y="1796"/>
                    <a:pt x="21945" y="1753"/>
                    <a:pt x="21923" y="1753"/>
                  </a:cubicBezTo>
                  <a:cubicBezTo>
                    <a:pt x="21907" y="1753"/>
                    <a:pt x="21902" y="1777"/>
                    <a:pt x="21911" y="1847"/>
                  </a:cubicBezTo>
                  <a:cubicBezTo>
                    <a:pt x="21911" y="1847"/>
                    <a:pt x="21970" y="2042"/>
                    <a:pt x="21960" y="2042"/>
                  </a:cubicBezTo>
                  <a:cubicBezTo>
                    <a:pt x="21959" y="2042"/>
                    <a:pt x="21959" y="2042"/>
                    <a:pt x="21958" y="2041"/>
                  </a:cubicBezTo>
                  <a:cubicBezTo>
                    <a:pt x="21869" y="1942"/>
                    <a:pt x="21806" y="1638"/>
                    <a:pt x="21743" y="1585"/>
                  </a:cubicBezTo>
                  <a:cubicBezTo>
                    <a:pt x="21742" y="1584"/>
                    <a:pt x="21741" y="1584"/>
                    <a:pt x="21740" y="1584"/>
                  </a:cubicBezTo>
                  <a:cubicBezTo>
                    <a:pt x="21725" y="1584"/>
                    <a:pt x="21749" y="1706"/>
                    <a:pt x="21749" y="1706"/>
                  </a:cubicBezTo>
                  <a:cubicBezTo>
                    <a:pt x="21759" y="1800"/>
                    <a:pt x="21733" y="1795"/>
                    <a:pt x="21691" y="1816"/>
                  </a:cubicBezTo>
                  <a:cubicBezTo>
                    <a:pt x="21727" y="1795"/>
                    <a:pt x="21661" y="1713"/>
                    <a:pt x="21624" y="1645"/>
                  </a:cubicBezTo>
                  <a:lnTo>
                    <a:pt x="21624" y="1645"/>
                  </a:lnTo>
                  <a:cubicBezTo>
                    <a:pt x="21685" y="1757"/>
                    <a:pt x="21576" y="1695"/>
                    <a:pt x="21560" y="1737"/>
                  </a:cubicBezTo>
                  <a:cubicBezTo>
                    <a:pt x="21576" y="1769"/>
                    <a:pt x="21607" y="1816"/>
                    <a:pt x="21602" y="1842"/>
                  </a:cubicBezTo>
                  <a:cubicBezTo>
                    <a:pt x="21594" y="1887"/>
                    <a:pt x="21568" y="1918"/>
                    <a:pt x="21534" y="1918"/>
                  </a:cubicBezTo>
                  <a:cubicBezTo>
                    <a:pt x="21504" y="1918"/>
                    <a:pt x="21469" y="1893"/>
                    <a:pt x="21434" y="1832"/>
                  </a:cubicBezTo>
                  <a:cubicBezTo>
                    <a:pt x="21389" y="1746"/>
                    <a:pt x="21335" y="1707"/>
                    <a:pt x="21298" y="1707"/>
                  </a:cubicBezTo>
                  <a:cubicBezTo>
                    <a:pt x="21253" y="1707"/>
                    <a:pt x="21233" y="1763"/>
                    <a:pt x="21282" y="1863"/>
                  </a:cubicBezTo>
                  <a:cubicBezTo>
                    <a:pt x="21256" y="1910"/>
                    <a:pt x="21104" y="1853"/>
                    <a:pt x="21198" y="2041"/>
                  </a:cubicBezTo>
                  <a:cubicBezTo>
                    <a:pt x="21097" y="1994"/>
                    <a:pt x="20904" y="1857"/>
                    <a:pt x="20789" y="1857"/>
                  </a:cubicBezTo>
                  <a:cubicBezTo>
                    <a:pt x="20713" y="1857"/>
                    <a:pt x="20671" y="1916"/>
                    <a:pt x="20711" y="2099"/>
                  </a:cubicBezTo>
                  <a:cubicBezTo>
                    <a:pt x="20627" y="1894"/>
                    <a:pt x="20585" y="1819"/>
                    <a:pt x="20567" y="1819"/>
                  </a:cubicBezTo>
                  <a:cubicBezTo>
                    <a:pt x="20520" y="1819"/>
                    <a:pt x="20637" y="2338"/>
                    <a:pt x="20583" y="2338"/>
                  </a:cubicBezTo>
                  <a:cubicBezTo>
                    <a:pt x="20579" y="2338"/>
                    <a:pt x="20575" y="2335"/>
                    <a:pt x="20569" y="2330"/>
                  </a:cubicBezTo>
                  <a:cubicBezTo>
                    <a:pt x="20500" y="2256"/>
                    <a:pt x="20408" y="2090"/>
                    <a:pt x="20358" y="2090"/>
                  </a:cubicBezTo>
                  <a:cubicBezTo>
                    <a:pt x="20339" y="2090"/>
                    <a:pt x="20327" y="2112"/>
                    <a:pt x="20323" y="2167"/>
                  </a:cubicBezTo>
                  <a:cubicBezTo>
                    <a:pt x="20338" y="2345"/>
                    <a:pt x="20365" y="2524"/>
                    <a:pt x="20396" y="2702"/>
                  </a:cubicBezTo>
                  <a:cubicBezTo>
                    <a:pt x="20313" y="2584"/>
                    <a:pt x="20288" y="2417"/>
                    <a:pt x="20220" y="2417"/>
                  </a:cubicBezTo>
                  <a:cubicBezTo>
                    <a:pt x="20205" y="2417"/>
                    <a:pt x="20189" y="2424"/>
                    <a:pt x="20171" y="2440"/>
                  </a:cubicBezTo>
                  <a:cubicBezTo>
                    <a:pt x="20108" y="2497"/>
                    <a:pt x="20254" y="2686"/>
                    <a:pt x="20171" y="2718"/>
                  </a:cubicBezTo>
                  <a:cubicBezTo>
                    <a:pt x="20129" y="2602"/>
                    <a:pt x="20045" y="2324"/>
                    <a:pt x="19971" y="2256"/>
                  </a:cubicBezTo>
                  <a:cubicBezTo>
                    <a:pt x="19958" y="2244"/>
                    <a:pt x="19943" y="2238"/>
                    <a:pt x="19928" y="2238"/>
                  </a:cubicBezTo>
                  <a:cubicBezTo>
                    <a:pt x="19883" y="2238"/>
                    <a:pt x="19846" y="2298"/>
                    <a:pt x="19882" y="2398"/>
                  </a:cubicBezTo>
                  <a:cubicBezTo>
                    <a:pt x="19924" y="2508"/>
                    <a:pt x="19772" y="2581"/>
                    <a:pt x="19746" y="2597"/>
                  </a:cubicBezTo>
                  <a:cubicBezTo>
                    <a:pt x="19722" y="2609"/>
                    <a:pt x="19673" y="2640"/>
                    <a:pt x="19620" y="2640"/>
                  </a:cubicBezTo>
                  <a:cubicBezTo>
                    <a:pt x="19578" y="2640"/>
                    <a:pt x="19534" y="2620"/>
                    <a:pt x="19499" y="2555"/>
                  </a:cubicBezTo>
                  <a:cubicBezTo>
                    <a:pt x="19434" y="2431"/>
                    <a:pt x="19369" y="2344"/>
                    <a:pt x="19318" y="2344"/>
                  </a:cubicBezTo>
                  <a:cubicBezTo>
                    <a:pt x="19292" y="2344"/>
                    <a:pt x="19269" y="2368"/>
                    <a:pt x="19253" y="2424"/>
                  </a:cubicBezTo>
                  <a:cubicBezTo>
                    <a:pt x="19227" y="2503"/>
                    <a:pt x="19274" y="2649"/>
                    <a:pt x="19222" y="2691"/>
                  </a:cubicBezTo>
                  <a:cubicBezTo>
                    <a:pt x="19208" y="2703"/>
                    <a:pt x="19192" y="2708"/>
                    <a:pt x="19174" y="2708"/>
                  </a:cubicBezTo>
                  <a:cubicBezTo>
                    <a:pt x="19131" y="2708"/>
                    <a:pt x="19078" y="2679"/>
                    <a:pt x="19033" y="2660"/>
                  </a:cubicBezTo>
                  <a:cubicBezTo>
                    <a:pt x="19026" y="2657"/>
                    <a:pt x="18924" y="2633"/>
                    <a:pt x="18856" y="2633"/>
                  </a:cubicBezTo>
                  <a:cubicBezTo>
                    <a:pt x="18814" y="2633"/>
                    <a:pt x="18786" y="2642"/>
                    <a:pt x="18802" y="2670"/>
                  </a:cubicBezTo>
                  <a:cubicBezTo>
                    <a:pt x="18880" y="2821"/>
                    <a:pt x="18851" y="2859"/>
                    <a:pt x="18793" y="2859"/>
                  </a:cubicBezTo>
                  <a:cubicBezTo>
                    <a:pt x="18736" y="2859"/>
                    <a:pt x="18651" y="2822"/>
                    <a:pt x="18612" y="2822"/>
                  </a:cubicBezTo>
                  <a:cubicBezTo>
                    <a:pt x="18611" y="2822"/>
                    <a:pt x="18609" y="2822"/>
                    <a:pt x="18608" y="2822"/>
                  </a:cubicBezTo>
                  <a:cubicBezTo>
                    <a:pt x="18550" y="2822"/>
                    <a:pt x="18493" y="2838"/>
                    <a:pt x="18446" y="2875"/>
                  </a:cubicBezTo>
                  <a:cubicBezTo>
                    <a:pt x="18393" y="2917"/>
                    <a:pt x="18414" y="2927"/>
                    <a:pt x="18435" y="2980"/>
                  </a:cubicBezTo>
                  <a:cubicBezTo>
                    <a:pt x="18447" y="3003"/>
                    <a:pt x="18435" y="3011"/>
                    <a:pt x="18416" y="3011"/>
                  </a:cubicBezTo>
                  <a:cubicBezTo>
                    <a:pt x="18383" y="3011"/>
                    <a:pt x="18330" y="2990"/>
                    <a:pt x="18330" y="2990"/>
                  </a:cubicBezTo>
                  <a:cubicBezTo>
                    <a:pt x="18294" y="3001"/>
                    <a:pt x="18257" y="3022"/>
                    <a:pt x="18231" y="3053"/>
                  </a:cubicBezTo>
                  <a:cubicBezTo>
                    <a:pt x="18208" y="3083"/>
                    <a:pt x="18163" y="3193"/>
                    <a:pt x="18119" y="3193"/>
                  </a:cubicBezTo>
                  <a:cubicBezTo>
                    <a:pt x="18101" y="3193"/>
                    <a:pt x="18084" y="3174"/>
                    <a:pt x="18068" y="3121"/>
                  </a:cubicBezTo>
                  <a:cubicBezTo>
                    <a:pt x="18029" y="2993"/>
                    <a:pt x="17973" y="2946"/>
                    <a:pt x="17924" y="2946"/>
                  </a:cubicBezTo>
                  <a:cubicBezTo>
                    <a:pt x="17895" y="2946"/>
                    <a:pt x="17868" y="2963"/>
                    <a:pt x="17848" y="2990"/>
                  </a:cubicBezTo>
                  <a:cubicBezTo>
                    <a:pt x="17795" y="3058"/>
                    <a:pt x="17911" y="3226"/>
                    <a:pt x="17827" y="3247"/>
                  </a:cubicBezTo>
                  <a:cubicBezTo>
                    <a:pt x="17792" y="3124"/>
                    <a:pt x="17776" y="3005"/>
                    <a:pt x="17717" y="3005"/>
                  </a:cubicBezTo>
                  <a:cubicBezTo>
                    <a:pt x="17714" y="3005"/>
                    <a:pt x="17710" y="3005"/>
                    <a:pt x="17706" y="3006"/>
                  </a:cubicBezTo>
                  <a:cubicBezTo>
                    <a:pt x="17570" y="3053"/>
                    <a:pt x="17906" y="3557"/>
                    <a:pt x="17984" y="3588"/>
                  </a:cubicBezTo>
                  <a:cubicBezTo>
                    <a:pt x="17994" y="3592"/>
                    <a:pt x="18005" y="3594"/>
                    <a:pt x="18015" y="3594"/>
                  </a:cubicBezTo>
                  <a:cubicBezTo>
                    <a:pt x="18044" y="3594"/>
                    <a:pt x="18072" y="3581"/>
                    <a:pt x="18100" y="3581"/>
                  </a:cubicBezTo>
                  <a:cubicBezTo>
                    <a:pt x="18136" y="3581"/>
                    <a:pt x="18170" y="3604"/>
                    <a:pt x="18199" y="3709"/>
                  </a:cubicBezTo>
                  <a:cubicBezTo>
                    <a:pt x="18204" y="3711"/>
                    <a:pt x="18210" y="3712"/>
                    <a:pt x="18215" y="3712"/>
                  </a:cubicBezTo>
                  <a:cubicBezTo>
                    <a:pt x="18245" y="3712"/>
                    <a:pt x="18278" y="3684"/>
                    <a:pt x="18310" y="3684"/>
                  </a:cubicBezTo>
                  <a:cubicBezTo>
                    <a:pt x="18340" y="3684"/>
                    <a:pt x="18368" y="3707"/>
                    <a:pt x="18393" y="3792"/>
                  </a:cubicBezTo>
                  <a:cubicBezTo>
                    <a:pt x="18372" y="3709"/>
                    <a:pt x="18215" y="3394"/>
                    <a:pt x="18283" y="3363"/>
                  </a:cubicBezTo>
                  <a:cubicBezTo>
                    <a:pt x="18285" y="3362"/>
                    <a:pt x="18287" y="3362"/>
                    <a:pt x="18289" y="3362"/>
                  </a:cubicBezTo>
                  <a:cubicBezTo>
                    <a:pt x="18338" y="3362"/>
                    <a:pt x="18471" y="3566"/>
                    <a:pt x="18534" y="3566"/>
                  </a:cubicBezTo>
                  <a:cubicBezTo>
                    <a:pt x="18546" y="3566"/>
                    <a:pt x="18555" y="3559"/>
                    <a:pt x="18561" y="3541"/>
                  </a:cubicBezTo>
                  <a:cubicBezTo>
                    <a:pt x="18571" y="3499"/>
                    <a:pt x="18508" y="3394"/>
                    <a:pt x="18493" y="3363"/>
                  </a:cubicBezTo>
                  <a:cubicBezTo>
                    <a:pt x="18456" y="3231"/>
                    <a:pt x="18524" y="3221"/>
                    <a:pt x="18561" y="3210"/>
                  </a:cubicBezTo>
                  <a:cubicBezTo>
                    <a:pt x="18568" y="3208"/>
                    <a:pt x="18576" y="3207"/>
                    <a:pt x="18585" y="3207"/>
                  </a:cubicBezTo>
                  <a:cubicBezTo>
                    <a:pt x="18640" y="3207"/>
                    <a:pt x="18731" y="3254"/>
                    <a:pt x="18744" y="3420"/>
                  </a:cubicBezTo>
                  <a:cubicBezTo>
                    <a:pt x="18755" y="3577"/>
                    <a:pt x="18592" y="3630"/>
                    <a:pt x="18692" y="3819"/>
                  </a:cubicBezTo>
                  <a:cubicBezTo>
                    <a:pt x="18740" y="3912"/>
                    <a:pt x="18778" y="3952"/>
                    <a:pt x="18804" y="3952"/>
                  </a:cubicBezTo>
                  <a:cubicBezTo>
                    <a:pt x="18841" y="3952"/>
                    <a:pt x="18854" y="3874"/>
                    <a:pt x="18839" y="3761"/>
                  </a:cubicBezTo>
                  <a:cubicBezTo>
                    <a:pt x="18821" y="3633"/>
                    <a:pt x="18883" y="3570"/>
                    <a:pt x="18960" y="3570"/>
                  </a:cubicBezTo>
                  <a:cubicBezTo>
                    <a:pt x="19037" y="3570"/>
                    <a:pt x="19129" y="3632"/>
                    <a:pt x="19173" y="3755"/>
                  </a:cubicBezTo>
                  <a:lnTo>
                    <a:pt x="19173" y="3755"/>
                  </a:lnTo>
                  <a:cubicBezTo>
                    <a:pt x="19145" y="3672"/>
                    <a:pt x="19078" y="3492"/>
                    <a:pt x="19111" y="3473"/>
                  </a:cubicBezTo>
                  <a:cubicBezTo>
                    <a:pt x="19148" y="3446"/>
                    <a:pt x="19232" y="3399"/>
                    <a:pt x="19185" y="3252"/>
                  </a:cubicBezTo>
                  <a:lnTo>
                    <a:pt x="19185" y="3252"/>
                  </a:lnTo>
                  <a:cubicBezTo>
                    <a:pt x="19238" y="3419"/>
                    <a:pt x="19367" y="3464"/>
                    <a:pt x="19492" y="3464"/>
                  </a:cubicBezTo>
                  <a:cubicBezTo>
                    <a:pt x="19611" y="3464"/>
                    <a:pt x="19726" y="3422"/>
                    <a:pt x="19767" y="3404"/>
                  </a:cubicBezTo>
                  <a:cubicBezTo>
                    <a:pt x="19929" y="3331"/>
                    <a:pt x="19977" y="3111"/>
                    <a:pt x="19987" y="2786"/>
                  </a:cubicBezTo>
                  <a:cubicBezTo>
                    <a:pt x="19987" y="2833"/>
                    <a:pt x="19987" y="3153"/>
                    <a:pt x="20055" y="3210"/>
                  </a:cubicBezTo>
                  <a:lnTo>
                    <a:pt x="20108" y="3163"/>
                  </a:lnTo>
                  <a:cubicBezTo>
                    <a:pt x="20116" y="3160"/>
                    <a:pt x="20120" y="3158"/>
                    <a:pt x="20122" y="3158"/>
                  </a:cubicBezTo>
                  <a:cubicBezTo>
                    <a:pt x="20129" y="3158"/>
                    <a:pt x="20124" y="3175"/>
                    <a:pt x="20165" y="3247"/>
                  </a:cubicBezTo>
                  <a:cubicBezTo>
                    <a:pt x="20208" y="3319"/>
                    <a:pt x="20251" y="3367"/>
                    <a:pt x="20273" y="3367"/>
                  </a:cubicBezTo>
                  <a:cubicBezTo>
                    <a:pt x="20294" y="3367"/>
                    <a:pt x="20296" y="3323"/>
                    <a:pt x="20260" y="3216"/>
                  </a:cubicBezTo>
                  <a:cubicBezTo>
                    <a:pt x="20212" y="3069"/>
                    <a:pt x="20176" y="3006"/>
                    <a:pt x="20239" y="2980"/>
                  </a:cubicBezTo>
                  <a:cubicBezTo>
                    <a:pt x="20269" y="2962"/>
                    <a:pt x="20303" y="2952"/>
                    <a:pt x="20338" y="2952"/>
                  </a:cubicBezTo>
                  <a:cubicBezTo>
                    <a:pt x="20345" y="2952"/>
                    <a:pt x="20352" y="2953"/>
                    <a:pt x="20359" y="2954"/>
                  </a:cubicBezTo>
                  <a:cubicBezTo>
                    <a:pt x="20395" y="2969"/>
                    <a:pt x="20421" y="3048"/>
                    <a:pt x="20436" y="3048"/>
                  </a:cubicBezTo>
                  <a:cubicBezTo>
                    <a:pt x="20437" y="3048"/>
                    <a:pt x="20437" y="3048"/>
                    <a:pt x="20438" y="3048"/>
                  </a:cubicBezTo>
                  <a:lnTo>
                    <a:pt x="20616" y="2980"/>
                  </a:lnTo>
                  <a:cubicBezTo>
                    <a:pt x="20720" y="2938"/>
                    <a:pt x="20517" y="2544"/>
                    <a:pt x="20486" y="2544"/>
                  </a:cubicBezTo>
                  <a:cubicBezTo>
                    <a:pt x="20486" y="2544"/>
                    <a:pt x="20485" y="2544"/>
                    <a:pt x="20485" y="2545"/>
                  </a:cubicBezTo>
                  <a:cubicBezTo>
                    <a:pt x="20487" y="2544"/>
                    <a:pt x="20488" y="2544"/>
                    <a:pt x="20490" y="2544"/>
                  </a:cubicBezTo>
                  <a:cubicBezTo>
                    <a:pt x="20554" y="2544"/>
                    <a:pt x="20818" y="2866"/>
                    <a:pt x="20894" y="2917"/>
                  </a:cubicBezTo>
                  <a:cubicBezTo>
                    <a:pt x="20925" y="2936"/>
                    <a:pt x="20952" y="2948"/>
                    <a:pt x="20967" y="2948"/>
                  </a:cubicBezTo>
                  <a:cubicBezTo>
                    <a:pt x="20993" y="2948"/>
                    <a:pt x="20986" y="2914"/>
                    <a:pt x="20910" y="2828"/>
                  </a:cubicBezTo>
                  <a:cubicBezTo>
                    <a:pt x="20846" y="2759"/>
                    <a:pt x="20718" y="2579"/>
                    <a:pt x="20780" y="2579"/>
                  </a:cubicBezTo>
                  <a:cubicBezTo>
                    <a:pt x="20789" y="2579"/>
                    <a:pt x="20802" y="2583"/>
                    <a:pt x="20821" y="2592"/>
                  </a:cubicBezTo>
                  <a:cubicBezTo>
                    <a:pt x="20910" y="2634"/>
                    <a:pt x="20988" y="2697"/>
                    <a:pt x="21062" y="2765"/>
                  </a:cubicBezTo>
                  <a:cubicBezTo>
                    <a:pt x="21072" y="2775"/>
                    <a:pt x="21136" y="2849"/>
                    <a:pt x="21155" y="2849"/>
                  </a:cubicBezTo>
                  <a:cubicBezTo>
                    <a:pt x="21155" y="2849"/>
                    <a:pt x="21156" y="2849"/>
                    <a:pt x="21156" y="2849"/>
                  </a:cubicBezTo>
                  <a:lnTo>
                    <a:pt x="21156" y="2849"/>
                  </a:lnTo>
                  <a:cubicBezTo>
                    <a:pt x="21156" y="2849"/>
                    <a:pt x="21156" y="2849"/>
                    <a:pt x="21156" y="2849"/>
                  </a:cubicBezTo>
                  <a:cubicBezTo>
                    <a:pt x="21133" y="2849"/>
                    <a:pt x="20988" y="2570"/>
                    <a:pt x="20973" y="2508"/>
                  </a:cubicBezTo>
                  <a:cubicBezTo>
                    <a:pt x="20972" y="2500"/>
                    <a:pt x="20974" y="2497"/>
                    <a:pt x="20978" y="2497"/>
                  </a:cubicBezTo>
                  <a:cubicBezTo>
                    <a:pt x="21017" y="2497"/>
                    <a:pt x="21238" y="2747"/>
                    <a:pt x="21261" y="2770"/>
                  </a:cubicBezTo>
                  <a:cubicBezTo>
                    <a:pt x="21335" y="2844"/>
                    <a:pt x="21369" y="2873"/>
                    <a:pt x="21378" y="2873"/>
                  </a:cubicBezTo>
                  <a:cubicBezTo>
                    <a:pt x="21410" y="2873"/>
                    <a:pt x="21073" y="2456"/>
                    <a:pt x="21078" y="2440"/>
                  </a:cubicBezTo>
                  <a:cubicBezTo>
                    <a:pt x="21077" y="2433"/>
                    <a:pt x="21080" y="2430"/>
                    <a:pt x="21085" y="2430"/>
                  </a:cubicBezTo>
                  <a:cubicBezTo>
                    <a:pt x="21120" y="2430"/>
                    <a:pt x="21281" y="2584"/>
                    <a:pt x="21326" y="2584"/>
                  </a:cubicBezTo>
                  <a:cubicBezTo>
                    <a:pt x="21343" y="2584"/>
                    <a:pt x="21344" y="2564"/>
                    <a:pt x="21319" y="2508"/>
                  </a:cubicBezTo>
                  <a:lnTo>
                    <a:pt x="21319" y="2508"/>
                  </a:lnTo>
                  <a:cubicBezTo>
                    <a:pt x="21351" y="2577"/>
                    <a:pt x="21403" y="2602"/>
                    <a:pt x="21461" y="2602"/>
                  </a:cubicBezTo>
                  <a:cubicBezTo>
                    <a:pt x="21593" y="2602"/>
                    <a:pt x="21756" y="2476"/>
                    <a:pt x="21796" y="2450"/>
                  </a:cubicBezTo>
                  <a:cubicBezTo>
                    <a:pt x="21875" y="2403"/>
                    <a:pt x="21885" y="2288"/>
                    <a:pt x="21937" y="2220"/>
                  </a:cubicBezTo>
                  <a:cubicBezTo>
                    <a:pt x="21942" y="2214"/>
                    <a:pt x="21948" y="2212"/>
                    <a:pt x="21955" y="2212"/>
                  </a:cubicBezTo>
                  <a:cubicBezTo>
                    <a:pt x="21998" y="2212"/>
                    <a:pt x="22078" y="2296"/>
                    <a:pt x="22114" y="2296"/>
                  </a:cubicBezTo>
                  <a:cubicBezTo>
                    <a:pt x="22125" y="2296"/>
                    <a:pt x="22131" y="2288"/>
                    <a:pt x="22131" y="2267"/>
                  </a:cubicBezTo>
                  <a:cubicBezTo>
                    <a:pt x="22131" y="2214"/>
                    <a:pt x="22074" y="1994"/>
                    <a:pt x="22105" y="1978"/>
                  </a:cubicBezTo>
                  <a:lnTo>
                    <a:pt x="22105" y="1978"/>
                  </a:lnTo>
                  <a:cubicBezTo>
                    <a:pt x="22105" y="1978"/>
                    <a:pt x="22237" y="2406"/>
                    <a:pt x="22280" y="2406"/>
                  </a:cubicBezTo>
                  <a:cubicBezTo>
                    <a:pt x="22290" y="2406"/>
                    <a:pt x="22295" y="2387"/>
                    <a:pt x="22294" y="2340"/>
                  </a:cubicBezTo>
                  <a:cubicBezTo>
                    <a:pt x="22289" y="2225"/>
                    <a:pt x="22383" y="2214"/>
                    <a:pt x="22283" y="2031"/>
                  </a:cubicBezTo>
                  <a:cubicBezTo>
                    <a:pt x="22194" y="1879"/>
                    <a:pt x="22399" y="2020"/>
                    <a:pt x="22315" y="1874"/>
                  </a:cubicBezTo>
                  <a:lnTo>
                    <a:pt x="22315" y="1874"/>
                  </a:lnTo>
                  <a:cubicBezTo>
                    <a:pt x="22415" y="2047"/>
                    <a:pt x="22504" y="2162"/>
                    <a:pt x="22614" y="2162"/>
                  </a:cubicBezTo>
                  <a:cubicBezTo>
                    <a:pt x="22682" y="2162"/>
                    <a:pt x="22430" y="1716"/>
                    <a:pt x="22436" y="1606"/>
                  </a:cubicBezTo>
                  <a:cubicBezTo>
                    <a:pt x="22436" y="1555"/>
                    <a:pt x="22451" y="1533"/>
                    <a:pt x="22475" y="1533"/>
                  </a:cubicBezTo>
                  <a:cubicBezTo>
                    <a:pt x="22587" y="1533"/>
                    <a:pt x="22903" y="1999"/>
                    <a:pt x="23002" y="2146"/>
                  </a:cubicBezTo>
                  <a:cubicBezTo>
                    <a:pt x="22923" y="1900"/>
                    <a:pt x="22865" y="1700"/>
                    <a:pt x="22813" y="1480"/>
                  </a:cubicBezTo>
                  <a:lnTo>
                    <a:pt x="22813" y="1480"/>
                  </a:lnTo>
                  <a:cubicBezTo>
                    <a:pt x="22907" y="1580"/>
                    <a:pt x="23018" y="1669"/>
                    <a:pt x="23133" y="1742"/>
                  </a:cubicBezTo>
                  <a:cubicBezTo>
                    <a:pt x="23028" y="1601"/>
                    <a:pt x="23149" y="1601"/>
                    <a:pt x="23164" y="1548"/>
                  </a:cubicBezTo>
                  <a:cubicBezTo>
                    <a:pt x="23170" y="1517"/>
                    <a:pt x="23128" y="1265"/>
                    <a:pt x="23091" y="1229"/>
                  </a:cubicBezTo>
                  <a:lnTo>
                    <a:pt x="23091" y="1229"/>
                  </a:lnTo>
                  <a:cubicBezTo>
                    <a:pt x="23203" y="1320"/>
                    <a:pt x="23305" y="1533"/>
                    <a:pt x="23364" y="1533"/>
                  </a:cubicBezTo>
                  <a:cubicBezTo>
                    <a:pt x="23382" y="1533"/>
                    <a:pt x="23397" y="1512"/>
                    <a:pt x="23406" y="1459"/>
                  </a:cubicBezTo>
                  <a:cubicBezTo>
                    <a:pt x="23419" y="1400"/>
                    <a:pt x="23439" y="1372"/>
                    <a:pt x="23465" y="1372"/>
                  </a:cubicBezTo>
                  <a:cubicBezTo>
                    <a:pt x="23507" y="1372"/>
                    <a:pt x="23564" y="1448"/>
                    <a:pt x="23636" y="1585"/>
                  </a:cubicBezTo>
                  <a:cubicBezTo>
                    <a:pt x="23689" y="1559"/>
                    <a:pt x="23610" y="1454"/>
                    <a:pt x="23594" y="1375"/>
                  </a:cubicBezTo>
                  <a:cubicBezTo>
                    <a:pt x="23573" y="1255"/>
                    <a:pt x="23694" y="1302"/>
                    <a:pt x="23704" y="1218"/>
                  </a:cubicBezTo>
                  <a:cubicBezTo>
                    <a:pt x="23720" y="1139"/>
                    <a:pt x="23636" y="1024"/>
                    <a:pt x="23626" y="930"/>
                  </a:cubicBezTo>
                  <a:cubicBezTo>
                    <a:pt x="23621" y="837"/>
                    <a:pt x="23733" y="897"/>
                    <a:pt x="23695" y="792"/>
                  </a:cubicBezTo>
                  <a:lnTo>
                    <a:pt x="23695" y="792"/>
                  </a:lnTo>
                  <a:cubicBezTo>
                    <a:pt x="23741" y="916"/>
                    <a:pt x="23748" y="952"/>
                    <a:pt x="23774" y="952"/>
                  </a:cubicBezTo>
                  <a:cubicBezTo>
                    <a:pt x="23786" y="952"/>
                    <a:pt x="23801" y="945"/>
                    <a:pt x="23825" y="935"/>
                  </a:cubicBezTo>
                  <a:lnTo>
                    <a:pt x="23982" y="893"/>
                  </a:lnTo>
                  <a:cubicBezTo>
                    <a:pt x="24008" y="987"/>
                    <a:pt x="24061" y="1145"/>
                    <a:pt x="24008" y="1160"/>
                  </a:cubicBezTo>
                  <a:cubicBezTo>
                    <a:pt x="24008" y="1218"/>
                    <a:pt x="23956" y="1176"/>
                    <a:pt x="23998" y="1297"/>
                  </a:cubicBezTo>
                  <a:cubicBezTo>
                    <a:pt x="24129" y="1255"/>
                    <a:pt x="24061" y="977"/>
                    <a:pt x="24161" y="825"/>
                  </a:cubicBezTo>
                  <a:cubicBezTo>
                    <a:pt x="24176" y="799"/>
                    <a:pt x="24188" y="789"/>
                    <a:pt x="24197" y="789"/>
                  </a:cubicBezTo>
                  <a:cubicBezTo>
                    <a:pt x="24245" y="789"/>
                    <a:pt x="24223" y="1071"/>
                    <a:pt x="24223" y="1071"/>
                  </a:cubicBezTo>
                  <a:cubicBezTo>
                    <a:pt x="24224" y="1072"/>
                    <a:pt x="24224" y="1073"/>
                    <a:pt x="24225" y="1073"/>
                  </a:cubicBezTo>
                  <a:cubicBezTo>
                    <a:pt x="24236" y="1073"/>
                    <a:pt x="24297" y="961"/>
                    <a:pt x="24297" y="961"/>
                  </a:cubicBezTo>
                  <a:cubicBezTo>
                    <a:pt x="24311" y="898"/>
                    <a:pt x="24321" y="867"/>
                    <a:pt x="24338" y="867"/>
                  </a:cubicBezTo>
                  <a:cubicBezTo>
                    <a:pt x="24354" y="867"/>
                    <a:pt x="24374" y="893"/>
                    <a:pt x="24407" y="945"/>
                  </a:cubicBezTo>
                  <a:cubicBezTo>
                    <a:pt x="24446" y="1012"/>
                    <a:pt x="24498" y="1056"/>
                    <a:pt x="24535" y="1056"/>
                  </a:cubicBezTo>
                  <a:cubicBezTo>
                    <a:pt x="24583" y="1056"/>
                    <a:pt x="24609" y="986"/>
                    <a:pt x="24559" y="804"/>
                  </a:cubicBezTo>
                  <a:lnTo>
                    <a:pt x="24559" y="804"/>
                  </a:lnTo>
                  <a:cubicBezTo>
                    <a:pt x="24566" y="808"/>
                    <a:pt x="24571" y="810"/>
                    <a:pt x="24576" y="810"/>
                  </a:cubicBezTo>
                  <a:cubicBezTo>
                    <a:pt x="24603" y="810"/>
                    <a:pt x="24609" y="759"/>
                    <a:pt x="24627" y="746"/>
                  </a:cubicBezTo>
                  <a:cubicBezTo>
                    <a:pt x="24628" y="746"/>
                    <a:pt x="24628" y="746"/>
                    <a:pt x="24628" y="746"/>
                  </a:cubicBezTo>
                  <a:cubicBezTo>
                    <a:pt x="24642" y="746"/>
                    <a:pt x="24633" y="1031"/>
                    <a:pt x="24638" y="1077"/>
                  </a:cubicBezTo>
                  <a:cubicBezTo>
                    <a:pt x="24642" y="1127"/>
                    <a:pt x="24652" y="1143"/>
                    <a:pt x="24663" y="1143"/>
                  </a:cubicBezTo>
                  <a:cubicBezTo>
                    <a:pt x="24676" y="1143"/>
                    <a:pt x="24692" y="1120"/>
                    <a:pt x="24706" y="1103"/>
                  </a:cubicBezTo>
                  <a:cubicBezTo>
                    <a:pt x="24823" y="959"/>
                    <a:pt x="24811" y="551"/>
                    <a:pt x="24972" y="551"/>
                  </a:cubicBezTo>
                  <a:cubicBezTo>
                    <a:pt x="24975" y="551"/>
                    <a:pt x="24980" y="552"/>
                    <a:pt x="24984" y="552"/>
                  </a:cubicBezTo>
                  <a:cubicBezTo>
                    <a:pt x="24968" y="694"/>
                    <a:pt x="24963" y="835"/>
                    <a:pt x="24978" y="977"/>
                  </a:cubicBezTo>
                  <a:cubicBezTo>
                    <a:pt x="24990" y="1059"/>
                    <a:pt x="25011" y="1093"/>
                    <a:pt x="25033" y="1093"/>
                  </a:cubicBezTo>
                  <a:cubicBezTo>
                    <a:pt x="25071" y="1093"/>
                    <a:pt x="25114" y="997"/>
                    <a:pt x="25130" y="872"/>
                  </a:cubicBezTo>
                  <a:lnTo>
                    <a:pt x="25130" y="872"/>
                  </a:lnTo>
                  <a:cubicBezTo>
                    <a:pt x="25115" y="1035"/>
                    <a:pt x="25115" y="1223"/>
                    <a:pt x="25183" y="1239"/>
                  </a:cubicBezTo>
                  <a:cubicBezTo>
                    <a:pt x="25196" y="1167"/>
                    <a:pt x="25226" y="805"/>
                    <a:pt x="25270" y="805"/>
                  </a:cubicBezTo>
                  <a:cubicBezTo>
                    <a:pt x="25280" y="805"/>
                    <a:pt x="25292" y="825"/>
                    <a:pt x="25303" y="872"/>
                  </a:cubicBezTo>
                  <a:cubicBezTo>
                    <a:pt x="25330" y="1003"/>
                    <a:pt x="25283" y="1223"/>
                    <a:pt x="25361" y="1244"/>
                  </a:cubicBezTo>
                  <a:cubicBezTo>
                    <a:pt x="25364" y="1245"/>
                    <a:pt x="25367" y="1246"/>
                    <a:pt x="25370" y="1246"/>
                  </a:cubicBezTo>
                  <a:cubicBezTo>
                    <a:pt x="25406" y="1246"/>
                    <a:pt x="25445" y="1179"/>
                    <a:pt x="25482" y="1179"/>
                  </a:cubicBezTo>
                  <a:cubicBezTo>
                    <a:pt x="25491" y="1179"/>
                    <a:pt x="25499" y="1182"/>
                    <a:pt x="25508" y="1192"/>
                  </a:cubicBezTo>
                  <a:cubicBezTo>
                    <a:pt x="25459" y="1360"/>
                    <a:pt x="25651" y="1402"/>
                    <a:pt x="25717" y="1402"/>
                  </a:cubicBezTo>
                  <a:cubicBezTo>
                    <a:pt x="25721" y="1402"/>
                    <a:pt x="25725" y="1402"/>
                    <a:pt x="25728" y="1402"/>
                  </a:cubicBezTo>
                  <a:cubicBezTo>
                    <a:pt x="25812" y="1396"/>
                    <a:pt x="25807" y="1139"/>
                    <a:pt x="25849" y="1092"/>
                  </a:cubicBezTo>
                  <a:cubicBezTo>
                    <a:pt x="25863" y="1080"/>
                    <a:pt x="25874" y="1074"/>
                    <a:pt x="25882" y="1074"/>
                  </a:cubicBezTo>
                  <a:cubicBezTo>
                    <a:pt x="25950" y="1074"/>
                    <a:pt x="25830" y="1461"/>
                    <a:pt x="25807" y="1517"/>
                  </a:cubicBezTo>
                  <a:cubicBezTo>
                    <a:pt x="25765" y="1632"/>
                    <a:pt x="25864" y="1653"/>
                    <a:pt x="25896" y="1664"/>
                  </a:cubicBezTo>
                  <a:cubicBezTo>
                    <a:pt x="25962" y="1691"/>
                    <a:pt x="26033" y="1707"/>
                    <a:pt x="26104" y="1707"/>
                  </a:cubicBezTo>
                  <a:cubicBezTo>
                    <a:pt x="26129" y="1707"/>
                    <a:pt x="26154" y="1705"/>
                    <a:pt x="26179" y="1700"/>
                  </a:cubicBezTo>
                  <a:cubicBezTo>
                    <a:pt x="26200" y="1696"/>
                    <a:pt x="26378" y="1646"/>
                    <a:pt x="26446" y="1646"/>
                  </a:cubicBezTo>
                  <a:cubicBezTo>
                    <a:pt x="26464" y="1646"/>
                    <a:pt x="26475" y="1650"/>
                    <a:pt x="26473" y="1659"/>
                  </a:cubicBezTo>
                  <a:cubicBezTo>
                    <a:pt x="26441" y="1716"/>
                    <a:pt x="26027" y="1978"/>
                    <a:pt x="26106" y="1978"/>
                  </a:cubicBezTo>
                  <a:cubicBezTo>
                    <a:pt x="26163" y="1968"/>
                    <a:pt x="26509" y="1931"/>
                    <a:pt x="26614" y="1842"/>
                  </a:cubicBezTo>
                  <a:lnTo>
                    <a:pt x="26614" y="1842"/>
                  </a:lnTo>
                  <a:cubicBezTo>
                    <a:pt x="26483" y="1968"/>
                    <a:pt x="26467" y="2047"/>
                    <a:pt x="26488" y="2109"/>
                  </a:cubicBezTo>
                  <a:cubicBezTo>
                    <a:pt x="26509" y="2162"/>
                    <a:pt x="26562" y="2193"/>
                    <a:pt x="26619" y="2193"/>
                  </a:cubicBezTo>
                  <a:cubicBezTo>
                    <a:pt x="26624" y="2194"/>
                    <a:pt x="26629" y="2195"/>
                    <a:pt x="26634" y="2195"/>
                  </a:cubicBezTo>
                  <a:cubicBezTo>
                    <a:pt x="26683" y="2195"/>
                    <a:pt x="26756" y="2155"/>
                    <a:pt x="26813" y="2155"/>
                  </a:cubicBezTo>
                  <a:cubicBezTo>
                    <a:pt x="26818" y="2155"/>
                    <a:pt x="26824" y="2156"/>
                    <a:pt x="26829" y="2157"/>
                  </a:cubicBezTo>
                  <a:cubicBezTo>
                    <a:pt x="27007" y="2188"/>
                    <a:pt x="26813" y="2419"/>
                    <a:pt x="26761" y="2545"/>
                  </a:cubicBezTo>
                  <a:cubicBezTo>
                    <a:pt x="26757" y="2558"/>
                    <a:pt x="26761" y="2564"/>
                    <a:pt x="26770" y="2564"/>
                  </a:cubicBezTo>
                  <a:cubicBezTo>
                    <a:pt x="26784" y="2564"/>
                    <a:pt x="26814" y="2549"/>
                    <a:pt x="26850" y="2529"/>
                  </a:cubicBezTo>
                  <a:cubicBezTo>
                    <a:pt x="26876" y="2555"/>
                    <a:pt x="26892" y="2592"/>
                    <a:pt x="26897" y="2629"/>
                  </a:cubicBezTo>
                  <a:cubicBezTo>
                    <a:pt x="26918" y="2686"/>
                    <a:pt x="27055" y="2691"/>
                    <a:pt x="27086" y="2760"/>
                  </a:cubicBezTo>
                  <a:cubicBezTo>
                    <a:pt x="27118" y="2822"/>
                    <a:pt x="27076" y="2875"/>
                    <a:pt x="27055" y="2943"/>
                  </a:cubicBezTo>
                  <a:cubicBezTo>
                    <a:pt x="27044" y="2975"/>
                    <a:pt x="27034" y="3037"/>
                    <a:pt x="27112" y="3037"/>
                  </a:cubicBezTo>
                  <a:cubicBezTo>
                    <a:pt x="27249" y="3048"/>
                    <a:pt x="27196" y="3263"/>
                    <a:pt x="27207" y="3326"/>
                  </a:cubicBezTo>
                  <a:cubicBezTo>
                    <a:pt x="27217" y="3352"/>
                    <a:pt x="27443" y="3541"/>
                    <a:pt x="27416" y="3557"/>
                  </a:cubicBezTo>
                  <a:cubicBezTo>
                    <a:pt x="27348" y="3557"/>
                    <a:pt x="27275" y="3546"/>
                    <a:pt x="27207" y="3530"/>
                  </a:cubicBezTo>
                  <a:lnTo>
                    <a:pt x="27207" y="3530"/>
                  </a:lnTo>
                  <a:lnTo>
                    <a:pt x="27338" y="3630"/>
                  </a:lnTo>
                  <a:cubicBezTo>
                    <a:pt x="27364" y="3640"/>
                    <a:pt x="27616" y="3719"/>
                    <a:pt x="27605" y="3740"/>
                  </a:cubicBezTo>
                  <a:cubicBezTo>
                    <a:pt x="27584" y="3739"/>
                    <a:pt x="27563" y="3738"/>
                    <a:pt x="27542" y="3738"/>
                  </a:cubicBezTo>
                  <a:cubicBezTo>
                    <a:pt x="27484" y="3738"/>
                    <a:pt x="27427" y="3743"/>
                    <a:pt x="27369" y="3751"/>
                  </a:cubicBezTo>
                  <a:cubicBezTo>
                    <a:pt x="27301" y="3782"/>
                    <a:pt x="27317" y="3845"/>
                    <a:pt x="27312" y="3887"/>
                  </a:cubicBezTo>
                  <a:cubicBezTo>
                    <a:pt x="27373" y="3944"/>
                    <a:pt x="27447" y="4039"/>
                    <a:pt x="27323" y="4039"/>
                  </a:cubicBezTo>
                  <a:cubicBezTo>
                    <a:pt x="27300" y="4039"/>
                    <a:pt x="27271" y="4036"/>
                    <a:pt x="27233" y="4028"/>
                  </a:cubicBezTo>
                  <a:lnTo>
                    <a:pt x="27233" y="4028"/>
                  </a:lnTo>
                  <a:cubicBezTo>
                    <a:pt x="27306" y="4044"/>
                    <a:pt x="27411" y="4128"/>
                    <a:pt x="27453" y="4128"/>
                  </a:cubicBezTo>
                  <a:cubicBezTo>
                    <a:pt x="27270" y="4128"/>
                    <a:pt x="27264" y="4159"/>
                    <a:pt x="27233" y="4238"/>
                  </a:cubicBezTo>
                  <a:cubicBezTo>
                    <a:pt x="27222" y="4280"/>
                    <a:pt x="27181" y="4333"/>
                    <a:pt x="27228" y="4385"/>
                  </a:cubicBezTo>
                  <a:cubicBezTo>
                    <a:pt x="27259" y="4416"/>
                    <a:pt x="27317" y="4416"/>
                    <a:pt x="27306" y="4443"/>
                  </a:cubicBezTo>
                  <a:cubicBezTo>
                    <a:pt x="27270" y="4532"/>
                    <a:pt x="27139" y="4516"/>
                    <a:pt x="27097" y="4600"/>
                  </a:cubicBezTo>
                  <a:cubicBezTo>
                    <a:pt x="27084" y="4626"/>
                    <a:pt x="27050" y="4764"/>
                    <a:pt x="26948" y="4764"/>
                  </a:cubicBezTo>
                  <a:cubicBezTo>
                    <a:pt x="26926" y="4764"/>
                    <a:pt x="26900" y="4758"/>
                    <a:pt x="26871" y="4741"/>
                  </a:cubicBezTo>
                  <a:lnTo>
                    <a:pt x="26871" y="4741"/>
                  </a:lnTo>
                  <a:cubicBezTo>
                    <a:pt x="26824" y="4820"/>
                    <a:pt x="27086" y="4873"/>
                    <a:pt x="27112" y="4967"/>
                  </a:cubicBezTo>
                  <a:cubicBezTo>
                    <a:pt x="27115" y="4981"/>
                    <a:pt x="27105" y="4986"/>
                    <a:pt x="27087" y="4986"/>
                  </a:cubicBezTo>
                  <a:cubicBezTo>
                    <a:pt x="27039" y="4986"/>
                    <a:pt x="26937" y="4946"/>
                    <a:pt x="26903" y="4930"/>
                  </a:cubicBezTo>
                  <a:cubicBezTo>
                    <a:pt x="26866" y="4935"/>
                    <a:pt x="26824" y="4941"/>
                    <a:pt x="26787" y="4946"/>
                  </a:cubicBezTo>
                  <a:cubicBezTo>
                    <a:pt x="26729" y="4959"/>
                    <a:pt x="26800" y="5284"/>
                    <a:pt x="26710" y="5284"/>
                  </a:cubicBezTo>
                  <a:cubicBezTo>
                    <a:pt x="26696" y="5284"/>
                    <a:pt x="26677" y="5275"/>
                    <a:pt x="26653" y="5256"/>
                  </a:cubicBezTo>
                  <a:lnTo>
                    <a:pt x="26653" y="5256"/>
                  </a:lnTo>
                  <a:cubicBezTo>
                    <a:pt x="26717" y="5311"/>
                    <a:pt x="26964" y="5566"/>
                    <a:pt x="26929" y="5591"/>
                  </a:cubicBezTo>
                  <a:cubicBezTo>
                    <a:pt x="26927" y="5592"/>
                    <a:pt x="26925" y="5593"/>
                    <a:pt x="26921" y="5593"/>
                  </a:cubicBezTo>
                  <a:cubicBezTo>
                    <a:pt x="26888" y="5593"/>
                    <a:pt x="26785" y="5521"/>
                    <a:pt x="26761" y="5502"/>
                  </a:cubicBezTo>
                  <a:cubicBezTo>
                    <a:pt x="26745" y="5499"/>
                    <a:pt x="26730" y="5498"/>
                    <a:pt x="26714" y="5498"/>
                  </a:cubicBezTo>
                  <a:cubicBezTo>
                    <a:pt x="26698" y="5498"/>
                    <a:pt x="26682" y="5499"/>
                    <a:pt x="26667" y="5502"/>
                  </a:cubicBezTo>
                  <a:cubicBezTo>
                    <a:pt x="26588" y="5502"/>
                    <a:pt x="26562" y="5507"/>
                    <a:pt x="26546" y="5580"/>
                  </a:cubicBezTo>
                  <a:cubicBezTo>
                    <a:pt x="26543" y="5594"/>
                    <a:pt x="26534" y="5611"/>
                    <a:pt x="26517" y="5611"/>
                  </a:cubicBezTo>
                  <a:cubicBezTo>
                    <a:pt x="26508" y="5611"/>
                    <a:pt x="26497" y="5607"/>
                    <a:pt x="26483" y="5596"/>
                  </a:cubicBezTo>
                  <a:cubicBezTo>
                    <a:pt x="26394" y="5533"/>
                    <a:pt x="26310" y="5329"/>
                    <a:pt x="26268" y="5308"/>
                  </a:cubicBezTo>
                  <a:cubicBezTo>
                    <a:pt x="26266" y="5306"/>
                    <a:pt x="26264" y="5306"/>
                    <a:pt x="26262" y="5306"/>
                  </a:cubicBezTo>
                  <a:cubicBezTo>
                    <a:pt x="26233" y="5306"/>
                    <a:pt x="26288" y="5514"/>
                    <a:pt x="26258" y="5538"/>
                  </a:cubicBezTo>
                  <a:cubicBezTo>
                    <a:pt x="26228" y="5570"/>
                    <a:pt x="26180" y="5578"/>
                    <a:pt x="26127" y="5578"/>
                  </a:cubicBezTo>
                  <a:cubicBezTo>
                    <a:pt x="26068" y="5578"/>
                    <a:pt x="26002" y="5568"/>
                    <a:pt x="25945" y="5568"/>
                  </a:cubicBezTo>
                  <a:cubicBezTo>
                    <a:pt x="25934" y="5568"/>
                    <a:pt x="25922" y="5569"/>
                    <a:pt x="25912" y="5570"/>
                  </a:cubicBezTo>
                  <a:cubicBezTo>
                    <a:pt x="25815" y="5574"/>
                    <a:pt x="26159" y="5967"/>
                    <a:pt x="26056" y="5967"/>
                  </a:cubicBezTo>
                  <a:cubicBezTo>
                    <a:pt x="26042" y="5967"/>
                    <a:pt x="26019" y="5959"/>
                    <a:pt x="25985" y="5942"/>
                  </a:cubicBezTo>
                  <a:cubicBezTo>
                    <a:pt x="25883" y="5891"/>
                    <a:pt x="25799" y="5820"/>
                    <a:pt x="25737" y="5820"/>
                  </a:cubicBezTo>
                  <a:cubicBezTo>
                    <a:pt x="25711" y="5820"/>
                    <a:pt x="25688" y="5834"/>
                    <a:pt x="25671" y="5869"/>
                  </a:cubicBezTo>
                  <a:cubicBezTo>
                    <a:pt x="25654" y="5901"/>
                    <a:pt x="25736" y="6138"/>
                    <a:pt x="25692" y="6138"/>
                  </a:cubicBezTo>
                  <a:cubicBezTo>
                    <a:pt x="25678" y="6138"/>
                    <a:pt x="25652" y="6116"/>
                    <a:pt x="25608" y="6057"/>
                  </a:cubicBezTo>
                  <a:cubicBezTo>
                    <a:pt x="25543" y="5970"/>
                    <a:pt x="25503" y="5937"/>
                    <a:pt x="25480" y="5937"/>
                  </a:cubicBezTo>
                  <a:cubicBezTo>
                    <a:pt x="25426" y="5937"/>
                    <a:pt x="25459" y="6113"/>
                    <a:pt x="25466" y="6204"/>
                  </a:cubicBezTo>
                  <a:cubicBezTo>
                    <a:pt x="25476" y="6280"/>
                    <a:pt x="25462" y="6305"/>
                    <a:pt x="25435" y="6305"/>
                  </a:cubicBezTo>
                  <a:cubicBezTo>
                    <a:pt x="25381" y="6305"/>
                    <a:pt x="25273" y="6203"/>
                    <a:pt x="25201" y="6203"/>
                  </a:cubicBezTo>
                  <a:cubicBezTo>
                    <a:pt x="25197" y="6203"/>
                    <a:pt x="25192" y="6203"/>
                    <a:pt x="25188" y="6204"/>
                  </a:cubicBezTo>
                  <a:cubicBezTo>
                    <a:pt x="25083" y="6220"/>
                    <a:pt x="25356" y="6524"/>
                    <a:pt x="25393" y="6634"/>
                  </a:cubicBezTo>
                  <a:cubicBezTo>
                    <a:pt x="25397" y="6648"/>
                    <a:pt x="25396" y="6653"/>
                    <a:pt x="25389" y="6653"/>
                  </a:cubicBezTo>
                  <a:cubicBezTo>
                    <a:pt x="25354" y="6653"/>
                    <a:pt x="25178" y="6484"/>
                    <a:pt x="25132" y="6484"/>
                  </a:cubicBezTo>
                  <a:cubicBezTo>
                    <a:pt x="25121" y="6484"/>
                    <a:pt x="25117" y="6494"/>
                    <a:pt x="25125" y="6519"/>
                  </a:cubicBezTo>
                  <a:cubicBezTo>
                    <a:pt x="25136" y="6556"/>
                    <a:pt x="25214" y="6603"/>
                    <a:pt x="25225" y="6671"/>
                  </a:cubicBezTo>
                  <a:cubicBezTo>
                    <a:pt x="25229" y="6699"/>
                    <a:pt x="25195" y="6725"/>
                    <a:pt x="25165" y="6725"/>
                  </a:cubicBezTo>
                  <a:cubicBezTo>
                    <a:pt x="25156" y="6725"/>
                    <a:pt x="25148" y="6723"/>
                    <a:pt x="25141" y="6718"/>
                  </a:cubicBezTo>
                  <a:cubicBezTo>
                    <a:pt x="25015" y="6624"/>
                    <a:pt x="25010" y="6424"/>
                    <a:pt x="24868" y="6419"/>
                  </a:cubicBezTo>
                  <a:cubicBezTo>
                    <a:pt x="24865" y="6419"/>
                    <a:pt x="24861" y="6419"/>
                    <a:pt x="24857" y="6419"/>
                  </a:cubicBezTo>
                  <a:cubicBezTo>
                    <a:pt x="24679" y="6419"/>
                    <a:pt x="24531" y="6543"/>
                    <a:pt x="24454" y="6708"/>
                  </a:cubicBezTo>
                  <a:cubicBezTo>
                    <a:pt x="24423" y="6765"/>
                    <a:pt x="24438" y="6807"/>
                    <a:pt x="24391" y="6833"/>
                  </a:cubicBezTo>
                  <a:cubicBezTo>
                    <a:pt x="24395" y="6878"/>
                    <a:pt x="24391" y="6896"/>
                    <a:pt x="24381" y="6896"/>
                  </a:cubicBezTo>
                  <a:cubicBezTo>
                    <a:pt x="24341" y="6896"/>
                    <a:pt x="24202" y="6561"/>
                    <a:pt x="24202" y="6561"/>
                  </a:cubicBezTo>
                  <a:lnTo>
                    <a:pt x="24202" y="6561"/>
                  </a:lnTo>
                  <a:cubicBezTo>
                    <a:pt x="24136" y="6590"/>
                    <a:pt x="24296" y="6870"/>
                    <a:pt x="24235" y="6870"/>
                  </a:cubicBezTo>
                  <a:cubicBezTo>
                    <a:pt x="24220" y="6870"/>
                    <a:pt x="24190" y="6852"/>
                    <a:pt x="24140" y="6807"/>
                  </a:cubicBezTo>
                  <a:cubicBezTo>
                    <a:pt x="24113" y="6807"/>
                    <a:pt x="24098" y="6844"/>
                    <a:pt x="24082" y="6865"/>
                  </a:cubicBezTo>
                  <a:cubicBezTo>
                    <a:pt x="24052" y="6903"/>
                    <a:pt x="23902" y="7214"/>
                    <a:pt x="23786" y="7214"/>
                  </a:cubicBezTo>
                  <a:cubicBezTo>
                    <a:pt x="23758" y="7214"/>
                    <a:pt x="23731" y="7195"/>
                    <a:pt x="23710" y="7148"/>
                  </a:cubicBezTo>
                  <a:lnTo>
                    <a:pt x="23710" y="7148"/>
                  </a:lnTo>
                  <a:lnTo>
                    <a:pt x="23725" y="7573"/>
                  </a:lnTo>
                  <a:cubicBezTo>
                    <a:pt x="23659" y="7419"/>
                    <a:pt x="23585" y="7384"/>
                    <a:pt x="23524" y="7384"/>
                  </a:cubicBezTo>
                  <a:cubicBezTo>
                    <a:pt x="23508" y="7384"/>
                    <a:pt x="23493" y="7386"/>
                    <a:pt x="23479" y="7389"/>
                  </a:cubicBezTo>
                  <a:cubicBezTo>
                    <a:pt x="23476" y="7390"/>
                    <a:pt x="23472" y="7390"/>
                    <a:pt x="23469" y="7390"/>
                  </a:cubicBezTo>
                  <a:cubicBezTo>
                    <a:pt x="23409" y="7390"/>
                    <a:pt x="23343" y="7263"/>
                    <a:pt x="23264" y="7164"/>
                  </a:cubicBezTo>
                  <a:cubicBezTo>
                    <a:pt x="23259" y="7158"/>
                    <a:pt x="23256" y="7156"/>
                    <a:pt x="23253" y="7156"/>
                  </a:cubicBezTo>
                  <a:cubicBezTo>
                    <a:pt x="23220" y="7156"/>
                    <a:pt x="23337" y="7596"/>
                    <a:pt x="23269" y="7625"/>
                  </a:cubicBezTo>
                  <a:cubicBezTo>
                    <a:pt x="23243" y="7557"/>
                    <a:pt x="23122" y="7195"/>
                    <a:pt x="23086" y="7185"/>
                  </a:cubicBezTo>
                  <a:cubicBezTo>
                    <a:pt x="23082" y="7184"/>
                    <a:pt x="23078" y="7183"/>
                    <a:pt x="23074" y="7183"/>
                  </a:cubicBezTo>
                  <a:cubicBezTo>
                    <a:pt x="23008" y="7183"/>
                    <a:pt x="22979" y="7344"/>
                    <a:pt x="23033" y="7473"/>
                  </a:cubicBezTo>
                  <a:cubicBezTo>
                    <a:pt x="23070" y="7573"/>
                    <a:pt x="23164" y="7651"/>
                    <a:pt x="23107" y="7688"/>
                  </a:cubicBezTo>
                  <a:cubicBezTo>
                    <a:pt x="23096" y="7693"/>
                    <a:pt x="23088" y="7696"/>
                    <a:pt x="23079" y="7696"/>
                  </a:cubicBezTo>
                  <a:cubicBezTo>
                    <a:pt x="23054" y="7696"/>
                    <a:pt x="23035" y="7671"/>
                    <a:pt x="22991" y="7620"/>
                  </a:cubicBezTo>
                  <a:cubicBezTo>
                    <a:pt x="22902" y="7505"/>
                    <a:pt x="22865" y="7290"/>
                    <a:pt x="22787" y="7185"/>
                  </a:cubicBezTo>
                  <a:cubicBezTo>
                    <a:pt x="22786" y="7184"/>
                    <a:pt x="22785" y="7183"/>
                    <a:pt x="22785" y="7183"/>
                  </a:cubicBezTo>
                  <a:cubicBezTo>
                    <a:pt x="22775" y="7183"/>
                    <a:pt x="22813" y="7379"/>
                    <a:pt x="22813" y="7379"/>
                  </a:cubicBezTo>
                  <a:cubicBezTo>
                    <a:pt x="22813" y="7468"/>
                    <a:pt x="22792" y="7520"/>
                    <a:pt x="22750" y="7541"/>
                  </a:cubicBezTo>
                  <a:cubicBezTo>
                    <a:pt x="22745" y="7544"/>
                    <a:pt x="22739" y="7545"/>
                    <a:pt x="22734" y="7545"/>
                  </a:cubicBezTo>
                  <a:cubicBezTo>
                    <a:pt x="22711" y="7545"/>
                    <a:pt x="22692" y="7522"/>
                    <a:pt x="22681" y="7522"/>
                  </a:cubicBezTo>
                  <a:cubicBezTo>
                    <a:pt x="22676" y="7522"/>
                    <a:pt x="22673" y="7527"/>
                    <a:pt x="22671" y="7541"/>
                  </a:cubicBezTo>
                  <a:cubicBezTo>
                    <a:pt x="22661" y="7625"/>
                    <a:pt x="22666" y="7709"/>
                    <a:pt x="22682" y="7788"/>
                  </a:cubicBezTo>
                  <a:cubicBezTo>
                    <a:pt x="22684" y="7806"/>
                    <a:pt x="22681" y="7814"/>
                    <a:pt x="22675" y="7814"/>
                  </a:cubicBezTo>
                  <a:cubicBezTo>
                    <a:pt x="22650" y="7814"/>
                    <a:pt x="22567" y="7668"/>
                    <a:pt x="22531" y="7668"/>
                  </a:cubicBezTo>
                  <a:cubicBezTo>
                    <a:pt x="22522" y="7668"/>
                    <a:pt x="22516" y="7677"/>
                    <a:pt x="22514" y="7699"/>
                  </a:cubicBezTo>
                  <a:cubicBezTo>
                    <a:pt x="22504" y="7761"/>
                    <a:pt x="22540" y="7856"/>
                    <a:pt x="22519" y="7893"/>
                  </a:cubicBezTo>
                  <a:cubicBezTo>
                    <a:pt x="22498" y="7929"/>
                    <a:pt x="22457" y="7934"/>
                    <a:pt x="22420" y="7945"/>
                  </a:cubicBezTo>
                  <a:cubicBezTo>
                    <a:pt x="22504" y="7915"/>
                    <a:pt x="22528" y="7659"/>
                    <a:pt x="22405" y="7659"/>
                  </a:cubicBezTo>
                  <a:cubicBezTo>
                    <a:pt x="22398" y="7659"/>
                    <a:pt x="22391" y="7660"/>
                    <a:pt x="22383" y="7662"/>
                  </a:cubicBezTo>
                  <a:cubicBezTo>
                    <a:pt x="22320" y="7672"/>
                    <a:pt x="22215" y="7761"/>
                    <a:pt x="22283" y="7945"/>
                  </a:cubicBezTo>
                  <a:cubicBezTo>
                    <a:pt x="22234" y="7815"/>
                    <a:pt x="22155" y="7773"/>
                    <a:pt x="22070" y="7773"/>
                  </a:cubicBezTo>
                  <a:cubicBezTo>
                    <a:pt x="21928" y="7773"/>
                    <a:pt x="21769" y="7891"/>
                    <a:pt x="21707" y="7914"/>
                  </a:cubicBezTo>
                  <a:cubicBezTo>
                    <a:pt x="21602" y="7945"/>
                    <a:pt x="21707" y="8097"/>
                    <a:pt x="21780" y="8302"/>
                  </a:cubicBezTo>
                  <a:cubicBezTo>
                    <a:pt x="21797" y="8419"/>
                    <a:pt x="21800" y="8477"/>
                    <a:pt x="21783" y="8477"/>
                  </a:cubicBezTo>
                  <a:cubicBezTo>
                    <a:pt x="21767" y="8477"/>
                    <a:pt x="21733" y="8428"/>
                    <a:pt x="21675" y="8333"/>
                  </a:cubicBezTo>
                  <a:cubicBezTo>
                    <a:pt x="21567" y="8021"/>
                    <a:pt x="21359" y="7935"/>
                    <a:pt x="21224" y="7935"/>
                  </a:cubicBezTo>
                  <a:cubicBezTo>
                    <a:pt x="21196" y="7935"/>
                    <a:pt x="21171" y="7939"/>
                    <a:pt x="21151" y="7945"/>
                  </a:cubicBezTo>
                  <a:cubicBezTo>
                    <a:pt x="21062" y="7961"/>
                    <a:pt x="20999" y="8039"/>
                    <a:pt x="21015" y="8128"/>
                  </a:cubicBezTo>
                  <a:cubicBezTo>
                    <a:pt x="21009" y="8333"/>
                    <a:pt x="20988" y="8406"/>
                    <a:pt x="20884" y="8433"/>
                  </a:cubicBezTo>
                  <a:cubicBezTo>
                    <a:pt x="20986" y="8403"/>
                    <a:pt x="20962" y="8176"/>
                    <a:pt x="20849" y="8176"/>
                  </a:cubicBezTo>
                  <a:cubicBezTo>
                    <a:pt x="20840" y="8176"/>
                    <a:pt x="20831" y="8178"/>
                    <a:pt x="20821" y="8181"/>
                  </a:cubicBezTo>
                  <a:lnTo>
                    <a:pt x="20506" y="8275"/>
                  </a:lnTo>
                  <a:cubicBezTo>
                    <a:pt x="20402" y="8316"/>
                    <a:pt x="20349" y="8345"/>
                    <a:pt x="20353" y="8539"/>
                  </a:cubicBezTo>
                  <a:lnTo>
                    <a:pt x="20353" y="8539"/>
                  </a:lnTo>
                  <a:cubicBezTo>
                    <a:pt x="20342" y="8450"/>
                    <a:pt x="20319" y="8363"/>
                    <a:pt x="20286" y="8281"/>
                  </a:cubicBezTo>
                  <a:cubicBezTo>
                    <a:pt x="20266" y="8238"/>
                    <a:pt x="20229" y="8209"/>
                    <a:pt x="20204" y="8209"/>
                  </a:cubicBezTo>
                  <a:cubicBezTo>
                    <a:pt x="20182" y="8209"/>
                    <a:pt x="20169" y="8230"/>
                    <a:pt x="20181" y="8281"/>
                  </a:cubicBezTo>
                  <a:cubicBezTo>
                    <a:pt x="20205" y="8372"/>
                    <a:pt x="20170" y="8378"/>
                    <a:pt x="20129" y="8378"/>
                  </a:cubicBezTo>
                  <a:cubicBezTo>
                    <a:pt x="20122" y="8378"/>
                    <a:pt x="20116" y="8378"/>
                    <a:pt x="20109" y="8378"/>
                  </a:cubicBezTo>
                  <a:cubicBezTo>
                    <a:pt x="20093" y="8378"/>
                    <a:pt x="20077" y="8379"/>
                    <a:pt x="20066" y="8385"/>
                  </a:cubicBezTo>
                  <a:cubicBezTo>
                    <a:pt x="20045" y="8401"/>
                    <a:pt x="20081" y="8543"/>
                    <a:pt x="20071" y="8595"/>
                  </a:cubicBezTo>
                  <a:cubicBezTo>
                    <a:pt x="20068" y="8613"/>
                    <a:pt x="20061" y="8620"/>
                    <a:pt x="20053" y="8620"/>
                  </a:cubicBezTo>
                  <a:cubicBezTo>
                    <a:pt x="20022" y="8620"/>
                    <a:pt x="19962" y="8517"/>
                    <a:pt x="19924" y="8501"/>
                  </a:cubicBezTo>
                  <a:cubicBezTo>
                    <a:pt x="19906" y="8490"/>
                    <a:pt x="19886" y="8485"/>
                    <a:pt x="19866" y="8485"/>
                  </a:cubicBezTo>
                  <a:cubicBezTo>
                    <a:pt x="19845" y="8485"/>
                    <a:pt x="19825" y="8490"/>
                    <a:pt x="19804" y="8501"/>
                  </a:cubicBezTo>
                  <a:cubicBezTo>
                    <a:pt x="19767" y="8522"/>
                    <a:pt x="19725" y="8569"/>
                    <a:pt x="19741" y="8674"/>
                  </a:cubicBezTo>
                  <a:cubicBezTo>
                    <a:pt x="19751" y="8784"/>
                    <a:pt x="19693" y="8747"/>
                    <a:pt x="19646" y="8763"/>
                  </a:cubicBezTo>
                  <a:cubicBezTo>
                    <a:pt x="19614" y="8650"/>
                    <a:pt x="19611" y="8589"/>
                    <a:pt x="19591" y="8589"/>
                  </a:cubicBezTo>
                  <a:cubicBezTo>
                    <a:pt x="19582" y="8589"/>
                    <a:pt x="19569" y="8603"/>
                    <a:pt x="19547" y="8632"/>
                  </a:cubicBezTo>
                  <a:cubicBezTo>
                    <a:pt x="19505" y="8689"/>
                    <a:pt x="19468" y="8747"/>
                    <a:pt x="19437" y="8810"/>
                  </a:cubicBezTo>
                  <a:cubicBezTo>
                    <a:pt x="19437" y="8809"/>
                    <a:pt x="19436" y="8809"/>
                    <a:pt x="19436" y="8809"/>
                  </a:cubicBezTo>
                  <a:cubicBezTo>
                    <a:pt x="19432" y="8809"/>
                    <a:pt x="19403" y="8883"/>
                    <a:pt x="19384" y="8883"/>
                  </a:cubicBezTo>
                  <a:cubicBezTo>
                    <a:pt x="19377" y="8883"/>
                    <a:pt x="19371" y="8873"/>
                    <a:pt x="19368" y="8847"/>
                  </a:cubicBezTo>
                  <a:cubicBezTo>
                    <a:pt x="19374" y="8794"/>
                    <a:pt x="19368" y="8747"/>
                    <a:pt x="19347" y="8700"/>
                  </a:cubicBezTo>
                  <a:cubicBezTo>
                    <a:pt x="19269" y="8716"/>
                    <a:pt x="19295" y="8763"/>
                    <a:pt x="19274" y="8873"/>
                  </a:cubicBezTo>
                  <a:cubicBezTo>
                    <a:pt x="19263" y="8924"/>
                    <a:pt x="19237" y="9005"/>
                    <a:pt x="19200" y="9005"/>
                  </a:cubicBezTo>
                  <a:cubicBezTo>
                    <a:pt x="19183" y="9005"/>
                    <a:pt x="19164" y="8988"/>
                    <a:pt x="19143" y="8946"/>
                  </a:cubicBezTo>
                  <a:cubicBezTo>
                    <a:pt x="19059" y="8779"/>
                    <a:pt x="19106" y="8726"/>
                    <a:pt x="18980" y="8679"/>
                  </a:cubicBezTo>
                  <a:cubicBezTo>
                    <a:pt x="18924" y="8656"/>
                    <a:pt x="18835" y="8603"/>
                    <a:pt x="18775" y="8603"/>
                  </a:cubicBezTo>
                  <a:cubicBezTo>
                    <a:pt x="18768" y="8603"/>
                    <a:pt x="18761" y="8604"/>
                    <a:pt x="18755" y="8606"/>
                  </a:cubicBezTo>
                  <a:cubicBezTo>
                    <a:pt x="18697" y="8616"/>
                    <a:pt x="18771" y="8737"/>
                    <a:pt x="18781" y="8815"/>
                  </a:cubicBezTo>
                  <a:cubicBezTo>
                    <a:pt x="18793" y="8892"/>
                    <a:pt x="18779" y="8952"/>
                    <a:pt x="18748" y="8952"/>
                  </a:cubicBezTo>
                  <a:cubicBezTo>
                    <a:pt x="18737" y="8952"/>
                    <a:pt x="18723" y="8944"/>
                    <a:pt x="18708" y="8925"/>
                  </a:cubicBezTo>
                  <a:cubicBezTo>
                    <a:pt x="18686" y="8898"/>
                    <a:pt x="18632" y="8857"/>
                    <a:pt x="18599" y="8857"/>
                  </a:cubicBezTo>
                  <a:cubicBezTo>
                    <a:pt x="18575" y="8857"/>
                    <a:pt x="18562" y="8877"/>
                    <a:pt x="18576" y="8934"/>
                  </a:cubicBezTo>
                  <a:lnTo>
                    <a:pt x="18576" y="8934"/>
                  </a:lnTo>
                  <a:cubicBezTo>
                    <a:pt x="18546" y="8815"/>
                    <a:pt x="18504" y="8775"/>
                    <a:pt x="18461" y="8775"/>
                  </a:cubicBezTo>
                  <a:cubicBezTo>
                    <a:pt x="18377" y="8775"/>
                    <a:pt x="18286" y="8926"/>
                    <a:pt x="18252" y="8946"/>
                  </a:cubicBezTo>
                  <a:cubicBezTo>
                    <a:pt x="18241" y="8952"/>
                    <a:pt x="18232" y="8955"/>
                    <a:pt x="18225" y="8955"/>
                  </a:cubicBezTo>
                  <a:cubicBezTo>
                    <a:pt x="18190" y="8955"/>
                    <a:pt x="18178" y="8905"/>
                    <a:pt x="18131" y="8883"/>
                  </a:cubicBezTo>
                  <a:cubicBezTo>
                    <a:pt x="18100" y="8873"/>
                    <a:pt x="18067" y="8868"/>
                    <a:pt x="18034" y="8868"/>
                  </a:cubicBezTo>
                  <a:cubicBezTo>
                    <a:pt x="18001" y="8868"/>
                    <a:pt x="17968" y="8873"/>
                    <a:pt x="17937" y="8883"/>
                  </a:cubicBezTo>
                  <a:cubicBezTo>
                    <a:pt x="17913" y="8887"/>
                    <a:pt x="17805" y="8929"/>
                    <a:pt x="17710" y="8929"/>
                  </a:cubicBezTo>
                  <a:cubicBezTo>
                    <a:pt x="17639" y="8929"/>
                    <a:pt x="17574" y="8906"/>
                    <a:pt x="17554" y="8826"/>
                  </a:cubicBezTo>
                  <a:cubicBezTo>
                    <a:pt x="17476" y="8842"/>
                    <a:pt x="17460" y="8878"/>
                    <a:pt x="17502" y="9072"/>
                  </a:cubicBezTo>
                  <a:cubicBezTo>
                    <a:pt x="17518" y="9156"/>
                    <a:pt x="17502" y="9340"/>
                    <a:pt x="17460" y="9345"/>
                  </a:cubicBezTo>
                  <a:cubicBezTo>
                    <a:pt x="17460" y="9345"/>
                    <a:pt x="17366" y="9067"/>
                    <a:pt x="17339" y="9036"/>
                  </a:cubicBezTo>
                  <a:cubicBezTo>
                    <a:pt x="17308" y="8993"/>
                    <a:pt x="17277" y="8975"/>
                    <a:pt x="17249" y="8975"/>
                  </a:cubicBezTo>
                  <a:cubicBezTo>
                    <a:pt x="17215" y="8975"/>
                    <a:pt x="17184" y="9001"/>
                    <a:pt x="17161" y="9041"/>
                  </a:cubicBezTo>
                  <a:cubicBezTo>
                    <a:pt x="17140" y="9104"/>
                    <a:pt x="17093" y="9161"/>
                    <a:pt x="17035" y="9198"/>
                  </a:cubicBezTo>
                  <a:lnTo>
                    <a:pt x="16941" y="9046"/>
                  </a:lnTo>
                  <a:cubicBezTo>
                    <a:pt x="16931" y="9038"/>
                    <a:pt x="16924" y="9034"/>
                    <a:pt x="16918" y="9034"/>
                  </a:cubicBezTo>
                  <a:cubicBezTo>
                    <a:pt x="16851" y="9034"/>
                    <a:pt x="16950" y="9483"/>
                    <a:pt x="16878" y="9497"/>
                  </a:cubicBezTo>
                  <a:cubicBezTo>
                    <a:pt x="16875" y="9497"/>
                    <a:pt x="16872" y="9498"/>
                    <a:pt x="16870" y="9498"/>
                  </a:cubicBezTo>
                  <a:cubicBezTo>
                    <a:pt x="16769" y="9498"/>
                    <a:pt x="16792" y="9124"/>
                    <a:pt x="16710" y="9088"/>
                  </a:cubicBezTo>
                  <a:cubicBezTo>
                    <a:pt x="16699" y="9082"/>
                    <a:pt x="16688" y="9080"/>
                    <a:pt x="16677" y="9080"/>
                  </a:cubicBezTo>
                  <a:cubicBezTo>
                    <a:pt x="16561" y="9080"/>
                    <a:pt x="16515" y="9406"/>
                    <a:pt x="16437" y="9507"/>
                  </a:cubicBezTo>
                  <a:cubicBezTo>
                    <a:pt x="16428" y="9520"/>
                    <a:pt x="16342" y="9587"/>
                    <a:pt x="16292" y="9587"/>
                  </a:cubicBezTo>
                  <a:cubicBezTo>
                    <a:pt x="16260" y="9587"/>
                    <a:pt x="16242" y="9561"/>
                    <a:pt x="16264" y="9481"/>
                  </a:cubicBezTo>
                  <a:cubicBezTo>
                    <a:pt x="16375" y="9460"/>
                    <a:pt x="16369" y="9303"/>
                    <a:pt x="16238" y="9245"/>
                  </a:cubicBezTo>
                  <a:cubicBezTo>
                    <a:pt x="16233" y="9243"/>
                    <a:pt x="16226" y="9242"/>
                    <a:pt x="16219" y="9242"/>
                  </a:cubicBezTo>
                  <a:cubicBezTo>
                    <a:pt x="16167" y="9242"/>
                    <a:pt x="16077" y="9292"/>
                    <a:pt x="16118" y="9429"/>
                  </a:cubicBezTo>
                  <a:cubicBezTo>
                    <a:pt x="16133" y="9476"/>
                    <a:pt x="16233" y="9623"/>
                    <a:pt x="16217" y="9686"/>
                  </a:cubicBezTo>
                  <a:cubicBezTo>
                    <a:pt x="16217" y="9686"/>
                    <a:pt x="15992" y="9344"/>
                    <a:pt x="15929" y="9344"/>
                  </a:cubicBezTo>
                  <a:cubicBezTo>
                    <a:pt x="15918" y="9344"/>
                    <a:pt x="15912" y="9355"/>
                    <a:pt x="15913" y="9382"/>
                  </a:cubicBezTo>
                  <a:cubicBezTo>
                    <a:pt x="15924" y="9492"/>
                    <a:pt x="15966" y="9602"/>
                    <a:pt x="15971" y="9707"/>
                  </a:cubicBezTo>
                  <a:cubicBezTo>
                    <a:pt x="15976" y="9817"/>
                    <a:pt x="15939" y="9864"/>
                    <a:pt x="15924" y="9943"/>
                  </a:cubicBezTo>
                  <a:cubicBezTo>
                    <a:pt x="15869" y="9696"/>
                    <a:pt x="15852" y="9579"/>
                    <a:pt x="15746" y="9579"/>
                  </a:cubicBezTo>
                  <a:cubicBezTo>
                    <a:pt x="15739" y="9579"/>
                    <a:pt x="15732" y="9580"/>
                    <a:pt x="15724" y="9581"/>
                  </a:cubicBezTo>
                  <a:cubicBezTo>
                    <a:pt x="15698" y="9586"/>
                    <a:pt x="15541" y="9743"/>
                    <a:pt x="15625" y="9869"/>
                  </a:cubicBezTo>
                  <a:lnTo>
                    <a:pt x="15520" y="9890"/>
                  </a:lnTo>
                  <a:cubicBezTo>
                    <a:pt x="15494" y="9796"/>
                    <a:pt x="15499" y="9675"/>
                    <a:pt x="15457" y="9597"/>
                  </a:cubicBezTo>
                  <a:cubicBezTo>
                    <a:pt x="15424" y="9538"/>
                    <a:pt x="15384" y="9512"/>
                    <a:pt x="15347" y="9512"/>
                  </a:cubicBezTo>
                  <a:cubicBezTo>
                    <a:pt x="15325" y="9512"/>
                    <a:pt x="15305" y="9521"/>
                    <a:pt x="15289" y="9539"/>
                  </a:cubicBezTo>
                  <a:cubicBezTo>
                    <a:pt x="15226" y="9609"/>
                    <a:pt x="15239" y="9856"/>
                    <a:pt x="15193" y="9856"/>
                  </a:cubicBezTo>
                  <a:cubicBezTo>
                    <a:pt x="15173" y="9856"/>
                    <a:pt x="15144" y="9815"/>
                    <a:pt x="15095" y="9701"/>
                  </a:cubicBezTo>
                  <a:cubicBezTo>
                    <a:pt x="15067" y="9577"/>
                    <a:pt x="15049" y="9532"/>
                    <a:pt x="15037" y="9532"/>
                  </a:cubicBezTo>
                  <a:cubicBezTo>
                    <a:pt x="15005" y="9532"/>
                    <a:pt x="15005" y="9820"/>
                    <a:pt x="14948" y="9827"/>
                  </a:cubicBezTo>
                  <a:cubicBezTo>
                    <a:pt x="14947" y="9827"/>
                    <a:pt x="14946" y="9828"/>
                    <a:pt x="14944" y="9828"/>
                  </a:cubicBezTo>
                  <a:cubicBezTo>
                    <a:pt x="14895" y="9828"/>
                    <a:pt x="14799" y="9676"/>
                    <a:pt x="14757" y="9676"/>
                  </a:cubicBezTo>
                  <a:cubicBezTo>
                    <a:pt x="14748" y="9676"/>
                    <a:pt x="14742" y="9682"/>
                    <a:pt x="14739" y="9696"/>
                  </a:cubicBezTo>
                  <a:lnTo>
                    <a:pt x="14713" y="9969"/>
                  </a:lnTo>
                  <a:cubicBezTo>
                    <a:pt x="14650" y="9838"/>
                    <a:pt x="14681" y="9759"/>
                    <a:pt x="14576" y="9691"/>
                  </a:cubicBezTo>
                  <a:cubicBezTo>
                    <a:pt x="14555" y="9677"/>
                    <a:pt x="14524" y="9661"/>
                    <a:pt x="14498" y="9661"/>
                  </a:cubicBezTo>
                  <a:cubicBezTo>
                    <a:pt x="14467" y="9661"/>
                    <a:pt x="14442" y="9683"/>
                    <a:pt x="14445" y="9754"/>
                  </a:cubicBezTo>
                  <a:cubicBezTo>
                    <a:pt x="14449" y="9841"/>
                    <a:pt x="14406" y="9846"/>
                    <a:pt x="14362" y="9846"/>
                  </a:cubicBezTo>
                  <a:cubicBezTo>
                    <a:pt x="14357" y="9846"/>
                    <a:pt x="14351" y="9846"/>
                    <a:pt x="14346" y="9846"/>
                  </a:cubicBezTo>
                  <a:cubicBezTo>
                    <a:pt x="14335" y="9846"/>
                    <a:pt x="14324" y="9846"/>
                    <a:pt x="14314" y="9848"/>
                  </a:cubicBezTo>
                  <a:cubicBezTo>
                    <a:pt x="14283" y="9859"/>
                    <a:pt x="14319" y="10110"/>
                    <a:pt x="14246" y="10131"/>
                  </a:cubicBezTo>
                  <a:lnTo>
                    <a:pt x="14193" y="9874"/>
                  </a:lnTo>
                  <a:cubicBezTo>
                    <a:pt x="14152" y="9880"/>
                    <a:pt x="14083" y="9885"/>
                    <a:pt x="14115" y="10021"/>
                  </a:cubicBezTo>
                  <a:cubicBezTo>
                    <a:pt x="14104" y="10085"/>
                    <a:pt x="14094" y="10117"/>
                    <a:pt x="14077" y="10117"/>
                  </a:cubicBezTo>
                  <a:cubicBezTo>
                    <a:pt x="14063" y="10117"/>
                    <a:pt x="14042" y="10092"/>
                    <a:pt x="14010" y="10042"/>
                  </a:cubicBezTo>
                  <a:cubicBezTo>
                    <a:pt x="13963" y="10047"/>
                    <a:pt x="13958" y="10068"/>
                    <a:pt x="13984" y="10179"/>
                  </a:cubicBezTo>
                  <a:cubicBezTo>
                    <a:pt x="14015" y="10315"/>
                    <a:pt x="13942" y="10320"/>
                    <a:pt x="13905" y="10325"/>
                  </a:cubicBezTo>
                  <a:lnTo>
                    <a:pt x="13811" y="9890"/>
                  </a:lnTo>
                  <a:lnTo>
                    <a:pt x="13811" y="9890"/>
                  </a:lnTo>
                  <a:cubicBezTo>
                    <a:pt x="13847" y="10063"/>
                    <a:pt x="13685" y="10126"/>
                    <a:pt x="13632" y="10131"/>
                  </a:cubicBezTo>
                  <a:cubicBezTo>
                    <a:pt x="13629" y="10132"/>
                    <a:pt x="13626" y="10132"/>
                    <a:pt x="13623" y="10132"/>
                  </a:cubicBezTo>
                  <a:cubicBezTo>
                    <a:pt x="13552" y="10132"/>
                    <a:pt x="13525" y="10015"/>
                    <a:pt x="13470" y="9990"/>
                  </a:cubicBezTo>
                  <a:cubicBezTo>
                    <a:pt x="13379" y="9954"/>
                    <a:pt x="13291" y="9941"/>
                    <a:pt x="13206" y="9941"/>
                  </a:cubicBezTo>
                  <a:cubicBezTo>
                    <a:pt x="13042" y="9941"/>
                    <a:pt x="12886" y="9990"/>
                    <a:pt x="12731" y="10021"/>
                  </a:cubicBezTo>
                  <a:cubicBezTo>
                    <a:pt x="12731" y="10021"/>
                    <a:pt x="12690" y="9906"/>
                    <a:pt x="12645" y="9906"/>
                  </a:cubicBezTo>
                  <a:cubicBezTo>
                    <a:pt x="12644" y="9906"/>
                    <a:pt x="12643" y="9906"/>
                    <a:pt x="12642" y="9906"/>
                  </a:cubicBezTo>
                  <a:cubicBezTo>
                    <a:pt x="12605" y="9916"/>
                    <a:pt x="12568" y="9932"/>
                    <a:pt x="12531" y="9948"/>
                  </a:cubicBezTo>
                  <a:lnTo>
                    <a:pt x="12175" y="10131"/>
                  </a:lnTo>
                  <a:cubicBezTo>
                    <a:pt x="12018" y="10215"/>
                    <a:pt x="11845" y="10278"/>
                    <a:pt x="11698" y="10409"/>
                  </a:cubicBezTo>
                  <a:cubicBezTo>
                    <a:pt x="11640" y="10462"/>
                    <a:pt x="11577" y="10498"/>
                    <a:pt x="11567" y="10614"/>
                  </a:cubicBezTo>
                  <a:cubicBezTo>
                    <a:pt x="11562" y="10689"/>
                    <a:pt x="11503" y="10683"/>
                    <a:pt x="11466" y="10691"/>
                  </a:cubicBezTo>
                  <a:lnTo>
                    <a:pt x="11466" y="10691"/>
                  </a:lnTo>
                  <a:cubicBezTo>
                    <a:pt x="11499" y="10679"/>
                    <a:pt x="11502" y="10587"/>
                    <a:pt x="11451" y="10577"/>
                  </a:cubicBezTo>
                  <a:cubicBezTo>
                    <a:pt x="11434" y="10574"/>
                    <a:pt x="11416" y="10572"/>
                    <a:pt x="11399" y="10572"/>
                  </a:cubicBezTo>
                  <a:cubicBezTo>
                    <a:pt x="11309" y="10572"/>
                    <a:pt x="11226" y="10613"/>
                    <a:pt x="11147" y="10635"/>
                  </a:cubicBezTo>
                  <a:cubicBezTo>
                    <a:pt x="11105" y="10645"/>
                    <a:pt x="10985" y="10635"/>
                    <a:pt x="10985" y="10750"/>
                  </a:cubicBezTo>
                  <a:cubicBezTo>
                    <a:pt x="10985" y="10829"/>
                    <a:pt x="11090" y="11086"/>
                    <a:pt x="11116" y="11180"/>
                  </a:cubicBezTo>
                  <a:cubicBezTo>
                    <a:pt x="11113" y="11180"/>
                    <a:pt x="11111" y="11181"/>
                    <a:pt x="11108" y="11181"/>
                  </a:cubicBezTo>
                  <a:cubicBezTo>
                    <a:pt x="11032" y="11181"/>
                    <a:pt x="10947" y="10950"/>
                    <a:pt x="10906" y="10813"/>
                  </a:cubicBezTo>
                  <a:cubicBezTo>
                    <a:pt x="10876" y="10722"/>
                    <a:pt x="10848" y="10695"/>
                    <a:pt x="10818" y="10695"/>
                  </a:cubicBezTo>
                  <a:cubicBezTo>
                    <a:pt x="10784" y="10695"/>
                    <a:pt x="10748" y="10728"/>
                    <a:pt x="10707" y="10740"/>
                  </a:cubicBezTo>
                  <a:cubicBezTo>
                    <a:pt x="10627" y="10755"/>
                    <a:pt x="10548" y="10796"/>
                    <a:pt x="10461" y="10796"/>
                  </a:cubicBezTo>
                  <a:cubicBezTo>
                    <a:pt x="10434" y="10796"/>
                    <a:pt x="10406" y="10792"/>
                    <a:pt x="10377" y="10781"/>
                  </a:cubicBezTo>
                  <a:cubicBezTo>
                    <a:pt x="10350" y="10761"/>
                    <a:pt x="10324" y="10734"/>
                    <a:pt x="10298" y="10708"/>
                  </a:cubicBezTo>
                  <a:cubicBezTo>
                    <a:pt x="10251" y="10740"/>
                    <a:pt x="10251" y="10839"/>
                    <a:pt x="10224" y="10918"/>
                  </a:cubicBezTo>
                  <a:cubicBezTo>
                    <a:pt x="10211" y="10960"/>
                    <a:pt x="10187" y="10976"/>
                    <a:pt x="10156" y="10976"/>
                  </a:cubicBezTo>
                  <a:cubicBezTo>
                    <a:pt x="10078" y="10976"/>
                    <a:pt x="9961" y="10874"/>
                    <a:pt x="9889" y="10871"/>
                  </a:cubicBezTo>
                  <a:cubicBezTo>
                    <a:pt x="9885" y="10870"/>
                    <a:pt x="9882" y="10870"/>
                    <a:pt x="9879" y="10870"/>
                  </a:cubicBezTo>
                  <a:cubicBezTo>
                    <a:pt x="9775" y="10870"/>
                    <a:pt x="9805" y="11033"/>
                    <a:pt x="9810" y="11206"/>
                  </a:cubicBezTo>
                  <a:cubicBezTo>
                    <a:pt x="9812" y="11290"/>
                    <a:pt x="9805" y="11322"/>
                    <a:pt x="9793" y="11322"/>
                  </a:cubicBezTo>
                  <a:cubicBezTo>
                    <a:pt x="9760" y="11322"/>
                    <a:pt x="9687" y="11047"/>
                    <a:pt x="9663" y="10996"/>
                  </a:cubicBezTo>
                  <a:cubicBezTo>
                    <a:pt x="9648" y="10961"/>
                    <a:pt x="9636" y="10947"/>
                    <a:pt x="9627" y="10947"/>
                  </a:cubicBezTo>
                  <a:cubicBezTo>
                    <a:pt x="9586" y="10947"/>
                    <a:pt x="9589" y="11201"/>
                    <a:pt x="9585" y="11222"/>
                  </a:cubicBezTo>
                  <a:cubicBezTo>
                    <a:pt x="9576" y="11257"/>
                    <a:pt x="9563" y="11271"/>
                    <a:pt x="9548" y="11271"/>
                  </a:cubicBezTo>
                  <a:cubicBezTo>
                    <a:pt x="9495" y="11271"/>
                    <a:pt x="9411" y="11086"/>
                    <a:pt x="9349" y="11049"/>
                  </a:cubicBezTo>
                  <a:cubicBezTo>
                    <a:pt x="9323" y="11032"/>
                    <a:pt x="9298" y="11026"/>
                    <a:pt x="9275" y="11026"/>
                  </a:cubicBezTo>
                  <a:cubicBezTo>
                    <a:pt x="9209" y="11026"/>
                    <a:pt x="9154" y="11080"/>
                    <a:pt x="9108" y="11122"/>
                  </a:cubicBezTo>
                  <a:cubicBezTo>
                    <a:pt x="9083" y="11143"/>
                    <a:pt x="8980" y="11245"/>
                    <a:pt x="8889" y="11245"/>
                  </a:cubicBezTo>
                  <a:cubicBezTo>
                    <a:pt x="8843" y="11245"/>
                    <a:pt x="8800" y="11219"/>
                    <a:pt x="8772" y="11143"/>
                  </a:cubicBezTo>
                  <a:cubicBezTo>
                    <a:pt x="8765" y="11141"/>
                    <a:pt x="8757" y="11140"/>
                    <a:pt x="8750" y="11140"/>
                  </a:cubicBezTo>
                  <a:cubicBezTo>
                    <a:pt x="8689" y="11140"/>
                    <a:pt x="8647" y="11216"/>
                    <a:pt x="8610" y="11259"/>
                  </a:cubicBezTo>
                  <a:cubicBezTo>
                    <a:pt x="8442" y="11447"/>
                    <a:pt x="8211" y="11500"/>
                    <a:pt x="8049" y="11689"/>
                  </a:cubicBezTo>
                  <a:cubicBezTo>
                    <a:pt x="7991" y="11757"/>
                    <a:pt x="7933" y="11862"/>
                    <a:pt x="8017" y="12061"/>
                  </a:cubicBezTo>
                  <a:cubicBezTo>
                    <a:pt x="7970" y="11951"/>
                    <a:pt x="7918" y="11778"/>
                    <a:pt x="7839" y="11725"/>
                  </a:cubicBezTo>
                  <a:cubicBezTo>
                    <a:pt x="7828" y="11717"/>
                    <a:pt x="7819" y="11713"/>
                    <a:pt x="7812" y="11713"/>
                  </a:cubicBezTo>
                  <a:cubicBezTo>
                    <a:pt x="7782" y="11713"/>
                    <a:pt x="7788" y="11783"/>
                    <a:pt x="7753" y="11783"/>
                  </a:cubicBezTo>
                  <a:cubicBezTo>
                    <a:pt x="7752" y="11783"/>
                    <a:pt x="7751" y="11783"/>
                    <a:pt x="7750" y="11783"/>
                  </a:cubicBezTo>
                  <a:lnTo>
                    <a:pt x="7655" y="11762"/>
                  </a:lnTo>
                  <a:cubicBezTo>
                    <a:pt x="7627" y="11754"/>
                    <a:pt x="7600" y="11751"/>
                    <a:pt x="7575" y="11751"/>
                  </a:cubicBezTo>
                  <a:cubicBezTo>
                    <a:pt x="7481" y="11751"/>
                    <a:pt x="7407" y="11798"/>
                    <a:pt x="7320" y="11835"/>
                  </a:cubicBezTo>
                  <a:cubicBezTo>
                    <a:pt x="7325" y="11956"/>
                    <a:pt x="7121" y="12024"/>
                    <a:pt x="7126" y="12040"/>
                  </a:cubicBezTo>
                  <a:cubicBezTo>
                    <a:pt x="7194" y="12276"/>
                    <a:pt x="7346" y="12506"/>
                    <a:pt x="7414" y="12753"/>
                  </a:cubicBezTo>
                  <a:cubicBezTo>
                    <a:pt x="7417" y="12763"/>
                    <a:pt x="7415" y="12767"/>
                    <a:pt x="7408" y="12767"/>
                  </a:cubicBezTo>
                  <a:cubicBezTo>
                    <a:pt x="7367" y="12767"/>
                    <a:pt x="7174" y="12600"/>
                    <a:pt x="7147" y="12407"/>
                  </a:cubicBezTo>
                  <a:cubicBezTo>
                    <a:pt x="7126" y="12219"/>
                    <a:pt x="7065" y="12143"/>
                    <a:pt x="6991" y="12143"/>
                  </a:cubicBezTo>
                  <a:cubicBezTo>
                    <a:pt x="6971" y="12143"/>
                    <a:pt x="6949" y="12149"/>
                    <a:pt x="6927" y="12160"/>
                  </a:cubicBezTo>
                  <a:cubicBezTo>
                    <a:pt x="6885" y="12176"/>
                    <a:pt x="6806" y="12197"/>
                    <a:pt x="6822" y="12297"/>
                  </a:cubicBezTo>
                  <a:cubicBezTo>
                    <a:pt x="6832" y="12371"/>
                    <a:pt x="6870" y="12413"/>
                    <a:pt x="6816" y="12413"/>
                  </a:cubicBezTo>
                  <a:cubicBezTo>
                    <a:pt x="6813" y="12413"/>
                    <a:pt x="6810" y="12412"/>
                    <a:pt x="6806" y="12412"/>
                  </a:cubicBezTo>
                  <a:cubicBezTo>
                    <a:pt x="6754" y="12402"/>
                    <a:pt x="6418" y="12208"/>
                    <a:pt x="6376" y="12082"/>
                  </a:cubicBezTo>
                  <a:lnTo>
                    <a:pt x="6376" y="12082"/>
                  </a:lnTo>
                  <a:cubicBezTo>
                    <a:pt x="6428" y="12255"/>
                    <a:pt x="6402" y="12276"/>
                    <a:pt x="6318" y="12323"/>
                  </a:cubicBezTo>
                  <a:cubicBezTo>
                    <a:pt x="6240" y="12365"/>
                    <a:pt x="6182" y="12444"/>
                    <a:pt x="6166" y="12533"/>
                  </a:cubicBezTo>
                  <a:cubicBezTo>
                    <a:pt x="6161" y="12557"/>
                    <a:pt x="6175" y="12702"/>
                    <a:pt x="6155" y="12702"/>
                  </a:cubicBezTo>
                  <a:cubicBezTo>
                    <a:pt x="6154" y="12702"/>
                    <a:pt x="6152" y="12702"/>
                    <a:pt x="6151" y="12700"/>
                  </a:cubicBezTo>
                  <a:cubicBezTo>
                    <a:pt x="6105" y="12670"/>
                    <a:pt x="6003" y="12564"/>
                    <a:pt x="5969" y="12564"/>
                  </a:cubicBezTo>
                  <a:cubicBezTo>
                    <a:pt x="5969" y="12564"/>
                    <a:pt x="5968" y="12564"/>
                    <a:pt x="5967" y="12564"/>
                  </a:cubicBezTo>
                  <a:cubicBezTo>
                    <a:pt x="5904" y="12580"/>
                    <a:pt x="5930" y="12706"/>
                    <a:pt x="5883" y="12737"/>
                  </a:cubicBezTo>
                  <a:lnTo>
                    <a:pt x="5721" y="12842"/>
                  </a:lnTo>
                  <a:cubicBezTo>
                    <a:pt x="5689" y="12823"/>
                    <a:pt x="5668" y="12814"/>
                    <a:pt x="5654" y="12814"/>
                  </a:cubicBezTo>
                  <a:cubicBezTo>
                    <a:pt x="5586" y="12814"/>
                    <a:pt x="5715" y="13021"/>
                    <a:pt x="5763" y="13104"/>
                  </a:cubicBezTo>
                  <a:cubicBezTo>
                    <a:pt x="5836" y="13220"/>
                    <a:pt x="5810" y="13251"/>
                    <a:pt x="5768" y="13282"/>
                  </a:cubicBezTo>
                  <a:cubicBezTo>
                    <a:pt x="5640" y="13109"/>
                    <a:pt x="5590" y="13023"/>
                    <a:pt x="5520" y="13023"/>
                  </a:cubicBezTo>
                  <a:cubicBezTo>
                    <a:pt x="5502" y="13023"/>
                    <a:pt x="5482" y="13029"/>
                    <a:pt x="5459" y="13041"/>
                  </a:cubicBezTo>
                  <a:cubicBezTo>
                    <a:pt x="5265" y="13141"/>
                    <a:pt x="5092" y="13303"/>
                    <a:pt x="4960" y="13403"/>
                  </a:cubicBezTo>
                  <a:cubicBezTo>
                    <a:pt x="4950" y="13414"/>
                    <a:pt x="4772" y="13503"/>
                    <a:pt x="4856" y="13581"/>
                  </a:cubicBezTo>
                  <a:cubicBezTo>
                    <a:pt x="4996" y="13707"/>
                    <a:pt x="4908" y="13766"/>
                    <a:pt x="4849" y="13766"/>
                  </a:cubicBezTo>
                  <a:cubicBezTo>
                    <a:pt x="4844" y="13766"/>
                    <a:pt x="4839" y="13766"/>
                    <a:pt x="4835" y="13765"/>
                  </a:cubicBezTo>
                  <a:cubicBezTo>
                    <a:pt x="4772" y="13749"/>
                    <a:pt x="4745" y="13639"/>
                    <a:pt x="4693" y="13602"/>
                  </a:cubicBezTo>
                  <a:cubicBezTo>
                    <a:pt x="4677" y="13594"/>
                    <a:pt x="4660" y="13590"/>
                    <a:pt x="4644" y="13590"/>
                  </a:cubicBezTo>
                  <a:cubicBezTo>
                    <a:pt x="4628" y="13590"/>
                    <a:pt x="4612" y="13594"/>
                    <a:pt x="4599" y="13602"/>
                  </a:cubicBezTo>
                  <a:cubicBezTo>
                    <a:pt x="4551" y="13623"/>
                    <a:pt x="4399" y="13613"/>
                    <a:pt x="4410" y="13744"/>
                  </a:cubicBezTo>
                  <a:cubicBezTo>
                    <a:pt x="4415" y="13864"/>
                    <a:pt x="4342" y="13796"/>
                    <a:pt x="4305" y="13864"/>
                  </a:cubicBezTo>
                  <a:cubicBezTo>
                    <a:pt x="4284" y="13901"/>
                    <a:pt x="4289" y="14090"/>
                    <a:pt x="4268" y="14095"/>
                  </a:cubicBezTo>
                  <a:cubicBezTo>
                    <a:pt x="4268" y="14095"/>
                    <a:pt x="4267" y="14095"/>
                    <a:pt x="4267" y="14095"/>
                  </a:cubicBezTo>
                  <a:cubicBezTo>
                    <a:pt x="4246" y="14095"/>
                    <a:pt x="4205" y="13979"/>
                    <a:pt x="4174" y="13948"/>
                  </a:cubicBezTo>
                  <a:cubicBezTo>
                    <a:pt x="4113" y="13883"/>
                    <a:pt x="4058" y="13859"/>
                    <a:pt x="4007" y="13859"/>
                  </a:cubicBezTo>
                  <a:cubicBezTo>
                    <a:pt x="3992" y="13859"/>
                    <a:pt x="3978" y="13861"/>
                    <a:pt x="3964" y="13864"/>
                  </a:cubicBezTo>
                  <a:cubicBezTo>
                    <a:pt x="3859" y="13880"/>
                    <a:pt x="3760" y="13912"/>
                    <a:pt x="3665" y="13954"/>
                  </a:cubicBezTo>
                  <a:cubicBezTo>
                    <a:pt x="3613" y="13980"/>
                    <a:pt x="3592" y="14064"/>
                    <a:pt x="3592" y="14195"/>
                  </a:cubicBezTo>
                  <a:cubicBezTo>
                    <a:pt x="3498" y="14379"/>
                    <a:pt x="3665" y="14650"/>
                    <a:pt x="3768" y="14650"/>
                  </a:cubicBezTo>
                  <a:cubicBezTo>
                    <a:pt x="3825" y="14650"/>
                    <a:pt x="3862" y="14567"/>
                    <a:pt x="3826" y="14342"/>
                  </a:cubicBezTo>
                  <a:lnTo>
                    <a:pt x="3826" y="14342"/>
                  </a:lnTo>
                  <a:cubicBezTo>
                    <a:pt x="3863" y="14488"/>
                    <a:pt x="4131" y="14433"/>
                    <a:pt x="4226" y="14604"/>
                  </a:cubicBezTo>
                  <a:cubicBezTo>
                    <a:pt x="4249" y="14647"/>
                    <a:pt x="4263" y="14663"/>
                    <a:pt x="4273" y="14663"/>
                  </a:cubicBezTo>
                  <a:cubicBezTo>
                    <a:pt x="4293" y="14663"/>
                    <a:pt x="4298" y="14595"/>
                    <a:pt x="4326" y="14557"/>
                  </a:cubicBezTo>
                  <a:cubicBezTo>
                    <a:pt x="4368" y="14494"/>
                    <a:pt x="4441" y="14504"/>
                    <a:pt x="4489" y="14462"/>
                  </a:cubicBezTo>
                  <a:cubicBezTo>
                    <a:pt x="4730" y="14263"/>
                    <a:pt x="5002" y="14163"/>
                    <a:pt x="5270" y="14043"/>
                  </a:cubicBezTo>
                  <a:cubicBezTo>
                    <a:pt x="5453" y="13959"/>
                    <a:pt x="5925" y="13948"/>
                    <a:pt x="5548" y="13518"/>
                  </a:cubicBezTo>
                  <a:cubicBezTo>
                    <a:pt x="5534" y="13495"/>
                    <a:pt x="5353" y="13239"/>
                    <a:pt x="5384" y="13239"/>
                  </a:cubicBezTo>
                  <a:cubicBezTo>
                    <a:pt x="5388" y="13239"/>
                    <a:pt x="5395" y="13242"/>
                    <a:pt x="5406" y="13251"/>
                  </a:cubicBezTo>
                  <a:cubicBezTo>
                    <a:pt x="5506" y="13330"/>
                    <a:pt x="5600" y="13419"/>
                    <a:pt x="5679" y="13513"/>
                  </a:cubicBezTo>
                  <a:lnTo>
                    <a:pt x="6166" y="14053"/>
                  </a:lnTo>
                  <a:cubicBezTo>
                    <a:pt x="6161" y="14016"/>
                    <a:pt x="6114" y="13980"/>
                    <a:pt x="6119" y="13933"/>
                  </a:cubicBezTo>
                  <a:cubicBezTo>
                    <a:pt x="6130" y="13891"/>
                    <a:pt x="6151" y="13854"/>
                    <a:pt x="6182" y="13833"/>
                  </a:cubicBezTo>
                  <a:cubicBezTo>
                    <a:pt x="6202" y="13816"/>
                    <a:pt x="6231" y="13797"/>
                    <a:pt x="6267" y="13797"/>
                  </a:cubicBezTo>
                  <a:cubicBezTo>
                    <a:pt x="6307" y="13797"/>
                    <a:pt x="6357" y="13821"/>
                    <a:pt x="6413" y="13896"/>
                  </a:cubicBezTo>
                  <a:cubicBezTo>
                    <a:pt x="6208" y="13618"/>
                    <a:pt x="6460" y="13754"/>
                    <a:pt x="6318" y="13518"/>
                  </a:cubicBezTo>
                  <a:cubicBezTo>
                    <a:pt x="6257" y="13417"/>
                    <a:pt x="6162" y="13221"/>
                    <a:pt x="6222" y="13221"/>
                  </a:cubicBezTo>
                  <a:cubicBezTo>
                    <a:pt x="6239" y="13221"/>
                    <a:pt x="6270" y="13237"/>
                    <a:pt x="6318" y="13277"/>
                  </a:cubicBezTo>
                  <a:cubicBezTo>
                    <a:pt x="6418" y="13366"/>
                    <a:pt x="6481" y="13492"/>
                    <a:pt x="6581" y="13550"/>
                  </a:cubicBezTo>
                  <a:cubicBezTo>
                    <a:pt x="6600" y="13562"/>
                    <a:pt x="6617" y="13568"/>
                    <a:pt x="6630" y="13568"/>
                  </a:cubicBezTo>
                  <a:cubicBezTo>
                    <a:pt x="6664" y="13568"/>
                    <a:pt x="6674" y="13528"/>
                    <a:pt x="6633" y="13445"/>
                  </a:cubicBezTo>
                  <a:cubicBezTo>
                    <a:pt x="6581" y="13335"/>
                    <a:pt x="6612" y="13361"/>
                    <a:pt x="6664" y="13330"/>
                  </a:cubicBezTo>
                  <a:cubicBezTo>
                    <a:pt x="6667" y="13328"/>
                    <a:pt x="6670" y="13328"/>
                    <a:pt x="6672" y="13328"/>
                  </a:cubicBezTo>
                  <a:cubicBezTo>
                    <a:pt x="6700" y="13328"/>
                    <a:pt x="6726" y="13402"/>
                    <a:pt x="6764" y="13445"/>
                  </a:cubicBezTo>
                  <a:cubicBezTo>
                    <a:pt x="6791" y="13476"/>
                    <a:pt x="6811" y="13488"/>
                    <a:pt x="6826" y="13488"/>
                  </a:cubicBezTo>
                  <a:cubicBezTo>
                    <a:pt x="6890" y="13488"/>
                    <a:pt x="6862" y="13258"/>
                    <a:pt x="6947" y="13258"/>
                  </a:cubicBezTo>
                  <a:cubicBezTo>
                    <a:pt x="6963" y="13258"/>
                    <a:pt x="6984" y="13267"/>
                    <a:pt x="7010" y="13288"/>
                  </a:cubicBezTo>
                  <a:cubicBezTo>
                    <a:pt x="7059" y="13259"/>
                    <a:pt x="6973" y="12951"/>
                    <a:pt x="7005" y="12951"/>
                  </a:cubicBezTo>
                  <a:cubicBezTo>
                    <a:pt x="7008" y="12951"/>
                    <a:pt x="7011" y="12953"/>
                    <a:pt x="7016" y="12957"/>
                  </a:cubicBezTo>
                  <a:cubicBezTo>
                    <a:pt x="7040" y="12981"/>
                    <a:pt x="7156" y="13145"/>
                    <a:pt x="7179" y="13145"/>
                  </a:cubicBezTo>
                  <a:cubicBezTo>
                    <a:pt x="7182" y="13145"/>
                    <a:pt x="7183" y="13144"/>
                    <a:pt x="7183" y="13141"/>
                  </a:cubicBezTo>
                  <a:cubicBezTo>
                    <a:pt x="7194" y="13078"/>
                    <a:pt x="7094" y="12947"/>
                    <a:pt x="7100" y="12863"/>
                  </a:cubicBezTo>
                  <a:lnTo>
                    <a:pt x="7100" y="12863"/>
                  </a:lnTo>
                  <a:lnTo>
                    <a:pt x="7362" y="13204"/>
                  </a:lnTo>
                  <a:cubicBezTo>
                    <a:pt x="7309" y="13038"/>
                    <a:pt x="7297" y="12904"/>
                    <a:pt x="7383" y="12904"/>
                  </a:cubicBezTo>
                  <a:cubicBezTo>
                    <a:pt x="7400" y="12904"/>
                    <a:pt x="7420" y="12909"/>
                    <a:pt x="7446" y="12921"/>
                  </a:cubicBezTo>
                  <a:cubicBezTo>
                    <a:pt x="7485" y="12944"/>
                    <a:pt x="7532" y="12961"/>
                    <a:pt x="7571" y="12961"/>
                  </a:cubicBezTo>
                  <a:cubicBezTo>
                    <a:pt x="7593" y="12961"/>
                    <a:pt x="7614" y="12955"/>
                    <a:pt x="7629" y="12942"/>
                  </a:cubicBezTo>
                  <a:cubicBezTo>
                    <a:pt x="7643" y="12932"/>
                    <a:pt x="7658" y="12844"/>
                    <a:pt x="7621" y="12844"/>
                  </a:cubicBezTo>
                  <a:cubicBezTo>
                    <a:pt x="7617" y="12844"/>
                    <a:pt x="7613" y="12845"/>
                    <a:pt x="7608" y="12847"/>
                  </a:cubicBezTo>
                  <a:lnTo>
                    <a:pt x="7724" y="12800"/>
                  </a:lnTo>
                  <a:cubicBezTo>
                    <a:pt x="7797" y="12763"/>
                    <a:pt x="7734" y="12784"/>
                    <a:pt x="7729" y="12669"/>
                  </a:cubicBezTo>
                  <a:cubicBezTo>
                    <a:pt x="7727" y="12646"/>
                    <a:pt x="7743" y="12638"/>
                    <a:pt x="7768" y="12638"/>
                  </a:cubicBezTo>
                  <a:cubicBezTo>
                    <a:pt x="7827" y="12638"/>
                    <a:pt x="7934" y="12685"/>
                    <a:pt x="7959" y="12685"/>
                  </a:cubicBezTo>
                  <a:cubicBezTo>
                    <a:pt x="7973" y="12685"/>
                    <a:pt x="7989" y="12686"/>
                    <a:pt x="8007" y="12686"/>
                  </a:cubicBezTo>
                  <a:cubicBezTo>
                    <a:pt x="8065" y="12686"/>
                    <a:pt x="8134" y="12676"/>
                    <a:pt x="8138" y="12596"/>
                  </a:cubicBezTo>
                  <a:cubicBezTo>
                    <a:pt x="8138" y="12528"/>
                    <a:pt x="8070" y="12387"/>
                    <a:pt x="8102" y="12387"/>
                  </a:cubicBezTo>
                  <a:cubicBezTo>
                    <a:pt x="8115" y="12387"/>
                    <a:pt x="8142" y="12408"/>
                    <a:pt x="8195" y="12465"/>
                  </a:cubicBezTo>
                  <a:cubicBezTo>
                    <a:pt x="8247" y="12540"/>
                    <a:pt x="8314" y="12592"/>
                    <a:pt x="8345" y="12592"/>
                  </a:cubicBezTo>
                  <a:cubicBezTo>
                    <a:pt x="8375" y="12592"/>
                    <a:pt x="8371" y="12545"/>
                    <a:pt x="8290" y="12428"/>
                  </a:cubicBezTo>
                  <a:cubicBezTo>
                    <a:pt x="8224" y="12268"/>
                    <a:pt x="8227" y="12179"/>
                    <a:pt x="8278" y="12179"/>
                  </a:cubicBezTo>
                  <a:cubicBezTo>
                    <a:pt x="8301" y="12179"/>
                    <a:pt x="8333" y="12197"/>
                    <a:pt x="8374" y="12234"/>
                  </a:cubicBezTo>
                  <a:cubicBezTo>
                    <a:pt x="8439" y="12295"/>
                    <a:pt x="8493" y="12407"/>
                    <a:pt x="8538" y="12407"/>
                  </a:cubicBezTo>
                  <a:cubicBezTo>
                    <a:pt x="8554" y="12407"/>
                    <a:pt x="8569" y="12392"/>
                    <a:pt x="8583" y="12354"/>
                  </a:cubicBezTo>
                  <a:cubicBezTo>
                    <a:pt x="8588" y="12335"/>
                    <a:pt x="8607" y="12056"/>
                    <a:pt x="8631" y="12056"/>
                  </a:cubicBezTo>
                  <a:cubicBezTo>
                    <a:pt x="8632" y="12056"/>
                    <a:pt x="8634" y="12058"/>
                    <a:pt x="8636" y="12061"/>
                  </a:cubicBezTo>
                  <a:cubicBezTo>
                    <a:pt x="8662" y="12108"/>
                    <a:pt x="8625" y="12286"/>
                    <a:pt x="8693" y="12339"/>
                  </a:cubicBezTo>
                  <a:cubicBezTo>
                    <a:pt x="8701" y="12345"/>
                    <a:pt x="8708" y="12348"/>
                    <a:pt x="8714" y="12348"/>
                  </a:cubicBezTo>
                  <a:cubicBezTo>
                    <a:pt x="8765" y="12348"/>
                    <a:pt x="8779" y="12155"/>
                    <a:pt x="8788" y="12108"/>
                  </a:cubicBezTo>
                  <a:cubicBezTo>
                    <a:pt x="8820" y="12096"/>
                    <a:pt x="8853" y="12080"/>
                    <a:pt x="8891" y="12080"/>
                  </a:cubicBezTo>
                  <a:cubicBezTo>
                    <a:pt x="8921" y="12080"/>
                    <a:pt x="8955" y="12091"/>
                    <a:pt x="8992" y="12124"/>
                  </a:cubicBezTo>
                  <a:cubicBezTo>
                    <a:pt x="9064" y="12187"/>
                    <a:pt x="9106" y="12215"/>
                    <a:pt x="9159" y="12215"/>
                  </a:cubicBezTo>
                  <a:cubicBezTo>
                    <a:pt x="9168" y="12215"/>
                    <a:pt x="9177" y="12214"/>
                    <a:pt x="9186" y="12213"/>
                  </a:cubicBezTo>
                  <a:cubicBezTo>
                    <a:pt x="9260" y="12202"/>
                    <a:pt x="9328" y="12155"/>
                    <a:pt x="9365" y="12087"/>
                  </a:cubicBezTo>
                  <a:cubicBezTo>
                    <a:pt x="9396" y="12032"/>
                    <a:pt x="9389" y="11920"/>
                    <a:pt x="9423" y="11920"/>
                  </a:cubicBezTo>
                  <a:cubicBezTo>
                    <a:pt x="9434" y="11920"/>
                    <a:pt x="9451" y="11933"/>
                    <a:pt x="9475" y="11966"/>
                  </a:cubicBezTo>
                  <a:cubicBezTo>
                    <a:pt x="9538" y="12063"/>
                    <a:pt x="9599" y="12105"/>
                    <a:pt x="9652" y="12105"/>
                  </a:cubicBezTo>
                  <a:cubicBezTo>
                    <a:pt x="9682" y="12105"/>
                    <a:pt x="9709" y="12091"/>
                    <a:pt x="9732" y="12066"/>
                  </a:cubicBezTo>
                  <a:cubicBezTo>
                    <a:pt x="9767" y="12022"/>
                    <a:pt x="9728" y="11915"/>
                    <a:pt x="9693" y="11820"/>
                  </a:cubicBezTo>
                  <a:lnTo>
                    <a:pt x="9693" y="11820"/>
                  </a:lnTo>
                  <a:cubicBezTo>
                    <a:pt x="9742" y="11941"/>
                    <a:pt x="9798" y="11987"/>
                    <a:pt x="9847" y="11987"/>
                  </a:cubicBezTo>
                  <a:cubicBezTo>
                    <a:pt x="9919" y="11987"/>
                    <a:pt x="9977" y="11891"/>
                    <a:pt x="9983" y="11788"/>
                  </a:cubicBezTo>
                  <a:cubicBezTo>
                    <a:pt x="9986" y="11736"/>
                    <a:pt x="10007" y="11705"/>
                    <a:pt x="10036" y="11705"/>
                  </a:cubicBezTo>
                  <a:cubicBezTo>
                    <a:pt x="10061" y="11705"/>
                    <a:pt x="10092" y="11731"/>
                    <a:pt x="10120" y="11788"/>
                  </a:cubicBezTo>
                  <a:cubicBezTo>
                    <a:pt x="10162" y="11862"/>
                    <a:pt x="10120" y="11924"/>
                    <a:pt x="10177" y="11993"/>
                  </a:cubicBezTo>
                  <a:cubicBezTo>
                    <a:pt x="10187" y="12005"/>
                    <a:pt x="10195" y="12009"/>
                    <a:pt x="10201" y="12009"/>
                  </a:cubicBezTo>
                  <a:cubicBezTo>
                    <a:pt x="10228" y="12009"/>
                    <a:pt x="10227" y="11918"/>
                    <a:pt x="10240" y="11888"/>
                  </a:cubicBezTo>
                  <a:cubicBezTo>
                    <a:pt x="10256" y="11842"/>
                    <a:pt x="10286" y="11817"/>
                    <a:pt x="10322" y="11817"/>
                  </a:cubicBezTo>
                  <a:cubicBezTo>
                    <a:pt x="10356" y="11817"/>
                    <a:pt x="10396" y="11839"/>
                    <a:pt x="10434" y="11888"/>
                  </a:cubicBezTo>
                  <a:cubicBezTo>
                    <a:pt x="10450" y="11942"/>
                    <a:pt x="10461" y="11963"/>
                    <a:pt x="10471" y="11963"/>
                  </a:cubicBezTo>
                  <a:cubicBezTo>
                    <a:pt x="10499" y="11963"/>
                    <a:pt x="10505" y="11770"/>
                    <a:pt x="10529" y="11746"/>
                  </a:cubicBezTo>
                  <a:cubicBezTo>
                    <a:pt x="10597" y="11673"/>
                    <a:pt x="10728" y="11746"/>
                    <a:pt x="10770" y="11615"/>
                  </a:cubicBezTo>
                  <a:cubicBezTo>
                    <a:pt x="10793" y="11527"/>
                    <a:pt x="10856" y="11503"/>
                    <a:pt x="10918" y="11503"/>
                  </a:cubicBezTo>
                  <a:cubicBezTo>
                    <a:pt x="10941" y="11503"/>
                    <a:pt x="10964" y="11506"/>
                    <a:pt x="10985" y="11510"/>
                  </a:cubicBezTo>
                  <a:cubicBezTo>
                    <a:pt x="11033" y="11518"/>
                    <a:pt x="11102" y="11544"/>
                    <a:pt x="11163" y="11544"/>
                  </a:cubicBezTo>
                  <a:cubicBezTo>
                    <a:pt x="11221" y="11544"/>
                    <a:pt x="11271" y="11521"/>
                    <a:pt x="11289" y="11437"/>
                  </a:cubicBezTo>
                  <a:cubicBezTo>
                    <a:pt x="11290" y="11428"/>
                    <a:pt x="11294" y="11424"/>
                    <a:pt x="11298" y="11424"/>
                  </a:cubicBezTo>
                  <a:cubicBezTo>
                    <a:pt x="11325" y="11424"/>
                    <a:pt x="11400" y="11562"/>
                    <a:pt x="11436" y="11589"/>
                  </a:cubicBezTo>
                  <a:cubicBezTo>
                    <a:pt x="11444" y="11596"/>
                    <a:pt x="11451" y="11599"/>
                    <a:pt x="11457" y="11599"/>
                  </a:cubicBezTo>
                  <a:cubicBezTo>
                    <a:pt x="11492" y="11599"/>
                    <a:pt x="11491" y="11498"/>
                    <a:pt x="11540" y="11489"/>
                  </a:cubicBezTo>
                  <a:cubicBezTo>
                    <a:pt x="11603" y="11484"/>
                    <a:pt x="11672" y="11463"/>
                    <a:pt x="11729" y="11426"/>
                  </a:cubicBezTo>
                  <a:cubicBezTo>
                    <a:pt x="11772" y="11391"/>
                    <a:pt x="11754" y="11309"/>
                    <a:pt x="11786" y="11309"/>
                  </a:cubicBezTo>
                  <a:cubicBezTo>
                    <a:pt x="11796" y="11309"/>
                    <a:pt x="11813" y="11319"/>
                    <a:pt x="11839" y="11342"/>
                  </a:cubicBezTo>
                  <a:cubicBezTo>
                    <a:pt x="11891" y="11391"/>
                    <a:pt x="11968" y="11450"/>
                    <a:pt x="12023" y="11450"/>
                  </a:cubicBezTo>
                  <a:cubicBezTo>
                    <a:pt x="12079" y="11450"/>
                    <a:pt x="12110" y="11387"/>
                    <a:pt x="12061" y="11185"/>
                  </a:cubicBezTo>
                  <a:lnTo>
                    <a:pt x="12061" y="11185"/>
                  </a:lnTo>
                  <a:cubicBezTo>
                    <a:pt x="12102" y="11352"/>
                    <a:pt x="12191" y="11412"/>
                    <a:pt x="12284" y="11412"/>
                  </a:cubicBezTo>
                  <a:cubicBezTo>
                    <a:pt x="12418" y="11412"/>
                    <a:pt x="12561" y="11288"/>
                    <a:pt x="12589" y="11180"/>
                  </a:cubicBezTo>
                  <a:cubicBezTo>
                    <a:pt x="12593" y="11164"/>
                    <a:pt x="12600" y="11157"/>
                    <a:pt x="12608" y="11157"/>
                  </a:cubicBezTo>
                  <a:cubicBezTo>
                    <a:pt x="12658" y="11157"/>
                    <a:pt x="12773" y="11392"/>
                    <a:pt x="12834" y="11392"/>
                  </a:cubicBezTo>
                  <a:cubicBezTo>
                    <a:pt x="12857" y="11392"/>
                    <a:pt x="12872" y="11356"/>
                    <a:pt x="12872" y="11259"/>
                  </a:cubicBezTo>
                  <a:cubicBezTo>
                    <a:pt x="12872" y="11132"/>
                    <a:pt x="12855" y="10980"/>
                    <a:pt x="12896" y="10980"/>
                  </a:cubicBezTo>
                  <a:cubicBezTo>
                    <a:pt x="12911" y="10980"/>
                    <a:pt x="12933" y="11000"/>
                    <a:pt x="12967" y="11049"/>
                  </a:cubicBezTo>
                  <a:cubicBezTo>
                    <a:pt x="12987" y="11044"/>
                    <a:pt x="13141" y="10989"/>
                    <a:pt x="13135" y="10967"/>
                  </a:cubicBezTo>
                  <a:lnTo>
                    <a:pt x="13135" y="10967"/>
                  </a:lnTo>
                  <a:cubicBezTo>
                    <a:pt x="13142" y="10988"/>
                    <a:pt x="13110" y="11082"/>
                    <a:pt x="13161" y="11122"/>
                  </a:cubicBezTo>
                  <a:cubicBezTo>
                    <a:pt x="13174" y="11134"/>
                    <a:pt x="13188" y="11138"/>
                    <a:pt x="13203" y="11138"/>
                  </a:cubicBezTo>
                  <a:cubicBezTo>
                    <a:pt x="13232" y="11138"/>
                    <a:pt x="13262" y="11121"/>
                    <a:pt x="13286" y="11117"/>
                  </a:cubicBezTo>
                  <a:cubicBezTo>
                    <a:pt x="13292" y="11116"/>
                    <a:pt x="13297" y="11116"/>
                    <a:pt x="13302" y="11116"/>
                  </a:cubicBezTo>
                  <a:cubicBezTo>
                    <a:pt x="13381" y="11116"/>
                    <a:pt x="13487" y="11200"/>
                    <a:pt x="13565" y="11200"/>
                  </a:cubicBezTo>
                  <a:cubicBezTo>
                    <a:pt x="13580" y="11200"/>
                    <a:pt x="13594" y="11197"/>
                    <a:pt x="13606" y="11190"/>
                  </a:cubicBezTo>
                  <a:cubicBezTo>
                    <a:pt x="13496" y="11101"/>
                    <a:pt x="13376" y="10750"/>
                    <a:pt x="13407" y="10561"/>
                  </a:cubicBezTo>
                  <a:cubicBezTo>
                    <a:pt x="13410" y="10561"/>
                    <a:pt x="13413" y="10560"/>
                    <a:pt x="13417" y="10560"/>
                  </a:cubicBezTo>
                  <a:cubicBezTo>
                    <a:pt x="13497" y="10560"/>
                    <a:pt x="13502" y="10816"/>
                    <a:pt x="13517" y="10902"/>
                  </a:cubicBezTo>
                  <a:cubicBezTo>
                    <a:pt x="13524" y="10951"/>
                    <a:pt x="13541" y="10967"/>
                    <a:pt x="13562" y="10967"/>
                  </a:cubicBezTo>
                  <a:cubicBezTo>
                    <a:pt x="13597" y="10967"/>
                    <a:pt x="13643" y="10922"/>
                    <a:pt x="13672" y="10922"/>
                  </a:cubicBezTo>
                  <a:cubicBezTo>
                    <a:pt x="13675" y="10922"/>
                    <a:pt x="13677" y="10922"/>
                    <a:pt x="13680" y="10923"/>
                  </a:cubicBezTo>
                  <a:cubicBezTo>
                    <a:pt x="13720" y="10937"/>
                    <a:pt x="13811" y="11094"/>
                    <a:pt x="13839" y="11094"/>
                  </a:cubicBezTo>
                  <a:cubicBezTo>
                    <a:pt x="13844" y="11094"/>
                    <a:pt x="13847" y="11090"/>
                    <a:pt x="13847" y="11080"/>
                  </a:cubicBezTo>
                  <a:cubicBezTo>
                    <a:pt x="13852" y="11010"/>
                    <a:pt x="13840" y="10902"/>
                    <a:pt x="13882" y="10902"/>
                  </a:cubicBezTo>
                  <a:cubicBezTo>
                    <a:pt x="13887" y="10902"/>
                    <a:pt x="13893" y="10904"/>
                    <a:pt x="13900" y="10907"/>
                  </a:cubicBezTo>
                  <a:cubicBezTo>
                    <a:pt x="13999" y="10957"/>
                    <a:pt x="14079" y="11076"/>
                    <a:pt x="14167" y="11076"/>
                  </a:cubicBezTo>
                  <a:cubicBezTo>
                    <a:pt x="14172" y="11076"/>
                    <a:pt x="14178" y="11076"/>
                    <a:pt x="14183" y="11075"/>
                  </a:cubicBezTo>
                  <a:cubicBezTo>
                    <a:pt x="14094" y="10944"/>
                    <a:pt x="14498" y="10902"/>
                    <a:pt x="14529" y="10855"/>
                  </a:cubicBezTo>
                  <a:cubicBezTo>
                    <a:pt x="14550" y="10823"/>
                    <a:pt x="14445" y="10608"/>
                    <a:pt x="14471" y="10514"/>
                  </a:cubicBezTo>
                  <a:cubicBezTo>
                    <a:pt x="14477" y="10495"/>
                    <a:pt x="14484" y="10487"/>
                    <a:pt x="14492" y="10487"/>
                  </a:cubicBezTo>
                  <a:cubicBezTo>
                    <a:pt x="14536" y="10487"/>
                    <a:pt x="14610" y="10751"/>
                    <a:pt x="14623" y="10818"/>
                  </a:cubicBezTo>
                  <a:cubicBezTo>
                    <a:pt x="14610" y="10749"/>
                    <a:pt x="14605" y="10627"/>
                    <a:pt x="14638" y="10627"/>
                  </a:cubicBezTo>
                  <a:cubicBezTo>
                    <a:pt x="14645" y="10627"/>
                    <a:pt x="14654" y="10632"/>
                    <a:pt x="14665" y="10645"/>
                  </a:cubicBezTo>
                  <a:cubicBezTo>
                    <a:pt x="14728" y="10719"/>
                    <a:pt x="14728" y="10871"/>
                    <a:pt x="14786" y="10913"/>
                  </a:cubicBezTo>
                  <a:cubicBezTo>
                    <a:pt x="14787" y="10913"/>
                    <a:pt x="14788" y="10914"/>
                    <a:pt x="14789" y="10914"/>
                  </a:cubicBezTo>
                  <a:cubicBezTo>
                    <a:pt x="14814" y="10914"/>
                    <a:pt x="14781" y="10602"/>
                    <a:pt x="14846" y="10602"/>
                  </a:cubicBezTo>
                  <a:cubicBezTo>
                    <a:pt x="14849" y="10602"/>
                    <a:pt x="14851" y="10602"/>
                    <a:pt x="14854" y="10603"/>
                  </a:cubicBezTo>
                  <a:cubicBezTo>
                    <a:pt x="14871" y="10607"/>
                    <a:pt x="14991" y="10797"/>
                    <a:pt x="15020" y="10797"/>
                  </a:cubicBezTo>
                  <a:cubicBezTo>
                    <a:pt x="15026" y="10797"/>
                    <a:pt x="15028" y="10787"/>
                    <a:pt x="15022" y="10761"/>
                  </a:cubicBezTo>
                  <a:cubicBezTo>
                    <a:pt x="15006" y="10677"/>
                    <a:pt x="14943" y="10619"/>
                    <a:pt x="14980" y="10546"/>
                  </a:cubicBezTo>
                  <a:cubicBezTo>
                    <a:pt x="14989" y="10531"/>
                    <a:pt x="14999" y="10523"/>
                    <a:pt x="15010" y="10523"/>
                  </a:cubicBezTo>
                  <a:cubicBezTo>
                    <a:pt x="15019" y="10523"/>
                    <a:pt x="15028" y="10528"/>
                    <a:pt x="15038" y="10540"/>
                  </a:cubicBezTo>
                  <a:cubicBezTo>
                    <a:pt x="15106" y="10619"/>
                    <a:pt x="15101" y="10881"/>
                    <a:pt x="15169" y="10886"/>
                  </a:cubicBezTo>
                  <a:cubicBezTo>
                    <a:pt x="15180" y="10889"/>
                    <a:pt x="15191" y="10890"/>
                    <a:pt x="15202" y="10890"/>
                  </a:cubicBezTo>
                  <a:cubicBezTo>
                    <a:pt x="15244" y="10890"/>
                    <a:pt x="15286" y="10875"/>
                    <a:pt x="15315" y="10850"/>
                  </a:cubicBezTo>
                  <a:cubicBezTo>
                    <a:pt x="15326" y="10808"/>
                    <a:pt x="15331" y="10771"/>
                    <a:pt x="15331" y="10729"/>
                  </a:cubicBezTo>
                  <a:cubicBezTo>
                    <a:pt x="15415" y="10724"/>
                    <a:pt x="15499" y="10703"/>
                    <a:pt x="15578" y="10661"/>
                  </a:cubicBezTo>
                  <a:cubicBezTo>
                    <a:pt x="15667" y="10603"/>
                    <a:pt x="15656" y="10483"/>
                    <a:pt x="15536" y="10425"/>
                  </a:cubicBezTo>
                  <a:cubicBezTo>
                    <a:pt x="15567" y="10417"/>
                    <a:pt x="15597" y="10408"/>
                    <a:pt x="15627" y="10408"/>
                  </a:cubicBezTo>
                  <a:cubicBezTo>
                    <a:pt x="15674" y="10408"/>
                    <a:pt x="15723" y="10429"/>
                    <a:pt x="15777" y="10509"/>
                  </a:cubicBezTo>
                  <a:cubicBezTo>
                    <a:pt x="15830" y="10585"/>
                    <a:pt x="15906" y="10692"/>
                    <a:pt x="15959" y="10692"/>
                  </a:cubicBezTo>
                  <a:cubicBezTo>
                    <a:pt x="15979" y="10692"/>
                    <a:pt x="15996" y="10677"/>
                    <a:pt x="16008" y="10640"/>
                  </a:cubicBezTo>
                  <a:cubicBezTo>
                    <a:pt x="16039" y="10540"/>
                    <a:pt x="16029" y="10483"/>
                    <a:pt x="16097" y="10446"/>
                  </a:cubicBezTo>
                  <a:cubicBezTo>
                    <a:pt x="16123" y="10441"/>
                    <a:pt x="16186" y="10451"/>
                    <a:pt x="16207" y="10425"/>
                  </a:cubicBezTo>
                  <a:cubicBezTo>
                    <a:pt x="16196" y="10388"/>
                    <a:pt x="16181" y="10331"/>
                    <a:pt x="16196" y="10310"/>
                  </a:cubicBezTo>
                  <a:cubicBezTo>
                    <a:pt x="16243" y="10220"/>
                    <a:pt x="16359" y="10278"/>
                    <a:pt x="16422" y="10210"/>
                  </a:cubicBezTo>
                  <a:cubicBezTo>
                    <a:pt x="16464" y="10164"/>
                    <a:pt x="16492" y="10091"/>
                    <a:pt x="16531" y="10091"/>
                  </a:cubicBezTo>
                  <a:cubicBezTo>
                    <a:pt x="16550" y="10091"/>
                    <a:pt x="16572" y="10109"/>
                    <a:pt x="16600" y="10158"/>
                  </a:cubicBezTo>
                  <a:cubicBezTo>
                    <a:pt x="16627" y="10193"/>
                    <a:pt x="16665" y="10209"/>
                    <a:pt x="16702" y="10209"/>
                  </a:cubicBezTo>
                  <a:cubicBezTo>
                    <a:pt x="16757" y="10209"/>
                    <a:pt x="16811" y="10172"/>
                    <a:pt x="16820" y="10105"/>
                  </a:cubicBezTo>
                  <a:cubicBezTo>
                    <a:pt x="16830" y="9995"/>
                    <a:pt x="16706" y="9937"/>
                    <a:pt x="16677" y="9937"/>
                  </a:cubicBezTo>
                  <a:cubicBezTo>
                    <a:pt x="16675" y="9937"/>
                    <a:pt x="16674" y="9937"/>
                    <a:pt x="16673" y="9937"/>
                  </a:cubicBezTo>
                  <a:cubicBezTo>
                    <a:pt x="16695" y="9927"/>
                    <a:pt x="16718" y="9923"/>
                    <a:pt x="16740" y="9923"/>
                  </a:cubicBezTo>
                  <a:cubicBezTo>
                    <a:pt x="16776" y="9923"/>
                    <a:pt x="16812" y="9935"/>
                    <a:pt x="16841" y="9958"/>
                  </a:cubicBezTo>
                  <a:cubicBezTo>
                    <a:pt x="16899" y="10006"/>
                    <a:pt x="16946" y="10100"/>
                    <a:pt x="17004" y="10121"/>
                  </a:cubicBezTo>
                  <a:cubicBezTo>
                    <a:pt x="17012" y="10123"/>
                    <a:pt x="17019" y="10125"/>
                    <a:pt x="17026" y="10125"/>
                  </a:cubicBezTo>
                  <a:cubicBezTo>
                    <a:pt x="17088" y="10125"/>
                    <a:pt x="17095" y="10025"/>
                    <a:pt x="17145" y="10025"/>
                  </a:cubicBezTo>
                  <a:cubicBezTo>
                    <a:pt x="17157" y="10025"/>
                    <a:pt x="17170" y="10030"/>
                    <a:pt x="17187" y="10042"/>
                  </a:cubicBezTo>
                  <a:cubicBezTo>
                    <a:pt x="17218" y="10065"/>
                    <a:pt x="17322" y="10255"/>
                    <a:pt x="17361" y="10255"/>
                  </a:cubicBezTo>
                  <a:cubicBezTo>
                    <a:pt x="17375" y="10255"/>
                    <a:pt x="17381" y="10230"/>
                    <a:pt x="17371" y="10163"/>
                  </a:cubicBezTo>
                  <a:cubicBezTo>
                    <a:pt x="17354" y="10043"/>
                    <a:pt x="17324" y="9857"/>
                    <a:pt x="17375" y="9857"/>
                  </a:cubicBezTo>
                  <a:cubicBezTo>
                    <a:pt x="17388" y="9857"/>
                    <a:pt x="17407" y="9870"/>
                    <a:pt x="17434" y="9901"/>
                  </a:cubicBezTo>
                  <a:cubicBezTo>
                    <a:pt x="17512" y="9990"/>
                    <a:pt x="17533" y="10084"/>
                    <a:pt x="17617" y="10116"/>
                  </a:cubicBezTo>
                  <a:cubicBezTo>
                    <a:pt x="17630" y="10122"/>
                    <a:pt x="17667" y="10129"/>
                    <a:pt x="17707" y="10129"/>
                  </a:cubicBezTo>
                  <a:cubicBezTo>
                    <a:pt x="17766" y="10129"/>
                    <a:pt x="17831" y="10113"/>
                    <a:pt x="17822" y="10053"/>
                  </a:cubicBezTo>
                  <a:cubicBezTo>
                    <a:pt x="17806" y="9982"/>
                    <a:pt x="17684" y="9711"/>
                    <a:pt x="17774" y="9711"/>
                  </a:cubicBezTo>
                  <a:cubicBezTo>
                    <a:pt x="17778" y="9711"/>
                    <a:pt x="17781" y="9711"/>
                    <a:pt x="17785" y="9712"/>
                  </a:cubicBezTo>
                  <a:cubicBezTo>
                    <a:pt x="17864" y="9722"/>
                    <a:pt x="17858" y="9922"/>
                    <a:pt x="17906" y="10011"/>
                  </a:cubicBezTo>
                  <a:lnTo>
                    <a:pt x="17927" y="9733"/>
                  </a:lnTo>
                  <a:cubicBezTo>
                    <a:pt x="17937" y="9686"/>
                    <a:pt x="17947" y="9668"/>
                    <a:pt x="17958" y="9668"/>
                  </a:cubicBezTo>
                  <a:cubicBezTo>
                    <a:pt x="17976" y="9668"/>
                    <a:pt x="17997" y="9715"/>
                    <a:pt x="18026" y="9770"/>
                  </a:cubicBezTo>
                  <a:cubicBezTo>
                    <a:pt x="18079" y="9868"/>
                    <a:pt x="18197" y="9931"/>
                    <a:pt x="18277" y="9931"/>
                  </a:cubicBezTo>
                  <a:cubicBezTo>
                    <a:pt x="18308" y="9931"/>
                    <a:pt x="18333" y="9921"/>
                    <a:pt x="18346" y="9901"/>
                  </a:cubicBezTo>
                  <a:cubicBezTo>
                    <a:pt x="18404" y="9812"/>
                    <a:pt x="18215" y="9403"/>
                    <a:pt x="18252" y="9392"/>
                  </a:cubicBezTo>
                  <a:cubicBezTo>
                    <a:pt x="18255" y="9391"/>
                    <a:pt x="18258" y="9390"/>
                    <a:pt x="18261" y="9390"/>
                  </a:cubicBezTo>
                  <a:cubicBezTo>
                    <a:pt x="18304" y="9390"/>
                    <a:pt x="18339" y="9511"/>
                    <a:pt x="18383" y="9560"/>
                  </a:cubicBezTo>
                  <a:cubicBezTo>
                    <a:pt x="18425" y="9623"/>
                    <a:pt x="18488" y="9659"/>
                    <a:pt x="18561" y="9670"/>
                  </a:cubicBezTo>
                  <a:cubicBezTo>
                    <a:pt x="18625" y="9675"/>
                    <a:pt x="18794" y="9872"/>
                    <a:pt x="18860" y="9872"/>
                  </a:cubicBezTo>
                  <a:cubicBezTo>
                    <a:pt x="18869" y="9872"/>
                    <a:pt x="18876" y="9868"/>
                    <a:pt x="18881" y="9859"/>
                  </a:cubicBezTo>
                  <a:cubicBezTo>
                    <a:pt x="18899" y="9827"/>
                    <a:pt x="18890" y="9639"/>
                    <a:pt x="18917" y="9639"/>
                  </a:cubicBezTo>
                  <a:cubicBezTo>
                    <a:pt x="18921" y="9639"/>
                    <a:pt x="18927" y="9644"/>
                    <a:pt x="18933" y="9654"/>
                  </a:cubicBezTo>
                  <a:cubicBezTo>
                    <a:pt x="18980" y="9728"/>
                    <a:pt x="18991" y="9791"/>
                    <a:pt x="19043" y="9791"/>
                  </a:cubicBezTo>
                  <a:cubicBezTo>
                    <a:pt x="19164" y="9791"/>
                    <a:pt x="19111" y="9392"/>
                    <a:pt x="19211" y="9345"/>
                  </a:cubicBezTo>
                  <a:cubicBezTo>
                    <a:pt x="19217" y="9342"/>
                    <a:pt x="19224" y="9340"/>
                    <a:pt x="19231" y="9340"/>
                  </a:cubicBezTo>
                  <a:cubicBezTo>
                    <a:pt x="19333" y="9340"/>
                    <a:pt x="19481" y="9681"/>
                    <a:pt x="19561" y="9681"/>
                  </a:cubicBezTo>
                  <a:cubicBezTo>
                    <a:pt x="19563" y="9681"/>
                    <a:pt x="19565" y="9681"/>
                    <a:pt x="19568" y="9680"/>
                  </a:cubicBezTo>
                  <a:cubicBezTo>
                    <a:pt x="19599" y="9675"/>
                    <a:pt x="19489" y="9497"/>
                    <a:pt x="19489" y="9497"/>
                  </a:cubicBezTo>
                  <a:cubicBezTo>
                    <a:pt x="19491" y="9496"/>
                    <a:pt x="19494" y="9496"/>
                    <a:pt x="19497" y="9496"/>
                  </a:cubicBezTo>
                  <a:cubicBezTo>
                    <a:pt x="19557" y="9496"/>
                    <a:pt x="19618" y="9658"/>
                    <a:pt x="19670" y="9658"/>
                  </a:cubicBezTo>
                  <a:cubicBezTo>
                    <a:pt x="19675" y="9658"/>
                    <a:pt x="19679" y="9656"/>
                    <a:pt x="19683" y="9654"/>
                  </a:cubicBezTo>
                  <a:cubicBezTo>
                    <a:pt x="19751" y="9612"/>
                    <a:pt x="19788" y="9528"/>
                    <a:pt x="19872" y="9507"/>
                  </a:cubicBezTo>
                  <a:lnTo>
                    <a:pt x="19872" y="9507"/>
                  </a:lnTo>
                  <a:cubicBezTo>
                    <a:pt x="19867" y="9509"/>
                    <a:pt x="19864" y="9509"/>
                    <a:pt x="19862" y="9509"/>
                  </a:cubicBezTo>
                  <a:cubicBezTo>
                    <a:pt x="19850" y="9509"/>
                    <a:pt x="19925" y="9473"/>
                    <a:pt x="19935" y="9413"/>
                  </a:cubicBezTo>
                  <a:cubicBezTo>
                    <a:pt x="19943" y="9364"/>
                    <a:pt x="19958" y="9347"/>
                    <a:pt x="19978" y="9347"/>
                  </a:cubicBezTo>
                  <a:cubicBezTo>
                    <a:pt x="19995" y="9347"/>
                    <a:pt x="20017" y="9361"/>
                    <a:pt x="20039" y="9376"/>
                  </a:cubicBezTo>
                  <a:cubicBezTo>
                    <a:pt x="20066" y="9388"/>
                    <a:pt x="20093" y="9394"/>
                    <a:pt x="20121" y="9394"/>
                  </a:cubicBezTo>
                  <a:cubicBezTo>
                    <a:pt x="20192" y="9394"/>
                    <a:pt x="20262" y="9355"/>
                    <a:pt x="20296" y="9287"/>
                  </a:cubicBezTo>
                  <a:cubicBezTo>
                    <a:pt x="20314" y="9256"/>
                    <a:pt x="20332" y="9046"/>
                    <a:pt x="20358" y="9046"/>
                  </a:cubicBezTo>
                  <a:cubicBezTo>
                    <a:pt x="20364" y="9046"/>
                    <a:pt x="20369" y="9053"/>
                    <a:pt x="20375" y="9072"/>
                  </a:cubicBezTo>
                  <a:cubicBezTo>
                    <a:pt x="20429" y="9232"/>
                    <a:pt x="20479" y="9396"/>
                    <a:pt x="20521" y="9396"/>
                  </a:cubicBezTo>
                  <a:cubicBezTo>
                    <a:pt x="20540" y="9396"/>
                    <a:pt x="20558" y="9363"/>
                    <a:pt x="20574" y="9282"/>
                  </a:cubicBezTo>
                  <a:cubicBezTo>
                    <a:pt x="20582" y="9230"/>
                    <a:pt x="20586" y="9159"/>
                    <a:pt x="20592" y="9090"/>
                  </a:cubicBezTo>
                  <a:lnTo>
                    <a:pt x="20592" y="9090"/>
                  </a:lnTo>
                  <a:cubicBezTo>
                    <a:pt x="20600" y="9128"/>
                    <a:pt x="20609" y="9163"/>
                    <a:pt x="20616" y="9182"/>
                  </a:cubicBezTo>
                  <a:cubicBezTo>
                    <a:pt x="20653" y="9172"/>
                    <a:pt x="20726" y="9161"/>
                    <a:pt x="20684" y="9030"/>
                  </a:cubicBezTo>
                  <a:lnTo>
                    <a:pt x="20684" y="9025"/>
                  </a:lnTo>
                  <a:cubicBezTo>
                    <a:pt x="20664" y="8996"/>
                    <a:pt x="20640" y="8967"/>
                    <a:pt x="20615" y="8938"/>
                  </a:cubicBezTo>
                  <a:lnTo>
                    <a:pt x="20615" y="8938"/>
                  </a:lnTo>
                  <a:cubicBezTo>
                    <a:pt x="20627" y="8898"/>
                    <a:pt x="20645" y="8872"/>
                    <a:pt x="20671" y="8872"/>
                  </a:cubicBezTo>
                  <a:cubicBezTo>
                    <a:pt x="20690" y="8872"/>
                    <a:pt x="20713" y="8885"/>
                    <a:pt x="20742" y="8915"/>
                  </a:cubicBezTo>
                  <a:cubicBezTo>
                    <a:pt x="20831" y="9004"/>
                    <a:pt x="20931" y="9161"/>
                    <a:pt x="21020" y="9182"/>
                  </a:cubicBezTo>
                  <a:cubicBezTo>
                    <a:pt x="21028" y="9185"/>
                    <a:pt x="21035" y="9186"/>
                    <a:pt x="21041" y="9186"/>
                  </a:cubicBezTo>
                  <a:cubicBezTo>
                    <a:pt x="21099" y="9186"/>
                    <a:pt x="21077" y="9081"/>
                    <a:pt x="21125" y="9067"/>
                  </a:cubicBezTo>
                  <a:cubicBezTo>
                    <a:pt x="21126" y="9067"/>
                    <a:pt x="21128" y="9067"/>
                    <a:pt x="21130" y="9067"/>
                  </a:cubicBezTo>
                  <a:cubicBezTo>
                    <a:pt x="21185" y="9067"/>
                    <a:pt x="21270" y="9215"/>
                    <a:pt x="21327" y="9215"/>
                  </a:cubicBezTo>
                  <a:cubicBezTo>
                    <a:pt x="21329" y="9215"/>
                    <a:pt x="21332" y="9214"/>
                    <a:pt x="21335" y="9214"/>
                  </a:cubicBezTo>
                  <a:cubicBezTo>
                    <a:pt x="21329" y="9161"/>
                    <a:pt x="21324" y="9109"/>
                    <a:pt x="21324" y="9057"/>
                  </a:cubicBezTo>
                  <a:cubicBezTo>
                    <a:pt x="21330" y="9011"/>
                    <a:pt x="21343" y="8993"/>
                    <a:pt x="21362" y="8993"/>
                  </a:cubicBezTo>
                  <a:cubicBezTo>
                    <a:pt x="21431" y="8993"/>
                    <a:pt x="21567" y="9230"/>
                    <a:pt x="21624" y="9230"/>
                  </a:cubicBezTo>
                  <a:cubicBezTo>
                    <a:pt x="21625" y="9230"/>
                    <a:pt x="21626" y="9230"/>
                    <a:pt x="21628" y="9230"/>
                  </a:cubicBezTo>
                  <a:lnTo>
                    <a:pt x="21628" y="9230"/>
                  </a:lnTo>
                  <a:cubicBezTo>
                    <a:pt x="21627" y="9230"/>
                    <a:pt x="21627" y="9230"/>
                    <a:pt x="21627" y="9230"/>
                  </a:cubicBezTo>
                  <a:cubicBezTo>
                    <a:pt x="21594" y="9230"/>
                    <a:pt x="21445" y="8837"/>
                    <a:pt x="21529" y="8837"/>
                  </a:cubicBezTo>
                  <a:cubicBezTo>
                    <a:pt x="21543" y="8837"/>
                    <a:pt x="21565" y="8849"/>
                    <a:pt x="21597" y="8878"/>
                  </a:cubicBezTo>
                  <a:cubicBezTo>
                    <a:pt x="21678" y="8952"/>
                    <a:pt x="21692" y="8982"/>
                    <a:pt x="21729" y="8982"/>
                  </a:cubicBezTo>
                  <a:cubicBezTo>
                    <a:pt x="21745" y="8982"/>
                    <a:pt x="21765" y="8977"/>
                    <a:pt x="21796" y="8967"/>
                  </a:cubicBezTo>
                  <a:cubicBezTo>
                    <a:pt x="21864" y="8999"/>
                    <a:pt x="21875" y="9025"/>
                    <a:pt x="21922" y="9156"/>
                  </a:cubicBezTo>
                  <a:cubicBezTo>
                    <a:pt x="21802" y="8822"/>
                    <a:pt x="22160" y="9002"/>
                    <a:pt x="22054" y="8699"/>
                  </a:cubicBezTo>
                  <a:lnTo>
                    <a:pt x="22054" y="8699"/>
                  </a:lnTo>
                  <a:cubicBezTo>
                    <a:pt x="22083" y="8778"/>
                    <a:pt x="22134" y="8802"/>
                    <a:pt x="22185" y="8802"/>
                  </a:cubicBezTo>
                  <a:cubicBezTo>
                    <a:pt x="22249" y="8802"/>
                    <a:pt x="22315" y="8764"/>
                    <a:pt x="22341" y="8747"/>
                  </a:cubicBezTo>
                  <a:cubicBezTo>
                    <a:pt x="22383" y="8716"/>
                    <a:pt x="22420" y="8669"/>
                    <a:pt x="22441" y="8616"/>
                  </a:cubicBezTo>
                  <a:cubicBezTo>
                    <a:pt x="22441" y="8616"/>
                    <a:pt x="22407" y="8421"/>
                    <a:pt x="22418" y="8421"/>
                  </a:cubicBezTo>
                  <a:cubicBezTo>
                    <a:pt x="22418" y="8421"/>
                    <a:pt x="22419" y="8421"/>
                    <a:pt x="22420" y="8422"/>
                  </a:cubicBezTo>
                  <a:cubicBezTo>
                    <a:pt x="22477" y="8501"/>
                    <a:pt x="22546" y="8742"/>
                    <a:pt x="22582" y="8847"/>
                  </a:cubicBezTo>
                  <a:cubicBezTo>
                    <a:pt x="22588" y="8742"/>
                    <a:pt x="22624" y="8679"/>
                    <a:pt x="22582" y="8532"/>
                  </a:cubicBezTo>
                  <a:cubicBezTo>
                    <a:pt x="22546" y="8391"/>
                    <a:pt x="22477" y="8191"/>
                    <a:pt x="22561" y="8160"/>
                  </a:cubicBezTo>
                  <a:lnTo>
                    <a:pt x="22561" y="8160"/>
                  </a:lnTo>
                  <a:cubicBezTo>
                    <a:pt x="22593" y="8239"/>
                    <a:pt x="22682" y="8543"/>
                    <a:pt x="22719" y="8579"/>
                  </a:cubicBezTo>
                  <a:cubicBezTo>
                    <a:pt x="22727" y="8586"/>
                    <a:pt x="22734" y="8588"/>
                    <a:pt x="22739" y="8588"/>
                  </a:cubicBezTo>
                  <a:cubicBezTo>
                    <a:pt x="22784" y="8588"/>
                    <a:pt x="22775" y="8430"/>
                    <a:pt x="22761" y="8370"/>
                  </a:cubicBezTo>
                  <a:cubicBezTo>
                    <a:pt x="22782" y="8358"/>
                    <a:pt x="22804" y="8352"/>
                    <a:pt x="22826" y="8352"/>
                  </a:cubicBezTo>
                  <a:cubicBezTo>
                    <a:pt x="22853" y="8352"/>
                    <a:pt x="22879" y="8361"/>
                    <a:pt x="22902" y="8375"/>
                  </a:cubicBezTo>
                  <a:cubicBezTo>
                    <a:pt x="22937" y="8395"/>
                    <a:pt x="23020" y="8501"/>
                    <a:pt x="23050" y="8501"/>
                  </a:cubicBezTo>
                  <a:cubicBezTo>
                    <a:pt x="23052" y="8501"/>
                    <a:pt x="23053" y="8501"/>
                    <a:pt x="23054" y="8501"/>
                  </a:cubicBezTo>
                  <a:cubicBezTo>
                    <a:pt x="23110" y="8480"/>
                    <a:pt x="23002" y="8201"/>
                    <a:pt x="23040" y="8201"/>
                  </a:cubicBezTo>
                  <a:cubicBezTo>
                    <a:pt x="23041" y="8201"/>
                    <a:pt x="23043" y="8201"/>
                    <a:pt x="23044" y="8202"/>
                  </a:cubicBezTo>
                  <a:cubicBezTo>
                    <a:pt x="23080" y="8239"/>
                    <a:pt x="23112" y="8275"/>
                    <a:pt x="23154" y="8307"/>
                  </a:cubicBezTo>
                  <a:cubicBezTo>
                    <a:pt x="23174" y="8317"/>
                    <a:pt x="23197" y="8323"/>
                    <a:pt x="23219" y="8323"/>
                  </a:cubicBezTo>
                  <a:cubicBezTo>
                    <a:pt x="23231" y="8323"/>
                    <a:pt x="23242" y="8321"/>
                    <a:pt x="23253" y="8317"/>
                  </a:cubicBezTo>
                  <a:cubicBezTo>
                    <a:pt x="23337" y="8296"/>
                    <a:pt x="23353" y="8197"/>
                    <a:pt x="23421" y="8155"/>
                  </a:cubicBezTo>
                  <a:cubicBezTo>
                    <a:pt x="23428" y="8150"/>
                    <a:pt x="23436" y="8148"/>
                    <a:pt x="23444" y="8148"/>
                  </a:cubicBezTo>
                  <a:cubicBezTo>
                    <a:pt x="23483" y="8148"/>
                    <a:pt x="23530" y="8198"/>
                    <a:pt x="23561" y="8198"/>
                  </a:cubicBezTo>
                  <a:cubicBezTo>
                    <a:pt x="23573" y="8198"/>
                    <a:pt x="23583" y="8191"/>
                    <a:pt x="23589" y="8170"/>
                  </a:cubicBezTo>
                  <a:cubicBezTo>
                    <a:pt x="23600" y="8123"/>
                    <a:pt x="23598" y="8073"/>
                    <a:pt x="23584" y="8028"/>
                  </a:cubicBezTo>
                  <a:lnTo>
                    <a:pt x="23584" y="8028"/>
                  </a:lnTo>
                  <a:cubicBezTo>
                    <a:pt x="23651" y="8172"/>
                    <a:pt x="23692" y="8250"/>
                    <a:pt x="23757" y="8250"/>
                  </a:cubicBezTo>
                  <a:cubicBezTo>
                    <a:pt x="23771" y="8250"/>
                    <a:pt x="23787" y="8246"/>
                    <a:pt x="23804" y="8239"/>
                  </a:cubicBezTo>
                  <a:lnTo>
                    <a:pt x="23752" y="8118"/>
                  </a:lnTo>
                  <a:cubicBezTo>
                    <a:pt x="23814" y="8092"/>
                    <a:pt x="24077" y="8081"/>
                    <a:pt x="24061" y="7945"/>
                  </a:cubicBezTo>
                  <a:cubicBezTo>
                    <a:pt x="24061" y="7929"/>
                    <a:pt x="23886" y="7693"/>
                    <a:pt x="23944" y="7693"/>
                  </a:cubicBezTo>
                  <a:cubicBezTo>
                    <a:pt x="23944" y="7693"/>
                    <a:pt x="23945" y="7693"/>
                    <a:pt x="23946" y="7693"/>
                  </a:cubicBezTo>
                  <a:cubicBezTo>
                    <a:pt x="24008" y="7699"/>
                    <a:pt x="24124" y="7814"/>
                    <a:pt x="24192" y="7830"/>
                  </a:cubicBezTo>
                  <a:cubicBezTo>
                    <a:pt x="24252" y="7847"/>
                    <a:pt x="24314" y="7857"/>
                    <a:pt x="24373" y="7857"/>
                  </a:cubicBezTo>
                  <a:cubicBezTo>
                    <a:pt x="24474" y="7857"/>
                    <a:pt x="24566" y="7829"/>
                    <a:pt x="24632" y="7767"/>
                  </a:cubicBezTo>
                  <a:cubicBezTo>
                    <a:pt x="24690" y="7714"/>
                    <a:pt x="24669" y="7573"/>
                    <a:pt x="24732" y="7531"/>
                  </a:cubicBezTo>
                  <a:cubicBezTo>
                    <a:pt x="24832" y="7468"/>
                    <a:pt x="24779" y="7389"/>
                    <a:pt x="24722" y="7185"/>
                  </a:cubicBezTo>
                  <a:lnTo>
                    <a:pt x="24722" y="7185"/>
                  </a:lnTo>
                  <a:cubicBezTo>
                    <a:pt x="24737" y="7240"/>
                    <a:pt x="24950" y="7427"/>
                    <a:pt x="25021" y="7427"/>
                  </a:cubicBezTo>
                  <a:cubicBezTo>
                    <a:pt x="25044" y="7427"/>
                    <a:pt x="25052" y="7406"/>
                    <a:pt x="25031" y="7353"/>
                  </a:cubicBezTo>
                  <a:cubicBezTo>
                    <a:pt x="24973" y="7221"/>
                    <a:pt x="24680" y="7085"/>
                    <a:pt x="24627" y="6944"/>
                  </a:cubicBezTo>
                  <a:lnTo>
                    <a:pt x="24627" y="6944"/>
                  </a:lnTo>
                  <a:lnTo>
                    <a:pt x="24900" y="7111"/>
                  </a:lnTo>
                  <a:cubicBezTo>
                    <a:pt x="25015" y="7200"/>
                    <a:pt x="25178" y="7321"/>
                    <a:pt x="25277" y="7494"/>
                  </a:cubicBezTo>
                  <a:cubicBezTo>
                    <a:pt x="25115" y="7211"/>
                    <a:pt x="25324" y="7269"/>
                    <a:pt x="25303" y="7085"/>
                  </a:cubicBezTo>
                  <a:cubicBezTo>
                    <a:pt x="25328" y="7072"/>
                    <a:pt x="25347" y="7065"/>
                    <a:pt x="25363" y="7065"/>
                  </a:cubicBezTo>
                  <a:cubicBezTo>
                    <a:pt x="25407" y="7065"/>
                    <a:pt x="25433" y="7115"/>
                    <a:pt x="25497" y="7237"/>
                  </a:cubicBezTo>
                  <a:cubicBezTo>
                    <a:pt x="25575" y="7382"/>
                    <a:pt x="25622" y="7291"/>
                    <a:pt x="25679" y="7386"/>
                  </a:cubicBezTo>
                  <a:lnTo>
                    <a:pt x="25679" y="7386"/>
                  </a:lnTo>
                  <a:lnTo>
                    <a:pt x="25387" y="6891"/>
                  </a:lnTo>
                  <a:cubicBezTo>
                    <a:pt x="25392" y="6889"/>
                    <a:pt x="25396" y="6888"/>
                    <a:pt x="25402" y="6888"/>
                  </a:cubicBezTo>
                  <a:cubicBezTo>
                    <a:pt x="25492" y="6888"/>
                    <a:pt x="25728" y="7206"/>
                    <a:pt x="25738" y="7206"/>
                  </a:cubicBezTo>
                  <a:cubicBezTo>
                    <a:pt x="25739" y="7206"/>
                    <a:pt x="25739" y="7206"/>
                    <a:pt x="25739" y="7206"/>
                  </a:cubicBezTo>
                  <a:cubicBezTo>
                    <a:pt x="25743" y="7111"/>
                    <a:pt x="25682" y="6865"/>
                    <a:pt x="25765" y="6865"/>
                  </a:cubicBezTo>
                  <a:cubicBezTo>
                    <a:pt x="25778" y="6865"/>
                    <a:pt x="25795" y="6871"/>
                    <a:pt x="25817" y="6886"/>
                  </a:cubicBezTo>
                  <a:cubicBezTo>
                    <a:pt x="25875" y="6924"/>
                    <a:pt x="25988" y="6963"/>
                    <a:pt x="26076" y="6963"/>
                  </a:cubicBezTo>
                  <a:cubicBezTo>
                    <a:pt x="26170" y="6963"/>
                    <a:pt x="26236" y="6917"/>
                    <a:pt x="26174" y="6776"/>
                  </a:cubicBezTo>
                  <a:cubicBezTo>
                    <a:pt x="26121" y="6655"/>
                    <a:pt x="26331" y="6702"/>
                    <a:pt x="26294" y="6556"/>
                  </a:cubicBezTo>
                  <a:cubicBezTo>
                    <a:pt x="26276" y="6486"/>
                    <a:pt x="26282" y="6460"/>
                    <a:pt x="26301" y="6460"/>
                  </a:cubicBezTo>
                  <a:cubicBezTo>
                    <a:pt x="26354" y="6460"/>
                    <a:pt x="26507" y="6650"/>
                    <a:pt x="26555" y="6650"/>
                  </a:cubicBezTo>
                  <a:cubicBezTo>
                    <a:pt x="26556" y="6650"/>
                    <a:pt x="26556" y="6650"/>
                    <a:pt x="26557" y="6650"/>
                  </a:cubicBezTo>
                  <a:cubicBezTo>
                    <a:pt x="26640" y="6639"/>
                    <a:pt x="26551" y="6461"/>
                    <a:pt x="26614" y="6435"/>
                  </a:cubicBezTo>
                  <a:cubicBezTo>
                    <a:pt x="26628" y="6428"/>
                    <a:pt x="26641" y="6425"/>
                    <a:pt x="26652" y="6425"/>
                  </a:cubicBezTo>
                  <a:cubicBezTo>
                    <a:pt x="26703" y="6425"/>
                    <a:pt x="26729" y="6489"/>
                    <a:pt x="26777" y="6571"/>
                  </a:cubicBezTo>
                  <a:cubicBezTo>
                    <a:pt x="26793" y="6599"/>
                    <a:pt x="26807" y="6610"/>
                    <a:pt x="26818" y="6610"/>
                  </a:cubicBezTo>
                  <a:cubicBezTo>
                    <a:pt x="26854" y="6610"/>
                    <a:pt x="26865" y="6505"/>
                    <a:pt x="26861" y="6493"/>
                  </a:cubicBezTo>
                  <a:cubicBezTo>
                    <a:pt x="26852" y="6440"/>
                    <a:pt x="26863" y="6427"/>
                    <a:pt x="26880" y="6427"/>
                  </a:cubicBezTo>
                  <a:cubicBezTo>
                    <a:pt x="26896" y="6427"/>
                    <a:pt x="26917" y="6438"/>
                    <a:pt x="26934" y="6440"/>
                  </a:cubicBezTo>
                  <a:cubicBezTo>
                    <a:pt x="27031" y="6440"/>
                    <a:pt x="26696" y="6087"/>
                    <a:pt x="26757" y="6087"/>
                  </a:cubicBezTo>
                  <a:cubicBezTo>
                    <a:pt x="26772" y="6087"/>
                    <a:pt x="26811" y="6108"/>
                    <a:pt x="26887" y="6162"/>
                  </a:cubicBezTo>
                  <a:cubicBezTo>
                    <a:pt x="26952" y="6207"/>
                    <a:pt x="27009" y="6228"/>
                    <a:pt x="27054" y="6228"/>
                  </a:cubicBezTo>
                  <a:cubicBezTo>
                    <a:pt x="27150" y="6228"/>
                    <a:pt x="27192" y="6136"/>
                    <a:pt x="27149" y="6000"/>
                  </a:cubicBezTo>
                  <a:cubicBezTo>
                    <a:pt x="27104" y="5863"/>
                    <a:pt x="27084" y="5783"/>
                    <a:pt x="27147" y="5783"/>
                  </a:cubicBezTo>
                  <a:cubicBezTo>
                    <a:pt x="27186" y="5783"/>
                    <a:pt x="27256" y="5813"/>
                    <a:pt x="27369" y="5879"/>
                  </a:cubicBezTo>
                  <a:cubicBezTo>
                    <a:pt x="27388" y="5889"/>
                    <a:pt x="27404" y="5894"/>
                    <a:pt x="27416" y="5894"/>
                  </a:cubicBezTo>
                  <a:cubicBezTo>
                    <a:pt x="27518" y="5894"/>
                    <a:pt x="27437" y="5605"/>
                    <a:pt x="27553" y="5605"/>
                  </a:cubicBezTo>
                  <a:cubicBezTo>
                    <a:pt x="27566" y="5605"/>
                    <a:pt x="27581" y="5609"/>
                    <a:pt x="27600" y="5617"/>
                  </a:cubicBezTo>
                  <a:cubicBezTo>
                    <a:pt x="27483" y="5561"/>
                    <a:pt x="27357" y="5243"/>
                    <a:pt x="27436" y="5243"/>
                  </a:cubicBezTo>
                  <a:cubicBezTo>
                    <a:pt x="27460" y="5243"/>
                    <a:pt x="27502" y="5272"/>
                    <a:pt x="27568" y="5344"/>
                  </a:cubicBezTo>
                  <a:cubicBezTo>
                    <a:pt x="27653" y="5398"/>
                    <a:pt x="27704" y="5420"/>
                    <a:pt x="27735" y="5420"/>
                  </a:cubicBezTo>
                  <a:cubicBezTo>
                    <a:pt x="27827" y="5420"/>
                    <a:pt x="27730" y="5229"/>
                    <a:pt x="27742" y="5150"/>
                  </a:cubicBezTo>
                  <a:cubicBezTo>
                    <a:pt x="27752" y="5077"/>
                    <a:pt x="27799" y="5014"/>
                    <a:pt x="27867" y="4988"/>
                  </a:cubicBezTo>
                  <a:cubicBezTo>
                    <a:pt x="27876" y="4985"/>
                    <a:pt x="27885" y="4984"/>
                    <a:pt x="27894" y="4984"/>
                  </a:cubicBezTo>
                  <a:cubicBezTo>
                    <a:pt x="27918" y="4984"/>
                    <a:pt x="27939" y="4991"/>
                    <a:pt x="27958" y="4991"/>
                  </a:cubicBezTo>
                  <a:cubicBezTo>
                    <a:pt x="27972" y="4991"/>
                    <a:pt x="27984" y="4987"/>
                    <a:pt x="27993" y="4972"/>
                  </a:cubicBezTo>
                  <a:cubicBezTo>
                    <a:pt x="28034" y="4906"/>
                    <a:pt x="28060" y="4676"/>
                    <a:pt x="27902" y="4610"/>
                  </a:cubicBezTo>
                  <a:lnTo>
                    <a:pt x="27902" y="4610"/>
                  </a:lnTo>
                  <a:cubicBezTo>
                    <a:pt x="27984" y="4641"/>
                    <a:pt x="28064" y="4674"/>
                    <a:pt x="28125" y="4674"/>
                  </a:cubicBezTo>
                  <a:cubicBezTo>
                    <a:pt x="28166" y="4674"/>
                    <a:pt x="28198" y="4659"/>
                    <a:pt x="28219" y="4621"/>
                  </a:cubicBezTo>
                  <a:cubicBezTo>
                    <a:pt x="28244" y="4556"/>
                    <a:pt x="28059" y="4410"/>
                    <a:pt x="28182" y="4410"/>
                  </a:cubicBezTo>
                  <a:cubicBezTo>
                    <a:pt x="28188" y="4410"/>
                    <a:pt x="28195" y="4410"/>
                    <a:pt x="28203" y="4411"/>
                  </a:cubicBezTo>
                  <a:cubicBezTo>
                    <a:pt x="28203" y="4411"/>
                    <a:pt x="28171" y="4333"/>
                    <a:pt x="28114" y="4317"/>
                  </a:cubicBezTo>
                  <a:cubicBezTo>
                    <a:pt x="28030" y="4296"/>
                    <a:pt x="28109" y="4254"/>
                    <a:pt x="28129" y="4238"/>
                  </a:cubicBezTo>
                  <a:cubicBezTo>
                    <a:pt x="28252" y="4157"/>
                    <a:pt x="28413" y="4011"/>
                    <a:pt x="28054" y="3960"/>
                  </a:cubicBezTo>
                  <a:lnTo>
                    <a:pt x="28054" y="3960"/>
                  </a:lnTo>
                  <a:cubicBezTo>
                    <a:pt x="28096" y="3964"/>
                    <a:pt x="28156" y="3970"/>
                    <a:pt x="28208" y="3970"/>
                  </a:cubicBezTo>
                  <a:cubicBezTo>
                    <a:pt x="28288" y="3970"/>
                    <a:pt x="28347" y="3956"/>
                    <a:pt x="28276" y="3903"/>
                  </a:cubicBezTo>
                  <a:cubicBezTo>
                    <a:pt x="28161" y="3819"/>
                    <a:pt x="28119" y="3840"/>
                    <a:pt x="28129" y="3735"/>
                  </a:cubicBezTo>
                  <a:lnTo>
                    <a:pt x="28129" y="3735"/>
                  </a:lnTo>
                  <a:cubicBezTo>
                    <a:pt x="28127" y="3765"/>
                    <a:pt x="28188" y="3781"/>
                    <a:pt x="28256" y="3781"/>
                  </a:cubicBezTo>
                  <a:cubicBezTo>
                    <a:pt x="28331" y="3781"/>
                    <a:pt x="28415" y="3761"/>
                    <a:pt x="28428" y="3714"/>
                  </a:cubicBezTo>
                  <a:cubicBezTo>
                    <a:pt x="28439" y="3635"/>
                    <a:pt x="28423" y="3562"/>
                    <a:pt x="28381" y="3499"/>
                  </a:cubicBezTo>
                  <a:cubicBezTo>
                    <a:pt x="28315" y="3383"/>
                    <a:pt x="28262" y="3359"/>
                    <a:pt x="28129" y="3359"/>
                  </a:cubicBezTo>
                  <a:cubicBezTo>
                    <a:pt x="28094" y="3359"/>
                    <a:pt x="28052" y="3360"/>
                    <a:pt x="28004" y="3363"/>
                  </a:cubicBezTo>
                  <a:cubicBezTo>
                    <a:pt x="27998" y="3242"/>
                    <a:pt x="28051" y="3263"/>
                    <a:pt x="28208" y="3205"/>
                  </a:cubicBezTo>
                  <a:cubicBezTo>
                    <a:pt x="28109" y="3190"/>
                    <a:pt x="28009" y="3179"/>
                    <a:pt x="27909" y="3174"/>
                  </a:cubicBezTo>
                  <a:cubicBezTo>
                    <a:pt x="28114" y="3148"/>
                    <a:pt x="28313" y="3095"/>
                    <a:pt x="28502" y="3022"/>
                  </a:cubicBezTo>
                  <a:cubicBezTo>
                    <a:pt x="28376" y="2969"/>
                    <a:pt x="28240" y="2933"/>
                    <a:pt x="28103" y="2906"/>
                  </a:cubicBezTo>
                  <a:cubicBezTo>
                    <a:pt x="27862" y="2864"/>
                    <a:pt x="27936" y="2723"/>
                    <a:pt x="27956" y="2592"/>
                  </a:cubicBezTo>
                  <a:cubicBezTo>
                    <a:pt x="27975" y="2532"/>
                    <a:pt x="28006" y="2317"/>
                    <a:pt x="27869" y="2317"/>
                  </a:cubicBezTo>
                  <a:cubicBezTo>
                    <a:pt x="27851" y="2317"/>
                    <a:pt x="27829" y="2321"/>
                    <a:pt x="27804" y="2330"/>
                  </a:cubicBezTo>
                  <a:lnTo>
                    <a:pt x="27301" y="2534"/>
                  </a:lnTo>
                  <a:cubicBezTo>
                    <a:pt x="27275" y="2462"/>
                    <a:pt x="27573" y="2355"/>
                    <a:pt x="27683" y="2306"/>
                  </a:cubicBezTo>
                  <a:lnTo>
                    <a:pt x="27683" y="2306"/>
                  </a:lnTo>
                  <a:cubicBezTo>
                    <a:pt x="27669" y="2312"/>
                    <a:pt x="27659" y="2315"/>
                    <a:pt x="27652" y="2315"/>
                  </a:cubicBezTo>
                  <a:cubicBezTo>
                    <a:pt x="27594" y="2315"/>
                    <a:pt x="27738" y="2140"/>
                    <a:pt x="27825" y="2094"/>
                  </a:cubicBezTo>
                  <a:cubicBezTo>
                    <a:pt x="27915" y="2052"/>
                    <a:pt x="28067" y="1984"/>
                    <a:pt x="28030" y="1910"/>
                  </a:cubicBezTo>
                  <a:lnTo>
                    <a:pt x="28030" y="1910"/>
                  </a:lnTo>
                  <a:lnTo>
                    <a:pt x="27527" y="2167"/>
                  </a:lnTo>
                  <a:lnTo>
                    <a:pt x="27527" y="2167"/>
                  </a:lnTo>
                  <a:cubicBezTo>
                    <a:pt x="27800" y="2022"/>
                    <a:pt x="27615" y="1689"/>
                    <a:pt x="27553" y="1611"/>
                  </a:cubicBezTo>
                  <a:lnTo>
                    <a:pt x="27553" y="1611"/>
                  </a:lnTo>
                  <a:cubicBezTo>
                    <a:pt x="27595" y="1674"/>
                    <a:pt x="27453" y="1763"/>
                    <a:pt x="27374" y="1816"/>
                  </a:cubicBezTo>
                  <a:cubicBezTo>
                    <a:pt x="27330" y="1708"/>
                    <a:pt x="27639" y="1381"/>
                    <a:pt x="27436" y="1381"/>
                  </a:cubicBezTo>
                  <a:cubicBezTo>
                    <a:pt x="27422" y="1381"/>
                    <a:pt x="27405" y="1382"/>
                    <a:pt x="27385" y="1386"/>
                  </a:cubicBezTo>
                  <a:cubicBezTo>
                    <a:pt x="27360" y="1398"/>
                    <a:pt x="27250" y="1437"/>
                    <a:pt x="27191" y="1437"/>
                  </a:cubicBezTo>
                  <a:cubicBezTo>
                    <a:pt x="27151" y="1437"/>
                    <a:pt x="27134" y="1420"/>
                    <a:pt x="27181" y="1365"/>
                  </a:cubicBezTo>
                  <a:cubicBezTo>
                    <a:pt x="27228" y="1307"/>
                    <a:pt x="27506" y="1202"/>
                    <a:pt x="27422" y="1139"/>
                  </a:cubicBezTo>
                  <a:cubicBezTo>
                    <a:pt x="27317" y="1071"/>
                    <a:pt x="27181" y="1166"/>
                    <a:pt x="27123" y="1024"/>
                  </a:cubicBezTo>
                  <a:cubicBezTo>
                    <a:pt x="27081" y="919"/>
                    <a:pt x="27070" y="793"/>
                    <a:pt x="26971" y="725"/>
                  </a:cubicBezTo>
                  <a:cubicBezTo>
                    <a:pt x="26953" y="711"/>
                    <a:pt x="26931" y="705"/>
                    <a:pt x="26908" y="705"/>
                  </a:cubicBezTo>
                  <a:cubicBezTo>
                    <a:pt x="26793" y="705"/>
                    <a:pt x="26644" y="856"/>
                    <a:pt x="26735" y="931"/>
                  </a:cubicBezTo>
                  <a:lnTo>
                    <a:pt x="26735" y="931"/>
                  </a:lnTo>
                  <a:cubicBezTo>
                    <a:pt x="26683" y="891"/>
                    <a:pt x="26613" y="865"/>
                    <a:pt x="26578" y="804"/>
                  </a:cubicBezTo>
                  <a:cubicBezTo>
                    <a:pt x="26541" y="736"/>
                    <a:pt x="26567" y="636"/>
                    <a:pt x="26551" y="552"/>
                  </a:cubicBezTo>
                  <a:cubicBezTo>
                    <a:pt x="26546" y="522"/>
                    <a:pt x="26528" y="514"/>
                    <a:pt x="26505" y="514"/>
                  </a:cubicBezTo>
                  <a:cubicBezTo>
                    <a:pt x="26484" y="514"/>
                    <a:pt x="26459" y="521"/>
                    <a:pt x="26436" y="526"/>
                  </a:cubicBezTo>
                  <a:cubicBezTo>
                    <a:pt x="26336" y="547"/>
                    <a:pt x="26315" y="647"/>
                    <a:pt x="26247" y="772"/>
                  </a:cubicBezTo>
                  <a:cubicBezTo>
                    <a:pt x="26272" y="756"/>
                    <a:pt x="26289" y="749"/>
                    <a:pt x="26301" y="749"/>
                  </a:cubicBezTo>
                  <a:cubicBezTo>
                    <a:pt x="26334" y="749"/>
                    <a:pt x="26315" y="806"/>
                    <a:pt x="26252" y="856"/>
                  </a:cubicBezTo>
                  <a:cubicBezTo>
                    <a:pt x="26212" y="894"/>
                    <a:pt x="26160" y="922"/>
                    <a:pt x="26122" y="922"/>
                  </a:cubicBezTo>
                  <a:cubicBezTo>
                    <a:pt x="26101" y="922"/>
                    <a:pt x="26084" y="913"/>
                    <a:pt x="26074" y="893"/>
                  </a:cubicBezTo>
                  <a:cubicBezTo>
                    <a:pt x="26011" y="788"/>
                    <a:pt x="26321" y="557"/>
                    <a:pt x="26205" y="505"/>
                  </a:cubicBezTo>
                  <a:cubicBezTo>
                    <a:pt x="26191" y="499"/>
                    <a:pt x="26162" y="494"/>
                    <a:pt x="26125" y="494"/>
                  </a:cubicBezTo>
                  <a:cubicBezTo>
                    <a:pt x="26012" y="494"/>
                    <a:pt x="25833" y="535"/>
                    <a:pt x="25849" y="678"/>
                  </a:cubicBezTo>
                  <a:cubicBezTo>
                    <a:pt x="25854" y="825"/>
                    <a:pt x="25870" y="867"/>
                    <a:pt x="25760" y="977"/>
                  </a:cubicBezTo>
                  <a:cubicBezTo>
                    <a:pt x="25725" y="1014"/>
                    <a:pt x="25686" y="1044"/>
                    <a:pt x="25656" y="1044"/>
                  </a:cubicBezTo>
                  <a:cubicBezTo>
                    <a:pt x="25631" y="1044"/>
                    <a:pt x="25612" y="1024"/>
                    <a:pt x="25608" y="972"/>
                  </a:cubicBezTo>
                  <a:cubicBezTo>
                    <a:pt x="25581" y="799"/>
                    <a:pt x="25833" y="348"/>
                    <a:pt x="25812" y="316"/>
                  </a:cubicBezTo>
                  <a:cubicBezTo>
                    <a:pt x="25792" y="286"/>
                    <a:pt x="25759" y="272"/>
                    <a:pt x="25723" y="272"/>
                  </a:cubicBezTo>
                  <a:cubicBezTo>
                    <a:pt x="25685" y="272"/>
                    <a:pt x="25645" y="287"/>
                    <a:pt x="25613" y="311"/>
                  </a:cubicBezTo>
                  <a:cubicBezTo>
                    <a:pt x="25524" y="374"/>
                    <a:pt x="25545" y="516"/>
                    <a:pt x="25471" y="589"/>
                  </a:cubicBezTo>
                  <a:cubicBezTo>
                    <a:pt x="25457" y="604"/>
                    <a:pt x="25445" y="611"/>
                    <a:pt x="25437" y="611"/>
                  </a:cubicBezTo>
                  <a:cubicBezTo>
                    <a:pt x="25373" y="611"/>
                    <a:pt x="25443" y="258"/>
                    <a:pt x="25379" y="258"/>
                  </a:cubicBezTo>
                  <a:cubicBezTo>
                    <a:pt x="25373" y="258"/>
                    <a:pt x="25365" y="262"/>
                    <a:pt x="25356" y="269"/>
                  </a:cubicBezTo>
                  <a:cubicBezTo>
                    <a:pt x="25259" y="345"/>
                    <a:pt x="25210" y="474"/>
                    <a:pt x="25181" y="622"/>
                  </a:cubicBezTo>
                  <a:lnTo>
                    <a:pt x="25181" y="622"/>
                  </a:lnTo>
                  <a:cubicBezTo>
                    <a:pt x="25200" y="507"/>
                    <a:pt x="25218" y="384"/>
                    <a:pt x="25199" y="290"/>
                  </a:cubicBezTo>
                  <a:cubicBezTo>
                    <a:pt x="25176" y="170"/>
                    <a:pt x="25082" y="0"/>
                    <a:pt x="24990" y="0"/>
                  </a:cubicBezTo>
                  <a:close/>
                  <a:moveTo>
                    <a:pt x="3480" y="14885"/>
                  </a:moveTo>
                  <a:cubicBezTo>
                    <a:pt x="3471" y="14898"/>
                    <a:pt x="3463" y="14909"/>
                    <a:pt x="3455" y="14919"/>
                  </a:cubicBezTo>
                  <a:lnTo>
                    <a:pt x="3455" y="14919"/>
                  </a:lnTo>
                  <a:cubicBezTo>
                    <a:pt x="3458" y="14911"/>
                    <a:pt x="3464" y="14900"/>
                    <a:pt x="3471" y="14887"/>
                  </a:cubicBezTo>
                  <a:cubicBezTo>
                    <a:pt x="3472" y="14887"/>
                    <a:pt x="3472" y="14887"/>
                    <a:pt x="3472" y="14887"/>
                  </a:cubicBezTo>
                  <a:cubicBezTo>
                    <a:pt x="3475" y="14887"/>
                    <a:pt x="3477" y="14886"/>
                    <a:pt x="3480" y="14885"/>
                  </a:cubicBezTo>
                  <a:close/>
                  <a:moveTo>
                    <a:pt x="12659" y="4157"/>
                  </a:moveTo>
                  <a:cubicBezTo>
                    <a:pt x="12627" y="4157"/>
                    <a:pt x="12597" y="4164"/>
                    <a:pt x="12568" y="4180"/>
                  </a:cubicBezTo>
                  <a:cubicBezTo>
                    <a:pt x="12505" y="4217"/>
                    <a:pt x="12636" y="4500"/>
                    <a:pt x="12558" y="4568"/>
                  </a:cubicBezTo>
                  <a:cubicBezTo>
                    <a:pt x="12543" y="4579"/>
                    <a:pt x="12528" y="4584"/>
                    <a:pt x="12514" y="4584"/>
                  </a:cubicBezTo>
                  <a:cubicBezTo>
                    <a:pt x="12470" y="4584"/>
                    <a:pt x="12426" y="4542"/>
                    <a:pt x="12379" y="4479"/>
                  </a:cubicBezTo>
                  <a:cubicBezTo>
                    <a:pt x="12357" y="4387"/>
                    <a:pt x="12347" y="4361"/>
                    <a:pt x="12316" y="4361"/>
                  </a:cubicBezTo>
                  <a:cubicBezTo>
                    <a:pt x="12310" y="4361"/>
                    <a:pt x="12303" y="4362"/>
                    <a:pt x="12295" y="4364"/>
                  </a:cubicBezTo>
                  <a:cubicBezTo>
                    <a:pt x="12217" y="4374"/>
                    <a:pt x="12264" y="4380"/>
                    <a:pt x="12275" y="4547"/>
                  </a:cubicBezTo>
                  <a:cubicBezTo>
                    <a:pt x="12278" y="4602"/>
                    <a:pt x="12256" y="4651"/>
                    <a:pt x="12227" y="4651"/>
                  </a:cubicBezTo>
                  <a:cubicBezTo>
                    <a:pt x="12217" y="4651"/>
                    <a:pt x="12207" y="4645"/>
                    <a:pt x="12196" y="4631"/>
                  </a:cubicBezTo>
                  <a:cubicBezTo>
                    <a:pt x="12115" y="4516"/>
                    <a:pt x="12156" y="4279"/>
                    <a:pt x="12052" y="4279"/>
                  </a:cubicBezTo>
                  <a:cubicBezTo>
                    <a:pt x="12048" y="4279"/>
                    <a:pt x="12043" y="4279"/>
                    <a:pt x="12039" y="4280"/>
                  </a:cubicBezTo>
                  <a:cubicBezTo>
                    <a:pt x="11991" y="4285"/>
                    <a:pt x="11923" y="4432"/>
                    <a:pt x="11949" y="4563"/>
                  </a:cubicBezTo>
                  <a:cubicBezTo>
                    <a:pt x="11934" y="4589"/>
                    <a:pt x="11892" y="4568"/>
                    <a:pt x="11871" y="4589"/>
                  </a:cubicBezTo>
                  <a:cubicBezTo>
                    <a:pt x="11851" y="4604"/>
                    <a:pt x="11686" y="4844"/>
                    <a:pt x="11650" y="4844"/>
                  </a:cubicBezTo>
                  <a:cubicBezTo>
                    <a:pt x="11648" y="4844"/>
                    <a:pt x="11646" y="4843"/>
                    <a:pt x="11645" y="4841"/>
                  </a:cubicBezTo>
                  <a:cubicBezTo>
                    <a:pt x="11579" y="4749"/>
                    <a:pt x="11676" y="4494"/>
                    <a:pt x="11667" y="4408"/>
                  </a:cubicBezTo>
                  <a:lnTo>
                    <a:pt x="11667" y="4408"/>
                  </a:lnTo>
                  <a:cubicBezTo>
                    <a:pt x="11675" y="4502"/>
                    <a:pt x="11425" y="4649"/>
                    <a:pt x="11409" y="4726"/>
                  </a:cubicBezTo>
                  <a:cubicBezTo>
                    <a:pt x="11398" y="4776"/>
                    <a:pt x="11382" y="4799"/>
                    <a:pt x="11362" y="4799"/>
                  </a:cubicBezTo>
                  <a:cubicBezTo>
                    <a:pt x="11336" y="4799"/>
                    <a:pt x="11302" y="4761"/>
                    <a:pt x="11257" y="4700"/>
                  </a:cubicBezTo>
                  <a:cubicBezTo>
                    <a:pt x="11218" y="4646"/>
                    <a:pt x="11196" y="4627"/>
                    <a:pt x="11183" y="4627"/>
                  </a:cubicBezTo>
                  <a:cubicBezTo>
                    <a:pt x="11154" y="4627"/>
                    <a:pt x="11168" y="4719"/>
                    <a:pt x="11132" y="4726"/>
                  </a:cubicBezTo>
                  <a:cubicBezTo>
                    <a:pt x="11112" y="4730"/>
                    <a:pt x="11097" y="4736"/>
                    <a:pt x="11081" y="4736"/>
                  </a:cubicBezTo>
                  <a:cubicBezTo>
                    <a:pt x="11059" y="4736"/>
                    <a:pt x="11037" y="4724"/>
                    <a:pt x="11000" y="4679"/>
                  </a:cubicBezTo>
                  <a:cubicBezTo>
                    <a:pt x="10986" y="4657"/>
                    <a:pt x="10974" y="4647"/>
                    <a:pt x="10962" y="4647"/>
                  </a:cubicBezTo>
                  <a:cubicBezTo>
                    <a:pt x="10958" y="4647"/>
                    <a:pt x="10953" y="4649"/>
                    <a:pt x="10948" y="4652"/>
                  </a:cubicBezTo>
                  <a:cubicBezTo>
                    <a:pt x="10911" y="4689"/>
                    <a:pt x="10917" y="4825"/>
                    <a:pt x="10964" y="4894"/>
                  </a:cubicBezTo>
                  <a:cubicBezTo>
                    <a:pt x="10996" y="4962"/>
                    <a:pt x="11036" y="5091"/>
                    <a:pt x="10997" y="5091"/>
                  </a:cubicBezTo>
                  <a:cubicBezTo>
                    <a:pt x="10991" y="5091"/>
                    <a:pt x="10984" y="5088"/>
                    <a:pt x="10974" y="5082"/>
                  </a:cubicBezTo>
                  <a:cubicBezTo>
                    <a:pt x="10901" y="5035"/>
                    <a:pt x="10859" y="4888"/>
                    <a:pt x="10791" y="4852"/>
                  </a:cubicBezTo>
                  <a:cubicBezTo>
                    <a:pt x="10778" y="4844"/>
                    <a:pt x="10766" y="4840"/>
                    <a:pt x="10755" y="4840"/>
                  </a:cubicBezTo>
                  <a:cubicBezTo>
                    <a:pt x="10707" y="4840"/>
                    <a:pt x="10674" y="4906"/>
                    <a:pt x="10644" y="4962"/>
                  </a:cubicBezTo>
                  <a:cubicBezTo>
                    <a:pt x="10629" y="4967"/>
                    <a:pt x="10615" y="4969"/>
                    <a:pt x="10600" y="4969"/>
                  </a:cubicBezTo>
                  <a:cubicBezTo>
                    <a:pt x="10569" y="4969"/>
                    <a:pt x="10538" y="4957"/>
                    <a:pt x="10513" y="4935"/>
                  </a:cubicBezTo>
                  <a:cubicBezTo>
                    <a:pt x="10494" y="4892"/>
                    <a:pt x="10474" y="4867"/>
                    <a:pt x="10459" y="4867"/>
                  </a:cubicBezTo>
                  <a:cubicBezTo>
                    <a:pt x="10458" y="4867"/>
                    <a:pt x="10456" y="4867"/>
                    <a:pt x="10455" y="4867"/>
                  </a:cubicBezTo>
                  <a:cubicBezTo>
                    <a:pt x="10387" y="4883"/>
                    <a:pt x="10429" y="4993"/>
                    <a:pt x="10366" y="5019"/>
                  </a:cubicBezTo>
                  <a:cubicBezTo>
                    <a:pt x="10360" y="5021"/>
                    <a:pt x="10354" y="5022"/>
                    <a:pt x="10348" y="5022"/>
                  </a:cubicBezTo>
                  <a:cubicBezTo>
                    <a:pt x="10308" y="5022"/>
                    <a:pt x="10270" y="4982"/>
                    <a:pt x="10224" y="4977"/>
                  </a:cubicBezTo>
                  <a:cubicBezTo>
                    <a:pt x="10214" y="4976"/>
                    <a:pt x="10204" y="4975"/>
                    <a:pt x="10194" y="4975"/>
                  </a:cubicBezTo>
                  <a:cubicBezTo>
                    <a:pt x="10092" y="4975"/>
                    <a:pt x="9984" y="5046"/>
                    <a:pt x="9941" y="5203"/>
                  </a:cubicBezTo>
                  <a:cubicBezTo>
                    <a:pt x="9927" y="5257"/>
                    <a:pt x="9916" y="5292"/>
                    <a:pt x="9904" y="5292"/>
                  </a:cubicBezTo>
                  <a:cubicBezTo>
                    <a:pt x="9891" y="5292"/>
                    <a:pt x="9875" y="5248"/>
                    <a:pt x="9847" y="5140"/>
                  </a:cubicBezTo>
                  <a:cubicBezTo>
                    <a:pt x="9859" y="5039"/>
                    <a:pt x="9821" y="5022"/>
                    <a:pt x="9784" y="5022"/>
                  </a:cubicBezTo>
                  <a:cubicBezTo>
                    <a:pt x="9773" y="5022"/>
                    <a:pt x="9762" y="5023"/>
                    <a:pt x="9753" y="5025"/>
                  </a:cubicBezTo>
                  <a:cubicBezTo>
                    <a:pt x="9695" y="5035"/>
                    <a:pt x="9622" y="5035"/>
                    <a:pt x="9585" y="5103"/>
                  </a:cubicBezTo>
                  <a:cubicBezTo>
                    <a:pt x="9559" y="5146"/>
                    <a:pt x="9554" y="5239"/>
                    <a:pt x="9507" y="5239"/>
                  </a:cubicBezTo>
                  <a:cubicBezTo>
                    <a:pt x="9497" y="5239"/>
                    <a:pt x="9485" y="5234"/>
                    <a:pt x="9469" y="5224"/>
                  </a:cubicBezTo>
                  <a:cubicBezTo>
                    <a:pt x="9445" y="5128"/>
                    <a:pt x="9402" y="5098"/>
                    <a:pt x="9359" y="5098"/>
                  </a:cubicBezTo>
                  <a:cubicBezTo>
                    <a:pt x="9311" y="5098"/>
                    <a:pt x="9263" y="5136"/>
                    <a:pt x="9244" y="5161"/>
                  </a:cubicBezTo>
                  <a:cubicBezTo>
                    <a:pt x="9206" y="5199"/>
                    <a:pt x="9215" y="5469"/>
                    <a:pt x="9186" y="5469"/>
                  </a:cubicBezTo>
                  <a:cubicBezTo>
                    <a:pt x="9183" y="5469"/>
                    <a:pt x="9180" y="5466"/>
                    <a:pt x="9176" y="5460"/>
                  </a:cubicBezTo>
                  <a:cubicBezTo>
                    <a:pt x="9080" y="5298"/>
                    <a:pt x="9042" y="5229"/>
                    <a:pt x="8946" y="5229"/>
                  </a:cubicBezTo>
                  <a:cubicBezTo>
                    <a:pt x="8942" y="5229"/>
                    <a:pt x="8938" y="5229"/>
                    <a:pt x="8935" y="5229"/>
                  </a:cubicBezTo>
                  <a:cubicBezTo>
                    <a:pt x="8783" y="5234"/>
                    <a:pt x="8636" y="5281"/>
                    <a:pt x="8510" y="5365"/>
                  </a:cubicBezTo>
                  <a:cubicBezTo>
                    <a:pt x="8458" y="5397"/>
                    <a:pt x="8416" y="5439"/>
                    <a:pt x="8379" y="5481"/>
                  </a:cubicBezTo>
                  <a:cubicBezTo>
                    <a:pt x="8353" y="5512"/>
                    <a:pt x="8358" y="5612"/>
                    <a:pt x="8332" y="5617"/>
                  </a:cubicBezTo>
                  <a:cubicBezTo>
                    <a:pt x="8330" y="5617"/>
                    <a:pt x="8329" y="5618"/>
                    <a:pt x="8328" y="5618"/>
                  </a:cubicBezTo>
                  <a:cubicBezTo>
                    <a:pt x="8284" y="5618"/>
                    <a:pt x="8199" y="5459"/>
                    <a:pt x="8153" y="5423"/>
                  </a:cubicBezTo>
                  <a:cubicBezTo>
                    <a:pt x="8106" y="5371"/>
                    <a:pt x="8043" y="5344"/>
                    <a:pt x="7975" y="5334"/>
                  </a:cubicBezTo>
                  <a:cubicBezTo>
                    <a:pt x="7903" y="5334"/>
                    <a:pt x="7851" y="5380"/>
                    <a:pt x="7905" y="5548"/>
                  </a:cubicBezTo>
                  <a:lnTo>
                    <a:pt x="7905" y="5548"/>
                  </a:lnTo>
                  <a:cubicBezTo>
                    <a:pt x="7897" y="5525"/>
                    <a:pt x="7888" y="5516"/>
                    <a:pt x="7879" y="5516"/>
                  </a:cubicBezTo>
                  <a:cubicBezTo>
                    <a:pt x="7838" y="5516"/>
                    <a:pt x="7787" y="5698"/>
                    <a:pt x="7765" y="5727"/>
                  </a:cubicBezTo>
                  <a:cubicBezTo>
                    <a:pt x="7765" y="5728"/>
                    <a:pt x="7764" y="5729"/>
                    <a:pt x="7763" y="5729"/>
                  </a:cubicBezTo>
                  <a:cubicBezTo>
                    <a:pt x="7739" y="5729"/>
                    <a:pt x="7605" y="5564"/>
                    <a:pt x="7556" y="5549"/>
                  </a:cubicBezTo>
                  <a:cubicBezTo>
                    <a:pt x="7536" y="5539"/>
                    <a:pt x="7514" y="5534"/>
                    <a:pt x="7492" y="5534"/>
                  </a:cubicBezTo>
                  <a:cubicBezTo>
                    <a:pt x="7446" y="5534"/>
                    <a:pt x="7399" y="5555"/>
                    <a:pt x="7367" y="5591"/>
                  </a:cubicBezTo>
                  <a:cubicBezTo>
                    <a:pt x="7330" y="5649"/>
                    <a:pt x="7409" y="5811"/>
                    <a:pt x="7440" y="5911"/>
                  </a:cubicBezTo>
                  <a:cubicBezTo>
                    <a:pt x="7422" y="5915"/>
                    <a:pt x="7380" y="5944"/>
                    <a:pt x="7348" y="5944"/>
                  </a:cubicBezTo>
                  <a:cubicBezTo>
                    <a:pt x="7344" y="5944"/>
                    <a:pt x="7339" y="5943"/>
                    <a:pt x="7336" y="5942"/>
                  </a:cubicBezTo>
                  <a:lnTo>
                    <a:pt x="7294" y="5832"/>
                  </a:lnTo>
                  <a:cubicBezTo>
                    <a:pt x="7286" y="5823"/>
                    <a:pt x="7277" y="5819"/>
                    <a:pt x="7267" y="5819"/>
                  </a:cubicBezTo>
                  <a:cubicBezTo>
                    <a:pt x="7245" y="5819"/>
                    <a:pt x="7219" y="5839"/>
                    <a:pt x="7204" y="5843"/>
                  </a:cubicBezTo>
                  <a:cubicBezTo>
                    <a:pt x="7204" y="5843"/>
                    <a:pt x="7203" y="5843"/>
                    <a:pt x="7203" y="5843"/>
                  </a:cubicBezTo>
                  <a:cubicBezTo>
                    <a:pt x="7181" y="5843"/>
                    <a:pt x="7135" y="5748"/>
                    <a:pt x="7100" y="5738"/>
                  </a:cubicBezTo>
                  <a:cubicBezTo>
                    <a:pt x="7089" y="5735"/>
                    <a:pt x="7078" y="5734"/>
                    <a:pt x="7068" y="5734"/>
                  </a:cubicBezTo>
                  <a:cubicBezTo>
                    <a:pt x="7039" y="5734"/>
                    <a:pt x="7013" y="5744"/>
                    <a:pt x="6990" y="5764"/>
                  </a:cubicBezTo>
                  <a:cubicBezTo>
                    <a:pt x="6890" y="5827"/>
                    <a:pt x="6890" y="5963"/>
                    <a:pt x="6848" y="6115"/>
                  </a:cubicBezTo>
                  <a:cubicBezTo>
                    <a:pt x="6830" y="6177"/>
                    <a:pt x="6814" y="6203"/>
                    <a:pt x="6800" y="6203"/>
                  </a:cubicBezTo>
                  <a:cubicBezTo>
                    <a:pt x="6770" y="6203"/>
                    <a:pt x="6743" y="6089"/>
                    <a:pt x="6698" y="5960"/>
                  </a:cubicBezTo>
                  <a:lnTo>
                    <a:pt x="6698" y="5960"/>
                  </a:lnTo>
                  <a:cubicBezTo>
                    <a:pt x="6734" y="6065"/>
                    <a:pt x="6633" y="5991"/>
                    <a:pt x="6638" y="6084"/>
                  </a:cubicBezTo>
                  <a:cubicBezTo>
                    <a:pt x="6638" y="6105"/>
                    <a:pt x="6680" y="6251"/>
                    <a:pt x="6680" y="6251"/>
                  </a:cubicBezTo>
                  <a:cubicBezTo>
                    <a:pt x="6678" y="6252"/>
                    <a:pt x="6676" y="6252"/>
                    <a:pt x="6674" y="6252"/>
                  </a:cubicBezTo>
                  <a:cubicBezTo>
                    <a:pt x="6630" y="6252"/>
                    <a:pt x="6577" y="6094"/>
                    <a:pt x="6537" y="6094"/>
                  </a:cubicBezTo>
                  <a:cubicBezTo>
                    <a:pt x="6536" y="6094"/>
                    <a:pt x="6535" y="6094"/>
                    <a:pt x="6533" y="6094"/>
                  </a:cubicBezTo>
                  <a:cubicBezTo>
                    <a:pt x="6476" y="6115"/>
                    <a:pt x="6502" y="6283"/>
                    <a:pt x="6465" y="6341"/>
                  </a:cubicBezTo>
                  <a:cubicBezTo>
                    <a:pt x="6452" y="6363"/>
                    <a:pt x="6442" y="6373"/>
                    <a:pt x="6433" y="6373"/>
                  </a:cubicBezTo>
                  <a:cubicBezTo>
                    <a:pt x="6406" y="6373"/>
                    <a:pt x="6405" y="6267"/>
                    <a:pt x="6413" y="6215"/>
                  </a:cubicBezTo>
                  <a:cubicBezTo>
                    <a:pt x="6426" y="6125"/>
                    <a:pt x="6359" y="5953"/>
                    <a:pt x="6303" y="5953"/>
                  </a:cubicBezTo>
                  <a:cubicBezTo>
                    <a:pt x="6293" y="5953"/>
                    <a:pt x="6285" y="5958"/>
                    <a:pt x="6276" y="5968"/>
                  </a:cubicBezTo>
                  <a:cubicBezTo>
                    <a:pt x="6219" y="6042"/>
                    <a:pt x="6198" y="6204"/>
                    <a:pt x="6266" y="6388"/>
                  </a:cubicBezTo>
                  <a:cubicBezTo>
                    <a:pt x="6214" y="6256"/>
                    <a:pt x="6153" y="6214"/>
                    <a:pt x="6089" y="6214"/>
                  </a:cubicBezTo>
                  <a:cubicBezTo>
                    <a:pt x="5980" y="6214"/>
                    <a:pt x="5864" y="6331"/>
                    <a:pt x="5772" y="6331"/>
                  </a:cubicBezTo>
                  <a:cubicBezTo>
                    <a:pt x="5729" y="6331"/>
                    <a:pt x="5692" y="6307"/>
                    <a:pt x="5663" y="6236"/>
                  </a:cubicBezTo>
                  <a:cubicBezTo>
                    <a:pt x="5624" y="6197"/>
                    <a:pt x="5595" y="6181"/>
                    <a:pt x="5573" y="6181"/>
                  </a:cubicBezTo>
                  <a:cubicBezTo>
                    <a:pt x="5493" y="6181"/>
                    <a:pt x="5499" y="6383"/>
                    <a:pt x="5438" y="6440"/>
                  </a:cubicBezTo>
                  <a:cubicBezTo>
                    <a:pt x="5375" y="6493"/>
                    <a:pt x="5301" y="6529"/>
                    <a:pt x="5223" y="6556"/>
                  </a:cubicBezTo>
                  <a:cubicBezTo>
                    <a:pt x="5123" y="6603"/>
                    <a:pt x="5081" y="6755"/>
                    <a:pt x="4992" y="6792"/>
                  </a:cubicBezTo>
                  <a:cubicBezTo>
                    <a:pt x="4983" y="6795"/>
                    <a:pt x="4974" y="6797"/>
                    <a:pt x="4965" y="6797"/>
                  </a:cubicBezTo>
                  <a:cubicBezTo>
                    <a:pt x="4912" y="6797"/>
                    <a:pt x="4857" y="6743"/>
                    <a:pt x="4796" y="6743"/>
                  </a:cubicBezTo>
                  <a:cubicBezTo>
                    <a:pt x="4781" y="6743"/>
                    <a:pt x="4766" y="6747"/>
                    <a:pt x="4751" y="6755"/>
                  </a:cubicBezTo>
                  <a:cubicBezTo>
                    <a:pt x="4719" y="6771"/>
                    <a:pt x="4656" y="6797"/>
                    <a:pt x="4667" y="6875"/>
                  </a:cubicBezTo>
                  <a:cubicBezTo>
                    <a:pt x="4672" y="6917"/>
                    <a:pt x="4730" y="7006"/>
                    <a:pt x="4698" y="7017"/>
                  </a:cubicBezTo>
                  <a:cubicBezTo>
                    <a:pt x="4694" y="7018"/>
                    <a:pt x="4691" y="7019"/>
                    <a:pt x="4686" y="7019"/>
                  </a:cubicBezTo>
                  <a:cubicBezTo>
                    <a:pt x="4612" y="7019"/>
                    <a:pt x="4496" y="6802"/>
                    <a:pt x="4441" y="6697"/>
                  </a:cubicBezTo>
                  <a:lnTo>
                    <a:pt x="4441" y="6697"/>
                  </a:lnTo>
                  <a:cubicBezTo>
                    <a:pt x="4557" y="6928"/>
                    <a:pt x="3907" y="7106"/>
                    <a:pt x="3817" y="7143"/>
                  </a:cubicBezTo>
                  <a:cubicBezTo>
                    <a:pt x="3791" y="7156"/>
                    <a:pt x="3758" y="7159"/>
                    <a:pt x="3723" y="7159"/>
                  </a:cubicBezTo>
                  <a:cubicBezTo>
                    <a:pt x="3687" y="7159"/>
                    <a:pt x="3648" y="7156"/>
                    <a:pt x="3613" y="7156"/>
                  </a:cubicBezTo>
                  <a:cubicBezTo>
                    <a:pt x="3572" y="7156"/>
                    <a:pt x="3535" y="7160"/>
                    <a:pt x="3508" y="7179"/>
                  </a:cubicBezTo>
                  <a:cubicBezTo>
                    <a:pt x="3435" y="7248"/>
                    <a:pt x="3388" y="7337"/>
                    <a:pt x="3372" y="7436"/>
                  </a:cubicBezTo>
                  <a:cubicBezTo>
                    <a:pt x="3362" y="7467"/>
                    <a:pt x="3430" y="7762"/>
                    <a:pt x="3468" y="7762"/>
                  </a:cubicBezTo>
                  <a:cubicBezTo>
                    <a:pt x="3469" y="7762"/>
                    <a:pt x="3470" y="7762"/>
                    <a:pt x="3471" y="7761"/>
                  </a:cubicBezTo>
                  <a:lnTo>
                    <a:pt x="3471" y="7761"/>
                  </a:lnTo>
                  <a:cubicBezTo>
                    <a:pt x="3469" y="7763"/>
                    <a:pt x="3467" y="7763"/>
                    <a:pt x="3464" y="7763"/>
                  </a:cubicBezTo>
                  <a:cubicBezTo>
                    <a:pt x="3416" y="7763"/>
                    <a:pt x="3306" y="7553"/>
                    <a:pt x="3252" y="7553"/>
                  </a:cubicBezTo>
                  <a:cubicBezTo>
                    <a:pt x="3239" y="7553"/>
                    <a:pt x="3230" y="7565"/>
                    <a:pt x="3225" y="7594"/>
                  </a:cubicBezTo>
                  <a:cubicBezTo>
                    <a:pt x="3225" y="7613"/>
                    <a:pt x="3239" y="7796"/>
                    <a:pt x="3202" y="7796"/>
                  </a:cubicBezTo>
                  <a:cubicBezTo>
                    <a:pt x="3200" y="7796"/>
                    <a:pt x="3197" y="7795"/>
                    <a:pt x="3194" y="7793"/>
                  </a:cubicBezTo>
                  <a:cubicBezTo>
                    <a:pt x="3170" y="7779"/>
                    <a:pt x="3093" y="7513"/>
                    <a:pt x="3052" y="7513"/>
                  </a:cubicBezTo>
                  <a:cubicBezTo>
                    <a:pt x="3048" y="7513"/>
                    <a:pt x="3045" y="7515"/>
                    <a:pt x="3041" y="7520"/>
                  </a:cubicBezTo>
                  <a:cubicBezTo>
                    <a:pt x="2968" y="7651"/>
                    <a:pt x="2973" y="7809"/>
                    <a:pt x="3057" y="7929"/>
                  </a:cubicBezTo>
                  <a:cubicBezTo>
                    <a:pt x="3054" y="7935"/>
                    <a:pt x="3048" y="7938"/>
                    <a:pt x="3041" y="7938"/>
                  </a:cubicBezTo>
                  <a:cubicBezTo>
                    <a:pt x="2990" y="7938"/>
                    <a:pt x="2853" y="7808"/>
                    <a:pt x="2816" y="7767"/>
                  </a:cubicBezTo>
                  <a:cubicBezTo>
                    <a:pt x="2804" y="7767"/>
                    <a:pt x="2668" y="7724"/>
                    <a:pt x="2616" y="7724"/>
                  </a:cubicBezTo>
                  <a:cubicBezTo>
                    <a:pt x="2602" y="7724"/>
                    <a:pt x="2594" y="7727"/>
                    <a:pt x="2596" y="7735"/>
                  </a:cubicBezTo>
                  <a:cubicBezTo>
                    <a:pt x="2633" y="7835"/>
                    <a:pt x="2753" y="7997"/>
                    <a:pt x="2695" y="8055"/>
                  </a:cubicBezTo>
                  <a:cubicBezTo>
                    <a:pt x="2659" y="8102"/>
                    <a:pt x="2570" y="8050"/>
                    <a:pt x="2538" y="8123"/>
                  </a:cubicBezTo>
                  <a:cubicBezTo>
                    <a:pt x="2501" y="8191"/>
                    <a:pt x="2543" y="8254"/>
                    <a:pt x="2486" y="8296"/>
                  </a:cubicBezTo>
                  <a:cubicBezTo>
                    <a:pt x="2476" y="8303"/>
                    <a:pt x="2466" y="8305"/>
                    <a:pt x="2454" y="8305"/>
                  </a:cubicBezTo>
                  <a:cubicBezTo>
                    <a:pt x="2396" y="8305"/>
                    <a:pt x="2316" y="8240"/>
                    <a:pt x="2246" y="8240"/>
                  </a:cubicBezTo>
                  <a:cubicBezTo>
                    <a:pt x="2236" y="8240"/>
                    <a:pt x="2227" y="8241"/>
                    <a:pt x="2218" y="8244"/>
                  </a:cubicBezTo>
                  <a:cubicBezTo>
                    <a:pt x="2161" y="8260"/>
                    <a:pt x="2098" y="8343"/>
                    <a:pt x="2203" y="8485"/>
                  </a:cubicBezTo>
                  <a:cubicBezTo>
                    <a:pt x="2176" y="8467"/>
                    <a:pt x="1997" y="8386"/>
                    <a:pt x="1966" y="8386"/>
                  </a:cubicBezTo>
                  <a:cubicBezTo>
                    <a:pt x="1961" y="8386"/>
                    <a:pt x="1960" y="8389"/>
                    <a:pt x="1967" y="8396"/>
                  </a:cubicBezTo>
                  <a:cubicBezTo>
                    <a:pt x="2019" y="8454"/>
                    <a:pt x="2224" y="8600"/>
                    <a:pt x="2129" y="8637"/>
                  </a:cubicBezTo>
                  <a:cubicBezTo>
                    <a:pt x="2123" y="8640"/>
                    <a:pt x="2116" y="8642"/>
                    <a:pt x="2108" y="8642"/>
                  </a:cubicBezTo>
                  <a:cubicBezTo>
                    <a:pt x="2064" y="8642"/>
                    <a:pt x="2000" y="8600"/>
                    <a:pt x="1951" y="8595"/>
                  </a:cubicBezTo>
                  <a:cubicBezTo>
                    <a:pt x="1948" y="8595"/>
                    <a:pt x="1944" y="8595"/>
                    <a:pt x="1941" y="8595"/>
                  </a:cubicBezTo>
                  <a:cubicBezTo>
                    <a:pt x="1828" y="8595"/>
                    <a:pt x="1692" y="8684"/>
                    <a:pt x="1782" y="8861"/>
                  </a:cubicBezTo>
                  <a:lnTo>
                    <a:pt x="1782" y="8861"/>
                  </a:lnTo>
                  <a:cubicBezTo>
                    <a:pt x="1736" y="8772"/>
                    <a:pt x="1552" y="8722"/>
                    <a:pt x="1476" y="8722"/>
                  </a:cubicBezTo>
                  <a:cubicBezTo>
                    <a:pt x="1463" y="8722"/>
                    <a:pt x="1453" y="8723"/>
                    <a:pt x="1448" y="8726"/>
                  </a:cubicBezTo>
                  <a:cubicBezTo>
                    <a:pt x="1558" y="8857"/>
                    <a:pt x="1490" y="8857"/>
                    <a:pt x="1437" y="8894"/>
                  </a:cubicBezTo>
                  <a:cubicBezTo>
                    <a:pt x="1390" y="8931"/>
                    <a:pt x="1395" y="8904"/>
                    <a:pt x="1448" y="9004"/>
                  </a:cubicBezTo>
                  <a:cubicBezTo>
                    <a:pt x="1526" y="9135"/>
                    <a:pt x="1227" y="9088"/>
                    <a:pt x="1164" y="9130"/>
                  </a:cubicBezTo>
                  <a:cubicBezTo>
                    <a:pt x="1128" y="9156"/>
                    <a:pt x="1191" y="9235"/>
                    <a:pt x="1164" y="9287"/>
                  </a:cubicBezTo>
                  <a:cubicBezTo>
                    <a:pt x="1117" y="9361"/>
                    <a:pt x="1065" y="9424"/>
                    <a:pt x="1007" y="9481"/>
                  </a:cubicBezTo>
                  <a:cubicBezTo>
                    <a:pt x="902" y="9607"/>
                    <a:pt x="887" y="9712"/>
                    <a:pt x="1081" y="9916"/>
                  </a:cubicBezTo>
                  <a:cubicBezTo>
                    <a:pt x="1018" y="9853"/>
                    <a:pt x="934" y="9728"/>
                    <a:pt x="834" y="9675"/>
                  </a:cubicBezTo>
                  <a:cubicBezTo>
                    <a:pt x="815" y="9665"/>
                    <a:pt x="801" y="9661"/>
                    <a:pt x="791" y="9661"/>
                  </a:cubicBezTo>
                  <a:cubicBezTo>
                    <a:pt x="740" y="9661"/>
                    <a:pt x="791" y="9776"/>
                    <a:pt x="813" y="9806"/>
                  </a:cubicBezTo>
                  <a:cubicBezTo>
                    <a:pt x="918" y="9948"/>
                    <a:pt x="916" y="9998"/>
                    <a:pt x="829" y="9998"/>
                  </a:cubicBezTo>
                  <a:cubicBezTo>
                    <a:pt x="781" y="9998"/>
                    <a:pt x="706" y="9983"/>
                    <a:pt x="609" y="9958"/>
                  </a:cubicBezTo>
                  <a:cubicBezTo>
                    <a:pt x="601" y="9957"/>
                    <a:pt x="594" y="9956"/>
                    <a:pt x="588" y="9956"/>
                  </a:cubicBezTo>
                  <a:cubicBezTo>
                    <a:pt x="473" y="9956"/>
                    <a:pt x="822" y="10245"/>
                    <a:pt x="759" y="10245"/>
                  </a:cubicBezTo>
                  <a:cubicBezTo>
                    <a:pt x="747" y="10245"/>
                    <a:pt x="724" y="10236"/>
                    <a:pt x="682" y="10215"/>
                  </a:cubicBezTo>
                  <a:cubicBezTo>
                    <a:pt x="653" y="10201"/>
                    <a:pt x="626" y="10195"/>
                    <a:pt x="602" y="10195"/>
                  </a:cubicBezTo>
                  <a:cubicBezTo>
                    <a:pt x="466" y="10195"/>
                    <a:pt x="422" y="10385"/>
                    <a:pt x="627" y="10472"/>
                  </a:cubicBezTo>
                  <a:lnTo>
                    <a:pt x="627" y="10472"/>
                  </a:lnTo>
                  <a:cubicBezTo>
                    <a:pt x="593" y="10461"/>
                    <a:pt x="558" y="10455"/>
                    <a:pt x="522" y="10455"/>
                  </a:cubicBezTo>
                  <a:cubicBezTo>
                    <a:pt x="476" y="10455"/>
                    <a:pt x="430" y="10464"/>
                    <a:pt x="388" y="10483"/>
                  </a:cubicBezTo>
                  <a:cubicBezTo>
                    <a:pt x="347" y="10498"/>
                    <a:pt x="399" y="10556"/>
                    <a:pt x="383" y="10598"/>
                  </a:cubicBezTo>
                  <a:cubicBezTo>
                    <a:pt x="362" y="10671"/>
                    <a:pt x="273" y="10682"/>
                    <a:pt x="242" y="10755"/>
                  </a:cubicBezTo>
                  <a:cubicBezTo>
                    <a:pt x="210" y="10823"/>
                    <a:pt x="305" y="10897"/>
                    <a:pt x="289" y="10955"/>
                  </a:cubicBezTo>
                  <a:cubicBezTo>
                    <a:pt x="273" y="11033"/>
                    <a:pt x="247" y="11107"/>
                    <a:pt x="215" y="11180"/>
                  </a:cubicBezTo>
                  <a:cubicBezTo>
                    <a:pt x="158" y="11285"/>
                    <a:pt x="74" y="11369"/>
                    <a:pt x="111" y="11495"/>
                  </a:cubicBezTo>
                  <a:cubicBezTo>
                    <a:pt x="132" y="11557"/>
                    <a:pt x="320" y="11615"/>
                    <a:pt x="320" y="11641"/>
                  </a:cubicBezTo>
                  <a:cubicBezTo>
                    <a:pt x="320" y="11668"/>
                    <a:pt x="100" y="11704"/>
                    <a:pt x="58" y="11757"/>
                  </a:cubicBezTo>
                  <a:cubicBezTo>
                    <a:pt x="1" y="11820"/>
                    <a:pt x="174" y="11851"/>
                    <a:pt x="247" y="11862"/>
                  </a:cubicBezTo>
                  <a:cubicBezTo>
                    <a:pt x="255" y="11862"/>
                    <a:pt x="267" y="11862"/>
                    <a:pt x="281" y="11862"/>
                  </a:cubicBezTo>
                  <a:cubicBezTo>
                    <a:pt x="307" y="11862"/>
                    <a:pt x="340" y="11862"/>
                    <a:pt x="374" y="11862"/>
                  </a:cubicBezTo>
                  <a:cubicBezTo>
                    <a:pt x="491" y="11862"/>
                    <a:pt x="623" y="11869"/>
                    <a:pt x="530" y="11930"/>
                  </a:cubicBezTo>
                  <a:cubicBezTo>
                    <a:pt x="420" y="12003"/>
                    <a:pt x="263" y="12050"/>
                    <a:pt x="215" y="12160"/>
                  </a:cubicBezTo>
                  <a:cubicBezTo>
                    <a:pt x="147" y="12307"/>
                    <a:pt x="651" y="12244"/>
                    <a:pt x="425" y="12407"/>
                  </a:cubicBezTo>
                  <a:cubicBezTo>
                    <a:pt x="284" y="12512"/>
                    <a:pt x="451" y="12727"/>
                    <a:pt x="504" y="12790"/>
                  </a:cubicBezTo>
                  <a:cubicBezTo>
                    <a:pt x="562" y="12858"/>
                    <a:pt x="651" y="12900"/>
                    <a:pt x="645" y="12999"/>
                  </a:cubicBezTo>
                  <a:cubicBezTo>
                    <a:pt x="645" y="13019"/>
                    <a:pt x="540" y="13268"/>
                    <a:pt x="567" y="13268"/>
                  </a:cubicBezTo>
                  <a:cubicBezTo>
                    <a:pt x="568" y="13268"/>
                    <a:pt x="570" y="13268"/>
                    <a:pt x="572" y="13267"/>
                  </a:cubicBezTo>
                  <a:cubicBezTo>
                    <a:pt x="630" y="13219"/>
                    <a:pt x="661" y="13144"/>
                    <a:pt x="742" y="13144"/>
                  </a:cubicBezTo>
                  <a:cubicBezTo>
                    <a:pt x="750" y="13144"/>
                    <a:pt x="758" y="13145"/>
                    <a:pt x="766" y="13146"/>
                  </a:cubicBezTo>
                  <a:cubicBezTo>
                    <a:pt x="808" y="13157"/>
                    <a:pt x="845" y="13183"/>
                    <a:pt x="860" y="13225"/>
                  </a:cubicBezTo>
                  <a:cubicBezTo>
                    <a:pt x="903" y="13329"/>
                    <a:pt x="873" y="13446"/>
                    <a:pt x="789" y="13514"/>
                  </a:cubicBezTo>
                  <a:lnTo>
                    <a:pt x="789" y="13514"/>
                  </a:lnTo>
                  <a:cubicBezTo>
                    <a:pt x="883" y="13449"/>
                    <a:pt x="932" y="13424"/>
                    <a:pt x="953" y="13424"/>
                  </a:cubicBezTo>
                  <a:cubicBezTo>
                    <a:pt x="1025" y="13424"/>
                    <a:pt x="796" y="13702"/>
                    <a:pt x="887" y="13749"/>
                  </a:cubicBezTo>
                  <a:cubicBezTo>
                    <a:pt x="902" y="13758"/>
                    <a:pt x="919" y="13761"/>
                    <a:pt x="938" y="13761"/>
                  </a:cubicBezTo>
                  <a:cubicBezTo>
                    <a:pt x="1025" y="13761"/>
                    <a:pt x="1146" y="13688"/>
                    <a:pt x="1231" y="13688"/>
                  </a:cubicBezTo>
                  <a:cubicBezTo>
                    <a:pt x="1251" y="13688"/>
                    <a:pt x="1270" y="13692"/>
                    <a:pt x="1285" y="13702"/>
                  </a:cubicBezTo>
                  <a:cubicBezTo>
                    <a:pt x="1311" y="13718"/>
                    <a:pt x="1280" y="13870"/>
                    <a:pt x="1296" y="13917"/>
                  </a:cubicBezTo>
                  <a:cubicBezTo>
                    <a:pt x="1312" y="13978"/>
                    <a:pt x="1337" y="13995"/>
                    <a:pt x="1365" y="13995"/>
                  </a:cubicBezTo>
                  <a:cubicBezTo>
                    <a:pt x="1401" y="13995"/>
                    <a:pt x="1443" y="13968"/>
                    <a:pt x="1482" y="13968"/>
                  </a:cubicBezTo>
                  <a:cubicBezTo>
                    <a:pt x="1510" y="13968"/>
                    <a:pt x="1536" y="13982"/>
                    <a:pt x="1558" y="14032"/>
                  </a:cubicBezTo>
                  <a:cubicBezTo>
                    <a:pt x="1605" y="14142"/>
                    <a:pt x="1647" y="14226"/>
                    <a:pt x="1757" y="14273"/>
                  </a:cubicBezTo>
                  <a:cubicBezTo>
                    <a:pt x="1764" y="14278"/>
                    <a:pt x="1777" y="14280"/>
                    <a:pt x="1793" y="14280"/>
                  </a:cubicBezTo>
                  <a:cubicBezTo>
                    <a:pt x="1848" y="14280"/>
                    <a:pt x="1940" y="14258"/>
                    <a:pt x="1940" y="14258"/>
                  </a:cubicBezTo>
                  <a:cubicBezTo>
                    <a:pt x="2047" y="14354"/>
                    <a:pt x="2051" y="14792"/>
                    <a:pt x="2251" y="14792"/>
                  </a:cubicBezTo>
                  <a:cubicBezTo>
                    <a:pt x="2268" y="14792"/>
                    <a:pt x="2287" y="14789"/>
                    <a:pt x="2307" y="14782"/>
                  </a:cubicBezTo>
                  <a:cubicBezTo>
                    <a:pt x="2404" y="14738"/>
                    <a:pt x="2383" y="14662"/>
                    <a:pt x="2434" y="14662"/>
                  </a:cubicBezTo>
                  <a:cubicBezTo>
                    <a:pt x="2445" y="14662"/>
                    <a:pt x="2458" y="14665"/>
                    <a:pt x="2475" y="14672"/>
                  </a:cubicBezTo>
                  <a:cubicBezTo>
                    <a:pt x="2480" y="14735"/>
                    <a:pt x="2507" y="14792"/>
                    <a:pt x="2559" y="14834"/>
                  </a:cubicBezTo>
                  <a:cubicBezTo>
                    <a:pt x="2561" y="14836"/>
                    <a:pt x="2562" y="14836"/>
                    <a:pt x="2564" y="14836"/>
                  </a:cubicBezTo>
                  <a:cubicBezTo>
                    <a:pt x="2583" y="14836"/>
                    <a:pt x="2604" y="14755"/>
                    <a:pt x="2643" y="14745"/>
                  </a:cubicBezTo>
                  <a:cubicBezTo>
                    <a:pt x="2656" y="14741"/>
                    <a:pt x="2669" y="14739"/>
                    <a:pt x="2683" y="14739"/>
                  </a:cubicBezTo>
                  <a:cubicBezTo>
                    <a:pt x="2849" y="14739"/>
                    <a:pt x="3087" y="15003"/>
                    <a:pt x="3288" y="15003"/>
                  </a:cubicBezTo>
                  <a:cubicBezTo>
                    <a:pt x="3348" y="15003"/>
                    <a:pt x="3404" y="14980"/>
                    <a:pt x="3455" y="14919"/>
                  </a:cubicBezTo>
                  <a:lnTo>
                    <a:pt x="3455" y="14919"/>
                  </a:lnTo>
                  <a:cubicBezTo>
                    <a:pt x="3447" y="14937"/>
                    <a:pt x="3449" y="14944"/>
                    <a:pt x="3455" y="14944"/>
                  </a:cubicBezTo>
                  <a:cubicBezTo>
                    <a:pt x="3471" y="14944"/>
                    <a:pt x="3518" y="14891"/>
                    <a:pt x="3484" y="14882"/>
                  </a:cubicBezTo>
                  <a:lnTo>
                    <a:pt x="3484" y="14882"/>
                  </a:lnTo>
                  <a:cubicBezTo>
                    <a:pt x="3483" y="14883"/>
                    <a:pt x="3481" y="14884"/>
                    <a:pt x="3480" y="14885"/>
                  </a:cubicBezTo>
                  <a:lnTo>
                    <a:pt x="3480" y="14885"/>
                  </a:lnTo>
                  <a:cubicBezTo>
                    <a:pt x="3480" y="14884"/>
                    <a:pt x="3481" y="14883"/>
                    <a:pt x="3482" y="14882"/>
                  </a:cubicBezTo>
                  <a:lnTo>
                    <a:pt x="3482" y="14882"/>
                  </a:lnTo>
                  <a:cubicBezTo>
                    <a:pt x="3483" y="14882"/>
                    <a:pt x="3484" y="14882"/>
                    <a:pt x="3484" y="14882"/>
                  </a:cubicBezTo>
                  <a:lnTo>
                    <a:pt x="3484" y="14882"/>
                  </a:lnTo>
                  <a:cubicBezTo>
                    <a:pt x="3577" y="14809"/>
                    <a:pt x="3588" y="13909"/>
                    <a:pt x="3498" y="13849"/>
                  </a:cubicBezTo>
                  <a:cubicBezTo>
                    <a:pt x="3479" y="13839"/>
                    <a:pt x="3425" y="13812"/>
                    <a:pt x="3380" y="13812"/>
                  </a:cubicBezTo>
                  <a:cubicBezTo>
                    <a:pt x="3350" y="13812"/>
                    <a:pt x="3324" y="13824"/>
                    <a:pt x="3314" y="13859"/>
                  </a:cubicBezTo>
                  <a:cubicBezTo>
                    <a:pt x="3277" y="13994"/>
                    <a:pt x="3250" y="14126"/>
                    <a:pt x="3202" y="14126"/>
                  </a:cubicBezTo>
                  <a:cubicBezTo>
                    <a:pt x="3182" y="14126"/>
                    <a:pt x="3159" y="14104"/>
                    <a:pt x="3131" y="14053"/>
                  </a:cubicBezTo>
                  <a:cubicBezTo>
                    <a:pt x="3039" y="13972"/>
                    <a:pt x="2952" y="13885"/>
                    <a:pt x="2846" y="13885"/>
                  </a:cubicBezTo>
                  <a:cubicBezTo>
                    <a:pt x="2843" y="13885"/>
                    <a:pt x="2840" y="13885"/>
                    <a:pt x="2837" y="13885"/>
                  </a:cubicBezTo>
                  <a:cubicBezTo>
                    <a:pt x="2781" y="13890"/>
                    <a:pt x="2652" y="14093"/>
                    <a:pt x="2592" y="14093"/>
                  </a:cubicBezTo>
                  <a:cubicBezTo>
                    <a:pt x="2586" y="14093"/>
                    <a:pt x="2580" y="14091"/>
                    <a:pt x="2575" y="14085"/>
                  </a:cubicBezTo>
                  <a:cubicBezTo>
                    <a:pt x="2512" y="13985"/>
                    <a:pt x="2653" y="13628"/>
                    <a:pt x="2596" y="13539"/>
                  </a:cubicBezTo>
                  <a:cubicBezTo>
                    <a:pt x="2593" y="13535"/>
                    <a:pt x="2590" y="13532"/>
                    <a:pt x="2586" y="13532"/>
                  </a:cubicBezTo>
                  <a:cubicBezTo>
                    <a:pt x="2550" y="13532"/>
                    <a:pt x="2477" y="13754"/>
                    <a:pt x="2444" y="13807"/>
                  </a:cubicBezTo>
                  <a:cubicBezTo>
                    <a:pt x="2401" y="13788"/>
                    <a:pt x="2513" y="13525"/>
                    <a:pt x="2465" y="13525"/>
                  </a:cubicBezTo>
                  <a:cubicBezTo>
                    <a:pt x="2460" y="13525"/>
                    <a:pt x="2453" y="13528"/>
                    <a:pt x="2444" y="13534"/>
                  </a:cubicBezTo>
                  <a:cubicBezTo>
                    <a:pt x="2426" y="13551"/>
                    <a:pt x="2180" y="13945"/>
                    <a:pt x="2113" y="13945"/>
                  </a:cubicBezTo>
                  <a:cubicBezTo>
                    <a:pt x="2099" y="13945"/>
                    <a:pt x="2092" y="13927"/>
                    <a:pt x="2098" y="13885"/>
                  </a:cubicBezTo>
                  <a:cubicBezTo>
                    <a:pt x="2113" y="13781"/>
                    <a:pt x="2239" y="13660"/>
                    <a:pt x="2229" y="13550"/>
                  </a:cubicBezTo>
                  <a:cubicBezTo>
                    <a:pt x="2224" y="13506"/>
                    <a:pt x="2192" y="13476"/>
                    <a:pt x="2154" y="13476"/>
                  </a:cubicBezTo>
                  <a:cubicBezTo>
                    <a:pt x="2151" y="13476"/>
                    <a:pt x="2148" y="13476"/>
                    <a:pt x="2145" y="13476"/>
                  </a:cubicBezTo>
                  <a:cubicBezTo>
                    <a:pt x="2051" y="13481"/>
                    <a:pt x="1965" y="13710"/>
                    <a:pt x="1864" y="13710"/>
                  </a:cubicBezTo>
                  <a:cubicBezTo>
                    <a:pt x="1846" y="13710"/>
                    <a:pt x="1828" y="13703"/>
                    <a:pt x="1809" y="13686"/>
                  </a:cubicBezTo>
                  <a:cubicBezTo>
                    <a:pt x="1898" y="13592"/>
                    <a:pt x="1972" y="13476"/>
                    <a:pt x="2024" y="13351"/>
                  </a:cubicBezTo>
                  <a:cubicBezTo>
                    <a:pt x="2028" y="13291"/>
                    <a:pt x="2035" y="13215"/>
                    <a:pt x="1993" y="13215"/>
                  </a:cubicBezTo>
                  <a:cubicBezTo>
                    <a:pt x="1969" y="13215"/>
                    <a:pt x="1927" y="13242"/>
                    <a:pt x="1857" y="13314"/>
                  </a:cubicBezTo>
                  <a:cubicBezTo>
                    <a:pt x="2011" y="13153"/>
                    <a:pt x="2028" y="13099"/>
                    <a:pt x="1972" y="13099"/>
                  </a:cubicBezTo>
                  <a:cubicBezTo>
                    <a:pt x="1941" y="13099"/>
                    <a:pt x="1886" y="13116"/>
                    <a:pt x="1820" y="13141"/>
                  </a:cubicBezTo>
                  <a:cubicBezTo>
                    <a:pt x="2000" y="12981"/>
                    <a:pt x="1644" y="12897"/>
                    <a:pt x="1612" y="12855"/>
                  </a:cubicBezTo>
                  <a:lnTo>
                    <a:pt x="1612" y="12855"/>
                  </a:lnTo>
                  <a:cubicBezTo>
                    <a:pt x="1662" y="12937"/>
                    <a:pt x="1548" y="13052"/>
                    <a:pt x="1470" y="13052"/>
                  </a:cubicBezTo>
                  <a:cubicBezTo>
                    <a:pt x="1434" y="13052"/>
                    <a:pt x="1406" y="13027"/>
                    <a:pt x="1406" y="12963"/>
                  </a:cubicBezTo>
                  <a:cubicBezTo>
                    <a:pt x="1411" y="12847"/>
                    <a:pt x="1385" y="12732"/>
                    <a:pt x="1343" y="12627"/>
                  </a:cubicBezTo>
                  <a:cubicBezTo>
                    <a:pt x="1070" y="12753"/>
                    <a:pt x="1170" y="13046"/>
                    <a:pt x="1185" y="13162"/>
                  </a:cubicBezTo>
                  <a:cubicBezTo>
                    <a:pt x="1128" y="13083"/>
                    <a:pt x="1081" y="12999"/>
                    <a:pt x="1044" y="12910"/>
                  </a:cubicBezTo>
                  <a:cubicBezTo>
                    <a:pt x="1007" y="12816"/>
                    <a:pt x="1049" y="12711"/>
                    <a:pt x="1138" y="12659"/>
                  </a:cubicBezTo>
                  <a:cubicBezTo>
                    <a:pt x="1254" y="12580"/>
                    <a:pt x="1358" y="12590"/>
                    <a:pt x="1416" y="12496"/>
                  </a:cubicBezTo>
                  <a:cubicBezTo>
                    <a:pt x="1552" y="12297"/>
                    <a:pt x="1201" y="12402"/>
                    <a:pt x="1149" y="12276"/>
                  </a:cubicBezTo>
                  <a:cubicBezTo>
                    <a:pt x="1107" y="12166"/>
                    <a:pt x="1227" y="12056"/>
                    <a:pt x="1416" y="11951"/>
                  </a:cubicBezTo>
                  <a:lnTo>
                    <a:pt x="1416" y="11951"/>
                  </a:lnTo>
                  <a:cubicBezTo>
                    <a:pt x="1367" y="11960"/>
                    <a:pt x="1317" y="11965"/>
                    <a:pt x="1267" y="11965"/>
                  </a:cubicBezTo>
                  <a:cubicBezTo>
                    <a:pt x="1153" y="11965"/>
                    <a:pt x="1040" y="11940"/>
                    <a:pt x="934" y="11893"/>
                  </a:cubicBezTo>
                  <a:cubicBezTo>
                    <a:pt x="813" y="11814"/>
                    <a:pt x="1102" y="11825"/>
                    <a:pt x="1102" y="11799"/>
                  </a:cubicBezTo>
                  <a:cubicBezTo>
                    <a:pt x="1102" y="11787"/>
                    <a:pt x="1092" y="11778"/>
                    <a:pt x="1077" y="11773"/>
                  </a:cubicBezTo>
                  <a:lnTo>
                    <a:pt x="1077" y="11773"/>
                  </a:lnTo>
                  <a:cubicBezTo>
                    <a:pt x="1147" y="11770"/>
                    <a:pt x="1209" y="11764"/>
                    <a:pt x="1233" y="11751"/>
                  </a:cubicBezTo>
                  <a:cubicBezTo>
                    <a:pt x="1311" y="11699"/>
                    <a:pt x="1254" y="11605"/>
                    <a:pt x="1243" y="11552"/>
                  </a:cubicBezTo>
                  <a:cubicBezTo>
                    <a:pt x="1222" y="11458"/>
                    <a:pt x="1149" y="11379"/>
                    <a:pt x="1054" y="11353"/>
                  </a:cubicBezTo>
                  <a:cubicBezTo>
                    <a:pt x="965" y="11322"/>
                    <a:pt x="913" y="11311"/>
                    <a:pt x="944" y="11253"/>
                  </a:cubicBezTo>
                  <a:cubicBezTo>
                    <a:pt x="975" y="11219"/>
                    <a:pt x="1019" y="11198"/>
                    <a:pt x="1067" y="11198"/>
                  </a:cubicBezTo>
                  <a:cubicBezTo>
                    <a:pt x="1077" y="11198"/>
                    <a:pt x="1086" y="11199"/>
                    <a:pt x="1096" y="11201"/>
                  </a:cubicBezTo>
                  <a:cubicBezTo>
                    <a:pt x="1201" y="11201"/>
                    <a:pt x="1170" y="11185"/>
                    <a:pt x="1175" y="11143"/>
                  </a:cubicBezTo>
                  <a:cubicBezTo>
                    <a:pt x="1191" y="11086"/>
                    <a:pt x="1065" y="11007"/>
                    <a:pt x="1044" y="10934"/>
                  </a:cubicBezTo>
                  <a:cubicBezTo>
                    <a:pt x="1023" y="10865"/>
                    <a:pt x="1033" y="10792"/>
                    <a:pt x="1081" y="10740"/>
                  </a:cubicBezTo>
                  <a:cubicBezTo>
                    <a:pt x="1112" y="10703"/>
                    <a:pt x="1280" y="10703"/>
                    <a:pt x="1285" y="10682"/>
                  </a:cubicBezTo>
                  <a:cubicBezTo>
                    <a:pt x="1296" y="10661"/>
                    <a:pt x="1191" y="10650"/>
                    <a:pt x="1201" y="10635"/>
                  </a:cubicBezTo>
                  <a:lnTo>
                    <a:pt x="1222" y="10587"/>
                  </a:lnTo>
                  <a:cubicBezTo>
                    <a:pt x="1254" y="10509"/>
                    <a:pt x="1296" y="10435"/>
                    <a:pt x="1337" y="10362"/>
                  </a:cubicBezTo>
                  <a:cubicBezTo>
                    <a:pt x="1379" y="10289"/>
                    <a:pt x="1542" y="10194"/>
                    <a:pt x="1301" y="10021"/>
                  </a:cubicBezTo>
                  <a:lnTo>
                    <a:pt x="1301" y="10021"/>
                  </a:lnTo>
                  <a:cubicBezTo>
                    <a:pt x="1357" y="10060"/>
                    <a:pt x="1407" y="10074"/>
                    <a:pt x="1451" y="10074"/>
                  </a:cubicBezTo>
                  <a:cubicBezTo>
                    <a:pt x="1549" y="10074"/>
                    <a:pt x="1614" y="10001"/>
                    <a:pt x="1647" y="9969"/>
                  </a:cubicBezTo>
                  <a:cubicBezTo>
                    <a:pt x="1710" y="9901"/>
                    <a:pt x="1584" y="9775"/>
                    <a:pt x="1673" y="9722"/>
                  </a:cubicBezTo>
                  <a:cubicBezTo>
                    <a:pt x="1675" y="9722"/>
                    <a:pt x="1677" y="9721"/>
                    <a:pt x="1679" y="9721"/>
                  </a:cubicBezTo>
                  <a:cubicBezTo>
                    <a:pt x="1721" y="9721"/>
                    <a:pt x="1823" y="9849"/>
                    <a:pt x="1883" y="9864"/>
                  </a:cubicBezTo>
                  <a:cubicBezTo>
                    <a:pt x="1889" y="9866"/>
                    <a:pt x="1895" y="9866"/>
                    <a:pt x="1902" y="9866"/>
                  </a:cubicBezTo>
                  <a:cubicBezTo>
                    <a:pt x="1938" y="9866"/>
                    <a:pt x="1974" y="9842"/>
                    <a:pt x="1988" y="9806"/>
                  </a:cubicBezTo>
                  <a:cubicBezTo>
                    <a:pt x="2019" y="9754"/>
                    <a:pt x="2035" y="9691"/>
                    <a:pt x="2030" y="9628"/>
                  </a:cubicBezTo>
                  <a:cubicBezTo>
                    <a:pt x="2019" y="9576"/>
                    <a:pt x="1930" y="9497"/>
                    <a:pt x="1883" y="9434"/>
                  </a:cubicBezTo>
                  <a:lnTo>
                    <a:pt x="1883" y="9434"/>
                  </a:lnTo>
                  <a:cubicBezTo>
                    <a:pt x="1948" y="9512"/>
                    <a:pt x="1987" y="9540"/>
                    <a:pt x="2011" y="9540"/>
                  </a:cubicBezTo>
                  <a:cubicBezTo>
                    <a:pt x="2065" y="9540"/>
                    <a:pt x="2046" y="9405"/>
                    <a:pt x="2082" y="9387"/>
                  </a:cubicBezTo>
                  <a:cubicBezTo>
                    <a:pt x="2084" y="9386"/>
                    <a:pt x="2087" y="9385"/>
                    <a:pt x="2090" y="9385"/>
                  </a:cubicBezTo>
                  <a:cubicBezTo>
                    <a:pt x="2158" y="9385"/>
                    <a:pt x="2353" y="9703"/>
                    <a:pt x="2419" y="9703"/>
                  </a:cubicBezTo>
                  <a:cubicBezTo>
                    <a:pt x="2429" y="9703"/>
                    <a:pt x="2435" y="9696"/>
                    <a:pt x="2439" y="9680"/>
                  </a:cubicBezTo>
                  <a:cubicBezTo>
                    <a:pt x="2475" y="9523"/>
                    <a:pt x="2182" y="9245"/>
                    <a:pt x="2082" y="9051"/>
                  </a:cubicBezTo>
                  <a:cubicBezTo>
                    <a:pt x="2065" y="9017"/>
                    <a:pt x="2069" y="9003"/>
                    <a:pt x="2086" y="9003"/>
                  </a:cubicBezTo>
                  <a:cubicBezTo>
                    <a:pt x="2148" y="9003"/>
                    <a:pt x="2383" y="9189"/>
                    <a:pt x="2396" y="9213"/>
                  </a:cubicBezTo>
                  <a:lnTo>
                    <a:pt x="2396" y="9213"/>
                  </a:lnTo>
                  <a:cubicBezTo>
                    <a:pt x="2349" y="9114"/>
                    <a:pt x="2292" y="9077"/>
                    <a:pt x="2339" y="9025"/>
                  </a:cubicBezTo>
                  <a:cubicBezTo>
                    <a:pt x="2355" y="9015"/>
                    <a:pt x="2407" y="8999"/>
                    <a:pt x="2402" y="8962"/>
                  </a:cubicBezTo>
                  <a:cubicBezTo>
                    <a:pt x="2397" y="8925"/>
                    <a:pt x="2318" y="8857"/>
                    <a:pt x="2302" y="8800"/>
                  </a:cubicBezTo>
                  <a:cubicBezTo>
                    <a:pt x="2276" y="8737"/>
                    <a:pt x="2328" y="8716"/>
                    <a:pt x="2349" y="8700"/>
                  </a:cubicBezTo>
                  <a:cubicBezTo>
                    <a:pt x="2415" y="8795"/>
                    <a:pt x="2471" y="8860"/>
                    <a:pt x="2509" y="8860"/>
                  </a:cubicBezTo>
                  <a:cubicBezTo>
                    <a:pt x="2526" y="8860"/>
                    <a:pt x="2539" y="8848"/>
                    <a:pt x="2549" y="8821"/>
                  </a:cubicBezTo>
                  <a:cubicBezTo>
                    <a:pt x="2571" y="8759"/>
                    <a:pt x="2574" y="8709"/>
                    <a:pt x="2598" y="8709"/>
                  </a:cubicBezTo>
                  <a:cubicBezTo>
                    <a:pt x="2618" y="8709"/>
                    <a:pt x="2654" y="8747"/>
                    <a:pt x="2732" y="8847"/>
                  </a:cubicBezTo>
                  <a:cubicBezTo>
                    <a:pt x="2750" y="8866"/>
                    <a:pt x="2772" y="8875"/>
                    <a:pt x="2794" y="8875"/>
                  </a:cubicBezTo>
                  <a:cubicBezTo>
                    <a:pt x="2842" y="8875"/>
                    <a:pt x="2888" y="8832"/>
                    <a:pt x="2874" y="8773"/>
                  </a:cubicBezTo>
                  <a:cubicBezTo>
                    <a:pt x="2837" y="8684"/>
                    <a:pt x="2774" y="8669"/>
                    <a:pt x="2811" y="8611"/>
                  </a:cubicBezTo>
                  <a:cubicBezTo>
                    <a:pt x="2853" y="8548"/>
                    <a:pt x="2921" y="8506"/>
                    <a:pt x="2994" y="8501"/>
                  </a:cubicBezTo>
                  <a:cubicBezTo>
                    <a:pt x="2998" y="8500"/>
                    <a:pt x="3003" y="8500"/>
                    <a:pt x="3007" y="8500"/>
                  </a:cubicBezTo>
                  <a:cubicBezTo>
                    <a:pt x="3087" y="8500"/>
                    <a:pt x="3167" y="8591"/>
                    <a:pt x="3256" y="8621"/>
                  </a:cubicBezTo>
                  <a:cubicBezTo>
                    <a:pt x="3277" y="8628"/>
                    <a:pt x="3296" y="8631"/>
                    <a:pt x="3313" y="8631"/>
                  </a:cubicBezTo>
                  <a:cubicBezTo>
                    <a:pt x="3378" y="8631"/>
                    <a:pt x="3420" y="8585"/>
                    <a:pt x="3403" y="8490"/>
                  </a:cubicBezTo>
                  <a:cubicBezTo>
                    <a:pt x="3395" y="8435"/>
                    <a:pt x="3420" y="8415"/>
                    <a:pt x="3458" y="8415"/>
                  </a:cubicBezTo>
                  <a:cubicBezTo>
                    <a:pt x="3532" y="8415"/>
                    <a:pt x="3654" y="8490"/>
                    <a:pt x="3660" y="8510"/>
                  </a:cubicBezTo>
                  <a:lnTo>
                    <a:pt x="3660" y="8510"/>
                  </a:lnTo>
                  <a:cubicBezTo>
                    <a:pt x="3628" y="8301"/>
                    <a:pt x="3361" y="8196"/>
                    <a:pt x="3309" y="8108"/>
                  </a:cubicBezTo>
                  <a:cubicBezTo>
                    <a:pt x="3298" y="8094"/>
                    <a:pt x="3325" y="8061"/>
                    <a:pt x="3360" y="8061"/>
                  </a:cubicBezTo>
                  <a:cubicBezTo>
                    <a:pt x="3377" y="8061"/>
                    <a:pt x="3396" y="8069"/>
                    <a:pt x="3414" y="8092"/>
                  </a:cubicBezTo>
                  <a:cubicBezTo>
                    <a:pt x="3442" y="8134"/>
                    <a:pt x="3466" y="8150"/>
                    <a:pt x="3486" y="8150"/>
                  </a:cubicBezTo>
                  <a:cubicBezTo>
                    <a:pt x="3525" y="8150"/>
                    <a:pt x="3548" y="8088"/>
                    <a:pt x="3555" y="8039"/>
                  </a:cubicBezTo>
                  <a:cubicBezTo>
                    <a:pt x="3561" y="8004"/>
                    <a:pt x="3571" y="7989"/>
                    <a:pt x="3584" y="7989"/>
                  </a:cubicBezTo>
                  <a:cubicBezTo>
                    <a:pt x="3626" y="7989"/>
                    <a:pt x="3701" y="8144"/>
                    <a:pt x="3802" y="8228"/>
                  </a:cubicBezTo>
                  <a:cubicBezTo>
                    <a:pt x="3818" y="8241"/>
                    <a:pt x="3828" y="8247"/>
                    <a:pt x="3834" y="8247"/>
                  </a:cubicBezTo>
                  <a:cubicBezTo>
                    <a:pt x="3862" y="8247"/>
                    <a:pt x="3802" y="8129"/>
                    <a:pt x="3802" y="8108"/>
                  </a:cubicBezTo>
                  <a:cubicBezTo>
                    <a:pt x="3734" y="7987"/>
                    <a:pt x="3802" y="7961"/>
                    <a:pt x="3838" y="7940"/>
                  </a:cubicBezTo>
                  <a:cubicBezTo>
                    <a:pt x="3933" y="7887"/>
                    <a:pt x="3990" y="7955"/>
                    <a:pt x="3964" y="7725"/>
                  </a:cubicBezTo>
                  <a:cubicBezTo>
                    <a:pt x="3964" y="7725"/>
                    <a:pt x="3973" y="7612"/>
                    <a:pt x="3995" y="7612"/>
                  </a:cubicBezTo>
                  <a:cubicBezTo>
                    <a:pt x="3997" y="7612"/>
                    <a:pt x="3999" y="7613"/>
                    <a:pt x="4001" y="7615"/>
                  </a:cubicBezTo>
                  <a:cubicBezTo>
                    <a:pt x="4064" y="7662"/>
                    <a:pt x="4106" y="8003"/>
                    <a:pt x="4232" y="8008"/>
                  </a:cubicBezTo>
                  <a:cubicBezTo>
                    <a:pt x="4235" y="8008"/>
                    <a:pt x="4238" y="8008"/>
                    <a:pt x="4242" y="8008"/>
                  </a:cubicBezTo>
                  <a:cubicBezTo>
                    <a:pt x="4360" y="8008"/>
                    <a:pt x="4441" y="7921"/>
                    <a:pt x="4531" y="7874"/>
                  </a:cubicBezTo>
                  <a:lnTo>
                    <a:pt x="4531" y="7874"/>
                  </a:lnTo>
                  <a:cubicBezTo>
                    <a:pt x="4524" y="7877"/>
                    <a:pt x="4509" y="7883"/>
                    <a:pt x="4492" y="7883"/>
                  </a:cubicBezTo>
                  <a:cubicBezTo>
                    <a:pt x="4465" y="7883"/>
                    <a:pt x="4432" y="7870"/>
                    <a:pt x="4405" y="7819"/>
                  </a:cubicBezTo>
                  <a:cubicBezTo>
                    <a:pt x="4378" y="7761"/>
                    <a:pt x="4557" y="7746"/>
                    <a:pt x="4494" y="7620"/>
                  </a:cubicBezTo>
                  <a:lnTo>
                    <a:pt x="4494" y="7620"/>
                  </a:lnTo>
                  <a:cubicBezTo>
                    <a:pt x="4501" y="7635"/>
                    <a:pt x="4496" y="7641"/>
                    <a:pt x="4484" y="7641"/>
                  </a:cubicBezTo>
                  <a:cubicBezTo>
                    <a:pt x="4444" y="7641"/>
                    <a:pt x="4319" y="7565"/>
                    <a:pt x="4331" y="7536"/>
                  </a:cubicBezTo>
                  <a:cubicBezTo>
                    <a:pt x="4360" y="7479"/>
                    <a:pt x="4357" y="7325"/>
                    <a:pt x="4400" y="7325"/>
                  </a:cubicBezTo>
                  <a:cubicBezTo>
                    <a:pt x="4420" y="7325"/>
                    <a:pt x="4451" y="7358"/>
                    <a:pt x="4499" y="7452"/>
                  </a:cubicBezTo>
                  <a:cubicBezTo>
                    <a:pt x="4525" y="7541"/>
                    <a:pt x="4551" y="7667"/>
                    <a:pt x="4620" y="7667"/>
                  </a:cubicBezTo>
                  <a:cubicBezTo>
                    <a:pt x="4625" y="7667"/>
                    <a:pt x="4631" y="7667"/>
                    <a:pt x="4636" y="7667"/>
                  </a:cubicBezTo>
                  <a:cubicBezTo>
                    <a:pt x="4740" y="7667"/>
                    <a:pt x="4833" y="7621"/>
                    <a:pt x="4898" y="7541"/>
                  </a:cubicBezTo>
                  <a:cubicBezTo>
                    <a:pt x="4945" y="7478"/>
                    <a:pt x="4787" y="7300"/>
                    <a:pt x="4740" y="7200"/>
                  </a:cubicBezTo>
                  <a:cubicBezTo>
                    <a:pt x="4747" y="7197"/>
                    <a:pt x="4758" y="7196"/>
                    <a:pt x="4772" y="7196"/>
                  </a:cubicBezTo>
                  <a:cubicBezTo>
                    <a:pt x="4848" y="7196"/>
                    <a:pt x="5013" y="7244"/>
                    <a:pt x="5071" y="7316"/>
                  </a:cubicBezTo>
                  <a:cubicBezTo>
                    <a:pt x="5128" y="7397"/>
                    <a:pt x="5042" y="7482"/>
                    <a:pt x="5010" y="7501"/>
                  </a:cubicBezTo>
                  <a:lnTo>
                    <a:pt x="5010" y="7501"/>
                  </a:lnTo>
                  <a:cubicBezTo>
                    <a:pt x="5054" y="7479"/>
                    <a:pt x="5111" y="7423"/>
                    <a:pt x="5174" y="7423"/>
                  </a:cubicBezTo>
                  <a:cubicBezTo>
                    <a:pt x="5202" y="7423"/>
                    <a:pt x="5230" y="7434"/>
                    <a:pt x="5259" y="7463"/>
                  </a:cubicBezTo>
                  <a:cubicBezTo>
                    <a:pt x="5338" y="7536"/>
                    <a:pt x="5422" y="7756"/>
                    <a:pt x="5474" y="7872"/>
                  </a:cubicBezTo>
                  <a:cubicBezTo>
                    <a:pt x="5417" y="7672"/>
                    <a:pt x="5375" y="7468"/>
                    <a:pt x="5354" y="7258"/>
                  </a:cubicBezTo>
                  <a:cubicBezTo>
                    <a:pt x="5348" y="7164"/>
                    <a:pt x="5438" y="7195"/>
                    <a:pt x="5459" y="7127"/>
                  </a:cubicBezTo>
                  <a:cubicBezTo>
                    <a:pt x="5467" y="7102"/>
                    <a:pt x="5438" y="6962"/>
                    <a:pt x="5470" y="6962"/>
                  </a:cubicBezTo>
                  <a:cubicBezTo>
                    <a:pt x="5478" y="6962"/>
                    <a:pt x="5489" y="6970"/>
                    <a:pt x="5506" y="6991"/>
                  </a:cubicBezTo>
                  <a:cubicBezTo>
                    <a:pt x="5611" y="7122"/>
                    <a:pt x="5600" y="7337"/>
                    <a:pt x="5700" y="7484"/>
                  </a:cubicBezTo>
                  <a:cubicBezTo>
                    <a:pt x="5721" y="7518"/>
                    <a:pt x="5738" y="7531"/>
                    <a:pt x="5752" y="7531"/>
                  </a:cubicBezTo>
                  <a:cubicBezTo>
                    <a:pt x="5789" y="7531"/>
                    <a:pt x="5801" y="7435"/>
                    <a:pt x="5805" y="7389"/>
                  </a:cubicBezTo>
                  <a:cubicBezTo>
                    <a:pt x="5810" y="7305"/>
                    <a:pt x="5778" y="7237"/>
                    <a:pt x="5815" y="7190"/>
                  </a:cubicBezTo>
                  <a:cubicBezTo>
                    <a:pt x="5857" y="7148"/>
                    <a:pt x="5909" y="7122"/>
                    <a:pt x="5962" y="7106"/>
                  </a:cubicBezTo>
                  <a:cubicBezTo>
                    <a:pt x="5979" y="7100"/>
                    <a:pt x="5998" y="7094"/>
                    <a:pt x="6018" y="7089"/>
                  </a:cubicBezTo>
                  <a:lnTo>
                    <a:pt x="6018" y="7089"/>
                  </a:lnTo>
                  <a:cubicBezTo>
                    <a:pt x="5945" y="7020"/>
                    <a:pt x="5837" y="6901"/>
                    <a:pt x="5915" y="6849"/>
                  </a:cubicBezTo>
                  <a:lnTo>
                    <a:pt x="5920" y="6849"/>
                  </a:lnTo>
                  <a:cubicBezTo>
                    <a:pt x="5925" y="6847"/>
                    <a:pt x="5929" y="6846"/>
                    <a:pt x="5934" y="6846"/>
                  </a:cubicBezTo>
                  <a:cubicBezTo>
                    <a:pt x="6005" y="6846"/>
                    <a:pt x="6074" y="7050"/>
                    <a:pt x="6025" y="7087"/>
                  </a:cubicBezTo>
                  <a:lnTo>
                    <a:pt x="6025" y="7087"/>
                  </a:lnTo>
                  <a:cubicBezTo>
                    <a:pt x="6148" y="7056"/>
                    <a:pt x="6302" y="7036"/>
                    <a:pt x="6355" y="6881"/>
                  </a:cubicBezTo>
                  <a:cubicBezTo>
                    <a:pt x="6369" y="6844"/>
                    <a:pt x="6334" y="6733"/>
                    <a:pt x="6365" y="6733"/>
                  </a:cubicBezTo>
                  <a:cubicBezTo>
                    <a:pt x="6369" y="6733"/>
                    <a:pt x="6375" y="6735"/>
                    <a:pt x="6381" y="6739"/>
                  </a:cubicBezTo>
                  <a:cubicBezTo>
                    <a:pt x="6455" y="6786"/>
                    <a:pt x="6512" y="6917"/>
                    <a:pt x="6591" y="6965"/>
                  </a:cubicBezTo>
                  <a:cubicBezTo>
                    <a:pt x="6647" y="7001"/>
                    <a:pt x="6707" y="7019"/>
                    <a:pt x="6763" y="7019"/>
                  </a:cubicBezTo>
                  <a:cubicBezTo>
                    <a:pt x="6853" y="7019"/>
                    <a:pt x="6933" y="6971"/>
                    <a:pt x="6969" y="6870"/>
                  </a:cubicBezTo>
                  <a:cubicBezTo>
                    <a:pt x="6979" y="6840"/>
                    <a:pt x="6959" y="6660"/>
                    <a:pt x="6973" y="6660"/>
                  </a:cubicBezTo>
                  <a:cubicBezTo>
                    <a:pt x="6973" y="6660"/>
                    <a:pt x="6973" y="6660"/>
                    <a:pt x="6974" y="6660"/>
                  </a:cubicBezTo>
                  <a:cubicBezTo>
                    <a:pt x="7034" y="6696"/>
                    <a:pt x="7080" y="6934"/>
                    <a:pt x="7144" y="6934"/>
                  </a:cubicBezTo>
                  <a:cubicBezTo>
                    <a:pt x="7147" y="6934"/>
                    <a:pt x="7149" y="6934"/>
                    <a:pt x="7152" y="6933"/>
                  </a:cubicBezTo>
                  <a:cubicBezTo>
                    <a:pt x="7152" y="6933"/>
                    <a:pt x="7094" y="6718"/>
                    <a:pt x="7147" y="6692"/>
                  </a:cubicBezTo>
                  <a:cubicBezTo>
                    <a:pt x="7178" y="6676"/>
                    <a:pt x="7225" y="6676"/>
                    <a:pt x="7194" y="6561"/>
                  </a:cubicBezTo>
                  <a:cubicBezTo>
                    <a:pt x="7131" y="6320"/>
                    <a:pt x="7152" y="6325"/>
                    <a:pt x="7163" y="6136"/>
                  </a:cubicBezTo>
                  <a:lnTo>
                    <a:pt x="7163" y="6136"/>
                  </a:lnTo>
                  <a:cubicBezTo>
                    <a:pt x="7198" y="6177"/>
                    <a:pt x="7395" y="6535"/>
                    <a:pt x="7369" y="6535"/>
                  </a:cubicBezTo>
                  <a:cubicBezTo>
                    <a:pt x="7368" y="6535"/>
                    <a:pt x="7368" y="6535"/>
                    <a:pt x="7367" y="6535"/>
                  </a:cubicBezTo>
                  <a:cubicBezTo>
                    <a:pt x="7350" y="6526"/>
                    <a:pt x="7322" y="6503"/>
                    <a:pt x="7300" y="6503"/>
                  </a:cubicBezTo>
                  <a:cubicBezTo>
                    <a:pt x="7281" y="6503"/>
                    <a:pt x="7267" y="6519"/>
                    <a:pt x="7267" y="6571"/>
                  </a:cubicBezTo>
                  <a:cubicBezTo>
                    <a:pt x="7267" y="6650"/>
                    <a:pt x="7299" y="6671"/>
                    <a:pt x="7336" y="6681"/>
                  </a:cubicBezTo>
                  <a:cubicBezTo>
                    <a:pt x="7338" y="6682"/>
                    <a:pt x="7340" y="6683"/>
                    <a:pt x="7343" y="6683"/>
                  </a:cubicBezTo>
                  <a:cubicBezTo>
                    <a:pt x="7383" y="6683"/>
                    <a:pt x="7428" y="6571"/>
                    <a:pt x="7486" y="6571"/>
                  </a:cubicBezTo>
                  <a:cubicBezTo>
                    <a:pt x="7509" y="6571"/>
                    <a:pt x="7534" y="6589"/>
                    <a:pt x="7561" y="6639"/>
                  </a:cubicBezTo>
                  <a:cubicBezTo>
                    <a:pt x="7576" y="6665"/>
                    <a:pt x="7594" y="6675"/>
                    <a:pt x="7614" y="6675"/>
                  </a:cubicBezTo>
                  <a:cubicBezTo>
                    <a:pt x="7624" y="6675"/>
                    <a:pt x="7633" y="6673"/>
                    <a:pt x="7643" y="6669"/>
                  </a:cubicBezTo>
                  <a:lnTo>
                    <a:pt x="7643" y="6669"/>
                  </a:lnTo>
                  <a:cubicBezTo>
                    <a:pt x="7559" y="6579"/>
                    <a:pt x="7415" y="6330"/>
                    <a:pt x="7514" y="6299"/>
                  </a:cubicBezTo>
                  <a:lnTo>
                    <a:pt x="7519" y="6299"/>
                  </a:lnTo>
                  <a:lnTo>
                    <a:pt x="7644" y="6669"/>
                  </a:lnTo>
                  <a:lnTo>
                    <a:pt x="7644" y="6669"/>
                  </a:lnTo>
                  <a:cubicBezTo>
                    <a:pt x="7730" y="6635"/>
                    <a:pt x="7841" y="6475"/>
                    <a:pt x="7902" y="6456"/>
                  </a:cubicBezTo>
                  <a:cubicBezTo>
                    <a:pt x="7839" y="6251"/>
                    <a:pt x="7792" y="6278"/>
                    <a:pt x="7729" y="6099"/>
                  </a:cubicBezTo>
                  <a:cubicBezTo>
                    <a:pt x="7731" y="6099"/>
                    <a:pt x="7734" y="6099"/>
                    <a:pt x="7736" y="6099"/>
                  </a:cubicBezTo>
                  <a:cubicBezTo>
                    <a:pt x="7796" y="6099"/>
                    <a:pt x="7899" y="6264"/>
                    <a:pt x="7928" y="6264"/>
                  </a:cubicBezTo>
                  <a:cubicBezTo>
                    <a:pt x="7930" y="6264"/>
                    <a:pt x="7932" y="6264"/>
                    <a:pt x="7933" y="6262"/>
                  </a:cubicBezTo>
                  <a:cubicBezTo>
                    <a:pt x="7970" y="6204"/>
                    <a:pt x="7944" y="6000"/>
                    <a:pt x="7954" y="5895"/>
                  </a:cubicBezTo>
                  <a:lnTo>
                    <a:pt x="7954" y="5895"/>
                  </a:lnTo>
                  <a:cubicBezTo>
                    <a:pt x="8007" y="6008"/>
                    <a:pt x="8334" y="6443"/>
                    <a:pt x="8421" y="6443"/>
                  </a:cubicBezTo>
                  <a:cubicBezTo>
                    <a:pt x="8446" y="6443"/>
                    <a:pt x="8451" y="6405"/>
                    <a:pt x="8421" y="6309"/>
                  </a:cubicBezTo>
                  <a:cubicBezTo>
                    <a:pt x="8416" y="6307"/>
                    <a:pt x="8412" y="6307"/>
                    <a:pt x="8409" y="6307"/>
                  </a:cubicBezTo>
                  <a:cubicBezTo>
                    <a:pt x="8381" y="6307"/>
                    <a:pt x="8388" y="6359"/>
                    <a:pt x="8379" y="6377"/>
                  </a:cubicBezTo>
                  <a:cubicBezTo>
                    <a:pt x="8378" y="6379"/>
                    <a:pt x="8377" y="6380"/>
                    <a:pt x="8375" y="6380"/>
                  </a:cubicBezTo>
                  <a:cubicBezTo>
                    <a:pt x="8353" y="6380"/>
                    <a:pt x="8311" y="6124"/>
                    <a:pt x="8311" y="6089"/>
                  </a:cubicBezTo>
                  <a:cubicBezTo>
                    <a:pt x="8311" y="6019"/>
                    <a:pt x="8344" y="5982"/>
                    <a:pt x="8381" y="5982"/>
                  </a:cubicBezTo>
                  <a:cubicBezTo>
                    <a:pt x="8385" y="5982"/>
                    <a:pt x="8390" y="5983"/>
                    <a:pt x="8395" y="5984"/>
                  </a:cubicBezTo>
                  <a:cubicBezTo>
                    <a:pt x="8500" y="6005"/>
                    <a:pt x="8494" y="6346"/>
                    <a:pt x="8620" y="6377"/>
                  </a:cubicBezTo>
                  <a:cubicBezTo>
                    <a:pt x="8635" y="6381"/>
                    <a:pt x="8649" y="6383"/>
                    <a:pt x="8664" y="6383"/>
                  </a:cubicBezTo>
                  <a:cubicBezTo>
                    <a:pt x="8708" y="6383"/>
                    <a:pt x="8751" y="6366"/>
                    <a:pt x="8783" y="6330"/>
                  </a:cubicBezTo>
                  <a:cubicBezTo>
                    <a:pt x="8830" y="6262"/>
                    <a:pt x="8735" y="6105"/>
                    <a:pt x="8814" y="6068"/>
                  </a:cubicBezTo>
                  <a:cubicBezTo>
                    <a:pt x="8834" y="6058"/>
                    <a:pt x="8851" y="6048"/>
                    <a:pt x="8867" y="6048"/>
                  </a:cubicBezTo>
                  <a:cubicBezTo>
                    <a:pt x="8892" y="6048"/>
                    <a:pt x="8914" y="6074"/>
                    <a:pt x="8940" y="6168"/>
                  </a:cubicBezTo>
                  <a:cubicBezTo>
                    <a:pt x="8940" y="6230"/>
                    <a:pt x="8945" y="6293"/>
                    <a:pt x="8961" y="6356"/>
                  </a:cubicBezTo>
                  <a:cubicBezTo>
                    <a:pt x="8962" y="6359"/>
                    <a:pt x="8963" y="6361"/>
                    <a:pt x="8965" y="6361"/>
                  </a:cubicBezTo>
                  <a:cubicBezTo>
                    <a:pt x="8990" y="6361"/>
                    <a:pt x="9047" y="5930"/>
                    <a:pt x="9120" y="5930"/>
                  </a:cubicBezTo>
                  <a:cubicBezTo>
                    <a:pt x="9131" y="5930"/>
                    <a:pt x="9143" y="5940"/>
                    <a:pt x="9155" y="5963"/>
                  </a:cubicBezTo>
                  <a:cubicBezTo>
                    <a:pt x="9222" y="6102"/>
                    <a:pt x="9243" y="6257"/>
                    <a:pt x="9339" y="6257"/>
                  </a:cubicBezTo>
                  <a:cubicBezTo>
                    <a:pt x="9340" y="6257"/>
                    <a:pt x="9342" y="6257"/>
                    <a:pt x="9344" y="6257"/>
                  </a:cubicBezTo>
                  <a:cubicBezTo>
                    <a:pt x="9396" y="6241"/>
                    <a:pt x="9437" y="6205"/>
                    <a:pt x="9469" y="6163"/>
                  </a:cubicBezTo>
                  <a:lnTo>
                    <a:pt x="9469" y="6163"/>
                  </a:lnTo>
                  <a:cubicBezTo>
                    <a:pt x="9468" y="6164"/>
                    <a:pt x="9468" y="6164"/>
                    <a:pt x="9467" y="6164"/>
                  </a:cubicBezTo>
                  <a:cubicBezTo>
                    <a:pt x="9438" y="6164"/>
                    <a:pt x="9183" y="5868"/>
                    <a:pt x="9261" y="5868"/>
                  </a:cubicBezTo>
                  <a:cubicBezTo>
                    <a:pt x="9262" y="5868"/>
                    <a:pt x="9264" y="5869"/>
                    <a:pt x="9265" y="5869"/>
                  </a:cubicBezTo>
                  <a:cubicBezTo>
                    <a:pt x="9328" y="5873"/>
                    <a:pt x="9391" y="5901"/>
                    <a:pt x="9452" y="5901"/>
                  </a:cubicBezTo>
                  <a:cubicBezTo>
                    <a:pt x="9466" y="5901"/>
                    <a:pt x="9481" y="5899"/>
                    <a:pt x="9496" y="5895"/>
                  </a:cubicBezTo>
                  <a:lnTo>
                    <a:pt x="9611" y="5869"/>
                  </a:lnTo>
                  <a:cubicBezTo>
                    <a:pt x="9617" y="5872"/>
                    <a:pt x="9622" y="5874"/>
                    <a:pt x="9626" y="5874"/>
                  </a:cubicBezTo>
                  <a:cubicBezTo>
                    <a:pt x="9641" y="5874"/>
                    <a:pt x="9644" y="5851"/>
                    <a:pt x="9632" y="5806"/>
                  </a:cubicBezTo>
                  <a:cubicBezTo>
                    <a:pt x="9633" y="5804"/>
                    <a:pt x="9634" y="5804"/>
                    <a:pt x="9635" y="5804"/>
                  </a:cubicBezTo>
                  <a:cubicBezTo>
                    <a:pt x="9656" y="5804"/>
                    <a:pt x="9685" y="6101"/>
                    <a:pt x="9700" y="6136"/>
                  </a:cubicBezTo>
                  <a:cubicBezTo>
                    <a:pt x="9713" y="6168"/>
                    <a:pt x="9724" y="6181"/>
                    <a:pt x="9733" y="6181"/>
                  </a:cubicBezTo>
                  <a:cubicBezTo>
                    <a:pt x="9760" y="6181"/>
                    <a:pt x="9775" y="6087"/>
                    <a:pt x="9779" y="6052"/>
                  </a:cubicBezTo>
                  <a:cubicBezTo>
                    <a:pt x="9783" y="5998"/>
                    <a:pt x="9780" y="5862"/>
                    <a:pt x="9819" y="5862"/>
                  </a:cubicBezTo>
                  <a:cubicBezTo>
                    <a:pt x="9826" y="5862"/>
                    <a:pt x="9833" y="5866"/>
                    <a:pt x="9842" y="5874"/>
                  </a:cubicBezTo>
                  <a:cubicBezTo>
                    <a:pt x="9899" y="5937"/>
                    <a:pt x="9899" y="6068"/>
                    <a:pt x="9941" y="6147"/>
                  </a:cubicBezTo>
                  <a:cubicBezTo>
                    <a:pt x="9884" y="6031"/>
                    <a:pt x="9983" y="5790"/>
                    <a:pt x="10015" y="5753"/>
                  </a:cubicBezTo>
                  <a:cubicBezTo>
                    <a:pt x="10034" y="5723"/>
                    <a:pt x="10063" y="5699"/>
                    <a:pt x="10096" y="5699"/>
                  </a:cubicBezTo>
                  <a:cubicBezTo>
                    <a:pt x="10109" y="5699"/>
                    <a:pt x="10122" y="5703"/>
                    <a:pt x="10135" y="5711"/>
                  </a:cubicBezTo>
                  <a:cubicBezTo>
                    <a:pt x="10188" y="5743"/>
                    <a:pt x="10183" y="5822"/>
                    <a:pt x="10230" y="5843"/>
                  </a:cubicBezTo>
                  <a:cubicBezTo>
                    <a:pt x="10245" y="5849"/>
                    <a:pt x="10271" y="5855"/>
                    <a:pt x="10297" y="5855"/>
                  </a:cubicBezTo>
                  <a:cubicBezTo>
                    <a:pt x="10352" y="5855"/>
                    <a:pt x="10410" y="5831"/>
                    <a:pt x="10392" y="5743"/>
                  </a:cubicBezTo>
                  <a:cubicBezTo>
                    <a:pt x="10366" y="5628"/>
                    <a:pt x="10361" y="5570"/>
                    <a:pt x="10413" y="5549"/>
                  </a:cubicBezTo>
                  <a:cubicBezTo>
                    <a:pt x="10413" y="5549"/>
                    <a:pt x="10449" y="5531"/>
                    <a:pt x="10474" y="5531"/>
                  </a:cubicBezTo>
                  <a:cubicBezTo>
                    <a:pt x="10485" y="5531"/>
                    <a:pt x="10494" y="5534"/>
                    <a:pt x="10497" y="5544"/>
                  </a:cubicBezTo>
                  <a:cubicBezTo>
                    <a:pt x="10508" y="5596"/>
                    <a:pt x="10439" y="5921"/>
                    <a:pt x="10550" y="5953"/>
                  </a:cubicBezTo>
                  <a:cubicBezTo>
                    <a:pt x="10554" y="5954"/>
                    <a:pt x="10558" y="5954"/>
                    <a:pt x="10561" y="5954"/>
                  </a:cubicBezTo>
                  <a:cubicBezTo>
                    <a:pt x="10625" y="5954"/>
                    <a:pt x="10613" y="5777"/>
                    <a:pt x="10673" y="5777"/>
                  </a:cubicBezTo>
                  <a:cubicBezTo>
                    <a:pt x="10684" y="5777"/>
                    <a:pt x="10696" y="5783"/>
                    <a:pt x="10712" y="5795"/>
                  </a:cubicBezTo>
                  <a:cubicBezTo>
                    <a:pt x="10741" y="5822"/>
                    <a:pt x="10765" y="5833"/>
                    <a:pt x="10785" y="5833"/>
                  </a:cubicBezTo>
                  <a:cubicBezTo>
                    <a:pt x="10847" y="5833"/>
                    <a:pt x="10870" y="5724"/>
                    <a:pt x="10906" y="5633"/>
                  </a:cubicBezTo>
                  <a:cubicBezTo>
                    <a:pt x="10922" y="5592"/>
                    <a:pt x="10931" y="5579"/>
                    <a:pt x="10939" y="5579"/>
                  </a:cubicBezTo>
                  <a:cubicBezTo>
                    <a:pt x="10951" y="5579"/>
                    <a:pt x="10961" y="5602"/>
                    <a:pt x="10985" y="5617"/>
                  </a:cubicBezTo>
                  <a:cubicBezTo>
                    <a:pt x="10987" y="5618"/>
                    <a:pt x="10989" y="5619"/>
                    <a:pt x="10992" y="5619"/>
                  </a:cubicBezTo>
                  <a:cubicBezTo>
                    <a:pt x="11016" y="5619"/>
                    <a:pt x="11045" y="5548"/>
                    <a:pt x="11069" y="5538"/>
                  </a:cubicBezTo>
                  <a:cubicBezTo>
                    <a:pt x="11065" y="5449"/>
                    <a:pt x="11088" y="5326"/>
                    <a:pt x="11130" y="5326"/>
                  </a:cubicBezTo>
                  <a:cubicBezTo>
                    <a:pt x="11149" y="5326"/>
                    <a:pt x="11173" y="5353"/>
                    <a:pt x="11200" y="5423"/>
                  </a:cubicBezTo>
                  <a:cubicBezTo>
                    <a:pt x="11212" y="5464"/>
                    <a:pt x="11311" y="5759"/>
                    <a:pt x="11351" y="5759"/>
                  </a:cubicBezTo>
                  <a:cubicBezTo>
                    <a:pt x="11362" y="5759"/>
                    <a:pt x="11369" y="5737"/>
                    <a:pt x="11367" y="5680"/>
                  </a:cubicBezTo>
                  <a:cubicBezTo>
                    <a:pt x="11362" y="5553"/>
                    <a:pt x="11338" y="5470"/>
                    <a:pt x="11403" y="5470"/>
                  </a:cubicBezTo>
                  <a:cubicBezTo>
                    <a:pt x="11405" y="5470"/>
                    <a:pt x="11407" y="5470"/>
                    <a:pt x="11409" y="5470"/>
                  </a:cubicBezTo>
                  <a:cubicBezTo>
                    <a:pt x="11451" y="5470"/>
                    <a:pt x="11457" y="5612"/>
                    <a:pt x="11488" y="5664"/>
                  </a:cubicBezTo>
                  <a:cubicBezTo>
                    <a:pt x="11506" y="5694"/>
                    <a:pt x="11531" y="5702"/>
                    <a:pt x="11554" y="5702"/>
                  </a:cubicBezTo>
                  <a:cubicBezTo>
                    <a:pt x="11571" y="5702"/>
                    <a:pt x="11587" y="5698"/>
                    <a:pt x="11598" y="5696"/>
                  </a:cubicBezTo>
                  <a:lnTo>
                    <a:pt x="11540" y="5444"/>
                  </a:lnTo>
                  <a:cubicBezTo>
                    <a:pt x="11488" y="5407"/>
                    <a:pt x="11451" y="5360"/>
                    <a:pt x="11425" y="5302"/>
                  </a:cubicBezTo>
                  <a:cubicBezTo>
                    <a:pt x="11378" y="5177"/>
                    <a:pt x="11514" y="5182"/>
                    <a:pt x="11530" y="5177"/>
                  </a:cubicBezTo>
                  <a:cubicBezTo>
                    <a:pt x="11534" y="5176"/>
                    <a:pt x="11538" y="5176"/>
                    <a:pt x="11542" y="5176"/>
                  </a:cubicBezTo>
                  <a:cubicBezTo>
                    <a:pt x="11618" y="5176"/>
                    <a:pt x="11613" y="5317"/>
                    <a:pt x="11708" y="5386"/>
                  </a:cubicBezTo>
                  <a:cubicBezTo>
                    <a:pt x="11721" y="5395"/>
                    <a:pt x="11827" y="5474"/>
                    <a:pt x="11864" y="5474"/>
                  </a:cubicBezTo>
                  <a:cubicBezTo>
                    <a:pt x="11871" y="5474"/>
                    <a:pt x="11875" y="5472"/>
                    <a:pt x="11876" y="5465"/>
                  </a:cubicBezTo>
                  <a:cubicBezTo>
                    <a:pt x="11881" y="5355"/>
                    <a:pt x="11824" y="5271"/>
                    <a:pt x="11897" y="5240"/>
                  </a:cubicBezTo>
                  <a:cubicBezTo>
                    <a:pt x="11904" y="5238"/>
                    <a:pt x="11911" y="5237"/>
                    <a:pt x="11919" y="5237"/>
                  </a:cubicBezTo>
                  <a:cubicBezTo>
                    <a:pt x="11925" y="5237"/>
                    <a:pt x="11932" y="5237"/>
                    <a:pt x="11938" y="5237"/>
                  </a:cubicBezTo>
                  <a:cubicBezTo>
                    <a:pt x="11962" y="5237"/>
                    <a:pt x="11983" y="5232"/>
                    <a:pt x="11986" y="5182"/>
                  </a:cubicBezTo>
                  <a:cubicBezTo>
                    <a:pt x="11986" y="5047"/>
                    <a:pt x="12127" y="5026"/>
                    <a:pt x="12229" y="5026"/>
                  </a:cubicBezTo>
                  <a:cubicBezTo>
                    <a:pt x="12266" y="5026"/>
                    <a:pt x="12298" y="5028"/>
                    <a:pt x="12316" y="5030"/>
                  </a:cubicBezTo>
                  <a:cubicBezTo>
                    <a:pt x="12385" y="5030"/>
                    <a:pt x="12379" y="5082"/>
                    <a:pt x="12432" y="5192"/>
                  </a:cubicBezTo>
                  <a:cubicBezTo>
                    <a:pt x="12454" y="5241"/>
                    <a:pt x="12484" y="5255"/>
                    <a:pt x="12513" y="5255"/>
                  </a:cubicBezTo>
                  <a:cubicBezTo>
                    <a:pt x="12547" y="5255"/>
                    <a:pt x="12580" y="5237"/>
                    <a:pt x="12600" y="5234"/>
                  </a:cubicBezTo>
                  <a:cubicBezTo>
                    <a:pt x="12625" y="5256"/>
                    <a:pt x="12657" y="5272"/>
                    <a:pt x="12683" y="5272"/>
                  </a:cubicBezTo>
                  <a:cubicBezTo>
                    <a:pt x="12721" y="5272"/>
                    <a:pt x="12750" y="5239"/>
                    <a:pt x="12741" y="5140"/>
                  </a:cubicBezTo>
                  <a:cubicBezTo>
                    <a:pt x="12737" y="5068"/>
                    <a:pt x="12758" y="5062"/>
                    <a:pt x="12787" y="5062"/>
                  </a:cubicBezTo>
                  <a:cubicBezTo>
                    <a:pt x="12794" y="5062"/>
                    <a:pt x="12801" y="5062"/>
                    <a:pt x="12809" y="5062"/>
                  </a:cubicBezTo>
                  <a:cubicBezTo>
                    <a:pt x="12814" y="5062"/>
                    <a:pt x="12819" y="5062"/>
                    <a:pt x="12825" y="5061"/>
                  </a:cubicBezTo>
                  <a:cubicBezTo>
                    <a:pt x="12851" y="5056"/>
                    <a:pt x="12841" y="4962"/>
                    <a:pt x="12877" y="4935"/>
                  </a:cubicBezTo>
                  <a:cubicBezTo>
                    <a:pt x="12896" y="4921"/>
                    <a:pt x="12913" y="4916"/>
                    <a:pt x="12931" y="4916"/>
                  </a:cubicBezTo>
                  <a:cubicBezTo>
                    <a:pt x="12967" y="4916"/>
                    <a:pt x="13002" y="4936"/>
                    <a:pt x="13041" y="4936"/>
                  </a:cubicBezTo>
                  <a:cubicBezTo>
                    <a:pt x="13044" y="4936"/>
                    <a:pt x="13047" y="4936"/>
                    <a:pt x="13050" y="4935"/>
                  </a:cubicBezTo>
                  <a:cubicBezTo>
                    <a:pt x="13119" y="4925"/>
                    <a:pt x="13176" y="4374"/>
                    <a:pt x="13098" y="4291"/>
                  </a:cubicBezTo>
                  <a:lnTo>
                    <a:pt x="13098" y="4291"/>
                  </a:lnTo>
                  <a:lnTo>
                    <a:pt x="13024" y="4343"/>
                  </a:lnTo>
                  <a:cubicBezTo>
                    <a:pt x="12967" y="4333"/>
                    <a:pt x="12914" y="4296"/>
                    <a:pt x="12883" y="4249"/>
                  </a:cubicBezTo>
                  <a:cubicBezTo>
                    <a:pt x="12806" y="4194"/>
                    <a:pt x="12730" y="4157"/>
                    <a:pt x="12659" y="4157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2924500" y="1863525"/>
              <a:ext cx="343175" cy="205900"/>
            </a:xfrm>
            <a:custGeom>
              <a:rect b="b" l="l" r="r" t="t"/>
              <a:pathLst>
                <a:path extrusionOk="0" h="8236" w="13727">
                  <a:moveTo>
                    <a:pt x="10742" y="0"/>
                  </a:moveTo>
                  <a:cubicBezTo>
                    <a:pt x="10423" y="0"/>
                    <a:pt x="10099" y="58"/>
                    <a:pt x="9784" y="182"/>
                  </a:cubicBezTo>
                  <a:lnTo>
                    <a:pt x="1893" y="3139"/>
                  </a:lnTo>
                  <a:cubicBezTo>
                    <a:pt x="703" y="3584"/>
                    <a:pt x="0" y="4822"/>
                    <a:pt x="226" y="6075"/>
                  </a:cubicBezTo>
                  <a:cubicBezTo>
                    <a:pt x="456" y="7323"/>
                    <a:pt x="1542" y="8235"/>
                    <a:pt x="2816" y="8235"/>
                  </a:cubicBezTo>
                  <a:cubicBezTo>
                    <a:pt x="3135" y="8235"/>
                    <a:pt x="3445" y="8177"/>
                    <a:pt x="3744" y="8067"/>
                  </a:cubicBezTo>
                  <a:lnTo>
                    <a:pt x="11629" y="5115"/>
                  </a:lnTo>
                  <a:cubicBezTo>
                    <a:pt x="13013" y="4623"/>
                    <a:pt x="13726" y="3086"/>
                    <a:pt x="13207" y="1713"/>
                  </a:cubicBezTo>
                  <a:cubicBezTo>
                    <a:pt x="12812" y="651"/>
                    <a:pt x="11808" y="0"/>
                    <a:pt x="10742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2904050" y="1840125"/>
              <a:ext cx="380125" cy="250225"/>
            </a:xfrm>
            <a:custGeom>
              <a:rect b="b" l="l" r="r" t="t"/>
              <a:pathLst>
                <a:path extrusionOk="0" h="10009" w="15205">
                  <a:moveTo>
                    <a:pt x="13349" y="1018"/>
                  </a:moveTo>
                  <a:cubicBezTo>
                    <a:pt x="13346" y="1022"/>
                    <a:pt x="13343" y="1026"/>
                    <a:pt x="13340" y="1030"/>
                  </a:cubicBezTo>
                  <a:lnTo>
                    <a:pt x="13340" y="1030"/>
                  </a:lnTo>
                  <a:cubicBezTo>
                    <a:pt x="13343" y="1027"/>
                    <a:pt x="13346" y="1023"/>
                    <a:pt x="13349" y="1018"/>
                  </a:cubicBezTo>
                  <a:close/>
                  <a:moveTo>
                    <a:pt x="9714" y="1135"/>
                  </a:moveTo>
                  <a:cubicBezTo>
                    <a:pt x="9730" y="1135"/>
                    <a:pt x="9749" y="1157"/>
                    <a:pt x="9784" y="1254"/>
                  </a:cubicBezTo>
                  <a:lnTo>
                    <a:pt x="9757" y="1264"/>
                  </a:lnTo>
                  <a:lnTo>
                    <a:pt x="9684" y="1149"/>
                  </a:lnTo>
                  <a:cubicBezTo>
                    <a:pt x="9695" y="1145"/>
                    <a:pt x="9703" y="1135"/>
                    <a:pt x="9714" y="1135"/>
                  </a:cubicBezTo>
                  <a:close/>
                  <a:moveTo>
                    <a:pt x="10300" y="1369"/>
                  </a:moveTo>
                  <a:cubicBezTo>
                    <a:pt x="10299" y="1369"/>
                    <a:pt x="10298" y="1369"/>
                    <a:pt x="10297" y="1369"/>
                  </a:cubicBezTo>
                  <a:cubicBezTo>
                    <a:pt x="10256" y="1385"/>
                    <a:pt x="10355" y="1616"/>
                    <a:pt x="10387" y="1616"/>
                  </a:cubicBezTo>
                  <a:cubicBezTo>
                    <a:pt x="10423" y="1605"/>
                    <a:pt x="10343" y="1369"/>
                    <a:pt x="10300" y="1369"/>
                  </a:cubicBezTo>
                  <a:close/>
                  <a:moveTo>
                    <a:pt x="13360" y="1642"/>
                  </a:moveTo>
                  <a:lnTo>
                    <a:pt x="13417" y="1705"/>
                  </a:lnTo>
                  <a:cubicBezTo>
                    <a:pt x="13358" y="1764"/>
                    <a:pt x="13335" y="1785"/>
                    <a:pt x="13320" y="1785"/>
                  </a:cubicBezTo>
                  <a:cubicBezTo>
                    <a:pt x="13315" y="1785"/>
                    <a:pt x="13311" y="1782"/>
                    <a:pt x="13307" y="1778"/>
                  </a:cubicBezTo>
                  <a:cubicBezTo>
                    <a:pt x="13292" y="1758"/>
                    <a:pt x="13266" y="1742"/>
                    <a:pt x="13360" y="1642"/>
                  </a:cubicBezTo>
                  <a:close/>
                  <a:moveTo>
                    <a:pt x="10198" y="1537"/>
                  </a:moveTo>
                  <a:cubicBezTo>
                    <a:pt x="10145" y="1553"/>
                    <a:pt x="10172" y="1642"/>
                    <a:pt x="10266" y="1789"/>
                  </a:cubicBezTo>
                  <a:cubicBezTo>
                    <a:pt x="10261" y="1705"/>
                    <a:pt x="10235" y="1616"/>
                    <a:pt x="10198" y="1537"/>
                  </a:cubicBezTo>
                  <a:close/>
                  <a:moveTo>
                    <a:pt x="6428" y="1810"/>
                  </a:moveTo>
                  <a:cubicBezTo>
                    <a:pt x="6428" y="1811"/>
                    <a:pt x="6428" y="1812"/>
                    <a:pt x="6429" y="1814"/>
                  </a:cubicBezTo>
                  <a:lnTo>
                    <a:pt x="6429" y="1814"/>
                  </a:lnTo>
                  <a:cubicBezTo>
                    <a:pt x="6428" y="1812"/>
                    <a:pt x="6428" y="1811"/>
                    <a:pt x="6428" y="1810"/>
                  </a:cubicBezTo>
                  <a:close/>
                  <a:moveTo>
                    <a:pt x="5631" y="1967"/>
                  </a:moveTo>
                  <a:lnTo>
                    <a:pt x="5605" y="1972"/>
                  </a:lnTo>
                  <a:lnTo>
                    <a:pt x="5621" y="2103"/>
                  </a:lnTo>
                  <a:cubicBezTo>
                    <a:pt x="5657" y="2160"/>
                    <a:pt x="5680" y="2188"/>
                    <a:pt x="5690" y="2188"/>
                  </a:cubicBezTo>
                  <a:cubicBezTo>
                    <a:pt x="5705" y="2188"/>
                    <a:pt x="5686" y="2115"/>
                    <a:pt x="5631" y="1967"/>
                  </a:cubicBezTo>
                  <a:close/>
                  <a:moveTo>
                    <a:pt x="8420" y="2226"/>
                  </a:moveTo>
                  <a:cubicBezTo>
                    <a:pt x="8426" y="2242"/>
                    <a:pt x="8432" y="2256"/>
                    <a:pt x="8436" y="2266"/>
                  </a:cubicBezTo>
                  <a:cubicBezTo>
                    <a:pt x="8431" y="2252"/>
                    <a:pt x="8425" y="2238"/>
                    <a:pt x="8420" y="2226"/>
                  </a:cubicBezTo>
                  <a:close/>
                  <a:moveTo>
                    <a:pt x="12358" y="2137"/>
                  </a:moveTo>
                  <a:cubicBezTo>
                    <a:pt x="12351" y="2137"/>
                    <a:pt x="12340" y="2145"/>
                    <a:pt x="12327" y="2172"/>
                  </a:cubicBezTo>
                  <a:cubicBezTo>
                    <a:pt x="12274" y="2287"/>
                    <a:pt x="12306" y="2261"/>
                    <a:pt x="12321" y="2276"/>
                  </a:cubicBezTo>
                  <a:cubicBezTo>
                    <a:pt x="12379" y="2177"/>
                    <a:pt x="12384" y="2161"/>
                    <a:pt x="12374" y="2151"/>
                  </a:cubicBezTo>
                  <a:cubicBezTo>
                    <a:pt x="12374" y="2151"/>
                    <a:pt x="12369" y="2137"/>
                    <a:pt x="12358" y="2137"/>
                  </a:cubicBezTo>
                  <a:close/>
                  <a:moveTo>
                    <a:pt x="4294" y="2559"/>
                  </a:moveTo>
                  <a:lnTo>
                    <a:pt x="4294" y="2559"/>
                  </a:lnTo>
                  <a:cubicBezTo>
                    <a:pt x="4296" y="2565"/>
                    <a:pt x="4298" y="2571"/>
                    <a:pt x="4300" y="2579"/>
                  </a:cubicBezTo>
                  <a:lnTo>
                    <a:pt x="4300" y="2579"/>
                  </a:lnTo>
                  <a:cubicBezTo>
                    <a:pt x="4299" y="2572"/>
                    <a:pt x="4297" y="2566"/>
                    <a:pt x="4294" y="2559"/>
                  </a:cubicBezTo>
                  <a:close/>
                  <a:moveTo>
                    <a:pt x="14324" y="2528"/>
                  </a:moveTo>
                  <a:lnTo>
                    <a:pt x="14324" y="2528"/>
                  </a:lnTo>
                  <a:cubicBezTo>
                    <a:pt x="14252" y="2553"/>
                    <a:pt x="14135" y="2600"/>
                    <a:pt x="14088" y="2600"/>
                  </a:cubicBezTo>
                  <a:cubicBezTo>
                    <a:pt x="14081" y="2600"/>
                    <a:pt x="14075" y="2598"/>
                    <a:pt x="14071" y="2596"/>
                  </a:cubicBezTo>
                  <a:lnTo>
                    <a:pt x="14071" y="2596"/>
                  </a:lnTo>
                  <a:cubicBezTo>
                    <a:pt x="14072" y="2595"/>
                    <a:pt x="14073" y="2593"/>
                    <a:pt x="14072" y="2591"/>
                  </a:cubicBezTo>
                  <a:lnTo>
                    <a:pt x="14067" y="2591"/>
                  </a:lnTo>
                  <a:cubicBezTo>
                    <a:pt x="14062" y="2592"/>
                    <a:pt x="14057" y="2592"/>
                    <a:pt x="14053" y="2593"/>
                  </a:cubicBezTo>
                  <a:lnTo>
                    <a:pt x="14053" y="2593"/>
                  </a:lnTo>
                  <a:cubicBezTo>
                    <a:pt x="14047" y="2594"/>
                    <a:pt x="14041" y="2594"/>
                    <a:pt x="14036" y="2594"/>
                  </a:cubicBezTo>
                  <a:cubicBezTo>
                    <a:pt x="13983" y="2594"/>
                    <a:pt x="14039" y="2553"/>
                    <a:pt x="14130" y="2544"/>
                  </a:cubicBezTo>
                  <a:lnTo>
                    <a:pt x="14324" y="2528"/>
                  </a:lnTo>
                  <a:close/>
                  <a:moveTo>
                    <a:pt x="13890" y="2751"/>
                  </a:moveTo>
                  <a:cubicBezTo>
                    <a:pt x="13876" y="2756"/>
                    <a:pt x="13864" y="2761"/>
                    <a:pt x="13858" y="2764"/>
                  </a:cubicBezTo>
                  <a:cubicBezTo>
                    <a:pt x="13870" y="2759"/>
                    <a:pt x="13881" y="2755"/>
                    <a:pt x="13890" y="2751"/>
                  </a:cubicBezTo>
                  <a:close/>
                  <a:moveTo>
                    <a:pt x="4832" y="2889"/>
                  </a:moveTo>
                  <a:cubicBezTo>
                    <a:pt x="4874" y="2889"/>
                    <a:pt x="4954" y="3126"/>
                    <a:pt x="4918" y="3136"/>
                  </a:cubicBezTo>
                  <a:cubicBezTo>
                    <a:pt x="4871" y="3063"/>
                    <a:pt x="4792" y="2937"/>
                    <a:pt x="4834" y="2895"/>
                  </a:cubicBezTo>
                  <a:lnTo>
                    <a:pt x="4829" y="2890"/>
                  </a:lnTo>
                  <a:cubicBezTo>
                    <a:pt x="4830" y="2890"/>
                    <a:pt x="4831" y="2889"/>
                    <a:pt x="4832" y="2889"/>
                  </a:cubicBezTo>
                  <a:close/>
                  <a:moveTo>
                    <a:pt x="7138" y="1541"/>
                  </a:moveTo>
                  <a:cubicBezTo>
                    <a:pt x="7124" y="1541"/>
                    <a:pt x="7115" y="1556"/>
                    <a:pt x="7115" y="1595"/>
                  </a:cubicBezTo>
                  <a:cubicBezTo>
                    <a:pt x="7115" y="1663"/>
                    <a:pt x="7133" y="1732"/>
                    <a:pt x="7119" y="1732"/>
                  </a:cubicBezTo>
                  <a:cubicBezTo>
                    <a:pt x="7112" y="1732"/>
                    <a:pt x="7095" y="1712"/>
                    <a:pt x="7063" y="1663"/>
                  </a:cubicBezTo>
                  <a:cubicBezTo>
                    <a:pt x="7032" y="1673"/>
                    <a:pt x="7039" y="1841"/>
                    <a:pt x="7005" y="1841"/>
                  </a:cubicBezTo>
                  <a:cubicBezTo>
                    <a:pt x="6987" y="1841"/>
                    <a:pt x="6958" y="1794"/>
                    <a:pt x="6905" y="1652"/>
                  </a:cubicBezTo>
                  <a:lnTo>
                    <a:pt x="6905" y="1652"/>
                  </a:lnTo>
                  <a:cubicBezTo>
                    <a:pt x="6962" y="1808"/>
                    <a:pt x="6946" y="1841"/>
                    <a:pt x="6913" y="1841"/>
                  </a:cubicBezTo>
                  <a:cubicBezTo>
                    <a:pt x="6889" y="1841"/>
                    <a:pt x="6856" y="1824"/>
                    <a:pt x="6835" y="1824"/>
                  </a:cubicBezTo>
                  <a:cubicBezTo>
                    <a:pt x="6826" y="1824"/>
                    <a:pt x="6819" y="1827"/>
                    <a:pt x="6816" y="1836"/>
                  </a:cubicBezTo>
                  <a:cubicBezTo>
                    <a:pt x="6795" y="1888"/>
                    <a:pt x="6869" y="2004"/>
                    <a:pt x="6874" y="2109"/>
                  </a:cubicBezTo>
                  <a:cubicBezTo>
                    <a:pt x="6876" y="2124"/>
                    <a:pt x="6874" y="2131"/>
                    <a:pt x="6870" y="2131"/>
                  </a:cubicBezTo>
                  <a:cubicBezTo>
                    <a:pt x="6850" y="2131"/>
                    <a:pt x="6770" y="1960"/>
                    <a:pt x="6748" y="1899"/>
                  </a:cubicBezTo>
                  <a:cubicBezTo>
                    <a:pt x="6699" y="1764"/>
                    <a:pt x="6674" y="1720"/>
                    <a:pt x="6660" y="1720"/>
                  </a:cubicBezTo>
                  <a:cubicBezTo>
                    <a:pt x="6635" y="1720"/>
                    <a:pt x="6648" y="1865"/>
                    <a:pt x="6627" y="1888"/>
                  </a:cubicBezTo>
                  <a:cubicBezTo>
                    <a:pt x="6625" y="1890"/>
                    <a:pt x="6620" y="1891"/>
                    <a:pt x="6613" y="1891"/>
                  </a:cubicBezTo>
                  <a:cubicBezTo>
                    <a:pt x="6567" y="1891"/>
                    <a:pt x="6437" y="1853"/>
                    <a:pt x="6429" y="1814"/>
                  </a:cubicBezTo>
                  <a:lnTo>
                    <a:pt x="6429" y="1814"/>
                  </a:lnTo>
                  <a:cubicBezTo>
                    <a:pt x="6434" y="1864"/>
                    <a:pt x="6455" y="1802"/>
                    <a:pt x="6475" y="1925"/>
                  </a:cubicBezTo>
                  <a:cubicBezTo>
                    <a:pt x="6486" y="1988"/>
                    <a:pt x="6460" y="1988"/>
                    <a:pt x="6444" y="1988"/>
                  </a:cubicBezTo>
                  <a:cubicBezTo>
                    <a:pt x="6437" y="1988"/>
                    <a:pt x="6423" y="1996"/>
                    <a:pt x="6407" y="1996"/>
                  </a:cubicBezTo>
                  <a:cubicBezTo>
                    <a:pt x="6388" y="1996"/>
                    <a:pt x="6364" y="1986"/>
                    <a:pt x="6339" y="1941"/>
                  </a:cubicBezTo>
                  <a:cubicBezTo>
                    <a:pt x="6304" y="1883"/>
                    <a:pt x="6276" y="1815"/>
                    <a:pt x="6260" y="1815"/>
                  </a:cubicBezTo>
                  <a:cubicBezTo>
                    <a:pt x="6255" y="1815"/>
                    <a:pt x="6251" y="1824"/>
                    <a:pt x="6250" y="1846"/>
                  </a:cubicBezTo>
                  <a:cubicBezTo>
                    <a:pt x="6245" y="1915"/>
                    <a:pt x="6302" y="2077"/>
                    <a:pt x="6297" y="2124"/>
                  </a:cubicBezTo>
                  <a:cubicBezTo>
                    <a:pt x="6296" y="2140"/>
                    <a:pt x="6291" y="2146"/>
                    <a:pt x="6283" y="2146"/>
                  </a:cubicBezTo>
                  <a:cubicBezTo>
                    <a:pt x="6249" y="2146"/>
                    <a:pt x="6157" y="2017"/>
                    <a:pt x="6119" y="1983"/>
                  </a:cubicBezTo>
                  <a:cubicBezTo>
                    <a:pt x="6077" y="1945"/>
                    <a:pt x="6031" y="1921"/>
                    <a:pt x="5999" y="1921"/>
                  </a:cubicBezTo>
                  <a:cubicBezTo>
                    <a:pt x="5991" y="1921"/>
                    <a:pt x="5983" y="1922"/>
                    <a:pt x="5977" y="1925"/>
                  </a:cubicBezTo>
                  <a:cubicBezTo>
                    <a:pt x="5941" y="1946"/>
                    <a:pt x="5920" y="2004"/>
                    <a:pt x="5914" y="2093"/>
                  </a:cubicBezTo>
                  <a:cubicBezTo>
                    <a:pt x="5914" y="2135"/>
                    <a:pt x="5956" y="2345"/>
                    <a:pt x="5941" y="2350"/>
                  </a:cubicBezTo>
                  <a:cubicBezTo>
                    <a:pt x="5941" y="2350"/>
                    <a:pt x="5872" y="2114"/>
                    <a:pt x="5851" y="2072"/>
                  </a:cubicBezTo>
                  <a:cubicBezTo>
                    <a:pt x="5838" y="2042"/>
                    <a:pt x="5822" y="2032"/>
                    <a:pt x="5806" y="2032"/>
                  </a:cubicBezTo>
                  <a:cubicBezTo>
                    <a:pt x="5781" y="2032"/>
                    <a:pt x="5758" y="2061"/>
                    <a:pt x="5752" y="2077"/>
                  </a:cubicBezTo>
                  <a:cubicBezTo>
                    <a:pt x="5741" y="2124"/>
                    <a:pt x="5804" y="2245"/>
                    <a:pt x="5778" y="2276"/>
                  </a:cubicBezTo>
                  <a:cubicBezTo>
                    <a:pt x="5768" y="2288"/>
                    <a:pt x="5758" y="2294"/>
                    <a:pt x="5747" y="2294"/>
                  </a:cubicBezTo>
                  <a:cubicBezTo>
                    <a:pt x="5729" y="2294"/>
                    <a:pt x="5710" y="2280"/>
                    <a:pt x="5684" y="2261"/>
                  </a:cubicBezTo>
                  <a:cubicBezTo>
                    <a:pt x="5608" y="2204"/>
                    <a:pt x="5544" y="2072"/>
                    <a:pt x="5508" y="2072"/>
                  </a:cubicBezTo>
                  <a:cubicBezTo>
                    <a:pt x="5493" y="2072"/>
                    <a:pt x="5484" y="2092"/>
                    <a:pt x="5479" y="2145"/>
                  </a:cubicBezTo>
                  <a:cubicBezTo>
                    <a:pt x="5500" y="2292"/>
                    <a:pt x="5463" y="2287"/>
                    <a:pt x="5421" y="2297"/>
                  </a:cubicBezTo>
                  <a:cubicBezTo>
                    <a:pt x="5406" y="2303"/>
                    <a:pt x="5490" y="2554"/>
                    <a:pt x="5448" y="2559"/>
                  </a:cubicBezTo>
                  <a:cubicBezTo>
                    <a:pt x="5420" y="2491"/>
                    <a:pt x="5353" y="2255"/>
                    <a:pt x="5326" y="2255"/>
                  </a:cubicBezTo>
                  <a:cubicBezTo>
                    <a:pt x="5322" y="2255"/>
                    <a:pt x="5319" y="2260"/>
                    <a:pt x="5317" y="2271"/>
                  </a:cubicBezTo>
                  <a:cubicBezTo>
                    <a:pt x="5312" y="2317"/>
                    <a:pt x="5335" y="2429"/>
                    <a:pt x="5352" y="2520"/>
                  </a:cubicBezTo>
                  <a:lnTo>
                    <a:pt x="5352" y="2520"/>
                  </a:lnTo>
                  <a:cubicBezTo>
                    <a:pt x="5338" y="2464"/>
                    <a:pt x="5319" y="2447"/>
                    <a:pt x="5300" y="2447"/>
                  </a:cubicBezTo>
                  <a:cubicBezTo>
                    <a:pt x="5274" y="2447"/>
                    <a:pt x="5247" y="2478"/>
                    <a:pt x="5229" y="2478"/>
                  </a:cubicBezTo>
                  <a:cubicBezTo>
                    <a:pt x="5227" y="2478"/>
                    <a:pt x="5224" y="2477"/>
                    <a:pt x="5222" y="2476"/>
                  </a:cubicBezTo>
                  <a:cubicBezTo>
                    <a:pt x="5172" y="2445"/>
                    <a:pt x="5136" y="2260"/>
                    <a:pt x="5096" y="2260"/>
                  </a:cubicBezTo>
                  <a:cubicBezTo>
                    <a:pt x="5094" y="2260"/>
                    <a:pt x="5093" y="2260"/>
                    <a:pt x="5091" y="2261"/>
                  </a:cubicBezTo>
                  <a:cubicBezTo>
                    <a:pt x="5050" y="2276"/>
                    <a:pt x="5262" y="2869"/>
                    <a:pt x="5329" y="2869"/>
                  </a:cubicBezTo>
                  <a:cubicBezTo>
                    <a:pt x="5330" y="2869"/>
                    <a:pt x="5331" y="2869"/>
                    <a:pt x="5332" y="2869"/>
                  </a:cubicBezTo>
                  <a:lnTo>
                    <a:pt x="5332" y="2869"/>
                  </a:lnTo>
                  <a:lnTo>
                    <a:pt x="5290" y="2885"/>
                  </a:lnTo>
                  <a:cubicBezTo>
                    <a:pt x="5254" y="2900"/>
                    <a:pt x="5296" y="3162"/>
                    <a:pt x="5369" y="3189"/>
                  </a:cubicBezTo>
                  <a:lnTo>
                    <a:pt x="5369" y="3183"/>
                  </a:lnTo>
                  <a:cubicBezTo>
                    <a:pt x="5377" y="3186"/>
                    <a:pt x="5384" y="3187"/>
                    <a:pt x="5391" y="3187"/>
                  </a:cubicBezTo>
                  <a:cubicBezTo>
                    <a:pt x="5428" y="3187"/>
                    <a:pt x="5457" y="3156"/>
                    <a:pt x="5479" y="3121"/>
                  </a:cubicBezTo>
                  <a:cubicBezTo>
                    <a:pt x="5505" y="3073"/>
                    <a:pt x="5516" y="3042"/>
                    <a:pt x="5484" y="2885"/>
                  </a:cubicBezTo>
                  <a:cubicBezTo>
                    <a:pt x="5442" y="2712"/>
                    <a:pt x="5579" y="2916"/>
                    <a:pt x="5463" y="2607"/>
                  </a:cubicBezTo>
                  <a:lnTo>
                    <a:pt x="5463" y="2607"/>
                  </a:lnTo>
                  <a:cubicBezTo>
                    <a:pt x="5574" y="2895"/>
                    <a:pt x="5689" y="2879"/>
                    <a:pt x="5752" y="2911"/>
                  </a:cubicBezTo>
                  <a:cubicBezTo>
                    <a:pt x="5794" y="2927"/>
                    <a:pt x="5830" y="2953"/>
                    <a:pt x="5857" y="2989"/>
                  </a:cubicBezTo>
                  <a:cubicBezTo>
                    <a:pt x="5902" y="3110"/>
                    <a:pt x="5966" y="3216"/>
                    <a:pt x="5999" y="3216"/>
                  </a:cubicBezTo>
                  <a:cubicBezTo>
                    <a:pt x="6001" y="3216"/>
                    <a:pt x="6002" y="3215"/>
                    <a:pt x="6003" y="3215"/>
                  </a:cubicBezTo>
                  <a:lnTo>
                    <a:pt x="5909" y="2974"/>
                  </a:lnTo>
                  <a:cubicBezTo>
                    <a:pt x="5911" y="2973"/>
                    <a:pt x="5913" y="2973"/>
                    <a:pt x="5915" y="2973"/>
                  </a:cubicBezTo>
                  <a:cubicBezTo>
                    <a:pt x="5954" y="2973"/>
                    <a:pt x="6008" y="3095"/>
                    <a:pt x="6040" y="3095"/>
                  </a:cubicBezTo>
                  <a:cubicBezTo>
                    <a:pt x="6046" y="3095"/>
                    <a:pt x="6052" y="3090"/>
                    <a:pt x="6056" y="3079"/>
                  </a:cubicBezTo>
                  <a:cubicBezTo>
                    <a:pt x="6077" y="2979"/>
                    <a:pt x="6072" y="2869"/>
                    <a:pt x="6045" y="2769"/>
                  </a:cubicBezTo>
                  <a:cubicBezTo>
                    <a:pt x="6030" y="2701"/>
                    <a:pt x="6009" y="2664"/>
                    <a:pt x="6030" y="2664"/>
                  </a:cubicBezTo>
                  <a:cubicBezTo>
                    <a:pt x="6061" y="2675"/>
                    <a:pt x="6093" y="2696"/>
                    <a:pt x="6114" y="2722"/>
                  </a:cubicBezTo>
                  <a:cubicBezTo>
                    <a:pt x="6161" y="2780"/>
                    <a:pt x="6220" y="2855"/>
                    <a:pt x="6249" y="2855"/>
                  </a:cubicBezTo>
                  <a:cubicBezTo>
                    <a:pt x="6262" y="2855"/>
                    <a:pt x="6269" y="2840"/>
                    <a:pt x="6266" y="2801"/>
                  </a:cubicBezTo>
                  <a:cubicBezTo>
                    <a:pt x="6261" y="2695"/>
                    <a:pt x="6279" y="2619"/>
                    <a:pt x="6322" y="2619"/>
                  </a:cubicBezTo>
                  <a:cubicBezTo>
                    <a:pt x="6330" y="2619"/>
                    <a:pt x="6339" y="2622"/>
                    <a:pt x="6349" y="2628"/>
                  </a:cubicBezTo>
                  <a:cubicBezTo>
                    <a:pt x="6372" y="2641"/>
                    <a:pt x="6471" y="2852"/>
                    <a:pt x="6493" y="2852"/>
                  </a:cubicBezTo>
                  <a:cubicBezTo>
                    <a:pt x="6496" y="2852"/>
                    <a:pt x="6497" y="2847"/>
                    <a:pt x="6496" y="2837"/>
                  </a:cubicBezTo>
                  <a:cubicBezTo>
                    <a:pt x="6481" y="2659"/>
                    <a:pt x="6308" y="2444"/>
                    <a:pt x="6386" y="2418"/>
                  </a:cubicBezTo>
                  <a:cubicBezTo>
                    <a:pt x="6388" y="2417"/>
                    <a:pt x="6390" y="2417"/>
                    <a:pt x="6392" y="2417"/>
                  </a:cubicBezTo>
                  <a:cubicBezTo>
                    <a:pt x="6467" y="2417"/>
                    <a:pt x="6542" y="2891"/>
                    <a:pt x="6616" y="2891"/>
                  </a:cubicBezTo>
                  <a:cubicBezTo>
                    <a:pt x="6618" y="2891"/>
                    <a:pt x="6620" y="2890"/>
                    <a:pt x="6622" y="2890"/>
                  </a:cubicBezTo>
                  <a:cubicBezTo>
                    <a:pt x="6669" y="2879"/>
                    <a:pt x="6564" y="2696"/>
                    <a:pt x="6575" y="2643"/>
                  </a:cubicBezTo>
                  <a:cubicBezTo>
                    <a:pt x="6582" y="2601"/>
                    <a:pt x="6604" y="2588"/>
                    <a:pt x="6631" y="2588"/>
                  </a:cubicBezTo>
                  <a:cubicBezTo>
                    <a:pt x="6664" y="2588"/>
                    <a:pt x="6704" y="2606"/>
                    <a:pt x="6732" y="2612"/>
                  </a:cubicBezTo>
                  <a:cubicBezTo>
                    <a:pt x="6827" y="2636"/>
                    <a:pt x="6965" y="2736"/>
                    <a:pt x="7057" y="2736"/>
                  </a:cubicBezTo>
                  <a:cubicBezTo>
                    <a:pt x="7088" y="2736"/>
                    <a:pt x="7114" y="2725"/>
                    <a:pt x="7131" y="2696"/>
                  </a:cubicBezTo>
                  <a:cubicBezTo>
                    <a:pt x="7152" y="2659"/>
                    <a:pt x="7115" y="2549"/>
                    <a:pt x="7110" y="2455"/>
                  </a:cubicBezTo>
                  <a:cubicBezTo>
                    <a:pt x="7104" y="2395"/>
                    <a:pt x="7105" y="2372"/>
                    <a:pt x="7109" y="2372"/>
                  </a:cubicBezTo>
                  <a:cubicBezTo>
                    <a:pt x="7122" y="2372"/>
                    <a:pt x="7162" y="2523"/>
                    <a:pt x="7188" y="2565"/>
                  </a:cubicBezTo>
                  <a:cubicBezTo>
                    <a:pt x="7200" y="2585"/>
                    <a:pt x="7211" y="2593"/>
                    <a:pt x="7220" y="2593"/>
                  </a:cubicBezTo>
                  <a:cubicBezTo>
                    <a:pt x="7251" y="2593"/>
                    <a:pt x="7265" y="2493"/>
                    <a:pt x="7257" y="2428"/>
                  </a:cubicBezTo>
                  <a:cubicBezTo>
                    <a:pt x="7225" y="2307"/>
                    <a:pt x="7216" y="2259"/>
                    <a:pt x="7223" y="2259"/>
                  </a:cubicBezTo>
                  <a:cubicBezTo>
                    <a:pt x="7233" y="2259"/>
                    <a:pt x="7273" y="2346"/>
                    <a:pt x="7330" y="2460"/>
                  </a:cubicBezTo>
                  <a:cubicBezTo>
                    <a:pt x="7288" y="2297"/>
                    <a:pt x="7241" y="2140"/>
                    <a:pt x="7188" y="1983"/>
                  </a:cubicBezTo>
                  <a:lnTo>
                    <a:pt x="7188" y="1983"/>
                  </a:lnTo>
                  <a:cubicBezTo>
                    <a:pt x="7209" y="1983"/>
                    <a:pt x="7309" y="2234"/>
                    <a:pt x="7330" y="2287"/>
                  </a:cubicBezTo>
                  <a:cubicBezTo>
                    <a:pt x="7352" y="2329"/>
                    <a:pt x="7367" y="2345"/>
                    <a:pt x="7377" y="2345"/>
                  </a:cubicBezTo>
                  <a:cubicBezTo>
                    <a:pt x="7399" y="2345"/>
                    <a:pt x="7400" y="2277"/>
                    <a:pt x="7403" y="2245"/>
                  </a:cubicBezTo>
                  <a:cubicBezTo>
                    <a:pt x="7413" y="2225"/>
                    <a:pt x="7437" y="2134"/>
                    <a:pt x="7471" y="2134"/>
                  </a:cubicBezTo>
                  <a:cubicBezTo>
                    <a:pt x="7492" y="2134"/>
                    <a:pt x="7517" y="2168"/>
                    <a:pt x="7545" y="2276"/>
                  </a:cubicBezTo>
                  <a:cubicBezTo>
                    <a:pt x="7572" y="2372"/>
                    <a:pt x="7589" y="2407"/>
                    <a:pt x="7600" y="2407"/>
                  </a:cubicBezTo>
                  <a:cubicBezTo>
                    <a:pt x="7628" y="2407"/>
                    <a:pt x="7618" y="2190"/>
                    <a:pt x="7629" y="2172"/>
                  </a:cubicBezTo>
                  <a:cubicBezTo>
                    <a:pt x="7631" y="2167"/>
                    <a:pt x="7634" y="2165"/>
                    <a:pt x="7637" y="2165"/>
                  </a:cubicBezTo>
                  <a:cubicBezTo>
                    <a:pt x="7686" y="2165"/>
                    <a:pt x="7837" y="2573"/>
                    <a:pt x="7871" y="2573"/>
                  </a:cubicBezTo>
                  <a:cubicBezTo>
                    <a:pt x="7878" y="2573"/>
                    <a:pt x="7880" y="2555"/>
                    <a:pt x="7875" y="2512"/>
                  </a:cubicBezTo>
                  <a:cubicBezTo>
                    <a:pt x="7776" y="2250"/>
                    <a:pt x="7550" y="1904"/>
                    <a:pt x="7456" y="1757"/>
                  </a:cubicBezTo>
                  <a:cubicBezTo>
                    <a:pt x="7447" y="1744"/>
                    <a:pt x="7327" y="1563"/>
                    <a:pt x="7310" y="1563"/>
                  </a:cubicBezTo>
                  <a:cubicBezTo>
                    <a:pt x="7306" y="1563"/>
                    <a:pt x="7307" y="1571"/>
                    <a:pt x="7314" y="1590"/>
                  </a:cubicBezTo>
                  <a:cubicBezTo>
                    <a:pt x="7324" y="1654"/>
                    <a:pt x="7324" y="1683"/>
                    <a:pt x="7309" y="1683"/>
                  </a:cubicBezTo>
                  <a:cubicBezTo>
                    <a:pt x="7301" y="1683"/>
                    <a:pt x="7289" y="1674"/>
                    <a:pt x="7272" y="1658"/>
                  </a:cubicBezTo>
                  <a:cubicBezTo>
                    <a:pt x="7229" y="1614"/>
                    <a:pt x="7170" y="1541"/>
                    <a:pt x="7138" y="1541"/>
                  </a:cubicBezTo>
                  <a:close/>
                  <a:moveTo>
                    <a:pt x="14529" y="3366"/>
                  </a:moveTo>
                  <a:cubicBezTo>
                    <a:pt x="14561" y="3366"/>
                    <a:pt x="14586" y="3373"/>
                    <a:pt x="14597" y="3393"/>
                  </a:cubicBezTo>
                  <a:lnTo>
                    <a:pt x="14592" y="3393"/>
                  </a:lnTo>
                  <a:cubicBezTo>
                    <a:pt x="14592" y="3420"/>
                    <a:pt x="14509" y="3433"/>
                    <a:pt x="14436" y="3433"/>
                  </a:cubicBezTo>
                  <a:cubicBezTo>
                    <a:pt x="14380" y="3433"/>
                    <a:pt x="14329" y="3425"/>
                    <a:pt x="14329" y="3409"/>
                  </a:cubicBezTo>
                  <a:cubicBezTo>
                    <a:pt x="14388" y="3392"/>
                    <a:pt x="14470" y="3366"/>
                    <a:pt x="14529" y="3366"/>
                  </a:cubicBezTo>
                  <a:close/>
                  <a:moveTo>
                    <a:pt x="1631" y="3818"/>
                  </a:moveTo>
                  <a:cubicBezTo>
                    <a:pt x="1635" y="3823"/>
                    <a:pt x="1638" y="3828"/>
                    <a:pt x="1642" y="3833"/>
                  </a:cubicBezTo>
                  <a:lnTo>
                    <a:pt x="1642" y="3833"/>
                  </a:lnTo>
                  <a:cubicBezTo>
                    <a:pt x="1639" y="3829"/>
                    <a:pt x="1635" y="3823"/>
                    <a:pt x="1631" y="3818"/>
                  </a:cubicBezTo>
                  <a:close/>
                  <a:moveTo>
                    <a:pt x="3908" y="3393"/>
                  </a:moveTo>
                  <a:cubicBezTo>
                    <a:pt x="3916" y="3393"/>
                    <a:pt x="3929" y="3406"/>
                    <a:pt x="3948" y="3435"/>
                  </a:cubicBezTo>
                  <a:cubicBezTo>
                    <a:pt x="4024" y="3551"/>
                    <a:pt x="4141" y="3837"/>
                    <a:pt x="4098" y="3837"/>
                  </a:cubicBezTo>
                  <a:cubicBezTo>
                    <a:pt x="4090" y="3837"/>
                    <a:pt x="4077" y="3828"/>
                    <a:pt x="4058" y="3807"/>
                  </a:cubicBezTo>
                  <a:cubicBezTo>
                    <a:pt x="4006" y="3734"/>
                    <a:pt x="3969" y="3655"/>
                    <a:pt x="3938" y="3577"/>
                  </a:cubicBezTo>
                  <a:lnTo>
                    <a:pt x="3938" y="3571"/>
                  </a:lnTo>
                  <a:cubicBezTo>
                    <a:pt x="3900" y="3477"/>
                    <a:pt x="3887" y="3393"/>
                    <a:pt x="3908" y="3393"/>
                  </a:cubicBezTo>
                  <a:close/>
                  <a:moveTo>
                    <a:pt x="15142" y="3843"/>
                  </a:moveTo>
                  <a:lnTo>
                    <a:pt x="15153" y="3844"/>
                  </a:lnTo>
                  <a:cubicBezTo>
                    <a:pt x="15149" y="3844"/>
                    <a:pt x="15145" y="3843"/>
                    <a:pt x="15142" y="3843"/>
                  </a:cubicBezTo>
                  <a:close/>
                  <a:moveTo>
                    <a:pt x="3219" y="4064"/>
                  </a:moveTo>
                  <a:lnTo>
                    <a:pt x="3193" y="4069"/>
                  </a:lnTo>
                  <a:lnTo>
                    <a:pt x="3214" y="4201"/>
                  </a:lnTo>
                  <a:cubicBezTo>
                    <a:pt x="3250" y="4257"/>
                    <a:pt x="3274" y="4286"/>
                    <a:pt x="3283" y="4286"/>
                  </a:cubicBezTo>
                  <a:cubicBezTo>
                    <a:pt x="3298" y="4286"/>
                    <a:pt x="3277" y="4213"/>
                    <a:pt x="3219" y="4064"/>
                  </a:cubicBezTo>
                  <a:close/>
                  <a:moveTo>
                    <a:pt x="1521" y="4658"/>
                  </a:moveTo>
                  <a:cubicBezTo>
                    <a:pt x="1571" y="4658"/>
                    <a:pt x="1729" y="4811"/>
                    <a:pt x="1709" y="4835"/>
                  </a:cubicBezTo>
                  <a:cubicBezTo>
                    <a:pt x="1625" y="4793"/>
                    <a:pt x="1494" y="4720"/>
                    <a:pt x="1510" y="4662"/>
                  </a:cubicBezTo>
                  <a:cubicBezTo>
                    <a:pt x="1513" y="4659"/>
                    <a:pt x="1516" y="4658"/>
                    <a:pt x="1521" y="4658"/>
                  </a:cubicBezTo>
                  <a:close/>
                  <a:moveTo>
                    <a:pt x="1152" y="4892"/>
                  </a:moveTo>
                  <a:cubicBezTo>
                    <a:pt x="1207" y="4892"/>
                    <a:pt x="1376" y="5017"/>
                    <a:pt x="1353" y="5045"/>
                  </a:cubicBezTo>
                  <a:cubicBezTo>
                    <a:pt x="1347" y="5054"/>
                    <a:pt x="1335" y="5059"/>
                    <a:pt x="1321" y="5059"/>
                  </a:cubicBezTo>
                  <a:cubicBezTo>
                    <a:pt x="1248" y="5059"/>
                    <a:pt x="1099" y="4955"/>
                    <a:pt x="1138" y="4903"/>
                  </a:cubicBezTo>
                  <a:lnTo>
                    <a:pt x="1138" y="4898"/>
                  </a:lnTo>
                  <a:cubicBezTo>
                    <a:pt x="1141" y="4894"/>
                    <a:pt x="1146" y="4892"/>
                    <a:pt x="1152" y="4892"/>
                  </a:cubicBezTo>
                  <a:close/>
                  <a:moveTo>
                    <a:pt x="1117" y="5469"/>
                  </a:moveTo>
                  <a:lnTo>
                    <a:pt x="1117" y="5469"/>
                  </a:lnTo>
                  <a:cubicBezTo>
                    <a:pt x="1118" y="5470"/>
                    <a:pt x="1119" y="5470"/>
                    <a:pt x="1120" y="5471"/>
                  </a:cubicBezTo>
                  <a:lnTo>
                    <a:pt x="1120" y="5471"/>
                  </a:lnTo>
                  <a:cubicBezTo>
                    <a:pt x="1119" y="5470"/>
                    <a:pt x="1118" y="5470"/>
                    <a:pt x="1117" y="5469"/>
                  </a:cubicBezTo>
                  <a:close/>
                  <a:moveTo>
                    <a:pt x="1321" y="5606"/>
                  </a:moveTo>
                  <a:cubicBezTo>
                    <a:pt x="1321" y="5606"/>
                    <a:pt x="1321" y="5606"/>
                    <a:pt x="1321" y="5606"/>
                  </a:cubicBezTo>
                  <a:lnTo>
                    <a:pt x="1321" y="5606"/>
                  </a:lnTo>
                  <a:cubicBezTo>
                    <a:pt x="1321" y="5606"/>
                    <a:pt x="1321" y="5606"/>
                    <a:pt x="1321" y="5606"/>
                  </a:cubicBezTo>
                  <a:close/>
                  <a:moveTo>
                    <a:pt x="1279" y="6156"/>
                  </a:moveTo>
                  <a:lnTo>
                    <a:pt x="1279" y="6156"/>
                  </a:lnTo>
                  <a:cubicBezTo>
                    <a:pt x="1279" y="6156"/>
                    <a:pt x="1279" y="6156"/>
                    <a:pt x="1279" y="6156"/>
                  </a:cubicBezTo>
                  <a:cubicBezTo>
                    <a:pt x="1279" y="6156"/>
                    <a:pt x="1279" y="6156"/>
                    <a:pt x="1279" y="6156"/>
                  </a:cubicBezTo>
                  <a:close/>
                  <a:moveTo>
                    <a:pt x="13877" y="6396"/>
                  </a:moveTo>
                  <a:cubicBezTo>
                    <a:pt x="13878" y="6396"/>
                    <a:pt x="13878" y="6397"/>
                    <a:pt x="13878" y="6397"/>
                  </a:cubicBezTo>
                  <a:cubicBezTo>
                    <a:pt x="13878" y="6397"/>
                    <a:pt x="13878" y="6396"/>
                    <a:pt x="13877" y="6396"/>
                  </a:cubicBezTo>
                  <a:close/>
                  <a:moveTo>
                    <a:pt x="1058" y="6406"/>
                  </a:moveTo>
                  <a:cubicBezTo>
                    <a:pt x="1003" y="6406"/>
                    <a:pt x="951" y="6412"/>
                    <a:pt x="949" y="6429"/>
                  </a:cubicBezTo>
                  <a:lnTo>
                    <a:pt x="1080" y="6460"/>
                  </a:lnTo>
                  <a:cubicBezTo>
                    <a:pt x="1271" y="6430"/>
                    <a:pt x="1160" y="6406"/>
                    <a:pt x="1058" y="6406"/>
                  </a:cubicBezTo>
                  <a:close/>
                  <a:moveTo>
                    <a:pt x="11210" y="6256"/>
                  </a:moveTo>
                  <a:cubicBezTo>
                    <a:pt x="11257" y="6335"/>
                    <a:pt x="11299" y="6413"/>
                    <a:pt x="11330" y="6492"/>
                  </a:cubicBezTo>
                  <a:cubicBezTo>
                    <a:pt x="11324" y="6498"/>
                    <a:pt x="11318" y="6501"/>
                    <a:pt x="11312" y="6501"/>
                  </a:cubicBezTo>
                  <a:cubicBezTo>
                    <a:pt x="11280" y="6501"/>
                    <a:pt x="11241" y="6420"/>
                    <a:pt x="11184" y="6266"/>
                  </a:cubicBezTo>
                  <a:lnTo>
                    <a:pt x="11210" y="6256"/>
                  </a:lnTo>
                  <a:close/>
                  <a:moveTo>
                    <a:pt x="1125" y="6885"/>
                  </a:moveTo>
                  <a:cubicBezTo>
                    <a:pt x="1125" y="6885"/>
                    <a:pt x="1124" y="6885"/>
                    <a:pt x="1122" y="6885"/>
                  </a:cubicBezTo>
                  <a:lnTo>
                    <a:pt x="1122" y="6885"/>
                  </a:lnTo>
                  <a:cubicBezTo>
                    <a:pt x="1124" y="6885"/>
                    <a:pt x="1126" y="6885"/>
                    <a:pt x="1127" y="6885"/>
                  </a:cubicBezTo>
                  <a:cubicBezTo>
                    <a:pt x="1127" y="6885"/>
                    <a:pt x="1126" y="6885"/>
                    <a:pt x="1125" y="6885"/>
                  </a:cubicBezTo>
                  <a:close/>
                  <a:moveTo>
                    <a:pt x="12247" y="6775"/>
                  </a:moveTo>
                  <a:cubicBezTo>
                    <a:pt x="12221" y="6775"/>
                    <a:pt x="12277" y="7011"/>
                    <a:pt x="12323" y="7011"/>
                  </a:cubicBezTo>
                  <a:cubicBezTo>
                    <a:pt x="12324" y="7011"/>
                    <a:pt x="12325" y="7011"/>
                    <a:pt x="12327" y="7011"/>
                  </a:cubicBezTo>
                  <a:cubicBezTo>
                    <a:pt x="12329" y="7012"/>
                    <a:pt x="12331" y="7012"/>
                    <a:pt x="12333" y="7012"/>
                  </a:cubicBezTo>
                  <a:cubicBezTo>
                    <a:pt x="12346" y="7012"/>
                    <a:pt x="12358" y="7000"/>
                    <a:pt x="12358" y="7000"/>
                  </a:cubicBezTo>
                  <a:cubicBezTo>
                    <a:pt x="12294" y="6831"/>
                    <a:pt x="12261" y="6775"/>
                    <a:pt x="12247" y="6775"/>
                  </a:cubicBezTo>
                  <a:close/>
                  <a:moveTo>
                    <a:pt x="9485" y="7194"/>
                  </a:moveTo>
                  <a:lnTo>
                    <a:pt x="9558" y="7304"/>
                  </a:lnTo>
                  <a:cubicBezTo>
                    <a:pt x="9572" y="7378"/>
                    <a:pt x="9586" y="7451"/>
                    <a:pt x="9565" y="7451"/>
                  </a:cubicBezTo>
                  <a:cubicBezTo>
                    <a:pt x="9561" y="7451"/>
                    <a:pt x="9558" y="7449"/>
                    <a:pt x="9553" y="7446"/>
                  </a:cubicBezTo>
                  <a:cubicBezTo>
                    <a:pt x="9516" y="7357"/>
                    <a:pt x="9459" y="7200"/>
                    <a:pt x="9485" y="7194"/>
                  </a:cubicBezTo>
                  <a:close/>
                  <a:moveTo>
                    <a:pt x="9854" y="7828"/>
                  </a:moveTo>
                  <a:lnTo>
                    <a:pt x="9854" y="7828"/>
                  </a:lnTo>
                  <a:cubicBezTo>
                    <a:pt x="9857" y="7835"/>
                    <a:pt x="9860" y="7843"/>
                    <a:pt x="9862" y="7850"/>
                  </a:cubicBezTo>
                  <a:cubicBezTo>
                    <a:pt x="9860" y="7844"/>
                    <a:pt x="9857" y="7836"/>
                    <a:pt x="9854" y="7828"/>
                  </a:cubicBezTo>
                  <a:close/>
                  <a:moveTo>
                    <a:pt x="5269" y="8143"/>
                  </a:moveTo>
                  <a:cubicBezTo>
                    <a:pt x="5270" y="8146"/>
                    <a:pt x="5271" y="8148"/>
                    <a:pt x="5271" y="8151"/>
                  </a:cubicBezTo>
                  <a:lnTo>
                    <a:pt x="5271" y="8151"/>
                  </a:lnTo>
                  <a:cubicBezTo>
                    <a:pt x="5271" y="8148"/>
                    <a:pt x="5270" y="8146"/>
                    <a:pt x="5269" y="8143"/>
                  </a:cubicBezTo>
                  <a:close/>
                  <a:moveTo>
                    <a:pt x="1671" y="8466"/>
                  </a:moveTo>
                  <a:cubicBezTo>
                    <a:pt x="1669" y="8467"/>
                    <a:pt x="1668" y="8468"/>
                    <a:pt x="1667" y="8468"/>
                  </a:cubicBezTo>
                  <a:cubicBezTo>
                    <a:pt x="1668" y="8468"/>
                    <a:pt x="1669" y="8467"/>
                    <a:pt x="1671" y="8466"/>
                  </a:cubicBezTo>
                  <a:close/>
                  <a:moveTo>
                    <a:pt x="5291" y="8463"/>
                  </a:moveTo>
                  <a:cubicBezTo>
                    <a:pt x="5323" y="8463"/>
                    <a:pt x="5371" y="8503"/>
                    <a:pt x="5395" y="8641"/>
                  </a:cubicBezTo>
                  <a:cubicBezTo>
                    <a:pt x="5413" y="8711"/>
                    <a:pt x="5400" y="8721"/>
                    <a:pt x="5382" y="8721"/>
                  </a:cubicBezTo>
                  <a:cubicBezTo>
                    <a:pt x="5375" y="8721"/>
                    <a:pt x="5368" y="8719"/>
                    <a:pt x="5361" y="8719"/>
                  </a:cubicBezTo>
                  <a:cubicBezTo>
                    <a:pt x="5358" y="8719"/>
                    <a:pt x="5356" y="8720"/>
                    <a:pt x="5353" y="8720"/>
                  </a:cubicBezTo>
                  <a:cubicBezTo>
                    <a:pt x="5317" y="8631"/>
                    <a:pt x="5259" y="8474"/>
                    <a:pt x="5285" y="8463"/>
                  </a:cubicBezTo>
                  <a:cubicBezTo>
                    <a:pt x="5287" y="8463"/>
                    <a:pt x="5289" y="8463"/>
                    <a:pt x="5291" y="8463"/>
                  </a:cubicBezTo>
                  <a:close/>
                  <a:moveTo>
                    <a:pt x="4624" y="9076"/>
                  </a:moveTo>
                  <a:cubicBezTo>
                    <a:pt x="4652" y="9076"/>
                    <a:pt x="4700" y="9117"/>
                    <a:pt x="4729" y="9250"/>
                  </a:cubicBezTo>
                  <a:cubicBezTo>
                    <a:pt x="4744" y="9325"/>
                    <a:pt x="4729" y="9334"/>
                    <a:pt x="4710" y="9334"/>
                  </a:cubicBezTo>
                  <a:cubicBezTo>
                    <a:pt x="4703" y="9334"/>
                    <a:pt x="4696" y="9333"/>
                    <a:pt x="4690" y="9333"/>
                  </a:cubicBezTo>
                  <a:cubicBezTo>
                    <a:pt x="4687" y="9333"/>
                    <a:pt x="4685" y="9333"/>
                    <a:pt x="4682" y="9334"/>
                  </a:cubicBezTo>
                  <a:cubicBezTo>
                    <a:pt x="4651" y="9244"/>
                    <a:pt x="4588" y="9087"/>
                    <a:pt x="4619" y="9077"/>
                  </a:cubicBezTo>
                  <a:cubicBezTo>
                    <a:pt x="4621" y="9076"/>
                    <a:pt x="4622" y="9076"/>
                    <a:pt x="4624" y="9076"/>
                  </a:cubicBezTo>
                  <a:close/>
                  <a:moveTo>
                    <a:pt x="5295" y="9296"/>
                  </a:moveTo>
                  <a:cubicBezTo>
                    <a:pt x="5268" y="9296"/>
                    <a:pt x="5325" y="9533"/>
                    <a:pt x="5370" y="9533"/>
                  </a:cubicBezTo>
                  <a:cubicBezTo>
                    <a:pt x="5372" y="9533"/>
                    <a:pt x="5373" y="9533"/>
                    <a:pt x="5374" y="9533"/>
                  </a:cubicBezTo>
                  <a:cubicBezTo>
                    <a:pt x="5376" y="9534"/>
                    <a:pt x="5377" y="9534"/>
                    <a:pt x="5379" y="9534"/>
                  </a:cubicBezTo>
                  <a:cubicBezTo>
                    <a:pt x="5390" y="9534"/>
                    <a:pt x="5406" y="9522"/>
                    <a:pt x="5406" y="9522"/>
                  </a:cubicBezTo>
                  <a:cubicBezTo>
                    <a:pt x="5341" y="9353"/>
                    <a:pt x="5308" y="9296"/>
                    <a:pt x="5295" y="9296"/>
                  </a:cubicBezTo>
                  <a:close/>
                  <a:moveTo>
                    <a:pt x="5321" y="9772"/>
                  </a:moveTo>
                  <a:cubicBezTo>
                    <a:pt x="5321" y="9773"/>
                    <a:pt x="5322" y="9773"/>
                    <a:pt x="5322" y="9774"/>
                  </a:cubicBezTo>
                  <a:cubicBezTo>
                    <a:pt x="5322" y="9773"/>
                    <a:pt x="5321" y="9773"/>
                    <a:pt x="5321" y="9772"/>
                  </a:cubicBezTo>
                  <a:close/>
                  <a:moveTo>
                    <a:pt x="11622" y="0"/>
                  </a:moveTo>
                  <a:cubicBezTo>
                    <a:pt x="11612" y="0"/>
                    <a:pt x="11602" y="7"/>
                    <a:pt x="11593" y="22"/>
                  </a:cubicBezTo>
                  <a:cubicBezTo>
                    <a:pt x="11577" y="48"/>
                    <a:pt x="11624" y="211"/>
                    <a:pt x="11582" y="289"/>
                  </a:cubicBezTo>
                  <a:cubicBezTo>
                    <a:pt x="11569" y="321"/>
                    <a:pt x="11552" y="332"/>
                    <a:pt x="11534" y="332"/>
                  </a:cubicBezTo>
                  <a:cubicBezTo>
                    <a:pt x="11517" y="332"/>
                    <a:pt x="11498" y="321"/>
                    <a:pt x="11482" y="305"/>
                  </a:cubicBezTo>
                  <a:cubicBezTo>
                    <a:pt x="11452" y="275"/>
                    <a:pt x="11422" y="126"/>
                    <a:pt x="11386" y="126"/>
                  </a:cubicBezTo>
                  <a:cubicBezTo>
                    <a:pt x="11385" y="126"/>
                    <a:pt x="11384" y="126"/>
                    <a:pt x="11383" y="127"/>
                  </a:cubicBezTo>
                  <a:cubicBezTo>
                    <a:pt x="11342" y="140"/>
                    <a:pt x="11348" y="350"/>
                    <a:pt x="11314" y="350"/>
                  </a:cubicBezTo>
                  <a:cubicBezTo>
                    <a:pt x="11309" y="350"/>
                    <a:pt x="11302" y="345"/>
                    <a:pt x="11294" y="331"/>
                  </a:cubicBezTo>
                  <a:cubicBezTo>
                    <a:pt x="11272" y="292"/>
                    <a:pt x="11247" y="69"/>
                    <a:pt x="11224" y="69"/>
                  </a:cubicBezTo>
                  <a:cubicBezTo>
                    <a:pt x="11219" y="69"/>
                    <a:pt x="11214" y="78"/>
                    <a:pt x="11210" y="100"/>
                  </a:cubicBezTo>
                  <a:cubicBezTo>
                    <a:pt x="11178" y="232"/>
                    <a:pt x="11210" y="520"/>
                    <a:pt x="11147" y="525"/>
                  </a:cubicBezTo>
                  <a:lnTo>
                    <a:pt x="11126" y="363"/>
                  </a:lnTo>
                  <a:cubicBezTo>
                    <a:pt x="11110" y="289"/>
                    <a:pt x="11110" y="253"/>
                    <a:pt x="11126" y="247"/>
                  </a:cubicBezTo>
                  <a:cubicBezTo>
                    <a:pt x="11126" y="238"/>
                    <a:pt x="11124" y="234"/>
                    <a:pt x="11120" y="234"/>
                  </a:cubicBezTo>
                  <a:cubicBezTo>
                    <a:pt x="11098" y="234"/>
                    <a:pt x="11025" y="363"/>
                    <a:pt x="11016" y="368"/>
                  </a:cubicBezTo>
                  <a:cubicBezTo>
                    <a:pt x="11013" y="369"/>
                    <a:pt x="11010" y="370"/>
                    <a:pt x="11007" y="370"/>
                  </a:cubicBezTo>
                  <a:cubicBezTo>
                    <a:pt x="10979" y="370"/>
                    <a:pt x="10948" y="295"/>
                    <a:pt x="10924" y="295"/>
                  </a:cubicBezTo>
                  <a:cubicBezTo>
                    <a:pt x="10919" y="295"/>
                    <a:pt x="10915" y="298"/>
                    <a:pt x="10911" y="305"/>
                  </a:cubicBezTo>
                  <a:cubicBezTo>
                    <a:pt x="10879" y="347"/>
                    <a:pt x="10890" y="420"/>
                    <a:pt x="10843" y="431"/>
                  </a:cubicBezTo>
                  <a:cubicBezTo>
                    <a:pt x="10833" y="432"/>
                    <a:pt x="10825" y="433"/>
                    <a:pt x="10818" y="433"/>
                  </a:cubicBezTo>
                  <a:cubicBezTo>
                    <a:pt x="10792" y="433"/>
                    <a:pt x="10772" y="422"/>
                    <a:pt x="10727" y="373"/>
                  </a:cubicBezTo>
                  <a:cubicBezTo>
                    <a:pt x="10715" y="359"/>
                    <a:pt x="10706" y="354"/>
                    <a:pt x="10699" y="354"/>
                  </a:cubicBezTo>
                  <a:cubicBezTo>
                    <a:pt x="10655" y="354"/>
                    <a:pt x="10684" y="558"/>
                    <a:pt x="10644" y="567"/>
                  </a:cubicBezTo>
                  <a:cubicBezTo>
                    <a:pt x="10642" y="568"/>
                    <a:pt x="10641" y="568"/>
                    <a:pt x="10639" y="568"/>
                  </a:cubicBezTo>
                  <a:cubicBezTo>
                    <a:pt x="10592" y="568"/>
                    <a:pt x="10491" y="320"/>
                    <a:pt x="10438" y="320"/>
                  </a:cubicBezTo>
                  <a:cubicBezTo>
                    <a:pt x="10437" y="320"/>
                    <a:pt x="10435" y="320"/>
                    <a:pt x="10434" y="321"/>
                  </a:cubicBezTo>
                  <a:cubicBezTo>
                    <a:pt x="10392" y="331"/>
                    <a:pt x="10439" y="546"/>
                    <a:pt x="10423" y="604"/>
                  </a:cubicBezTo>
                  <a:cubicBezTo>
                    <a:pt x="10421" y="612"/>
                    <a:pt x="10417" y="616"/>
                    <a:pt x="10413" y="616"/>
                  </a:cubicBezTo>
                  <a:cubicBezTo>
                    <a:pt x="10372" y="616"/>
                    <a:pt x="10257" y="259"/>
                    <a:pt x="10224" y="174"/>
                  </a:cubicBezTo>
                  <a:lnTo>
                    <a:pt x="10224" y="174"/>
                  </a:lnTo>
                  <a:lnTo>
                    <a:pt x="10287" y="536"/>
                  </a:lnTo>
                  <a:cubicBezTo>
                    <a:pt x="10311" y="645"/>
                    <a:pt x="10316" y="687"/>
                    <a:pt x="10309" y="687"/>
                  </a:cubicBezTo>
                  <a:cubicBezTo>
                    <a:pt x="10294" y="687"/>
                    <a:pt x="10230" y="515"/>
                    <a:pt x="10177" y="378"/>
                  </a:cubicBezTo>
                  <a:lnTo>
                    <a:pt x="10177" y="378"/>
                  </a:lnTo>
                  <a:cubicBezTo>
                    <a:pt x="10287" y="677"/>
                    <a:pt x="10098" y="499"/>
                    <a:pt x="10187" y="735"/>
                  </a:cubicBezTo>
                  <a:cubicBezTo>
                    <a:pt x="10119" y="635"/>
                    <a:pt x="10056" y="515"/>
                    <a:pt x="10009" y="515"/>
                  </a:cubicBezTo>
                  <a:cubicBezTo>
                    <a:pt x="10067" y="667"/>
                    <a:pt x="10035" y="635"/>
                    <a:pt x="10009" y="651"/>
                  </a:cubicBezTo>
                  <a:cubicBezTo>
                    <a:pt x="9972" y="677"/>
                    <a:pt x="10025" y="887"/>
                    <a:pt x="9988" y="897"/>
                  </a:cubicBezTo>
                  <a:cubicBezTo>
                    <a:pt x="9988" y="897"/>
                    <a:pt x="9798" y="545"/>
                    <a:pt x="9761" y="545"/>
                  </a:cubicBezTo>
                  <a:cubicBezTo>
                    <a:pt x="9753" y="545"/>
                    <a:pt x="9752" y="562"/>
                    <a:pt x="9763" y="604"/>
                  </a:cubicBezTo>
                  <a:cubicBezTo>
                    <a:pt x="9781" y="676"/>
                    <a:pt x="9952" y="1036"/>
                    <a:pt x="9927" y="1036"/>
                  </a:cubicBezTo>
                  <a:cubicBezTo>
                    <a:pt x="9923" y="1036"/>
                    <a:pt x="9914" y="1027"/>
                    <a:pt x="9899" y="1008"/>
                  </a:cubicBezTo>
                  <a:cubicBezTo>
                    <a:pt x="9861" y="951"/>
                    <a:pt x="9831" y="895"/>
                    <a:pt x="9817" y="895"/>
                  </a:cubicBezTo>
                  <a:cubicBezTo>
                    <a:pt x="9808" y="895"/>
                    <a:pt x="9807" y="919"/>
                    <a:pt x="9815" y="981"/>
                  </a:cubicBezTo>
                  <a:cubicBezTo>
                    <a:pt x="9836" y="1044"/>
                    <a:pt x="9847" y="1107"/>
                    <a:pt x="9857" y="1170"/>
                  </a:cubicBezTo>
                  <a:cubicBezTo>
                    <a:pt x="9794" y="1055"/>
                    <a:pt x="9742" y="761"/>
                    <a:pt x="9700" y="693"/>
                  </a:cubicBezTo>
                  <a:cubicBezTo>
                    <a:pt x="9699" y="691"/>
                    <a:pt x="9698" y="691"/>
                    <a:pt x="9697" y="691"/>
                  </a:cubicBezTo>
                  <a:lnTo>
                    <a:pt x="9697" y="691"/>
                  </a:lnTo>
                  <a:cubicBezTo>
                    <a:pt x="9687" y="691"/>
                    <a:pt x="9705" y="808"/>
                    <a:pt x="9705" y="808"/>
                  </a:cubicBezTo>
                  <a:cubicBezTo>
                    <a:pt x="9716" y="897"/>
                    <a:pt x="9700" y="882"/>
                    <a:pt x="9679" y="887"/>
                  </a:cubicBezTo>
                  <a:cubicBezTo>
                    <a:pt x="9700" y="882"/>
                    <a:pt x="9653" y="787"/>
                    <a:pt x="9626" y="714"/>
                  </a:cubicBezTo>
                  <a:lnTo>
                    <a:pt x="9626" y="714"/>
                  </a:lnTo>
                  <a:cubicBezTo>
                    <a:pt x="9645" y="767"/>
                    <a:pt x="9641" y="779"/>
                    <a:pt x="9630" y="779"/>
                  </a:cubicBezTo>
                  <a:cubicBezTo>
                    <a:pt x="9620" y="779"/>
                    <a:pt x="9605" y="770"/>
                    <a:pt x="9594" y="770"/>
                  </a:cubicBezTo>
                  <a:cubicBezTo>
                    <a:pt x="9590" y="770"/>
                    <a:pt x="9586" y="771"/>
                    <a:pt x="9584" y="777"/>
                  </a:cubicBezTo>
                  <a:cubicBezTo>
                    <a:pt x="9600" y="814"/>
                    <a:pt x="9616" y="850"/>
                    <a:pt x="9621" y="887"/>
                  </a:cubicBezTo>
                  <a:cubicBezTo>
                    <a:pt x="9619" y="920"/>
                    <a:pt x="9608" y="942"/>
                    <a:pt x="9591" y="942"/>
                  </a:cubicBezTo>
                  <a:cubicBezTo>
                    <a:pt x="9572" y="942"/>
                    <a:pt x="9545" y="911"/>
                    <a:pt x="9516" y="835"/>
                  </a:cubicBezTo>
                  <a:cubicBezTo>
                    <a:pt x="9477" y="735"/>
                    <a:pt x="9435" y="686"/>
                    <a:pt x="9412" y="686"/>
                  </a:cubicBezTo>
                  <a:cubicBezTo>
                    <a:pt x="9389" y="686"/>
                    <a:pt x="9385" y="735"/>
                    <a:pt x="9422" y="829"/>
                  </a:cubicBezTo>
                  <a:cubicBezTo>
                    <a:pt x="9418" y="840"/>
                    <a:pt x="9408" y="842"/>
                    <a:pt x="9397" y="842"/>
                  </a:cubicBezTo>
                  <a:cubicBezTo>
                    <a:pt x="9392" y="842"/>
                    <a:pt x="9387" y="842"/>
                    <a:pt x="9383" y="842"/>
                  </a:cubicBezTo>
                  <a:cubicBezTo>
                    <a:pt x="9356" y="842"/>
                    <a:pt x="9334" y="851"/>
                    <a:pt x="9380" y="976"/>
                  </a:cubicBezTo>
                  <a:cubicBezTo>
                    <a:pt x="9309" y="901"/>
                    <a:pt x="9158" y="715"/>
                    <a:pt x="9092" y="715"/>
                  </a:cubicBezTo>
                  <a:cubicBezTo>
                    <a:pt x="9056" y="715"/>
                    <a:pt x="9046" y="770"/>
                    <a:pt x="9086" y="929"/>
                  </a:cubicBezTo>
                  <a:cubicBezTo>
                    <a:pt x="9009" y="716"/>
                    <a:pt x="8975" y="640"/>
                    <a:pt x="8963" y="640"/>
                  </a:cubicBezTo>
                  <a:cubicBezTo>
                    <a:pt x="8935" y="640"/>
                    <a:pt x="9058" y="1128"/>
                    <a:pt x="9029" y="1128"/>
                  </a:cubicBezTo>
                  <a:cubicBezTo>
                    <a:pt x="9026" y="1128"/>
                    <a:pt x="9023" y="1125"/>
                    <a:pt x="9018" y="1118"/>
                  </a:cubicBezTo>
                  <a:cubicBezTo>
                    <a:pt x="8967" y="1035"/>
                    <a:pt x="8889" y="854"/>
                    <a:pt x="8860" y="854"/>
                  </a:cubicBezTo>
                  <a:cubicBezTo>
                    <a:pt x="8851" y="854"/>
                    <a:pt x="8847" y="874"/>
                    <a:pt x="8850" y="924"/>
                  </a:cubicBezTo>
                  <a:lnTo>
                    <a:pt x="8966" y="1437"/>
                  </a:lnTo>
                  <a:cubicBezTo>
                    <a:pt x="8894" y="1312"/>
                    <a:pt x="8857" y="1139"/>
                    <a:pt x="8814" y="1139"/>
                  </a:cubicBezTo>
                  <a:cubicBezTo>
                    <a:pt x="8807" y="1139"/>
                    <a:pt x="8800" y="1144"/>
                    <a:pt x="8793" y="1154"/>
                  </a:cubicBezTo>
                  <a:cubicBezTo>
                    <a:pt x="8761" y="1202"/>
                    <a:pt x="8877" y="1401"/>
                    <a:pt x="8829" y="1417"/>
                  </a:cubicBezTo>
                  <a:cubicBezTo>
                    <a:pt x="8787" y="1306"/>
                    <a:pt x="8698" y="1023"/>
                    <a:pt x="8646" y="950"/>
                  </a:cubicBezTo>
                  <a:cubicBezTo>
                    <a:pt x="8633" y="934"/>
                    <a:pt x="8621" y="927"/>
                    <a:pt x="8611" y="927"/>
                  </a:cubicBezTo>
                  <a:cubicBezTo>
                    <a:pt x="8585" y="927"/>
                    <a:pt x="8575" y="980"/>
                    <a:pt x="8609" y="1076"/>
                  </a:cubicBezTo>
                  <a:cubicBezTo>
                    <a:pt x="8641" y="1139"/>
                    <a:pt x="8614" y="1207"/>
                    <a:pt x="8557" y="1243"/>
                  </a:cubicBezTo>
                  <a:cubicBezTo>
                    <a:pt x="8544" y="1251"/>
                    <a:pt x="8522" y="1270"/>
                    <a:pt x="8495" y="1270"/>
                  </a:cubicBezTo>
                  <a:cubicBezTo>
                    <a:pt x="8467" y="1270"/>
                    <a:pt x="8434" y="1250"/>
                    <a:pt x="8400" y="1175"/>
                  </a:cubicBezTo>
                  <a:cubicBezTo>
                    <a:pt x="8339" y="1043"/>
                    <a:pt x="8283" y="950"/>
                    <a:pt x="8252" y="950"/>
                  </a:cubicBezTo>
                  <a:cubicBezTo>
                    <a:pt x="8237" y="950"/>
                    <a:pt x="8228" y="971"/>
                    <a:pt x="8226" y="1018"/>
                  </a:cubicBezTo>
                  <a:cubicBezTo>
                    <a:pt x="8226" y="1091"/>
                    <a:pt x="8279" y="1233"/>
                    <a:pt x="8258" y="1270"/>
                  </a:cubicBezTo>
                  <a:cubicBezTo>
                    <a:pt x="8252" y="1277"/>
                    <a:pt x="8245" y="1280"/>
                    <a:pt x="8236" y="1280"/>
                  </a:cubicBezTo>
                  <a:cubicBezTo>
                    <a:pt x="8208" y="1280"/>
                    <a:pt x="8170" y="1246"/>
                    <a:pt x="8137" y="1217"/>
                  </a:cubicBezTo>
                  <a:cubicBezTo>
                    <a:pt x="8137" y="1217"/>
                    <a:pt x="8052" y="1172"/>
                    <a:pt x="8012" y="1172"/>
                  </a:cubicBezTo>
                  <a:cubicBezTo>
                    <a:pt x="7994" y="1172"/>
                    <a:pt x="7984" y="1181"/>
                    <a:pt x="7996" y="1207"/>
                  </a:cubicBezTo>
                  <a:cubicBezTo>
                    <a:pt x="8064" y="1347"/>
                    <a:pt x="8060" y="1384"/>
                    <a:pt x="8031" y="1384"/>
                  </a:cubicBezTo>
                  <a:cubicBezTo>
                    <a:pt x="7998" y="1384"/>
                    <a:pt x="7934" y="1335"/>
                    <a:pt x="7912" y="1333"/>
                  </a:cubicBezTo>
                  <a:cubicBezTo>
                    <a:pt x="7904" y="1330"/>
                    <a:pt x="7897" y="1329"/>
                    <a:pt x="7890" y="1329"/>
                  </a:cubicBezTo>
                  <a:cubicBezTo>
                    <a:pt x="7863" y="1329"/>
                    <a:pt x="7839" y="1344"/>
                    <a:pt x="7823" y="1369"/>
                  </a:cubicBezTo>
                  <a:cubicBezTo>
                    <a:pt x="7802" y="1401"/>
                    <a:pt x="7812" y="1411"/>
                    <a:pt x="7839" y="1469"/>
                  </a:cubicBezTo>
                  <a:cubicBezTo>
                    <a:pt x="7849" y="1490"/>
                    <a:pt x="7845" y="1497"/>
                    <a:pt x="7836" y="1497"/>
                  </a:cubicBezTo>
                  <a:cubicBezTo>
                    <a:pt x="7818" y="1497"/>
                    <a:pt x="7776" y="1469"/>
                    <a:pt x="7776" y="1469"/>
                  </a:cubicBezTo>
                  <a:cubicBezTo>
                    <a:pt x="7755" y="1474"/>
                    <a:pt x="7739" y="1495"/>
                    <a:pt x="7728" y="1521"/>
                  </a:cubicBezTo>
                  <a:cubicBezTo>
                    <a:pt x="7721" y="1547"/>
                    <a:pt x="7719" y="1646"/>
                    <a:pt x="7695" y="1646"/>
                  </a:cubicBezTo>
                  <a:cubicBezTo>
                    <a:pt x="7685" y="1646"/>
                    <a:pt x="7671" y="1627"/>
                    <a:pt x="7650" y="1574"/>
                  </a:cubicBezTo>
                  <a:cubicBezTo>
                    <a:pt x="7598" y="1446"/>
                    <a:pt x="7553" y="1398"/>
                    <a:pt x="7524" y="1398"/>
                  </a:cubicBezTo>
                  <a:cubicBezTo>
                    <a:pt x="7509" y="1398"/>
                    <a:pt x="7498" y="1411"/>
                    <a:pt x="7492" y="1432"/>
                  </a:cubicBezTo>
                  <a:cubicBezTo>
                    <a:pt x="7477" y="1495"/>
                    <a:pt x="7582" y="1663"/>
                    <a:pt x="7534" y="1679"/>
                  </a:cubicBezTo>
                  <a:cubicBezTo>
                    <a:pt x="7489" y="1553"/>
                    <a:pt x="7454" y="1437"/>
                    <a:pt x="7418" y="1437"/>
                  </a:cubicBezTo>
                  <a:cubicBezTo>
                    <a:pt x="7417" y="1437"/>
                    <a:pt x="7415" y="1437"/>
                    <a:pt x="7414" y="1437"/>
                  </a:cubicBezTo>
                  <a:cubicBezTo>
                    <a:pt x="7351" y="1448"/>
                    <a:pt x="7650" y="1951"/>
                    <a:pt x="7702" y="1983"/>
                  </a:cubicBezTo>
                  <a:cubicBezTo>
                    <a:pt x="7711" y="1989"/>
                    <a:pt x="7719" y="1991"/>
                    <a:pt x="7727" y="1991"/>
                  </a:cubicBezTo>
                  <a:cubicBezTo>
                    <a:pt x="7740" y="1991"/>
                    <a:pt x="7751" y="1985"/>
                    <a:pt x="7763" y="1985"/>
                  </a:cubicBezTo>
                  <a:cubicBezTo>
                    <a:pt x="7785" y="1985"/>
                    <a:pt x="7810" y="2005"/>
                    <a:pt x="7849" y="2114"/>
                  </a:cubicBezTo>
                  <a:cubicBezTo>
                    <a:pt x="7853" y="2118"/>
                    <a:pt x="7857" y="2119"/>
                    <a:pt x="7861" y="2119"/>
                  </a:cubicBezTo>
                  <a:cubicBezTo>
                    <a:pt x="7876" y="2119"/>
                    <a:pt x="7889" y="2100"/>
                    <a:pt x="7906" y="2100"/>
                  </a:cubicBezTo>
                  <a:cubicBezTo>
                    <a:pt x="7924" y="2100"/>
                    <a:pt x="7946" y="2122"/>
                    <a:pt x="7980" y="2213"/>
                  </a:cubicBezTo>
                  <a:cubicBezTo>
                    <a:pt x="7954" y="2130"/>
                    <a:pt x="7802" y="1820"/>
                    <a:pt x="7833" y="1794"/>
                  </a:cubicBezTo>
                  <a:cubicBezTo>
                    <a:pt x="7835" y="1793"/>
                    <a:pt x="7836" y="1792"/>
                    <a:pt x="7838" y="1792"/>
                  </a:cubicBezTo>
                  <a:cubicBezTo>
                    <a:pt x="7871" y="1792"/>
                    <a:pt x="7985" y="2004"/>
                    <a:pt x="8018" y="2004"/>
                  </a:cubicBezTo>
                  <a:cubicBezTo>
                    <a:pt x="8024" y="2004"/>
                    <a:pt x="8027" y="1998"/>
                    <a:pt x="8027" y="1983"/>
                  </a:cubicBezTo>
                  <a:cubicBezTo>
                    <a:pt x="8012" y="1925"/>
                    <a:pt x="7985" y="1862"/>
                    <a:pt x="7959" y="1810"/>
                  </a:cubicBezTo>
                  <a:cubicBezTo>
                    <a:pt x="7907" y="1679"/>
                    <a:pt x="7949" y="1679"/>
                    <a:pt x="7964" y="1668"/>
                  </a:cubicBezTo>
                  <a:cubicBezTo>
                    <a:pt x="7966" y="1668"/>
                    <a:pt x="7967" y="1668"/>
                    <a:pt x="7969" y="1668"/>
                  </a:cubicBezTo>
                  <a:cubicBezTo>
                    <a:pt x="7995" y="1668"/>
                    <a:pt x="8072" y="1710"/>
                    <a:pt x="8116" y="1883"/>
                  </a:cubicBezTo>
                  <a:cubicBezTo>
                    <a:pt x="8153" y="2035"/>
                    <a:pt x="8064" y="2072"/>
                    <a:pt x="8158" y="2261"/>
                  </a:cubicBezTo>
                  <a:cubicBezTo>
                    <a:pt x="8205" y="2357"/>
                    <a:pt x="8235" y="2397"/>
                    <a:pt x="8250" y="2397"/>
                  </a:cubicBezTo>
                  <a:cubicBezTo>
                    <a:pt x="8269" y="2397"/>
                    <a:pt x="8262" y="2324"/>
                    <a:pt x="8232" y="2219"/>
                  </a:cubicBezTo>
                  <a:cubicBezTo>
                    <a:pt x="8200" y="2105"/>
                    <a:pt x="8220" y="2050"/>
                    <a:pt x="8261" y="2050"/>
                  </a:cubicBezTo>
                  <a:cubicBezTo>
                    <a:pt x="8303" y="2050"/>
                    <a:pt x="8368" y="2111"/>
                    <a:pt x="8420" y="2226"/>
                  </a:cubicBezTo>
                  <a:lnTo>
                    <a:pt x="8420" y="2226"/>
                  </a:lnTo>
                  <a:cubicBezTo>
                    <a:pt x="8384" y="2139"/>
                    <a:pt x="8323" y="1985"/>
                    <a:pt x="8337" y="1967"/>
                  </a:cubicBezTo>
                  <a:cubicBezTo>
                    <a:pt x="8357" y="1952"/>
                    <a:pt x="8398" y="1921"/>
                    <a:pt x="8346" y="1783"/>
                  </a:cubicBezTo>
                  <a:lnTo>
                    <a:pt x="8346" y="1783"/>
                  </a:lnTo>
                  <a:cubicBezTo>
                    <a:pt x="8419" y="1971"/>
                    <a:pt x="8523" y="2014"/>
                    <a:pt x="8602" y="2014"/>
                  </a:cubicBezTo>
                  <a:cubicBezTo>
                    <a:pt x="8652" y="2014"/>
                    <a:pt x="8693" y="1996"/>
                    <a:pt x="8709" y="1988"/>
                  </a:cubicBezTo>
                  <a:cubicBezTo>
                    <a:pt x="8798" y="1941"/>
                    <a:pt x="8787" y="1736"/>
                    <a:pt x="8746" y="1437"/>
                  </a:cubicBezTo>
                  <a:lnTo>
                    <a:pt x="8746" y="1437"/>
                  </a:lnTo>
                  <a:cubicBezTo>
                    <a:pt x="8751" y="1474"/>
                    <a:pt x="8798" y="1778"/>
                    <a:pt x="8850" y="1846"/>
                  </a:cubicBezTo>
                  <a:lnTo>
                    <a:pt x="8871" y="1804"/>
                  </a:lnTo>
                  <a:cubicBezTo>
                    <a:pt x="8875" y="1803"/>
                    <a:pt x="8877" y="1802"/>
                    <a:pt x="8878" y="1802"/>
                  </a:cubicBezTo>
                  <a:cubicBezTo>
                    <a:pt x="8883" y="1802"/>
                    <a:pt x="8882" y="1816"/>
                    <a:pt x="8919" y="1894"/>
                  </a:cubicBezTo>
                  <a:cubicBezTo>
                    <a:pt x="8955" y="1971"/>
                    <a:pt x="8989" y="2024"/>
                    <a:pt x="9002" y="2024"/>
                  </a:cubicBezTo>
                  <a:cubicBezTo>
                    <a:pt x="9014" y="2024"/>
                    <a:pt x="9008" y="1982"/>
                    <a:pt x="8971" y="1878"/>
                  </a:cubicBezTo>
                  <a:cubicBezTo>
                    <a:pt x="8919" y="1736"/>
                    <a:pt x="8887" y="1668"/>
                    <a:pt x="8924" y="1652"/>
                  </a:cubicBezTo>
                  <a:cubicBezTo>
                    <a:pt x="8934" y="1649"/>
                    <a:pt x="8945" y="1642"/>
                    <a:pt x="8959" y="1642"/>
                  </a:cubicBezTo>
                  <a:cubicBezTo>
                    <a:pt x="8968" y="1642"/>
                    <a:pt x="8977" y="1645"/>
                    <a:pt x="8987" y="1652"/>
                  </a:cubicBezTo>
                  <a:cubicBezTo>
                    <a:pt x="9013" y="1679"/>
                    <a:pt x="9034" y="1715"/>
                    <a:pt x="9050" y="1752"/>
                  </a:cubicBezTo>
                  <a:lnTo>
                    <a:pt x="9149" y="1721"/>
                  </a:lnTo>
                  <a:cubicBezTo>
                    <a:pt x="9201" y="1700"/>
                    <a:pt x="9031" y="1286"/>
                    <a:pt x="9008" y="1285"/>
                  </a:cubicBezTo>
                  <a:lnTo>
                    <a:pt x="9008" y="1285"/>
                  </a:lnTo>
                  <a:cubicBezTo>
                    <a:pt x="9008" y="1285"/>
                    <a:pt x="9008" y="1285"/>
                    <a:pt x="9008" y="1285"/>
                  </a:cubicBezTo>
                  <a:cubicBezTo>
                    <a:pt x="9042" y="1285"/>
                    <a:pt x="9244" y="1642"/>
                    <a:pt x="9301" y="1710"/>
                  </a:cubicBezTo>
                  <a:cubicBezTo>
                    <a:pt x="9325" y="1738"/>
                    <a:pt x="9345" y="1756"/>
                    <a:pt x="9353" y="1756"/>
                  </a:cubicBezTo>
                  <a:cubicBezTo>
                    <a:pt x="9364" y="1756"/>
                    <a:pt x="9354" y="1721"/>
                    <a:pt x="9301" y="1631"/>
                  </a:cubicBezTo>
                  <a:cubicBezTo>
                    <a:pt x="9257" y="1556"/>
                    <a:pt x="9163" y="1371"/>
                    <a:pt x="9194" y="1371"/>
                  </a:cubicBezTo>
                  <a:cubicBezTo>
                    <a:pt x="9199" y="1371"/>
                    <a:pt x="9208" y="1377"/>
                    <a:pt x="9223" y="1390"/>
                  </a:cubicBezTo>
                  <a:cubicBezTo>
                    <a:pt x="9286" y="1458"/>
                    <a:pt x="9338" y="1527"/>
                    <a:pt x="9385" y="1605"/>
                  </a:cubicBezTo>
                  <a:lnTo>
                    <a:pt x="9453" y="1700"/>
                  </a:lnTo>
                  <a:cubicBezTo>
                    <a:pt x="9453" y="1700"/>
                    <a:pt x="9322" y="1406"/>
                    <a:pt x="9307" y="1348"/>
                  </a:cubicBezTo>
                  <a:cubicBezTo>
                    <a:pt x="9305" y="1341"/>
                    <a:pt x="9306" y="1338"/>
                    <a:pt x="9308" y="1338"/>
                  </a:cubicBezTo>
                  <a:cubicBezTo>
                    <a:pt x="9327" y="1338"/>
                    <a:pt x="9492" y="1623"/>
                    <a:pt x="9506" y="1647"/>
                  </a:cubicBezTo>
                  <a:cubicBezTo>
                    <a:pt x="9559" y="1733"/>
                    <a:pt x="9582" y="1767"/>
                    <a:pt x="9586" y="1767"/>
                  </a:cubicBezTo>
                  <a:cubicBezTo>
                    <a:pt x="9601" y="1767"/>
                    <a:pt x="9359" y="1318"/>
                    <a:pt x="9359" y="1301"/>
                  </a:cubicBezTo>
                  <a:cubicBezTo>
                    <a:pt x="9358" y="1296"/>
                    <a:pt x="9359" y="1294"/>
                    <a:pt x="9361" y="1294"/>
                  </a:cubicBezTo>
                  <a:cubicBezTo>
                    <a:pt x="9379" y="1294"/>
                    <a:pt x="9504" y="1489"/>
                    <a:pt x="9529" y="1489"/>
                  </a:cubicBezTo>
                  <a:cubicBezTo>
                    <a:pt x="9537" y="1489"/>
                    <a:pt x="9535" y="1469"/>
                    <a:pt x="9516" y="1417"/>
                  </a:cubicBezTo>
                  <a:lnTo>
                    <a:pt x="9516" y="1417"/>
                  </a:lnTo>
                  <a:cubicBezTo>
                    <a:pt x="9552" y="1517"/>
                    <a:pt x="9603" y="1547"/>
                    <a:pt x="9653" y="1547"/>
                  </a:cubicBezTo>
                  <a:cubicBezTo>
                    <a:pt x="9719" y="1547"/>
                    <a:pt x="9781" y="1494"/>
                    <a:pt x="9799" y="1485"/>
                  </a:cubicBezTo>
                  <a:cubicBezTo>
                    <a:pt x="9831" y="1469"/>
                    <a:pt x="9841" y="1364"/>
                    <a:pt x="9868" y="1317"/>
                  </a:cubicBezTo>
                  <a:cubicBezTo>
                    <a:pt x="9869" y="1314"/>
                    <a:pt x="9871" y="1313"/>
                    <a:pt x="9874" y="1313"/>
                  </a:cubicBezTo>
                  <a:cubicBezTo>
                    <a:pt x="9899" y="1313"/>
                    <a:pt x="9962" y="1433"/>
                    <a:pt x="9982" y="1433"/>
                  </a:cubicBezTo>
                  <a:cubicBezTo>
                    <a:pt x="9987" y="1433"/>
                    <a:pt x="9989" y="1426"/>
                    <a:pt x="9988" y="1411"/>
                  </a:cubicBezTo>
                  <a:cubicBezTo>
                    <a:pt x="9983" y="1364"/>
                    <a:pt x="9936" y="1144"/>
                    <a:pt x="9957" y="1139"/>
                  </a:cubicBezTo>
                  <a:lnTo>
                    <a:pt x="9957" y="1139"/>
                  </a:lnTo>
                  <a:cubicBezTo>
                    <a:pt x="9957" y="1139"/>
                    <a:pt x="10067" y="1583"/>
                    <a:pt x="10087" y="1583"/>
                  </a:cubicBezTo>
                  <a:cubicBezTo>
                    <a:pt x="10091" y="1583"/>
                    <a:pt x="10092" y="1567"/>
                    <a:pt x="10088" y="1527"/>
                  </a:cubicBezTo>
                  <a:cubicBezTo>
                    <a:pt x="10077" y="1417"/>
                    <a:pt x="10135" y="1437"/>
                    <a:pt x="10062" y="1243"/>
                  </a:cubicBezTo>
                  <a:cubicBezTo>
                    <a:pt x="10041" y="1185"/>
                    <a:pt x="10044" y="1171"/>
                    <a:pt x="10054" y="1171"/>
                  </a:cubicBezTo>
                  <a:cubicBezTo>
                    <a:pt x="10063" y="1171"/>
                    <a:pt x="10077" y="1181"/>
                    <a:pt x="10085" y="1181"/>
                  </a:cubicBezTo>
                  <a:cubicBezTo>
                    <a:pt x="10095" y="1181"/>
                    <a:pt x="10097" y="1168"/>
                    <a:pt x="10077" y="1112"/>
                  </a:cubicBezTo>
                  <a:lnTo>
                    <a:pt x="10077" y="1112"/>
                  </a:lnTo>
                  <a:cubicBezTo>
                    <a:pt x="10145" y="1301"/>
                    <a:pt x="10208" y="1432"/>
                    <a:pt x="10277" y="1469"/>
                  </a:cubicBezTo>
                  <a:cubicBezTo>
                    <a:pt x="10278" y="1470"/>
                    <a:pt x="10279" y="1470"/>
                    <a:pt x="10279" y="1470"/>
                  </a:cubicBezTo>
                  <a:cubicBezTo>
                    <a:pt x="10310" y="1470"/>
                    <a:pt x="10151" y="1005"/>
                    <a:pt x="10151" y="908"/>
                  </a:cubicBezTo>
                  <a:cubicBezTo>
                    <a:pt x="10151" y="871"/>
                    <a:pt x="10157" y="854"/>
                    <a:pt x="10167" y="854"/>
                  </a:cubicBezTo>
                  <a:cubicBezTo>
                    <a:pt x="10227" y="854"/>
                    <a:pt x="10439" y="1419"/>
                    <a:pt x="10502" y="1590"/>
                  </a:cubicBezTo>
                  <a:lnTo>
                    <a:pt x="10387" y="939"/>
                  </a:lnTo>
                  <a:lnTo>
                    <a:pt x="10387" y="939"/>
                  </a:lnTo>
                  <a:cubicBezTo>
                    <a:pt x="10444" y="1060"/>
                    <a:pt x="10512" y="1175"/>
                    <a:pt x="10581" y="1291"/>
                  </a:cubicBezTo>
                  <a:cubicBezTo>
                    <a:pt x="10518" y="1128"/>
                    <a:pt x="10591" y="1170"/>
                    <a:pt x="10602" y="1133"/>
                  </a:cubicBezTo>
                  <a:cubicBezTo>
                    <a:pt x="10602" y="1029"/>
                    <a:pt x="10591" y="924"/>
                    <a:pt x="10565" y="824"/>
                  </a:cubicBezTo>
                  <a:lnTo>
                    <a:pt x="10565" y="824"/>
                  </a:lnTo>
                  <a:cubicBezTo>
                    <a:pt x="10637" y="959"/>
                    <a:pt x="10695" y="1203"/>
                    <a:pt x="10731" y="1203"/>
                  </a:cubicBezTo>
                  <a:cubicBezTo>
                    <a:pt x="10740" y="1203"/>
                    <a:pt x="10747" y="1188"/>
                    <a:pt x="10754" y="1154"/>
                  </a:cubicBezTo>
                  <a:cubicBezTo>
                    <a:pt x="10760" y="1114"/>
                    <a:pt x="10769" y="1094"/>
                    <a:pt x="10781" y="1094"/>
                  </a:cubicBezTo>
                  <a:cubicBezTo>
                    <a:pt x="10805" y="1094"/>
                    <a:pt x="10839" y="1180"/>
                    <a:pt x="10885" y="1343"/>
                  </a:cubicBezTo>
                  <a:cubicBezTo>
                    <a:pt x="10911" y="1338"/>
                    <a:pt x="10864" y="1217"/>
                    <a:pt x="10858" y="1139"/>
                  </a:cubicBezTo>
                  <a:cubicBezTo>
                    <a:pt x="10848" y="1018"/>
                    <a:pt x="10916" y="1107"/>
                    <a:pt x="10921" y="1034"/>
                  </a:cubicBezTo>
                  <a:cubicBezTo>
                    <a:pt x="10927" y="955"/>
                    <a:pt x="10885" y="829"/>
                    <a:pt x="10879" y="735"/>
                  </a:cubicBezTo>
                  <a:cubicBezTo>
                    <a:pt x="10879" y="646"/>
                    <a:pt x="10942" y="735"/>
                    <a:pt x="10921" y="620"/>
                  </a:cubicBezTo>
                  <a:lnTo>
                    <a:pt x="10921" y="620"/>
                  </a:lnTo>
                  <a:cubicBezTo>
                    <a:pt x="10951" y="778"/>
                    <a:pt x="10950" y="800"/>
                    <a:pt x="10971" y="800"/>
                  </a:cubicBezTo>
                  <a:cubicBezTo>
                    <a:pt x="10976" y="800"/>
                    <a:pt x="10982" y="799"/>
                    <a:pt x="10990" y="798"/>
                  </a:cubicBezTo>
                  <a:lnTo>
                    <a:pt x="11079" y="787"/>
                  </a:lnTo>
                  <a:cubicBezTo>
                    <a:pt x="11094" y="882"/>
                    <a:pt x="11121" y="1044"/>
                    <a:pt x="11089" y="1049"/>
                  </a:cubicBezTo>
                  <a:cubicBezTo>
                    <a:pt x="11089" y="1102"/>
                    <a:pt x="11063" y="1055"/>
                    <a:pt x="11084" y="1181"/>
                  </a:cubicBezTo>
                  <a:cubicBezTo>
                    <a:pt x="11157" y="1160"/>
                    <a:pt x="11126" y="892"/>
                    <a:pt x="11173" y="751"/>
                  </a:cubicBezTo>
                  <a:cubicBezTo>
                    <a:pt x="11181" y="728"/>
                    <a:pt x="11188" y="718"/>
                    <a:pt x="11193" y="718"/>
                  </a:cubicBezTo>
                  <a:cubicBezTo>
                    <a:pt x="11221" y="718"/>
                    <a:pt x="11210" y="1002"/>
                    <a:pt x="11210" y="1002"/>
                  </a:cubicBezTo>
                  <a:cubicBezTo>
                    <a:pt x="11226" y="971"/>
                    <a:pt x="11236" y="939"/>
                    <a:pt x="11246" y="908"/>
                  </a:cubicBezTo>
                  <a:cubicBezTo>
                    <a:pt x="11254" y="848"/>
                    <a:pt x="11261" y="817"/>
                    <a:pt x="11270" y="817"/>
                  </a:cubicBezTo>
                  <a:cubicBezTo>
                    <a:pt x="11279" y="817"/>
                    <a:pt x="11291" y="848"/>
                    <a:pt x="11309" y="908"/>
                  </a:cubicBezTo>
                  <a:cubicBezTo>
                    <a:pt x="11331" y="977"/>
                    <a:pt x="11360" y="1023"/>
                    <a:pt x="11380" y="1023"/>
                  </a:cubicBezTo>
                  <a:cubicBezTo>
                    <a:pt x="11405" y="1023"/>
                    <a:pt x="11417" y="955"/>
                    <a:pt x="11388" y="777"/>
                  </a:cubicBezTo>
                  <a:lnTo>
                    <a:pt x="11388" y="777"/>
                  </a:lnTo>
                  <a:cubicBezTo>
                    <a:pt x="11392" y="781"/>
                    <a:pt x="11396" y="783"/>
                    <a:pt x="11399" y="783"/>
                  </a:cubicBezTo>
                  <a:cubicBezTo>
                    <a:pt x="11415" y="783"/>
                    <a:pt x="11416" y="733"/>
                    <a:pt x="11425" y="724"/>
                  </a:cubicBezTo>
                  <a:cubicBezTo>
                    <a:pt x="11425" y="724"/>
                    <a:pt x="11425" y="724"/>
                    <a:pt x="11426" y="724"/>
                  </a:cubicBezTo>
                  <a:cubicBezTo>
                    <a:pt x="11435" y="724"/>
                    <a:pt x="11430" y="1009"/>
                    <a:pt x="11430" y="1055"/>
                  </a:cubicBezTo>
                  <a:cubicBezTo>
                    <a:pt x="11432" y="1105"/>
                    <a:pt x="11438" y="1121"/>
                    <a:pt x="11444" y="1121"/>
                  </a:cubicBezTo>
                  <a:cubicBezTo>
                    <a:pt x="11452" y="1121"/>
                    <a:pt x="11461" y="1098"/>
                    <a:pt x="11467" y="1081"/>
                  </a:cubicBezTo>
                  <a:cubicBezTo>
                    <a:pt x="11534" y="935"/>
                    <a:pt x="11524" y="525"/>
                    <a:pt x="11617" y="525"/>
                  </a:cubicBezTo>
                  <a:cubicBezTo>
                    <a:pt x="11618" y="525"/>
                    <a:pt x="11618" y="525"/>
                    <a:pt x="11619" y="525"/>
                  </a:cubicBezTo>
                  <a:cubicBezTo>
                    <a:pt x="11608" y="667"/>
                    <a:pt x="11608" y="808"/>
                    <a:pt x="11619" y="950"/>
                  </a:cubicBezTo>
                  <a:cubicBezTo>
                    <a:pt x="11625" y="1029"/>
                    <a:pt x="11635" y="1062"/>
                    <a:pt x="11646" y="1062"/>
                  </a:cubicBezTo>
                  <a:cubicBezTo>
                    <a:pt x="11665" y="1062"/>
                    <a:pt x="11687" y="966"/>
                    <a:pt x="11697" y="840"/>
                  </a:cubicBezTo>
                  <a:lnTo>
                    <a:pt x="11697" y="840"/>
                  </a:lnTo>
                  <a:cubicBezTo>
                    <a:pt x="11687" y="1002"/>
                    <a:pt x="11687" y="1191"/>
                    <a:pt x="11729" y="1196"/>
                  </a:cubicBezTo>
                  <a:cubicBezTo>
                    <a:pt x="11733" y="1124"/>
                    <a:pt x="11751" y="759"/>
                    <a:pt x="11775" y="759"/>
                  </a:cubicBezTo>
                  <a:cubicBezTo>
                    <a:pt x="11780" y="759"/>
                    <a:pt x="11786" y="778"/>
                    <a:pt x="11792" y="824"/>
                  </a:cubicBezTo>
                  <a:cubicBezTo>
                    <a:pt x="11807" y="945"/>
                    <a:pt x="11781" y="1175"/>
                    <a:pt x="11828" y="1181"/>
                  </a:cubicBezTo>
                  <a:cubicBezTo>
                    <a:pt x="11829" y="1181"/>
                    <a:pt x="11830" y="1181"/>
                    <a:pt x="11830" y="1181"/>
                  </a:cubicBezTo>
                  <a:cubicBezTo>
                    <a:pt x="11852" y="1181"/>
                    <a:pt x="11875" y="1090"/>
                    <a:pt x="11897" y="1090"/>
                  </a:cubicBezTo>
                  <a:cubicBezTo>
                    <a:pt x="11900" y="1090"/>
                    <a:pt x="11904" y="1092"/>
                    <a:pt x="11907" y="1097"/>
                  </a:cubicBezTo>
                  <a:cubicBezTo>
                    <a:pt x="11885" y="1235"/>
                    <a:pt x="11939" y="1265"/>
                    <a:pt x="11983" y="1265"/>
                  </a:cubicBezTo>
                  <a:cubicBezTo>
                    <a:pt x="12002" y="1265"/>
                    <a:pt x="12020" y="1259"/>
                    <a:pt x="12028" y="1254"/>
                  </a:cubicBezTo>
                  <a:cubicBezTo>
                    <a:pt x="12075" y="1223"/>
                    <a:pt x="12070" y="981"/>
                    <a:pt x="12096" y="924"/>
                  </a:cubicBezTo>
                  <a:cubicBezTo>
                    <a:pt x="12105" y="905"/>
                    <a:pt x="12111" y="896"/>
                    <a:pt x="12115" y="896"/>
                  </a:cubicBezTo>
                  <a:cubicBezTo>
                    <a:pt x="12145" y="896"/>
                    <a:pt x="12084" y="1273"/>
                    <a:pt x="12075" y="1333"/>
                  </a:cubicBezTo>
                  <a:cubicBezTo>
                    <a:pt x="12053" y="1435"/>
                    <a:pt x="12095" y="1443"/>
                    <a:pt x="12118" y="1443"/>
                  </a:cubicBezTo>
                  <a:cubicBezTo>
                    <a:pt x="12122" y="1443"/>
                    <a:pt x="12125" y="1443"/>
                    <a:pt x="12127" y="1443"/>
                  </a:cubicBezTo>
                  <a:cubicBezTo>
                    <a:pt x="12190" y="1437"/>
                    <a:pt x="12253" y="1411"/>
                    <a:pt x="12295" y="1364"/>
                  </a:cubicBezTo>
                  <a:cubicBezTo>
                    <a:pt x="12309" y="1350"/>
                    <a:pt x="12449" y="1202"/>
                    <a:pt x="12471" y="1202"/>
                  </a:cubicBezTo>
                  <a:cubicBezTo>
                    <a:pt x="12473" y="1202"/>
                    <a:pt x="12474" y="1203"/>
                    <a:pt x="12473" y="1207"/>
                  </a:cubicBezTo>
                  <a:cubicBezTo>
                    <a:pt x="12458" y="1262"/>
                    <a:pt x="12229" y="1638"/>
                    <a:pt x="12259" y="1638"/>
                  </a:cubicBezTo>
                  <a:cubicBezTo>
                    <a:pt x="12260" y="1638"/>
                    <a:pt x="12262" y="1638"/>
                    <a:pt x="12264" y="1637"/>
                  </a:cubicBezTo>
                  <a:cubicBezTo>
                    <a:pt x="12295" y="1605"/>
                    <a:pt x="12515" y="1401"/>
                    <a:pt x="12573" y="1280"/>
                  </a:cubicBezTo>
                  <a:lnTo>
                    <a:pt x="12573" y="1280"/>
                  </a:lnTo>
                  <a:cubicBezTo>
                    <a:pt x="12500" y="1448"/>
                    <a:pt x="12489" y="1521"/>
                    <a:pt x="12510" y="1558"/>
                  </a:cubicBezTo>
                  <a:cubicBezTo>
                    <a:pt x="12517" y="1572"/>
                    <a:pt x="12527" y="1577"/>
                    <a:pt x="12539" y="1577"/>
                  </a:cubicBezTo>
                  <a:cubicBezTo>
                    <a:pt x="12555" y="1577"/>
                    <a:pt x="12575" y="1568"/>
                    <a:pt x="12599" y="1553"/>
                  </a:cubicBezTo>
                  <a:cubicBezTo>
                    <a:pt x="12646" y="1521"/>
                    <a:pt x="12694" y="1432"/>
                    <a:pt x="12736" y="1406"/>
                  </a:cubicBezTo>
                  <a:cubicBezTo>
                    <a:pt x="12751" y="1396"/>
                    <a:pt x="12763" y="1392"/>
                    <a:pt x="12771" y="1392"/>
                  </a:cubicBezTo>
                  <a:cubicBezTo>
                    <a:pt x="12836" y="1392"/>
                    <a:pt x="12749" y="1619"/>
                    <a:pt x="12736" y="1715"/>
                  </a:cubicBezTo>
                  <a:cubicBezTo>
                    <a:pt x="12734" y="1723"/>
                    <a:pt x="12735" y="1726"/>
                    <a:pt x="12738" y="1726"/>
                  </a:cubicBezTo>
                  <a:cubicBezTo>
                    <a:pt x="12745" y="1726"/>
                    <a:pt x="12770" y="1691"/>
                    <a:pt x="12798" y="1647"/>
                  </a:cubicBezTo>
                  <a:cubicBezTo>
                    <a:pt x="12819" y="1647"/>
                    <a:pt x="12830" y="1673"/>
                    <a:pt x="12846" y="1684"/>
                  </a:cubicBezTo>
                  <a:cubicBezTo>
                    <a:pt x="12848" y="1685"/>
                    <a:pt x="12851" y="1686"/>
                    <a:pt x="12855" y="1686"/>
                  </a:cubicBezTo>
                  <a:cubicBezTo>
                    <a:pt x="12883" y="1686"/>
                    <a:pt x="12945" y="1642"/>
                    <a:pt x="12980" y="1642"/>
                  </a:cubicBezTo>
                  <a:cubicBezTo>
                    <a:pt x="12987" y="1642"/>
                    <a:pt x="12993" y="1643"/>
                    <a:pt x="12998" y="1647"/>
                  </a:cubicBezTo>
                  <a:cubicBezTo>
                    <a:pt x="13034" y="1668"/>
                    <a:pt x="13019" y="1715"/>
                    <a:pt x="13019" y="1768"/>
                  </a:cubicBezTo>
                  <a:cubicBezTo>
                    <a:pt x="13019" y="1785"/>
                    <a:pt x="13019" y="1809"/>
                    <a:pt x="13036" y="1809"/>
                  </a:cubicBezTo>
                  <a:cubicBezTo>
                    <a:pt x="13045" y="1809"/>
                    <a:pt x="13060" y="1802"/>
                    <a:pt x="13082" y="1784"/>
                  </a:cubicBezTo>
                  <a:cubicBezTo>
                    <a:pt x="13105" y="1764"/>
                    <a:pt x="13124" y="1756"/>
                    <a:pt x="13139" y="1756"/>
                  </a:cubicBezTo>
                  <a:cubicBezTo>
                    <a:pt x="13192" y="1756"/>
                    <a:pt x="13204" y="1850"/>
                    <a:pt x="13228" y="1862"/>
                  </a:cubicBezTo>
                  <a:cubicBezTo>
                    <a:pt x="13229" y="1862"/>
                    <a:pt x="13229" y="1862"/>
                    <a:pt x="13230" y="1862"/>
                  </a:cubicBezTo>
                  <a:cubicBezTo>
                    <a:pt x="13253" y="1862"/>
                    <a:pt x="13429" y="1813"/>
                    <a:pt x="13456" y="1813"/>
                  </a:cubicBezTo>
                  <a:cubicBezTo>
                    <a:pt x="13460" y="1813"/>
                    <a:pt x="13461" y="1813"/>
                    <a:pt x="13459" y="1815"/>
                  </a:cubicBezTo>
                  <a:cubicBezTo>
                    <a:pt x="13407" y="1862"/>
                    <a:pt x="13354" y="1909"/>
                    <a:pt x="13297" y="1946"/>
                  </a:cubicBezTo>
                  <a:lnTo>
                    <a:pt x="13428" y="1904"/>
                  </a:lnTo>
                  <a:cubicBezTo>
                    <a:pt x="13449" y="1888"/>
                    <a:pt x="13669" y="1773"/>
                    <a:pt x="13669" y="1773"/>
                  </a:cubicBezTo>
                  <a:lnTo>
                    <a:pt x="13669" y="1773"/>
                  </a:lnTo>
                  <a:lnTo>
                    <a:pt x="13496" y="1936"/>
                  </a:lnTo>
                  <a:cubicBezTo>
                    <a:pt x="13459" y="1988"/>
                    <a:pt x="13496" y="1998"/>
                    <a:pt x="13511" y="2019"/>
                  </a:cubicBezTo>
                  <a:cubicBezTo>
                    <a:pt x="13537" y="2012"/>
                    <a:pt x="13570" y="2005"/>
                    <a:pt x="13592" y="2005"/>
                  </a:cubicBezTo>
                  <a:cubicBezTo>
                    <a:pt x="13633" y="2005"/>
                    <a:pt x="13640" y="2029"/>
                    <a:pt x="13511" y="2124"/>
                  </a:cubicBezTo>
                  <a:lnTo>
                    <a:pt x="13716" y="2004"/>
                  </a:lnTo>
                  <a:lnTo>
                    <a:pt x="13716" y="2004"/>
                  </a:lnTo>
                  <a:cubicBezTo>
                    <a:pt x="13585" y="2130"/>
                    <a:pt x="13585" y="2145"/>
                    <a:pt x="13611" y="2182"/>
                  </a:cubicBezTo>
                  <a:cubicBezTo>
                    <a:pt x="13620" y="2200"/>
                    <a:pt x="13621" y="2233"/>
                    <a:pt x="13660" y="2233"/>
                  </a:cubicBezTo>
                  <a:cubicBezTo>
                    <a:pt x="13667" y="2233"/>
                    <a:pt x="13675" y="2232"/>
                    <a:pt x="13685" y="2229"/>
                  </a:cubicBezTo>
                  <a:cubicBezTo>
                    <a:pt x="13716" y="2220"/>
                    <a:pt x="13750" y="2189"/>
                    <a:pt x="13763" y="2189"/>
                  </a:cubicBezTo>
                  <a:cubicBezTo>
                    <a:pt x="13766" y="2189"/>
                    <a:pt x="13768" y="2190"/>
                    <a:pt x="13768" y="2192"/>
                  </a:cubicBezTo>
                  <a:cubicBezTo>
                    <a:pt x="13795" y="2240"/>
                    <a:pt x="13690" y="2318"/>
                    <a:pt x="13705" y="2366"/>
                  </a:cubicBezTo>
                  <a:cubicBezTo>
                    <a:pt x="13716" y="2386"/>
                    <a:pt x="13810" y="2455"/>
                    <a:pt x="13643" y="2539"/>
                  </a:cubicBezTo>
                  <a:cubicBezTo>
                    <a:pt x="13645" y="2545"/>
                    <a:pt x="13650" y="2548"/>
                    <a:pt x="13659" y="2548"/>
                  </a:cubicBezTo>
                  <a:cubicBezTo>
                    <a:pt x="13711" y="2548"/>
                    <a:pt x="13872" y="2439"/>
                    <a:pt x="13943" y="2439"/>
                  </a:cubicBezTo>
                  <a:cubicBezTo>
                    <a:pt x="13944" y="2439"/>
                    <a:pt x="13945" y="2439"/>
                    <a:pt x="13947" y="2439"/>
                  </a:cubicBezTo>
                  <a:cubicBezTo>
                    <a:pt x="13989" y="2439"/>
                    <a:pt x="13831" y="2533"/>
                    <a:pt x="13789" y="2559"/>
                  </a:cubicBezTo>
                  <a:lnTo>
                    <a:pt x="13721" y="2633"/>
                  </a:lnTo>
                  <a:cubicBezTo>
                    <a:pt x="13692" y="2672"/>
                    <a:pt x="14040" y="2684"/>
                    <a:pt x="13890" y="2751"/>
                  </a:cubicBezTo>
                  <a:lnTo>
                    <a:pt x="13890" y="2751"/>
                  </a:lnTo>
                  <a:cubicBezTo>
                    <a:pt x="13985" y="2717"/>
                    <a:pt x="14220" y="2645"/>
                    <a:pt x="14276" y="2645"/>
                  </a:cubicBezTo>
                  <a:cubicBezTo>
                    <a:pt x="14283" y="2645"/>
                    <a:pt x="14287" y="2646"/>
                    <a:pt x="14287" y="2649"/>
                  </a:cubicBezTo>
                  <a:cubicBezTo>
                    <a:pt x="14235" y="2685"/>
                    <a:pt x="14177" y="2712"/>
                    <a:pt x="14120" y="2733"/>
                  </a:cubicBezTo>
                  <a:cubicBezTo>
                    <a:pt x="14099" y="2748"/>
                    <a:pt x="14083" y="2769"/>
                    <a:pt x="14067" y="2785"/>
                  </a:cubicBezTo>
                  <a:cubicBezTo>
                    <a:pt x="14020" y="2832"/>
                    <a:pt x="14010" y="2853"/>
                    <a:pt x="14062" y="2869"/>
                  </a:cubicBezTo>
                  <a:cubicBezTo>
                    <a:pt x="14078" y="2874"/>
                    <a:pt x="14093" y="2885"/>
                    <a:pt x="14046" y="2906"/>
                  </a:cubicBezTo>
                  <a:cubicBezTo>
                    <a:pt x="13947" y="2947"/>
                    <a:pt x="13732" y="2968"/>
                    <a:pt x="13695" y="2989"/>
                  </a:cubicBezTo>
                  <a:cubicBezTo>
                    <a:pt x="13653" y="3010"/>
                    <a:pt x="13873" y="3005"/>
                    <a:pt x="13878" y="3021"/>
                  </a:cubicBezTo>
                  <a:cubicBezTo>
                    <a:pt x="13905" y="3068"/>
                    <a:pt x="13784" y="3147"/>
                    <a:pt x="13737" y="3199"/>
                  </a:cubicBezTo>
                  <a:cubicBezTo>
                    <a:pt x="13728" y="3208"/>
                    <a:pt x="13739" y="3211"/>
                    <a:pt x="13762" y="3211"/>
                  </a:cubicBezTo>
                  <a:cubicBezTo>
                    <a:pt x="13835" y="3211"/>
                    <a:pt x="14035" y="3176"/>
                    <a:pt x="14117" y="3176"/>
                  </a:cubicBezTo>
                  <a:cubicBezTo>
                    <a:pt x="14164" y="3176"/>
                    <a:pt x="14171" y="3188"/>
                    <a:pt x="14088" y="3225"/>
                  </a:cubicBezTo>
                  <a:cubicBezTo>
                    <a:pt x="13952" y="3283"/>
                    <a:pt x="13795" y="3314"/>
                    <a:pt x="13858" y="3362"/>
                  </a:cubicBezTo>
                  <a:cubicBezTo>
                    <a:pt x="13884" y="3377"/>
                    <a:pt x="14298" y="3398"/>
                    <a:pt x="13989" y="3430"/>
                  </a:cubicBezTo>
                  <a:cubicBezTo>
                    <a:pt x="13637" y="3461"/>
                    <a:pt x="13926" y="3498"/>
                    <a:pt x="14041" y="3529"/>
                  </a:cubicBezTo>
                  <a:cubicBezTo>
                    <a:pt x="14256" y="3582"/>
                    <a:pt x="13931" y="3603"/>
                    <a:pt x="13889" y="3645"/>
                  </a:cubicBezTo>
                  <a:cubicBezTo>
                    <a:pt x="13847" y="3692"/>
                    <a:pt x="14251" y="3676"/>
                    <a:pt x="14361" y="3692"/>
                  </a:cubicBezTo>
                  <a:cubicBezTo>
                    <a:pt x="14476" y="3708"/>
                    <a:pt x="13968" y="3744"/>
                    <a:pt x="14114" y="3771"/>
                  </a:cubicBezTo>
                  <a:cubicBezTo>
                    <a:pt x="14177" y="3771"/>
                    <a:pt x="14240" y="3771"/>
                    <a:pt x="14303" y="3781"/>
                  </a:cubicBezTo>
                  <a:cubicBezTo>
                    <a:pt x="14335" y="3792"/>
                    <a:pt x="14324" y="3828"/>
                    <a:pt x="14293" y="3834"/>
                  </a:cubicBezTo>
                  <a:cubicBezTo>
                    <a:pt x="14276" y="3835"/>
                    <a:pt x="14258" y="3836"/>
                    <a:pt x="14240" y="3836"/>
                  </a:cubicBezTo>
                  <a:cubicBezTo>
                    <a:pt x="14153" y="3836"/>
                    <a:pt x="14062" y="3818"/>
                    <a:pt x="13989" y="3818"/>
                  </a:cubicBezTo>
                  <a:cubicBezTo>
                    <a:pt x="13951" y="3818"/>
                    <a:pt x="13918" y="3823"/>
                    <a:pt x="13894" y="3839"/>
                  </a:cubicBezTo>
                  <a:cubicBezTo>
                    <a:pt x="13795" y="3902"/>
                    <a:pt x="13805" y="3991"/>
                    <a:pt x="13899" y="4090"/>
                  </a:cubicBezTo>
                  <a:cubicBezTo>
                    <a:pt x="13931" y="4122"/>
                    <a:pt x="13968" y="4138"/>
                    <a:pt x="13968" y="4164"/>
                  </a:cubicBezTo>
                  <a:cubicBezTo>
                    <a:pt x="14016" y="4188"/>
                    <a:pt x="14022" y="4197"/>
                    <a:pt x="14003" y="4197"/>
                  </a:cubicBezTo>
                  <a:cubicBezTo>
                    <a:pt x="13945" y="4197"/>
                    <a:pt x="13643" y="4106"/>
                    <a:pt x="13643" y="4106"/>
                  </a:cubicBezTo>
                  <a:lnTo>
                    <a:pt x="13643" y="4106"/>
                  </a:lnTo>
                  <a:cubicBezTo>
                    <a:pt x="13628" y="4139"/>
                    <a:pt x="14026" y="4236"/>
                    <a:pt x="13873" y="4236"/>
                  </a:cubicBezTo>
                  <a:cubicBezTo>
                    <a:pt x="13856" y="4236"/>
                    <a:pt x="13832" y="4235"/>
                    <a:pt x="13800" y="4232"/>
                  </a:cubicBezTo>
                  <a:lnTo>
                    <a:pt x="13800" y="4232"/>
                  </a:lnTo>
                  <a:cubicBezTo>
                    <a:pt x="13789" y="4243"/>
                    <a:pt x="13810" y="4263"/>
                    <a:pt x="13816" y="4274"/>
                  </a:cubicBezTo>
                  <a:cubicBezTo>
                    <a:pt x="13834" y="4297"/>
                    <a:pt x="14003" y="4538"/>
                    <a:pt x="13891" y="4538"/>
                  </a:cubicBezTo>
                  <a:cubicBezTo>
                    <a:pt x="13874" y="4538"/>
                    <a:pt x="13851" y="4533"/>
                    <a:pt x="13821" y="4520"/>
                  </a:cubicBezTo>
                  <a:lnTo>
                    <a:pt x="13821" y="4520"/>
                  </a:lnTo>
                  <a:lnTo>
                    <a:pt x="14141" y="4756"/>
                  </a:lnTo>
                  <a:cubicBezTo>
                    <a:pt x="14039" y="4711"/>
                    <a:pt x="13974" y="4696"/>
                    <a:pt x="13932" y="4696"/>
                  </a:cubicBezTo>
                  <a:cubicBezTo>
                    <a:pt x="13895" y="4696"/>
                    <a:pt x="13875" y="4708"/>
                    <a:pt x="13863" y="4720"/>
                  </a:cubicBezTo>
                  <a:cubicBezTo>
                    <a:pt x="13859" y="4722"/>
                    <a:pt x="13854" y="4724"/>
                    <a:pt x="13846" y="4724"/>
                  </a:cubicBezTo>
                  <a:cubicBezTo>
                    <a:pt x="13798" y="4724"/>
                    <a:pt x="13679" y="4671"/>
                    <a:pt x="13574" y="4631"/>
                  </a:cubicBezTo>
                  <a:cubicBezTo>
                    <a:pt x="13570" y="4629"/>
                    <a:pt x="13566" y="4628"/>
                    <a:pt x="13564" y="4628"/>
                  </a:cubicBezTo>
                  <a:cubicBezTo>
                    <a:pt x="13532" y="4628"/>
                    <a:pt x="13924" y="4874"/>
                    <a:pt x="13899" y="4914"/>
                  </a:cubicBezTo>
                  <a:cubicBezTo>
                    <a:pt x="13837" y="4877"/>
                    <a:pt x="13511" y="4678"/>
                    <a:pt x="13491" y="4678"/>
                  </a:cubicBezTo>
                  <a:cubicBezTo>
                    <a:pt x="13433" y="4678"/>
                    <a:pt x="13532" y="4793"/>
                    <a:pt x="13658" y="4872"/>
                  </a:cubicBezTo>
                  <a:cubicBezTo>
                    <a:pt x="13742" y="4924"/>
                    <a:pt x="13852" y="4961"/>
                    <a:pt x="13842" y="4992"/>
                  </a:cubicBezTo>
                  <a:cubicBezTo>
                    <a:pt x="13840" y="5002"/>
                    <a:pt x="13835" y="5007"/>
                    <a:pt x="13824" y="5007"/>
                  </a:cubicBezTo>
                  <a:cubicBezTo>
                    <a:pt x="13808" y="5007"/>
                    <a:pt x="13780" y="4996"/>
                    <a:pt x="13732" y="4977"/>
                  </a:cubicBezTo>
                  <a:cubicBezTo>
                    <a:pt x="13601" y="4914"/>
                    <a:pt x="13438" y="4777"/>
                    <a:pt x="13317" y="4725"/>
                  </a:cubicBezTo>
                  <a:lnTo>
                    <a:pt x="13317" y="4725"/>
                  </a:lnTo>
                  <a:lnTo>
                    <a:pt x="13470" y="4845"/>
                  </a:lnTo>
                  <a:cubicBezTo>
                    <a:pt x="13527" y="4903"/>
                    <a:pt x="13548" y="4940"/>
                    <a:pt x="13538" y="4966"/>
                  </a:cubicBezTo>
                  <a:cubicBezTo>
                    <a:pt x="13537" y="4970"/>
                    <a:pt x="13533" y="4972"/>
                    <a:pt x="13528" y="4972"/>
                  </a:cubicBezTo>
                  <a:cubicBezTo>
                    <a:pt x="13516" y="4972"/>
                    <a:pt x="13496" y="4962"/>
                    <a:pt x="13488" y="4962"/>
                  </a:cubicBezTo>
                  <a:cubicBezTo>
                    <a:pt x="13483" y="4962"/>
                    <a:pt x="13483" y="4966"/>
                    <a:pt x="13491" y="4977"/>
                  </a:cubicBezTo>
                  <a:lnTo>
                    <a:pt x="13658" y="5150"/>
                  </a:lnTo>
                  <a:cubicBezTo>
                    <a:pt x="13672" y="5164"/>
                    <a:pt x="13674" y="5169"/>
                    <a:pt x="13668" y="5169"/>
                  </a:cubicBezTo>
                  <a:cubicBezTo>
                    <a:pt x="13647" y="5169"/>
                    <a:pt x="13515" y="5086"/>
                    <a:pt x="13489" y="5086"/>
                  </a:cubicBezTo>
                  <a:cubicBezTo>
                    <a:pt x="13482" y="5086"/>
                    <a:pt x="13483" y="5092"/>
                    <a:pt x="13496" y="5108"/>
                  </a:cubicBezTo>
                  <a:cubicBezTo>
                    <a:pt x="13532" y="5155"/>
                    <a:pt x="13611" y="5218"/>
                    <a:pt x="13622" y="5249"/>
                  </a:cubicBezTo>
                  <a:cubicBezTo>
                    <a:pt x="13632" y="5280"/>
                    <a:pt x="13607" y="5291"/>
                    <a:pt x="13596" y="5306"/>
                  </a:cubicBezTo>
                  <a:lnTo>
                    <a:pt x="13596" y="5306"/>
                  </a:lnTo>
                  <a:cubicBezTo>
                    <a:pt x="13622" y="5265"/>
                    <a:pt x="13493" y="5093"/>
                    <a:pt x="13420" y="5093"/>
                  </a:cubicBezTo>
                  <a:cubicBezTo>
                    <a:pt x="13413" y="5093"/>
                    <a:pt x="13407" y="5094"/>
                    <a:pt x="13401" y="5097"/>
                  </a:cubicBezTo>
                  <a:cubicBezTo>
                    <a:pt x="13370" y="5118"/>
                    <a:pt x="13370" y="5200"/>
                    <a:pt x="13511" y="5323"/>
                  </a:cubicBezTo>
                  <a:lnTo>
                    <a:pt x="13511" y="5323"/>
                  </a:lnTo>
                  <a:cubicBezTo>
                    <a:pt x="13422" y="5246"/>
                    <a:pt x="13358" y="5219"/>
                    <a:pt x="13311" y="5219"/>
                  </a:cubicBezTo>
                  <a:cubicBezTo>
                    <a:pt x="13211" y="5219"/>
                    <a:pt x="13187" y="5338"/>
                    <a:pt x="13155" y="5359"/>
                  </a:cubicBezTo>
                  <a:cubicBezTo>
                    <a:pt x="13108" y="5391"/>
                    <a:pt x="13244" y="5506"/>
                    <a:pt x="13391" y="5669"/>
                  </a:cubicBezTo>
                  <a:cubicBezTo>
                    <a:pt x="13460" y="5769"/>
                    <a:pt x="13490" y="5817"/>
                    <a:pt x="13478" y="5817"/>
                  </a:cubicBezTo>
                  <a:cubicBezTo>
                    <a:pt x="13467" y="5817"/>
                    <a:pt x="13423" y="5779"/>
                    <a:pt x="13344" y="5705"/>
                  </a:cubicBezTo>
                  <a:cubicBezTo>
                    <a:pt x="13126" y="5452"/>
                    <a:pt x="12969" y="5395"/>
                    <a:pt x="12896" y="5395"/>
                  </a:cubicBezTo>
                  <a:cubicBezTo>
                    <a:pt x="12881" y="5395"/>
                    <a:pt x="12869" y="5398"/>
                    <a:pt x="12861" y="5401"/>
                  </a:cubicBezTo>
                  <a:cubicBezTo>
                    <a:pt x="12835" y="5422"/>
                    <a:pt x="12804" y="5433"/>
                    <a:pt x="12861" y="5559"/>
                  </a:cubicBezTo>
                  <a:cubicBezTo>
                    <a:pt x="12939" y="5734"/>
                    <a:pt x="12955" y="5803"/>
                    <a:pt x="12905" y="5830"/>
                  </a:cubicBezTo>
                  <a:lnTo>
                    <a:pt x="12905" y="5830"/>
                  </a:lnTo>
                  <a:cubicBezTo>
                    <a:pt x="12954" y="5801"/>
                    <a:pt x="12856" y="5602"/>
                    <a:pt x="12792" y="5602"/>
                  </a:cubicBezTo>
                  <a:cubicBezTo>
                    <a:pt x="12787" y="5602"/>
                    <a:pt x="12782" y="5603"/>
                    <a:pt x="12777" y="5606"/>
                  </a:cubicBezTo>
                  <a:cubicBezTo>
                    <a:pt x="12725" y="5627"/>
                    <a:pt x="12678" y="5653"/>
                    <a:pt x="12636" y="5679"/>
                  </a:cubicBezTo>
                  <a:cubicBezTo>
                    <a:pt x="12591" y="5715"/>
                    <a:pt x="12573" y="5735"/>
                    <a:pt x="12624" y="5910"/>
                  </a:cubicBezTo>
                  <a:lnTo>
                    <a:pt x="12624" y="5910"/>
                  </a:lnTo>
                  <a:cubicBezTo>
                    <a:pt x="12594" y="5827"/>
                    <a:pt x="12556" y="5746"/>
                    <a:pt x="12515" y="5669"/>
                  </a:cubicBezTo>
                  <a:cubicBezTo>
                    <a:pt x="12492" y="5630"/>
                    <a:pt x="12463" y="5600"/>
                    <a:pt x="12450" y="5600"/>
                  </a:cubicBezTo>
                  <a:cubicBezTo>
                    <a:pt x="12440" y="5600"/>
                    <a:pt x="12439" y="5618"/>
                    <a:pt x="12458" y="5663"/>
                  </a:cubicBezTo>
                  <a:cubicBezTo>
                    <a:pt x="12491" y="5738"/>
                    <a:pt x="12482" y="5750"/>
                    <a:pt x="12465" y="5750"/>
                  </a:cubicBezTo>
                  <a:cubicBezTo>
                    <a:pt x="12458" y="5750"/>
                    <a:pt x="12449" y="5748"/>
                    <a:pt x="12441" y="5748"/>
                  </a:cubicBezTo>
                  <a:cubicBezTo>
                    <a:pt x="12435" y="5748"/>
                    <a:pt x="12430" y="5749"/>
                    <a:pt x="12426" y="5753"/>
                  </a:cubicBezTo>
                  <a:cubicBezTo>
                    <a:pt x="12416" y="5768"/>
                    <a:pt x="12473" y="5899"/>
                    <a:pt x="12479" y="5952"/>
                  </a:cubicBezTo>
                  <a:cubicBezTo>
                    <a:pt x="12481" y="5967"/>
                    <a:pt x="12479" y="5974"/>
                    <a:pt x="12475" y="5974"/>
                  </a:cubicBezTo>
                  <a:cubicBezTo>
                    <a:pt x="12458" y="5974"/>
                    <a:pt x="12400" y="5869"/>
                    <a:pt x="12379" y="5852"/>
                  </a:cubicBezTo>
                  <a:cubicBezTo>
                    <a:pt x="12361" y="5837"/>
                    <a:pt x="12347" y="5831"/>
                    <a:pt x="12334" y="5831"/>
                  </a:cubicBezTo>
                  <a:cubicBezTo>
                    <a:pt x="12324" y="5831"/>
                    <a:pt x="12315" y="5835"/>
                    <a:pt x="12306" y="5842"/>
                  </a:cubicBezTo>
                  <a:cubicBezTo>
                    <a:pt x="12290" y="5857"/>
                    <a:pt x="12274" y="5905"/>
                    <a:pt x="12306" y="6004"/>
                  </a:cubicBezTo>
                  <a:cubicBezTo>
                    <a:pt x="12323" y="6069"/>
                    <a:pt x="12311" y="6076"/>
                    <a:pt x="12295" y="6076"/>
                  </a:cubicBezTo>
                  <a:cubicBezTo>
                    <a:pt x="12290" y="6076"/>
                    <a:pt x="12285" y="6075"/>
                    <a:pt x="12280" y="6075"/>
                  </a:cubicBezTo>
                  <a:cubicBezTo>
                    <a:pt x="12276" y="6075"/>
                    <a:pt x="12272" y="6076"/>
                    <a:pt x="12269" y="6078"/>
                  </a:cubicBezTo>
                  <a:cubicBezTo>
                    <a:pt x="12226" y="5967"/>
                    <a:pt x="12210" y="5909"/>
                    <a:pt x="12197" y="5909"/>
                  </a:cubicBezTo>
                  <a:cubicBezTo>
                    <a:pt x="12191" y="5909"/>
                    <a:pt x="12186" y="5922"/>
                    <a:pt x="12180" y="5947"/>
                  </a:cubicBezTo>
                  <a:cubicBezTo>
                    <a:pt x="12169" y="5999"/>
                    <a:pt x="12159" y="6057"/>
                    <a:pt x="12154" y="6114"/>
                  </a:cubicBezTo>
                  <a:cubicBezTo>
                    <a:pt x="12154" y="6113"/>
                    <a:pt x="12154" y="6113"/>
                    <a:pt x="12153" y="6113"/>
                  </a:cubicBezTo>
                  <a:cubicBezTo>
                    <a:pt x="12153" y="6113"/>
                    <a:pt x="12150" y="6176"/>
                    <a:pt x="12139" y="6176"/>
                  </a:cubicBezTo>
                  <a:cubicBezTo>
                    <a:pt x="12134" y="6176"/>
                    <a:pt x="12129" y="6167"/>
                    <a:pt x="12122" y="6141"/>
                  </a:cubicBezTo>
                  <a:cubicBezTo>
                    <a:pt x="12117" y="6093"/>
                    <a:pt x="12101" y="6046"/>
                    <a:pt x="12080" y="5999"/>
                  </a:cubicBezTo>
                  <a:cubicBezTo>
                    <a:pt x="12038" y="6009"/>
                    <a:pt x="12064" y="6057"/>
                    <a:pt x="12075" y="6156"/>
                  </a:cubicBezTo>
                  <a:cubicBezTo>
                    <a:pt x="12078" y="6207"/>
                    <a:pt x="12080" y="6281"/>
                    <a:pt x="12060" y="6281"/>
                  </a:cubicBezTo>
                  <a:cubicBezTo>
                    <a:pt x="12051" y="6281"/>
                    <a:pt x="12037" y="6266"/>
                    <a:pt x="12017" y="6224"/>
                  </a:cubicBezTo>
                  <a:cubicBezTo>
                    <a:pt x="11933" y="6057"/>
                    <a:pt x="11949" y="6009"/>
                    <a:pt x="11865" y="5957"/>
                  </a:cubicBezTo>
                  <a:cubicBezTo>
                    <a:pt x="11820" y="5927"/>
                    <a:pt x="11755" y="5868"/>
                    <a:pt x="11722" y="5868"/>
                  </a:cubicBezTo>
                  <a:cubicBezTo>
                    <a:pt x="11721" y="5868"/>
                    <a:pt x="11720" y="5868"/>
                    <a:pt x="11718" y="5868"/>
                  </a:cubicBezTo>
                  <a:cubicBezTo>
                    <a:pt x="11687" y="5878"/>
                    <a:pt x="11755" y="5999"/>
                    <a:pt x="11776" y="6072"/>
                  </a:cubicBezTo>
                  <a:cubicBezTo>
                    <a:pt x="11799" y="6145"/>
                    <a:pt x="11805" y="6204"/>
                    <a:pt x="11789" y="6204"/>
                  </a:cubicBezTo>
                  <a:cubicBezTo>
                    <a:pt x="11782" y="6204"/>
                    <a:pt x="11773" y="6196"/>
                    <a:pt x="11760" y="6177"/>
                  </a:cubicBezTo>
                  <a:cubicBezTo>
                    <a:pt x="11741" y="6149"/>
                    <a:pt x="11700" y="6107"/>
                    <a:pt x="11681" y="6107"/>
                  </a:cubicBezTo>
                  <a:cubicBezTo>
                    <a:pt x="11670" y="6107"/>
                    <a:pt x="11667" y="6121"/>
                    <a:pt x="11680" y="6160"/>
                  </a:cubicBezTo>
                  <a:lnTo>
                    <a:pt x="11680" y="6160"/>
                  </a:lnTo>
                  <a:cubicBezTo>
                    <a:pt x="11639" y="6054"/>
                    <a:pt x="11608" y="6018"/>
                    <a:pt x="11584" y="6018"/>
                  </a:cubicBezTo>
                  <a:cubicBezTo>
                    <a:pt x="11537" y="6018"/>
                    <a:pt x="11515" y="6153"/>
                    <a:pt x="11498" y="6167"/>
                  </a:cubicBezTo>
                  <a:cubicBezTo>
                    <a:pt x="11494" y="6171"/>
                    <a:pt x="11490" y="6173"/>
                    <a:pt x="11486" y="6173"/>
                  </a:cubicBezTo>
                  <a:cubicBezTo>
                    <a:pt x="11466" y="6173"/>
                    <a:pt x="11449" y="6126"/>
                    <a:pt x="11414" y="6104"/>
                  </a:cubicBezTo>
                  <a:cubicBezTo>
                    <a:pt x="11397" y="6092"/>
                    <a:pt x="11376" y="6085"/>
                    <a:pt x="11354" y="6085"/>
                  </a:cubicBezTo>
                  <a:cubicBezTo>
                    <a:pt x="11337" y="6085"/>
                    <a:pt x="11320" y="6089"/>
                    <a:pt x="11304" y="6099"/>
                  </a:cubicBezTo>
                  <a:cubicBezTo>
                    <a:pt x="11293" y="6101"/>
                    <a:pt x="11245" y="6136"/>
                    <a:pt x="11192" y="6136"/>
                  </a:cubicBezTo>
                  <a:cubicBezTo>
                    <a:pt x="11150" y="6136"/>
                    <a:pt x="11104" y="6113"/>
                    <a:pt x="11073" y="6030"/>
                  </a:cubicBezTo>
                  <a:lnTo>
                    <a:pt x="11073" y="6030"/>
                  </a:lnTo>
                  <a:cubicBezTo>
                    <a:pt x="11032" y="6041"/>
                    <a:pt x="11032" y="6078"/>
                    <a:pt x="11094" y="6261"/>
                  </a:cubicBezTo>
                  <a:cubicBezTo>
                    <a:pt x="11126" y="6345"/>
                    <a:pt x="11157" y="6518"/>
                    <a:pt x="11136" y="6523"/>
                  </a:cubicBezTo>
                  <a:lnTo>
                    <a:pt x="10995" y="6219"/>
                  </a:lnTo>
                  <a:cubicBezTo>
                    <a:pt x="10968" y="6178"/>
                    <a:pt x="10946" y="6160"/>
                    <a:pt x="10929" y="6160"/>
                  </a:cubicBezTo>
                  <a:cubicBezTo>
                    <a:pt x="10910" y="6160"/>
                    <a:pt x="10898" y="6183"/>
                    <a:pt x="10895" y="6219"/>
                  </a:cubicBezTo>
                  <a:cubicBezTo>
                    <a:pt x="10890" y="6293"/>
                    <a:pt x="10885" y="6350"/>
                    <a:pt x="10858" y="6366"/>
                  </a:cubicBezTo>
                  <a:lnTo>
                    <a:pt x="10769" y="6219"/>
                  </a:lnTo>
                  <a:cubicBezTo>
                    <a:pt x="10762" y="6210"/>
                    <a:pt x="10757" y="6206"/>
                    <a:pt x="10753" y="6206"/>
                  </a:cubicBezTo>
                  <a:cubicBezTo>
                    <a:pt x="10718" y="6206"/>
                    <a:pt x="10876" y="6635"/>
                    <a:pt x="10838" y="6649"/>
                  </a:cubicBezTo>
                  <a:cubicBezTo>
                    <a:pt x="10836" y="6649"/>
                    <a:pt x="10835" y="6650"/>
                    <a:pt x="10834" y="6650"/>
                  </a:cubicBezTo>
                  <a:cubicBezTo>
                    <a:pt x="10777" y="6650"/>
                    <a:pt x="10705" y="6287"/>
                    <a:pt x="10649" y="6251"/>
                  </a:cubicBezTo>
                  <a:cubicBezTo>
                    <a:pt x="10641" y="6245"/>
                    <a:pt x="10634" y="6242"/>
                    <a:pt x="10628" y="6242"/>
                  </a:cubicBezTo>
                  <a:cubicBezTo>
                    <a:pt x="10564" y="6242"/>
                    <a:pt x="10610" y="6553"/>
                    <a:pt x="10591" y="6644"/>
                  </a:cubicBezTo>
                  <a:cubicBezTo>
                    <a:pt x="10588" y="6654"/>
                    <a:pt x="10555" y="6715"/>
                    <a:pt x="10526" y="6715"/>
                  </a:cubicBezTo>
                  <a:cubicBezTo>
                    <a:pt x="10508" y="6715"/>
                    <a:pt x="10492" y="6692"/>
                    <a:pt x="10486" y="6618"/>
                  </a:cubicBezTo>
                  <a:cubicBezTo>
                    <a:pt x="10544" y="6602"/>
                    <a:pt x="10502" y="6450"/>
                    <a:pt x="10418" y="6392"/>
                  </a:cubicBezTo>
                  <a:cubicBezTo>
                    <a:pt x="10413" y="6389"/>
                    <a:pt x="10408" y="6387"/>
                    <a:pt x="10402" y="6387"/>
                  </a:cubicBezTo>
                  <a:cubicBezTo>
                    <a:pt x="10371" y="6387"/>
                    <a:pt x="10339" y="6437"/>
                    <a:pt x="10392" y="6565"/>
                  </a:cubicBezTo>
                  <a:cubicBezTo>
                    <a:pt x="10413" y="6607"/>
                    <a:pt x="10502" y="6749"/>
                    <a:pt x="10507" y="6812"/>
                  </a:cubicBezTo>
                  <a:cubicBezTo>
                    <a:pt x="10507" y="6812"/>
                    <a:pt x="10300" y="6476"/>
                    <a:pt x="10266" y="6476"/>
                  </a:cubicBezTo>
                  <a:cubicBezTo>
                    <a:pt x="10259" y="6476"/>
                    <a:pt x="10259" y="6487"/>
                    <a:pt x="10266" y="6513"/>
                  </a:cubicBezTo>
                  <a:lnTo>
                    <a:pt x="10371" y="6827"/>
                  </a:lnTo>
                  <a:cubicBezTo>
                    <a:pt x="10387" y="6901"/>
                    <a:pt x="10397" y="6974"/>
                    <a:pt x="10402" y="7053"/>
                  </a:cubicBezTo>
                  <a:cubicBezTo>
                    <a:pt x="10314" y="6816"/>
                    <a:pt x="10276" y="6700"/>
                    <a:pt x="10215" y="6700"/>
                  </a:cubicBezTo>
                  <a:cubicBezTo>
                    <a:pt x="10211" y="6700"/>
                    <a:pt x="10207" y="6701"/>
                    <a:pt x="10203" y="6702"/>
                  </a:cubicBezTo>
                  <a:cubicBezTo>
                    <a:pt x="10187" y="6707"/>
                    <a:pt x="10140" y="6854"/>
                    <a:pt x="10214" y="6969"/>
                  </a:cubicBezTo>
                  <a:lnTo>
                    <a:pt x="10156" y="6990"/>
                  </a:lnTo>
                  <a:cubicBezTo>
                    <a:pt x="10130" y="6890"/>
                    <a:pt x="10093" y="6801"/>
                    <a:pt x="10051" y="6707"/>
                  </a:cubicBezTo>
                  <a:cubicBezTo>
                    <a:pt x="10019" y="6648"/>
                    <a:pt x="9990" y="6624"/>
                    <a:pt x="9971" y="6624"/>
                  </a:cubicBezTo>
                  <a:cubicBezTo>
                    <a:pt x="9959" y="6624"/>
                    <a:pt x="9950" y="6633"/>
                    <a:pt x="9946" y="6649"/>
                  </a:cubicBezTo>
                  <a:cubicBezTo>
                    <a:pt x="9924" y="6716"/>
                    <a:pt x="9991" y="6950"/>
                    <a:pt x="9965" y="6950"/>
                  </a:cubicBezTo>
                  <a:cubicBezTo>
                    <a:pt x="9955" y="6950"/>
                    <a:pt x="9928" y="6910"/>
                    <a:pt x="9873" y="6801"/>
                  </a:cubicBezTo>
                  <a:cubicBezTo>
                    <a:pt x="9828" y="6682"/>
                    <a:pt x="9808" y="6639"/>
                    <a:pt x="9801" y="6639"/>
                  </a:cubicBezTo>
                  <a:cubicBezTo>
                    <a:pt x="9784" y="6639"/>
                    <a:pt x="9850" y="6910"/>
                    <a:pt x="9820" y="6922"/>
                  </a:cubicBezTo>
                  <a:cubicBezTo>
                    <a:pt x="9820" y="6922"/>
                    <a:pt x="9820" y="6922"/>
                    <a:pt x="9819" y="6922"/>
                  </a:cubicBezTo>
                  <a:cubicBezTo>
                    <a:pt x="9791" y="6922"/>
                    <a:pt x="9701" y="6772"/>
                    <a:pt x="9675" y="6772"/>
                  </a:cubicBezTo>
                  <a:cubicBezTo>
                    <a:pt x="9670" y="6772"/>
                    <a:pt x="9667" y="6777"/>
                    <a:pt x="9668" y="6791"/>
                  </a:cubicBezTo>
                  <a:lnTo>
                    <a:pt x="9721" y="7053"/>
                  </a:lnTo>
                  <a:cubicBezTo>
                    <a:pt x="9653" y="6922"/>
                    <a:pt x="9653" y="6848"/>
                    <a:pt x="9579" y="6780"/>
                  </a:cubicBezTo>
                  <a:cubicBezTo>
                    <a:pt x="9562" y="6768"/>
                    <a:pt x="9541" y="6752"/>
                    <a:pt x="9525" y="6752"/>
                  </a:cubicBezTo>
                  <a:cubicBezTo>
                    <a:pt x="9508" y="6752"/>
                    <a:pt x="9499" y="6773"/>
                    <a:pt x="9516" y="6843"/>
                  </a:cubicBezTo>
                  <a:cubicBezTo>
                    <a:pt x="9538" y="6918"/>
                    <a:pt x="9520" y="6927"/>
                    <a:pt x="9497" y="6927"/>
                  </a:cubicBezTo>
                  <a:cubicBezTo>
                    <a:pt x="9489" y="6927"/>
                    <a:pt x="9481" y="6926"/>
                    <a:pt x="9473" y="6926"/>
                  </a:cubicBezTo>
                  <a:cubicBezTo>
                    <a:pt x="9470" y="6926"/>
                    <a:pt x="9467" y="6926"/>
                    <a:pt x="9464" y="6927"/>
                  </a:cubicBezTo>
                  <a:cubicBezTo>
                    <a:pt x="9448" y="6932"/>
                    <a:pt x="9532" y="7184"/>
                    <a:pt x="9490" y="7189"/>
                  </a:cubicBezTo>
                  <a:lnTo>
                    <a:pt x="9401" y="6943"/>
                  </a:lnTo>
                  <a:cubicBezTo>
                    <a:pt x="9380" y="6953"/>
                    <a:pt x="9343" y="6953"/>
                    <a:pt x="9390" y="7084"/>
                  </a:cubicBezTo>
                  <a:cubicBezTo>
                    <a:pt x="9399" y="7144"/>
                    <a:pt x="9401" y="7173"/>
                    <a:pt x="9392" y="7173"/>
                  </a:cubicBezTo>
                  <a:cubicBezTo>
                    <a:pt x="9384" y="7173"/>
                    <a:pt x="9366" y="7148"/>
                    <a:pt x="9333" y="7100"/>
                  </a:cubicBezTo>
                  <a:lnTo>
                    <a:pt x="9333" y="7100"/>
                  </a:lnTo>
                  <a:cubicBezTo>
                    <a:pt x="9312" y="7110"/>
                    <a:pt x="9312" y="7126"/>
                    <a:pt x="9354" y="7231"/>
                  </a:cubicBezTo>
                  <a:cubicBezTo>
                    <a:pt x="9401" y="7362"/>
                    <a:pt x="9364" y="7362"/>
                    <a:pt x="9343" y="7373"/>
                  </a:cubicBezTo>
                  <a:lnTo>
                    <a:pt x="9186" y="6953"/>
                  </a:lnTo>
                  <a:lnTo>
                    <a:pt x="9186" y="6953"/>
                  </a:lnTo>
                  <a:cubicBezTo>
                    <a:pt x="9249" y="7121"/>
                    <a:pt x="9170" y="7179"/>
                    <a:pt x="9144" y="7179"/>
                  </a:cubicBezTo>
                  <a:cubicBezTo>
                    <a:pt x="9142" y="7179"/>
                    <a:pt x="9141" y="7179"/>
                    <a:pt x="9139" y="7179"/>
                  </a:cubicBezTo>
                  <a:cubicBezTo>
                    <a:pt x="9098" y="7179"/>
                    <a:pt x="9053" y="7062"/>
                    <a:pt x="9018" y="7042"/>
                  </a:cubicBezTo>
                  <a:cubicBezTo>
                    <a:pt x="8950" y="7001"/>
                    <a:pt x="8893" y="6986"/>
                    <a:pt x="8840" y="6986"/>
                  </a:cubicBezTo>
                  <a:cubicBezTo>
                    <a:pt x="8754" y="6986"/>
                    <a:pt x="8682" y="7025"/>
                    <a:pt x="8604" y="7048"/>
                  </a:cubicBezTo>
                  <a:cubicBezTo>
                    <a:pt x="8604" y="7048"/>
                    <a:pt x="8556" y="6937"/>
                    <a:pt x="8533" y="6937"/>
                  </a:cubicBezTo>
                  <a:cubicBezTo>
                    <a:pt x="8532" y="6937"/>
                    <a:pt x="8531" y="6937"/>
                    <a:pt x="8531" y="6937"/>
                  </a:cubicBezTo>
                  <a:cubicBezTo>
                    <a:pt x="8510" y="6943"/>
                    <a:pt x="8494" y="6958"/>
                    <a:pt x="8478" y="6974"/>
                  </a:cubicBezTo>
                  <a:lnTo>
                    <a:pt x="8316" y="7131"/>
                  </a:lnTo>
                  <a:cubicBezTo>
                    <a:pt x="8247" y="7210"/>
                    <a:pt x="8158" y="7257"/>
                    <a:pt x="8106" y="7373"/>
                  </a:cubicBezTo>
                  <a:cubicBezTo>
                    <a:pt x="8069" y="7430"/>
                    <a:pt x="8059" y="7498"/>
                    <a:pt x="8080" y="7561"/>
                  </a:cubicBezTo>
                  <a:cubicBezTo>
                    <a:pt x="8090" y="7640"/>
                    <a:pt x="8053" y="7630"/>
                    <a:pt x="8032" y="7635"/>
                  </a:cubicBezTo>
                  <a:cubicBezTo>
                    <a:pt x="8053" y="7630"/>
                    <a:pt x="8032" y="7535"/>
                    <a:pt x="8001" y="7525"/>
                  </a:cubicBezTo>
                  <a:cubicBezTo>
                    <a:pt x="7986" y="7517"/>
                    <a:pt x="7972" y="7514"/>
                    <a:pt x="7958" y="7514"/>
                  </a:cubicBezTo>
                  <a:cubicBezTo>
                    <a:pt x="7915" y="7514"/>
                    <a:pt x="7878" y="7544"/>
                    <a:pt x="7839" y="7556"/>
                  </a:cubicBezTo>
                  <a:cubicBezTo>
                    <a:pt x="7818" y="7561"/>
                    <a:pt x="7744" y="7551"/>
                    <a:pt x="7770" y="7656"/>
                  </a:cubicBezTo>
                  <a:cubicBezTo>
                    <a:pt x="7786" y="7734"/>
                    <a:pt x="7901" y="7986"/>
                    <a:pt x="7933" y="8075"/>
                  </a:cubicBezTo>
                  <a:cubicBezTo>
                    <a:pt x="7932" y="8075"/>
                    <a:pt x="7931" y="8076"/>
                    <a:pt x="7930" y="8076"/>
                  </a:cubicBezTo>
                  <a:cubicBezTo>
                    <a:pt x="7887" y="8076"/>
                    <a:pt x="7790" y="7847"/>
                    <a:pt x="7739" y="7713"/>
                  </a:cubicBezTo>
                  <a:cubicBezTo>
                    <a:pt x="7700" y="7618"/>
                    <a:pt x="7677" y="7592"/>
                    <a:pt x="7658" y="7592"/>
                  </a:cubicBezTo>
                  <a:cubicBezTo>
                    <a:pt x="7640" y="7592"/>
                    <a:pt x="7626" y="7619"/>
                    <a:pt x="7608" y="7624"/>
                  </a:cubicBezTo>
                  <a:cubicBezTo>
                    <a:pt x="7569" y="7638"/>
                    <a:pt x="7536" y="7664"/>
                    <a:pt x="7494" y="7664"/>
                  </a:cubicBezTo>
                  <a:cubicBezTo>
                    <a:pt x="7473" y="7664"/>
                    <a:pt x="7451" y="7658"/>
                    <a:pt x="7424" y="7640"/>
                  </a:cubicBezTo>
                  <a:cubicBezTo>
                    <a:pt x="7403" y="7619"/>
                    <a:pt x="7382" y="7593"/>
                    <a:pt x="7367" y="7567"/>
                  </a:cubicBezTo>
                  <a:cubicBezTo>
                    <a:pt x="7346" y="7593"/>
                    <a:pt x="7367" y="7687"/>
                    <a:pt x="7367" y="7755"/>
                  </a:cubicBezTo>
                  <a:cubicBezTo>
                    <a:pt x="7367" y="7794"/>
                    <a:pt x="7357" y="7808"/>
                    <a:pt x="7341" y="7808"/>
                  </a:cubicBezTo>
                  <a:cubicBezTo>
                    <a:pt x="7296" y="7808"/>
                    <a:pt x="7205" y="7694"/>
                    <a:pt x="7162" y="7682"/>
                  </a:cubicBezTo>
                  <a:cubicBezTo>
                    <a:pt x="7158" y="7681"/>
                    <a:pt x="7155" y="7680"/>
                    <a:pt x="7152" y="7680"/>
                  </a:cubicBezTo>
                  <a:cubicBezTo>
                    <a:pt x="7104" y="7680"/>
                    <a:pt x="7143" y="7833"/>
                    <a:pt x="7178" y="7991"/>
                  </a:cubicBezTo>
                  <a:cubicBezTo>
                    <a:pt x="7194" y="8070"/>
                    <a:pt x="7196" y="8100"/>
                    <a:pt x="7190" y="8100"/>
                  </a:cubicBezTo>
                  <a:cubicBezTo>
                    <a:pt x="7172" y="8100"/>
                    <a:pt x="7081" y="7827"/>
                    <a:pt x="7057" y="7776"/>
                  </a:cubicBezTo>
                  <a:cubicBezTo>
                    <a:pt x="7042" y="7740"/>
                    <a:pt x="7032" y="7725"/>
                    <a:pt x="7026" y="7725"/>
                  </a:cubicBezTo>
                  <a:cubicBezTo>
                    <a:pt x="7003" y="7725"/>
                    <a:pt x="7048" y="7964"/>
                    <a:pt x="7052" y="7981"/>
                  </a:cubicBezTo>
                  <a:cubicBezTo>
                    <a:pt x="7053" y="8012"/>
                    <a:pt x="7049" y="8025"/>
                    <a:pt x="7041" y="8025"/>
                  </a:cubicBezTo>
                  <a:cubicBezTo>
                    <a:pt x="7010" y="8025"/>
                    <a:pt x="6925" y="7838"/>
                    <a:pt x="6879" y="7792"/>
                  </a:cubicBezTo>
                  <a:cubicBezTo>
                    <a:pt x="6858" y="7768"/>
                    <a:pt x="6840" y="7758"/>
                    <a:pt x="6825" y="7758"/>
                  </a:cubicBezTo>
                  <a:cubicBezTo>
                    <a:pt x="6793" y="7758"/>
                    <a:pt x="6771" y="7797"/>
                    <a:pt x="6753" y="7829"/>
                  </a:cubicBezTo>
                  <a:cubicBezTo>
                    <a:pt x="6743" y="7845"/>
                    <a:pt x="6705" y="7920"/>
                    <a:pt x="6657" y="7920"/>
                  </a:cubicBezTo>
                  <a:cubicBezTo>
                    <a:pt x="6628" y="7920"/>
                    <a:pt x="6596" y="7893"/>
                    <a:pt x="6564" y="7808"/>
                  </a:cubicBezTo>
                  <a:cubicBezTo>
                    <a:pt x="6555" y="7801"/>
                    <a:pt x="6548" y="7798"/>
                    <a:pt x="6541" y="7798"/>
                  </a:cubicBezTo>
                  <a:cubicBezTo>
                    <a:pt x="6513" y="7798"/>
                    <a:pt x="6503" y="7852"/>
                    <a:pt x="6486" y="7886"/>
                  </a:cubicBezTo>
                  <a:cubicBezTo>
                    <a:pt x="6423" y="8039"/>
                    <a:pt x="6292" y="8054"/>
                    <a:pt x="6218" y="8196"/>
                  </a:cubicBezTo>
                  <a:cubicBezTo>
                    <a:pt x="6195" y="8237"/>
                    <a:pt x="6176" y="8311"/>
                    <a:pt x="6222" y="8467"/>
                  </a:cubicBezTo>
                  <a:lnTo>
                    <a:pt x="6222" y="8467"/>
                  </a:lnTo>
                  <a:cubicBezTo>
                    <a:pt x="6186" y="8362"/>
                    <a:pt x="6140" y="8241"/>
                    <a:pt x="6098" y="8185"/>
                  </a:cubicBezTo>
                  <a:cubicBezTo>
                    <a:pt x="6089" y="8175"/>
                    <a:pt x="6084" y="8171"/>
                    <a:pt x="6080" y="8171"/>
                  </a:cubicBezTo>
                  <a:cubicBezTo>
                    <a:pt x="6065" y="8171"/>
                    <a:pt x="6074" y="8228"/>
                    <a:pt x="6055" y="8228"/>
                  </a:cubicBezTo>
                  <a:cubicBezTo>
                    <a:pt x="6054" y="8228"/>
                    <a:pt x="6052" y="8228"/>
                    <a:pt x="6051" y="8227"/>
                  </a:cubicBezTo>
                  <a:lnTo>
                    <a:pt x="5993" y="8185"/>
                  </a:lnTo>
                  <a:cubicBezTo>
                    <a:pt x="5958" y="8157"/>
                    <a:pt x="5929" y="8148"/>
                    <a:pt x="5904" y="8148"/>
                  </a:cubicBezTo>
                  <a:cubicBezTo>
                    <a:pt x="5868" y="8148"/>
                    <a:pt x="5838" y="8166"/>
                    <a:pt x="5804" y="8175"/>
                  </a:cubicBezTo>
                  <a:cubicBezTo>
                    <a:pt x="5820" y="8290"/>
                    <a:pt x="5705" y="8306"/>
                    <a:pt x="5710" y="8322"/>
                  </a:cubicBezTo>
                  <a:lnTo>
                    <a:pt x="5946" y="9050"/>
                  </a:lnTo>
                  <a:cubicBezTo>
                    <a:pt x="5948" y="9058"/>
                    <a:pt x="5947" y="9062"/>
                    <a:pt x="5944" y="9062"/>
                  </a:cubicBezTo>
                  <a:cubicBezTo>
                    <a:pt x="5923" y="9062"/>
                    <a:pt x="5784" y="8847"/>
                    <a:pt x="5752" y="8657"/>
                  </a:cubicBezTo>
                  <a:cubicBezTo>
                    <a:pt x="5719" y="8455"/>
                    <a:pt x="5669" y="8371"/>
                    <a:pt x="5617" y="8371"/>
                  </a:cubicBezTo>
                  <a:cubicBezTo>
                    <a:pt x="5612" y="8371"/>
                    <a:pt x="5606" y="8372"/>
                    <a:pt x="5600" y="8374"/>
                  </a:cubicBezTo>
                  <a:cubicBezTo>
                    <a:pt x="5579" y="8379"/>
                    <a:pt x="5537" y="8374"/>
                    <a:pt x="5547" y="8468"/>
                  </a:cubicBezTo>
                  <a:cubicBezTo>
                    <a:pt x="5556" y="8529"/>
                    <a:pt x="5579" y="8575"/>
                    <a:pt x="5563" y="8575"/>
                  </a:cubicBezTo>
                  <a:cubicBezTo>
                    <a:pt x="5560" y="8575"/>
                    <a:pt x="5555" y="8573"/>
                    <a:pt x="5547" y="8568"/>
                  </a:cubicBezTo>
                  <a:cubicBezTo>
                    <a:pt x="5516" y="8547"/>
                    <a:pt x="5309" y="8279"/>
                    <a:pt x="5271" y="8151"/>
                  </a:cubicBezTo>
                  <a:lnTo>
                    <a:pt x="5271" y="8151"/>
                  </a:lnTo>
                  <a:cubicBezTo>
                    <a:pt x="5316" y="8317"/>
                    <a:pt x="5295" y="8322"/>
                    <a:pt x="5248" y="8337"/>
                  </a:cubicBezTo>
                  <a:cubicBezTo>
                    <a:pt x="5206" y="8358"/>
                    <a:pt x="5175" y="8379"/>
                    <a:pt x="5170" y="8468"/>
                  </a:cubicBezTo>
                  <a:cubicBezTo>
                    <a:pt x="5170" y="8493"/>
                    <a:pt x="5179" y="8623"/>
                    <a:pt x="5172" y="8623"/>
                  </a:cubicBezTo>
                  <a:cubicBezTo>
                    <a:pt x="5171" y="8623"/>
                    <a:pt x="5170" y="8622"/>
                    <a:pt x="5170" y="8620"/>
                  </a:cubicBezTo>
                  <a:cubicBezTo>
                    <a:pt x="5138" y="8552"/>
                    <a:pt x="5096" y="8495"/>
                    <a:pt x="5054" y="8432"/>
                  </a:cubicBezTo>
                  <a:cubicBezTo>
                    <a:pt x="5053" y="8431"/>
                    <a:pt x="5051" y="8431"/>
                    <a:pt x="5050" y="8431"/>
                  </a:cubicBezTo>
                  <a:cubicBezTo>
                    <a:pt x="5019" y="8431"/>
                    <a:pt x="5037" y="8542"/>
                    <a:pt x="5007" y="8547"/>
                  </a:cubicBezTo>
                  <a:lnTo>
                    <a:pt x="4913" y="8579"/>
                  </a:lnTo>
                  <a:cubicBezTo>
                    <a:pt x="4888" y="8542"/>
                    <a:pt x="4874" y="8526"/>
                    <a:pt x="4866" y="8526"/>
                  </a:cubicBezTo>
                  <a:cubicBezTo>
                    <a:pt x="4839" y="8526"/>
                    <a:pt x="4910" y="8734"/>
                    <a:pt x="4939" y="8825"/>
                  </a:cubicBezTo>
                  <a:cubicBezTo>
                    <a:pt x="4976" y="8951"/>
                    <a:pt x="4960" y="8972"/>
                    <a:pt x="4939" y="8982"/>
                  </a:cubicBezTo>
                  <a:cubicBezTo>
                    <a:pt x="4845" y="8725"/>
                    <a:pt x="4819" y="8641"/>
                    <a:pt x="4756" y="8641"/>
                  </a:cubicBezTo>
                  <a:cubicBezTo>
                    <a:pt x="4751" y="8641"/>
                    <a:pt x="4746" y="8641"/>
                    <a:pt x="4741" y="8641"/>
                  </a:cubicBezTo>
                  <a:cubicBezTo>
                    <a:pt x="4627" y="8641"/>
                    <a:pt x="4526" y="8700"/>
                    <a:pt x="4431" y="8720"/>
                  </a:cubicBezTo>
                  <a:cubicBezTo>
                    <a:pt x="4431" y="8720"/>
                    <a:pt x="4430" y="8720"/>
                    <a:pt x="4428" y="8720"/>
                  </a:cubicBezTo>
                  <a:cubicBezTo>
                    <a:pt x="4410" y="8720"/>
                    <a:pt x="4315" y="8724"/>
                    <a:pt x="4362" y="8820"/>
                  </a:cubicBezTo>
                  <a:cubicBezTo>
                    <a:pt x="4420" y="8947"/>
                    <a:pt x="4406" y="8986"/>
                    <a:pt x="4379" y="8986"/>
                  </a:cubicBezTo>
                  <a:cubicBezTo>
                    <a:pt x="4367" y="8986"/>
                    <a:pt x="4353" y="8978"/>
                    <a:pt x="4341" y="8967"/>
                  </a:cubicBezTo>
                  <a:cubicBezTo>
                    <a:pt x="4310" y="8935"/>
                    <a:pt x="4294" y="8825"/>
                    <a:pt x="4263" y="8773"/>
                  </a:cubicBezTo>
                  <a:cubicBezTo>
                    <a:pt x="4242" y="8744"/>
                    <a:pt x="4228" y="8741"/>
                    <a:pt x="4216" y="8741"/>
                  </a:cubicBezTo>
                  <a:cubicBezTo>
                    <a:pt x="4212" y="8741"/>
                    <a:pt x="4209" y="8741"/>
                    <a:pt x="4205" y="8741"/>
                  </a:cubicBezTo>
                  <a:cubicBezTo>
                    <a:pt x="4193" y="8741"/>
                    <a:pt x="4167" y="8728"/>
                    <a:pt x="4144" y="8728"/>
                  </a:cubicBezTo>
                  <a:cubicBezTo>
                    <a:pt x="4119" y="8728"/>
                    <a:pt x="4097" y="8744"/>
                    <a:pt x="4100" y="8809"/>
                  </a:cubicBezTo>
                  <a:cubicBezTo>
                    <a:pt x="4100" y="8925"/>
                    <a:pt x="4064" y="8851"/>
                    <a:pt x="4037" y="8904"/>
                  </a:cubicBezTo>
                  <a:cubicBezTo>
                    <a:pt x="4027" y="8977"/>
                    <a:pt x="4022" y="9045"/>
                    <a:pt x="4022" y="9119"/>
                  </a:cubicBezTo>
                  <a:cubicBezTo>
                    <a:pt x="4022" y="9119"/>
                    <a:pt x="3980" y="8998"/>
                    <a:pt x="3969" y="8961"/>
                  </a:cubicBezTo>
                  <a:cubicBezTo>
                    <a:pt x="3929" y="8881"/>
                    <a:pt x="3897" y="8854"/>
                    <a:pt x="3868" y="8854"/>
                  </a:cubicBezTo>
                  <a:cubicBezTo>
                    <a:pt x="3863" y="8854"/>
                    <a:pt x="3859" y="8855"/>
                    <a:pt x="3854" y="8856"/>
                  </a:cubicBezTo>
                  <a:cubicBezTo>
                    <a:pt x="3796" y="8872"/>
                    <a:pt x="3738" y="8904"/>
                    <a:pt x="3696" y="8946"/>
                  </a:cubicBezTo>
                  <a:cubicBezTo>
                    <a:pt x="3670" y="8977"/>
                    <a:pt x="3660" y="9061"/>
                    <a:pt x="3660" y="9197"/>
                  </a:cubicBezTo>
                  <a:cubicBezTo>
                    <a:pt x="3610" y="9383"/>
                    <a:pt x="3694" y="9644"/>
                    <a:pt x="3749" y="9644"/>
                  </a:cubicBezTo>
                  <a:cubicBezTo>
                    <a:pt x="3780" y="9644"/>
                    <a:pt x="3801" y="9558"/>
                    <a:pt x="3781" y="9324"/>
                  </a:cubicBezTo>
                  <a:lnTo>
                    <a:pt x="3781" y="9324"/>
                  </a:lnTo>
                  <a:cubicBezTo>
                    <a:pt x="3798" y="9478"/>
                    <a:pt x="3944" y="9432"/>
                    <a:pt x="3995" y="9617"/>
                  </a:cubicBezTo>
                  <a:cubicBezTo>
                    <a:pt x="4008" y="9664"/>
                    <a:pt x="4016" y="9681"/>
                    <a:pt x="4021" y="9681"/>
                  </a:cubicBezTo>
                  <a:cubicBezTo>
                    <a:pt x="4032" y="9681"/>
                    <a:pt x="4036" y="9620"/>
                    <a:pt x="4053" y="9585"/>
                  </a:cubicBezTo>
                  <a:cubicBezTo>
                    <a:pt x="4074" y="9533"/>
                    <a:pt x="4111" y="9549"/>
                    <a:pt x="4142" y="9517"/>
                  </a:cubicBezTo>
                  <a:cubicBezTo>
                    <a:pt x="4240" y="9411"/>
                    <a:pt x="4354" y="9384"/>
                    <a:pt x="4475" y="9384"/>
                  </a:cubicBezTo>
                  <a:cubicBezTo>
                    <a:pt x="4515" y="9384"/>
                    <a:pt x="4556" y="9387"/>
                    <a:pt x="4598" y="9391"/>
                  </a:cubicBezTo>
                  <a:cubicBezTo>
                    <a:pt x="4653" y="9401"/>
                    <a:pt x="4737" y="9449"/>
                    <a:pt x="4795" y="9449"/>
                  </a:cubicBezTo>
                  <a:cubicBezTo>
                    <a:pt x="4865" y="9449"/>
                    <a:pt x="4896" y="9378"/>
                    <a:pt x="4787" y="9082"/>
                  </a:cubicBezTo>
                  <a:cubicBezTo>
                    <a:pt x="4778" y="9055"/>
                    <a:pt x="4686" y="8771"/>
                    <a:pt x="4699" y="8771"/>
                  </a:cubicBezTo>
                  <a:lnTo>
                    <a:pt x="4699" y="8771"/>
                  </a:lnTo>
                  <a:cubicBezTo>
                    <a:pt x="4701" y="8771"/>
                    <a:pt x="4706" y="8778"/>
                    <a:pt x="4714" y="8794"/>
                  </a:cubicBezTo>
                  <a:cubicBezTo>
                    <a:pt x="4771" y="8904"/>
                    <a:pt x="4824" y="9019"/>
                    <a:pt x="4871" y="9134"/>
                  </a:cubicBezTo>
                  <a:lnTo>
                    <a:pt x="5149" y="9805"/>
                  </a:lnTo>
                  <a:cubicBezTo>
                    <a:pt x="5149" y="9769"/>
                    <a:pt x="5117" y="9722"/>
                    <a:pt x="5128" y="9685"/>
                  </a:cubicBezTo>
                  <a:cubicBezTo>
                    <a:pt x="5128" y="9653"/>
                    <a:pt x="5149" y="9632"/>
                    <a:pt x="5175" y="9622"/>
                  </a:cubicBezTo>
                  <a:cubicBezTo>
                    <a:pt x="5183" y="9619"/>
                    <a:pt x="5191" y="9617"/>
                    <a:pt x="5201" y="9617"/>
                  </a:cubicBezTo>
                  <a:cubicBezTo>
                    <a:pt x="5232" y="9617"/>
                    <a:pt x="5274" y="9642"/>
                    <a:pt x="5321" y="9772"/>
                  </a:cubicBezTo>
                  <a:lnTo>
                    <a:pt x="5321" y="9772"/>
                  </a:lnTo>
                  <a:cubicBezTo>
                    <a:pt x="5202" y="9444"/>
                    <a:pt x="5358" y="9663"/>
                    <a:pt x="5275" y="9402"/>
                  </a:cubicBezTo>
                  <a:cubicBezTo>
                    <a:pt x="5244" y="9294"/>
                    <a:pt x="5187" y="9098"/>
                    <a:pt x="5212" y="9098"/>
                  </a:cubicBezTo>
                  <a:cubicBezTo>
                    <a:pt x="5221" y="9098"/>
                    <a:pt x="5240" y="9123"/>
                    <a:pt x="5275" y="9187"/>
                  </a:cubicBezTo>
                  <a:cubicBezTo>
                    <a:pt x="5343" y="9302"/>
                    <a:pt x="5374" y="9433"/>
                    <a:pt x="5442" y="9522"/>
                  </a:cubicBezTo>
                  <a:cubicBezTo>
                    <a:pt x="5460" y="9546"/>
                    <a:pt x="5475" y="9559"/>
                    <a:pt x="5485" y="9559"/>
                  </a:cubicBezTo>
                  <a:cubicBezTo>
                    <a:pt x="5500" y="9559"/>
                    <a:pt x="5502" y="9524"/>
                    <a:pt x="5479" y="9449"/>
                  </a:cubicBezTo>
                  <a:cubicBezTo>
                    <a:pt x="5453" y="9361"/>
                    <a:pt x="5456" y="9357"/>
                    <a:pt x="5472" y="9357"/>
                  </a:cubicBezTo>
                  <a:cubicBezTo>
                    <a:pt x="5474" y="9357"/>
                    <a:pt x="5476" y="9357"/>
                    <a:pt x="5479" y="9357"/>
                  </a:cubicBezTo>
                  <a:cubicBezTo>
                    <a:pt x="5483" y="9357"/>
                    <a:pt x="5489" y="9356"/>
                    <a:pt x="5495" y="9355"/>
                  </a:cubicBezTo>
                  <a:cubicBezTo>
                    <a:pt x="5495" y="9354"/>
                    <a:pt x="5496" y="9354"/>
                    <a:pt x="5497" y="9354"/>
                  </a:cubicBezTo>
                  <a:cubicBezTo>
                    <a:pt x="5517" y="9354"/>
                    <a:pt x="5532" y="9435"/>
                    <a:pt x="5563" y="9491"/>
                  </a:cubicBezTo>
                  <a:cubicBezTo>
                    <a:pt x="5584" y="9533"/>
                    <a:pt x="5598" y="9550"/>
                    <a:pt x="5608" y="9550"/>
                  </a:cubicBezTo>
                  <a:cubicBezTo>
                    <a:pt x="5640" y="9550"/>
                    <a:pt x="5626" y="9376"/>
                    <a:pt x="5669" y="9376"/>
                  </a:cubicBezTo>
                  <a:cubicBezTo>
                    <a:pt x="5681" y="9376"/>
                    <a:pt x="5697" y="9389"/>
                    <a:pt x="5720" y="9423"/>
                  </a:cubicBezTo>
                  <a:cubicBezTo>
                    <a:pt x="5749" y="9413"/>
                    <a:pt x="5686" y="9115"/>
                    <a:pt x="5703" y="9115"/>
                  </a:cubicBezTo>
                  <a:cubicBezTo>
                    <a:pt x="5704" y="9115"/>
                    <a:pt x="5707" y="9118"/>
                    <a:pt x="5710" y="9124"/>
                  </a:cubicBezTo>
                  <a:cubicBezTo>
                    <a:pt x="5724" y="9153"/>
                    <a:pt x="5812" y="9342"/>
                    <a:pt x="5824" y="9342"/>
                  </a:cubicBezTo>
                  <a:cubicBezTo>
                    <a:pt x="5825" y="9342"/>
                    <a:pt x="5825" y="9341"/>
                    <a:pt x="5825" y="9339"/>
                  </a:cubicBezTo>
                  <a:cubicBezTo>
                    <a:pt x="5830" y="9286"/>
                    <a:pt x="5762" y="9134"/>
                    <a:pt x="5757" y="9061"/>
                  </a:cubicBezTo>
                  <a:lnTo>
                    <a:pt x="5757" y="9061"/>
                  </a:lnTo>
                  <a:lnTo>
                    <a:pt x="5941" y="9444"/>
                  </a:lnTo>
                  <a:cubicBezTo>
                    <a:pt x="5900" y="9291"/>
                    <a:pt x="5885" y="9172"/>
                    <a:pt x="5925" y="9172"/>
                  </a:cubicBezTo>
                  <a:cubicBezTo>
                    <a:pt x="5937" y="9172"/>
                    <a:pt x="5954" y="9183"/>
                    <a:pt x="5977" y="9208"/>
                  </a:cubicBezTo>
                  <a:cubicBezTo>
                    <a:pt x="6016" y="9246"/>
                    <a:pt x="6054" y="9281"/>
                    <a:pt x="6082" y="9281"/>
                  </a:cubicBezTo>
                  <a:cubicBezTo>
                    <a:pt x="6088" y="9281"/>
                    <a:pt x="6093" y="9280"/>
                    <a:pt x="6098" y="9276"/>
                  </a:cubicBezTo>
                  <a:cubicBezTo>
                    <a:pt x="6098" y="9276"/>
                    <a:pt x="6107" y="9181"/>
                    <a:pt x="6081" y="9181"/>
                  </a:cubicBezTo>
                  <a:cubicBezTo>
                    <a:pt x="6080" y="9181"/>
                    <a:pt x="6079" y="9181"/>
                    <a:pt x="6078" y="9181"/>
                  </a:cubicBezTo>
                  <a:lnTo>
                    <a:pt x="6078" y="9181"/>
                  </a:lnTo>
                  <a:lnTo>
                    <a:pt x="6145" y="9161"/>
                  </a:lnTo>
                  <a:cubicBezTo>
                    <a:pt x="6192" y="9145"/>
                    <a:pt x="6150" y="9145"/>
                    <a:pt x="6135" y="9040"/>
                  </a:cubicBezTo>
                  <a:cubicBezTo>
                    <a:pt x="6132" y="9024"/>
                    <a:pt x="6137" y="9018"/>
                    <a:pt x="6146" y="9018"/>
                  </a:cubicBezTo>
                  <a:cubicBezTo>
                    <a:pt x="6178" y="9018"/>
                    <a:pt x="6266" y="9100"/>
                    <a:pt x="6287" y="9108"/>
                  </a:cubicBezTo>
                  <a:cubicBezTo>
                    <a:pt x="6297" y="9113"/>
                    <a:pt x="6323" y="9126"/>
                    <a:pt x="6346" y="9126"/>
                  </a:cubicBezTo>
                  <a:cubicBezTo>
                    <a:pt x="6371" y="9126"/>
                    <a:pt x="6392" y="9112"/>
                    <a:pt x="6386" y="9061"/>
                  </a:cubicBezTo>
                  <a:cubicBezTo>
                    <a:pt x="6379" y="8998"/>
                    <a:pt x="6322" y="8856"/>
                    <a:pt x="6339" y="8856"/>
                  </a:cubicBezTo>
                  <a:cubicBezTo>
                    <a:pt x="6346" y="8856"/>
                    <a:pt x="6366" y="8881"/>
                    <a:pt x="6407" y="8946"/>
                  </a:cubicBezTo>
                  <a:cubicBezTo>
                    <a:pt x="6449" y="9030"/>
                    <a:pt x="6499" y="9093"/>
                    <a:pt x="6516" y="9093"/>
                  </a:cubicBezTo>
                  <a:cubicBezTo>
                    <a:pt x="6530" y="9093"/>
                    <a:pt x="6520" y="9046"/>
                    <a:pt x="6460" y="8925"/>
                  </a:cubicBezTo>
                  <a:cubicBezTo>
                    <a:pt x="6405" y="8774"/>
                    <a:pt x="6395" y="8692"/>
                    <a:pt x="6419" y="8692"/>
                  </a:cubicBezTo>
                  <a:cubicBezTo>
                    <a:pt x="6432" y="8692"/>
                    <a:pt x="6455" y="8715"/>
                    <a:pt x="6486" y="8762"/>
                  </a:cubicBezTo>
                  <a:cubicBezTo>
                    <a:pt x="6537" y="8833"/>
                    <a:pt x="6586" y="8952"/>
                    <a:pt x="6613" y="8952"/>
                  </a:cubicBezTo>
                  <a:cubicBezTo>
                    <a:pt x="6622" y="8952"/>
                    <a:pt x="6629" y="8940"/>
                    <a:pt x="6633" y="8909"/>
                  </a:cubicBezTo>
                  <a:cubicBezTo>
                    <a:pt x="6633" y="8894"/>
                    <a:pt x="6606" y="8636"/>
                    <a:pt x="6618" y="8636"/>
                  </a:cubicBezTo>
                  <a:lnTo>
                    <a:pt x="6618" y="8636"/>
                  </a:lnTo>
                  <a:cubicBezTo>
                    <a:pt x="6619" y="8636"/>
                    <a:pt x="6621" y="8638"/>
                    <a:pt x="6622" y="8641"/>
                  </a:cubicBezTo>
                  <a:cubicBezTo>
                    <a:pt x="6643" y="8689"/>
                    <a:pt x="6648" y="8851"/>
                    <a:pt x="6696" y="8914"/>
                  </a:cubicBezTo>
                  <a:cubicBezTo>
                    <a:pt x="6702" y="8922"/>
                    <a:pt x="6707" y="8925"/>
                    <a:pt x="6712" y="8925"/>
                  </a:cubicBezTo>
                  <a:cubicBezTo>
                    <a:pt x="6742" y="8925"/>
                    <a:pt x="6722" y="8751"/>
                    <a:pt x="6722" y="8710"/>
                  </a:cubicBezTo>
                  <a:cubicBezTo>
                    <a:pt x="6735" y="8705"/>
                    <a:pt x="6748" y="8699"/>
                    <a:pt x="6764" y="8699"/>
                  </a:cubicBezTo>
                  <a:cubicBezTo>
                    <a:pt x="6786" y="8699"/>
                    <a:pt x="6813" y="8711"/>
                    <a:pt x="6853" y="8757"/>
                  </a:cubicBezTo>
                  <a:cubicBezTo>
                    <a:pt x="6916" y="8841"/>
                    <a:pt x="6942" y="8867"/>
                    <a:pt x="6984" y="8867"/>
                  </a:cubicBezTo>
                  <a:cubicBezTo>
                    <a:pt x="7021" y="8867"/>
                    <a:pt x="7057" y="8841"/>
                    <a:pt x="7073" y="8773"/>
                  </a:cubicBezTo>
                  <a:cubicBezTo>
                    <a:pt x="7081" y="8723"/>
                    <a:pt x="7061" y="8619"/>
                    <a:pt x="7079" y="8619"/>
                  </a:cubicBezTo>
                  <a:cubicBezTo>
                    <a:pt x="7086" y="8619"/>
                    <a:pt x="7099" y="8634"/>
                    <a:pt x="7120" y="8673"/>
                  </a:cubicBezTo>
                  <a:cubicBezTo>
                    <a:pt x="7177" y="8777"/>
                    <a:pt x="7225" y="8822"/>
                    <a:pt x="7256" y="8822"/>
                  </a:cubicBezTo>
                  <a:cubicBezTo>
                    <a:pt x="7270" y="8822"/>
                    <a:pt x="7281" y="8812"/>
                    <a:pt x="7288" y="8794"/>
                  </a:cubicBezTo>
                  <a:cubicBezTo>
                    <a:pt x="7302" y="8765"/>
                    <a:pt x="7278" y="8692"/>
                    <a:pt x="7248" y="8616"/>
                  </a:cubicBezTo>
                  <a:lnTo>
                    <a:pt x="7248" y="8616"/>
                  </a:lnTo>
                  <a:cubicBezTo>
                    <a:pt x="7289" y="8701"/>
                    <a:pt x="7323" y="8734"/>
                    <a:pt x="7349" y="8734"/>
                  </a:cubicBezTo>
                  <a:cubicBezTo>
                    <a:pt x="7389" y="8734"/>
                    <a:pt x="7407" y="8651"/>
                    <a:pt x="7393" y="8558"/>
                  </a:cubicBezTo>
                  <a:cubicBezTo>
                    <a:pt x="7385" y="8510"/>
                    <a:pt x="7390" y="8484"/>
                    <a:pt x="7405" y="8484"/>
                  </a:cubicBezTo>
                  <a:cubicBezTo>
                    <a:pt x="7419" y="8484"/>
                    <a:pt x="7443" y="8510"/>
                    <a:pt x="7471" y="8568"/>
                  </a:cubicBezTo>
                  <a:cubicBezTo>
                    <a:pt x="7513" y="8647"/>
                    <a:pt x="7498" y="8699"/>
                    <a:pt x="7545" y="8767"/>
                  </a:cubicBezTo>
                  <a:cubicBezTo>
                    <a:pt x="7554" y="8782"/>
                    <a:pt x="7560" y="8788"/>
                    <a:pt x="7563" y="8788"/>
                  </a:cubicBezTo>
                  <a:cubicBezTo>
                    <a:pt x="7577" y="8788"/>
                    <a:pt x="7562" y="8707"/>
                    <a:pt x="7566" y="8678"/>
                  </a:cubicBezTo>
                  <a:cubicBezTo>
                    <a:pt x="7566" y="8638"/>
                    <a:pt x="7577" y="8617"/>
                    <a:pt x="7595" y="8617"/>
                  </a:cubicBezTo>
                  <a:cubicBezTo>
                    <a:pt x="7615" y="8617"/>
                    <a:pt x="7643" y="8642"/>
                    <a:pt x="7676" y="8694"/>
                  </a:cubicBezTo>
                  <a:cubicBezTo>
                    <a:pt x="7696" y="8747"/>
                    <a:pt x="7707" y="8768"/>
                    <a:pt x="7713" y="8768"/>
                  </a:cubicBezTo>
                  <a:cubicBezTo>
                    <a:pt x="7730" y="8768"/>
                    <a:pt x="7700" y="8583"/>
                    <a:pt x="7707" y="8563"/>
                  </a:cubicBezTo>
                  <a:cubicBezTo>
                    <a:pt x="7734" y="8500"/>
                    <a:pt x="7828" y="8584"/>
                    <a:pt x="7823" y="8453"/>
                  </a:cubicBezTo>
                  <a:cubicBezTo>
                    <a:pt x="7819" y="8377"/>
                    <a:pt x="7845" y="8356"/>
                    <a:pt x="7877" y="8356"/>
                  </a:cubicBezTo>
                  <a:cubicBezTo>
                    <a:pt x="7893" y="8356"/>
                    <a:pt x="7911" y="8362"/>
                    <a:pt x="7928" y="8369"/>
                  </a:cubicBezTo>
                  <a:cubicBezTo>
                    <a:pt x="7957" y="8381"/>
                    <a:pt x="8009" y="8415"/>
                    <a:pt x="8047" y="8415"/>
                  </a:cubicBezTo>
                  <a:cubicBezTo>
                    <a:pt x="8076" y="8415"/>
                    <a:pt x="8097" y="8393"/>
                    <a:pt x="8090" y="8322"/>
                  </a:cubicBezTo>
                  <a:cubicBezTo>
                    <a:pt x="8089" y="8313"/>
                    <a:pt x="8091" y="8309"/>
                    <a:pt x="8094" y="8309"/>
                  </a:cubicBezTo>
                  <a:cubicBezTo>
                    <a:pt x="8111" y="8309"/>
                    <a:pt x="8183" y="8447"/>
                    <a:pt x="8206" y="8474"/>
                  </a:cubicBezTo>
                  <a:cubicBezTo>
                    <a:pt x="8213" y="8481"/>
                    <a:pt x="8218" y="8484"/>
                    <a:pt x="8222" y="8484"/>
                  </a:cubicBezTo>
                  <a:cubicBezTo>
                    <a:pt x="8243" y="8484"/>
                    <a:pt x="8221" y="8389"/>
                    <a:pt x="8247" y="8385"/>
                  </a:cubicBezTo>
                  <a:cubicBezTo>
                    <a:pt x="8279" y="8374"/>
                    <a:pt x="8321" y="8374"/>
                    <a:pt x="8347" y="8337"/>
                  </a:cubicBezTo>
                  <a:cubicBezTo>
                    <a:pt x="8363" y="8306"/>
                    <a:pt x="8335" y="8225"/>
                    <a:pt x="8352" y="8225"/>
                  </a:cubicBezTo>
                  <a:cubicBezTo>
                    <a:pt x="8358" y="8225"/>
                    <a:pt x="8369" y="8235"/>
                    <a:pt x="8389" y="8259"/>
                  </a:cubicBezTo>
                  <a:cubicBezTo>
                    <a:pt x="8431" y="8306"/>
                    <a:pt x="8493" y="8369"/>
                    <a:pt x="8524" y="8369"/>
                  </a:cubicBezTo>
                  <a:cubicBezTo>
                    <a:pt x="8554" y="8369"/>
                    <a:pt x="8556" y="8312"/>
                    <a:pt x="8488" y="8130"/>
                  </a:cubicBezTo>
                  <a:lnTo>
                    <a:pt x="8488" y="8130"/>
                  </a:lnTo>
                  <a:cubicBezTo>
                    <a:pt x="8549" y="8290"/>
                    <a:pt x="8615" y="8347"/>
                    <a:pt x="8669" y="8347"/>
                  </a:cubicBezTo>
                  <a:cubicBezTo>
                    <a:pt x="8744" y="8347"/>
                    <a:pt x="8799" y="8237"/>
                    <a:pt x="8793" y="8138"/>
                  </a:cubicBezTo>
                  <a:cubicBezTo>
                    <a:pt x="8791" y="8123"/>
                    <a:pt x="8793" y="8116"/>
                    <a:pt x="8797" y="8116"/>
                  </a:cubicBezTo>
                  <a:cubicBezTo>
                    <a:pt x="8823" y="8116"/>
                    <a:pt x="8942" y="8348"/>
                    <a:pt x="8977" y="8348"/>
                  </a:cubicBezTo>
                  <a:cubicBezTo>
                    <a:pt x="8990" y="8348"/>
                    <a:pt x="8992" y="8315"/>
                    <a:pt x="8971" y="8222"/>
                  </a:cubicBezTo>
                  <a:cubicBezTo>
                    <a:pt x="8941" y="8100"/>
                    <a:pt x="8899" y="7959"/>
                    <a:pt x="8921" y="7959"/>
                  </a:cubicBezTo>
                  <a:cubicBezTo>
                    <a:pt x="8929" y="7959"/>
                    <a:pt x="8946" y="7979"/>
                    <a:pt x="8976" y="8028"/>
                  </a:cubicBezTo>
                  <a:cubicBezTo>
                    <a:pt x="8992" y="8023"/>
                    <a:pt x="9071" y="7976"/>
                    <a:pt x="9055" y="7949"/>
                  </a:cubicBezTo>
                  <a:lnTo>
                    <a:pt x="9055" y="7949"/>
                  </a:lnTo>
                  <a:cubicBezTo>
                    <a:pt x="9065" y="7965"/>
                    <a:pt x="9065" y="8065"/>
                    <a:pt x="9107" y="8107"/>
                  </a:cubicBezTo>
                  <a:cubicBezTo>
                    <a:pt x="9120" y="8121"/>
                    <a:pt x="9129" y="8125"/>
                    <a:pt x="9136" y="8125"/>
                  </a:cubicBezTo>
                  <a:cubicBezTo>
                    <a:pt x="9152" y="8125"/>
                    <a:pt x="9160" y="8107"/>
                    <a:pt x="9170" y="8107"/>
                  </a:cubicBezTo>
                  <a:cubicBezTo>
                    <a:pt x="9172" y="8106"/>
                    <a:pt x="9174" y="8106"/>
                    <a:pt x="9176" y="8106"/>
                  </a:cubicBezTo>
                  <a:cubicBezTo>
                    <a:pt x="9222" y="8106"/>
                    <a:pt x="9304" y="8192"/>
                    <a:pt x="9348" y="8192"/>
                  </a:cubicBezTo>
                  <a:cubicBezTo>
                    <a:pt x="9357" y="8192"/>
                    <a:pt x="9364" y="8189"/>
                    <a:pt x="9369" y="8180"/>
                  </a:cubicBezTo>
                  <a:cubicBezTo>
                    <a:pt x="9286" y="8096"/>
                    <a:pt x="9139" y="7755"/>
                    <a:pt x="9113" y="7577"/>
                  </a:cubicBezTo>
                  <a:cubicBezTo>
                    <a:pt x="9114" y="7577"/>
                    <a:pt x="9115" y="7576"/>
                    <a:pt x="9117" y="7576"/>
                  </a:cubicBezTo>
                  <a:cubicBezTo>
                    <a:pt x="9164" y="7576"/>
                    <a:pt x="9229" y="7826"/>
                    <a:pt x="9254" y="7902"/>
                  </a:cubicBezTo>
                  <a:cubicBezTo>
                    <a:pt x="9271" y="7953"/>
                    <a:pt x="9285" y="7969"/>
                    <a:pt x="9298" y="7969"/>
                  </a:cubicBezTo>
                  <a:cubicBezTo>
                    <a:pt x="9318" y="7969"/>
                    <a:pt x="9334" y="7927"/>
                    <a:pt x="9349" y="7927"/>
                  </a:cubicBezTo>
                  <a:cubicBezTo>
                    <a:pt x="9351" y="7927"/>
                    <a:pt x="9352" y="7927"/>
                    <a:pt x="9354" y="7928"/>
                  </a:cubicBezTo>
                  <a:cubicBezTo>
                    <a:pt x="9376" y="7942"/>
                    <a:pt x="9466" y="8098"/>
                    <a:pt x="9483" y="8098"/>
                  </a:cubicBezTo>
                  <a:cubicBezTo>
                    <a:pt x="9485" y="8098"/>
                    <a:pt x="9486" y="8094"/>
                    <a:pt x="9485" y="8086"/>
                  </a:cubicBezTo>
                  <a:cubicBezTo>
                    <a:pt x="9471" y="8017"/>
                    <a:pt x="9441" y="7916"/>
                    <a:pt x="9462" y="7916"/>
                  </a:cubicBezTo>
                  <a:cubicBezTo>
                    <a:pt x="9465" y="7916"/>
                    <a:pt x="9469" y="7919"/>
                    <a:pt x="9474" y="7923"/>
                  </a:cubicBezTo>
                  <a:cubicBezTo>
                    <a:pt x="9546" y="7974"/>
                    <a:pt x="9623" y="8091"/>
                    <a:pt x="9671" y="8091"/>
                  </a:cubicBezTo>
                  <a:cubicBezTo>
                    <a:pt x="9672" y="8091"/>
                    <a:pt x="9673" y="8091"/>
                    <a:pt x="9674" y="8091"/>
                  </a:cubicBezTo>
                  <a:cubicBezTo>
                    <a:pt x="9590" y="7960"/>
                    <a:pt x="9810" y="7928"/>
                    <a:pt x="9820" y="7886"/>
                  </a:cubicBezTo>
                  <a:cubicBezTo>
                    <a:pt x="9826" y="7855"/>
                    <a:pt x="9710" y="7651"/>
                    <a:pt x="9705" y="7556"/>
                  </a:cubicBezTo>
                  <a:cubicBezTo>
                    <a:pt x="9703" y="7538"/>
                    <a:pt x="9705" y="7531"/>
                    <a:pt x="9709" y="7531"/>
                  </a:cubicBezTo>
                  <a:cubicBezTo>
                    <a:pt x="9732" y="7531"/>
                    <a:pt x="9821" y="7742"/>
                    <a:pt x="9854" y="7828"/>
                  </a:cubicBezTo>
                  <a:lnTo>
                    <a:pt x="9854" y="7828"/>
                  </a:lnTo>
                  <a:cubicBezTo>
                    <a:pt x="9831" y="7762"/>
                    <a:pt x="9809" y="7668"/>
                    <a:pt x="9826" y="7668"/>
                  </a:cubicBezTo>
                  <a:cubicBezTo>
                    <a:pt x="9831" y="7668"/>
                    <a:pt x="9837" y="7674"/>
                    <a:pt x="9847" y="7687"/>
                  </a:cubicBezTo>
                  <a:cubicBezTo>
                    <a:pt x="9899" y="7761"/>
                    <a:pt x="9936" y="7907"/>
                    <a:pt x="9978" y="7949"/>
                  </a:cubicBezTo>
                  <a:cubicBezTo>
                    <a:pt x="9978" y="7950"/>
                    <a:pt x="9979" y="7951"/>
                    <a:pt x="9979" y="7951"/>
                  </a:cubicBezTo>
                  <a:cubicBezTo>
                    <a:pt x="9991" y="7951"/>
                    <a:pt x="9902" y="7649"/>
                    <a:pt x="9936" y="7649"/>
                  </a:cubicBezTo>
                  <a:cubicBezTo>
                    <a:pt x="9938" y="7649"/>
                    <a:pt x="9939" y="7650"/>
                    <a:pt x="9941" y="7651"/>
                  </a:cubicBezTo>
                  <a:cubicBezTo>
                    <a:pt x="9954" y="7655"/>
                    <a:pt x="10066" y="7838"/>
                    <a:pt x="10081" y="7838"/>
                  </a:cubicBezTo>
                  <a:cubicBezTo>
                    <a:pt x="10084" y="7838"/>
                    <a:pt x="10082" y="7828"/>
                    <a:pt x="10072" y="7803"/>
                  </a:cubicBezTo>
                  <a:cubicBezTo>
                    <a:pt x="10046" y="7729"/>
                    <a:pt x="9993" y="7666"/>
                    <a:pt x="9999" y="7598"/>
                  </a:cubicBezTo>
                  <a:cubicBezTo>
                    <a:pt x="9999" y="7587"/>
                    <a:pt x="10003" y="7580"/>
                    <a:pt x="10009" y="7580"/>
                  </a:cubicBezTo>
                  <a:cubicBezTo>
                    <a:pt x="10015" y="7580"/>
                    <a:pt x="10023" y="7586"/>
                    <a:pt x="10030" y="7598"/>
                  </a:cubicBezTo>
                  <a:cubicBezTo>
                    <a:pt x="10088" y="7671"/>
                    <a:pt x="10145" y="7923"/>
                    <a:pt x="10187" y="7928"/>
                  </a:cubicBezTo>
                  <a:cubicBezTo>
                    <a:pt x="10195" y="7930"/>
                    <a:pt x="10203" y="7931"/>
                    <a:pt x="10211" y="7931"/>
                  </a:cubicBezTo>
                  <a:cubicBezTo>
                    <a:pt x="10234" y="7931"/>
                    <a:pt x="10257" y="7924"/>
                    <a:pt x="10261" y="7897"/>
                  </a:cubicBezTo>
                  <a:cubicBezTo>
                    <a:pt x="10256" y="7855"/>
                    <a:pt x="10250" y="7818"/>
                    <a:pt x="10240" y="7782"/>
                  </a:cubicBezTo>
                  <a:cubicBezTo>
                    <a:pt x="10282" y="7771"/>
                    <a:pt x="10334" y="7771"/>
                    <a:pt x="10366" y="7724"/>
                  </a:cubicBezTo>
                  <a:cubicBezTo>
                    <a:pt x="10397" y="7682"/>
                    <a:pt x="10366" y="7556"/>
                    <a:pt x="10287" y="7493"/>
                  </a:cubicBezTo>
                  <a:cubicBezTo>
                    <a:pt x="10300" y="7489"/>
                    <a:pt x="10313" y="7484"/>
                    <a:pt x="10329" y="7484"/>
                  </a:cubicBezTo>
                  <a:cubicBezTo>
                    <a:pt x="10356" y="7484"/>
                    <a:pt x="10391" y="7502"/>
                    <a:pt x="10444" y="7582"/>
                  </a:cubicBezTo>
                  <a:cubicBezTo>
                    <a:pt x="10490" y="7659"/>
                    <a:pt x="10558" y="7763"/>
                    <a:pt x="10590" y="7763"/>
                  </a:cubicBezTo>
                  <a:cubicBezTo>
                    <a:pt x="10602" y="7763"/>
                    <a:pt x="10608" y="7749"/>
                    <a:pt x="10607" y="7713"/>
                  </a:cubicBezTo>
                  <a:cubicBezTo>
                    <a:pt x="10602" y="7624"/>
                    <a:pt x="10581" y="7561"/>
                    <a:pt x="10612" y="7535"/>
                  </a:cubicBezTo>
                  <a:cubicBezTo>
                    <a:pt x="10623" y="7530"/>
                    <a:pt x="10659" y="7540"/>
                    <a:pt x="10665" y="7514"/>
                  </a:cubicBezTo>
                  <a:cubicBezTo>
                    <a:pt x="10649" y="7483"/>
                    <a:pt x="10638" y="7446"/>
                    <a:pt x="10633" y="7404"/>
                  </a:cubicBezTo>
                  <a:cubicBezTo>
                    <a:pt x="10638" y="7320"/>
                    <a:pt x="10722" y="7378"/>
                    <a:pt x="10738" y="7315"/>
                  </a:cubicBezTo>
                  <a:cubicBezTo>
                    <a:pt x="10752" y="7273"/>
                    <a:pt x="10750" y="7205"/>
                    <a:pt x="10771" y="7205"/>
                  </a:cubicBezTo>
                  <a:cubicBezTo>
                    <a:pt x="10781" y="7205"/>
                    <a:pt x="10798" y="7223"/>
                    <a:pt x="10827" y="7273"/>
                  </a:cubicBezTo>
                  <a:cubicBezTo>
                    <a:pt x="10848" y="7308"/>
                    <a:pt x="10872" y="7324"/>
                    <a:pt x="10894" y="7324"/>
                  </a:cubicBezTo>
                  <a:cubicBezTo>
                    <a:pt x="10927" y="7324"/>
                    <a:pt x="10952" y="7286"/>
                    <a:pt x="10942" y="7226"/>
                  </a:cubicBezTo>
                  <a:cubicBezTo>
                    <a:pt x="10927" y="7158"/>
                    <a:pt x="10879" y="7095"/>
                    <a:pt x="10817" y="7058"/>
                  </a:cubicBezTo>
                  <a:cubicBezTo>
                    <a:pt x="10829" y="7056"/>
                    <a:pt x="10842" y="7049"/>
                    <a:pt x="10856" y="7049"/>
                  </a:cubicBezTo>
                  <a:cubicBezTo>
                    <a:pt x="10873" y="7049"/>
                    <a:pt x="10891" y="7057"/>
                    <a:pt x="10916" y="7084"/>
                  </a:cubicBezTo>
                  <a:cubicBezTo>
                    <a:pt x="10963" y="7142"/>
                    <a:pt x="11011" y="7226"/>
                    <a:pt x="11047" y="7247"/>
                  </a:cubicBezTo>
                  <a:cubicBezTo>
                    <a:pt x="11054" y="7250"/>
                    <a:pt x="11059" y="7252"/>
                    <a:pt x="11064" y="7252"/>
                  </a:cubicBezTo>
                  <a:cubicBezTo>
                    <a:pt x="11098" y="7252"/>
                    <a:pt x="11081" y="7161"/>
                    <a:pt x="11108" y="7161"/>
                  </a:cubicBezTo>
                  <a:cubicBezTo>
                    <a:pt x="11115" y="7161"/>
                    <a:pt x="11124" y="7166"/>
                    <a:pt x="11136" y="7179"/>
                  </a:cubicBezTo>
                  <a:cubicBezTo>
                    <a:pt x="11160" y="7202"/>
                    <a:pt x="11262" y="7387"/>
                    <a:pt x="11283" y="7387"/>
                  </a:cubicBezTo>
                  <a:cubicBezTo>
                    <a:pt x="11291" y="7387"/>
                    <a:pt x="11288" y="7363"/>
                    <a:pt x="11267" y="7299"/>
                  </a:cubicBezTo>
                  <a:cubicBezTo>
                    <a:pt x="11230" y="7188"/>
                    <a:pt x="11170" y="7008"/>
                    <a:pt x="11198" y="7008"/>
                  </a:cubicBezTo>
                  <a:cubicBezTo>
                    <a:pt x="11205" y="7008"/>
                    <a:pt x="11219" y="7022"/>
                    <a:pt x="11241" y="7053"/>
                  </a:cubicBezTo>
                  <a:cubicBezTo>
                    <a:pt x="11309" y="7142"/>
                    <a:pt x="11341" y="7231"/>
                    <a:pt x="11399" y="7268"/>
                  </a:cubicBezTo>
                  <a:cubicBezTo>
                    <a:pt x="11406" y="7272"/>
                    <a:pt x="11432" y="7281"/>
                    <a:pt x="11457" y="7281"/>
                  </a:cubicBezTo>
                  <a:cubicBezTo>
                    <a:pt x="11488" y="7281"/>
                    <a:pt x="11516" y="7268"/>
                    <a:pt x="11498" y="7215"/>
                  </a:cubicBezTo>
                  <a:cubicBezTo>
                    <a:pt x="11478" y="7150"/>
                    <a:pt x="11346" y="6884"/>
                    <a:pt x="11393" y="6884"/>
                  </a:cubicBezTo>
                  <a:cubicBezTo>
                    <a:pt x="11394" y="6884"/>
                    <a:pt x="11396" y="6884"/>
                    <a:pt x="11399" y="6885"/>
                  </a:cubicBezTo>
                  <a:cubicBezTo>
                    <a:pt x="11451" y="6906"/>
                    <a:pt x="11488" y="7090"/>
                    <a:pt x="11540" y="7179"/>
                  </a:cubicBezTo>
                  <a:lnTo>
                    <a:pt x="11488" y="6916"/>
                  </a:lnTo>
                  <a:cubicBezTo>
                    <a:pt x="11482" y="6874"/>
                    <a:pt x="11483" y="6858"/>
                    <a:pt x="11489" y="6858"/>
                  </a:cubicBezTo>
                  <a:cubicBezTo>
                    <a:pt x="11498" y="6858"/>
                    <a:pt x="11521" y="6901"/>
                    <a:pt x="11551" y="6953"/>
                  </a:cubicBezTo>
                  <a:cubicBezTo>
                    <a:pt x="11605" y="7051"/>
                    <a:pt x="11690" y="7120"/>
                    <a:pt x="11733" y="7120"/>
                  </a:cubicBezTo>
                  <a:cubicBezTo>
                    <a:pt x="11748" y="7120"/>
                    <a:pt x="11758" y="7112"/>
                    <a:pt x="11760" y="7095"/>
                  </a:cubicBezTo>
                  <a:cubicBezTo>
                    <a:pt x="11776" y="7011"/>
                    <a:pt x="11577" y="6612"/>
                    <a:pt x="11598" y="6602"/>
                  </a:cubicBezTo>
                  <a:cubicBezTo>
                    <a:pt x="11598" y="6601"/>
                    <a:pt x="11599" y="6601"/>
                    <a:pt x="11600" y="6601"/>
                  </a:cubicBezTo>
                  <a:cubicBezTo>
                    <a:pt x="11618" y="6601"/>
                    <a:pt x="11673" y="6719"/>
                    <a:pt x="11708" y="6770"/>
                  </a:cubicBezTo>
                  <a:cubicBezTo>
                    <a:pt x="11734" y="6822"/>
                    <a:pt x="11781" y="6864"/>
                    <a:pt x="11834" y="6885"/>
                  </a:cubicBezTo>
                  <a:cubicBezTo>
                    <a:pt x="11871" y="6894"/>
                    <a:pt x="12012" y="7094"/>
                    <a:pt x="12046" y="7094"/>
                  </a:cubicBezTo>
                  <a:cubicBezTo>
                    <a:pt x="12051" y="7094"/>
                    <a:pt x="12053" y="7091"/>
                    <a:pt x="12054" y="7084"/>
                  </a:cubicBezTo>
                  <a:cubicBezTo>
                    <a:pt x="12054" y="7053"/>
                    <a:pt x="12011" y="6876"/>
                    <a:pt x="12030" y="6876"/>
                  </a:cubicBezTo>
                  <a:cubicBezTo>
                    <a:pt x="12033" y="6876"/>
                    <a:pt x="12037" y="6880"/>
                    <a:pt x="12043" y="6890"/>
                  </a:cubicBezTo>
                  <a:cubicBezTo>
                    <a:pt x="12085" y="6964"/>
                    <a:pt x="12106" y="7027"/>
                    <a:pt x="12133" y="7027"/>
                  </a:cubicBezTo>
                  <a:cubicBezTo>
                    <a:pt x="12133" y="7027"/>
                    <a:pt x="12134" y="7027"/>
                    <a:pt x="12135" y="7027"/>
                  </a:cubicBezTo>
                  <a:cubicBezTo>
                    <a:pt x="12198" y="7027"/>
                    <a:pt x="12086" y="6654"/>
                    <a:pt x="12133" y="6612"/>
                  </a:cubicBezTo>
                  <a:cubicBezTo>
                    <a:pt x="12135" y="6610"/>
                    <a:pt x="12138" y="6609"/>
                    <a:pt x="12141" y="6609"/>
                  </a:cubicBezTo>
                  <a:cubicBezTo>
                    <a:pt x="12197" y="6609"/>
                    <a:pt x="12361" y="6959"/>
                    <a:pt x="12403" y="6959"/>
                  </a:cubicBezTo>
                  <a:cubicBezTo>
                    <a:pt x="12404" y="6959"/>
                    <a:pt x="12405" y="6959"/>
                    <a:pt x="12405" y="6958"/>
                  </a:cubicBezTo>
                  <a:cubicBezTo>
                    <a:pt x="12421" y="6953"/>
                    <a:pt x="12327" y="6780"/>
                    <a:pt x="12327" y="6780"/>
                  </a:cubicBezTo>
                  <a:cubicBezTo>
                    <a:pt x="12327" y="6780"/>
                    <a:pt x="12328" y="6780"/>
                    <a:pt x="12329" y="6780"/>
                  </a:cubicBezTo>
                  <a:cubicBezTo>
                    <a:pt x="12360" y="6780"/>
                    <a:pt x="12432" y="6940"/>
                    <a:pt x="12458" y="6940"/>
                  </a:cubicBezTo>
                  <a:cubicBezTo>
                    <a:pt x="12460" y="6940"/>
                    <a:pt x="12462" y="6939"/>
                    <a:pt x="12463" y="6937"/>
                  </a:cubicBezTo>
                  <a:cubicBezTo>
                    <a:pt x="12489" y="6911"/>
                    <a:pt x="12500" y="6827"/>
                    <a:pt x="12542" y="6817"/>
                  </a:cubicBezTo>
                  <a:lnTo>
                    <a:pt x="12542" y="6817"/>
                  </a:lnTo>
                  <a:cubicBezTo>
                    <a:pt x="12540" y="6817"/>
                    <a:pt x="12539" y="6818"/>
                    <a:pt x="12538" y="6818"/>
                  </a:cubicBezTo>
                  <a:cubicBezTo>
                    <a:pt x="12528" y="6818"/>
                    <a:pt x="12567" y="6790"/>
                    <a:pt x="12562" y="6728"/>
                  </a:cubicBezTo>
                  <a:cubicBezTo>
                    <a:pt x="12557" y="6687"/>
                    <a:pt x="12561" y="6673"/>
                    <a:pt x="12570" y="6673"/>
                  </a:cubicBezTo>
                  <a:cubicBezTo>
                    <a:pt x="12579" y="6673"/>
                    <a:pt x="12594" y="6688"/>
                    <a:pt x="12610" y="6702"/>
                  </a:cubicBezTo>
                  <a:cubicBezTo>
                    <a:pt x="12633" y="6721"/>
                    <a:pt x="12654" y="6730"/>
                    <a:pt x="12673" y="6730"/>
                  </a:cubicBezTo>
                  <a:cubicBezTo>
                    <a:pt x="12711" y="6730"/>
                    <a:pt x="12739" y="6696"/>
                    <a:pt x="12756" y="6633"/>
                  </a:cubicBezTo>
                  <a:cubicBezTo>
                    <a:pt x="12765" y="6607"/>
                    <a:pt x="12730" y="6404"/>
                    <a:pt x="12749" y="6404"/>
                  </a:cubicBezTo>
                  <a:cubicBezTo>
                    <a:pt x="12753" y="6404"/>
                    <a:pt x="12759" y="6411"/>
                    <a:pt x="12767" y="6429"/>
                  </a:cubicBezTo>
                  <a:cubicBezTo>
                    <a:pt x="12832" y="6581"/>
                    <a:pt x="12902" y="6738"/>
                    <a:pt x="12933" y="6738"/>
                  </a:cubicBezTo>
                  <a:cubicBezTo>
                    <a:pt x="12946" y="6738"/>
                    <a:pt x="12952" y="6706"/>
                    <a:pt x="12945" y="6628"/>
                  </a:cubicBezTo>
                  <a:cubicBezTo>
                    <a:pt x="12940" y="6571"/>
                    <a:pt x="12921" y="6491"/>
                    <a:pt x="12907" y="6418"/>
                  </a:cubicBezTo>
                  <a:lnTo>
                    <a:pt x="12907" y="6418"/>
                  </a:lnTo>
                  <a:cubicBezTo>
                    <a:pt x="12924" y="6462"/>
                    <a:pt x="12943" y="6505"/>
                    <a:pt x="12956" y="6529"/>
                  </a:cubicBezTo>
                  <a:cubicBezTo>
                    <a:pt x="12982" y="6518"/>
                    <a:pt x="13024" y="6508"/>
                    <a:pt x="12961" y="6382"/>
                  </a:cubicBezTo>
                  <a:lnTo>
                    <a:pt x="12889" y="6297"/>
                  </a:lnTo>
                  <a:lnTo>
                    <a:pt x="12889" y="6297"/>
                  </a:lnTo>
                  <a:cubicBezTo>
                    <a:pt x="12887" y="6264"/>
                    <a:pt x="12893" y="6244"/>
                    <a:pt x="12909" y="6244"/>
                  </a:cubicBezTo>
                  <a:cubicBezTo>
                    <a:pt x="12921" y="6244"/>
                    <a:pt x="12940" y="6255"/>
                    <a:pt x="12966" y="6282"/>
                  </a:cubicBezTo>
                  <a:cubicBezTo>
                    <a:pt x="13050" y="6366"/>
                    <a:pt x="13165" y="6508"/>
                    <a:pt x="13234" y="6523"/>
                  </a:cubicBezTo>
                  <a:cubicBezTo>
                    <a:pt x="13238" y="6524"/>
                    <a:pt x="13242" y="6525"/>
                    <a:pt x="13246" y="6525"/>
                  </a:cubicBezTo>
                  <a:cubicBezTo>
                    <a:pt x="13295" y="6525"/>
                    <a:pt x="13246" y="6428"/>
                    <a:pt x="13276" y="6413"/>
                  </a:cubicBezTo>
                  <a:cubicBezTo>
                    <a:pt x="13277" y="6412"/>
                    <a:pt x="13279" y="6412"/>
                    <a:pt x="13281" y="6412"/>
                  </a:cubicBezTo>
                  <a:cubicBezTo>
                    <a:pt x="13317" y="6412"/>
                    <a:pt x="13419" y="6530"/>
                    <a:pt x="13461" y="6530"/>
                  </a:cubicBezTo>
                  <a:cubicBezTo>
                    <a:pt x="13464" y="6530"/>
                    <a:pt x="13467" y="6530"/>
                    <a:pt x="13470" y="6529"/>
                  </a:cubicBezTo>
                  <a:cubicBezTo>
                    <a:pt x="13470" y="6529"/>
                    <a:pt x="13417" y="6408"/>
                    <a:pt x="13412" y="6387"/>
                  </a:cubicBezTo>
                  <a:cubicBezTo>
                    <a:pt x="13398" y="6342"/>
                    <a:pt x="13402" y="6325"/>
                    <a:pt x="13417" y="6325"/>
                  </a:cubicBezTo>
                  <a:cubicBezTo>
                    <a:pt x="13468" y="6325"/>
                    <a:pt x="13636" y="6504"/>
                    <a:pt x="13683" y="6504"/>
                  </a:cubicBezTo>
                  <a:cubicBezTo>
                    <a:pt x="13686" y="6504"/>
                    <a:pt x="13688" y="6504"/>
                    <a:pt x="13690" y="6502"/>
                  </a:cubicBezTo>
                  <a:lnTo>
                    <a:pt x="13690" y="6502"/>
                  </a:lnTo>
                  <a:cubicBezTo>
                    <a:pt x="13689" y="6503"/>
                    <a:pt x="13689" y="6503"/>
                    <a:pt x="13688" y="6503"/>
                  </a:cubicBezTo>
                  <a:cubicBezTo>
                    <a:pt x="13662" y="6503"/>
                    <a:pt x="13406" y="6168"/>
                    <a:pt x="13472" y="6168"/>
                  </a:cubicBezTo>
                  <a:cubicBezTo>
                    <a:pt x="13482" y="6168"/>
                    <a:pt x="13502" y="6177"/>
                    <a:pt x="13532" y="6198"/>
                  </a:cubicBezTo>
                  <a:cubicBezTo>
                    <a:pt x="13613" y="6249"/>
                    <a:pt x="13640" y="6273"/>
                    <a:pt x="13664" y="6273"/>
                  </a:cubicBezTo>
                  <a:cubicBezTo>
                    <a:pt x="13678" y="6273"/>
                    <a:pt x="13690" y="6266"/>
                    <a:pt x="13711" y="6251"/>
                  </a:cubicBezTo>
                  <a:cubicBezTo>
                    <a:pt x="13768" y="6266"/>
                    <a:pt x="13789" y="6287"/>
                    <a:pt x="13877" y="6396"/>
                  </a:cubicBezTo>
                  <a:lnTo>
                    <a:pt x="13877" y="6396"/>
                  </a:lnTo>
                  <a:cubicBezTo>
                    <a:pt x="13655" y="6120"/>
                    <a:pt x="13987" y="6213"/>
                    <a:pt x="13764" y="5974"/>
                  </a:cubicBezTo>
                  <a:lnTo>
                    <a:pt x="13764" y="5974"/>
                  </a:lnTo>
                  <a:cubicBezTo>
                    <a:pt x="13813" y="6026"/>
                    <a:pt x="13853" y="6044"/>
                    <a:pt x="13886" y="6044"/>
                  </a:cubicBezTo>
                  <a:cubicBezTo>
                    <a:pt x="13945" y="6044"/>
                    <a:pt x="13979" y="5986"/>
                    <a:pt x="13989" y="5962"/>
                  </a:cubicBezTo>
                  <a:cubicBezTo>
                    <a:pt x="14004" y="5926"/>
                    <a:pt x="14004" y="5878"/>
                    <a:pt x="13989" y="5836"/>
                  </a:cubicBezTo>
                  <a:cubicBezTo>
                    <a:pt x="13947" y="5789"/>
                    <a:pt x="13910" y="5737"/>
                    <a:pt x="13873" y="5684"/>
                  </a:cubicBezTo>
                  <a:lnTo>
                    <a:pt x="13873" y="5684"/>
                  </a:lnTo>
                  <a:cubicBezTo>
                    <a:pt x="13994" y="5779"/>
                    <a:pt x="14104" y="5884"/>
                    <a:pt x="14214" y="5988"/>
                  </a:cubicBezTo>
                  <a:cubicBezTo>
                    <a:pt x="14172" y="5894"/>
                    <a:pt x="14114" y="5810"/>
                    <a:pt x="14041" y="5742"/>
                  </a:cubicBezTo>
                  <a:cubicBezTo>
                    <a:pt x="13931" y="5632"/>
                    <a:pt x="13779" y="5496"/>
                    <a:pt x="13816" y="5454"/>
                  </a:cubicBezTo>
                  <a:lnTo>
                    <a:pt x="13816" y="5454"/>
                  </a:lnTo>
                  <a:cubicBezTo>
                    <a:pt x="13884" y="5506"/>
                    <a:pt x="14114" y="5726"/>
                    <a:pt x="14156" y="5742"/>
                  </a:cubicBezTo>
                  <a:cubicBezTo>
                    <a:pt x="14163" y="5744"/>
                    <a:pt x="14167" y="5745"/>
                    <a:pt x="14171" y="5745"/>
                  </a:cubicBezTo>
                  <a:cubicBezTo>
                    <a:pt x="14217" y="5745"/>
                    <a:pt x="14111" y="5613"/>
                    <a:pt x="14067" y="5569"/>
                  </a:cubicBezTo>
                  <a:cubicBezTo>
                    <a:pt x="14082" y="5547"/>
                    <a:pt x="14104" y="5536"/>
                    <a:pt x="14128" y="5536"/>
                  </a:cubicBezTo>
                  <a:cubicBezTo>
                    <a:pt x="14139" y="5536"/>
                    <a:pt x="14150" y="5538"/>
                    <a:pt x="14162" y="5543"/>
                  </a:cubicBezTo>
                  <a:cubicBezTo>
                    <a:pt x="14194" y="5547"/>
                    <a:pt x="14302" y="5598"/>
                    <a:pt x="14336" y="5598"/>
                  </a:cubicBezTo>
                  <a:cubicBezTo>
                    <a:pt x="14340" y="5598"/>
                    <a:pt x="14343" y="5597"/>
                    <a:pt x="14345" y="5595"/>
                  </a:cubicBezTo>
                  <a:cubicBezTo>
                    <a:pt x="14366" y="5564"/>
                    <a:pt x="14114" y="5380"/>
                    <a:pt x="14151" y="5380"/>
                  </a:cubicBezTo>
                  <a:lnTo>
                    <a:pt x="14287" y="5422"/>
                  </a:lnTo>
                  <a:cubicBezTo>
                    <a:pt x="14292" y="5423"/>
                    <a:pt x="14297" y="5424"/>
                    <a:pt x="14301" y="5424"/>
                  </a:cubicBezTo>
                  <a:cubicBezTo>
                    <a:pt x="14323" y="5424"/>
                    <a:pt x="14344" y="5414"/>
                    <a:pt x="14361" y="5401"/>
                  </a:cubicBezTo>
                  <a:cubicBezTo>
                    <a:pt x="14403" y="5359"/>
                    <a:pt x="14350" y="5286"/>
                    <a:pt x="14361" y="5233"/>
                  </a:cubicBezTo>
                  <a:cubicBezTo>
                    <a:pt x="14365" y="5220"/>
                    <a:pt x="14380" y="5216"/>
                    <a:pt x="14397" y="5216"/>
                  </a:cubicBezTo>
                  <a:cubicBezTo>
                    <a:pt x="14420" y="5216"/>
                    <a:pt x="14447" y="5222"/>
                    <a:pt x="14466" y="5222"/>
                  </a:cubicBezTo>
                  <a:cubicBezTo>
                    <a:pt x="14485" y="5222"/>
                    <a:pt x="14495" y="5216"/>
                    <a:pt x="14481" y="5192"/>
                  </a:cubicBezTo>
                  <a:cubicBezTo>
                    <a:pt x="14456" y="5155"/>
                    <a:pt x="14419" y="5123"/>
                    <a:pt x="14380" y="5098"/>
                  </a:cubicBezTo>
                  <a:lnTo>
                    <a:pt x="14380" y="5098"/>
                  </a:lnTo>
                  <a:cubicBezTo>
                    <a:pt x="14493" y="5159"/>
                    <a:pt x="14567" y="5196"/>
                    <a:pt x="14615" y="5196"/>
                  </a:cubicBezTo>
                  <a:cubicBezTo>
                    <a:pt x="14639" y="5196"/>
                    <a:pt x="14657" y="5186"/>
                    <a:pt x="14670" y="5165"/>
                  </a:cubicBezTo>
                  <a:lnTo>
                    <a:pt x="14550" y="5108"/>
                  </a:lnTo>
                  <a:cubicBezTo>
                    <a:pt x="14576" y="5071"/>
                    <a:pt x="14738" y="4961"/>
                    <a:pt x="14628" y="4882"/>
                  </a:cubicBezTo>
                  <a:cubicBezTo>
                    <a:pt x="14613" y="4872"/>
                    <a:pt x="14335" y="4788"/>
                    <a:pt x="14371" y="4772"/>
                  </a:cubicBezTo>
                  <a:cubicBezTo>
                    <a:pt x="14385" y="4765"/>
                    <a:pt x="14409" y="4764"/>
                    <a:pt x="14438" y="4764"/>
                  </a:cubicBezTo>
                  <a:cubicBezTo>
                    <a:pt x="14477" y="4764"/>
                    <a:pt x="14524" y="4767"/>
                    <a:pt x="14563" y="4767"/>
                  </a:cubicBezTo>
                  <a:cubicBezTo>
                    <a:pt x="14587" y="4767"/>
                    <a:pt x="14608" y="4766"/>
                    <a:pt x="14623" y="4762"/>
                  </a:cubicBezTo>
                  <a:cubicBezTo>
                    <a:pt x="14765" y="4730"/>
                    <a:pt x="14859" y="4646"/>
                    <a:pt x="14848" y="4547"/>
                  </a:cubicBezTo>
                  <a:cubicBezTo>
                    <a:pt x="14843" y="4489"/>
                    <a:pt x="14717" y="4426"/>
                    <a:pt x="14728" y="4379"/>
                  </a:cubicBezTo>
                  <a:cubicBezTo>
                    <a:pt x="14733" y="4301"/>
                    <a:pt x="14642" y="4285"/>
                    <a:pt x="14454" y="4214"/>
                  </a:cubicBezTo>
                  <a:lnTo>
                    <a:pt x="14454" y="4214"/>
                  </a:lnTo>
                  <a:cubicBezTo>
                    <a:pt x="14479" y="4222"/>
                    <a:pt x="14531" y="4226"/>
                    <a:pt x="14588" y="4226"/>
                  </a:cubicBezTo>
                  <a:cubicBezTo>
                    <a:pt x="14734" y="4226"/>
                    <a:pt x="14911" y="4202"/>
                    <a:pt x="14759" y="4159"/>
                  </a:cubicBezTo>
                  <a:cubicBezTo>
                    <a:pt x="14730" y="4152"/>
                    <a:pt x="14693" y="4149"/>
                    <a:pt x="14652" y="4149"/>
                  </a:cubicBezTo>
                  <a:cubicBezTo>
                    <a:pt x="14561" y="4149"/>
                    <a:pt x="14450" y="4161"/>
                    <a:pt x="14351" y="4161"/>
                  </a:cubicBezTo>
                  <a:cubicBezTo>
                    <a:pt x="14292" y="4161"/>
                    <a:pt x="14236" y="4157"/>
                    <a:pt x="14193" y="4143"/>
                  </a:cubicBezTo>
                  <a:lnTo>
                    <a:pt x="14492" y="4106"/>
                  </a:lnTo>
                  <a:cubicBezTo>
                    <a:pt x="14578" y="4096"/>
                    <a:pt x="14666" y="4090"/>
                    <a:pt x="14754" y="4090"/>
                  </a:cubicBezTo>
                  <a:cubicBezTo>
                    <a:pt x="14842" y="4090"/>
                    <a:pt x="14930" y="4096"/>
                    <a:pt x="15016" y="4106"/>
                  </a:cubicBezTo>
                  <a:cubicBezTo>
                    <a:pt x="14696" y="4059"/>
                    <a:pt x="14859" y="3980"/>
                    <a:pt x="14696" y="3912"/>
                  </a:cubicBezTo>
                  <a:cubicBezTo>
                    <a:pt x="14699" y="3876"/>
                    <a:pt x="14713" y="3862"/>
                    <a:pt x="14760" y="3862"/>
                  </a:cubicBezTo>
                  <a:cubicBezTo>
                    <a:pt x="14795" y="3862"/>
                    <a:pt x="14847" y="3870"/>
                    <a:pt x="14927" y="3881"/>
                  </a:cubicBezTo>
                  <a:cubicBezTo>
                    <a:pt x="14950" y="3884"/>
                    <a:pt x="14968" y="3885"/>
                    <a:pt x="14984" y="3885"/>
                  </a:cubicBezTo>
                  <a:cubicBezTo>
                    <a:pt x="15074" y="3885"/>
                    <a:pt x="15057" y="3843"/>
                    <a:pt x="15130" y="3843"/>
                  </a:cubicBezTo>
                  <a:cubicBezTo>
                    <a:pt x="15134" y="3843"/>
                    <a:pt x="15138" y="3843"/>
                    <a:pt x="15142" y="3843"/>
                  </a:cubicBezTo>
                  <a:lnTo>
                    <a:pt x="15142" y="3843"/>
                  </a:lnTo>
                  <a:lnTo>
                    <a:pt x="14576" y="3802"/>
                  </a:lnTo>
                  <a:cubicBezTo>
                    <a:pt x="14586" y="3744"/>
                    <a:pt x="15053" y="3744"/>
                    <a:pt x="15037" y="3734"/>
                  </a:cubicBezTo>
                  <a:cubicBezTo>
                    <a:pt x="14953" y="3687"/>
                    <a:pt x="14639" y="3624"/>
                    <a:pt x="14812" y="3577"/>
                  </a:cubicBezTo>
                  <a:cubicBezTo>
                    <a:pt x="14943" y="3540"/>
                    <a:pt x="15205" y="3356"/>
                    <a:pt x="14906" y="3341"/>
                  </a:cubicBezTo>
                  <a:cubicBezTo>
                    <a:pt x="14775" y="3335"/>
                    <a:pt x="14922" y="3225"/>
                    <a:pt x="14780" y="3210"/>
                  </a:cubicBezTo>
                  <a:cubicBezTo>
                    <a:pt x="14518" y="3178"/>
                    <a:pt x="14964" y="3121"/>
                    <a:pt x="14995" y="3073"/>
                  </a:cubicBezTo>
                  <a:cubicBezTo>
                    <a:pt x="15027" y="3021"/>
                    <a:pt x="14833" y="3026"/>
                    <a:pt x="14838" y="2984"/>
                  </a:cubicBezTo>
                  <a:cubicBezTo>
                    <a:pt x="14843" y="2927"/>
                    <a:pt x="14917" y="2927"/>
                    <a:pt x="15037" y="2911"/>
                  </a:cubicBezTo>
                  <a:cubicBezTo>
                    <a:pt x="15168" y="2895"/>
                    <a:pt x="15016" y="2843"/>
                    <a:pt x="15001" y="2837"/>
                  </a:cubicBezTo>
                  <a:cubicBezTo>
                    <a:pt x="14906" y="2827"/>
                    <a:pt x="14969" y="2806"/>
                    <a:pt x="14990" y="2780"/>
                  </a:cubicBezTo>
                  <a:cubicBezTo>
                    <a:pt x="14999" y="2768"/>
                    <a:pt x="14990" y="2763"/>
                    <a:pt x="14969" y="2763"/>
                  </a:cubicBezTo>
                  <a:cubicBezTo>
                    <a:pt x="14892" y="2763"/>
                    <a:pt x="14652" y="2831"/>
                    <a:pt x="14608" y="2831"/>
                  </a:cubicBezTo>
                  <a:cubicBezTo>
                    <a:pt x="14586" y="2831"/>
                    <a:pt x="14613" y="2814"/>
                    <a:pt x="14733" y="2764"/>
                  </a:cubicBezTo>
                  <a:cubicBezTo>
                    <a:pt x="14945" y="2670"/>
                    <a:pt x="14935" y="2595"/>
                    <a:pt x="14772" y="2595"/>
                  </a:cubicBezTo>
                  <a:cubicBezTo>
                    <a:pt x="14761" y="2595"/>
                    <a:pt x="14750" y="2596"/>
                    <a:pt x="14738" y="2596"/>
                  </a:cubicBezTo>
                  <a:cubicBezTo>
                    <a:pt x="14702" y="2598"/>
                    <a:pt x="14670" y="2599"/>
                    <a:pt x="14643" y="2599"/>
                  </a:cubicBezTo>
                  <a:cubicBezTo>
                    <a:pt x="14513" y="2599"/>
                    <a:pt x="14513" y="2571"/>
                    <a:pt x="14770" y="2449"/>
                  </a:cubicBezTo>
                  <a:cubicBezTo>
                    <a:pt x="14953" y="2355"/>
                    <a:pt x="14529" y="2371"/>
                    <a:pt x="14717" y="2266"/>
                  </a:cubicBezTo>
                  <a:lnTo>
                    <a:pt x="14717" y="2266"/>
                  </a:lnTo>
                  <a:cubicBezTo>
                    <a:pt x="14646" y="2305"/>
                    <a:pt x="14509" y="2327"/>
                    <a:pt x="14423" y="2327"/>
                  </a:cubicBezTo>
                  <a:cubicBezTo>
                    <a:pt x="14326" y="2327"/>
                    <a:pt x="14296" y="2299"/>
                    <a:pt x="14508" y="2234"/>
                  </a:cubicBezTo>
                  <a:cubicBezTo>
                    <a:pt x="14875" y="2072"/>
                    <a:pt x="14550" y="2124"/>
                    <a:pt x="14497" y="2093"/>
                  </a:cubicBezTo>
                  <a:cubicBezTo>
                    <a:pt x="14455" y="2072"/>
                    <a:pt x="14445" y="2014"/>
                    <a:pt x="14481" y="1978"/>
                  </a:cubicBezTo>
                  <a:cubicBezTo>
                    <a:pt x="14502" y="1946"/>
                    <a:pt x="14565" y="1925"/>
                    <a:pt x="14560" y="1894"/>
                  </a:cubicBezTo>
                  <a:cubicBezTo>
                    <a:pt x="14553" y="1867"/>
                    <a:pt x="14501" y="1827"/>
                    <a:pt x="14426" y="1827"/>
                  </a:cubicBezTo>
                  <a:cubicBezTo>
                    <a:pt x="14384" y="1827"/>
                    <a:pt x="14335" y="1839"/>
                    <a:pt x="14284" y="1872"/>
                  </a:cubicBezTo>
                  <a:lnTo>
                    <a:pt x="14284" y="1872"/>
                  </a:lnTo>
                  <a:cubicBezTo>
                    <a:pt x="14414" y="1788"/>
                    <a:pt x="14544" y="1720"/>
                    <a:pt x="14523" y="1663"/>
                  </a:cubicBezTo>
                  <a:cubicBezTo>
                    <a:pt x="14520" y="1656"/>
                    <a:pt x="14509" y="1653"/>
                    <a:pt x="14495" y="1653"/>
                  </a:cubicBezTo>
                  <a:cubicBezTo>
                    <a:pt x="14464" y="1653"/>
                    <a:pt x="14418" y="1664"/>
                    <a:pt x="14390" y="1664"/>
                  </a:cubicBezTo>
                  <a:cubicBezTo>
                    <a:pt x="14362" y="1664"/>
                    <a:pt x="14354" y="1653"/>
                    <a:pt x="14403" y="1610"/>
                  </a:cubicBezTo>
                  <a:cubicBezTo>
                    <a:pt x="14366" y="1610"/>
                    <a:pt x="14329" y="1621"/>
                    <a:pt x="14293" y="1642"/>
                  </a:cubicBezTo>
                  <a:cubicBezTo>
                    <a:pt x="14275" y="1654"/>
                    <a:pt x="14264" y="1659"/>
                    <a:pt x="14258" y="1659"/>
                  </a:cubicBezTo>
                  <a:cubicBezTo>
                    <a:pt x="14242" y="1659"/>
                    <a:pt x="14264" y="1621"/>
                    <a:pt x="14272" y="1605"/>
                  </a:cubicBezTo>
                  <a:cubicBezTo>
                    <a:pt x="14301" y="1541"/>
                    <a:pt x="14335" y="1454"/>
                    <a:pt x="14285" y="1454"/>
                  </a:cubicBezTo>
                  <a:cubicBezTo>
                    <a:pt x="14253" y="1454"/>
                    <a:pt x="14187" y="1489"/>
                    <a:pt x="14062" y="1590"/>
                  </a:cubicBezTo>
                  <a:cubicBezTo>
                    <a:pt x="14113" y="1548"/>
                    <a:pt x="14315" y="1392"/>
                    <a:pt x="14264" y="1392"/>
                  </a:cubicBezTo>
                  <a:cubicBezTo>
                    <a:pt x="14258" y="1392"/>
                    <a:pt x="14246" y="1395"/>
                    <a:pt x="14230" y="1401"/>
                  </a:cubicBezTo>
                  <a:cubicBezTo>
                    <a:pt x="14151" y="1432"/>
                    <a:pt x="14115" y="1456"/>
                    <a:pt x="14091" y="1456"/>
                  </a:cubicBezTo>
                  <a:cubicBezTo>
                    <a:pt x="14078" y="1456"/>
                    <a:pt x="14068" y="1449"/>
                    <a:pt x="14057" y="1433"/>
                  </a:cubicBezTo>
                  <a:lnTo>
                    <a:pt x="14057" y="1433"/>
                  </a:lnTo>
                  <a:cubicBezTo>
                    <a:pt x="14058" y="1434"/>
                    <a:pt x="14060" y="1435"/>
                    <a:pt x="14062" y="1435"/>
                  </a:cubicBezTo>
                  <a:cubicBezTo>
                    <a:pt x="14099" y="1435"/>
                    <a:pt x="14281" y="1272"/>
                    <a:pt x="14266" y="1228"/>
                  </a:cubicBezTo>
                  <a:cubicBezTo>
                    <a:pt x="14251" y="1186"/>
                    <a:pt x="14209" y="1175"/>
                    <a:pt x="14156" y="1170"/>
                  </a:cubicBezTo>
                  <a:cubicBezTo>
                    <a:pt x="14046" y="1170"/>
                    <a:pt x="13999" y="1207"/>
                    <a:pt x="13831" y="1369"/>
                  </a:cubicBezTo>
                  <a:cubicBezTo>
                    <a:pt x="13789" y="1322"/>
                    <a:pt x="13831" y="1296"/>
                    <a:pt x="13931" y="1165"/>
                  </a:cubicBezTo>
                  <a:lnTo>
                    <a:pt x="13931" y="1165"/>
                  </a:lnTo>
                  <a:lnTo>
                    <a:pt x="13700" y="1348"/>
                  </a:lnTo>
                  <a:cubicBezTo>
                    <a:pt x="13842" y="1202"/>
                    <a:pt x="13973" y="1049"/>
                    <a:pt x="14093" y="887"/>
                  </a:cubicBezTo>
                  <a:lnTo>
                    <a:pt x="14093" y="887"/>
                  </a:lnTo>
                  <a:cubicBezTo>
                    <a:pt x="13983" y="945"/>
                    <a:pt x="13878" y="1013"/>
                    <a:pt x="13774" y="1086"/>
                  </a:cubicBezTo>
                  <a:cubicBezTo>
                    <a:pt x="13710" y="1134"/>
                    <a:pt x="13670" y="1152"/>
                    <a:pt x="13644" y="1152"/>
                  </a:cubicBezTo>
                  <a:cubicBezTo>
                    <a:pt x="13593" y="1152"/>
                    <a:pt x="13597" y="1081"/>
                    <a:pt x="13590" y="1018"/>
                  </a:cubicBezTo>
                  <a:cubicBezTo>
                    <a:pt x="13590" y="985"/>
                    <a:pt x="13578" y="890"/>
                    <a:pt x="13526" y="890"/>
                  </a:cubicBezTo>
                  <a:cubicBezTo>
                    <a:pt x="13504" y="890"/>
                    <a:pt x="13473" y="909"/>
                    <a:pt x="13433" y="960"/>
                  </a:cubicBezTo>
                  <a:lnTo>
                    <a:pt x="13113" y="1401"/>
                  </a:lnTo>
                  <a:cubicBezTo>
                    <a:pt x="13083" y="1376"/>
                    <a:pt x="13265" y="1134"/>
                    <a:pt x="13340" y="1030"/>
                  </a:cubicBezTo>
                  <a:lnTo>
                    <a:pt x="13340" y="1030"/>
                  </a:lnTo>
                  <a:cubicBezTo>
                    <a:pt x="13329" y="1045"/>
                    <a:pt x="13321" y="1052"/>
                    <a:pt x="13317" y="1052"/>
                  </a:cubicBezTo>
                  <a:cubicBezTo>
                    <a:pt x="13295" y="1052"/>
                    <a:pt x="13357" y="883"/>
                    <a:pt x="13412" y="803"/>
                  </a:cubicBezTo>
                  <a:cubicBezTo>
                    <a:pt x="13464" y="724"/>
                    <a:pt x="13559" y="588"/>
                    <a:pt x="13522" y="562"/>
                  </a:cubicBezTo>
                  <a:lnTo>
                    <a:pt x="13522" y="562"/>
                  </a:lnTo>
                  <a:lnTo>
                    <a:pt x="13218" y="1027"/>
                  </a:lnTo>
                  <a:lnTo>
                    <a:pt x="13218" y="1027"/>
                  </a:lnTo>
                  <a:cubicBezTo>
                    <a:pt x="13373" y="782"/>
                    <a:pt x="13217" y="661"/>
                    <a:pt x="13165" y="635"/>
                  </a:cubicBezTo>
                  <a:lnTo>
                    <a:pt x="13165" y="635"/>
                  </a:lnTo>
                  <a:cubicBezTo>
                    <a:pt x="13202" y="656"/>
                    <a:pt x="13113" y="798"/>
                    <a:pt x="13066" y="882"/>
                  </a:cubicBezTo>
                  <a:cubicBezTo>
                    <a:pt x="13031" y="838"/>
                    <a:pt x="13161" y="513"/>
                    <a:pt x="13101" y="513"/>
                  </a:cubicBezTo>
                  <a:cubicBezTo>
                    <a:pt x="13088" y="513"/>
                    <a:pt x="13067" y="527"/>
                    <a:pt x="13034" y="562"/>
                  </a:cubicBezTo>
                  <a:cubicBezTo>
                    <a:pt x="13015" y="589"/>
                    <a:pt x="12917" y="711"/>
                    <a:pt x="12891" y="711"/>
                  </a:cubicBezTo>
                  <a:cubicBezTo>
                    <a:pt x="12881" y="711"/>
                    <a:pt x="12881" y="695"/>
                    <a:pt x="12898" y="651"/>
                  </a:cubicBezTo>
                  <a:cubicBezTo>
                    <a:pt x="12924" y="583"/>
                    <a:pt x="13103" y="357"/>
                    <a:pt x="13040" y="352"/>
                  </a:cubicBezTo>
                  <a:cubicBezTo>
                    <a:pt x="13038" y="352"/>
                    <a:pt x="13037" y="352"/>
                    <a:pt x="13036" y="352"/>
                  </a:cubicBezTo>
                  <a:cubicBezTo>
                    <a:pt x="12988" y="352"/>
                    <a:pt x="12926" y="431"/>
                    <a:pt x="12881" y="431"/>
                  </a:cubicBezTo>
                  <a:cubicBezTo>
                    <a:pt x="12867" y="431"/>
                    <a:pt x="12855" y="424"/>
                    <a:pt x="12846" y="405"/>
                  </a:cubicBezTo>
                  <a:cubicBezTo>
                    <a:pt x="12809" y="342"/>
                    <a:pt x="12804" y="237"/>
                    <a:pt x="12741" y="216"/>
                  </a:cubicBezTo>
                  <a:cubicBezTo>
                    <a:pt x="12739" y="215"/>
                    <a:pt x="12737" y="215"/>
                    <a:pt x="12735" y="215"/>
                  </a:cubicBezTo>
                  <a:cubicBezTo>
                    <a:pt x="12672" y="215"/>
                    <a:pt x="12541" y="459"/>
                    <a:pt x="12604" y="496"/>
                  </a:cubicBezTo>
                  <a:lnTo>
                    <a:pt x="12604" y="496"/>
                  </a:lnTo>
                  <a:cubicBezTo>
                    <a:pt x="12573" y="484"/>
                    <a:pt x="12530" y="486"/>
                    <a:pt x="12510" y="447"/>
                  </a:cubicBezTo>
                  <a:cubicBezTo>
                    <a:pt x="12484" y="399"/>
                    <a:pt x="12500" y="305"/>
                    <a:pt x="12489" y="232"/>
                  </a:cubicBezTo>
                  <a:cubicBezTo>
                    <a:pt x="12485" y="215"/>
                    <a:pt x="12479" y="209"/>
                    <a:pt x="12471" y="209"/>
                  </a:cubicBezTo>
                  <a:cubicBezTo>
                    <a:pt x="12457" y="209"/>
                    <a:pt x="12438" y="229"/>
                    <a:pt x="12421" y="242"/>
                  </a:cubicBezTo>
                  <a:cubicBezTo>
                    <a:pt x="12363" y="300"/>
                    <a:pt x="12358" y="394"/>
                    <a:pt x="12316" y="536"/>
                  </a:cubicBezTo>
                  <a:cubicBezTo>
                    <a:pt x="12333" y="507"/>
                    <a:pt x="12344" y="495"/>
                    <a:pt x="12350" y="495"/>
                  </a:cubicBezTo>
                  <a:cubicBezTo>
                    <a:pt x="12363" y="495"/>
                    <a:pt x="12352" y="549"/>
                    <a:pt x="12316" y="609"/>
                  </a:cubicBezTo>
                  <a:cubicBezTo>
                    <a:pt x="12288" y="665"/>
                    <a:pt x="12254" y="712"/>
                    <a:pt x="12232" y="712"/>
                  </a:cubicBezTo>
                  <a:cubicBezTo>
                    <a:pt x="12226" y="712"/>
                    <a:pt x="12220" y="708"/>
                    <a:pt x="12216" y="698"/>
                  </a:cubicBezTo>
                  <a:cubicBezTo>
                    <a:pt x="12180" y="620"/>
                    <a:pt x="12353" y="305"/>
                    <a:pt x="12285" y="300"/>
                  </a:cubicBezTo>
                  <a:lnTo>
                    <a:pt x="12285" y="300"/>
                  </a:lnTo>
                  <a:cubicBezTo>
                    <a:pt x="12164" y="326"/>
                    <a:pt x="12080" y="436"/>
                    <a:pt x="12085" y="557"/>
                  </a:cubicBezTo>
                  <a:cubicBezTo>
                    <a:pt x="12091" y="698"/>
                    <a:pt x="12101" y="730"/>
                    <a:pt x="12038" y="866"/>
                  </a:cubicBezTo>
                  <a:cubicBezTo>
                    <a:pt x="12016" y="916"/>
                    <a:pt x="11993" y="955"/>
                    <a:pt x="11976" y="955"/>
                  </a:cubicBezTo>
                  <a:cubicBezTo>
                    <a:pt x="11965" y="955"/>
                    <a:pt x="11956" y="937"/>
                    <a:pt x="11954" y="892"/>
                  </a:cubicBezTo>
                  <a:cubicBezTo>
                    <a:pt x="11939" y="730"/>
                    <a:pt x="12075" y="242"/>
                    <a:pt x="12064" y="216"/>
                  </a:cubicBezTo>
                  <a:cubicBezTo>
                    <a:pt x="12056" y="193"/>
                    <a:pt x="12043" y="184"/>
                    <a:pt x="12028" y="184"/>
                  </a:cubicBezTo>
                  <a:cubicBezTo>
                    <a:pt x="12005" y="184"/>
                    <a:pt x="11977" y="207"/>
                    <a:pt x="11954" y="242"/>
                  </a:cubicBezTo>
                  <a:cubicBezTo>
                    <a:pt x="11907" y="326"/>
                    <a:pt x="11918" y="457"/>
                    <a:pt x="11881" y="541"/>
                  </a:cubicBezTo>
                  <a:cubicBezTo>
                    <a:pt x="11872" y="559"/>
                    <a:pt x="11865" y="567"/>
                    <a:pt x="11860" y="567"/>
                  </a:cubicBezTo>
                  <a:cubicBezTo>
                    <a:pt x="11827" y="567"/>
                    <a:pt x="11863" y="228"/>
                    <a:pt x="11828" y="228"/>
                  </a:cubicBezTo>
                  <a:cubicBezTo>
                    <a:pt x="11824" y="228"/>
                    <a:pt x="11819" y="232"/>
                    <a:pt x="11813" y="242"/>
                  </a:cubicBezTo>
                  <a:cubicBezTo>
                    <a:pt x="11768" y="316"/>
                    <a:pt x="11742" y="427"/>
                    <a:pt x="11725" y="556"/>
                  </a:cubicBezTo>
                  <a:lnTo>
                    <a:pt x="11725" y="556"/>
                  </a:lnTo>
                  <a:cubicBezTo>
                    <a:pt x="11731" y="463"/>
                    <a:pt x="11732" y="371"/>
                    <a:pt x="11729" y="279"/>
                  </a:cubicBezTo>
                  <a:cubicBezTo>
                    <a:pt x="11716" y="161"/>
                    <a:pt x="11670" y="0"/>
                    <a:pt x="11622" y="0"/>
                  </a:cubicBezTo>
                  <a:close/>
                  <a:moveTo>
                    <a:pt x="3590" y="9883"/>
                  </a:moveTo>
                  <a:cubicBezTo>
                    <a:pt x="3587" y="9892"/>
                    <a:pt x="3583" y="9901"/>
                    <a:pt x="3580" y="9910"/>
                  </a:cubicBezTo>
                  <a:lnTo>
                    <a:pt x="3580" y="9910"/>
                  </a:lnTo>
                  <a:cubicBezTo>
                    <a:pt x="3581" y="9903"/>
                    <a:pt x="3584" y="9894"/>
                    <a:pt x="3586" y="9884"/>
                  </a:cubicBezTo>
                  <a:cubicBezTo>
                    <a:pt x="3587" y="9884"/>
                    <a:pt x="3587" y="9884"/>
                    <a:pt x="3587" y="9884"/>
                  </a:cubicBezTo>
                  <a:cubicBezTo>
                    <a:pt x="3588" y="9884"/>
                    <a:pt x="3589" y="9884"/>
                    <a:pt x="3590" y="9883"/>
                  </a:cubicBezTo>
                  <a:close/>
                  <a:moveTo>
                    <a:pt x="4799" y="2353"/>
                  </a:moveTo>
                  <a:cubicBezTo>
                    <a:pt x="4782" y="2353"/>
                    <a:pt x="4768" y="2359"/>
                    <a:pt x="4756" y="2371"/>
                  </a:cubicBezTo>
                  <a:cubicBezTo>
                    <a:pt x="4724" y="2402"/>
                    <a:pt x="4866" y="2680"/>
                    <a:pt x="4839" y="2743"/>
                  </a:cubicBezTo>
                  <a:cubicBezTo>
                    <a:pt x="4834" y="2753"/>
                    <a:pt x="4828" y="2758"/>
                    <a:pt x="4820" y="2758"/>
                  </a:cubicBezTo>
                  <a:cubicBezTo>
                    <a:pt x="4795" y="2758"/>
                    <a:pt x="4757" y="2713"/>
                    <a:pt x="4714" y="2654"/>
                  </a:cubicBezTo>
                  <a:cubicBezTo>
                    <a:pt x="4683" y="2562"/>
                    <a:pt x="4671" y="2536"/>
                    <a:pt x="4652" y="2536"/>
                  </a:cubicBezTo>
                  <a:cubicBezTo>
                    <a:pt x="4648" y="2536"/>
                    <a:pt x="4645" y="2537"/>
                    <a:pt x="4640" y="2539"/>
                  </a:cubicBezTo>
                  <a:cubicBezTo>
                    <a:pt x="4598" y="2549"/>
                    <a:pt x="4625" y="2554"/>
                    <a:pt x="4672" y="2717"/>
                  </a:cubicBezTo>
                  <a:cubicBezTo>
                    <a:pt x="4687" y="2766"/>
                    <a:pt x="4686" y="2813"/>
                    <a:pt x="4672" y="2813"/>
                  </a:cubicBezTo>
                  <a:cubicBezTo>
                    <a:pt x="4666" y="2813"/>
                    <a:pt x="4659" y="2806"/>
                    <a:pt x="4651" y="2790"/>
                  </a:cubicBezTo>
                  <a:cubicBezTo>
                    <a:pt x="4575" y="2679"/>
                    <a:pt x="4543" y="2454"/>
                    <a:pt x="4484" y="2454"/>
                  </a:cubicBezTo>
                  <a:cubicBezTo>
                    <a:pt x="4482" y="2454"/>
                    <a:pt x="4480" y="2454"/>
                    <a:pt x="4478" y="2455"/>
                  </a:cubicBezTo>
                  <a:cubicBezTo>
                    <a:pt x="4457" y="2455"/>
                    <a:pt x="4446" y="2596"/>
                    <a:pt x="4493" y="2722"/>
                  </a:cubicBezTo>
                  <a:cubicBezTo>
                    <a:pt x="4493" y="2743"/>
                    <a:pt x="4462" y="2727"/>
                    <a:pt x="4451" y="2743"/>
                  </a:cubicBezTo>
                  <a:cubicBezTo>
                    <a:pt x="4447" y="2758"/>
                    <a:pt x="4409" y="2976"/>
                    <a:pt x="4387" y="2976"/>
                  </a:cubicBezTo>
                  <a:cubicBezTo>
                    <a:pt x="4386" y="2976"/>
                    <a:pt x="4385" y="2976"/>
                    <a:pt x="4383" y="2974"/>
                  </a:cubicBezTo>
                  <a:cubicBezTo>
                    <a:pt x="4330" y="2891"/>
                    <a:pt x="4321" y="2670"/>
                    <a:pt x="4300" y="2579"/>
                  </a:cubicBezTo>
                  <a:lnTo>
                    <a:pt x="4300" y="2579"/>
                  </a:lnTo>
                  <a:cubicBezTo>
                    <a:pt x="4315" y="2667"/>
                    <a:pt x="4216" y="2790"/>
                    <a:pt x="4226" y="2858"/>
                  </a:cubicBezTo>
                  <a:cubicBezTo>
                    <a:pt x="4231" y="2906"/>
                    <a:pt x="4227" y="2927"/>
                    <a:pt x="4216" y="2927"/>
                  </a:cubicBezTo>
                  <a:cubicBezTo>
                    <a:pt x="4201" y="2927"/>
                    <a:pt x="4173" y="2891"/>
                    <a:pt x="4132" y="2832"/>
                  </a:cubicBezTo>
                  <a:cubicBezTo>
                    <a:pt x="4098" y="2777"/>
                    <a:pt x="4082" y="2758"/>
                    <a:pt x="4075" y="2758"/>
                  </a:cubicBezTo>
                  <a:cubicBezTo>
                    <a:pt x="4061" y="2758"/>
                    <a:pt x="4087" y="2844"/>
                    <a:pt x="4069" y="2848"/>
                  </a:cubicBezTo>
                  <a:cubicBezTo>
                    <a:pt x="4057" y="2852"/>
                    <a:pt x="4049" y="2857"/>
                    <a:pt x="4042" y="2857"/>
                  </a:cubicBezTo>
                  <a:cubicBezTo>
                    <a:pt x="4030" y="2857"/>
                    <a:pt x="4017" y="2844"/>
                    <a:pt x="3985" y="2795"/>
                  </a:cubicBezTo>
                  <a:cubicBezTo>
                    <a:pt x="3971" y="2778"/>
                    <a:pt x="3961" y="2767"/>
                    <a:pt x="3953" y="2767"/>
                  </a:cubicBezTo>
                  <a:cubicBezTo>
                    <a:pt x="3950" y="2767"/>
                    <a:pt x="3946" y="2769"/>
                    <a:pt x="3943" y="2774"/>
                  </a:cubicBezTo>
                  <a:cubicBezTo>
                    <a:pt x="3943" y="2853"/>
                    <a:pt x="3969" y="2932"/>
                    <a:pt x="4011" y="3005"/>
                  </a:cubicBezTo>
                  <a:cubicBezTo>
                    <a:pt x="4043" y="3069"/>
                    <a:pt x="4091" y="3192"/>
                    <a:pt x="4072" y="3192"/>
                  </a:cubicBezTo>
                  <a:cubicBezTo>
                    <a:pt x="4069" y="3192"/>
                    <a:pt x="4064" y="3190"/>
                    <a:pt x="4058" y="3183"/>
                  </a:cubicBezTo>
                  <a:cubicBezTo>
                    <a:pt x="4006" y="3136"/>
                    <a:pt x="3948" y="2995"/>
                    <a:pt x="3901" y="2953"/>
                  </a:cubicBezTo>
                  <a:cubicBezTo>
                    <a:pt x="3892" y="2945"/>
                    <a:pt x="3884" y="2941"/>
                    <a:pt x="3878" y="2941"/>
                  </a:cubicBezTo>
                  <a:cubicBezTo>
                    <a:pt x="3852" y="2941"/>
                    <a:pt x="3848" y="3002"/>
                    <a:pt x="3843" y="3052"/>
                  </a:cubicBezTo>
                  <a:cubicBezTo>
                    <a:pt x="3836" y="3056"/>
                    <a:pt x="3829" y="3058"/>
                    <a:pt x="3822" y="3058"/>
                  </a:cubicBezTo>
                  <a:cubicBezTo>
                    <a:pt x="3807" y="3058"/>
                    <a:pt x="3789" y="3049"/>
                    <a:pt x="3765" y="3021"/>
                  </a:cubicBezTo>
                  <a:cubicBezTo>
                    <a:pt x="3749" y="2995"/>
                    <a:pt x="3733" y="2974"/>
                    <a:pt x="3712" y="2958"/>
                  </a:cubicBezTo>
                  <a:lnTo>
                    <a:pt x="3712" y="2958"/>
                  </a:lnTo>
                  <a:cubicBezTo>
                    <a:pt x="3676" y="2968"/>
                    <a:pt x="3728" y="3073"/>
                    <a:pt x="3696" y="3094"/>
                  </a:cubicBezTo>
                  <a:cubicBezTo>
                    <a:pt x="3694" y="3096"/>
                    <a:pt x="3691" y="3097"/>
                    <a:pt x="3688" y="3097"/>
                  </a:cubicBezTo>
                  <a:cubicBezTo>
                    <a:pt x="3666" y="3097"/>
                    <a:pt x="3635" y="3056"/>
                    <a:pt x="3607" y="3047"/>
                  </a:cubicBezTo>
                  <a:cubicBezTo>
                    <a:pt x="3599" y="3044"/>
                    <a:pt x="3591" y="3043"/>
                    <a:pt x="3583" y="3043"/>
                  </a:cubicBezTo>
                  <a:cubicBezTo>
                    <a:pt x="3530" y="3043"/>
                    <a:pt x="3488" y="3104"/>
                    <a:pt x="3497" y="3241"/>
                  </a:cubicBezTo>
                  <a:cubicBezTo>
                    <a:pt x="3500" y="3294"/>
                    <a:pt x="3501" y="3326"/>
                    <a:pt x="3494" y="3326"/>
                  </a:cubicBezTo>
                  <a:cubicBezTo>
                    <a:pt x="3487" y="3326"/>
                    <a:pt x="3469" y="3283"/>
                    <a:pt x="3429" y="3178"/>
                  </a:cubicBezTo>
                  <a:cubicBezTo>
                    <a:pt x="3417" y="3078"/>
                    <a:pt x="3391" y="3061"/>
                    <a:pt x="3370" y="3061"/>
                  </a:cubicBezTo>
                  <a:cubicBezTo>
                    <a:pt x="3365" y="3061"/>
                    <a:pt x="3360" y="3062"/>
                    <a:pt x="3356" y="3063"/>
                  </a:cubicBezTo>
                  <a:cubicBezTo>
                    <a:pt x="3335" y="3068"/>
                    <a:pt x="3282" y="3063"/>
                    <a:pt x="3277" y="3131"/>
                  </a:cubicBezTo>
                  <a:cubicBezTo>
                    <a:pt x="3268" y="3170"/>
                    <a:pt x="3285" y="3254"/>
                    <a:pt x="3259" y="3254"/>
                  </a:cubicBezTo>
                  <a:cubicBezTo>
                    <a:pt x="3253" y="3254"/>
                    <a:pt x="3245" y="3250"/>
                    <a:pt x="3235" y="3241"/>
                  </a:cubicBezTo>
                  <a:cubicBezTo>
                    <a:pt x="3198" y="3141"/>
                    <a:pt x="3166" y="3111"/>
                    <a:pt x="3141" y="3111"/>
                  </a:cubicBezTo>
                  <a:cubicBezTo>
                    <a:pt x="3116" y="3111"/>
                    <a:pt x="3099" y="3141"/>
                    <a:pt x="3094" y="3162"/>
                  </a:cubicBezTo>
                  <a:cubicBezTo>
                    <a:pt x="3079" y="3200"/>
                    <a:pt x="3137" y="3450"/>
                    <a:pt x="3122" y="3450"/>
                  </a:cubicBezTo>
                  <a:cubicBezTo>
                    <a:pt x="3121" y="3450"/>
                    <a:pt x="3118" y="3447"/>
                    <a:pt x="3115" y="3440"/>
                  </a:cubicBezTo>
                  <a:cubicBezTo>
                    <a:pt x="3025" y="3278"/>
                    <a:pt x="2989" y="3210"/>
                    <a:pt x="2931" y="3204"/>
                  </a:cubicBezTo>
                  <a:cubicBezTo>
                    <a:pt x="2925" y="3204"/>
                    <a:pt x="2919" y="3204"/>
                    <a:pt x="2913" y="3204"/>
                  </a:cubicBezTo>
                  <a:cubicBezTo>
                    <a:pt x="2836" y="3204"/>
                    <a:pt x="2764" y="3235"/>
                    <a:pt x="2711" y="3299"/>
                  </a:cubicBezTo>
                  <a:cubicBezTo>
                    <a:pt x="2690" y="3325"/>
                    <a:pt x="2674" y="3356"/>
                    <a:pt x="2658" y="3393"/>
                  </a:cubicBezTo>
                  <a:cubicBezTo>
                    <a:pt x="2653" y="3419"/>
                    <a:pt x="2674" y="3514"/>
                    <a:pt x="2658" y="3519"/>
                  </a:cubicBezTo>
                  <a:cubicBezTo>
                    <a:pt x="2648" y="3519"/>
                    <a:pt x="2559" y="3356"/>
                    <a:pt x="2522" y="3309"/>
                  </a:cubicBezTo>
                  <a:cubicBezTo>
                    <a:pt x="2491" y="3267"/>
                    <a:pt x="2454" y="3231"/>
                    <a:pt x="2401" y="3215"/>
                  </a:cubicBezTo>
                  <a:cubicBezTo>
                    <a:pt x="2399" y="3215"/>
                    <a:pt x="2396" y="3214"/>
                    <a:pt x="2393" y="3214"/>
                  </a:cubicBezTo>
                  <a:cubicBezTo>
                    <a:pt x="2347" y="3214"/>
                    <a:pt x="2326" y="3261"/>
                    <a:pt x="2391" y="3425"/>
                  </a:cubicBezTo>
                  <a:cubicBezTo>
                    <a:pt x="2379" y="3398"/>
                    <a:pt x="2370" y="3388"/>
                    <a:pt x="2362" y="3388"/>
                  </a:cubicBezTo>
                  <a:cubicBezTo>
                    <a:pt x="2331" y="3388"/>
                    <a:pt x="2327" y="3557"/>
                    <a:pt x="2323" y="3582"/>
                  </a:cubicBezTo>
                  <a:cubicBezTo>
                    <a:pt x="2323" y="3583"/>
                    <a:pt x="2322" y="3583"/>
                    <a:pt x="2321" y="3583"/>
                  </a:cubicBezTo>
                  <a:cubicBezTo>
                    <a:pt x="2305" y="3583"/>
                    <a:pt x="2174" y="3424"/>
                    <a:pt x="2139" y="3409"/>
                  </a:cubicBezTo>
                  <a:cubicBezTo>
                    <a:pt x="2120" y="3400"/>
                    <a:pt x="2100" y="3395"/>
                    <a:pt x="2082" y="3395"/>
                  </a:cubicBezTo>
                  <a:cubicBezTo>
                    <a:pt x="2048" y="3395"/>
                    <a:pt x="2020" y="3413"/>
                    <a:pt x="2013" y="3451"/>
                  </a:cubicBezTo>
                  <a:cubicBezTo>
                    <a:pt x="1998" y="3514"/>
                    <a:pt x="2097" y="3655"/>
                    <a:pt x="2145" y="3744"/>
                  </a:cubicBezTo>
                  <a:cubicBezTo>
                    <a:pt x="2132" y="3753"/>
                    <a:pt x="2111" y="3780"/>
                    <a:pt x="2090" y="3780"/>
                  </a:cubicBezTo>
                  <a:cubicBezTo>
                    <a:pt x="2085" y="3780"/>
                    <a:pt x="2081" y="3779"/>
                    <a:pt x="2076" y="3776"/>
                  </a:cubicBezTo>
                  <a:lnTo>
                    <a:pt x="2019" y="3682"/>
                  </a:lnTo>
                  <a:cubicBezTo>
                    <a:pt x="2009" y="3672"/>
                    <a:pt x="2001" y="3669"/>
                    <a:pt x="1994" y="3669"/>
                  </a:cubicBezTo>
                  <a:cubicBezTo>
                    <a:pt x="1976" y="3669"/>
                    <a:pt x="1963" y="3688"/>
                    <a:pt x="1956" y="3692"/>
                  </a:cubicBezTo>
                  <a:cubicBezTo>
                    <a:pt x="1955" y="3692"/>
                    <a:pt x="1955" y="3692"/>
                    <a:pt x="1955" y="3692"/>
                  </a:cubicBezTo>
                  <a:cubicBezTo>
                    <a:pt x="1942" y="3692"/>
                    <a:pt x="1881" y="3608"/>
                    <a:pt x="1851" y="3598"/>
                  </a:cubicBezTo>
                  <a:cubicBezTo>
                    <a:pt x="1843" y="3595"/>
                    <a:pt x="1835" y="3594"/>
                    <a:pt x="1827" y="3594"/>
                  </a:cubicBezTo>
                  <a:cubicBezTo>
                    <a:pt x="1805" y="3594"/>
                    <a:pt x="1785" y="3604"/>
                    <a:pt x="1778" y="3624"/>
                  </a:cubicBezTo>
                  <a:cubicBezTo>
                    <a:pt x="1730" y="3692"/>
                    <a:pt x="1778" y="3823"/>
                    <a:pt x="1799" y="3954"/>
                  </a:cubicBezTo>
                  <a:cubicBezTo>
                    <a:pt x="1809" y="4008"/>
                    <a:pt x="1807" y="4030"/>
                    <a:pt x="1797" y="4030"/>
                  </a:cubicBezTo>
                  <a:cubicBezTo>
                    <a:pt x="1777" y="4030"/>
                    <a:pt x="1719" y="3938"/>
                    <a:pt x="1642" y="3833"/>
                  </a:cubicBezTo>
                  <a:lnTo>
                    <a:pt x="1642" y="3833"/>
                  </a:lnTo>
                  <a:cubicBezTo>
                    <a:pt x="1692" y="3906"/>
                    <a:pt x="1602" y="3860"/>
                    <a:pt x="1641" y="3938"/>
                  </a:cubicBezTo>
                  <a:lnTo>
                    <a:pt x="1741" y="4085"/>
                  </a:lnTo>
                  <a:cubicBezTo>
                    <a:pt x="1740" y="4086"/>
                    <a:pt x="1738" y="4086"/>
                    <a:pt x="1736" y="4086"/>
                  </a:cubicBezTo>
                  <a:cubicBezTo>
                    <a:pt x="1705" y="4086"/>
                    <a:pt x="1608" y="3958"/>
                    <a:pt x="1577" y="3958"/>
                  </a:cubicBezTo>
                  <a:cubicBezTo>
                    <a:pt x="1576" y="3958"/>
                    <a:pt x="1574" y="3959"/>
                    <a:pt x="1573" y="3959"/>
                  </a:cubicBezTo>
                  <a:cubicBezTo>
                    <a:pt x="1552" y="3980"/>
                    <a:pt x="1631" y="4132"/>
                    <a:pt x="1636" y="4185"/>
                  </a:cubicBezTo>
                  <a:cubicBezTo>
                    <a:pt x="1636" y="4206"/>
                    <a:pt x="1632" y="4215"/>
                    <a:pt x="1626" y="4215"/>
                  </a:cubicBezTo>
                  <a:cubicBezTo>
                    <a:pt x="1606" y="4215"/>
                    <a:pt x="1562" y="4128"/>
                    <a:pt x="1542" y="4080"/>
                  </a:cubicBezTo>
                  <a:cubicBezTo>
                    <a:pt x="1515" y="4005"/>
                    <a:pt x="1401" y="3869"/>
                    <a:pt x="1358" y="3869"/>
                  </a:cubicBezTo>
                  <a:cubicBezTo>
                    <a:pt x="1350" y="3869"/>
                    <a:pt x="1344" y="3874"/>
                    <a:pt x="1342" y="3886"/>
                  </a:cubicBezTo>
                  <a:cubicBezTo>
                    <a:pt x="1332" y="3954"/>
                    <a:pt x="1384" y="4101"/>
                    <a:pt x="1515" y="4243"/>
                  </a:cubicBezTo>
                  <a:cubicBezTo>
                    <a:pt x="1431" y="4151"/>
                    <a:pt x="1374" y="4120"/>
                    <a:pt x="1332" y="4120"/>
                  </a:cubicBezTo>
                  <a:cubicBezTo>
                    <a:pt x="1238" y="4120"/>
                    <a:pt x="1220" y="4277"/>
                    <a:pt x="1136" y="4277"/>
                  </a:cubicBezTo>
                  <a:cubicBezTo>
                    <a:pt x="1108" y="4277"/>
                    <a:pt x="1074" y="4261"/>
                    <a:pt x="1028" y="4216"/>
                  </a:cubicBezTo>
                  <a:cubicBezTo>
                    <a:pt x="992" y="4200"/>
                    <a:pt x="968" y="4193"/>
                    <a:pt x="951" y="4193"/>
                  </a:cubicBezTo>
                  <a:cubicBezTo>
                    <a:pt x="868" y="4193"/>
                    <a:pt x="994" y="4374"/>
                    <a:pt x="981" y="4431"/>
                  </a:cubicBezTo>
                  <a:cubicBezTo>
                    <a:pt x="960" y="4484"/>
                    <a:pt x="933" y="4531"/>
                    <a:pt x="897" y="4568"/>
                  </a:cubicBezTo>
                  <a:cubicBezTo>
                    <a:pt x="855" y="4631"/>
                    <a:pt x="923" y="4756"/>
                    <a:pt x="886" y="4804"/>
                  </a:cubicBezTo>
                  <a:cubicBezTo>
                    <a:pt x="874" y="4821"/>
                    <a:pt x="853" y="4825"/>
                    <a:pt x="830" y="4825"/>
                  </a:cubicBezTo>
                  <a:cubicBezTo>
                    <a:pt x="806" y="4825"/>
                    <a:pt x="779" y="4821"/>
                    <a:pt x="755" y="4821"/>
                  </a:cubicBezTo>
                  <a:cubicBezTo>
                    <a:pt x="730" y="4821"/>
                    <a:pt x="708" y="4825"/>
                    <a:pt x="697" y="4845"/>
                  </a:cubicBezTo>
                  <a:cubicBezTo>
                    <a:pt x="687" y="4866"/>
                    <a:pt x="661" y="4903"/>
                    <a:pt x="718" y="4956"/>
                  </a:cubicBezTo>
                  <a:cubicBezTo>
                    <a:pt x="750" y="4982"/>
                    <a:pt x="850" y="5024"/>
                    <a:pt x="834" y="5039"/>
                  </a:cubicBezTo>
                  <a:cubicBezTo>
                    <a:pt x="829" y="5044"/>
                    <a:pt x="821" y="5047"/>
                    <a:pt x="809" y="5047"/>
                  </a:cubicBezTo>
                  <a:cubicBezTo>
                    <a:pt x="737" y="5047"/>
                    <a:pt x="547" y="4953"/>
                    <a:pt x="451" y="4903"/>
                  </a:cubicBezTo>
                  <a:lnTo>
                    <a:pt x="451" y="4903"/>
                  </a:lnTo>
                  <a:cubicBezTo>
                    <a:pt x="671" y="5019"/>
                    <a:pt x="378" y="5365"/>
                    <a:pt x="346" y="5422"/>
                  </a:cubicBezTo>
                  <a:cubicBezTo>
                    <a:pt x="315" y="5480"/>
                    <a:pt x="178" y="5511"/>
                    <a:pt x="173" y="5574"/>
                  </a:cubicBezTo>
                  <a:cubicBezTo>
                    <a:pt x="178" y="5653"/>
                    <a:pt x="215" y="5726"/>
                    <a:pt x="278" y="5773"/>
                  </a:cubicBezTo>
                  <a:cubicBezTo>
                    <a:pt x="297" y="5797"/>
                    <a:pt x="523" y="5899"/>
                    <a:pt x="580" y="5899"/>
                  </a:cubicBezTo>
                  <a:cubicBezTo>
                    <a:pt x="587" y="5899"/>
                    <a:pt x="591" y="5898"/>
                    <a:pt x="593" y="5894"/>
                  </a:cubicBezTo>
                  <a:lnTo>
                    <a:pt x="593" y="5894"/>
                  </a:lnTo>
                  <a:cubicBezTo>
                    <a:pt x="591" y="5902"/>
                    <a:pt x="577" y="5904"/>
                    <a:pt x="556" y="5904"/>
                  </a:cubicBezTo>
                  <a:cubicBezTo>
                    <a:pt x="497" y="5904"/>
                    <a:pt x="385" y="5883"/>
                    <a:pt x="327" y="5883"/>
                  </a:cubicBezTo>
                  <a:cubicBezTo>
                    <a:pt x="289" y="5883"/>
                    <a:pt x="274" y="5892"/>
                    <a:pt x="309" y="5920"/>
                  </a:cubicBezTo>
                  <a:cubicBezTo>
                    <a:pt x="320" y="5931"/>
                    <a:pt x="493" y="6025"/>
                    <a:pt x="441" y="6030"/>
                  </a:cubicBezTo>
                  <a:cubicBezTo>
                    <a:pt x="440" y="6031"/>
                    <a:pt x="439" y="6031"/>
                    <a:pt x="438" y="6031"/>
                  </a:cubicBezTo>
                  <a:cubicBezTo>
                    <a:pt x="403" y="6031"/>
                    <a:pt x="202" y="5958"/>
                    <a:pt x="148" y="5958"/>
                  </a:cubicBezTo>
                  <a:cubicBezTo>
                    <a:pt x="138" y="5958"/>
                    <a:pt x="133" y="5961"/>
                    <a:pt x="136" y="5967"/>
                  </a:cubicBezTo>
                  <a:cubicBezTo>
                    <a:pt x="157" y="6025"/>
                    <a:pt x="257" y="6130"/>
                    <a:pt x="462" y="6151"/>
                  </a:cubicBezTo>
                  <a:cubicBezTo>
                    <a:pt x="488" y="6182"/>
                    <a:pt x="257" y="6193"/>
                    <a:pt x="194" y="6198"/>
                  </a:cubicBezTo>
                  <a:cubicBezTo>
                    <a:pt x="184" y="6203"/>
                    <a:pt x="0" y="6287"/>
                    <a:pt x="37" y="6298"/>
                  </a:cubicBezTo>
                  <a:cubicBezTo>
                    <a:pt x="136" y="6324"/>
                    <a:pt x="341" y="6329"/>
                    <a:pt x="351" y="6376"/>
                  </a:cubicBezTo>
                  <a:cubicBezTo>
                    <a:pt x="367" y="6418"/>
                    <a:pt x="273" y="6445"/>
                    <a:pt x="309" y="6487"/>
                  </a:cubicBezTo>
                  <a:cubicBezTo>
                    <a:pt x="346" y="6523"/>
                    <a:pt x="425" y="6534"/>
                    <a:pt x="420" y="6576"/>
                  </a:cubicBezTo>
                  <a:cubicBezTo>
                    <a:pt x="420" y="6618"/>
                    <a:pt x="257" y="6644"/>
                    <a:pt x="226" y="6707"/>
                  </a:cubicBezTo>
                  <a:cubicBezTo>
                    <a:pt x="207" y="6740"/>
                    <a:pt x="234" y="6793"/>
                    <a:pt x="367" y="6793"/>
                  </a:cubicBezTo>
                  <a:cubicBezTo>
                    <a:pt x="383" y="6793"/>
                    <a:pt x="400" y="6792"/>
                    <a:pt x="420" y="6791"/>
                  </a:cubicBezTo>
                  <a:lnTo>
                    <a:pt x="420" y="6791"/>
                  </a:lnTo>
                  <a:cubicBezTo>
                    <a:pt x="390" y="6801"/>
                    <a:pt x="178" y="6901"/>
                    <a:pt x="218" y="6901"/>
                  </a:cubicBezTo>
                  <a:cubicBezTo>
                    <a:pt x="220" y="6901"/>
                    <a:pt x="222" y="6901"/>
                    <a:pt x="226" y="6901"/>
                  </a:cubicBezTo>
                  <a:cubicBezTo>
                    <a:pt x="277" y="6890"/>
                    <a:pt x="404" y="6854"/>
                    <a:pt x="471" y="6854"/>
                  </a:cubicBezTo>
                  <a:cubicBezTo>
                    <a:pt x="501" y="6854"/>
                    <a:pt x="519" y="6861"/>
                    <a:pt x="514" y="6880"/>
                  </a:cubicBezTo>
                  <a:cubicBezTo>
                    <a:pt x="503" y="6911"/>
                    <a:pt x="414" y="6937"/>
                    <a:pt x="378" y="6969"/>
                  </a:cubicBezTo>
                  <a:cubicBezTo>
                    <a:pt x="309" y="7028"/>
                    <a:pt x="304" y="7138"/>
                    <a:pt x="474" y="7138"/>
                  </a:cubicBezTo>
                  <a:cubicBezTo>
                    <a:pt x="483" y="7138"/>
                    <a:pt x="492" y="7138"/>
                    <a:pt x="501" y="7137"/>
                  </a:cubicBezTo>
                  <a:lnTo>
                    <a:pt x="501" y="7137"/>
                  </a:lnTo>
                  <a:cubicBezTo>
                    <a:pt x="386" y="7148"/>
                    <a:pt x="220" y="7284"/>
                    <a:pt x="220" y="7310"/>
                  </a:cubicBezTo>
                  <a:cubicBezTo>
                    <a:pt x="268" y="7299"/>
                    <a:pt x="299" y="7295"/>
                    <a:pt x="320" y="7295"/>
                  </a:cubicBezTo>
                  <a:cubicBezTo>
                    <a:pt x="371" y="7295"/>
                    <a:pt x="353" y="7323"/>
                    <a:pt x="357" y="7357"/>
                  </a:cubicBezTo>
                  <a:cubicBezTo>
                    <a:pt x="362" y="7379"/>
                    <a:pt x="359" y="7386"/>
                    <a:pt x="371" y="7386"/>
                  </a:cubicBezTo>
                  <a:cubicBezTo>
                    <a:pt x="381" y="7386"/>
                    <a:pt x="404" y="7380"/>
                    <a:pt x="456" y="7373"/>
                  </a:cubicBezTo>
                  <a:cubicBezTo>
                    <a:pt x="465" y="7371"/>
                    <a:pt x="473" y="7371"/>
                    <a:pt x="479" y="7371"/>
                  </a:cubicBezTo>
                  <a:cubicBezTo>
                    <a:pt x="586" y="7371"/>
                    <a:pt x="409" y="7522"/>
                    <a:pt x="409" y="7556"/>
                  </a:cubicBezTo>
                  <a:cubicBezTo>
                    <a:pt x="409" y="7569"/>
                    <a:pt x="426" y="7571"/>
                    <a:pt x="448" y="7571"/>
                  </a:cubicBezTo>
                  <a:cubicBezTo>
                    <a:pt x="460" y="7571"/>
                    <a:pt x="472" y="7571"/>
                    <a:pt x="484" y="7571"/>
                  </a:cubicBezTo>
                  <a:cubicBezTo>
                    <a:pt x="505" y="7571"/>
                    <a:pt x="525" y="7573"/>
                    <a:pt x="535" y="7582"/>
                  </a:cubicBezTo>
                  <a:cubicBezTo>
                    <a:pt x="572" y="7619"/>
                    <a:pt x="566" y="7666"/>
                    <a:pt x="587" y="7708"/>
                  </a:cubicBezTo>
                  <a:cubicBezTo>
                    <a:pt x="606" y="7755"/>
                    <a:pt x="632" y="7785"/>
                    <a:pt x="708" y="7785"/>
                  </a:cubicBezTo>
                  <a:cubicBezTo>
                    <a:pt x="732" y="7785"/>
                    <a:pt x="760" y="7782"/>
                    <a:pt x="795" y="7776"/>
                  </a:cubicBezTo>
                  <a:lnTo>
                    <a:pt x="795" y="7776"/>
                  </a:lnTo>
                  <a:cubicBezTo>
                    <a:pt x="734" y="7794"/>
                    <a:pt x="675" y="7816"/>
                    <a:pt x="614" y="7839"/>
                  </a:cubicBezTo>
                  <a:cubicBezTo>
                    <a:pt x="543" y="7878"/>
                    <a:pt x="573" y="7887"/>
                    <a:pt x="616" y="7887"/>
                  </a:cubicBezTo>
                  <a:cubicBezTo>
                    <a:pt x="643" y="7887"/>
                    <a:pt x="676" y="7883"/>
                    <a:pt x="692" y="7881"/>
                  </a:cubicBezTo>
                  <a:cubicBezTo>
                    <a:pt x="754" y="7867"/>
                    <a:pt x="797" y="7860"/>
                    <a:pt x="823" y="7860"/>
                  </a:cubicBezTo>
                  <a:cubicBezTo>
                    <a:pt x="903" y="7860"/>
                    <a:pt x="825" y="7924"/>
                    <a:pt x="656" y="8039"/>
                  </a:cubicBezTo>
                  <a:cubicBezTo>
                    <a:pt x="626" y="8059"/>
                    <a:pt x="625" y="8067"/>
                    <a:pt x="642" y="8067"/>
                  </a:cubicBezTo>
                  <a:cubicBezTo>
                    <a:pt x="692" y="8067"/>
                    <a:pt x="893" y="7999"/>
                    <a:pt x="931" y="7999"/>
                  </a:cubicBezTo>
                  <a:cubicBezTo>
                    <a:pt x="947" y="7999"/>
                    <a:pt x="932" y="8012"/>
                    <a:pt x="860" y="8049"/>
                  </a:cubicBezTo>
                  <a:cubicBezTo>
                    <a:pt x="731" y="8119"/>
                    <a:pt x="727" y="8198"/>
                    <a:pt x="812" y="8198"/>
                  </a:cubicBezTo>
                  <a:cubicBezTo>
                    <a:pt x="849" y="8198"/>
                    <a:pt x="901" y="8184"/>
                    <a:pt x="967" y="8148"/>
                  </a:cubicBezTo>
                  <a:lnTo>
                    <a:pt x="967" y="8148"/>
                  </a:lnTo>
                  <a:cubicBezTo>
                    <a:pt x="904" y="8188"/>
                    <a:pt x="852" y="8238"/>
                    <a:pt x="808" y="8301"/>
                  </a:cubicBezTo>
                  <a:cubicBezTo>
                    <a:pt x="787" y="8332"/>
                    <a:pt x="855" y="8316"/>
                    <a:pt x="865" y="8337"/>
                  </a:cubicBezTo>
                  <a:cubicBezTo>
                    <a:pt x="886" y="8369"/>
                    <a:pt x="823" y="8432"/>
                    <a:pt x="834" y="8474"/>
                  </a:cubicBezTo>
                  <a:cubicBezTo>
                    <a:pt x="840" y="8490"/>
                    <a:pt x="860" y="8494"/>
                    <a:pt x="882" y="8494"/>
                  </a:cubicBezTo>
                  <a:cubicBezTo>
                    <a:pt x="897" y="8494"/>
                    <a:pt x="913" y="8492"/>
                    <a:pt x="927" y="8492"/>
                  </a:cubicBezTo>
                  <a:cubicBezTo>
                    <a:pt x="945" y="8492"/>
                    <a:pt x="960" y="8495"/>
                    <a:pt x="965" y="8505"/>
                  </a:cubicBezTo>
                  <a:cubicBezTo>
                    <a:pt x="991" y="8542"/>
                    <a:pt x="1002" y="8589"/>
                    <a:pt x="1007" y="8631"/>
                  </a:cubicBezTo>
                  <a:cubicBezTo>
                    <a:pt x="1012" y="8704"/>
                    <a:pt x="975" y="8794"/>
                    <a:pt x="1054" y="8820"/>
                  </a:cubicBezTo>
                  <a:cubicBezTo>
                    <a:pt x="1056" y="8820"/>
                    <a:pt x="1058" y="8820"/>
                    <a:pt x="1060" y="8820"/>
                  </a:cubicBezTo>
                  <a:cubicBezTo>
                    <a:pt x="1103" y="8820"/>
                    <a:pt x="1234" y="8735"/>
                    <a:pt x="1256" y="8735"/>
                  </a:cubicBezTo>
                  <a:cubicBezTo>
                    <a:pt x="1257" y="8735"/>
                    <a:pt x="1258" y="8735"/>
                    <a:pt x="1258" y="8736"/>
                  </a:cubicBezTo>
                  <a:cubicBezTo>
                    <a:pt x="1269" y="8746"/>
                    <a:pt x="1117" y="8914"/>
                    <a:pt x="1101" y="8961"/>
                  </a:cubicBezTo>
                  <a:cubicBezTo>
                    <a:pt x="1096" y="8977"/>
                    <a:pt x="1100" y="8984"/>
                    <a:pt x="1109" y="8984"/>
                  </a:cubicBezTo>
                  <a:cubicBezTo>
                    <a:pt x="1140" y="8984"/>
                    <a:pt x="1230" y="8915"/>
                    <a:pt x="1274" y="8883"/>
                  </a:cubicBezTo>
                  <a:cubicBezTo>
                    <a:pt x="1320" y="8845"/>
                    <a:pt x="1483" y="8687"/>
                    <a:pt x="1514" y="8687"/>
                  </a:cubicBezTo>
                  <a:cubicBezTo>
                    <a:pt x="1522" y="8687"/>
                    <a:pt x="1520" y="8698"/>
                    <a:pt x="1505" y="8725"/>
                  </a:cubicBezTo>
                  <a:cubicBezTo>
                    <a:pt x="1447" y="8830"/>
                    <a:pt x="1342" y="8961"/>
                    <a:pt x="1337" y="9045"/>
                  </a:cubicBezTo>
                  <a:cubicBezTo>
                    <a:pt x="1336" y="9061"/>
                    <a:pt x="1343" y="9067"/>
                    <a:pt x="1353" y="9067"/>
                  </a:cubicBezTo>
                  <a:cubicBezTo>
                    <a:pt x="1400" y="9067"/>
                    <a:pt x="1531" y="8952"/>
                    <a:pt x="1569" y="8952"/>
                  </a:cubicBezTo>
                  <a:cubicBezTo>
                    <a:pt x="1586" y="8952"/>
                    <a:pt x="1585" y="8974"/>
                    <a:pt x="1552" y="9035"/>
                  </a:cubicBezTo>
                  <a:cubicBezTo>
                    <a:pt x="1473" y="9181"/>
                    <a:pt x="1636" y="9197"/>
                    <a:pt x="1683" y="9202"/>
                  </a:cubicBezTo>
                  <a:cubicBezTo>
                    <a:pt x="1688" y="9203"/>
                    <a:pt x="1693" y="9203"/>
                    <a:pt x="1699" y="9203"/>
                  </a:cubicBezTo>
                  <a:cubicBezTo>
                    <a:pt x="1715" y="9203"/>
                    <a:pt x="1733" y="9201"/>
                    <a:pt x="1749" y="9201"/>
                  </a:cubicBezTo>
                  <a:cubicBezTo>
                    <a:pt x="1781" y="9201"/>
                    <a:pt x="1808" y="9208"/>
                    <a:pt x="1814" y="9244"/>
                  </a:cubicBezTo>
                  <a:cubicBezTo>
                    <a:pt x="1814" y="9254"/>
                    <a:pt x="1782" y="9468"/>
                    <a:pt x="1795" y="9468"/>
                  </a:cubicBezTo>
                  <a:cubicBezTo>
                    <a:pt x="1796" y="9468"/>
                    <a:pt x="1797" y="9467"/>
                    <a:pt x="1799" y="9465"/>
                  </a:cubicBezTo>
                  <a:cubicBezTo>
                    <a:pt x="1835" y="9391"/>
                    <a:pt x="1851" y="9313"/>
                    <a:pt x="1919" y="9265"/>
                  </a:cubicBezTo>
                  <a:cubicBezTo>
                    <a:pt x="1933" y="9254"/>
                    <a:pt x="1946" y="9249"/>
                    <a:pt x="1957" y="9249"/>
                  </a:cubicBezTo>
                  <a:cubicBezTo>
                    <a:pt x="1971" y="9249"/>
                    <a:pt x="1981" y="9257"/>
                    <a:pt x="1987" y="9265"/>
                  </a:cubicBezTo>
                  <a:cubicBezTo>
                    <a:pt x="2013" y="9297"/>
                    <a:pt x="2040" y="9386"/>
                    <a:pt x="1956" y="9543"/>
                  </a:cubicBezTo>
                  <a:cubicBezTo>
                    <a:pt x="2034" y="9401"/>
                    <a:pt x="2068" y="9350"/>
                    <a:pt x="2079" y="9350"/>
                  </a:cubicBezTo>
                  <a:cubicBezTo>
                    <a:pt x="2104" y="9350"/>
                    <a:pt x="2000" y="9633"/>
                    <a:pt x="2052" y="9633"/>
                  </a:cubicBezTo>
                  <a:cubicBezTo>
                    <a:pt x="2053" y="9633"/>
                    <a:pt x="2054" y="9633"/>
                    <a:pt x="2055" y="9632"/>
                  </a:cubicBezTo>
                  <a:cubicBezTo>
                    <a:pt x="2129" y="9622"/>
                    <a:pt x="2244" y="9391"/>
                    <a:pt x="2312" y="9386"/>
                  </a:cubicBezTo>
                  <a:cubicBezTo>
                    <a:pt x="2333" y="9386"/>
                    <a:pt x="2323" y="9522"/>
                    <a:pt x="2333" y="9554"/>
                  </a:cubicBezTo>
                  <a:cubicBezTo>
                    <a:pt x="2342" y="9581"/>
                    <a:pt x="2352" y="9591"/>
                    <a:pt x="2363" y="9591"/>
                  </a:cubicBezTo>
                  <a:cubicBezTo>
                    <a:pt x="2394" y="9591"/>
                    <a:pt x="2432" y="9505"/>
                    <a:pt x="2469" y="9505"/>
                  </a:cubicBezTo>
                  <a:cubicBezTo>
                    <a:pt x="2480" y="9505"/>
                    <a:pt x="2491" y="9513"/>
                    <a:pt x="2501" y="9533"/>
                  </a:cubicBezTo>
                  <a:cubicBezTo>
                    <a:pt x="2538" y="9601"/>
                    <a:pt x="2564" y="9653"/>
                    <a:pt x="2632" y="9659"/>
                  </a:cubicBezTo>
                  <a:cubicBezTo>
                    <a:pt x="2648" y="9659"/>
                    <a:pt x="2737" y="9569"/>
                    <a:pt x="2737" y="9569"/>
                  </a:cubicBezTo>
                  <a:cubicBezTo>
                    <a:pt x="2800" y="9615"/>
                    <a:pt x="2809" y="9973"/>
                    <a:pt x="2900" y="9973"/>
                  </a:cubicBezTo>
                  <a:cubicBezTo>
                    <a:pt x="2915" y="9973"/>
                    <a:pt x="2932" y="9964"/>
                    <a:pt x="2952" y="9942"/>
                  </a:cubicBezTo>
                  <a:cubicBezTo>
                    <a:pt x="3016" y="9873"/>
                    <a:pt x="2992" y="9794"/>
                    <a:pt x="3037" y="9794"/>
                  </a:cubicBezTo>
                  <a:cubicBezTo>
                    <a:pt x="3040" y="9794"/>
                    <a:pt x="3043" y="9794"/>
                    <a:pt x="3046" y="9795"/>
                  </a:cubicBezTo>
                  <a:cubicBezTo>
                    <a:pt x="3046" y="9847"/>
                    <a:pt x="3062" y="9900"/>
                    <a:pt x="3094" y="9942"/>
                  </a:cubicBezTo>
                  <a:cubicBezTo>
                    <a:pt x="3094" y="9942"/>
                    <a:pt x="3094" y="9942"/>
                    <a:pt x="3094" y="9942"/>
                  </a:cubicBezTo>
                  <a:cubicBezTo>
                    <a:pt x="3105" y="9942"/>
                    <a:pt x="3115" y="9852"/>
                    <a:pt x="3141" y="9837"/>
                  </a:cubicBezTo>
                  <a:cubicBezTo>
                    <a:pt x="3154" y="9824"/>
                    <a:pt x="3168" y="9818"/>
                    <a:pt x="3182" y="9818"/>
                  </a:cubicBezTo>
                  <a:cubicBezTo>
                    <a:pt x="3268" y="9818"/>
                    <a:pt x="3380" y="10008"/>
                    <a:pt x="3478" y="10008"/>
                  </a:cubicBezTo>
                  <a:cubicBezTo>
                    <a:pt x="3515" y="10008"/>
                    <a:pt x="3549" y="9982"/>
                    <a:pt x="3580" y="9910"/>
                  </a:cubicBezTo>
                  <a:lnTo>
                    <a:pt x="3580" y="9910"/>
                  </a:lnTo>
                  <a:cubicBezTo>
                    <a:pt x="3574" y="9934"/>
                    <a:pt x="3575" y="9943"/>
                    <a:pt x="3579" y="9943"/>
                  </a:cubicBezTo>
                  <a:cubicBezTo>
                    <a:pt x="3587" y="9943"/>
                    <a:pt x="3611" y="9889"/>
                    <a:pt x="3593" y="9880"/>
                  </a:cubicBezTo>
                  <a:lnTo>
                    <a:pt x="3593" y="9880"/>
                  </a:lnTo>
                  <a:cubicBezTo>
                    <a:pt x="3592" y="9881"/>
                    <a:pt x="3591" y="9882"/>
                    <a:pt x="3590" y="9883"/>
                  </a:cubicBezTo>
                  <a:lnTo>
                    <a:pt x="3590" y="9883"/>
                  </a:lnTo>
                  <a:cubicBezTo>
                    <a:pt x="3591" y="9882"/>
                    <a:pt x="3591" y="9880"/>
                    <a:pt x="3592" y="9879"/>
                  </a:cubicBezTo>
                  <a:lnTo>
                    <a:pt x="3592" y="9879"/>
                  </a:lnTo>
                  <a:cubicBezTo>
                    <a:pt x="3592" y="9879"/>
                    <a:pt x="3593" y="9879"/>
                    <a:pt x="3593" y="9880"/>
                  </a:cubicBezTo>
                  <a:lnTo>
                    <a:pt x="3593" y="9880"/>
                  </a:lnTo>
                  <a:cubicBezTo>
                    <a:pt x="3645" y="9808"/>
                    <a:pt x="3652" y="8906"/>
                    <a:pt x="3602" y="8846"/>
                  </a:cubicBezTo>
                  <a:cubicBezTo>
                    <a:pt x="3593" y="8834"/>
                    <a:pt x="3567" y="8811"/>
                    <a:pt x="3543" y="8811"/>
                  </a:cubicBezTo>
                  <a:cubicBezTo>
                    <a:pt x="3525" y="8811"/>
                    <a:pt x="3509" y="8824"/>
                    <a:pt x="3502" y="8862"/>
                  </a:cubicBezTo>
                  <a:cubicBezTo>
                    <a:pt x="3483" y="9003"/>
                    <a:pt x="3470" y="9141"/>
                    <a:pt x="3442" y="9141"/>
                  </a:cubicBezTo>
                  <a:cubicBezTo>
                    <a:pt x="3431" y="9141"/>
                    <a:pt x="3419" y="9122"/>
                    <a:pt x="3403" y="9077"/>
                  </a:cubicBezTo>
                  <a:cubicBezTo>
                    <a:pt x="3363" y="9010"/>
                    <a:pt x="3319" y="8950"/>
                    <a:pt x="3271" y="8950"/>
                  </a:cubicBezTo>
                  <a:cubicBezTo>
                    <a:pt x="3263" y="8950"/>
                    <a:pt x="3254" y="8952"/>
                    <a:pt x="3246" y="8956"/>
                  </a:cubicBezTo>
                  <a:cubicBezTo>
                    <a:pt x="3211" y="8971"/>
                    <a:pt x="3137" y="9212"/>
                    <a:pt x="3105" y="9212"/>
                  </a:cubicBezTo>
                  <a:cubicBezTo>
                    <a:pt x="3103" y="9212"/>
                    <a:pt x="3101" y="9211"/>
                    <a:pt x="3099" y="9208"/>
                  </a:cubicBezTo>
                  <a:cubicBezTo>
                    <a:pt x="3062" y="9129"/>
                    <a:pt x="3141" y="8757"/>
                    <a:pt x="3109" y="8683"/>
                  </a:cubicBezTo>
                  <a:cubicBezTo>
                    <a:pt x="3108" y="8681"/>
                    <a:pt x="3107" y="8680"/>
                    <a:pt x="3105" y="8680"/>
                  </a:cubicBezTo>
                  <a:cubicBezTo>
                    <a:pt x="3083" y="8680"/>
                    <a:pt x="3045" y="8923"/>
                    <a:pt x="3025" y="8982"/>
                  </a:cubicBezTo>
                  <a:cubicBezTo>
                    <a:pt x="3002" y="8973"/>
                    <a:pt x="3056" y="8714"/>
                    <a:pt x="3038" y="8714"/>
                  </a:cubicBezTo>
                  <a:cubicBezTo>
                    <a:pt x="3035" y="8714"/>
                    <a:pt x="3031" y="8719"/>
                    <a:pt x="3025" y="8731"/>
                  </a:cubicBezTo>
                  <a:cubicBezTo>
                    <a:pt x="3012" y="8753"/>
                    <a:pt x="2869" y="9224"/>
                    <a:pt x="2834" y="9224"/>
                  </a:cubicBezTo>
                  <a:cubicBezTo>
                    <a:pt x="2828" y="9224"/>
                    <a:pt x="2825" y="9210"/>
                    <a:pt x="2826" y="9176"/>
                  </a:cubicBezTo>
                  <a:cubicBezTo>
                    <a:pt x="2837" y="9071"/>
                    <a:pt x="2910" y="8919"/>
                    <a:pt x="2900" y="8820"/>
                  </a:cubicBezTo>
                  <a:cubicBezTo>
                    <a:pt x="2900" y="8794"/>
                    <a:pt x="2887" y="8779"/>
                    <a:pt x="2870" y="8779"/>
                  </a:cubicBezTo>
                  <a:cubicBezTo>
                    <a:pt x="2863" y="8779"/>
                    <a:pt x="2855" y="8782"/>
                    <a:pt x="2847" y="8788"/>
                  </a:cubicBezTo>
                  <a:cubicBezTo>
                    <a:pt x="2787" y="8843"/>
                    <a:pt x="2737" y="9121"/>
                    <a:pt x="2664" y="9121"/>
                  </a:cubicBezTo>
                  <a:cubicBezTo>
                    <a:pt x="2661" y="9121"/>
                    <a:pt x="2657" y="9120"/>
                    <a:pt x="2653" y="9119"/>
                  </a:cubicBezTo>
                  <a:cubicBezTo>
                    <a:pt x="2700" y="8998"/>
                    <a:pt x="2742" y="8872"/>
                    <a:pt x="2768" y="8741"/>
                  </a:cubicBezTo>
                  <a:cubicBezTo>
                    <a:pt x="2768" y="8694"/>
                    <a:pt x="2770" y="8637"/>
                    <a:pt x="2753" y="8637"/>
                  </a:cubicBezTo>
                  <a:cubicBezTo>
                    <a:pt x="2739" y="8637"/>
                    <a:pt x="2713" y="8674"/>
                    <a:pt x="2664" y="8783"/>
                  </a:cubicBezTo>
                  <a:cubicBezTo>
                    <a:pt x="2736" y="8612"/>
                    <a:pt x="2754" y="8548"/>
                    <a:pt x="2737" y="8548"/>
                  </a:cubicBezTo>
                  <a:cubicBezTo>
                    <a:pt x="2722" y="8548"/>
                    <a:pt x="2681" y="8597"/>
                    <a:pt x="2627" y="8668"/>
                  </a:cubicBezTo>
                  <a:cubicBezTo>
                    <a:pt x="2678" y="8564"/>
                    <a:pt x="2652" y="8537"/>
                    <a:pt x="2607" y="8537"/>
                  </a:cubicBezTo>
                  <a:cubicBezTo>
                    <a:pt x="2558" y="8537"/>
                    <a:pt x="2487" y="8569"/>
                    <a:pt x="2468" y="8569"/>
                  </a:cubicBezTo>
                  <a:cubicBezTo>
                    <a:pt x="2466" y="8569"/>
                    <a:pt x="2465" y="8568"/>
                    <a:pt x="2464" y="8568"/>
                  </a:cubicBezTo>
                  <a:lnTo>
                    <a:pt x="2464" y="8568"/>
                  </a:lnTo>
                  <a:cubicBezTo>
                    <a:pt x="2519" y="8602"/>
                    <a:pt x="2420" y="8800"/>
                    <a:pt x="2367" y="8800"/>
                  </a:cubicBezTo>
                  <a:cubicBezTo>
                    <a:pt x="2354" y="8800"/>
                    <a:pt x="2344" y="8789"/>
                    <a:pt x="2339" y="8762"/>
                  </a:cubicBezTo>
                  <a:cubicBezTo>
                    <a:pt x="2339" y="8694"/>
                    <a:pt x="2307" y="8626"/>
                    <a:pt x="2255" y="8579"/>
                  </a:cubicBezTo>
                  <a:cubicBezTo>
                    <a:pt x="2087" y="8814"/>
                    <a:pt x="2197" y="8951"/>
                    <a:pt x="2213" y="9029"/>
                  </a:cubicBezTo>
                  <a:cubicBezTo>
                    <a:pt x="2166" y="9003"/>
                    <a:pt x="2124" y="8972"/>
                    <a:pt x="2087" y="8935"/>
                  </a:cubicBezTo>
                  <a:cubicBezTo>
                    <a:pt x="2066" y="8909"/>
                    <a:pt x="2040" y="8856"/>
                    <a:pt x="2113" y="8720"/>
                  </a:cubicBezTo>
                  <a:cubicBezTo>
                    <a:pt x="2192" y="8589"/>
                    <a:pt x="2260" y="8547"/>
                    <a:pt x="2286" y="8447"/>
                  </a:cubicBezTo>
                  <a:cubicBezTo>
                    <a:pt x="2303" y="8392"/>
                    <a:pt x="2299" y="8373"/>
                    <a:pt x="2282" y="8373"/>
                  </a:cubicBezTo>
                  <a:cubicBezTo>
                    <a:pt x="2240" y="8373"/>
                    <a:pt x="2123" y="8493"/>
                    <a:pt x="2065" y="8493"/>
                  </a:cubicBezTo>
                  <a:cubicBezTo>
                    <a:pt x="2059" y="8493"/>
                    <a:pt x="2054" y="8492"/>
                    <a:pt x="2050" y="8489"/>
                  </a:cubicBezTo>
                  <a:cubicBezTo>
                    <a:pt x="1998" y="8458"/>
                    <a:pt x="2061" y="8316"/>
                    <a:pt x="2171" y="8149"/>
                  </a:cubicBezTo>
                  <a:lnTo>
                    <a:pt x="2171" y="8149"/>
                  </a:lnTo>
                  <a:cubicBezTo>
                    <a:pt x="2066" y="8264"/>
                    <a:pt x="1940" y="8358"/>
                    <a:pt x="1799" y="8432"/>
                  </a:cubicBezTo>
                  <a:cubicBezTo>
                    <a:pt x="1786" y="8437"/>
                    <a:pt x="1778" y="8439"/>
                    <a:pt x="1773" y="8439"/>
                  </a:cubicBezTo>
                  <a:cubicBezTo>
                    <a:pt x="1733" y="8439"/>
                    <a:pt x="1902" y="8289"/>
                    <a:pt x="1893" y="8280"/>
                  </a:cubicBezTo>
                  <a:cubicBezTo>
                    <a:pt x="1892" y="8278"/>
                    <a:pt x="1890" y="8278"/>
                    <a:pt x="1888" y="8278"/>
                  </a:cubicBezTo>
                  <a:cubicBezTo>
                    <a:pt x="1883" y="8278"/>
                    <a:pt x="1875" y="8282"/>
                    <a:pt x="1866" y="8288"/>
                  </a:cubicBezTo>
                  <a:lnTo>
                    <a:pt x="1866" y="8288"/>
                  </a:lnTo>
                  <a:cubicBezTo>
                    <a:pt x="1918" y="8239"/>
                    <a:pt x="1963" y="8195"/>
                    <a:pt x="1977" y="8175"/>
                  </a:cubicBezTo>
                  <a:cubicBezTo>
                    <a:pt x="2019" y="8096"/>
                    <a:pt x="1945" y="8091"/>
                    <a:pt x="1919" y="8080"/>
                  </a:cubicBezTo>
                  <a:cubicBezTo>
                    <a:pt x="1909" y="8076"/>
                    <a:pt x="1893" y="8071"/>
                    <a:pt x="1870" y="8071"/>
                  </a:cubicBezTo>
                  <a:cubicBezTo>
                    <a:pt x="1834" y="8071"/>
                    <a:pt x="1780" y="8083"/>
                    <a:pt x="1704" y="8128"/>
                  </a:cubicBezTo>
                  <a:cubicBezTo>
                    <a:pt x="1651" y="8163"/>
                    <a:pt x="1612" y="8189"/>
                    <a:pt x="1593" y="8189"/>
                  </a:cubicBezTo>
                  <a:cubicBezTo>
                    <a:pt x="1583" y="8189"/>
                    <a:pt x="1578" y="8183"/>
                    <a:pt x="1578" y="8170"/>
                  </a:cubicBezTo>
                  <a:cubicBezTo>
                    <a:pt x="1578" y="8149"/>
                    <a:pt x="1610" y="8107"/>
                    <a:pt x="1673" y="8049"/>
                  </a:cubicBezTo>
                  <a:cubicBezTo>
                    <a:pt x="1751" y="7981"/>
                    <a:pt x="1720" y="7997"/>
                    <a:pt x="1709" y="7976"/>
                  </a:cubicBezTo>
                  <a:cubicBezTo>
                    <a:pt x="1707" y="7973"/>
                    <a:pt x="1702" y="7972"/>
                    <a:pt x="1696" y="7972"/>
                  </a:cubicBezTo>
                  <a:cubicBezTo>
                    <a:pt x="1660" y="7972"/>
                    <a:pt x="1567" y="8002"/>
                    <a:pt x="1519" y="8002"/>
                  </a:cubicBezTo>
                  <a:cubicBezTo>
                    <a:pt x="1516" y="8002"/>
                    <a:pt x="1513" y="8002"/>
                    <a:pt x="1510" y="8002"/>
                  </a:cubicBezTo>
                  <a:cubicBezTo>
                    <a:pt x="1463" y="7991"/>
                    <a:pt x="1437" y="7965"/>
                    <a:pt x="1437" y="7923"/>
                  </a:cubicBezTo>
                  <a:cubicBezTo>
                    <a:pt x="1437" y="7892"/>
                    <a:pt x="1557" y="7771"/>
                    <a:pt x="1557" y="7771"/>
                  </a:cubicBezTo>
                  <a:lnTo>
                    <a:pt x="1557" y="7771"/>
                  </a:lnTo>
                  <a:lnTo>
                    <a:pt x="1468" y="7818"/>
                  </a:lnTo>
                  <a:lnTo>
                    <a:pt x="1452" y="7792"/>
                  </a:lnTo>
                  <a:lnTo>
                    <a:pt x="1400" y="7666"/>
                  </a:lnTo>
                  <a:cubicBezTo>
                    <a:pt x="1386" y="7641"/>
                    <a:pt x="1404" y="7576"/>
                    <a:pt x="1325" y="7576"/>
                  </a:cubicBezTo>
                  <a:cubicBezTo>
                    <a:pt x="1289" y="7576"/>
                    <a:pt x="1234" y="7589"/>
                    <a:pt x="1148" y="7624"/>
                  </a:cubicBezTo>
                  <a:cubicBezTo>
                    <a:pt x="1353" y="7535"/>
                    <a:pt x="1342" y="7441"/>
                    <a:pt x="1327" y="7409"/>
                  </a:cubicBezTo>
                  <a:cubicBezTo>
                    <a:pt x="1311" y="7362"/>
                    <a:pt x="1148" y="7409"/>
                    <a:pt x="1159" y="7352"/>
                  </a:cubicBezTo>
                  <a:cubicBezTo>
                    <a:pt x="1164" y="7325"/>
                    <a:pt x="1337" y="7289"/>
                    <a:pt x="1384" y="7252"/>
                  </a:cubicBezTo>
                  <a:cubicBezTo>
                    <a:pt x="1431" y="7221"/>
                    <a:pt x="1416" y="7200"/>
                    <a:pt x="1400" y="7189"/>
                  </a:cubicBezTo>
                  <a:cubicBezTo>
                    <a:pt x="1363" y="7162"/>
                    <a:pt x="1327" y="7146"/>
                    <a:pt x="1287" y="7146"/>
                  </a:cubicBezTo>
                  <a:cubicBezTo>
                    <a:pt x="1281" y="7146"/>
                    <a:pt x="1275" y="7147"/>
                    <a:pt x="1269" y="7147"/>
                  </a:cubicBezTo>
                  <a:cubicBezTo>
                    <a:pt x="1213" y="7151"/>
                    <a:pt x="1159" y="7161"/>
                    <a:pt x="1108" y="7174"/>
                  </a:cubicBezTo>
                  <a:lnTo>
                    <a:pt x="1108" y="7174"/>
                  </a:lnTo>
                  <a:cubicBezTo>
                    <a:pt x="1302" y="7115"/>
                    <a:pt x="1096" y="7112"/>
                    <a:pt x="1101" y="7079"/>
                  </a:cubicBezTo>
                  <a:cubicBezTo>
                    <a:pt x="1101" y="7042"/>
                    <a:pt x="1625" y="6974"/>
                    <a:pt x="1531" y="6948"/>
                  </a:cubicBezTo>
                  <a:cubicBezTo>
                    <a:pt x="1513" y="6942"/>
                    <a:pt x="1487" y="6939"/>
                    <a:pt x="1455" y="6939"/>
                  </a:cubicBezTo>
                  <a:cubicBezTo>
                    <a:pt x="1298" y="6939"/>
                    <a:pt x="997" y="7002"/>
                    <a:pt x="818" y="7011"/>
                  </a:cubicBezTo>
                  <a:cubicBezTo>
                    <a:pt x="815" y="7011"/>
                    <a:pt x="812" y="7011"/>
                    <a:pt x="809" y="7011"/>
                  </a:cubicBezTo>
                  <a:cubicBezTo>
                    <a:pt x="663" y="7011"/>
                    <a:pt x="1067" y="6890"/>
                    <a:pt x="1122" y="6885"/>
                  </a:cubicBezTo>
                  <a:lnTo>
                    <a:pt x="1122" y="6885"/>
                  </a:lnTo>
                  <a:cubicBezTo>
                    <a:pt x="1065" y="6885"/>
                    <a:pt x="1020" y="6892"/>
                    <a:pt x="991" y="6892"/>
                  </a:cubicBezTo>
                  <a:cubicBezTo>
                    <a:pt x="968" y="6892"/>
                    <a:pt x="954" y="6888"/>
                    <a:pt x="949" y="6875"/>
                  </a:cubicBezTo>
                  <a:cubicBezTo>
                    <a:pt x="949" y="6875"/>
                    <a:pt x="965" y="6833"/>
                    <a:pt x="928" y="6827"/>
                  </a:cubicBezTo>
                  <a:lnTo>
                    <a:pt x="734" y="6838"/>
                  </a:lnTo>
                  <a:cubicBezTo>
                    <a:pt x="671" y="6827"/>
                    <a:pt x="682" y="6801"/>
                    <a:pt x="676" y="6780"/>
                  </a:cubicBezTo>
                  <a:cubicBezTo>
                    <a:pt x="844" y="6770"/>
                    <a:pt x="944" y="6759"/>
                    <a:pt x="886" y="6717"/>
                  </a:cubicBezTo>
                  <a:cubicBezTo>
                    <a:pt x="813" y="6660"/>
                    <a:pt x="745" y="6649"/>
                    <a:pt x="1017" y="6633"/>
                  </a:cubicBezTo>
                  <a:cubicBezTo>
                    <a:pt x="1112" y="6628"/>
                    <a:pt x="1112" y="6560"/>
                    <a:pt x="1038" y="6549"/>
                  </a:cubicBezTo>
                  <a:cubicBezTo>
                    <a:pt x="1019" y="6547"/>
                    <a:pt x="1002" y="6547"/>
                    <a:pt x="986" y="6547"/>
                  </a:cubicBezTo>
                  <a:cubicBezTo>
                    <a:pt x="959" y="6547"/>
                    <a:pt x="937" y="6549"/>
                    <a:pt x="919" y="6549"/>
                  </a:cubicBezTo>
                  <a:cubicBezTo>
                    <a:pt x="896" y="6549"/>
                    <a:pt x="880" y="6545"/>
                    <a:pt x="865" y="6529"/>
                  </a:cubicBezTo>
                  <a:cubicBezTo>
                    <a:pt x="839" y="6492"/>
                    <a:pt x="844" y="6439"/>
                    <a:pt x="886" y="6408"/>
                  </a:cubicBezTo>
                  <a:cubicBezTo>
                    <a:pt x="928" y="6371"/>
                    <a:pt x="1059" y="6371"/>
                    <a:pt x="1138" y="6345"/>
                  </a:cubicBezTo>
                  <a:cubicBezTo>
                    <a:pt x="1217" y="6314"/>
                    <a:pt x="1227" y="6277"/>
                    <a:pt x="1117" y="6240"/>
                  </a:cubicBezTo>
                  <a:cubicBezTo>
                    <a:pt x="978" y="6189"/>
                    <a:pt x="1196" y="6154"/>
                    <a:pt x="1262" y="6154"/>
                  </a:cubicBezTo>
                  <a:cubicBezTo>
                    <a:pt x="1270" y="6154"/>
                    <a:pt x="1276" y="6155"/>
                    <a:pt x="1279" y="6156"/>
                  </a:cubicBezTo>
                  <a:lnTo>
                    <a:pt x="1279" y="6156"/>
                  </a:lnTo>
                  <a:cubicBezTo>
                    <a:pt x="1200" y="6124"/>
                    <a:pt x="1108" y="6116"/>
                    <a:pt x="1021" y="6116"/>
                  </a:cubicBezTo>
                  <a:cubicBezTo>
                    <a:pt x="940" y="6116"/>
                    <a:pt x="864" y="6123"/>
                    <a:pt x="807" y="6123"/>
                  </a:cubicBezTo>
                  <a:cubicBezTo>
                    <a:pt x="787" y="6123"/>
                    <a:pt x="770" y="6122"/>
                    <a:pt x="755" y="6120"/>
                  </a:cubicBezTo>
                  <a:cubicBezTo>
                    <a:pt x="731" y="6120"/>
                    <a:pt x="720" y="6071"/>
                    <a:pt x="783" y="6071"/>
                  </a:cubicBezTo>
                  <a:cubicBezTo>
                    <a:pt x="789" y="6071"/>
                    <a:pt x="795" y="6071"/>
                    <a:pt x="802" y="6072"/>
                  </a:cubicBezTo>
                  <a:cubicBezTo>
                    <a:pt x="823" y="6075"/>
                    <a:pt x="840" y="6077"/>
                    <a:pt x="854" y="6077"/>
                  </a:cubicBezTo>
                  <a:cubicBezTo>
                    <a:pt x="940" y="6077"/>
                    <a:pt x="895" y="6025"/>
                    <a:pt x="855" y="5994"/>
                  </a:cubicBezTo>
                  <a:cubicBezTo>
                    <a:pt x="819" y="5967"/>
                    <a:pt x="823" y="5958"/>
                    <a:pt x="851" y="5958"/>
                  </a:cubicBezTo>
                  <a:cubicBezTo>
                    <a:pt x="904" y="5958"/>
                    <a:pt x="1042" y="5990"/>
                    <a:pt x="1148" y="5994"/>
                  </a:cubicBezTo>
                  <a:cubicBezTo>
                    <a:pt x="1154" y="5994"/>
                    <a:pt x="1159" y="5994"/>
                    <a:pt x="1163" y="5994"/>
                  </a:cubicBezTo>
                  <a:cubicBezTo>
                    <a:pt x="1240" y="5994"/>
                    <a:pt x="1074" y="5951"/>
                    <a:pt x="1054" y="5936"/>
                  </a:cubicBezTo>
                  <a:cubicBezTo>
                    <a:pt x="918" y="5905"/>
                    <a:pt x="939" y="5868"/>
                    <a:pt x="944" y="5847"/>
                  </a:cubicBezTo>
                  <a:cubicBezTo>
                    <a:pt x="960" y="5789"/>
                    <a:pt x="1049" y="5805"/>
                    <a:pt x="860" y="5695"/>
                  </a:cubicBezTo>
                  <a:cubicBezTo>
                    <a:pt x="860" y="5695"/>
                    <a:pt x="766" y="5621"/>
                    <a:pt x="797" y="5621"/>
                  </a:cubicBezTo>
                  <a:cubicBezTo>
                    <a:pt x="864" y="5626"/>
                    <a:pt x="1105" y="5762"/>
                    <a:pt x="1207" y="5762"/>
                  </a:cubicBezTo>
                  <a:cubicBezTo>
                    <a:pt x="1217" y="5762"/>
                    <a:pt x="1225" y="5761"/>
                    <a:pt x="1232" y="5758"/>
                  </a:cubicBezTo>
                  <a:cubicBezTo>
                    <a:pt x="1316" y="5726"/>
                    <a:pt x="1301" y="5659"/>
                    <a:pt x="1321" y="5606"/>
                  </a:cubicBezTo>
                  <a:lnTo>
                    <a:pt x="1321" y="5606"/>
                  </a:lnTo>
                  <a:cubicBezTo>
                    <a:pt x="1320" y="5610"/>
                    <a:pt x="1311" y="5627"/>
                    <a:pt x="1279" y="5627"/>
                  </a:cubicBezTo>
                  <a:cubicBezTo>
                    <a:pt x="1261" y="5627"/>
                    <a:pt x="1236" y="5621"/>
                    <a:pt x="1201" y="5606"/>
                  </a:cubicBezTo>
                  <a:cubicBezTo>
                    <a:pt x="1149" y="5585"/>
                    <a:pt x="1246" y="5528"/>
                    <a:pt x="1120" y="5471"/>
                  </a:cubicBezTo>
                  <a:lnTo>
                    <a:pt x="1120" y="5471"/>
                  </a:lnTo>
                  <a:cubicBezTo>
                    <a:pt x="1145" y="5483"/>
                    <a:pt x="1110" y="5489"/>
                    <a:pt x="1065" y="5489"/>
                  </a:cubicBezTo>
                  <a:cubicBezTo>
                    <a:pt x="1019" y="5489"/>
                    <a:pt x="962" y="5483"/>
                    <a:pt x="954" y="5469"/>
                  </a:cubicBezTo>
                  <a:cubicBezTo>
                    <a:pt x="927" y="5427"/>
                    <a:pt x="798" y="5322"/>
                    <a:pt x="855" y="5322"/>
                  </a:cubicBezTo>
                  <a:cubicBezTo>
                    <a:pt x="876" y="5322"/>
                    <a:pt x="920" y="5335"/>
                    <a:pt x="1002" y="5370"/>
                  </a:cubicBezTo>
                  <a:cubicBezTo>
                    <a:pt x="1068" y="5412"/>
                    <a:pt x="1163" y="5472"/>
                    <a:pt x="1212" y="5472"/>
                  </a:cubicBezTo>
                  <a:cubicBezTo>
                    <a:pt x="1218" y="5472"/>
                    <a:pt x="1223" y="5471"/>
                    <a:pt x="1227" y="5469"/>
                  </a:cubicBezTo>
                  <a:cubicBezTo>
                    <a:pt x="1285" y="5443"/>
                    <a:pt x="1332" y="5391"/>
                    <a:pt x="1311" y="5328"/>
                  </a:cubicBezTo>
                  <a:cubicBezTo>
                    <a:pt x="1290" y="5275"/>
                    <a:pt x="1075" y="5202"/>
                    <a:pt x="975" y="5144"/>
                  </a:cubicBezTo>
                  <a:cubicBezTo>
                    <a:pt x="987" y="5129"/>
                    <a:pt x="1046" y="5116"/>
                    <a:pt x="1115" y="5116"/>
                  </a:cubicBezTo>
                  <a:cubicBezTo>
                    <a:pt x="1166" y="5116"/>
                    <a:pt x="1224" y="5124"/>
                    <a:pt x="1269" y="5144"/>
                  </a:cubicBezTo>
                  <a:cubicBezTo>
                    <a:pt x="1321" y="5165"/>
                    <a:pt x="1358" y="5223"/>
                    <a:pt x="1353" y="5281"/>
                  </a:cubicBezTo>
                  <a:cubicBezTo>
                    <a:pt x="1366" y="5255"/>
                    <a:pt x="1361" y="5189"/>
                    <a:pt x="1425" y="5189"/>
                  </a:cubicBezTo>
                  <a:cubicBezTo>
                    <a:pt x="1440" y="5189"/>
                    <a:pt x="1460" y="5193"/>
                    <a:pt x="1484" y="5202"/>
                  </a:cubicBezTo>
                  <a:cubicBezTo>
                    <a:pt x="1620" y="5270"/>
                    <a:pt x="1757" y="5349"/>
                    <a:pt x="1882" y="5438"/>
                  </a:cubicBezTo>
                  <a:cubicBezTo>
                    <a:pt x="1715" y="5317"/>
                    <a:pt x="1557" y="5186"/>
                    <a:pt x="1411" y="5050"/>
                  </a:cubicBezTo>
                  <a:cubicBezTo>
                    <a:pt x="1342" y="4982"/>
                    <a:pt x="1416" y="4987"/>
                    <a:pt x="1390" y="4935"/>
                  </a:cubicBezTo>
                  <a:cubicBezTo>
                    <a:pt x="1381" y="4913"/>
                    <a:pt x="1273" y="4814"/>
                    <a:pt x="1302" y="4814"/>
                  </a:cubicBezTo>
                  <a:cubicBezTo>
                    <a:pt x="1308" y="4814"/>
                    <a:pt x="1321" y="4818"/>
                    <a:pt x="1342" y="4830"/>
                  </a:cubicBezTo>
                  <a:cubicBezTo>
                    <a:pt x="1484" y="4903"/>
                    <a:pt x="1605" y="5060"/>
                    <a:pt x="1757" y="5155"/>
                  </a:cubicBezTo>
                  <a:cubicBezTo>
                    <a:pt x="1787" y="5174"/>
                    <a:pt x="1805" y="5182"/>
                    <a:pt x="1815" y="5182"/>
                  </a:cubicBezTo>
                  <a:cubicBezTo>
                    <a:pt x="1844" y="5182"/>
                    <a:pt x="1790" y="5108"/>
                    <a:pt x="1762" y="5076"/>
                  </a:cubicBezTo>
                  <a:cubicBezTo>
                    <a:pt x="1720" y="5013"/>
                    <a:pt x="1657" y="4966"/>
                    <a:pt x="1657" y="4929"/>
                  </a:cubicBezTo>
                  <a:cubicBezTo>
                    <a:pt x="1657" y="4898"/>
                    <a:pt x="1673" y="4872"/>
                    <a:pt x="1694" y="4851"/>
                  </a:cubicBezTo>
                  <a:cubicBezTo>
                    <a:pt x="1746" y="4798"/>
                    <a:pt x="1872" y="4793"/>
                    <a:pt x="1814" y="4636"/>
                  </a:cubicBezTo>
                  <a:cubicBezTo>
                    <a:pt x="1800" y="4603"/>
                    <a:pt x="1723" y="4511"/>
                    <a:pt x="1745" y="4511"/>
                  </a:cubicBezTo>
                  <a:cubicBezTo>
                    <a:pt x="1747" y="4511"/>
                    <a:pt x="1751" y="4512"/>
                    <a:pt x="1757" y="4515"/>
                  </a:cubicBezTo>
                  <a:cubicBezTo>
                    <a:pt x="1830" y="4552"/>
                    <a:pt x="1930" y="4657"/>
                    <a:pt x="1998" y="4693"/>
                  </a:cubicBezTo>
                  <a:cubicBezTo>
                    <a:pt x="2048" y="4721"/>
                    <a:pt x="2091" y="4735"/>
                    <a:pt x="2122" y="4735"/>
                  </a:cubicBezTo>
                  <a:cubicBezTo>
                    <a:pt x="2176" y="4735"/>
                    <a:pt x="2199" y="4693"/>
                    <a:pt x="2176" y="4604"/>
                  </a:cubicBezTo>
                  <a:cubicBezTo>
                    <a:pt x="2166" y="4579"/>
                    <a:pt x="2082" y="4426"/>
                    <a:pt x="2091" y="4426"/>
                  </a:cubicBezTo>
                  <a:lnTo>
                    <a:pt x="2091" y="4426"/>
                  </a:lnTo>
                  <a:cubicBezTo>
                    <a:pt x="2091" y="4426"/>
                    <a:pt x="2092" y="4426"/>
                    <a:pt x="2092" y="4426"/>
                  </a:cubicBezTo>
                  <a:cubicBezTo>
                    <a:pt x="2142" y="4456"/>
                    <a:pt x="2264" y="4658"/>
                    <a:pt x="2302" y="4658"/>
                  </a:cubicBezTo>
                  <a:cubicBezTo>
                    <a:pt x="2304" y="4658"/>
                    <a:pt x="2306" y="4658"/>
                    <a:pt x="2307" y="4657"/>
                  </a:cubicBezTo>
                  <a:cubicBezTo>
                    <a:pt x="2307" y="4657"/>
                    <a:pt x="2186" y="4478"/>
                    <a:pt x="2207" y="4452"/>
                  </a:cubicBezTo>
                  <a:cubicBezTo>
                    <a:pt x="2228" y="4431"/>
                    <a:pt x="2249" y="4437"/>
                    <a:pt x="2186" y="4332"/>
                  </a:cubicBezTo>
                  <a:cubicBezTo>
                    <a:pt x="2108" y="4216"/>
                    <a:pt x="2050" y="4090"/>
                    <a:pt x="2019" y="3954"/>
                  </a:cubicBezTo>
                  <a:lnTo>
                    <a:pt x="2019" y="3954"/>
                  </a:lnTo>
                  <a:cubicBezTo>
                    <a:pt x="2060" y="3990"/>
                    <a:pt x="2301" y="4316"/>
                    <a:pt x="2287" y="4316"/>
                  </a:cubicBezTo>
                  <a:cubicBezTo>
                    <a:pt x="2287" y="4316"/>
                    <a:pt x="2287" y="4316"/>
                    <a:pt x="2286" y="4316"/>
                  </a:cubicBezTo>
                  <a:cubicBezTo>
                    <a:pt x="2269" y="4307"/>
                    <a:pt x="2242" y="4286"/>
                    <a:pt x="2228" y="4286"/>
                  </a:cubicBezTo>
                  <a:cubicBezTo>
                    <a:pt x="2217" y="4286"/>
                    <a:pt x="2215" y="4300"/>
                    <a:pt x="2234" y="4347"/>
                  </a:cubicBezTo>
                  <a:cubicBezTo>
                    <a:pt x="2265" y="4410"/>
                    <a:pt x="2291" y="4431"/>
                    <a:pt x="2312" y="4442"/>
                  </a:cubicBezTo>
                  <a:cubicBezTo>
                    <a:pt x="2315" y="4443"/>
                    <a:pt x="2317" y="4444"/>
                    <a:pt x="2319" y="4444"/>
                  </a:cubicBezTo>
                  <a:cubicBezTo>
                    <a:pt x="2341" y="4444"/>
                    <a:pt x="2332" y="4354"/>
                    <a:pt x="2365" y="4354"/>
                  </a:cubicBezTo>
                  <a:cubicBezTo>
                    <a:pt x="2378" y="4354"/>
                    <a:pt x="2399" y="4370"/>
                    <a:pt x="2433" y="4416"/>
                  </a:cubicBezTo>
                  <a:cubicBezTo>
                    <a:pt x="2450" y="4442"/>
                    <a:pt x="2463" y="4452"/>
                    <a:pt x="2475" y="4452"/>
                  </a:cubicBezTo>
                  <a:cubicBezTo>
                    <a:pt x="2477" y="4452"/>
                    <a:pt x="2478" y="4452"/>
                    <a:pt x="2480" y="4452"/>
                  </a:cubicBezTo>
                  <a:lnTo>
                    <a:pt x="2480" y="4452"/>
                  </a:lnTo>
                  <a:cubicBezTo>
                    <a:pt x="2480" y="4452"/>
                    <a:pt x="2480" y="4452"/>
                    <a:pt x="2480" y="4452"/>
                  </a:cubicBezTo>
                  <a:lnTo>
                    <a:pt x="2480" y="4452"/>
                  </a:lnTo>
                  <a:lnTo>
                    <a:pt x="2480" y="4452"/>
                  </a:lnTo>
                  <a:cubicBezTo>
                    <a:pt x="2480" y="4452"/>
                    <a:pt x="2480" y="4452"/>
                    <a:pt x="2480" y="4452"/>
                  </a:cubicBezTo>
                  <a:lnTo>
                    <a:pt x="2480" y="4452"/>
                  </a:lnTo>
                  <a:cubicBezTo>
                    <a:pt x="2406" y="4367"/>
                    <a:pt x="2239" y="4138"/>
                    <a:pt x="2291" y="4111"/>
                  </a:cubicBezTo>
                  <a:lnTo>
                    <a:pt x="2291" y="4111"/>
                  </a:lnTo>
                  <a:lnTo>
                    <a:pt x="2480" y="4452"/>
                  </a:lnTo>
                  <a:lnTo>
                    <a:pt x="2480" y="4452"/>
                  </a:lnTo>
                  <a:cubicBezTo>
                    <a:pt x="2523" y="4441"/>
                    <a:pt x="2538" y="4281"/>
                    <a:pt x="2574" y="4269"/>
                  </a:cubicBezTo>
                  <a:cubicBezTo>
                    <a:pt x="2480" y="4075"/>
                    <a:pt x="2459" y="4096"/>
                    <a:pt x="2380" y="3928"/>
                  </a:cubicBezTo>
                  <a:cubicBezTo>
                    <a:pt x="2382" y="3927"/>
                    <a:pt x="2383" y="3927"/>
                    <a:pt x="2384" y="3927"/>
                  </a:cubicBezTo>
                  <a:cubicBezTo>
                    <a:pt x="2419" y="3927"/>
                    <a:pt x="2524" y="4093"/>
                    <a:pt x="2541" y="4093"/>
                  </a:cubicBezTo>
                  <a:cubicBezTo>
                    <a:pt x="2542" y="4093"/>
                    <a:pt x="2543" y="4092"/>
                    <a:pt x="2543" y="4090"/>
                  </a:cubicBezTo>
                  <a:cubicBezTo>
                    <a:pt x="2554" y="4043"/>
                    <a:pt x="2491" y="3844"/>
                    <a:pt x="2480" y="3750"/>
                  </a:cubicBezTo>
                  <a:lnTo>
                    <a:pt x="2480" y="3750"/>
                  </a:lnTo>
                  <a:cubicBezTo>
                    <a:pt x="2545" y="3860"/>
                    <a:pt x="2817" y="4307"/>
                    <a:pt x="2863" y="4307"/>
                  </a:cubicBezTo>
                  <a:cubicBezTo>
                    <a:pt x="2876" y="4307"/>
                    <a:pt x="2870" y="4270"/>
                    <a:pt x="2837" y="4180"/>
                  </a:cubicBezTo>
                  <a:cubicBezTo>
                    <a:pt x="2833" y="4177"/>
                    <a:pt x="2830" y="4176"/>
                    <a:pt x="2828" y="4176"/>
                  </a:cubicBezTo>
                  <a:cubicBezTo>
                    <a:pt x="2814" y="4176"/>
                    <a:pt x="2826" y="4229"/>
                    <a:pt x="2826" y="4243"/>
                  </a:cubicBezTo>
                  <a:cubicBezTo>
                    <a:pt x="2826" y="4244"/>
                    <a:pt x="2825" y="4245"/>
                    <a:pt x="2825" y="4245"/>
                  </a:cubicBezTo>
                  <a:cubicBezTo>
                    <a:pt x="2813" y="4245"/>
                    <a:pt x="2742" y="3994"/>
                    <a:pt x="2732" y="3959"/>
                  </a:cubicBezTo>
                  <a:cubicBezTo>
                    <a:pt x="2723" y="3902"/>
                    <a:pt x="2729" y="3867"/>
                    <a:pt x="2750" y="3867"/>
                  </a:cubicBezTo>
                  <a:cubicBezTo>
                    <a:pt x="2754" y="3867"/>
                    <a:pt x="2758" y="3868"/>
                    <a:pt x="2763" y="3870"/>
                  </a:cubicBezTo>
                  <a:cubicBezTo>
                    <a:pt x="2826" y="3896"/>
                    <a:pt x="2889" y="4227"/>
                    <a:pt x="2968" y="4263"/>
                  </a:cubicBezTo>
                  <a:cubicBezTo>
                    <a:pt x="2980" y="4269"/>
                    <a:pt x="2993" y="4272"/>
                    <a:pt x="3005" y="4272"/>
                  </a:cubicBezTo>
                  <a:cubicBezTo>
                    <a:pt x="3029" y="4272"/>
                    <a:pt x="3050" y="4260"/>
                    <a:pt x="3057" y="4232"/>
                  </a:cubicBezTo>
                  <a:cubicBezTo>
                    <a:pt x="3067" y="4174"/>
                    <a:pt x="2983" y="4012"/>
                    <a:pt x="3025" y="3986"/>
                  </a:cubicBezTo>
                  <a:cubicBezTo>
                    <a:pt x="3035" y="3980"/>
                    <a:pt x="3042" y="3973"/>
                    <a:pt x="3050" y="3973"/>
                  </a:cubicBezTo>
                  <a:cubicBezTo>
                    <a:pt x="3064" y="3973"/>
                    <a:pt x="3080" y="3997"/>
                    <a:pt x="3115" y="4096"/>
                  </a:cubicBezTo>
                  <a:cubicBezTo>
                    <a:pt x="3130" y="4153"/>
                    <a:pt x="3146" y="4216"/>
                    <a:pt x="3167" y="4274"/>
                  </a:cubicBezTo>
                  <a:cubicBezTo>
                    <a:pt x="3168" y="4278"/>
                    <a:pt x="3169" y="4279"/>
                    <a:pt x="3170" y="4279"/>
                  </a:cubicBezTo>
                  <a:cubicBezTo>
                    <a:pt x="3183" y="4279"/>
                    <a:pt x="3131" y="3881"/>
                    <a:pt x="3172" y="3881"/>
                  </a:cubicBezTo>
                  <a:cubicBezTo>
                    <a:pt x="3179" y="3881"/>
                    <a:pt x="3187" y="3890"/>
                    <a:pt x="3198" y="3912"/>
                  </a:cubicBezTo>
                  <a:cubicBezTo>
                    <a:pt x="3267" y="4054"/>
                    <a:pt x="3314" y="4206"/>
                    <a:pt x="3371" y="4211"/>
                  </a:cubicBezTo>
                  <a:cubicBezTo>
                    <a:pt x="3382" y="4211"/>
                    <a:pt x="3424" y="4159"/>
                    <a:pt x="3424" y="4127"/>
                  </a:cubicBezTo>
                  <a:lnTo>
                    <a:pt x="3424" y="4127"/>
                  </a:lnTo>
                  <a:cubicBezTo>
                    <a:pt x="3424" y="4128"/>
                    <a:pt x="3424" y="4129"/>
                    <a:pt x="3423" y="4129"/>
                  </a:cubicBezTo>
                  <a:cubicBezTo>
                    <a:pt x="3407" y="4129"/>
                    <a:pt x="3200" y="3833"/>
                    <a:pt x="3242" y="3833"/>
                  </a:cubicBezTo>
                  <a:cubicBezTo>
                    <a:pt x="3243" y="3833"/>
                    <a:pt x="3244" y="3833"/>
                    <a:pt x="3246" y="3834"/>
                  </a:cubicBezTo>
                  <a:cubicBezTo>
                    <a:pt x="3296" y="3847"/>
                    <a:pt x="3335" y="3877"/>
                    <a:pt x="3368" y="3877"/>
                  </a:cubicBezTo>
                  <a:cubicBezTo>
                    <a:pt x="3373" y="3877"/>
                    <a:pt x="3377" y="3877"/>
                    <a:pt x="3382" y="3876"/>
                  </a:cubicBezTo>
                  <a:lnTo>
                    <a:pt x="3445" y="3855"/>
                  </a:lnTo>
                  <a:cubicBezTo>
                    <a:pt x="3450" y="3860"/>
                    <a:pt x="3454" y="3863"/>
                    <a:pt x="3457" y="3863"/>
                  </a:cubicBezTo>
                  <a:cubicBezTo>
                    <a:pt x="3464" y="3863"/>
                    <a:pt x="3460" y="3841"/>
                    <a:pt x="3445" y="3802"/>
                  </a:cubicBezTo>
                  <a:cubicBezTo>
                    <a:pt x="3445" y="3801"/>
                    <a:pt x="3445" y="3800"/>
                    <a:pt x="3446" y="3800"/>
                  </a:cubicBezTo>
                  <a:cubicBezTo>
                    <a:pt x="3458" y="3800"/>
                    <a:pt x="3535" y="4087"/>
                    <a:pt x="3550" y="4117"/>
                  </a:cubicBezTo>
                  <a:cubicBezTo>
                    <a:pt x="3564" y="4150"/>
                    <a:pt x="3573" y="4162"/>
                    <a:pt x="3579" y="4162"/>
                  </a:cubicBezTo>
                  <a:cubicBezTo>
                    <a:pt x="3594" y="4162"/>
                    <a:pt x="3585" y="4074"/>
                    <a:pt x="3581" y="4043"/>
                  </a:cubicBezTo>
                  <a:cubicBezTo>
                    <a:pt x="3572" y="3994"/>
                    <a:pt x="3541" y="3862"/>
                    <a:pt x="3563" y="3862"/>
                  </a:cubicBezTo>
                  <a:cubicBezTo>
                    <a:pt x="3568" y="3862"/>
                    <a:pt x="3573" y="3866"/>
                    <a:pt x="3581" y="3876"/>
                  </a:cubicBezTo>
                  <a:cubicBezTo>
                    <a:pt x="3628" y="3938"/>
                    <a:pt x="3655" y="4064"/>
                    <a:pt x="3691" y="4138"/>
                  </a:cubicBezTo>
                  <a:cubicBezTo>
                    <a:pt x="3649" y="4022"/>
                    <a:pt x="3634" y="3896"/>
                    <a:pt x="3655" y="3771"/>
                  </a:cubicBezTo>
                  <a:cubicBezTo>
                    <a:pt x="3662" y="3748"/>
                    <a:pt x="3672" y="3726"/>
                    <a:pt x="3690" y="3726"/>
                  </a:cubicBezTo>
                  <a:cubicBezTo>
                    <a:pt x="3698" y="3726"/>
                    <a:pt x="3707" y="3730"/>
                    <a:pt x="3717" y="3739"/>
                  </a:cubicBezTo>
                  <a:cubicBezTo>
                    <a:pt x="3754" y="3771"/>
                    <a:pt x="3770" y="3844"/>
                    <a:pt x="3801" y="3870"/>
                  </a:cubicBezTo>
                  <a:cubicBezTo>
                    <a:pt x="3813" y="3878"/>
                    <a:pt x="3833" y="3886"/>
                    <a:pt x="3850" y="3886"/>
                  </a:cubicBezTo>
                  <a:cubicBezTo>
                    <a:pt x="3877" y="3886"/>
                    <a:pt x="3899" y="3865"/>
                    <a:pt x="3870" y="3786"/>
                  </a:cubicBezTo>
                  <a:cubicBezTo>
                    <a:pt x="3833" y="3671"/>
                    <a:pt x="3817" y="3619"/>
                    <a:pt x="3843" y="3603"/>
                  </a:cubicBezTo>
                  <a:cubicBezTo>
                    <a:pt x="3843" y="3603"/>
                    <a:pt x="3857" y="3589"/>
                    <a:pt x="3871" y="3589"/>
                  </a:cubicBezTo>
                  <a:cubicBezTo>
                    <a:pt x="3878" y="3589"/>
                    <a:pt x="3885" y="3592"/>
                    <a:pt x="3890" y="3603"/>
                  </a:cubicBezTo>
                  <a:cubicBezTo>
                    <a:pt x="3906" y="3650"/>
                    <a:pt x="3938" y="3954"/>
                    <a:pt x="4006" y="3996"/>
                  </a:cubicBezTo>
                  <a:cubicBezTo>
                    <a:pt x="4009" y="3998"/>
                    <a:pt x="4012" y="3999"/>
                    <a:pt x="4014" y="3999"/>
                  </a:cubicBezTo>
                  <a:cubicBezTo>
                    <a:pt x="4049" y="3999"/>
                    <a:pt x="4008" y="3834"/>
                    <a:pt x="4041" y="3834"/>
                  </a:cubicBezTo>
                  <a:cubicBezTo>
                    <a:pt x="4047" y="3834"/>
                    <a:pt x="4056" y="3840"/>
                    <a:pt x="4069" y="3855"/>
                  </a:cubicBezTo>
                  <a:cubicBezTo>
                    <a:pt x="4092" y="3882"/>
                    <a:pt x="4109" y="3893"/>
                    <a:pt x="4120" y="3893"/>
                  </a:cubicBezTo>
                  <a:cubicBezTo>
                    <a:pt x="4154" y="3893"/>
                    <a:pt x="4142" y="3789"/>
                    <a:pt x="4142" y="3702"/>
                  </a:cubicBezTo>
                  <a:cubicBezTo>
                    <a:pt x="4142" y="3665"/>
                    <a:pt x="4144" y="3653"/>
                    <a:pt x="4148" y="3653"/>
                  </a:cubicBezTo>
                  <a:cubicBezTo>
                    <a:pt x="4155" y="3653"/>
                    <a:pt x="4166" y="3677"/>
                    <a:pt x="4184" y="3692"/>
                  </a:cubicBezTo>
                  <a:cubicBezTo>
                    <a:pt x="4187" y="3695"/>
                    <a:pt x="4190" y="3697"/>
                    <a:pt x="4192" y="3697"/>
                  </a:cubicBezTo>
                  <a:cubicBezTo>
                    <a:pt x="4208" y="3697"/>
                    <a:pt x="4202" y="3624"/>
                    <a:pt x="4216" y="3624"/>
                  </a:cubicBezTo>
                  <a:cubicBezTo>
                    <a:pt x="4194" y="3542"/>
                    <a:pt x="4180" y="3424"/>
                    <a:pt x="4203" y="3424"/>
                  </a:cubicBezTo>
                  <a:cubicBezTo>
                    <a:pt x="4214" y="3424"/>
                    <a:pt x="4232" y="3450"/>
                    <a:pt x="4263" y="3519"/>
                  </a:cubicBezTo>
                  <a:cubicBezTo>
                    <a:pt x="4283" y="3560"/>
                    <a:pt x="4407" y="3846"/>
                    <a:pt x="4429" y="3846"/>
                  </a:cubicBezTo>
                  <a:cubicBezTo>
                    <a:pt x="4435" y="3846"/>
                    <a:pt x="4434" y="3825"/>
                    <a:pt x="4420" y="3771"/>
                  </a:cubicBezTo>
                  <a:cubicBezTo>
                    <a:pt x="4390" y="3654"/>
                    <a:pt x="4354" y="3571"/>
                    <a:pt x="4395" y="3571"/>
                  </a:cubicBezTo>
                  <a:cubicBezTo>
                    <a:pt x="4396" y="3571"/>
                    <a:pt x="4398" y="3571"/>
                    <a:pt x="4399" y="3571"/>
                  </a:cubicBezTo>
                  <a:cubicBezTo>
                    <a:pt x="4420" y="3577"/>
                    <a:pt x="4457" y="3708"/>
                    <a:pt x="4483" y="3760"/>
                  </a:cubicBezTo>
                  <a:cubicBezTo>
                    <a:pt x="4503" y="3793"/>
                    <a:pt x="4521" y="3801"/>
                    <a:pt x="4535" y="3801"/>
                  </a:cubicBezTo>
                  <a:cubicBezTo>
                    <a:pt x="4543" y="3801"/>
                    <a:pt x="4551" y="3799"/>
                    <a:pt x="4556" y="3797"/>
                  </a:cubicBezTo>
                  <a:lnTo>
                    <a:pt x="4462" y="3550"/>
                  </a:lnTo>
                  <a:cubicBezTo>
                    <a:pt x="4425" y="3508"/>
                    <a:pt x="4394" y="3467"/>
                    <a:pt x="4368" y="3414"/>
                  </a:cubicBezTo>
                  <a:cubicBezTo>
                    <a:pt x="4315" y="3303"/>
                    <a:pt x="4386" y="3299"/>
                    <a:pt x="4397" y="3299"/>
                  </a:cubicBezTo>
                  <a:cubicBezTo>
                    <a:pt x="4398" y="3299"/>
                    <a:pt x="4399" y="3299"/>
                    <a:pt x="4399" y="3299"/>
                  </a:cubicBezTo>
                  <a:cubicBezTo>
                    <a:pt x="4401" y="3298"/>
                    <a:pt x="4404" y="3298"/>
                    <a:pt x="4406" y="3298"/>
                  </a:cubicBezTo>
                  <a:cubicBezTo>
                    <a:pt x="4449" y="3298"/>
                    <a:pt x="4476" y="3434"/>
                    <a:pt x="4546" y="3503"/>
                  </a:cubicBezTo>
                  <a:cubicBezTo>
                    <a:pt x="4559" y="3512"/>
                    <a:pt x="4635" y="3591"/>
                    <a:pt x="4656" y="3591"/>
                  </a:cubicBezTo>
                  <a:cubicBezTo>
                    <a:pt x="4660" y="3591"/>
                    <a:pt x="4662" y="3589"/>
                    <a:pt x="4661" y="3582"/>
                  </a:cubicBezTo>
                  <a:cubicBezTo>
                    <a:pt x="4635" y="3477"/>
                    <a:pt x="4588" y="3393"/>
                    <a:pt x="4619" y="3367"/>
                  </a:cubicBezTo>
                  <a:cubicBezTo>
                    <a:pt x="4623" y="3365"/>
                    <a:pt x="4628" y="3364"/>
                    <a:pt x="4632" y="3364"/>
                  </a:cubicBezTo>
                  <a:cubicBezTo>
                    <a:pt x="4637" y="3364"/>
                    <a:pt x="4642" y="3365"/>
                    <a:pt x="4646" y="3365"/>
                  </a:cubicBezTo>
                  <a:cubicBezTo>
                    <a:pt x="4660" y="3365"/>
                    <a:pt x="4669" y="3360"/>
                    <a:pt x="4656" y="3314"/>
                  </a:cubicBezTo>
                  <a:cubicBezTo>
                    <a:pt x="4627" y="3194"/>
                    <a:pt x="4694" y="3173"/>
                    <a:pt x="4750" y="3173"/>
                  </a:cubicBezTo>
                  <a:cubicBezTo>
                    <a:pt x="4775" y="3173"/>
                    <a:pt x="4797" y="3177"/>
                    <a:pt x="4808" y="3178"/>
                  </a:cubicBezTo>
                  <a:cubicBezTo>
                    <a:pt x="4850" y="3178"/>
                    <a:pt x="4860" y="3231"/>
                    <a:pt x="4913" y="3335"/>
                  </a:cubicBezTo>
                  <a:cubicBezTo>
                    <a:pt x="4938" y="3387"/>
                    <a:pt x="4960" y="3400"/>
                    <a:pt x="4978" y="3400"/>
                  </a:cubicBezTo>
                  <a:cubicBezTo>
                    <a:pt x="4996" y="3400"/>
                    <a:pt x="5010" y="3385"/>
                    <a:pt x="5018" y="3383"/>
                  </a:cubicBezTo>
                  <a:cubicBezTo>
                    <a:pt x="5037" y="3402"/>
                    <a:pt x="5058" y="3417"/>
                    <a:pt x="5073" y="3417"/>
                  </a:cubicBezTo>
                  <a:cubicBezTo>
                    <a:pt x="5095" y="3417"/>
                    <a:pt x="5103" y="3386"/>
                    <a:pt x="5075" y="3294"/>
                  </a:cubicBezTo>
                  <a:cubicBezTo>
                    <a:pt x="5049" y="3199"/>
                    <a:pt x="5081" y="3231"/>
                    <a:pt x="5107" y="3220"/>
                  </a:cubicBezTo>
                  <a:cubicBezTo>
                    <a:pt x="5128" y="3210"/>
                    <a:pt x="5091" y="3126"/>
                    <a:pt x="5107" y="3100"/>
                  </a:cubicBezTo>
                  <a:cubicBezTo>
                    <a:pt x="5113" y="3087"/>
                    <a:pt x="5121" y="3083"/>
                    <a:pt x="5130" y="3083"/>
                  </a:cubicBezTo>
                  <a:cubicBezTo>
                    <a:pt x="5150" y="3083"/>
                    <a:pt x="5177" y="3105"/>
                    <a:pt x="5201" y="3105"/>
                  </a:cubicBezTo>
                  <a:cubicBezTo>
                    <a:pt x="5203" y="3105"/>
                    <a:pt x="5205" y="3105"/>
                    <a:pt x="5206" y="3105"/>
                  </a:cubicBezTo>
                  <a:cubicBezTo>
                    <a:pt x="5243" y="3100"/>
                    <a:pt x="5149" y="2575"/>
                    <a:pt x="5081" y="2491"/>
                  </a:cubicBezTo>
                  <a:lnTo>
                    <a:pt x="5054" y="2539"/>
                  </a:lnTo>
                  <a:cubicBezTo>
                    <a:pt x="5007" y="2523"/>
                    <a:pt x="4971" y="2486"/>
                    <a:pt x="4950" y="2444"/>
                  </a:cubicBezTo>
                  <a:cubicBezTo>
                    <a:pt x="4893" y="2388"/>
                    <a:pt x="4840" y="2353"/>
                    <a:pt x="4799" y="2353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3799025" y="1611150"/>
              <a:ext cx="351575" cy="210800"/>
            </a:xfrm>
            <a:custGeom>
              <a:rect b="b" l="l" r="r" t="t"/>
              <a:pathLst>
                <a:path extrusionOk="0" h="8432" w="14063">
                  <a:moveTo>
                    <a:pt x="11080" y="0"/>
                  </a:moveTo>
                  <a:cubicBezTo>
                    <a:pt x="10755" y="0"/>
                    <a:pt x="10424" y="61"/>
                    <a:pt x="10104" y="189"/>
                  </a:cubicBezTo>
                  <a:lnTo>
                    <a:pt x="1878" y="3335"/>
                  </a:lnTo>
                  <a:cubicBezTo>
                    <a:pt x="693" y="3791"/>
                    <a:pt x="1" y="5028"/>
                    <a:pt x="231" y="6276"/>
                  </a:cubicBezTo>
                  <a:cubicBezTo>
                    <a:pt x="462" y="7524"/>
                    <a:pt x="1553" y="8431"/>
                    <a:pt x="2821" y="8431"/>
                  </a:cubicBezTo>
                  <a:cubicBezTo>
                    <a:pt x="3141" y="8426"/>
                    <a:pt x="3461" y="8368"/>
                    <a:pt x="3760" y="8253"/>
                  </a:cubicBezTo>
                  <a:lnTo>
                    <a:pt x="11986" y="5107"/>
                  </a:lnTo>
                  <a:cubicBezTo>
                    <a:pt x="13365" y="4604"/>
                    <a:pt x="14063" y="3067"/>
                    <a:pt x="13538" y="1694"/>
                  </a:cubicBezTo>
                  <a:cubicBezTo>
                    <a:pt x="13137" y="643"/>
                    <a:pt x="12138" y="0"/>
                    <a:pt x="11080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3778725" y="1587050"/>
              <a:ext cx="388250" cy="255850"/>
            </a:xfrm>
            <a:custGeom>
              <a:rect b="b" l="l" r="r" t="t"/>
              <a:pathLst>
                <a:path extrusionOk="0" h="10234" w="15530">
                  <a:moveTo>
                    <a:pt x="10470" y="393"/>
                  </a:moveTo>
                  <a:cubicBezTo>
                    <a:pt x="10471" y="394"/>
                    <a:pt x="10471" y="395"/>
                    <a:pt x="10471" y="396"/>
                  </a:cubicBezTo>
                  <a:lnTo>
                    <a:pt x="10471" y="396"/>
                  </a:lnTo>
                  <a:cubicBezTo>
                    <a:pt x="10471" y="395"/>
                    <a:pt x="10471" y="394"/>
                    <a:pt x="10470" y="393"/>
                  </a:cubicBezTo>
                  <a:close/>
                  <a:moveTo>
                    <a:pt x="13705" y="1048"/>
                  </a:moveTo>
                  <a:cubicBezTo>
                    <a:pt x="13703" y="1051"/>
                    <a:pt x="13701" y="1055"/>
                    <a:pt x="13698" y="1058"/>
                  </a:cubicBezTo>
                  <a:lnTo>
                    <a:pt x="13698" y="1058"/>
                  </a:lnTo>
                  <a:cubicBezTo>
                    <a:pt x="13700" y="1055"/>
                    <a:pt x="13703" y="1052"/>
                    <a:pt x="13705" y="1048"/>
                  </a:cubicBezTo>
                  <a:close/>
                  <a:moveTo>
                    <a:pt x="10016" y="1182"/>
                  </a:moveTo>
                  <a:cubicBezTo>
                    <a:pt x="10033" y="1182"/>
                    <a:pt x="10052" y="1204"/>
                    <a:pt x="10088" y="1300"/>
                  </a:cubicBezTo>
                  <a:lnTo>
                    <a:pt x="10061" y="1310"/>
                  </a:lnTo>
                  <a:lnTo>
                    <a:pt x="9983" y="1195"/>
                  </a:lnTo>
                  <a:cubicBezTo>
                    <a:pt x="9995" y="1191"/>
                    <a:pt x="10005" y="1182"/>
                    <a:pt x="10016" y="1182"/>
                  </a:cubicBezTo>
                  <a:close/>
                  <a:moveTo>
                    <a:pt x="10611" y="1409"/>
                  </a:moveTo>
                  <a:cubicBezTo>
                    <a:pt x="10609" y="1409"/>
                    <a:pt x="10608" y="1409"/>
                    <a:pt x="10607" y="1410"/>
                  </a:cubicBezTo>
                  <a:cubicBezTo>
                    <a:pt x="10565" y="1426"/>
                    <a:pt x="10664" y="1656"/>
                    <a:pt x="10701" y="1656"/>
                  </a:cubicBezTo>
                  <a:cubicBezTo>
                    <a:pt x="10737" y="1646"/>
                    <a:pt x="10654" y="1409"/>
                    <a:pt x="10611" y="1409"/>
                  </a:cubicBezTo>
                  <a:close/>
                  <a:moveTo>
                    <a:pt x="10512" y="1578"/>
                  </a:moveTo>
                  <a:lnTo>
                    <a:pt x="10512" y="1578"/>
                  </a:lnTo>
                  <a:cubicBezTo>
                    <a:pt x="10455" y="1599"/>
                    <a:pt x="10481" y="1688"/>
                    <a:pt x="10575" y="1835"/>
                  </a:cubicBezTo>
                  <a:lnTo>
                    <a:pt x="10575" y="1829"/>
                  </a:lnTo>
                  <a:cubicBezTo>
                    <a:pt x="10570" y="1740"/>
                    <a:pt x="10549" y="1656"/>
                    <a:pt x="10512" y="1578"/>
                  </a:cubicBezTo>
                  <a:close/>
                  <a:moveTo>
                    <a:pt x="13732" y="1698"/>
                  </a:moveTo>
                  <a:lnTo>
                    <a:pt x="13795" y="1766"/>
                  </a:lnTo>
                  <a:cubicBezTo>
                    <a:pt x="13737" y="1820"/>
                    <a:pt x="13711" y="1840"/>
                    <a:pt x="13696" y="1840"/>
                  </a:cubicBezTo>
                  <a:cubicBezTo>
                    <a:pt x="13689" y="1840"/>
                    <a:pt x="13684" y="1836"/>
                    <a:pt x="13679" y="1829"/>
                  </a:cubicBezTo>
                  <a:cubicBezTo>
                    <a:pt x="13663" y="1808"/>
                    <a:pt x="13637" y="1798"/>
                    <a:pt x="13732" y="1698"/>
                  </a:cubicBezTo>
                  <a:close/>
                  <a:moveTo>
                    <a:pt x="5846" y="2081"/>
                  </a:moveTo>
                  <a:lnTo>
                    <a:pt x="5820" y="2091"/>
                  </a:lnTo>
                  <a:lnTo>
                    <a:pt x="5836" y="2223"/>
                  </a:lnTo>
                  <a:cubicBezTo>
                    <a:pt x="5872" y="2279"/>
                    <a:pt x="5896" y="2307"/>
                    <a:pt x="5906" y="2307"/>
                  </a:cubicBezTo>
                  <a:cubicBezTo>
                    <a:pt x="5923" y="2307"/>
                    <a:pt x="5904" y="2233"/>
                    <a:pt x="5846" y="2081"/>
                  </a:cubicBezTo>
                  <a:close/>
                  <a:moveTo>
                    <a:pt x="12712" y="2175"/>
                  </a:moveTo>
                  <a:cubicBezTo>
                    <a:pt x="12703" y="2175"/>
                    <a:pt x="12691" y="2183"/>
                    <a:pt x="12678" y="2212"/>
                  </a:cubicBezTo>
                  <a:cubicBezTo>
                    <a:pt x="12625" y="2322"/>
                    <a:pt x="12657" y="2301"/>
                    <a:pt x="12673" y="2312"/>
                  </a:cubicBezTo>
                  <a:cubicBezTo>
                    <a:pt x="12735" y="2212"/>
                    <a:pt x="12741" y="2196"/>
                    <a:pt x="12730" y="2186"/>
                  </a:cubicBezTo>
                  <a:lnTo>
                    <a:pt x="12730" y="2186"/>
                  </a:lnTo>
                  <a:cubicBezTo>
                    <a:pt x="12730" y="2186"/>
                    <a:pt x="12730" y="2186"/>
                    <a:pt x="12730" y="2186"/>
                  </a:cubicBezTo>
                  <a:cubicBezTo>
                    <a:pt x="12729" y="2186"/>
                    <a:pt x="12722" y="2175"/>
                    <a:pt x="12712" y="2175"/>
                  </a:cubicBezTo>
                  <a:close/>
                  <a:moveTo>
                    <a:pt x="14686" y="2637"/>
                  </a:moveTo>
                  <a:lnTo>
                    <a:pt x="14686" y="2637"/>
                  </a:lnTo>
                  <a:cubicBezTo>
                    <a:pt x="14616" y="2661"/>
                    <a:pt x="14504" y="2699"/>
                    <a:pt x="14457" y="2699"/>
                  </a:cubicBezTo>
                  <a:cubicBezTo>
                    <a:pt x="14444" y="2699"/>
                    <a:pt x="14435" y="2696"/>
                    <a:pt x="14434" y="2689"/>
                  </a:cubicBezTo>
                  <a:lnTo>
                    <a:pt x="14434" y="2689"/>
                  </a:lnTo>
                  <a:cubicBezTo>
                    <a:pt x="14434" y="2689"/>
                    <a:pt x="14434" y="2689"/>
                    <a:pt x="14434" y="2689"/>
                  </a:cubicBezTo>
                  <a:cubicBezTo>
                    <a:pt x="14434" y="2689"/>
                    <a:pt x="14434" y="2689"/>
                    <a:pt x="14434" y="2689"/>
                  </a:cubicBezTo>
                  <a:lnTo>
                    <a:pt x="14434" y="2689"/>
                  </a:lnTo>
                  <a:cubicBezTo>
                    <a:pt x="14425" y="2690"/>
                    <a:pt x="14417" y="2691"/>
                    <a:pt x="14411" y="2691"/>
                  </a:cubicBezTo>
                  <a:cubicBezTo>
                    <a:pt x="14346" y="2691"/>
                    <a:pt x="14406" y="2647"/>
                    <a:pt x="14497" y="2642"/>
                  </a:cubicBezTo>
                  <a:lnTo>
                    <a:pt x="14686" y="2637"/>
                  </a:lnTo>
                  <a:close/>
                  <a:moveTo>
                    <a:pt x="4478" y="2694"/>
                  </a:moveTo>
                  <a:cubicBezTo>
                    <a:pt x="4479" y="2699"/>
                    <a:pt x="4481" y="2704"/>
                    <a:pt x="4482" y="2711"/>
                  </a:cubicBezTo>
                  <a:lnTo>
                    <a:pt x="4482" y="2711"/>
                  </a:lnTo>
                  <a:cubicBezTo>
                    <a:pt x="4481" y="2705"/>
                    <a:pt x="4480" y="2700"/>
                    <a:pt x="4478" y="2694"/>
                  </a:cubicBezTo>
                  <a:close/>
                  <a:moveTo>
                    <a:pt x="14212" y="2856"/>
                  </a:moveTo>
                  <a:cubicBezTo>
                    <a:pt x="14211" y="2856"/>
                    <a:pt x="14210" y="2857"/>
                    <a:pt x="14209" y="2857"/>
                  </a:cubicBezTo>
                  <a:cubicBezTo>
                    <a:pt x="14210" y="2857"/>
                    <a:pt x="14211" y="2856"/>
                    <a:pt x="14212" y="2856"/>
                  </a:cubicBezTo>
                  <a:close/>
                  <a:moveTo>
                    <a:pt x="5036" y="3019"/>
                  </a:moveTo>
                  <a:cubicBezTo>
                    <a:pt x="5079" y="3019"/>
                    <a:pt x="5164" y="3256"/>
                    <a:pt x="5123" y="3266"/>
                  </a:cubicBezTo>
                  <a:cubicBezTo>
                    <a:pt x="5075" y="3193"/>
                    <a:pt x="4991" y="3061"/>
                    <a:pt x="5028" y="3020"/>
                  </a:cubicBezTo>
                  <a:lnTo>
                    <a:pt x="5033" y="3020"/>
                  </a:lnTo>
                  <a:cubicBezTo>
                    <a:pt x="5034" y="3019"/>
                    <a:pt x="5035" y="3019"/>
                    <a:pt x="5036" y="3019"/>
                  </a:cubicBezTo>
                  <a:close/>
                  <a:moveTo>
                    <a:pt x="7386" y="1636"/>
                  </a:moveTo>
                  <a:cubicBezTo>
                    <a:pt x="7371" y="1636"/>
                    <a:pt x="7361" y="1650"/>
                    <a:pt x="7361" y="1688"/>
                  </a:cubicBezTo>
                  <a:cubicBezTo>
                    <a:pt x="7361" y="1757"/>
                    <a:pt x="7380" y="1828"/>
                    <a:pt x="7365" y="1828"/>
                  </a:cubicBezTo>
                  <a:cubicBezTo>
                    <a:pt x="7357" y="1828"/>
                    <a:pt x="7341" y="1809"/>
                    <a:pt x="7309" y="1761"/>
                  </a:cubicBezTo>
                  <a:cubicBezTo>
                    <a:pt x="7278" y="1771"/>
                    <a:pt x="7285" y="1939"/>
                    <a:pt x="7251" y="1939"/>
                  </a:cubicBezTo>
                  <a:cubicBezTo>
                    <a:pt x="7234" y="1939"/>
                    <a:pt x="7204" y="1892"/>
                    <a:pt x="7152" y="1751"/>
                  </a:cubicBezTo>
                  <a:lnTo>
                    <a:pt x="7152" y="1751"/>
                  </a:lnTo>
                  <a:cubicBezTo>
                    <a:pt x="7209" y="1908"/>
                    <a:pt x="7191" y="1941"/>
                    <a:pt x="7155" y="1941"/>
                  </a:cubicBezTo>
                  <a:cubicBezTo>
                    <a:pt x="7130" y="1941"/>
                    <a:pt x="7096" y="1924"/>
                    <a:pt x="7075" y="1924"/>
                  </a:cubicBezTo>
                  <a:cubicBezTo>
                    <a:pt x="7067" y="1924"/>
                    <a:pt x="7060" y="1927"/>
                    <a:pt x="7057" y="1934"/>
                  </a:cubicBezTo>
                  <a:cubicBezTo>
                    <a:pt x="7036" y="1987"/>
                    <a:pt x="7110" y="2102"/>
                    <a:pt x="7120" y="2207"/>
                  </a:cubicBezTo>
                  <a:cubicBezTo>
                    <a:pt x="7122" y="2222"/>
                    <a:pt x="7120" y="2229"/>
                    <a:pt x="7116" y="2229"/>
                  </a:cubicBezTo>
                  <a:cubicBezTo>
                    <a:pt x="7096" y="2229"/>
                    <a:pt x="7015" y="2058"/>
                    <a:pt x="6989" y="1997"/>
                  </a:cubicBezTo>
                  <a:cubicBezTo>
                    <a:pt x="6939" y="1865"/>
                    <a:pt x="6913" y="1820"/>
                    <a:pt x="6899" y="1820"/>
                  </a:cubicBezTo>
                  <a:cubicBezTo>
                    <a:pt x="6874" y="1820"/>
                    <a:pt x="6889" y="1965"/>
                    <a:pt x="6868" y="1992"/>
                  </a:cubicBezTo>
                  <a:cubicBezTo>
                    <a:pt x="6866" y="1994"/>
                    <a:pt x="6861" y="1995"/>
                    <a:pt x="6854" y="1995"/>
                  </a:cubicBezTo>
                  <a:cubicBezTo>
                    <a:pt x="6807" y="1995"/>
                    <a:pt x="6668" y="1954"/>
                    <a:pt x="6659" y="1913"/>
                  </a:cubicBezTo>
                  <a:lnTo>
                    <a:pt x="6659" y="1913"/>
                  </a:lnTo>
                  <a:cubicBezTo>
                    <a:pt x="6669" y="1971"/>
                    <a:pt x="6685" y="1903"/>
                    <a:pt x="6711" y="2029"/>
                  </a:cubicBezTo>
                  <a:cubicBezTo>
                    <a:pt x="6722" y="2091"/>
                    <a:pt x="6695" y="2091"/>
                    <a:pt x="6680" y="2091"/>
                  </a:cubicBezTo>
                  <a:cubicBezTo>
                    <a:pt x="6672" y="2091"/>
                    <a:pt x="6659" y="2099"/>
                    <a:pt x="6642" y="2099"/>
                  </a:cubicBezTo>
                  <a:cubicBezTo>
                    <a:pt x="6623" y="2099"/>
                    <a:pt x="6598" y="2089"/>
                    <a:pt x="6570" y="2044"/>
                  </a:cubicBezTo>
                  <a:cubicBezTo>
                    <a:pt x="6536" y="1988"/>
                    <a:pt x="6507" y="1920"/>
                    <a:pt x="6492" y="1920"/>
                  </a:cubicBezTo>
                  <a:cubicBezTo>
                    <a:pt x="6486" y="1920"/>
                    <a:pt x="6482" y="1930"/>
                    <a:pt x="6480" y="1955"/>
                  </a:cubicBezTo>
                  <a:cubicBezTo>
                    <a:pt x="6475" y="2018"/>
                    <a:pt x="6533" y="2181"/>
                    <a:pt x="6528" y="2228"/>
                  </a:cubicBezTo>
                  <a:cubicBezTo>
                    <a:pt x="6527" y="2245"/>
                    <a:pt x="6521" y="2252"/>
                    <a:pt x="6513" y="2252"/>
                  </a:cubicBezTo>
                  <a:cubicBezTo>
                    <a:pt x="6477" y="2252"/>
                    <a:pt x="6387" y="2124"/>
                    <a:pt x="6344" y="2086"/>
                  </a:cubicBezTo>
                  <a:cubicBezTo>
                    <a:pt x="6304" y="2054"/>
                    <a:pt x="6262" y="2032"/>
                    <a:pt x="6230" y="2032"/>
                  </a:cubicBezTo>
                  <a:cubicBezTo>
                    <a:pt x="6219" y="2032"/>
                    <a:pt x="6210" y="2034"/>
                    <a:pt x="6203" y="2039"/>
                  </a:cubicBezTo>
                  <a:cubicBezTo>
                    <a:pt x="6166" y="2055"/>
                    <a:pt x="6145" y="2112"/>
                    <a:pt x="6140" y="2202"/>
                  </a:cubicBezTo>
                  <a:cubicBezTo>
                    <a:pt x="6140" y="2244"/>
                    <a:pt x="6182" y="2453"/>
                    <a:pt x="6161" y="2458"/>
                  </a:cubicBezTo>
                  <a:cubicBezTo>
                    <a:pt x="6161" y="2458"/>
                    <a:pt x="6098" y="2228"/>
                    <a:pt x="6077" y="2186"/>
                  </a:cubicBezTo>
                  <a:cubicBezTo>
                    <a:pt x="6061" y="2156"/>
                    <a:pt x="6044" y="2146"/>
                    <a:pt x="6028" y="2146"/>
                  </a:cubicBezTo>
                  <a:cubicBezTo>
                    <a:pt x="6002" y="2146"/>
                    <a:pt x="5980" y="2175"/>
                    <a:pt x="5977" y="2191"/>
                  </a:cubicBezTo>
                  <a:cubicBezTo>
                    <a:pt x="5961" y="2238"/>
                    <a:pt x="6024" y="2354"/>
                    <a:pt x="5998" y="2390"/>
                  </a:cubicBezTo>
                  <a:cubicBezTo>
                    <a:pt x="5988" y="2402"/>
                    <a:pt x="5978" y="2407"/>
                    <a:pt x="5967" y="2407"/>
                  </a:cubicBezTo>
                  <a:cubicBezTo>
                    <a:pt x="5950" y="2407"/>
                    <a:pt x="5930" y="2394"/>
                    <a:pt x="5904" y="2375"/>
                  </a:cubicBezTo>
                  <a:cubicBezTo>
                    <a:pt x="5825" y="2318"/>
                    <a:pt x="5760" y="2190"/>
                    <a:pt x="5723" y="2190"/>
                  </a:cubicBezTo>
                  <a:cubicBezTo>
                    <a:pt x="5709" y="2190"/>
                    <a:pt x="5698" y="2211"/>
                    <a:pt x="5694" y="2265"/>
                  </a:cubicBezTo>
                  <a:cubicBezTo>
                    <a:pt x="5715" y="2411"/>
                    <a:pt x="5678" y="2406"/>
                    <a:pt x="5636" y="2417"/>
                  </a:cubicBezTo>
                  <a:cubicBezTo>
                    <a:pt x="5621" y="2422"/>
                    <a:pt x="5704" y="2673"/>
                    <a:pt x="5668" y="2679"/>
                  </a:cubicBezTo>
                  <a:cubicBezTo>
                    <a:pt x="5636" y="2610"/>
                    <a:pt x="5568" y="2374"/>
                    <a:pt x="5544" y="2374"/>
                  </a:cubicBezTo>
                  <a:cubicBezTo>
                    <a:pt x="5541" y="2374"/>
                    <a:pt x="5538" y="2379"/>
                    <a:pt x="5537" y="2390"/>
                  </a:cubicBezTo>
                  <a:cubicBezTo>
                    <a:pt x="5526" y="2448"/>
                    <a:pt x="5568" y="2611"/>
                    <a:pt x="5579" y="2705"/>
                  </a:cubicBezTo>
                  <a:cubicBezTo>
                    <a:pt x="5564" y="2596"/>
                    <a:pt x="5540" y="2567"/>
                    <a:pt x="5516" y="2567"/>
                  </a:cubicBezTo>
                  <a:cubicBezTo>
                    <a:pt x="5488" y="2567"/>
                    <a:pt x="5460" y="2601"/>
                    <a:pt x="5442" y="2601"/>
                  </a:cubicBezTo>
                  <a:cubicBezTo>
                    <a:pt x="5440" y="2601"/>
                    <a:pt x="5439" y="2601"/>
                    <a:pt x="5437" y="2600"/>
                  </a:cubicBezTo>
                  <a:cubicBezTo>
                    <a:pt x="5382" y="2570"/>
                    <a:pt x="5350" y="2384"/>
                    <a:pt x="5306" y="2384"/>
                  </a:cubicBezTo>
                  <a:cubicBezTo>
                    <a:pt x="5304" y="2384"/>
                    <a:pt x="5303" y="2384"/>
                    <a:pt x="5301" y="2385"/>
                  </a:cubicBezTo>
                  <a:cubicBezTo>
                    <a:pt x="5254" y="2395"/>
                    <a:pt x="5478" y="2994"/>
                    <a:pt x="5540" y="2994"/>
                  </a:cubicBezTo>
                  <a:cubicBezTo>
                    <a:pt x="5540" y="2994"/>
                    <a:pt x="5541" y="2993"/>
                    <a:pt x="5542" y="2993"/>
                  </a:cubicBezTo>
                  <a:lnTo>
                    <a:pt x="5542" y="2993"/>
                  </a:lnTo>
                  <a:lnTo>
                    <a:pt x="5505" y="3004"/>
                  </a:lnTo>
                  <a:cubicBezTo>
                    <a:pt x="5463" y="3025"/>
                    <a:pt x="5505" y="3282"/>
                    <a:pt x="5579" y="3308"/>
                  </a:cubicBezTo>
                  <a:cubicBezTo>
                    <a:pt x="5586" y="3310"/>
                    <a:pt x="5594" y="3312"/>
                    <a:pt x="5601" y="3312"/>
                  </a:cubicBezTo>
                  <a:cubicBezTo>
                    <a:pt x="5637" y="3312"/>
                    <a:pt x="5667" y="3279"/>
                    <a:pt x="5689" y="3240"/>
                  </a:cubicBezTo>
                  <a:cubicBezTo>
                    <a:pt x="5720" y="3198"/>
                    <a:pt x="5725" y="3161"/>
                    <a:pt x="5694" y="3009"/>
                  </a:cubicBezTo>
                  <a:cubicBezTo>
                    <a:pt x="5657" y="2831"/>
                    <a:pt x="5794" y="3035"/>
                    <a:pt x="5678" y="2726"/>
                  </a:cubicBezTo>
                  <a:lnTo>
                    <a:pt x="5678" y="2726"/>
                  </a:lnTo>
                  <a:cubicBezTo>
                    <a:pt x="5788" y="3020"/>
                    <a:pt x="5909" y="2999"/>
                    <a:pt x="5972" y="3030"/>
                  </a:cubicBezTo>
                  <a:cubicBezTo>
                    <a:pt x="6014" y="3040"/>
                    <a:pt x="6051" y="3067"/>
                    <a:pt x="6077" y="3103"/>
                  </a:cubicBezTo>
                  <a:cubicBezTo>
                    <a:pt x="6123" y="3226"/>
                    <a:pt x="6194" y="3334"/>
                    <a:pt x="6222" y="3334"/>
                  </a:cubicBezTo>
                  <a:cubicBezTo>
                    <a:pt x="6222" y="3334"/>
                    <a:pt x="6223" y="3334"/>
                    <a:pt x="6224" y="3334"/>
                  </a:cubicBezTo>
                  <a:lnTo>
                    <a:pt x="6134" y="3088"/>
                  </a:lnTo>
                  <a:cubicBezTo>
                    <a:pt x="6136" y="3087"/>
                    <a:pt x="6138" y="3087"/>
                    <a:pt x="6140" y="3087"/>
                  </a:cubicBezTo>
                  <a:cubicBezTo>
                    <a:pt x="6175" y="3087"/>
                    <a:pt x="6232" y="3209"/>
                    <a:pt x="6262" y="3209"/>
                  </a:cubicBezTo>
                  <a:cubicBezTo>
                    <a:pt x="6268" y="3209"/>
                    <a:pt x="6273" y="3204"/>
                    <a:pt x="6276" y="3193"/>
                  </a:cubicBezTo>
                  <a:cubicBezTo>
                    <a:pt x="6302" y="3088"/>
                    <a:pt x="6297" y="2983"/>
                    <a:pt x="6265" y="2878"/>
                  </a:cubicBezTo>
                  <a:cubicBezTo>
                    <a:pt x="6255" y="2815"/>
                    <a:pt x="6229" y="2778"/>
                    <a:pt x="6250" y="2778"/>
                  </a:cubicBezTo>
                  <a:cubicBezTo>
                    <a:pt x="6286" y="2784"/>
                    <a:pt x="6318" y="2805"/>
                    <a:pt x="6339" y="2836"/>
                  </a:cubicBezTo>
                  <a:cubicBezTo>
                    <a:pt x="6386" y="2890"/>
                    <a:pt x="6445" y="2964"/>
                    <a:pt x="6476" y="2964"/>
                  </a:cubicBezTo>
                  <a:cubicBezTo>
                    <a:pt x="6490" y="2964"/>
                    <a:pt x="6498" y="2949"/>
                    <a:pt x="6496" y="2909"/>
                  </a:cubicBezTo>
                  <a:cubicBezTo>
                    <a:pt x="6492" y="2804"/>
                    <a:pt x="6510" y="2728"/>
                    <a:pt x="6553" y="2728"/>
                  </a:cubicBezTo>
                  <a:cubicBezTo>
                    <a:pt x="6561" y="2728"/>
                    <a:pt x="6570" y="2730"/>
                    <a:pt x="6580" y="2736"/>
                  </a:cubicBezTo>
                  <a:cubicBezTo>
                    <a:pt x="6608" y="2750"/>
                    <a:pt x="6703" y="2960"/>
                    <a:pt x="6723" y="2960"/>
                  </a:cubicBezTo>
                  <a:cubicBezTo>
                    <a:pt x="6726" y="2960"/>
                    <a:pt x="6728" y="2956"/>
                    <a:pt x="6727" y="2946"/>
                  </a:cubicBezTo>
                  <a:cubicBezTo>
                    <a:pt x="6716" y="2763"/>
                    <a:pt x="6538" y="2553"/>
                    <a:pt x="6617" y="2527"/>
                  </a:cubicBezTo>
                  <a:cubicBezTo>
                    <a:pt x="6619" y="2526"/>
                    <a:pt x="6621" y="2526"/>
                    <a:pt x="6623" y="2526"/>
                  </a:cubicBezTo>
                  <a:cubicBezTo>
                    <a:pt x="6698" y="2526"/>
                    <a:pt x="6777" y="2999"/>
                    <a:pt x="6852" y="2999"/>
                  </a:cubicBezTo>
                  <a:cubicBezTo>
                    <a:pt x="6854" y="2999"/>
                    <a:pt x="6856" y="2999"/>
                    <a:pt x="6858" y="2999"/>
                  </a:cubicBezTo>
                  <a:cubicBezTo>
                    <a:pt x="6905" y="2983"/>
                    <a:pt x="6800" y="2799"/>
                    <a:pt x="6806" y="2747"/>
                  </a:cubicBezTo>
                  <a:cubicBezTo>
                    <a:pt x="6813" y="2703"/>
                    <a:pt x="6837" y="2690"/>
                    <a:pt x="6867" y="2690"/>
                  </a:cubicBezTo>
                  <a:cubicBezTo>
                    <a:pt x="6901" y="2690"/>
                    <a:pt x="6943" y="2707"/>
                    <a:pt x="6973" y="2715"/>
                  </a:cubicBezTo>
                  <a:cubicBezTo>
                    <a:pt x="7068" y="2735"/>
                    <a:pt x="7206" y="2834"/>
                    <a:pt x="7300" y="2834"/>
                  </a:cubicBezTo>
                  <a:cubicBezTo>
                    <a:pt x="7332" y="2834"/>
                    <a:pt x="7359" y="2823"/>
                    <a:pt x="7377" y="2794"/>
                  </a:cubicBezTo>
                  <a:cubicBezTo>
                    <a:pt x="7398" y="2757"/>
                    <a:pt x="7361" y="2642"/>
                    <a:pt x="7351" y="2548"/>
                  </a:cubicBezTo>
                  <a:cubicBezTo>
                    <a:pt x="7345" y="2489"/>
                    <a:pt x="7346" y="2466"/>
                    <a:pt x="7351" y="2466"/>
                  </a:cubicBezTo>
                  <a:cubicBezTo>
                    <a:pt x="7365" y="2466"/>
                    <a:pt x="7408" y="2621"/>
                    <a:pt x="7435" y="2663"/>
                  </a:cubicBezTo>
                  <a:cubicBezTo>
                    <a:pt x="7447" y="2681"/>
                    <a:pt x="7458" y="2689"/>
                    <a:pt x="7467" y="2689"/>
                  </a:cubicBezTo>
                  <a:cubicBezTo>
                    <a:pt x="7502" y="2689"/>
                    <a:pt x="7515" y="2587"/>
                    <a:pt x="7503" y="2521"/>
                  </a:cubicBezTo>
                  <a:cubicBezTo>
                    <a:pt x="7474" y="2403"/>
                    <a:pt x="7466" y="2356"/>
                    <a:pt x="7474" y="2356"/>
                  </a:cubicBezTo>
                  <a:lnTo>
                    <a:pt x="7474" y="2356"/>
                  </a:lnTo>
                  <a:cubicBezTo>
                    <a:pt x="7484" y="2356"/>
                    <a:pt x="7524" y="2441"/>
                    <a:pt x="7581" y="2553"/>
                  </a:cubicBezTo>
                  <a:cubicBezTo>
                    <a:pt x="7540" y="2390"/>
                    <a:pt x="7492" y="2233"/>
                    <a:pt x="7435" y="2081"/>
                  </a:cubicBezTo>
                  <a:lnTo>
                    <a:pt x="7435" y="2081"/>
                  </a:lnTo>
                  <a:cubicBezTo>
                    <a:pt x="7461" y="2081"/>
                    <a:pt x="7555" y="2327"/>
                    <a:pt x="7581" y="2380"/>
                  </a:cubicBezTo>
                  <a:cubicBezTo>
                    <a:pt x="7604" y="2422"/>
                    <a:pt x="7619" y="2438"/>
                    <a:pt x="7630" y="2438"/>
                  </a:cubicBezTo>
                  <a:cubicBezTo>
                    <a:pt x="7652" y="2438"/>
                    <a:pt x="7655" y="2370"/>
                    <a:pt x="7655" y="2338"/>
                  </a:cubicBezTo>
                  <a:cubicBezTo>
                    <a:pt x="7665" y="2318"/>
                    <a:pt x="7688" y="2227"/>
                    <a:pt x="7724" y="2227"/>
                  </a:cubicBezTo>
                  <a:cubicBezTo>
                    <a:pt x="7746" y="2227"/>
                    <a:pt x="7772" y="2261"/>
                    <a:pt x="7802" y="2369"/>
                  </a:cubicBezTo>
                  <a:cubicBezTo>
                    <a:pt x="7829" y="2465"/>
                    <a:pt x="7845" y="2500"/>
                    <a:pt x="7856" y="2500"/>
                  </a:cubicBezTo>
                  <a:cubicBezTo>
                    <a:pt x="7882" y="2500"/>
                    <a:pt x="7871" y="2282"/>
                    <a:pt x="7886" y="2259"/>
                  </a:cubicBezTo>
                  <a:cubicBezTo>
                    <a:pt x="7888" y="2255"/>
                    <a:pt x="7891" y="2254"/>
                    <a:pt x="7894" y="2254"/>
                  </a:cubicBezTo>
                  <a:cubicBezTo>
                    <a:pt x="7946" y="2254"/>
                    <a:pt x="8102" y="2661"/>
                    <a:pt x="8135" y="2661"/>
                  </a:cubicBezTo>
                  <a:cubicBezTo>
                    <a:pt x="8142" y="2661"/>
                    <a:pt x="8143" y="2643"/>
                    <a:pt x="8137" y="2600"/>
                  </a:cubicBezTo>
                  <a:cubicBezTo>
                    <a:pt x="8038" y="2338"/>
                    <a:pt x="7807" y="1997"/>
                    <a:pt x="7713" y="1850"/>
                  </a:cubicBezTo>
                  <a:cubicBezTo>
                    <a:pt x="7704" y="1837"/>
                    <a:pt x="7580" y="1656"/>
                    <a:pt x="7562" y="1656"/>
                  </a:cubicBezTo>
                  <a:lnTo>
                    <a:pt x="7562" y="1656"/>
                  </a:lnTo>
                  <a:cubicBezTo>
                    <a:pt x="7558" y="1656"/>
                    <a:pt x="7559" y="1664"/>
                    <a:pt x="7566" y="1683"/>
                  </a:cubicBezTo>
                  <a:cubicBezTo>
                    <a:pt x="7576" y="1747"/>
                    <a:pt x="7577" y="1776"/>
                    <a:pt x="7563" y="1776"/>
                  </a:cubicBezTo>
                  <a:cubicBezTo>
                    <a:pt x="7555" y="1776"/>
                    <a:pt x="7542" y="1767"/>
                    <a:pt x="7524" y="1751"/>
                  </a:cubicBezTo>
                  <a:cubicBezTo>
                    <a:pt x="7480" y="1707"/>
                    <a:pt x="7419" y="1636"/>
                    <a:pt x="7386" y="1636"/>
                  </a:cubicBezTo>
                  <a:close/>
                  <a:moveTo>
                    <a:pt x="14863" y="3499"/>
                  </a:moveTo>
                  <a:cubicBezTo>
                    <a:pt x="14898" y="3499"/>
                    <a:pt x="14926" y="3506"/>
                    <a:pt x="14938" y="3528"/>
                  </a:cubicBezTo>
                  <a:lnTo>
                    <a:pt x="14932" y="3528"/>
                  </a:lnTo>
                  <a:cubicBezTo>
                    <a:pt x="14932" y="3554"/>
                    <a:pt x="14867" y="3566"/>
                    <a:pt x="14801" y="3566"/>
                  </a:cubicBezTo>
                  <a:cubicBezTo>
                    <a:pt x="14736" y="3566"/>
                    <a:pt x="14670" y="3554"/>
                    <a:pt x="14670" y="3533"/>
                  </a:cubicBezTo>
                  <a:cubicBezTo>
                    <a:pt x="14726" y="3520"/>
                    <a:pt x="14804" y="3499"/>
                    <a:pt x="14863" y="3499"/>
                  </a:cubicBezTo>
                  <a:close/>
                  <a:moveTo>
                    <a:pt x="1783" y="3927"/>
                  </a:moveTo>
                  <a:cubicBezTo>
                    <a:pt x="1787" y="3934"/>
                    <a:pt x="1792" y="3941"/>
                    <a:pt x="1797" y="3949"/>
                  </a:cubicBezTo>
                  <a:lnTo>
                    <a:pt x="1797" y="3949"/>
                  </a:lnTo>
                  <a:cubicBezTo>
                    <a:pt x="1793" y="3942"/>
                    <a:pt x="1788" y="3935"/>
                    <a:pt x="1783" y="3927"/>
                  </a:cubicBezTo>
                  <a:close/>
                  <a:moveTo>
                    <a:pt x="4092" y="3537"/>
                  </a:moveTo>
                  <a:cubicBezTo>
                    <a:pt x="4100" y="3537"/>
                    <a:pt x="4113" y="3548"/>
                    <a:pt x="4132" y="3575"/>
                  </a:cubicBezTo>
                  <a:cubicBezTo>
                    <a:pt x="4208" y="3696"/>
                    <a:pt x="4329" y="3981"/>
                    <a:pt x="4282" y="3981"/>
                  </a:cubicBezTo>
                  <a:cubicBezTo>
                    <a:pt x="4274" y="3981"/>
                    <a:pt x="4261" y="3972"/>
                    <a:pt x="4242" y="3953"/>
                  </a:cubicBezTo>
                  <a:cubicBezTo>
                    <a:pt x="4194" y="3879"/>
                    <a:pt x="4153" y="3801"/>
                    <a:pt x="4121" y="3717"/>
                  </a:cubicBezTo>
                  <a:cubicBezTo>
                    <a:pt x="4083" y="3621"/>
                    <a:pt x="4070" y="3537"/>
                    <a:pt x="4092" y="3537"/>
                  </a:cubicBezTo>
                  <a:close/>
                  <a:moveTo>
                    <a:pt x="15457" y="3994"/>
                  </a:moveTo>
                  <a:lnTo>
                    <a:pt x="15467" y="3995"/>
                  </a:lnTo>
                  <a:cubicBezTo>
                    <a:pt x="15463" y="3994"/>
                    <a:pt x="15460" y="3994"/>
                    <a:pt x="15457" y="3994"/>
                  </a:cubicBezTo>
                  <a:close/>
                  <a:moveTo>
                    <a:pt x="3387" y="4220"/>
                  </a:moveTo>
                  <a:lnTo>
                    <a:pt x="3361" y="4231"/>
                  </a:lnTo>
                  <a:lnTo>
                    <a:pt x="3377" y="4362"/>
                  </a:lnTo>
                  <a:cubicBezTo>
                    <a:pt x="3414" y="4415"/>
                    <a:pt x="3439" y="4443"/>
                    <a:pt x="3449" y="4443"/>
                  </a:cubicBezTo>
                  <a:cubicBezTo>
                    <a:pt x="3466" y="4443"/>
                    <a:pt x="3446" y="4370"/>
                    <a:pt x="3387" y="4220"/>
                  </a:cubicBezTo>
                  <a:close/>
                  <a:moveTo>
                    <a:pt x="1626" y="4772"/>
                  </a:moveTo>
                  <a:cubicBezTo>
                    <a:pt x="1677" y="4772"/>
                    <a:pt x="1823" y="4935"/>
                    <a:pt x="1798" y="4959"/>
                  </a:cubicBezTo>
                  <a:cubicBezTo>
                    <a:pt x="1725" y="4912"/>
                    <a:pt x="1594" y="4834"/>
                    <a:pt x="1615" y="4776"/>
                  </a:cubicBezTo>
                  <a:cubicBezTo>
                    <a:pt x="1618" y="4774"/>
                    <a:pt x="1621" y="4772"/>
                    <a:pt x="1626" y="4772"/>
                  </a:cubicBezTo>
                  <a:close/>
                  <a:moveTo>
                    <a:pt x="1238" y="4995"/>
                  </a:moveTo>
                  <a:cubicBezTo>
                    <a:pt x="1295" y="4995"/>
                    <a:pt x="1455" y="5130"/>
                    <a:pt x="1431" y="5153"/>
                  </a:cubicBezTo>
                  <a:cubicBezTo>
                    <a:pt x="1424" y="5161"/>
                    <a:pt x="1413" y="5165"/>
                    <a:pt x="1400" y="5165"/>
                  </a:cubicBezTo>
                  <a:cubicBezTo>
                    <a:pt x="1324" y="5165"/>
                    <a:pt x="1172" y="5055"/>
                    <a:pt x="1216" y="5001"/>
                  </a:cubicBezTo>
                  <a:lnTo>
                    <a:pt x="1222" y="5001"/>
                  </a:lnTo>
                  <a:cubicBezTo>
                    <a:pt x="1225" y="4997"/>
                    <a:pt x="1231" y="4995"/>
                    <a:pt x="1238" y="4995"/>
                  </a:cubicBezTo>
                  <a:close/>
                  <a:moveTo>
                    <a:pt x="1368" y="5720"/>
                  </a:moveTo>
                  <a:lnTo>
                    <a:pt x="1368" y="5720"/>
                  </a:lnTo>
                  <a:cubicBezTo>
                    <a:pt x="1367" y="5722"/>
                    <a:pt x="1366" y="5724"/>
                    <a:pt x="1365" y="5726"/>
                  </a:cubicBezTo>
                  <a:lnTo>
                    <a:pt x="1365" y="5726"/>
                  </a:lnTo>
                  <a:cubicBezTo>
                    <a:pt x="1368" y="5722"/>
                    <a:pt x="1368" y="5720"/>
                    <a:pt x="1368" y="5720"/>
                  </a:cubicBezTo>
                  <a:close/>
                  <a:moveTo>
                    <a:pt x="1297" y="6279"/>
                  </a:moveTo>
                  <a:lnTo>
                    <a:pt x="1297" y="6279"/>
                  </a:lnTo>
                  <a:cubicBezTo>
                    <a:pt x="1298" y="6280"/>
                    <a:pt x="1299" y="6280"/>
                    <a:pt x="1300" y="6281"/>
                  </a:cubicBezTo>
                  <a:cubicBezTo>
                    <a:pt x="1300" y="6280"/>
                    <a:pt x="1299" y="6280"/>
                    <a:pt x="1297" y="6279"/>
                  </a:cubicBezTo>
                  <a:close/>
                  <a:moveTo>
                    <a:pt x="1045" y="6534"/>
                  </a:moveTo>
                  <a:cubicBezTo>
                    <a:pt x="1000" y="6534"/>
                    <a:pt x="961" y="6539"/>
                    <a:pt x="960" y="6553"/>
                  </a:cubicBezTo>
                  <a:lnTo>
                    <a:pt x="1085" y="6590"/>
                  </a:lnTo>
                  <a:cubicBezTo>
                    <a:pt x="1295" y="6564"/>
                    <a:pt x="1152" y="6534"/>
                    <a:pt x="1045" y="6534"/>
                  </a:cubicBezTo>
                  <a:close/>
                  <a:moveTo>
                    <a:pt x="11367" y="6365"/>
                  </a:moveTo>
                  <a:cubicBezTo>
                    <a:pt x="11414" y="6438"/>
                    <a:pt x="11456" y="6517"/>
                    <a:pt x="11488" y="6601"/>
                  </a:cubicBezTo>
                  <a:cubicBezTo>
                    <a:pt x="11482" y="6606"/>
                    <a:pt x="11476" y="6609"/>
                    <a:pt x="11469" y="6609"/>
                  </a:cubicBezTo>
                  <a:cubicBezTo>
                    <a:pt x="11437" y="6609"/>
                    <a:pt x="11398" y="6529"/>
                    <a:pt x="11341" y="6375"/>
                  </a:cubicBezTo>
                  <a:lnTo>
                    <a:pt x="11367" y="6365"/>
                  </a:lnTo>
                  <a:close/>
                  <a:moveTo>
                    <a:pt x="13842" y="6648"/>
                  </a:moveTo>
                  <a:cubicBezTo>
                    <a:pt x="13842" y="6648"/>
                    <a:pt x="13842" y="6648"/>
                    <a:pt x="13842" y="6648"/>
                  </a:cubicBezTo>
                  <a:lnTo>
                    <a:pt x="13842" y="6648"/>
                  </a:lnTo>
                  <a:cubicBezTo>
                    <a:pt x="13842" y="6648"/>
                    <a:pt x="13842" y="6648"/>
                    <a:pt x="13842" y="6648"/>
                  </a:cubicBezTo>
                  <a:close/>
                  <a:moveTo>
                    <a:pt x="12714" y="6894"/>
                  </a:moveTo>
                  <a:cubicBezTo>
                    <a:pt x="12714" y="6894"/>
                    <a:pt x="12714" y="6894"/>
                    <a:pt x="12713" y="6894"/>
                  </a:cubicBezTo>
                  <a:lnTo>
                    <a:pt x="12713" y="6894"/>
                  </a:lnTo>
                  <a:cubicBezTo>
                    <a:pt x="12714" y="6894"/>
                    <a:pt x="12714" y="6894"/>
                    <a:pt x="12714" y="6894"/>
                  </a:cubicBezTo>
                  <a:close/>
                  <a:moveTo>
                    <a:pt x="9301" y="7078"/>
                  </a:moveTo>
                  <a:lnTo>
                    <a:pt x="9310" y="7101"/>
                  </a:lnTo>
                  <a:lnTo>
                    <a:pt x="9310" y="7101"/>
                  </a:lnTo>
                  <a:cubicBezTo>
                    <a:pt x="9307" y="7094"/>
                    <a:pt x="9305" y="7086"/>
                    <a:pt x="9301" y="7078"/>
                  </a:cubicBezTo>
                  <a:close/>
                  <a:moveTo>
                    <a:pt x="12423" y="6868"/>
                  </a:moveTo>
                  <a:cubicBezTo>
                    <a:pt x="12396" y="6868"/>
                    <a:pt x="12452" y="7104"/>
                    <a:pt x="12501" y="7104"/>
                  </a:cubicBezTo>
                  <a:cubicBezTo>
                    <a:pt x="12502" y="7104"/>
                    <a:pt x="12503" y="7104"/>
                    <a:pt x="12505" y="7104"/>
                  </a:cubicBezTo>
                  <a:cubicBezTo>
                    <a:pt x="12506" y="7105"/>
                    <a:pt x="12508" y="7105"/>
                    <a:pt x="12509" y="7105"/>
                  </a:cubicBezTo>
                  <a:cubicBezTo>
                    <a:pt x="12519" y="7105"/>
                    <a:pt x="12531" y="7093"/>
                    <a:pt x="12531" y="7093"/>
                  </a:cubicBezTo>
                  <a:cubicBezTo>
                    <a:pt x="12468" y="6924"/>
                    <a:pt x="12436" y="6868"/>
                    <a:pt x="12423" y="6868"/>
                  </a:cubicBezTo>
                  <a:close/>
                  <a:moveTo>
                    <a:pt x="9605" y="7324"/>
                  </a:moveTo>
                  <a:lnTo>
                    <a:pt x="9679" y="7434"/>
                  </a:lnTo>
                  <a:cubicBezTo>
                    <a:pt x="9688" y="7507"/>
                    <a:pt x="9705" y="7581"/>
                    <a:pt x="9681" y="7581"/>
                  </a:cubicBezTo>
                  <a:cubicBezTo>
                    <a:pt x="9678" y="7581"/>
                    <a:pt x="9674" y="7579"/>
                    <a:pt x="9668" y="7576"/>
                  </a:cubicBezTo>
                  <a:cubicBezTo>
                    <a:pt x="9637" y="7487"/>
                    <a:pt x="9574" y="7335"/>
                    <a:pt x="9605" y="7324"/>
                  </a:cubicBezTo>
                  <a:close/>
                  <a:moveTo>
                    <a:pt x="5306" y="8331"/>
                  </a:moveTo>
                  <a:cubicBezTo>
                    <a:pt x="5306" y="8331"/>
                    <a:pt x="5306" y="8331"/>
                    <a:pt x="5306" y="8332"/>
                  </a:cubicBezTo>
                  <a:lnTo>
                    <a:pt x="5306" y="8332"/>
                  </a:lnTo>
                  <a:cubicBezTo>
                    <a:pt x="5306" y="8331"/>
                    <a:pt x="5306" y="8331"/>
                    <a:pt x="5306" y="8331"/>
                  </a:cubicBezTo>
                  <a:close/>
                  <a:moveTo>
                    <a:pt x="1633" y="8654"/>
                  </a:moveTo>
                  <a:cubicBezTo>
                    <a:pt x="1632" y="8654"/>
                    <a:pt x="1631" y="8655"/>
                    <a:pt x="1631" y="8656"/>
                  </a:cubicBezTo>
                  <a:cubicBezTo>
                    <a:pt x="1631" y="8655"/>
                    <a:pt x="1632" y="8654"/>
                    <a:pt x="1633" y="8654"/>
                  </a:cubicBezTo>
                  <a:close/>
                  <a:moveTo>
                    <a:pt x="2438" y="8776"/>
                  </a:moveTo>
                  <a:cubicBezTo>
                    <a:pt x="2438" y="8777"/>
                    <a:pt x="2438" y="8777"/>
                    <a:pt x="2439" y="8777"/>
                  </a:cubicBezTo>
                  <a:lnTo>
                    <a:pt x="2439" y="8777"/>
                  </a:lnTo>
                  <a:cubicBezTo>
                    <a:pt x="2438" y="8777"/>
                    <a:pt x="2438" y="8777"/>
                    <a:pt x="2438" y="8776"/>
                  </a:cubicBezTo>
                  <a:close/>
                  <a:moveTo>
                    <a:pt x="5328" y="8661"/>
                  </a:moveTo>
                  <a:cubicBezTo>
                    <a:pt x="5359" y="8661"/>
                    <a:pt x="5402" y="8701"/>
                    <a:pt x="5432" y="8839"/>
                  </a:cubicBezTo>
                  <a:lnTo>
                    <a:pt x="5432" y="8834"/>
                  </a:lnTo>
                  <a:lnTo>
                    <a:pt x="5432" y="8834"/>
                  </a:lnTo>
                  <a:cubicBezTo>
                    <a:pt x="5446" y="8910"/>
                    <a:pt x="5431" y="8916"/>
                    <a:pt x="5412" y="8916"/>
                  </a:cubicBezTo>
                  <a:cubicBezTo>
                    <a:pt x="5408" y="8916"/>
                    <a:pt x="5403" y="8916"/>
                    <a:pt x="5399" y="8916"/>
                  </a:cubicBezTo>
                  <a:cubicBezTo>
                    <a:pt x="5394" y="8916"/>
                    <a:pt x="5389" y="8916"/>
                    <a:pt x="5385" y="8918"/>
                  </a:cubicBezTo>
                  <a:cubicBezTo>
                    <a:pt x="5353" y="8829"/>
                    <a:pt x="5290" y="8672"/>
                    <a:pt x="5322" y="8661"/>
                  </a:cubicBezTo>
                  <a:cubicBezTo>
                    <a:pt x="5324" y="8661"/>
                    <a:pt x="5326" y="8661"/>
                    <a:pt x="5328" y="8661"/>
                  </a:cubicBezTo>
                  <a:close/>
                  <a:moveTo>
                    <a:pt x="4649" y="9289"/>
                  </a:moveTo>
                  <a:cubicBezTo>
                    <a:pt x="4677" y="9289"/>
                    <a:pt x="4722" y="9332"/>
                    <a:pt x="4750" y="9463"/>
                  </a:cubicBezTo>
                  <a:lnTo>
                    <a:pt x="4750" y="9458"/>
                  </a:lnTo>
                  <a:lnTo>
                    <a:pt x="4750" y="9458"/>
                  </a:lnTo>
                  <a:cubicBezTo>
                    <a:pt x="4765" y="9533"/>
                    <a:pt x="4749" y="9540"/>
                    <a:pt x="4730" y="9540"/>
                  </a:cubicBezTo>
                  <a:cubicBezTo>
                    <a:pt x="4726" y="9540"/>
                    <a:pt x="4722" y="9540"/>
                    <a:pt x="4718" y="9540"/>
                  </a:cubicBezTo>
                  <a:cubicBezTo>
                    <a:pt x="4713" y="9540"/>
                    <a:pt x="4708" y="9540"/>
                    <a:pt x="4703" y="9542"/>
                  </a:cubicBezTo>
                  <a:cubicBezTo>
                    <a:pt x="4672" y="9453"/>
                    <a:pt x="4609" y="9295"/>
                    <a:pt x="4640" y="9290"/>
                  </a:cubicBezTo>
                  <a:cubicBezTo>
                    <a:pt x="4643" y="9289"/>
                    <a:pt x="4646" y="9289"/>
                    <a:pt x="4649" y="9289"/>
                  </a:cubicBezTo>
                  <a:close/>
                  <a:moveTo>
                    <a:pt x="5329" y="9500"/>
                  </a:moveTo>
                  <a:cubicBezTo>
                    <a:pt x="5303" y="9500"/>
                    <a:pt x="5358" y="9736"/>
                    <a:pt x="5407" y="9736"/>
                  </a:cubicBezTo>
                  <a:cubicBezTo>
                    <a:pt x="5408" y="9736"/>
                    <a:pt x="5410" y="9736"/>
                    <a:pt x="5411" y="9736"/>
                  </a:cubicBezTo>
                  <a:cubicBezTo>
                    <a:pt x="5412" y="9737"/>
                    <a:pt x="5414" y="9737"/>
                    <a:pt x="5416" y="9737"/>
                  </a:cubicBezTo>
                  <a:cubicBezTo>
                    <a:pt x="5426" y="9737"/>
                    <a:pt x="5437" y="9725"/>
                    <a:pt x="5437" y="9725"/>
                  </a:cubicBezTo>
                  <a:cubicBezTo>
                    <a:pt x="5375" y="9556"/>
                    <a:pt x="5342" y="9500"/>
                    <a:pt x="5329" y="9500"/>
                  </a:cubicBezTo>
                  <a:close/>
                  <a:moveTo>
                    <a:pt x="11946" y="1"/>
                  </a:moveTo>
                  <a:cubicBezTo>
                    <a:pt x="11936" y="1"/>
                    <a:pt x="11927" y="7"/>
                    <a:pt x="11918" y="20"/>
                  </a:cubicBezTo>
                  <a:cubicBezTo>
                    <a:pt x="11902" y="47"/>
                    <a:pt x="11949" y="209"/>
                    <a:pt x="11912" y="288"/>
                  </a:cubicBezTo>
                  <a:cubicBezTo>
                    <a:pt x="11897" y="321"/>
                    <a:pt x="11879" y="333"/>
                    <a:pt x="11861" y="333"/>
                  </a:cubicBezTo>
                  <a:cubicBezTo>
                    <a:pt x="11842" y="333"/>
                    <a:pt x="11824" y="320"/>
                    <a:pt x="11807" y="304"/>
                  </a:cubicBezTo>
                  <a:cubicBezTo>
                    <a:pt x="11777" y="278"/>
                    <a:pt x="11747" y="130"/>
                    <a:pt x="11711" y="130"/>
                  </a:cubicBezTo>
                  <a:cubicBezTo>
                    <a:pt x="11710" y="130"/>
                    <a:pt x="11709" y="130"/>
                    <a:pt x="11708" y="131"/>
                  </a:cubicBezTo>
                  <a:cubicBezTo>
                    <a:pt x="11663" y="144"/>
                    <a:pt x="11668" y="349"/>
                    <a:pt x="11634" y="349"/>
                  </a:cubicBezTo>
                  <a:cubicBezTo>
                    <a:pt x="11629" y="349"/>
                    <a:pt x="11622" y="343"/>
                    <a:pt x="11613" y="330"/>
                  </a:cubicBezTo>
                  <a:cubicBezTo>
                    <a:pt x="11592" y="291"/>
                    <a:pt x="11566" y="72"/>
                    <a:pt x="11541" y="72"/>
                  </a:cubicBezTo>
                  <a:cubicBezTo>
                    <a:pt x="11535" y="72"/>
                    <a:pt x="11530" y="82"/>
                    <a:pt x="11524" y="104"/>
                  </a:cubicBezTo>
                  <a:cubicBezTo>
                    <a:pt x="11493" y="235"/>
                    <a:pt x="11530" y="524"/>
                    <a:pt x="11461" y="529"/>
                  </a:cubicBezTo>
                  <a:lnTo>
                    <a:pt x="11440" y="367"/>
                  </a:lnTo>
                  <a:cubicBezTo>
                    <a:pt x="11425" y="293"/>
                    <a:pt x="11425" y="256"/>
                    <a:pt x="11440" y="251"/>
                  </a:cubicBezTo>
                  <a:cubicBezTo>
                    <a:pt x="11440" y="242"/>
                    <a:pt x="11438" y="238"/>
                    <a:pt x="11434" y="238"/>
                  </a:cubicBezTo>
                  <a:cubicBezTo>
                    <a:pt x="11412" y="238"/>
                    <a:pt x="11338" y="367"/>
                    <a:pt x="11325" y="372"/>
                  </a:cubicBezTo>
                  <a:cubicBezTo>
                    <a:pt x="11322" y="373"/>
                    <a:pt x="11319" y="374"/>
                    <a:pt x="11317" y="374"/>
                  </a:cubicBezTo>
                  <a:cubicBezTo>
                    <a:pt x="11288" y="374"/>
                    <a:pt x="11257" y="299"/>
                    <a:pt x="11233" y="299"/>
                  </a:cubicBezTo>
                  <a:cubicBezTo>
                    <a:pt x="11229" y="299"/>
                    <a:pt x="11224" y="302"/>
                    <a:pt x="11220" y="309"/>
                  </a:cubicBezTo>
                  <a:cubicBezTo>
                    <a:pt x="11194" y="351"/>
                    <a:pt x="11199" y="424"/>
                    <a:pt x="11152" y="435"/>
                  </a:cubicBezTo>
                  <a:cubicBezTo>
                    <a:pt x="11143" y="436"/>
                    <a:pt x="11135" y="437"/>
                    <a:pt x="11127" y="437"/>
                  </a:cubicBezTo>
                  <a:cubicBezTo>
                    <a:pt x="11101" y="437"/>
                    <a:pt x="11081" y="426"/>
                    <a:pt x="11037" y="377"/>
                  </a:cubicBezTo>
                  <a:cubicBezTo>
                    <a:pt x="11024" y="365"/>
                    <a:pt x="11014" y="359"/>
                    <a:pt x="11007" y="359"/>
                  </a:cubicBezTo>
                  <a:cubicBezTo>
                    <a:pt x="10960" y="359"/>
                    <a:pt x="10993" y="563"/>
                    <a:pt x="10948" y="576"/>
                  </a:cubicBezTo>
                  <a:cubicBezTo>
                    <a:pt x="10947" y="576"/>
                    <a:pt x="10946" y="577"/>
                    <a:pt x="10945" y="577"/>
                  </a:cubicBezTo>
                  <a:cubicBezTo>
                    <a:pt x="10898" y="577"/>
                    <a:pt x="10795" y="329"/>
                    <a:pt x="10738" y="329"/>
                  </a:cubicBezTo>
                  <a:cubicBezTo>
                    <a:pt x="10736" y="329"/>
                    <a:pt x="10734" y="329"/>
                    <a:pt x="10733" y="330"/>
                  </a:cubicBezTo>
                  <a:cubicBezTo>
                    <a:pt x="10691" y="340"/>
                    <a:pt x="10743" y="561"/>
                    <a:pt x="10722" y="618"/>
                  </a:cubicBezTo>
                  <a:cubicBezTo>
                    <a:pt x="10720" y="626"/>
                    <a:pt x="10717" y="629"/>
                    <a:pt x="10714" y="629"/>
                  </a:cubicBezTo>
                  <a:cubicBezTo>
                    <a:pt x="10676" y="629"/>
                    <a:pt x="10556" y="274"/>
                    <a:pt x="10523" y="188"/>
                  </a:cubicBezTo>
                  <a:lnTo>
                    <a:pt x="10523" y="188"/>
                  </a:lnTo>
                  <a:lnTo>
                    <a:pt x="10581" y="550"/>
                  </a:lnTo>
                  <a:cubicBezTo>
                    <a:pt x="10607" y="659"/>
                    <a:pt x="10612" y="701"/>
                    <a:pt x="10605" y="701"/>
                  </a:cubicBezTo>
                  <a:cubicBezTo>
                    <a:pt x="10590" y="701"/>
                    <a:pt x="10524" y="532"/>
                    <a:pt x="10472" y="396"/>
                  </a:cubicBezTo>
                  <a:lnTo>
                    <a:pt x="10472" y="396"/>
                  </a:lnTo>
                  <a:cubicBezTo>
                    <a:pt x="10585" y="690"/>
                    <a:pt x="10392" y="514"/>
                    <a:pt x="10481" y="749"/>
                  </a:cubicBezTo>
                  <a:cubicBezTo>
                    <a:pt x="10413" y="650"/>
                    <a:pt x="10345" y="529"/>
                    <a:pt x="10303" y="529"/>
                  </a:cubicBezTo>
                  <a:cubicBezTo>
                    <a:pt x="10360" y="686"/>
                    <a:pt x="10329" y="650"/>
                    <a:pt x="10303" y="671"/>
                  </a:cubicBezTo>
                  <a:cubicBezTo>
                    <a:pt x="10266" y="692"/>
                    <a:pt x="10318" y="901"/>
                    <a:pt x="10282" y="912"/>
                  </a:cubicBezTo>
                  <a:cubicBezTo>
                    <a:pt x="10282" y="912"/>
                    <a:pt x="10086" y="562"/>
                    <a:pt x="10048" y="562"/>
                  </a:cubicBezTo>
                  <a:cubicBezTo>
                    <a:pt x="10040" y="562"/>
                    <a:pt x="10039" y="580"/>
                    <a:pt x="10051" y="623"/>
                  </a:cubicBezTo>
                  <a:cubicBezTo>
                    <a:pt x="10069" y="696"/>
                    <a:pt x="10246" y="1054"/>
                    <a:pt x="10216" y="1054"/>
                  </a:cubicBezTo>
                  <a:cubicBezTo>
                    <a:pt x="10212" y="1054"/>
                    <a:pt x="10202" y="1046"/>
                    <a:pt x="10187" y="1027"/>
                  </a:cubicBezTo>
                  <a:cubicBezTo>
                    <a:pt x="10146" y="970"/>
                    <a:pt x="10117" y="917"/>
                    <a:pt x="10104" y="917"/>
                  </a:cubicBezTo>
                  <a:cubicBezTo>
                    <a:pt x="10096" y="917"/>
                    <a:pt x="10095" y="940"/>
                    <a:pt x="10103" y="1001"/>
                  </a:cubicBezTo>
                  <a:cubicBezTo>
                    <a:pt x="10119" y="1064"/>
                    <a:pt x="10135" y="1127"/>
                    <a:pt x="10145" y="1190"/>
                  </a:cubicBezTo>
                  <a:cubicBezTo>
                    <a:pt x="10077" y="1074"/>
                    <a:pt x="10025" y="781"/>
                    <a:pt x="9983" y="718"/>
                  </a:cubicBezTo>
                  <a:cubicBezTo>
                    <a:pt x="9982" y="716"/>
                    <a:pt x="9981" y="716"/>
                    <a:pt x="9980" y="716"/>
                  </a:cubicBezTo>
                  <a:lnTo>
                    <a:pt x="9980" y="716"/>
                  </a:lnTo>
                  <a:cubicBezTo>
                    <a:pt x="9970" y="716"/>
                    <a:pt x="9988" y="828"/>
                    <a:pt x="9988" y="828"/>
                  </a:cubicBezTo>
                  <a:cubicBezTo>
                    <a:pt x="10004" y="915"/>
                    <a:pt x="9989" y="902"/>
                    <a:pt x="9963" y="911"/>
                  </a:cubicBezTo>
                  <a:lnTo>
                    <a:pt x="9963" y="911"/>
                  </a:lnTo>
                  <a:cubicBezTo>
                    <a:pt x="9981" y="902"/>
                    <a:pt x="9935" y="805"/>
                    <a:pt x="9904" y="734"/>
                  </a:cubicBezTo>
                  <a:lnTo>
                    <a:pt x="9904" y="734"/>
                  </a:lnTo>
                  <a:cubicBezTo>
                    <a:pt x="9926" y="789"/>
                    <a:pt x="9922" y="801"/>
                    <a:pt x="9911" y="801"/>
                  </a:cubicBezTo>
                  <a:cubicBezTo>
                    <a:pt x="9902" y="801"/>
                    <a:pt x="9888" y="794"/>
                    <a:pt x="9878" y="794"/>
                  </a:cubicBezTo>
                  <a:cubicBezTo>
                    <a:pt x="9873" y="794"/>
                    <a:pt x="9869" y="796"/>
                    <a:pt x="9867" y="802"/>
                  </a:cubicBezTo>
                  <a:cubicBezTo>
                    <a:pt x="9883" y="833"/>
                    <a:pt x="9894" y="870"/>
                    <a:pt x="9899" y="912"/>
                  </a:cubicBezTo>
                  <a:cubicBezTo>
                    <a:pt x="9897" y="945"/>
                    <a:pt x="9886" y="967"/>
                    <a:pt x="9871" y="967"/>
                  </a:cubicBezTo>
                  <a:cubicBezTo>
                    <a:pt x="9852" y="967"/>
                    <a:pt x="9825" y="936"/>
                    <a:pt x="9794" y="859"/>
                  </a:cubicBezTo>
                  <a:cubicBezTo>
                    <a:pt x="9755" y="760"/>
                    <a:pt x="9713" y="711"/>
                    <a:pt x="9690" y="711"/>
                  </a:cubicBezTo>
                  <a:cubicBezTo>
                    <a:pt x="9667" y="711"/>
                    <a:pt x="9663" y="760"/>
                    <a:pt x="9700" y="854"/>
                  </a:cubicBezTo>
                  <a:cubicBezTo>
                    <a:pt x="9684" y="896"/>
                    <a:pt x="9584" y="807"/>
                    <a:pt x="9658" y="1001"/>
                  </a:cubicBezTo>
                  <a:cubicBezTo>
                    <a:pt x="9587" y="930"/>
                    <a:pt x="9434" y="744"/>
                    <a:pt x="9367" y="744"/>
                  </a:cubicBezTo>
                  <a:cubicBezTo>
                    <a:pt x="9330" y="744"/>
                    <a:pt x="9318" y="800"/>
                    <a:pt x="9359" y="959"/>
                  </a:cubicBezTo>
                  <a:cubicBezTo>
                    <a:pt x="9279" y="746"/>
                    <a:pt x="9243" y="670"/>
                    <a:pt x="9231" y="670"/>
                  </a:cubicBezTo>
                  <a:lnTo>
                    <a:pt x="9231" y="670"/>
                  </a:lnTo>
                  <a:cubicBezTo>
                    <a:pt x="9202" y="670"/>
                    <a:pt x="9330" y="1159"/>
                    <a:pt x="9301" y="1159"/>
                  </a:cubicBezTo>
                  <a:cubicBezTo>
                    <a:pt x="9299" y="1159"/>
                    <a:pt x="9295" y="1155"/>
                    <a:pt x="9291" y="1148"/>
                  </a:cubicBezTo>
                  <a:cubicBezTo>
                    <a:pt x="9235" y="1065"/>
                    <a:pt x="9153" y="887"/>
                    <a:pt x="9125" y="887"/>
                  </a:cubicBezTo>
                  <a:cubicBezTo>
                    <a:pt x="9116" y="887"/>
                    <a:pt x="9113" y="906"/>
                    <a:pt x="9118" y="954"/>
                  </a:cubicBezTo>
                  <a:lnTo>
                    <a:pt x="9233" y="1468"/>
                  </a:lnTo>
                  <a:cubicBezTo>
                    <a:pt x="9166" y="1343"/>
                    <a:pt x="9126" y="1173"/>
                    <a:pt x="9083" y="1173"/>
                  </a:cubicBezTo>
                  <a:cubicBezTo>
                    <a:pt x="9076" y="1173"/>
                    <a:pt x="9068" y="1178"/>
                    <a:pt x="9060" y="1190"/>
                  </a:cubicBezTo>
                  <a:cubicBezTo>
                    <a:pt x="9029" y="1232"/>
                    <a:pt x="9144" y="1436"/>
                    <a:pt x="9097" y="1452"/>
                  </a:cubicBezTo>
                  <a:cubicBezTo>
                    <a:pt x="9055" y="1342"/>
                    <a:pt x="8960" y="1059"/>
                    <a:pt x="8908" y="985"/>
                  </a:cubicBezTo>
                  <a:cubicBezTo>
                    <a:pt x="8897" y="969"/>
                    <a:pt x="8885" y="962"/>
                    <a:pt x="8876" y="962"/>
                  </a:cubicBezTo>
                  <a:cubicBezTo>
                    <a:pt x="8850" y="962"/>
                    <a:pt x="8837" y="1016"/>
                    <a:pt x="8871" y="1111"/>
                  </a:cubicBezTo>
                  <a:cubicBezTo>
                    <a:pt x="8903" y="1174"/>
                    <a:pt x="8877" y="1247"/>
                    <a:pt x="8819" y="1279"/>
                  </a:cubicBezTo>
                  <a:cubicBezTo>
                    <a:pt x="8806" y="1289"/>
                    <a:pt x="8784" y="1308"/>
                    <a:pt x="8757" y="1308"/>
                  </a:cubicBezTo>
                  <a:cubicBezTo>
                    <a:pt x="8728" y="1308"/>
                    <a:pt x="8694" y="1288"/>
                    <a:pt x="8656" y="1216"/>
                  </a:cubicBezTo>
                  <a:cubicBezTo>
                    <a:pt x="8596" y="1085"/>
                    <a:pt x="8539" y="993"/>
                    <a:pt x="8507" y="993"/>
                  </a:cubicBezTo>
                  <a:cubicBezTo>
                    <a:pt x="8492" y="993"/>
                    <a:pt x="8483" y="1014"/>
                    <a:pt x="8483" y="1064"/>
                  </a:cubicBezTo>
                  <a:cubicBezTo>
                    <a:pt x="8483" y="1132"/>
                    <a:pt x="8536" y="1279"/>
                    <a:pt x="8510" y="1310"/>
                  </a:cubicBezTo>
                  <a:cubicBezTo>
                    <a:pt x="8504" y="1319"/>
                    <a:pt x="8498" y="1323"/>
                    <a:pt x="8489" y="1323"/>
                  </a:cubicBezTo>
                  <a:cubicBezTo>
                    <a:pt x="8463" y="1323"/>
                    <a:pt x="8425" y="1287"/>
                    <a:pt x="8389" y="1263"/>
                  </a:cubicBezTo>
                  <a:cubicBezTo>
                    <a:pt x="8389" y="1263"/>
                    <a:pt x="8303" y="1220"/>
                    <a:pt x="8263" y="1220"/>
                  </a:cubicBezTo>
                  <a:cubicBezTo>
                    <a:pt x="8245" y="1220"/>
                    <a:pt x="8236" y="1229"/>
                    <a:pt x="8247" y="1253"/>
                  </a:cubicBezTo>
                  <a:cubicBezTo>
                    <a:pt x="8318" y="1392"/>
                    <a:pt x="8314" y="1430"/>
                    <a:pt x="8284" y="1430"/>
                  </a:cubicBezTo>
                  <a:cubicBezTo>
                    <a:pt x="8250" y="1430"/>
                    <a:pt x="8183" y="1381"/>
                    <a:pt x="8158" y="1378"/>
                  </a:cubicBezTo>
                  <a:cubicBezTo>
                    <a:pt x="8154" y="1378"/>
                    <a:pt x="8150" y="1377"/>
                    <a:pt x="8146" y="1377"/>
                  </a:cubicBezTo>
                  <a:cubicBezTo>
                    <a:pt x="8118" y="1377"/>
                    <a:pt x="8087" y="1393"/>
                    <a:pt x="8069" y="1420"/>
                  </a:cubicBezTo>
                  <a:cubicBezTo>
                    <a:pt x="8048" y="1452"/>
                    <a:pt x="8059" y="1462"/>
                    <a:pt x="8085" y="1515"/>
                  </a:cubicBezTo>
                  <a:cubicBezTo>
                    <a:pt x="8095" y="1537"/>
                    <a:pt x="8092" y="1545"/>
                    <a:pt x="8082" y="1545"/>
                  </a:cubicBezTo>
                  <a:cubicBezTo>
                    <a:pt x="8064" y="1545"/>
                    <a:pt x="8022" y="1515"/>
                    <a:pt x="8022" y="1515"/>
                  </a:cubicBezTo>
                  <a:cubicBezTo>
                    <a:pt x="7996" y="1525"/>
                    <a:pt x="7980" y="1546"/>
                    <a:pt x="7975" y="1572"/>
                  </a:cubicBezTo>
                  <a:cubicBezTo>
                    <a:pt x="7967" y="1594"/>
                    <a:pt x="7963" y="1696"/>
                    <a:pt x="7937" y="1696"/>
                  </a:cubicBezTo>
                  <a:cubicBezTo>
                    <a:pt x="7926" y="1696"/>
                    <a:pt x="7911" y="1677"/>
                    <a:pt x="7891" y="1625"/>
                  </a:cubicBezTo>
                  <a:cubicBezTo>
                    <a:pt x="7840" y="1499"/>
                    <a:pt x="7793" y="1453"/>
                    <a:pt x="7763" y="1453"/>
                  </a:cubicBezTo>
                  <a:cubicBezTo>
                    <a:pt x="7746" y="1453"/>
                    <a:pt x="7734" y="1466"/>
                    <a:pt x="7728" y="1489"/>
                  </a:cubicBezTo>
                  <a:cubicBezTo>
                    <a:pt x="7713" y="1551"/>
                    <a:pt x="7817" y="1714"/>
                    <a:pt x="7770" y="1730"/>
                  </a:cubicBezTo>
                  <a:cubicBezTo>
                    <a:pt x="7725" y="1604"/>
                    <a:pt x="7689" y="1493"/>
                    <a:pt x="7654" y="1493"/>
                  </a:cubicBezTo>
                  <a:cubicBezTo>
                    <a:pt x="7653" y="1493"/>
                    <a:pt x="7651" y="1493"/>
                    <a:pt x="7650" y="1494"/>
                  </a:cubicBezTo>
                  <a:cubicBezTo>
                    <a:pt x="7602" y="1530"/>
                    <a:pt x="7912" y="2034"/>
                    <a:pt x="7959" y="2065"/>
                  </a:cubicBezTo>
                  <a:cubicBezTo>
                    <a:pt x="7968" y="2072"/>
                    <a:pt x="7976" y="2074"/>
                    <a:pt x="7984" y="2074"/>
                  </a:cubicBezTo>
                  <a:cubicBezTo>
                    <a:pt x="7997" y="2074"/>
                    <a:pt x="8008" y="2068"/>
                    <a:pt x="8021" y="2068"/>
                  </a:cubicBezTo>
                  <a:cubicBezTo>
                    <a:pt x="8043" y="2068"/>
                    <a:pt x="8069" y="2087"/>
                    <a:pt x="8111" y="2196"/>
                  </a:cubicBezTo>
                  <a:cubicBezTo>
                    <a:pt x="8115" y="2199"/>
                    <a:pt x="8118" y="2200"/>
                    <a:pt x="8122" y="2200"/>
                  </a:cubicBezTo>
                  <a:cubicBezTo>
                    <a:pt x="8137" y="2200"/>
                    <a:pt x="8150" y="2180"/>
                    <a:pt x="8168" y="2180"/>
                  </a:cubicBezTo>
                  <a:cubicBezTo>
                    <a:pt x="8186" y="2180"/>
                    <a:pt x="8208" y="2202"/>
                    <a:pt x="8242" y="2291"/>
                  </a:cubicBezTo>
                  <a:cubicBezTo>
                    <a:pt x="8216" y="2207"/>
                    <a:pt x="8059" y="1897"/>
                    <a:pt x="8090" y="1871"/>
                  </a:cubicBezTo>
                  <a:cubicBezTo>
                    <a:pt x="8091" y="1871"/>
                    <a:pt x="8092" y="1870"/>
                    <a:pt x="8094" y="1870"/>
                  </a:cubicBezTo>
                  <a:cubicBezTo>
                    <a:pt x="8127" y="1870"/>
                    <a:pt x="8249" y="2081"/>
                    <a:pt x="8281" y="2081"/>
                  </a:cubicBezTo>
                  <a:cubicBezTo>
                    <a:pt x="8287" y="2081"/>
                    <a:pt x="8290" y="2075"/>
                    <a:pt x="8289" y="2060"/>
                  </a:cubicBezTo>
                  <a:cubicBezTo>
                    <a:pt x="8274" y="2002"/>
                    <a:pt x="8247" y="1939"/>
                    <a:pt x="8216" y="1887"/>
                  </a:cubicBezTo>
                  <a:cubicBezTo>
                    <a:pt x="8163" y="1756"/>
                    <a:pt x="8205" y="1756"/>
                    <a:pt x="8226" y="1745"/>
                  </a:cubicBezTo>
                  <a:cubicBezTo>
                    <a:pt x="8228" y="1745"/>
                    <a:pt x="8229" y="1745"/>
                    <a:pt x="8231" y="1745"/>
                  </a:cubicBezTo>
                  <a:cubicBezTo>
                    <a:pt x="8257" y="1745"/>
                    <a:pt x="8334" y="1788"/>
                    <a:pt x="8378" y="1960"/>
                  </a:cubicBezTo>
                  <a:cubicBezTo>
                    <a:pt x="8415" y="2112"/>
                    <a:pt x="8326" y="2144"/>
                    <a:pt x="8420" y="2333"/>
                  </a:cubicBezTo>
                  <a:cubicBezTo>
                    <a:pt x="8470" y="2430"/>
                    <a:pt x="8501" y="2471"/>
                    <a:pt x="8517" y="2471"/>
                  </a:cubicBezTo>
                  <a:cubicBezTo>
                    <a:pt x="8537" y="2471"/>
                    <a:pt x="8529" y="2400"/>
                    <a:pt x="8499" y="2296"/>
                  </a:cubicBezTo>
                  <a:cubicBezTo>
                    <a:pt x="8465" y="2179"/>
                    <a:pt x="8485" y="2123"/>
                    <a:pt x="8527" y="2123"/>
                  </a:cubicBezTo>
                  <a:cubicBezTo>
                    <a:pt x="8574" y="2123"/>
                    <a:pt x="8650" y="2198"/>
                    <a:pt x="8704" y="2338"/>
                  </a:cubicBezTo>
                  <a:cubicBezTo>
                    <a:pt x="8683" y="2275"/>
                    <a:pt x="8588" y="2060"/>
                    <a:pt x="8604" y="2044"/>
                  </a:cubicBezTo>
                  <a:cubicBezTo>
                    <a:pt x="8625" y="2023"/>
                    <a:pt x="8667" y="1987"/>
                    <a:pt x="8614" y="1845"/>
                  </a:cubicBezTo>
                  <a:lnTo>
                    <a:pt x="8614" y="1845"/>
                  </a:lnTo>
                  <a:cubicBezTo>
                    <a:pt x="8687" y="2039"/>
                    <a:pt x="8791" y="2084"/>
                    <a:pt x="8872" y="2084"/>
                  </a:cubicBezTo>
                  <a:cubicBezTo>
                    <a:pt x="8925" y="2084"/>
                    <a:pt x="8968" y="2065"/>
                    <a:pt x="8987" y="2055"/>
                  </a:cubicBezTo>
                  <a:cubicBezTo>
                    <a:pt x="9074" y="2008"/>
                    <a:pt x="9066" y="1809"/>
                    <a:pt x="9025" y="1513"/>
                  </a:cubicBezTo>
                  <a:lnTo>
                    <a:pt x="9025" y="1513"/>
                  </a:lnTo>
                  <a:cubicBezTo>
                    <a:pt x="9036" y="1585"/>
                    <a:pt x="9080" y="1850"/>
                    <a:pt x="9128" y="1913"/>
                  </a:cubicBezTo>
                  <a:lnTo>
                    <a:pt x="9154" y="1871"/>
                  </a:lnTo>
                  <a:cubicBezTo>
                    <a:pt x="9158" y="1870"/>
                    <a:pt x="9160" y="1869"/>
                    <a:pt x="9161" y="1869"/>
                  </a:cubicBezTo>
                  <a:cubicBezTo>
                    <a:pt x="9166" y="1869"/>
                    <a:pt x="9165" y="1882"/>
                    <a:pt x="9202" y="1955"/>
                  </a:cubicBezTo>
                  <a:cubicBezTo>
                    <a:pt x="9240" y="2035"/>
                    <a:pt x="9274" y="2087"/>
                    <a:pt x="9287" y="2087"/>
                  </a:cubicBezTo>
                  <a:cubicBezTo>
                    <a:pt x="9298" y="2087"/>
                    <a:pt x="9291" y="2044"/>
                    <a:pt x="9254" y="1939"/>
                  </a:cubicBezTo>
                  <a:cubicBezTo>
                    <a:pt x="9202" y="1798"/>
                    <a:pt x="9170" y="1735"/>
                    <a:pt x="9207" y="1719"/>
                  </a:cubicBezTo>
                  <a:cubicBezTo>
                    <a:pt x="9217" y="1713"/>
                    <a:pt x="9229" y="1704"/>
                    <a:pt x="9244" y="1704"/>
                  </a:cubicBezTo>
                  <a:cubicBezTo>
                    <a:pt x="9252" y="1704"/>
                    <a:pt x="9260" y="1706"/>
                    <a:pt x="9270" y="1714"/>
                  </a:cubicBezTo>
                  <a:cubicBezTo>
                    <a:pt x="9296" y="1740"/>
                    <a:pt x="9317" y="1777"/>
                    <a:pt x="9338" y="1814"/>
                  </a:cubicBezTo>
                  <a:lnTo>
                    <a:pt x="9438" y="1782"/>
                  </a:lnTo>
                  <a:cubicBezTo>
                    <a:pt x="9490" y="1756"/>
                    <a:pt x="9314" y="1347"/>
                    <a:pt x="9291" y="1347"/>
                  </a:cubicBezTo>
                  <a:cubicBezTo>
                    <a:pt x="9291" y="1347"/>
                    <a:pt x="9291" y="1347"/>
                    <a:pt x="9291" y="1347"/>
                  </a:cubicBezTo>
                  <a:cubicBezTo>
                    <a:pt x="9291" y="1347"/>
                    <a:pt x="9292" y="1347"/>
                    <a:pt x="9292" y="1347"/>
                  </a:cubicBezTo>
                  <a:cubicBezTo>
                    <a:pt x="9328" y="1347"/>
                    <a:pt x="9538" y="1699"/>
                    <a:pt x="9595" y="1766"/>
                  </a:cubicBezTo>
                  <a:cubicBezTo>
                    <a:pt x="9619" y="1795"/>
                    <a:pt x="9638" y="1812"/>
                    <a:pt x="9646" y="1812"/>
                  </a:cubicBezTo>
                  <a:cubicBezTo>
                    <a:pt x="9657" y="1812"/>
                    <a:pt x="9645" y="1777"/>
                    <a:pt x="9590" y="1688"/>
                  </a:cubicBezTo>
                  <a:cubicBezTo>
                    <a:pt x="9545" y="1612"/>
                    <a:pt x="9448" y="1432"/>
                    <a:pt x="9477" y="1432"/>
                  </a:cubicBezTo>
                  <a:cubicBezTo>
                    <a:pt x="9482" y="1432"/>
                    <a:pt x="9491" y="1438"/>
                    <a:pt x="9506" y="1452"/>
                  </a:cubicBezTo>
                  <a:cubicBezTo>
                    <a:pt x="9569" y="1515"/>
                    <a:pt x="9626" y="1583"/>
                    <a:pt x="9673" y="1662"/>
                  </a:cubicBezTo>
                  <a:lnTo>
                    <a:pt x="9742" y="1756"/>
                  </a:lnTo>
                  <a:cubicBezTo>
                    <a:pt x="9742" y="1756"/>
                    <a:pt x="9605" y="1462"/>
                    <a:pt x="9590" y="1405"/>
                  </a:cubicBezTo>
                  <a:cubicBezTo>
                    <a:pt x="9588" y="1398"/>
                    <a:pt x="9589" y="1394"/>
                    <a:pt x="9591" y="1394"/>
                  </a:cubicBezTo>
                  <a:cubicBezTo>
                    <a:pt x="9611" y="1394"/>
                    <a:pt x="9780" y="1680"/>
                    <a:pt x="9794" y="1703"/>
                  </a:cubicBezTo>
                  <a:cubicBezTo>
                    <a:pt x="9849" y="1787"/>
                    <a:pt x="9874" y="1820"/>
                    <a:pt x="9879" y="1820"/>
                  </a:cubicBezTo>
                  <a:cubicBezTo>
                    <a:pt x="9897" y="1820"/>
                    <a:pt x="9647" y="1370"/>
                    <a:pt x="9647" y="1357"/>
                  </a:cubicBezTo>
                  <a:cubicBezTo>
                    <a:pt x="9646" y="1352"/>
                    <a:pt x="9647" y="1350"/>
                    <a:pt x="9649" y="1350"/>
                  </a:cubicBezTo>
                  <a:cubicBezTo>
                    <a:pt x="9669" y="1350"/>
                    <a:pt x="9795" y="1543"/>
                    <a:pt x="9819" y="1543"/>
                  </a:cubicBezTo>
                  <a:cubicBezTo>
                    <a:pt x="9827" y="1543"/>
                    <a:pt x="9824" y="1524"/>
                    <a:pt x="9805" y="1473"/>
                  </a:cubicBezTo>
                  <a:lnTo>
                    <a:pt x="9805" y="1473"/>
                  </a:lnTo>
                  <a:cubicBezTo>
                    <a:pt x="9842" y="1570"/>
                    <a:pt x="9893" y="1599"/>
                    <a:pt x="9942" y="1599"/>
                  </a:cubicBezTo>
                  <a:cubicBezTo>
                    <a:pt x="10010" y="1599"/>
                    <a:pt x="10075" y="1543"/>
                    <a:pt x="10093" y="1530"/>
                  </a:cubicBezTo>
                  <a:cubicBezTo>
                    <a:pt x="10135" y="1504"/>
                    <a:pt x="10140" y="1410"/>
                    <a:pt x="10166" y="1357"/>
                  </a:cubicBezTo>
                  <a:cubicBezTo>
                    <a:pt x="10168" y="1355"/>
                    <a:pt x="10170" y="1354"/>
                    <a:pt x="10172" y="1354"/>
                  </a:cubicBezTo>
                  <a:cubicBezTo>
                    <a:pt x="10196" y="1354"/>
                    <a:pt x="10264" y="1478"/>
                    <a:pt x="10283" y="1478"/>
                  </a:cubicBezTo>
                  <a:cubicBezTo>
                    <a:pt x="10287" y="1478"/>
                    <a:pt x="10289" y="1472"/>
                    <a:pt x="10287" y="1457"/>
                  </a:cubicBezTo>
                  <a:cubicBezTo>
                    <a:pt x="10282" y="1405"/>
                    <a:pt x="10234" y="1190"/>
                    <a:pt x="10255" y="1184"/>
                  </a:cubicBezTo>
                  <a:lnTo>
                    <a:pt x="10255" y="1184"/>
                  </a:lnTo>
                  <a:cubicBezTo>
                    <a:pt x="10255" y="1184"/>
                    <a:pt x="10365" y="1626"/>
                    <a:pt x="10389" y="1626"/>
                  </a:cubicBezTo>
                  <a:cubicBezTo>
                    <a:pt x="10394" y="1626"/>
                    <a:pt x="10395" y="1609"/>
                    <a:pt x="10392" y="1567"/>
                  </a:cubicBezTo>
                  <a:cubicBezTo>
                    <a:pt x="10381" y="1462"/>
                    <a:pt x="10439" y="1478"/>
                    <a:pt x="10366" y="1284"/>
                  </a:cubicBezTo>
                  <a:cubicBezTo>
                    <a:pt x="10345" y="1227"/>
                    <a:pt x="10348" y="1214"/>
                    <a:pt x="10358" y="1214"/>
                  </a:cubicBezTo>
                  <a:cubicBezTo>
                    <a:pt x="10367" y="1214"/>
                    <a:pt x="10380" y="1223"/>
                    <a:pt x="10389" y="1223"/>
                  </a:cubicBezTo>
                  <a:cubicBezTo>
                    <a:pt x="10399" y="1223"/>
                    <a:pt x="10402" y="1210"/>
                    <a:pt x="10381" y="1153"/>
                  </a:cubicBezTo>
                  <a:lnTo>
                    <a:pt x="10381" y="1153"/>
                  </a:lnTo>
                  <a:cubicBezTo>
                    <a:pt x="10455" y="1342"/>
                    <a:pt x="10512" y="1473"/>
                    <a:pt x="10575" y="1509"/>
                  </a:cubicBezTo>
                  <a:cubicBezTo>
                    <a:pt x="10577" y="1510"/>
                    <a:pt x="10578" y="1511"/>
                    <a:pt x="10579" y="1511"/>
                  </a:cubicBezTo>
                  <a:cubicBezTo>
                    <a:pt x="10613" y="1511"/>
                    <a:pt x="10444" y="1051"/>
                    <a:pt x="10449" y="948"/>
                  </a:cubicBezTo>
                  <a:cubicBezTo>
                    <a:pt x="10449" y="911"/>
                    <a:pt x="10456" y="895"/>
                    <a:pt x="10466" y="895"/>
                  </a:cubicBezTo>
                  <a:cubicBezTo>
                    <a:pt x="10529" y="895"/>
                    <a:pt x="10749" y="1455"/>
                    <a:pt x="10811" y="1625"/>
                  </a:cubicBezTo>
                  <a:lnTo>
                    <a:pt x="10696" y="975"/>
                  </a:lnTo>
                  <a:lnTo>
                    <a:pt x="10696" y="975"/>
                  </a:lnTo>
                  <a:cubicBezTo>
                    <a:pt x="10754" y="1095"/>
                    <a:pt x="10816" y="1216"/>
                    <a:pt x="10890" y="1326"/>
                  </a:cubicBezTo>
                  <a:cubicBezTo>
                    <a:pt x="10827" y="1163"/>
                    <a:pt x="10900" y="1205"/>
                    <a:pt x="10911" y="1163"/>
                  </a:cubicBezTo>
                  <a:cubicBezTo>
                    <a:pt x="10911" y="1064"/>
                    <a:pt x="10900" y="959"/>
                    <a:pt x="10874" y="859"/>
                  </a:cubicBezTo>
                  <a:lnTo>
                    <a:pt x="10874" y="859"/>
                  </a:lnTo>
                  <a:cubicBezTo>
                    <a:pt x="10946" y="990"/>
                    <a:pt x="11007" y="1235"/>
                    <a:pt x="11042" y="1235"/>
                  </a:cubicBezTo>
                  <a:cubicBezTo>
                    <a:pt x="11051" y="1235"/>
                    <a:pt x="11058" y="1220"/>
                    <a:pt x="11063" y="1184"/>
                  </a:cubicBezTo>
                  <a:cubicBezTo>
                    <a:pt x="11071" y="1144"/>
                    <a:pt x="11081" y="1124"/>
                    <a:pt x="11094" y="1124"/>
                  </a:cubicBezTo>
                  <a:cubicBezTo>
                    <a:pt x="11119" y="1124"/>
                    <a:pt x="11155" y="1212"/>
                    <a:pt x="11204" y="1378"/>
                  </a:cubicBezTo>
                  <a:cubicBezTo>
                    <a:pt x="11231" y="1368"/>
                    <a:pt x="11183" y="1247"/>
                    <a:pt x="11178" y="1169"/>
                  </a:cubicBezTo>
                  <a:cubicBezTo>
                    <a:pt x="11163" y="1053"/>
                    <a:pt x="11236" y="1137"/>
                    <a:pt x="11246" y="1064"/>
                  </a:cubicBezTo>
                  <a:cubicBezTo>
                    <a:pt x="11252" y="985"/>
                    <a:pt x="11204" y="859"/>
                    <a:pt x="11204" y="765"/>
                  </a:cubicBezTo>
                  <a:cubicBezTo>
                    <a:pt x="11199" y="676"/>
                    <a:pt x="11262" y="765"/>
                    <a:pt x="11241" y="650"/>
                  </a:cubicBezTo>
                  <a:lnTo>
                    <a:pt x="11241" y="650"/>
                  </a:lnTo>
                  <a:cubicBezTo>
                    <a:pt x="11271" y="808"/>
                    <a:pt x="11270" y="830"/>
                    <a:pt x="11294" y="830"/>
                  </a:cubicBezTo>
                  <a:cubicBezTo>
                    <a:pt x="11299" y="830"/>
                    <a:pt x="11306" y="829"/>
                    <a:pt x="11315" y="828"/>
                  </a:cubicBezTo>
                  <a:lnTo>
                    <a:pt x="11404" y="812"/>
                  </a:lnTo>
                  <a:cubicBezTo>
                    <a:pt x="11419" y="907"/>
                    <a:pt x="11446" y="1069"/>
                    <a:pt x="11414" y="1074"/>
                  </a:cubicBezTo>
                  <a:cubicBezTo>
                    <a:pt x="11414" y="1132"/>
                    <a:pt x="11388" y="1080"/>
                    <a:pt x="11409" y="1205"/>
                  </a:cubicBezTo>
                  <a:cubicBezTo>
                    <a:pt x="11482" y="1184"/>
                    <a:pt x="11451" y="922"/>
                    <a:pt x="11503" y="775"/>
                  </a:cubicBezTo>
                  <a:cubicBezTo>
                    <a:pt x="11511" y="753"/>
                    <a:pt x="11518" y="743"/>
                    <a:pt x="11523" y="743"/>
                  </a:cubicBezTo>
                  <a:cubicBezTo>
                    <a:pt x="11551" y="743"/>
                    <a:pt x="11540" y="1027"/>
                    <a:pt x="11540" y="1027"/>
                  </a:cubicBezTo>
                  <a:cubicBezTo>
                    <a:pt x="11540" y="1028"/>
                    <a:pt x="11540" y="1029"/>
                    <a:pt x="11540" y="1029"/>
                  </a:cubicBezTo>
                  <a:cubicBezTo>
                    <a:pt x="11545" y="1029"/>
                    <a:pt x="11577" y="933"/>
                    <a:pt x="11577" y="933"/>
                  </a:cubicBezTo>
                  <a:cubicBezTo>
                    <a:pt x="11585" y="874"/>
                    <a:pt x="11591" y="844"/>
                    <a:pt x="11601" y="844"/>
                  </a:cubicBezTo>
                  <a:cubicBezTo>
                    <a:pt x="11610" y="844"/>
                    <a:pt x="11621" y="873"/>
                    <a:pt x="11640" y="933"/>
                  </a:cubicBezTo>
                  <a:cubicBezTo>
                    <a:pt x="11661" y="1002"/>
                    <a:pt x="11690" y="1049"/>
                    <a:pt x="11711" y="1049"/>
                  </a:cubicBezTo>
                  <a:cubicBezTo>
                    <a:pt x="11736" y="1049"/>
                    <a:pt x="11749" y="982"/>
                    <a:pt x="11724" y="802"/>
                  </a:cubicBezTo>
                  <a:lnTo>
                    <a:pt x="11724" y="802"/>
                  </a:lnTo>
                  <a:cubicBezTo>
                    <a:pt x="11727" y="806"/>
                    <a:pt x="11730" y="808"/>
                    <a:pt x="11733" y="808"/>
                  </a:cubicBezTo>
                  <a:cubicBezTo>
                    <a:pt x="11746" y="808"/>
                    <a:pt x="11751" y="762"/>
                    <a:pt x="11755" y="749"/>
                  </a:cubicBezTo>
                  <a:cubicBezTo>
                    <a:pt x="11755" y="749"/>
                    <a:pt x="11755" y="749"/>
                    <a:pt x="11756" y="749"/>
                  </a:cubicBezTo>
                  <a:cubicBezTo>
                    <a:pt x="11765" y="749"/>
                    <a:pt x="11760" y="1034"/>
                    <a:pt x="11765" y="1080"/>
                  </a:cubicBezTo>
                  <a:cubicBezTo>
                    <a:pt x="11768" y="1130"/>
                    <a:pt x="11772" y="1146"/>
                    <a:pt x="11778" y="1146"/>
                  </a:cubicBezTo>
                  <a:cubicBezTo>
                    <a:pt x="11785" y="1146"/>
                    <a:pt x="11794" y="1123"/>
                    <a:pt x="11802" y="1106"/>
                  </a:cubicBezTo>
                  <a:cubicBezTo>
                    <a:pt x="11870" y="960"/>
                    <a:pt x="11860" y="550"/>
                    <a:pt x="11952" y="550"/>
                  </a:cubicBezTo>
                  <a:cubicBezTo>
                    <a:pt x="11953" y="550"/>
                    <a:pt x="11954" y="550"/>
                    <a:pt x="11954" y="550"/>
                  </a:cubicBezTo>
                  <a:cubicBezTo>
                    <a:pt x="11949" y="692"/>
                    <a:pt x="11949" y="833"/>
                    <a:pt x="11954" y="975"/>
                  </a:cubicBezTo>
                  <a:cubicBezTo>
                    <a:pt x="11960" y="1056"/>
                    <a:pt x="11971" y="1089"/>
                    <a:pt x="11983" y="1089"/>
                  </a:cubicBezTo>
                  <a:cubicBezTo>
                    <a:pt x="12004" y="1089"/>
                    <a:pt x="12028" y="991"/>
                    <a:pt x="12038" y="865"/>
                  </a:cubicBezTo>
                  <a:lnTo>
                    <a:pt x="12038" y="865"/>
                  </a:lnTo>
                  <a:cubicBezTo>
                    <a:pt x="12028" y="1027"/>
                    <a:pt x="12028" y="1216"/>
                    <a:pt x="12070" y="1221"/>
                  </a:cubicBezTo>
                  <a:cubicBezTo>
                    <a:pt x="12078" y="1148"/>
                    <a:pt x="12094" y="781"/>
                    <a:pt x="12116" y="781"/>
                  </a:cubicBezTo>
                  <a:cubicBezTo>
                    <a:pt x="12121" y="781"/>
                    <a:pt x="12127" y="800"/>
                    <a:pt x="12132" y="844"/>
                  </a:cubicBezTo>
                  <a:cubicBezTo>
                    <a:pt x="12148" y="969"/>
                    <a:pt x="12122" y="1195"/>
                    <a:pt x="12169" y="1205"/>
                  </a:cubicBezTo>
                  <a:cubicBezTo>
                    <a:pt x="12170" y="1206"/>
                    <a:pt x="12170" y="1206"/>
                    <a:pt x="12171" y="1206"/>
                  </a:cubicBezTo>
                  <a:cubicBezTo>
                    <a:pt x="12193" y="1206"/>
                    <a:pt x="12215" y="1115"/>
                    <a:pt x="12238" y="1115"/>
                  </a:cubicBezTo>
                  <a:cubicBezTo>
                    <a:pt x="12241" y="1115"/>
                    <a:pt x="12244" y="1117"/>
                    <a:pt x="12248" y="1122"/>
                  </a:cubicBezTo>
                  <a:cubicBezTo>
                    <a:pt x="12230" y="1260"/>
                    <a:pt x="12285" y="1289"/>
                    <a:pt x="12329" y="1289"/>
                  </a:cubicBezTo>
                  <a:cubicBezTo>
                    <a:pt x="12348" y="1289"/>
                    <a:pt x="12366" y="1284"/>
                    <a:pt x="12374" y="1279"/>
                  </a:cubicBezTo>
                  <a:cubicBezTo>
                    <a:pt x="12426" y="1247"/>
                    <a:pt x="12421" y="1011"/>
                    <a:pt x="12447" y="948"/>
                  </a:cubicBezTo>
                  <a:cubicBezTo>
                    <a:pt x="12456" y="930"/>
                    <a:pt x="12463" y="921"/>
                    <a:pt x="12468" y="921"/>
                  </a:cubicBezTo>
                  <a:lnTo>
                    <a:pt x="12468" y="921"/>
                  </a:lnTo>
                  <a:cubicBezTo>
                    <a:pt x="12500" y="921"/>
                    <a:pt x="12435" y="1303"/>
                    <a:pt x="12421" y="1357"/>
                  </a:cubicBezTo>
                  <a:cubicBezTo>
                    <a:pt x="12403" y="1460"/>
                    <a:pt x="12442" y="1468"/>
                    <a:pt x="12467" y="1468"/>
                  </a:cubicBezTo>
                  <a:cubicBezTo>
                    <a:pt x="12471" y="1468"/>
                    <a:pt x="12475" y="1468"/>
                    <a:pt x="12479" y="1468"/>
                  </a:cubicBezTo>
                  <a:cubicBezTo>
                    <a:pt x="12541" y="1462"/>
                    <a:pt x="12599" y="1436"/>
                    <a:pt x="12652" y="1394"/>
                  </a:cubicBezTo>
                  <a:cubicBezTo>
                    <a:pt x="12666" y="1380"/>
                    <a:pt x="12805" y="1232"/>
                    <a:pt x="12827" y="1232"/>
                  </a:cubicBezTo>
                  <a:cubicBezTo>
                    <a:pt x="12829" y="1232"/>
                    <a:pt x="12830" y="1233"/>
                    <a:pt x="12830" y="1237"/>
                  </a:cubicBezTo>
                  <a:cubicBezTo>
                    <a:pt x="12815" y="1297"/>
                    <a:pt x="12586" y="1669"/>
                    <a:pt x="12611" y="1669"/>
                  </a:cubicBezTo>
                  <a:cubicBezTo>
                    <a:pt x="12612" y="1669"/>
                    <a:pt x="12613" y="1668"/>
                    <a:pt x="12615" y="1667"/>
                  </a:cubicBezTo>
                  <a:cubicBezTo>
                    <a:pt x="12646" y="1635"/>
                    <a:pt x="12872" y="1436"/>
                    <a:pt x="12929" y="1321"/>
                  </a:cubicBezTo>
                  <a:lnTo>
                    <a:pt x="12929" y="1321"/>
                  </a:lnTo>
                  <a:cubicBezTo>
                    <a:pt x="12856" y="1483"/>
                    <a:pt x="12846" y="1557"/>
                    <a:pt x="12866" y="1588"/>
                  </a:cubicBezTo>
                  <a:cubicBezTo>
                    <a:pt x="12876" y="1605"/>
                    <a:pt x="12887" y="1612"/>
                    <a:pt x="12900" y="1612"/>
                  </a:cubicBezTo>
                  <a:cubicBezTo>
                    <a:pt x="12916" y="1612"/>
                    <a:pt x="12935" y="1602"/>
                    <a:pt x="12961" y="1588"/>
                  </a:cubicBezTo>
                  <a:cubicBezTo>
                    <a:pt x="13008" y="1557"/>
                    <a:pt x="13060" y="1468"/>
                    <a:pt x="13102" y="1441"/>
                  </a:cubicBezTo>
                  <a:cubicBezTo>
                    <a:pt x="13116" y="1434"/>
                    <a:pt x="13126" y="1430"/>
                    <a:pt x="13134" y="1430"/>
                  </a:cubicBezTo>
                  <a:cubicBezTo>
                    <a:pt x="13200" y="1430"/>
                    <a:pt x="13112" y="1653"/>
                    <a:pt x="13102" y="1756"/>
                  </a:cubicBezTo>
                  <a:cubicBezTo>
                    <a:pt x="13101" y="1763"/>
                    <a:pt x="13102" y="1767"/>
                    <a:pt x="13104" y="1767"/>
                  </a:cubicBezTo>
                  <a:cubicBezTo>
                    <a:pt x="13110" y="1767"/>
                    <a:pt x="13132" y="1732"/>
                    <a:pt x="13160" y="1688"/>
                  </a:cubicBezTo>
                  <a:cubicBezTo>
                    <a:pt x="13181" y="1688"/>
                    <a:pt x="13192" y="1709"/>
                    <a:pt x="13207" y="1724"/>
                  </a:cubicBezTo>
                  <a:cubicBezTo>
                    <a:pt x="13210" y="1727"/>
                    <a:pt x="13215" y="1728"/>
                    <a:pt x="13220" y="1728"/>
                  </a:cubicBezTo>
                  <a:cubicBezTo>
                    <a:pt x="13250" y="1728"/>
                    <a:pt x="13311" y="1688"/>
                    <a:pt x="13347" y="1688"/>
                  </a:cubicBezTo>
                  <a:cubicBezTo>
                    <a:pt x="13354" y="1688"/>
                    <a:pt x="13360" y="1689"/>
                    <a:pt x="13365" y="1693"/>
                  </a:cubicBezTo>
                  <a:cubicBezTo>
                    <a:pt x="13401" y="1719"/>
                    <a:pt x="13386" y="1761"/>
                    <a:pt x="13386" y="1814"/>
                  </a:cubicBezTo>
                  <a:cubicBezTo>
                    <a:pt x="13386" y="1831"/>
                    <a:pt x="13386" y="1858"/>
                    <a:pt x="13405" y="1858"/>
                  </a:cubicBezTo>
                  <a:cubicBezTo>
                    <a:pt x="13414" y="1858"/>
                    <a:pt x="13428" y="1852"/>
                    <a:pt x="13448" y="1835"/>
                  </a:cubicBezTo>
                  <a:cubicBezTo>
                    <a:pt x="13471" y="1816"/>
                    <a:pt x="13490" y="1809"/>
                    <a:pt x="13505" y="1809"/>
                  </a:cubicBezTo>
                  <a:cubicBezTo>
                    <a:pt x="13559" y="1809"/>
                    <a:pt x="13571" y="1902"/>
                    <a:pt x="13595" y="1918"/>
                  </a:cubicBezTo>
                  <a:cubicBezTo>
                    <a:pt x="13596" y="1919"/>
                    <a:pt x="13597" y="1919"/>
                    <a:pt x="13598" y="1919"/>
                  </a:cubicBezTo>
                  <a:cubicBezTo>
                    <a:pt x="13625" y="1919"/>
                    <a:pt x="13782" y="1877"/>
                    <a:pt x="13822" y="1877"/>
                  </a:cubicBezTo>
                  <a:cubicBezTo>
                    <a:pt x="13829" y="1877"/>
                    <a:pt x="13833" y="1879"/>
                    <a:pt x="13831" y="1882"/>
                  </a:cubicBezTo>
                  <a:cubicBezTo>
                    <a:pt x="13779" y="1924"/>
                    <a:pt x="13721" y="1966"/>
                    <a:pt x="13658" y="2008"/>
                  </a:cubicBezTo>
                  <a:lnTo>
                    <a:pt x="13789" y="1966"/>
                  </a:lnTo>
                  <a:cubicBezTo>
                    <a:pt x="13814" y="1951"/>
                    <a:pt x="14014" y="1834"/>
                    <a:pt x="14034" y="1834"/>
                  </a:cubicBezTo>
                  <a:cubicBezTo>
                    <a:pt x="14035" y="1834"/>
                    <a:pt x="14035" y="1834"/>
                    <a:pt x="14036" y="1835"/>
                  </a:cubicBezTo>
                  <a:cubicBezTo>
                    <a:pt x="13973" y="1882"/>
                    <a:pt x="13915" y="1934"/>
                    <a:pt x="13863" y="1992"/>
                  </a:cubicBezTo>
                  <a:cubicBezTo>
                    <a:pt x="13826" y="2044"/>
                    <a:pt x="13863" y="2060"/>
                    <a:pt x="13873" y="2081"/>
                  </a:cubicBezTo>
                  <a:cubicBezTo>
                    <a:pt x="13898" y="2074"/>
                    <a:pt x="13929" y="2067"/>
                    <a:pt x="13952" y="2067"/>
                  </a:cubicBezTo>
                  <a:cubicBezTo>
                    <a:pt x="13997" y="2067"/>
                    <a:pt x="14008" y="2092"/>
                    <a:pt x="13873" y="2186"/>
                  </a:cubicBezTo>
                  <a:lnTo>
                    <a:pt x="14083" y="2081"/>
                  </a:lnTo>
                  <a:lnTo>
                    <a:pt x="14083" y="2081"/>
                  </a:lnTo>
                  <a:cubicBezTo>
                    <a:pt x="13947" y="2196"/>
                    <a:pt x="13952" y="2212"/>
                    <a:pt x="13978" y="2254"/>
                  </a:cubicBezTo>
                  <a:cubicBezTo>
                    <a:pt x="13987" y="2273"/>
                    <a:pt x="13984" y="2308"/>
                    <a:pt x="14024" y="2308"/>
                  </a:cubicBezTo>
                  <a:cubicBezTo>
                    <a:pt x="14029" y="2308"/>
                    <a:pt x="14035" y="2308"/>
                    <a:pt x="14041" y="2306"/>
                  </a:cubicBezTo>
                  <a:cubicBezTo>
                    <a:pt x="14076" y="2298"/>
                    <a:pt x="14107" y="2271"/>
                    <a:pt x="14122" y="2271"/>
                  </a:cubicBezTo>
                  <a:cubicBezTo>
                    <a:pt x="14126" y="2271"/>
                    <a:pt x="14128" y="2272"/>
                    <a:pt x="14130" y="2275"/>
                  </a:cubicBezTo>
                  <a:cubicBezTo>
                    <a:pt x="14151" y="2322"/>
                    <a:pt x="14051" y="2396"/>
                    <a:pt x="14067" y="2443"/>
                  </a:cubicBezTo>
                  <a:cubicBezTo>
                    <a:pt x="14078" y="2464"/>
                    <a:pt x="14167" y="2542"/>
                    <a:pt x="13994" y="2621"/>
                  </a:cubicBezTo>
                  <a:cubicBezTo>
                    <a:pt x="13997" y="2628"/>
                    <a:pt x="14003" y="2630"/>
                    <a:pt x="14013" y="2630"/>
                  </a:cubicBezTo>
                  <a:cubicBezTo>
                    <a:pt x="14069" y="2630"/>
                    <a:pt x="14229" y="2527"/>
                    <a:pt x="14304" y="2527"/>
                  </a:cubicBezTo>
                  <a:cubicBezTo>
                    <a:pt x="14305" y="2527"/>
                    <a:pt x="14307" y="2527"/>
                    <a:pt x="14308" y="2527"/>
                  </a:cubicBezTo>
                  <a:cubicBezTo>
                    <a:pt x="14350" y="2532"/>
                    <a:pt x="14188" y="2621"/>
                    <a:pt x="14146" y="2642"/>
                  </a:cubicBezTo>
                  <a:cubicBezTo>
                    <a:pt x="14120" y="2668"/>
                    <a:pt x="14099" y="2689"/>
                    <a:pt x="14078" y="2715"/>
                  </a:cubicBezTo>
                  <a:cubicBezTo>
                    <a:pt x="14052" y="2757"/>
                    <a:pt x="14430" y="2783"/>
                    <a:pt x="14212" y="2856"/>
                  </a:cubicBezTo>
                  <a:lnTo>
                    <a:pt x="14212" y="2856"/>
                  </a:lnTo>
                  <a:cubicBezTo>
                    <a:pt x="14276" y="2835"/>
                    <a:pt x="14563" y="2753"/>
                    <a:pt x="14630" y="2753"/>
                  </a:cubicBezTo>
                  <a:cubicBezTo>
                    <a:pt x="14638" y="2753"/>
                    <a:pt x="14643" y="2754"/>
                    <a:pt x="14644" y="2757"/>
                  </a:cubicBezTo>
                  <a:cubicBezTo>
                    <a:pt x="14591" y="2789"/>
                    <a:pt x="14534" y="2820"/>
                    <a:pt x="14476" y="2841"/>
                  </a:cubicBezTo>
                  <a:cubicBezTo>
                    <a:pt x="14455" y="2852"/>
                    <a:pt x="14434" y="2873"/>
                    <a:pt x="14418" y="2888"/>
                  </a:cubicBezTo>
                  <a:cubicBezTo>
                    <a:pt x="14376" y="2936"/>
                    <a:pt x="14366" y="2957"/>
                    <a:pt x="14413" y="2972"/>
                  </a:cubicBezTo>
                  <a:cubicBezTo>
                    <a:pt x="14429" y="2978"/>
                    <a:pt x="14439" y="2993"/>
                    <a:pt x="14392" y="3009"/>
                  </a:cubicBezTo>
                  <a:cubicBezTo>
                    <a:pt x="14293" y="3051"/>
                    <a:pt x="14083" y="3061"/>
                    <a:pt x="14041" y="3082"/>
                  </a:cubicBezTo>
                  <a:cubicBezTo>
                    <a:pt x="13999" y="3103"/>
                    <a:pt x="14219" y="3109"/>
                    <a:pt x="14224" y="3124"/>
                  </a:cubicBezTo>
                  <a:cubicBezTo>
                    <a:pt x="14251" y="3172"/>
                    <a:pt x="14130" y="3250"/>
                    <a:pt x="14078" y="3303"/>
                  </a:cubicBezTo>
                  <a:cubicBezTo>
                    <a:pt x="14067" y="3312"/>
                    <a:pt x="14081" y="3316"/>
                    <a:pt x="14109" y="3316"/>
                  </a:cubicBezTo>
                  <a:cubicBezTo>
                    <a:pt x="14184" y="3316"/>
                    <a:pt x="14363" y="3290"/>
                    <a:pt x="14447" y="3290"/>
                  </a:cubicBezTo>
                  <a:cubicBezTo>
                    <a:pt x="14503" y="3290"/>
                    <a:pt x="14517" y="3302"/>
                    <a:pt x="14429" y="3339"/>
                  </a:cubicBezTo>
                  <a:cubicBezTo>
                    <a:pt x="14287" y="3397"/>
                    <a:pt x="14130" y="3418"/>
                    <a:pt x="14198" y="3470"/>
                  </a:cubicBezTo>
                  <a:cubicBezTo>
                    <a:pt x="14219" y="3486"/>
                    <a:pt x="14628" y="3523"/>
                    <a:pt x="14319" y="3544"/>
                  </a:cubicBezTo>
                  <a:cubicBezTo>
                    <a:pt x="13962" y="3560"/>
                    <a:pt x="14256" y="3612"/>
                    <a:pt x="14366" y="3643"/>
                  </a:cubicBezTo>
                  <a:cubicBezTo>
                    <a:pt x="14586" y="3706"/>
                    <a:pt x="14256" y="3717"/>
                    <a:pt x="14214" y="3764"/>
                  </a:cubicBezTo>
                  <a:cubicBezTo>
                    <a:pt x="14167" y="3806"/>
                    <a:pt x="14570" y="3801"/>
                    <a:pt x="14681" y="3822"/>
                  </a:cubicBezTo>
                  <a:cubicBezTo>
                    <a:pt x="14791" y="3843"/>
                    <a:pt x="14287" y="3864"/>
                    <a:pt x="14434" y="3895"/>
                  </a:cubicBezTo>
                  <a:cubicBezTo>
                    <a:pt x="14497" y="3895"/>
                    <a:pt x="14560" y="3900"/>
                    <a:pt x="14618" y="3911"/>
                  </a:cubicBezTo>
                  <a:cubicBezTo>
                    <a:pt x="14654" y="3916"/>
                    <a:pt x="14644" y="3969"/>
                    <a:pt x="14612" y="3969"/>
                  </a:cubicBezTo>
                  <a:cubicBezTo>
                    <a:pt x="14602" y="3969"/>
                    <a:pt x="14592" y="3970"/>
                    <a:pt x="14582" y="3970"/>
                  </a:cubicBezTo>
                  <a:cubicBezTo>
                    <a:pt x="14483" y="3970"/>
                    <a:pt x="14378" y="3939"/>
                    <a:pt x="14298" y="3939"/>
                  </a:cubicBezTo>
                  <a:cubicBezTo>
                    <a:pt x="14265" y="3939"/>
                    <a:pt x="14236" y="3944"/>
                    <a:pt x="14214" y="3958"/>
                  </a:cubicBezTo>
                  <a:cubicBezTo>
                    <a:pt x="14099" y="4016"/>
                    <a:pt x="14125" y="4115"/>
                    <a:pt x="14203" y="4220"/>
                  </a:cubicBezTo>
                  <a:cubicBezTo>
                    <a:pt x="14230" y="4252"/>
                    <a:pt x="14266" y="4267"/>
                    <a:pt x="14266" y="4294"/>
                  </a:cubicBezTo>
                  <a:cubicBezTo>
                    <a:pt x="14312" y="4319"/>
                    <a:pt x="14320" y="4329"/>
                    <a:pt x="14305" y="4329"/>
                  </a:cubicBezTo>
                  <a:cubicBezTo>
                    <a:pt x="14254" y="4329"/>
                    <a:pt x="13947" y="4220"/>
                    <a:pt x="13947" y="4220"/>
                  </a:cubicBezTo>
                  <a:lnTo>
                    <a:pt x="13947" y="4220"/>
                  </a:lnTo>
                  <a:cubicBezTo>
                    <a:pt x="13937" y="4258"/>
                    <a:pt x="14326" y="4367"/>
                    <a:pt x="14183" y="4367"/>
                  </a:cubicBezTo>
                  <a:cubicBezTo>
                    <a:pt x="14166" y="4367"/>
                    <a:pt x="14142" y="4365"/>
                    <a:pt x="14109" y="4362"/>
                  </a:cubicBezTo>
                  <a:lnTo>
                    <a:pt x="14109" y="4362"/>
                  </a:lnTo>
                  <a:cubicBezTo>
                    <a:pt x="14093" y="4367"/>
                    <a:pt x="14109" y="4388"/>
                    <a:pt x="14114" y="4404"/>
                  </a:cubicBezTo>
                  <a:cubicBezTo>
                    <a:pt x="14128" y="4426"/>
                    <a:pt x="14290" y="4676"/>
                    <a:pt x="14182" y="4676"/>
                  </a:cubicBezTo>
                  <a:cubicBezTo>
                    <a:pt x="14165" y="4676"/>
                    <a:pt x="14141" y="4670"/>
                    <a:pt x="14109" y="4655"/>
                  </a:cubicBezTo>
                  <a:lnTo>
                    <a:pt x="14109" y="4655"/>
                  </a:lnTo>
                  <a:lnTo>
                    <a:pt x="14418" y="4907"/>
                  </a:lnTo>
                  <a:cubicBezTo>
                    <a:pt x="14309" y="4852"/>
                    <a:pt x="14241" y="4834"/>
                    <a:pt x="14199" y="4834"/>
                  </a:cubicBezTo>
                  <a:cubicBezTo>
                    <a:pt x="14169" y="4834"/>
                    <a:pt x="14152" y="4844"/>
                    <a:pt x="14141" y="4855"/>
                  </a:cubicBezTo>
                  <a:cubicBezTo>
                    <a:pt x="14137" y="4858"/>
                    <a:pt x="14131" y="4860"/>
                    <a:pt x="14123" y="4860"/>
                  </a:cubicBezTo>
                  <a:cubicBezTo>
                    <a:pt x="14075" y="4860"/>
                    <a:pt x="13961" y="4801"/>
                    <a:pt x="13863" y="4760"/>
                  </a:cubicBezTo>
                  <a:cubicBezTo>
                    <a:pt x="13857" y="4757"/>
                    <a:pt x="13853" y="4756"/>
                    <a:pt x="13851" y="4756"/>
                  </a:cubicBezTo>
                  <a:cubicBezTo>
                    <a:pt x="13822" y="4756"/>
                    <a:pt x="14191" y="5020"/>
                    <a:pt x="14167" y="5054"/>
                  </a:cubicBezTo>
                  <a:cubicBezTo>
                    <a:pt x="14104" y="5012"/>
                    <a:pt x="13795" y="4802"/>
                    <a:pt x="13768" y="4797"/>
                  </a:cubicBezTo>
                  <a:cubicBezTo>
                    <a:pt x="13711" y="4797"/>
                    <a:pt x="13805" y="4917"/>
                    <a:pt x="13926" y="5001"/>
                  </a:cubicBezTo>
                  <a:cubicBezTo>
                    <a:pt x="14009" y="5059"/>
                    <a:pt x="14120" y="5096"/>
                    <a:pt x="14109" y="5132"/>
                  </a:cubicBezTo>
                  <a:cubicBezTo>
                    <a:pt x="14105" y="5141"/>
                    <a:pt x="14099" y="5145"/>
                    <a:pt x="14090" y="5145"/>
                  </a:cubicBezTo>
                  <a:cubicBezTo>
                    <a:pt x="14074" y="5145"/>
                    <a:pt x="14047" y="5134"/>
                    <a:pt x="13999" y="5111"/>
                  </a:cubicBezTo>
                  <a:cubicBezTo>
                    <a:pt x="13873" y="5043"/>
                    <a:pt x="13716" y="4902"/>
                    <a:pt x="13595" y="4839"/>
                  </a:cubicBezTo>
                  <a:lnTo>
                    <a:pt x="13595" y="4839"/>
                  </a:lnTo>
                  <a:lnTo>
                    <a:pt x="13737" y="4970"/>
                  </a:lnTo>
                  <a:cubicBezTo>
                    <a:pt x="13795" y="5028"/>
                    <a:pt x="13810" y="5070"/>
                    <a:pt x="13805" y="5091"/>
                  </a:cubicBezTo>
                  <a:cubicBezTo>
                    <a:pt x="13803" y="5094"/>
                    <a:pt x="13799" y="5096"/>
                    <a:pt x="13795" y="5096"/>
                  </a:cubicBezTo>
                  <a:cubicBezTo>
                    <a:pt x="13781" y="5096"/>
                    <a:pt x="13759" y="5084"/>
                    <a:pt x="13751" y="5084"/>
                  </a:cubicBezTo>
                  <a:cubicBezTo>
                    <a:pt x="13745" y="5084"/>
                    <a:pt x="13745" y="5088"/>
                    <a:pt x="13753" y="5101"/>
                  </a:cubicBezTo>
                  <a:cubicBezTo>
                    <a:pt x="13805" y="5164"/>
                    <a:pt x="13857" y="5222"/>
                    <a:pt x="13910" y="5279"/>
                  </a:cubicBezTo>
                  <a:cubicBezTo>
                    <a:pt x="13923" y="5294"/>
                    <a:pt x="13925" y="5300"/>
                    <a:pt x="13921" y="5300"/>
                  </a:cubicBezTo>
                  <a:cubicBezTo>
                    <a:pt x="13902" y="5300"/>
                    <a:pt x="13776" y="5212"/>
                    <a:pt x="13748" y="5212"/>
                  </a:cubicBezTo>
                  <a:cubicBezTo>
                    <a:pt x="13740" y="5212"/>
                    <a:pt x="13740" y="5219"/>
                    <a:pt x="13753" y="5237"/>
                  </a:cubicBezTo>
                  <a:cubicBezTo>
                    <a:pt x="13784" y="5285"/>
                    <a:pt x="13863" y="5353"/>
                    <a:pt x="13873" y="5384"/>
                  </a:cubicBezTo>
                  <a:cubicBezTo>
                    <a:pt x="13878" y="5416"/>
                    <a:pt x="13852" y="5426"/>
                    <a:pt x="13836" y="5437"/>
                  </a:cubicBezTo>
                  <a:cubicBezTo>
                    <a:pt x="13875" y="5403"/>
                    <a:pt x="13753" y="5217"/>
                    <a:pt x="13677" y="5217"/>
                  </a:cubicBezTo>
                  <a:cubicBezTo>
                    <a:pt x="13670" y="5217"/>
                    <a:pt x="13664" y="5219"/>
                    <a:pt x="13658" y="5222"/>
                  </a:cubicBezTo>
                  <a:cubicBezTo>
                    <a:pt x="13627" y="5237"/>
                    <a:pt x="13617" y="5319"/>
                    <a:pt x="13752" y="5452"/>
                  </a:cubicBezTo>
                  <a:lnTo>
                    <a:pt x="13752" y="5452"/>
                  </a:lnTo>
                  <a:cubicBezTo>
                    <a:pt x="13665" y="5368"/>
                    <a:pt x="13601" y="5339"/>
                    <a:pt x="13552" y="5339"/>
                  </a:cubicBezTo>
                  <a:cubicBezTo>
                    <a:pt x="13457" y="5339"/>
                    <a:pt x="13422" y="5449"/>
                    <a:pt x="13391" y="5473"/>
                  </a:cubicBezTo>
                  <a:cubicBezTo>
                    <a:pt x="13344" y="5505"/>
                    <a:pt x="13475" y="5625"/>
                    <a:pt x="13611" y="5798"/>
                  </a:cubicBezTo>
                  <a:cubicBezTo>
                    <a:pt x="13675" y="5904"/>
                    <a:pt x="13702" y="5955"/>
                    <a:pt x="13689" y="5955"/>
                  </a:cubicBezTo>
                  <a:cubicBezTo>
                    <a:pt x="13678" y="5955"/>
                    <a:pt x="13635" y="5914"/>
                    <a:pt x="13559" y="5835"/>
                  </a:cubicBezTo>
                  <a:cubicBezTo>
                    <a:pt x="13351" y="5569"/>
                    <a:pt x="13195" y="5498"/>
                    <a:pt x="13123" y="5498"/>
                  </a:cubicBezTo>
                  <a:cubicBezTo>
                    <a:pt x="13110" y="5498"/>
                    <a:pt x="13099" y="5501"/>
                    <a:pt x="13092" y="5505"/>
                  </a:cubicBezTo>
                  <a:cubicBezTo>
                    <a:pt x="13066" y="5526"/>
                    <a:pt x="13029" y="5536"/>
                    <a:pt x="13081" y="5662"/>
                  </a:cubicBezTo>
                  <a:cubicBezTo>
                    <a:pt x="13144" y="5846"/>
                    <a:pt x="13160" y="5914"/>
                    <a:pt x="13102" y="5940"/>
                  </a:cubicBezTo>
                  <a:cubicBezTo>
                    <a:pt x="13157" y="5910"/>
                    <a:pt x="13063" y="5701"/>
                    <a:pt x="12999" y="5701"/>
                  </a:cubicBezTo>
                  <a:cubicBezTo>
                    <a:pt x="12995" y="5701"/>
                    <a:pt x="12991" y="5702"/>
                    <a:pt x="12987" y="5704"/>
                  </a:cubicBezTo>
                  <a:lnTo>
                    <a:pt x="12840" y="5772"/>
                  </a:lnTo>
                  <a:cubicBezTo>
                    <a:pt x="12791" y="5804"/>
                    <a:pt x="12772" y="5823"/>
                    <a:pt x="12814" y="6006"/>
                  </a:cubicBezTo>
                  <a:lnTo>
                    <a:pt x="12814" y="6006"/>
                  </a:lnTo>
                  <a:cubicBezTo>
                    <a:pt x="12789" y="5919"/>
                    <a:pt x="12757" y="5835"/>
                    <a:pt x="12720" y="5756"/>
                  </a:cubicBezTo>
                  <a:cubicBezTo>
                    <a:pt x="12699" y="5712"/>
                    <a:pt x="12673" y="5681"/>
                    <a:pt x="12661" y="5681"/>
                  </a:cubicBezTo>
                  <a:cubicBezTo>
                    <a:pt x="12651" y="5681"/>
                    <a:pt x="12648" y="5700"/>
                    <a:pt x="12662" y="5746"/>
                  </a:cubicBezTo>
                  <a:cubicBezTo>
                    <a:pt x="12693" y="5826"/>
                    <a:pt x="12680" y="5837"/>
                    <a:pt x="12660" y="5837"/>
                  </a:cubicBezTo>
                  <a:cubicBezTo>
                    <a:pt x="12652" y="5837"/>
                    <a:pt x="12643" y="5835"/>
                    <a:pt x="12635" y="5835"/>
                  </a:cubicBezTo>
                  <a:cubicBezTo>
                    <a:pt x="12629" y="5835"/>
                    <a:pt x="12624" y="5837"/>
                    <a:pt x="12620" y="5840"/>
                  </a:cubicBezTo>
                  <a:cubicBezTo>
                    <a:pt x="12604" y="5851"/>
                    <a:pt x="12657" y="5987"/>
                    <a:pt x="12662" y="6040"/>
                  </a:cubicBezTo>
                  <a:cubicBezTo>
                    <a:pt x="12663" y="6055"/>
                    <a:pt x="12661" y="6061"/>
                    <a:pt x="12656" y="6061"/>
                  </a:cubicBezTo>
                  <a:cubicBezTo>
                    <a:pt x="12638" y="6061"/>
                    <a:pt x="12582" y="5957"/>
                    <a:pt x="12557" y="5940"/>
                  </a:cubicBezTo>
                  <a:cubicBezTo>
                    <a:pt x="12539" y="5925"/>
                    <a:pt x="12523" y="5919"/>
                    <a:pt x="12510" y="5919"/>
                  </a:cubicBezTo>
                  <a:cubicBezTo>
                    <a:pt x="12499" y="5919"/>
                    <a:pt x="12491" y="5923"/>
                    <a:pt x="12484" y="5929"/>
                  </a:cubicBezTo>
                  <a:cubicBezTo>
                    <a:pt x="12468" y="5945"/>
                    <a:pt x="12452" y="5992"/>
                    <a:pt x="12479" y="6092"/>
                  </a:cubicBezTo>
                  <a:cubicBezTo>
                    <a:pt x="12499" y="6157"/>
                    <a:pt x="12488" y="6164"/>
                    <a:pt x="12471" y="6164"/>
                  </a:cubicBezTo>
                  <a:cubicBezTo>
                    <a:pt x="12466" y="6164"/>
                    <a:pt x="12461" y="6163"/>
                    <a:pt x="12455" y="6163"/>
                  </a:cubicBezTo>
                  <a:cubicBezTo>
                    <a:pt x="12451" y="6163"/>
                    <a:pt x="12446" y="6164"/>
                    <a:pt x="12442" y="6165"/>
                  </a:cubicBezTo>
                  <a:cubicBezTo>
                    <a:pt x="12399" y="6054"/>
                    <a:pt x="12385" y="5997"/>
                    <a:pt x="12374" y="5997"/>
                  </a:cubicBezTo>
                  <a:cubicBezTo>
                    <a:pt x="12369" y="5997"/>
                    <a:pt x="12365" y="6009"/>
                    <a:pt x="12358" y="6034"/>
                  </a:cubicBezTo>
                  <a:cubicBezTo>
                    <a:pt x="12342" y="6092"/>
                    <a:pt x="12332" y="6144"/>
                    <a:pt x="12332" y="6202"/>
                  </a:cubicBezTo>
                  <a:cubicBezTo>
                    <a:pt x="12332" y="6201"/>
                    <a:pt x="12332" y="6201"/>
                    <a:pt x="12332" y="6201"/>
                  </a:cubicBezTo>
                  <a:cubicBezTo>
                    <a:pt x="12331" y="6201"/>
                    <a:pt x="12325" y="6268"/>
                    <a:pt x="12312" y="6268"/>
                  </a:cubicBezTo>
                  <a:cubicBezTo>
                    <a:pt x="12307" y="6268"/>
                    <a:pt x="12302" y="6259"/>
                    <a:pt x="12295" y="6234"/>
                  </a:cubicBezTo>
                  <a:cubicBezTo>
                    <a:pt x="12290" y="6181"/>
                    <a:pt x="12274" y="6134"/>
                    <a:pt x="12253" y="6087"/>
                  </a:cubicBezTo>
                  <a:cubicBezTo>
                    <a:pt x="12211" y="6102"/>
                    <a:pt x="12237" y="6144"/>
                    <a:pt x="12248" y="6249"/>
                  </a:cubicBezTo>
                  <a:cubicBezTo>
                    <a:pt x="12251" y="6296"/>
                    <a:pt x="12253" y="6369"/>
                    <a:pt x="12231" y="6369"/>
                  </a:cubicBezTo>
                  <a:cubicBezTo>
                    <a:pt x="12221" y="6369"/>
                    <a:pt x="12206" y="6354"/>
                    <a:pt x="12185" y="6312"/>
                  </a:cubicBezTo>
                  <a:cubicBezTo>
                    <a:pt x="12101" y="6150"/>
                    <a:pt x="12117" y="6097"/>
                    <a:pt x="12033" y="6045"/>
                  </a:cubicBezTo>
                  <a:cubicBezTo>
                    <a:pt x="11988" y="6020"/>
                    <a:pt x="11918" y="5961"/>
                    <a:pt x="11885" y="5961"/>
                  </a:cubicBezTo>
                  <a:cubicBezTo>
                    <a:pt x="11883" y="5961"/>
                    <a:pt x="11882" y="5961"/>
                    <a:pt x="11881" y="5961"/>
                  </a:cubicBezTo>
                  <a:cubicBezTo>
                    <a:pt x="11849" y="5971"/>
                    <a:pt x="11918" y="6092"/>
                    <a:pt x="11944" y="6165"/>
                  </a:cubicBezTo>
                  <a:cubicBezTo>
                    <a:pt x="11967" y="6238"/>
                    <a:pt x="11970" y="6297"/>
                    <a:pt x="11952" y="6297"/>
                  </a:cubicBezTo>
                  <a:cubicBezTo>
                    <a:pt x="11945" y="6297"/>
                    <a:pt x="11936" y="6289"/>
                    <a:pt x="11923" y="6270"/>
                  </a:cubicBezTo>
                  <a:cubicBezTo>
                    <a:pt x="11904" y="6242"/>
                    <a:pt x="11862" y="6200"/>
                    <a:pt x="11843" y="6200"/>
                  </a:cubicBezTo>
                  <a:cubicBezTo>
                    <a:pt x="11832" y="6200"/>
                    <a:pt x="11829" y="6216"/>
                    <a:pt x="11846" y="6261"/>
                  </a:cubicBezTo>
                  <a:lnTo>
                    <a:pt x="11846" y="6261"/>
                  </a:lnTo>
                  <a:cubicBezTo>
                    <a:pt x="11802" y="6149"/>
                    <a:pt x="11769" y="6111"/>
                    <a:pt x="11744" y="6111"/>
                  </a:cubicBezTo>
                  <a:cubicBezTo>
                    <a:pt x="11696" y="6111"/>
                    <a:pt x="11676" y="6248"/>
                    <a:pt x="11655" y="6265"/>
                  </a:cubicBezTo>
                  <a:cubicBezTo>
                    <a:pt x="11651" y="6269"/>
                    <a:pt x="11647" y="6271"/>
                    <a:pt x="11644" y="6271"/>
                  </a:cubicBezTo>
                  <a:cubicBezTo>
                    <a:pt x="11624" y="6271"/>
                    <a:pt x="11607" y="6220"/>
                    <a:pt x="11571" y="6202"/>
                  </a:cubicBezTo>
                  <a:cubicBezTo>
                    <a:pt x="11554" y="6190"/>
                    <a:pt x="11533" y="6183"/>
                    <a:pt x="11511" y="6183"/>
                  </a:cubicBezTo>
                  <a:cubicBezTo>
                    <a:pt x="11495" y="6183"/>
                    <a:pt x="11477" y="6188"/>
                    <a:pt x="11461" y="6197"/>
                  </a:cubicBezTo>
                  <a:cubicBezTo>
                    <a:pt x="11447" y="6200"/>
                    <a:pt x="11398" y="6234"/>
                    <a:pt x="11345" y="6234"/>
                  </a:cubicBezTo>
                  <a:cubicBezTo>
                    <a:pt x="11302" y="6234"/>
                    <a:pt x="11256" y="6211"/>
                    <a:pt x="11225" y="6129"/>
                  </a:cubicBezTo>
                  <a:lnTo>
                    <a:pt x="11225" y="6129"/>
                  </a:lnTo>
                  <a:cubicBezTo>
                    <a:pt x="11183" y="6144"/>
                    <a:pt x="11183" y="6176"/>
                    <a:pt x="11246" y="6359"/>
                  </a:cubicBezTo>
                  <a:cubicBezTo>
                    <a:pt x="11278" y="6443"/>
                    <a:pt x="11309" y="6616"/>
                    <a:pt x="11288" y="6621"/>
                  </a:cubicBezTo>
                  <a:lnTo>
                    <a:pt x="11147" y="6317"/>
                  </a:lnTo>
                  <a:cubicBezTo>
                    <a:pt x="11117" y="6276"/>
                    <a:pt x="11095" y="6258"/>
                    <a:pt x="11079" y="6258"/>
                  </a:cubicBezTo>
                  <a:cubicBezTo>
                    <a:pt x="11060" y="6258"/>
                    <a:pt x="11050" y="6281"/>
                    <a:pt x="11047" y="6317"/>
                  </a:cubicBezTo>
                  <a:cubicBezTo>
                    <a:pt x="11042" y="6391"/>
                    <a:pt x="11031" y="6448"/>
                    <a:pt x="11010" y="6469"/>
                  </a:cubicBezTo>
                  <a:lnTo>
                    <a:pt x="10916" y="6317"/>
                  </a:lnTo>
                  <a:cubicBezTo>
                    <a:pt x="10909" y="6309"/>
                    <a:pt x="10903" y="6306"/>
                    <a:pt x="10899" y="6306"/>
                  </a:cubicBezTo>
                  <a:cubicBezTo>
                    <a:pt x="10859" y="6306"/>
                    <a:pt x="11023" y="6738"/>
                    <a:pt x="10984" y="6747"/>
                  </a:cubicBezTo>
                  <a:cubicBezTo>
                    <a:pt x="10983" y="6748"/>
                    <a:pt x="10981" y="6748"/>
                    <a:pt x="10980" y="6748"/>
                  </a:cubicBezTo>
                  <a:cubicBezTo>
                    <a:pt x="10922" y="6748"/>
                    <a:pt x="10846" y="6390"/>
                    <a:pt x="10790" y="6354"/>
                  </a:cubicBezTo>
                  <a:cubicBezTo>
                    <a:pt x="10782" y="6349"/>
                    <a:pt x="10775" y="6347"/>
                    <a:pt x="10769" y="6347"/>
                  </a:cubicBezTo>
                  <a:cubicBezTo>
                    <a:pt x="10700" y="6347"/>
                    <a:pt x="10751" y="6656"/>
                    <a:pt x="10727" y="6747"/>
                  </a:cubicBezTo>
                  <a:cubicBezTo>
                    <a:pt x="10727" y="6760"/>
                    <a:pt x="10693" y="6824"/>
                    <a:pt x="10663" y="6824"/>
                  </a:cubicBezTo>
                  <a:cubicBezTo>
                    <a:pt x="10645" y="6824"/>
                    <a:pt x="10628" y="6800"/>
                    <a:pt x="10622" y="6726"/>
                  </a:cubicBezTo>
                  <a:cubicBezTo>
                    <a:pt x="10685" y="6705"/>
                    <a:pt x="10643" y="6553"/>
                    <a:pt x="10554" y="6501"/>
                  </a:cubicBezTo>
                  <a:cubicBezTo>
                    <a:pt x="10550" y="6498"/>
                    <a:pt x="10545" y="6496"/>
                    <a:pt x="10540" y="6496"/>
                  </a:cubicBezTo>
                  <a:cubicBezTo>
                    <a:pt x="10511" y="6496"/>
                    <a:pt x="10475" y="6546"/>
                    <a:pt x="10528" y="6674"/>
                  </a:cubicBezTo>
                  <a:cubicBezTo>
                    <a:pt x="10549" y="6716"/>
                    <a:pt x="10638" y="6857"/>
                    <a:pt x="10643" y="6920"/>
                  </a:cubicBezTo>
                  <a:cubicBezTo>
                    <a:pt x="10643" y="6920"/>
                    <a:pt x="10431" y="6587"/>
                    <a:pt x="10397" y="6587"/>
                  </a:cubicBezTo>
                  <a:cubicBezTo>
                    <a:pt x="10391" y="6587"/>
                    <a:pt x="10390" y="6597"/>
                    <a:pt x="10397" y="6621"/>
                  </a:cubicBezTo>
                  <a:lnTo>
                    <a:pt x="10507" y="6936"/>
                  </a:lnTo>
                  <a:cubicBezTo>
                    <a:pt x="10523" y="7009"/>
                    <a:pt x="10533" y="7088"/>
                    <a:pt x="10539" y="7162"/>
                  </a:cubicBezTo>
                  <a:cubicBezTo>
                    <a:pt x="10450" y="6926"/>
                    <a:pt x="10412" y="6814"/>
                    <a:pt x="10352" y="6814"/>
                  </a:cubicBezTo>
                  <a:cubicBezTo>
                    <a:pt x="10348" y="6814"/>
                    <a:pt x="10344" y="6815"/>
                    <a:pt x="10339" y="6815"/>
                  </a:cubicBezTo>
                  <a:cubicBezTo>
                    <a:pt x="10324" y="6815"/>
                    <a:pt x="10276" y="6968"/>
                    <a:pt x="10350" y="7083"/>
                  </a:cubicBezTo>
                  <a:lnTo>
                    <a:pt x="10292" y="7104"/>
                  </a:lnTo>
                  <a:cubicBezTo>
                    <a:pt x="10261" y="7004"/>
                    <a:pt x="10224" y="6915"/>
                    <a:pt x="10187" y="6821"/>
                  </a:cubicBezTo>
                  <a:cubicBezTo>
                    <a:pt x="10151" y="6764"/>
                    <a:pt x="10121" y="6739"/>
                    <a:pt x="10101" y="6739"/>
                  </a:cubicBezTo>
                  <a:cubicBezTo>
                    <a:pt x="10089" y="6739"/>
                    <a:pt x="10081" y="6748"/>
                    <a:pt x="10077" y="6763"/>
                  </a:cubicBezTo>
                  <a:cubicBezTo>
                    <a:pt x="10055" y="6834"/>
                    <a:pt x="10122" y="7067"/>
                    <a:pt x="10096" y="7067"/>
                  </a:cubicBezTo>
                  <a:cubicBezTo>
                    <a:pt x="10085" y="7067"/>
                    <a:pt x="10059" y="7027"/>
                    <a:pt x="10004" y="6920"/>
                  </a:cubicBezTo>
                  <a:cubicBezTo>
                    <a:pt x="9957" y="6799"/>
                    <a:pt x="9937" y="6756"/>
                    <a:pt x="9930" y="6756"/>
                  </a:cubicBezTo>
                  <a:lnTo>
                    <a:pt x="9930" y="6756"/>
                  </a:lnTo>
                  <a:cubicBezTo>
                    <a:pt x="9912" y="6756"/>
                    <a:pt x="9980" y="7030"/>
                    <a:pt x="9946" y="7041"/>
                  </a:cubicBezTo>
                  <a:cubicBezTo>
                    <a:pt x="9946" y="7041"/>
                    <a:pt x="9945" y="7041"/>
                    <a:pt x="9945" y="7041"/>
                  </a:cubicBezTo>
                  <a:cubicBezTo>
                    <a:pt x="9921" y="7041"/>
                    <a:pt x="9828" y="6891"/>
                    <a:pt x="9801" y="6891"/>
                  </a:cubicBezTo>
                  <a:cubicBezTo>
                    <a:pt x="9796" y="6891"/>
                    <a:pt x="9793" y="6896"/>
                    <a:pt x="9794" y="6910"/>
                  </a:cubicBezTo>
                  <a:lnTo>
                    <a:pt x="9846" y="7172"/>
                  </a:lnTo>
                  <a:cubicBezTo>
                    <a:pt x="9773" y="7041"/>
                    <a:pt x="9778" y="6968"/>
                    <a:pt x="9700" y="6899"/>
                  </a:cubicBezTo>
                  <a:cubicBezTo>
                    <a:pt x="9683" y="6887"/>
                    <a:pt x="9662" y="6873"/>
                    <a:pt x="9647" y="6873"/>
                  </a:cubicBezTo>
                  <a:cubicBezTo>
                    <a:pt x="9630" y="6873"/>
                    <a:pt x="9622" y="6894"/>
                    <a:pt x="9642" y="6962"/>
                  </a:cubicBezTo>
                  <a:cubicBezTo>
                    <a:pt x="9664" y="7044"/>
                    <a:pt x="9642" y="7049"/>
                    <a:pt x="9616" y="7049"/>
                  </a:cubicBezTo>
                  <a:cubicBezTo>
                    <a:pt x="9612" y="7049"/>
                    <a:pt x="9607" y="7049"/>
                    <a:pt x="9603" y="7049"/>
                  </a:cubicBezTo>
                  <a:cubicBezTo>
                    <a:pt x="9596" y="7049"/>
                    <a:pt x="9590" y="7050"/>
                    <a:pt x="9584" y="7051"/>
                  </a:cubicBezTo>
                  <a:cubicBezTo>
                    <a:pt x="9569" y="7057"/>
                    <a:pt x="9653" y="7303"/>
                    <a:pt x="9611" y="7314"/>
                  </a:cubicBezTo>
                  <a:lnTo>
                    <a:pt x="9521" y="7067"/>
                  </a:lnTo>
                  <a:cubicBezTo>
                    <a:pt x="9500" y="7072"/>
                    <a:pt x="9459" y="7078"/>
                    <a:pt x="9511" y="7209"/>
                  </a:cubicBezTo>
                  <a:cubicBezTo>
                    <a:pt x="9519" y="7269"/>
                    <a:pt x="9520" y="7297"/>
                    <a:pt x="9511" y="7297"/>
                  </a:cubicBezTo>
                  <a:cubicBezTo>
                    <a:pt x="9502" y="7297"/>
                    <a:pt x="9484" y="7272"/>
                    <a:pt x="9453" y="7224"/>
                  </a:cubicBezTo>
                  <a:lnTo>
                    <a:pt x="9453" y="7224"/>
                  </a:lnTo>
                  <a:cubicBezTo>
                    <a:pt x="9427" y="7235"/>
                    <a:pt x="9427" y="7251"/>
                    <a:pt x="9469" y="7356"/>
                  </a:cubicBezTo>
                  <a:cubicBezTo>
                    <a:pt x="9521" y="7487"/>
                    <a:pt x="9479" y="7487"/>
                    <a:pt x="9459" y="7497"/>
                  </a:cubicBezTo>
                  <a:lnTo>
                    <a:pt x="9310" y="7101"/>
                  </a:lnTo>
                  <a:lnTo>
                    <a:pt x="9310" y="7101"/>
                  </a:lnTo>
                  <a:cubicBezTo>
                    <a:pt x="9361" y="7251"/>
                    <a:pt x="9284" y="7303"/>
                    <a:pt x="9254" y="7308"/>
                  </a:cubicBezTo>
                  <a:cubicBezTo>
                    <a:pt x="9253" y="7308"/>
                    <a:pt x="9252" y="7309"/>
                    <a:pt x="9251" y="7309"/>
                  </a:cubicBezTo>
                  <a:cubicBezTo>
                    <a:pt x="9210" y="7309"/>
                    <a:pt x="9169" y="7192"/>
                    <a:pt x="9128" y="7167"/>
                  </a:cubicBezTo>
                  <a:cubicBezTo>
                    <a:pt x="9064" y="7129"/>
                    <a:pt x="9009" y="7116"/>
                    <a:pt x="8958" y="7116"/>
                  </a:cubicBezTo>
                  <a:cubicBezTo>
                    <a:pt x="8866" y="7116"/>
                    <a:pt x="8790" y="7159"/>
                    <a:pt x="8709" y="7183"/>
                  </a:cubicBezTo>
                  <a:cubicBezTo>
                    <a:pt x="8709" y="7183"/>
                    <a:pt x="8661" y="7072"/>
                    <a:pt x="8634" y="7072"/>
                  </a:cubicBezTo>
                  <a:cubicBezTo>
                    <a:pt x="8632" y="7072"/>
                    <a:pt x="8631" y="7072"/>
                    <a:pt x="8630" y="7072"/>
                  </a:cubicBezTo>
                  <a:cubicBezTo>
                    <a:pt x="8609" y="7078"/>
                    <a:pt x="8593" y="7093"/>
                    <a:pt x="8572" y="7109"/>
                  </a:cubicBezTo>
                  <a:lnTo>
                    <a:pt x="8410" y="7272"/>
                  </a:lnTo>
                  <a:cubicBezTo>
                    <a:pt x="8342" y="7350"/>
                    <a:pt x="8253" y="7403"/>
                    <a:pt x="8200" y="7518"/>
                  </a:cubicBezTo>
                  <a:cubicBezTo>
                    <a:pt x="8163" y="7570"/>
                    <a:pt x="8153" y="7644"/>
                    <a:pt x="8169" y="7707"/>
                  </a:cubicBezTo>
                  <a:cubicBezTo>
                    <a:pt x="8184" y="7783"/>
                    <a:pt x="8145" y="7771"/>
                    <a:pt x="8128" y="7779"/>
                  </a:cubicBezTo>
                  <a:lnTo>
                    <a:pt x="8128" y="7779"/>
                  </a:lnTo>
                  <a:cubicBezTo>
                    <a:pt x="8141" y="7768"/>
                    <a:pt x="8125" y="7680"/>
                    <a:pt x="8090" y="7670"/>
                  </a:cubicBezTo>
                  <a:cubicBezTo>
                    <a:pt x="8075" y="7663"/>
                    <a:pt x="8060" y="7660"/>
                    <a:pt x="8046" y="7660"/>
                  </a:cubicBezTo>
                  <a:cubicBezTo>
                    <a:pt x="8002" y="7660"/>
                    <a:pt x="7963" y="7690"/>
                    <a:pt x="7928" y="7702"/>
                  </a:cubicBezTo>
                  <a:cubicBezTo>
                    <a:pt x="7907" y="7712"/>
                    <a:pt x="7833" y="7696"/>
                    <a:pt x="7854" y="7806"/>
                  </a:cubicBezTo>
                  <a:cubicBezTo>
                    <a:pt x="7870" y="7885"/>
                    <a:pt x="7985" y="8137"/>
                    <a:pt x="8022" y="8221"/>
                  </a:cubicBezTo>
                  <a:cubicBezTo>
                    <a:pt x="8021" y="8221"/>
                    <a:pt x="8019" y="8221"/>
                    <a:pt x="8018" y="8221"/>
                  </a:cubicBezTo>
                  <a:cubicBezTo>
                    <a:pt x="7973" y="8221"/>
                    <a:pt x="7873" y="7996"/>
                    <a:pt x="7823" y="7864"/>
                  </a:cubicBezTo>
                  <a:cubicBezTo>
                    <a:pt x="7784" y="7769"/>
                    <a:pt x="7762" y="7743"/>
                    <a:pt x="7745" y="7743"/>
                  </a:cubicBezTo>
                  <a:cubicBezTo>
                    <a:pt x="7726" y="7743"/>
                    <a:pt x="7713" y="7772"/>
                    <a:pt x="7692" y="7780"/>
                  </a:cubicBezTo>
                  <a:cubicBezTo>
                    <a:pt x="7656" y="7791"/>
                    <a:pt x="7620" y="7816"/>
                    <a:pt x="7576" y="7816"/>
                  </a:cubicBezTo>
                  <a:cubicBezTo>
                    <a:pt x="7555" y="7816"/>
                    <a:pt x="7533" y="7811"/>
                    <a:pt x="7508" y="7796"/>
                  </a:cubicBezTo>
                  <a:cubicBezTo>
                    <a:pt x="7487" y="7770"/>
                    <a:pt x="7466" y="7749"/>
                    <a:pt x="7450" y="7717"/>
                  </a:cubicBezTo>
                  <a:cubicBezTo>
                    <a:pt x="7424" y="7744"/>
                    <a:pt x="7450" y="7843"/>
                    <a:pt x="7450" y="7911"/>
                  </a:cubicBezTo>
                  <a:cubicBezTo>
                    <a:pt x="7450" y="7950"/>
                    <a:pt x="7440" y="7964"/>
                    <a:pt x="7424" y="7964"/>
                  </a:cubicBezTo>
                  <a:cubicBezTo>
                    <a:pt x="7377" y="7964"/>
                    <a:pt x="7283" y="7850"/>
                    <a:pt x="7241" y="7838"/>
                  </a:cubicBezTo>
                  <a:cubicBezTo>
                    <a:pt x="7238" y="7837"/>
                    <a:pt x="7235" y="7837"/>
                    <a:pt x="7233" y="7837"/>
                  </a:cubicBezTo>
                  <a:cubicBezTo>
                    <a:pt x="7182" y="7837"/>
                    <a:pt x="7221" y="7987"/>
                    <a:pt x="7256" y="8152"/>
                  </a:cubicBezTo>
                  <a:cubicBezTo>
                    <a:pt x="7273" y="8229"/>
                    <a:pt x="7276" y="8259"/>
                    <a:pt x="7270" y="8259"/>
                  </a:cubicBezTo>
                  <a:cubicBezTo>
                    <a:pt x="7252" y="8259"/>
                    <a:pt x="7154" y="7989"/>
                    <a:pt x="7131" y="7938"/>
                  </a:cubicBezTo>
                  <a:cubicBezTo>
                    <a:pt x="7115" y="7901"/>
                    <a:pt x="7105" y="7886"/>
                    <a:pt x="7100" y="7886"/>
                  </a:cubicBezTo>
                  <a:cubicBezTo>
                    <a:pt x="7078" y="7886"/>
                    <a:pt x="7125" y="8125"/>
                    <a:pt x="7125" y="8142"/>
                  </a:cubicBezTo>
                  <a:cubicBezTo>
                    <a:pt x="7126" y="8174"/>
                    <a:pt x="7122" y="8186"/>
                    <a:pt x="7114" y="8186"/>
                  </a:cubicBezTo>
                  <a:cubicBezTo>
                    <a:pt x="7083" y="8186"/>
                    <a:pt x="6998" y="7999"/>
                    <a:pt x="6952" y="7953"/>
                  </a:cubicBezTo>
                  <a:cubicBezTo>
                    <a:pt x="6931" y="7932"/>
                    <a:pt x="6913" y="7923"/>
                    <a:pt x="6898" y="7923"/>
                  </a:cubicBezTo>
                  <a:cubicBezTo>
                    <a:pt x="6864" y="7923"/>
                    <a:pt x="6843" y="7963"/>
                    <a:pt x="6821" y="7995"/>
                  </a:cubicBezTo>
                  <a:cubicBezTo>
                    <a:pt x="6811" y="8012"/>
                    <a:pt x="6773" y="8087"/>
                    <a:pt x="6725" y="8087"/>
                  </a:cubicBezTo>
                  <a:cubicBezTo>
                    <a:pt x="6697" y="8087"/>
                    <a:pt x="6664" y="8059"/>
                    <a:pt x="6633" y="7974"/>
                  </a:cubicBezTo>
                  <a:cubicBezTo>
                    <a:pt x="6624" y="7969"/>
                    <a:pt x="6616" y="7967"/>
                    <a:pt x="6609" y="7967"/>
                  </a:cubicBezTo>
                  <a:cubicBezTo>
                    <a:pt x="6576" y="7967"/>
                    <a:pt x="6566" y="8023"/>
                    <a:pt x="6549" y="8058"/>
                  </a:cubicBezTo>
                  <a:cubicBezTo>
                    <a:pt x="6480" y="8210"/>
                    <a:pt x="6355" y="8226"/>
                    <a:pt x="6276" y="8367"/>
                  </a:cubicBezTo>
                  <a:cubicBezTo>
                    <a:pt x="6250" y="8419"/>
                    <a:pt x="6230" y="8499"/>
                    <a:pt x="6302" y="8693"/>
                  </a:cubicBezTo>
                  <a:lnTo>
                    <a:pt x="6302" y="8693"/>
                  </a:lnTo>
                  <a:cubicBezTo>
                    <a:pt x="6260" y="8582"/>
                    <a:pt x="6205" y="8422"/>
                    <a:pt x="6155" y="8362"/>
                  </a:cubicBezTo>
                  <a:cubicBezTo>
                    <a:pt x="6146" y="8352"/>
                    <a:pt x="6139" y="8347"/>
                    <a:pt x="6135" y="8347"/>
                  </a:cubicBezTo>
                  <a:cubicBezTo>
                    <a:pt x="6120" y="8347"/>
                    <a:pt x="6131" y="8401"/>
                    <a:pt x="6114" y="8401"/>
                  </a:cubicBezTo>
                  <a:cubicBezTo>
                    <a:pt x="6112" y="8401"/>
                    <a:pt x="6110" y="8400"/>
                    <a:pt x="6108" y="8399"/>
                  </a:cubicBezTo>
                  <a:lnTo>
                    <a:pt x="6045" y="8362"/>
                  </a:lnTo>
                  <a:cubicBezTo>
                    <a:pt x="6010" y="8334"/>
                    <a:pt x="5982" y="8324"/>
                    <a:pt x="5956" y="8324"/>
                  </a:cubicBezTo>
                  <a:cubicBezTo>
                    <a:pt x="5919" y="8324"/>
                    <a:pt x="5888" y="8343"/>
                    <a:pt x="5851" y="8352"/>
                  </a:cubicBezTo>
                  <a:cubicBezTo>
                    <a:pt x="5867" y="8467"/>
                    <a:pt x="5746" y="8483"/>
                    <a:pt x="5752" y="8499"/>
                  </a:cubicBezTo>
                  <a:lnTo>
                    <a:pt x="5993" y="9227"/>
                  </a:lnTo>
                  <a:cubicBezTo>
                    <a:pt x="5995" y="9235"/>
                    <a:pt x="5994" y="9239"/>
                    <a:pt x="5991" y="9239"/>
                  </a:cubicBezTo>
                  <a:cubicBezTo>
                    <a:pt x="5969" y="9239"/>
                    <a:pt x="5827" y="9029"/>
                    <a:pt x="5799" y="8839"/>
                  </a:cubicBezTo>
                  <a:cubicBezTo>
                    <a:pt x="5765" y="8633"/>
                    <a:pt x="5710" y="8554"/>
                    <a:pt x="5656" y="8554"/>
                  </a:cubicBezTo>
                  <a:cubicBezTo>
                    <a:pt x="5651" y="8554"/>
                    <a:pt x="5647" y="8555"/>
                    <a:pt x="5642" y="8556"/>
                  </a:cubicBezTo>
                  <a:cubicBezTo>
                    <a:pt x="5621" y="8561"/>
                    <a:pt x="5573" y="8561"/>
                    <a:pt x="5589" y="8651"/>
                  </a:cubicBezTo>
                  <a:cubicBezTo>
                    <a:pt x="5598" y="8714"/>
                    <a:pt x="5617" y="8757"/>
                    <a:pt x="5604" y="8757"/>
                  </a:cubicBezTo>
                  <a:cubicBezTo>
                    <a:pt x="5601" y="8757"/>
                    <a:pt x="5596" y="8755"/>
                    <a:pt x="5589" y="8750"/>
                  </a:cubicBezTo>
                  <a:cubicBezTo>
                    <a:pt x="5553" y="8734"/>
                    <a:pt x="5338" y="8463"/>
                    <a:pt x="5306" y="8332"/>
                  </a:cubicBezTo>
                  <a:lnTo>
                    <a:pt x="5306" y="8332"/>
                  </a:lnTo>
                  <a:cubicBezTo>
                    <a:pt x="5348" y="8504"/>
                    <a:pt x="5332" y="8514"/>
                    <a:pt x="5285" y="8530"/>
                  </a:cubicBezTo>
                  <a:cubicBezTo>
                    <a:pt x="5238" y="8546"/>
                    <a:pt x="5212" y="8572"/>
                    <a:pt x="5201" y="8666"/>
                  </a:cubicBezTo>
                  <a:cubicBezTo>
                    <a:pt x="5201" y="8686"/>
                    <a:pt x="5210" y="8816"/>
                    <a:pt x="5203" y="8816"/>
                  </a:cubicBezTo>
                  <a:cubicBezTo>
                    <a:pt x="5203" y="8816"/>
                    <a:pt x="5202" y="8815"/>
                    <a:pt x="5201" y="8813"/>
                  </a:cubicBezTo>
                  <a:cubicBezTo>
                    <a:pt x="5170" y="8750"/>
                    <a:pt x="5128" y="8687"/>
                    <a:pt x="5086" y="8630"/>
                  </a:cubicBezTo>
                  <a:cubicBezTo>
                    <a:pt x="5084" y="8629"/>
                    <a:pt x="5083" y="8629"/>
                    <a:pt x="5081" y="8629"/>
                  </a:cubicBezTo>
                  <a:cubicBezTo>
                    <a:pt x="5050" y="8629"/>
                    <a:pt x="5064" y="8735"/>
                    <a:pt x="5039" y="8745"/>
                  </a:cubicBezTo>
                  <a:lnTo>
                    <a:pt x="4939" y="8776"/>
                  </a:lnTo>
                  <a:cubicBezTo>
                    <a:pt x="4915" y="8740"/>
                    <a:pt x="4900" y="8725"/>
                    <a:pt x="4893" y="8725"/>
                  </a:cubicBezTo>
                  <a:cubicBezTo>
                    <a:pt x="4865" y="8725"/>
                    <a:pt x="4936" y="8935"/>
                    <a:pt x="4965" y="9018"/>
                  </a:cubicBezTo>
                  <a:cubicBezTo>
                    <a:pt x="5007" y="9149"/>
                    <a:pt x="4991" y="9170"/>
                    <a:pt x="4965" y="9180"/>
                  </a:cubicBezTo>
                  <a:cubicBezTo>
                    <a:pt x="4866" y="8923"/>
                    <a:pt x="4845" y="8839"/>
                    <a:pt x="4776" y="8839"/>
                  </a:cubicBezTo>
                  <a:cubicBezTo>
                    <a:pt x="4656" y="8839"/>
                    <a:pt x="4551" y="8902"/>
                    <a:pt x="4446" y="8923"/>
                  </a:cubicBezTo>
                  <a:cubicBezTo>
                    <a:pt x="4446" y="8923"/>
                    <a:pt x="4326" y="8923"/>
                    <a:pt x="4378" y="9023"/>
                  </a:cubicBezTo>
                  <a:cubicBezTo>
                    <a:pt x="4441" y="9153"/>
                    <a:pt x="4423" y="9191"/>
                    <a:pt x="4394" y="9191"/>
                  </a:cubicBezTo>
                  <a:cubicBezTo>
                    <a:pt x="4382" y="9191"/>
                    <a:pt x="4368" y="9184"/>
                    <a:pt x="4357" y="9175"/>
                  </a:cubicBezTo>
                  <a:cubicBezTo>
                    <a:pt x="4326" y="9138"/>
                    <a:pt x="4310" y="9028"/>
                    <a:pt x="4278" y="8976"/>
                  </a:cubicBezTo>
                  <a:cubicBezTo>
                    <a:pt x="4258" y="8947"/>
                    <a:pt x="4241" y="8944"/>
                    <a:pt x="4229" y="8944"/>
                  </a:cubicBezTo>
                  <a:cubicBezTo>
                    <a:pt x="4226" y="8944"/>
                    <a:pt x="4223" y="8944"/>
                    <a:pt x="4221" y="8944"/>
                  </a:cubicBezTo>
                  <a:cubicBezTo>
                    <a:pt x="4209" y="8944"/>
                    <a:pt x="4184" y="8933"/>
                    <a:pt x="4161" y="8933"/>
                  </a:cubicBezTo>
                  <a:cubicBezTo>
                    <a:pt x="4133" y="8933"/>
                    <a:pt x="4108" y="8949"/>
                    <a:pt x="4111" y="9018"/>
                  </a:cubicBezTo>
                  <a:cubicBezTo>
                    <a:pt x="4111" y="9133"/>
                    <a:pt x="4074" y="9054"/>
                    <a:pt x="4048" y="9112"/>
                  </a:cubicBezTo>
                  <a:cubicBezTo>
                    <a:pt x="4037" y="9180"/>
                    <a:pt x="4032" y="9254"/>
                    <a:pt x="4027" y="9327"/>
                  </a:cubicBezTo>
                  <a:cubicBezTo>
                    <a:pt x="4027" y="9327"/>
                    <a:pt x="3990" y="9201"/>
                    <a:pt x="3974" y="9170"/>
                  </a:cubicBezTo>
                  <a:cubicBezTo>
                    <a:pt x="3940" y="9092"/>
                    <a:pt x="3909" y="9061"/>
                    <a:pt x="3879" y="9061"/>
                  </a:cubicBezTo>
                  <a:cubicBezTo>
                    <a:pt x="3872" y="9061"/>
                    <a:pt x="3865" y="9062"/>
                    <a:pt x="3859" y="9065"/>
                  </a:cubicBezTo>
                  <a:cubicBezTo>
                    <a:pt x="3796" y="9081"/>
                    <a:pt x="3744" y="9112"/>
                    <a:pt x="3696" y="9154"/>
                  </a:cubicBezTo>
                  <a:cubicBezTo>
                    <a:pt x="3670" y="9185"/>
                    <a:pt x="3660" y="9269"/>
                    <a:pt x="3660" y="9406"/>
                  </a:cubicBezTo>
                  <a:cubicBezTo>
                    <a:pt x="3610" y="9591"/>
                    <a:pt x="3696" y="9850"/>
                    <a:pt x="3752" y="9850"/>
                  </a:cubicBezTo>
                  <a:cubicBezTo>
                    <a:pt x="3784" y="9850"/>
                    <a:pt x="3805" y="9768"/>
                    <a:pt x="3788" y="9545"/>
                  </a:cubicBezTo>
                  <a:lnTo>
                    <a:pt x="3788" y="9545"/>
                  </a:lnTo>
                  <a:cubicBezTo>
                    <a:pt x="3807" y="9683"/>
                    <a:pt x="3956" y="9641"/>
                    <a:pt x="4006" y="9825"/>
                  </a:cubicBezTo>
                  <a:cubicBezTo>
                    <a:pt x="4018" y="9871"/>
                    <a:pt x="4026" y="9888"/>
                    <a:pt x="4031" y="9888"/>
                  </a:cubicBezTo>
                  <a:cubicBezTo>
                    <a:pt x="4042" y="9888"/>
                    <a:pt x="4046" y="9823"/>
                    <a:pt x="4063" y="9788"/>
                  </a:cubicBezTo>
                  <a:cubicBezTo>
                    <a:pt x="4084" y="9736"/>
                    <a:pt x="4126" y="9757"/>
                    <a:pt x="4153" y="9725"/>
                  </a:cubicBezTo>
                  <a:cubicBezTo>
                    <a:pt x="4255" y="9615"/>
                    <a:pt x="4373" y="9588"/>
                    <a:pt x="4496" y="9588"/>
                  </a:cubicBezTo>
                  <a:cubicBezTo>
                    <a:pt x="4537" y="9588"/>
                    <a:pt x="4578" y="9590"/>
                    <a:pt x="4619" y="9594"/>
                  </a:cubicBezTo>
                  <a:cubicBezTo>
                    <a:pt x="4673" y="9601"/>
                    <a:pt x="4757" y="9646"/>
                    <a:pt x="4816" y="9646"/>
                  </a:cubicBezTo>
                  <a:cubicBezTo>
                    <a:pt x="4890" y="9646"/>
                    <a:pt x="4926" y="9577"/>
                    <a:pt x="4818" y="9280"/>
                  </a:cubicBezTo>
                  <a:cubicBezTo>
                    <a:pt x="4809" y="9252"/>
                    <a:pt x="4718" y="8969"/>
                    <a:pt x="4731" y="8969"/>
                  </a:cubicBezTo>
                  <a:lnTo>
                    <a:pt x="4731" y="8969"/>
                  </a:lnTo>
                  <a:cubicBezTo>
                    <a:pt x="4733" y="8969"/>
                    <a:pt x="4737" y="8976"/>
                    <a:pt x="4745" y="8991"/>
                  </a:cubicBezTo>
                  <a:cubicBezTo>
                    <a:pt x="4803" y="9101"/>
                    <a:pt x="4855" y="9217"/>
                    <a:pt x="4902" y="9332"/>
                  </a:cubicBezTo>
                  <a:lnTo>
                    <a:pt x="5185" y="9998"/>
                  </a:lnTo>
                  <a:cubicBezTo>
                    <a:pt x="5185" y="9967"/>
                    <a:pt x="5154" y="9914"/>
                    <a:pt x="5164" y="9877"/>
                  </a:cubicBezTo>
                  <a:cubicBezTo>
                    <a:pt x="5164" y="9846"/>
                    <a:pt x="5185" y="9825"/>
                    <a:pt x="5212" y="9815"/>
                  </a:cubicBezTo>
                  <a:cubicBezTo>
                    <a:pt x="5220" y="9812"/>
                    <a:pt x="5229" y="9809"/>
                    <a:pt x="5240" y="9809"/>
                  </a:cubicBezTo>
                  <a:cubicBezTo>
                    <a:pt x="5272" y="9809"/>
                    <a:pt x="5313" y="9833"/>
                    <a:pt x="5364" y="9961"/>
                  </a:cubicBezTo>
                  <a:cubicBezTo>
                    <a:pt x="5238" y="9642"/>
                    <a:pt x="5400" y="9851"/>
                    <a:pt x="5316" y="9589"/>
                  </a:cubicBezTo>
                  <a:cubicBezTo>
                    <a:pt x="5282" y="9485"/>
                    <a:pt x="5224" y="9290"/>
                    <a:pt x="5251" y="9290"/>
                  </a:cubicBezTo>
                  <a:cubicBezTo>
                    <a:pt x="5260" y="9290"/>
                    <a:pt x="5280" y="9315"/>
                    <a:pt x="5316" y="9379"/>
                  </a:cubicBezTo>
                  <a:cubicBezTo>
                    <a:pt x="5379" y="9489"/>
                    <a:pt x="5416" y="9626"/>
                    <a:pt x="5484" y="9715"/>
                  </a:cubicBezTo>
                  <a:cubicBezTo>
                    <a:pt x="5502" y="9737"/>
                    <a:pt x="5517" y="9749"/>
                    <a:pt x="5526" y="9749"/>
                  </a:cubicBezTo>
                  <a:cubicBezTo>
                    <a:pt x="5542" y="9749"/>
                    <a:pt x="5544" y="9715"/>
                    <a:pt x="5521" y="9636"/>
                  </a:cubicBezTo>
                  <a:cubicBezTo>
                    <a:pt x="5494" y="9549"/>
                    <a:pt x="5498" y="9544"/>
                    <a:pt x="5516" y="9544"/>
                  </a:cubicBezTo>
                  <a:cubicBezTo>
                    <a:pt x="5518" y="9544"/>
                    <a:pt x="5521" y="9544"/>
                    <a:pt x="5523" y="9544"/>
                  </a:cubicBezTo>
                  <a:cubicBezTo>
                    <a:pt x="5529" y="9544"/>
                    <a:pt x="5535" y="9544"/>
                    <a:pt x="5542" y="9542"/>
                  </a:cubicBezTo>
                  <a:cubicBezTo>
                    <a:pt x="5542" y="9542"/>
                    <a:pt x="5543" y="9542"/>
                    <a:pt x="5543" y="9542"/>
                  </a:cubicBezTo>
                  <a:cubicBezTo>
                    <a:pt x="5559" y="9542"/>
                    <a:pt x="5579" y="9622"/>
                    <a:pt x="5605" y="9678"/>
                  </a:cubicBezTo>
                  <a:cubicBezTo>
                    <a:pt x="5627" y="9720"/>
                    <a:pt x="5642" y="9737"/>
                    <a:pt x="5652" y="9737"/>
                  </a:cubicBezTo>
                  <a:cubicBezTo>
                    <a:pt x="5685" y="9737"/>
                    <a:pt x="5669" y="9561"/>
                    <a:pt x="5711" y="9561"/>
                  </a:cubicBezTo>
                  <a:cubicBezTo>
                    <a:pt x="5723" y="9561"/>
                    <a:pt x="5739" y="9575"/>
                    <a:pt x="5762" y="9610"/>
                  </a:cubicBezTo>
                  <a:cubicBezTo>
                    <a:pt x="5796" y="9600"/>
                    <a:pt x="5732" y="9304"/>
                    <a:pt x="5750" y="9304"/>
                  </a:cubicBezTo>
                  <a:lnTo>
                    <a:pt x="5750" y="9304"/>
                  </a:lnTo>
                  <a:cubicBezTo>
                    <a:pt x="5752" y="9304"/>
                    <a:pt x="5754" y="9306"/>
                    <a:pt x="5757" y="9311"/>
                  </a:cubicBezTo>
                  <a:cubicBezTo>
                    <a:pt x="5772" y="9341"/>
                    <a:pt x="5859" y="9529"/>
                    <a:pt x="5871" y="9529"/>
                  </a:cubicBezTo>
                  <a:cubicBezTo>
                    <a:pt x="5872" y="9529"/>
                    <a:pt x="5872" y="9528"/>
                    <a:pt x="5872" y="9526"/>
                  </a:cubicBezTo>
                  <a:cubicBezTo>
                    <a:pt x="5878" y="9468"/>
                    <a:pt x="5809" y="9322"/>
                    <a:pt x="5804" y="9243"/>
                  </a:cubicBezTo>
                  <a:lnTo>
                    <a:pt x="5804" y="9243"/>
                  </a:lnTo>
                  <a:lnTo>
                    <a:pt x="5988" y="9626"/>
                  </a:lnTo>
                  <a:cubicBezTo>
                    <a:pt x="5951" y="9476"/>
                    <a:pt x="5933" y="9357"/>
                    <a:pt x="5976" y="9357"/>
                  </a:cubicBezTo>
                  <a:cubicBezTo>
                    <a:pt x="5988" y="9357"/>
                    <a:pt x="6006" y="9367"/>
                    <a:pt x="6030" y="9390"/>
                  </a:cubicBezTo>
                  <a:cubicBezTo>
                    <a:pt x="6068" y="9428"/>
                    <a:pt x="6107" y="9464"/>
                    <a:pt x="6134" y="9464"/>
                  </a:cubicBezTo>
                  <a:cubicBezTo>
                    <a:pt x="6140" y="9464"/>
                    <a:pt x="6145" y="9462"/>
                    <a:pt x="6150" y="9458"/>
                  </a:cubicBezTo>
                  <a:cubicBezTo>
                    <a:pt x="6150" y="9458"/>
                    <a:pt x="6160" y="9363"/>
                    <a:pt x="6133" y="9363"/>
                  </a:cubicBezTo>
                  <a:cubicBezTo>
                    <a:pt x="6132" y="9363"/>
                    <a:pt x="6131" y="9363"/>
                    <a:pt x="6130" y="9363"/>
                  </a:cubicBezTo>
                  <a:lnTo>
                    <a:pt x="6130" y="9363"/>
                  </a:lnTo>
                  <a:lnTo>
                    <a:pt x="6197" y="9343"/>
                  </a:lnTo>
                  <a:cubicBezTo>
                    <a:pt x="6245" y="9327"/>
                    <a:pt x="6203" y="9327"/>
                    <a:pt x="6187" y="9222"/>
                  </a:cubicBezTo>
                  <a:cubicBezTo>
                    <a:pt x="6185" y="9206"/>
                    <a:pt x="6189" y="9199"/>
                    <a:pt x="6199" y="9199"/>
                  </a:cubicBezTo>
                  <a:cubicBezTo>
                    <a:pt x="6232" y="9199"/>
                    <a:pt x="6319" y="9278"/>
                    <a:pt x="6339" y="9290"/>
                  </a:cubicBezTo>
                  <a:cubicBezTo>
                    <a:pt x="6351" y="9295"/>
                    <a:pt x="6378" y="9307"/>
                    <a:pt x="6401" y="9307"/>
                  </a:cubicBezTo>
                  <a:cubicBezTo>
                    <a:pt x="6426" y="9307"/>
                    <a:pt x="6447" y="9293"/>
                    <a:pt x="6439" y="9238"/>
                  </a:cubicBezTo>
                  <a:cubicBezTo>
                    <a:pt x="6431" y="9178"/>
                    <a:pt x="6373" y="9037"/>
                    <a:pt x="6391" y="9037"/>
                  </a:cubicBezTo>
                  <a:cubicBezTo>
                    <a:pt x="6399" y="9037"/>
                    <a:pt x="6418" y="9060"/>
                    <a:pt x="6459" y="9122"/>
                  </a:cubicBezTo>
                  <a:cubicBezTo>
                    <a:pt x="6505" y="9207"/>
                    <a:pt x="6558" y="9271"/>
                    <a:pt x="6575" y="9271"/>
                  </a:cubicBezTo>
                  <a:cubicBezTo>
                    <a:pt x="6590" y="9271"/>
                    <a:pt x="6580" y="9225"/>
                    <a:pt x="6517" y="9107"/>
                  </a:cubicBezTo>
                  <a:cubicBezTo>
                    <a:pt x="6459" y="8952"/>
                    <a:pt x="6448" y="8869"/>
                    <a:pt x="6474" y="8869"/>
                  </a:cubicBezTo>
                  <a:cubicBezTo>
                    <a:pt x="6487" y="8869"/>
                    <a:pt x="6511" y="8892"/>
                    <a:pt x="6543" y="8939"/>
                  </a:cubicBezTo>
                  <a:cubicBezTo>
                    <a:pt x="6595" y="9010"/>
                    <a:pt x="6643" y="9131"/>
                    <a:pt x="6670" y="9131"/>
                  </a:cubicBezTo>
                  <a:cubicBezTo>
                    <a:pt x="6679" y="9131"/>
                    <a:pt x="6686" y="9118"/>
                    <a:pt x="6690" y="9086"/>
                  </a:cubicBezTo>
                  <a:cubicBezTo>
                    <a:pt x="6690" y="9071"/>
                    <a:pt x="6668" y="8813"/>
                    <a:pt x="6681" y="8813"/>
                  </a:cubicBezTo>
                  <a:lnTo>
                    <a:pt x="6681" y="8813"/>
                  </a:lnTo>
                  <a:cubicBezTo>
                    <a:pt x="6682" y="8813"/>
                    <a:pt x="6683" y="8815"/>
                    <a:pt x="6685" y="8818"/>
                  </a:cubicBezTo>
                  <a:cubicBezTo>
                    <a:pt x="6706" y="8866"/>
                    <a:pt x="6711" y="9028"/>
                    <a:pt x="6758" y="9091"/>
                  </a:cubicBezTo>
                  <a:cubicBezTo>
                    <a:pt x="6765" y="9099"/>
                    <a:pt x="6770" y="9102"/>
                    <a:pt x="6774" y="9102"/>
                  </a:cubicBezTo>
                  <a:cubicBezTo>
                    <a:pt x="6805" y="9102"/>
                    <a:pt x="6785" y="8928"/>
                    <a:pt x="6785" y="8887"/>
                  </a:cubicBezTo>
                  <a:cubicBezTo>
                    <a:pt x="6798" y="8882"/>
                    <a:pt x="6812" y="8874"/>
                    <a:pt x="6829" y="8874"/>
                  </a:cubicBezTo>
                  <a:cubicBezTo>
                    <a:pt x="6851" y="8874"/>
                    <a:pt x="6877" y="8887"/>
                    <a:pt x="6916" y="8934"/>
                  </a:cubicBezTo>
                  <a:cubicBezTo>
                    <a:pt x="6974" y="9007"/>
                    <a:pt x="7005" y="9039"/>
                    <a:pt x="7039" y="9039"/>
                  </a:cubicBezTo>
                  <a:cubicBezTo>
                    <a:pt x="7042" y="9039"/>
                    <a:pt x="7044" y="9039"/>
                    <a:pt x="7047" y="9039"/>
                  </a:cubicBezTo>
                  <a:cubicBezTo>
                    <a:pt x="7083" y="9039"/>
                    <a:pt x="7120" y="9012"/>
                    <a:pt x="7136" y="8944"/>
                  </a:cubicBezTo>
                  <a:cubicBezTo>
                    <a:pt x="7147" y="8894"/>
                    <a:pt x="7125" y="8788"/>
                    <a:pt x="7143" y="8788"/>
                  </a:cubicBezTo>
                  <a:cubicBezTo>
                    <a:pt x="7150" y="8788"/>
                    <a:pt x="7162" y="8803"/>
                    <a:pt x="7183" y="8839"/>
                  </a:cubicBezTo>
                  <a:cubicBezTo>
                    <a:pt x="7243" y="8945"/>
                    <a:pt x="7291" y="8992"/>
                    <a:pt x="7324" y="8992"/>
                  </a:cubicBezTo>
                  <a:cubicBezTo>
                    <a:pt x="7340" y="8992"/>
                    <a:pt x="7353" y="8981"/>
                    <a:pt x="7361" y="8960"/>
                  </a:cubicBezTo>
                  <a:cubicBezTo>
                    <a:pt x="7377" y="8924"/>
                    <a:pt x="7318" y="8785"/>
                    <a:pt x="7281" y="8686"/>
                  </a:cubicBezTo>
                  <a:lnTo>
                    <a:pt x="7281" y="8686"/>
                  </a:lnTo>
                  <a:cubicBezTo>
                    <a:pt x="7339" y="8843"/>
                    <a:pt x="7389" y="8900"/>
                    <a:pt x="7422" y="8900"/>
                  </a:cubicBezTo>
                  <a:cubicBezTo>
                    <a:pt x="7462" y="8900"/>
                    <a:pt x="7480" y="8818"/>
                    <a:pt x="7466" y="8724"/>
                  </a:cubicBezTo>
                  <a:cubicBezTo>
                    <a:pt x="7458" y="8677"/>
                    <a:pt x="7464" y="8651"/>
                    <a:pt x="7478" y="8651"/>
                  </a:cubicBezTo>
                  <a:cubicBezTo>
                    <a:pt x="7492" y="8651"/>
                    <a:pt x="7516" y="8677"/>
                    <a:pt x="7545" y="8734"/>
                  </a:cubicBezTo>
                  <a:cubicBezTo>
                    <a:pt x="7587" y="8808"/>
                    <a:pt x="7571" y="8866"/>
                    <a:pt x="7618" y="8928"/>
                  </a:cubicBezTo>
                  <a:cubicBezTo>
                    <a:pt x="7627" y="8943"/>
                    <a:pt x="7633" y="8949"/>
                    <a:pt x="7637" y="8949"/>
                  </a:cubicBezTo>
                  <a:cubicBezTo>
                    <a:pt x="7652" y="8949"/>
                    <a:pt x="7639" y="8868"/>
                    <a:pt x="7639" y="8839"/>
                  </a:cubicBezTo>
                  <a:cubicBezTo>
                    <a:pt x="7639" y="8798"/>
                    <a:pt x="7651" y="8776"/>
                    <a:pt x="7670" y="8776"/>
                  </a:cubicBezTo>
                  <a:cubicBezTo>
                    <a:pt x="7691" y="8776"/>
                    <a:pt x="7720" y="8799"/>
                    <a:pt x="7755" y="8850"/>
                  </a:cubicBezTo>
                  <a:cubicBezTo>
                    <a:pt x="7774" y="8904"/>
                    <a:pt x="7785" y="8924"/>
                    <a:pt x="7791" y="8924"/>
                  </a:cubicBezTo>
                  <a:cubicBezTo>
                    <a:pt x="7808" y="8924"/>
                    <a:pt x="7778" y="8742"/>
                    <a:pt x="7786" y="8719"/>
                  </a:cubicBezTo>
                  <a:cubicBezTo>
                    <a:pt x="7812" y="8656"/>
                    <a:pt x="7907" y="8740"/>
                    <a:pt x="7901" y="8609"/>
                  </a:cubicBezTo>
                  <a:cubicBezTo>
                    <a:pt x="7898" y="8533"/>
                    <a:pt x="7924" y="8512"/>
                    <a:pt x="7957" y="8512"/>
                  </a:cubicBezTo>
                  <a:cubicBezTo>
                    <a:pt x="7974" y="8512"/>
                    <a:pt x="7993" y="8517"/>
                    <a:pt x="8011" y="8525"/>
                  </a:cubicBezTo>
                  <a:cubicBezTo>
                    <a:pt x="8040" y="8536"/>
                    <a:pt x="8091" y="8568"/>
                    <a:pt x="8128" y="8568"/>
                  </a:cubicBezTo>
                  <a:cubicBezTo>
                    <a:pt x="8159" y="8568"/>
                    <a:pt x="8181" y="8546"/>
                    <a:pt x="8174" y="8472"/>
                  </a:cubicBezTo>
                  <a:cubicBezTo>
                    <a:pt x="8173" y="8464"/>
                    <a:pt x="8174" y="8461"/>
                    <a:pt x="8177" y="8461"/>
                  </a:cubicBezTo>
                  <a:cubicBezTo>
                    <a:pt x="8194" y="8461"/>
                    <a:pt x="8267" y="8597"/>
                    <a:pt x="8295" y="8619"/>
                  </a:cubicBezTo>
                  <a:cubicBezTo>
                    <a:pt x="8302" y="8628"/>
                    <a:pt x="8308" y="8631"/>
                    <a:pt x="8312" y="8631"/>
                  </a:cubicBezTo>
                  <a:cubicBezTo>
                    <a:pt x="8331" y="8631"/>
                    <a:pt x="8310" y="8539"/>
                    <a:pt x="8336" y="8530"/>
                  </a:cubicBezTo>
                  <a:cubicBezTo>
                    <a:pt x="8368" y="8519"/>
                    <a:pt x="8415" y="8525"/>
                    <a:pt x="8436" y="8483"/>
                  </a:cubicBezTo>
                  <a:cubicBezTo>
                    <a:pt x="8452" y="8452"/>
                    <a:pt x="8424" y="8371"/>
                    <a:pt x="8443" y="8371"/>
                  </a:cubicBezTo>
                  <a:cubicBezTo>
                    <a:pt x="8450" y="8371"/>
                    <a:pt x="8462" y="8380"/>
                    <a:pt x="8483" y="8404"/>
                  </a:cubicBezTo>
                  <a:cubicBezTo>
                    <a:pt x="8525" y="8454"/>
                    <a:pt x="8586" y="8514"/>
                    <a:pt x="8617" y="8514"/>
                  </a:cubicBezTo>
                  <a:cubicBezTo>
                    <a:pt x="8648" y="8514"/>
                    <a:pt x="8651" y="8454"/>
                    <a:pt x="8578" y="8263"/>
                  </a:cubicBezTo>
                  <a:lnTo>
                    <a:pt x="8578" y="8263"/>
                  </a:lnTo>
                  <a:cubicBezTo>
                    <a:pt x="8642" y="8429"/>
                    <a:pt x="8711" y="8488"/>
                    <a:pt x="8768" y="8488"/>
                  </a:cubicBezTo>
                  <a:cubicBezTo>
                    <a:pt x="8846" y="8488"/>
                    <a:pt x="8901" y="8378"/>
                    <a:pt x="8892" y="8278"/>
                  </a:cubicBezTo>
                  <a:cubicBezTo>
                    <a:pt x="8891" y="8263"/>
                    <a:pt x="8892" y="8256"/>
                    <a:pt x="8897" y="8256"/>
                  </a:cubicBezTo>
                  <a:cubicBezTo>
                    <a:pt x="8925" y="8256"/>
                    <a:pt x="9048" y="8486"/>
                    <a:pt x="9081" y="8486"/>
                  </a:cubicBezTo>
                  <a:cubicBezTo>
                    <a:pt x="9094" y="8486"/>
                    <a:pt x="9094" y="8453"/>
                    <a:pt x="9071" y="8362"/>
                  </a:cubicBezTo>
                  <a:cubicBezTo>
                    <a:pt x="9044" y="8240"/>
                    <a:pt x="9000" y="8097"/>
                    <a:pt x="9024" y="8097"/>
                  </a:cubicBezTo>
                  <a:cubicBezTo>
                    <a:pt x="9032" y="8097"/>
                    <a:pt x="9050" y="8116"/>
                    <a:pt x="9081" y="8163"/>
                  </a:cubicBezTo>
                  <a:cubicBezTo>
                    <a:pt x="9090" y="8158"/>
                    <a:pt x="9159" y="8120"/>
                    <a:pt x="9162" y="8093"/>
                  </a:cubicBezTo>
                  <a:lnTo>
                    <a:pt x="9162" y="8093"/>
                  </a:lnTo>
                  <a:cubicBezTo>
                    <a:pt x="9167" y="8122"/>
                    <a:pt x="9175" y="8205"/>
                    <a:pt x="9212" y="8242"/>
                  </a:cubicBezTo>
                  <a:cubicBezTo>
                    <a:pt x="9224" y="8254"/>
                    <a:pt x="9233" y="8258"/>
                    <a:pt x="9241" y="8258"/>
                  </a:cubicBezTo>
                  <a:cubicBezTo>
                    <a:pt x="9257" y="8258"/>
                    <a:pt x="9266" y="8240"/>
                    <a:pt x="9280" y="8236"/>
                  </a:cubicBezTo>
                  <a:cubicBezTo>
                    <a:pt x="9283" y="8235"/>
                    <a:pt x="9286" y="8235"/>
                    <a:pt x="9289" y="8235"/>
                  </a:cubicBezTo>
                  <a:cubicBezTo>
                    <a:pt x="9336" y="8235"/>
                    <a:pt x="9418" y="8320"/>
                    <a:pt x="9464" y="8320"/>
                  </a:cubicBezTo>
                  <a:cubicBezTo>
                    <a:pt x="9472" y="8320"/>
                    <a:pt x="9479" y="8317"/>
                    <a:pt x="9485" y="8310"/>
                  </a:cubicBezTo>
                  <a:cubicBezTo>
                    <a:pt x="9401" y="8226"/>
                    <a:pt x="9249" y="7885"/>
                    <a:pt x="9223" y="7707"/>
                  </a:cubicBezTo>
                  <a:cubicBezTo>
                    <a:pt x="9224" y="7706"/>
                    <a:pt x="9225" y="7706"/>
                    <a:pt x="9227" y="7706"/>
                  </a:cubicBezTo>
                  <a:cubicBezTo>
                    <a:pt x="9274" y="7706"/>
                    <a:pt x="9339" y="7950"/>
                    <a:pt x="9364" y="8032"/>
                  </a:cubicBezTo>
                  <a:cubicBezTo>
                    <a:pt x="9381" y="8081"/>
                    <a:pt x="9395" y="8096"/>
                    <a:pt x="9408" y="8096"/>
                  </a:cubicBezTo>
                  <a:cubicBezTo>
                    <a:pt x="9428" y="8096"/>
                    <a:pt x="9444" y="8057"/>
                    <a:pt x="9459" y="8057"/>
                  </a:cubicBezTo>
                  <a:cubicBezTo>
                    <a:pt x="9461" y="8057"/>
                    <a:pt x="9462" y="8057"/>
                    <a:pt x="9464" y="8058"/>
                  </a:cubicBezTo>
                  <a:cubicBezTo>
                    <a:pt x="9491" y="8072"/>
                    <a:pt x="9579" y="8224"/>
                    <a:pt x="9594" y="8224"/>
                  </a:cubicBezTo>
                  <a:cubicBezTo>
                    <a:pt x="9597" y="8224"/>
                    <a:pt x="9597" y="8220"/>
                    <a:pt x="9595" y="8210"/>
                  </a:cubicBezTo>
                  <a:cubicBezTo>
                    <a:pt x="9581" y="8141"/>
                    <a:pt x="9551" y="8042"/>
                    <a:pt x="9576" y="8042"/>
                  </a:cubicBezTo>
                  <a:cubicBezTo>
                    <a:pt x="9580" y="8042"/>
                    <a:pt x="9584" y="8044"/>
                    <a:pt x="9590" y="8048"/>
                  </a:cubicBezTo>
                  <a:cubicBezTo>
                    <a:pt x="9655" y="8098"/>
                    <a:pt x="9730" y="8211"/>
                    <a:pt x="9782" y="8211"/>
                  </a:cubicBezTo>
                  <a:cubicBezTo>
                    <a:pt x="9784" y="8211"/>
                    <a:pt x="9787" y="8211"/>
                    <a:pt x="9789" y="8210"/>
                  </a:cubicBezTo>
                  <a:cubicBezTo>
                    <a:pt x="9705" y="8079"/>
                    <a:pt x="9930" y="8048"/>
                    <a:pt x="9941" y="8006"/>
                  </a:cubicBezTo>
                  <a:cubicBezTo>
                    <a:pt x="9946" y="7974"/>
                    <a:pt x="9831" y="7770"/>
                    <a:pt x="9826" y="7675"/>
                  </a:cubicBezTo>
                  <a:cubicBezTo>
                    <a:pt x="9824" y="7658"/>
                    <a:pt x="9826" y="7650"/>
                    <a:pt x="9830" y="7650"/>
                  </a:cubicBezTo>
                  <a:cubicBezTo>
                    <a:pt x="9854" y="7650"/>
                    <a:pt x="9960" y="7906"/>
                    <a:pt x="9983" y="7969"/>
                  </a:cubicBezTo>
                  <a:cubicBezTo>
                    <a:pt x="9961" y="7905"/>
                    <a:pt x="9929" y="7787"/>
                    <a:pt x="9947" y="7787"/>
                  </a:cubicBezTo>
                  <a:cubicBezTo>
                    <a:pt x="9951" y="7787"/>
                    <a:pt x="9958" y="7793"/>
                    <a:pt x="9967" y="7806"/>
                  </a:cubicBezTo>
                  <a:cubicBezTo>
                    <a:pt x="10020" y="7875"/>
                    <a:pt x="10061" y="8021"/>
                    <a:pt x="10098" y="8063"/>
                  </a:cubicBezTo>
                  <a:cubicBezTo>
                    <a:pt x="10099" y="8064"/>
                    <a:pt x="10100" y="8065"/>
                    <a:pt x="10100" y="8065"/>
                  </a:cubicBezTo>
                  <a:cubicBezTo>
                    <a:pt x="10116" y="8065"/>
                    <a:pt x="10024" y="7763"/>
                    <a:pt x="10062" y="7763"/>
                  </a:cubicBezTo>
                  <a:cubicBezTo>
                    <a:pt x="10063" y="7763"/>
                    <a:pt x="10065" y="7764"/>
                    <a:pt x="10067" y="7764"/>
                  </a:cubicBezTo>
                  <a:cubicBezTo>
                    <a:pt x="10075" y="7769"/>
                    <a:pt x="10190" y="7952"/>
                    <a:pt x="10206" y="7952"/>
                  </a:cubicBezTo>
                  <a:cubicBezTo>
                    <a:pt x="10210" y="7952"/>
                    <a:pt x="10208" y="7942"/>
                    <a:pt x="10198" y="7917"/>
                  </a:cubicBezTo>
                  <a:cubicBezTo>
                    <a:pt x="10166" y="7838"/>
                    <a:pt x="10114" y="7780"/>
                    <a:pt x="10119" y="7712"/>
                  </a:cubicBezTo>
                  <a:cubicBezTo>
                    <a:pt x="10119" y="7700"/>
                    <a:pt x="10124" y="7691"/>
                    <a:pt x="10133" y="7691"/>
                  </a:cubicBezTo>
                  <a:cubicBezTo>
                    <a:pt x="10139" y="7691"/>
                    <a:pt x="10147" y="7696"/>
                    <a:pt x="10156" y="7707"/>
                  </a:cubicBezTo>
                  <a:cubicBezTo>
                    <a:pt x="10208" y="7780"/>
                    <a:pt x="10271" y="8037"/>
                    <a:pt x="10313" y="8042"/>
                  </a:cubicBezTo>
                  <a:cubicBezTo>
                    <a:pt x="10320" y="8044"/>
                    <a:pt x="10328" y="8045"/>
                    <a:pt x="10335" y="8045"/>
                  </a:cubicBezTo>
                  <a:cubicBezTo>
                    <a:pt x="10357" y="8045"/>
                    <a:pt x="10379" y="8037"/>
                    <a:pt x="10387" y="8006"/>
                  </a:cubicBezTo>
                  <a:cubicBezTo>
                    <a:pt x="10387" y="7969"/>
                    <a:pt x="10376" y="7927"/>
                    <a:pt x="10366" y="7890"/>
                  </a:cubicBezTo>
                  <a:cubicBezTo>
                    <a:pt x="10413" y="7880"/>
                    <a:pt x="10465" y="7880"/>
                    <a:pt x="10497" y="7833"/>
                  </a:cubicBezTo>
                  <a:cubicBezTo>
                    <a:pt x="10528" y="7785"/>
                    <a:pt x="10497" y="7665"/>
                    <a:pt x="10413" y="7602"/>
                  </a:cubicBezTo>
                  <a:cubicBezTo>
                    <a:pt x="10428" y="7598"/>
                    <a:pt x="10442" y="7592"/>
                    <a:pt x="10459" y="7592"/>
                  </a:cubicBezTo>
                  <a:cubicBezTo>
                    <a:pt x="10487" y="7592"/>
                    <a:pt x="10522" y="7611"/>
                    <a:pt x="10575" y="7691"/>
                  </a:cubicBezTo>
                  <a:cubicBezTo>
                    <a:pt x="10622" y="7764"/>
                    <a:pt x="10691" y="7869"/>
                    <a:pt x="10722" y="7869"/>
                  </a:cubicBezTo>
                  <a:cubicBezTo>
                    <a:pt x="10733" y="7869"/>
                    <a:pt x="10739" y="7855"/>
                    <a:pt x="10738" y="7822"/>
                  </a:cubicBezTo>
                  <a:cubicBezTo>
                    <a:pt x="10733" y="7728"/>
                    <a:pt x="10712" y="7670"/>
                    <a:pt x="10743" y="7639"/>
                  </a:cubicBezTo>
                  <a:cubicBezTo>
                    <a:pt x="10748" y="7637"/>
                    <a:pt x="10756" y="7637"/>
                    <a:pt x="10764" y="7637"/>
                  </a:cubicBezTo>
                  <a:lnTo>
                    <a:pt x="10764" y="7637"/>
                  </a:lnTo>
                  <a:cubicBezTo>
                    <a:pt x="10780" y="7637"/>
                    <a:pt x="10797" y="7637"/>
                    <a:pt x="10801" y="7623"/>
                  </a:cubicBezTo>
                  <a:cubicBezTo>
                    <a:pt x="10785" y="7586"/>
                    <a:pt x="10775" y="7550"/>
                    <a:pt x="10769" y="7513"/>
                  </a:cubicBezTo>
                  <a:cubicBezTo>
                    <a:pt x="10775" y="7424"/>
                    <a:pt x="10858" y="7481"/>
                    <a:pt x="10874" y="7418"/>
                  </a:cubicBezTo>
                  <a:cubicBezTo>
                    <a:pt x="10888" y="7377"/>
                    <a:pt x="10888" y="7308"/>
                    <a:pt x="10911" y="7308"/>
                  </a:cubicBezTo>
                  <a:cubicBezTo>
                    <a:pt x="10922" y="7308"/>
                    <a:pt x="10940" y="7326"/>
                    <a:pt x="10969" y="7377"/>
                  </a:cubicBezTo>
                  <a:cubicBezTo>
                    <a:pt x="10989" y="7410"/>
                    <a:pt x="11014" y="7425"/>
                    <a:pt x="11035" y="7425"/>
                  </a:cubicBezTo>
                  <a:cubicBezTo>
                    <a:pt x="11068" y="7425"/>
                    <a:pt x="11091" y="7390"/>
                    <a:pt x="11079" y="7329"/>
                  </a:cubicBezTo>
                  <a:cubicBezTo>
                    <a:pt x="11063" y="7256"/>
                    <a:pt x="11021" y="7198"/>
                    <a:pt x="10958" y="7162"/>
                  </a:cubicBezTo>
                  <a:cubicBezTo>
                    <a:pt x="10970" y="7157"/>
                    <a:pt x="10982" y="7151"/>
                    <a:pt x="10996" y="7151"/>
                  </a:cubicBezTo>
                  <a:cubicBezTo>
                    <a:pt x="11013" y="7151"/>
                    <a:pt x="11032" y="7159"/>
                    <a:pt x="11058" y="7188"/>
                  </a:cubicBezTo>
                  <a:cubicBezTo>
                    <a:pt x="11105" y="7240"/>
                    <a:pt x="11152" y="7324"/>
                    <a:pt x="11189" y="7345"/>
                  </a:cubicBezTo>
                  <a:cubicBezTo>
                    <a:pt x="11195" y="7349"/>
                    <a:pt x="11201" y="7350"/>
                    <a:pt x="11205" y="7350"/>
                  </a:cubicBezTo>
                  <a:cubicBezTo>
                    <a:pt x="11239" y="7350"/>
                    <a:pt x="11223" y="7262"/>
                    <a:pt x="11249" y="7262"/>
                  </a:cubicBezTo>
                  <a:cubicBezTo>
                    <a:pt x="11255" y="7262"/>
                    <a:pt x="11264" y="7268"/>
                    <a:pt x="11278" y="7282"/>
                  </a:cubicBezTo>
                  <a:cubicBezTo>
                    <a:pt x="11301" y="7301"/>
                    <a:pt x="11406" y="7485"/>
                    <a:pt x="11427" y="7485"/>
                  </a:cubicBezTo>
                  <a:cubicBezTo>
                    <a:pt x="11435" y="7485"/>
                    <a:pt x="11431" y="7461"/>
                    <a:pt x="11409" y="7397"/>
                  </a:cubicBezTo>
                  <a:cubicBezTo>
                    <a:pt x="11372" y="7282"/>
                    <a:pt x="11312" y="7106"/>
                    <a:pt x="11339" y="7106"/>
                  </a:cubicBezTo>
                  <a:cubicBezTo>
                    <a:pt x="11346" y="7106"/>
                    <a:pt x="11360" y="7119"/>
                    <a:pt x="11383" y="7151"/>
                  </a:cubicBezTo>
                  <a:cubicBezTo>
                    <a:pt x="11451" y="7235"/>
                    <a:pt x="11488" y="7329"/>
                    <a:pt x="11545" y="7361"/>
                  </a:cubicBezTo>
                  <a:cubicBezTo>
                    <a:pt x="11552" y="7368"/>
                    <a:pt x="11578" y="7376"/>
                    <a:pt x="11602" y="7376"/>
                  </a:cubicBezTo>
                  <a:cubicBezTo>
                    <a:pt x="11634" y="7376"/>
                    <a:pt x="11663" y="7362"/>
                    <a:pt x="11645" y="7308"/>
                  </a:cubicBezTo>
                  <a:cubicBezTo>
                    <a:pt x="11620" y="7248"/>
                    <a:pt x="11489" y="6982"/>
                    <a:pt x="11538" y="6982"/>
                  </a:cubicBezTo>
                  <a:cubicBezTo>
                    <a:pt x="11540" y="6982"/>
                    <a:pt x="11542" y="6982"/>
                    <a:pt x="11545" y="6983"/>
                  </a:cubicBezTo>
                  <a:cubicBezTo>
                    <a:pt x="11592" y="6999"/>
                    <a:pt x="11634" y="7183"/>
                    <a:pt x="11687" y="7272"/>
                  </a:cubicBezTo>
                  <a:lnTo>
                    <a:pt x="11634" y="7009"/>
                  </a:lnTo>
                  <a:cubicBezTo>
                    <a:pt x="11628" y="6966"/>
                    <a:pt x="11629" y="6948"/>
                    <a:pt x="11635" y="6948"/>
                  </a:cubicBezTo>
                  <a:cubicBezTo>
                    <a:pt x="11645" y="6948"/>
                    <a:pt x="11668" y="6994"/>
                    <a:pt x="11697" y="7046"/>
                  </a:cubicBezTo>
                  <a:cubicBezTo>
                    <a:pt x="11752" y="7143"/>
                    <a:pt x="11837" y="7208"/>
                    <a:pt x="11883" y="7208"/>
                  </a:cubicBezTo>
                  <a:cubicBezTo>
                    <a:pt x="11899" y="7208"/>
                    <a:pt x="11910" y="7200"/>
                    <a:pt x="11912" y="7183"/>
                  </a:cubicBezTo>
                  <a:cubicBezTo>
                    <a:pt x="11923" y="7099"/>
                    <a:pt x="11729" y="6700"/>
                    <a:pt x="11744" y="6690"/>
                  </a:cubicBezTo>
                  <a:cubicBezTo>
                    <a:pt x="11745" y="6689"/>
                    <a:pt x="11746" y="6689"/>
                    <a:pt x="11747" y="6689"/>
                  </a:cubicBezTo>
                  <a:cubicBezTo>
                    <a:pt x="11765" y="6689"/>
                    <a:pt x="11819" y="6807"/>
                    <a:pt x="11855" y="6863"/>
                  </a:cubicBezTo>
                  <a:cubicBezTo>
                    <a:pt x="11886" y="6910"/>
                    <a:pt x="11933" y="6952"/>
                    <a:pt x="11986" y="6973"/>
                  </a:cubicBezTo>
                  <a:cubicBezTo>
                    <a:pt x="12027" y="6982"/>
                    <a:pt x="12171" y="7178"/>
                    <a:pt x="12208" y="7178"/>
                  </a:cubicBezTo>
                  <a:cubicBezTo>
                    <a:pt x="12213" y="7178"/>
                    <a:pt x="12216" y="7175"/>
                    <a:pt x="12216" y="7167"/>
                  </a:cubicBezTo>
                  <a:cubicBezTo>
                    <a:pt x="12216" y="7140"/>
                    <a:pt x="12174" y="6962"/>
                    <a:pt x="12188" y="6962"/>
                  </a:cubicBezTo>
                  <a:lnTo>
                    <a:pt x="12188" y="6962"/>
                  </a:lnTo>
                  <a:cubicBezTo>
                    <a:pt x="12191" y="6962"/>
                    <a:pt x="12195" y="6967"/>
                    <a:pt x="12201" y="6978"/>
                  </a:cubicBezTo>
                  <a:cubicBezTo>
                    <a:pt x="12243" y="7051"/>
                    <a:pt x="12264" y="7109"/>
                    <a:pt x="12295" y="7114"/>
                  </a:cubicBezTo>
                  <a:cubicBezTo>
                    <a:pt x="12295" y="7114"/>
                    <a:pt x="12296" y="7114"/>
                    <a:pt x="12296" y="7114"/>
                  </a:cubicBezTo>
                  <a:cubicBezTo>
                    <a:pt x="12362" y="7114"/>
                    <a:pt x="12248" y="6737"/>
                    <a:pt x="12295" y="6695"/>
                  </a:cubicBezTo>
                  <a:cubicBezTo>
                    <a:pt x="12297" y="6693"/>
                    <a:pt x="12300" y="6692"/>
                    <a:pt x="12303" y="6692"/>
                  </a:cubicBezTo>
                  <a:cubicBezTo>
                    <a:pt x="12359" y="6692"/>
                    <a:pt x="12523" y="7041"/>
                    <a:pt x="12571" y="7041"/>
                  </a:cubicBezTo>
                  <a:cubicBezTo>
                    <a:pt x="12572" y="7041"/>
                    <a:pt x="12572" y="7041"/>
                    <a:pt x="12573" y="7041"/>
                  </a:cubicBezTo>
                  <a:cubicBezTo>
                    <a:pt x="12589" y="7036"/>
                    <a:pt x="12489" y="6863"/>
                    <a:pt x="12489" y="6863"/>
                  </a:cubicBezTo>
                  <a:cubicBezTo>
                    <a:pt x="12490" y="6862"/>
                    <a:pt x="12492" y="6862"/>
                    <a:pt x="12493" y="6862"/>
                  </a:cubicBezTo>
                  <a:cubicBezTo>
                    <a:pt x="12530" y="6862"/>
                    <a:pt x="12600" y="7022"/>
                    <a:pt x="12626" y="7022"/>
                  </a:cubicBezTo>
                  <a:cubicBezTo>
                    <a:pt x="12628" y="7022"/>
                    <a:pt x="12629" y="7022"/>
                    <a:pt x="12631" y="7020"/>
                  </a:cubicBezTo>
                  <a:cubicBezTo>
                    <a:pt x="12657" y="6994"/>
                    <a:pt x="12667" y="6906"/>
                    <a:pt x="12713" y="6894"/>
                  </a:cubicBezTo>
                  <a:lnTo>
                    <a:pt x="12713" y="6894"/>
                  </a:lnTo>
                  <a:cubicBezTo>
                    <a:pt x="12712" y="6895"/>
                    <a:pt x="12711" y="6895"/>
                    <a:pt x="12711" y="6895"/>
                  </a:cubicBezTo>
                  <a:cubicBezTo>
                    <a:pt x="12701" y="6895"/>
                    <a:pt x="12740" y="6868"/>
                    <a:pt x="12730" y="6810"/>
                  </a:cubicBezTo>
                  <a:cubicBezTo>
                    <a:pt x="12725" y="6766"/>
                    <a:pt x="12730" y="6751"/>
                    <a:pt x="12741" y="6751"/>
                  </a:cubicBezTo>
                  <a:cubicBezTo>
                    <a:pt x="12751" y="6751"/>
                    <a:pt x="12767" y="6766"/>
                    <a:pt x="12783" y="6779"/>
                  </a:cubicBezTo>
                  <a:cubicBezTo>
                    <a:pt x="12805" y="6798"/>
                    <a:pt x="12826" y="6807"/>
                    <a:pt x="12845" y="6807"/>
                  </a:cubicBezTo>
                  <a:cubicBezTo>
                    <a:pt x="12881" y="6807"/>
                    <a:pt x="12907" y="6772"/>
                    <a:pt x="12914" y="6716"/>
                  </a:cubicBezTo>
                  <a:cubicBezTo>
                    <a:pt x="12918" y="6690"/>
                    <a:pt x="12886" y="6494"/>
                    <a:pt x="12902" y="6494"/>
                  </a:cubicBezTo>
                  <a:lnTo>
                    <a:pt x="12902" y="6494"/>
                  </a:lnTo>
                  <a:cubicBezTo>
                    <a:pt x="12906" y="6494"/>
                    <a:pt x="12911" y="6502"/>
                    <a:pt x="12919" y="6522"/>
                  </a:cubicBezTo>
                  <a:cubicBezTo>
                    <a:pt x="12981" y="6675"/>
                    <a:pt x="13041" y="6839"/>
                    <a:pt x="13066" y="6839"/>
                  </a:cubicBezTo>
                  <a:cubicBezTo>
                    <a:pt x="13077" y="6839"/>
                    <a:pt x="13081" y="6808"/>
                    <a:pt x="13076" y="6732"/>
                  </a:cubicBezTo>
                  <a:cubicBezTo>
                    <a:pt x="13074" y="6663"/>
                    <a:pt x="13057" y="6563"/>
                    <a:pt x="13049" y="6481"/>
                  </a:cubicBezTo>
                  <a:lnTo>
                    <a:pt x="13049" y="6481"/>
                  </a:lnTo>
                  <a:cubicBezTo>
                    <a:pt x="13064" y="6539"/>
                    <a:pt x="13089" y="6607"/>
                    <a:pt x="13102" y="6637"/>
                  </a:cubicBezTo>
                  <a:cubicBezTo>
                    <a:pt x="13134" y="6627"/>
                    <a:pt x="13181" y="6616"/>
                    <a:pt x="13123" y="6490"/>
                  </a:cubicBezTo>
                  <a:lnTo>
                    <a:pt x="13044" y="6387"/>
                  </a:lnTo>
                  <a:lnTo>
                    <a:pt x="13044" y="6387"/>
                  </a:lnTo>
                  <a:cubicBezTo>
                    <a:pt x="13046" y="6360"/>
                    <a:pt x="13053" y="6343"/>
                    <a:pt x="13067" y="6343"/>
                  </a:cubicBezTo>
                  <a:cubicBezTo>
                    <a:pt x="13079" y="6343"/>
                    <a:pt x="13098" y="6356"/>
                    <a:pt x="13123" y="6386"/>
                  </a:cubicBezTo>
                  <a:cubicBezTo>
                    <a:pt x="13207" y="6475"/>
                    <a:pt x="13307" y="6627"/>
                    <a:pt x="13380" y="6648"/>
                  </a:cubicBezTo>
                  <a:cubicBezTo>
                    <a:pt x="13386" y="6649"/>
                    <a:pt x="13390" y="6650"/>
                    <a:pt x="13394" y="6650"/>
                  </a:cubicBezTo>
                  <a:cubicBezTo>
                    <a:pt x="13441" y="6650"/>
                    <a:pt x="13399" y="6547"/>
                    <a:pt x="13428" y="6532"/>
                  </a:cubicBezTo>
                  <a:cubicBezTo>
                    <a:pt x="13429" y="6532"/>
                    <a:pt x="13431" y="6531"/>
                    <a:pt x="13432" y="6531"/>
                  </a:cubicBezTo>
                  <a:cubicBezTo>
                    <a:pt x="13468" y="6531"/>
                    <a:pt x="13567" y="6660"/>
                    <a:pt x="13609" y="6660"/>
                  </a:cubicBezTo>
                  <a:cubicBezTo>
                    <a:pt x="13611" y="6660"/>
                    <a:pt x="13614" y="6659"/>
                    <a:pt x="13616" y="6658"/>
                  </a:cubicBezTo>
                  <a:cubicBezTo>
                    <a:pt x="13616" y="6658"/>
                    <a:pt x="13569" y="6538"/>
                    <a:pt x="13564" y="6511"/>
                  </a:cubicBezTo>
                  <a:cubicBezTo>
                    <a:pt x="13554" y="6470"/>
                    <a:pt x="13558" y="6454"/>
                    <a:pt x="13573" y="6454"/>
                  </a:cubicBezTo>
                  <a:cubicBezTo>
                    <a:pt x="13622" y="6454"/>
                    <a:pt x="13786" y="6650"/>
                    <a:pt x="13835" y="6650"/>
                  </a:cubicBezTo>
                  <a:cubicBezTo>
                    <a:pt x="13837" y="6650"/>
                    <a:pt x="13840" y="6649"/>
                    <a:pt x="13842" y="6648"/>
                  </a:cubicBezTo>
                  <a:lnTo>
                    <a:pt x="13842" y="6648"/>
                  </a:lnTo>
                  <a:cubicBezTo>
                    <a:pt x="13841" y="6648"/>
                    <a:pt x="13841" y="6648"/>
                    <a:pt x="13840" y="6648"/>
                  </a:cubicBezTo>
                  <a:cubicBezTo>
                    <a:pt x="13815" y="6648"/>
                    <a:pt x="13577" y="6297"/>
                    <a:pt x="13642" y="6297"/>
                  </a:cubicBezTo>
                  <a:cubicBezTo>
                    <a:pt x="13653" y="6297"/>
                    <a:pt x="13671" y="6306"/>
                    <a:pt x="13700" y="6328"/>
                  </a:cubicBezTo>
                  <a:cubicBezTo>
                    <a:pt x="13779" y="6386"/>
                    <a:pt x="13804" y="6413"/>
                    <a:pt x="13829" y="6413"/>
                  </a:cubicBezTo>
                  <a:cubicBezTo>
                    <a:pt x="13843" y="6413"/>
                    <a:pt x="13857" y="6405"/>
                    <a:pt x="13878" y="6391"/>
                  </a:cubicBezTo>
                  <a:cubicBezTo>
                    <a:pt x="13936" y="6412"/>
                    <a:pt x="13957" y="6433"/>
                    <a:pt x="14041" y="6548"/>
                  </a:cubicBezTo>
                  <a:cubicBezTo>
                    <a:pt x="13831" y="6260"/>
                    <a:pt x="14162" y="6370"/>
                    <a:pt x="13952" y="6113"/>
                  </a:cubicBezTo>
                  <a:lnTo>
                    <a:pt x="13952" y="6113"/>
                  </a:lnTo>
                  <a:cubicBezTo>
                    <a:pt x="13999" y="6170"/>
                    <a:pt x="14040" y="6189"/>
                    <a:pt x="14074" y="6189"/>
                  </a:cubicBezTo>
                  <a:cubicBezTo>
                    <a:pt x="14131" y="6189"/>
                    <a:pt x="14167" y="6136"/>
                    <a:pt x="14177" y="6113"/>
                  </a:cubicBezTo>
                  <a:cubicBezTo>
                    <a:pt x="14198" y="6076"/>
                    <a:pt x="14203" y="6029"/>
                    <a:pt x="14193" y="5987"/>
                  </a:cubicBezTo>
                  <a:cubicBezTo>
                    <a:pt x="14151" y="5940"/>
                    <a:pt x="14114" y="5882"/>
                    <a:pt x="14083" y="5830"/>
                  </a:cubicBezTo>
                  <a:lnTo>
                    <a:pt x="14083" y="5830"/>
                  </a:lnTo>
                  <a:cubicBezTo>
                    <a:pt x="14193" y="5929"/>
                    <a:pt x="14303" y="6034"/>
                    <a:pt x="14403" y="6150"/>
                  </a:cubicBezTo>
                  <a:cubicBezTo>
                    <a:pt x="14356" y="6060"/>
                    <a:pt x="14350" y="5998"/>
                    <a:pt x="14245" y="5887"/>
                  </a:cubicBezTo>
                  <a:cubicBezTo>
                    <a:pt x="14146" y="5772"/>
                    <a:pt x="13999" y="5625"/>
                    <a:pt x="14036" y="5589"/>
                  </a:cubicBezTo>
                  <a:lnTo>
                    <a:pt x="14036" y="5589"/>
                  </a:lnTo>
                  <a:cubicBezTo>
                    <a:pt x="14099" y="5646"/>
                    <a:pt x="14319" y="5877"/>
                    <a:pt x="14366" y="5893"/>
                  </a:cubicBezTo>
                  <a:cubicBezTo>
                    <a:pt x="14373" y="5896"/>
                    <a:pt x="14379" y="5897"/>
                    <a:pt x="14383" y="5897"/>
                  </a:cubicBezTo>
                  <a:cubicBezTo>
                    <a:pt x="14425" y="5897"/>
                    <a:pt x="14325" y="5762"/>
                    <a:pt x="14282" y="5714"/>
                  </a:cubicBezTo>
                  <a:cubicBezTo>
                    <a:pt x="14300" y="5697"/>
                    <a:pt x="14323" y="5686"/>
                    <a:pt x="14347" y="5686"/>
                  </a:cubicBezTo>
                  <a:cubicBezTo>
                    <a:pt x="14358" y="5686"/>
                    <a:pt x="14370" y="5688"/>
                    <a:pt x="14382" y="5693"/>
                  </a:cubicBezTo>
                  <a:cubicBezTo>
                    <a:pt x="14415" y="5698"/>
                    <a:pt x="14519" y="5753"/>
                    <a:pt x="14552" y="5753"/>
                  </a:cubicBezTo>
                  <a:cubicBezTo>
                    <a:pt x="14556" y="5753"/>
                    <a:pt x="14558" y="5753"/>
                    <a:pt x="14560" y="5751"/>
                  </a:cubicBezTo>
                  <a:cubicBezTo>
                    <a:pt x="14586" y="5720"/>
                    <a:pt x="14340" y="5526"/>
                    <a:pt x="14382" y="5526"/>
                  </a:cubicBezTo>
                  <a:lnTo>
                    <a:pt x="14513" y="5578"/>
                  </a:lnTo>
                  <a:cubicBezTo>
                    <a:pt x="14517" y="5579"/>
                    <a:pt x="14522" y="5579"/>
                    <a:pt x="14527" y="5579"/>
                  </a:cubicBezTo>
                  <a:cubicBezTo>
                    <a:pt x="14550" y="5579"/>
                    <a:pt x="14574" y="5570"/>
                    <a:pt x="14591" y="5557"/>
                  </a:cubicBezTo>
                  <a:cubicBezTo>
                    <a:pt x="14633" y="5520"/>
                    <a:pt x="14581" y="5437"/>
                    <a:pt x="14597" y="5389"/>
                  </a:cubicBezTo>
                  <a:cubicBezTo>
                    <a:pt x="14603" y="5375"/>
                    <a:pt x="14618" y="5370"/>
                    <a:pt x="14636" y="5370"/>
                  </a:cubicBezTo>
                  <a:cubicBezTo>
                    <a:pt x="14661" y="5370"/>
                    <a:pt x="14692" y="5379"/>
                    <a:pt x="14710" y="5379"/>
                  </a:cubicBezTo>
                  <a:cubicBezTo>
                    <a:pt x="14725" y="5379"/>
                    <a:pt x="14733" y="5373"/>
                    <a:pt x="14723" y="5353"/>
                  </a:cubicBezTo>
                  <a:cubicBezTo>
                    <a:pt x="14698" y="5314"/>
                    <a:pt x="14667" y="5280"/>
                    <a:pt x="14631" y="5254"/>
                  </a:cubicBezTo>
                  <a:lnTo>
                    <a:pt x="14631" y="5254"/>
                  </a:lnTo>
                  <a:cubicBezTo>
                    <a:pt x="14743" y="5320"/>
                    <a:pt x="14815" y="5361"/>
                    <a:pt x="14863" y="5361"/>
                  </a:cubicBezTo>
                  <a:cubicBezTo>
                    <a:pt x="14885" y="5361"/>
                    <a:pt x="14903" y="5352"/>
                    <a:pt x="14917" y="5332"/>
                  </a:cubicBezTo>
                  <a:lnTo>
                    <a:pt x="14801" y="5264"/>
                  </a:lnTo>
                  <a:cubicBezTo>
                    <a:pt x="14822" y="5227"/>
                    <a:pt x="14990" y="5122"/>
                    <a:pt x="14885" y="5038"/>
                  </a:cubicBezTo>
                  <a:cubicBezTo>
                    <a:pt x="14875" y="5033"/>
                    <a:pt x="14597" y="4933"/>
                    <a:pt x="14639" y="4917"/>
                  </a:cubicBezTo>
                  <a:cubicBezTo>
                    <a:pt x="14648" y="4913"/>
                    <a:pt x="14664" y="4911"/>
                    <a:pt x="14684" y="4911"/>
                  </a:cubicBezTo>
                  <a:cubicBezTo>
                    <a:pt x="14731" y="4911"/>
                    <a:pt x="14800" y="4922"/>
                    <a:pt x="14850" y="4922"/>
                  </a:cubicBezTo>
                  <a:cubicBezTo>
                    <a:pt x="14866" y="4922"/>
                    <a:pt x="14880" y="4920"/>
                    <a:pt x="14890" y="4917"/>
                  </a:cubicBezTo>
                  <a:cubicBezTo>
                    <a:pt x="15027" y="4881"/>
                    <a:pt x="15131" y="4802"/>
                    <a:pt x="15131" y="4703"/>
                  </a:cubicBezTo>
                  <a:cubicBezTo>
                    <a:pt x="15126" y="4645"/>
                    <a:pt x="15006" y="4577"/>
                    <a:pt x="15011" y="4524"/>
                  </a:cubicBezTo>
                  <a:cubicBezTo>
                    <a:pt x="15016" y="4447"/>
                    <a:pt x="14930" y="4430"/>
                    <a:pt x="14748" y="4350"/>
                  </a:cubicBezTo>
                  <a:lnTo>
                    <a:pt x="14748" y="4350"/>
                  </a:lnTo>
                  <a:cubicBezTo>
                    <a:pt x="14781" y="4362"/>
                    <a:pt x="14859" y="4368"/>
                    <a:pt x="14935" y="4368"/>
                  </a:cubicBezTo>
                  <a:cubicBezTo>
                    <a:pt x="15066" y="4368"/>
                    <a:pt x="15190" y="4349"/>
                    <a:pt x="15053" y="4304"/>
                  </a:cubicBezTo>
                  <a:cubicBezTo>
                    <a:pt x="15012" y="4293"/>
                    <a:pt x="14956" y="4290"/>
                    <a:pt x="14894" y="4290"/>
                  </a:cubicBezTo>
                  <a:cubicBezTo>
                    <a:pt x="14835" y="4290"/>
                    <a:pt x="14770" y="4292"/>
                    <a:pt x="14708" y="4292"/>
                  </a:cubicBezTo>
                  <a:cubicBezTo>
                    <a:pt x="14626" y="4292"/>
                    <a:pt x="14547" y="4288"/>
                    <a:pt x="14492" y="4267"/>
                  </a:cubicBezTo>
                  <a:lnTo>
                    <a:pt x="14791" y="4241"/>
                  </a:lnTo>
                  <a:cubicBezTo>
                    <a:pt x="14856" y="4235"/>
                    <a:pt x="14921" y="4232"/>
                    <a:pt x="14987" y="4232"/>
                  </a:cubicBezTo>
                  <a:cubicBezTo>
                    <a:pt x="15097" y="4232"/>
                    <a:pt x="15207" y="4240"/>
                    <a:pt x="15315" y="4257"/>
                  </a:cubicBezTo>
                  <a:cubicBezTo>
                    <a:pt x="14995" y="4194"/>
                    <a:pt x="15168" y="4126"/>
                    <a:pt x="15006" y="4047"/>
                  </a:cubicBezTo>
                  <a:cubicBezTo>
                    <a:pt x="15014" y="4012"/>
                    <a:pt x="15028" y="3998"/>
                    <a:pt x="15071" y="3998"/>
                  </a:cubicBezTo>
                  <a:cubicBezTo>
                    <a:pt x="15105" y="3998"/>
                    <a:pt x="15158" y="4007"/>
                    <a:pt x="15242" y="4021"/>
                  </a:cubicBezTo>
                  <a:cubicBezTo>
                    <a:pt x="15271" y="4027"/>
                    <a:pt x="15293" y="4029"/>
                    <a:pt x="15311" y="4029"/>
                  </a:cubicBezTo>
                  <a:cubicBezTo>
                    <a:pt x="15381" y="4029"/>
                    <a:pt x="15375" y="3992"/>
                    <a:pt x="15437" y="3992"/>
                  </a:cubicBezTo>
                  <a:cubicBezTo>
                    <a:pt x="15443" y="3992"/>
                    <a:pt x="15450" y="3993"/>
                    <a:pt x="15457" y="3994"/>
                  </a:cubicBezTo>
                  <a:lnTo>
                    <a:pt x="15457" y="3994"/>
                  </a:lnTo>
                  <a:lnTo>
                    <a:pt x="14890" y="3927"/>
                  </a:lnTo>
                  <a:cubicBezTo>
                    <a:pt x="14901" y="3874"/>
                    <a:pt x="15362" y="3890"/>
                    <a:pt x="15352" y="3879"/>
                  </a:cubicBezTo>
                  <a:cubicBezTo>
                    <a:pt x="15268" y="3827"/>
                    <a:pt x="14964" y="3748"/>
                    <a:pt x="15137" y="3706"/>
                  </a:cubicBezTo>
                  <a:cubicBezTo>
                    <a:pt x="15268" y="3680"/>
                    <a:pt x="15530" y="3497"/>
                    <a:pt x="15236" y="3470"/>
                  </a:cubicBezTo>
                  <a:cubicBezTo>
                    <a:pt x="15105" y="3460"/>
                    <a:pt x="15263" y="3355"/>
                    <a:pt x="15116" y="3329"/>
                  </a:cubicBezTo>
                  <a:cubicBezTo>
                    <a:pt x="14854" y="3292"/>
                    <a:pt x="15299" y="3245"/>
                    <a:pt x="15331" y="3198"/>
                  </a:cubicBezTo>
                  <a:cubicBezTo>
                    <a:pt x="15362" y="3151"/>
                    <a:pt x="15173" y="3145"/>
                    <a:pt x="15179" y="3103"/>
                  </a:cubicBezTo>
                  <a:cubicBezTo>
                    <a:pt x="15189" y="3046"/>
                    <a:pt x="15263" y="3046"/>
                    <a:pt x="15378" y="3035"/>
                  </a:cubicBezTo>
                  <a:cubicBezTo>
                    <a:pt x="15514" y="3025"/>
                    <a:pt x="15362" y="2962"/>
                    <a:pt x="15346" y="2962"/>
                  </a:cubicBezTo>
                  <a:cubicBezTo>
                    <a:pt x="15252" y="2946"/>
                    <a:pt x="15315" y="2925"/>
                    <a:pt x="15336" y="2899"/>
                  </a:cubicBezTo>
                  <a:cubicBezTo>
                    <a:pt x="15345" y="2886"/>
                    <a:pt x="15334" y="2881"/>
                    <a:pt x="15309" y="2881"/>
                  </a:cubicBezTo>
                  <a:cubicBezTo>
                    <a:pt x="15227" y="2881"/>
                    <a:pt x="15000" y="2938"/>
                    <a:pt x="14952" y="2938"/>
                  </a:cubicBezTo>
                  <a:cubicBezTo>
                    <a:pt x="14926" y="2938"/>
                    <a:pt x="14950" y="2922"/>
                    <a:pt x="15074" y="2873"/>
                  </a:cubicBezTo>
                  <a:cubicBezTo>
                    <a:pt x="15298" y="2786"/>
                    <a:pt x="15285" y="2699"/>
                    <a:pt x="15106" y="2699"/>
                  </a:cubicBezTo>
                  <a:cubicBezTo>
                    <a:pt x="15100" y="2699"/>
                    <a:pt x="15095" y="2700"/>
                    <a:pt x="15090" y="2700"/>
                  </a:cubicBezTo>
                  <a:cubicBezTo>
                    <a:pt x="14869" y="2700"/>
                    <a:pt x="14812" y="2689"/>
                    <a:pt x="15121" y="2553"/>
                  </a:cubicBezTo>
                  <a:cubicBezTo>
                    <a:pt x="15305" y="2464"/>
                    <a:pt x="14880" y="2469"/>
                    <a:pt x="15074" y="2364"/>
                  </a:cubicBezTo>
                  <a:lnTo>
                    <a:pt x="15074" y="2364"/>
                  </a:lnTo>
                  <a:cubicBezTo>
                    <a:pt x="15008" y="2398"/>
                    <a:pt x="14882" y="2416"/>
                    <a:pt x="14794" y="2416"/>
                  </a:cubicBezTo>
                  <a:cubicBezTo>
                    <a:pt x="14681" y="2416"/>
                    <a:pt x="14633" y="2387"/>
                    <a:pt x="14864" y="2327"/>
                  </a:cubicBezTo>
                  <a:cubicBezTo>
                    <a:pt x="15231" y="2175"/>
                    <a:pt x="14901" y="2217"/>
                    <a:pt x="14854" y="2181"/>
                  </a:cubicBezTo>
                  <a:cubicBezTo>
                    <a:pt x="14812" y="2154"/>
                    <a:pt x="14806" y="2097"/>
                    <a:pt x="14838" y="2060"/>
                  </a:cubicBezTo>
                  <a:cubicBezTo>
                    <a:pt x="14864" y="2029"/>
                    <a:pt x="14927" y="2008"/>
                    <a:pt x="14922" y="1981"/>
                  </a:cubicBezTo>
                  <a:cubicBezTo>
                    <a:pt x="14915" y="1950"/>
                    <a:pt x="14858" y="1904"/>
                    <a:pt x="14776" y="1904"/>
                  </a:cubicBezTo>
                  <a:cubicBezTo>
                    <a:pt x="14739" y="1904"/>
                    <a:pt x="14697" y="1913"/>
                    <a:pt x="14651" y="1938"/>
                  </a:cubicBezTo>
                  <a:lnTo>
                    <a:pt x="14651" y="1938"/>
                  </a:lnTo>
                  <a:cubicBezTo>
                    <a:pt x="14778" y="1867"/>
                    <a:pt x="14900" y="1801"/>
                    <a:pt x="14885" y="1745"/>
                  </a:cubicBezTo>
                  <a:cubicBezTo>
                    <a:pt x="14883" y="1737"/>
                    <a:pt x="14870" y="1735"/>
                    <a:pt x="14852" y="1735"/>
                  </a:cubicBezTo>
                  <a:cubicBezTo>
                    <a:pt x="14825" y="1735"/>
                    <a:pt x="14786" y="1741"/>
                    <a:pt x="14761" y="1741"/>
                  </a:cubicBezTo>
                  <a:cubicBezTo>
                    <a:pt x="14728" y="1741"/>
                    <a:pt x="14715" y="1731"/>
                    <a:pt x="14770" y="1688"/>
                  </a:cubicBezTo>
                  <a:cubicBezTo>
                    <a:pt x="14728" y="1688"/>
                    <a:pt x="14691" y="1693"/>
                    <a:pt x="14654" y="1714"/>
                  </a:cubicBezTo>
                  <a:cubicBezTo>
                    <a:pt x="14637" y="1726"/>
                    <a:pt x="14626" y="1731"/>
                    <a:pt x="14620" y="1731"/>
                  </a:cubicBezTo>
                  <a:cubicBezTo>
                    <a:pt x="14604" y="1731"/>
                    <a:pt x="14626" y="1693"/>
                    <a:pt x="14633" y="1677"/>
                  </a:cubicBezTo>
                  <a:cubicBezTo>
                    <a:pt x="14666" y="1612"/>
                    <a:pt x="14700" y="1526"/>
                    <a:pt x="14646" y="1526"/>
                  </a:cubicBezTo>
                  <a:cubicBezTo>
                    <a:pt x="14615" y="1526"/>
                    <a:pt x="14555" y="1554"/>
                    <a:pt x="14448" y="1633"/>
                  </a:cubicBezTo>
                  <a:lnTo>
                    <a:pt x="14448" y="1633"/>
                  </a:lnTo>
                  <a:cubicBezTo>
                    <a:pt x="14520" y="1578"/>
                    <a:pt x="14671" y="1459"/>
                    <a:pt x="14630" y="1459"/>
                  </a:cubicBezTo>
                  <a:cubicBezTo>
                    <a:pt x="14623" y="1459"/>
                    <a:pt x="14613" y="1461"/>
                    <a:pt x="14597" y="1468"/>
                  </a:cubicBezTo>
                  <a:cubicBezTo>
                    <a:pt x="14519" y="1495"/>
                    <a:pt x="14480" y="1517"/>
                    <a:pt x="14454" y="1517"/>
                  </a:cubicBezTo>
                  <a:cubicBezTo>
                    <a:pt x="14440" y="1517"/>
                    <a:pt x="14430" y="1510"/>
                    <a:pt x="14418" y="1494"/>
                  </a:cubicBezTo>
                  <a:lnTo>
                    <a:pt x="14418" y="1494"/>
                  </a:lnTo>
                  <a:cubicBezTo>
                    <a:pt x="14420" y="1496"/>
                    <a:pt x="14422" y="1496"/>
                    <a:pt x="14425" y="1496"/>
                  </a:cubicBezTo>
                  <a:cubicBezTo>
                    <a:pt x="14468" y="1496"/>
                    <a:pt x="14653" y="1339"/>
                    <a:pt x="14633" y="1295"/>
                  </a:cubicBezTo>
                  <a:cubicBezTo>
                    <a:pt x="14618" y="1253"/>
                    <a:pt x="14570" y="1237"/>
                    <a:pt x="14518" y="1237"/>
                  </a:cubicBezTo>
                  <a:cubicBezTo>
                    <a:pt x="14507" y="1236"/>
                    <a:pt x="14496" y="1235"/>
                    <a:pt x="14486" y="1235"/>
                  </a:cubicBezTo>
                  <a:cubicBezTo>
                    <a:pt x="14397" y="1235"/>
                    <a:pt x="14344" y="1279"/>
                    <a:pt x="14193" y="1420"/>
                  </a:cubicBezTo>
                  <a:cubicBezTo>
                    <a:pt x="14151" y="1368"/>
                    <a:pt x="14198" y="1347"/>
                    <a:pt x="14298" y="1216"/>
                  </a:cubicBezTo>
                  <a:lnTo>
                    <a:pt x="14298" y="1216"/>
                  </a:lnTo>
                  <a:lnTo>
                    <a:pt x="14062" y="1394"/>
                  </a:lnTo>
                  <a:cubicBezTo>
                    <a:pt x="14209" y="1253"/>
                    <a:pt x="14340" y="1101"/>
                    <a:pt x="14466" y="938"/>
                  </a:cubicBezTo>
                  <a:lnTo>
                    <a:pt x="14466" y="938"/>
                  </a:lnTo>
                  <a:cubicBezTo>
                    <a:pt x="14350" y="996"/>
                    <a:pt x="14240" y="1059"/>
                    <a:pt x="14135" y="1132"/>
                  </a:cubicBezTo>
                  <a:cubicBezTo>
                    <a:pt x="14072" y="1178"/>
                    <a:pt x="14033" y="1196"/>
                    <a:pt x="14007" y="1196"/>
                  </a:cubicBezTo>
                  <a:cubicBezTo>
                    <a:pt x="13954" y="1196"/>
                    <a:pt x="13964" y="1119"/>
                    <a:pt x="13957" y="1059"/>
                  </a:cubicBezTo>
                  <a:cubicBezTo>
                    <a:pt x="13953" y="1026"/>
                    <a:pt x="13940" y="926"/>
                    <a:pt x="13887" y="926"/>
                  </a:cubicBezTo>
                  <a:cubicBezTo>
                    <a:pt x="13864" y="926"/>
                    <a:pt x="13834" y="945"/>
                    <a:pt x="13795" y="996"/>
                  </a:cubicBezTo>
                  <a:lnTo>
                    <a:pt x="13464" y="1431"/>
                  </a:lnTo>
                  <a:cubicBezTo>
                    <a:pt x="13434" y="1400"/>
                    <a:pt x="13624" y="1159"/>
                    <a:pt x="13698" y="1058"/>
                  </a:cubicBezTo>
                  <a:lnTo>
                    <a:pt x="13698" y="1058"/>
                  </a:lnTo>
                  <a:cubicBezTo>
                    <a:pt x="13685" y="1076"/>
                    <a:pt x="13676" y="1084"/>
                    <a:pt x="13672" y="1084"/>
                  </a:cubicBezTo>
                  <a:cubicBezTo>
                    <a:pt x="13651" y="1084"/>
                    <a:pt x="13719" y="913"/>
                    <a:pt x="13774" y="833"/>
                  </a:cubicBezTo>
                  <a:cubicBezTo>
                    <a:pt x="13826" y="754"/>
                    <a:pt x="13926" y="623"/>
                    <a:pt x="13889" y="597"/>
                  </a:cubicBezTo>
                  <a:lnTo>
                    <a:pt x="13889" y="597"/>
                  </a:lnTo>
                  <a:lnTo>
                    <a:pt x="13563" y="1068"/>
                  </a:lnTo>
                  <a:lnTo>
                    <a:pt x="13563" y="1068"/>
                  </a:lnTo>
                  <a:cubicBezTo>
                    <a:pt x="13739" y="810"/>
                    <a:pt x="13569" y="691"/>
                    <a:pt x="13522" y="660"/>
                  </a:cubicBezTo>
                  <a:lnTo>
                    <a:pt x="13522" y="660"/>
                  </a:lnTo>
                  <a:cubicBezTo>
                    <a:pt x="13553" y="681"/>
                    <a:pt x="13469" y="823"/>
                    <a:pt x="13417" y="907"/>
                  </a:cubicBezTo>
                  <a:cubicBezTo>
                    <a:pt x="13382" y="859"/>
                    <a:pt x="13517" y="534"/>
                    <a:pt x="13457" y="534"/>
                  </a:cubicBezTo>
                  <a:cubicBezTo>
                    <a:pt x="13444" y="534"/>
                    <a:pt x="13423" y="548"/>
                    <a:pt x="13391" y="581"/>
                  </a:cubicBezTo>
                  <a:cubicBezTo>
                    <a:pt x="13368" y="609"/>
                    <a:pt x="13264" y="733"/>
                    <a:pt x="13239" y="733"/>
                  </a:cubicBezTo>
                  <a:cubicBezTo>
                    <a:pt x="13230" y="733"/>
                    <a:pt x="13231" y="717"/>
                    <a:pt x="13249" y="676"/>
                  </a:cubicBezTo>
                  <a:cubicBezTo>
                    <a:pt x="13275" y="602"/>
                    <a:pt x="13454" y="377"/>
                    <a:pt x="13391" y="377"/>
                  </a:cubicBezTo>
                  <a:cubicBezTo>
                    <a:pt x="13390" y="377"/>
                    <a:pt x="13388" y="377"/>
                    <a:pt x="13387" y="377"/>
                  </a:cubicBezTo>
                  <a:cubicBezTo>
                    <a:pt x="13340" y="377"/>
                    <a:pt x="13281" y="452"/>
                    <a:pt x="13236" y="452"/>
                  </a:cubicBezTo>
                  <a:cubicBezTo>
                    <a:pt x="13221" y="452"/>
                    <a:pt x="13208" y="444"/>
                    <a:pt x="13197" y="424"/>
                  </a:cubicBezTo>
                  <a:cubicBezTo>
                    <a:pt x="13160" y="356"/>
                    <a:pt x="13155" y="251"/>
                    <a:pt x="13092" y="235"/>
                  </a:cubicBezTo>
                  <a:cubicBezTo>
                    <a:pt x="13089" y="235"/>
                    <a:pt x="13086" y="234"/>
                    <a:pt x="13083" y="234"/>
                  </a:cubicBezTo>
                  <a:cubicBezTo>
                    <a:pt x="13009" y="234"/>
                    <a:pt x="12881" y="480"/>
                    <a:pt x="12954" y="513"/>
                  </a:cubicBezTo>
                  <a:lnTo>
                    <a:pt x="12954" y="513"/>
                  </a:lnTo>
                  <a:cubicBezTo>
                    <a:pt x="12918" y="498"/>
                    <a:pt x="12877" y="497"/>
                    <a:pt x="12851" y="456"/>
                  </a:cubicBezTo>
                  <a:cubicBezTo>
                    <a:pt x="12825" y="414"/>
                    <a:pt x="12840" y="314"/>
                    <a:pt x="12830" y="241"/>
                  </a:cubicBezTo>
                  <a:cubicBezTo>
                    <a:pt x="12828" y="224"/>
                    <a:pt x="12822" y="218"/>
                    <a:pt x="12814" y="218"/>
                  </a:cubicBezTo>
                  <a:cubicBezTo>
                    <a:pt x="12800" y="218"/>
                    <a:pt x="12780" y="238"/>
                    <a:pt x="12767" y="251"/>
                  </a:cubicBezTo>
                  <a:cubicBezTo>
                    <a:pt x="12704" y="309"/>
                    <a:pt x="12693" y="403"/>
                    <a:pt x="12657" y="545"/>
                  </a:cubicBezTo>
                  <a:cubicBezTo>
                    <a:pt x="12674" y="516"/>
                    <a:pt x="12685" y="504"/>
                    <a:pt x="12691" y="504"/>
                  </a:cubicBezTo>
                  <a:lnTo>
                    <a:pt x="12691" y="504"/>
                  </a:lnTo>
                  <a:cubicBezTo>
                    <a:pt x="12704" y="504"/>
                    <a:pt x="12692" y="558"/>
                    <a:pt x="12657" y="618"/>
                  </a:cubicBezTo>
                  <a:cubicBezTo>
                    <a:pt x="12629" y="674"/>
                    <a:pt x="12594" y="721"/>
                    <a:pt x="12570" y="721"/>
                  </a:cubicBezTo>
                  <a:cubicBezTo>
                    <a:pt x="12563" y="721"/>
                    <a:pt x="12557" y="717"/>
                    <a:pt x="12552" y="707"/>
                  </a:cubicBezTo>
                  <a:cubicBezTo>
                    <a:pt x="12515" y="623"/>
                    <a:pt x="12693" y="319"/>
                    <a:pt x="12625" y="304"/>
                  </a:cubicBezTo>
                  <a:lnTo>
                    <a:pt x="12625" y="304"/>
                  </a:lnTo>
                  <a:cubicBezTo>
                    <a:pt x="12505" y="330"/>
                    <a:pt x="12416" y="440"/>
                    <a:pt x="12421" y="561"/>
                  </a:cubicBezTo>
                  <a:cubicBezTo>
                    <a:pt x="12426" y="702"/>
                    <a:pt x="12437" y="734"/>
                    <a:pt x="12374" y="870"/>
                  </a:cubicBezTo>
                  <a:cubicBezTo>
                    <a:pt x="12348" y="921"/>
                    <a:pt x="12323" y="962"/>
                    <a:pt x="12306" y="962"/>
                  </a:cubicBezTo>
                  <a:cubicBezTo>
                    <a:pt x="12294" y="962"/>
                    <a:pt x="12287" y="945"/>
                    <a:pt x="12285" y="901"/>
                  </a:cubicBezTo>
                  <a:cubicBezTo>
                    <a:pt x="12269" y="734"/>
                    <a:pt x="12410" y="251"/>
                    <a:pt x="12400" y="220"/>
                  </a:cubicBezTo>
                  <a:cubicBezTo>
                    <a:pt x="12392" y="199"/>
                    <a:pt x="12377" y="190"/>
                    <a:pt x="12362" y="190"/>
                  </a:cubicBezTo>
                  <a:cubicBezTo>
                    <a:pt x="12337" y="190"/>
                    <a:pt x="12309" y="211"/>
                    <a:pt x="12290" y="246"/>
                  </a:cubicBezTo>
                  <a:cubicBezTo>
                    <a:pt x="12237" y="330"/>
                    <a:pt x="12253" y="461"/>
                    <a:pt x="12211" y="545"/>
                  </a:cubicBezTo>
                  <a:cubicBezTo>
                    <a:pt x="12202" y="563"/>
                    <a:pt x="12196" y="571"/>
                    <a:pt x="12190" y="571"/>
                  </a:cubicBezTo>
                  <a:cubicBezTo>
                    <a:pt x="12157" y="571"/>
                    <a:pt x="12194" y="231"/>
                    <a:pt x="12158" y="231"/>
                  </a:cubicBezTo>
                  <a:cubicBezTo>
                    <a:pt x="12154" y="231"/>
                    <a:pt x="12149" y="236"/>
                    <a:pt x="12143" y="246"/>
                  </a:cubicBezTo>
                  <a:cubicBezTo>
                    <a:pt x="12098" y="320"/>
                    <a:pt x="12072" y="433"/>
                    <a:pt x="12055" y="562"/>
                  </a:cubicBezTo>
                  <a:lnTo>
                    <a:pt x="12055" y="562"/>
                  </a:lnTo>
                  <a:cubicBezTo>
                    <a:pt x="12062" y="469"/>
                    <a:pt x="12062" y="375"/>
                    <a:pt x="12059" y="283"/>
                  </a:cubicBezTo>
                  <a:cubicBezTo>
                    <a:pt x="12046" y="164"/>
                    <a:pt x="11996" y="1"/>
                    <a:pt x="11946" y="1"/>
                  </a:cubicBezTo>
                  <a:close/>
                  <a:moveTo>
                    <a:pt x="3585" y="10111"/>
                  </a:moveTo>
                  <a:lnTo>
                    <a:pt x="3585" y="10111"/>
                  </a:lnTo>
                  <a:cubicBezTo>
                    <a:pt x="3572" y="10150"/>
                    <a:pt x="3572" y="10164"/>
                    <a:pt x="3575" y="10164"/>
                  </a:cubicBezTo>
                  <a:cubicBezTo>
                    <a:pt x="3581" y="10164"/>
                    <a:pt x="3597" y="10128"/>
                    <a:pt x="3585" y="10111"/>
                  </a:cubicBezTo>
                  <a:close/>
                  <a:moveTo>
                    <a:pt x="4995" y="2485"/>
                  </a:moveTo>
                  <a:cubicBezTo>
                    <a:pt x="4977" y="2485"/>
                    <a:pt x="4962" y="2491"/>
                    <a:pt x="4949" y="2506"/>
                  </a:cubicBezTo>
                  <a:cubicBezTo>
                    <a:pt x="4918" y="2537"/>
                    <a:pt x="5065" y="2810"/>
                    <a:pt x="5033" y="2873"/>
                  </a:cubicBezTo>
                  <a:cubicBezTo>
                    <a:pt x="5028" y="2883"/>
                    <a:pt x="5021" y="2888"/>
                    <a:pt x="5013" y="2888"/>
                  </a:cubicBezTo>
                  <a:cubicBezTo>
                    <a:pt x="4988" y="2888"/>
                    <a:pt x="4951" y="2846"/>
                    <a:pt x="4908" y="2784"/>
                  </a:cubicBezTo>
                  <a:cubicBezTo>
                    <a:pt x="4877" y="2696"/>
                    <a:pt x="4865" y="2671"/>
                    <a:pt x="4846" y="2671"/>
                  </a:cubicBezTo>
                  <a:cubicBezTo>
                    <a:pt x="4842" y="2671"/>
                    <a:pt x="4839" y="2672"/>
                    <a:pt x="4834" y="2673"/>
                  </a:cubicBezTo>
                  <a:cubicBezTo>
                    <a:pt x="4792" y="2684"/>
                    <a:pt x="4818" y="2689"/>
                    <a:pt x="4866" y="2852"/>
                  </a:cubicBezTo>
                  <a:cubicBezTo>
                    <a:pt x="4881" y="2901"/>
                    <a:pt x="4879" y="2948"/>
                    <a:pt x="4864" y="2948"/>
                  </a:cubicBezTo>
                  <a:cubicBezTo>
                    <a:pt x="4858" y="2948"/>
                    <a:pt x="4849" y="2941"/>
                    <a:pt x="4839" y="2925"/>
                  </a:cubicBezTo>
                  <a:cubicBezTo>
                    <a:pt x="4763" y="2813"/>
                    <a:pt x="4736" y="2589"/>
                    <a:pt x="4673" y="2589"/>
                  </a:cubicBezTo>
                  <a:cubicBezTo>
                    <a:pt x="4671" y="2589"/>
                    <a:pt x="4669" y="2589"/>
                    <a:pt x="4666" y="2590"/>
                  </a:cubicBezTo>
                  <a:cubicBezTo>
                    <a:pt x="4640" y="2595"/>
                    <a:pt x="4635" y="2731"/>
                    <a:pt x="4682" y="2857"/>
                  </a:cubicBezTo>
                  <a:cubicBezTo>
                    <a:pt x="4679" y="2870"/>
                    <a:pt x="4672" y="2871"/>
                    <a:pt x="4663" y="2871"/>
                  </a:cubicBezTo>
                  <a:cubicBezTo>
                    <a:pt x="4661" y="2871"/>
                    <a:pt x="4659" y="2871"/>
                    <a:pt x="4657" y="2871"/>
                  </a:cubicBezTo>
                  <a:cubicBezTo>
                    <a:pt x="4650" y="2871"/>
                    <a:pt x="4644" y="2872"/>
                    <a:pt x="4640" y="2878"/>
                  </a:cubicBezTo>
                  <a:cubicBezTo>
                    <a:pt x="4635" y="2893"/>
                    <a:pt x="4598" y="3117"/>
                    <a:pt x="4576" y="3117"/>
                  </a:cubicBezTo>
                  <a:cubicBezTo>
                    <a:pt x="4575" y="3117"/>
                    <a:pt x="4573" y="3116"/>
                    <a:pt x="4572" y="3114"/>
                  </a:cubicBezTo>
                  <a:cubicBezTo>
                    <a:pt x="4513" y="3030"/>
                    <a:pt x="4505" y="2800"/>
                    <a:pt x="4482" y="2711"/>
                  </a:cubicBezTo>
                  <a:lnTo>
                    <a:pt x="4482" y="2711"/>
                  </a:lnTo>
                  <a:cubicBezTo>
                    <a:pt x="4502" y="2804"/>
                    <a:pt x="4399" y="2929"/>
                    <a:pt x="4404" y="2999"/>
                  </a:cubicBezTo>
                  <a:cubicBezTo>
                    <a:pt x="4411" y="3046"/>
                    <a:pt x="4408" y="3067"/>
                    <a:pt x="4397" y="3067"/>
                  </a:cubicBezTo>
                  <a:cubicBezTo>
                    <a:pt x="4382" y="3067"/>
                    <a:pt x="4354" y="3032"/>
                    <a:pt x="4315" y="2972"/>
                  </a:cubicBezTo>
                  <a:cubicBezTo>
                    <a:pt x="4280" y="2919"/>
                    <a:pt x="4263" y="2901"/>
                    <a:pt x="4255" y="2901"/>
                  </a:cubicBezTo>
                  <a:cubicBezTo>
                    <a:pt x="4239" y="2901"/>
                    <a:pt x="4265" y="2986"/>
                    <a:pt x="4247" y="2993"/>
                  </a:cubicBezTo>
                  <a:cubicBezTo>
                    <a:pt x="4237" y="2995"/>
                    <a:pt x="4230" y="3000"/>
                    <a:pt x="4222" y="3000"/>
                  </a:cubicBezTo>
                  <a:cubicBezTo>
                    <a:pt x="4209" y="3000"/>
                    <a:pt x="4195" y="2989"/>
                    <a:pt x="4163" y="2941"/>
                  </a:cubicBezTo>
                  <a:cubicBezTo>
                    <a:pt x="4148" y="2919"/>
                    <a:pt x="4139" y="2910"/>
                    <a:pt x="4131" y="2910"/>
                  </a:cubicBezTo>
                  <a:cubicBezTo>
                    <a:pt x="4127" y="2910"/>
                    <a:pt x="4124" y="2911"/>
                    <a:pt x="4121" y="2915"/>
                  </a:cubicBezTo>
                  <a:cubicBezTo>
                    <a:pt x="4121" y="2999"/>
                    <a:pt x="4147" y="3077"/>
                    <a:pt x="4189" y="3145"/>
                  </a:cubicBezTo>
                  <a:cubicBezTo>
                    <a:pt x="4221" y="3209"/>
                    <a:pt x="4273" y="3333"/>
                    <a:pt x="4251" y="3333"/>
                  </a:cubicBezTo>
                  <a:cubicBezTo>
                    <a:pt x="4248" y="3333"/>
                    <a:pt x="4243" y="3330"/>
                    <a:pt x="4236" y="3324"/>
                  </a:cubicBezTo>
                  <a:cubicBezTo>
                    <a:pt x="4184" y="3276"/>
                    <a:pt x="4126" y="3140"/>
                    <a:pt x="4079" y="3098"/>
                  </a:cubicBezTo>
                  <a:cubicBezTo>
                    <a:pt x="4070" y="3090"/>
                    <a:pt x="4062" y="3086"/>
                    <a:pt x="4055" y="3086"/>
                  </a:cubicBezTo>
                  <a:cubicBezTo>
                    <a:pt x="4028" y="3086"/>
                    <a:pt x="4020" y="3147"/>
                    <a:pt x="4016" y="3198"/>
                  </a:cubicBezTo>
                  <a:cubicBezTo>
                    <a:pt x="4009" y="3201"/>
                    <a:pt x="4002" y="3204"/>
                    <a:pt x="3995" y="3204"/>
                  </a:cubicBezTo>
                  <a:cubicBezTo>
                    <a:pt x="3980" y="3204"/>
                    <a:pt x="3962" y="3194"/>
                    <a:pt x="3938" y="3166"/>
                  </a:cubicBezTo>
                  <a:cubicBezTo>
                    <a:pt x="3927" y="3145"/>
                    <a:pt x="3906" y="3119"/>
                    <a:pt x="3885" y="3103"/>
                  </a:cubicBezTo>
                  <a:lnTo>
                    <a:pt x="3885" y="3103"/>
                  </a:lnTo>
                  <a:cubicBezTo>
                    <a:pt x="3848" y="3114"/>
                    <a:pt x="3901" y="3224"/>
                    <a:pt x="3869" y="3245"/>
                  </a:cubicBezTo>
                  <a:cubicBezTo>
                    <a:pt x="3868" y="3246"/>
                    <a:pt x="3865" y="3246"/>
                    <a:pt x="3863" y="3246"/>
                  </a:cubicBezTo>
                  <a:cubicBezTo>
                    <a:pt x="3841" y="3246"/>
                    <a:pt x="3804" y="3203"/>
                    <a:pt x="3780" y="3198"/>
                  </a:cubicBezTo>
                  <a:cubicBezTo>
                    <a:pt x="3771" y="3195"/>
                    <a:pt x="3761" y="3194"/>
                    <a:pt x="3753" y="3194"/>
                  </a:cubicBezTo>
                  <a:cubicBezTo>
                    <a:pt x="3694" y="3194"/>
                    <a:pt x="3656" y="3255"/>
                    <a:pt x="3665" y="3392"/>
                  </a:cubicBezTo>
                  <a:cubicBezTo>
                    <a:pt x="3667" y="3444"/>
                    <a:pt x="3669" y="3477"/>
                    <a:pt x="3661" y="3477"/>
                  </a:cubicBezTo>
                  <a:cubicBezTo>
                    <a:pt x="3653" y="3477"/>
                    <a:pt x="3633" y="3434"/>
                    <a:pt x="3592" y="3329"/>
                  </a:cubicBezTo>
                  <a:cubicBezTo>
                    <a:pt x="3579" y="3228"/>
                    <a:pt x="3553" y="3211"/>
                    <a:pt x="3530" y="3211"/>
                  </a:cubicBezTo>
                  <a:cubicBezTo>
                    <a:pt x="3524" y="3211"/>
                    <a:pt x="3518" y="3212"/>
                    <a:pt x="3513" y="3213"/>
                  </a:cubicBezTo>
                  <a:cubicBezTo>
                    <a:pt x="3492" y="3219"/>
                    <a:pt x="3439" y="3213"/>
                    <a:pt x="3434" y="3282"/>
                  </a:cubicBezTo>
                  <a:cubicBezTo>
                    <a:pt x="3430" y="3320"/>
                    <a:pt x="3443" y="3402"/>
                    <a:pt x="3418" y="3402"/>
                  </a:cubicBezTo>
                  <a:cubicBezTo>
                    <a:pt x="3412" y="3402"/>
                    <a:pt x="3403" y="3398"/>
                    <a:pt x="3392" y="3387"/>
                  </a:cubicBezTo>
                  <a:cubicBezTo>
                    <a:pt x="3356" y="3291"/>
                    <a:pt x="3324" y="3261"/>
                    <a:pt x="3298" y="3261"/>
                  </a:cubicBezTo>
                  <a:cubicBezTo>
                    <a:pt x="3272" y="3261"/>
                    <a:pt x="3253" y="3292"/>
                    <a:pt x="3245" y="3313"/>
                  </a:cubicBezTo>
                  <a:cubicBezTo>
                    <a:pt x="3231" y="3351"/>
                    <a:pt x="3294" y="3606"/>
                    <a:pt x="3279" y="3606"/>
                  </a:cubicBezTo>
                  <a:cubicBezTo>
                    <a:pt x="3278" y="3606"/>
                    <a:pt x="3275" y="3603"/>
                    <a:pt x="3272" y="3596"/>
                  </a:cubicBezTo>
                  <a:cubicBezTo>
                    <a:pt x="3177" y="3428"/>
                    <a:pt x="3141" y="3360"/>
                    <a:pt x="3083" y="3360"/>
                  </a:cubicBezTo>
                  <a:cubicBezTo>
                    <a:pt x="3077" y="3360"/>
                    <a:pt x="3071" y="3360"/>
                    <a:pt x="3065" y="3360"/>
                  </a:cubicBezTo>
                  <a:cubicBezTo>
                    <a:pt x="2987" y="3360"/>
                    <a:pt x="2911" y="3391"/>
                    <a:pt x="2863" y="3455"/>
                  </a:cubicBezTo>
                  <a:cubicBezTo>
                    <a:pt x="2837" y="3481"/>
                    <a:pt x="2821" y="3518"/>
                    <a:pt x="2805" y="3549"/>
                  </a:cubicBezTo>
                  <a:cubicBezTo>
                    <a:pt x="2795" y="3575"/>
                    <a:pt x="2821" y="3670"/>
                    <a:pt x="2805" y="3675"/>
                  </a:cubicBezTo>
                  <a:cubicBezTo>
                    <a:pt x="2805" y="3675"/>
                    <a:pt x="2805" y="3675"/>
                    <a:pt x="2805" y="3675"/>
                  </a:cubicBezTo>
                  <a:cubicBezTo>
                    <a:pt x="2792" y="3675"/>
                    <a:pt x="2700" y="3517"/>
                    <a:pt x="2664" y="3470"/>
                  </a:cubicBezTo>
                  <a:cubicBezTo>
                    <a:pt x="2637" y="3428"/>
                    <a:pt x="2595" y="3392"/>
                    <a:pt x="2543" y="3376"/>
                  </a:cubicBezTo>
                  <a:cubicBezTo>
                    <a:pt x="2539" y="3375"/>
                    <a:pt x="2535" y="3374"/>
                    <a:pt x="2531" y="3374"/>
                  </a:cubicBezTo>
                  <a:cubicBezTo>
                    <a:pt x="2498" y="3374"/>
                    <a:pt x="2486" y="3419"/>
                    <a:pt x="2542" y="3573"/>
                  </a:cubicBezTo>
                  <a:lnTo>
                    <a:pt x="2542" y="3573"/>
                  </a:lnTo>
                  <a:cubicBezTo>
                    <a:pt x="2533" y="3548"/>
                    <a:pt x="2525" y="3537"/>
                    <a:pt x="2520" y="3537"/>
                  </a:cubicBezTo>
                  <a:cubicBezTo>
                    <a:pt x="2497" y="3537"/>
                    <a:pt x="2500" y="3697"/>
                    <a:pt x="2496" y="3722"/>
                  </a:cubicBezTo>
                  <a:cubicBezTo>
                    <a:pt x="2496" y="3723"/>
                    <a:pt x="2496" y="3723"/>
                    <a:pt x="2495" y="3723"/>
                  </a:cubicBezTo>
                  <a:cubicBezTo>
                    <a:pt x="2485" y="3723"/>
                    <a:pt x="2363" y="3554"/>
                    <a:pt x="2323" y="3539"/>
                  </a:cubicBezTo>
                  <a:cubicBezTo>
                    <a:pt x="2303" y="3531"/>
                    <a:pt x="2282" y="3526"/>
                    <a:pt x="2262" y="3526"/>
                  </a:cubicBezTo>
                  <a:cubicBezTo>
                    <a:pt x="2230" y="3526"/>
                    <a:pt x="2201" y="3539"/>
                    <a:pt x="2192" y="3575"/>
                  </a:cubicBezTo>
                  <a:cubicBezTo>
                    <a:pt x="2171" y="3638"/>
                    <a:pt x="2265" y="3785"/>
                    <a:pt x="2307" y="3879"/>
                  </a:cubicBezTo>
                  <a:cubicBezTo>
                    <a:pt x="2294" y="3884"/>
                    <a:pt x="2274" y="3909"/>
                    <a:pt x="2252" y="3909"/>
                  </a:cubicBezTo>
                  <a:cubicBezTo>
                    <a:pt x="2248" y="3909"/>
                    <a:pt x="2243" y="3908"/>
                    <a:pt x="2239" y="3906"/>
                  </a:cubicBezTo>
                  <a:lnTo>
                    <a:pt x="2186" y="3806"/>
                  </a:lnTo>
                  <a:cubicBezTo>
                    <a:pt x="2178" y="3796"/>
                    <a:pt x="2169" y="3792"/>
                    <a:pt x="2161" y="3792"/>
                  </a:cubicBezTo>
                  <a:cubicBezTo>
                    <a:pt x="2144" y="3792"/>
                    <a:pt x="2129" y="3808"/>
                    <a:pt x="2118" y="3811"/>
                  </a:cubicBezTo>
                  <a:cubicBezTo>
                    <a:pt x="2117" y="3812"/>
                    <a:pt x="2117" y="3812"/>
                    <a:pt x="2116" y="3812"/>
                  </a:cubicBezTo>
                  <a:cubicBezTo>
                    <a:pt x="2098" y="3812"/>
                    <a:pt x="2053" y="3722"/>
                    <a:pt x="2019" y="3712"/>
                  </a:cubicBezTo>
                  <a:cubicBezTo>
                    <a:pt x="2014" y="3711"/>
                    <a:pt x="2009" y="3710"/>
                    <a:pt x="2005" y="3710"/>
                  </a:cubicBezTo>
                  <a:cubicBezTo>
                    <a:pt x="1982" y="3710"/>
                    <a:pt x="1958" y="3720"/>
                    <a:pt x="1945" y="3738"/>
                  </a:cubicBezTo>
                  <a:cubicBezTo>
                    <a:pt x="1888" y="3806"/>
                    <a:pt x="1929" y="3932"/>
                    <a:pt x="1940" y="4068"/>
                  </a:cubicBezTo>
                  <a:cubicBezTo>
                    <a:pt x="1947" y="4124"/>
                    <a:pt x="1944" y="4147"/>
                    <a:pt x="1934" y="4147"/>
                  </a:cubicBezTo>
                  <a:cubicBezTo>
                    <a:pt x="1914" y="4147"/>
                    <a:pt x="1864" y="4056"/>
                    <a:pt x="1797" y="3949"/>
                  </a:cubicBezTo>
                  <a:lnTo>
                    <a:pt x="1797" y="3949"/>
                  </a:lnTo>
                  <a:cubicBezTo>
                    <a:pt x="1835" y="4017"/>
                    <a:pt x="1754" y="3971"/>
                    <a:pt x="1783" y="4052"/>
                  </a:cubicBezTo>
                  <a:lnTo>
                    <a:pt x="1872" y="4204"/>
                  </a:lnTo>
                  <a:cubicBezTo>
                    <a:pt x="1871" y="4205"/>
                    <a:pt x="1869" y="4205"/>
                    <a:pt x="1868" y="4205"/>
                  </a:cubicBezTo>
                  <a:cubicBezTo>
                    <a:pt x="1838" y="4205"/>
                    <a:pt x="1751" y="4072"/>
                    <a:pt x="1720" y="4072"/>
                  </a:cubicBezTo>
                  <a:cubicBezTo>
                    <a:pt x="1718" y="4072"/>
                    <a:pt x="1716" y="4072"/>
                    <a:pt x="1715" y="4073"/>
                  </a:cubicBezTo>
                  <a:cubicBezTo>
                    <a:pt x="1688" y="4089"/>
                    <a:pt x="1756" y="4246"/>
                    <a:pt x="1756" y="4299"/>
                  </a:cubicBezTo>
                  <a:cubicBezTo>
                    <a:pt x="1755" y="4318"/>
                    <a:pt x="1751" y="4326"/>
                    <a:pt x="1745" y="4326"/>
                  </a:cubicBezTo>
                  <a:cubicBezTo>
                    <a:pt x="1725" y="4326"/>
                    <a:pt x="1685" y="4237"/>
                    <a:pt x="1673" y="4189"/>
                  </a:cubicBezTo>
                  <a:cubicBezTo>
                    <a:pt x="1646" y="4109"/>
                    <a:pt x="1536" y="3964"/>
                    <a:pt x="1494" y="3964"/>
                  </a:cubicBezTo>
                  <a:cubicBezTo>
                    <a:pt x="1486" y="3964"/>
                    <a:pt x="1481" y="3969"/>
                    <a:pt x="1479" y="3979"/>
                  </a:cubicBezTo>
                  <a:cubicBezTo>
                    <a:pt x="1463" y="4052"/>
                    <a:pt x="1509" y="4201"/>
                    <a:pt x="1631" y="4346"/>
                  </a:cubicBezTo>
                  <a:lnTo>
                    <a:pt x="1631" y="4346"/>
                  </a:lnTo>
                  <a:cubicBezTo>
                    <a:pt x="1552" y="4253"/>
                    <a:pt x="1496" y="4221"/>
                    <a:pt x="1453" y="4221"/>
                  </a:cubicBezTo>
                  <a:cubicBezTo>
                    <a:pt x="1361" y="4221"/>
                    <a:pt x="1328" y="4371"/>
                    <a:pt x="1246" y="4371"/>
                  </a:cubicBezTo>
                  <a:cubicBezTo>
                    <a:pt x="1219" y="4371"/>
                    <a:pt x="1186" y="4354"/>
                    <a:pt x="1143" y="4309"/>
                  </a:cubicBezTo>
                  <a:cubicBezTo>
                    <a:pt x="1106" y="4290"/>
                    <a:pt x="1081" y="4282"/>
                    <a:pt x="1064" y="4282"/>
                  </a:cubicBezTo>
                  <a:cubicBezTo>
                    <a:pt x="985" y="4282"/>
                    <a:pt x="1092" y="4463"/>
                    <a:pt x="1075" y="4519"/>
                  </a:cubicBezTo>
                  <a:cubicBezTo>
                    <a:pt x="1054" y="4571"/>
                    <a:pt x="1022" y="4619"/>
                    <a:pt x="986" y="4661"/>
                  </a:cubicBezTo>
                  <a:cubicBezTo>
                    <a:pt x="944" y="4718"/>
                    <a:pt x="996" y="4844"/>
                    <a:pt x="954" y="4891"/>
                  </a:cubicBezTo>
                  <a:cubicBezTo>
                    <a:pt x="943" y="4907"/>
                    <a:pt x="925" y="4912"/>
                    <a:pt x="904" y="4912"/>
                  </a:cubicBezTo>
                  <a:cubicBezTo>
                    <a:pt x="881" y="4912"/>
                    <a:pt x="853" y="4906"/>
                    <a:pt x="829" y="4906"/>
                  </a:cubicBezTo>
                  <a:cubicBezTo>
                    <a:pt x="805" y="4906"/>
                    <a:pt x="783" y="4911"/>
                    <a:pt x="771" y="4933"/>
                  </a:cubicBezTo>
                  <a:cubicBezTo>
                    <a:pt x="755" y="4954"/>
                    <a:pt x="729" y="4986"/>
                    <a:pt x="786" y="5043"/>
                  </a:cubicBezTo>
                  <a:cubicBezTo>
                    <a:pt x="813" y="5070"/>
                    <a:pt x="907" y="5117"/>
                    <a:pt x="891" y="5132"/>
                  </a:cubicBezTo>
                  <a:cubicBezTo>
                    <a:pt x="887" y="5137"/>
                    <a:pt x="879" y="5139"/>
                    <a:pt x="869" y="5139"/>
                  </a:cubicBezTo>
                  <a:cubicBezTo>
                    <a:pt x="800" y="5139"/>
                    <a:pt x="610" y="5036"/>
                    <a:pt x="514" y="4980"/>
                  </a:cubicBezTo>
                  <a:lnTo>
                    <a:pt x="514" y="4980"/>
                  </a:lnTo>
                  <a:cubicBezTo>
                    <a:pt x="734" y="5111"/>
                    <a:pt x="414" y="5442"/>
                    <a:pt x="388" y="5505"/>
                  </a:cubicBezTo>
                  <a:cubicBezTo>
                    <a:pt x="351" y="5557"/>
                    <a:pt x="205" y="5589"/>
                    <a:pt x="199" y="5652"/>
                  </a:cubicBezTo>
                  <a:cubicBezTo>
                    <a:pt x="205" y="5730"/>
                    <a:pt x="241" y="5804"/>
                    <a:pt x="299" y="5861"/>
                  </a:cubicBezTo>
                  <a:cubicBezTo>
                    <a:pt x="318" y="5885"/>
                    <a:pt x="544" y="5997"/>
                    <a:pt x="593" y="5997"/>
                  </a:cubicBezTo>
                  <a:cubicBezTo>
                    <a:pt x="596" y="5997"/>
                    <a:pt x="599" y="5997"/>
                    <a:pt x="600" y="5996"/>
                  </a:cubicBezTo>
                  <a:lnTo>
                    <a:pt x="600" y="5996"/>
                  </a:lnTo>
                  <a:cubicBezTo>
                    <a:pt x="597" y="5998"/>
                    <a:pt x="589" y="6000"/>
                    <a:pt x="579" y="6000"/>
                  </a:cubicBezTo>
                  <a:cubicBezTo>
                    <a:pt x="525" y="6000"/>
                    <a:pt x="391" y="5966"/>
                    <a:pt x="331" y="5966"/>
                  </a:cubicBezTo>
                  <a:cubicBezTo>
                    <a:pt x="300" y="5966"/>
                    <a:pt x="289" y="5975"/>
                    <a:pt x="320" y="6003"/>
                  </a:cubicBezTo>
                  <a:cubicBezTo>
                    <a:pt x="330" y="6019"/>
                    <a:pt x="503" y="6123"/>
                    <a:pt x="451" y="6123"/>
                  </a:cubicBezTo>
                  <a:cubicBezTo>
                    <a:pt x="450" y="6124"/>
                    <a:pt x="449" y="6124"/>
                    <a:pt x="449" y="6124"/>
                  </a:cubicBezTo>
                  <a:cubicBezTo>
                    <a:pt x="414" y="6124"/>
                    <a:pt x="210" y="6041"/>
                    <a:pt x="161" y="6041"/>
                  </a:cubicBezTo>
                  <a:cubicBezTo>
                    <a:pt x="153" y="6041"/>
                    <a:pt x="149" y="6044"/>
                    <a:pt x="152" y="6050"/>
                  </a:cubicBezTo>
                  <a:cubicBezTo>
                    <a:pt x="173" y="6108"/>
                    <a:pt x="262" y="6218"/>
                    <a:pt x="472" y="6249"/>
                  </a:cubicBezTo>
                  <a:cubicBezTo>
                    <a:pt x="493" y="6281"/>
                    <a:pt x="257" y="6281"/>
                    <a:pt x="194" y="6281"/>
                  </a:cubicBezTo>
                  <a:cubicBezTo>
                    <a:pt x="184" y="6286"/>
                    <a:pt x="0" y="6370"/>
                    <a:pt x="37" y="6380"/>
                  </a:cubicBezTo>
                  <a:cubicBezTo>
                    <a:pt x="136" y="6412"/>
                    <a:pt x="341" y="6422"/>
                    <a:pt x="351" y="6475"/>
                  </a:cubicBezTo>
                  <a:cubicBezTo>
                    <a:pt x="362" y="6517"/>
                    <a:pt x="273" y="6538"/>
                    <a:pt x="304" y="6580"/>
                  </a:cubicBezTo>
                  <a:cubicBezTo>
                    <a:pt x="336" y="6627"/>
                    <a:pt x="409" y="6632"/>
                    <a:pt x="409" y="6679"/>
                  </a:cubicBezTo>
                  <a:cubicBezTo>
                    <a:pt x="409" y="6721"/>
                    <a:pt x="241" y="6742"/>
                    <a:pt x="210" y="6800"/>
                  </a:cubicBezTo>
                  <a:cubicBezTo>
                    <a:pt x="190" y="6840"/>
                    <a:pt x="223" y="6900"/>
                    <a:pt x="379" y="6900"/>
                  </a:cubicBezTo>
                  <a:cubicBezTo>
                    <a:pt x="385" y="6900"/>
                    <a:pt x="392" y="6900"/>
                    <a:pt x="399" y="6899"/>
                  </a:cubicBezTo>
                  <a:lnTo>
                    <a:pt x="399" y="6899"/>
                  </a:lnTo>
                  <a:cubicBezTo>
                    <a:pt x="364" y="6904"/>
                    <a:pt x="153" y="7000"/>
                    <a:pt x="187" y="7000"/>
                  </a:cubicBezTo>
                  <a:cubicBezTo>
                    <a:pt x="189" y="7000"/>
                    <a:pt x="191" y="6999"/>
                    <a:pt x="194" y="6999"/>
                  </a:cubicBezTo>
                  <a:cubicBezTo>
                    <a:pt x="247" y="6992"/>
                    <a:pt x="370" y="6961"/>
                    <a:pt x="439" y="6961"/>
                  </a:cubicBezTo>
                  <a:cubicBezTo>
                    <a:pt x="472" y="6961"/>
                    <a:pt x="493" y="6968"/>
                    <a:pt x="488" y="6989"/>
                  </a:cubicBezTo>
                  <a:cubicBezTo>
                    <a:pt x="477" y="7020"/>
                    <a:pt x="383" y="7046"/>
                    <a:pt x="351" y="7078"/>
                  </a:cubicBezTo>
                  <a:cubicBezTo>
                    <a:pt x="279" y="7139"/>
                    <a:pt x="268" y="7256"/>
                    <a:pt x="459" y="7256"/>
                  </a:cubicBezTo>
                  <a:cubicBezTo>
                    <a:pt x="461" y="7256"/>
                    <a:pt x="464" y="7256"/>
                    <a:pt x="466" y="7256"/>
                  </a:cubicBezTo>
                  <a:lnTo>
                    <a:pt x="466" y="7256"/>
                  </a:lnTo>
                  <a:cubicBezTo>
                    <a:pt x="351" y="7261"/>
                    <a:pt x="178" y="7393"/>
                    <a:pt x="178" y="7424"/>
                  </a:cubicBezTo>
                  <a:cubicBezTo>
                    <a:pt x="224" y="7414"/>
                    <a:pt x="254" y="7410"/>
                    <a:pt x="274" y="7410"/>
                  </a:cubicBezTo>
                  <a:cubicBezTo>
                    <a:pt x="330" y="7410"/>
                    <a:pt x="312" y="7440"/>
                    <a:pt x="320" y="7471"/>
                  </a:cubicBezTo>
                  <a:cubicBezTo>
                    <a:pt x="323" y="7494"/>
                    <a:pt x="318" y="7501"/>
                    <a:pt x="331" y="7501"/>
                  </a:cubicBezTo>
                  <a:cubicBezTo>
                    <a:pt x="342" y="7501"/>
                    <a:pt x="365" y="7497"/>
                    <a:pt x="414" y="7492"/>
                  </a:cubicBezTo>
                  <a:cubicBezTo>
                    <a:pt x="421" y="7491"/>
                    <a:pt x="428" y="7491"/>
                    <a:pt x="433" y="7491"/>
                  </a:cubicBezTo>
                  <a:cubicBezTo>
                    <a:pt x="553" y="7491"/>
                    <a:pt x="357" y="7646"/>
                    <a:pt x="362" y="7681"/>
                  </a:cubicBezTo>
                  <a:cubicBezTo>
                    <a:pt x="362" y="7707"/>
                    <a:pt x="456" y="7686"/>
                    <a:pt x="482" y="7712"/>
                  </a:cubicBezTo>
                  <a:cubicBezTo>
                    <a:pt x="514" y="7749"/>
                    <a:pt x="530" y="7796"/>
                    <a:pt x="535" y="7843"/>
                  </a:cubicBezTo>
                  <a:cubicBezTo>
                    <a:pt x="551" y="7895"/>
                    <a:pt x="579" y="7926"/>
                    <a:pt x="661" y="7926"/>
                  </a:cubicBezTo>
                  <a:cubicBezTo>
                    <a:pt x="686" y="7926"/>
                    <a:pt x="718" y="7923"/>
                    <a:pt x="756" y="7916"/>
                  </a:cubicBezTo>
                  <a:lnTo>
                    <a:pt x="756" y="7916"/>
                  </a:lnTo>
                  <a:cubicBezTo>
                    <a:pt x="691" y="7934"/>
                    <a:pt x="628" y="7955"/>
                    <a:pt x="566" y="7979"/>
                  </a:cubicBezTo>
                  <a:cubicBezTo>
                    <a:pt x="488" y="8017"/>
                    <a:pt x="527" y="8026"/>
                    <a:pt x="576" y="8026"/>
                  </a:cubicBezTo>
                  <a:cubicBezTo>
                    <a:pt x="602" y="8026"/>
                    <a:pt x="630" y="8023"/>
                    <a:pt x="645" y="8021"/>
                  </a:cubicBezTo>
                  <a:cubicBezTo>
                    <a:pt x="703" y="8011"/>
                    <a:pt x="743" y="8005"/>
                    <a:pt x="769" y="8005"/>
                  </a:cubicBezTo>
                  <a:cubicBezTo>
                    <a:pt x="857" y="8005"/>
                    <a:pt x="776" y="8065"/>
                    <a:pt x="598" y="8179"/>
                  </a:cubicBezTo>
                  <a:cubicBezTo>
                    <a:pt x="567" y="8201"/>
                    <a:pt x="568" y="8209"/>
                    <a:pt x="587" y="8209"/>
                  </a:cubicBezTo>
                  <a:cubicBezTo>
                    <a:pt x="642" y="8209"/>
                    <a:pt x="836" y="8148"/>
                    <a:pt x="880" y="8148"/>
                  </a:cubicBezTo>
                  <a:cubicBezTo>
                    <a:pt x="900" y="8148"/>
                    <a:pt x="888" y="8161"/>
                    <a:pt x="813" y="8200"/>
                  </a:cubicBezTo>
                  <a:cubicBezTo>
                    <a:pt x="677" y="8264"/>
                    <a:pt x="673" y="8348"/>
                    <a:pt x="764" y="8348"/>
                  </a:cubicBezTo>
                  <a:cubicBezTo>
                    <a:pt x="802" y="8348"/>
                    <a:pt x="857" y="8333"/>
                    <a:pt x="926" y="8296"/>
                  </a:cubicBezTo>
                  <a:lnTo>
                    <a:pt x="926" y="8296"/>
                  </a:lnTo>
                  <a:cubicBezTo>
                    <a:pt x="857" y="8337"/>
                    <a:pt x="797" y="8390"/>
                    <a:pt x="750" y="8457"/>
                  </a:cubicBezTo>
                  <a:cubicBezTo>
                    <a:pt x="729" y="8483"/>
                    <a:pt x="797" y="8467"/>
                    <a:pt x="807" y="8488"/>
                  </a:cubicBezTo>
                  <a:cubicBezTo>
                    <a:pt x="828" y="8525"/>
                    <a:pt x="766" y="8588"/>
                    <a:pt x="776" y="8630"/>
                  </a:cubicBezTo>
                  <a:cubicBezTo>
                    <a:pt x="781" y="8651"/>
                    <a:pt x="804" y="8654"/>
                    <a:pt x="830" y="8654"/>
                  </a:cubicBezTo>
                  <a:cubicBezTo>
                    <a:pt x="842" y="8654"/>
                    <a:pt x="854" y="8653"/>
                    <a:pt x="866" y="8653"/>
                  </a:cubicBezTo>
                  <a:cubicBezTo>
                    <a:pt x="885" y="8653"/>
                    <a:pt x="902" y="8655"/>
                    <a:pt x="907" y="8666"/>
                  </a:cubicBezTo>
                  <a:cubicBezTo>
                    <a:pt x="933" y="8703"/>
                    <a:pt x="944" y="8750"/>
                    <a:pt x="949" y="8797"/>
                  </a:cubicBezTo>
                  <a:cubicBezTo>
                    <a:pt x="949" y="8876"/>
                    <a:pt x="912" y="8965"/>
                    <a:pt x="991" y="8986"/>
                  </a:cubicBezTo>
                  <a:cubicBezTo>
                    <a:pt x="994" y="8987"/>
                    <a:pt x="997" y="8988"/>
                    <a:pt x="1001" y="8988"/>
                  </a:cubicBezTo>
                  <a:cubicBezTo>
                    <a:pt x="1049" y="8988"/>
                    <a:pt x="1180" y="8912"/>
                    <a:pt x="1199" y="8912"/>
                  </a:cubicBezTo>
                  <a:cubicBezTo>
                    <a:pt x="1200" y="8912"/>
                    <a:pt x="1200" y="8912"/>
                    <a:pt x="1201" y="8913"/>
                  </a:cubicBezTo>
                  <a:cubicBezTo>
                    <a:pt x="1211" y="8923"/>
                    <a:pt x="1059" y="9086"/>
                    <a:pt x="1038" y="9138"/>
                  </a:cubicBezTo>
                  <a:cubicBezTo>
                    <a:pt x="1033" y="9153"/>
                    <a:pt x="1037" y="9158"/>
                    <a:pt x="1046" y="9158"/>
                  </a:cubicBezTo>
                  <a:cubicBezTo>
                    <a:pt x="1078" y="9158"/>
                    <a:pt x="1172" y="9092"/>
                    <a:pt x="1216" y="9060"/>
                  </a:cubicBezTo>
                  <a:cubicBezTo>
                    <a:pt x="1262" y="9026"/>
                    <a:pt x="1430" y="8871"/>
                    <a:pt x="1461" y="8871"/>
                  </a:cubicBezTo>
                  <a:cubicBezTo>
                    <a:pt x="1469" y="8871"/>
                    <a:pt x="1468" y="8881"/>
                    <a:pt x="1452" y="8907"/>
                  </a:cubicBezTo>
                  <a:cubicBezTo>
                    <a:pt x="1389" y="9012"/>
                    <a:pt x="1285" y="9138"/>
                    <a:pt x="1274" y="9227"/>
                  </a:cubicBezTo>
                  <a:cubicBezTo>
                    <a:pt x="1273" y="9244"/>
                    <a:pt x="1280" y="9251"/>
                    <a:pt x="1292" y="9251"/>
                  </a:cubicBezTo>
                  <a:cubicBezTo>
                    <a:pt x="1341" y="9251"/>
                    <a:pt x="1474" y="9139"/>
                    <a:pt x="1513" y="9139"/>
                  </a:cubicBezTo>
                  <a:cubicBezTo>
                    <a:pt x="1530" y="9139"/>
                    <a:pt x="1528" y="9161"/>
                    <a:pt x="1494" y="9222"/>
                  </a:cubicBezTo>
                  <a:cubicBezTo>
                    <a:pt x="1416" y="9364"/>
                    <a:pt x="1578" y="9390"/>
                    <a:pt x="1631" y="9395"/>
                  </a:cubicBezTo>
                  <a:cubicBezTo>
                    <a:pt x="1636" y="9396"/>
                    <a:pt x="1641" y="9396"/>
                    <a:pt x="1646" y="9396"/>
                  </a:cubicBezTo>
                  <a:cubicBezTo>
                    <a:pt x="1662" y="9396"/>
                    <a:pt x="1680" y="9394"/>
                    <a:pt x="1697" y="9394"/>
                  </a:cubicBezTo>
                  <a:cubicBezTo>
                    <a:pt x="1728" y="9394"/>
                    <a:pt x="1756" y="9400"/>
                    <a:pt x="1762" y="9437"/>
                  </a:cubicBezTo>
                  <a:cubicBezTo>
                    <a:pt x="1762" y="9452"/>
                    <a:pt x="1725" y="9666"/>
                    <a:pt x="1741" y="9666"/>
                  </a:cubicBezTo>
                  <a:cubicBezTo>
                    <a:pt x="1743" y="9666"/>
                    <a:pt x="1744" y="9665"/>
                    <a:pt x="1746" y="9662"/>
                  </a:cubicBezTo>
                  <a:cubicBezTo>
                    <a:pt x="1783" y="9589"/>
                    <a:pt x="1798" y="9510"/>
                    <a:pt x="1867" y="9468"/>
                  </a:cubicBezTo>
                  <a:cubicBezTo>
                    <a:pt x="1883" y="9457"/>
                    <a:pt x="1896" y="9453"/>
                    <a:pt x="1907" y="9453"/>
                  </a:cubicBezTo>
                  <a:cubicBezTo>
                    <a:pt x="1921" y="9453"/>
                    <a:pt x="1931" y="9460"/>
                    <a:pt x="1940" y="9468"/>
                  </a:cubicBezTo>
                  <a:cubicBezTo>
                    <a:pt x="1966" y="9500"/>
                    <a:pt x="1987" y="9589"/>
                    <a:pt x="1903" y="9746"/>
                  </a:cubicBezTo>
                  <a:cubicBezTo>
                    <a:pt x="1983" y="9606"/>
                    <a:pt x="2017" y="9556"/>
                    <a:pt x="2028" y="9556"/>
                  </a:cubicBezTo>
                  <a:cubicBezTo>
                    <a:pt x="2055" y="9556"/>
                    <a:pt x="1948" y="9841"/>
                    <a:pt x="2006" y="9841"/>
                  </a:cubicBezTo>
                  <a:cubicBezTo>
                    <a:pt x="2007" y="9841"/>
                    <a:pt x="2007" y="9841"/>
                    <a:pt x="2008" y="9841"/>
                  </a:cubicBezTo>
                  <a:cubicBezTo>
                    <a:pt x="2076" y="9825"/>
                    <a:pt x="2202" y="9594"/>
                    <a:pt x="2270" y="9594"/>
                  </a:cubicBezTo>
                  <a:cubicBezTo>
                    <a:pt x="2286" y="9594"/>
                    <a:pt x="2276" y="9736"/>
                    <a:pt x="2286" y="9767"/>
                  </a:cubicBezTo>
                  <a:cubicBezTo>
                    <a:pt x="2295" y="9795"/>
                    <a:pt x="2305" y="9805"/>
                    <a:pt x="2316" y="9805"/>
                  </a:cubicBezTo>
                  <a:cubicBezTo>
                    <a:pt x="2348" y="9805"/>
                    <a:pt x="2389" y="9719"/>
                    <a:pt x="2426" y="9719"/>
                  </a:cubicBezTo>
                  <a:cubicBezTo>
                    <a:pt x="2438" y="9719"/>
                    <a:pt x="2449" y="9726"/>
                    <a:pt x="2459" y="9746"/>
                  </a:cubicBezTo>
                  <a:cubicBezTo>
                    <a:pt x="2496" y="9815"/>
                    <a:pt x="2522" y="9867"/>
                    <a:pt x="2590" y="9877"/>
                  </a:cubicBezTo>
                  <a:cubicBezTo>
                    <a:pt x="2611" y="9877"/>
                    <a:pt x="2700" y="9794"/>
                    <a:pt x="2700" y="9794"/>
                  </a:cubicBezTo>
                  <a:cubicBezTo>
                    <a:pt x="2763" y="9839"/>
                    <a:pt x="2772" y="10197"/>
                    <a:pt x="2867" y="10197"/>
                  </a:cubicBezTo>
                  <a:cubicBezTo>
                    <a:pt x="2882" y="10197"/>
                    <a:pt x="2900" y="10188"/>
                    <a:pt x="2920" y="10166"/>
                  </a:cubicBezTo>
                  <a:cubicBezTo>
                    <a:pt x="2978" y="10098"/>
                    <a:pt x="2956" y="10017"/>
                    <a:pt x="3002" y="10017"/>
                  </a:cubicBezTo>
                  <a:cubicBezTo>
                    <a:pt x="3005" y="10017"/>
                    <a:pt x="3010" y="10018"/>
                    <a:pt x="3015" y="10019"/>
                  </a:cubicBezTo>
                  <a:cubicBezTo>
                    <a:pt x="3015" y="10071"/>
                    <a:pt x="3031" y="10124"/>
                    <a:pt x="3062" y="10161"/>
                  </a:cubicBezTo>
                  <a:cubicBezTo>
                    <a:pt x="3063" y="10161"/>
                    <a:pt x="3063" y="10161"/>
                    <a:pt x="3064" y="10161"/>
                  </a:cubicBezTo>
                  <a:cubicBezTo>
                    <a:pt x="3074" y="10161"/>
                    <a:pt x="3084" y="10076"/>
                    <a:pt x="3109" y="10061"/>
                  </a:cubicBezTo>
                  <a:cubicBezTo>
                    <a:pt x="3122" y="10049"/>
                    <a:pt x="3136" y="10044"/>
                    <a:pt x="3151" y="10044"/>
                  </a:cubicBezTo>
                  <a:cubicBezTo>
                    <a:pt x="3240" y="10044"/>
                    <a:pt x="3355" y="10233"/>
                    <a:pt x="3455" y="10233"/>
                  </a:cubicBezTo>
                  <a:cubicBezTo>
                    <a:pt x="3498" y="10233"/>
                    <a:pt x="3537" y="10199"/>
                    <a:pt x="3571" y="10103"/>
                  </a:cubicBezTo>
                  <a:cubicBezTo>
                    <a:pt x="3578" y="10104"/>
                    <a:pt x="3582" y="10107"/>
                    <a:pt x="3585" y="10111"/>
                  </a:cubicBezTo>
                  <a:lnTo>
                    <a:pt x="3585" y="10111"/>
                  </a:lnTo>
                  <a:cubicBezTo>
                    <a:pt x="3586" y="10110"/>
                    <a:pt x="3586" y="10109"/>
                    <a:pt x="3586" y="10108"/>
                  </a:cubicBezTo>
                  <a:cubicBezTo>
                    <a:pt x="3586" y="10108"/>
                    <a:pt x="3587" y="10108"/>
                    <a:pt x="3587" y="10108"/>
                  </a:cubicBezTo>
                  <a:cubicBezTo>
                    <a:pt x="3644" y="10108"/>
                    <a:pt x="3654" y="9133"/>
                    <a:pt x="3602" y="9070"/>
                  </a:cubicBezTo>
                  <a:cubicBezTo>
                    <a:pt x="3593" y="9058"/>
                    <a:pt x="3567" y="9036"/>
                    <a:pt x="3543" y="9036"/>
                  </a:cubicBezTo>
                  <a:cubicBezTo>
                    <a:pt x="3525" y="9036"/>
                    <a:pt x="3509" y="9048"/>
                    <a:pt x="3502" y="9086"/>
                  </a:cubicBezTo>
                  <a:cubicBezTo>
                    <a:pt x="3479" y="9227"/>
                    <a:pt x="3465" y="9366"/>
                    <a:pt x="3438" y="9366"/>
                  </a:cubicBezTo>
                  <a:cubicBezTo>
                    <a:pt x="3429" y="9366"/>
                    <a:pt x="3417" y="9346"/>
                    <a:pt x="3403" y="9301"/>
                  </a:cubicBezTo>
                  <a:cubicBezTo>
                    <a:pt x="3357" y="9232"/>
                    <a:pt x="3311" y="9171"/>
                    <a:pt x="3258" y="9171"/>
                  </a:cubicBezTo>
                  <a:cubicBezTo>
                    <a:pt x="3251" y="9171"/>
                    <a:pt x="3243" y="9172"/>
                    <a:pt x="3235" y="9175"/>
                  </a:cubicBezTo>
                  <a:cubicBezTo>
                    <a:pt x="3201" y="9194"/>
                    <a:pt x="3127" y="9432"/>
                    <a:pt x="3095" y="9432"/>
                  </a:cubicBezTo>
                  <a:cubicBezTo>
                    <a:pt x="3093" y="9432"/>
                    <a:pt x="3090" y="9430"/>
                    <a:pt x="3088" y="9427"/>
                  </a:cubicBezTo>
                  <a:cubicBezTo>
                    <a:pt x="3051" y="9353"/>
                    <a:pt x="3130" y="8976"/>
                    <a:pt x="3099" y="8902"/>
                  </a:cubicBezTo>
                  <a:cubicBezTo>
                    <a:pt x="3097" y="8900"/>
                    <a:pt x="3096" y="8899"/>
                    <a:pt x="3094" y="8899"/>
                  </a:cubicBezTo>
                  <a:cubicBezTo>
                    <a:pt x="3072" y="8899"/>
                    <a:pt x="3029" y="9137"/>
                    <a:pt x="3010" y="9201"/>
                  </a:cubicBezTo>
                  <a:cubicBezTo>
                    <a:pt x="2987" y="9192"/>
                    <a:pt x="3044" y="8933"/>
                    <a:pt x="3023" y="8933"/>
                  </a:cubicBezTo>
                  <a:cubicBezTo>
                    <a:pt x="3020" y="8933"/>
                    <a:pt x="3016" y="8938"/>
                    <a:pt x="3010" y="8949"/>
                  </a:cubicBezTo>
                  <a:cubicBezTo>
                    <a:pt x="3001" y="8972"/>
                    <a:pt x="2852" y="9440"/>
                    <a:pt x="2817" y="9440"/>
                  </a:cubicBezTo>
                  <a:cubicBezTo>
                    <a:pt x="2811" y="9440"/>
                    <a:pt x="2808" y="9425"/>
                    <a:pt x="2810" y="9390"/>
                  </a:cubicBezTo>
                  <a:cubicBezTo>
                    <a:pt x="2816" y="9285"/>
                    <a:pt x="2889" y="9138"/>
                    <a:pt x="2884" y="9039"/>
                  </a:cubicBezTo>
                  <a:cubicBezTo>
                    <a:pt x="2880" y="9011"/>
                    <a:pt x="2867" y="8997"/>
                    <a:pt x="2851" y="8997"/>
                  </a:cubicBezTo>
                  <a:cubicBezTo>
                    <a:pt x="2844" y="8997"/>
                    <a:pt x="2835" y="9000"/>
                    <a:pt x="2826" y="9007"/>
                  </a:cubicBezTo>
                  <a:cubicBezTo>
                    <a:pt x="2767" y="9057"/>
                    <a:pt x="2717" y="9335"/>
                    <a:pt x="2641" y="9335"/>
                  </a:cubicBezTo>
                  <a:cubicBezTo>
                    <a:pt x="2636" y="9335"/>
                    <a:pt x="2631" y="9334"/>
                    <a:pt x="2627" y="9332"/>
                  </a:cubicBezTo>
                  <a:cubicBezTo>
                    <a:pt x="2679" y="9212"/>
                    <a:pt x="2721" y="9086"/>
                    <a:pt x="2747" y="8955"/>
                  </a:cubicBezTo>
                  <a:cubicBezTo>
                    <a:pt x="2747" y="8908"/>
                    <a:pt x="2749" y="8852"/>
                    <a:pt x="2732" y="8852"/>
                  </a:cubicBezTo>
                  <a:cubicBezTo>
                    <a:pt x="2718" y="8852"/>
                    <a:pt x="2692" y="8889"/>
                    <a:pt x="2643" y="8997"/>
                  </a:cubicBezTo>
                  <a:cubicBezTo>
                    <a:pt x="2718" y="8828"/>
                    <a:pt x="2735" y="8765"/>
                    <a:pt x="2717" y="8765"/>
                  </a:cubicBezTo>
                  <a:cubicBezTo>
                    <a:pt x="2702" y="8765"/>
                    <a:pt x="2659" y="8813"/>
                    <a:pt x="2606" y="8881"/>
                  </a:cubicBezTo>
                  <a:cubicBezTo>
                    <a:pt x="2660" y="8776"/>
                    <a:pt x="2631" y="8750"/>
                    <a:pt x="2584" y="8750"/>
                  </a:cubicBezTo>
                  <a:cubicBezTo>
                    <a:pt x="2535" y="8750"/>
                    <a:pt x="2466" y="8778"/>
                    <a:pt x="2444" y="8778"/>
                  </a:cubicBezTo>
                  <a:cubicBezTo>
                    <a:pt x="2442" y="8778"/>
                    <a:pt x="2440" y="8777"/>
                    <a:pt x="2439" y="8777"/>
                  </a:cubicBezTo>
                  <a:lnTo>
                    <a:pt x="2439" y="8777"/>
                  </a:lnTo>
                  <a:cubicBezTo>
                    <a:pt x="2492" y="8812"/>
                    <a:pt x="2390" y="9009"/>
                    <a:pt x="2338" y="9009"/>
                  </a:cubicBezTo>
                  <a:cubicBezTo>
                    <a:pt x="2326" y="9009"/>
                    <a:pt x="2316" y="8998"/>
                    <a:pt x="2312" y="8970"/>
                  </a:cubicBezTo>
                  <a:cubicBezTo>
                    <a:pt x="2307" y="8897"/>
                    <a:pt x="2276" y="8829"/>
                    <a:pt x="2223" y="8776"/>
                  </a:cubicBezTo>
                  <a:cubicBezTo>
                    <a:pt x="2055" y="9018"/>
                    <a:pt x="2165" y="9154"/>
                    <a:pt x="2181" y="9233"/>
                  </a:cubicBezTo>
                  <a:cubicBezTo>
                    <a:pt x="2134" y="9206"/>
                    <a:pt x="2092" y="9175"/>
                    <a:pt x="2055" y="9138"/>
                  </a:cubicBezTo>
                  <a:cubicBezTo>
                    <a:pt x="2034" y="9112"/>
                    <a:pt x="2008" y="9049"/>
                    <a:pt x="2082" y="8918"/>
                  </a:cubicBezTo>
                  <a:cubicBezTo>
                    <a:pt x="2160" y="8792"/>
                    <a:pt x="2228" y="8750"/>
                    <a:pt x="2260" y="8651"/>
                  </a:cubicBezTo>
                  <a:cubicBezTo>
                    <a:pt x="2277" y="8596"/>
                    <a:pt x="2272" y="8577"/>
                    <a:pt x="2254" y="8577"/>
                  </a:cubicBezTo>
                  <a:cubicBezTo>
                    <a:pt x="2211" y="8577"/>
                    <a:pt x="2096" y="8686"/>
                    <a:pt x="2040" y="8686"/>
                  </a:cubicBezTo>
                  <a:cubicBezTo>
                    <a:pt x="2034" y="8686"/>
                    <a:pt x="2028" y="8685"/>
                    <a:pt x="2024" y="8682"/>
                  </a:cubicBezTo>
                  <a:cubicBezTo>
                    <a:pt x="1956" y="8645"/>
                    <a:pt x="2029" y="8514"/>
                    <a:pt x="2144" y="8341"/>
                  </a:cubicBezTo>
                  <a:lnTo>
                    <a:pt x="2144" y="8341"/>
                  </a:lnTo>
                  <a:cubicBezTo>
                    <a:pt x="2034" y="8457"/>
                    <a:pt x="1909" y="8551"/>
                    <a:pt x="1767" y="8619"/>
                  </a:cubicBezTo>
                  <a:cubicBezTo>
                    <a:pt x="1754" y="8624"/>
                    <a:pt x="1745" y="8627"/>
                    <a:pt x="1740" y="8627"/>
                  </a:cubicBezTo>
                  <a:cubicBezTo>
                    <a:pt x="1699" y="8627"/>
                    <a:pt x="1871" y="8482"/>
                    <a:pt x="1861" y="8472"/>
                  </a:cubicBezTo>
                  <a:cubicBezTo>
                    <a:pt x="1860" y="8470"/>
                    <a:pt x="1858" y="8469"/>
                    <a:pt x="1855" y="8469"/>
                  </a:cubicBezTo>
                  <a:cubicBezTo>
                    <a:pt x="1851" y="8469"/>
                    <a:pt x="1845" y="8471"/>
                    <a:pt x="1838" y="8475"/>
                  </a:cubicBezTo>
                  <a:lnTo>
                    <a:pt x="1838" y="8475"/>
                  </a:lnTo>
                  <a:cubicBezTo>
                    <a:pt x="1891" y="8429"/>
                    <a:pt x="1934" y="8387"/>
                    <a:pt x="1945" y="8367"/>
                  </a:cubicBezTo>
                  <a:cubicBezTo>
                    <a:pt x="1987" y="8289"/>
                    <a:pt x="1924" y="8278"/>
                    <a:pt x="1893" y="8268"/>
                  </a:cubicBezTo>
                  <a:cubicBezTo>
                    <a:pt x="1880" y="8266"/>
                    <a:pt x="1861" y="8261"/>
                    <a:pt x="1834" y="8261"/>
                  </a:cubicBezTo>
                  <a:cubicBezTo>
                    <a:pt x="1798" y="8261"/>
                    <a:pt x="1746" y="8270"/>
                    <a:pt x="1673" y="8310"/>
                  </a:cubicBezTo>
                  <a:cubicBezTo>
                    <a:pt x="1620" y="8341"/>
                    <a:pt x="1581" y="8366"/>
                    <a:pt x="1561" y="8366"/>
                  </a:cubicBezTo>
                  <a:cubicBezTo>
                    <a:pt x="1552" y="8366"/>
                    <a:pt x="1547" y="8360"/>
                    <a:pt x="1547" y="8346"/>
                  </a:cubicBezTo>
                  <a:cubicBezTo>
                    <a:pt x="1547" y="8325"/>
                    <a:pt x="1578" y="8284"/>
                    <a:pt x="1641" y="8231"/>
                  </a:cubicBezTo>
                  <a:cubicBezTo>
                    <a:pt x="1725" y="8163"/>
                    <a:pt x="1688" y="8179"/>
                    <a:pt x="1678" y="8158"/>
                  </a:cubicBezTo>
                  <a:cubicBezTo>
                    <a:pt x="1676" y="8154"/>
                    <a:pt x="1670" y="8152"/>
                    <a:pt x="1660" y="8152"/>
                  </a:cubicBezTo>
                  <a:cubicBezTo>
                    <a:pt x="1625" y="8152"/>
                    <a:pt x="1545" y="8175"/>
                    <a:pt x="1497" y="8175"/>
                  </a:cubicBezTo>
                  <a:cubicBezTo>
                    <a:pt x="1490" y="8175"/>
                    <a:pt x="1484" y="8175"/>
                    <a:pt x="1479" y="8173"/>
                  </a:cubicBezTo>
                  <a:cubicBezTo>
                    <a:pt x="1431" y="8163"/>
                    <a:pt x="1405" y="8137"/>
                    <a:pt x="1405" y="8090"/>
                  </a:cubicBezTo>
                  <a:cubicBezTo>
                    <a:pt x="1405" y="8063"/>
                    <a:pt x="1531" y="7958"/>
                    <a:pt x="1526" y="7943"/>
                  </a:cubicBezTo>
                  <a:lnTo>
                    <a:pt x="1526" y="7943"/>
                  </a:lnTo>
                  <a:lnTo>
                    <a:pt x="1437" y="7985"/>
                  </a:lnTo>
                  <a:lnTo>
                    <a:pt x="1426" y="7958"/>
                  </a:lnTo>
                  <a:lnTo>
                    <a:pt x="1368" y="7833"/>
                  </a:lnTo>
                  <a:cubicBezTo>
                    <a:pt x="1358" y="7800"/>
                    <a:pt x="1377" y="7734"/>
                    <a:pt x="1296" y="7734"/>
                  </a:cubicBezTo>
                  <a:cubicBezTo>
                    <a:pt x="1261" y="7734"/>
                    <a:pt x="1207" y="7747"/>
                    <a:pt x="1122" y="7780"/>
                  </a:cubicBezTo>
                  <a:cubicBezTo>
                    <a:pt x="1327" y="7696"/>
                    <a:pt x="1316" y="7602"/>
                    <a:pt x="1306" y="7565"/>
                  </a:cubicBezTo>
                  <a:cubicBezTo>
                    <a:pt x="1290" y="7513"/>
                    <a:pt x="1127" y="7560"/>
                    <a:pt x="1138" y="7497"/>
                  </a:cubicBezTo>
                  <a:cubicBezTo>
                    <a:pt x="1143" y="7476"/>
                    <a:pt x="1316" y="7439"/>
                    <a:pt x="1363" y="7403"/>
                  </a:cubicBezTo>
                  <a:cubicBezTo>
                    <a:pt x="1410" y="7371"/>
                    <a:pt x="1395" y="7350"/>
                    <a:pt x="1379" y="7335"/>
                  </a:cubicBezTo>
                  <a:cubicBezTo>
                    <a:pt x="1348" y="7303"/>
                    <a:pt x="1300" y="7287"/>
                    <a:pt x="1253" y="7287"/>
                  </a:cubicBezTo>
                  <a:cubicBezTo>
                    <a:pt x="1209" y="7290"/>
                    <a:pt x="1165" y="7296"/>
                    <a:pt x="1121" y="7305"/>
                  </a:cubicBezTo>
                  <a:lnTo>
                    <a:pt x="1121" y="7305"/>
                  </a:lnTo>
                  <a:cubicBezTo>
                    <a:pt x="1269" y="7261"/>
                    <a:pt x="1081" y="7245"/>
                    <a:pt x="1085" y="7214"/>
                  </a:cubicBezTo>
                  <a:cubicBezTo>
                    <a:pt x="1091" y="7177"/>
                    <a:pt x="1610" y="7130"/>
                    <a:pt x="1521" y="7093"/>
                  </a:cubicBezTo>
                  <a:cubicBezTo>
                    <a:pt x="1500" y="7085"/>
                    <a:pt x="1466" y="7081"/>
                    <a:pt x="1423" y="7081"/>
                  </a:cubicBezTo>
                  <a:cubicBezTo>
                    <a:pt x="1262" y="7081"/>
                    <a:pt x="977" y="7131"/>
                    <a:pt x="807" y="7135"/>
                  </a:cubicBezTo>
                  <a:cubicBezTo>
                    <a:pt x="634" y="7135"/>
                    <a:pt x="1096" y="7015"/>
                    <a:pt x="1122" y="7015"/>
                  </a:cubicBezTo>
                  <a:cubicBezTo>
                    <a:pt x="1070" y="7015"/>
                    <a:pt x="1028" y="7020"/>
                    <a:pt x="997" y="7020"/>
                  </a:cubicBezTo>
                  <a:cubicBezTo>
                    <a:pt x="966" y="7020"/>
                    <a:pt x="946" y="7015"/>
                    <a:pt x="939" y="6994"/>
                  </a:cubicBezTo>
                  <a:cubicBezTo>
                    <a:pt x="939" y="6994"/>
                    <a:pt x="954" y="6952"/>
                    <a:pt x="918" y="6947"/>
                  </a:cubicBezTo>
                  <a:lnTo>
                    <a:pt x="729" y="6947"/>
                  </a:lnTo>
                  <a:cubicBezTo>
                    <a:pt x="661" y="6941"/>
                    <a:pt x="676" y="6910"/>
                    <a:pt x="676" y="6889"/>
                  </a:cubicBezTo>
                  <a:cubicBezTo>
                    <a:pt x="839" y="6884"/>
                    <a:pt x="939" y="6873"/>
                    <a:pt x="886" y="6831"/>
                  </a:cubicBezTo>
                  <a:cubicBezTo>
                    <a:pt x="813" y="6774"/>
                    <a:pt x="745" y="6763"/>
                    <a:pt x="1017" y="6758"/>
                  </a:cubicBezTo>
                  <a:cubicBezTo>
                    <a:pt x="1112" y="6758"/>
                    <a:pt x="1112" y="6684"/>
                    <a:pt x="1038" y="6674"/>
                  </a:cubicBezTo>
                  <a:cubicBezTo>
                    <a:pt x="939" y="6658"/>
                    <a:pt x="891" y="6679"/>
                    <a:pt x="865" y="6642"/>
                  </a:cubicBezTo>
                  <a:cubicBezTo>
                    <a:pt x="844" y="6601"/>
                    <a:pt x="855" y="6548"/>
                    <a:pt x="897" y="6522"/>
                  </a:cubicBezTo>
                  <a:cubicBezTo>
                    <a:pt x="939" y="6480"/>
                    <a:pt x="1070" y="6490"/>
                    <a:pt x="1143" y="6464"/>
                  </a:cubicBezTo>
                  <a:cubicBezTo>
                    <a:pt x="1222" y="6443"/>
                    <a:pt x="1237" y="6401"/>
                    <a:pt x="1127" y="6359"/>
                  </a:cubicBezTo>
                  <a:cubicBezTo>
                    <a:pt x="1006" y="6307"/>
                    <a:pt x="1190" y="6277"/>
                    <a:pt x="1269" y="6277"/>
                  </a:cubicBezTo>
                  <a:cubicBezTo>
                    <a:pt x="1282" y="6277"/>
                    <a:pt x="1292" y="6278"/>
                    <a:pt x="1297" y="6279"/>
                  </a:cubicBezTo>
                  <a:lnTo>
                    <a:pt x="1297" y="6279"/>
                  </a:lnTo>
                  <a:cubicBezTo>
                    <a:pt x="1202" y="6235"/>
                    <a:pt x="1087" y="6227"/>
                    <a:pt x="986" y="6227"/>
                  </a:cubicBezTo>
                  <a:cubicBezTo>
                    <a:pt x="923" y="6227"/>
                    <a:pt x="865" y="6230"/>
                    <a:pt x="821" y="6230"/>
                  </a:cubicBezTo>
                  <a:cubicBezTo>
                    <a:pt x="804" y="6230"/>
                    <a:pt x="789" y="6230"/>
                    <a:pt x="776" y="6228"/>
                  </a:cubicBezTo>
                  <a:cubicBezTo>
                    <a:pt x="754" y="6224"/>
                    <a:pt x="746" y="6177"/>
                    <a:pt x="798" y="6177"/>
                  </a:cubicBezTo>
                  <a:cubicBezTo>
                    <a:pt x="806" y="6177"/>
                    <a:pt x="817" y="6178"/>
                    <a:pt x="828" y="6181"/>
                  </a:cubicBezTo>
                  <a:cubicBezTo>
                    <a:pt x="851" y="6185"/>
                    <a:pt x="869" y="6187"/>
                    <a:pt x="883" y="6187"/>
                  </a:cubicBezTo>
                  <a:cubicBezTo>
                    <a:pt x="959" y="6187"/>
                    <a:pt x="916" y="6133"/>
                    <a:pt x="876" y="6097"/>
                  </a:cubicBezTo>
                  <a:cubicBezTo>
                    <a:pt x="845" y="6070"/>
                    <a:pt x="849" y="6060"/>
                    <a:pt x="874" y="6060"/>
                  </a:cubicBezTo>
                  <a:cubicBezTo>
                    <a:pt x="925" y="6060"/>
                    <a:pt x="1065" y="6101"/>
                    <a:pt x="1174" y="6108"/>
                  </a:cubicBezTo>
                  <a:cubicBezTo>
                    <a:pt x="1184" y="6109"/>
                    <a:pt x="1191" y="6109"/>
                    <a:pt x="1196" y="6109"/>
                  </a:cubicBezTo>
                  <a:cubicBezTo>
                    <a:pt x="1256" y="6109"/>
                    <a:pt x="1105" y="6060"/>
                    <a:pt x="1085" y="6050"/>
                  </a:cubicBezTo>
                  <a:cubicBezTo>
                    <a:pt x="954" y="6013"/>
                    <a:pt x="975" y="5971"/>
                    <a:pt x="980" y="5950"/>
                  </a:cubicBezTo>
                  <a:cubicBezTo>
                    <a:pt x="996" y="5893"/>
                    <a:pt x="1080" y="5914"/>
                    <a:pt x="902" y="5793"/>
                  </a:cubicBezTo>
                  <a:cubicBezTo>
                    <a:pt x="902" y="5793"/>
                    <a:pt x="813" y="5714"/>
                    <a:pt x="844" y="5714"/>
                  </a:cubicBezTo>
                  <a:cubicBezTo>
                    <a:pt x="912" y="5724"/>
                    <a:pt x="1143" y="5875"/>
                    <a:pt x="1249" y="5875"/>
                  </a:cubicBezTo>
                  <a:cubicBezTo>
                    <a:pt x="1259" y="5875"/>
                    <a:pt x="1267" y="5874"/>
                    <a:pt x="1274" y="5872"/>
                  </a:cubicBezTo>
                  <a:cubicBezTo>
                    <a:pt x="1354" y="5842"/>
                    <a:pt x="1339" y="5773"/>
                    <a:pt x="1365" y="5726"/>
                  </a:cubicBezTo>
                  <a:lnTo>
                    <a:pt x="1365" y="5726"/>
                  </a:lnTo>
                  <a:cubicBezTo>
                    <a:pt x="1360" y="5732"/>
                    <a:pt x="1348" y="5741"/>
                    <a:pt x="1326" y="5741"/>
                  </a:cubicBezTo>
                  <a:cubicBezTo>
                    <a:pt x="1308" y="5741"/>
                    <a:pt x="1283" y="5735"/>
                    <a:pt x="1248" y="5720"/>
                  </a:cubicBezTo>
                  <a:cubicBezTo>
                    <a:pt x="1195" y="5693"/>
                    <a:pt x="1295" y="5641"/>
                    <a:pt x="1169" y="5578"/>
                  </a:cubicBezTo>
                  <a:lnTo>
                    <a:pt x="1169" y="5578"/>
                  </a:lnTo>
                  <a:cubicBezTo>
                    <a:pt x="1194" y="5591"/>
                    <a:pt x="1176" y="5596"/>
                    <a:pt x="1144" y="5596"/>
                  </a:cubicBezTo>
                  <a:cubicBezTo>
                    <a:pt x="1095" y="5596"/>
                    <a:pt x="1013" y="5584"/>
                    <a:pt x="1007" y="5568"/>
                  </a:cubicBezTo>
                  <a:cubicBezTo>
                    <a:pt x="980" y="5522"/>
                    <a:pt x="864" y="5414"/>
                    <a:pt x="913" y="5414"/>
                  </a:cubicBezTo>
                  <a:cubicBezTo>
                    <a:pt x="932" y="5414"/>
                    <a:pt x="976" y="5431"/>
                    <a:pt x="1059" y="5473"/>
                  </a:cubicBezTo>
                  <a:cubicBezTo>
                    <a:pt x="1126" y="5516"/>
                    <a:pt x="1218" y="5580"/>
                    <a:pt x="1266" y="5580"/>
                  </a:cubicBezTo>
                  <a:cubicBezTo>
                    <a:pt x="1271" y="5580"/>
                    <a:pt x="1275" y="5580"/>
                    <a:pt x="1279" y="5578"/>
                  </a:cubicBezTo>
                  <a:cubicBezTo>
                    <a:pt x="1342" y="5562"/>
                    <a:pt x="1384" y="5499"/>
                    <a:pt x="1368" y="5437"/>
                  </a:cubicBezTo>
                  <a:cubicBezTo>
                    <a:pt x="1358" y="5384"/>
                    <a:pt x="1143" y="5300"/>
                    <a:pt x="1049" y="5243"/>
                  </a:cubicBezTo>
                  <a:cubicBezTo>
                    <a:pt x="1057" y="5229"/>
                    <a:pt x="1108" y="5218"/>
                    <a:pt x="1170" y="5218"/>
                  </a:cubicBezTo>
                  <a:cubicBezTo>
                    <a:pt x="1228" y="5218"/>
                    <a:pt x="1294" y="5228"/>
                    <a:pt x="1342" y="5253"/>
                  </a:cubicBezTo>
                  <a:cubicBezTo>
                    <a:pt x="1395" y="5279"/>
                    <a:pt x="1426" y="5332"/>
                    <a:pt x="1416" y="5395"/>
                  </a:cubicBezTo>
                  <a:cubicBezTo>
                    <a:pt x="1433" y="5369"/>
                    <a:pt x="1432" y="5303"/>
                    <a:pt x="1492" y="5303"/>
                  </a:cubicBezTo>
                  <a:cubicBezTo>
                    <a:pt x="1507" y="5303"/>
                    <a:pt x="1524" y="5307"/>
                    <a:pt x="1547" y="5316"/>
                  </a:cubicBezTo>
                  <a:cubicBezTo>
                    <a:pt x="1683" y="5395"/>
                    <a:pt x="1809" y="5479"/>
                    <a:pt x="1935" y="5573"/>
                  </a:cubicBezTo>
                  <a:cubicBezTo>
                    <a:pt x="1772" y="5447"/>
                    <a:pt x="1625" y="5305"/>
                    <a:pt x="1484" y="5159"/>
                  </a:cubicBezTo>
                  <a:cubicBezTo>
                    <a:pt x="1426" y="5091"/>
                    <a:pt x="1500" y="5096"/>
                    <a:pt x="1473" y="5043"/>
                  </a:cubicBezTo>
                  <a:cubicBezTo>
                    <a:pt x="1465" y="5022"/>
                    <a:pt x="1363" y="4918"/>
                    <a:pt x="1393" y="4918"/>
                  </a:cubicBezTo>
                  <a:cubicBezTo>
                    <a:pt x="1399" y="4918"/>
                    <a:pt x="1411" y="4922"/>
                    <a:pt x="1431" y="4933"/>
                  </a:cubicBezTo>
                  <a:cubicBezTo>
                    <a:pt x="1568" y="5017"/>
                    <a:pt x="1683" y="5180"/>
                    <a:pt x="1830" y="5279"/>
                  </a:cubicBezTo>
                  <a:cubicBezTo>
                    <a:pt x="1860" y="5300"/>
                    <a:pt x="1877" y="5308"/>
                    <a:pt x="1886" y="5308"/>
                  </a:cubicBezTo>
                  <a:cubicBezTo>
                    <a:pt x="1913" y="5308"/>
                    <a:pt x="1860" y="5231"/>
                    <a:pt x="1840" y="5195"/>
                  </a:cubicBezTo>
                  <a:cubicBezTo>
                    <a:pt x="1798" y="5138"/>
                    <a:pt x="1741" y="5085"/>
                    <a:pt x="1741" y="5049"/>
                  </a:cubicBezTo>
                  <a:cubicBezTo>
                    <a:pt x="1746" y="5017"/>
                    <a:pt x="1762" y="4991"/>
                    <a:pt x="1788" y="4970"/>
                  </a:cubicBezTo>
                  <a:cubicBezTo>
                    <a:pt x="1835" y="4917"/>
                    <a:pt x="1966" y="4917"/>
                    <a:pt x="1919" y="4760"/>
                  </a:cubicBezTo>
                  <a:cubicBezTo>
                    <a:pt x="1910" y="4728"/>
                    <a:pt x="1839" y="4634"/>
                    <a:pt x="1859" y="4634"/>
                  </a:cubicBezTo>
                  <a:cubicBezTo>
                    <a:pt x="1861" y="4634"/>
                    <a:pt x="1866" y="4636"/>
                    <a:pt x="1872" y="4640"/>
                  </a:cubicBezTo>
                  <a:cubicBezTo>
                    <a:pt x="1935" y="4676"/>
                    <a:pt x="2034" y="4786"/>
                    <a:pt x="2097" y="4823"/>
                  </a:cubicBezTo>
                  <a:cubicBezTo>
                    <a:pt x="2151" y="4854"/>
                    <a:pt x="2196" y="4870"/>
                    <a:pt x="2229" y="4870"/>
                  </a:cubicBezTo>
                  <a:cubicBezTo>
                    <a:pt x="2282" y="4870"/>
                    <a:pt x="2305" y="4831"/>
                    <a:pt x="2286" y="4744"/>
                  </a:cubicBezTo>
                  <a:cubicBezTo>
                    <a:pt x="2281" y="4714"/>
                    <a:pt x="2207" y="4555"/>
                    <a:pt x="2212" y="4555"/>
                  </a:cubicBezTo>
                  <a:lnTo>
                    <a:pt x="2212" y="4555"/>
                  </a:lnTo>
                  <a:cubicBezTo>
                    <a:pt x="2212" y="4555"/>
                    <a:pt x="2212" y="4555"/>
                    <a:pt x="2213" y="4556"/>
                  </a:cubicBezTo>
                  <a:cubicBezTo>
                    <a:pt x="2263" y="4591"/>
                    <a:pt x="2373" y="4803"/>
                    <a:pt x="2408" y="4803"/>
                  </a:cubicBezTo>
                  <a:cubicBezTo>
                    <a:pt x="2410" y="4803"/>
                    <a:pt x="2411" y="4803"/>
                    <a:pt x="2412" y="4802"/>
                  </a:cubicBezTo>
                  <a:cubicBezTo>
                    <a:pt x="2412" y="4802"/>
                    <a:pt x="2307" y="4613"/>
                    <a:pt x="2328" y="4592"/>
                  </a:cubicBezTo>
                  <a:cubicBezTo>
                    <a:pt x="2349" y="4571"/>
                    <a:pt x="2370" y="4582"/>
                    <a:pt x="2317" y="4472"/>
                  </a:cubicBezTo>
                  <a:cubicBezTo>
                    <a:pt x="2244" y="4351"/>
                    <a:pt x="2197" y="4220"/>
                    <a:pt x="2171" y="4084"/>
                  </a:cubicBezTo>
                  <a:lnTo>
                    <a:pt x="2171" y="4084"/>
                  </a:lnTo>
                  <a:cubicBezTo>
                    <a:pt x="2212" y="4125"/>
                    <a:pt x="2433" y="4462"/>
                    <a:pt x="2418" y="4462"/>
                  </a:cubicBezTo>
                  <a:cubicBezTo>
                    <a:pt x="2418" y="4462"/>
                    <a:pt x="2418" y="4462"/>
                    <a:pt x="2417" y="4461"/>
                  </a:cubicBezTo>
                  <a:cubicBezTo>
                    <a:pt x="2402" y="4452"/>
                    <a:pt x="2375" y="4428"/>
                    <a:pt x="2362" y="4428"/>
                  </a:cubicBezTo>
                  <a:cubicBezTo>
                    <a:pt x="2352" y="4428"/>
                    <a:pt x="2349" y="4442"/>
                    <a:pt x="2365" y="4488"/>
                  </a:cubicBezTo>
                  <a:cubicBezTo>
                    <a:pt x="2375" y="4530"/>
                    <a:pt x="2396" y="4566"/>
                    <a:pt x="2438" y="4592"/>
                  </a:cubicBezTo>
                  <a:cubicBezTo>
                    <a:pt x="2440" y="4594"/>
                    <a:pt x="2442" y="4595"/>
                    <a:pt x="2444" y="4595"/>
                  </a:cubicBezTo>
                  <a:cubicBezTo>
                    <a:pt x="2464" y="4595"/>
                    <a:pt x="2461" y="4500"/>
                    <a:pt x="2494" y="4500"/>
                  </a:cubicBezTo>
                  <a:cubicBezTo>
                    <a:pt x="2507" y="4500"/>
                    <a:pt x="2528" y="4517"/>
                    <a:pt x="2559" y="4566"/>
                  </a:cubicBezTo>
                  <a:cubicBezTo>
                    <a:pt x="2575" y="4593"/>
                    <a:pt x="2589" y="4604"/>
                    <a:pt x="2601" y="4604"/>
                  </a:cubicBezTo>
                  <a:cubicBezTo>
                    <a:pt x="2603" y="4604"/>
                    <a:pt x="2605" y="4604"/>
                    <a:pt x="2607" y="4603"/>
                  </a:cubicBezTo>
                  <a:lnTo>
                    <a:pt x="2607" y="4603"/>
                  </a:lnTo>
                  <a:cubicBezTo>
                    <a:pt x="2608" y="4605"/>
                    <a:pt x="2610" y="4607"/>
                    <a:pt x="2611" y="4608"/>
                  </a:cubicBezTo>
                  <a:lnTo>
                    <a:pt x="2608" y="4603"/>
                  </a:lnTo>
                  <a:lnTo>
                    <a:pt x="2608" y="4603"/>
                  </a:lnTo>
                  <a:cubicBezTo>
                    <a:pt x="2608" y="4603"/>
                    <a:pt x="2607" y="4603"/>
                    <a:pt x="2607" y="4603"/>
                  </a:cubicBezTo>
                  <a:lnTo>
                    <a:pt x="2607" y="4603"/>
                  </a:lnTo>
                  <a:cubicBezTo>
                    <a:pt x="2532" y="4510"/>
                    <a:pt x="2387" y="4272"/>
                    <a:pt x="2438" y="4257"/>
                  </a:cubicBezTo>
                  <a:lnTo>
                    <a:pt x="2443" y="4257"/>
                  </a:lnTo>
                  <a:lnTo>
                    <a:pt x="2608" y="4603"/>
                  </a:lnTo>
                  <a:lnTo>
                    <a:pt x="2608" y="4603"/>
                  </a:lnTo>
                  <a:cubicBezTo>
                    <a:pt x="2652" y="4587"/>
                    <a:pt x="2675" y="4442"/>
                    <a:pt x="2711" y="4430"/>
                  </a:cubicBezTo>
                  <a:cubicBezTo>
                    <a:pt x="2632" y="4225"/>
                    <a:pt x="2611" y="4252"/>
                    <a:pt x="2538" y="4073"/>
                  </a:cubicBezTo>
                  <a:cubicBezTo>
                    <a:pt x="2539" y="4073"/>
                    <a:pt x="2540" y="4073"/>
                    <a:pt x="2540" y="4073"/>
                  </a:cubicBezTo>
                  <a:cubicBezTo>
                    <a:pt x="2577" y="4073"/>
                    <a:pt x="2672" y="4249"/>
                    <a:pt x="2688" y="4249"/>
                  </a:cubicBezTo>
                  <a:cubicBezTo>
                    <a:pt x="2689" y="4249"/>
                    <a:pt x="2689" y="4248"/>
                    <a:pt x="2690" y="4246"/>
                  </a:cubicBezTo>
                  <a:cubicBezTo>
                    <a:pt x="2705" y="4199"/>
                    <a:pt x="2648" y="4000"/>
                    <a:pt x="2637" y="3900"/>
                  </a:cubicBezTo>
                  <a:lnTo>
                    <a:pt x="2637" y="3900"/>
                  </a:lnTo>
                  <a:cubicBezTo>
                    <a:pt x="2690" y="4019"/>
                    <a:pt x="2972" y="4468"/>
                    <a:pt x="3020" y="4468"/>
                  </a:cubicBezTo>
                  <a:cubicBezTo>
                    <a:pt x="3034" y="4468"/>
                    <a:pt x="3029" y="4431"/>
                    <a:pt x="2994" y="4341"/>
                  </a:cubicBezTo>
                  <a:cubicBezTo>
                    <a:pt x="2989" y="4338"/>
                    <a:pt x="2986" y="4337"/>
                    <a:pt x="2983" y="4337"/>
                  </a:cubicBezTo>
                  <a:cubicBezTo>
                    <a:pt x="2968" y="4337"/>
                    <a:pt x="2983" y="4385"/>
                    <a:pt x="2978" y="4398"/>
                  </a:cubicBezTo>
                  <a:cubicBezTo>
                    <a:pt x="2978" y="4400"/>
                    <a:pt x="2977" y="4401"/>
                    <a:pt x="2977" y="4401"/>
                  </a:cubicBezTo>
                  <a:cubicBezTo>
                    <a:pt x="2965" y="4401"/>
                    <a:pt x="2894" y="4150"/>
                    <a:pt x="2889" y="4121"/>
                  </a:cubicBezTo>
                  <a:cubicBezTo>
                    <a:pt x="2875" y="4056"/>
                    <a:pt x="2886" y="4024"/>
                    <a:pt x="2906" y="4024"/>
                  </a:cubicBezTo>
                  <a:cubicBezTo>
                    <a:pt x="2909" y="4024"/>
                    <a:pt x="2912" y="4025"/>
                    <a:pt x="2915" y="4026"/>
                  </a:cubicBezTo>
                  <a:cubicBezTo>
                    <a:pt x="2983" y="4058"/>
                    <a:pt x="3046" y="4383"/>
                    <a:pt x="3125" y="4419"/>
                  </a:cubicBezTo>
                  <a:cubicBezTo>
                    <a:pt x="3138" y="4425"/>
                    <a:pt x="3152" y="4429"/>
                    <a:pt x="3166" y="4429"/>
                  </a:cubicBezTo>
                  <a:cubicBezTo>
                    <a:pt x="3188" y="4429"/>
                    <a:pt x="3207" y="4418"/>
                    <a:pt x="3214" y="4388"/>
                  </a:cubicBezTo>
                  <a:cubicBezTo>
                    <a:pt x="3230" y="4330"/>
                    <a:pt x="3141" y="4173"/>
                    <a:pt x="3183" y="4142"/>
                  </a:cubicBezTo>
                  <a:cubicBezTo>
                    <a:pt x="3192" y="4136"/>
                    <a:pt x="3199" y="4129"/>
                    <a:pt x="3207" y="4129"/>
                  </a:cubicBezTo>
                  <a:cubicBezTo>
                    <a:pt x="3222" y="4129"/>
                    <a:pt x="3240" y="4152"/>
                    <a:pt x="3277" y="4246"/>
                  </a:cubicBezTo>
                  <a:cubicBezTo>
                    <a:pt x="3287" y="4309"/>
                    <a:pt x="3303" y="4372"/>
                    <a:pt x="3324" y="4430"/>
                  </a:cubicBezTo>
                  <a:cubicBezTo>
                    <a:pt x="3326" y="4434"/>
                    <a:pt x="3327" y="4435"/>
                    <a:pt x="3328" y="4435"/>
                  </a:cubicBezTo>
                  <a:cubicBezTo>
                    <a:pt x="3345" y="4435"/>
                    <a:pt x="3294" y="4035"/>
                    <a:pt x="3334" y="4035"/>
                  </a:cubicBezTo>
                  <a:cubicBezTo>
                    <a:pt x="3341" y="4035"/>
                    <a:pt x="3349" y="4045"/>
                    <a:pt x="3361" y="4068"/>
                  </a:cubicBezTo>
                  <a:cubicBezTo>
                    <a:pt x="3429" y="4204"/>
                    <a:pt x="3476" y="4356"/>
                    <a:pt x="3534" y="4362"/>
                  </a:cubicBezTo>
                  <a:cubicBezTo>
                    <a:pt x="3550" y="4362"/>
                    <a:pt x="3586" y="4309"/>
                    <a:pt x="3586" y="4278"/>
                  </a:cubicBezTo>
                  <a:lnTo>
                    <a:pt x="3586" y="4278"/>
                  </a:lnTo>
                  <a:cubicBezTo>
                    <a:pt x="3586" y="4279"/>
                    <a:pt x="3586" y="4279"/>
                    <a:pt x="3585" y="4279"/>
                  </a:cubicBezTo>
                  <a:cubicBezTo>
                    <a:pt x="3569" y="4279"/>
                    <a:pt x="3358" y="3984"/>
                    <a:pt x="3404" y="3984"/>
                  </a:cubicBezTo>
                  <a:cubicBezTo>
                    <a:pt x="3405" y="3984"/>
                    <a:pt x="3407" y="3984"/>
                    <a:pt x="3408" y="3984"/>
                  </a:cubicBezTo>
                  <a:cubicBezTo>
                    <a:pt x="3449" y="3993"/>
                    <a:pt x="3493" y="4029"/>
                    <a:pt x="3531" y="4029"/>
                  </a:cubicBezTo>
                  <a:cubicBezTo>
                    <a:pt x="3538" y="4029"/>
                    <a:pt x="3544" y="4028"/>
                    <a:pt x="3550" y="4026"/>
                  </a:cubicBezTo>
                  <a:lnTo>
                    <a:pt x="3613" y="4010"/>
                  </a:lnTo>
                  <a:cubicBezTo>
                    <a:pt x="3617" y="4014"/>
                    <a:pt x="3621" y="4016"/>
                    <a:pt x="3623" y="4016"/>
                  </a:cubicBezTo>
                  <a:cubicBezTo>
                    <a:pt x="3632" y="4016"/>
                    <a:pt x="3629" y="3994"/>
                    <a:pt x="3613" y="3953"/>
                  </a:cubicBezTo>
                  <a:cubicBezTo>
                    <a:pt x="3613" y="3951"/>
                    <a:pt x="3613" y="3951"/>
                    <a:pt x="3614" y="3951"/>
                  </a:cubicBezTo>
                  <a:cubicBezTo>
                    <a:pt x="3626" y="3951"/>
                    <a:pt x="3702" y="4232"/>
                    <a:pt x="3717" y="4262"/>
                  </a:cubicBezTo>
                  <a:cubicBezTo>
                    <a:pt x="3732" y="4295"/>
                    <a:pt x="3741" y="4308"/>
                    <a:pt x="3747" y="4308"/>
                  </a:cubicBezTo>
                  <a:cubicBezTo>
                    <a:pt x="3762" y="4308"/>
                    <a:pt x="3753" y="4219"/>
                    <a:pt x="3749" y="4189"/>
                  </a:cubicBezTo>
                  <a:cubicBezTo>
                    <a:pt x="3740" y="4140"/>
                    <a:pt x="3709" y="4012"/>
                    <a:pt x="3731" y="4012"/>
                  </a:cubicBezTo>
                  <a:cubicBezTo>
                    <a:pt x="3735" y="4012"/>
                    <a:pt x="3741" y="4016"/>
                    <a:pt x="3749" y="4026"/>
                  </a:cubicBezTo>
                  <a:cubicBezTo>
                    <a:pt x="3796" y="4089"/>
                    <a:pt x="3822" y="4215"/>
                    <a:pt x="3864" y="4288"/>
                  </a:cubicBezTo>
                  <a:cubicBezTo>
                    <a:pt x="3817" y="4173"/>
                    <a:pt x="3806" y="4042"/>
                    <a:pt x="3822" y="3921"/>
                  </a:cubicBezTo>
                  <a:cubicBezTo>
                    <a:pt x="3830" y="3895"/>
                    <a:pt x="3840" y="3872"/>
                    <a:pt x="3858" y="3872"/>
                  </a:cubicBezTo>
                  <a:cubicBezTo>
                    <a:pt x="3866" y="3872"/>
                    <a:pt x="3875" y="3876"/>
                    <a:pt x="3885" y="3885"/>
                  </a:cubicBezTo>
                  <a:cubicBezTo>
                    <a:pt x="3927" y="3916"/>
                    <a:pt x="3938" y="3995"/>
                    <a:pt x="3969" y="4016"/>
                  </a:cubicBezTo>
                  <a:cubicBezTo>
                    <a:pt x="3981" y="4026"/>
                    <a:pt x="4001" y="4034"/>
                    <a:pt x="4018" y="4034"/>
                  </a:cubicBezTo>
                  <a:cubicBezTo>
                    <a:pt x="4048" y="4034"/>
                    <a:pt x="4072" y="4011"/>
                    <a:pt x="4042" y="3932"/>
                  </a:cubicBezTo>
                  <a:cubicBezTo>
                    <a:pt x="4006" y="3822"/>
                    <a:pt x="3990" y="3764"/>
                    <a:pt x="4016" y="3748"/>
                  </a:cubicBezTo>
                  <a:cubicBezTo>
                    <a:pt x="4016" y="3748"/>
                    <a:pt x="4033" y="3734"/>
                    <a:pt x="4047" y="3734"/>
                  </a:cubicBezTo>
                  <a:cubicBezTo>
                    <a:pt x="4054" y="3734"/>
                    <a:pt x="4060" y="3738"/>
                    <a:pt x="4063" y="3748"/>
                  </a:cubicBezTo>
                  <a:cubicBezTo>
                    <a:pt x="4079" y="3795"/>
                    <a:pt x="4111" y="4105"/>
                    <a:pt x="4184" y="4142"/>
                  </a:cubicBezTo>
                  <a:cubicBezTo>
                    <a:pt x="4187" y="4143"/>
                    <a:pt x="4190" y="4144"/>
                    <a:pt x="4192" y="4144"/>
                  </a:cubicBezTo>
                  <a:cubicBezTo>
                    <a:pt x="4226" y="4144"/>
                    <a:pt x="4182" y="3980"/>
                    <a:pt x="4214" y="3980"/>
                  </a:cubicBezTo>
                  <a:cubicBezTo>
                    <a:pt x="4220" y="3980"/>
                    <a:pt x="4229" y="3986"/>
                    <a:pt x="4242" y="4000"/>
                  </a:cubicBezTo>
                  <a:cubicBezTo>
                    <a:pt x="4266" y="4027"/>
                    <a:pt x="4284" y="4039"/>
                    <a:pt x="4296" y="4039"/>
                  </a:cubicBezTo>
                  <a:cubicBezTo>
                    <a:pt x="4332" y="4039"/>
                    <a:pt x="4320" y="3935"/>
                    <a:pt x="4320" y="3848"/>
                  </a:cubicBezTo>
                  <a:cubicBezTo>
                    <a:pt x="4320" y="3811"/>
                    <a:pt x="4322" y="3798"/>
                    <a:pt x="4327" y="3798"/>
                  </a:cubicBezTo>
                  <a:cubicBezTo>
                    <a:pt x="4333" y="3798"/>
                    <a:pt x="4344" y="3822"/>
                    <a:pt x="4362" y="3837"/>
                  </a:cubicBezTo>
                  <a:cubicBezTo>
                    <a:pt x="4365" y="3841"/>
                    <a:pt x="4368" y="3842"/>
                    <a:pt x="4370" y="3842"/>
                  </a:cubicBezTo>
                  <a:cubicBezTo>
                    <a:pt x="4386" y="3842"/>
                    <a:pt x="4380" y="3769"/>
                    <a:pt x="4394" y="3769"/>
                  </a:cubicBezTo>
                  <a:cubicBezTo>
                    <a:pt x="4372" y="3687"/>
                    <a:pt x="4358" y="3569"/>
                    <a:pt x="4383" y="3569"/>
                  </a:cubicBezTo>
                  <a:cubicBezTo>
                    <a:pt x="4394" y="3569"/>
                    <a:pt x="4414" y="3595"/>
                    <a:pt x="4446" y="3664"/>
                  </a:cubicBezTo>
                  <a:cubicBezTo>
                    <a:pt x="4463" y="3701"/>
                    <a:pt x="4589" y="3987"/>
                    <a:pt x="4612" y="3987"/>
                  </a:cubicBezTo>
                  <a:cubicBezTo>
                    <a:pt x="4618" y="3987"/>
                    <a:pt x="4617" y="3965"/>
                    <a:pt x="4603" y="3911"/>
                  </a:cubicBezTo>
                  <a:cubicBezTo>
                    <a:pt x="4573" y="3794"/>
                    <a:pt x="4537" y="3711"/>
                    <a:pt x="4578" y="3711"/>
                  </a:cubicBezTo>
                  <a:cubicBezTo>
                    <a:pt x="4580" y="3711"/>
                    <a:pt x="4581" y="3711"/>
                    <a:pt x="4582" y="3712"/>
                  </a:cubicBezTo>
                  <a:cubicBezTo>
                    <a:pt x="4603" y="3717"/>
                    <a:pt x="4640" y="3848"/>
                    <a:pt x="4672" y="3900"/>
                  </a:cubicBezTo>
                  <a:cubicBezTo>
                    <a:pt x="4688" y="3934"/>
                    <a:pt x="4705" y="3942"/>
                    <a:pt x="4719" y="3942"/>
                  </a:cubicBezTo>
                  <a:cubicBezTo>
                    <a:pt x="4727" y="3942"/>
                    <a:pt x="4734" y="3939"/>
                    <a:pt x="4740" y="3937"/>
                  </a:cubicBezTo>
                  <a:lnTo>
                    <a:pt x="4651" y="3691"/>
                  </a:lnTo>
                  <a:cubicBezTo>
                    <a:pt x="4609" y="3649"/>
                    <a:pt x="4572" y="3607"/>
                    <a:pt x="4551" y="3554"/>
                  </a:cubicBezTo>
                  <a:cubicBezTo>
                    <a:pt x="4498" y="3443"/>
                    <a:pt x="4569" y="3439"/>
                    <a:pt x="4581" y="3439"/>
                  </a:cubicBezTo>
                  <a:cubicBezTo>
                    <a:pt x="4582" y="3439"/>
                    <a:pt x="4582" y="3439"/>
                    <a:pt x="4582" y="3439"/>
                  </a:cubicBezTo>
                  <a:cubicBezTo>
                    <a:pt x="4585" y="3438"/>
                    <a:pt x="4587" y="3438"/>
                    <a:pt x="4589" y="3438"/>
                  </a:cubicBezTo>
                  <a:cubicBezTo>
                    <a:pt x="4633" y="3438"/>
                    <a:pt x="4665" y="3573"/>
                    <a:pt x="4735" y="3638"/>
                  </a:cubicBezTo>
                  <a:cubicBezTo>
                    <a:pt x="4743" y="3651"/>
                    <a:pt x="4822" y="3727"/>
                    <a:pt x="4844" y="3727"/>
                  </a:cubicBezTo>
                  <a:cubicBezTo>
                    <a:pt x="4848" y="3727"/>
                    <a:pt x="4851" y="3724"/>
                    <a:pt x="4850" y="3717"/>
                  </a:cubicBezTo>
                  <a:cubicBezTo>
                    <a:pt x="4824" y="3612"/>
                    <a:pt x="4771" y="3528"/>
                    <a:pt x="4808" y="3507"/>
                  </a:cubicBezTo>
                  <a:cubicBezTo>
                    <a:pt x="4829" y="3491"/>
                    <a:pt x="4866" y="3523"/>
                    <a:pt x="4845" y="3449"/>
                  </a:cubicBezTo>
                  <a:cubicBezTo>
                    <a:pt x="4814" y="3323"/>
                    <a:pt x="4893" y="3306"/>
                    <a:pt x="4952" y="3306"/>
                  </a:cubicBezTo>
                  <a:cubicBezTo>
                    <a:pt x="4973" y="3306"/>
                    <a:pt x="4992" y="3308"/>
                    <a:pt x="5002" y="3308"/>
                  </a:cubicBezTo>
                  <a:cubicBezTo>
                    <a:pt x="5039" y="3313"/>
                    <a:pt x="5054" y="3360"/>
                    <a:pt x="5107" y="3465"/>
                  </a:cubicBezTo>
                  <a:cubicBezTo>
                    <a:pt x="5132" y="3516"/>
                    <a:pt x="5154" y="3530"/>
                    <a:pt x="5172" y="3530"/>
                  </a:cubicBezTo>
                  <a:cubicBezTo>
                    <a:pt x="5191" y="3530"/>
                    <a:pt x="5206" y="3515"/>
                    <a:pt x="5217" y="3512"/>
                  </a:cubicBezTo>
                  <a:cubicBezTo>
                    <a:pt x="5236" y="3532"/>
                    <a:pt x="5257" y="3547"/>
                    <a:pt x="5272" y="3547"/>
                  </a:cubicBezTo>
                  <a:cubicBezTo>
                    <a:pt x="5294" y="3547"/>
                    <a:pt x="5302" y="3516"/>
                    <a:pt x="5275" y="3423"/>
                  </a:cubicBezTo>
                  <a:cubicBezTo>
                    <a:pt x="5248" y="3329"/>
                    <a:pt x="5280" y="3360"/>
                    <a:pt x="5301" y="3350"/>
                  </a:cubicBezTo>
                  <a:cubicBezTo>
                    <a:pt x="5327" y="3339"/>
                    <a:pt x="5290" y="3255"/>
                    <a:pt x="5301" y="3229"/>
                  </a:cubicBezTo>
                  <a:cubicBezTo>
                    <a:pt x="5309" y="3216"/>
                    <a:pt x="5319" y="3212"/>
                    <a:pt x="5329" y="3212"/>
                  </a:cubicBezTo>
                  <a:cubicBezTo>
                    <a:pt x="5351" y="3212"/>
                    <a:pt x="5376" y="3230"/>
                    <a:pt x="5400" y="3230"/>
                  </a:cubicBezTo>
                  <a:cubicBezTo>
                    <a:pt x="5402" y="3230"/>
                    <a:pt x="5404" y="3230"/>
                    <a:pt x="5406" y="3229"/>
                  </a:cubicBezTo>
                  <a:cubicBezTo>
                    <a:pt x="5442" y="3229"/>
                    <a:pt x="5343" y="2700"/>
                    <a:pt x="5280" y="2621"/>
                  </a:cubicBezTo>
                  <a:lnTo>
                    <a:pt x="5248" y="2668"/>
                  </a:lnTo>
                  <a:cubicBezTo>
                    <a:pt x="5201" y="2647"/>
                    <a:pt x="5164" y="2616"/>
                    <a:pt x="5143" y="2574"/>
                  </a:cubicBezTo>
                  <a:cubicBezTo>
                    <a:pt x="5085" y="2519"/>
                    <a:pt x="5034" y="2485"/>
                    <a:pt x="4995" y="2485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5425950" y="1763275"/>
              <a:ext cx="388525" cy="323050"/>
            </a:xfrm>
            <a:custGeom>
              <a:rect b="b" l="l" r="r" t="t"/>
              <a:pathLst>
                <a:path extrusionOk="0" h="12922" w="15541">
                  <a:moveTo>
                    <a:pt x="2970" y="0"/>
                  </a:moveTo>
                  <a:cubicBezTo>
                    <a:pt x="2190" y="0"/>
                    <a:pt x="1418" y="344"/>
                    <a:pt x="897" y="1004"/>
                  </a:cubicBezTo>
                  <a:cubicBezTo>
                    <a:pt x="1" y="2147"/>
                    <a:pt x="194" y="3798"/>
                    <a:pt x="1337" y="4700"/>
                  </a:cubicBezTo>
                  <a:lnTo>
                    <a:pt x="11058" y="12355"/>
                  </a:lnTo>
                  <a:cubicBezTo>
                    <a:pt x="11519" y="12722"/>
                    <a:pt x="12091" y="12921"/>
                    <a:pt x="12683" y="12921"/>
                  </a:cubicBezTo>
                  <a:cubicBezTo>
                    <a:pt x="13805" y="12921"/>
                    <a:pt x="14802" y="12214"/>
                    <a:pt x="15174" y="11154"/>
                  </a:cubicBezTo>
                  <a:cubicBezTo>
                    <a:pt x="15541" y="10090"/>
                    <a:pt x="15195" y="8916"/>
                    <a:pt x="14314" y="8224"/>
                  </a:cubicBezTo>
                  <a:lnTo>
                    <a:pt x="4599" y="563"/>
                  </a:lnTo>
                  <a:cubicBezTo>
                    <a:pt x="4116" y="185"/>
                    <a:pt x="3541" y="0"/>
                    <a:pt x="2970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5408925" y="1739675"/>
              <a:ext cx="422475" cy="367950"/>
            </a:xfrm>
            <a:custGeom>
              <a:rect b="b" l="l" r="r" t="t"/>
              <a:pathLst>
                <a:path extrusionOk="0" h="14718" w="16899">
                  <a:moveTo>
                    <a:pt x="5652" y="868"/>
                  </a:moveTo>
                  <a:cubicBezTo>
                    <a:pt x="5652" y="868"/>
                    <a:pt x="5653" y="869"/>
                    <a:pt x="5654" y="869"/>
                  </a:cubicBezTo>
                  <a:lnTo>
                    <a:pt x="5654" y="869"/>
                  </a:lnTo>
                  <a:cubicBezTo>
                    <a:pt x="5653" y="869"/>
                    <a:pt x="5653" y="868"/>
                    <a:pt x="5652" y="868"/>
                  </a:cubicBezTo>
                  <a:close/>
                  <a:moveTo>
                    <a:pt x="1237" y="1251"/>
                  </a:moveTo>
                  <a:cubicBezTo>
                    <a:pt x="1241" y="1255"/>
                    <a:pt x="1245" y="1259"/>
                    <a:pt x="1249" y="1263"/>
                  </a:cubicBezTo>
                  <a:lnTo>
                    <a:pt x="1249" y="1263"/>
                  </a:lnTo>
                  <a:cubicBezTo>
                    <a:pt x="1246" y="1259"/>
                    <a:pt x="1242" y="1255"/>
                    <a:pt x="1237" y="1251"/>
                  </a:cubicBezTo>
                  <a:close/>
                  <a:moveTo>
                    <a:pt x="1513" y="1602"/>
                  </a:moveTo>
                  <a:cubicBezTo>
                    <a:pt x="1532" y="1602"/>
                    <a:pt x="1562" y="1620"/>
                    <a:pt x="1620" y="1675"/>
                  </a:cubicBezTo>
                  <a:lnTo>
                    <a:pt x="1594" y="1701"/>
                  </a:lnTo>
                  <a:lnTo>
                    <a:pt x="1468" y="1644"/>
                  </a:lnTo>
                  <a:cubicBezTo>
                    <a:pt x="1485" y="1627"/>
                    <a:pt x="1491" y="1602"/>
                    <a:pt x="1513" y="1602"/>
                  </a:cubicBezTo>
                  <a:close/>
                  <a:moveTo>
                    <a:pt x="2220" y="1531"/>
                  </a:moveTo>
                  <a:cubicBezTo>
                    <a:pt x="2217" y="1531"/>
                    <a:pt x="2215" y="1532"/>
                    <a:pt x="2212" y="1534"/>
                  </a:cubicBezTo>
                  <a:cubicBezTo>
                    <a:pt x="2177" y="1569"/>
                    <a:pt x="2320" y="1749"/>
                    <a:pt x="2356" y="1749"/>
                  </a:cubicBezTo>
                  <a:cubicBezTo>
                    <a:pt x="2357" y="1749"/>
                    <a:pt x="2358" y="1749"/>
                    <a:pt x="2359" y="1749"/>
                  </a:cubicBezTo>
                  <a:cubicBezTo>
                    <a:pt x="2389" y="1729"/>
                    <a:pt x="2269" y="1531"/>
                    <a:pt x="2220" y="1531"/>
                  </a:cubicBezTo>
                  <a:close/>
                  <a:moveTo>
                    <a:pt x="2155" y="1733"/>
                  </a:moveTo>
                  <a:lnTo>
                    <a:pt x="2155" y="1733"/>
                  </a:lnTo>
                  <a:cubicBezTo>
                    <a:pt x="2092" y="1770"/>
                    <a:pt x="2155" y="1848"/>
                    <a:pt x="2291" y="1953"/>
                  </a:cubicBezTo>
                  <a:lnTo>
                    <a:pt x="2296" y="1953"/>
                  </a:lnTo>
                  <a:cubicBezTo>
                    <a:pt x="2265" y="1869"/>
                    <a:pt x="2212" y="1796"/>
                    <a:pt x="2155" y="1733"/>
                  </a:cubicBezTo>
                  <a:close/>
                  <a:moveTo>
                    <a:pt x="5883" y="1916"/>
                  </a:moveTo>
                  <a:lnTo>
                    <a:pt x="5961" y="1990"/>
                  </a:lnTo>
                  <a:cubicBezTo>
                    <a:pt x="5908" y="2054"/>
                    <a:pt x="5888" y="2078"/>
                    <a:pt x="5871" y="2078"/>
                  </a:cubicBezTo>
                  <a:cubicBezTo>
                    <a:pt x="5864" y="2078"/>
                    <a:pt x="5858" y="2074"/>
                    <a:pt x="5851" y="2068"/>
                  </a:cubicBezTo>
                  <a:cubicBezTo>
                    <a:pt x="5830" y="2047"/>
                    <a:pt x="5788" y="2027"/>
                    <a:pt x="5872" y="1916"/>
                  </a:cubicBezTo>
                  <a:close/>
                  <a:moveTo>
                    <a:pt x="4660" y="2249"/>
                  </a:moveTo>
                  <a:cubicBezTo>
                    <a:pt x="4650" y="2249"/>
                    <a:pt x="4639" y="2256"/>
                    <a:pt x="4624" y="2278"/>
                  </a:cubicBezTo>
                  <a:lnTo>
                    <a:pt x="4630" y="2278"/>
                  </a:lnTo>
                  <a:cubicBezTo>
                    <a:pt x="4567" y="2388"/>
                    <a:pt x="4598" y="2362"/>
                    <a:pt x="4630" y="2388"/>
                  </a:cubicBezTo>
                  <a:cubicBezTo>
                    <a:pt x="4703" y="2299"/>
                    <a:pt x="4708" y="2283"/>
                    <a:pt x="4682" y="2262"/>
                  </a:cubicBezTo>
                  <a:lnTo>
                    <a:pt x="4682" y="2262"/>
                  </a:lnTo>
                  <a:cubicBezTo>
                    <a:pt x="4682" y="2263"/>
                    <a:pt x="4682" y="2263"/>
                    <a:pt x="4682" y="2263"/>
                  </a:cubicBezTo>
                  <a:cubicBezTo>
                    <a:pt x="4681" y="2263"/>
                    <a:pt x="4673" y="2249"/>
                    <a:pt x="4660" y="2249"/>
                  </a:cubicBezTo>
                  <a:close/>
                  <a:moveTo>
                    <a:pt x="7036" y="2761"/>
                  </a:moveTo>
                  <a:cubicBezTo>
                    <a:pt x="7037" y="2761"/>
                    <a:pt x="7038" y="2762"/>
                    <a:pt x="7038" y="2763"/>
                  </a:cubicBezTo>
                  <a:lnTo>
                    <a:pt x="7038" y="2763"/>
                  </a:lnTo>
                  <a:cubicBezTo>
                    <a:pt x="7039" y="2762"/>
                    <a:pt x="7040" y="2761"/>
                    <a:pt x="7041" y="2761"/>
                  </a:cubicBezTo>
                  <a:close/>
                  <a:moveTo>
                    <a:pt x="7235" y="2577"/>
                  </a:moveTo>
                  <a:lnTo>
                    <a:pt x="7235" y="2577"/>
                  </a:lnTo>
                  <a:cubicBezTo>
                    <a:pt x="7178" y="2649"/>
                    <a:pt x="7090" y="2764"/>
                    <a:pt x="7055" y="2764"/>
                  </a:cubicBezTo>
                  <a:cubicBezTo>
                    <a:pt x="7052" y="2764"/>
                    <a:pt x="7049" y="2763"/>
                    <a:pt x="7047" y="2761"/>
                  </a:cubicBezTo>
                  <a:cubicBezTo>
                    <a:pt x="7044" y="2762"/>
                    <a:pt x="7042" y="2764"/>
                    <a:pt x="7039" y="2765"/>
                  </a:cubicBezTo>
                  <a:lnTo>
                    <a:pt x="7039" y="2765"/>
                  </a:lnTo>
                  <a:cubicBezTo>
                    <a:pt x="7039" y="2765"/>
                    <a:pt x="7039" y="2764"/>
                    <a:pt x="7038" y="2763"/>
                  </a:cubicBezTo>
                  <a:lnTo>
                    <a:pt x="7038" y="2763"/>
                  </a:lnTo>
                  <a:cubicBezTo>
                    <a:pt x="7020" y="2775"/>
                    <a:pt x="7008" y="2781"/>
                    <a:pt x="7001" y="2781"/>
                  </a:cubicBezTo>
                  <a:cubicBezTo>
                    <a:pt x="6977" y="2781"/>
                    <a:pt x="7006" y="2727"/>
                    <a:pt x="7073" y="2687"/>
                  </a:cubicBezTo>
                  <a:lnTo>
                    <a:pt x="7235" y="2577"/>
                  </a:lnTo>
                  <a:close/>
                  <a:moveTo>
                    <a:pt x="8740" y="2965"/>
                  </a:moveTo>
                  <a:lnTo>
                    <a:pt x="8740" y="2965"/>
                  </a:lnTo>
                  <a:cubicBezTo>
                    <a:pt x="8738" y="2967"/>
                    <a:pt x="8737" y="2969"/>
                    <a:pt x="8735" y="2971"/>
                  </a:cubicBezTo>
                  <a:lnTo>
                    <a:pt x="8735" y="2971"/>
                  </a:lnTo>
                  <a:lnTo>
                    <a:pt x="8740" y="2965"/>
                  </a:lnTo>
                  <a:close/>
                  <a:moveTo>
                    <a:pt x="6978" y="3030"/>
                  </a:moveTo>
                  <a:lnTo>
                    <a:pt x="6978" y="3030"/>
                  </a:lnTo>
                  <a:cubicBezTo>
                    <a:pt x="6974" y="3036"/>
                    <a:pt x="6970" y="3040"/>
                    <a:pt x="6968" y="3044"/>
                  </a:cubicBezTo>
                  <a:cubicBezTo>
                    <a:pt x="6972" y="3039"/>
                    <a:pt x="6975" y="3034"/>
                    <a:pt x="6978" y="3030"/>
                  </a:cubicBezTo>
                  <a:close/>
                  <a:moveTo>
                    <a:pt x="8027" y="3111"/>
                  </a:moveTo>
                  <a:cubicBezTo>
                    <a:pt x="8031" y="3111"/>
                    <a:pt x="8034" y="3111"/>
                    <a:pt x="8038" y="3112"/>
                  </a:cubicBezTo>
                  <a:lnTo>
                    <a:pt x="8043" y="3117"/>
                  </a:lnTo>
                  <a:cubicBezTo>
                    <a:pt x="8082" y="3146"/>
                    <a:pt x="7935" y="3325"/>
                    <a:pt x="7889" y="3325"/>
                  </a:cubicBezTo>
                  <a:cubicBezTo>
                    <a:pt x="7885" y="3325"/>
                    <a:pt x="7882" y="3324"/>
                    <a:pt x="7880" y="3322"/>
                  </a:cubicBezTo>
                  <a:cubicBezTo>
                    <a:pt x="7910" y="3237"/>
                    <a:pt x="7968" y="3111"/>
                    <a:pt x="8027" y="3111"/>
                  </a:cubicBezTo>
                  <a:close/>
                  <a:moveTo>
                    <a:pt x="1331" y="3605"/>
                  </a:moveTo>
                  <a:cubicBezTo>
                    <a:pt x="1319" y="3605"/>
                    <a:pt x="1307" y="3605"/>
                    <a:pt x="1295" y="3606"/>
                  </a:cubicBezTo>
                  <a:lnTo>
                    <a:pt x="1295" y="3606"/>
                  </a:lnTo>
                  <a:cubicBezTo>
                    <a:pt x="1314" y="3605"/>
                    <a:pt x="1331" y="3605"/>
                    <a:pt x="1342" y="3605"/>
                  </a:cubicBezTo>
                  <a:cubicBezTo>
                    <a:pt x="1338" y="3605"/>
                    <a:pt x="1335" y="3605"/>
                    <a:pt x="1331" y="3605"/>
                  </a:cubicBezTo>
                  <a:close/>
                  <a:moveTo>
                    <a:pt x="805" y="5452"/>
                  </a:moveTo>
                  <a:lnTo>
                    <a:pt x="805" y="5452"/>
                  </a:lnTo>
                  <a:cubicBezTo>
                    <a:pt x="800" y="5455"/>
                    <a:pt x="796" y="5458"/>
                    <a:pt x="792" y="5461"/>
                  </a:cubicBezTo>
                  <a:cubicBezTo>
                    <a:pt x="796" y="5458"/>
                    <a:pt x="800" y="5455"/>
                    <a:pt x="805" y="5452"/>
                  </a:cubicBezTo>
                  <a:close/>
                  <a:moveTo>
                    <a:pt x="11139" y="5316"/>
                  </a:moveTo>
                  <a:cubicBezTo>
                    <a:pt x="11118" y="5316"/>
                    <a:pt x="11087" y="5333"/>
                    <a:pt x="11042" y="5393"/>
                  </a:cubicBezTo>
                  <a:lnTo>
                    <a:pt x="10989" y="5518"/>
                  </a:lnTo>
                  <a:cubicBezTo>
                    <a:pt x="10990" y="5519"/>
                    <a:pt x="10992" y="5520"/>
                    <a:pt x="10993" y="5520"/>
                  </a:cubicBezTo>
                  <a:cubicBezTo>
                    <a:pt x="11023" y="5520"/>
                    <a:pt x="11143" y="5385"/>
                    <a:pt x="11178" y="5335"/>
                  </a:cubicBezTo>
                  <a:cubicBezTo>
                    <a:pt x="11169" y="5328"/>
                    <a:pt x="11157" y="5316"/>
                    <a:pt x="11139" y="5316"/>
                  </a:cubicBezTo>
                  <a:close/>
                  <a:moveTo>
                    <a:pt x="11681" y="5608"/>
                  </a:moveTo>
                  <a:cubicBezTo>
                    <a:pt x="11683" y="5609"/>
                    <a:pt x="11684" y="5610"/>
                    <a:pt x="11685" y="5611"/>
                  </a:cubicBezTo>
                  <a:lnTo>
                    <a:pt x="11685" y="5611"/>
                  </a:lnTo>
                  <a:cubicBezTo>
                    <a:pt x="11685" y="5610"/>
                    <a:pt x="11683" y="5609"/>
                    <a:pt x="11681" y="5608"/>
                  </a:cubicBezTo>
                  <a:close/>
                  <a:moveTo>
                    <a:pt x="2207" y="6701"/>
                  </a:moveTo>
                  <a:cubicBezTo>
                    <a:pt x="2187" y="6701"/>
                    <a:pt x="2133" y="6755"/>
                    <a:pt x="2045" y="6866"/>
                  </a:cubicBezTo>
                  <a:lnTo>
                    <a:pt x="2071" y="6892"/>
                  </a:lnTo>
                  <a:lnTo>
                    <a:pt x="2181" y="6813"/>
                  </a:lnTo>
                  <a:cubicBezTo>
                    <a:pt x="2215" y="6739"/>
                    <a:pt x="2223" y="6701"/>
                    <a:pt x="2207" y="6701"/>
                  </a:cubicBezTo>
                  <a:close/>
                  <a:moveTo>
                    <a:pt x="12206" y="6929"/>
                  </a:moveTo>
                  <a:cubicBezTo>
                    <a:pt x="12263" y="6950"/>
                    <a:pt x="12221" y="7028"/>
                    <a:pt x="12101" y="7186"/>
                  </a:cubicBezTo>
                  <a:lnTo>
                    <a:pt x="12075" y="7159"/>
                  </a:lnTo>
                  <a:cubicBezTo>
                    <a:pt x="12106" y="7076"/>
                    <a:pt x="12148" y="7002"/>
                    <a:pt x="12200" y="6929"/>
                  </a:cubicBezTo>
                  <a:close/>
                  <a:moveTo>
                    <a:pt x="3609" y="7020"/>
                  </a:moveTo>
                  <a:cubicBezTo>
                    <a:pt x="3612" y="7020"/>
                    <a:pt x="3615" y="7021"/>
                    <a:pt x="3618" y="7023"/>
                  </a:cubicBezTo>
                  <a:cubicBezTo>
                    <a:pt x="3574" y="7101"/>
                    <a:pt x="3516" y="7230"/>
                    <a:pt x="3457" y="7230"/>
                  </a:cubicBezTo>
                  <a:cubicBezTo>
                    <a:pt x="3453" y="7230"/>
                    <a:pt x="3449" y="7229"/>
                    <a:pt x="3445" y="7228"/>
                  </a:cubicBezTo>
                  <a:lnTo>
                    <a:pt x="3455" y="7228"/>
                  </a:lnTo>
                  <a:cubicBezTo>
                    <a:pt x="3416" y="7194"/>
                    <a:pt x="3562" y="7020"/>
                    <a:pt x="3609" y="7020"/>
                  </a:cubicBezTo>
                  <a:close/>
                  <a:moveTo>
                    <a:pt x="1505" y="4248"/>
                  </a:moveTo>
                  <a:cubicBezTo>
                    <a:pt x="1496" y="4248"/>
                    <a:pt x="1486" y="4249"/>
                    <a:pt x="1473" y="4250"/>
                  </a:cubicBezTo>
                  <a:cubicBezTo>
                    <a:pt x="1201" y="4323"/>
                    <a:pt x="855" y="4554"/>
                    <a:pt x="718" y="4674"/>
                  </a:cubicBezTo>
                  <a:cubicBezTo>
                    <a:pt x="704" y="4684"/>
                    <a:pt x="499" y="4858"/>
                    <a:pt x="541" y="4858"/>
                  </a:cubicBezTo>
                  <a:cubicBezTo>
                    <a:pt x="545" y="4858"/>
                    <a:pt x="551" y="4856"/>
                    <a:pt x="561" y="4853"/>
                  </a:cubicBezTo>
                  <a:cubicBezTo>
                    <a:pt x="576" y="4852"/>
                    <a:pt x="589" y="4851"/>
                    <a:pt x="601" y="4851"/>
                  </a:cubicBezTo>
                  <a:cubicBezTo>
                    <a:pt x="670" y="4851"/>
                    <a:pt x="681" y="4867"/>
                    <a:pt x="645" y="4921"/>
                  </a:cubicBezTo>
                  <a:cubicBezTo>
                    <a:pt x="598" y="5005"/>
                    <a:pt x="498" y="5146"/>
                    <a:pt x="629" y="5151"/>
                  </a:cubicBezTo>
                  <a:cubicBezTo>
                    <a:pt x="635" y="5152"/>
                    <a:pt x="641" y="5152"/>
                    <a:pt x="646" y="5152"/>
                  </a:cubicBezTo>
                  <a:cubicBezTo>
                    <a:pt x="690" y="5152"/>
                    <a:pt x="729" y="5145"/>
                    <a:pt x="753" y="5145"/>
                  </a:cubicBezTo>
                  <a:cubicBezTo>
                    <a:pt x="788" y="5145"/>
                    <a:pt x="791" y="5159"/>
                    <a:pt x="729" y="5230"/>
                  </a:cubicBezTo>
                  <a:cubicBezTo>
                    <a:pt x="770" y="5308"/>
                    <a:pt x="1149" y="5227"/>
                    <a:pt x="805" y="5452"/>
                  </a:cubicBezTo>
                  <a:lnTo>
                    <a:pt x="805" y="5452"/>
                  </a:lnTo>
                  <a:cubicBezTo>
                    <a:pt x="867" y="5413"/>
                    <a:pt x="908" y="5398"/>
                    <a:pt x="937" y="5398"/>
                  </a:cubicBezTo>
                  <a:cubicBezTo>
                    <a:pt x="1028" y="5398"/>
                    <a:pt x="983" y="5556"/>
                    <a:pt x="1038" y="5576"/>
                  </a:cubicBezTo>
                  <a:cubicBezTo>
                    <a:pt x="1044" y="5578"/>
                    <a:pt x="1050" y="5579"/>
                    <a:pt x="1057" y="5579"/>
                  </a:cubicBezTo>
                  <a:cubicBezTo>
                    <a:pt x="1128" y="5579"/>
                    <a:pt x="1194" y="5474"/>
                    <a:pt x="1295" y="5450"/>
                  </a:cubicBezTo>
                  <a:cubicBezTo>
                    <a:pt x="1302" y="5448"/>
                    <a:pt x="1307" y="5447"/>
                    <a:pt x="1311" y="5447"/>
                  </a:cubicBezTo>
                  <a:cubicBezTo>
                    <a:pt x="1357" y="5447"/>
                    <a:pt x="1201" y="5606"/>
                    <a:pt x="1148" y="5655"/>
                  </a:cubicBezTo>
                  <a:cubicBezTo>
                    <a:pt x="979" y="5792"/>
                    <a:pt x="998" y="5819"/>
                    <a:pt x="1060" y="5819"/>
                  </a:cubicBezTo>
                  <a:cubicBezTo>
                    <a:pt x="1099" y="5819"/>
                    <a:pt x="1155" y="5808"/>
                    <a:pt x="1192" y="5808"/>
                  </a:cubicBezTo>
                  <a:cubicBezTo>
                    <a:pt x="1204" y="5808"/>
                    <a:pt x="1215" y="5809"/>
                    <a:pt x="1222" y="5812"/>
                  </a:cubicBezTo>
                  <a:cubicBezTo>
                    <a:pt x="1248" y="5828"/>
                    <a:pt x="1337" y="6074"/>
                    <a:pt x="1295" y="6100"/>
                  </a:cubicBezTo>
                  <a:cubicBezTo>
                    <a:pt x="1353" y="6069"/>
                    <a:pt x="1263" y="6069"/>
                    <a:pt x="1374" y="6001"/>
                  </a:cubicBezTo>
                  <a:cubicBezTo>
                    <a:pt x="1386" y="5991"/>
                    <a:pt x="1400" y="5986"/>
                    <a:pt x="1415" y="5986"/>
                  </a:cubicBezTo>
                  <a:cubicBezTo>
                    <a:pt x="1438" y="5986"/>
                    <a:pt x="1460" y="5997"/>
                    <a:pt x="1473" y="6016"/>
                  </a:cubicBezTo>
                  <a:cubicBezTo>
                    <a:pt x="1499" y="6043"/>
                    <a:pt x="1557" y="6074"/>
                    <a:pt x="1515" y="6163"/>
                  </a:cubicBezTo>
                  <a:cubicBezTo>
                    <a:pt x="1483" y="6241"/>
                    <a:pt x="1428" y="6310"/>
                    <a:pt x="1475" y="6310"/>
                  </a:cubicBezTo>
                  <a:cubicBezTo>
                    <a:pt x="1482" y="6310"/>
                    <a:pt x="1492" y="6308"/>
                    <a:pt x="1505" y="6305"/>
                  </a:cubicBezTo>
                  <a:cubicBezTo>
                    <a:pt x="1568" y="6284"/>
                    <a:pt x="1678" y="6148"/>
                    <a:pt x="1725" y="6127"/>
                  </a:cubicBezTo>
                  <a:cubicBezTo>
                    <a:pt x="1730" y="6124"/>
                    <a:pt x="1735" y="6123"/>
                    <a:pt x="1739" y="6123"/>
                  </a:cubicBezTo>
                  <a:cubicBezTo>
                    <a:pt x="1793" y="6123"/>
                    <a:pt x="1724" y="6310"/>
                    <a:pt x="1714" y="6373"/>
                  </a:cubicBezTo>
                  <a:cubicBezTo>
                    <a:pt x="1709" y="6457"/>
                    <a:pt x="1725" y="6515"/>
                    <a:pt x="1767" y="6541"/>
                  </a:cubicBezTo>
                  <a:cubicBezTo>
                    <a:pt x="1784" y="6552"/>
                    <a:pt x="1805" y="6557"/>
                    <a:pt x="1830" y="6557"/>
                  </a:cubicBezTo>
                  <a:cubicBezTo>
                    <a:pt x="1865" y="6557"/>
                    <a:pt x="1907" y="6546"/>
                    <a:pt x="1956" y="6525"/>
                  </a:cubicBezTo>
                  <a:cubicBezTo>
                    <a:pt x="1995" y="6505"/>
                    <a:pt x="2143" y="6382"/>
                    <a:pt x="2172" y="6382"/>
                  </a:cubicBezTo>
                  <a:cubicBezTo>
                    <a:pt x="2174" y="6382"/>
                    <a:pt x="2175" y="6383"/>
                    <a:pt x="2176" y="6384"/>
                  </a:cubicBezTo>
                  <a:cubicBezTo>
                    <a:pt x="2108" y="6446"/>
                    <a:pt x="2045" y="6520"/>
                    <a:pt x="1982" y="6593"/>
                  </a:cubicBezTo>
                  <a:cubicBezTo>
                    <a:pt x="1941" y="6661"/>
                    <a:pt x="2002" y="6690"/>
                    <a:pt x="2039" y="6690"/>
                  </a:cubicBezTo>
                  <a:cubicBezTo>
                    <a:pt x="2045" y="6690"/>
                    <a:pt x="2051" y="6689"/>
                    <a:pt x="2055" y="6688"/>
                  </a:cubicBezTo>
                  <a:cubicBezTo>
                    <a:pt x="2105" y="6683"/>
                    <a:pt x="2165" y="6577"/>
                    <a:pt x="2211" y="6577"/>
                  </a:cubicBezTo>
                  <a:cubicBezTo>
                    <a:pt x="2214" y="6577"/>
                    <a:pt x="2216" y="6577"/>
                    <a:pt x="2218" y="6577"/>
                  </a:cubicBezTo>
                  <a:cubicBezTo>
                    <a:pt x="2265" y="6583"/>
                    <a:pt x="2270" y="6625"/>
                    <a:pt x="2270" y="6672"/>
                  </a:cubicBezTo>
                  <a:cubicBezTo>
                    <a:pt x="2270" y="6795"/>
                    <a:pt x="2167" y="6947"/>
                    <a:pt x="2242" y="6947"/>
                  </a:cubicBezTo>
                  <a:cubicBezTo>
                    <a:pt x="2256" y="6947"/>
                    <a:pt x="2277" y="6942"/>
                    <a:pt x="2307" y="6929"/>
                  </a:cubicBezTo>
                  <a:cubicBezTo>
                    <a:pt x="2362" y="6890"/>
                    <a:pt x="2396" y="6877"/>
                    <a:pt x="2421" y="6877"/>
                  </a:cubicBezTo>
                  <a:cubicBezTo>
                    <a:pt x="2451" y="6877"/>
                    <a:pt x="2468" y="6896"/>
                    <a:pt x="2490" y="6913"/>
                  </a:cubicBezTo>
                  <a:cubicBezTo>
                    <a:pt x="2491" y="6914"/>
                    <a:pt x="2492" y="6914"/>
                    <a:pt x="2493" y="6914"/>
                  </a:cubicBezTo>
                  <a:cubicBezTo>
                    <a:pt x="2516" y="6914"/>
                    <a:pt x="2649" y="6762"/>
                    <a:pt x="2699" y="6762"/>
                  </a:cubicBezTo>
                  <a:cubicBezTo>
                    <a:pt x="2703" y="6762"/>
                    <a:pt x="2707" y="6763"/>
                    <a:pt x="2711" y="6766"/>
                  </a:cubicBezTo>
                  <a:cubicBezTo>
                    <a:pt x="2661" y="6831"/>
                    <a:pt x="2467" y="7031"/>
                    <a:pt x="2525" y="7031"/>
                  </a:cubicBezTo>
                  <a:cubicBezTo>
                    <a:pt x="2528" y="7031"/>
                    <a:pt x="2532" y="7030"/>
                    <a:pt x="2538" y="7028"/>
                  </a:cubicBezTo>
                  <a:cubicBezTo>
                    <a:pt x="2587" y="7011"/>
                    <a:pt x="2681" y="6928"/>
                    <a:pt x="2760" y="6866"/>
                  </a:cubicBezTo>
                  <a:lnTo>
                    <a:pt x="2760" y="6866"/>
                  </a:lnTo>
                  <a:cubicBezTo>
                    <a:pt x="2624" y="6982"/>
                    <a:pt x="2790" y="6990"/>
                    <a:pt x="2794" y="7028"/>
                  </a:cubicBezTo>
                  <a:cubicBezTo>
                    <a:pt x="2800" y="7097"/>
                    <a:pt x="2642" y="7222"/>
                    <a:pt x="2690" y="7259"/>
                  </a:cubicBezTo>
                  <a:cubicBezTo>
                    <a:pt x="2691" y="7261"/>
                    <a:pt x="2693" y="7262"/>
                    <a:pt x="2696" y="7262"/>
                  </a:cubicBezTo>
                  <a:cubicBezTo>
                    <a:pt x="2762" y="7262"/>
                    <a:pt x="3134" y="6791"/>
                    <a:pt x="3084" y="6736"/>
                  </a:cubicBezTo>
                  <a:lnTo>
                    <a:pt x="3084" y="6736"/>
                  </a:lnTo>
                  <a:lnTo>
                    <a:pt x="3120" y="6771"/>
                  </a:lnTo>
                  <a:cubicBezTo>
                    <a:pt x="3123" y="6774"/>
                    <a:pt x="3128" y="6775"/>
                    <a:pt x="3134" y="6775"/>
                  </a:cubicBezTo>
                  <a:cubicBezTo>
                    <a:pt x="3196" y="6775"/>
                    <a:pt x="3369" y="6633"/>
                    <a:pt x="3345" y="6557"/>
                  </a:cubicBezTo>
                  <a:lnTo>
                    <a:pt x="3345" y="6557"/>
                  </a:lnTo>
                  <a:lnTo>
                    <a:pt x="3350" y="6562"/>
                  </a:lnTo>
                  <a:cubicBezTo>
                    <a:pt x="3329" y="6504"/>
                    <a:pt x="3272" y="6483"/>
                    <a:pt x="3214" y="6478"/>
                  </a:cubicBezTo>
                  <a:cubicBezTo>
                    <a:pt x="3205" y="6477"/>
                    <a:pt x="3197" y="6477"/>
                    <a:pt x="3188" y="6477"/>
                  </a:cubicBezTo>
                  <a:cubicBezTo>
                    <a:pt x="3142" y="6477"/>
                    <a:pt x="3097" y="6494"/>
                    <a:pt x="2999" y="6583"/>
                  </a:cubicBezTo>
                  <a:cubicBezTo>
                    <a:pt x="2966" y="6612"/>
                    <a:pt x="2947" y="6620"/>
                    <a:pt x="2933" y="6620"/>
                  </a:cubicBezTo>
                  <a:cubicBezTo>
                    <a:pt x="2913" y="6620"/>
                    <a:pt x="2906" y="6602"/>
                    <a:pt x="2889" y="6602"/>
                  </a:cubicBezTo>
                  <a:cubicBezTo>
                    <a:pt x="2869" y="6602"/>
                    <a:pt x="2835" y="6626"/>
                    <a:pt x="2753" y="6730"/>
                  </a:cubicBezTo>
                  <a:cubicBezTo>
                    <a:pt x="2941" y="6488"/>
                    <a:pt x="2847" y="6378"/>
                    <a:pt x="2831" y="6300"/>
                  </a:cubicBezTo>
                  <a:cubicBezTo>
                    <a:pt x="2815" y="6258"/>
                    <a:pt x="2815" y="6210"/>
                    <a:pt x="2831" y="6163"/>
                  </a:cubicBezTo>
                  <a:cubicBezTo>
                    <a:pt x="2915" y="6058"/>
                    <a:pt x="2967" y="5938"/>
                    <a:pt x="2941" y="5912"/>
                  </a:cubicBezTo>
                  <a:lnTo>
                    <a:pt x="2941" y="5912"/>
                  </a:lnTo>
                  <a:lnTo>
                    <a:pt x="2779" y="6116"/>
                  </a:lnTo>
                  <a:cubicBezTo>
                    <a:pt x="2739" y="6081"/>
                    <a:pt x="2847" y="5926"/>
                    <a:pt x="2788" y="5926"/>
                  </a:cubicBezTo>
                  <a:cubicBezTo>
                    <a:pt x="2785" y="5926"/>
                    <a:pt x="2782" y="5927"/>
                    <a:pt x="2779" y="5927"/>
                  </a:cubicBezTo>
                  <a:cubicBezTo>
                    <a:pt x="2669" y="5948"/>
                    <a:pt x="2574" y="6001"/>
                    <a:pt x="2496" y="6079"/>
                  </a:cubicBezTo>
                  <a:cubicBezTo>
                    <a:pt x="2453" y="6118"/>
                    <a:pt x="2434" y="6153"/>
                    <a:pt x="2421" y="6153"/>
                  </a:cubicBezTo>
                  <a:cubicBezTo>
                    <a:pt x="2417" y="6153"/>
                    <a:pt x="2415" y="6151"/>
                    <a:pt x="2412" y="6148"/>
                  </a:cubicBezTo>
                  <a:cubicBezTo>
                    <a:pt x="2396" y="6111"/>
                    <a:pt x="2396" y="6069"/>
                    <a:pt x="2406" y="6032"/>
                  </a:cubicBezTo>
                  <a:cubicBezTo>
                    <a:pt x="2428" y="5945"/>
                    <a:pt x="2465" y="5828"/>
                    <a:pt x="2413" y="5828"/>
                  </a:cubicBezTo>
                  <a:cubicBezTo>
                    <a:pt x="2402" y="5828"/>
                    <a:pt x="2388" y="5833"/>
                    <a:pt x="2370" y="5843"/>
                  </a:cubicBezTo>
                  <a:cubicBezTo>
                    <a:pt x="2313" y="5879"/>
                    <a:pt x="2259" y="5899"/>
                    <a:pt x="2219" y="5899"/>
                  </a:cubicBezTo>
                  <a:cubicBezTo>
                    <a:pt x="2182" y="5899"/>
                    <a:pt x="2157" y="5881"/>
                    <a:pt x="2155" y="5843"/>
                  </a:cubicBezTo>
                  <a:cubicBezTo>
                    <a:pt x="2150" y="5814"/>
                    <a:pt x="2293" y="5598"/>
                    <a:pt x="2257" y="5598"/>
                  </a:cubicBezTo>
                  <a:cubicBezTo>
                    <a:pt x="2254" y="5598"/>
                    <a:pt x="2250" y="5599"/>
                    <a:pt x="2244" y="5602"/>
                  </a:cubicBezTo>
                  <a:cubicBezTo>
                    <a:pt x="2108" y="5691"/>
                    <a:pt x="2031" y="5917"/>
                    <a:pt x="1960" y="5917"/>
                  </a:cubicBezTo>
                  <a:cubicBezTo>
                    <a:pt x="1952" y="5917"/>
                    <a:pt x="1943" y="5914"/>
                    <a:pt x="1935" y="5906"/>
                  </a:cubicBezTo>
                  <a:cubicBezTo>
                    <a:pt x="1861" y="5843"/>
                    <a:pt x="2286" y="5518"/>
                    <a:pt x="2207" y="5450"/>
                  </a:cubicBezTo>
                  <a:cubicBezTo>
                    <a:pt x="2204" y="5447"/>
                    <a:pt x="2199" y="5446"/>
                    <a:pt x="2195" y="5446"/>
                  </a:cubicBezTo>
                  <a:cubicBezTo>
                    <a:pt x="2149" y="5446"/>
                    <a:pt x="2066" y="5604"/>
                    <a:pt x="2013" y="5618"/>
                  </a:cubicBezTo>
                  <a:cubicBezTo>
                    <a:pt x="2005" y="5620"/>
                    <a:pt x="1998" y="5621"/>
                    <a:pt x="1991" y="5621"/>
                  </a:cubicBezTo>
                  <a:cubicBezTo>
                    <a:pt x="1916" y="5621"/>
                    <a:pt x="1901" y="5524"/>
                    <a:pt x="1882" y="5466"/>
                  </a:cubicBezTo>
                  <a:cubicBezTo>
                    <a:pt x="1835" y="5319"/>
                    <a:pt x="1903" y="5067"/>
                    <a:pt x="1772" y="5026"/>
                  </a:cubicBezTo>
                  <a:cubicBezTo>
                    <a:pt x="1768" y="5024"/>
                    <a:pt x="1763" y="5023"/>
                    <a:pt x="1758" y="5023"/>
                  </a:cubicBezTo>
                  <a:cubicBezTo>
                    <a:pt x="1710" y="5023"/>
                    <a:pt x="1621" y="5081"/>
                    <a:pt x="1541" y="5109"/>
                  </a:cubicBezTo>
                  <a:cubicBezTo>
                    <a:pt x="1500" y="5122"/>
                    <a:pt x="1476" y="5127"/>
                    <a:pt x="1464" y="5127"/>
                  </a:cubicBezTo>
                  <a:cubicBezTo>
                    <a:pt x="1416" y="5127"/>
                    <a:pt x="1587" y="5036"/>
                    <a:pt x="1625" y="4994"/>
                  </a:cubicBezTo>
                  <a:cubicBezTo>
                    <a:pt x="1666" y="4946"/>
                    <a:pt x="1620" y="4927"/>
                    <a:pt x="1560" y="4927"/>
                  </a:cubicBezTo>
                  <a:cubicBezTo>
                    <a:pt x="1528" y="4927"/>
                    <a:pt x="1492" y="4933"/>
                    <a:pt x="1463" y="4942"/>
                  </a:cubicBezTo>
                  <a:cubicBezTo>
                    <a:pt x="1370" y="4982"/>
                    <a:pt x="1322" y="4999"/>
                    <a:pt x="1306" y="4999"/>
                  </a:cubicBezTo>
                  <a:cubicBezTo>
                    <a:pt x="1276" y="4999"/>
                    <a:pt x="1360" y="4938"/>
                    <a:pt x="1473" y="4853"/>
                  </a:cubicBezTo>
                  <a:cubicBezTo>
                    <a:pt x="1474" y="4852"/>
                    <a:pt x="1474" y="4852"/>
                    <a:pt x="1474" y="4852"/>
                  </a:cubicBezTo>
                  <a:lnTo>
                    <a:pt x="1474" y="4852"/>
                  </a:lnTo>
                  <a:cubicBezTo>
                    <a:pt x="1465" y="4852"/>
                    <a:pt x="1017" y="5047"/>
                    <a:pt x="1022" y="5062"/>
                  </a:cubicBezTo>
                  <a:cubicBezTo>
                    <a:pt x="1012" y="5031"/>
                    <a:pt x="1248" y="4900"/>
                    <a:pt x="1295" y="4863"/>
                  </a:cubicBezTo>
                  <a:cubicBezTo>
                    <a:pt x="1416" y="4779"/>
                    <a:pt x="1290" y="4779"/>
                    <a:pt x="1237" y="4779"/>
                  </a:cubicBezTo>
                  <a:cubicBezTo>
                    <a:pt x="1206" y="4763"/>
                    <a:pt x="959" y="4690"/>
                    <a:pt x="1243" y="4606"/>
                  </a:cubicBezTo>
                  <a:cubicBezTo>
                    <a:pt x="1578" y="4506"/>
                    <a:pt x="1164" y="4527"/>
                    <a:pt x="1127" y="4496"/>
                  </a:cubicBezTo>
                  <a:cubicBezTo>
                    <a:pt x="1052" y="4436"/>
                    <a:pt x="1671" y="4248"/>
                    <a:pt x="1505" y="4248"/>
                  </a:cubicBezTo>
                  <a:close/>
                  <a:moveTo>
                    <a:pt x="14492" y="7773"/>
                  </a:moveTo>
                  <a:cubicBezTo>
                    <a:pt x="14488" y="7777"/>
                    <a:pt x="14484" y="7783"/>
                    <a:pt x="14478" y="7790"/>
                  </a:cubicBezTo>
                  <a:lnTo>
                    <a:pt x="14478" y="7790"/>
                  </a:lnTo>
                  <a:cubicBezTo>
                    <a:pt x="14483" y="7784"/>
                    <a:pt x="14488" y="7778"/>
                    <a:pt x="14492" y="7773"/>
                  </a:cubicBezTo>
                  <a:close/>
                  <a:moveTo>
                    <a:pt x="4824" y="7507"/>
                  </a:moveTo>
                  <a:cubicBezTo>
                    <a:pt x="4837" y="7507"/>
                    <a:pt x="4842" y="7524"/>
                    <a:pt x="4834" y="7563"/>
                  </a:cubicBezTo>
                  <a:cubicBezTo>
                    <a:pt x="4797" y="7647"/>
                    <a:pt x="4750" y="7726"/>
                    <a:pt x="4692" y="7794"/>
                  </a:cubicBezTo>
                  <a:lnTo>
                    <a:pt x="4698" y="7794"/>
                  </a:lnTo>
                  <a:cubicBezTo>
                    <a:pt x="4643" y="7865"/>
                    <a:pt x="4586" y="7912"/>
                    <a:pt x="4563" y="7912"/>
                  </a:cubicBezTo>
                  <a:cubicBezTo>
                    <a:pt x="4548" y="7912"/>
                    <a:pt x="4546" y="7894"/>
                    <a:pt x="4567" y="7852"/>
                  </a:cubicBezTo>
                  <a:cubicBezTo>
                    <a:pt x="4616" y="7728"/>
                    <a:pt x="4775" y="7507"/>
                    <a:pt x="4824" y="7507"/>
                  </a:cubicBezTo>
                  <a:close/>
                  <a:moveTo>
                    <a:pt x="3530" y="7917"/>
                  </a:moveTo>
                  <a:lnTo>
                    <a:pt x="3530" y="7917"/>
                  </a:lnTo>
                  <a:cubicBezTo>
                    <a:pt x="3528" y="7920"/>
                    <a:pt x="3525" y="7922"/>
                    <a:pt x="3523" y="7925"/>
                  </a:cubicBezTo>
                  <a:cubicBezTo>
                    <a:pt x="3525" y="7923"/>
                    <a:pt x="3528" y="7920"/>
                    <a:pt x="3530" y="7917"/>
                  </a:cubicBezTo>
                  <a:close/>
                  <a:moveTo>
                    <a:pt x="5584" y="8061"/>
                  </a:moveTo>
                  <a:cubicBezTo>
                    <a:pt x="5584" y="8061"/>
                    <a:pt x="5584" y="8061"/>
                    <a:pt x="5584" y="8061"/>
                  </a:cubicBezTo>
                  <a:cubicBezTo>
                    <a:pt x="5584" y="8061"/>
                    <a:pt x="5584" y="8061"/>
                    <a:pt x="5584" y="8061"/>
                  </a:cubicBezTo>
                  <a:close/>
                  <a:moveTo>
                    <a:pt x="5806" y="8111"/>
                  </a:moveTo>
                  <a:cubicBezTo>
                    <a:pt x="5788" y="8111"/>
                    <a:pt x="5735" y="8165"/>
                    <a:pt x="5647" y="8276"/>
                  </a:cubicBezTo>
                  <a:lnTo>
                    <a:pt x="5673" y="8302"/>
                  </a:lnTo>
                  <a:lnTo>
                    <a:pt x="5783" y="8224"/>
                  </a:lnTo>
                  <a:cubicBezTo>
                    <a:pt x="5814" y="8150"/>
                    <a:pt x="5822" y="8111"/>
                    <a:pt x="5806" y="8111"/>
                  </a:cubicBezTo>
                  <a:close/>
                  <a:moveTo>
                    <a:pt x="14303" y="8232"/>
                  </a:moveTo>
                  <a:cubicBezTo>
                    <a:pt x="14312" y="8232"/>
                    <a:pt x="14317" y="8238"/>
                    <a:pt x="14319" y="8250"/>
                  </a:cubicBezTo>
                  <a:cubicBezTo>
                    <a:pt x="14261" y="8322"/>
                    <a:pt x="14174" y="8437"/>
                    <a:pt x="14139" y="8437"/>
                  </a:cubicBezTo>
                  <a:cubicBezTo>
                    <a:pt x="14135" y="8437"/>
                    <a:pt x="14132" y="8436"/>
                    <a:pt x="14130" y="8434"/>
                  </a:cubicBezTo>
                  <a:lnTo>
                    <a:pt x="14182" y="8308"/>
                  </a:lnTo>
                  <a:cubicBezTo>
                    <a:pt x="14229" y="8273"/>
                    <a:pt x="14278" y="8232"/>
                    <a:pt x="14303" y="8232"/>
                  </a:cubicBezTo>
                  <a:close/>
                  <a:moveTo>
                    <a:pt x="6538" y="8884"/>
                  </a:moveTo>
                  <a:lnTo>
                    <a:pt x="6538" y="8884"/>
                  </a:lnTo>
                  <a:cubicBezTo>
                    <a:pt x="6490" y="8980"/>
                    <a:pt x="6359" y="9194"/>
                    <a:pt x="6301" y="9194"/>
                  </a:cubicBezTo>
                  <a:cubicBezTo>
                    <a:pt x="6295" y="9194"/>
                    <a:pt x="6290" y="9193"/>
                    <a:pt x="6286" y="9189"/>
                  </a:cubicBezTo>
                  <a:lnTo>
                    <a:pt x="6297" y="9189"/>
                  </a:lnTo>
                  <a:lnTo>
                    <a:pt x="6538" y="8884"/>
                  </a:lnTo>
                  <a:close/>
                  <a:moveTo>
                    <a:pt x="7290" y="9715"/>
                  </a:moveTo>
                  <a:cubicBezTo>
                    <a:pt x="7293" y="9715"/>
                    <a:pt x="7296" y="9716"/>
                    <a:pt x="7298" y="9718"/>
                  </a:cubicBezTo>
                  <a:cubicBezTo>
                    <a:pt x="7254" y="9797"/>
                    <a:pt x="7195" y="9924"/>
                    <a:pt x="7135" y="9924"/>
                  </a:cubicBezTo>
                  <a:cubicBezTo>
                    <a:pt x="7132" y="9924"/>
                    <a:pt x="7129" y="9923"/>
                    <a:pt x="7125" y="9923"/>
                  </a:cubicBezTo>
                  <a:lnTo>
                    <a:pt x="7136" y="9923"/>
                  </a:lnTo>
                  <a:cubicBezTo>
                    <a:pt x="7097" y="9893"/>
                    <a:pt x="7243" y="9715"/>
                    <a:pt x="7290" y="9715"/>
                  </a:cubicBezTo>
                  <a:close/>
                  <a:moveTo>
                    <a:pt x="7558" y="10125"/>
                  </a:moveTo>
                  <a:cubicBezTo>
                    <a:pt x="7561" y="10125"/>
                    <a:pt x="7564" y="10125"/>
                    <a:pt x="7566" y="10127"/>
                  </a:cubicBezTo>
                  <a:cubicBezTo>
                    <a:pt x="7611" y="10177"/>
                    <a:pt x="7498" y="10343"/>
                    <a:pt x="7423" y="10343"/>
                  </a:cubicBezTo>
                  <a:cubicBezTo>
                    <a:pt x="7412" y="10343"/>
                    <a:pt x="7401" y="10340"/>
                    <a:pt x="7393" y="10332"/>
                  </a:cubicBezTo>
                  <a:lnTo>
                    <a:pt x="7403" y="10332"/>
                  </a:lnTo>
                  <a:cubicBezTo>
                    <a:pt x="7364" y="10302"/>
                    <a:pt x="7514" y="10125"/>
                    <a:pt x="7558" y="10125"/>
                  </a:cubicBezTo>
                  <a:close/>
                  <a:moveTo>
                    <a:pt x="8232" y="10358"/>
                  </a:moveTo>
                  <a:lnTo>
                    <a:pt x="8232" y="10358"/>
                  </a:lnTo>
                  <a:cubicBezTo>
                    <a:pt x="8232" y="10358"/>
                    <a:pt x="8232" y="10358"/>
                    <a:pt x="8233" y="10359"/>
                  </a:cubicBezTo>
                  <a:lnTo>
                    <a:pt x="8233" y="10359"/>
                  </a:lnTo>
                  <a:cubicBezTo>
                    <a:pt x="8232" y="10358"/>
                    <a:pt x="8232" y="10358"/>
                    <a:pt x="8232" y="10358"/>
                  </a:cubicBezTo>
                  <a:close/>
                  <a:moveTo>
                    <a:pt x="9103" y="10993"/>
                  </a:moveTo>
                  <a:cubicBezTo>
                    <a:pt x="9067" y="10993"/>
                    <a:pt x="8941" y="11160"/>
                    <a:pt x="8971" y="11186"/>
                  </a:cubicBezTo>
                  <a:lnTo>
                    <a:pt x="9081" y="11108"/>
                  </a:lnTo>
                  <a:cubicBezTo>
                    <a:pt x="9117" y="11023"/>
                    <a:pt x="9118" y="10993"/>
                    <a:pt x="9103" y="10993"/>
                  </a:cubicBezTo>
                  <a:close/>
                  <a:moveTo>
                    <a:pt x="9532" y="11427"/>
                  </a:moveTo>
                  <a:cubicBezTo>
                    <a:pt x="9531" y="11428"/>
                    <a:pt x="9531" y="11428"/>
                    <a:pt x="9530" y="11429"/>
                  </a:cubicBezTo>
                  <a:lnTo>
                    <a:pt x="9530" y="11429"/>
                  </a:lnTo>
                  <a:cubicBezTo>
                    <a:pt x="9531" y="11428"/>
                    <a:pt x="9531" y="11428"/>
                    <a:pt x="9532" y="11427"/>
                  </a:cubicBezTo>
                  <a:close/>
                  <a:moveTo>
                    <a:pt x="15000" y="12549"/>
                  </a:moveTo>
                  <a:cubicBezTo>
                    <a:pt x="15004" y="12554"/>
                    <a:pt x="15008" y="12558"/>
                    <a:pt x="15013" y="12562"/>
                  </a:cubicBezTo>
                  <a:lnTo>
                    <a:pt x="15013" y="12562"/>
                  </a:lnTo>
                  <a:cubicBezTo>
                    <a:pt x="15009" y="12558"/>
                    <a:pt x="15005" y="12554"/>
                    <a:pt x="15000" y="12549"/>
                  </a:cubicBezTo>
                  <a:close/>
                  <a:moveTo>
                    <a:pt x="15199" y="12796"/>
                  </a:moveTo>
                  <a:cubicBezTo>
                    <a:pt x="15229" y="12796"/>
                    <a:pt x="15275" y="12820"/>
                    <a:pt x="15341" y="12901"/>
                  </a:cubicBezTo>
                  <a:lnTo>
                    <a:pt x="15346" y="12901"/>
                  </a:lnTo>
                  <a:cubicBezTo>
                    <a:pt x="15420" y="12985"/>
                    <a:pt x="15362" y="12985"/>
                    <a:pt x="15336" y="13006"/>
                  </a:cubicBezTo>
                  <a:cubicBezTo>
                    <a:pt x="15268" y="12937"/>
                    <a:pt x="15142" y="12832"/>
                    <a:pt x="15168" y="12806"/>
                  </a:cubicBezTo>
                  <a:cubicBezTo>
                    <a:pt x="15176" y="12800"/>
                    <a:pt x="15186" y="12796"/>
                    <a:pt x="15199" y="12796"/>
                  </a:cubicBezTo>
                  <a:close/>
                  <a:moveTo>
                    <a:pt x="15451" y="13619"/>
                  </a:moveTo>
                  <a:cubicBezTo>
                    <a:pt x="15402" y="13619"/>
                    <a:pt x="15513" y="13824"/>
                    <a:pt x="15584" y="13824"/>
                  </a:cubicBezTo>
                  <a:cubicBezTo>
                    <a:pt x="15591" y="13824"/>
                    <a:pt x="15597" y="13822"/>
                    <a:pt x="15603" y="13818"/>
                  </a:cubicBezTo>
                  <a:cubicBezTo>
                    <a:pt x="15619" y="13818"/>
                    <a:pt x="15624" y="13797"/>
                    <a:pt x="15640" y="13787"/>
                  </a:cubicBezTo>
                  <a:cubicBezTo>
                    <a:pt x="15531" y="13662"/>
                    <a:pt x="15474" y="13619"/>
                    <a:pt x="15451" y="13619"/>
                  </a:cubicBezTo>
                  <a:close/>
                  <a:moveTo>
                    <a:pt x="14592" y="13676"/>
                  </a:moveTo>
                  <a:cubicBezTo>
                    <a:pt x="14626" y="13676"/>
                    <a:pt x="14667" y="13718"/>
                    <a:pt x="14701" y="13834"/>
                  </a:cubicBezTo>
                  <a:lnTo>
                    <a:pt x="14707" y="13834"/>
                  </a:lnTo>
                  <a:cubicBezTo>
                    <a:pt x="14738" y="13939"/>
                    <a:pt x="14680" y="13918"/>
                    <a:pt x="14649" y="13934"/>
                  </a:cubicBezTo>
                  <a:cubicBezTo>
                    <a:pt x="14607" y="13844"/>
                    <a:pt x="14534" y="13698"/>
                    <a:pt x="14570" y="13682"/>
                  </a:cubicBezTo>
                  <a:cubicBezTo>
                    <a:pt x="14577" y="13678"/>
                    <a:pt x="14584" y="13676"/>
                    <a:pt x="14592" y="13676"/>
                  </a:cubicBezTo>
                  <a:close/>
                  <a:moveTo>
                    <a:pt x="15560" y="14141"/>
                  </a:moveTo>
                  <a:lnTo>
                    <a:pt x="15560" y="14141"/>
                  </a:lnTo>
                  <a:cubicBezTo>
                    <a:pt x="15560" y="14142"/>
                    <a:pt x="15561" y="14143"/>
                    <a:pt x="15561" y="14143"/>
                  </a:cubicBezTo>
                  <a:cubicBezTo>
                    <a:pt x="15561" y="14143"/>
                    <a:pt x="15560" y="14142"/>
                    <a:pt x="15560" y="14141"/>
                  </a:cubicBezTo>
                  <a:close/>
                  <a:moveTo>
                    <a:pt x="3788" y="1"/>
                  </a:moveTo>
                  <a:cubicBezTo>
                    <a:pt x="3777" y="1"/>
                    <a:pt x="3765" y="6"/>
                    <a:pt x="3754" y="18"/>
                  </a:cubicBezTo>
                  <a:cubicBezTo>
                    <a:pt x="3733" y="50"/>
                    <a:pt x="3791" y="212"/>
                    <a:pt x="3743" y="291"/>
                  </a:cubicBezTo>
                  <a:cubicBezTo>
                    <a:pt x="3726" y="319"/>
                    <a:pt x="3705" y="330"/>
                    <a:pt x="3685" y="330"/>
                  </a:cubicBezTo>
                  <a:cubicBezTo>
                    <a:pt x="3663" y="330"/>
                    <a:pt x="3642" y="318"/>
                    <a:pt x="3623" y="302"/>
                  </a:cubicBezTo>
                  <a:cubicBezTo>
                    <a:pt x="3587" y="271"/>
                    <a:pt x="3542" y="128"/>
                    <a:pt x="3506" y="128"/>
                  </a:cubicBezTo>
                  <a:cubicBezTo>
                    <a:pt x="3505" y="128"/>
                    <a:pt x="3503" y="128"/>
                    <a:pt x="3502" y="129"/>
                  </a:cubicBezTo>
                  <a:cubicBezTo>
                    <a:pt x="3444" y="146"/>
                    <a:pt x="3451" y="352"/>
                    <a:pt x="3415" y="352"/>
                  </a:cubicBezTo>
                  <a:cubicBezTo>
                    <a:pt x="3409" y="352"/>
                    <a:pt x="3401" y="347"/>
                    <a:pt x="3392" y="333"/>
                  </a:cubicBezTo>
                  <a:cubicBezTo>
                    <a:pt x="3362" y="294"/>
                    <a:pt x="3331" y="75"/>
                    <a:pt x="3301" y="75"/>
                  </a:cubicBezTo>
                  <a:cubicBezTo>
                    <a:pt x="3295" y="75"/>
                    <a:pt x="3288" y="85"/>
                    <a:pt x="3282" y="108"/>
                  </a:cubicBezTo>
                  <a:cubicBezTo>
                    <a:pt x="3240" y="233"/>
                    <a:pt x="3287" y="527"/>
                    <a:pt x="3209" y="537"/>
                  </a:cubicBezTo>
                  <a:lnTo>
                    <a:pt x="3182" y="375"/>
                  </a:lnTo>
                  <a:cubicBezTo>
                    <a:pt x="3161" y="302"/>
                    <a:pt x="3161" y="265"/>
                    <a:pt x="3182" y="260"/>
                  </a:cubicBezTo>
                  <a:cubicBezTo>
                    <a:pt x="3182" y="250"/>
                    <a:pt x="3180" y="246"/>
                    <a:pt x="3175" y="246"/>
                  </a:cubicBezTo>
                  <a:cubicBezTo>
                    <a:pt x="3148" y="246"/>
                    <a:pt x="3055" y="382"/>
                    <a:pt x="3046" y="391"/>
                  </a:cubicBezTo>
                  <a:cubicBezTo>
                    <a:pt x="3043" y="392"/>
                    <a:pt x="3039" y="393"/>
                    <a:pt x="3036" y="393"/>
                  </a:cubicBezTo>
                  <a:cubicBezTo>
                    <a:pt x="3000" y="393"/>
                    <a:pt x="2964" y="316"/>
                    <a:pt x="2934" y="316"/>
                  </a:cubicBezTo>
                  <a:cubicBezTo>
                    <a:pt x="2927" y="316"/>
                    <a:pt x="2921" y="319"/>
                    <a:pt x="2915" y="328"/>
                  </a:cubicBezTo>
                  <a:cubicBezTo>
                    <a:pt x="2878" y="380"/>
                    <a:pt x="2889" y="454"/>
                    <a:pt x="2836" y="459"/>
                  </a:cubicBezTo>
                  <a:cubicBezTo>
                    <a:pt x="2818" y="462"/>
                    <a:pt x="2804" y="465"/>
                    <a:pt x="2790" y="465"/>
                  </a:cubicBezTo>
                  <a:cubicBezTo>
                    <a:pt x="2764" y="465"/>
                    <a:pt x="2739" y="455"/>
                    <a:pt x="2695" y="417"/>
                  </a:cubicBezTo>
                  <a:cubicBezTo>
                    <a:pt x="2681" y="405"/>
                    <a:pt x="2669" y="400"/>
                    <a:pt x="2660" y="400"/>
                  </a:cubicBezTo>
                  <a:cubicBezTo>
                    <a:pt x="2603" y="400"/>
                    <a:pt x="2640" y="613"/>
                    <a:pt x="2590" y="627"/>
                  </a:cubicBezTo>
                  <a:cubicBezTo>
                    <a:pt x="2588" y="627"/>
                    <a:pt x="2587" y="627"/>
                    <a:pt x="2585" y="627"/>
                  </a:cubicBezTo>
                  <a:cubicBezTo>
                    <a:pt x="2527" y="627"/>
                    <a:pt x="2409" y="400"/>
                    <a:pt x="2346" y="400"/>
                  </a:cubicBezTo>
                  <a:cubicBezTo>
                    <a:pt x="2343" y="400"/>
                    <a:pt x="2341" y="400"/>
                    <a:pt x="2338" y="401"/>
                  </a:cubicBezTo>
                  <a:cubicBezTo>
                    <a:pt x="2281" y="417"/>
                    <a:pt x="2344" y="637"/>
                    <a:pt x="2328" y="700"/>
                  </a:cubicBezTo>
                  <a:cubicBezTo>
                    <a:pt x="2325" y="710"/>
                    <a:pt x="2320" y="714"/>
                    <a:pt x="2314" y="714"/>
                  </a:cubicBezTo>
                  <a:cubicBezTo>
                    <a:pt x="2262" y="714"/>
                    <a:pt x="2119" y="376"/>
                    <a:pt x="2076" y="296"/>
                  </a:cubicBezTo>
                  <a:lnTo>
                    <a:pt x="2076" y="296"/>
                  </a:lnTo>
                  <a:cubicBezTo>
                    <a:pt x="2081" y="422"/>
                    <a:pt x="2102" y="548"/>
                    <a:pt x="2134" y="669"/>
                  </a:cubicBezTo>
                  <a:cubicBezTo>
                    <a:pt x="2166" y="777"/>
                    <a:pt x="2171" y="819"/>
                    <a:pt x="2159" y="819"/>
                  </a:cubicBezTo>
                  <a:cubicBezTo>
                    <a:pt x="2136" y="819"/>
                    <a:pt x="2051" y="662"/>
                    <a:pt x="1982" y="537"/>
                  </a:cubicBezTo>
                  <a:lnTo>
                    <a:pt x="1982" y="537"/>
                  </a:lnTo>
                  <a:cubicBezTo>
                    <a:pt x="2134" y="821"/>
                    <a:pt x="1866" y="710"/>
                    <a:pt x="1998" y="925"/>
                  </a:cubicBezTo>
                  <a:cubicBezTo>
                    <a:pt x="1910" y="853"/>
                    <a:pt x="1814" y="766"/>
                    <a:pt x="1750" y="766"/>
                  </a:cubicBezTo>
                  <a:cubicBezTo>
                    <a:pt x="1745" y="766"/>
                    <a:pt x="1740" y="767"/>
                    <a:pt x="1735" y="768"/>
                  </a:cubicBezTo>
                  <a:cubicBezTo>
                    <a:pt x="1824" y="910"/>
                    <a:pt x="1777" y="889"/>
                    <a:pt x="1741" y="925"/>
                  </a:cubicBezTo>
                  <a:cubicBezTo>
                    <a:pt x="1693" y="973"/>
                    <a:pt x="1793" y="1167"/>
                    <a:pt x="1751" y="1193"/>
                  </a:cubicBezTo>
                  <a:cubicBezTo>
                    <a:pt x="1751" y="1193"/>
                    <a:pt x="1457" y="966"/>
                    <a:pt x="1388" y="966"/>
                  </a:cubicBezTo>
                  <a:cubicBezTo>
                    <a:pt x="1369" y="966"/>
                    <a:pt x="1367" y="984"/>
                    <a:pt x="1395" y="1030"/>
                  </a:cubicBezTo>
                  <a:cubicBezTo>
                    <a:pt x="1441" y="1096"/>
                    <a:pt x="1755" y="1374"/>
                    <a:pt x="1700" y="1374"/>
                  </a:cubicBezTo>
                  <a:cubicBezTo>
                    <a:pt x="1693" y="1374"/>
                    <a:pt x="1681" y="1370"/>
                    <a:pt x="1662" y="1361"/>
                  </a:cubicBezTo>
                  <a:cubicBezTo>
                    <a:pt x="1605" y="1332"/>
                    <a:pt x="1559" y="1300"/>
                    <a:pt x="1539" y="1300"/>
                  </a:cubicBezTo>
                  <a:cubicBezTo>
                    <a:pt x="1523" y="1300"/>
                    <a:pt x="1526" y="1322"/>
                    <a:pt x="1557" y="1387"/>
                  </a:cubicBezTo>
                  <a:cubicBezTo>
                    <a:pt x="1594" y="1439"/>
                    <a:pt x="1630" y="1497"/>
                    <a:pt x="1662" y="1549"/>
                  </a:cubicBezTo>
                  <a:cubicBezTo>
                    <a:pt x="1552" y="1476"/>
                    <a:pt x="1400" y="1214"/>
                    <a:pt x="1332" y="1177"/>
                  </a:cubicBezTo>
                  <a:cubicBezTo>
                    <a:pt x="1330" y="1176"/>
                    <a:pt x="1329" y="1176"/>
                    <a:pt x="1328" y="1176"/>
                  </a:cubicBezTo>
                  <a:lnTo>
                    <a:pt x="1328" y="1176"/>
                  </a:lnTo>
                  <a:cubicBezTo>
                    <a:pt x="1313" y="1176"/>
                    <a:pt x="1368" y="1287"/>
                    <a:pt x="1368" y="1287"/>
                  </a:cubicBezTo>
                  <a:cubicBezTo>
                    <a:pt x="1410" y="1371"/>
                    <a:pt x="1384" y="1366"/>
                    <a:pt x="1358" y="1392"/>
                  </a:cubicBezTo>
                  <a:cubicBezTo>
                    <a:pt x="1377" y="1373"/>
                    <a:pt x="1302" y="1317"/>
                    <a:pt x="1249" y="1263"/>
                  </a:cubicBezTo>
                  <a:lnTo>
                    <a:pt x="1249" y="1263"/>
                  </a:lnTo>
                  <a:cubicBezTo>
                    <a:pt x="1315" y="1337"/>
                    <a:pt x="1211" y="1316"/>
                    <a:pt x="1211" y="1355"/>
                  </a:cubicBezTo>
                  <a:cubicBezTo>
                    <a:pt x="1237" y="1376"/>
                    <a:pt x="1284" y="1418"/>
                    <a:pt x="1290" y="1439"/>
                  </a:cubicBezTo>
                  <a:cubicBezTo>
                    <a:pt x="1299" y="1488"/>
                    <a:pt x="1287" y="1527"/>
                    <a:pt x="1248" y="1527"/>
                  </a:cubicBezTo>
                  <a:cubicBezTo>
                    <a:pt x="1223" y="1527"/>
                    <a:pt x="1189" y="1512"/>
                    <a:pt x="1143" y="1476"/>
                  </a:cubicBezTo>
                  <a:cubicBezTo>
                    <a:pt x="1083" y="1428"/>
                    <a:pt x="1031" y="1408"/>
                    <a:pt x="996" y="1408"/>
                  </a:cubicBezTo>
                  <a:cubicBezTo>
                    <a:pt x="931" y="1408"/>
                    <a:pt x="923" y="1473"/>
                    <a:pt x="1028" y="1555"/>
                  </a:cubicBezTo>
                  <a:cubicBezTo>
                    <a:pt x="1033" y="1602"/>
                    <a:pt x="875" y="1612"/>
                    <a:pt x="1049" y="1738"/>
                  </a:cubicBezTo>
                  <a:cubicBezTo>
                    <a:pt x="1004" y="1731"/>
                    <a:pt x="935" y="1725"/>
                    <a:pt x="865" y="1725"/>
                  </a:cubicBezTo>
                  <a:cubicBezTo>
                    <a:pt x="663" y="1725"/>
                    <a:pt x="445" y="1775"/>
                    <a:pt x="713" y="2000"/>
                  </a:cubicBezTo>
                  <a:cubicBezTo>
                    <a:pt x="540" y="1904"/>
                    <a:pt x="457" y="1867"/>
                    <a:pt x="432" y="1867"/>
                  </a:cubicBezTo>
                  <a:cubicBezTo>
                    <a:pt x="350" y="1867"/>
                    <a:pt x="844" y="2243"/>
                    <a:pt x="773" y="2243"/>
                  </a:cubicBezTo>
                  <a:cubicBezTo>
                    <a:pt x="771" y="2243"/>
                    <a:pt x="769" y="2242"/>
                    <a:pt x="765" y="2241"/>
                  </a:cubicBezTo>
                  <a:cubicBezTo>
                    <a:pt x="689" y="2229"/>
                    <a:pt x="558" y="2190"/>
                    <a:pt x="492" y="2190"/>
                  </a:cubicBezTo>
                  <a:cubicBezTo>
                    <a:pt x="444" y="2190"/>
                    <a:pt x="429" y="2210"/>
                    <a:pt x="488" y="2273"/>
                  </a:cubicBezTo>
                  <a:cubicBezTo>
                    <a:pt x="624" y="2383"/>
                    <a:pt x="776" y="2483"/>
                    <a:pt x="933" y="2567"/>
                  </a:cubicBezTo>
                  <a:cubicBezTo>
                    <a:pt x="817" y="2549"/>
                    <a:pt x="699" y="2487"/>
                    <a:pt x="639" y="2487"/>
                  </a:cubicBezTo>
                  <a:cubicBezTo>
                    <a:pt x="608" y="2487"/>
                    <a:pt x="592" y="2502"/>
                    <a:pt x="598" y="2546"/>
                  </a:cubicBezTo>
                  <a:cubicBezTo>
                    <a:pt x="603" y="2614"/>
                    <a:pt x="839" y="2635"/>
                    <a:pt x="818" y="2698"/>
                  </a:cubicBezTo>
                  <a:cubicBezTo>
                    <a:pt x="708" y="2668"/>
                    <a:pt x="454" y="2566"/>
                    <a:pt x="345" y="2566"/>
                  </a:cubicBezTo>
                  <a:cubicBezTo>
                    <a:pt x="340" y="2566"/>
                    <a:pt x="335" y="2566"/>
                    <a:pt x="330" y="2567"/>
                  </a:cubicBezTo>
                  <a:cubicBezTo>
                    <a:pt x="252" y="2577"/>
                    <a:pt x="257" y="2677"/>
                    <a:pt x="398" y="2713"/>
                  </a:cubicBezTo>
                  <a:cubicBezTo>
                    <a:pt x="508" y="2745"/>
                    <a:pt x="493" y="2886"/>
                    <a:pt x="493" y="2907"/>
                  </a:cubicBezTo>
                  <a:cubicBezTo>
                    <a:pt x="493" y="2955"/>
                    <a:pt x="498" y="3075"/>
                    <a:pt x="341" y="3075"/>
                  </a:cubicBezTo>
                  <a:cubicBezTo>
                    <a:pt x="321" y="3074"/>
                    <a:pt x="302" y="3074"/>
                    <a:pt x="284" y="3074"/>
                  </a:cubicBezTo>
                  <a:cubicBezTo>
                    <a:pt x="103" y="3074"/>
                    <a:pt x="1" y="3121"/>
                    <a:pt x="115" y="3217"/>
                  </a:cubicBezTo>
                  <a:cubicBezTo>
                    <a:pt x="178" y="3269"/>
                    <a:pt x="330" y="3285"/>
                    <a:pt x="346" y="3337"/>
                  </a:cubicBezTo>
                  <a:cubicBezTo>
                    <a:pt x="367" y="3395"/>
                    <a:pt x="299" y="3437"/>
                    <a:pt x="257" y="3484"/>
                  </a:cubicBezTo>
                  <a:cubicBezTo>
                    <a:pt x="257" y="3484"/>
                    <a:pt x="110" y="3684"/>
                    <a:pt x="180" y="3684"/>
                  </a:cubicBezTo>
                  <a:cubicBezTo>
                    <a:pt x="183" y="3684"/>
                    <a:pt x="186" y="3684"/>
                    <a:pt x="189" y="3683"/>
                  </a:cubicBezTo>
                  <a:cubicBezTo>
                    <a:pt x="231" y="3676"/>
                    <a:pt x="265" y="3673"/>
                    <a:pt x="291" y="3673"/>
                  </a:cubicBezTo>
                  <a:cubicBezTo>
                    <a:pt x="467" y="3673"/>
                    <a:pt x="302" y="3823"/>
                    <a:pt x="288" y="3883"/>
                  </a:cubicBezTo>
                  <a:cubicBezTo>
                    <a:pt x="273" y="3930"/>
                    <a:pt x="283" y="3987"/>
                    <a:pt x="309" y="4035"/>
                  </a:cubicBezTo>
                  <a:cubicBezTo>
                    <a:pt x="325" y="4058"/>
                    <a:pt x="335" y="4066"/>
                    <a:pt x="349" y="4066"/>
                  </a:cubicBezTo>
                  <a:cubicBezTo>
                    <a:pt x="363" y="4066"/>
                    <a:pt x="380" y="4058"/>
                    <a:pt x="409" y="4050"/>
                  </a:cubicBezTo>
                  <a:cubicBezTo>
                    <a:pt x="415" y="4049"/>
                    <a:pt x="420" y="4048"/>
                    <a:pt x="424" y="4048"/>
                  </a:cubicBezTo>
                  <a:cubicBezTo>
                    <a:pt x="465" y="4048"/>
                    <a:pt x="404" y="4139"/>
                    <a:pt x="404" y="4139"/>
                  </a:cubicBezTo>
                  <a:cubicBezTo>
                    <a:pt x="409" y="4176"/>
                    <a:pt x="425" y="4208"/>
                    <a:pt x="451" y="4229"/>
                  </a:cubicBezTo>
                  <a:cubicBezTo>
                    <a:pt x="488" y="4260"/>
                    <a:pt x="687" y="4318"/>
                    <a:pt x="508" y="4365"/>
                  </a:cubicBezTo>
                  <a:cubicBezTo>
                    <a:pt x="299" y="4417"/>
                    <a:pt x="299" y="4522"/>
                    <a:pt x="367" y="4564"/>
                  </a:cubicBezTo>
                  <a:cubicBezTo>
                    <a:pt x="377" y="4571"/>
                    <a:pt x="390" y="4574"/>
                    <a:pt x="405" y="4574"/>
                  </a:cubicBezTo>
                  <a:cubicBezTo>
                    <a:pt x="459" y="4574"/>
                    <a:pt x="535" y="4539"/>
                    <a:pt x="581" y="4539"/>
                  </a:cubicBezTo>
                  <a:cubicBezTo>
                    <a:pt x="601" y="4539"/>
                    <a:pt x="615" y="4546"/>
                    <a:pt x="619" y="4564"/>
                  </a:cubicBezTo>
                  <a:cubicBezTo>
                    <a:pt x="488" y="4606"/>
                    <a:pt x="362" y="4627"/>
                    <a:pt x="383" y="4685"/>
                  </a:cubicBezTo>
                  <a:cubicBezTo>
                    <a:pt x="384" y="4694"/>
                    <a:pt x="392" y="4698"/>
                    <a:pt x="403" y="4698"/>
                  </a:cubicBezTo>
                  <a:cubicBezTo>
                    <a:pt x="499" y="4698"/>
                    <a:pt x="891" y="4423"/>
                    <a:pt x="933" y="4381"/>
                  </a:cubicBezTo>
                  <a:lnTo>
                    <a:pt x="938" y="4381"/>
                  </a:lnTo>
                  <a:cubicBezTo>
                    <a:pt x="975" y="4323"/>
                    <a:pt x="865" y="4271"/>
                    <a:pt x="1075" y="4218"/>
                  </a:cubicBezTo>
                  <a:cubicBezTo>
                    <a:pt x="1106" y="4181"/>
                    <a:pt x="975" y="4129"/>
                    <a:pt x="1180" y="4087"/>
                  </a:cubicBezTo>
                  <a:lnTo>
                    <a:pt x="1180" y="4087"/>
                  </a:lnTo>
                  <a:cubicBezTo>
                    <a:pt x="1111" y="4096"/>
                    <a:pt x="871" y="4179"/>
                    <a:pt x="780" y="4179"/>
                  </a:cubicBezTo>
                  <a:cubicBezTo>
                    <a:pt x="760" y="4179"/>
                    <a:pt x="747" y="4175"/>
                    <a:pt x="744" y="4166"/>
                  </a:cubicBezTo>
                  <a:cubicBezTo>
                    <a:pt x="729" y="4118"/>
                    <a:pt x="1064" y="3998"/>
                    <a:pt x="965" y="3972"/>
                  </a:cubicBezTo>
                  <a:cubicBezTo>
                    <a:pt x="896" y="3972"/>
                    <a:pt x="834" y="3982"/>
                    <a:pt x="776" y="4008"/>
                  </a:cubicBezTo>
                  <a:cubicBezTo>
                    <a:pt x="759" y="4010"/>
                    <a:pt x="744" y="4011"/>
                    <a:pt x="731" y="4011"/>
                  </a:cubicBezTo>
                  <a:cubicBezTo>
                    <a:pt x="640" y="4011"/>
                    <a:pt x="640" y="3968"/>
                    <a:pt x="640" y="3940"/>
                  </a:cubicBezTo>
                  <a:cubicBezTo>
                    <a:pt x="640" y="3902"/>
                    <a:pt x="688" y="3823"/>
                    <a:pt x="843" y="3823"/>
                  </a:cubicBezTo>
                  <a:cubicBezTo>
                    <a:pt x="857" y="3823"/>
                    <a:pt x="871" y="3824"/>
                    <a:pt x="886" y="3825"/>
                  </a:cubicBezTo>
                  <a:cubicBezTo>
                    <a:pt x="1009" y="3838"/>
                    <a:pt x="1043" y="3912"/>
                    <a:pt x="1160" y="3912"/>
                  </a:cubicBezTo>
                  <a:cubicBezTo>
                    <a:pt x="1187" y="3912"/>
                    <a:pt x="1219" y="3908"/>
                    <a:pt x="1258" y="3898"/>
                  </a:cubicBezTo>
                  <a:cubicBezTo>
                    <a:pt x="1499" y="3835"/>
                    <a:pt x="1431" y="3804"/>
                    <a:pt x="1237" y="3804"/>
                  </a:cubicBezTo>
                  <a:cubicBezTo>
                    <a:pt x="995" y="3804"/>
                    <a:pt x="1046" y="3622"/>
                    <a:pt x="1295" y="3606"/>
                  </a:cubicBezTo>
                  <a:lnTo>
                    <a:pt x="1295" y="3606"/>
                  </a:lnTo>
                  <a:cubicBezTo>
                    <a:pt x="1252" y="3607"/>
                    <a:pt x="1195" y="3609"/>
                    <a:pt x="1145" y="3609"/>
                  </a:cubicBezTo>
                  <a:cubicBezTo>
                    <a:pt x="1084" y="3609"/>
                    <a:pt x="1032" y="3606"/>
                    <a:pt x="1028" y="3594"/>
                  </a:cubicBezTo>
                  <a:cubicBezTo>
                    <a:pt x="1017" y="3568"/>
                    <a:pt x="1001" y="3500"/>
                    <a:pt x="849" y="3495"/>
                  </a:cubicBezTo>
                  <a:lnTo>
                    <a:pt x="849" y="3495"/>
                  </a:lnTo>
                  <a:cubicBezTo>
                    <a:pt x="853" y="3495"/>
                    <a:pt x="856" y="3495"/>
                    <a:pt x="860" y="3495"/>
                  </a:cubicBezTo>
                  <a:cubicBezTo>
                    <a:pt x="1180" y="3495"/>
                    <a:pt x="1201" y="3253"/>
                    <a:pt x="1206" y="3196"/>
                  </a:cubicBezTo>
                  <a:cubicBezTo>
                    <a:pt x="1211" y="3083"/>
                    <a:pt x="1047" y="2981"/>
                    <a:pt x="792" y="2821"/>
                  </a:cubicBezTo>
                  <a:lnTo>
                    <a:pt x="792" y="2821"/>
                  </a:lnTo>
                  <a:cubicBezTo>
                    <a:pt x="865" y="2864"/>
                    <a:pt x="1073" y="2971"/>
                    <a:pt x="1155" y="2971"/>
                  </a:cubicBezTo>
                  <a:cubicBezTo>
                    <a:pt x="1158" y="2971"/>
                    <a:pt x="1161" y="2971"/>
                    <a:pt x="1164" y="2970"/>
                  </a:cubicBezTo>
                  <a:lnTo>
                    <a:pt x="1148" y="2918"/>
                  </a:lnTo>
                  <a:cubicBezTo>
                    <a:pt x="1150" y="2911"/>
                    <a:pt x="1149" y="2908"/>
                    <a:pt x="1152" y="2908"/>
                  </a:cubicBezTo>
                  <a:cubicBezTo>
                    <a:pt x="1157" y="2908"/>
                    <a:pt x="1174" y="2918"/>
                    <a:pt x="1243" y="2928"/>
                  </a:cubicBezTo>
                  <a:cubicBezTo>
                    <a:pt x="1295" y="2937"/>
                    <a:pt x="1339" y="2941"/>
                    <a:pt x="1367" y="2941"/>
                  </a:cubicBezTo>
                  <a:cubicBezTo>
                    <a:pt x="1427" y="2941"/>
                    <a:pt x="1417" y="2921"/>
                    <a:pt x="1263" y="2871"/>
                  </a:cubicBezTo>
                  <a:cubicBezTo>
                    <a:pt x="1122" y="2823"/>
                    <a:pt x="1049" y="2813"/>
                    <a:pt x="1064" y="2766"/>
                  </a:cubicBezTo>
                  <a:cubicBezTo>
                    <a:pt x="1069" y="2740"/>
                    <a:pt x="1069" y="2708"/>
                    <a:pt x="1106" y="2692"/>
                  </a:cubicBezTo>
                  <a:cubicBezTo>
                    <a:pt x="1148" y="2692"/>
                    <a:pt x="1185" y="2692"/>
                    <a:pt x="1227" y="2703"/>
                  </a:cubicBezTo>
                  <a:lnTo>
                    <a:pt x="1274" y="2593"/>
                  </a:lnTo>
                  <a:cubicBezTo>
                    <a:pt x="1303" y="2529"/>
                    <a:pt x="931" y="2386"/>
                    <a:pt x="872" y="2386"/>
                  </a:cubicBezTo>
                  <a:cubicBezTo>
                    <a:pt x="869" y="2386"/>
                    <a:pt x="866" y="2387"/>
                    <a:pt x="865" y="2388"/>
                  </a:cubicBezTo>
                  <a:cubicBezTo>
                    <a:pt x="869" y="2380"/>
                    <a:pt x="887" y="2377"/>
                    <a:pt x="914" y="2377"/>
                  </a:cubicBezTo>
                  <a:cubicBezTo>
                    <a:pt x="1031" y="2377"/>
                    <a:pt x="1317" y="2437"/>
                    <a:pt x="1389" y="2446"/>
                  </a:cubicBezTo>
                  <a:cubicBezTo>
                    <a:pt x="1403" y="2448"/>
                    <a:pt x="1416" y="2449"/>
                    <a:pt x="1427" y="2449"/>
                  </a:cubicBezTo>
                  <a:cubicBezTo>
                    <a:pt x="1480" y="2449"/>
                    <a:pt x="1481" y="2427"/>
                    <a:pt x="1337" y="2388"/>
                  </a:cubicBezTo>
                  <a:cubicBezTo>
                    <a:pt x="1237" y="2362"/>
                    <a:pt x="970" y="2278"/>
                    <a:pt x="1117" y="2262"/>
                  </a:cubicBezTo>
                  <a:cubicBezTo>
                    <a:pt x="1132" y="2262"/>
                    <a:pt x="1147" y="2261"/>
                    <a:pt x="1162" y="2261"/>
                  </a:cubicBezTo>
                  <a:cubicBezTo>
                    <a:pt x="1237" y="2261"/>
                    <a:pt x="1315" y="2272"/>
                    <a:pt x="1389" y="2294"/>
                  </a:cubicBezTo>
                  <a:lnTo>
                    <a:pt x="1505" y="2320"/>
                  </a:lnTo>
                  <a:cubicBezTo>
                    <a:pt x="1505" y="2320"/>
                    <a:pt x="1211" y="2184"/>
                    <a:pt x="1164" y="2147"/>
                  </a:cubicBezTo>
                  <a:cubicBezTo>
                    <a:pt x="1155" y="2138"/>
                    <a:pt x="1158" y="2134"/>
                    <a:pt x="1171" y="2134"/>
                  </a:cubicBezTo>
                  <a:cubicBezTo>
                    <a:pt x="1230" y="2134"/>
                    <a:pt x="1494" y="2223"/>
                    <a:pt x="1520" y="2236"/>
                  </a:cubicBezTo>
                  <a:cubicBezTo>
                    <a:pt x="1606" y="2268"/>
                    <a:pt x="1647" y="2280"/>
                    <a:pt x="1658" y="2280"/>
                  </a:cubicBezTo>
                  <a:cubicBezTo>
                    <a:pt x="1701" y="2280"/>
                    <a:pt x="1203" y="2058"/>
                    <a:pt x="1190" y="2058"/>
                  </a:cubicBezTo>
                  <a:cubicBezTo>
                    <a:pt x="1182" y="2048"/>
                    <a:pt x="1189" y="2044"/>
                    <a:pt x="1204" y="2044"/>
                  </a:cubicBezTo>
                  <a:cubicBezTo>
                    <a:pt x="1253" y="2044"/>
                    <a:pt x="1394" y="2086"/>
                    <a:pt x="1442" y="2086"/>
                  </a:cubicBezTo>
                  <a:cubicBezTo>
                    <a:pt x="1469" y="2086"/>
                    <a:pt x="1468" y="2073"/>
                    <a:pt x="1410" y="2035"/>
                  </a:cubicBezTo>
                  <a:lnTo>
                    <a:pt x="1410" y="2035"/>
                  </a:lnTo>
                  <a:cubicBezTo>
                    <a:pt x="1451" y="2062"/>
                    <a:pt x="1488" y="2072"/>
                    <a:pt x="1519" y="2072"/>
                  </a:cubicBezTo>
                  <a:cubicBezTo>
                    <a:pt x="1641" y="2072"/>
                    <a:pt x="1695" y="1914"/>
                    <a:pt x="1720" y="1885"/>
                  </a:cubicBezTo>
                  <a:cubicBezTo>
                    <a:pt x="1751" y="1838"/>
                    <a:pt x="1709" y="1743"/>
                    <a:pt x="1725" y="1680"/>
                  </a:cubicBezTo>
                  <a:cubicBezTo>
                    <a:pt x="1726" y="1674"/>
                    <a:pt x="1731" y="1671"/>
                    <a:pt x="1738" y="1671"/>
                  </a:cubicBezTo>
                  <a:cubicBezTo>
                    <a:pt x="1772" y="1671"/>
                    <a:pt x="1859" y="1734"/>
                    <a:pt x="1885" y="1734"/>
                  </a:cubicBezTo>
                  <a:cubicBezTo>
                    <a:pt x="1893" y="1734"/>
                    <a:pt x="1895" y="1728"/>
                    <a:pt x="1887" y="1712"/>
                  </a:cubicBezTo>
                  <a:cubicBezTo>
                    <a:pt x="1866" y="1665"/>
                    <a:pt x="1746" y="1476"/>
                    <a:pt x="1767" y="1460"/>
                  </a:cubicBezTo>
                  <a:lnTo>
                    <a:pt x="1767" y="1460"/>
                  </a:lnTo>
                  <a:cubicBezTo>
                    <a:pt x="1767" y="1460"/>
                    <a:pt x="2020" y="1827"/>
                    <a:pt x="2047" y="1827"/>
                  </a:cubicBezTo>
                  <a:cubicBezTo>
                    <a:pt x="2053" y="1827"/>
                    <a:pt x="2048" y="1810"/>
                    <a:pt x="2029" y="1770"/>
                  </a:cubicBezTo>
                  <a:cubicBezTo>
                    <a:pt x="1982" y="1670"/>
                    <a:pt x="2050" y="1659"/>
                    <a:pt x="1919" y="1502"/>
                  </a:cubicBezTo>
                  <a:cubicBezTo>
                    <a:pt x="1869" y="1438"/>
                    <a:pt x="1884" y="1432"/>
                    <a:pt x="1905" y="1432"/>
                  </a:cubicBezTo>
                  <a:cubicBezTo>
                    <a:pt x="1910" y="1432"/>
                    <a:pt x="1915" y="1432"/>
                    <a:pt x="1919" y="1432"/>
                  </a:cubicBezTo>
                  <a:cubicBezTo>
                    <a:pt x="1940" y="1432"/>
                    <a:pt x="1955" y="1427"/>
                    <a:pt x="1909" y="1367"/>
                  </a:cubicBezTo>
                  <a:lnTo>
                    <a:pt x="1909" y="1367"/>
                  </a:lnTo>
                  <a:cubicBezTo>
                    <a:pt x="2030" y="1524"/>
                    <a:pt x="2129" y="1628"/>
                    <a:pt x="2207" y="1644"/>
                  </a:cubicBezTo>
                  <a:cubicBezTo>
                    <a:pt x="2208" y="1644"/>
                    <a:pt x="2208" y="1644"/>
                    <a:pt x="2209" y="1644"/>
                  </a:cubicBezTo>
                  <a:cubicBezTo>
                    <a:pt x="2248" y="1644"/>
                    <a:pt x="1966" y="1223"/>
                    <a:pt x="1956" y="1119"/>
                  </a:cubicBezTo>
                  <a:cubicBezTo>
                    <a:pt x="1952" y="1074"/>
                    <a:pt x="1961" y="1055"/>
                    <a:pt x="1979" y="1055"/>
                  </a:cubicBezTo>
                  <a:cubicBezTo>
                    <a:pt x="2067" y="1055"/>
                    <a:pt x="2378" y="1542"/>
                    <a:pt x="2469" y="1691"/>
                  </a:cubicBezTo>
                  <a:cubicBezTo>
                    <a:pt x="2380" y="1486"/>
                    <a:pt x="2312" y="1277"/>
                    <a:pt x="2265" y="1057"/>
                  </a:cubicBezTo>
                  <a:lnTo>
                    <a:pt x="2265" y="1057"/>
                  </a:lnTo>
                  <a:lnTo>
                    <a:pt x="2517" y="1376"/>
                  </a:lnTo>
                  <a:cubicBezTo>
                    <a:pt x="2433" y="1219"/>
                    <a:pt x="2522" y="1251"/>
                    <a:pt x="2532" y="1209"/>
                  </a:cubicBezTo>
                  <a:cubicBezTo>
                    <a:pt x="2532" y="1104"/>
                    <a:pt x="2517" y="999"/>
                    <a:pt x="2490" y="894"/>
                  </a:cubicBezTo>
                  <a:lnTo>
                    <a:pt x="2490" y="894"/>
                  </a:lnTo>
                  <a:cubicBezTo>
                    <a:pt x="2574" y="1019"/>
                    <a:pt x="2641" y="1257"/>
                    <a:pt x="2683" y="1257"/>
                  </a:cubicBezTo>
                  <a:cubicBezTo>
                    <a:pt x="2694" y="1257"/>
                    <a:pt x="2703" y="1241"/>
                    <a:pt x="2711" y="1203"/>
                  </a:cubicBezTo>
                  <a:cubicBezTo>
                    <a:pt x="2721" y="1160"/>
                    <a:pt x="2734" y="1139"/>
                    <a:pt x="2749" y="1139"/>
                  </a:cubicBezTo>
                  <a:cubicBezTo>
                    <a:pt x="2780" y="1139"/>
                    <a:pt x="2821" y="1224"/>
                    <a:pt x="2873" y="1382"/>
                  </a:cubicBezTo>
                  <a:cubicBezTo>
                    <a:pt x="2910" y="1371"/>
                    <a:pt x="2857" y="1256"/>
                    <a:pt x="2847" y="1177"/>
                  </a:cubicBezTo>
                  <a:cubicBezTo>
                    <a:pt x="2831" y="1057"/>
                    <a:pt x="2920" y="1135"/>
                    <a:pt x="2931" y="1062"/>
                  </a:cubicBezTo>
                  <a:cubicBezTo>
                    <a:pt x="2941" y="983"/>
                    <a:pt x="2884" y="857"/>
                    <a:pt x="2878" y="763"/>
                  </a:cubicBezTo>
                  <a:cubicBezTo>
                    <a:pt x="2873" y="677"/>
                    <a:pt x="2946" y="756"/>
                    <a:pt x="2923" y="655"/>
                  </a:cubicBezTo>
                  <a:lnTo>
                    <a:pt x="2923" y="655"/>
                  </a:lnTo>
                  <a:cubicBezTo>
                    <a:pt x="2957" y="794"/>
                    <a:pt x="2959" y="820"/>
                    <a:pt x="2982" y="820"/>
                  </a:cubicBezTo>
                  <a:cubicBezTo>
                    <a:pt x="2989" y="820"/>
                    <a:pt x="2998" y="818"/>
                    <a:pt x="3009" y="815"/>
                  </a:cubicBezTo>
                  <a:lnTo>
                    <a:pt x="3120" y="800"/>
                  </a:lnTo>
                  <a:cubicBezTo>
                    <a:pt x="3135" y="894"/>
                    <a:pt x="3172" y="1057"/>
                    <a:pt x="3135" y="1062"/>
                  </a:cubicBezTo>
                  <a:cubicBezTo>
                    <a:pt x="3135" y="1114"/>
                    <a:pt x="3099" y="1067"/>
                    <a:pt x="3125" y="1193"/>
                  </a:cubicBezTo>
                  <a:cubicBezTo>
                    <a:pt x="3214" y="1172"/>
                    <a:pt x="3177" y="899"/>
                    <a:pt x="3240" y="752"/>
                  </a:cubicBezTo>
                  <a:cubicBezTo>
                    <a:pt x="3250" y="730"/>
                    <a:pt x="3257" y="720"/>
                    <a:pt x="3264" y="720"/>
                  </a:cubicBezTo>
                  <a:cubicBezTo>
                    <a:pt x="3297" y="720"/>
                    <a:pt x="3282" y="1009"/>
                    <a:pt x="3282" y="1009"/>
                  </a:cubicBezTo>
                  <a:cubicBezTo>
                    <a:pt x="3282" y="1010"/>
                    <a:pt x="3282" y="1010"/>
                    <a:pt x="3282" y="1010"/>
                  </a:cubicBezTo>
                  <a:cubicBezTo>
                    <a:pt x="3286" y="1010"/>
                    <a:pt x="3329" y="904"/>
                    <a:pt x="3329" y="904"/>
                  </a:cubicBezTo>
                  <a:cubicBezTo>
                    <a:pt x="3337" y="847"/>
                    <a:pt x="3344" y="818"/>
                    <a:pt x="3354" y="818"/>
                  </a:cubicBezTo>
                  <a:cubicBezTo>
                    <a:pt x="3365" y="818"/>
                    <a:pt x="3379" y="847"/>
                    <a:pt x="3403" y="904"/>
                  </a:cubicBezTo>
                  <a:cubicBezTo>
                    <a:pt x="3429" y="976"/>
                    <a:pt x="3465" y="1023"/>
                    <a:pt x="3490" y="1023"/>
                  </a:cubicBezTo>
                  <a:cubicBezTo>
                    <a:pt x="3521" y="1023"/>
                    <a:pt x="3537" y="954"/>
                    <a:pt x="3502" y="773"/>
                  </a:cubicBezTo>
                  <a:lnTo>
                    <a:pt x="3502" y="773"/>
                  </a:lnTo>
                  <a:cubicBezTo>
                    <a:pt x="3507" y="779"/>
                    <a:pt x="3511" y="782"/>
                    <a:pt x="3515" y="782"/>
                  </a:cubicBezTo>
                  <a:cubicBezTo>
                    <a:pt x="3531" y="782"/>
                    <a:pt x="3536" y="734"/>
                    <a:pt x="3544" y="721"/>
                  </a:cubicBezTo>
                  <a:cubicBezTo>
                    <a:pt x="3544" y="721"/>
                    <a:pt x="3545" y="720"/>
                    <a:pt x="3545" y="720"/>
                  </a:cubicBezTo>
                  <a:cubicBezTo>
                    <a:pt x="3554" y="720"/>
                    <a:pt x="3550" y="1005"/>
                    <a:pt x="3555" y="1051"/>
                  </a:cubicBezTo>
                  <a:cubicBezTo>
                    <a:pt x="3557" y="1102"/>
                    <a:pt x="3563" y="1118"/>
                    <a:pt x="3570" y="1118"/>
                  </a:cubicBezTo>
                  <a:cubicBezTo>
                    <a:pt x="3578" y="1118"/>
                    <a:pt x="3588" y="1095"/>
                    <a:pt x="3597" y="1078"/>
                  </a:cubicBezTo>
                  <a:cubicBezTo>
                    <a:pt x="3680" y="932"/>
                    <a:pt x="3670" y="522"/>
                    <a:pt x="3783" y="522"/>
                  </a:cubicBezTo>
                  <a:cubicBezTo>
                    <a:pt x="3784" y="522"/>
                    <a:pt x="3785" y="522"/>
                    <a:pt x="3785" y="522"/>
                  </a:cubicBezTo>
                  <a:cubicBezTo>
                    <a:pt x="3770" y="663"/>
                    <a:pt x="3770" y="810"/>
                    <a:pt x="3780" y="952"/>
                  </a:cubicBezTo>
                  <a:cubicBezTo>
                    <a:pt x="3788" y="1030"/>
                    <a:pt x="3801" y="1063"/>
                    <a:pt x="3816" y="1063"/>
                  </a:cubicBezTo>
                  <a:cubicBezTo>
                    <a:pt x="3841" y="1063"/>
                    <a:pt x="3870" y="965"/>
                    <a:pt x="3880" y="842"/>
                  </a:cubicBezTo>
                  <a:lnTo>
                    <a:pt x="3880" y="842"/>
                  </a:lnTo>
                  <a:cubicBezTo>
                    <a:pt x="3869" y="999"/>
                    <a:pt x="3869" y="1193"/>
                    <a:pt x="3916" y="1198"/>
                  </a:cubicBezTo>
                  <a:cubicBezTo>
                    <a:pt x="3925" y="1126"/>
                    <a:pt x="3944" y="761"/>
                    <a:pt x="3973" y="761"/>
                  </a:cubicBezTo>
                  <a:cubicBezTo>
                    <a:pt x="3980" y="761"/>
                    <a:pt x="3987" y="780"/>
                    <a:pt x="3995" y="826"/>
                  </a:cubicBezTo>
                  <a:cubicBezTo>
                    <a:pt x="4011" y="952"/>
                    <a:pt x="3985" y="1177"/>
                    <a:pt x="4037" y="1188"/>
                  </a:cubicBezTo>
                  <a:cubicBezTo>
                    <a:pt x="4038" y="1188"/>
                    <a:pt x="4038" y="1188"/>
                    <a:pt x="4039" y="1188"/>
                  </a:cubicBezTo>
                  <a:cubicBezTo>
                    <a:pt x="4065" y="1188"/>
                    <a:pt x="4092" y="1100"/>
                    <a:pt x="4121" y="1100"/>
                  </a:cubicBezTo>
                  <a:cubicBezTo>
                    <a:pt x="4126" y="1100"/>
                    <a:pt x="4131" y="1103"/>
                    <a:pt x="4137" y="1109"/>
                  </a:cubicBezTo>
                  <a:cubicBezTo>
                    <a:pt x="4109" y="1253"/>
                    <a:pt x="4184" y="1284"/>
                    <a:pt x="4239" y="1284"/>
                  </a:cubicBezTo>
                  <a:cubicBezTo>
                    <a:pt x="4257" y="1284"/>
                    <a:pt x="4274" y="1281"/>
                    <a:pt x="4283" y="1277"/>
                  </a:cubicBezTo>
                  <a:cubicBezTo>
                    <a:pt x="4341" y="1251"/>
                    <a:pt x="4341" y="1009"/>
                    <a:pt x="4367" y="952"/>
                  </a:cubicBezTo>
                  <a:cubicBezTo>
                    <a:pt x="4378" y="935"/>
                    <a:pt x="4386" y="928"/>
                    <a:pt x="4392" y="928"/>
                  </a:cubicBezTo>
                  <a:cubicBezTo>
                    <a:pt x="4434" y="928"/>
                    <a:pt x="4355" y="1311"/>
                    <a:pt x="4341" y="1366"/>
                  </a:cubicBezTo>
                  <a:cubicBezTo>
                    <a:pt x="4315" y="1486"/>
                    <a:pt x="4383" y="1481"/>
                    <a:pt x="4404" y="1486"/>
                  </a:cubicBezTo>
                  <a:cubicBezTo>
                    <a:pt x="4477" y="1486"/>
                    <a:pt x="4546" y="1471"/>
                    <a:pt x="4609" y="1434"/>
                  </a:cubicBezTo>
                  <a:cubicBezTo>
                    <a:pt x="4627" y="1425"/>
                    <a:pt x="4791" y="1291"/>
                    <a:pt x="4820" y="1291"/>
                  </a:cubicBezTo>
                  <a:cubicBezTo>
                    <a:pt x="4823" y="1291"/>
                    <a:pt x="4825" y="1293"/>
                    <a:pt x="4824" y="1298"/>
                  </a:cubicBezTo>
                  <a:cubicBezTo>
                    <a:pt x="4808" y="1353"/>
                    <a:pt x="4529" y="1708"/>
                    <a:pt x="4562" y="1708"/>
                  </a:cubicBezTo>
                  <a:cubicBezTo>
                    <a:pt x="4563" y="1708"/>
                    <a:pt x="4565" y="1708"/>
                    <a:pt x="4567" y="1707"/>
                  </a:cubicBezTo>
                  <a:cubicBezTo>
                    <a:pt x="4609" y="1675"/>
                    <a:pt x="4865" y="1518"/>
                    <a:pt x="4939" y="1403"/>
                  </a:cubicBezTo>
                  <a:lnTo>
                    <a:pt x="4939" y="1403"/>
                  </a:lnTo>
                  <a:cubicBezTo>
                    <a:pt x="4850" y="1560"/>
                    <a:pt x="4839" y="1633"/>
                    <a:pt x="4860" y="1670"/>
                  </a:cubicBezTo>
                  <a:cubicBezTo>
                    <a:pt x="4876" y="1693"/>
                    <a:pt x="4894" y="1703"/>
                    <a:pt x="4918" y="1703"/>
                  </a:cubicBezTo>
                  <a:cubicBezTo>
                    <a:pt x="4933" y="1703"/>
                    <a:pt x="4950" y="1699"/>
                    <a:pt x="4970" y="1691"/>
                  </a:cubicBezTo>
                  <a:cubicBezTo>
                    <a:pt x="5012" y="1675"/>
                    <a:pt x="5080" y="1591"/>
                    <a:pt x="5133" y="1570"/>
                  </a:cubicBezTo>
                  <a:cubicBezTo>
                    <a:pt x="5145" y="1566"/>
                    <a:pt x="5156" y="1564"/>
                    <a:pt x="5164" y="1564"/>
                  </a:cubicBezTo>
                  <a:cubicBezTo>
                    <a:pt x="5252" y="1564"/>
                    <a:pt x="5143" y="1791"/>
                    <a:pt x="5138" y="1906"/>
                  </a:cubicBezTo>
                  <a:cubicBezTo>
                    <a:pt x="5138" y="1916"/>
                    <a:pt x="5140" y="1920"/>
                    <a:pt x="5144" y="1920"/>
                  </a:cubicBezTo>
                  <a:cubicBezTo>
                    <a:pt x="5155" y="1920"/>
                    <a:pt x="5179" y="1887"/>
                    <a:pt x="5206" y="1848"/>
                  </a:cubicBezTo>
                  <a:cubicBezTo>
                    <a:pt x="5238" y="1859"/>
                    <a:pt x="5248" y="1885"/>
                    <a:pt x="5269" y="1906"/>
                  </a:cubicBezTo>
                  <a:cubicBezTo>
                    <a:pt x="5276" y="1912"/>
                    <a:pt x="5285" y="1914"/>
                    <a:pt x="5296" y="1914"/>
                  </a:cubicBezTo>
                  <a:cubicBezTo>
                    <a:pt x="5333" y="1914"/>
                    <a:pt x="5389" y="1887"/>
                    <a:pt x="5429" y="1887"/>
                  </a:cubicBezTo>
                  <a:cubicBezTo>
                    <a:pt x="5440" y="1887"/>
                    <a:pt x="5450" y="1890"/>
                    <a:pt x="5458" y="1895"/>
                  </a:cubicBezTo>
                  <a:cubicBezTo>
                    <a:pt x="5500" y="1932"/>
                    <a:pt x="5489" y="1979"/>
                    <a:pt x="5500" y="2037"/>
                  </a:cubicBezTo>
                  <a:cubicBezTo>
                    <a:pt x="5504" y="2059"/>
                    <a:pt x="5512" y="2091"/>
                    <a:pt x="5536" y="2091"/>
                  </a:cubicBezTo>
                  <a:cubicBezTo>
                    <a:pt x="5547" y="2091"/>
                    <a:pt x="5561" y="2085"/>
                    <a:pt x="5579" y="2068"/>
                  </a:cubicBezTo>
                  <a:cubicBezTo>
                    <a:pt x="5600" y="2050"/>
                    <a:pt x="5620" y="2043"/>
                    <a:pt x="5637" y="2043"/>
                  </a:cubicBezTo>
                  <a:cubicBezTo>
                    <a:pt x="5705" y="2043"/>
                    <a:pt x="5744" y="2151"/>
                    <a:pt x="5778" y="2168"/>
                  </a:cubicBezTo>
                  <a:cubicBezTo>
                    <a:pt x="5779" y="2169"/>
                    <a:pt x="5780" y="2169"/>
                    <a:pt x="5783" y="2169"/>
                  </a:cubicBezTo>
                  <a:cubicBezTo>
                    <a:pt x="5817" y="2169"/>
                    <a:pt x="5990" y="2112"/>
                    <a:pt x="6024" y="2112"/>
                  </a:cubicBezTo>
                  <a:cubicBezTo>
                    <a:pt x="6029" y="2112"/>
                    <a:pt x="6031" y="2113"/>
                    <a:pt x="6029" y="2116"/>
                  </a:cubicBezTo>
                  <a:cubicBezTo>
                    <a:pt x="5987" y="2173"/>
                    <a:pt x="5935" y="2220"/>
                    <a:pt x="5883" y="2268"/>
                  </a:cubicBezTo>
                  <a:lnTo>
                    <a:pt x="6019" y="2215"/>
                  </a:lnTo>
                  <a:cubicBezTo>
                    <a:pt x="6039" y="2200"/>
                    <a:pt x="6222" y="2042"/>
                    <a:pt x="6238" y="2042"/>
                  </a:cubicBezTo>
                  <a:cubicBezTo>
                    <a:pt x="6239" y="2042"/>
                    <a:pt x="6239" y="2042"/>
                    <a:pt x="6239" y="2042"/>
                  </a:cubicBezTo>
                  <a:cubicBezTo>
                    <a:pt x="6192" y="2105"/>
                    <a:pt x="6145" y="2173"/>
                    <a:pt x="6108" y="2241"/>
                  </a:cubicBezTo>
                  <a:cubicBezTo>
                    <a:pt x="6087" y="2304"/>
                    <a:pt x="6134" y="2315"/>
                    <a:pt x="6155" y="2336"/>
                  </a:cubicBezTo>
                  <a:cubicBezTo>
                    <a:pt x="6189" y="2322"/>
                    <a:pt x="6232" y="2305"/>
                    <a:pt x="6257" y="2305"/>
                  </a:cubicBezTo>
                  <a:cubicBezTo>
                    <a:pt x="6290" y="2305"/>
                    <a:pt x="6292" y="2335"/>
                    <a:pt x="6202" y="2446"/>
                  </a:cubicBezTo>
                  <a:cubicBezTo>
                    <a:pt x="6250" y="2388"/>
                    <a:pt x="6354" y="2320"/>
                    <a:pt x="6381" y="2283"/>
                  </a:cubicBezTo>
                  <a:lnTo>
                    <a:pt x="6381" y="2283"/>
                  </a:lnTo>
                  <a:cubicBezTo>
                    <a:pt x="6286" y="2441"/>
                    <a:pt x="6302" y="2462"/>
                    <a:pt x="6344" y="2498"/>
                  </a:cubicBezTo>
                  <a:cubicBezTo>
                    <a:pt x="6359" y="2514"/>
                    <a:pt x="6375" y="2543"/>
                    <a:pt x="6405" y="2543"/>
                  </a:cubicBezTo>
                  <a:cubicBezTo>
                    <a:pt x="6416" y="2543"/>
                    <a:pt x="6428" y="2540"/>
                    <a:pt x="6444" y="2530"/>
                  </a:cubicBezTo>
                  <a:cubicBezTo>
                    <a:pt x="6476" y="2516"/>
                    <a:pt x="6496" y="2474"/>
                    <a:pt x="6511" y="2474"/>
                  </a:cubicBezTo>
                  <a:cubicBezTo>
                    <a:pt x="6513" y="2474"/>
                    <a:pt x="6515" y="2475"/>
                    <a:pt x="6517" y="2477"/>
                  </a:cubicBezTo>
                  <a:cubicBezTo>
                    <a:pt x="6564" y="2514"/>
                    <a:pt x="6501" y="2629"/>
                    <a:pt x="6548" y="2677"/>
                  </a:cubicBezTo>
                  <a:cubicBezTo>
                    <a:pt x="6569" y="2698"/>
                    <a:pt x="6706" y="2740"/>
                    <a:pt x="6590" y="2886"/>
                  </a:cubicBezTo>
                  <a:cubicBezTo>
                    <a:pt x="6595" y="2891"/>
                    <a:pt x="6600" y="2892"/>
                    <a:pt x="6606" y="2892"/>
                  </a:cubicBezTo>
                  <a:cubicBezTo>
                    <a:pt x="6661" y="2892"/>
                    <a:pt x="6755" y="2690"/>
                    <a:pt x="6832" y="2666"/>
                  </a:cubicBezTo>
                  <a:cubicBezTo>
                    <a:pt x="6833" y="2666"/>
                    <a:pt x="6834" y="2666"/>
                    <a:pt x="6835" y="2666"/>
                  </a:cubicBezTo>
                  <a:cubicBezTo>
                    <a:pt x="6862" y="2666"/>
                    <a:pt x="6773" y="2814"/>
                    <a:pt x="6753" y="2855"/>
                  </a:cubicBezTo>
                  <a:cubicBezTo>
                    <a:pt x="6742" y="2886"/>
                    <a:pt x="6737" y="2923"/>
                    <a:pt x="6737" y="2960"/>
                  </a:cubicBezTo>
                  <a:cubicBezTo>
                    <a:pt x="6738" y="2971"/>
                    <a:pt x="6750" y="2975"/>
                    <a:pt x="6769" y="2975"/>
                  </a:cubicBezTo>
                  <a:cubicBezTo>
                    <a:pt x="6816" y="2975"/>
                    <a:pt x="6902" y="2951"/>
                    <a:pt x="6955" y="2951"/>
                  </a:cubicBezTo>
                  <a:cubicBezTo>
                    <a:pt x="7000" y="2951"/>
                    <a:pt x="7022" y="2968"/>
                    <a:pt x="6978" y="3030"/>
                  </a:cubicBezTo>
                  <a:lnTo>
                    <a:pt x="6978" y="3030"/>
                  </a:lnTo>
                  <a:cubicBezTo>
                    <a:pt x="7035" y="2956"/>
                    <a:pt x="7241" y="2718"/>
                    <a:pt x="7270" y="2718"/>
                  </a:cubicBezTo>
                  <a:cubicBezTo>
                    <a:pt x="7271" y="2718"/>
                    <a:pt x="7271" y="2718"/>
                    <a:pt x="7272" y="2719"/>
                  </a:cubicBezTo>
                  <a:cubicBezTo>
                    <a:pt x="7283" y="2734"/>
                    <a:pt x="7199" y="2855"/>
                    <a:pt x="7183" y="2886"/>
                  </a:cubicBezTo>
                  <a:cubicBezTo>
                    <a:pt x="7178" y="2913"/>
                    <a:pt x="7172" y="2939"/>
                    <a:pt x="7172" y="2965"/>
                  </a:cubicBezTo>
                  <a:cubicBezTo>
                    <a:pt x="7168" y="3019"/>
                    <a:pt x="7171" y="3046"/>
                    <a:pt x="7208" y="3046"/>
                  </a:cubicBezTo>
                  <a:cubicBezTo>
                    <a:pt x="7215" y="3046"/>
                    <a:pt x="7222" y="3045"/>
                    <a:pt x="7230" y="3044"/>
                  </a:cubicBezTo>
                  <a:cubicBezTo>
                    <a:pt x="7233" y="3043"/>
                    <a:pt x="7237" y="3042"/>
                    <a:pt x="7240" y="3042"/>
                  </a:cubicBezTo>
                  <a:cubicBezTo>
                    <a:pt x="7254" y="3042"/>
                    <a:pt x="7267" y="3053"/>
                    <a:pt x="7246" y="3091"/>
                  </a:cubicBezTo>
                  <a:cubicBezTo>
                    <a:pt x="7188" y="3185"/>
                    <a:pt x="7026" y="3316"/>
                    <a:pt x="7010" y="3358"/>
                  </a:cubicBezTo>
                  <a:cubicBezTo>
                    <a:pt x="7006" y="3366"/>
                    <a:pt x="7009" y="3369"/>
                    <a:pt x="7015" y="3369"/>
                  </a:cubicBezTo>
                  <a:cubicBezTo>
                    <a:pt x="7046" y="3369"/>
                    <a:pt x="7173" y="3295"/>
                    <a:pt x="7200" y="3295"/>
                  </a:cubicBezTo>
                  <a:cubicBezTo>
                    <a:pt x="7202" y="3295"/>
                    <a:pt x="7203" y="3295"/>
                    <a:pt x="7204" y="3295"/>
                  </a:cubicBezTo>
                  <a:cubicBezTo>
                    <a:pt x="7272" y="3322"/>
                    <a:pt x="7235" y="3474"/>
                    <a:pt x="7251" y="3563"/>
                  </a:cubicBezTo>
                  <a:cubicBezTo>
                    <a:pt x="7252" y="3569"/>
                    <a:pt x="7255" y="3571"/>
                    <a:pt x="7259" y="3571"/>
                  </a:cubicBezTo>
                  <a:cubicBezTo>
                    <a:pt x="7305" y="3571"/>
                    <a:pt x="7511" y="3279"/>
                    <a:pt x="7556" y="3279"/>
                  </a:cubicBezTo>
                  <a:cubicBezTo>
                    <a:pt x="7569" y="3279"/>
                    <a:pt x="7569" y="3301"/>
                    <a:pt x="7550" y="3358"/>
                  </a:cubicBezTo>
                  <a:cubicBezTo>
                    <a:pt x="7497" y="3500"/>
                    <a:pt x="7419" y="3636"/>
                    <a:pt x="7513" y="3636"/>
                  </a:cubicBezTo>
                  <a:cubicBezTo>
                    <a:pt x="7539" y="3636"/>
                    <a:pt x="7692" y="3500"/>
                    <a:pt x="7723" y="3500"/>
                  </a:cubicBezTo>
                  <a:cubicBezTo>
                    <a:pt x="7737" y="3500"/>
                    <a:pt x="7727" y="3527"/>
                    <a:pt x="7670" y="3605"/>
                  </a:cubicBezTo>
                  <a:cubicBezTo>
                    <a:pt x="7580" y="3726"/>
                    <a:pt x="7571" y="3766"/>
                    <a:pt x="7599" y="3766"/>
                  </a:cubicBezTo>
                  <a:cubicBezTo>
                    <a:pt x="7637" y="3766"/>
                    <a:pt x="7744" y="3691"/>
                    <a:pt x="7802" y="3652"/>
                  </a:cubicBezTo>
                  <a:cubicBezTo>
                    <a:pt x="7837" y="3627"/>
                    <a:pt x="7860" y="3617"/>
                    <a:pt x="7873" y="3617"/>
                  </a:cubicBezTo>
                  <a:cubicBezTo>
                    <a:pt x="7928" y="3617"/>
                    <a:pt x="7812" y="3807"/>
                    <a:pt x="7833" y="3867"/>
                  </a:cubicBezTo>
                  <a:cubicBezTo>
                    <a:pt x="7836" y="3874"/>
                    <a:pt x="7840" y="3877"/>
                    <a:pt x="7845" y="3877"/>
                  </a:cubicBezTo>
                  <a:cubicBezTo>
                    <a:pt x="7898" y="3877"/>
                    <a:pt x="8077" y="3587"/>
                    <a:pt x="8153" y="3516"/>
                  </a:cubicBezTo>
                  <a:cubicBezTo>
                    <a:pt x="8159" y="3509"/>
                    <a:pt x="8164" y="3506"/>
                    <a:pt x="8166" y="3506"/>
                  </a:cubicBezTo>
                  <a:lnTo>
                    <a:pt x="8166" y="3506"/>
                  </a:lnTo>
                  <a:cubicBezTo>
                    <a:pt x="8189" y="3506"/>
                    <a:pt x="8033" y="3789"/>
                    <a:pt x="8066" y="3789"/>
                  </a:cubicBezTo>
                  <a:cubicBezTo>
                    <a:pt x="8070" y="3789"/>
                    <a:pt x="8078" y="3784"/>
                    <a:pt x="8090" y="3772"/>
                  </a:cubicBezTo>
                  <a:cubicBezTo>
                    <a:pt x="8121" y="3746"/>
                    <a:pt x="8148" y="3668"/>
                    <a:pt x="8205" y="3626"/>
                  </a:cubicBezTo>
                  <a:cubicBezTo>
                    <a:pt x="8211" y="3621"/>
                    <a:pt x="8218" y="3619"/>
                    <a:pt x="8224" y="3619"/>
                  </a:cubicBezTo>
                  <a:cubicBezTo>
                    <a:pt x="8245" y="3619"/>
                    <a:pt x="8263" y="3643"/>
                    <a:pt x="8247" y="3668"/>
                  </a:cubicBezTo>
                  <a:cubicBezTo>
                    <a:pt x="8190" y="3804"/>
                    <a:pt x="8032" y="3904"/>
                    <a:pt x="8048" y="4014"/>
                  </a:cubicBezTo>
                  <a:cubicBezTo>
                    <a:pt x="8066" y="4132"/>
                    <a:pt x="8163" y="4191"/>
                    <a:pt x="8284" y="4191"/>
                  </a:cubicBezTo>
                  <a:cubicBezTo>
                    <a:pt x="8303" y="4191"/>
                    <a:pt x="8322" y="4189"/>
                    <a:pt x="8342" y="4187"/>
                  </a:cubicBezTo>
                  <a:cubicBezTo>
                    <a:pt x="8377" y="4183"/>
                    <a:pt x="8404" y="4164"/>
                    <a:pt x="8428" y="4164"/>
                  </a:cubicBezTo>
                  <a:cubicBezTo>
                    <a:pt x="8436" y="4164"/>
                    <a:pt x="8444" y="4166"/>
                    <a:pt x="8452" y="4171"/>
                  </a:cubicBezTo>
                  <a:cubicBezTo>
                    <a:pt x="8477" y="4153"/>
                    <a:pt x="8492" y="4145"/>
                    <a:pt x="8499" y="4145"/>
                  </a:cubicBezTo>
                  <a:cubicBezTo>
                    <a:pt x="8540" y="4145"/>
                    <a:pt x="8268" y="4444"/>
                    <a:pt x="8268" y="4444"/>
                  </a:cubicBezTo>
                  <a:cubicBezTo>
                    <a:pt x="8271" y="4446"/>
                    <a:pt x="8273" y="4447"/>
                    <a:pt x="8277" y="4447"/>
                  </a:cubicBezTo>
                  <a:cubicBezTo>
                    <a:pt x="8324" y="4447"/>
                    <a:pt x="8471" y="4261"/>
                    <a:pt x="8505" y="4261"/>
                  </a:cubicBezTo>
                  <a:cubicBezTo>
                    <a:pt x="8518" y="4261"/>
                    <a:pt x="8513" y="4290"/>
                    <a:pt x="8478" y="4370"/>
                  </a:cubicBezTo>
                  <a:cubicBezTo>
                    <a:pt x="8481" y="4380"/>
                    <a:pt x="8494" y="4381"/>
                    <a:pt x="8508" y="4381"/>
                  </a:cubicBezTo>
                  <a:cubicBezTo>
                    <a:pt x="8517" y="4381"/>
                    <a:pt x="8527" y="4381"/>
                    <a:pt x="8536" y="4381"/>
                  </a:cubicBezTo>
                  <a:cubicBezTo>
                    <a:pt x="8537" y="4381"/>
                    <a:pt x="8539" y="4381"/>
                    <a:pt x="8541" y="4381"/>
                  </a:cubicBezTo>
                  <a:cubicBezTo>
                    <a:pt x="8567" y="4381"/>
                    <a:pt x="8652" y="4367"/>
                    <a:pt x="8729" y="4367"/>
                  </a:cubicBezTo>
                  <a:cubicBezTo>
                    <a:pt x="8830" y="4367"/>
                    <a:pt x="8916" y="4391"/>
                    <a:pt x="8829" y="4501"/>
                  </a:cubicBezTo>
                  <a:lnTo>
                    <a:pt x="9160" y="4265"/>
                  </a:lnTo>
                  <a:lnTo>
                    <a:pt x="9160" y="4265"/>
                  </a:lnTo>
                  <a:cubicBezTo>
                    <a:pt x="9028" y="4428"/>
                    <a:pt x="9044" y="4496"/>
                    <a:pt x="9070" y="4538"/>
                  </a:cubicBezTo>
                  <a:cubicBezTo>
                    <a:pt x="9097" y="4575"/>
                    <a:pt x="9002" y="4695"/>
                    <a:pt x="8939" y="4805"/>
                  </a:cubicBezTo>
                  <a:cubicBezTo>
                    <a:pt x="8934" y="4815"/>
                    <a:pt x="8934" y="4819"/>
                    <a:pt x="8937" y="4819"/>
                  </a:cubicBezTo>
                  <a:cubicBezTo>
                    <a:pt x="8965" y="4819"/>
                    <a:pt x="9232" y="4552"/>
                    <a:pt x="9289" y="4552"/>
                  </a:cubicBezTo>
                  <a:cubicBezTo>
                    <a:pt x="9292" y="4552"/>
                    <a:pt x="9294" y="4552"/>
                    <a:pt x="9296" y="4554"/>
                  </a:cubicBezTo>
                  <a:cubicBezTo>
                    <a:pt x="9249" y="4611"/>
                    <a:pt x="8997" y="4894"/>
                    <a:pt x="8997" y="4926"/>
                  </a:cubicBezTo>
                  <a:cubicBezTo>
                    <a:pt x="8997" y="4942"/>
                    <a:pt x="9006" y="4949"/>
                    <a:pt x="9022" y="4949"/>
                  </a:cubicBezTo>
                  <a:cubicBezTo>
                    <a:pt x="9068" y="4949"/>
                    <a:pt x="9166" y="4887"/>
                    <a:pt x="9233" y="4805"/>
                  </a:cubicBezTo>
                  <a:cubicBezTo>
                    <a:pt x="9296" y="4727"/>
                    <a:pt x="9337" y="4631"/>
                    <a:pt x="9372" y="4631"/>
                  </a:cubicBezTo>
                  <a:cubicBezTo>
                    <a:pt x="9375" y="4631"/>
                    <a:pt x="9377" y="4631"/>
                    <a:pt x="9380" y="4632"/>
                  </a:cubicBezTo>
                  <a:cubicBezTo>
                    <a:pt x="9406" y="4648"/>
                    <a:pt x="9401" y="4669"/>
                    <a:pt x="9359" y="4748"/>
                  </a:cubicBezTo>
                  <a:cubicBezTo>
                    <a:pt x="9291" y="4873"/>
                    <a:pt x="9128" y="5020"/>
                    <a:pt x="9065" y="5136"/>
                  </a:cubicBezTo>
                  <a:cubicBezTo>
                    <a:pt x="9118" y="5094"/>
                    <a:pt x="9165" y="5052"/>
                    <a:pt x="9212" y="5005"/>
                  </a:cubicBezTo>
                  <a:cubicBezTo>
                    <a:pt x="9257" y="4967"/>
                    <a:pt x="9294" y="4948"/>
                    <a:pt x="9323" y="4948"/>
                  </a:cubicBezTo>
                  <a:cubicBezTo>
                    <a:pt x="9334" y="4948"/>
                    <a:pt x="9345" y="4951"/>
                    <a:pt x="9354" y="4957"/>
                  </a:cubicBezTo>
                  <a:cubicBezTo>
                    <a:pt x="9375" y="4970"/>
                    <a:pt x="9343" y="5016"/>
                    <a:pt x="9355" y="5016"/>
                  </a:cubicBezTo>
                  <a:cubicBezTo>
                    <a:pt x="9358" y="5016"/>
                    <a:pt x="9362" y="5014"/>
                    <a:pt x="9369" y="5010"/>
                  </a:cubicBezTo>
                  <a:cubicBezTo>
                    <a:pt x="9437" y="4968"/>
                    <a:pt x="9500" y="4915"/>
                    <a:pt x="9558" y="4863"/>
                  </a:cubicBezTo>
                  <a:cubicBezTo>
                    <a:pt x="9569" y="4854"/>
                    <a:pt x="9575" y="4850"/>
                    <a:pt x="9579" y="4850"/>
                  </a:cubicBezTo>
                  <a:cubicBezTo>
                    <a:pt x="9602" y="4850"/>
                    <a:pt x="9472" y="5039"/>
                    <a:pt x="9511" y="5039"/>
                  </a:cubicBezTo>
                  <a:cubicBezTo>
                    <a:pt x="9515" y="5039"/>
                    <a:pt x="9522" y="5037"/>
                    <a:pt x="9532" y="5031"/>
                  </a:cubicBezTo>
                  <a:cubicBezTo>
                    <a:pt x="9579" y="4999"/>
                    <a:pt x="9647" y="4915"/>
                    <a:pt x="9679" y="4910"/>
                  </a:cubicBezTo>
                  <a:cubicBezTo>
                    <a:pt x="9682" y="4910"/>
                    <a:pt x="9685" y="4910"/>
                    <a:pt x="9688" y="4910"/>
                  </a:cubicBezTo>
                  <a:cubicBezTo>
                    <a:pt x="9717" y="4910"/>
                    <a:pt x="9727" y="4932"/>
                    <a:pt x="9746" y="4947"/>
                  </a:cubicBezTo>
                  <a:lnTo>
                    <a:pt x="9746" y="4947"/>
                  </a:lnTo>
                  <a:cubicBezTo>
                    <a:pt x="9741" y="4943"/>
                    <a:pt x="9734" y="4941"/>
                    <a:pt x="9725" y="4941"/>
                  </a:cubicBezTo>
                  <a:cubicBezTo>
                    <a:pt x="9653" y="4941"/>
                    <a:pt x="9481" y="5061"/>
                    <a:pt x="9537" y="5136"/>
                  </a:cubicBezTo>
                  <a:cubicBezTo>
                    <a:pt x="9547" y="5151"/>
                    <a:pt x="9567" y="5163"/>
                    <a:pt x="9595" y="5163"/>
                  </a:cubicBezTo>
                  <a:cubicBezTo>
                    <a:pt x="9640" y="5163"/>
                    <a:pt x="9707" y="5132"/>
                    <a:pt x="9782" y="5038"/>
                  </a:cubicBezTo>
                  <a:lnTo>
                    <a:pt x="9782" y="5038"/>
                  </a:lnTo>
                  <a:cubicBezTo>
                    <a:pt x="9554" y="5325"/>
                    <a:pt x="9857" y="5393"/>
                    <a:pt x="9915" y="5440"/>
                  </a:cubicBezTo>
                  <a:cubicBezTo>
                    <a:pt x="9921" y="5446"/>
                    <a:pt x="9928" y="5448"/>
                    <a:pt x="9935" y="5448"/>
                  </a:cubicBezTo>
                  <a:cubicBezTo>
                    <a:pt x="9988" y="5448"/>
                    <a:pt x="10068" y="5309"/>
                    <a:pt x="10187" y="5162"/>
                  </a:cubicBezTo>
                  <a:cubicBezTo>
                    <a:pt x="10262" y="5089"/>
                    <a:pt x="10305" y="5051"/>
                    <a:pt x="10317" y="5051"/>
                  </a:cubicBezTo>
                  <a:cubicBezTo>
                    <a:pt x="10331" y="5051"/>
                    <a:pt x="10304" y="5102"/>
                    <a:pt x="10240" y="5209"/>
                  </a:cubicBezTo>
                  <a:cubicBezTo>
                    <a:pt x="9993" y="5524"/>
                    <a:pt x="10040" y="5728"/>
                    <a:pt x="10098" y="5781"/>
                  </a:cubicBezTo>
                  <a:cubicBezTo>
                    <a:pt x="10118" y="5795"/>
                    <a:pt x="10137" y="5812"/>
                    <a:pt x="10168" y="5812"/>
                  </a:cubicBezTo>
                  <a:cubicBezTo>
                    <a:pt x="10195" y="5812"/>
                    <a:pt x="10230" y="5799"/>
                    <a:pt x="10282" y="5760"/>
                  </a:cubicBezTo>
                  <a:cubicBezTo>
                    <a:pt x="10389" y="5670"/>
                    <a:pt x="10450" y="5629"/>
                    <a:pt x="10496" y="5629"/>
                  </a:cubicBezTo>
                  <a:cubicBezTo>
                    <a:pt x="10515" y="5629"/>
                    <a:pt x="10532" y="5636"/>
                    <a:pt x="10549" y="5649"/>
                  </a:cubicBezTo>
                  <a:cubicBezTo>
                    <a:pt x="10542" y="5644"/>
                    <a:pt x="10534" y="5642"/>
                    <a:pt x="10525" y="5642"/>
                  </a:cubicBezTo>
                  <a:cubicBezTo>
                    <a:pt x="10452" y="5642"/>
                    <a:pt x="10311" y="5793"/>
                    <a:pt x="10376" y="5849"/>
                  </a:cubicBezTo>
                  <a:cubicBezTo>
                    <a:pt x="10428" y="5896"/>
                    <a:pt x="10486" y="5943"/>
                    <a:pt x="10549" y="5985"/>
                  </a:cubicBezTo>
                  <a:cubicBezTo>
                    <a:pt x="10575" y="6002"/>
                    <a:pt x="10597" y="6015"/>
                    <a:pt x="10624" y="6015"/>
                  </a:cubicBezTo>
                  <a:cubicBezTo>
                    <a:pt x="10662" y="6015"/>
                    <a:pt x="10712" y="5988"/>
                    <a:pt x="10801" y="5908"/>
                  </a:cubicBezTo>
                  <a:lnTo>
                    <a:pt x="10801" y="5908"/>
                  </a:lnTo>
                  <a:cubicBezTo>
                    <a:pt x="10734" y="5975"/>
                    <a:pt x="10672" y="6048"/>
                    <a:pt x="10617" y="6127"/>
                  </a:cubicBezTo>
                  <a:cubicBezTo>
                    <a:pt x="10588" y="6171"/>
                    <a:pt x="10582" y="6225"/>
                    <a:pt x="10605" y="6225"/>
                  </a:cubicBezTo>
                  <a:cubicBezTo>
                    <a:pt x="10616" y="6225"/>
                    <a:pt x="10632" y="6215"/>
                    <a:pt x="10654" y="6190"/>
                  </a:cubicBezTo>
                  <a:cubicBezTo>
                    <a:pt x="10687" y="6151"/>
                    <a:pt x="10706" y="6138"/>
                    <a:pt x="10719" y="6138"/>
                  </a:cubicBezTo>
                  <a:cubicBezTo>
                    <a:pt x="10744" y="6138"/>
                    <a:pt x="10745" y="6183"/>
                    <a:pt x="10769" y="6190"/>
                  </a:cubicBezTo>
                  <a:cubicBezTo>
                    <a:pt x="10770" y="6190"/>
                    <a:pt x="10770" y="6190"/>
                    <a:pt x="10771" y="6190"/>
                  </a:cubicBezTo>
                  <a:cubicBezTo>
                    <a:pt x="10794" y="6190"/>
                    <a:pt x="10880" y="6084"/>
                    <a:pt x="10921" y="6053"/>
                  </a:cubicBezTo>
                  <a:cubicBezTo>
                    <a:pt x="10929" y="6048"/>
                    <a:pt x="10935" y="6046"/>
                    <a:pt x="10939" y="6046"/>
                  </a:cubicBezTo>
                  <a:cubicBezTo>
                    <a:pt x="10969" y="6046"/>
                    <a:pt x="10900" y="6168"/>
                    <a:pt x="10900" y="6205"/>
                  </a:cubicBezTo>
                  <a:cubicBezTo>
                    <a:pt x="10895" y="6237"/>
                    <a:pt x="10916" y="6268"/>
                    <a:pt x="10942" y="6279"/>
                  </a:cubicBezTo>
                  <a:cubicBezTo>
                    <a:pt x="10948" y="6281"/>
                    <a:pt x="10956" y="6283"/>
                    <a:pt x="10965" y="6283"/>
                  </a:cubicBezTo>
                  <a:cubicBezTo>
                    <a:pt x="10994" y="6283"/>
                    <a:pt x="11038" y="6266"/>
                    <a:pt x="11094" y="6205"/>
                  </a:cubicBezTo>
                  <a:cubicBezTo>
                    <a:pt x="11121" y="6178"/>
                    <a:pt x="11138" y="6169"/>
                    <a:pt x="11149" y="6169"/>
                  </a:cubicBezTo>
                  <a:cubicBezTo>
                    <a:pt x="11168" y="6169"/>
                    <a:pt x="11172" y="6195"/>
                    <a:pt x="11189" y="6205"/>
                  </a:cubicBezTo>
                  <a:cubicBezTo>
                    <a:pt x="11101" y="6319"/>
                    <a:pt x="11054" y="6356"/>
                    <a:pt x="11089" y="6356"/>
                  </a:cubicBezTo>
                  <a:cubicBezTo>
                    <a:pt x="11096" y="6356"/>
                    <a:pt x="11107" y="6355"/>
                    <a:pt x="11120" y="6352"/>
                  </a:cubicBezTo>
                  <a:cubicBezTo>
                    <a:pt x="11178" y="6342"/>
                    <a:pt x="11236" y="6326"/>
                    <a:pt x="11293" y="6300"/>
                  </a:cubicBezTo>
                  <a:lnTo>
                    <a:pt x="11293" y="6300"/>
                  </a:lnTo>
                  <a:cubicBezTo>
                    <a:pt x="11292" y="6300"/>
                    <a:pt x="11292" y="6301"/>
                    <a:pt x="11292" y="6301"/>
                  </a:cubicBezTo>
                  <a:cubicBezTo>
                    <a:pt x="11296" y="6301"/>
                    <a:pt x="11335" y="6284"/>
                    <a:pt x="11353" y="6284"/>
                  </a:cubicBezTo>
                  <a:cubicBezTo>
                    <a:pt x="11366" y="6284"/>
                    <a:pt x="11369" y="6293"/>
                    <a:pt x="11341" y="6321"/>
                  </a:cubicBezTo>
                  <a:cubicBezTo>
                    <a:pt x="11299" y="6347"/>
                    <a:pt x="11267" y="6384"/>
                    <a:pt x="11236" y="6425"/>
                  </a:cubicBezTo>
                  <a:cubicBezTo>
                    <a:pt x="11247" y="6435"/>
                    <a:pt x="11257" y="6439"/>
                    <a:pt x="11267" y="6439"/>
                  </a:cubicBezTo>
                  <a:cubicBezTo>
                    <a:pt x="11296" y="6439"/>
                    <a:pt x="11327" y="6405"/>
                    <a:pt x="11393" y="6363"/>
                  </a:cubicBezTo>
                  <a:cubicBezTo>
                    <a:pt x="11424" y="6340"/>
                    <a:pt x="11473" y="6312"/>
                    <a:pt x="11499" y="6312"/>
                  </a:cubicBezTo>
                  <a:cubicBezTo>
                    <a:pt x="11520" y="6312"/>
                    <a:pt x="11526" y="6331"/>
                    <a:pt x="11493" y="6389"/>
                  </a:cubicBezTo>
                  <a:cubicBezTo>
                    <a:pt x="11398" y="6551"/>
                    <a:pt x="11341" y="6562"/>
                    <a:pt x="11351" y="6667"/>
                  </a:cubicBezTo>
                  <a:cubicBezTo>
                    <a:pt x="11351" y="6724"/>
                    <a:pt x="11341" y="6824"/>
                    <a:pt x="11372" y="6850"/>
                  </a:cubicBezTo>
                  <a:cubicBezTo>
                    <a:pt x="11375" y="6853"/>
                    <a:pt x="11378" y="6854"/>
                    <a:pt x="11382" y="6854"/>
                  </a:cubicBezTo>
                  <a:cubicBezTo>
                    <a:pt x="11416" y="6854"/>
                    <a:pt x="11471" y="6750"/>
                    <a:pt x="11519" y="6698"/>
                  </a:cubicBezTo>
                  <a:cubicBezTo>
                    <a:pt x="11560" y="6651"/>
                    <a:pt x="11600" y="6621"/>
                    <a:pt x="11620" y="6621"/>
                  </a:cubicBezTo>
                  <a:cubicBezTo>
                    <a:pt x="11633" y="6621"/>
                    <a:pt x="11636" y="6635"/>
                    <a:pt x="11624" y="6667"/>
                  </a:cubicBezTo>
                  <a:cubicBezTo>
                    <a:pt x="11609" y="6704"/>
                    <a:pt x="11596" y="6785"/>
                    <a:pt x="11624" y="6785"/>
                  </a:cubicBezTo>
                  <a:cubicBezTo>
                    <a:pt x="11634" y="6785"/>
                    <a:pt x="11650" y="6773"/>
                    <a:pt x="11675" y="6742"/>
                  </a:cubicBezTo>
                  <a:lnTo>
                    <a:pt x="11675" y="6742"/>
                  </a:lnTo>
                  <a:cubicBezTo>
                    <a:pt x="11547" y="6907"/>
                    <a:pt x="11599" y="6937"/>
                    <a:pt x="11672" y="6937"/>
                  </a:cubicBezTo>
                  <a:cubicBezTo>
                    <a:pt x="11714" y="6937"/>
                    <a:pt x="11763" y="6927"/>
                    <a:pt x="11789" y="6927"/>
                  </a:cubicBezTo>
                  <a:cubicBezTo>
                    <a:pt x="11794" y="6927"/>
                    <a:pt x="11799" y="6928"/>
                    <a:pt x="11802" y="6929"/>
                  </a:cubicBezTo>
                  <a:cubicBezTo>
                    <a:pt x="11844" y="6945"/>
                    <a:pt x="11797" y="6992"/>
                    <a:pt x="11802" y="7044"/>
                  </a:cubicBezTo>
                  <a:cubicBezTo>
                    <a:pt x="11807" y="7086"/>
                    <a:pt x="11833" y="7128"/>
                    <a:pt x="11870" y="7154"/>
                  </a:cubicBezTo>
                  <a:cubicBezTo>
                    <a:pt x="11891" y="7175"/>
                    <a:pt x="12090" y="7264"/>
                    <a:pt x="11970" y="7416"/>
                  </a:cubicBezTo>
                  <a:cubicBezTo>
                    <a:pt x="11982" y="7427"/>
                    <a:pt x="11993" y="7433"/>
                    <a:pt x="12006" y="7433"/>
                  </a:cubicBezTo>
                  <a:cubicBezTo>
                    <a:pt x="12037" y="7433"/>
                    <a:pt x="12079" y="7394"/>
                    <a:pt x="12169" y="7285"/>
                  </a:cubicBezTo>
                  <a:cubicBezTo>
                    <a:pt x="12223" y="7222"/>
                    <a:pt x="12346" y="7121"/>
                    <a:pt x="12378" y="7121"/>
                  </a:cubicBezTo>
                  <a:cubicBezTo>
                    <a:pt x="12381" y="7121"/>
                    <a:pt x="12383" y="7122"/>
                    <a:pt x="12384" y="7123"/>
                  </a:cubicBezTo>
                  <a:lnTo>
                    <a:pt x="12200" y="7401"/>
                  </a:lnTo>
                  <a:cubicBezTo>
                    <a:pt x="12168" y="7481"/>
                    <a:pt x="12185" y="7515"/>
                    <a:pt x="12226" y="7515"/>
                  </a:cubicBezTo>
                  <a:cubicBezTo>
                    <a:pt x="12238" y="7515"/>
                    <a:pt x="12253" y="7512"/>
                    <a:pt x="12269" y="7506"/>
                  </a:cubicBezTo>
                  <a:cubicBezTo>
                    <a:pt x="12325" y="7481"/>
                    <a:pt x="12369" y="7463"/>
                    <a:pt x="12403" y="7463"/>
                  </a:cubicBezTo>
                  <a:cubicBezTo>
                    <a:pt x="12413" y="7463"/>
                    <a:pt x="12423" y="7465"/>
                    <a:pt x="12431" y="7469"/>
                  </a:cubicBezTo>
                  <a:lnTo>
                    <a:pt x="12353" y="7626"/>
                  </a:lnTo>
                  <a:cubicBezTo>
                    <a:pt x="12349" y="7644"/>
                    <a:pt x="12352" y="7651"/>
                    <a:pt x="12360" y="7651"/>
                  </a:cubicBezTo>
                  <a:cubicBezTo>
                    <a:pt x="12408" y="7651"/>
                    <a:pt x="12647" y="7357"/>
                    <a:pt x="12698" y="7357"/>
                  </a:cubicBezTo>
                  <a:cubicBezTo>
                    <a:pt x="12700" y="7357"/>
                    <a:pt x="12702" y="7358"/>
                    <a:pt x="12704" y="7359"/>
                  </a:cubicBezTo>
                  <a:cubicBezTo>
                    <a:pt x="12756" y="7411"/>
                    <a:pt x="12463" y="7658"/>
                    <a:pt x="12468" y="7731"/>
                  </a:cubicBezTo>
                  <a:cubicBezTo>
                    <a:pt x="12469" y="7760"/>
                    <a:pt x="12484" y="7771"/>
                    <a:pt x="12507" y="7771"/>
                  </a:cubicBezTo>
                  <a:cubicBezTo>
                    <a:pt x="12591" y="7771"/>
                    <a:pt x="12786" y="7627"/>
                    <a:pt x="12872" y="7610"/>
                  </a:cubicBezTo>
                  <a:cubicBezTo>
                    <a:pt x="12874" y="7610"/>
                    <a:pt x="12880" y="7609"/>
                    <a:pt x="12887" y="7609"/>
                  </a:cubicBezTo>
                  <a:cubicBezTo>
                    <a:pt x="12936" y="7609"/>
                    <a:pt x="13065" y="7629"/>
                    <a:pt x="12919" y="7720"/>
                  </a:cubicBezTo>
                  <a:cubicBezTo>
                    <a:pt x="12909" y="7713"/>
                    <a:pt x="12899" y="7709"/>
                    <a:pt x="12887" y="7709"/>
                  </a:cubicBezTo>
                  <a:cubicBezTo>
                    <a:pt x="12828" y="7709"/>
                    <a:pt x="12753" y="7802"/>
                    <a:pt x="12762" y="7899"/>
                  </a:cubicBezTo>
                  <a:cubicBezTo>
                    <a:pt x="12762" y="7916"/>
                    <a:pt x="12779" y="7935"/>
                    <a:pt x="12808" y="7935"/>
                  </a:cubicBezTo>
                  <a:cubicBezTo>
                    <a:pt x="12840" y="7935"/>
                    <a:pt x="12885" y="7912"/>
                    <a:pt x="12935" y="7841"/>
                  </a:cubicBezTo>
                  <a:cubicBezTo>
                    <a:pt x="12961" y="7804"/>
                    <a:pt x="13034" y="7642"/>
                    <a:pt x="13081" y="7610"/>
                  </a:cubicBezTo>
                  <a:lnTo>
                    <a:pt x="13081" y="7610"/>
                  </a:lnTo>
                  <a:cubicBezTo>
                    <a:pt x="13081" y="7610"/>
                    <a:pt x="12902" y="8012"/>
                    <a:pt x="12949" y="8012"/>
                  </a:cubicBezTo>
                  <a:cubicBezTo>
                    <a:pt x="12955" y="8012"/>
                    <a:pt x="12964" y="8006"/>
                    <a:pt x="12976" y="7993"/>
                  </a:cubicBezTo>
                  <a:lnTo>
                    <a:pt x="13191" y="7736"/>
                  </a:lnTo>
                  <a:cubicBezTo>
                    <a:pt x="13249" y="7689"/>
                    <a:pt x="13312" y="7642"/>
                    <a:pt x="13380" y="7605"/>
                  </a:cubicBezTo>
                  <a:lnTo>
                    <a:pt x="13380" y="7605"/>
                  </a:lnTo>
                  <a:cubicBezTo>
                    <a:pt x="13212" y="7815"/>
                    <a:pt x="13134" y="7904"/>
                    <a:pt x="13191" y="7962"/>
                  </a:cubicBezTo>
                  <a:cubicBezTo>
                    <a:pt x="13200" y="7963"/>
                    <a:pt x="13208" y="7963"/>
                    <a:pt x="13217" y="7963"/>
                  </a:cubicBezTo>
                  <a:cubicBezTo>
                    <a:pt x="13307" y="7963"/>
                    <a:pt x="13394" y="7912"/>
                    <a:pt x="13433" y="7825"/>
                  </a:cubicBezTo>
                  <a:lnTo>
                    <a:pt x="13485" y="7873"/>
                  </a:lnTo>
                  <a:cubicBezTo>
                    <a:pt x="13422" y="7946"/>
                    <a:pt x="13359" y="8025"/>
                    <a:pt x="13302" y="8108"/>
                  </a:cubicBezTo>
                  <a:cubicBezTo>
                    <a:pt x="13257" y="8203"/>
                    <a:pt x="13273" y="8245"/>
                    <a:pt x="13315" y="8245"/>
                  </a:cubicBezTo>
                  <a:cubicBezTo>
                    <a:pt x="13317" y="8245"/>
                    <a:pt x="13320" y="8245"/>
                    <a:pt x="13323" y="8245"/>
                  </a:cubicBezTo>
                  <a:cubicBezTo>
                    <a:pt x="13392" y="8234"/>
                    <a:pt x="13545" y="8080"/>
                    <a:pt x="13582" y="8080"/>
                  </a:cubicBezTo>
                  <a:cubicBezTo>
                    <a:pt x="13600" y="8080"/>
                    <a:pt x="13588" y="8122"/>
                    <a:pt x="13517" y="8245"/>
                  </a:cubicBezTo>
                  <a:cubicBezTo>
                    <a:pt x="13427" y="8356"/>
                    <a:pt x="13404" y="8393"/>
                    <a:pt x="13416" y="8393"/>
                  </a:cubicBezTo>
                  <a:cubicBezTo>
                    <a:pt x="13440" y="8393"/>
                    <a:pt x="13605" y="8242"/>
                    <a:pt x="13650" y="8242"/>
                  </a:cubicBezTo>
                  <a:cubicBezTo>
                    <a:pt x="13653" y="8242"/>
                    <a:pt x="13656" y="8243"/>
                    <a:pt x="13658" y="8245"/>
                  </a:cubicBezTo>
                  <a:cubicBezTo>
                    <a:pt x="13687" y="8269"/>
                    <a:pt x="13588" y="8465"/>
                    <a:pt x="13628" y="8465"/>
                  </a:cubicBezTo>
                  <a:cubicBezTo>
                    <a:pt x="13631" y="8465"/>
                    <a:pt x="13636" y="8463"/>
                    <a:pt x="13642" y="8460"/>
                  </a:cubicBezTo>
                  <a:lnTo>
                    <a:pt x="13847" y="8287"/>
                  </a:lnTo>
                  <a:lnTo>
                    <a:pt x="13847" y="8287"/>
                  </a:lnTo>
                  <a:cubicBezTo>
                    <a:pt x="13779" y="8418"/>
                    <a:pt x="13710" y="8444"/>
                    <a:pt x="13700" y="8554"/>
                  </a:cubicBezTo>
                  <a:cubicBezTo>
                    <a:pt x="13697" y="8585"/>
                    <a:pt x="13698" y="8628"/>
                    <a:pt x="13724" y="8628"/>
                  </a:cubicBezTo>
                  <a:cubicBezTo>
                    <a:pt x="13739" y="8628"/>
                    <a:pt x="13761" y="8615"/>
                    <a:pt x="13794" y="8580"/>
                  </a:cubicBezTo>
                  <a:cubicBezTo>
                    <a:pt x="13823" y="8552"/>
                    <a:pt x="13843" y="8541"/>
                    <a:pt x="13857" y="8541"/>
                  </a:cubicBezTo>
                  <a:cubicBezTo>
                    <a:pt x="13884" y="8541"/>
                    <a:pt x="13893" y="8579"/>
                    <a:pt x="13910" y="8596"/>
                  </a:cubicBezTo>
                  <a:cubicBezTo>
                    <a:pt x="13911" y="8597"/>
                    <a:pt x="13912" y="8597"/>
                    <a:pt x="13913" y="8597"/>
                  </a:cubicBezTo>
                  <a:cubicBezTo>
                    <a:pt x="13941" y="8597"/>
                    <a:pt x="14077" y="8441"/>
                    <a:pt x="14125" y="8441"/>
                  </a:cubicBezTo>
                  <a:cubicBezTo>
                    <a:pt x="14129" y="8441"/>
                    <a:pt x="14132" y="8442"/>
                    <a:pt x="14135" y="8444"/>
                  </a:cubicBezTo>
                  <a:lnTo>
                    <a:pt x="13973" y="8649"/>
                  </a:lnTo>
                  <a:cubicBezTo>
                    <a:pt x="13982" y="8658"/>
                    <a:pt x="13995" y="8672"/>
                    <a:pt x="14013" y="8672"/>
                  </a:cubicBezTo>
                  <a:cubicBezTo>
                    <a:pt x="14035" y="8672"/>
                    <a:pt x="14064" y="8655"/>
                    <a:pt x="14109" y="8596"/>
                  </a:cubicBezTo>
                  <a:cubicBezTo>
                    <a:pt x="14150" y="8566"/>
                    <a:pt x="14175" y="8550"/>
                    <a:pt x="14187" y="8550"/>
                  </a:cubicBezTo>
                  <a:cubicBezTo>
                    <a:pt x="14202" y="8550"/>
                    <a:pt x="14193" y="8578"/>
                    <a:pt x="14167" y="8643"/>
                  </a:cubicBezTo>
                  <a:cubicBezTo>
                    <a:pt x="14172" y="8649"/>
                    <a:pt x="14178" y="8652"/>
                    <a:pt x="14184" y="8652"/>
                  </a:cubicBezTo>
                  <a:cubicBezTo>
                    <a:pt x="14200" y="8652"/>
                    <a:pt x="14222" y="8629"/>
                    <a:pt x="14272" y="8565"/>
                  </a:cubicBezTo>
                  <a:cubicBezTo>
                    <a:pt x="14320" y="8505"/>
                    <a:pt x="14350" y="8488"/>
                    <a:pt x="14370" y="8488"/>
                  </a:cubicBezTo>
                  <a:cubicBezTo>
                    <a:pt x="14388" y="8488"/>
                    <a:pt x="14398" y="8500"/>
                    <a:pt x="14408" y="8507"/>
                  </a:cubicBezTo>
                  <a:lnTo>
                    <a:pt x="14130" y="8858"/>
                  </a:lnTo>
                  <a:cubicBezTo>
                    <a:pt x="14188" y="8787"/>
                    <a:pt x="14244" y="8766"/>
                    <a:pt x="14288" y="8766"/>
                  </a:cubicBezTo>
                  <a:cubicBezTo>
                    <a:pt x="14328" y="8766"/>
                    <a:pt x="14359" y="8783"/>
                    <a:pt x="14371" y="8795"/>
                  </a:cubicBezTo>
                  <a:cubicBezTo>
                    <a:pt x="14408" y="8837"/>
                    <a:pt x="14324" y="8937"/>
                    <a:pt x="14329" y="8989"/>
                  </a:cubicBezTo>
                  <a:cubicBezTo>
                    <a:pt x="14350" y="9210"/>
                    <a:pt x="14502" y="9283"/>
                    <a:pt x="14623" y="9393"/>
                  </a:cubicBezTo>
                  <a:cubicBezTo>
                    <a:pt x="14623" y="9393"/>
                    <a:pt x="14549" y="9498"/>
                    <a:pt x="14570" y="9524"/>
                  </a:cubicBezTo>
                  <a:cubicBezTo>
                    <a:pt x="14591" y="9540"/>
                    <a:pt x="14618" y="9550"/>
                    <a:pt x="14639" y="9561"/>
                  </a:cubicBezTo>
                  <a:cubicBezTo>
                    <a:pt x="14717" y="9587"/>
                    <a:pt x="14791" y="9613"/>
                    <a:pt x="14869" y="9629"/>
                  </a:cubicBezTo>
                  <a:cubicBezTo>
                    <a:pt x="14974" y="9655"/>
                    <a:pt x="15047" y="9729"/>
                    <a:pt x="15189" y="9739"/>
                  </a:cubicBezTo>
                  <a:cubicBezTo>
                    <a:pt x="15213" y="9747"/>
                    <a:pt x="15239" y="9751"/>
                    <a:pt x="15265" y="9751"/>
                  </a:cubicBezTo>
                  <a:cubicBezTo>
                    <a:pt x="15306" y="9751"/>
                    <a:pt x="15348" y="9741"/>
                    <a:pt x="15383" y="9718"/>
                  </a:cubicBezTo>
                  <a:cubicBezTo>
                    <a:pt x="15401" y="9711"/>
                    <a:pt x="15414" y="9708"/>
                    <a:pt x="15425" y="9708"/>
                  </a:cubicBezTo>
                  <a:cubicBezTo>
                    <a:pt x="15459" y="9708"/>
                    <a:pt x="15464" y="9738"/>
                    <a:pt x="15472" y="9750"/>
                  </a:cubicBezTo>
                  <a:cubicBezTo>
                    <a:pt x="15470" y="9747"/>
                    <a:pt x="15467" y="9746"/>
                    <a:pt x="15462" y="9746"/>
                  </a:cubicBezTo>
                  <a:cubicBezTo>
                    <a:pt x="15436" y="9746"/>
                    <a:pt x="15377" y="9777"/>
                    <a:pt x="15373" y="9807"/>
                  </a:cubicBezTo>
                  <a:cubicBezTo>
                    <a:pt x="15373" y="9886"/>
                    <a:pt x="15425" y="9928"/>
                    <a:pt x="15456" y="9980"/>
                  </a:cubicBezTo>
                  <a:cubicBezTo>
                    <a:pt x="15465" y="9998"/>
                    <a:pt x="15470" y="10056"/>
                    <a:pt x="15533" y="10056"/>
                  </a:cubicBezTo>
                  <a:cubicBezTo>
                    <a:pt x="15545" y="10056"/>
                    <a:pt x="15560" y="10054"/>
                    <a:pt x="15577" y="10048"/>
                  </a:cubicBezTo>
                  <a:cubicBezTo>
                    <a:pt x="15650" y="10022"/>
                    <a:pt x="15881" y="9870"/>
                    <a:pt x="15965" y="9823"/>
                  </a:cubicBezTo>
                  <a:lnTo>
                    <a:pt x="15965" y="9823"/>
                  </a:lnTo>
                  <a:cubicBezTo>
                    <a:pt x="15991" y="9881"/>
                    <a:pt x="15766" y="10012"/>
                    <a:pt x="15635" y="10080"/>
                  </a:cubicBezTo>
                  <a:cubicBezTo>
                    <a:pt x="15456" y="10179"/>
                    <a:pt x="15551" y="10185"/>
                    <a:pt x="15572" y="10232"/>
                  </a:cubicBezTo>
                  <a:cubicBezTo>
                    <a:pt x="15598" y="10290"/>
                    <a:pt x="15645" y="10347"/>
                    <a:pt x="15598" y="10431"/>
                  </a:cubicBezTo>
                  <a:lnTo>
                    <a:pt x="15525" y="10489"/>
                  </a:lnTo>
                  <a:cubicBezTo>
                    <a:pt x="15538" y="10502"/>
                    <a:pt x="15569" y="10505"/>
                    <a:pt x="15606" y="10505"/>
                  </a:cubicBezTo>
                  <a:cubicBezTo>
                    <a:pt x="15630" y="10505"/>
                    <a:pt x="15657" y="10503"/>
                    <a:pt x="15682" y="10503"/>
                  </a:cubicBezTo>
                  <a:cubicBezTo>
                    <a:pt x="15695" y="10503"/>
                    <a:pt x="15707" y="10504"/>
                    <a:pt x="15719" y="10505"/>
                  </a:cubicBezTo>
                  <a:cubicBezTo>
                    <a:pt x="15871" y="10520"/>
                    <a:pt x="15656" y="10662"/>
                    <a:pt x="15629" y="10720"/>
                  </a:cubicBezTo>
                  <a:cubicBezTo>
                    <a:pt x="15603" y="10777"/>
                    <a:pt x="15766" y="10761"/>
                    <a:pt x="15944" y="10767"/>
                  </a:cubicBezTo>
                  <a:cubicBezTo>
                    <a:pt x="16264" y="10772"/>
                    <a:pt x="15781" y="10835"/>
                    <a:pt x="15708" y="10851"/>
                  </a:cubicBezTo>
                  <a:cubicBezTo>
                    <a:pt x="15514" y="10893"/>
                    <a:pt x="15892" y="10903"/>
                    <a:pt x="15913" y="10914"/>
                  </a:cubicBezTo>
                  <a:cubicBezTo>
                    <a:pt x="16065" y="10950"/>
                    <a:pt x="15755" y="11003"/>
                    <a:pt x="15687" y="11045"/>
                  </a:cubicBezTo>
                  <a:cubicBezTo>
                    <a:pt x="15598" y="11092"/>
                    <a:pt x="15650" y="11144"/>
                    <a:pt x="15687" y="11186"/>
                  </a:cubicBezTo>
                  <a:cubicBezTo>
                    <a:pt x="15707" y="11206"/>
                    <a:pt x="15823" y="11365"/>
                    <a:pt x="15622" y="11365"/>
                  </a:cubicBezTo>
                  <a:cubicBezTo>
                    <a:pt x="15613" y="11365"/>
                    <a:pt x="15603" y="11365"/>
                    <a:pt x="15593" y="11364"/>
                  </a:cubicBezTo>
                  <a:lnTo>
                    <a:pt x="15593" y="11364"/>
                  </a:lnTo>
                  <a:cubicBezTo>
                    <a:pt x="15546" y="11396"/>
                    <a:pt x="15608" y="11438"/>
                    <a:pt x="15635" y="11475"/>
                  </a:cubicBezTo>
                  <a:cubicBezTo>
                    <a:pt x="15740" y="11616"/>
                    <a:pt x="15682" y="11747"/>
                    <a:pt x="15750" y="11904"/>
                  </a:cubicBezTo>
                  <a:cubicBezTo>
                    <a:pt x="15771" y="11957"/>
                    <a:pt x="15829" y="12036"/>
                    <a:pt x="16033" y="12104"/>
                  </a:cubicBezTo>
                  <a:cubicBezTo>
                    <a:pt x="15918" y="12067"/>
                    <a:pt x="15750" y="12004"/>
                    <a:pt x="15666" y="12004"/>
                  </a:cubicBezTo>
                  <a:cubicBezTo>
                    <a:pt x="15598" y="12004"/>
                    <a:pt x="15698" y="12057"/>
                    <a:pt x="15666" y="12072"/>
                  </a:cubicBezTo>
                  <a:lnTo>
                    <a:pt x="15598" y="12093"/>
                  </a:lnTo>
                  <a:cubicBezTo>
                    <a:pt x="15488" y="12119"/>
                    <a:pt x="15477" y="12182"/>
                    <a:pt x="15451" y="12240"/>
                  </a:cubicBezTo>
                  <a:cubicBezTo>
                    <a:pt x="15546" y="12313"/>
                    <a:pt x="15451" y="12413"/>
                    <a:pt x="15467" y="12424"/>
                  </a:cubicBezTo>
                  <a:cubicBezTo>
                    <a:pt x="15666" y="12565"/>
                    <a:pt x="15913" y="12686"/>
                    <a:pt x="16112" y="12843"/>
                  </a:cubicBezTo>
                  <a:cubicBezTo>
                    <a:pt x="16123" y="12854"/>
                    <a:pt x="16115" y="12860"/>
                    <a:pt x="16095" y="12860"/>
                  </a:cubicBezTo>
                  <a:cubicBezTo>
                    <a:pt x="16028" y="12860"/>
                    <a:pt x="15825" y="12799"/>
                    <a:pt x="15708" y="12670"/>
                  </a:cubicBezTo>
                  <a:cubicBezTo>
                    <a:pt x="15598" y="12560"/>
                    <a:pt x="15517" y="12517"/>
                    <a:pt x="15465" y="12517"/>
                  </a:cubicBezTo>
                  <a:cubicBezTo>
                    <a:pt x="15440" y="12517"/>
                    <a:pt x="15421" y="12527"/>
                    <a:pt x="15409" y="12544"/>
                  </a:cubicBezTo>
                  <a:cubicBezTo>
                    <a:pt x="15394" y="12565"/>
                    <a:pt x="15352" y="12591"/>
                    <a:pt x="15414" y="12665"/>
                  </a:cubicBezTo>
                  <a:cubicBezTo>
                    <a:pt x="15467" y="12717"/>
                    <a:pt x="15514" y="12743"/>
                    <a:pt x="15462" y="12754"/>
                  </a:cubicBezTo>
                  <a:cubicBezTo>
                    <a:pt x="15460" y="12754"/>
                    <a:pt x="15458" y="12755"/>
                    <a:pt x="15455" y="12755"/>
                  </a:cubicBezTo>
                  <a:cubicBezTo>
                    <a:pt x="15395" y="12755"/>
                    <a:pt x="15113" y="12654"/>
                    <a:pt x="15013" y="12562"/>
                  </a:cubicBezTo>
                  <a:lnTo>
                    <a:pt x="15013" y="12562"/>
                  </a:lnTo>
                  <a:cubicBezTo>
                    <a:pt x="15125" y="12676"/>
                    <a:pt x="15109" y="12692"/>
                    <a:pt x="15079" y="12733"/>
                  </a:cubicBezTo>
                  <a:cubicBezTo>
                    <a:pt x="15047" y="12775"/>
                    <a:pt x="15027" y="12806"/>
                    <a:pt x="15058" y="12895"/>
                  </a:cubicBezTo>
                  <a:cubicBezTo>
                    <a:pt x="15068" y="12920"/>
                    <a:pt x="15129" y="13038"/>
                    <a:pt x="15114" y="13038"/>
                  </a:cubicBezTo>
                  <a:cubicBezTo>
                    <a:pt x="15113" y="13038"/>
                    <a:pt x="15112" y="13038"/>
                    <a:pt x="15110" y="13037"/>
                  </a:cubicBezTo>
                  <a:cubicBezTo>
                    <a:pt x="15053" y="12995"/>
                    <a:pt x="14995" y="12953"/>
                    <a:pt x="14932" y="12916"/>
                  </a:cubicBezTo>
                  <a:cubicBezTo>
                    <a:pt x="14890" y="12916"/>
                    <a:pt x="14953" y="13026"/>
                    <a:pt x="14922" y="13047"/>
                  </a:cubicBezTo>
                  <a:lnTo>
                    <a:pt x="14833" y="13110"/>
                  </a:lnTo>
                  <a:cubicBezTo>
                    <a:pt x="14801" y="13085"/>
                    <a:pt x="14783" y="13074"/>
                    <a:pt x="14774" y="13074"/>
                  </a:cubicBezTo>
                  <a:cubicBezTo>
                    <a:pt x="14738" y="13074"/>
                    <a:pt x="14870" y="13261"/>
                    <a:pt x="14916" y="13341"/>
                  </a:cubicBezTo>
                  <a:cubicBezTo>
                    <a:pt x="14990" y="13456"/>
                    <a:pt x="14974" y="13488"/>
                    <a:pt x="14948" y="13504"/>
                  </a:cubicBezTo>
                  <a:cubicBezTo>
                    <a:pt x="14804" y="13297"/>
                    <a:pt x="14757" y="13218"/>
                    <a:pt x="14697" y="13218"/>
                  </a:cubicBezTo>
                  <a:cubicBezTo>
                    <a:pt x="14692" y="13218"/>
                    <a:pt x="14686" y="13219"/>
                    <a:pt x="14680" y="13220"/>
                  </a:cubicBezTo>
                  <a:cubicBezTo>
                    <a:pt x="14555" y="13252"/>
                    <a:pt x="14455" y="13320"/>
                    <a:pt x="14340" y="13373"/>
                  </a:cubicBezTo>
                  <a:cubicBezTo>
                    <a:pt x="14340" y="13373"/>
                    <a:pt x="14203" y="13404"/>
                    <a:pt x="14261" y="13504"/>
                  </a:cubicBezTo>
                  <a:cubicBezTo>
                    <a:pt x="14341" y="13631"/>
                    <a:pt x="14311" y="13671"/>
                    <a:pt x="14276" y="13671"/>
                  </a:cubicBezTo>
                  <a:cubicBezTo>
                    <a:pt x="14265" y="13671"/>
                    <a:pt x="14254" y="13667"/>
                    <a:pt x="14245" y="13661"/>
                  </a:cubicBezTo>
                  <a:cubicBezTo>
                    <a:pt x="14203" y="13635"/>
                    <a:pt x="14182" y="13519"/>
                    <a:pt x="14146" y="13472"/>
                  </a:cubicBezTo>
                  <a:cubicBezTo>
                    <a:pt x="14134" y="13457"/>
                    <a:pt x="14117" y="13447"/>
                    <a:pt x="14098" y="13447"/>
                  </a:cubicBezTo>
                  <a:cubicBezTo>
                    <a:pt x="14092" y="13447"/>
                    <a:pt x="14085" y="13448"/>
                    <a:pt x="14078" y="13451"/>
                  </a:cubicBezTo>
                  <a:cubicBezTo>
                    <a:pt x="14074" y="13452"/>
                    <a:pt x="14069" y="13453"/>
                    <a:pt x="14063" y="13453"/>
                  </a:cubicBezTo>
                  <a:cubicBezTo>
                    <a:pt x="14051" y="13453"/>
                    <a:pt x="14036" y="13451"/>
                    <a:pt x="14020" y="13451"/>
                  </a:cubicBezTo>
                  <a:cubicBezTo>
                    <a:pt x="13982" y="13451"/>
                    <a:pt x="13943" y="13462"/>
                    <a:pt x="13946" y="13540"/>
                  </a:cubicBezTo>
                  <a:cubicBezTo>
                    <a:pt x="13952" y="13661"/>
                    <a:pt x="13904" y="13587"/>
                    <a:pt x="13878" y="13640"/>
                  </a:cubicBezTo>
                  <a:cubicBezTo>
                    <a:pt x="13863" y="13671"/>
                    <a:pt x="13868" y="13855"/>
                    <a:pt x="13852" y="13860"/>
                  </a:cubicBezTo>
                  <a:cubicBezTo>
                    <a:pt x="13836" y="13860"/>
                    <a:pt x="13805" y="13740"/>
                    <a:pt x="13784" y="13703"/>
                  </a:cubicBezTo>
                  <a:cubicBezTo>
                    <a:pt x="13739" y="13621"/>
                    <a:pt x="13701" y="13591"/>
                    <a:pt x="13665" y="13591"/>
                  </a:cubicBezTo>
                  <a:cubicBezTo>
                    <a:pt x="13659" y="13591"/>
                    <a:pt x="13653" y="13591"/>
                    <a:pt x="13648" y="13593"/>
                  </a:cubicBezTo>
                  <a:cubicBezTo>
                    <a:pt x="13574" y="13603"/>
                    <a:pt x="13506" y="13629"/>
                    <a:pt x="13448" y="13666"/>
                  </a:cubicBezTo>
                  <a:cubicBezTo>
                    <a:pt x="13417" y="13692"/>
                    <a:pt x="13401" y="13776"/>
                    <a:pt x="13401" y="13913"/>
                  </a:cubicBezTo>
                  <a:cubicBezTo>
                    <a:pt x="13341" y="14094"/>
                    <a:pt x="13452" y="14370"/>
                    <a:pt x="13520" y="14370"/>
                  </a:cubicBezTo>
                  <a:cubicBezTo>
                    <a:pt x="13556" y="14370"/>
                    <a:pt x="13580" y="14288"/>
                    <a:pt x="13556" y="14064"/>
                  </a:cubicBezTo>
                  <a:lnTo>
                    <a:pt x="13556" y="14064"/>
                  </a:lnTo>
                  <a:cubicBezTo>
                    <a:pt x="13580" y="14208"/>
                    <a:pt x="13760" y="14172"/>
                    <a:pt x="13821" y="14353"/>
                  </a:cubicBezTo>
                  <a:cubicBezTo>
                    <a:pt x="13837" y="14400"/>
                    <a:pt x="13847" y="14417"/>
                    <a:pt x="13854" y="14417"/>
                  </a:cubicBezTo>
                  <a:cubicBezTo>
                    <a:pt x="13868" y="14417"/>
                    <a:pt x="13872" y="14356"/>
                    <a:pt x="13889" y="14322"/>
                  </a:cubicBezTo>
                  <a:cubicBezTo>
                    <a:pt x="13915" y="14269"/>
                    <a:pt x="13962" y="14285"/>
                    <a:pt x="13999" y="14253"/>
                  </a:cubicBezTo>
                  <a:cubicBezTo>
                    <a:pt x="14161" y="14101"/>
                    <a:pt x="14355" y="14075"/>
                    <a:pt x="14549" y="14049"/>
                  </a:cubicBezTo>
                  <a:cubicBezTo>
                    <a:pt x="14554" y="14048"/>
                    <a:pt x="14560" y="14048"/>
                    <a:pt x="14565" y="14048"/>
                  </a:cubicBezTo>
                  <a:cubicBezTo>
                    <a:pt x="14604" y="14048"/>
                    <a:pt x="14662" y="14057"/>
                    <a:pt x="14717" y="14057"/>
                  </a:cubicBezTo>
                  <a:cubicBezTo>
                    <a:pt x="14851" y="14057"/>
                    <a:pt x="14972" y="14007"/>
                    <a:pt x="14780" y="13666"/>
                  </a:cubicBezTo>
                  <a:cubicBezTo>
                    <a:pt x="14766" y="13639"/>
                    <a:pt x="14628" y="13370"/>
                    <a:pt x="14646" y="13370"/>
                  </a:cubicBezTo>
                  <a:lnTo>
                    <a:pt x="14646" y="13370"/>
                  </a:lnTo>
                  <a:cubicBezTo>
                    <a:pt x="14649" y="13370"/>
                    <a:pt x="14655" y="13376"/>
                    <a:pt x="14665" y="13388"/>
                  </a:cubicBezTo>
                  <a:cubicBezTo>
                    <a:pt x="14743" y="13488"/>
                    <a:pt x="14817" y="13587"/>
                    <a:pt x="14885" y="13692"/>
                  </a:cubicBezTo>
                  <a:cubicBezTo>
                    <a:pt x="14911" y="13744"/>
                    <a:pt x="15288" y="14290"/>
                    <a:pt x="15299" y="14290"/>
                  </a:cubicBezTo>
                  <a:cubicBezTo>
                    <a:pt x="15299" y="14290"/>
                    <a:pt x="15299" y="14290"/>
                    <a:pt x="15299" y="14290"/>
                  </a:cubicBezTo>
                  <a:cubicBezTo>
                    <a:pt x="15299" y="14253"/>
                    <a:pt x="15257" y="14211"/>
                    <a:pt x="15268" y="14164"/>
                  </a:cubicBezTo>
                  <a:cubicBezTo>
                    <a:pt x="15273" y="14128"/>
                    <a:pt x="15299" y="14091"/>
                    <a:pt x="15331" y="14070"/>
                  </a:cubicBezTo>
                  <a:cubicBezTo>
                    <a:pt x="15352" y="14058"/>
                    <a:pt x="15380" y="14041"/>
                    <a:pt x="15413" y="14041"/>
                  </a:cubicBezTo>
                  <a:cubicBezTo>
                    <a:pt x="15453" y="14041"/>
                    <a:pt x="15501" y="14064"/>
                    <a:pt x="15560" y="14141"/>
                  </a:cubicBezTo>
                  <a:lnTo>
                    <a:pt x="15560" y="14141"/>
                  </a:lnTo>
                  <a:cubicBezTo>
                    <a:pt x="15353" y="13866"/>
                    <a:pt x="15598" y="14001"/>
                    <a:pt x="15446" y="13771"/>
                  </a:cubicBezTo>
                  <a:cubicBezTo>
                    <a:pt x="15377" y="13674"/>
                    <a:pt x="15258" y="13492"/>
                    <a:pt x="15309" y="13492"/>
                  </a:cubicBezTo>
                  <a:cubicBezTo>
                    <a:pt x="15324" y="13492"/>
                    <a:pt x="15354" y="13507"/>
                    <a:pt x="15404" y="13546"/>
                  </a:cubicBezTo>
                  <a:cubicBezTo>
                    <a:pt x="15509" y="13624"/>
                    <a:pt x="15588" y="13740"/>
                    <a:pt x="15692" y="13787"/>
                  </a:cubicBezTo>
                  <a:cubicBezTo>
                    <a:pt x="15709" y="13794"/>
                    <a:pt x="15724" y="13798"/>
                    <a:pt x="15736" y="13798"/>
                  </a:cubicBezTo>
                  <a:cubicBezTo>
                    <a:pt x="15777" y="13798"/>
                    <a:pt x="15784" y="13757"/>
                    <a:pt x="15724" y="13677"/>
                  </a:cubicBezTo>
                  <a:cubicBezTo>
                    <a:pt x="15645" y="13577"/>
                    <a:pt x="15682" y="13603"/>
                    <a:pt x="15724" y="13561"/>
                  </a:cubicBezTo>
                  <a:cubicBezTo>
                    <a:pt x="15726" y="13560"/>
                    <a:pt x="15728" y="13559"/>
                    <a:pt x="15731" y="13559"/>
                  </a:cubicBezTo>
                  <a:cubicBezTo>
                    <a:pt x="15753" y="13559"/>
                    <a:pt x="15793" y="13617"/>
                    <a:pt x="15844" y="13650"/>
                  </a:cubicBezTo>
                  <a:cubicBezTo>
                    <a:pt x="15874" y="13670"/>
                    <a:pt x="15894" y="13679"/>
                    <a:pt x="15908" y="13679"/>
                  </a:cubicBezTo>
                  <a:cubicBezTo>
                    <a:pt x="15983" y="13679"/>
                    <a:pt x="15867" y="13433"/>
                    <a:pt x="15971" y="13433"/>
                  </a:cubicBezTo>
                  <a:cubicBezTo>
                    <a:pt x="15984" y="13433"/>
                    <a:pt x="16001" y="13437"/>
                    <a:pt x="16023" y="13446"/>
                  </a:cubicBezTo>
                  <a:cubicBezTo>
                    <a:pt x="16062" y="13401"/>
                    <a:pt x="15848" y="13145"/>
                    <a:pt x="15883" y="13145"/>
                  </a:cubicBezTo>
                  <a:cubicBezTo>
                    <a:pt x="15885" y="13145"/>
                    <a:pt x="15888" y="13145"/>
                    <a:pt x="15892" y="13147"/>
                  </a:cubicBezTo>
                  <a:cubicBezTo>
                    <a:pt x="15919" y="13161"/>
                    <a:pt x="16079" y="13259"/>
                    <a:pt x="16112" y="13259"/>
                  </a:cubicBezTo>
                  <a:cubicBezTo>
                    <a:pt x="16116" y="13259"/>
                    <a:pt x="16118" y="13257"/>
                    <a:pt x="16117" y="13252"/>
                  </a:cubicBezTo>
                  <a:cubicBezTo>
                    <a:pt x="16096" y="13194"/>
                    <a:pt x="15949" y="13116"/>
                    <a:pt x="15913" y="13042"/>
                  </a:cubicBezTo>
                  <a:lnTo>
                    <a:pt x="15913" y="13042"/>
                  </a:lnTo>
                  <a:lnTo>
                    <a:pt x="16295" y="13241"/>
                  </a:lnTo>
                  <a:cubicBezTo>
                    <a:pt x="16149" y="13089"/>
                    <a:pt x="16070" y="12979"/>
                    <a:pt x="16227" y="12969"/>
                  </a:cubicBezTo>
                  <a:cubicBezTo>
                    <a:pt x="16301" y="12969"/>
                    <a:pt x="16369" y="12948"/>
                    <a:pt x="16384" y="12901"/>
                  </a:cubicBezTo>
                  <a:cubicBezTo>
                    <a:pt x="16389" y="12884"/>
                    <a:pt x="16355" y="12821"/>
                    <a:pt x="16328" y="12821"/>
                  </a:cubicBezTo>
                  <a:cubicBezTo>
                    <a:pt x="16322" y="12821"/>
                    <a:pt x="16316" y="12824"/>
                    <a:pt x="16312" y="12831"/>
                  </a:cubicBezTo>
                  <a:lnTo>
                    <a:pt x="16312" y="12831"/>
                  </a:lnTo>
                  <a:lnTo>
                    <a:pt x="16369" y="12743"/>
                  </a:lnTo>
                  <a:cubicBezTo>
                    <a:pt x="16400" y="12675"/>
                    <a:pt x="16369" y="12722"/>
                    <a:pt x="16290" y="12644"/>
                  </a:cubicBezTo>
                  <a:cubicBezTo>
                    <a:pt x="16232" y="12591"/>
                    <a:pt x="16432" y="12549"/>
                    <a:pt x="16463" y="12528"/>
                  </a:cubicBezTo>
                  <a:cubicBezTo>
                    <a:pt x="16505" y="12497"/>
                    <a:pt x="16599" y="12434"/>
                    <a:pt x="16516" y="12361"/>
                  </a:cubicBezTo>
                  <a:cubicBezTo>
                    <a:pt x="16453" y="12303"/>
                    <a:pt x="16185" y="12240"/>
                    <a:pt x="16453" y="12240"/>
                  </a:cubicBezTo>
                  <a:cubicBezTo>
                    <a:pt x="16478" y="12244"/>
                    <a:pt x="16503" y="12246"/>
                    <a:pt x="16526" y="12246"/>
                  </a:cubicBezTo>
                  <a:cubicBezTo>
                    <a:pt x="16659" y="12246"/>
                    <a:pt x="16730" y="12187"/>
                    <a:pt x="16479" y="12156"/>
                  </a:cubicBezTo>
                  <a:cubicBezTo>
                    <a:pt x="16243" y="12083"/>
                    <a:pt x="16206" y="12020"/>
                    <a:pt x="16374" y="11999"/>
                  </a:cubicBezTo>
                  <a:cubicBezTo>
                    <a:pt x="16387" y="11998"/>
                    <a:pt x="16402" y="11997"/>
                    <a:pt x="16417" y="11997"/>
                  </a:cubicBezTo>
                  <a:cubicBezTo>
                    <a:pt x="16455" y="11997"/>
                    <a:pt x="16497" y="12000"/>
                    <a:pt x="16532" y="12000"/>
                  </a:cubicBezTo>
                  <a:cubicBezTo>
                    <a:pt x="16598" y="12000"/>
                    <a:pt x="16638" y="11989"/>
                    <a:pt x="16584" y="11925"/>
                  </a:cubicBezTo>
                  <a:cubicBezTo>
                    <a:pt x="16574" y="11905"/>
                    <a:pt x="16327" y="11752"/>
                    <a:pt x="16355" y="11752"/>
                  </a:cubicBezTo>
                  <a:cubicBezTo>
                    <a:pt x="16356" y="11752"/>
                    <a:pt x="16357" y="11752"/>
                    <a:pt x="16358" y="11752"/>
                  </a:cubicBezTo>
                  <a:cubicBezTo>
                    <a:pt x="16405" y="11757"/>
                    <a:pt x="16518" y="11840"/>
                    <a:pt x="16601" y="11840"/>
                  </a:cubicBezTo>
                  <a:cubicBezTo>
                    <a:pt x="16612" y="11840"/>
                    <a:pt x="16622" y="11839"/>
                    <a:pt x="16631" y="11836"/>
                  </a:cubicBezTo>
                  <a:cubicBezTo>
                    <a:pt x="16715" y="11815"/>
                    <a:pt x="16510" y="11695"/>
                    <a:pt x="16474" y="11669"/>
                  </a:cubicBezTo>
                  <a:cubicBezTo>
                    <a:pt x="16479" y="11616"/>
                    <a:pt x="16479" y="11558"/>
                    <a:pt x="16578" y="11527"/>
                  </a:cubicBezTo>
                  <a:cubicBezTo>
                    <a:pt x="16683" y="11490"/>
                    <a:pt x="16720" y="11459"/>
                    <a:pt x="16736" y="11406"/>
                  </a:cubicBezTo>
                  <a:cubicBezTo>
                    <a:pt x="16751" y="11343"/>
                    <a:pt x="16730" y="11270"/>
                    <a:pt x="16683" y="11228"/>
                  </a:cubicBezTo>
                  <a:cubicBezTo>
                    <a:pt x="16626" y="11165"/>
                    <a:pt x="16447" y="11149"/>
                    <a:pt x="16599" y="11108"/>
                  </a:cubicBezTo>
                  <a:cubicBezTo>
                    <a:pt x="16772" y="11060"/>
                    <a:pt x="16809" y="10976"/>
                    <a:pt x="16762" y="10908"/>
                  </a:cubicBezTo>
                  <a:cubicBezTo>
                    <a:pt x="16748" y="10892"/>
                    <a:pt x="16717" y="10887"/>
                    <a:pt x="16678" y="10887"/>
                  </a:cubicBezTo>
                  <a:cubicBezTo>
                    <a:pt x="16624" y="10887"/>
                    <a:pt x="16556" y="10897"/>
                    <a:pt x="16496" y="10905"/>
                  </a:cubicBezTo>
                  <a:lnTo>
                    <a:pt x="16496" y="10905"/>
                  </a:lnTo>
                  <a:cubicBezTo>
                    <a:pt x="16838" y="10860"/>
                    <a:pt x="16710" y="10682"/>
                    <a:pt x="16542" y="10662"/>
                  </a:cubicBezTo>
                  <a:cubicBezTo>
                    <a:pt x="16442" y="10646"/>
                    <a:pt x="16437" y="10594"/>
                    <a:pt x="16557" y="10547"/>
                  </a:cubicBezTo>
                  <a:cubicBezTo>
                    <a:pt x="16591" y="10533"/>
                    <a:pt x="16621" y="10532"/>
                    <a:pt x="16650" y="10532"/>
                  </a:cubicBezTo>
                  <a:cubicBezTo>
                    <a:pt x="16655" y="10532"/>
                    <a:pt x="16660" y="10532"/>
                    <a:pt x="16664" y="10532"/>
                  </a:cubicBezTo>
                  <a:cubicBezTo>
                    <a:pt x="16698" y="10532"/>
                    <a:pt x="16730" y="10531"/>
                    <a:pt x="16767" y="10510"/>
                  </a:cubicBezTo>
                  <a:cubicBezTo>
                    <a:pt x="16835" y="10468"/>
                    <a:pt x="16704" y="10457"/>
                    <a:pt x="16668" y="10447"/>
                  </a:cubicBezTo>
                  <a:cubicBezTo>
                    <a:pt x="16584" y="10421"/>
                    <a:pt x="16578" y="10347"/>
                    <a:pt x="16678" y="10274"/>
                  </a:cubicBezTo>
                  <a:cubicBezTo>
                    <a:pt x="16898" y="10211"/>
                    <a:pt x="16573" y="10216"/>
                    <a:pt x="16542" y="10200"/>
                  </a:cubicBezTo>
                  <a:cubicBezTo>
                    <a:pt x="16468" y="10148"/>
                    <a:pt x="16542" y="10022"/>
                    <a:pt x="16405" y="10006"/>
                  </a:cubicBezTo>
                  <a:cubicBezTo>
                    <a:pt x="16285" y="9996"/>
                    <a:pt x="16274" y="9917"/>
                    <a:pt x="16285" y="9844"/>
                  </a:cubicBezTo>
                  <a:cubicBezTo>
                    <a:pt x="16290" y="9775"/>
                    <a:pt x="16342" y="9612"/>
                    <a:pt x="16201" y="9612"/>
                  </a:cubicBezTo>
                  <a:cubicBezTo>
                    <a:pt x="16193" y="9612"/>
                    <a:pt x="16184" y="9612"/>
                    <a:pt x="16175" y="9613"/>
                  </a:cubicBezTo>
                  <a:cubicBezTo>
                    <a:pt x="16172" y="9614"/>
                    <a:pt x="16170" y="9614"/>
                    <a:pt x="16169" y="9614"/>
                  </a:cubicBezTo>
                  <a:cubicBezTo>
                    <a:pt x="16123" y="9614"/>
                    <a:pt x="16265" y="9486"/>
                    <a:pt x="16285" y="9445"/>
                  </a:cubicBezTo>
                  <a:cubicBezTo>
                    <a:pt x="16316" y="9377"/>
                    <a:pt x="16190" y="9430"/>
                    <a:pt x="16169" y="9388"/>
                  </a:cubicBezTo>
                  <a:cubicBezTo>
                    <a:pt x="16149" y="9335"/>
                    <a:pt x="16112" y="9288"/>
                    <a:pt x="16059" y="9257"/>
                  </a:cubicBezTo>
                  <a:cubicBezTo>
                    <a:pt x="16051" y="9253"/>
                    <a:pt x="16043" y="9252"/>
                    <a:pt x="16034" y="9252"/>
                  </a:cubicBezTo>
                  <a:cubicBezTo>
                    <a:pt x="16002" y="9252"/>
                    <a:pt x="15967" y="9270"/>
                    <a:pt x="15948" y="9270"/>
                  </a:cubicBezTo>
                  <a:cubicBezTo>
                    <a:pt x="15932" y="9270"/>
                    <a:pt x="15928" y="9256"/>
                    <a:pt x="15949" y="9204"/>
                  </a:cubicBezTo>
                  <a:cubicBezTo>
                    <a:pt x="15988" y="9120"/>
                    <a:pt x="16017" y="8983"/>
                    <a:pt x="15942" y="8983"/>
                  </a:cubicBezTo>
                  <a:cubicBezTo>
                    <a:pt x="15906" y="8983"/>
                    <a:pt x="15846" y="9015"/>
                    <a:pt x="15751" y="9100"/>
                  </a:cubicBezTo>
                  <a:lnTo>
                    <a:pt x="15751" y="9100"/>
                  </a:lnTo>
                  <a:cubicBezTo>
                    <a:pt x="15998" y="8871"/>
                    <a:pt x="15793" y="8703"/>
                    <a:pt x="15624" y="8703"/>
                  </a:cubicBezTo>
                  <a:cubicBezTo>
                    <a:pt x="15588" y="8703"/>
                    <a:pt x="15553" y="8711"/>
                    <a:pt x="15525" y="8727"/>
                  </a:cubicBezTo>
                  <a:cubicBezTo>
                    <a:pt x="15518" y="8731"/>
                    <a:pt x="15512" y="8732"/>
                    <a:pt x="15508" y="8732"/>
                  </a:cubicBezTo>
                  <a:cubicBezTo>
                    <a:pt x="15445" y="8732"/>
                    <a:pt x="15619" y="8419"/>
                    <a:pt x="15558" y="8419"/>
                  </a:cubicBezTo>
                  <a:cubicBezTo>
                    <a:pt x="15542" y="8419"/>
                    <a:pt x="15511" y="8440"/>
                    <a:pt x="15456" y="8491"/>
                  </a:cubicBezTo>
                  <a:cubicBezTo>
                    <a:pt x="15373" y="8568"/>
                    <a:pt x="15282" y="8665"/>
                    <a:pt x="15254" y="8665"/>
                  </a:cubicBezTo>
                  <a:cubicBezTo>
                    <a:pt x="15240" y="8665"/>
                    <a:pt x="15241" y="8640"/>
                    <a:pt x="15268" y="8575"/>
                  </a:cubicBezTo>
                  <a:cubicBezTo>
                    <a:pt x="15259" y="8566"/>
                    <a:pt x="15188" y="8528"/>
                    <a:pt x="15159" y="8528"/>
                  </a:cubicBezTo>
                  <a:cubicBezTo>
                    <a:pt x="15154" y="8528"/>
                    <a:pt x="15151" y="8529"/>
                    <a:pt x="15149" y="8531"/>
                  </a:cubicBezTo>
                  <a:lnTo>
                    <a:pt x="15149" y="8531"/>
                  </a:lnTo>
                  <a:cubicBezTo>
                    <a:pt x="15165" y="8513"/>
                    <a:pt x="15242" y="8467"/>
                    <a:pt x="15252" y="8407"/>
                  </a:cubicBezTo>
                  <a:cubicBezTo>
                    <a:pt x="15262" y="8365"/>
                    <a:pt x="15220" y="8360"/>
                    <a:pt x="15205" y="8344"/>
                  </a:cubicBezTo>
                  <a:cubicBezTo>
                    <a:pt x="15158" y="8297"/>
                    <a:pt x="15205" y="8124"/>
                    <a:pt x="15137" y="8114"/>
                  </a:cubicBezTo>
                  <a:cubicBezTo>
                    <a:pt x="15116" y="8234"/>
                    <a:pt x="14906" y="8538"/>
                    <a:pt x="14759" y="8649"/>
                  </a:cubicBezTo>
                  <a:cubicBezTo>
                    <a:pt x="14712" y="8607"/>
                    <a:pt x="14906" y="8423"/>
                    <a:pt x="14964" y="8355"/>
                  </a:cubicBezTo>
                  <a:cubicBezTo>
                    <a:pt x="15058" y="8245"/>
                    <a:pt x="14922" y="8281"/>
                    <a:pt x="14916" y="8245"/>
                  </a:cubicBezTo>
                  <a:cubicBezTo>
                    <a:pt x="14912" y="8211"/>
                    <a:pt x="15002" y="8035"/>
                    <a:pt x="14979" y="8035"/>
                  </a:cubicBezTo>
                  <a:lnTo>
                    <a:pt x="14979" y="8035"/>
                  </a:lnTo>
                  <a:cubicBezTo>
                    <a:pt x="14977" y="8035"/>
                    <a:pt x="14974" y="8037"/>
                    <a:pt x="14969" y="8040"/>
                  </a:cubicBezTo>
                  <a:cubicBezTo>
                    <a:pt x="14924" y="8081"/>
                    <a:pt x="14863" y="8147"/>
                    <a:pt x="14838" y="8147"/>
                  </a:cubicBezTo>
                  <a:cubicBezTo>
                    <a:pt x="14831" y="8147"/>
                    <a:pt x="14827" y="8142"/>
                    <a:pt x="14827" y="8129"/>
                  </a:cubicBezTo>
                  <a:cubicBezTo>
                    <a:pt x="14827" y="8035"/>
                    <a:pt x="14885" y="7899"/>
                    <a:pt x="14843" y="7852"/>
                  </a:cubicBezTo>
                  <a:lnTo>
                    <a:pt x="14843" y="7852"/>
                  </a:lnTo>
                  <a:cubicBezTo>
                    <a:pt x="14825" y="7890"/>
                    <a:pt x="14800" y="7904"/>
                    <a:pt x="14771" y="7904"/>
                  </a:cubicBezTo>
                  <a:cubicBezTo>
                    <a:pt x="14695" y="7904"/>
                    <a:pt x="14596" y="7804"/>
                    <a:pt x="14560" y="7804"/>
                  </a:cubicBezTo>
                  <a:cubicBezTo>
                    <a:pt x="14558" y="7804"/>
                    <a:pt x="14556" y="7804"/>
                    <a:pt x="14555" y="7804"/>
                  </a:cubicBezTo>
                  <a:cubicBezTo>
                    <a:pt x="14523" y="7810"/>
                    <a:pt x="14408" y="8019"/>
                    <a:pt x="14329" y="8067"/>
                  </a:cubicBezTo>
                  <a:cubicBezTo>
                    <a:pt x="14319" y="8073"/>
                    <a:pt x="14311" y="8077"/>
                    <a:pt x="14307" y="8077"/>
                  </a:cubicBezTo>
                  <a:cubicBezTo>
                    <a:pt x="14269" y="8077"/>
                    <a:pt x="14418" y="7867"/>
                    <a:pt x="14478" y="7790"/>
                  </a:cubicBezTo>
                  <a:lnTo>
                    <a:pt x="14478" y="7790"/>
                  </a:lnTo>
                  <a:cubicBezTo>
                    <a:pt x="14437" y="7839"/>
                    <a:pt x="14374" y="7900"/>
                    <a:pt x="14353" y="7900"/>
                  </a:cubicBezTo>
                  <a:cubicBezTo>
                    <a:pt x="14344" y="7900"/>
                    <a:pt x="14342" y="7890"/>
                    <a:pt x="14350" y="7867"/>
                  </a:cubicBezTo>
                  <a:cubicBezTo>
                    <a:pt x="14382" y="7783"/>
                    <a:pt x="14492" y="7673"/>
                    <a:pt x="14497" y="7616"/>
                  </a:cubicBezTo>
                  <a:cubicBezTo>
                    <a:pt x="14498" y="7614"/>
                    <a:pt x="14497" y="7613"/>
                    <a:pt x="14496" y="7613"/>
                  </a:cubicBezTo>
                  <a:cubicBezTo>
                    <a:pt x="14482" y="7613"/>
                    <a:pt x="14307" y="7798"/>
                    <a:pt x="14261" y="7798"/>
                  </a:cubicBezTo>
                  <a:cubicBezTo>
                    <a:pt x="14255" y="7798"/>
                    <a:pt x="14252" y="7795"/>
                    <a:pt x="14251" y="7789"/>
                  </a:cubicBezTo>
                  <a:cubicBezTo>
                    <a:pt x="14246" y="7775"/>
                    <a:pt x="14346" y="7565"/>
                    <a:pt x="14324" y="7565"/>
                  </a:cubicBezTo>
                  <a:lnTo>
                    <a:pt x="14324" y="7565"/>
                  </a:lnTo>
                  <a:cubicBezTo>
                    <a:pt x="14320" y="7565"/>
                    <a:pt x="14312" y="7572"/>
                    <a:pt x="14298" y="7589"/>
                  </a:cubicBezTo>
                  <a:cubicBezTo>
                    <a:pt x="14245" y="7652"/>
                    <a:pt x="14230" y="7731"/>
                    <a:pt x="14161" y="7757"/>
                  </a:cubicBezTo>
                  <a:cubicBezTo>
                    <a:pt x="14157" y="7758"/>
                    <a:pt x="14153" y="7759"/>
                    <a:pt x="14149" y="7759"/>
                  </a:cubicBezTo>
                  <a:cubicBezTo>
                    <a:pt x="14135" y="7759"/>
                    <a:pt x="14127" y="7750"/>
                    <a:pt x="14135" y="7726"/>
                  </a:cubicBezTo>
                  <a:cubicBezTo>
                    <a:pt x="14167" y="7637"/>
                    <a:pt x="14355" y="7458"/>
                    <a:pt x="14329" y="7416"/>
                  </a:cubicBezTo>
                  <a:cubicBezTo>
                    <a:pt x="14320" y="7389"/>
                    <a:pt x="14298" y="7357"/>
                    <a:pt x="14265" y="7357"/>
                  </a:cubicBezTo>
                  <a:cubicBezTo>
                    <a:pt x="14260" y="7357"/>
                    <a:pt x="14256" y="7357"/>
                    <a:pt x="14251" y="7359"/>
                  </a:cubicBezTo>
                  <a:cubicBezTo>
                    <a:pt x="14219" y="7380"/>
                    <a:pt x="14188" y="7406"/>
                    <a:pt x="14156" y="7432"/>
                  </a:cubicBezTo>
                  <a:cubicBezTo>
                    <a:pt x="14114" y="7395"/>
                    <a:pt x="14083" y="7343"/>
                    <a:pt x="14020" y="7332"/>
                  </a:cubicBezTo>
                  <a:cubicBezTo>
                    <a:pt x="14016" y="7332"/>
                    <a:pt x="14012" y="7332"/>
                    <a:pt x="14008" y="7332"/>
                  </a:cubicBezTo>
                  <a:cubicBezTo>
                    <a:pt x="13938" y="7332"/>
                    <a:pt x="13863" y="7417"/>
                    <a:pt x="13863" y="7521"/>
                  </a:cubicBezTo>
                  <a:cubicBezTo>
                    <a:pt x="13821" y="7490"/>
                    <a:pt x="13773" y="7464"/>
                    <a:pt x="13836" y="7322"/>
                  </a:cubicBezTo>
                  <a:cubicBezTo>
                    <a:pt x="13876" y="7229"/>
                    <a:pt x="13935" y="7087"/>
                    <a:pt x="13885" y="7087"/>
                  </a:cubicBezTo>
                  <a:cubicBezTo>
                    <a:pt x="13876" y="7087"/>
                    <a:pt x="13864" y="7091"/>
                    <a:pt x="13847" y="7102"/>
                  </a:cubicBezTo>
                  <a:cubicBezTo>
                    <a:pt x="13776" y="7142"/>
                    <a:pt x="13735" y="7185"/>
                    <a:pt x="13696" y="7185"/>
                  </a:cubicBezTo>
                  <a:cubicBezTo>
                    <a:pt x="13688" y="7185"/>
                    <a:pt x="13681" y="7184"/>
                    <a:pt x="13674" y="7180"/>
                  </a:cubicBezTo>
                  <a:cubicBezTo>
                    <a:pt x="13659" y="7171"/>
                    <a:pt x="13649" y="7133"/>
                    <a:pt x="13626" y="7133"/>
                  </a:cubicBezTo>
                  <a:cubicBezTo>
                    <a:pt x="13624" y="7133"/>
                    <a:pt x="13623" y="7133"/>
                    <a:pt x="13621" y="7133"/>
                  </a:cubicBezTo>
                  <a:cubicBezTo>
                    <a:pt x="13600" y="7165"/>
                    <a:pt x="13574" y="7196"/>
                    <a:pt x="13543" y="7217"/>
                  </a:cubicBezTo>
                  <a:cubicBezTo>
                    <a:pt x="13531" y="7222"/>
                    <a:pt x="13520" y="7225"/>
                    <a:pt x="13511" y="7225"/>
                  </a:cubicBezTo>
                  <a:cubicBezTo>
                    <a:pt x="13459" y="7225"/>
                    <a:pt x="13445" y="7154"/>
                    <a:pt x="13394" y="7154"/>
                  </a:cubicBezTo>
                  <a:cubicBezTo>
                    <a:pt x="13392" y="7154"/>
                    <a:pt x="13389" y="7154"/>
                    <a:pt x="13385" y="7154"/>
                  </a:cubicBezTo>
                  <a:cubicBezTo>
                    <a:pt x="13348" y="7157"/>
                    <a:pt x="13303" y="7177"/>
                    <a:pt x="13277" y="7177"/>
                  </a:cubicBezTo>
                  <a:cubicBezTo>
                    <a:pt x="13251" y="7177"/>
                    <a:pt x="13244" y="7158"/>
                    <a:pt x="13281" y="7086"/>
                  </a:cubicBezTo>
                  <a:cubicBezTo>
                    <a:pt x="13314" y="7022"/>
                    <a:pt x="13281" y="6971"/>
                    <a:pt x="13230" y="6971"/>
                  </a:cubicBezTo>
                  <a:cubicBezTo>
                    <a:pt x="13210" y="6971"/>
                    <a:pt x="13187" y="6979"/>
                    <a:pt x="13165" y="6997"/>
                  </a:cubicBezTo>
                  <a:cubicBezTo>
                    <a:pt x="13108" y="7044"/>
                    <a:pt x="13081" y="7123"/>
                    <a:pt x="13097" y="7196"/>
                  </a:cubicBezTo>
                  <a:cubicBezTo>
                    <a:pt x="13055" y="7175"/>
                    <a:pt x="13039" y="7128"/>
                    <a:pt x="13055" y="7086"/>
                  </a:cubicBezTo>
                  <a:cubicBezTo>
                    <a:pt x="13071" y="7023"/>
                    <a:pt x="13118" y="6929"/>
                    <a:pt x="13113" y="6882"/>
                  </a:cubicBezTo>
                  <a:cubicBezTo>
                    <a:pt x="13110" y="6862"/>
                    <a:pt x="13100" y="6856"/>
                    <a:pt x="13086" y="6856"/>
                  </a:cubicBezTo>
                  <a:cubicBezTo>
                    <a:pt x="13063" y="6856"/>
                    <a:pt x="13030" y="6874"/>
                    <a:pt x="13008" y="6874"/>
                  </a:cubicBezTo>
                  <a:cubicBezTo>
                    <a:pt x="12992" y="6874"/>
                    <a:pt x="12982" y="6864"/>
                    <a:pt x="12987" y="6829"/>
                  </a:cubicBezTo>
                  <a:cubicBezTo>
                    <a:pt x="12995" y="6793"/>
                    <a:pt x="13104" y="6585"/>
                    <a:pt x="13074" y="6585"/>
                  </a:cubicBezTo>
                  <a:cubicBezTo>
                    <a:pt x="13066" y="6585"/>
                    <a:pt x="13045" y="6602"/>
                    <a:pt x="13008" y="6646"/>
                  </a:cubicBezTo>
                  <a:cubicBezTo>
                    <a:pt x="12936" y="6725"/>
                    <a:pt x="12830" y="6850"/>
                    <a:pt x="12797" y="6850"/>
                  </a:cubicBezTo>
                  <a:cubicBezTo>
                    <a:pt x="12784" y="6850"/>
                    <a:pt x="12782" y="6831"/>
                    <a:pt x="12798" y="6782"/>
                  </a:cubicBezTo>
                  <a:cubicBezTo>
                    <a:pt x="12835" y="6677"/>
                    <a:pt x="12893" y="6598"/>
                    <a:pt x="12887" y="6530"/>
                  </a:cubicBezTo>
                  <a:cubicBezTo>
                    <a:pt x="12887" y="6510"/>
                    <a:pt x="12856" y="6427"/>
                    <a:pt x="12813" y="6427"/>
                  </a:cubicBezTo>
                  <a:cubicBezTo>
                    <a:pt x="12800" y="6427"/>
                    <a:pt x="12786" y="6434"/>
                    <a:pt x="12772" y="6452"/>
                  </a:cubicBezTo>
                  <a:cubicBezTo>
                    <a:pt x="12731" y="6502"/>
                    <a:pt x="12601" y="6717"/>
                    <a:pt x="12552" y="6717"/>
                  </a:cubicBezTo>
                  <a:cubicBezTo>
                    <a:pt x="12545" y="6717"/>
                    <a:pt x="12539" y="6713"/>
                    <a:pt x="12536" y="6703"/>
                  </a:cubicBezTo>
                  <a:cubicBezTo>
                    <a:pt x="12520" y="6651"/>
                    <a:pt x="12662" y="6520"/>
                    <a:pt x="12709" y="6431"/>
                  </a:cubicBezTo>
                  <a:lnTo>
                    <a:pt x="12709" y="6431"/>
                  </a:lnTo>
                  <a:lnTo>
                    <a:pt x="12505" y="6604"/>
                  </a:lnTo>
                  <a:cubicBezTo>
                    <a:pt x="12474" y="6625"/>
                    <a:pt x="12457" y="6634"/>
                    <a:pt x="12449" y="6634"/>
                  </a:cubicBezTo>
                  <a:cubicBezTo>
                    <a:pt x="12431" y="6634"/>
                    <a:pt x="12461" y="6587"/>
                    <a:pt x="12494" y="6525"/>
                  </a:cubicBezTo>
                  <a:cubicBezTo>
                    <a:pt x="12558" y="6402"/>
                    <a:pt x="12548" y="6251"/>
                    <a:pt x="12486" y="6251"/>
                  </a:cubicBezTo>
                  <a:cubicBezTo>
                    <a:pt x="12482" y="6251"/>
                    <a:pt x="12477" y="6251"/>
                    <a:pt x="12473" y="6252"/>
                  </a:cubicBezTo>
                  <a:cubicBezTo>
                    <a:pt x="12390" y="6278"/>
                    <a:pt x="12165" y="6646"/>
                    <a:pt x="12139" y="6646"/>
                  </a:cubicBezTo>
                  <a:cubicBezTo>
                    <a:pt x="12138" y="6646"/>
                    <a:pt x="12138" y="6646"/>
                    <a:pt x="12138" y="6646"/>
                  </a:cubicBezTo>
                  <a:cubicBezTo>
                    <a:pt x="12106" y="6630"/>
                    <a:pt x="12190" y="6515"/>
                    <a:pt x="12216" y="6457"/>
                  </a:cubicBezTo>
                  <a:cubicBezTo>
                    <a:pt x="12248" y="6399"/>
                    <a:pt x="12253" y="6336"/>
                    <a:pt x="12232" y="6279"/>
                  </a:cubicBezTo>
                  <a:cubicBezTo>
                    <a:pt x="12212" y="6228"/>
                    <a:pt x="12317" y="5962"/>
                    <a:pt x="12266" y="5962"/>
                  </a:cubicBezTo>
                  <a:cubicBezTo>
                    <a:pt x="12264" y="5962"/>
                    <a:pt x="12261" y="5963"/>
                    <a:pt x="12258" y="5964"/>
                  </a:cubicBezTo>
                  <a:cubicBezTo>
                    <a:pt x="12233" y="5977"/>
                    <a:pt x="12114" y="6090"/>
                    <a:pt x="12090" y="6090"/>
                  </a:cubicBezTo>
                  <a:cubicBezTo>
                    <a:pt x="12084" y="6090"/>
                    <a:pt x="12083" y="6084"/>
                    <a:pt x="12090" y="6069"/>
                  </a:cubicBezTo>
                  <a:cubicBezTo>
                    <a:pt x="12132" y="5990"/>
                    <a:pt x="12174" y="5943"/>
                    <a:pt x="12159" y="5912"/>
                  </a:cubicBezTo>
                  <a:cubicBezTo>
                    <a:pt x="12154" y="5904"/>
                    <a:pt x="12147" y="5901"/>
                    <a:pt x="12138" y="5901"/>
                  </a:cubicBezTo>
                  <a:cubicBezTo>
                    <a:pt x="12065" y="5901"/>
                    <a:pt x="11858" y="6107"/>
                    <a:pt x="11786" y="6107"/>
                  </a:cubicBezTo>
                  <a:cubicBezTo>
                    <a:pt x="11782" y="6107"/>
                    <a:pt x="11779" y="6107"/>
                    <a:pt x="11776" y="6106"/>
                  </a:cubicBezTo>
                  <a:cubicBezTo>
                    <a:pt x="11741" y="6092"/>
                    <a:pt x="11786" y="5993"/>
                    <a:pt x="11833" y="5892"/>
                  </a:cubicBezTo>
                  <a:lnTo>
                    <a:pt x="11833" y="5892"/>
                  </a:lnTo>
                  <a:cubicBezTo>
                    <a:pt x="11872" y="5890"/>
                    <a:pt x="12031" y="5736"/>
                    <a:pt x="11986" y="5697"/>
                  </a:cubicBezTo>
                  <a:cubicBezTo>
                    <a:pt x="11991" y="5681"/>
                    <a:pt x="11959" y="5676"/>
                    <a:pt x="11959" y="5676"/>
                  </a:cubicBezTo>
                  <a:cubicBezTo>
                    <a:pt x="11931" y="5711"/>
                    <a:pt x="11908" y="5741"/>
                    <a:pt x="11890" y="5767"/>
                  </a:cubicBezTo>
                  <a:lnTo>
                    <a:pt x="11890" y="5767"/>
                  </a:lnTo>
                  <a:cubicBezTo>
                    <a:pt x="11909" y="5721"/>
                    <a:pt x="11918" y="5686"/>
                    <a:pt x="11907" y="5676"/>
                  </a:cubicBezTo>
                  <a:cubicBezTo>
                    <a:pt x="11906" y="5675"/>
                    <a:pt x="11905" y="5675"/>
                    <a:pt x="11904" y="5675"/>
                  </a:cubicBezTo>
                  <a:cubicBezTo>
                    <a:pt x="11883" y="5675"/>
                    <a:pt x="11797" y="5838"/>
                    <a:pt x="11797" y="5838"/>
                  </a:cubicBezTo>
                  <a:cubicBezTo>
                    <a:pt x="11765" y="5807"/>
                    <a:pt x="11891" y="5639"/>
                    <a:pt x="11849" y="5623"/>
                  </a:cubicBezTo>
                  <a:cubicBezTo>
                    <a:pt x="11839" y="5620"/>
                    <a:pt x="11828" y="5619"/>
                    <a:pt x="11816" y="5619"/>
                  </a:cubicBezTo>
                  <a:cubicBezTo>
                    <a:pt x="11790" y="5619"/>
                    <a:pt x="11763" y="5624"/>
                    <a:pt x="11737" y="5624"/>
                  </a:cubicBezTo>
                  <a:cubicBezTo>
                    <a:pt x="11718" y="5624"/>
                    <a:pt x="11700" y="5621"/>
                    <a:pt x="11685" y="5611"/>
                  </a:cubicBezTo>
                  <a:lnTo>
                    <a:pt x="11685" y="5611"/>
                  </a:lnTo>
                  <a:cubicBezTo>
                    <a:pt x="11686" y="5611"/>
                    <a:pt x="11686" y="5612"/>
                    <a:pt x="11685" y="5612"/>
                  </a:cubicBezTo>
                  <a:cubicBezTo>
                    <a:pt x="11682" y="5612"/>
                    <a:pt x="11669" y="5608"/>
                    <a:pt x="11651" y="5608"/>
                  </a:cubicBezTo>
                  <a:cubicBezTo>
                    <a:pt x="11633" y="5608"/>
                    <a:pt x="11610" y="5612"/>
                    <a:pt x="11587" y="5628"/>
                  </a:cubicBezTo>
                  <a:cubicBezTo>
                    <a:pt x="11566" y="5643"/>
                    <a:pt x="11552" y="5649"/>
                    <a:pt x="11543" y="5649"/>
                  </a:cubicBezTo>
                  <a:cubicBezTo>
                    <a:pt x="11522" y="5649"/>
                    <a:pt x="11526" y="5619"/>
                    <a:pt x="11529" y="5587"/>
                  </a:cubicBezTo>
                  <a:cubicBezTo>
                    <a:pt x="11534" y="5515"/>
                    <a:pt x="11494" y="5481"/>
                    <a:pt x="11432" y="5481"/>
                  </a:cubicBezTo>
                  <a:cubicBezTo>
                    <a:pt x="11417" y="5481"/>
                    <a:pt x="11400" y="5483"/>
                    <a:pt x="11383" y="5487"/>
                  </a:cubicBezTo>
                  <a:cubicBezTo>
                    <a:pt x="11358" y="5495"/>
                    <a:pt x="11214" y="5606"/>
                    <a:pt x="11188" y="5606"/>
                  </a:cubicBezTo>
                  <a:cubicBezTo>
                    <a:pt x="11181" y="5606"/>
                    <a:pt x="11183" y="5598"/>
                    <a:pt x="11199" y="5576"/>
                  </a:cubicBezTo>
                  <a:cubicBezTo>
                    <a:pt x="11312" y="5431"/>
                    <a:pt x="11430" y="5277"/>
                    <a:pt x="11385" y="5277"/>
                  </a:cubicBezTo>
                  <a:cubicBezTo>
                    <a:pt x="11371" y="5277"/>
                    <a:pt x="11342" y="5291"/>
                    <a:pt x="11293" y="5324"/>
                  </a:cubicBezTo>
                  <a:cubicBezTo>
                    <a:pt x="11200" y="5388"/>
                    <a:pt x="11036" y="5533"/>
                    <a:pt x="10977" y="5533"/>
                  </a:cubicBezTo>
                  <a:cubicBezTo>
                    <a:pt x="10954" y="5533"/>
                    <a:pt x="10948" y="5510"/>
                    <a:pt x="10968" y="5450"/>
                  </a:cubicBezTo>
                  <a:cubicBezTo>
                    <a:pt x="11010" y="5340"/>
                    <a:pt x="11099" y="5178"/>
                    <a:pt x="11089" y="5109"/>
                  </a:cubicBezTo>
                  <a:cubicBezTo>
                    <a:pt x="11086" y="5091"/>
                    <a:pt x="11078" y="5085"/>
                    <a:pt x="11068" y="5085"/>
                  </a:cubicBezTo>
                  <a:cubicBezTo>
                    <a:pt x="11043" y="5085"/>
                    <a:pt x="11004" y="5119"/>
                    <a:pt x="10980" y="5119"/>
                  </a:cubicBezTo>
                  <a:cubicBezTo>
                    <a:pt x="10976" y="5119"/>
                    <a:pt x="10972" y="5118"/>
                    <a:pt x="10968" y="5115"/>
                  </a:cubicBezTo>
                  <a:cubicBezTo>
                    <a:pt x="10942" y="5094"/>
                    <a:pt x="11047" y="4921"/>
                    <a:pt x="11016" y="4894"/>
                  </a:cubicBezTo>
                  <a:lnTo>
                    <a:pt x="11016" y="4894"/>
                  </a:lnTo>
                  <a:cubicBezTo>
                    <a:pt x="11016" y="4895"/>
                    <a:pt x="10926" y="4984"/>
                    <a:pt x="10905" y="4999"/>
                  </a:cubicBezTo>
                  <a:cubicBezTo>
                    <a:pt x="10884" y="5014"/>
                    <a:pt x="10869" y="5021"/>
                    <a:pt x="10859" y="5021"/>
                  </a:cubicBezTo>
                  <a:cubicBezTo>
                    <a:pt x="10796" y="5021"/>
                    <a:pt x="10975" y="4729"/>
                    <a:pt x="10947" y="4706"/>
                  </a:cubicBezTo>
                  <a:lnTo>
                    <a:pt x="10947" y="4706"/>
                  </a:lnTo>
                  <a:cubicBezTo>
                    <a:pt x="10960" y="4718"/>
                    <a:pt x="10741" y="5011"/>
                    <a:pt x="10691" y="5011"/>
                  </a:cubicBezTo>
                  <a:cubicBezTo>
                    <a:pt x="10678" y="5011"/>
                    <a:pt x="10677" y="4990"/>
                    <a:pt x="10696" y="4936"/>
                  </a:cubicBezTo>
                  <a:cubicBezTo>
                    <a:pt x="10743" y="4800"/>
                    <a:pt x="10759" y="4800"/>
                    <a:pt x="10706" y="4753"/>
                  </a:cubicBezTo>
                  <a:cubicBezTo>
                    <a:pt x="10711" y="4695"/>
                    <a:pt x="10727" y="4669"/>
                    <a:pt x="10816" y="4559"/>
                  </a:cubicBezTo>
                  <a:lnTo>
                    <a:pt x="10816" y="4559"/>
                  </a:lnTo>
                  <a:cubicBezTo>
                    <a:pt x="10741" y="4652"/>
                    <a:pt x="10695" y="4676"/>
                    <a:pt x="10661" y="4676"/>
                  </a:cubicBezTo>
                  <a:cubicBezTo>
                    <a:pt x="10624" y="4676"/>
                    <a:pt x="10600" y="4650"/>
                    <a:pt x="10565" y="4650"/>
                  </a:cubicBezTo>
                  <a:cubicBezTo>
                    <a:pt x="10534" y="4650"/>
                    <a:pt x="10496" y="4670"/>
                    <a:pt x="10435" y="4744"/>
                  </a:cubicBezTo>
                  <a:lnTo>
                    <a:pt x="10435" y="4744"/>
                  </a:lnTo>
                  <a:cubicBezTo>
                    <a:pt x="10549" y="4599"/>
                    <a:pt x="10428" y="4548"/>
                    <a:pt x="10397" y="4538"/>
                  </a:cubicBezTo>
                  <a:cubicBezTo>
                    <a:pt x="10379" y="4531"/>
                    <a:pt x="10362" y="4528"/>
                    <a:pt x="10345" y="4528"/>
                  </a:cubicBezTo>
                  <a:cubicBezTo>
                    <a:pt x="10321" y="4528"/>
                    <a:pt x="10298" y="4534"/>
                    <a:pt x="10276" y="4543"/>
                  </a:cubicBezTo>
                  <a:cubicBezTo>
                    <a:pt x="10229" y="4590"/>
                    <a:pt x="10182" y="4638"/>
                    <a:pt x="10129" y="4674"/>
                  </a:cubicBezTo>
                  <a:cubicBezTo>
                    <a:pt x="10219" y="4554"/>
                    <a:pt x="10308" y="4433"/>
                    <a:pt x="10407" y="4318"/>
                  </a:cubicBezTo>
                  <a:lnTo>
                    <a:pt x="10407" y="4318"/>
                  </a:lnTo>
                  <a:cubicBezTo>
                    <a:pt x="10323" y="4365"/>
                    <a:pt x="10245" y="4428"/>
                    <a:pt x="10171" y="4506"/>
                  </a:cubicBezTo>
                  <a:cubicBezTo>
                    <a:pt x="10082" y="4610"/>
                    <a:pt x="9968" y="4743"/>
                    <a:pt x="9911" y="4743"/>
                  </a:cubicBezTo>
                  <a:cubicBezTo>
                    <a:pt x="9904" y="4743"/>
                    <a:pt x="9898" y="4741"/>
                    <a:pt x="9894" y="4737"/>
                  </a:cubicBezTo>
                  <a:cubicBezTo>
                    <a:pt x="9946" y="4669"/>
                    <a:pt x="10156" y="4438"/>
                    <a:pt x="10177" y="4391"/>
                  </a:cubicBezTo>
                  <a:cubicBezTo>
                    <a:pt x="10181" y="4373"/>
                    <a:pt x="10178" y="4366"/>
                    <a:pt x="10168" y="4366"/>
                  </a:cubicBezTo>
                  <a:cubicBezTo>
                    <a:pt x="10136" y="4366"/>
                    <a:pt x="10040" y="4449"/>
                    <a:pt x="10004" y="4486"/>
                  </a:cubicBezTo>
                  <a:cubicBezTo>
                    <a:pt x="9977" y="4459"/>
                    <a:pt x="9962" y="4423"/>
                    <a:pt x="9977" y="4386"/>
                  </a:cubicBezTo>
                  <a:cubicBezTo>
                    <a:pt x="9988" y="4349"/>
                    <a:pt x="10056" y="4223"/>
                    <a:pt x="10040" y="4213"/>
                  </a:cubicBezTo>
                  <a:cubicBezTo>
                    <a:pt x="10039" y="4212"/>
                    <a:pt x="10037" y="4211"/>
                    <a:pt x="10034" y="4211"/>
                  </a:cubicBezTo>
                  <a:cubicBezTo>
                    <a:pt x="9993" y="4211"/>
                    <a:pt x="9844" y="4391"/>
                    <a:pt x="9818" y="4391"/>
                  </a:cubicBezTo>
                  <a:cubicBezTo>
                    <a:pt x="9816" y="4391"/>
                    <a:pt x="9815" y="4389"/>
                    <a:pt x="9815" y="4386"/>
                  </a:cubicBezTo>
                  <a:lnTo>
                    <a:pt x="9873" y="4255"/>
                  </a:lnTo>
                  <a:cubicBezTo>
                    <a:pt x="9878" y="4229"/>
                    <a:pt x="9873" y="4202"/>
                    <a:pt x="9852" y="4181"/>
                  </a:cubicBezTo>
                  <a:cubicBezTo>
                    <a:pt x="9840" y="4166"/>
                    <a:pt x="9822" y="4162"/>
                    <a:pt x="9802" y="4162"/>
                  </a:cubicBezTo>
                  <a:cubicBezTo>
                    <a:pt x="9775" y="4162"/>
                    <a:pt x="9743" y="4169"/>
                    <a:pt x="9716" y="4169"/>
                  </a:cubicBezTo>
                  <a:cubicBezTo>
                    <a:pt x="9707" y="4169"/>
                    <a:pt x="9697" y="4168"/>
                    <a:pt x="9689" y="4166"/>
                  </a:cubicBezTo>
                  <a:cubicBezTo>
                    <a:pt x="9646" y="4147"/>
                    <a:pt x="9720" y="4036"/>
                    <a:pt x="9683" y="4036"/>
                  </a:cubicBezTo>
                  <a:cubicBezTo>
                    <a:pt x="9679" y="4036"/>
                    <a:pt x="9674" y="4037"/>
                    <a:pt x="9668" y="4040"/>
                  </a:cubicBezTo>
                  <a:cubicBezTo>
                    <a:pt x="9631" y="4060"/>
                    <a:pt x="9596" y="4085"/>
                    <a:pt x="9565" y="4116"/>
                  </a:cubicBezTo>
                  <a:lnTo>
                    <a:pt x="9565" y="4116"/>
                  </a:lnTo>
                  <a:cubicBezTo>
                    <a:pt x="9681" y="3970"/>
                    <a:pt x="9730" y="3899"/>
                    <a:pt x="9679" y="3856"/>
                  </a:cubicBezTo>
                  <a:lnTo>
                    <a:pt x="9679" y="3856"/>
                  </a:lnTo>
                  <a:lnTo>
                    <a:pt x="9600" y="3956"/>
                  </a:lnTo>
                  <a:cubicBezTo>
                    <a:pt x="9575" y="3935"/>
                    <a:pt x="9529" y="3816"/>
                    <a:pt x="9458" y="3816"/>
                  </a:cubicBezTo>
                  <a:cubicBezTo>
                    <a:pt x="9440" y="3816"/>
                    <a:pt x="9421" y="3823"/>
                    <a:pt x="9401" y="3841"/>
                  </a:cubicBezTo>
                  <a:cubicBezTo>
                    <a:pt x="9391" y="3845"/>
                    <a:pt x="9265" y="4057"/>
                    <a:pt x="9234" y="4057"/>
                  </a:cubicBezTo>
                  <a:cubicBezTo>
                    <a:pt x="9231" y="4057"/>
                    <a:pt x="9229" y="4055"/>
                    <a:pt x="9228" y="4050"/>
                  </a:cubicBezTo>
                  <a:cubicBezTo>
                    <a:pt x="9222" y="4003"/>
                    <a:pt x="9285" y="3867"/>
                    <a:pt x="9291" y="3809"/>
                  </a:cubicBezTo>
                  <a:cubicBezTo>
                    <a:pt x="9296" y="3668"/>
                    <a:pt x="9259" y="3552"/>
                    <a:pt x="9170" y="3526"/>
                  </a:cubicBezTo>
                  <a:cubicBezTo>
                    <a:pt x="9167" y="3525"/>
                    <a:pt x="9164" y="3525"/>
                    <a:pt x="9161" y="3525"/>
                  </a:cubicBezTo>
                  <a:cubicBezTo>
                    <a:pt x="9114" y="3525"/>
                    <a:pt x="9036" y="3583"/>
                    <a:pt x="8990" y="3583"/>
                  </a:cubicBezTo>
                  <a:cubicBezTo>
                    <a:pt x="8983" y="3583"/>
                    <a:pt x="8976" y="3582"/>
                    <a:pt x="8971" y="3578"/>
                  </a:cubicBezTo>
                  <a:cubicBezTo>
                    <a:pt x="8960" y="3572"/>
                    <a:pt x="8949" y="3569"/>
                    <a:pt x="8938" y="3569"/>
                  </a:cubicBezTo>
                  <a:cubicBezTo>
                    <a:pt x="8883" y="3569"/>
                    <a:pt x="8826" y="3644"/>
                    <a:pt x="8703" y="3762"/>
                  </a:cubicBezTo>
                  <a:cubicBezTo>
                    <a:pt x="8747" y="3718"/>
                    <a:pt x="8890" y="3414"/>
                    <a:pt x="8844" y="3414"/>
                  </a:cubicBezTo>
                  <a:cubicBezTo>
                    <a:pt x="8835" y="3414"/>
                    <a:pt x="8818" y="3425"/>
                    <a:pt x="8793" y="3453"/>
                  </a:cubicBezTo>
                  <a:cubicBezTo>
                    <a:pt x="8698" y="3557"/>
                    <a:pt x="8630" y="3841"/>
                    <a:pt x="8525" y="3951"/>
                  </a:cubicBezTo>
                  <a:lnTo>
                    <a:pt x="8619" y="3662"/>
                  </a:lnTo>
                  <a:cubicBezTo>
                    <a:pt x="8682" y="3500"/>
                    <a:pt x="8766" y="3348"/>
                    <a:pt x="8871" y="3206"/>
                  </a:cubicBezTo>
                  <a:lnTo>
                    <a:pt x="8871" y="3206"/>
                  </a:lnTo>
                  <a:cubicBezTo>
                    <a:pt x="8771" y="3333"/>
                    <a:pt x="8725" y="3352"/>
                    <a:pt x="8686" y="3352"/>
                  </a:cubicBezTo>
                  <a:cubicBezTo>
                    <a:pt x="8669" y="3352"/>
                    <a:pt x="8653" y="3348"/>
                    <a:pt x="8634" y="3348"/>
                  </a:cubicBezTo>
                  <a:cubicBezTo>
                    <a:pt x="8611" y="3348"/>
                    <a:pt x="8582" y="3355"/>
                    <a:pt x="8541" y="3384"/>
                  </a:cubicBezTo>
                  <a:cubicBezTo>
                    <a:pt x="8494" y="3343"/>
                    <a:pt x="8520" y="3311"/>
                    <a:pt x="8640" y="3169"/>
                  </a:cubicBezTo>
                  <a:cubicBezTo>
                    <a:pt x="8748" y="3047"/>
                    <a:pt x="8671" y="3054"/>
                    <a:pt x="8735" y="2971"/>
                  </a:cubicBezTo>
                  <a:lnTo>
                    <a:pt x="8735" y="2971"/>
                  </a:lnTo>
                  <a:lnTo>
                    <a:pt x="8378" y="3416"/>
                  </a:lnTo>
                  <a:cubicBezTo>
                    <a:pt x="8337" y="3374"/>
                    <a:pt x="8600" y="3007"/>
                    <a:pt x="8588" y="3007"/>
                  </a:cubicBezTo>
                  <a:lnTo>
                    <a:pt x="8588" y="3007"/>
                  </a:lnTo>
                  <a:cubicBezTo>
                    <a:pt x="8588" y="3007"/>
                    <a:pt x="8588" y="3007"/>
                    <a:pt x="8588" y="3007"/>
                  </a:cubicBezTo>
                  <a:cubicBezTo>
                    <a:pt x="8531" y="3037"/>
                    <a:pt x="8390" y="3155"/>
                    <a:pt x="8341" y="3155"/>
                  </a:cubicBezTo>
                  <a:cubicBezTo>
                    <a:pt x="8322" y="3155"/>
                    <a:pt x="8317" y="3138"/>
                    <a:pt x="8336" y="3091"/>
                  </a:cubicBezTo>
                  <a:cubicBezTo>
                    <a:pt x="8372" y="2996"/>
                    <a:pt x="8405" y="2799"/>
                    <a:pt x="8330" y="2799"/>
                  </a:cubicBezTo>
                  <a:cubicBezTo>
                    <a:pt x="8306" y="2799"/>
                    <a:pt x="8271" y="2819"/>
                    <a:pt x="8221" y="2871"/>
                  </a:cubicBezTo>
                  <a:cubicBezTo>
                    <a:pt x="8201" y="2891"/>
                    <a:pt x="8186" y="2898"/>
                    <a:pt x="8174" y="2898"/>
                  </a:cubicBezTo>
                  <a:cubicBezTo>
                    <a:pt x="8143" y="2898"/>
                    <a:pt x="8133" y="2845"/>
                    <a:pt x="8096" y="2845"/>
                  </a:cubicBezTo>
                  <a:cubicBezTo>
                    <a:pt x="8082" y="2845"/>
                    <a:pt x="8065" y="2852"/>
                    <a:pt x="8043" y="2871"/>
                  </a:cubicBezTo>
                  <a:cubicBezTo>
                    <a:pt x="8004" y="2901"/>
                    <a:pt x="7982" y="2913"/>
                    <a:pt x="7971" y="2913"/>
                  </a:cubicBezTo>
                  <a:cubicBezTo>
                    <a:pt x="7925" y="2913"/>
                    <a:pt x="8105" y="2672"/>
                    <a:pt x="8100" y="2629"/>
                  </a:cubicBezTo>
                  <a:cubicBezTo>
                    <a:pt x="8099" y="2619"/>
                    <a:pt x="8094" y="2615"/>
                    <a:pt x="8086" y="2615"/>
                  </a:cubicBezTo>
                  <a:cubicBezTo>
                    <a:pt x="8054" y="2615"/>
                    <a:pt x="7977" y="2678"/>
                    <a:pt x="7942" y="2678"/>
                  </a:cubicBezTo>
                  <a:cubicBezTo>
                    <a:pt x="7936" y="2678"/>
                    <a:pt x="7931" y="2676"/>
                    <a:pt x="7927" y="2671"/>
                  </a:cubicBezTo>
                  <a:cubicBezTo>
                    <a:pt x="7906" y="2635"/>
                    <a:pt x="7954" y="2577"/>
                    <a:pt x="8032" y="2488"/>
                  </a:cubicBezTo>
                  <a:cubicBezTo>
                    <a:pt x="8073" y="2445"/>
                    <a:pt x="8069" y="2432"/>
                    <a:pt x="8050" y="2432"/>
                  </a:cubicBezTo>
                  <a:cubicBezTo>
                    <a:pt x="8025" y="2432"/>
                    <a:pt x="7975" y="2453"/>
                    <a:pt x="7969" y="2456"/>
                  </a:cubicBezTo>
                  <a:cubicBezTo>
                    <a:pt x="7946" y="2474"/>
                    <a:pt x="7933" y="2480"/>
                    <a:pt x="7926" y="2480"/>
                  </a:cubicBezTo>
                  <a:cubicBezTo>
                    <a:pt x="7909" y="2480"/>
                    <a:pt x="7927" y="2443"/>
                    <a:pt x="7927" y="2425"/>
                  </a:cubicBezTo>
                  <a:cubicBezTo>
                    <a:pt x="7927" y="2418"/>
                    <a:pt x="7925" y="2415"/>
                    <a:pt x="7921" y="2415"/>
                  </a:cubicBezTo>
                  <a:cubicBezTo>
                    <a:pt x="7883" y="2415"/>
                    <a:pt x="7675" y="2704"/>
                    <a:pt x="7655" y="2704"/>
                  </a:cubicBezTo>
                  <a:cubicBezTo>
                    <a:pt x="7647" y="2704"/>
                    <a:pt x="7663" y="2668"/>
                    <a:pt x="7718" y="2572"/>
                  </a:cubicBezTo>
                  <a:cubicBezTo>
                    <a:pt x="7791" y="2434"/>
                    <a:pt x="7794" y="2368"/>
                    <a:pt x="7747" y="2368"/>
                  </a:cubicBezTo>
                  <a:cubicBezTo>
                    <a:pt x="7721" y="2368"/>
                    <a:pt x="7678" y="2389"/>
                    <a:pt x="7623" y="2430"/>
                  </a:cubicBezTo>
                  <a:cubicBezTo>
                    <a:pt x="7549" y="2486"/>
                    <a:pt x="7496" y="2522"/>
                    <a:pt x="7474" y="2522"/>
                  </a:cubicBezTo>
                  <a:cubicBezTo>
                    <a:pt x="7444" y="2522"/>
                    <a:pt x="7469" y="2459"/>
                    <a:pt x="7571" y="2294"/>
                  </a:cubicBezTo>
                  <a:cubicBezTo>
                    <a:pt x="7604" y="2244"/>
                    <a:pt x="7595" y="2230"/>
                    <a:pt x="7570" y="2230"/>
                  </a:cubicBezTo>
                  <a:cubicBezTo>
                    <a:pt x="7539" y="2230"/>
                    <a:pt x="7482" y="2251"/>
                    <a:pt x="7447" y="2251"/>
                  </a:cubicBezTo>
                  <a:cubicBezTo>
                    <a:pt x="7417" y="2251"/>
                    <a:pt x="7404" y="2235"/>
                    <a:pt x="7440" y="2173"/>
                  </a:cubicBezTo>
                  <a:lnTo>
                    <a:pt x="7440" y="2173"/>
                  </a:lnTo>
                  <a:cubicBezTo>
                    <a:pt x="7383" y="2270"/>
                    <a:pt x="7196" y="2390"/>
                    <a:pt x="7147" y="2390"/>
                  </a:cubicBezTo>
                  <a:cubicBezTo>
                    <a:pt x="7119" y="2390"/>
                    <a:pt x="7135" y="2351"/>
                    <a:pt x="7246" y="2247"/>
                  </a:cubicBezTo>
                  <a:cubicBezTo>
                    <a:pt x="7355" y="2110"/>
                    <a:pt x="7364" y="2073"/>
                    <a:pt x="7336" y="2073"/>
                  </a:cubicBezTo>
                  <a:cubicBezTo>
                    <a:pt x="7302" y="2073"/>
                    <a:pt x="7213" y="2127"/>
                    <a:pt x="7177" y="2127"/>
                  </a:cubicBezTo>
                  <a:cubicBezTo>
                    <a:pt x="7176" y="2127"/>
                    <a:pt x="7174" y="2126"/>
                    <a:pt x="7172" y="2126"/>
                  </a:cubicBezTo>
                  <a:cubicBezTo>
                    <a:pt x="7120" y="2126"/>
                    <a:pt x="7089" y="2074"/>
                    <a:pt x="7109" y="2032"/>
                  </a:cubicBezTo>
                  <a:cubicBezTo>
                    <a:pt x="7120" y="1990"/>
                    <a:pt x="7167" y="1948"/>
                    <a:pt x="7151" y="1922"/>
                  </a:cubicBezTo>
                  <a:cubicBezTo>
                    <a:pt x="7143" y="1909"/>
                    <a:pt x="7117" y="1898"/>
                    <a:pt x="7081" y="1898"/>
                  </a:cubicBezTo>
                  <a:cubicBezTo>
                    <a:pt x="7028" y="1898"/>
                    <a:pt x="6956" y="1922"/>
                    <a:pt x="6893" y="2000"/>
                  </a:cubicBezTo>
                  <a:lnTo>
                    <a:pt x="6893" y="2000"/>
                  </a:lnTo>
                  <a:cubicBezTo>
                    <a:pt x="6987" y="1882"/>
                    <a:pt x="7083" y="1774"/>
                    <a:pt x="7052" y="1728"/>
                  </a:cubicBezTo>
                  <a:cubicBezTo>
                    <a:pt x="7050" y="1726"/>
                    <a:pt x="7047" y="1725"/>
                    <a:pt x="7044" y="1725"/>
                  </a:cubicBezTo>
                  <a:cubicBezTo>
                    <a:pt x="7016" y="1725"/>
                    <a:pt x="6940" y="1779"/>
                    <a:pt x="6915" y="1779"/>
                  </a:cubicBezTo>
                  <a:cubicBezTo>
                    <a:pt x="6903" y="1779"/>
                    <a:pt x="6904" y="1765"/>
                    <a:pt x="6931" y="1722"/>
                  </a:cubicBezTo>
                  <a:lnTo>
                    <a:pt x="6931" y="1722"/>
                  </a:lnTo>
                  <a:cubicBezTo>
                    <a:pt x="6895" y="1738"/>
                    <a:pt x="6863" y="1759"/>
                    <a:pt x="6837" y="1791"/>
                  </a:cubicBezTo>
                  <a:cubicBezTo>
                    <a:pt x="6820" y="1809"/>
                    <a:pt x="6810" y="1816"/>
                    <a:pt x="6804" y="1816"/>
                  </a:cubicBezTo>
                  <a:cubicBezTo>
                    <a:pt x="6790" y="1816"/>
                    <a:pt x="6802" y="1776"/>
                    <a:pt x="6805" y="1764"/>
                  </a:cubicBezTo>
                  <a:cubicBezTo>
                    <a:pt x="6814" y="1696"/>
                    <a:pt x="6828" y="1614"/>
                    <a:pt x="6793" y="1614"/>
                  </a:cubicBezTo>
                  <a:cubicBezTo>
                    <a:pt x="6766" y="1614"/>
                    <a:pt x="6710" y="1662"/>
                    <a:pt x="6601" y="1801"/>
                  </a:cubicBezTo>
                  <a:cubicBezTo>
                    <a:pt x="6637" y="1747"/>
                    <a:pt x="6788" y="1558"/>
                    <a:pt x="6755" y="1558"/>
                  </a:cubicBezTo>
                  <a:cubicBezTo>
                    <a:pt x="6749" y="1558"/>
                    <a:pt x="6739" y="1564"/>
                    <a:pt x="6722" y="1576"/>
                  </a:cubicBezTo>
                  <a:cubicBezTo>
                    <a:pt x="6645" y="1629"/>
                    <a:pt x="6616" y="1663"/>
                    <a:pt x="6589" y="1663"/>
                  </a:cubicBezTo>
                  <a:cubicBezTo>
                    <a:pt x="6580" y="1663"/>
                    <a:pt x="6570" y="1659"/>
                    <a:pt x="6559" y="1649"/>
                  </a:cubicBezTo>
                  <a:lnTo>
                    <a:pt x="6559" y="1649"/>
                  </a:lnTo>
                  <a:cubicBezTo>
                    <a:pt x="6560" y="1650"/>
                    <a:pt x="6562" y="1650"/>
                    <a:pt x="6563" y="1650"/>
                  </a:cubicBezTo>
                  <a:cubicBezTo>
                    <a:pt x="6600" y="1650"/>
                    <a:pt x="6752" y="1448"/>
                    <a:pt x="6732" y="1408"/>
                  </a:cubicBezTo>
                  <a:cubicBezTo>
                    <a:pt x="6716" y="1382"/>
                    <a:pt x="6696" y="1374"/>
                    <a:pt x="6671" y="1374"/>
                  </a:cubicBezTo>
                  <a:cubicBezTo>
                    <a:pt x="6655" y="1374"/>
                    <a:pt x="6637" y="1378"/>
                    <a:pt x="6617" y="1382"/>
                  </a:cubicBezTo>
                  <a:cubicBezTo>
                    <a:pt x="6512" y="1397"/>
                    <a:pt x="6475" y="1439"/>
                    <a:pt x="6328" y="1623"/>
                  </a:cubicBezTo>
                  <a:cubicBezTo>
                    <a:pt x="6281" y="1576"/>
                    <a:pt x="6323" y="1549"/>
                    <a:pt x="6407" y="1403"/>
                  </a:cubicBezTo>
                  <a:lnTo>
                    <a:pt x="6407" y="1403"/>
                  </a:lnTo>
                  <a:lnTo>
                    <a:pt x="6197" y="1612"/>
                  </a:lnTo>
                  <a:cubicBezTo>
                    <a:pt x="6339" y="1434"/>
                    <a:pt x="6428" y="1292"/>
                    <a:pt x="6543" y="1114"/>
                  </a:cubicBezTo>
                  <a:lnTo>
                    <a:pt x="6543" y="1114"/>
                  </a:lnTo>
                  <a:lnTo>
                    <a:pt x="6244" y="1345"/>
                  </a:lnTo>
                  <a:cubicBezTo>
                    <a:pt x="6183" y="1399"/>
                    <a:pt x="6144" y="1420"/>
                    <a:pt x="6119" y="1420"/>
                  </a:cubicBezTo>
                  <a:cubicBezTo>
                    <a:pt x="6071" y="1420"/>
                    <a:pt x="6073" y="1346"/>
                    <a:pt x="6066" y="1287"/>
                  </a:cubicBezTo>
                  <a:cubicBezTo>
                    <a:pt x="6062" y="1254"/>
                    <a:pt x="6054" y="1157"/>
                    <a:pt x="6002" y="1157"/>
                  </a:cubicBezTo>
                  <a:cubicBezTo>
                    <a:pt x="5980" y="1157"/>
                    <a:pt x="5950" y="1175"/>
                    <a:pt x="5909" y="1224"/>
                  </a:cubicBezTo>
                  <a:lnTo>
                    <a:pt x="5568" y="1654"/>
                  </a:lnTo>
                  <a:cubicBezTo>
                    <a:pt x="5531" y="1618"/>
                    <a:pt x="5746" y="1371"/>
                    <a:pt x="5820" y="1277"/>
                  </a:cubicBezTo>
                  <a:lnTo>
                    <a:pt x="5820" y="1277"/>
                  </a:lnTo>
                  <a:cubicBezTo>
                    <a:pt x="5801" y="1300"/>
                    <a:pt x="5790" y="1310"/>
                    <a:pt x="5784" y="1310"/>
                  </a:cubicBezTo>
                  <a:cubicBezTo>
                    <a:pt x="5761" y="1310"/>
                    <a:pt x="5834" y="1143"/>
                    <a:pt x="5893" y="1067"/>
                  </a:cubicBezTo>
                  <a:cubicBezTo>
                    <a:pt x="5956" y="994"/>
                    <a:pt x="6061" y="863"/>
                    <a:pt x="6029" y="842"/>
                  </a:cubicBezTo>
                  <a:lnTo>
                    <a:pt x="6029" y="842"/>
                  </a:lnTo>
                  <a:lnTo>
                    <a:pt x="5673" y="1292"/>
                  </a:lnTo>
                  <a:cubicBezTo>
                    <a:pt x="5865" y="1048"/>
                    <a:pt x="5723" y="917"/>
                    <a:pt x="5654" y="869"/>
                  </a:cubicBezTo>
                  <a:lnTo>
                    <a:pt x="5654" y="869"/>
                  </a:lnTo>
                  <a:cubicBezTo>
                    <a:pt x="5691" y="898"/>
                    <a:pt x="5588" y="1026"/>
                    <a:pt x="5531" y="1104"/>
                  </a:cubicBezTo>
                  <a:cubicBezTo>
                    <a:pt x="5487" y="1046"/>
                    <a:pt x="5657" y="717"/>
                    <a:pt x="5576" y="717"/>
                  </a:cubicBezTo>
                  <a:cubicBezTo>
                    <a:pt x="5561" y="717"/>
                    <a:pt x="5539" y="728"/>
                    <a:pt x="5505" y="752"/>
                  </a:cubicBezTo>
                  <a:cubicBezTo>
                    <a:pt x="5483" y="775"/>
                    <a:pt x="5368" y="881"/>
                    <a:pt x="5334" y="881"/>
                  </a:cubicBezTo>
                  <a:cubicBezTo>
                    <a:pt x="5321" y="881"/>
                    <a:pt x="5320" y="865"/>
                    <a:pt x="5343" y="821"/>
                  </a:cubicBezTo>
                  <a:cubicBezTo>
                    <a:pt x="5374" y="752"/>
                    <a:pt x="5589" y="548"/>
                    <a:pt x="5516" y="537"/>
                  </a:cubicBezTo>
                  <a:cubicBezTo>
                    <a:pt x="5511" y="537"/>
                    <a:pt x="5506" y="536"/>
                    <a:pt x="5501" y="536"/>
                  </a:cubicBezTo>
                  <a:cubicBezTo>
                    <a:pt x="5448" y="536"/>
                    <a:pt x="5386" y="587"/>
                    <a:pt x="5338" y="587"/>
                  </a:cubicBezTo>
                  <a:cubicBezTo>
                    <a:pt x="5317" y="587"/>
                    <a:pt x="5299" y="577"/>
                    <a:pt x="5285" y="548"/>
                  </a:cubicBezTo>
                  <a:cubicBezTo>
                    <a:pt x="5248" y="475"/>
                    <a:pt x="5238" y="364"/>
                    <a:pt x="5164" y="338"/>
                  </a:cubicBezTo>
                  <a:cubicBezTo>
                    <a:pt x="5159" y="336"/>
                    <a:pt x="5154" y="336"/>
                    <a:pt x="5148" y="336"/>
                  </a:cubicBezTo>
                  <a:cubicBezTo>
                    <a:pt x="5056" y="336"/>
                    <a:pt x="4913" y="561"/>
                    <a:pt x="4997" y="606"/>
                  </a:cubicBezTo>
                  <a:cubicBezTo>
                    <a:pt x="4955" y="585"/>
                    <a:pt x="4907" y="574"/>
                    <a:pt x="4876" y="527"/>
                  </a:cubicBezTo>
                  <a:cubicBezTo>
                    <a:pt x="4850" y="480"/>
                    <a:pt x="4865" y="380"/>
                    <a:pt x="4855" y="307"/>
                  </a:cubicBezTo>
                  <a:cubicBezTo>
                    <a:pt x="4851" y="289"/>
                    <a:pt x="4842" y="282"/>
                    <a:pt x="4832" y="282"/>
                  </a:cubicBezTo>
                  <a:cubicBezTo>
                    <a:pt x="4815" y="282"/>
                    <a:pt x="4792" y="299"/>
                    <a:pt x="4776" y="312"/>
                  </a:cubicBezTo>
                  <a:cubicBezTo>
                    <a:pt x="4703" y="359"/>
                    <a:pt x="4692" y="454"/>
                    <a:pt x="4645" y="595"/>
                  </a:cubicBezTo>
                  <a:cubicBezTo>
                    <a:pt x="4665" y="567"/>
                    <a:pt x="4678" y="556"/>
                    <a:pt x="4686" y="556"/>
                  </a:cubicBezTo>
                  <a:cubicBezTo>
                    <a:pt x="4702" y="556"/>
                    <a:pt x="4688" y="611"/>
                    <a:pt x="4645" y="669"/>
                  </a:cubicBezTo>
                  <a:cubicBezTo>
                    <a:pt x="4610" y="719"/>
                    <a:pt x="4569" y="764"/>
                    <a:pt x="4542" y="764"/>
                  </a:cubicBezTo>
                  <a:cubicBezTo>
                    <a:pt x="4532" y="764"/>
                    <a:pt x="4525" y="759"/>
                    <a:pt x="4519" y="747"/>
                  </a:cubicBezTo>
                  <a:cubicBezTo>
                    <a:pt x="4477" y="663"/>
                    <a:pt x="4692" y="370"/>
                    <a:pt x="4609" y="349"/>
                  </a:cubicBezTo>
                  <a:cubicBezTo>
                    <a:pt x="4606" y="347"/>
                    <a:pt x="4602" y="347"/>
                    <a:pt x="4596" y="347"/>
                  </a:cubicBezTo>
                  <a:cubicBezTo>
                    <a:pt x="4538" y="347"/>
                    <a:pt x="4348" y="431"/>
                    <a:pt x="4362" y="590"/>
                  </a:cubicBezTo>
                  <a:cubicBezTo>
                    <a:pt x="4373" y="726"/>
                    <a:pt x="4378" y="763"/>
                    <a:pt x="4304" y="894"/>
                  </a:cubicBezTo>
                  <a:cubicBezTo>
                    <a:pt x="4277" y="940"/>
                    <a:pt x="4247" y="978"/>
                    <a:pt x="4226" y="978"/>
                  </a:cubicBezTo>
                  <a:cubicBezTo>
                    <a:pt x="4212" y="978"/>
                    <a:pt x="4202" y="960"/>
                    <a:pt x="4200" y="915"/>
                  </a:cubicBezTo>
                  <a:cubicBezTo>
                    <a:pt x="4184" y="747"/>
                    <a:pt x="4352" y="270"/>
                    <a:pt x="4341" y="239"/>
                  </a:cubicBezTo>
                  <a:cubicBezTo>
                    <a:pt x="4328" y="215"/>
                    <a:pt x="4310" y="204"/>
                    <a:pt x="4290" y="204"/>
                  </a:cubicBezTo>
                  <a:cubicBezTo>
                    <a:pt x="4261" y="204"/>
                    <a:pt x="4230" y="226"/>
                    <a:pt x="4205" y="260"/>
                  </a:cubicBezTo>
                  <a:cubicBezTo>
                    <a:pt x="4147" y="338"/>
                    <a:pt x="4158" y="475"/>
                    <a:pt x="4110" y="553"/>
                  </a:cubicBezTo>
                  <a:cubicBezTo>
                    <a:pt x="4100" y="572"/>
                    <a:pt x="4092" y="580"/>
                    <a:pt x="4085" y="580"/>
                  </a:cubicBezTo>
                  <a:cubicBezTo>
                    <a:pt x="4045" y="580"/>
                    <a:pt x="4090" y="236"/>
                    <a:pt x="4049" y="236"/>
                  </a:cubicBezTo>
                  <a:cubicBezTo>
                    <a:pt x="4044" y="236"/>
                    <a:pt x="4039" y="240"/>
                    <a:pt x="4032" y="249"/>
                  </a:cubicBezTo>
                  <a:cubicBezTo>
                    <a:pt x="3948" y="354"/>
                    <a:pt x="3922" y="532"/>
                    <a:pt x="3901" y="726"/>
                  </a:cubicBezTo>
                  <a:cubicBezTo>
                    <a:pt x="3911" y="590"/>
                    <a:pt x="3943" y="406"/>
                    <a:pt x="3927" y="281"/>
                  </a:cubicBezTo>
                  <a:cubicBezTo>
                    <a:pt x="3909" y="161"/>
                    <a:pt x="3851" y="1"/>
                    <a:pt x="3788" y="1"/>
                  </a:cubicBezTo>
                  <a:close/>
                  <a:moveTo>
                    <a:pt x="3765" y="6742"/>
                  </a:moveTo>
                  <a:cubicBezTo>
                    <a:pt x="3746" y="6742"/>
                    <a:pt x="3716" y="6760"/>
                    <a:pt x="3670" y="6808"/>
                  </a:cubicBezTo>
                  <a:cubicBezTo>
                    <a:pt x="3640" y="6838"/>
                    <a:pt x="3624" y="6848"/>
                    <a:pt x="3613" y="6848"/>
                  </a:cubicBezTo>
                  <a:cubicBezTo>
                    <a:pt x="3597" y="6848"/>
                    <a:pt x="3593" y="6826"/>
                    <a:pt x="3581" y="6813"/>
                  </a:cubicBezTo>
                  <a:cubicBezTo>
                    <a:pt x="3579" y="6812"/>
                    <a:pt x="3576" y="6811"/>
                    <a:pt x="3573" y="6811"/>
                  </a:cubicBezTo>
                  <a:cubicBezTo>
                    <a:pt x="3546" y="6811"/>
                    <a:pt x="3503" y="6871"/>
                    <a:pt x="3474" y="6871"/>
                  </a:cubicBezTo>
                  <a:cubicBezTo>
                    <a:pt x="3473" y="6871"/>
                    <a:pt x="3472" y="6871"/>
                    <a:pt x="3471" y="6871"/>
                  </a:cubicBezTo>
                  <a:cubicBezTo>
                    <a:pt x="3418" y="6866"/>
                    <a:pt x="3434" y="6803"/>
                    <a:pt x="3403" y="6771"/>
                  </a:cubicBezTo>
                  <a:cubicBezTo>
                    <a:pt x="3401" y="6770"/>
                    <a:pt x="3399" y="6769"/>
                    <a:pt x="3396" y="6769"/>
                  </a:cubicBezTo>
                  <a:cubicBezTo>
                    <a:pt x="3335" y="6769"/>
                    <a:pt x="2955" y="7081"/>
                    <a:pt x="2926" y="7180"/>
                  </a:cubicBezTo>
                  <a:lnTo>
                    <a:pt x="2994" y="7186"/>
                  </a:lnTo>
                  <a:cubicBezTo>
                    <a:pt x="3004" y="7233"/>
                    <a:pt x="2999" y="7285"/>
                    <a:pt x="2978" y="7332"/>
                  </a:cubicBezTo>
                  <a:cubicBezTo>
                    <a:pt x="2962" y="7448"/>
                    <a:pt x="2978" y="7537"/>
                    <a:pt x="3041" y="7558"/>
                  </a:cubicBezTo>
                  <a:cubicBezTo>
                    <a:pt x="3042" y="7558"/>
                    <a:pt x="3043" y="7558"/>
                    <a:pt x="3044" y="7558"/>
                  </a:cubicBezTo>
                  <a:cubicBezTo>
                    <a:pt x="3094" y="7558"/>
                    <a:pt x="3247" y="7301"/>
                    <a:pt x="3324" y="7301"/>
                  </a:cubicBezTo>
                  <a:cubicBezTo>
                    <a:pt x="3376" y="7301"/>
                    <a:pt x="3361" y="7369"/>
                    <a:pt x="3324" y="7464"/>
                  </a:cubicBezTo>
                  <a:cubicBezTo>
                    <a:pt x="3251" y="7553"/>
                    <a:pt x="3245" y="7568"/>
                    <a:pt x="3266" y="7589"/>
                  </a:cubicBezTo>
                  <a:cubicBezTo>
                    <a:pt x="3278" y="7599"/>
                    <a:pt x="3285" y="7605"/>
                    <a:pt x="3292" y="7605"/>
                  </a:cubicBezTo>
                  <a:cubicBezTo>
                    <a:pt x="3310" y="7605"/>
                    <a:pt x="3325" y="7566"/>
                    <a:pt x="3413" y="7474"/>
                  </a:cubicBezTo>
                  <a:cubicBezTo>
                    <a:pt x="3439" y="7445"/>
                    <a:pt x="3469" y="7428"/>
                    <a:pt x="3487" y="7428"/>
                  </a:cubicBezTo>
                  <a:cubicBezTo>
                    <a:pt x="3502" y="7428"/>
                    <a:pt x="3509" y="7440"/>
                    <a:pt x="3497" y="7469"/>
                  </a:cubicBezTo>
                  <a:cubicBezTo>
                    <a:pt x="3445" y="7600"/>
                    <a:pt x="3245" y="7736"/>
                    <a:pt x="3303" y="7794"/>
                  </a:cubicBezTo>
                  <a:cubicBezTo>
                    <a:pt x="3306" y="7797"/>
                    <a:pt x="3311" y="7798"/>
                    <a:pt x="3317" y="7798"/>
                  </a:cubicBezTo>
                  <a:cubicBezTo>
                    <a:pt x="3359" y="7798"/>
                    <a:pt x="3467" y="7743"/>
                    <a:pt x="3539" y="7652"/>
                  </a:cubicBezTo>
                  <a:cubicBezTo>
                    <a:pt x="3542" y="7651"/>
                    <a:pt x="3544" y="7650"/>
                    <a:pt x="3546" y="7650"/>
                  </a:cubicBezTo>
                  <a:cubicBezTo>
                    <a:pt x="3561" y="7650"/>
                    <a:pt x="3568" y="7679"/>
                    <a:pt x="3586" y="7684"/>
                  </a:cubicBezTo>
                  <a:cubicBezTo>
                    <a:pt x="3603" y="7684"/>
                    <a:pt x="3775" y="7632"/>
                    <a:pt x="3831" y="7632"/>
                  </a:cubicBezTo>
                  <a:cubicBezTo>
                    <a:pt x="3845" y="7632"/>
                    <a:pt x="3851" y="7635"/>
                    <a:pt x="3848" y="7642"/>
                  </a:cubicBezTo>
                  <a:cubicBezTo>
                    <a:pt x="3808" y="7738"/>
                    <a:pt x="3593" y="7853"/>
                    <a:pt x="3530" y="7917"/>
                  </a:cubicBezTo>
                  <a:lnTo>
                    <a:pt x="3530" y="7917"/>
                  </a:lnTo>
                  <a:cubicBezTo>
                    <a:pt x="3600" y="7850"/>
                    <a:pt x="3788" y="7897"/>
                    <a:pt x="3854" y="7857"/>
                  </a:cubicBezTo>
                  <a:cubicBezTo>
                    <a:pt x="3882" y="7836"/>
                    <a:pt x="3902" y="7827"/>
                    <a:pt x="3913" y="7827"/>
                  </a:cubicBezTo>
                  <a:cubicBezTo>
                    <a:pt x="3940" y="7827"/>
                    <a:pt x="3927" y="7878"/>
                    <a:pt x="3890" y="7962"/>
                  </a:cubicBezTo>
                  <a:cubicBezTo>
                    <a:pt x="3860" y="8033"/>
                    <a:pt x="3858" y="8053"/>
                    <a:pt x="3870" y="8053"/>
                  </a:cubicBezTo>
                  <a:cubicBezTo>
                    <a:pt x="3886" y="8053"/>
                    <a:pt x="3927" y="8012"/>
                    <a:pt x="3947" y="8012"/>
                  </a:cubicBezTo>
                  <a:cubicBezTo>
                    <a:pt x="3949" y="8012"/>
                    <a:pt x="3951" y="8013"/>
                    <a:pt x="3953" y="8014"/>
                  </a:cubicBezTo>
                  <a:cubicBezTo>
                    <a:pt x="3979" y="8035"/>
                    <a:pt x="4000" y="8035"/>
                    <a:pt x="3964" y="8124"/>
                  </a:cubicBezTo>
                  <a:cubicBezTo>
                    <a:pt x="3948" y="8156"/>
                    <a:pt x="3953" y="8171"/>
                    <a:pt x="3964" y="8171"/>
                  </a:cubicBezTo>
                  <a:cubicBezTo>
                    <a:pt x="4000" y="8171"/>
                    <a:pt x="4095" y="8077"/>
                    <a:pt x="4131" y="7998"/>
                  </a:cubicBezTo>
                  <a:cubicBezTo>
                    <a:pt x="4161" y="7936"/>
                    <a:pt x="4233" y="7847"/>
                    <a:pt x="4256" y="7847"/>
                  </a:cubicBezTo>
                  <a:cubicBezTo>
                    <a:pt x="4262" y="7847"/>
                    <a:pt x="4265" y="7853"/>
                    <a:pt x="4263" y="7867"/>
                  </a:cubicBezTo>
                  <a:cubicBezTo>
                    <a:pt x="4252" y="7941"/>
                    <a:pt x="4163" y="8067"/>
                    <a:pt x="4158" y="8129"/>
                  </a:cubicBezTo>
                  <a:cubicBezTo>
                    <a:pt x="4155" y="8160"/>
                    <a:pt x="4170" y="8170"/>
                    <a:pt x="4192" y="8170"/>
                  </a:cubicBezTo>
                  <a:cubicBezTo>
                    <a:pt x="4219" y="8170"/>
                    <a:pt x="4257" y="8154"/>
                    <a:pt x="4289" y="8140"/>
                  </a:cubicBezTo>
                  <a:cubicBezTo>
                    <a:pt x="4320" y="8161"/>
                    <a:pt x="4331" y="8203"/>
                    <a:pt x="4315" y="8240"/>
                  </a:cubicBezTo>
                  <a:cubicBezTo>
                    <a:pt x="4299" y="8261"/>
                    <a:pt x="4294" y="8287"/>
                    <a:pt x="4289" y="8313"/>
                  </a:cubicBezTo>
                  <a:cubicBezTo>
                    <a:pt x="4294" y="8317"/>
                    <a:pt x="4299" y="8319"/>
                    <a:pt x="4305" y="8319"/>
                  </a:cubicBezTo>
                  <a:cubicBezTo>
                    <a:pt x="4338" y="8319"/>
                    <a:pt x="4383" y="8263"/>
                    <a:pt x="4418" y="8263"/>
                  </a:cubicBezTo>
                  <a:cubicBezTo>
                    <a:pt x="4422" y="8263"/>
                    <a:pt x="4426" y="8264"/>
                    <a:pt x="4430" y="8266"/>
                  </a:cubicBezTo>
                  <a:cubicBezTo>
                    <a:pt x="4457" y="8281"/>
                    <a:pt x="4436" y="8344"/>
                    <a:pt x="4446" y="8376"/>
                  </a:cubicBezTo>
                  <a:cubicBezTo>
                    <a:pt x="4464" y="8421"/>
                    <a:pt x="4501" y="8449"/>
                    <a:pt x="4555" y="8449"/>
                  </a:cubicBezTo>
                  <a:cubicBezTo>
                    <a:pt x="4596" y="8449"/>
                    <a:pt x="4647" y="8433"/>
                    <a:pt x="4708" y="8397"/>
                  </a:cubicBezTo>
                  <a:cubicBezTo>
                    <a:pt x="4747" y="8375"/>
                    <a:pt x="4773" y="8360"/>
                    <a:pt x="4784" y="8360"/>
                  </a:cubicBezTo>
                  <a:cubicBezTo>
                    <a:pt x="4801" y="8360"/>
                    <a:pt x="4778" y="8397"/>
                    <a:pt x="4698" y="8496"/>
                  </a:cubicBezTo>
                  <a:cubicBezTo>
                    <a:pt x="4593" y="8570"/>
                    <a:pt x="4624" y="8607"/>
                    <a:pt x="4645" y="8628"/>
                  </a:cubicBezTo>
                  <a:cubicBezTo>
                    <a:pt x="4663" y="8645"/>
                    <a:pt x="4687" y="8680"/>
                    <a:pt x="4730" y="8680"/>
                  </a:cubicBezTo>
                  <a:cubicBezTo>
                    <a:pt x="4740" y="8680"/>
                    <a:pt x="4750" y="8678"/>
                    <a:pt x="4761" y="8675"/>
                  </a:cubicBezTo>
                  <a:cubicBezTo>
                    <a:pt x="4792" y="8664"/>
                    <a:pt x="4844" y="8626"/>
                    <a:pt x="4871" y="8626"/>
                  </a:cubicBezTo>
                  <a:cubicBezTo>
                    <a:pt x="4885" y="8626"/>
                    <a:pt x="4892" y="8636"/>
                    <a:pt x="4886" y="8664"/>
                  </a:cubicBezTo>
                  <a:cubicBezTo>
                    <a:pt x="4768" y="8816"/>
                    <a:pt x="4847" y="8843"/>
                    <a:pt x="4898" y="8843"/>
                  </a:cubicBezTo>
                  <a:cubicBezTo>
                    <a:pt x="4903" y="8843"/>
                    <a:pt x="4908" y="8843"/>
                    <a:pt x="4913" y="8843"/>
                  </a:cubicBezTo>
                  <a:cubicBezTo>
                    <a:pt x="4953" y="8838"/>
                    <a:pt x="5132" y="8675"/>
                    <a:pt x="5159" y="8675"/>
                  </a:cubicBezTo>
                  <a:cubicBezTo>
                    <a:pt x="5164" y="8675"/>
                    <a:pt x="5164" y="8680"/>
                    <a:pt x="5159" y="8690"/>
                  </a:cubicBezTo>
                  <a:cubicBezTo>
                    <a:pt x="5070" y="8858"/>
                    <a:pt x="5028" y="8921"/>
                    <a:pt x="5065" y="8984"/>
                  </a:cubicBezTo>
                  <a:cubicBezTo>
                    <a:pt x="5117" y="9068"/>
                    <a:pt x="5201" y="9131"/>
                    <a:pt x="5301" y="9157"/>
                  </a:cubicBezTo>
                  <a:cubicBezTo>
                    <a:pt x="5330" y="9161"/>
                    <a:pt x="5360" y="9165"/>
                    <a:pt x="5390" y="9165"/>
                  </a:cubicBezTo>
                  <a:cubicBezTo>
                    <a:pt x="5402" y="9165"/>
                    <a:pt x="5414" y="9164"/>
                    <a:pt x="5426" y="9162"/>
                  </a:cubicBezTo>
                  <a:cubicBezTo>
                    <a:pt x="5451" y="9162"/>
                    <a:pt x="5516" y="9104"/>
                    <a:pt x="5538" y="9104"/>
                  </a:cubicBezTo>
                  <a:cubicBezTo>
                    <a:pt x="5539" y="9104"/>
                    <a:pt x="5541" y="9104"/>
                    <a:pt x="5542" y="9105"/>
                  </a:cubicBezTo>
                  <a:cubicBezTo>
                    <a:pt x="5558" y="9120"/>
                    <a:pt x="5463" y="9283"/>
                    <a:pt x="5447" y="9341"/>
                  </a:cubicBezTo>
                  <a:cubicBezTo>
                    <a:pt x="5426" y="9393"/>
                    <a:pt x="5426" y="9451"/>
                    <a:pt x="5442" y="9503"/>
                  </a:cubicBezTo>
                  <a:cubicBezTo>
                    <a:pt x="5448" y="9520"/>
                    <a:pt x="5459" y="9531"/>
                    <a:pt x="5475" y="9531"/>
                  </a:cubicBezTo>
                  <a:cubicBezTo>
                    <a:pt x="5504" y="9531"/>
                    <a:pt x="5551" y="9499"/>
                    <a:pt x="5620" y="9409"/>
                  </a:cubicBezTo>
                  <a:lnTo>
                    <a:pt x="5620" y="9409"/>
                  </a:lnTo>
                  <a:cubicBezTo>
                    <a:pt x="5594" y="9443"/>
                    <a:pt x="5598" y="9455"/>
                    <a:pt x="5616" y="9455"/>
                  </a:cubicBezTo>
                  <a:cubicBezTo>
                    <a:pt x="5656" y="9455"/>
                    <a:pt x="5768" y="9397"/>
                    <a:pt x="5793" y="9393"/>
                  </a:cubicBezTo>
                  <a:cubicBezTo>
                    <a:pt x="5794" y="9393"/>
                    <a:pt x="5794" y="9393"/>
                    <a:pt x="5794" y="9393"/>
                  </a:cubicBezTo>
                  <a:lnTo>
                    <a:pt x="5794" y="9393"/>
                  </a:lnTo>
                  <a:cubicBezTo>
                    <a:pt x="5812" y="9393"/>
                    <a:pt x="5720" y="9593"/>
                    <a:pt x="5720" y="9634"/>
                  </a:cubicBezTo>
                  <a:cubicBezTo>
                    <a:pt x="5725" y="9680"/>
                    <a:pt x="5741" y="9726"/>
                    <a:pt x="5784" y="9726"/>
                  </a:cubicBezTo>
                  <a:cubicBezTo>
                    <a:pt x="5790" y="9726"/>
                    <a:pt x="5797" y="9725"/>
                    <a:pt x="5804" y="9723"/>
                  </a:cubicBezTo>
                  <a:cubicBezTo>
                    <a:pt x="5867" y="9713"/>
                    <a:pt x="5956" y="9566"/>
                    <a:pt x="6024" y="9482"/>
                  </a:cubicBezTo>
                  <a:cubicBezTo>
                    <a:pt x="6035" y="9493"/>
                    <a:pt x="6077" y="9503"/>
                    <a:pt x="6077" y="9529"/>
                  </a:cubicBezTo>
                  <a:lnTo>
                    <a:pt x="6008" y="9624"/>
                  </a:lnTo>
                  <a:cubicBezTo>
                    <a:pt x="5993" y="9660"/>
                    <a:pt x="6035" y="9666"/>
                    <a:pt x="6045" y="9676"/>
                  </a:cubicBezTo>
                  <a:cubicBezTo>
                    <a:pt x="6019" y="9713"/>
                    <a:pt x="6003" y="9760"/>
                    <a:pt x="5993" y="9807"/>
                  </a:cubicBezTo>
                  <a:cubicBezTo>
                    <a:pt x="5993" y="9833"/>
                    <a:pt x="6014" y="9854"/>
                    <a:pt x="6040" y="9860"/>
                  </a:cubicBezTo>
                  <a:cubicBezTo>
                    <a:pt x="6049" y="9862"/>
                    <a:pt x="6058" y="9863"/>
                    <a:pt x="6067" y="9863"/>
                  </a:cubicBezTo>
                  <a:cubicBezTo>
                    <a:pt x="6141" y="9863"/>
                    <a:pt x="6232" y="9795"/>
                    <a:pt x="6344" y="9739"/>
                  </a:cubicBezTo>
                  <a:cubicBezTo>
                    <a:pt x="6380" y="9722"/>
                    <a:pt x="6402" y="9714"/>
                    <a:pt x="6413" y="9714"/>
                  </a:cubicBezTo>
                  <a:cubicBezTo>
                    <a:pt x="6453" y="9714"/>
                    <a:pt x="6358" y="9811"/>
                    <a:pt x="6260" y="9933"/>
                  </a:cubicBezTo>
                  <a:cubicBezTo>
                    <a:pt x="6283" y="9905"/>
                    <a:pt x="6296" y="9897"/>
                    <a:pt x="6305" y="9897"/>
                  </a:cubicBezTo>
                  <a:cubicBezTo>
                    <a:pt x="6317" y="9897"/>
                    <a:pt x="6322" y="9912"/>
                    <a:pt x="6337" y="9912"/>
                  </a:cubicBezTo>
                  <a:cubicBezTo>
                    <a:pt x="6346" y="9912"/>
                    <a:pt x="6357" y="9907"/>
                    <a:pt x="6375" y="9891"/>
                  </a:cubicBezTo>
                  <a:lnTo>
                    <a:pt x="6496" y="9760"/>
                  </a:lnTo>
                  <a:lnTo>
                    <a:pt x="6496" y="9760"/>
                  </a:lnTo>
                  <a:cubicBezTo>
                    <a:pt x="6517" y="9781"/>
                    <a:pt x="6391" y="9933"/>
                    <a:pt x="6412" y="9954"/>
                  </a:cubicBezTo>
                  <a:cubicBezTo>
                    <a:pt x="6414" y="9955"/>
                    <a:pt x="6415" y="9956"/>
                    <a:pt x="6418" y="9956"/>
                  </a:cubicBezTo>
                  <a:cubicBezTo>
                    <a:pt x="6450" y="9956"/>
                    <a:pt x="6568" y="9859"/>
                    <a:pt x="6622" y="9849"/>
                  </a:cubicBezTo>
                  <a:cubicBezTo>
                    <a:pt x="6629" y="9848"/>
                    <a:pt x="6634" y="9847"/>
                    <a:pt x="6638" y="9847"/>
                  </a:cubicBezTo>
                  <a:cubicBezTo>
                    <a:pt x="6688" y="9847"/>
                    <a:pt x="6586" y="9926"/>
                    <a:pt x="6538" y="9959"/>
                  </a:cubicBezTo>
                  <a:cubicBezTo>
                    <a:pt x="6455" y="10011"/>
                    <a:pt x="6316" y="10195"/>
                    <a:pt x="6378" y="10195"/>
                  </a:cubicBezTo>
                  <a:cubicBezTo>
                    <a:pt x="6379" y="10195"/>
                    <a:pt x="6380" y="10195"/>
                    <a:pt x="6381" y="10195"/>
                  </a:cubicBezTo>
                  <a:cubicBezTo>
                    <a:pt x="6449" y="10190"/>
                    <a:pt x="6575" y="10111"/>
                    <a:pt x="6701" y="9959"/>
                  </a:cubicBezTo>
                  <a:lnTo>
                    <a:pt x="6701" y="9959"/>
                  </a:lnTo>
                  <a:cubicBezTo>
                    <a:pt x="6402" y="10337"/>
                    <a:pt x="6942" y="10174"/>
                    <a:pt x="6727" y="10442"/>
                  </a:cubicBezTo>
                  <a:cubicBezTo>
                    <a:pt x="6692" y="10523"/>
                    <a:pt x="6701" y="10548"/>
                    <a:pt x="6729" y="10548"/>
                  </a:cubicBezTo>
                  <a:cubicBezTo>
                    <a:pt x="6775" y="10548"/>
                    <a:pt x="6872" y="10483"/>
                    <a:pt x="6922" y="10483"/>
                  </a:cubicBezTo>
                  <a:cubicBezTo>
                    <a:pt x="6925" y="10483"/>
                    <a:pt x="6928" y="10483"/>
                    <a:pt x="6931" y="10484"/>
                  </a:cubicBezTo>
                  <a:cubicBezTo>
                    <a:pt x="6984" y="10499"/>
                    <a:pt x="7031" y="10526"/>
                    <a:pt x="7062" y="10562"/>
                  </a:cubicBezTo>
                  <a:cubicBezTo>
                    <a:pt x="7082" y="10576"/>
                    <a:pt x="7108" y="10580"/>
                    <a:pt x="7137" y="10580"/>
                  </a:cubicBezTo>
                  <a:cubicBezTo>
                    <a:pt x="7166" y="10580"/>
                    <a:pt x="7197" y="10576"/>
                    <a:pt x="7225" y="10576"/>
                  </a:cubicBezTo>
                  <a:cubicBezTo>
                    <a:pt x="7253" y="10576"/>
                    <a:pt x="7277" y="10580"/>
                    <a:pt x="7293" y="10594"/>
                  </a:cubicBezTo>
                  <a:cubicBezTo>
                    <a:pt x="7340" y="10636"/>
                    <a:pt x="7256" y="10740"/>
                    <a:pt x="7309" y="10782"/>
                  </a:cubicBezTo>
                  <a:cubicBezTo>
                    <a:pt x="7321" y="10789"/>
                    <a:pt x="7336" y="10802"/>
                    <a:pt x="7359" y="10802"/>
                  </a:cubicBezTo>
                  <a:cubicBezTo>
                    <a:pt x="7374" y="10802"/>
                    <a:pt x="7393" y="10796"/>
                    <a:pt x="7419" y="10777"/>
                  </a:cubicBezTo>
                  <a:cubicBezTo>
                    <a:pt x="7448" y="10753"/>
                    <a:pt x="7503" y="10676"/>
                    <a:pt x="7520" y="10676"/>
                  </a:cubicBezTo>
                  <a:cubicBezTo>
                    <a:pt x="7522" y="10676"/>
                    <a:pt x="7523" y="10676"/>
                    <a:pt x="7524" y="10678"/>
                  </a:cubicBezTo>
                  <a:cubicBezTo>
                    <a:pt x="7555" y="10720"/>
                    <a:pt x="7393" y="10929"/>
                    <a:pt x="7314" y="11029"/>
                  </a:cubicBezTo>
                  <a:cubicBezTo>
                    <a:pt x="7349" y="10985"/>
                    <a:pt x="7388" y="10967"/>
                    <a:pt x="7427" y="10967"/>
                  </a:cubicBezTo>
                  <a:cubicBezTo>
                    <a:pt x="7573" y="10967"/>
                    <a:pt x="7731" y="11202"/>
                    <a:pt x="7760" y="11239"/>
                  </a:cubicBezTo>
                  <a:cubicBezTo>
                    <a:pt x="7791" y="11291"/>
                    <a:pt x="7775" y="11422"/>
                    <a:pt x="7823" y="11448"/>
                  </a:cubicBezTo>
                  <a:cubicBezTo>
                    <a:pt x="7849" y="11456"/>
                    <a:pt x="7875" y="11459"/>
                    <a:pt x="7902" y="11459"/>
                  </a:cubicBezTo>
                  <a:cubicBezTo>
                    <a:pt x="7950" y="11459"/>
                    <a:pt x="7999" y="11448"/>
                    <a:pt x="8043" y="11427"/>
                  </a:cubicBezTo>
                  <a:cubicBezTo>
                    <a:pt x="8069" y="11417"/>
                    <a:pt x="8305" y="11218"/>
                    <a:pt x="8284" y="11197"/>
                  </a:cubicBezTo>
                  <a:lnTo>
                    <a:pt x="8284" y="11197"/>
                  </a:lnTo>
                  <a:cubicBezTo>
                    <a:pt x="8313" y="11221"/>
                    <a:pt x="8093" y="11466"/>
                    <a:pt x="8149" y="11466"/>
                  </a:cubicBezTo>
                  <a:cubicBezTo>
                    <a:pt x="8155" y="11466"/>
                    <a:pt x="8163" y="11464"/>
                    <a:pt x="8174" y="11459"/>
                  </a:cubicBezTo>
                  <a:cubicBezTo>
                    <a:pt x="8187" y="11455"/>
                    <a:pt x="8299" y="11382"/>
                    <a:pt x="8330" y="11382"/>
                  </a:cubicBezTo>
                  <a:cubicBezTo>
                    <a:pt x="8337" y="11382"/>
                    <a:pt x="8340" y="11386"/>
                    <a:pt x="8336" y="11396"/>
                  </a:cubicBezTo>
                  <a:cubicBezTo>
                    <a:pt x="8326" y="11422"/>
                    <a:pt x="8090" y="11632"/>
                    <a:pt x="8137" y="11632"/>
                  </a:cubicBezTo>
                  <a:cubicBezTo>
                    <a:pt x="8195" y="11632"/>
                    <a:pt x="8331" y="11600"/>
                    <a:pt x="8457" y="11433"/>
                  </a:cubicBezTo>
                  <a:lnTo>
                    <a:pt x="8457" y="11433"/>
                  </a:lnTo>
                  <a:cubicBezTo>
                    <a:pt x="8499" y="11433"/>
                    <a:pt x="8384" y="11632"/>
                    <a:pt x="8352" y="11689"/>
                  </a:cubicBezTo>
                  <a:cubicBezTo>
                    <a:pt x="8352" y="11699"/>
                    <a:pt x="8315" y="11870"/>
                    <a:pt x="8336" y="11870"/>
                  </a:cubicBezTo>
                  <a:cubicBezTo>
                    <a:pt x="8338" y="11870"/>
                    <a:pt x="8340" y="11869"/>
                    <a:pt x="8342" y="11868"/>
                  </a:cubicBezTo>
                  <a:cubicBezTo>
                    <a:pt x="8411" y="11804"/>
                    <a:pt x="8522" y="11651"/>
                    <a:pt x="8578" y="11651"/>
                  </a:cubicBezTo>
                  <a:cubicBezTo>
                    <a:pt x="8582" y="11651"/>
                    <a:pt x="8585" y="11652"/>
                    <a:pt x="8588" y="11653"/>
                  </a:cubicBezTo>
                  <a:cubicBezTo>
                    <a:pt x="8624" y="11663"/>
                    <a:pt x="8590" y="11747"/>
                    <a:pt x="8641" y="11747"/>
                  </a:cubicBezTo>
                  <a:cubicBezTo>
                    <a:pt x="8642" y="11747"/>
                    <a:pt x="8644" y="11747"/>
                    <a:pt x="8646" y="11747"/>
                  </a:cubicBezTo>
                  <a:cubicBezTo>
                    <a:pt x="8688" y="11747"/>
                    <a:pt x="8731" y="11709"/>
                    <a:pt x="8763" y="11709"/>
                  </a:cubicBezTo>
                  <a:cubicBezTo>
                    <a:pt x="8770" y="11709"/>
                    <a:pt x="8776" y="11711"/>
                    <a:pt x="8782" y="11716"/>
                  </a:cubicBezTo>
                  <a:cubicBezTo>
                    <a:pt x="8813" y="11747"/>
                    <a:pt x="8730" y="11889"/>
                    <a:pt x="8756" y="11946"/>
                  </a:cubicBezTo>
                  <a:cubicBezTo>
                    <a:pt x="8760" y="11963"/>
                    <a:pt x="8773" y="11974"/>
                    <a:pt x="8793" y="11974"/>
                  </a:cubicBezTo>
                  <a:cubicBezTo>
                    <a:pt x="8826" y="11974"/>
                    <a:pt x="8877" y="11946"/>
                    <a:pt x="8945" y="11863"/>
                  </a:cubicBezTo>
                  <a:lnTo>
                    <a:pt x="8945" y="11863"/>
                  </a:lnTo>
                  <a:cubicBezTo>
                    <a:pt x="8930" y="11891"/>
                    <a:pt x="8861" y="12085"/>
                    <a:pt x="8874" y="12085"/>
                  </a:cubicBezTo>
                  <a:cubicBezTo>
                    <a:pt x="8876" y="12085"/>
                    <a:pt x="8878" y="12083"/>
                    <a:pt x="8882" y="12077"/>
                  </a:cubicBezTo>
                  <a:cubicBezTo>
                    <a:pt x="8923" y="12022"/>
                    <a:pt x="9010" y="11848"/>
                    <a:pt x="9055" y="11848"/>
                  </a:cubicBezTo>
                  <a:cubicBezTo>
                    <a:pt x="9061" y="11848"/>
                    <a:pt x="9066" y="11851"/>
                    <a:pt x="9070" y="11857"/>
                  </a:cubicBezTo>
                  <a:cubicBezTo>
                    <a:pt x="9086" y="11883"/>
                    <a:pt x="9039" y="11967"/>
                    <a:pt x="9039" y="12015"/>
                  </a:cubicBezTo>
                  <a:cubicBezTo>
                    <a:pt x="9036" y="12073"/>
                    <a:pt x="9061" y="12128"/>
                    <a:pt x="9116" y="12128"/>
                  </a:cubicBezTo>
                  <a:cubicBezTo>
                    <a:pt x="9149" y="12128"/>
                    <a:pt x="9193" y="12108"/>
                    <a:pt x="9249" y="12057"/>
                  </a:cubicBezTo>
                  <a:lnTo>
                    <a:pt x="9249" y="12057"/>
                  </a:lnTo>
                  <a:cubicBezTo>
                    <a:pt x="9175" y="12146"/>
                    <a:pt x="9133" y="12256"/>
                    <a:pt x="9133" y="12371"/>
                  </a:cubicBezTo>
                  <a:cubicBezTo>
                    <a:pt x="9185" y="12304"/>
                    <a:pt x="9211" y="12284"/>
                    <a:pt x="9228" y="12284"/>
                  </a:cubicBezTo>
                  <a:cubicBezTo>
                    <a:pt x="9246" y="12284"/>
                    <a:pt x="9254" y="12305"/>
                    <a:pt x="9270" y="12319"/>
                  </a:cubicBezTo>
                  <a:cubicBezTo>
                    <a:pt x="9279" y="12328"/>
                    <a:pt x="9283" y="12335"/>
                    <a:pt x="9287" y="12335"/>
                  </a:cubicBezTo>
                  <a:cubicBezTo>
                    <a:pt x="9294" y="12335"/>
                    <a:pt x="9304" y="12317"/>
                    <a:pt x="9354" y="12271"/>
                  </a:cubicBezTo>
                  <a:cubicBezTo>
                    <a:pt x="9374" y="12252"/>
                    <a:pt x="9388" y="12244"/>
                    <a:pt x="9399" y="12244"/>
                  </a:cubicBezTo>
                  <a:cubicBezTo>
                    <a:pt x="9448" y="12244"/>
                    <a:pt x="9404" y="12423"/>
                    <a:pt x="9422" y="12444"/>
                  </a:cubicBezTo>
                  <a:cubicBezTo>
                    <a:pt x="9424" y="12449"/>
                    <a:pt x="9428" y="12452"/>
                    <a:pt x="9432" y="12452"/>
                  </a:cubicBezTo>
                  <a:cubicBezTo>
                    <a:pt x="9456" y="12452"/>
                    <a:pt x="9503" y="12397"/>
                    <a:pt x="9534" y="12397"/>
                  </a:cubicBezTo>
                  <a:cubicBezTo>
                    <a:pt x="9535" y="12397"/>
                    <a:pt x="9536" y="12397"/>
                    <a:pt x="9537" y="12397"/>
                  </a:cubicBezTo>
                  <a:cubicBezTo>
                    <a:pt x="9584" y="12408"/>
                    <a:pt x="9610" y="12444"/>
                    <a:pt x="9647" y="12476"/>
                  </a:cubicBezTo>
                  <a:cubicBezTo>
                    <a:pt x="9668" y="12494"/>
                    <a:pt x="9690" y="12505"/>
                    <a:pt x="9717" y="12505"/>
                  </a:cubicBezTo>
                  <a:cubicBezTo>
                    <a:pt x="9754" y="12505"/>
                    <a:pt x="9801" y="12483"/>
                    <a:pt x="9874" y="12424"/>
                  </a:cubicBezTo>
                  <a:lnTo>
                    <a:pt x="9874" y="12424"/>
                  </a:lnTo>
                  <a:cubicBezTo>
                    <a:pt x="9825" y="12472"/>
                    <a:pt x="9780" y="12523"/>
                    <a:pt x="9736" y="12576"/>
                  </a:cubicBezTo>
                  <a:cubicBezTo>
                    <a:pt x="9709" y="12616"/>
                    <a:pt x="9710" y="12631"/>
                    <a:pt x="9724" y="12631"/>
                  </a:cubicBezTo>
                  <a:cubicBezTo>
                    <a:pt x="9746" y="12631"/>
                    <a:pt x="9806" y="12590"/>
                    <a:pt x="9825" y="12570"/>
                  </a:cubicBezTo>
                  <a:cubicBezTo>
                    <a:pt x="9895" y="12514"/>
                    <a:pt x="9937" y="12488"/>
                    <a:pt x="9956" y="12488"/>
                  </a:cubicBezTo>
                  <a:cubicBezTo>
                    <a:pt x="9992" y="12488"/>
                    <a:pt x="9949" y="12579"/>
                    <a:pt x="9857" y="12733"/>
                  </a:cubicBezTo>
                  <a:cubicBezTo>
                    <a:pt x="9842" y="12757"/>
                    <a:pt x="9841" y="12766"/>
                    <a:pt x="9847" y="12766"/>
                  </a:cubicBezTo>
                  <a:cubicBezTo>
                    <a:pt x="9878" y="12766"/>
                    <a:pt x="10076" y="12579"/>
                    <a:pt x="10101" y="12579"/>
                  </a:cubicBezTo>
                  <a:cubicBezTo>
                    <a:pt x="10109" y="12579"/>
                    <a:pt x="10098" y="12600"/>
                    <a:pt x="10056" y="12654"/>
                  </a:cubicBezTo>
                  <a:cubicBezTo>
                    <a:pt x="9979" y="12752"/>
                    <a:pt x="9984" y="12819"/>
                    <a:pt x="10035" y="12819"/>
                  </a:cubicBezTo>
                  <a:cubicBezTo>
                    <a:pt x="10071" y="12819"/>
                    <a:pt x="10132" y="12784"/>
                    <a:pt x="10204" y="12699"/>
                  </a:cubicBezTo>
                  <a:lnTo>
                    <a:pt x="10204" y="12699"/>
                  </a:lnTo>
                  <a:cubicBezTo>
                    <a:pt x="10154" y="12763"/>
                    <a:pt x="10117" y="12835"/>
                    <a:pt x="10098" y="12911"/>
                  </a:cubicBezTo>
                  <a:cubicBezTo>
                    <a:pt x="10095" y="12923"/>
                    <a:pt x="10098" y="12927"/>
                    <a:pt x="10106" y="12927"/>
                  </a:cubicBezTo>
                  <a:cubicBezTo>
                    <a:pt x="10117" y="12927"/>
                    <a:pt x="10137" y="12918"/>
                    <a:pt x="10153" y="12918"/>
                  </a:cubicBezTo>
                  <a:cubicBezTo>
                    <a:pt x="10158" y="12918"/>
                    <a:pt x="10163" y="12919"/>
                    <a:pt x="10166" y="12922"/>
                  </a:cubicBezTo>
                  <a:cubicBezTo>
                    <a:pt x="10192" y="12948"/>
                    <a:pt x="10156" y="13026"/>
                    <a:pt x="10177" y="13063"/>
                  </a:cubicBezTo>
                  <a:cubicBezTo>
                    <a:pt x="10181" y="13071"/>
                    <a:pt x="10188" y="13074"/>
                    <a:pt x="10197" y="13074"/>
                  </a:cubicBezTo>
                  <a:cubicBezTo>
                    <a:pt x="10225" y="13074"/>
                    <a:pt x="10268" y="13047"/>
                    <a:pt x="10293" y="13047"/>
                  </a:cubicBezTo>
                  <a:cubicBezTo>
                    <a:pt x="10299" y="13047"/>
                    <a:pt x="10304" y="13049"/>
                    <a:pt x="10308" y="13053"/>
                  </a:cubicBezTo>
                  <a:cubicBezTo>
                    <a:pt x="10339" y="13079"/>
                    <a:pt x="10365" y="13121"/>
                    <a:pt x="10376" y="13163"/>
                  </a:cubicBezTo>
                  <a:cubicBezTo>
                    <a:pt x="10392" y="13231"/>
                    <a:pt x="10376" y="13325"/>
                    <a:pt x="10455" y="13331"/>
                  </a:cubicBezTo>
                  <a:cubicBezTo>
                    <a:pt x="10490" y="13331"/>
                    <a:pt x="10622" y="13215"/>
                    <a:pt x="10641" y="13215"/>
                  </a:cubicBezTo>
                  <a:cubicBezTo>
                    <a:pt x="10642" y="13215"/>
                    <a:pt x="10643" y="13215"/>
                    <a:pt x="10643" y="13215"/>
                  </a:cubicBezTo>
                  <a:cubicBezTo>
                    <a:pt x="10654" y="13220"/>
                    <a:pt x="10528" y="13409"/>
                    <a:pt x="10517" y="13456"/>
                  </a:cubicBezTo>
                  <a:cubicBezTo>
                    <a:pt x="10514" y="13471"/>
                    <a:pt x="10517" y="13477"/>
                    <a:pt x="10524" y="13477"/>
                  </a:cubicBezTo>
                  <a:cubicBezTo>
                    <a:pt x="10550" y="13477"/>
                    <a:pt x="10633" y="13393"/>
                    <a:pt x="10675" y="13352"/>
                  </a:cubicBezTo>
                  <a:cubicBezTo>
                    <a:pt x="10717" y="13314"/>
                    <a:pt x="10862" y="13133"/>
                    <a:pt x="10892" y="13133"/>
                  </a:cubicBezTo>
                  <a:cubicBezTo>
                    <a:pt x="10900" y="13133"/>
                    <a:pt x="10900" y="13145"/>
                    <a:pt x="10890" y="13173"/>
                  </a:cubicBezTo>
                  <a:cubicBezTo>
                    <a:pt x="10843" y="13289"/>
                    <a:pt x="10748" y="13425"/>
                    <a:pt x="10748" y="13504"/>
                  </a:cubicBezTo>
                  <a:cubicBezTo>
                    <a:pt x="10747" y="13518"/>
                    <a:pt x="10753" y="13525"/>
                    <a:pt x="10762" y="13525"/>
                  </a:cubicBezTo>
                  <a:cubicBezTo>
                    <a:pt x="10806" y="13525"/>
                    <a:pt x="10935" y="13400"/>
                    <a:pt x="10972" y="13400"/>
                  </a:cubicBezTo>
                  <a:cubicBezTo>
                    <a:pt x="10988" y="13400"/>
                    <a:pt x="10987" y="13421"/>
                    <a:pt x="10958" y="13483"/>
                  </a:cubicBezTo>
                  <a:cubicBezTo>
                    <a:pt x="10884" y="13629"/>
                    <a:pt x="11042" y="13640"/>
                    <a:pt x="11089" y="13650"/>
                  </a:cubicBezTo>
                  <a:cubicBezTo>
                    <a:pt x="11096" y="13651"/>
                    <a:pt x="11103" y="13651"/>
                    <a:pt x="11111" y="13651"/>
                  </a:cubicBezTo>
                  <a:cubicBezTo>
                    <a:pt x="11121" y="13651"/>
                    <a:pt x="11131" y="13651"/>
                    <a:pt x="11142" y="13651"/>
                  </a:cubicBezTo>
                  <a:cubicBezTo>
                    <a:pt x="11178" y="13651"/>
                    <a:pt x="11213" y="13656"/>
                    <a:pt x="11220" y="13698"/>
                  </a:cubicBezTo>
                  <a:cubicBezTo>
                    <a:pt x="11220" y="13712"/>
                    <a:pt x="11166" y="13916"/>
                    <a:pt x="11179" y="13916"/>
                  </a:cubicBezTo>
                  <a:cubicBezTo>
                    <a:pt x="11180" y="13916"/>
                    <a:pt x="11181" y="13915"/>
                    <a:pt x="11183" y="13913"/>
                  </a:cubicBezTo>
                  <a:cubicBezTo>
                    <a:pt x="11231" y="13850"/>
                    <a:pt x="11246" y="13771"/>
                    <a:pt x="11320" y="13734"/>
                  </a:cubicBezTo>
                  <a:cubicBezTo>
                    <a:pt x="11334" y="13726"/>
                    <a:pt x="11347" y="13723"/>
                    <a:pt x="11357" y="13723"/>
                  </a:cubicBezTo>
                  <a:cubicBezTo>
                    <a:pt x="11372" y="13723"/>
                    <a:pt x="11384" y="13730"/>
                    <a:pt x="11393" y="13740"/>
                  </a:cubicBezTo>
                  <a:cubicBezTo>
                    <a:pt x="11419" y="13771"/>
                    <a:pt x="11445" y="13881"/>
                    <a:pt x="11341" y="14023"/>
                  </a:cubicBezTo>
                  <a:cubicBezTo>
                    <a:pt x="11434" y="13896"/>
                    <a:pt x="11477" y="13851"/>
                    <a:pt x="11491" y="13851"/>
                  </a:cubicBezTo>
                  <a:cubicBezTo>
                    <a:pt x="11528" y="13851"/>
                    <a:pt x="11388" y="14139"/>
                    <a:pt x="11456" y="14143"/>
                  </a:cubicBezTo>
                  <a:cubicBezTo>
                    <a:pt x="11537" y="14143"/>
                    <a:pt x="11676" y="13943"/>
                    <a:pt x="11757" y="13943"/>
                  </a:cubicBezTo>
                  <a:cubicBezTo>
                    <a:pt x="11760" y="13943"/>
                    <a:pt x="11763" y="13943"/>
                    <a:pt x="11765" y="13944"/>
                  </a:cubicBezTo>
                  <a:cubicBezTo>
                    <a:pt x="11786" y="13944"/>
                    <a:pt x="11771" y="14086"/>
                    <a:pt x="11781" y="14122"/>
                  </a:cubicBezTo>
                  <a:cubicBezTo>
                    <a:pt x="11793" y="14156"/>
                    <a:pt x="11807" y="14168"/>
                    <a:pt x="11822" y="14168"/>
                  </a:cubicBezTo>
                  <a:cubicBezTo>
                    <a:pt x="11859" y="14168"/>
                    <a:pt x="11904" y="14093"/>
                    <a:pt x="11945" y="14093"/>
                  </a:cubicBezTo>
                  <a:cubicBezTo>
                    <a:pt x="11959" y="14093"/>
                    <a:pt x="11973" y="14102"/>
                    <a:pt x="11986" y="14128"/>
                  </a:cubicBezTo>
                  <a:cubicBezTo>
                    <a:pt x="12027" y="14206"/>
                    <a:pt x="12054" y="14269"/>
                    <a:pt x="12138" y="14280"/>
                  </a:cubicBezTo>
                  <a:cubicBezTo>
                    <a:pt x="12138" y="14280"/>
                    <a:pt x="12139" y="14280"/>
                    <a:pt x="12141" y="14280"/>
                  </a:cubicBezTo>
                  <a:cubicBezTo>
                    <a:pt x="12171" y="14280"/>
                    <a:pt x="12269" y="14211"/>
                    <a:pt x="12269" y="14211"/>
                  </a:cubicBezTo>
                  <a:cubicBezTo>
                    <a:pt x="12342" y="14271"/>
                    <a:pt x="12351" y="14641"/>
                    <a:pt x="12471" y="14641"/>
                  </a:cubicBezTo>
                  <a:cubicBezTo>
                    <a:pt x="12488" y="14641"/>
                    <a:pt x="12508" y="14633"/>
                    <a:pt x="12531" y="14615"/>
                  </a:cubicBezTo>
                  <a:cubicBezTo>
                    <a:pt x="12601" y="14554"/>
                    <a:pt x="12579" y="14476"/>
                    <a:pt x="12627" y="14476"/>
                  </a:cubicBezTo>
                  <a:cubicBezTo>
                    <a:pt x="12632" y="14476"/>
                    <a:pt x="12639" y="14477"/>
                    <a:pt x="12646" y="14479"/>
                  </a:cubicBezTo>
                  <a:cubicBezTo>
                    <a:pt x="12646" y="14531"/>
                    <a:pt x="12667" y="14584"/>
                    <a:pt x="12704" y="14626"/>
                  </a:cubicBezTo>
                  <a:cubicBezTo>
                    <a:pt x="12705" y="14626"/>
                    <a:pt x="12705" y="14626"/>
                    <a:pt x="12706" y="14626"/>
                  </a:cubicBezTo>
                  <a:cubicBezTo>
                    <a:pt x="12721" y="14626"/>
                    <a:pt x="12732" y="14541"/>
                    <a:pt x="12762" y="14521"/>
                  </a:cubicBezTo>
                  <a:cubicBezTo>
                    <a:pt x="12775" y="14512"/>
                    <a:pt x="12788" y="14508"/>
                    <a:pt x="12803" y="14508"/>
                  </a:cubicBezTo>
                  <a:cubicBezTo>
                    <a:pt x="12910" y="14508"/>
                    <a:pt x="13056" y="14717"/>
                    <a:pt x="13183" y="14717"/>
                  </a:cubicBezTo>
                  <a:cubicBezTo>
                    <a:pt x="13223" y="14717"/>
                    <a:pt x="13261" y="14696"/>
                    <a:pt x="13296" y="14641"/>
                  </a:cubicBezTo>
                  <a:lnTo>
                    <a:pt x="13296" y="14641"/>
                  </a:lnTo>
                  <a:cubicBezTo>
                    <a:pt x="13296" y="14641"/>
                    <a:pt x="13297" y="14641"/>
                    <a:pt x="13297" y="14641"/>
                  </a:cubicBezTo>
                  <a:cubicBezTo>
                    <a:pt x="13310" y="14641"/>
                    <a:pt x="13343" y="14589"/>
                    <a:pt x="13323" y="14589"/>
                  </a:cubicBezTo>
                  <a:lnTo>
                    <a:pt x="13323" y="14589"/>
                  </a:lnTo>
                  <a:cubicBezTo>
                    <a:pt x="13314" y="14609"/>
                    <a:pt x="13305" y="14626"/>
                    <a:pt x="13296" y="14641"/>
                  </a:cubicBezTo>
                  <a:lnTo>
                    <a:pt x="13296" y="14641"/>
                  </a:lnTo>
                  <a:cubicBezTo>
                    <a:pt x="13291" y="14638"/>
                    <a:pt x="13292" y="14623"/>
                    <a:pt x="13307" y="14584"/>
                  </a:cubicBezTo>
                  <a:lnTo>
                    <a:pt x="13317" y="14584"/>
                  </a:lnTo>
                  <a:cubicBezTo>
                    <a:pt x="13385" y="14584"/>
                    <a:pt x="13396" y="13608"/>
                    <a:pt x="13338" y="13546"/>
                  </a:cubicBezTo>
                  <a:cubicBezTo>
                    <a:pt x="13323" y="13533"/>
                    <a:pt x="13291" y="13511"/>
                    <a:pt x="13262" y="13511"/>
                  </a:cubicBezTo>
                  <a:cubicBezTo>
                    <a:pt x="13241" y="13511"/>
                    <a:pt x="13221" y="13523"/>
                    <a:pt x="13212" y="13561"/>
                  </a:cubicBezTo>
                  <a:cubicBezTo>
                    <a:pt x="13186" y="13702"/>
                    <a:pt x="13170" y="13837"/>
                    <a:pt x="13138" y="13837"/>
                  </a:cubicBezTo>
                  <a:cubicBezTo>
                    <a:pt x="13125" y="13837"/>
                    <a:pt x="13111" y="13817"/>
                    <a:pt x="13092" y="13771"/>
                  </a:cubicBezTo>
                  <a:cubicBezTo>
                    <a:pt x="13037" y="13703"/>
                    <a:pt x="12987" y="13635"/>
                    <a:pt x="12927" y="13635"/>
                  </a:cubicBezTo>
                  <a:cubicBezTo>
                    <a:pt x="12917" y="13635"/>
                    <a:pt x="12908" y="13636"/>
                    <a:pt x="12898" y="13640"/>
                  </a:cubicBezTo>
                  <a:cubicBezTo>
                    <a:pt x="12855" y="13650"/>
                    <a:pt x="12763" y="13882"/>
                    <a:pt x="12728" y="13882"/>
                  </a:cubicBezTo>
                  <a:cubicBezTo>
                    <a:pt x="12725" y="13882"/>
                    <a:pt x="12722" y="13880"/>
                    <a:pt x="12720" y="13876"/>
                  </a:cubicBezTo>
                  <a:cubicBezTo>
                    <a:pt x="12672" y="13797"/>
                    <a:pt x="12772" y="13425"/>
                    <a:pt x="12730" y="13352"/>
                  </a:cubicBezTo>
                  <a:cubicBezTo>
                    <a:pt x="12729" y="13349"/>
                    <a:pt x="12727" y="13347"/>
                    <a:pt x="12725" y="13347"/>
                  </a:cubicBezTo>
                  <a:cubicBezTo>
                    <a:pt x="12701" y="13347"/>
                    <a:pt x="12650" y="13587"/>
                    <a:pt x="12625" y="13645"/>
                  </a:cubicBezTo>
                  <a:cubicBezTo>
                    <a:pt x="12597" y="13636"/>
                    <a:pt x="12668" y="13373"/>
                    <a:pt x="12641" y="13373"/>
                  </a:cubicBezTo>
                  <a:lnTo>
                    <a:pt x="12641" y="13373"/>
                  </a:lnTo>
                  <a:cubicBezTo>
                    <a:pt x="12638" y="13373"/>
                    <a:pt x="12633" y="13378"/>
                    <a:pt x="12625" y="13388"/>
                  </a:cubicBezTo>
                  <a:cubicBezTo>
                    <a:pt x="12612" y="13410"/>
                    <a:pt x="12434" y="13864"/>
                    <a:pt x="12392" y="13864"/>
                  </a:cubicBezTo>
                  <a:cubicBezTo>
                    <a:pt x="12384" y="13864"/>
                    <a:pt x="12381" y="13849"/>
                    <a:pt x="12384" y="13813"/>
                  </a:cubicBezTo>
                  <a:cubicBezTo>
                    <a:pt x="12394" y="13708"/>
                    <a:pt x="12484" y="13567"/>
                    <a:pt x="12473" y="13462"/>
                  </a:cubicBezTo>
                  <a:cubicBezTo>
                    <a:pt x="12469" y="13430"/>
                    <a:pt x="12454" y="13414"/>
                    <a:pt x="12431" y="13414"/>
                  </a:cubicBezTo>
                  <a:cubicBezTo>
                    <a:pt x="12423" y="13414"/>
                    <a:pt x="12414" y="13416"/>
                    <a:pt x="12405" y="13420"/>
                  </a:cubicBezTo>
                  <a:cubicBezTo>
                    <a:pt x="12332" y="13463"/>
                    <a:pt x="12278" y="13730"/>
                    <a:pt x="12192" y="13730"/>
                  </a:cubicBezTo>
                  <a:cubicBezTo>
                    <a:pt x="12184" y="13730"/>
                    <a:pt x="12177" y="13728"/>
                    <a:pt x="12169" y="13724"/>
                  </a:cubicBezTo>
                  <a:cubicBezTo>
                    <a:pt x="12232" y="13608"/>
                    <a:pt x="12279" y="13483"/>
                    <a:pt x="12316" y="13357"/>
                  </a:cubicBezTo>
                  <a:cubicBezTo>
                    <a:pt x="12316" y="13306"/>
                    <a:pt x="12318" y="13245"/>
                    <a:pt x="12295" y="13245"/>
                  </a:cubicBezTo>
                  <a:cubicBezTo>
                    <a:pt x="12277" y="13245"/>
                    <a:pt x="12246" y="13279"/>
                    <a:pt x="12190" y="13378"/>
                  </a:cubicBezTo>
                  <a:cubicBezTo>
                    <a:pt x="12283" y="13210"/>
                    <a:pt x="12302" y="13147"/>
                    <a:pt x="12277" y="13147"/>
                  </a:cubicBezTo>
                  <a:cubicBezTo>
                    <a:pt x="12257" y="13147"/>
                    <a:pt x="12209" y="13188"/>
                    <a:pt x="12148" y="13247"/>
                  </a:cubicBezTo>
                  <a:cubicBezTo>
                    <a:pt x="12225" y="13124"/>
                    <a:pt x="12156" y="13104"/>
                    <a:pt x="12081" y="13104"/>
                  </a:cubicBezTo>
                  <a:cubicBezTo>
                    <a:pt x="12043" y="13104"/>
                    <a:pt x="12004" y="13109"/>
                    <a:pt x="11980" y="13109"/>
                  </a:cubicBezTo>
                  <a:cubicBezTo>
                    <a:pt x="11970" y="13109"/>
                    <a:pt x="11963" y="13108"/>
                    <a:pt x="11959" y="13105"/>
                  </a:cubicBezTo>
                  <a:lnTo>
                    <a:pt x="11959" y="13105"/>
                  </a:lnTo>
                  <a:cubicBezTo>
                    <a:pt x="12021" y="13154"/>
                    <a:pt x="11907" y="13327"/>
                    <a:pt x="11846" y="13327"/>
                  </a:cubicBezTo>
                  <a:cubicBezTo>
                    <a:pt x="11829" y="13327"/>
                    <a:pt x="11816" y="13313"/>
                    <a:pt x="11813" y="13278"/>
                  </a:cubicBezTo>
                  <a:cubicBezTo>
                    <a:pt x="11807" y="13194"/>
                    <a:pt x="11765" y="13116"/>
                    <a:pt x="11708" y="13053"/>
                  </a:cubicBezTo>
                  <a:cubicBezTo>
                    <a:pt x="11529" y="13283"/>
                    <a:pt x="11634" y="13441"/>
                    <a:pt x="11655" y="13530"/>
                  </a:cubicBezTo>
                  <a:cubicBezTo>
                    <a:pt x="11608" y="13498"/>
                    <a:pt x="11561" y="13456"/>
                    <a:pt x="11524" y="13409"/>
                  </a:cubicBezTo>
                  <a:cubicBezTo>
                    <a:pt x="11503" y="13378"/>
                    <a:pt x="11477" y="13315"/>
                    <a:pt x="11556" y="13184"/>
                  </a:cubicBezTo>
                  <a:cubicBezTo>
                    <a:pt x="11634" y="13053"/>
                    <a:pt x="11713" y="13021"/>
                    <a:pt x="11734" y="12916"/>
                  </a:cubicBezTo>
                  <a:cubicBezTo>
                    <a:pt x="11748" y="12852"/>
                    <a:pt x="11736" y="12831"/>
                    <a:pt x="11711" y="12831"/>
                  </a:cubicBezTo>
                  <a:cubicBezTo>
                    <a:pt x="11658" y="12831"/>
                    <a:pt x="11544" y="12926"/>
                    <a:pt x="11478" y="12926"/>
                  </a:cubicBezTo>
                  <a:cubicBezTo>
                    <a:pt x="11470" y="12926"/>
                    <a:pt x="11462" y="12925"/>
                    <a:pt x="11456" y="12922"/>
                  </a:cubicBezTo>
                  <a:cubicBezTo>
                    <a:pt x="11377" y="12874"/>
                    <a:pt x="11440" y="12728"/>
                    <a:pt x="11524" y="12544"/>
                  </a:cubicBezTo>
                  <a:lnTo>
                    <a:pt x="11524" y="12544"/>
                  </a:lnTo>
                  <a:cubicBezTo>
                    <a:pt x="11425" y="12665"/>
                    <a:pt x="11299" y="12764"/>
                    <a:pt x="11157" y="12843"/>
                  </a:cubicBezTo>
                  <a:cubicBezTo>
                    <a:pt x="11144" y="12849"/>
                    <a:pt x="11135" y="12851"/>
                    <a:pt x="11130" y="12851"/>
                  </a:cubicBezTo>
                  <a:cubicBezTo>
                    <a:pt x="11083" y="12851"/>
                    <a:pt x="11240" y="12685"/>
                    <a:pt x="11231" y="12675"/>
                  </a:cubicBezTo>
                  <a:cubicBezTo>
                    <a:pt x="11228" y="12673"/>
                    <a:pt x="11226" y="12672"/>
                    <a:pt x="11222" y="12672"/>
                  </a:cubicBezTo>
                  <a:cubicBezTo>
                    <a:pt x="11217" y="12672"/>
                    <a:pt x="11209" y="12676"/>
                    <a:pt x="11201" y="12681"/>
                  </a:cubicBezTo>
                  <a:lnTo>
                    <a:pt x="11201" y="12681"/>
                  </a:lnTo>
                  <a:cubicBezTo>
                    <a:pt x="11245" y="12628"/>
                    <a:pt x="11282" y="12581"/>
                    <a:pt x="11288" y="12560"/>
                  </a:cubicBezTo>
                  <a:cubicBezTo>
                    <a:pt x="11314" y="12471"/>
                    <a:pt x="11225" y="12460"/>
                    <a:pt x="11189" y="12450"/>
                  </a:cubicBezTo>
                  <a:cubicBezTo>
                    <a:pt x="11167" y="12443"/>
                    <a:pt x="11145" y="12440"/>
                    <a:pt x="11123" y="12440"/>
                  </a:cubicBezTo>
                  <a:cubicBezTo>
                    <a:pt x="11060" y="12440"/>
                    <a:pt x="11001" y="12466"/>
                    <a:pt x="10958" y="12513"/>
                  </a:cubicBezTo>
                  <a:cubicBezTo>
                    <a:pt x="10910" y="12561"/>
                    <a:pt x="10877" y="12593"/>
                    <a:pt x="10857" y="12593"/>
                  </a:cubicBezTo>
                  <a:cubicBezTo>
                    <a:pt x="10848" y="12593"/>
                    <a:pt x="10842" y="12588"/>
                    <a:pt x="10837" y="12576"/>
                  </a:cubicBezTo>
                  <a:cubicBezTo>
                    <a:pt x="10827" y="12549"/>
                    <a:pt x="10843" y="12497"/>
                    <a:pt x="10884" y="12429"/>
                  </a:cubicBezTo>
                  <a:cubicBezTo>
                    <a:pt x="10947" y="12340"/>
                    <a:pt x="10916" y="12366"/>
                    <a:pt x="10895" y="12345"/>
                  </a:cubicBezTo>
                  <a:cubicBezTo>
                    <a:pt x="10893" y="12342"/>
                    <a:pt x="10889" y="12341"/>
                    <a:pt x="10883" y="12341"/>
                  </a:cubicBezTo>
                  <a:cubicBezTo>
                    <a:pt x="10845" y="12341"/>
                    <a:pt x="10741" y="12403"/>
                    <a:pt x="10690" y="12403"/>
                  </a:cubicBezTo>
                  <a:cubicBezTo>
                    <a:pt x="10686" y="12403"/>
                    <a:pt x="10682" y="12403"/>
                    <a:pt x="10677" y="12403"/>
                  </a:cubicBezTo>
                  <a:cubicBezTo>
                    <a:pt x="10630" y="12403"/>
                    <a:pt x="10589" y="12378"/>
                    <a:pt x="10570" y="12334"/>
                  </a:cubicBezTo>
                  <a:cubicBezTo>
                    <a:pt x="10559" y="12303"/>
                    <a:pt x="10628" y="12156"/>
                    <a:pt x="10612" y="12146"/>
                  </a:cubicBezTo>
                  <a:lnTo>
                    <a:pt x="10612" y="12146"/>
                  </a:lnTo>
                  <a:lnTo>
                    <a:pt x="10549" y="12214"/>
                  </a:lnTo>
                  <a:lnTo>
                    <a:pt x="10523" y="12193"/>
                  </a:lnTo>
                  <a:lnTo>
                    <a:pt x="10392" y="12077"/>
                  </a:lnTo>
                  <a:cubicBezTo>
                    <a:pt x="10364" y="12056"/>
                    <a:pt x="10341" y="11999"/>
                    <a:pt x="10289" y="11999"/>
                  </a:cubicBezTo>
                  <a:cubicBezTo>
                    <a:pt x="10252" y="11999"/>
                    <a:pt x="10199" y="12030"/>
                    <a:pt x="10119" y="12130"/>
                  </a:cubicBezTo>
                  <a:cubicBezTo>
                    <a:pt x="10255" y="11952"/>
                    <a:pt x="10177" y="11863"/>
                    <a:pt x="10140" y="11831"/>
                  </a:cubicBezTo>
                  <a:cubicBezTo>
                    <a:pt x="10132" y="11825"/>
                    <a:pt x="10124" y="11823"/>
                    <a:pt x="10114" y="11823"/>
                  </a:cubicBezTo>
                  <a:cubicBezTo>
                    <a:pt x="10070" y="11823"/>
                    <a:pt x="10007" y="11875"/>
                    <a:pt x="9969" y="11875"/>
                  </a:cubicBezTo>
                  <a:cubicBezTo>
                    <a:pt x="9957" y="11875"/>
                    <a:pt x="9947" y="11870"/>
                    <a:pt x="9941" y="11857"/>
                  </a:cubicBezTo>
                  <a:cubicBezTo>
                    <a:pt x="9930" y="11831"/>
                    <a:pt x="10056" y="11705"/>
                    <a:pt x="10067" y="11642"/>
                  </a:cubicBezTo>
                  <a:cubicBezTo>
                    <a:pt x="10082" y="11611"/>
                    <a:pt x="10061" y="11569"/>
                    <a:pt x="10019" y="11564"/>
                  </a:cubicBezTo>
                  <a:cubicBezTo>
                    <a:pt x="10005" y="11560"/>
                    <a:pt x="9990" y="11559"/>
                    <a:pt x="9974" y="11559"/>
                  </a:cubicBezTo>
                  <a:cubicBezTo>
                    <a:pt x="9939" y="11559"/>
                    <a:pt x="9902" y="11568"/>
                    <a:pt x="9873" y="11590"/>
                  </a:cubicBezTo>
                  <a:cubicBezTo>
                    <a:pt x="9831" y="11624"/>
                    <a:pt x="9797" y="11663"/>
                    <a:pt x="9765" y="11703"/>
                  </a:cubicBezTo>
                  <a:lnTo>
                    <a:pt x="9765" y="11703"/>
                  </a:lnTo>
                  <a:cubicBezTo>
                    <a:pt x="9815" y="11632"/>
                    <a:pt x="9807" y="11615"/>
                    <a:pt x="9781" y="11615"/>
                  </a:cubicBezTo>
                  <a:cubicBezTo>
                    <a:pt x="9755" y="11615"/>
                    <a:pt x="9712" y="11631"/>
                    <a:pt x="9688" y="11631"/>
                  </a:cubicBezTo>
                  <a:cubicBezTo>
                    <a:pt x="9682" y="11631"/>
                    <a:pt x="9676" y="11630"/>
                    <a:pt x="9673" y="11627"/>
                  </a:cubicBezTo>
                  <a:cubicBezTo>
                    <a:pt x="9653" y="11591"/>
                    <a:pt x="9995" y="11233"/>
                    <a:pt x="9917" y="11233"/>
                  </a:cubicBezTo>
                  <a:cubicBezTo>
                    <a:pt x="9915" y="11233"/>
                    <a:pt x="9912" y="11233"/>
                    <a:pt x="9909" y="11233"/>
                  </a:cubicBezTo>
                  <a:cubicBezTo>
                    <a:pt x="9783" y="11254"/>
                    <a:pt x="9558" y="11595"/>
                    <a:pt x="9406" y="11742"/>
                  </a:cubicBezTo>
                  <a:cubicBezTo>
                    <a:pt x="9390" y="11757"/>
                    <a:pt x="9379" y="11764"/>
                    <a:pt x="9373" y="11764"/>
                  </a:cubicBezTo>
                  <a:cubicBezTo>
                    <a:pt x="9332" y="11764"/>
                    <a:pt x="9505" y="11455"/>
                    <a:pt x="9530" y="11429"/>
                  </a:cubicBezTo>
                  <a:lnTo>
                    <a:pt x="9530" y="11429"/>
                  </a:lnTo>
                  <a:cubicBezTo>
                    <a:pt x="9464" y="11491"/>
                    <a:pt x="9431" y="11542"/>
                    <a:pt x="9400" y="11542"/>
                  </a:cubicBezTo>
                  <a:cubicBezTo>
                    <a:pt x="9395" y="11542"/>
                    <a:pt x="9390" y="11540"/>
                    <a:pt x="9385" y="11537"/>
                  </a:cubicBezTo>
                  <a:cubicBezTo>
                    <a:pt x="9385" y="11537"/>
                    <a:pt x="9369" y="11509"/>
                    <a:pt x="9347" y="11509"/>
                  </a:cubicBezTo>
                  <a:cubicBezTo>
                    <a:pt x="9341" y="11509"/>
                    <a:pt x="9334" y="11511"/>
                    <a:pt x="9327" y="11516"/>
                  </a:cubicBezTo>
                  <a:cubicBezTo>
                    <a:pt x="9296" y="11537"/>
                    <a:pt x="9243" y="11621"/>
                    <a:pt x="9201" y="11658"/>
                  </a:cubicBezTo>
                  <a:cubicBezTo>
                    <a:pt x="9185" y="11672"/>
                    <a:pt x="9172" y="11677"/>
                    <a:pt x="9160" y="11677"/>
                  </a:cubicBezTo>
                  <a:cubicBezTo>
                    <a:pt x="9141" y="11677"/>
                    <a:pt x="9127" y="11664"/>
                    <a:pt x="9118" y="11658"/>
                  </a:cubicBezTo>
                  <a:cubicBezTo>
                    <a:pt x="9219" y="11536"/>
                    <a:pt x="9277" y="11453"/>
                    <a:pt x="9213" y="11453"/>
                  </a:cubicBezTo>
                  <a:cubicBezTo>
                    <a:pt x="9211" y="11453"/>
                    <a:pt x="9209" y="11453"/>
                    <a:pt x="9207" y="11454"/>
                  </a:cubicBezTo>
                  <a:cubicBezTo>
                    <a:pt x="9171" y="11459"/>
                    <a:pt x="9141" y="11469"/>
                    <a:pt x="9126" y="11469"/>
                  </a:cubicBezTo>
                  <a:cubicBezTo>
                    <a:pt x="9097" y="11469"/>
                    <a:pt x="9113" y="11438"/>
                    <a:pt x="9217" y="11296"/>
                  </a:cubicBezTo>
                  <a:cubicBezTo>
                    <a:pt x="9259" y="11243"/>
                    <a:pt x="9231" y="11197"/>
                    <a:pt x="9195" y="11197"/>
                  </a:cubicBezTo>
                  <a:cubicBezTo>
                    <a:pt x="9182" y="11197"/>
                    <a:pt x="9167" y="11204"/>
                    <a:pt x="9154" y="11218"/>
                  </a:cubicBezTo>
                  <a:cubicBezTo>
                    <a:pt x="9084" y="11278"/>
                    <a:pt x="9076" y="11333"/>
                    <a:pt x="9034" y="11333"/>
                  </a:cubicBezTo>
                  <a:cubicBezTo>
                    <a:pt x="9032" y="11333"/>
                    <a:pt x="9030" y="11333"/>
                    <a:pt x="9028" y="11333"/>
                  </a:cubicBezTo>
                  <a:cubicBezTo>
                    <a:pt x="8971" y="11328"/>
                    <a:pt x="8929" y="11286"/>
                    <a:pt x="8924" y="11233"/>
                  </a:cubicBezTo>
                  <a:cubicBezTo>
                    <a:pt x="8908" y="11170"/>
                    <a:pt x="8987" y="11066"/>
                    <a:pt x="9002" y="10982"/>
                  </a:cubicBezTo>
                  <a:cubicBezTo>
                    <a:pt x="9009" y="10927"/>
                    <a:pt x="8996" y="10888"/>
                    <a:pt x="8958" y="10888"/>
                  </a:cubicBezTo>
                  <a:cubicBezTo>
                    <a:pt x="8938" y="10888"/>
                    <a:pt x="8911" y="10899"/>
                    <a:pt x="8876" y="10924"/>
                  </a:cubicBezTo>
                  <a:cubicBezTo>
                    <a:pt x="8858" y="10937"/>
                    <a:pt x="8844" y="10943"/>
                    <a:pt x="8834" y="10943"/>
                  </a:cubicBezTo>
                  <a:cubicBezTo>
                    <a:pt x="8772" y="10943"/>
                    <a:pt x="8848" y="10728"/>
                    <a:pt x="8866" y="10714"/>
                  </a:cubicBezTo>
                  <a:lnTo>
                    <a:pt x="8866" y="10714"/>
                  </a:lnTo>
                  <a:cubicBezTo>
                    <a:pt x="8703" y="10835"/>
                    <a:pt x="8646" y="11087"/>
                    <a:pt x="8583" y="11165"/>
                  </a:cubicBezTo>
                  <a:cubicBezTo>
                    <a:pt x="8579" y="11170"/>
                    <a:pt x="8573" y="11173"/>
                    <a:pt x="8566" y="11173"/>
                  </a:cubicBezTo>
                  <a:cubicBezTo>
                    <a:pt x="8546" y="11173"/>
                    <a:pt x="8522" y="11147"/>
                    <a:pt x="8562" y="11092"/>
                  </a:cubicBezTo>
                  <a:cubicBezTo>
                    <a:pt x="8620" y="11016"/>
                    <a:pt x="8602" y="10995"/>
                    <a:pt x="8566" y="10995"/>
                  </a:cubicBezTo>
                  <a:cubicBezTo>
                    <a:pt x="8548" y="10995"/>
                    <a:pt x="8524" y="11001"/>
                    <a:pt x="8504" y="11008"/>
                  </a:cubicBezTo>
                  <a:cubicBezTo>
                    <a:pt x="8490" y="11013"/>
                    <a:pt x="8479" y="11016"/>
                    <a:pt x="8472" y="11016"/>
                  </a:cubicBezTo>
                  <a:cubicBezTo>
                    <a:pt x="8417" y="11016"/>
                    <a:pt x="8560" y="10865"/>
                    <a:pt x="8625" y="10735"/>
                  </a:cubicBezTo>
                  <a:cubicBezTo>
                    <a:pt x="8637" y="10708"/>
                    <a:pt x="8638" y="10698"/>
                    <a:pt x="8631" y="10698"/>
                  </a:cubicBezTo>
                  <a:cubicBezTo>
                    <a:pt x="8614" y="10698"/>
                    <a:pt x="8541" y="10781"/>
                    <a:pt x="8525" y="10793"/>
                  </a:cubicBezTo>
                  <a:cubicBezTo>
                    <a:pt x="8481" y="10848"/>
                    <a:pt x="8452" y="10862"/>
                    <a:pt x="8430" y="10862"/>
                  </a:cubicBezTo>
                  <a:cubicBezTo>
                    <a:pt x="8411" y="10862"/>
                    <a:pt x="8399" y="10850"/>
                    <a:pt x="8389" y="10845"/>
                  </a:cubicBezTo>
                  <a:cubicBezTo>
                    <a:pt x="8355" y="10821"/>
                    <a:pt x="8357" y="10783"/>
                    <a:pt x="8329" y="10783"/>
                  </a:cubicBezTo>
                  <a:cubicBezTo>
                    <a:pt x="8309" y="10783"/>
                    <a:pt x="8274" y="10802"/>
                    <a:pt x="8200" y="10856"/>
                  </a:cubicBezTo>
                  <a:cubicBezTo>
                    <a:pt x="8200" y="10856"/>
                    <a:pt x="8133" y="10889"/>
                    <a:pt x="8111" y="10889"/>
                  </a:cubicBezTo>
                  <a:cubicBezTo>
                    <a:pt x="8106" y="10889"/>
                    <a:pt x="8104" y="10887"/>
                    <a:pt x="8106" y="10882"/>
                  </a:cubicBezTo>
                  <a:cubicBezTo>
                    <a:pt x="8137" y="10809"/>
                    <a:pt x="8399" y="10620"/>
                    <a:pt x="8384" y="10520"/>
                  </a:cubicBezTo>
                  <a:cubicBezTo>
                    <a:pt x="8373" y="10421"/>
                    <a:pt x="8285" y="10405"/>
                    <a:pt x="8233" y="10359"/>
                  </a:cubicBezTo>
                  <a:lnTo>
                    <a:pt x="8233" y="10359"/>
                  </a:lnTo>
                  <a:cubicBezTo>
                    <a:pt x="8240" y="10366"/>
                    <a:pt x="8271" y="10403"/>
                    <a:pt x="8205" y="10478"/>
                  </a:cubicBezTo>
                  <a:cubicBezTo>
                    <a:pt x="8199" y="10486"/>
                    <a:pt x="8192" y="10489"/>
                    <a:pt x="8185" y="10489"/>
                  </a:cubicBezTo>
                  <a:cubicBezTo>
                    <a:pt x="8165" y="10489"/>
                    <a:pt x="8141" y="10465"/>
                    <a:pt x="8111" y="10465"/>
                  </a:cubicBezTo>
                  <a:cubicBezTo>
                    <a:pt x="8090" y="10465"/>
                    <a:pt x="8066" y="10476"/>
                    <a:pt x="8038" y="10515"/>
                  </a:cubicBezTo>
                  <a:lnTo>
                    <a:pt x="8038" y="10515"/>
                  </a:lnTo>
                  <a:cubicBezTo>
                    <a:pt x="8043" y="10508"/>
                    <a:pt x="8046" y="10505"/>
                    <a:pt x="8049" y="10505"/>
                  </a:cubicBezTo>
                  <a:lnTo>
                    <a:pt x="8049" y="10505"/>
                  </a:lnTo>
                  <a:cubicBezTo>
                    <a:pt x="8067" y="10505"/>
                    <a:pt x="8023" y="10668"/>
                    <a:pt x="7996" y="10672"/>
                  </a:cubicBezTo>
                  <a:cubicBezTo>
                    <a:pt x="7954" y="10681"/>
                    <a:pt x="7863" y="10740"/>
                    <a:pt x="7830" y="10740"/>
                  </a:cubicBezTo>
                  <a:cubicBezTo>
                    <a:pt x="7805" y="10740"/>
                    <a:pt x="7813" y="10706"/>
                    <a:pt x="7901" y="10594"/>
                  </a:cubicBezTo>
                  <a:cubicBezTo>
                    <a:pt x="7969" y="10531"/>
                    <a:pt x="8064" y="10447"/>
                    <a:pt x="8053" y="10394"/>
                  </a:cubicBezTo>
                  <a:cubicBezTo>
                    <a:pt x="8038" y="10321"/>
                    <a:pt x="7975" y="10263"/>
                    <a:pt x="7901" y="10263"/>
                  </a:cubicBezTo>
                  <a:cubicBezTo>
                    <a:pt x="7838" y="10263"/>
                    <a:pt x="7733" y="10468"/>
                    <a:pt x="7660" y="10552"/>
                  </a:cubicBezTo>
                  <a:cubicBezTo>
                    <a:pt x="7634" y="10531"/>
                    <a:pt x="7639" y="10347"/>
                    <a:pt x="7691" y="10253"/>
                  </a:cubicBezTo>
                  <a:cubicBezTo>
                    <a:pt x="7719" y="10214"/>
                    <a:pt x="7760" y="10192"/>
                    <a:pt x="7806" y="10192"/>
                  </a:cubicBezTo>
                  <a:cubicBezTo>
                    <a:pt x="7821" y="10192"/>
                    <a:pt x="7838" y="10195"/>
                    <a:pt x="7854" y="10200"/>
                  </a:cubicBezTo>
                  <a:cubicBezTo>
                    <a:pt x="7823" y="10169"/>
                    <a:pt x="7712" y="10164"/>
                    <a:pt x="7765" y="10038"/>
                  </a:cubicBezTo>
                  <a:cubicBezTo>
                    <a:pt x="7807" y="9944"/>
                    <a:pt x="7964" y="9771"/>
                    <a:pt x="8043" y="9671"/>
                  </a:cubicBezTo>
                  <a:lnTo>
                    <a:pt x="8043" y="9671"/>
                  </a:lnTo>
                  <a:cubicBezTo>
                    <a:pt x="7896" y="9818"/>
                    <a:pt x="7744" y="9954"/>
                    <a:pt x="7587" y="10085"/>
                  </a:cubicBezTo>
                  <a:cubicBezTo>
                    <a:pt x="7566" y="10101"/>
                    <a:pt x="7552" y="10107"/>
                    <a:pt x="7540" y="10107"/>
                  </a:cubicBezTo>
                  <a:cubicBezTo>
                    <a:pt x="7516" y="10107"/>
                    <a:pt x="7506" y="10081"/>
                    <a:pt x="7479" y="10081"/>
                  </a:cubicBezTo>
                  <a:cubicBezTo>
                    <a:pt x="7474" y="10081"/>
                    <a:pt x="7468" y="10083"/>
                    <a:pt x="7461" y="10085"/>
                  </a:cubicBezTo>
                  <a:cubicBezTo>
                    <a:pt x="7442" y="10093"/>
                    <a:pt x="7358" y="10171"/>
                    <a:pt x="7336" y="10171"/>
                  </a:cubicBezTo>
                  <a:cubicBezTo>
                    <a:pt x="7327" y="10171"/>
                    <a:pt x="7328" y="10159"/>
                    <a:pt x="7345" y="10127"/>
                  </a:cubicBezTo>
                  <a:cubicBezTo>
                    <a:pt x="7424" y="9985"/>
                    <a:pt x="7592" y="9870"/>
                    <a:pt x="7686" y="9723"/>
                  </a:cubicBezTo>
                  <a:cubicBezTo>
                    <a:pt x="7720" y="9670"/>
                    <a:pt x="7715" y="9652"/>
                    <a:pt x="7695" y="9652"/>
                  </a:cubicBezTo>
                  <a:cubicBezTo>
                    <a:pt x="7669" y="9652"/>
                    <a:pt x="7614" y="9684"/>
                    <a:pt x="7587" y="9702"/>
                  </a:cubicBezTo>
                  <a:cubicBezTo>
                    <a:pt x="7526" y="9738"/>
                    <a:pt x="7480" y="9797"/>
                    <a:pt x="7440" y="9797"/>
                  </a:cubicBezTo>
                  <a:cubicBezTo>
                    <a:pt x="7438" y="9797"/>
                    <a:pt x="7436" y="9797"/>
                    <a:pt x="7435" y="9797"/>
                  </a:cubicBezTo>
                  <a:cubicBezTo>
                    <a:pt x="7393" y="9791"/>
                    <a:pt x="7361" y="9776"/>
                    <a:pt x="7335" y="9744"/>
                  </a:cubicBezTo>
                  <a:cubicBezTo>
                    <a:pt x="7279" y="9697"/>
                    <a:pt x="7237" y="9592"/>
                    <a:pt x="7136" y="9592"/>
                  </a:cubicBezTo>
                  <a:cubicBezTo>
                    <a:pt x="7114" y="9592"/>
                    <a:pt x="7090" y="9597"/>
                    <a:pt x="7062" y="9608"/>
                  </a:cubicBezTo>
                  <a:cubicBezTo>
                    <a:pt x="7033" y="9621"/>
                    <a:pt x="6967" y="9693"/>
                    <a:pt x="6950" y="9693"/>
                  </a:cubicBezTo>
                  <a:cubicBezTo>
                    <a:pt x="6945" y="9693"/>
                    <a:pt x="6944" y="9688"/>
                    <a:pt x="6947" y="9676"/>
                  </a:cubicBezTo>
                  <a:cubicBezTo>
                    <a:pt x="6963" y="9598"/>
                    <a:pt x="7052" y="9477"/>
                    <a:pt x="7068" y="9404"/>
                  </a:cubicBezTo>
                  <a:cubicBezTo>
                    <a:pt x="7097" y="9279"/>
                    <a:pt x="7060" y="9190"/>
                    <a:pt x="6973" y="9190"/>
                  </a:cubicBezTo>
                  <a:cubicBezTo>
                    <a:pt x="6950" y="9190"/>
                    <a:pt x="6924" y="9196"/>
                    <a:pt x="6895" y="9210"/>
                  </a:cubicBezTo>
                  <a:cubicBezTo>
                    <a:pt x="6865" y="9219"/>
                    <a:pt x="6752" y="9327"/>
                    <a:pt x="6734" y="9327"/>
                  </a:cubicBezTo>
                  <a:cubicBezTo>
                    <a:pt x="6733" y="9327"/>
                    <a:pt x="6732" y="9326"/>
                    <a:pt x="6732" y="9325"/>
                  </a:cubicBezTo>
                  <a:cubicBezTo>
                    <a:pt x="6742" y="9267"/>
                    <a:pt x="6926" y="9084"/>
                    <a:pt x="6889" y="9052"/>
                  </a:cubicBezTo>
                  <a:lnTo>
                    <a:pt x="6889" y="9052"/>
                  </a:lnTo>
                  <a:cubicBezTo>
                    <a:pt x="6889" y="9052"/>
                    <a:pt x="6760" y="9196"/>
                    <a:pt x="6718" y="9196"/>
                  </a:cubicBezTo>
                  <a:cubicBezTo>
                    <a:pt x="6715" y="9196"/>
                    <a:pt x="6713" y="9195"/>
                    <a:pt x="6711" y="9194"/>
                  </a:cubicBezTo>
                  <a:cubicBezTo>
                    <a:pt x="6699" y="9189"/>
                    <a:pt x="6691" y="9180"/>
                    <a:pt x="6677" y="9180"/>
                  </a:cubicBezTo>
                  <a:cubicBezTo>
                    <a:pt x="6661" y="9180"/>
                    <a:pt x="6637" y="9194"/>
                    <a:pt x="6590" y="9246"/>
                  </a:cubicBezTo>
                  <a:cubicBezTo>
                    <a:pt x="6507" y="9351"/>
                    <a:pt x="6402" y="9445"/>
                    <a:pt x="6281" y="9519"/>
                  </a:cubicBezTo>
                  <a:cubicBezTo>
                    <a:pt x="6301" y="9469"/>
                    <a:pt x="6514" y="9139"/>
                    <a:pt x="6527" y="9139"/>
                  </a:cubicBezTo>
                  <a:cubicBezTo>
                    <a:pt x="6528" y="9139"/>
                    <a:pt x="6528" y="9140"/>
                    <a:pt x="6528" y="9141"/>
                  </a:cubicBezTo>
                  <a:cubicBezTo>
                    <a:pt x="6528" y="9168"/>
                    <a:pt x="6512" y="9218"/>
                    <a:pt x="6533" y="9218"/>
                  </a:cubicBezTo>
                  <a:cubicBezTo>
                    <a:pt x="6541" y="9218"/>
                    <a:pt x="6556" y="9210"/>
                    <a:pt x="6580" y="9189"/>
                  </a:cubicBezTo>
                  <a:cubicBezTo>
                    <a:pt x="6638" y="9141"/>
                    <a:pt x="6648" y="9110"/>
                    <a:pt x="6648" y="9078"/>
                  </a:cubicBezTo>
                  <a:cubicBezTo>
                    <a:pt x="6648" y="9065"/>
                    <a:pt x="6634" y="9062"/>
                    <a:pt x="6616" y="9062"/>
                  </a:cubicBezTo>
                  <a:cubicBezTo>
                    <a:pt x="6601" y="9062"/>
                    <a:pt x="6584" y="9064"/>
                    <a:pt x="6568" y="9064"/>
                  </a:cubicBezTo>
                  <a:cubicBezTo>
                    <a:pt x="6525" y="9064"/>
                    <a:pt x="6492" y="9051"/>
                    <a:pt x="6548" y="8958"/>
                  </a:cubicBezTo>
                  <a:cubicBezTo>
                    <a:pt x="6627" y="8827"/>
                    <a:pt x="6349" y="8890"/>
                    <a:pt x="6307" y="8848"/>
                  </a:cubicBezTo>
                  <a:cubicBezTo>
                    <a:pt x="6176" y="9021"/>
                    <a:pt x="6208" y="9031"/>
                    <a:pt x="6092" y="9183"/>
                  </a:cubicBezTo>
                  <a:cubicBezTo>
                    <a:pt x="6061" y="9152"/>
                    <a:pt x="6178" y="8953"/>
                    <a:pt x="6156" y="8953"/>
                  </a:cubicBezTo>
                  <a:lnTo>
                    <a:pt x="6156" y="8953"/>
                  </a:lnTo>
                  <a:cubicBezTo>
                    <a:pt x="6156" y="8953"/>
                    <a:pt x="6156" y="8953"/>
                    <a:pt x="6155" y="8953"/>
                  </a:cubicBezTo>
                  <a:cubicBezTo>
                    <a:pt x="6103" y="8963"/>
                    <a:pt x="5956" y="9110"/>
                    <a:pt x="5877" y="9168"/>
                  </a:cubicBezTo>
                  <a:cubicBezTo>
                    <a:pt x="5950" y="9056"/>
                    <a:pt x="6196" y="8525"/>
                    <a:pt x="6132" y="8525"/>
                  </a:cubicBezTo>
                  <a:cubicBezTo>
                    <a:pt x="6118" y="8525"/>
                    <a:pt x="6089" y="8550"/>
                    <a:pt x="6040" y="8612"/>
                  </a:cubicBezTo>
                  <a:cubicBezTo>
                    <a:pt x="6040" y="8624"/>
                    <a:pt x="6044" y="8628"/>
                    <a:pt x="6049" y="8628"/>
                  </a:cubicBezTo>
                  <a:cubicBezTo>
                    <a:pt x="6064" y="8628"/>
                    <a:pt x="6092" y="8600"/>
                    <a:pt x="6103" y="8596"/>
                  </a:cubicBezTo>
                  <a:cubicBezTo>
                    <a:pt x="6103" y="8596"/>
                    <a:pt x="6104" y="8596"/>
                    <a:pt x="6104" y="8596"/>
                  </a:cubicBezTo>
                  <a:cubicBezTo>
                    <a:pt x="6134" y="8596"/>
                    <a:pt x="5935" y="8796"/>
                    <a:pt x="5909" y="8816"/>
                  </a:cubicBezTo>
                  <a:cubicBezTo>
                    <a:pt x="5876" y="8843"/>
                    <a:pt x="5848" y="8855"/>
                    <a:pt x="5829" y="8855"/>
                  </a:cubicBezTo>
                  <a:cubicBezTo>
                    <a:pt x="5815" y="8855"/>
                    <a:pt x="5806" y="8848"/>
                    <a:pt x="5804" y="8837"/>
                  </a:cubicBezTo>
                  <a:cubicBezTo>
                    <a:pt x="5788" y="8753"/>
                    <a:pt x="6045" y="8544"/>
                    <a:pt x="6024" y="8444"/>
                  </a:cubicBezTo>
                  <a:cubicBezTo>
                    <a:pt x="6024" y="8405"/>
                    <a:pt x="5987" y="8370"/>
                    <a:pt x="5944" y="8370"/>
                  </a:cubicBezTo>
                  <a:cubicBezTo>
                    <a:pt x="5941" y="8370"/>
                    <a:pt x="5938" y="8370"/>
                    <a:pt x="5935" y="8371"/>
                  </a:cubicBezTo>
                  <a:cubicBezTo>
                    <a:pt x="5882" y="8385"/>
                    <a:pt x="5802" y="8520"/>
                    <a:pt x="5748" y="8520"/>
                  </a:cubicBezTo>
                  <a:cubicBezTo>
                    <a:pt x="5744" y="8520"/>
                    <a:pt x="5740" y="8519"/>
                    <a:pt x="5736" y="8517"/>
                  </a:cubicBezTo>
                  <a:cubicBezTo>
                    <a:pt x="5699" y="8502"/>
                    <a:pt x="5668" y="8502"/>
                    <a:pt x="5767" y="8376"/>
                  </a:cubicBezTo>
                  <a:cubicBezTo>
                    <a:pt x="5814" y="8334"/>
                    <a:pt x="5856" y="8292"/>
                    <a:pt x="5898" y="8245"/>
                  </a:cubicBezTo>
                  <a:cubicBezTo>
                    <a:pt x="5901" y="8241"/>
                    <a:pt x="5902" y="8239"/>
                    <a:pt x="5899" y="8239"/>
                  </a:cubicBezTo>
                  <a:cubicBezTo>
                    <a:pt x="5876" y="8239"/>
                    <a:pt x="5608" y="8428"/>
                    <a:pt x="5543" y="8428"/>
                  </a:cubicBezTo>
                  <a:cubicBezTo>
                    <a:pt x="5526" y="8428"/>
                    <a:pt x="5523" y="8415"/>
                    <a:pt x="5542" y="8381"/>
                  </a:cubicBezTo>
                  <a:cubicBezTo>
                    <a:pt x="5626" y="8250"/>
                    <a:pt x="5736" y="8135"/>
                    <a:pt x="5699" y="8077"/>
                  </a:cubicBezTo>
                  <a:cubicBezTo>
                    <a:pt x="5675" y="8063"/>
                    <a:pt x="5648" y="8056"/>
                    <a:pt x="5622" y="8056"/>
                  </a:cubicBezTo>
                  <a:cubicBezTo>
                    <a:pt x="5609" y="8056"/>
                    <a:pt x="5596" y="8058"/>
                    <a:pt x="5584" y="8061"/>
                  </a:cubicBezTo>
                  <a:lnTo>
                    <a:pt x="5584" y="8061"/>
                  </a:lnTo>
                  <a:cubicBezTo>
                    <a:pt x="5585" y="8061"/>
                    <a:pt x="5585" y="8061"/>
                    <a:pt x="5585" y="8061"/>
                  </a:cubicBezTo>
                  <a:lnTo>
                    <a:pt x="5585" y="8061"/>
                  </a:lnTo>
                  <a:cubicBezTo>
                    <a:pt x="5604" y="8061"/>
                    <a:pt x="5484" y="8383"/>
                    <a:pt x="5445" y="8383"/>
                  </a:cubicBezTo>
                  <a:cubicBezTo>
                    <a:pt x="5442" y="8383"/>
                    <a:pt x="5439" y="8381"/>
                    <a:pt x="5437" y="8376"/>
                  </a:cubicBezTo>
                  <a:cubicBezTo>
                    <a:pt x="5416" y="8323"/>
                    <a:pt x="5416" y="8250"/>
                    <a:pt x="5379" y="8213"/>
                  </a:cubicBezTo>
                  <a:lnTo>
                    <a:pt x="5322" y="8166"/>
                  </a:lnTo>
                  <a:cubicBezTo>
                    <a:pt x="5322" y="8154"/>
                    <a:pt x="5319" y="8148"/>
                    <a:pt x="5314" y="8148"/>
                  </a:cubicBezTo>
                  <a:cubicBezTo>
                    <a:pt x="5306" y="8148"/>
                    <a:pt x="5291" y="8162"/>
                    <a:pt x="5269" y="8187"/>
                  </a:cubicBezTo>
                  <a:cubicBezTo>
                    <a:pt x="5268" y="8187"/>
                    <a:pt x="5268" y="8187"/>
                    <a:pt x="5267" y="8187"/>
                  </a:cubicBezTo>
                  <a:cubicBezTo>
                    <a:pt x="5243" y="8187"/>
                    <a:pt x="5464" y="7966"/>
                    <a:pt x="5484" y="7941"/>
                  </a:cubicBezTo>
                  <a:cubicBezTo>
                    <a:pt x="5511" y="7900"/>
                    <a:pt x="5511" y="7886"/>
                    <a:pt x="5498" y="7886"/>
                  </a:cubicBezTo>
                  <a:cubicBezTo>
                    <a:pt x="5476" y="7886"/>
                    <a:pt x="5418" y="7926"/>
                    <a:pt x="5395" y="7946"/>
                  </a:cubicBezTo>
                  <a:cubicBezTo>
                    <a:pt x="5363" y="7974"/>
                    <a:pt x="5281" y="8046"/>
                    <a:pt x="5254" y="8046"/>
                  </a:cubicBezTo>
                  <a:cubicBezTo>
                    <a:pt x="5245" y="8046"/>
                    <a:pt x="5242" y="8039"/>
                    <a:pt x="5248" y="8019"/>
                  </a:cubicBezTo>
                  <a:cubicBezTo>
                    <a:pt x="5269" y="7941"/>
                    <a:pt x="5369" y="7857"/>
                    <a:pt x="5411" y="7783"/>
                  </a:cubicBezTo>
                  <a:lnTo>
                    <a:pt x="5411" y="7783"/>
                  </a:lnTo>
                  <a:cubicBezTo>
                    <a:pt x="5343" y="7894"/>
                    <a:pt x="5138" y="7993"/>
                    <a:pt x="5101" y="7998"/>
                  </a:cubicBezTo>
                  <a:cubicBezTo>
                    <a:pt x="5094" y="7999"/>
                    <a:pt x="5087" y="8000"/>
                    <a:pt x="5079" y="8000"/>
                  </a:cubicBezTo>
                  <a:cubicBezTo>
                    <a:pt x="5048" y="8000"/>
                    <a:pt x="5019" y="7989"/>
                    <a:pt x="5023" y="7951"/>
                  </a:cubicBezTo>
                  <a:cubicBezTo>
                    <a:pt x="5028" y="7904"/>
                    <a:pt x="5091" y="7852"/>
                    <a:pt x="5091" y="7810"/>
                  </a:cubicBezTo>
                  <a:cubicBezTo>
                    <a:pt x="5091" y="7782"/>
                    <a:pt x="5072" y="7730"/>
                    <a:pt x="5033" y="7730"/>
                  </a:cubicBezTo>
                  <a:cubicBezTo>
                    <a:pt x="5014" y="7730"/>
                    <a:pt x="4990" y="7743"/>
                    <a:pt x="4960" y="7778"/>
                  </a:cubicBezTo>
                  <a:cubicBezTo>
                    <a:pt x="4895" y="7852"/>
                    <a:pt x="4858" y="7894"/>
                    <a:pt x="4830" y="7894"/>
                  </a:cubicBezTo>
                  <a:cubicBezTo>
                    <a:pt x="4824" y="7894"/>
                    <a:pt x="4818" y="7892"/>
                    <a:pt x="4813" y="7888"/>
                  </a:cubicBezTo>
                  <a:cubicBezTo>
                    <a:pt x="4813" y="7888"/>
                    <a:pt x="4761" y="7867"/>
                    <a:pt x="4782" y="7846"/>
                  </a:cubicBezTo>
                  <a:cubicBezTo>
                    <a:pt x="4813" y="7804"/>
                    <a:pt x="5070" y="7631"/>
                    <a:pt x="5059" y="7542"/>
                  </a:cubicBezTo>
                  <a:cubicBezTo>
                    <a:pt x="5057" y="7532"/>
                    <a:pt x="5051" y="7528"/>
                    <a:pt x="5042" y="7528"/>
                  </a:cubicBezTo>
                  <a:cubicBezTo>
                    <a:pt x="5007" y="7528"/>
                    <a:pt x="4933" y="7590"/>
                    <a:pt x="4900" y="7590"/>
                  </a:cubicBezTo>
                  <a:cubicBezTo>
                    <a:pt x="4886" y="7590"/>
                    <a:pt x="4880" y="7579"/>
                    <a:pt x="4886" y="7547"/>
                  </a:cubicBezTo>
                  <a:cubicBezTo>
                    <a:pt x="4901" y="7491"/>
                    <a:pt x="4891" y="7471"/>
                    <a:pt x="4866" y="7471"/>
                  </a:cubicBezTo>
                  <a:cubicBezTo>
                    <a:pt x="4829" y="7471"/>
                    <a:pt x="4761" y="7516"/>
                    <a:pt x="4698" y="7547"/>
                  </a:cubicBezTo>
                  <a:cubicBezTo>
                    <a:pt x="4672" y="7559"/>
                    <a:pt x="4657" y="7564"/>
                    <a:pt x="4650" y="7564"/>
                  </a:cubicBezTo>
                  <a:cubicBezTo>
                    <a:pt x="4634" y="7564"/>
                    <a:pt x="4652" y="7540"/>
                    <a:pt x="4656" y="7511"/>
                  </a:cubicBezTo>
                  <a:cubicBezTo>
                    <a:pt x="4657" y="7502"/>
                    <a:pt x="4652" y="7499"/>
                    <a:pt x="4644" y="7499"/>
                  </a:cubicBezTo>
                  <a:cubicBezTo>
                    <a:pt x="4627" y="7499"/>
                    <a:pt x="4596" y="7512"/>
                    <a:pt x="4579" y="7512"/>
                  </a:cubicBezTo>
                  <a:cubicBezTo>
                    <a:pt x="4576" y="7512"/>
                    <a:pt x="4574" y="7512"/>
                    <a:pt x="4572" y="7511"/>
                  </a:cubicBezTo>
                  <a:cubicBezTo>
                    <a:pt x="4520" y="7563"/>
                    <a:pt x="4438" y="7623"/>
                    <a:pt x="4407" y="7623"/>
                  </a:cubicBezTo>
                  <a:cubicBezTo>
                    <a:pt x="4384" y="7623"/>
                    <a:pt x="4387" y="7593"/>
                    <a:pt x="4441" y="7511"/>
                  </a:cubicBezTo>
                  <a:cubicBezTo>
                    <a:pt x="4467" y="7472"/>
                    <a:pt x="4658" y="7198"/>
                    <a:pt x="4625" y="7198"/>
                  </a:cubicBezTo>
                  <a:cubicBezTo>
                    <a:pt x="4618" y="7198"/>
                    <a:pt x="4600" y="7211"/>
                    <a:pt x="4567" y="7243"/>
                  </a:cubicBezTo>
                  <a:cubicBezTo>
                    <a:pt x="4492" y="7314"/>
                    <a:pt x="4443" y="7371"/>
                    <a:pt x="4416" y="7371"/>
                  </a:cubicBezTo>
                  <a:cubicBezTo>
                    <a:pt x="4409" y="7371"/>
                    <a:pt x="4403" y="7367"/>
                    <a:pt x="4399" y="7359"/>
                  </a:cubicBezTo>
                  <a:cubicBezTo>
                    <a:pt x="4383" y="7332"/>
                    <a:pt x="4483" y="7233"/>
                    <a:pt x="4509" y="7180"/>
                  </a:cubicBezTo>
                  <a:cubicBezTo>
                    <a:pt x="4535" y="7128"/>
                    <a:pt x="4509" y="7107"/>
                    <a:pt x="4493" y="7097"/>
                  </a:cubicBezTo>
                  <a:lnTo>
                    <a:pt x="4331" y="7301"/>
                  </a:lnTo>
                  <a:cubicBezTo>
                    <a:pt x="4320" y="7359"/>
                    <a:pt x="4304" y="7411"/>
                    <a:pt x="4273" y="7458"/>
                  </a:cubicBezTo>
                  <a:cubicBezTo>
                    <a:pt x="4244" y="7504"/>
                    <a:pt x="4218" y="7517"/>
                    <a:pt x="4196" y="7517"/>
                  </a:cubicBezTo>
                  <a:cubicBezTo>
                    <a:pt x="4163" y="7517"/>
                    <a:pt x="4142" y="7485"/>
                    <a:pt x="4142" y="7485"/>
                  </a:cubicBezTo>
                  <a:cubicBezTo>
                    <a:pt x="4095" y="7443"/>
                    <a:pt x="4210" y="7348"/>
                    <a:pt x="4226" y="7243"/>
                  </a:cubicBezTo>
                  <a:cubicBezTo>
                    <a:pt x="4226" y="7224"/>
                    <a:pt x="4253" y="7088"/>
                    <a:pt x="4232" y="7088"/>
                  </a:cubicBezTo>
                  <a:cubicBezTo>
                    <a:pt x="4230" y="7088"/>
                    <a:pt x="4228" y="7089"/>
                    <a:pt x="4226" y="7091"/>
                  </a:cubicBezTo>
                  <a:cubicBezTo>
                    <a:pt x="4152" y="7156"/>
                    <a:pt x="4111" y="7232"/>
                    <a:pt x="4070" y="7232"/>
                  </a:cubicBezTo>
                  <a:cubicBezTo>
                    <a:pt x="4064" y="7232"/>
                    <a:pt x="4059" y="7231"/>
                    <a:pt x="4053" y="7228"/>
                  </a:cubicBezTo>
                  <a:cubicBezTo>
                    <a:pt x="4039" y="7221"/>
                    <a:pt x="4036" y="7194"/>
                    <a:pt x="4019" y="7194"/>
                  </a:cubicBezTo>
                  <a:cubicBezTo>
                    <a:pt x="4010" y="7194"/>
                    <a:pt x="3998" y="7200"/>
                    <a:pt x="3979" y="7217"/>
                  </a:cubicBezTo>
                  <a:cubicBezTo>
                    <a:pt x="3945" y="7250"/>
                    <a:pt x="3915" y="7262"/>
                    <a:pt x="3888" y="7262"/>
                  </a:cubicBezTo>
                  <a:cubicBezTo>
                    <a:pt x="3811" y="7262"/>
                    <a:pt x="3764" y="7160"/>
                    <a:pt x="3749" y="7133"/>
                  </a:cubicBezTo>
                  <a:cubicBezTo>
                    <a:pt x="3722" y="7091"/>
                    <a:pt x="3759" y="7055"/>
                    <a:pt x="3822" y="6955"/>
                  </a:cubicBezTo>
                  <a:cubicBezTo>
                    <a:pt x="3880" y="6855"/>
                    <a:pt x="3806" y="6845"/>
                    <a:pt x="3791" y="6824"/>
                  </a:cubicBezTo>
                  <a:cubicBezTo>
                    <a:pt x="3797" y="6783"/>
                    <a:pt x="3794" y="6742"/>
                    <a:pt x="3765" y="6742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4228825" y="3547425"/>
              <a:ext cx="722925" cy="495475"/>
            </a:xfrm>
            <a:custGeom>
              <a:rect b="b" l="l" r="r" t="t"/>
              <a:pathLst>
                <a:path extrusionOk="0" h="19819" w="28917">
                  <a:moveTo>
                    <a:pt x="23002" y="5961"/>
                  </a:moveTo>
                  <a:cubicBezTo>
                    <a:pt x="22850" y="9873"/>
                    <a:pt x="20171" y="13228"/>
                    <a:pt x="16390" y="14240"/>
                  </a:cubicBezTo>
                  <a:cubicBezTo>
                    <a:pt x="15622" y="14446"/>
                    <a:pt x="14845" y="14545"/>
                    <a:pt x="14077" y="14545"/>
                  </a:cubicBezTo>
                  <a:cubicBezTo>
                    <a:pt x="11064" y="14545"/>
                    <a:pt x="8186" y="13017"/>
                    <a:pt x="6523" y="10381"/>
                  </a:cubicBezTo>
                  <a:lnTo>
                    <a:pt x="23002" y="5961"/>
                  </a:lnTo>
                  <a:close/>
                  <a:moveTo>
                    <a:pt x="25237" y="0"/>
                  </a:moveTo>
                  <a:cubicBezTo>
                    <a:pt x="25013" y="0"/>
                    <a:pt x="24786" y="29"/>
                    <a:pt x="24559" y="89"/>
                  </a:cubicBezTo>
                  <a:lnTo>
                    <a:pt x="2239" y="6077"/>
                  </a:lnTo>
                  <a:cubicBezTo>
                    <a:pt x="834" y="6454"/>
                    <a:pt x="1" y="7896"/>
                    <a:pt x="378" y="9301"/>
                  </a:cubicBezTo>
                  <a:cubicBezTo>
                    <a:pt x="2040" y="15493"/>
                    <a:pt x="7645" y="19803"/>
                    <a:pt x="14057" y="19819"/>
                  </a:cubicBezTo>
                  <a:cubicBezTo>
                    <a:pt x="18467" y="19819"/>
                    <a:pt x="22630" y="17769"/>
                    <a:pt x="25319" y="14266"/>
                  </a:cubicBezTo>
                  <a:cubicBezTo>
                    <a:pt x="28009" y="10769"/>
                    <a:pt x="28916" y="6218"/>
                    <a:pt x="27784" y="1956"/>
                  </a:cubicBezTo>
                  <a:cubicBezTo>
                    <a:pt x="27467" y="777"/>
                    <a:pt x="26401" y="0"/>
                    <a:pt x="25237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4385750" y="3692000"/>
              <a:ext cx="444750" cy="228975"/>
            </a:xfrm>
            <a:custGeom>
              <a:rect b="b" l="l" r="r" t="t"/>
              <a:pathLst>
                <a:path extrusionOk="0" h="9159" w="17790">
                  <a:moveTo>
                    <a:pt x="15750" y="262"/>
                  </a:moveTo>
                  <a:lnTo>
                    <a:pt x="15750" y="262"/>
                  </a:lnTo>
                  <a:cubicBezTo>
                    <a:pt x="15747" y="273"/>
                    <a:pt x="15745" y="282"/>
                    <a:pt x="15743" y="290"/>
                  </a:cubicBezTo>
                  <a:lnTo>
                    <a:pt x="15743" y="290"/>
                  </a:lnTo>
                  <a:cubicBezTo>
                    <a:pt x="15746" y="278"/>
                    <a:pt x="15748" y="269"/>
                    <a:pt x="15750" y="262"/>
                  </a:cubicBezTo>
                  <a:close/>
                  <a:moveTo>
                    <a:pt x="16785" y="449"/>
                  </a:moveTo>
                  <a:cubicBezTo>
                    <a:pt x="16792" y="449"/>
                    <a:pt x="16793" y="456"/>
                    <a:pt x="16793" y="467"/>
                  </a:cubicBezTo>
                  <a:cubicBezTo>
                    <a:pt x="16788" y="498"/>
                    <a:pt x="16793" y="534"/>
                    <a:pt x="16642" y="656"/>
                  </a:cubicBezTo>
                  <a:lnTo>
                    <a:pt x="16642" y="656"/>
                  </a:lnTo>
                  <a:lnTo>
                    <a:pt x="16652" y="556"/>
                  </a:lnTo>
                  <a:cubicBezTo>
                    <a:pt x="16738" y="476"/>
                    <a:pt x="16772" y="449"/>
                    <a:pt x="16785" y="449"/>
                  </a:cubicBezTo>
                  <a:close/>
                  <a:moveTo>
                    <a:pt x="15813" y="484"/>
                  </a:moveTo>
                  <a:cubicBezTo>
                    <a:pt x="15826" y="484"/>
                    <a:pt x="15810" y="545"/>
                    <a:pt x="15765" y="624"/>
                  </a:cubicBezTo>
                  <a:lnTo>
                    <a:pt x="15655" y="844"/>
                  </a:lnTo>
                  <a:cubicBezTo>
                    <a:pt x="15685" y="740"/>
                    <a:pt x="15734" y="570"/>
                    <a:pt x="15766" y="543"/>
                  </a:cubicBezTo>
                  <a:lnTo>
                    <a:pt x="15766" y="543"/>
                  </a:lnTo>
                  <a:cubicBezTo>
                    <a:pt x="15766" y="545"/>
                    <a:pt x="15767" y="545"/>
                    <a:pt x="15769" y="545"/>
                  </a:cubicBezTo>
                  <a:cubicBezTo>
                    <a:pt x="15770" y="545"/>
                    <a:pt x="15770" y="545"/>
                    <a:pt x="15771" y="545"/>
                  </a:cubicBezTo>
                  <a:lnTo>
                    <a:pt x="15771" y="540"/>
                  </a:lnTo>
                  <a:cubicBezTo>
                    <a:pt x="15792" y="500"/>
                    <a:pt x="15807" y="484"/>
                    <a:pt x="15813" y="484"/>
                  </a:cubicBezTo>
                  <a:close/>
                  <a:moveTo>
                    <a:pt x="17768" y="886"/>
                  </a:moveTo>
                  <a:lnTo>
                    <a:pt x="17768" y="886"/>
                  </a:lnTo>
                  <a:cubicBezTo>
                    <a:pt x="17648" y="928"/>
                    <a:pt x="17627" y="939"/>
                    <a:pt x="17616" y="996"/>
                  </a:cubicBezTo>
                  <a:cubicBezTo>
                    <a:pt x="17621" y="996"/>
                    <a:pt x="17586" y="1094"/>
                    <a:pt x="17631" y="1094"/>
                  </a:cubicBezTo>
                  <a:cubicBezTo>
                    <a:pt x="17638" y="1094"/>
                    <a:pt x="17647" y="1091"/>
                    <a:pt x="17658" y="1085"/>
                  </a:cubicBezTo>
                  <a:lnTo>
                    <a:pt x="17653" y="1085"/>
                  </a:lnTo>
                  <a:cubicBezTo>
                    <a:pt x="17789" y="1012"/>
                    <a:pt x="17758" y="954"/>
                    <a:pt x="17768" y="886"/>
                  </a:cubicBezTo>
                  <a:close/>
                  <a:moveTo>
                    <a:pt x="14927" y="849"/>
                  </a:moveTo>
                  <a:cubicBezTo>
                    <a:pt x="14969" y="933"/>
                    <a:pt x="15037" y="1064"/>
                    <a:pt x="14990" y="1106"/>
                  </a:cubicBezTo>
                  <a:cubicBezTo>
                    <a:pt x="14989" y="1107"/>
                    <a:pt x="14988" y="1107"/>
                    <a:pt x="14987" y="1107"/>
                  </a:cubicBezTo>
                  <a:cubicBezTo>
                    <a:pt x="14940" y="1107"/>
                    <a:pt x="14880" y="860"/>
                    <a:pt x="14927" y="849"/>
                  </a:cubicBezTo>
                  <a:close/>
                  <a:moveTo>
                    <a:pt x="15561" y="1293"/>
                  </a:moveTo>
                  <a:lnTo>
                    <a:pt x="15561" y="1293"/>
                  </a:lnTo>
                  <a:cubicBezTo>
                    <a:pt x="15557" y="1305"/>
                    <a:pt x="15553" y="1316"/>
                    <a:pt x="15551" y="1327"/>
                  </a:cubicBezTo>
                  <a:cubicBezTo>
                    <a:pt x="15555" y="1313"/>
                    <a:pt x="15558" y="1302"/>
                    <a:pt x="15561" y="1293"/>
                  </a:cubicBezTo>
                  <a:close/>
                  <a:moveTo>
                    <a:pt x="15595" y="1422"/>
                  </a:moveTo>
                  <a:lnTo>
                    <a:pt x="15595" y="1422"/>
                  </a:lnTo>
                  <a:cubicBezTo>
                    <a:pt x="15593" y="1425"/>
                    <a:pt x="15592" y="1426"/>
                    <a:pt x="15592" y="1426"/>
                  </a:cubicBezTo>
                  <a:cubicBezTo>
                    <a:pt x="15592" y="1426"/>
                    <a:pt x="15592" y="1426"/>
                    <a:pt x="15592" y="1426"/>
                  </a:cubicBezTo>
                  <a:lnTo>
                    <a:pt x="15595" y="1422"/>
                  </a:lnTo>
                  <a:close/>
                  <a:moveTo>
                    <a:pt x="9547" y="1856"/>
                  </a:moveTo>
                  <a:cubicBezTo>
                    <a:pt x="9589" y="1935"/>
                    <a:pt x="9621" y="2019"/>
                    <a:pt x="9642" y="2103"/>
                  </a:cubicBezTo>
                  <a:lnTo>
                    <a:pt x="9647" y="2103"/>
                  </a:lnTo>
                  <a:cubicBezTo>
                    <a:pt x="9640" y="2107"/>
                    <a:pt x="9634" y="2109"/>
                    <a:pt x="9627" y="2109"/>
                  </a:cubicBezTo>
                  <a:cubicBezTo>
                    <a:pt x="9589" y="2109"/>
                    <a:pt x="9555" y="2028"/>
                    <a:pt x="9511" y="1861"/>
                  </a:cubicBezTo>
                  <a:lnTo>
                    <a:pt x="9547" y="1856"/>
                  </a:lnTo>
                  <a:close/>
                  <a:moveTo>
                    <a:pt x="12319" y="2411"/>
                  </a:moveTo>
                  <a:cubicBezTo>
                    <a:pt x="12320" y="2413"/>
                    <a:pt x="12320" y="2415"/>
                    <a:pt x="12321" y="2417"/>
                  </a:cubicBezTo>
                  <a:cubicBezTo>
                    <a:pt x="12320" y="2415"/>
                    <a:pt x="12320" y="2413"/>
                    <a:pt x="12319" y="2411"/>
                  </a:cubicBezTo>
                  <a:close/>
                  <a:moveTo>
                    <a:pt x="7073" y="2454"/>
                  </a:moveTo>
                  <a:lnTo>
                    <a:pt x="7075" y="2463"/>
                  </a:lnTo>
                  <a:lnTo>
                    <a:pt x="7075" y="2463"/>
                  </a:lnTo>
                  <a:cubicBezTo>
                    <a:pt x="7074" y="2460"/>
                    <a:pt x="7073" y="2457"/>
                    <a:pt x="7073" y="2454"/>
                  </a:cubicBezTo>
                  <a:close/>
                  <a:moveTo>
                    <a:pt x="10669" y="2433"/>
                  </a:moveTo>
                  <a:cubicBezTo>
                    <a:pt x="10638" y="2433"/>
                    <a:pt x="10664" y="2680"/>
                    <a:pt x="10718" y="2680"/>
                  </a:cubicBezTo>
                  <a:cubicBezTo>
                    <a:pt x="10719" y="2680"/>
                    <a:pt x="10721" y="2679"/>
                    <a:pt x="10722" y="2679"/>
                  </a:cubicBezTo>
                  <a:cubicBezTo>
                    <a:pt x="10725" y="2681"/>
                    <a:pt x="10728" y="2682"/>
                    <a:pt x="10732" y="2682"/>
                  </a:cubicBezTo>
                  <a:cubicBezTo>
                    <a:pt x="10745" y="2682"/>
                    <a:pt x="10758" y="2669"/>
                    <a:pt x="10758" y="2669"/>
                  </a:cubicBezTo>
                  <a:cubicBezTo>
                    <a:pt x="10712" y="2492"/>
                    <a:pt x="10684" y="2433"/>
                    <a:pt x="10669" y="2433"/>
                  </a:cubicBezTo>
                  <a:close/>
                  <a:moveTo>
                    <a:pt x="7377" y="2711"/>
                  </a:moveTo>
                  <a:lnTo>
                    <a:pt x="7445" y="2837"/>
                  </a:lnTo>
                  <a:cubicBezTo>
                    <a:pt x="7445" y="2904"/>
                    <a:pt x="7452" y="2979"/>
                    <a:pt x="7428" y="2979"/>
                  </a:cubicBezTo>
                  <a:cubicBezTo>
                    <a:pt x="7424" y="2979"/>
                    <a:pt x="7419" y="2977"/>
                    <a:pt x="7413" y="2973"/>
                  </a:cubicBezTo>
                  <a:cubicBezTo>
                    <a:pt x="7387" y="2884"/>
                    <a:pt x="7340" y="2721"/>
                    <a:pt x="7377" y="2711"/>
                  </a:cubicBezTo>
                  <a:close/>
                  <a:moveTo>
                    <a:pt x="14916" y="3670"/>
                  </a:moveTo>
                  <a:lnTo>
                    <a:pt x="14916" y="3670"/>
                  </a:lnTo>
                  <a:cubicBezTo>
                    <a:pt x="14924" y="3675"/>
                    <a:pt x="14933" y="3680"/>
                    <a:pt x="14941" y="3684"/>
                  </a:cubicBezTo>
                  <a:lnTo>
                    <a:pt x="14941" y="3684"/>
                  </a:lnTo>
                  <a:cubicBezTo>
                    <a:pt x="14934" y="3680"/>
                    <a:pt x="14925" y="3675"/>
                    <a:pt x="14916" y="3670"/>
                  </a:cubicBezTo>
                  <a:close/>
                  <a:moveTo>
                    <a:pt x="2280" y="3795"/>
                  </a:moveTo>
                  <a:cubicBezTo>
                    <a:pt x="2315" y="3795"/>
                    <a:pt x="2355" y="3846"/>
                    <a:pt x="2364" y="3980"/>
                  </a:cubicBezTo>
                  <a:lnTo>
                    <a:pt x="2369" y="3974"/>
                  </a:lnTo>
                  <a:lnTo>
                    <a:pt x="2369" y="3974"/>
                  </a:lnTo>
                  <a:cubicBezTo>
                    <a:pt x="2373" y="4050"/>
                    <a:pt x="2355" y="4056"/>
                    <a:pt x="2332" y="4056"/>
                  </a:cubicBezTo>
                  <a:cubicBezTo>
                    <a:pt x="2328" y="4056"/>
                    <a:pt x="2323" y="4056"/>
                    <a:pt x="2318" y="4056"/>
                  </a:cubicBezTo>
                  <a:cubicBezTo>
                    <a:pt x="2312" y="4056"/>
                    <a:pt x="2307" y="4056"/>
                    <a:pt x="2301" y="4058"/>
                  </a:cubicBezTo>
                  <a:cubicBezTo>
                    <a:pt x="2275" y="3964"/>
                    <a:pt x="2233" y="3801"/>
                    <a:pt x="2270" y="3796"/>
                  </a:cubicBezTo>
                  <a:cubicBezTo>
                    <a:pt x="2273" y="3795"/>
                    <a:pt x="2276" y="3795"/>
                    <a:pt x="2280" y="3795"/>
                  </a:cubicBezTo>
                  <a:close/>
                  <a:moveTo>
                    <a:pt x="921" y="4222"/>
                  </a:moveTo>
                  <a:cubicBezTo>
                    <a:pt x="931" y="4222"/>
                    <a:pt x="935" y="4226"/>
                    <a:pt x="917" y="4236"/>
                  </a:cubicBezTo>
                  <a:lnTo>
                    <a:pt x="917" y="4236"/>
                  </a:lnTo>
                  <a:cubicBezTo>
                    <a:pt x="906" y="4239"/>
                    <a:pt x="894" y="4242"/>
                    <a:pt x="880" y="4247"/>
                  </a:cubicBezTo>
                  <a:lnTo>
                    <a:pt x="880" y="4242"/>
                  </a:lnTo>
                  <a:cubicBezTo>
                    <a:pt x="880" y="4241"/>
                    <a:pt x="879" y="4241"/>
                    <a:pt x="878" y="4240"/>
                  </a:cubicBezTo>
                  <a:lnTo>
                    <a:pt x="878" y="4240"/>
                  </a:lnTo>
                  <a:cubicBezTo>
                    <a:pt x="881" y="4230"/>
                    <a:pt x="907" y="4222"/>
                    <a:pt x="921" y="4222"/>
                  </a:cubicBezTo>
                  <a:close/>
                  <a:moveTo>
                    <a:pt x="14664" y="4326"/>
                  </a:moveTo>
                  <a:lnTo>
                    <a:pt x="14664" y="4326"/>
                  </a:lnTo>
                  <a:cubicBezTo>
                    <a:pt x="14669" y="4329"/>
                    <a:pt x="14674" y="4332"/>
                    <a:pt x="14678" y="4336"/>
                  </a:cubicBezTo>
                  <a:lnTo>
                    <a:pt x="14678" y="4336"/>
                  </a:lnTo>
                  <a:cubicBezTo>
                    <a:pt x="14674" y="4333"/>
                    <a:pt x="14670" y="4329"/>
                    <a:pt x="14664" y="4326"/>
                  </a:cubicBezTo>
                  <a:close/>
                  <a:moveTo>
                    <a:pt x="15647" y="4395"/>
                  </a:moveTo>
                  <a:cubicBezTo>
                    <a:pt x="15636" y="4395"/>
                    <a:pt x="15628" y="4398"/>
                    <a:pt x="15624" y="4404"/>
                  </a:cubicBezTo>
                  <a:cubicBezTo>
                    <a:pt x="15610" y="4442"/>
                    <a:pt x="15782" y="4539"/>
                    <a:pt x="15836" y="4539"/>
                  </a:cubicBezTo>
                  <a:cubicBezTo>
                    <a:pt x="15842" y="4539"/>
                    <a:pt x="15847" y="4538"/>
                    <a:pt x="15849" y="4535"/>
                  </a:cubicBezTo>
                  <a:cubicBezTo>
                    <a:pt x="15872" y="4504"/>
                    <a:pt x="15712" y="4395"/>
                    <a:pt x="15647" y="4395"/>
                  </a:cubicBezTo>
                  <a:close/>
                  <a:moveTo>
                    <a:pt x="1399" y="4382"/>
                  </a:moveTo>
                  <a:cubicBezTo>
                    <a:pt x="1434" y="4382"/>
                    <a:pt x="1474" y="4433"/>
                    <a:pt x="1483" y="4567"/>
                  </a:cubicBezTo>
                  <a:lnTo>
                    <a:pt x="1489" y="4567"/>
                  </a:lnTo>
                  <a:cubicBezTo>
                    <a:pt x="1492" y="4636"/>
                    <a:pt x="1476" y="4647"/>
                    <a:pt x="1457" y="4647"/>
                  </a:cubicBezTo>
                  <a:cubicBezTo>
                    <a:pt x="1448" y="4647"/>
                    <a:pt x="1437" y="4645"/>
                    <a:pt x="1428" y="4645"/>
                  </a:cubicBezTo>
                  <a:cubicBezTo>
                    <a:pt x="1425" y="4645"/>
                    <a:pt x="1423" y="4645"/>
                    <a:pt x="1420" y="4645"/>
                  </a:cubicBezTo>
                  <a:cubicBezTo>
                    <a:pt x="1394" y="4551"/>
                    <a:pt x="1352" y="4394"/>
                    <a:pt x="1389" y="4383"/>
                  </a:cubicBezTo>
                  <a:cubicBezTo>
                    <a:pt x="1392" y="4382"/>
                    <a:pt x="1396" y="4382"/>
                    <a:pt x="1399" y="4382"/>
                  </a:cubicBezTo>
                  <a:close/>
                  <a:moveTo>
                    <a:pt x="14991" y="4627"/>
                  </a:moveTo>
                  <a:cubicBezTo>
                    <a:pt x="15009" y="4627"/>
                    <a:pt x="15041" y="4642"/>
                    <a:pt x="15105" y="4687"/>
                  </a:cubicBezTo>
                  <a:lnTo>
                    <a:pt x="15084" y="4714"/>
                  </a:lnTo>
                  <a:lnTo>
                    <a:pt x="14958" y="4666"/>
                  </a:lnTo>
                  <a:cubicBezTo>
                    <a:pt x="14970" y="4649"/>
                    <a:pt x="14970" y="4627"/>
                    <a:pt x="14991" y="4627"/>
                  </a:cubicBezTo>
                  <a:close/>
                  <a:moveTo>
                    <a:pt x="15634" y="4614"/>
                  </a:moveTo>
                  <a:cubicBezTo>
                    <a:pt x="15598" y="4672"/>
                    <a:pt x="15671" y="4729"/>
                    <a:pt x="15839" y="4787"/>
                  </a:cubicBezTo>
                  <a:lnTo>
                    <a:pt x="15839" y="4782"/>
                  </a:lnTo>
                  <a:cubicBezTo>
                    <a:pt x="15786" y="4714"/>
                    <a:pt x="15718" y="4656"/>
                    <a:pt x="15634" y="4614"/>
                  </a:cubicBezTo>
                  <a:close/>
                  <a:moveTo>
                    <a:pt x="2138" y="4640"/>
                  </a:moveTo>
                  <a:cubicBezTo>
                    <a:pt x="2108" y="4640"/>
                    <a:pt x="2135" y="4882"/>
                    <a:pt x="2192" y="4882"/>
                  </a:cubicBezTo>
                  <a:cubicBezTo>
                    <a:pt x="2193" y="4882"/>
                    <a:pt x="2195" y="4882"/>
                    <a:pt x="2196" y="4881"/>
                  </a:cubicBezTo>
                  <a:cubicBezTo>
                    <a:pt x="2199" y="4884"/>
                    <a:pt x="2202" y="4885"/>
                    <a:pt x="2206" y="4885"/>
                  </a:cubicBezTo>
                  <a:cubicBezTo>
                    <a:pt x="2216" y="4885"/>
                    <a:pt x="2228" y="4876"/>
                    <a:pt x="2228" y="4876"/>
                  </a:cubicBezTo>
                  <a:cubicBezTo>
                    <a:pt x="2182" y="4699"/>
                    <a:pt x="2153" y="4640"/>
                    <a:pt x="2138" y="4640"/>
                  </a:cubicBezTo>
                  <a:close/>
                  <a:moveTo>
                    <a:pt x="2095" y="5107"/>
                  </a:moveTo>
                  <a:cubicBezTo>
                    <a:pt x="2096" y="5109"/>
                    <a:pt x="2096" y="5110"/>
                    <a:pt x="2097" y="5112"/>
                  </a:cubicBezTo>
                  <a:cubicBezTo>
                    <a:pt x="2096" y="5110"/>
                    <a:pt x="2096" y="5109"/>
                    <a:pt x="2095" y="5107"/>
                  </a:cubicBezTo>
                  <a:close/>
                  <a:moveTo>
                    <a:pt x="1824" y="5311"/>
                  </a:moveTo>
                  <a:cubicBezTo>
                    <a:pt x="1821" y="5314"/>
                    <a:pt x="1819" y="5316"/>
                    <a:pt x="1816" y="5319"/>
                  </a:cubicBezTo>
                  <a:lnTo>
                    <a:pt x="1816" y="5319"/>
                  </a:lnTo>
                  <a:cubicBezTo>
                    <a:pt x="1819" y="5316"/>
                    <a:pt x="1821" y="5314"/>
                    <a:pt x="1824" y="5311"/>
                  </a:cubicBezTo>
                  <a:close/>
                  <a:moveTo>
                    <a:pt x="11964" y="6800"/>
                  </a:moveTo>
                  <a:cubicBezTo>
                    <a:pt x="11964" y="6801"/>
                    <a:pt x="11965" y="6802"/>
                    <a:pt x="11965" y="6803"/>
                  </a:cubicBezTo>
                  <a:lnTo>
                    <a:pt x="11965" y="6803"/>
                  </a:lnTo>
                  <a:cubicBezTo>
                    <a:pt x="11965" y="6802"/>
                    <a:pt x="11965" y="6801"/>
                    <a:pt x="11964" y="6800"/>
                  </a:cubicBezTo>
                  <a:close/>
                  <a:moveTo>
                    <a:pt x="11146" y="7078"/>
                  </a:moveTo>
                  <a:lnTo>
                    <a:pt x="11115" y="7089"/>
                  </a:lnTo>
                  <a:lnTo>
                    <a:pt x="11141" y="7220"/>
                  </a:lnTo>
                  <a:cubicBezTo>
                    <a:pt x="11181" y="7273"/>
                    <a:pt x="11207" y="7301"/>
                    <a:pt x="11218" y="7301"/>
                  </a:cubicBezTo>
                  <a:cubicBezTo>
                    <a:pt x="11237" y="7301"/>
                    <a:pt x="11215" y="7228"/>
                    <a:pt x="11146" y="7078"/>
                  </a:cubicBezTo>
                  <a:close/>
                  <a:moveTo>
                    <a:pt x="5510" y="7471"/>
                  </a:moveTo>
                  <a:cubicBezTo>
                    <a:pt x="5509" y="7473"/>
                    <a:pt x="5509" y="7475"/>
                    <a:pt x="5508" y="7477"/>
                  </a:cubicBezTo>
                  <a:lnTo>
                    <a:pt x="5508" y="7477"/>
                  </a:lnTo>
                  <a:cubicBezTo>
                    <a:pt x="5509" y="7475"/>
                    <a:pt x="5509" y="7473"/>
                    <a:pt x="5510" y="7471"/>
                  </a:cubicBezTo>
                  <a:close/>
                  <a:moveTo>
                    <a:pt x="4000" y="7844"/>
                  </a:moveTo>
                  <a:lnTo>
                    <a:pt x="3916" y="7943"/>
                  </a:lnTo>
                  <a:cubicBezTo>
                    <a:pt x="3900" y="8030"/>
                    <a:pt x="3904" y="8061"/>
                    <a:pt x="3917" y="8061"/>
                  </a:cubicBezTo>
                  <a:cubicBezTo>
                    <a:pt x="3949" y="8061"/>
                    <a:pt x="4038" y="7862"/>
                    <a:pt x="4000" y="7844"/>
                  </a:cubicBezTo>
                  <a:close/>
                  <a:moveTo>
                    <a:pt x="10242" y="8037"/>
                  </a:moveTo>
                  <a:cubicBezTo>
                    <a:pt x="10289" y="8037"/>
                    <a:pt x="10354" y="8279"/>
                    <a:pt x="10313" y="8289"/>
                  </a:cubicBezTo>
                  <a:cubicBezTo>
                    <a:pt x="10266" y="8221"/>
                    <a:pt x="10192" y="8090"/>
                    <a:pt x="10239" y="8048"/>
                  </a:cubicBezTo>
                  <a:lnTo>
                    <a:pt x="10239" y="8038"/>
                  </a:lnTo>
                  <a:cubicBezTo>
                    <a:pt x="10240" y="8037"/>
                    <a:pt x="10241" y="8037"/>
                    <a:pt x="10242" y="8037"/>
                  </a:cubicBezTo>
                  <a:close/>
                  <a:moveTo>
                    <a:pt x="12834" y="6305"/>
                  </a:moveTo>
                  <a:cubicBezTo>
                    <a:pt x="12829" y="6305"/>
                    <a:pt x="12831" y="6312"/>
                    <a:pt x="12845" y="6328"/>
                  </a:cubicBezTo>
                  <a:cubicBezTo>
                    <a:pt x="12871" y="6396"/>
                    <a:pt x="12879" y="6426"/>
                    <a:pt x="12858" y="6426"/>
                  </a:cubicBezTo>
                  <a:cubicBezTo>
                    <a:pt x="12850" y="6426"/>
                    <a:pt x="12837" y="6421"/>
                    <a:pt x="12819" y="6412"/>
                  </a:cubicBezTo>
                  <a:cubicBezTo>
                    <a:pt x="12770" y="6386"/>
                    <a:pt x="12697" y="6341"/>
                    <a:pt x="12660" y="6341"/>
                  </a:cubicBezTo>
                  <a:cubicBezTo>
                    <a:pt x="12637" y="6341"/>
                    <a:pt x="12627" y="6357"/>
                    <a:pt x="12641" y="6402"/>
                  </a:cubicBezTo>
                  <a:cubicBezTo>
                    <a:pt x="12658" y="6470"/>
                    <a:pt x="12693" y="6535"/>
                    <a:pt x="12674" y="6535"/>
                  </a:cubicBezTo>
                  <a:cubicBezTo>
                    <a:pt x="12665" y="6535"/>
                    <a:pt x="12644" y="6521"/>
                    <a:pt x="12604" y="6486"/>
                  </a:cubicBezTo>
                  <a:lnTo>
                    <a:pt x="12604" y="6486"/>
                  </a:lnTo>
                  <a:cubicBezTo>
                    <a:pt x="12572" y="6507"/>
                    <a:pt x="12622" y="6682"/>
                    <a:pt x="12581" y="6682"/>
                  </a:cubicBezTo>
                  <a:cubicBezTo>
                    <a:pt x="12561" y="6682"/>
                    <a:pt x="12521" y="6643"/>
                    <a:pt x="12441" y="6528"/>
                  </a:cubicBezTo>
                  <a:lnTo>
                    <a:pt x="12441" y="6528"/>
                  </a:lnTo>
                  <a:cubicBezTo>
                    <a:pt x="12554" y="6694"/>
                    <a:pt x="12513" y="6712"/>
                    <a:pt x="12460" y="6712"/>
                  </a:cubicBezTo>
                  <a:cubicBezTo>
                    <a:pt x="12445" y="6712"/>
                    <a:pt x="12429" y="6711"/>
                    <a:pt x="12416" y="6711"/>
                  </a:cubicBezTo>
                  <a:cubicBezTo>
                    <a:pt x="12396" y="6711"/>
                    <a:pt x="12381" y="6713"/>
                    <a:pt x="12378" y="6727"/>
                  </a:cubicBezTo>
                  <a:cubicBezTo>
                    <a:pt x="12368" y="6790"/>
                    <a:pt x="12468" y="6879"/>
                    <a:pt x="12494" y="6984"/>
                  </a:cubicBezTo>
                  <a:cubicBezTo>
                    <a:pt x="12499" y="7001"/>
                    <a:pt x="12497" y="7009"/>
                    <a:pt x="12491" y="7009"/>
                  </a:cubicBezTo>
                  <a:cubicBezTo>
                    <a:pt x="12466" y="7009"/>
                    <a:pt x="12355" y="6866"/>
                    <a:pt x="12321" y="6811"/>
                  </a:cubicBezTo>
                  <a:cubicBezTo>
                    <a:pt x="12247" y="6696"/>
                    <a:pt x="12212" y="6657"/>
                    <a:pt x="12197" y="6657"/>
                  </a:cubicBezTo>
                  <a:cubicBezTo>
                    <a:pt x="12168" y="6657"/>
                    <a:pt x="12210" y="6801"/>
                    <a:pt x="12190" y="6832"/>
                  </a:cubicBezTo>
                  <a:cubicBezTo>
                    <a:pt x="12186" y="6841"/>
                    <a:pt x="12157" y="6846"/>
                    <a:pt x="12122" y="6846"/>
                  </a:cubicBezTo>
                  <a:cubicBezTo>
                    <a:pt x="12060" y="6846"/>
                    <a:pt x="11977" y="6832"/>
                    <a:pt x="11965" y="6803"/>
                  </a:cubicBezTo>
                  <a:lnTo>
                    <a:pt x="11965" y="6803"/>
                  </a:lnTo>
                  <a:cubicBezTo>
                    <a:pt x="11980" y="6850"/>
                    <a:pt x="11991" y="6787"/>
                    <a:pt x="12032" y="6905"/>
                  </a:cubicBezTo>
                  <a:cubicBezTo>
                    <a:pt x="12053" y="6968"/>
                    <a:pt x="12022" y="6968"/>
                    <a:pt x="12006" y="6979"/>
                  </a:cubicBezTo>
                  <a:cubicBezTo>
                    <a:pt x="11998" y="6981"/>
                    <a:pt x="11983" y="6995"/>
                    <a:pt x="11961" y="6995"/>
                  </a:cubicBezTo>
                  <a:cubicBezTo>
                    <a:pt x="11943" y="6995"/>
                    <a:pt x="11919" y="6986"/>
                    <a:pt x="11891" y="6952"/>
                  </a:cubicBezTo>
                  <a:cubicBezTo>
                    <a:pt x="11847" y="6901"/>
                    <a:pt x="11810" y="6842"/>
                    <a:pt x="11793" y="6842"/>
                  </a:cubicBezTo>
                  <a:cubicBezTo>
                    <a:pt x="11785" y="6842"/>
                    <a:pt x="11781" y="6852"/>
                    <a:pt x="11781" y="6879"/>
                  </a:cubicBezTo>
                  <a:cubicBezTo>
                    <a:pt x="11781" y="6942"/>
                    <a:pt x="11870" y="7094"/>
                    <a:pt x="11870" y="7146"/>
                  </a:cubicBezTo>
                  <a:cubicBezTo>
                    <a:pt x="11870" y="7164"/>
                    <a:pt x="11863" y="7171"/>
                    <a:pt x="11852" y="7171"/>
                  </a:cubicBezTo>
                  <a:cubicBezTo>
                    <a:pt x="11810" y="7171"/>
                    <a:pt x="11702" y="7064"/>
                    <a:pt x="11660" y="7031"/>
                  </a:cubicBezTo>
                  <a:cubicBezTo>
                    <a:pt x="11615" y="7003"/>
                    <a:pt x="11576" y="6989"/>
                    <a:pt x="11545" y="6989"/>
                  </a:cubicBezTo>
                  <a:cubicBezTo>
                    <a:pt x="11529" y="6989"/>
                    <a:pt x="11515" y="6993"/>
                    <a:pt x="11503" y="7000"/>
                  </a:cubicBezTo>
                  <a:cubicBezTo>
                    <a:pt x="11466" y="7026"/>
                    <a:pt x="11450" y="7083"/>
                    <a:pt x="11456" y="7178"/>
                  </a:cubicBezTo>
                  <a:cubicBezTo>
                    <a:pt x="11456" y="7220"/>
                    <a:pt x="11513" y="7424"/>
                    <a:pt x="11492" y="7429"/>
                  </a:cubicBezTo>
                  <a:cubicBezTo>
                    <a:pt x="11492" y="7429"/>
                    <a:pt x="11409" y="7204"/>
                    <a:pt x="11382" y="7162"/>
                  </a:cubicBezTo>
                  <a:cubicBezTo>
                    <a:pt x="11366" y="7137"/>
                    <a:pt x="11350" y="7128"/>
                    <a:pt x="11334" y="7128"/>
                  </a:cubicBezTo>
                  <a:cubicBezTo>
                    <a:pt x="11305" y="7128"/>
                    <a:pt x="11281" y="7162"/>
                    <a:pt x="11277" y="7183"/>
                  </a:cubicBezTo>
                  <a:cubicBezTo>
                    <a:pt x="11267" y="7230"/>
                    <a:pt x="11335" y="7340"/>
                    <a:pt x="11314" y="7377"/>
                  </a:cubicBezTo>
                  <a:cubicBezTo>
                    <a:pt x="11303" y="7393"/>
                    <a:pt x="11290" y="7399"/>
                    <a:pt x="11276" y="7399"/>
                  </a:cubicBezTo>
                  <a:cubicBezTo>
                    <a:pt x="11259" y="7399"/>
                    <a:pt x="11238" y="7389"/>
                    <a:pt x="11215" y="7377"/>
                  </a:cubicBezTo>
                  <a:cubicBezTo>
                    <a:pt x="11129" y="7329"/>
                    <a:pt x="11057" y="7207"/>
                    <a:pt x="11018" y="7207"/>
                  </a:cubicBezTo>
                  <a:cubicBezTo>
                    <a:pt x="11002" y="7207"/>
                    <a:pt x="10992" y="7228"/>
                    <a:pt x="10989" y="7283"/>
                  </a:cubicBezTo>
                  <a:cubicBezTo>
                    <a:pt x="11010" y="7424"/>
                    <a:pt x="10973" y="7424"/>
                    <a:pt x="10926" y="7440"/>
                  </a:cubicBezTo>
                  <a:cubicBezTo>
                    <a:pt x="10910" y="7445"/>
                    <a:pt x="11000" y="7692"/>
                    <a:pt x="10952" y="7707"/>
                  </a:cubicBezTo>
                  <a:cubicBezTo>
                    <a:pt x="10925" y="7634"/>
                    <a:pt x="10854" y="7402"/>
                    <a:pt x="10829" y="7402"/>
                  </a:cubicBezTo>
                  <a:cubicBezTo>
                    <a:pt x="10825" y="7402"/>
                    <a:pt x="10823" y="7407"/>
                    <a:pt x="10821" y="7419"/>
                  </a:cubicBezTo>
                  <a:cubicBezTo>
                    <a:pt x="10813" y="7471"/>
                    <a:pt x="10836" y="7586"/>
                    <a:pt x="10853" y="7680"/>
                  </a:cubicBezTo>
                  <a:lnTo>
                    <a:pt x="10853" y="7680"/>
                  </a:lnTo>
                  <a:cubicBezTo>
                    <a:pt x="10838" y="7617"/>
                    <a:pt x="10818" y="7599"/>
                    <a:pt x="10796" y="7599"/>
                  </a:cubicBezTo>
                  <a:cubicBezTo>
                    <a:pt x="10766" y="7599"/>
                    <a:pt x="10735" y="7635"/>
                    <a:pt x="10716" y="7635"/>
                  </a:cubicBezTo>
                  <a:cubicBezTo>
                    <a:pt x="10714" y="7635"/>
                    <a:pt x="10713" y="7635"/>
                    <a:pt x="10711" y="7634"/>
                  </a:cubicBezTo>
                  <a:cubicBezTo>
                    <a:pt x="10651" y="7604"/>
                    <a:pt x="10624" y="7418"/>
                    <a:pt x="10575" y="7418"/>
                  </a:cubicBezTo>
                  <a:cubicBezTo>
                    <a:pt x="10574" y="7418"/>
                    <a:pt x="10572" y="7418"/>
                    <a:pt x="10570" y="7419"/>
                  </a:cubicBezTo>
                  <a:cubicBezTo>
                    <a:pt x="10523" y="7429"/>
                    <a:pt x="10730" y="8028"/>
                    <a:pt x="10802" y="8028"/>
                  </a:cubicBezTo>
                  <a:cubicBezTo>
                    <a:pt x="10803" y="8028"/>
                    <a:pt x="10804" y="8028"/>
                    <a:pt x="10806" y="8027"/>
                  </a:cubicBezTo>
                  <a:lnTo>
                    <a:pt x="10806" y="8027"/>
                  </a:lnTo>
                  <a:lnTo>
                    <a:pt x="10758" y="8043"/>
                  </a:lnTo>
                  <a:cubicBezTo>
                    <a:pt x="10716" y="8059"/>
                    <a:pt x="10748" y="8326"/>
                    <a:pt x="10827" y="8342"/>
                  </a:cubicBezTo>
                  <a:lnTo>
                    <a:pt x="10832" y="8337"/>
                  </a:lnTo>
                  <a:cubicBezTo>
                    <a:pt x="10840" y="8339"/>
                    <a:pt x="10848" y="8340"/>
                    <a:pt x="10856" y="8340"/>
                  </a:cubicBezTo>
                  <a:cubicBezTo>
                    <a:pt x="10902" y="8340"/>
                    <a:pt x="10937" y="8304"/>
                    <a:pt x="10968" y="8268"/>
                  </a:cubicBezTo>
                  <a:cubicBezTo>
                    <a:pt x="11005" y="8221"/>
                    <a:pt x="11015" y="8184"/>
                    <a:pt x="10984" y="8027"/>
                  </a:cubicBezTo>
                  <a:cubicBezTo>
                    <a:pt x="10948" y="7852"/>
                    <a:pt x="11094" y="8041"/>
                    <a:pt x="10980" y="7760"/>
                  </a:cubicBezTo>
                  <a:lnTo>
                    <a:pt x="10980" y="7760"/>
                  </a:lnTo>
                  <a:cubicBezTo>
                    <a:pt x="11094" y="8031"/>
                    <a:pt x="11226" y="8007"/>
                    <a:pt x="11298" y="8027"/>
                  </a:cubicBezTo>
                  <a:cubicBezTo>
                    <a:pt x="11346" y="8038"/>
                    <a:pt x="11382" y="8064"/>
                    <a:pt x="11414" y="8095"/>
                  </a:cubicBezTo>
                  <a:cubicBezTo>
                    <a:pt x="11463" y="8213"/>
                    <a:pt x="11539" y="8312"/>
                    <a:pt x="11579" y="8312"/>
                  </a:cubicBezTo>
                  <a:cubicBezTo>
                    <a:pt x="11582" y="8312"/>
                    <a:pt x="11584" y="8311"/>
                    <a:pt x="11587" y="8310"/>
                  </a:cubicBezTo>
                  <a:lnTo>
                    <a:pt x="11482" y="8069"/>
                  </a:lnTo>
                  <a:cubicBezTo>
                    <a:pt x="11484" y="8068"/>
                    <a:pt x="11486" y="8068"/>
                    <a:pt x="11488" y="8068"/>
                  </a:cubicBezTo>
                  <a:cubicBezTo>
                    <a:pt x="11528" y="8068"/>
                    <a:pt x="11593" y="8178"/>
                    <a:pt x="11630" y="8178"/>
                  </a:cubicBezTo>
                  <a:cubicBezTo>
                    <a:pt x="11638" y="8178"/>
                    <a:pt x="11645" y="8172"/>
                    <a:pt x="11650" y="8158"/>
                  </a:cubicBezTo>
                  <a:cubicBezTo>
                    <a:pt x="11676" y="8053"/>
                    <a:pt x="11671" y="7943"/>
                    <a:pt x="11634" y="7838"/>
                  </a:cubicBezTo>
                  <a:cubicBezTo>
                    <a:pt x="11613" y="7776"/>
                    <a:pt x="11587" y="7744"/>
                    <a:pt x="11608" y="7739"/>
                  </a:cubicBezTo>
                  <a:cubicBezTo>
                    <a:pt x="11650" y="7739"/>
                    <a:pt x="11686" y="7760"/>
                    <a:pt x="11713" y="7786"/>
                  </a:cubicBezTo>
                  <a:cubicBezTo>
                    <a:pt x="11765" y="7835"/>
                    <a:pt x="11833" y="7897"/>
                    <a:pt x="11868" y="7897"/>
                  </a:cubicBezTo>
                  <a:cubicBezTo>
                    <a:pt x="11887" y="7897"/>
                    <a:pt x="11896" y="7881"/>
                    <a:pt x="11891" y="7838"/>
                  </a:cubicBezTo>
                  <a:cubicBezTo>
                    <a:pt x="11877" y="7722"/>
                    <a:pt x="11896" y="7635"/>
                    <a:pt x="11952" y="7635"/>
                  </a:cubicBezTo>
                  <a:cubicBezTo>
                    <a:pt x="11959" y="7635"/>
                    <a:pt x="11966" y="7636"/>
                    <a:pt x="11975" y="7639"/>
                  </a:cubicBezTo>
                  <a:cubicBezTo>
                    <a:pt x="12007" y="7648"/>
                    <a:pt x="12132" y="7838"/>
                    <a:pt x="12156" y="7838"/>
                  </a:cubicBezTo>
                  <a:cubicBezTo>
                    <a:pt x="12159" y="7838"/>
                    <a:pt x="12160" y="7833"/>
                    <a:pt x="12158" y="7823"/>
                  </a:cubicBezTo>
                  <a:cubicBezTo>
                    <a:pt x="12132" y="7644"/>
                    <a:pt x="11912" y="7461"/>
                    <a:pt x="12001" y="7419"/>
                  </a:cubicBezTo>
                  <a:cubicBezTo>
                    <a:pt x="12003" y="7418"/>
                    <a:pt x="12005" y="7418"/>
                    <a:pt x="12008" y="7418"/>
                  </a:cubicBezTo>
                  <a:cubicBezTo>
                    <a:pt x="12080" y="7418"/>
                    <a:pt x="12211" y="7852"/>
                    <a:pt x="12303" y="7852"/>
                  </a:cubicBezTo>
                  <a:cubicBezTo>
                    <a:pt x="12307" y="7852"/>
                    <a:pt x="12311" y="7851"/>
                    <a:pt x="12316" y="7849"/>
                  </a:cubicBezTo>
                  <a:cubicBezTo>
                    <a:pt x="12363" y="7823"/>
                    <a:pt x="12226" y="7665"/>
                    <a:pt x="12232" y="7603"/>
                  </a:cubicBezTo>
                  <a:cubicBezTo>
                    <a:pt x="12238" y="7542"/>
                    <a:pt x="12284" y="7531"/>
                    <a:pt x="12333" y="7531"/>
                  </a:cubicBezTo>
                  <a:cubicBezTo>
                    <a:pt x="12360" y="7531"/>
                    <a:pt x="12387" y="7534"/>
                    <a:pt x="12410" y="7534"/>
                  </a:cubicBezTo>
                  <a:cubicBezTo>
                    <a:pt x="12497" y="7534"/>
                    <a:pt x="12623" y="7569"/>
                    <a:pt x="12724" y="7569"/>
                  </a:cubicBezTo>
                  <a:cubicBezTo>
                    <a:pt x="12793" y="7569"/>
                    <a:pt x="12851" y="7553"/>
                    <a:pt x="12877" y="7498"/>
                  </a:cubicBezTo>
                  <a:cubicBezTo>
                    <a:pt x="12898" y="7450"/>
                    <a:pt x="12840" y="7351"/>
                    <a:pt x="12814" y="7256"/>
                  </a:cubicBezTo>
                  <a:cubicBezTo>
                    <a:pt x="12796" y="7196"/>
                    <a:pt x="12793" y="7174"/>
                    <a:pt x="12799" y="7174"/>
                  </a:cubicBezTo>
                  <a:cubicBezTo>
                    <a:pt x="12814" y="7174"/>
                    <a:pt x="12886" y="7312"/>
                    <a:pt x="12924" y="7346"/>
                  </a:cubicBezTo>
                  <a:cubicBezTo>
                    <a:pt x="12938" y="7358"/>
                    <a:pt x="12949" y="7363"/>
                    <a:pt x="12959" y="7363"/>
                  </a:cubicBezTo>
                  <a:cubicBezTo>
                    <a:pt x="13003" y="7363"/>
                    <a:pt x="13002" y="7248"/>
                    <a:pt x="12976" y="7183"/>
                  </a:cubicBezTo>
                  <a:cubicBezTo>
                    <a:pt x="12919" y="7068"/>
                    <a:pt x="12900" y="7024"/>
                    <a:pt x="12909" y="7024"/>
                  </a:cubicBezTo>
                  <a:cubicBezTo>
                    <a:pt x="12921" y="7024"/>
                    <a:pt x="12980" y="7097"/>
                    <a:pt x="13065" y="7188"/>
                  </a:cubicBezTo>
                  <a:cubicBezTo>
                    <a:pt x="12987" y="7036"/>
                    <a:pt x="12903" y="6895"/>
                    <a:pt x="12808" y="6758"/>
                  </a:cubicBezTo>
                  <a:cubicBezTo>
                    <a:pt x="12809" y="6758"/>
                    <a:pt x="12809" y="6758"/>
                    <a:pt x="12809" y="6758"/>
                  </a:cubicBezTo>
                  <a:cubicBezTo>
                    <a:pt x="12838" y="6758"/>
                    <a:pt x="12992" y="6969"/>
                    <a:pt x="13034" y="7010"/>
                  </a:cubicBezTo>
                  <a:cubicBezTo>
                    <a:pt x="13061" y="7040"/>
                    <a:pt x="13079" y="7052"/>
                    <a:pt x="13090" y="7052"/>
                  </a:cubicBezTo>
                  <a:cubicBezTo>
                    <a:pt x="13117" y="7052"/>
                    <a:pt x="13106" y="6981"/>
                    <a:pt x="13102" y="6947"/>
                  </a:cubicBezTo>
                  <a:cubicBezTo>
                    <a:pt x="13109" y="6923"/>
                    <a:pt x="13111" y="6810"/>
                    <a:pt x="13157" y="6810"/>
                  </a:cubicBezTo>
                  <a:cubicBezTo>
                    <a:pt x="13180" y="6810"/>
                    <a:pt x="13214" y="6838"/>
                    <a:pt x="13265" y="6921"/>
                  </a:cubicBezTo>
                  <a:cubicBezTo>
                    <a:pt x="13314" y="7001"/>
                    <a:pt x="13340" y="7030"/>
                    <a:pt x="13354" y="7030"/>
                  </a:cubicBezTo>
                  <a:cubicBezTo>
                    <a:pt x="13391" y="7030"/>
                    <a:pt x="13325" y="6806"/>
                    <a:pt x="13333" y="6779"/>
                  </a:cubicBezTo>
                  <a:cubicBezTo>
                    <a:pt x="13335" y="6773"/>
                    <a:pt x="13339" y="6770"/>
                    <a:pt x="13345" y="6770"/>
                  </a:cubicBezTo>
                  <a:cubicBezTo>
                    <a:pt x="13405" y="6770"/>
                    <a:pt x="13653" y="7075"/>
                    <a:pt x="13698" y="7075"/>
                  </a:cubicBezTo>
                  <a:cubicBezTo>
                    <a:pt x="13710" y="7075"/>
                    <a:pt x="13708" y="7056"/>
                    <a:pt x="13689" y="7010"/>
                  </a:cubicBezTo>
                  <a:cubicBezTo>
                    <a:pt x="13511" y="6795"/>
                    <a:pt x="13175" y="6554"/>
                    <a:pt x="13034" y="6444"/>
                  </a:cubicBezTo>
                  <a:cubicBezTo>
                    <a:pt x="13021" y="6435"/>
                    <a:pt x="12855" y="6305"/>
                    <a:pt x="12834" y="6305"/>
                  </a:cubicBezTo>
                  <a:close/>
                  <a:moveTo>
                    <a:pt x="5657" y="8127"/>
                  </a:moveTo>
                  <a:lnTo>
                    <a:pt x="5657" y="8127"/>
                  </a:lnTo>
                  <a:cubicBezTo>
                    <a:pt x="5703" y="8142"/>
                    <a:pt x="5635" y="8379"/>
                    <a:pt x="5597" y="8379"/>
                  </a:cubicBezTo>
                  <a:cubicBezTo>
                    <a:pt x="5596" y="8379"/>
                    <a:pt x="5595" y="8379"/>
                    <a:pt x="5594" y="8378"/>
                  </a:cubicBezTo>
                  <a:cubicBezTo>
                    <a:pt x="5514" y="8364"/>
                    <a:pt x="5572" y="8135"/>
                    <a:pt x="5645" y="8135"/>
                  </a:cubicBezTo>
                  <a:cubicBezTo>
                    <a:pt x="5649" y="8135"/>
                    <a:pt x="5653" y="8136"/>
                    <a:pt x="5657" y="8137"/>
                  </a:cubicBezTo>
                  <a:lnTo>
                    <a:pt x="5657" y="8127"/>
                  </a:lnTo>
                  <a:close/>
                  <a:moveTo>
                    <a:pt x="4924" y="8429"/>
                  </a:moveTo>
                  <a:cubicBezTo>
                    <a:pt x="4927" y="8430"/>
                    <a:pt x="4928" y="8431"/>
                    <a:pt x="4928" y="8431"/>
                  </a:cubicBezTo>
                  <a:cubicBezTo>
                    <a:pt x="4927" y="8430"/>
                    <a:pt x="4925" y="8430"/>
                    <a:pt x="4924" y="8429"/>
                  </a:cubicBezTo>
                  <a:close/>
                  <a:moveTo>
                    <a:pt x="6045" y="8373"/>
                  </a:moveTo>
                  <a:lnTo>
                    <a:pt x="6045" y="8373"/>
                  </a:lnTo>
                  <a:cubicBezTo>
                    <a:pt x="6091" y="8389"/>
                    <a:pt x="6037" y="8630"/>
                    <a:pt x="5995" y="8630"/>
                  </a:cubicBezTo>
                  <a:cubicBezTo>
                    <a:pt x="5994" y="8630"/>
                    <a:pt x="5993" y="8630"/>
                    <a:pt x="5992" y="8630"/>
                  </a:cubicBezTo>
                  <a:cubicBezTo>
                    <a:pt x="5982" y="8552"/>
                    <a:pt x="5982" y="8399"/>
                    <a:pt x="6045" y="8384"/>
                  </a:cubicBezTo>
                  <a:lnTo>
                    <a:pt x="6045" y="8373"/>
                  </a:lnTo>
                  <a:close/>
                  <a:moveTo>
                    <a:pt x="9104" y="8443"/>
                  </a:moveTo>
                  <a:cubicBezTo>
                    <a:pt x="9113" y="8443"/>
                    <a:pt x="9125" y="8457"/>
                    <a:pt x="9138" y="8489"/>
                  </a:cubicBezTo>
                  <a:cubicBezTo>
                    <a:pt x="9196" y="8621"/>
                    <a:pt x="9253" y="8916"/>
                    <a:pt x="9204" y="8916"/>
                  </a:cubicBezTo>
                  <a:cubicBezTo>
                    <a:pt x="9195" y="8916"/>
                    <a:pt x="9182" y="8906"/>
                    <a:pt x="9164" y="8882"/>
                  </a:cubicBezTo>
                  <a:cubicBezTo>
                    <a:pt x="9128" y="8803"/>
                    <a:pt x="9102" y="8719"/>
                    <a:pt x="9086" y="8635"/>
                  </a:cubicBezTo>
                  <a:lnTo>
                    <a:pt x="9091" y="8625"/>
                  </a:lnTo>
                  <a:cubicBezTo>
                    <a:pt x="9076" y="8525"/>
                    <a:pt x="9082" y="8443"/>
                    <a:pt x="9104" y="8443"/>
                  </a:cubicBezTo>
                  <a:close/>
                  <a:moveTo>
                    <a:pt x="7071" y="8593"/>
                  </a:moveTo>
                  <a:cubicBezTo>
                    <a:pt x="7071" y="8593"/>
                    <a:pt x="7071" y="8593"/>
                    <a:pt x="7072" y="8593"/>
                  </a:cubicBezTo>
                  <a:lnTo>
                    <a:pt x="7072" y="8593"/>
                  </a:lnTo>
                  <a:lnTo>
                    <a:pt x="7041" y="8976"/>
                  </a:lnTo>
                  <a:cubicBezTo>
                    <a:pt x="7020" y="8872"/>
                    <a:pt x="7010" y="8593"/>
                    <a:pt x="7071" y="8593"/>
                  </a:cubicBezTo>
                  <a:close/>
                  <a:moveTo>
                    <a:pt x="8299" y="9055"/>
                  </a:moveTo>
                  <a:cubicBezTo>
                    <a:pt x="8299" y="9055"/>
                    <a:pt x="8299" y="9055"/>
                    <a:pt x="8299" y="9055"/>
                  </a:cubicBezTo>
                  <a:lnTo>
                    <a:pt x="8299" y="9055"/>
                  </a:lnTo>
                  <a:cubicBezTo>
                    <a:pt x="8299" y="9055"/>
                    <a:pt x="8299" y="9055"/>
                    <a:pt x="8299" y="9055"/>
                  </a:cubicBezTo>
                  <a:close/>
                  <a:moveTo>
                    <a:pt x="16772" y="0"/>
                  </a:moveTo>
                  <a:lnTo>
                    <a:pt x="16500" y="299"/>
                  </a:lnTo>
                  <a:cubicBezTo>
                    <a:pt x="16628" y="121"/>
                    <a:pt x="16635" y="90"/>
                    <a:pt x="16607" y="90"/>
                  </a:cubicBezTo>
                  <a:cubicBezTo>
                    <a:pt x="16599" y="90"/>
                    <a:pt x="16589" y="92"/>
                    <a:pt x="16578" y="94"/>
                  </a:cubicBezTo>
                  <a:cubicBezTo>
                    <a:pt x="16574" y="95"/>
                    <a:pt x="16569" y="95"/>
                    <a:pt x="16565" y="95"/>
                  </a:cubicBezTo>
                  <a:cubicBezTo>
                    <a:pt x="16563" y="95"/>
                    <a:pt x="16560" y="95"/>
                    <a:pt x="16558" y="95"/>
                  </a:cubicBezTo>
                  <a:cubicBezTo>
                    <a:pt x="16536" y="95"/>
                    <a:pt x="16507" y="98"/>
                    <a:pt x="16452" y="157"/>
                  </a:cubicBezTo>
                  <a:cubicBezTo>
                    <a:pt x="16405" y="210"/>
                    <a:pt x="16379" y="267"/>
                    <a:pt x="16358" y="273"/>
                  </a:cubicBezTo>
                  <a:cubicBezTo>
                    <a:pt x="16356" y="273"/>
                    <a:pt x="16354" y="273"/>
                    <a:pt x="16353" y="273"/>
                  </a:cubicBezTo>
                  <a:cubicBezTo>
                    <a:pt x="16311" y="273"/>
                    <a:pt x="16374" y="147"/>
                    <a:pt x="16319" y="147"/>
                  </a:cubicBezTo>
                  <a:cubicBezTo>
                    <a:pt x="16318" y="147"/>
                    <a:pt x="16317" y="147"/>
                    <a:pt x="16316" y="147"/>
                  </a:cubicBezTo>
                  <a:cubicBezTo>
                    <a:pt x="16304" y="147"/>
                    <a:pt x="16261" y="167"/>
                    <a:pt x="16229" y="167"/>
                  </a:cubicBezTo>
                  <a:cubicBezTo>
                    <a:pt x="16194" y="167"/>
                    <a:pt x="16173" y="141"/>
                    <a:pt x="16232" y="26"/>
                  </a:cubicBezTo>
                  <a:lnTo>
                    <a:pt x="16232" y="26"/>
                  </a:lnTo>
                  <a:cubicBezTo>
                    <a:pt x="16159" y="37"/>
                    <a:pt x="16085" y="315"/>
                    <a:pt x="15996" y="414"/>
                  </a:cubicBezTo>
                  <a:cubicBezTo>
                    <a:pt x="15993" y="419"/>
                    <a:pt x="15990" y="421"/>
                    <a:pt x="15988" y="421"/>
                  </a:cubicBezTo>
                  <a:cubicBezTo>
                    <a:pt x="15974" y="421"/>
                    <a:pt x="16034" y="246"/>
                    <a:pt x="16049" y="199"/>
                  </a:cubicBezTo>
                  <a:cubicBezTo>
                    <a:pt x="16049" y="168"/>
                    <a:pt x="16043" y="136"/>
                    <a:pt x="16033" y="110"/>
                  </a:cubicBezTo>
                  <a:cubicBezTo>
                    <a:pt x="16031" y="109"/>
                    <a:pt x="16029" y="108"/>
                    <a:pt x="16026" y="108"/>
                  </a:cubicBezTo>
                  <a:cubicBezTo>
                    <a:pt x="15977" y="108"/>
                    <a:pt x="15802" y="347"/>
                    <a:pt x="15752" y="347"/>
                  </a:cubicBezTo>
                  <a:cubicBezTo>
                    <a:pt x="15739" y="347"/>
                    <a:pt x="15734" y="331"/>
                    <a:pt x="15743" y="290"/>
                  </a:cubicBezTo>
                  <a:lnTo>
                    <a:pt x="15743" y="290"/>
                  </a:lnTo>
                  <a:cubicBezTo>
                    <a:pt x="15713" y="407"/>
                    <a:pt x="15617" y="760"/>
                    <a:pt x="15603" y="760"/>
                  </a:cubicBezTo>
                  <a:cubicBezTo>
                    <a:pt x="15603" y="760"/>
                    <a:pt x="15619" y="598"/>
                    <a:pt x="15619" y="561"/>
                  </a:cubicBezTo>
                  <a:cubicBezTo>
                    <a:pt x="15619" y="540"/>
                    <a:pt x="15608" y="519"/>
                    <a:pt x="15598" y="498"/>
                  </a:cubicBezTo>
                  <a:cubicBezTo>
                    <a:pt x="15583" y="469"/>
                    <a:pt x="15572" y="451"/>
                    <a:pt x="15557" y="451"/>
                  </a:cubicBezTo>
                  <a:cubicBezTo>
                    <a:pt x="15546" y="451"/>
                    <a:pt x="15532" y="462"/>
                    <a:pt x="15514" y="488"/>
                  </a:cubicBezTo>
                  <a:cubicBezTo>
                    <a:pt x="15509" y="498"/>
                    <a:pt x="15501" y="507"/>
                    <a:pt x="15494" y="507"/>
                  </a:cubicBezTo>
                  <a:cubicBezTo>
                    <a:pt x="15486" y="507"/>
                    <a:pt x="15480" y="498"/>
                    <a:pt x="15477" y="472"/>
                  </a:cubicBezTo>
                  <a:cubicBezTo>
                    <a:pt x="15467" y="362"/>
                    <a:pt x="15535" y="131"/>
                    <a:pt x="15524" y="84"/>
                  </a:cubicBezTo>
                  <a:cubicBezTo>
                    <a:pt x="15524" y="81"/>
                    <a:pt x="15522" y="79"/>
                    <a:pt x="15520" y="79"/>
                  </a:cubicBezTo>
                  <a:cubicBezTo>
                    <a:pt x="15497" y="79"/>
                    <a:pt x="15402" y="294"/>
                    <a:pt x="15383" y="304"/>
                  </a:cubicBezTo>
                  <a:cubicBezTo>
                    <a:pt x="15374" y="309"/>
                    <a:pt x="15365" y="311"/>
                    <a:pt x="15355" y="311"/>
                  </a:cubicBezTo>
                  <a:cubicBezTo>
                    <a:pt x="15290" y="311"/>
                    <a:pt x="15208" y="216"/>
                    <a:pt x="15126" y="189"/>
                  </a:cubicBezTo>
                  <a:cubicBezTo>
                    <a:pt x="15123" y="188"/>
                    <a:pt x="15121" y="187"/>
                    <a:pt x="15119" y="187"/>
                  </a:cubicBezTo>
                  <a:cubicBezTo>
                    <a:pt x="15056" y="187"/>
                    <a:pt x="15188" y="610"/>
                    <a:pt x="15140" y="610"/>
                  </a:cubicBezTo>
                  <a:cubicBezTo>
                    <a:pt x="15131" y="610"/>
                    <a:pt x="15115" y="594"/>
                    <a:pt x="15089" y="556"/>
                  </a:cubicBezTo>
                  <a:cubicBezTo>
                    <a:pt x="15022" y="450"/>
                    <a:pt x="14971" y="334"/>
                    <a:pt x="14927" y="334"/>
                  </a:cubicBezTo>
                  <a:cubicBezTo>
                    <a:pt x="14916" y="334"/>
                    <a:pt x="14905" y="341"/>
                    <a:pt x="14895" y="357"/>
                  </a:cubicBezTo>
                  <a:cubicBezTo>
                    <a:pt x="14880" y="376"/>
                    <a:pt x="14901" y="606"/>
                    <a:pt x="14876" y="606"/>
                  </a:cubicBezTo>
                  <a:cubicBezTo>
                    <a:pt x="14867" y="606"/>
                    <a:pt x="14852" y="577"/>
                    <a:pt x="14827" y="498"/>
                  </a:cubicBezTo>
                  <a:cubicBezTo>
                    <a:pt x="14791" y="382"/>
                    <a:pt x="14768" y="340"/>
                    <a:pt x="14752" y="340"/>
                  </a:cubicBezTo>
                  <a:cubicBezTo>
                    <a:pt x="14722" y="340"/>
                    <a:pt x="14720" y="497"/>
                    <a:pt x="14717" y="577"/>
                  </a:cubicBezTo>
                  <a:cubicBezTo>
                    <a:pt x="14714" y="639"/>
                    <a:pt x="14704" y="662"/>
                    <a:pt x="14690" y="662"/>
                  </a:cubicBezTo>
                  <a:cubicBezTo>
                    <a:pt x="14652" y="662"/>
                    <a:pt x="14582" y="491"/>
                    <a:pt x="14528" y="472"/>
                  </a:cubicBezTo>
                  <a:cubicBezTo>
                    <a:pt x="14526" y="471"/>
                    <a:pt x="14524" y="471"/>
                    <a:pt x="14522" y="471"/>
                  </a:cubicBezTo>
                  <a:cubicBezTo>
                    <a:pt x="14465" y="471"/>
                    <a:pt x="14607" y="832"/>
                    <a:pt x="14617" y="939"/>
                  </a:cubicBezTo>
                  <a:cubicBezTo>
                    <a:pt x="14619" y="951"/>
                    <a:pt x="14618" y="956"/>
                    <a:pt x="14616" y="956"/>
                  </a:cubicBezTo>
                  <a:cubicBezTo>
                    <a:pt x="14597" y="956"/>
                    <a:pt x="14485" y="705"/>
                    <a:pt x="14459" y="705"/>
                  </a:cubicBezTo>
                  <a:cubicBezTo>
                    <a:pt x="14454" y="705"/>
                    <a:pt x="14453" y="714"/>
                    <a:pt x="14455" y="734"/>
                  </a:cubicBezTo>
                  <a:cubicBezTo>
                    <a:pt x="14460" y="776"/>
                    <a:pt x="14507" y="844"/>
                    <a:pt x="14507" y="912"/>
                  </a:cubicBezTo>
                  <a:cubicBezTo>
                    <a:pt x="14507" y="931"/>
                    <a:pt x="14491" y="942"/>
                    <a:pt x="14475" y="942"/>
                  </a:cubicBezTo>
                  <a:cubicBezTo>
                    <a:pt x="14463" y="942"/>
                    <a:pt x="14451" y="936"/>
                    <a:pt x="14444" y="923"/>
                  </a:cubicBezTo>
                  <a:cubicBezTo>
                    <a:pt x="14371" y="792"/>
                    <a:pt x="14387" y="608"/>
                    <a:pt x="14292" y="556"/>
                  </a:cubicBezTo>
                  <a:cubicBezTo>
                    <a:pt x="14260" y="539"/>
                    <a:pt x="14228" y="531"/>
                    <a:pt x="14197" y="531"/>
                  </a:cubicBezTo>
                  <a:cubicBezTo>
                    <a:pt x="14113" y="531"/>
                    <a:pt x="14038" y="590"/>
                    <a:pt x="13988" y="682"/>
                  </a:cubicBezTo>
                  <a:cubicBezTo>
                    <a:pt x="13967" y="724"/>
                    <a:pt x="13972" y="766"/>
                    <a:pt x="13941" y="781"/>
                  </a:cubicBezTo>
                  <a:cubicBezTo>
                    <a:pt x="13941" y="821"/>
                    <a:pt x="13938" y="837"/>
                    <a:pt x="13932" y="837"/>
                  </a:cubicBezTo>
                  <a:cubicBezTo>
                    <a:pt x="13906" y="837"/>
                    <a:pt x="13831" y="472"/>
                    <a:pt x="13831" y="472"/>
                  </a:cubicBezTo>
                  <a:lnTo>
                    <a:pt x="13831" y="472"/>
                  </a:lnTo>
                  <a:cubicBezTo>
                    <a:pt x="13786" y="480"/>
                    <a:pt x="13870" y="771"/>
                    <a:pt x="13838" y="771"/>
                  </a:cubicBezTo>
                  <a:cubicBezTo>
                    <a:pt x="13828" y="771"/>
                    <a:pt x="13809" y="746"/>
                    <a:pt x="13773" y="682"/>
                  </a:cubicBezTo>
                  <a:cubicBezTo>
                    <a:pt x="13771" y="681"/>
                    <a:pt x="13769" y="681"/>
                    <a:pt x="13768" y="681"/>
                  </a:cubicBezTo>
                  <a:cubicBezTo>
                    <a:pt x="13750" y="681"/>
                    <a:pt x="13741" y="704"/>
                    <a:pt x="13731" y="718"/>
                  </a:cubicBezTo>
                  <a:cubicBezTo>
                    <a:pt x="13707" y="742"/>
                    <a:pt x="13606" y="964"/>
                    <a:pt x="13530" y="964"/>
                  </a:cubicBezTo>
                  <a:cubicBezTo>
                    <a:pt x="13506" y="964"/>
                    <a:pt x="13484" y="941"/>
                    <a:pt x="13469" y="881"/>
                  </a:cubicBezTo>
                  <a:lnTo>
                    <a:pt x="13469" y="1279"/>
                  </a:lnTo>
                  <a:cubicBezTo>
                    <a:pt x="13417" y="1080"/>
                    <a:pt x="13354" y="1049"/>
                    <a:pt x="13306" y="1049"/>
                  </a:cubicBezTo>
                  <a:cubicBezTo>
                    <a:pt x="13265" y="1043"/>
                    <a:pt x="13223" y="897"/>
                    <a:pt x="13170" y="781"/>
                  </a:cubicBezTo>
                  <a:cubicBezTo>
                    <a:pt x="13167" y="773"/>
                    <a:pt x="13164" y="770"/>
                    <a:pt x="13162" y="770"/>
                  </a:cubicBezTo>
                  <a:lnTo>
                    <a:pt x="13162" y="770"/>
                  </a:lnTo>
                  <a:cubicBezTo>
                    <a:pt x="13141" y="770"/>
                    <a:pt x="13208" y="1202"/>
                    <a:pt x="13165" y="1211"/>
                  </a:cubicBezTo>
                  <a:cubicBezTo>
                    <a:pt x="13144" y="1143"/>
                    <a:pt x="13071" y="771"/>
                    <a:pt x="13044" y="755"/>
                  </a:cubicBezTo>
                  <a:cubicBezTo>
                    <a:pt x="13039" y="750"/>
                    <a:pt x="13034" y="748"/>
                    <a:pt x="13030" y="748"/>
                  </a:cubicBezTo>
                  <a:cubicBezTo>
                    <a:pt x="12992" y="748"/>
                    <a:pt x="12974" y="891"/>
                    <a:pt x="13002" y="1017"/>
                  </a:cubicBezTo>
                  <a:cubicBezTo>
                    <a:pt x="13029" y="1117"/>
                    <a:pt x="13092" y="1216"/>
                    <a:pt x="13050" y="1237"/>
                  </a:cubicBezTo>
                  <a:cubicBezTo>
                    <a:pt x="13046" y="1239"/>
                    <a:pt x="13043" y="1240"/>
                    <a:pt x="13040" y="1240"/>
                  </a:cubicBezTo>
                  <a:cubicBezTo>
                    <a:pt x="13023" y="1240"/>
                    <a:pt x="13007" y="1215"/>
                    <a:pt x="12976" y="1148"/>
                  </a:cubicBezTo>
                  <a:cubicBezTo>
                    <a:pt x="12919" y="1017"/>
                    <a:pt x="12898" y="802"/>
                    <a:pt x="12840" y="682"/>
                  </a:cubicBezTo>
                  <a:lnTo>
                    <a:pt x="12840" y="682"/>
                  </a:lnTo>
                  <a:cubicBezTo>
                    <a:pt x="12845" y="750"/>
                    <a:pt x="12850" y="813"/>
                    <a:pt x="12861" y="876"/>
                  </a:cubicBezTo>
                  <a:cubicBezTo>
                    <a:pt x="12861" y="960"/>
                    <a:pt x="12845" y="1007"/>
                    <a:pt x="12814" y="1017"/>
                  </a:cubicBezTo>
                  <a:cubicBezTo>
                    <a:pt x="12811" y="1019"/>
                    <a:pt x="12809" y="1019"/>
                    <a:pt x="12806" y="1019"/>
                  </a:cubicBezTo>
                  <a:cubicBezTo>
                    <a:pt x="12789" y="1019"/>
                    <a:pt x="12775" y="984"/>
                    <a:pt x="12767" y="984"/>
                  </a:cubicBezTo>
                  <a:cubicBezTo>
                    <a:pt x="12764" y="984"/>
                    <a:pt x="12762" y="987"/>
                    <a:pt x="12761" y="996"/>
                  </a:cubicBezTo>
                  <a:cubicBezTo>
                    <a:pt x="12756" y="1080"/>
                    <a:pt x="12761" y="1159"/>
                    <a:pt x="12772" y="1237"/>
                  </a:cubicBezTo>
                  <a:cubicBezTo>
                    <a:pt x="12772" y="1254"/>
                    <a:pt x="12771" y="1260"/>
                    <a:pt x="12767" y="1260"/>
                  </a:cubicBezTo>
                  <a:cubicBezTo>
                    <a:pt x="12750" y="1260"/>
                    <a:pt x="12688" y="1087"/>
                    <a:pt x="12665" y="1087"/>
                  </a:cubicBezTo>
                  <a:cubicBezTo>
                    <a:pt x="12660" y="1087"/>
                    <a:pt x="12657" y="1094"/>
                    <a:pt x="12656" y="1112"/>
                  </a:cubicBezTo>
                  <a:cubicBezTo>
                    <a:pt x="12651" y="1169"/>
                    <a:pt x="12677" y="1274"/>
                    <a:pt x="12662" y="1300"/>
                  </a:cubicBezTo>
                  <a:cubicBezTo>
                    <a:pt x="12651" y="1331"/>
                    <a:pt x="12621" y="1327"/>
                    <a:pt x="12601" y="1331"/>
                  </a:cubicBezTo>
                  <a:lnTo>
                    <a:pt x="12601" y="1331"/>
                  </a:lnTo>
                  <a:cubicBezTo>
                    <a:pt x="12657" y="1315"/>
                    <a:pt x="12666" y="1054"/>
                    <a:pt x="12567" y="1054"/>
                  </a:cubicBezTo>
                  <a:cubicBezTo>
                    <a:pt x="12526" y="1054"/>
                    <a:pt x="12459" y="1115"/>
                    <a:pt x="12507" y="1297"/>
                  </a:cubicBezTo>
                  <a:lnTo>
                    <a:pt x="12507" y="1297"/>
                  </a:lnTo>
                  <a:cubicBezTo>
                    <a:pt x="12464" y="1141"/>
                    <a:pt x="12393" y="1097"/>
                    <a:pt x="12323" y="1097"/>
                  </a:cubicBezTo>
                  <a:cubicBezTo>
                    <a:pt x="12238" y="1097"/>
                    <a:pt x="12153" y="1161"/>
                    <a:pt x="12116" y="1169"/>
                  </a:cubicBezTo>
                  <a:cubicBezTo>
                    <a:pt x="12043" y="1180"/>
                    <a:pt x="12122" y="1342"/>
                    <a:pt x="12179" y="1557"/>
                  </a:cubicBezTo>
                  <a:cubicBezTo>
                    <a:pt x="12195" y="1671"/>
                    <a:pt x="12200" y="1728"/>
                    <a:pt x="12191" y="1728"/>
                  </a:cubicBezTo>
                  <a:cubicBezTo>
                    <a:pt x="12181" y="1728"/>
                    <a:pt x="12158" y="1674"/>
                    <a:pt x="12116" y="1568"/>
                  </a:cubicBezTo>
                  <a:cubicBezTo>
                    <a:pt x="12019" y="1208"/>
                    <a:pt x="11850" y="1110"/>
                    <a:pt x="11767" y="1110"/>
                  </a:cubicBezTo>
                  <a:cubicBezTo>
                    <a:pt x="11761" y="1110"/>
                    <a:pt x="11755" y="1110"/>
                    <a:pt x="11749" y="1112"/>
                  </a:cubicBezTo>
                  <a:cubicBezTo>
                    <a:pt x="11707" y="1122"/>
                    <a:pt x="11660" y="1127"/>
                    <a:pt x="11665" y="1264"/>
                  </a:cubicBezTo>
                  <a:cubicBezTo>
                    <a:pt x="11671" y="1458"/>
                    <a:pt x="11666" y="1523"/>
                    <a:pt x="11597" y="1545"/>
                  </a:cubicBezTo>
                  <a:lnTo>
                    <a:pt x="11597" y="1545"/>
                  </a:lnTo>
                  <a:cubicBezTo>
                    <a:pt x="11661" y="1519"/>
                    <a:pt x="11629" y="1289"/>
                    <a:pt x="11550" y="1289"/>
                  </a:cubicBezTo>
                  <a:cubicBezTo>
                    <a:pt x="11546" y="1289"/>
                    <a:pt x="11543" y="1289"/>
                    <a:pt x="11540" y="1290"/>
                  </a:cubicBezTo>
                  <a:cubicBezTo>
                    <a:pt x="11471" y="1300"/>
                    <a:pt x="11403" y="1321"/>
                    <a:pt x="11335" y="1342"/>
                  </a:cubicBezTo>
                  <a:cubicBezTo>
                    <a:pt x="11265" y="1370"/>
                    <a:pt x="11233" y="1390"/>
                    <a:pt x="11252" y="1596"/>
                  </a:cubicBezTo>
                  <a:lnTo>
                    <a:pt x="11252" y="1596"/>
                  </a:lnTo>
                  <a:cubicBezTo>
                    <a:pt x="11238" y="1500"/>
                    <a:pt x="11215" y="1405"/>
                    <a:pt x="11183" y="1316"/>
                  </a:cubicBezTo>
                  <a:cubicBezTo>
                    <a:pt x="11168" y="1271"/>
                    <a:pt x="11139" y="1236"/>
                    <a:pt x="11122" y="1236"/>
                  </a:cubicBezTo>
                  <a:cubicBezTo>
                    <a:pt x="11110" y="1236"/>
                    <a:pt x="11104" y="1254"/>
                    <a:pt x="11115" y="1300"/>
                  </a:cubicBezTo>
                  <a:cubicBezTo>
                    <a:pt x="11136" y="1380"/>
                    <a:pt x="11121" y="1393"/>
                    <a:pt x="11100" y="1393"/>
                  </a:cubicBezTo>
                  <a:cubicBezTo>
                    <a:pt x="11090" y="1393"/>
                    <a:pt x="11078" y="1390"/>
                    <a:pt x="11068" y="1390"/>
                  </a:cubicBezTo>
                  <a:cubicBezTo>
                    <a:pt x="11062" y="1390"/>
                    <a:pt x="11056" y="1391"/>
                    <a:pt x="11052" y="1395"/>
                  </a:cubicBezTo>
                  <a:cubicBezTo>
                    <a:pt x="11036" y="1405"/>
                    <a:pt x="11073" y="1547"/>
                    <a:pt x="11068" y="1599"/>
                  </a:cubicBezTo>
                  <a:cubicBezTo>
                    <a:pt x="11067" y="1614"/>
                    <a:pt x="11063" y="1620"/>
                    <a:pt x="11058" y="1620"/>
                  </a:cubicBezTo>
                  <a:cubicBezTo>
                    <a:pt x="11038" y="1620"/>
                    <a:pt x="10988" y="1510"/>
                    <a:pt x="10963" y="1489"/>
                  </a:cubicBezTo>
                  <a:cubicBezTo>
                    <a:pt x="10950" y="1476"/>
                    <a:pt x="10934" y="1469"/>
                    <a:pt x="10917" y="1469"/>
                  </a:cubicBezTo>
                  <a:cubicBezTo>
                    <a:pt x="10906" y="1469"/>
                    <a:pt x="10895" y="1472"/>
                    <a:pt x="10884" y="1479"/>
                  </a:cubicBezTo>
                  <a:cubicBezTo>
                    <a:pt x="10858" y="1494"/>
                    <a:pt x="10837" y="1536"/>
                    <a:pt x="10853" y="1641"/>
                  </a:cubicBezTo>
                  <a:cubicBezTo>
                    <a:pt x="10862" y="1705"/>
                    <a:pt x="10851" y="1714"/>
                    <a:pt x="10834" y="1714"/>
                  </a:cubicBezTo>
                  <a:cubicBezTo>
                    <a:pt x="10827" y="1714"/>
                    <a:pt x="10819" y="1713"/>
                    <a:pt x="10812" y="1713"/>
                  </a:cubicBezTo>
                  <a:cubicBezTo>
                    <a:pt x="10808" y="1713"/>
                    <a:pt x="10804" y="1713"/>
                    <a:pt x="10800" y="1715"/>
                  </a:cubicBezTo>
                  <a:cubicBezTo>
                    <a:pt x="10768" y="1598"/>
                    <a:pt x="10760" y="1537"/>
                    <a:pt x="10746" y="1537"/>
                  </a:cubicBezTo>
                  <a:cubicBezTo>
                    <a:pt x="10740" y="1537"/>
                    <a:pt x="10733" y="1549"/>
                    <a:pt x="10722" y="1573"/>
                  </a:cubicBezTo>
                  <a:cubicBezTo>
                    <a:pt x="10695" y="1631"/>
                    <a:pt x="10674" y="1683"/>
                    <a:pt x="10664" y="1741"/>
                  </a:cubicBezTo>
                  <a:cubicBezTo>
                    <a:pt x="10664" y="1740"/>
                    <a:pt x="10664" y="1740"/>
                    <a:pt x="10664" y="1740"/>
                  </a:cubicBezTo>
                  <a:cubicBezTo>
                    <a:pt x="10662" y="1740"/>
                    <a:pt x="10646" y="1807"/>
                    <a:pt x="10633" y="1807"/>
                  </a:cubicBezTo>
                  <a:cubicBezTo>
                    <a:pt x="10629" y="1807"/>
                    <a:pt x="10625" y="1798"/>
                    <a:pt x="10622" y="1772"/>
                  </a:cubicBezTo>
                  <a:cubicBezTo>
                    <a:pt x="10622" y="1720"/>
                    <a:pt x="10612" y="1673"/>
                    <a:pt x="10596" y="1620"/>
                  </a:cubicBezTo>
                  <a:cubicBezTo>
                    <a:pt x="10543" y="1636"/>
                    <a:pt x="10564" y="1678"/>
                    <a:pt x="10559" y="1783"/>
                  </a:cubicBezTo>
                  <a:cubicBezTo>
                    <a:pt x="10559" y="1833"/>
                    <a:pt x="10549" y="1908"/>
                    <a:pt x="10525" y="1908"/>
                  </a:cubicBezTo>
                  <a:cubicBezTo>
                    <a:pt x="10513" y="1908"/>
                    <a:pt x="10499" y="1892"/>
                    <a:pt x="10480" y="1851"/>
                  </a:cubicBezTo>
                  <a:cubicBezTo>
                    <a:pt x="10412" y="1678"/>
                    <a:pt x="10433" y="1631"/>
                    <a:pt x="10349" y="1568"/>
                  </a:cubicBezTo>
                  <a:cubicBezTo>
                    <a:pt x="10306" y="1538"/>
                    <a:pt x="10239" y="1478"/>
                    <a:pt x="10200" y="1478"/>
                  </a:cubicBezTo>
                  <a:cubicBezTo>
                    <a:pt x="10197" y="1478"/>
                    <a:pt x="10195" y="1478"/>
                    <a:pt x="10192" y="1479"/>
                  </a:cubicBezTo>
                  <a:cubicBezTo>
                    <a:pt x="10155" y="1484"/>
                    <a:pt x="10213" y="1610"/>
                    <a:pt x="10229" y="1683"/>
                  </a:cubicBezTo>
                  <a:cubicBezTo>
                    <a:pt x="10244" y="1758"/>
                    <a:pt x="10240" y="1818"/>
                    <a:pt x="10221" y="1818"/>
                  </a:cubicBezTo>
                  <a:cubicBezTo>
                    <a:pt x="10214" y="1818"/>
                    <a:pt x="10204" y="1809"/>
                    <a:pt x="10192" y="1788"/>
                  </a:cubicBezTo>
                  <a:cubicBezTo>
                    <a:pt x="10173" y="1759"/>
                    <a:pt x="10131" y="1713"/>
                    <a:pt x="10109" y="1713"/>
                  </a:cubicBezTo>
                  <a:cubicBezTo>
                    <a:pt x="10095" y="1713"/>
                    <a:pt x="10089" y="1732"/>
                    <a:pt x="10102" y="1785"/>
                  </a:cubicBezTo>
                  <a:lnTo>
                    <a:pt x="10102" y="1785"/>
                  </a:lnTo>
                  <a:cubicBezTo>
                    <a:pt x="10071" y="1662"/>
                    <a:pt x="10039" y="1621"/>
                    <a:pt x="10010" y="1621"/>
                  </a:cubicBezTo>
                  <a:cubicBezTo>
                    <a:pt x="9957" y="1621"/>
                    <a:pt x="9912" y="1755"/>
                    <a:pt x="9888" y="1772"/>
                  </a:cubicBezTo>
                  <a:cubicBezTo>
                    <a:pt x="9883" y="1775"/>
                    <a:pt x="9878" y="1776"/>
                    <a:pt x="9874" y="1776"/>
                  </a:cubicBezTo>
                  <a:cubicBezTo>
                    <a:pt x="9848" y="1776"/>
                    <a:pt x="9835" y="1726"/>
                    <a:pt x="9799" y="1699"/>
                  </a:cubicBezTo>
                  <a:cubicBezTo>
                    <a:pt x="9777" y="1686"/>
                    <a:pt x="9751" y="1679"/>
                    <a:pt x="9724" y="1679"/>
                  </a:cubicBezTo>
                  <a:cubicBezTo>
                    <a:pt x="9707" y="1679"/>
                    <a:pt x="9690" y="1682"/>
                    <a:pt x="9673" y="1688"/>
                  </a:cubicBezTo>
                  <a:cubicBezTo>
                    <a:pt x="9659" y="1691"/>
                    <a:pt x="9601" y="1722"/>
                    <a:pt x="9541" y="1722"/>
                  </a:cubicBezTo>
                  <a:cubicBezTo>
                    <a:pt x="9489" y="1722"/>
                    <a:pt x="9435" y="1698"/>
                    <a:pt x="9411" y="1610"/>
                  </a:cubicBezTo>
                  <a:cubicBezTo>
                    <a:pt x="9364" y="1620"/>
                    <a:pt x="9353" y="1652"/>
                    <a:pt x="9400" y="1846"/>
                  </a:cubicBezTo>
                  <a:cubicBezTo>
                    <a:pt x="9421" y="1930"/>
                    <a:pt x="9432" y="2108"/>
                    <a:pt x="9406" y="2113"/>
                  </a:cubicBezTo>
                  <a:lnTo>
                    <a:pt x="9296" y="1798"/>
                  </a:lnTo>
                  <a:cubicBezTo>
                    <a:pt x="9268" y="1753"/>
                    <a:pt x="9242" y="1733"/>
                    <a:pt x="9222" y="1733"/>
                  </a:cubicBezTo>
                  <a:cubicBezTo>
                    <a:pt x="9200" y="1733"/>
                    <a:pt x="9183" y="1755"/>
                    <a:pt x="9175" y="1793"/>
                  </a:cubicBezTo>
                  <a:cubicBezTo>
                    <a:pt x="9159" y="1867"/>
                    <a:pt x="9144" y="1924"/>
                    <a:pt x="9112" y="1940"/>
                  </a:cubicBezTo>
                  <a:lnTo>
                    <a:pt x="9028" y="1783"/>
                  </a:lnTo>
                  <a:cubicBezTo>
                    <a:pt x="9021" y="1774"/>
                    <a:pt x="9015" y="1770"/>
                    <a:pt x="9011" y="1770"/>
                  </a:cubicBezTo>
                  <a:cubicBezTo>
                    <a:pt x="8967" y="1770"/>
                    <a:pt x="9082" y="2214"/>
                    <a:pt x="9039" y="2223"/>
                  </a:cubicBezTo>
                  <a:cubicBezTo>
                    <a:pt x="9037" y="2223"/>
                    <a:pt x="9036" y="2224"/>
                    <a:pt x="9035" y="2224"/>
                  </a:cubicBezTo>
                  <a:cubicBezTo>
                    <a:pt x="8969" y="2224"/>
                    <a:pt x="8938" y="1850"/>
                    <a:pt x="8881" y="1809"/>
                  </a:cubicBezTo>
                  <a:cubicBezTo>
                    <a:pt x="8873" y="1803"/>
                    <a:pt x="8865" y="1801"/>
                    <a:pt x="8858" y="1801"/>
                  </a:cubicBezTo>
                  <a:cubicBezTo>
                    <a:pt x="8783" y="1801"/>
                    <a:pt x="8789" y="2116"/>
                    <a:pt x="8750" y="2202"/>
                  </a:cubicBezTo>
                  <a:cubicBezTo>
                    <a:pt x="8747" y="2215"/>
                    <a:pt x="8700" y="2274"/>
                    <a:pt x="8666" y="2274"/>
                  </a:cubicBezTo>
                  <a:cubicBezTo>
                    <a:pt x="8644" y="2274"/>
                    <a:pt x="8629" y="2249"/>
                    <a:pt x="8635" y="2171"/>
                  </a:cubicBezTo>
                  <a:cubicBezTo>
                    <a:pt x="8703" y="2160"/>
                    <a:pt x="8682" y="2003"/>
                    <a:pt x="8593" y="1940"/>
                  </a:cubicBezTo>
                  <a:cubicBezTo>
                    <a:pt x="8588" y="1936"/>
                    <a:pt x="8581" y="1935"/>
                    <a:pt x="8574" y="1935"/>
                  </a:cubicBezTo>
                  <a:cubicBezTo>
                    <a:pt x="8539" y="1935"/>
                    <a:pt x="8492" y="1982"/>
                    <a:pt x="8535" y="2113"/>
                  </a:cubicBezTo>
                  <a:cubicBezTo>
                    <a:pt x="8546" y="2160"/>
                    <a:pt x="8630" y="2312"/>
                    <a:pt x="8630" y="2370"/>
                  </a:cubicBezTo>
                  <a:cubicBezTo>
                    <a:pt x="8630" y="2370"/>
                    <a:pt x="8439" y="2020"/>
                    <a:pt x="8399" y="2020"/>
                  </a:cubicBezTo>
                  <a:cubicBezTo>
                    <a:pt x="8392" y="2020"/>
                    <a:pt x="8390" y="2030"/>
                    <a:pt x="8394" y="2055"/>
                  </a:cubicBezTo>
                  <a:lnTo>
                    <a:pt x="8467" y="2380"/>
                  </a:lnTo>
                  <a:cubicBezTo>
                    <a:pt x="8478" y="2459"/>
                    <a:pt x="8478" y="2538"/>
                    <a:pt x="8467" y="2611"/>
                  </a:cubicBezTo>
                  <a:cubicBezTo>
                    <a:pt x="8408" y="2365"/>
                    <a:pt x="8381" y="2248"/>
                    <a:pt x="8313" y="2248"/>
                  </a:cubicBezTo>
                  <a:cubicBezTo>
                    <a:pt x="8309" y="2248"/>
                    <a:pt x="8304" y="2248"/>
                    <a:pt x="8299" y="2249"/>
                  </a:cubicBezTo>
                  <a:cubicBezTo>
                    <a:pt x="8231" y="2323"/>
                    <a:pt x="8221" y="2433"/>
                    <a:pt x="8268" y="2522"/>
                  </a:cubicBezTo>
                  <a:lnTo>
                    <a:pt x="8200" y="2532"/>
                  </a:lnTo>
                  <a:cubicBezTo>
                    <a:pt x="8179" y="2438"/>
                    <a:pt x="8153" y="2338"/>
                    <a:pt x="8121" y="2244"/>
                  </a:cubicBezTo>
                  <a:cubicBezTo>
                    <a:pt x="8091" y="2184"/>
                    <a:pt x="8061" y="2158"/>
                    <a:pt x="8037" y="2158"/>
                  </a:cubicBezTo>
                  <a:cubicBezTo>
                    <a:pt x="8024" y="2158"/>
                    <a:pt x="8013" y="2166"/>
                    <a:pt x="8006" y="2181"/>
                  </a:cubicBezTo>
                  <a:cubicBezTo>
                    <a:pt x="7972" y="2248"/>
                    <a:pt x="8010" y="2489"/>
                    <a:pt x="7979" y="2489"/>
                  </a:cubicBezTo>
                  <a:cubicBezTo>
                    <a:pt x="7966" y="2489"/>
                    <a:pt x="7942" y="2447"/>
                    <a:pt x="7896" y="2333"/>
                  </a:cubicBezTo>
                  <a:cubicBezTo>
                    <a:pt x="7863" y="2209"/>
                    <a:pt x="7846" y="2164"/>
                    <a:pt x="7839" y="2164"/>
                  </a:cubicBezTo>
                  <a:cubicBezTo>
                    <a:pt x="7820" y="2164"/>
                    <a:pt x="7854" y="2441"/>
                    <a:pt x="7817" y="2449"/>
                  </a:cubicBezTo>
                  <a:cubicBezTo>
                    <a:pt x="7816" y="2449"/>
                    <a:pt x="7815" y="2449"/>
                    <a:pt x="7815" y="2449"/>
                  </a:cubicBezTo>
                  <a:cubicBezTo>
                    <a:pt x="7781" y="2449"/>
                    <a:pt x="7697" y="2289"/>
                    <a:pt x="7669" y="2289"/>
                  </a:cubicBezTo>
                  <a:cubicBezTo>
                    <a:pt x="7664" y="2289"/>
                    <a:pt x="7661" y="2294"/>
                    <a:pt x="7660" y="2307"/>
                  </a:cubicBezTo>
                  <a:lnTo>
                    <a:pt x="7675" y="2574"/>
                  </a:lnTo>
                  <a:cubicBezTo>
                    <a:pt x="7618" y="2443"/>
                    <a:pt x="7628" y="2370"/>
                    <a:pt x="7555" y="2297"/>
                  </a:cubicBezTo>
                  <a:cubicBezTo>
                    <a:pt x="7537" y="2282"/>
                    <a:pt x="7514" y="2264"/>
                    <a:pt x="7497" y="2264"/>
                  </a:cubicBezTo>
                  <a:cubicBezTo>
                    <a:pt x="7477" y="2264"/>
                    <a:pt x="7465" y="2285"/>
                    <a:pt x="7476" y="2354"/>
                  </a:cubicBezTo>
                  <a:cubicBezTo>
                    <a:pt x="7490" y="2428"/>
                    <a:pt x="7468" y="2440"/>
                    <a:pt x="7442" y="2440"/>
                  </a:cubicBezTo>
                  <a:cubicBezTo>
                    <a:pt x="7430" y="2440"/>
                    <a:pt x="7418" y="2438"/>
                    <a:pt x="7406" y="2438"/>
                  </a:cubicBezTo>
                  <a:cubicBezTo>
                    <a:pt x="7403" y="2438"/>
                    <a:pt x="7400" y="2438"/>
                    <a:pt x="7398" y="2438"/>
                  </a:cubicBezTo>
                  <a:cubicBezTo>
                    <a:pt x="7377" y="2443"/>
                    <a:pt x="7434" y="2700"/>
                    <a:pt x="7387" y="2711"/>
                  </a:cubicBezTo>
                  <a:lnTo>
                    <a:pt x="7324" y="2454"/>
                  </a:lnTo>
                  <a:cubicBezTo>
                    <a:pt x="7298" y="2459"/>
                    <a:pt x="7251" y="2459"/>
                    <a:pt x="7287" y="2595"/>
                  </a:cubicBezTo>
                  <a:cubicBezTo>
                    <a:pt x="7287" y="2658"/>
                    <a:pt x="7285" y="2688"/>
                    <a:pt x="7275" y="2688"/>
                  </a:cubicBezTo>
                  <a:cubicBezTo>
                    <a:pt x="7265" y="2688"/>
                    <a:pt x="7250" y="2662"/>
                    <a:pt x="7225" y="2611"/>
                  </a:cubicBezTo>
                  <a:cubicBezTo>
                    <a:pt x="7193" y="2616"/>
                    <a:pt x="7193" y="2632"/>
                    <a:pt x="7225" y="2742"/>
                  </a:cubicBezTo>
                  <a:cubicBezTo>
                    <a:pt x="7261" y="2878"/>
                    <a:pt x="7214" y="2878"/>
                    <a:pt x="7188" y="2884"/>
                  </a:cubicBezTo>
                  <a:lnTo>
                    <a:pt x="7075" y="2463"/>
                  </a:lnTo>
                  <a:lnTo>
                    <a:pt x="7075" y="2463"/>
                  </a:lnTo>
                  <a:cubicBezTo>
                    <a:pt x="7116" y="2624"/>
                    <a:pt x="7019" y="2674"/>
                    <a:pt x="6983" y="2679"/>
                  </a:cubicBezTo>
                  <a:cubicBezTo>
                    <a:pt x="6982" y="2679"/>
                    <a:pt x="6981" y="2679"/>
                    <a:pt x="6981" y="2679"/>
                  </a:cubicBezTo>
                  <a:cubicBezTo>
                    <a:pt x="6935" y="2679"/>
                    <a:pt x="6904" y="2558"/>
                    <a:pt x="6863" y="2532"/>
                  </a:cubicBezTo>
                  <a:cubicBezTo>
                    <a:pt x="6784" y="2482"/>
                    <a:pt x="6714" y="2466"/>
                    <a:pt x="6648" y="2466"/>
                  </a:cubicBezTo>
                  <a:cubicBezTo>
                    <a:pt x="6554" y="2466"/>
                    <a:pt x="6469" y="2498"/>
                    <a:pt x="6380" y="2517"/>
                  </a:cubicBezTo>
                  <a:cubicBezTo>
                    <a:pt x="6380" y="2517"/>
                    <a:pt x="6340" y="2401"/>
                    <a:pt x="6314" y="2401"/>
                  </a:cubicBezTo>
                  <a:cubicBezTo>
                    <a:pt x="6313" y="2401"/>
                    <a:pt x="6313" y="2401"/>
                    <a:pt x="6312" y="2401"/>
                  </a:cubicBezTo>
                  <a:cubicBezTo>
                    <a:pt x="6286" y="2407"/>
                    <a:pt x="6260" y="2417"/>
                    <a:pt x="6239" y="2433"/>
                  </a:cubicBezTo>
                  <a:lnTo>
                    <a:pt x="6029" y="2590"/>
                  </a:lnTo>
                  <a:cubicBezTo>
                    <a:pt x="5935" y="2664"/>
                    <a:pt x="5825" y="2705"/>
                    <a:pt x="5746" y="2821"/>
                  </a:cubicBezTo>
                  <a:cubicBezTo>
                    <a:pt x="5694" y="2873"/>
                    <a:pt x="5673" y="2941"/>
                    <a:pt x="5678" y="3015"/>
                  </a:cubicBezTo>
                  <a:cubicBezTo>
                    <a:pt x="5683" y="3093"/>
                    <a:pt x="5641" y="3078"/>
                    <a:pt x="5615" y="3083"/>
                  </a:cubicBezTo>
                  <a:cubicBezTo>
                    <a:pt x="5636" y="3078"/>
                    <a:pt x="5631" y="2983"/>
                    <a:pt x="5599" y="2968"/>
                  </a:cubicBezTo>
                  <a:cubicBezTo>
                    <a:pt x="5580" y="2959"/>
                    <a:pt x="5562" y="2956"/>
                    <a:pt x="5544" y="2956"/>
                  </a:cubicBezTo>
                  <a:cubicBezTo>
                    <a:pt x="5493" y="2956"/>
                    <a:pt x="5447" y="2982"/>
                    <a:pt x="5400" y="2994"/>
                  </a:cubicBezTo>
                  <a:cubicBezTo>
                    <a:pt x="5374" y="2999"/>
                    <a:pt x="5295" y="2983"/>
                    <a:pt x="5306" y="3093"/>
                  </a:cubicBezTo>
                  <a:cubicBezTo>
                    <a:pt x="5311" y="3172"/>
                    <a:pt x="5405" y="3434"/>
                    <a:pt x="5426" y="3523"/>
                  </a:cubicBezTo>
                  <a:cubicBezTo>
                    <a:pt x="5425" y="3524"/>
                    <a:pt x="5424" y="3524"/>
                    <a:pt x="5423" y="3524"/>
                  </a:cubicBezTo>
                  <a:cubicBezTo>
                    <a:pt x="5370" y="3524"/>
                    <a:pt x="5294" y="3290"/>
                    <a:pt x="5258" y="3151"/>
                  </a:cubicBezTo>
                  <a:cubicBezTo>
                    <a:pt x="5230" y="3052"/>
                    <a:pt x="5207" y="3025"/>
                    <a:pt x="5186" y="3025"/>
                  </a:cubicBezTo>
                  <a:cubicBezTo>
                    <a:pt x="5164" y="3025"/>
                    <a:pt x="5143" y="3052"/>
                    <a:pt x="5117" y="3057"/>
                  </a:cubicBezTo>
                  <a:cubicBezTo>
                    <a:pt x="5077" y="3063"/>
                    <a:pt x="5035" y="3085"/>
                    <a:pt x="4989" y="3085"/>
                  </a:cubicBezTo>
                  <a:cubicBezTo>
                    <a:pt x="4963" y="3085"/>
                    <a:pt x="4936" y="3078"/>
                    <a:pt x="4907" y="3057"/>
                  </a:cubicBezTo>
                  <a:cubicBezTo>
                    <a:pt x="4886" y="3036"/>
                    <a:pt x="4865" y="3010"/>
                    <a:pt x="4849" y="2978"/>
                  </a:cubicBezTo>
                  <a:cubicBezTo>
                    <a:pt x="4818" y="3004"/>
                    <a:pt x="4828" y="3104"/>
                    <a:pt x="4818" y="3177"/>
                  </a:cubicBezTo>
                  <a:cubicBezTo>
                    <a:pt x="4813" y="3214"/>
                    <a:pt x="4800" y="3228"/>
                    <a:pt x="4782" y="3228"/>
                  </a:cubicBezTo>
                  <a:cubicBezTo>
                    <a:pt x="4730" y="3228"/>
                    <a:pt x="4638" y="3104"/>
                    <a:pt x="4587" y="3088"/>
                  </a:cubicBezTo>
                  <a:cubicBezTo>
                    <a:pt x="4583" y="3087"/>
                    <a:pt x="4580" y="3086"/>
                    <a:pt x="4576" y="3086"/>
                  </a:cubicBezTo>
                  <a:cubicBezTo>
                    <a:pt x="4522" y="3086"/>
                    <a:pt x="4546" y="3240"/>
                    <a:pt x="4556" y="3408"/>
                  </a:cubicBezTo>
                  <a:cubicBezTo>
                    <a:pt x="4562" y="3487"/>
                    <a:pt x="4561" y="3517"/>
                    <a:pt x="4554" y="3517"/>
                  </a:cubicBezTo>
                  <a:cubicBezTo>
                    <a:pt x="4535" y="3517"/>
                    <a:pt x="4471" y="3234"/>
                    <a:pt x="4451" y="3183"/>
                  </a:cubicBezTo>
                  <a:cubicBezTo>
                    <a:pt x="4437" y="3145"/>
                    <a:pt x="4428" y="3129"/>
                    <a:pt x="4421" y="3129"/>
                  </a:cubicBezTo>
                  <a:cubicBezTo>
                    <a:pt x="4394" y="3129"/>
                    <a:pt x="4413" y="3370"/>
                    <a:pt x="4409" y="3387"/>
                  </a:cubicBezTo>
                  <a:cubicBezTo>
                    <a:pt x="4406" y="3419"/>
                    <a:pt x="4399" y="3432"/>
                    <a:pt x="4391" y="3432"/>
                  </a:cubicBezTo>
                  <a:cubicBezTo>
                    <a:pt x="4356" y="3432"/>
                    <a:pt x="4288" y="3234"/>
                    <a:pt x="4246" y="3188"/>
                  </a:cubicBezTo>
                  <a:cubicBezTo>
                    <a:pt x="4223" y="3161"/>
                    <a:pt x="4202" y="3151"/>
                    <a:pt x="4182" y="3151"/>
                  </a:cubicBezTo>
                  <a:cubicBezTo>
                    <a:pt x="4144" y="3151"/>
                    <a:pt x="4113" y="3188"/>
                    <a:pt x="4089" y="3219"/>
                  </a:cubicBezTo>
                  <a:cubicBezTo>
                    <a:pt x="4076" y="3235"/>
                    <a:pt x="4021" y="3304"/>
                    <a:pt x="3966" y="3304"/>
                  </a:cubicBezTo>
                  <a:cubicBezTo>
                    <a:pt x="3931" y="3304"/>
                    <a:pt x="3897" y="3276"/>
                    <a:pt x="3874" y="3188"/>
                  </a:cubicBezTo>
                  <a:cubicBezTo>
                    <a:pt x="3864" y="3181"/>
                    <a:pt x="3855" y="3178"/>
                    <a:pt x="3847" y="3178"/>
                  </a:cubicBezTo>
                  <a:cubicBezTo>
                    <a:pt x="3812" y="3178"/>
                    <a:pt x="3791" y="3233"/>
                    <a:pt x="3769" y="3266"/>
                  </a:cubicBezTo>
                  <a:cubicBezTo>
                    <a:pt x="3665" y="3413"/>
                    <a:pt x="3512" y="3424"/>
                    <a:pt x="3402" y="3565"/>
                  </a:cubicBezTo>
                  <a:cubicBezTo>
                    <a:pt x="3366" y="3612"/>
                    <a:pt x="3330" y="3694"/>
                    <a:pt x="3384" y="3896"/>
                  </a:cubicBezTo>
                  <a:lnTo>
                    <a:pt x="3384" y="3896"/>
                  </a:lnTo>
                  <a:cubicBezTo>
                    <a:pt x="3353" y="3781"/>
                    <a:pt x="3317" y="3616"/>
                    <a:pt x="3266" y="3550"/>
                  </a:cubicBezTo>
                  <a:cubicBezTo>
                    <a:pt x="3257" y="3537"/>
                    <a:pt x="3251" y="3533"/>
                    <a:pt x="3246" y="3533"/>
                  </a:cubicBezTo>
                  <a:cubicBezTo>
                    <a:pt x="3230" y="3533"/>
                    <a:pt x="3233" y="3588"/>
                    <a:pt x="3214" y="3588"/>
                  </a:cubicBezTo>
                  <a:cubicBezTo>
                    <a:pt x="3212" y="3588"/>
                    <a:pt x="3211" y="3587"/>
                    <a:pt x="3208" y="3586"/>
                  </a:cubicBezTo>
                  <a:lnTo>
                    <a:pt x="3140" y="3539"/>
                  </a:lnTo>
                  <a:cubicBezTo>
                    <a:pt x="3098" y="3507"/>
                    <a:pt x="3063" y="3497"/>
                    <a:pt x="3030" y="3497"/>
                  </a:cubicBezTo>
                  <a:cubicBezTo>
                    <a:pt x="2993" y="3497"/>
                    <a:pt x="2959" y="3510"/>
                    <a:pt x="2920" y="3518"/>
                  </a:cubicBezTo>
                  <a:cubicBezTo>
                    <a:pt x="2920" y="3639"/>
                    <a:pt x="2784" y="3649"/>
                    <a:pt x="2789" y="3660"/>
                  </a:cubicBezTo>
                  <a:cubicBezTo>
                    <a:pt x="2826" y="3901"/>
                    <a:pt x="2915" y="4163"/>
                    <a:pt x="2946" y="4415"/>
                  </a:cubicBezTo>
                  <a:cubicBezTo>
                    <a:pt x="2947" y="4421"/>
                    <a:pt x="2946" y="4425"/>
                    <a:pt x="2944" y="4425"/>
                  </a:cubicBezTo>
                  <a:cubicBezTo>
                    <a:pt x="2923" y="4425"/>
                    <a:pt x="2788" y="4203"/>
                    <a:pt x="2784" y="4006"/>
                  </a:cubicBezTo>
                  <a:cubicBezTo>
                    <a:pt x="2779" y="3794"/>
                    <a:pt x="2730" y="3710"/>
                    <a:pt x="2669" y="3710"/>
                  </a:cubicBezTo>
                  <a:cubicBezTo>
                    <a:pt x="2664" y="3710"/>
                    <a:pt x="2658" y="3711"/>
                    <a:pt x="2653" y="3712"/>
                  </a:cubicBezTo>
                  <a:cubicBezTo>
                    <a:pt x="2626" y="3717"/>
                    <a:pt x="2574" y="3712"/>
                    <a:pt x="2574" y="3807"/>
                  </a:cubicBezTo>
                  <a:cubicBezTo>
                    <a:pt x="2574" y="3866"/>
                    <a:pt x="2591" y="3915"/>
                    <a:pt x="2576" y="3915"/>
                  </a:cubicBezTo>
                  <a:cubicBezTo>
                    <a:pt x="2572" y="3915"/>
                    <a:pt x="2566" y="3912"/>
                    <a:pt x="2558" y="3906"/>
                  </a:cubicBezTo>
                  <a:cubicBezTo>
                    <a:pt x="2522" y="3885"/>
                    <a:pt x="2317" y="3592"/>
                    <a:pt x="2301" y="3460"/>
                  </a:cubicBezTo>
                  <a:lnTo>
                    <a:pt x="2301" y="3460"/>
                  </a:lnTo>
                  <a:cubicBezTo>
                    <a:pt x="2322" y="3639"/>
                    <a:pt x="2301" y="3644"/>
                    <a:pt x="2249" y="3660"/>
                  </a:cubicBezTo>
                  <a:cubicBezTo>
                    <a:pt x="2191" y="3670"/>
                    <a:pt x="2155" y="3696"/>
                    <a:pt x="2128" y="3791"/>
                  </a:cubicBezTo>
                  <a:cubicBezTo>
                    <a:pt x="2123" y="3815"/>
                    <a:pt x="2119" y="3946"/>
                    <a:pt x="2106" y="3946"/>
                  </a:cubicBezTo>
                  <a:cubicBezTo>
                    <a:pt x="2105" y="3946"/>
                    <a:pt x="2103" y="3945"/>
                    <a:pt x="2102" y="3943"/>
                  </a:cubicBezTo>
                  <a:cubicBezTo>
                    <a:pt x="2076" y="3896"/>
                    <a:pt x="2023" y="3754"/>
                    <a:pt x="2002" y="3744"/>
                  </a:cubicBezTo>
                  <a:cubicBezTo>
                    <a:pt x="2000" y="3743"/>
                    <a:pt x="1998" y="3742"/>
                    <a:pt x="1995" y="3742"/>
                  </a:cubicBezTo>
                  <a:cubicBezTo>
                    <a:pt x="1960" y="3742"/>
                    <a:pt x="1958" y="3854"/>
                    <a:pt x="1924" y="3859"/>
                  </a:cubicBezTo>
                  <a:lnTo>
                    <a:pt x="1808" y="3885"/>
                  </a:lnTo>
                  <a:cubicBezTo>
                    <a:pt x="1786" y="3846"/>
                    <a:pt x="1772" y="3830"/>
                    <a:pt x="1763" y="3830"/>
                  </a:cubicBezTo>
                  <a:cubicBezTo>
                    <a:pt x="1733" y="3830"/>
                    <a:pt x="1782" y="4045"/>
                    <a:pt x="1798" y="4132"/>
                  </a:cubicBezTo>
                  <a:cubicBezTo>
                    <a:pt x="1824" y="4263"/>
                    <a:pt x="1803" y="4284"/>
                    <a:pt x="1772" y="4294"/>
                  </a:cubicBezTo>
                  <a:cubicBezTo>
                    <a:pt x="1704" y="4032"/>
                    <a:pt x="1688" y="3943"/>
                    <a:pt x="1609" y="3938"/>
                  </a:cubicBezTo>
                  <a:cubicBezTo>
                    <a:pt x="1602" y="3937"/>
                    <a:pt x="1595" y="3937"/>
                    <a:pt x="1588" y="3937"/>
                  </a:cubicBezTo>
                  <a:cubicBezTo>
                    <a:pt x="1460" y="3937"/>
                    <a:pt x="1340" y="3981"/>
                    <a:pt x="1216" y="4011"/>
                  </a:cubicBezTo>
                  <a:cubicBezTo>
                    <a:pt x="1216" y="4011"/>
                    <a:pt x="1064" y="4027"/>
                    <a:pt x="1116" y="4132"/>
                  </a:cubicBezTo>
                  <a:cubicBezTo>
                    <a:pt x="1178" y="4262"/>
                    <a:pt x="1149" y="4303"/>
                    <a:pt x="1115" y="4303"/>
                  </a:cubicBezTo>
                  <a:cubicBezTo>
                    <a:pt x="1103" y="4303"/>
                    <a:pt x="1090" y="4297"/>
                    <a:pt x="1080" y="4289"/>
                  </a:cubicBezTo>
                  <a:cubicBezTo>
                    <a:pt x="1043" y="4257"/>
                    <a:pt x="1027" y="4142"/>
                    <a:pt x="996" y="4095"/>
                  </a:cubicBezTo>
                  <a:cubicBezTo>
                    <a:pt x="984" y="4075"/>
                    <a:pt x="964" y="4065"/>
                    <a:pt x="946" y="4065"/>
                  </a:cubicBezTo>
                  <a:cubicBezTo>
                    <a:pt x="939" y="4065"/>
                    <a:pt x="933" y="4066"/>
                    <a:pt x="928" y="4069"/>
                  </a:cubicBezTo>
                  <a:cubicBezTo>
                    <a:pt x="925" y="4069"/>
                    <a:pt x="922" y="4069"/>
                    <a:pt x="918" y="4069"/>
                  </a:cubicBezTo>
                  <a:cubicBezTo>
                    <a:pt x="906" y="4069"/>
                    <a:pt x="889" y="4068"/>
                    <a:pt x="872" y="4068"/>
                  </a:cubicBezTo>
                  <a:cubicBezTo>
                    <a:pt x="827" y="4068"/>
                    <a:pt x="777" y="4079"/>
                    <a:pt x="781" y="4163"/>
                  </a:cubicBezTo>
                  <a:cubicBezTo>
                    <a:pt x="786" y="4278"/>
                    <a:pt x="734" y="4210"/>
                    <a:pt x="707" y="4268"/>
                  </a:cubicBezTo>
                  <a:cubicBezTo>
                    <a:pt x="703" y="4276"/>
                    <a:pt x="702" y="4294"/>
                    <a:pt x="701" y="4317"/>
                  </a:cubicBezTo>
                  <a:lnTo>
                    <a:pt x="701" y="4317"/>
                  </a:lnTo>
                  <a:cubicBezTo>
                    <a:pt x="679" y="4329"/>
                    <a:pt x="656" y="4342"/>
                    <a:pt x="632" y="4355"/>
                  </a:cubicBezTo>
                  <a:lnTo>
                    <a:pt x="632" y="4355"/>
                  </a:lnTo>
                  <a:cubicBezTo>
                    <a:pt x="627" y="4347"/>
                    <a:pt x="622" y="4341"/>
                    <a:pt x="618" y="4336"/>
                  </a:cubicBezTo>
                  <a:cubicBezTo>
                    <a:pt x="569" y="4266"/>
                    <a:pt x="526" y="4242"/>
                    <a:pt x="490" y="4242"/>
                  </a:cubicBezTo>
                  <a:cubicBezTo>
                    <a:pt x="480" y="4242"/>
                    <a:pt x="470" y="4244"/>
                    <a:pt x="461" y="4247"/>
                  </a:cubicBezTo>
                  <a:cubicBezTo>
                    <a:pt x="388" y="4268"/>
                    <a:pt x="325" y="4310"/>
                    <a:pt x="272" y="4362"/>
                  </a:cubicBezTo>
                  <a:cubicBezTo>
                    <a:pt x="244" y="4391"/>
                    <a:pt x="250" y="4462"/>
                    <a:pt x="274" y="4571"/>
                  </a:cubicBezTo>
                  <a:lnTo>
                    <a:pt x="274" y="4571"/>
                  </a:lnTo>
                  <a:cubicBezTo>
                    <a:pt x="126" y="4668"/>
                    <a:pt x="9" y="4757"/>
                    <a:pt x="5" y="4792"/>
                  </a:cubicBezTo>
                  <a:cubicBezTo>
                    <a:pt x="0" y="4819"/>
                    <a:pt x="7" y="4906"/>
                    <a:pt x="61" y="4906"/>
                  </a:cubicBezTo>
                  <a:cubicBezTo>
                    <a:pt x="70" y="4906"/>
                    <a:pt x="81" y="4903"/>
                    <a:pt x="94" y="4897"/>
                  </a:cubicBezTo>
                  <a:cubicBezTo>
                    <a:pt x="187" y="4854"/>
                    <a:pt x="272" y="4806"/>
                    <a:pt x="320" y="4792"/>
                  </a:cubicBezTo>
                  <a:lnTo>
                    <a:pt x="320" y="4792"/>
                  </a:lnTo>
                  <a:cubicBezTo>
                    <a:pt x="328" y="4812"/>
                    <a:pt x="337" y="4832"/>
                    <a:pt x="346" y="4852"/>
                  </a:cubicBezTo>
                  <a:lnTo>
                    <a:pt x="346" y="4852"/>
                  </a:lnTo>
                  <a:cubicBezTo>
                    <a:pt x="343" y="4858"/>
                    <a:pt x="339" y="4864"/>
                    <a:pt x="335" y="4871"/>
                  </a:cubicBezTo>
                  <a:cubicBezTo>
                    <a:pt x="319" y="4965"/>
                    <a:pt x="309" y="5070"/>
                    <a:pt x="382" y="5107"/>
                  </a:cubicBezTo>
                  <a:cubicBezTo>
                    <a:pt x="386" y="5109"/>
                    <a:pt x="392" y="5110"/>
                    <a:pt x="399" y="5110"/>
                  </a:cubicBezTo>
                  <a:cubicBezTo>
                    <a:pt x="459" y="5110"/>
                    <a:pt x="615" y="5032"/>
                    <a:pt x="660" y="5032"/>
                  </a:cubicBezTo>
                  <a:cubicBezTo>
                    <a:pt x="669" y="5032"/>
                    <a:pt x="673" y="5036"/>
                    <a:pt x="671" y="5044"/>
                  </a:cubicBezTo>
                  <a:cubicBezTo>
                    <a:pt x="655" y="5128"/>
                    <a:pt x="346" y="5364"/>
                    <a:pt x="346" y="5458"/>
                  </a:cubicBezTo>
                  <a:cubicBezTo>
                    <a:pt x="346" y="5464"/>
                    <a:pt x="348" y="5467"/>
                    <a:pt x="354" y="5467"/>
                  </a:cubicBezTo>
                  <a:cubicBezTo>
                    <a:pt x="390" y="5467"/>
                    <a:pt x="547" y="5317"/>
                    <a:pt x="603" y="5280"/>
                  </a:cubicBezTo>
                  <a:lnTo>
                    <a:pt x="603" y="5280"/>
                  </a:lnTo>
                  <a:cubicBezTo>
                    <a:pt x="617" y="5309"/>
                    <a:pt x="394" y="5504"/>
                    <a:pt x="443" y="5504"/>
                  </a:cubicBezTo>
                  <a:cubicBezTo>
                    <a:pt x="447" y="5504"/>
                    <a:pt x="453" y="5503"/>
                    <a:pt x="461" y="5500"/>
                  </a:cubicBezTo>
                  <a:cubicBezTo>
                    <a:pt x="487" y="5496"/>
                    <a:pt x="854" y="5224"/>
                    <a:pt x="908" y="5224"/>
                  </a:cubicBezTo>
                  <a:cubicBezTo>
                    <a:pt x="920" y="5224"/>
                    <a:pt x="917" y="5237"/>
                    <a:pt x="891" y="5269"/>
                  </a:cubicBezTo>
                  <a:cubicBezTo>
                    <a:pt x="828" y="5353"/>
                    <a:pt x="681" y="5432"/>
                    <a:pt x="645" y="5531"/>
                  </a:cubicBezTo>
                  <a:cubicBezTo>
                    <a:pt x="629" y="5568"/>
                    <a:pt x="645" y="5600"/>
                    <a:pt x="681" y="5600"/>
                  </a:cubicBezTo>
                  <a:cubicBezTo>
                    <a:pt x="762" y="5600"/>
                    <a:pt x="916" y="5415"/>
                    <a:pt x="995" y="5415"/>
                  </a:cubicBezTo>
                  <a:cubicBezTo>
                    <a:pt x="1008" y="5415"/>
                    <a:pt x="1019" y="5420"/>
                    <a:pt x="1027" y="5432"/>
                  </a:cubicBezTo>
                  <a:cubicBezTo>
                    <a:pt x="922" y="5511"/>
                    <a:pt x="823" y="5600"/>
                    <a:pt x="744" y="5710"/>
                  </a:cubicBezTo>
                  <a:cubicBezTo>
                    <a:pt x="724" y="5759"/>
                    <a:pt x="701" y="5824"/>
                    <a:pt x="736" y="5824"/>
                  </a:cubicBezTo>
                  <a:cubicBezTo>
                    <a:pt x="757" y="5824"/>
                    <a:pt x="799" y="5801"/>
                    <a:pt x="875" y="5736"/>
                  </a:cubicBezTo>
                  <a:lnTo>
                    <a:pt x="875" y="5736"/>
                  </a:lnTo>
                  <a:cubicBezTo>
                    <a:pt x="712" y="5876"/>
                    <a:pt x="685" y="5929"/>
                    <a:pt x="729" y="5929"/>
                  </a:cubicBezTo>
                  <a:cubicBezTo>
                    <a:pt x="756" y="5929"/>
                    <a:pt x="810" y="5909"/>
                    <a:pt x="875" y="5878"/>
                  </a:cubicBezTo>
                  <a:lnTo>
                    <a:pt x="875" y="5878"/>
                  </a:lnTo>
                  <a:cubicBezTo>
                    <a:pt x="686" y="6040"/>
                    <a:pt x="1027" y="6066"/>
                    <a:pt x="1043" y="6082"/>
                  </a:cubicBezTo>
                  <a:cubicBezTo>
                    <a:pt x="992" y="6019"/>
                    <a:pt x="1124" y="5882"/>
                    <a:pt x="1188" y="5882"/>
                  </a:cubicBezTo>
                  <a:cubicBezTo>
                    <a:pt x="1210" y="5882"/>
                    <a:pt x="1224" y="5897"/>
                    <a:pt x="1221" y="5935"/>
                  </a:cubicBezTo>
                  <a:cubicBezTo>
                    <a:pt x="1211" y="6019"/>
                    <a:pt x="1237" y="6103"/>
                    <a:pt x="1284" y="6171"/>
                  </a:cubicBezTo>
                  <a:cubicBezTo>
                    <a:pt x="1494" y="5967"/>
                    <a:pt x="1410" y="5799"/>
                    <a:pt x="1415" y="5720"/>
                  </a:cubicBezTo>
                  <a:lnTo>
                    <a:pt x="1415" y="5720"/>
                  </a:lnTo>
                  <a:cubicBezTo>
                    <a:pt x="1457" y="5757"/>
                    <a:pt x="1494" y="5799"/>
                    <a:pt x="1520" y="5846"/>
                  </a:cubicBezTo>
                  <a:cubicBezTo>
                    <a:pt x="1536" y="5883"/>
                    <a:pt x="1552" y="5946"/>
                    <a:pt x="1457" y="6061"/>
                  </a:cubicBezTo>
                  <a:cubicBezTo>
                    <a:pt x="1358" y="6182"/>
                    <a:pt x="1279" y="6203"/>
                    <a:pt x="1242" y="6302"/>
                  </a:cubicBezTo>
                  <a:cubicBezTo>
                    <a:pt x="1218" y="6370"/>
                    <a:pt x="1231" y="6392"/>
                    <a:pt x="1261" y="6392"/>
                  </a:cubicBezTo>
                  <a:cubicBezTo>
                    <a:pt x="1315" y="6392"/>
                    <a:pt x="1426" y="6322"/>
                    <a:pt x="1488" y="6322"/>
                  </a:cubicBezTo>
                  <a:cubicBezTo>
                    <a:pt x="1499" y="6322"/>
                    <a:pt x="1508" y="6324"/>
                    <a:pt x="1515" y="6328"/>
                  </a:cubicBezTo>
                  <a:cubicBezTo>
                    <a:pt x="1588" y="6381"/>
                    <a:pt x="1515" y="6517"/>
                    <a:pt x="1415" y="6701"/>
                  </a:cubicBezTo>
                  <a:cubicBezTo>
                    <a:pt x="1531" y="6585"/>
                    <a:pt x="1656" y="6496"/>
                    <a:pt x="1803" y="6428"/>
                  </a:cubicBezTo>
                  <a:cubicBezTo>
                    <a:pt x="1816" y="6423"/>
                    <a:pt x="1824" y="6421"/>
                    <a:pt x="1830" y="6421"/>
                  </a:cubicBezTo>
                  <a:cubicBezTo>
                    <a:pt x="1876" y="6421"/>
                    <a:pt x="1710" y="6577"/>
                    <a:pt x="1719" y="6591"/>
                  </a:cubicBezTo>
                  <a:cubicBezTo>
                    <a:pt x="1722" y="6593"/>
                    <a:pt x="1725" y="6594"/>
                    <a:pt x="1728" y="6594"/>
                  </a:cubicBezTo>
                  <a:cubicBezTo>
                    <a:pt x="1733" y="6594"/>
                    <a:pt x="1739" y="6592"/>
                    <a:pt x="1745" y="6589"/>
                  </a:cubicBezTo>
                  <a:lnTo>
                    <a:pt x="1745" y="6589"/>
                  </a:lnTo>
                  <a:cubicBezTo>
                    <a:pt x="1698" y="6638"/>
                    <a:pt x="1660" y="6683"/>
                    <a:pt x="1651" y="6706"/>
                  </a:cubicBezTo>
                  <a:cubicBezTo>
                    <a:pt x="1620" y="6790"/>
                    <a:pt x="1709" y="6806"/>
                    <a:pt x="1746" y="6816"/>
                  </a:cubicBezTo>
                  <a:cubicBezTo>
                    <a:pt x="1772" y="6826"/>
                    <a:pt x="1798" y="6830"/>
                    <a:pt x="1824" y="6830"/>
                  </a:cubicBezTo>
                  <a:cubicBezTo>
                    <a:pt x="1882" y="6830"/>
                    <a:pt x="1936" y="6807"/>
                    <a:pt x="1976" y="6764"/>
                  </a:cubicBezTo>
                  <a:cubicBezTo>
                    <a:pt x="2028" y="6720"/>
                    <a:pt x="2061" y="6686"/>
                    <a:pt x="2082" y="6686"/>
                  </a:cubicBezTo>
                  <a:cubicBezTo>
                    <a:pt x="2091" y="6686"/>
                    <a:pt x="2097" y="6692"/>
                    <a:pt x="2102" y="6706"/>
                  </a:cubicBezTo>
                  <a:cubicBezTo>
                    <a:pt x="2102" y="6758"/>
                    <a:pt x="2081" y="6806"/>
                    <a:pt x="2044" y="6848"/>
                  </a:cubicBezTo>
                  <a:cubicBezTo>
                    <a:pt x="1987" y="6937"/>
                    <a:pt x="2013" y="6910"/>
                    <a:pt x="2034" y="6931"/>
                  </a:cubicBezTo>
                  <a:cubicBezTo>
                    <a:pt x="2038" y="6935"/>
                    <a:pt x="2043" y="6937"/>
                    <a:pt x="2051" y="6937"/>
                  </a:cubicBezTo>
                  <a:cubicBezTo>
                    <a:pt x="2094" y="6937"/>
                    <a:pt x="2193" y="6878"/>
                    <a:pt x="2238" y="6874"/>
                  </a:cubicBezTo>
                  <a:cubicBezTo>
                    <a:pt x="2243" y="6873"/>
                    <a:pt x="2247" y="6873"/>
                    <a:pt x="2252" y="6873"/>
                  </a:cubicBezTo>
                  <a:cubicBezTo>
                    <a:pt x="2299" y="6873"/>
                    <a:pt x="2339" y="6899"/>
                    <a:pt x="2354" y="6942"/>
                  </a:cubicBezTo>
                  <a:cubicBezTo>
                    <a:pt x="2364" y="6968"/>
                    <a:pt x="2301" y="7120"/>
                    <a:pt x="2312" y="7131"/>
                  </a:cubicBezTo>
                  <a:lnTo>
                    <a:pt x="2380" y="7057"/>
                  </a:lnTo>
                  <a:lnTo>
                    <a:pt x="2406" y="7078"/>
                  </a:lnTo>
                  <a:lnTo>
                    <a:pt x="2537" y="7188"/>
                  </a:lnTo>
                  <a:cubicBezTo>
                    <a:pt x="2560" y="7209"/>
                    <a:pt x="2587" y="7259"/>
                    <a:pt x="2634" y="7259"/>
                  </a:cubicBezTo>
                  <a:cubicBezTo>
                    <a:pt x="2670" y="7259"/>
                    <a:pt x="2720" y="7228"/>
                    <a:pt x="2790" y="7129"/>
                  </a:cubicBezTo>
                  <a:lnTo>
                    <a:pt x="2790" y="7129"/>
                  </a:lnTo>
                  <a:cubicBezTo>
                    <a:pt x="2673" y="7303"/>
                    <a:pt x="2758" y="7388"/>
                    <a:pt x="2794" y="7414"/>
                  </a:cubicBezTo>
                  <a:cubicBezTo>
                    <a:pt x="2801" y="7418"/>
                    <a:pt x="2808" y="7420"/>
                    <a:pt x="2816" y="7420"/>
                  </a:cubicBezTo>
                  <a:cubicBezTo>
                    <a:pt x="2863" y="7420"/>
                    <a:pt x="2925" y="7353"/>
                    <a:pt x="2964" y="7353"/>
                  </a:cubicBezTo>
                  <a:cubicBezTo>
                    <a:pt x="2974" y="7353"/>
                    <a:pt x="2982" y="7357"/>
                    <a:pt x="2988" y="7367"/>
                  </a:cubicBezTo>
                  <a:cubicBezTo>
                    <a:pt x="3004" y="7393"/>
                    <a:pt x="2894" y="7529"/>
                    <a:pt x="2883" y="7592"/>
                  </a:cubicBezTo>
                  <a:cubicBezTo>
                    <a:pt x="2878" y="7650"/>
                    <a:pt x="2910" y="7660"/>
                    <a:pt x="2936" y="7665"/>
                  </a:cubicBezTo>
                  <a:cubicBezTo>
                    <a:pt x="2942" y="7666"/>
                    <a:pt x="2949" y="7666"/>
                    <a:pt x="2956" y="7666"/>
                  </a:cubicBezTo>
                  <a:cubicBezTo>
                    <a:pt x="3001" y="7666"/>
                    <a:pt x="3046" y="7651"/>
                    <a:pt x="3083" y="7623"/>
                  </a:cubicBezTo>
                  <a:cubicBezTo>
                    <a:pt x="3112" y="7588"/>
                    <a:pt x="3139" y="7552"/>
                    <a:pt x="3162" y="7515"/>
                  </a:cubicBezTo>
                  <a:lnTo>
                    <a:pt x="3162" y="7515"/>
                  </a:lnTo>
                  <a:cubicBezTo>
                    <a:pt x="3136" y="7571"/>
                    <a:pt x="3142" y="7587"/>
                    <a:pt x="3162" y="7587"/>
                  </a:cubicBezTo>
                  <a:cubicBezTo>
                    <a:pt x="3188" y="7587"/>
                    <a:pt x="3237" y="7558"/>
                    <a:pt x="3258" y="7558"/>
                  </a:cubicBezTo>
                  <a:cubicBezTo>
                    <a:pt x="3262" y="7558"/>
                    <a:pt x="3264" y="7559"/>
                    <a:pt x="3266" y="7561"/>
                  </a:cubicBezTo>
                  <a:cubicBezTo>
                    <a:pt x="3291" y="7591"/>
                    <a:pt x="3009" y="7987"/>
                    <a:pt x="3083" y="7987"/>
                  </a:cubicBezTo>
                  <a:cubicBezTo>
                    <a:pt x="3086" y="7987"/>
                    <a:pt x="3089" y="7986"/>
                    <a:pt x="3093" y="7985"/>
                  </a:cubicBezTo>
                  <a:cubicBezTo>
                    <a:pt x="3214" y="7943"/>
                    <a:pt x="3381" y="7571"/>
                    <a:pt x="3512" y="7403"/>
                  </a:cubicBezTo>
                  <a:cubicBezTo>
                    <a:pt x="3527" y="7384"/>
                    <a:pt x="3536" y="7376"/>
                    <a:pt x="3541" y="7376"/>
                  </a:cubicBezTo>
                  <a:cubicBezTo>
                    <a:pt x="3574" y="7376"/>
                    <a:pt x="3447" y="7710"/>
                    <a:pt x="3434" y="7728"/>
                  </a:cubicBezTo>
                  <a:cubicBezTo>
                    <a:pt x="3497" y="7651"/>
                    <a:pt x="3515" y="7591"/>
                    <a:pt x="3551" y="7591"/>
                  </a:cubicBezTo>
                  <a:cubicBezTo>
                    <a:pt x="3554" y="7591"/>
                    <a:pt x="3557" y="7591"/>
                    <a:pt x="3560" y="7592"/>
                  </a:cubicBezTo>
                  <a:cubicBezTo>
                    <a:pt x="3560" y="7592"/>
                    <a:pt x="3578" y="7616"/>
                    <a:pt x="3598" y="7616"/>
                  </a:cubicBezTo>
                  <a:cubicBezTo>
                    <a:pt x="3605" y="7616"/>
                    <a:pt x="3611" y="7614"/>
                    <a:pt x="3617" y="7608"/>
                  </a:cubicBezTo>
                  <a:lnTo>
                    <a:pt x="3717" y="7445"/>
                  </a:lnTo>
                  <a:cubicBezTo>
                    <a:pt x="3736" y="7421"/>
                    <a:pt x="3751" y="7414"/>
                    <a:pt x="3763" y="7414"/>
                  </a:cubicBezTo>
                  <a:cubicBezTo>
                    <a:pt x="3777" y="7414"/>
                    <a:pt x="3787" y="7424"/>
                    <a:pt x="3796" y="7429"/>
                  </a:cubicBezTo>
                  <a:cubicBezTo>
                    <a:pt x="3720" y="7558"/>
                    <a:pt x="3682" y="7647"/>
                    <a:pt x="3723" y="7647"/>
                  </a:cubicBezTo>
                  <a:cubicBezTo>
                    <a:pt x="3727" y="7647"/>
                    <a:pt x="3732" y="7646"/>
                    <a:pt x="3738" y="7644"/>
                  </a:cubicBezTo>
                  <a:cubicBezTo>
                    <a:pt x="3776" y="7632"/>
                    <a:pt x="3805" y="7614"/>
                    <a:pt x="3818" y="7614"/>
                  </a:cubicBezTo>
                  <a:cubicBezTo>
                    <a:pt x="3837" y="7614"/>
                    <a:pt x="3822" y="7652"/>
                    <a:pt x="3754" y="7802"/>
                  </a:cubicBezTo>
                  <a:cubicBezTo>
                    <a:pt x="3726" y="7858"/>
                    <a:pt x="3754" y="7893"/>
                    <a:pt x="3788" y="7893"/>
                  </a:cubicBezTo>
                  <a:cubicBezTo>
                    <a:pt x="3805" y="7893"/>
                    <a:pt x="3824" y="7884"/>
                    <a:pt x="3838" y="7865"/>
                  </a:cubicBezTo>
                  <a:cubicBezTo>
                    <a:pt x="3890" y="7781"/>
                    <a:pt x="3885" y="7728"/>
                    <a:pt x="3932" y="7723"/>
                  </a:cubicBezTo>
                  <a:cubicBezTo>
                    <a:pt x="3936" y="7723"/>
                    <a:pt x="3940" y="7723"/>
                    <a:pt x="3943" y="7723"/>
                  </a:cubicBezTo>
                  <a:cubicBezTo>
                    <a:pt x="3991" y="7723"/>
                    <a:pt x="4033" y="7753"/>
                    <a:pt x="4047" y="7797"/>
                  </a:cubicBezTo>
                  <a:cubicBezTo>
                    <a:pt x="4073" y="7849"/>
                    <a:pt x="4026" y="7970"/>
                    <a:pt x="4026" y="8059"/>
                  </a:cubicBezTo>
                  <a:cubicBezTo>
                    <a:pt x="4029" y="8110"/>
                    <a:pt x="4048" y="8142"/>
                    <a:pt x="4077" y="8142"/>
                  </a:cubicBezTo>
                  <a:cubicBezTo>
                    <a:pt x="4099" y="8142"/>
                    <a:pt x="4126" y="8125"/>
                    <a:pt x="4157" y="8085"/>
                  </a:cubicBezTo>
                  <a:cubicBezTo>
                    <a:pt x="4175" y="8063"/>
                    <a:pt x="4190" y="8054"/>
                    <a:pt x="4201" y="8054"/>
                  </a:cubicBezTo>
                  <a:cubicBezTo>
                    <a:pt x="4254" y="8054"/>
                    <a:pt x="4234" y="8262"/>
                    <a:pt x="4226" y="8279"/>
                  </a:cubicBezTo>
                  <a:cubicBezTo>
                    <a:pt x="4346" y="8127"/>
                    <a:pt x="4341" y="7870"/>
                    <a:pt x="4383" y="7776"/>
                  </a:cubicBezTo>
                  <a:cubicBezTo>
                    <a:pt x="4386" y="7769"/>
                    <a:pt x="4394" y="7765"/>
                    <a:pt x="4402" y="7765"/>
                  </a:cubicBezTo>
                  <a:cubicBezTo>
                    <a:pt x="4421" y="7765"/>
                    <a:pt x="4441" y="7784"/>
                    <a:pt x="4420" y="7838"/>
                  </a:cubicBezTo>
                  <a:cubicBezTo>
                    <a:pt x="4391" y="7913"/>
                    <a:pt x="4401" y="7937"/>
                    <a:pt x="4424" y="7937"/>
                  </a:cubicBezTo>
                  <a:cubicBezTo>
                    <a:pt x="4444" y="7937"/>
                    <a:pt x="4471" y="7920"/>
                    <a:pt x="4493" y="7901"/>
                  </a:cubicBezTo>
                  <a:cubicBezTo>
                    <a:pt x="4509" y="7890"/>
                    <a:pt x="4519" y="7884"/>
                    <a:pt x="4526" y="7884"/>
                  </a:cubicBezTo>
                  <a:cubicBezTo>
                    <a:pt x="4564" y="7884"/>
                    <a:pt x="4473" y="8057"/>
                    <a:pt x="4451" y="8200"/>
                  </a:cubicBezTo>
                  <a:cubicBezTo>
                    <a:pt x="4446" y="8226"/>
                    <a:pt x="4447" y="8236"/>
                    <a:pt x="4451" y="8236"/>
                  </a:cubicBezTo>
                  <a:cubicBezTo>
                    <a:pt x="4463" y="8236"/>
                    <a:pt x="4512" y="8128"/>
                    <a:pt x="4524" y="8116"/>
                  </a:cubicBezTo>
                  <a:cubicBezTo>
                    <a:pt x="4558" y="8036"/>
                    <a:pt x="4585" y="8018"/>
                    <a:pt x="4607" y="8018"/>
                  </a:cubicBezTo>
                  <a:cubicBezTo>
                    <a:pt x="4619" y="8018"/>
                    <a:pt x="4630" y="8023"/>
                    <a:pt x="4640" y="8027"/>
                  </a:cubicBezTo>
                  <a:cubicBezTo>
                    <a:pt x="4672" y="8038"/>
                    <a:pt x="4682" y="8065"/>
                    <a:pt x="4701" y="8065"/>
                  </a:cubicBezTo>
                  <a:cubicBezTo>
                    <a:pt x="4720" y="8065"/>
                    <a:pt x="4746" y="8041"/>
                    <a:pt x="4808" y="7954"/>
                  </a:cubicBezTo>
                  <a:cubicBezTo>
                    <a:pt x="4808" y="7954"/>
                    <a:pt x="4867" y="7894"/>
                    <a:pt x="4883" y="7894"/>
                  </a:cubicBezTo>
                  <a:cubicBezTo>
                    <a:pt x="4886" y="7894"/>
                    <a:pt x="4887" y="7896"/>
                    <a:pt x="4886" y="7901"/>
                  </a:cubicBezTo>
                  <a:cubicBezTo>
                    <a:pt x="4881" y="7975"/>
                    <a:pt x="4692" y="8242"/>
                    <a:pt x="4734" y="8331"/>
                  </a:cubicBezTo>
                  <a:cubicBezTo>
                    <a:pt x="4775" y="8419"/>
                    <a:pt x="4861" y="8405"/>
                    <a:pt x="4924" y="8429"/>
                  </a:cubicBezTo>
                  <a:lnTo>
                    <a:pt x="4924" y="8429"/>
                  </a:lnTo>
                  <a:cubicBezTo>
                    <a:pt x="4912" y="8423"/>
                    <a:pt x="4876" y="8398"/>
                    <a:pt x="4907" y="8310"/>
                  </a:cubicBezTo>
                  <a:cubicBezTo>
                    <a:pt x="4913" y="8296"/>
                    <a:pt x="4924" y="8293"/>
                    <a:pt x="4937" y="8293"/>
                  </a:cubicBezTo>
                  <a:cubicBezTo>
                    <a:pt x="4948" y="8293"/>
                    <a:pt x="4960" y="8295"/>
                    <a:pt x="4973" y="8295"/>
                  </a:cubicBezTo>
                  <a:cubicBezTo>
                    <a:pt x="5001" y="8295"/>
                    <a:pt x="5033" y="8284"/>
                    <a:pt x="5054" y="8216"/>
                  </a:cubicBezTo>
                  <a:lnTo>
                    <a:pt x="5054" y="8216"/>
                  </a:lnTo>
                  <a:cubicBezTo>
                    <a:pt x="5051" y="8225"/>
                    <a:pt x="5048" y="8230"/>
                    <a:pt x="5046" y="8230"/>
                  </a:cubicBezTo>
                  <a:cubicBezTo>
                    <a:pt x="5029" y="8230"/>
                    <a:pt x="5021" y="8072"/>
                    <a:pt x="5043" y="8059"/>
                  </a:cubicBezTo>
                  <a:cubicBezTo>
                    <a:pt x="5082" y="8033"/>
                    <a:pt x="5152" y="7934"/>
                    <a:pt x="5176" y="7934"/>
                  </a:cubicBezTo>
                  <a:cubicBezTo>
                    <a:pt x="5192" y="7934"/>
                    <a:pt x="5189" y="7974"/>
                    <a:pt x="5148" y="8095"/>
                  </a:cubicBezTo>
                  <a:cubicBezTo>
                    <a:pt x="5112" y="8174"/>
                    <a:pt x="5049" y="8289"/>
                    <a:pt x="5075" y="8331"/>
                  </a:cubicBezTo>
                  <a:cubicBezTo>
                    <a:pt x="5103" y="8379"/>
                    <a:pt x="5155" y="8409"/>
                    <a:pt x="5208" y="8409"/>
                  </a:cubicBezTo>
                  <a:cubicBezTo>
                    <a:pt x="5225" y="8409"/>
                    <a:pt x="5242" y="8406"/>
                    <a:pt x="5258" y="8399"/>
                  </a:cubicBezTo>
                  <a:cubicBezTo>
                    <a:pt x="5311" y="8373"/>
                    <a:pt x="5337" y="8143"/>
                    <a:pt x="5374" y="8038"/>
                  </a:cubicBezTo>
                  <a:cubicBezTo>
                    <a:pt x="5405" y="8048"/>
                    <a:pt x="5463" y="8221"/>
                    <a:pt x="5447" y="8331"/>
                  </a:cubicBezTo>
                  <a:cubicBezTo>
                    <a:pt x="5437" y="8389"/>
                    <a:pt x="5384" y="8436"/>
                    <a:pt x="5327" y="8441"/>
                  </a:cubicBezTo>
                  <a:cubicBezTo>
                    <a:pt x="5363" y="8457"/>
                    <a:pt x="5463" y="8420"/>
                    <a:pt x="5463" y="8552"/>
                  </a:cubicBezTo>
                  <a:cubicBezTo>
                    <a:pt x="5463" y="8656"/>
                    <a:pt x="5389" y="8882"/>
                    <a:pt x="5353" y="9002"/>
                  </a:cubicBezTo>
                  <a:cubicBezTo>
                    <a:pt x="5442" y="8798"/>
                    <a:pt x="5515" y="8599"/>
                    <a:pt x="5604" y="8436"/>
                  </a:cubicBezTo>
                  <a:cubicBezTo>
                    <a:pt x="5622" y="8403"/>
                    <a:pt x="5636" y="8396"/>
                    <a:pt x="5649" y="8396"/>
                  </a:cubicBezTo>
                  <a:cubicBezTo>
                    <a:pt x="5660" y="8396"/>
                    <a:pt x="5671" y="8401"/>
                    <a:pt x="5683" y="8401"/>
                  </a:cubicBezTo>
                  <a:cubicBezTo>
                    <a:pt x="5693" y="8401"/>
                    <a:pt x="5703" y="8398"/>
                    <a:pt x="5715" y="8389"/>
                  </a:cubicBezTo>
                  <a:cubicBezTo>
                    <a:pt x="5730" y="8373"/>
                    <a:pt x="5776" y="8255"/>
                    <a:pt x="5793" y="8255"/>
                  </a:cubicBezTo>
                  <a:cubicBezTo>
                    <a:pt x="5799" y="8255"/>
                    <a:pt x="5801" y="8268"/>
                    <a:pt x="5798" y="8300"/>
                  </a:cubicBezTo>
                  <a:cubicBezTo>
                    <a:pt x="5788" y="8462"/>
                    <a:pt x="5683" y="8635"/>
                    <a:pt x="5657" y="8808"/>
                  </a:cubicBezTo>
                  <a:cubicBezTo>
                    <a:pt x="5651" y="8861"/>
                    <a:pt x="5658" y="8880"/>
                    <a:pt x="5672" y="8880"/>
                  </a:cubicBezTo>
                  <a:cubicBezTo>
                    <a:pt x="5695" y="8880"/>
                    <a:pt x="5736" y="8821"/>
                    <a:pt x="5756" y="8787"/>
                  </a:cubicBezTo>
                  <a:cubicBezTo>
                    <a:pt x="5798" y="8725"/>
                    <a:pt x="5814" y="8651"/>
                    <a:pt x="5851" y="8630"/>
                  </a:cubicBezTo>
                  <a:cubicBezTo>
                    <a:pt x="5869" y="8625"/>
                    <a:pt x="5889" y="8622"/>
                    <a:pt x="5909" y="8622"/>
                  </a:cubicBezTo>
                  <a:cubicBezTo>
                    <a:pt x="5928" y="8622"/>
                    <a:pt x="5948" y="8625"/>
                    <a:pt x="5966" y="8630"/>
                  </a:cubicBezTo>
                  <a:cubicBezTo>
                    <a:pt x="6016" y="8644"/>
                    <a:pt x="6077" y="8693"/>
                    <a:pt x="6142" y="8693"/>
                  </a:cubicBezTo>
                  <a:cubicBezTo>
                    <a:pt x="6179" y="8693"/>
                    <a:pt x="6217" y="8677"/>
                    <a:pt x="6255" y="8630"/>
                  </a:cubicBezTo>
                  <a:cubicBezTo>
                    <a:pt x="6276" y="8604"/>
                    <a:pt x="6302" y="8501"/>
                    <a:pt x="6316" y="8501"/>
                  </a:cubicBezTo>
                  <a:cubicBezTo>
                    <a:pt x="6319" y="8501"/>
                    <a:pt x="6321" y="8505"/>
                    <a:pt x="6323" y="8515"/>
                  </a:cubicBezTo>
                  <a:cubicBezTo>
                    <a:pt x="6338" y="8588"/>
                    <a:pt x="6323" y="8735"/>
                    <a:pt x="6344" y="8808"/>
                  </a:cubicBezTo>
                  <a:cubicBezTo>
                    <a:pt x="6373" y="8903"/>
                    <a:pt x="6425" y="8961"/>
                    <a:pt x="6482" y="8961"/>
                  </a:cubicBezTo>
                  <a:cubicBezTo>
                    <a:pt x="6517" y="8961"/>
                    <a:pt x="6555" y="8940"/>
                    <a:pt x="6590" y="8892"/>
                  </a:cubicBezTo>
                  <a:cubicBezTo>
                    <a:pt x="6605" y="8867"/>
                    <a:pt x="6654" y="8708"/>
                    <a:pt x="6663" y="8708"/>
                  </a:cubicBezTo>
                  <a:cubicBezTo>
                    <a:pt x="6663" y="8708"/>
                    <a:pt x="6663" y="8708"/>
                    <a:pt x="6664" y="8709"/>
                  </a:cubicBezTo>
                  <a:cubicBezTo>
                    <a:pt x="6685" y="8766"/>
                    <a:pt x="6627" y="9018"/>
                    <a:pt x="6674" y="9023"/>
                  </a:cubicBezTo>
                  <a:cubicBezTo>
                    <a:pt x="6674" y="9023"/>
                    <a:pt x="6711" y="8808"/>
                    <a:pt x="6747" y="8808"/>
                  </a:cubicBezTo>
                  <a:cubicBezTo>
                    <a:pt x="6753" y="8808"/>
                    <a:pt x="6758" y="8809"/>
                    <a:pt x="6764" y="8809"/>
                  </a:cubicBezTo>
                  <a:cubicBezTo>
                    <a:pt x="6784" y="8809"/>
                    <a:pt x="6804" y="8799"/>
                    <a:pt x="6821" y="8704"/>
                  </a:cubicBezTo>
                  <a:cubicBezTo>
                    <a:pt x="6837" y="8567"/>
                    <a:pt x="6873" y="8431"/>
                    <a:pt x="6931" y="8305"/>
                  </a:cubicBezTo>
                  <a:lnTo>
                    <a:pt x="6931" y="8305"/>
                  </a:lnTo>
                  <a:cubicBezTo>
                    <a:pt x="6941" y="8356"/>
                    <a:pt x="6941" y="8757"/>
                    <a:pt x="6927" y="8757"/>
                  </a:cubicBezTo>
                  <a:cubicBezTo>
                    <a:pt x="6927" y="8757"/>
                    <a:pt x="6926" y="8757"/>
                    <a:pt x="6926" y="8756"/>
                  </a:cubicBezTo>
                  <a:cubicBezTo>
                    <a:pt x="6916" y="8736"/>
                    <a:pt x="6903" y="8694"/>
                    <a:pt x="6888" y="8694"/>
                  </a:cubicBezTo>
                  <a:cubicBezTo>
                    <a:pt x="6879" y="8694"/>
                    <a:pt x="6869" y="8708"/>
                    <a:pt x="6858" y="8745"/>
                  </a:cubicBezTo>
                  <a:cubicBezTo>
                    <a:pt x="6837" y="8782"/>
                    <a:pt x="6837" y="8829"/>
                    <a:pt x="6858" y="8871"/>
                  </a:cubicBezTo>
                  <a:cubicBezTo>
                    <a:pt x="6861" y="8877"/>
                    <a:pt x="6866" y="8879"/>
                    <a:pt x="6871" y="8879"/>
                  </a:cubicBezTo>
                  <a:cubicBezTo>
                    <a:pt x="6896" y="8879"/>
                    <a:pt x="6937" y="8830"/>
                    <a:pt x="6967" y="8830"/>
                  </a:cubicBezTo>
                  <a:cubicBezTo>
                    <a:pt x="6987" y="8830"/>
                    <a:pt x="7002" y="8851"/>
                    <a:pt x="7004" y="8924"/>
                  </a:cubicBezTo>
                  <a:cubicBezTo>
                    <a:pt x="7007" y="8967"/>
                    <a:pt x="7023" y="8982"/>
                    <a:pt x="7047" y="8982"/>
                  </a:cubicBezTo>
                  <a:cubicBezTo>
                    <a:pt x="7107" y="8982"/>
                    <a:pt x="7216" y="8876"/>
                    <a:pt x="7259" y="8876"/>
                  </a:cubicBezTo>
                  <a:cubicBezTo>
                    <a:pt x="7260" y="8876"/>
                    <a:pt x="7261" y="8877"/>
                    <a:pt x="7261" y="8877"/>
                  </a:cubicBezTo>
                  <a:cubicBezTo>
                    <a:pt x="7272" y="8656"/>
                    <a:pt x="7240" y="8667"/>
                    <a:pt x="7251" y="8483"/>
                  </a:cubicBezTo>
                  <a:lnTo>
                    <a:pt x="7251" y="8483"/>
                  </a:lnTo>
                  <a:cubicBezTo>
                    <a:pt x="7286" y="8488"/>
                    <a:pt x="7307" y="8705"/>
                    <a:pt x="7322" y="8705"/>
                  </a:cubicBezTo>
                  <a:cubicBezTo>
                    <a:pt x="7323" y="8705"/>
                    <a:pt x="7324" y="8704"/>
                    <a:pt x="7324" y="8704"/>
                  </a:cubicBezTo>
                  <a:cubicBezTo>
                    <a:pt x="7361" y="8667"/>
                    <a:pt x="7398" y="8462"/>
                    <a:pt x="7424" y="8373"/>
                  </a:cubicBezTo>
                  <a:cubicBezTo>
                    <a:pt x="7424" y="8502"/>
                    <a:pt x="7532" y="9042"/>
                    <a:pt x="7583" y="9042"/>
                  </a:cubicBezTo>
                  <a:cubicBezTo>
                    <a:pt x="7596" y="9042"/>
                    <a:pt x="7605" y="9005"/>
                    <a:pt x="7607" y="8913"/>
                  </a:cubicBezTo>
                  <a:cubicBezTo>
                    <a:pt x="7603" y="8907"/>
                    <a:pt x="7600" y="8905"/>
                    <a:pt x="7597" y="8905"/>
                  </a:cubicBezTo>
                  <a:cubicBezTo>
                    <a:pt x="7582" y="8905"/>
                    <a:pt x="7574" y="8952"/>
                    <a:pt x="7565" y="8960"/>
                  </a:cubicBezTo>
                  <a:cubicBezTo>
                    <a:pt x="7565" y="8962"/>
                    <a:pt x="7564" y="8963"/>
                    <a:pt x="7563" y="8963"/>
                  </a:cubicBezTo>
                  <a:cubicBezTo>
                    <a:pt x="7553" y="8963"/>
                    <a:pt x="7582" y="8697"/>
                    <a:pt x="7592" y="8672"/>
                  </a:cubicBezTo>
                  <a:cubicBezTo>
                    <a:pt x="7604" y="8615"/>
                    <a:pt x="7626" y="8586"/>
                    <a:pt x="7644" y="8586"/>
                  </a:cubicBezTo>
                  <a:cubicBezTo>
                    <a:pt x="7650" y="8586"/>
                    <a:pt x="7655" y="8589"/>
                    <a:pt x="7660" y="8593"/>
                  </a:cubicBezTo>
                  <a:cubicBezTo>
                    <a:pt x="7723" y="8646"/>
                    <a:pt x="7649" y="8971"/>
                    <a:pt x="7717" y="9034"/>
                  </a:cubicBezTo>
                  <a:cubicBezTo>
                    <a:pt x="7734" y="9053"/>
                    <a:pt x="7756" y="9062"/>
                    <a:pt x="7777" y="9062"/>
                  </a:cubicBezTo>
                  <a:cubicBezTo>
                    <a:pt x="7798" y="9062"/>
                    <a:pt x="7818" y="9054"/>
                    <a:pt x="7833" y="9039"/>
                  </a:cubicBezTo>
                  <a:cubicBezTo>
                    <a:pt x="7875" y="8992"/>
                    <a:pt x="7843" y="8808"/>
                    <a:pt x="7901" y="8798"/>
                  </a:cubicBezTo>
                  <a:cubicBezTo>
                    <a:pt x="7911" y="8797"/>
                    <a:pt x="7919" y="8794"/>
                    <a:pt x="7927" y="8794"/>
                  </a:cubicBezTo>
                  <a:cubicBezTo>
                    <a:pt x="7947" y="8794"/>
                    <a:pt x="7959" y="8813"/>
                    <a:pt x="7959" y="8929"/>
                  </a:cubicBezTo>
                  <a:cubicBezTo>
                    <a:pt x="7948" y="8992"/>
                    <a:pt x="7943" y="9055"/>
                    <a:pt x="7943" y="9118"/>
                  </a:cubicBezTo>
                  <a:cubicBezTo>
                    <a:pt x="7943" y="9122"/>
                    <a:pt x="7945" y="9124"/>
                    <a:pt x="7946" y="9124"/>
                  </a:cubicBezTo>
                  <a:cubicBezTo>
                    <a:pt x="7966" y="9124"/>
                    <a:pt x="8060" y="8747"/>
                    <a:pt x="8107" y="8747"/>
                  </a:cubicBezTo>
                  <a:cubicBezTo>
                    <a:pt x="8115" y="8747"/>
                    <a:pt x="8122" y="8759"/>
                    <a:pt x="8126" y="8787"/>
                  </a:cubicBezTo>
                  <a:cubicBezTo>
                    <a:pt x="8153" y="8939"/>
                    <a:pt x="8142" y="9097"/>
                    <a:pt x="8205" y="9118"/>
                  </a:cubicBezTo>
                  <a:cubicBezTo>
                    <a:pt x="8247" y="9113"/>
                    <a:pt x="8278" y="9087"/>
                    <a:pt x="8299" y="9055"/>
                  </a:cubicBezTo>
                  <a:lnTo>
                    <a:pt x="8299" y="9055"/>
                  </a:lnTo>
                  <a:cubicBezTo>
                    <a:pt x="8299" y="9056"/>
                    <a:pt x="8299" y="9056"/>
                    <a:pt x="8298" y="9056"/>
                  </a:cubicBezTo>
                  <a:cubicBezTo>
                    <a:pt x="8282" y="9056"/>
                    <a:pt x="8159" y="8717"/>
                    <a:pt x="8199" y="8717"/>
                  </a:cubicBezTo>
                  <a:cubicBezTo>
                    <a:pt x="8201" y="8717"/>
                    <a:pt x="8203" y="8718"/>
                    <a:pt x="8205" y="8719"/>
                  </a:cubicBezTo>
                  <a:cubicBezTo>
                    <a:pt x="8257" y="8745"/>
                    <a:pt x="8299" y="8803"/>
                    <a:pt x="8352" y="8803"/>
                  </a:cubicBezTo>
                  <a:lnTo>
                    <a:pt x="8425" y="8803"/>
                  </a:lnTo>
                  <a:cubicBezTo>
                    <a:pt x="8431" y="8809"/>
                    <a:pt x="8436" y="8812"/>
                    <a:pt x="8439" y="8812"/>
                  </a:cubicBezTo>
                  <a:cubicBezTo>
                    <a:pt x="8448" y="8812"/>
                    <a:pt x="8450" y="8792"/>
                    <a:pt x="8446" y="8751"/>
                  </a:cubicBezTo>
                  <a:cubicBezTo>
                    <a:pt x="8447" y="8749"/>
                    <a:pt x="8448" y="8749"/>
                    <a:pt x="8448" y="8749"/>
                  </a:cubicBezTo>
                  <a:cubicBezTo>
                    <a:pt x="8461" y="8749"/>
                    <a:pt x="8452" y="9046"/>
                    <a:pt x="8457" y="9081"/>
                  </a:cubicBezTo>
                  <a:cubicBezTo>
                    <a:pt x="8461" y="9119"/>
                    <a:pt x="8467" y="9133"/>
                    <a:pt x="8474" y="9133"/>
                  </a:cubicBezTo>
                  <a:cubicBezTo>
                    <a:pt x="8491" y="9133"/>
                    <a:pt x="8511" y="9046"/>
                    <a:pt x="8514" y="9013"/>
                  </a:cubicBezTo>
                  <a:cubicBezTo>
                    <a:pt x="8523" y="8965"/>
                    <a:pt x="8535" y="8838"/>
                    <a:pt x="8557" y="8838"/>
                  </a:cubicBezTo>
                  <a:cubicBezTo>
                    <a:pt x="8562" y="8838"/>
                    <a:pt x="8567" y="8843"/>
                    <a:pt x="8572" y="8856"/>
                  </a:cubicBezTo>
                  <a:cubicBezTo>
                    <a:pt x="8605" y="8922"/>
                    <a:pt x="8600" y="9028"/>
                    <a:pt x="8610" y="9113"/>
                  </a:cubicBezTo>
                  <a:lnTo>
                    <a:pt x="8610" y="9113"/>
                  </a:lnTo>
                  <a:cubicBezTo>
                    <a:pt x="8598" y="8986"/>
                    <a:pt x="8673" y="8796"/>
                    <a:pt x="8693" y="8772"/>
                  </a:cubicBezTo>
                  <a:cubicBezTo>
                    <a:pt x="8706" y="8751"/>
                    <a:pt x="8724" y="8733"/>
                    <a:pt x="8744" y="8733"/>
                  </a:cubicBezTo>
                  <a:cubicBezTo>
                    <a:pt x="8755" y="8733"/>
                    <a:pt x="8766" y="8738"/>
                    <a:pt x="8776" y="8751"/>
                  </a:cubicBezTo>
                  <a:cubicBezTo>
                    <a:pt x="8808" y="8793"/>
                    <a:pt x="8797" y="8866"/>
                    <a:pt x="8829" y="8898"/>
                  </a:cubicBezTo>
                  <a:cubicBezTo>
                    <a:pt x="8843" y="8912"/>
                    <a:pt x="8870" y="8927"/>
                    <a:pt x="8894" y="8927"/>
                  </a:cubicBezTo>
                  <a:cubicBezTo>
                    <a:pt x="8923" y="8927"/>
                    <a:pt x="8948" y="8904"/>
                    <a:pt x="8939" y="8829"/>
                  </a:cubicBezTo>
                  <a:cubicBezTo>
                    <a:pt x="8929" y="8709"/>
                    <a:pt x="8929" y="8656"/>
                    <a:pt x="8960" y="8646"/>
                  </a:cubicBezTo>
                  <a:cubicBezTo>
                    <a:pt x="8960" y="8646"/>
                    <a:pt x="8976" y="8637"/>
                    <a:pt x="8991" y="8637"/>
                  </a:cubicBezTo>
                  <a:cubicBezTo>
                    <a:pt x="9001" y="8637"/>
                    <a:pt x="9010" y="8641"/>
                    <a:pt x="9012" y="8656"/>
                  </a:cubicBezTo>
                  <a:cubicBezTo>
                    <a:pt x="9023" y="8704"/>
                    <a:pt x="8965" y="9013"/>
                    <a:pt x="9039" y="9060"/>
                  </a:cubicBezTo>
                  <a:cubicBezTo>
                    <a:pt x="9043" y="9063"/>
                    <a:pt x="9047" y="9065"/>
                    <a:pt x="9050" y="9065"/>
                  </a:cubicBezTo>
                  <a:cubicBezTo>
                    <a:pt x="9087" y="9065"/>
                    <a:pt x="9087" y="8910"/>
                    <a:pt x="9121" y="8910"/>
                  </a:cubicBezTo>
                  <a:cubicBezTo>
                    <a:pt x="9129" y="8910"/>
                    <a:pt x="9138" y="8917"/>
                    <a:pt x="9149" y="8934"/>
                  </a:cubicBezTo>
                  <a:cubicBezTo>
                    <a:pt x="9172" y="8968"/>
                    <a:pt x="9189" y="8983"/>
                    <a:pt x="9204" y="8983"/>
                  </a:cubicBezTo>
                  <a:cubicBezTo>
                    <a:pt x="9242" y="8983"/>
                    <a:pt x="9257" y="8882"/>
                    <a:pt x="9280" y="8798"/>
                  </a:cubicBezTo>
                  <a:cubicBezTo>
                    <a:pt x="9291" y="8763"/>
                    <a:pt x="9297" y="8751"/>
                    <a:pt x="9303" y="8751"/>
                  </a:cubicBezTo>
                  <a:cubicBezTo>
                    <a:pt x="9311" y="8751"/>
                    <a:pt x="9317" y="8774"/>
                    <a:pt x="9332" y="8793"/>
                  </a:cubicBezTo>
                  <a:cubicBezTo>
                    <a:pt x="9336" y="8797"/>
                    <a:pt x="9340" y="8799"/>
                    <a:pt x="9343" y="8799"/>
                  </a:cubicBezTo>
                  <a:cubicBezTo>
                    <a:pt x="9362" y="8799"/>
                    <a:pt x="9371" y="8734"/>
                    <a:pt x="9385" y="8730"/>
                  </a:cubicBezTo>
                  <a:cubicBezTo>
                    <a:pt x="9381" y="8642"/>
                    <a:pt x="9394" y="8524"/>
                    <a:pt x="9420" y="8524"/>
                  </a:cubicBezTo>
                  <a:cubicBezTo>
                    <a:pt x="9433" y="8524"/>
                    <a:pt x="9449" y="8554"/>
                    <a:pt x="9469" y="8630"/>
                  </a:cubicBezTo>
                  <a:cubicBezTo>
                    <a:pt x="9481" y="8671"/>
                    <a:pt x="9559" y="8974"/>
                    <a:pt x="9583" y="8974"/>
                  </a:cubicBezTo>
                  <a:cubicBezTo>
                    <a:pt x="9590" y="8974"/>
                    <a:pt x="9592" y="8952"/>
                    <a:pt x="9589" y="8898"/>
                  </a:cubicBezTo>
                  <a:cubicBezTo>
                    <a:pt x="9584" y="8782"/>
                    <a:pt x="9566" y="8702"/>
                    <a:pt x="9604" y="8702"/>
                  </a:cubicBezTo>
                  <a:cubicBezTo>
                    <a:pt x="9607" y="8702"/>
                    <a:pt x="9611" y="8702"/>
                    <a:pt x="9615" y="8704"/>
                  </a:cubicBezTo>
                  <a:cubicBezTo>
                    <a:pt x="9642" y="8709"/>
                    <a:pt x="9652" y="8845"/>
                    <a:pt x="9673" y="8898"/>
                  </a:cubicBezTo>
                  <a:cubicBezTo>
                    <a:pt x="9695" y="8941"/>
                    <a:pt x="9720" y="8945"/>
                    <a:pt x="9740" y="8945"/>
                  </a:cubicBezTo>
                  <a:cubicBezTo>
                    <a:pt x="9744" y="8945"/>
                    <a:pt x="9748" y="8945"/>
                    <a:pt x="9752" y="8945"/>
                  </a:cubicBezTo>
                  <a:lnTo>
                    <a:pt x="9699" y="8688"/>
                  </a:lnTo>
                  <a:cubicBezTo>
                    <a:pt x="9663" y="8646"/>
                    <a:pt x="9631" y="8593"/>
                    <a:pt x="9615" y="8541"/>
                  </a:cubicBezTo>
                  <a:cubicBezTo>
                    <a:pt x="9586" y="8435"/>
                    <a:pt x="9645" y="8425"/>
                    <a:pt x="9669" y="8425"/>
                  </a:cubicBezTo>
                  <a:cubicBezTo>
                    <a:pt x="9675" y="8425"/>
                    <a:pt x="9678" y="8426"/>
                    <a:pt x="9678" y="8426"/>
                  </a:cubicBezTo>
                  <a:cubicBezTo>
                    <a:pt x="9680" y="8425"/>
                    <a:pt x="9682" y="8425"/>
                    <a:pt x="9683" y="8425"/>
                  </a:cubicBezTo>
                  <a:cubicBezTo>
                    <a:pt x="9731" y="8425"/>
                    <a:pt x="9738" y="8570"/>
                    <a:pt x="9809" y="8646"/>
                  </a:cubicBezTo>
                  <a:cubicBezTo>
                    <a:pt x="9818" y="8659"/>
                    <a:pt x="9895" y="8744"/>
                    <a:pt x="9918" y="8744"/>
                  </a:cubicBezTo>
                  <a:cubicBezTo>
                    <a:pt x="9922" y="8744"/>
                    <a:pt x="9925" y="8741"/>
                    <a:pt x="9925" y="8735"/>
                  </a:cubicBezTo>
                  <a:cubicBezTo>
                    <a:pt x="9919" y="8625"/>
                    <a:pt x="9872" y="8536"/>
                    <a:pt x="9919" y="8515"/>
                  </a:cubicBezTo>
                  <a:cubicBezTo>
                    <a:pt x="9923" y="8513"/>
                    <a:pt x="9926" y="8513"/>
                    <a:pt x="9930" y="8513"/>
                  </a:cubicBezTo>
                  <a:cubicBezTo>
                    <a:pt x="9937" y="8513"/>
                    <a:pt x="9944" y="8515"/>
                    <a:pt x="9951" y="8515"/>
                  </a:cubicBezTo>
                  <a:cubicBezTo>
                    <a:pt x="9964" y="8515"/>
                    <a:pt x="9975" y="8507"/>
                    <a:pt x="9972" y="8462"/>
                  </a:cubicBezTo>
                  <a:cubicBezTo>
                    <a:pt x="9961" y="8346"/>
                    <a:pt x="10036" y="8327"/>
                    <a:pt x="10098" y="8327"/>
                  </a:cubicBezTo>
                  <a:cubicBezTo>
                    <a:pt x="10127" y="8327"/>
                    <a:pt x="10154" y="8331"/>
                    <a:pt x="10166" y="8331"/>
                  </a:cubicBezTo>
                  <a:cubicBezTo>
                    <a:pt x="10208" y="8331"/>
                    <a:pt x="10218" y="8389"/>
                    <a:pt x="10266" y="8494"/>
                  </a:cubicBezTo>
                  <a:cubicBezTo>
                    <a:pt x="10286" y="8549"/>
                    <a:pt x="10310" y="8563"/>
                    <a:pt x="10332" y="8563"/>
                  </a:cubicBezTo>
                  <a:cubicBezTo>
                    <a:pt x="10353" y="8563"/>
                    <a:pt x="10373" y="8549"/>
                    <a:pt x="10386" y="8546"/>
                  </a:cubicBezTo>
                  <a:cubicBezTo>
                    <a:pt x="10406" y="8566"/>
                    <a:pt x="10429" y="8582"/>
                    <a:pt x="10446" y="8582"/>
                  </a:cubicBezTo>
                  <a:cubicBezTo>
                    <a:pt x="10469" y="8582"/>
                    <a:pt x="10483" y="8551"/>
                    <a:pt x="10465" y="8457"/>
                  </a:cubicBezTo>
                  <a:cubicBezTo>
                    <a:pt x="10451" y="8392"/>
                    <a:pt x="10460" y="8383"/>
                    <a:pt x="10476" y="8383"/>
                  </a:cubicBezTo>
                  <a:cubicBezTo>
                    <a:pt x="10483" y="8383"/>
                    <a:pt x="10490" y="8384"/>
                    <a:pt x="10498" y="8384"/>
                  </a:cubicBezTo>
                  <a:cubicBezTo>
                    <a:pt x="10501" y="8384"/>
                    <a:pt x="10504" y="8384"/>
                    <a:pt x="10507" y="8384"/>
                  </a:cubicBezTo>
                  <a:cubicBezTo>
                    <a:pt x="10528" y="8378"/>
                    <a:pt x="10501" y="8284"/>
                    <a:pt x="10522" y="8263"/>
                  </a:cubicBezTo>
                  <a:cubicBezTo>
                    <a:pt x="10531" y="8248"/>
                    <a:pt x="10541" y="8243"/>
                    <a:pt x="10553" y="8243"/>
                  </a:cubicBezTo>
                  <a:cubicBezTo>
                    <a:pt x="10576" y="8243"/>
                    <a:pt x="10605" y="8264"/>
                    <a:pt x="10632" y="8264"/>
                  </a:cubicBezTo>
                  <a:cubicBezTo>
                    <a:pt x="10634" y="8264"/>
                    <a:pt x="10636" y="8263"/>
                    <a:pt x="10638" y="8263"/>
                  </a:cubicBezTo>
                  <a:cubicBezTo>
                    <a:pt x="10680" y="8253"/>
                    <a:pt x="10612" y="7723"/>
                    <a:pt x="10543" y="7639"/>
                  </a:cubicBezTo>
                  <a:lnTo>
                    <a:pt x="10507" y="7692"/>
                  </a:lnTo>
                  <a:cubicBezTo>
                    <a:pt x="10465" y="7671"/>
                    <a:pt x="10428" y="7639"/>
                    <a:pt x="10407" y="7592"/>
                  </a:cubicBezTo>
                  <a:cubicBezTo>
                    <a:pt x="10347" y="7536"/>
                    <a:pt x="10293" y="7501"/>
                    <a:pt x="10249" y="7501"/>
                  </a:cubicBezTo>
                  <a:cubicBezTo>
                    <a:pt x="10232" y="7501"/>
                    <a:pt x="10216" y="7507"/>
                    <a:pt x="10203" y="7519"/>
                  </a:cubicBezTo>
                  <a:cubicBezTo>
                    <a:pt x="10166" y="7545"/>
                    <a:pt x="10297" y="7828"/>
                    <a:pt x="10255" y="7891"/>
                  </a:cubicBezTo>
                  <a:cubicBezTo>
                    <a:pt x="10249" y="7901"/>
                    <a:pt x="10241" y="7906"/>
                    <a:pt x="10233" y="7906"/>
                  </a:cubicBezTo>
                  <a:cubicBezTo>
                    <a:pt x="10208" y="7906"/>
                    <a:pt x="10174" y="7860"/>
                    <a:pt x="10134" y="7797"/>
                  </a:cubicBezTo>
                  <a:cubicBezTo>
                    <a:pt x="10106" y="7698"/>
                    <a:pt x="10095" y="7675"/>
                    <a:pt x="10074" y="7675"/>
                  </a:cubicBezTo>
                  <a:cubicBezTo>
                    <a:pt x="10072" y="7675"/>
                    <a:pt x="10069" y="7675"/>
                    <a:pt x="10066" y="7676"/>
                  </a:cubicBezTo>
                  <a:cubicBezTo>
                    <a:pt x="10019" y="7686"/>
                    <a:pt x="10051" y="7692"/>
                    <a:pt x="10082" y="7859"/>
                  </a:cubicBezTo>
                  <a:cubicBezTo>
                    <a:pt x="10090" y="7912"/>
                    <a:pt x="10081" y="7956"/>
                    <a:pt x="10066" y="7956"/>
                  </a:cubicBezTo>
                  <a:cubicBezTo>
                    <a:pt x="10060" y="7956"/>
                    <a:pt x="10053" y="7949"/>
                    <a:pt x="10045" y="7933"/>
                  </a:cubicBezTo>
                  <a:cubicBezTo>
                    <a:pt x="9979" y="7815"/>
                    <a:pt x="9972" y="7581"/>
                    <a:pt x="9903" y="7581"/>
                  </a:cubicBezTo>
                  <a:cubicBezTo>
                    <a:pt x="9902" y="7581"/>
                    <a:pt x="9900" y="7581"/>
                    <a:pt x="9899" y="7582"/>
                  </a:cubicBezTo>
                  <a:cubicBezTo>
                    <a:pt x="9872" y="7587"/>
                    <a:pt x="9851" y="7718"/>
                    <a:pt x="9883" y="7849"/>
                  </a:cubicBezTo>
                  <a:cubicBezTo>
                    <a:pt x="9881" y="7860"/>
                    <a:pt x="9874" y="7862"/>
                    <a:pt x="9866" y="7862"/>
                  </a:cubicBezTo>
                  <a:cubicBezTo>
                    <a:pt x="9862" y="7862"/>
                    <a:pt x="9857" y="7861"/>
                    <a:pt x="9853" y="7861"/>
                  </a:cubicBezTo>
                  <a:cubicBezTo>
                    <a:pt x="9846" y="7861"/>
                    <a:pt x="9839" y="7862"/>
                    <a:pt x="9836" y="7870"/>
                  </a:cubicBezTo>
                  <a:cubicBezTo>
                    <a:pt x="9826" y="7885"/>
                    <a:pt x="9748" y="8099"/>
                    <a:pt x="9725" y="8099"/>
                  </a:cubicBezTo>
                  <a:cubicBezTo>
                    <a:pt x="9723" y="8099"/>
                    <a:pt x="9721" y="8098"/>
                    <a:pt x="9720" y="8095"/>
                  </a:cubicBezTo>
                  <a:cubicBezTo>
                    <a:pt x="9673" y="8001"/>
                    <a:pt x="9710" y="7744"/>
                    <a:pt x="9689" y="7671"/>
                  </a:cubicBezTo>
                  <a:lnTo>
                    <a:pt x="9689" y="7671"/>
                  </a:lnTo>
                  <a:cubicBezTo>
                    <a:pt x="9715" y="7765"/>
                    <a:pt x="9568" y="7891"/>
                    <a:pt x="9563" y="7964"/>
                  </a:cubicBezTo>
                  <a:cubicBezTo>
                    <a:pt x="9561" y="8010"/>
                    <a:pt x="9554" y="8030"/>
                    <a:pt x="9543" y="8030"/>
                  </a:cubicBezTo>
                  <a:cubicBezTo>
                    <a:pt x="9528" y="8030"/>
                    <a:pt x="9504" y="7990"/>
                    <a:pt x="9474" y="7922"/>
                  </a:cubicBezTo>
                  <a:cubicBezTo>
                    <a:pt x="9445" y="7863"/>
                    <a:pt x="9430" y="7842"/>
                    <a:pt x="9422" y="7842"/>
                  </a:cubicBezTo>
                  <a:cubicBezTo>
                    <a:pt x="9405" y="7842"/>
                    <a:pt x="9418" y="7929"/>
                    <a:pt x="9400" y="7933"/>
                  </a:cubicBezTo>
                  <a:cubicBezTo>
                    <a:pt x="9390" y="7935"/>
                    <a:pt x="9382" y="7937"/>
                    <a:pt x="9375" y="7937"/>
                  </a:cubicBezTo>
                  <a:cubicBezTo>
                    <a:pt x="9359" y="7937"/>
                    <a:pt x="9345" y="7925"/>
                    <a:pt x="9317" y="7865"/>
                  </a:cubicBezTo>
                  <a:cubicBezTo>
                    <a:pt x="9309" y="7843"/>
                    <a:pt x="9299" y="7834"/>
                    <a:pt x="9292" y="7834"/>
                  </a:cubicBezTo>
                  <a:cubicBezTo>
                    <a:pt x="9289" y="7834"/>
                    <a:pt x="9287" y="7835"/>
                    <a:pt x="9285" y="7838"/>
                  </a:cubicBezTo>
                  <a:cubicBezTo>
                    <a:pt x="9264" y="7917"/>
                    <a:pt x="9275" y="8001"/>
                    <a:pt x="9306" y="8074"/>
                  </a:cubicBezTo>
                  <a:cubicBezTo>
                    <a:pt x="9324" y="8142"/>
                    <a:pt x="9353" y="8270"/>
                    <a:pt x="9332" y="8270"/>
                  </a:cubicBezTo>
                  <a:cubicBezTo>
                    <a:pt x="9328" y="8270"/>
                    <a:pt x="9323" y="8266"/>
                    <a:pt x="9317" y="8258"/>
                  </a:cubicBezTo>
                  <a:cubicBezTo>
                    <a:pt x="9269" y="8205"/>
                    <a:pt x="9238" y="8059"/>
                    <a:pt x="9196" y="8006"/>
                  </a:cubicBezTo>
                  <a:cubicBezTo>
                    <a:pt x="9188" y="7996"/>
                    <a:pt x="9181" y="7992"/>
                    <a:pt x="9174" y="7992"/>
                  </a:cubicBezTo>
                  <a:cubicBezTo>
                    <a:pt x="9148" y="7992"/>
                    <a:pt x="9129" y="8051"/>
                    <a:pt x="9112" y="8101"/>
                  </a:cubicBezTo>
                  <a:cubicBezTo>
                    <a:pt x="9086" y="8101"/>
                    <a:pt x="9060" y="8101"/>
                    <a:pt x="9028" y="8048"/>
                  </a:cubicBezTo>
                  <a:cubicBezTo>
                    <a:pt x="9023" y="8022"/>
                    <a:pt x="9012" y="8001"/>
                    <a:pt x="8997" y="7975"/>
                  </a:cubicBezTo>
                  <a:cubicBezTo>
                    <a:pt x="8955" y="7980"/>
                    <a:pt x="8981" y="8095"/>
                    <a:pt x="8939" y="8106"/>
                  </a:cubicBezTo>
                  <a:cubicBezTo>
                    <a:pt x="8937" y="8107"/>
                    <a:pt x="8935" y="8107"/>
                    <a:pt x="8933" y="8107"/>
                  </a:cubicBezTo>
                  <a:cubicBezTo>
                    <a:pt x="8908" y="8107"/>
                    <a:pt x="8884" y="8057"/>
                    <a:pt x="8860" y="8043"/>
                  </a:cubicBezTo>
                  <a:cubicBezTo>
                    <a:pt x="8847" y="8037"/>
                    <a:pt x="8833" y="8033"/>
                    <a:pt x="8819" y="8033"/>
                  </a:cubicBezTo>
                  <a:cubicBezTo>
                    <a:pt x="8764" y="8033"/>
                    <a:pt x="8711" y="8085"/>
                    <a:pt x="8682" y="8211"/>
                  </a:cubicBezTo>
                  <a:cubicBezTo>
                    <a:pt x="8670" y="8261"/>
                    <a:pt x="8662" y="8292"/>
                    <a:pt x="8654" y="8292"/>
                  </a:cubicBezTo>
                  <a:cubicBezTo>
                    <a:pt x="8644" y="8292"/>
                    <a:pt x="8636" y="8247"/>
                    <a:pt x="8624" y="8132"/>
                  </a:cubicBezTo>
                  <a:cubicBezTo>
                    <a:pt x="8645" y="8006"/>
                    <a:pt x="8603" y="8001"/>
                    <a:pt x="8577" y="8001"/>
                  </a:cubicBezTo>
                  <a:cubicBezTo>
                    <a:pt x="8565" y="8001"/>
                    <a:pt x="8550" y="7998"/>
                    <a:pt x="8536" y="7998"/>
                  </a:cubicBezTo>
                  <a:cubicBezTo>
                    <a:pt x="8515" y="7998"/>
                    <a:pt x="8493" y="8005"/>
                    <a:pt x="8478" y="8043"/>
                  </a:cubicBezTo>
                  <a:cubicBezTo>
                    <a:pt x="8461" y="8076"/>
                    <a:pt x="8448" y="8158"/>
                    <a:pt x="8422" y="8158"/>
                  </a:cubicBezTo>
                  <a:cubicBezTo>
                    <a:pt x="8416" y="8158"/>
                    <a:pt x="8408" y="8152"/>
                    <a:pt x="8399" y="8137"/>
                  </a:cubicBezTo>
                  <a:cubicBezTo>
                    <a:pt x="8390" y="8018"/>
                    <a:pt x="8360" y="7984"/>
                    <a:pt x="8331" y="7984"/>
                  </a:cubicBezTo>
                  <a:cubicBezTo>
                    <a:pt x="8308" y="7984"/>
                    <a:pt x="8285" y="8006"/>
                    <a:pt x="8273" y="8022"/>
                  </a:cubicBezTo>
                  <a:cubicBezTo>
                    <a:pt x="8250" y="8050"/>
                    <a:pt x="8226" y="8307"/>
                    <a:pt x="8211" y="8307"/>
                  </a:cubicBezTo>
                  <a:cubicBezTo>
                    <a:pt x="8209" y="8307"/>
                    <a:pt x="8207" y="8303"/>
                    <a:pt x="8205" y="8295"/>
                  </a:cubicBezTo>
                  <a:cubicBezTo>
                    <a:pt x="8163" y="8106"/>
                    <a:pt x="8147" y="8032"/>
                    <a:pt x="8090" y="8011"/>
                  </a:cubicBezTo>
                  <a:cubicBezTo>
                    <a:pt x="8055" y="8001"/>
                    <a:pt x="8018" y="7995"/>
                    <a:pt x="7981" y="7995"/>
                  </a:cubicBezTo>
                  <a:cubicBezTo>
                    <a:pt x="7930" y="7995"/>
                    <a:pt x="7879" y="8006"/>
                    <a:pt x="7833" y="8027"/>
                  </a:cubicBezTo>
                  <a:cubicBezTo>
                    <a:pt x="7801" y="8048"/>
                    <a:pt x="7770" y="8069"/>
                    <a:pt x="7744" y="8101"/>
                  </a:cubicBezTo>
                  <a:cubicBezTo>
                    <a:pt x="7723" y="8116"/>
                    <a:pt x="7707" y="8216"/>
                    <a:pt x="7691" y="8216"/>
                  </a:cubicBezTo>
                  <a:cubicBezTo>
                    <a:pt x="7675" y="8211"/>
                    <a:pt x="7649" y="8027"/>
                    <a:pt x="7634" y="7970"/>
                  </a:cubicBezTo>
                  <a:cubicBezTo>
                    <a:pt x="7618" y="7922"/>
                    <a:pt x="7592" y="7875"/>
                    <a:pt x="7555" y="7838"/>
                  </a:cubicBezTo>
                  <a:cubicBezTo>
                    <a:pt x="7547" y="7834"/>
                    <a:pt x="7539" y="7832"/>
                    <a:pt x="7532" y="7832"/>
                  </a:cubicBezTo>
                  <a:cubicBezTo>
                    <a:pt x="7502" y="7832"/>
                    <a:pt x="7479" y="7875"/>
                    <a:pt x="7471" y="8027"/>
                  </a:cubicBezTo>
                  <a:cubicBezTo>
                    <a:pt x="7472" y="7994"/>
                    <a:pt x="7468" y="7981"/>
                    <a:pt x="7460" y="7981"/>
                  </a:cubicBezTo>
                  <a:cubicBezTo>
                    <a:pt x="7436" y="7981"/>
                    <a:pt x="7377" y="8117"/>
                    <a:pt x="7361" y="8137"/>
                  </a:cubicBezTo>
                  <a:cubicBezTo>
                    <a:pt x="7360" y="8138"/>
                    <a:pt x="7360" y="8138"/>
                    <a:pt x="7359" y="8138"/>
                  </a:cubicBezTo>
                  <a:cubicBezTo>
                    <a:pt x="7343" y="8138"/>
                    <a:pt x="7308" y="7932"/>
                    <a:pt x="7287" y="7901"/>
                  </a:cubicBezTo>
                  <a:cubicBezTo>
                    <a:pt x="7271" y="7872"/>
                    <a:pt x="7248" y="7850"/>
                    <a:pt x="7224" y="7850"/>
                  </a:cubicBezTo>
                  <a:cubicBezTo>
                    <a:pt x="7211" y="7850"/>
                    <a:pt x="7196" y="7858"/>
                    <a:pt x="7183" y="7875"/>
                  </a:cubicBezTo>
                  <a:cubicBezTo>
                    <a:pt x="7146" y="7917"/>
                    <a:pt x="7146" y="8090"/>
                    <a:pt x="7141" y="8195"/>
                  </a:cubicBezTo>
                  <a:cubicBezTo>
                    <a:pt x="7132" y="8195"/>
                    <a:pt x="7117" y="8200"/>
                    <a:pt x="7103" y="8200"/>
                  </a:cubicBezTo>
                  <a:cubicBezTo>
                    <a:pt x="7091" y="8200"/>
                    <a:pt x="7080" y="8196"/>
                    <a:pt x="7073" y="8184"/>
                  </a:cubicBezTo>
                  <a:lnTo>
                    <a:pt x="7083" y="8069"/>
                  </a:lnTo>
                  <a:cubicBezTo>
                    <a:pt x="7080" y="8046"/>
                    <a:pt x="7059" y="8042"/>
                    <a:pt x="7045" y="8042"/>
                  </a:cubicBezTo>
                  <a:cubicBezTo>
                    <a:pt x="7037" y="8042"/>
                    <a:pt x="7031" y="8043"/>
                    <a:pt x="7031" y="8043"/>
                  </a:cubicBezTo>
                  <a:cubicBezTo>
                    <a:pt x="7031" y="8001"/>
                    <a:pt x="7020" y="7954"/>
                    <a:pt x="7010" y="7907"/>
                  </a:cubicBezTo>
                  <a:cubicBezTo>
                    <a:pt x="7002" y="7891"/>
                    <a:pt x="6986" y="7882"/>
                    <a:pt x="6967" y="7882"/>
                  </a:cubicBezTo>
                  <a:cubicBezTo>
                    <a:pt x="6961" y="7882"/>
                    <a:pt x="6954" y="7883"/>
                    <a:pt x="6947" y="7886"/>
                  </a:cubicBezTo>
                  <a:cubicBezTo>
                    <a:pt x="6884" y="7912"/>
                    <a:pt x="6842" y="8032"/>
                    <a:pt x="6768" y="8153"/>
                  </a:cubicBezTo>
                  <a:cubicBezTo>
                    <a:pt x="6744" y="8195"/>
                    <a:pt x="6729" y="8214"/>
                    <a:pt x="6721" y="8214"/>
                  </a:cubicBezTo>
                  <a:cubicBezTo>
                    <a:pt x="6701" y="8214"/>
                    <a:pt x="6729" y="8091"/>
                    <a:pt x="6747" y="7943"/>
                  </a:cubicBezTo>
                  <a:lnTo>
                    <a:pt x="6747" y="7943"/>
                  </a:lnTo>
                  <a:cubicBezTo>
                    <a:pt x="6741" y="7995"/>
                    <a:pt x="6732" y="8003"/>
                    <a:pt x="6722" y="8003"/>
                  </a:cubicBezTo>
                  <a:cubicBezTo>
                    <a:pt x="6717" y="8003"/>
                    <a:pt x="6712" y="8002"/>
                    <a:pt x="6707" y="8002"/>
                  </a:cubicBezTo>
                  <a:cubicBezTo>
                    <a:pt x="6697" y="8002"/>
                    <a:pt x="6686" y="8008"/>
                    <a:pt x="6674" y="8043"/>
                  </a:cubicBezTo>
                  <a:lnTo>
                    <a:pt x="6643" y="8211"/>
                  </a:lnTo>
                  <a:cubicBezTo>
                    <a:pt x="6611" y="8205"/>
                    <a:pt x="6648" y="8017"/>
                    <a:pt x="6622" y="8006"/>
                  </a:cubicBezTo>
                  <a:cubicBezTo>
                    <a:pt x="6621" y="8006"/>
                    <a:pt x="6621" y="8006"/>
                    <a:pt x="6620" y="8006"/>
                  </a:cubicBezTo>
                  <a:cubicBezTo>
                    <a:pt x="6594" y="8006"/>
                    <a:pt x="6542" y="8164"/>
                    <a:pt x="6501" y="8200"/>
                  </a:cubicBezTo>
                  <a:cubicBezTo>
                    <a:pt x="6490" y="8210"/>
                    <a:pt x="6483" y="8214"/>
                    <a:pt x="6479" y="8214"/>
                  </a:cubicBezTo>
                  <a:cubicBezTo>
                    <a:pt x="6457" y="8214"/>
                    <a:pt x="6500" y="8112"/>
                    <a:pt x="6522" y="8064"/>
                  </a:cubicBezTo>
                  <a:cubicBezTo>
                    <a:pt x="6561" y="7981"/>
                    <a:pt x="6591" y="7777"/>
                    <a:pt x="6557" y="7777"/>
                  </a:cubicBezTo>
                  <a:cubicBezTo>
                    <a:pt x="6555" y="7777"/>
                    <a:pt x="6552" y="7778"/>
                    <a:pt x="6548" y="7781"/>
                  </a:cubicBezTo>
                  <a:cubicBezTo>
                    <a:pt x="6496" y="7823"/>
                    <a:pt x="6428" y="7954"/>
                    <a:pt x="6391" y="8148"/>
                  </a:cubicBezTo>
                  <a:cubicBezTo>
                    <a:pt x="6435" y="7895"/>
                    <a:pt x="6353" y="7889"/>
                    <a:pt x="6277" y="7889"/>
                  </a:cubicBezTo>
                  <a:cubicBezTo>
                    <a:pt x="6274" y="7889"/>
                    <a:pt x="6270" y="7889"/>
                    <a:pt x="6267" y="7889"/>
                  </a:cubicBezTo>
                  <a:cubicBezTo>
                    <a:pt x="6203" y="7889"/>
                    <a:pt x="6148" y="7886"/>
                    <a:pt x="6181" y="7734"/>
                  </a:cubicBezTo>
                  <a:cubicBezTo>
                    <a:pt x="6180" y="7664"/>
                    <a:pt x="6169" y="7639"/>
                    <a:pt x="6153" y="7639"/>
                  </a:cubicBezTo>
                  <a:cubicBezTo>
                    <a:pt x="6115" y="7639"/>
                    <a:pt x="6046" y="7782"/>
                    <a:pt x="5998" y="7797"/>
                  </a:cubicBezTo>
                  <a:cubicBezTo>
                    <a:pt x="5985" y="7802"/>
                    <a:pt x="5972" y="7804"/>
                    <a:pt x="5960" y="7804"/>
                  </a:cubicBezTo>
                  <a:cubicBezTo>
                    <a:pt x="5927" y="7804"/>
                    <a:pt x="5896" y="7788"/>
                    <a:pt x="5861" y="7781"/>
                  </a:cubicBezTo>
                  <a:cubicBezTo>
                    <a:pt x="5858" y="7780"/>
                    <a:pt x="5856" y="7780"/>
                    <a:pt x="5852" y="7780"/>
                  </a:cubicBezTo>
                  <a:cubicBezTo>
                    <a:pt x="5800" y="7780"/>
                    <a:pt x="5729" y="7856"/>
                    <a:pt x="5675" y="7856"/>
                  </a:cubicBezTo>
                  <a:cubicBezTo>
                    <a:pt x="5671" y="7856"/>
                    <a:pt x="5666" y="7855"/>
                    <a:pt x="5662" y="7854"/>
                  </a:cubicBezTo>
                  <a:cubicBezTo>
                    <a:pt x="5620" y="7838"/>
                    <a:pt x="5646" y="7707"/>
                    <a:pt x="5589" y="7692"/>
                  </a:cubicBezTo>
                  <a:cubicBezTo>
                    <a:pt x="5581" y="7692"/>
                    <a:pt x="5571" y="7689"/>
                    <a:pt x="5560" y="7689"/>
                  </a:cubicBezTo>
                  <a:cubicBezTo>
                    <a:pt x="5543" y="7689"/>
                    <a:pt x="5522" y="7697"/>
                    <a:pt x="5500" y="7739"/>
                  </a:cubicBezTo>
                  <a:cubicBezTo>
                    <a:pt x="5485" y="7774"/>
                    <a:pt x="5460" y="7871"/>
                    <a:pt x="5444" y="7871"/>
                  </a:cubicBezTo>
                  <a:cubicBezTo>
                    <a:pt x="5443" y="7871"/>
                    <a:pt x="5443" y="7870"/>
                    <a:pt x="5442" y="7870"/>
                  </a:cubicBezTo>
                  <a:cubicBezTo>
                    <a:pt x="5401" y="7844"/>
                    <a:pt x="5471" y="7600"/>
                    <a:pt x="5508" y="7477"/>
                  </a:cubicBezTo>
                  <a:lnTo>
                    <a:pt x="5508" y="7477"/>
                  </a:lnTo>
                  <a:cubicBezTo>
                    <a:pt x="5483" y="7557"/>
                    <a:pt x="5433" y="7584"/>
                    <a:pt x="5376" y="7584"/>
                  </a:cubicBezTo>
                  <a:cubicBezTo>
                    <a:pt x="5258" y="7584"/>
                    <a:pt x="5110" y="7468"/>
                    <a:pt x="5085" y="7440"/>
                  </a:cubicBezTo>
                  <a:cubicBezTo>
                    <a:pt x="5049" y="7403"/>
                    <a:pt x="5028" y="7277"/>
                    <a:pt x="4981" y="7272"/>
                  </a:cubicBezTo>
                  <a:cubicBezTo>
                    <a:pt x="4978" y="7272"/>
                    <a:pt x="4975" y="7272"/>
                    <a:pt x="4972" y="7272"/>
                  </a:cubicBezTo>
                  <a:cubicBezTo>
                    <a:pt x="4926" y="7272"/>
                    <a:pt x="4866" y="7312"/>
                    <a:pt x="4797" y="7367"/>
                  </a:cubicBezTo>
                  <a:cubicBezTo>
                    <a:pt x="4776" y="7387"/>
                    <a:pt x="4610" y="7641"/>
                    <a:pt x="4634" y="7655"/>
                  </a:cubicBezTo>
                  <a:lnTo>
                    <a:pt x="4634" y="7655"/>
                  </a:lnTo>
                  <a:cubicBezTo>
                    <a:pt x="4603" y="7638"/>
                    <a:pt x="4739" y="7358"/>
                    <a:pt x="4700" y="7358"/>
                  </a:cubicBezTo>
                  <a:cubicBezTo>
                    <a:pt x="4695" y="7358"/>
                    <a:pt x="4687" y="7362"/>
                    <a:pt x="4676" y="7372"/>
                  </a:cubicBezTo>
                  <a:cubicBezTo>
                    <a:pt x="4663" y="7385"/>
                    <a:pt x="4572" y="7495"/>
                    <a:pt x="4550" y="7495"/>
                  </a:cubicBezTo>
                  <a:cubicBezTo>
                    <a:pt x="4545" y="7495"/>
                    <a:pt x="4544" y="7491"/>
                    <a:pt x="4545" y="7482"/>
                  </a:cubicBezTo>
                  <a:cubicBezTo>
                    <a:pt x="4550" y="7456"/>
                    <a:pt x="4704" y="7203"/>
                    <a:pt x="4679" y="7203"/>
                  </a:cubicBezTo>
                  <a:cubicBezTo>
                    <a:pt x="4678" y="7203"/>
                    <a:pt x="4677" y="7204"/>
                    <a:pt x="4676" y="7204"/>
                  </a:cubicBezTo>
                  <a:cubicBezTo>
                    <a:pt x="4634" y="7220"/>
                    <a:pt x="4514" y="7288"/>
                    <a:pt x="4430" y="7482"/>
                  </a:cubicBezTo>
                  <a:cubicBezTo>
                    <a:pt x="4429" y="7482"/>
                    <a:pt x="4428" y="7482"/>
                    <a:pt x="4428" y="7482"/>
                  </a:cubicBezTo>
                  <a:cubicBezTo>
                    <a:pt x="4396" y="7482"/>
                    <a:pt x="4462" y="7271"/>
                    <a:pt x="4477" y="7215"/>
                  </a:cubicBezTo>
                  <a:cubicBezTo>
                    <a:pt x="4477" y="7200"/>
                    <a:pt x="4477" y="7038"/>
                    <a:pt x="4461" y="7038"/>
                  </a:cubicBezTo>
                  <a:cubicBezTo>
                    <a:pt x="4459" y="7038"/>
                    <a:pt x="4458" y="7039"/>
                    <a:pt x="4456" y="7041"/>
                  </a:cubicBezTo>
                  <a:cubicBezTo>
                    <a:pt x="4405" y="7124"/>
                    <a:pt x="4322" y="7309"/>
                    <a:pt x="4275" y="7309"/>
                  </a:cubicBezTo>
                  <a:cubicBezTo>
                    <a:pt x="4274" y="7309"/>
                    <a:pt x="4273" y="7309"/>
                    <a:pt x="4273" y="7309"/>
                  </a:cubicBezTo>
                  <a:cubicBezTo>
                    <a:pt x="4239" y="7309"/>
                    <a:pt x="4254" y="7228"/>
                    <a:pt x="4220" y="7228"/>
                  </a:cubicBezTo>
                  <a:cubicBezTo>
                    <a:pt x="4217" y="7228"/>
                    <a:pt x="4213" y="7229"/>
                    <a:pt x="4210" y="7230"/>
                  </a:cubicBezTo>
                  <a:cubicBezTo>
                    <a:pt x="4167" y="7244"/>
                    <a:pt x="4129" y="7301"/>
                    <a:pt x="4099" y="7301"/>
                  </a:cubicBezTo>
                  <a:cubicBezTo>
                    <a:pt x="4096" y="7301"/>
                    <a:pt x="4092" y="7300"/>
                    <a:pt x="4089" y="7298"/>
                  </a:cubicBezTo>
                  <a:cubicBezTo>
                    <a:pt x="4053" y="7277"/>
                    <a:pt x="4110" y="7125"/>
                    <a:pt x="4084" y="7073"/>
                  </a:cubicBezTo>
                  <a:cubicBezTo>
                    <a:pt x="4077" y="7063"/>
                    <a:pt x="4067" y="7057"/>
                    <a:pt x="4054" y="7057"/>
                  </a:cubicBezTo>
                  <a:cubicBezTo>
                    <a:pt x="4025" y="7057"/>
                    <a:pt x="3979" y="7090"/>
                    <a:pt x="3921" y="7199"/>
                  </a:cubicBezTo>
                  <a:cubicBezTo>
                    <a:pt x="3926" y="7166"/>
                    <a:pt x="3969" y="6970"/>
                    <a:pt x="3959" y="6970"/>
                  </a:cubicBezTo>
                  <a:lnTo>
                    <a:pt x="3959" y="6970"/>
                  </a:lnTo>
                  <a:cubicBezTo>
                    <a:pt x="3958" y="6970"/>
                    <a:pt x="3956" y="6972"/>
                    <a:pt x="3953" y="6979"/>
                  </a:cubicBezTo>
                  <a:cubicBezTo>
                    <a:pt x="3925" y="7040"/>
                    <a:pt x="3858" y="7233"/>
                    <a:pt x="3818" y="7233"/>
                  </a:cubicBezTo>
                  <a:cubicBezTo>
                    <a:pt x="3814" y="7233"/>
                    <a:pt x="3810" y="7230"/>
                    <a:pt x="3806" y="7225"/>
                  </a:cubicBezTo>
                  <a:cubicBezTo>
                    <a:pt x="3790" y="7204"/>
                    <a:pt x="3822" y="7115"/>
                    <a:pt x="3817" y="7068"/>
                  </a:cubicBezTo>
                  <a:cubicBezTo>
                    <a:pt x="3814" y="7018"/>
                    <a:pt x="3791" y="6975"/>
                    <a:pt x="3751" y="6975"/>
                  </a:cubicBezTo>
                  <a:cubicBezTo>
                    <a:pt x="3719" y="6975"/>
                    <a:pt x="3676" y="7001"/>
                    <a:pt x="3623" y="7073"/>
                  </a:cubicBezTo>
                  <a:cubicBezTo>
                    <a:pt x="3680" y="6973"/>
                    <a:pt x="3706" y="6858"/>
                    <a:pt x="3701" y="6743"/>
                  </a:cubicBezTo>
                  <a:lnTo>
                    <a:pt x="3701" y="6743"/>
                  </a:lnTo>
                  <a:cubicBezTo>
                    <a:pt x="3656" y="6825"/>
                    <a:pt x="3634" y="6847"/>
                    <a:pt x="3618" y="6847"/>
                  </a:cubicBezTo>
                  <a:cubicBezTo>
                    <a:pt x="3606" y="6847"/>
                    <a:pt x="3598" y="6831"/>
                    <a:pt x="3586" y="6821"/>
                  </a:cubicBezTo>
                  <a:cubicBezTo>
                    <a:pt x="3574" y="6814"/>
                    <a:pt x="3570" y="6808"/>
                    <a:pt x="3566" y="6808"/>
                  </a:cubicBezTo>
                  <a:cubicBezTo>
                    <a:pt x="3558" y="6808"/>
                    <a:pt x="3551" y="6825"/>
                    <a:pt x="3507" y="6879"/>
                  </a:cubicBezTo>
                  <a:cubicBezTo>
                    <a:pt x="3488" y="6903"/>
                    <a:pt x="3474" y="6913"/>
                    <a:pt x="3464" y="6913"/>
                  </a:cubicBezTo>
                  <a:cubicBezTo>
                    <a:pt x="3424" y="6913"/>
                    <a:pt x="3452" y="6743"/>
                    <a:pt x="3439" y="6722"/>
                  </a:cubicBezTo>
                  <a:cubicBezTo>
                    <a:pt x="3437" y="6718"/>
                    <a:pt x="3433" y="6717"/>
                    <a:pt x="3430" y="6717"/>
                  </a:cubicBezTo>
                  <a:cubicBezTo>
                    <a:pt x="3406" y="6717"/>
                    <a:pt x="3362" y="6790"/>
                    <a:pt x="3334" y="6790"/>
                  </a:cubicBezTo>
                  <a:cubicBezTo>
                    <a:pt x="3287" y="6790"/>
                    <a:pt x="3261" y="6753"/>
                    <a:pt x="3229" y="6732"/>
                  </a:cubicBezTo>
                  <a:cubicBezTo>
                    <a:pt x="3209" y="6720"/>
                    <a:pt x="3190" y="6711"/>
                    <a:pt x="3169" y="6711"/>
                  </a:cubicBezTo>
                  <a:cubicBezTo>
                    <a:pt x="3133" y="6711"/>
                    <a:pt x="3090" y="6734"/>
                    <a:pt x="3021" y="6800"/>
                  </a:cubicBezTo>
                  <a:lnTo>
                    <a:pt x="3021" y="6800"/>
                  </a:lnTo>
                  <a:cubicBezTo>
                    <a:pt x="3064" y="6750"/>
                    <a:pt x="3104" y="6697"/>
                    <a:pt x="3140" y="6643"/>
                  </a:cubicBezTo>
                  <a:cubicBezTo>
                    <a:pt x="3164" y="6605"/>
                    <a:pt x="3165" y="6591"/>
                    <a:pt x="3156" y="6591"/>
                  </a:cubicBezTo>
                  <a:cubicBezTo>
                    <a:pt x="3138" y="6591"/>
                    <a:pt x="3082" y="6638"/>
                    <a:pt x="3062" y="6659"/>
                  </a:cubicBezTo>
                  <a:cubicBezTo>
                    <a:pt x="2993" y="6723"/>
                    <a:pt x="2953" y="6753"/>
                    <a:pt x="2935" y="6753"/>
                  </a:cubicBezTo>
                  <a:cubicBezTo>
                    <a:pt x="2903" y="6753"/>
                    <a:pt x="2943" y="6661"/>
                    <a:pt x="3030" y="6507"/>
                  </a:cubicBezTo>
                  <a:cubicBezTo>
                    <a:pt x="3043" y="6484"/>
                    <a:pt x="3045" y="6475"/>
                    <a:pt x="3040" y="6475"/>
                  </a:cubicBezTo>
                  <a:cubicBezTo>
                    <a:pt x="3014" y="6475"/>
                    <a:pt x="2821" y="6676"/>
                    <a:pt x="2801" y="6676"/>
                  </a:cubicBezTo>
                  <a:cubicBezTo>
                    <a:pt x="2795" y="6676"/>
                    <a:pt x="2806" y="6656"/>
                    <a:pt x="2847" y="6601"/>
                  </a:cubicBezTo>
                  <a:cubicBezTo>
                    <a:pt x="2918" y="6503"/>
                    <a:pt x="2918" y="6440"/>
                    <a:pt x="2874" y="6440"/>
                  </a:cubicBezTo>
                  <a:cubicBezTo>
                    <a:pt x="2838" y="6440"/>
                    <a:pt x="2773" y="6483"/>
                    <a:pt x="2695" y="6585"/>
                  </a:cubicBezTo>
                  <a:lnTo>
                    <a:pt x="2695" y="6585"/>
                  </a:lnTo>
                  <a:cubicBezTo>
                    <a:pt x="2747" y="6517"/>
                    <a:pt x="2789" y="6438"/>
                    <a:pt x="2810" y="6355"/>
                  </a:cubicBezTo>
                  <a:cubicBezTo>
                    <a:pt x="2814" y="6346"/>
                    <a:pt x="2813" y="6343"/>
                    <a:pt x="2808" y="6343"/>
                  </a:cubicBezTo>
                  <a:cubicBezTo>
                    <a:pt x="2799" y="6343"/>
                    <a:pt x="2778" y="6353"/>
                    <a:pt x="2763" y="6353"/>
                  </a:cubicBezTo>
                  <a:cubicBezTo>
                    <a:pt x="2759" y="6353"/>
                    <a:pt x="2755" y="6352"/>
                    <a:pt x="2752" y="6349"/>
                  </a:cubicBezTo>
                  <a:cubicBezTo>
                    <a:pt x="2726" y="6328"/>
                    <a:pt x="2768" y="6250"/>
                    <a:pt x="2747" y="6218"/>
                  </a:cubicBezTo>
                  <a:cubicBezTo>
                    <a:pt x="2744" y="6212"/>
                    <a:pt x="2738" y="6210"/>
                    <a:pt x="2731" y="6210"/>
                  </a:cubicBezTo>
                  <a:cubicBezTo>
                    <a:pt x="2706" y="6210"/>
                    <a:pt x="2662" y="6238"/>
                    <a:pt x="2638" y="6238"/>
                  </a:cubicBezTo>
                  <a:cubicBezTo>
                    <a:pt x="2633" y="6238"/>
                    <a:pt x="2629" y="6237"/>
                    <a:pt x="2626" y="6234"/>
                  </a:cubicBezTo>
                  <a:cubicBezTo>
                    <a:pt x="2595" y="6208"/>
                    <a:pt x="2579" y="6171"/>
                    <a:pt x="2569" y="6134"/>
                  </a:cubicBezTo>
                  <a:cubicBezTo>
                    <a:pt x="2558" y="6066"/>
                    <a:pt x="2579" y="5977"/>
                    <a:pt x="2511" y="5977"/>
                  </a:cubicBezTo>
                  <a:cubicBezTo>
                    <a:pt x="2480" y="5977"/>
                    <a:pt x="2328" y="6087"/>
                    <a:pt x="2328" y="6087"/>
                  </a:cubicBezTo>
                  <a:cubicBezTo>
                    <a:pt x="2312" y="6077"/>
                    <a:pt x="2453" y="5899"/>
                    <a:pt x="2469" y="5857"/>
                  </a:cubicBezTo>
                  <a:cubicBezTo>
                    <a:pt x="2474" y="5842"/>
                    <a:pt x="2471" y="5836"/>
                    <a:pt x="2464" y="5836"/>
                  </a:cubicBezTo>
                  <a:cubicBezTo>
                    <a:pt x="2439" y="5836"/>
                    <a:pt x="2352" y="5915"/>
                    <a:pt x="2307" y="5956"/>
                  </a:cubicBezTo>
                  <a:cubicBezTo>
                    <a:pt x="2265" y="5994"/>
                    <a:pt x="2106" y="6161"/>
                    <a:pt x="2078" y="6161"/>
                  </a:cubicBezTo>
                  <a:cubicBezTo>
                    <a:pt x="2071" y="6161"/>
                    <a:pt x="2073" y="6151"/>
                    <a:pt x="2086" y="6124"/>
                  </a:cubicBezTo>
                  <a:cubicBezTo>
                    <a:pt x="2144" y="6014"/>
                    <a:pt x="2249" y="5888"/>
                    <a:pt x="2259" y="5809"/>
                  </a:cubicBezTo>
                  <a:cubicBezTo>
                    <a:pt x="2262" y="5795"/>
                    <a:pt x="2258" y="5789"/>
                    <a:pt x="2249" y="5789"/>
                  </a:cubicBezTo>
                  <a:cubicBezTo>
                    <a:pt x="2208" y="5789"/>
                    <a:pt x="2071" y="5903"/>
                    <a:pt x="2035" y="5903"/>
                  </a:cubicBezTo>
                  <a:cubicBezTo>
                    <a:pt x="2021" y="5903"/>
                    <a:pt x="2024" y="5883"/>
                    <a:pt x="2060" y="5825"/>
                  </a:cubicBezTo>
                  <a:cubicBezTo>
                    <a:pt x="2149" y="5694"/>
                    <a:pt x="2008" y="5673"/>
                    <a:pt x="1966" y="5663"/>
                  </a:cubicBezTo>
                  <a:cubicBezTo>
                    <a:pt x="1919" y="5652"/>
                    <a:pt x="1845" y="5668"/>
                    <a:pt x="1850" y="5610"/>
                  </a:cubicBezTo>
                  <a:cubicBezTo>
                    <a:pt x="1850" y="5595"/>
                    <a:pt x="1942" y="5403"/>
                    <a:pt x="1933" y="5403"/>
                  </a:cubicBezTo>
                  <a:lnTo>
                    <a:pt x="1933" y="5403"/>
                  </a:lnTo>
                  <a:cubicBezTo>
                    <a:pt x="1932" y="5403"/>
                    <a:pt x="1931" y="5404"/>
                    <a:pt x="1929" y="5406"/>
                  </a:cubicBezTo>
                  <a:cubicBezTo>
                    <a:pt x="1871" y="5469"/>
                    <a:pt x="1840" y="5537"/>
                    <a:pt x="1767" y="5568"/>
                  </a:cubicBezTo>
                  <a:cubicBezTo>
                    <a:pt x="1754" y="5573"/>
                    <a:pt x="1744" y="5575"/>
                    <a:pt x="1736" y="5575"/>
                  </a:cubicBezTo>
                  <a:cubicBezTo>
                    <a:pt x="1716" y="5575"/>
                    <a:pt x="1706" y="5564"/>
                    <a:pt x="1698" y="5552"/>
                  </a:cubicBezTo>
                  <a:cubicBezTo>
                    <a:pt x="1683" y="5522"/>
                    <a:pt x="1688" y="5435"/>
                    <a:pt x="1816" y="5319"/>
                  </a:cubicBezTo>
                  <a:lnTo>
                    <a:pt x="1816" y="5319"/>
                  </a:lnTo>
                  <a:cubicBezTo>
                    <a:pt x="1706" y="5418"/>
                    <a:pt x="1658" y="5453"/>
                    <a:pt x="1646" y="5453"/>
                  </a:cubicBezTo>
                  <a:cubicBezTo>
                    <a:pt x="1614" y="5453"/>
                    <a:pt x="1825" y="5206"/>
                    <a:pt x="1772" y="5206"/>
                  </a:cubicBezTo>
                  <a:cubicBezTo>
                    <a:pt x="1771" y="5206"/>
                    <a:pt x="1770" y="5206"/>
                    <a:pt x="1769" y="5206"/>
                  </a:cubicBezTo>
                  <a:cubicBezTo>
                    <a:pt x="1702" y="5206"/>
                    <a:pt x="1531" y="5350"/>
                    <a:pt x="1464" y="5350"/>
                  </a:cubicBezTo>
                  <a:cubicBezTo>
                    <a:pt x="1459" y="5350"/>
                    <a:pt x="1455" y="5349"/>
                    <a:pt x="1452" y="5348"/>
                  </a:cubicBezTo>
                  <a:cubicBezTo>
                    <a:pt x="1431" y="5343"/>
                    <a:pt x="1504" y="5222"/>
                    <a:pt x="1510" y="5191"/>
                  </a:cubicBezTo>
                  <a:cubicBezTo>
                    <a:pt x="1518" y="5156"/>
                    <a:pt x="1511" y="5145"/>
                    <a:pt x="1496" y="5145"/>
                  </a:cubicBezTo>
                  <a:cubicBezTo>
                    <a:pt x="1469" y="5145"/>
                    <a:pt x="1414" y="5186"/>
                    <a:pt x="1384" y="5186"/>
                  </a:cubicBezTo>
                  <a:cubicBezTo>
                    <a:pt x="1369" y="5186"/>
                    <a:pt x="1360" y="5176"/>
                    <a:pt x="1363" y="5149"/>
                  </a:cubicBezTo>
                  <a:cubicBezTo>
                    <a:pt x="1368" y="5070"/>
                    <a:pt x="1379" y="5018"/>
                    <a:pt x="1331" y="4986"/>
                  </a:cubicBezTo>
                  <a:cubicBezTo>
                    <a:pt x="1284" y="4986"/>
                    <a:pt x="1242" y="4991"/>
                    <a:pt x="1200" y="5002"/>
                  </a:cubicBezTo>
                  <a:cubicBezTo>
                    <a:pt x="1182" y="4949"/>
                    <a:pt x="1284" y="4807"/>
                    <a:pt x="1330" y="4708"/>
                  </a:cubicBezTo>
                  <a:lnTo>
                    <a:pt x="1330" y="4708"/>
                  </a:lnTo>
                  <a:cubicBezTo>
                    <a:pt x="1331" y="4708"/>
                    <a:pt x="1331" y="4708"/>
                    <a:pt x="1331" y="4708"/>
                  </a:cubicBezTo>
                  <a:cubicBezTo>
                    <a:pt x="1380" y="4711"/>
                    <a:pt x="1468" y="4762"/>
                    <a:pt x="1535" y="4762"/>
                  </a:cubicBezTo>
                  <a:cubicBezTo>
                    <a:pt x="1613" y="4762"/>
                    <a:pt x="1662" y="4691"/>
                    <a:pt x="1583" y="4389"/>
                  </a:cubicBezTo>
                  <a:cubicBezTo>
                    <a:pt x="1578" y="4361"/>
                    <a:pt x="1519" y="4071"/>
                    <a:pt x="1534" y="4071"/>
                  </a:cubicBezTo>
                  <a:lnTo>
                    <a:pt x="1534" y="4071"/>
                  </a:lnTo>
                  <a:cubicBezTo>
                    <a:pt x="1536" y="4071"/>
                    <a:pt x="1540" y="4079"/>
                    <a:pt x="1546" y="4095"/>
                  </a:cubicBezTo>
                  <a:cubicBezTo>
                    <a:pt x="1594" y="4205"/>
                    <a:pt x="1635" y="4326"/>
                    <a:pt x="1672" y="4446"/>
                  </a:cubicBezTo>
                  <a:lnTo>
                    <a:pt x="1887" y="5138"/>
                  </a:lnTo>
                  <a:cubicBezTo>
                    <a:pt x="1892" y="5107"/>
                    <a:pt x="1866" y="5054"/>
                    <a:pt x="1882" y="5012"/>
                  </a:cubicBezTo>
                  <a:cubicBezTo>
                    <a:pt x="1892" y="4986"/>
                    <a:pt x="1919" y="4960"/>
                    <a:pt x="1950" y="4955"/>
                  </a:cubicBezTo>
                  <a:cubicBezTo>
                    <a:pt x="1958" y="4954"/>
                    <a:pt x="1967" y="4952"/>
                    <a:pt x="1978" y="4952"/>
                  </a:cubicBezTo>
                  <a:cubicBezTo>
                    <a:pt x="2013" y="4952"/>
                    <a:pt x="2059" y="4972"/>
                    <a:pt x="2095" y="5107"/>
                  </a:cubicBezTo>
                  <a:lnTo>
                    <a:pt x="2095" y="5107"/>
                  </a:lnTo>
                  <a:cubicBezTo>
                    <a:pt x="2009" y="4784"/>
                    <a:pt x="2154" y="5006"/>
                    <a:pt x="2102" y="4735"/>
                  </a:cubicBezTo>
                  <a:cubicBezTo>
                    <a:pt x="2079" y="4627"/>
                    <a:pt x="2045" y="4428"/>
                    <a:pt x="2076" y="4428"/>
                  </a:cubicBezTo>
                  <a:cubicBezTo>
                    <a:pt x="2087" y="4428"/>
                    <a:pt x="2107" y="4454"/>
                    <a:pt x="2139" y="4520"/>
                  </a:cubicBezTo>
                  <a:cubicBezTo>
                    <a:pt x="2191" y="4640"/>
                    <a:pt x="2217" y="4776"/>
                    <a:pt x="2280" y="4871"/>
                  </a:cubicBezTo>
                  <a:cubicBezTo>
                    <a:pt x="2297" y="4895"/>
                    <a:pt x="2311" y="4909"/>
                    <a:pt x="2322" y="4909"/>
                  </a:cubicBezTo>
                  <a:cubicBezTo>
                    <a:pt x="2339" y="4909"/>
                    <a:pt x="2346" y="4875"/>
                    <a:pt x="2333" y="4797"/>
                  </a:cubicBezTo>
                  <a:cubicBezTo>
                    <a:pt x="2313" y="4703"/>
                    <a:pt x="2323" y="4700"/>
                    <a:pt x="2345" y="4700"/>
                  </a:cubicBezTo>
                  <a:cubicBezTo>
                    <a:pt x="2346" y="4700"/>
                    <a:pt x="2348" y="4700"/>
                    <a:pt x="2349" y="4700"/>
                  </a:cubicBezTo>
                  <a:cubicBezTo>
                    <a:pt x="2355" y="4700"/>
                    <a:pt x="2362" y="4700"/>
                    <a:pt x="2369" y="4698"/>
                  </a:cubicBezTo>
                  <a:cubicBezTo>
                    <a:pt x="2390" y="4698"/>
                    <a:pt x="2401" y="4782"/>
                    <a:pt x="2422" y="4839"/>
                  </a:cubicBezTo>
                  <a:cubicBezTo>
                    <a:pt x="2441" y="4886"/>
                    <a:pt x="2455" y="4904"/>
                    <a:pt x="2467" y="4904"/>
                  </a:cubicBezTo>
                  <a:cubicBezTo>
                    <a:pt x="2504" y="4904"/>
                    <a:pt x="2518" y="4729"/>
                    <a:pt x="2565" y="4729"/>
                  </a:cubicBezTo>
                  <a:cubicBezTo>
                    <a:pt x="2579" y="4729"/>
                    <a:pt x="2595" y="4744"/>
                    <a:pt x="2616" y="4782"/>
                  </a:cubicBezTo>
                  <a:cubicBezTo>
                    <a:pt x="2654" y="4772"/>
                    <a:pt x="2627" y="4469"/>
                    <a:pt x="2646" y="4469"/>
                  </a:cubicBezTo>
                  <a:cubicBezTo>
                    <a:pt x="2648" y="4469"/>
                    <a:pt x="2650" y="4472"/>
                    <a:pt x="2653" y="4478"/>
                  </a:cubicBezTo>
                  <a:cubicBezTo>
                    <a:pt x="2672" y="4507"/>
                    <a:pt x="2738" y="4706"/>
                    <a:pt x="2755" y="4706"/>
                  </a:cubicBezTo>
                  <a:cubicBezTo>
                    <a:pt x="2756" y="4706"/>
                    <a:pt x="2757" y="4705"/>
                    <a:pt x="2757" y="4703"/>
                  </a:cubicBezTo>
                  <a:cubicBezTo>
                    <a:pt x="2768" y="4645"/>
                    <a:pt x="2710" y="4493"/>
                    <a:pt x="2721" y="4415"/>
                  </a:cubicBezTo>
                  <a:lnTo>
                    <a:pt x="2721" y="4415"/>
                  </a:lnTo>
                  <a:lnTo>
                    <a:pt x="2873" y="4813"/>
                  </a:lnTo>
                  <a:cubicBezTo>
                    <a:pt x="2853" y="4658"/>
                    <a:pt x="2854" y="4539"/>
                    <a:pt x="2900" y="4539"/>
                  </a:cubicBezTo>
                  <a:cubicBezTo>
                    <a:pt x="2914" y="4539"/>
                    <a:pt x="2933" y="4551"/>
                    <a:pt x="2957" y="4577"/>
                  </a:cubicBezTo>
                  <a:cubicBezTo>
                    <a:pt x="2990" y="4619"/>
                    <a:pt x="3031" y="4651"/>
                    <a:pt x="3065" y="4651"/>
                  </a:cubicBezTo>
                  <a:cubicBezTo>
                    <a:pt x="3073" y="4651"/>
                    <a:pt x="3081" y="4650"/>
                    <a:pt x="3088" y="4645"/>
                  </a:cubicBezTo>
                  <a:cubicBezTo>
                    <a:pt x="3098" y="4640"/>
                    <a:pt x="3113" y="4551"/>
                    <a:pt x="3080" y="4551"/>
                  </a:cubicBezTo>
                  <a:cubicBezTo>
                    <a:pt x="3079" y="4551"/>
                    <a:pt x="3078" y="4551"/>
                    <a:pt x="3077" y="4551"/>
                  </a:cubicBezTo>
                  <a:lnTo>
                    <a:pt x="3161" y="4535"/>
                  </a:lnTo>
                  <a:cubicBezTo>
                    <a:pt x="3214" y="4520"/>
                    <a:pt x="3172" y="4520"/>
                    <a:pt x="3172" y="4415"/>
                  </a:cubicBezTo>
                  <a:cubicBezTo>
                    <a:pt x="3172" y="4398"/>
                    <a:pt x="3178" y="4391"/>
                    <a:pt x="3188" y="4391"/>
                  </a:cubicBezTo>
                  <a:cubicBezTo>
                    <a:pt x="3224" y="4391"/>
                    <a:pt x="3310" y="4480"/>
                    <a:pt x="3334" y="4488"/>
                  </a:cubicBezTo>
                  <a:cubicBezTo>
                    <a:pt x="3352" y="4496"/>
                    <a:pt x="3381" y="4510"/>
                    <a:pt x="3407" y="4510"/>
                  </a:cubicBezTo>
                  <a:cubicBezTo>
                    <a:pt x="3433" y="4510"/>
                    <a:pt x="3455" y="4495"/>
                    <a:pt x="3455" y="4441"/>
                  </a:cubicBezTo>
                  <a:cubicBezTo>
                    <a:pt x="3455" y="4381"/>
                    <a:pt x="3413" y="4235"/>
                    <a:pt x="3435" y="4235"/>
                  </a:cubicBezTo>
                  <a:cubicBezTo>
                    <a:pt x="3444" y="4235"/>
                    <a:pt x="3464" y="4260"/>
                    <a:pt x="3502" y="4326"/>
                  </a:cubicBezTo>
                  <a:cubicBezTo>
                    <a:pt x="3536" y="4417"/>
                    <a:pt x="3586" y="4485"/>
                    <a:pt x="3606" y="4485"/>
                  </a:cubicBezTo>
                  <a:cubicBezTo>
                    <a:pt x="3622" y="4485"/>
                    <a:pt x="3618" y="4437"/>
                    <a:pt x="3565" y="4315"/>
                  </a:cubicBezTo>
                  <a:cubicBezTo>
                    <a:pt x="3524" y="4158"/>
                    <a:pt x="3523" y="4074"/>
                    <a:pt x="3552" y="4074"/>
                  </a:cubicBezTo>
                  <a:cubicBezTo>
                    <a:pt x="3568" y="4074"/>
                    <a:pt x="3592" y="4098"/>
                    <a:pt x="3623" y="4147"/>
                  </a:cubicBezTo>
                  <a:cubicBezTo>
                    <a:pt x="3670" y="4223"/>
                    <a:pt x="3709" y="4347"/>
                    <a:pt x="3741" y="4347"/>
                  </a:cubicBezTo>
                  <a:cubicBezTo>
                    <a:pt x="3751" y="4347"/>
                    <a:pt x="3761" y="4335"/>
                    <a:pt x="3769" y="4305"/>
                  </a:cubicBezTo>
                  <a:cubicBezTo>
                    <a:pt x="3769" y="4290"/>
                    <a:pt x="3783" y="4026"/>
                    <a:pt x="3797" y="4026"/>
                  </a:cubicBezTo>
                  <a:cubicBezTo>
                    <a:pt x="3798" y="4026"/>
                    <a:pt x="3800" y="4028"/>
                    <a:pt x="3801" y="4032"/>
                  </a:cubicBezTo>
                  <a:cubicBezTo>
                    <a:pt x="3817" y="4079"/>
                    <a:pt x="3796" y="4247"/>
                    <a:pt x="3843" y="4315"/>
                  </a:cubicBezTo>
                  <a:cubicBezTo>
                    <a:pt x="3848" y="4323"/>
                    <a:pt x="3854" y="4326"/>
                    <a:pt x="3858" y="4326"/>
                  </a:cubicBezTo>
                  <a:cubicBezTo>
                    <a:pt x="3892" y="4326"/>
                    <a:pt x="3901" y="4147"/>
                    <a:pt x="3906" y="4105"/>
                  </a:cubicBezTo>
                  <a:cubicBezTo>
                    <a:pt x="3920" y="4103"/>
                    <a:pt x="3937" y="4098"/>
                    <a:pt x="3955" y="4098"/>
                  </a:cubicBezTo>
                  <a:cubicBezTo>
                    <a:pt x="3982" y="4098"/>
                    <a:pt x="4013" y="4110"/>
                    <a:pt x="4047" y="4163"/>
                  </a:cubicBezTo>
                  <a:cubicBezTo>
                    <a:pt x="4105" y="4247"/>
                    <a:pt x="4136" y="4278"/>
                    <a:pt x="4178" y="4278"/>
                  </a:cubicBezTo>
                  <a:cubicBezTo>
                    <a:pt x="4236" y="4278"/>
                    <a:pt x="4283" y="4242"/>
                    <a:pt x="4299" y="4189"/>
                  </a:cubicBezTo>
                  <a:cubicBezTo>
                    <a:pt x="4318" y="4140"/>
                    <a:pt x="4309" y="4033"/>
                    <a:pt x="4331" y="4033"/>
                  </a:cubicBezTo>
                  <a:cubicBezTo>
                    <a:pt x="4339" y="4033"/>
                    <a:pt x="4352" y="4049"/>
                    <a:pt x="4372" y="4090"/>
                  </a:cubicBezTo>
                  <a:cubicBezTo>
                    <a:pt x="4423" y="4199"/>
                    <a:pt x="4472" y="4248"/>
                    <a:pt x="4509" y="4248"/>
                  </a:cubicBezTo>
                  <a:cubicBezTo>
                    <a:pt x="4525" y="4248"/>
                    <a:pt x="4539" y="4238"/>
                    <a:pt x="4551" y="4221"/>
                  </a:cubicBezTo>
                  <a:cubicBezTo>
                    <a:pt x="4572" y="4187"/>
                    <a:pt x="4546" y="4086"/>
                    <a:pt x="4518" y="3994"/>
                  </a:cubicBezTo>
                  <a:lnTo>
                    <a:pt x="4518" y="3994"/>
                  </a:lnTo>
                  <a:cubicBezTo>
                    <a:pt x="4559" y="4116"/>
                    <a:pt x="4601" y="4162"/>
                    <a:pt x="4635" y="4162"/>
                  </a:cubicBezTo>
                  <a:cubicBezTo>
                    <a:pt x="4679" y="4162"/>
                    <a:pt x="4711" y="4082"/>
                    <a:pt x="4708" y="3990"/>
                  </a:cubicBezTo>
                  <a:cubicBezTo>
                    <a:pt x="4708" y="3940"/>
                    <a:pt x="4720" y="3913"/>
                    <a:pt x="4737" y="3913"/>
                  </a:cubicBezTo>
                  <a:cubicBezTo>
                    <a:pt x="4755" y="3913"/>
                    <a:pt x="4779" y="3940"/>
                    <a:pt x="4802" y="4001"/>
                  </a:cubicBezTo>
                  <a:cubicBezTo>
                    <a:pt x="4834" y="4079"/>
                    <a:pt x="4813" y="4137"/>
                    <a:pt x="4849" y="4205"/>
                  </a:cubicBezTo>
                  <a:cubicBezTo>
                    <a:pt x="4859" y="4221"/>
                    <a:pt x="4865" y="4228"/>
                    <a:pt x="4870" y="4228"/>
                  </a:cubicBezTo>
                  <a:cubicBezTo>
                    <a:pt x="4888" y="4228"/>
                    <a:pt x="4882" y="4145"/>
                    <a:pt x="4886" y="4116"/>
                  </a:cubicBezTo>
                  <a:cubicBezTo>
                    <a:pt x="4894" y="4076"/>
                    <a:pt x="4910" y="4055"/>
                    <a:pt x="4932" y="4055"/>
                  </a:cubicBezTo>
                  <a:cubicBezTo>
                    <a:pt x="4956" y="4055"/>
                    <a:pt x="4987" y="4081"/>
                    <a:pt x="5017" y="4137"/>
                  </a:cubicBezTo>
                  <a:cubicBezTo>
                    <a:pt x="5032" y="4193"/>
                    <a:pt x="5042" y="4214"/>
                    <a:pt x="5049" y="4214"/>
                  </a:cubicBezTo>
                  <a:cubicBezTo>
                    <a:pt x="5069" y="4214"/>
                    <a:pt x="5063" y="4029"/>
                    <a:pt x="5075" y="4006"/>
                  </a:cubicBezTo>
                  <a:cubicBezTo>
                    <a:pt x="5117" y="3943"/>
                    <a:pt x="5211" y="4032"/>
                    <a:pt x="5227" y="3901"/>
                  </a:cubicBezTo>
                  <a:cubicBezTo>
                    <a:pt x="5237" y="3828"/>
                    <a:pt x="5268" y="3805"/>
                    <a:pt x="5303" y="3805"/>
                  </a:cubicBezTo>
                  <a:cubicBezTo>
                    <a:pt x="5323" y="3805"/>
                    <a:pt x="5344" y="3813"/>
                    <a:pt x="5363" y="3822"/>
                  </a:cubicBezTo>
                  <a:cubicBezTo>
                    <a:pt x="5396" y="3834"/>
                    <a:pt x="5453" y="3872"/>
                    <a:pt x="5497" y="3872"/>
                  </a:cubicBezTo>
                  <a:cubicBezTo>
                    <a:pt x="5531" y="3872"/>
                    <a:pt x="5558" y="3850"/>
                    <a:pt x="5563" y="3780"/>
                  </a:cubicBezTo>
                  <a:cubicBezTo>
                    <a:pt x="5563" y="3771"/>
                    <a:pt x="5564" y="3768"/>
                    <a:pt x="5567" y="3768"/>
                  </a:cubicBezTo>
                  <a:cubicBezTo>
                    <a:pt x="5585" y="3768"/>
                    <a:pt x="5650" y="3911"/>
                    <a:pt x="5673" y="3938"/>
                  </a:cubicBezTo>
                  <a:cubicBezTo>
                    <a:pt x="5681" y="3948"/>
                    <a:pt x="5687" y="3952"/>
                    <a:pt x="5692" y="3952"/>
                  </a:cubicBezTo>
                  <a:cubicBezTo>
                    <a:pt x="5714" y="3952"/>
                    <a:pt x="5705" y="3857"/>
                    <a:pt x="5736" y="3848"/>
                  </a:cubicBezTo>
                  <a:cubicBezTo>
                    <a:pt x="5772" y="3843"/>
                    <a:pt x="5825" y="3848"/>
                    <a:pt x="5856" y="3807"/>
                  </a:cubicBezTo>
                  <a:cubicBezTo>
                    <a:pt x="5883" y="3779"/>
                    <a:pt x="5864" y="3697"/>
                    <a:pt x="5885" y="3697"/>
                  </a:cubicBezTo>
                  <a:cubicBezTo>
                    <a:pt x="5892" y="3697"/>
                    <a:pt x="5904" y="3707"/>
                    <a:pt x="5924" y="3733"/>
                  </a:cubicBezTo>
                  <a:cubicBezTo>
                    <a:pt x="5964" y="3784"/>
                    <a:pt x="6024" y="3849"/>
                    <a:pt x="6060" y="3849"/>
                  </a:cubicBezTo>
                  <a:cubicBezTo>
                    <a:pt x="6095" y="3849"/>
                    <a:pt x="6107" y="3788"/>
                    <a:pt x="6055" y="3592"/>
                  </a:cubicBezTo>
                  <a:lnTo>
                    <a:pt x="6055" y="3592"/>
                  </a:lnTo>
                  <a:cubicBezTo>
                    <a:pt x="6104" y="3773"/>
                    <a:pt x="6175" y="3837"/>
                    <a:pt x="6240" y="3837"/>
                  </a:cubicBezTo>
                  <a:cubicBezTo>
                    <a:pt x="6325" y="3837"/>
                    <a:pt x="6401" y="3731"/>
                    <a:pt x="6407" y="3633"/>
                  </a:cubicBezTo>
                  <a:cubicBezTo>
                    <a:pt x="6408" y="3618"/>
                    <a:pt x="6412" y="3611"/>
                    <a:pt x="6417" y="3611"/>
                  </a:cubicBezTo>
                  <a:cubicBezTo>
                    <a:pt x="6451" y="3611"/>
                    <a:pt x="6556" y="3854"/>
                    <a:pt x="6595" y="3854"/>
                  </a:cubicBezTo>
                  <a:cubicBezTo>
                    <a:pt x="6610" y="3854"/>
                    <a:pt x="6616" y="3820"/>
                    <a:pt x="6606" y="3728"/>
                  </a:cubicBezTo>
                  <a:cubicBezTo>
                    <a:pt x="6591" y="3602"/>
                    <a:pt x="6561" y="3453"/>
                    <a:pt x="6587" y="3453"/>
                  </a:cubicBezTo>
                  <a:cubicBezTo>
                    <a:pt x="6597" y="3453"/>
                    <a:pt x="6614" y="3474"/>
                    <a:pt x="6643" y="3523"/>
                  </a:cubicBezTo>
                  <a:cubicBezTo>
                    <a:pt x="6658" y="3523"/>
                    <a:pt x="6748" y="3481"/>
                    <a:pt x="6748" y="3459"/>
                  </a:cubicBezTo>
                  <a:lnTo>
                    <a:pt x="6748" y="3459"/>
                  </a:lnTo>
                  <a:cubicBezTo>
                    <a:pt x="6752" y="3482"/>
                    <a:pt x="6749" y="3573"/>
                    <a:pt x="6784" y="3613"/>
                  </a:cubicBezTo>
                  <a:cubicBezTo>
                    <a:pt x="6797" y="3627"/>
                    <a:pt x="6808" y="3632"/>
                    <a:pt x="6818" y="3632"/>
                  </a:cubicBezTo>
                  <a:cubicBezTo>
                    <a:pt x="6836" y="3632"/>
                    <a:pt x="6849" y="3616"/>
                    <a:pt x="6863" y="3613"/>
                  </a:cubicBezTo>
                  <a:cubicBezTo>
                    <a:pt x="6865" y="3612"/>
                    <a:pt x="6867" y="3612"/>
                    <a:pt x="6870" y="3612"/>
                  </a:cubicBezTo>
                  <a:cubicBezTo>
                    <a:pt x="6924" y="3612"/>
                    <a:pt x="7007" y="3706"/>
                    <a:pt x="7059" y="3706"/>
                  </a:cubicBezTo>
                  <a:cubicBezTo>
                    <a:pt x="7068" y="3706"/>
                    <a:pt x="7076" y="3703"/>
                    <a:pt x="7083" y="3696"/>
                  </a:cubicBezTo>
                  <a:cubicBezTo>
                    <a:pt x="7004" y="3607"/>
                    <a:pt x="6884" y="3256"/>
                    <a:pt x="6884" y="3072"/>
                  </a:cubicBezTo>
                  <a:cubicBezTo>
                    <a:pt x="6885" y="3072"/>
                    <a:pt x="6886" y="3072"/>
                    <a:pt x="6887" y="3072"/>
                  </a:cubicBezTo>
                  <a:cubicBezTo>
                    <a:pt x="6938" y="3072"/>
                    <a:pt x="6973" y="3326"/>
                    <a:pt x="6994" y="3413"/>
                  </a:cubicBezTo>
                  <a:cubicBezTo>
                    <a:pt x="7005" y="3464"/>
                    <a:pt x="7019" y="3480"/>
                    <a:pt x="7033" y="3480"/>
                  </a:cubicBezTo>
                  <a:cubicBezTo>
                    <a:pt x="7054" y="3480"/>
                    <a:pt x="7077" y="3442"/>
                    <a:pt x="7096" y="3442"/>
                  </a:cubicBezTo>
                  <a:cubicBezTo>
                    <a:pt x="7099" y="3442"/>
                    <a:pt x="7102" y="3443"/>
                    <a:pt x="7104" y="3445"/>
                  </a:cubicBezTo>
                  <a:cubicBezTo>
                    <a:pt x="7131" y="3458"/>
                    <a:pt x="7209" y="3621"/>
                    <a:pt x="7230" y="3621"/>
                  </a:cubicBezTo>
                  <a:cubicBezTo>
                    <a:pt x="7233" y="3621"/>
                    <a:pt x="7235" y="3617"/>
                    <a:pt x="7235" y="3607"/>
                  </a:cubicBezTo>
                  <a:cubicBezTo>
                    <a:pt x="7230" y="3538"/>
                    <a:pt x="7210" y="3433"/>
                    <a:pt x="7237" y="3433"/>
                  </a:cubicBezTo>
                  <a:cubicBezTo>
                    <a:pt x="7240" y="3433"/>
                    <a:pt x="7245" y="3435"/>
                    <a:pt x="7251" y="3440"/>
                  </a:cubicBezTo>
                  <a:cubicBezTo>
                    <a:pt x="7321" y="3495"/>
                    <a:pt x="7387" y="3618"/>
                    <a:pt x="7448" y="3618"/>
                  </a:cubicBezTo>
                  <a:cubicBezTo>
                    <a:pt x="7450" y="3618"/>
                    <a:pt x="7453" y="3618"/>
                    <a:pt x="7455" y="3618"/>
                  </a:cubicBezTo>
                  <a:cubicBezTo>
                    <a:pt x="7377" y="3481"/>
                    <a:pt x="7644" y="3466"/>
                    <a:pt x="7660" y="3424"/>
                  </a:cubicBezTo>
                  <a:cubicBezTo>
                    <a:pt x="7670" y="3392"/>
                    <a:pt x="7571" y="3177"/>
                    <a:pt x="7581" y="3083"/>
                  </a:cubicBezTo>
                  <a:cubicBezTo>
                    <a:pt x="7582" y="3066"/>
                    <a:pt x="7585" y="3058"/>
                    <a:pt x="7589" y="3058"/>
                  </a:cubicBezTo>
                  <a:cubicBezTo>
                    <a:pt x="7616" y="3058"/>
                    <a:pt x="7699" y="3325"/>
                    <a:pt x="7717" y="3392"/>
                  </a:cubicBezTo>
                  <a:cubicBezTo>
                    <a:pt x="7700" y="3324"/>
                    <a:pt x="7683" y="3204"/>
                    <a:pt x="7703" y="3204"/>
                  </a:cubicBezTo>
                  <a:cubicBezTo>
                    <a:pt x="7707" y="3204"/>
                    <a:pt x="7714" y="3210"/>
                    <a:pt x="7723" y="3225"/>
                  </a:cubicBezTo>
                  <a:cubicBezTo>
                    <a:pt x="7770" y="3298"/>
                    <a:pt x="7796" y="3450"/>
                    <a:pt x="7833" y="3492"/>
                  </a:cubicBezTo>
                  <a:cubicBezTo>
                    <a:pt x="7833" y="3493"/>
                    <a:pt x="7834" y="3493"/>
                    <a:pt x="7835" y="3493"/>
                  </a:cubicBezTo>
                  <a:cubicBezTo>
                    <a:pt x="7849" y="3493"/>
                    <a:pt x="7792" y="3186"/>
                    <a:pt x="7838" y="3186"/>
                  </a:cubicBezTo>
                  <a:cubicBezTo>
                    <a:pt x="7839" y="3186"/>
                    <a:pt x="7841" y="3187"/>
                    <a:pt x="7843" y="3188"/>
                  </a:cubicBezTo>
                  <a:cubicBezTo>
                    <a:pt x="7856" y="3196"/>
                    <a:pt x="7955" y="3387"/>
                    <a:pt x="7975" y="3387"/>
                  </a:cubicBezTo>
                  <a:cubicBezTo>
                    <a:pt x="7980" y="3387"/>
                    <a:pt x="7980" y="3376"/>
                    <a:pt x="7974" y="3350"/>
                  </a:cubicBezTo>
                  <a:cubicBezTo>
                    <a:pt x="7953" y="3272"/>
                    <a:pt x="7901" y="3209"/>
                    <a:pt x="7922" y="3141"/>
                  </a:cubicBezTo>
                  <a:cubicBezTo>
                    <a:pt x="7925" y="3129"/>
                    <a:pt x="7929" y="3121"/>
                    <a:pt x="7936" y="3121"/>
                  </a:cubicBezTo>
                  <a:cubicBezTo>
                    <a:pt x="7942" y="3121"/>
                    <a:pt x="7949" y="3126"/>
                    <a:pt x="7959" y="3141"/>
                  </a:cubicBezTo>
                  <a:cubicBezTo>
                    <a:pt x="8011" y="3219"/>
                    <a:pt x="8037" y="3476"/>
                    <a:pt x="8084" y="3487"/>
                  </a:cubicBezTo>
                  <a:cubicBezTo>
                    <a:pt x="8095" y="3488"/>
                    <a:pt x="8107" y="3490"/>
                    <a:pt x="8118" y="3490"/>
                  </a:cubicBezTo>
                  <a:cubicBezTo>
                    <a:pt x="8142" y="3490"/>
                    <a:pt x="8165" y="3483"/>
                    <a:pt x="8179" y="3455"/>
                  </a:cubicBezTo>
                  <a:cubicBezTo>
                    <a:pt x="8179" y="3419"/>
                    <a:pt x="8179" y="3377"/>
                    <a:pt x="8174" y="3340"/>
                  </a:cubicBezTo>
                  <a:cubicBezTo>
                    <a:pt x="8226" y="3329"/>
                    <a:pt x="8284" y="3335"/>
                    <a:pt x="8326" y="3287"/>
                  </a:cubicBezTo>
                  <a:cubicBezTo>
                    <a:pt x="8373" y="3246"/>
                    <a:pt x="8357" y="3120"/>
                    <a:pt x="8273" y="3052"/>
                  </a:cubicBezTo>
                  <a:cubicBezTo>
                    <a:pt x="8289" y="3048"/>
                    <a:pt x="8304" y="3044"/>
                    <a:pt x="8320" y="3044"/>
                  </a:cubicBezTo>
                  <a:cubicBezTo>
                    <a:pt x="8354" y="3044"/>
                    <a:pt x="8392" y="3063"/>
                    <a:pt x="8441" y="3151"/>
                  </a:cubicBezTo>
                  <a:cubicBezTo>
                    <a:pt x="8484" y="3229"/>
                    <a:pt x="8547" y="3338"/>
                    <a:pt x="8583" y="3338"/>
                  </a:cubicBezTo>
                  <a:cubicBezTo>
                    <a:pt x="8595" y="3338"/>
                    <a:pt x="8605" y="3325"/>
                    <a:pt x="8609" y="3293"/>
                  </a:cubicBezTo>
                  <a:cubicBezTo>
                    <a:pt x="8619" y="3198"/>
                    <a:pt x="8603" y="3135"/>
                    <a:pt x="8645" y="3109"/>
                  </a:cubicBezTo>
                  <a:cubicBezTo>
                    <a:pt x="8651" y="3107"/>
                    <a:pt x="8658" y="3107"/>
                    <a:pt x="8666" y="3107"/>
                  </a:cubicBezTo>
                  <a:cubicBezTo>
                    <a:pt x="8683" y="3107"/>
                    <a:pt x="8701" y="3107"/>
                    <a:pt x="8708" y="3093"/>
                  </a:cubicBezTo>
                  <a:cubicBezTo>
                    <a:pt x="8698" y="3057"/>
                    <a:pt x="8687" y="3020"/>
                    <a:pt x="8687" y="2978"/>
                  </a:cubicBezTo>
                  <a:cubicBezTo>
                    <a:pt x="8708" y="2894"/>
                    <a:pt x="8792" y="2957"/>
                    <a:pt x="8824" y="2894"/>
                  </a:cubicBezTo>
                  <a:cubicBezTo>
                    <a:pt x="8844" y="2853"/>
                    <a:pt x="8856" y="2784"/>
                    <a:pt x="8883" y="2784"/>
                  </a:cubicBezTo>
                  <a:cubicBezTo>
                    <a:pt x="8896" y="2784"/>
                    <a:pt x="8914" y="2802"/>
                    <a:pt x="8939" y="2852"/>
                  </a:cubicBezTo>
                  <a:cubicBezTo>
                    <a:pt x="8959" y="2891"/>
                    <a:pt x="8986" y="2909"/>
                    <a:pt x="9012" y="2909"/>
                  </a:cubicBezTo>
                  <a:cubicBezTo>
                    <a:pt x="9047" y="2909"/>
                    <a:pt x="9078" y="2874"/>
                    <a:pt x="9075" y="2816"/>
                  </a:cubicBezTo>
                  <a:cubicBezTo>
                    <a:pt x="9070" y="2737"/>
                    <a:pt x="9028" y="2669"/>
                    <a:pt x="8960" y="2637"/>
                  </a:cubicBezTo>
                  <a:cubicBezTo>
                    <a:pt x="8971" y="2633"/>
                    <a:pt x="8983" y="2630"/>
                    <a:pt x="8995" y="2630"/>
                  </a:cubicBezTo>
                  <a:cubicBezTo>
                    <a:pt x="9025" y="2630"/>
                    <a:pt x="9055" y="2644"/>
                    <a:pt x="9070" y="2674"/>
                  </a:cubicBezTo>
                  <a:cubicBezTo>
                    <a:pt x="9112" y="2726"/>
                    <a:pt x="9154" y="2816"/>
                    <a:pt x="9196" y="2842"/>
                  </a:cubicBezTo>
                  <a:cubicBezTo>
                    <a:pt x="9202" y="2845"/>
                    <a:pt x="9207" y="2847"/>
                    <a:pt x="9211" y="2847"/>
                  </a:cubicBezTo>
                  <a:cubicBezTo>
                    <a:pt x="9246" y="2847"/>
                    <a:pt x="9244" y="2754"/>
                    <a:pt x="9278" y="2754"/>
                  </a:cubicBezTo>
                  <a:cubicBezTo>
                    <a:pt x="9286" y="2754"/>
                    <a:pt x="9297" y="2760"/>
                    <a:pt x="9311" y="2774"/>
                  </a:cubicBezTo>
                  <a:cubicBezTo>
                    <a:pt x="9334" y="2797"/>
                    <a:pt x="9423" y="2991"/>
                    <a:pt x="9447" y="2991"/>
                  </a:cubicBezTo>
                  <a:cubicBezTo>
                    <a:pt x="9456" y="2991"/>
                    <a:pt x="9456" y="2966"/>
                    <a:pt x="9442" y="2899"/>
                  </a:cubicBezTo>
                  <a:cubicBezTo>
                    <a:pt x="9418" y="2784"/>
                    <a:pt x="9377" y="2601"/>
                    <a:pt x="9409" y="2601"/>
                  </a:cubicBezTo>
                  <a:cubicBezTo>
                    <a:pt x="9417" y="2601"/>
                    <a:pt x="9431" y="2615"/>
                    <a:pt x="9453" y="2648"/>
                  </a:cubicBezTo>
                  <a:cubicBezTo>
                    <a:pt x="9516" y="2742"/>
                    <a:pt x="9537" y="2837"/>
                    <a:pt x="9600" y="2873"/>
                  </a:cubicBezTo>
                  <a:cubicBezTo>
                    <a:pt x="9607" y="2881"/>
                    <a:pt x="9641" y="2893"/>
                    <a:pt x="9672" y="2893"/>
                  </a:cubicBezTo>
                  <a:cubicBezTo>
                    <a:pt x="9706" y="2893"/>
                    <a:pt x="9736" y="2878"/>
                    <a:pt x="9725" y="2826"/>
                  </a:cubicBezTo>
                  <a:cubicBezTo>
                    <a:pt x="9705" y="2761"/>
                    <a:pt x="9599" y="2489"/>
                    <a:pt x="9654" y="2489"/>
                  </a:cubicBezTo>
                  <a:cubicBezTo>
                    <a:pt x="9657" y="2489"/>
                    <a:pt x="9659" y="2489"/>
                    <a:pt x="9663" y="2491"/>
                  </a:cubicBezTo>
                  <a:cubicBezTo>
                    <a:pt x="9715" y="2511"/>
                    <a:pt x="9731" y="2700"/>
                    <a:pt x="9773" y="2795"/>
                  </a:cubicBezTo>
                  <a:lnTo>
                    <a:pt x="9757" y="2522"/>
                  </a:lnTo>
                  <a:cubicBezTo>
                    <a:pt x="9759" y="2478"/>
                    <a:pt x="9764" y="2461"/>
                    <a:pt x="9771" y="2461"/>
                  </a:cubicBezTo>
                  <a:cubicBezTo>
                    <a:pt x="9783" y="2461"/>
                    <a:pt x="9802" y="2508"/>
                    <a:pt x="9825" y="2564"/>
                  </a:cubicBezTo>
                  <a:cubicBezTo>
                    <a:pt x="9873" y="2667"/>
                    <a:pt x="9962" y="2740"/>
                    <a:pt x="10014" y="2740"/>
                  </a:cubicBezTo>
                  <a:cubicBezTo>
                    <a:pt x="10031" y="2740"/>
                    <a:pt x="10044" y="2733"/>
                    <a:pt x="10051" y="2716"/>
                  </a:cubicBezTo>
                  <a:cubicBezTo>
                    <a:pt x="10077" y="2632"/>
                    <a:pt x="9914" y="2218"/>
                    <a:pt x="9935" y="2207"/>
                  </a:cubicBezTo>
                  <a:cubicBezTo>
                    <a:pt x="9936" y="2207"/>
                    <a:pt x="9937" y="2207"/>
                    <a:pt x="9938" y="2207"/>
                  </a:cubicBezTo>
                  <a:cubicBezTo>
                    <a:pt x="9960" y="2207"/>
                    <a:pt x="10005" y="2330"/>
                    <a:pt x="10035" y="2386"/>
                  </a:cubicBezTo>
                  <a:cubicBezTo>
                    <a:pt x="10061" y="2443"/>
                    <a:pt x="10108" y="2485"/>
                    <a:pt x="10166" y="2506"/>
                  </a:cubicBezTo>
                  <a:cubicBezTo>
                    <a:pt x="10212" y="2520"/>
                    <a:pt x="10343" y="2729"/>
                    <a:pt x="10385" y="2729"/>
                  </a:cubicBezTo>
                  <a:cubicBezTo>
                    <a:pt x="10391" y="2729"/>
                    <a:pt x="10395" y="2725"/>
                    <a:pt x="10397" y="2716"/>
                  </a:cubicBezTo>
                  <a:cubicBezTo>
                    <a:pt x="10406" y="2689"/>
                    <a:pt x="10384" y="2506"/>
                    <a:pt x="10401" y="2506"/>
                  </a:cubicBezTo>
                  <a:cubicBezTo>
                    <a:pt x="10403" y="2506"/>
                    <a:pt x="10407" y="2511"/>
                    <a:pt x="10412" y="2522"/>
                  </a:cubicBezTo>
                  <a:cubicBezTo>
                    <a:pt x="10444" y="2585"/>
                    <a:pt x="10465" y="2664"/>
                    <a:pt x="10496" y="2664"/>
                  </a:cubicBezTo>
                  <a:cubicBezTo>
                    <a:pt x="10497" y="2664"/>
                    <a:pt x="10498" y="2664"/>
                    <a:pt x="10499" y="2664"/>
                  </a:cubicBezTo>
                  <a:cubicBezTo>
                    <a:pt x="10573" y="2664"/>
                    <a:pt x="10502" y="2285"/>
                    <a:pt x="10564" y="2244"/>
                  </a:cubicBezTo>
                  <a:cubicBezTo>
                    <a:pt x="10567" y="2243"/>
                    <a:pt x="10569" y="2242"/>
                    <a:pt x="10572" y="2242"/>
                  </a:cubicBezTo>
                  <a:cubicBezTo>
                    <a:pt x="10634" y="2242"/>
                    <a:pt x="10773" y="2611"/>
                    <a:pt x="10825" y="2611"/>
                  </a:cubicBezTo>
                  <a:cubicBezTo>
                    <a:pt x="10825" y="2611"/>
                    <a:pt x="10826" y="2611"/>
                    <a:pt x="10827" y="2611"/>
                  </a:cubicBezTo>
                  <a:cubicBezTo>
                    <a:pt x="10842" y="2606"/>
                    <a:pt x="10758" y="2422"/>
                    <a:pt x="10758" y="2422"/>
                  </a:cubicBezTo>
                  <a:cubicBezTo>
                    <a:pt x="10759" y="2422"/>
                    <a:pt x="10760" y="2422"/>
                    <a:pt x="10761" y="2422"/>
                  </a:cubicBezTo>
                  <a:cubicBezTo>
                    <a:pt x="10800" y="2422"/>
                    <a:pt x="10855" y="2593"/>
                    <a:pt x="10888" y="2593"/>
                  </a:cubicBezTo>
                  <a:cubicBezTo>
                    <a:pt x="10890" y="2593"/>
                    <a:pt x="10892" y="2592"/>
                    <a:pt x="10895" y="2590"/>
                  </a:cubicBezTo>
                  <a:cubicBezTo>
                    <a:pt x="10942" y="2559"/>
                    <a:pt x="10958" y="2480"/>
                    <a:pt x="11010" y="2470"/>
                  </a:cubicBezTo>
                  <a:lnTo>
                    <a:pt x="11010" y="2470"/>
                  </a:lnTo>
                  <a:cubicBezTo>
                    <a:pt x="11008" y="2470"/>
                    <a:pt x="11006" y="2470"/>
                    <a:pt x="11005" y="2470"/>
                  </a:cubicBezTo>
                  <a:cubicBezTo>
                    <a:pt x="10994" y="2470"/>
                    <a:pt x="11041" y="2447"/>
                    <a:pt x="11041" y="2386"/>
                  </a:cubicBezTo>
                  <a:cubicBezTo>
                    <a:pt x="11041" y="2343"/>
                    <a:pt x="11049" y="2329"/>
                    <a:pt x="11060" y="2329"/>
                  </a:cubicBezTo>
                  <a:cubicBezTo>
                    <a:pt x="11073" y="2329"/>
                    <a:pt x="11090" y="2346"/>
                    <a:pt x="11110" y="2359"/>
                  </a:cubicBezTo>
                  <a:cubicBezTo>
                    <a:pt x="11132" y="2382"/>
                    <a:pt x="11156" y="2393"/>
                    <a:pt x="11178" y="2393"/>
                  </a:cubicBezTo>
                  <a:cubicBezTo>
                    <a:pt x="11216" y="2393"/>
                    <a:pt x="11250" y="2360"/>
                    <a:pt x="11267" y="2307"/>
                  </a:cubicBezTo>
                  <a:cubicBezTo>
                    <a:pt x="11280" y="2281"/>
                    <a:pt x="11271" y="2078"/>
                    <a:pt x="11289" y="2078"/>
                  </a:cubicBezTo>
                  <a:cubicBezTo>
                    <a:pt x="11293" y="2078"/>
                    <a:pt x="11297" y="2087"/>
                    <a:pt x="11304" y="2108"/>
                  </a:cubicBezTo>
                  <a:cubicBezTo>
                    <a:pt x="11351" y="2270"/>
                    <a:pt x="11397" y="2439"/>
                    <a:pt x="11423" y="2439"/>
                  </a:cubicBezTo>
                  <a:cubicBezTo>
                    <a:pt x="11434" y="2439"/>
                    <a:pt x="11442" y="2408"/>
                    <a:pt x="11445" y="2333"/>
                  </a:cubicBezTo>
                  <a:cubicBezTo>
                    <a:pt x="11448" y="2285"/>
                    <a:pt x="11447" y="2218"/>
                    <a:pt x="11447" y="2153"/>
                  </a:cubicBezTo>
                  <a:lnTo>
                    <a:pt x="11447" y="2153"/>
                  </a:lnTo>
                  <a:cubicBezTo>
                    <a:pt x="11455" y="2193"/>
                    <a:pt x="11464" y="2231"/>
                    <a:pt x="11471" y="2255"/>
                  </a:cubicBezTo>
                  <a:cubicBezTo>
                    <a:pt x="11498" y="2249"/>
                    <a:pt x="11540" y="2249"/>
                    <a:pt x="11503" y="2113"/>
                  </a:cubicBezTo>
                  <a:lnTo>
                    <a:pt x="11452" y="2016"/>
                  </a:lnTo>
                  <a:lnTo>
                    <a:pt x="11452" y="2016"/>
                  </a:lnTo>
                  <a:cubicBezTo>
                    <a:pt x="11457" y="1975"/>
                    <a:pt x="11466" y="1947"/>
                    <a:pt x="11483" y="1947"/>
                  </a:cubicBezTo>
                  <a:cubicBezTo>
                    <a:pt x="11495" y="1947"/>
                    <a:pt x="11512" y="1962"/>
                    <a:pt x="11534" y="1998"/>
                  </a:cubicBezTo>
                  <a:cubicBezTo>
                    <a:pt x="11603" y="2097"/>
                    <a:pt x="11676" y="2265"/>
                    <a:pt x="11734" y="2302"/>
                  </a:cubicBezTo>
                  <a:cubicBezTo>
                    <a:pt x="11740" y="2305"/>
                    <a:pt x="11745" y="2307"/>
                    <a:pt x="11750" y="2307"/>
                  </a:cubicBezTo>
                  <a:cubicBezTo>
                    <a:pt x="11785" y="2307"/>
                    <a:pt x="11764" y="2207"/>
                    <a:pt x="11796" y="2202"/>
                  </a:cubicBezTo>
                  <a:cubicBezTo>
                    <a:pt x="11797" y="2202"/>
                    <a:pt x="11798" y="2202"/>
                    <a:pt x="11798" y="2202"/>
                  </a:cubicBezTo>
                  <a:cubicBezTo>
                    <a:pt x="11835" y="2202"/>
                    <a:pt x="11905" y="2375"/>
                    <a:pt x="11942" y="2375"/>
                  </a:cubicBezTo>
                  <a:cubicBezTo>
                    <a:pt x="11942" y="2375"/>
                    <a:pt x="11943" y="2375"/>
                    <a:pt x="11943" y="2375"/>
                  </a:cubicBezTo>
                  <a:cubicBezTo>
                    <a:pt x="11943" y="2375"/>
                    <a:pt x="11922" y="2244"/>
                    <a:pt x="11928" y="2218"/>
                  </a:cubicBezTo>
                  <a:cubicBezTo>
                    <a:pt x="11929" y="2180"/>
                    <a:pt x="11935" y="2165"/>
                    <a:pt x="11945" y="2165"/>
                  </a:cubicBezTo>
                  <a:cubicBezTo>
                    <a:pt x="11988" y="2165"/>
                    <a:pt x="12095" y="2433"/>
                    <a:pt x="12130" y="2433"/>
                  </a:cubicBezTo>
                  <a:cubicBezTo>
                    <a:pt x="12131" y="2433"/>
                    <a:pt x="12132" y="2433"/>
                    <a:pt x="12132" y="2433"/>
                  </a:cubicBezTo>
                  <a:lnTo>
                    <a:pt x="12132" y="2433"/>
                  </a:lnTo>
                  <a:cubicBezTo>
                    <a:pt x="12132" y="2433"/>
                    <a:pt x="12132" y="2433"/>
                    <a:pt x="12132" y="2433"/>
                  </a:cubicBezTo>
                  <a:cubicBezTo>
                    <a:pt x="12113" y="2433"/>
                    <a:pt x="11998" y="2041"/>
                    <a:pt x="12046" y="2041"/>
                  </a:cubicBezTo>
                  <a:cubicBezTo>
                    <a:pt x="12056" y="2041"/>
                    <a:pt x="12071" y="2056"/>
                    <a:pt x="12095" y="2092"/>
                  </a:cubicBezTo>
                  <a:cubicBezTo>
                    <a:pt x="12160" y="2191"/>
                    <a:pt x="12164" y="2216"/>
                    <a:pt x="12201" y="2216"/>
                  </a:cubicBezTo>
                  <a:cubicBezTo>
                    <a:pt x="12210" y="2216"/>
                    <a:pt x="12219" y="2215"/>
                    <a:pt x="12232" y="2213"/>
                  </a:cubicBezTo>
                  <a:cubicBezTo>
                    <a:pt x="12273" y="2254"/>
                    <a:pt x="12284" y="2280"/>
                    <a:pt x="12319" y="2411"/>
                  </a:cubicBezTo>
                  <a:lnTo>
                    <a:pt x="12319" y="2411"/>
                  </a:lnTo>
                  <a:cubicBezTo>
                    <a:pt x="12229" y="2074"/>
                    <a:pt x="12467" y="2305"/>
                    <a:pt x="12384" y="1987"/>
                  </a:cubicBezTo>
                  <a:lnTo>
                    <a:pt x="12384" y="1987"/>
                  </a:lnTo>
                  <a:cubicBezTo>
                    <a:pt x="12413" y="2094"/>
                    <a:pt x="12459" y="2123"/>
                    <a:pt x="12499" y="2123"/>
                  </a:cubicBezTo>
                  <a:cubicBezTo>
                    <a:pt x="12532" y="2123"/>
                    <a:pt x="12561" y="2104"/>
                    <a:pt x="12572" y="2092"/>
                  </a:cubicBezTo>
                  <a:cubicBezTo>
                    <a:pt x="12609" y="2071"/>
                    <a:pt x="12630" y="2034"/>
                    <a:pt x="12635" y="1992"/>
                  </a:cubicBezTo>
                  <a:cubicBezTo>
                    <a:pt x="12625" y="1930"/>
                    <a:pt x="12620" y="1861"/>
                    <a:pt x="12620" y="1798"/>
                  </a:cubicBezTo>
                  <a:lnTo>
                    <a:pt x="12620" y="1798"/>
                  </a:lnTo>
                  <a:cubicBezTo>
                    <a:pt x="12667" y="1945"/>
                    <a:pt x="12704" y="2087"/>
                    <a:pt x="12735" y="2239"/>
                  </a:cubicBezTo>
                  <a:cubicBezTo>
                    <a:pt x="12751" y="2139"/>
                    <a:pt x="12745" y="2034"/>
                    <a:pt x="12725" y="1940"/>
                  </a:cubicBezTo>
                  <a:cubicBezTo>
                    <a:pt x="12693" y="1783"/>
                    <a:pt x="12651" y="1589"/>
                    <a:pt x="12704" y="1578"/>
                  </a:cubicBezTo>
                  <a:lnTo>
                    <a:pt x="12704" y="1578"/>
                  </a:lnTo>
                  <a:cubicBezTo>
                    <a:pt x="12725" y="1657"/>
                    <a:pt x="12787" y="1971"/>
                    <a:pt x="12814" y="2008"/>
                  </a:cubicBezTo>
                  <a:cubicBezTo>
                    <a:pt x="12820" y="2017"/>
                    <a:pt x="12826" y="2021"/>
                    <a:pt x="12830" y="2021"/>
                  </a:cubicBezTo>
                  <a:cubicBezTo>
                    <a:pt x="12857" y="2021"/>
                    <a:pt x="12844" y="1873"/>
                    <a:pt x="12840" y="1814"/>
                  </a:cubicBezTo>
                  <a:cubicBezTo>
                    <a:pt x="12847" y="1813"/>
                    <a:pt x="12854" y="1812"/>
                    <a:pt x="12861" y="1812"/>
                  </a:cubicBezTo>
                  <a:cubicBezTo>
                    <a:pt x="12880" y="1812"/>
                    <a:pt x="12902" y="1820"/>
                    <a:pt x="12929" y="1851"/>
                  </a:cubicBezTo>
                  <a:cubicBezTo>
                    <a:pt x="12955" y="1882"/>
                    <a:pt x="13011" y="2008"/>
                    <a:pt x="13033" y="2008"/>
                  </a:cubicBezTo>
                  <a:cubicBezTo>
                    <a:pt x="13033" y="2008"/>
                    <a:pt x="13033" y="2008"/>
                    <a:pt x="13034" y="2008"/>
                  </a:cubicBezTo>
                  <a:cubicBezTo>
                    <a:pt x="13069" y="2003"/>
                    <a:pt x="12997" y="1719"/>
                    <a:pt x="13021" y="1719"/>
                  </a:cubicBezTo>
                  <a:cubicBezTo>
                    <a:pt x="13021" y="1719"/>
                    <a:pt x="13022" y="1719"/>
                    <a:pt x="13023" y="1720"/>
                  </a:cubicBezTo>
                  <a:lnTo>
                    <a:pt x="13092" y="1846"/>
                  </a:lnTo>
                  <a:cubicBezTo>
                    <a:pt x="13107" y="1867"/>
                    <a:pt x="13133" y="1877"/>
                    <a:pt x="13160" y="1877"/>
                  </a:cubicBezTo>
                  <a:cubicBezTo>
                    <a:pt x="13212" y="1877"/>
                    <a:pt x="13223" y="1783"/>
                    <a:pt x="13265" y="1762"/>
                  </a:cubicBezTo>
                  <a:cubicBezTo>
                    <a:pt x="13268" y="1760"/>
                    <a:pt x="13272" y="1759"/>
                    <a:pt x="13276" y="1759"/>
                  </a:cubicBezTo>
                  <a:cubicBezTo>
                    <a:pt x="13310" y="1759"/>
                    <a:pt x="13343" y="1839"/>
                    <a:pt x="13362" y="1839"/>
                  </a:cubicBezTo>
                  <a:cubicBezTo>
                    <a:pt x="13367" y="1839"/>
                    <a:pt x="13372" y="1834"/>
                    <a:pt x="13375" y="1819"/>
                  </a:cubicBezTo>
                  <a:cubicBezTo>
                    <a:pt x="13382" y="1772"/>
                    <a:pt x="13382" y="1725"/>
                    <a:pt x="13374" y="1679"/>
                  </a:cubicBezTo>
                  <a:lnTo>
                    <a:pt x="13374" y="1679"/>
                  </a:lnTo>
                  <a:cubicBezTo>
                    <a:pt x="13418" y="1855"/>
                    <a:pt x="13445" y="1942"/>
                    <a:pt x="13502" y="1942"/>
                  </a:cubicBezTo>
                  <a:cubicBezTo>
                    <a:pt x="13507" y="1942"/>
                    <a:pt x="13511" y="1941"/>
                    <a:pt x="13516" y="1940"/>
                  </a:cubicBezTo>
                  <a:lnTo>
                    <a:pt x="13480" y="1814"/>
                  </a:lnTo>
                  <a:cubicBezTo>
                    <a:pt x="13483" y="1813"/>
                    <a:pt x="13488" y="1813"/>
                    <a:pt x="13493" y="1813"/>
                  </a:cubicBezTo>
                  <a:cubicBezTo>
                    <a:pt x="13516" y="1813"/>
                    <a:pt x="13553" y="1820"/>
                    <a:pt x="13588" y="1820"/>
                  </a:cubicBezTo>
                  <a:cubicBezTo>
                    <a:pt x="13641" y="1820"/>
                    <a:pt x="13690" y="1805"/>
                    <a:pt x="13684" y="1730"/>
                  </a:cubicBezTo>
                  <a:cubicBezTo>
                    <a:pt x="13684" y="1720"/>
                    <a:pt x="13587" y="1462"/>
                    <a:pt x="13617" y="1462"/>
                  </a:cubicBezTo>
                  <a:cubicBezTo>
                    <a:pt x="13618" y="1462"/>
                    <a:pt x="13620" y="1462"/>
                    <a:pt x="13621" y="1463"/>
                  </a:cubicBezTo>
                  <a:cubicBezTo>
                    <a:pt x="13663" y="1484"/>
                    <a:pt x="13731" y="1620"/>
                    <a:pt x="13773" y="1657"/>
                  </a:cubicBezTo>
                  <a:cubicBezTo>
                    <a:pt x="13845" y="1722"/>
                    <a:pt x="13920" y="1760"/>
                    <a:pt x="13984" y="1760"/>
                  </a:cubicBezTo>
                  <a:cubicBezTo>
                    <a:pt x="14012" y="1760"/>
                    <a:pt x="14039" y="1752"/>
                    <a:pt x="14061" y="1736"/>
                  </a:cubicBezTo>
                  <a:cubicBezTo>
                    <a:pt x="14103" y="1704"/>
                    <a:pt x="14093" y="1568"/>
                    <a:pt x="14135" y="1547"/>
                  </a:cubicBezTo>
                  <a:cubicBezTo>
                    <a:pt x="14203" y="1515"/>
                    <a:pt x="14172" y="1426"/>
                    <a:pt x="14145" y="1216"/>
                  </a:cubicBezTo>
                  <a:lnTo>
                    <a:pt x="14145" y="1216"/>
                  </a:lnTo>
                  <a:cubicBezTo>
                    <a:pt x="14154" y="1274"/>
                    <a:pt x="14296" y="1545"/>
                    <a:pt x="14335" y="1545"/>
                  </a:cubicBezTo>
                  <a:cubicBezTo>
                    <a:pt x="14345" y="1545"/>
                    <a:pt x="14348" y="1526"/>
                    <a:pt x="14339" y="1479"/>
                  </a:cubicBezTo>
                  <a:cubicBezTo>
                    <a:pt x="14313" y="1337"/>
                    <a:pt x="14124" y="1112"/>
                    <a:pt x="14098" y="960"/>
                  </a:cubicBezTo>
                  <a:lnTo>
                    <a:pt x="14098" y="960"/>
                  </a:lnTo>
                  <a:lnTo>
                    <a:pt x="14271" y="1211"/>
                  </a:lnTo>
                  <a:cubicBezTo>
                    <a:pt x="14366" y="1363"/>
                    <a:pt x="14434" y="1521"/>
                    <a:pt x="14486" y="1688"/>
                  </a:cubicBezTo>
                  <a:cubicBezTo>
                    <a:pt x="14402" y="1374"/>
                    <a:pt x="14533" y="1500"/>
                    <a:pt x="14533" y="1321"/>
                  </a:cubicBezTo>
                  <a:cubicBezTo>
                    <a:pt x="14540" y="1320"/>
                    <a:pt x="14545" y="1320"/>
                    <a:pt x="14551" y="1320"/>
                  </a:cubicBezTo>
                  <a:cubicBezTo>
                    <a:pt x="14598" y="1320"/>
                    <a:pt x="14606" y="1366"/>
                    <a:pt x="14643" y="1531"/>
                  </a:cubicBezTo>
                  <a:cubicBezTo>
                    <a:pt x="14680" y="1694"/>
                    <a:pt x="14717" y="1620"/>
                    <a:pt x="14748" y="1736"/>
                  </a:cubicBezTo>
                  <a:lnTo>
                    <a:pt x="14602" y="1174"/>
                  </a:lnTo>
                  <a:cubicBezTo>
                    <a:pt x="14602" y="1174"/>
                    <a:pt x="14603" y="1174"/>
                    <a:pt x="14604" y="1174"/>
                  </a:cubicBezTo>
                  <a:cubicBezTo>
                    <a:pt x="14661" y="1174"/>
                    <a:pt x="14791" y="1589"/>
                    <a:pt x="14795" y="1589"/>
                  </a:cubicBezTo>
                  <a:cubicBezTo>
                    <a:pt x="14795" y="1589"/>
                    <a:pt x="14796" y="1589"/>
                    <a:pt x="14796" y="1589"/>
                  </a:cubicBezTo>
                  <a:cubicBezTo>
                    <a:pt x="14808" y="1517"/>
                    <a:pt x="14794" y="1294"/>
                    <a:pt x="14837" y="1294"/>
                  </a:cubicBezTo>
                  <a:cubicBezTo>
                    <a:pt x="14848" y="1294"/>
                    <a:pt x="14861" y="1307"/>
                    <a:pt x="14879" y="1337"/>
                  </a:cubicBezTo>
                  <a:cubicBezTo>
                    <a:pt x="14919" y="1410"/>
                    <a:pt x="15020" y="1523"/>
                    <a:pt x="15078" y="1523"/>
                  </a:cubicBezTo>
                  <a:cubicBezTo>
                    <a:pt x="15112" y="1523"/>
                    <a:pt x="15131" y="1485"/>
                    <a:pt x="15115" y="1379"/>
                  </a:cubicBezTo>
                  <a:cubicBezTo>
                    <a:pt x="15094" y="1248"/>
                    <a:pt x="15220" y="1379"/>
                    <a:pt x="15215" y="1237"/>
                  </a:cubicBezTo>
                  <a:cubicBezTo>
                    <a:pt x="15214" y="1177"/>
                    <a:pt x="15219" y="1153"/>
                    <a:pt x="15228" y="1153"/>
                  </a:cubicBezTo>
                  <a:cubicBezTo>
                    <a:pt x="15260" y="1153"/>
                    <a:pt x="15336" y="1411"/>
                    <a:pt x="15372" y="1431"/>
                  </a:cubicBezTo>
                  <a:cubicBezTo>
                    <a:pt x="15374" y="1436"/>
                    <a:pt x="15375" y="1437"/>
                    <a:pt x="15375" y="1437"/>
                  </a:cubicBezTo>
                  <a:cubicBezTo>
                    <a:pt x="15381" y="1437"/>
                    <a:pt x="15355" y="1289"/>
                    <a:pt x="15371" y="1289"/>
                  </a:cubicBezTo>
                  <a:cubicBezTo>
                    <a:pt x="15371" y="1289"/>
                    <a:pt x="15372" y="1290"/>
                    <a:pt x="15372" y="1290"/>
                  </a:cubicBezTo>
                  <a:cubicBezTo>
                    <a:pt x="15393" y="1295"/>
                    <a:pt x="15393" y="1374"/>
                    <a:pt x="15409" y="1489"/>
                  </a:cubicBezTo>
                  <a:cubicBezTo>
                    <a:pt x="15416" y="1534"/>
                    <a:pt x="15419" y="1549"/>
                    <a:pt x="15421" y="1549"/>
                  </a:cubicBezTo>
                  <a:cubicBezTo>
                    <a:pt x="15424" y="1549"/>
                    <a:pt x="15419" y="1484"/>
                    <a:pt x="15419" y="1473"/>
                  </a:cubicBezTo>
                  <a:cubicBezTo>
                    <a:pt x="15419" y="1437"/>
                    <a:pt x="15420" y="1425"/>
                    <a:pt x="15421" y="1425"/>
                  </a:cubicBezTo>
                  <a:cubicBezTo>
                    <a:pt x="15423" y="1425"/>
                    <a:pt x="15427" y="1457"/>
                    <a:pt x="15430" y="1473"/>
                  </a:cubicBezTo>
                  <a:cubicBezTo>
                    <a:pt x="15430" y="1477"/>
                    <a:pt x="15430" y="1478"/>
                    <a:pt x="15431" y="1478"/>
                  </a:cubicBezTo>
                  <a:cubicBezTo>
                    <a:pt x="15433" y="1478"/>
                    <a:pt x="15426" y="1067"/>
                    <a:pt x="15434" y="1067"/>
                  </a:cubicBezTo>
                  <a:cubicBezTo>
                    <a:pt x="15436" y="1067"/>
                    <a:pt x="15440" y="1107"/>
                    <a:pt x="15446" y="1211"/>
                  </a:cubicBezTo>
                  <a:cubicBezTo>
                    <a:pt x="15451" y="1339"/>
                    <a:pt x="15451" y="1399"/>
                    <a:pt x="15456" y="1399"/>
                  </a:cubicBezTo>
                  <a:cubicBezTo>
                    <a:pt x="15461" y="1399"/>
                    <a:pt x="15470" y="1347"/>
                    <a:pt x="15493" y="1248"/>
                  </a:cubicBezTo>
                  <a:cubicBezTo>
                    <a:pt x="15519" y="1136"/>
                    <a:pt x="15544" y="1061"/>
                    <a:pt x="15552" y="1061"/>
                  </a:cubicBezTo>
                  <a:lnTo>
                    <a:pt x="15552" y="1061"/>
                  </a:lnTo>
                  <a:cubicBezTo>
                    <a:pt x="15561" y="1061"/>
                    <a:pt x="15553" y="1137"/>
                    <a:pt x="15514" y="1327"/>
                  </a:cubicBezTo>
                  <a:cubicBezTo>
                    <a:pt x="15501" y="1371"/>
                    <a:pt x="15498" y="1388"/>
                    <a:pt x="15501" y="1388"/>
                  </a:cubicBezTo>
                  <a:cubicBezTo>
                    <a:pt x="15508" y="1388"/>
                    <a:pt x="15562" y="1255"/>
                    <a:pt x="15568" y="1255"/>
                  </a:cubicBezTo>
                  <a:lnTo>
                    <a:pt x="15568" y="1255"/>
                  </a:lnTo>
                  <a:cubicBezTo>
                    <a:pt x="15570" y="1255"/>
                    <a:pt x="15568" y="1265"/>
                    <a:pt x="15561" y="1293"/>
                  </a:cubicBezTo>
                  <a:lnTo>
                    <a:pt x="15561" y="1293"/>
                  </a:lnTo>
                  <a:cubicBezTo>
                    <a:pt x="15608" y="1151"/>
                    <a:pt x="15744" y="905"/>
                    <a:pt x="15756" y="905"/>
                  </a:cubicBezTo>
                  <a:lnTo>
                    <a:pt x="15756" y="905"/>
                  </a:lnTo>
                  <a:cubicBezTo>
                    <a:pt x="15762" y="905"/>
                    <a:pt x="15740" y="961"/>
                    <a:pt x="15666" y="1112"/>
                  </a:cubicBezTo>
                  <a:cubicBezTo>
                    <a:pt x="15589" y="1286"/>
                    <a:pt x="15567" y="1343"/>
                    <a:pt x="15572" y="1343"/>
                  </a:cubicBezTo>
                  <a:cubicBezTo>
                    <a:pt x="15579" y="1343"/>
                    <a:pt x="15661" y="1185"/>
                    <a:pt x="15687" y="1159"/>
                  </a:cubicBezTo>
                  <a:cubicBezTo>
                    <a:pt x="15696" y="1150"/>
                    <a:pt x="15706" y="1141"/>
                    <a:pt x="15712" y="1141"/>
                  </a:cubicBezTo>
                  <a:cubicBezTo>
                    <a:pt x="15719" y="1141"/>
                    <a:pt x="15718" y="1154"/>
                    <a:pt x="15697" y="1195"/>
                  </a:cubicBezTo>
                  <a:lnTo>
                    <a:pt x="15624" y="1327"/>
                  </a:lnTo>
                  <a:cubicBezTo>
                    <a:pt x="15624" y="1328"/>
                    <a:pt x="15624" y="1328"/>
                    <a:pt x="15625" y="1328"/>
                  </a:cubicBezTo>
                  <a:cubicBezTo>
                    <a:pt x="15636" y="1328"/>
                    <a:pt x="15714" y="1236"/>
                    <a:pt x="15860" y="1028"/>
                  </a:cubicBezTo>
                  <a:lnTo>
                    <a:pt x="15860" y="1028"/>
                  </a:lnTo>
                  <a:lnTo>
                    <a:pt x="15595" y="1422"/>
                  </a:lnTo>
                  <a:lnTo>
                    <a:pt x="15595" y="1422"/>
                  </a:lnTo>
                  <a:cubicBezTo>
                    <a:pt x="15615" y="1396"/>
                    <a:pt x="15722" y="1262"/>
                    <a:pt x="15726" y="1262"/>
                  </a:cubicBezTo>
                  <a:lnTo>
                    <a:pt x="15726" y="1262"/>
                  </a:lnTo>
                  <a:cubicBezTo>
                    <a:pt x="15727" y="1262"/>
                    <a:pt x="15714" y="1281"/>
                    <a:pt x="15676" y="1332"/>
                  </a:cubicBezTo>
                  <a:lnTo>
                    <a:pt x="15792" y="1190"/>
                  </a:lnTo>
                  <a:cubicBezTo>
                    <a:pt x="15825" y="1149"/>
                    <a:pt x="15837" y="1135"/>
                    <a:pt x="15838" y="1135"/>
                  </a:cubicBezTo>
                  <a:lnTo>
                    <a:pt x="15838" y="1135"/>
                  </a:lnTo>
                  <a:cubicBezTo>
                    <a:pt x="15840" y="1135"/>
                    <a:pt x="15812" y="1174"/>
                    <a:pt x="15802" y="1190"/>
                  </a:cubicBezTo>
                  <a:cubicBezTo>
                    <a:pt x="15759" y="1254"/>
                    <a:pt x="15696" y="1333"/>
                    <a:pt x="15700" y="1333"/>
                  </a:cubicBezTo>
                  <a:cubicBezTo>
                    <a:pt x="15704" y="1333"/>
                    <a:pt x="15781" y="1246"/>
                    <a:pt x="16028" y="965"/>
                  </a:cubicBezTo>
                  <a:lnTo>
                    <a:pt x="16028" y="965"/>
                  </a:lnTo>
                  <a:cubicBezTo>
                    <a:pt x="15954" y="1052"/>
                    <a:pt x="15689" y="1354"/>
                    <a:pt x="15696" y="1354"/>
                  </a:cubicBezTo>
                  <a:cubicBezTo>
                    <a:pt x="15697" y="1354"/>
                    <a:pt x="15710" y="1341"/>
                    <a:pt x="15739" y="1311"/>
                  </a:cubicBezTo>
                  <a:cubicBezTo>
                    <a:pt x="15858" y="1184"/>
                    <a:pt x="15910" y="1126"/>
                    <a:pt x="15921" y="1126"/>
                  </a:cubicBezTo>
                  <a:cubicBezTo>
                    <a:pt x="15923" y="1126"/>
                    <a:pt x="15924" y="1128"/>
                    <a:pt x="15923" y="1133"/>
                  </a:cubicBezTo>
                  <a:lnTo>
                    <a:pt x="15571" y="1505"/>
                  </a:lnTo>
                  <a:cubicBezTo>
                    <a:pt x="15566" y="1510"/>
                    <a:pt x="15564" y="1512"/>
                    <a:pt x="15565" y="1512"/>
                  </a:cubicBezTo>
                  <a:cubicBezTo>
                    <a:pt x="15567" y="1512"/>
                    <a:pt x="15592" y="1491"/>
                    <a:pt x="15624" y="1463"/>
                  </a:cubicBezTo>
                  <a:lnTo>
                    <a:pt x="16059" y="1070"/>
                  </a:lnTo>
                  <a:lnTo>
                    <a:pt x="16059" y="1070"/>
                  </a:lnTo>
                  <a:cubicBezTo>
                    <a:pt x="16054" y="1106"/>
                    <a:pt x="15996" y="1154"/>
                    <a:pt x="15802" y="1327"/>
                  </a:cubicBezTo>
                  <a:lnTo>
                    <a:pt x="16143" y="1049"/>
                  </a:lnTo>
                  <a:lnTo>
                    <a:pt x="15435" y="1646"/>
                  </a:lnTo>
                  <a:lnTo>
                    <a:pt x="15435" y="1646"/>
                  </a:lnTo>
                  <a:lnTo>
                    <a:pt x="15860" y="1321"/>
                  </a:lnTo>
                  <a:cubicBezTo>
                    <a:pt x="15961" y="1252"/>
                    <a:pt x="16006" y="1228"/>
                    <a:pt x="16018" y="1228"/>
                  </a:cubicBezTo>
                  <a:cubicBezTo>
                    <a:pt x="16040" y="1228"/>
                    <a:pt x="15974" y="1295"/>
                    <a:pt x="15928" y="1337"/>
                  </a:cubicBezTo>
                  <a:cubicBezTo>
                    <a:pt x="15900" y="1365"/>
                    <a:pt x="15823" y="1423"/>
                    <a:pt x="15846" y="1423"/>
                  </a:cubicBezTo>
                  <a:cubicBezTo>
                    <a:pt x="15858" y="1423"/>
                    <a:pt x="15895" y="1409"/>
                    <a:pt x="15975" y="1368"/>
                  </a:cubicBezTo>
                  <a:lnTo>
                    <a:pt x="16589" y="1049"/>
                  </a:lnTo>
                  <a:lnTo>
                    <a:pt x="16589" y="1049"/>
                  </a:lnTo>
                  <a:cubicBezTo>
                    <a:pt x="16578" y="1101"/>
                    <a:pt x="16211" y="1264"/>
                    <a:pt x="16080" y="1327"/>
                  </a:cubicBezTo>
                  <a:cubicBezTo>
                    <a:pt x="16112" y="1312"/>
                    <a:pt x="16128" y="1306"/>
                    <a:pt x="16133" y="1306"/>
                  </a:cubicBezTo>
                  <a:cubicBezTo>
                    <a:pt x="16154" y="1306"/>
                    <a:pt x="15946" y="1425"/>
                    <a:pt x="15839" y="1468"/>
                  </a:cubicBezTo>
                  <a:lnTo>
                    <a:pt x="15545" y="1599"/>
                  </a:lnTo>
                  <a:lnTo>
                    <a:pt x="16185" y="1337"/>
                  </a:lnTo>
                  <a:lnTo>
                    <a:pt x="16185" y="1337"/>
                  </a:lnTo>
                  <a:cubicBezTo>
                    <a:pt x="15839" y="1489"/>
                    <a:pt x="15818" y="1547"/>
                    <a:pt x="15813" y="1562"/>
                  </a:cubicBezTo>
                  <a:cubicBezTo>
                    <a:pt x="15813" y="1562"/>
                    <a:pt x="15991" y="1505"/>
                    <a:pt x="16096" y="1484"/>
                  </a:cubicBezTo>
                  <a:lnTo>
                    <a:pt x="16096" y="1484"/>
                  </a:lnTo>
                  <a:cubicBezTo>
                    <a:pt x="16063" y="1536"/>
                    <a:pt x="15624" y="1613"/>
                    <a:pt x="15736" y="1613"/>
                  </a:cubicBezTo>
                  <a:cubicBezTo>
                    <a:pt x="15749" y="1613"/>
                    <a:pt x="15769" y="1612"/>
                    <a:pt x="15797" y="1610"/>
                  </a:cubicBezTo>
                  <a:cubicBezTo>
                    <a:pt x="15810" y="1607"/>
                    <a:pt x="15841" y="1605"/>
                    <a:pt x="15875" y="1605"/>
                  </a:cubicBezTo>
                  <a:cubicBezTo>
                    <a:pt x="15963" y="1605"/>
                    <a:pt x="16071" y="1614"/>
                    <a:pt x="15939" y="1625"/>
                  </a:cubicBezTo>
                  <a:cubicBezTo>
                    <a:pt x="15860" y="1625"/>
                    <a:pt x="15571" y="1636"/>
                    <a:pt x="15592" y="1641"/>
                  </a:cubicBezTo>
                  <a:cubicBezTo>
                    <a:pt x="15619" y="1652"/>
                    <a:pt x="15781" y="1657"/>
                    <a:pt x="15718" y="1673"/>
                  </a:cubicBezTo>
                  <a:lnTo>
                    <a:pt x="15571" y="1678"/>
                  </a:lnTo>
                  <a:cubicBezTo>
                    <a:pt x="15571" y="1678"/>
                    <a:pt x="15750" y="1774"/>
                    <a:pt x="15834" y="1774"/>
                  </a:cubicBezTo>
                  <a:cubicBezTo>
                    <a:pt x="15855" y="1774"/>
                    <a:pt x="15869" y="1768"/>
                    <a:pt x="15875" y="1754"/>
                  </a:cubicBezTo>
                  <a:lnTo>
                    <a:pt x="15875" y="1754"/>
                  </a:lnTo>
                  <a:cubicBezTo>
                    <a:pt x="15865" y="1785"/>
                    <a:pt x="15869" y="1820"/>
                    <a:pt x="15834" y="1846"/>
                  </a:cubicBezTo>
                  <a:cubicBezTo>
                    <a:pt x="15806" y="1860"/>
                    <a:pt x="15752" y="1860"/>
                    <a:pt x="15699" y="1860"/>
                  </a:cubicBezTo>
                  <a:cubicBezTo>
                    <a:pt x="15673" y="1860"/>
                    <a:pt x="15647" y="1860"/>
                    <a:pt x="15624" y="1861"/>
                  </a:cubicBezTo>
                  <a:cubicBezTo>
                    <a:pt x="15577" y="1867"/>
                    <a:pt x="15613" y="1893"/>
                    <a:pt x="15634" y="1914"/>
                  </a:cubicBezTo>
                  <a:cubicBezTo>
                    <a:pt x="15692" y="1966"/>
                    <a:pt x="15786" y="1982"/>
                    <a:pt x="15928" y="2019"/>
                  </a:cubicBezTo>
                  <a:cubicBezTo>
                    <a:pt x="15883" y="1995"/>
                    <a:pt x="15880" y="1983"/>
                    <a:pt x="15898" y="1983"/>
                  </a:cubicBezTo>
                  <a:cubicBezTo>
                    <a:pt x="15916" y="1983"/>
                    <a:pt x="15957" y="1995"/>
                    <a:pt x="16001" y="2019"/>
                  </a:cubicBezTo>
                  <a:cubicBezTo>
                    <a:pt x="16075" y="2055"/>
                    <a:pt x="16133" y="2108"/>
                    <a:pt x="16091" y="2123"/>
                  </a:cubicBezTo>
                  <a:cubicBezTo>
                    <a:pt x="16084" y="2126"/>
                    <a:pt x="16076" y="2127"/>
                    <a:pt x="16067" y="2127"/>
                  </a:cubicBezTo>
                  <a:cubicBezTo>
                    <a:pt x="15980" y="2127"/>
                    <a:pt x="15782" y="2023"/>
                    <a:pt x="15718" y="2023"/>
                  </a:cubicBezTo>
                  <a:cubicBezTo>
                    <a:pt x="15706" y="2023"/>
                    <a:pt x="15699" y="2026"/>
                    <a:pt x="15697" y="2034"/>
                  </a:cubicBezTo>
                  <a:cubicBezTo>
                    <a:pt x="15724" y="2150"/>
                    <a:pt x="15823" y="2228"/>
                    <a:pt x="15939" y="2239"/>
                  </a:cubicBezTo>
                  <a:cubicBezTo>
                    <a:pt x="16075" y="2249"/>
                    <a:pt x="16112" y="2239"/>
                    <a:pt x="16237" y="2317"/>
                  </a:cubicBezTo>
                  <a:cubicBezTo>
                    <a:pt x="16313" y="2363"/>
                    <a:pt x="16364" y="2417"/>
                    <a:pt x="16272" y="2417"/>
                  </a:cubicBezTo>
                  <a:cubicBezTo>
                    <a:pt x="16267" y="2417"/>
                    <a:pt x="16263" y="2417"/>
                    <a:pt x="16258" y="2417"/>
                  </a:cubicBezTo>
                  <a:cubicBezTo>
                    <a:pt x="16093" y="2407"/>
                    <a:pt x="15641" y="2207"/>
                    <a:pt x="15604" y="2207"/>
                  </a:cubicBezTo>
                  <a:cubicBezTo>
                    <a:pt x="15604" y="2207"/>
                    <a:pt x="15603" y="2207"/>
                    <a:pt x="15603" y="2207"/>
                  </a:cubicBezTo>
                  <a:cubicBezTo>
                    <a:pt x="15545" y="2218"/>
                    <a:pt x="15566" y="2265"/>
                    <a:pt x="15619" y="2307"/>
                  </a:cubicBezTo>
                  <a:cubicBezTo>
                    <a:pt x="15687" y="2365"/>
                    <a:pt x="15823" y="2380"/>
                    <a:pt x="15897" y="2433"/>
                  </a:cubicBezTo>
                  <a:cubicBezTo>
                    <a:pt x="15926" y="2455"/>
                    <a:pt x="15924" y="2463"/>
                    <a:pt x="15903" y="2463"/>
                  </a:cubicBezTo>
                  <a:cubicBezTo>
                    <a:pt x="15846" y="2463"/>
                    <a:pt x="15650" y="2403"/>
                    <a:pt x="15595" y="2403"/>
                  </a:cubicBezTo>
                  <a:cubicBezTo>
                    <a:pt x="15579" y="2403"/>
                    <a:pt x="15575" y="2408"/>
                    <a:pt x="15592" y="2422"/>
                  </a:cubicBezTo>
                  <a:cubicBezTo>
                    <a:pt x="15672" y="2483"/>
                    <a:pt x="15760" y="2534"/>
                    <a:pt x="15852" y="2575"/>
                  </a:cubicBezTo>
                  <a:lnTo>
                    <a:pt x="15852" y="2575"/>
                  </a:lnTo>
                  <a:cubicBezTo>
                    <a:pt x="15773" y="2549"/>
                    <a:pt x="15691" y="2527"/>
                    <a:pt x="15608" y="2506"/>
                  </a:cubicBezTo>
                  <a:cubicBezTo>
                    <a:pt x="15546" y="2494"/>
                    <a:pt x="15470" y="2486"/>
                    <a:pt x="15412" y="2486"/>
                  </a:cubicBezTo>
                  <a:cubicBezTo>
                    <a:pt x="15341" y="2486"/>
                    <a:pt x="15296" y="2498"/>
                    <a:pt x="15330" y="2532"/>
                  </a:cubicBezTo>
                  <a:cubicBezTo>
                    <a:pt x="15351" y="2559"/>
                    <a:pt x="15519" y="2574"/>
                    <a:pt x="15582" y="2627"/>
                  </a:cubicBezTo>
                  <a:cubicBezTo>
                    <a:pt x="15634" y="2674"/>
                    <a:pt x="15603" y="2700"/>
                    <a:pt x="15566" y="2716"/>
                  </a:cubicBezTo>
                  <a:cubicBezTo>
                    <a:pt x="15558" y="2719"/>
                    <a:pt x="15544" y="2721"/>
                    <a:pt x="15527" y="2721"/>
                  </a:cubicBezTo>
                  <a:cubicBezTo>
                    <a:pt x="15492" y="2721"/>
                    <a:pt x="15445" y="2716"/>
                    <a:pt x="15412" y="2716"/>
                  </a:cubicBezTo>
                  <a:cubicBezTo>
                    <a:pt x="15388" y="2716"/>
                    <a:pt x="15372" y="2718"/>
                    <a:pt x="15372" y="2726"/>
                  </a:cubicBezTo>
                  <a:cubicBezTo>
                    <a:pt x="15372" y="2774"/>
                    <a:pt x="15634" y="2873"/>
                    <a:pt x="15524" y="2878"/>
                  </a:cubicBezTo>
                  <a:cubicBezTo>
                    <a:pt x="15482" y="2878"/>
                    <a:pt x="15311" y="2819"/>
                    <a:pt x="15266" y="2819"/>
                  </a:cubicBezTo>
                  <a:cubicBezTo>
                    <a:pt x="15250" y="2819"/>
                    <a:pt x="15250" y="2826"/>
                    <a:pt x="15278" y="2847"/>
                  </a:cubicBezTo>
                  <a:cubicBezTo>
                    <a:pt x="15383" y="2926"/>
                    <a:pt x="15655" y="3031"/>
                    <a:pt x="15629" y="3088"/>
                  </a:cubicBezTo>
                  <a:lnTo>
                    <a:pt x="15477" y="3025"/>
                  </a:lnTo>
                  <a:cubicBezTo>
                    <a:pt x="15409" y="3004"/>
                    <a:pt x="15372" y="2983"/>
                    <a:pt x="15378" y="2968"/>
                  </a:cubicBezTo>
                  <a:cubicBezTo>
                    <a:pt x="15373" y="2965"/>
                    <a:pt x="15370" y="2964"/>
                    <a:pt x="15367" y="2964"/>
                  </a:cubicBezTo>
                  <a:cubicBezTo>
                    <a:pt x="15344" y="2964"/>
                    <a:pt x="15435" y="3100"/>
                    <a:pt x="15430" y="3114"/>
                  </a:cubicBezTo>
                  <a:cubicBezTo>
                    <a:pt x="15430" y="3129"/>
                    <a:pt x="15410" y="3131"/>
                    <a:pt x="15386" y="3131"/>
                  </a:cubicBezTo>
                  <a:cubicBezTo>
                    <a:pt x="15376" y="3131"/>
                    <a:pt x="15364" y="3131"/>
                    <a:pt x="15354" y="3131"/>
                  </a:cubicBezTo>
                  <a:cubicBezTo>
                    <a:pt x="15329" y="3131"/>
                    <a:pt x="15311" y="3133"/>
                    <a:pt x="15320" y="3151"/>
                  </a:cubicBezTo>
                  <a:cubicBezTo>
                    <a:pt x="15341" y="3198"/>
                    <a:pt x="15409" y="3230"/>
                    <a:pt x="15393" y="3266"/>
                  </a:cubicBezTo>
                  <a:cubicBezTo>
                    <a:pt x="15372" y="3303"/>
                    <a:pt x="15367" y="3314"/>
                    <a:pt x="15283" y="3314"/>
                  </a:cubicBezTo>
                  <a:cubicBezTo>
                    <a:pt x="15163" y="3314"/>
                    <a:pt x="15404" y="3450"/>
                    <a:pt x="15378" y="3497"/>
                  </a:cubicBezTo>
                  <a:cubicBezTo>
                    <a:pt x="15374" y="3504"/>
                    <a:pt x="15365" y="3507"/>
                    <a:pt x="15351" y="3507"/>
                  </a:cubicBezTo>
                  <a:cubicBezTo>
                    <a:pt x="15289" y="3507"/>
                    <a:pt x="15143" y="3453"/>
                    <a:pt x="15085" y="3453"/>
                  </a:cubicBezTo>
                  <a:cubicBezTo>
                    <a:pt x="15074" y="3453"/>
                    <a:pt x="15066" y="3455"/>
                    <a:pt x="15063" y="3460"/>
                  </a:cubicBezTo>
                  <a:cubicBezTo>
                    <a:pt x="15037" y="3497"/>
                    <a:pt x="15231" y="3613"/>
                    <a:pt x="15257" y="3665"/>
                  </a:cubicBezTo>
                  <a:cubicBezTo>
                    <a:pt x="15263" y="3677"/>
                    <a:pt x="15260" y="3682"/>
                    <a:pt x="15249" y="3682"/>
                  </a:cubicBezTo>
                  <a:cubicBezTo>
                    <a:pt x="15190" y="3682"/>
                    <a:pt x="14898" y="3516"/>
                    <a:pt x="14822" y="3476"/>
                  </a:cubicBezTo>
                  <a:lnTo>
                    <a:pt x="14822" y="3476"/>
                  </a:lnTo>
                  <a:lnTo>
                    <a:pt x="15105" y="3712"/>
                  </a:lnTo>
                  <a:cubicBezTo>
                    <a:pt x="15204" y="3788"/>
                    <a:pt x="15230" y="3816"/>
                    <a:pt x="15213" y="3816"/>
                  </a:cubicBezTo>
                  <a:cubicBezTo>
                    <a:pt x="15186" y="3816"/>
                    <a:pt x="15055" y="3747"/>
                    <a:pt x="14941" y="3684"/>
                  </a:cubicBezTo>
                  <a:lnTo>
                    <a:pt x="14941" y="3684"/>
                  </a:lnTo>
                  <a:cubicBezTo>
                    <a:pt x="15183" y="3822"/>
                    <a:pt x="14939" y="3826"/>
                    <a:pt x="15147" y="3943"/>
                  </a:cubicBezTo>
                  <a:cubicBezTo>
                    <a:pt x="15061" y="3918"/>
                    <a:pt x="14962" y="3887"/>
                    <a:pt x="14906" y="3887"/>
                  </a:cubicBezTo>
                  <a:cubicBezTo>
                    <a:pt x="14890" y="3887"/>
                    <a:pt x="14877" y="3890"/>
                    <a:pt x="14869" y="3896"/>
                  </a:cubicBezTo>
                  <a:cubicBezTo>
                    <a:pt x="15016" y="3980"/>
                    <a:pt x="14963" y="3974"/>
                    <a:pt x="14953" y="4006"/>
                  </a:cubicBezTo>
                  <a:cubicBezTo>
                    <a:pt x="14937" y="4053"/>
                    <a:pt x="15105" y="4184"/>
                    <a:pt x="15079" y="4221"/>
                  </a:cubicBezTo>
                  <a:cubicBezTo>
                    <a:pt x="15079" y="4221"/>
                    <a:pt x="14765" y="4092"/>
                    <a:pt x="14692" y="4092"/>
                  </a:cubicBezTo>
                  <a:cubicBezTo>
                    <a:pt x="14669" y="4092"/>
                    <a:pt x="14671" y="4106"/>
                    <a:pt x="14717" y="4142"/>
                  </a:cubicBezTo>
                  <a:cubicBezTo>
                    <a:pt x="14779" y="4190"/>
                    <a:pt x="15176" y="4383"/>
                    <a:pt x="15101" y="4383"/>
                  </a:cubicBezTo>
                  <a:cubicBezTo>
                    <a:pt x="15094" y="4383"/>
                    <a:pt x="15084" y="4382"/>
                    <a:pt x="15068" y="4378"/>
                  </a:cubicBezTo>
                  <a:cubicBezTo>
                    <a:pt x="15012" y="4365"/>
                    <a:pt x="14963" y="4346"/>
                    <a:pt x="14943" y="4346"/>
                  </a:cubicBezTo>
                  <a:cubicBezTo>
                    <a:pt x="14923" y="4346"/>
                    <a:pt x="14930" y="4363"/>
                    <a:pt x="14984" y="4420"/>
                  </a:cubicBezTo>
                  <a:cubicBezTo>
                    <a:pt x="15037" y="4462"/>
                    <a:pt x="15084" y="4504"/>
                    <a:pt x="15126" y="4551"/>
                  </a:cubicBezTo>
                  <a:cubicBezTo>
                    <a:pt x="15010" y="4499"/>
                    <a:pt x="14790" y="4289"/>
                    <a:pt x="14717" y="4263"/>
                  </a:cubicBezTo>
                  <a:cubicBezTo>
                    <a:pt x="14716" y="4262"/>
                    <a:pt x="14715" y="4262"/>
                    <a:pt x="14714" y="4262"/>
                  </a:cubicBezTo>
                  <a:cubicBezTo>
                    <a:pt x="14700" y="4262"/>
                    <a:pt x="14785" y="4352"/>
                    <a:pt x="14785" y="4352"/>
                  </a:cubicBezTo>
                  <a:cubicBezTo>
                    <a:pt x="14848" y="4415"/>
                    <a:pt x="14827" y="4415"/>
                    <a:pt x="14806" y="4436"/>
                  </a:cubicBezTo>
                  <a:cubicBezTo>
                    <a:pt x="14821" y="4421"/>
                    <a:pt x="14740" y="4379"/>
                    <a:pt x="14678" y="4336"/>
                  </a:cubicBezTo>
                  <a:lnTo>
                    <a:pt x="14678" y="4336"/>
                  </a:lnTo>
                  <a:cubicBezTo>
                    <a:pt x="14759" y="4397"/>
                    <a:pt x="14660" y="4374"/>
                    <a:pt x="14670" y="4404"/>
                  </a:cubicBezTo>
                  <a:cubicBezTo>
                    <a:pt x="14701" y="4425"/>
                    <a:pt x="14733" y="4446"/>
                    <a:pt x="14759" y="4478"/>
                  </a:cubicBezTo>
                  <a:cubicBezTo>
                    <a:pt x="14781" y="4516"/>
                    <a:pt x="14778" y="4549"/>
                    <a:pt x="14743" y="4549"/>
                  </a:cubicBezTo>
                  <a:cubicBezTo>
                    <a:pt x="14721" y="4549"/>
                    <a:pt x="14687" y="4536"/>
                    <a:pt x="14638" y="4504"/>
                  </a:cubicBezTo>
                  <a:cubicBezTo>
                    <a:pt x="14569" y="4457"/>
                    <a:pt x="14515" y="4437"/>
                    <a:pt x="14485" y="4437"/>
                  </a:cubicBezTo>
                  <a:cubicBezTo>
                    <a:pt x="14439" y="4437"/>
                    <a:pt x="14450" y="4486"/>
                    <a:pt x="14549" y="4556"/>
                  </a:cubicBezTo>
                  <a:cubicBezTo>
                    <a:pt x="14565" y="4598"/>
                    <a:pt x="14429" y="4588"/>
                    <a:pt x="14602" y="4708"/>
                  </a:cubicBezTo>
                  <a:cubicBezTo>
                    <a:pt x="14516" y="4695"/>
                    <a:pt x="14353" y="4647"/>
                    <a:pt x="14260" y="4647"/>
                  </a:cubicBezTo>
                  <a:cubicBezTo>
                    <a:pt x="14170" y="4647"/>
                    <a:pt x="14144" y="4691"/>
                    <a:pt x="14308" y="4850"/>
                  </a:cubicBezTo>
                  <a:cubicBezTo>
                    <a:pt x="14141" y="4719"/>
                    <a:pt x="14069" y="4670"/>
                    <a:pt x="14053" y="4670"/>
                  </a:cubicBezTo>
                  <a:cubicBezTo>
                    <a:pt x="14006" y="4670"/>
                    <a:pt x="14403" y="5059"/>
                    <a:pt x="14357" y="5059"/>
                  </a:cubicBezTo>
                  <a:cubicBezTo>
                    <a:pt x="14355" y="5059"/>
                    <a:pt x="14351" y="5057"/>
                    <a:pt x="14345" y="5054"/>
                  </a:cubicBezTo>
                  <a:cubicBezTo>
                    <a:pt x="14260" y="5014"/>
                    <a:pt x="14114" y="4914"/>
                    <a:pt x="14073" y="4914"/>
                  </a:cubicBezTo>
                  <a:cubicBezTo>
                    <a:pt x="14056" y="4914"/>
                    <a:pt x="14058" y="4932"/>
                    <a:pt x="14093" y="4981"/>
                  </a:cubicBezTo>
                  <a:lnTo>
                    <a:pt x="14444" y="5379"/>
                  </a:lnTo>
                  <a:cubicBezTo>
                    <a:pt x="14329" y="5309"/>
                    <a:pt x="14220" y="5194"/>
                    <a:pt x="14173" y="5194"/>
                  </a:cubicBezTo>
                  <a:cubicBezTo>
                    <a:pt x="14161" y="5194"/>
                    <a:pt x="14153" y="5202"/>
                    <a:pt x="14151" y="5222"/>
                  </a:cubicBezTo>
                  <a:cubicBezTo>
                    <a:pt x="14140" y="5280"/>
                    <a:pt x="14345" y="5395"/>
                    <a:pt x="14303" y="5437"/>
                  </a:cubicBezTo>
                  <a:cubicBezTo>
                    <a:pt x="14214" y="5358"/>
                    <a:pt x="13999" y="5154"/>
                    <a:pt x="13915" y="5117"/>
                  </a:cubicBezTo>
                  <a:cubicBezTo>
                    <a:pt x="13905" y="5113"/>
                    <a:pt x="13897" y="5112"/>
                    <a:pt x="13890" y="5112"/>
                  </a:cubicBezTo>
                  <a:cubicBezTo>
                    <a:pt x="13851" y="5112"/>
                    <a:pt x="13856" y="5172"/>
                    <a:pt x="13941" y="5248"/>
                  </a:cubicBezTo>
                  <a:cubicBezTo>
                    <a:pt x="13993" y="5296"/>
                    <a:pt x="14004" y="5374"/>
                    <a:pt x="13962" y="5432"/>
                  </a:cubicBezTo>
                  <a:cubicBezTo>
                    <a:pt x="13952" y="5449"/>
                    <a:pt x="13934" y="5494"/>
                    <a:pt x="13886" y="5494"/>
                  </a:cubicBezTo>
                  <a:cubicBezTo>
                    <a:pt x="13862" y="5494"/>
                    <a:pt x="13828" y="5482"/>
                    <a:pt x="13784" y="5448"/>
                  </a:cubicBezTo>
                  <a:cubicBezTo>
                    <a:pt x="13682" y="5368"/>
                    <a:pt x="13597" y="5314"/>
                    <a:pt x="13561" y="5314"/>
                  </a:cubicBezTo>
                  <a:cubicBezTo>
                    <a:pt x="13537" y="5314"/>
                    <a:pt x="13533" y="5336"/>
                    <a:pt x="13558" y="5390"/>
                  </a:cubicBezTo>
                  <a:cubicBezTo>
                    <a:pt x="13584" y="5458"/>
                    <a:pt x="13694" y="5563"/>
                    <a:pt x="13684" y="5610"/>
                  </a:cubicBezTo>
                  <a:cubicBezTo>
                    <a:pt x="13680" y="5627"/>
                    <a:pt x="13666" y="5633"/>
                    <a:pt x="13646" y="5633"/>
                  </a:cubicBezTo>
                  <a:cubicBezTo>
                    <a:pt x="13619" y="5633"/>
                    <a:pt x="13582" y="5622"/>
                    <a:pt x="13548" y="5615"/>
                  </a:cubicBezTo>
                  <a:cubicBezTo>
                    <a:pt x="13548" y="5615"/>
                    <a:pt x="13543" y="5615"/>
                    <a:pt x="13535" y="5615"/>
                  </a:cubicBezTo>
                  <a:cubicBezTo>
                    <a:pt x="13491" y="5615"/>
                    <a:pt x="13354" y="5619"/>
                    <a:pt x="13411" y="5668"/>
                  </a:cubicBezTo>
                  <a:cubicBezTo>
                    <a:pt x="13574" y="5807"/>
                    <a:pt x="13529" y="5825"/>
                    <a:pt x="13464" y="5825"/>
                  </a:cubicBezTo>
                  <a:cubicBezTo>
                    <a:pt x="13440" y="5825"/>
                    <a:pt x="13413" y="5823"/>
                    <a:pt x="13393" y="5823"/>
                  </a:cubicBezTo>
                  <a:cubicBezTo>
                    <a:pt x="13383" y="5823"/>
                    <a:pt x="13375" y="5823"/>
                    <a:pt x="13369" y="5825"/>
                  </a:cubicBezTo>
                  <a:cubicBezTo>
                    <a:pt x="13333" y="5836"/>
                    <a:pt x="13306" y="5862"/>
                    <a:pt x="13296" y="5899"/>
                  </a:cubicBezTo>
                  <a:cubicBezTo>
                    <a:pt x="13286" y="5940"/>
                    <a:pt x="13301" y="5940"/>
                    <a:pt x="13343" y="5982"/>
                  </a:cubicBezTo>
                  <a:cubicBezTo>
                    <a:pt x="13370" y="6006"/>
                    <a:pt x="13347" y="6012"/>
                    <a:pt x="13323" y="6012"/>
                  </a:cubicBezTo>
                  <a:cubicBezTo>
                    <a:pt x="13305" y="6012"/>
                    <a:pt x="13286" y="6009"/>
                    <a:pt x="13286" y="6009"/>
                  </a:cubicBezTo>
                  <a:cubicBezTo>
                    <a:pt x="13265" y="6030"/>
                    <a:pt x="13254" y="6056"/>
                    <a:pt x="13254" y="6082"/>
                  </a:cubicBezTo>
                  <a:cubicBezTo>
                    <a:pt x="13254" y="6109"/>
                    <a:pt x="13285" y="6218"/>
                    <a:pt x="13252" y="6218"/>
                  </a:cubicBezTo>
                  <a:cubicBezTo>
                    <a:pt x="13240" y="6218"/>
                    <a:pt x="13219" y="6204"/>
                    <a:pt x="13186" y="6166"/>
                  </a:cubicBezTo>
                  <a:cubicBezTo>
                    <a:pt x="13109" y="6077"/>
                    <a:pt x="13053" y="6043"/>
                    <a:pt x="13021" y="6043"/>
                  </a:cubicBezTo>
                  <a:cubicBezTo>
                    <a:pt x="12996" y="6043"/>
                    <a:pt x="12984" y="6063"/>
                    <a:pt x="12987" y="6093"/>
                  </a:cubicBezTo>
                  <a:cubicBezTo>
                    <a:pt x="12987" y="6155"/>
                    <a:pt x="13144" y="6281"/>
                    <a:pt x="13097" y="6313"/>
                  </a:cubicBezTo>
                  <a:cubicBezTo>
                    <a:pt x="13022" y="6215"/>
                    <a:pt x="12956" y="6125"/>
                    <a:pt x="12920" y="6125"/>
                  </a:cubicBezTo>
                  <a:cubicBezTo>
                    <a:pt x="12915" y="6125"/>
                    <a:pt x="12911" y="6126"/>
                    <a:pt x="12908" y="6129"/>
                  </a:cubicBezTo>
                  <a:cubicBezTo>
                    <a:pt x="12835" y="6182"/>
                    <a:pt x="13291" y="6559"/>
                    <a:pt x="13354" y="6570"/>
                  </a:cubicBezTo>
                  <a:lnTo>
                    <a:pt x="13359" y="6564"/>
                  </a:lnTo>
                  <a:cubicBezTo>
                    <a:pt x="13363" y="6565"/>
                    <a:pt x="13367" y="6566"/>
                    <a:pt x="13371" y="6566"/>
                  </a:cubicBezTo>
                  <a:cubicBezTo>
                    <a:pt x="13398" y="6566"/>
                    <a:pt x="13410" y="6540"/>
                    <a:pt x="13436" y="6540"/>
                  </a:cubicBezTo>
                  <a:cubicBezTo>
                    <a:pt x="13459" y="6540"/>
                    <a:pt x="13491" y="6560"/>
                    <a:pt x="13553" y="6633"/>
                  </a:cubicBezTo>
                  <a:cubicBezTo>
                    <a:pt x="13555" y="6633"/>
                    <a:pt x="13557" y="6633"/>
                    <a:pt x="13559" y="6633"/>
                  </a:cubicBezTo>
                  <a:cubicBezTo>
                    <a:pt x="13586" y="6633"/>
                    <a:pt x="13592" y="6589"/>
                    <a:pt x="13621" y="6589"/>
                  </a:cubicBezTo>
                  <a:cubicBezTo>
                    <a:pt x="13640" y="6589"/>
                    <a:pt x="13669" y="6608"/>
                    <a:pt x="13721" y="6669"/>
                  </a:cubicBezTo>
                  <a:cubicBezTo>
                    <a:pt x="13668" y="6601"/>
                    <a:pt x="13411" y="6365"/>
                    <a:pt x="13438" y="6328"/>
                  </a:cubicBezTo>
                  <a:cubicBezTo>
                    <a:pt x="13439" y="6326"/>
                    <a:pt x="13442" y="6324"/>
                    <a:pt x="13446" y="6324"/>
                  </a:cubicBezTo>
                  <a:cubicBezTo>
                    <a:pt x="13488" y="6324"/>
                    <a:pt x="13649" y="6448"/>
                    <a:pt x="13692" y="6448"/>
                  </a:cubicBezTo>
                  <a:cubicBezTo>
                    <a:pt x="13703" y="6448"/>
                    <a:pt x="13706" y="6441"/>
                    <a:pt x="13700" y="6423"/>
                  </a:cubicBezTo>
                  <a:cubicBezTo>
                    <a:pt x="13658" y="6370"/>
                    <a:pt x="13616" y="6323"/>
                    <a:pt x="13569" y="6286"/>
                  </a:cubicBezTo>
                  <a:cubicBezTo>
                    <a:pt x="13474" y="6182"/>
                    <a:pt x="13511" y="6161"/>
                    <a:pt x="13532" y="6145"/>
                  </a:cubicBezTo>
                  <a:cubicBezTo>
                    <a:pt x="13536" y="6143"/>
                    <a:pt x="13544" y="6140"/>
                    <a:pt x="13555" y="6140"/>
                  </a:cubicBezTo>
                  <a:cubicBezTo>
                    <a:pt x="13595" y="6140"/>
                    <a:pt x="13676" y="6165"/>
                    <a:pt x="13757" y="6286"/>
                  </a:cubicBezTo>
                  <a:cubicBezTo>
                    <a:pt x="13847" y="6418"/>
                    <a:pt x="13763" y="6486"/>
                    <a:pt x="13925" y="6627"/>
                  </a:cubicBezTo>
                  <a:cubicBezTo>
                    <a:pt x="13997" y="6689"/>
                    <a:pt x="14041" y="6715"/>
                    <a:pt x="14061" y="6715"/>
                  </a:cubicBezTo>
                  <a:cubicBezTo>
                    <a:pt x="14094" y="6715"/>
                    <a:pt x="14065" y="6646"/>
                    <a:pt x="13993" y="6549"/>
                  </a:cubicBezTo>
                  <a:cubicBezTo>
                    <a:pt x="13906" y="6431"/>
                    <a:pt x="13931" y="6362"/>
                    <a:pt x="14005" y="6362"/>
                  </a:cubicBezTo>
                  <a:cubicBezTo>
                    <a:pt x="14059" y="6362"/>
                    <a:pt x="14141" y="6401"/>
                    <a:pt x="14224" y="6486"/>
                  </a:cubicBezTo>
                  <a:cubicBezTo>
                    <a:pt x="14177" y="6433"/>
                    <a:pt x="14004" y="6276"/>
                    <a:pt x="14020" y="6250"/>
                  </a:cubicBezTo>
                  <a:cubicBezTo>
                    <a:pt x="14030" y="6224"/>
                    <a:pt x="14061" y="6168"/>
                    <a:pt x="13956" y="6060"/>
                  </a:cubicBezTo>
                  <a:lnTo>
                    <a:pt x="13956" y="6060"/>
                  </a:lnTo>
                  <a:cubicBezTo>
                    <a:pt x="14044" y="6148"/>
                    <a:pt x="14123" y="6178"/>
                    <a:pt x="14191" y="6178"/>
                  </a:cubicBezTo>
                  <a:cubicBezTo>
                    <a:pt x="14308" y="6178"/>
                    <a:pt x="14390" y="6089"/>
                    <a:pt x="14413" y="6056"/>
                  </a:cubicBezTo>
                  <a:cubicBezTo>
                    <a:pt x="14478" y="5965"/>
                    <a:pt x="14394" y="5792"/>
                    <a:pt x="14238" y="5550"/>
                  </a:cubicBezTo>
                  <a:lnTo>
                    <a:pt x="14238" y="5550"/>
                  </a:lnTo>
                  <a:cubicBezTo>
                    <a:pt x="14291" y="5628"/>
                    <a:pt x="14430" y="5814"/>
                    <a:pt x="14497" y="5841"/>
                  </a:cubicBezTo>
                  <a:lnTo>
                    <a:pt x="14502" y="5788"/>
                  </a:lnTo>
                  <a:cubicBezTo>
                    <a:pt x="14507" y="5784"/>
                    <a:pt x="14508" y="5781"/>
                    <a:pt x="14510" y="5781"/>
                  </a:cubicBezTo>
                  <a:cubicBezTo>
                    <a:pt x="14515" y="5781"/>
                    <a:pt x="14523" y="5797"/>
                    <a:pt x="14586" y="5841"/>
                  </a:cubicBezTo>
                  <a:cubicBezTo>
                    <a:pt x="14650" y="5888"/>
                    <a:pt x="14702" y="5915"/>
                    <a:pt x="14722" y="5915"/>
                  </a:cubicBezTo>
                  <a:cubicBezTo>
                    <a:pt x="14744" y="5915"/>
                    <a:pt x="14725" y="5880"/>
                    <a:pt x="14633" y="5799"/>
                  </a:cubicBezTo>
                  <a:cubicBezTo>
                    <a:pt x="14523" y="5694"/>
                    <a:pt x="14460" y="5652"/>
                    <a:pt x="14491" y="5615"/>
                  </a:cubicBezTo>
                  <a:cubicBezTo>
                    <a:pt x="14501" y="5601"/>
                    <a:pt x="14511" y="5573"/>
                    <a:pt x="14545" y="5573"/>
                  </a:cubicBezTo>
                  <a:cubicBezTo>
                    <a:pt x="14548" y="5573"/>
                    <a:pt x="14551" y="5573"/>
                    <a:pt x="14554" y="5573"/>
                  </a:cubicBezTo>
                  <a:cubicBezTo>
                    <a:pt x="14591" y="5584"/>
                    <a:pt x="14628" y="5605"/>
                    <a:pt x="14659" y="5626"/>
                  </a:cubicBezTo>
                  <a:lnTo>
                    <a:pt x="14743" y="5537"/>
                  </a:lnTo>
                  <a:cubicBezTo>
                    <a:pt x="14784" y="5480"/>
                    <a:pt x="14432" y="5227"/>
                    <a:pt x="14409" y="5227"/>
                  </a:cubicBezTo>
                  <a:cubicBezTo>
                    <a:pt x="14408" y="5227"/>
                    <a:pt x="14408" y="5227"/>
                    <a:pt x="14408" y="5227"/>
                  </a:cubicBezTo>
                  <a:cubicBezTo>
                    <a:pt x="14409" y="5226"/>
                    <a:pt x="14411" y="5226"/>
                    <a:pt x="14413" y="5226"/>
                  </a:cubicBezTo>
                  <a:cubicBezTo>
                    <a:pt x="14465" y="5226"/>
                    <a:pt x="14805" y="5407"/>
                    <a:pt x="14890" y="5427"/>
                  </a:cubicBezTo>
                  <a:cubicBezTo>
                    <a:pt x="14913" y="5432"/>
                    <a:pt x="14933" y="5435"/>
                    <a:pt x="14946" y="5435"/>
                  </a:cubicBezTo>
                  <a:cubicBezTo>
                    <a:pt x="14982" y="5435"/>
                    <a:pt x="14968" y="5411"/>
                    <a:pt x="14848" y="5353"/>
                  </a:cubicBezTo>
                  <a:cubicBezTo>
                    <a:pt x="14760" y="5314"/>
                    <a:pt x="14550" y="5194"/>
                    <a:pt x="14626" y="5194"/>
                  </a:cubicBezTo>
                  <a:cubicBezTo>
                    <a:pt x="14632" y="5194"/>
                    <a:pt x="14639" y="5194"/>
                    <a:pt x="14649" y="5196"/>
                  </a:cubicBezTo>
                  <a:cubicBezTo>
                    <a:pt x="14743" y="5212"/>
                    <a:pt x="14827" y="5238"/>
                    <a:pt x="14911" y="5275"/>
                  </a:cubicBezTo>
                  <a:lnTo>
                    <a:pt x="15021" y="5317"/>
                  </a:lnTo>
                  <a:cubicBezTo>
                    <a:pt x="14911" y="5254"/>
                    <a:pt x="14806" y="5180"/>
                    <a:pt x="14706" y="5096"/>
                  </a:cubicBezTo>
                  <a:cubicBezTo>
                    <a:pt x="14700" y="5090"/>
                    <a:pt x="14700" y="5087"/>
                    <a:pt x="14705" y="5087"/>
                  </a:cubicBezTo>
                  <a:cubicBezTo>
                    <a:pt x="14741" y="5087"/>
                    <a:pt x="15020" y="5223"/>
                    <a:pt x="15047" y="5227"/>
                  </a:cubicBezTo>
                  <a:cubicBezTo>
                    <a:pt x="15133" y="5263"/>
                    <a:pt x="15174" y="5278"/>
                    <a:pt x="15184" y="5278"/>
                  </a:cubicBezTo>
                  <a:cubicBezTo>
                    <a:pt x="15225" y="5278"/>
                    <a:pt x="14741" y="5030"/>
                    <a:pt x="14733" y="5018"/>
                  </a:cubicBezTo>
                  <a:cubicBezTo>
                    <a:pt x="14727" y="5011"/>
                    <a:pt x="14730" y="5009"/>
                    <a:pt x="14737" y="5009"/>
                  </a:cubicBezTo>
                  <a:cubicBezTo>
                    <a:pt x="14774" y="5009"/>
                    <a:pt x="14937" y="5073"/>
                    <a:pt x="14982" y="5073"/>
                  </a:cubicBezTo>
                  <a:cubicBezTo>
                    <a:pt x="15002" y="5073"/>
                    <a:pt x="14998" y="5060"/>
                    <a:pt x="14949" y="5023"/>
                  </a:cubicBezTo>
                  <a:lnTo>
                    <a:pt x="14949" y="5023"/>
                  </a:lnTo>
                  <a:cubicBezTo>
                    <a:pt x="14991" y="5053"/>
                    <a:pt x="15027" y="5065"/>
                    <a:pt x="15058" y="5065"/>
                  </a:cubicBezTo>
                  <a:cubicBezTo>
                    <a:pt x="15172" y="5065"/>
                    <a:pt x="15220" y="4903"/>
                    <a:pt x="15236" y="4871"/>
                  </a:cubicBezTo>
                  <a:cubicBezTo>
                    <a:pt x="15257" y="4818"/>
                    <a:pt x="15210" y="4735"/>
                    <a:pt x="15204" y="4677"/>
                  </a:cubicBezTo>
                  <a:cubicBezTo>
                    <a:pt x="15204" y="4668"/>
                    <a:pt x="15212" y="4665"/>
                    <a:pt x="15224" y="4665"/>
                  </a:cubicBezTo>
                  <a:cubicBezTo>
                    <a:pt x="15261" y="4665"/>
                    <a:pt x="15338" y="4695"/>
                    <a:pt x="15366" y="4695"/>
                  </a:cubicBezTo>
                  <a:cubicBezTo>
                    <a:pt x="15378" y="4695"/>
                    <a:pt x="15381" y="4689"/>
                    <a:pt x="15367" y="4672"/>
                  </a:cubicBezTo>
                  <a:cubicBezTo>
                    <a:pt x="15336" y="4630"/>
                    <a:pt x="15173" y="4478"/>
                    <a:pt x="15184" y="4462"/>
                  </a:cubicBezTo>
                  <a:lnTo>
                    <a:pt x="15184" y="4462"/>
                  </a:lnTo>
                  <a:cubicBezTo>
                    <a:pt x="15184" y="4462"/>
                    <a:pt x="15514" y="4741"/>
                    <a:pt x="15553" y="4741"/>
                  </a:cubicBezTo>
                  <a:cubicBezTo>
                    <a:pt x="15562" y="4741"/>
                    <a:pt x="15555" y="4725"/>
                    <a:pt x="15524" y="4687"/>
                  </a:cubicBezTo>
                  <a:cubicBezTo>
                    <a:pt x="15451" y="4603"/>
                    <a:pt x="15514" y="4577"/>
                    <a:pt x="15341" y="4467"/>
                  </a:cubicBezTo>
                  <a:cubicBezTo>
                    <a:pt x="15199" y="4371"/>
                    <a:pt x="15409" y="4431"/>
                    <a:pt x="15288" y="4356"/>
                  </a:cubicBezTo>
                  <a:lnTo>
                    <a:pt x="15288" y="4356"/>
                  </a:lnTo>
                  <a:cubicBezTo>
                    <a:pt x="15431" y="4442"/>
                    <a:pt x="15545" y="4497"/>
                    <a:pt x="15622" y="4497"/>
                  </a:cubicBezTo>
                  <a:cubicBezTo>
                    <a:pt x="15634" y="4497"/>
                    <a:pt x="15645" y="4496"/>
                    <a:pt x="15655" y="4493"/>
                  </a:cubicBezTo>
                  <a:cubicBezTo>
                    <a:pt x="15708" y="4483"/>
                    <a:pt x="15273" y="4210"/>
                    <a:pt x="15215" y="4126"/>
                  </a:cubicBezTo>
                  <a:cubicBezTo>
                    <a:pt x="15182" y="4082"/>
                    <a:pt x="15186" y="4065"/>
                    <a:pt x="15215" y="4065"/>
                  </a:cubicBezTo>
                  <a:cubicBezTo>
                    <a:pt x="15323" y="4065"/>
                    <a:pt x="15783" y="4321"/>
                    <a:pt x="15928" y="4404"/>
                  </a:cubicBezTo>
                  <a:lnTo>
                    <a:pt x="15430" y="3969"/>
                  </a:lnTo>
                  <a:lnTo>
                    <a:pt x="15430" y="3969"/>
                  </a:lnTo>
                  <a:cubicBezTo>
                    <a:pt x="15556" y="4021"/>
                    <a:pt x="15682" y="4063"/>
                    <a:pt x="15813" y="4100"/>
                  </a:cubicBezTo>
                  <a:cubicBezTo>
                    <a:pt x="15655" y="4016"/>
                    <a:pt x="15745" y="3995"/>
                    <a:pt x="15729" y="3953"/>
                  </a:cubicBezTo>
                  <a:cubicBezTo>
                    <a:pt x="15661" y="3869"/>
                    <a:pt x="15582" y="3801"/>
                    <a:pt x="15498" y="3744"/>
                  </a:cubicBezTo>
                  <a:lnTo>
                    <a:pt x="15498" y="3744"/>
                  </a:lnTo>
                  <a:cubicBezTo>
                    <a:pt x="15623" y="3785"/>
                    <a:pt x="15804" y="3903"/>
                    <a:pt x="15863" y="3903"/>
                  </a:cubicBezTo>
                  <a:cubicBezTo>
                    <a:pt x="15886" y="3903"/>
                    <a:pt x="15890" y="3885"/>
                    <a:pt x="15865" y="3838"/>
                  </a:cubicBezTo>
                  <a:cubicBezTo>
                    <a:pt x="15833" y="3784"/>
                    <a:pt x="15835" y="3759"/>
                    <a:pt x="15868" y="3759"/>
                  </a:cubicBezTo>
                  <a:cubicBezTo>
                    <a:pt x="15906" y="3759"/>
                    <a:pt x="15986" y="3792"/>
                    <a:pt x="16106" y="3854"/>
                  </a:cubicBezTo>
                  <a:cubicBezTo>
                    <a:pt x="16127" y="3812"/>
                    <a:pt x="16001" y="3775"/>
                    <a:pt x="15939" y="3723"/>
                  </a:cubicBezTo>
                  <a:cubicBezTo>
                    <a:pt x="15849" y="3654"/>
                    <a:pt x="15959" y="3644"/>
                    <a:pt x="15907" y="3586"/>
                  </a:cubicBezTo>
                  <a:cubicBezTo>
                    <a:pt x="15860" y="3529"/>
                    <a:pt x="15724" y="3492"/>
                    <a:pt x="15650" y="3434"/>
                  </a:cubicBezTo>
                  <a:cubicBezTo>
                    <a:pt x="15577" y="3382"/>
                    <a:pt x="15687" y="3387"/>
                    <a:pt x="15582" y="3335"/>
                  </a:cubicBezTo>
                  <a:lnTo>
                    <a:pt x="15582" y="3335"/>
                  </a:lnTo>
                  <a:cubicBezTo>
                    <a:pt x="15683" y="3384"/>
                    <a:pt x="15722" y="3404"/>
                    <a:pt x="15740" y="3404"/>
                  </a:cubicBezTo>
                  <a:cubicBezTo>
                    <a:pt x="15754" y="3404"/>
                    <a:pt x="15757" y="3394"/>
                    <a:pt x="15765" y="3377"/>
                  </a:cubicBezTo>
                  <a:lnTo>
                    <a:pt x="15807" y="3293"/>
                  </a:lnTo>
                  <a:cubicBezTo>
                    <a:pt x="15897" y="3329"/>
                    <a:pt x="16049" y="3398"/>
                    <a:pt x="16033" y="3429"/>
                  </a:cubicBezTo>
                  <a:cubicBezTo>
                    <a:pt x="16080" y="3466"/>
                    <a:pt x="16022" y="3460"/>
                    <a:pt x="16138" y="3513"/>
                  </a:cubicBezTo>
                  <a:cubicBezTo>
                    <a:pt x="16174" y="3424"/>
                    <a:pt x="15928" y="3303"/>
                    <a:pt x="15828" y="3188"/>
                  </a:cubicBezTo>
                  <a:cubicBezTo>
                    <a:pt x="15808" y="3161"/>
                    <a:pt x="15808" y="3151"/>
                    <a:pt x="15820" y="3151"/>
                  </a:cubicBezTo>
                  <a:cubicBezTo>
                    <a:pt x="15865" y="3151"/>
                    <a:pt x="16070" y="3282"/>
                    <a:pt x="16070" y="3282"/>
                  </a:cubicBezTo>
                  <a:cubicBezTo>
                    <a:pt x="16070" y="3282"/>
                    <a:pt x="16070" y="3282"/>
                    <a:pt x="16070" y="3282"/>
                  </a:cubicBezTo>
                  <a:cubicBezTo>
                    <a:pt x="16076" y="3282"/>
                    <a:pt x="16001" y="3193"/>
                    <a:pt x="16001" y="3193"/>
                  </a:cubicBezTo>
                  <a:cubicBezTo>
                    <a:pt x="15934" y="3141"/>
                    <a:pt x="15917" y="3123"/>
                    <a:pt x="15958" y="3123"/>
                  </a:cubicBezTo>
                  <a:cubicBezTo>
                    <a:pt x="15974" y="3123"/>
                    <a:pt x="15999" y="3126"/>
                    <a:pt x="16033" y="3130"/>
                  </a:cubicBezTo>
                  <a:cubicBezTo>
                    <a:pt x="16050" y="3132"/>
                    <a:pt x="16066" y="3133"/>
                    <a:pt x="16081" y="3133"/>
                  </a:cubicBezTo>
                  <a:cubicBezTo>
                    <a:pt x="16209" y="3133"/>
                    <a:pt x="16245" y="3059"/>
                    <a:pt x="15954" y="2989"/>
                  </a:cubicBezTo>
                  <a:cubicBezTo>
                    <a:pt x="15991" y="2978"/>
                    <a:pt x="15928" y="2947"/>
                    <a:pt x="15918" y="2936"/>
                  </a:cubicBezTo>
                  <a:cubicBezTo>
                    <a:pt x="15917" y="2935"/>
                    <a:pt x="15918" y="2935"/>
                    <a:pt x="15920" y="2935"/>
                  </a:cubicBezTo>
                  <a:cubicBezTo>
                    <a:pt x="15944" y="2935"/>
                    <a:pt x="16183" y="3042"/>
                    <a:pt x="16227" y="3057"/>
                  </a:cubicBezTo>
                  <a:cubicBezTo>
                    <a:pt x="16256" y="3067"/>
                    <a:pt x="16275" y="3071"/>
                    <a:pt x="16285" y="3071"/>
                  </a:cubicBezTo>
                  <a:cubicBezTo>
                    <a:pt x="16312" y="3071"/>
                    <a:pt x="16288" y="3044"/>
                    <a:pt x="16269" y="3025"/>
                  </a:cubicBezTo>
                  <a:cubicBezTo>
                    <a:pt x="16159" y="2894"/>
                    <a:pt x="15765" y="2763"/>
                    <a:pt x="15802" y="2685"/>
                  </a:cubicBezTo>
                  <a:lnTo>
                    <a:pt x="15802" y="2685"/>
                  </a:lnTo>
                  <a:cubicBezTo>
                    <a:pt x="15933" y="2737"/>
                    <a:pt x="16070" y="2779"/>
                    <a:pt x="16206" y="2816"/>
                  </a:cubicBezTo>
                  <a:cubicBezTo>
                    <a:pt x="16241" y="2822"/>
                    <a:pt x="16268" y="2826"/>
                    <a:pt x="16287" y="2826"/>
                  </a:cubicBezTo>
                  <a:cubicBezTo>
                    <a:pt x="16384" y="2826"/>
                    <a:pt x="16285" y="2747"/>
                    <a:pt x="16127" y="2690"/>
                  </a:cubicBezTo>
                  <a:lnTo>
                    <a:pt x="16127" y="2690"/>
                  </a:lnTo>
                  <a:cubicBezTo>
                    <a:pt x="16235" y="2727"/>
                    <a:pt x="16359" y="2762"/>
                    <a:pt x="16429" y="2762"/>
                  </a:cubicBezTo>
                  <a:cubicBezTo>
                    <a:pt x="16458" y="2762"/>
                    <a:pt x="16478" y="2756"/>
                    <a:pt x="16484" y="2742"/>
                  </a:cubicBezTo>
                  <a:cubicBezTo>
                    <a:pt x="16407" y="2713"/>
                    <a:pt x="15967" y="2587"/>
                    <a:pt x="16087" y="2587"/>
                  </a:cubicBezTo>
                  <a:cubicBezTo>
                    <a:pt x="16097" y="2587"/>
                    <a:pt x="16112" y="2588"/>
                    <a:pt x="16133" y="2590"/>
                  </a:cubicBezTo>
                  <a:cubicBezTo>
                    <a:pt x="16224" y="2598"/>
                    <a:pt x="16366" y="2636"/>
                    <a:pt x="16444" y="2636"/>
                  </a:cubicBezTo>
                  <a:cubicBezTo>
                    <a:pt x="16473" y="2636"/>
                    <a:pt x="16494" y="2631"/>
                    <a:pt x="16500" y="2616"/>
                  </a:cubicBezTo>
                  <a:cubicBezTo>
                    <a:pt x="16510" y="2580"/>
                    <a:pt x="16389" y="2527"/>
                    <a:pt x="16431" y="2501"/>
                  </a:cubicBezTo>
                  <a:lnTo>
                    <a:pt x="16431" y="2501"/>
                  </a:lnTo>
                  <a:cubicBezTo>
                    <a:pt x="16460" y="2511"/>
                    <a:pt x="16484" y="2515"/>
                    <a:pt x="16505" y="2515"/>
                  </a:cubicBezTo>
                  <a:cubicBezTo>
                    <a:pt x="16623" y="2515"/>
                    <a:pt x="16628" y="2385"/>
                    <a:pt x="16615" y="2354"/>
                  </a:cubicBezTo>
                  <a:cubicBezTo>
                    <a:pt x="16589" y="2297"/>
                    <a:pt x="16347" y="2297"/>
                    <a:pt x="16295" y="2265"/>
                  </a:cubicBezTo>
                  <a:cubicBezTo>
                    <a:pt x="16254" y="2241"/>
                    <a:pt x="16266" y="2232"/>
                    <a:pt x="16306" y="2232"/>
                  </a:cubicBezTo>
                  <a:cubicBezTo>
                    <a:pt x="16402" y="2232"/>
                    <a:pt x="16659" y="2284"/>
                    <a:pt x="16704" y="2291"/>
                  </a:cubicBezTo>
                  <a:cubicBezTo>
                    <a:pt x="16717" y="2293"/>
                    <a:pt x="16728" y="2294"/>
                    <a:pt x="16738" y="2294"/>
                  </a:cubicBezTo>
                  <a:cubicBezTo>
                    <a:pt x="16824" y="2294"/>
                    <a:pt x="16820" y="2221"/>
                    <a:pt x="16825" y="2202"/>
                  </a:cubicBezTo>
                  <a:cubicBezTo>
                    <a:pt x="16830" y="2123"/>
                    <a:pt x="16804" y="2045"/>
                    <a:pt x="16751" y="1982"/>
                  </a:cubicBezTo>
                  <a:cubicBezTo>
                    <a:pt x="16741" y="1950"/>
                    <a:pt x="16541" y="1788"/>
                    <a:pt x="16578" y="1788"/>
                  </a:cubicBezTo>
                  <a:cubicBezTo>
                    <a:pt x="16582" y="1786"/>
                    <a:pt x="16588" y="1786"/>
                    <a:pt x="16594" y="1786"/>
                  </a:cubicBezTo>
                  <a:cubicBezTo>
                    <a:pt x="16684" y="1786"/>
                    <a:pt x="16979" y="1930"/>
                    <a:pt x="17033" y="1930"/>
                  </a:cubicBezTo>
                  <a:cubicBezTo>
                    <a:pt x="17041" y="1930"/>
                    <a:pt x="17044" y="1927"/>
                    <a:pt x="17040" y="1919"/>
                  </a:cubicBezTo>
                  <a:cubicBezTo>
                    <a:pt x="17015" y="1850"/>
                    <a:pt x="16813" y="1636"/>
                    <a:pt x="16672" y="1625"/>
                  </a:cubicBezTo>
                  <a:lnTo>
                    <a:pt x="16672" y="1625"/>
                  </a:lnTo>
                  <a:cubicBezTo>
                    <a:pt x="16837" y="1621"/>
                    <a:pt x="16910" y="1580"/>
                    <a:pt x="16945" y="1521"/>
                  </a:cubicBezTo>
                  <a:cubicBezTo>
                    <a:pt x="16971" y="1473"/>
                    <a:pt x="16961" y="1416"/>
                    <a:pt x="16919" y="1384"/>
                  </a:cubicBezTo>
                  <a:cubicBezTo>
                    <a:pt x="16888" y="1353"/>
                    <a:pt x="16772" y="1368"/>
                    <a:pt x="16730" y="1348"/>
                  </a:cubicBezTo>
                  <a:cubicBezTo>
                    <a:pt x="16615" y="1295"/>
                    <a:pt x="16929" y="1148"/>
                    <a:pt x="17045" y="1007"/>
                  </a:cubicBezTo>
                  <a:cubicBezTo>
                    <a:pt x="17059" y="993"/>
                    <a:pt x="17059" y="987"/>
                    <a:pt x="17050" y="987"/>
                  </a:cubicBezTo>
                  <a:cubicBezTo>
                    <a:pt x="17035" y="987"/>
                    <a:pt x="16998" y="1001"/>
                    <a:pt x="16956" y="1017"/>
                  </a:cubicBezTo>
                  <a:cubicBezTo>
                    <a:pt x="16950" y="991"/>
                    <a:pt x="16966" y="954"/>
                    <a:pt x="16971" y="918"/>
                  </a:cubicBezTo>
                  <a:cubicBezTo>
                    <a:pt x="16982" y="860"/>
                    <a:pt x="16861" y="876"/>
                    <a:pt x="16861" y="818"/>
                  </a:cubicBezTo>
                  <a:cubicBezTo>
                    <a:pt x="16867" y="760"/>
                    <a:pt x="16919" y="708"/>
                    <a:pt x="16966" y="629"/>
                  </a:cubicBezTo>
                  <a:cubicBezTo>
                    <a:pt x="16983" y="596"/>
                    <a:pt x="17009" y="543"/>
                    <a:pt x="16981" y="543"/>
                  </a:cubicBezTo>
                  <a:cubicBezTo>
                    <a:pt x="16973" y="543"/>
                    <a:pt x="16962" y="547"/>
                    <a:pt x="16945" y="556"/>
                  </a:cubicBezTo>
                  <a:cubicBezTo>
                    <a:pt x="16928" y="564"/>
                    <a:pt x="16915" y="568"/>
                    <a:pt x="16905" y="568"/>
                  </a:cubicBezTo>
                  <a:cubicBezTo>
                    <a:pt x="16836" y="568"/>
                    <a:pt x="16924" y="387"/>
                    <a:pt x="16919" y="346"/>
                  </a:cubicBezTo>
                  <a:cubicBezTo>
                    <a:pt x="16919" y="340"/>
                    <a:pt x="16911" y="338"/>
                    <a:pt x="16898" y="338"/>
                  </a:cubicBezTo>
                  <a:cubicBezTo>
                    <a:pt x="16852" y="338"/>
                    <a:pt x="16748" y="366"/>
                    <a:pt x="16724" y="366"/>
                  </a:cubicBezTo>
                  <a:cubicBezTo>
                    <a:pt x="16719" y="366"/>
                    <a:pt x="16717" y="365"/>
                    <a:pt x="16720" y="362"/>
                  </a:cubicBezTo>
                  <a:cubicBezTo>
                    <a:pt x="16793" y="294"/>
                    <a:pt x="16867" y="226"/>
                    <a:pt x="16945" y="168"/>
                  </a:cubicBezTo>
                  <a:lnTo>
                    <a:pt x="16945" y="168"/>
                  </a:lnTo>
                  <a:lnTo>
                    <a:pt x="16814" y="220"/>
                  </a:lnTo>
                  <a:lnTo>
                    <a:pt x="16510" y="477"/>
                  </a:lnTo>
                  <a:lnTo>
                    <a:pt x="16783" y="173"/>
                  </a:lnTo>
                  <a:cubicBezTo>
                    <a:pt x="16837" y="88"/>
                    <a:pt x="16840" y="42"/>
                    <a:pt x="16822" y="42"/>
                  </a:cubicBezTo>
                  <a:cubicBezTo>
                    <a:pt x="16821" y="42"/>
                    <a:pt x="16820" y="42"/>
                    <a:pt x="16819" y="42"/>
                  </a:cubicBezTo>
                  <a:cubicBezTo>
                    <a:pt x="16751" y="98"/>
                    <a:pt x="16666" y="173"/>
                    <a:pt x="16650" y="173"/>
                  </a:cubicBezTo>
                  <a:cubicBezTo>
                    <a:pt x="16637" y="173"/>
                    <a:pt x="16665" y="130"/>
                    <a:pt x="16772" y="0"/>
                  </a:cubicBezTo>
                  <a:close/>
                  <a:moveTo>
                    <a:pt x="8610" y="9113"/>
                  </a:moveTo>
                  <a:cubicBezTo>
                    <a:pt x="8611" y="9122"/>
                    <a:pt x="8612" y="9131"/>
                    <a:pt x="8614" y="9139"/>
                  </a:cubicBezTo>
                  <a:cubicBezTo>
                    <a:pt x="8613" y="9130"/>
                    <a:pt x="8611" y="9122"/>
                    <a:pt x="8610" y="9113"/>
                  </a:cubicBezTo>
                  <a:close/>
                  <a:moveTo>
                    <a:pt x="8063" y="8924"/>
                  </a:moveTo>
                  <a:lnTo>
                    <a:pt x="8037" y="9055"/>
                  </a:lnTo>
                  <a:cubicBezTo>
                    <a:pt x="8056" y="9124"/>
                    <a:pt x="8072" y="9159"/>
                    <a:pt x="8083" y="9159"/>
                  </a:cubicBezTo>
                  <a:cubicBezTo>
                    <a:pt x="8100" y="9159"/>
                    <a:pt x="8106" y="9081"/>
                    <a:pt x="8100" y="8924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4218350" y="3522950"/>
              <a:ext cx="741775" cy="541300"/>
            </a:xfrm>
            <a:custGeom>
              <a:rect b="b" l="l" r="r" t="t"/>
              <a:pathLst>
                <a:path extrusionOk="0" h="21652" w="29671">
                  <a:moveTo>
                    <a:pt x="27416" y="434"/>
                  </a:moveTo>
                  <a:cubicBezTo>
                    <a:pt x="27416" y="434"/>
                    <a:pt x="27416" y="434"/>
                    <a:pt x="27416" y="435"/>
                  </a:cubicBezTo>
                  <a:lnTo>
                    <a:pt x="27416" y="435"/>
                  </a:lnTo>
                  <a:lnTo>
                    <a:pt x="27416" y="434"/>
                  </a:lnTo>
                  <a:close/>
                  <a:moveTo>
                    <a:pt x="26284" y="601"/>
                  </a:moveTo>
                  <a:cubicBezTo>
                    <a:pt x="26390" y="627"/>
                    <a:pt x="26315" y="859"/>
                    <a:pt x="26234" y="859"/>
                  </a:cubicBezTo>
                  <a:cubicBezTo>
                    <a:pt x="26231" y="859"/>
                    <a:pt x="26229" y="859"/>
                    <a:pt x="26226" y="858"/>
                  </a:cubicBezTo>
                  <a:cubicBezTo>
                    <a:pt x="26200" y="759"/>
                    <a:pt x="26147" y="601"/>
                    <a:pt x="26284" y="601"/>
                  </a:cubicBezTo>
                  <a:close/>
                  <a:moveTo>
                    <a:pt x="24344" y="853"/>
                  </a:moveTo>
                  <a:cubicBezTo>
                    <a:pt x="24365" y="947"/>
                    <a:pt x="24412" y="1105"/>
                    <a:pt x="24344" y="1120"/>
                  </a:cubicBezTo>
                  <a:cubicBezTo>
                    <a:pt x="24342" y="1128"/>
                    <a:pt x="24341" y="1135"/>
                    <a:pt x="24340" y="1141"/>
                  </a:cubicBezTo>
                  <a:lnTo>
                    <a:pt x="24340" y="1141"/>
                  </a:lnTo>
                  <a:cubicBezTo>
                    <a:pt x="24331" y="1170"/>
                    <a:pt x="24318" y="1182"/>
                    <a:pt x="24305" y="1182"/>
                  </a:cubicBezTo>
                  <a:cubicBezTo>
                    <a:pt x="24280" y="1182"/>
                    <a:pt x="24258" y="1135"/>
                    <a:pt x="24281" y="1063"/>
                  </a:cubicBezTo>
                  <a:lnTo>
                    <a:pt x="24344" y="853"/>
                  </a:lnTo>
                  <a:close/>
                  <a:moveTo>
                    <a:pt x="24589" y="1337"/>
                  </a:moveTo>
                  <a:cubicBezTo>
                    <a:pt x="24590" y="1338"/>
                    <a:pt x="24590" y="1340"/>
                    <a:pt x="24590" y="1341"/>
                  </a:cubicBezTo>
                  <a:cubicBezTo>
                    <a:pt x="24590" y="1340"/>
                    <a:pt x="24590" y="1338"/>
                    <a:pt x="24589" y="1337"/>
                  </a:cubicBezTo>
                  <a:close/>
                  <a:moveTo>
                    <a:pt x="20857" y="1629"/>
                  </a:moveTo>
                  <a:cubicBezTo>
                    <a:pt x="20858" y="1632"/>
                    <a:pt x="20859" y="1635"/>
                    <a:pt x="20859" y="1638"/>
                  </a:cubicBezTo>
                  <a:lnTo>
                    <a:pt x="20859" y="1638"/>
                  </a:lnTo>
                  <a:cubicBezTo>
                    <a:pt x="20859" y="1635"/>
                    <a:pt x="20858" y="1632"/>
                    <a:pt x="20857" y="1629"/>
                  </a:cubicBezTo>
                  <a:close/>
                  <a:moveTo>
                    <a:pt x="22000" y="1818"/>
                  </a:moveTo>
                  <a:lnTo>
                    <a:pt x="22000" y="1818"/>
                  </a:lnTo>
                  <a:cubicBezTo>
                    <a:pt x="22032" y="1933"/>
                    <a:pt x="22026" y="1949"/>
                    <a:pt x="21969" y="1959"/>
                  </a:cubicBezTo>
                  <a:cubicBezTo>
                    <a:pt x="21949" y="1965"/>
                    <a:pt x="21926" y="1973"/>
                    <a:pt x="21904" y="1973"/>
                  </a:cubicBezTo>
                  <a:cubicBezTo>
                    <a:pt x="21866" y="1973"/>
                    <a:pt x="21829" y="1952"/>
                    <a:pt x="21806" y="1870"/>
                  </a:cubicBezTo>
                  <a:lnTo>
                    <a:pt x="21811" y="1865"/>
                  </a:lnTo>
                  <a:lnTo>
                    <a:pt x="22000" y="1818"/>
                  </a:lnTo>
                  <a:close/>
                  <a:moveTo>
                    <a:pt x="20814" y="3183"/>
                  </a:moveTo>
                  <a:cubicBezTo>
                    <a:pt x="20807" y="3183"/>
                    <a:pt x="20799" y="3184"/>
                    <a:pt x="20789" y="3186"/>
                  </a:cubicBezTo>
                  <a:cubicBezTo>
                    <a:pt x="20789" y="3186"/>
                    <a:pt x="20658" y="3197"/>
                    <a:pt x="20695" y="3260"/>
                  </a:cubicBezTo>
                  <a:cubicBezTo>
                    <a:pt x="20730" y="3311"/>
                    <a:pt x="20761" y="3326"/>
                    <a:pt x="20791" y="3326"/>
                  </a:cubicBezTo>
                  <a:cubicBezTo>
                    <a:pt x="20822" y="3326"/>
                    <a:pt x="20851" y="3310"/>
                    <a:pt x="20883" y="3302"/>
                  </a:cubicBezTo>
                  <a:cubicBezTo>
                    <a:pt x="20862" y="3207"/>
                    <a:pt x="20847" y="3183"/>
                    <a:pt x="20814" y="3183"/>
                  </a:cubicBezTo>
                  <a:close/>
                  <a:moveTo>
                    <a:pt x="13474" y="3849"/>
                  </a:moveTo>
                  <a:cubicBezTo>
                    <a:pt x="13504" y="3849"/>
                    <a:pt x="13532" y="3873"/>
                    <a:pt x="13559" y="3967"/>
                  </a:cubicBezTo>
                  <a:lnTo>
                    <a:pt x="13491" y="3983"/>
                  </a:lnTo>
                  <a:lnTo>
                    <a:pt x="13396" y="3873"/>
                  </a:lnTo>
                  <a:cubicBezTo>
                    <a:pt x="13424" y="3864"/>
                    <a:pt x="13450" y="3849"/>
                    <a:pt x="13474" y="3849"/>
                  </a:cubicBezTo>
                  <a:close/>
                  <a:moveTo>
                    <a:pt x="14598" y="3992"/>
                  </a:moveTo>
                  <a:cubicBezTo>
                    <a:pt x="14594" y="3992"/>
                    <a:pt x="14590" y="3993"/>
                    <a:pt x="14586" y="3994"/>
                  </a:cubicBezTo>
                  <a:cubicBezTo>
                    <a:pt x="14503" y="4025"/>
                    <a:pt x="14579" y="4245"/>
                    <a:pt x="14652" y="4245"/>
                  </a:cubicBezTo>
                  <a:cubicBezTo>
                    <a:pt x="14653" y="4245"/>
                    <a:pt x="14654" y="4245"/>
                    <a:pt x="14655" y="4245"/>
                  </a:cubicBezTo>
                  <a:cubicBezTo>
                    <a:pt x="14730" y="4225"/>
                    <a:pt x="14685" y="3992"/>
                    <a:pt x="14598" y="3992"/>
                  </a:cubicBezTo>
                  <a:close/>
                  <a:moveTo>
                    <a:pt x="14298" y="4198"/>
                  </a:moveTo>
                  <a:cubicBezTo>
                    <a:pt x="14167" y="4230"/>
                    <a:pt x="14172" y="4324"/>
                    <a:pt x="14298" y="4471"/>
                  </a:cubicBezTo>
                  <a:lnTo>
                    <a:pt x="14298" y="4466"/>
                  </a:lnTo>
                  <a:cubicBezTo>
                    <a:pt x="14319" y="4376"/>
                    <a:pt x="14350" y="4319"/>
                    <a:pt x="14298" y="4198"/>
                  </a:cubicBezTo>
                  <a:close/>
                  <a:moveTo>
                    <a:pt x="4242" y="5651"/>
                  </a:moveTo>
                  <a:lnTo>
                    <a:pt x="4179" y="5666"/>
                  </a:lnTo>
                  <a:lnTo>
                    <a:pt x="4147" y="5808"/>
                  </a:lnTo>
                  <a:cubicBezTo>
                    <a:pt x="4194" y="5860"/>
                    <a:pt x="4228" y="5887"/>
                    <a:pt x="4250" y="5887"/>
                  </a:cubicBezTo>
                  <a:cubicBezTo>
                    <a:pt x="4286" y="5887"/>
                    <a:pt x="4285" y="5809"/>
                    <a:pt x="4242" y="5651"/>
                  </a:cubicBezTo>
                  <a:close/>
                  <a:moveTo>
                    <a:pt x="8077" y="4845"/>
                  </a:moveTo>
                  <a:cubicBezTo>
                    <a:pt x="8068" y="4845"/>
                    <a:pt x="8065" y="4854"/>
                    <a:pt x="8069" y="4875"/>
                  </a:cubicBezTo>
                  <a:cubicBezTo>
                    <a:pt x="8055" y="4946"/>
                    <a:pt x="8038" y="4981"/>
                    <a:pt x="8004" y="4981"/>
                  </a:cubicBezTo>
                  <a:cubicBezTo>
                    <a:pt x="7988" y="4981"/>
                    <a:pt x="7968" y="4973"/>
                    <a:pt x="7943" y="4958"/>
                  </a:cubicBezTo>
                  <a:cubicBezTo>
                    <a:pt x="7877" y="4924"/>
                    <a:pt x="7791" y="4859"/>
                    <a:pt x="7723" y="4859"/>
                  </a:cubicBezTo>
                  <a:cubicBezTo>
                    <a:pt x="7688" y="4859"/>
                    <a:pt x="7659" y="4876"/>
                    <a:pt x="7639" y="4922"/>
                  </a:cubicBezTo>
                  <a:cubicBezTo>
                    <a:pt x="7604" y="4999"/>
                    <a:pt x="7604" y="5076"/>
                    <a:pt x="7572" y="5076"/>
                  </a:cubicBezTo>
                  <a:cubicBezTo>
                    <a:pt x="7556" y="5076"/>
                    <a:pt x="7532" y="5058"/>
                    <a:pt x="7493" y="5011"/>
                  </a:cubicBezTo>
                  <a:cubicBezTo>
                    <a:pt x="7412" y="5032"/>
                    <a:pt x="7338" y="5224"/>
                    <a:pt x="7266" y="5224"/>
                  </a:cubicBezTo>
                  <a:cubicBezTo>
                    <a:pt x="7230" y="5224"/>
                    <a:pt x="7194" y="5176"/>
                    <a:pt x="7157" y="5037"/>
                  </a:cubicBezTo>
                  <a:lnTo>
                    <a:pt x="7157" y="5037"/>
                  </a:lnTo>
                  <a:cubicBezTo>
                    <a:pt x="7203" y="5214"/>
                    <a:pt x="7131" y="5242"/>
                    <a:pt x="7044" y="5242"/>
                  </a:cubicBezTo>
                  <a:cubicBezTo>
                    <a:pt x="7005" y="5242"/>
                    <a:pt x="6964" y="5236"/>
                    <a:pt x="6929" y="5236"/>
                  </a:cubicBezTo>
                  <a:cubicBezTo>
                    <a:pt x="6901" y="5236"/>
                    <a:pt x="6878" y="5240"/>
                    <a:pt x="6863" y="5252"/>
                  </a:cubicBezTo>
                  <a:cubicBezTo>
                    <a:pt x="6790" y="5320"/>
                    <a:pt x="6890" y="5425"/>
                    <a:pt x="6853" y="5546"/>
                  </a:cubicBezTo>
                  <a:cubicBezTo>
                    <a:pt x="6847" y="5563"/>
                    <a:pt x="6838" y="5570"/>
                    <a:pt x="6829" y="5570"/>
                  </a:cubicBezTo>
                  <a:cubicBezTo>
                    <a:pt x="6783" y="5570"/>
                    <a:pt x="6708" y="5401"/>
                    <a:pt x="6690" y="5336"/>
                  </a:cubicBezTo>
                  <a:cubicBezTo>
                    <a:pt x="6656" y="5204"/>
                    <a:pt x="6626" y="5159"/>
                    <a:pt x="6598" y="5159"/>
                  </a:cubicBezTo>
                  <a:cubicBezTo>
                    <a:pt x="6544" y="5159"/>
                    <a:pt x="6495" y="5321"/>
                    <a:pt x="6433" y="5352"/>
                  </a:cubicBezTo>
                  <a:cubicBezTo>
                    <a:pt x="6420" y="5360"/>
                    <a:pt x="6374" y="5364"/>
                    <a:pt x="6318" y="5364"/>
                  </a:cubicBezTo>
                  <a:cubicBezTo>
                    <a:pt x="6199" y="5364"/>
                    <a:pt x="6033" y="5345"/>
                    <a:pt x="6040" y="5310"/>
                  </a:cubicBezTo>
                  <a:lnTo>
                    <a:pt x="6040" y="5310"/>
                  </a:lnTo>
                  <a:cubicBezTo>
                    <a:pt x="6025" y="5373"/>
                    <a:pt x="6103" y="5289"/>
                    <a:pt x="6082" y="5425"/>
                  </a:cubicBezTo>
                  <a:cubicBezTo>
                    <a:pt x="6077" y="5493"/>
                    <a:pt x="6019" y="5498"/>
                    <a:pt x="5983" y="5509"/>
                  </a:cubicBezTo>
                  <a:cubicBezTo>
                    <a:pt x="5956" y="5514"/>
                    <a:pt x="5919" y="5527"/>
                    <a:pt x="5881" y="5527"/>
                  </a:cubicBezTo>
                  <a:cubicBezTo>
                    <a:pt x="5845" y="5527"/>
                    <a:pt x="5809" y="5516"/>
                    <a:pt x="5778" y="5477"/>
                  </a:cubicBezTo>
                  <a:cubicBezTo>
                    <a:pt x="5734" y="5422"/>
                    <a:pt x="5713" y="5353"/>
                    <a:pt x="5682" y="5353"/>
                  </a:cubicBezTo>
                  <a:cubicBezTo>
                    <a:pt x="5669" y="5353"/>
                    <a:pt x="5655" y="5365"/>
                    <a:pt x="5637" y="5394"/>
                  </a:cubicBezTo>
                  <a:cubicBezTo>
                    <a:pt x="5589" y="5462"/>
                    <a:pt x="5631" y="5635"/>
                    <a:pt x="5595" y="5687"/>
                  </a:cubicBezTo>
                  <a:cubicBezTo>
                    <a:pt x="5583" y="5707"/>
                    <a:pt x="5565" y="5715"/>
                    <a:pt x="5545" y="5715"/>
                  </a:cubicBezTo>
                  <a:cubicBezTo>
                    <a:pt x="5469" y="5715"/>
                    <a:pt x="5347" y="5600"/>
                    <a:pt x="5285" y="5567"/>
                  </a:cubicBezTo>
                  <a:cubicBezTo>
                    <a:pt x="5234" y="5538"/>
                    <a:pt x="5176" y="5522"/>
                    <a:pt x="5117" y="5522"/>
                  </a:cubicBezTo>
                  <a:cubicBezTo>
                    <a:pt x="5081" y="5522"/>
                    <a:pt x="5044" y="5528"/>
                    <a:pt x="5007" y="5540"/>
                  </a:cubicBezTo>
                  <a:cubicBezTo>
                    <a:pt x="4913" y="5572"/>
                    <a:pt x="4834" y="5645"/>
                    <a:pt x="4792" y="5734"/>
                  </a:cubicBezTo>
                  <a:cubicBezTo>
                    <a:pt x="4766" y="5782"/>
                    <a:pt x="4745" y="6007"/>
                    <a:pt x="4709" y="6012"/>
                  </a:cubicBezTo>
                  <a:cubicBezTo>
                    <a:pt x="4703" y="5918"/>
                    <a:pt x="4688" y="5824"/>
                    <a:pt x="4667" y="5729"/>
                  </a:cubicBezTo>
                  <a:cubicBezTo>
                    <a:pt x="4653" y="5704"/>
                    <a:pt x="4629" y="5695"/>
                    <a:pt x="4602" y="5695"/>
                  </a:cubicBezTo>
                  <a:cubicBezTo>
                    <a:pt x="4544" y="5695"/>
                    <a:pt x="4470" y="5737"/>
                    <a:pt x="4452" y="5755"/>
                  </a:cubicBezTo>
                  <a:cubicBezTo>
                    <a:pt x="4404" y="5808"/>
                    <a:pt x="4467" y="5928"/>
                    <a:pt x="4399" y="5970"/>
                  </a:cubicBezTo>
                  <a:cubicBezTo>
                    <a:pt x="4368" y="5983"/>
                    <a:pt x="4335" y="5990"/>
                    <a:pt x="4303" y="5990"/>
                  </a:cubicBezTo>
                  <a:cubicBezTo>
                    <a:pt x="4271" y="5990"/>
                    <a:pt x="4239" y="5983"/>
                    <a:pt x="4210" y="5970"/>
                  </a:cubicBezTo>
                  <a:cubicBezTo>
                    <a:pt x="4078" y="5926"/>
                    <a:pt x="4008" y="5800"/>
                    <a:pt x="3933" y="5800"/>
                  </a:cubicBezTo>
                  <a:cubicBezTo>
                    <a:pt x="3900" y="5800"/>
                    <a:pt x="3867" y="5823"/>
                    <a:pt x="3828" y="5886"/>
                  </a:cubicBezTo>
                  <a:cubicBezTo>
                    <a:pt x="3796" y="6044"/>
                    <a:pt x="3718" y="6049"/>
                    <a:pt x="3623" y="6070"/>
                  </a:cubicBezTo>
                  <a:cubicBezTo>
                    <a:pt x="3581" y="6080"/>
                    <a:pt x="3634" y="6337"/>
                    <a:pt x="3545" y="6358"/>
                  </a:cubicBezTo>
                  <a:cubicBezTo>
                    <a:pt x="3518" y="6286"/>
                    <a:pt x="3502" y="6044"/>
                    <a:pt x="3448" y="6044"/>
                  </a:cubicBezTo>
                  <a:cubicBezTo>
                    <a:pt x="3440" y="6044"/>
                    <a:pt x="3430" y="6050"/>
                    <a:pt x="3419" y="6065"/>
                  </a:cubicBezTo>
                  <a:cubicBezTo>
                    <a:pt x="3378" y="6124"/>
                    <a:pt x="3372" y="6257"/>
                    <a:pt x="3358" y="6360"/>
                  </a:cubicBezTo>
                  <a:lnTo>
                    <a:pt x="3358" y="6360"/>
                  </a:lnTo>
                  <a:cubicBezTo>
                    <a:pt x="3365" y="6286"/>
                    <a:pt x="3337" y="6263"/>
                    <a:pt x="3297" y="6263"/>
                  </a:cubicBezTo>
                  <a:cubicBezTo>
                    <a:pt x="3238" y="6263"/>
                    <a:pt x="3151" y="6312"/>
                    <a:pt x="3112" y="6312"/>
                  </a:cubicBezTo>
                  <a:cubicBezTo>
                    <a:pt x="3109" y="6312"/>
                    <a:pt x="3107" y="6312"/>
                    <a:pt x="3104" y="6311"/>
                  </a:cubicBezTo>
                  <a:cubicBezTo>
                    <a:pt x="3010" y="6291"/>
                    <a:pt x="3033" y="6099"/>
                    <a:pt x="2948" y="6099"/>
                  </a:cubicBezTo>
                  <a:cubicBezTo>
                    <a:pt x="2943" y="6099"/>
                    <a:pt x="2937" y="6100"/>
                    <a:pt x="2931" y="6101"/>
                  </a:cubicBezTo>
                  <a:cubicBezTo>
                    <a:pt x="2824" y="6127"/>
                    <a:pt x="2976" y="6732"/>
                    <a:pt x="3110" y="6732"/>
                  </a:cubicBezTo>
                  <a:cubicBezTo>
                    <a:pt x="3113" y="6732"/>
                    <a:pt x="3117" y="6731"/>
                    <a:pt x="3120" y="6731"/>
                  </a:cubicBezTo>
                  <a:lnTo>
                    <a:pt x="3120" y="6731"/>
                  </a:lnTo>
                  <a:lnTo>
                    <a:pt x="3031" y="6752"/>
                  </a:lnTo>
                  <a:cubicBezTo>
                    <a:pt x="2936" y="6773"/>
                    <a:pt x="2889" y="7050"/>
                    <a:pt x="3031" y="7061"/>
                  </a:cubicBezTo>
                  <a:lnTo>
                    <a:pt x="3036" y="7061"/>
                  </a:lnTo>
                  <a:cubicBezTo>
                    <a:pt x="3130" y="7061"/>
                    <a:pt x="3230" y="7029"/>
                    <a:pt x="3309" y="6967"/>
                  </a:cubicBezTo>
                  <a:cubicBezTo>
                    <a:pt x="3403" y="6904"/>
                    <a:pt x="3429" y="6872"/>
                    <a:pt x="3440" y="6704"/>
                  </a:cubicBezTo>
                  <a:cubicBezTo>
                    <a:pt x="3450" y="6516"/>
                    <a:pt x="3632" y="6714"/>
                    <a:pt x="3556" y="6398"/>
                  </a:cubicBezTo>
                  <a:lnTo>
                    <a:pt x="3556" y="6398"/>
                  </a:lnTo>
                  <a:cubicBezTo>
                    <a:pt x="3630" y="6699"/>
                    <a:pt x="3891" y="6652"/>
                    <a:pt x="4011" y="6673"/>
                  </a:cubicBezTo>
                  <a:cubicBezTo>
                    <a:pt x="4074" y="6678"/>
                    <a:pt x="4137" y="6699"/>
                    <a:pt x="4189" y="6741"/>
                  </a:cubicBezTo>
                  <a:cubicBezTo>
                    <a:pt x="4219" y="6863"/>
                    <a:pt x="4307" y="6963"/>
                    <a:pt x="4370" y="6963"/>
                  </a:cubicBezTo>
                  <a:cubicBezTo>
                    <a:pt x="4375" y="6963"/>
                    <a:pt x="4379" y="6962"/>
                    <a:pt x="4383" y="6961"/>
                  </a:cubicBezTo>
                  <a:lnTo>
                    <a:pt x="4321" y="6710"/>
                  </a:lnTo>
                  <a:cubicBezTo>
                    <a:pt x="4327" y="6708"/>
                    <a:pt x="4333" y="6707"/>
                    <a:pt x="4339" y="6707"/>
                  </a:cubicBezTo>
                  <a:cubicBezTo>
                    <a:pt x="4411" y="6707"/>
                    <a:pt x="4465" y="6820"/>
                    <a:pt x="4524" y="6820"/>
                  </a:cubicBezTo>
                  <a:cubicBezTo>
                    <a:pt x="4538" y="6820"/>
                    <a:pt x="4552" y="6814"/>
                    <a:pt x="4567" y="6799"/>
                  </a:cubicBezTo>
                  <a:cubicBezTo>
                    <a:pt x="4656" y="6704"/>
                    <a:pt x="4709" y="6584"/>
                    <a:pt x="4714" y="6453"/>
                  </a:cubicBezTo>
                  <a:cubicBezTo>
                    <a:pt x="4714" y="6379"/>
                    <a:pt x="4688" y="6348"/>
                    <a:pt x="4729" y="6343"/>
                  </a:cubicBezTo>
                  <a:cubicBezTo>
                    <a:pt x="4787" y="6343"/>
                    <a:pt x="4840" y="6358"/>
                    <a:pt x="4887" y="6390"/>
                  </a:cubicBezTo>
                  <a:cubicBezTo>
                    <a:pt x="4956" y="6438"/>
                    <a:pt x="5037" y="6506"/>
                    <a:pt x="5099" y="6506"/>
                  </a:cubicBezTo>
                  <a:cubicBezTo>
                    <a:pt x="5131" y="6506"/>
                    <a:pt x="5157" y="6488"/>
                    <a:pt x="5175" y="6442"/>
                  </a:cubicBezTo>
                  <a:cubicBezTo>
                    <a:pt x="5221" y="6322"/>
                    <a:pt x="5308" y="6227"/>
                    <a:pt x="5406" y="6227"/>
                  </a:cubicBezTo>
                  <a:cubicBezTo>
                    <a:pt x="5420" y="6227"/>
                    <a:pt x="5434" y="6229"/>
                    <a:pt x="5448" y="6232"/>
                  </a:cubicBezTo>
                  <a:cubicBezTo>
                    <a:pt x="5488" y="6242"/>
                    <a:pt x="5584" y="6449"/>
                    <a:pt x="5626" y="6449"/>
                  </a:cubicBezTo>
                  <a:cubicBezTo>
                    <a:pt x="5633" y="6449"/>
                    <a:pt x="5638" y="6444"/>
                    <a:pt x="5642" y="6432"/>
                  </a:cubicBezTo>
                  <a:cubicBezTo>
                    <a:pt x="5710" y="6238"/>
                    <a:pt x="5453" y="6033"/>
                    <a:pt x="5631" y="5991"/>
                  </a:cubicBezTo>
                  <a:cubicBezTo>
                    <a:pt x="5636" y="5990"/>
                    <a:pt x="5641" y="5990"/>
                    <a:pt x="5646" y="5990"/>
                  </a:cubicBezTo>
                  <a:cubicBezTo>
                    <a:pt x="5778" y="5990"/>
                    <a:pt x="5716" y="6471"/>
                    <a:pt x="5874" y="6471"/>
                  </a:cubicBezTo>
                  <a:cubicBezTo>
                    <a:pt x="5880" y="6471"/>
                    <a:pt x="5887" y="6470"/>
                    <a:pt x="5893" y="6468"/>
                  </a:cubicBezTo>
                  <a:cubicBezTo>
                    <a:pt x="5993" y="6442"/>
                    <a:pt x="5867" y="6264"/>
                    <a:pt x="5914" y="6201"/>
                  </a:cubicBezTo>
                  <a:cubicBezTo>
                    <a:pt x="5965" y="6138"/>
                    <a:pt x="6045" y="6124"/>
                    <a:pt x="6124" y="6124"/>
                  </a:cubicBezTo>
                  <a:cubicBezTo>
                    <a:pt x="6178" y="6124"/>
                    <a:pt x="6232" y="6131"/>
                    <a:pt x="6276" y="6133"/>
                  </a:cubicBezTo>
                  <a:cubicBezTo>
                    <a:pt x="6441" y="6140"/>
                    <a:pt x="6652" y="6206"/>
                    <a:pt x="6837" y="6206"/>
                  </a:cubicBezTo>
                  <a:cubicBezTo>
                    <a:pt x="6928" y="6206"/>
                    <a:pt x="7013" y="6190"/>
                    <a:pt x="7084" y="6143"/>
                  </a:cubicBezTo>
                  <a:cubicBezTo>
                    <a:pt x="7152" y="6096"/>
                    <a:pt x="7131" y="5981"/>
                    <a:pt x="7162" y="5881"/>
                  </a:cubicBezTo>
                  <a:cubicBezTo>
                    <a:pt x="7182" y="5815"/>
                    <a:pt x="7195" y="5790"/>
                    <a:pt x="7206" y="5790"/>
                  </a:cubicBezTo>
                  <a:cubicBezTo>
                    <a:pt x="7234" y="5790"/>
                    <a:pt x="7244" y="5950"/>
                    <a:pt x="7278" y="5991"/>
                  </a:cubicBezTo>
                  <a:cubicBezTo>
                    <a:pt x="7291" y="6006"/>
                    <a:pt x="7306" y="6013"/>
                    <a:pt x="7322" y="6013"/>
                  </a:cubicBezTo>
                  <a:cubicBezTo>
                    <a:pt x="7391" y="6013"/>
                    <a:pt x="7481" y="5895"/>
                    <a:pt x="7498" y="5818"/>
                  </a:cubicBezTo>
                  <a:cubicBezTo>
                    <a:pt x="7498" y="5689"/>
                    <a:pt x="7504" y="5638"/>
                    <a:pt x="7519" y="5638"/>
                  </a:cubicBezTo>
                  <a:cubicBezTo>
                    <a:pt x="7540" y="5638"/>
                    <a:pt x="7577" y="5726"/>
                    <a:pt x="7639" y="5839"/>
                  </a:cubicBezTo>
                  <a:cubicBezTo>
                    <a:pt x="7640" y="5840"/>
                    <a:pt x="7640" y="5840"/>
                    <a:pt x="7640" y="5840"/>
                  </a:cubicBezTo>
                  <a:cubicBezTo>
                    <a:pt x="7653" y="5840"/>
                    <a:pt x="7618" y="5341"/>
                    <a:pt x="7587" y="5341"/>
                  </a:cubicBezTo>
                  <a:cubicBezTo>
                    <a:pt x="7587" y="5341"/>
                    <a:pt x="7587" y="5341"/>
                    <a:pt x="7587" y="5341"/>
                  </a:cubicBezTo>
                  <a:lnTo>
                    <a:pt x="7587" y="5341"/>
                  </a:lnTo>
                  <a:cubicBezTo>
                    <a:pt x="7588" y="5341"/>
                    <a:pt x="7588" y="5341"/>
                    <a:pt x="7589" y="5341"/>
                  </a:cubicBezTo>
                  <a:cubicBezTo>
                    <a:pt x="7641" y="5341"/>
                    <a:pt x="7713" y="5593"/>
                    <a:pt x="7739" y="5645"/>
                  </a:cubicBezTo>
                  <a:cubicBezTo>
                    <a:pt x="7758" y="5685"/>
                    <a:pt x="7779" y="5700"/>
                    <a:pt x="7799" y="5700"/>
                  </a:cubicBezTo>
                  <a:cubicBezTo>
                    <a:pt x="7846" y="5700"/>
                    <a:pt x="7890" y="5622"/>
                    <a:pt x="7912" y="5582"/>
                  </a:cubicBezTo>
                  <a:cubicBezTo>
                    <a:pt x="7942" y="5559"/>
                    <a:pt x="8046" y="5447"/>
                    <a:pt x="8120" y="5447"/>
                  </a:cubicBezTo>
                  <a:cubicBezTo>
                    <a:pt x="8162" y="5447"/>
                    <a:pt x="8195" y="5482"/>
                    <a:pt x="8200" y="5588"/>
                  </a:cubicBezTo>
                  <a:cubicBezTo>
                    <a:pt x="8206" y="5687"/>
                    <a:pt x="8223" y="5723"/>
                    <a:pt x="8246" y="5723"/>
                  </a:cubicBezTo>
                  <a:cubicBezTo>
                    <a:pt x="8305" y="5723"/>
                    <a:pt x="8402" y="5478"/>
                    <a:pt x="8436" y="5451"/>
                  </a:cubicBezTo>
                  <a:cubicBezTo>
                    <a:pt x="8444" y="5446"/>
                    <a:pt x="8452" y="5443"/>
                    <a:pt x="8460" y="5443"/>
                  </a:cubicBezTo>
                  <a:cubicBezTo>
                    <a:pt x="8563" y="5443"/>
                    <a:pt x="8674" y="5849"/>
                    <a:pt x="8743" y="5849"/>
                  </a:cubicBezTo>
                  <a:cubicBezTo>
                    <a:pt x="8758" y="5849"/>
                    <a:pt x="8772" y="5830"/>
                    <a:pt x="8782" y="5782"/>
                  </a:cubicBezTo>
                  <a:cubicBezTo>
                    <a:pt x="8714" y="5509"/>
                    <a:pt x="8410" y="5173"/>
                    <a:pt x="8284" y="5032"/>
                  </a:cubicBezTo>
                  <a:cubicBezTo>
                    <a:pt x="8271" y="5019"/>
                    <a:pt x="8118" y="4845"/>
                    <a:pt x="8077" y="4845"/>
                  </a:cubicBezTo>
                  <a:close/>
                  <a:moveTo>
                    <a:pt x="2008" y="6929"/>
                  </a:moveTo>
                  <a:cubicBezTo>
                    <a:pt x="2097" y="6929"/>
                    <a:pt x="2169" y="7137"/>
                    <a:pt x="2097" y="7171"/>
                  </a:cubicBezTo>
                  <a:cubicBezTo>
                    <a:pt x="2014" y="7108"/>
                    <a:pt x="1877" y="7014"/>
                    <a:pt x="1977" y="6935"/>
                  </a:cubicBezTo>
                  <a:lnTo>
                    <a:pt x="1982" y="6935"/>
                  </a:lnTo>
                  <a:cubicBezTo>
                    <a:pt x="1991" y="6931"/>
                    <a:pt x="1999" y="6929"/>
                    <a:pt x="2008" y="6929"/>
                  </a:cubicBezTo>
                  <a:close/>
                  <a:moveTo>
                    <a:pt x="29261" y="8663"/>
                  </a:moveTo>
                  <a:cubicBezTo>
                    <a:pt x="29036" y="8663"/>
                    <a:pt x="29210" y="8798"/>
                    <a:pt x="29323" y="8798"/>
                  </a:cubicBezTo>
                  <a:cubicBezTo>
                    <a:pt x="29361" y="8798"/>
                    <a:pt x="29391" y="8783"/>
                    <a:pt x="29398" y="8744"/>
                  </a:cubicBezTo>
                  <a:cubicBezTo>
                    <a:pt x="29414" y="8728"/>
                    <a:pt x="29409" y="8697"/>
                    <a:pt x="29409" y="8676"/>
                  </a:cubicBezTo>
                  <a:cubicBezTo>
                    <a:pt x="29347" y="8667"/>
                    <a:pt x="29298" y="8663"/>
                    <a:pt x="29261" y="8663"/>
                  </a:cubicBezTo>
                  <a:close/>
                  <a:moveTo>
                    <a:pt x="732" y="8977"/>
                  </a:moveTo>
                  <a:cubicBezTo>
                    <a:pt x="918" y="8977"/>
                    <a:pt x="1143" y="9052"/>
                    <a:pt x="986" y="9137"/>
                  </a:cubicBezTo>
                  <a:cubicBezTo>
                    <a:pt x="929" y="9150"/>
                    <a:pt x="872" y="9157"/>
                    <a:pt x="816" y="9157"/>
                  </a:cubicBezTo>
                  <a:cubicBezTo>
                    <a:pt x="779" y="9157"/>
                    <a:pt x="743" y="9154"/>
                    <a:pt x="708" y="9148"/>
                  </a:cubicBezTo>
                  <a:lnTo>
                    <a:pt x="708" y="9148"/>
                  </a:lnTo>
                  <a:lnTo>
                    <a:pt x="713" y="9153"/>
                  </a:lnTo>
                  <a:cubicBezTo>
                    <a:pt x="572" y="9127"/>
                    <a:pt x="488" y="9027"/>
                    <a:pt x="614" y="8990"/>
                  </a:cubicBezTo>
                  <a:cubicBezTo>
                    <a:pt x="647" y="8981"/>
                    <a:pt x="688" y="8977"/>
                    <a:pt x="732" y="8977"/>
                  </a:cubicBezTo>
                  <a:close/>
                  <a:moveTo>
                    <a:pt x="1164" y="10055"/>
                  </a:moveTo>
                  <a:cubicBezTo>
                    <a:pt x="1162" y="10056"/>
                    <a:pt x="1159" y="10057"/>
                    <a:pt x="1156" y="10058"/>
                  </a:cubicBezTo>
                  <a:lnTo>
                    <a:pt x="1156" y="10058"/>
                  </a:lnTo>
                  <a:cubicBezTo>
                    <a:pt x="1159" y="10057"/>
                    <a:pt x="1162" y="10056"/>
                    <a:pt x="1164" y="10055"/>
                  </a:cubicBezTo>
                  <a:close/>
                  <a:moveTo>
                    <a:pt x="28063" y="10281"/>
                  </a:moveTo>
                  <a:cubicBezTo>
                    <a:pt x="28119" y="10281"/>
                    <a:pt x="28175" y="10288"/>
                    <a:pt x="28229" y="10301"/>
                  </a:cubicBezTo>
                  <a:lnTo>
                    <a:pt x="28229" y="10306"/>
                  </a:lnTo>
                  <a:cubicBezTo>
                    <a:pt x="28226" y="10368"/>
                    <a:pt x="28192" y="10393"/>
                    <a:pt x="28127" y="10393"/>
                  </a:cubicBezTo>
                  <a:cubicBezTo>
                    <a:pt x="28081" y="10393"/>
                    <a:pt x="28019" y="10381"/>
                    <a:pt x="27940" y="10359"/>
                  </a:cubicBezTo>
                  <a:lnTo>
                    <a:pt x="27956" y="10291"/>
                  </a:lnTo>
                  <a:cubicBezTo>
                    <a:pt x="27991" y="10284"/>
                    <a:pt x="28027" y="10281"/>
                    <a:pt x="28063" y="10281"/>
                  </a:cubicBezTo>
                  <a:close/>
                  <a:moveTo>
                    <a:pt x="1206" y="10595"/>
                  </a:moveTo>
                  <a:cubicBezTo>
                    <a:pt x="1207" y="10595"/>
                    <a:pt x="1207" y="10595"/>
                    <a:pt x="1207" y="10596"/>
                  </a:cubicBezTo>
                  <a:lnTo>
                    <a:pt x="1207" y="10596"/>
                  </a:lnTo>
                  <a:cubicBezTo>
                    <a:pt x="1207" y="10595"/>
                    <a:pt x="1207" y="10595"/>
                    <a:pt x="1206" y="10595"/>
                  </a:cubicBezTo>
                  <a:close/>
                  <a:moveTo>
                    <a:pt x="1380" y="10935"/>
                  </a:moveTo>
                  <a:cubicBezTo>
                    <a:pt x="1341" y="10935"/>
                    <a:pt x="1277" y="10949"/>
                    <a:pt x="1185" y="10977"/>
                  </a:cubicBezTo>
                  <a:lnTo>
                    <a:pt x="1206" y="11040"/>
                  </a:lnTo>
                  <a:lnTo>
                    <a:pt x="1353" y="11061"/>
                  </a:lnTo>
                  <a:cubicBezTo>
                    <a:pt x="1436" y="10978"/>
                    <a:pt x="1448" y="10935"/>
                    <a:pt x="1380" y="10935"/>
                  </a:cubicBezTo>
                  <a:close/>
                  <a:moveTo>
                    <a:pt x="1987" y="12755"/>
                  </a:moveTo>
                  <a:lnTo>
                    <a:pt x="1980" y="12758"/>
                  </a:lnTo>
                  <a:lnTo>
                    <a:pt x="1980" y="12758"/>
                  </a:lnTo>
                  <a:cubicBezTo>
                    <a:pt x="1981" y="12759"/>
                    <a:pt x="1981" y="12760"/>
                    <a:pt x="1981" y="12761"/>
                  </a:cubicBezTo>
                  <a:lnTo>
                    <a:pt x="1981" y="12761"/>
                  </a:lnTo>
                  <a:cubicBezTo>
                    <a:pt x="1983" y="12759"/>
                    <a:pt x="1985" y="12757"/>
                    <a:pt x="1987" y="12755"/>
                  </a:cubicBezTo>
                  <a:close/>
                  <a:moveTo>
                    <a:pt x="1471" y="13917"/>
                  </a:moveTo>
                  <a:cubicBezTo>
                    <a:pt x="1470" y="13918"/>
                    <a:pt x="1469" y="13918"/>
                    <a:pt x="1468" y="13919"/>
                  </a:cubicBezTo>
                  <a:cubicBezTo>
                    <a:pt x="1469" y="13918"/>
                    <a:pt x="1470" y="13918"/>
                    <a:pt x="1471" y="13917"/>
                  </a:cubicBezTo>
                  <a:close/>
                  <a:moveTo>
                    <a:pt x="27139" y="14577"/>
                  </a:moveTo>
                  <a:cubicBezTo>
                    <a:pt x="27141" y="14578"/>
                    <a:pt x="27142" y="14579"/>
                    <a:pt x="27144" y="14579"/>
                  </a:cubicBezTo>
                  <a:cubicBezTo>
                    <a:pt x="27142" y="14579"/>
                    <a:pt x="27141" y="14578"/>
                    <a:pt x="27139" y="14577"/>
                  </a:cubicBezTo>
                  <a:close/>
                  <a:moveTo>
                    <a:pt x="26394" y="14396"/>
                  </a:moveTo>
                  <a:lnTo>
                    <a:pt x="26546" y="14412"/>
                  </a:lnTo>
                  <a:cubicBezTo>
                    <a:pt x="26588" y="14490"/>
                    <a:pt x="26645" y="14559"/>
                    <a:pt x="26577" y="14590"/>
                  </a:cubicBezTo>
                  <a:cubicBezTo>
                    <a:pt x="26493" y="14538"/>
                    <a:pt x="26357" y="14448"/>
                    <a:pt x="26394" y="14396"/>
                  </a:cubicBezTo>
                  <a:close/>
                  <a:moveTo>
                    <a:pt x="2837" y="14589"/>
                  </a:moveTo>
                  <a:lnTo>
                    <a:pt x="2837" y="14589"/>
                  </a:lnTo>
                  <a:cubicBezTo>
                    <a:pt x="2838" y="14591"/>
                    <a:pt x="2840" y="14594"/>
                    <a:pt x="2841" y="14597"/>
                  </a:cubicBezTo>
                  <a:lnTo>
                    <a:pt x="2841" y="14597"/>
                  </a:lnTo>
                  <a:cubicBezTo>
                    <a:pt x="2841" y="14596"/>
                    <a:pt x="2842" y="14596"/>
                    <a:pt x="2842" y="14595"/>
                  </a:cubicBezTo>
                  <a:cubicBezTo>
                    <a:pt x="2841" y="14593"/>
                    <a:pt x="2839" y="14591"/>
                    <a:pt x="2837" y="14589"/>
                  </a:cubicBezTo>
                  <a:close/>
                  <a:moveTo>
                    <a:pt x="25849" y="14600"/>
                  </a:moveTo>
                  <a:lnTo>
                    <a:pt x="25850" y="14602"/>
                  </a:lnTo>
                  <a:lnTo>
                    <a:pt x="25850" y="14602"/>
                  </a:lnTo>
                  <a:cubicBezTo>
                    <a:pt x="25850" y="14601"/>
                    <a:pt x="25849" y="14601"/>
                    <a:pt x="25849" y="14600"/>
                  </a:cubicBezTo>
                  <a:close/>
                  <a:moveTo>
                    <a:pt x="3185" y="15364"/>
                  </a:moveTo>
                  <a:cubicBezTo>
                    <a:pt x="3202" y="15364"/>
                    <a:pt x="3216" y="15369"/>
                    <a:pt x="3225" y="15382"/>
                  </a:cubicBezTo>
                  <a:cubicBezTo>
                    <a:pt x="3291" y="15471"/>
                    <a:pt x="3198" y="15587"/>
                    <a:pt x="3103" y="15587"/>
                  </a:cubicBezTo>
                  <a:cubicBezTo>
                    <a:pt x="3070" y="15587"/>
                    <a:pt x="3037" y="15573"/>
                    <a:pt x="3010" y="15539"/>
                  </a:cubicBezTo>
                  <a:lnTo>
                    <a:pt x="3020" y="15539"/>
                  </a:lnTo>
                  <a:cubicBezTo>
                    <a:pt x="2969" y="15474"/>
                    <a:pt x="3107" y="15364"/>
                    <a:pt x="3185" y="15364"/>
                  </a:cubicBezTo>
                  <a:close/>
                  <a:moveTo>
                    <a:pt x="4163" y="16137"/>
                  </a:moveTo>
                  <a:lnTo>
                    <a:pt x="4163" y="16137"/>
                  </a:lnTo>
                  <a:cubicBezTo>
                    <a:pt x="4169" y="16145"/>
                    <a:pt x="4176" y="16153"/>
                    <a:pt x="4182" y="16160"/>
                  </a:cubicBezTo>
                  <a:lnTo>
                    <a:pt x="4182" y="16160"/>
                  </a:lnTo>
                  <a:cubicBezTo>
                    <a:pt x="4178" y="16152"/>
                    <a:pt x="4171" y="16144"/>
                    <a:pt x="4163" y="16137"/>
                  </a:cubicBezTo>
                  <a:close/>
                  <a:moveTo>
                    <a:pt x="5642" y="17465"/>
                  </a:moveTo>
                  <a:cubicBezTo>
                    <a:pt x="5586" y="17465"/>
                    <a:pt x="5474" y="17622"/>
                    <a:pt x="5526" y="17668"/>
                  </a:cubicBezTo>
                  <a:lnTo>
                    <a:pt x="5657" y="17610"/>
                  </a:lnTo>
                  <a:cubicBezTo>
                    <a:pt x="5683" y="17503"/>
                    <a:pt x="5670" y="17465"/>
                    <a:pt x="5642" y="17465"/>
                  </a:cubicBezTo>
                  <a:close/>
                  <a:moveTo>
                    <a:pt x="6465" y="18176"/>
                  </a:moveTo>
                  <a:lnTo>
                    <a:pt x="6465" y="18176"/>
                  </a:lnTo>
                  <a:cubicBezTo>
                    <a:pt x="6465" y="18176"/>
                    <a:pt x="6465" y="18176"/>
                    <a:pt x="6465" y="18176"/>
                  </a:cubicBezTo>
                  <a:lnTo>
                    <a:pt x="6465" y="18176"/>
                  </a:lnTo>
                  <a:cubicBezTo>
                    <a:pt x="6465" y="18176"/>
                    <a:pt x="6465" y="18176"/>
                    <a:pt x="6465" y="18176"/>
                  </a:cubicBezTo>
                  <a:close/>
                  <a:moveTo>
                    <a:pt x="6932" y="18662"/>
                  </a:moveTo>
                  <a:cubicBezTo>
                    <a:pt x="6932" y="18663"/>
                    <a:pt x="6932" y="18663"/>
                    <a:pt x="6932" y="18664"/>
                  </a:cubicBezTo>
                  <a:cubicBezTo>
                    <a:pt x="6932" y="18663"/>
                    <a:pt x="6932" y="18663"/>
                    <a:pt x="6932" y="18662"/>
                  </a:cubicBezTo>
                  <a:close/>
                  <a:moveTo>
                    <a:pt x="18545" y="19618"/>
                  </a:moveTo>
                  <a:cubicBezTo>
                    <a:pt x="18545" y="19619"/>
                    <a:pt x="18545" y="19620"/>
                    <a:pt x="18545" y="19621"/>
                  </a:cubicBezTo>
                  <a:lnTo>
                    <a:pt x="18545" y="19621"/>
                  </a:lnTo>
                  <a:cubicBezTo>
                    <a:pt x="18545" y="19620"/>
                    <a:pt x="18545" y="19619"/>
                    <a:pt x="18545" y="19618"/>
                  </a:cubicBezTo>
                  <a:close/>
                  <a:moveTo>
                    <a:pt x="11430" y="20169"/>
                  </a:moveTo>
                  <a:cubicBezTo>
                    <a:pt x="11431" y="20169"/>
                    <a:pt x="11431" y="20169"/>
                    <a:pt x="11432" y="20169"/>
                  </a:cubicBezTo>
                  <a:lnTo>
                    <a:pt x="11432" y="20169"/>
                  </a:lnTo>
                  <a:cubicBezTo>
                    <a:pt x="11431" y="20169"/>
                    <a:pt x="11431" y="20169"/>
                    <a:pt x="11430" y="20169"/>
                  </a:cubicBezTo>
                  <a:close/>
                  <a:moveTo>
                    <a:pt x="18508" y="19958"/>
                  </a:moveTo>
                  <a:cubicBezTo>
                    <a:pt x="18565" y="19958"/>
                    <a:pt x="18617" y="20003"/>
                    <a:pt x="18613" y="20132"/>
                  </a:cubicBezTo>
                  <a:lnTo>
                    <a:pt x="18613" y="20127"/>
                  </a:lnTo>
                  <a:cubicBezTo>
                    <a:pt x="18613" y="20242"/>
                    <a:pt x="18534" y="20216"/>
                    <a:pt x="18477" y="20232"/>
                  </a:cubicBezTo>
                  <a:cubicBezTo>
                    <a:pt x="18451" y="20137"/>
                    <a:pt x="18403" y="19980"/>
                    <a:pt x="18472" y="19964"/>
                  </a:cubicBezTo>
                  <a:cubicBezTo>
                    <a:pt x="18484" y="19960"/>
                    <a:pt x="18496" y="19958"/>
                    <a:pt x="18508" y="19958"/>
                  </a:cubicBezTo>
                  <a:close/>
                  <a:moveTo>
                    <a:pt x="16709" y="20718"/>
                  </a:moveTo>
                  <a:cubicBezTo>
                    <a:pt x="16771" y="20718"/>
                    <a:pt x="16833" y="20765"/>
                    <a:pt x="16809" y="20903"/>
                  </a:cubicBezTo>
                  <a:cubicBezTo>
                    <a:pt x="16799" y="20978"/>
                    <a:pt x="16761" y="20985"/>
                    <a:pt x="16718" y="20985"/>
                  </a:cubicBezTo>
                  <a:cubicBezTo>
                    <a:pt x="16709" y="20985"/>
                    <a:pt x="16700" y="20984"/>
                    <a:pt x="16690" y="20984"/>
                  </a:cubicBezTo>
                  <a:cubicBezTo>
                    <a:pt x="16679" y="20984"/>
                    <a:pt x="16668" y="20985"/>
                    <a:pt x="16657" y="20987"/>
                  </a:cubicBezTo>
                  <a:cubicBezTo>
                    <a:pt x="16647" y="20892"/>
                    <a:pt x="16615" y="20730"/>
                    <a:pt x="16689" y="20719"/>
                  </a:cubicBezTo>
                  <a:cubicBezTo>
                    <a:pt x="16695" y="20718"/>
                    <a:pt x="16702" y="20718"/>
                    <a:pt x="16709" y="20718"/>
                  </a:cubicBezTo>
                  <a:close/>
                  <a:moveTo>
                    <a:pt x="11281" y="21241"/>
                  </a:moveTo>
                  <a:cubicBezTo>
                    <a:pt x="11278" y="21252"/>
                    <a:pt x="11275" y="21263"/>
                    <a:pt x="11273" y="21275"/>
                  </a:cubicBezTo>
                  <a:cubicBezTo>
                    <a:pt x="11276" y="21264"/>
                    <a:pt x="11279" y="21252"/>
                    <a:pt x="11281" y="21241"/>
                  </a:cubicBezTo>
                  <a:close/>
                  <a:moveTo>
                    <a:pt x="25314" y="1"/>
                  </a:moveTo>
                  <a:cubicBezTo>
                    <a:pt x="25265" y="1"/>
                    <a:pt x="25176" y="82"/>
                    <a:pt x="25172" y="93"/>
                  </a:cubicBezTo>
                  <a:cubicBezTo>
                    <a:pt x="25148" y="132"/>
                    <a:pt x="25129" y="144"/>
                    <a:pt x="25111" y="144"/>
                  </a:cubicBezTo>
                  <a:cubicBezTo>
                    <a:pt x="25086" y="144"/>
                    <a:pt x="25063" y="120"/>
                    <a:pt x="25036" y="114"/>
                  </a:cubicBezTo>
                  <a:cubicBezTo>
                    <a:pt x="25031" y="112"/>
                    <a:pt x="25026" y="112"/>
                    <a:pt x="25022" y="112"/>
                  </a:cubicBezTo>
                  <a:cubicBezTo>
                    <a:pt x="24925" y="112"/>
                    <a:pt x="25059" y="514"/>
                    <a:pt x="25014" y="514"/>
                  </a:cubicBezTo>
                  <a:cubicBezTo>
                    <a:pt x="25000" y="514"/>
                    <a:pt x="24971" y="478"/>
                    <a:pt x="24915" y="386"/>
                  </a:cubicBezTo>
                  <a:cubicBezTo>
                    <a:pt x="24841" y="288"/>
                    <a:pt x="24774" y="243"/>
                    <a:pt x="24720" y="243"/>
                  </a:cubicBezTo>
                  <a:cubicBezTo>
                    <a:pt x="24656" y="243"/>
                    <a:pt x="24610" y="305"/>
                    <a:pt x="24590" y="413"/>
                  </a:cubicBezTo>
                  <a:cubicBezTo>
                    <a:pt x="24571" y="534"/>
                    <a:pt x="24547" y="611"/>
                    <a:pt x="24507" y="611"/>
                  </a:cubicBezTo>
                  <a:cubicBezTo>
                    <a:pt x="24471" y="611"/>
                    <a:pt x="24421" y="549"/>
                    <a:pt x="24349" y="402"/>
                  </a:cubicBezTo>
                  <a:cubicBezTo>
                    <a:pt x="24334" y="370"/>
                    <a:pt x="24318" y="357"/>
                    <a:pt x="24301" y="357"/>
                  </a:cubicBezTo>
                  <a:cubicBezTo>
                    <a:pt x="24239" y="357"/>
                    <a:pt x="24164" y="520"/>
                    <a:pt x="24092" y="520"/>
                  </a:cubicBezTo>
                  <a:cubicBezTo>
                    <a:pt x="24071" y="520"/>
                    <a:pt x="24050" y="506"/>
                    <a:pt x="24029" y="470"/>
                  </a:cubicBezTo>
                  <a:lnTo>
                    <a:pt x="24029" y="470"/>
                  </a:lnTo>
                  <a:cubicBezTo>
                    <a:pt x="24093" y="582"/>
                    <a:pt x="23994" y="867"/>
                    <a:pt x="23932" y="867"/>
                  </a:cubicBezTo>
                  <a:cubicBezTo>
                    <a:pt x="23907" y="867"/>
                    <a:pt x="23888" y="820"/>
                    <a:pt x="23888" y="696"/>
                  </a:cubicBezTo>
                  <a:cubicBezTo>
                    <a:pt x="23853" y="561"/>
                    <a:pt x="23823" y="516"/>
                    <a:pt x="23795" y="516"/>
                  </a:cubicBezTo>
                  <a:cubicBezTo>
                    <a:pt x="23741" y="516"/>
                    <a:pt x="23694" y="677"/>
                    <a:pt x="23636" y="712"/>
                  </a:cubicBezTo>
                  <a:cubicBezTo>
                    <a:pt x="23604" y="735"/>
                    <a:pt x="23566" y="747"/>
                    <a:pt x="23528" y="747"/>
                  </a:cubicBezTo>
                  <a:cubicBezTo>
                    <a:pt x="23497" y="747"/>
                    <a:pt x="23465" y="739"/>
                    <a:pt x="23437" y="722"/>
                  </a:cubicBezTo>
                  <a:cubicBezTo>
                    <a:pt x="23395" y="696"/>
                    <a:pt x="23400" y="633"/>
                    <a:pt x="23353" y="633"/>
                  </a:cubicBezTo>
                  <a:cubicBezTo>
                    <a:pt x="23279" y="638"/>
                    <a:pt x="23091" y="764"/>
                    <a:pt x="23133" y="932"/>
                  </a:cubicBezTo>
                  <a:cubicBezTo>
                    <a:pt x="23092" y="790"/>
                    <a:pt x="23071" y="648"/>
                    <a:pt x="22980" y="648"/>
                  </a:cubicBezTo>
                  <a:cubicBezTo>
                    <a:pt x="22977" y="648"/>
                    <a:pt x="22973" y="648"/>
                    <a:pt x="22970" y="649"/>
                  </a:cubicBezTo>
                  <a:cubicBezTo>
                    <a:pt x="22926" y="653"/>
                    <a:pt x="22894" y="807"/>
                    <a:pt x="22852" y="807"/>
                  </a:cubicBezTo>
                  <a:cubicBezTo>
                    <a:pt x="22840" y="807"/>
                    <a:pt x="22827" y="793"/>
                    <a:pt x="22813" y="759"/>
                  </a:cubicBezTo>
                  <a:cubicBezTo>
                    <a:pt x="22787" y="795"/>
                    <a:pt x="22771" y="837"/>
                    <a:pt x="22776" y="885"/>
                  </a:cubicBezTo>
                  <a:cubicBezTo>
                    <a:pt x="22782" y="919"/>
                    <a:pt x="22775" y="929"/>
                    <a:pt x="22762" y="929"/>
                  </a:cubicBezTo>
                  <a:cubicBezTo>
                    <a:pt x="22744" y="929"/>
                    <a:pt x="22715" y="907"/>
                    <a:pt x="22703" y="900"/>
                  </a:cubicBezTo>
                  <a:cubicBezTo>
                    <a:pt x="22648" y="868"/>
                    <a:pt x="22582" y="830"/>
                    <a:pt x="22534" y="830"/>
                  </a:cubicBezTo>
                  <a:cubicBezTo>
                    <a:pt x="22472" y="830"/>
                    <a:pt x="22439" y="894"/>
                    <a:pt x="22498" y="1115"/>
                  </a:cubicBezTo>
                  <a:cubicBezTo>
                    <a:pt x="22481" y="1061"/>
                    <a:pt x="22428" y="851"/>
                    <a:pt x="22388" y="851"/>
                  </a:cubicBezTo>
                  <a:cubicBezTo>
                    <a:pt x="22378" y="851"/>
                    <a:pt x="22369" y="864"/>
                    <a:pt x="22362" y="895"/>
                  </a:cubicBezTo>
                  <a:cubicBezTo>
                    <a:pt x="22325" y="1031"/>
                    <a:pt x="22351" y="1062"/>
                    <a:pt x="22258" y="1083"/>
                  </a:cubicBezTo>
                  <a:lnTo>
                    <a:pt x="22258" y="1083"/>
                  </a:lnTo>
                  <a:cubicBezTo>
                    <a:pt x="22313" y="1069"/>
                    <a:pt x="22230" y="806"/>
                    <a:pt x="22147" y="806"/>
                  </a:cubicBezTo>
                  <a:cubicBezTo>
                    <a:pt x="22079" y="816"/>
                    <a:pt x="22016" y="848"/>
                    <a:pt x="21974" y="906"/>
                  </a:cubicBezTo>
                  <a:cubicBezTo>
                    <a:pt x="21869" y="1016"/>
                    <a:pt x="21874" y="1073"/>
                    <a:pt x="21932" y="1299"/>
                  </a:cubicBezTo>
                  <a:cubicBezTo>
                    <a:pt x="21913" y="1303"/>
                    <a:pt x="21898" y="1305"/>
                    <a:pt x="21885" y="1305"/>
                  </a:cubicBezTo>
                  <a:cubicBezTo>
                    <a:pt x="21814" y="1305"/>
                    <a:pt x="21814" y="1244"/>
                    <a:pt x="21743" y="1120"/>
                  </a:cubicBezTo>
                  <a:lnTo>
                    <a:pt x="21743" y="1120"/>
                  </a:lnTo>
                  <a:cubicBezTo>
                    <a:pt x="21743" y="1220"/>
                    <a:pt x="21748" y="1320"/>
                    <a:pt x="21759" y="1419"/>
                  </a:cubicBezTo>
                  <a:cubicBezTo>
                    <a:pt x="21701" y="1225"/>
                    <a:pt x="21633" y="1031"/>
                    <a:pt x="21544" y="853"/>
                  </a:cubicBezTo>
                  <a:cubicBezTo>
                    <a:pt x="21512" y="984"/>
                    <a:pt x="21492" y="1115"/>
                    <a:pt x="21476" y="1252"/>
                  </a:cubicBezTo>
                  <a:cubicBezTo>
                    <a:pt x="21461" y="1394"/>
                    <a:pt x="21405" y="1431"/>
                    <a:pt x="21336" y="1431"/>
                  </a:cubicBezTo>
                  <a:cubicBezTo>
                    <a:pt x="21285" y="1431"/>
                    <a:pt x="21227" y="1412"/>
                    <a:pt x="21172" y="1398"/>
                  </a:cubicBezTo>
                  <a:cubicBezTo>
                    <a:pt x="21144" y="1389"/>
                    <a:pt x="21080" y="1371"/>
                    <a:pt x="21021" y="1371"/>
                  </a:cubicBezTo>
                  <a:cubicBezTo>
                    <a:pt x="20945" y="1371"/>
                    <a:pt x="20875" y="1401"/>
                    <a:pt x="20899" y="1519"/>
                  </a:cubicBezTo>
                  <a:lnTo>
                    <a:pt x="21035" y="2043"/>
                  </a:lnTo>
                  <a:cubicBezTo>
                    <a:pt x="21032" y="2044"/>
                    <a:pt x="21028" y="2045"/>
                    <a:pt x="21025" y="2045"/>
                  </a:cubicBezTo>
                  <a:cubicBezTo>
                    <a:pt x="20939" y="2045"/>
                    <a:pt x="20890" y="1755"/>
                    <a:pt x="20859" y="1638"/>
                  </a:cubicBezTo>
                  <a:lnTo>
                    <a:pt x="20859" y="1638"/>
                  </a:lnTo>
                  <a:cubicBezTo>
                    <a:pt x="20867" y="1668"/>
                    <a:pt x="20862" y="1680"/>
                    <a:pt x="20851" y="1680"/>
                  </a:cubicBezTo>
                  <a:cubicBezTo>
                    <a:pt x="20813" y="1680"/>
                    <a:pt x="20699" y="1543"/>
                    <a:pt x="20679" y="1456"/>
                  </a:cubicBezTo>
                  <a:cubicBezTo>
                    <a:pt x="20654" y="1371"/>
                    <a:pt x="20619" y="1219"/>
                    <a:pt x="20557" y="1219"/>
                  </a:cubicBezTo>
                  <a:cubicBezTo>
                    <a:pt x="20554" y="1219"/>
                    <a:pt x="20551" y="1219"/>
                    <a:pt x="20548" y="1220"/>
                  </a:cubicBezTo>
                  <a:lnTo>
                    <a:pt x="20689" y="1776"/>
                  </a:lnTo>
                  <a:cubicBezTo>
                    <a:pt x="20642" y="1595"/>
                    <a:pt x="20499" y="1551"/>
                    <a:pt x="20370" y="1551"/>
                  </a:cubicBezTo>
                  <a:cubicBezTo>
                    <a:pt x="20283" y="1551"/>
                    <a:pt x="20203" y="1571"/>
                    <a:pt x="20165" y="1582"/>
                  </a:cubicBezTo>
                  <a:cubicBezTo>
                    <a:pt x="20168" y="1581"/>
                    <a:pt x="20171" y="1581"/>
                    <a:pt x="20174" y="1581"/>
                  </a:cubicBezTo>
                  <a:cubicBezTo>
                    <a:pt x="20232" y="1581"/>
                    <a:pt x="20271" y="1733"/>
                    <a:pt x="20296" y="1818"/>
                  </a:cubicBezTo>
                  <a:cubicBezTo>
                    <a:pt x="20295" y="1818"/>
                    <a:pt x="20293" y="1818"/>
                    <a:pt x="20292" y="1818"/>
                  </a:cubicBezTo>
                  <a:cubicBezTo>
                    <a:pt x="20188" y="1818"/>
                    <a:pt x="20055" y="1551"/>
                    <a:pt x="19971" y="1551"/>
                  </a:cubicBezTo>
                  <a:cubicBezTo>
                    <a:pt x="19945" y="1551"/>
                    <a:pt x="19923" y="1577"/>
                    <a:pt x="19908" y="1645"/>
                  </a:cubicBezTo>
                  <a:cubicBezTo>
                    <a:pt x="19908" y="1682"/>
                    <a:pt x="19882" y="1867"/>
                    <a:pt x="19838" y="1867"/>
                  </a:cubicBezTo>
                  <a:cubicBezTo>
                    <a:pt x="19826" y="1867"/>
                    <a:pt x="19813" y="1853"/>
                    <a:pt x="19798" y="1818"/>
                  </a:cubicBezTo>
                  <a:cubicBezTo>
                    <a:pt x="19774" y="1755"/>
                    <a:pt x="19794" y="1493"/>
                    <a:pt x="19731" y="1493"/>
                  </a:cubicBezTo>
                  <a:cubicBezTo>
                    <a:pt x="19726" y="1493"/>
                    <a:pt x="19720" y="1495"/>
                    <a:pt x="19714" y="1498"/>
                  </a:cubicBezTo>
                  <a:cubicBezTo>
                    <a:pt x="19635" y="1547"/>
                    <a:pt x="19631" y="1694"/>
                    <a:pt x="19513" y="1694"/>
                  </a:cubicBezTo>
                  <a:cubicBezTo>
                    <a:pt x="19505" y="1694"/>
                    <a:pt x="19497" y="1693"/>
                    <a:pt x="19489" y="1692"/>
                  </a:cubicBezTo>
                  <a:cubicBezTo>
                    <a:pt x="19402" y="1675"/>
                    <a:pt x="19319" y="1621"/>
                    <a:pt x="19236" y="1621"/>
                  </a:cubicBezTo>
                  <a:cubicBezTo>
                    <a:pt x="19219" y="1621"/>
                    <a:pt x="19202" y="1624"/>
                    <a:pt x="19185" y="1629"/>
                  </a:cubicBezTo>
                  <a:cubicBezTo>
                    <a:pt x="19075" y="1664"/>
                    <a:pt x="19065" y="1946"/>
                    <a:pt x="19191" y="1946"/>
                  </a:cubicBezTo>
                  <a:cubicBezTo>
                    <a:pt x="19197" y="1946"/>
                    <a:pt x="19204" y="1945"/>
                    <a:pt x="19211" y="1944"/>
                  </a:cubicBezTo>
                  <a:lnTo>
                    <a:pt x="19211" y="1944"/>
                  </a:lnTo>
                  <a:cubicBezTo>
                    <a:pt x="19154" y="1966"/>
                    <a:pt x="19097" y="1976"/>
                    <a:pt x="19040" y="1976"/>
                  </a:cubicBezTo>
                  <a:cubicBezTo>
                    <a:pt x="19029" y="1976"/>
                    <a:pt x="19018" y="1976"/>
                    <a:pt x="19006" y="1975"/>
                  </a:cubicBezTo>
                  <a:cubicBezTo>
                    <a:pt x="18933" y="1959"/>
                    <a:pt x="18880" y="1870"/>
                    <a:pt x="18818" y="1818"/>
                  </a:cubicBezTo>
                  <a:cubicBezTo>
                    <a:pt x="18807" y="1811"/>
                    <a:pt x="18798" y="1808"/>
                    <a:pt x="18790" y="1808"/>
                  </a:cubicBezTo>
                  <a:cubicBezTo>
                    <a:pt x="18759" y="1808"/>
                    <a:pt x="18740" y="1847"/>
                    <a:pt x="18723" y="1876"/>
                  </a:cubicBezTo>
                  <a:cubicBezTo>
                    <a:pt x="18666" y="1959"/>
                    <a:pt x="18718" y="2043"/>
                    <a:pt x="18755" y="2185"/>
                  </a:cubicBezTo>
                  <a:cubicBezTo>
                    <a:pt x="18762" y="2144"/>
                    <a:pt x="18774" y="2127"/>
                    <a:pt x="18786" y="2127"/>
                  </a:cubicBezTo>
                  <a:cubicBezTo>
                    <a:pt x="18805" y="2127"/>
                    <a:pt x="18822" y="2176"/>
                    <a:pt x="18812" y="2243"/>
                  </a:cubicBezTo>
                  <a:cubicBezTo>
                    <a:pt x="18798" y="2322"/>
                    <a:pt x="18763" y="2398"/>
                    <a:pt x="18711" y="2398"/>
                  </a:cubicBezTo>
                  <a:cubicBezTo>
                    <a:pt x="18705" y="2398"/>
                    <a:pt x="18698" y="2397"/>
                    <a:pt x="18692" y="2395"/>
                  </a:cubicBezTo>
                  <a:cubicBezTo>
                    <a:pt x="18582" y="2355"/>
                    <a:pt x="18658" y="2009"/>
                    <a:pt x="18560" y="2009"/>
                  </a:cubicBezTo>
                  <a:cubicBezTo>
                    <a:pt x="18556" y="2009"/>
                    <a:pt x="18551" y="2010"/>
                    <a:pt x="18545" y="2012"/>
                  </a:cubicBezTo>
                  <a:cubicBezTo>
                    <a:pt x="18492" y="2028"/>
                    <a:pt x="18246" y="2216"/>
                    <a:pt x="18367" y="2363"/>
                  </a:cubicBezTo>
                  <a:cubicBezTo>
                    <a:pt x="18456" y="2478"/>
                    <a:pt x="18498" y="2499"/>
                    <a:pt x="18466" y="2657"/>
                  </a:cubicBezTo>
                  <a:cubicBezTo>
                    <a:pt x="18452" y="2726"/>
                    <a:pt x="18420" y="2785"/>
                    <a:pt x="18375" y="2785"/>
                  </a:cubicBezTo>
                  <a:cubicBezTo>
                    <a:pt x="18355" y="2785"/>
                    <a:pt x="18333" y="2773"/>
                    <a:pt x="18309" y="2746"/>
                  </a:cubicBezTo>
                  <a:cubicBezTo>
                    <a:pt x="18194" y="2615"/>
                    <a:pt x="18178" y="2096"/>
                    <a:pt x="18141" y="2075"/>
                  </a:cubicBezTo>
                  <a:cubicBezTo>
                    <a:pt x="18128" y="2068"/>
                    <a:pt x="18115" y="2065"/>
                    <a:pt x="18102" y="2065"/>
                  </a:cubicBezTo>
                  <a:cubicBezTo>
                    <a:pt x="18050" y="2065"/>
                    <a:pt x="17999" y="2111"/>
                    <a:pt x="17973" y="2169"/>
                  </a:cubicBezTo>
                  <a:cubicBezTo>
                    <a:pt x="17931" y="2269"/>
                    <a:pt x="18015" y="2384"/>
                    <a:pt x="17984" y="2478"/>
                  </a:cubicBezTo>
                  <a:cubicBezTo>
                    <a:pt x="17975" y="2505"/>
                    <a:pt x="17964" y="2516"/>
                    <a:pt x="17953" y="2516"/>
                  </a:cubicBezTo>
                  <a:cubicBezTo>
                    <a:pt x="17896" y="2516"/>
                    <a:pt x="17815" y="2222"/>
                    <a:pt x="17760" y="2222"/>
                  </a:cubicBezTo>
                  <a:cubicBezTo>
                    <a:pt x="17752" y="2222"/>
                    <a:pt x="17744" y="2228"/>
                    <a:pt x="17737" y="2243"/>
                  </a:cubicBezTo>
                  <a:cubicBezTo>
                    <a:pt x="17685" y="2348"/>
                    <a:pt x="17685" y="2480"/>
                    <a:pt x="17710" y="2622"/>
                  </a:cubicBezTo>
                  <a:lnTo>
                    <a:pt x="17710" y="2622"/>
                  </a:lnTo>
                  <a:cubicBezTo>
                    <a:pt x="17687" y="2514"/>
                    <a:pt x="17658" y="2401"/>
                    <a:pt x="17606" y="2326"/>
                  </a:cubicBezTo>
                  <a:cubicBezTo>
                    <a:pt x="17546" y="2229"/>
                    <a:pt x="17432" y="2114"/>
                    <a:pt x="17355" y="2114"/>
                  </a:cubicBezTo>
                  <a:cubicBezTo>
                    <a:pt x="17331" y="2114"/>
                    <a:pt x="17312" y="2124"/>
                    <a:pt x="17297" y="2148"/>
                  </a:cubicBezTo>
                  <a:cubicBezTo>
                    <a:pt x="17276" y="2180"/>
                    <a:pt x="17402" y="2316"/>
                    <a:pt x="17360" y="2410"/>
                  </a:cubicBezTo>
                  <a:cubicBezTo>
                    <a:pt x="17337" y="2457"/>
                    <a:pt x="17290" y="2483"/>
                    <a:pt x="17240" y="2483"/>
                  </a:cubicBezTo>
                  <a:cubicBezTo>
                    <a:pt x="17223" y="2483"/>
                    <a:pt x="17205" y="2480"/>
                    <a:pt x="17187" y="2473"/>
                  </a:cubicBezTo>
                  <a:cubicBezTo>
                    <a:pt x="17124" y="2459"/>
                    <a:pt x="17047" y="2340"/>
                    <a:pt x="16994" y="2340"/>
                  </a:cubicBezTo>
                  <a:cubicBezTo>
                    <a:pt x="16990" y="2340"/>
                    <a:pt x="16986" y="2341"/>
                    <a:pt x="16982" y="2342"/>
                  </a:cubicBezTo>
                  <a:cubicBezTo>
                    <a:pt x="16908" y="2375"/>
                    <a:pt x="16957" y="2591"/>
                    <a:pt x="16894" y="2591"/>
                  </a:cubicBezTo>
                  <a:cubicBezTo>
                    <a:pt x="16885" y="2591"/>
                    <a:pt x="16875" y="2587"/>
                    <a:pt x="16862" y="2578"/>
                  </a:cubicBezTo>
                  <a:cubicBezTo>
                    <a:pt x="16815" y="2548"/>
                    <a:pt x="16748" y="2346"/>
                    <a:pt x="16704" y="2346"/>
                  </a:cubicBezTo>
                  <a:cubicBezTo>
                    <a:pt x="16694" y="2346"/>
                    <a:pt x="16685" y="2357"/>
                    <a:pt x="16678" y="2384"/>
                  </a:cubicBezTo>
                  <a:cubicBezTo>
                    <a:pt x="16647" y="2526"/>
                    <a:pt x="16726" y="2809"/>
                    <a:pt x="16605" y="2835"/>
                  </a:cubicBezTo>
                  <a:lnTo>
                    <a:pt x="16563" y="2678"/>
                  </a:lnTo>
                  <a:cubicBezTo>
                    <a:pt x="16532" y="2610"/>
                    <a:pt x="16532" y="2568"/>
                    <a:pt x="16563" y="2557"/>
                  </a:cubicBezTo>
                  <a:cubicBezTo>
                    <a:pt x="16562" y="2549"/>
                    <a:pt x="16559" y="2546"/>
                    <a:pt x="16554" y="2546"/>
                  </a:cubicBezTo>
                  <a:cubicBezTo>
                    <a:pt x="16517" y="2546"/>
                    <a:pt x="16387" y="2711"/>
                    <a:pt x="16364" y="2725"/>
                  </a:cubicBezTo>
                  <a:cubicBezTo>
                    <a:pt x="16358" y="2728"/>
                    <a:pt x="16351" y="2729"/>
                    <a:pt x="16345" y="2729"/>
                  </a:cubicBezTo>
                  <a:cubicBezTo>
                    <a:pt x="16299" y="2729"/>
                    <a:pt x="16252" y="2670"/>
                    <a:pt x="16213" y="2670"/>
                  </a:cubicBezTo>
                  <a:cubicBezTo>
                    <a:pt x="16203" y="2670"/>
                    <a:pt x="16194" y="2673"/>
                    <a:pt x="16186" y="2683"/>
                  </a:cubicBezTo>
                  <a:cubicBezTo>
                    <a:pt x="16133" y="2741"/>
                    <a:pt x="16138" y="2814"/>
                    <a:pt x="16060" y="2830"/>
                  </a:cubicBezTo>
                  <a:cubicBezTo>
                    <a:pt x="16037" y="2839"/>
                    <a:pt x="16011" y="2844"/>
                    <a:pt x="15986" y="2844"/>
                  </a:cubicBezTo>
                  <a:cubicBezTo>
                    <a:pt x="15943" y="2844"/>
                    <a:pt x="15899" y="2830"/>
                    <a:pt x="15866" y="2804"/>
                  </a:cubicBezTo>
                  <a:cubicBezTo>
                    <a:pt x="15850" y="2794"/>
                    <a:pt x="15836" y="2790"/>
                    <a:pt x="15824" y="2790"/>
                  </a:cubicBezTo>
                  <a:cubicBezTo>
                    <a:pt x="15739" y="2790"/>
                    <a:pt x="15749" y="3005"/>
                    <a:pt x="15666" y="3024"/>
                  </a:cubicBezTo>
                  <a:cubicBezTo>
                    <a:pt x="15662" y="3025"/>
                    <a:pt x="15658" y="3025"/>
                    <a:pt x="15654" y="3025"/>
                  </a:cubicBezTo>
                  <a:cubicBezTo>
                    <a:pt x="15566" y="3025"/>
                    <a:pt x="15466" y="2792"/>
                    <a:pt x="15378" y="2792"/>
                  </a:cubicBezTo>
                  <a:cubicBezTo>
                    <a:pt x="15375" y="2792"/>
                    <a:pt x="15371" y="2792"/>
                    <a:pt x="15368" y="2793"/>
                  </a:cubicBezTo>
                  <a:cubicBezTo>
                    <a:pt x="15294" y="2814"/>
                    <a:pt x="15310" y="3034"/>
                    <a:pt x="15252" y="3102"/>
                  </a:cubicBezTo>
                  <a:cubicBezTo>
                    <a:pt x="15244" y="3112"/>
                    <a:pt x="15236" y="3117"/>
                    <a:pt x="15228" y="3117"/>
                  </a:cubicBezTo>
                  <a:cubicBezTo>
                    <a:pt x="15157" y="3117"/>
                    <a:pt x="15087" y="2757"/>
                    <a:pt x="15064" y="2667"/>
                  </a:cubicBezTo>
                  <a:cubicBezTo>
                    <a:pt x="15027" y="2793"/>
                    <a:pt x="15006" y="2924"/>
                    <a:pt x="14995" y="3060"/>
                  </a:cubicBezTo>
                  <a:cubicBezTo>
                    <a:pt x="14992" y="3176"/>
                    <a:pt x="14981" y="3220"/>
                    <a:pt x="14965" y="3220"/>
                  </a:cubicBezTo>
                  <a:cubicBezTo>
                    <a:pt x="14935" y="3220"/>
                    <a:pt x="14887" y="3043"/>
                    <a:pt x="14849" y="2903"/>
                  </a:cubicBezTo>
                  <a:lnTo>
                    <a:pt x="14849" y="2903"/>
                  </a:lnTo>
                  <a:cubicBezTo>
                    <a:pt x="14932" y="3218"/>
                    <a:pt x="14618" y="3055"/>
                    <a:pt x="14681" y="3296"/>
                  </a:cubicBezTo>
                  <a:cubicBezTo>
                    <a:pt x="14599" y="3204"/>
                    <a:pt x="14512" y="3086"/>
                    <a:pt x="14424" y="3086"/>
                  </a:cubicBezTo>
                  <a:cubicBezTo>
                    <a:pt x="14422" y="3086"/>
                    <a:pt x="14421" y="3087"/>
                    <a:pt x="14419" y="3087"/>
                  </a:cubicBezTo>
                  <a:cubicBezTo>
                    <a:pt x="14461" y="3249"/>
                    <a:pt x="14408" y="3218"/>
                    <a:pt x="14340" y="3244"/>
                  </a:cubicBezTo>
                  <a:cubicBezTo>
                    <a:pt x="14251" y="3275"/>
                    <a:pt x="14251" y="3501"/>
                    <a:pt x="14167" y="3517"/>
                  </a:cubicBezTo>
                  <a:cubicBezTo>
                    <a:pt x="14167" y="3517"/>
                    <a:pt x="14167" y="3517"/>
                    <a:pt x="14167" y="3517"/>
                  </a:cubicBezTo>
                  <a:cubicBezTo>
                    <a:pt x="14147" y="3517"/>
                    <a:pt x="13938" y="3176"/>
                    <a:pt x="13863" y="3176"/>
                  </a:cubicBezTo>
                  <a:cubicBezTo>
                    <a:pt x="13845" y="3176"/>
                    <a:pt x="13835" y="3196"/>
                    <a:pt x="13837" y="3244"/>
                  </a:cubicBezTo>
                  <a:cubicBezTo>
                    <a:pt x="13837" y="3322"/>
                    <a:pt x="14021" y="3688"/>
                    <a:pt x="13962" y="3688"/>
                  </a:cubicBezTo>
                  <a:cubicBezTo>
                    <a:pt x="13954" y="3688"/>
                    <a:pt x="13940" y="3681"/>
                    <a:pt x="13921" y="3663"/>
                  </a:cubicBezTo>
                  <a:cubicBezTo>
                    <a:pt x="13862" y="3611"/>
                    <a:pt x="13827" y="3558"/>
                    <a:pt x="13800" y="3558"/>
                  </a:cubicBezTo>
                  <a:cubicBezTo>
                    <a:pt x="13782" y="3558"/>
                    <a:pt x="13768" y="3584"/>
                    <a:pt x="13753" y="3653"/>
                  </a:cubicBezTo>
                  <a:cubicBezTo>
                    <a:pt x="13753" y="3653"/>
                    <a:pt x="13753" y="3854"/>
                    <a:pt x="13739" y="3854"/>
                  </a:cubicBezTo>
                  <a:cubicBezTo>
                    <a:pt x="13738" y="3854"/>
                    <a:pt x="13738" y="3853"/>
                    <a:pt x="13737" y="3852"/>
                  </a:cubicBezTo>
                  <a:cubicBezTo>
                    <a:pt x="13669" y="3737"/>
                    <a:pt x="13706" y="3422"/>
                    <a:pt x="13648" y="3359"/>
                  </a:cubicBezTo>
                  <a:cubicBezTo>
                    <a:pt x="13647" y="3358"/>
                    <a:pt x="13646" y="3357"/>
                    <a:pt x="13645" y="3357"/>
                  </a:cubicBezTo>
                  <a:cubicBezTo>
                    <a:pt x="13629" y="3357"/>
                    <a:pt x="13606" y="3480"/>
                    <a:pt x="13606" y="3480"/>
                  </a:cubicBezTo>
                  <a:cubicBezTo>
                    <a:pt x="13585" y="3574"/>
                    <a:pt x="13559" y="3564"/>
                    <a:pt x="13501" y="3580"/>
                  </a:cubicBezTo>
                  <a:cubicBezTo>
                    <a:pt x="13548" y="3564"/>
                    <a:pt x="13501" y="3469"/>
                    <a:pt x="13480" y="3391"/>
                  </a:cubicBezTo>
                  <a:lnTo>
                    <a:pt x="13480" y="3391"/>
                  </a:lnTo>
                  <a:cubicBezTo>
                    <a:pt x="13496" y="3456"/>
                    <a:pt x="13475" y="3466"/>
                    <a:pt x="13445" y="3466"/>
                  </a:cubicBezTo>
                  <a:cubicBezTo>
                    <a:pt x="13431" y="3466"/>
                    <a:pt x="13415" y="3464"/>
                    <a:pt x="13400" y="3464"/>
                  </a:cubicBezTo>
                  <a:cubicBezTo>
                    <a:pt x="13386" y="3464"/>
                    <a:pt x="13373" y="3466"/>
                    <a:pt x="13365" y="3475"/>
                  </a:cubicBezTo>
                  <a:cubicBezTo>
                    <a:pt x="13370" y="3511"/>
                    <a:pt x="13391" y="3564"/>
                    <a:pt x="13375" y="3590"/>
                  </a:cubicBezTo>
                  <a:cubicBezTo>
                    <a:pt x="13352" y="3631"/>
                    <a:pt x="13315" y="3658"/>
                    <a:pt x="13279" y="3658"/>
                  </a:cubicBezTo>
                  <a:cubicBezTo>
                    <a:pt x="13241" y="3658"/>
                    <a:pt x="13203" y="3628"/>
                    <a:pt x="13181" y="3553"/>
                  </a:cubicBezTo>
                  <a:cubicBezTo>
                    <a:pt x="13151" y="3456"/>
                    <a:pt x="13093" y="3411"/>
                    <a:pt x="13046" y="3411"/>
                  </a:cubicBezTo>
                  <a:cubicBezTo>
                    <a:pt x="12992" y="3411"/>
                    <a:pt x="12952" y="3467"/>
                    <a:pt x="12977" y="3569"/>
                  </a:cubicBezTo>
                  <a:cubicBezTo>
                    <a:pt x="12935" y="3616"/>
                    <a:pt x="12767" y="3532"/>
                    <a:pt x="12820" y="3737"/>
                  </a:cubicBezTo>
                  <a:cubicBezTo>
                    <a:pt x="12709" y="3672"/>
                    <a:pt x="12500" y="3508"/>
                    <a:pt x="12356" y="3508"/>
                  </a:cubicBezTo>
                  <a:cubicBezTo>
                    <a:pt x="12269" y="3508"/>
                    <a:pt x="12206" y="3569"/>
                    <a:pt x="12206" y="3753"/>
                  </a:cubicBezTo>
                  <a:cubicBezTo>
                    <a:pt x="12155" y="3533"/>
                    <a:pt x="12121" y="3454"/>
                    <a:pt x="12098" y="3454"/>
                  </a:cubicBezTo>
                  <a:cubicBezTo>
                    <a:pt x="12039" y="3454"/>
                    <a:pt x="12047" y="3982"/>
                    <a:pt x="11990" y="3982"/>
                  </a:cubicBezTo>
                  <a:cubicBezTo>
                    <a:pt x="11985" y="3982"/>
                    <a:pt x="11981" y="3979"/>
                    <a:pt x="11975" y="3973"/>
                  </a:cubicBezTo>
                  <a:cubicBezTo>
                    <a:pt x="11905" y="3891"/>
                    <a:pt x="11829" y="3714"/>
                    <a:pt x="11769" y="3714"/>
                  </a:cubicBezTo>
                  <a:cubicBezTo>
                    <a:pt x="11748" y="3714"/>
                    <a:pt x="11729" y="3735"/>
                    <a:pt x="11713" y="3789"/>
                  </a:cubicBezTo>
                  <a:cubicBezTo>
                    <a:pt x="11687" y="3973"/>
                    <a:pt x="11677" y="4156"/>
                    <a:pt x="11687" y="4340"/>
                  </a:cubicBezTo>
                  <a:cubicBezTo>
                    <a:pt x="11604" y="4218"/>
                    <a:pt x="11608" y="4043"/>
                    <a:pt x="11526" y="4043"/>
                  </a:cubicBezTo>
                  <a:cubicBezTo>
                    <a:pt x="11508" y="4043"/>
                    <a:pt x="11488" y="4050"/>
                    <a:pt x="11462" y="4067"/>
                  </a:cubicBezTo>
                  <a:cubicBezTo>
                    <a:pt x="11372" y="4120"/>
                    <a:pt x="11514" y="4319"/>
                    <a:pt x="11409" y="4345"/>
                  </a:cubicBezTo>
                  <a:cubicBezTo>
                    <a:pt x="11378" y="4230"/>
                    <a:pt x="11330" y="3936"/>
                    <a:pt x="11257" y="3868"/>
                  </a:cubicBezTo>
                  <a:cubicBezTo>
                    <a:pt x="11242" y="3854"/>
                    <a:pt x="11224" y="3847"/>
                    <a:pt x="11205" y="3847"/>
                  </a:cubicBezTo>
                  <a:cubicBezTo>
                    <a:pt x="11149" y="3847"/>
                    <a:pt x="11092" y="3910"/>
                    <a:pt x="11116" y="4009"/>
                  </a:cubicBezTo>
                  <a:cubicBezTo>
                    <a:pt x="11147" y="4125"/>
                    <a:pt x="10948" y="4193"/>
                    <a:pt x="10911" y="4209"/>
                  </a:cubicBezTo>
                  <a:cubicBezTo>
                    <a:pt x="10879" y="4220"/>
                    <a:pt x="10815" y="4251"/>
                    <a:pt x="10750" y="4251"/>
                  </a:cubicBezTo>
                  <a:cubicBezTo>
                    <a:pt x="10698" y="4251"/>
                    <a:pt x="10645" y="4230"/>
                    <a:pt x="10612" y="4161"/>
                  </a:cubicBezTo>
                  <a:cubicBezTo>
                    <a:pt x="10554" y="4034"/>
                    <a:pt x="10486" y="3945"/>
                    <a:pt x="10423" y="3945"/>
                  </a:cubicBezTo>
                  <a:cubicBezTo>
                    <a:pt x="10390" y="3945"/>
                    <a:pt x="10358" y="3969"/>
                    <a:pt x="10329" y="4025"/>
                  </a:cubicBezTo>
                  <a:cubicBezTo>
                    <a:pt x="10287" y="4104"/>
                    <a:pt x="10329" y="4256"/>
                    <a:pt x="10256" y="4298"/>
                  </a:cubicBezTo>
                  <a:cubicBezTo>
                    <a:pt x="10233" y="4312"/>
                    <a:pt x="10209" y="4318"/>
                    <a:pt x="10185" y="4318"/>
                  </a:cubicBezTo>
                  <a:cubicBezTo>
                    <a:pt x="10132" y="4318"/>
                    <a:pt x="10076" y="4290"/>
                    <a:pt x="10025" y="4272"/>
                  </a:cubicBezTo>
                  <a:cubicBezTo>
                    <a:pt x="10015" y="4268"/>
                    <a:pt x="9890" y="4243"/>
                    <a:pt x="9807" y="4243"/>
                  </a:cubicBezTo>
                  <a:cubicBezTo>
                    <a:pt x="9756" y="4243"/>
                    <a:pt x="9721" y="4252"/>
                    <a:pt x="9737" y="4282"/>
                  </a:cubicBezTo>
                  <a:cubicBezTo>
                    <a:pt x="9816" y="4435"/>
                    <a:pt x="9774" y="4473"/>
                    <a:pt x="9701" y="4473"/>
                  </a:cubicBezTo>
                  <a:cubicBezTo>
                    <a:pt x="9631" y="4473"/>
                    <a:pt x="9534" y="4439"/>
                    <a:pt x="9485" y="4439"/>
                  </a:cubicBezTo>
                  <a:cubicBezTo>
                    <a:pt x="9483" y="4439"/>
                    <a:pt x="9481" y="4439"/>
                    <a:pt x="9480" y="4439"/>
                  </a:cubicBezTo>
                  <a:cubicBezTo>
                    <a:pt x="9406" y="4445"/>
                    <a:pt x="9333" y="4466"/>
                    <a:pt x="9270" y="4502"/>
                  </a:cubicBezTo>
                  <a:cubicBezTo>
                    <a:pt x="9207" y="4544"/>
                    <a:pt x="9228" y="4549"/>
                    <a:pt x="9254" y="4607"/>
                  </a:cubicBezTo>
                  <a:cubicBezTo>
                    <a:pt x="9266" y="4631"/>
                    <a:pt x="9251" y="4638"/>
                    <a:pt x="9227" y="4638"/>
                  </a:cubicBezTo>
                  <a:cubicBezTo>
                    <a:pt x="9187" y="4638"/>
                    <a:pt x="9123" y="4618"/>
                    <a:pt x="9123" y="4618"/>
                  </a:cubicBezTo>
                  <a:cubicBezTo>
                    <a:pt x="9076" y="4633"/>
                    <a:pt x="9029" y="4654"/>
                    <a:pt x="8992" y="4691"/>
                  </a:cubicBezTo>
                  <a:cubicBezTo>
                    <a:pt x="8962" y="4721"/>
                    <a:pt x="8898" y="4837"/>
                    <a:pt x="8845" y="4837"/>
                  </a:cubicBezTo>
                  <a:cubicBezTo>
                    <a:pt x="8823" y="4837"/>
                    <a:pt x="8803" y="4818"/>
                    <a:pt x="8788" y="4764"/>
                  </a:cubicBezTo>
                  <a:cubicBezTo>
                    <a:pt x="8753" y="4641"/>
                    <a:pt x="8689" y="4596"/>
                    <a:pt x="8629" y="4596"/>
                  </a:cubicBezTo>
                  <a:cubicBezTo>
                    <a:pt x="8590" y="4596"/>
                    <a:pt x="8552" y="4615"/>
                    <a:pt x="8525" y="4644"/>
                  </a:cubicBezTo>
                  <a:cubicBezTo>
                    <a:pt x="8463" y="4717"/>
                    <a:pt x="8594" y="4880"/>
                    <a:pt x="8484" y="4906"/>
                  </a:cubicBezTo>
                  <a:cubicBezTo>
                    <a:pt x="8454" y="4782"/>
                    <a:pt x="8443" y="4663"/>
                    <a:pt x="8367" y="4663"/>
                  </a:cubicBezTo>
                  <a:cubicBezTo>
                    <a:pt x="8362" y="4663"/>
                    <a:pt x="8358" y="4664"/>
                    <a:pt x="8352" y="4665"/>
                  </a:cubicBezTo>
                  <a:cubicBezTo>
                    <a:pt x="8216" y="4702"/>
                    <a:pt x="8594" y="5200"/>
                    <a:pt x="8688" y="5231"/>
                  </a:cubicBezTo>
                  <a:cubicBezTo>
                    <a:pt x="8697" y="5234"/>
                    <a:pt x="8707" y="5235"/>
                    <a:pt x="8716" y="5235"/>
                  </a:cubicBezTo>
                  <a:cubicBezTo>
                    <a:pt x="8755" y="5235"/>
                    <a:pt x="8796" y="5217"/>
                    <a:pt x="8832" y="5217"/>
                  </a:cubicBezTo>
                  <a:cubicBezTo>
                    <a:pt x="8875" y="5217"/>
                    <a:pt x="8912" y="5241"/>
                    <a:pt x="8934" y="5341"/>
                  </a:cubicBezTo>
                  <a:cubicBezTo>
                    <a:pt x="8940" y="5343"/>
                    <a:pt x="8947" y="5344"/>
                    <a:pt x="8953" y="5344"/>
                  </a:cubicBezTo>
                  <a:cubicBezTo>
                    <a:pt x="8989" y="5344"/>
                    <a:pt x="9033" y="5313"/>
                    <a:pt x="9073" y="5313"/>
                  </a:cubicBezTo>
                  <a:cubicBezTo>
                    <a:pt x="9106" y="5313"/>
                    <a:pt x="9138" y="5336"/>
                    <a:pt x="9160" y="5420"/>
                  </a:cubicBezTo>
                  <a:cubicBezTo>
                    <a:pt x="9149" y="5336"/>
                    <a:pt x="8982" y="5021"/>
                    <a:pt x="9060" y="4990"/>
                  </a:cubicBezTo>
                  <a:cubicBezTo>
                    <a:pt x="9063" y="4989"/>
                    <a:pt x="9066" y="4988"/>
                    <a:pt x="9069" y="4988"/>
                  </a:cubicBezTo>
                  <a:cubicBezTo>
                    <a:pt x="9132" y="4988"/>
                    <a:pt x="9275" y="5184"/>
                    <a:pt x="9350" y="5184"/>
                  </a:cubicBezTo>
                  <a:cubicBezTo>
                    <a:pt x="9365" y="5184"/>
                    <a:pt x="9377" y="5176"/>
                    <a:pt x="9385" y="5158"/>
                  </a:cubicBezTo>
                  <a:cubicBezTo>
                    <a:pt x="9401" y="5121"/>
                    <a:pt x="9338" y="5011"/>
                    <a:pt x="9317" y="4979"/>
                  </a:cubicBezTo>
                  <a:cubicBezTo>
                    <a:pt x="9280" y="4843"/>
                    <a:pt x="9364" y="4833"/>
                    <a:pt x="9412" y="4822"/>
                  </a:cubicBezTo>
                  <a:cubicBezTo>
                    <a:pt x="9421" y="4820"/>
                    <a:pt x="9432" y="4819"/>
                    <a:pt x="9444" y="4819"/>
                  </a:cubicBezTo>
                  <a:cubicBezTo>
                    <a:pt x="9517" y="4819"/>
                    <a:pt x="9621" y="4865"/>
                    <a:pt x="9621" y="5032"/>
                  </a:cubicBezTo>
                  <a:cubicBezTo>
                    <a:pt x="9621" y="5194"/>
                    <a:pt x="9417" y="5247"/>
                    <a:pt x="9516" y="5436"/>
                  </a:cubicBezTo>
                  <a:cubicBezTo>
                    <a:pt x="9566" y="5531"/>
                    <a:pt x="9608" y="5571"/>
                    <a:pt x="9639" y="5571"/>
                  </a:cubicBezTo>
                  <a:cubicBezTo>
                    <a:pt x="9683" y="5571"/>
                    <a:pt x="9706" y="5491"/>
                    <a:pt x="9700" y="5378"/>
                  </a:cubicBezTo>
                  <a:cubicBezTo>
                    <a:pt x="9689" y="5247"/>
                    <a:pt x="9772" y="5182"/>
                    <a:pt x="9867" y="5182"/>
                  </a:cubicBezTo>
                  <a:cubicBezTo>
                    <a:pt x="9962" y="5182"/>
                    <a:pt x="10069" y="5249"/>
                    <a:pt x="10104" y="5383"/>
                  </a:cubicBezTo>
                  <a:cubicBezTo>
                    <a:pt x="10088" y="5320"/>
                    <a:pt x="10009" y="5100"/>
                    <a:pt x="10051" y="5074"/>
                  </a:cubicBezTo>
                  <a:cubicBezTo>
                    <a:pt x="10098" y="5053"/>
                    <a:pt x="10208" y="5006"/>
                    <a:pt x="10172" y="4854"/>
                  </a:cubicBezTo>
                  <a:lnTo>
                    <a:pt x="10172" y="4854"/>
                  </a:lnTo>
                  <a:cubicBezTo>
                    <a:pt x="10216" y="5026"/>
                    <a:pt x="10368" y="5073"/>
                    <a:pt x="10519" y="5073"/>
                  </a:cubicBezTo>
                  <a:cubicBezTo>
                    <a:pt x="10656" y="5073"/>
                    <a:pt x="10793" y="5034"/>
                    <a:pt x="10843" y="5016"/>
                  </a:cubicBezTo>
                  <a:cubicBezTo>
                    <a:pt x="11053" y="4948"/>
                    <a:pt x="11136" y="4723"/>
                    <a:pt x="11210" y="4392"/>
                  </a:cubicBezTo>
                  <a:lnTo>
                    <a:pt x="11210" y="4392"/>
                  </a:lnTo>
                  <a:cubicBezTo>
                    <a:pt x="11199" y="4440"/>
                    <a:pt x="11147" y="4764"/>
                    <a:pt x="11220" y="4827"/>
                  </a:cubicBezTo>
                  <a:lnTo>
                    <a:pt x="11294" y="4780"/>
                  </a:lnTo>
                  <a:cubicBezTo>
                    <a:pt x="11304" y="4777"/>
                    <a:pt x="11309" y="4775"/>
                    <a:pt x="11312" y="4775"/>
                  </a:cubicBezTo>
                  <a:cubicBezTo>
                    <a:pt x="11319" y="4775"/>
                    <a:pt x="11312" y="4792"/>
                    <a:pt x="11346" y="4864"/>
                  </a:cubicBezTo>
                  <a:cubicBezTo>
                    <a:pt x="11384" y="4942"/>
                    <a:pt x="11427" y="4993"/>
                    <a:pt x="11453" y="4993"/>
                  </a:cubicBezTo>
                  <a:cubicBezTo>
                    <a:pt x="11478" y="4993"/>
                    <a:pt x="11487" y="4947"/>
                    <a:pt x="11462" y="4838"/>
                  </a:cubicBezTo>
                  <a:cubicBezTo>
                    <a:pt x="11430" y="4691"/>
                    <a:pt x="11399" y="4623"/>
                    <a:pt x="11483" y="4602"/>
                  </a:cubicBezTo>
                  <a:cubicBezTo>
                    <a:pt x="11513" y="4587"/>
                    <a:pt x="11550" y="4577"/>
                    <a:pt x="11585" y="4577"/>
                  </a:cubicBezTo>
                  <a:cubicBezTo>
                    <a:pt x="11598" y="4577"/>
                    <a:pt x="11611" y="4578"/>
                    <a:pt x="11624" y="4581"/>
                  </a:cubicBezTo>
                  <a:cubicBezTo>
                    <a:pt x="11665" y="4596"/>
                    <a:pt x="11681" y="4681"/>
                    <a:pt x="11701" y="4681"/>
                  </a:cubicBezTo>
                  <a:cubicBezTo>
                    <a:pt x="11702" y="4681"/>
                    <a:pt x="11702" y="4681"/>
                    <a:pt x="11703" y="4681"/>
                  </a:cubicBezTo>
                  <a:lnTo>
                    <a:pt x="11928" y="4628"/>
                  </a:lnTo>
                  <a:cubicBezTo>
                    <a:pt x="12058" y="4592"/>
                    <a:pt x="11901" y="4172"/>
                    <a:pt x="11861" y="4172"/>
                  </a:cubicBezTo>
                  <a:cubicBezTo>
                    <a:pt x="11861" y="4172"/>
                    <a:pt x="11861" y="4172"/>
                    <a:pt x="11861" y="4172"/>
                  </a:cubicBezTo>
                  <a:lnTo>
                    <a:pt x="11861" y="4172"/>
                  </a:lnTo>
                  <a:cubicBezTo>
                    <a:pt x="11862" y="4172"/>
                    <a:pt x="11863" y="4171"/>
                    <a:pt x="11865" y="4171"/>
                  </a:cubicBezTo>
                  <a:cubicBezTo>
                    <a:pt x="11939" y="4171"/>
                    <a:pt x="12182" y="4519"/>
                    <a:pt x="12269" y="4581"/>
                  </a:cubicBezTo>
                  <a:cubicBezTo>
                    <a:pt x="12302" y="4606"/>
                    <a:pt x="12332" y="4621"/>
                    <a:pt x="12350" y="4621"/>
                  </a:cubicBezTo>
                  <a:cubicBezTo>
                    <a:pt x="12378" y="4621"/>
                    <a:pt x="12376" y="4584"/>
                    <a:pt x="12306" y="4492"/>
                  </a:cubicBezTo>
                  <a:cubicBezTo>
                    <a:pt x="12247" y="4419"/>
                    <a:pt x="12133" y="4230"/>
                    <a:pt x="12205" y="4230"/>
                  </a:cubicBezTo>
                  <a:cubicBezTo>
                    <a:pt x="12216" y="4230"/>
                    <a:pt x="12232" y="4235"/>
                    <a:pt x="12253" y="4245"/>
                  </a:cubicBezTo>
                  <a:cubicBezTo>
                    <a:pt x="12348" y="4298"/>
                    <a:pt x="12426" y="4361"/>
                    <a:pt x="12500" y="4445"/>
                  </a:cubicBezTo>
                  <a:cubicBezTo>
                    <a:pt x="12505" y="4455"/>
                    <a:pt x="12569" y="4534"/>
                    <a:pt x="12587" y="4534"/>
                  </a:cubicBezTo>
                  <a:cubicBezTo>
                    <a:pt x="12588" y="4534"/>
                    <a:pt x="12588" y="4534"/>
                    <a:pt x="12589" y="4534"/>
                  </a:cubicBezTo>
                  <a:lnTo>
                    <a:pt x="12589" y="4534"/>
                  </a:lnTo>
                  <a:cubicBezTo>
                    <a:pt x="12589" y="4534"/>
                    <a:pt x="12588" y="4534"/>
                    <a:pt x="12588" y="4534"/>
                  </a:cubicBezTo>
                  <a:cubicBezTo>
                    <a:pt x="12561" y="4534"/>
                    <a:pt x="12458" y="4234"/>
                    <a:pt x="12458" y="4172"/>
                  </a:cubicBezTo>
                  <a:cubicBezTo>
                    <a:pt x="12458" y="4165"/>
                    <a:pt x="12460" y="4162"/>
                    <a:pt x="12464" y="4162"/>
                  </a:cubicBezTo>
                  <a:cubicBezTo>
                    <a:pt x="12504" y="4162"/>
                    <a:pt x="12707" y="4437"/>
                    <a:pt x="12730" y="4466"/>
                  </a:cubicBezTo>
                  <a:cubicBezTo>
                    <a:pt x="12798" y="4549"/>
                    <a:pt x="12831" y="4582"/>
                    <a:pt x="12840" y="4582"/>
                  </a:cubicBezTo>
                  <a:cubicBezTo>
                    <a:pt x="12876" y="4582"/>
                    <a:pt x="12591" y="4127"/>
                    <a:pt x="12599" y="4114"/>
                  </a:cubicBezTo>
                  <a:cubicBezTo>
                    <a:pt x="12601" y="4107"/>
                    <a:pt x="12604" y="4104"/>
                    <a:pt x="12610" y="4104"/>
                  </a:cubicBezTo>
                  <a:cubicBezTo>
                    <a:pt x="12653" y="4104"/>
                    <a:pt x="12807" y="4285"/>
                    <a:pt x="12858" y="4285"/>
                  </a:cubicBezTo>
                  <a:cubicBezTo>
                    <a:pt x="12876" y="4285"/>
                    <a:pt x="12881" y="4264"/>
                    <a:pt x="12867" y="4209"/>
                  </a:cubicBezTo>
                  <a:lnTo>
                    <a:pt x="12867" y="4209"/>
                  </a:lnTo>
                  <a:cubicBezTo>
                    <a:pt x="12890" y="4296"/>
                    <a:pt x="12962" y="4325"/>
                    <a:pt x="13049" y="4325"/>
                  </a:cubicBezTo>
                  <a:cubicBezTo>
                    <a:pt x="13201" y="4325"/>
                    <a:pt x="13399" y="4236"/>
                    <a:pt x="13449" y="4219"/>
                  </a:cubicBezTo>
                  <a:cubicBezTo>
                    <a:pt x="13548" y="4177"/>
                    <a:pt x="13601" y="4072"/>
                    <a:pt x="13685" y="4015"/>
                  </a:cubicBezTo>
                  <a:cubicBezTo>
                    <a:pt x="13690" y="4011"/>
                    <a:pt x="13696" y="4009"/>
                    <a:pt x="13702" y="4009"/>
                  </a:cubicBezTo>
                  <a:cubicBezTo>
                    <a:pt x="13754" y="4009"/>
                    <a:pt x="13825" y="4122"/>
                    <a:pt x="13865" y="4122"/>
                  </a:cubicBezTo>
                  <a:cubicBezTo>
                    <a:pt x="13875" y="4122"/>
                    <a:pt x="13883" y="4116"/>
                    <a:pt x="13889" y="4099"/>
                  </a:cubicBezTo>
                  <a:cubicBezTo>
                    <a:pt x="13910" y="4041"/>
                    <a:pt x="13926" y="3810"/>
                    <a:pt x="13968" y="3800"/>
                  </a:cubicBezTo>
                  <a:cubicBezTo>
                    <a:pt x="13968" y="3800"/>
                    <a:pt x="13968" y="4266"/>
                    <a:pt x="14016" y="4266"/>
                  </a:cubicBezTo>
                  <a:cubicBezTo>
                    <a:pt x="14026" y="4266"/>
                    <a:pt x="14038" y="4248"/>
                    <a:pt x="14052" y="4203"/>
                  </a:cubicBezTo>
                  <a:cubicBezTo>
                    <a:pt x="14083" y="4083"/>
                    <a:pt x="14198" y="4093"/>
                    <a:pt x="14151" y="3894"/>
                  </a:cubicBezTo>
                  <a:cubicBezTo>
                    <a:pt x="14135" y="3827"/>
                    <a:pt x="14152" y="3814"/>
                    <a:pt x="14177" y="3814"/>
                  </a:cubicBezTo>
                  <a:cubicBezTo>
                    <a:pt x="14193" y="3814"/>
                    <a:pt x="14212" y="3820"/>
                    <a:pt x="14227" y="3820"/>
                  </a:cubicBezTo>
                  <a:cubicBezTo>
                    <a:pt x="14250" y="3820"/>
                    <a:pt x="14265" y="3809"/>
                    <a:pt x="14253" y="3755"/>
                  </a:cubicBezTo>
                  <a:lnTo>
                    <a:pt x="14253" y="3755"/>
                  </a:lnTo>
                  <a:cubicBezTo>
                    <a:pt x="14300" y="3945"/>
                    <a:pt x="14357" y="4073"/>
                    <a:pt x="14476" y="4104"/>
                  </a:cubicBezTo>
                  <a:cubicBezTo>
                    <a:pt x="14478" y="4104"/>
                    <a:pt x="14479" y="4104"/>
                    <a:pt x="14480" y="4104"/>
                  </a:cubicBezTo>
                  <a:cubicBezTo>
                    <a:pt x="14552" y="4104"/>
                    <a:pt x="14451" y="3615"/>
                    <a:pt x="14503" y="3506"/>
                  </a:cubicBezTo>
                  <a:cubicBezTo>
                    <a:pt x="14525" y="3461"/>
                    <a:pt x="14548" y="3442"/>
                    <a:pt x="14573" y="3442"/>
                  </a:cubicBezTo>
                  <a:cubicBezTo>
                    <a:pt x="14706" y="3442"/>
                    <a:pt x="14862" y="4010"/>
                    <a:pt x="14906" y="4182"/>
                  </a:cubicBezTo>
                  <a:cubicBezTo>
                    <a:pt x="14922" y="3952"/>
                    <a:pt x="14953" y="3716"/>
                    <a:pt x="15001" y="3490"/>
                  </a:cubicBezTo>
                  <a:cubicBezTo>
                    <a:pt x="15064" y="3616"/>
                    <a:pt x="15137" y="3732"/>
                    <a:pt x="15226" y="3836"/>
                  </a:cubicBezTo>
                  <a:cubicBezTo>
                    <a:pt x="15184" y="3669"/>
                    <a:pt x="15315" y="3705"/>
                    <a:pt x="15357" y="3653"/>
                  </a:cubicBezTo>
                  <a:cubicBezTo>
                    <a:pt x="15383" y="3627"/>
                    <a:pt x="15457" y="3370"/>
                    <a:pt x="15431" y="3323"/>
                  </a:cubicBezTo>
                  <a:lnTo>
                    <a:pt x="15431" y="3323"/>
                  </a:lnTo>
                  <a:cubicBezTo>
                    <a:pt x="15509" y="3451"/>
                    <a:pt x="15523" y="3701"/>
                    <a:pt x="15597" y="3701"/>
                  </a:cubicBezTo>
                  <a:cubicBezTo>
                    <a:pt x="15617" y="3701"/>
                    <a:pt x="15641" y="3684"/>
                    <a:pt x="15672" y="3642"/>
                  </a:cubicBezTo>
                  <a:cubicBezTo>
                    <a:pt x="15710" y="3591"/>
                    <a:pt x="15742" y="3567"/>
                    <a:pt x="15770" y="3567"/>
                  </a:cubicBezTo>
                  <a:cubicBezTo>
                    <a:pt x="15823" y="3567"/>
                    <a:pt x="15861" y="3653"/>
                    <a:pt x="15902" y="3810"/>
                  </a:cubicBezTo>
                  <a:cubicBezTo>
                    <a:pt x="15981" y="3794"/>
                    <a:pt x="15913" y="3679"/>
                    <a:pt x="15923" y="3595"/>
                  </a:cubicBezTo>
                  <a:cubicBezTo>
                    <a:pt x="15939" y="3469"/>
                    <a:pt x="16070" y="3538"/>
                    <a:pt x="16112" y="3454"/>
                  </a:cubicBezTo>
                  <a:cubicBezTo>
                    <a:pt x="16149" y="3370"/>
                    <a:pt x="16070" y="3249"/>
                    <a:pt x="16086" y="3150"/>
                  </a:cubicBezTo>
                  <a:cubicBezTo>
                    <a:pt x="16096" y="3058"/>
                    <a:pt x="16200" y="3129"/>
                    <a:pt x="16178" y="3028"/>
                  </a:cubicBezTo>
                  <a:lnTo>
                    <a:pt x="16178" y="3028"/>
                  </a:lnTo>
                  <a:cubicBezTo>
                    <a:pt x="16210" y="3159"/>
                    <a:pt x="16211" y="3191"/>
                    <a:pt x="16244" y="3191"/>
                  </a:cubicBezTo>
                  <a:cubicBezTo>
                    <a:pt x="16256" y="3191"/>
                    <a:pt x="16272" y="3187"/>
                    <a:pt x="16296" y="3181"/>
                  </a:cubicBezTo>
                  <a:lnTo>
                    <a:pt x="16479" y="3139"/>
                  </a:lnTo>
                  <a:cubicBezTo>
                    <a:pt x="16500" y="3233"/>
                    <a:pt x="16547" y="3391"/>
                    <a:pt x="16479" y="3406"/>
                  </a:cubicBezTo>
                  <a:cubicBezTo>
                    <a:pt x="16469" y="3469"/>
                    <a:pt x="16411" y="3427"/>
                    <a:pt x="16448" y="3548"/>
                  </a:cubicBezTo>
                  <a:cubicBezTo>
                    <a:pt x="16621" y="3501"/>
                    <a:pt x="16574" y="3228"/>
                    <a:pt x="16673" y="3060"/>
                  </a:cubicBezTo>
                  <a:cubicBezTo>
                    <a:pt x="16691" y="3032"/>
                    <a:pt x="16705" y="3020"/>
                    <a:pt x="16715" y="3020"/>
                  </a:cubicBezTo>
                  <a:cubicBezTo>
                    <a:pt x="16768" y="3020"/>
                    <a:pt x="16747" y="3307"/>
                    <a:pt x="16747" y="3307"/>
                  </a:cubicBezTo>
                  <a:cubicBezTo>
                    <a:pt x="16747" y="3307"/>
                    <a:pt x="16747" y="3307"/>
                    <a:pt x="16747" y="3307"/>
                  </a:cubicBezTo>
                  <a:cubicBezTo>
                    <a:pt x="16758" y="3307"/>
                    <a:pt x="16830" y="3186"/>
                    <a:pt x="16830" y="3186"/>
                  </a:cubicBezTo>
                  <a:cubicBezTo>
                    <a:pt x="16845" y="3121"/>
                    <a:pt x="16856" y="3088"/>
                    <a:pt x="16877" y="3088"/>
                  </a:cubicBezTo>
                  <a:cubicBezTo>
                    <a:pt x="16895" y="3088"/>
                    <a:pt x="16921" y="3112"/>
                    <a:pt x="16962" y="3160"/>
                  </a:cubicBezTo>
                  <a:cubicBezTo>
                    <a:pt x="17009" y="3213"/>
                    <a:pt x="17069" y="3244"/>
                    <a:pt x="17114" y="3244"/>
                  </a:cubicBezTo>
                  <a:cubicBezTo>
                    <a:pt x="17186" y="3244"/>
                    <a:pt x="17223" y="3169"/>
                    <a:pt x="17124" y="2987"/>
                  </a:cubicBezTo>
                  <a:lnTo>
                    <a:pt x="17124" y="2987"/>
                  </a:lnTo>
                  <a:cubicBezTo>
                    <a:pt x="17129" y="2989"/>
                    <a:pt x="17133" y="2989"/>
                    <a:pt x="17137" y="2989"/>
                  </a:cubicBezTo>
                  <a:cubicBezTo>
                    <a:pt x="17170" y="2989"/>
                    <a:pt x="17168" y="2932"/>
                    <a:pt x="17182" y="2914"/>
                  </a:cubicBezTo>
                  <a:cubicBezTo>
                    <a:pt x="17182" y="2913"/>
                    <a:pt x="17183" y="2913"/>
                    <a:pt x="17183" y="2913"/>
                  </a:cubicBezTo>
                  <a:cubicBezTo>
                    <a:pt x="17200" y="2913"/>
                    <a:pt x="17245" y="3193"/>
                    <a:pt x="17260" y="3244"/>
                  </a:cubicBezTo>
                  <a:cubicBezTo>
                    <a:pt x="17273" y="3287"/>
                    <a:pt x="17286" y="3302"/>
                    <a:pt x="17299" y="3302"/>
                  </a:cubicBezTo>
                  <a:cubicBezTo>
                    <a:pt x="17317" y="3302"/>
                    <a:pt x="17334" y="3271"/>
                    <a:pt x="17350" y="3249"/>
                  </a:cubicBezTo>
                  <a:cubicBezTo>
                    <a:pt x="17465" y="3066"/>
                    <a:pt x="17334" y="2667"/>
                    <a:pt x="17507" y="2625"/>
                  </a:cubicBezTo>
                  <a:cubicBezTo>
                    <a:pt x="17533" y="2767"/>
                    <a:pt x="17575" y="2903"/>
                    <a:pt x="17638" y="3034"/>
                  </a:cubicBezTo>
                  <a:cubicBezTo>
                    <a:pt x="17673" y="3097"/>
                    <a:pt x="17705" y="3123"/>
                    <a:pt x="17730" y="3123"/>
                  </a:cubicBezTo>
                  <a:cubicBezTo>
                    <a:pt x="17782" y="3123"/>
                    <a:pt x="17805" y="3012"/>
                    <a:pt x="17776" y="2883"/>
                  </a:cubicBezTo>
                  <a:lnTo>
                    <a:pt x="17776" y="2883"/>
                  </a:lnTo>
                  <a:cubicBezTo>
                    <a:pt x="17811" y="3030"/>
                    <a:pt x="17887" y="3188"/>
                    <a:pt x="17973" y="3188"/>
                  </a:cubicBezTo>
                  <a:cubicBezTo>
                    <a:pt x="17979" y="3188"/>
                    <a:pt x="17984" y="3187"/>
                    <a:pt x="17989" y="3186"/>
                  </a:cubicBezTo>
                  <a:cubicBezTo>
                    <a:pt x="17972" y="3112"/>
                    <a:pt x="17842" y="2753"/>
                    <a:pt x="17895" y="2753"/>
                  </a:cubicBezTo>
                  <a:cubicBezTo>
                    <a:pt x="17906" y="2753"/>
                    <a:pt x="17924" y="2768"/>
                    <a:pt x="17952" y="2804"/>
                  </a:cubicBezTo>
                  <a:cubicBezTo>
                    <a:pt x="18038" y="2899"/>
                    <a:pt x="18094" y="3104"/>
                    <a:pt x="18190" y="3104"/>
                  </a:cubicBezTo>
                  <a:cubicBezTo>
                    <a:pt x="18195" y="3104"/>
                    <a:pt x="18199" y="3103"/>
                    <a:pt x="18204" y="3102"/>
                  </a:cubicBezTo>
                  <a:cubicBezTo>
                    <a:pt x="18268" y="3088"/>
                    <a:pt x="18263" y="2970"/>
                    <a:pt x="18328" y="2970"/>
                  </a:cubicBezTo>
                  <a:cubicBezTo>
                    <a:pt x="18332" y="2970"/>
                    <a:pt x="18336" y="2970"/>
                    <a:pt x="18340" y="2971"/>
                  </a:cubicBezTo>
                  <a:cubicBezTo>
                    <a:pt x="18362" y="3048"/>
                    <a:pt x="18422" y="3073"/>
                    <a:pt x="18488" y="3073"/>
                  </a:cubicBezTo>
                  <a:cubicBezTo>
                    <a:pt x="18585" y="3073"/>
                    <a:pt x="18695" y="3021"/>
                    <a:pt x="18723" y="3003"/>
                  </a:cubicBezTo>
                  <a:cubicBezTo>
                    <a:pt x="18807" y="2940"/>
                    <a:pt x="18618" y="2746"/>
                    <a:pt x="18634" y="2683"/>
                  </a:cubicBezTo>
                  <a:cubicBezTo>
                    <a:pt x="18640" y="2656"/>
                    <a:pt x="18650" y="2644"/>
                    <a:pt x="18662" y="2644"/>
                  </a:cubicBezTo>
                  <a:cubicBezTo>
                    <a:pt x="18729" y="2644"/>
                    <a:pt x="18874" y="2976"/>
                    <a:pt x="18896" y="3029"/>
                  </a:cubicBezTo>
                  <a:cubicBezTo>
                    <a:pt x="18917" y="3078"/>
                    <a:pt x="18956" y="3093"/>
                    <a:pt x="18995" y="3093"/>
                  </a:cubicBezTo>
                  <a:cubicBezTo>
                    <a:pt x="19046" y="3093"/>
                    <a:pt x="19098" y="3069"/>
                    <a:pt x="19122" y="3060"/>
                  </a:cubicBezTo>
                  <a:cubicBezTo>
                    <a:pt x="19242" y="3013"/>
                    <a:pt x="19352" y="2945"/>
                    <a:pt x="19441" y="2851"/>
                  </a:cubicBezTo>
                  <a:cubicBezTo>
                    <a:pt x="19466" y="2821"/>
                    <a:pt x="19599" y="2570"/>
                    <a:pt x="19636" y="2570"/>
                  </a:cubicBezTo>
                  <a:cubicBezTo>
                    <a:pt x="19638" y="2570"/>
                    <a:pt x="19639" y="2571"/>
                    <a:pt x="19641" y="2573"/>
                  </a:cubicBezTo>
                  <a:cubicBezTo>
                    <a:pt x="19685" y="2622"/>
                    <a:pt x="19606" y="3068"/>
                    <a:pt x="19654" y="3068"/>
                  </a:cubicBezTo>
                  <a:cubicBezTo>
                    <a:pt x="19658" y="3068"/>
                    <a:pt x="19662" y="3065"/>
                    <a:pt x="19667" y="3060"/>
                  </a:cubicBezTo>
                  <a:cubicBezTo>
                    <a:pt x="19724" y="3008"/>
                    <a:pt x="19963" y="2666"/>
                    <a:pt x="19930" y="2533"/>
                  </a:cubicBezTo>
                  <a:lnTo>
                    <a:pt x="19930" y="2533"/>
                  </a:lnTo>
                  <a:cubicBezTo>
                    <a:pt x="19975" y="2702"/>
                    <a:pt x="20048" y="2757"/>
                    <a:pt x="20132" y="2757"/>
                  </a:cubicBezTo>
                  <a:cubicBezTo>
                    <a:pt x="20136" y="2757"/>
                    <a:pt x="20140" y="2757"/>
                    <a:pt x="20144" y="2756"/>
                  </a:cubicBezTo>
                  <a:cubicBezTo>
                    <a:pt x="20217" y="2751"/>
                    <a:pt x="20286" y="2714"/>
                    <a:pt x="20333" y="2657"/>
                  </a:cubicBezTo>
                  <a:cubicBezTo>
                    <a:pt x="20380" y="2610"/>
                    <a:pt x="20364" y="2499"/>
                    <a:pt x="20406" y="2442"/>
                  </a:cubicBezTo>
                  <a:cubicBezTo>
                    <a:pt x="20437" y="2401"/>
                    <a:pt x="20470" y="2385"/>
                    <a:pt x="20505" y="2385"/>
                  </a:cubicBezTo>
                  <a:cubicBezTo>
                    <a:pt x="20615" y="2385"/>
                    <a:pt x="20742" y="2542"/>
                    <a:pt x="20857" y="2594"/>
                  </a:cubicBezTo>
                  <a:cubicBezTo>
                    <a:pt x="20863" y="2596"/>
                    <a:pt x="20869" y="2597"/>
                    <a:pt x="20873" y="2597"/>
                  </a:cubicBezTo>
                  <a:cubicBezTo>
                    <a:pt x="20901" y="2597"/>
                    <a:pt x="20892" y="2554"/>
                    <a:pt x="20878" y="2499"/>
                  </a:cubicBezTo>
                  <a:cubicBezTo>
                    <a:pt x="20925" y="2478"/>
                    <a:pt x="20972" y="2468"/>
                    <a:pt x="21020" y="2463"/>
                  </a:cubicBezTo>
                  <a:cubicBezTo>
                    <a:pt x="21109" y="2442"/>
                    <a:pt x="21151" y="2305"/>
                    <a:pt x="21245" y="2274"/>
                  </a:cubicBezTo>
                  <a:cubicBezTo>
                    <a:pt x="21265" y="2269"/>
                    <a:pt x="21284" y="2267"/>
                    <a:pt x="21302" y="2267"/>
                  </a:cubicBezTo>
                  <a:cubicBezTo>
                    <a:pt x="21360" y="2267"/>
                    <a:pt x="21414" y="2288"/>
                    <a:pt x="21486" y="2300"/>
                  </a:cubicBezTo>
                  <a:cubicBezTo>
                    <a:pt x="21500" y="2304"/>
                    <a:pt x="21519" y="2307"/>
                    <a:pt x="21538" y="2307"/>
                  </a:cubicBezTo>
                  <a:cubicBezTo>
                    <a:pt x="21575" y="2307"/>
                    <a:pt x="21614" y="2293"/>
                    <a:pt x="21617" y="2237"/>
                  </a:cubicBezTo>
                  <a:cubicBezTo>
                    <a:pt x="21633" y="2090"/>
                    <a:pt x="21906" y="2122"/>
                    <a:pt x="21995" y="2090"/>
                  </a:cubicBezTo>
                  <a:cubicBezTo>
                    <a:pt x="22031" y="2075"/>
                    <a:pt x="22215" y="1817"/>
                    <a:pt x="22240" y="1817"/>
                  </a:cubicBezTo>
                  <a:cubicBezTo>
                    <a:pt x="22240" y="1817"/>
                    <a:pt x="22241" y="1817"/>
                    <a:pt x="22241" y="1818"/>
                  </a:cubicBezTo>
                  <a:cubicBezTo>
                    <a:pt x="22257" y="1834"/>
                    <a:pt x="22252" y="2017"/>
                    <a:pt x="22252" y="2033"/>
                  </a:cubicBezTo>
                  <a:lnTo>
                    <a:pt x="22351" y="1876"/>
                  </a:lnTo>
                  <a:cubicBezTo>
                    <a:pt x="22357" y="1849"/>
                    <a:pt x="22378" y="1582"/>
                    <a:pt x="22404" y="1582"/>
                  </a:cubicBezTo>
                  <a:cubicBezTo>
                    <a:pt x="22425" y="1582"/>
                    <a:pt x="22456" y="1776"/>
                    <a:pt x="22488" y="1802"/>
                  </a:cubicBezTo>
                  <a:cubicBezTo>
                    <a:pt x="22511" y="1820"/>
                    <a:pt x="22535" y="1826"/>
                    <a:pt x="22559" y="1826"/>
                  </a:cubicBezTo>
                  <a:cubicBezTo>
                    <a:pt x="22599" y="1826"/>
                    <a:pt x="22638" y="1809"/>
                    <a:pt x="22671" y="1802"/>
                  </a:cubicBezTo>
                  <a:cubicBezTo>
                    <a:pt x="22702" y="1749"/>
                    <a:pt x="22747" y="1676"/>
                    <a:pt x="22791" y="1676"/>
                  </a:cubicBezTo>
                  <a:cubicBezTo>
                    <a:pt x="22820" y="1676"/>
                    <a:pt x="22850" y="1710"/>
                    <a:pt x="22876" y="1807"/>
                  </a:cubicBezTo>
                  <a:cubicBezTo>
                    <a:pt x="22861" y="1738"/>
                    <a:pt x="22898" y="1611"/>
                    <a:pt x="22879" y="1567"/>
                  </a:cubicBezTo>
                  <a:lnTo>
                    <a:pt x="22879" y="1567"/>
                  </a:lnTo>
                  <a:cubicBezTo>
                    <a:pt x="22939" y="1675"/>
                    <a:pt x="22978" y="1706"/>
                    <a:pt x="23032" y="1706"/>
                  </a:cubicBezTo>
                  <a:cubicBezTo>
                    <a:pt x="23056" y="1706"/>
                    <a:pt x="23083" y="1700"/>
                    <a:pt x="23117" y="1692"/>
                  </a:cubicBezTo>
                  <a:cubicBezTo>
                    <a:pt x="23164" y="1682"/>
                    <a:pt x="23248" y="1682"/>
                    <a:pt x="23279" y="1613"/>
                  </a:cubicBezTo>
                  <a:cubicBezTo>
                    <a:pt x="23295" y="1566"/>
                    <a:pt x="23258" y="1524"/>
                    <a:pt x="23295" y="1514"/>
                  </a:cubicBezTo>
                  <a:cubicBezTo>
                    <a:pt x="23307" y="1511"/>
                    <a:pt x="23318" y="1510"/>
                    <a:pt x="23329" y="1510"/>
                  </a:cubicBezTo>
                  <a:cubicBezTo>
                    <a:pt x="23414" y="1510"/>
                    <a:pt x="23476" y="1583"/>
                    <a:pt x="23570" y="1583"/>
                  </a:cubicBezTo>
                  <a:cubicBezTo>
                    <a:pt x="23578" y="1583"/>
                    <a:pt x="23586" y="1583"/>
                    <a:pt x="23594" y="1582"/>
                  </a:cubicBezTo>
                  <a:cubicBezTo>
                    <a:pt x="23624" y="1576"/>
                    <a:pt x="23709" y="1537"/>
                    <a:pt x="23785" y="1537"/>
                  </a:cubicBezTo>
                  <a:cubicBezTo>
                    <a:pt x="23844" y="1537"/>
                    <a:pt x="23899" y="1560"/>
                    <a:pt x="23919" y="1640"/>
                  </a:cubicBezTo>
                  <a:cubicBezTo>
                    <a:pt x="24045" y="1608"/>
                    <a:pt x="23867" y="1393"/>
                    <a:pt x="23935" y="1304"/>
                  </a:cubicBezTo>
                  <a:cubicBezTo>
                    <a:pt x="23939" y="1298"/>
                    <a:pt x="23944" y="1296"/>
                    <a:pt x="23949" y="1296"/>
                  </a:cubicBezTo>
                  <a:cubicBezTo>
                    <a:pt x="23987" y="1296"/>
                    <a:pt x="24059" y="1425"/>
                    <a:pt x="24082" y="1467"/>
                  </a:cubicBezTo>
                  <a:cubicBezTo>
                    <a:pt x="24118" y="1493"/>
                    <a:pt x="24155" y="1508"/>
                    <a:pt x="24197" y="1524"/>
                  </a:cubicBezTo>
                  <a:cubicBezTo>
                    <a:pt x="24200" y="1525"/>
                    <a:pt x="24203" y="1525"/>
                    <a:pt x="24206" y="1525"/>
                  </a:cubicBezTo>
                  <a:cubicBezTo>
                    <a:pt x="24284" y="1525"/>
                    <a:pt x="24442" y="1276"/>
                    <a:pt x="24534" y="1276"/>
                  </a:cubicBezTo>
                  <a:cubicBezTo>
                    <a:pt x="24558" y="1276"/>
                    <a:pt x="24577" y="1293"/>
                    <a:pt x="24589" y="1337"/>
                  </a:cubicBezTo>
                  <a:lnTo>
                    <a:pt x="24589" y="1337"/>
                  </a:lnTo>
                  <a:cubicBezTo>
                    <a:pt x="24572" y="1269"/>
                    <a:pt x="24502" y="905"/>
                    <a:pt x="24548" y="895"/>
                  </a:cubicBezTo>
                  <a:cubicBezTo>
                    <a:pt x="24549" y="895"/>
                    <a:pt x="24549" y="895"/>
                    <a:pt x="24550" y="895"/>
                  </a:cubicBezTo>
                  <a:cubicBezTo>
                    <a:pt x="24577" y="895"/>
                    <a:pt x="24638" y="1027"/>
                    <a:pt x="24653" y="1058"/>
                  </a:cubicBezTo>
                  <a:cubicBezTo>
                    <a:pt x="24679" y="1079"/>
                    <a:pt x="24711" y="1094"/>
                    <a:pt x="24742" y="1105"/>
                  </a:cubicBezTo>
                  <a:cubicBezTo>
                    <a:pt x="24782" y="1122"/>
                    <a:pt x="24811" y="1132"/>
                    <a:pt x="24837" y="1132"/>
                  </a:cubicBezTo>
                  <a:cubicBezTo>
                    <a:pt x="24865" y="1132"/>
                    <a:pt x="24890" y="1119"/>
                    <a:pt x="24920" y="1089"/>
                  </a:cubicBezTo>
                  <a:cubicBezTo>
                    <a:pt x="24929" y="1077"/>
                    <a:pt x="24943" y="1066"/>
                    <a:pt x="24958" y="1066"/>
                  </a:cubicBezTo>
                  <a:cubicBezTo>
                    <a:pt x="24969" y="1066"/>
                    <a:pt x="24982" y="1073"/>
                    <a:pt x="24994" y="1094"/>
                  </a:cubicBezTo>
                  <a:cubicBezTo>
                    <a:pt x="25052" y="1194"/>
                    <a:pt x="25020" y="1409"/>
                    <a:pt x="25057" y="1451"/>
                  </a:cubicBezTo>
                  <a:cubicBezTo>
                    <a:pt x="25059" y="1454"/>
                    <a:pt x="25062" y="1456"/>
                    <a:pt x="25065" y="1456"/>
                  </a:cubicBezTo>
                  <a:cubicBezTo>
                    <a:pt x="25099" y="1456"/>
                    <a:pt x="25160" y="1256"/>
                    <a:pt x="25198" y="1246"/>
                  </a:cubicBezTo>
                  <a:cubicBezTo>
                    <a:pt x="25214" y="1241"/>
                    <a:pt x="25229" y="1238"/>
                    <a:pt x="25246" y="1238"/>
                  </a:cubicBezTo>
                  <a:cubicBezTo>
                    <a:pt x="25346" y="1238"/>
                    <a:pt x="25459" y="1338"/>
                    <a:pt x="25544" y="1383"/>
                  </a:cubicBezTo>
                  <a:cubicBezTo>
                    <a:pt x="25549" y="1385"/>
                    <a:pt x="25554" y="1387"/>
                    <a:pt x="25558" y="1387"/>
                  </a:cubicBezTo>
                  <a:cubicBezTo>
                    <a:pt x="25630" y="1387"/>
                    <a:pt x="25580" y="970"/>
                    <a:pt x="25654" y="970"/>
                  </a:cubicBezTo>
                  <a:cubicBezTo>
                    <a:pt x="25671" y="970"/>
                    <a:pt x="25692" y="989"/>
                    <a:pt x="25723" y="1037"/>
                  </a:cubicBezTo>
                  <a:cubicBezTo>
                    <a:pt x="25801" y="1166"/>
                    <a:pt x="25819" y="1307"/>
                    <a:pt x="25911" y="1307"/>
                  </a:cubicBezTo>
                  <a:cubicBezTo>
                    <a:pt x="25924" y="1307"/>
                    <a:pt x="25938" y="1304"/>
                    <a:pt x="25953" y="1299"/>
                  </a:cubicBezTo>
                  <a:cubicBezTo>
                    <a:pt x="25980" y="1288"/>
                    <a:pt x="26086" y="1092"/>
                    <a:pt x="26130" y="1092"/>
                  </a:cubicBezTo>
                  <a:cubicBezTo>
                    <a:pt x="26147" y="1092"/>
                    <a:pt x="26154" y="1123"/>
                    <a:pt x="26142" y="1210"/>
                  </a:cubicBezTo>
                  <a:cubicBezTo>
                    <a:pt x="26124" y="1345"/>
                    <a:pt x="26139" y="1391"/>
                    <a:pt x="26171" y="1391"/>
                  </a:cubicBezTo>
                  <a:cubicBezTo>
                    <a:pt x="26222" y="1391"/>
                    <a:pt x="26314" y="1275"/>
                    <a:pt x="26378" y="1220"/>
                  </a:cubicBezTo>
                  <a:cubicBezTo>
                    <a:pt x="26416" y="1185"/>
                    <a:pt x="26444" y="1171"/>
                    <a:pt x="26464" y="1171"/>
                  </a:cubicBezTo>
                  <a:cubicBezTo>
                    <a:pt x="26547" y="1171"/>
                    <a:pt x="26520" y="1397"/>
                    <a:pt x="26583" y="1456"/>
                  </a:cubicBezTo>
                  <a:cubicBezTo>
                    <a:pt x="26589" y="1462"/>
                    <a:pt x="26596" y="1465"/>
                    <a:pt x="26603" y="1465"/>
                  </a:cubicBezTo>
                  <a:cubicBezTo>
                    <a:pt x="26678" y="1465"/>
                    <a:pt x="26767" y="1129"/>
                    <a:pt x="26834" y="1047"/>
                  </a:cubicBezTo>
                  <a:cubicBezTo>
                    <a:pt x="26840" y="1041"/>
                    <a:pt x="26845" y="1039"/>
                    <a:pt x="26849" y="1039"/>
                  </a:cubicBezTo>
                  <a:cubicBezTo>
                    <a:pt x="26893" y="1039"/>
                    <a:pt x="26833" y="1374"/>
                    <a:pt x="26887" y="1374"/>
                  </a:cubicBezTo>
                  <a:cubicBezTo>
                    <a:pt x="26893" y="1374"/>
                    <a:pt x="26902" y="1368"/>
                    <a:pt x="26913" y="1356"/>
                  </a:cubicBezTo>
                  <a:cubicBezTo>
                    <a:pt x="26944" y="1330"/>
                    <a:pt x="26934" y="1231"/>
                    <a:pt x="26997" y="1194"/>
                  </a:cubicBezTo>
                  <a:cubicBezTo>
                    <a:pt x="27003" y="1189"/>
                    <a:pt x="27010" y="1187"/>
                    <a:pt x="27018" y="1187"/>
                  </a:cubicBezTo>
                  <a:cubicBezTo>
                    <a:pt x="27053" y="1187"/>
                    <a:pt x="27102" y="1227"/>
                    <a:pt x="27102" y="1257"/>
                  </a:cubicBezTo>
                  <a:cubicBezTo>
                    <a:pt x="27081" y="1419"/>
                    <a:pt x="26897" y="1508"/>
                    <a:pt x="26971" y="1645"/>
                  </a:cubicBezTo>
                  <a:cubicBezTo>
                    <a:pt x="27070" y="1813"/>
                    <a:pt x="27233" y="1938"/>
                    <a:pt x="27427" y="1980"/>
                  </a:cubicBezTo>
                  <a:cubicBezTo>
                    <a:pt x="27495" y="2001"/>
                    <a:pt x="27526" y="1980"/>
                    <a:pt x="27573" y="2022"/>
                  </a:cubicBezTo>
                  <a:cubicBezTo>
                    <a:pt x="27594" y="2018"/>
                    <a:pt x="27609" y="2016"/>
                    <a:pt x="27620" y="2016"/>
                  </a:cubicBezTo>
                  <a:cubicBezTo>
                    <a:pt x="27737" y="2016"/>
                    <a:pt x="27338" y="2254"/>
                    <a:pt x="27348" y="2263"/>
                  </a:cubicBezTo>
                  <a:cubicBezTo>
                    <a:pt x="27354" y="2271"/>
                    <a:pt x="27363" y="2274"/>
                    <a:pt x="27374" y="2274"/>
                  </a:cubicBezTo>
                  <a:cubicBezTo>
                    <a:pt x="27439" y="2274"/>
                    <a:pt x="27582" y="2176"/>
                    <a:pt x="27635" y="2176"/>
                  </a:cubicBezTo>
                  <a:cubicBezTo>
                    <a:pt x="27664" y="2176"/>
                    <a:pt x="27665" y="2206"/>
                    <a:pt x="27610" y="2300"/>
                  </a:cubicBezTo>
                  <a:cubicBezTo>
                    <a:pt x="27615" y="2326"/>
                    <a:pt x="27657" y="2342"/>
                    <a:pt x="27673" y="2358"/>
                  </a:cubicBezTo>
                  <a:cubicBezTo>
                    <a:pt x="27726" y="2379"/>
                    <a:pt x="28229" y="2699"/>
                    <a:pt x="27977" y="2793"/>
                  </a:cubicBezTo>
                  <a:cubicBezTo>
                    <a:pt x="28124" y="2814"/>
                    <a:pt x="28266" y="2840"/>
                    <a:pt x="28412" y="2872"/>
                  </a:cubicBezTo>
                  <a:cubicBezTo>
                    <a:pt x="28208" y="2924"/>
                    <a:pt x="28187" y="3034"/>
                    <a:pt x="28192" y="3118"/>
                  </a:cubicBezTo>
                  <a:cubicBezTo>
                    <a:pt x="28197" y="3197"/>
                    <a:pt x="28051" y="3239"/>
                    <a:pt x="27940" y="3307"/>
                  </a:cubicBezTo>
                  <a:cubicBezTo>
                    <a:pt x="27851" y="3359"/>
                    <a:pt x="28376" y="3333"/>
                    <a:pt x="28397" y="3427"/>
                  </a:cubicBezTo>
                  <a:cubicBezTo>
                    <a:pt x="28323" y="3443"/>
                    <a:pt x="27946" y="3485"/>
                    <a:pt x="27930" y="3522"/>
                  </a:cubicBezTo>
                  <a:cubicBezTo>
                    <a:pt x="27902" y="3593"/>
                    <a:pt x="28039" y="3672"/>
                    <a:pt x="28170" y="3672"/>
                  </a:cubicBezTo>
                  <a:cubicBezTo>
                    <a:pt x="28184" y="3672"/>
                    <a:pt x="28199" y="3671"/>
                    <a:pt x="28213" y="3669"/>
                  </a:cubicBezTo>
                  <a:cubicBezTo>
                    <a:pt x="28286" y="3654"/>
                    <a:pt x="28353" y="3609"/>
                    <a:pt x="28397" y="3609"/>
                  </a:cubicBezTo>
                  <a:cubicBezTo>
                    <a:pt x="28416" y="3609"/>
                    <a:pt x="28431" y="3618"/>
                    <a:pt x="28439" y="3642"/>
                  </a:cubicBezTo>
                  <a:cubicBezTo>
                    <a:pt x="28454" y="3690"/>
                    <a:pt x="28433" y="3711"/>
                    <a:pt x="28355" y="3753"/>
                  </a:cubicBezTo>
                  <a:cubicBezTo>
                    <a:pt x="28224" y="3826"/>
                    <a:pt x="28003" y="3805"/>
                    <a:pt x="27888" y="3873"/>
                  </a:cubicBezTo>
                  <a:cubicBezTo>
                    <a:pt x="27862" y="3884"/>
                    <a:pt x="28082" y="3894"/>
                    <a:pt x="28082" y="3894"/>
                  </a:cubicBezTo>
                  <a:cubicBezTo>
                    <a:pt x="28150" y="3905"/>
                    <a:pt x="28208" y="3947"/>
                    <a:pt x="28234" y="4015"/>
                  </a:cubicBezTo>
                  <a:cubicBezTo>
                    <a:pt x="28250" y="4062"/>
                    <a:pt x="28166" y="4078"/>
                    <a:pt x="28218" y="4104"/>
                  </a:cubicBezTo>
                  <a:cubicBezTo>
                    <a:pt x="28297" y="4135"/>
                    <a:pt x="28381" y="4156"/>
                    <a:pt x="28465" y="4167"/>
                  </a:cubicBezTo>
                  <a:cubicBezTo>
                    <a:pt x="28591" y="4188"/>
                    <a:pt x="28218" y="4282"/>
                    <a:pt x="28344" y="4335"/>
                  </a:cubicBezTo>
                  <a:cubicBezTo>
                    <a:pt x="28407" y="4361"/>
                    <a:pt x="28507" y="4350"/>
                    <a:pt x="28543" y="4387"/>
                  </a:cubicBezTo>
                  <a:cubicBezTo>
                    <a:pt x="28564" y="4424"/>
                    <a:pt x="28575" y="4471"/>
                    <a:pt x="28575" y="4518"/>
                  </a:cubicBezTo>
                  <a:cubicBezTo>
                    <a:pt x="28565" y="4446"/>
                    <a:pt x="28459" y="4377"/>
                    <a:pt x="28378" y="4377"/>
                  </a:cubicBezTo>
                  <a:cubicBezTo>
                    <a:pt x="28328" y="4377"/>
                    <a:pt x="28289" y="4403"/>
                    <a:pt x="28287" y="4471"/>
                  </a:cubicBezTo>
                  <a:cubicBezTo>
                    <a:pt x="28287" y="4590"/>
                    <a:pt x="28387" y="4681"/>
                    <a:pt x="28500" y="4681"/>
                  </a:cubicBezTo>
                  <a:cubicBezTo>
                    <a:pt x="28506" y="4681"/>
                    <a:pt x="28513" y="4681"/>
                    <a:pt x="28521" y="4680"/>
                  </a:cubicBezTo>
                  <a:lnTo>
                    <a:pt x="28521" y="4680"/>
                  </a:lnTo>
                  <a:cubicBezTo>
                    <a:pt x="28198" y="4749"/>
                    <a:pt x="28386" y="5214"/>
                    <a:pt x="28386" y="5346"/>
                  </a:cubicBezTo>
                  <a:cubicBezTo>
                    <a:pt x="28391" y="5400"/>
                    <a:pt x="28431" y="5416"/>
                    <a:pt x="28493" y="5416"/>
                  </a:cubicBezTo>
                  <a:cubicBezTo>
                    <a:pt x="28565" y="5416"/>
                    <a:pt x="28667" y="5394"/>
                    <a:pt x="28779" y="5383"/>
                  </a:cubicBezTo>
                  <a:cubicBezTo>
                    <a:pt x="29010" y="5425"/>
                    <a:pt x="29015" y="5441"/>
                    <a:pt x="28790" y="5514"/>
                  </a:cubicBezTo>
                  <a:cubicBezTo>
                    <a:pt x="28397" y="5546"/>
                    <a:pt x="28281" y="5850"/>
                    <a:pt x="28281" y="5991"/>
                  </a:cubicBezTo>
                  <a:cubicBezTo>
                    <a:pt x="28281" y="6070"/>
                    <a:pt x="28281" y="6164"/>
                    <a:pt x="28418" y="6217"/>
                  </a:cubicBezTo>
                  <a:cubicBezTo>
                    <a:pt x="28617" y="6295"/>
                    <a:pt x="28680" y="6343"/>
                    <a:pt x="28675" y="6479"/>
                  </a:cubicBezTo>
                  <a:cubicBezTo>
                    <a:pt x="28677" y="6400"/>
                    <a:pt x="28596" y="6349"/>
                    <a:pt x="28523" y="6349"/>
                  </a:cubicBezTo>
                  <a:cubicBezTo>
                    <a:pt x="28465" y="6349"/>
                    <a:pt x="28412" y="6381"/>
                    <a:pt x="28412" y="6458"/>
                  </a:cubicBezTo>
                  <a:cubicBezTo>
                    <a:pt x="28412" y="6589"/>
                    <a:pt x="28412" y="6710"/>
                    <a:pt x="28407" y="6851"/>
                  </a:cubicBezTo>
                  <a:cubicBezTo>
                    <a:pt x="28416" y="6988"/>
                    <a:pt x="28429" y="7057"/>
                    <a:pt x="28615" y="7128"/>
                  </a:cubicBezTo>
                  <a:lnTo>
                    <a:pt x="28615" y="7128"/>
                  </a:lnTo>
                  <a:cubicBezTo>
                    <a:pt x="28547" y="7110"/>
                    <a:pt x="28475" y="7100"/>
                    <a:pt x="28403" y="7100"/>
                  </a:cubicBezTo>
                  <a:cubicBezTo>
                    <a:pt x="28382" y="7100"/>
                    <a:pt x="28360" y="7101"/>
                    <a:pt x="28339" y="7103"/>
                  </a:cubicBezTo>
                  <a:cubicBezTo>
                    <a:pt x="28260" y="7113"/>
                    <a:pt x="28192" y="7213"/>
                    <a:pt x="28302" y="7223"/>
                  </a:cubicBezTo>
                  <a:cubicBezTo>
                    <a:pt x="28449" y="7239"/>
                    <a:pt x="28360" y="7328"/>
                    <a:pt x="28370" y="7396"/>
                  </a:cubicBezTo>
                  <a:cubicBezTo>
                    <a:pt x="28376" y="7428"/>
                    <a:pt x="28517" y="7438"/>
                    <a:pt x="28564" y="7475"/>
                  </a:cubicBezTo>
                  <a:cubicBezTo>
                    <a:pt x="28638" y="7528"/>
                    <a:pt x="28465" y="7559"/>
                    <a:pt x="28428" y="7606"/>
                  </a:cubicBezTo>
                  <a:cubicBezTo>
                    <a:pt x="28397" y="7643"/>
                    <a:pt x="28381" y="7690"/>
                    <a:pt x="28386" y="7743"/>
                  </a:cubicBezTo>
                  <a:cubicBezTo>
                    <a:pt x="28397" y="7816"/>
                    <a:pt x="28449" y="7874"/>
                    <a:pt x="28522" y="7889"/>
                  </a:cubicBezTo>
                  <a:cubicBezTo>
                    <a:pt x="28627" y="7916"/>
                    <a:pt x="28570" y="7968"/>
                    <a:pt x="28564" y="8031"/>
                  </a:cubicBezTo>
                  <a:cubicBezTo>
                    <a:pt x="28483" y="8024"/>
                    <a:pt x="28431" y="8010"/>
                    <a:pt x="28404" y="8010"/>
                  </a:cubicBezTo>
                  <a:cubicBezTo>
                    <a:pt x="28373" y="8010"/>
                    <a:pt x="28374" y="8027"/>
                    <a:pt x="28402" y="8089"/>
                  </a:cubicBezTo>
                  <a:cubicBezTo>
                    <a:pt x="28439" y="8162"/>
                    <a:pt x="28481" y="8225"/>
                    <a:pt x="28528" y="8288"/>
                  </a:cubicBezTo>
                  <a:cubicBezTo>
                    <a:pt x="28527" y="8287"/>
                    <a:pt x="28527" y="8287"/>
                    <a:pt x="28527" y="8287"/>
                  </a:cubicBezTo>
                  <a:lnTo>
                    <a:pt x="28527" y="8287"/>
                  </a:lnTo>
                  <a:cubicBezTo>
                    <a:pt x="28521" y="8287"/>
                    <a:pt x="28605" y="8388"/>
                    <a:pt x="28559" y="8388"/>
                  </a:cubicBezTo>
                  <a:cubicBezTo>
                    <a:pt x="28553" y="8388"/>
                    <a:pt x="28544" y="8386"/>
                    <a:pt x="28533" y="8382"/>
                  </a:cubicBezTo>
                  <a:cubicBezTo>
                    <a:pt x="28495" y="8359"/>
                    <a:pt x="28454" y="8339"/>
                    <a:pt x="28408" y="8339"/>
                  </a:cubicBezTo>
                  <a:cubicBezTo>
                    <a:pt x="28402" y="8339"/>
                    <a:pt x="28397" y="8340"/>
                    <a:pt x="28391" y="8340"/>
                  </a:cubicBezTo>
                  <a:cubicBezTo>
                    <a:pt x="28376" y="8435"/>
                    <a:pt x="28428" y="8429"/>
                    <a:pt x="28522" y="8498"/>
                  </a:cubicBezTo>
                  <a:cubicBezTo>
                    <a:pt x="28580" y="8550"/>
                    <a:pt x="28680" y="8671"/>
                    <a:pt x="28533" y="8681"/>
                  </a:cubicBezTo>
                  <a:cubicBezTo>
                    <a:pt x="28513" y="8683"/>
                    <a:pt x="28495" y="8683"/>
                    <a:pt x="28478" y="8683"/>
                  </a:cubicBezTo>
                  <a:cubicBezTo>
                    <a:pt x="28410" y="8683"/>
                    <a:pt x="28367" y="8672"/>
                    <a:pt x="28330" y="8672"/>
                  </a:cubicBezTo>
                  <a:cubicBezTo>
                    <a:pt x="28291" y="8672"/>
                    <a:pt x="28259" y="8685"/>
                    <a:pt x="28213" y="8739"/>
                  </a:cubicBezTo>
                  <a:cubicBezTo>
                    <a:pt x="28161" y="8807"/>
                    <a:pt x="28061" y="8885"/>
                    <a:pt x="28051" y="8954"/>
                  </a:cubicBezTo>
                  <a:cubicBezTo>
                    <a:pt x="28035" y="9027"/>
                    <a:pt x="28182" y="9006"/>
                    <a:pt x="28250" y="9027"/>
                  </a:cubicBezTo>
                  <a:cubicBezTo>
                    <a:pt x="28355" y="9053"/>
                    <a:pt x="28407" y="9132"/>
                    <a:pt x="28318" y="9158"/>
                  </a:cubicBezTo>
                  <a:cubicBezTo>
                    <a:pt x="28260" y="9179"/>
                    <a:pt x="28119" y="9279"/>
                    <a:pt x="28260" y="9310"/>
                  </a:cubicBezTo>
                  <a:cubicBezTo>
                    <a:pt x="28228" y="9303"/>
                    <a:pt x="28200" y="9300"/>
                    <a:pt x="28177" y="9300"/>
                  </a:cubicBezTo>
                  <a:cubicBezTo>
                    <a:pt x="27945" y="9300"/>
                    <a:pt x="28114" y="9601"/>
                    <a:pt x="28114" y="9672"/>
                  </a:cubicBezTo>
                  <a:cubicBezTo>
                    <a:pt x="28108" y="9756"/>
                    <a:pt x="28045" y="9719"/>
                    <a:pt x="27998" y="9772"/>
                  </a:cubicBezTo>
                  <a:cubicBezTo>
                    <a:pt x="27946" y="9829"/>
                    <a:pt x="27914" y="9903"/>
                    <a:pt x="27899" y="9976"/>
                  </a:cubicBezTo>
                  <a:cubicBezTo>
                    <a:pt x="27884" y="10025"/>
                    <a:pt x="27847" y="10359"/>
                    <a:pt x="27689" y="10359"/>
                  </a:cubicBezTo>
                  <a:cubicBezTo>
                    <a:pt x="27678" y="10359"/>
                    <a:pt x="27665" y="10358"/>
                    <a:pt x="27652" y="10354"/>
                  </a:cubicBezTo>
                  <a:lnTo>
                    <a:pt x="27652" y="10354"/>
                  </a:lnTo>
                  <a:cubicBezTo>
                    <a:pt x="27621" y="10443"/>
                    <a:pt x="27642" y="10479"/>
                    <a:pt x="27830" y="10542"/>
                  </a:cubicBezTo>
                  <a:cubicBezTo>
                    <a:pt x="27914" y="10569"/>
                    <a:pt x="28056" y="10689"/>
                    <a:pt x="28040" y="10736"/>
                  </a:cubicBezTo>
                  <a:cubicBezTo>
                    <a:pt x="27930" y="10710"/>
                    <a:pt x="27820" y="10694"/>
                    <a:pt x="27710" y="10689"/>
                  </a:cubicBezTo>
                  <a:cubicBezTo>
                    <a:pt x="27589" y="10710"/>
                    <a:pt x="27568" y="10794"/>
                    <a:pt x="27610" y="10878"/>
                  </a:cubicBezTo>
                  <a:cubicBezTo>
                    <a:pt x="27647" y="10951"/>
                    <a:pt x="27689" y="11030"/>
                    <a:pt x="27673" y="11098"/>
                  </a:cubicBezTo>
                  <a:cubicBezTo>
                    <a:pt x="27655" y="11097"/>
                    <a:pt x="27636" y="11096"/>
                    <a:pt x="27618" y="11096"/>
                  </a:cubicBezTo>
                  <a:cubicBezTo>
                    <a:pt x="27574" y="11096"/>
                    <a:pt x="27530" y="11100"/>
                    <a:pt x="27490" y="11103"/>
                  </a:cubicBezTo>
                  <a:cubicBezTo>
                    <a:pt x="27338" y="11161"/>
                    <a:pt x="27851" y="11344"/>
                    <a:pt x="27820" y="11434"/>
                  </a:cubicBezTo>
                  <a:cubicBezTo>
                    <a:pt x="27811" y="11459"/>
                    <a:pt x="27791" y="11468"/>
                    <a:pt x="27765" y="11468"/>
                  </a:cubicBezTo>
                  <a:cubicBezTo>
                    <a:pt x="27673" y="11468"/>
                    <a:pt x="27503" y="11350"/>
                    <a:pt x="27415" y="11350"/>
                  </a:cubicBezTo>
                  <a:cubicBezTo>
                    <a:pt x="27401" y="11350"/>
                    <a:pt x="27389" y="11353"/>
                    <a:pt x="27379" y="11360"/>
                  </a:cubicBezTo>
                  <a:cubicBezTo>
                    <a:pt x="27238" y="11465"/>
                    <a:pt x="27521" y="11738"/>
                    <a:pt x="27547" y="11890"/>
                  </a:cubicBezTo>
                  <a:cubicBezTo>
                    <a:pt x="27555" y="11914"/>
                    <a:pt x="27548" y="12107"/>
                    <a:pt x="27486" y="12107"/>
                  </a:cubicBezTo>
                  <a:cubicBezTo>
                    <a:pt x="27468" y="12107"/>
                    <a:pt x="27445" y="12090"/>
                    <a:pt x="27416" y="12047"/>
                  </a:cubicBezTo>
                  <a:cubicBezTo>
                    <a:pt x="27458" y="11961"/>
                    <a:pt x="27402" y="11890"/>
                    <a:pt x="27321" y="11890"/>
                  </a:cubicBezTo>
                  <a:cubicBezTo>
                    <a:pt x="27289" y="11890"/>
                    <a:pt x="27253" y="11901"/>
                    <a:pt x="27217" y="11926"/>
                  </a:cubicBezTo>
                  <a:cubicBezTo>
                    <a:pt x="27133" y="12005"/>
                    <a:pt x="27175" y="12136"/>
                    <a:pt x="27280" y="12157"/>
                  </a:cubicBezTo>
                  <a:cubicBezTo>
                    <a:pt x="27327" y="12173"/>
                    <a:pt x="27511" y="12168"/>
                    <a:pt x="27547" y="12225"/>
                  </a:cubicBezTo>
                  <a:cubicBezTo>
                    <a:pt x="27552" y="12236"/>
                    <a:pt x="26960" y="12236"/>
                    <a:pt x="27107" y="12330"/>
                  </a:cubicBezTo>
                  <a:cubicBezTo>
                    <a:pt x="27196" y="12393"/>
                    <a:pt x="27311" y="12419"/>
                    <a:pt x="27400" y="12487"/>
                  </a:cubicBezTo>
                  <a:cubicBezTo>
                    <a:pt x="27484" y="12556"/>
                    <a:pt x="27495" y="12619"/>
                    <a:pt x="27547" y="12687"/>
                  </a:cubicBezTo>
                  <a:cubicBezTo>
                    <a:pt x="27401" y="12617"/>
                    <a:pt x="27305" y="12566"/>
                    <a:pt x="27236" y="12566"/>
                  </a:cubicBezTo>
                  <a:cubicBezTo>
                    <a:pt x="27191" y="12566"/>
                    <a:pt x="27157" y="12588"/>
                    <a:pt x="27128" y="12640"/>
                  </a:cubicBezTo>
                  <a:cubicBezTo>
                    <a:pt x="27112" y="12671"/>
                    <a:pt x="27123" y="12928"/>
                    <a:pt x="27275" y="12928"/>
                  </a:cubicBezTo>
                  <a:lnTo>
                    <a:pt x="27212" y="13043"/>
                  </a:lnTo>
                  <a:cubicBezTo>
                    <a:pt x="27123" y="13007"/>
                    <a:pt x="27033" y="12923"/>
                    <a:pt x="26950" y="12912"/>
                  </a:cubicBezTo>
                  <a:cubicBezTo>
                    <a:pt x="26941" y="12911"/>
                    <a:pt x="26933" y="12911"/>
                    <a:pt x="26926" y="12911"/>
                  </a:cubicBezTo>
                  <a:cubicBezTo>
                    <a:pt x="26830" y="12911"/>
                    <a:pt x="26777" y="12969"/>
                    <a:pt x="26782" y="13028"/>
                  </a:cubicBezTo>
                  <a:cubicBezTo>
                    <a:pt x="26786" y="13154"/>
                    <a:pt x="27052" y="13353"/>
                    <a:pt x="26902" y="13353"/>
                  </a:cubicBezTo>
                  <a:cubicBezTo>
                    <a:pt x="26872" y="13353"/>
                    <a:pt x="26825" y="13345"/>
                    <a:pt x="26756" y="13326"/>
                  </a:cubicBezTo>
                  <a:cubicBezTo>
                    <a:pt x="26665" y="13276"/>
                    <a:pt x="26618" y="13256"/>
                    <a:pt x="26598" y="13256"/>
                  </a:cubicBezTo>
                  <a:cubicBezTo>
                    <a:pt x="26533" y="13256"/>
                    <a:pt x="26776" y="13482"/>
                    <a:pt x="26740" y="13547"/>
                  </a:cubicBezTo>
                  <a:cubicBezTo>
                    <a:pt x="26703" y="13610"/>
                    <a:pt x="26436" y="13562"/>
                    <a:pt x="26478" y="13646"/>
                  </a:cubicBezTo>
                  <a:lnTo>
                    <a:pt x="26651" y="13866"/>
                  </a:lnTo>
                  <a:cubicBezTo>
                    <a:pt x="26529" y="13836"/>
                    <a:pt x="26490" y="13773"/>
                    <a:pt x="26406" y="13773"/>
                  </a:cubicBezTo>
                  <a:cubicBezTo>
                    <a:pt x="26389" y="13773"/>
                    <a:pt x="26369" y="13776"/>
                    <a:pt x="26347" y="13783"/>
                  </a:cubicBezTo>
                  <a:cubicBezTo>
                    <a:pt x="26284" y="13803"/>
                    <a:pt x="26189" y="13856"/>
                    <a:pt x="26289" y="13945"/>
                  </a:cubicBezTo>
                  <a:cubicBezTo>
                    <a:pt x="26373" y="14029"/>
                    <a:pt x="26278" y="14076"/>
                    <a:pt x="26247" y="14134"/>
                  </a:cubicBezTo>
                  <a:cubicBezTo>
                    <a:pt x="26221" y="14171"/>
                    <a:pt x="26430" y="14328"/>
                    <a:pt x="26378" y="14401"/>
                  </a:cubicBezTo>
                  <a:lnTo>
                    <a:pt x="26158" y="14260"/>
                  </a:lnTo>
                  <a:lnTo>
                    <a:pt x="26158" y="14260"/>
                  </a:lnTo>
                  <a:cubicBezTo>
                    <a:pt x="26132" y="14296"/>
                    <a:pt x="26074" y="14359"/>
                    <a:pt x="26189" y="14438"/>
                  </a:cubicBezTo>
                  <a:cubicBezTo>
                    <a:pt x="26237" y="14522"/>
                    <a:pt x="26243" y="14551"/>
                    <a:pt x="26185" y="14551"/>
                  </a:cubicBezTo>
                  <a:cubicBezTo>
                    <a:pt x="26167" y="14551"/>
                    <a:pt x="26142" y="14548"/>
                    <a:pt x="26111" y="14543"/>
                  </a:cubicBezTo>
                  <a:lnTo>
                    <a:pt x="26111" y="14543"/>
                  </a:lnTo>
                  <a:cubicBezTo>
                    <a:pt x="26079" y="14590"/>
                    <a:pt x="26090" y="14606"/>
                    <a:pt x="26184" y="14674"/>
                  </a:cubicBezTo>
                  <a:cubicBezTo>
                    <a:pt x="26294" y="14752"/>
                    <a:pt x="26242" y="14815"/>
                    <a:pt x="26210" y="14857"/>
                  </a:cubicBezTo>
                  <a:lnTo>
                    <a:pt x="25850" y="14602"/>
                  </a:lnTo>
                  <a:lnTo>
                    <a:pt x="25850" y="14602"/>
                  </a:lnTo>
                  <a:cubicBezTo>
                    <a:pt x="25989" y="14701"/>
                    <a:pt x="25896" y="14889"/>
                    <a:pt x="25849" y="14936"/>
                  </a:cubicBezTo>
                  <a:cubicBezTo>
                    <a:pt x="25827" y="14958"/>
                    <a:pt x="25802" y="14965"/>
                    <a:pt x="25776" y="14965"/>
                  </a:cubicBezTo>
                  <a:cubicBezTo>
                    <a:pt x="25732" y="14965"/>
                    <a:pt x="25686" y="14946"/>
                    <a:pt x="25646" y="14946"/>
                  </a:cubicBezTo>
                  <a:cubicBezTo>
                    <a:pt x="25634" y="14946"/>
                    <a:pt x="25623" y="14948"/>
                    <a:pt x="25613" y="14952"/>
                  </a:cubicBezTo>
                  <a:cubicBezTo>
                    <a:pt x="25319" y="15083"/>
                    <a:pt x="25167" y="15329"/>
                    <a:pt x="24973" y="15544"/>
                  </a:cubicBezTo>
                  <a:cubicBezTo>
                    <a:pt x="24973" y="15544"/>
                    <a:pt x="24902" y="15497"/>
                    <a:pt x="24855" y="15497"/>
                  </a:cubicBezTo>
                  <a:cubicBezTo>
                    <a:pt x="24844" y="15497"/>
                    <a:pt x="24833" y="15500"/>
                    <a:pt x="24826" y="15507"/>
                  </a:cubicBezTo>
                  <a:cubicBezTo>
                    <a:pt x="24800" y="15544"/>
                    <a:pt x="24774" y="15586"/>
                    <a:pt x="24753" y="15628"/>
                  </a:cubicBezTo>
                  <a:lnTo>
                    <a:pt x="24512" y="16021"/>
                  </a:lnTo>
                  <a:cubicBezTo>
                    <a:pt x="24412" y="16205"/>
                    <a:pt x="24270" y="16367"/>
                    <a:pt x="24186" y="16572"/>
                  </a:cubicBezTo>
                  <a:cubicBezTo>
                    <a:pt x="24155" y="16656"/>
                    <a:pt x="24108" y="16724"/>
                    <a:pt x="24150" y="16839"/>
                  </a:cubicBezTo>
                  <a:cubicBezTo>
                    <a:pt x="24181" y="16918"/>
                    <a:pt x="24113" y="16949"/>
                    <a:pt x="24076" y="16976"/>
                  </a:cubicBezTo>
                  <a:cubicBezTo>
                    <a:pt x="24105" y="16952"/>
                    <a:pt x="24082" y="16878"/>
                    <a:pt x="24032" y="16878"/>
                  </a:cubicBezTo>
                  <a:cubicBezTo>
                    <a:pt x="24026" y="16878"/>
                    <a:pt x="24020" y="16879"/>
                    <a:pt x="24013" y="16881"/>
                  </a:cubicBezTo>
                  <a:cubicBezTo>
                    <a:pt x="23893" y="16918"/>
                    <a:pt x="23809" y="17028"/>
                    <a:pt x="23720" y="17107"/>
                  </a:cubicBezTo>
                  <a:cubicBezTo>
                    <a:pt x="23683" y="17138"/>
                    <a:pt x="23552" y="17201"/>
                    <a:pt x="23599" y="17311"/>
                  </a:cubicBezTo>
                  <a:cubicBezTo>
                    <a:pt x="23631" y="17385"/>
                    <a:pt x="23840" y="17568"/>
                    <a:pt x="23898" y="17636"/>
                  </a:cubicBezTo>
                  <a:cubicBezTo>
                    <a:pt x="23887" y="17646"/>
                    <a:pt x="23873" y="17651"/>
                    <a:pt x="23858" y="17651"/>
                  </a:cubicBezTo>
                  <a:cubicBezTo>
                    <a:pt x="23770" y="17651"/>
                    <a:pt x="23621" y="17504"/>
                    <a:pt x="23536" y="17411"/>
                  </a:cubicBezTo>
                  <a:cubicBezTo>
                    <a:pt x="23489" y="17356"/>
                    <a:pt x="23455" y="17336"/>
                    <a:pt x="23427" y="17336"/>
                  </a:cubicBezTo>
                  <a:cubicBezTo>
                    <a:pt x="23375" y="17336"/>
                    <a:pt x="23346" y="17405"/>
                    <a:pt x="23295" y="17442"/>
                  </a:cubicBezTo>
                  <a:cubicBezTo>
                    <a:pt x="23196" y="17521"/>
                    <a:pt x="23101" y="17631"/>
                    <a:pt x="22965" y="17647"/>
                  </a:cubicBezTo>
                  <a:cubicBezTo>
                    <a:pt x="22923" y="17641"/>
                    <a:pt x="22891" y="17631"/>
                    <a:pt x="22855" y="17615"/>
                  </a:cubicBezTo>
                  <a:cubicBezTo>
                    <a:pt x="22813" y="17662"/>
                    <a:pt x="22844" y="17762"/>
                    <a:pt x="22839" y="17846"/>
                  </a:cubicBezTo>
                  <a:cubicBezTo>
                    <a:pt x="22837" y="17930"/>
                    <a:pt x="22775" y="17949"/>
                    <a:pt x="22699" y="17949"/>
                  </a:cubicBezTo>
                  <a:cubicBezTo>
                    <a:pt x="22640" y="17949"/>
                    <a:pt x="22573" y="17938"/>
                    <a:pt x="22518" y="17938"/>
                  </a:cubicBezTo>
                  <a:cubicBezTo>
                    <a:pt x="22495" y="17938"/>
                    <a:pt x="22473" y="17940"/>
                    <a:pt x="22456" y="17946"/>
                  </a:cubicBezTo>
                  <a:cubicBezTo>
                    <a:pt x="22336" y="17982"/>
                    <a:pt x="22409" y="18134"/>
                    <a:pt x="22456" y="18313"/>
                  </a:cubicBezTo>
                  <a:cubicBezTo>
                    <a:pt x="22479" y="18401"/>
                    <a:pt x="22478" y="18434"/>
                    <a:pt x="22463" y="18434"/>
                  </a:cubicBezTo>
                  <a:cubicBezTo>
                    <a:pt x="22423" y="18434"/>
                    <a:pt x="22285" y="18197"/>
                    <a:pt x="22247" y="18155"/>
                  </a:cubicBezTo>
                  <a:cubicBezTo>
                    <a:pt x="22225" y="18130"/>
                    <a:pt x="22209" y="18120"/>
                    <a:pt x="22199" y="18120"/>
                  </a:cubicBezTo>
                  <a:cubicBezTo>
                    <a:pt x="22144" y="18120"/>
                    <a:pt x="22209" y="18390"/>
                    <a:pt x="22205" y="18412"/>
                  </a:cubicBezTo>
                  <a:cubicBezTo>
                    <a:pt x="22202" y="18459"/>
                    <a:pt x="22187" y="18477"/>
                    <a:pt x="22164" y="18477"/>
                  </a:cubicBezTo>
                  <a:cubicBezTo>
                    <a:pt x="22101" y="18477"/>
                    <a:pt x="21979" y="18338"/>
                    <a:pt x="21906" y="18323"/>
                  </a:cubicBezTo>
                  <a:cubicBezTo>
                    <a:pt x="21893" y="18320"/>
                    <a:pt x="21880" y="18319"/>
                    <a:pt x="21868" y="18319"/>
                  </a:cubicBezTo>
                  <a:cubicBezTo>
                    <a:pt x="21773" y="18319"/>
                    <a:pt x="21705" y="18405"/>
                    <a:pt x="21654" y="18470"/>
                  </a:cubicBezTo>
                  <a:cubicBezTo>
                    <a:pt x="21627" y="18501"/>
                    <a:pt x="21504" y="18662"/>
                    <a:pt x="21395" y="18662"/>
                  </a:cubicBezTo>
                  <a:cubicBezTo>
                    <a:pt x="21355" y="18662"/>
                    <a:pt x="21318" y="18641"/>
                    <a:pt x="21287" y="18585"/>
                  </a:cubicBezTo>
                  <a:cubicBezTo>
                    <a:pt x="21285" y="18585"/>
                    <a:pt x="21283" y="18585"/>
                    <a:pt x="21280" y="18585"/>
                  </a:cubicBezTo>
                  <a:cubicBezTo>
                    <a:pt x="21201" y="18585"/>
                    <a:pt x="21155" y="18676"/>
                    <a:pt x="21109" y="18737"/>
                  </a:cubicBezTo>
                  <a:cubicBezTo>
                    <a:pt x="20936" y="18957"/>
                    <a:pt x="20679" y="19068"/>
                    <a:pt x="20480" y="19272"/>
                  </a:cubicBezTo>
                  <a:cubicBezTo>
                    <a:pt x="20419" y="19337"/>
                    <a:pt x="20349" y="19446"/>
                    <a:pt x="20422" y="19630"/>
                  </a:cubicBezTo>
                  <a:lnTo>
                    <a:pt x="20422" y="19630"/>
                  </a:lnTo>
                  <a:cubicBezTo>
                    <a:pt x="20377" y="19521"/>
                    <a:pt x="20321" y="19373"/>
                    <a:pt x="20244" y="19324"/>
                  </a:cubicBezTo>
                  <a:cubicBezTo>
                    <a:pt x="20233" y="19319"/>
                    <a:pt x="20225" y="19317"/>
                    <a:pt x="20217" y="19317"/>
                  </a:cubicBezTo>
                  <a:cubicBezTo>
                    <a:pt x="20175" y="19317"/>
                    <a:pt x="20183" y="19398"/>
                    <a:pt x="20134" y="19398"/>
                  </a:cubicBezTo>
                  <a:lnTo>
                    <a:pt x="20029" y="19382"/>
                  </a:lnTo>
                  <a:cubicBezTo>
                    <a:pt x="19996" y="19374"/>
                    <a:pt x="19965" y="19371"/>
                    <a:pt x="19936" y="19371"/>
                  </a:cubicBezTo>
                  <a:cubicBezTo>
                    <a:pt x="19827" y="19371"/>
                    <a:pt x="19740" y="19418"/>
                    <a:pt x="19641" y="19456"/>
                  </a:cubicBezTo>
                  <a:cubicBezTo>
                    <a:pt x="19625" y="19581"/>
                    <a:pt x="19384" y="19655"/>
                    <a:pt x="19384" y="19671"/>
                  </a:cubicBezTo>
                  <a:cubicBezTo>
                    <a:pt x="19421" y="19912"/>
                    <a:pt x="19552" y="20158"/>
                    <a:pt x="19578" y="20415"/>
                  </a:cubicBezTo>
                  <a:cubicBezTo>
                    <a:pt x="19578" y="20424"/>
                    <a:pt x="19574" y="20428"/>
                    <a:pt x="19567" y="20428"/>
                  </a:cubicBezTo>
                  <a:cubicBezTo>
                    <a:pt x="19517" y="20428"/>
                    <a:pt x="19314" y="20243"/>
                    <a:pt x="19337" y="20038"/>
                  </a:cubicBezTo>
                  <a:cubicBezTo>
                    <a:pt x="19354" y="19837"/>
                    <a:pt x="19291" y="19758"/>
                    <a:pt x="19199" y="19758"/>
                  </a:cubicBezTo>
                  <a:cubicBezTo>
                    <a:pt x="19178" y="19758"/>
                    <a:pt x="19156" y="19762"/>
                    <a:pt x="19132" y="19770"/>
                  </a:cubicBezTo>
                  <a:cubicBezTo>
                    <a:pt x="19085" y="19786"/>
                    <a:pt x="18991" y="19796"/>
                    <a:pt x="18980" y="19896"/>
                  </a:cubicBezTo>
                  <a:cubicBezTo>
                    <a:pt x="18976" y="19969"/>
                    <a:pt x="18999" y="20014"/>
                    <a:pt x="18956" y="20014"/>
                  </a:cubicBezTo>
                  <a:cubicBezTo>
                    <a:pt x="18950" y="20014"/>
                    <a:pt x="18942" y="20013"/>
                    <a:pt x="18933" y="20011"/>
                  </a:cubicBezTo>
                  <a:cubicBezTo>
                    <a:pt x="18870" y="20006"/>
                    <a:pt x="18555" y="19753"/>
                    <a:pt x="18545" y="19621"/>
                  </a:cubicBezTo>
                  <a:lnTo>
                    <a:pt x="18545" y="19621"/>
                  </a:lnTo>
                  <a:cubicBezTo>
                    <a:pt x="18555" y="19802"/>
                    <a:pt x="18518" y="19817"/>
                    <a:pt x="18409" y="19844"/>
                  </a:cubicBezTo>
                  <a:cubicBezTo>
                    <a:pt x="18309" y="19864"/>
                    <a:pt x="18225" y="19927"/>
                    <a:pt x="18173" y="20017"/>
                  </a:cubicBezTo>
                  <a:cubicBezTo>
                    <a:pt x="18158" y="20041"/>
                    <a:pt x="18120" y="20186"/>
                    <a:pt x="18098" y="20186"/>
                  </a:cubicBezTo>
                  <a:cubicBezTo>
                    <a:pt x="18097" y="20186"/>
                    <a:pt x="18095" y="20186"/>
                    <a:pt x="18094" y="20184"/>
                  </a:cubicBezTo>
                  <a:cubicBezTo>
                    <a:pt x="18052" y="20137"/>
                    <a:pt x="17984" y="20001"/>
                    <a:pt x="17947" y="20001"/>
                  </a:cubicBezTo>
                  <a:cubicBezTo>
                    <a:pt x="17945" y="20000"/>
                    <a:pt x="17942" y="20000"/>
                    <a:pt x="17940" y="20000"/>
                  </a:cubicBezTo>
                  <a:cubicBezTo>
                    <a:pt x="17877" y="20000"/>
                    <a:pt x="17850" y="20122"/>
                    <a:pt x="17785" y="20132"/>
                  </a:cubicBezTo>
                  <a:lnTo>
                    <a:pt x="17564" y="20179"/>
                  </a:lnTo>
                  <a:cubicBezTo>
                    <a:pt x="17535" y="20142"/>
                    <a:pt x="17514" y="20127"/>
                    <a:pt x="17499" y="20127"/>
                  </a:cubicBezTo>
                  <a:cubicBezTo>
                    <a:pt x="17441" y="20127"/>
                    <a:pt x="17472" y="20350"/>
                    <a:pt x="17481" y="20441"/>
                  </a:cubicBezTo>
                  <a:cubicBezTo>
                    <a:pt x="17496" y="20572"/>
                    <a:pt x="17449" y="20604"/>
                    <a:pt x="17386" y="20614"/>
                  </a:cubicBezTo>
                  <a:cubicBezTo>
                    <a:pt x="17335" y="20354"/>
                    <a:pt x="17334" y="20263"/>
                    <a:pt x="17204" y="20263"/>
                  </a:cubicBezTo>
                  <a:cubicBezTo>
                    <a:pt x="17200" y="20263"/>
                    <a:pt x="17196" y="20263"/>
                    <a:pt x="17192" y="20263"/>
                  </a:cubicBezTo>
                  <a:cubicBezTo>
                    <a:pt x="16941" y="20268"/>
                    <a:pt x="16694" y="20321"/>
                    <a:pt x="16448" y="20357"/>
                  </a:cubicBezTo>
                  <a:cubicBezTo>
                    <a:pt x="16432" y="20357"/>
                    <a:pt x="16165" y="20373"/>
                    <a:pt x="16217" y="20478"/>
                  </a:cubicBezTo>
                  <a:cubicBezTo>
                    <a:pt x="16286" y="20613"/>
                    <a:pt x="16220" y="20654"/>
                    <a:pt x="16157" y="20654"/>
                  </a:cubicBezTo>
                  <a:cubicBezTo>
                    <a:pt x="16134" y="20654"/>
                    <a:pt x="16112" y="20649"/>
                    <a:pt x="16096" y="20640"/>
                  </a:cubicBezTo>
                  <a:cubicBezTo>
                    <a:pt x="16039" y="20609"/>
                    <a:pt x="16054" y="20488"/>
                    <a:pt x="16007" y="20436"/>
                  </a:cubicBezTo>
                  <a:cubicBezTo>
                    <a:pt x="15984" y="20417"/>
                    <a:pt x="15955" y="20406"/>
                    <a:pt x="15924" y="20406"/>
                  </a:cubicBezTo>
                  <a:cubicBezTo>
                    <a:pt x="15914" y="20406"/>
                    <a:pt x="15903" y="20407"/>
                    <a:pt x="15892" y="20410"/>
                  </a:cubicBezTo>
                  <a:cubicBezTo>
                    <a:pt x="15889" y="20410"/>
                    <a:pt x="15885" y="20410"/>
                    <a:pt x="15881" y="20410"/>
                  </a:cubicBezTo>
                  <a:cubicBezTo>
                    <a:pt x="15852" y="20410"/>
                    <a:pt x="15804" y="20403"/>
                    <a:pt x="15756" y="20403"/>
                  </a:cubicBezTo>
                  <a:cubicBezTo>
                    <a:pt x="15686" y="20403"/>
                    <a:pt x="15614" y="20418"/>
                    <a:pt x="15593" y="20488"/>
                  </a:cubicBezTo>
                  <a:cubicBezTo>
                    <a:pt x="15551" y="20604"/>
                    <a:pt x="15488" y="20530"/>
                    <a:pt x="15415" y="20583"/>
                  </a:cubicBezTo>
                  <a:cubicBezTo>
                    <a:pt x="15373" y="20614"/>
                    <a:pt x="15331" y="20798"/>
                    <a:pt x="15305" y="20803"/>
                  </a:cubicBezTo>
                  <a:cubicBezTo>
                    <a:pt x="15279" y="20803"/>
                    <a:pt x="15252" y="20677"/>
                    <a:pt x="15226" y="20640"/>
                  </a:cubicBezTo>
                  <a:cubicBezTo>
                    <a:pt x="15174" y="20569"/>
                    <a:pt x="15091" y="20524"/>
                    <a:pt x="15002" y="20524"/>
                  </a:cubicBezTo>
                  <a:cubicBezTo>
                    <a:pt x="14993" y="20524"/>
                    <a:pt x="14984" y="20524"/>
                    <a:pt x="14974" y="20525"/>
                  </a:cubicBezTo>
                  <a:cubicBezTo>
                    <a:pt x="14838" y="20530"/>
                    <a:pt x="14702" y="20557"/>
                    <a:pt x="14571" y="20593"/>
                  </a:cubicBezTo>
                  <a:cubicBezTo>
                    <a:pt x="14508" y="20619"/>
                    <a:pt x="14482" y="20703"/>
                    <a:pt x="14482" y="20834"/>
                  </a:cubicBezTo>
                  <a:cubicBezTo>
                    <a:pt x="14481" y="20836"/>
                    <a:pt x="14480" y="20837"/>
                    <a:pt x="14480" y="20838"/>
                  </a:cubicBezTo>
                  <a:lnTo>
                    <a:pt x="14480" y="20838"/>
                  </a:lnTo>
                  <a:cubicBezTo>
                    <a:pt x="14474" y="20658"/>
                    <a:pt x="14450" y="20507"/>
                    <a:pt x="14403" y="20483"/>
                  </a:cubicBezTo>
                  <a:cubicBezTo>
                    <a:pt x="14376" y="20471"/>
                    <a:pt x="14305" y="20449"/>
                    <a:pt x="14245" y="20449"/>
                  </a:cubicBezTo>
                  <a:cubicBezTo>
                    <a:pt x="14201" y="20449"/>
                    <a:pt x="14162" y="20461"/>
                    <a:pt x="14151" y="20499"/>
                  </a:cubicBezTo>
                  <a:cubicBezTo>
                    <a:pt x="14113" y="20636"/>
                    <a:pt x="14100" y="20774"/>
                    <a:pt x="14039" y="20774"/>
                  </a:cubicBezTo>
                  <a:cubicBezTo>
                    <a:pt x="14016" y="20774"/>
                    <a:pt x="13987" y="20754"/>
                    <a:pt x="13947" y="20709"/>
                  </a:cubicBezTo>
                  <a:cubicBezTo>
                    <a:pt x="13834" y="20646"/>
                    <a:pt x="13714" y="20583"/>
                    <a:pt x="13593" y="20583"/>
                  </a:cubicBezTo>
                  <a:cubicBezTo>
                    <a:pt x="13573" y="20583"/>
                    <a:pt x="13553" y="20584"/>
                    <a:pt x="13533" y="20588"/>
                  </a:cubicBezTo>
                  <a:cubicBezTo>
                    <a:pt x="13455" y="20603"/>
                    <a:pt x="13373" y="20850"/>
                    <a:pt x="13307" y="20850"/>
                  </a:cubicBezTo>
                  <a:cubicBezTo>
                    <a:pt x="13302" y="20850"/>
                    <a:pt x="13297" y="20849"/>
                    <a:pt x="13291" y="20845"/>
                  </a:cubicBezTo>
                  <a:cubicBezTo>
                    <a:pt x="13187" y="20766"/>
                    <a:pt x="13213" y="20384"/>
                    <a:pt x="13092" y="20315"/>
                  </a:cubicBezTo>
                  <a:cubicBezTo>
                    <a:pt x="13087" y="20312"/>
                    <a:pt x="13082" y="20311"/>
                    <a:pt x="13078" y="20311"/>
                  </a:cubicBezTo>
                  <a:cubicBezTo>
                    <a:pt x="13022" y="20311"/>
                    <a:pt x="13044" y="20556"/>
                    <a:pt x="13029" y="20619"/>
                  </a:cubicBezTo>
                  <a:cubicBezTo>
                    <a:pt x="12974" y="20610"/>
                    <a:pt x="12971" y="20340"/>
                    <a:pt x="12919" y="20340"/>
                  </a:cubicBezTo>
                  <a:cubicBezTo>
                    <a:pt x="12911" y="20340"/>
                    <a:pt x="12903" y="20345"/>
                    <a:pt x="12893" y="20357"/>
                  </a:cubicBezTo>
                  <a:cubicBezTo>
                    <a:pt x="12875" y="20380"/>
                    <a:pt x="12793" y="20864"/>
                    <a:pt x="12720" y="20864"/>
                  </a:cubicBezTo>
                  <a:cubicBezTo>
                    <a:pt x="12708" y="20864"/>
                    <a:pt x="12695" y="20849"/>
                    <a:pt x="12683" y="20813"/>
                  </a:cubicBezTo>
                  <a:cubicBezTo>
                    <a:pt x="12646" y="20709"/>
                    <a:pt x="12720" y="20551"/>
                    <a:pt x="12641" y="20452"/>
                  </a:cubicBezTo>
                  <a:cubicBezTo>
                    <a:pt x="12615" y="20422"/>
                    <a:pt x="12579" y="20406"/>
                    <a:pt x="12544" y="20406"/>
                  </a:cubicBezTo>
                  <a:cubicBezTo>
                    <a:pt x="12529" y="20406"/>
                    <a:pt x="12514" y="20409"/>
                    <a:pt x="12500" y="20415"/>
                  </a:cubicBezTo>
                  <a:cubicBezTo>
                    <a:pt x="12390" y="20470"/>
                    <a:pt x="12465" y="20764"/>
                    <a:pt x="12308" y="20764"/>
                  </a:cubicBezTo>
                  <a:cubicBezTo>
                    <a:pt x="12299" y="20764"/>
                    <a:pt x="12290" y="20763"/>
                    <a:pt x="12279" y="20761"/>
                  </a:cubicBezTo>
                  <a:cubicBezTo>
                    <a:pt x="12311" y="20630"/>
                    <a:pt x="12311" y="20494"/>
                    <a:pt x="12279" y="20363"/>
                  </a:cubicBezTo>
                  <a:cubicBezTo>
                    <a:pt x="12244" y="20316"/>
                    <a:pt x="12199" y="20252"/>
                    <a:pt x="12157" y="20252"/>
                  </a:cubicBezTo>
                  <a:cubicBezTo>
                    <a:pt x="12125" y="20252"/>
                    <a:pt x="12094" y="20291"/>
                    <a:pt x="12071" y="20405"/>
                  </a:cubicBezTo>
                  <a:lnTo>
                    <a:pt x="12071" y="20405"/>
                  </a:lnTo>
                  <a:cubicBezTo>
                    <a:pt x="12106" y="20226"/>
                    <a:pt x="12090" y="20157"/>
                    <a:pt x="12048" y="20157"/>
                  </a:cubicBezTo>
                  <a:cubicBezTo>
                    <a:pt x="12011" y="20157"/>
                    <a:pt x="11955" y="20209"/>
                    <a:pt x="11897" y="20284"/>
                  </a:cubicBezTo>
                  <a:cubicBezTo>
                    <a:pt x="11919" y="20170"/>
                    <a:pt x="11828" y="20141"/>
                    <a:pt x="11720" y="20141"/>
                  </a:cubicBezTo>
                  <a:cubicBezTo>
                    <a:pt x="11612" y="20141"/>
                    <a:pt x="11487" y="20170"/>
                    <a:pt x="11442" y="20170"/>
                  </a:cubicBezTo>
                  <a:cubicBezTo>
                    <a:pt x="11438" y="20170"/>
                    <a:pt x="11434" y="20170"/>
                    <a:pt x="11432" y="20169"/>
                  </a:cubicBezTo>
                  <a:lnTo>
                    <a:pt x="11432" y="20169"/>
                  </a:lnTo>
                  <a:cubicBezTo>
                    <a:pt x="11583" y="20208"/>
                    <a:pt x="11550" y="20429"/>
                    <a:pt x="11439" y="20429"/>
                  </a:cubicBezTo>
                  <a:cubicBezTo>
                    <a:pt x="11413" y="20429"/>
                    <a:pt x="11384" y="20417"/>
                    <a:pt x="11351" y="20389"/>
                  </a:cubicBezTo>
                  <a:cubicBezTo>
                    <a:pt x="11247" y="20294"/>
                    <a:pt x="11121" y="20226"/>
                    <a:pt x="10984" y="20184"/>
                  </a:cubicBezTo>
                  <a:lnTo>
                    <a:pt x="10984" y="20184"/>
                  </a:lnTo>
                  <a:cubicBezTo>
                    <a:pt x="10906" y="20462"/>
                    <a:pt x="11236" y="20609"/>
                    <a:pt x="11336" y="20688"/>
                  </a:cubicBezTo>
                  <a:cubicBezTo>
                    <a:pt x="11231" y="20667"/>
                    <a:pt x="11121" y="20635"/>
                    <a:pt x="11021" y="20599"/>
                  </a:cubicBezTo>
                  <a:cubicBezTo>
                    <a:pt x="10916" y="20567"/>
                    <a:pt x="10853" y="20467"/>
                    <a:pt x="10859" y="20357"/>
                  </a:cubicBezTo>
                  <a:cubicBezTo>
                    <a:pt x="10869" y="20211"/>
                    <a:pt x="10963" y="20153"/>
                    <a:pt x="10901" y="20032"/>
                  </a:cubicBezTo>
                  <a:cubicBezTo>
                    <a:pt x="10870" y="19969"/>
                    <a:pt x="10837" y="19947"/>
                    <a:pt x="10802" y="19947"/>
                  </a:cubicBezTo>
                  <a:cubicBezTo>
                    <a:pt x="10712" y="19947"/>
                    <a:pt x="10610" y="20097"/>
                    <a:pt x="10503" y="20097"/>
                  </a:cubicBezTo>
                  <a:cubicBezTo>
                    <a:pt x="10496" y="20097"/>
                    <a:pt x="10488" y="20097"/>
                    <a:pt x="10481" y="20095"/>
                  </a:cubicBezTo>
                  <a:cubicBezTo>
                    <a:pt x="10334" y="20064"/>
                    <a:pt x="10287" y="19891"/>
                    <a:pt x="10261" y="19676"/>
                  </a:cubicBezTo>
                  <a:cubicBezTo>
                    <a:pt x="10198" y="19833"/>
                    <a:pt x="10088" y="19964"/>
                    <a:pt x="9941" y="20053"/>
                  </a:cubicBezTo>
                  <a:cubicBezTo>
                    <a:pt x="9924" y="20063"/>
                    <a:pt x="9911" y="20067"/>
                    <a:pt x="9902" y="20067"/>
                  </a:cubicBezTo>
                  <a:cubicBezTo>
                    <a:pt x="9838" y="20067"/>
                    <a:pt x="9942" y="19873"/>
                    <a:pt x="9915" y="19859"/>
                  </a:cubicBezTo>
                  <a:cubicBezTo>
                    <a:pt x="9911" y="19858"/>
                    <a:pt x="9907" y="19857"/>
                    <a:pt x="9903" y="19857"/>
                  </a:cubicBezTo>
                  <a:cubicBezTo>
                    <a:pt x="9893" y="19857"/>
                    <a:pt x="9884" y="19862"/>
                    <a:pt x="9874" y="19871"/>
                  </a:cubicBezTo>
                  <a:lnTo>
                    <a:pt x="9874" y="19871"/>
                  </a:lnTo>
                  <a:cubicBezTo>
                    <a:pt x="9902" y="19805"/>
                    <a:pt x="9921" y="19746"/>
                    <a:pt x="9915" y="19718"/>
                  </a:cubicBezTo>
                  <a:cubicBezTo>
                    <a:pt x="9883" y="19618"/>
                    <a:pt x="9742" y="19613"/>
                    <a:pt x="9674" y="19608"/>
                  </a:cubicBezTo>
                  <a:cubicBezTo>
                    <a:pt x="9652" y="19606"/>
                    <a:pt x="9623" y="19603"/>
                    <a:pt x="9590" y="19603"/>
                  </a:cubicBezTo>
                  <a:cubicBezTo>
                    <a:pt x="9518" y="19603"/>
                    <a:pt x="9429" y="19618"/>
                    <a:pt x="9364" y="19697"/>
                  </a:cubicBezTo>
                  <a:cubicBezTo>
                    <a:pt x="9319" y="19750"/>
                    <a:pt x="9293" y="19789"/>
                    <a:pt x="9262" y="19789"/>
                  </a:cubicBezTo>
                  <a:cubicBezTo>
                    <a:pt x="9250" y="19789"/>
                    <a:pt x="9237" y="19783"/>
                    <a:pt x="9223" y="19770"/>
                  </a:cubicBezTo>
                  <a:cubicBezTo>
                    <a:pt x="9181" y="19723"/>
                    <a:pt x="9170" y="19660"/>
                    <a:pt x="9191" y="19602"/>
                  </a:cubicBezTo>
                  <a:cubicBezTo>
                    <a:pt x="9212" y="19497"/>
                    <a:pt x="9191" y="19524"/>
                    <a:pt x="9139" y="19503"/>
                  </a:cubicBezTo>
                  <a:cubicBezTo>
                    <a:pt x="9127" y="19497"/>
                    <a:pt x="9115" y="19495"/>
                    <a:pt x="9102" y="19495"/>
                  </a:cubicBezTo>
                  <a:cubicBezTo>
                    <a:pt x="9030" y="19495"/>
                    <a:pt x="8936" y="19566"/>
                    <a:pt x="8861" y="19566"/>
                  </a:cubicBezTo>
                  <a:cubicBezTo>
                    <a:pt x="8855" y="19566"/>
                    <a:pt x="8848" y="19566"/>
                    <a:pt x="8842" y="19566"/>
                  </a:cubicBezTo>
                  <a:cubicBezTo>
                    <a:pt x="8760" y="19566"/>
                    <a:pt x="8683" y="19535"/>
                    <a:pt x="8625" y="19482"/>
                  </a:cubicBezTo>
                  <a:cubicBezTo>
                    <a:pt x="8588" y="19445"/>
                    <a:pt x="8588" y="19272"/>
                    <a:pt x="8562" y="19256"/>
                  </a:cubicBezTo>
                  <a:cubicBezTo>
                    <a:pt x="8561" y="19256"/>
                    <a:pt x="8560" y="19256"/>
                    <a:pt x="8559" y="19256"/>
                  </a:cubicBezTo>
                  <a:cubicBezTo>
                    <a:pt x="8541" y="19256"/>
                    <a:pt x="8526" y="19341"/>
                    <a:pt x="8507" y="19341"/>
                  </a:cubicBezTo>
                  <a:cubicBezTo>
                    <a:pt x="8506" y="19341"/>
                    <a:pt x="8505" y="19341"/>
                    <a:pt x="8504" y="19340"/>
                  </a:cubicBezTo>
                  <a:lnTo>
                    <a:pt x="8447" y="19309"/>
                  </a:lnTo>
                  <a:lnTo>
                    <a:pt x="8164" y="19162"/>
                  </a:lnTo>
                  <a:cubicBezTo>
                    <a:pt x="8107" y="19131"/>
                    <a:pt x="8030" y="19054"/>
                    <a:pt x="7946" y="19054"/>
                  </a:cubicBezTo>
                  <a:cubicBezTo>
                    <a:pt x="7889" y="19054"/>
                    <a:pt x="7830" y="19088"/>
                    <a:pt x="7772" y="19191"/>
                  </a:cubicBezTo>
                  <a:lnTo>
                    <a:pt x="7772" y="19191"/>
                  </a:lnTo>
                  <a:cubicBezTo>
                    <a:pt x="7879" y="18998"/>
                    <a:pt x="7697" y="18868"/>
                    <a:pt x="7624" y="18826"/>
                  </a:cubicBezTo>
                  <a:cubicBezTo>
                    <a:pt x="7604" y="18816"/>
                    <a:pt x="7584" y="18812"/>
                    <a:pt x="7565" y="18812"/>
                  </a:cubicBezTo>
                  <a:cubicBezTo>
                    <a:pt x="7505" y="18812"/>
                    <a:pt x="7449" y="18851"/>
                    <a:pt x="7397" y="18851"/>
                  </a:cubicBezTo>
                  <a:cubicBezTo>
                    <a:pt x="7373" y="18851"/>
                    <a:pt x="7351" y="18844"/>
                    <a:pt x="7330" y="18821"/>
                  </a:cubicBezTo>
                  <a:cubicBezTo>
                    <a:pt x="7293" y="18790"/>
                    <a:pt x="7414" y="18653"/>
                    <a:pt x="7403" y="18580"/>
                  </a:cubicBezTo>
                  <a:cubicBezTo>
                    <a:pt x="7388" y="18528"/>
                    <a:pt x="7346" y="18486"/>
                    <a:pt x="7288" y="18475"/>
                  </a:cubicBezTo>
                  <a:cubicBezTo>
                    <a:pt x="7254" y="18462"/>
                    <a:pt x="7217" y="18455"/>
                    <a:pt x="7181" y="18455"/>
                  </a:cubicBezTo>
                  <a:cubicBezTo>
                    <a:pt x="7144" y="18455"/>
                    <a:pt x="7107" y="18462"/>
                    <a:pt x="7073" y="18475"/>
                  </a:cubicBezTo>
                  <a:cubicBezTo>
                    <a:pt x="7033" y="18487"/>
                    <a:pt x="6993" y="18557"/>
                    <a:pt x="6960" y="18615"/>
                  </a:cubicBezTo>
                  <a:lnTo>
                    <a:pt x="6960" y="18615"/>
                  </a:lnTo>
                  <a:cubicBezTo>
                    <a:pt x="7023" y="18497"/>
                    <a:pt x="6973" y="18482"/>
                    <a:pt x="6910" y="18482"/>
                  </a:cubicBezTo>
                  <a:cubicBezTo>
                    <a:pt x="6889" y="18482"/>
                    <a:pt x="6865" y="18484"/>
                    <a:pt x="6844" y="18484"/>
                  </a:cubicBezTo>
                  <a:cubicBezTo>
                    <a:pt x="6818" y="18484"/>
                    <a:pt x="6796" y="18481"/>
                    <a:pt x="6785" y="18470"/>
                  </a:cubicBezTo>
                  <a:cubicBezTo>
                    <a:pt x="6722" y="18402"/>
                    <a:pt x="7094" y="18035"/>
                    <a:pt x="6947" y="18029"/>
                  </a:cubicBezTo>
                  <a:cubicBezTo>
                    <a:pt x="6946" y="18029"/>
                    <a:pt x="6945" y="18029"/>
                    <a:pt x="6943" y="18029"/>
                  </a:cubicBezTo>
                  <a:cubicBezTo>
                    <a:pt x="6761" y="18029"/>
                    <a:pt x="6590" y="18397"/>
                    <a:pt x="6428" y="18543"/>
                  </a:cubicBezTo>
                  <a:cubicBezTo>
                    <a:pt x="6413" y="18556"/>
                    <a:pt x="6402" y="18562"/>
                    <a:pt x="6393" y="18562"/>
                  </a:cubicBezTo>
                  <a:cubicBezTo>
                    <a:pt x="6324" y="18562"/>
                    <a:pt x="6445" y="18193"/>
                    <a:pt x="6465" y="18176"/>
                  </a:cubicBezTo>
                  <a:lnTo>
                    <a:pt x="6465" y="18176"/>
                  </a:lnTo>
                  <a:cubicBezTo>
                    <a:pt x="6399" y="18230"/>
                    <a:pt x="6375" y="18283"/>
                    <a:pt x="6332" y="18283"/>
                  </a:cubicBezTo>
                  <a:cubicBezTo>
                    <a:pt x="6321" y="18283"/>
                    <a:pt x="6308" y="18280"/>
                    <a:pt x="6292" y="18271"/>
                  </a:cubicBezTo>
                  <a:cubicBezTo>
                    <a:pt x="6274" y="18261"/>
                    <a:pt x="6243" y="18220"/>
                    <a:pt x="6208" y="18220"/>
                  </a:cubicBezTo>
                  <a:cubicBezTo>
                    <a:pt x="6203" y="18220"/>
                    <a:pt x="6198" y="18221"/>
                    <a:pt x="6192" y="18223"/>
                  </a:cubicBezTo>
                  <a:cubicBezTo>
                    <a:pt x="6156" y="18244"/>
                    <a:pt x="6114" y="18339"/>
                    <a:pt x="6061" y="18370"/>
                  </a:cubicBezTo>
                  <a:cubicBezTo>
                    <a:pt x="6048" y="18378"/>
                    <a:pt x="6035" y="18381"/>
                    <a:pt x="6023" y="18381"/>
                  </a:cubicBezTo>
                  <a:cubicBezTo>
                    <a:pt x="5986" y="18381"/>
                    <a:pt x="5954" y="18353"/>
                    <a:pt x="5930" y="18334"/>
                  </a:cubicBezTo>
                  <a:cubicBezTo>
                    <a:pt x="6035" y="18202"/>
                    <a:pt x="6082" y="18119"/>
                    <a:pt x="5977" y="18103"/>
                  </a:cubicBezTo>
                  <a:cubicBezTo>
                    <a:pt x="5831" y="18082"/>
                    <a:pt x="5773" y="18124"/>
                    <a:pt x="5925" y="17898"/>
                  </a:cubicBezTo>
                  <a:cubicBezTo>
                    <a:pt x="5968" y="17834"/>
                    <a:pt x="5887" y="17755"/>
                    <a:pt x="5822" y="17755"/>
                  </a:cubicBezTo>
                  <a:cubicBezTo>
                    <a:pt x="5808" y="17755"/>
                    <a:pt x="5795" y="17759"/>
                    <a:pt x="5783" y="17767"/>
                  </a:cubicBezTo>
                  <a:cubicBezTo>
                    <a:pt x="5717" y="17825"/>
                    <a:pt x="5718" y="17878"/>
                    <a:pt x="5673" y="17878"/>
                  </a:cubicBezTo>
                  <a:cubicBezTo>
                    <a:pt x="5664" y="17878"/>
                    <a:pt x="5654" y="17876"/>
                    <a:pt x="5642" y="17872"/>
                  </a:cubicBezTo>
                  <a:cubicBezTo>
                    <a:pt x="5553" y="17846"/>
                    <a:pt x="5484" y="17778"/>
                    <a:pt x="5443" y="17694"/>
                  </a:cubicBezTo>
                  <a:cubicBezTo>
                    <a:pt x="5401" y="17605"/>
                    <a:pt x="5474" y="17495"/>
                    <a:pt x="5464" y="17390"/>
                  </a:cubicBezTo>
                  <a:cubicBezTo>
                    <a:pt x="5468" y="17307"/>
                    <a:pt x="5397" y="17244"/>
                    <a:pt x="5321" y="17244"/>
                  </a:cubicBezTo>
                  <a:cubicBezTo>
                    <a:pt x="5300" y="17244"/>
                    <a:pt x="5279" y="17249"/>
                    <a:pt x="5259" y="17259"/>
                  </a:cubicBezTo>
                  <a:cubicBezTo>
                    <a:pt x="5244" y="17265"/>
                    <a:pt x="5230" y="17268"/>
                    <a:pt x="5219" y="17268"/>
                  </a:cubicBezTo>
                  <a:cubicBezTo>
                    <a:pt x="5101" y="17268"/>
                    <a:pt x="5151" y="16985"/>
                    <a:pt x="5175" y="16976"/>
                  </a:cubicBezTo>
                  <a:lnTo>
                    <a:pt x="5175" y="16976"/>
                  </a:lnTo>
                  <a:cubicBezTo>
                    <a:pt x="4971" y="17054"/>
                    <a:pt x="4965" y="17364"/>
                    <a:pt x="4897" y="17442"/>
                  </a:cubicBezTo>
                  <a:cubicBezTo>
                    <a:pt x="4896" y="17444"/>
                    <a:pt x="4893" y="17445"/>
                    <a:pt x="4890" y="17445"/>
                  </a:cubicBezTo>
                  <a:cubicBezTo>
                    <a:pt x="4863" y="17445"/>
                    <a:pt x="4793" y="17388"/>
                    <a:pt x="4840" y="17332"/>
                  </a:cubicBezTo>
                  <a:cubicBezTo>
                    <a:pt x="4934" y="17217"/>
                    <a:pt x="4808" y="17180"/>
                    <a:pt x="4729" y="17180"/>
                  </a:cubicBezTo>
                  <a:cubicBezTo>
                    <a:pt x="4556" y="17180"/>
                    <a:pt x="4761" y="17038"/>
                    <a:pt x="4824" y="16876"/>
                  </a:cubicBezTo>
                  <a:cubicBezTo>
                    <a:pt x="4836" y="16843"/>
                    <a:pt x="4832" y="16831"/>
                    <a:pt x="4820" y="16831"/>
                  </a:cubicBezTo>
                  <a:cubicBezTo>
                    <a:pt x="4791" y="16831"/>
                    <a:pt x="4715" y="16895"/>
                    <a:pt x="4693" y="16902"/>
                  </a:cubicBezTo>
                  <a:cubicBezTo>
                    <a:pt x="4657" y="16938"/>
                    <a:pt x="4626" y="16951"/>
                    <a:pt x="4600" y="16951"/>
                  </a:cubicBezTo>
                  <a:cubicBezTo>
                    <a:pt x="4557" y="16951"/>
                    <a:pt x="4527" y="16918"/>
                    <a:pt x="4504" y="16902"/>
                  </a:cubicBezTo>
                  <a:cubicBezTo>
                    <a:pt x="4436" y="16834"/>
                    <a:pt x="4444" y="16774"/>
                    <a:pt x="4367" y="16774"/>
                  </a:cubicBezTo>
                  <a:cubicBezTo>
                    <a:pt x="4337" y="16774"/>
                    <a:pt x="4295" y="16782"/>
                    <a:pt x="4231" y="16803"/>
                  </a:cubicBezTo>
                  <a:cubicBezTo>
                    <a:pt x="4228" y="16803"/>
                    <a:pt x="4208" y="16804"/>
                    <a:pt x="4185" y="16804"/>
                  </a:cubicBezTo>
                  <a:cubicBezTo>
                    <a:pt x="4144" y="16804"/>
                    <a:pt x="4094" y="16800"/>
                    <a:pt x="4100" y="16776"/>
                  </a:cubicBezTo>
                  <a:cubicBezTo>
                    <a:pt x="4127" y="16703"/>
                    <a:pt x="4462" y="16593"/>
                    <a:pt x="4420" y="16451"/>
                  </a:cubicBezTo>
                  <a:cubicBezTo>
                    <a:pt x="4381" y="16316"/>
                    <a:pt x="4262" y="16252"/>
                    <a:pt x="4182" y="16160"/>
                  </a:cubicBezTo>
                  <a:lnTo>
                    <a:pt x="4182" y="16160"/>
                  </a:lnTo>
                  <a:cubicBezTo>
                    <a:pt x="4207" y="16204"/>
                    <a:pt x="4196" y="16263"/>
                    <a:pt x="4153" y="16294"/>
                  </a:cubicBezTo>
                  <a:cubicBezTo>
                    <a:pt x="4149" y="16297"/>
                    <a:pt x="4144" y="16299"/>
                    <a:pt x="4140" y="16299"/>
                  </a:cubicBezTo>
                  <a:cubicBezTo>
                    <a:pt x="4101" y="16299"/>
                    <a:pt x="4045" y="16200"/>
                    <a:pt x="3976" y="16200"/>
                  </a:cubicBezTo>
                  <a:cubicBezTo>
                    <a:pt x="3957" y="16200"/>
                    <a:pt x="3937" y="16207"/>
                    <a:pt x="3917" y="16226"/>
                  </a:cubicBezTo>
                  <a:lnTo>
                    <a:pt x="3917" y="16226"/>
                  </a:lnTo>
                  <a:cubicBezTo>
                    <a:pt x="3921" y="16222"/>
                    <a:pt x="3925" y="16220"/>
                    <a:pt x="3928" y="16220"/>
                  </a:cubicBezTo>
                  <a:cubicBezTo>
                    <a:pt x="3962" y="16220"/>
                    <a:pt x="3930" y="16425"/>
                    <a:pt x="3893" y="16425"/>
                  </a:cubicBezTo>
                  <a:cubicBezTo>
                    <a:pt x="3892" y="16425"/>
                    <a:pt x="3891" y="16425"/>
                    <a:pt x="3891" y="16425"/>
                  </a:cubicBezTo>
                  <a:cubicBezTo>
                    <a:pt x="3786" y="16394"/>
                    <a:pt x="3492" y="16467"/>
                    <a:pt x="3739" y="16247"/>
                  </a:cubicBezTo>
                  <a:cubicBezTo>
                    <a:pt x="3822" y="16205"/>
                    <a:pt x="3943" y="16152"/>
                    <a:pt x="3917" y="16079"/>
                  </a:cubicBezTo>
                  <a:cubicBezTo>
                    <a:pt x="3880" y="15958"/>
                    <a:pt x="3796" y="15854"/>
                    <a:pt x="3681" y="15791"/>
                  </a:cubicBezTo>
                  <a:cubicBezTo>
                    <a:pt x="3674" y="15788"/>
                    <a:pt x="3667" y="15786"/>
                    <a:pt x="3660" y="15786"/>
                  </a:cubicBezTo>
                  <a:cubicBezTo>
                    <a:pt x="3577" y="15786"/>
                    <a:pt x="3464" y="15964"/>
                    <a:pt x="3382" y="16021"/>
                  </a:cubicBezTo>
                  <a:cubicBezTo>
                    <a:pt x="3345" y="15974"/>
                    <a:pt x="3324" y="15722"/>
                    <a:pt x="3392" y="15628"/>
                  </a:cubicBezTo>
                  <a:cubicBezTo>
                    <a:pt x="3410" y="15604"/>
                    <a:pt x="3432" y="15595"/>
                    <a:pt x="3456" y="15595"/>
                  </a:cubicBezTo>
                  <a:cubicBezTo>
                    <a:pt x="3521" y="15595"/>
                    <a:pt x="3596" y="15660"/>
                    <a:pt x="3607" y="15675"/>
                  </a:cubicBezTo>
                  <a:cubicBezTo>
                    <a:pt x="3560" y="15607"/>
                    <a:pt x="3408" y="15518"/>
                    <a:pt x="3471" y="15392"/>
                  </a:cubicBezTo>
                  <a:cubicBezTo>
                    <a:pt x="3518" y="15293"/>
                    <a:pt x="3718" y="15161"/>
                    <a:pt x="3817" y="15083"/>
                  </a:cubicBezTo>
                  <a:lnTo>
                    <a:pt x="3817" y="15083"/>
                  </a:lnTo>
                  <a:cubicBezTo>
                    <a:pt x="3613" y="15177"/>
                    <a:pt x="3424" y="15277"/>
                    <a:pt x="3225" y="15319"/>
                  </a:cubicBezTo>
                  <a:cubicBezTo>
                    <a:pt x="3216" y="15321"/>
                    <a:pt x="3208" y="15322"/>
                    <a:pt x="3200" y="15322"/>
                  </a:cubicBezTo>
                  <a:cubicBezTo>
                    <a:pt x="3125" y="15322"/>
                    <a:pt x="3123" y="15233"/>
                    <a:pt x="3052" y="15219"/>
                  </a:cubicBezTo>
                  <a:cubicBezTo>
                    <a:pt x="3050" y="15219"/>
                    <a:pt x="3047" y="15218"/>
                    <a:pt x="3044" y="15218"/>
                  </a:cubicBezTo>
                  <a:cubicBezTo>
                    <a:pt x="3015" y="15218"/>
                    <a:pt x="2948" y="15242"/>
                    <a:pt x="2909" y="15242"/>
                  </a:cubicBezTo>
                  <a:cubicBezTo>
                    <a:pt x="2881" y="15242"/>
                    <a:pt x="2868" y="15229"/>
                    <a:pt x="2900" y="15182"/>
                  </a:cubicBezTo>
                  <a:cubicBezTo>
                    <a:pt x="2994" y="15046"/>
                    <a:pt x="3219" y="15025"/>
                    <a:pt x="3340" y="14894"/>
                  </a:cubicBezTo>
                  <a:cubicBezTo>
                    <a:pt x="3440" y="14784"/>
                    <a:pt x="3272" y="14784"/>
                    <a:pt x="3209" y="14784"/>
                  </a:cubicBezTo>
                  <a:cubicBezTo>
                    <a:pt x="3144" y="14788"/>
                    <a:pt x="3094" y="14814"/>
                    <a:pt x="3051" y="14814"/>
                  </a:cubicBezTo>
                  <a:cubicBezTo>
                    <a:pt x="3034" y="14814"/>
                    <a:pt x="3019" y="14810"/>
                    <a:pt x="3005" y="14800"/>
                  </a:cubicBezTo>
                  <a:cubicBezTo>
                    <a:pt x="2947" y="14758"/>
                    <a:pt x="2900" y="14705"/>
                    <a:pt x="2868" y="14642"/>
                  </a:cubicBezTo>
                  <a:cubicBezTo>
                    <a:pt x="2859" y="14628"/>
                    <a:pt x="2850" y="14613"/>
                    <a:pt x="2841" y="14597"/>
                  </a:cubicBezTo>
                  <a:lnTo>
                    <a:pt x="2841" y="14597"/>
                  </a:lnTo>
                  <a:cubicBezTo>
                    <a:pt x="2799" y="14663"/>
                    <a:pt x="2738" y="14765"/>
                    <a:pt x="2673" y="14765"/>
                  </a:cubicBezTo>
                  <a:cubicBezTo>
                    <a:pt x="2656" y="14765"/>
                    <a:pt x="2639" y="14758"/>
                    <a:pt x="2622" y="14742"/>
                  </a:cubicBezTo>
                  <a:lnTo>
                    <a:pt x="2627" y="14742"/>
                  </a:lnTo>
                  <a:cubicBezTo>
                    <a:pt x="2585" y="14674"/>
                    <a:pt x="2723" y="14576"/>
                    <a:pt x="2800" y="14576"/>
                  </a:cubicBezTo>
                  <a:cubicBezTo>
                    <a:pt x="2815" y="14576"/>
                    <a:pt x="2828" y="14580"/>
                    <a:pt x="2837" y="14589"/>
                  </a:cubicBezTo>
                  <a:lnTo>
                    <a:pt x="2837" y="14589"/>
                  </a:lnTo>
                  <a:cubicBezTo>
                    <a:pt x="2764" y="14452"/>
                    <a:pt x="2701" y="14264"/>
                    <a:pt x="2517" y="14223"/>
                  </a:cubicBezTo>
                  <a:cubicBezTo>
                    <a:pt x="2513" y="14222"/>
                    <a:pt x="2509" y="14222"/>
                    <a:pt x="2505" y="14222"/>
                  </a:cubicBezTo>
                  <a:cubicBezTo>
                    <a:pt x="2472" y="14222"/>
                    <a:pt x="2417" y="14243"/>
                    <a:pt x="2384" y="14243"/>
                  </a:cubicBezTo>
                  <a:cubicBezTo>
                    <a:pt x="2365" y="14243"/>
                    <a:pt x="2354" y="14236"/>
                    <a:pt x="2360" y="14212"/>
                  </a:cubicBezTo>
                  <a:cubicBezTo>
                    <a:pt x="2391" y="14123"/>
                    <a:pt x="2506" y="14039"/>
                    <a:pt x="2538" y="13945"/>
                  </a:cubicBezTo>
                  <a:cubicBezTo>
                    <a:pt x="2596" y="13756"/>
                    <a:pt x="2527" y="13568"/>
                    <a:pt x="2339" y="13520"/>
                  </a:cubicBezTo>
                  <a:cubicBezTo>
                    <a:pt x="2334" y="13519"/>
                    <a:pt x="2328" y="13519"/>
                    <a:pt x="2321" y="13519"/>
                  </a:cubicBezTo>
                  <a:cubicBezTo>
                    <a:pt x="2276" y="13519"/>
                    <a:pt x="2181" y="13537"/>
                    <a:pt x="2141" y="13537"/>
                  </a:cubicBezTo>
                  <a:cubicBezTo>
                    <a:pt x="2129" y="13537"/>
                    <a:pt x="2123" y="13535"/>
                    <a:pt x="2124" y="13531"/>
                  </a:cubicBezTo>
                  <a:cubicBezTo>
                    <a:pt x="2145" y="13457"/>
                    <a:pt x="2396" y="13379"/>
                    <a:pt x="2354" y="13300"/>
                  </a:cubicBezTo>
                  <a:lnTo>
                    <a:pt x="2354" y="13300"/>
                  </a:lnTo>
                  <a:cubicBezTo>
                    <a:pt x="2354" y="13300"/>
                    <a:pt x="2244" y="13347"/>
                    <a:pt x="2172" y="13347"/>
                  </a:cubicBezTo>
                  <a:cubicBezTo>
                    <a:pt x="2148" y="13347"/>
                    <a:pt x="2128" y="13341"/>
                    <a:pt x="2118" y="13326"/>
                  </a:cubicBezTo>
                  <a:cubicBezTo>
                    <a:pt x="2099" y="13300"/>
                    <a:pt x="2086" y="13261"/>
                    <a:pt x="2037" y="13261"/>
                  </a:cubicBezTo>
                  <a:cubicBezTo>
                    <a:pt x="2019" y="13261"/>
                    <a:pt x="1996" y="13267"/>
                    <a:pt x="1966" y="13279"/>
                  </a:cubicBezTo>
                  <a:cubicBezTo>
                    <a:pt x="1826" y="13337"/>
                    <a:pt x="1771" y="13349"/>
                    <a:pt x="1706" y="13349"/>
                  </a:cubicBezTo>
                  <a:cubicBezTo>
                    <a:pt x="1664" y="13349"/>
                    <a:pt x="1618" y="13344"/>
                    <a:pt x="1542" y="13342"/>
                  </a:cubicBezTo>
                  <a:cubicBezTo>
                    <a:pt x="1571" y="13298"/>
                    <a:pt x="1865" y="13070"/>
                    <a:pt x="1900" y="13070"/>
                  </a:cubicBezTo>
                  <a:cubicBezTo>
                    <a:pt x="1903" y="13070"/>
                    <a:pt x="1904" y="13072"/>
                    <a:pt x="1903" y="13075"/>
                  </a:cubicBezTo>
                  <a:cubicBezTo>
                    <a:pt x="1894" y="13114"/>
                    <a:pt x="1851" y="13191"/>
                    <a:pt x="1947" y="13191"/>
                  </a:cubicBezTo>
                  <a:cubicBezTo>
                    <a:pt x="1953" y="13191"/>
                    <a:pt x="1959" y="13191"/>
                    <a:pt x="1966" y="13190"/>
                  </a:cubicBezTo>
                  <a:cubicBezTo>
                    <a:pt x="2040" y="13180"/>
                    <a:pt x="2056" y="13143"/>
                    <a:pt x="2061" y="13106"/>
                  </a:cubicBezTo>
                  <a:cubicBezTo>
                    <a:pt x="2071" y="13033"/>
                    <a:pt x="1804" y="12975"/>
                    <a:pt x="1961" y="12844"/>
                  </a:cubicBezTo>
                  <a:cubicBezTo>
                    <a:pt x="1989" y="12821"/>
                    <a:pt x="1993" y="12793"/>
                    <a:pt x="1981" y="12761"/>
                  </a:cubicBezTo>
                  <a:lnTo>
                    <a:pt x="1981" y="12761"/>
                  </a:lnTo>
                  <a:cubicBezTo>
                    <a:pt x="1913" y="12836"/>
                    <a:pt x="1767" y="12957"/>
                    <a:pt x="1684" y="12957"/>
                  </a:cubicBezTo>
                  <a:cubicBezTo>
                    <a:pt x="1660" y="12957"/>
                    <a:pt x="1641" y="12947"/>
                    <a:pt x="1631" y="12923"/>
                  </a:cubicBezTo>
                  <a:lnTo>
                    <a:pt x="1631" y="12923"/>
                  </a:lnTo>
                  <a:lnTo>
                    <a:pt x="1636" y="12928"/>
                  </a:lnTo>
                  <a:lnTo>
                    <a:pt x="1980" y="12758"/>
                  </a:lnTo>
                  <a:lnTo>
                    <a:pt x="1980" y="12758"/>
                  </a:lnTo>
                  <a:cubicBezTo>
                    <a:pt x="1940" y="12657"/>
                    <a:pt x="1741" y="12526"/>
                    <a:pt x="1709" y="12451"/>
                  </a:cubicBezTo>
                  <a:cubicBezTo>
                    <a:pt x="1515" y="12540"/>
                    <a:pt x="1552" y="12592"/>
                    <a:pt x="1379" y="12671"/>
                  </a:cubicBezTo>
                  <a:cubicBezTo>
                    <a:pt x="1348" y="12603"/>
                    <a:pt x="1536" y="12446"/>
                    <a:pt x="1505" y="12425"/>
                  </a:cubicBezTo>
                  <a:cubicBezTo>
                    <a:pt x="1481" y="12410"/>
                    <a:pt x="1441" y="12406"/>
                    <a:pt x="1394" y="12406"/>
                  </a:cubicBezTo>
                  <a:cubicBezTo>
                    <a:pt x="1322" y="12406"/>
                    <a:pt x="1235" y="12416"/>
                    <a:pt x="1168" y="12416"/>
                  </a:cubicBezTo>
                  <a:cubicBezTo>
                    <a:pt x="1154" y="12416"/>
                    <a:pt x="1140" y="12415"/>
                    <a:pt x="1128" y="12414"/>
                  </a:cubicBezTo>
                  <a:cubicBezTo>
                    <a:pt x="1249" y="12330"/>
                    <a:pt x="1746" y="11816"/>
                    <a:pt x="1573" y="11816"/>
                  </a:cubicBezTo>
                  <a:cubicBezTo>
                    <a:pt x="1551" y="11816"/>
                    <a:pt x="1519" y="11824"/>
                    <a:pt x="1474" y="11843"/>
                  </a:cubicBezTo>
                  <a:cubicBezTo>
                    <a:pt x="1458" y="11895"/>
                    <a:pt x="1526" y="11879"/>
                    <a:pt x="1547" y="11890"/>
                  </a:cubicBezTo>
                  <a:cubicBezTo>
                    <a:pt x="1584" y="11916"/>
                    <a:pt x="1301" y="11974"/>
                    <a:pt x="1264" y="11974"/>
                  </a:cubicBezTo>
                  <a:cubicBezTo>
                    <a:pt x="1185" y="11974"/>
                    <a:pt x="1138" y="11926"/>
                    <a:pt x="1143" y="11879"/>
                  </a:cubicBezTo>
                  <a:cubicBezTo>
                    <a:pt x="1143" y="11748"/>
                    <a:pt x="1500" y="11753"/>
                    <a:pt x="1510" y="11607"/>
                  </a:cubicBezTo>
                  <a:cubicBezTo>
                    <a:pt x="1515" y="11533"/>
                    <a:pt x="1489" y="11460"/>
                    <a:pt x="1442" y="11407"/>
                  </a:cubicBezTo>
                  <a:cubicBezTo>
                    <a:pt x="1428" y="11396"/>
                    <a:pt x="1409" y="11392"/>
                    <a:pt x="1389" y="11392"/>
                  </a:cubicBezTo>
                  <a:cubicBezTo>
                    <a:pt x="1344" y="11392"/>
                    <a:pt x="1290" y="11411"/>
                    <a:pt x="1246" y="11411"/>
                  </a:cubicBezTo>
                  <a:cubicBezTo>
                    <a:pt x="1214" y="11411"/>
                    <a:pt x="1188" y="11402"/>
                    <a:pt x="1175" y="11371"/>
                  </a:cubicBezTo>
                  <a:cubicBezTo>
                    <a:pt x="1143" y="11308"/>
                    <a:pt x="1112" y="11271"/>
                    <a:pt x="1264" y="11224"/>
                  </a:cubicBezTo>
                  <a:cubicBezTo>
                    <a:pt x="1327" y="11224"/>
                    <a:pt x="1390" y="11219"/>
                    <a:pt x="1453" y="11198"/>
                  </a:cubicBezTo>
                  <a:cubicBezTo>
                    <a:pt x="1515" y="11166"/>
                    <a:pt x="855" y="11077"/>
                    <a:pt x="1028" y="10967"/>
                  </a:cubicBezTo>
                  <a:cubicBezTo>
                    <a:pt x="1159" y="10883"/>
                    <a:pt x="1321" y="10867"/>
                    <a:pt x="1311" y="10747"/>
                  </a:cubicBezTo>
                  <a:cubicBezTo>
                    <a:pt x="1290" y="10690"/>
                    <a:pt x="1254" y="10638"/>
                    <a:pt x="1207" y="10596"/>
                  </a:cubicBezTo>
                  <a:lnTo>
                    <a:pt x="1207" y="10596"/>
                  </a:lnTo>
                  <a:cubicBezTo>
                    <a:pt x="1218" y="10616"/>
                    <a:pt x="1000" y="10854"/>
                    <a:pt x="939" y="10854"/>
                  </a:cubicBezTo>
                  <a:cubicBezTo>
                    <a:pt x="928" y="10854"/>
                    <a:pt x="922" y="10847"/>
                    <a:pt x="923" y="10831"/>
                  </a:cubicBezTo>
                  <a:cubicBezTo>
                    <a:pt x="923" y="10736"/>
                    <a:pt x="954" y="10642"/>
                    <a:pt x="934" y="10553"/>
                  </a:cubicBezTo>
                  <a:lnTo>
                    <a:pt x="897" y="10416"/>
                  </a:lnTo>
                  <a:cubicBezTo>
                    <a:pt x="908" y="10391"/>
                    <a:pt x="901" y="10378"/>
                    <a:pt x="874" y="10378"/>
                  </a:cubicBezTo>
                  <a:cubicBezTo>
                    <a:pt x="863" y="10378"/>
                    <a:pt x="848" y="10380"/>
                    <a:pt x="829" y="10385"/>
                  </a:cubicBezTo>
                  <a:cubicBezTo>
                    <a:pt x="792" y="10354"/>
                    <a:pt x="1122" y="10338"/>
                    <a:pt x="1159" y="10322"/>
                  </a:cubicBezTo>
                  <a:cubicBezTo>
                    <a:pt x="1280" y="10275"/>
                    <a:pt x="1112" y="10228"/>
                    <a:pt x="1070" y="10222"/>
                  </a:cubicBezTo>
                  <a:cubicBezTo>
                    <a:pt x="1002" y="10217"/>
                    <a:pt x="829" y="10212"/>
                    <a:pt x="892" y="10144"/>
                  </a:cubicBezTo>
                  <a:cubicBezTo>
                    <a:pt x="947" y="10078"/>
                    <a:pt x="1077" y="10090"/>
                    <a:pt x="1156" y="10058"/>
                  </a:cubicBezTo>
                  <a:lnTo>
                    <a:pt x="1156" y="10058"/>
                  </a:lnTo>
                  <a:cubicBezTo>
                    <a:pt x="1138" y="10065"/>
                    <a:pt x="1117" y="10069"/>
                    <a:pt x="1095" y="10069"/>
                  </a:cubicBezTo>
                  <a:cubicBezTo>
                    <a:pt x="970" y="10069"/>
                    <a:pt x="802" y="9967"/>
                    <a:pt x="776" y="9924"/>
                  </a:cubicBezTo>
                  <a:cubicBezTo>
                    <a:pt x="734" y="9887"/>
                    <a:pt x="724" y="9819"/>
                    <a:pt x="755" y="9766"/>
                  </a:cubicBezTo>
                  <a:cubicBezTo>
                    <a:pt x="792" y="9724"/>
                    <a:pt x="871" y="9740"/>
                    <a:pt x="902" y="9698"/>
                  </a:cubicBezTo>
                  <a:cubicBezTo>
                    <a:pt x="934" y="9651"/>
                    <a:pt x="981" y="9499"/>
                    <a:pt x="850" y="9488"/>
                  </a:cubicBezTo>
                  <a:cubicBezTo>
                    <a:pt x="729" y="9478"/>
                    <a:pt x="677" y="9462"/>
                    <a:pt x="671" y="9394"/>
                  </a:cubicBezTo>
                  <a:cubicBezTo>
                    <a:pt x="671" y="9394"/>
                    <a:pt x="666" y="9299"/>
                    <a:pt x="695" y="9299"/>
                  </a:cubicBezTo>
                  <a:cubicBezTo>
                    <a:pt x="696" y="9299"/>
                    <a:pt x="697" y="9300"/>
                    <a:pt x="698" y="9300"/>
                  </a:cubicBezTo>
                  <a:cubicBezTo>
                    <a:pt x="735" y="9308"/>
                    <a:pt x="918" y="9424"/>
                    <a:pt x="1028" y="9424"/>
                  </a:cubicBezTo>
                  <a:cubicBezTo>
                    <a:pt x="1057" y="9424"/>
                    <a:pt x="1082" y="9415"/>
                    <a:pt x="1096" y="9394"/>
                  </a:cubicBezTo>
                  <a:cubicBezTo>
                    <a:pt x="1154" y="9321"/>
                    <a:pt x="886" y="9247"/>
                    <a:pt x="1017" y="9174"/>
                  </a:cubicBezTo>
                  <a:cubicBezTo>
                    <a:pt x="1169" y="9100"/>
                    <a:pt x="1044" y="9011"/>
                    <a:pt x="965" y="8896"/>
                  </a:cubicBezTo>
                  <a:cubicBezTo>
                    <a:pt x="907" y="8807"/>
                    <a:pt x="949" y="8833"/>
                    <a:pt x="996" y="8812"/>
                  </a:cubicBezTo>
                  <a:cubicBezTo>
                    <a:pt x="1028" y="8791"/>
                    <a:pt x="975" y="8712"/>
                    <a:pt x="986" y="8686"/>
                  </a:cubicBezTo>
                  <a:cubicBezTo>
                    <a:pt x="892" y="8623"/>
                    <a:pt x="789" y="8468"/>
                    <a:pt x="908" y="8468"/>
                  </a:cubicBezTo>
                  <a:cubicBezTo>
                    <a:pt x="927" y="8468"/>
                    <a:pt x="953" y="8472"/>
                    <a:pt x="986" y="8482"/>
                  </a:cubicBezTo>
                  <a:cubicBezTo>
                    <a:pt x="1025" y="8489"/>
                    <a:pt x="1248" y="8574"/>
                    <a:pt x="1322" y="8574"/>
                  </a:cubicBezTo>
                  <a:cubicBezTo>
                    <a:pt x="1356" y="8574"/>
                    <a:pt x="1358" y="8556"/>
                    <a:pt x="1295" y="8503"/>
                  </a:cubicBezTo>
                  <a:cubicBezTo>
                    <a:pt x="1201" y="8419"/>
                    <a:pt x="1117" y="8382"/>
                    <a:pt x="1180" y="8319"/>
                  </a:cubicBezTo>
                  <a:cubicBezTo>
                    <a:pt x="1184" y="8315"/>
                    <a:pt x="1190" y="8313"/>
                    <a:pt x="1196" y="8313"/>
                  </a:cubicBezTo>
                  <a:cubicBezTo>
                    <a:pt x="1238" y="8313"/>
                    <a:pt x="1320" y="8389"/>
                    <a:pt x="1374" y="8398"/>
                  </a:cubicBezTo>
                  <a:cubicBezTo>
                    <a:pt x="1381" y="8399"/>
                    <a:pt x="1388" y="8400"/>
                    <a:pt x="1394" y="8400"/>
                  </a:cubicBezTo>
                  <a:cubicBezTo>
                    <a:pt x="1447" y="8400"/>
                    <a:pt x="1465" y="8364"/>
                    <a:pt x="1479" y="8340"/>
                  </a:cubicBezTo>
                  <a:lnTo>
                    <a:pt x="1264" y="8193"/>
                  </a:lnTo>
                  <a:cubicBezTo>
                    <a:pt x="1238" y="8198"/>
                    <a:pt x="1212" y="8200"/>
                    <a:pt x="1186" y="8200"/>
                  </a:cubicBezTo>
                  <a:cubicBezTo>
                    <a:pt x="1150" y="8200"/>
                    <a:pt x="1114" y="8195"/>
                    <a:pt x="1080" y="8183"/>
                  </a:cubicBezTo>
                  <a:cubicBezTo>
                    <a:pt x="949" y="8130"/>
                    <a:pt x="1075" y="8010"/>
                    <a:pt x="1091" y="7989"/>
                  </a:cubicBezTo>
                  <a:cubicBezTo>
                    <a:pt x="1109" y="7964"/>
                    <a:pt x="1127" y="7955"/>
                    <a:pt x="1148" y="7955"/>
                  </a:cubicBezTo>
                  <a:cubicBezTo>
                    <a:pt x="1202" y="7955"/>
                    <a:pt x="1266" y="8016"/>
                    <a:pt x="1352" y="8016"/>
                  </a:cubicBezTo>
                  <a:cubicBezTo>
                    <a:pt x="1359" y="8016"/>
                    <a:pt x="1367" y="8016"/>
                    <a:pt x="1374" y="8015"/>
                  </a:cubicBezTo>
                  <a:cubicBezTo>
                    <a:pt x="1400" y="8010"/>
                    <a:pt x="1589" y="7999"/>
                    <a:pt x="1568" y="7963"/>
                  </a:cubicBezTo>
                  <a:cubicBezTo>
                    <a:pt x="1515" y="7868"/>
                    <a:pt x="1416" y="7832"/>
                    <a:pt x="1474" y="7753"/>
                  </a:cubicBezTo>
                  <a:cubicBezTo>
                    <a:pt x="1505" y="7716"/>
                    <a:pt x="1568" y="7716"/>
                    <a:pt x="1536" y="7643"/>
                  </a:cubicBezTo>
                  <a:cubicBezTo>
                    <a:pt x="1447" y="7475"/>
                    <a:pt x="1762" y="7334"/>
                    <a:pt x="1841" y="7313"/>
                  </a:cubicBezTo>
                  <a:cubicBezTo>
                    <a:pt x="1856" y="7307"/>
                    <a:pt x="1869" y="7305"/>
                    <a:pt x="1880" y="7305"/>
                  </a:cubicBezTo>
                  <a:cubicBezTo>
                    <a:pt x="1926" y="7305"/>
                    <a:pt x="1946" y="7346"/>
                    <a:pt x="2014" y="7417"/>
                  </a:cubicBezTo>
                  <a:cubicBezTo>
                    <a:pt x="2040" y="7444"/>
                    <a:pt x="2067" y="7454"/>
                    <a:pt x="2091" y="7454"/>
                  </a:cubicBezTo>
                  <a:cubicBezTo>
                    <a:pt x="2144" y="7454"/>
                    <a:pt x="2188" y="7411"/>
                    <a:pt x="2213" y="7396"/>
                  </a:cubicBezTo>
                  <a:cubicBezTo>
                    <a:pt x="2237" y="7406"/>
                    <a:pt x="2263" y="7413"/>
                    <a:pt x="2286" y="7413"/>
                  </a:cubicBezTo>
                  <a:cubicBezTo>
                    <a:pt x="2340" y="7413"/>
                    <a:pt x="2380" y="7378"/>
                    <a:pt x="2354" y="7265"/>
                  </a:cubicBezTo>
                  <a:cubicBezTo>
                    <a:pt x="2328" y="7166"/>
                    <a:pt x="2386" y="7187"/>
                    <a:pt x="2438" y="7166"/>
                  </a:cubicBezTo>
                  <a:cubicBezTo>
                    <a:pt x="2470" y="7155"/>
                    <a:pt x="2449" y="7066"/>
                    <a:pt x="2491" y="7029"/>
                  </a:cubicBezTo>
                  <a:cubicBezTo>
                    <a:pt x="2519" y="7009"/>
                    <a:pt x="2546" y="7004"/>
                    <a:pt x="2573" y="7004"/>
                  </a:cubicBezTo>
                  <a:cubicBezTo>
                    <a:pt x="2606" y="7004"/>
                    <a:pt x="2638" y="7012"/>
                    <a:pt x="2671" y="7012"/>
                  </a:cubicBezTo>
                  <a:cubicBezTo>
                    <a:pt x="2683" y="7012"/>
                    <a:pt x="2694" y="7011"/>
                    <a:pt x="2706" y="7008"/>
                  </a:cubicBezTo>
                  <a:cubicBezTo>
                    <a:pt x="2795" y="6998"/>
                    <a:pt x="2863" y="6432"/>
                    <a:pt x="2763" y="6353"/>
                  </a:cubicBezTo>
                  <a:lnTo>
                    <a:pt x="2763" y="6353"/>
                  </a:lnTo>
                  <a:cubicBezTo>
                    <a:pt x="2763" y="6353"/>
                    <a:pt x="2690" y="6416"/>
                    <a:pt x="2674" y="6416"/>
                  </a:cubicBezTo>
                  <a:cubicBezTo>
                    <a:pt x="2611" y="6411"/>
                    <a:pt x="2548" y="6379"/>
                    <a:pt x="2512" y="6332"/>
                  </a:cubicBezTo>
                  <a:cubicBezTo>
                    <a:pt x="2440" y="6297"/>
                    <a:pt x="2362" y="6280"/>
                    <a:pt x="2284" y="6280"/>
                  </a:cubicBezTo>
                  <a:cubicBezTo>
                    <a:pt x="2199" y="6280"/>
                    <a:pt x="2114" y="6301"/>
                    <a:pt x="2040" y="6343"/>
                  </a:cubicBezTo>
                  <a:cubicBezTo>
                    <a:pt x="1940" y="6400"/>
                    <a:pt x="2155" y="6647"/>
                    <a:pt x="2045" y="6746"/>
                  </a:cubicBezTo>
                  <a:cubicBezTo>
                    <a:pt x="2016" y="6773"/>
                    <a:pt x="1985" y="6783"/>
                    <a:pt x="1950" y="6783"/>
                  </a:cubicBezTo>
                  <a:cubicBezTo>
                    <a:pt x="1902" y="6783"/>
                    <a:pt x="1847" y="6763"/>
                    <a:pt x="1783" y="6736"/>
                  </a:cubicBezTo>
                  <a:cubicBezTo>
                    <a:pt x="1748" y="6666"/>
                    <a:pt x="1729" y="6638"/>
                    <a:pt x="1701" y="6638"/>
                  </a:cubicBezTo>
                  <a:cubicBezTo>
                    <a:pt x="1686" y="6638"/>
                    <a:pt x="1669" y="6645"/>
                    <a:pt x="1647" y="6657"/>
                  </a:cubicBezTo>
                  <a:cubicBezTo>
                    <a:pt x="1536" y="6725"/>
                    <a:pt x="1599" y="6694"/>
                    <a:pt x="1657" y="6856"/>
                  </a:cubicBezTo>
                  <a:cubicBezTo>
                    <a:pt x="1675" y="6919"/>
                    <a:pt x="1647" y="6994"/>
                    <a:pt x="1599" y="6994"/>
                  </a:cubicBezTo>
                  <a:cubicBezTo>
                    <a:pt x="1591" y="6994"/>
                    <a:pt x="1582" y="6992"/>
                    <a:pt x="1573" y="6988"/>
                  </a:cubicBezTo>
                  <a:cubicBezTo>
                    <a:pt x="1449" y="6934"/>
                    <a:pt x="1430" y="6723"/>
                    <a:pt x="1325" y="6723"/>
                  </a:cubicBezTo>
                  <a:cubicBezTo>
                    <a:pt x="1306" y="6723"/>
                    <a:pt x="1284" y="6730"/>
                    <a:pt x="1259" y="6746"/>
                  </a:cubicBezTo>
                  <a:cubicBezTo>
                    <a:pt x="1190" y="6788"/>
                    <a:pt x="1148" y="6988"/>
                    <a:pt x="1238" y="7092"/>
                  </a:cubicBezTo>
                  <a:cubicBezTo>
                    <a:pt x="1222" y="7129"/>
                    <a:pt x="1164" y="7145"/>
                    <a:pt x="1143" y="7181"/>
                  </a:cubicBezTo>
                  <a:cubicBezTo>
                    <a:pt x="1112" y="7223"/>
                    <a:pt x="1034" y="7606"/>
                    <a:pt x="1002" y="7606"/>
                  </a:cubicBezTo>
                  <a:cubicBezTo>
                    <a:pt x="1002" y="7606"/>
                    <a:pt x="1002" y="7606"/>
                    <a:pt x="1002" y="7606"/>
                  </a:cubicBezTo>
                  <a:cubicBezTo>
                    <a:pt x="881" y="7585"/>
                    <a:pt x="860" y="7250"/>
                    <a:pt x="802" y="7192"/>
                  </a:cubicBezTo>
                  <a:lnTo>
                    <a:pt x="802" y="7192"/>
                  </a:lnTo>
                  <a:cubicBezTo>
                    <a:pt x="865" y="7255"/>
                    <a:pt x="645" y="7653"/>
                    <a:pt x="687" y="7737"/>
                  </a:cubicBezTo>
                  <a:cubicBezTo>
                    <a:pt x="729" y="7863"/>
                    <a:pt x="666" y="7884"/>
                    <a:pt x="519" y="7884"/>
                  </a:cubicBezTo>
                  <a:cubicBezTo>
                    <a:pt x="289" y="7884"/>
                    <a:pt x="462" y="7978"/>
                    <a:pt x="420" y="8047"/>
                  </a:cubicBezTo>
                  <a:cubicBezTo>
                    <a:pt x="378" y="8125"/>
                    <a:pt x="383" y="8151"/>
                    <a:pt x="273" y="8167"/>
                  </a:cubicBezTo>
                  <a:cubicBezTo>
                    <a:pt x="231" y="8172"/>
                    <a:pt x="210" y="8193"/>
                    <a:pt x="205" y="8225"/>
                  </a:cubicBezTo>
                  <a:cubicBezTo>
                    <a:pt x="205" y="8288"/>
                    <a:pt x="294" y="8373"/>
                    <a:pt x="383" y="8373"/>
                  </a:cubicBezTo>
                  <a:cubicBezTo>
                    <a:pt x="390" y="8373"/>
                    <a:pt x="397" y="8373"/>
                    <a:pt x="404" y="8372"/>
                  </a:cubicBezTo>
                  <a:cubicBezTo>
                    <a:pt x="488" y="8382"/>
                    <a:pt x="640" y="8440"/>
                    <a:pt x="551" y="8492"/>
                  </a:cubicBezTo>
                  <a:cubicBezTo>
                    <a:pt x="462" y="8545"/>
                    <a:pt x="320" y="8498"/>
                    <a:pt x="241" y="8555"/>
                  </a:cubicBezTo>
                  <a:cubicBezTo>
                    <a:pt x="163" y="8613"/>
                    <a:pt x="205" y="8733"/>
                    <a:pt x="241" y="8817"/>
                  </a:cubicBezTo>
                  <a:cubicBezTo>
                    <a:pt x="231" y="8880"/>
                    <a:pt x="194" y="8943"/>
                    <a:pt x="142" y="8980"/>
                  </a:cubicBezTo>
                  <a:cubicBezTo>
                    <a:pt x="89" y="8985"/>
                    <a:pt x="58" y="9001"/>
                    <a:pt x="58" y="9032"/>
                  </a:cubicBezTo>
                  <a:cubicBezTo>
                    <a:pt x="37" y="9137"/>
                    <a:pt x="158" y="9127"/>
                    <a:pt x="152" y="9226"/>
                  </a:cubicBezTo>
                  <a:cubicBezTo>
                    <a:pt x="152" y="9294"/>
                    <a:pt x="84" y="9331"/>
                    <a:pt x="63" y="9405"/>
                  </a:cubicBezTo>
                  <a:cubicBezTo>
                    <a:pt x="0" y="9578"/>
                    <a:pt x="63" y="9777"/>
                    <a:pt x="215" y="9887"/>
                  </a:cubicBezTo>
                  <a:cubicBezTo>
                    <a:pt x="331" y="9966"/>
                    <a:pt x="357" y="9981"/>
                    <a:pt x="142" y="10008"/>
                  </a:cubicBezTo>
                  <a:cubicBezTo>
                    <a:pt x="113" y="9994"/>
                    <a:pt x="92" y="9988"/>
                    <a:pt x="75" y="9988"/>
                  </a:cubicBezTo>
                  <a:cubicBezTo>
                    <a:pt x="15" y="9988"/>
                    <a:pt x="22" y="10063"/>
                    <a:pt x="26" y="10112"/>
                  </a:cubicBezTo>
                  <a:cubicBezTo>
                    <a:pt x="37" y="10202"/>
                    <a:pt x="37" y="10317"/>
                    <a:pt x="110" y="10385"/>
                  </a:cubicBezTo>
                  <a:cubicBezTo>
                    <a:pt x="168" y="10437"/>
                    <a:pt x="294" y="10448"/>
                    <a:pt x="247" y="10542"/>
                  </a:cubicBezTo>
                  <a:cubicBezTo>
                    <a:pt x="42" y="10595"/>
                    <a:pt x="152" y="10768"/>
                    <a:pt x="199" y="10820"/>
                  </a:cubicBezTo>
                  <a:cubicBezTo>
                    <a:pt x="252" y="10873"/>
                    <a:pt x="577" y="10867"/>
                    <a:pt x="514" y="10915"/>
                  </a:cubicBezTo>
                  <a:cubicBezTo>
                    <a:pt x="352" y="11035"/>
                    <a:pt x="283" y="11077"/>
                    <a:pt x="299" y="11208"/>
                  </a:cubicBezTo>
                  <a:cubicBezTo>
                    <a:pt x="331" y="11397"/>
                    <a:pt x="393" y="11575"/>
                    <a:pt x="498" y="11738"/>
                  </a:cubicBezTo>
                  <a:cubicBezTo>
                    <a:pt x="535" y="11795"/>
                    <a:pt x="582" y="11853"/>
                    <a:pt x="635" y="11900"/>
                  </a:cubicBezTo>
                  <a:cubicBezTo>
                    <a:pt x="666" y="11932"/>
                    <a:pt x="766" y="11921"/>
                    <a:pt x="781" y="11958"/>
                  </a:cubicBezTo>
                  <a:cubicBezTo>
                    <a:pt x="797" y="12005"/>
                    <a:pt x="640" y="12115"/>
                    <a:pt x="608" y="12173"/>
                  </a:cubicBezTo>
                  <a:cubicBezTo>
                    <a:pt x="566" y="12236"/>
                    <a:pt x="546" y="12314"/>
                    <a:pt x="551" y="12393"/>
                  </a:cubicBezTo>
                  <a:cubicBezTo>
                    <a:pt x="558" y="12455"/>
                    <a:pt x="588" y="12504"/>
                    <a:pt x="661" y="12504"/>
                  </a:cubicBezTo>
                  <a:cubicBezTo>
                    <a:pt x="694" y="12504"/>
                    <a:pt x="735" y="12494"/>
                    <a:pt x="787" y="12472"/>
                  </a:cubicBezTo>
                  <a:lnTo>
                    <a:pt x="787" y="12472"/>
                  </a:lnTo>
                  <a:cubicBezTo>
                    <a:pt x="656" y="12529"/>
                    <a:pt x="949" y="12613"/>
                    <a:pt x="991" y="12640"/>
                  </a:cubicBezTo>
                  <a:cubicBezTo>
                    <a:pt x="1017" y="12655"/>
                    <a:pt x="860" y="12839"/>
                    <a:pt x="855" y="12902"/>
                  </a:cubicBezTo>
                  <a:cubicBezTo>
                    <a:pt x="839" y="12986"/>
                    <a:pt x="871" y="13075"/>
                    <a:pt x="939" y="13132"/>
                  </a:cubicBezTo>
                  <a:cubicBezTo>
                    <a:pt x="949" y="13139"/>
                    <a:pt x="961" y="13142"/>
                    <a:pt x="976" y="13142"/>
                  </a:cubicBezTo>
                  <a:cubicBezTo>
                    <a:pt x="1049" y="13142"/>
                    <a:pt x="1169" y="13063"/>
                    <a:pt x="1248" y="13028"/>
                  </a:cubicBezTo>
                  <a:cubicBezTo>
                    <a:pt x="1259" y="13054"/>
                    <a:pt x="1306" y="13111"/>
                    <a:pt x="1301" y="13153"/>
                  </a:cubicBezTo>
                  <a:cubicBezTo>
                    <a:pt x="1264" y="13164"/>
                    <a:pt x="1232" y="13185"/>
                    <a:pt x="1201" y="13211"/>
                  </a:cubicBezTo>
                  <a:cubicBezTo>
                    <a:pt x="1175" y="13242"/>
                    <a:pt x="1222" y="13295"/>
                    <a:pt x="1238" y="13316"/>
                  </a:cubicBezTo>
                  <a:cubicBezTo>
                    <a:pt x="1248" y="13342"/>
                    <a:pt x="1154" y="13400"/>
                    <a:pt x="1154" y="13447"/>
                  </a:cubicBezTo>
                  <a:cubicBezTo>
                    <a:pt x="1148" y="13499"/>
                    <a:pt x="1169" y="13547"/>
                    <a:pt x="1206" y="13578"/>
                  </a:cubicBezTo>
                  <a:cubicBezTo>
                    <a:pt x="1295" y="13693"/>
                    <a:pt x="1437" y="13683"/>
                    <a:pt x="1599" y="13725"/>
                  </a:cubicBezTo>
                  <a:cubicBezTo>
                    <a:pt x="1808" y="13777"/>
                    <a:pt x="1653" y="13819"/>
                    <a:pt x="1471" y="13917"/>
                  </a:cubicBezTo>
                  <a:lnTo>
                    <a:pt x="1471" y="13917"/>
                  </a:lnTo>
                  <a:cubicBezTo>
                    <a:pt x="1489" y="13908"/>
                    <a:pt x="1503" y="13904"/>
                    <a:pt x="1513" y="13904"/>
                  </a:cubicBezTo>
                  <a:cubicBezTo>
                    <a:pt x="1558" y="13904"/>
                    <a:pt x="1546" y="13977"/>
                    <a:pt x="1614" y="13977"/>
                  </a:cubicBezTo>
                  <a:cubicBezTo>
                    <a:pt x="1618" y="13977"/>
                    <a:pt x="1622" y="13977"/>
                    <a:pt x="1626" y="13977"/>
                  </a:cubicBezTo>
                  <a:cubicBezTo>
                    <a:pt x="1647" y="13977"/>
                    <a:pt x="1788" y="13914"/>
                    <a:pt x="1788" y="13914"/>
                  </a:cubicBezTo>
                  <a:lnTo>
                    <a:pt x="1788" y="13914"/>
                  </a:lnTo>
                  <a:cubicBezTo>
                    <a:pt x="1820" y="13966"/>
                    <a:pt x="1641" y="14050"/>
                    <a:pt x="1668" y="14097"/>
                  </a:cubicBezTo>
                  <a:cubicBezTo>
                    <a:pt x="1704" y="14165"/>
                    <a:pt x="1872" y="14118"/>
                    <a:pt x="1940" y="14155"/>
                  </a:cubicBezTo>
                  <a:cubicBezTo>
                    <a:pt x="2042" y="14210"/>
                    <a:pt x="1931" y="14229"/>
                    <a:pt x="1853" y="14229"/>
                  </a:cubicBezTo>
                  <a:cubicBezTo>
                    <a:pt x="1843" y="14229"/>
                    <a:pt x="1833" y="14229"/>
                    <a:pt x="1825" y="14228"/>
                  </a:cubicBezTo>
                  <a:cubicBezTo>
                    <a:pt x="1823" y="14228"/>
                    <a:pt x="1820" y="14228"/>
                    <a:pt x="1818" y="14228"/>
                  </a:cubicBezTo>
                  <a:cubicBezTo>
                    <a:pt x="1707" y="14228"/>
                    <a:pt x="1517" y="14355"/>
                    <a:pt x="1610" y="14412"/>
                  </a:cubicBezTo>
                  <a:cubicBezTo>
                    <a:pt x="1670" y="14444"/>
                    <a:pt x="1736" y="14460"/>
                    <a:pt x="1802" y="14460"/>
                  </a:cubicBezTo>
                  <a:cubicBezTo>
                    <a:pt x="1878" y="14460"/>
                    <a:pt x="1954" y="14439"/>
                    <a:pt x="2022" y="14397"/>
                  </a:cubicBezTo>
                  <a:lnTo>
                    <a:pt x="2022" y="14397"/>
                  </a:lnTo>
                  <a:cubicBezTo>
                    <a:pt x="1647" y="14650"/>
                    <a:pt x="2355" y="14918"/>
                    <a:pt x="2071" y="15109"/>
                  </a:cubicBezTo>
                  <a:cubicBezTo>
                    <a:pt x="1945" y="15340"/>
                    <a:pt x="2260" y="15261"/>
                    <a:pt x="2365" y="15345"/>
                  </a:cubicBezTo>
                  <a:cubicBezTo>
                    <a:pt x="2433" y="15413"/>
                    <a:pt x="2496" y="15492"/>
                    <a:pt x="2554" y="15576"/>
                  </a:cubicBezTo>
                  <a:cubicBezTo>
                    <a:pt x="2632" y="15686"/>
                    <a:pt x="2805" y="15707"/>
                    <a:pt x="2879" y="15806"/>
                  </a:cubicBezTo>
                  <a:cubicBezTo>
                    <a:pt x="2936" y="15885"/>
                    <a:pt x="2847" y="15990"/>
                    <a:pt x="2931" y="16084"/>
                  </a:cubicBezTo>
                  <a:cubicBezTo>
                    <a:pt x="2954" y="16116"/>
                    <a:pt x="2992" y="16167"/>
                    <a:pt x="3052" y="16167"/>
                  </a:cubicBezTo>
                  <a:cubicBezTo>
                    <a:pt x="3062" y="16167"/>
                    <a:pt x="3072" y="16166"/>
                    <a:pt x="3083" y="16163"/>
                  </a:cubicBezTo>
                  <a:cubicBezTo>
                    <a:pt x="3117" y="16154"/>
                    <a:pt x="3172" y="16101"/>
                    <a:pt x="3203" y="16101"/>
                  </a:cubicBezTo>
                  <a:cubicBezTo>
                    <a:pt x="3210" y="16101"/>
                    <a:pt x="3216" y="16104"/>
                    <a:pt x="3219" y="16110"/>
                  </a:cubicBezTo>
                  <a:cubicBezTo>
                    <a:pt x="3267" y="16189"/>
                    <a:pt x="3073" y="16367"/>
                    <a:pt x="2978" y="16451"/>
                  </a:cubicBezTo>
                  <a:cubicBezTo>
                    <a:pt x="3000" y="16432"/>
                    <a:pt x="3025" y="16424"/>
                    <a:pt x="3051" y="16424"/>
                  </a:cubicBezTo>
                  <a:cubicBezTo>
                    <a:pt x="3268" y="16424"/>
                    <a:pt x="3621" y="16990"/>
                    <a:pt x="3691" y="17065"/>
                  </a:cubicBezTo>
                  <a:cubicBezTo>
                    <a:pt x="3754" y="17159"/>
                    <a:pt x="3770" y="17337"/>
                    <a:pt x="3854" y="17405"/>
                  </a:cubicBezTo>
                  <a:cubicBezTo>
                    <a:pt x="3942" y="17469"/>
                    <a:pt x="4049" y="17506"/>
                    <a:pt x="4157" y="17506"/>
                  </a:cubicBezTo>
                  <a:cubicBezTo>
                    <a:pt x="4164" y="17506"/>
                    <a:pt x="4172" y="17505"/>
                    <a:pt x="4179" y="17505"/>
                  </a:cubicBezTo>
                  <a:cubicBezTo>
                    <a:pt x="4221" y="17505"/>
                    <a:pt x="4520" y="17374"/>
                    <a:pt x="4478" y="17332"/>
                  </a:cubicBezTo>
                  <a:lnTo>
                    <a:pt x="4478" y="17332"/>
                  </a:lnTo>
                  <a:cubicBezTo>
                    <a:pt x="4535" y="17385"/>
                    <a:pt x="4226" y="17636"/>
                    <a:pt x="4399" y="17636"/>
                  </a:cubicBezTo>
                  <a:cubicBezTo>
                    <a:pt x="4417" y="17636"/>
                    <a:pt x="4518" y="17608"/>
                    <a:pt x="4579" y="17608"/>
                  </a:cubicBezTo>
                  <a:cubicBezTo>
                    <a:pt x="4609" y="17608"/>
                    <a:pt x="4630" y="17615"/>
                    <a:pt x="4625" y="17636"/>
                  </a:cubicBezTo>
                  <a:cubicBezTo>
                    <a:pt x="4614" y="17668"/>
                    <a:pt x="4331" y="17820"/>
                    <a:pt x="4404" y="17851"/>
                  </a:cubicBezTo>
                  <a:cubicBezTo>
                    <a:pt x="4452" y="17872"/>
                    <a:pt x="4502" y="17881"/>
                    <a:pt x="4551" y="17881"/>
                  </a:cubicBezTo>
                  <a:cubicBezTo>
                    <a:pt x="4653" y="17881"/>
                    <a:pt x="4753" y="17838"/>
                    <a:pt x="4824" y="17757"/>
                  </a:cubicBezTo>
                  <a:lnTo>
                    <a:pt x="4824" y="17757"/>
                  </a:lnTo>
                  <a:cubicBezTo>
                    <a:pt x="4887" y="17773"/>
                    <a:pt x="4787" y="17987"/>
                    <a:pt x="4761" y="18045"/>
                  </a:cubicBezTo>
                  <a:cubicBezTo>
                    <a:pt x="4766" y="18065"/>
                    <a:pt x="4785" y="18288"/>
                    <a:pt x="4819" y="18288"/>
                  </a:cubicBezTo>
                  <a:cubicBezTo>
                    <a:pt x="4821" y="18288"/>
                    <a:pt x="4822" y="18287"/>
                    <a:pt x="4824" y="18286"/>
                  </a:cubicBezTo>
                  <a:cubicBezTo>
                    <a:pt x="4902" y="18236"/>
                    <a:pt x="5004" y="18105"/>
                    <a:pt x="5085" y="18105"/>
                  </a:cubicBezTo>
                  <a:cubicBezTo>
                    <a:pt x="5096" y="18105"/>
                    <a:pt x="5107" y="18107"/>
                    <a:pt x="5117" y="18113"/>
                  </a:cubicBezTo>
                  <a:cubicBezTo>
                    <a:pt x="5186" y="18150"/>
                    <a:pt x="5165" y="18255"/>
                    <a:pt x="5249" y="18276"/>
                  </a:cubicBezTo>
                  <a:cubicBezTo>
                    <a:pt x="5263" y="18279"/>
                    <a:pt x="5277" y="18281"/>
                    <a:pt x="5290" y="18281"/>
                  </a:cubicBezTo>
                  <a:cubicBezTo>
                    <a:pt x="5329" y="18281"/>
                    <a:pt x="5361" y="18269"/>
                    <a:pt x="5392" y="18269"/>
                  </a:cubicBezTo>
                  <a:cubicBezTo>
                    <a:pt x="5412" y="18269"/>
                    <a:pt x="5432" y="18274"/>
                    <a:pt x="5453" y="18292"/>
                  </a:cubicBezTo>
                  <a:cubicBezTo>
                    <a:pt x="5532" y="18354"/>
                    <a:pt x="5453" y="18501"/>
                    <a:pt x="5521" y="18585"/>
                  </a:cubicBezTo>
                  <a:cubicBezTo>
                    <a:pt x="5542" y="18617"/>
                    <a:pt x="5581" y="18644"/>
                    <a:pt x="5628" y="18644"/>
                  </a:cubicBezTo>
                  <a:cubicBezTo>
                    <a:pt x="5675" y="18644"/>
                    <a:pt x="5729" y="18618"/>
                    <a:pt x="5783" y="18548"/>
                  </a:cubicBezTo>
                  <a:lnTo>
                    <a:pt x="5783" y="18548"/>
                  </a:lnTo>
                  <a:cubicBezTo>
                    <a:pt x="5774" y="18586"/>
                    <a:pt x="5764" y="18825"/>
                    <a:pt x="5786" y="18825"/>
                  </a:cubicBezTo>
                  <a:cubicBezTo>
                    <a:pt x="5788" y="18825"/>
                    <a:pt x="5791" y="18822"/>
                    <a:pt x="5794" y="18816"/>
                  </a:cubicBezTo>
                  <a:cubicBezTo>
                    <a:pt x="5825" y="18758"/>
                    <a:pt x="5875" y="18576"/>
                    <a:pt x="5940" y="18576"/>
                  </a:cubicBezTo>
                  <a:cubicBezTo>
                    <a:pt x="5952" y="18576"/>
                    <a:pt x="5965" y="18582"/>
                    <a:pt x="5977" y="18596"/>
                  </a:cubicBezTo>
                  <a:cubicBezTo>
                    <a:pt x="6019" y="18638"/>
                    <a:pt x="5988" y="18732"/>
                    <a:pt x="6009" y="18790"/>
                  </a:cubicBezTo>
                  <a:cubicBezTo>
                    <a:pt x="6042" y="18878"/>
                    <a:pt x="6130" y="18972"/>
                    <a:pt x="6232" y="18972"/>
                  </a:cubicBezTo>
                  <a:cubicBezTo>
                    <a:pt x="6275" y="18972"/>
                    <a:pt x="6320" y="18956"/>
                    <a:pt x="6364" y="18917"/>
                  </a:cubicBezTo>
                  <a:lnTo>
                    <a:pt x="6364" y="18917"/>
                  </a:lnTo>
                  <a:cubicBezTo>
                    <a:pt x="6282" y="18991"/>
                    <a:pt x="6324" y="19267"/>
                    <a:pt x="6365" y="19298"/>
                  </a:cubicBezTo>
                  <a:cubicBezTo>
                    <a:pt x="6409" y="19231"/>
                    <a:pt x="6437" y="19209"/>
                    <a:pt x="6461" y="19209"/>
                  </a:cubicBezTo>
                  <a:cubicBezTo>
                    <a:pt x="6489" y="19209"/>
                    <a:pt x="6512" y="19239"/>
                    <a:pt x="6549" y="19262"/>
                  </a:cubicBezTo>
                  <a:cubicBezTo>
                    <a:pt x="6578" y="19279"/>
                    <a:pt x="6588" y="19289"/>
                    <a:pt x="6596" y="19289"/>
                  </a:cubicBezTo>
                  <a:cubicBezTo>
                    <a:pt x="6607" y="19289"/>
                    <a:pt x="6616" y="19270"/>
                    <a:pt x="6664" y="19225"/>
                  </a:cubicBezTo>
                  <a:cubicBezTo>
                    <a:pt x="6681" y="19208"/>
                    <a:pt x="6697" y="19201"/>
                    <a:pt x="6712" y="19201"/>
                  </a:cubicBezTo>
                  <a:cubicBezTo>
                    <a:pt x="6794" y="19201"/>
                    <a:pt x="6835" y="19431"/>
                    <a:pt x="6879" y="19471"/>
                  </a:cubicBezTo>
                  <a:cubicBezTo>
                    <a:pt x="6885" y="19476"/>
                    <a:pt x="6892" y="19478"/>
                    <a:pt x="6898" y="19478"/>
                  </a:cubicBezTo>
                  <a:cubicBezTo>
                    <a:pt x="6930" y="19478"/>
                    <a:pt x="6970" y="19436"/>
                    <a:pt x="7012" y="19436"/>
                  </a:cubicBezTo>
                  <a:cubicBezTo>
                    <a:pt x="7018" y="19436"/>
                    <a:pt x="7025" y="19437"/>
                    <a:pt x="7031" y="19440"/>
                  </a:cubicBezTo>
                  <a:cubicBezTo>
                    <a:pt x="7115" y="19466"/>
                    <a:pt x="7194" y="19508"/>
                    <a:pt x="7262" y="19555"/>
                  </a:cubicBezTo>
                  <a:cubicBezTo>
                    <a:pt x="7321" y="19587"/>
                    <a:pt x="7372" y="19609"/>
                    <a:pt x="7425" y="19609"/>
                  </a:cubicBezTo>
                  <a:cubicBezTo>
                    <a:pt x="7480" y="19609"/>
                    <a:pt x="7536" y="19586"/>
                    <a:pt x="7606" y="19528"/>
                  </a:cubicBezTo>
                  <a:lnTo>
                    <a:pt x="7606" y="19528"/>
                  </a:lnTo>
                  <a:cubicBezTo>
                    <a:pt x="7554" y="19580"/>
                    <a:pt x="7502" y="19639"/>
                    <a:pt x="7477" y="19702"/>
                  </a:cubicBezTo>
                  <a:cubicBezTo>
                    <a:pt x="7458" y="19751"/>
                    <a:pt x="7470" y="19768"/>
                    <a:pt x="7494" y="19768"/>
                  </a:cubicBezTo>
                  <a:cubicBezTo>
                    <a:pt x="7531" y="19768"/>
                    <a:pt x="7596" y="19728"/>
                    <a:pt x="7618" y="19712"/>
                  </a:cubicBezTo>
                  <a:cubicBezTo>
                    <a:pt x="7689" y="19653"/>
                    <a:pt x="7738" y="19625"/>
                    <a:pt x="7769" y="19625"/>
                  </a:cubicBezTo>
                  <a:cubicBezTo>
                    <a:pt x="7832" y="19625"/>
                    <a:pt x="7826" y="19734"/>
                    <a:pt x="7781" y="19912"/>
                  </a:cubicBezTo>
                  <a:cubicBezTo>
                    <a:pt x="7774" y="19942"/>
                    <a:pt x="7780" y="19954"/>
                    <a:pt x="7793" y="19954"/>
                  </a:cubicBezTo>
                  <a:cubicBezTo>
                    <a:pt x="7846" y="19954"/>
                    <a:pt x="8027" y="19756"/>
                    <a:pt x="8065" y="19756"/>
                  </a:cubicBezTo>
                  <a:cubicBezTo>
                    <a:pt x="8079" y="19756"/>
                    <a:pt x="8075" y="19780"/>
                    <a:pt x="8043" y="19844"/>
                  </a:cubicBezTo>
                  <a:cubicBezTo>
                    <a:pt x="7988" y="19959"/>
                    <a:pt x="8052" y="20043"/>
                    <a:pt x="8138" y="20043"/>
                  </a:cubicBezTo>
                  <a:cubicBezTo>
                    <a:pt x="8199" y="20043"/>
                    <a:pt x="8271" y="20001"/>
                    <a:pt x="8322" y="19900"/>
                  </a:cubicBezTo>
                  <a:lnTo>
                    <a:pt x="8322" y="19900"/>
                  </a:lnTo>
                  <a:cubicBezTo>
                    <a:pt x="8284" y="19981"/>
                    <a:pt x="8275" y="20072"/>
                    <a:pt x="8305" y="20158"/>
                  </a:cubicBezTo>
                  <a:cubicBezTo>
                    <a:pt x="8309" y="20174"/>
                    <a:pt x="8319" y="20178"/>
                    <a:pt x="8333" y="20178"/>
                  </a:cubicBezTo>
                  <a:cubicBezTo>
                    <a:pt x="8348" y="20178"/>
                    <a:pt x="8367" y="20173"/>
                    <a:pt x="8385" y="20173"/>
                  </a:cubicBezTo>
                  <a:cubicBezTo>
                    <a:pt x="8396" y="20173"/>
                    <a:pt x="8406" y="20174"/>
                    <a:pt x="8415" y="20179"/>
                  </a:cubicBezTo>
                  <a:cubicBezTo>
                    <a:pt x="8489" y="20211"/>
                    <a:pt x="8484" y="20300"/>
                    <a:pt x="8546" y="20347"/>
                  </a:cubicBezTo>
                  <a:cubicBezTo>
                    <a:pt x="8561" y="20356"/>
                    <a:pt x="8577" y="20359"/>
                    <a:pt x="8593" y="20359"/>
                  </a:cubicBezTo>
                  <a:cubicBezTo>
                    <a:pt x="8639" y="20359"/>
                    <a:pt x="8688" y="20331"/>
                    <a:pt x="8729" y="20331"/>
                  </a:cubicBezTo>
                  <a:cubicBezTo>
                    <a:pt x="8738" y="20331"/>
                    <a:pt x="8748" y="20332"/>
                    <a:pt x="8756" y="20336"/>
                  </a:cubicBezTo>
                  <a:cubicBezTo>
                    <a:pt x="8830" y="20373"/>
                    <a:pt x="8898" y="20415"/>
                    <a:pt x="8955" y="20467"/>
                  </a:cubicBezTo>
                  <a:cubicBezTo>
                    <a:pt x="9045" y="20551"/>
                    <a:pt x="9092" y="20661"/>
                    <a:pt x="9223" y="20667"/>
                  </a:cubicBezTo>
                  <a:cubicBezTo>
                    <a:pt x="9284" y="20667"/>
                    <a:pt x="9399" y="20519"/>
                    <a:pt x="9430" y="20519"/>
                  </a:cubicBezTo>
                  <a:cubicBezTo>
                    <a:pt x="9431" y="20519"/>
                    <a:pt x="9432" y="20520"/>
                    <a:pt x="9432" y="20520"/>
                  </a:cubicBezTo>
                  <a:cubicBezTo>
                    <a:pt x="9459" y="20530"/>
                    <a:pt x="9412" y="20751"/>
                    <a:pt x="9438" y="20808"/>
                  </a:cubicBezTo>
                  <a:cubicBezTo>
                    <a:pt x="9444" y="20825"/>
                    <a:pt x="9454" y="20831"/>
                    <a:pt x="9465" y="20831"/>
                  </a:cubicBezTo>
                  <a:cubicBezTo>
                    <a:pt x="9508" y="20831"/>
                    <a:pt x="9578" y="20731"/>
                    <a:pt x="9611" y="20677"/>
                  </a:cubicBezTo>
                  <a:cubicBezTo>
                    <a:pt x="9640" y="20627"/>
                    <a:pt x="9727" y="20411"/>
                    <a:pt x="9774" y="20411"/>
                  </a:cubicBezTo>
                  <a:cubicBezTo>
                    <a:pt x="9785" y="20411"/>
                    <a:pt x="9794" y="20425"/>
                    <a:pt x="9800" y="20457"/>
                  </a:cubicBezTo>
                  <a:cubicBezTo>
                    <a:pt x="9820" y="20588"/>
                    <a:pt x="9794" y="20751"/>
                    <a:pt x="9862" y="20845"/>
                  </a:cubicBezTo>
                  <a:cubicBezTo>
                    <a:pt x="9874" y="20860"/>
                    <a:pt x="9887" y="20866"/>
                    <a:pt x="9901" y="20866"/>
                  </a:cubicBezTo>
                  <a:cubicBezTo>
                    <a:pt x="9976" y="20866"/>
                    <a:pt x="10081" y="20696"/>
                    <a:pt x="10141" y="20696"/>
                  </a:cubicBezTo>
                  <a:cubicBezTo>
                    <a:pt x="10164" y="20696"/>
                    <a:pt x="10181" y="20720"/>
                    <a:pt x="10187" y="20787"/>
                  </a:cubicBezTo>
                  <a:cubicBezTo>
                    <a:pt x="10202" y="20942"/>
                    <a:pt x="10416" y="20950"/>
                    <a:pt x="10521" y="20950"/>
                  </a:cubicBezTo>
                  <a:cubicBezTo>
                    <a:pt x="10534" y="20950"/>
                    <a:pt x="10545" y="20950"/>
                    <a:pt x="10555" y="20950"/>
                  </a:cubicBezTo>
                  <a:cubicBezTo>
                    <a:pt x="10605" y="20950"/>
                    <a:pt x="10656" y="20936"/>
                    <a:pt x="10705" y="20936"/>
                  </a:cubicBezTo>
                  <a:cubicBezTo>
                    <a:pt x="10742" y="20936"/>
                    <a:pt x="10778" y="20944"/>
                    <a:pt x="10811" y="20971"/>
                  </a:cubicBezTo>
                  <a:cubicBezTo>
                    <a:pt x="10826" y="20985"/>
                    <a:pt x="10935" y="21216"/>
                    <a:pt x="10955" y="21216"/>
                  </a:cubicBezTo>
                  <a:cubicBezTo>
                    <a:pt x="10957" y="21216"/>
                    <a:pt x="10958" y="21215"/>
                    <a:pt x="10958" y="21212"/>
                  </a:cubicBezTo>
                  <a:cubicBezTo>
                    <a:pt x="10969" y="21128"/>
                    <a:pt x="10927" y="21044"/>
                    <a:pt x="11005" y="20987"/>
                  </a:cubicBezTo>
                  <a:cubicBezTo>
                    <a:pt x="11026" y="20972"/>
                    <a:pt x="11050" y="20965"/>
                    <a:pt x="11074" y="20965"/>
                  </a:cubicBezTo>
                  <a:cubicBezTo>
                    <a:pt x="11092" y="20965"/>
                    <a:pt x="11110" y="20969"/>
                    <a:pt x="11126" y="20976"/>
                  </a:cubicBezTo>
                  <a:cubicBezTo>
                    <a:pt x="11235" y="21019"/>
                    <a:pt x="11297" y="21130"/>
                    <a:pt x="11281" y="21241"/>
                  </a:cubicBezTo>
                  <a:lnTo>
                    <a:pt x="11281" y="21241"/>
                  </a:lnTo>
                  <a:cubicBezTo>
                    <a:pt x="11312" y="21105"/>
                    <a:pt x="11334" y="21056"/>
                    <a:pt x="11351" y="21056"/>
                  </a:cubicBezTo>
                  <a:cubicBezTo>
                    <a:pt x="11396" y="21056"/>
                    <a:pt x="11414" y="21359"/>
                    <a:pt x="11498" y="21359"/>
                  </a:cubicBezTo>
                  <a:cubicBezTo>
                    <a:pt x="11500" y="21359"/>
                    <a:pt x="11501" y="21359"/>
                    <a:pt x="11504" y="21359"/>
                  </a:cubicBezTo>
                  <a:cubicBezTo>
                    <a:pt x="11614" y="21333"/>
                    <a:pt x="11677" y="21076"/>
                    <a:pt x="11797" y="21070"/>
                  </a:cubicBezTo>
                  <a:cubicBezTo>
                    <a:pt x="11834" y="21070"/>
                    <a:pt x="11897" y="21212"/>
                    <a:pt x="11933" y="21243"/>
                  </a:cubicBezTo>
                  <a:cubicBezTo>
                    <a:pt x="11964" y="21271"/>
                    <a:pt x="11988" y="21281"/>
                    <a:pt x="12007" y="21281"/>
                  </a:cubicBezTo>
                  <a:cubicBezTo>
                    <a:pt x="12068" y="21281"/>
                    <a:pt x="12089" y="21181"/>
                    <a:pt x="12158" y="21181"/>
                  </a:cubicBezTo>
                  <a:cubicBezTo>
                    <a:pt x="12177" y="21181"/>
                    <a:pt x="12199" y="21188"/>
                    <a:pt x="12227" y="21207"/>
                  </a:cubicBezTo>
                  <a:cubicBezTo>
                    <a:pt x="12327" y="21277"/>
                    <a:pt x="12394" y="21328"/>
                    <a:pt x="12509" y="21328"/>
                  </a:cubicBezTo>
                  <a:cubicBezTo>
                    <a:pt x="12514" y="21328"/>
                    <a:pt x="12520" y="21328"/>
                    <a:pt x="12526" y="21327"/>
                  </a:cubicBezTo>
                  <a:cubicBezTo>
                    <a:pt x="12584" y="21306"/>
                    <a:pt x="12641" y="21275"/>
                    <a:pt x="12688" y="21233"/>
                  </a:cubicBezTo>
                  <a:cubicBezTo>
                    <a:pt x="12836" y="21278"/>
                    <a:pt x="12969" y="21634"/>
                    <a:pt x="13132" y="21634"/>
                  </a:cubicBezTo>
                  <a:cubicBezTo>
                    <a:pt x="13160" y="21634"/>
                    <a:pt x="13188" y="21623"/>
                    <a:pt x="13218" y="21600"/>
                  </a:cubicBezTo>
                  <a:cubicBezTo>
                    <a:pt x="13312" y="21526"/>
                    <a:pt x="13247" y="21447"/>
                    <a:pt x="13332" y="21447"/>
                  </a:cubicBezTo>
                  <a:cubicBezTo>
                    <a:pt x="13337" y="21447"/>
                    <a:pt x="13343" y="21447"/>
                    <a:pt x="13349" y="21448"/>
                  </a:cubicBezTo>
                  <a:cubicBezTo>
                    <a:pt x="13370" y="21511"/>
                    <a:pt x="13412" y="21563"/>
                    <a:pt x="13464" y="21589"/>
                  </a:cubicBezTo>
                  <a:cubicBezTo>
                    <a:pt x="13466" y="21590"/>
                    <a:pt x="13467" y="21590"/>
                    <a:pt x="13468" y="21590"/>
                  </a:cubicBezTo>
                  <a:cubicBezTo>
                    <a:pt x="13491" y="21590"/>
                    <a:pt x="13493" y="21504"/>
                    <a:pt x="13533" y="21485"/>
                  </a:cubicBezTo>
                  <a:cubicBezTo>
                    <a:pt x="13557" y="21472"/>
                    <a:pt x="13584" y="21466"/>
                    <a:pt x="13612" y="21466"/>
                  </a:cubicBezTo>
                  <a:cubicBezTo>
                    <a:pt x="13778" y="21466"/>
                    <a:pt x="14005" y="21652"/>
                    <a:pt x="14189" y="21652"/>
                  </a:cubicBezTo>
                  <a:cubicBezTo>
                    <a:pt x="14255" y="21652"/>
                    <a:pt x="14316" y="21627"/>
                    <a:pt x="14366" y="21562"/>
                  </a:cubicBezTo>
                  <a:lnTo>
                    <a:pt x="14366" y="21562"/>
                  </a:lnTo>
                  <a:cubicBezTo>
                    <a:pt x="14364" y="21569"/>
                    <a:pt x="14366" y="21572"/>
                    <a:pt x="14370" y="21572"/>
                  </a:cubicBezTo>
                  <a:cubicBezTo>
                    <a:pt x="14385" y="21572"/>
                    <a:pt x="14431" y="21521"/>
                    <a:pt x="14396" y="21521"/>
                  </a:cubicBezTo>
                  <a:cubicBezTo>
                    <a:pt x="14395" y="21521"/>
                    <a:pt x="14395" y="21521"/>
                    <a:pt x="14394" y="21521"/>
                  </a:cubicBezTo>
                  <a:lnTo>
                    <a:pt x="14394" y="21521"/>
                  </a:lnTo>
                  <a:cubicBezTo>
                    <a:pt x="14394" y="21521"/>
                    <a:pt x="14393" y="21521"/>
                    <a:pt x="14392" y="21521"/>
                  </a:cubicBezTo>
                  <a:cubicBezTo>
                    <a:pt x="14384" y="21536"/>
                    <a:pt x="14375" y="21550"/>
                    <a:pt x="14366" y="21562"/>
                  </a:cubicBezTo>
                  <a:lnTo>
                    <a:pt x="14366" y="21562"/>
                  </a:lnTo>
                  <a:cubicBezTo>
                    <a:pt x="14368" y="21553"/>
                    <a:pt x="14374" y="21539"/>
                    <a:pt x="14387" y="21516"/>
                  </a:cubicBezTo>
                  <a:lnTo>
                    <a:pt x="14392" y="21521"/>
                  </a:lnTo>
                  <a:cubicBezTo>
                    <a:pt x="14393" y="21521"/>
                    <a:pt x="14394" y="21521"/>
                    <a:pt x="14394" y="21521"/>
                  </a:cubicBezTo>
                  <a:lnTo>
                    <a:pt x="14394" y="21521"/>
                  </a:lnTo>
                  <a:cubicBezTo>
                    <a:pt x="14436" y="21516"/>
                    <a:pt x="14468" y="21316"/>
                    <a:pt x="14478" y="21094"/>
                  </a:cubicBezTo>
                  <a:lnTo>
                    <a:pt x="14478" y="21094"/>
                  </a:lnTo>
                  <a:cubicBezTo>
                    <a:pt x="14519" y="21205"/>
                    <a:pt x="14601" y="21296"/>
                    <a:pt x="14666" y="21296"/>
                  </a:cubicBezTo>
                  <a:cubicBezTo>
                    <a:pt x="14727" y="21296"/>
                    <a:pt x="14772" y="21215"/>
                    <a:pt x="14752" y="20996"/>
                  </a:cubicBezTo>
                  <a:lnTo>
                    <a:pt x="14752" y="20996"/>
                  </a:lnTo>
                  <a:cubicBezTo>
                    <a:pt x="14782" y="21140"/>
                    <a:pt x="15083" y="21112"/>
                    <a:pt x="15153" y="21301"/>
                  </a:cubicBezTo>
                  <a:cubicBezTo>
                    <a:pt x="15169" y="21348"/>
                    <a:pt x="15181" y="21365"/>
                    <a:pt x="15192" y="21365"/>
                  </a:cubicBezTo>
                  <a:cubicBezTo>
                    <a:pt x="15213" y="21365"/>
                    <a:pt x="15230" y="21304"/>
                    <a:pt x="15268" y="21270"/>
                  </a:cubicBezTo>
                  <a:cubicBezTo>
                    <a:pt x="15320" y="21217"/>
                    <a:pt x="15399" y="21238"/>
                    <a:pt x="15457" y="21212"/>
                  </a:cubicBezTo>
                  <a:cubicBezTo>
                    <a:pt x="15708" y="21099"/>
                    <a:pt x="15980" y="21073"/>
                    <a:pt x="16245" y="21073"/>
                  </a:cubicBezTo>
                  <a:cubicBezTo>
                    <a:pt x="16301" y="21073"/>
                    <a:pt x="16356" y="21074"/>
                    <a:pt x="16411" y="21076"/>
                  </a:cubicBezTo>
                  <a:cubicBezTo>
                    <a:pt x="16499" y="21080"/>
                    <a:pt x="16644" y="21126"/>
                    <a:pt x="16769" y="21126"/>
                  </a:cubicBezTo>
                  <a:cubicBezTo>
                    <a:pt x="16928" y="21126"/>
                    <a:pt x="17056" y="21053"/>
                    <a:pt x="17003" y="20735"/>
                  </a:cubicBezTo>
                  <a:cubicBezTo>
                    <a:pt x="16999" y="20712"/>
                    <a:pt x="16974" y="20410"/>
                    <a:pt x="17003" y="20410"/>
                  </a:cubicBezTo>
                  <a:cubicBezTo>
                    <a:pt x="17007" y="20410"/>
                    <a:pt x="17013" y="20416"/>
                    <a:pt x="17019" y="20431"/>
                  </a:cubicBezTo>
                  <a:cubicBezTo>
                    <a:pt x="17077" y="20546"/>
                    <a:pt x="17119" y="20667"/>
                    <a:pt x="17145" y="20787"/>
                  </a:cubicBezTo>
                  <a:cubicBezTo>
                    <a:pt x="17155" y="20844"/>
                    <a:pt x="17328" y="21490"/>
                    <a:pt x="17344" y="21490"/>
                  </a:cubicBezTo>
                  <a:cubicBezTo>
                    <a:pt x="17344" y="21490"/>
                    <a:pt x="17344" y="21490"/>
                    <a:pt x="17344" y="21490"/>
                  </a:cubicBezTo>
                  <a:cubicBezTo>
                    <a:pt x="17365" y="21453"/>
                    <a:pt x="17334" y="21401"/>
                    <a:pt x="17376" y="21359"/>
                  </a:cubicBezTo>
                  <a:cubicBezTo>
                    <a:pt x="17418" y="21322"/>
                    <a:pt x="17470" y="21296"/>
                    <a:pt x="17523" y="21291"/>
                  </a:cubicBezTo>
                  <a:cubicBezTo>
                    <a:pt x="17546" y="21286"/>
                    <a:pt x="17575" y="21281"/>
                    <a:pt x="17604" y="21281"/>
                  </a:cubicBezTo>
                  <a:cubicBezTo>
                    <a:pt x="17670" y="21281"/>
                    <a:pt x="17740" y="21308"/>
                    <a:pt x="17769" y="21432"/>
                  </a:cubicBezTo>
                  <a:cubicBezTo>
                    <a:pt x="17696" y="21091"/>
                    <a:pt x="17916" y="21306"/>
                    <a:pt x="17890" y="21028"/>
                  </a:cubicBezTo>
                  <a:cubicBezTo>
                    <a:pt x="17874" y="20916"/>
                    <a:pt x="17861" y="20711"/>
                    <a:pt x="17924" y="20711"/>
                  </a:cubicBezTo>
                  <a:cubicBezTo>
                    <a:pt x="17946" y="20711"/>
                    <a:pt x="17977" y="20735"/>
                    <a:pt x="18021" y="20798"/>
                  </a:cubicBezTo>
                  <a:cubicBezTo>
                    <a:pt x="18046" y="20836"/>
                    <a:pt x="18064" y="20879"/>
                    <a:pt x="18080" y="20922"/>
                  </a:cubicBezTo>
                  <a:lnTo>
                    <a:pt x="18080" y="20922"/>
                  </a:lnTo>
                  <a:cubicBezTo>
                    <a:pt x="18066" y="20901"/>
                    <a:pt x="18053" y="20892"/>
                    <a:pt x="18042" y="20892"/>
                  </a:cubicBezTo>
                  <a:cubicBezTo>
                    <a:pt x="17983" y="20892"/>
                    <a:pt x="17968" y="21140"/>
                    <a:pt x="18073" y="21140"/>
                  </a:cubicBezTo>
                  <a:cubicBezTo>
                    <a:pt x="18078" y="21140"/>
                    <a:pt x="18083" y="21140"/>
                    <a:pt x="18089" y="21139"/>
                  </a:cubicBezTo>
                  <a:cubicBezTo>
                    <a:pt x="18091" y="21139"/>
                    <a:pt x="18093" y="21140"/>
                    <a:pt x="18096" y="21140"/>
                  </a:cubicBezTo>
                  <a:cubicBezTo>
                    <a:pt x="18112" y="21140"/>
                    <a:pt x="18134" y="21127"/>
                    <a:pt x="18152" y="21123"/>
                  </a:cubicBezTo>
                  <a:cubicBezTo>
                    <a:pt x="18145" y="21095"/>
                    <a:pt x="18138" y="21069"/>
                    <a:pt x="18131" y="21047"/>
                  </a:cubicBezTo>
                  <a:lnTo>
                    <a:pt x="18131" y="21047"/>
                  </a:lnTo>
                  <a:cubicBezTo>
                    <a:pt x="18149" y="21079"/>
                    <a:pt x="18170" y="21109"/>
                    <a:pt x="18199" y="21133"/>
                  </a:cubicBezTo>
                  <a:cubicBezTo>
                    <a:pt x="18221" y="21153"/>
                    <a:pt x="18243" y="21164"/>
                    <a:pt x="18263" y="21164"/>
                  </a:cubicBezTo>
                  <a:cubicBezTo>
                    <a:pt x="18300" y="21164"/>
                    <a:pt x="18326" y="21126"/>
                    <a:pt x="18319" y="21044"/>
                  </a:cubicBezTo>
                  <a:cubicBezTo>
                    <a:pt x="18309" y="20913"/>
                    <a:pt x="18335" y="20950"/>
                    <a:pt x="18419" y="20929"/>
                  </a:cubicBezTo>
                  <a:cubicBezTo>
                    <a:pt x="18421" y="20928"/>
                    <a:pt x="18424" y="20928"/>
                    <a:pt x="18426" y="20928"/>
                  </a:cubicBezTo>
                  <a:cubicBezTo>
                    <a:pt x="18461" y="20928"/>
                    <a:pt x="18458" y="21011"/>
                    <a:pt x="18487" y="21065"/>
                  </a:cubicBezTo>
                  <a:cubicBezTo>
                    <a:pt x="18511" y="21104"/>
                    <a:pt x="18532" y="21120"/>
                    <a:pt x="18553" y="21120"/>
                  </a:cubicBezTo>
                  <a:cubicBezTo>
                    <a:pt x="18631" y="21120"/>
                    <a:pt x="18698" y="20903"/>
                    <a:pt x="18798" y="20903"/>
                  </a:cubicBezTo>
                  <a:cubicBezTo>
                    <a:pt x="18822" y="20903"/>
                    <a:pt x="18847" y="20915"/>
                    <a:pt x="18875" y="20945"/>
                  </a:cubicBezTo>
                  <a:cubicBezTo>
                    <a:pt x="18958" y="20920"/>
                    <a:pt x="18968" y="20598"/>
                    <a:pt x="19003" y="20598"/>
                  </a:cubicBezTo>
                  <a:cubicBezTo>
                    <a:pt x="19006" y="20598"/>
                    <a:pt x="19009" y="20600"/>
                    <a:pt x="19012" y="20604"/>
                  </a:cubicBezTo>
                  <a:cubicBezTo>
                    <a:pt x="19036" y="20633"/>
                    <a:pt x="19126" y="20813"/>
                    <a:pt x="19157" y="20813"/>
                  </a:cubicBezTo>
                  <a:cubicBezTo>
                    <a:pt x="19160" y="20813"/>
                    <a:pt x="19162" y="20811"/>
                    <a:pt x="19164" y="20808"/>
                  </a:cubicBezTo>
                  <a:cubicBezTo>
                    <a:pt x="19200" y="20745"/>
                    <a:pt x="19116" y="20599"/>
                    <a:pt x="19148" y="20509"/>
                  </a:cubicBezTo>
                  <a:lnTo>
                    <a:pt x="19148" y="20509"/>
                  </a:lnTo>
                  <a:lnTo>
                    <a:pt x="19368" y="20882"/>
                  </a:lnTo>
                  <a:cubicBezTo>
                    <a:pt x="19360" y="20711"/>
                    <a:pt x="19382" y="20576"/>
                    <a:pt x="19481" y="20576"/>
                  </a:cubicBezTo>
                  <a:cubicBezTo>
                    <a:pt x="19504" y="20576"/>
                    <a:pt x="19531" y="20583"/>
                    <a:pt x="19562" y="20599"/>
                  </a:cubicBezTo>
                  <a:cubicBezTo>
                    <a:pt x="19615" y="20622"/>
                    <a:pt x="19671" y="20641"/>
                    <a:pt x="19720" y="20641"/>
                  </a:cubicBezTo>
                  <a:cubicBezTo>
                    <a:pt x="19749" y="20641"/>
                    <a:pt x="19775" y="20635"/>
                    <a:pt x="19798" y="20619"/>
                  </a:cubicBezTo>
                  <a:cubicBezTo>
                    <a:pt x="19821" y="20610"/>
                    <a:pt x="19857" y="20515"/>
                    <a:pt x="19817" y="20515"/>
                  </a:cubicBezTo>
                  <a:cubicBezTo>
                    <a:pt x="19815" y="20515"/>
                    <a:pt x="19811" y="20515"/>
                    <a:pt x="19808" y="20516"/>
                  </a:cubicBezTo>
                  <a:lnTo>
                    <a:pt x="19808" y="20516"/>
                  </a:lnTo>
                  <a:lnTo>
                    <a:pt x="19950" y="20462"/>
                  </a:lnTo>
                  <a:cubicBezTo>
                    <a:pt x="20060" y="20420"/>
                    <a:pt x="19971" y="20441"/>
                    <a:pt x="19987" y="20326"/>
                  </a:cubicBezTo>
                  <a:cubicBezTo>
                    <a:pt x="19990" y="20298"/>
                    <a:pt x="20018" y="20289"/>
                    <a:pt x="20056" y="20289"/>
                  </a:cubicBezTo>
                  <a:cubicBezTo>
                    <a:pt x="20132" y="20289"/>
                    <a:pt x="20247" y="20326"/>
                    <a:pt x="20286" y="20326"/>
                  </a:cubicBezTo>
                  <a:cubicBezTo>
                    <a:pt x="20291" y="20326"/>
                    <a:pt x="20297" y="20326"/>
                    <a:pt x="20304" y="20326"/>
                  </a:cubicBezTo>
                  <a:cubicBezTo>
                    <a:pt x="20378" y="20326"/>
                    <a:pt x="20512" y="20321"/>
                    <a:pt x="20522" y="20211"/>
                  </a:cubicBezTo>
                  <a:cubicBezTo>
                    <a:pt x="20529" y="20141"/>
                    <a:pt x="20454" y="19996"/>
                    <a:pt x="20503" y="19996"/>
                  </a:cubicBezTo>
                  <a:cubicBezTo>
                    <a:pt x="20521" y="19996"/>
                    <a:pt x="20554" y="20014"/>
                    <a:pt x="20611" y="20058"/>
                  </a:cubicBezTo>
                  <a:cubicBezTo>
                    <a:pt x="20667" y="20128"/>
                    <a:pt x="20744" y="20172"/>
                    <a:pt x="20785" y="20172"/>
                  </a:cubicBezTo>
                  <a:cubicBezTo>
                    <a:pt x="20828" y="20172"/>
                    <a:pt x="20833" y="20124"/>
                    <a:pt x="20737" y="20006"/>
                  </a:cubicBezTo>
                  <a:cubicBezTo>
                    <a:pt x="20664" y="19843"/>
                    <a:pt x="20675" y="19748"/>
                    <a:pt x="20746" y="19748"/>
                  </a:cubicBezTo>
                  <a:cubicBezTo>
                    <a:pt x="20773" y="19748"/>
                    <a:pt x="20808" y="19762"/>
                    <a:pt x="20852" y="19791"/>
                  </a:cubicBezTo>
                  <a:cubicBezTo>
                    <a:pt x="20929" y="19843"/>
                    <a:pt x="20991" y="19947"/>
                    <a:pt x="21047" y="19947"/>
                  </a:cubicBezTo>
                  <a:cubicBezTo>
                    <a:pt x="21070" y="19947"/>
                    <a:pt x="21092" y="19928"/>
                    <a:pt x="21114" y="19880"/>
                  </a:cubicBezTo>
                  <a:cubicBezTo>
                    <a:pt x="21124" y="19860"/>
                    <a:pt x="21148" y="19552"/>
                    <a:pt x="21177" y="19552"/>
                  </a:cubicBezTo>
                  <a:cubicBezTo>
                    <a:pt x="21179" y="19552"/>
                    <a:pt x="21180" y="19553"/>
                    <a:pt x="21182" y="19555"/>
                  </a:cubicBezTo>
                  <a:cubicBezTo>
                    <a:pt x="21208" y="19597"/>
                    <a:pt x="21166" y="19796"/>
                    <a:pt x="21250" y="19838"/>
                  </a:cubicBezTo>
                  <a:cubicBezTo>
                    <a:pt x="21256" y="19841"/>
                    <a:pt x="21261" y="19842"/>
                    <a:pt x="21266" y="19842"/>
                  </a:cubicBezTo>
                  <a:cubicBezTo>
                    <a:pt x="21333" y="19842"/>
                    <a:pt x="21356" y="19625"/>
                    <a:pt x="21366" y="19571"/>
                  </a:cubicBezTo>
                  <a:cubicBezTo>
                    <a:pt x="21417" y="19545"/>
                    <a:pt x="21471" y="19512"/>
                    <a:pt x="21534" y="19512"/>
                  </a:cubicBezTo>
                  <a:cubicBezTo>
                    <a:pt x="21562" y="19512"/>
                    <a:pt x="21591" y="19518"/>
                    <a:pt x="21623" y="19534"/>
                  </a:cubicBezTo>
                  <a:cubicBezTo>
                    <a:pt x="21692" y="19571"/>
                    <a:pt x="21741" y="19588"/>
                    <a:pt x="21787" y="19588"/>
                  </a:cubicBezTo>
                  <a:cubicBezTo>
                    <a:pt x="21814" y="19588"/>
                    <a:pt x="21840" y="19582"/>
                    <a:pt x="21869" y="19571"/>
                  </a:cubicBezTo>
                  <a:cubicBezTo>
                    <a:pt x="21963" y="19534"/>
                    <a:pt x="22037" y="19466"/>
                    <a:pt x="22079" y="19377"/>
                  </a:cubicBezTo>
                  <a:cubicBezTo>
                    <a:pt x="22116" y="19303"/>
                    <a:pt x="22092" y="19182"/>
                    <a:pt x="22142" y="19182"/>
                  </a:cubicBezTo>
                  <a:cubicBezTo>
                    <a:pt x="22156" y="19182"/>
                    <a:pt x="22176" y="19191"/>
                    <a:pt x="22205" y="19214"/>
                  </a:cubicBezTo>
                  <a:cubicBezTo>
                    <a:pt x="22271" y="19271"/>
                    <a:pt x="22334" y="19295"/>
                    <a:pt x="22388" y="19295"/>
                  </a:cubicBezTo>
                  <a:cubicBezTo>
                    <a:pt x="22449" y="19295"/>
                    <a:pt x="22499" y="19264"/>
                    <a:pt x="22530" y="19214"/>
                  </a:cubicBezTo>
                  <a:cubicBezTo>
                    <a:pt x="22567" y="19158"/>
                    <a:pt x="22490" y="19050"/>
                    <a:pt x="22433" y="18964"/>
                  </a:cubicBezTo>
                  <a:lnTo>
                    <a:pt x="22433" y="18964"/>
                  </a:lnTo>
                  <a:cubicBezTo>
                    <a:pt x="22498" y="19058"/>
                    <a:pt x="22562" y="19095"/>
                    <a:pt x="22618" y="19095"/>
                  </a:cubicBezTo>
                  <a:cubicBezTo>
                    <a:pt x="22728" y="19095"/>
                    <a:pt x="22804" y="18948"/>
                    <a:pt x="22787" y="18826"/>
                  </a:cubicBezTo>
                  <a:cubicBezTo>
                    <a:pt x="22777" y="18760"/>
                    <a:pt x="22807" y="18717"/>
                    <a:pt x="22854" y="18717"/>
                  </a:cubicBezTo>
                  <a:cubicBezTo>
                    <a:pt x="22882" y="18717"/>
                    <a:pt x="22915" y="18731"/>
                    <a:pt x="22949" y="18763"/>
                  </a:cubicBezTo>
                  <a:cubicBezTo>
                    <a:pt x="23017" y="18821"/>
                    <a:pt x="22981" y="18900"/>
                    <a:pt x="23059" y="18942"/>
                  </a:cubicBezTo>
                  <a:cubicBezTo>
                    <a:pt x="23070" y="18947"/>
                    <a:pt x="23078" y="18950"/>
                    <a:pt x="23085" y="18950"/>
                  </a:cubicBezTo>
                  <a:cubicBezTo>
                    <a:pt x="23130" y="18950"/>
                    <a:pt x="23108" y="18847"/>
                    <a:pt x="23117" y="18811"/>
                  </a:cubicBezTo>
                  <a:cubicBezTo>
                    <a:pt x="23124" y="18733"/>
                    <a:pt x="23176" y="18684"/>
                    <a:pt x="23246" y="18684"/>
                  </a:cubicBezTo>
                  <a:cubicBezTo>
                    <a:pt x="23276" y="18684"/>
                    <a:pt x="23308" y="18692"/>
                    <a:pt x="23342" y="18711"/>
                  </a:cubicBezTo>
                  <a:cubicBezTo>
                    <a:pt x="23370" y="18750"/>
                    <a:pt x="23388" y="18765"/>
                    <a:pt x="23400" y="18765"/>
                  </a:cubicBezTo>
                  <a:cubicBezTo>
                    <a:pt x="23445" y="18765"/>
                    <a:pt x="23400" y="18550"/>
                    <a:pt x="23421" y="18517"/>
                  </a:cubicBezTo>
                  <a:cubicBezTo>
                    <a:pt x="23484" y="18412"/>
                    <a:pt x="23657" y="18412"/>
                    <a:pt x="23657" y="18255"/>
                  </a:cubicBezTo>
                  <a:cubicBezTo>
                    <a:pt x="23657" y="18113"/>
                    <a:pt x="23772" y="18061"/>
                    <a:pt x="23872" y="18029"/>
                  </a:cubicBezTo>
                  <a:cubicBezTo>
                    <a:pt x="23982" y="17993"/>
                    <a:pt x="24213" y="17967"/>
                    <a:pt x="24181" y="17778"/>
                  </a:cubicBezTo>
                  <a:cubicBezTo>
                    <a:pt x="24179" y="17764"/>
                    <a:pt x="24186" y="17758"/>
                    <a:pt x="24199" y="17758"/>
                  </a:cubicBezTo>
                  <a:cubicBezTo>
                    <a:pt x="24244" y="17758"/>
                    <a:pt x="24361" y="17825"/>
                    <a:pt x="24401" y="17825"/>
                  </a:cubicBezTo>
                  <a:cubicBezTo>
                    <a:pt x="24405" y="17825"/>
                    <a:pt x="24409" y="17826"/>
                    <a:pt x="24412" y="17826"/>
                  </a:cubicBezTo>
                  <a:cubicBezTo>
                    <a:pt x="24485" y="17826"/>
                    <a:pt x="24425" y="17713"/>
                    <a:pt x="24480" y="17662"/>
                  </a:cubicBezTo>
                  <a:cubicBezTo>
                    <a:pt x="24553" y="17615"/>
                    <a:pt x="24616" y="17558"/>
                    <a:pt x="24664" y="17484"/>
                  </a:cubicBezTo>
                  <a:cubicBezTo>
                    <a:pt x="24707" y="17402"/>
                    <a:pt x="24609" y="17325"/>
                    <a:pt x="24714" y="17325"/>
                  </a:cubicBezTo>
                  <a:cubicBezTo>
                    <a:pt x="24723" y="17325"/>
                    <a:pt x="24735" y="17326"/>
                    <a:pt x="24747" y="17327"/>
                  </a:cubicBezTo>
                  <a:cubicBezTo>
                    <a:pt x="24770" y="17329"/>
                    <a:pt x="24795" y="17331"/>
                    <a:pt x="24821" y="17331"/>
                  </a:cubicBezTo>
                  <a:cubicBezTo>
                    <a:pt x="24974" y="17331"/>
                    <a:pt x="25156" y="17279"/>
                    <a:pt x="24910" y="17028"/>
                  </a:cubicBezTo>
                  <a:lnTo>
                    <a:pt x="24910" y="17028"/>
                  </a:lnTo>
                  <a:cubicBezTo>
                    <a:pt x="24977" y="17096"/>
                    <a:pt x="25043" y="17123"/>
                    <a:pt x="25106" y="17123"/>
                  </a:cubicBezTo>
                  <a:cubicBezTo>
                    <a:pt x="25325" y="17123"/>
                    <a:pt x="25496" y="16787"/>
                    <a:pt x="25455" y="16640"/>
                  </a:cubicBezTo>
                  <a:cubicBezTo>
                    <a:pt x="25446" y="16606"/>
                    <a:pt x="25465" y="16594"/>
                    <a:pt x="25498" y="16594"/>
                  </a:cubicBezTo>
                  <a:cubicBezTo>
                    <a:pt x="25566" y="16594"/>
                    <a:pt x="25693" y="16642"/>
                    <a:pt x="25769" y="16642"/>
                  </a:cubicBezTo>
                  <a:cubicBezTo>
                    <a:pt x="25834" y="16642"/>
                    <a:pt x="25861" y="16608"/>
                    <a:pt x="25786" y="16483"/>
                  </a:cubicBezTo>
                  <a:cubicBezTo>
                    <a:pt x="25703" y="16349"/>
                    <a:pt x="25576" y="16212"/>
                    <a:pt x="25694" y="16212"/>
                  </a:cubicBezTo>
                  <a:cubicBezTo>
                    <a:pt x="25711" y="16212"/>
                    <a:pt x="25732" y="16215"/>
                    <a:pt x="25759" y="16221"/>
                  </a:cubicBezTo>
                  <a:cubicBezTo>
                    <a:pt x="25780" y="16200"/>
                    <a:pt x="25906" y="16027"/>
                    <a:pt x="25875" y="16016"/>
                  </a:cubicBezTo>
                  <a:lnTo>
                    <a:pt x="25875" y="16016"/>
                  </a:lnTo>
                  <a:cubicBezTo>
                    <a:pt x="25895" y="16021"/>
                    <a:pt x="25920" y="16127"/>
                    <a:pt x="25986" y="16127"/>
                  </a:cubicBezTo>
                  <a:cubicBezTo>
                    <a:pt x="25989" y="16127"/>
                    <a:pt x="25992" y="16127"/>
                    <a:pt x="25995" y="16126"/>
                  </a:cubicBezTo>
                  <a:cubicBezTo>
                    <a:pt x="26058" y="16121"/>
                    <a:pt x="26079" y="16058"/>
                    <a:pt x="26111" y="16021"/>
                  </a:cubicBezTo>
                  <a:cubicBezTo>
                    <a:pt x="26200" y="15932"/>
                    <a:pt x="26415" y="15922"/>
                    <a:pt x="26457" y="15806"/>
                  </a:cubicBezTo>
                  <a:lnTo>
                    <a:pt x="26457" y="15806"/>
                  </a:lnTo>
                  <a:cubicBezTo>
                    <a:pt x="26449" y="15807"/>
                    <a:pt x="26441" y="15808"/>
                    <a:pt x="26432" y="15808"/>
                  </a:cubicBezTo>
                  <a:cubicBezTo>
                    <a:pt x="26272" y="15808"/>
                    <a:pt x="25981" y="15629"/>
                    <a:pt x="25901" y="15455"/>
                  </a:cubicBezTo>
                  <a:cubicBezTo>
                    <a:pt x="25912" y="15442"/>
                    <a:pt x="25925" y="15436"/>
                    <a:pt x="25941" y="15436"/>
                  </a:cubicBezTo>
                  <a:cubicBezTo>
                    <a:pt x="26022" y="15436"/>
                    <a:pt x="26152" y="15595"/>
                    <a:pt x="26205" y="15644"/>
                  </a:cubicBezTo>
                  <a:cubicBezTo>
                    <a:pt x="26227" y="15663"/>
                    <a:pt x="26245" y="15672"/>
                    <a:pt x="26260" y="15672"/>
                  </a:cubicBezTo>
                  <a:cubicBezTo>
                    <a:pt x="26321" y="15672"/>
                    <a:pt x="26335" y="15539"/>
                    <a:pt x="26373" y="15518"/>
                  </a:cubicBezTo>
                  <a:cubicBezTo>
                    <a:pt x="26380" y="15515"/>
                    <a:pt x="26390" y="15514"/>
                    <a:pt x="26404" y="15514"/>
                  </a:cubicBezTo>
                  <a:cubicBezTo>
                    <a:pt x="26452" y="15514"/>
                    <a:pt x="26536" y="15530"/>
                    <a:pt x="26586" y="15530"/>
                  </a:cubicBezTo>
                  <a:cubicBezTo>
                    <a:pt x="26618" y="15530"/>
                    <a:pt x="26637" y="15523"/>
                    <a:pt x="26624" y="15502"/>
                  </a:cubicBezTo>
                  <a:cubicBezTo>
                    <a:pt x="26583" y="15434"/>
                    <a:pt x="26488" y="15345"/>
                    <a:pt x="26572" y="15314"/>
                  </a:cubicBezTo>
                  <a:cubicBezTo>
                    <a:pt x="26693" y="15266"/>
                    <a:pt x="26850" y="15293"/>
                    <a:pt x="26929" y="15193"/>
                  </a:cubicBezTo>
                  <a:cubicBezTo>
                    <a:pt x="26761" y="15172"/>
                    <a:pt x="27096" y="14768"/>
                    <a:pt x="27091" y="14700"/>
                  </a:cubicBezTo>
                  <a:cubicBezTo>
                    <a:pt x="27091" y="14653"/>
                    <a:pt x="26855" y="14595"/>
                    <a:pt x="26808" y="14490"/>
                  </a:cubicBezTo>
                  <a:cubicBezTo>
                    <a:pt x="26794" y="14456"/>
                    <a:pt x="26806" y="14443"/>
                    <a:pt x="26833" y="14443"/>
                  </a:cubicBezTo>
                  <a:cubicBezTo>
                    <a:pt x="26905" y="14443"/>
                    <a:pt x="27087" y="14543"/>
                    <a:pt x="27139" y="14577"/>
                  </a:cubicBezTo>
                  <a:lnTo>
                    <a:pt x="27139" y="14577"/>
                  </a:lnTo>
                  <a:cubicBezTo>
                    <a:pt x="27066" y="14528"/>
                    <a:pt x="26962" y="14412"/>
                    <a:pt x="27060" y="14412"/>
                  </a:cubicBezTo>
                  <a:cubicBezTo>
                    <a:pt x="27157" y="14412"/>
                    <a:pt x="27259" y="14502"/>
                    <a:pt x="27328" y="14502"/>
                  </a:cubicBezTo>
                  <a:cubicBezTo>
                    <a:pt x="27333" y="14502"/>
                    <a:pt x="27338" y="14502"/>
                    <a:pt x="27343" y="14501"/>
                  </a:cubicBezTo>
                  <a:cubicBezTo>
                    <a:pt x="27390" y="14485"/>
                    <a:pt x="27107" y="14254"/>
                    <a:pt x="27185" y="14197"/>
                  </a:cubicBezTo>
                  <a:cubicBezTo>
                    <a:pt x="27190" y="14194"/>
                    <a:pt x="27207" y="14193"/>
                    <a:pt x="27229" y="14193"/>
                  </a:cubicBezTo>
                  <a:cubicBezTo>
                    <a:pt x="27266" y="14193"/>
                    <a:pt x="27320" y="14195"/>
                    <a:pt x="27366" y="14195"/>
                  </a:cubicBezTo>
                  <a:cubicBezTo>
                    <a:pt x="27441" y="14195"/>
                    <a:pt x="27497" y="14189"/>
                    <a:pt x="27437" y="14155"/>
                  </a:cubicBezTo>
                  <a:cubicBezTo>
                    <a:pt x="27364" y="14113"/>
                    <a:pt x="27275" y="14129"/>
                    <a:pt x="27254" y="14039"/>
                  </a:cubicBezTo>
                  <a:cubicBezTo>
                    <a:pt x="27243" y="14008"/>
                    <a:pt x="27264" y="13977"/>
                    <a:pt x="27296" y="13977"/>
                  </a:cubicBezTo>
                  <a:cubicBezTo>
                    <a:pt x="27297" y="13976"/>
                    <a:pt x="27298" y="13976"/>
                    <a:pt x="27300" y="13976"/>
                  </a:cubicBezTo>
                  <a:cubicBezTo>
                    <a:pt x="27390" y="13976"/>
                    <a:pt x="27539" y="14115"/>
                    <a:pt x="27616" y="14115"/>
                  </a:cubicBezTo>
                  <a:cubicBezTo>
                    <a:pt x="27628" y="14115"/>
                    <a:pt x="27639" y="14111"/>
                    <a:pt x="27647" y="14102"/>
                  </a:cubicBezTo>
                  <a:cubicBezTo>
                    <a:pt x="27699" y="14055"/>
                    <a:pt x="27731" y="13992"/>
                    <a:pt x="27736" y="13924"/>
                  </a:cubicBezTo>
                  <a:cubicBezTo>
                    <a:pt x="27736" y="13898"/>
                    <a:pt x="27663" y="13824"/>
                    <a:pt x="27663" y="13824"/>
                  </a:cubicBezTo>
                  <a:cubicBezTo>
                    <a:pt x="27726" y="13735"/>
                    <a:pt x="27778" y="13636"/>
                    <a:pt x="27809" y="13531"/>
                  </a:cubicBezTo>
                  <a:cubicBezTo>
                    <a:pt x="27832" y="13437"/>
                    <a:pt x="27787" y="13375"/>
                    <a:pt x="27709" y="13375"/>
                  </a:cubicBezTo>
                  <a:cubicBezTo>
                    <a:pt x="27679" y="13375"/>
                    <a:pt x="27643" y="13384"/>
                    <a:pt x="27605" y="13405"/>
                  </a:cubicBezTo>
                  <a:cubicBezTo>
                    <a:pt x="27652" y="13321"/>
                    <a:pt x="27684" y="13227"/>
                    <a:pt x="27846" y="13222"/>
                  </a:cubicBezTo>
                  <a:cubicBezTo>
                    <a:pt x="27977" y="13222"/>
                    <a:pt x="28187" y="13211"/>
                    <a:pt x="28119" y="13075"/>
                  </a:cubicBezTo>
                  <a:cubicBezTo>
                    <a:pt x="28066" y="12975"/>
                    <a:pt x="28014" y="12944"/>
                    <a:pt x="28040" y="12855"/>
                  </a:cubicBezTo>
                  <a:cubicBezTo>
                    <a:pt x="28056" y="12823"/>
                    <a:pt x="28103" y="12771"/>
                    <a:pt x="28103" y="12729"/>
                  </a:cubicBezTo>
                  <a:cubicBezTo>
                    <a:pt x="28072" y="12713"/>
                    <a:pt x="28019" y="12692"/>
                    <a:pt x="28009" y="12661"/>
                  </a:cubicBezTo>
                  <a:cubicBezTo>
                    <a:pt x="27972" y="12556"/>
                    <a:pt x="28098" y="12467"/>
                    <a:pt x="28087" y="12356"/>
                  </a:cubicBezTo>
                  <a:cubicBezTo>
                    <a:pt x="28077" y="12252"/>
                    <a:pt x="27993" y="12136"/>
                    <a:pt x="28171" y="12136"/>
                  </a:cubicBezTo>
                  <a:cubicBezTo>
                    <a:pt x="28281" y="12136"/>
                    <a:pt x="28349" y="11947"/>
                    <a:pt x="28271" y="11874"/>
                  </a:cubicBezTo>
                  <a:cubicBezTo>
                    <a:pt x="28249" y="11853"/>
                    <a:pt x="28223" y="11845"/>
                    <a:pt x="28197" y="11845"/>
                  </a:cubicBezTo>
                  <a:cubicBezTo>
                    <a:pt x="28124" y="11845"/>
                    <a:pt x="28048" y="11907"/>
                    <a:pt x="28040" y="11926"/>
                  </a:cubicBezTo>
                  <a:cubicBezTo>
                    <a:pt x="28061" y="11864"/>
                    <a:pt x="28077" y="11795"/>
                    <a:pt x="28161" y="11759"/>
                  </a:cubicBezTo>
                  <a:cubicBezTo>
                    <a:pt x="28245" y="11727"/>
                    <a:pt x="28344" y="11738"/>
                    <a:pt x="28397" y="11685"/>
                  </a:cubicBezTo>
                  <a:cubicBezTo>
                    <a:pt x="28491" y="11601"/>
                    <a:pt x="28328" y="11507"/>
                    <a:pt x="28454" y="11439"/>
                  </a:cubicBezTo>
                  <a:cubicBezTo>
                    <a:pt x="28507" y="11413"/>
                    <a:pt x="28900" y="11418"/>
                    <a:pt x="28664" y="11308"/>
                  </a:cubicBezTo>
                  <a:cubicBezTo>
                    <a:pt x="28528" y="11240"/>
                    <a:pt x="28287" y="11145"/>
                    <a:pt x="28481" y="11088"/>
                  </a:cubicBezTo>
                  <a:cubicBezTo>
                    <a:pt x="28601" y="11056"/>
                    <a:pt x="28695" y="11082"/>
                    <a:pt x="28774" y="11009"/>
                  </a:cubicBezTo>
                  <a:cubicBezTo>
                    <a:pt x="28800" y="10983"/>
                    <a:pt x="28937" y="10783"/>
                    <a:pt x="28842" y="10747"/>
                  </a:cubicBezTo>
                  <a:cubicBezTo>
                    <a:pt x="28774" y="10721"/>
                    <a:pt x="28449" y="10710"/>
                    <a:pt x="28528" y="10600"/>
                  </a:cubicBezTo>
                  <a:cubicBezTo>
                    <a:pt x="28543" y="10577"/>
                    <a:pt x="28566" y="10569"/>
                    <a:pt x="28594" y="10569"/>
                  </a:cubicBezTo>
                  <a:cubicBezTo>
                    <a:pt x="28667" y="10569"/>
                    <a:pt x="28771" y="10626"/>
                    <a:pt x="28851" y="10626"/>
                  </a:cubicBezTo>
                  <a:cubicBezTo>
                    <a:pt x="28853" y="10626"/>
                    <a:pt x="28856" y="10626"/>
                    <a:pt x="28858" y="10626"/>
                  </a:cubicBezTo>
                  <a:lnTo>
                    <a:pt x="28627" y="10453"/>
                  </a:lnTo>
                  <a:cubicBezTo>
                    <a:pt x="28538" y="10359"/>
                    <a:pt x="28612" y="10364"/>
                    <a:pt x="28711" y="10359"/>
                  </a:cubicBezTo>
                  <a:cubicBezTo>
                    <a:pt x="28869" y="10354"/>
                    <a:pt x="29036" y="10165"/>
                    <a:pt x="28994" y="10070"/>
                  </a:cubicBezTo>
                  <a:cubicBezTo>
                    <a:pt x="28952" y="9960"/>
                    <a:pt x="28496" y="9955"/>
                    <a:pt x="28501" y="9913"/>
                  </a:cubicBezTo>
                  <a:cubicBezTo>
                    <a:pt x="28512" y="9845"/>
                    <a:pt x="28648" y="9876"/>
                    <a:pt x="28716" y="9855"/>
                  </a:cubicBezTo>
                  <a:cubicBezTo>
                    <a:pt x="28800" y="9834"/>
                    <a:pt x="28863" y="9782"/>
                    <a:pt x="28900" y="9709"/>
                  </a:cubicBezTo>
                  <a:cubicBezTo>
                    <a:pt x="28947" y="9625"/>
                    <a:pt x="29272" y="9509"/>
                    <a:pt x="29230" y="9431"/>
                  </a:cubicBezTo>
                  <a:cubicBezTo>
                    <a:pt x="29204" y="9394"/>
                    <a:pt x="28984" y="9289"/>
                    <a:pt x="29073" y="9273"/>
                  </a:cubicBezTo>
                  <a:cubicBezTo>
                    <a:pt x="29152" y="9258"/>
                    <a:pt x="29225" y="9273"/>
                    <a:pt x="29246" y="9211"/>
                  </a:cubicBezTo>
                  <a:cubicBezTo>
                    <a:pt x="29304" y="9069"/>
                    <a:pt x="28921" y="8943"/>
                    <a:pt x="28921" y="8802"/>
                  </a:cubicBezTo>
                  <a:cubicBezTo>
                    <a:pt x="28921" y="8665"/>
                    <a:pt x="29367" y="8655"/>
                    <a:pt x="29382" y="8545"/>
                  </a:cubicBezTo>
                  <a:cubicBezTo>
                    <a:pt x="29384" y="8532"/>
                    <a:pt x="29362" y="8528"/>
                    <a:pt x="29332" y="8528"/>
                  </a:cubicBezTo>
                  <a:cubicBezTo>
                    <a:pt x="29276" y="8528"/>
                    <a:pt x="29191" y="8544"/>
                    <a:pt x="29188" y="8555"/>
                  </a:cubicBezTo>
                  <a:lnTo>
                    <a:pt x="29188" y="8555"/>
                  </a:lnTo>
                  <a:cubicBezTo>
                    <a:pt x="29200" y="8466"/>
                    <a:pt x="29414" y="8482"/>
                    <a:pt x="29403" y="8398"/>
                  </a:cubicBezTo>
                  <a:cubicBezTo>
                    <a:pt x="29398" y="8298"/>
                    <a:pt x="29335" y="8214"/>
                    <a:pt x="29346" y="8110"/>
                  </a:cubicBezTo>
                  <a:lnTo>
                    <a:pt x="29346" y="8110"/>
                  </a:lnTo>
                  <a:cubicBezTo>
                    <a:pt x="29345" y="8118"/>
                    <a:pt x="29344" y="8122"/>
                    <a:pt x="29344" y="8122"/>
                  </a:cubicBezTo>
                  <a:cubicBezTo>
                    <a:pt x="29340" y="8122"/>
                    <a:pt x="29336" y="8029"/>
                    <a:pt x="29288" y="7994"/>
                  </a:cubicBezTo>
                  <a:cubicBezTo>
                    <a:pt x="29209" y="7936"/>
                    <a:pt x="29251" y="7905"/>
                    <a:pt x="29293" y="7858"/>
                  </a:cubicBezTo>
                  <a:cubicBezTo>
                    <a:pt x="29372" y="7758"/>
                    <a:pt x="29377" y="7617"/>
                    <a:pt x="29304" y="7517"/>
                  </a:cubicBezTo>
                  <a:cubicBezTo>
                    <a:pt x="29277" y="7475"/>
                    <a:pt x="29005" y="7334"/>
                    <a:pt x="29131" y="7334"/>
                  </a:cubicBezTo>
                  <a:cubicBezTo>
                    <a:pt x="29170" y="7334"/>
                    <a:pt x="29209" y="7334"/>
                    <a:pt x="29247" y="7334"/>
                  </a:cubicBezTo>
                  <a:cubicBezTo>
                    <a:pt x="29441" y="7334"/>
                    <a:pt x="29586" y="7323"/>
                    <a:pt x="29393" y="7187"/>
                  </a:cubicBezTo>
                  <a:cubicBezTo>
                    <a:pt x="29326" y="7140"/>
                    <a:pt x="29210" y="7088"/>
                    <a:pt x="29129" y="7033"/>
                  </a:cubicBezTo>
                  <a:lnTo>
                    <a:pt x="29129" y="7033"/>
                  </a:lnTo>
                  <a:cubicBezTo>
                    <a:pt x="29184" y="7055"/>
                    <a:pt x="29269" y="7067"/>
                    <a:pt x="29318" y="7067"/>
                  </a:cubicBezTo>
                  <a:cubicBezTo>
                    <a:pt x="29325" y="7067"/>
                    <a:pt x="29330" y="7067"/>
                    <a:pt x="29335" y="7066"/>
                  </a:cubicBezTo>
                  <a:cubicBezTo>
                    <a:pt x="29335" y="7014"/>
                    <a:pt x="29340" y="6925"/>
                    <a:pt x="29204" y="6925"/>
                  </a:cubicBezTo>
                  <a:cubicBezTo>
                    <a:pt x="29157" y="6940"/>
                    <a:pt x="29115" y="6961"/>
                    <a:pt x="29073" y="6988"/>
                  </a:cubicBezTo>
                  <a:cubicBezTo>
                    <a:pt x="29073" y="6988"/>
                    <a:pt x="29073" y="6989"/>
                    <a:pt x="29073" y="6990"/>
                  </a:cubicBezTo>
                  <a:lnTo>
                    <a:pt x="29073" y="6990"/>
                  </a:lnTo>
                  <a:cubicBezTo>
                    <a:pt x="29023" y="6942"/>
                    <a:pt x="29014" y="6892"/>
                    <a:pt x="29099" y="6841"/>
                  </a:cubicBezTo>
                  <a:cubicBezTo>
                    <a:pt x="29215" y="6767"/>
                    <a:pt x="29398" y="6715"/>
                    <a:pt x="29445" y="6620"/>
                  </a:cubicBezTo>
                  <a:cubicBezTo>
                    <a:pt x="29492" y="6521"/>
                    <a:pt x="29367" y="6516"/>
                    <a:pt x="29367" y="6447"/>
                  </a:cubicBezTo>
                  <a:cubicBezTo>
                    <a:pt x="29372" y="6374"/>
                    <a:pt x="29566" y="6327"/>
                    <a:pt x="29566" y="6248"/>
                  </a:cubicBezTo>
                  <a:cubicBezTo>
                    <a:pt x="29566" y="6232"/>
                    <a:pt x="29435" y="6217"/>
                    <a:pt x="29414" y="6206"/>
                  </a:cubicBezTo>
                  <a:cubicBezTo>
                    <a:pt x="29215" y="6091"/>
                    <a:pt x="29660" y="5991"/>
                    <a:pt x="29660" y="5902"/>
                  </a:cubicBezTo>
                  <a:lnTo>
                    <a:pt x="29660" y="5902"/>
                  </a:lnTo>
                  <a:cubicBezTo>
                    <a:pt x="29660" y="5923"/>
                    <a:pt x="29543" y="5943"/>
                    <a:pt x="29435" y="5943"/>
                  </a:cubicBezTo>
                  <a:cubicBezTo>
                    <a:pt x="29299" y="5943"/>
                    <a:pt x="29177" y="5912"/>
                    <a:pt x="29314" y="5813"/>
                  </a:cubicBezTo>
                  <a:cubicBezTo>
                    <a:pt x="29450" y="5713"/>
                    <a:pt x="29461" y="5740"/>
                    <a:pt x="29456" y="5603"/>
                  </a:cubicBezTo>
                  <a:cubicBezTo>
                    <a:pt x="29503" y="5540"/>
                    <a:pt x="29534" y="5530"/>
                    <a:pt x="29671" y="5519"/>
                  </a:cubicBezTo>
                  <a:lnTo>
                    <a:pt x="29671" y="5519"/>
                  </a:lnTo>
                  <a:cubicBezTo>
                    <a:pt x="29659" y="5520"/>
                    <a:pt x="29647" y="5521"/>
                    <a:pt x="29636" y="5521"/>
                  </a:cubicBezTo>
                  <a:cubicBezTo>
                    <a:pt x="29344" y="5521"/>
                    <a:pt x="29542" y="5203"/>
                    <a:pt x="29283" y="5203"/>
                  </a:cubicBezTo>
                  <a:cubicBezTo>
                    <a:pt x="29273" y="5203"/>
                    <a:pt x="29262" y="5203"/>
                    <a:pt x="29251" y="5204"/>
                  </a:cubicBezTo>
                  <a:lnTo>
                    <a:pt x="29251" y="5204"/>
                  </a:lnTo>
                  <a:cubicBezTo>
                    <a:pt x="29439" y="5185"/>
                    <a:pt x="29387" y="4942"/>
                    <a:pt x="29367" y="4875"/>
                  </a:cubicBezTo>
                  <a:cubicBezTo>
                    <a:pt x="29346" y="4812"/>
                    <a:pt x="29309" y="4759"/>
                    <a:pt x="29256" y="4717"/>
                  </a:cubicBezTo>
                  <a:cubicBezTo>
                    <a:pt x="29256" y="4717"/>
                    <a:pt x="29036" y="4686"/>
                    <a:pt x="29062" y="4675"/>
                  </a:cubicBezTo>
                  <a:cubicBezTo>
                    <a:pt x="29152" y="4633"/>
                    <a:pt x="29403" y="4628"/>
                    <a:pt x="29513" y="4612"/>
                  </a:cubicBezTo>
                  <a:cubicBezTo>
                    <a:pt x="29413" y="4572"/>
                    <a:pt x="29360" y="4512"/>
                    <a:pt x="29222" y="4512"/>
                  </a:cubicBezTo>
                  <a:cubicBezTo>
                    <a:pt x="29216" y="4512"/>
                    <a:pt x="29210" y="4513"/>
                    <a:pt x="29204" y="4513"/>
                  </a:cubicBezTo>
                  <a:cubicBezTo>
                    <a:pt x="29160" y="4514"/>
                    <a:pt x="29112" y="4517"/>
                    <a:pt x="29065" y="4517"/>
                  </a:cubicBezTo>
                  <a:cubicBezTo>
                    <a:pt x="28948" y="4517"/>
                    <a:pt x="28839" y="4502"/>
                    <a:pt x="28832" y="4424"/>
                  </a:cubicBezTo>
                  <a:cubicBezTo>
                    <a:pt x="28910" y="4413"/>
                    <a:pt x="29230" y="4403"/>
                    <a:pt x="29272" y="4366"/>
                  </a:cubicBezTo>
                  <a:cubicBezTo>
                    <a:pt x="29340" y="4298"/>
                    <a:pt x="29141" y="4256"/>
                    <a:pt x="29078" y="4251"/>
                  </a:cubicBezTo>
                  <a:cubicBezTo>
                    <a:pt x="29062" y="4193"/>
                    <a:pt x="29073" y="4135"/>
                    <a:pt x="29110" y="4088"/>
                  </a:cubicBezTo>
                  <a:cubicBezTo>
                    <a:pt x="29136" y="4051"/>
                    <a:pt x="29267" y="3978"/>
                    <a:pt x="29262" y="3941"/>
                  </a:cubicBezTo>
                  <a:cubicBezTo>
                    <a:pt x="29246" y="3868"/>
                    <a:pt x="28937" y="3915"/>
                    <a:pt x="28963" y="3863"/>
                  </a:cubicBezTo>
                  <a:cubicBezTo>
                    <a:pt x="29005" y="3836"/>
                    <a:pt x="29047" y="3805"/>
                    <a:pt x="29083" y="3768"/>
                  </a:cubicBezTo>
                  <a:cubicBezTo>
                    <a:pt x="29104" y="3732"/>
                    <a:pt x="29115" y="3690"/>
                    <a:pt x="29110" y="3648"/>
                  </a:cubicBezTo>
                  <a:cubicBezTo>
                    <a:pt x="29104" y="3543"/>
                    <a:pt x="29010" y="3490"/>
                    <a:pt x="28968" y="3401"/>
                  </a:cubicBezTo>
                  <a:cubicBezTo>
                    <a:pt x="28942" y="3323"/>
                    <a:pt x="29089" y="3260"/>
                    <a:pt x="29010" y="3207"/>
                  </a:cubicBezTo>
                  <a:cubicBezTo>
                    <a:pt x="28971" y="3184"/>
                    <a:pt x="28928" y="3172"/>
                    <a:pt x="28884" y="3172"/>
                  </a:cubicBezTo>
                  <a:cubicBezTo>
                    <a:pt x="28878" y="3172"/>
                    <a:pt x="28872" y="3172"/>
                    <a:pt x="28865" y="3172"/>
                  </a:cubicBezTo>
                  <a:lnTo>
                    <a:pt x="28865" y="3172"/>
                  </a:lnTo>
                  <a:cubicBezTo>
                    <a:pt x="29054" y="3128"/>
                    <a:pt x="29138" y="3095"/>
                    <a:pt x="29110" y="2971"/>
                  </a:cubicBezTo>
                  <a:lnTo>
                    <a:pt x="29110" y="2971"/>
                  </a:lnTo>
                  <a:lnTo>
                    <a:pt x="28984" y="3003"/>
                  </a:lnTo>
                  <a:cubicBezTo>
                    <a:pt x="28973" y="2929"/>
                    <a:pt x="28989" y="2589"/>
                    <a:pt x="28832" y="2552"/>
                  </a:cubicBezTo>
                  <a:cubicBezTo>
                    <a:pt x="28819" y="2552"/>
                    <a:pt x="28656" y="2653"/>
                    <a:pt x="28593" y="2653"/>
                  </a:cubicBezTo>
                  <a:cubicBezTo>
                    <a:pt x="28578" y="2653"/>
                    <a:pt x="28569" y="2646"/>
                    <a:pt x="28570" y="2631"/>
                  </a:cubicBezTo>
                  <a:cubicBezTo>
                    <a:pt x="28575" y="2557"/>
                    <a:pt x="28695" y="2426"/>
                    <a:pt x="28706" y="2337"/>
                  </a:cubicBezTo>
                  <a:cubicBezTo>
                    <a:pt x="28743" y="2111"/>
                    <a:pt x="28685" y="1881"/>
                    <a:pt x="28538" y="1708"/>
                  </a:cubicBezTo>
                  <a:cubicBezTo>
                    <a:pt x="28454" y="1624"/>
                    <a:pt x="28307" y="1645"/>
                    <a:pt x="28234" y="1566"/>
                  </a:cubicBezTo>
                  <a:cubicBezTo>
                    <a:pt x="28185" y="1515"/>
                    <a:pt x="28145" y="1495"/>
                    <a:pt x="28104" y="1495"/>
                  </a:cubicBezTo>
                  <a:cubicBezTo>
                    <a:pt x="28040" y="1495"/>
                    <a:pt x="27972" y="1542"/>
                    <a:pt x="27857" y="1595"/>
                  </a:cubicBezTo>
                  <a:lnTo>
                    <a:pt x="27857" y="1595"/>
                  </a:lnTo>
                  <a:cubicBezTo>
                    <a:pt x="27927" y="1554"/>
                    <a:pt x="28036" y="1181"/>
                    <a:pt x="27933" y="1181"/>
                  </a:cubicBezTo>
                  <a:cubicBezTo>
                    <a:pt x="27919" y="1181"/>
                    <a:pt x="27901" y="1188"/>
                    <a:pt x="27878" y="1204"/>
                  </a:cubicBezTo>
                  <a:cubicBezTo>
                    <a:pt x="27767" y="1294"/>
                    <a:pt x="27773" y="1661"/>
                    <a:pt x="27631" y="1744"/>
                  </a:cubicBezTo>
                  <a:lnTo>
                    <a:pt x="27684" y="1393"/>
                  </a:lnTo>
                  <a:cubicBezTo>
                    <a:pt x="27726" y="1241"/>
                    <a:pt x="27746" y="1026"/>
                    <a:pt x="27872" y="869"/>
                  </a:cubicBezTo>
                  <a:lnTo>
                    <a:pt x="27872" y="869"/>
                  </a:lnTo>
                  <a:cubicBezTo>
                    <a:pt x="27800" y="957"/>
                    <a:pt x="27744" y="984"/>
                    <a:pt x="27693" y="984"/>
                  </a:cubicBezTo>
                  <a:cubicBezTo>
                    <a:pt x="27620" y="984"/>
                    <a:pt x="27559" y="928"/>
                    <a:pt x="27477" y="928"/>
                  </a:cubicBezTo>
                  <a:cubicBezTo>
                    <a:pt x="27452" y="928"/>
                    <a:pt x="27425" y="934"/>
                    <a:pt x="27395" y="947"/>
                  </a:cubicBezTo>
                  <a:cubicBezTo>
                    <a:pt x="27275" y="864"/>
                    <a:pt x="27296" y="837"/>
                    <a:pt x="27411" y="685"/>
                  </a:cubicBezTo>
                  <a:cubicBezTo>
                    <a:pt x="27510" y="550"/>
                    <a:pt x="27360" y="533"/>
                    <a:pt x="27416" y="435"/>
                  </a:cubicBezTo>
                  <a:lnTo>
                    <a:pt x="27416" y="435"/>
                  </a:lnTo>
                  <a:lnTo>
                    <a:pt x="27128" y="937"/>
                  </a:lnTo>
                  <a:cubicBezTo>
                    <a:pt x="27024" y="874"/>
                    <a:pt x="27178" y="444"/>
                    <a:pt x="27160" y="444"/>
                  </a:cubicBezTo>
                  <a:lnTo>
                    <a:pt x="27160" y="444"/>
                  </a:lnTo>
                  <a:cubicBezTo>
                    <a:pt x="27160" y="444"/>
                    <a:pt x="27159" y="444"/>
                    <a:pt x="27159" y="444"/>
                  </a:cubicBezTo>
                  <a:cubicBezTo>
                    <a:pt x="27070" y="466"/>
                    <a:pt x="26921" y="594"/>
                    <a:pt x="26826" y="594"/>
                  </a:cubicBezTo>
                  <a:cubicBezTo>
                    <a:pt x="26787" y="594"/>
                    <a:pt x="26757" y="572"/>
                    <a:pt x="26745" y="512"/>
                  </a:cubicBezTo>
                  <a:cubicBezTo>
                    <a:pt x="26726" y="401"/>
                    <a:pt x="26549" y="176"/>
                    <a:pt x="26402" y="176"/>
                  </a:cubicBezTo>
                  <a:cubicBezTo>
                    <a:pt x="26348" y="176"/>
                    <a:pt x="26299" y="206"/>
                    <a:pt x="26263" y="282"/>
                  </a:cubicBezTo>
                  <a:cubicBezTo>
                    <a:pt x="26247" y="312"/>
                    <a:pt x="26223" y="322"/>
                    <a:pt x="26193" y="322"/>
                  </a:cubicBezTo>
                  <a:cubicBezTo>
                    <a:pt x="26142" y="322"/>
                    <a:pt x="26078" y="295"/>
                    <a:pt x="26020" y="295"/>
                  </a:cubicBezTo>
                  <a:cubicBezTo>
                    <a:pt x="25983" y="295"/>
                    <a:pt x="25948" y="306"/>
                    <a:pt x="25922" y="345"/>
                  </a:cubicBezTo>
                  <a:cubicBezTo>
                    <a:pt x="25890" y="396"/>
                    <a:pt x="25865" y="416"/>
                    <a:pt x="25845" y="416"/>
                  </a:cubicBezTo>
                  <a:cubicBezTo>
                    <a:pt x="25772" y="416"/>
                    <a:pt x="25765" y="137"/>
                    <a:pt x="25691" y="109"/>
                  </a:cubicBezTo>
                  <a:cubicBezTo>
                    <a:pt x="25680" y="104"/>
                    <a:pt x="25670" y="103"/>
                    <a:pt x="25661" y="103"/>
                  </a:cubicBezTo>
                  <a:cubicBezTo>
                    <a:pt x="25574" y="103"/>
                    <a:pt x="25527" y="251"/>
                    <a:pt x="25442" y="251"/>
                  </a:cubicBezTo>
                  <a:cubicBezTo>
                    <a:pt x="25440" y="251"/>
                    <a:pt x="25437" y="250"/>
                    <a:pt x="25434" y="250"/>
                  </a:cubicBezTo>
                  <a:cubicBezTo>
                    <a:pt x="25314" y="250"/>
                    <a:pt x="25340" y="172"/>
                    <a:pt x="25345" y="56"/>
                  </a:cubicBezTo>
                  <a:cubicBezTo>
                    <a:pt x="25348" y="16"/>
                    <a:pt x="25335" y="1"/>
                    <a:pt x="25314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479850" y="3698375"/>
              <a:ext cx="396800" cy="404050"/>
            </a:xfrm>
            <a:custGeom>
              <a:rect b="b" l="l" r="r" t="t"/>
              <a:pathLst>
                <a:path extrusionOk="0" h="16162" w="15872">
                  <a:moveTo>
                    <a:pt x="3509" y="0"/>
                  </a:moveTo>
                  <a:cubicBezTo>
                    <a:pt x="2488" y="0"/>
                    <a:pt x="1515" y="600"/>
                    <a:pt x="1086" y="1596"/>
                  </a:cubicBezTo>
                  <a:cubicBezTo>
                    <a:pt x="520" y="2922"/>
                    <a:pt x="1123" y="4464"/>
                    <a:pt x="2449" y="5046"/>
                  </a:cubicBezTo>
                  <a:cubicBezTo>
                    <a:pt x="4022" y="5722"/>
                    <a:pt x="5606" y="6383"/>
                    <a:pt x="7189" y="7033"/>
                  </a:cubicBezTo>
                  <a:cubicBezTo>
                    <a:pt x="5076" y="8396"/>
                    <a:pt x="3058" y="9896"/>
                    <a:pt x="1144" y="11521"/>
                  </a:cubicBezTo>
                  <a:cubicBezTo>
                    <a:pt x="305" y="12239"/>
                    <a:pt x="1" y="13403"/>
                    <a:pt x="378" y="14436"/>
                  </a:cubicBezTo>
                  <a:cubicBezTo>
                    <a:pt x="761" y="15474"/>
                    <a:pt x="1747" y="16161"/>
                    <a:pt x="2848" y="16161"/>
                  </a:cubicBezTo>
                  <a:cubicBezTo>
                    <a:pt x="3472" y="16161"/>
                    <a:pt x="4080" y="15941"/>
                    <a:pt x="4552" y="15532"/>
                  </a:cubicBezTo>
                  <a:cubicBezTo>
                    <a:pt x="7572" y="12973"/>
                    <a:pt x="10870" y="10761"/>
                    <a:pt x="14388" y="8952"/>
                  </a:cubicBezTo>
                  <a:cubicBezTo>
                    <a:pt x="15311" y="8480"/>
                    <a:pt x="15872" y="7510"/>
                    <a:pt x="15819" y="6477"/>
                  </a:cubicBezTo>
                  <a:cubicBezTo>
                    <a:pt x="15767" y="5444"/>
                    <a:pt x="15111" y="4537"/>
                    <a:pt x="14147" y="4160"/>
                  </a:cubicBezTo>
                  <a:cubicBezTo>
                    <a:pt x="10917" y="2891"/>
                    <a:pt x="7713" y="1575"/>
                    <a:pt x="4526" y="206"/>
                  </a:cubicBezTo>
                  <a:cubicBezTo>
                    <a:pt x="4194" y="67"/>
                    <a:pt x="3849" y="0"/>
                    <a:pt x="3509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3463075" y="3677050"/>
              <a:ext cx="434525" cy="447200"/>
            </a:xfrm>
            <a:custGeom>
              <a:rect b="b" l="l" r="r" t="t"/>
              <a:pathLst>
                <a:path extrusionOk="0" h="17888" w="17381">
                  <a:moveTo>
                    <a:pt x="4987" y="95"/>
                  </a:moveTo>
                  <a:cubicBezTo>
                    <a:pt x="4986" y="98"/>
                    <a:pt x="4985" y="100"/>
                    <a:pt x="4985" y="103"/>
                  </a:cubicBezTo>
                  <a:lnTo>
                    <a:pt x="4985" y="103"/>
                  </a:lnTo>
                  <a:cubicBezTo>
                    <a:pt x="4985" y="101"/>
                    <a:pt x="4986" y="98"/>
                    <a:pt x="4987" y="95"/>
                  </a:cubicBezTo>
                  <a:close/>
                  <a:moveTo>
                    <a:pt x="3561" y="168"/>
                  </a:moveTo>
                  <a:lnTo>
                    <a:pt x="3561" y="168"/>
                  </a:lnTo>
                  <a:cubicBezTo>
                    <a:pt x="3561" y="169"/>
                    <a:pt x="3561" y="170"/>
                    <a:pt x="3561" y="171"/>
                  </a:cubicBezTo>
                  <a:lnTo>
                    <a:pt x="3561" y="171"/>
                  </a:lnTo>
                  <a:cubicBezTo>
                    <a:pt x="3561" y="170"/>
                    <a:pt x="3561" y="169"/>
                    <a:pt x="3561" y="168"/>
                  </a:cubicBezTo>
                  <a:close/>
                  <a:moveTo>
                    <a:pt x="3522" y="619"/>
                  </a:moveTo>
                  <a:cubicBezTo>
                    <a:pt x="3550" y="619"/>
                    <a:pt x="3574" y="642"/>
                    <a:pt x="3592" y="740"/>
                  </a:cubicBezTo>
                  <a:lnTo>
                    <a:pt x="3540" y="750"/>
                  </a:lnTo>
                  <a:lnTo>
                    <a:pt x="3456" y="635"/>
                  </a:lnTo>
                  <a:cubicBezTo>
                    <a:pt x="3480" y="630"/>
                    <a:pt x="3502" y="619"/>
                    <a:pt x="3522" y="619"/>
                  </a:cubicBezTo>
                  <a:close/>
                  <a:moveTo>
                    <a:pt x="4358" y="986"/>
                  </a:moveTo>
                  <a:lnTo>
                    <a:pt x="4358" y="986"/>
                  </a:lnTo>
                  <a:cubicBezTo>
                    <a:pt x="4295" y="991"/>
                    <a:pt x="4295" y="1232"/>
                    <a:pt x="4337" y="1248"/>
                  </a:cubicBezTo>
                  <a:cubicBezTo>
                    <a:pt x="4337" y="1248"/>
                    <a:pt x="4338" y="1248"/>
                    <a:pt x="4338" y="1248"/>
                  </a:cubicBezTo>
                  <a:cubicBezTo>
                    <a:pt x="4390" y="1248"/>
                    <a:pt x="4430" y="991"/>
                    <a:pt x="4358" y="986"/>
                  </a:cubicBezTo>
                  <a:close/>
                  <a:moveTo>
                    <a:pt x="2908" y="1292"/>
                  </a:moveTo>
                  <a:cubicBezTo>
                    <a:pt x="2916" y="1301"/>
                    <a:pt x="2922" y="1306"/>
                    <a:pt x="2925" y="1306"/>
                  </a:cubicBezTo>
                  <a:cubicBezTo>
                    <a:pt x="2926" y="1306"/>
                    <a:pt x="2926" y="1306"/>
                    <a:pt x="2926" y="1306"/>
                  </a:cubicBezTo>
                  <a:lnTo>
                    <a:pt x="2908" y="1292"/>
                  </a:lnTo>
                  <a:close/>
                  <a:moveTo>
                    <a:pt x="4122" y="1101"/>
                  </a:moveTo>
                  <a:cubicBezTo>
                    <a:pt x="4033" y="1101"/>
                    <a:pt x="4027" y="1196"/>
                    <a:pt x="4085" y="1364"/>
                  </a:cubicBezTo>
                  <a:cubicBezTo>
                    <a:pt x="4122" y="1280"/>
                    <a:pt x="4132" y="1191"/>
                    <a:pt x="4122" y="1101"/>
                  </a:cubicBezTo>
                  <a:close/>
                  <a:moveTo>
                    <a:pt x="6881" y="1463"/>
                  </a:moveTo>
                  <a:cubicBezTo>
                    <a:pt x="6879" y="1469"/>
                    <a:pt x="6877" y="1474"/>
                    <a:pt x="6874" y="1479"/>
                  </a:cubicBezTo>
                  <a:cubicBezTo>
                    <a:pt x="6877" y="1474"/>
                    <a:pt x="6879" y="1469"/>
                    <a:pt x="6881" y="1463"/>
                  </a:cubicBezTo>
                  <a:close/>
                  <a:moveTo>
                    <a:pt x="1904" y="2773"/>
                  </a:moveTo>
                  <a:cubicBezTo>
                    <a:pt x="1919" y="2778"/>
                    <a:pt x="1932" y="2781"/>
                    <a:pt x="1941" y="2784"/>
                  </a:cubicBezTo>
                  <a:cubicBezTo>
                    <a:pt x="1928" y="2780"/>
                    <a:pt x="1916" y="2776"/>
                    <a:pt x="1904" y="2773"/>
                  </a:cubicBezTo>
                  <a:close/>
                  <a:moveTo>
                    <a:pt x="11756" y="2863"/>
                  </a:moveTo>
                  <a:cubicBezTo>
                    <a:pt x="11756" y="2863"/>
                    <a:pt x="11756" y="2864"/>
                    <a:pt x="11755" y="2864"/>
                  </a:cubicBezTo>
                  <a:lnTo>
                    <a:pt x="11755" y="2864"/>
                  </a:lnTo>
                  <a:cubicBezTo>
                    <a:pt x="11756" y="2864"/>
                    <a:pt x="11756" y="2863"/>
                    <a:pt x="11756" y="2863"/>
                  </a:cubicBezTo>
                  <a:close/>
                  <a:moveTo>
                    <a:pt x="9695" y="2853"/>
                  </a:moveTo>
                  <a:lnTo>
                    <a:pt x="9831" y="2910"/>
                  </a:lnTo>
                  <a:cubicBezTo>
                    <a:pt x="9795" y="2995"/>
                    <a:pt x="9780" y="3021"/>
                    <a:pt x="9756" y="3021"/>
                  </a:cubicBezTo>
                  <a:cubicBezTo>
                    <a:pt x="9749" y="3021"/>
                    <a:pt x="9741" y="3019"/>
                    <a:pt x="9732" y="3015"/>
                  </a:cubicBezTo>
                  <a:cubicBezTo>
                    <a:pt x="9695" y="2994"/>
                    <a:pt x="9643" y="2984"/>
                    <a:pt x="9695" y="2853"/>
                  </a:cubicBezTo>
                  <a:close/>
                  <a:moveTo>
                    <a:pt x="10363" y="3351"/>
                  </a:moveTo>
                  <a:cubicBezTo>
                    <a:pt x="10362" y="3353"/>
                    <a:pt x="10362" y="3354"/>
                    <a:pt x="10361" y="3356"/>
                  </a:cubicBezTo>
                  <a:cubicBezTo>
                    <a:pt x="10362" y="3354"/>
                    <a:pt x="10362" y="3353"/>
                    <a:pt x="10363" y="3351"/>
                  </a:cubicBezTo>
                  <a:close/>
                  <a:moveTo>
                    <a:pt x="13764" y="3487"/>
                  </a:moveTo>
                  <a:lnTo>
                    <a:pt x="13764" y="3487"/>
                  </a:lnTo>
                  <a:cubicBezTo>
                    <a:pt x="13762" y="3491"/>
                    <a:pt x="13761" y="3494"/>
                    <a:pt x="13760" y="3498"/>
                  </a:cubicBezTo>
                  <a:lnTo>
                    <a:pt x="13760" y="3498"/>
                  </a:lnTo>
                  <a:lnTo>
                    <a:pt x="13764" y="3487"/>
                  </a:lnTo>
                  <a:close/>
                  <a:moveTo>
                    <a:pt x="8325" y="3382"/>
                  </a:moveTo>
                  <a:cubicBezTo>
                    <a:pt x="8308" y="3382"/>
                    <a:pt x="8294" y="3390"/>
                    <a:pt x="8290" y="3419"/>
                  </a:cubicBezTo>
                  <a:lnTo>
                    <a:pt x="8285" y="3414"/>
                  </a:lnTo>
                  <a:lnTo>
                    <a:pt x="8285" y="3414"/>
                  </a:lnTo>
                  <a:cubicBezTo>
                    <a:pt x="8269" y="3539"/>
                    <a:pt x="8327" y="3524"/>
                    <a:pt x="8374" y="3545"/>
                  </a:cubicBezTo>
                  <a:cubicBezTo>
                    <a:pt x="8416" y="3440"/>
                    <a:pt x="8416" y="3424"/>
                    <a:pt x="8379" y="3403"/>
                  </a:cubicBezTo>
                  <a:cubicBezTo>
                    <a:pt x="8379" y="3403"/>
                    <a:pt x="8350" y="3382"/>
                    <a:pt x="8325" y="3382"/>
                  </a:cubicBezTo>
                  <a:close/>
                  <a:moveTo>
                    <a:pt x="11714" y="3335"/>
                  </a:moveTo>
                  <a:lnTo>
                    <a:pt x="11714" y="3335"/>
                  </a:lnTo>
                  <a:cubicBezTo>
                    <a:pt x="11680" y="3417"/>
                    <a:pt x="11623" y="3558"/>
                    <a:pt x="11578" y="3558"/>
                  </a:cubicBezTo>
                  <a:cubicBezTo>
                    <a:pt x="11574" y="3558"/>
                    <a:pt x="11570" y="3557"/>
                    <a:pt x="11567" y="3555"/>
                  </a:cubicBezTo>
                  <a:cubicBezTo>
                    <a:pt x="11566" y="3556"/>
                    <a:pt x="11566" y="3556"/>
                    <a:pt x="11565" y="3557"/>
                  </a:cubicBezTo>
                  <a:lnTo>
                    <a:pt x="11565" y="3557"/>
                  </a:lnTo>
                  <a:lnTo>
                    <a:pt x="11562" y="3555"/>
                  </a:lnTo>
                  <a:cubicBezTo>
                    <a:pt x="11543" y="3577"/>
                    <a:pt x="11528" y="3586"/>
                    <a:pt x="11518" y="3586"/>
                  </a:cubicBezTo>
                  <a:cubicBezTo>
                    <a:pt x="11492" y="3586"/>
                    <a:pt x="11501" y="3524"/>
                    <a:pt x="11562" y="3471"/>
                  </a:cubicBezTo>
                  <a:lnTo>
                    <a:pt x="11714" y="3335"/>
                  </a:lnTo>
                  <a:close/>
                  <a:moveTo>
                    <a:pt x="11618" y="3855"/>
                  </a:moveTo>
                  <a:lnTo>
                    <a:pt x="11618" y="3855"/>
                  </a:lnTo>
                  <a:cubicBezTo>
                    <a:pt x="11616" y="3859"/>
                    <a:pt x="11615" y="3862"/>
                    <a:pt x="11614" y="3864"/>
                  </a:cubicBezTo>
                  <a:cubicBezTo>
                    <a:pt x="11615" y="3861"/>
                    <a:pt x="11617" y="3858"/>
                    <a:pt x="11618" y="3855"/>
                  </a:cubicBezTo>
                  <a:close/>
                  <a:moveTo>
                    <a:pt x="12984" y="3775"/>
                  </a:moveTo>
                  <a:cubicBezTo>
                    <a:pt x="12985" y="3775"/>
                    <a:pt x="12986" y="3775"/>
                    <a:pt x="12988" y="3775"/>
                  </a:cubicBezTo>
                  <a:cubicBezTo>
                    <a:pt x="13047" y="3800"/>
                    <a:pt x="12956" y="4019"/>
                    <a:pt x="12897" y="4019"/>
                  </a:cubicBezTo>
                  <a:cubicBezTo>
                    <a:pt x="12894" y="4019"/>
                    <a:pt x="12891" y="4018"/>
                    <a:pt x="12888" y="4017"/>
                  </a:cubicBezTo>
                  <a:cubicBezTo>
                    <a:pt x="12893" y="3924"/>
                    <a:pt x="12904" y="3775"/>
                    <a:pt x="12984" y="3775"/>
                  </a:cubicBezTo>
                  <a:close/>
                  <a:moveTo>
                    <a:pt x="17240" y="6030"/>
                  </a:moveTo>
                  <a:cubicBezTo>
                    <a:pt x="17235" y="6032"/>
                    <a:pt x="17231" y="6034"/>
                    <a:pt x="17227" y="6035"/>
                  </a:cubicBezTo>
                  <a:lnTo>
                    <a:pt x="17227" y="6035"/>
                  </a:lnTo>
                  <a:cubicBezTo>
                    <a:pt x="17231" y="6034"/>
                    <a:pt x="17235" y="6032"/>
                    <a:pt x="17240" y="6030"/>
                  </a:cubicBezTo>
                  <a:close/>
                  <a:moveTo>
                    <a:pt x="3301" y="6751"/>
                  </a:moveTo>
                  <a:cubicBezTo>
                    <a:pt x="3277" y="6751"/>
                    <a:pt x="3237" y="6815"/>
                    <a:pt x="3178" y="6947"/>
                  </a:cubicBezTo>
                  <a:lnTo>
                    <a:pt x="3225" y="6968"/>
                  </a:lnTo>
                  <a:lnTo>
                    <a:pt x="3325" y="6869"/>
                  </a:lnTo>
                  <a:cubicBezTo>
                    <a:pt x="3327" y="6790"/>
                    <a:pt x="3319" y="6751"/>
                    <a:pt x="3301" y="6751"/>
                  </a:cubicBezTo>
                  <a:close/>
                  <a:moveTo>
                    <a:pt x="5213" y="6888"/>
                  </a:moveTo>
                  <a:cubicBezTo>
                    <a:pt x="5217" y="6888"/>
                    <a:pt x="5220" y="6888"/>
                    <a:pt x="5223" y="6890"/>
                  </a:cubicBezTo>
                  <a:cubicBezTo>
                    <a:pt x="5223" y="6981"/>
                    <a:pt x="5213" y="7131"/>
                    <a:pt x="5132" y="7131"/>
                  </a:cubicBezTo>
                  <a:cubicBezTo>
                    <a:pt x="5129" y="7131"/>
                    <a:pt x="5126" y="7131"/>
                    <a:pt x="5123" y="7131"/>
                  </a:cubicBezTo>
                  <a:lnTo>
                    <a:pt x="5118" y="7131"/>
                  </a:lnTo>
                  <a:cubicBezTo>
                    <a:pt x="5058" y="7101"/>
                    <a:pt x="5154" y="6888"/>
                    <a:pt x="5213" y="6888"/>
                  </a:cubicBezTo>
                  <a:close/>
                  <a:moveTo>
                    <a:pt x="1883" y="3691"/>
                  </a:moveTo>
                  <a:lnTo>
                    <a:pt x="1883" y="3691"/>
                  </a:lnTo>
                  <a:cubicBezTo>
                    <a:pt x="1605" y="3707"/>
                    <a:pt x="1228" y="3917"/>
                    <a:pt x="1070" y="4032"/>
                  </a:cubicBezTo>
                  <a:cubicBezTo>
                    <a:pt x="1051" y="4037"/>
                    <a:pt x="817" y="4223"/>
                    <a:pt x="886" y="4223"/>
                  </a:cubicBezTo>
                  <a:cubicBezTo>
                    <a:pt x="890" y="4223"/>
                    <a:pt x="896" y="4223"/>
                    <a:pt x="903" y="4221"/>
                  </a:cubicBezTo>
                  <a:cubicBezTo>
                    <a:pt x="1007" y="4247"/>
                    <a:pt x="1028" y="4268"/>
                    <a:pt x="981" y="4342"/>
                  </a:cubicBezTo>
                  <a:cubicBezTo>
                    <a:pt x="918" y="4436"/>
                    <a:pt x="819" y="4593"/>
                    <a:pt x="955" y="4640"/>
                  </a:cubicBezTo>
                  <a:cubicBezTo>
                    <a:pt x="1076" y="4677"/>
                    <a:pt x="1180" y="4640"/>
                    <a:pt x="1060" y="4772"/>
                  </a:cubicBezTo>
                  <a:cubicBezTo>
                    <a:pt x="1107" y="4887"/>
                    <a:pt x="1516" y="4887"/>
                    <a:pt x="1139" y="5086"/>
                  </a:cubicBezTo>
                  <a:cubicBezTo>
                    <a:pt x="1196" y="5056"/>
                    <a:pt x="1238" y="5043"/>
                    <a:pt x="1270" y="5043"/>
                  </a:cubicBezTo>
                  <a:cubicBezTo>
                    <a:pt x="1404" y="5043"/>
                    <a:pt x="1350" y="5263"/>
                    <a:pt x="1422" y="5301"/>
                  </a:cubicBezTo>
                  <a:cubicBezTo>
                    <a:pt x="1435" y="5308"/>
                    <a:pt x="1448" y="5311"/>
                    <a:pt x="1461" y="5311"/>
                  </a:cubicBezTo>
                  <a:cubicBezTo>
                    <a:pt x="1533" y="5311"/>
                    <a:pt x="1597" y="5216"/>
                    <a:pt x="1700" y="5207"/>
                  </a:cubicBezTo>
                  <a:cubicBezTo>
                    <a:pt x="1702" y="5206"/>
                    <a:pt x="1705" y="5206"/>
                    <a:pt x="1707" y="5206"/>
                  </a:cubicBezTo>
                  <a:cubicBezTo>
                    <a:pt x="1789" y="5206"/>
                    <a:pt x="1619" y="5376"/>
                    <a:pt x="1553" y="5422"/>
                  </a:cubicBezTo>
                  <a:cubicBezTo>
                    <a:pt x="1233" y="5663"/>
                    <a:pt x="1584" y="5589"/>
                    <a:pt x="1663" y="5637"/>
                  </a:cubicBezTo>
                  <a:cubicBezTo>
                    <a:pt x="1694" y="5668"/>
                    <a:pt x="1852" y="5977"/>
                    <a:pt x="1804" y="5998"/>
                  </a:cubicBezTo>
                  <a:cubicBezTo>
                    <a:pt x="1867" y="5972"/>
                    <a:pt x="1762" y="5951"/>
                    <a:pt x="1883" y="5899"/>
                  </a:cubicBezTo>
                  <a:cubicBezTo>
                    <a:pt x="1899" y="5891"/>
                    <a:pt x="1913" y="5888"/>
                    <a:pt x="1925" y="5888"/>
                  </a:cubicBezTo>
                  <a:cubicBezTo>
                    <a:pt x="1964" y="5888"/>
                    <a:pt x="1984" y="5920"/>
                    <a:pt x="2004" y="5935"/>
                  </a:cubicBezTo>
                  <a:cubicBezTo>
                    <a:pt x="2035" y="5972"/>
                    <a:pt x="2119" y="6014"/>
                    <a:pt x="2088" y="6114"/>
                  </a:cubicBezTo>
                  <a:cubicBezTo>
                    <a:pt x="2063" y="6202"/>
                    <a:pt x="2001" y="6277"/>
                    <a:pt x="2090" y="6277"/>
                  </a:cubicBezTo>
                  <a:cubicBezTo>
                    <a:pt x="2095" y="6277"/>
                    <a:pt x="2102" y="6277"/>
                    <a:pt x="2108" y="6276"/>
                  </a:cubicBezTo>
                  <a:cubicBezTo>
                    <a:pt x="2192" y="6266"/>
                    <a:pt x="2292" y="6129"/>
                    <a:pt x="2355" y="6114"/>
                  </a:cubicBezTo>
                  <a:cubicBezTo>
                    <a:pt x="2360" y="6112"/>
                    <a:pt x="2365" y="6112"/>
                    <a:pt x="2370" y="6112"/>
                  </a:cubicBezTo>
                  <a:cubicBezTo>
                    <a:pt x="2458" y="6112"/>
                    <a:pt x="2440" y="6333"/>
                    <a:pt x="2470" y="6418"/>
                  </a:cubicBezTo>
                  <a:cubicBezTo>
                    <a:pt x="2496" y="6512"/>
                    <a:pt x="2565" y="6591"/>
                    <a:pt x="2659" y="6628"/>
                  </a:cubicBezTo>
                  <a:cubicBezTo>
                    <a:pt x="2694" y="6643"/>
                    <a:pt x="2731" y="6651"/>
                    <a:pt x="2769" y="6651"/>
                  </a:cubicBezTo>
                  <a:cubicBezTo>
                    <a:pt x="2822" y="6651"/>
                    <a:pt x="2875" y="6635"/>
                    <a:pt x="2921" y="6601"/>
                  </a:cubicBezTo>
                  <a:cubicBezTo>
                    <a:pt x="2962" y="6576"/>
                    <a:pt x="3091" y="6417"/>
                    <a:pt x="3123" y="6417"/>
                  </a:cubicBezTo>
                  <a:cubicBezTo>
                    <a:pt x="3124" y="6417"/>
                    <a:pt x="3125" y="6418"/>
                    <a:pt x="3126" y="6418"/>
                  </a:cubicBezTo>
                  <a:cubicBezTo>
                    <a:pt x="3073" y="6502"/>
                    <a:pt x="3026" y="6586"/>
                    <a:pt x="2984" y="6670"/>
                  </a:cubicBezTo>
                  <a:cubicBezTo>
                    <a:pt x="2967" y="6743"/>
                    <a:pt x="3053" y="6767"/>
                    <a:pt x="3102" y="6767"/>
                  </a:cubicBezTo>
                  <a:cubicBezTo>
                    <a:pt x="3112" y="6767"/>
                    <a:pt x="3120" y="6766"/>
                    <a:pt x="3126" y="6764"/>
                  </a:cubicBezTo>
                  <a:cubicBezTo>
                    <a:pt x="3182" y="6743"/>
                    <a:pt x="3214" y="6617"/>
                    <a:pt x="3274" y="6617"/>
                  </a:cubicBezTo>
                  <a:cubicBezTo>
                    <a:pt x="3275" y="6617"/>
                    <a:pt x="3276" y="6617"/>
                    <a:pt x="3278" y="6617"/>
                  </a:cubicBezTo>
                  <a:cubicBezTo>
                    <a:pt x="3325" y="6628"/>
                    <a:pt x="3372" y="6664"/>
                    <a:pt x="3388" y="6711"/>
                  </a:cubicBezTo>
                  <a:cubicBezTo>
                    <a:pt x="3448" y="6835"/>
                    <a:pt x="3392" y="7008"/>
                    <a:pt x="3475" y="7008"/>
                  </a:cubicBezTo>
                  <a:cubicBezTo>
                    <a:pt x="3494" y="7008"/>
                    <a:pt x="3520" y="6999"/>
                    <a:pt x="3556" y="6979"/>
                  </a:cubicBezTo>
                  <a:cubicBezTo>
                    <a:pt x="3612" y="6923"/>
                    <a:pt x="3651" y="6905"/>
                    <a:pt x="3685" y="6905"/>
                  </a:cubicBezTo>
                  <a:cubicBezTo>
                    <a:pt x="3718" y="6905"/>
                    <a:pt x="3745" y="6921"/>
                    <a:pt x="3776" y="6937"/>
                  </a:cubicBezTo>
                  <a:cubicBezTo>
                    <a:pt x="3777" y="6937"/>
                    <a:pt x="3778" y="6938"/>
                    <a:pt x="3779" y="6938"/>
                  </a:cubicBezTo>
                  <a:cubicBezTo>
                    <a:pt x="3812" y="6938"/>
                    <a:pt x="3911" y="6745"/>
                    <a:pt x="3973" y="6745"/>
                  </a:cubicBezTo>
                  <a:cubicBezTo>
                    <a:pt x="3977" y="6745"/>
                    <a:pt x="3982" y="6746"/>
                    <a:pt x="3985" y="6748"/>
                  </a:cubicBezTo>
                  <a:cubicBezTo>
                    <a:pt x="3956" y="6826"/>
                    <a:pt x="3815" y="7057"/>
                    <a:pt x="3873" y="7057"/>
                  </a:cubicBezTo>
                  <a:cubicBezTo>
                    <a:pt x="3878" y="7057"/>
                    <a:pt x="3884" y="7055"/>
                    <a:pt x="3891" y="7052"/>
                  </a:cubicBezTo>
                  <a:cubicBezTo>
                    <a:pt x="3951" y="7022"/>
                    <a:pt x="4040" y="6897"/>
                    <a:pt x="4111" y="6822"/>
                  </a:cubicBezTo>
                  <a:lnTo>
                    <a:pt x="4111" y="6822"/>
                  </a:lnTo>
                  <a:cubicBezTo>
                    <a:pt x="3948" y="6994"/>
                    <a:pt x="4185" y="6974"/>
                    <a:pt x="4211" y="7016"/>
                  </a:cubicBezTo>
                  <a:cubicBezTo>
                    <a:pt x="4258" y="7084"/>
                    <a:pt x="4117" y="7241"/>
                    <a:pt x="4190" y="7278"/>
                  </a:cubicBezTo>
                  <a:cubicBezTo>
                    <a:pt x="4192" y="7279"/>
                    <a:pt x="4194" y="7279"/>
                    <a:pt x="4196" y="7279"/>
                  </a:cubicBezTo>
                  <a:cubicBezTo>
                    <a:pt x="4282" y="7279"/>
                    <a:pt x="4528" y="6710"/>
                    <a:pt x="4431" y="6664"/>
                  </a:cubicBezTo>
                  <a:lnTo>
                    <a:pt x="4431" y="6664"/>
                  </a:lnTo>
                  <a:lnTo>
                    <a:pt x="4499" y="6696"/>
                  </a:lnTo>
                  <a:cubicBezTo>
                    <a:pt x="4503" y="6697"/>
                    <a:pt x="4507" y="6698"/>
                    <a:pt x="4511" y="6698"/>
                  </a:cubicBezTo>
                  <a:cubicBezTo>
                    <a:pt x="4578" y="6698"/>
                    <a:pt x="4736" y="6513"/>
                    <a:pt x="4667" y="6439"/>
                  </a:cubicBezTo>
                  <a:lnTo>
                    <a:pt x="4662" y="6434"/>
                  </a:lnTo>
                  <a:cubicBezTo>
                    <a:pt x="4614" y="6390"/>
                    <a:pt x="4555" y="6368"/>
                    <a:pt x="4491" y="6368"/>
                  </a:cubicBezTo>
                  <a:cubicBezTo>
                    <a:pt x="4478" y="6368"/>
                    <a:pt x="4465" y="6369"/>
                    <a:pt x="4452" y="6371"/>
                  </a:cubicBezTo>
                  <a:cubicBezTo>
                    <a:pt x="4363" y="6371"/>
                    <a:pt x="4332" y="6381"/>
                    <a:pt x="4232" y="6512"/>
                  </a:cubicBezTo>
                  <a:cubicBezTo>
                    <a:pt x="4203" y="6550"/>
                    <a:pt x="4182" y="6561"/>
                    <a:pt x="4165" y="6561"/>
                  </a:cubicBezTo>
                  <a:cubicBezTo>
                    <a:pt x="4144" y="6561"/>
                    <a:pt x="4127" y="6545"/>
                    <a:pt x="4108" y="6545"/>
                  </a:cubicBezTo>
                  <a:cubicBezTo>
                    <a:pt x="4083" y="6545"/>
                    <a:pt x="4053" y="6571"/>
                    <a:pt x="4000" y="6691"/>
                  </a:cubicBezTo>
                  <a:lnTo>
                    <a:pt x="4000" y="6691"/>
                  </a:lnTo>
                  <a:cubicBezTo>
                    <a:pt x="4118" y="6415"/>
                    <a:pt x="3943" y="6317"/>
                    <a:pt x="3891" y="6240"/>
                  </a:cubicBezTo>
                  <a:cubicBezTo>
                    <a:pt x="3849" y="6198"/>
                    <a:pt x="3828" y="6145"/>
                    <a:pt x="3823" y="6093"/>
                  </a:cubicBezTo>
                  <a:cubicBezTo>
                    <a:pt x="3875" y="5972"/>
                    <a:pt x="3881" y="5831"/>
                    <a:pt x="3839" y="5810"/>
                  </a:cubicBezTo>
                  <a:lnTo>
                    <a:pt x="3839" y="5810"/>
                  </a:lnTo>
                  <a:lnTo>
                    <a:pt x="3734" y="6051"/>
                  </a:lnTo>
                  <a:cubicBezTo>
                    <a:pt x="3664" y="6021"/>
                    <a:pt x="3727" y="5845"/>
                    <a:pt x="3653" y="5845"/>
                  </a:cubicBezTo>
                  <a:cubicBezTo>
                    <a:pt x="3649" y="5845"/>
                    <a:pt x="3644" y="5845"/>
                    <a:pt x="3639" y="5846"/>
                  </a:cubicBezTo>
                  <a:cubicBezTo>
                    <a:pt x="3529" y="5883"/>
                    <a:pt x="3430" y="5956"/>
                    <a:pt x="3362" y="6056"/>
                  </a:cubicBezTo>
                  <a:cubicBezTo>
                    <a:pt x="3331" y="6100"/>
                    <a:pt x="3322" y="6140"/>
                    <a:pt x="3305" y="6140"/>
                  </a:cubicBezTo>
                  <a:cubicBezTo>
                    <a:pt x="3302" y="6140"/>
                    <a:pt x="3298" y="6138"/>
                    <a:pt x="3293" y="6135"/>
                  </a:cubicBezTo>
                  <a:cubicBezTo>
                    <a:pt x="3257" y="6103"/>
                    <a:pt x="3230" y="6061"/>
                    <a:pt x="3225" y="6014"/>
                  </a:cubicBezTo>
                  <a:cubicBezTo>
                    <a:pt x="3213" y="5921"/>
                    <a:pt x="3203" y="5797"/>
                    <a:pt x="3145" y="5797"/>
                  </a:cubicBezTo>
                  <a:cubicBezTo>
                    <a:pt x="3131" y="5797"/>
                    <a:pt x="3114" y="5804"/>
                    <a:pt x="3094" y="5820"/>
                  </a:cubicBezTo>
                  <a:cubicBezTo>
                    <a:pt x="3040" y="5863"/>
                    <a:pt x="2976" y="5889"/>
                    <a:pt x="2922" y="5889"/>
                  </a:cubicBezTo>
                  <a:cubicBezTo>
                    <a:pt x="2878" y="5889"/>
                    <a:pt x="2841" y="5871"/>
                    <a:pt x="2822" y="5831"/>
                  </a:cubicBezTo>
                  <a:cubicBezTo>
                    <a:pt x="2802" y="5792"/>
                    <a:pt x="2907" y="5558"/>
                    <a:pt x="2871" y="5558"/>
                  </a:cubicBezTo>
                  <a:cubicBezTo>
                    <a:pt x="2868" y="5558"/>
                    <a:pt x="2864" y="5560"/>
                    <a:pt x="2858" y="5563"/>
                  </a:cubicBezTo>
                  <a:cubicBezTo>
                    <a:pt x="2710" y="5651"/>
                    <a:pt x="2689" y="5898"/>
                    <a:pt x="2600" y="5898"/>
                  </a:cubicBezTo>
                  <a:cubicBezTo>
                    <a:pt x="2588" y="5898"/>
                    <a:pt x="2574" y="5893"/>
                    <a:pt x="2559" y="5883"/>
                  </a:cubicBezTo>
                  <a:cubicBezTo>
                    <a:pt x="2455" y="5810"/>
                    <a:pt x="2884" y="5474"/>
                    <a:pt x="2780" y="5395"/>
                  </a:cubicBezTo>
                  <a:cubicBezTo>
                    <a:pt x="2773" y="5390"/>
                    <a:pt x="2767" y="5388"/>
                    <a:pt x="2761" y="5388"/>
                  </a:cubicBezTo>
                  <a:cubicBezTo>
                    <a:pt x="2705" y="5388"/>
                    <a:pt x="2636" y="5549"/>
                    <a:pt x="2575" y="5558"/>
                  </a:cubicBezTo>
                  <a:cubicBezTo>
                    <a:pt x="2569" y="5559"/>
                    <a:pt x="2563" y="5559"/>
                    <a:pt x="2557" y="5559"/>
                  </a:cubicBezTo>
                  <a:cubicBezTo>
                    <a:pt x="2455" y="5559"/>
                    <a:pt x="2416" y="5433"/>
                    <a:pt x="2386" y="5359"/>
                  </a:cubicBezTo>
                  <a:cubicBezTo>
                    <a:pt x="2297" y="5186"/>
                    <a:pt x="2350" y="4887"/>
                    <a:pt x="2192" y="4803"/>
                  </a:cubicBezTo>
                  <a:cubicBezTo>
                    <a:pt x="2181" y="4796"/>
                    <a:pt x="2168" y="4794"/>
                    <a:pt x="2153" y="4794"/>
                  </a:cubicBezTo>
                  <a:cubicBezTo>
                    <a:pt x="2096" y="4794"/>
                    <a:pt x="2014" y="4831"/>
                    <a:pt x="1935" y="4840"/>
                  </a:cubicBezTo>
                  <a:cubicBezTo>
                    <a:pt x="1908" y="4843"/>
                    <a:pt x="1887" y="4844"/>
                    <a:pt x="1873" y="4844"/>
                  </a:cubicBezTo>
                  <a:cubicBezTo>
                    <a:pt x="1773" y="4844"/>
                    <a:pt x="1983" y="4770"/>
                    <a:pt x="2025" y="4719"/>
                  </a:cubicBezTo>
                  <a:cubicBezTo>
                    <a:pt x="2088" y="4645"/>
                    <a:pt x="1945" y="4609"/>
                    <a:pt x="1858" y="4609"/>
                  </a:cubicBezTo>
                  <a:cubicBezTo>
                    <a:pt x="1852" y="4609"/>
                    <a:pt x="1846" y="4609"/>
                    <a:pt x="1841" y="4609"/>
                  </a:cubicBezTo>
                  <a:cubicBezTo>
                    <a:pt x="1758" y="4630"/>
                    <a:pt x="1709" y="4640"/>
                    <a:pt x="1686" y="4640"/>
                  </a:cubicBezTo>
                  <a:cubicBezTo>
                    <a:pt x="1629" y="4640"/>
                    <a:pt x="1722" y="4583"/>
                    <a:pt x="1852" y="4494"/>
                  </a:cubicBezTo>
                  <a:cubicBezTo>
                    <a:pt x="1853" y="4493"/>
                    <a:pt x="1853" y="4493"/>
                    <a:pt x="1852" y="4493"/>
                  </a:cubicBezTo>
                  <a:cubicBezTo>
                    <a:pt x="1838" y="4493"/>
                    <a:pt x="1364" y="4610"/>
                    <a:pt x="1369" y="4630"/>
                  </a:cubicBezTo>
                  <a:cubicBezTo>
                    <a:pt x="1359" y="4588"/>
                    <a:pt x="1610" y="4488"/>
                    <a:pt x="1658" y="4457"/>
                  </a:cubicBezTo>
                  <a:cubicBezTo>
                    <a:pt x="1783" y="4384"/>
                    <a:pt x="1652" y="4347"/>
                    <a:pt x="1600" y="4326"/>
                  </a:cubicBezTo>
                  <a:cubicBezTo>
                    <a:pt x="1558" y="4300"/>
                    <a:pt x="1322" y="4127"/>
                    <a:pt x="1616" y="4100"/>
                  </a:cubicBezTo>
                  <a:cubicBezTo>
                    <a:pt x="1967" y="4069"/>
                    <a:pt x="1532" y="3969"/>
                    <a:pt x="1506" y="3922"/>
                  </a:cubicBezTo>
                  <a:cubicBezTo>
                    <a:pt x="1437" y="3807"/>
                    <a:pt x="2156" y="3749"/>
                    <a:pt x="1883" y="3691"/>
                  </a:cubicBezTo>
                  <a:close/>
                  <a:moveTo>
                    <a:pt x="7153" y="7305"/>
                  </a:moveTo>
                  <a:cubicBezTo>
                    <a:pt x="7180" y="7305"/>
                    <a:pt x="7193" y="7320"/>
                    <a:pt x="7184" y="7356"/>
                  </a:cubicBezTo>
                  <a:cubicBezTo>
                    <a:pt x="7110" y="7430"/>
                    <a:pt x="7021" y="7493"/>
                    <a:pt x="6927" y="7535"/>
                  </a:cubicBezTo>
                  <a:cubicBezTo>
                    <a:pt x="6817" y="7586"/>
                    <a:pt x="6717" y="7622"/>
                    <a:pt x="6680" y="7622"/>
                  </a:cubicBezTo>
                  <a:cubicBezTo>
                    <a:pt x="6657" y="7622"/>
                    <a:pt x="6658" y="7609"/>
                    <a:pt x="6696" y="7577"/>
                  </a:cubicBezTo>
                  <a:cubicBezTo>
                    <a:pt x="6798" y="7483"/>
                    <a:pt x="7060" y="7305"/>
                    <a:pt x="7153" y="7305"/>
                  </a:cubicBezTo>
                  <a:close/>
                  <a:moveTo>
                    <a:pt x="5546" y="7867"/>
                  </a:moveTo>
                  <a:lnTo>
                    <a:pt x="5546" y="7867"/>
                  </a:lnTo>
                  <a:cubicBezTo>
                    <a:pt x="5545" y="7870"/>
                    <a:pt x="5544" y="7873"/>
                    <a:pt x="5543" y="7875"/>
                  </a:cubicBezTo>
                  <a:cubicBezTo>
                    <a:pt x="5544" y="7873"/>
                    <a:pt x="5545" y="7870"/>
                    <a:pt x="5546" y="7867"/>
                  </a:cubicBezTo>
                  <a:close/>
                  <a:moveTo>
                    <a:pt x="7750" y="8180"/>
                  </a:moveTo>
                  <a:lnTo>
                    <a:pt x="7698" y="8211"/>
                  </a:lnTo>
                  <a:lnTo>
                    <a:pt x="7855" y="8258"/>
                  </a:lnTo>
                  <a:cubicBezTo>
                    <a:pt x="8190" y="8221"/>
                    <a:pt x="8180" y="8185"/>
                    <a:pt x="7750" y="8180"/>
                  </a:cubicBezTo>
                  <a:close/>
                  <a:moveTo>
                    <a:pt x="16780" y="8912"/>
                  </a:moveTo>
                  <a:cubicBezTo>
                    <a:pt x="16680" y="8912"/>
                    <a:pt x="16829" y="9078"/>
                    <a:pt x="16919" y="9078"/>
                  </a:cubicBezTo>
                  <a:cubicBezTo>
                    <a:pt x="16939" y="9078"/>
                    <a:pt x="16956" y="9070"/>
                    <a:pt x="16967" y="9050"/>
                  </a:cubicBezTo>
                  <a:cubicBezTo>
                    <a:pt x="16988" y="9034"/>
                    <a:pt x="16988" y="9008"/>
                    <a:pt x="16999" y="8992"/>
                  </a:cubicBezTo>
                  <a:cubicBezTo>
                    <a:pt x="16884" y="8934"/>
                    <a:pt x="16816" y="8912"/>
                    <a:pt x="16780" y="8912"/>
                  </a:cubicBezTo>
                  <a:close/>
                  <a:moveTo>
                    <a:pt x="15185" y="9448"/>
                  </a:moveTo>
                  <a:cubicBezTo>
                    <a:pt x="15253" y="9506"/>
                    <a:pt x="15316" y="9569"/>
                    <a:pt x="15373" y="9642"/>
                  </a:cubicBezTo>
                  <a:cubicBezTo>
                    <a:pt x="15359" y="9658"/>
                    <a:pt x="15343" y="9666"/>
                    <a:pt x="15327" y="9666"/>
                  </a:cubicBezTo>
                  <a:cubicBezTo>
                    <a:pt x="15279" y="9666"/>
                    <a:pt x="15221" y="9599"/>
                    <a:pt x="15143" y="9475"/>
                  </a:cubicBezTo>
                  <a:lnTo>
                    <a:pt x="15185" y="9448"/>
                  </a:lnTo>
                  <a:close/>
                  <a:moveTo>
                    <a:pt x="3508" y="9952"/>
                  </a:moveTo>
                  <a:cubicBezTo>
                    <a:pt x="3509" y="9952"/>
                    <a:pt x="3509" y="9952"/>
                    <a:pt x="3509" y="9953"/>
                  </a:cubicBezTo>
                  <a:lnTo>
                    <a:pt x="3509" y="9953"/>
                  </a:lnTo>
                  <a:cubicBezTo>
                    <a:pt x="3509" y="9952"/>
                    <a:pt x="3509" y="9952"/>
                    <a:pt x="3508" y="9952"/>
                  </a:cubicBezTo>
                  <a:close/>
                  <a:moveTo>
                    <a:pt x="4916" y="9826"/>
                  </a:moveTo>
                  <a:cubicBezTo>
                    <a:pt x="4984" y="9826"/>
                    <a:pt x="5098" y="10012"/>
                    <a:pt x="5050" y="10041"/>
                  </a:cubicBezTo>
                  <a:cubicBezTo>
                    <a:pt x="4976" y="9994"/>
                    <a:pt x="4851" y="9905"/>
                    <a:pt x="4903" y="9831"/>
                  </a:cubicBezTo>
                  <a:lnTo>
                    <a:pt x="4898" y="9831"/>
                  </a:lnTo>
                  <a:cubicBezTo>
                    <a:pt x="4903" y="9827"/>
                    <a:pt x="4909" y="9826"/>
                    <a:pt x="4916" y="9826"/>
                  </a:cubicBezTo>
                  <a:close/>
                  <a:moveTo>
                    <a:pt x="4298" y="10088"/>
                  </a:moveTo>
                  <a:cubicBezTo>
                    <a:pt x="4366" y="10088"/>
                    <a:pt x="4484" y="10270"/>
                    <a:pt x="4436" y="10303"/>
                  </a:cubicBezTo>
                  <a:cubicBezTo>
                    <a:pt x="4424" y="10312"/>
                    <a:pt x="4410" y="10317"/>
                    <a:pt x="4396" y="10317"/>
                  </a:cubicBezTo>
                  <a:cubicBezTo>
                    <a:pt x="4307" y="10317"/>
                    <a:pt x="4199" y="10157"/>
                    <a:pt x="4284" y="10099"/>
                  </a:cubicBezTo>
                  <a:lnTo>
                    <a:pt x="4279" y="10093"/>
                  </a:lnTo>
                  <a:cubicBezTo>
                    <a:pt x="4285" y="10090"/>
                    <a:pt x="4291" y="10088"/>
                    <a:pt x="4298" y="10088"/>
                  </a:cubicBezTo>
                  <a:close/>
                  <a:moveTo>
                    <a:pt x="3760" y="10796"/>
                  </a:moveTo>
                  <a:cubicBezTo>
                    <a:pt x="3760" y="10796"/>
                    <a:pt x="3761" y="10796"/>
                    <a:pt x="3761" y="10797"/>
                  </a:cubicBezTo>
                  <a:lnTo>
                    <a:pt x="3761" y="10797"/>
                  </a:lnTo>
                  <a:cubicBezTo>
                    <a:pt x="3761" y="10796"/>
                    <a:pt x="3760" y="10796"/>
                    <a:pt x="3760" y="10796"/>
                  </a:cubicBezTo>
                  <a:close/>
                  <a:moveTo>
                    <a:pt x="3849" y="11032"/>
                  </a:moveTo>
                  <a:lnTo>
                    <a:pt x="3849" y="11032"/>
                  </a:lnTo>
                  <a:cubicBezTo>
                    <a:pt x="3848" y="11032"/>
                    <a:pt x="3848" y="11033"/>
                    <a:pt x="3847" y="11033"/>
                  </a:cubicBezTo>
                  <a:lnTo>
                    <a:pt x="3847" y="11033"/>
                  </a:lnTo>
                  <a:cubicBezTo>
                    <a:pt x="3848" y="11032"/>
                    <a:pt x="3849" y="11032"/>
                    <a:pt x="3849" y="11032"/>
                  </a:cubicBezTo>
                  <a:close/>
                  <a:moveTo>
                    <a:pt x="11960" y="11200"/>
                  </a:moveTo>
                  <a:lnTo>
                    <a:pt x="11966" y="11210"/>
                  </a:lnTo>
                  <a:lnTo>
                    <a:pt x="11966" y="11210"/>
                  </a:lnTo>
                  <a:cubicBezTo>
                    <a:pt x="11965" y="11207"/>
                    <a:pt x="11962" y="11203"/>
                    <a:pt x="11960" y="11200"/>
                  </a:cubicBezTo>
                  <a:close/>
                  <a:moveTo>
                    <a:pt x="12406" y="11304"/>
                  </a:moveTo>
                  <a:lnTo>
                    <a:pt x="12516" y="11394"/>
                  </a:lnTo>
                  <a:cubicBezTo>
                    <a:pt x="12526" y="11475"/>
                    <a:pt x="12551" y="11556"/>
                    <a:pt x="12500" y="11556"/>
                  </a:cubicBezTo>
                  <a:cubicBezTo>
                    <a:pt x="12498" y="11556"/>
                    <a:pt x="12497" y="11556"/>
                    <a:pt x="12495" y="11556"/>
                  </a:cubicBezTo>
                  <a:cubicBezTo>
                    <a:pt x="12448" y="11472"/>
                    <a:pt x="12359" y="11331"/>
                    <a:pt x="12406" y="11304"/>
                  </a:cubicBezTo>
                  <a:close/>
                  <a:moveTo>
                    <a:pt x="3110" y="11713"/>
                  </a:moveTo>
                  <a:cubicBezTo>
                    <a:pt x="3110" y="11713"/>
                    <a:pt x="3110" y="11713"/>
                    <a:pt x="3110" y="11713"/>
                  </a:cubicBezTo>
                  <a:cubicBezTo>
                    <a:pt x="3110" y="11713"/>
                    <a:pt x="3110" y="11713"/>
                    <a:pt x="3110" y="11713"/>
                  </a:cubicBezTo>
                  <a:close/>
                  <a:moveTo>
                    <a:pt x="12967" y="11846"/>
                  </a:moveTo>
                  <a:lnTo>
                    <a:pt x="12967" y="11846"/>
                  </a:lnTo>
                  <a:cubicBezTo>
                    <a:pt x="12969" y="11849"/>
                    <a:pt x="12970" y="11852"/>
                    <a:pt x="12972" y="11855"/>
                  </a:cubicBezTo>
                  <a:cubicBezTo>
                    <a:pt x="12971" y="11852"/>
                    <a:pt x="12969" y="11849"/>
                    <a:pt x="12967" y="11846"/>
                  </a:cubicBezTo>
                  <a:close/>
                  <a:moveTo>
                    <a:pt x="2505" y="11794"/>
                  </a:moveTo>
                  <a:cubicBezTo>
                    <a:pt x="2500" y="11794"/>
                    <a:pt x="2495" y="11795"/>
                    <a:pt x="2491" y="11797"/>
                  </a:cubicBezTo>
                  <a:lnTo>
                    <a:pt x="2533" y="11928"/>
                  </a:lnTo>
                  <a:cubicBezTo>
                    <a:pt x="2588" y="11960"/>
                    <a:pt x="2622" y="11973"/>
                    <a:pt x="2641" y="11973"/>
                  </a:cubicBezTo>
                  <a:cubicBezTo>
                    <a:pt x="2713" y="11973"/>
                    <a:pt x="2570" y="11794"/>
                    <a:pt x="2505" y="11794"/>
                  </a:cubicBezTo>
                  <a:close/>
                  <a:moveTo>
                    <a:pt x="1946" y="12400"/>
                  </a:moveTo>
                  <a:cubicBezTo>
                    <a:pt x="1946" y="12400"/>
                    <a:pt x="1946" y="12400"/>
                    <a:pt x="1946" y="12400"/>
                  </a:cubicBezTo>
                  <a:cubicBezTo>
                    <a:pt x="1946" y="12400"/>
                    <a:pt x="1946" y="12400"/>
                    <a:pt x="1946" y="12400"/>
                  </a:cubicBezTo>
                  <a:close/>
                  <a:moveTo>
                    <a:pt x="752" y="13180"/>
                  </a:moveTo>
                  <a:lnTo>
                    <a:pt x="752" y="13180"/>
                  </a:lnTo>
                  <a:cubicBezTo>
                    <a:pt x="767" y="13192"/>
                    <a:pt x="784" y="13205"/>
                    <a:pt x="803" y="13218"/>
                  </a:cubicBezTo>
                  <a:cubicBezTo>
                    <a:pt x="787" y="13207"/>
                    <a:pt x="770" y="13194"/>
                    <a:pt x="752" y="13180"/>
                  </a:cubicBezTo>
                  <a:close/>
                  <a:moveTo>
                    <a:pt x="6091" y="15371"/>
                  </a:moveTo>
                  <a:cubicBezTo>
                    <a:pt x="6132" y="15371"/>
                    <a:pt x="6181" y="15405"/>
                    <a:pt x="6224" y="15499"/>
                  </a:cubicBezTo>
                  <a:cubicBezTo>
                    <a:pt x="6271" y="15598"/>
                    <a:pt x="6203" y="15593"/>
                    <a:pt x="6167" y="15619"/>
                  </a:cubicBezTo>
                  <a:cubicBezTo>
                    <a:pt x="6109" y="15546"/>
                    <a:pt x="5999" y="15420"/>
                    <a:pt x="6041" y="15389"/>
                  </a:cubicBezTo>
                  <a:cubicBezTo>
                    <a:pt x="6055" y="15377"/>
                    <a:pt x="6072" y="15371"/>
                    <a:pt x="6091" y="15371"/>
                  </a:cubicBezTo>
                  <a:close/>
                  <a:moveTo>
                    <a:pt x="1673" y="15824"/>
                  </a:moveTo>
                  <a:cubicBezTo>
                    <a:pt x="1674" y="15825"/>
                    <a:pt x="1675" y="15827"/>
                    <a:pt x="1676" y="15828"/>
                  </a:cubicBezTo>
                  <a:lnTo>
                    <a:pt x="1676" y="15828"/>
                  </a:lnTo>
                  <a:cubicBezTo>
                    <a:pt x="1675" y="15827"/>
                    <a:pt x="1674" y="15825"/>
                    <a:pt x="1673" y="15824"/>
                  </a:cubicBezTo>
                  <a:close/>
                  <a:moveTo>
                    <a:pt x="6162" y="16298"/>
                  </a:moveTo>
                  <a:cubicBezTo>
                    <a:pt x="6110" y="16298"/>
                    <a:pt x="6210" y="16508"/>
                    <a:pt x="6285" y="16508"/>
                  </a:cubicBezTo>
                  <a:cubicBezTo>
                    <a:pt x="6293" y="16508"/>
                    <a:pt x="6301" y="16506"/>
                    <a:pt x="6308" y="16500"/>
                  </a:cubicBezTo>
                  <a:cubicBezTo>
                    <a:pt x="6329" y="16500"/>
                    <a:pt x="6334" y="16479"/>
                    <a:pt x="6345" y="16469"/>
                  </a:cubicBezTo>
                  <a:cubicBezTo>
                    <a:pt x="6241" y="16342"/>
                    <a:pt x="6186" y="16298"/>
                    <a:pt x="6162" y="16298"/>
                  </a:cubicBezTo>
                  <a:close/>
                  <a:moveTo>
                    <a:pt x="5181" y="16558"/>
                  </a:moveTo>
                  <a:cubicBezTo>
                    <a:pt x="5222" y="16558"/>
                    <a:pt x="5273" y="16590"/>
                    <a:pt x="5317" y="16689"/>
                  </a:cubicBezTo>
                  <a:lnTo>
                    <a:pt x="5312" y="16689"/>
                  </a:lnTo>
                  <a:cubicBezTo>
                    <a:pt x="5354" y="16794"/>
                    <a:pt x="5281" y="16789"/>
                    <a:pt x="5244" y="16820"/>
                  </a:cubicBezTo>
                  <a:cubicBezTo>
                    <a:pt x="5186" y="16741"/>
                    <a:pt x="5087" y="16605"/>
                    <a:pt x="5134" y="16574"/>
                  </a:cubicBezTo>
                  <a:cubicBezTo>
                    <a:pt x="5146" y="16564"/>
                    <a:pt x="5163" y="16558"/>
                    <a:pt x="5181" y="16558"/>
                  </a:cubicBezTo>
                  <a:close/>
                  <a:moveTo>
                    <a:pt x="5296" y="0"/>
                  </a:moveTo>
                  <a:lnTo>
                    <a:pt x="5296" y="0"/>
                  </a:lnTo>
                  <a:cubicBezTo>
                    <a:pt x="5197" y="84"/>
                    <a:pt x="5107" y="189"/>
                    <a:pt x="5034" y="299"/>
                  </a:cubicBezTo>
                  <a:cubicBezTo>
                    <a:pt x="4981" y="390"/>
                    <a:pt x="4951" y="426"/>
                    <a:pt x="4937" y="426"/>
                  </a:cubicBezTo>
                  <a:cubicBezTo>
                    <a:pt x="4905" y="426"/>
                    <a:pt x="4949" y="248"/>
                    <a:pt x="4985" y="103"/>
                  </a:cubicBezTo>
                  <a:lnTo>
                    <a:pt x="4985" y="103"/>
                  </a:lnTo>
                  <a:cubicBezTo>
                    <a:pt x="4948" y="247"/>
                    <a:pt x="4881" y="253"/>
                    <a:pt x="4818" y="253"/>
                  </a:cubicBezTo>
                  <a:cubicBezTo>
                    <a:pt x="4812" y="253"/>
                    <a:pt x="4806" y="253"/>
                    <a:pt x="4800" y="253"/>
                  </a:cubicBezTo>
                  <a:cubicBezTo>
                    <a:pt x="4743" y="253"/>
                    <a:pt x="4691" y="259"/>
                    <a:pt x="4672" y="373"/>
                  </a:cubicBezTo>
                  <a:cubicBezTo>
                    <a:pt x="4641" y="252"/>
                    <a:pt x="4604" y="110"/>
                    <a:pt x="4526" y="79"/>
                  </a:cubicBezTo>
                  <a:cubicBezTo>
                    <a:pt x="4512" y="191"/>
                    <a:pt x="4491" y="207"/>
                    <a:pt x="4458" y="207"/>
                  </a:cubicBezTo>
                  <a:cubicBezTo>
                    <a:pt x="4445" y="207"/>
                    <a:pt x="4429" y="204"/>
                    <a:pt x="4411" y="204"/>
                  </a:cubicBezTo>
                  <a:cubicBezTo>
                    <a:pt x="4408" y="204"/>
                    <a:pt x="4404" y="205"/>
                    <a:pt x="4400" y="205"/>
                  </a:cubicBezTo>
                  <a:cubicBezTo>
                    <a:pt x="4305" y="205"/>
                    <a:pt x="4248" y="415"/>
                    <a:pt x="4174" y="415"/>
                  </a:cubicBezTo>
                  <a:cubicBezTo>
                    <a:pt x="4174" y="415"/>
                    <a:pt x="4037" y="10"/>
                    <a:pt x="3963" y="10"/>
                  </a:cubicBezTo>
                  <a:cubicBezTo>
                    <a:pt x="3948" y="10"/>
                    <a:pt x="3936" y="27"/>
                    <a:pt x="3928" y="68"/>
                  </a:cubicBezTo>
                  <a:cubicBezTo>
                    <a:pt x="3919" y="145"/>
                    <a:pt x="4014" y="529"/>
                    <a:pt x="3969" y="529"/>
                  </a:cubicBezTo>
                  <a:cubicBezTo>
                    <a:pt x="3961" y="529"/>
                    <a:pt x="3950" y="518"/>
                    <a:pt x="3933" y="493"/>
                  </a:cubicBezTo>
                  <a:cubicBezTo>
                    <a:pt x="3889" y="430"/>
                    <a:pt x="3864" y="372"/>
                    <a:pt x="3840" y="372"/>
                  </a:cubicBezTo>
                  <a:cubicBezTo>
                    <a:pt x="3825" y="372"/>
                    <a:pt x="3810" y="397"/>
                    <a:pt x="3791" y="462"/>
                  </a:cubicBezTo>
                  <a:cubicBezTo>
                    <a:pt x="3791" y="462"/>
                    <a:pt x="3772" y="657"/>
                    <a:pt x="3766" y="657"/>
                  </a:cubicBezTo>
                  <a:cubicBezTo>
                    <a:pt x="3766" y="657"/>
                    <a:pt x="3766" y="657"/>
                    <a:pt x="3765" y="656"/>
                  </a:cubicBezTo>
                  <a:cubicBezTo>
                    <a:pt x="3708" y="535"/>
                    <a:pt x="3771" y="226"/>
                    <a:pt x="3729" y="152"/>
                  </a:cubicBezTo>
                  <a:cubicBezTo>
                    <a:pt x="3727" y="151"/>
                    <a:pt x="3726" y="150"/>
                    <a:pt x="3725" y="150"/>
                  </a:cubicBezTo>
                  <a:cubicBezTo>
                    <a:pt x="3708" y="150"/>
                    <a:pt x="3676" y="268"/>
                    <a:pt x="3676" y="268"/>
                  </a:cubicBezTo>
                  <a:cubicBezTo>
                    <a:pt x="3650" y="362"/>
                    <a:pt x="3624" y="346"/>
                    <a:pt x="3571" y="352"/>
                  </a:cubicBezTo>
                  <a:cubicBezTo>
                    <a:pt x="3618" y="346"/>
                    <a:pt x="3578" y="249"/>
                    <a:pt x="3561" y="171"/>
                  </a:cubicBezTo>
                  <a:lnTo>
                    <a:pt x="3561" y="171"/>
                  </a:lnTo>
                  <a:cubicBezTo>
                    <a:pt x="3573" y="230"/>
                    <a:pt x="3556" y="241"/>
                    <a:pt x="3532" y="241"/>
                  </a:cubicBezTo>
                  <a:cubicBezTo>
                    <a:pt x="3516" y="241"/>
                    <a:pt x="3498" y="237"/>
                    <a:pt x="3481" y="237"/>
                  </a:cubicBezTo>
                  <a:cubicBezTo>
                    <a:pt x="3470" y="237"/>
                    <a:pt x="3459" y="239"/>
                    <a:pt x="3451" y="247"/>
                  </a:cubicBezTo>
                  <a:cubicBezTo>
                    <a:pt x="3456" y="278"/>
                    <a:pt x="3472" y="336"/>
                    <a:pt x="3456" y="357"/>
                  </a:cubicBezTo>
                  <a:cubicBezTo>
                    <a:pt x="3433" y="397"/>
                    <a:pt x="3401" y="423"/>
                    <a:pt x="3369" y="423"/>
                  </a:cubicBezTo>
                  <a:cubicBezTo>
                    <a:pt x="3333" y="423"/>
                    <a:pt x="3297" y="392"/>
                    <a:pt x="3272" y="315"/>
                  </a:cubicBezTo>
                  <a:cubicBezTo>
                    <a:pt x="3241" y="220"/>
                    <a:pt x="3183" y="177"/>
                    <a:pt x="3137" y="177"/>
                  </a:cubicBezTo>
                  <a:cubicBezTo>
                    <a:pt x="3084" y="177"/>
                    <a:pt x="3047" y="235"/>
                    <a:pt x="3084" y="336"/>
                  </a:cubicBezTo>
                  <a:cubicBezTo>
                    <a:pt x="3047" y="388"/>
                    <a:pt x="2869" y="320"/>
                    <a:pt x="2953" y="519"/>
                  </a:cubicBezTo>
                  <a:cubicBezTo>
                    <a:pt x="2861" y="465"/>
                    <a:pt x="2660" y="370"/>
                    <a:pt x="2519" y="370"/>
                  </a:cubicBezTo>
                  <a:cubicBezTo>
                    <a:pt x="2401" y="370"/>
                    <a:pt x="2324" y="436"/>
                    <a:pt x="2386" y="645"/>
                  </a:cubicBezTo>
                  <a:cubicBezTo>
                    <a:pt x="2275" y="463"/>
                    <a:pt x="2218" y="395"/>
                    <a:pt x="2195" y="395"/>
                  </a:cubicBezTo>
                  <a:cubicBezTo>
                    <a:pt x="2128" y="395"/>
                    <a:pt x="2321" y="930"/>
                    <a:pt x="2268" y="930"/>
                  </a:cubicBezTo>
                  <a:cubicBezTo>
                    <a:pt x="2265" y="930"/>
                    <a:pt x="2261" y="927"/>
                    <a:pt x="2255" y="923"/>
                  </a:cubicBezTo>
                  <a:cubicBezTo>
                    <a:pt x="2174" y="874"/>
                    <a:pt x="2050" y="760"/>
                    <a:pt x="1987" y="760"/>
                  </a:cubicBezTo>
                  <a:cubicBezTo>
                    <a:pt x="1957" y="760"/>
                    <a:pt x="1941" y="787"/>
                    <a:pt x="1951" y="860"/>
                  </a:cubicBezTo>
                  <a:cubicBezTo>
                    <a:pt x="1956" y="917"/>
                    <a:pt x="2152" y="1324"/>
                    <a:pt x="2185" y="1352"/>
                  </a:cubicBezTo>
                  <a:lnTo>
                    <a:pt x="2185" y="1352"/>
                  </a:lnTo>
                  <a:cubicBezTo>
                    <a:pt x="2077" y="1281"/>
                    <a:pt x="1997" y="1152"/>
                    <a:pt x="1931" y="1152"/>
                  </a:cubicBezTo>
                  <a:cubicBezTo>
                    <a:pt x="1909" y="1152"/>
                    <a:pt x="1887" y="1167"/>
                    <a:pt x="1867" y="1206"/>
                  </a:cubicBezTo>
                  <a:cubicBezTo>
                    <a:pt x="1825" y="1295"/>
                    <a:pt x="2046" y="1395"/>
                    <a:pt x="1977" y="1463"/>
                  </a:cubicBezTo>
                  <a:cubicBezTo>
                    <a:pt x="1888" y="1385"/>
                    <a:pt x="1694" y="1164"/>
                    <a:pt x="1595" y="1143"/>
                  </a:cubicBezTo>
                  <a:cubicBezTo>
                    <a:pt x="1589" y="1142"/>
                    <a:pt x="1584" y="1142"/>
                    <a:pt x="1579" y="1142"/>
                  </a:cubicBezTo>
                  <a:cubicBezTo>
                    <a:pt x="1500" y="1142"/>
                    <a:pt x="1460" y="1254"/>
                    <a:pt x="1563" y="1343"/>
                  </a:cubicBezTo>
                  <a:cubicBezTo>
                    <a:pt x="1647" y="1416"/>
                    <a:pt x="1542" y="1584"/>
                    <a:pt x="1526" y="1610"/>
                  </a:cubicBezTo>
                  <a:cubicBezTo>
                    <a:pt x="1504" y="1655"/>
                    <a:pt x="1459" y="1779"/>
                    <a:pt x="1349" y="1779"/>
                  </a:cubicBezTo>
                  <a:cubicBezTo>
                    <a:pt x="1329" y="1779"/>
                    <a:pt x="1308" y="1776"/>
                    <a:pt x="1285" y="1767"/>
                  </a:cubicBezTo>
                  <a:cubicBezTo>
                    <a:pt x="1210" y="1738"/>
                    <a:pt x="1141" y="1722"/>
                    <a:pt x="1088" y="1722"/>
                  </a:cubicBezTo>
                  <a:cubicBezTo>
                    <a:pt x="996" y="1722"/>
                    <a:pt x="949" y="1770"/>
                    <a:pt x="992" y="1883"/>
                  </a:cubicBezTo>
                  <a:cubicBezTo>
                    <a:pt x="1023" y="1966"/>
                    <a:pt x="1159" y="2035"/>
                    <a:pt x="1149" y="2113"/>
                  </a:cubicBezTo>
                  <a:cubicBezTo>
                    <a:pt x="1139" y="2187"/>
                    <a:pt x="1055" y="2223"/>
                    <a:pt x="992" y="2271"/>
                  </a:cubicBezTo>
                  <a:cubicBezTo>
                    <a:pt x="976" y="2276"/>
                    <a:pt x="745" y="2507"/>
                    <a:pt x="840" y="2517"/>
                  </a:cubicBezTo>
                  <a:cubicBezTo>
                    <a:pt x="1180" y="2538"/>
                    <a:pt x="892" y="2721"/>
                    <a:pt x="855" y="2811"/>
                  </a:cubicBezTo>
                  <a:cubicBezTo>
                    <a:pt x="829" y="2874"/>
                    <a:pt x="819" y="2947"/>
                    <a:pt x="829" y="3020"/>
                  </a:cubicBezTo>
                  <a:cubicBezTo>
                    <a:pt x="836" y="3067"/>
                    <a:pt x="845" y="3078"/>
                    <a:pt x="867" y="3078"/>
                  </a:cubicBezTo>
                  <a:cubicBezTo>
                    <a:pt x="879" y="3078"/>
                    <a:pt x="896" y="3075"/>
                    <a:pt x="918" y="3073"/>
                  </a:cubicBezTo>
                  <a:cubicBezTo>
                    <a:pt x="920" y="3073"/>
                    <a:pt x="921" y="3073"/>
                    <a:pt x="922" y="3073"/>
                  </a:cubicBezTo>
                  <a:cubicBezTo>
                    <a:pt x="982" y="3073"/>
                    <a:pt x="882" y="3193"/>
                    <a:pt x="882" y="3193"/>
                  </a:cubicBezTo>
                  <a:cubicBezTo>
                    <a:pt x="876" y="3241"/>
                    <a:pt x="887" y="3288"/>
                    <a:pt x="908" y="3330"/>
                  </a:cubicBezTo>
                  <a:cubicBezTo>
                    <a:pt x="934" y="3382"/>
                    <a:pt x="1112" y="3529"/>
                    <a:pt x="929" y="3534"/>
                  </a:cubicBezTo>
                  <a:cubicBezTo>
                    <a:pt x="714" y="3539"/>
                    <a:pt x="693" y="3676"/>
                    <a:pt x="751" y="3754"/>
                  </a:cubicBezTo>
                  <a:cubicBezTo>
                    <a:pt x="771" y="3783"/>
                    <a:pt x="808" y="3788"/>
                    <a:pt x="847" y="3788"/>
                  </a:cubicBezTo>
                  <a:cubicBezTo>
                    <a:pt x="871" y="3788"/>
                    <a:pt x="895" y="3786"/>
                    <a:pt x="917" y="3786"/>
                  </a:cubicBezTo>
                  <a:cubicBezTo>
                    <a:pt x="962" y="3786"/>
                    <a:pt x="998" y="3793"/>
                    <a:pt x="1002" y="3838"/>
                  </a:cubicBezTo>
                  <a:cubicBezTo>
                    <a:pt x="866" y="3849"/>
                    <a:pt x="740" y="3844"/>
                    <a:pt x="751" y="3927"/>
                  </a:cubicBezTo>
                  <a:cubicBezTo>
                    <a:pt x="750" y="3951"/>
                    <a:pt x="766" y="3960"/>
                    <a:pt x="793" y="3960"/>
                  </a:cubicBezTo>
                  <a:cubicBezTo>
                    <a:pt x="919" y="3960"/>
                    <a:pt x="1289" y="3749"/>
                    <a:pt x="1333" y="3702"/>
                  </a:cubicBezTo>
                  <a:lnTo>
                    <a:pt x="1327" y="3697"/>
                  </a:lnTo>
                  <a:cubicBezTo>
                    <a:pt x="1374" y="3634"/>
                    <a:pt x="1275" y="3529"/>
                    <a:pt x="1490" y="3524"/>
                  </a:cubicBezTo>
                  <a:cubicBezTo>
                    <a:pt x="1526" y="3483"/>
                    <a:pt x="1426" y="3377"/>
                    <a:pt x="1617" y="3377"/>
                  </a:cubicBezTo>
                  <a:cubicBezTo>
                    <a:pt x="1622" y="3377"/>
                    <a:pt x="1626" y="3377"/>
                    <a:pt x="1631" y="3377"/>
                  </a:cubicBezTo>
                  <a:cubicBezTo>
                    <a:pt x="1623" y="3376"/>
                    <a:pt x="1613" y="3375"/>
                    <a:pt x="1600" y="3375"/>
                  </a:cubicBezTo>
                  <a:cubicBezTo>
                    <a:pt x="1536" y="3375"/>
                    <a:pt x="1422" y="3386"/>
                    <a:pt x="1329" y="3386"/>
                  </a:cubicBezTo>
                  <a:cubicBezTo>
                    <a:pt x="1252" y="3386"/>
                    <a:pt x="1190" y="3379"/>
                    <a:pt x="1186" y="3351"/>
                  </a:cubicBezTo>
                  <a:cubicBezTo>
                    <a:pt x="1180" y="3277"/>
                    <a:pt x="1537" y="3220"/>
                    <a:pt x="1448" y="3151"/>
                  </a:cubicBezTo>
                  <a:cubicBezTo>
                    <a:pt x="1432" y="3138"/>
                    <a:pt x="1394" y="3134"/>
                    <a:pt x="1355" y="3134"/>
                  </a:cubicBezTo>
                  <a:cubicBezTo>
                    <a:pt x="1317" y="3134"/>
                    <a:pt x="1277" y="3138"/>
                    <a:pt x="1259" y="3141"/>
                  </a:cubicBezTo>
                  <a:cubicBezTo>
                    <a:pt x="1123" y="3125"/>
                    <a:pt x="1144" y="3052"/>
                    <a:pt x="1154" y="3010"/>
                  </a:cubicBezTo>
                  <a:cubicBezTo>
                    <a:pt x="1162" y="2968"/>
                    <a:pt x="1205" y="2904"/>
                    <a:pt x="1296" y="2904"/>
                  </a:cubicBezTo>
                  <a:cubicBezTo>
                    <a:pt x="1331" y="2904"/>
                    <a:pt x="1373" y="2913"/>
                    <a:pt x="1422" y="2936"/>
                  </a:cubicBezTo>
                  <a:cubicBezTo>
                    <a:pt x="1566" y="2998"/>
                    <a:pt x="1543" y="3146"/>
                    <a:pt x="1746" y="3146"/>
                  </a:cubicBezTo>
                  <a:cubicBezTo>
                    <a:pt x="1750" y="3146"/>
                    <a:pt x="1754" y="3146"/>
                    <a:pt x="1757" y="3146"/>
                  </a:cubicBezTo>
                  <a:cubicBezTo>
                    <a:pt x="2014" y="3141"/>
                    <a:pt x="1951" y="3078"/>
                    <a:pt x="1768" y="3015"/>
                  </a:cubicBezTo>
                  <a:cubicBezTo>
                    <a:pt x="1556" y="2945"/>
                    <a:pt x="1637" y="2763"/>
                    <a:pt x="1824" y="2763"/>
                  </a:cubicBezTo>
                  <a:cubicBezTo>
                    <a:pt x="1849" y="2763"/>
                    <a:pt x="1876" y="2766"/>
                    <a:pt x="1904" y="2773"/>
                  </a:cubicBezTo>
                  <a:lnTo>
                    <a:pt x="1904" y="2773"/>
                  </a:lnTo>
                  <a:cubicBezTo>
                    <a:pt x="1816" y="2747"/>
                    <a:pt x="1648" y="2700"/>
                    <a:pt x="1652" y="2669"/>
                  </a:cubicBezTo>
                  <a:cubicBezTo>
                    <a:pt x="1658" y="2627"/>
                    <a:pt x="1673" y="2538"/>
                    <a:pt x="1526" y="2480"/>
                  </a:cubicBezTo>
                  <a:lnTo>
                    <a:pt x="1526" y="2480"/>
                  </a:lnTo>
                  <a:cubicBezTo>
                    <a:pt x="1574" y="2498"/>
                    <a:pt x="1617" y="2505"/>
                    <a:pt x="1657" y="2505"/>
                  </a:cubicBezTo>
                  <a:cubicBezTo>
                    <a:pt x="1880" y="2505"/>
                    <a:pt x="1984" y="2266"/>
                    <a:pt x="2019" y="2208"/>
                  </a:cubicBezTo>
                  <a:cubicBezTo>
                    <a:pt x="2085" y="2071"/>
                    <a:pt x="1994" y="1889"/>
                    <a:pt x="1855" y="1616"/>
                  </a:cubicBezTo>
                  <a:lnTo>
                    <a:pt x="1855" y="1616"/>
                  </a:lnTo>
                  <a:cubicBezTo>
                    <a:pt x="1901" y="1697"/>
                    <a:pt x="2042" y="1900"/>
                    <a:pt x="2119" y="1914"/>
                  </a:cubicBezTo>
                  <a:lnTo>
                    <a:pt x="2135" y="1851"/>
                  </a:lnTo>
                  <a:cubicBezTo>
                    <a:pt x="2140" y="1842"/>
                    <a:pt x="2141" y="1838"/>
                    <a:pt x="2144" y="1838"/>
                  </a:cubicBezTo>
                  <a:cubicBezTo>
                    <a:pt x="2150" y="1838"/>
                    <a:pt x="2162" y="1855"/>
                    <a:pt x="2224" y="1893"/>
                  </a:cubicBezTo>
                  <a:cubicBezTo>
                    <a:pt x="2286" y="1930"/>
                    <a:pt x="2337" y="1953"/>
                    <a:pt x="2361" y="1953"/>
                  </a:cubicBezTo>
                  <a:cubicBezTo>
                    <a:pt x="2390" y="1953"/>
                    <a:pt x="2375" y="1916"/>
                    <a:pt x="2281" y="1825"/>
                  </a:cubicBezTo>
                  <a:cubicBezTo>
                    <a:pt x="2171" y="1725"/>
                    <a:pt x="2108" y="1689"/>
                    <a:pt x="2156" y="1636"/>
                  </a:cubicBezTo>
                  <a:cubicBezTo>
                    <a:pt x="2177" y="1610"/>
                    <a:pt x="2203" y="1568"/>
                    <a:pt x="2245" y="1563"/>
                  </a:cubicBezTo>
                  <a:cubicBezTo>
                    <a:pt x="2289" y="1563"/>
                    <a:pt x="2337" y="1622"/>
                    <a:pt x="2352" y="1622"/>
                  </a:cubicBezTo>
                  <a:cubicBezTo>
                    <a:pt x="2353" y="1622"/>
                    <a:pt x="2354" y="1621"/>
                    <a:pt x="2355" y="1620"/>
                  </a:cubicBezTo>
                  <a:lnTo>
                    <a:pt x="2486" y="1510"/>
                  </a:lnTo>
                  <a:cubicBezTo>
                    <a:pt x="2557" y="1444"/>
                    <a:pt x="2269" y="1132"/>
                    <a:pt x="2227" y="1132"/>
                  </a:cubicBezTo>
                  <a:cubicBezTo>
                    <a:pt x="2226" y="1132"/>
                    <a:pt x="2225" y="1132"/>
                    <a:pt x="2224" y="1133"/>
                  </a:cubicBezTo>
                  <a:cubicBezTo>
                    <a:pt x="2227" y="1130"/>
                    <a:pt x="2233" y="1128"/>
                    <a:pt x="2239" y="1128"/>
                  </a:cubicBezTo>
                  <a:cubicBezTo>
                    <a:pt x="2323" y="1128"/>
                    <a:pt x="2633" y="1351"/>
                    <a:pt x="2706" y="1395"/>
                  </a:cubicBezTo>
                  <a:cubicBezTo>
                    <a:pt x="2734" y="1410"/>
                    <a:pt x="2757" y="1419"/>
                    <a:pt x="2771" y="1419"/>
                  </a:cubicBezTo>
                  <a:cubicBezTo>
                    <a:pt x="2801" y="1419"/>
                    <a:pt x="2793" y="1384"/>
                    <a:pt x="2701" y="1306"/>
                  </a:cubicBezTo>
                  <a:cubicBezTo>
                    <a:pt x="2624" y="1248"/>
                    <a:pt x="2447" y="1086"/>
                    <a:pt x="2537" y="1086"/>
                  </a:cubicBezTo>
                  <a:cubicBezTo>
                    <a:pt x="2545" y="1086"/>
                    <a:pt x="2556" y="1088"/>
                    <a:pt x="2570" y="1091"/>
                  </a:cubicBezTo>
                  <a:cubicBezTo>
                    <a:pt x="2664" y="1117"/>
                    <a:pt x="2753" y="1170"/>
                    <a:pt x="2832" y="1232"/>
                  </a:cubicBezTo>
                  <a:lnTo>
                    <a:pt x="2908" y="1292"/>
                  </a:lnTo>
                  <a:lnTo>
                    <a:pt x="2908" y="1292"/>
                  </a:lnTo>
                  <a:cubicBezTo>
                    <a:pt x="2858" y="1236"/>
                    <a:pt x="2730" y="1035"/>
                    <a:pt x="2717" y="986"/>
                  </a:cubicBezTo>
                  <a:cubicBezTo>
                    <a:pt x="2715" y="978"/>
                    <a:pt x="2717" y="974"/>
                    <a:pt x="2722" y="974"/>
                  </a:cubicBezTo>
                  <a:cubicBezTo>
                    <a:pt x="2762" y="974"/>
                    <a:pt x="2992" y="1204"/>
                    <a:pt x="3010" y="1227"/>
                  </a:cubicBezTo>
                  <a:cubicBezTo>
                    <a:pt x="3081" y="1300"/>
                    <a:pt x="3115" y="1329"/>
                    <a:pt x="3123" y="1329"/>
                  </a:cubicBezTo>
                  <a:cubicBezTo>
                    <a:pt x="3155" y="1329"/>
                    <a:pt x="2825" y="910"/>
                    <a:pt x="2816" y="902"/>
                  </a:cubicBezTo>
                  <a:cubicBezTo>
                    <a:pt x="2816" y="895"/>
                    <a:pt x="2819" y="892"/>
                    <a:pt x="2825" y="892"/>
                  </a:cubicBezTo>
                  <a:cubicBezTo>
                    <a:pt x="2863" y="892"/>
                    <a:pt x="3022" y="1045"/>
                    <a:pt x="3068" y="1045"/>
                  </a:cubicBezTo>
                  <a:cubicBezTo>
                    <a:pt x="3084" y="1045"/>
                    <a:pt x="3087" y="1025"/>
                    <a:pt x="3064" y="974"/>
                  </a:cubicBezTo>
                  <a:lnTo>
                    <a:pt x="3064" y="974"/>
                  </a:lnTo>
                  <a:cubicBezTo>
                    <a:pt x="3098" y="1050"/>
                    <a:pt x="3156" y="1075"/>
                    <a:pt x="3220" y="1075"/>
                  </a:cubicBezTo>
                  <a:cubicBezTo>
                    <a:pt x="3337" y="1075"/>
                    <a:pt x="3473" y="991"/>
                    <a:pt x="3514" y="981"/>
                  </a:cubicBezTo>
                  <a:cubicBezTo>
                    <a:pt x="3587" y="955"/>
                    <a:pt x="3624" y="850"/>
                    <a:pt x="3697" y="803"/>
                  </a:cubicBezTo>
                  <a:cubicBezTo>
                    <a:pt x="3700" y="801"/>
                    <a:pt x="3704" y="800"/>
                    <a:pt x="3707" y="800"/>
                  </a:cubicBezTo>
                  <a:cubicBezTo>
                    <a:pt x="3749" y="800"/>
                    <a:pt x="3799" y="938"/>
                    <a:pt x="3831" y="938"/>
                  </a:cubicBezTo>
                  <a:cubicBezTo>
                    <a:pt x="3838" y="938"/>
                    <a:pt x="3844" y="932"/>
                    <a:pt x="3849" y="918"/>
                  </a:cubicBezTo>
                  <a:cubicBezTo>
                    <a:pt x="3865" y="865"/>
                    <a:pt x="3896" y="640"/>
                    <a:pt x="3933" y="640"/>
                  </a:cubicBezTo>
                  <a:cubicBezTo>
                    <a:pt x="3924" y="640"/>
                    <a:pt x="3886" y="1101"/>
                    <a:pt x="3923" y="1101"/>
                  </a:cubicBezTo>
                  <a:cubicBezTo>
                    <a:pt x="3931" y="1101"/>
                    <a:pt x="3941" y="1084"/>
                    <a:pt x="3954" y="1044"/>
                  </a:cubicBezTo>
                  <a:cubicBezTo>
                    <a:pt x="3991" y="939"/>
                    <a:pt x="4069" y="976"/>
                    <a:pt x="4064" y="766"/>
                  </a:cubicBezTo>
                  <a:cubicBezTo>
                    <a:pt x="4064" y="711"/>
                    <a:pt x="4075" y="696"/>
                    <a:pt x="4089" y="696"/>
                  </a:cubicBezTo>
                  <a:cubicBezTo>
                    <a:pt x="4106" y="696"/>
                    <a:pt x="4127" y="715"/>
                    <a:pt x="4144" y="715"/>
                  </a:cubicBezTo>
                  <a:cubicBezTo>
                    <a:pt x="4158" y="715"/>
                    <a:pt x="4169" y="700"/>
                    <a:pt x="4169" y="645"/>
                  </a:cubicBezTo>
                  <a:cubicBezTo>
                    <a:pt x="4169" y="850"/>
                    <a:pt x="4185" y="997"/>
                    <a:pt x="4258" y="1054"/>
                  </a:cubicBezTo>
                  <a:cubicBezTo>
                    <a:pt x="4260" y="1056"/>
                    <a:pt x="4262" y="1057"/>
                    <a:pt x="4264" y="1057"/>
                  </a:cubicBezTo>
                  <a:cubicBezTo>
                    <a:pt x="4309" y="1057"/>
                    <a:pt x="4361" y="579"/>
                    <a:pt x="4436" y="498"/>
                  </a:cubicBezTo>
                  <a:cubicBezTo>
                    <a:pt x="4463" y="473"/>
                    <a:pt x="4484" y="461"/>
                    <a:pt x="4501" y="461"/>
                  </a:cubicBezTo>
                  <a:cubicBezTo>
                    <a:pt x="4630" y="461"/>
                    <a:pt x="4537" y="1090"/>
                    <a:pt x="4505" y="1274"/>
                  </a:cubicBezTo>
                  <a:cubicBezTo>
                    <a:pt x="4583" y="1059"/>
                    <a:pt x="4688" y="860"/>
                    <a:pt x="4824" y="677"/>
                  </a:cubicBezTo>
                  <a:lnTo>
                    <a:pt x="4824" y="677"/>
                  </a:lnTo>
                  <a:cubicBezTo>
                    <a:pt x="4814" y="813"/>
                    <a:pt x="4814" y="949"/>
                    <a:pt x="4819" y="1086"/>
                  </a:cubicBezTo>
                  <a:cubicBezTo>
                    <a:pt x="4844" y="997"/>
                    <a:pt x="4875" y="979"/>
                    <a:pt x="4906" y="979"/>
                  </a:cubicBezTo>
                  <a:cubicBezTo>
                    <a:pt x="4928" y="979"/>
                    <a:pt x="4951" y="988"/>
                    <a:pt x="4972" y="988"/>
                  </a:cubicBezTo>
                  <a:cubicBezTo>
                    <a:pt x="4977" y="988"/>
                    <a:pt x="4982" y="988"/>
                    <a:pt x="4987" y="986"/>
                  </a:cubicBezTo>
                  <a:cubicBezTo>
                    <a:pt x="5008" y="976"/>
                    <a:pt x="5191" y="792"/>
                    <a:pt x="5202" y="745"/>
                  </a:cubicBezTo>
                  <a:lnTo>
                    <a:pt x="5202" y="745"/>
                  </a:lnTo>
                  <a:cubicBezTo>
                    <a:pt x="5184" y="904"/>
                    <a:pt x="5031" y="1146"/>
                    <a:pt x="5118" y="1146"/>
                  </a:cubicBezTo>
                  <a:cubicBezTo>
                    <a:pt x="5131" y="1146"/>
                    <a:pt x="5150" y="1140"/>
                    <a:pt x="5176" y="1128"/>
                  </a:cubicBezTo>
                  <a:cubicBezTo>
                    <a:pt x="5205" y="1114"/>
                    <a:pt x="5228" y="1108"/>
                    <a:pt x="5246" y="1108"/>
                  </a:cubicBezTo>
                  <a:cubicBezTo>
                    <a:pt x="5311" y="1108"/>
                    <a:pt x="5291" y="1202"/>
                    <a:pt x="5212" y="1385"/>
                  </a:cubicBezTo>
                  <a:cubicBezTo>
                    <a:pt x="5217" y="1387"/>
                    <a:pt x="5222" y="1388"/>
                    <a:pt x="5226" y="1388"/>
                  </a:cubicBezTo>
                  <a:cubicBezTo>
                    <a:pt x="5271" y="1388"/>
                    <a:pt x="5301" y="1279"/>
                    <a:pt x="5349" y="1222"/>
                  </a:cubicBezTo>
                  <a:cubicBezTo>
                    <a:pt x="5371" y="1194"/>
                    <a:pt x="5390" y="1185"/>
                    <a:pt x="5408" y="1185"/>
                  </a:cubicBezTo>
                  <a:cubicBezTo>
                    <a:pt x="5439" y="1185"/>
                    <a:pt x="5466" y="1212"/>
                    <a:pt x="5498" y="1212"/>
                  </a:cubicBezTo>
                  <a:cubicBezTo>
                    <a:pt x="5509" y="1212"/>
                    <a:pt x="5520" y="1209"/>
                    <a:pt x="5532" y="1201"/>
                  </a:cubicBezTo>
                  <a:cubicBezTo>
                    <a:pt x="5600" y="1154"/>
                    <a:pt x="5627" y="1012"/>
                    <a:pt x="5684" y="944"/>
                  </a:cubicBezTo>
                  <a:cubicBezTo>
                    <a:pt x="5701" y="924"/>
                    <a:pt x="5715" y="919"/>
                    <a:pt x="5726" y="919"/>
                  </a:cubicBezTo>
                  <a:cubicBezTo>
                    <a:pt x="5742" y="919"/>
                    <a:pt x="5755" y="930"/>
                    <a:pt x="5768" y="930"/>
                  </a:cubicBezTo>
                  <a:cubicBezTo>
                    <a:pt x="5781" y="930"/>
                    <a:pt x="5793" y="920"/>
                    <a:pt x="5810" y="881"/>
                  </a:cubicBezTo>
                  <a:lnTo>
                    <a:pt x="5810" y="881"/>
                  </a:lnTo>
                  <a:cubicBezTo>
                    <a:pt x="5737" y="1059"/>
                    <a:pt x="5726" y="1044"/>
                    <a:pt x="5789" y="1075"/>
                  </a:cubicBezTo>
                  <a:lnTo>
                    <a:pt x="5920" y="1133"/>
                  </a:lnTo>
                  <a:cubicBezTo>
                    <a:pt x="5886" y="1216"/>
                    <a:pt x="5828" y="1355"/>
                    <a:pt x="5783" y="1355"/>
                  </a:cubicBezTo>
                  <a:cubicBezTo>
                    <a:pt x="5779" y="1355"/>
                    <a:pt x="5776" y="1354"/>
                    <a:pt x="5773" y="1353"/>
                  </a:cubicBezTo>
                  <a:cubicBezTo>
                    <a:pt x="5731" y="1395"/>
                    <a:pt x="5726" y="1332"/>
                    <a:pt x="5674" y="1453"/>
                  </a:cubicBezTo>
                  <a:cubicBezTo>
                    <a:pt x="5685" y="1457"/>
                    <a:pt x="5696" y="1459"/>
                    <a:pt x="5707" y="1459"/>
                  </a:cubicBezTo>
                  <a:cubicBezTo>
                    <a:pt x="5826" y="1459"/>
                    <a:pt x="5939" y="1246"/>
                    <a:pt x="6077" y="1170"/>
                  </a:cubicBezTo>
                  <a:cubicBezTo>
                    <a:pt x="6094" y="1161"/>
                    <a:pt x="6106" y="1157"/>
                    <a:pt x="6114" y="1157"/>
                  </a:cubicBezTo>
                  <a:cubicBezTo>
                    <a:pt x="6179" y="1157"/>
                    <a:pt x="5983" y="1411"/>
                    <a:pt x="5983" y="1411"/>
                  </a:cubicBezTo>
                  <a:cubicBezTo>
                    <a:pt x="5983" y="1412"/>
                    <a:pt x="5983" y="1412"/>
                    <a:pt x="5984" y="1412"/>
                  </a:cubicBezTo>
                  <a:cubicBezTo>
                    <a:pt x="5996" y="1412"/>
                    <a:pt x="6098" y="1358"/>
                    <a:pt x="6098" y="1358"/>
                  </a:cubicBezTo>
                  <a:cubicBezTo>
                    <a:pt x="6136" y="1318"/>
                    <a:pt x="6159" y="1297"/>
                    <a:pt x="6172" y="1297"/>
                  </a:cubicBezTo>
                  <a:cubicBezTo>
                    <a:pt x="6189" y="1297"/>
                    <a:pt x="6190" y="1329"/>
                    <a:pt x="6188" y="1395"/>
                  </a:cubicBezTo>
                  <a:cubicBezTo>
                    <a:pt x="6185" y="1485"/>
                    <a:pt x="6216" y="1555"/>
                    <a:pt x="6257" y="1555"/>
                  </a:cubicBezTo>
                  <a:cubicBezTo>
                    <a:pt x="6295" y="1555"/>
                    <a:pt x="6341" y="1496"/>
                    <a:pt x="6376" y="1337"/>
                  </a:cubicBezTo>
                  <a:cubicBezTo>
                    <a:pt x="6382" y="1348"/>
                    <a:pt x="6388" y="1352"/>
                    <a:pt x="6395" y="1352"/>
                  </a:cubicBezTo>
                  <a:cubicBezTo>
                    <a:pt x="6415" y="1352"/>
                    <a:pt x="6438" y="1319"/>
                    <a:pt x="6450" y="1311"/>
                  </a:cubicBezTo>
                  <a:cubicBezTo>
                    <a:pt x="6450" y="1311"/>
                    <a:pt x="6450" y="1311"/>
                    <a:pt x="6450" y="1311"/>
                  </a:cubicBezTo>
                  <a:cubicBezTo>
                    <a:pt x="6468" y="1311"/>
                    <a:pt x="6329" y="1574"/>
                    <a:pt x="6313" y="1615"/>
                  </a:cubicBezTo>
                  <a:cubicBezTo>
                    <a:pt x="6294" y="1671"/>
                    <a:pt x="6300" y="1687"/>
                    <a:pt x="6314" y="1687"/>
                  </a:cubicBezTo>
                  <a:cubicBezTo>
                    <a:pt x="6327" y="1687"/>
                    <a:pt x="6346" y="1675"/>
                    <a:pt x="6361" y="1668"/>
                  </a:cubicBezTo>
                  <a:cubicBezTo>
                    <a:pt x="6522" y="1585"/>
                    <a:pt x="6656" y="1237"/>
                    <a:pt x="6775" y="1237"/>
                  </a:cubicBezTo>
                  <a:cubicBezTo>
                    <a:pt x="6784" y="1237"/>
                    <a:pt x="6792" y="1239"/>
                    <a:pt x="6801" y="1243"/>
                  </a:cubicBezTo>
                  <a:cubicBezTo>
                    <a:pt x="6738" y="1369"/>
                    <a:pt x="6686" y="1505"/>
                    <a:pt x="6649" y="1641"/>
                  </a:cubicBezTo>
                  <a:cubicBezTo>
                    <a:pt x="6632" y="1732"/>
                    <a:pt x="6644" y="1769"/>
                    <a:pt x="6669" y="1769"/>
                  </a:cubicBezTo>
                  <a:cubicBezTo>
                    <a:pt x="6703" y="1769"/>
                    <a:pt x="6761" y="1703"/>
                    <a:pt x="6806" y="1607"/>
                  </a:cubicBezTo>
                  <a:lnTo>
                    <a:pt x="6806" y="1607"/>
                  </a:lnTo>
                  <a:cubicBezTo>
                    <a:pt x="6744" y="1750"/>
                    <a:pt x="6705" y="1921"/>
                    <a:pt x="6770" y="1951"/>
                  </a:cubicBezTo>
                  <a:cubicBezTo>
                    <a:pt x="6795" y="1883"/>
                    <a:pt x="6911" y="1545"/>
                    <a:pt x="6951" y="1545"/>
                  </a:cubicBezTo>
                  <a:cubicBezTo>
                    <a:pt x="6961" y="1545"/>
                    <a:pt x="6966" y="1566"/>
                    <a:pt x="6964" y="1615"/>
                  </a:cubicBezTo>
                  <a:cubicBezTo>
                    <a:pt x="6958" y="1746"/>
                    <a:pt x="6869" y="1956"/>
                    <a:pt x="6943" y="1993"/>
                  </a:cubicBezTo>
                  <a:cubicBezTo>
                    <a:pt x="6947" y="1994"/>
                    <a:pt x="6951" y="1995"/>
                    <a:pt x="6955" y="1995"/>
                  </a:cubicBezTo>
                  <a:cubicBezTo>
                    <a:pt x="6992" y="1995"/>
                    <a:pt x="7037" y="1937"/>
                    <a:pt x="7071" y="1937"/>
                  </a:cubicBezTo>
                  <a:cubicBezTo>
                    <a:pt x="7080" y="1937"/>
                    <a:pt x="7088" y="1941"/>
                    <a:pt x="7095" y="1951"/>
                  </a:cubicBezTo>
                  <a:cubicBezTo>
                    <a:pt x="7020" y="2125"/>
                    <a:pt x="7225" y="2177"/>
                    <a:pt x="7290" y="2177"/>
                  </a:cubicBezTo>
                  <a:cubicBezTo>
                    <a:pt x="7294" y="2177"/>
                    <a:pt x="7297" y="2176"/>
                    <a:pt x="7299" y="2176"/>
                  </a:cubicBezTo>
                  <a:cubicBezTo>
                    <a:pt x="7383" y="2166"/>
                    <a:pt x="7378" y="1914"/>
                    <a:pt x="7425" y="1867"/>
                  </a:cubicBezTo>
                  <a:cubicBezTo>
                    <a:pt x="7438" y="1853"/>
                    <a:pt x="7448" y="1847"/>
                    <a:pt x="7455" y="1847"/>
                  </a:cubicBezTo>
                  <a:cubicBezTo>
                    <a:pt x="7511" y="1847"/>
                    <a:pt x="7402" y="2230"/>
                    <a:pt x="7383" y="2286"/>
                  </a:cubicBezTo>
                  <a:cubicBezTo>
                    <a:pt x="7352" y="2407"/>
                    <a:pt x="7462" y="2417"/>
                    <a:pt x="7498" y="2433"/>
                  </a:cubicBezTo>
                  <a:cubicBezTo>
                    <a:pt x="7541" y="2444"/>
                    <a:pt x="7584" y="2450"/>
                    <a:pt x="7628" y="2450"/>
                  </a:cubicBezTo>
                  <a:cubicBezTo>
                    <a:pt x="7684" y="2450"/>
                    <a:pt x="7741" y="2440"/>
                    <a:pt x="7797" y="2423"/>
                  </a:cubicBezTo>
                  <a:cubicBezTo>
                    <a:pt x="7825" y="2413"/>
                    <a:pt x="8019" y="2296"/>
                    <a:pt x="8058" y="2296"/>
                  </a:cubicBezTo>
                  <a:cubicBezTo>
                    <a:pt x="8063" y="2296"/>
                    <a:pt x="8065" y="2298"/>
                    <a:pt x="8065" y="2302"/>
                  </a:cubicBezTo>
                  <a:cubicBezTo>
                    <a:pt x="8065" y="2368"/>
                    <a:pt x="7748" y="2712"/>
                    <a:pt x="7802" y="2712"/>
                  </a:cubicBezTo>
                  <a:cubicBezTo>
                    <a:pt x="7804" y="2712"/>
                    <a:pt x="7805" y="2712"/>
                    <a:pt x="7808" y="2711"/>
                  </a:cubicBezTo>
                  <a:cubicBezTo>
                    <a:pt x="7876" y="2701"/>
                    <a:pt x="8201" y="2543"/>
                    <a:pt x="8253" y="2417"/>
                  </a:cubicBezTo>
                  <a:lnTo>
                    <a:pt x="8253" y="2417"/>
                  </a:lnTo>
                  <a:cubicBezTo>
                    <a:pt x="8185" y="2585"/>
                    <a:pt x="8201" y="2669"/>
                    <a:pt x="8253" y="2711"/>
                  </a:cubicBezTo>
                  <a:cubicBezTo>
                    <a:pt x="8286" y="2734"/>
                    <a:pt x="8322" y="2744"/>
                    <a:pt x="8357" y="2744"/>
                  </a:cubicBezTo>
                  <a:cubicBezTo>
                    <a:pt x="8379" y="2744"/>
                    <a:pt x="8401" y="2740"/>
                    <a:pt x="8421" y="2732"/>
                  </a:cubicBezTo>
                  <a:cubicBezTo>
                    <a:pt x="8474" y="2711"/>
                    <a:pt x="8526" y="2617"/>
                    <a:pt x="8584" y="2590"/>
                  </a:cubicBezTo>
                  <a:cubicBezTo>
                    <a:pt x="8600" y="2583"/>
                    <a:pt x="8615" y="2580"/>
                    <a:pt x="8627" y="2580"/>
                  </a:cubicBezTo>
                  <a:cubicBezTo>
                    <a:pt x="8740" y="2580"/>
                    <a:pt x="8715" y="2829"/>
                    <a:pt x="8762" y="2947"/>
                  </a:cubicBezTo>
                  <a:cubicBezTo>
                    <a:pt x="8766" y="2958"/>
                    <a:pt x="8771" y="2963"/>
                    <a:pt x="8776" y="2963"/>
                  </a:cubicBezTo>
                  <a:cubicBezTo>
                    <a:pt x="8789" y="2963"/>
                    <a:pt x="8806" y="2926"/>
                    <a:pt x="8825" y="2884"/>
                  </a:cubicBezTo>
                  <a:cubicBezTo>
                    <a:pt x="8862" y="2895"/>
                    <a:pt x="8893" y="2910"/>
                    <a:pt x="8924" y="2931"/>
                  </a:cubicBezTo>
                  <a:cubicBezTo>
                    <a:pt x="8932" y="2934"/>
                    <a:pt x="8941" y="2936"/>
                    <a:pt x="8950" y="2936"/>
                  </a:cubicBezTo>
                  <a:cubicBezTo>
                    <a:pt x="9001" y="2936"/>
                    <a:pt x="9069" y="2888"/>
                    <a:pt x="9127" y="2888"/>
                  </a:cubicBezTo>
                  <a:cubicBezTo>
                    <a:pt x="9138" y="2888"/>
                    <a:pt x="9150" y="2890"/>
                    <a:pt x="9160" y="2895"/>
                  </a:cubicBezTo>
                  <a:cubicBezTo>
                    <a:pt x="9229" y="2921"/>
                    <a:pt x="9239" y="2973"/>
                    <a:pt x="9281" y="3036"/>
                  </a:cubicBezTo>
                  <a:cubicBezTo>
                    <a:pt x="9294" y="3056"/>
                    <a:pt x="9316" y="3083"/>
                    <a:pt x="9344" y="3083"/>
                  </a:cubicBezTo>
                  <a:cubicBezTo>
                    <a:pt x="9360" y="3083"/>
                    <a:pt x="9377" y="3074"/>
                    <a:pt x="9396" y="3052"/>
                  </a:cubicBezTo>
                  <a:cubicBezTo>
                    <a:pt x="9418" y="3025"/>
                    <a:pt x="9443" y="3015"/>
                    <a:pt x="9469" y="3015"/>
                  </a:cubicBezTo>
                  <a:cubicBezTo>
                    <a:pt x="9550" y="3015"/>
                    <a:pt x="9644" y="3115"/>
                    <a:pt x="9695" y="3130"/>
                  </a:cubicBezTo>
                  <a:cubicBezTo>
                    <a:pt x="9696" y="3131"/>
                    <a:pt x="9698" y="3131"/>
                    <a:pt x="9699" y="3131"/>
                  </a:cubicBezTo>
                  <a:cubicBezTo>
                    <a:pt x="9739" y="3131"/>
                    <a:pt x="9950" y="3034"/>
                    <a:pt x="9984" y="3034"/>
                  </a:cubicBezTo>
                  <a:cubicBezTo>
                    <a:pt x="9987" y="3034"/>
                    <a:pt x="9989" y="3034"/>
                    <a:pt x="9989" y="3036"/>
                  </a:cubicBezTo>
                  <a:cubicBezTo>
                    <a:pt x="9957" y="3099"/>
                    <a:pt x="9921" y="3162"/>
                    <a:pt x="9879" y="3220"/>
                  </a:cubicBezTo>
                  <a:lnTo>
                    <a:pt x="10020" y="3141"/>
                  </a:lnTo>
                  <a:cubicBezTo>
                    <a:pt x="10036" y="3120"/>
                    <a:pt x="10185" y="2926"/>
                    <a:pt x="10208" y="2926"/>
                  </a:cubicBezTo>
                  <a:cubicBezTo>
                    <a:pt x="10208" y="2926"/>
                    <a:pt x="10209" y="2926"/>
                    <a:pt x="10209" y="2926"/>
                  </a:cubicBezTo>
                  <a:cubicBezTo>
                    <a:pt x="10178" y="2999"/>
                    <a:pt x="10157" y="3073"/>
                    <a:pt x="10141" y="3151"/>
                  </a:cubicBezTo>
                  <a:cubicBezTo>
                    <a:pt x="10146" y="3220"/>
                    <a:pt x="10209" y="3225"/>
                    <a:pt x="10246" y="3241"/>
                  </a:cubicBezTo>
                  <a:cubicBezTo>
                    <a:pt x="10282" y="3221"/>
                    <a:pt x="10329" y="3195"/>
                    <a:pt x="10360" y="3195"/>
                  </a:cubicBezTo>
                  <a:cubicBezTo>
                    <a:pt x="10397" y="3195"/>
                    <a:pt x="10412" y="3230"/>
                    <a:pt x="10363" y="3351"/>
                  </a:cubicBezTo>
                  <a:lnTo>
                    <a:pt x="10363" y="3351"/>
                  </a:lnTo>
                  <a:cubicBezTo>
                    <a:pt x="10392" y="3284"/>
                    <a:pt x="10487" y="3198"/>
                    <a:pt x="10497" y="3157"/>
                  </a:cubicBezTo>
                  <a:lnTo>
                    <a:pt x="10497" y="3157"/>
                  </a:lnTo>
                  <a:cubicBezTo>
                    <a:pt x="10461" y="3335"/>
                    <a:pt x="10487" y="3351"/>
                    <a:pt x="10566" y="3387"/>
                  </a:cubicBezTo>
                  <a:cubicBezTo>
                    <a:pt x="10588" y="3398"/>
                    <a:pt x="10618" y="3425"/>
                    <a:pt x="10654" y="3425"/>
                  </a:cubicBezTo>
                  <a:cubicBezTo>
                    <a:pt x="10669" y="3425"/>
                    <a:pt x="10685" y="3421"/>
                    <a:pt x="10702" y="3408"/>
                  </a:cubicBezTo>
                  <a:cubicBezTo>
                    <a:pt x="10731" y="3384"/>
                    <a:pt x="10738" y="3334"/>
                    <a:pt x="10759" y="3334"/>
                  </a:cubicBezTo>
                  <a:cubicBezTo>
                    <a:pt x="10761" y="3334"/>
                    <a:pt x="10763" y="3334"/>
                    <a:pt x="10765" y="3335"/>
                  </a:cubicBezTo>
                  <a:cubicBezTo>
                    <a:pt x="10843" y="3372"/>
                    <a:pt x="10822" y="3497"/>
                    <a:pt x="10901" y="3539"/>
                  </a:cubicBezTo>
                  <a:cubicBezTo>
                    <a:pt x="10938" y="3560"/>
                    <a:pt x="11132" y="3587"/>
                    <a:pt x="11064" y="3760"/>
                  </a:cubicBezTo>
                  <a:cubicBezTo>
                    <a:pt x="11069" y="3762"/>
                    <a:pt x="11074" y="3763"/>
                    <a:pt x="11079" y="3763"/>
                  </a:cubicBezTo>
                  <a:cubicBezTo>
                    <a:pt x="11150" y="3763"/>
                    <a:pt x="11169" y="3526"/>
                    <a:pt x="11252" y="3487"/>
                  </a:cubicBezTo>
                  <a:cubicBezTo>
                    <a:pt x="11255" y="3486"/>
                    <a:pt x="11257" y="3485"/>
                    <a:pt x="11259" y="3485"/>
                  </a:cubicBezTo>
                  <a:cubicBezTo>
                    <a:pt x="11295" y="3485"/>
                    <a:pt x="11257" y="3652"/>
                    <a:pt x="11247" y="3697"/>
                  </a:cubicBezTo>
                  <a:cubicBezTo>
                    <a:pt x="11258" y="3739"/>
                    <a:pt x="11268" y="3775"/>
                    <a:pt x="11284" y="3812"/>
                  </a:cubicBezTo>
                  <a:cubicBezTo>
                    <a:pt x="11289" y="3820"/>
                    <a:pt x="11300" y="3823"/>
                    <a:pt x="11315" y="3823"/>
                  </a:cubicBezTo>
                  <a:cubicBezTo>
                    <a:pt x="11376" y="3823"/>
                    <a:pt x="11503" y="3767"/>
                    <a:pt x="11575" y="3767"/>
                  </a:cubicBezTo>
                  <a:cubicBezTo>
                    <a:pt x="11619" y="3767"/>
                    <a:pt x="11642" y="3788"/>
                    <a:pt x="11618" y="3855"/>
                  </a:cubicBezTo>
                  <a:lnTo>
                    <a:pt x="11618" y="3855"/>
                  </a:lnTo>
                  <a:cubicBezTo>
                    <a:pt x="11648" y="3779"/>
                    <a:pt x="11790" y="3476"/>
                    <a:pt x="11826" y="3476"/>
                  </a:cubicBezTo>
                  <a:cubicBezTo>
                    <a:pt x="11827" y="3476"/>
                    <a:pt x="11828" y="3476"/>
                    <a:pt x="11829" y="3476"/>
                  </a:cubicBezTo>
                  <a:cubicBezTo>
                    <a:pt x="11845" y="3487"/>
                    <a:pt x="11808" y="3634"/>
                    <a:pt x="11803" y="3665"/>
                  </a:cubicBezTo>
                  <a:cubicBezTo>
                    <a:pt x="11808" y="3691"/>
                    <a:pt x="11813" y="3723"/>
                    <a:pt x="11829" y="3749"/>
                  </a:cubicBezTo>
                  <a:cubicBezTo>
                    <a:pt x="11849" y="3805"/>
                    <a:pt x="11863" y="3830"/>
                    <a:pt x="11898" y="3830"/>
                  </a:cubicBezTo>
                  <a:cubicBezTo>
                    <a:pt x="11909" y="3830"/>
                    <a:pt x="11923" y="3828"/>
                    <a:pt x="11939" y="3823"/>
                  </a:cubicBezTo>
                  <a:cubicBezTo>
                    <a:pt x="11944" y="3821"/>
                    <a:pt x="11950" y="3820"/>
                    <a:pt x="11955" y="3820"/>
                  </a:cubicBezTo>
                  <a:cubicBezTo>
                    <a:pt x="11971" y="3820"/>
                    <a:pt x="11985" y="3830"/>
                    <a:pt x="11981" y="3870"/>
                  </a:cubicBezTo>
                  <a:cubicBezTo>
                    <a:pt x="11960" y="3980"/>
                    <a:pt x="11824" y="4148"/>
                    <a:pt x="11824" y="4195"/>
                  </a:cubicBezTo>
                  <a:cubicBezTo>
                    <a:pt x="11823" y="4201"/>
                    <a:pt x="11826" y="4204"/>
                    <a:pt x="11831" y="4204"/>
                  </a:cubicBezTo>
                  <a:cubicBezTo>
                    <a:pt x="11863" y="4204"/>
                    <a:pt x="11996" y="4095"/>
                    <a:pt x="12030" y="4095"/>
                  </a:cubicBezTo>
                  <a:cubicBezTo>
                    <a:pt x="12031" y="4095"/>
                    <a:pt x="12033" y="4095"/>
                    <a:pt x="12034" y="4095"/>
                  </a:cubicBezTo>
                  <a:cubicBezTo>
                    <a:pt x="12123" y="4111"/>
                    <a:pt x="12165" y="4279"/>
                    <a:pt x="12228" y="4368"/>
                  </a:cubicBezTo>
                  <a:cubicBezTo>
                    <a:pt x="12232" y="4373"/>
                    <a:pt x="12236" y="4375"/>
                    <a:pt x="12241" y="4375"/>
                  </a:cubicBezTo>
                  <a:cubicBezTo>
                    <a:pt x="12301" y="4375"/>
                    <a:pt x="12413" y="4020"/>
                    <a:pt x="12467" y="4020"/>
                  </a:cubicBezTo>
                  <a:cubicBezTo>
                    <a:pt x="12481" y="4020"/>
                    <a:pt x="12491" y="4044"/>
                    <a:pt x="12495" y="4106"/>
                  </a:cubicBezTo>
                  <a:cubicBezTo>
                    <a:pt x="12505" y="4256"/>
                    <a:pt x="12472" y="4406"/>
                    <a:pt x="12578" y="4406"/>
                  </a:cubicBezTo>
                  <a:cubicBezTo>
                    <a:pt x="12583" y="4406"/>
                    <a:pt x="12589" y="4405"/>
                    <a:pt x="12595" y="4405"/>
                  </a:cubicBezTo>
                  <a:cubicBezTo>
                    <a:pt x="12624" y="4401"/>
                    <a:pt x="12749" y="4229"/>
                    <a:pt x="12787" y="4229"/>
                  </a:cubicBezTo>
                  <a:cubicBezTo>
                    <a:pt x="12802" y="4229"/>
                    <a:pt x="12802" y="4260"/>
                    <a:pt x="12773" y="4347"/>
                  </a:cubicBezTo>
                  <a:cubicBezTo>
                    <a:pt x="12725" y="4483"/>
                    <a:pt x="12730" y="4529"/>
                    <a:pt x="12760" y="4529"/>
                  </a:cubicBezTo>
                  <a:cubicBezTo>
                    <a:pt x="12805" y="4529"/>
                    <a:pt x="12905" y="4427"/>
                    <a:pt x="12962" y="4373"/>
                  </a:cubicBezTo>
                  <a:cubicBezTo>
                    <a:pt x="12995" y="4340"/>
                    <a:pt x="13019" y="4327"/>
                    <a:pt x="13035" y="4327"/>
                  </a:cubicBezTo>
                  <a:cubicBezTo>
                    <a:pt x="13100" y="4327"/>
                    <a:pt x="13054" y="4540"/>
                    <a:pt x="13108" y="4599"/>
                  </a:cubicBezTo>
                  <a:cubicBezTo>
                    <a:pt x="13114" y="4605"/>
                    <a:pt x="13120" y="4607"/>
                    <a:pt x="13126" y="4607"/>
                  </a:cubicBezTo>
                  <a:cubicBezTo>
                    <a:pt x="13191" y="4607"/>
                    <a:pt x="13271" y="4266"/>
                    <a:pt x="13329" y="4179"/>
                  </a:cubicBezTo>
                  <a:cubicBezTo>
                    <a:pt x="13334" y="4171"/>
                    <a:pt x="13338" y="4167"/>
                    <a:pt x="13342" y="4167"/>
                  </a:cubicBezTo>
                  <a:cubicBezTo>
                    <a:pt x="13372" y="4167"/>
                    <a:pt x="13320" y="4481"/>
                    <a:pt x="13360" y="4481"/>
                  </a:cubicBezTo>
                  <a:cubicBezTo>
                    <a:pt x="13365" y="4481"/>
                    <a:pt x="13372" y="4475"/>
                    <a:pt x="13381" y="4462"/>
                  </a:cubicBezTo>
                  <a:cubicBezTo>
                    <a:pt x="13407" y="4425"/>
                    <a:pt x="13402" y="4336"/>
                    <a:pt x="13449" y="4284"/>
                  </a:cubicBezTo>
                  <a:cubicBezTo>
                    <a:pt x="13455" y="4278"/>
                    <a:pt x="13463" y="4276"/>
                    <a:pt x="13473" y="4276"/>
                  </a:cubicBezTo>
                  <a:cubicBezTo>
                    <a:pt x="13497" y="4276"/>
                    <a:pt x="13528" y="4294"/>
                    <a:pt x="13528" y="4321"/>
                  </a:cubicBezTo>
                  <a:cubicBezTo>
                    <a:pt x="13523" y="4478"/>
                    <a:pt x="13376" y="4609"/>
                    <a:pt x="13454" y="4719"/>
                  </a:cubicBezTo>
                  <a:cubicBezTo>
                    <a:pt x="13524" y="4824"/>
                    <a:pt x="13646" y="4874"/>
                    <a:pt x="13772" y="4874"/>
                  </a:cubicBezTo>
                  <a:cubicBezTo>
                    <a:pt x="13816" y="4874"/>
                    <a:pt x="13862" y="4868"/>
                    <a:pt x="13905" y="4855"/>
                  </a:cubicBezTo>
                  <a:cubicBezTo>
                    <a:pt x="13956" y="4846"/>
                    <a:pt x="13978" y="4817"/>
                    <a:pt x="14018" y="4817"/>
                  </a:cubicBezTo>
                  <a:cubicBezTo>
                    <a:pt x="14024" y="4817"/>
                    <a:pt x="14030" y="4817"/>
                    <a:pt x="14036" y="4819"/>
                  </a:cubicBezTo>
                  <a:cubicBezTo>
                    <a:pt x="14060" y="4794"/>
                    <a:pt x="14074" y="4784"/>
                    <a:pt x="14082" y="4784"/>
                  </a:cubicBezTo>
                  <a:cubicBezTo>
                    <a:pt x="14127" y="4784"/>
                    <a:pt x="13947" y="5139"/>
                    <a:pt x="13947" y="5139"/>
                  </a:cubicBezTo>
                  <a:cubicBezTo>
                    <a:pt x="13950" y="5140"/>
                    <a:pt x="13953" y="5141"/>
                    <a:pt x="13956" y="5141"/>
                  </a:cubicBezTo>
                  <a:cubicBezTo>
                    <a:pt x="14015" y="5141"/>
                    <a:pt x="14107" y="4907"/>
                    <a:pt x="14147" y="4907"/>
                  </a:cubicBezTo>
                  <a:cubicBezTo>
                    <a:pt x="14162" y="4907"/>
                    <a:pt x="14170" y="4938"/>
                    <a:pt x="14167" y="5023"/>
                  </a:cubicBezTo>
                  <a:cubicBezTo>
                    <a:pt x="14175" y="5033"/>
                    <a:pt x="14186" y="5036"/>
                    <a:pt x="14198" y="5036"/>
                  </a:cubicBezTo>
                  <a:cubicBezTo>
                    <a:pt x="14213" y="5036"/>
                    <a:pt x="14229" y="5031"/>
                    <a:pt x="14241" y="5028"/>
                  </a:cubicBezTo>
                  <a:cubicBezTo>
                    <a:pt x="14273" y="5028"/>
                    <a:pt x="14436" y="4980"/>
                    <a:pt x="14554" y="4980"/>
                  </a:cubicBezTo>
                  <a:cubicBezTo>
                    <a:pt x="14646" y="4980"/>
                    <a:pt x="14712" y="5009"/>
                    <a:pt x="14671" y="5112"/>
                  </a:cubicBezTo>
                  <a:lnTo>
                    <a:pt x="14959" y="4808"/>
                  </a:lnTo>
                  <a:lnTo>
                    <a:pt x="14959" y="4808"/>
                  </a:lnTo>
                  <a:cubicBezTo>
                    <a:pt x="14881" y="5002"/>
                    <a:pt x="14928" y="5076"/>
                    <a:pt x="14980" y="5112"/>
                  </a:cubicBezTo>
                  <a:cubicBezTo>
                    <a:pt x="15027" y="5149"/>
                    <a:pt x="14959" y="5291"/>
                    <a:pt x="14928" y="5416"/>
                  </a:cubicBezTo>
                  <a:cubicBezTo>
                    <a:pt x="14925" y="5426"/>
                    <a:pt x="14925" y="5430"/>
                    <a:pt x="14928" y="5430"/>
                  </a:cubicBezTo>
                  <a:cubicBezTo>
                    <a:pt x="14954" y="5430"/>
                    <a:pt x="15186" y="5125"/>
                    <a:pt x="15258" y="5125"/>
                  </a:cubicBezTo>
                  <a:cubicBezTo>
                    <a:pt x="15262" y="5125"/>
                    <a:pt x="15266" y="5126"/>
                    <a:pt x="15269" y="5128"/>
                  </a:cubicBezTo>
                  <a:cubicBezTo>
                    <a:pt x="15232" y="5191"/>
                    <a:pt x="15012" y="5500"/>
                    <a:pt x="15022" y="5532"/>
                  </a:cubicBezTo>
                  <a:cubicBezTo>
                    <a:pt x="15025" y="5549"/>
                    <a:pt x="15037" y="5557"/>
                    <a:pt x="15054" y="5557"/>
                  </a:cubicBezTo>
                  <a:cubicBezTo>
                    <a:pt x="15106" y="5557"/>
                    <a:pt x="15206" y="5490"/>
                    <a:pt x="15269" y="5401"/>
                  </a:cubicBezTo>
                  <a:cubicBezTo>
                    <a:pt x="15324" y="5326"/>
                    <a:pt x="15347" y="5223"/>
                    <a:pt x="15392" y="5223"/>
                  </a:cubicBezTo>
                  <a:cubicBezTo>
                    <a:pt x="15398" y="5223"/>
                    <a:pt x="15404" y="5224"/>
                    <a:pt x="15410" y="5228"/>
                  </a:cubicBezTo>
                  <a:cubicBezTo>
                    <a:pt x="15447" y="5243"/>
                    <a:pt x="15442" y="5270"/>
                    <a:pt x="15410" y="5354"/>
                  </a:cubicBezTo>
                  <a:cubicBezTo>
                    <a:pt x="15352" y="5485"/>
                    <a:pt x="15190" y="5631"/>
                    <a:pt x="15132" y="5752"/>
                  </a:cubicBezTo>
                  <a:cubicBezTo>
                    <a:pt x="15185" y="5710"/>
                    <a:pt x="15237" y="5668"/>
                    <a:pt x="15279" y="5621"/>
                  </a:cubicBezTo>
                  <a:cubicBezTo>
                    <a:pt x="15327" y="5587"/>
                    <a:pt x="15365" y="5573"/>
                    <a:pt x="15395" y="5573"/>
                  </a:cubicBezTo>
                  <a:cubicBezTo>
                    <a:pt x="15412" y="5573"/>
                    <a:pt x="15425" y="5577"/>
                    <a:pt x="15436" y="5584"/>
                  </a:cubicBezTo>
                  <a:cubicBezTo>
                    <a:pt x="15469" y="5603"/>
                    <a:pt x="15427" y="5655"/>
                    <a:pt x="15451" y="5655"/>
                  </a:cubicBezTo>
                  <a:cubicBezTo>
                    <a:pt x="15453" y="5655"/>
                    <a:pt x="15457" y="5654"/>
                    <a:pt x="15463" y="5652"/>
                  </a:cubicBezTo>
                  <a:cubicBezTo>
                    <a:pt x="15541" y="5616"/>
                    <a:pt x="15609" y="5574"/>
                    <a:pt x="15677" y="5527"/>
                  </a:cubicBezTo>
                  <a:cubicBezTo>
                    <a:pt x="15687" y="5521"/>
                    <a:pt x="15694" y="5519"/>
                    <a:pt x="15698" y="5519"/>
                  </a:cubicBezTo>
                  <a:cubicBezTo>
                    <a:pt x="15736" y="5519"/>
                    <a:pt x="15570" y="5719"/>
                    <a:pt x="15632" y="5719"/>
                  </a:cubicBezTo>
                  <a:cubicBezTo>
                    <a:pt x="15637" y="5719"/>
                    <a:pt x="15643" y="5718"/>
                    <a:pt x="15651" y="5715"/>
                  </a:cubicBezTo>
                  <a:cubicBezTo>
                    <a:pt x="15707" y="5695"/>
                    <a:pt x="15782" y="5626"/>
                    <a:pt x="15820" y="5626"/>
                  </a:cubicBezTo>
                  <a:cubicBezTo>
                    <a:pt x="15822" y="5626"/>
                    <a:pt x="15823" y="5626"/>
                    <a:pt x="15824" y="5626"/>
                  </a:cubicBezTo>
                  <a:cubicBezTo>
                    <a:pt x="15866" y="5637"/>
                    <a:pt x="15882" y="5673"/>
                    <a:pt x="15903" y="5699"/>
                  </a:cubicBezTo>
                  <a:lnTo>
                    <a:pt x="15903" y="5699"/>
                  </a:lnTo>
                  <a:cubicBezTo>
                    <a:pt x="15888" y="5681"/>
                    <a:pt x="15862" y="5674"/>
                    <a:pt x="15832" y="5674"/>
                  </a:cubicBezTo>
                  <a:cubicBezTo>
                    <a:pt x="15739" y="5674"/>
                    <a:pt x="15605" y="5749"/>
                    <a:pt x="15657" y="5836"/>
                  </a:cubicBezTo>
                  <a:cubicBezTo>
                    <a:pt x="15671" y="5862"/>
                    <a:pt x="15711" y="5890"/>
                    <a:pt x="15770" y="5890"/>
                  </a:cubicBezTo>
                  <a:cubicBezTo>
                    <a:pt x="15817" y="5890"/>
                    <a:pt x="15877" y="5872"/>
                    <a:pt x="15945" y="5820"/>
                  </a:cubicBezTo>
                  <a:lnTo>
                    <a:pt x="15945" y="5820"/>
                  </a:lnTo>
                  <a:cubicBezTo>
                    <a:pt x="15662" y="6046"/>
                    <a:pt x="15966" y="6250"/>
                    <a:pt x="16003" y="6344"/>
                  </a:cubicBezTo>
                  <a:cubicBezTo>
                    <a:pt x="16011" y="6362"/>
                    <a:pt x="16026" y="6369"/>
                    <a:pt x="16045" y="6369"/>
                  </a:cubicBezTo>
                  <a:cubicBezTo>
                    <a:pt x="16109" y="6369"/>
                    <a:pt x="16226" y="6291"/>
                    <a:pt x="16375" y="6219"/>
                  </a:cubicBezTo>
                  <a:cubicBezTo>
                    <a:pt x="16454" y="6198"/>
                    <a:pt x="16507" y="6187"/>
                    <a:pt x="16534" y="6187"/>
                  </a:cubicBezTo>
                  <a:cubicBezTo>
                    <a:pt x="16583" y="6187"/>
                    <a:pt x="16544" y="6225"/>
                    <a:pt x="16422" y="6313"/>
                  </a:cubicBezTo>
                  <a:cubicBezTo>
                    <a:pt x="16060" y="6486"/>
                    <a:pt x="16013" y="6717"/>
                    <a:pt x="16034" y="6806"/>
                  </a:cubicBezTo>
                  <a:cubicBezTo>
                    <a:pt x="16050" y="6858"/>
                    <a:pt x="16055" y="6916"/>
                    <a:pt x="16197" y="6926"/>
                  </a:cubicBezTo>
                  <a:cubicBezTo>
                    <a:pt x="16395" y="6937"/>
                    <a:pt x="16463" y="6963"/>
                    <a:pt x="16479" y="7067"/>
                  </a:cubicBezTo>
                  <a:lnTo>
                    <a:pt x="16479" y="7067"/>
                  </a:lnTo>
                  <a:cubicBezTo>
                    <a:pt x="16471" y="7017"/>
                    <a:pt x="16413" y="6993"/>
                    <a:pt x="16353" y="6993"/>
                  </a:cubicBezTo>
                  <a:cubicBezTo>
                    <a:pt x="16282" y="6993"/>
                    <a:pt x="16209" y="7027"/>
                    <a:pt x="16218" y="7089"/>
                  </a:cubicBezTo>
                  <a:lnTo>
                    <a:pt x="16244" y="7362"/>
                  </a:lnTo>
                  <a:cubicBezTo>
                    <a:pt x="16253" y="7457"/>
                    <a:pt x="16266" y="7501"/>
                    <a:pt x="16449" y="7559"/>
                  </a:cubicBezTo>
                  <a:lnTo>
                    <a:pt x="16449" y="7559"/>
                  </a:lnTo>
                  <a:cubicBezTo>
                    <a:pt x="16384" y="7544"/>
                    <a:pt x="16318" y="7537"/>
                    <a:pt x="16251" y="7537"/>
                  </a:cubicBezTo>
                  <a:cubicBezTo>
                    <a:pt x="16226" y="7537"/>
                    <a:pt x="16201" y="7538"/>
                    <a:pt x="16176" y="7540"/>
                  </a:cubicBezTo>
                  <a:cubicBezTo>
                    <a:pt x="16097" y="7545"/>
                    <a:pt x="16029" y="7603"/>
                    <a:pt x="16144" y="7619"/>
                  </a:cubicBezTo>
                  <a:cubicBezTo>
                    <a:pt x="16291" y="7634"/>
                    <a:pt x="16202" y="7692"/>
                    <a:pt x="16202" y="7739"/>
                  </a:cubicBezTo>
                  <a:cubicBezTo>
                    <a:pt x="16207" y="7765"/>
                    <a:pt x="16349" y="7781"/>
                    <a:pt x="16396" y="7813"/>
                  </a:cubicBezTo>
                  <a:cubicBezTo>
                    <a:pt x="16464" y="7860"/>
                    <a:pt x="16291" y="7865"/>
                    <a:pt x="16254" y="7891"/>
                  </a:cubicBezTo>
                  <a:cubicBezTo>
                    <a:pt x="16218" y="7907"/>
                    <a:pt x="16197" y="7944"/>
                    <a:pt x="16202" y="7980"/>
                  </a:cubicBezTo>
                  <a:cubicBezTo>
                    <a:pt x="16207" y="8017"/>
                    <a:pt x="16228" y="8069"/>
                    <a:pt x="16322" y="8111"/>
                  </a:cubicBezTo>
                  <a:cubicBezTo>
                    <a:pt x="16417" y="8153"/>
                    <a:pt x="16364" y="8185"/>
                    <a:pt x="16349" y="8227"/>
                  </a:cubicBezTo>
                  <a:cubicBezTo>
                    <a:pt x="16256" y="8198"/>
                    <a:pt x="16205" y="8174"/>
                    <a:pt x="16184" y="8174"/>
                  </a:cubicBezTo>
                  <a:cubicBezTo>
                    <a:pt x="16167" y="8174"/>
                    <a:pt x="16170" y="8190"/>
                    <a:pt x="16186" y="8232"/>
                  </a:cubicBezTo>
                  <a:cubicBezTo>
                    <a:pt x="16212" y="8290"/>
                    <a:pt x="16244" y="8353"/>
                    <a:pt x="16275" y="8405"/>
                  </a:cubicBezTo>
                  <a:cubicBezTo>
                    <a:pt x="16275" y="8405"/>
                    <a:pt x="16275" y="8404"/>
                    <a:pt x="16274" y="8404"/>
                  </a:cubicBezTo>
                  <a:lnTo>
                    <a:pt x="16274" y="8404"/>
                  </a:lnTo>
                  <a:cubicBezTo>
                    <a:pt x="16272" y="8404"/>
                    <a:pt x="16326" y="8490"/>
                    <a:pt x="16295" y="8490"/>
                  </a:cubicBezTo>
                  <a:cubicBezTo>
                    <a:pt x="16289" y="8490"/>
                    <a:pt x="16279" y="8487"/>
                    <a:pt x="16265" y="8478"/>
                  </a:cubicBezTo>
                  <a:cubicBezTo>
                    <a:pt x="16228" y="8442"/>
                    <a:pt x="16181" y="8415"/>
                    <a:pt x="16134" y="8400"/>
                  </a:cubicBezTo>
                  <a:lnTo>
                    <a:pt x="16134" y="8400"/>
                  </a:lnTo>
                  <a:cubicBezTo>
                    <a:pt x="16102" y="8468"/>
                    <a:pt x="16155" y="8473"/>
                    <a:pt x="16228" y="8557"/>
                  </a:cubicBezTo>
                  <a:cubicBezTo>
                    <a:pt x="16268" y="8606"/>
                    <a:pt x="16323" y="8704"/>
                    <a:pt x="16253" y="8704"/>
                  </a:cubicBezTo>
                  <a:cubicBezTo>
                    <a:pt x="16240" y="8704"/>
                    <a:pt x="16223" y="8701"/>
                    <a:pt x="16202" y="8693"/>
                  </a:cubicBezTo>
                  <a:cubicBezTo>
                    <a:pt x="16064" y="8649"/>
                    <a:pt x="16026" y="8601"/>
                    <a:pt x="15963" y="8601"/>
                  </a:cubicBezTo>
                  <a:cubicBezTo>
                    <a:pt x="15945" y="8601"/>
                    <a:pt x="15924" y="8605"/>
                    <a:pt x="15898" y="8615"/>
                  </a:cubicBezTo>
                  <a:cubicBezTo>
                    <a:pt x="15840" y="8636"/>
                    <a:pt x="15730" y="8646"/>
                    <a:pt x="15704" y="8683"/>
                  </a:cubicBezTo>
                  <a:cubicBezTo>
                    <a:pt x="15677" y="8720"/>
                    <a:pt x="15803" y="8772"/>
                    <a:pt x="15866" y="8819"/>
                  </a:cubicBezTo>
                  <a:cubicBezTo>
                    <a:pt x="15941" y="8875"/>
                    <a:pt x="15966" y="8943"/>
                    <a:pt x="15912" y="8943"/>
                  </a:cubicBezTo>
                  <a:cubicBezTo>
                    <a:pt x="15905" y="8943"/>
                    <a:pt x="15897" y="8942"/>
                    <a:pt x="15887" y="8940"/>
                  </a:cubicBezTo>
                  <a:cubicBezTo>
                    <a:pt x="15871" y="8935"/>
                    <a:pt x="15850" y="8933"/>
                    <a:pt x="15828" y="8933"/>
                  </a:cubicBezTo>
                  <a:cubicBezTo>
                    <a:pt x="15774" y="8933"/>
                    <a:pt x="15723" y="8950"/>
                    <a:pt x="15788" y="9005"/>
                  </a:cubicBezTo>
                  <a:lnTo>
                    <a:pt x="15788" y="9005"/>
                  </a:lnTo>
                  <a:cubicBezTo>
                    <a:pt x="15725" y="8955"/>
                    <a:pt x="15681" y="8936"/>
                    <a:pt x="15650" y="8936"/>
                  </a:cubicBezTo>
                  <a:cubicBezTo>
                    <a:pt x="15552" y="8936"/>
                    <a:pt x="15590" y="9135"/>
                    <a:pt x="15562" y="9170"/>
                  </a:cubicBezTo>
                  <a:cubicBezTo>
                    <a:pt x="15554" y="9185"/>
                    <a:pt x="15544" y="9190"/>
                    <a:pt x="15533" y="9190"/>
                  </a:cubicBezTo>
                  <a:cubicBezTo>
                    <a:pt x="15508" y="9190"/>
                    <a:pt x="15476" y="9165"/>
                    <a:pt x="15436" y="9165"/>
                  </a:cubicBezTo>
                  <a:cubicBezTo>
                    <a:pt x="15384" y="9170"/>
                    <a:pt x="15331" y="9191"/>
                    <a:pt x="15295" y="9228"/>
                  </a:cubicBezTo>
                  <a:cubicBezTo>
                    <a:pt x="15276" y="9246"/>
                    <a:pt x="15181" y="9344"/>
                    <a:pt x="15092" y="9344"/>
                  </a:cubicBezTo>
                  <a:cubicBezTo>
                    <a:pt x="15053" y="9344"/>
                    <a:pt x="15015" y="9326"/>
                    <a:pt x="14985" y="9275"/>
                  </a:cubicBezTo>
                  <a:lnTo>
                    <a:pt x="14985" y="9275"/>
                  </a:lnTo>
                  <a:cubicBezTo>
                    <a:pt x="14928" y="9302"/>
                    <a:pt x="14928" y="9338"/>
                    <a:pt x="15022" y="9511"/>
                  </a:cubicBezTo>
                  <a:cubicBezTo>
                    <a:pt x="15064" y="9590"/>
                    <a:pt x="15101" y="9768"/>
                    <a:pt x="15069" y="9784"/>
                  </a:cubicBezTo>
                  <a:cubicBezTo>
                    <a:pt x="15069" y="9784"/>
                    <a:pt x="14907" y="9532"/>
                    <a:pt x="14881" y="9506"/>
                  </a:cubicBezTo>
                  <a:cubicBezTo>
                    <a:pt x="14847" y="9479"/>
                    <a:pt x="14818" y="9467"/>
                    <a:pt x="14794" y="9467"/>
                  </a:cubicBezTo>
                  <a:cubicBezTo>
                    <a:pt x="14754" y="9467"/>
                    <a:pt x="14728" y="9501"/>
                    <a:pt x="14718" y="9553"/>
                  </a:cubicBezTo>
                  <a:cubicBezTo>
                    <a:pt x="14713" y="9616"/>
                    <a:pt x="14687" y="9679"/>
                    <a:pt x="14645" y="9731"/>
                  </a:cubicBezTo>
                  <a:lnTo>
                    <a:pt x="14519" y="9606"/>
                  </a:lnTo>
                  <a:cubicBezTo>
                    <a:pt x="14510" y="9601"/>
                    <a:pt x="14502" y="9598"/>
                    <a:pt x="14497" y="9598"/>
                  </a:cubicBezTo>
                  <a:cubicBezTo>
                    <a:pt x="14422" y="9598"/>
                    <a:pt x="14640" y="10022"/>
                    <a:pt x="14582" y="10051"/>
                  </a:cubicBezTo>
                  <a:cubicBezTo>
                    <a:pt x="14576" y="10054"/>
                    <a:pt x="14571" y="10055"/>
                    <a:pt x="14566" y="10055"/>
                  </a:cubicBezTo>
                  <a:cubicBezTo>
                    <a:pt x="14478" y="10055"/>
                    <a:pt x="14404" y="9710"/>
                    <a:pt x="14320" y="9695"/>
                  </a:cubicBezTo>
                  <a:cubicBezTo>
                    <a:pt x="14314" y="9694"/>
                    <a:pt x="14308" y="9693"/>
                    <a:pt x="14303" y="9693"/>
                  </a:cubicBezTo>
                  <a:cubicBezTo>
                    <a:pt x="14177" y="9693"/>
                    <a:pt x="14229" y="10041"/>
                    <a:pt x="14188" y="10161"/>
                  </a:cubicBezTo>
                  <a:cubicBezTo>
                    <a:pt x="14185" y="10175"/>
                    <a:pt x="14119" y="10271"/>
                    <a:pt x="14072" y="10271"/>
                  </a:cubicBezTo>
                  <a:cubicBezTo>
                    <a:pt x="14048" y="10271"/>
                    <a:pt x="14029" y="10247"/>
                    <a:pt x="14026" y="10177"/>
                  </a:cubicBezTo>
                  <a:cubicBezTo>
                    <a:pt x="14120" y="10135"/>
                    <a:pt x="14073" y="9983"/>
                    <a:pt x="13937" y="9957"/>
                  </a:cubicBezTo>
                  <a:cubicBezTo>
                    <a:pt x="13935" y="9957"/>
                    <a:pt x="13934" y="9957"/>
                    <a:pt x="13932" y="9957"/>
                  </a:cubicBezTo>
                  <a:cubicBezTo>
                    <a:pt x="13888" y="9957"/>
                    <a:pt x="13798" y="10030"/>
                    <a:pt x="13884" y="10161"/>
                  </a:cubicBezTo>
                  <a:cubicBezTo>
                    <a:pt x="13911" y="10203"/>
                    <a:pt x="14042" y="10319"/>
                    <a:pt x="14047" y="10387"/>
                  </a:cubicBezTo>
                  <a:cubicBezTo>
                    <a:pt x="14047" y="10387"/>
                    <a:pt x="13758" y="10126"/>
                    <a:pt x="13692" y="10126"/>
                  </a:cubicBezTo>
                  <a:cubicBezTo>
                    <a:pt x="13678" y="10126"/>
                    <a:pt x="13674" y="10138"/>
                    <a:pt x="13685" y="10167"/>
                  </a:cubicBezTo>
                  <a:cubicBezTo>
                    <a:pt x="13722" y="10266"/>
                    <a:pt x="13795" y="10361"/>
                    <a:pt x="13832" y="10466"/>
                  </a:cubicBezTo>
                  <a:cubicBezTo>
                    <a:pt x="13848" y="10544"/>
                    <a:pt x="13858" y="10623"/>
                    <a:pt x="13858" y="10701"/>
                  </a:cubicBezTo>
                  <a:cubicBezTo>
                    <a:pt x="13747" y="10501"/>
                    <a:pt x="13696" y="10392"/>
                    <a:pt x="13619" y="10392"/>
                  </a:cubicBezTo>
                  <a:cubicBezTo>
                    <a:pt x="13606" y="10392"/>
                    <a:pt x="13591" y="10395"/>
                    <a:pt x="13575" y="10403"/>
                  </a:cubicBezTo>
                  <a:cubicBezTo>
                    <a:pt x="13549" y="10418"/>
                    <a:pt x="13460" y="10607"/>
                    <a:pt x="13575" y="10701"/>
                  </a:cubicBezTo>
                  <a:lnTo>
                    <a:pt x="13486" y="10749"/>
                  </a:lnTo>
                  <a:cubicBezTo>
                    <a:pt x="13433" y="10665"/>
                    <a:pt x="13397" y="10549"/>
                    <a:pt x="13339" y="10486"/>
                  </a:cubicBezTo>
                  <a:cubicBezTo>
                    <a:pt x="13299" y="10446"/>
                    <a:pt x="13262" y="10429"/>
                    <a:pt x="13232" y="10429"/>
                  </a:cubicBezTo>
                  <a:cubicBezTo>
                    <a:pt x="13203" y="10429"/>
                    <a:pt x="13182" y="10445"/>
                    <a:pt x="13171" y="10471"/>
                  </a:cubicBezTo>
                  <a:cubicBezTo>
                    <a:pt x="13133" y="10558"/>
                    <a:pt x="13228" y="10798"/>
                    <a:pt x="13178" y="10798"/>
                  </a:cubicBezTo>
                  <a:cubicBezTo>
                    <a:pt x="13159" y="10798"/>
                    <a:pt x="13120" y="10764"/>
                    <a:pt x="13045" y="10675"/>
                  </a:cubicBezTo>
                  <a:cubicBezTo>
                    <a:pt x="12985" y="10567"/>
                    <a:pt x="12956" y="10528"/>
                    <a:pt x="12945" y="10528"/>
                  </a:cubicBezTo>
                  <a:cubicBezTo>
                    <a:pt x="12914" y="10528"/>
                    <a:pt x="13006" y="10806"/>
                    <a:pt x="12956" y="10833"/>
                  </a:cubicBezTo>
                  <a:cubicBezTo>
                    <a:pt x="12953" y="10834"/>
                    <a:pt x="12949" y="10835"/>
                    <a:pt x="12945" y="10835"/>
                  </a:cubicBezTo>
                  <a:cubicBezTo>
                    <a:pt x="12897" y="10835"/>
                    <a:pt x="12783" y="10737"/>
                    <a:pt x="12741" y="10737"/>
                  </a:cubicBezTo>
                  <a:cubicBezTo>
                    <a:pt x="12731" y="10737"/>
                    <a:pt x="12725" y="10743"/>
                    <a:pt x="12726" y="10759"/>
                  </a:cubicBezTo>
                  <a:lnTo>
                    <a:pt x="12789" y="11027"/>
                  </a:lnTo>
                  <a:cubicBezTo>
                    <a:pt x="12689" y="10922"/>
                    <a:pt x="12694" y="10838"/>
                    <a:pt x="12579" y="10801"/>
                  </a:cubicBezTo>
                  <a:cubicBezTo>
                    <a:pt x="12561" y="10796"/>
                    <a:pt x="12539" y="10791"/>
                    <a:pt x="12519" y="10791"/>
                  </a:cubicBezTo>
                  <a:cubicBezTo>
                    <a:pt x="12480" y="10791"/>
                    <a:pt x="12450" y="10812"/>
                    <a:pt x="12484" y="10895"/>
                  </a:cubicBezTo>
                  <a:cubicBezTo>
                    <a:pt x="12526" y="11006"/>
                    <a:pt x="12437" y="10995"/>
                    <a:pt x="12395" y="11021"/>
                  </a:cubicBezTo>
                  <a:cubicBezTo>
                    <a:pt x="12364" y="11037"/>
                    <a:pt x="12484" y="11268"/>
                    <a:pt x="12427" y="11304"/>
                  </a:cubicBezTo>
                  <a:lnTo>
                    <a:pt x="12296" y="11074"/>
                  </a:lnTo>
                  <a:cubicBezTo>
                    <a:pt x="12259" y="11095"/>
                    <a:pt x="12201" y="11116"/>
                    <a:pt x="12270" y="11236"/>
                  </a:cubicBezTo>
                  <a:cubicBezTo>
                    <a:pt x="12281" y="11305"/>
                    <a:pt x="12283" y="11336"/>
                    <a:pt x="12265" y="11336"/>
                  </a:cubicBezTo>
                  <a:cubicBezTo>
                    <a:pt x="12252" y="11336"/>
                    <a:pt x="12227" y="11318"/>
                    <a:pt x="12186" y="11283"/>
                  </a:cubicBezTo>
                  <a:lnTo>
                    <a:pt x="12186" y="11283"/>
                  </a:lnTo>
                  <a:cubicBezTo>
                    <a:pt x="12144" y="11304"/>
                    <a:pt x="12149" y="11325"/>
                    <a:pt x="12207" y="11425"/>
                  </a:cubicBezTo>
                  <a:cubicBezTo>
                    <a:pt x="12280" y="11546"/>
                    <a:pt x="12217" y="11567"/>
                    <a:pt x="12186" y="11582"/>
                  </a:cubicBezTo>
                  <a:lnTo>
                    <a:pt x="11966" y="11210"/>
                  </a:lnTo>
                  <a:lnTo>
                    <a:pt x="11966" y="11210"/>
                  </a:lnTo>
                  <a:cubicBezTo>
                    <a:pt x="12020" y="11308"/>
                    <a:pt x="11978" y="11427"/>
                    <a:pt x="11882" y="11477"/>
                  </a:cubicBezTo>
                  <a:cubicBezTo>
                    <a:pt x="11874" y="11480"/>
                    <a:pt x="11867" y="11481"/>
                    <a:pt x="11860" y="11481"/>
                  </a:cubicBezTo>
                  <a:cubicBezTo>
                    <a:pt x="11800" y="11481"/>
                    <a:pt x="11744" y="11393"/>
                    <a:pt x="11688" y="11388"/>
                  </a:cubicBezTo>
                  <a:cubicBezTo>
                    <a:pt x="11667" y="11386"/>
                    <a:pt x="11648" y="11385"/>
                    <a:pt x="11629" y="11385"/>
                  </a:cubicBezTo>
                  <a:cubicBezTo>
                    <a:pt x="11393" y="11385"/>
                    <a:pt x="11227" y="11527"/>
                    <a:pt x="11043" y="11624"/>
                  </a:cubicBezTo>
                  <a:cubicBezTo>
                    <a:pt x="11043" y="11624"/>
                    <a:pt x="10978" y="11538"/>
                    <a:pt x="10938" y="11538"/>
                  </a:cubicBezTo>
                  <a:cubicBezTo>
                    <a:pt x="10934" y="11538"/>
                    <a:pt x="10931" y="11538"/>
                    <a:pt x="10927" y="11540"/>
                  </a:cubicBezTo>
                  <a:cubicBezTo>
                    <a:pt x="10896" y="11561"/>
                    <a:pt x="10870" y="11588"/>
                    <a:pt x="10843" y="11614"/>
                  </a:cubicBezTo>
                  <a:lnTo>
                    <a:pt x="10592" y="11886"/>
                  </a:lnTo>
                  <a:cubicBezTo>
                    <a:pt x="10482" y="12012"/>
                    <a:pt x="10345" y="12117"/>
                    <a:pt x="10261" y="12280"/>
                  </a:cubicBezTo>
                  <a:cubicBezTo>
                    <a:pt x="10230" y="12343"/>
                    <a:pt x="10188" y="12395"/>
                    <a:pt x="10219" y="12510"/>
                  </a:cubicBezTo>
                  <a:cubicBezTo>
                    <a:pt x="10240" y="12583"/>
                    <a:pt x="10184" y="12594"/>
                    <a:pt x="10152" y="12615"/>
                  </a:cubicBezTo>
                  <a:lnTo>
                    <a:pt x="10152" y="12615"/>
                  </a:lnTo>
                  <a:cubicBezTo>
                    <a:pt x="10176" y="12597"/>
                    <a:pt x="10152" y="12510"/>
                    <a:pt x="10108" y="12510"/>
                  </a:cubicBezTo>
                  <a:cubicBezTo>
                    <a:pt x="10107" y="12510"/>
                    <a:pt x="10105" y="12510"/>
                    <a:pt x="10104" y="12510"/>
                  </a:cubicBezTo>
                  <a:cubicBezTo>
                    <a:pt x="9999" y="12516"/>
                    <a:pt x="9926" y="12594"/>
                    <a:pt x="9852" y="12641"/>
                  </a:cubicBezTo>
                  <a:cubicBezTo>
                    <a:pt x="9821" y="12668"/>
                    <a:pt x="9706" y="12694"/>
                    <a:pt x="9748" y="12799"/>
                  </a:cubicBezTo>
                  <a:cubicBezTo>
                    <a:pt x="9774" y="12877"/>
                    <a:pt x="9952" y="13087"/>
                    <a:pt x="10005" y="13166"/>
                  </a:cubicBezTo>
                  <a:cubicBezTo>
                    <a:pt x="9999" y="13169"/>
                    <a:pt x="9994" y="13170"/>
                    <a:pt x="9987" y="13170"/>
                  </a:cubicBezTo>
                  <a:cubicBezTo>
                    <a:pt x="9916" y="13170"/>
                    <a:pt x="9777" y="12993"/>
                    <a:pt x="9700" y="12883"/>
                  </a:cubicBezTo>
                  <a:cubicBezTo>
                    <a:pt x="9652" y="12815"/>
                    <a:pt x="9619" y="12792"/>
                    <a:pt x="9594" y="12792"/>
                  </a:cubicBezTo>
                  <a:cubicBezTo>
                    <a:pt x="9556" y="12792"/>
                    <a:pt x="9533" y="12842"/>
                    <a:pt x="9496" y="12867"/>
                  </a:cubicBezTo>
                  <a:cubicBezTo>
                    <a:pt x="9417" y="12916"/>
                    <a:pt x="9347" y="12994"/>
                    <a:pt x="9238" y="12994"/>
                  </a:cubicBezTo>
                  <a:cubicBezTo>
                    <a:pt x="9232" y="12994"/>
                    <a:pt x="9225" y="12993"/>
                    <a:pt x="9218" y="12993"/>
                  </a:cubicBezTo>
                  <a:cubicBezTo>
                    <a:pt x="9187" y="12982"/>
                    <a:pt x="9155" y="12966"/>
                    <a:pt x="9124" y="12945"/>
                  </a:cubicBezTo>
                  <a:lnTo>
                    <a:pt x="9124" y="12945"/>
                  </a:lnTo>
                  <a:cubicBezTo>
                    <a:pt x="9092" y="12993"/>
                    <a:pt x="9124" y="13087"/>
                    <a:pt x="9129" y="13160"/>
                  </a:cubicBezTo>
                  <a:cubicBezTo>
                    <a:pt x="9133" y="13224"/>
                    <a:pt x="9099" y="13243"/>
                    <a:pt x="9051" y="13243"/>
                  </a:cubicBezTo>
                  <a:cubicBezTo>
                    <a:pt x="8984" y="13243"/>
                    <a:pt x="8889" y="13206"/>
                    <a:pt x="8831" y="13206"/>
                  </a:cubicBezTo>
                  <a:cubicBezTo>
                    <a:pt x="8825" y="13206"/>
                    <a:pt x="8820" y="13207"/>
                    <a:pt x="8814" y="13208"/>
                  </a:cubicBezTo>
                  <a:cubicBezTo>
                    <a:pt x="8709" y="13229"/>
                    <a:pt x="8788" y="13381"/>
                    <a:pt x="8851" y="13548"/>
                  </a:cubicBezTo>
                  <a:cubicBezTo>
                    <a:pt x="8882" y="13629"/>
                    <a:pt x="8886" y="13660"/>
                    <a:pt x="8874" y="13660"/>
                  </a:cubicBezTo>
                  <a:cubicBezTo>
                    <a:pt x="8842" y="13660"/>
                    <a:pt x="8692" y="13428"/>
                    <a:pt x="8657" y="13386"/>
                  </a:cubicBezTo>
                  <a:cubicBezTo>
                    <a:pt x="8634" y="13360"/>
                    <a:pt x="8620" y="13349"/>
                    <a:pt x="8611" y="13349"/>
                  </a:cubicBezTo>
                  <a:cubicBezTo>
                    <a:pt x="8567" y="13349"/>
                    <a:pt x="8657" y="13599"/>
                    <a:pt x="8657" y="13617"/>
                  </a:cubicBezTo>
                  <a:cubicBezTo>
                    <a:pt x="8661" y="13659"/>
                    <a:pt x="8651" y="13676"/>
                    <a:pt x="8633" y="13676"/>
                  </a:cubicBezTo>
                  <a:cubicBezTo>
                    <a:pt x="8581" y="13676"/>
                    <a:pt x="8456" y="13537"/>
                    <a:pt x="8390" y="13517"/>
                  </a:cubicBezTo>
                  <a:cubicBezTo>
                    <a:pt x="8373" y="13511"/>
                    <a:pt x="8357" y="13509"/>
                    <a:pt x="8343" y="13509"/>
                  </a:cubicBezTo>
                  <a:cubicBezTo>
                    <a:pt x="8267" y="13509"/>
                    <a:pt x="8231" y="13586"/>
                    <a:pt x="8196" y="13648"/>
                  </a:cubicBezTo>
                  <a:cubicBezTo>
                    <a:pt x="8180" y="13679"/>
                    <a:pt x="8110" y="13820"/>
                    <a:pt x="8018" y="13820"/>
                  </a:cubicBezTo>
                  <a:cubicBezTo>
                    <a:pt x="7983" y="13820"/>
                    <a:pt x="7946" y="13800"/>
                    <a:pt x="7907" y="13748"/>
                  </a:cubicBezTo>
                  <a:cubicBezTo>
                    <a:pt x="7905" y="13748"/>
                    <a:pt x="7903" y="13747"/>
                    <a:pt x="7902" y="13747"/>
                  </a:cubicBezTo>
                  <a:cubicBezTo>
                    <a:pt x="7833" y="13747"/>
                    <a:pt x="7818" y="13838"/>
                    <a:pt x="7797" y="13894"/>
                  </a:cubicBezTo>
                  <a:cubicBezTo>
                    <a:pt x="7703" y="14109"/>
                    <a:pt x="7514" y="14214"/>
                    <a:pt x="7414" y="14419"/>
                  </a:cubicBezTo>
                  <a:cubicBezTo>
                    <a:pt x="7378" y="14492"/>
                    <a:pt x="7357" y="14602"/>
                    <a:pt x="7488" y="14775"/>
                  </a:cubicBezTo>
                  <a:cubicBezTo>
                    <a:pt x="7414" y="14681"/>
                    <a:pt x="7320" y="14534"/>
                    <a:pt x="7236" y="14497"/>
                  </a:cubicBezTo>
                  <a:cubicBezTo>
                    <a:pt x="7226" y="14493"/>
                    <a:pt x="7219" y="14491"/>
                    <a:pt x="7213" y="14491"/>
                  </a:cubicBezTo>
                  <a:cubicBezTo>
                    <a:pt x="7175" y="14491"/>
                    <a:pt x="7209" y="14566"/>
                    <a:pt x="7168" y="14571"/>
                  </a:cubicBezTo>
                  <a:lnTo>
                    <a:pt x="7074" y="14571"/>
                  </a:lnTo>
                  <a:cubicBezTo>
                    <a:pt x="7065" y="14570"/>
                    <a:pt x="7057" y="14570"/>
                    <a:pt x="7049" y="14570"/>
                  </a:cubicBezTo>
                  <a:cubicBezTo>
                    <a:pt x="6934" y="14570"/>
                    <a:pt x="6869" y="14638"/>
                    <a:pt x="6791" y="14691"/>
                  </a:cubicBezTo>
                  <a:cubicBezTo>
                    <a:pt x="6822" y="14807"/>
                    <a:pt x="6654" y="14912"/>
                    <a:pt x="6659" y="14922"/>
                  </a:cubicBezTo>
                  <a:cubicBezTo>
                    <a:pt x="6780" y="15137"/>
                    <a:pt x="6969" y="15336"/>
                    <a:pt x="7089" y="15562"/>
                  </a:cubicBezTo>
                  <a:cubicBezTo>
                    <a:pt x="7094" y="15572"/>
                    <a:pt x="7091" y="15577"/>
                    <a:pt x="7082" y="15577"/>
                  </a:cubicBezTo>
                  <a:cubicBezTo>
                    <a:pt x="7033" y="15577"/>
                    <a:pt x="6821" y="15448"/>
                    <a:pt x="6759" y="15268"/>
                  </a:cubicBezTo>
                  <a:cubicBezTo>
                    <a:pt x="6702" y="15103"/>
                    <a:pt x="6633" y="15039"/>
                    <a:pt x="6569" y="15039"/>
                  </a:cubicBezTo>
                  <a:cubicBezTo>
                    <a:pt x="6546" y="15039"/>
                    <a:pt x="6523" y="15048"/>
                    <a:pt x="6502" y="15064"/>
                  </a:cubicBezTo>
                  <a:cubicBezTo>
                    <a:pt x="6471" y="15090"/>
                    <a:pt x="6403" y="15116"/>
                    <a:pt x="6434" y="15210"/>
                  </a:cubicBezTo>
                  <a:cubicBezTo>
                    <a:pt x="6465" y="15284"/>
                    <a:pt x="6507" y="15321"/>
                    <a:pt x="6444" y="15321"/>
                  </a:cubicBezTo>
                  <a:cubicBezTo>
                    <a:pt x="6392" y="15321"/>
                    <a:pt x="6046" y="15174"/>
                    <a:pt x="5983" y="15058"/>
                  </a:cubicBezTo>
                  <a:lnTo>
                    <a:pt x="5983" y="15058"/>
                  </a:lnTo>
                  <a:cubicBezTo>
                    <a:pt x="6067" y="15221"/>
                    <a:pt x="6046" y="15237"/>
                    <a:pt x="5978" y="15294"/>
                  </a:cubicBezTo>
                  <a:cubicBezTo>
                    <a:pt x="5910" y="15342"/>
                    <a:pt x="5868" y="15420"/>
                    <a:pt x="5873" y="15504"/>
                  </a:cubicBezTo>
                  <a:cubicBezTo>
                    <a:pt x="5873" y="15529"/>
                    <a:pt x="5906" y="15673"/>
                    <a:pt x="5891" y="15673"/>
                  </a:cubicBezTo>
                  <a:cubicBezTo>
                    <a:pt x="5891" y="15673"/>
                    <a:pt x="5890" y="15673"/>
                    <a:pt x="5889" y="15672"/>
                  </a:cubicBezTo>
                  <a:cubicBezTo>
                    <a:pt x="5844" y="15642"/>
                    <a:pt x="5737" y="15551"/>
                    <a:pt x="5700" y="15551"/>
                  </a:cubicBezTo>
                  <a:cubicBezTo>
                    <a:pt x="5698" y="15551"/>
                    <a:pt x="5696" y="15551"/>
                    <a:pt x="5695" y="15551"/>
                  </a:cubicBezTo>
                  <a:cubicBezTo>
                    <a:pt x="5637" y="15562"/>
                    <a:pt x="5679" y="15682"/>
                    <a:pt x="5637" y="15714"/>
                  </a:cubicBezTo>
                  <a:lnTo>
                    <a:pt x="5501" y="15824"/>
                  </a:lnTo>
                  <a:cubicBezTo>
                    <a:pt x="5469" y="15805"/>
                    <a:pt x="5448" y="15797"/>
                    <a:pt x="5435" y="15797"/>
                  </a:cubicBezTo>
                  <a:cubicBezTo>
                    <a:pt x="5374" y="15797"/>
                    <a:pt x="5517" y="15992"/>
                    <a:pt x="5569" y="16070"/>
                  </a:cubicBezTo>
                  <a:cubicBezTo>
                    <a:pt x="5648" y="16180"/>
                    <a:pt x="5627" y="16222"/>
                    <a:pt x="5590" y="16249"/>
                  </a:cubicBezTo>
                  <a:cubicBezTo>
                    <a:pt x="5451" y="16081"/>
                    <a:pt x="5397" y="15997"/>
                    <a:pt x="5330" y="15997"/>
                  </a:cubicBezTo>
                  <a:cubicBezTo>
                    <a:pt x="5313" y="15997"/>
                    <a:pt x="5295" y="16002"/>
                    <a:pt x="5275" y="16013"/>
                  </a:cubicBezTo>
                  <a:cubicBezTo>
                    <a:pt x="5092" y="16107"/>
                    <a:pt x="4966" y="16238"/>
                    <a:pt x="4830" y="16327"/>
                  </a:cubicBezTo>
                  <a:cubicBezTo>
                    <a:pt x="4830" y="16327"/>
                    <a:pt x="4651" y="16411"/>
                    <a:pt x="4730" y="16495"/>
                  </a:cubicBezTo>
                  <a:cubicBezTo>
                    <a:pt x="4854" y="16619"/>
                    <a:pt x="4789" y="16671"/>
                    <a:pt x="4732" y="16671"/>
                  </a:cubicBezTo>
                  <a:cubicBezTo>
                    <a:pt x="4724" y="16671"/>
                    <a:pt x="4716" y="16670"/>
                    <a:pt x="4709" y="16668"/>
                  </a:cubicBezTo>
                  <a:cubicBezTo>
                    <a:pt x="4657" y="16652"/>
                    <a:pt x="4625" y="16537"/>
                    <a:pt x="4578" y="16500"/>
                  </a:cubicBezTo>
                  <a:cubicBezTo>
                    <a:pt x="4563" y="16491"/>
                    <a:pt x="4546" y="16486"/>
                    <a:pt x="4528" y="16486"/>
                  </a:cubicBezTo>
                  <a:cubicBezTo>
                    <a:pt x="4515" y="16486"/>
                    <a:pt x="4502" y="16488"/>
                    <a:pt x="4489" y="16495"/>
                  </a:cubicBezTo>
                  <a:cubicBezTo>
                    <a:pt x="4447" y="16511"/>
                    <a:pt x="4305" y="16495"/>
                    <a:pt x="4316" y="16626"/>
                  </a:cubicBezTo>
                  <a:cubicBezTo>
                    <a:pt x="4321" y="16741"/>
                    <a:pt x="4258" y="16679"/>
                    <a:pt x="4216" y="16741"/>
                  </a:cubicBezTo>
                  <a:cubicBezTo>
                    <a:pt x="4195" y="16778"/>
                    <a:pt x="4206" y="16962"/>
                    <a:pt x="4185" y="16967"/>
                  </a:cubicBezTo>
                  <a:cubicBezTo>
                    <a:pt x="4164" y="16967"/>
                    <a:pt x="4117" y="16846"/>
                    <a:pt x="4096" y="16820"/>
                  </a:cubicBezTo>
                  <a:cubicBezTo>
                    <a:pt x="4035" y="16746"/>
                    <a:pt x="3981" y="16723"/>
                    <a:pt x="3929" y="16723"/>
                  </a:cubicBezTo>
                  <a:cubicBezTo>
                    <a:pt x="3918" y="16723"/>
                    <a:pt x="3907" y="16724"/>
                    <a:pt x="3896" y="16726"/>
                  </a:cubicBezTo>
                  <a:cubicBezTo>
                    <a:pt x="3802" y="16741"/>
                    <a:pt x="3708" y="16773"/>
                    <a:pt x="3624" y="16815"/>
                  </a:cubicBezTo>
                  <a:cubicBezTo>
                    <a:pt x="3577" y="16836"/>
                    <a:pt x="3556" y="16920"/>
                    <a:pt x="3556" y="17056"/>
                  </a:cubicBezTo>
                  <a:cubicBezTo>
                    <a:pt x="3468" y="17240"/>
                    <a:pt x="3621" y="17512"/>
                    <a:pt x="3717" y="17512"/>
                  </a:cubicBezTo>
                  <a:cubicBezTo>
                    <a:pt x="3769" y="17512"/>
                    <a:pt x="3804" y="17431"/>
                    <a:pt x="3774" y="17210"/>
                  </a:cubicBezTo>
                  <a:lnTo>
                    <a:pt x="3774" y="17210"/>
                  </a:lnTo>
                  <a:cubicBezTo>
                    <a:pt x="3807" y="17350"/>
                    <a:pt x="4053" y="17306"/>
                    <a:pt x="4138" y="17476"/>
                  </a:cubicBezTo>
                  <a:cubicBezTo>
                    <a:pt x="4160" y="17519"/>
                    <a:pt x="4174" y="17536"/>
                    <a:pt x="4184" y="17536"/>
                  </a:cubicBezTo>
                  <a:cubicBezTo>
                    <a:pt x="4204" y="17536"/>
                    <a:pt x="4207" y="17470"/>
                    <a:pt x="4232" y="17428"/>
                  </a:cubicBezTo>
                  <a:cubicBezTo>
                    <a:pt x="4274" y="17371"/>
                    <a:pt x="4337" y="17381"/>
                    <a:pt x="4384" y="17344"/>
                  </a:cubicBezTo>
                  <a:cubicBezTo>
                    <a:pt x="4609" y="17161"/>
                    <a:pt x="4866" y="17077"/>
                    <a:pt x="5118" y="16977"/>
                  </a:cubicBezTo>
                  <a:cubicBezTo>
                    <a:pt x="5275" y="16930"/>
                    <a:pt x="5773" y="16914"/>
                    <a:pt x="5391" y="16479"/>
                  </a:cubicBezTo>
                  <a:cubicBezTo>
                    <a:pt x="5372" y="16456"/>
                    <a:pt x="5194" y="16203"/>
                    <a:pt x="5222" y="16203"/>
                  </a:cubicBezTo>
                  <a:cubicBezTo>
                    <a:pt x="5225" y="16203"/>
                    <a:pt x="5232" y="16207"/>
                    <a:pt x="5244" y="16217"/>
                  </a:cubicBezTo>
                  <a:cubicBezTo>
                    <a:pt x="5338" y="16291"/>
                    <a:pt x="5433" y="16380"/>
                    <a:pt x="5516" y="16474"/>
                  </a:cubicBezTo>
                  <a:lnTo>
                    <a:pt x="6020" y="16998"/>
                  </a:lnTo>
                  <a:cubicBezTo>
                    <a:pt x="6009" y="16962"/>
                    <a:pt x="5962" y="16930"/>
                    <a:pt x="5967" y="16883"/>
                  </a:cubicBezTo>
                  <a:cubicBezTo>
                    <a:pt x="5973" y="16841"/>
                    <a:pt x="5994" y="16804"/>
                    <a:pt x="6030" y="16778"/>
                  </a:cubicBezTo>
                  <a:cubicBezTo>
                    <a:pt x="6051" y="16760"/>
                    <a:pt x="6080" y="16738"/>
                    <a:pt x="6119" y="16738"/>
                  </a:cubicBezTo>
                  <a:cubicBezTo>
                    <a:pt x="6157" y="16738"/>
                    <a:pt x="6206" y="16760"/>
                    <a:pt x="6266" y="16831"/>
                  </a:cubicBezTo>
                  <a:cubicBezTo>
                    <a:pt x="6046" y="16563"/>
                    <a:pt x="6298" y="16684"/>
                    <a:pt x="6146" y="16458"/>
                  </a:cubicBezTo>
                  <a:cubicBezTo>
                    <a:pt x="6076" y="16360"/>
                    <a:pt x="5958" y="16172"/>
                    <a:pt x="6020" y="16172"/>
                  </a:cubicBezTo>
                  <a:cubicBezTo>
                    <a:pt x="6038" y="16172"/>
                    <a:pt x="6069" y="16187"/>
                    <a:pt x="6119" y="16222"/>
                  </a:cubicBezTo>
                  <a:cubicBezTo>
                    <a:pt x="6224" y="16301"/>
                    <a:pt x="6298" y="16416"/>
                    <a:pt x="6408" y="16469"/>
                  </a:cubicBezTo>
                  <a:cubicBezTo>
                    <a:pt x="6426" y="16476"/>
                    <a:pt x="6441" y="16480"/>
                    <a:pt x="6453" y="16480"/>
                  </a:cubicBezTo>
                  <a:cubicBezTo>
                    <a:pt x="6491" y="16480"/>
                    <a:pt x="6496" y="16442"/>
                    <a:pt x="6444" y="16359"/>
                  </a:cubicBezTo>
                  <a:cubicBezTo>
                    <a:pt x="6376" y="16254"/>
                    <a:pt x="6413" y="16280"/>
                    <a:pt x="6460" y="16243"/>
                  </a:cubicBezTo>
                  <a:cubicBezTo>
                    <a:pt x="6463" y="16241"/>
                    <a:pt x="6466" y="16240"/>
                    <a:pt x="6470" y="16240"/>
                  </a:cubicBezTo>
                  <a:cubicBezTo>
                    <a:pt x="6496" y="16240"/>
                    <a:pt x="6534" y="16306"/>
                    <a:pt x="6576" y="16343"/>
                  </a:cubicBezTo>
                  <a:cubicBezTo>
                    <a:pt x="6604" y="16368"/>
                    <a:pt x="6624" y="16379"/>
                    <a:pt x="6638" y="16379"/>
                  </a:cubicBezTo>
                  <a:cubicBezTo>
                    <a:pt x="6707" y="16379"/>
                    <a:pt x="6638" y="16133"/>
                    <a:pt x="6732" y="16133"/>
                  </a:cubicBezTo>
                  <a:cubicBezTo>
                    <a:pt x="6747" y="16133"/>
                    <a:pt x="6766" y="16139"/>
                    <a:pt x="6791" y="16154"/>
                  </a:cubicBezTo>
                  <a:cubicBezTo>
                    <a:pt x="6840" y="16120"/>
                    <a:pt x="6701" y="15825"/>
                    <a:pt x="6734" y="15825"/>
                  </a:cubicBezTo>
                  <a:cubicBezTo>
                    <a:pt x="6736" y="15825"/>
                    <a:pt x="6739" y="15826"/>
                    <a:pt x="6743" y="15829"/>
                  </a:cubicBezTo>
                  <a:cubicBezTo>
                    <a:pt x="6772" y="15848"/>
                    <a:pt x="6911" y="15990"/>
                    <a:pt x="6934" y="15990"/>
                  </a:cubicBezTo>
                  <a:cubicBezTo>
                    <a:pt x="6936" y="15990"/>
                    <a:pt x="6937" y="15989"/>
                    <a:pt x="6937" y="15986"/>
                  </a:cubicBezTo>
                  <a:cubicBezTo>
                    <a:pt x="6937" y="15918"/>
                    <a:pt x="6817" y="15808"/>
                    <a:pt x="6806" y="15724"/>
                  </a:cubicBezTo>
                  <a:lnTo>
                    <a:pt x="6806" y="15724"/>
                  </a:lnTo>
                  <a:lnTo>
                    <a:pt x="7121" y="16013"/>
                  </a:lnTo>
                  <a:cubicBezTo>
                    <a:pt x="7038" y="15851"/>
                    <a:pt x="6999" y="15722"/>
                    <a:pt x="7102" y="15722"/>
                  </a:cubicBezTo>
                  <a:cubicBezTo>
                    <a:pt x="7116" y="15722"/>
                    <a:pt x="7133" y="15725"/>
                    <a:pt x="7152" y="15730"/>
                  </a:cubicBezTo>
                  <a:cubicBezTo>
                    <a:pt x="7189" y="15740"/>
                    <a:pt x="7226" y="15748"/>
                    <a:pt x="7257" y="15748"/>
                  </a:cubicBezTo>
                  <a:cubicBezTo>
                    <a:pt x="7289" y="15748"/>
                    <a:pt x="7315" y="15740"/>
                    <a:pt x="7331" y="15719"/>
                  </a:cubicBezTo>
                  <a:cubicBezTo>
                    <a:pt x="7344" y="15705"/>
                    <a:pt x="7338" y="15619"/>
                    <a:pt x="7308" y="15619"/>
                  </a:cubicBezTo>
                  <a:cubicBezTo>
                    <a:pt x="7304" y="15619"/>
                    <a:pt x="7300" y="15621"/>
                    <a:pt x="7295" y="15624"/>
                  </a:cubicBezTo>
                  <a:lnTo>
                    <a:pt x="7295" y="15624"/>
                  </a:lnTo>
                  <a:lnTo>
                    <a:pt x="7388" y="15557"/>
                  </a:lnTo>
                  <a:cubicBezTo>
                    <a:pt x="7456" y="15509"/>
                    <a:pt x="7399" y="15541"/>
                    <a:pt x="7367" y="15431"/>
                  </a:cubicBezTo>
                  <a:cubicBezTo>
                    <a:pt x="7356" y="15399"/>
                    <a:pt x="7388" y="15391"/>
                    <a:pt x="7433" y="15391"/>
                  </a:cubicBezTo>
                  <a:cubicBezTo>
                    <a:pt x="7481" y="15391"/>
                    <a:pt x="7543" y="15401"/>
                    <a:pt x="7576" y="15401"/>
                  </a:cubicBezTo>
                  <a:cubicBezTo>
                    <a:pt x="7583" y="15401"/>
                    <a:pt x="7589" y="15400"/>
                    <a:pt x="7593" y="15399"/>
                  </a:cubicBezTo>
                  <a:cubicBezTo>
                    <a:pt x="7645" y="15394"/>
                    <a:pt x="7760" y="15384"/>
                    <a:pt x="7734" y="15279"/>
                  </a:cubicBezTo>
                  <a:cubicBezTo>
                    <a:pt x="7715" y="15212"/>
                    <a:pt x="7608" y="15085"/>
                    <a:pt x="7650" y="15085"/>
                  </a:cubicBezTo>
                  <a:cubicBezTo>
                    <a:pt x="7665" y="15085"/>
                    <a:pt x="7696" y="15100"/>
                    <a:pt x="7755" y="15137"/>
                  </a:cubicBezTo>
                  <a:cubicBezTo>
                    <a:pt x="7817" y="15194"/>
                    <a:pt x="7886" y="15229"/>
                    <a:pt x="7919" y="15229"/>
                  </a:cubicBezTo>
                  <a:cubicBezTo>
                    <a:pt x="7956" y="15229"/>
                    <a:pt x="7948" y="15185"/>
                    <a:pt x="7834" y="15079"/>
                  </a:cubicBezTo>
                  <a:cubicBezTo>
                    <a:pt x="7724" y="14931"/>
                    <a:pt x="7705" y="14843"/>
                    <a:pt x="7768" y="14843"/>
                  </a:cubicBezTo>
                  <a:cubicBezTo>
                    <a:pt x="7789" y="14843"/>
                    <a:pt x="7820" y="14854"/>
                    <a:pt x="7860" y="14875"/>
                  </a:cubicBezTo>
                  <a:cubicBezTo>
                    <a:pt x="7933" y="14919"/>
                    <a:pt x="8008" y="15007"/>
                    <a:pt x="8051" y="15007"/>
                  </a:cubicBezTo>
                  <a:cubicBezTo>
                    <a:pt x="8070" y="15007"/>
                    <a:pt x="8082" y="14990"/>
                    <a:pt x="8086" y="14943"/>
                  </a:cubicBezTo>
                  <a:cubicBezTo>
                    <a:pt x="8086" y="14923"/>
                    <a:pt x="8020" y="14646"/>
                    <a:pt x="8044" y="14646"/>
                  </a:cubicBezTo>
                  <a:cubicBezTo>
                    <a:pt x="8045" y="14646"/>
                    <a:pt x="8047" y="14647"/>
                    <a:pt x="8049" y="14649"/>
                  </a:cubicBezTo>
                  <a:cubicBezTo>
                    <a:pt x="8086" y="14686"/>
                    <a:pt x="8101" y="14870"/>
                    <a:pt x="8180" y="14906"/>
                  </a:cubicBezTo>
                  <a:cubicBezTo>
                    <a:pt x="8184" y="14908"/>
                    <a:pt x="8188" y="14909"/>
                    <a:pt x="8192" y="14909"/>
                  </a:cubicBezTo>
                  <a:cubicBezTo>
                    <a:pt x="8243" y="14909"/>
                    <a:pt x="8206" y="14709"/>
                    <a:pt x="8201" y="14660"/>
                  </a:cubicBezTo>
                  <a:cubicBezTo>
                    <a:pt x="8234" y="14638"/>
                    <a:pt x="8269" y="14609"/>
                    <a:pt x="8321" y="14609"/>
                  </a:cubicBezTo>
                  <a:cubicBezTo>
                    <a:pt x="8344" y="14609"/>
                    <a:pt x="8370" y="14614"/>
                    <a:pt x="8400" y="14629"/>
                  </a:cubicBezTo>
                  <a:cubicBezTo>
                    <a:pt x="8467" y="14660"/>
                    <a:pt x="8508" y="14678"/>
                    <a:pt x="8545" y="14678"/>
                  </a:cubicBezTo>
                  <a:cubicBezTo>
                    <a:pt x="8563" y="14678"/>
                    <a:pt x="8581" y="14674"/>
                    <a:pt x="8599" y="14665"/>
                  </a:cubicBezTo>
                  <a:cubicBezTo>
                    <a:pt x="8668" y="14634"/>
                    <a:pt x="8715" y="14571"/>
                    <a:pt x="8725" y="14503"/>
                  </a:cubicBezTo>
                  <a:cubicBezTo>
                    <a:pt x="8741" y="14438"/>
                    <a:pt x="8698" y="14327"/>
                    <a:pt x="8735" y="14327"/>
                  </a:cubicBezTo>
                  <a:cubicBezTo>
                    <a:pt x="8746" y="14327"/>
                    <a:pt x="8764" y="14337"/>
                    <a:pt x="8793" y="14361"/>
                  </a:cubicBezTo>
                  <a:cubicBezTo>
                    <a:pt x="8863" y="14420"/>
                    <a:pt x="8922" y="14446"/>
                    <a:pt x="8967" y="14446"/>
                  </a:cubicBezTo>
                  <a:cubicBezTo>
                    <a:pt x="9010" y="14446"/>
                    <a:pt x="9040" y="14423"/>
                    <a:pt x="9056" y="14382"/>
                  </a:cubicBezTo>
                  <a:cubicBezTo>
                    <a:pt x="9075" y="14333"/>
                    <a:pt x="8988" y="14223"/>
                    <a:pt x="8926" y="14136"/>
                  </a:cubicBezTo>
                  <a:lnTo>
                    <a:pt x="8926" y="14136"/>
                  </a:lnTo>
                  <a:cubicBezTo>
                    <a:pt x="9004" y="14243"/>
                    <a:pt x="9067" y="14284"/>
                    <a:pt x="9113" y="14284"/>
                  </a:cubicBezTo>
                  <a:cubicBezTo>
                    <a:pt x="9193" y="14284"/>
                    <a:pt x="9223" y="14164"/>
                    <a:pt x="9197" y="14057"/>
                  </a:cubicBezTo>
                  <a:cubicBezTo>
                    <a:pt x="9181" y="13998"/>
                    <a:pt x="9196" y="13963"/>
                    <a:pt x="9228" y="13963"/>
                  </a:cubicBezTo>
                  <a:cubicBezTo>
                    <a:pt x="9251" y="13963"/>
                    <a:pt x="9282" y="13979"/>
                    <a:pt x="9318" y="14015"/>
                  </a:cubicBezTo>
                  <a:cubicBezTo>
                    <a:pt x="9381" y="14078"/>
                    <a:pt x="9365" y="14146"/>
                    <a:pt x="9433" y="14193"/>
                  </a:cubicBezTo>
                  <a:cubicBezTo>
                    <a:pt x="9444" y="14201"/>
                    <a:pt x="9452" y="14204"/>
                    <a:pt x="9458" y="14204"/>
                  </a:cubicBezTo>
                  <a:cubicBezTo>
                    <a:pt x="9489" y="14204"/>
                    <a:pt x="9459" y="14114"/>
                    <a:pt x="9459" y="14083"/>
                  </a:cubicBezTo>
                  <a:cubicBezTo>
                    <a:pt x="9459" y="14023"/>
                    <a:pt x="9487" y="13987"/>
                    <a:pt x="9534" y="13987"/>
                  </a:cubicBezTo>
                  <a:cubicBezTo>
                    <a:pt x="9561" y="13987"/>
                    <a:pt x="9594" y="13999"/>
                    <a:pt x="9632" y="14026"/>
                  </a:cubicBezTo>
                  <a:cubicBezTo>
                    <a:pt x="9662" y="14069"/>
                    <a:pt x="9679" y="14085"/>
                    <a:pt x="9689" y="14085"/>
                  </a:cubicBezTo>
                  <a:cubicBezTo>
                    <a:pt x="9720" y="14085"/>
                    <a:pt x="9657" y="13891"/>
                    <a:pt x="9669" y="13863"/>
                  </a:cubicBezTo>
                  <a:cubicBezTo>
                    <a:pt x="9706" y="13774"/>
                    <a:pt x="9847" y="13811"/>
                    <a:pt x="9837" y="13674"/>
                  </a:cubicBezTo>
                  <a:cubicBezTo>
                    <a:pt x="9831" y="13548"/>
                    <a:pt x="9921" y="13522"/>
                    <a:pt x="9999" y="13517"/>
                  </a:cubicBezTo>
                  <a:cubicBezTo>
                    <a:pt x="10088" y="13507"/>
                    <a:pt x="10272" y="13533"/>
                    <a:pt x="10240" y="13365"/>
                  </a:cubicBezTo>
                  <a:cubicBezTo>
                    <a:pt x="10238" y="13352"/>
                    <a:pt x="10242" y="13347"/>
                    <a:pt x="10249" y="13347"/>
                  </a:cubicBezTo>
                  <a:cubicBezTo>
                    <a:pt x="10281" y="13347"/>
                    <a:pt x="10386" y="13447"/>
                    <a:pt x="10424" y="13459"/>
                  </a:cubicBezTo>
                  <a:cubicBezTo>
                    <a:pt x="10431" y="13463"/>
                    <a:pt x="10437" y="13464"/>
                    <a:pt x="10442" y="13464"/>
                  </a:cubicBezTo>
                  <a:cubicBezTo>
                    <a:pt x="10481" y="13464"/>
                    <a:pt x="10440" y="13362"/>
                    <a:pt x="10482" y="13339"/>
                  </a:cubicBezTo>
                  <a:cubicBezTo>
                    <a:pt x="10539" y="13318"/>
                    <a:pt x="10592" y="13276"/>
                    <a:pt x="10634" y="13229"/>
                  </a:cubicBezTo>
                  <a:cubicBezTo>
                    <a:pt x="10663" y="13179"/>
                    <a:pt x="10609" y="13102"/>
                    <a:pt x="10647" y="13102"/>
                  </a:cubicBezTo>
                  <a:cubicBezTo>
                    <a:pt x="10656" y="13102"/>
                    <a:pt x="10672" y="13107"/>
                    <a:pt x="10697" y="13119"/>
                  </a:cubicBezTo>
                  <a:cubicBezTo>
                    <a:pt x="10747" y="13142"/>
                    <a:pt x="10816" y="13167"/>
                    <a:pt x="10866" y="13167"/>
                  </a:cubicBezTo>
                  <a:cubicBezTo>
                    <a:pt x="10941" y="13167"/>
                    <a:pt x="10973" y="13111"/>
                    <a:pt x="10840" y="12906"/>
                  </a:cubicBezTo>
                  <a:lnTo>
                    <a:pt x="10840" y="12906"/>
                  </a:lnTo>
                  <a:cubicBezTo>
                    <a:pt x="10915" y="13021"/>
                    <a:pt x="10993" y="13065"/>
                    <a:pt x="11063" y="13065"/>
                  </a:cubicBezTo>
                  <a:cubicBezTo>
                    <a:pt x="11208" y="13065"/>
                    <a:pt x="11319" y="12880"/>
                    <a:pt x="11305" y="12757"/>
                  </a:cubicBezTo>
                  <a:cubicBezTo>
                    <a:pt x="11303" y="12736"/>
                    <a:pt x="11309" y="12728"/>
                    <a:pt x="11320" y="12728"/>
                  </a:cubicBezTo>
                  <a:cubicBezTo>
                    <a:pt x="11371" y="12728"/>
                    <a:pt x="11527" y="12887"/>
                    <a:pt x="11586" y="12887"/>
                  </a:cubicBezTo>
                  <a:cubicBezTo>
                    <a:pt x="11613" y="12887"/>
                    <a:pt x="11619" y="12852"/>
                    <a:pt x="11583" y="12751"/>
                  </a:cubicBezTo>
                  <a:cubicBezTo>
                    <a:pt x="11534" y="12626"/>
                    <a:pt x="11464" y="12483"/>
                    <a:pt x="11513" y="12483"/>
                  </a:cubicBezTo>
                  <a:cubicBezTo>
                    <a:pt x="11528" y="12483"/>
                    <a:pt x="11553" y="12496"/>
                    <a:pt x="11593" y="12526"/>
                  </a:cubicBezTo>
                  <a:cubicBezTo>
                    <a:pt x="11609" y="12516"/>
                    <a:pt x="11735" y="12421"/>
                    <a:pt x="11709" y="12400"/>
                  </a:cubicBezTo>
                  <a:lnTo>
                    <a:pt x="11709" y="12400"/>
                  </a:lnTo>
                  <a:cubicBezTo>
                    <a:pt x="11724" y="12411"/>
                    <a:pt x="11729" y="12521"/>
                    <a:pt x="11792" y="12542"/>
                  </a:cubicBezTo>
                  <a:cubicBezTo>
                    <a:pt x="11802" y="12546"/>
                    <a:pt x="11810" y="12548"/>
                    <a:pt x="11818" y="12548"/>
                  </a:cubicBezTo>
                  <a:cubicBezTo>
                    <a:pt x="11850" y="12548"/>
                    <a:pt x="11872" y="12518"/>
                    <a:pt x="11897" y="12505"/>
                  </a:cubicBezTo>
                  <a:cubicBezTo>
                    <a:pt x="11914" y="12496"/>
                    <a:pt x="11934" y="12493"/>
                    <a:pt x="11956" y="12493"/>
                  </a:cubicBezTo>
                  <a:cubicBezTo>
                    <a:pt x="12010" y="12493"/>
                    <a:pt x="12076" y="12511"/>
                    <a:pt x="12128" y="12511"/>
                  </a:cubicBezTo>
                  <a:cubicBezTo>
                    <a:pt x="12159" y="12511"/>
                    <a:pt x="12186" y="12504"/>
                    <a:pt x="12201" y="12484"/>
                  </a:cubicBezTo>
                  <a:cubicBezTo>
                    <a:pt x="12076" y="12432"/>
                    <a:pt x="11850" y="12133"/>
                    <a:pt x="11819" y="11944"/>
                  </a:cubicBezTo>
                  <a:cubicBezTo>
                    <a:pt x="11823" y="11942"/>
                    <a:pt x="11828" y="11940"/>
                    <a:pt x="11833" y="11940"/>
                  </a:cubicBezTo>
                  <a:cubicBezTo>
                    <a:pt x="11900" y="11940"/>
                    <a:pt x="11989" y="12164"/>
                    <a:pt x="12028" y="12238"/>
                  </a:cubicBezTo>
                  <a:cubicBezTo>
                    <a:pt x="12046" y="12276"/>
                    <a:pt x="12063" y="12289"/>
                    <a:pt x="12079" y="12289"/>
                  </a:cubicBezTo>
                  <a:cubicBezTo>
                    <a:pt x="12117" y="12289"/>
                    <a:pt x="12149" y="12211"/>
                    <a:pt x="12178" y="12211"/>
                  </a:cubicBezTo>
                  <a:cubicBezTo>
                    <a:pt x="12179" y="12211"/>
                    <a:pt x="12180" y="12211"/>
                    <a:pt x="12180" y="12211"/>
                  </a:cubicBezTo>
                  <a:cubicBezTo>
                    <a:pt x="12216" y="12211"/>
                    <a:pt x="12344" y="12330"/>
                    <a:pt x="12371" y="12330"/>
                  </a:cubicBezTo>
                  <a:cubicBezTo>
                    <a:pt x="12376" y="12330"/>
                    <a:pt x="12378" y="12326"/>
                    <a:pt x="12374" y="12316"/>
                  </a:cubicBezTo>
                  <a:cubicBezTo>
                    <a:pt x="12355" y="12244"/>
                    <a:pt x="12305" y="12136"/>
                    <a:pt x="12354" y="12136"/>
                  </a:cubicBezTo>
                  <a:cubicBezTo>
                    <a:pt x="12358" y="12136"/>
                    <a:pt x="12363" y="12136"/>
                    <a:pt x="12369" y="12138"/>
                  </a:cubicBezTo>
                  <a:cubicBezTo>
                    <a:pt x="12458" y="12156"/>
                    <a:pt x="12554" y="12230"/>
                    <a:pt x="12633" y="12230"/>
                  </a:cubicBezTo>
                  <a:cubicBezTo>
                    <a:pt x="12647" y="12230"/>
                    <a:pt x="12660" y="12228"/>
                    <a:pt x="12673" y="12222"/>
                  </a:cubicBezTo>
                  <a:cubicBezTo>
                    <a:pt x="12547" y="12117"/>
                    <a:pt x="12888" y="11970"/>
                    <a:pt x="12904" y="11918"/>
                  </a:cubicBezTo>
                  <a:cubicBezTo>
                    <a:pt x="12909" y="11881"/>
                    <a:pt x="12747" y="11708"/>
                    <a:pt x="12736" y="11609"/>
                  </a:cubicBezTo>
                  <a:cubicBezTo>
                    <a:pt x="12735" y="11586"/>
                    <a:pt x="12741" y="11576"/>
                    <a:pt x="12750" y="11576"/>
                  </a:cubicBezTo>
                  <a:cubicBezTo>
                    <a:pt x="12794" y="11576"/>
                    <a:pt x="12929" y="11779"/>
                    <a:pt x="12967" y="11846"/>
                  </a:cubicBezTo>
                  <a:lnTo>
                    <a:pt x="12967" y="11846"/>
                  </a:lnTo>
                  <a:cubicBezTo>
                    <a:pt x="12933" y="11782"/>
                    <a:pt x="12891" y="11674"/>
                    <a:pt x="12924" y="11674"/>
                  </a:cubicBezTo>
                  <a:cubicBezTo>
                    <a:pt x="12930" y="11674"/>
                    <a:pt x="12939" y="11678"/>
                    <a:pt x="12951" y="11687"/>
                  </a:cubicBezTo>
                  <a:cubicBezTo>
                    <a:pt x="13030" y="11740"/>
                    <a:pt x="13082" y="11881"/>
                    <a:pt x="13145" y="11907"/>
                  </a:cubicBezTo>
                  <a:cubicBezTo>
                    <a:pt x="13146" y="11908"/>
                    <a:pt x="13146" y="11908"/>
                    <a:pt x="13147" y="11908"/>
                  </a:cubicBezTo>
                  <a:cubicBezTo>
                    <a:pt x="13170" y="11908"/>
                    <a:pt x="13026" y="11593"/>
                    <a:pt x="13103" y="11593"/>
                  </a:cubicBezTo>
                  <a:cubicBezTo>
                    <a:pt x="13120" y="11593"/>
                    <a:pt x="13277" y="11733"/>
                    <a:pt x="13309" y="11733"/>
                  </a:cubicBezTo>
                  <a:cubicBezTo>
                    <a:pt x="13317" y="11733"/>
                    <a:pt x="13317" y="11723"/>
                    <a:pt x="13302" y="11698"/>
                  </a:cubicBezTo>
                  <a:cubicBezTo>
                    <a:pt x="13260" y="11629"/>
                    <a:pt x="13187" y="11588"/>
                    <a:pt x="13198" y="11509"/>
                  </a:cubicBezTo>
                  <a:cubicBezTo>
                    <a:pt x="13201" y="11491"/>
                    <a:pt x="13209" y="11478"/>
                    <a:pt x="13224" y="11478"/>
                  </a:cubicBezTo>
                  <a:cubicBezTo>
                    <a:pt x="13231" y="11478"/>
                    <a:pt x="13240" y="11481"/>
                    <a:pt x="13250" y="11488"/>
                  </a:cubicBezTo>
                  <a:cubicBezTo>
                    <a:pt x="13327" y="11544"/>
                    <a:pt x="13404" y="11782"/>
                    <a:pt x="13466" y="11782"/>
                  </a:cubicBezTo>
                  <a:cubicBezTo>
                    <a:pt x="13468" y="11782"/>
                    <a:pt x="13469" y="11782"/>
                    <a:pt x="13470" y="11782"/>
                  </a:cubicBezTo>
                  <a:cubicBezTo>
                    <a:pt x="13523" y="11782"/>
                    <a:pt x="13565" y="11750"/>
                    <a:pt x="13586" y="11708"/>
                  </a:cubicBezTo>
                  <a:cubicBezTo>
                    <a:pt x="13586" y="11666"/>
                    <a:pt x="13575" y="11629"/>
                    <a:pt x="13559" y="11593"/>
                  </a:cubicBezTo>
                  <a:cubicBezTo>
                    <a:pt x="13633" y="11567"/>
                    <a:pt x="13701" y="11525"/>
                    <a:pt x="13759" y="11472"/>
                  </a:cubicBezTo>
                  <a:cubicBezTo>
                    <a:pt x="13821" y="11394"/>
                    <a:pt x="13774" y="11283"/>
                    <a:pt x="13648" y="11252"/>
                  </a:cubicBezTo>
                  <a:cubicBezTo>
                    <a:pt x="13682" y="11235"/>
                    <a:pt x="13714" y="11214"/>
                    <a:pt x="13756" y="11214"/>
                  </a:cubicBezTo>
                  <a:cubicBezTo>
                    <a:pt x="13791" y="11214"/>
                    <a:pt x="13834" y="11230"/>
                    <a:pt x="13890" y="11278"/>
                  </a:cubicBezTo>
                  <a:cubicBezTo>
                    <a:pt x="13954" y="11332"/>
                    <a:pt x="14042" y="11409"/>
                    <a:pt x="14092" y="11409"/>
                  </a:cubicBezTo>
                  <a:cubicBezTo>
                    <a:pt x="14116" y="11409"/>
                    <a:pt x="14131" y="11392"/>
                    <a:pt x="14131" y="11346"/>
                  </a:cubicBezTo>
                  <a:cubicBezTo>
                    <a:pt x="14131" y="11247"/>
                    <a:pt x="14099" y="11189"/>
                    <a:pt x="14152" y="11142"/>
                  </a:cubicBezTo>
                  <a:cubicBezTo>
                    <a:pt x="14173" y="11131"/>
                    <a:pt x="14225" y="11126"/>
                    <a:pt x="14241" y="11100"/>
                  </a:cubicBezTo>
                  <a:cubicBezTo>
                    <a:pt x="14220" y="11068"/>
                    <a:pt x="14194" y="11016"/>
                    <a:pt x="14194" y="10995"/>
                  </a:cubicBezTo>
                  <a:cubicBezTo>
                    <a:pt x="14215" y="10895"/>
                    <a:pt x="14335" y="10922"/>
                    <a:pt x="14367" y="10848"/>
                  </a:cubicBezTo>
                  <a:cubicBezTo>
                    <a:pt x="14393" y="10792"/>
                    <a:pt x="14395" y="10706"/>
                    <a:pt x="14438" y="10706"/>
                  </a:cubicBezTo>
                  <a:cubicBezTo>
                    <a:pt x="14456" y="10706"/>
                    <a:pt x="14479" y="10720"/>
                    <a:pt x="14514" y="10754"/>
                  </a:cubicBezTo>
                  <a:cubicBezTo>
                    <a:pt x="14535" y="10775"/>
                    <a:pt x="14561" y="10785"/>
                    <a:pt x="14586" y="10785"/>
                  </a:cubicBezTo>
                  <a:cubicBezTo>
                    <a:pt x="14648" y="10785"/>
                    <a:pt x="14707" y="10729"/>
                    <a:pt x="14692" y="10654"/>
                  </a:cubicBezTo>
                  <a:cubicBezTo>
                    <a:pt x="14671" y="10576"/>
                    <a:pt x="14597" y="10523"/>
                    <a:pt x="14514" y="10523"/>
                  </a:cubicBezTo>
                  <a:cubicBezTo>
                    <a:pt x="14537" y="10503"/>
                    <a:pt x="14567" y="10492"/>
                    <a:pt x="14598" y="10492"/>
                  </a:cubicBezTo>
                  <a:cubicBezTo>
                    <a:pt x="14622" y="10492"/>
                    <a:pt x="14648" y="10499"/>
                    <a:pt x="14671" y="10513"/>
                  </a:cubicBezTo>
                  <a:cubicBezTo>
                    <a:pt x="14734" y="10544"/>
                    <a:pt x="14802" y="10623"/>
                    <a:pt x="14860" y="10633"/>
                  </a:cubicBezTo>
                  <a:cubicBezTo>
                    <a:pt x="14862" y="10634"/>
                    <a:pt x="14865" y="10634"/>
                    <a:pt x="14868" y="10634"/>
                  </a:cubicBezTo>
                  <a:cubicBezTo>
                    <a:pt x="14940" y="10634"/>
                    <a:pt x="14906" y="10510"/>
                    <a:pt x="14968" y="10510"/>
                  </a:cubicBezTo>
                  <a:cubicBezTo>
                    <a:pt x="14977" y="10510"/>
                    <a:pt x="14988" y="10512"/>
                    <a:pt x="15001" y="10518"/>
                  </a:cubicBezTo>
                  <a:cubicBezTo>
                    <a:pt x="15035" y="10533"/>
                    <a:pt x="15171" y="10688"/>
                    <a:pt x="15209" y="10688"/>
                  </a:cubicBezTo>
                  <a:cubicBezTo>
                    <a:pt x="15224" y="10688"/>
                    <a:pt x="15223" y="10664"/>
                    <a:pt x="15195" y="10597"/>
                  </a:cubicBezTo>
                  <a:cubicBezTo>
                    <a:pt x="15148" y="10481"/>
                    <a:pt x="15067" y="10304"/>
                    <a:pt x="15120" y="10304"/>
                  </a:cubicBezTo>
                  <a:cubicBezTo>
                    <a:pt x="15132" y="10304"/>
                    <a:pt x="15151" y="10313"/>
                    <a:pt x="15179" y="10334"/>
                  </a:cubicBezTo>
                  <a:cubicBezTo>
                    <a:pt x="15274" y="10403"/>
                    <a:pt x="15321" y="10486"/>
                    <a:pt x="15405" y="10507"/>
                  </a:cubicBezTo>
                  <a:cubicBezTo>
                    <a:pt x="15406" y="10508"/>
                    <a:pt x="15409" y="10509"/>
                    <a:pt x="15413" y="10509"/>
                  </a:cubicBezTo>
                  <a:cubicBezTo>
                    <a:pt x="15459" y="10509"/>
                    <a:pt x="15653" y="10458"/>
                    <a:pt x="15609" y="10376"/>
                  </a:cubicBezTo>
                  <a:cubicBezTo>
                    <a:pt x="15573" y="10308"/>
                    <a:pt x="15358" y="10072"/>
                    <a:pt x="15473" y="10057"/>
                  </a:cubicBezTo>
                  <a:cubicBezTo>
                    <a:pt x="15476" y="10056"/>
                    <a:pt x="15479" y="10056"/>
                    <a:pt x="15483" y="10056"/>
                  </a:cubicBezTo>
                  <a:cubicBezTo>
                    <a:pt x="15561" y="10056"/>
                    <a:pt x="15612" y="10237"/>
                    <a:pt x="15688" y="10303"/>
                  </a:cubicBezTo>
                  <a:lnTo>
                    <a:pt x="15625" y="10025"/>
                  </a:lnTo>
                  <a:cubicBezTo>
                    <a:pt x="15618" y="9972"/>
                    <a:pt x="15623" y="9953"/>
                    <a:pt x="15638" y="9953"/>
                  </a:cubicBezTo>
                  <a:cubicBezTo>
                    <a:pt x="15657" y="9953"/>
                    <a:pt x="15691" y="9985"/>
                    <a:pt x="15735" y="10020"/>
                  </a:cubicBezTo>
                  <a:cubicBezTo>
                    <a:pt x="15784" y="10058"/>
                    <a:pt x="15851" y="10075"/>
                    <a:pt x="15915" y="10075"/>
                  </a:cubicBezTo>
                  <a:cubicBezTo>
                    <a:pt x="16010" y="10075"/>
                    <a:pt x="16098" y="10037"/>
                    <a:pt x="16107" y="9978"/>
                  </a:cubicBezTo>
                  <a:cubicBezTo>
                    <a:pt x="16123" y="9868"/>
                    <a:pt x="15761" y="9595"/>
                    <a:pt x="15788" y="9569"/>
                  </a:cubicBezTo>
                  <a:cubicBezTo>
                    <a:pt x="15792" y="9563"/>
                    <a:pt x="15799" y="9561"/>
                    <a:pt x="15807" y="9561"/>
                  </a:cubicBezTo>
                  <a:cubicBezTo>
                    <a:pt x="15850" y="9561"/>
                    <a:pt x="15934" y="9636"/>
                    <a:pt x="15987" y="9658"/>
                  </a:cubicBezTo>
                  <a:cubicBezTo>
                    <a:pt x="16018" y="9670"/>
                    <a:pt x="16051" y="9677"/>
                    <a:pt x="16085" y="9677"/>
                  </a:cubicBezTo>
                  <a:cubicBezTo>
                    <a:pt x="16125" y="9677"/>
                    <a:pt x="16165" y="9667"/>
                    <a:pt x="16202" y="9648"/>
                  </a:cubicBezTo>
                  <a:cubicBezTo>
                    <a:pt x="16221" y="9638"/>
                    <a:pt x="16258" y="9636"/>
                    <a:pt x="16303" y="9636"/>
                  </a:cubicBezTo>
                  <a:cubicBezTo>
                    <a:pt x="16346" y="9636"/>
                    <a:pt x="16395" y="9638"/>
                    <a:pt x="16442" y="9638"/>
                  </a:cubicBezTo>
                  <a:cubicBezTo>
                    <a:pt x="16528" y="9638"/>
                    <a:pt x="16603" y="9630"/>
                    <a:pt x="16600" y="9585"/>
                  </a:cubicBezTo>
                  <a:cubicBezTo>
                    <a:pt x="16595" y="9541"/>
                    <a:pt x="16458" y="9378"/>
                    <a:pt x="16508" y="9378"/>
                  </a:cubicBezTo>
                  <a:cubicBezTo>
                    <a:pt x="16512" y="9378"/>
                    <a:pt x="16516" y="9378"/>
                    <a:pt x="16522" y="9380"/>
                  </a:cubicBezTo>
                  <a:cubicBezTo>
                    <a:pt x="16578" y="9395"/>
                    <a:pt x="16623" y="9421"/>
                    <a:pt x="16662" y="9421"/>
                  </a:cubicBezTo>
                  <a:cubicBezTo>
                    <a:pt x="16677" y="9421"/>
                    <a:pt x="16692" y="9417"/>
                    <a:pt x="16705" y="9406"/>
                  </a:cubicBezTo>
                  <a:cubicBezTo>
                    <a:pt x="16810" y="9302"/>
                    <a:pt x="16501" y="9045"/>
                    <a:pt x="16537" y="8935"/>
                  </a:cubicBezTo>
                  <a:cubicBezTo>
                    <a:pt x="16549" y="8900"/>
                    <a:pt x="16599" y="8890"/>
                    <a:pt x="16664" y="8890"/>
                  </a:cubicBezTo>
                  <a:cubicBezTo>
                    <a:pt x="16743" y="8890"/>
                    <a:pt x="16843" y="8904"/>
                    <a:pt x="16920" y="8904"/>
                  </a:cubicBezTo>
                  <a:cubicBezTo>
                    <a:pt x="16980" y="8904"/>
                    <a:pt x="17027" y="8896"/>
                    <a:pt x="17041" y="8866"/>
                  </a:cubicBezTo>
                  <a:cubicBezTo>
                    <a:pt x="17056" y="8830"/>
                    <a:pt x="16847" y="8814"/>
                    <a:pt x="16847" y="8814"/>
                  </a:cubicBezTo>
                  <a:cubicBezTo>
                    <a:pt x="16862" y="8777"/>
                    <a:pt x="16921" y="8777"/>
                    <a:pt x="16978" y="8777"/>
                  </a:cubicBezTo>
                  <a:cubicBezTo>
                    <a:pt x="17034" y="8777"/>
                    <a:pt x="17088" y="8777"/>
                    <a:pt x="17093" y="8741"/>
                  </a:cubicBezTo>
                  <a:cubicBezTo>
                    <a:pt x="17108" y="8645"/>
                    <a:pt x="17070" y="8564"/>
                    <a:pt x="17090" y="8474"/>
                  </a:cubicBezTo>
                  <a:lnTo>
                    <a:pt x="17090" y="8474"/>
                  </a:lnTo>
                  <a:cubicBezTo>
                    <a:pt x="17090" y="8474"/>
                    <a:pt x="17090" y="8474"/>
                    <a:pt x="17090" y="8474"/>
                  </a:cubicBezTo>
                  <a:cubicBezTo>
                    <a:pt x="17091" y="8474"/>
                    <a:pt x="17091" y="8470"/>
                    <a:pt x="17093" y="8463"/>
                  </a:cubicBezTo>
                  <a:lnTo>
                    <a:pt x="17093" y="8463"/>
                  </a:lnTo>
                  <a:cubicBezTo>
                    <a:pt x="17092" y="8466"/>
                    <a:pt x="17091" y="8470"/>
                    <a:pt x="17090" y="8474"/>
                  </a:cubicBezTo>
                  <a:lnTo>
                    <a:pt x="17090" y="8474"/>
                  </a:lnTo>
                  <a:cubicBezTo>
                    <a:pt x="17089" y="8472"/>
                    <a:pt x="17099" y="8385"/>
                    <a:pt x="17051" y="8342"/>
                  </a:cubicBezTo>
                  <a:cubicBezTo>
                    <a:pt x="16983" y="8279"/>
                    <a:pt x="17030" y="8258"/>
                    <a:pt x="17077" y="8221"/>
                  </a:cubicBezTo>
                  <a:cubicBezTo>
                    <a:pt x="17172" y="8148"/>
                    <a:pt x="17187" y="8017"/>
                    <a:pt x="17125" y="7917"/>
                  </a:cubicBezTo>
                  <a:cubicBezTo>
                    <a:pt x="17104" y="7876"/>
                    <a:pt x="16851" y="7744"/>
                    <a:pt x="16956" y="7744"/>
                  </a:cubicBezTo>
                  <a:cubicBezTo>
                    <a:pt x="16958" y="7744"/>
                    <a:pt x="16960" y="7744"/>
                    <a:pt x="16962" y="7744"/>
                  </a:cubicBezTo>
                  <a:cubicBezTo>
                    <a:pt x="17038" y="7751"/>
                    <a:pt x="17117" y="7757"/>
                    <a:pt x="17180" y="7757"/>
                  </a:cubicBezTo>
                  <a:cubicBezTo>
                    <a:pt x="17313" y="7757"/>
                    <a:pt x="17380" y="7730"/>
                    <a:pt x="17224" y="7624"/>
                  </a:cubicBezTo>
                  <a:cubicBezTo>
                    <a:pt x="17165" y="7582"/>
                    <a:pt x="17068" y="7542"/>
                    <a:pt x="16989" y="7502"/>
                  </a:cubicBezTo>
                  <a:lnTo>
                    <a:pt x="16989" y="7502"/>
                  </a:lnTo>
                  <a:cubicBezTo>
                    <a:pt x="17034" y="7510"/>
                    <a:pt x="17082" y="7514"/>
                    <a:pt x="17115" y="7514"/>
                  </a:cubicBezTo>
                  <a:cubicBezTo>
                    <a:pt x="17123" y="7514"/>
                    <a:pt x="17129" y="7514"/>
                    <a:pt x="17135" y="7514"/>
                  </a:cubicBezTo>
                  <a:cubicBezTo>
                    <a:pt x="17135" y="7468"/>
                    <a:pt x="17145" y="7393"/>
                    <a:pt x="17017" y="7393"/>
                  </a:cubicBezTo>
                  <a:cubicBezTo>
                    <a:pt x="17013" y="7393"/>
                    <a:pt x="17009" y="7393"/>
                    <a:pt x="17004" y="7393"/>
                  </a:cubicBezTo>
                  <a:cubicBezTo>
                    <a:pt x="16992" y="7393"/>
                    <a:pt x="16927" y="7424"/>
                    <a:pt x="16893" y="7441"/>
                  </a:cubicBezTo>
                  <a:lnTo>
                    <a:pt x="16893" y="7441"/>
                  </a:lnTo>
                  <a:cubicBezTo>
                    <a:pt x="16852" y="7403"/>
                    <a:pt x="16848" y="7363"/>
                    <a:pt x="16925" y="7320"/>
                  </a:cubicBezTo>
                  <a:cubicBezTo>
                    <a:pt x="17035" y="7257"/>
                    <a:pt x="17214" y="7189"/>
                    <a:pt x="17250" y="7094"/>
                  </a:cubicBezTo>
                  <a:cubicBezTo>
                    <a:pt x="17292" y="7000"/>
                    <a:pt x="17161" y="7010"/>
                    <a:pt x="17151" y="6947"/>
                  </a:cubicBezTo>
                  <a:cubicBezTo>
                    <a:pt x="17146" y="6884"/>
                    <a:pt x="17334" y="6811"/>
                    <a:pt x="17319" y="6738"/>
                  </a:cubicBezTo>
                  <a:cubicBezTo>
                    <a:pt x="17319" y="6722"/>
                    <a:pt x="17187" y="6732"/>
                    <a:pt x="17161" y="6722"/>
                  </a:cubicBezTo>
                  <a:cubicBezTo>
                    <a:pt x="16952" y="6664"/>
                    <a:pt x="17366" y="6476"/>
                    <a:pt x="17340" y="6392"/>
                  </a:cubicBezTo>
                  <a:lnTo>
                    <a:pt x="17340" y="6392"/>
                  </a:lnTo>
                  <a:cubicBezTo>
                    <a:pt x="17346" y="6419"/>
                    <a:pt x="17116" y="6505"/>
                    <a:pt x="17003" y="6505"/>
                  </a:cubicBezTo>
                  <a:cubicBezTo>
                    <a:pt x="16940" y="6505"/>
                    <a:pt x="16914" y="6479"/>
                    <a:pt x="16983" y="6402"/>
                  </a:cubicBezTo>
                  <a:cubicBezTo>
                    <a:pt x="17088" y="6271"/>
                    <a:pt x="17104" y="6297"/>
                    <a:pt x="17062" y="6177"/>
                  </a:cubicBezTo>
                  <a:cubicBezTo>
                    <a:pt x="17087" y="6106"/>
                    <a:pt x="17112" y="6084"/>
                    <a:pt x="17227" y="6035"/>
                  </a:cubicBezTo>
                  <a:lnTo>
                    <a:pt x="17227" y="6035"/>
                  </a:lnTo>
                  <a:cubicBezTo>
                    <a:pt x="17185" y="6052"/>
                    <a:pt x="17151" y="6059"/>
                    <a:pt x="17123" y="6059"/>
                  </a:cubicBezTo>
                  <a:cubicBezTo>
                    <a:pt x="16977" y="6059"/>
                    <a:pt x="16985" y="5869"/>
                    <a:pt x="16857" y="5869"/>
                  </a:cubicBezTo>
                  <a:cubicBezTo>
                    <a:pt x="16827" y="5869"/>
                    <a:pt x="16790" y="5879"/>
                    <a:pt x="16742" y="5904"/>
                  </a:cubicBezTo>
                  <a:cubicBezTo>
                    <a:pt x="16920" y="5810"/>
                    <a:pt x="16773" y="5621"/>
                    <a:pt x="16726" y="5579"/>
                  </a:cubicBezTo>
                  <a:cubicBezTo>
                    <a:pt x="16684" y="5537"/>
                    <a:pt x="16626" y="5506"/>
                    <a:pt x="16569" y="5495"/>
                  </a:cubicBezTo>
                  <a:cubicBezTo>
                    <a:pt x="16569" y="5495"/>
                    <a:pt x="16405" y="5566"/>
                    <a:pt x="16382" y="5566"/>
                  </a:cubicBezTo>
                  <a:cubicBezTo>
                    <a:pt x="16379" y="5566"/>
                    <a:pt x="16378" y="5565"/>
                    <a:pt x="16380" y="5563"/>
                  </a:cubicBezTo>
                  <a:cubicBezTo>
                    <a:pt x="16438" y="5479"/>
                    <a:pt x="16647" y="5354"/>
                    <a:pt x="16737" y="5285"/>
                  </a:cubicBezTo>
                  <a:lnTo>
                    <a:pt x="16737" y="5285"/>
                  </a:lnTo>
                  <a:cubicBezTo>
                    <a:pt x="16632" y="5301"/>
                    <a:pt x="16553" y="5280"/>
                    <a:pt x="16432" y="5364"/>
                  </a:cubicBezTo>
                  <a:cubicBezTo>
                    <a:pt x="16333" y="5431"/>
                    <a:pt x="16206" y="5520"/>
                    <a:pt x="16127" y="5520"/>
                  </a:cubicBezTo>
                  <a:cubicBezTo>
                    <a:pt x="16106" y="5520"/>
                    <a:pt x="16089" y="5514"/>
                    <a:pt x="16076" y="5500"/>
                  </a:cubicBezTo>
                  <a:cubicBezTo>
                    <a:pt x="16139" y="5443"/>
                    <a:pt x="16401" y="5264"/>
                    <a:pt x="16417" y="5212"/>
                  </a:cubicBezTo>
                  <a:cubicBezTo>
                    <a:pt x="16424" y="5182"/>
                    <a:pt x="16407" y="5171"/>
                    <a:pt x="16380" y="5171"/>
                  </a:cubicBezTo>
                  <a:cubicBezTo>
                    <a:pt x="16328" y="5171"/>
                    <a:pt x="16235" y="5212"/>
                    <a:pt x="16197" y="5233"/>
                  </a:cubicBezTo>
                  <a:cubicBezTo>
                    <a:pt x="16155" y="5201"/>
                    <a:pt x="16134" y="5149"/>
                    <a:pt x="16139" y="5097"/>
                  </a:cubicBezTo>
                  <a:cubicBezTo>
                    <a:pt x="16144" y="5049"/>
                    <a:pt x="16207" y="4918"/>
                    <a:pt x="16181" y="4887"/>
                  </a:cubicBezTo>
                  <a:cubicBezTo>
                    <a:pt x="16176" y="4883"/>
                    <a:pt x="16171" y="4882"/>
                    <a:pt x="16164" y="4882"/>
                  </a:cubicBezTo>
                  <a:cubicBezTo>
                    <a:pt x="16103" y="4882"/>
                    <a:pt x="15960" y="5027"/>
                    <a:pt x="15919" y="5027"/>
                  </a:cubicBezTo>
                  <a:cubicBezTo>
                    <a:pt x="15913" y="5027"/>
                    <a:pt x="15909" y="5024"/>
                    <a:pt x="15908" y="5018"/>
                  </a:cubicBezTo>
                  <a:cubicBezTo>
                    <a:pt x="15924" y="4971"/>
                    <a:pt x="15940" y="4924"/>
                    <a:pt x="15945" y="4871"/>
                  </a:cubicBezTo>
                  <a:cubicBezTo>
                    <a:pt x="15945" y="4834"/>
                    <a:pt x="15924" y="4798"/>
                    <a:pt x="15892" y="4772"/>
                  </a:cubicBezTo>
                  <a:cubicBezTo>
                    <a:pt x="15824" y="4709"/>
                    <a:pt x="15725" y="4735"/>
                    <a:pt x="15641" y="4703"/>
                  </a:cubicBezTo>
                  <a:cubicBezTo>
                    <a:pt x="15582" y="4674"/>
                    <a:pt x="15629" y="4539"/>
                    <a:pt x="15562" y="4539"/>
                  </a:cubicBezTo>
                  <a:cubicBezTo>
                    <a:pt x="15557" y="4539"/>
                    <a:pt x="15552" y="4539"/>
                    <a:pt x="15546" y="4541"/>
                  </a:cubicBezTo>
                  <a:cubicBezTo>
                    <a:pt x="15500" y="4559"/>
                    <a:pt x="15462" y="4586"/>
                    <a:pt x="15433" y="4622"/>
                  </a:cubicBezTo>
                  <a:lnTo>
                    <a:pt x="15433" y="4622"/>
                  </a:lnTo>
                  <a:cubicBezTo>
                    <a:pt x="15524" y="4459"/>
                    <a:pt x="15555" y="4377"/>
                    <a:pt x="15447" y="4315"/>
                  </a:cubicBezTo>
                  <a:lnTo>
                    <a:pt x="15447" y="4315"/>
                  </a:lnTo>
                  <a:lnTo>
                    <a:pt x="15389" y="4436"/>
                  </a:lnTo>
                  <a:cubicBezTo>
                    <a:pt x="15340" y="4403"/>
                    <a:pt x="15185" y="4268"/>
                    <a:pt x="15090" y="4268"/>
                  </a:cubicBezTo>
                  <a:cubicBezTo>
                    <a:pt x="15063" y="4268"/>
                    <a:pt x="15041" y="4279"/>
                    <a:pt x="15027" y="4305"/>
                  </a:cubicBezTo>
                  <a:cubicBezTo>
                    <a:pt x="15018" y="4315"/>
                    <a:pt x="14963" y="4562"/>
                    <a:pt x="14930" y="4562"/>
                  </a:cubicBezTo>
                  <a:cubicBezTo>
                    <a:pt x="14927" y="4562"/>
                    <a:pt x="14925" y="4560"/>
                    <a:pt x="14922" y="4557"/>
                  </a:cubicBezTo>
                  <a:cubicBezTo>
                    <a:pt x="14886" y="4509"/>
                    <a:pt x="14902" y="4352"/>
                    <a:pt x="14875" y="4289"/>
                  </a:cubicBezTo>
                  <a:cubicBezTo>
                    <a:pt x="14807" y="4142"/>
                    <a:pt x="14708" y="4022"/>
                    <a:pt x="14582" y="4011"/>
                  </a:cubicBezTo>
                  <a:cubicBezTo>
                    <a:pt x="14580" y="4011"/>
                    <a:pt x="14579" y="4011"/>
                    <a:pt x="14577" y="4011"/>
                  </a:cubicBezTo>
                  <a:cubicBezTo>
                    <a:pt x="14519" y="4011"/>
                    <a:pt x="14440" y="4102"/>
                    <a:pt x="14375" y="4102"/>
                  </a:cubicBezTo>
                  <a:cubicBezTo>
                    <a:pt x="14371" y="4102"/>
                    <a:pt x="14366" y="4101"/>
                    <a:pt x="14361" y="4100"/>
                  </a:cubicBezTo>
                  <a:cubicBezTo>
                    <a:pt x="14348" y="4096"/>
                    <a:pt x="14335" y="4094"/>
                    <a:pt x="14324" y="4094"/>
                  </a:cubicBezTo>
                  <a:cubicBezTo>
                    <a:pt x="14248" y="4094"/>
                    <a:pt x="14216" y="4182"/>
                    <a:pt x="14120" y="4336"/>
                  </a:cubicBezTo>
                  <a:cubicBezTo>
                    <a:pt x="14151" y="4284"/>
                    <a:pt x="14174" y="3945"/>
                    <a:pt x="14119" y="3945"/>
                  </a:cubicBezTo>
                  <a:cubicBezTo>
                    <a:pt x="14107" y="3945"/>
                    <a:pt x="14092" y="3960"/>
                    <a:pt x="14073" y="3996"/>
                  </a:cubicBezTo>
                  <a:cubicBezTo>
                    <a:pt x="14005" y="4116"/>
                    <a:pt x="14068" y="4431"/>
                    <a:pt x="13994" y="4567"/>
                  </a:cubicBezTo>
                  <a:lnTo>
                    <a:pt x="13968" y="4247"/>
                  </a:lnTo>
                  <a:cubicBezTo>
                    <a:pt x="13963" y="4069"/>
                    <a:pt x="13989" y="3891"/>
                    <a:pt x="14047" y="3723"/>
                  </a:cubicBezTo>
                  <a:lnTo>
                    <a:pt x="14047" y="3723"/>
                  </a:lnTo>
                  <a:cubicBezTo>
                    <a:pt x="13921" y="4022"/>
                    <a:pt x="13858" y="3828"/>
                    <a:pt x="13732" y="3964"/>
                  </a:cubicBezTo>
                  <a:cubicBezTo>
                    <a:pt x="13648" y="3922"/>
                    <a:pt x="13664" y="3891"/>
                    <a:pt x="13743" y="3718"/>
                  </a:cubicBezTo>
                  <a:cubicBezTo>
                    <a:pt x="13814" y="3571"/>
                    <a:pt x="13723" y="3595"/>
                    <a:pt x="13760" y="3498"/>
                  </a:cubicBezTo>
                  <a:lnTo>
                    <a:pt x="13760" y="3498"/>
                  </a:lnTo>
                  <a:lnTo>
                    <a:pt x="13549" y="4022"/>
                  </a:lnTo>
                  <a:cubicBezTo>
                    <a:pt x="13471" y="3986"/>
                    <a:pt x="13614" y="3555"/>
                    <a:pt x="13602" y="3555"/>
                  </a:cubicBezTo>
                  <a:lnTo>
                    <a:pt x="13602" y="3555"/>
                  </a:lnTo>
                  <a:cubicBezTo>
                    <a:pt x="13602" y="3555"/>
                    <a:pt x="13601" y="3555"/>
                    <a:pt x="13601" y="3555"/>
                  </a:cubicBezTo>
                  <a:cubicBezTo>
                    <a:pt x="13543" y="3602"/>
                    <a:pt x="13422" y="3754"/>
                    <a:pt x="13360" y="3754"/>
                  </a:cubicBezTo>
                  <a:cubicBezTo>
                    <a:pt x="13339" y="3754"/>
                    <a:pt x="13325" y="3735"/>
                    <a:pt x="13323" y="3686"/>
                  </a:cubicBezTo>
                  <a:cubicBezTo>
                    <a:pt x="13323" y="3586"/>
                    <a:pt x="13269" y="3379"/>
                    <a:pt x="13180" y="3379"/>
                  </a:cubicBezTo>
                  <a:cubicBezTo>
                    <a:pt x="13148" y="3379"/>
                    <a:pt x="13112" y="3405"/>
                    <a:pt x="13072" y="3471"/>
                  </a:cubicBezTo>
                  <a:cubicBezTo>
                    <a:pt x="13056" y="3500"/>
                    <a:pt x="13040" y="3509"/>
                    <a:pt x="13024" y="3509"/>
                  </a:cubicBezTo>
                  <a:cubicBezTo>
                    <a:pt x="12990" y="3509"/>
                    <a:pt x="12953" y="3468"/>
                    <a:pt x="12912" y="3468"/>
                  </a:cubicBezTo>
                  <a:cubicBezTo>
                    <a:pt x="12893" y="3468"/>
                    <a:pt x="12873" y="3476"/>
                    <a:pt x="12851" y="3503"/>
                  </a:cubicBezTo>
                  <a:cubicBezTo>
                    <a:pt x="12818" y="3542"/>
                    <a:pt x="12797" y="3559"/>
                    <a:pt x="12784" y="3559"/>
                  </a:cubicBezTo>
                  <a:cubicBezTo>
                    <a:pt x="12732" y="3559"/>
                    <a:pt x="12830" y="3278"/>
                    <a:pt x="12804" y="3235"/>
                  </a:cubicBezTo>
                  <a:cubicBezTo>
                    <a:pt x="12799" y="3228"/>
                    <a:pt x="12792" y="3225"/>
                    <a:pt x="12784" y="3225"/>
                  </a:cubicBezTo>
                  <a:cubicBezTo>
                    <a:pt x="12743" y="3225"/>
                    <a:pt x="12673" y="3313"/>
                    <a:pt x="12626" y="3313"/>
                  </a:cubicBezTo>
                  <a:cubicBezTo>
                    <a:pt x="12620" y="3313"/>
                    <a:pt x="12615" y="3312"/>
                    <a:pt x="12610" y="3309"/>
                  </a:cubicBezTo>
                  <a:cubicBezTo>
                    <a:pt x="12553" y="3267"/>
                    <a:pt x="12595" y="3204"/>
                    <a:pt x="12652" y="3099"/>
                  </a:cubicBezTo>
                  <a:cubicBezTo>
                    <a:pt x="12675" y="3051"/>
                    <a:pt x="12666" y="3036"/>
                    <a:pt x="12646" y="3036"/>
                  </a:cubicBezTo>
                  <a:cubicBezTo>
                    <a:pt x="12615" y="3036"/>
                    <a:pt x="12559" y="3072"/>
                    <a:pt x="12553" y="3078"/>
                  </a:cubicBezTo>
                  <a:cubicBezTo>
                    <a:pt x="12530" y="3099"/>
                    <a:pt x="12516" y="3107"/>
                    <a:pt x="12506" y="3107"/>
                  </a:cubicBezTo>
                  <a:cubicBezTo>
                    <a:pt x="12486" y="3107"/>
                    <a:pt x="12490" y="3068"/>
                    <a:pt x="12479" y="3047"/>
                  </a:cubicBezTo>
                  <a:cubicBezTo>
                    <a:pt x="12476" y="3041"/>
                    <a:pt x="12473" y="3038"/>
                    <a:pt x="12469" y="3038"/>
                  </a:cubicBezTo>
                  <a:cubicBezTo>
                    <a:pt x="12423" y="3038"/>
                    <a:pt x="12308" y="3390"/>
                    <a:pt x="12283" y="3390"/>
                  </a:cubicBezTo>
                  <a:cubicBezTo>
                    <a:pt x="12275" y="3390"/>
                    <a:pt x="12277" y="3349"/>
                    <a:pt x="12296" y="3241"/>
                  </a:cubicBezTo>
                  <a:cubicBezTo>
                    <a:pt x="12321" y="3091"/>
                    <a:pt x="12295" y="3019"/>
                    <a:pt x="12241" y="3019"/>
                  </a:cubicBezTo>
                  <a:cubicBezTo>
                    <a:pt x="12205" y="3019"/>
                    <a:pt x="12159" y="3050"/>
                    <a:pt x="12107" y="3109"/>
                  </a:cubicBezTo>
                  <a:cubicBezTo>
                    <a:pt x="12044" y="3182"/>
                    <a:pt x="11995" y="3228"/>
                    <a:pt x="11968" y="3228"/>
                  </a:cubicBezTo>
                  <a:cubicBezTo>
                    <a:pt x="11934" y="3228"/>
                    <a:pt x="11932" y="3156"/>
                    <a:pt x="11976" y="2973"/>
                  </a:cubicBezTo>
                  <a:cubicBezTo>
                    <a:pt x="11990" y="2918"/>
                    <a:pt x="11977" y="2902"/>
                    <a:pt x="11950" y="2902"/>
                  </a:cubicBezTo>
                  <a:cubicBezTo>
                    <a:pt x="11908" y="2902"/>
                    <a:pt x="11834" y="2944"/>
                    <a:pt x="11789" y="2944"/>
                  </a:cubicBezTo>
                  <a:cubicBezTo>
                    <a:pt x="11759" y="2944"/>
                    <a:pt x="11742" y="2926"/>
                    <a:pt x="11755" y="2864"/>
                  </a:cubicBezTo>
                  <a:lnTo>
                    <a:pt x="11755" y="2864"/>
                  </a:lnTo>
                  <a:cubicBezTo>
                    <a:pt x="11730" y="2978"/>
                    <a:pt x="11550" y="3139"/>
                    <a:pt x="11494" y="3139"/>
                  </a:cubicBezTo>
                  <a:cubicBezTo>
                    <a:pt x="11465" y="3139"/>
                    <a:pt x="11470" y="3094"/>
                    <a:pt x="11551" y="2973"/>
                  </a:cubicBezTo>
                  <a:cubicBezTo>
                    <a:pt x="11615" y="2818"/>
                    <a:pt x="11612" y="2774"/>
                    <a:pt x="11581" y="2774"/>
                  </a:cubicBezTo>
                  <a:cubicBezTo>
                    <a:pt x="11538" y="2774"/>
                    <a:pt x="11442" y="2858"/>
                    <a:pt x="11394" y="2858"/>
                  </a:cubicBezTo>
                  <a:cubicBezTo>
                    <a:pt x="11391" y="2858"/>
                    <a:pt x="11387" y="2858"/>
                    <a:pt x="11384" y="2858"/>
                  </a:cubicBezTo>
                  <a:cubicBezTo>
                    <a:pt x="11330" y="2858"/>
                    <a:pt x="11283" y="2818"/>
                    <a:pt x="11273" y="2763"/>
                  </a:cubicBezTo>
                  <a:cubicBezTo>
                    <a:pt x="11268" y="2721"/>
                    <a:pt x="11305" y="2669"/>
                    <a:pt x="11273" y="2643"/>
                  </a:cubicBezTo>
                  <a:cubicBezTo>
                    <a:pt x="11248" y="2634"/>
                    <a:pt x="11222" y="2629"/>
                    <a:pt x="11196" y="2629"/>
                  </a:cubicBezTo>
                  <a:cubicBezTo>
                    <a:pt x="11112" y="2629"/>
                    <a:pt x="11032" y="2675"/>
                    <a:pt x="10994" y="2752"/>
                  </a:cubicBezTo>
                  <a:lnTo>
                    <a:pt x="10994" y="2752"/>
                  </a:lnTo>
                  <a:cubicBezTo>
                    <a:pt x="11050" y="2623"/>
                    <a:pt x="11108" y="2499"/>
                    <a:pt x="11053" y="2459"/>
                  </a:cubicBezTo>
                  <a:cubicBezTo>
                    <a:pt x="11050" y="2458"/>
                    <a:pt x="11047" y="2457"/>
                    <a:pt x="11044" y="2457"/>
                  </a:cubicBezTo>
                  <a:cubicBezTo>
                    <a:pt x="11008" y="2457"/>
                    <a:pt x="10933" y="2532"/>
                    <a:pt x="10903" y="2532"/>
                  </a:cubicBezTo>
                  <a:cubicBezTo>
                    <a:pt x="10888" y="2532"/>
                    <a:pt x="10883" y="2516"/>
                    <a:pt x="10896" y="2470"/>
                  </a:cubicBezTo>
                  <a:lnTo>
                    <a:pt x="10896" y="2470"/>
                  </a:lnTo>
                  <a:cubicBezTo>
                    <a:pt x="10859" y="2491"/>
                    <a:pt x="10828" y="2517"/>
                    <a:pt x="10812" y="2554"/>
                  </a:cubicBezTo>
                  <a:cubicBezTo>
                    <a:pt x="10800" y="2579"/>
                    <a:pt x="10791" y="2588"/>
                    <a:pt x="10784" y="2588"/>
                  </a:cubicBezTo>
                  <a:cubicBezTo>
                    <a:pt x="10769" y="2588"/>
                    <a:pt x="10763" y="2545"/>
                    <a:pt x="10760" y="2528"/>
                  </a:cubicBezTo>
                  <a:cubicBezTo>
                    <a:pt x="10739" y="2459"/>
                    <a:pt x="10716" y="2376"/>
                    <a:pt x="10674" y="2376"/>
                  </a:cubicBezTo>
                  <a:cubicBezTo>
                    <a:pt x="10640" y="2376"/>
                    <a:pt x="10592" y="2432"/>
                    <a:pt x="10524" y="2601"/>
                  </a:cubicBezTo>
                  <a:cubicBezTo>
                    <a:pt x="10546" y="2543"/>
                    <a:pt x="10635" y="2325"/>
                    <a:pt x="10599" y="2325"/>
                  </a:cubicBezTo>
                  <a:cubicBezTo>
                    <a:pt x="10593" y="2325"/>
                    <a:pt x="10582" y="2332"/>
                    <a:pt x="10566" y="2349"/>
                  </a:cubicBezTo>
                  <a:cubicBezTo>
                    <a:pt x="10492" y="2418"/>
                    <a:pt x="10473" y="2459"/>
                    <a:pt x="10436" y="2459"/>
                  </a:cubicBezTo>
                  <a:cubicBezTo>
                    <a:pt x="10425" y="2459"/>
                    <a:pt x="10413" y="2456"/>
                    <a:pt x="10398" y="2449"/>
                  </a:cubicBezTo>
                  <a:lnTo>
                    <a:pt x="10398" y="2449"/>
                  </a:lnTo>
                  <a:cubicBezTo>
                    <a:pt x="10400" y="2450"/>
                    <a:pt x="10401" y="2450"/>
                    <a:pt x="10403" y="2450"/>
                  </a:cubicBezTo>
                  <a:cubicBezTo>
                    <a:pt x="10447" y="2450"/>
                    <a:pt x="10537" y="2206"/>
                    <a:pt x="10487" y="2166"/>
                  </a:cubicBezTo>
                  <a:cubicBezTo>
                    <a:pt x="10464" y="2148"/>
                    <a:pt x="10436" y="2141"/>
                    <a:pt x="10407" y="2141"/>
                  </a:cubicBezTo>
                  <a:cubicBezTo>
                    <a:pt x="10383" y="2141"/>
                    <a:pt x="10358" y="2146"/>
                    <a:pt x="10335" y="2155"/>
                  </a:cubicBezTo>
                  <a:cubicBezTo>
                    <a:pt x="10214" y="2192"/>
                    <a:pt x="10188" y="2244"/>
                    <a:pt x="10094" y="2454"/>
                  </a:cubicBezTo>
                  <a:cubicBezTo>
                    <a:pt x="10015" y="2417"/>
                    <a:pt x="10052" y="2375"/>
                    <a:pt x="10083" y="2213"/>
                  </a:cubicBezTo>
                  <a:lnTo>
                    <a:pt x="10083" y="2213"/>
                  </a:lnTo>
                  <a:cubicBezTo>
                    <a:pt x="10025" y="2297"/>
                    <a:pt x="9973" y="2381"/>
                    <a:pt x="9926" y="2470"/>
                  </a:cubicBezTo>
                  <a:cubicBezTo>
                    <a:pt x="10005" y="2281"/>
                    <a:pt x="10067" y="2087"/>
                    <a:pt x="10115" y="1888"/>
                  </a:cubicBezTo>
                  <a:lnTo>
                    <a:pt x="10115" y="1888"/>
                  </a:lnTo>
                  <a:lnTo>
                    <a:pt x="9858" y="2181"/>
                  </a:lnTo>
                  <a:cubicBezTo>
                    <a:pt x="9804" y="2251"/>
                    <a:pt x="9763" y="2276"/>
                    <a:pt x="9730" y="2276"/>
                  </a:cubicBezTo>
                  <a:cubicBezTo>
                    <a:pt x="9674" y="2276"/>
                    <a:pt x="9641" y="2201"/>
                    <a:pt x="9601" y="2145"/>
                  </a:cubicBezTo>
                  <a:cubicBezTo>
                    <a:pt x="9583" y="2110"/>
                    <a:pt x="9530" y="2016"/>
                    <a:pt x="9469" y="2016"/>
                  </a:cubicBezTo>
                  <a:cubicBezTo>
                    <a:pt x="9439" y="2016"/>
                    <a:pt x="9407" y="2039"/>
                    <a:pt x="9375" y="2103"/>
                  </a:cubicBezTo>
                  <a:lnTo>
                    <a:pt x="9166" y="2606"/>
                  </a:lnTo>
                  <a:cubicBezTo>
                    <a:pt x="9097" y="2575"/>
                    <a:pt x="9250" y="2281"/>
                    <a:pt x="9291" y="2176"/>
                  </a:cubicBezTo>
                  <a:lnTo>
                    <a:pt x="9291" y="2176"/>
                  </a:lnTo>
                  <a:cubicBezTo>
                    <a:pt x="9280" y="2203"/>
                    <a:pt x="9271" y="2215"/>
                    <a:pt x="9264" y="2215"/>
                  </a:cubicBezTo>
                  <a:cubicBezTo>
                    <a:pt x="9237" y="2215"/>
                    <a:pt x="9247" y="2029"/>
                    <a:pt x="9281" y="1940"/>
                  </a:cubicBezTo>
                  <a:cubicBezTo>
                    <a:pt x="9318" y="1851"/>
                    <a:pt x="9386" y="1699"/>
                    <a:pt x="9339" y="1678"/>
                  </a:cubicBezTo>
                  <a:lnTo>
                    <a:pt x="9339" y="1678"/>
                  </a:lnTo>
                  <a:lnTo>
                    <a:pt x="9117" y="2199"/>
                  </a:lnTo>
                  <a:lnTo>
                    <a:pt x="9117" y="2199"/>
                  </a:lnTo>
                  <a:cubicBezTo>
                    <a:pt x="9234" y="1917"/>
                    <a:pt x="8987" y="1804"/>
                    <a:pt x="8919" y="1772"/>
                  </a:cubicBezTo>
                  <a:lnTo>
                    <a:pt x="8919" y="1772"/>
                  </a:lnTo>
                  <a:cubicBezTo>
                    <a:pt x="8966" y="1799"/>
                    <a:pt x="8898" y="1946"/>
                    <a:pt x="8862" y="2035"/>
                  </a:cubicBezTo>
                  <a:cubicBezTo>
                    <a:pt x="8792" y="1983"/>
                    <a:pt x="8888" y="1644"/>
                    <a:pt x="8810" y="1644"/>
                  </a:cubicBezTo>
                  <a:cubicBezTo>
                    <a:pt x="8794" y="1644"/>
                    <a:pt x="8770" y="1658"/>
                    <a:pt x="8736" y="1694"/>
                  </a:cubicBezTo>
                  <a:cubicBezTo>
                    <a:pt x="8717" y="1721"/>
                    <a:pt x="8613" y="1843"/>
                    <a:pt x="8580" y="1843"/>
                  </a:cubicBezTo>
                  <a:cubicBezTo>
                    <a:pt x="8567" y="1843"/>
                    <a:pt x="8564" y="1827"/>
                    <a:pt x="8578" y="1783"/>
                  </a:cubicBezTo>
                  <a:cubicBezTo>
                    <a:pt x="8599" y="1710"/>
                    <a:pt x="8783" y="1479"/>
                    <a:pt x="8709" y="1474"/>
                  </a:cubicBezTo>
                  <a:cubicBezTo>
                    <a:pt x="8708" y="1474"/>
                    <a:pt x="8707" y="1473"/>
                    <a:pt x="8705" y="1473"/>
                  </a:cubicBezTo>
                  <a:cubicBezTo>
                    <a:pt x="8651" y="1473"/>
                    <a:pt x="8583" y="1546"/>
                    <a:pt x="8526" y="1546"/>
                  </a:cubicBezTo>
                  <a:cubicBezTo>
                    <a:pt x="8507" y="1546"/>
                    <a:pt x="8489" y="1538"/>
                    <a:pt x="8474" y="1516"/>
                  </a:cubicBezTo>
                  <a:cubicBezTo>
                    <a:pt x="8421" y="1442"/>
                    <a:pt x="8405" y="1332"/>
                    <a:pt x="8332" y="1306"/>
                  </a:cubicBezTo>
                  <a:cubicBezTo>
                    <a:pt x="8328" y="1305"/>
                    <a:pt x="8323" y="1304"/>
                    <a:pt x="8318" y="1304"/>
                  </a:cubicBezTo>
                  <a:cubicBezTo>
                    <a:pt x="8227" y="1304"/>
                    <a:pt x="8077" y="1531"/>
                    <a:pt x="8168" y="1578"/>
                  </a:cubicBezTo>
                  <a:lnTo>
                    <a:pt x="8168" y="1578"/>
                  </a:lnTo>
                  <a:cubicBezTo>
                    <a:pt x="8126" y="1557"/>
                    <a:pt x="8069" y="1546"/>
                    <a:pt x="8038" y="1495"/>
                  </a:cubicBezTo>
                  <a:cubicBezTo>
                    <a:pt x="8002" y="1447"/>
                    <a:pt x="8023" y="1348"/>
                    <a:pt x="8012" y="1274"/>
                  </a:cubicBezTo>
                  <a:cubicBezTo>
                    <a:pt x="8010" y="1253"/>
                    <a:pt x="8001" y="1246"/>
                    <a:pt x="7989" y="1246"/>
                  </a:cubicBezTo>
                  <a:cubicBezTo>
                    <a:pt x="7971" y="1246"/>
                    <a:pt x="7947" y="1262"/>
                    <a:pt x="7928" y="1274"/>
                  </a:cubicBezTo>
                  <a:cubicBezTo>
                    <a:pt x="7850" y="1311"/>
                    <a:pt x="7829" y="1405"/>
                    <a:pt x="7776" y="1542"/>
                  </a:cubicBezTo>
                  <a:cubicBezTo>
                    <a:pt x="7798" y="1519"/>
                    <a:pt x="7812" y="1509"/>
                    <a:pt x="7821" y="1509"/>
                  </a:cubicBezTo>
                  <a:cubicBezTo>
                    <a:pt x="7841" y="1509"/>
                    <a:pt x="7824" y="1565"/>
                    <a:pt x="7776" y="1620"/>
                  </a:cubicBezTo>
                  <a:cubicBezTo>
                    <a:pt x="7736" y="1668"/>
                    <a:pt x="7687" y="1703"/>
                    <a:pt x="7655" y="1703"/>
                  </a:cubicBezTo>
                  <a:cubicBezTo>
                    <a:pt x="7641" y="1703"/>
                    <a:pt x="7630" y="1697"/>
                    <a:pt x="7624" y="1683"/>
                  </a:cubicBezTo>
                  <a:cubicBezTo>
                    <a:pt x="7577" y="1589"/>
                    <a:pt x="7839" y="1327"/>
                    <a:pt x="7750" y="1295"/>
                  </a:cubicBezTo>
                  <a:cubicBezTo>
                    <a:pt x="7744" y="1293"/>
                    <a:pt x="7733" y="1291"/>
                    <a:pt x="7719" y="1291"/>
                  </a:cubicBezTo>
                  <a:cubicBezTo>
                    <a:pt x="7641" y="1291"/>
                    <a:pt x="7460" y="1334"/>
                    <a:pt x="7451" y="1484"/>
                  </a:cubicBezTo>
                  <a:cubicBezTo>
                    <a:pt x="7441" y="1631"/>
                    <a:pt x="7451" y="1668"/>
                    <a:pt x="7346" y="1778"/>
                  </a:cubicBezTo>
                  <a:cubicBezTo>
                    <a:pt x="7309" y="1815"/>
                    <a:pt x="7269" y="1842"/>
                    <a:pt x="7241" y="1842"/>
                  </a:cubicBezTo>
                  <a:cubicBezTo>
                    <a:pt x="7217" y="1842"/>
                    <a:pt x="7202" y="1823"/>
                    <a:pt x="7205" y="1772"/>
                  </a:cubicBezTo>
                  <a:cubicBezTo>
                    <a:pt x="7215" y="1599"/>
                    <a:pt x="7493" y="1170"/>
                    <a:pt x="7483" y="1138"/>
                  </a:cubicBezTo>
                  <a:cubicBezTo>
                    <a:pt x="7472" y="1107"/>
                    <a:pt x="7449" y="1094"/>
                    <a:pt x="7421" y="1094"/>
                  </a:cubicBezTo>
                  <a:cubicBezTo>
                    <a:pt x="7393" y="1094"/>
                    <a:pt x="7362" y="1107"/>
                    <a:pt x="7336" y="1128"/>
                  </a:cubicBezTo>
                  <a:cubicBezTo>
                    <a:pt x="7257" y="1185"/>
                    <a:pt x="7236" y="1322"/>
                    <a:pt x="7168" y="1385"/>
                  </a:cubicBezTo>
                  <a:cubicBezTo>
                    <a:pt x="7153" y="1396"/>
                    <a:pt x="7143" y="1402"/>
                    <a:pt x="7136" y="1402"/>
                  </a:cubicBezTo>
                  <a:cubicBezTo>
                    <a:pt x="7077" y="1402"/>
                    <a:pt x="7230" y="1057"/>
                    <a:pt x="7175" y="1057"/>
                  </a:cubicBezTo>
                  <a:cubicBezTo>
                    <a:pt x="7171" y="1057"/>
                    <a:pt x="7165" y="1060"/>
                    <a:pt x="7158" y="1065"/>
                  </a:cubicBezTo>
                  <a:cubicBezTo>
                    <a:pt x="7053" y="1132"/>
                    <a:pt x="6969" y="1272"/>
                    <a:pt x="6896" y="1431"/>
                  </a:cubicBezTo>
                  <a:lnTo>
                    <a:pt x="6896" y="1431"/>
                  </a:lnTo>
                  <a:cubicBezTo>
                    <a:pt x="6951" y="1311"/>
                    <a:pt x="7018" y="1176"/>
                    <a:pt x="7037" y="1065"/>
                  </a:cubicBezTo>
                  <a:cubicBezTo>
                    <a:pt x="7056" y="938"/>
                    <a:pt x="7053" y="747"/>
                    <a:pt x="6985" y="747"/>
                  </a:cubicBezTo>
                  <a:cubicBezTo>
                    <a:pt x="6977" y="747"/>
                    <a:pt x="6968" y="750"/>
                    <a:pt x="6958" y="755"/>
                  </a:cubicBezTo>
                  <a:cubicBezTo>
                    <a:pt x="6927" y="776"/>
                    <a:pt x="6922" y="949"/>
                    <a:pt x="6848" y="1002"/>
                  </a:cubicBezTo>
                  <a:cubicBezTo>
                    <a:pt x="6830" y="1015"/>
                    <a:pt x="6813" y="1020"/>
                    <a:pt x="6798" y="1020"/>
                  </a:cubicBezTo>
                  <a:cubicBezTo>
                    <a:pt x="6763" y="1020"/>
                    <a:pt x="6735" y="994"/>
                    <a:pt x="6717" y="965"/>
                  </a:cubicBezTo>
                  <a:cubicBezTo>
                    <a:pt x="6691" y="923"/>
                    <a:pt x="6712" y="761"/>
                    <a:pt x="6670" y="755"/>
                  </a:cubicBezTo>
                  <a:cubicBezTo>
                    <a:pt x="6669" y="755"/>
                    <a:pt x="6667" y="755"/>
                    <a:pt x="6666" y="755"/>
                  </a:cubicBezTo>
                  <a:cubicBezTo>
                    <a:pt x="6610" y="755"/>
                    <a:pt x="6530" y="916"/>
                    <a:pt x="6488" y="916"/>
                  </a:cubicBezTo>
                  <a:cubicBezTo>
                    <a:pt x="6478" y="916"/>
                    <a:pt x="6470" y="908"/>
                    <a:pt x="6465" y="886"/>
                  </a:cubicBezTo>
                  <a:cubicBezTo>
                    <a:pt x="6456" y="837"/>
                    <a:pt x="6545" y="611"/>
                    <a:pt x="6505" y="611"/>
                  </a:cubicBezTo>
                  <a:cubicBezTo>
                    <a:pt x="6499" y="611"/>
                    <a:pt x="6490" y="617"/>
                    <a:pt x="6476" y="630"/>
                  </a:cubicBezTo>
                  <a:cubicBezTo>
                    <a:pt x="6383" y="722"/>
                    <a:pt x="6282" y="964"/>
                    <a:pt x="6196" y="964"/>
                  </a:cubicBezTo>
                  <a:cubicBezTo>
                    <a:pt x="6190" y="964"/>
                    <a:pt x="6183" y="963"/>
                    <a:pt x="6177" y="960"/>
                  </a:cubicBezTo>
                  <a:lnTo>
                    <a:pt x="6245" y="808"/>
                  </a:lnTo>
                  <a:cubicBezTo>
                    <a:pt x="6260" y="740"/>
                    <a:pt x="6279" y="708"/>
                    <a:pt x="6303" y="708"/>
                  </a:cubicBezTo>
                  <a:cubicBezTo>
                    <a:pt x="6304" y="708"/>
                    <a:pt x="6306" y="708"/>
                    <a:pt x="6308" y="708"/>
                  </a:cubicBezTo>
                  <a:cubicBezTo>
                    <a:pt x="6315" y="698"/>
                    <a:pt x="6310" y="694"/>
                    <a:pt x="6298" y="694"/>
                  </a:cubicBezTo>
                  <a:cubicBezTo>
                    <a:pt x="6255" y="694"/>
                    <a:pt x="6120" y="745"/>
                    <a:pt x="6104" y="745"/>
                  </a:cubicBezTo>
                  <a:cubicBezTo>
                    <a:pt x="6055" y="735"/>
                    <a:pt x="6079" y="617"/>
                    <a:pt x="6032" y="617"/>
                  </a:cubicBezTo>
                  <a:cubicBezTo>
                    <a:pt x="6028" y="617"/>
                    <a:pt x="6024" y="618"/>
                    <a:pt x="6020" y="619"/>
                  </a:cubicBezTo>
                  <a:cubicBezTo>
                    <a:pt x="5970" y="633"/>
                    <a:pt x="5936" y="681"/>
                    <a:pt x="5891" y="681"/>
                  </a:cubicBezTo>
                  <a:cubicBezTo>
                    <a:pt x="5884" y="681"/>
                    <a:pt x="5876" y="680"/>
                    <a:pt x="5868" y="677"/>
                  </a:cubicBezTo>
                  <a:cubicBezTo>
                    <a:pt x="5815" y="650"/>
                    <a:pt x="5794" y="640"/>
                    <a:pt x="5773" y="551"/>
                  </a:cubicBezTo>
                  <a:cubicBezTo>
                    <a:pt x="5767" y="522"/>
                    <a:pt x="5755" y="512"/>
                    <a:pt x="5739" y="512"/>
                  </a:cubicBezTo>
                  <a:cubicBezTo>
                    <a:pt x="5688" y="512"/>
                    <a:pt x="5601" y="632"/>
                    <a:pt x="5546" y="632"/>
                  </a:cubicBezTo>
                  <a:cubicBezTo>
                    <a:pt x="5541" y="632"/>
                    <a:pt x="5536" y="631"/>
                    <a:pt x="5532" y="630"/>
                  </a:cubicBezTo>
                  <a:cubicBezTo>
                    <a:pt x="5464" y="598"/>
                    <a:pt x="5569" y="320"/>
                    <a:pt x="5480" y="283"/>
                  </a:cubicBezTo>
                  <a:cubicBezTo>
                    <a:pt x="5474" y="281"/>
                    <a:pt x="5469" y="280"/>
                    <a:pt x="5463" y="280"/>
                  </a:cubicBezTo>
                  <a:cubicBezTo>
                    <a:pt x="5389" y="280"/>
                    <a:pt x="5286" y="448"/>
                    <a:pt x="5218" y="472"/>
                  </a:cubicBezTo>
                  <a:cubicBezTo>
                    <a:pt x="5213" y="474"/>
                    <a:pt x="5208" y="475"/>
                    <a:pt x="5204" y="475"/>
                  </a:cubicBezTo>
                  <a:cubicBezTo>
                    <a:pt x="5116" y="475"/>
                    <a:pt x="5266" y="91"/>
                    <a:pt x="5296" y="0"/>
                  </a:cubicBezTo>
                  <a:close/>
                  <a:moveTo>
                    <a:pt x="5252" y="6583"/>
                  </a:moveTo>
                  <a:cubicBezTo>
                    <a:pt x="5227" y="6583"/>
                    <a:pt x="5196" y="6607"/>
                    <a:pt x="5160" y="6670"/>
                  </a:cubicBezTo>
                  <a:cubicBezTo>
                    <a:pt x="5137" y="6706"/>
                    <a:pt x="5121" y="6718"/>
                    <a:pt x="5107" y="6718"/>
                  </a:cubicBezTo>
                  <a:cubicBezTo>
                    <a:pt x="5090" y="6718"/>
                    <a:pt x="5076" y="6699"/>
                    <a:pt x="5055" y="6691"/>
                  </a:cubicBezTo>
                  <a:cubicBezTo>
                    <a:pt x="5053" y="6689"/>
                    <a:pt x="5051" y="6689"/>
                    <a:pt x="5048" y="6689"/>
                  </a:cubicBezTo>
                  <a:cubicBezTo>
                    <a:pt x="5022" y="6689"/>
                    <a:pt x="4984" y="6764"/>
                    <a:pt x="4945" y="6764"/>
                  </a:cubicBezTo>
                  <a:cubicBezTo>
                    <a:pt x="4943" y="6764"/>
                    <a:pt x="4940" y="6764"/>
                    <a:pt x="4938" y="6764"/>
                  </a:cubicBezTo>
                  <a:cubicBezTo>
                    <a:pt x="4876" y="6764"/>
                    <a:pt x="4859" y="6695"/>
                    <a:pt x="4814" y="6664"/>
                  </a:cubicBezTo>
                  <a:cubicBezTo>
                    <a:pt x="4812" y="6663"/>
                    <a:pt x="4810" y="6663"/>
                    <a:pt x="4807" y="6663"/>
                  </a:cubicBezTo>
                  <a:cubicBezTo>
                    <a:pt x="4737" y="6663"/>
                    <a:pt x="4405" y="7061"/>
                    <a:pt x="4415" y="7168"/>
                  </a:cubicBezTo>
                  <a:lnTo>
                    <a:pt x="4499" y="7168"/>
                  </a:lnTo>
                  <a:cubicBezTo>
                    <a:pt x="4536" y="7210"/>
                    <a:pt x="4557" y="7267"/>
                    <a:pt x="4546" y="7325"/>
                  </a:cubicBezTo>
                  <a:cubicBezTo>
                    <a:pt x="4588" y="7451"/>
                    <a:pt x="4646" y="7540"/>
                    <a:pt x="4746" y="7556"/>
                  </a:cubicBezTo>
                  <a:cubicBezTo>
                    <a:pt x="4746" y="7556"/>
                    <a:pt x="4747" y="7556"/>
                    <a:pt x="4747" y="7556"/>
                  </a:cubicBezTo>
                  <a:cubicBezTo>
                    <a:pt x="4810" y="7556"/>
                    <a:pt x="4878" y="7251"/>
                    <a:pt x="4971" y="7241"/>
                  </a:cubicBezTo>
                  <a:cubicBezTo>
                    <a:pt x="4973" y="7241"/>
                    <a:pt x="4976" y="7241"/>
                    <a:pt x="4978" y="7241"/>
                  </a:cubicBezTo>
                  <a:cubicBezTo>
                    <a:pt x="5040" y="7241"/>
                    <a:pt x="5055" y="7313"/>
                    <a:pt x="5055" y="7414"/>
                  </a:cubicBezTo>
                  <a:cubicBezTo>
                    <a:pt x="5008" y="7519"/>
                    <a:pt x="5008" y="7535"/>
                    <a:pt x="5050" y="7556"/>
                  </a:cubicBezTo>
                  <a:cubicBezTo>
                    <a:pt x="5065" y="7563"/>
                    <a:pt x="5075" y="7567"/>
                    <a:pt x="5083" y="7567"/>
                  </a:cubicBezTo>
                  <a:cubicBezTo>
                    <a:pt x="5107" y="7567"/>
                    <a:pt x="5107" y="7525"/>
                    <a:pt x="5170" y="7414"/>
                  </a:cubicBezTo>
                  <a:cubicBezTo>
                    <a:pt x="5192" y="7374"/>
                    <a:pt x="5226" y="7350"/>
                    <a:pt x="5250" y="7350"/>
                  </a:cubicBezTo>
                  <a:cubicBezTo>
                    <a:pt x="5266" y="7350"/>
                    <a:pt x="5277" y="7362"/>
                    <a:pt x="5275" y="7388"/>
                  </a:cubicBezTo>
                  <a:cubicBezTo>
                    <a:pt x="5270" y="7535"/>
                    <a:pt x="5092" y="7713"/>
                    <a:pt x="5197" y="7765"/>
                  </a:cubicBezTo>
                  <a:cubicBezTo>
                    <a:pt x="5201" y="7768"/>
                    <a:pt x="5206" y="7769"/>
                    <a:pt x="5212" y="7769"/>
                  </a:cubicBezTo>
                  <a:cubicBezTo>
                    <a:pt x="5261" y="7769"/>
                    <a:pt x="5370" y="7694"/>
                    <a:pt x="5417" y="7582"/>
                  </a:cubicBezTo>
                  <a:cubicBezTo>
                    <a:pt x="5421" y="7581"/>
                    <a:pt x="5425" y="7580"/>
                    <a:pt x="5428" y="7580"/>
                  </a:cubicBezTo>
                  <a:cubicBezTo>
                    <a:pt x="5454" y="7580"/>
                    <a:pt x="5473" y="7608"/>
                    <a:pt x="5495" y="7608"/>
                  </a:cubicBezTo>
                  <a:cubicBezTo>
                    <a:pt x="5518" y="7604"/>
                    <a:pt x="5732" y="7517"/>
                    <a:pt x="5790" y="7517"/>
                  </a:cubicBezTo>
                  <a:cubicBezTo>
                    <a:pt x="5800" y="7517"/>
                    <a:pt x="5805" y="7519"/>
                    <a:pt x="5805" y="7524"/>
                  </a:cubicBezTo>
                  <a:cubicBezTo>
                    <a:pt x="5800" y="7630"/>
                    <a:pt x="5585" y="7790"/>
                    <a:pt x="5546" y="7867"/>
                  </a:cubicBezTo>
                  <a:lnTo>
                    <a:pt x="5546" y="7867"/>
                  </a:lnTo>
                  <a:cubicBezTo>
                    <a:pt x="5592" y="7783"/>
                    <a:pt x="5873" y="7810"/>
                    <a:pt x="5873" y="7734"/>
                  </a:cubicBezTo>
                  <a:cubicBezTo>
                    <a:pt x="5897" y="7702"/>
                    <a:pt x="5915" y="7687"/>
                    <a:pt x="5924" y="7687"/>
                  </a:cubicBezTo>
                  <a:cubicBezTo>
                    <a:pt x="5940" y="7687"/>
                    <a:pt x="5931" y="7733"/>
                    <a:pt x="5894" y="7807"/>
                  </a:cubicBezTo>
                  <a:cubicBezTo>
                    <a:pt x="5863" y="7870"/>
                    <a:pt x="5856" y="7890"/>
                    <a:pt x="5861" y="7890"/>
                  </a:cubicBezTo>
                  <a:cubicBezTo>
                    <a:pt x="5871" y="7890"/>
                    <a:pt x="5918" y="7828"/>
                    <a:pt x="5934" y="7828"/>
                  </a:cubicBezTo>
                  <a:cubicBezTo>
                    <a:pt x="5935" y="7828"/>
                    <a:pt x="5935" y="7828"/>
                    <a:pt x="5936" y="7828"/>
                  </a:cubicBezTo>
                  <a:cubicBezTo>
                    <a:pt x="5952" y="7839"/>
                    <a:pt x="5973" y="7828"/>
                    <a:pt x="5915" y="7907"/>
                  </a:cubicBezTo>
                  <a:cubicBezTo>
                    <a:pt x="5894" y="7933"/>
                    <a:pt x="5899" y="7938"/>
                    <a:pt x="5899" y="7938"/>
                  </a:cubicBezTo>
                  <a:cubicBezTo>
                    <a:pt x="5973" y="7891"/>
                    <a:pt x="6041" y="7833"/>
                    <a:pt x="6104" y="7765"/>
                  </a:cubicBezTo>
                  <a:cubicBezTo>
                    <a:pt x="6150" y="7711"/>
                    <a:pt x="6240" y="7622"/>
                    <a:pt x="6266" y="7622"/>
                  </a:cubicBezTo>
                  <a:cubicBezTo>
                    <a:pt x="6272" y="7622"/>
                    <a:pt x="6275" y="7627"/>
                    <a:pt x="6271" y="7639"/>
                  </a:cubicBezTo>
                  <a:cubicBezTo>
                    <a:pt x="6256" y="7697"/>
                    <a:pt x="6119" y="7807"/>
                    <a:pt x="6088" y="7854"/>
                  </a:cubicBezTo>
                  <a:cubicBezTo>
                    <a:pt x="6078" y="7868"/>
                    <a:pt x="6080" y="7873"/>
                    <a:pt x="6091" y="7873"/>
                  </a:cubicBezTo>
                  <a:cubicBezTo>
                    <a:pt x="6113" y="7873"/>
                    <a:pt x="6173" y="7850"/>
                    <a:pt x="6230" y="7828"/>
                  </a:cubicBezTo>
                  <a:lnTo>
                    <a:pt x="6230" y="7828"/>
                  </a:lnTo>
                  <a:cubicBezTo>
                    <a:pt x="6245" y="7839"/>
                    <a:pt x="6261" y="7849"/>
                    <a:pt x="6214" y="7886"/>
                  </a:cubicBezTo>
                  <a:cubicBezTo>
                    <a:pt x="6188" y="7902"/>
                    <a:pt x="6161" y="7917"/>
                    <a:pt x="6135" y="7938"/>
                  </a:cubicBezTo>
                  <a:cubicBezTo>
                    <a:pt x="6137" y="7939"/>
                    <a:pt x="6139" y="7939"/>
                    <a:pt x="6141" y="7939"/>
                  </a:cubicBezTo>
                  <a:cubicBezTo>
                    <a:pt x="6174" y="7939"/>
                    <a:pt x="6286" y="7886"/>
                    <a:pt x="6329" y="7886"/>
                  </a:cubicBezTo>
                  <a:cubicBezTo>
                    <a:pt x="6331" y="7886"/>
                    <a:pt x="6333" y="7886"/>
                    <a:pt x="6334" y="7886"/>
                  </a:cubicBezTo>
                  <a:cubicBezTo>
                    <a:pt x="6361" y="7891"/>
                    <a:pt x="6287" y="7933"/>
                    <a:pt x="6277" y="7949"/>
                  </a:cubicBezTo>
                  <a:cubicBezTo>
                    <a:pt x="6267" y="7965"/>
                    <a:pt x="6278" y="7973"/>
                    <a:pt x="6320" y="7973"/>
                  </a:cubicBezTo>
                  <a:cubicBezTo>
                    <a:pt x="6371" y="7973"/>
                    <a:pt x="6469" y="7961"/>
                    <a:pt x="6633" y="7938"/>
                  </a:cubicBezTo>
                  <a:cubicBezTo>
                    <a:pt x="6710" y="7926"/>
                    <a:pt x="6766" y="7919"/>
                    <a:pt x="6783" y="7919"/>
                  </a:cubicBezTo>
                  <a:cubicBezTo>
                    <a:pt x="6811" y="7919"/>
                    <a:pt x="6745" y="7937"/>
                    <a:pt x="6523" y="7986"/>
                  </a:cubicBezTo>
                  <a:cubicBezTo>
                    <a:pt x="6298" y="8022"/>
                    <a:pt x="6319" y="8043"/>
                    <a:pt x="6319" y="8043"/>
                  </a:cubicBezTo>
                  <a:cubicBezTo>
                    <a:pt x="6327" y="8047"/>
                    <a:pt x="6316" y="8057"/>
                    <a:pt x="6364" y="8057"/>
                  </a:cubicBezTo>
                  <a:cubicBezTo>
                    <a:pt x="6379" y="8057"/>
                    <a:pt x="6400" y="8056"/>
                    <a:pt x="6429" y="8054"/>
                  </a:cubicBezTo>
                  <a:cubicBezTo>
                    <a:pt x="6489" y="8050"/>
                    <a:pt x="6611" y="8038"/>
                    <a:pt x="6660" y="8038"/>
                  </a:cubicBezTo>
                  <a:cubicBezTo>
                    <a:pt x="6688" y="8038"/>
                    <a:pt x="6693" y="8042"/>
                    <a:pt x="6649" y="8054"/>
                  </a:cubicBezTo>
                  <a:cubicBezTo>
                    <a:pt x="6245" y="8106"/>
                    <a:pt x="6308" y="8122"/>
                    <a:pt x="6361" y="8122"/>
                  </a:cubicBezTo>
                  <a:cubicBezTo>
                    <a:pt x="6394" y="8122"/>
                    <a:pt x="6586" y="8118"/>
                    <a:pt x="6716" y="8118"/>
                  </a:cubicBezTo>
                  <a:cubicBezTo>
                    <a:pt x="6814" y="8118"/>
                    <a:pt x="6877" y="8120"/>
                    <a:pt x="6811" y="8127"/>
                  </a:cubicBezTo>
                  <a:cubicBezTo>
                    <a:pt x="6450" y="8159"/>
                    <a:pt x="6319" y="8159"/>
                    <a:pt x="6261" y="8180"/>
                  </a:cubicBezTo>
                  <a:cubicBezTo>
                    <a:pt x="6167" y="8206"/>
                    <a:pt x="6135" y="8227"/>
                    <a:pt x="6161" y="8263"/>
                  </a:cubicBezTo>
                  <a:cubicBezTo>
                    <a:pt x="6177" y="8279"/>
                    <a:pt x="6193" y="8300"/>
                    <a:pt x="6214" y="8311"/>
                  </a:cubicBezTo>
                  <a:cubicBezTo>
                    <a:pt x="6230" y="8326"/>
                    <a:pt x="6345" y="8363"/>
                    <a:pt x="6329" y="8368"/>
                  </a:cubicBezTo>
                  <a:cubicBezTo>
                    <a:pt x="6328" y="8369"/>
                    <a:pt x="6325" y="8370"/>
                    <a:pt x="6321" y="8370"/>
                  </a:cubicBezTo>
                  <a:cubicBezTo>
                    <a:pt x="6276" y="8370"/>
                    <a:pt x="6077" y="8320"/>
                    <a:pt x="6015" y="8305"/>
                  </a:cubicBezTo>
                  <a:lnTo>
                    <a:pt x="5852" y="8263"/>
                  </a:lnTo>
                  <a:cubicBezTo>
                    <a:pt x="5847" y="8262"/>
                    <a:pt x="5844" y="8261"/>
                    <a:pt x="5842" y="8261"/>
                  </a:cubicBezTo>
                  <a:cubicBezTo>
                    <a:pt x="5832" y="8261"/>
                    <a:pt x="5866" y="8284"/>
                    <a:pt x="5981" y="8354"/>
                  </a:cubicBezTo>
                  <a:lnTo>
                    <a:pt x="5981" y="8354"/>
                  </a:lnTo>
                  <a:cubicBezTo>
                    <a:pt x="5975" y="8351"/>
                    <a:pt x="5971" y="8349"/>
                    <a:pt x="5969" y="8349"/>
                  </a:cubicBezTo>
                  <a:cubicBezTo>
                    <a:pt x="5951" y="8349"/>
                    <a:pt x="6067" y="8453"/>
                    <a:pt x="6067" y="8478"/>
                  </a:cubicBezTo>
                  <a:cubicBezTo>
                    <a:pt x="6067" y="8480"/>
                    <a:pt x="6066" y="8481"/>
                    <a:pt x="6064" y="8481"/>
                  </a:cubicBezTo>
                  <a:cubicBezTo>
                    <a:pt x="6041" y="8481"/>
                    <a:pt x="5882" y="8367"/>
                    <a:pt x="5857" y="8347"/>
                  </a:cubicBezTo>
                  <a:cubicBezTo>
                    <a:pt x="5835" y="8336"/>
                    <a:pt x="5820" y="8326"/>
                    <a:pt x="5813" y="8326"/>
                  </a:cubicBezTo>
                  <a:cubicBezTo>
                    <a:pt x="5807" y="8326"/>
                    <a:pt x="5808" y="8333"/>
                    <a:pt x="5815" y="8353"/>
                  </a:cubicBezTo>
                  <a:cubicBezTo>
                    <a:pt x="5862" y="8452"/>
                    <a:pt x="5920" y="8547"/>
                    <a:pt x="5988" y="8625"/>
                  </a:cubicBezTo>
                  <a:cubicBezTo>
                    <a:pt x="5973" y="8640"/>
                    <a:pt x="5944" y="8683"/>
                    <a:pt x="5915" y="8683"/>
                  </a:cubicBezTo>
                  <a:cubicBezTo>
                    <a:pt x="5913" y="8683"/>
                    <a:pt x="5911" y="8683"/>
                    <a:pt x="5910" y="8683"/>
                  </a:cubicBezTo>
                  <a:cubicBezTo>
                    <a:pt x="5889" y="8651"/>
                    <a:pt x="5862" y="8620"/>
                    <a:pt x="5836" y="8594"/>
                  </a:cubicBezTo>
                  <a:cubicBezTo>
                    <a:pt x="5830" y="8590"/>
                    <a:pt x="5824" y="8588"/>
                    <a:pt x="5818" y="8588"/>
                  </a:cubicBezTo>
                  <a:cubicBezTo>
                    <a:pt x="5795" y="8588"/>
                    <a:pt x="5776" y="8617"/>
                    <a:pt x="5763" y="8625"/>
                  </a:cubicBezTo>
                  <a:cubicBezTo>
                    <a:pt x="5762" y="8626"/>
                    <a:pt x="5760" y="8626"/>
                    <a:pt x="5759" y="8626"/>
                  </a:cubicBezTo>
                  <a:cubicBezTo>
                    <a:pt x="5734" y="8626"/>
                    <a:pt x="5672" y="8552"/>
                    <a:pt x="5637" y="8552"/>
                  </a:cubicBezTo>
                  <a:cubicBezTo>
                    <a:pt x="5600" y="8552"/>
                    <a:pt x="5569" y="8568"/>
                    <a:pt x="5548" y="8599"/>
                  </a:cubicBezTo>
                  <a:cubicBezTo>
                    <a:pt x="5480" y="8688"/>
                    <a:pt x="5522" y="8814"/>
                    <a:pt x="5527" y="8971"/>
                  </a:cubicBezTo>
                  <a:cubicBezTo>
                    <a:pt x="5529" y="9036"/>
                    <a:pt x="5522" y="9062"/>
                    <a:pt x="5507" y="9062"/>
                  </a:cubicBezTo>
                  <a:cubicBezTo>
                    <a:pt x="5479" y="9062"/>
                    <a:pt x="5420" y="8957"/>
                    <a:pt x="5343" y="8845"/>
                  </a:cubicBezTo>
                  <a:lnTo>
                    <a:pt x="5343" y="8845"/>
                  </a:lnTo>
                  <a:cubicBezTo>
                    <a:pt x="5412" y="8945"/>
                    <a:pt x="5301" y="8893"/>
                    <a:pt x="5328" y="8987"/>
                  </a:cubicBezTo>
                  <a:cubicBezTo>
                    <a:pt x="5338" y="9008"/>
                    <a:pt x="5417" y="9139"/>
                    <a:pt x="5417" y="9139"/>
                  </a:cubicBezTo>
                  <a:cubicBezTo>
                    <a:pt x="5414" y="9141"/>
                    <a:pt x="5411" y="9142"/>
                    <a:pt x="5408" y="9142"/>
                  </a:cubicBezTo>
                  <a:cubicBezTo>
                    <a:pt x="5369" y="9142"/>
                    <a:pt x="5287" y="9021"/>
                    <a:pt x="5252" y="9021"/>
                  </a:cubicBezTo>
                  <a:cubicBezTo>
                    <a:pt x="5249" y="9021"/>
                    <a:pt x="5246" y="9022"/>
                    <a:pt x="5244" y="9024"/>
                  </a:cubicBezTo>
                  <a:cubicBezTo>
                    <a:pt x="5197" y="9050"/>
                    <a:pt x="5265" y="9212"/>
                    <a:pt x="5249" y="9275"/>
                  </a:cubicBezTo>
                  <a:cubicBezTo>
                    <a:pt x="5243" y="9301"/>
                    <a:pt x="5235" y="9312"/>
                    <a:pt x="5227" y="9312"/>
                  </a:cubicBezTo>
                  <a:cubicBezTo>
                    <a:pt x="5204" y="9312"/>
                    <a:pt x="5178" y="9216"/>
                    <a:pt x="5170" y="9165"/>
                  </a:cubicBezTo>
                  <a:cubicBezTo>
                    <a:pt x="5157" y="9078"/>
                    <a:pt x="5054" y="8936"/>
                    <a:pt x="5001" y="8936"/>
                  </a:cubicBezTo>
                  <a:cubicBezTo>
                    <a:pt x="4990" y="8936"/>
                    <a:pt x="4982" y="8942"/>
                    <a:pt x="4976" y="8956"/>
                  </a:cubicBezTo>
                  <a:cubicBezTo>
                    <a:pt x="4950" y="9033"/>
                    <a:pt x="4971" y="9193"/>
                    <a:pt x="5083" y="9349"/>
                  </a:cubicBezTo>
                  <a:lnTo>
                    <a:pt x="5083" y="9349"/>
                  </a:lnTo>
                  <a:cubicBezTo>
                    <a:pt x="5015" y="9256"/>
                    <a:pt x="4958" y="9224"/>
                    <a:pt x="4908" y="9224"/>
                  </a:cubicBezTo>
                  <a:cubicBezTo>
                    <a:pt x="4790" y="9224"/>
                    <a:pt x="4709" y="9402"/>
                    <a:pt x="4611" y="9402"/>
                  </a:cubicBezTo>
                  <a:cubicBezTo>
                    <a:pt x="4578" y="9402"/>
                    <a:pt x="4543" y="9382"/>
                    <a:pt x="4505" y="9328"/>
                  </a:cubicBezTo>
                  <a:cubicBezTo>
                    <a:pt x="4467" y="9304"/>
                    <a:pt x="4440" y="9294"/>
                    <a:pt x="4421" y="9294"/>
                  </a:cubicBezTo>
                  <a:cubicBezTo>
                    <a:pt x="4335" y="9294"/>
                    <a:pt x="4400" y="9495"/>
                    <a:pt x="4352" y="9564"/>
                  </a:cubicBezTo>
                  <a:cubicBezTo>
                    <a:pt x="4305" y="9621"/>
                    <a:pt x="4253" y="9669"/>
                    <a:pt x="4190" y="9705"/>
                  </a:cubicBezTo>
                  <a:cubicBezTo>
                    <a:pt x="4111" y="9768"/>
                    <a:pt x="4111" y="9920"/>
                    <a:pt x="4038" y="9967"/>
                  </a:cubicBezTo>
                  <a:cubicBezTo>
                    <a:pt x="4026" y="9975"/>
                    <a:pt x="4013" y="9979"/>
                    <a:pt x="3999" y="9979"/>
                  </a:cubicBezTo>
                  <a:cubicBezTo>
                    <a:pt x="3956" y="9979"/>
                    <a:pt x="3907" y="9951"/>
                    <a:pt x="3860" y="9951"/>
                  </a:cubicBezTo>
                  <a:cubicBezTo>
                    <a:pt x="3842" y="9951"/>
                    <a:pt x="3824" y="9955"/>
                    <a:pt x="3807" y="9967"/>
                  </a:cubicBezTo>
                  <a:cubicBezTo>
                    <a:pt x="3760" y="9994"/>
                    <a:pt x="3739" y="10046"/>
                    <a:pt x="3760" y="10093"/>
                  </a:cubicBezTo>
                  <a:cubicBezTo>
                    <a:pt x="3771" y="10135"/>
                    <a:pt x="3844" y="10214"/>
                    <a:pt x="3818" y="10224"/>
                  </a:cubicBezTo>
                  <a:cubicBezTo>
                    <a:pt x="3813" y="10227"/>
                    <a:pt x="3808" y="10228"/>
                    <a:pt x="3802" y="10228"/>
                  </a:cubicBezTo>
                  <a:cubicBezTo>
                    <a:pt x="3727" y="10228"/>
                    <a:pt x="3582" y="10045"/>
                    <a:pt x="3509" y="9953"/>
                  </a:cubicBezTo>
                  <a:lnTo>
                    <a:pt x="3509" y="9953"/>
                  </a:lnTo>
                  <a:cubicBezTo>
                    <a:pt x="3669" y="10157"/>
                    <a:pt x="3110" y="10403"/>
                    <a:pt x="3031" y="10439"/>
                  </a:cubicBezTo>
                  <a:cubicBezTo>
                    <a:pt x="2958" y="10476"/>
                    <a:pt x="2806" y="10439"/>
                    <a:pt x="2753" y="10497"/>
                  </a:cubicBezTo>
                  <a:cubicBezTo>
                    <a:pt x="2696" y="10565"/>
                    <a:pt x="2664" y="10654"/>
                    <a:pt x="2669" y="10749"/>
                  </a:cubicBezTo>
                  <a:cubicBezTo>
                    <a:pt x="2669" y="10779"/>
                    <a:pt x="2777" y="11049"/>
                    <a:pt x="2813" y="11049"/>
                  </a:cubicBezTo>
                  <a:cubicBezTo>
                    <a:pt x="2814" y="11049"/>
                    <a:pt x="2815" y="11048"/>
                    <a:pt x="2816" y="11048"/>
                  </a:cubicBezTo>
                  <a:lnTo>
                    <a:pt x="2816" y="11048"/>
                  </a:lnTo>
                  <a:cubicBezTo>
                    <a:pt x="2814" y="11049"/>
                    <a:pt x="2812" y="11050"/>
                    <a:pt x="2809" y="11050"/>
                  </a:cubicBezTo>
                  <a:cubicBezTo>
                    <a:pt x="2761" y="11050"/>
                    <a:pt x="2624" y="10858"/>
                    <a:pt x="2576" y="10858"/>
                  </a:cubicBezTo>
                  <a:cubicBezTo>
                    <a:pt x="2565" y="10858"/>
                    <a:pt x="2558" y="10869"/>
                    <a:pt x="2559" y="10895"/>
                  </a:cubicBezTo>
                  <a:cubicBezTo>
                    <a:pt x="2559" y="10915"/>
                    <a:pt x="2600" y="11088"/>
                    <a:pt x="2568" y="11088"/>
                  </a:cubicBezTo>
                  <a:cubicBezTo>
                    <a:pt x="2566" y="11088"/>
                    <a:pt x="2563" y="11086"/>
                    <a:pt x="2559" y="11084"/>
                  </a:cubicBezTo>
                  <a:cubicBezTo>
                    <a:pt x="2535" y="11070"/>
                    <a:pt x="2423" y="10831"/>
                    <a:pt x="2385" y="10831"/>
                  </a:cubicBezTo>
                  <a:cubicBezTo>
                    <a:pt x="2381" y="10831"/>
                    <a:pt x="2378" y="10833"/>
                    <a:pt x="2376" y="10838"/>
                  </a:cubicBezTo>
                  <a:cubicBezTo>
                    <a:pt x="2323" y="10969"/>
                    <a:pt x="2355" y="11121"/>
                    <a:pt x="2449" y="11221"/>
                  </a:cubicBezTo>
                  <a:cubicBezTo>
                    <a:pt x="2447" y="11227"/>
                    <a:pt x="2442" y="11230"/>
                    <a:pt x="2435" y="11230"/>
                  </a:cubicBezTo>
                  <a:cubicBezTo>
                    <a:pt x="2387" y="11230"/>
                    <a:pt x="2244" y="11110"/>
                    <a:pt x="2203" y="11074"/>
                  </a:cubicBezTo>
                  <a:cubicBezTo>
                    <a:pt x="2187" y="11074"/>
                    <a:pt x="2062" y="11041"/>
                    <a:pt x="2012" y="11041"/>
                  </a:cubicBezTo>
                  <a:cubicBezTo>
                    <a:pt x="1996" y="11041"/>
                    <a:pt x="1988" y="11044"/>
                    <a:pt x="1993" y="11053"/>
                  </a:cubicBezTo>
                  <a:cubicBezTo>
                    <a:pt x="2035" y="11142"/>
                    <a:pt x="2171" y="11294"/>
                    <a:pt x="2129" y="11352"/>
                  </a:cubicBezTo>
                  <a:cubicBezTo>
                    <a:pt x="2115" y="11368"/>
                    <a:pt x="2092" y="11370"/>
                    <a:pt x="2068" y="11370"/>
                  </a:cubicBezTo>
                  <a:cubicBezTo>
                    <a:pt x="2062" y="11370"/>
                    <a:pt x="2056" y="11370"/>
                    <a:pt x="2050" y="11370"/>
                  </a:cubicBezTo>
                  <a:cubicBezTo>
                    <a:pt x="2021" y="11370"/>
                    <a:pt x="1993" y="11373"/>
                    <a:pt x="1983" y="11404"/>
                  </a:cubicBezTo>
                  <a:cubicBezTo>
                    <a:pt x="1956" y="11467"/>
                    <a:pt x="1998" y="11530"/>
                    <a:pt x="1951" y="11567"/>
                  </a:cubicBezTo>
                  <a:cubicBezTo>
                    <a:pt x="1942" y="11572"/>
                    <a:pt x="1932" y="11574"/>
                    <a:pt x="1921" y="11574"/>
                  </a:cubicBezTo>
                  <a:cubicBezTo>
                    <a:pt x="1862" y="11574"/>
                    <a:pt x="1780" y="11511"/>
                    <a:pt x="1712" y="11511"/>
                  </a:cubicBezTo>
                  <a:cubicBezTo>
                    <a:pt x="1704" y="11511"/>
                    <a:pt x="1696" y="11512"/>
                    <a:pt x="1689" y="11514"/>
                  </a:cubicBezTo>
                  <a:cubicBezTo>
                    <a:pt x="1631" y="11530"/>
                    <a:pt x="1584" y="11603"/>
                    <a:pt x="1700" y="11740"/>
                  </a:cubicBezTo>
                  <a:cubicBezTo>
                    <a:pt x="1669" y="11722"/>
                    <a:pt x="1493" y="11641"/>
                    <a:pt x="1466" y="11641"/>
                  </a:cubicBezTo>
                  <a:cubicBezTo>
                    <a:pt x="1461" y="11641"/>
                    <a:pt x="1461" y="11644"/>
                    <a:pt x="1469" y="11650"/>
                  </a:cubicBezTo>
                  <a:cubicBezTo>
                    <a:pt x="1521" y="11708"/>
                    <a:pt x="1731" y="11844"/>
                    <a:pt x="1642" y="11881"/>
                  </a:cubicBezTo>
                  <a:cubicBezTo>
                    <a:pt x="1637" y="11883"/>
                    <a:pt x="1631" y="11884"/>
                    <a:pt x="1625" y="11884"/>
                  </a:cubicBezTo>
                  <a:cubicBezTo>
                    <a:pt x="1581" y="11884"/>
                    <a:pt x="1514" y="11839"/>
                    <a:pt x="1464" y="11834"/>
                  </a:cubicBezTo>
                  <a:cubicBezTo>
                    <a:pt x="1454" y="11831"/>
                    <a:pt x="1443" y="11830"/>
                    <a:pt x="1433" y="11830"/>
                  </a:cubicBezTo>
                  <a:cubicBezTo>
                    <a:pt x="1332" y="11830"/>
                    <a:pt x="1212" y="11939"/>
                    <a:pt x="1299" y="12098"/>
                  </a:cubicBezTo>
                  <a:lnTo>
                    <a:pt x="1299" y="12098"/>
                  </a:lnTo>
                  <a:cubicBezTo>
                    <a:pt x="1258" y="12027"/>
                    <a:pt x="1103" y="11994"/>
                    <a:pt x="1009" y="11994"/>
                  </a:cubicBezTo>
                  <a:cubicBezTo>
                    <a:pt x="975" y="11994"/>
                    <a:pt x="949" y="11999"/>
                    <a:pt x="939" y="12007"/>
                  </a:cubicBezTo>
                  <a:cubicBezTo>
                    <a:pt x="1065" y="12128"/>
                    <a:pt x="1002" y="12138"/>
                    <a:pt x="950" y="12190"/>
                  </a:cubicBezTo>
                  <a:cubicBezTo>
                    <a:pt x="903" y="12243"/>
                    <a:pt x="908" y="12211"/>
                    <a:pt x="971" y="12301"/>
                  </a:cubicBezTo>
                  <a:cubicBezTo>
                    <a:pt x="1065" y="12426"/>
                    <a:pt x="771" y="12426"/>
                    <a:pt x="724" y="12474"/>
                  </a:cubicBezTo>
                  <a:cubicBezTo>
                    <a:pt x="688" y="12500"/>
                    <a:pt x="766" y="12568"/>
                    <a:pt x="751" y="12620"/>
                  </a:cubicBezTo>
                  <a:cubicBezTo>
                    <a:pt x="724" y="12694"/>
                    <a:pt x="688" y="12762"/>
                    <a:pt x="640" y="12825"/>
                  </a:cubicBezTo>
                  <a:cubicBezTo>
                    <a:pt x="575" y="12941"/>
                    <a:pt x="568" y="13028"/>
                    <a:pt x="731" y="13164"/>
                  </a:cubicBezTo>
                  <a:lnTo>
                    <a:pt x="731" y="13164"/>
                  </a:lnTo>
                  <a:cubicBezTo>
                    <a:pt x="666" y="13110"/>
                    <a:pt x="590" y="13047"/>
                    <a:pt x="515" y="13024"/>
                  </a:cubicBezTo>
                  <a:cubicBezTo>
                    <a:pt x="498" y="13019"/>
                    <a:pt x="485" y="13016"/>
                    <a:pt x="476" y="13016"/>
                  </a:cubicBezTo>
                  <a:cubicBezTo>
                    <a:pt x="414" y="13016"/>
                    <a:pt x="492" y="13123"/>
                    <a:pt x="520" y="13155"/>
                  </a:cubicBezTo>
                  <a:cubicBezTo>
                    <a:pt x="662" y="13290"/>
                    <a:pt x="649" y="13331"/>
                    <a:pt x="524" y="13331"/>
                  </a:cubicBezTo>
                  <a:cubicBezTo>
                    <a:pt x="479" y="13331"/>
                    <a:pt x="419" y="13326"/>
                    <a:pt x="347" y="13318"/>
                  </a:cubicBezTo>
                  <a:cubicBezTo>
                    <a:pt x="344" y="13318"/>
                    <a:pt x="341" y="13318"/>
                    <a:pt x="338" y="13318"/>
                  </a:cubicBezTo>
                  <a:cubicBezTo>
                    <a:pt x="188" y="13318"/>
                    <a:pt x="628" y="13565"/>
                    <a:pt x="534" y="13565"/>
                  </a:cubicBezTo>
                  <a:cubicBezTo>
                    <a:pt x="520" y="13565"/>
                    <a:pt x="496" y="13560"/>
                    <a:pt x="457" y="13548"/>
                  </a:cubicBezTo>
                  <a:cubicBezTo>
                    <a:pt x="433" y="13541"/>
                    <a:pt x="411" y="13537"/>
                    <a:pt x="392" y="13537"/>
                  </a:cubicBezTo>
                  <a:cubicBezTo>
                    <a:pt x="245" y="13537"/>
                    <a:pt x="233" y="13738"/>
                    <a:pt x="465" y="13791"/>
                  </a:cubicBezTo>
                  <a:lnTo>
                    <a:pt x="465" y="13791"/>
                  </a:lnTo>
                  <a:cubicBezTo>
                    <a:pt x="444" y="13787"/>
                    <a:pt x="423" y="13786"/>
                    <a:pt x="402" y="13786"/>
                  </a:cubicBezTo>
                  <a:cubicBezTo>
                    <a:pt x="339" y="13786"/>
                    <a:pt x="275" y="13802"/>
                    <a:pt x="216" y="13832"/>
                  </a:cubicBezTo>
                  <a:cubicBezTo>
                    <a:pt x="179" y="13847"/>
                    <a:pt x="237" y="13894"/>
                    <a:pt x="231" y="13936"/>
                  </a:cubicBezTo>
                  <a:cubicBezTo>
                    <a:pt x="221" y="14005"/>
                    <a:pt x="137" y="14026"/>
                    <a:pt x="111" y="14094"/>
                  </a:cubicBezTo>
                  <a:cubicBezTo>
                    <a:pt x="85" y="14162"/>
                    <a:pt x="200" y="14214"/>
                    <a:pt x="190" y="14272"/>
                  </a:cubicBezTo>
                  <a:cubicBezTo>
                    <a:pt x="184" y="14345"/>
                    <a:pt x="169" y="14419"/>
                    <a:pt x="142" y="14487"/>
                  </a:cubicBezTo>
                  <a:cubicBezTo>
                    <a:pt x="106" y="14592"/>
                    <a:pt x="27" y="14681"/>
                    <a:pt x="74" y="14791"/>
                  </a:cubicBezTo>
                  <a:cubicBezTo>
                    <a:pt x="106" y="14843"/>
                    <a:pt x="300" y="14875"/>
                    <a:pt x="305" y="14896"/>
                  </a:cubicBezTo>
                  <a:cubicBezTo>
                    <a:pt x="305" y="14922"/>
                    <a:pt x="90" y="14985"/>
                    <a:pt x="53" y="15037"/>
                  </a:cubicBezTo>
                  <a:cubicBezTo>
                    <a:pt x="1" y="15100"/>
                    <a:pt x="174" y="15111"/>
                    <a:pt x="247" y="15111"/>
                  </a:cubicBezTo>
                  <a:cubicBezTo>
                    <a:pt x="290" y="15108"/>
                    <a:pt x="422" y="15085"/>
                    <a:pt x="502" y="15085"/>
                  </a:cubicBezTo>
                  <a:cubicBezTo>
                    <a:pt x="561" y="15085"/>
                    <a:pt x="592" y="15097"/>
                    <a:pt x="541" y="15137"/>
                  </a:cubicBezTo>
                  <a:cubicBezTo>
                    <a:pt x="436" y="15221"/>
                    <a:pt x="284" y="15284"/>
                    <a:pt x="242" y="15389"/>
                  </a:cubicBezTo>
                  <a:cubicBezTo>
                    <a:pt x="195" y="15530"/>
                    <a:pt x="688" y="15415"/>
                    <a:pt x="473" y="15593"/>
                  </a:cubicBezTo>
                  <a:cubicBezTo>
                    <a:pt x="342" y="15709"/>
                    <a:pt x="520" y="15887"/>
                    <a:pt x="578" y="15939"/>
                  </a:cubicBezTo>
                  <a:cubicBezTo>
                    <a:pt x="630" y="15997"/>
                    <a:pt x="724" y="16028"/>
                    <a:pt x="724" y="16118"/>
                  </a:cubicBezTo>
                  <a:cubicBezTo>
                    <a:pt x="724" y="16138"/>
                    <a:pt x="634" y="16382"/>
                    <a:pt x="657" y="16382"/>
                  </a:cubicBezTo>
                  <a:cubicBezTo>
                    <a:pt x="658" y="16382"/>
                    <a:pt x="660" y="16381"/>
                    <a:pt x="661" y="16380"/>
                  </a:cubicBezTo>
                  <a:cubicBezTo>
                    <a:pt x="721" y="16325"/>
                    <a:pt x="752" y="16248"/>
                    <a:pt x="830" y="16248"/>
                  </a:cubicBezTo>
                  <a:cubicBezTo>
                    <a:pt x="835" y="16248"/>
                    <a:pt x="840" y="16248"/>
                    <a:pt x="845" y="16249"/>
                  </a:cubicBezTo>
                  <a:cubicBezTo>
                    <a:pt x="887" y="16249"/>
                    <a:pt x="924" y="16275"/>
                    <a:pt x="939" y="16306"/>
                  </a:cubicBezTo>
                  <a:cubicBezTo>
                    <a:pt x="971" y="16369"/>
                    <a:pt x="986" y="16500"/>
                    <a:pt x="850" y="16616"/>
                  </a:cubicBezTo>
                  <a:cubicBezTo>
                    <a:pt x="962" y="16525"/>
                    <a:pt x="1016" y="16490"/>
                    <a:pt x="1037" y="16490"/>
                  </a:cubicBezTo>
                  <a:cubicBezTo>
                    <a:pt x="1099" y="16490"/>
                    <a:pt x="891" y="16771"/>
                    <a:pt x="976" y="16810"/>
                  </a:cubicBezTo>
                  <a:cubicBezTo>
                    <a:pt x="987" y="16814"/>
                    <a:pt x="998" y="16816"/>
                    <a:pt x="1011" y="16816"/>
                  </a:cubicBezTo>
                  <a:cubicBezTo>
                    <a:pt x="1102" y="16816"/>
                    <a:pt x="1237" y="16712"/>
                    <a:pt x="1327" y="16712"/>
                  </a:cubicBezTo>
                  <a:cubicBezTo>
                    <a:pt x="1340" y="16712"/>
                    <a:pt x="1353" y="16715"/>
                    <a:pt x="1364" y="16721"/>
                  </a:cubicBezTo>
                  <a:cubicBezTo>
                    <a:pt x="1390" y="16736"/>
                    <a:pt x="1364" y="16888"/>
                    <a:pt x="1374" y="16930"/>
                  </a:cubicBezTo>
                  <a:cubicBezTo>
                    <a:pt x="1391" y="16982"/>
                    <a:pt x="1413" y="16997"/>
                    <a:pt x="1438" y="16997"/>
                  </a:cubicBezTo>
                  <a:cubicBezTo>
                    <a:pt x="1475" y="16997"/>
                    <a:pt x="1518" y="16962"/>
                    <a:pt x="1558" y="16962"/>
                  </a:cubicBezTo>
                  <a:cubicBezTo>
                    <a:pt x="1583" y="16962"/>
                    <a:pt x="1606" y="16975"/>
                    <a:pt x="1626" y="17019"/>
                  </a:cubicBezTo>
                  <a:cubicBezTo>
                    <a:pt x="1679" y="17124"/>
                    <a:pt x="1715" y="17198"/>
                    <a:pt x="1820" y="17240"/>
                  </a:cubicBezTo>
                  <a:cubicBezTo>
                    <a:pt x="1823" y="17241"/>
                    <a:pt x="1827" y="17241"/>
                    <a:pt x="1833" y="17241"/>
                  </a:cubicBezTo>
                  <a:cubicBezTo>
                    <a:pt x="1878" y="17241"/>
                    <a:pt x="1993" y="17203"/>
                    <a:pt x="1993" y="17203"/>
                  </a:cubicBezTo>
                  <a:cubicBezTo>
                    <a:pt x="2093" y="17293"/>
                    <a:pt x="2098" y="17710"/>
                    <a:pt x="2277" y="17710"/>
                  </a:cubicBezTo>
                  <a:cubicBezTo>
                    <a:pt x="2296" y="17710"/>
                    <a:pt x="2316" y="17706"/>
                    <a:pt x="2339" y="17696"/>
                  </a:cubicBezTo>
                  <a:cubicBezTo>
                    <a:pt x="2433" y="17651"/>
                    <a:pt x="2409" y="17572"/>
                    <a:pt x="2461" y="17572"/>
                  </a:cubicBezTo>
                  <a:cubicBezTo>
                    <a:pt x="2470" y="17572"/>
                    <a:pt x="2482" y="17575"/>
                    <a:pt x="2496" y="17580"/>
                  </a:cubicBezTo>
                  <a:cubicBezTo>
                    <a:pt x="2502" y="17643"/>
                    <a:pt x="2528" y="17701"/>
                    <a:pt x="2570" y="17738"/>
                  </a:cubicBezTo>
                  <a:cubicBezTo>
                    <a:pt x="2571" y="17739"/>
                    <a:pt x="2573" y="17739"/>
                    <a:pt x="2575" y="17739"/>
                  </a:cubicBezTo>
                  <a:cubicBezTo>
                    <a:pt x="2594" y="17739"/>
                    <a:pt x="2615" y="17658"/>
                    <a:pt x="2649" y="17649"/>
                  </a:cubicBezTo>
                  <a:cubicBezTo>
                    <a:pt x="2663" y="17643"/>
                    <a:pt x="2678" y="17641"/>
                    <a:pt x="2693" y="17641"/>
                  </a:cubicBezTo>
                  <a:cubicBezTo>
                    <a:pt x="2849" y="17641"/>
                    <a:pt x="3064" y="17887"/>
                    <a:pt x="3244" y="17887"/>
                  </a:cubicBezTo>
                  <a:cubicBezTo>
                    <a:pt x="3310" y="17887"/>
                    <a:pt x="3370" y="17855"/>
                    <a:pt x="3422" y="17767"/>
                  </a:cubicBezTo>
                  <a:lnTo>
                    <a:pt x="3422" y="17767"/>
                  </a:lnTo>
                  <a:cubicBezTo>
                    <a:pt x="3418" y="17783"/>
                    <a:pt x="3420" y="17788"/>
                    <a:pt x="3425" y="17788"/>
                  </a:cubicBezTo>
                  <a:cubicBezTo>
                    <a:pt x="3437" y="17788"/>
                    <a:pt x="3462" y="17759"/>
                    <a:pt x="3444" y="17759"/>
                  </a:cubicBezTo>
                  <a:cubicBezTo>
                    <a:pt x="3440" y="17759"/>
                    <a:pt x="3434" y="17760"/>
                    <a:pt x="3424" y="17764"/>
                  </a:cubicBezTo>
                  <a:cubicBezTo>
                    <a:pt x="3424" y="17765"/>
                    <a:pt x="3423" y="17766"/>
                    <a:pt x="3422" y="17767"/>
                  </a:cubicBezTo>
                  <a:lnTo>
                    <a:pt x="3422" y="17767"/>
                  </a:lnTo>
                  <a:cubicBezTo>
                    <a:pt x="3425" y="17758"/>
                    <a:pt x="3431" y="17745"/>
                    <a:pt x="3440" y="17727"/>
                  </a:cubicBezTo>
                  <a:lnTo>
                    <a:pt x="3435" y="17727"/>
                  </a:lnTo>
                  <a:cubicBezTo>
                    <a:pt x="3529" y="17727"/>
                    <a:pt x="3545" y="16752"/>
                    <a:pt x="3461" y="16689"/>
                  </a:cubicBezTo>
                  <a:cubicBezTo>
                    <a:pt x="3443" y="16677"/>
                    <a:pt x="3394" y="16651"/>
                    <a:pt x="3354" y="16651"/>
                  </a:cubicBezTo>
                  <a:cubicBezTo>
                    <a:pt x="3326" y="16651"/>
                    <a:pt x="3302" y="16663"/>
                    <a:pt x="3293" y="16700"/>
                  </a:cubicBezTo>
                  <a:cubicBezTo>
                    <a:pt x="3256" y="16834"/>
                    <a:pt x="3232" y="16966"/>
                    <a:pt x="3187" y="16966"/>
                  </a:cubicBezTo>
                  <a:cubicBezTo>
                    <a:pt x="3169" y="16966"/>
                    <a:pt x="3147" y="16945"/>
                    <a:pt x="3120" y="16894"/>
                  </a:cubicBezTo>
                  <a:cubicBezTo>
                    <a:pt x="3041" y="16814"/>
                    <a:pt x="2962" y="16735"/>
                    <a:pt x="2866" y="16735"/>
                  </a:cubicBezTo>
                  <a:cubicBezTo>
                    <a:pt x="2860" y="16735"/>
                    <a:pt x="2854" y="16736"/>
                    <a:pt x="2848" y="16736"/>
                  </a:cubicBezTo>
                  <a:cubicBezTo>
                    <a:pt x="2791" y="16741"/>
                    <a:pt x="2675" y="16954"/>
                    <a:pt x="2622" y="16954"/>
                  </a:cubicBezTo>
                  <a:cubicBezTo>
                    <a:pt x="2616" y="16954"/>
                    <a:pt x="2611" y="16952"/>
                    <a:pt x="2607" y="16946"/>
                  </a:cubicBezTo>
                  <a:cubicBezTo>
                    <a:pt x="2544" y="16852"/>
                    <a:pt x="2680" y="16485"/>
                    <a:pt x="2628" y="16406"/>
                  </a:cubicBezTo>
                  <a:cubicBezTo>
                    <a:pt x="2625" y="16401"/>
                    <a:pt x="2622" y="16399"/>
                    <a:pt x="2618" y="16399"/>
                  </a:cubicBezTo>
                  <a:cubicBezTo>
                    <a:pt x="2583" y="16399"/>
                    <a:pt x="2515" y="16626"/>
                    <a:pt x="2486" y="16679"/>
                  </a:cubicBezTo>
                  <a:cubicBezTo>
                    <a:pt x="2444" y="16660"/>
                    <a:pt x="2544" y="16399"/>
                    <a:pt x="2506" y="16399"/>
                  </a:cubicBezTo>
                  <a:cubicBezTo>
                    <a:pt x="2502" y="16399"/>
                    <a:pt x="2495" y="16403"/>
                    <a:pt x="2486" y="16411"/>
                  </a:cubicBezTo>
                  <a:cubicBezTo>
                    <a:pt x="2464" y="16429"/>
                    <a:pt x="2233" y="16836"/>
                    <a:pt x="2170" y="16836"/>
                  </a:cubicBezTo>
                  <a:cubicBezTo>
                    <a:pt x="2157" y="16836"/>
                    <a:pt x="2151" y="16819"/>
                    <a:pt x="2156" y="16778"/>
                  </a:cubicBezTo>
                  <a:cubicBezTo>
                    <a:pt x="2171" y="16673"/>
                    <a:pt x="2287" y="16553"/>
                    <a:pt x="2276" y="16437"/>
                  </a:cubicBezTo>
                  <a:cubicBezTo>
                    <a:pt x="2281" y="16401"/>
                    <a:pt x="2250" y="16372"/>
                    <a:pt x="2214" y="16372"/>
                  </a:cubicBezTo>
                  <a:cubicBezTo>
                    <a:pt x="2209" y="16372"/>
                    <a:pt x="2203" y="16373"/>
                    <a:pt x="2198" y="16374"/>
                  </a:cubicBezTo>
                  <a:cubicBezTo>
                    <a:pt x="2110" y="16388"/>
                    <a:pt x="2031" y="16626"/>
                    <a:pt x="1929" y="16626"/>
                  </a:cubicBezTo>
                  <a:cubicBezTo>
                    <a:pt x="1914" y="16626"/>
                    <a:pt x="1899" y="16622"/>
                    <a:pt x="1883" y="16610"/>
                  </a:cubicBezTo>
                  <a:cubicBezTo>
                    <a:pt x="1967" y="16506"/>
                    <a:pt x="2035" y="16390"/>
                    <a:pt x="2082" y="16264"/>
                  </a:cubicBezTo>
                  <a:cubicBezTo>
                    <a:pt x="2085" y="16210"/>
                    <a:pt x="2091" y="16139"/>
                    <a:pt x="2053" y="16139"/>
                  </a:cubicBezTo>
                  <a:cubicBezTo>
                    <a:pt x="2029" y="16139"/>
                    <a:pt x="1988" y="16167"/>
                    <a:pt x="1920" y="16243"/>
                  </a:cubicBezTo>
                  <a:cubicBezTo>
                    <a:pt x="2061" y="16082"/>
                    <a:pt x="2078" y="16026"/>
                    <a:pt x="2032" y="16026"/>
                  </a:cubicBezTo>
                  <a:cubicBezTo>
                    <a:pt x="2002" y="16026"/>
                    <a:pt x="1948" y="16048"/>
                    <a:pt x="1883" y="16081"/>
                  </a:cubicBezTo>
                  <a:cubicBezTo>
                    <a:pt x="2050" y="15913"/>
                    <a:pt x="1712" y="15869"/>
                    <a:pt x="1676" y="15828"/>
                  </a:cubicBezTo>
                  <a:lnTo>
                    <a:pt x="1676" y="15828"/>
                  </a:lnTo>
                  <a:cubicBezTo>
                    <a:pt x="1725" y="15910"/>
                    <a:pt x="1610" y="16034"/>
                    <a:pt x="1536" y="16034"/>
                  </a:cubicBezTo>
                  <a:cubicBezTo>
                    <a:pt x="1505" y="16034"/>
                    <a:pt x="1481" y="16012"/>
                    <a:pt x="1479" y="15955"/>
                  </a:cubicBezTo>
                  <a:cubicBezTo>
                    <a:pt x="1479" y="15850"/>
                    <a:pt x="1453" y="15745"/>
                    <a:pt x="1406" y="15651"/>
                  </a:cubicBezTo>
                  <a:cubicBezTo>
                    <a:pt x="1149" y="15792"/>
                    <a:pt x="1254" y="16065"/>
                    <a:pt x="1275" y="16170"/>
                  </a:cubicBezTo>
                  <a:cubicBezTo>
                    <a:pt x="1212" y="16102"/>
                    <a:pt x="1165" y="16028"/>
                    <a:pt x="1128" y="15950"/>
                  </a:cubicBezTo>
                  <a:cubicBezTo>
                    <a:pt x="1086" y="15861"/>
                    <a:pt x="1118" y="15751"/>
                    <a:pt x="1201" y="15703"/>
                  </a:cubicBezTo>
                  <a:cubicBezTo>
                    <a:pt x="1317" y="15614"/>
                    <a:pt x="1416" y="15614"/>
                    <a:pt x="1464" y="15515"/>
                  </a:cubicBezTo>
                  <a:cubicBezTo>
                    <a:pt x="1589" y="15321"/>
                    <a:pt x="1254" y="15452"/>
                    <a:pt x="1186" y="15342"/>
                  </a:cubicBezTo>
                  <a:cubicBezTo>
                    <a:pt x="1139" y="15247"/>
                    <a:pt x="1254" y="15127"/>
                    <a:pt x="1427" y="15017"/>
                  </a:cubicBezTo>
                  <a:lnTo>
                    <a:pt x="1427" y="15017"/>
                  </a:lnTo>
                  <a:cubicBezTo>
                    <a:pt x="1348" y="15037"/>
                    <a:pt x="1268" y="15048"/>
                    <a:pt x="1188" y="15048"/>
                  </a:cubicBezTo>
                  <a:cubicBezTo>
                    <a:pt x="1108" y="15048"/>
                    <a:pt x="1028" y="15037"/>
                    <a:pt x="950" y="15017"/>
                  </a:cubicBezTo>
                  <a:cubicBezTo>
                    <a:pt x="819" y="14959"/>
                    <a:pt x="1107" y="14933"/>
                    <a:pt x="1102" y="14912"/>
                  </a:cubicBezTo>
                  <a:cubicBezTo>
                    <a:pt x="1100" y="14901"/>
                    <a:pt x="1089" y="14894"/>
                    <a:pt x="1074" y="14891"/>
                  </a:cubicBezTo>
                  <a:lnTo>
                    <a:pt x="1074" y="14891"/>
                  </a:lnTo>
                  <a:cubicBezTo>
                    <a:pt x="1143" y="14880"/>
                    <a:pt x="1203" y="14866"/>
                    <a:pt x="1222" y="14849"/>
                  </a:cubicBezTo>
                  <a:cubicBezTo>
                    <a:pt x="1301" y="14791"/>
                    <a:pt x="1243" y="14712"/>
                    <a:pt x="1217" y="14670"/>
                  </a:cubicBezTo>
                  <a:cubicBezTo>
                    <a:pt x="1186" y="14581"/>
                    <a:pt x="1107" y="14518"/>
                    <a:pt x="1013" y="14508"/>
                  </a:cubicBezTo>
                  <a:cubicBezTo>
                    <a:pt x="918" y="14487"/>
                    <a:pt x="861" y="14487"/>
                    <a:pt x="882" y="14429"/>
                  </a:cubicBezTo>
                  <a:cubicBezTo>
                    <a:pt x="897" y="14403"/>
                    <a:pt x="950" y="14372"/>
                    <a:pt x="1028" y="14366"/>
                  </a:cubicBezTo>
                  <a:cubicBezTo>
                    <a:pt x="1139" y="14356"/>
                    <a:pt x="1102" y="14345"/>
                    <a:pt x="1107" y="14303"/>
                  </a:cubicBezTo>
                  <a:cubicBezTo>
                    <a:pt x="1112" y="14251"/>
                    <a:pt x="971" y="14193"/>
                    <a:pt x="945" y="14130"/>
                  </a:cubicBezTo>
                  <a:cubicBezTo>
                    <a:pt x="913" y="14068"/>
                    <a:pt x="913" y="13999"/>
                    <a:pt x="950" y="13942"/>
                  </a:cubicBezTo>
                  <a:cubicBezTo>
                    <a:pt x="971" y="13905"/>
                    <a:pt x="1139" y="13889"/>
                    <a:pt x="1144" y="13868"/>
                  </a:cubicBezTo>
                  <a:cubicBezTo>
                    <a:pt x="1149" y="13847"/>
                    <a:pt x="1044" y="13853"/>
                    <a:pt x="1049" y="13837"/>
                  </a:cubicBezTo>
                  <a:lnTo>
                    <a:pt x="1065" y="13790"/>
                  </a:lnTo>
                  <a:cubicBezTo>
                    <a:pt x="1081" y="13711"/>
                    <a:pt x="1107" y="13638"/>
                    <a:pt x="1139" y="13569"/>
                  </a:cubicBezTo>
                  <a:cubicBezTo>
                    <a:pt x="1159" y="13491"/>
                    <a:pt x="1312" y="13386"/>
                    <a:pt x="1034" y="13260"/>
                  </a:cubicBezTo>
                  <a:lnTo>
                    <a:pt x="1034" y="13260"/>
                  </a:lnTo>
                  <a:cubicBezTo>
                    <a:pt x="1083" y="13282"/>
                    <a:pt x="1126" y="13290"/>
                    <a:pt x="1163" y="13290"/>
                  </a:cubicBezTo>
                  <a:cubicBezTo>
                    <a:pt x="1278" y="13290"/>
                    <a:pt x="1336" y="13205"/>
                    <a:pt x="1364" y="13166"/>
                  </a:cubicBezTo>
                  <a:cubicBezTo>
                    <a:pt x="1406" y="13092"/>
                    <a:pt x="1264" y="12987"/>
                    <a:pt x="1343" y="12930"/>
                  </a:cubicBezTo>
                  <a:cubicBezTo>
                    <a:pt x="1346" y="12928"/>
                    <a:pt x="1349" y="12927"/>
                    <a:pt x="1352" y="12927"/>
                  </a:cubicBezTo>
                  <a:cubicBezTo>
                    <a:pt x="1394" y="12927"/>
                    <a:pt x="1506" y="13029"/>
                    <a:pt x="1568" y="13029"/>
                  </a:cubicBezTo>
                  <a:cubicBezTo>
                    <a:pt x="1574" y="13031"/>
                    <a:pt x="1579" y="13031"/>
                    <a:pt x="1585" y="13031"/>
                  </a:cubicBezTo>
                  <a:cubicBezTo>
                    <a:pt x="1621" y="13031"/>
                    <a:pt x="1653" y="13003"/>
                    <a:pt x="1658" y="12966"/>
                  </a:cubicBezTo>
                  <a:cubicBezTo>
                    <a:pt x="1679" y="12909"/>
                    <a:pt x="1673" y="12851"/>
                    <a:pt x="1652" y="12799"/>
                  </a:cubicBezTo>
                  <a:cubicBezTo>
                    <a:pt x="1642" y="12766"/>
                    <a:pt x="1592" y="12722"/>
                    <a:pt x="1543" y="12682"/>
                  </a:cubicBezTo>
                  <a:lnTo>
                    <a:pt x="1543" y="12682"/>
                  </a:lnTo>
                  <a:cubicBezTo>
                    <a:pt x="1578" y="12707"/>
                    <a:pt x="1601" y="12717"/>
                    <a:pt x="1616" y="12717"/>
                  </a:cubicBezTo>
                  <a:cubicBezTo>
                    <a:pt x="1672" y="12717"/>
                    <a:pt x="1626" y="12585"/>
                    <a:pt x="1663" y="12563"/>
                  </a:cubicBezTo>
                  <a:cubicBezTo>
                    <a:pt x="1664" y="12562"/>
                    <a:pt x="1666" y="12562"/>
                    <a:pt x="1668" y="12562"/>
                  </a:cubicBezTo>
                  <a:cubicBezTo>
                    <a:pt x="1722" y="12562"/>
                    <a:pt x="1960" y="12854"/>
                    <a:pt x="2021" y="12854"/>
                  </a:cubicBezTo>
                  <a:cubicBezTo>
                    <a:pt x="2029" y="12854"/>
                    <a:pt x="2034" y="12848"/>
                    <a:pt x="2035" y="12835"/>
                  </a:cubicBezTo>
                  <a:cubicBezTo>
                    <a:pt x="2040" y="12699"/>
                    <a:pt x="1741" y="12426"/>
                    <a:pt x="1631" y="12238"/>
                  </a:cubicBezTo>
                  <a:cubicBezTo>
                    <a:pt x="1612" y="12202"/>
                    <a:pt x="1615" y="12188"/>
                    <a:pt x="1631" y="12188"/>
                  </a:cubicBezTo>
                  <a:cubicBezTo>
                    <a:pt x="1691" y="12188"/>
                    <a:pt x="1934" y="12381"/>
                    <a:pt x="1946" y="12400"/>
                  </a:cubicBezTo>
                  <a:lnTo>
                    <a:pt x="1946" y="12400"/>
                  </a:lnTo>
                  <a:cubicBezTo>
                    <a:pt x="1893" y="12306"/>
                    <a:pt x="1836" y="12269"/>
                    <a:pt x="1883" y="12222"/>
                  </a:cubicBezTo>
                  <a:cubicBezTo>
                    <a:pt x="1894" y="12211"/>
                    <a:pt x="1946" y="12201"/>
                    <a:pt x="1935" y="12164"/>
                  </a:cubicBezTo>
                  <a:cubicBezTo>
                    <a:pt x="1925" y="12128"/>
                    <a:pt x="1846" y="12059"/>
                    <a:pt x="1825" y="12007"/>
                  </a:cubicBezTo>
                  <a:cubicBezTo>
                    <a:pt x="1799" y="11949"/>
                    <a:pt x="1846" y="11928"/>
                    <a:pt x="1867" y="11913"/>
                  </a:cubicBezTo>
                  <a:cubicBezTo>
                    <a:pt x="1938" y="12005"/>
                    <a:pt x="1995" y="12069"/>
                    <a:pt x="2030" y="12069"/>
                  </a:cubicBezTo>
                  <a:cubicBezTo>
                    <a:pt x="2044" y="12069"/>
                    <a:pt x="2055" y="12058"/>
                    <a:pt x="2061" y="12033"/>
                  </a:cubicBezTo>
                  <a:cubicBezTo>
                    <a:pt x="2078" y="11975"/>
                    <a:pt x="2077" y="11928"/>
                    <a:pt x="2100" y="11928"/>
                  </a:cubicBezTo>
                  <a:cubicBezTo>
                    <a:pt x="2120" y="11928"/>
                    <a:pt x="2159" y="11964"/>
                    <a:pt x="2245" y="12059"/>
                  </a:cubicBezTo>
                  <a:cubicBezTo>
                    <a:pt x="2264" y="12079"/>
                    <a:pt x="2286" y="12087"/>
                    <a:pt x="2307" y="12087"/>
                  </a:cubicBezTo>
                  <a:cubicBezTo>
                    <a:pt x="2359" y="12087"/>
                    <a:pt x="2402" y="12036"/>
                    <a:pt x="2376" y="11991"/>
                  </a:cubicBezTo>
                  <a:cubicBezTo>
                    <a:pt x="2329" y="11902"/>
                    <a:pt x="2271" y="11892"/>
                    <a:pt x="2297" y="11834"/>
                  </a:cubicBezTo>
                  <a:cubicBezTo>
                    <a:pt x="2334" y="11776"/>
                    <a:pt x="2397" y="11734"/>
                    <a:pt x="2470" y="11729"/>
                  </a:cubicBezTo>
                  <a:cubicBezTo>
                    <a:pt x="2474" y="11729"/>
                    <a:pt x="2478" y="11728"/>
                    <a:pt x="2482" y="11728"/>
                  </a:cubicBezTo>
                  <a:cubicBezTo>
                    <a:pt x="2558" y="11728"/>
                    <a:pt x="2643" y="11819"/>
                    <a:pt x="2732" y="11839"/>
                  </a:cubicBezTo>
                  <a:cubicBezTo>
                    <a:pt x="2750" y="11844"/>
                    <a:pt x="2767" y="11847"/>
                    <a:pt x="2783" y="11847"/>
                  </a:cubicBezTo>
                  <a:cubicBezTo>
                    <a:pt x="2849" y="11847"/>
                    <a:pt x="2888" y="11801"/>
                    <a:pt x="2858" y="11708"/>
                  </a:cubicBezTo>
                  <a:cubicBezTo>
                    <a:pt x="2842" y="11653"/>
                    <a:pt x="2867" y="11635"/>
                    <a:pt x="2906" y="11635"/>
                  </a:cubicBezTo>
                  <a:cubicBezTo>
                    <a:pt x="2980" y="11635"/>
                    <a:pt x="3105" y="11699"/>
                    <a:pt x="3110" y="11713"/>
                  </a:cubicBezTo>
                  <a:lnTo>
                    <a:pt x="3110" y="11713"/>
                  </a:lnTo>
                  <a:cubicBezTo>
                    <a:pt x="3052" y="11519"/>
                    <a:pt x="2780" y="11430"/>
                    <a:pt x="2717" y="11352"/>
                  </a:cubicBezTo>
                  <a:cubicBezTo>
                    <a:pt x="2706" y="11337"/>
                    <a:pt x="2729" y="11303"/>
                    <a:pt x="2764" y="11303"/>
                  </a:cubicBezTo>
                  <a:cubicBezTo>
                    <a:pt x="2780" y="11303"/>
                    <a:pt x="2798" y="11311"/>
                    <a:pt x="2816" y="11331"/>
                  </a:cubicBezTo>
                  <a:cubicBezTo>
                    <a:pt x="2848" y="11369"/>
                    <a:pt x="2872" y="11383"/>
                    <a:pt x="2892" y="11383"/>
                  </a:cubicBezTo>
                  <a:cubicBezTo>
                    <a:pt x="2931" y="11383"/>
                    <a:pt x="2947" y="11324"/>
                    <a:pt x="2947" y="11278"/>
                  </a:cubicBezTo>
                  <a:cubicBezTo>
                    <a:pt x="2947" y="11243"/>
                    <a:pt x="2954" y="11228"/>
                    <a:pt x="2967" y="11228"/>
                  </a:cubicBezTo>
                  <a:cubicBezTo>
                    <a:pt x="3007" y="11228"/>
                    <a:pt x="3102" y="11369"/>
                    <a:pt x="3210" y="11441"/>
                  </a:cubicBezTo>
                  <a:cubicBezTo>
                    <a:pt x="3226" y="11453"/>
                    <a:pt x="3237" y="11458"/>
                    <a:pt x="3242" y="11458"/>
                  </a:cubicBezTo>
                  <a:cubicBezTo>
                    <a:pt x="3270" y="11458"/>
                    <a:pt x="3197" y="11347"/>
                    <a:pt x="3189" y="11325"/>
                  </a:cubicBezTo>
                  <a:cubicBezTo>
                    <a:pt x="3105" y="11215"/>
                    <a:pt x="3168" y="11184"/>
                    <a:pt x="3194" y="11163"/>
                  </a:cubicBezTo>
                  <a:cubicBezTo>
                    <a:pt x="3272" y="11105"/>
                    <a:pt x="3341" y="11163"/>
                    <a:pt x="3278" y="10948"/>
                  </a:cubicBezTo>
                  <a:cubicBezTo>
                    <a:pt x="3278" y="10948"/>
                    <a:pt x="3269" y="10836"/>
                    <a:pt x="3288" y="10836"/>
                  </a:cubicBezTo>
                  <a:cubicBezTo>
                    <a:pt x="3290" y="10836"/>
                    <a:pt x="3291" y="10836"/>
                    <a:pt x="3293" y="10838"/>
                  </a:cubicBezTo>
                  <a:cubicBezTo>
                    <a:pt x="3361" y="10879"/>
                    <a:pt x="3460" y="11189"/>
                    <a:pt x="3579" y="11189"/>
                  </a:cubicBezTo>
                  <a:cubicBezTo>
                    <a:pt x="3580" y="11189"/>
                    <a:pt x="3581" y="11189"/>
                    <a:pt x="3582" y="11189"/>
                  </a:cubicBezTo>
                  <a:cubicBezTo>
                    <a:pt x="3701" y="11189"/>
                    <a:pt x="3764" y="11091"/>
                    <a:pt x="3847" y="11033"/>
                  </a:cubicBezTo>
                  <a:lnTo>
                    <a:pt x="3847" y="11033"/>
                  </a:lnTo>
                  <a:cubicBezTo>
                    <a:pt x="3841" y="11037"/>
                    <a:pt x="3824" y="11047"/>
                    <a:pt x="3801" y="11047"/>
                  </a:cubicBezTo>
                  <a:cubicBezTo>
                    <a:pt x="3777" y="11047"/>
                    <a:pt x="3747" y="11036"/>
                    <a:pt x="3718" y="10995"/>
                  </a:cubicBezTo>
                  <a:cubicBezTo>
                    <a:pt x="3681" y="10948"/>
                    <a:pt x="3848" y="10906"/>
                    <a:pt x="3761" y="10797"/>
                  </a:cubicBezTo>
                  <a:lnTo>
                    <a:pt x="3761" y="10797"/>
                  </a:lnTo>
                  <a:cubicBezTo>
                    <a:pt x="3771" y="10810"/>
                    <a:pt x="3767" y="10816"/>
                    <a:pt x="3754" y="10816"/>
                  </a:cubicBezTo>
                  <a:cubicBezTo>
                    <a:pt x="3713" y="10816"/>
                    <a:pt x="3588" y="10762"/>
                    <a:pt x="3592" y="10738"/>
                  </a:cubicBezTo>
                  <a:cubicBezTo>
                    <a:pt x="3607" y="10677"/>
                    <a:pt x="3571" y="10525"/>
                    <a:pt x="3615" y="10525"/>
                  </a:cubicBezTo>
                  <a:cubicBezTo>
                    <a:pt x="3635" y="10525"/>
                    <a:pt x="3670" y="10556"/>
                    <a:pt x="3734" y="10639"/>
                  </a:cubicBezTo>
                  <a:cubicBezTo>
                    <a:pt x="3775" y="10715"/>
                    <a:pt x="3821" y="10827"/>
                    <a:pt x="3887" y="10827"/>
                  </a:cubicBezTo>
                  <a:cubicBezTo>
                    <a:pt x="3888" y="10827"/>
                    <a:pt x="3890" y="10827"/>
                    <a:pt x="3891" y="10827"/>
                  </a:cubicBezTo>
                  <a:cubicBezTo>
                    <a:pt x="3991" y="10817"/>
                    <a:pt x="4075" y="10759"/>
                    <a:pt x="4122" y="10670"/>
                  </a:cubicBezTo>
                  <a:cubicBezTo>
                    <a:pt x="4148" y="10602"/>
                    <a:pt x="3965" y="10455"/>
                    <a:pt x="3902" y="10361"/>
                  </a:cubicBezTo>
                  <a:cubicBezTo>
                    <a:pt x="3911" y="10354"/>
                    <a:pt x="3932" y="10351"/>
                    <a:pt x="3959" y="10351"/>
                  </a:cubicBezTo>
                  <a:cubicBezTo>
                    <a:pt x="4039" y="10351"/>
                    <a:pt x="4175" y="10379"/>
                    <a:pt x="4237" y="10434"/>
                  </a:cubicBezTo>
                  <a:cubicBezTo>
                    <a:pt x="4321" y="10502"/>
                    <a:pt x="4232" y="10612"/>
                    <a:pt x="4221" y="10623"/>
                  </a:cubicBezTo>
                  <a:cubicBezTo>
                    <a:pt x="4258" y="10594"/>
                    <a:pt x="4307" y="10516"/>
                    <a:pt x="4381" y="10516"/>
                  </a:cubicBezTo>
                  <a:cubicBezTo>
                    <a:pt x="4402" y="10516"/>
                    <a:pt x="4426" y="10522"/>
                    <a:pt x="4452" y="10539"/>
                  </a:cubicBezTo>
                  <a:cubicBezTo>
                    <a:pt x="4541" y="10602"/>
                    <a:pt x="4667" y="10796"/>
                    <a:pt x="4740" y="10895"/>
                  </a:cubicBezTo>
                  <a:cubicBezTo>
                    <a:pt x="4646" y="10717"/>
                    <a:pt x="4557" y="10523"/>
                    <a:pt x="4489" y="10329"/>
                  </a:cubicBezTo>
                  <a:cubicBezTo>
                    <a:pt x="4457" y="10240"/>
                    <a:pt x="4546" y="10256"/>
                    <a:pt x="4552" y="10188"/>
                  </a:cubicBezTo>
                  <a:cubicBezTo>
                    <a:pt x="4552" y="10157"/>
                    <a:pt x="4488" y="10025"/>
                    <a:pt x="4523" y="10025"/>
                  </a:cubicBezTo>
                  <a:cubicBezTo>
                    <a:pt x="4531" y="10025"/>
                    <a:pt x="4543" y="10031"/>
                    <a:pt x="4562" y="10046"/>
                  </a:cubicBezTo>
                  <a:cubicBezTo>
                    <a:pt x="4688" y="10151"/>
                    <a:pt x="4735" y="10361"/>
                    <a:pt x="4861" y="10486"/>
                  </a:cubicBezTo>
                  <a:cubicBezTo>
                    <a:pt x="4886" y="10512"/>
                    <a:pt x="4904" y="10522"/>
                    <a:pt x="4917" y="10522"/>
                  </a:cubicBezTo>
                  <a:cubicBezTo>
                    <a:pt x="4956" y="10522"/>
                    <a:pt x="4942" y="10420"/>
                    <a:pt x="4934" y="10376"/>
                  </a:cubicBezTo>
                  <a:cubicBezTo>
                    <a:pt x="4919" y="10298"/>
                    <a:pt x="4877" y="10235"/>
                    <a:pt x="4898" y="10188"/>
                  </a:cubicBezTo>
                  <a:cubicBezTo>
                    <a:pt x="4929" y="10140"/>
                    <a:pt x="4966" y="10104"/>
                    <a:pt x="5013" y="10078"/>
                  </a:cubicBezTo>
                  <a:cubicBezTo>
                    <a:pt x="5113" y="10004"/>
                    <a:pt x="5301" y="9973"/>
                    <a:pt x="5307" y="9784"/>
                  </a:cubicBezTo>
                  <a:cubicBezTo>
                    <a:pt x="5307" y="9741"/>
                    <a:pt x="5242" y="9639"/>
                    <a:pt x="5277" y="9639"/>
                  </a:cubicBezTo>
                  <a:cubicBezTo>
                    <a:pt x="5280" y="9639"/>
                    <a:pt x="5285" y="9640"/>
                    <a:pt x="5291" y="9642"/>
                  </a:cubicBezTo>
                  <a:cubicBezTo>
                    <a:pt x="5370" y="9669"/>
                    <a:pt x="5459" y="9784"/>
                    <a:pt x="5543" y="9815"/>
                  </a:cubicBezTo>
                  <a:cubicBezTo>
                    <a:pt x="5582" y="9829"/>
                    <a:pt x="5620" y="9836"/>
                    <a:pt x="5656" y="9836"/>
                  </a:cubicBezTo>
                  <a:cubicBezTo>
                    <a:pt x="5768" y="9836"/>
                    <a:pt x="5853" y="9768"/>
                    <a:pt x="5857" y="9637"/>
                  </a:cubicBezTo>
                  <a:cubicBezTo>
                    <a:pt x="5857" y="9606"/>
                    <a:pt x="5786" y="9438"/>
                    <a:pt x="5799" y="9438"/>
                  </a:cubicBezTo>
                  <a:cubicBezTo>
                    <a:pt x="5799" y="9438"/>
                    <a:pt x="5799" y="9438"/>
                    <a:pt x="5800" y="9438"/>
                  </a:cubicBezTo>
                  <a:cubicBezTo>
                    <a:pt x="5863" y="9457"/>
                    <a:pt x="5966" y="9657"/>
                    <a:pt x="6023" y="9657"/>
                  </a:cubicBezTo>
                  <a:cubicBezTo>
                    <a:pt x="6027" y="9657"/>
                    <a:pt x="6032" y="9656"/>
                    <a:pt x="6036" y="9653"/>
                  </a:cubicBezTo>
                  <a:cubicBezTo>
                    <a:pt x="6036" y="9653"/>
                    <a:pt x="5925" y="9464"/>
                    <a:pt x="5962" y="9427"/>
                  </a:cubicBezTo>
                  <a:cubicBezTo>
                    <a:pt x="5988" y="9401"/>
                    <a:pt x="6030" y="9391"/>
                    <a:pt x="5973" y="9286"/>
                  </a:cubicBezTo>
                  <a:cubicBezTo>
                    <a:pt x="5842" y="9071"/>
                    <a:pt x="5862" y="9071"/>
                    <a:pt x="5821" y="8887"/>
                  </a:cubicBezTo>
                  <a:lnTo>
                    <a:pt x="5821" y="8887"/>
                  </a:lnTo>
                  <a:cubicBezTo>
                    <a:pt x="5862" y="8924"/>
                    <a:pt x="6151" y="9223"/>
                    <a:pt x="6120" y="9223"/>
                  </a:cubicBezTo>
                  <a:cubicBezTo>
                    <a:pt x="6120" y="9223"/>
                    <a:pt x="6120" y="9223"/>
                    <a:pt x="6119" y="9223"/>
                  </a:cubicBezTo>
                  <a:cubicBezTo>
                    <a:pt x="6102" y="9220"/>
                    <a:pt x="6075" y="9208"/>
                    <a:pt x="6055" y="9208"/>
                  </a:cubicBezTo>
                  <a:cubicBezTo>
                    <a:pt x="6034" y="9208"/>
                    <a:pt x="6022" y="9223"/>
                    <a:pt x="6041" y="9281"/>
                  </a:cubicBezTo>
                  <a:cubicBezTo>
                    <a:pt x="6062" y="9354"/>
                    <a:pt x="6098" y="9364"/>
                    <a:pt x="6130" y="9370"/>
                  </a:cubicBezTo>
                  <a:cubicBezTo>
                    <a:pt x="6131" y="9370"/>
                    <a:pt x="6131" y="9370"/>
                    <a:pt x="6132" y="9370"/>
                  </a:cubicBezTo>
                  <a:cubicBezTo>
                    <a:pt x="6175" y="9370"/>
                    <a:pt x="6179" y="9226"/>
                    <a:pt x="6244" y="9226"/>
                  </a:cubicBezTo>
                  <a:cubicBezTo>
                    <a:pt x="6263" y="9226"/>
                    <a:pt x="6287" y="9238"/>
                    <a:pt x="6319" y="9270"/>
                  </a:cubicBezTo>
                  <a:cubicBezTo>
                    <a:pt x="6333" y="9286"/>
                    <a:pt x="6347" y="9293"/>
                    <a:pt x="6361" y="9293"/>
                  </a:cubicBezTo>
                  <a:cubicBezTo>
                    <a:pt x="6375" y="9293"/>
                    <a:pt x="6389" y="9287"/>
                    <a:pt x="6402" y="9275"/>
                  </a:cubicBezTo>
                  <a:lnTo>
                    <a:pt x="6402" y="9275"/>
                  </a:lnTo>
                  <a:cubicBezTo>
                    <a:pt x="6402" y="9275"/>
                    <a:pt x="6403" y="9275"/>
                    <a:pt x="6403" y="9275"/>
                  </a:cubicBezTo>
                  <a:lnTo>
                    <a:pt x="6402" y="9275"/>
                  </a:lnTo>
                  <a:lnTo>
                    <a:pt x="6402" y="9275"/>
                  </a:lnTo>
                  <a:cubicBezTo>
                    <a:pt x="6402" y="9275"/>
                    <a:pt x="6402" y="9275"/>
                    <a:pt x="6402" y="9275"/>
                  </a:cubicBezTo>
                  <a:lnTo>
                    <a:pt x="6402" y="9275"/>
                  </a:lnTo>
                  <a:cubicBezTo>
                    <a:pt x="6309" y="9207"/>
                    <a:pt x="6106" y="9010"/>
                    <a:pt x="6181" y="8956"/>
                  </a:cubicBezTo>
                  <a:lnTo>
                    <a:pt x="6181" y="8956"/>
                  </a:lnTo>
                  <a:lnTo>
                    <a:pt x="6402" y="9275"/>
                  </a:lnTo>
                  <a:lnTo>
                    <a:pt x="6402" y="9275"/>
                  </a:lnTo>
                  <a:cubicBezTo>
                    <a:pt x="6474" y="9215"/>
                    <a:pt x="6542" y="9026"/>
                    <a:pt x="6591" y="8992"/>
                  </a:cubicBezTo>
                  <a:cubicBezTo>
                    <a:pt x="6429" y="8840"/>
                    <a:pt x="6403" y="8877"/>
                    <a:pt x="6266" y="8741"/>
                  </a:cubicBezTo>
                  <a:cubicBezTo>
                    <a:pt x="6268" y="8739"/>
                    <a:pt x="6271" y="8738"/>
                    <a:pt x="6275" y="8738"/>
                  </a:cubicBezTo>
                  <a:cubicBezTo>
                    <a:pt x="6319" y="8738"/>
                    <a:pt x="6477" y="8828"/>
                    <a:pt x="6511" y="8828"/>
                  </a:cubicBezTo>
                  <a:cubicBezTo>
                    <a:pt x="6515" y="8828"/>
                    <a:pt x="6517" y="8827"/>
                    <a:pt x="6518" y="8824"/>
                  </a:cubicBezTo>
                  <a:cubicBezTo>
                    <a:pt x="6523" y="8772"/>
                    <a:pt x="6396" y="8649"/>
                    <a:pt x="6322" y="8580"/>
                  </a:cubicBezTo>
                  <a:lnTo>
                    <a:pt x="6322" y="8580"/>
                  </a:lnTo>
                  <a:cubicBezTo>
                    <a:pt x="6438" y="8664"/>
                    <a:pt x="6911" y="8758"/>
                    <a:pt x="7095" y="8758"/>
                  </a:cubicBezTo>
                  <a:cubicBezTo>
                    <a:pt x="7191" y="8758"/>
                    <a:pt x="7209" y="8732"/>
                    <a:pt x="7058" y="8667"/>
                  </a:cubicBezTo>
                  <a:cubicBezTo>
                    <a:pt x="6995" y="8678"/>
                    <a:pt x="7058" y="8709"/>
                    <a:pt x="7058" y="8725"/>
                  </a:cubicBezTo>
                  <a:cubicBezTo>
                    <a:pt x="7058" y="8728"/>
                    <a:pt x="7056" y="8729"/>
                    <a:pt x="7053" y="8729"/>
                  </a:cubicBezTo>
                  <a:cubicBezTo>
                    <a:pt x="7014" y="8729"/>
                    <a:pt x="6788" y="8603"/>
                    <a:pt x="6759" y="8588"/>
                  </a:cubicBezTo>
                  <a:cubicBezTo>
                    <a:pt x="6696" y="8541"/>
                    <a:pt x="6696" y="8515"/>
                    <a:pt x="6743" y="8505"/>
                  </a:cubicBezTo>
                  <a:cubicBezTo>
                    <a:pt x="6754" y="8502"/>
                    <a:pt x="6766" y="8501"/>
                    <a:pt x="6779" y="8501"/>
                  </a:cubicBezTo>
                  <a:cubicBezTo>
                    <a:pt x="6902" y="8501"/>
                    <a:pt x="7123" y="8607"/>
                    <a:pt x="7287" y="8607"/>
                  </a:cubicBezTo>
                  <a:cubicBezTo>
                    <a:pt x="7312" y="8607"/>
                    <a:pt x="7335" y="8605"/>
                    <a:pt x="7357" y="8599"/>
                  </a:cubicBezTo>
                  <a:cubicBezTo>
                    <a:pt x="7435" y="8573"/>
                    <a:pt x="7525" y="8520"/>
                    <a:pt x="7519" y="8478"/>
                  </a:cubicBezTo>
                  <a:cubicBezTo>
                    <a:pt x="7509" y="8426"/>
                    <a:pt x="7220" y="8415"/>
                    <a:pt x="7273" y="8368"/>
                  </a:cubicBezTo>
                  <a:cubicBezTo>
                    <a:pt x="7296" y="8342"/>
                    <a:pt x="7302" y="8323"/>
                    <a:pt x="7394" y="8323"/>
                  </a:cubicBezTo>
                  <a:cubicBezTo>
                    <a:pt x="7429" y="8323"/>
                    <a:pt x="7476" y="8326"/>
                    <a:pt x="7540" y="8332"/>
                  </a:cubicBezTo>
                  <a:cubicBezTo>
                    <a:pt x="7624" y="8353"/>
                    <a:pt x="7708" y="8368"/>
                    <a:pt x="7792" y="8379"/>
                  </a:cubicBezTo>
                  <a:cubicBezTo>
                    <a:pt x="7934" y="8363"/>
                    <a:pt x="7199" y="8169"/>
                    <a:pt x="7530" y="8164"/>
                  </a:cubicBezTo>
                  <a:cubicBezTo>
                    <a:pt x="7813" y="8148"/>
                    <a:pt x="8054" y="8164"/>
                    <a:pt x="8196" y="8090"/>
                  </a:cubicBezTo>
                  <a:cubicBezTo>
                    <a:pt x="8227" y="8069"/>
                    <a:pt x="8269" y="8001"/>
                    <a:pt x="8232" y="7991"/>
                  </a:cubicBezTo>
                  <a:lnTo>
                    <a:pt x="8232" y="7991"/>
                  </a:lnTo>
                  <a:cubicBezTo>
                    <a:pt x="8246" y="8004"/>
                    <a:pt x="7645" y="8109"/>
                    <a:pt x="7529" y="8109"/>
                  </a:cubicBezTo>
                  <a:cubicBezTo>
                    <a:pt x="7507" y="8109"/>
                    <a:pt x="7502" y="8105"/>
                    <a:pt x="7525" y="8096"/>
                  </a:cubicBezTo>
                  <a:cubicBezTo>
                    <a:pt x="7635" y="8059"/>
                    <a:pt x="7745" y="8017"/>
                    <a:pt x="7850" y="7965"/>
                  </a:cubicBezTo>
                  <a:lnTo>
                    <a:pt x="7949" y="7896"/>
                  </a:lnTo>
                  <a:cubicBezTo>
                    <a:pt x="7991" y="7886"/>
                    <a:pt x="7991" y="7882"/>
                    <a:pt x="7967" y="7882"/>
                  </a:cubicBezTo>
                  <a:cubicBezTo>
                    <a:pt x="7943" y="7882"/>
                    <a:pt x="7894" y="7886"/>
                    <a:pt x="7839" y="7891"/>
                  </a:cubicBezTo>
                  <a:cubicBezTo>
                    <a:pt x="7755" y="7886"/>
                    <a:pt x="8458" y="7828"/>
                    <a:pt x="8521" y="7823"/>
                  </a:cubicBezTo>
                  <a:cubicBezTo>
                    <a:pt x="8689" y="7795"/>
                    <a:pt x="8577" y="7786"/>
                    <a:pt x="8455" y="7786"/>
                  </a:cubicBezTo>
                  <a:cubicBezTo>
                    <a:pt x="8395" y="7786"/>
                    <a:pt x="8332" y="7788"/>
                    <a:pt x="8301" y="7792"/>
                  </a:cubicBezTo>
                  <a:cubicBezTo>
                    <a:pt x="8213" y="7795"/>
                    <a:pt x="8033" y="7809"/>
                    <a:pt x="7941" y="7809"/>
                  </a:cubicBezTo>
                  <a:cubicBezTo>
                    <a:pt x="7890" y="7809"/>
                    <a:pt x="7866" y="7805"/>
                    <a:pt x="7902" y="7792"/>
                  </a:cubicBezTo>
                  <a:cubicBezTo>
                    <a:pt x="7991" y="7750"/>
                    <a:pt x="8264" y="7723"/>
                    <a:pt x="8400" y="7687"/>
                  </a:cubicBezTo>
                  <a:lnTo>
                    <a:pt x="8400" y="7687"/>
                  </a:lnTo>
                  <a:cubicBezTo>
                    <a:pt x="8190" y="7739"/>
                    <a:pt x="7666" y="7739"/>
                    <a:pt x="7593" y="7739"/>
                  </a:cubicBezTo>
                  <a:cubicBezTo>
                    <a:pt x="7509" y="7734"/>
                    <a:pt x="7430" y="7723"/>
                    <a:pt x="7462" y="7692"/>
                  </a:cubicBezTo>
                  <a:cubicBezTo>
                    <a:pt x="7493" y="7660"/>
                    <a:pt x="7635" y="7639"/>
                    <a:pt x="7645" y="7608"/>
                  </a:cubicBezTo>
                  <a:cubicBezTo>
                    <a:pt x="7657" y="7585"/>
                    <a:pt x="7617" y="7533"/>
                    <a:pt x="7517" y="7533"/>
                  </a:cubicBezTo>
                  <a:cubicBezTo>
                    <a:pt x="7481" y="7533"/>
                    <a:pt x="7439" y="7539"/>
                    <a:pt x="7388" y="7556"/>
                  </a:cubicBezTo>
                  <a:cubicBezTo>
                    <a:pt x="7248" y="7602"/>
                    <a:pt x="7167" y="7628"/>
                    <a:pt x="7113" y="7628"/>
                  </a:cubicBezTo>
                  <a:cubicBezTo>
                    <a:pt x="7100" y="7628"/>
                    <a:pt x="7089" y="7627"/>
                    <a:pt x="7079" y="7624"/>
                  </a:cubicBezTo>
                  <a:cubicBezTo>
                    <a:pt x="7079" y="7624"/>
                    <a:pt x="6990" y="7603"/>
                    <a:pt x="7032" y="7587"/>
                  </a:cubicBezTo>
                  <a:cubicBezTo>
                    <a:pt x="7084" y="7556"/>
                    <a:pt x="7640" y="7461"/>
                    <a:pt x="7614" y="7388"/>
                  </a:cubicBezTo>
                  <a:cubicBezTo>
                    <a:pt x="7607" y="7375"/>
                    <a:pt x="7586" y="7370"/>
                    <a:pt x="7558" y="7370"/>
                  </a:cubicBezTo>
                  <a:cubicBezTo>
                    <a:pt x="7488" y="7370"/>
                    <a:pt x="7373" y="7398"/>
                    <a:pt x="7307" y="7398"/>
                  </a:cubicBezTo>
                  <a:cubicBezTo>
                    <a:pt x="7267" y="7398"/>
                    <a:pt x="7245" y="7388"/>
                    <a:pt x="7262" y="7356"/>
                  </a:cubicBezTo>
                  <a:cubicBezTo>
                    <a:pt x="7286" y="7302"/>
                    <a:pt x="7252" y="7284"/>
                    <a:pt x="7191" y="7284"/>
                  </a:cubicBezTo>
                  <a:cubicBezTo>
                    <a:pt x="7115" y="7284"/>
                    <a:pt x="6999" y="7312"/>
                    <a:pt x="6901" y="7335"/>
                  </a:cubicBezTo>
                  <a:cubicBezTo>
                    <a:pt x="6861" y="7344"/>
                    <a:pt x="6839" y="7348"/>
                    <a:pt x="6826" y="7348"/>
                  </a:cubicBezTo>
                  <a:cubicBezTo>
                    <a:pt x="6795" y="7348"/>
                    <a:pt x="6827" y="7325"/>
                    <a:pt x="6827" y="7299"/>
                  </a:cubicBezTo>
                  <a:cubicBezTo>
                    <a:pt x="6827" y="7288"/>
                    <a:pt x="6817" y="7284"/>
                    <a:pt x="6802" y="7284"/>
                  </a:cubicBezTo>
                  <a:cubicBezTo>
                    <a:pt x="6771" y="7284"/>
                    <a:pt x="6719" y="7300"/>
                    <a:pt x="6695" y="7300"/>
                  </a:cubicBezTo>
                  <a:cubicBezTo>
                    <a:pt x="6691" y="7300"/>
                    <a:pt x="6688" y="7300"/>
                    <a:pt x="6686" y="7299"/>
                  </a:cubicBezTo>
                  <a:cubicBezTo>
                    <a:pt x="6602" y="7345"/>
                    <a:pt x="6490" y="7405"/>
                    <a:pt x="6445" y="7405"/>
                  </a:cubicBezTo>
                  <a:cubicBezTo>
                    <a:pt x="6414" y="7405"/>
                    <a:pt x="6414" y="7377"/>
                    <a:pt x="6476" y="7299"/>
                  </a:cubicBezTo>
                  <a:cubicBezTo>
                    <a:pt x="6515" y="7264"/>
                    <a:pt x="6716" y="6986"/>
                    <a:pt x="6656" y="6986"/>
                  </a:cubicBezTo>
                  <a:cubicBezTo>
                    <a:pt x="6643" y="6986"/>
                    <a:pt x="6618" y="6999"/>
                    <a:pt x="6576" y="7031"/>
                  </a:cubicBezTo>
                  <a:cubicBezTo>
                    <a:pt x="6489" y="7101"/>
                    <a:pt x="6438" y="7161"/>
                    <a:pt x="6395" y="7161"/>
                  </a:cubicBezTo>
                  <a:cubicBezTo>
                    <a:pt x="6383" y="7161"/>
                    <a:pt x="6372" y="7157"/>
                    <a:pt x="6361" y="7147"/>
                  </a:cubicBezTo>
                  <a:cubicBezTo>
                    <a:pt x="6329" y="7120"/>
                    <a:pt x="6434" y="7016"/>
                    <a:pt x="6444" y="6958"/>
                  </a:cubicBezTo>
                  <a:cubicBezTo>
                    <a:pt x="6460" y="6905"/>
                    <a:pt x="6397" y="6879"/>
                    <a:pt x="6366" y="6864"/>
                  </a:cubicBezTo>
                  <a:lnTo>
                    <a:pt x="6235" y="7094"/>
                  </a:lnTo>
                  <a:cubicBezTo>
                    <a:pt x="6256" y="7152"/>
                    <a:pt x="6250" y="7210"/>
                    <a:pt x="6224" y="7262"/>
                  </a:cubicBezTo>
                  <a:cubicBezTo>
                    <a:pt x="6198" y="7317"/>
                    <a:pt x="6168" y="7333"/>
                    <a:pt x="6141" y="7333"/>
                  </a:cubicBezTo>
                  <a:cubicBezTo>
                    <a:pt x="6108" y="7333"/>
                    <a:pt x="6081" y="7310"/>
                    <a:pt x="6072" y="7304"/>
                  </a:cubicBezTo>
                  <a:cubicBezTo>
                    <a:pt x="6009" y="7278"/>
                    <a:pt x="6098" y="7152"/>
                    <a:pt x="6067" y="7042"/>
                  </a:cubicBezTo>
                  <a:cubicBezTo>
                    <a:pt x="6062" y="7023"/>
                    <a:pt x="6023" y="6879"/>
                    <a:pt x="5996" y="6879"/>
                  </a:cubicBezTo>
                  <a:cubicBezTo>
                    <a:pt x="5994" y="6879"/>
                    <a:pt x="5991" y="6881"/>
                    <a:pt x="5988" y="6884"/>
                  </a:cubicBezTo>
                  <a:cubicBezTo>
                    <a:pt x="5931" y="6961"/>
                    <a:pt x="5917" y="7055"/>
                    <a:pt x="5863" y="7055"/>
                  </a:cubicBezTo>
                  <a:cubicBezTo>
                    <a:pt x="5858" y="7055"/>
                    <a:pt x="5853" y="7054"/>
                    <a:pt x="5847" y="7052"/>
                  </a:cubicBezTo>
                  <a:cubicBezTo>
                    <a:pt x="5823" y="7049"/>
                    <a:pt x="5808" y="7023"/>
                    <a:pt x="5787" y="7023"/>
                  </a:cubicBezTo>
                  <a:cubicBezTo>
                    <a:pt x="5776" y="7023"/>
                    <a:pt x="5764" y="7030"/>
                    <a:pt x="5747" y="7052"/>
                  </a:cubicBezTo>
                  <a:cubicBezTo>
                    <a:pt x="5716" y="7097"/>
                    <a:pt x="5679" y="7114"/>
                    <a:pt x="5640" y="7114"/>
                  </a:cubicBezTo>
                  <a:cubicBezTo>
                    <a:pt x="5548" y="7114"/>
                    <a:pt x="5449" y="7020"/>
                    <a:pt x="5412" y="6995"/>
                  </a:cubicBezTo>
                  <a:cubicBezTo>
                    <a:pt x="5364" y="6958"/>
                    <a:pt x="5396" y="6916"/>
                    <a:pt x="5422" y="6801"/>
                  </a:cubicBezTo>
                  <a:cubicBezTo>
                    <a:pt x="5448" y="6685"/>
                    <a:pt x="5349" y="6680"/>
                    <a:pt x="5317" y="6670"/>
                  </a:cubicBezTo>
                  <a:cubicBezTo>
                    <a:pt x="5308" y="6625"/>
                    <a:pt x="5286" y="6583"/>
                    <a:pt x="5252" y="6583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5210725" y="3109325"/>
              <a:ext cx="447775" cy="370350"/>
            </a:xfrm>
            <a:custGeom>
              <a:rect b="b" l="l" r="r" t="t"/>
              <a:pathLst>
                <a:path extrusionOk="0" h="14814" w="17911">
                  <a:moveTo>
                    <a:pt x="9873" y="0"/>
                  </a:moveTo>
                  <a:cubicBezTo>
                    <a:pt x="9172" y="0"/>
                    <a:pt x="8473" y="278"/>
                    <a:pt x="7954" y="825"/>
                  </a:cubicBezTo>
                  <a:cubicBezTo>
                    <a:pt x="5647" y="3420"/>
                    <a:pt x="3304" y="5979"/>
                    <a:pt x="918" y="8495"/>
                  </a:cubicBezTo>
                  <a:cubicBezTo>
                    <a:pt x="205" y="9245"/>
                    <a:pt x="0" y="10346"/>
                    <a:pt x="394" y="11300"/>
                  </a:cubicBezTo>
                  <a:cubicBezTo>
                    <a:pt x="782" y="12260"/>
                    <a:pt x="1699" y="12900"/>
                    <a:pt x="2737" y="12936"/>
                  </a:cubicBezTo>
                  <a:cubicBezTo>
                    <a:pt x="6691" y="13078"/>
                    <a:pt x="10618" y="13676"/>
                    <a:pt x="14440" y="14719"/>
                  </a:cubicBezTo>
                  <a:cubicBezTo>
                    <a:pt x="14665" y="14782"/>
                    <a:pt x="14896" y="14813"/>
                    <a:pt x="15132" y="14813"/>
                  </a:cubicBezTo>
                  <a:cubicBezTo>
                    <a:pt x="16448" y="14808"/>
                    <a:pt x="17559" y="13833"/>
                    <a:pt x="17738" y="12527"/>
                  </a:cubicBezTo>
                  <a:cubicBezTo>
                    <a:pt x="17911" y="11222"/>
                    <a:pt x="17093" y="9984"/>
                    <a:pt x="15819" y="9638"/>
                  </a:cubicBezTo>
                  <a:cubicBezTo>
                    <a:pt x="13396" y="8978"/>
                    <a:pt x="10932" y="8480"/>
                    <a:pt x="8442" y="8144"/>
                  </a:cubicBezTo>
                  <a:cubicBezTo>
                    <a:pt x="9600" y="6880"/>
                    <a:pt x="10749" y="5612"/>
                    <a:pt x="11886" y="4327"/>
                  </a:cubicBezTo>
                  <a:cubicBezTo>
                    <a:pt x="12804" y="3237"/>
                    <a:pt x="12689" y="1616"/>
                    <a:pt x="11624" y="667"/>
                  </a:cubicBezTo>
                  <a:cubicBezTo>
                    <a:pt x="11123" y="221"/>
                    <a:pt x="10497" y="0"/>
                    <a:pt x="9873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5193675" y="3083000"/>
              <a:ext cx="481475" cy="417225"/>
            </a:xfrm>
            <a:custGeom>
              <a:rect b="b" l="l" r="r" t="t"/>
              <a:pathLst>
                <a:path extrusionOk="0" h="16689" w="19259">
                  <a:moveTo>
                    <a:pt x="10379" y="247"/>
                  </a:moveTo>
                  <a:cubicBezTo>
                    <a:pt x="10378" y="247"/>
                    <a:pt x="10378" y="247"/>
                    <a:pt x="10377" y="247"/>
                  </a:cubicBezTo>
                  <a:cubicBezTo>
                    <a:pt x="10378" y="247"/>
                    <a:pt x="10378" y="247"/>
                    <a:pt x="10379" y="247"/>
                  </a:cubicBezTo>
                  <a:close/>
                  <a:moveTo>
                    <a:pt x="10990" y="488"/>
                  </a:moveTo>
                  <a:lnTo>
                    <a:pt x="10990" y="488"/>
                  </a:lnTo>
                  <a:cubicBezTo>
                    <a:pt x="10989" y="493"/>
                    <a:pt x="10988" y="499"/>
                    <a:pt x="10987" y="505"/>
                  </a:cubicBezTo>
                  <a:lnTo>
                    <a:pt x="10987" y="505"/>
                  </a:lnTo>
                  <a:cubicBezTo>
                    <a:pt x="10988" y="500"/>
                    <a:pt x="10989" y="495"/>
                    <a:pt x="10990" y="488"/>
                  </a:cubicBezTo>
                  <a:close/>
                  <a:moveTo>
                    <a:pt x="11572" y="1128"/>
                  </a:moveTo>
                  <a:lnTo>
                    <a:pt x="11572" y="1133"/>
                  </a:lnTo>
                  <a:lnTo>
                    <a:pt x="11709" y="1196"/>
                  </a:lnTo>
                  <a:cubicBezTo>
                    <a:pt x="11672" y="1277"/>
                    <a:pt x="11658" y="1302"/>
                    <a:pt x="11634" y="1302"/>
                  </a:cubicBezTo>
                  <a:cubicBezTo>
                    <a:pt x="11627" y="1302"/>
                    <a:pt x="11619" y="1299"/>
                    <a:pt x="11609" y="1296"/>
                  </a:cubicBezTo>
                  <a:cubicBezTo>
                    <a:pt x="11572" y="1275"/>
                    <a:pt x="11525" y="1259"/>
                    <a:pt x="11572" y="1128"/>
                  </a:cubicBezTo>
                  <a:close/>
                  <a:moveTo>
                    <a:pt x="10562" y="1957"/>
                  </a:moveTo>
                  <a:cubicBezTo>
                    <a:pt x="10547" y="1957"/>
                    <a:pt x="10530" y="1965"/>
                    <a:pt x="10539" y="2004"/>
                  </a:cubicBezTo>
                  <a:lnTo>
                    <a:pt x="10534" y="2009"/>
                  </a:lnTo>
                  <a:cubicBezTo>
                    <a:pt x="10550" y="2084"/>
                    <a:pt x="10567" y="2098"/>
                    <a:pt x="10584" y="2098"/>
                  </a:cubicBezTo>
                  <a:cubicBezTo>
                    <a:pt x="10595" y="2098"/>
                    <a:pt x="10606" y="2093"/>
                    <a:pt x="10618" y="2093"/>
                  </a:cubicBezTo>
                  <a:cubicBezTo>
                    <a:pt x="10618" y="1977"/>
                    <a:pt x="10618" y="1962"/>
                    <a:pt x="10587" y="1962"/>
                  </a:cubicBezTo>
                  <a:cubicBezTo>
                    <a:pt x="10587" y="1962"/>
                    <a:pt x="10575" y="1957"/>
                    <a:pt x="10562" y="1957"/>
                  </a:cubicBezTo>
                  <a:close/>
                  <a:moveTo>
                    <a:pt x="13129" y="2397"/>
                  </a:moveTo>
                  <a:lnTo>
                    <a:pt x="13334" y="2402"/>
                  </a:lnTo>
                  <a:cubicBezTo>
                    <a:pt x="13267" y="2430"/>
                    <a:pt x="13167" y="2478"/>
                    <a:pt x="13113" y="2478"/>
                  </a:cubicBezTo>
                  <a:cubicBezTo>
                    <a:pt x="13101" y="2478"/>
                    <a:pt x="13091" y="2475"/>
                    <a:pt x="13084" y="2470"/>
                  </a:cubicBezTo>
                  <a:lnTo>
                    <a:pt x="13084" y="2470"/>
                  </a:lnTo>
                  <a:cubicBezTo>
                    <a:pt x="13084" y="2467"/>
                    <a:pt x="13084" y="2464"/>
                    <a:pt x="13082" y="2460"/>
                  </a:cubicBezTo>
                  <a:lnTo>
                    <a:pt x="13077" y="2460"/>
                  </a:lnTo>
                  <a:cubicBezTo>
                    <a:pt x="13076" y="2460"/>
                    <a:pt x="13075" y="2460"/>
                    <a:pt x="13074" y="2460"/>
                  </a:cubicBezTo>
                  <a:lnTo>
                    <a:pt x="13074" y="2460"/>
                  </a:lnTo>
                  <a:cubicBezTo>
                    <a:pt x="13071" y="2460"/>
                    <a:pt x="13068" y="2460"/>
                    <a:pt x="13066" y="2460"/>
                  </a:cubicBezTo>
                  <a:cubicBezTo>
                    <a:pt x="12975" y="2460"/>
                    <a:pt x="13018" y="2397"/>
                    <a:pt x="13129" y="2397"/>
                  </a:cubicBezTo>
                  <a:close/>
                  <a:moveTo>
                    <a:pt x="12898" y="2694"/>
                  </a:moveTo>
                  <a:cubicBezTo>
                    <a:pt x="12896" y="2694"/>
                    <a:pt x="12895" y="2695"/>
                    <a:pt x="12893" y="2696"/>
                  </a:cubicBezTo>
                  <a:cubicBezTo>
                    <a:pt x="12895" y="2695"/>
                    <a:pt x="12897" y="2694"/>
                    <a:pt x="12898" y="2694"/>
                  </a:cubicBezTo>
                  <a:close/>
                  <a:moveTo>
                    <a:pt x="5920" y="3734"/>
                  </a:moveTo>
                  <a:lnTo>
                    <a:pt x="5920" y="3734"/>
                  </a:lnTo>
                  <a:cubicBezTo>
                    <a:pt x="5925" y="3739"/>
                    <a:pt x="5931" y="3745"/>
                    <a:pt x="5937" y="3751"/>
                  </a:cubicBezTo>
                  <a:lnTo>
                    <a:pt x="5937" y="3751"/>
                  </a:lnTo>
                  <a:cubicBezTo>
                    <a:pt x="5932" y="3746"/>
                    <a:pt x="5927" y="3740"/>
                    <a:pt x="5920" y="3734"/>
                  </a:cubicBezTo>
                  <a:close/>
                  <a:moveTo>
                    <a:pt x="13585" y="3848"/>
                  </a:moveTo>
                  <a:cubicBezTo>
                    <a:pt x="13629" y="3848"/>
                    <a:pt x="13662" y="3863"/>
                    <a:pt x="13669" y="3907"/>
                  </a:cubicBezTo>
                  <a:lnTo>
                    <a:pt x="13669" y="3912"/>
                  </a:lnTo>
                  <a:cubicBezTo>
                    <a:pt x="13665" y="3944"/>
                    <a:pt x="13624" y="3957"/>
                    <a:pt x="13575" y="3957"/>
                  </a:cubicBezTo>
                  <a:cubicBezTo>
                    <a:pt x="13497" y="3957"/>
                    <a:pt x="13401" y="3925"/>
                    <a:pt x="13407" y="3886"/>
                  </a:cubicBezTo>
                  <a:cubicBezTo>
                    <a:pt x="13460" y="3871"/>
                    <a:pt x="13531" y="3848"/>
                    <a:pt x="13585" y="3848"/>
                  </a:cubicBezTo>
                  <a:close/>
                  <a:moveTo>
                    <a:pt x="7063" y="3808"/>
                  </a:moveTo>
                  <a:cubicBezTo>
                    <a:pt x="7053" y="3808"/>
                    <a:pt x="7044" y="3811"/>
                    <a:pt x="7037" y="3818"/>
                  </a:cubicBezTo>
                  <a:cubicBezTo>
                    <a:pt x="7008" y="3865"/>
                    <a:pt x="7157" y="3995"/>
                    <a:pt x="7220" y="3995"/>
                  </a:cubicBezTo>
                  <a:cubicBezTo>
                    <a:pt x="7226" y="3995"/>
                    <a:pt x="7232" y="3994"/>
                    <a:pt x="7236" y="3991"/>
                  </a:cubicBezTo>
                  <a:cubicBezTo>
                    <a:pt x="7273" y="3954"/>
                    <a:pt x="7136" y="3808"/>
                    <a:pt x="7063" y="3808"/>
                  </a:cubicBezTo>
                  <a:close/>
                  <a:moveTo>
                    <a:pt x="6210" y="4106"/>
                  </a:moveTo>
                  <a:cubicBezTo>
                    <a:pt x="6232" y="4106"/>
                    <a:pt x="6264" y="4124"/>
                    <a:pt x="6319" y="4174"/>
                  </a:cubicBezTo>
                  <a:lnTo>
                    <a:pt x="6282" y="4211"/>
                  </a:lnTo>
                  <a:lnTo>
                    <a:pt x="6151" y="4158"/>
                  </a:lnTo>
                  <a:cubicBezTo>
                    <a:pt x="6172" y="4135"/>
                    <a:pt x="6182" y="4106"/>
                    <a:pt x="6210" y="4106"/>
                  </a:cubicBezTo>
                  <a:close/>
                  <a:moveTo>
                    <a:pt x="6964" y="4080"/>
                  </a:moveTo>
                  <a:lnTo>
                    <a:pt x="6964" y="4080"/>
                  </a:lnTo>
                  <a:cubicBezTo>
                    <a:pt x="6895" y="4153"/>
                    <a:pt x="6953" y="4227"/>
                    <a:pt x="7121" y="4295"/>
                  </a:cubicBezTo>
                  <a:cubicBezTo>
                    <a:pt x="7089" y="4211"/>
                    <a:pt x="7037" y="4132"/>
                    <a:pt x="6964" y="4080"/>
                  </a:cubicBezTo>
                  <a:close/>
                  <a:moveTo>
                    <a:pt x="5970" y="4971"/>
                  </a:moveTo>
                  <a:lnTo>
                    <a:pt x="5970" y="4971"/>
                  </a:lnTo>
                  <a:cubicBezTo>
                    <a:pt x="5978" y="4975"/>
                    <a:pt x="5983" y="4977"/>
                    <a:pt x="5986" y="4977"/>
                  </a:cubicBezTo>
                  <a:cubicBezTo>
                    <a:pt x="5987" y="4977"/>
                    <a:pt x="5988" y="4977"/>
                    <a:pt x="5988" y="4976"/>
                  </a:cubicBezTo>
                  <a:lnTo>
                    <a:pt x="5970" y="4971"/>
                  </a:lnTo>
                  <a:close/>
                  <a:moveTo>
                    <a:pt x="1946" y="7970"/>
                  </a:moveTo>
                  <a:cubicBezTo>
                    <a:pt x="1946" y="7970"/>
                    <a:pt x="1946" y="7970"/>
                    <a:pt x="1946" y="7970"/>
                  </a:cubicBezTo>
                  <a:lnTo>
                    <a:pt x="1946" y="7970"/>
                  </a:lnTo>
                  <a:cubicBezTo>
                    <a:pt x="1946" y="7970"/>
                    <a:pt x="1946" y="7970"/>
                    <a:pt x="1946" y="7970"/>
                  </a:cubicBezTo>
                  <a:close/>
                  <a:moveTo>
                    <a:pt x="10822" y="8605"/>
                  </a:moveTo>
                  <a:cubicBezTo>
                    <a:pt x="10467" y="8693"/>
                    <a:pt x="10364" y="8722"/>
                    <a:pt x="10379" y="8722"/>
                  </a:cubicBezTo>
                  <a:cubicBezTo>
                    <a:pt x="10406" y="8722"/>
                    <a:pt x="10789" y="8633"/>
                    <a:pt x="10812" y="8610"/>
                  </a:cubicBezTo>
                  <a:cubicBezTo>
                    <a:pt x="10833" y="8605"/>
                    <a:pt x="10828" y="8605"/>
                    <a:pt x="10822" y="8605"/>
                  </a:cubicBezTo>
                  <a:close/>
                  <a:moveTo>
                    <a:pt x="918" y="8893"/>
                  </a:moveTo>
                  <a:lnTo>
                    <a:pt x="876" y="8940"/>
                  </a:lnTo>
                  <a:lnTo>
                    <a:pt x="924" y="9076"/>
                  </a:lnTo>
                  <a:cubicBezTo>
                    <a:pt x="967" y="9089"/>
                    <a:pt x="1000" y="9095"/>
                    <a:pt x="1023" y="9095"/>
                  </a:cubicBezTo>
                  <a:cubicBezTo>
                    <a:pt x="1097" y="9095"/>
                    <a:pt x="1063" y="9029"/>
                    <a:pt x="918" y="8893"/>
                  </a:cubicBezTo>
                  <a:close/>
                  <a:moveTo>
                    <a:pt x="13428" y="9260"/>
                  </a:moveTo>
                  <a:lnTo>
                    <a:pt x="13428" y="9260"/>
                  </a:lnTo>
                  <a:cubicBezTo>
                    <a:pt x="13428" y="9262"/>
                    <a:pt x="13428" y="9264"/>
                    <a:pt x="13427" y="9266"/>
                  </a:cubicBezTo>
                  <a:lnTo>
                    <a:pt x="13427" y="9266"/>
                  </a:lnTo>
                  <a:cubicBezTo>
                    <a:pt x="13428" y="9264"/>
                    <a:pt x="13428" y="9262"/>
                    <a:pt x="13428" y="9260"/>
                  </a:cubicBezTo>
                  <a:close/>
                  <a:moveTo>
                    <a:pt x="10162" y="9381"/>
                  </a:moveTo>
                  <a:lnTo>
                    <a:pt x="10162" y="9381"/>
                  </a:lnTo>
                  <a:cubicBezTo>
                    <a:pt x="10249" y="9383"/>
                    <a:pt x="10185" y="9457"/>
                    <a:pt x="10010" y="9622"/>
                  </a:cubicBezTo>
                  <a:lnTo>
                    <a:pt x="9952" y="9606"/>
                  </a:lnTo>
                  <a:cubicBezTo>
                    <a:pt x="10005" y="9517"/>
                    <a:pt x="10078" y="9444"/>
                    <a:pt x="10162" y="9381"/>
                  </a:cubicBezTo>
                  <a:close/>
                  <a:moveTo>
                    <a:pt x="13469" y="10035"/>
                  </a:moveTo>
                  <a:cubicBezTo>
                    <a:pt x="13469" y="10035"/>
                    <a:pt x="13469" y="10035"/>
                    <a:pt x="13469" y="10035"/>
                  </a:cubicBezTo>
                  <a:lnTo>
                    <a:pt x="13469" y="10035"/>
                  </a:lnTo>
                  <a:lnTo>
                    <a:pt x="13470" y="10046"/>
                  </a:lnTo>
                  <a:cubicBezTo>
                    <a:pt x="13471" y="10047"/>
                    <a:pt x="13472" y="10047"/>
                    <a:pt x="13473" y="10047"/>
                  </a:cubicBezTo>
                  <a:lnTo>
                    <a:pt x="13473" y="10047"/>
                  </a:lnTo>
                  <a:lnTo>
                    <a:pt x="13475" y="10036"/>
                  </a:lnTo>
                  <a:cubicBezTo>
                    <a:pt x="13473" y="10035"/>
                    <a:pt x="13471" y="10035"/>
                    <a:pt x="13469" y="10035"/>
                  </a:cubicBezTo>
                  <a:close/>
                  <a:moveTo>
                    <a:pt x="13747" y="10406"/>
                  </a:moveTo>
                  <a:cubicBezTo>
                    <a:pt x="13745" y="10412"/>
                    <a:pt x="13744" y="10418"/>
                    <a:pt x="13743" y="10424"/>
                  </a:cubicBezTo>
                  <a:lnTo>
                    <a:pt x="13747" y="10406"/>
                  </a:lnTo>
                  <a:close/>
                  <a:moveTo>
                    <a:pt x="3082" y="6864"/>
                  </a:moveTo>
                  <a:cubicBezTo>
                    <a:pt x="3066" y="6864"/>
                    <a:pt x="3063" y="6871"/>
                    <a:pt x="3084" y="6890"/>
                  </a:cubicBezTo>
                  <a:cubicBezTo>
                    <a:pt x="3122" y="6977"/>
                    <a:pt x="3125" y="7006"/>
                    <a:pt x="3064" y="7006"/>
                  </a:cubicBezTo>
                  <a:cubicBezTo>
                    <a:pt x="3059" y="7006"/>
                    <a:pt x="3053" y="7006"/>
                    <a:pt x="3047" y="7005"/>
                  </a:cubicBezTo>
                  <a:cubicBezTo>
                    <a:pt x="3004" y="7001"/>
                    <a:pt x="2949" y="6991"/>
                    <a:pt x="2903" y="6991"/>
                  </a:cubicBezTo>
                  <a:cubicBezTo>
                    <a:pt x="2841" y="6991"/>
                    <a:pt x="2795" y="7009"/>
                    <a:pt x="2816" y="7084"/>
                  </a:cubicBezTo>
                  <a:cubicBezTo>
                    <a:pt x="2840" y="7166"/>
                    <a:pt x="2890" y="7237"/>
                    <a:pt x="2846" y="7237"/>
                  </a:cubicBezTo>
                  <a:cubicBezTo>
                    <a:pt x="2831" y="7237"/>
                    <a:pt x="2805" y="7229"/>
                    <a:pt x="2764" y="7210"/>
                  </a:cubicBezTo>
                  <a:lnTo>
                    <a:pt x="2764" y="7210"/>
                  </a:lnTo>
                  <a:cubicBezTo>
                    <a:pt x="2719" y="7259"/>
                    <a:pt x="2793" y="7466"/>
                    <a:pt x="2718" y="7466"/>
                  </a:cubicBezTo>
                  <a:cubicBezTo>
                    <a:pt x="2690" y="7466"/>
                    <a:pt x="2638" y="7435"/>
                    <a:pt x="2549" y="7352"/>
                  </a:cubicBezTo>
                  <a:lnTo>
                    <a:pt x="2549" y="7352"/>
                  </a:lnTo>
                  <a:cubicBezTo>
                    <a:pt x="2795" y="7582"/>
                    <a:pt x="2491" y="7556"/>
                    <a:pt x="2476" y="7635"/>
                  </a:cubicBezTo>
                  <a:cubicBezTo>
                    <a:pt x="2465" y="7708"/>
                    <a:pt x="2596" y="7766"/>
                    <a:pt x="2633" y="7871"/>
                  </a:cubicBezTo>
                  <a:cubicBezTo>
                    <a:pt x="2641" y="7893"/>
                    <a:pt x="2637" y="7901"/>
                    <a:pt x="2624" y="7901"/>
                  </a:cubicBezTo>
                  <a:cubicBezTo>
                    <a:pt x="2582" y="7901"/>
                    <a:pt x="2452" y="7805"/>
                    <a:pt x="2407" y="7760"/>
                  </a:cubicBezTo>
                  <a:cubicBezTo>
                    <a:pt x="2320" y="7679"/>
                    <a:pt x="2273" y="7649"/>
                    <a:pt x="2249" y="7649"/>
                  </a:cubicBezTo>
                  <a:cubicBezTo>
                    <a:pt x="2193" y="7649"/>
                    <a:pt x="2265" y="7814"/>
                    <a:pt x="2240" y="7865"/>
                  </a:cubicBezTo>
                  <a:cubicBezTo>
                    <a:pt x="2226" y="7896"/>
                    <a:pt x="2045" y="7981"/>
                    <a:pt x="1974" y="7981"/>
                  </a:cubicBezTo>
                  <a:cubicBezTo>
                    <a:pt x="1960" y="7981"/>
                    <a:pt x="1950" y="7978"/>
                    <a:pt x="1946" y="7970"/>
                  </a:cubicBezTo>
                  <a:lnTo>
                    <a:pt x="1946" y="7970"/>
                  </a:lnTo>
                  <a:cubicBezTo>
                    <a:pt x="1954" y="7987"/>
                    <a:pt x="1959" y="7991"/>
                    <a:pt x="1965" y="7991"/>
                  </a:cubicBezTo>
                  <a:cubicBezTo>
                    <a:pt x="1971" y="7991"/>
                    <a:pt x="1977" y="7988"/>
                    <a:pt x="1984" y="7988"/>
                  </a:cubicBezTo>
                  <a:cubicBezTo>
                    <a:pt x="1997" y="7988"/>
                    <a:pt x="2015" y="7997"/>
                    <a:pt x="2046" y="8049"/>
                  </a:cubicBezTo>
                  <a:cubicBezTo>
                    <a:pt x="2077" y="8112"/>
                    <a:pt x="2040" y="8133"/>
                    <a:pt x="2019" y="8154"/>
                  </a:cubicBezTo>
                  <a:cubicBezTo>
                    <a:pt x="2003" y="8166"/>
                    <a:pt x="1974" y="8214"/>
                    <a:pt x="1919" y="8214"/>
                  </a:cubicBezTo>
                  <a:cubicBezTo>
                    <a:pt x="1904" y="8214"/>
                    <a:pt x="1887" y="8210"/>
                    <a:pt x="1867" y="8201"/>
                  </a:cubicBezTo>
                  <a:cubicBezTo>
                    <a:pt x="1811" y="8174"/>
                    <a:pt x="1761" y="8133"/>
                    <a:pt x="1736" y="8133"/>
                  </a:cubicBezTo>
                  <a:cubicBezTo>
                    <a:pt x="1721" y="8133"/>
                    <a:pt x="1715" y="8147"/>
                    <a:pt x="1721" y="8185"/>
                  </a:cubicBezTo>
                  <a:cubicBezTo>
                    <a:pt x="1731" y="8259"/>
                    <a:pt x="1852" y="8379"/>
                    <a:pt x="1862" y="8437"/>
                  </a:cubicBezTo>
                  <a:cubicBezTo>
                    <a:pt x="1868" y="8475"/>
                    <a:pt x="1840" y="8487"/>
                    <a:pt x="1798" y="8487"/>
                  </a:cubicBezTo>
                  <a:cubicBezTo>
                    <a:pt x="1730" y="8487"/>
                    <a:pt x="1628" y="8456"/>
                    <a:pt x="1579" y="8453"/>
                  </a:cubicBezTo>
                  <a:cubicBezTo>
                    <a:pt x="1568" y="8451"/>
                    <a:pt x="1556" y="8450"/>
                    <a:pt x="1545" y="8450"/>
                  </a:cubicBezTo>
                  <a:cubicBezTo>
                    <a:pt x="1480" y="8450"/>
                    <a:pt x="1419" y="8477"/>
                    <a:pt x="1374" y="8526"/>
                  </a:cubicBezTo>
                  <a:cubicBezTo>
                    <a:pt x="1327" y="8599"/>
                    <a:pt x="1317" y="8683"/>
                    <a:pt x="1338" y="8762"/>
                  </a:cubicBezTo>
                  <a:cubicBezTo>
                    <a:pt x="1348" y="8809"/>
                    <a:pt x="1458" y="8998"/>
                    <a:pt x="1437" y="9019"/>
                  </a:cubicBezTo>
                  <a:cubicBezTo>
                    <a:pt x="1380" y="8940"/>
                    <a:pt x="1317" y="8867"/>
                    <a:pt x="1249" y="8799"/>
                  </a:cubicBezTo>
                  <a:cubicBezTo>
                    <a:pt x="1237" y="8791"/>
                    <a:pt x="1225" y="8787"/>
                    <a:pt x="1214" y="8787"/>
                  </a:cubicBezTo>
                  <a:cubicBezTo>
                    <a:pt x="1158" y="8787"/>
                    <a:pt x="1118" y="8873"/>
                    <a:pt x="1118" y="8903"/>
                  </a:cubicBezTo>
                  <a:cubicBezTo>
                    <a:pt x="1112" y="8961"/>
                    <a:pt x="1228" y="9035"/>
                    <a:pt x="1201" y="9092"/>
                  </a:cubicBezTo>
                  <a:cubicBezTo>
                    <a:pt x="1170" y="9139"/>
                    <a:pt x="1123" y="9171"/>
                    <a:pt x="1065" y="9181"/>
                  </a:cubicBezTo>
                  <a:cubicBezTo>
                    <a:pt x="1038" y="9187"/>
                    <a:pt x="1011" y="9189"/>
                    <a:pt x="985" y="9189"/>
                  </a:cubicBezTo>
                  <a:cubicBezTo>
                    <a:pt x="917" y="9189"/>
                    <a:pt x="853" y="9175"/>
                    <a:pt x="804" y="9175"/>
                  </a:cubicBezTo>
                  <a:cubicBezTo>
                    <a:pt x="738" y="9175"/>
                    <a:pt x="698" y="9201"/>
                    <a:pt x="714" y="9323"/>
                  </a:cubicBezTo>
                  <a:cubicBezTo>
                    <a:pt x="782" y="9470"/>
                    <a:pt x="735" y="9517"/>
                    <a:pt x="682" y="9596"/>
                  </a:cubicBezTo>
                  <a:cubicBezTo>
                    <a:pt x="656" y="9627"/>
                    <a:pt x="871" y="9779"/>
                    <a:pt x="829" y="9847"/>
                  </a:cubicBezTo>
                  <a:cubicBezTo>
                    <a:pt x="768" y="9819"/>
                    <a:pt x="613" y="9687"/>
                    <a:pt x="556" y="9687"/>
                  </a:cubicBezTo>
                  <a:cubicBezTo>
                    <a:pt x="539" y="9687"/>
                    <a:pt x="531" y="9698"/>
                    <a:pt x="536" y="9727"/>
                  </a:cubicBezTo>
                  <a:cubicBezTo>
                    <a:pt x="550" y="9799"/>
                    <a:pt x="658" y="9898"/>
                    <a:pt x="728" y="9979"/>
                  </a:cubicBezTo>
                  <a:lnTo>
                    <a:pt x="728" y="9979"/>
                  </a:lnTo>
                  <a:cubicBezTo>
                    <a:pt x="693" y="9939"/>
                    <a:pt x="665" y="9924"/>
                    <a:pt x="642" y="9924"/>
                  </a:cubicBezTo>
                  <a:cubicBezTo>
                    <a:pt x="570" y="9924"/>
                    <a:pt x="556" y="10088"/>
                    <a:pt x="525" y="10115"/>
                  </a:cubicBezTo>
                  <a:cubicBezTo>
                    <a:pt x="511" y="10126"/>
                    <a:pt x="495" y="10130"/>
                    <a:pt x="477" y="10130"/>
                  </a:cubicBezTo>
                  <a:cubicBezTo>
                    <a:pt x="422" y="10130"/>
                    <a:pt x="354" y="10088"/>
                    <a:pt x="305" y="10088"/>
                  </a:cubicBezTo>
                  <a:cubicBezTo>
                    <a:pt x="282" y="10088"/>
                    <a:pt x="264" y="10097"/>
                    <a:pt x="252" y="10125"/>
                  </a:cubicBezTo>
                  <a:cubicBezTo>
                    <a:pt x="218" y="10207"/>
                    <a:pt x="627" y="10366"/>
                    <a:pt x="799" y="10366"/>
                  </a:cubicBezTo>
                  <a:cubicBezTo>
                    <a:pt x="836" y="10366"/>
                    <a:pt x="862" y="10359"/>
                    <a:pt x="870" y="10342"/>
                  </a:cubicBezTo>
                  <a:lnTo>
                    <a:pt x="870" y="10342"/>
                  </a:lnTo>
                  <a:lnTo>
                    <a:pt x="840" y="10408"/>
                  </a:lnTo>
                  <a:cubicBezTo>
                    <a:pt x="819" y="10468"/>
                    <a:pt x="965" y="10582"/>
                    <a:pt x="1058" y="10582"/>
                  </a:cubicBezTo>
                  <a:cubicBezTo>
                    <a:pt x="1080" y="10582"/>
                    <a:pt x="1099" y="10575"/>
                    <a:pt x="1112" y="10560"/>
                  </a:cubicBezTo>
                  <a:lnTo>
                    <a:pt x="1112" y="10560"/>
                  </a:lnTo>
                  <a:lnTo>
                    <a:pt x="1107" y="10566"/>
                  </a:lnTo>
                  <a:cubicBezTo>
                    <a:pt x="1154" y="10508"/>
                    <a:pt x="1175" y="10429"/>
                    <a:pt x="1165" y="10361"/>
                  </a:cubicBezTo>
                  <a:cubicBezTo>
                    <a:pt x="1165" y="10272"/>
                    <a:pt x="1154" y="10240"/>
                    <a:pt x="1034" y="10136"/>
                  </a:cubicBezTo>
                  <a:cubicBezTo>
                    <a:pt x="898" y="10005"/>
                    <a:pt x="1158" y="10031"/>
                    <a:pt x="873" y="9875"/>
                  </a:cubicBezTo>
                  <a:lnTo>
                    <a:pt x="873" y="9875"/>
                  </a:lnTo>
                  <a:cubicBezTo>
                    <a:pt x="953" y="9918"/>
                    <a:pt x="1020" y="9934"/>
                    <a:pt x="1078" y="9934"/>
                  </a:cubicBezTo>
                  <a:cubicBezTo>
                    <a:pt x="1214" y="9934"/>
                    <a:pt x="1296" y="9847"/>
                    <a:pt x="1359" y="9821"/>
                  </a:cubicBezTo>
                  <a:cubicBezTo>
                    <a:pt x="1394" y="9802"/>
                    <a:pt x="1432" y="9791"/>
                    <a:pt x="1472" y="9791"/>
                  </a:cubicBezTo>
                  <a:cubicBezTo>
                    <a:pt x="1487" y="9791"/>
                    <a:pt x="1501" y="9792"/>
                    <a:pt x="1516" y="9795"/>
                  </a:cubicBezTo>
                  <a:cubicBezTo>
                    <a:pt x="1599" y="9861"/>
                    <a:pt x="1694" y="9904"/>
                    <a:pt x="1747" y="9904"/>
                  </a:cubicBezTo>
                  <a:cubicBezTo>
                    <a:pt x="1761" y="9904"/>
                    <a:pt x="1772" y="9901"/>
                    <a:pt x="1778" y="9894"/>
                  </a:cubicBezTo>
                  <a:lnTo>
                    <a:pt x="1579" y="9727"/>
                  </a:lnTo>
                  <a:cubicBezTo>
                    <a:pt x="1589" y="9716"/>
                    <a:pt x="1602" y="9712"/>
                    <a:pt x="1618" y="9712"/>
                  </a:cubicBezTo>
                  <a:cubicBezTo>
                    <a:pt x="1662" y="9712"/>
                    <a:pt x="1723" y="9745"/>
                    <a:pt x="1761" y="9745"/>
                  </a:cubicBezTo>
                  <a:cubicBezTo>
                    <a:pt x="1780" y="9745"/>
                    <a:pt x="1793" y="9737"/>
                    <a:pt x="1794" y="9711"/>
                  </a:cubicBezTo>
                  <a:cubicBezTo>
                    <a:pt x="1799" y="9590"/>
                    <a:pt x="1768" y="9475"/>
                    <a:pt x="1700" y="9375"/>
                  </a:cubicBezTo>
                  <a:cubicBezTo>
                    <a:pt x="1658" y="9318"/>
                    <a:pt x="1621" y="9302"/>
                    <a:pt x="1647" y="9286"/>
                  </a:cubicBezTo>
                  <a:cubicBezTo>
                    <a:pt x="1672" y="9268"/>
                    <a:pt x="1705" y="9260"/>
                    <a:pt x="1736" y="9260"/>
                  </a:cubicBezTo>
                  <a:cubicBezTo>
                    <a:pt x="1751" y="9260"/>
                    <a:pt x="1765" y="9262"/>
                    <a:pt x="1778" y="9265"/>
                  </a:cubicBezTo>
                  <a:cubicBezTo>
                    <a:pt x="1833" y="9275"/>
                    <a:pt x="1897" y="9291"/>
                    <a:pt x="1944" y="9291"/>
                  </a:cubicBezTo>
                  <a:cubicBezTo>
                    <a:pt x="1997" y="9291"/>
                    <a:pt x="2029" y="9271"/>
                    <a:pt x="2004" y="9202"/>
                  </a:cubicBezTo>
                  <a:cubicBezTo>
                    <a:pt x="1962" y="9076"/>
                    <a:pt x="1977" y="8951"/>
                    <a:pt x="2072" y="8935"/>
                  </a:cubicBezTo>
                  <a:cubicBezTo>
                    <a:pt x="2072" y="8935"/>
                    <a:pt x="2073" y="8935"/>
                    <a:pt x="2074" y="8935"/>
                  </a:cubicBezTo>
                  <a:cubicBezTo>
                    <a:pt x="2111" y="8935"/>
                    <a:pt x="2267" y="9047"/>
                    <a:pt x="2313" y="9047"/>
                  </a:cubicBezTo>
                  <a:cubicBezTo>
                    <a:pt x="2324" y="9047"/>
                    <a:pt x="2328" y="9040"/>
                    <a:pt x="2323" y="9024"/>
                  </a:cubicBezTo>
                  <a:cubicBezTo>
                    <a:pt x="2255" y="8846"/>
                    <a:pt x="1962" y="8772"/>
                    <a:pt x="2061" y="8673"/>
                  </a:cubicBezTo>
                  <a:cubicBezTo>
                    <a:pt x="2068" y="8666"/>
                    <a:pt x="2076" y="8663"/>
                    <a:pt x="2085" y="8663"/>
                  </a:cubicBezTo>
                  <a:cubicBezTo>
                    <a:pt x="2176" y="8663"/>
                    <a:pt x="2370" y="8980"/>
                    <a:pt x="2478" y="8980"/>
                  </a:cubicBezTo>
                  <a:cubicBezTo>
                    <a:pt x="2491" y="8980"/>
                    <a:pt x="2502" y="8976"/>
                    <a:pt x="2512" y="8966"/>
                  </a:cubicBezTo>
                  <a:cubicBezTo>
                    <a:pt x="2565" y="8909"/>
                    <a:pt x="2376" y="8809"/>
                    <a:pt x="2376" y="8741"/>
                  </a:cubicBezTo>
                  <a:cubicBezTo>
                    <a:pt x="2371" y="8626"/>
                    <a:pt x="2507" y="8594"/>
                    <a:pt x="2580" y="8557"/>
                  </a:cubicBezTo>
                  <a:cubicBezTo>
                    <a:pt x="2759" y="8474"/>
                    <a:pt x="3073" y="8463"/>
                    <a:pt x="3141" y="8269"/>
                  </a:cubicBezTo>
                  <a:cubicBezTo>
                    <a:pt x="3162" y="8211"/>
                    <a:pt x="3078" y="8122"/>
                    <a:pt x="3042" y="8028"/>
                  </a:cubicBezTo>
                  <a:cubicBezTo>
                    <a:pt x="3014" y="7962"/>
                    <a:pt x="3011" y="7938"/>
                    <a:pt x="3021" y="7938"/>
                  </a:cubicBezTo>
                  <a:cubicBezTo>
                    <a:pt x="3044" y="7938"/>
                    <a:pt x="3136" y="8057"/>
                    <a:pt x="3183" y="8075"/>
                  </a:cubicBezTo>
                  <a:cubicBezTo>
                    <a:pt x="3193" y="8079"/>
                    <a:pt x="3202" y="8081"/>
                    <a:pt x="3210" y="8081"/>
                  </a:cubicBezTo>
                  <a:cubicBezTo>
                    <a:pt x="3277" y="8081"/>
                    <a:pt x="3273" y="7931"/>
                    <a:pt x="3236" y="7860"/>
                  </a:cubicBezTo>
                  <a:cubicBezTo>
                    <a:pt x="3155" y="7747"/>
                    <a:pt x="3132" y="7706"/>
                    <a:pt x="3151" y="7706"/>
                  </a:cubicBezTo>
                  <a:cubicBezTo>
                    <a:pt x="3172" y="7706"/>
                    <a:pt x="3246" y="7759"/>
                    <a:pt x="3346" y="7823"/>
                  </a:cubicBezTo>
                  <a:cubicBezTo>
                    <a:pt x="3346" y="7824"/>
                    <a:pt x="3347" y="7824"/>
                    <a:pt x="3347" y="7824"/>
                  </a:cubicBezTo>
                  <a:cubicBezTo>
                    <a:pt x="3360" y="7824"/>
                    <a:pt x="3050" y="7440"/>
                    <a:pt x="3027" y="7440"/>
                  </a:cubicBezTo>
                  <a:cubicBezTo>
                    <a:pt x="3027" y="7440"/>
                    <a:pt x="3026" y="7441"/>
                    <a:pt x="3026" y="7441"/>
                  </a:cubicBezTo>
                  <a:lnTo>
                    <a:pt x="3026" y="7441"/>
                  </a:lnTo>
                  <a:cubicBezTo>
                    <a:pt x="3028" y="7440"/>
                    <a:pt x="3030" y="7439"/>
                    <a:pt x="3032" y="7439"/>
                  </a:cubicBezTo>
                  <a:cubicBezTo>
                    <a:pt x="3078" y="7439"/>
                    <a:pt x="3254" y="7605"/>
                    <a:pt x="3299" y="7635"/>
                  </a:cubicBezTo>
                  <a:cubicBezTo>
                    <a:pt x="3326" y="7651"/>
                    <a:pt x="3345" y="7658"/>
                    <a:pt x="3360" y="7658"/>
                  </a:cubicBezTo>
                  <a:cubicBezTo>
                    <a:pt x="3412" y="7658"/>
                    <a:pt x="3392" y="7565"/>
                    <a:pt x="3388" y="7519"/>
                  </a:cubicBezTo>
                  <a:cubicBezTo>
                    <a:pt x="3392" y="7485"/>
                    <a:pt x="3398" y="7330"/>
                    <a:pt x="3467" y="7330"/>
                  </a:cubicBezTo>
                  <a:cubicBezTo>
                    <a:pt x="3494" y="7330"/>
                    <a:pt x="3531" y="7354"/>
                    <a:pt x="3582" y="7420"/>
                  </a:cubicBezTo>
                  <a:cubicBezTo>
                    <a:pt x="3635" y="7487"/>
                    <a:pt x="3667" y="7513"/>
                    <a:pt x="3685" y="7513"/>
                  </a:cubicBezTo>
                  <a:cubicBezTo>
                    <a:pt x="3740" y="7513"/>
                    <a:pt x="3658" y="7260"/>
                    <a:pt x="3666" y="7220"/>
                  </a:cubicBezTo>
                  <a:cubicBezTo>
                    <a:pt x="3670" y="7207"/>
                    <a:pt x="3679" y="7202"/>
                    <a:pt x="3693" y="7202"/>
                  </a:cubicBezTo>
                  <a:cubicBezTo>
                    <a:pt x="3779" y="7202"/>
                    <a:pt x="4035" y="7432"/>
                    <a:pt x="4096" y="7432"/>
                  </a:cubicBezTo>
                  <a:cubicBezTo>
                    <a:pt x="4113" y="7432"/>
                    <a:pt x="4115" y="7413"/>
                    <a:pt x="4090" y="7362"/>
                  </a:cubicBezTo>
                  <a:cubicBezTo>
                    <a:pt x="3886" y="7168"/>
                    <a:pt x="3487" y="7011"/>
                    <a:pt x="3320" y="6943"/>
                  </a:cubicBezTo>
                  <a:cubicBezTo>
                    <a:pt x="3308" y="6935"/>
                    <a:pt x="3131" y="6864"/>
                    <a:pt x="3082" y="6864"/>
                  </a:cubicBezTo>
                  <a:close/>
                  <a:moveTo>
                    <a:pt x="629" y="11138"/>
                  </a:moveTo>
                  <a:cubicBezTo>
                    <a:pt x="705" y="11138"/>
                    <a:pt x="793" y="11168"/>
                    <a:pt x="787" y="11205"/>
                  </a:cubicBezTo>
                  <a:cubicBezTo>
                    <a:pt x="737" y="11220"/>
                    <a:pt x="667" y="11241"/>
                    <a:pt x="612" y="11241"/>
                  </a:cubicBezTo>
                  <a:cubicBezTo>
                    <a:pt x="569" y="11241"/>
                    <a:pt x="534" y="11228"/>
                    <a:pt x="525" y="11189"/>
                  </a:cubicBezTo>
                  <a:cubicBezTo>
                    <a:pt x="529" y="11153"/>
                    <a:pt x="576" y="11138"/>
                    <a:pt x="629" y="11138"/>
                  </a:cubicBezTo>
                  <a:close/>
                  <a:moveTo>
                    <a:pt x="107" y="12043"/>
                  </a:moveTo>
                  <a:cubicBezTo>
                    <a:pt x="105" y="12043"/>
                    <a:pt x="103" y="12044"/>
                    <a:pt x="100" y="12044"/>
                  </a:cubicBezTo>
                  <a:cubicBezTo>
                    <a:pt x="103" y="12044"/>
                    <a:pt x="105" y="12044"/>
                    <a:pt x="108" y="12043"/>
                  </a:cubicBezTo>
                  <a:lnTo>
                    <a:pt x="108" y="12043"/>
                  </a:lnTo>
                  <a:cubicBezTo>
                    <a:pt x="108" y="12043"/>
                    <a:pt x="107" y="12043"/>
                    <a:pt x="107" y="12043"/>
                  </a:cubicBezTo>
                  <a:close/>
                  <a:moveTo>
                    <a:pt x="1553" y="12701"/>
                  </a:moveTo>
                  <a:cubicBezTo>
                    <a:pt x="1579" y="12701"/>
                    <a:pt x="1588" y="12722"/>
                    <a:pt x="1568" y="12773"/>
                  </a:cubicBezTo>
                  <a:cubicBezTo>
                    <a:pt x="1516" y="12841"/>
                    <a:pt x="1453" y="12909"/>
                    <a:pt x="1385" y="12962"/>
                  </a:cubicBezTo>
                  <a:lnTo>
                    <a:pt x="1385" y="12967"/>
                  </a:lnTo>
                  <a:cubicBezTo>
                    <a:pt x="1327" y="13009"/>
                    <a:pt x="1268" y="13032"/>
                    <a:pt x="1232" y="13032"/>
                  </a:cubicBezTo>
                  <a:cubicBezTo>
                    <a:pt x="1196" y="13032"/>
                    <a:pt x="1183" y="13009"/>
                    <a:pt x="1217" y="12956"/>
                  </a:cubicBezTo>
                  <a:cubicBezTo>
                    <a:pt x="1290" y="12849"/>
                    <a:pt x="1482" y="12701"/>
                    <a:pt x="1553" y="12701"/>
                  </a:cubicBezTo>
                  <a:close/>
                  <a:moveTo>
                    <a:pt x="2192" y="13135"/>
                  </a:moveTo>
                  <a:lnTo>
                    <a:pt x="2192" y="13135"/>
                  </a:lnTo>
                  <a:cubicBezTo>
                    <a:pt x="2187" y="13145"/>
                    <a:pt x="2179" y="13155"/>
                    <a:pt x="2172" y="13166"/>
                  </a:cubicBezTo>
                  <a:lnTo>
                    <a:pt x="2172" y="13166"/>
                  </a:lnTo>
                  <a:cubicBezTo>
                    <a:pt x="2180" y="13156"/>
                    <a:pt x="2187" y="13145"/>
                    <a:pt x="2192" y="13135"/>
                  </a:cubicBezTo>
                  <a:close/>
                  <a:moveTo>
                    <a:pt x="2719" y="13444"/>
                  </a:moveTo>
                  <a:cubicBezTo>
                    <a:pt x="2700" y="13444"/>
                    <a:pt x="2663" y="13511"/>
                    <a:pt x="2607" y="13648"/>
                  </a:cubicBezTo>
                  <a:lnTo>
                    <a:pt x="2654" y="13669"/>
                  </a:lnTo>
                  <a:lnTo>
                    <a:pt x="2738" y="13559"/>
                  </a:lnTo>
                  <a:cubicBezTo>
                    <a:pt x="2740" y="13482"/>
                    <a:pt x="2734" y="13444"/>
                    <a:pt x="2719" y="13444"/>
                  </a:cubicBezTo>
                  <a:close/>
                  <a:moveTo>
                    <a:pt x="4038" y="13769"/>
                  </a:moveTo>
                  <a:lnTo>
                    <a:pt x="4038" y="13771"/>
                  </a:lnTo>
                  <a:lnTo>
                    <a:pt x="4038" y="13771"/>
                  </a:lnTo>
                  <a:cubicBezTo>
                    <a:pt x="4038" y="13771"/>
                    <a:pt x="4038" y="13771"/>
                    <a:pt x="4039" y="13771"/>
                  </a:cubicBezTo>
                  <a:lnTo>
                    <a:pt x="4039" y="13771"/>
                  </a:lnTo>
                  <a:cubicBezTo>
                    <a:pt x="4038" y="13770"/>
                    <a:pt x="4038" y="13770"/>
                    <a:pt x="4038" y="13769"/>
                  </a:cubicBezTo>
                  <a:close/>
                  <a:moveTo>
                    <a:pt x="17775" y="13890"/>
                  </a:moveTo>
                  <a:cubicBezTo>
                    <a:pt x="17778" y="13891"/>
                    <a:pt x="17781" y="13893"/>
                    <a:pt x="17784" y="13894"/>
                  </a:cubicBezTo>
                  <a:lnTo>
                    <a:pt x="17784" y="13894"/>
                  </a:lnTo>
                  <a:cubicBezTo>
                    <a:pt x="17781" y="13893"/>
                    <a:pt x="17778" y="13891"/>
                    <a:pt x="17775" y="13890"/>
                  </a:cubicBezTo>
                  <a:close/>
                  <a:moveTo>
                    <a:pt x="7131" y="14120"/>
                  </a:moveTo>
                  <a:lnTo>
                    <a:pt x="7131" y="14120"/>
                  </a:lnTo>
                  <a:cubicBezTo>
                    <a:pt x="7134" y="14121"/>
                    <a:pt x="7136" y="14121"/>
                    <a:pt x="7139" y="14121"/>
                  </a:cubicBezTo>
                  <a:lnTo>
                    <a:pt x="7139" y="14121"/>
                  </a:lnTo>
                  <a:cubicBezTo>
                    <a:pt x="7134" y="14120"/>
                    <a:pt x="7131" y="14120"/>
                    <a:pt x="7131" y="14120"/>
                  </a:cubicBezTo>
                  <a:close/>
                  <a:moveTo>
                    <a:pt x="6563" y="14172"/>
                  </a:moveTo>
                  <a:cubicBezTo>
                    <a:pt x="6561" y="14172"/>
                    <a:pt x="6559" y="14172"/>
                    <a:pt x="6556" y="14172"/>
                  </a:cubicBezTo>
                  <a:lnTo>
                    <a:pt x="6556" y="14172"/>
                  </a:lnTo>
                  <a:cubicBezTo>
                    <a:pt x="6557" y="14172"/>
                    <a:pt x="6558" y="14172"/>
                    <a:pt x="6560" y="14172"/>
                  </a:cubicBezTo>
                  <a:cubicBezTo>
                    <a:pt x="6563" y="14172"/>
                    <a:pt x="6567" y="14172"/>
                    <a:pt x="6570" y="14173"/>
                  </a:cubicBezTo>
                  <a:cubicBezTo>
                    <a:pt x="6569" y="14172"/>
                    <a:pt x="6566" y="14172"/>
                    <a:pt x="6563" y="14172"/>
                  </a:cubicBezTo>
                  <a:close/>
                  <a:moveTo>
                    <a:pt x="18094" y="14081"/>
                  </a:moveTo>
                  <a:cubicBezTo>
                    <a:pt x="18129" y="14081"/>
                    <a:pt x="18176" y="14096"/>
                    <a:pt x="18236" y="14136"/>
                  </a:cubicBezTo>
                  <a:lnTo>
                    <a:pt x="18231" y="14136"/>
                  </a:lnTo>
                  <a:cubicBezTo>
                    <a:pt x="18325" y="14199"/>
                    <a:pt x="18262" y="14230"/>
                    <a:pt x="18241" y="14267"/>
                  </a:cubicBezTo>
                  <a:cubicBezTo>
                    <a:pt x="18152" y="14230"/>
                    <a:pt x="18000" y="14162"/>
                    <a:pt x="18021" y="14120"/>
                  </a:cubicBezTo>
                  <a:cubicBezTo>
                    <a:pt x="18032" y="14098"/>
                    <a:pt x="18056" y="14081"/>
                    <a:pt x="18094" y="14081"/>
                  </a:cubicBezTo>
                  <a:close/>
                  <a:moveTo>
                    <a:pt x="5578" y="14052"/>
                  </a:moveTo>
                  <a:cubicBezTo>
                    <a:pt x="5578" y="14052"/>
                    <a:pt x="5579" y="14052"/>
                    <a:pt x="5579" y="14052"/>
                  </a:cubicBezTo>
                  <a:cubicBezTo>
                    <a:pt x="5600" y="14141"/>
                    <a:pt x="5642" y="14293"/>
                    <a:pt x="5553" y="14314"/>
                  </a:cubicBezTo>
                  <a:cubicBezTo>
                    <a:pt x="5481" y="14309"/>
                    <a:pt x="5516" y="14052"/>
                    <a:pt x="5578" y="14052"/>
                  </a:cubicBezTo>
                  <a:close/>
                  <a:moveTo>
                    <a:pt x="7027" y="14346"/>
                  </a:moveTo>
                  <a:lnTo>
                    <a:pt x="7027" y="14346"/>
                  </a:lnTo>
                  <a:cubicBezTo>
                    <a:pt x="7027" y="14348"/>
                    <a:pt x="7027" y="14349"/>
                    <a:pt x="7027" y="14351"/>
                  </a:cubicBezTo>
                  <a:cubicBezTo>
                    <a:pt x="7027" y="14349"/>
                    <a:pt x="7027" y="14348"/>
                    <a:pt x="7027" y="14346"/>
                  </a:cubicBezTo>
                  <a:close/>
                  <a:moveTo>
                    <a:pt x="8655" y="14268"/>
                  </a:moveTo>
                  <a:cubicBezTo>
                    <a:pt x="8610" y="14268"/>
                    <a:pt x="8584" y="14492"/>
                    <a:pt x="8641" y="14503"/>
                  </a:cubicBezTo>
                  <a:lnTo>
                    <a:pt x="8710" y="14382"/>
                  </a:lnTo>
                  <a:cubicBezTo>
                    <a:pt x="8691" y="14299"/>
                    <a:pt x="8672" y="14268"/>
                    <a:pt x="8655" y="14268"/>
                  </a:cubicBezTo>
                  <a:close/>
                  <a:moveTo>
                    <a:pt x="6207" y="14262"/>
                  </a:moveTo>
                  <a:cubicBezTo>
                    <a:pt x="6207" y="14262"/>
                    <a:pt x="6208" y="14262"/>
                    <a:pt x="6209" y="14262"/>
                  </a:cubicBezTo>
                  <a:cubicBezTo>
                    <a:pt x="6321" y="14277"/>
                    <a:pt x="6304" y="14525"/>
                    <a:pt x="6197" y="14525"/>
                  </a:cubicBezTo>
                  <a:cubicBezTo>
                    <a:pt x="6194" y="14525"/>
                    <a:pt x="6191" y="14524"/>
                    <a:pt x="6188" y="14524"/>
                  </a:cubicBezTo>
                  <a:cubicBezTo>
                    <a:pt x="6115" y="14514"/>
                    <a:pt x="6145" y="14262"/>
                    <a:pt x="6207" y="14262"/>
                  </a:cubicBezTo>
                  <a:close/>
                  <a:moveTo>
                    <a:pt x="18497" y="14934"/>
                  </a:moveTo>
                  <a:cubicBezTo>
                    <a:pt x="18413" y="14934"/>
                    <a:pt x="18549" y="15113"/>
                    <a:pt x="18634" y="15113"/>
                  </a:cubicBezTo>
                  <a:cubicBezTo>
                    <a:pt x="18651" y="15113"/>
                    <a:pt x="18666" y="15106"/>
                    <a:pt x="18677" y="15090"/>
                  </a:cubicBezTo>
                  <a:cubicBezTo>
                    <a:pt x="18698" y="15080"/>
                    <a:pt x="18698" y="15054"/>
                    <a:pt x="18713" y="15038"/>
                  </a:cubicBezTo>
                  <a:cubicBezTo>
                    <a:pt x="18597" y="14961"/>
                    <a:pt x="18530" y="14934"/>
                    <a:pt x="18497" y="14934"/>
                  </a:cubicBezTo>
                  <a:close/>
                  <a:moveTo>
                    <a:pt x="6628" y="15160"/>
                  </a:moveTo>
                  <a:lnTo>
                    <a:pt x="6628" y="15160"/>
                  </a:lnTo>
                  <a:cubicBezTo>
                    <a:pt x="6628" y="15162"/>
                    <a:pt x="6628" y="15163"/>
                    <a:pt x="6628" y="15164"/>
                  </a:cubicBezTo>
                  <a:cubicBezTo>
                    <a:pt x="6628" y="15163"/>
                    <a:pt x="6628" y="15162"/>
                    <a:pt x="6628" y="15160"/>
                  </a:cubicBezTo>
                  <a:close/>
                  <a:moveTo>
                    <a:pt x="12273" y="15196"/>
                  </a:moveTo>
                  <a:cubicBezTo>
                    <a:pt x="12272" y="15201"/>
                    <a:pt x="12271" y="15206"/>
                    <a:pt x="12270" y="15211"/>
                  </a:cubicBezTo>
                  <a:cubicBezTo>
                    <a:pt x="12271" y="15206"/>
                    <a:pt x="12272" y="15201"/>
                    <a:pt x="12273" y="15196"/>
                  </a:cubicBezTo>
                  <a:close/>
                  <a:moveTo>
                    <a:pt x="17481" y="15409"/>
                  </a:moveTo>
                  <a:cubicBezTo>
                    <a:pt x="17521" y="15409"/>
                    <a:pt x="17568" y="15440"/>
                    <a:pt x="17607" y="15536"/>
                  </a:cubicBezTo>
                  <a:cubicBezTo>
                    <a:pt x="17649" y="15641"/>
                    <a:pt x="17576" y="15641"/>
                    <a:pt x="17534" y="15667"/>
                  </a:cubicBezTo>
                  <a:cubicBezTo>
                    <a:pt x="17481" y="15588"/>
                    <a:pt x="17382" y="15457"/>
                    <a:pt x="17429" y="15426"/>
                  </a:cubicBezTo>
                  <a:cubicBezTo>
                    <a:pt x="17444" y="15416"/>
                    <a:pt x="17462" y="15409"/>
                    <a:pt x="17481" y="15409"/>
                  </a:cubicBezTo>
                  <a:close/>
                  <a:moveTo>
                    <a:pt x="10843" y="1"/>
                  </a:moveTo>
                  <a:lnTo>
                    <a:pt x="10803" y="556"/>
                  </a:lnTo>
                  <a:lnTo>
                    <a:pt x="10803" y="556"/>
                  </a:lnTo>
                  <a:cubicBezTo>
                    <a:pt x="10816" y="282"/>
                    <a:pt x="10528" y="246"/>
                    <a:pt x="10406" y="246"/>
                  </a:cubicBezTo>
                  <a:cubicBezTo>
                    <a:pt x="10396" y="246"/>
                    <a:pt x="10387" y="247"/>
                    <a:pt x="10379" y="247"/>
                  </a:cubicBezTo>
                  <a:lnTo>
                    <a:pt x="10379" y="247"/>
                  </a:lnTo>
                  <a:cubicBezTo>
                    <a:pt x="10379" y="247"/>
                    <a:pt x="10380" y="247"/>
                    <a:pt x="10380" y="247"/>
                  </a:cubicBezTo>
                  <a:cubicBezTo>
                    <a:pt x="10445" y="247"/>
                    <a:pt x="10450" y="416"/>
                    <a:pt x="10450" y="509"/>
                  </a:cubicBezTo>
                  <a:cubicBezTo>
                    <a:pt x="10364" y="493"/>
                    <a:pt x="10274" y="186"/>
                    <a:pt x="10192" y="186"/>
                  </a:cubicBezTo>
                  <a:cubicBezTo>
                    <a:pt x="10169" y="186"/>
                    <a:pt x="10147" y="209"/>
                    <a:pt x="10125" y="268"/>
                  </a:cubicBezTo>
                  <a:cubicBezTo>
                    <a:pt x="10117" y="305"/>
                    <a:pt x="10080" y="488"/>
                    <a:pt x="10042" y="488"/>
                  </a:cubicBezTo>
                  <a:cubicBezTo>
                    <a:pt x="10031" y="488"/>
                    <a:pt x="10020" y="473"/>
                    <a:pt x="10010" y="436"/>
                  </a:cubicBezTo>
                  <a:cubicBezTo>
                    <a:pt x="9985" y="367"/>
                    <a:pt x="10034" y="102"/>
                    <a:pt x="9963" y="102"/>
                  </a:cubicBezTo>
                  <a:cubicBezTo>
                    <a:pt x="9959" y="102"/>
                    <a:pt x="9953" y="103"/>
                    <a:pt x="9947" y="106"/>
                  </a:cubicBezTo>
                  <a:cubicBezTo>
                    <a:pt x="9855" y="154"/>
                    <a:pt x="9848" y="292"/>
                    <a:pt x="9740" y="292"/>
                  </a:cubicBezTo>
                  <a:cubicBezTo>
                    <a:pt x="9731" y="292"/>
                    <a:pt x="9721" y="291"/>
                    <a:pt x="9711" y="289"/>
                  </a:cubicBezTo>
                  <a:cubicBezTo>
                    <a:pt x="9629" y="277"/>
                    <a:pt x="9547" y="229"/>
                    <a:pt x="9467" y="229"/>
                  </a:cubicBezTo>
                  <a:cubicBezTo>
                    <a:pt x="9445" y="229"/>
                    <a:pt x="9423" y="233"/>
                    <a:pt x="9402" y="242"/>
                  </a:cubicBezTo>
                  <a:cubicBezTo>
                    <a:pt x="9294" y="286"/>
                    <a:pt x="9319" y="556"/>
                    <a:pt x="9428" y="556"/>
                  </a:cubicBezTo>
                  <a:cubicBezTo>
                    <a:pt x="9436" y="556"/>
                    <a:pt x="9445" y="555"/>
                    <a:pt x="9454" y="551"/>
                  </a:cubicBezTo>
                  <a:lnTo>
                    <a:pt x="9454" y="551"/>
                  </a:lnTo>
                  <a:cubicBezTo>
                    <a:pt x="9396" y="583"/>
                    <a:pt x="9333" y="604"/>
                    <a:pt x="9265" y="604"/>
                  </a:cubicBezTo>
                  <a:cubicBezTo>
                    <a:pt x="9202" y="598"/>
                    <a:pt x="9129" y="520"/>
                    <a:pt x="9056" y="483"/>
                  </a:cubicBezTo>
                  <a:cubicBezTo>
                    <a:pt x="9049" y="480"/>
                    <a:pt x="9042" y="479"/>
                    <a:pt x="9036" y="479"/>
                  </a:cubicBezTo>
                  <a:cubicBezTo>
                    <a:pt x="9002" y="479"/>
                    <a:pt x="8986" y="525"/>
                    <a:pt x="8977" y="556"/>
                  </a:cubicBezTo>
                  <a:cubicBezTo>
                    <a:pt x="8940" y="656"/>
                    <a:pt x="9008" y="724"/>
                    <a:pt x="9082" y="855"/>
                  </a:cubicBezTo>
                  <a:cubicBezTo>
                    <a:pt x="9078" y="809"/>
                    <a:pt x="9085" y="789"/>
                    <a:pt x="9097" y="789"/>
                  </a:cubicBezTo>
                  <a:cubicBezTo>
                    <a:pt x="9114" y="789"/>
                    <a:pt x="9138" y="832"/>
                    <a:pt x="9145" y="897"/>
                  </a:cubicBezTo>
                  <a:cubicBezTo>
                    <a:pt x="9155" y="981"/>
                    <a:pt x="9146" y="1061"/>
                    <a:pt x="9092" y="1061"/>
                  </a:cubicBezTo>
                  <a:cubicBezTo>
                    <a:pt x="9089" y="1061"/>
                    <a:pt x="9085" y="1060"/>
                    <a:pt x="9082" y="1060"/>
                  </a:cubicBezTo>
                  <a:cubicBezTo>
                    <a:pt x="8976" y="1050"/>
                    <a:pt x="8945" y="727"/>
                    <a:pt x="8864" y="727"/>
                  </a:cubicBezTo>
                  <a:cubicBezTo>
                    <a:pt x="8856" y="727"/>
                    <a:pt x="8849" y="729"/>
                    <a:pt x="8841" y="735"/>
                  </a:cubicBezTo>
                  <a:cubicBezTo>
                    <a:pt x="8793" y="766"/>
                    <a:pt x="8631" y="1018"/>
                    <a:pt x="8793" y="1112"/>
                  </a:cubicBezTo>
                  <a:cubicBezTo>
                    <a:pt x="8919" y="1196"/>
                    <a:pt x="8956" y="1207"/>
                    <a:pt x="8993" y="1359"/>
                  </a:cubicBezTo>
                  <a:cubicBezTo>
                    <a:pt x="9005" y="1427"/>
                    <a:pt x="9004" y="1493"/>
                    <a:pt x="8960" y="1493"/>
                  </a:cubicBezTo>
                  <a:cubicBezTo>
                    <a:pt x="8947" y="1493"/>
                    <a:pt x="8930" y="1487"/>
                    <a:pt x="8909" y="1474"/>
                  </a:cubicBezTo>
                  <a:cubicBezTo>
                    <a:pt x="8757" y="1390"/>
                    <a:pt x="8521" y="934"/>
                    <a:pt x="8489" y="929"/>
                  </a:cubicBezTo>
                  <a:cubicBezTo>
                    <a:pt x="8487" y="929"/>
                    <a:pt x="8485" y="928"/>
                    <a:pt x="8482" y="928"/>
                  </a:cubicBezTo>
                  <a:cubicBezTo>
                    <a:pt x="8413" y="928"/>
                    <a:pt x="8369" y="1005"/>
                    <a:pt x="8374" y="1081"/>
                  </a:cubicBezTo>
                  <a:cubicBezTo>
                    <a:pt x="8384" y="1186"/>
                    <a:pt x="8505" y="1254"/>
                    <a:pt x="8526" y="1348"/>
                  </a:cubicBezTo>
                  <a:cubicBezTo>
                    <a:pt x="8534" y="1380"/>
                    <a:pt x="8529" y="1393"/>
                    <a:pt x="8516" y="1393"/>
                  </a:cubicBezTo>
                  <a:cubicBezTo>
                    <a:pt x="8464" y="1393"/>
                    <a:pt x="8291" y="1220"/>
                    <a:pt x="8232" y="1220"/>
                  </a:cubicBezTo>
                  <a:cubicBezTo>
                    <a:pt x="8218" y="1220"/>
                    <a:pt x="8210" y="1230"/>
                    <a:pt x="8211" y="1254"/>
                  </a:cubicBezTo>
                  <a:cubicBezTo>
                    <a:pt x="8217" y="1401"/>
                    <a:pt x="8343" y="1537"/>
                    <a:pt x="8484" y="1673"/>
                  </a:cubicBezTo>
                  <a:cubicBezTo>
                    <a:pt x="8379" y="1579"/>
                    <a:pt x="8264" y="1437"/>
                    <a:pt x="8143" y="1385"/>
                  </a:cubicBezTo>
                  <a:cubicBezTo>
                    <a:pt x="8055" y="1349"/>
                    <a:pt x="7945" y="1307"/>
                    <a:pt x="7878" y="1307"/>
                  </a:cubicBezTo>
                  <a:cubicBezTo>
                    <a:pt x="7837" y="1307"/>
                    <a:pt x="7812" y="1322"/>
                    <a:pt x="7818" y="1364"/>
                  </a:cubicBezTo>
                  <a:cubicBezTo>
                    <a:pt x="7823" y="1401"/>
                    <a:pt x="7991" y="1458"/>
                    <a:pt x="8012" y="1542"/>
                  </a:cubicBezTo>
                  <a:cubicBezTo>
                    <a:pt x="8033" y="1616"/>
                    <a:pt x="7981" y="1647"/>
                    <a:pt x="7934" y="1658"/>
                  </a:cubicBezTo>
                  <a:cubicBezTo>
                    <a:pt x="7930" y="1658"/>
                    <a:pt x="7926" y="1659"/>
                    <a:pt x="7922" y="1659"/>
                  </a:cubicBezTo>
                  <a:cubicBezTo>
                    <a:pt x="7875" y="1659"/>
                    <a:pt x="7786" y="1621"/>
                    <a:pt x="7740" y="1621"/>
                  </a:cubicBezTo>
                  <a:cubicBezTo>
                    <a:pt x="7727" y="1621"/>
                    <a:pt x="7718" y="1624"/>
                    <a:pt x="7713" y="1631"/>
                  </a:cubicBezTo>
                  <a:cubicBezTo>
                    <a:pt x="7683" y="1687"/>
                    <a:pt x="7875" y="1863"/>
                    <a:pt x="7784" y="1863"/>
                  </a:cubicBezTo>
                  <a:cubicBezTo>
                    <a:pt x="7780" y="1863"/>
                    <a:pt x="7776" y="1863"/>
                    <a:pt x="7771" y="1862"/>
                  </a:cubicBezTo>
                  <a:cubicBezTo>
                    <a:pt x="7723" y="1854"/>
                    <a:pt x="7573" y="1732"/>
                    <a:pt x="7532" y="1732"/>
                  </a:cubicBezTo>
                  <a:cubicBezTo>
                    <a:pt x="7519" y="1732"/>
                    <a:pt x="7516" y="1743"/>
                    <a:pt x="7530" y="1773"/>
                  </a:cubicBezTo>
                  <a:cubicBezTo>
                    <a:pt x="7588" y="1899"/>
                    <a:pt x="7813" y="2087"/>
                    <a:pt x="7745" y="2156"/>
                  </a:cubicBezTo>
                  <a:lnTo>
                    <a:pt x="7619" y="2046"/>
                  </a:lnTo>
                  <a:cubicBezTo>
                    <a:pt x="7561" y="2004"/>
                    <a:pt x="7535" y="1972"/>
                    <a:pt x="7551" y="1951"/>
                  </a:cubicBezTo>
                  <a:cubicBezTo>
                    <a:pt x="7547" y="1947"/>
                    <a:pt x="7544" y="1945"/>
                    <a:pt x="7540" y="1945"/>
                  </a:cubicBezTo>
                  <a:cubicBezTo>
                    <a:pt x="7511" y="1945"/>
                    <a:pt x="7519" y="2137"/>
                    <a:pt x="7514" y="2156"/>
                  </a:cubicBezTo>
                  <a:cubicBezTo>
                    <a:pt x="7507" y="2169"/>
                    <a:pt x="7492" y="2173"/>
                    <a:pt x="7475" y="2173"/>
                  </a:cubicBezTo>
                  <a:cubicBezTo>
                    <a:pt x="7451" y="2173"/>
                    <a:pt x="7422" y="2165"/>
                    <a:pt x="7399" y="2165"/>
                  </a:cubicBezTo>
                  <a:cubicBezTo>
                    <a:pt x="7379" y="2165"/>
                    <a:pt x="7364" y="2171"/>
                    <a:pt x="7362" y="2192"/>
                  </a:cubicBezTo>
                  <a:cubicBezTo>
                    <a:pt x="7362" y="2250"/>
                    <a:pt x="7409" y="2308"/>
                    <a:pt x="7362" y="2350"/>
                  </a:cubicBezTo>
                  <a:cubicBezTo>
                    <a:pt x="7326" y="2390"/>
                    <a:pt x="7310" y="2403"/>
                    <a:pt x="7248" y="2403"/>
                  </a:cubicBezTo>
                  <a:cubicBezTo>
                    <a:pt x="7237" y="2403"/>
                    <a:pt x="7224" y="2403"/>
                    <a:pt x="7210" y="2402"/>
                  </a:cubicBezTo>
                  <a:cubicBezTo>
                    <a:pt x="7205" y="2401"/>
                    <a:pt x="7201" y="2401"/>
                    <a:pt x="7197" y="2401"/>
                  </a:cubicBezTo>
                  <a:cubicBezTo>
                    <a:pt x="7087" y="2401"/>
                    <a:pt x="7256" y="2598"/>
                    <a:pt x="7210" y="2648"/>
                  </a:cubicBezTo>
                  <a:cubicBezTo>
                    <a:pt x="7203" y="2655"/>
                    <a:pt x="7193" y="2658"/>
                    <a:pt x="7181" y="2658"/>
                  </a:cubicBezTo>
                  <a:cubicBezTo>
                    <a:pt x="7110" y="2658"/>
                    <a:pt x="6964" y="2565"/>
                    <a:pt x="6897" y="2565"/>
                  </a:cubicBezTo>
                  <a:cubicBezTo>
                    <a:pt x="6885" y="2565"/>
                    <a:pt x="6875" y="2568"/>
                    <a:pt x="6869" y="2575"/>
                  </a:cubicBezTo>
                  <a:cubicBezTo>
                    <a:pt x="6817" y="2627"/>
                    <a:pt x="6969" y="2790"/>
                    <a:pt x="6969" y="2858"/>
                  </a:cubicBezTo>
                  <a:cubicBezTo>
                    <a:pt x="6969" y="2874"/>
                    <a:pt x="6962" y="2881"/>
                    <a:pt x="6951" y="2881"/>
                  </a:cubicBezTo>
                  <a:cubicBezTo>
                    <a:pt x="6883" y="2881"/>
                    <a:pt x="6648" y="2644"/>
                    <a:pt x="6581" y="2586"/>
                  </a:cubicBezTo>
                  <a:lnTo>
                    <a:pt x="6581" y="2586"/>
                  </a:lnTo>
                  <a:cubicBezTo>
                    <a:pt x="6633" y="2701"/>
                    <a:pt x="6696" y="2811"/>
                    <a:pt x="6764" y="2916"/>
                  </a:cubicBezTo>
                  <a:cubicBezTo>
                    <a:pt x="6837" y="3017"/>
                    <a:pt x="6853" y="3055"/>
                    <a:pt x="6835" y="3055"/>
                  </a:cubicBezTo>
                  <a:cubicBezTo>
                    <a:pt x="6805" y="3055"/>
                    <a:pt x="6676" y="2941"/>
                    <a:pt x="6576" y="2848"/>
                  </a:cubicBezTo>
                  <a:lnTo>
                    <a:pt x="6576" y="2848"/>
                  </a:lnTo>
                  <a:cubicBezTo>
                    <a:pt x="6811" y="3068"/>
                    <a:pt x="6502" y="3052"/>
                    <a:pt x="6686" y="3220"/>
                  </a:cubicBezTo>
                  <a:cubicBezTo>
                    <a:pt x="6599" y="3187"/>
                    <a:pt x="6499" y="3141"/>
                    <a:pt x="6432" y="3141"/>
                  </a:cubicBezTo>
                  <a:cubicBezTo>
                    <a:pt x="6414" y="3141"/>
                    <a:pt x="6399" y="3144"/>
                    <a:pt x="6387" y="3152"/>
                  </a:cubicBezTo>
                  <a:cubicBezTo>
                    <a:pt x="6513" y="3262"/>
                    <a:pt x="6455" y="3257"/>
                    <a:pt x="6424" y="3304"/>
                  </a:cubicBezTo>
                  <a:cubicBezTo>
                    <a:pt x="6382" y="3362"/>
                    <a:pt x="6513" y="3540"/>
                    <a:pt x="6465" y="3587"/>
                  </a:cubicBezTo>
                  <a:cubicBezTo>
                    <a:pt x="6465" y="3587"/>
                    <a:pt x="6465" y="3587"/>
                    <a:pt x="6465" y="3587"/>
                  </a:cubicBezTo>
                  <a:cubicBezTo>
                    <a:pt x="6444" y="3587"/>
                    <a:pt x="6150" y="3423"/>
                    <a:pt x="6070" y="3423"/>
                  </a:cubicBezTo>
                  <a:cubicBezTo>
                    <a:pt x="6044" y="3423"/>
                    <a:pt x="6041" y="3440"/>
                    <a:pt x="6078" y="3487"/>
                  </a:cubicBezTo>
                  <a:cubicBezTo>
                    <a:pt x="6126" y="3550"/>
                    <a:pt x="6505" y="3797"/>
                    <a:pt x="6410" y="3797"/>
                  </a:cubicBezTo>
                  <a:cubicBezTo>
                    <a:pt x="6402" y="3797"/>
                    <a:pt x="6391" y="3795"/>
                    <a:pt x="6376" y="3791"/>
                  </a:cubicBezTo>
                  <a:cubicBezTo>
                    <a:pt x="6315" y="3773"/>
                    <a:pt x="6266" y="3749"/>
                    <a:pt x="6242" y="3749"/>
                  </a:cubicBezTo>
                  <a:cubicBezTo>
                    <a:pt x="6219" y="3749"/>
                    <a:pt x="6220" y="3772"/>
                    <a:pt x="6256" y="3844"/>
                  </a:cubicBezTo>
                  <a:cubicBezTo>
                    <a:pt x="6256" y="3844"/>
                    <a:pt x="6379" y="4007"/>
                    <a:pt x="6367" y="4007"/>
                  </a:cubicBezTo>
                  <a:cubicBezTo>
                    <a:pt x="6367" y="4007"/>
                    <a:pt x="6366" y="4007"/>
                    <a:pt x="6366" y="4006"/>
                  </a:cubicBezTo>
                  <a:cubicBezTo>
                    <a:pt x="6251" y="3938"/>
                    <a:pt x="6088" y="3676"/>
                    <a:pt x="6015" y="3645"/>
                  </a:cubicBezTo>
                  <a:cubicBezTo>
                    <a:pt x="6014" y="3644"/>
                    <a:pt x="6013" y="3644"/>
                    <a:pt x="6012" y="3644"/>
                  </a:cubicBezTo>
                  <a:lnTo>
                    <a:pt x="6012" y="3644"/>
                  </a:lnTo>
                  <a:cubicBezTo>
                    <a:pt x="5999" y="3644"/>
                    <a:pt x="6057" y="3760"/>
                    <a:pt x="6057" y="3760"/>
                  </a:cubicBezTo>
                  <a:cubicBezTo>
                    <a:pt x="6098" y="3844"/>
                    <a:pt x="6072" y="3844"/>
                    <a:pt x="6041" y="3875"/>
                  </a:cubicBezTo>
                  <a:cubicBezTo>
                    <a:pt x="6064" y="3852"/>
                    <a:pt x="5990" y="3803"/>
                    <a:pt x="5937" y="3751"/>
                  </a:cubicBezTo>
                  <a:lnTo>
                    <a:pt x="5937" y="3751"/>
                  </a:lnTo>
                  <a:cubicBezTo>
                    <a:pt x="5998" y="3820"/>
                    <a:pt x="5889" y="3805"/>
                    <a:pt x="5889" y="3844"/>
                  </a:cubicBezTo>
                  <a:cubicBezTo>
                    <a:pt x="5915" y="3865"/>
                    <a:pt x="5962" y="3907"/>
                    <a:pt x="5962" y="3928"/>
                  </a:cubicBezTo>
                  <a:cubicBezTo>
                    <a:pt x="5972" y="3981"/>
                    <a:pt x="5952" y="4026"/>
                    <a:pt x="5909" y="4026"/>
                  </a:cubicBezTo>
                  <a:cubicBezTo>
                    <a:pt x="5883" y="4026"/>
                    <a:pt x="5850" y="4011"/>
                    <a:pt x="5810" y="3975"/>
                  </a:cubicBezTo>
                  <a:cubicBezTo>
                    <a:pt x="5752" y="3924"/>
                    <a:pt x="5700" y="3903"/>
                    <a:pt x="5664" y="3903"/>
                  </a:cubicBezTo>
                  <a:cubicBezTo>
                    <a:pt x="5599" y="3903"/>
                    <a:pt x="5585" y="3971"/>
                    <a:pt x="5679" y="4059"/>
                  </a:cubicBezTo>
                  <a:cubicBezTo>
                    <a:pt x="5679" y="4111"/>
                    <a:pt x="5511" y="4106"/>
                    <a:pt x="5669" y="4253"/>
                  </a:cubicBezTo>
                  <a:cubicBezTo>
                    <a:pt x="5590" y="4244"/>
                    <a:pt x="5453" y="4216"/>
                    <a:pt x="5343" y="4216"/>
                  </a:cubicBezTo>
                  <a:cubicBezTo>
                    <a:pt x="5195" y="4216"/>
                    <a:pt x="5095" y="4267"/>
                    <a:pt x="5254" y="4484"/>
                  </a:cubicBezTo>
                  <a:cubicBezTo>
                    <a:pt x="5104" y="4341"/>
                    <a:pt x="5034" y="4288"/>
                    <a:pt x="5013" y="4288"/>
                  </a:cubicBezTo>
                  <a:cubicBezTo>
                    <a:pt x="4948" y="4288"/>
                    <a:pt x="5300" y="4749"/>
                    <a:pt x="5235" y="4749"/>
                  </a:cubicBezTo>
                  <a:cubicBezTo>
                    <a:pt x="5232" y="4749"/>
                    <a:pt x="5228" y="4748"/>
                    <a:pt x="5223" y="4746"/>
                  </a:cubicBezTo>
                  <a:cubicBezTo>
                    <a:pt x="5138" y="4710"/>
                    <a:pt x="5000" y="4613"/>
                    <a:pt x="4946" y="4613"/>
                  </a:cubicBezTo>
                  <a:cubicBezTo>
                    <a:pt x="4920" y="4613"/>
                    <a:pt x="4912" y="4635"/>
                    <a:pt x="4940" y="4699"/>
                  </a:cubicBezTo>
                  <a:cubicBezTo>
                    <a:pt x="5029" y="4856"/>
                    <a:pt x="5129" y="5003"/>
                    <a:pt x="5239" y="5144"/>
                  </a:cubicBezTo>
                  <a:cubicBezTo>
                    <a:pt x="5124" y="5081"/>
                    <a:pt x="5034" y="4962"/>
                    <a:pt x="4974" y="4962"/>
                  </a:cubicBezTo>
                  <a:cubicBezTo>
                    <a:pt x="4954" y="4962"/>
                    <a:pt x="4937" y="4975"/>
                    <a:pt x="4924" y="5008"/>
                  </a:cubicBezTo>
                  <a:cubicBezTo>
                    <a:pt x="4898" y="5081"/>
                    <a:pt x="5113" y="5186"/>
                    <a:pt x="5050" y="5249"/>
                  </a:cubicBezTo>
                  <a:cubicBezTo>
                    <a:pt x="4966" y="5165"/>
                    <a:pt x="4762" y="4950"/>
                    <a:pt x="4667" y="4919"/>
                  </a:cubicBezTo>
                  <a:cubicBezTo>
                    <a:pt x="4660" y="4917"/>
                    <a:pt x="4653" y="4916"/>
                    <a:pt x="4647" y="4916"/>
                  </a:cubicBezTo>
                  <a:cubicBezTo>
                    <a:pt x="4588" y="4916"/>
                    <a:pt x="4567" y="5001"/>
                    <a:pt x="4657" y="5086"/>
                  </a:cubicBezTo>
                  <a:cubicBezTo>
                    <a:pt x="4741" y="5165"/>
                    <a:pt x="4646" y="5296"/>
                    <a:pt x="4636" y="5317"/>
                  </a:cubicBezTo>
                  <a:cubicBezTo>
                    <a:pt x="4612" y="5348"/>
                    <a:pt x="4569" y="5425"/>
                    <a:pt x="4495" y="5425"/>
                  </a:cubicBezTo>
                  <a:cubicBezTo>
                    <a:pt x="4469" y="5425"/>
                    <a:pt x="4439" y="5415"/>
                    <a:pt x="4405" y="5391"/>
                  </a:cubicBezTo>
                  <a:cubicBezTo>
                    <a:pt x="4308" y="5325"/>
                    <a:pt x="4223" y="5281"/>
                    <a:pt x="4172" y="5281"/>
                  </a:cubicBezTo>
                  <a:cubicBezTo>
                    <a:pt x="4129" y="5281"/>
                    <a:pt x="4110" y="5311"/>
                    <a:pt x="4127" y="5385"/>
                  </a:cubicBezTo>
                  <a:cubicBezTo>
                    <a:pt x="4148" y="5464"/>
                    <a:pt x="4258" y="5569"/>
                    <a:pt x="4237" y="5632"/>
                  </a:cubicBezTo>
                  <a:cubicBezTo>
                    <a:pt x="4211" y="5689"/>
                    <a:pt x="4127" y="5684"/>
                    <a:pt x="4064" y="5689"/>
                  </a:cubicBezTo>
                  <a:cubicBezTo>
                    <a:pt x="4048" y="5689"/>
                    <a:pt x="3797" y="5752"/>
                    <a:pt x="3870" y="5805"/>
                  </a:cubicBezTo>
                  <a:cubicBezTo>
                    <a:pt x="4153" y="5988"/>
                    <a:pt x="3849" y="5988"/>
                    <a:pt x="3786" y="6025"/>
                  </a:cubicBezTo>
                  <a:cubicBezTo>
                    <a:pt x="3739" y="6051"/>
                    <a:pt x="3702" y="6098"/>
                    <a:pt x="3681" y="6146"/>
                  </a:cubicBezTo>
                  <a:cubicBezTo>
                    <a:pt x="3660" y="6203"/>
                    <a:pt x="3681" y="6203"/>
                    <a:pt x="3729" y="6240"/>
                  </a:cubicBezTo>
                  <a:cubicBezTo>
                    <a:pt x="3781" y="6271"/>
                    <a:pt x="3650" y="6298"/>
                    <a:pt x="3650" y="6298"/>
                  </a:cubicBezTo>
                  <a:cubicBezTo>
                    <a:pt x="3619" y="6324"/>
                    <a:pt x="3603" y="6361"/>
                    <a:pt x="3598" y="6397"/>
                  </a:cubicBezTo>
                  <a:cubicBezTo>
                    <a:pt x="3598" y="6438"/>
                    <a:pt x="3626" y="6573"/>
                    <a:pt x="3573" y="6573"/>
                  </a:cubicBezTo>
                  <a:cubicBezTo>
                    <a:pt x="3557" y="6573"/>
                    <a:pt x="3535" y="6562"/>
                    <a:pt x="3503" y="6534"/>
                  </a:cubicBezTo>
                  <a:cubicBezTo>
                    <a:pt x="3432" y="6470"/>
                    <a:pt x="3376" y="6446"/>
                    <a:pt x="3334" y="6446"/>
                  </a:cubicBezTo>
                  <a:cubicBezTo>
                    <a:pt x="3284" y="6446"/>
                    <a:pt x="3257" y="6482"/>
                    <a:pt x="3257" y="6528"/>
                  </a:cubicBezTo>
                  <a:cubicBezTo>
                    <a:pt x="3252" y="6612"/>
                    <a:pt x="3435" y="6696"/>
                    <a:pt x="3377" y="6754"/>
                  </a:cubicBezTo>
                  <a:cubicBezTo>
                    <a:pt x="3296" y="6677"/>
                    <a:pt x="3229" y="6600"/>
                    <a:pt x="3181" y="6600"/>
                  </a:cubicBezTo>
                  <a:cubicBezTo>
                    <a:pt x="3170" y="6600"/>
                    <a:pt x="3161" y="6604"/>
                    <a:pt x="3152" y="6612"/>
                  </a:cubicBezTo>
                  <a:cubicBezTo>
                    <a:pt x="3095" y="6694"/>
                    <a:pt x="3613" y="6948"/>
                    <a:pt x="3708" y="6948"/>
                  </a:cubicBezTo>
                  <a:cubicBezTo>
                    <a:pt x="3710" y="6948"/>
                    <a:pt x="3711" y="6948"/>
                    <a:pt x="3713" y="6948"/>
                  </a:cubicBezTo>
                  <a:cubicBezTo>
                    <a:pt x="3764" y="6941"/>
                    <a:pt x="3780" y="6880"/>
                    <a:pt x="3829" y="6880"/>
                  </a:cubicBezTo>
                  <a:cubicBezTo>
                    <a:pt x="3854" y="6880"/>
                    <a:pt x="3889" y="6897"/>
                    <a:pt x="3944" y="6948"/>
                  </a:cubicBezTo>
                  <a:cubicBezTo>
                    <a:pt x="3987" y="6948"/>
                    <a:pt x="3995" y="6873"/>
                    <a:pt x="4046" y="6873"/>
                  </a:cubicBezTo>
                  <a:cubicBezTo>
                    <a:pt x="4069" y="6873"/>
                    <a:pt x="4101" y="6888"/>
                    <a:pt x="4148" y="6932"/>
                  </a:cubicBezTo>
                  <a:cubicBezTo>
                    <a:pt x="4085" y="6864"/>
                    <a:pt x="3792" y="6675"/>
                    <a:pt x="3828" y="6623"/>
                  </a:cubicBezTo>
                  <a:cubicBezTo>
                    <a:pt x="3833" y="6615"/>
                    <a:pt x="3844" y="6611"/>
                    <a:pt x="3858" y="6611"/>
                  </a:cubicBezTo>
                  <a:cubicBezTo>
                    <a:pt x="3921" y="6611"/>
                    <a:pt x="4057" y="6677"/>
                    <a:pt x="4119" y="6677"/>
                  </a:cubicBezTo>
                  <a:cubicBezTo>
                    <a:pt x="4143" y="6677"/>
                    <a:pt x="4156" y="6667"/>
                    <a:pt x="4148" y="6638"/>
                  </a:cubicBezTo>
                  <a:cubicBezTo>
                    <a:pt x="4132" y="6602"/>
                    <a:pt x="4027" y="6539"/>
                    <a:pt x="4001" y="6518"/>
                  </a:cubicBezTo>
                  <a:cubicBezTo>
                    <a:pt x="3896" y="6423"/>
                    <a:pt x="3949" y="6387"/>
                    <a:pt x="3975" y="6361"/>
                  </a:cubicBezTo>
                  <a:cubicBezTo>
                    <a:pt x="3986" y="6349"/>
                    <a:pt x="4015" y="6335"/>
                    <a:pt x="4053" y="6335"/>
                  </a:cubicBezTo>
                  <a:cubicBezTo>
                    <a:pt x="4104" y="6335"/>
                    <a:pt x="4171" y="6360"/>
                    <a:pt x="4237" y="6450"/>
                  </a:cubicBezTo>
                  <a:cubicBezTo>
                    <a:pt x="4326" y="6581"/>
                    <a:pt x="4221" y="6696"/>
                    <a:pt x="4400" y="6811"/>
                  </a:cubicBezTo>
                  <a:cubicBezTo>
                    <a:pt x="4471" y="6859"/>
                    <a:pt x="4519" y="6878"/>
                    <a:pt x="4545" y="6878"/>
                  </a:cubicBezTo>
                  <a:cubicBezTo>
                    <a:pt x="4598" y="6878"/>
                    <a:pt x="4569" y="6799"/>
                    <a:pt x="4489" y="6701"/>
                  </a:cubicBezTo>
                  <a:cubicBezTo>
                    <a:pt x="4382" y="6567"/>
                    <a:pt x="4449" y="6465"/>
                    <a:pt x="4566" y="6465"/>
                  </a:cubicBezTo>
                  <a:cubicBezTo>
                    <a:pt x="4627" y="6465"/>
                    <a:pt x="4702" y="6493"/>
                    <a:pt x="4772" y="6560"/>
                  </a:cubicBezTo>
                  <a:cubicBezTo>
                    <a:pt x="4725" y="6513"/>
                    <a:pt x="4541" y="6361"/>
                    <a:pt x="4557" y="6329"/>
                  </a:cubicBezTo>
                  <a:cubicBezTo>
                    <a:pt x="4578" y="6298"/>
                    <a:pt x="4625" y="6214"/>
                    <a:pt x="4511" y="6110"/>
                  </a:cubicBezTo>
                  <a:lnTo>
                    <a:pt x="4511" y="6110"/>
                  </a:lnTo>
                  <a:cubicBezTo>
                    <a:pt x="4581" y="6174"/>
                    <a:pt x="4652" y="6198"/>
                    <a:pt x="4717" y="6198"/>
                  </a:cubicBezTo>
                  <a:cubicBezTo>
                    <a:pt x="4887" y="6198"/>
                    <a:pt x="5028" y="6039"/>
                    <a:pt x="5066" y="5994"/>
                  </a:cubicBezTo>
                  <a:cubicBezTo>
                    <a:pt x="5170" y="5862"/>
                    <a:pt x="5097" y="5653"/>
                    <a:pt x="4955" y="5364"/>
                  </a:cubicBezTo>
                  <a:lnTo>
                    <a:pt x="4955" y="5364"/>
                  </a:lnTo>
                  <a:cubicBezTo>
                    <a:pt x="4976" y="5401"/>
                    <a:pt x="5129" y="5684"/>
                    <a:pt x="5212" y="5705"/>
                  </a:cubicBezTo>
                  <a:lnTo>
                    <a:pt x="5233" y="5642"/>
                  </a:lnTo>
                  <a:cubicBezTo>
                    <a:pt x="5240" y="5635"/>
                    <a:pt x="5243" y="5631"/>
                    <a:pt x="5246" y="5631"/>
                  </a:cubicBezTo>
                  <a:cubicBezTo>
                    <a:pt x="5253" y="5631"/>
                    <a:pt x="5263" y="5648"/>
                    <a:pt x="5323" y="5689"/>
                  </a:cubicBezTo>
                  <a:cubicBezTo>
                    <a:pt x="5383" y="5731"/>
                    <a:pt x="5435" y="5756"/>
                    <a:pt x="5460" y="5756"/>
                  </a:cubicBezTo>
                  <a:cubicBezTo>
                    <a:pt x="5491" y="5756"/>
                    <a:pt x="5479" y="5717"/>
                    <a:pt x="5385" y="5627"/>
                  </a:cubicBezTo>
                  <a:cubicBezTo>
                    <a:pt x="5281" y="5522"/>
                    <a:pt x="5218" y="5480"/>
                    <a:pt x="5260" y="5427"/>
                  </a:cubicBezTo>
                  <a:cubicBezTo>
                    <a:pt x="5286" y="5401"/>
                    <a:pt x="5307" y="5364"/>
                    <a:pt x="5354" y="5364"/>
                  </a:cubicBezTo>
                  <a:cubicBezTo>
                    <a:pt x="5391" y="5364"/>
                    <a:pt x="5437" y="5414"/>
                    <a:pt x="5458" y="5414"/>
                  </a:cubicBezTo>
                  <a:cubicBezTo>
                    <a:pt x="5460" y="5414"/>
                    <a:pt x="5462" y="5413"/>
                    <a:pt x="5464" y="5412"/>
                  </a:cubicBezTo>
                  <a:lnTo>
                    <a:pt x="5590" y="5291"/>
                  </a:lnTo>
                  <a:cubicBezTo>
                    <a:pt x="5656" y="5215"/>
                    <a:pt x="5326" y="4949"/>
                    <a:pt x="5284" y="4949"/>
                  </a:cubicBezTo>
                  <a:cubicBezTo>
                    <a:pt x="5282" y="4949"/>
                    <a:pt x="5281" y="4949"/>
                    <a:pt x="5281" y="4950"/>
                  </a:cubicBezTo>
                  <a:cubicBezTo>
                    <a:pt x="5284" y="4947"/>
                    <a:pt x="5289" y="4946"/>
                    <a:pt x="5297" y="4946"/>
                  </a:cubicBezTo>
                  <a:cubicBezTo>
                    <a:pt x="5380" y="4946"/>
                    <a:pt x="5708" y="5114"/>
                    <a:pt x="5794" y="5128"/>
                  </a:cubicBezTo>
                  <a:cubicBezTo>
                    <a:pt x="5817" y="5133"/>
                    <a:pt x="5836" y="5135"/>
                    <a:pt x="5851" y="5135"/>
                  </a:cubicBezTo>
                  <a:cubicBezTo>
                    <a:pt x="5902" y="5135"/>
                    <a:pt x="5899" y="5107"/>
                    <a:pt x="5768" y="5050"/>
                  </a:cubicBezTo>
                  <a:cubicBezTo>
                    <a:pt x="5676" y="5003"/>
                    <a:pt x="5446" y="4866"/>
                    <a:pt x="5582" y="4866"/>
                  </a:cubicBezTo>
                  <a:cubicBezTo>
                    <a:pt x="5585" y="4866"/>
                    <a:pt x="5587" y="4866"/>
                    <a:pt x="5590" y="4866"/>
                  </a:cubicBezTo>
                  <a:cubicBezTo>
                    <a:pt x="5690" y="4877"/>
                    <a:pt x="5784" y="4898"/>
                    <a:pt x="5873" y="4940"/>
                  </a:cubicBezTo>
                  <a:lnTo>
                    <a:pt x="5970" y="4971"/>
                  </a:lnTo>
                  <a:lnTo>
                    <a:pt x="5970" y="4971"/>
                  </a:lnTo>
                  <a:cubicBezTo>
                    <a:pt x="5910" y="4936"/>
                    <a:pt x="5721" y="4781"/>
                    <a:pt x="5690" y="4740"/>
                  </a:cubicBezTo>
                  <a:cubicBezTo>
                    <a:pt x="5683" y="4730"/>
                    <a:pt x="5686" y="4726"/>
                    <a:pt x="5696" y="4726"/>
                  </a:cubicBezTo>
                  <a:cubicBezTo>
                    <a:pt x="5753" y="4726"/>
                    <a:pt x="6024" y="4863"/>
                    <a:pt x="6046" y="4872"/>
                  </a:cubicBezTo>
                  <a:cubicBezTo>
                    <a:pt x="6131" y="4908"/>
                    <a:pt x="6174" y="4923"/>
                    <a:pt x="6187" y="4923"/>
                  </a:cubicBezTo>
                  <a:cubicBezTo>
                    <a:pt x="6243" y="4923"/>
                    <a:pt x="5756" y="4648"/>
                    <a:pt x="5747" y="4636"/>
                  </a:cubicBezTo>
                  <a:cubicBezTo>
                    <a:pt x="5743" y="4627"/>
                    <a:pt x="5748" y="4623"/>
                    <a:pt x="5759" y="4623"/>
                  </a:cubicBezTo>
                  <a:cubicBezTo>
                    <a:pt x="5806" y="4623"/>
                    <a:pt x="5959" y="4681"/>
                    <a:pt x="6016" y="4681"/>
                  </a:cubicBezTo>
                  <a:cubicBezTo>
                    <a:pt x="6045" y="4681"/>
                    <a:pt x="6048" y="4666"/>
                    <a:pt x="5997" y="4618"/>
                  </a:cubicBezTo>
                  <a:lnTo>
                    <a:pt x="5997" y="4618"/>
                  </a:lnTo>
                  <a:cubicBezTo>
                    <a:pt x="6033" y="4650"/>
                    <a:pt x="6068" y="4663"/>
                    <a:pt x="6102" y="4663"/>
                  </a:cubicBezTo>
                  <a:cubicBezTo>
                    <a:pt x="6241" y="4663"/>
                    <a:pt x="6363" y="4452"/>
                    <a:pt x="6392" y="4410"/>
                  </a:cubicBezTo>
                  <a:cubicBezTo>
                    <a:pt x="6445" y="4347"/>
                    <a:pt x="6418" y="4242"/>
                    <a:pt x="6439" y="4164"/>
                  </a:cubicBezTo>
                  <a:cubicBezTo>
                    <a:pt x="6442" y="4153"/>
                    <a:pt x="6452" y="4149"/>
                    <a:pt x="6465" y="4149"/>
                  </a:cubicBezTo>
                  <a:cubicBezTo>
                    <a:pt x="6506" y="4149"/>
                    <a:pt x="6580" y="4184"/>
                    <a:pt x="6614" y="4184"/>
                  </a:cubicBezTo>
                  <a:cubicBezTo>
                    <a:pt x="6630" y="4184"/>
                    <a:pt x="6638" y="4177"/>
                    <a:pt x="6628" y="4153"/>
                  </a:cubicBezTo>
                  <a:cubicBezTo>
                    <a:pt x="6607" y="4106"/>
                    <a:pt x="6486" y="3917"/>
                    <a:pt x="6507" y="3891"/>
                  </a:cubicBezTo>
                  <a:lnTo>
                    <a:pt x="6507" y="3891"/>
                  </a:lnTo>
                  <a:cubicBezTo>
                    <a:pt x="6508" y="3891"/>
                    <a:pt x="6768" y="4242"/>
                    <a:pt x="6811" y="4242"/>
                  </a:cubicBezTo>
                  <a:cubicBezTo>
                    <a:pt x="6821" y="4242"/>
                    <a:pt x="6820" y="4224"/>
                    <a:pt x="6801" y="4179"/>
                  </a:cubicBezTo>
                  <a:cubicBezTo>
                    <a:pt x="6754" y="4075"/>
                    <a:pt x="6838" y="4038"/>
                    <a:pt x="6686" y="3896"/>
                  </a:cubicBezTo>
                  <a:cubicBezTo>
                    <a:pt x="6556" y="3777"/>
                    <a:pt x="6791" y="3858"/>
                    <a:pt x="6673" y="3748"/>
                  </a:cubicBezTo>
                  <a:lnTo>
                    <a:pt x="6673" y="3748"/>
                  </a:lnTo>
                  <a:cubicBezTo>
                    <a:pt x="6801" y="3865"/>
                    <a:pt x="6904" y="3943"/>
                    <a:pt x="6994" y="3943"/>
                  </a:cubicBezTo>
                  <a:cubicBezTo>
                    <a:pt x="7007" y="3943"/>
                    <a:pt x="7019" y="3941"/>
                    <a:pt x="7032" y="3938"/>
                  </a:cubicBezTo>
                  <a:cubicBezTo>
                    <a:pt x="7100" y="3923"/>
                    <a:pt x="6733" y="3561"/>
                    <a:pt x="6707" y="3456"/>
                  </a:cubicBezTo>
                  <a:cubicBezTo>
                    <a:pt x="6692" y="3399"/>
                    <a:pt x="6704" y="3376"/>
                    <a:pt x="6735" y="3376"/>
                  </a:cubicBezTo>
                  <a:cubicBezTo>
                    <a:pt x="6855" y="3376"/>
                    <a:pt x="7253" y="3731"/>
                    <a:pt x="7378" y="3844"/>
                  </a:cubicBezTo>
                  <a:cubicBezTo>
                    <a:pt x="7252" y="3655"/>
                    <a:pt x="7137" y="3461"/>
                    <a:pt x="7037" y="3262"/>
                  </a:cubicBezTo>
                  <a:lnTo>
                    <a:pt x="7037" y="3262"/>
                  </a:lnTo>
                  <a:cubicBezTo>
                    <a:pt x="7147" y="3335"/>
                    <a:pt x="7268" y="3403"/>
                    <a:pt x="7399" y="3456"/>
                  </a:cubicBezTo>
                  <a:cubicBezTo>
                    <a:pt x="7268" y="3341"/>
                    <a:pt x="7378" y="3320"/>
                    <a:pt x="7378" y="3267"/>
                  </a:cubicBezTo>
                  <a:cubicBezTo>
                    <a:pt x="7378" y="3236"/>
                    <a:pt x="7278" y="3005"/>
                    <a:pt x="7236" y="2979"/>
                  </a:cubicBezTo>
                  <a:lnTo>
                    <a:pt x="7236" y="2979"/>
                  </a:lnTo>
                  <a:cubicBezTo>
                    <a:pt x="7357" y="3045"/>
                    <a:pt x="7500" y="3217"/>
                    <a:pt x="7560" y="3217"/>
                  </a:cubicBezTo>
                  <a:cubicBezTo>
                    <a:pt x="7581" y="3217"/>
                    <a:pt x="7592" y="3196"/>
                    <a:pt x="7588" y="3141"/>
                  </a:cubicBezTo>
                  <a:cubicBezTo>
                    <a:pt x="7583" y="3073"/>
                    <a:pt x="7596" y="3041"/>
                    <a:pt x="7628" y="3041"/>
                  </a:cubicBezTo>
                  <a:cubicBezTo>
                    <a:pt x="7669" y="3041"/>
                    <a:pt x="7741" y="3094"/>
                    <a:pt x="7844" y="3189"/>
                  </a:cubicBezTo>
                  <a:cubicBezTo>
                    <a:pt x="7886" y="3147"/>
                    <a:pt x="7776" y="3078"/>
                    <a:pt x="7734" y="3010"/>
                  </a:cubicBezTo>
                  <a:cubicBezTo>
                    <a:pt x="7671" y="2905"/>
                    <a:pt x="7797" y="2911"/>
                    <a:pt x="7776" y="2832"/>
                  </a:cubicBezTo>
                  <a:cubicBezTo>
                    <a:pt x="7755" y="2748"/>
                    <a:pt x="7629" y="2685"/>
                    <a:pt x="7582" y="2601"/>
                  </a:cubicBezTo>
                  <a:cubicBezTo>
                    <a:pt x="7532" y="2526"/>
                    <a:pt x="7645" y="2542"/>
                    <a:pt x="7577" y="2474"/>
                  </a:cubicBezTo>
                  <a:lnTo>
                    <a:pt x="7577" y="2474"/>
                  </a:lnTo>
                  <a:cubicBezTo>
                    <a:pt x="7657" y="2549"/>
                    <a:pt x="7683" y="2578"/>
                    <a:pt x="7701" y="2578"/>
                  </a:cubicBezTo>
                  <a:cubicBezTo>
                    <a:pt x="7713" y="2578"/>
                    <a:pt x="7722" y="2567"/>
                    <a:pt x="7740" y="2549"/>
                  </a:cubicBezTo>
                  <a:lnTo>
                    <a:pt x="7839" y="2449"/>
                  </a:lnTo>
                  <a:cubicBezTo>
                    <a:pt x="7913" y="2512"/>
                    <a:pt x="8038" y="2622"/>
                    <a:pt x="8002" y="2659"/>
                  </a:cubicBezTo>
                  <a:cubicBezTo>
                    <a:pt x="8028" y="2711"/>
                    <a:pt x="7970" y="2696"/>
                    <a:pt x="8065" y="2780"/>
                  </a:cubicBezTo>
                  <a:cubicBezTo>
                    <a:pt x="8154" y="2680"/>
                    <a:pt x="7960" y="2481"/>
                    <a:pt x="7934" y="2313"/>
                  </a:cubicBezTo>
                  <a:cubicBezTo>
                    <a:pt x="7927" y="2279"/>
                    <a:pt x="7931" y="2266"/>
                    <a:pt x="7942" y="2266"/>
                  </a:cubicBezTo>
                  <a:cubicBezTo>
                    <a:pt x="7983" y="2266"/>
                    <a:pt x="8128" y="2481"/>
                    <a:pt x="8128" y="2481"/>
                  </a:cubicBezTo>
                  <a:cubicBezTo>
                    <a:pt x="8128" y="2481"/>
                    <a:pt x="8128" y="2481"/>
                    <a:pt x="8128" y="2481"/>
                  </a:cubicBezTo>
                  <a:cubicBezTo>
                    <a:pt x="8137" y="2481"/>
                    <a:pt x="8117" y="2355"/>
                    <a:pt x="8117" y="2355"/>
                  </a:cubicBezTo>
                  <a:cubicBezTo>
                    <a:pt x="8081" y="2288"/>
                    <a:pt x="8071" y="2260"/>
                    <a:pt x="8099" y="2260"/>
                  </a:cubicBezTo>
                  <a:cubicBezTo>
                    <a:pt x="8115" y="2260"/>
                    <a:pt x="8143" y="2269"/>
                    <a:pt x="8185" y="2287"/>
                  </a:cubicBezTo>
                  <a:cubicBezTo>
                    <a:pt x="8221" y="2301"/>
                    <a:pt x="8256" y="2307"/>
                    <a:pt x="8286" y="2307"/>
                  </a:cubicBezTo>
                  <a:cubicBezTo>
                    <a:pt x="8387" y="2307"/>
                    <a:pt x="8420" y="2226"/>
                    <a:pt x="8196" y="2087"/>
                  </a:cubicBezTo>
                  <a:cubicBezTo>
                    <a:pt x="8238" y="2082"/>
                    <a:pt x="8196" y="2030"/>
                    <a:pt x="8196" y="2014"/>
                  </a:cubicBezTo>
                  <a:cubicBezTo>
                    <a:pt x="8196" y="2013"/>
                    <a:pt x="8196" y="2013"/>
                    <a:pt x="8197" y="2013"/>
                  </a:cubicBezTo>
                  <a:cubicBezTo>
                    <a:pt x="8214" y="2013"/>
                    <a:pt x="8402" y="2210"/>
                    <a:pt x="8437" y="2240"/>
                  </a:cubicBezTo>
                  <a:cubicBezTo>
                    <a:pt x="8465" y="2262"/>
                    <a:pt x="8482" y="2271"/>
                    <a:pt x="8493" y="2271"/>
                  </a:cubicBezTo>
                  <a:cubicBezTo>
                    <a:pt x="8514" y="2271"/>
                    <a:pt x="8509" y="2236"/>
                    <a:pt x="8505" y="2208"/>
                  </a:cubicBezTo>
                  <a:cubicBezTo>
                    <a:pt x="8474" y="2025"/>
                    <a:pt x="8154" y="1762"/>
                    <a:pt x="8248" y="1663"/>
                  </a:cubicBezTo>
                  <a:lnTo>
                    <a:pt x="8248" y="1663"/>
                  </a:lnTo>
                  <a:cubicBezTo>
                    <a:pt x="8348" y="1768"/>
                    <a:pt x="8458" y="1857"/>
                    <a:pt x="8578" y="1935"/>
                  </a:cubicBezTo>
                  <a:cubicBezTo>
                    <a:pt x="8626" y="1962"/>
                    <a:pt x="8659" y="1974"/>
                    <a:pt x="8680" y="1974"/>
                  </a:cubicBezTo>
                  <a:cubicBezTo>
                    <a:pt x="8744" y="1974"/>
                    <a:pt x="8690" y="1865"/>
                    <a:pt x="8584" y="1762"/>
                  </a:cubicBezTo>
                  <a:lnTo>
                    <a:pt x="8584" y="1762"/>
                  </a:lnTo>
                  <a:cubicBezTo>
                    <a:pt x="8680" y="1855"/>
                    <a:pt x="8806" y="1947"/>
                    <a:pt x="8872" y="1947"/>
                  </a:cubicBezTo>
                  <a:cubicBezTo>
                    <a:pt x="8885" y="1947"/>
                    <a:pt x="8896" y="1943"/>
                    <a:pt x="8904" y="1935"/>
                  </a:cubicBezTo>
                  <a:cubicBezTo>
                    <a:pt x="8849" y="1881"/>
                    <a:pt x="8536" y="1612"/>
                    <a:pt x="8608" y="1612"/>
                  </a:cubicBezTo>
                  <a:cubicBezTo>
                    <a:pt x="8618" y="1612"/>
                    <a:pt x="8638" y="1618"/>
                    <a:pt x="8668" y="1631"/>
                  </a:cubicBezTo>
                  <a:cubicBezTo>
                    <a:pt x="8773" y="1682"/>
                    <a:pt x="8903" y="1813"/>
                    <a:pt x="8976" y="1813"/>
                  </a:cubicBezTo>
                  <a:cubicBezTo>
                    <a:pt x="8986" y="1813"/>
                    <a:pt x="8995" y="1810"/>
                    <a:pt x="9003" y="1804"/>
                  </a:cubicBezTo>
                  <a:cubicBezTo>
                    <a:pt x="9040" y="1778"/>
                    <a:pt x="8972" y="1668"/>
                    <a:pt x="9035" y="1658"/>
                  </a:cubicBezTo>
                  <a:lnTo>
                    <a:pt x="9035" y="1658"/>
                  </a:lnTo>
                  <a:cubicBezTo>
                    <a:pt x="9071" y="1706"/>
                    <a:pt x="9111" y="1724"/>
                    <a:pt x="9148" y="1724"/>
                  </a:cubicBezTo>
                  <a:cubicBezTo>
                    <a:pt x="9228" y="1724"/>
                    <a:pt x="9298" y="1644"/>
                    <a:pt x="9312" y="1616"/>
                  </a:cubicBezTo>
                  <a:cubicBezTo>
                    <a:pt x="9349" y="1547"/>
                    <a:pt x="9145" y="1401"/>
                    <a:pt x="9134" y="1338"/>
                  </a:cubicBezTo>
                  <a:cubicBezTo>
                    <a:pt x="9129" y="1309"/>
                    <a:pt x="9133" y="1296"/>
                    <a:pt x="9145" y="1296"/>
                  </a:cubicBezTo>
                  <a:cubicBezTo>
                    <a:pt x="9200" y="1296"/>
                    <a:pt x="9413" y="1573"/>
                    <a:pt x="9444" y="1621"/>
                  </a:cubicBezTo>
                  <a:cubicBezTo>
                    <a:pt x="9464" y="1652"/>
                    <a:pt x="9498" y="1670"/>
                    <a:pt x="9531" y="1670"/>
                  </a:cubicBezTo>
                  <a:cubicBezTo>
                    <a:pt x="9559" y="1670"/>
                    <a:pt x="9587" y="1658"/>
                    <a:pt x="9606" y="1631"/>
                  </a:cubicBezTo>
                  <a:cubicBezTo>
                    <a:pt x="9679" y="1579"/>
                    <a:pt x="9742" y="1511"/>
                    <a:pt x="9779" y="1427"/>
                  </a:cubicBezTo>
                  <a:cubicBezTo>
                    <a:pt x="9789" y="1397"/>
                    <a:pt x="9856" y="1163"/>
                    <a:pt x="9885" y="1163"/>
                  </a:cubicBezTo>
                  <a:cubicBezTo>
                    <a:pt x="9887" y="1163"/>
                    <a:pt x="9888" y="1163"/>
                    <a:pt x="9889" y="1165"/>
                  </a:cubicBezTo>
                  <a:cubicBezTo>
                    <a:pt x="9919" y="1219"/>
                    <a:pt x="9921" y="1647"/>
                    <a:pt x="9955" y="1647"/>
                  </a:cubicBezTo>
                  <a:cubicBezTo>
                    <a:pt x="9958" y="1647"/>
                    <a:pt x="9960" y="1646"/>
                    <a:pt x="9963" y="1642"/>
                  </a:cubicBezTo>
                  <a:cubicBezTo>
                    <a:pt x="9984" y="1589"/>
                    <a:pt x="10120" y="1275"/>
                    <a:pt x="10104" y="1149"/>
                  </a:cubicBezTo>
                  <a:lnTo>
                    <a:pt x="10104" y="1149"/>
                  </a:lnTo>
                  <a:cubicBezTo>
                    <a:pt x="10141" y="1327"/>
                    <a:pt x="10193" y="1390"/>
                    <a:pt x="10251" y="1395"/>
                  </a:cubicBezTo>
                  <a:cubicBezTo>
                    <a:pt x="10259" y="1397"/>
                    <a:pt x="10266" y="1398"/>
                    <a:pt x="10274" y="1398"/>
                  </a:cubicBezTo>
                  <a:cubicBezTo>
                    <a:pt x="10318" y="1398"/>
                    <a:pt x="10360" y="1373"/>
                    <a:pt x="10382" y="1332"/>
                  </a:cubicBezTo>
                  <a:cubicBezTo>
                    <a:pt x="10414" y="1296"/>
                    <a:pt x="10419" y="1186"/>
                    <a:pt x="10455" y="1133"/>
                  </a:cubicBezTo>
                  <a:cubicBezTo>
                    <a:pt x="10475" y="1111"/>
                    <a:pt x="10493" y="1102"/>
                    <a:pt x="10511" y="1102"/>
                  </a:cubicBezTo>
                  <a:cubicBezTo>
                    <a:pt x="10595" y="1102"/>
                    <a:pt x="10663" y="1309"/>
                    <a:pt x="10728" y="1395"/>
                  </a:cubicBezTo>
                  <a:cubicBezTo>
                    <a:pt x="10732" y="1402"/>
                    <a:pt x="10736" y="1405"/>
                    <a:pt x="10739" y="1405"/>
                  </a:cubicBezTo>
                  <a:cubicBezTo>
                    <a:pt x="10751" y="1405"/>
                    <a:pt x="10754" y="1361"/>
                    <a:pt x="10754" y="1311"/>
                  </a:cubicBezTo>
                  <a:cubicBezTo>
                    <a:pt x="10791" y="1311"/>
                    <a:pt x="10822" y="1317"/>
                    <a:pt x="10854" y="1327"/>
                  </a:cubicBezTo>
                  <a:cubicBezTo>
                    <a:pt x="10909" y="1327"/>
                    <a:pt x="10973" y="1232"/>
                    <a:pt x="11043" y="1232"/>
                  </a:cubicBezTo>
                  <a:cubicBezTo>
                    <a:pt x="11046" y="1232"/>
                    <a:pt x="11050" y="1232"/>
                    <a:pt x="11053" y="1233"/>
                  </a:cubicBezTo>
                  <a:cubicBezTo>
                    <a:pt x="11116" y="1243"/>
                    <a:pt x="11142" y="1291"/>
                    <a:pt x="11184" y="1348"/>
                  </a:cubicBezTo>
                  <a:cubicBezTo>
                    <a:pt x="11197" y="1364"/>
                    <a:pt x="11217" y="1385"/>
                    <a:pt x="11240" y="1385"/>
                  </a:cubicBezTo>
                  <a:cubicBezTo>
                    <a:pt x="11255" y="1385"/>
                    <a:pt x="11272" y="1376"/>
                    <a:pt x="11289" y="1348"/>
                  </a:cubicBezTo>
                  <a:cubicBezTo>
                    <a:pt x="11309" y="1314"/>
                    <a:pt x="11335" y="1301"/>
                    <a:pt x="11362" y="1301"/>
                  </a:cubicBezTo>
                  <a:cubicBezTo>
                    <a:pt x="11434" y="1301"/>
                    <a:pt x="11520" y="1389"/>
                    <a:pt x="11562" y="1401"/>
                  </a:cubicBezTo>
                  <a:cubicBezTo>
                    <a:pt x="11586" y="1401"/>
                    <a:pt x="11804" y="1314"/>
                    <a:pt x="11844" y="1314"/>
                  </a:cubicBezTo>
                  <a:cubicBezTo>
                    <a:pt x="11848" y="1314"/>
                    <a:pt x="11850" y="1315"/>
                    <a:pt x="11850" y="1317"/>
                  </a:cubicBezTo>
                  <a:cubicBezTo>
                    <a:pt x="11813" y="1380"/>
                    <a:pt x="11771" y="1437"/>
                    <a:pt x="11724" y="1490"/>
                  </a:cubicBezTo>
                  <a:lnTo>
                    <a:pt x="11866" y="1427"/>
                  </a:lnTo>
                  <a:cubicBezTo>
                    <a:pt x="11886" y="1407"/>
                    <a:pt x="12055" y="1247"/>
                    <a:pt x="12087" y="1247"/>
                  </a:cubicBezTo>
                  <a:cubicBezTo>
                    <a:pt x="12089" y="1247"/>
                    <a:pt x="12090" y="1247"/>
                    <a:pt x="12091" y="1249"/>
                  </a:cubicBezTo>
                  <a:cubicBezTo>
                    <a:pt x="12044" y="1311"/>
                    <a:pt x="12007" y="1385"/>
                    <a:pt x="11981" y="1458"/>
                  </a:cubicBezTo>
                  <a:cubicBezTo>
                    <a:pt x="11976" y="1526"/>
                    <a:pt x="12034" y="1542"/>
                    <a:pt x="12065" y="1563"/>
                  </a:cubicBezTo>
                  <a:cubicBezTo>
                    <a:pt x="12095" y="1554"/>
                    <a:pt x="12134" y="1544"/>
                    <a:pt x="12163" y="1544"/>
                  </a:cubicBezTo>
                  <a:cubicBezTo>
                    <a:pt x="12215" y="1544"/>
                    <a:pt x="12239" y="1575"/>
                    <a:pt x="12138" y="1699"/>
                  </a:cubicBezTo>
                  <a:cubicBezTo>
                    <a:pt x="12186" y="1642"/>
                    <a:pt x="12306" y="1584"/>
                    <a:pt x="12327" y="1547"/>
                  </a:cubicBezTo>
                  <a:lnTo>
                    <a:pt x="12327" y="1547"/>
                  </a:lnTo>
                  <a:cubicBezTo>
                    <a:pt x="12238" y="1705"/>
                    <a:pt x="12264" y="1726"/>
                    <a:pt x="12317" y="1783"/>
                  </a:cubicBezTo>
                  <a:cubicBezTo>
                    <a:pt x="12340" y="1811"/>
                    <a:pt x="12359" y="1854"/>
                    <a:pt x="12409" y="1854"/>
                  </a:cubicBezTo>
                  <a:cubicBezTo>
                    <a:pt x="12416" y="1854"/>
                    <a:pt x="12424" y="1853"/>
                    <a:pt x="12432" y="1852"/>
                  </a:cubicBezTo>
                  <a:cubicBezTo>
                    <a:pt x="12467" y="1843"/>
                    <a:pt x="12488" y="1805"/>
                    <a:pt x="12509" y="1805"/>
                  </a:cubicBezTo>
                  <a:cubicBezTo>
                    <a:pt x="12513" y="1805"/>
                    <a:pt x="12517" y="1806"/>
                    <a:pt x="12521" y="1810"/>
                  </a:cubicBezTo>
                  <a:cubicBezTo>
                    <a:pt x="12579" y="1878"/>
                    <a:pt x="12500" y="1983"/>
                    <a:pt x="12547" y="2056"/>
                  </a:cubicBezTo>
                  <a:cubicBezTo>
                    <a:pt x="12574" y="2082"/>
                    <a:pt x="12715" y="2203"/>
                    <a:pt x="12558" y="2302"/>
                  </a:cubicBezTo>
                  <a:cubicBezTo>
                    <a:pt x="12565" y="2315"/>
                    <a:pt x="12576" y="2320"/>
                    <a:pt x="12589" y="2320"/>
                  </a:cubicBezTo>
                  <a:cubicBezTo>
                    <a:pt x="12654" y="2320"/>
                    <a:pt x="12777" y="2186"/>
                    <a:pt x="12857" y="2186"/>
                  </a:cubicBezTo>
                  <a:cubicBezTo>
                    <a:pt x="12860" y="2186"/>
                    <a:pt x="12864" y="2187"/>
                    <a:pt x="12867" y="2187"/>
                  </a:cubicBezTo>
                  <a:cubicBezTo>
                    <a:pt x="12920" y="2198"/>
                    <a:pt x="12783" y="2318"/>
                    <a:pt x="12741" y="2355"/>
                  </a:cubicBezTo>
                  <a:cubicBezTo>
                    <a:pt x="12720" y="2386"/>
                    <a:pt x="12710" y="2423"/>
                    <a:pt x="12694" y="2460"/>
                  </a:cubicBezTo>
                  <a:cubicBezTo>
                    <a:pt x="12684" y="2522"/>
                    <a:pt x="13107" y="2600"/>
                    <a:pt x="12898" y="2694"/>
                  </a:cubicBezTo>
                  <a:lnTo>
                    <a:pt x="12898" y="2694"/>
                  </a:lnTo>
                  <a:cubicBezTo>
                    <a:pt x="12958" y="2668"/>
                    <a:pt x="13220" y="2582"/>
                    <a:pt x="13303" y="2582"/>
                  </a:cubicBezTo>
                  <a:cubicBezTo>
                    <a:pt x="13318" y="2582"/>
                    <a:pt x="13327" y="2585"/>
                    <a:pt x="13329" y="2591"/>
                  </a:cubicBezTo>
                  <a:cubicBezTo>
                    <a:pt x="13334" y="2612"/>
                    <a:pt x="13203" y="2680"/>
                    <a:pt x="13171" y="2696"/>
                  </a:cubicBezTo>
                  <a:cubicBezTo>
                    <a:pt x="13150" y="2722"/>
                    <a:pt x="13135" y="2748"/>
                    <a:pt x="13124" y="2774"/>
                  </a:cubicBezTo>
                  <a:cubicBezTo>
                    <a:pt x="13087" y="2842"/>
                    <a:pt x="13077" y="2869"/>
                    <a:pt x="13135" y="2905"/>
                  </a:cubicBezTo>
                  <a:cubicBezTo>
                    <a:pt x="13156" y="2921"/>
                    <a:pt x="13171" y="2942"/>
                    <a:pt x="13124" y="2963"/>
                  </a:cubicBezTo>
                  <a:cubicBezTo>
                    <a:pt x="13030" y="3010"/>
                    <a:pt x="12810" y="3005"/>
                    <a:pt x="12773" y="3036"/>
                  </a:cubicBezTo>
                  <a:cubicBezTo>
                    <a:pt x="12731" y="3063"/>
                    <a:pt x="12956" y="3099"/>
                    <a:pt x="12967" y="3131"/>
                  </a:cubicBezTo>
                  <a:cubicBezTo>
                    <a:pt x="13004" y="3215"/>
                    <a:pt x="12883" y="3330"/>
                    <a:pt x="12831" y="3403"/>
                  </a:cubicBezTo>
                  <a:cubicBezTo>
                    <a:pt x="12813" y="3430"/>
                    <a:pt x="12880" y="3435"/>
                    <a:pt x="12965" y="3435"/>
                  </a:cubicBezTo>
                  <a:cubicBezTo>
                    <a:pt x="13004" y="3435"/>
                    <a:pt x="13048" y="3434"/>
                    <a:pt x="13089" y="3434"/>
                  </a:cubicBezTo>
                  <a:cubicBezTo>
                    <a:pt x="13217" y="3434"/>
                    <a:pt x="13318" y="3443"/>
                    <a:pt x="13182" y="3519"/>
                  </a:cubicBezTo>
                  <a:cubicBezTo>
                    <a:pt x="13040" y="3592"/>
                    <a:pt x="12883" y="3613"/>
                    <a:pt x="12946" y="3708"/>
                  </a:cubicBezTo>
                  <a:cubicBezTo>
                    <a:pt x="12961" y="3733"/>
                    <a:pt x="13333" y="3845"/>
                    <a:pt x="13091" y="3845"/>
                  </a:cubicBezTo>
                  <a:cubicBezTo>
                    <a:pt x="13080" y="3845"/>
                    <a:pt x="13069" y="3844"/>
                    <a:pt x="13056" y="3844"/>
                  </a:cubicBezTo>
                  <a:cubicBezTo>
                    <a:pt x="13035" y="3843"/>
                    <a:pt x="13016" y="3843"/>
                    <a:pt x="13000" y="3843"/>
                  </a:cubicBezTo>
                  <a:cubicBezTo>
                    <a:pt x="12726" y="3843"/>
                    <a:pt x="12983" y="3958"/>
                    <a:pt x="13082" y="4027"/>
                  </a:cubicBezTo>
                  <a:cubicBezTo>
                    <a:pt x="13276" y="4158"/>
                    <a:pt x="12951" y="4132"/>
                    <a:pt x="12893" y="4195"/>
                  </a:cubicBezTo>
                  <a:cubicBezTo>
                    <a:pt x="12831" y="4263"/>
                    <a:pt x="13234" y="4311"/>
                    <a:pt x="13334" y="4363"/>
                  </a:cubicBezTo>
                  <a:cubicBezTo>
                    <a:pt x="13439" y="4410"/>
                    <a:pt x="12930" y="4373"/>
                    <a:pt x="13061" y="4447"/>
                  </a:cubicBezTo>
                  <a:cubicBezTo>
                    <a:pt x="13098" y="4468"/>
                    <a:pt x="13187" y="4452"/>
                    <a:pt x="13240" y="4499"/>
                  </a:cubicBezTo>
                  <a:cubicBezTo>
                    <a:pt x="13271" y="4520"/>
                    <a:pt x="13240" y="4583"/>
                    <a:pt x="13203" y="4583"/>
                  </a:cubicBezTo>
                  <a:cubicBezTo>
                    <a:pt x="13080" y="4583"/>
                    <a:pt x="12968" y="4491"/>
                    <a:pt x="12874" y="4491"/>
                  </a:cubicBezTo>
                  <a:cubicBezTo>
                    <a:pt x="12851" y="4491"/>
                    <a:pt x="12830" y="4497"/>
                    <a:pt x="12810" y="4510"/>
                  </a:cubicBezTo>
                  <a:cubicBezTo>
                    <a:pt x="12673" y="4599"/>
                    <a:pt x="12631" y="4746"/>
                    <a:pt x="12652" y="4913"/>
                  </a:cubicBezTo>
                  <a:cubicBezTo>
                    <a:pt x="12658" y="4971"/>
                    <a:pt x="12689" y="4997"/>
                    <a:pt x="12668" y="5045"/>
                  </a:cubicBezTo>
                  <a:cubicBezTo>
                    <a:pt x="12696" y="5086"/>
                    <a:pt x="12699" y="5102"/>
                    <a:pt x="12686" y="5102"/>
                  </a:cubicBezTo>
                  <a:cubicBezTo>
                    <a:pt x="12639" y="5102"/>
                    <a:pt x="12380" y="4882"/>
                    <a:pt x="12380" y="4882"/>
                  </a:cubicBezTo>
                  <a:lnTo>
                    <a:pt x="12380" y="4882"/>
                  </a:lnTo>
                  <a:cubicBezTo>
                    <a:pt x="12344" y="4926"/>
                    <a:pt x="12634" y="5133"/>
                    <a:pt x="12542" y="5133"/>
                  </a:cubicBezTo>
                  <a:cubicBezTo>
                    <a:pt x="12525" y="5133"/>
                    <a:pt x="12493" y="5125"/>
                    <a:pt x="12443" y="5107"/>
                  </a:cubicBezTo>
                  <a:cubicBezTo>
                    <a:pt x="12427" y="5118"/>
                    <a:pt x="12427" y="5149"/>
                    <a:pt x="12422" y="5170"/>
                  </a:cubicBezTo>
                  <a:cubicBezTo>
                    <a:pt x="12417" y="5215"/>
                    <a:pt x="12397" y="5583"/>
                    <a:pt x="12277" y="5583"/>
                  </a:cubicBezTo>
                  <a:cubicBezTo>
                    <a:pt x="12256" y="5583"/>
                    <a:pt x="12233" y="5572"/>
                    <a:pt x="12207" y="5548"/>
                  </a:cubicBezTo>
                  <a:lnTo>
                    <a:pt x="12207" y="5548"/>
                  </a:lnTo>
                  <a:lnTo>
                    <a:pt x="12395" y="5920"/>
                  </a:lnTo>
                  <a:cubicBezTo>
                    <a:pt x="12304" y="5838"/>
                    <a:pt x="12238" y="5812"/>
                    <a:pt x="12188" y="5812"/>
                  </a:cubicBezTo>
                  <a:cubicBezTo>
                    <a:pt x="12151" y="5812"/>
                    <a:pt x="12124" y="5826"/>
                    <a:pt x="12102" y="5842"/>
                  </a:cubicBezTo>
                  <a:cubicBezTo>
                    <a:pt x="12095" y="5847"/>
                    <a:pt x="12087" y="5849"/>
                    <a:pt x="12077" y="5849"/>
                  </a:cubicBezTo>
                  <a:cubicBezTo>
                    <a:pt x="12022" y="5849"/>
                    <a:pt x="11923" y="5765"/>
                    <a:pt x="11824" y="5716"/>
                  </a:cubicBezTo>
                  <a:cubicBezTo>
                    <a:pt x="11819" y="5713"/>
                    <a:pt x="11815" y="5712"/>
                    <a:pt x="11812" y="5712"/>
                  </a:cubicBezTo>
                  <a:cubicBezTo>
                    <a:pt x="11766" y="5712"/>
                    <a:pt x="12062" y="6070"/>
                    <a:pt x="12018" y="6119"/>
                  </a:cubicBezTo>
                  <a:cubicBezTo>
                    <a:pt x="11966" y="6067"/>
                    <a:pt x="11708" y="5794"/>
                    <a:pt x="11673" y="5794"/>
                  </a:cubicBezTo>
                  <a:cubicBezTo>
                    <a:pt x="11672" y="5794"/>
                    <a:pt x="11672" y="5794"/>
                    <a:pt x="11672" y="5794"/>
                  </a:cubicBezTo>
                  <a:cubicBezTo>
                    <a:pt x="11593" y="5800"/>
                    <a:pt x="11640" y="5973"/>
                    <a:pt x="11745" y="6072"/>
                  </a:cubicBezTo>
                  <a:cubicBezTo>
                    <a:pt x="11819" y="6146"/>
                    <a:pt x="11934" y="6182"/>
                    <a:pt x="11903" y="6235"/>
                  </a:cubicBezTo>
                  <a:cubicBezTo>
                    <a:pt x="11894" y="6248"/>
                    <a:pt x="11884" y="6255"/>
                    <a:pt x="11869" y="6255"/>
                  </a:cubicBezTo>
                  <a:cubicBezTo>
                    <a:pt x="11849" y="6255"/>
                    <a:pt x="11822" y="6243"/>
                    <a:pt x="11777" y="6219"/>
                  </a:cubicBezTo>
                  <a:cubicBezTo>
                    <a:pt x="11646" y="6151"/>
                    <a:pt x="11525" y="5973"/>
                    <a:pt x="11404" y="5904"/>
                  </a:cubicBezTo>
                  <a:cubicBezTo>
                    <a:pt x="11404" y="5904"/>
                    <a:pt x="11403" y="5904"/>
                    <a:pt x="11403" y="5904"/>
                  </a:cubicBezTo>
                  <a:lnTo>
                    <a:pt x="11403" y="5904"/>
                  </a:lnTo>
                  <a:cubicBezTo>
                    <a:pt x="11391" y="5904"/>
                    <a:pt x="11520" y="6067"/>
                    <a:pt x="11520" y="6067"/>
                  </a:cubicBezTo>
                  <a:cubicBezTo>
                    <a:pt x="11557" y="6146"/>
                    <a:pt x="11562" y="6198"/>
                    <a:pt x="11536" y="6235"/>
                  </a:cubicBezTo>
                  <a:cubicBezTo>
                    <a:pt x="11528" y="6245"/>
                    <a:pt x="11518" y="6248"/>
                    <a:pt x="11508" y="6248"/>
                  </a:cubicBezTo>
                  <a:cubicBezTo>
                    <a:pt x="11494" y="6248"/>
                    <a:pt x="11479" y="6243"/>
                    <a:pt x="11470" y="6243"/>
                  </a:cubicBezTo>
                  <a:cubicBezTo>
                    <a:pt x="11461" y="6243"/>
                    <a:pt x="11457" y="6248"/>
                    <a:pt x="11462" y="6266"/>
                  </a:cubicBezTo>
                  <a:cubicBezTo>
                    <a:pt x="11499" y="6340"/>
                    <a:pt x="11536" y="6413"/>
                    <a:pt x="11588" y="6481"/>
                  </a:cubicBezTo>
                  <a:cubicBezTo>
                    <a:pt x="11599" y="6499"/>
                    <a:pt x="11599" y="6506"/>
                    <a:pt x="11591" y="6506"/>
                  </a:cubicBezTo>
                  <a:cubicBezTo>
                    <a:pt x="11563" y="6506"/>
                    <a:pt x="11448" y="6428"/>
                    <a:pt x="11408" y="6428"/>
                  </a:cubicBezTo>
                  <a:cubicBezTo>
                    <a:pt x="11394" y="6428"/>
                    <a:pt x="11390" y="6436"/>
                    <a:pt x="11399" y="6460"/>
                  </a:cubicBezTo>
                  <a:cubicBezTo>
                    <a:pt x="11420" y="6518"/>
                    <a:pt x="11499" y="6591"/>
                    <a:pt x="11494" y="6633"/>
                  </a:cubicBezTo>
                  <a:cubicBezTo>
                    <a:pt x="11494" y="6670"/>
                    <a:pt x="11462" y="6691"/>
                    <a:pt x="11436" y="6717"/>
                  </a:cubicBezTo>
                  <a:cubicBezTo>
                    <a:pt x="11486" y="6663"/>
                    <a:pt x="11415" y="6464"/>
                    <a:pt x="11320" y="6464"/>
                  </a:cubicBezTo>
                  <a:cubicBezTo>
                    <a:pt x="11305" y="6464"/>
                    <a:pt x="11289" y="6470"/>
                    <a:pt x="11273" y="6481"/>
                  </a:cubicBezTo>
                  <a:cubicBezTo>
                    <a:pt x="11221" y="6518"/>
                    <a:pt x="11179" y="6638"/>
                    <a:pt x="11321" y="6770"/>
                  </a:cubicBezTo>
                  <a:cubicBezTo>
                    <a:pt x="11256" y="6711"/>
                    <a:pt x="11197" y="6688"/>
                    <a:pt x="11144" y="6688"/>
                  </a:cubicBezTo>
                  <a:cubicBezTo>
                    <a:pt x="10976" y="6688"/>
                    <a:pt x="10869" y="6923"/>
                    <a:pt x="10817" y="6979"/>
                  </a:cubicBezTo>
                  <a:cubicBezTo>
                    <a:pt x="10749" y="7047"/>
                    <a:pt x="10906" y="7137"/>
                    <a:pt x="11069" y="7283"/>
                  </a:cubicBezTo>
                  <a:cubicBezTo>
                    <a:pt x="11146" y="7387"/>
                    <a:pt x="11178" y="7435"/>
                    <a:pt x="11155" y="7435"/>
                  </a:cubicBezTo>
                  <a:cubicBezTo>
                    <a:pt x="11138" y="7435"/>
                    <a:pt x="11088" y="7406"/>
                    <a:pt x="11001" y="7352"/>
                  </a:cubicBezTo>
                  <a:cubicBezTo>
                    <a:pt x="10846" y="7213"/>
                    <a:pt x="10703" y="7167"/>
                    <a:pt x="10591" y="7167"/>
                  </a:cubicBezTo>
                  <a:cubicBezTo>
                    <a:pt x="10487" y="7167"/>
                    <a:pt x="10409" y="7206"/>
                    <a:pt x="10372" y="7247"/>
                  </a:cubicBezTo>
                  <a:cubicBezTo>
                    <a:pt x="10330" y="7289"/>
                    <a:pt x="10277" y="7341"/>
                    <a:pt x="10351" y="7462"/>
                  </a:cubicBezTo>
                  <a:cubicBezTo>
                    <a:pt x="10450" y="7640"/>
                    <a:pt x="10471" y="7708"/>
                    <a:pt x="10398" y="7781"/>
                  </a:cubicBezTo>
                  <a:cubicBezTo>
                    <a:pt x="10458" y="7717"/>
                    <a:pt x="10361" y="7566"/>
                    <a:pt x="10275" y="7566"/>
                  </a:cubicBezTo>
                  <a:cubicBezTo>
                    <a:pt x="10255" y="7566"/>
                    <a:pt x="10236" y="7574"/>
                    <a:pt x="10220" y="7593"/>
                  </a:cubicBezTo>
                  <a:lnTo>
                    <a:pt x="9963" y="7871"/>
                  </a:lnTo>
                  <a:cubicBezTo>
                    <a:pt x="9886" y="7965"/>
                    <a:pt x="9844" y="8025"/>
                    <a:pt x="10009" y="8124"/>
                  </a:cubicBezTo>
                  <a:lnTo>
                    <a:pt x="10009" y="8124"/>
                  </a:lnTo>
                  <a:cubicBezTo>
                    <a:pt x="9920" y="8082"/>
                    <a:pt x="9826" y="8051"/>
                    <a:pt x="9727" y="8028"/>
                  </a:cubicBezTo>
                  <a:cubicBezTo>
                    <a:pt x="9717" y="8026"/>
                    <a:pt x="9707" y="8025"/>
                    <a:pt x="9696" y="8025"/>
                  </a:cubicBezTo>
                  <a:cubicBezTo>
                    <a:pt x="9610" y="8025"/>
                    <a:pt x="9509" y="8079"/>
                    <a:pt x="9617" y="8112"/>
                  </a:cubicBezTo>
                  <a:cubicBezTo>
                    <a:pt x="9774" y="8159"/>
                    <a:pt x="9617" y="8201"/>
                    <a:pt x="9585" y="8253"/>
                  </a:cubicBezTo>
                  <a:cubicBezTo>
                    <a:pt x="9569" y="8280"/>
                    <a:pt x="9742" y="8301"/>
                    <a:pt x="9790" y="8327"/>
                  </a:cubicBezTo>
                  <a:cubicBezTo>
                    <a:pt x="9853" y="8369"/>
                    <a:pt x="9617" y="8374"/>
                    <a:pt x="9543" y="8405"/>
                  </a:cubicBezTo>
                  <a:cubicBezTo>
                    <a:pt x="9491" y="8421"/>
                    <a:pt x="9444" y="8453"/>
                    <a:pt x="9412" y="8500"/>
                  </a:cubicBezTo>
                  <a:cubicBezTo>
                    <a:pt x="9391" y="8531"/>
                    <a:pt x="9402" y="8578"/>
                    <a:pt x="9538" y="8584"/>
                  </a:cubicBezTo>
                  <a:cubicBezTo>
                    <a:pt x="9674" y="8584"/>
                    <a:pt x="9580" y="8620"/>
                    <a:pt x="9543" y="8657"/>
                  </a:cubicBezTo>
                  <a:cubicBezTo>
                    <a:pt x="9286" y="8683"/>
                    <a:pt x="9239" y="8668"/>
                    <a:pt x="9271" y="8730"/>
                  </a:cubicBezTo>
                  <a:cubicBezTo>
                    <a:pt x="9302" y="8772"/>
                    <a:pt x="9344" y="8804"/>
                    <a:pt x="9396" y="8814"/>
                  </a:cubicBezTo>
                  <a:cubicBezTo>
                    <a:pt x="9370" y="8814"/>
                    <a:pt x="9527" y="8841"/>
                    <a:pt x="9370" y="8862"/>
                  </a:cubicBezTo>
                  <a:cubicBezTo>
                    <a:pt x="9292" y="8862"/>
                    <a:pt x="9218" y="8872"/>
                    <a:pt x="9145" y="8893"/>
                  </a:cubicBezTo>
                  <a:cubicBezTo>
                    <a:pt x="9106" y="8928"/>
                    <a:pt x="9119" y="8937"/>
                    <a:pt x="9163" y="8937"/>
                  </a:cubicBezTo>
                  <a:cubicBezTo>
                    <a:pt x="9196" y="8937"/>
                    <a:pt x="9248" y="8932"/>
                    <a:pt x="9307" y="8930"/>
                  </a:cubicBezTo>
                  <a:cubicBezTo>
                    <a:pt x="9396" y="8930"/>
                    <a:pt x="9559" y="8930"/>
                    <a:pt x="9286" y="9014"/>
                  </a:cubicBezTo>
                  <a:cubicBezTo>
                    <a:pt x="8930" y="9134"/>
                    <a:pt x="8904" y="9103"/>
                    <a:pt x="8678" y="9239"/>
                  </a:cubicBezTo>
                  <a:cubicBezTo>
                    <a:pt x="8594" y="9297"/>
                    <a:pt x="8232" y="9464"/>
                    <a:pt x="8353" y="9470"/>
                  </a:cubicBezTo>
                  <a:cubicBezTo>
                    <a:pt x="8359" y="9471"/>
                    <a:pt x="8365" y="9471"/>
                    <a:pt x="8372" y="9471"/>
                  </a:cubicBezTo>
                  <a:cubicBezTo>
                    <a:pt x="8460" y="9471"/>
                    <a:pt x="8641" y="9382"/>
                    <a:pt x="8778" y="9339"/>
                  </a:cubicBezTo>
                  <a:cubicBezTo>
                    <a:pt x="8910" y="9299"/>
                    <a:pt x="9026" y="9272"/>
                    <a:pt x="9066" y="9272"/>
                  </a:cubicBezTo>
                  <a:cubicBezTo>
                    <a:pt x="9088" y="9272"/>
                    <a:pt x="9086" y="9281"/>
                    <a:pt x="9045" y="9302"/>
                  </a:cubicBezTo>
                  <a:cubicBezTo>
                    <a:pt x="8994" y="9331"/>
                    <a:pt x="8943" y="9388"/>
                    <a:pt x="8998" y="9388"/>
                  </a:cubicBezTo>
                  <a:cubicBezTo>
                    <a:pt x="9022" y="9388"/>
                    <a:pt x="9066" y="9378"/>
                    <a:pt x="9139" y="9349"/>
                  </a:cubicBezTo>
                  <a:lnTo>
                    <a:pt x="9139" y="9349"/>
                  </a:lnTo>
                  <a:cubicBezTo>
                    <a:pt x="8844" y="9467"/>
                    <a:pt x="8877" y="9497"/>
                    <a:pt x="8995" y="9497"/>
                  </a:cubicBezTo>
                  <a:cubicBezTo>
                    <a:pt x="9119" y="9497"/>
                    <a:pt x="9335" y="9464"/>
                    <a:pt x="9370" y="9464"/>
                  </a:cubicBezTo>
                  <a:cubicBezTo>
                    <a:pt x="9454" y="9470"/>
                    <a:pt x="9354" y="9517"/>
                    <a:pt x="9360" y="9559"/>
                  </a:cubicBezTo>
                  <a:cubicBezTo>
                    <a:pt x="9370" y="9596"/>
                    <a:pt x="9459" y="9617"/>
                    <a:pt x="9527" y="9637"/>
                  </a:cubicBezTo>
                  <a:cubicBezTo>
                    <a:pt x="9585" y="9648"/>
                    <a:pt x="10005" y="9679"/>
                    <a:pt x="9842" y="9847"/>
                  </a:cubicBezTo>
                  <a:cubicBezTo>
                    <a:pt x="9864" y="9852"/>
                    <a:pt x="9884" y="9855"/>
                    <a:pt x="9904" y="9855"/>
                  </a:cubicBezTo>
                  <a:cubicBezTo>
                    <a:pt x="9974" y="9855"/>
                    <a:pt x="10033" y="9817"/>
                    <a:pt x="10157" y="9685"/>
                  </a:cubicBezTo>
                  <a:cubicBezTo>
                    <a:pt x="10234" y="9608"/>
                    <a:pt x="10412" y="9475"/>
                    <a:pt x="10448" y="9475"/>
                  </a:cubicBezTo>
                  <a:cubicBezTo>
                    <a:pt x="10449" y="9475"/>
                    <a:pt x="10450" y="9475"/>
                    <a:pt x="10450" y="9475"/>
                  </a:cubicBezTo>
                  <a:cubicBezTo>
                    <a:pt x="10450" y="9475"/>
                    <a:pt x="10282" y="9742"/>
                    <a:pt x="10282" y="9779"/>
                  </a:cubicBezTo>
                  <a:cubicBezTo>
                    <a:pt x="10272" y="9851"/>
                    <a:pt x="10316" y="9880"/>
                    <a:pt x="10375" y="9880"/>
                  </a:cubicBezTo>
                  <a:cubicBezTo>
                    <a:pt x="10406" y="9880"/>
                    <a:pt x="10442" y="9872"/>
                    <a:pt x="10476" y="9858"/>
                  </a:cubicBezTo>
                  <a:cubicBezTo>
                    <a:pt x="10550" y="9816"/>
                    <a:pt x="10634" y="9784"/>
                    <a:pt x="10718" y="9779"/>
                  </a:cubicBezTo>
                  <a:lnTo>
                    <a:pt x="10718" y="9779"/>
                  </a:lnTo>
                  <a:cubicBezTo>
                    <a:pt x="10712" y="9837"/>
                    <a:pt x="10718" y="9894"/>
                    <a:pt x="10728" y="9952"/>
                  </a:cubicBezTo>
                  <a:cubicBezTo>
                    <a:pt x="10739" y="9969"/>
                    <a:pt x="10750" y="9976"/>
                    <a:pt x="10761" y="9976"/>
                  </a:cubicBezTo>
                  <a:cubicBezTo>
                    <a:pt x="10846" y="9976"/>
                    <a:pt x="10952" y="9574"/>
                    <a:pt x="11008" y="9574"/>
                  </a:cubicBezTo>
                  <a:cubicBezTo>
                    <a:pt x="11009" y="9574"/>
                    <a:pt x="11010" y="9574"/>
                    <a:pt x="11011" y="9575"/>
                  </a:cubicBezTo>
                  <a:cubicBezTo>
                    <a:pt x="11111" y="9601"/>
                    <a:pt x="10943" y="9952"/>
                    <a:pt x="11001" y="10020"/>
                  </a:cubicBezTo>
                  <a:cubicBezTo>
                    <a:pt x="11015" y="10039"/>
                    <a:pt x="11031" y="10046"/>
                    <a:pt x="11049" y="10046"/>
                  </a:cubicBezTo>
                  <a:cubicBezTo>
                    <a:pt x="11148" y="10046"/>
                    <a:pt x="11290" y="9800"/>
                    <a:pt x="11383" y="9742"/>
                  </a:cubicBezTo>
                  <a:cubicBezTo>
                    <a:pt x="11393" y="9738"/>
                    <a:pt x="11447" y="9722"/>
                    <a:pt x="11493" y="9722"/>
                  </a:cubicBezTo>
                  <a:cubicBezTo>
                    <a:pt x="11548" y="9722"/>
                    <a:pt x="11589" y="9745"/>
                    <a:pt x="11520" y="9837"/>
                  </a:cubicBezTo>
                  <a:cubicBezTo>
                    <a:pt x="11512" y="9835"/>
                    <a:pt x="11504" y="9834"/>
                    <a:pt x="11497" y="9834"/>
                  </a:cubicBezTo>
                  <a:cubicBezTo>
                    <a:pt x="11413" y="9834"/>
                    <a:pt x="11375" y="9966"/>
                    <a:pt x="11457" y="10062"/>
                  </a:cubicBezTo>
                  <a:cubicBezTo>
                    <a:pt x="11466" y="10073"/>
                    <a:pt x="11485" y="10081"/>
                    <a:pt x="11508" y="10081"/>
                  </a:cubicBezTo>
                  <a:cubicBezTo>
                    <a:pt x="11553" y="10081"/>
                    <a:pt x="11611" y="10049"/>
                    <a:pt x="11625" y="9942"/>
                  </a:cubicBezTo>
                  <a:cubicBezTo>
                    <a:pt x="11630" y="9894"/>
                    <a:pt x="11598" y="9716"/>
                    <a:pt x="11635" y="9664"/>
                  </a:cubicBezTo>
                  <a:cubicBezTo>
                    <a:pt x="11635" y="9664"/>
                    <a:pt x="11703" y="10097"/>
                    <a:pt x="11755" y="10097"/>
                  </a:cubicBezTo>
                  <a:cubicBezTo>
                    <a:pt x="11763" y="10097"/>
                    <a:pt x="11770" y="10088"/>
                    <a:pt x="11777" y="10067"/>
                  </a:cubicBezTo>
                  <a:cubicBezTo>
                    <a:pt x="11813" y="9963"/>
                    <a:pt x="11819" y="9842"/>
                    <a:pt x="11855" y="9737"/>
                  </a:cubicBezTo>
                  <a:cubicBezTo>
                    <a:pt x="11887" y="9669"/>
                    <a:pt x="11934" y="9601"/>
                    <a:pt x="11986" y="9543"/>
                  </a:cubicBezTo>
                  <a:lnTo>
                    <a:pt x="11986" y="9543"/>
                  </a:lnTo>
                  <a:cubicBezTo>
                    <a:pt x="11934" y="9805"/>
                    <a:pt x="11903" y="9921"/>
                    <a:pt x="12013" y="9952"/>
                  </a:cubicBezTo>
                  <a:cubicBezTo>
                    <a:pt x="12013" y="9952"/>
                    <a:pt x="12014" y="9952"/>
                    <a:pt x="12015" y="9952"/>
                  </a:cubicBezTo>
                  <a:cubicBezTo>
                    <a:pt x="12050" y="9952"/>
                    <a:pt x="12227" y="9869"/>
                    <a:pt x="12207" y="9727"/>
                  </a:cubicBezTo>
                  <a:lnTo>
                    <a:pt x="12207" y="9727"/>
                  </a:lnTo>
                  <a:lnTo>
                    <a:pt x="12301" y="9753"/>
                  </a:lnTo>
                  <a:cubicBezTo>
                    <a:pt x="12291" y="9847"/>
                    <a:pt x="12243" y="9957"/>
                    <a:pt x="12249" y="10046"/>
                  </a:cubicBezTo>
                  <a:cubicBezTo>
                    <a:pt x="12253" y="10134"/>
                    <a:pt x="12290" y="10175"/>
                    <a:pt x="12332" y="10175"/>
                  </a:cubicBezTo>
                  <a:cubicBezTo>
                    <a:pt x="12342" y="10175"/>
                    <a:pt x="12353" y="10172"/>
                    <a:pt x="12364" y="10167"/>
                  </a:cubicBezTo>
                  <a:cubicBezTo>
                    <a:pt x="12443" y="10128"/>
                    <a:pt x="12521" y="9911"/>
                    <a:pt x="12562" y="9911"/>
                  </a:cubicBezTo>
                  <a:cubicBezTo>
                    <a:pt x="12580" y="9911"/>
                    <a:pt x="12591" y="9958"/>
                    <a:pt x="12589" y="10094"/>
                  </a:cubicBezTo>
                  <a:cubicBezTo>
                    <a:pt x="12563" y="10225"/>
                    <a:pt x="12561" y="10271"/>
                    <a:pt x="12573" y="10271"/>
                  </a:cubicBezTo>
                  <a:cubicBezTo>
                    <a:pt x="12602" y="10271"/>
                    <a:pt x="12706" y="10030"/>
                    <a:pt x="12759" y="10030"/>
                  </a:cubicBezTo>
                  <a:cubicBezTo>
                    <a:pt x="12760" y="10030"/>
                    <a:pt x="12761" y="10030"/>
                    <a:pt x="12762" y="10031"/>
                  </a:cubicBezTo>
                  <a:cubicBezTo>
                    <a:pt x="12809" y="10045"/>
                    <a:pt x="12826" y="10252"/>
                    <a:pt x="12870" y="10252"/>
                  </a:cubicBezTo>
                  <a:cubicBezTo>
                    <a:pt x="12876" y="10252"/>
                    <a:pt x="12882" y="10248"/>
                    <a:pt x="12888" y="10240"/>
                  </a:cubicBezTo>
                  <a:lnTo>
                    <a:pt x="13019" y="9994"/>
                  </a:lnTo>
                  <a:lnTo>
                    <a:pt x="13019" y="9994"/>
                  </a:lnTo>
                  <a:cubicBezTo>
                    <a:pt x="13019" y="10146"/>
                    <a:pt x="12962" y="10199"/>
                    <a:pt x="13019" y="10303"/>
                  </a:cubicBezTo>
                  <a:cubicBezTo>
                    <a:pt x="13038" y="10331"/>
                    <a:pt x="13065" y="10368"/>
                    <a:pt x="13095" y="10368"/>
                  </a:cubicBezTo>
                  <a:cubicBezTo>
                    <a:pt x="13115" y="10368"/>
                    <a:pt x="13136" y="10350"/>
                    <a:pt x="13156" y="10298"/>
                  </a:cubicBezTo>
                  <a:cubicBezTo>
                    <a:pt x="13174" y="10247"/>
                    <a:pt x="13196" y="10232"/>
                    <a:pt x="13219" y="10232"/>
                  </a:cubicBezTo>
                  <a:cubicBezTo>
                    <a:pt x="13248" y="10232"/>
                    <a:pt x="13279" y="10256"/>
                    <a:pt x="13308" y="10261"/>
                  </a:cubicBezTo>
                  <a:cubicBezTo>
                    <a:pt x="13308" y="10262"/>
                    <a:pt x="13309" y="10262"/>
                    <a:pt x="13309" y="10262"/>
                  </a:cubicBezTo>
                  <a:cubicBezTo>
                    <a:pt x="13336" y="10262"/>
                    <a:pt x="13404" y="10037"/>
                    <a:pt x="13469" y="10035"/>
                  </a:cubicBezTo>
                  <a:lnTo>
                    <a:pt x="13469" y="10035"/>
                  </a:lnTo>
                  <a:lnTo>
                    <a:pt x="13449" y="9905"/>
                  </a:lnTo>
                  <a:cubicBezTo>
                    <a:pt x="13486" y="9847"/>
                    <a:pt x="13517" y="9786"/>
                    <a:pt x="13549" y="9786"/>
                  </a:cubicBezTo>
                  <a:cubicBezTo>
                    <a:pt x="13558" y="9786"/>
                    <a:pt x="13566" y="9790"/>
                    <a:pt x="13575" y="9800"/>
                  </a:cubicBezTo>
                  <a:cubicBezTo>
                    <a:pt x="13555" y="9891"/>
                    <a:pt x="13525" y="10047"/>
                    <a:pt x="13475" y="10047"/>
                  </a:cubicBezTo>
                  <a:cubicBezTo>
                    <a:pt x="13474" y="10047"/>
                    <a:pt x="13474" y="10047"/>
                    <a:pt x="13473" y="10047"/>
                  </a:cubicBezTo>
                  <a:lnTo>
                    <a:pt x="13473" y="10047"/>
                  </a:lnTo>
                  <a:lnTo>
                    <a:pt x="13418" y="10293"/>
                  </a:lnTo>
                  <a:cubicBezTo>
                    <a:pt x="13429" y="10295"/>
                    <a:pt x="13443" y="10298"/>
                    <a:pt x="13458" y="10298"/>
                  </a:cubicBezTo>
                  <a:cubicBezTo>
                    <a:pt x="13489" y="10298"/>
                    <a:pt x="13522" y="10281"/>
                    <a:pt x="13544" y="10188"/>
                  </a:cubicBezTo>
                  <a:cubicBezTo>
                    <a:pt x="13573" y="10139"/>
                    <a:pt x="13592" y="10114"/>
                    <a:pt x="13606" y="10114"/>
                  </a:cubicBezTo>
                  <a:cubicBezTo>
                    <a:pt x="13621" y="10114"/>
                    <a:pt x="13630" y="10145"/>
                    <a:pt x="13638" y="10209"/>
                  </a:cubicBezTo>
                  <a:cubicBezTo>
                    <a:pt x="13645" y="10211"/>
                    <a:pt x="13651" y="10212"/>
                    <a:pt x="13656" y="10212"/>
                  </a:cubicBezTo>
                  <a:cubicBezTo>
                    <a:pt x="13684" y="10212"/>
                    <a:pt x="13695" y="10186"/>
                    <a:pt x="13717" y="10094"/>
                  </a:cubicBezTo>
                  <a:cubicBezTo>
                    <a:pt x="13738" y="10001"/>
                    <a:pt x="13772" y="9981"/>
                    <a:pt x="13802" y="9981"/>
                  </a:cubicBezTo>
                  <a:cubicBezTo>
                    <a:pt x="13817" y="9981"/>
                    <a:pt x="13831" y="9985"/>
                    <a:pt x="13842" y="9989"/>
                  </a:cubicBezTo>
                  <a:lnTo>
                    <a:pt x="13747" y="10406"/>
                  </a:lnTo>
                  <a:lnTo>
                    <a:pt x="13747" y="10406"/>
                  </a:lnTo>
                  <a:cubicBezTo>
                    <a:pt x="13771" y="10320"/>
                    <a:pt x="13849" y="10264"/>
                    <a:pt x="13935" y="10264"/>
                  </a:cubicBezTo>
                  <a:cubicBezTo>
                    <a:pt x="13953" y="10264"/>
                    <a:pt x="13971" y="10267"/>
                    <a:pt x="13989" y="10272"/>
                  </a:cubicBezTo>
                  <a:cubicBezTo>
                    <a:pt x="14057" y="10298"/>
                    <a:pt x="14026" y="10424"/>
                    <a:pt x="14068" y="10471"/>
                  </a:cubicBezTo>
                  <a:cubicBezTo>
                    <a:pt x="14241" y="10670"/>
                    <a:pt x="14472" y="10681"/>
                    <a:pt x="14687" y="10733"/>
                  </a:cubicBezTo>
                  <a:cubicBezTo>
                    <a:pt x="14687" y="10733"/>
                    <a:pt x="14671" y="10864"/>
                    <a:pt x="14708" y="10875"/>
                  </a:cubicBezTo>
                  <a:cubicBezTo>
                    <a:pt x="14744" y="10880"/>
                    <a:pt x="14781" y="10880"/>
                    <a:pt x="14818" y="10880"/>
                  </a:cubicBezTo>
                  <a:lnTo>
                    <a:pt x="15185" y="10859"/>
                  </a:lnTo>
                  <a:cubicBezTo>
                    <a:pt x="15352" y="10843"/>
                    <a:pt x="15520" y="10864"/>
                    <a:pt x="15693" y="10807"/>
                  </a:cubicBezTo>
                  <a:cubicBezTo>
                    <a:pt x="15767" y="10786"/>
                    <a:pt x="15835" y="10775"/>
                    <a:pt x="15893" y="10676"/>
                  </a:cubicBezTo>
                  <a:cubicBezTo>
                    <a:pt x="15912" y="10641"/>
                    <a:pt x="15933" y="10631"/>
                    <a:pt x="15953" y="10631"/>
                  </a:cubicBezTo>
                  <a:cubicBezTo>
                    <a:pt x="15975" y="10631"/>
                    <a:pt x="15995" y="10643"/>
                    <a:pt x="16012" y="10649"/>
                  </a:cubicBezTo>
                  <a:lnTo>
                    <a:pt x="16012" y="10649"/>
                  </a:lnTo>
                  <a:cubicBezTo>
                    <a:pt x="16011" y="10649"/>
                    <a:pt x="16010" y="10649"/>
                    <a:pt x="16008" y="10649"/>
                  </a:cubicBezTo>
                  <a:cubicBezTo>
                    <a:pt x="15981" y="10649"/>
                    <a:pt x="15937" y="10725"/>
                    <a:pt x="15971" y="10754"/>
                  </a:cubicBezTo>
                  <a:cubicBezTo>
                    <a:pt x="16045" y="10822"/>
                    <a:pt x="16149" y="10817"/>
                    <a:pt x="16239" y="10838"/>
                  </a:cubicBezTo>
                  <a:cubicBezTo>
                    <a:pt x="16261" y="10841"/>
                    <a:pt x="16298" y="10859"/>
                    <a:pt x="16337" y="10859"/>
                  </a:cubicBezTo>
                  <a:cubicBezTo>
                    <a:pt x="16368" y="10859"/>
                    <a:pt x="16401" y="10847"/>
                    <a:pt x="16427" y="10801"/>
                  </a:cubicBezTo>
                  <a:cubicBezTo>
                    <a:pt x="16469" y="10733"/>
                    <a:pt x="16511" y="10461"/>
                    <a:pt x="16537" y="10372"/>
                  </a:cubicBezTo>
                  <a:lnTo>
                    <a:pt x="16537" y="10372"/>
                  </a:lnTo>
                  <a:cubicBezTo>
                    <a:pt x="16611" y="10387"/>
                    <a:pt x="16558" y="10644"/>
                    <a:pt x="16522" y="10786"/>
                  </a:cubicBezTo>
                  <a:cubicBezTo>
                    <a:pt x="16469" y="10985"/>
                    <a:pt x="16558" y="10927"/>
                    <a:pt x="16621" y="10954"/>
                  </a:cubicBezTo>
                  <a:cubicBezTo>
                    <a:pt x="16705" y="10980"/>
                    <a:pt x="16805" y="11006"/>
                    <a:pt x="16852" y="11106"/>
                  </a:cubicBezTo>
                  <a:cubicBezTo>
                    <a:pt x="16857" y="11137"/>
                    <a:pt x="16857" y="11174"/>
                    <a:pt x="16852" y="11205"/>
                  </a:cubicBezTo>
                  <a:cubicBezTo>
                    <a:pt x="16854" y="11205"/>
                    <a:pt x="16855" y="11205"/>
                    <a:pt x="16857" y="11205"/>
                  </a:cubicBezTo>
                  <a:cubicBezTo>
                    <a:pt x="16904" y="11205"/>
                    <a:pt x="16970" y="11141"/>
                    <a:pt x="17030" y="11100"/>
                  </a:cubicBezTo>
                  <a:cubicBezTo>
                    <a:pt x="17049" y="11089"/>
                    <a:pt x="17064" y="11084"/>
                    <a:pt x="17077" y="11084"/>
                  </a:cubicBezTo>
                  <a:cubicBezTo>
                    <a:pt x="17163" y="11084"/>
                    <a:pt x="17139" y="11299"/>
                    <a:pt x="17167" y="11362"/>
                  </a:cubicBezTo>
                  <a:cubicBezTo>
                    <a:pt x="17175" y="11379"/>
                    <a:pt x="17187" y="11386"/>
                    <a:pt x="17202" y="11386"/>
                  </a:cubicBezTo>
                  <a:cubicBezTo>
                    <a:pt x="17258" y="11386"/>
                    <a:pt x="17356" y="11297"/>
                    <a:pt x="17471" y="11216"/>
                  </a:cubicBezTo>
                  <a:cubicBezTo>
                    <a:pt x="17525" y="11178"/>
                    <a:pt x="17555" y="11163"/>
                    <a:pt x="17567" y="11163"/>
                  </a:cubicBezTo>
                  <a:cubicBezTo>
                    <a:pt x="17615" y="11163"/>
                    <a:pt x="17397" y="11396"/>
                    <a:pt x="17355" y="11446"/>
                  </a:cubicBezTo>
                  <a:cubicBezTo>
                    <a:pt x="17323" y="11488"/>
                    <a:pt x="17322" y="11504"/>
                    <a:pt x="17339" y="11504"/>
                  </a:cubicBezTo>
                  <a:cubicBezTo>
                    <a:pt x="17385" y="11504"/>
                    <a:pt x="17562" y="11389"/>
                    <a:pt x="17581" y="11389"/>
                  </a:cubicBezTo>
                  <a:cubicBezTo>
                    <a:pt x="17594" y="11385"/>
                    <a:pt x="17604" y="11384"/>
                    <a:pt x="17612" y="11384"/>
                  </a:cubicBezTo>
                  <a:cubicBezTo>
                    <a:pt x="17705" y="11384"/>
                    <a:pt x="17527" y="11584"/>
                    <a:pt x="17507" y="11661"/>
                  </a:cubicBezTo>
                  <a:cubicBezTo>
                    <a:pt x="17486" y="11761"/>
                    <a:pt x="17565" y="11792"/>
                    <a:pt x="17633" y="11819"/>
                  </a:cubicBezTo>
                  <a:cubicBezTo>
                    <a:pt x="17675" y="11829"/>
                    <a:pt x="17906" y="11950"/>
                    <a:pt x="17701" y="12076"/>
                  </a:cubicBezTo>
                  <a:cubicBezTo>
                    <a:pt x="17686" y="12138"/>
                    <a:pt x="17764" y="12154"/>
                    <a:pt x="17817" y="12180"/>
                  </a:cubicBezTo>
                  <a:cubicBezTo>
                    <a:pt x="18011" y="12280"/>
                    <a:pt x="18042" y="12479"/>
                    <a:pt x="18194" y="12631"/>
                  </a:cubicBezTo>
                  <a:cubicBezTo>
                    <a:pt x="18235" y="12672"/>
                    <a:pt x="18296" y="12723"/>
                    <a:pt x="18423" y="12723"/>
                  </a:cubicBezTo>
                  <a:cubicBezTo>
                    <a:pt x="18450" y="12723"/>
                    <a:pt x="18480" y="12721"/>
                    <a:pt x="18514" y="12716"/>
                  </a:cubicBezTo>
                  <a:lnTo>
                    <a:pt x="18514" y="12716"/>
                  </a:lnTo>
                  <a:cubicBezTo>
                    <a:pt x="18400" y="12735"/>
                    <a:pt x="18245" y="12757"/>
                    <a:pt x="18178" y="12810"/>
                  </a:cubicBezTo>
                  <a:cubicBezTo>
                    <a:pt x="18121" y="12851"/>
                    <a:pt x="18231" y="12851"/>
                    <a:pt x="18215" y="12893"/>
                  </a:cubicBezTo>
                  <a:cubicBezTo>
                    <a:pt x="18199" y="12920"/>
                    <a:pt x="18184" y="12941"/>
                    <a:pt x="18163" y="12962"/>
                  </a:cubicBezTo>
                  <a:cubicBezTo>
                    <a:pt x="18079" y="13061"/>
                    <a:pt x="18110" y="13140"/>
                    <a:pt x="18100" y="13234"/>
                  </a:cubicBezTo>
                  <a:cubicBezTo>
                    <a:pt x="18215" y="13271"/>
                    <a:pt x="18189" y="13449"/>
                    <a:pt x="18189" y="13449"/>
                  </a:cubicBezTo>
                  <a:cubicBezTo>
                    <a:pt x="18425" y="13512"/>
                    <a:pt x="18703" y="13512"/>
                    <a:pt x="18944" y="13596"/>
                  </a:cubicBezTo>
                  <a:cubicBezTo>
                    <a:pt x="18990" y="13617"/>
                    <a:pt x="18868" y="13674"/>
                    <a:pt x="18721" y="13674"/>
                  </a:cubicBezTo>
                  <a:cubicBezTo>
                    <a:pt x="18649" y="13674"/>
                    <a:pt x="18571" y="13660"/>
                    <a:pt x="18504" y="13622"/>
                  </a:cubicBezTo>
                  <a:cubicBezTo>
                    <a:pt x="18412" y="13576"/>
                    <a:pt x="18343" y="13556"/>
                    <a:pt x="18292" y="13556"/>
                  </a:cubicBezTo>
                  <a:cubicBezTo>
                    <a:pt x="18223" y="13556"/>
                    <a:pt x="18188" y="13592"/>
                    <a:pt x="18178" y="13643"/>
                  </a:cubicBezTo>
                  <a:cubicBezTo>
                    <a:pt x="18168" y="13680"/>
                    <a:pt x="18137" y="13738"/>
                    <a:pt x="18220" y="13785"/>
                  </a:cubicBezTo>
                  <a:cubicBezTo>
                    <a:pt x="18283" y="13827"/>
                    <a:pt x="18346" y="13827"/>
                    <a:pt x="18294" y="13869"/>
                  </a:cubicBezTo>
                  <a:cubicBezTo>
                    <a:pt x="18270" y="13892"/>
                    <a:pt x="18108" y="13923"/>
                    <a:pt x="17965" y="13923"/>
                  </a:cubicBezTo>
                  <a:cubicBezTo>
                    <a:pt x="17893" y="13923"/>
                    <a:pt x="17826" y="13915"/>
                    <a:pt x="17784" y="13894"/>
                  </a:cubicBezTo>
                  <a:lnTo>
                    <a:pt x="17784" y="13894"/>
                  </a:lnTo>
                  <a:cubicBezTo>
                    <a:pt x="17932" y="13975"/>
                    <a:pt x="17926" y="14001"/>
                    <a:pt x="17895" y="14068"/>
                  </a:cubicBezTo>
                  <a:cubicBezTo>
                    <a:pt x="17864" y="14136"/>
                    <a:pt x="17869" y="14209"/>
                    <a:pt x="17911" y="14278"/>
                  </a:cubicBezTo>
                  <a:cubicBezTo>
                    <a:pt x="17922" y="14299"/>
                    <a:pt x="18021" y="14419"/>
                    <a:pt x="17990" y="14419"/>
                  </a:cubicBezTo>
                  <a:cubicBezTo>
                    <a:pt x="17942" y="14410"/>
                    <a:pt x="17825" y="14365"/>
                    <a:pt x="17784" y="14365"/>
                  </a:cubicBezTo>
                  <a:cubicBezTo>
                    <a:pt x="17780" y="14365"/>
                    <a:pt x="17777" y="14366"/>
                    <a:pt x="17775" y="14367"/>
                  </a:cubicBezTo>
                  <a:cubicBezTo>
                    <a:pt x="17728" y="14393"/>
                    <a:pt x="17811" y="14487"/>
                    <a:pt x="17785" y="14524"/>
                  </a:cubicBezTo>
                  <a:lnTo>
                    <a:pt x="17686" y="14650"/>
                  </a:lnTo>
                  <a:cubicBezTo>
                    <a:pt x="17658" y="14639"/>
                    <a:pt x="17639" y="14635"/>
                    <a:pt x="17628" y="14635"/>
                  </a:cubicBezTo>
                  <a:cubicBezTo>
                    <a:pt x="17557" y="14635"/>
                    <a:pt x="17744" y="14803"/>
                    <a:pt x="17811" y="14875"/>
                  </a:cubicBezTo>
                  <a:cubicBezTo>
                    <a:pt x="17906" y="14970"/>
                    <a:pt x="17895" y="15012"/>
                    <a:pt x="17859" y="15043"/>
                  </a:cubicBezTo>
                  <a:cubicBezTo>
                    <a:pt x="17704" y="14901"/>
                    <a:pt x="17632" y="14831"/>
                    <a:pt x="17571" y="14831"/>
                  </a:cubicBezTo>
                  <a:cubicBezTo>
                    <a:pt x="17553" y="14831"/>
                    <a:pt x="17536" y="14837"/>
                    <a:pt x="17518" y="14849"/>
                  </a:cubicBezTo>
                  <a:cubicBezTo>
                    <a:pt x="17366" y="14938"/>
                    <a:pt x="17250" y="15064"/>
                    <a:pt x="17104" y="15153"/>
                  </a:cubicBezTo>
                  <a:cubicBezTo>
                    <a:pt x="17098" y="15164"/>
                    <a:pt x="16925" y="15232"/>
                    <a:pt x="17004" y="15321"/>
                  </a:cubicBezTo>
                  <a:cubicBezTo>
                    <a:pt x="17128" y="15445"/>
                    <a:pt x="17063" y="15497"/>
                    <a:pt x="17006" y="15497"/>
                  </a:cubicBezTo>
                  <a:cubicBezTo>
                    <a:pt x="16998" y="15497"/>
                    <a:pt x="16990" y="15496"/>
                    <a:pt x="16983" y="15494"/>
                  </a:cubicBezTo>
                  <a:cubicBezTo>
                    <a:pt x="16931" y="15478"/>
                    <a:pt x="16899" y="15363"/>
                    <a:pt x="16852" y="15326"/>
                  </a:cubicBezTo>
                  <a:cubicBezTo>
                    <a:pt x="16838" y="15318"/>
                    <a:pt x="16822" y="15312"/>
                    <a:pt x="16807" y="15312"/>
                  </a:cubicBezTo>
                  <a:cubicBezTo>
                    <a:pt x="16794" y="15312"/>
                    <a:pt x="16780" y="15316"/>
                    <a:pt x="16768" y="15326"/>
                  </a:cubicBezTo>
                  <a:cubicBezTo>
                    <a:pt x="16726" y="15342"/>
                    <a:pt x="16579" y="15321"/>
                    <a:pt x="16590" y="15452"/>
                  </a:cubicBezTo>
                  <a:cubicBezTo>
                    <a:pt x="16595" y="15573"/>
                    <a:pt x="16532" y="15504"/>
                    <a:pt x="16495" y="15567"/>
                  </a:cubicBezTo>
                  <a:cubicBezTo>
                    <a:pt x="16469" y="15604"/>
                    <a:pt x="16480" y="15788"/>
                    <a:pt x="16459" y="15793"/>
                  </a:cubicBezTo>
                  <a:cubicBezTo>
                    <a:pt x="16458" y="15793"/>
                    <a:pt x="16458" y="15793"/>
                    <a:pt x="16457" y="15793"/>
                  </a:cubicBezTo>
                  <a:cubicBezTo>
                    <a:pt x="16436" y="15793"/>
                    <a:pt x="16395" y="15677"/>
                    <a:pt x="16370" y="15646"/>
                  </a:cubicBezTo>
                  <a:cubicBezTo>
                    <a:pt x="16309" y="15572"/>
                    <a:pt x="16255" y="15549"/>
                    <a:pt x="16206" y="15549"/>
                  </a:cubicBezTo>
                  <a:cubicBezTo>
                    <a:pt x="16196" y="15549"/>
                    <a:pt x="16186" y="15550"/>
                    <a:pt x="16176" y="15552"/>
                  </a:cubicBezTo>
                  <a:cubicBezTo>
                    <a:pt x="16076" y="15573"/>
                    <a:pt x="15987" y="15599"/>
                    <a:pt x="15898" y="15641"/>
                  </a:cubicBezTo>
                  <a:cubicBezTo>
                    <a:pt x="15851" y="15667"/>
                    <a:pt x="15835" y="15751"/>
                    <a:pt x="15835" y="15882"/>
                  </a:cubicBezTo>
                  <a:cubicBezTo>
                    <a:pt x="15826" y="15899"/>
                    <a:pt x="15820" y="15917"/>
                    <a:pt x="15816" y="15936"/>
                  </a:cubicBezTo>
                  <a:lnTo>
                    <a:pt x="15816" y="15936"/>
                  </a:lnTo>
                  <a:cubicBezTo>
                    <a:pt x="15813" y="15740"/>
                    <a:pt x="15795" y="15568"/>
                    <a:pt x="15761" y="15541"/>
                  </a:cubicBezTo>
                  <a:cubicBezTo>
                    <a:pt x="15742" y="15525"/>
                    <a:pt x="15689" y="15492"/>
                    <a:pt x="15647" y="15492"/>
                  </a:cubicBezTo>
                  <a:cubicBezTo>
                    <a:pt x="15622" y="15492"/>
                    <a:pt x="15601" y="15503"/>
                    <a:pt x="15594" y="15536"/>
                  </a:cubicBezTo>
                  <a:cubicBezTo>
                    <a:pt x="15556" y="15668"/>
                    <a:pt x="15532" y="15799"/>
                    <a:pt x="15486" y="15799"/>
                  </a:cubicBezTo>
                  <a:cubicBezTo>
                    <a:pt x="15469" y="15799"/>
                    <a:pt x="15447" y="15779"/>
                    <a:pt x="15421" y="15730"/>
                  </a:cubicBezTo>
                  <a:cubicBezTo>
                    <a:pt x="15345" y="15654"/>
                    <a:pt x="15269" y="15591"/>
                    <a:pt x="15174" y="15591"/>
                  </a:cubicBezTo>
                  <a:cubicBezTo>
                    <a:pt x="15164" y="15591"/>
                    <a:pt x="15154" y="15592"/>
                    <a:pt x="15143" y="15594"/>
                  </a:cubicBezTo>
                  <a:cubicBezTo>
                    <a:pt x="15081" y="15598"/>
                    <a:pt x="14971" y="15821"/>
                    <a:pt x="14920" y="15821"/>
                  </a:cubicBezTo>
                  <a:cubicBezTo>
                    <a:pt x="14915" y="15821"/>
                    <a:pt x="14911" y="15819"/>
                    <a:pt x="14907" y="15814"/>
                  </a:cubicBezTo>
                  <a:cubicBezTo>
                    <a:pt x="14844" y="15725"/>
                    <a:pt x="14938" y="15352"/>
                    <a:pt x="14854" y="15269"/>
                  </a:cubicBezTo>
                  <a:cubicBezTo>
                    <a:pt x="14851" y="15265"/>
                    <a:pt x="14847" y="15263"/>
                    <a:pt x="14844" y="15263"/>
                  </a:cubicBezTo>
                  <a:cubicBezTo>
                    <a:pt x="14802" y="15263"/>
                    <a:pt x="14774" y="15505"/>
                    <a:pt x="14755" y="15567"/>
                  </a:cubicBezTo>
                  <a:cubicBezTo>
                    <a:pt x="14713" y="15553"/>
                    <a:pt x="14758" y="15280"/>
                    <a:pt x="14714" y="15280"/>
                  </a:cubicBezTo>
                  <a:cubicBezTo>
                    <a:pt x="14708" y="15280"/>
                    <a:pt x="14701" y="15285"/>
                    <a:pt x="14692" y="15295"/>
                  </a:cubicBezTo>
                  <a:cubicBezTo>
                    <a:pt x="14674" y="15317"/>
                    <a:pt x="14536" y="15782"/>
                    <a:pt x="14478" y="15782"/>
                  </a:cubicBezTo>
                  <a:cubicBezTo>
                    <a:pt x="14468" y="15782"/>
                    <a:pt x="14460" y="15766"/>
                    <a:pt x="14456" y="15730"/>
                  </a:cubicBezTo>
                  <a:cubicBezTo>
                    <a:pt x="14445" y="15625"/>
                    <a:pt x="14529" y="15473"/>
                    <a:pt x="14482" y="15368"/>
                  </a:cubicBezTo>
                  <a:cubicBezTo>
                    <a:pt x="14467" y="15339"/>
                    <a:pt x="14440" y="15322"/>
                    <a:pt x="14412" y="15322"/>
                  </a:cubicBezTo>
                  <a:cubicBezTo>
                    <a:pt x="14400" y="15322"/>
                    <a:pt x="14388" y="15325"/>
                    <a:pt x="14377" y="15331"/>
                  </a:cubicBezTo>
                  <a:cubicBezTo>
                    <a:pt x="14284" y="15376"/>
                    <a:pt x="14301" y="15666"/>
                    <a:pt x="14186" y="15666"/>
                  </a:cubicBezTo>
                  <a:cubicBezTo>
                    <a:pt x="14179" y="15666"/>
                    <a:pt x="14171" y="15664"/>
                    <a:pt x="14162" y="15662"/>
                  </a:cubicBezTo>
                  <a:cubicBezTo>
                    <a:pt x="14204" y="15536"/>
                    <a:pt x="14220" y="15400"/>
                    <a:pt x="14209" y="15269"/>
                  </a:cubicBezTo>
                  <a:cubicBezTo>
                    <a:pt x="14189" y="15219"/>
                    <a:pt x="14160" y="15158"/>
                    <a:pt x="14127" y="15158"/>
                  </a:cubicBezTo>
                  <a:cubicBezTo>
                    <a:pt x="14101" y="15158"/>
                    <a:pt x="14072" y="15197"/>
                    <a:pt x="14042" y="15310"/>
                  </a:cubicBezTo>
                  <a:lnTo>
                    <a:pt x="14042" y="15310"/>
                  </a:lnTo>
                  <a:cubicBezTo>
                    <a:pt x="14090" y="15129"/>
                    <a:pt x="14083" y="15060"/>
                    <a:pt x="14049" y="15060"/>
                  </a:cubicBezTo>
                  <a:cubicBezTo>
                    <a:pt x="14020" y="15060"/>
                    <a:pt x="13972" y="15110"/>
                    <a:pt x="13921" y="15185"/>
                  </a:cubicBezTo>
                  <a:cubicBezTo>
                    <a:pt x="13947" y="15073"/>
                    <a:pt x="13884" y="15043"/>
                    <a:pt x="13802" y="15043"/>
                  </a:cubicBezTo>
                  <a:cubicBezTo>
                    <a:pt x="13707" y="15043"/>
                    <a:pt x="13587" y="15085"/>
                    <a:pt x="13562" y="15085"/>
                  </a:cubicBezTo>
                  <a:cubicBezTo>
                    <a:pt x="13561" y="15085"/>
                    <a:pt x="13560" y="15085"/>
                    <a:pt x="13559" y="15085"/>
                  </a:cubicBezTo>
                  <a:lnTo>
                    <a:pt x="13559" y="15085"/>
                  </a:lnTo>
                  <a:cubicBezTo>
                    <a:pt x="13684" y="15115"/>
                    <a:pt x="13639" y="15341"/>
                    <a:pt x="13552" y="15341"/>
                  </a:cubicBezTo>
                  <a:cubicBezTo>
                    <a:pt x="13533" y="15341"/>
                    <a:pt x="13513" y="15330"/>
                    <a:pt x="13491" y="15305"/>
                  </a:cubicBezTo>
                  <a:cubicBezTo>
                    <a:pt x="13418" y="15216"/>
                    <a:pt x="13318" y="15153"/>
                    <a:pt x="13213" y="15122"/>
                  </a:cubicBezTo>
                  <a:lnTo>
                    <a:pt x="13213" y="15122"/>
                  </a:lnTo>
                  <a:cubicBezTo>
                    <a:pt x="13145" y="15405"/>
                    <a:pt x="13392" y="15525"/>
                    <a:pt x="13460" y="15599"/>
                  </a:cubicBezTo>
                  <a:cubicBezTo>
                    <a:pt x="13376" y="15583"/>
                    <a:pt x="13297" y="15562"/>
                    <a:pt x="13224" y="15531"/>
                  </a:cubicBezTo>
                  <a:cubicBezTo>
                    <a:pt x="13177" y="15510"/>
                    <a:pt x="13103" y="15457"/>
                    <a:pt x="13108" y="15305"/>
                  </a:cubicBezTo>
                  <a:cubicBezTo>
                    <a:pt x="13119" y="15153"/>
                    <a:pt x="13198" y="15096"/>
                    <a:pt x="13150" y="14985"/>
                  </a:cubicBezTo>
                  <a:cubicBezTo>
                    <a:pt x="13128" y="14929"/>
                    <a:pt x="13104" y="14908"/>
                    <a:pt x="13079" y="14908"/>
                  </a:cubicBezTo>
                  <a:cubicBezTo>
                    <a:pt x="13005" y="14908"/>
                    <a:pt x="12918" y="15091"/>
                    <a:pt x="12826" y="15091"/>
                  </a:cubicBezTo>
                  <a:cubicBezTo>
                    <a:pt x="12824" y="15091"/>
                    <a:pt x="12822" y="15090"/>
                    <a:pt x="12820" y="15090"/>
                  </a:cubicBezTo>
                  <a:cubicBezTo>
                    <a:pt x="12710" y="15075"/>
                    <a:pt x="12668" y="14912"/>
                    <a:pt x="12637" y="14702"/>
                  </a:cubicBezTo>
                  <a:cubicBezTo>
                    <a:pt x="12595" y="14860"/>
                    <a:pt x="12516" y="15001"/>
                    <a:pt x="12406" y="15122"/>
                  </a:cubicBezTo>
                  <a:cubicBezTo>
                    <a:pt x="12391" y="15134"/>
                    <a:pt x="12380" y="15140"/>
                    <a:pt x="12373" y="15140"/>
                  </a:cubicBezTo>
                  <a:cubicBezTo>
                    <a:pt x="12326" y="15140"/>
                    <a:pt x="12397" y="14938"/>
                    <a:pt x="12374" y="14933"/>
                  </a:cubicBezTo>
                  <a:cubicBezTo>
                    <a:pt x="12373" y="14933"/>
                    <a:pt x="12372" y="14933"/>
                    <a:pt x="12371" y="14933"/>
                  </a:cubicBezTo>
                  <a:cubicBezTo>
                    <a:pt x="12362" y="14933"/>
                    <a:pt x="12353" y="14939"/>
                    <a:pt x="12345" y="14951"/>
                  </a:cubicBezTo>
                  <a:lnTo>
                    <a:pt x="12345" y="14951"/>
                  </a:lnTo>
                  <a:cubicBezTo>
                    <a:pt x="12363" y="14883"/>
                    <a:pt x="12376" y="14823"/>
                    <a:pt x="12369" y="14797"/>
                  </a:cubicBezTo>
                  <a:cubicBezTo>
                    <a:pt x="12350" y="14739"/>
                    <a:pt x="12300" y="14726"/>
                    <a:pt x="12252" y="14726"/>
                  </a:cubicBezTo>
                  <a:cubicBezTo>
                    <a:pt x="12221" y="14726"/>
                    <a:pt x="12190" y="14732"/>
                    <a:pt x="12170" y="14734"/>
                  </a:cubicBezTo>
                  <a:cubicBezTo>
                    <a:pt x="12070" y="14734"/>
                    <a:pt x="11981" y="14791"/>
                    <a:pt x="11939" y="14881"/>
                  </a:cubicBezTo>
                  <a:cubicBezTo>
                    <a:pt x="11906" y="14947"/>
                    <a:pt x="11889" y="14997"/>
                    <a:pt x="11861" y="14997"/>
                  </a:cubicBezTo>
                  <a:cubicBezTo>
                    <a:pt x="11853" y="14997"/>
                    <a:pt x="11844" y="14993"/>
                    <a:pt x="11834" y="14985"/>
                  </a:cubicBezTo>
                  <a:cubicBezTo>
                    <a:pt x="11798" y="14943"/>
                    <a:pt x="11782" y="14886"/>
                    <a:pt x="11792" y="14828"/>
                  </a:cubicBezTo>
                  <a:cubicBezTo>
                    <a:pt x="11803" y="14723"/>
                    <a:pt x="11782" y="14755"/>
                    <a:pt x="11740" y="14744"/>
                  </a:cubicBezTo>
                  <a:cubicBezTo>
                    <a:pt x="11737" y="14743"/>
                    <a:pt x="11733" y="14743"/>
                    <a:pt x="11730" y="14743"/>
                  </a:cubicBezTo>
                  <a:cubicBezTo>
                    <a:pt x="11673" y="14743"/>
                    <a:pt x="11600" y="14856"/>
                    <a:pt x="11536" y="14881"/>
                  </a:cubicBezTo>
                  <a:cubicBezTo>
                    <a:pt x="11511" y="14889"/>
                    <a:pt x="11486" y="14893"/>
                    <a:pt x="11461" y="14893"/>
                  </a:cubicBezTo>
                  <a:cubicBezTo>
                    <a:pt x="11422" y="14893"/>
                    <a:pt x="11382" y="14882"/>
                    <a:pt x="11347" y="14860"/>
                  </a:cubicBezTo>
                  <a:cubicBezTo>
                    <a:pt x="11315" y="14839"/>
                    <a:pt x="11289" y="14671"/>
                    <a:pt x="11263" y="14666"/>
                  </a:cubicBezTo>
                  <a:cubicBezTo>
                    <a:pt x="11263" y="14665"/>
                    <a:pt x="11262" y="14665"/>
                    <a:pt x="11262" y="14665"/>
                  </a:cubicBezTo>
                  <a:cubicBezTo>
                    <a:pt x="11248" y="14665"/>
                    <a:pt x="11252" y="14760"/>
                    <a:pt x="11238" y="14760"/>
                  </a:cubicBezTo>
                  <a:cubicBezTo>
                    <a:pt x="11237" y="14760"/>
                    <a:pt x="11237" y="14760"/>
                    <a:pt x="11237" y="14760"/>
                  </a:cubicBezTo>
                  <a:lnTo>
                    <a:pt x="11184" y="14749"/>
                  </a:lnTo>
                  <a:lnTo>
                    <a:pt x="10948" y="14692"/>
                  </a:lnTo>
                  <a:cubicBezTo>
                    <a:pt x="10912" y="14685"/>
                    <a:pt x="10859" y="14655"/>
                    <a:pt x="10808" y="14655"/>
                  </a:cubicBezTo>
                  <a:cubicBezTo>
                    <a:pt x="10749" y="14655"/>
                    <a:pt x="10691" y="14694"/>
                    <a:pt x="10660" y="14854"/>
                  </a:cubicBezTo>
                  <a:cubicBezTo>
                    <a:pt x="10702" y="14634"/>
                    <a:pt x="10539" y="14582"/>
                    <a:pt x="10471" y="14571"/>
                  </a:cubicBezTo>
                  <a:cubicBezTo>
                    <a:pt x="10467" y="14570"/>
                    <a:pt x="10463" y="14570"/>
                    <a:pt x="10459" y="14570"/>
                  </a:cubicBezTo>
                  <a:cubicBezTo>
                    <a:pt x="10388" y="14570"/>
                    <a:pt x="10347" y="14683"/>
                    <a:pt x="10284" y="14683"/>
                  </a:cubicBezTo>
                  <a:cubicBezTo>
                    <a:pt x="10275" y="14683"/>
                    <a:pt x="10266" y="14681"/>
                    <a:pt x="10256" y="14676"/>
                  </a:cubicBezTo>
                  <a:cubicBezTo>
                    <a:pt x="10225" y="14660"/>
                    <a:pt x="10277" y="14487"/>
                    <a:pt x="10251" y="14430"/>
                  </a:cubicBezTo>
                  <a:cubicBezTo>
                    <a:pt x="10238" y="14390"/>
                    <a:pt x="10203" y="14369"/>
                    <a:pt x="10165" y="14369"/>
                  </a:cubicBezTo>
                  <a:cubicBezTo>
                    <a:pt x="10157" y="14369"/>
                    <a:pt x="10149" y="14370"/>
                    <a:pt x="10141" y="14372"/>
                  </a:cubicBezTo>
                  <a:cubicBezTo>
                    <a:pt x="10078" y="14382"/>
                    <a:pt x="10020" y="14414"/>
                    <a:pt x="9984" y="14466"/>
                  </a:cubicBezTo>
                  <a:cubicBezTo>
                    <a:pt x="9947" y="14503"/>
                    <a:pt x="9942" y="14624"/>
                    <a:pt x="9926" y="14697"/>
                  </a:cubicBezTo>
                  <a:cubicBezTo>
                    <a:pt x="9950" y="14562"/>
                    <a:pt x="9936" y="14524"/>
                    <a:pt x="9908" y="14524"/>
                  </a:cubicBezTo>
                  <a:cubicBezTo>
                    <a:pt x="9872" y="14524"/>
                    <a:pt x="9814" y="14583"/>
                    <a:pt x="9782" y="14583"/>
                  </a:cubicBezTo>
                  <a:cubicBezTo>
                    <a:pt x="9779" y="14583"/>
                    <a:pt x="9776" y="14583"/>
                    <a:pt x="9774" y="14582"/>
                  </a:cubicBezTo>
                  <a:cubicBezTo>
                    <a:pt x="9715" y="14557"/>
                    <a:pt x="9854" y="14119"/>
                    <a:pt x="9781" y="14119"/>
                  </a:cubicBezTo>
                  <a:cubicBezTo>
                    <a:pt x="9776" y="14119"/>
                    <a:pt x="9770" y="14121"/>
                    <a:pt x="9763" y="14126"/>
                  </a:cubicBezTo>
                  <a:cubicBezTo>
                    <a:pt x="9632" y="14199"/>
                    <a:pt x="9617" y="14608"/>
                    <a:pt x="9543" y="14807"/>
                  </a:cubicBezTo>
                  <a:cubicBezTo>
                    <a:pt x="9534" y="14832"/>
                    <a:pt x="9525" y="14843"/>
                    <a:pt x="9518" y="14843"/>
                  </a:cubicBezTo>
                  <a:cubicBezTo>
                    <a:pt x="9473" y="14843"/>
                    <a:pt x="9455" y="14489"/>
                    <a:pt x="9459" y="14466"/>
                  </a:cubicBezTo>
                  <a:lnTo>
                    <a:pt x="9459" y="14466"/>
                  </a:lnTo>
                  <a:cubicBezTo>
                    <a:pt x="9423" y="14566"/>
                    <a:pt x="9433" y="14634"/>
                    <a:pt x="9370" y="14634"/>
                  </a:cubicBezTo>
                  <a:cubicBezTo>
                    <a:pt x="9360" y="14634"/>
                    <a:pt x="9335" y="14620"/>
                    <a:pt x="9314" y="14620"/>
                  </a:cubicBezTo>
                  <a:cubicBezTo>
                    <a:pt x="9303" y="14620"/>
                    <a:pt x="9293" y="14624"/>
                    <a:pt x="9286" y="14634"/>
                  </a:cubicBezTo>
                  <a:cubicBezTo>
                    <a:pt x="9265" y="14666"/>
                    <a:pt x="9265" y="14765"/>
                    <a:pt x="9244" y="14818"/>
                  </a:cubicBezTo>
                  <a:cubicBezTo>
                    <a:pt x="9225" y="14856"/>
                    <a:pt x="9202" y="14865"/>
                    <a:pt x="9181" y="14865"/>
                  </a:cubicBezTo>
                  <a:cubicBezTo>
                    <a:pt x="9167" y="14865"/>
                    <a:pt x="9155" y="14862"/>
                    <a:pt x="9145" y="14860"/>
                  </a:cubicBezTo>
                  <a:cubicBezTo>
                    <a:pt x="9172" y="14720"/>
                    <a:pt x="9179" y="14627"/>
                    <a:pt x="9131" y="14627"/>
                  </a:cubicBezTo>
                  <a:cubicBezTo>
                    <a:pt x="9123" y="14627"/>
                    <a:pt x="9114" y="14629"/>
                    <a:pt x="9103" y="14634"/>
                  </a:cubicBezTo>
                  <a:cubicBezTo>
                    <a:pt x="9057" y="14659"/>
                    <a:pt x="9026" y="14686"/>
                    <a:pt x="9008" y="14686"/>
                  </a:cubicBezTo>
                  <a:cubicBezTo>
                    <a:pt x="8985" y="14686"/>
                    <a:pt x="8983" y="14641"/>
                    <a:pt x="8998" y="14487"/>
                  </a:cubicBezTo>
                  <a:cubicBezTo>
                    <a:pt x="9004" y="14436"/>
                    <a:pt x="8966" y="14404"/>
                    <a:pt x="8925" y="14404"/>
                  </a:cubicBezTo>
                  <a:cubicBezTo>
                    <a:pt x="8899" y="14404"/>
                    <a:pt x="8873" y="14417"/>
                    <a:pt x="8856" y="14445"/>
                  </a:cubicBezTo>
                  <a:cubicBezTo>
                    <a:pt x="8825" y="14540"/>
                    <a:pt x="8856" y="14592"/>
                    <a:pt x="8799" y="14613"/>
                  </a:cubicBezTo>
                  <a:cubicBezTo>
                    <a:pt x="8782" y="14617"/>
                    <a:pt x="8764" y="14619"/>
                    <a:pt x="8747" y="14619"/>
                  </a:cubicBezTo>
                  <a:cubicBezTo>
                    <a:pt x="8695" y="14619"/>
                    <a:pt x="8643" y="14601"/>
                    <a:pt x="8599" y="14566"/>
                  </a:cubicBezTo>
                  <a:cubicBezTo>
                    <a:pt x="8542" y="14519"/>
                    <a:pt x="8547" y="14388"/>
                    <a:pt x="8500" y="14304"/>
                  </a:cubicBezTo>
                  <a:cubicBezTo>
                    <a:pt x="8476" y="14258"/>
                    <a:pt x="8443" y="14232"/>
                    <a:pt x="8409" y="14232"/>
                  </a:cubicBezTo>
                  <a:cubicBezTo>
                    <a:pt x="8377" y="14232"/>
                    <a:pt x="8344" y="14255"/>
                    <a:pt x="8316" y="14309"/>
                  </a:cubicBezTo>
                  <a:cubicBezTo>
                    <a:pt x="8300" y="14337"/>
                    <a:pt x="8283" y="14349"/>
                    <a:pt x="8267" y="14349"/>
                  </a:cubicBezTo>
                  <a:cubicBezTo>
                    <a:pt x="8198" y="14349"/>
                    <a:pt x="8135" y="14148"/>
                    <a:pt x="8143" y="14131"/>
                  </a:cubicBezTo>
                  <a:lnTo>
                    <a:pt x="8143" y="14131"/>
                  </a:lnTo>
                  <a:cubicBezTo>
                    <a:pt x="8044" y="14309"/>
                    <a:pt x="8169" y="14566"/>
                    <a:pt x="8154" y="14666"/>
                  </a:cubicBezTo>
                  <a:cubicBezTo>
                    <a:pt x="8154" y="14674"/>
                    <a:pt x="8141" y="14680"/>
                    <a:pt x="8125" y="14680"/>
                  </a:cubicBezTo>
                  <a:cubicBezTo>
                    <a:pt x="8100" y="14680"/>
                    <a:pt x="8069" y="14663"/>
                    <a:pt x="8075" y="14608"/>
                  </a:cubicBezTo>
                  <a:cubicBezTo>
                    <a:pt x="8083" y="14536"/>
                    <a:pt x="8063" y="14512"/>
                    <a:pt x="8034" y="14512"/>
                  </a:cubicBezTo>
                  <a:cubicBezTo>
                    <a:pt x="8005" y="14512"/>
                    <a:pt x="7968" y="14537"/>
                    <a:pt x="7944" y="14561"/>
                  </a:cubicBezTo>
                  <a:cubicBezTo>
                    <a:pt x="7927" y="14577"/>
                    <a:pt x="7914" y="14584"/>
                    <a:pt x="7905" y="14584"/>
                  </a:cubicBezTo>
                  <a:cubicBezTo>
                    <a:pt x="7859" y="14584"/>
                    <a:pt x="7902" y="14397"/>
                    <a:pt x="7876" y="14257"/>
                  </a:cubicBezTo>
                  <a:cubicBezTo>
                    <a:pt x="7871" y="14232"/>
                    <a:pt x="7866" y="14222"/>
                    <a:pt x="7860" y="14222"/>
                  </a:cubicBezTo>
                  <a:cubicBezTo>
                    <a:pt x="7841" y="14222"/>
                    <a:pt x="7820" y="14336"/>
                    <a:pt x="7808" y="14356"/>
                  </a:cubicBezTo>
                  <a:cubicBezTo>
                    <a:pt x="7797" y="14453"/>
                    <a:pt x="7759" y="14471"/>
                    <a:pt x="7725" y="14471"/>
                  </a:cubicBezTo>
                  <a:cubicBezTo>
                    <a:pt x="7711" y="14471"/>
                    <a:pt x="7698" y="14468"/>
                    <a:pt x="7687" y="14466"/>
                  </a:cubicBezTo>
                  <a:cubicBezTo>
                    <a:pt x="7642" y="14461"/>
                    <a:pt x="7617" y="14438"/>
                    <a:pt x="7591" y="14438"/>
                  </a:cubicBezTo>
                  <a:cubicBezTo>
                    <a:pt x="7563" y="14438"/>
                    <a:pt x="7535" y="14465"/>
                    <a:pt x="7477" y="14571"/>
                  </a:cubicBezTo>
                  <a:cubicBezTo>
                    <a:pt x="7477" y="14571"/>
                    <a:pt x="7419" y="14646"/>
                    <a:pt x="7396" y="14646"/>
                  </a:cubicBezTo>
                  <a:cubicBezTo>
                    <a:pt x="7392" y="14646"/>
                    <a:pt x="7390" y="14644"/>
                    <a:pt x="7388" y="14639"/>
                  </a:cubicBezTo>
                  <a:cubicBezTo>
                    <a:pt x="7373" y="14561"/>
                    <a:pt x="7525" y="14267"/>
                    <a:pt x="7435" y="14183"/>
                  </a:cubicBezTo>
                  <a:cubicBezTo>
                    <a:pt x="7349" y="14107"/>
                    <a:pt x="7237" y="14135"/>
                    <a:pt x="7139" y="14121"/>
                  </a:cubicBezTo>
                  <a:lnTo>
                    <a:pt x="7139" y="14121"/>
                  </a:lnTo>
                  <a:cubicBezTo>
                    <a:pt x="7160" y="14126"/>
                    <a:pt x="7216" y="14145"/>
                    <a:pt x="7194" y="14236"/>
                  </a:cubicBezTo>
                  <a:cubicBezTo>
                    <a:pt x="7189" y="14293"/>
                    <a:pt x="7045" y="14211"/>
                    <a:pt x="7027" y="14346"/>
                  </a:cubicBezTo>
                  <a:lnTo>
                    <a:pt x="7027" y="14346"/>
                  </a:lnTo>
                  <a:cubicBezTo>
                    <a:pt x="7028" y="14340"/>
                    <a:pt x="7030" y="14337"/>
                    <a:pt x="7034" y="14337"/>
                  </a:cubicBezTo>
                  <a:cubicBezTo>
                    <a:pt x="7057" y="14337"/>
                    <a:pt x="7128" y="14495"/>
                    <a:pt x="7105" y="14508"/>
                  </a:cubicBezTo>
                  <a:cubicBezTo>
                    <a:pt x="7056" y="14541"/>
                    <a:pt x="6987" y="14653"/>
                    <a:pt x="6950" y="14653"/>
                  </a:cubicBezTo>
                  <a:cubicBezTo>
                    <a:pt x="6928" y="14653"/>
                    <a:pt x="6918" y="14612"/>
                    <a:pt x="6932" y="14487"/>
                  </a:cubicBezTo>
                  <a:cubicBezTo>
                    <a:pt x="6958" y="14403"/>
                    <a:pt x="7006" y="14283"/>
                    <a:pt x="6953" y="14246"/>
                  </a:cubicBezTo>
                  <a:cubicBezTo>
                    <a:pt x="6902" y="14206"/>
                    <a:pt x="6841" y="14185"/>
                    <a:pt x="6778" y="14185"/>
                  </a:cubicBezTo>
                  <a:cubicBezTo>
                    <a:pt x="6744" y="14185"/>
                    <a:pt x="6709" y="14191"/>
                    <a:pt x="6675" y="14204"/>
                  </a:cubicBezTo>
                  <a:cubicBezTo>
                    <a:pt x="6612" y="14236"/>
                    <a:pt x="6644" y="14466"/>
                    <a:pt x="6623" y="14576"/>
                  </a:cubicBezTo>
                  <a:cubicBezTo>
                    <a:pt x="6581" y="14571"/>
                    <a:pt x="6445" y="14414"/>
                    <a:pt x="6429" y="14299"/>
                  </a:cubicBezTo>
                  <a:cubicBezTo>
                    <a:pt x="6415" y="14205"/>
                    <a:pt x="6516" y="14176"/>
                    <a:pt x="6556" y="14172"/>
                  </a:cubicBezTo>
                  <a:lnTo>
                    <a:pt x="6556" y="14172"/>
                  </a:lnTo>
                  <a:cubicBezTo>
                    <a:pt x="6535" y="14173"/>
                    <a:pt x="6508" y="14177"/>
                    <a:pt x="6480" y="14177"/>
                  </a:cubicBezTo>
                  <a:cubicBezTo>
                    <a:pt x="6425" y="14177"/>
                    <a:pt x="6367" y="14162"/>
                    <a:pt x="6345" y="14078"/>
                  </a:cubicBezTo>
                  <a:cubicBezTo>
                    <a:pt x="6319" y="13974"/>
                    <a:pt x="6355" y="13743"/>
                    <a:pt x="6371" y="13622"/>
                  </a:cubicBezTo>
                  <a:lnTo>
                    <a:pt x="6371" y="13622"/>
                  </a:lnTo>
                  <a:cubicBezTo>
                    <a:pt x="6319" y="13821"/>
                    <a:pt x="6256" y="14021"/>
                    <a:pt x="6177" y="14209"/>
                  </a:cubicBezTo>
                  <a:cubicBezTo>
                    <a:pt x="6156" y="14254"/>
                    <a:pt x="6133" y="14259"/>
                    <a:pt x="6108" y="14259"/>
                  </a:cubicBezTo>
                  <a:cubicBezTo>
                    <a:pt x="6100" y="14259"/>
                    <a:pt x="6092" y="14259"/>
                    <a:pt x="6084" y="14259"/>
                  </a:cubicBezTo>
                  <a:cubicBezTo>
                    <a:pt x="6067" y="14259"/>
                    <a:pt x="6048" y="14261"/>
                    <a:pt x="6030" y="14278"/>
                  </a:cubicBezTo>
                  <a:cubicBezTo>
                    <a:pt x="6014" y="14294"/>
                    <a:pt x="5977" y="14418"/>
                    <a:pt x="5951" y="14418"/>
                  </a:cubicBezTo>
                  <a:cubicBezTo>
                    <a:pt x="5943" y="14418"/>
                    <a:pt x="5936" y="14405"/>
                    <a:pt x="5931" y="14372"/>
                  </a:cubicBezTo>
                  <a:cubicBezTo>
                    <a:pt x="5910" y="14209"/>
                    <a:pt x="6015" y="14026"/>
                    <a:pt x="6004" y="13848"/>
                  </a:cubicBezTo>
                  <a:cubicBezTo>
                    <a:pt x="6001" y="13798"/>
                    <a:pt x="5988" y="13780"/>
                    <a:pt x="5971" y="13780"/>
                  </a:cubicBezTo>
                  <a:cubicBezTo>
                    <a:pt x="5938" y="13780"/>
                    <a:pt x="5890" y="13850"/>
                    <a:pt x="5873" y="13884"/>
                  </a:cubicBezTo>
                  <a:cubicBezTo>
                    <a:pt x="5831" y="13947"/>
                    <a:pt x="5826" y="14026"/>
                    <a:pt x="5773" y="14047"/>
                  </a:cubicBezTo>
                  <a:cubicBezTo>
                    <a:pt x="5745" y="14056"/>
                    <a:pt x="5716" y="14059"/>
                    <a:pt x="5687" y="14059"/>
                  </a:cubicBezTo>
                  <a:cubicBezTo>
                    <a:pt x="5663" y="14059"/>
                    <a:pt x="5640" y="14057"/>
                    <a:pt x="5616" y="14052"/>
                  </a:cubicBezTo>
                  <a:cubicBezTo>
                    <a:pt x="5545" y="14046"/>
                    <a:pt x="5456" y="14008"/>
                    <a:pt x="5370" y="14008"/>
                  </a:cubicBezTo>
                  <a:cubicBezTo>
                    <a:pt x="5311" y="14008"/>
                    <a:pt x="5253" y="14026"/>
                    <a:pt x="5202" y="14084"/>
                  </a:cubicBezTo>
                  <a:cubicBezTo>
                    <a:pt x="5176" y="14114"/>
                    <a:pt x="5160" y="14218"/>
                    <a:pt x="5138" y="14218"/>
                  </a:cubicBezTo>
                  <a:cubicBezTo>
                    <a:pt x="5133" y="14218"/>
                    <a:pt x="5128" y="14214"/>
                    <a:pt x="5123" y="14204"/>
                  </a:cubicBezTo>
                  <a:cubicBezTo>
                    <a:pt x="5081" y="14131"/>
                    <a:pt x="5087" y="13984"/>
                    <a:pt x="5039" y="13911"/>
                  </a:cubicBezTo>
                  <a:cubicBezTo>
                    <a:pt x="4986" y="13819"/>
                    <a:pt x="4908" y="13766"/>
                    <a:pt x="4831" y="13766"/>
                  </a:cubicBezTo>
                  <a:cubicBezTo>
                    <a:pt x="4779" y="13766"/>
                    <a:pt x="4727" y="13790"/>
                    <a:pt x="4683" y="13842"/>
                  </a:cubicBezTo>
                  <a:cubicBezTo>
                    <a:pt x="4663" y="13868"/>
                    <a:pt x="4614" y="14032"/>
                    <a:pt x="4601" y="14032"/>
                  </a:cubicBezTo>
                  <a:cubicBezTo>
                    <a:pt x="4600" y="14032"/>
                    <a:pt x="4599" y="14032"/>
                    <a:pt x="4599" y="14031"/>
                  </a:cubicBezTo>
                  <a:cubicBezTo>
                    <a:pt x="4562" y="13974"/>
                    <a:pt x="4615" y="13722"/>
                    <a:pt x="4552" y="13717"/>
                  </a:cubicBezTo>
                  <a:cubicBezTo>
                    <a:pt x="4552" y="13717"/>
                    <a:pt x="4515" y="13932"/>
                    <a:pt x="4463" y="13937"/>
                  </a:cubicBezTo>
                  <a:cubicBezTo>
                    <a:pt x="4456" y="13937"/>
                    <a:pt x="4449" y="13936"/>
                    <a:pt x="4442" y="13936"/>
                  </a:cubicBezTo>
                  <a:cubicBezTo>
                    <a:pt x="4415" y="13936"/>
                    <a:pt x="4386" y="13946"/>
                    <a:pt x="4374" y="14042"/>
                  </a:cubicBezTo>
                  <a:cubicBezTo>
                    <a:pt x="4342" y="14288"/>
                    <a:pt x="4326" y="14272"/>
                    <a:pt x="4248" y="14440"/>
                  </a:cubicBezTo>
                  <a:cubicBezTo>
                    <a:pt x="4232" y="14389"/>
                    <a:pt x="4197" y="13988"/>
                    <a:pt x="4214" y="13988"/>
                  </a:cubicBezTo>
                  <a:lnTo>
                    <a:pt x="4214" y="13988"/>
                  </a:lnTo>
                  <a:cubicBezTo>
                    <a:pt x="4215" y="13988"/>
                    <a:pt x="4216" y="13988"/>
                    <a:pt x="4216" y="13989"/>
                  </a:cubicBezTo>
                  <a:cubicBezTo>
                    <a:pt x="4233" y="14009"/>
                    <a:pt x="4254" y="14051"/>
                    <a:pt x="4277" y="14051"/>
                  </a:cubicBezTo>
                  <a:cubicBezTo>
                    <a:pt x="4289" y="14051"/>
                    <a:pt x="4303" y="14038"/>
                    <a:pt x="4316" y="14000"/>
                  </a:cubicBezTo>
                  <a:cubicBezTo>
                    <a:pt x="4342" y="13926"/>
                    <a:pt x="4321" y="13895"/>
                    <a:pt x="4300" y="13874"/>
                  </a:cubicBezTo>
                  <a:cubicBezTo>
                    <a:pt x="4295" y="13869"/>
                    <a:pt x="4289" y="13866"/>
                    <a:pt x="4282" y="13866"/>
                  </a:cubicBezTo>
                  <a:cubicBezTo>
                    <a:pt x="4249" y="13866"/>
                    <a:pt x="4192" y="13917"/>
                    <a:pt x="4148" y="13917"/>
                  </a:cubicBezTo>
                  <a:cubicBezTo>
                    <a:pt x="4120" y="13917"/>
                    <a:pt x="4098" y="13896"/>
                    <a:pt x="4090" y="13827"/>
                  </a:cubicBezTo>
                  <a:cubicBezTo>
                    <a:pt x="4085" y="13789"/>
                    <a:pt x="4066" y="13774"/>
                    <a:pt x="4039" y="13771"/>
                  </a:cubicBezTo>
                  <a:lnTo>
                    <a:pt x="4039" y="13771"/>
                  </a:lnTo>
                  <a:cubicBezTo>
                    <a:pt x="4075" y="13881"/>
                    <a:pt x="4110" y="14162"/>
                    <a:pt x="4020" y="14162"/>
                  </a:cubicBezTo>
                  <a:cubicBezTo>
                    <a:pt x="4019" y="14162"/>
                    <a:pt x="4018" y="14162"/>
                    <a:pt x="4017" y="14162"/>
                  </a:cubicBezTo>
                  <a:lnTo>
                    <a:pt x="4038" y="13771"/>
                  </a:lnTo>
                  <a:lnTo>
                    <a:pt x="4038" y="13771"/>
                  </a:lnTo>
                  <a:cubicBezTo>
                    <a:pt x="4035" y="13771"/>
                    <a:pt x="4032" y="13770"/>
                    <a:pt x="4029" y="13770"/>
                  </a:cubicBezTo>
                  <a:cubicBezTo>
                    <a:pt x="3944" y="13770"/>
                    <a:pt x="3795" y="13874"/>
                    <a:pt x="3732" y="13874"/>
                  </a:cubicBezTo>
                  <a:cubicBezTo>
                    <a:pt x="3731" y="13874"/>
                    <a:pt x="3730" y="13874"/>
                    <a:pt x="3729" y="13874"/>
                  </a:cubicBezTo>
                  <a:lnTo>
                    <a:pt x="3729" y="13874"/>
                  </a:lnTo>
                  <a:cubicBezTo>
                    <a:pt x="3718" y="14094"/>
                    <a:pt x="3771" y="14084"/>
                    <a:pt x="3760" y="14267"/>
                  </a:cubicBezTo>
                  <a:cubicBezTo>
                    <a:pt x="3704" y="14262"/>
                    <a:pt x="3668" y="14041"/>
                    <a:pt x="3642" y="14041"/>
                  </a:cubicBezTo>
                  <a:cubicBezTo>
                    <a:pt x="3641" y="14041"/>
                    <a:pt x="3640" y="14041"/>
                    <a:pt x="3639" y="14042"/>
                  </a:cubicBezTo>
                  <a:cubicBezTo>
                    <a:pt x="3587" y="14084"/>
                    <a:pt x="3545" y="14288"/>
                    <a:pt x="3508" y="14377"/>
                  </a:cubicBezTo>
                  <a:cubicBezTo>
                    <a:pt x="3488" y="14248"/>
                    <a:pt x="3351" y="13699"/>
                    <a:pt x="3280" y="13699"/>
                  </a:cubicBezTo>
                  <a:cubicBezTo>
                    <a:pt x="3262" y="13699"/>
                    <a:pt x="3247" y="13736"/>
                    <a:pt x="3241" y="13827"/>
                  </a:cubicBezTo>
                  <a:cubicBezTo>
                    <a:pt x="3247" y="13833"/>
                    <a:pt x="3252" y="13835"/>
                    <a:pt x="3257" y="13835"/>
                  </a:cubicBezTo>
                  <a:cubicBezTo>
                    <a:pt x="3278" y="13835"/>
                    <a:pt x="3290" y="13788"/>
                    <a:pt x="3299" y="13780"/>
                  </a:cubicBezTo>
                  <a:cubicBezTo>
                    <a:pt x="3300" y="13778"/>
                    <a:pt x="3301" y="13778"/>
                    <a:pt x="3302" y="13778"/>
                  </a:cubicBezTo>
                  <a:cubicBezTo>
                    <a:pt x="3325" y="13778"/>
                    <a:pt x="3267" y="14038"/>
                    <a:pt x="3252" y="14068"/>
                  </a:cubicBezTo>
                  <a:cubicBezTo>
                    <a:pt x="3228" y="14122"/>
                    <a:pt x="3197" y="14145"/>
                    <a:pt x="3167" y="14145"/>
                  </a:cubicBezTo>
                  <a:cubicBezTo>
                    <a:pt x="3156" y="14145"/>
                    <a:pt x="3146" y="14142"/>
                    <a:pt x="3136" y="14136"/>
                  </a:cubicBezTo>
                  <a:cubicBezTo>
                    <a:pt x="3052" y="14068"/>
                    <a:pt x="3199" y="13759"/>
                    <a:pt x="3115" y="13685"/>
                  </a:cubicBezTo>
                  <a:cubicBezTo>
                    <a:pt x="3094" y="13657"/>
                    <a:pt x="3062" y="13643"/>
                    <a:pt x="3027" y="13643"/>
                  </a:cubicBezTo>
                  <a:cubicBezTo>
                    <a:pt x="3009" y="13643"/>
                    <a:pt x="2991" y="13647"/>
                    <a:pt x="2974" y="13654"/>
                  </a:cubicBezTo>
                  <a:cubicBezTo>
                    <a:pt x="2918" y="13684"/>
                    <a:pt x="2906" y="13864"/>
                    <a:pt x="2838" y="13864"/>
                  </a:cubicBezTo>
                  <a:cubicBezTo>
                    <a:pt x="2836" y="13864"/>
                    <a:pt x="2834" y="13864"/>
                    <a:pt x="2832" y="13863"/>
                  </a:cubicBezTo>
                  <a:cubicBezTo>
                    <a:pt x="2780" y="13853"/>
                    <a:pt x="2738" y="13863"/>
                    <a:pt x="2785" y="13711"/>
                  </a:cubicBezTo>
                  <a:cubicBezTo>
                    <a:pt x="2822" y="13659"/>
                    <a:pt x="2848" y="13601"/>
                    <a:pt x="2869" y="13538"/>
                  </a:cubicBezTo>
                  <a:cubicBezTo>
                    <a:pt x="2870" y="13535"/>
                    <a:pt x="2870" y="13533"/>
                    <a:pt x="2869" y="13533"/>
                  </a:cubicBezTo>
                  <a:lnTo>
                    <a:pt x="2869" y="13533"/>
                  </a:lnTo>
                  <a:cubicBezTo>
                    <a:pt x="2851" y="13533"/>
                    <a:pt x="2613" y="13814"/>
                    <a:pt x="2541" y="13814"/>
                  </a:cubicBezTo>
                  <a:cubicBezTo>
                    <a:pt x="2525" y="13814"/>
                    <a:pt x="2517" y="13799"/>
                    <a:pt x="2523" y="13764"/>
                  </a:cubicBezTo>
                  <a:cubicBezTo>
                    <a:pt x="2554" y="13612"/>
                    <a:pt x="2638" y="13475"/>
                    <a:pt x="2575" y="13418"/>
                  </a:cubicBezTo>
                  <a:cubicBezTo>
                    <a:pt x="2554" y="13413"/>
                    <a:pt x="2532" y="13410"/>
                    <a:pt x="2510" y="13410"/>
                  </a:cubicBezTo>
                  <a:cubicBezTo>
                    <a:pt x="2488" y="13410"/>
                    <a:pt x="2466" y="13412"/>
                    <a:pt x="2445" y="13417"/>
                  </a:cubicBezTo>
                  <a:lnTo>
                    <a:pt x="2445" y="13417"/>
                  </a:lnTo>
                  <a:cubicBezTo>
                    <a:pt x="2445" y="13417"/>
                    <a:pt x="2445" y="13417"/>
                    <a:pt x="2445" y="13417"/>
                  </a:cubicBezTo>
                  <a:lnTo>
                    <a:pt x="2445" y="13417"/>
                  </a:lnTo>
                  <a:cubicBezTo>
                    <a:pt x="2445" y="13417"/>
                    <a:pt x="2444" y="13417"/>
                    <a:pt x="2444" y="13418"/>
                  </a:cubicBezTo>
                  <a:cubicBezTo>
                    <a:pt x="2444" y="13418"/>
                    <a:pt x="2445" y="13418"/>
                    <a:pt x="2445" y="13417"/>
                  </a:cubicBezTo>
                  <a:lnTo>
                    <a:pt x="2445" y="13417"/>
                  </a:lnTo>
                  <a:cubicBezTo>
                    <a:pt x="2458" y="13425"/>
                    <a:pt x="2445" y="13775"/>
                    <a:pt x="2398" y="13775"/>
                  </a:cubicBezTo>
                  <a:cubicBezTo>
                    <a:pt x="2394" y="13775"/>
                    <a:pt x="2390" y="13773"/>
                    <a:pt x="2386" y="13769"/>
                  </a:cubicBezTo>
                  <a:cubicBezTo>
                    <a:pt x="2334" y="13717"/>
                    <a:pt x="2308" y="13633"/>
                    <a:pt x="2250" y="13596"/>
                  </a:cubicBezTo>
                  <a:lnTo>
                    <a:pt x="2161" y="13538"/>
                  </a:lnTo>
                  <a:cubicBezTo>
                    <a:pt x="2159" y="13526"/>
                    <a:pt x="2155" y="13520"/>
                    <a:pt x="2148" y="13520"/>
                  </a:cubicBezTo>
                  <a:cubicBezTo>
                    <a:pt x="2138" y="13520"/>
                    <a:pt x="2123" y="13535"/>
                    <a:pt x="2103" y="13565"/>
                  </a:cubicBezTo>
                  <a:cubicBezTo>
                    <a:pt x="2103" y="13565"/>
                    <a:pt x="2102" y="13565"/>
                    <a:pt x="2101" y="13565"/>
                  </a:cubicBezTo>
                  <a:cubicBezTo>
                    <a:pt x="2075" y="13565"/>
                    <a:pt x="2282" y="13328"/>
                    <a:pt x="2303" y="13297"/>
                  </a:cubicBezTo>
                  <a:cubicBezTo>
                    <a:pt x="2324" y="13255"/>
                    <a:pt x="2320" y="13240"/>
                    <a:pt x="2305" y="13240"/>
                  </a:cubicBezTo>
                  <a:cubicBezTo>
                    <a:pt x="2279" y="13240"/>
                    <a:pt x="2221" y="13283"/>
                    <a:pt x="2198" y="13302"/>
                  </a:cubicBezTo>
                  <a:cubicBezTo>
                    <a:pt x="2166" y="13334"/>
                    <a:pt x="2086" y="13406"/>
                    <a:pt x="2051" y="13406"/>
                  </a:cubicBezTo>
                  <a:cubicBezTo>
                    <a:pt x="2039" y="13406"/>
                    <a:pt x="2032" y="13397"/>
                    <a:pt x="2035" y="13376"/>
                  </a:cubicBezTo>
                  <a:cubicBezTo>
                    <a:pt x="2049" y="13304"/>
                    <a:pt x="2124" y="13232"/>
                    <a:pt x="2172" y="13166"/>
                  </a:cubicBezTo>
                  <a:lnTo>
                    <a:pt x="2172" y="13166"/>
                  </a:lnTo>
                  <a:cubicBezTo>
                    <a:pt x="2095" y="13261"/>
                    <a:pt x="1908" y="13324"/>
                    <a:pt x="1857" y="13324"/>
                  </a:cubicBezTo>
                  <a:cubicBezTo>
                    <a:pt x="1855" y="13324"/>
                    <a:pt x="1853" y="13324"/>
                    <a:pt x="1852" y="13323"/>
                  </a:cubicBezTo>
                  <a:cubicBezTo>
                    <a:pt x="1810" y="13318"/>
                    <a:pt x="1757" y="13308"/>
                    <a:pt x="1757" y="13255"/>
                  </a:cubicBezTo>
                  <a:cubicBezTo>
                    <a:pt x="1757" y="13198"/>
                    <a:pt x="1825" y="13156"/>
                    <a:pt x="1825" y="13108"/>
                  </a:cubicBezTo>
                  <a:cubicBezTo>
                    <a:pt x="1825" y="13074"/>
                    <a:pt x="1800" y="13004"/>
                    <a:pt x="1746" y="13004"/>
                  </a:cubicBezTo>
                  <a:cubicBezTo>
                    <a:pt x="1727" y="13004"/>
                    <a:pt x="1705" y="13013"/>
                    <a:pt x="1679" y="13035"/>
                  </a:cubicBezTo>
                  <a:cubicBezTo>
                    <a:pt x="1608" y="13094"/>
                    <a:pt x="1566" y="13122"/>
                    <a:pt x="1535" y="13122"/>
                  </a:cubicBezTo>
                  <a:cubicBezTo>
                    <a:pt x="1522" y="13122"/>
                    <a:pt x="1511" y="13118"/>
                    <a:pt x="1500" y="13108"/>
                  </a:cubicBezTo>
                  <a:cubicBezTo>
                    <a:pt x="1500" y="13108"/>
                    <a:pt x="1437" y="13061"/>
                    <a:pt x="1464" y="13040"/>
                  </a:cubicBezTo>
                  <a:cubicBezTo>
                    <a:pt x="1506" y="13014"/>
                    <a:pt x="1815" y="12909"/>
                    <a:pt x="1804" y="12815"/>
                  </a:cubicBezTo>
                  <a:cubicBezTo>
                    <a:pt x="1803" y="12796"/>
                    <a:pt x="1789" y="12790"/>
                    <a:pt x="1770" y="12790"/>
                  </a:cubicBezTo>
                  <a:cubicBezTo>
                    <a:pt x="1734" y="12790"/>
                    <a:pt x="1678" y="12811"/>
                    <a:pt x="1643" y="12811"/>
                  </a:cubicBezTo>
                  <a:cubicBezTo>
                    <a:pt x="1617" y="12811"/>
                    <a:pt x="1604" y="12799"/>
                    <a:pt x="1621" y="12757"/>
                  </a:cubicBezTo>
                  <a:cubicBezTo>
                    <a:pt x="1660" y="12668"/>
                    <a:pt x="1619" y="12652"/>
                    <a:pt x="1552" y="12652"/>
                  </a:cubicBezTo>
                  <a:cubicBezTo>
                    <a:pt x="1512" y="12652"/>
                    <a:pt x="1463" y="12658"/>
                    <a:pt x="1416" y="12658"/>
                  </a:cubicBezTo>
                  <a:cubicBezTo>
                    <a:pt x="1317" y="12658"/>
                    <a:pt x="1364" y="12642"/>
                    <a:pt x="1380" y="12600"/>
                  </a:cubicBezTo>
                  <a:cubicBezTo>
                    <a:pt x="1395" y="12568"/>
                    <a:pt x="1306" y="12568"/>
                    <a:pt x="1296" y="12547"/>
                  </a:cubicBezTo>
                  <a:cubicBezTo>
                    <a:pt x="1254" y="12562"/>
                    <a:pt x="1199" y="12571"/>
                    <a:pt x="1155" y="12571"/>
                  </a:cubicBezTo>
                  <a:cubicBezTo>
                    <a:pt x="1073" y="12571"/>
                    <a:pt x="1027" y="12540"/>
                    <a:pt x="1160" y="12458"/>
                  </a:cubicBezTo>
                  <a:cubicBezTo>
                    <a:pt x="1201" y="12431"/>
                    <a:pt x="1533" y="12252"/>
                    <a:pt x="1450" y="12252"/>
                  </a:cubicBezTo>
                  <a:cubicBezTo>
                    <a:pt x="1438" y="12252"/>
                    <a:pt x="1417" y="12256"/>
                    <a:pt x="1385" y="12264"/>
                  </a:cubicBezTo>
                  <a:cubicBezTo>
                    <a:pt x="1310" y="12280"/>
                    <a:pt x="1251" y="12299"/>
                    <a:pt x="1214" y="12299"/>
                  </a:cubicBezTo>
                  <a:cubicBezTo>
                    <a:pt x="1189" y="12299"/>
                    <a:pt x="1175" y="12290"/>
                    <a:pt x="1175" y="12264"/>
                  </a:cubicBezTo>
                  <a:cubicBezTo>
                    <a:pt x="1175" y="12228"/>
                    <a:pt x="1306" y="12196"/>
                    <a:pt x="1359" y="12165"/>
                  </a:cubicBezTo>
                  <a:cubicBezTo>
                    <a:pt x="1411" y="12133"/>
                    <a:pt x="1395" y="12091"/>
                    <a:pt x="1390" y="12070"/>
                  </a:cubicBezTo>
                  <a:lnTo>
                    <a:pt x="1390" y="12070"/>
                  </a:lnTo>
                  <a:lnTo>
                    <a:pt x="1139" y="12154"/>
                  </a:lnTo>
                  <a:cubicBezTo>
                    <a:pt x="1107" y="12201"/>
                    <a:pt x="1065" y="12243"/>
                    <a:pt x="1013" y="12275"/>
                  </a:cubicBezTo>
                  <a:cubicBezTo>
                    <a:pt x="990" y="12287"/>
                    <a:pt x="971" y="12292"/>
                    <a:pt x="955" y="12292"/>
                  </a:cubicBezTo>
                  <a:cubicBezTo>
                    <a:pt x="888" y="12292"/>
                    <a:pt x="881" y="12203"/>
                    <a:pt x="876" y="12186"/>
                  </a:cubicBezTo>
                  <a:cubicBezTo>
                    <a:pt x="855" y="12102"/>
                    <a:pt x="1007" y="12102"/>
                    <a:pt x="1081" y="12007"/>
                  </a:cubicBezTo>
                  <a:cubicBezTo>
                    <a:pt x="1091" y="11992"/>
                    <a:pt x="1207" y="11861"/>
                    <a:pt x="1165" y="11861"/>
                  </a:cubicBezTo>
                  <a:cubicBezTo>
                    <a:pt x="1159" y="11860"/>
                    <a:pt x="1154" y="11860"/>
                    <a:pt x="1149" y="11860"/>
                  </a:cubicBezTo>
                  <a:cubicBezTo>
                    <a:pt x="1089" y="11860"/>
                    <a:pt x="1037" y="11875"/>
                    <a:pt x="999" y="11875"/>
                  </a:cubicBezTo>
                  <a:cubicBezTo>
                    <a:pt x="971" y="11875"/>
                    <a:pt x="950" y="11867"/>
                    <a:pt x="939" y="11840"/>
                  </a:cubicBezTo>
                  <a:cubicBezTo>
                    <a:pt x="929" y="11803"/>
                    <a:pt x="966" y="11761"/>
                    <a:pt x="887" y="11756"/>
                  </a:cubicBezTo>
                  <a:cubicBezTo>
                    <a:pt x="703" y="11745"/>
                    <a:pt x="766" y="11483"/>
                    <a:pt x="782" y="11431"/>
                  </a:cubicBezTo>
                  <a:cubicBezTo>
                    <a:pt x="798" y="11373"/>
                    <a:pt x="850" y="11378"/>
                    <a:pt x="971" y="11357"/>
                  </a:cubicBezTo>
                  <a:cubicBezTo>
                    <a:pt x="1086" y="11336"/>
                    <a:pt x="1049" y="11252"/>
                    <a:pt x="1055" y="11221"/>
                  </a:cubicBezTo>
                  <a:cubicBezTo>
                    <a:pt x="1118" y="11179"/>
                    <a:pt x="1165" y="11116"/>
                    <a:pt x="1002" y="11079"/>
                  </a:cubicBezTo>
                  <a:cubicBezTo>
                    <a:pt x="903" y="11053"/>
                    <a:pt x="950" y="11022"/>
                    <a:pt x="955" y="10985"/>
                  </a:cubicBezTo>
                  <a:cubicBezTo>
                    <a:pt x="960" y="10959"/>
                    <a:pt x="866" y="10938"/>
                    <a:pt x="855" y="10896"/>
                  </a:cubicBezTo>
                  <a:cubicBezTo>
                    <a:pt x="834" y="10822"/>
                    <a:pt x="908" y="10796"/>
                    <a:pt x="929" y="10744"/>
                  </a:cubicBezTo>
                  <a:cubicBezTo>
                    <a:pt x="949" y="10688"/>
                    <a:pt x="534" y="10391"/>
                    <a:pt x="399" y="10391"/>
                  </a:cubicBezTo>
                  <a:cubicBezTo>
                    <a:pt x="393" y="10391"/>
                    <a:pt x="388" y="10391"/>
                    <a:pt x="384" y="10392"/>
                  </a:cubicBezTo>
                  <a:cubicBezTo>
                    <a:pt x="394" y="10429"/>
                    <a:pt x="394" y="10461"/>
                    <a:pt x="394" y="10497"/>
                  </a:cubicBezTo>
                  <a:cubicBezTo>
                    <a:pt x="357" y="10545"/>
                    <a:pt x="300" y="10581"/>
                    <a:pt x="237" y="10592"/>
                  </a:cubicBezTo>
                  <a:cubicBezTo>
                    <a:pt x="111" y="10676"/>
                    <a:pt x="32" y="10791"/>
                    <a:pt x="43" y="10917"/>
                  </a:cubicBezTo>
                  <a:cubicBezTo>
                    <a:pt x="48" y="11001"/>
                    <a:pt x="363" y="10959"/>
                    <a:pt x="399" y="11069"/>
                  </a:cubicBezTo>
                  <a:cubicBezTo>
                    <a:pt x="425" y="11142"/>
                    <a:pt x="363" y="11184"/>
                    <a:pt x="263" y="11231"/>
                  </a:cubicBezTo>
                  <a:cubicBezTo>
                    <a:pt x="242" y="11230"/>
                    <a:pt x="224" y="11230"/>
                    <a:pt x="209" y="11230"/>
                  </a:cubicBezTo>
                  <a:cubicBezTo>
                    <a:pt x="142" y="11230"/>
                    <a:pt x="132" y="11242"/>
                    <a:pt x="132" y="11289"/>
                  </a:cubicBezTo>
                  <a:cubicBezTo>
                    <a:pt x="127" y="11383"/>
                    <a:pt x="142" y="11336"/>
                    <a:pt x="310" y="11362"/>
                  </a:cubicBezTo>
                  <a:cubicBezTo>
                    <a:pt x="384" y="11373"/>
                    <a:pt x="431" y="11441"/>
                    <a:pt x="373" y="11467"/>
                  </a:cubicBezTo>
                  <a:cubicBezTo>
                    <a:pt x="332" y="11488"/>
                    <a:pt x="282" y="11492"/>
                    <a:pt x="231" y="11492"/>
                  </a:cubicBezTo>
                  <a:cubicBezTo>
                    <a:pt x="200" y="11492"/>
                    <a:pt x="169" y="11491"/>
                    <a:pt x="140" y="11491"/>
                  </a:cubicBezTo>
                  <a:cubicBezTo>
                    <a:pt x="64" y="11491"/>
                    <a:pt x="3" y="11501"/>
                    <a:pt x="1" y="11577"/>
                  </a:cubicBezTo>
                  <a:cubicBezTo>
                    <a:pt x="1" y="11626"/>
                    <a:pt x="111" y="11727"/>
                    <a:pt x="239" y="11727"/>
                  </a:cubicBezTo>
                  <a:cubicBezTo>
                    <a:pt x="250" y="11727"/>
                    <a:pt x="262" y="11726"/>
                    <a:pt x="273" y="11724"/>
                  </a:cubicBezTo>
                  <a:cubicBezTo>
                    <a:pt x="300" y="11750"/>
                    <a:pt x="273" y="11798"/>
                    <a:pt x="289" y="11824"/>
                  </a:cubicBezTo>
                  <a:cubicBezTo>
                    <a:pt x="305" y="11861"/>
                    <a:pt x="572" y="12065"/>
                    <a:pt x="536" y="12086"/>
                  </a:cubicBezTo>
                  <a:cubicBezTo>
                    <a:pt x="515" y="12103"/>
                    <a:pt x="485" y="12109"/>
                    <a:pt x="451" y="12109"/>
                  </a:cubicBezTo>
                  <a:cubicBezTo>
                    <a:pt x="339" y="12109"/>
                    <a:pt x="175" y="12043"/>
                    <a:pt x="110" y="12043"/>
                  </a:cubicBezTo>
                  <a:cubicBezTo>
                    <a:pt x="109" y="12043"/>
                    <a:pt x="109" y="12043"/>
                    <a:pt x="108" y="12043"/>
                  </a:cubicBezTo>
                  <a:lnTo>
                    <a:pt x="108" y="12043"/>
                  </a:lnTo>
                  <a:cubicBezTo>
                    <a:pt x="198" y="12044"/>
                    <a:pt x="360" y="12333"/>
                    <a:pt x="441" y="12348"/>
                  </a:cubicBezTo>
                  <a:cubicBezTo>
                    <a:pt x="562" y="12369"/>
                    <a:pt x="536" y="12416"/>
                    <a:pt x="441" y="12516"/>
                  </a:cubicBezTo>
                  <a:cubicBezTo>
                    <a:pt x="289" y="12673"/>
                    <a:pt x="467" y="12600"/>
                    <a:pt x="488" y="12652"/>
                  </a:cubicBezTo>
                  <a:cubicBezTo>
                    <a:pt x="515" y="12705"/>
                    <a:pt x="536" y="12726"/>
                    <a:pt x="473" y="12810"/>
                  </a:cubicBezTo>
                  <a:cubicBezTo>
                    <a:pt x="452" y="12836"/>
                    <a:pt x="446" y="12862"/>
                    <a:pt x="467" y="12878"/>
                  </a:cubicBezTo>
                  <a:cubicBezTo>
                    <a:pt x="479" y="12886"/>
                    <a:pt x="496" y="12890"/>
                    <a:pt x="517" y="12890"/>
                  </a:cubicBezTo>
                  <a:cubicBezTo>
                    <a:pt x="576" y="12890"/>
                    <a:pt x="660" y="12860"/>
                    <a:pt x="698" y="12810"/>
                  </a:cubicBezTo>
                  <a:cubicBezTo>
                    <a:pt x="745" y="12770"/>
                    <a:pt x="827" y="12723"/>
                    <a:pt x="864" y="12723"/>
                  </a:cubicBezTo>
                  <a:cubicBezTo>
                    <a:pt x="882" y="12723"/>
                    <a:pt x="890" y="12733"/>
                    <a:pt x="882" y="12757"/>
                  </a:cubicBezTo>
                  <a:cubicBezTo>
                    <a:pt x="855" y="12841"/>
                    <a:pt x="724" y="12920"/>
                    <a:pt x="709" y="13004"/>
                  </a:cubicBezTo>
                  <a:cubicBezTo>
                    <a:pt x="693" y="13087"/>
                    <a:pt x="798" y="13114"/>
                    <a:pt x="871" y="13124"/>
                  </a:cubicBezTo>
                  <a:cubicBezTo>
                    <a:pt x="903" y="13166"/>
                    <a:pt x="918" y="13224"/>
                    <a:pt x="903" y="13271"/>
                  </a:cubicBezTo>
                  <a:cubicBezTo>
                    <a:pt x="866" y="13313"/>
                    <a:pt x="855" y="13339"/>
                    <a:pt x="871" y="13355"/>
                  </a:cubicBezTo>
                  <a:cubicBezTo>
                    <a:pt x="886" y="13376"/>
                    <a:pt x="903" y="13382"/>
                    <a:pt x="922" y="13382"/>
                  </a:cubicBezTo>
                  <a:cubicBezTo>
                    <a:pt x="948" y="13382"/>
                    <a:pt x="976" y="13371"/>
                    <a:pt x="1004" y="13371"/>
                  </a:cubicBezTo>
                  <a:cubicBezTo>
                    <a:pt x="1021" y="13371"/>
                    <a:pt x="1039" y="13376"/>
                    <a:pt x="1055" y="13392"/>
                  </a:cubicBezTo>
                  <a:cubicBezTo>
                    <a:pt x="1091" y="13423"/>
                    <a:pt x="1065" y="13491"/>
                    <a:pt x="1086" y="13544"/>
                  </a:cubicBezTo>
                  <a:cubicBezTo>
                    <a:pt x="1131" y="13653"/>
                    <a:pt x="1238" y="13718"/>
                    <a:pt x="1349" y="13718"/>
                  </a:cubicBezTo>
                  <a:cubicBezTo>
                    <a:pt x="1382" y="13718"/>
                    <a:pt x="1416" y="13713"/>
                    <a:pt x="1448" y="13701"/>
                  </a:cubicBezTo>
                  <a:cubicBezTo>
                    <a:pt x="1489" y="13689"/>
                    <a:pt x="1518" y="13680"/>
                    <a:pt x="1535" y="13680"/>
                  </a:cubicBezTo>
                  <a:cubicBezTo>
                    <a:pt x="1568" y="13680"/>
                    <a:pt x="1549" y="13714"/>
                    <a:pt x="1458" y="13821"/>
                  </a:cubicBezTo>
                  <a:cubicBezTo>
                    <a:pt x="1333" y="13874"/>
                    <a:pt x="1390" y="13932"/>
                    <a:pt x="1427" y="13968"/>
                  </a:cubicBezTo>
                  <a:cubicBezTo>
                    <a:pt x="1471" y="14007"/>
                    <a:pt x="1524" y="14069"/>
                    <a:pt x="1598" y="14069"/>
                  </a:cubicBezTo>
                  <a:cubicBezTo>
                    <a:pt x="1604" y="14069"/>
                    <a:pt x="1610" y="14069"/>
                    <a:pt x="1616" y="14068"/>
                  </a:cubicBezTo>
                  <a:cubicBezTo>
                    <a:pt x="1654" y="14065"/>
                    <a:pt x="1707" y="14033"/>
                    <a:pt x="1746" y="14033"/>
                  </a:cubicBezTo>
                  <a:cubicBezTo>
                    <a:pt x="1770" y="14033"/>
                    <a:pt x="1788" y="14045"/>
                    <a:pt x="1794" y="14084"/>
                  </a:cubicBezTo>
                  <a:cubicBezTo>
                    <a:pt x="1684" y="14253"/>
                    <a:pt x="1845" y="14304"/>
                    <a:pt x="1920" y="14304"/>
                  </a:cubicBezTo>
                  <a:cubicBezTo>
                    <a:pt x="1923" y="14304"/>
                    <a:pt x="1927" y="14304"/>
                    <a:pt x="1930" y="14304"/>
                  </a:cubicBezTo>
                  <a:cubicBezTo>
                    <a:pt x="1994" y="14299"/>
                    <a:pt x="2159" y="14122"/>
                    <a:pt x="2193" y="14122"/>
                  </a:cubicBezTo>
                  <a:cubicBezTo>
                    <a:pt x="2198" y="14122"/>
                    <a:pt x="2200" y="14126"/>
                    <a:pt x="2198" y="14136"/>
                  </a:cubicBezTo>
                  <a:cubicBezTo>
                    <a:pt x="2171" y="14335"/>
                    <a:pt x="2156" y="14414"/>
                    <a:pt x="2255" y="14477"/>
                  </a:cubicBezTo>
                  <a:cubicBezTo>
                    <a:pt x="2402" y="14576"/>
                    <a:pt x="2575" y="14629"/>
                    <a:pt x="2753" y="14629"/>
                  </a:cubicBezTo>
                  <a:cubicBezTo>
                    <a:pt x="2816" y="14624"/>
                    <a:pt x="2884" y="14613"/>
                    <a:pt x="2947" y="14592"/>
                  </a:cubicBezTo>
                  <a:cubicBezTo>
                    <a:pt x="2983" y="14582"/>
                    <a:pt x="3024" y="14492"/>
                    <a:pt x="3055" y="14492"/>
                  </a:cubicBezTo>
                  <a:cubicBezTo>
                    <a:pt x="3056" y="14492"/>
                    <a:pt x="3057" y="14492"/>
                    <a:pt x="3058" y="14493"/>
                  </a:cubicBezTo>
                  <a:cubicBezTo>
                    <a:pt x="3099" y="14503"/>
                    <a:pt x="3115" y="14692"/>
                    <a:pt x="3147" y="14749"/>
                  </a:cubicBezTo>
                  <a:cubicBezTo>
                    <a:pt x="3183" y="14818"/>
                    <a:pt x="3241" y="14870"/>
                    <a:pt x="3309" y="14896"/>
                  </a:cubicBezTo>
                  <a:cubicBezTo>
                    <a:pt x="3331" y="14903"/>
                    <a:pt x="3350" y="14908"/>
                    <a:pt x="3366" y="14908"/>
                  </a:cubicBezTo>
                  <a:cubicBezTo>
                    <a:pt x="3422" y="14908"/>
                    <a:pt x="3452" y="14860"/>
                    <a:pt x="3456" y="14721"/>
                  </a:cubicBezTo>
                  <a:lnTo>
                    <a:pt x="3456" y="14721"/>
                  </a:lnTo>
                  <a:cubicBezTo>
                    <a:pt x="3455" y="14752"/>
                    <a:pt x="3462" y="14764"/>
                    <a:pt x="3474" y="14764"/>
                  </a:cubicBezTo>
                  <a:cubicBezTo>
                    <a:pt x="3513" y="14764"/>
                    <a:pt x="3605" y="14624"/>
                    <a:pt x="3629" y="14608"/>
                  </a:cubicBezTo>
                  <a:cubicBezTo>
                    <a:pt x="3630" y="14607"/>
                    <a:pt x="3630" y="14607"/>
                    <a:pt x="3631" y="14607"/>
                  </a:cubicBezTo>
                  <a:cubicBezTo>
                    <a:pt x="3649" y="14607"/>
                    <a:pt x="3714" y="14813"/>
                    <a:pt x="3750" y="14844"/>
                  </a:cubicBezTo>
                  <a:cubicBezTo>
                    <a:pt x="3779" y="14874"/>
                    <a:pt x="3815" y="14895"/>
                    <a:pt x="3852" y="14895"/>
                  </a:cubicBezTo>
                  <a:cubicBezTo>
                    <a:pt x="3874" y="14895"/>
                    <a:pt x="3896" y="14888"/>
                    <a:pt x="3917" y="14870"/>
                  </a:cubicBezTo>
                  <a:cubicBezTo>
                    <a:pt x="3970" y="14828"/>
                    <a:pt x="3954" y="14655"/>
                    <a:pt x="3959" y="14550"/>
                  </a:cubicBezTo>
                  <a:cubicBezTo>
                    <a:pt x="3972" y="14550"/>
                    <a:pt x="3998" y="14545"/>
                    <a:pt x="4021" y="14545"/>
                  </a:cubicBezTo>
                  <a:cubicBezTo>
                    <a:pt x="4036" y="14545"/>
                    <a:pt x="4051" y="14547"/>
                    <a:pt x="4059" y="14555"/>
                  </a:cubicBezTo>
                  <a:cubicBezTo>
                    <a:pt x="4054" y="14597"/>
                    <a:pt x="4054" y="14634"/>
                    <a:pt x="4059" y="14671"/>
                  </a:cubicBezTo>
                  <a:cubicBezTo>
                    <a:pt x="4065" y="14693"/>
                    <a:pt x="4081" y="14698"/>
                    <a:pt x="4098" y="14698"/>
                  </a:cubicBezTo>
                  <a:cubicBezTo>
                    <a:pt x="4109" y="14698"/>
                    <a:pt x="4120" y="14696"/>
                    <a:pt x="4128" y="14696"/>
                  </a:cubicBezTo>
                  <a:cubicBezTo>
                    <a:pt x="4132" y="14696"/>
                    <a:pt x="4135" y="14696"/>
                    <a:pt x="4138" y="14697"/>
                  </a:cubicBezTo>
                  <a:cubicBezTo>
                    <a:pt x="4153" y="14697"/>
                    <a:pt x="4159" y="14807"/>
                    <a:pt x="4185" y="14833"/>
                  </a:cubicBezTo>
                  <a:cubicBezTo>
                    <a:pt x="4203" y="14851"/>
                    <a:pt x="4225" y="14859"/>
                    <a:pt x="4250" y="14859"/>
                  </a:cubicBezTo>
                  <a:cubicBezTo>
                    <a:pt x="4261" y="14859"/>
                    <a:pt x="4273" y="14858"/>
                    <a:pt x="4284" y="14854"/>
                  </a:cubicBezTo>
                  <a:cubicBezTo>
                    <a:pt x="4384" y="14828"/>
                    <a:pt x="4431" y="14702"/>
                    <a:pt x="4526" y="14582"/>
                  </a:cubicBezTo>
                  <a:cubicBezTo>
                    <a:pt x="4558" y="14539"/>
                    <a:pt x="4578" y="14521"/>
                    <a:pt x="4589" y="14521"/>
                  </a:cubicBezTo>
                  <a:cubicBezTo>
                    <a:pt x="4620" y="14521"/>
                    <a:pt x="4596" y="14644"/>
                    <a:pt x="4588" y="14791"/>
                  </a:cubicBezTo>
                  <a:cubicBezTo>
                    <a:pt x="4593" y="14739"/>
                    <a:pt x="4606" y="14731"/>
                    <a:pt x="4622" y="14731"/>
                  </a:cubicBezTo>
                  <a:cubicBezTo>
                    <a:pt x="4630" y="14731"/>
                    <a:pt x="4638" y="14733"/>
                    <a:pt x="4646" y="14733"/>
                  </a:cubicBezTo>
                  <a:cubicBezTo>
                    <a:pt x="4661" y="14733"/>
                    <a:pt x="4676" y="14727"/>
                    <a:pt x="4688" y="14692"/>
                  </a:cubicBezTo>
                  <a:cubicBezTo>
                    <a:pt x="4693" y="14676"/>
                    <a:pt x="4714" y="14519"/>
                    <a:pt x="4714" y="14519"/>
                  </a:cubicBezTo>
                  <a:cubicBezTo>
                    <a:pt x="4756" y="14524"/>
                    <a:pt x="4735" y="14718"/>
                    <a:pt x="4772" y="14723"/>
                  </a:cubicBezTo>
                  <a:cubicBezTo>
                    <a:pt x="4773" y="14723"/>
                    <a:pt x="4774" y="14723"/>
                    <a:pt x="4774" y="14723"/>
                  </a:cubicBezTo>
                  <a:cubicBezTo>
                    <a:pt x="4826" y="14723"/>
                    <a:pt x="4872" y="14560"/>
                    <a:pt x="4924" y="14529"/>
                  </a:cubicBezTo>
                  <a:cubicBezTo>
                    <a:pt x="4939" y="14518"/>
                    <a:pt x="4949" y="14513"/>
                    <a:pt x="4956" y="14513"/>
                  </a:cubicBezTo>
                  <a:cubicBezTo>
                    <a:pt x="4988" y="14513"/>
                    <a:pt x="4944" y="14618"/>
                    <a:pt x="4914" y="14666"/>
                  </a:cubicBezTo>
                  <a:cubicBezTo>
                    <a:pt x="4870" y="14748"/>
                    <a:pt x="4862" y="14954"/>
                    <a:pt x="4914" y="14954"/>
                  </a:cubicBezTo>
                  <a:cubicBezTo>
                    <a:pt x="4919" y="14954"/>
                    <a:pt x="4924" y="14952"/>
                    <a:pt x="4929" y="14949"/>
                  </a:cubicBezTo>
                  <a:cubicBezTo>
                    <a:pt x="5003" y="14902"/>
                    <a:pt x="5087" y="14765"/>
                    <a:pt x="5102" y="14576"/>
                  </a:cubicBezTo>
                  <a:lnTo>
                    <a:pt x="5102" y="14576"/>
                  </a:lnTo>
                  <a:cubicBezTo>
                    <a:pt x="5086" y="14794"/>
                    <a:pt x="5174" y="14825"/>
                    <a:pt x="5273" y="14825"/>
                  </a:cubicBezTo>
                  <a:cubicBezTo>
                    <a:pt x="5312" y="14825"/>
                    <a:pt x="5353" y="14820"/>
                    <a:pt x="5389" y="14820"/>
                  </a:cubicBezTo>
                  <a:cubicBezTo>
                    <a:pt x="5466" y="14820"/>
                    <a:pt x="5526" y="14841"/>
                    <a:pt x="5517" y="14970"/>
                  </a:cubicBezTo>
                  <a:cubicBezTo>
                    <a:pt x="5535" y="15037"/>
                    <a:pt x="5556" y="15062"/>
                    <a:pt x="5579" y="15062"/>
                  </a:cubicBezTo>
                  <a:cubicBezTo>
                    <a:pt x="5637" y="15062"/>
                    <a:pt x="5708" y="14910"/>
                    <a:pt x="5779" y="14891"/>
                  </a:cubicBezTo>
                  <a:cubicBezTo>
                    <a:pt x="5813" y="14886"/>
                    <a:pt x="5848" y="14883"/>
                    <a:pt x="5884" y="14883"/>
                  </a:cubicBezTo>
                  <a:cubicBezTo>
                    <a:pt x="5919" y="14883"/>
                    <a:pt x="5954" y="14886"/>
                    <a:pt x="5988" y="14891"/>
                  </a:cubicBezTo>
                  <a:cubicBezTo>
                    <a:pt x="5992" y="14892"/>
                    <a:pt x="5997" y="14892"/>
                    <a:pt x="6001" y="14892"/>
                  </a:cubicBezTo>
                  <a:cubicBezTo>
                    <a:pt x="6087" y="14892"/>
                    <a:pt x="6178" y="14796"/>
                    <a:pt x="6260" y="14796"/>
                  </a:cubicBezTo>
                  <a:cubicBezTo>
                    <a:pt x="6264" y="14796"/>
                    <a:pt x="6268" y="14796"/>
                    <a:pt x="6272" y="14797"/>
                  </a:cubicBezTo>
                  <a:cubicBezTo>
                    <a:pt x="6340" y="14807"/>
                    <a:pt x="6345" y="14943"/>
                    <a:pt x="6434" y="14954"/>
                  </a:cubicBezTo>
                  <a:cubicBezTo>
                    <a:pt x="6441" y="14956"/>
                    <a:pt x="6448" y="14956"/>
                    <a:pt x="6455" y="14956"/>
                  </a:cubicBezTo>
                  <a:cubicBezTo>
                    <a:pt x="6496" y="14956"/>
                    <a:pt x="6537" y="14931"/>
                    <a:pt x="6555" y="14891"/>
                  </a:cubicBezTo>
                  <a:cubicBezTo>
                    <a:pt x="6570" y="14855"/>
                    <a:pt x="6570" y="14755"/>
                    <a:pt x="6595" y="14755"/>
                  </a:cubicBezTo>
                  <a:cubicBezTo>
                    <a:pt x="6595" y="14755"/>
                    <a:pt x="6596" y="14755"/>
                    <a:pt x="6597" y="14755"/>
                  </a:cubicBezTo>
                  <a:cubicBezTo>
                    <a:pt x="6664" y="14776"/>
                    <a:pt x="6644" y="15038"/>
                    <a:pt x="6628" y="15160"/>
                  </a:cubicBezTo>
                  <a:lnTo>
                    <a:pt x="6628" y="15160"/>
                  </a:lnTo>
                  <a:cubicBezTo>
                    <a:pt x="6642" y="15062"/>
                    <a:pt x="6733" y="15030"/>
                    <a:pt x="6844" y="15030"/>
                  </a:cubicBezTo>
                  <a:cubicBezTo>
                    <a:pt x="7021" y="15030"/>
                    <a:pt x="7249" y="15111"/>
                    <a:pt x="7294" y="15127"/>
                  </a:cubicBezTo>
                  <a:cubicBezTo>
                    <a:pt x="7367" y="15158"/>
                    <a:pt x="7451" y="15279"/>
                    <a:pt x="7525" y="15279"/>
                  </a:cubicBezTo>
                  <a:cubicBezTo>
                    <a:pt x="7614" y="15263"/>
                    <a:pt x="7698" y="15221"/>
                    <a:pt x="7755" y="15153"/>
                  </a:cubicBezTo>
                  <a:cubicBezTo>
                    <a:pt x="7781" y="15128"/>
                    <a:pt x="7902" y="14850"/>
                    <a:pt x="7868" y="14834"/>
                  </a:cubicBezTo>
                  <a:lnTo>
                    <a:pt x="7868" y="14834"/>
                  </a:lnTo>
                  <a:cubicBezTo>
                    <a:pt x="7914" y="14852"/>
                    <a:pt x="7854" y="15140"/>
                    <a:pt x="7905" y="15140"/>
                  </a:cubicBezTo>
                  <a:cubicBezTo>
                    <a:pt x="7912" y="15140"/>
                    <a:pt x="7922" y="15134"/>
                    <a:pt x="7934" y="15122"/>
                  </a:cubicBezTo>
                  <a:cubicBezTo>
                    <a:pt x="7947" y="15108"/>
                    <a:pt x="8031" y="14974"/>
                    <a:pt x="8060" y="14974"/>
                  </a:cubicBezTo>
                  <a:cubicBezTo>
                    <a:pt x="8065" y="14974"/>
                    <a:pt x="8068" y="14977"/>
                    <a:pt x="8070" y="14985"/>
                  </a:cubicBezTo>
                  <a:cubicBezTo>
                    <a:pt x="8075" y="15011"/>
                    <a:pt x="7967" y="15291"/>
                    <a:pt x="8012" y="15291"/>
                  </a:cubicBezTo>
                  <a:cubicBezTo>
                    <a:pt x="8014" y="15291"/>
                    <a:pt x="8015" y="15290"/>
                    <a:pt x="8017" y="15290"/>
                  </a:cubicBezTo>
                  <a:cubicBezTo>
                    <a:pt x="8149" y="15227"/>
                    <a:pt x="8232" y="15101"/>
                    <a:pt x="8243" y="14959"/>
                  </a:cubicBezTo>
                  <a:cubicBezTo>
                    <a:pt x="8245" y="14958"/>
                    <a:pt x="8246" y="14958"/>
                    <a:pt x="8248" y="14958"/>
                  </a:cubicBezTo>
                  <a:cubicBezTo>
                    <a:pt x="8286" y="14958"/>
                    <a:pt x="8301" y="15177"/>
                    <a:pt x="8306" y="15237"/>
                  </a:cubicBezTo>
                  <a:cubicBezTo>
                    <a:pt x="8315" y="15247"/>
                    <a:pt x="8395" y="15404"/>
                    <a:pt x="8420" y="15404"/>
                  </a:cubicBezTo>
                  <a:cubicBezTo>
                    <a:pt x="8423" y="15404"/>
                    <a:pt x="8425" y="15403"/>
                    <a:pt x="8426" y="15400"/>
                  </a:cubicBezTo>
                  <a:cubicBezTo>
                    <a:pt x="8463" y="15305"/>
                    <a:pt x="8479" y="15101"/>
                    <a:pt x="8552" y="15090"/>
                  </a:cubicBezTo>
                  <a:cubicBezTo>
                    <a:pt x="8554" y="15090"/>
                    <a:pt x="8555" y="15090"/>
                    <a:pt x="8556" y="15090"/>
                  </a:cubicBezTo>
                  <a:cubicBezTo>
                    <a:pt x="8601" y="15090"/>
                    <a:pt x="8623" y="15161"/>
                    <a:pt x="8671" y="15161"/>
                  </a:cubicBezTo>
                  <a:cubicBezTo>
                    <a:pt x="8676" y="15161"/>
                    <a:pt x="8682" y="15161"/>
                    <a:pt x="8689" y="15158"/>
                  </a:cubicBezTo>
                  <a:cubicBezTo>
                    <a:pt x="8748" y="15134"/>
                    <a:pt x="8765" y="15063"/>
                    <a:pt x="8815" y="15063"/>
                  </a:cubicBezTo>
                  <a:cubicBezTo>
                    <a:pt x="8818" y="15063"/>
                    <a:pt x="8821" y="15063"/>
                    <a:pt x="8825" y="15064"/>
                  </a:cubicBezTo>
                  <a:cubicBezTo>
                    <a:pt x="8893" y="15080"/>
                    <a:pt x="8888" y="15242"/>
                    <a:pt x="8956" y="15284"/>
                  </a:cubicBezTo>
                  <a:cubicBezTo>
                    <a:pt x="8967" y="15292"/>
                    <a:pt x="8981" y="15297"/>
                    <a:pt x="8996" y="15297"/>
                  </a:cubicBezTo>
                  <a:cubicBezTo>
                    <a:pt x="9041" y="15297"/>
                    <a:pt x="9093" y="15253"/>
                    <a:pt x="9113" y="15122"/>
                  </a:cubicBezTo>
                  <a:cubicBezTo>
                    <a:pt x="9122" y="15154"/>
                    <a:pt x="9181" y="15354"/>
                    <a:pt x="9198" y="15354"/>
                  </a:cubicBezTo>
                  <a:cubicBezTo>
                    <a:pt x="9200" y="15354"/>
                    <a:pt x="9202" y="15350"/>
                    <a:pt x="9202" y="15342"/>
                  </a:cubicBezTo>
                  <a:cubicBezTo>
                    <a:pt x="9207" y="15269"/>
                    <a:pt x="9180" y="15055"/>
                    <a:pt x="9244" y="15055"/>
                  </a:cubicBezTo>
                  <a:cubicBezTo>
                    <a:pt x="9249" y="15055"/>
                    <a:pt x="9254" y="15056"/>
                    <a:pt x="9260" y="15059"/>
                  </a:cubicBezTo>
                  <a:cubicBezTo>
                    <a:pt x="9297" y="15080"/>
                    <a:pt x="9307" y="15174"/>
                    <a:pt x="9339" y="15216"/>
                  </a:cubicBezTo>
                  <a:cubicBezTo>
                    <a:pt x="9370" y="15260"/>
                    <a:pt x="9419" y="15294"/>
                    <a:pt x="9470" y="15294"/>
                  </a:cubicBezTo>
                  <a:cubicBezTo>
                    <a:pt x="9521" y="15294"/>
                    <a:pt x="9574" y="15259"/>
                    <a:pt x="9611" y="15165"/>
                  </a:cubicBezTo>
                  <a:lnTo>
                    <a:pt x="9611" y="15165"/>
                  </a:lnTo>
                  <a:cubicBezTo>
                    <a:pt x="9570" y="15271"/>
                    <a:pt x="9669" y="15489"/>
                    <a:pt x="9700" y="15504"/>
                  </a:cubicBezTo>
                  <a:cubicBezTo>
                    <a:pt x="9719" y="15401"/>
                    <a:pt x="9738" y="15377"/>
                    <a:pt x="9762" y="15377"/>
                  </a:cubicBezTo>
                  <a:cubicBezTo>
                    <a:pt x="9779" y="15377"/>
                    <a:pt x="9798" y="15388"/>
                    <a:pt x="9821" y="15394"/>
                  </a:cubicBezTo>
                  <a:cubicBezTo>
                    <a:pt x="9837" y="15398"/>
                    <a:pt x="9846" y="15401"/>
                    <a:pt x="9852" y="15401"/>
                  </a:cubicBezTo>
                  <a:cubicBezTo>
                    <a:pt x="9866" y="15401"/>
                    <a:pt x="9864" y="15384"/>
                    <a:pt x="9889" y="15310"/>
                  </a:cubicBezTo>
                  <a:cubicBezTo>
                    <a:pt x="9901" y="15279"/>
                    <a:pt x="9914" y="15266"/>
                    <a:pt x="9930" y="15266"/>
                  </a:cubicBezTo>
                  <a:cubicBezTo>
                    <a:pt x="9984" y="15266"/>
                    <a:pt x="10057" y="15429"/>
                    <a:pt x="10094" y="15442"/>
                  </a:cubicBezTo>
                  <a:cubicBezTo>
                    <a:pt x="10096" y="15443"/>
                    <a:pt x="10098" y="15443"/>
                    <a:pt x="10100" y="15443"/>
                  </a:cubicBezTo>
                  <a:cubicBezTo>
                    <a:pt x="10128" y="15443"/>
                    <a:pt x="10150" y="15357"/>
                    <a:pt x="10193" y="15352"/>
                  </a:cubicBezTo>
                  <a:cubicBezTo>
                    <a:pt x="10207" y="15351"/>
                    <a:pt x="10221" y="15351"/>
                    <a:pt x="10235" y="15351"/>
                  </a:cubicBezTo>
                  <a:cubicBezTo>
                    <a:pt x="10281" y="15351"/>
                    <a:pt x="10329" y="15357"/>
                    <a:pt x="10377" y="15373"/>
                  </a:cubicBezTo>
                  <a:cubicBezTo>
                    <a:pt x="10396" y="15377"/>
                    <a:pt x="10414" y="15379"/>
                    <a:pt x="10431" y="15379"/>
                  </a:cubicBezTo>
                  <a:cubicBezTo>
                    <a:pt x="10498" y="15379"/>
                    <a:pt x="10551" y="15345"/>
                    <a:pt x="10613" y="15220"/>
                  </a:cubicBezTo>
                  <a:lnTo>
                    <a:pt x="10613" y="15220"/>
                  </a:lnTo>
                  <a:cubicBezTo>
                    <a:pt x="10588" y="15288"/>
                    <a:pt x="10568" y="15357"/>
                    <a:pt x="10555" y="15426"/>
                  </a:cubicBezTo>
                  <a:cubicBezTo>
                    <a:pt x="10550" y="15468"/>
                    <a:pt x="10556" y="15483"/>
                    <a:pt x="10568" y="15483"/>
                  </a:cubicBezTo>
                  <a:cubicBezTo>
                    <a:pt x="10592" y="15483"/>
                    <a:pt x="10640" y="15414"/>
                    <a:pt x="10655" y="15389"/>
                  </a:cubicBezTo>
                  <a:cubicBezTo>
                    <a:pt x="10702" y="15297"/>
                    <a:pt x="10736" y="15255"/>
                    <a:pt x="10759" y="15255"/>
                  </a:cubicBezTo>
                  <a:cubicBezTo>
                    <a:pt x="10794" y="15255"/>
                    <a:pt x="10805" y="15355"/>
                    <a:pt x="10802" y="15520"/>
                  </a:cubicBezTo>
                  <a:cubicBezTo>
                    <a:pt x="10802" y="15547"/>
                    <a:pt x="10806" y="15558"/>
                    <a:pt x="10813" y="15558"/>
                  </a:cubicBezTo>
                  <a:cubicBezTo>
                    <a:pt x="10850" y="15558"/>
                    <a:pt x="10960" y="15283"/>
                    <a:pt x="10985" y="15283"/>
                  </a:cubicBezTo>
                  <a:cubicBezTo>
                    <a:pt x="10993" y="15283"/>
                    <a:pt x="10992" y="15308"/>
                    <a:pt x="10980" y="15373"/>
                  </a:cubicBezTo>
                  <a:cubicBezTo>
                    <a:pt x="10959" y="15479"/>
                    <a:pt x="10996" y="15539"/>
                    <a:pt x="11045" y="15539"/>
                  </a:cubicBezTo>
                  <a:cubicBezTo>
                    <a:pt x="11094" y="15539"/>
                    <a:pt x="11155" y="15480"/>
                    <a:pt x="11186" y="15348"/>
                  </a:cubicBezTo>
                  <a:lnTo>
                    <a:pt x="11186" y="15348"/>
                  </a:lnTo>
                  <a:cubicBezTo>
                    <a:pt x="11169" y="15431"/>
                    <a:pt x="11176" y="15515"/>
                    <a:pt x="11205" y="15594"/>
                  </a:cubicBezTo>
                  <a:cubicBezTo>
                    <a:pt x="11209" y="15603"/>
                    <a:pt x="11214" y="15606"/>
                    <a:pt x="11220" y="15606"/>
                  </a:cubicBezTo>
                  <a:cubicBezTo>
                    <a:pt x="11237" y="15606"/>
                    <a:pt x="11262" y="15578"/>
                    <a:pt x="11285" y="15578"/>
                  </a:cubicBezTo>
                  <a:cubicBezTo>
                    <a:pt x="11286" y="15578"/>
                    <a:pt x="11288" y="15578"/>
                    <a:pt x="11289" y="15578"/>
                  </a:cubicBezTo>
                  <a:cubicBezTo>
                    <a:pt x="11342" y="15588"/>
                    <a:pt x="11352" y="15678"/>
                    <a:pt x="11399" y="15704"/>
                  </a:cubicBezTo>
                  <a:cubicBezTo>
                    <a:pt x="11405" y="15707"/>
                    <a:pt x="11411" y="15708"/>
                    <a:pt x="11418" y="15708"/>
                  </a:cubicBezTo>
                  <a:cubicBezTo>
                    <a:pt x="11462" y="15708"/>
                    <a:pt x="11507" y="15635"/>
                    <a:pt x="11548" y="15635"/>
                  </a:cubicBezTo>
                  <a:cubicBezTo>
                    <a:pt x="11549" y="15635"/>
                    <a:pt x="11550" y="15635"/>
                    <a:pt x="11551" y="15636"/>
                  </a:cubicBezTo>
                  <a:cubicBezTo>
                    <a:pt x="11609" y="15651"/>
                    <a:pt x="11661" y="15678"/>
                    <a:pt x="11703" y="15714"/>
                  </a:cubicBezTo>
                  <a:cubicBezTo>
                    <a:pt x="11768" y="15765"/>
                    <a:pt x="11804" y="15845"/>
                    <a:pt x="11877" y="15845"/>
                  </a:cubicBezTo>
                  <a:cubicBezTo>
                    <a:pt x="11886" y="15845"/>
                    <a:pt x="11897" y="15843"/>
                    <a:pt x="11908" y="15840"/>
                  </a:cubicBezTo>
                  <a:cubicBezTo>
                    <a:pt x="11955" y="15830"/>
                    <a:pt x="12034" y="15657"/>
                    <a:pt x="12055" y="15657"/>
                  </a:cubicBezTo>
                  <a:lnTo>
                    <a:pt x="12055" y="15657"/>
                  </a:lnTo>
                  <a:cubicBezTo>
                    <a:pt x="12076" y="15662"/>
                    <a:pt x="12049" y="15887"/>
                    <a:pt x="12070" y="15940"/>
                  </a:cubicBezTo>
                  <a:cubicBezTo>
                    <a:pt x="12075" y="15951"/>
                    <a:pt x="12080" y="15956"/>
                    <a:pt x="12086" y="15956"/>
                  </a:cubicBezTo>
                  <a:cubicBezTo>
                    <a:pt x="12117" y="15956"/>
                    <a:pt x="12164" y="15834"/>
                    <a:pt x="12186" y="15777"/>
                  </a:cubicBezTo>
                  <a:cubicBezTo>
                    <a:pt x="12211" y="15721"/>
                    <a:pt x="12269" y="15486"/>
                    <a:pt x="12300" y="15486"/>
                  </a:cubicBezTo>
                  <a:cubicBezTo>
                    <a:pt x="12307" y="15486"/>
                    <a:pt x="12313" y="15498"/>
                    <a:pt x="12317" y="15525"/>
                  </a:cubicBezTo>
                  <a:cubicBezTo>
                    <a:pt x="12338" y="15651"/>
                    <a:pt x="12322" y="15819"/>
                    <a:pt x="12374" y="15898"/>
                  </a:cubicBezTo>
                  <a:cubicBezTo>
                    <a:pt x="12381" y="15908"/>
                    <a:pt x="12388" y="15913"/>
                    <a:pt x="12396" y="15913"/>
                  </a:cubicBezTo>
                  <a:cubicBezTo>
                    <a:pt x="12449" y="15913"/>
                    <a:pt x="12533" y="15710"/>
                    <a:pt x="12579" y="15710"/>
                  </a:cubicBezTo>
                  <a:cubicBezTo>
                    <a:pt x="12594" y="15710"/>
                    <a:pt x="12606" y="15733"/>
                    <a:pt x="12610" y="15793"/>
                  </a:cubicBezTo>
                  <a:cubicBezTo>
                    <a:pt x="12617" y="15897"/>
                    <a:pt x="12694" y="15918"/>
                    <a:pt x="12766" y="15918"/>
                  </a:cubicBezTo>
                  <a:cubicBezTo>
                    <a:pt x="12811" y="15918"/>
                    <a:pt x="12854" y="15910"/>
                    <a:pt x="12878" y="15908"/>
                  </a:cubicBezTo>
                  <a:cubicBezTo>
                    <a:pt x="12918" y="15902"/>
                    <a:pt x="12960" y="15878"/>
                    <a:pt x="12999" y="15878"/>
                  </a:cubicBezTo>
                  <a:cubicBezTo>
                    <a:pt x="13021" y="15878"/>
                    <a:pt x="13042" y="15885"/>
                    <a:pt x="13061" y="15908"/>
                  </a:cubicBezTo>
                  <a:cubicBezTo>
                    <a:pt x="13071" y="15918"/>
                    <a:pt x="13139" y="16133"/>
                    <a:pt x="13153" y="16133"/>
                  </a:cubicBezTo>
                  <a:cubicBezTo>
                    <a:pt x="13154" y="16133"/>
                    <a:pt x="13155" y="16132"/>
                    <a:pt x="13156" y="16128"/>
                  </a:cubicBezTo>
                  <a:cubicBezTo>
                    <a:pt x="13166" y="16045"/>
                    <a:pt x="13145" y="15966"/>
                    <a:pt x="13203" y="15903"/>
                  </a:cubicBezTo>
                  <a:cubicBezTo>
                    <a:pt x="13219" y="15887"/>
                    <a:pt x="13240" y="15878"/>
                    <a:pt x="13260" y="15878"/>
                  </a:cubicBezTo>
                  <a:cubicBezTo>
                    <a:pt x="13273" y="15878"/>
                    <a:pt x="13285" y="15881"/>
                    <a:pt x="13297" y="15887"/>
                  </a:cubicBezTo>
                  <a:cubicBezTo>
                    <a:pt x="13344" y="15908"/>
                    <a:pt x="13423" y="15997"/>
                    <a:pt x="13381" y="16170"/>
                  </a:cubicBezTo>
                  <a:cubicBezTo>
                    <a:pt x="13420" y="16009"/>
                    <a:pt x="13442" y="15953"/>
                    <a:pt x="13456" y="15953"/>
                  </a:cubicBezTo>
                  <a:cubicBezTo>
                    <a:pt x="13487" y="15953"/>
                    <a:pt x="13477" y="16245"/>
                    <a:pt x="13533" y="16245"/>
                  </a:cubicBezTo>
                  <a:cubicBezTo>
                    <a:pt x="13535" y="16245"/>
                    <a:pt x="13537" y="16244"/>
                    <a:pt x="13538" y="16244"/>
                  </a:cubicBezTo>
                  <a:cubicBezTo>
                    <a:pt x="13628" y="16212"/>
                    <a:pt x="13690" y="15966"/>
                    <a:pt x="13780" y="15955"/>
                  </a:cubicBezTo>
                  <a:cubicBezTo>
                    <a:pt x="13806" y="15955"/>
                    <a:pt x="13837" y="16097"/>
                    <a:pt x="13858" y="16128"/>
                  </a:cubicBezTo>
                  <a:cubicBezTo>
                    <a:pt x="13877" y="16154"/>
                    <a:pt x="13893" y="16164"/>
                    <a:pt x="13907" y="16164"/>
                  </a:cubicBezTo>
                  <a:cubicBezTo>
                    <a:pt x="13952" y="16164"/>
                    <a:pt x="13979" y="16065"/>
                    <a:pt x="14028" y="16065"/>
                  </a:cubicBezTo>
                  <a:cubicBezTo>
                    <a:pt x="14041" y="16065"/>
                    <a:pt x="14056" y="16073"/>
                    <a:pt x="14073" y="16092"/>
                  </a:cubicBezTo>
                  <a:cubicBezTo>
                    <a:pt x="14141" y="16165"/>
                    <a:pt x="14189" y="16218"/>
                    <a:pt x="14272" y="16223"/>
                  </a:cubicBezTo>
                  <a:cubicBezTo>
                    <a:pt x="14299" y="16223"/>
                    <a:pt x="14403" y="16139"/>
                    <a:pt x="14403" y="16139"/>
                  </a:cubicBezTo>
                  <a:cubicBezTo>
                    <a:pt x="14504" y="16199"/>
                    <a:pt x="14533" y="16567"/>
                    <a:pt x="14655" y="16567"/>
                  </a:cubicBezTo>
                  <a:cubicBezTo>
                    <a:pt x="14672" y="16567"/>
                    <a:pt x="14691" y="16560"/>
                    <a:pt x="14713" y="16543"/>
                  </a:cubicBezTo>
                  <a:cubicBezTo>
                    <a:pt x="14786" y="16483"/>
                    <a:pt x="14767" y="16407"/>
                    <a:pt x="14815" y="16407"/>
                  </a:cubicBezTo>
                  <a:cubicBezTo>
                    <a:pt x="14821" y="16407"/>
                    <a:pt x="14829" y="16408"/>
                    <a:pt x="14839" y="16412"/>
                  </a:cubicBezTo>
                  <a:cubicBezTo>
                    <a:pt x="14833" y="16464"/>
                    <a:pt x="14854" y="16522"/>
                    <a:pt x="14886" y="16564"/>
                  </a:cubicBezTo>
                  <a:cubicBezTo>
                    <a:pt x="14887" y="16564"/>
                    <a:pt x="14888" y="16564"/>
                    <a:pt x="14888" y="16564"/>
                  </a:cubicBezTo>
                  <a:cubicBezTo>
                    <a:pt x="14904" y="16564"/>
                    <a:pt x="14924" y="16479"/>
                    <a:pt x="14959" y="16464"/>
                  </a:cubicBezTo>
                  <a:cubicBezTo>
                    <a:pt x="14977" y="16456"/>
                    <a:pt x="14996" y="16452"/>
                    <a:pt x="15015" y="16452"/>
                  </a:cubicBezTo>
                  <a:cubicBezTo>
                    <a:pt x="15172" y="16452"/>
                    <a:pt x="15387" y="16689"/>
                    <a:pt x="15565" y="16689"/>
                  </a:cubicBezTo>
                  <a:cubicBezTo>
                    <a:pt x="15620" y="16689"/>
                    <a:pt x="15672" y="16666"/>
                    <a:pt x="15717" y="16608"/>
                  </a:cubicBezTo>
                  <a:lnTo>
                    <a:pt x="15717" y="16608"/>
                  </a:lnTo>
                  <a:cubicBezTo>
                    <a:pt x="15713" y="16622"/>
                    <a:pt x="15715" y="16627"/>
                    <a:pt x="15720" y="16627"/>
                  </a:cubicBezTo>
                  <a:cubicBezTo>
                    <a:pt x="15736" y="16627"/>
                    <a:pt x="15778" y="16577"/>
                    <a:pt x="15740" y="16574"/>
                  </a:cubicBezTo>
                  <a:lnTo>
                    <a:pt x="15740" y="16574"/>
                  </a:lnTo>
                  <a:cubicBezTo>
                    <a:pt x="15733" y="16586"/>
                    <a:pt x="15725" y="16598"/>
                    <a:pt x="15717" y="16608"/>
                  </a:cubicBezTo>
                  <a:lnTo>
                    <a:pt x="15717" y="16608"/>
                  </a:lnTo>
                  <a:cubicBezTo>
                    <a:pt x="15720" y="16599"/>
                    <a:pt x="15726" y="16586"/>
                    <a:pt x="15735" y="16569"/>
                  </a:cubicBezTo>
                  <a:lnTo>
                    <a:pt x="15735" y="16574"/>
                  </a:lnTo>
                  <a:cubicBezTo>
                    <a:pt x="15736" y="16574"/>
                    <a:pt x="15736" y="16574"/>
                    <a:pt x="15737" y="16574"/>
                  </a:cubicBezTo>
                  <a:cubicBezTo>
                    <a:pt x="15783" y="16574"/>
                    <a:pt x="15810" y="16335"/>
                    <a:pt x="15815" y="16086"/>
                  </a:cubicBezTo>
                  <a:lnTo>
                    <a:pt x="15815" y="16086"/>
                  </a:lnTo>
                  <a:cubicBezTo>
                    <a:pt x="15842" y="16219"/>
                    <a:pt x="15930" y="16338"/>
                    <a:pt x="15993" y="16338"/>
                  </a:cubicBezTo>
                  <a:cubicBezTo>
                    <a:pt x="16045" y="16338"/>
                    <a:pt x="16080" y="16257"/>
                    <a:pt x="16048" y="16037"/>
                  </a:cubicBezTo>
                  <a:lnTo>
                    <a:pt x="16048" y="16037"/>
                  </a:lnTo>
                  <a:cubicBezTo>
                    <a:pt x="16083" y="16175"/>
                    <a:pt x="16332" y="16132"/>
                    <a:pt x="16417" y="16301"/>
                  </a:cubicBezTo>
                  <a:cubicBezTo>
                    <a:pt x="16440" y="16345"/>
                    <a:pt x="16454" y="16362"/>
                    <a:pt x="16464" y="16362"/>
                  </a:cubicBezTo>
                  <a:cubicBezTo>
                    <a:pt x="16483" y="16362"/>
                    <a:pt x="16487" y="16298"/>
                    <a:pt x="16511" y="16259"/>
                  </a:cubicBezTo>
                  <a:cubicBezTo>
                    <a:pt x="16548" y="16202"/>
                    <a:pt x="16616" y="16207"/>
                    <a:pt x="16663" y="16170"/>
                  </a:cubicBezTo>
                  <a:cubicBezTo>
                    <a:pt x="16883" y="15982"/>
                    <a:pt x="17140" y="15908"/>
                    <a:pt x="17397" y="15803"/>
                  </a:cubicBezTo>
                  <a:cubicBezTo>
                    <a:pt x="17549" y="15761"/>
                    <a:pt x="18053" y="15740"/>
                    <a:pt x="17670" y="15300"/>
                  </a:cubicBezTo>
                  <a:cubicBezTo>
                    <a:pt x="17651" y="15281"/>
                    <a:pt x="17463" y="15031"/>
                    <a:pt x="17491" y="15031"/>
                  </a:cubicBezTo>
                  <a:cubicBezTo>
                    <a:pt x="17495" y="15031"/>
                    <a:pt x="17502" y="15034"/>
                    <a:pt x="17513" y="15043"/>
                  </a:cubicBezTo>
                  <a:cubicBezTo>
                    <a:pt x="17612" y="15117"/>
                    <a:pt x="17712" y="15195"/>
                    <a:pt x="17801" y="15284"/>
                  </a:cubicBezTo>
                  <a:cubicBezTo>
                    <a:pt x="17837" y="15325"/>
                    <a:pt x="18324" y="15767"/>
                    <a:pt x="18346" y="15767"/>
                  </a:cubicBezTo>
                  <a:cubicBezTo>
                    <a:pt x="18346" y="15767"/>
                    <a:pt x="18346" y="15767"/>
                    <a:pt x="18346" y="15767"/>
                  </a:cubicBezTo>
                  <a:cubicBezTo>
                    <a:pt x="18341" y="15725"/>
                    <a:pt x="18289" y="15704"/>
                    <a:pt x="18299" y="15641"/>
                  </a:cubicBezTo>
                  <a:cubicBezTo>
                    <a:pt x="18310" y="15588"/>
                    <a:pt x="18331" y="15541"/>
                    <a:pt x="18372" y="15504"/>
                  </a:cubicBezTo>
                  <a:cubicBezTo>
                    <a:pt x="18403" y="15471"/>
                    <a:pt x="18448" y="15422"/>
                    <a:pt x="18514" y="15422"/>
                  </a:cubicBezTo>
                  <a:cubicBezTo>
                    <a:pt x="18551" y="15422"/>
                    <a:pt x="18595" y="15437"/>
                    <a:pt x="18645" y="15478"/>
                  </a:cubicBezTo>
                  <a:cubicBezTo>
                    <a:pt x="18378" y="15258"/>
                    <a:pt x="18677" y="15290"/>
                    <a:pt x="18472" y="15101"/>
                  </a:cubicBezTo>
                  <a:cubicBezTo>
                    <a:pt x="18378" y="15016"/>
                    <a:pt x="18189" y="14843"/>
                    <a:pt x="18305" y="14843"/>
                  </a:cubicBezTo>
                  <a:cubicBezTo>
                    <a:pt x="18325" y="14843"/>
                    <a:pt x="18353" y="14848"/>
                    <a:pt x="18393" y="14860"/>
                  </a:cubicBezTo>
                  <a:cubicBezTo>
                    <a:pt x="18521" y="14895"/>
                    <a:pt x="18619" y="14986"/>
                    <a:pt x="18745" y="14986"/>
                  </a:cubicBezTo>
                  <a:cubicBezTo>
                    <a:pt x="18748" y="14986"/>
                    <a:pt x="18752" y="14986"/>
                    <a:pt x="18755" y="14985"/>
                  </a:cubicBezTo>
                  <a:cubicBezTo>
                    <a:pt x="18844" y="14985"/>
                    <a:pt x="18871" y="14923"/>
                    <a:pt x="18771" y="14844"/>
                  </a:cubicBezTo>
                  <a:cubicBezTo>
                    <a:pt x="18666" y="14770"/>
                    <a:pt x="18713" y="14770"/>
                    <a:pt x="18750" y="14708"/>
                  </a:cubicBezTo>
                  <a:cubicBezTo>
                    <a:pt x="18754" y="14699"/>
                    <a:pt x="18760" y="14696"/>
                    <a:pt x="18769" y="14696"/>
                  </a:cubicBezTo>
                  <a:cubicBezTo>
                    <a:pt x="18797" y="14696"/>
                    <a:pt x="18849" y="14732"/>
                    <a:pt x="18897" y="14744"/>
                  </a:cubicBezTo>
                  <a:cubicBezTo>
                    <a:pt x="18913" y="14748"/>
                    <a:pt x="18927" y="14749"/>
                    <a:pt x="18938" y="14749"/>
                  </a:cubicBezTo>
                  <a:cubicBezTo>
                    <a:pt x="19110" y="14749"/>
                    <a:pt x="18803" y="14408"/>
                    <a:pt x="19038" y="14393"/>
                  </a:cubicBezTo>
                  <a:cubicBezTo>
                    <a:pt x="19070" y="14309"/>
                    <a:pt x="18755" y="14105"/>
                    <a:pt x="18834" y="14105"/>
                  </a:cubicBezTo>
                  <a:cubicBezTo>
                    <a:pt x="18858" y="14105"/>
                    <a:pt x="18971" y="14121"/>
                    <a:pt x="19038" y="14121"/>
                  </a:cubicBezTo>
                  <a:cubicBezTo>
                    <a:pt x="19071" y="14121"/>
                    <a:pt x="19093" y="14117"/>
                    <a:pt x="19086" y="14105"/>
                  </a:cubicBezTo>
                  <a:cubicBezTo>
                    <a:pt x="19049" y="14042"/>
                    <a:pt x="18886" y="14031"/>
                    <a:pt x="18823" y="13963"/>
                  </a:cubicBezTo>
                  <a:lnTo>
                    <a:pt x="18823" y="13963"/>
                  </a:lnTo>
                  <a:lnTo>
                    <a:pt x="19259" y="13979"/>
                  </a:lnTo>
                  <a:cubicBezTo>
                    <a:pt x="19065" y="13879"/>
                    <a:pt x="18960" y="13790"/>
                    <a:pt x="19101" y="13685"/>
                  </a:cubicBezTo>
                  <a:cubicBezTo>
                    <a:pt x="19169" y="13638"/>
                    <a:pt x="19232" y="13570"/>
                    <a:pt x="19227" y="13502"/>
                  </a:cubicBezTo>
                  <a:cubicBezTo>
                    <a:pt x="19227" y="13483"/>
                    <a:pt x="19183" y="13436"/>
                    <a:pt x="19155" y="13436"/>
                  </a:cubicBezTo>
                  <a:cubicBezTo>
                    <a:pt x="19144" y="13436"/>
                    <a:pt x="19136" y="13442"/>
                    <a:pt x="19133" y="13460"/>
                  </a:cubicBezTo>
                  <a:lnTo>
                    <a:pt x="19143" y="13308"/>
                  </a:lnTo>
                  <a:cubicBezTo>
                    <a:pt x="19146" y="13260"/>
                    <a:pt x="19143" y="13253"/>
                    <a:pt x="19130" y="13253"/>
                  </a:cubicBezTo>
                  <a:cubicBezTo>
                    <a:pt x="19124" y="13253"/>
                    <a:pt x="19116" y="13254"/>
                    <a:pt x="19106" y="13254"/>
                  </a:cubicBezTo>
                  <a:cubicBezTo>
                    <a:pt x="19089" y="13254"/>
                    <a:pt x="19065" y="13251"/>
                    <a:pt x="19033" y="13234"/>
                  </a:cubicBezTo>
                  <a:cubicBezTo>
                    <a:pt x="18960" y="13203"/>
                    <a:pt x="19127" y="13030"/>
                    <a:pt x="19138" y="12983"/>
                  </a:cubicBezTo>
                  <a:cubicBezTo>
                    <a:pt x="19154" y="12920"/>
                    <a:pt x="19211" y="12783"/>
                    <a:pt x="19101" y="12741"/>
                  </a:cubicBezTo>
                  <a:cubicBezTo>
                    <a:pt x="19082" y="12735"/>
                    <a:pt x="19055" y="12733"/>
                    <a:pt x="19026" y="12733"/>
                  </a:cubicBezTo>
                  <a:cubicBezTo>
                    <a:pt x="18999" y="12733"/>
                    <a:pt x="18971" y="12734"/>
                    <a:pt x="18947" y="12734"/>
                  </a:cubicBezTo>
                  <a:cubicBezTo>
                    <a:pt x="18879" y="12734"/>
                    <a:pt x="18847" y="12723"/>
                    <a:pt x="18981" y="12631"/>
                  </a:cubicBezTo>
                  <a:cubicBezTo>
                    <a:pt x="19102" y="12580"/>
                    <a:pt x="19180" y="12465"/>
                    <a:pt x="19099" y="12465"/>
                  </a:cubicBezTo>
                  <a:cubicBezTo>
                    <a:pt x="19072" y="12465"/>
                    <a:pt x="19027" y="12478"/>
                    <a:pt x="18960" y="12511"/>
                  </a:cubicBezTo>
                  <a:cubicBezTo>
                    <a:pt x="18899" y="12524"/>
                    <a:pt x="18850" y="12530"/>
                    <a:pt x="18811" y="12530"/>
                  </a:cubicBezTo>
                  <a:cubicBezTo>
                    <a:pt x="18695" y="12530"/>
                    <a:pt x="18678" y="12474"/>
                    <a:pt x="18776" y="12380"/>
                  </a:cubicBezTo>
                  <a:cubicBezTo>
                    <a:pt x="18865" y="12296"/>
                    <a:pt x="19054" y="12238"/>
                    <a:pt x="18907" y="12159"/>
                  </a:cubicBezTo>
                  <a:cubicBezTo>
                    <a:pt x="18886" y="12144"/>
                    <a:pt x="18556" y="12102"/>
                    <a:pt x="18603" y="12081"/>
                  </a:cubicBezTo>
                  <a:cubicBezTo>
                    <a:pt x="18614" y="12076"/>
                    <a:pt x="18632" y="12075"/>
                    <a:pt x="18653" y="12075"/>
                  </a:cubicBezTo>
                  <a:cubicBezTo>
                    <a:pt x="18677" y="12075"/>
                    <a:pt x="18705" y="12076"/>
                    <a:pt x="18734" y="12076"/>
                  </a:cubicBezTo>
                  <a:cubicBezTo>
                    <a:pt x="18795" y="12076"/>
                    <a:pt x="18859" y="12070"/>
                    <a:pt x="18886" y="12028"/>
                  </a:cubicBezTo>
                  <a:cubicBezTo>
                    <a:pt x="18939" y="11955"/>
                    <a:pt x="18698" y="11923"/>
                    <a:pt x="18640" y="11918"/>
                  </a:cubicBezTo>
                  <a:cubicBezTo>
                    <a:pt x="18614" y="11850"/>
                    <a:pt x="18566" y="11787"/>
                    <a:pt x="18624" y="11688"/>
                  </a:cubicBezTo>
                  <a:cubicBezTo>
                    <a:pt x="18682" y="11588"/>
                    <a:pt x="18692" y="11530"/>
                    <a:pt x="18661" y="11457"/>
                  </a:cubicBezTo>
                  <a:cubicBezTo>
                    <a:pt x="18629" y="11373"/>
                    <a:pt x="18561" y="11310"/>
                    <a:pt x="18477" y="11279"/>
                  </a:cubicBezTo>
                  <a:cubicBezTo>
                    <a:pt x="18459" y="11273"/>
                    <a:pt x="18438" y="11271"/>
                    <a:pt x="18417" y="11271"/>
                  </a:cubicBezTo>
                  <a:cubicBezTo>
                    <a:pt x="18383" y="11271"/>
                    <a:pt x="18348" y="11276"/>
                    <a:pt x="18323" y="11276"/>
                  </a:cubicBezTo>
                  <a:cubicBezTo>
                    <a:pt x="18282" y="11276"/>
                    <a:pt x="18265" y="11263"/>
                    <a:pt x="18310" y="11195"/>
                  </a:cubicBezTo>
                  <a:cubicBezTo>
                    <a:pt x="18414" y="11037"/>
                    <a:pt x="18378" y="10922"/>
                    <a:pt x="18273" y="10885"/>
                  </a:cubicBezTo>
                  <a:cubicBezTo>
                    <a:pt x="18267" y="10883"/>
                    <a:pt x="18260" y="10882"/>
                    <a:pt x="18253" y="10882"/>
                  </a:cubicBezTo>
                  <a:cubicBezTo>
                    <a:pt x="18187" y="10882"/>
                    <a:pt x="18098" y="10992"/>
                    <a:pt x="18026" y="11058"/>
                  </a:cubicBezTo>
                  <a:cubicBezTo>
                    <a:pt x="18250" y="10848"/>
                    <a:pt x="18124" y="10728"/>
                    <a:pt x="17979" y="10728"/>
                  </a:cubicBezTo>
                  <a:cubicBezTo>
                    <a:pt x="17940" y="10728"/>
                    <a:pt x="17899" y="10737"/>
                    <a:pt x="17864" y="10754"/>
                  </a:cubicBezTo>
                  <a:cubicBezTo>
                    <a:pt x="17842" y="10766"/>
                    <a:pt x="17822" y="10771"/>
                    <a:pt x="17805" y="10771"/>
                  </a:cubicBezTo>
                  <a:cubicBezTo>
                    <a:pt x="17753" y="10771"/>
                    <a:pt x="17730" y="10719"/>
                    <a:pt x="17770" y="10628"/>
                  </a:cubicBezTo>
                  <a:cubicBezTo>
                    <a:pt x="17806" y="10550"/>
                    <a:pt x="17890" y="10555"/>
                    <a:pt x="17906" y="10471"/>
                  </a:cubicBezTo>
                  <a:cubicBezTo>
                    <a:pt x="17914" y="10438"/>
                    <a:pt x="17903" y="10428"/>
                    <a:pt x="17884" y="10428"/>
                  </a:cubicBezTo>
                  <a:cubicBezTo>
                    <a:pt x="17852" y="10428"/>
                    <a:pt x="17796" y="10459"/>
                    <a:pt x="17770" y="10466"/>
                  </a:cubicBezTo>
                  <a:cubicBezTo>
                    <a:pt x="17756" y="10469"/>
                    <a:pt x="17743" y="10471"/>
                    <a:pt x="17731" y="10471"/>
                  </a:cubicBezTo>
                  <a:cubicBezTo>
                    <a:pt x="17653" y="10471"/>
                    <a:pt x="17603" y="10402"/>
                    <a:pt x="17612" y="10293"/>
                  </a:cubicBezTo>
                  <a:cubicBezTo>
                    <a:pt x="17649" y="10232"/>
                    <a:pt x="17647" y="10211"/>
                    <a:pt x="17626" y="10211"/>
                  </a:cubicBezTo>
                  <a:cubicBezTo>
                    <a:pt x="17580" y="10211"/>
                    <a:pt x="17445" y="10309"/>
                    <a:pt x="17413" y="10309"/>
                  </a:cubicBezTo>
                  <a:cubicBezTo>
                    <a:pt x="17325" y="10300"/>
                    <a:pt x="17263" y="10204"/>
                    <a:pt x="17175" y="10204"/>
                  </a:cubicBezTo>
                  <a:cubicBezTo>
                    <a:pt x="17153" y="10204"/>
                    <a:pt x="17130" y="10210"/>
                    <a:pt x="17104" y="10225"/>
                  </a:cubicBezTo>
                  <a:cubicBezTo>
                    <a:pt x="17071" y="10245"/>
                    <a:pt x="17039" y="10253"/>
                    <a:pt x="17010" y="10253"/>
                  </a:cubicBezTo>
                  <a:cubicBezTo>
                    <a:pt x="16940" y="10253"/>
                    <a:pt x="16879" y="10208"/>
                    <a:pt x="16831" y="10167"/>
                  </a:cubicBezTo>
                  <a:cubicBezTo>
                    <a:pt x="16772" y="10111"/>
                    <a:pt x="16694" y="10013"/>
                    <a:pt x="16616" y="10013"/>
                  </a:cubicBezTo>
                  <a:cubicBezTo>
                    <a:pt x="16584" y="10013"/>
                    <a:pt x="16552" y="10030"/>
                    <a:pt x="16522" y="10073"/>
                  </a:cubicBezTo>
                  <a:cubicBezTo>
                    <a:pt x="16517" y="10078"/>
                    <a:pt x="16513" y="10080"/>
                    <a:pt x="16510" y="10080"/>
                  </a:cubicBezTo>
                  <a:cubicBezTo>
                    <a:pt x="16482" y="10080"/>
                    <a:pt x="16489" y="9916"/>
                    <a:pt x="16474" y="9873"/>
                  </a:cubicBezTo>
                  <a:cubicBezTo>
                    <a:pt x="16469" y="9859"/>
                    <a:pt x="16462" y="9853"/>
                    <a:pt x="16453" y="9853"/>
                  </a:cubicBezTo>
                  <a:cubicBezTo>
                    <a:pt x="16426" y="9853"/>
                    <a:pt x="16386" y="9917"/>
                    <a:pt x="16348" y="9917"/>
                  </a:cubicBezTo>
                  <a:cubicBezTo>
                    <a:pt x="16344" y="9917"/>
                    <a:pt x="16341" y="9916"/>
                    <a:pt x="16338" y="9915"/>
                  </a:cubicBezTo>
                  <a:cubicBezTo>
                    <a:pt x="16292" y="9896"/>
                    <a:pt x="16245" y="9885"/>
                    <a:pt x="16198" y="9885"/>
                  </a:cubicBezTo>
                  <a:cubicBezTo>
                    <a:pt x="16182" y="9885"/>
                    <a:pt x="16166" y="9886"/>
                    <a:pt x="16149" y="9889"/>
                  </a:cubicBezTo>
                  <a:cubicBezTo>
                    <a:pt x="16099" y="9900"/>
                    <a:pt x="16076" y="9971"/>
                    <a:pt x="16052" y="9971"/>
                  </a:cubicBezTo>
                  <a:cubicBezTo>
                    <a:pt x="16042" y="9971"/>
                    <a:pt x="16031" y="9956"/>
                    <a:pt x="16018" y="9915"/>
                  </a:cubicBezTo>
                  <a:cubicBezTo>
                    <a:pt x="15994" y="9841"/>
                    <a:pt x="15947" y="9739"/>
                    <a:pt x="15891" y="9739"/>
                  </a:cubicBezTo>
                  <a:cubicBezTo>
                    <a:pt x="15848" y="9739"/>
                    <a:pt x="15801" y="9797"/>
                    <a:pt x="15756" y="9968"/>
                  </a:cubicBezTo>
                  <a:cubicBezTo>
                    <a:pt x="15818" y="9727"/>
                    <a:pt x="15694" y="9643"/>
                    <a:pt x="15558" y="9643"/>
                  </a:cubicBezTo>
                  <a:cubicBezTo>
                    <a:pt x="15462" y="9643"/>
                    <a:pt x="15360" y="9684"/>
                    <a:pt x="15311" y="9742"/>
                  </a:cubicBezTo>
                  <a:cubicBezTo>
                    <a:pt x="15302" y="9753"/>
                    <a:pt x="15295" y="9757"/>
                    <a:pt x="15288" y="9757"/>
                  </a:cubicBezTo>
                  <a:cubicBezTo>
                    <a:pt x="15237" y="9757"/>
                    <a:pt x="15253" y="9454"/>
                    <a:pt x="15193" y="9454"/>
                  </a:cubicBezTo>
                  <a:cubicBezTo>
                    <a:pt x="15174" y="9454"/>
                    <a:pt x="15149" y="9483"/>
                    <a:pt x="15111" y="9559"/>
                  </a:cubicBezTo>
                  <a:cubicBezTo>
                    <a:pt x="15057" y="9668"/>
                    <a:pt x="15007" y="9803"/>
                    <a:pt x="14971" y="9803"/>
                  </a:cubicBezTo>
                  <a:cubicBezTo>
                    <a:pt x="14956" y="9803"/>
                    <a:pt x="14943" y="9777"/>
                    <a:pt x="14933" y="9711"/>
                  </a:cubicBezTo>
                  <a:cubicBezTo>
                    <a:pt x="14922" y="9708"/>
                    <a:pt x="14872" y="9702"/>
                    <a:pt x="14828" y="9702"/>
                  </a:cubicBezTo>
                  <a:cubicBezTo>
                    <a:pt x="14796" y="9702"/>
                    <a:pt x="14767" y="9706"/>
                    <a:pt x="14761" y="9715"/>
                  </a:cubicBezTo>
                  <a:lnTo>
                    <a:pt x="14761" y="9715"/>
                  </a:lnTo>
                  <a:cubicBezTo>
                    <a:pt x="14770" y="9688"/>
                    <a:pt x="14826" y="9617"/>
                    <a:pt x="14802" y="9564"/>
                  </a:cubicBezTo>
                  <a:cubicBezTo>
                    <a:pt x="14781" y="9517"/>
                    <a:pt x="14729" y="9527"/>
                    <a:pt x="14697" y="9517"/>
                  </a:cubicBezTo>
                  <a:cubicBezTo>
                    <a:pt x="14612" y="9497"/>
                    <a:pt x="14550" y="9327"/>
                    <a:pt x="14467" y="9327"/>
                  </a:cubicBezTo>
                  <a:cubicBezTo>
                    <a:pt x="14463" y="9327"/>
                    <a:pt x="14460" y="9328"/>
                    <a:pt x="14456" y="9328"/>
                  </a:cubicBezTo>
                  <a:cubicBezTo>
                    <a:pt x="14508" y="9449"/>
                    <a:pt x="14461" y="9816"/>
                    <a:pt x="14356" y="9978"/>
                  </a:cubicBezTo>
                  <a:cubicBezTo>
                    <a:pt x="14272" y="9957"/>
                    <a:pt x="14383" y="9706"/>
                    <a:pt x="14409" y="9622"/>
                  </a:cubicBezTo>
                  <a:cubicBezTo>
                    <a:pt x="14430" y="9554"/>
                    <a:pt x="14403" y="9540"/>
                    <a:pt x="14369" y="9540"/>
                  </a:cubicBezTo>
                  <a:cubicBezTo>
                    <a:pt x="14347" y="9540"/>
                    <a:pt x="14322" y="9546"/>
                    <a:pt x="14303" y="9546"/>
                  </a:cubicBezTo>
                  <a:cubicBezTo>
                    <a:pt x="14292" y="9546"/>
                    <a:pt x="14283" y="9544"/>
                    <a:pt x="14278" y="9538"/>
                  </a:cubicBezTo>
                  <a:cubicBezTo>
                    <a:pt x="14250" y="9510"/>
                    <a:pt x="14238" y="9314"/>
                    <a:pt x="14214" y="9314"/>
                  </a:cubicBezTo>
                  <a:cubicBezTo>
                    <a:pt x="14211" y="9314"/>
                    <a:pt x="14208" y="9317"/>
                    <a:pt x="14204" y="9323"/>
                  </a:cubicBezTo>
                  <a:cubicBezTo>
                    <a:pt x="14170" y="9382"/>
                    <a:pt x="14140" y="9476"/>
                    <a:pt x="14107" y="9476"/>
                  </a:cubicBezTo>
                  <a:cubicBezTo>
                    <a:pt x="14099" y="9476"/>
                    <a:pt x="14092" y="9471"/>
                    <a:pt x="14084" y="9459"/>
                  </a:cubicBezTo>
                  <a:cubicBezTo>
                    <a:pt x="14015" y="9375"/>
                    <a:pt x="14000" y="9223"/>
                    <a:pt x="13911" y="9197"/>
                  </a:cubicBezTo>
                  <a:lnTo>
                    <a:pt x="13911" y="9197"/>
                  </a:lnTo>
                  <a:cubicBezTo>
                    <a:pt x="13921" y="9261"/>
                    <a:pt x="13868" y="9278"/>
                    <a:pt x="13798" y="9278"/>
                  </a:cubicBezTo>
                  <a:cubicBezTo>
                    <a:pt x="13716" y="9278"/>
                    <a:pt x="13611" y="9255"/>
                    <a:pt x="13557" y="9255"/>
                  </a:cubicBezTo>
                  <a:cubicBezTo>
                    <a:pt x="13544" y="9255"/>
                    <a:pt x="13534" y="9256"/>
                    <a:pt x="13528" y="9260"/>
                  </a:cubicBezTo>
                  <a:cubicBezTo>
                    <a:pt x="13496" y="9281"/>
                    <a:pt x="13502" y="9522"/>
                    <a:pt x="13439" y="9601"/>
                  </a:cubicBezTo>
                  <a:cubicBezTo>
                    <a:pt x="13429" y="9613"/>
                    <a:pt x="13421" y="9618"/>
                    <a:pt x="13414" y="9618"/>
                  </a:cubicBezTo>
                  <a:cubicBezTo>
                    <a:pt x="13369" y="9618"/>
                    <a:pt x="13412" y="9343"/>
                    <a:pt x="13427" y="9266"/>
                  </a:cubicBezTo>
                  <a:lnTo>
                    <a:pt x="13427" y="9266"/>
                  </a:lnTo>
                  <a:cubicBezTo>
                    <a:pt x="13414" y="9331"/>
                    <a:pt x="13375" y="9431"/>
                    <a:pt x="13348" y="9431"/>
                  </a:cubicBezTo>
                  <a:cubicBezTo>
                    <a:pt x="13340" y="9431"/>
                    <a:pt x="13333" y="9423"/>
                    <a:pt x="13329" y="9402"/>
                  </a:cubicBezTo>
                  <a:cubicBezTo>
                    <a:pt x="13302" y="9307"/>
                    <a:pt x="13360" y="9166"/>
                    <a:pt x="13334" y="9108"/>
                  </a:cubicBezTo>
                  <a:cubicBezTo>
                    <a:pt x="13333" y="9106"/>
                    <a:pt x="13332" y="9105"/>
                    <a:pt x="13331" y="9105"/>
                  </a:cubicBezTo>
                  <a:cubicBezTo>
                    <a:pt x="13309" y="9105"/>
                    <a:pt x="13220" y="9375"/>
                    <a:pt x="13163" y="9375"/>
                  </a:cubicBezTo>
                  <a:cubicBezTo>
                    <a:pt x="13159" y="9375"/>
                    <a:pt x="13154" y="9374"/>
                    <a:pt x="13150" y="9370"/>
                  </a:cubicBezTo>
                  <a:cubicBezTo>
                    <a:pt x="13137" y="9357"/>
                    <a:pt x="13110" y="9127"/>
                    <a:pt x="13083" y="9127"/>
                  </a:cubicBezTo>
                  <a:cubicBezTo>
                    <a:pt x="13077" y="9127"/>
                    <a:pt x="13072" y="9137"/>
                    <a:pt x="13067" y="9160"/>
                  </a:cubicBezTo>
                  <a:cubicBezTo>
                    <a:pt x="13051" y="9239"/>
                    <a:pt x="13082" y="9323"/>
                    <a:pt x="13019" y="9370"/>
                  </a:cubicBezTo>
                  <a:cubicBezTo>
                    <a:pt x="13011" y="9378"/>
                    <a:pt x="13003" y="9383"/>
                    <a:pt x="12995" y="9383"/>
                  </a:cubicBezTo>
                  <a:cubicBezTo>
                    <a:pt x="12983" y="9383"/>
                    <a:pt x="12973" y="9373"/>
                    <a:pt x="12967" y="9354"/>
                  </a:cubicBezTo>
                  <a:cubicBezTo>
                    <a:pt x="12941" y="9255"/>
                    <a:pt x="13051" y="9019"/>
                    <a:pt x="12993" y="8982"/>
                  </a:cubicBezTo>
                  <a:cubicBezTo>
                    <a:pt x="12966" y="8962"/>
                    <a:pt x="12935" y="8953"/>
                    <a:pt x="12904" y="8953"/>
                  </a:cubicBezTo>
                  <a:cubicBezTo>
                    <a:pt x="12886" y="8953"/>
                    <a:pt x="12868" y="8955"/>
                    <a:pt x="12852" y="8961"/>
                  </a:cubicBezTo>
                  <a:cubicBezTo>
                    <a:pt x="12825" y="8993"/>
                    <a:pt x="12810" y="9029"/>
                    <a:pt x="12794" y="9066"/>
                  </a:cubicBezTo>
                  <a:cubicBezTo>
                    <a:pt x="12720" y="9035"/>
                    <a:pt x="12637" y="9024"/>
                    <a:pt x="12558" y="9024"/>
                  </a:cubicBezTo>
                  <a:cubicBezTo>
                    <a:pt x="12458" y="9045"/>
                    <a:pt x="12422" y="9155"/>
                    <a:pt x="12500" y="9265"/>
                  </a:cubicBezTo>
                  <a:cubicBezTo>
                    <a:pt x="12427" y="9250"/>
                    <a:pt x="12353" y="9244"/>
                    <a:pt x="12327" y="9087"/>
                  </a:cubicBezTo>
                  <a:cubicBezTo>
                    <a:pt x="12310" y="8986"/>
                    <a:pt x="12284" y="8842"/>
                    <a:pt x="12231" y="8842"/>
                  </a:cubicBezTo>
                  <a:cubicBezTo>
                    <a:pt x="12217" y="8842"/>
                    <a:pt x="12202" y="8851"/>
                    <a:pt x="12186" y="8872"/>
                  </a:cubicBezTo>
                  <a:cubicBezTo>
                    <a:pt x="12118" y="8951"/>
                    <a:pt x="12107" y="9014"/>
                    <a:pt x="12034" y="9014"/>
                  </a:cubicBezTo>
                  <a:cubicBezTo>
                    <a:pt x="12013" y="9009"/>
                    <a:pt x="11981" y="8988"/>
                    <a:pt x="11954" y="8988"/>
                  </a:cubicBezTo>
                  <a:cubicBezTo>
                    <a:pt x="11947" y="8988"/>
                    <a:pt x="11940" y="8989"/>
                    <a:pt x="11934" y="8993"/>
                  </a:cubicBezTo>
                  <a:cubicBezTo>
                    <a:pt x="11929" y="9029"/>
                    <a:pt x="11918" y="9087"/>
                    <a:pt x="11903" y="9103"/>
                  </a:cubicBezTo>
                  <a:cubicBezTo>
                    <a:pt x="11884" y="9119"/>
                    <a:pt x="11865" y="9124"/>
                    <a:pt x="11845" y="9124"/>
                  </a:cubicBezTo>
                  <a:cubicBezTo>
                    <a:pt x="11800" y="9124"/>
                    <a:pt x="11753" y="9094"/>
                    <a:pt x="11709" y="9094"/>
                  </a:cubicBezTo>
                  <a:cubicBezTo>
                    <a:pt x="11696" y="9094"/>
                    <a:pt x="11684" y="9097"/>
                    <a:pt x="11672" y="9103"/>
                  </a:cubicBezTo>
                  <a:cubicBezTo>
                    <a:pt x="11626" y="9124"/>
                    <a:pt x="11580" y="9171"/>
                    <a:pt x="11546" y="9171"/>
                  </a:cubicBezTo>
                  <a:cubicBezTo>
                    <a:pt x="11523" y="9171"/>
                    <a:pt x="11505" y="9148"/>
                    <a:pt x="11499" y="9076"/>
                  </a:cubicBezTo>
                  <a:cubicBezTo>
                    <a:pt x="11490" y="9016"/>
                    <a:pt x="11440" y="8982"/>
                    <a:pt x="11390" y="8982"/>
                  </a:cubicBezTo>
                  <a:cubicBezTo>
                    <a:pt x="11354" y="8982"/>
                    <a:pt x="11316" y="9000"/>
                    <a:pt x="11294" y="9040"/>
                  </a:cubicBezTo>
                  <a:cubicBezTo>
                    <a:pt x="11263" y="9118"/>
                    <a:pt x="11289" y="9208"/>
                    <a:pt x="11357" y="9255"/>
                  </a:cubicBezTo>
                  <a:cubicBezTo>
                    <a:pt x="11310" y="9244"/>
                    <a:pt x="11258" y="9244"/>
                    <a:pt x="11226" y="9166"/>
                  </a:cubicBezTo>
                  <a:cubicBezTo>
                    <a:pt x="11200" y="9092"/>
                    <a:pt x="11189" y="8998"/>
                    <a:pt x="11153" y="8956"/>
                  </a:cubicBezTo>
                  <a:cubicBezTo>
                    <a:pt x="11143" y="8944"/>
                    <a:pt x="11134" y="8940"/>
                    <a:pt x="11126" y="8940"/>
                  </a:cubicBezTo>
                  <a:cubicBezTo>
                    <a:pt x="11097" y="8940"/>
                    <a:pt x="11078" y="8997"/>
                    <a:pt x="11063" y="8997"/>
                  </a:cubicBezTo>
                  <a:cubicBezTo>
                    <a:pt x="11058" y="8997"/>
                    <a:pt x="11053" y="8989"/>
                    <a:pt x="11048" y="8966"/>
                  </a:cubicBezTo>
                  <a:cubicBezTo>
                    <a:pt x="11040" y="8935"/>
                    <a:pt x="11112" y="8728"/>
                    <a:pt x="11102" y="8728"/>
                  </a:cubicBezTo>
                  <a:lnTo>
                    <a:pt x="11102" y="8728"/>
                  </a:lnTo>
                  <a:cubicBezTo>
                    <a:pt x="11098" y="8728"/>
                    <a:pt x="11086" y="8751"/>
                    <a:pt x="11058" y="8809"/>
                  </a:cubicBezTo>
                  <a:cubicBezTo>
                    <a:pt x="11011" y="8916"/>
                    <a:pt x="10922" y="9077"/>
                    <a:pt x="10899" y="9077"/>
                  </a:cubicBezTo>
                  <a:cubicBezTo>
                    <a:pt x="10891" y="9077"/>
                    <a:pt x="10891" y="9060"/>
                    <a:pt x="10901" y="9019"/>
                  </a:cubicBezTo>
                  <a:lnTo>
                    <a:pt x="11006" y="8783"/>
                  </a:lnTo>
                  <a:cubicBezTo>
                    <a:pt x="11006" y="8770"/>
                    <a:pt x="11014" y="8738"/>
                    <a:pt x="10999" y="8738"/>
                  </a:cubicBezTo>
                  <a:cubicBezTo>
                    <a:pt x="10989" y="8738"/>
                    <a:pt x="10971" y="8749"/>
                    <a:pt x="10938" y="8783"/>
                  </a:cubicBezTo>
                  <a:cubicBezTo>
                    <a:pt x="10880" y="8836"/>
                    <a:pt x="10691" y="9073"/>
                    <a:pt x="10643" y="9073"/>
                  </a:cubicBezTo>
                  <a:cubicBezTo>
                    <a:pt x="10639" y="9073"/>
                    <a:pt x="10636" y="9070"/>
                    <a:pt x="10634" y="9066"/>
                  </a:cubicBezTo>
                  <a:cubicBezTo>
                    <a:pt x="10623" y="9029"/>
                    <a:pt x="10817" y="8877"/>
                    <a:pt x="10901" y="8788"/>
                  </a:cubicBezTo>
                  <a:lnTo>
                    <a:pt x="10901" y="8788"/>
                  </a:lnTo>
                  <a:lnTo>
                    <a:pt x="10618" y="9003"/>
                  </a:lnTo>
                  <a:cubicBezTo>
                    <a:pt x="10571" y="9032"/>
                    <a:pt x="10547" y="9044"/>
                    <a:pt x="10540" y="9044"/>
                  </a:cubicBezTo>
                  <a:cubicBezTo>
                    <a:pt x="10526" y="9044"/>
                    <a:pt x="10572" y="9002"/>
                    <a:pt x="10634" y="8951"/>
                  </a:cubicBezTo>
                  <a:cubicBezTo>
                    <a:pt x="10744" y="8845"/>
                    <a:pt x="10825" y="8757"/>
                    <a:pt x="10794" y="8757"/>
                  </a:cubicBezTo>
                  <a:cubicBezTo>
                    <a:pt x="10789" y="8757"/>
                    <a:pt x="10779" y="8760"/>
                    <a:pt x="10765" y="8767"/>
                  </a:cubicBezTo>
                  <a:lnTo>
                    <a:pt x="10078" y="9160"/>
                  </a:lnTo>
                  <a:cubicBezTo>
                    <a:pt x="10031" y="9160"/>
                    <a:pt x="10220" y="9050"/>
                    <a:pt x="10293" y="8998"/>
                  </a:cubicBezTo>
                  <a:cubicBezTo>
                    <a:pt x="10393" y="8930"/>
                    <a:pt x="10429" y="8893"/>
                    <a:pt x="10434" y="8877"/>
                  </a:cubicBezTo>
                  <a:cubicBezTo>
                    <a:pt x="10430" y="8849"/>
                    <a:pt x="10798" y="8672"/>
                    <a:pt x="10782" y="8672"/>
                  </a:cubicBezTo>
                  <a:cubicBezTo>
                    <a:pt x="10780" y="8672"/>
                    <a:pt x="10775" y="8674"/>
                    <a:pt x="10765" y="8678"/>
                  </a:cubicBezTo>
                  <a:cubicBezTo>
                    <a:pt x="10721" y="8696"/>
                    <a:pt x="10407" y="8808"/>
                    <a:pt x="10387" y="8808"/>
                  </a:cubicBezTo>
                  <a:cubicBezTo>
                    <a:pt x="10383" y="8808"/>
                    <a:pt x="10390" y="8804"/>
                    <a:pt x="10414" y="8793"/>
                  </a:cubicBezTo>
                  <a:lnTo>
                    <a:pt x="10686" y="8683"/>
                  </a:lnTo>
                  <a:cubicBezTo>
                    <a:pt x="10686" y="8683"/>
                    <a:pt x="10686" y="8683"/>
                    <a:pt x="10686" y="8683"/>
                  </a:cubicBezTo>
                  <a:cubicBezTo>
                    <a:pt x="10665" y="8683"/>
                    <a:pt x="10100" y="8850"/>
                    <a:pt x="10007" y="8850"/>
                  </a:cubicBezTo>
                  <a:cubicBezTo>
                    <a:pt x="9999" y="8850"/>
                    <a:pt x="9994" y="8849"/>
                    <a:pt x="9994" y="8846"/>
                  </a:cubicBezTo>
                  <a:cubicBezTo>
                    <a:pt x="10005" y="8799"/>
                    <a:pt x="10791" y="8589"/>
                    <a:pt x="10791" y="8589"/>
                  </a:cubicBezTo>
                  <a:lnTo>
                    <a:pt x="10791" y="8589"/>
                  </a:lnTo>
                  <a:lnTo>
                    <a:pt x="10455" y="8668"/>
                  </a:lnTo>
                  <a:cubicBezTo>
                    <a:pt x="10476" y="8641"/>
                    <a:pt x="10828" y="8573"/>
                    <a:pt x="10812" y="8568"/>
                  </a:cubicBezTo>
                  <a:cubicBezTo>
                    <a:pt x="10791" y="8568"/>
                    <a:pt x="10691" y="8568"/>
                    <a:pt x="10712" y="8547"/>
                  </a:cubicBezTo>
                  <a:cubicBezTo>
                    <a:pt x="10712" y="8547"/>
                    <a:pt x="10712" y="8536"/>
                    <a:pt x="10623" y="8536"/>
                  </a:cubicBezTo>
                  <a:cubicBezTo>
                    <a:pt x="10513" y="8531"/>
                    <a:pt x="10581" y="8515"/>
                    <a:pt x="10644" y="8505"/>
                  </a:cubicBezTo>
                  <a:cubicBezTo>
                    <a:pt x="10765" y="8484"/>
                    <a:pt x="10760" y="8463"/>
                    <a:pt x="10691" y="8432"/>
                  </a:cubicBezTo>
                  <a:cubicBezTo>
                    <a:pt x="10663" y="8427"/>
                    <a:pt x="10427" y="8350"/>
                    <a:pt x="10487" y="8350"/>
                  </a:cubicBezTo>
                  <a:cubicBezTo>
                    <a:pt x="10493" y="8350"/>
                    <a:pt x="10504" y="8351"/>
                    <a:pt x="10518" y="8353"/>
                  </a:cubicBezTo>
                  <a:cubicBezTo>
                    <a:pt x="10701" y="8384"/>
                    <a:pt x="10884" y="8426"/>
                    <a:pt x="10919" y="8426"/>
                  </a:cubicBezTo>
                  <a:cubicBezTo>
                    <a:pt x="10937" y="8426"/>
                    <a:pt x="10915" y="8415"/>
                    <a:pt x="10833" y="8384"/>
                  </a:cubicBezTo>
                  <a:cubicBezTo>
                    <a:pt x="10787" y="8368"/>
                    <a:pt x="10726" y="8339"/>
                    <a:pt x="10670" y="8308"/>
                  </a:cubicBezTo>
                  <a:lnTo>
                    <a:pt x="10670" y="8308"/>
                  </a:lnTo>
                  <a:cubicBezTo>
                    <a:pt x="10707" y="8323"/>
                    <a:pt x="10743" y="8336"/>
                    <a:pt x="10765" y="8342"/>
                  </a:cubicBezTo>
                  <a:cubicBezTo>
                    <a:pt x="10781" y="8332"/>
                    <a:pt x="10807" y="8316"/>
                    <a:pt x="10670" y="8253"/>
                  </a:cubicBezTo>
                  <a:cubicBezTo>
                    <a:pt x="10663" y="8250"/>
                    <a:pt x="10592" y="8235"/>
                    <a:pt x="10551" y="8227"/>
                  </a:cubicBezTo>
                  <a:lnTo>
                    <a:pt x="10551" y="8227"/>
                  </a:lnTo>
                  <a:cubicBezTo>
                    <a:pt x="10517" y="8197"/>
                    <a:pt x="10510" y="8174"/>
                    <a:pt x="10558" y="8174"/>
                  </a:cubicBezTo>
                  <a:cubicBezTo>
                    <a:pt x="10571" y="8174"/>
                    <a:pt x="10590" y="8176"/>
                    <a:pt x="10613" y="8180"/>
                  </a:cubicBezTo>
                  <a:cubicBezTo>
                    <a:pt x="10739" y="8211"/>
                    <a:pt x="10906" y="8290"/>
                    <a:pt x="10959" y="8306"/>
                  </a:cubicBezTo>
                  <a:cubicBezTo>
                    <a:pt x="10964" y="8307"/>
                    <a:pt x="10967" y="8308"/>
                    <a:pt x="10969" y="8308"/>
                  </a:cubicBezTo>
                  <a:cubicBezTo>
                    <a:pt x="10994" y="8308"/>
                    <a:pt x="10913" y="8241"/>
                    <a:pt x="10927" y="8227"/>
                  </a:cubicBezTo>
                  <a:cubicBezTo>
                    <a:pt x="10930" y="8224"/>
                    <a:pt x="10936" y="8223"/>
                    <a:pt x="10943" y="8223"/>
                  </a:cubicBezTo>
                  <a:cubicBezTo>
                    <a:pt x="10985" y="8223"/>
                    <a:pt x="11088" y="8272"/>
                    <a:pt x="11141" y="8272"/>
                  </a:cubicBezTo>
                  <a:cubicBezTo>
                    <a:pt x="11153" y="8272"/>
                    <a:pt x="11163" y="8270"/>
                    <a:pt x="11169" y="8264"/>
                  </a:cubicBezTo>
                  <a:cubicBezTo>
                    <a:pt x="11169" y="8264"/>
                    <a:pt x="11090" y="8159"/>
                    <a:pt x="11079" y="8133"/>
                  </a:cubicBezTo>
                  <a:cubicBezTo>
                    <a:pt x="11055" y="8081"/>
                    <a:pt x="11066" y="8063"/>
                    <a:pt x="11095" y="8063"/>
                  </a:cubicBezTo>
                  <a:cubicBezTo>
                    <a:pt x="11164" y="8063"/>
                    <a:pt x="11332" y="8160"/>
                    <a:pt x="11392" y="8160"/>
                  </a:cubicBezTo>
                  <a:cubicBezTo>
                    <a:pt x="11400" y="8160"/>
                    <a:pt x="11406" y="8158"/>
                    <a:pt x="11410" y="8154"/>
                  </a:cubicBezTo>
                  <a:lnTo>
                    <a:pt x="11410" y="8154"/>
                  </a:lnTo>
                  <a:cubicBezTo>
                    <a:pt x="11409" y="8155"/>
                    <a:pt x="11408" y="8155"/>
                    <a:pt x="11406" y="8155"/>
                  </a:cubicBezTo>
                  <a:cubicBezTo>
                    <a:pt x="11360" y="8155"/>
                    <a:pt x="11021" y="7860"/>
                    <a:pt x="11149" y="7860"/>
                  </a:cubicBezTo>
                  <a:cubicBezTo>
                    <a:pt x="11162" y="7860"/>
                    <a:pt x="11181" y="7863"/>
                    <a:pt x="11205" y="7871"/>
                  </a:cubicBezTo>
                  <a:cubicBezTo>
                    <a:pt x="11287" y="7893"/>
                    <a:pt x="11321" y="7909"/>
                    <a:pt x="11347" y="7909"/>
                  </a:cubicBezTo>
                  <a:cubicBezTo>
                    <a:pt x="11369" y="7909"/>
                    <a:pt x="11383" y="7897"/>
                    <a:pt x="11415" y="7865"/>
                  </a:cubicBezTo>
                  <a:cubicBezTo>
                    <a:pt x="11483" y="7865"/>
                    <a:pt x="11509" y="7881"/>
                    <a:pt x="11614" y="7975"/>
                  </a:cubicBezTo>
                  <a:cubicBezTo>
                    <a:pt x="11352" y="7734"/>
                    <a:pt x="11735" y="7745"/>
                    <a:pt x="11488" y="7525"/>
                  </a:cubicBezTo>
                  <a:lnTo>
                    <a:pt x="11488" y="7525"/>
                  </a:lnTo>
                  <a:cubicBezTo>
                    <a:pt x="11531" y="7562"/>
                    <a:pt x="11569" y="7577"/>
                    <a:pt x="11602" y="7577"/>
                  </a:cubicBezTo>
                  <a:cubicBezTo>
                    <a:pt x="11683" y="7577"/>
                    <a:pt x="11736" y="7490"/>
                    <a:pt x="11750" y="7456"/>
                  </a:cubicBezTo>
                  <a:cubicBezTo>
                    <a:pt x="11777" y="7414"/>
                    <a:pt x="11782" y="7362"/>
                    <a:pt x="11771" y="7310"/>
                  </a:cubicBezTo>
                  <a:cubicBezTo>
                    <a:pt x="11771" y="7310"/>
                    <a:pt x="11648" y="7147"/>
                    <a:pt x="11660" y="7147"/>
                  </a:cubicBezTo>
                  <a:lnTo>
                    <a:pt x="11660" y="7147"/>
                  </a:lnTo>
                  <a:cubicBezTo>
                    <a:pt x="11660" y="7147"/>
                    <a:pt x="11661" y="7147"/>
                    <a:pt x="11661" y="7147"/>
                  </a:cubicBezTo>
                  <a:cubicBezTo>
                    <a:pt x="11750" y="7194"/>
                    <a:pt x="11918" y="7378"/>
                    <a:pt x="12002" y="7451"/>
                  </a:cubicBezTo>
                  <a:cubicBezTo>
                    <a:pt x="11955" y="7357"/>
                    <a:pt x="11955" y="7289"/>
                    <a:pt x="11850" y="7184"/>
                  </a:cubicBezTo>
                  <a:cubicBezTo>
                    <a:pt x="11745" y="7074"/>
                    <a:pt x="11598" y="6927"/>
                    <a:pt x="11656" y="6869"/>
                  </a:cubicBezTo>
                  <a:lnTo>
                    <a:pt x="11656" y="6869"/>
                  </a:lnTo>
                  <a:cubicBezTo>
                    <a:pt x="11714" y="6922"/>
                    <a:pt x="11934" y="7158"/>
                    <a:pt x="11981" y="7168"/>
                  </a:cubicBezTo>
                  <a:cubicBezTo>
                    <a:pt x="11986" y="7169"/>
                    <a:pt x="11991" y="7170"/>
                    <a:pt x="11994" y="7170"/>
                  </a:cubicBezTo>
                  <a:cubicBezTo>
                    <a:pt x="12053" y="7170"/>
                    <a:pt x="11958" y="7023"/>
                    <a:pt x="11918" y="6974"/>
                  </a:cubicBezTo>
                  <a:cubicBezTo>
                    <a:pt x="11941" y="6942"/>
                    <a:pt x="11980" y="6926"/>
                    <a:pt x="12021" y="6926"/>
                  </a:cubicBezTo>
                  <a:cubicBezTo>
                    <a:pt x="12027" y="6926"/>
                    <a:pt x="12033" y="6926"/>
                    <a:pt x="12039" y="6927"/>
                  </a:cubicBezTo>
                  <a:cubicBezTo>
                    <a:pt x="12074" y="6931"/>
                    <a:pt x="12171" y="6985"/>
                    <a:pt x="12212" y="6985"/>
                  </a:cubicBezTo>
                  <a:cubicBezTo>
                    <a:pt x="12219" y="6985"/>
                    <a:pt x="12224" y="6983"/>
                    <a:pt x="12228" y="6979"/>
                  </a:cubicBezTo>
                  <a:cubicBezTo>
                    <a:pt x="12264" y="6943"/>
                    <a:pt x="12034" y="6733"/>
                    <a:pt x="12081" y="6728"/>
                  </a:cubicBezTo>
                  <a:lnTo>
                    <a:pt x="12081" y="6728"/>
                  </a:lnTo>
                  <a:cubicBezTo>
                    <a:pt x="12128" y="6749"/>
                    <a:pt x="12170" y="6764"/>
                    <a:pt x="12217" y="6780"/>
                  </a:cubicBezTo>
                  <a:cubicBezTo>
                    <a:pt x="12223" y="6781"/>
                    <a:pt x="12230" y="6781"/>
                    <a:pt x="12236" y="6781"/>
                  </a:cubicBezTo>
                  <a:cubicBezTo>
                    <a:pt x="12264" y="6781"/>
                    <a:pt x="12290" y="6771"/>
                    <a:pt x="12312" y="6754"/>
                  </a:cubicBezTo>
                  <a:cubicBezTo>
                    <a:pt x="12369" y="6707"/>
                    <a:pt x="12338" y="6612"/>
                    <a:pt x="12374" y="6549"/>
                  </a:cubicBezTo>
                  <a:cubicBezTo>
                    <a:pt x="12382" y="6537"/>
                    <a:pt x="12396" y="6533"/>
                    <a:pt x="12411" y="6533"/>
                  </a:cubicBezTo>
                  <a:cubicBezTo>
                    <a:pt x="12440" y="6533"/>
                    <a:pt x="12476" y="6545"/>
                    <a:pt x="12500" y="6545"/>
                  </a:cubicBezTo>
                  <a:cubicBezTo>
                    <a:pt x="12518" y="6545"/>
                    <a:pt x="12530" y="6538"/>
                    <a:pt x="12526" y="6513"/>
                  </a:cubicBezTo>
                  <a:cubicBezTo>
                    <a:pt x="12511" y="6463"/>
                    <a:pt x="12487" y="6418"/>
                    <a:pt x="12453" y="6382"/>
                  </a:cubicBezTo>
                  <a:lnTo>
                    <a:pt x="12453" y="6382"/>
                  </a:lnTo>
                  <a:cubicBezTo>
                    <a:pt x="12559" y="6475"/>
                    <a:pt x="12626" y="6531"/>
                    <a:pt x="12680" y="6531"/>
                  </a:cubicBezTo>
                  <a:cubicBezTo>
                    <a:pt x="12702" y="6531"/>
                    <a:pt x="12722" y="6522"/>
                    <a:pt x="12741" y="6502"/>
                  </a:cubicBezTo>
                  <a:lnTo>
                    <a:pt x="12642" y="6413"/>
                  </a:lnTo>
                  <a:cubicBezTo>
                    <a:pt x="12689" y="6371"/>
                    <a:pt x="12904" y="6277"/>
                    <a:pt x="12836" y="6161"/>
                  </a:cubicBezTo>
                  <a:cubicBezTo>
                    <a:pt x="12831" y="6151"/>
                    <a:pt x="12579" y="5988"/>
                    <a:pt x="12637" y="5973"/>
                  </a:cubicBezTo>
                  <a:cubicBezTo>
                    <a:pt x="12642" y="5971"/>
                    <a:pt x="12649" y="5970"/>
                    <a:pt x="12657" y="5970"/>
                  </a:cubicBezTo>
                  <a:cubicBezTo>
                    <a:pt x="12720" y="5970"/>
                    <a:pt x="12838" y="6020"/>
                    <a:pt x="12899" y="6020"/>
                  </a:cubicBezTo>
                  <a:cubicBezTo>
                    <a:pt x="13067" y="6004"/>
                    <a:pt x="13198" y="5973"/>
                    <a:pt x="13281" y="5805"/>
                  </a:cubicBezTo>
                  <a:cubicBezTo>
                    <a:pt x="13318" y="5726"/>
                    <a:pt x="13245" y="5606"/>
                    <a:pt x="13287" y="5532"/>
                  </a:cubicBezTo>
                  <a:cubicBezTo>
                    <a:pt x="13349" y="5413"/>
                    <a:pt x="13268" y="5371"/>
                    <a:pt x="13125" y="5224"/>
                  </a:cubicBezTo>
                  <a:lnTo>
                    <a:pt x="13125" y="5224"/>
                  </a:lnTo>
                  <a:cubicBezTo>
                    <a:pt x="13164" y="5256"/>
                    <a:pt x="13315" y="5289"/>
                    <a:pt x="13418" y="5289"/>
                  </a:cubicBezTo>
                  <a:cubicBezTo>
                    <a:pt x="13507" y="5289"/>
                    <a:pt x="13560" y="5265"/>
                    <a:pt x="13475" y="5197"/>
                  </a:cubicBezTo>
                  <a:cubicBezTo>
                    <a:pt x="13365" y="5123"/>
                    <a:pt x="13035" y="5160"/>
                    <a:pt x="12914" y="5055"/>
                  </a:cubicBezTo>
                  <a:lnTo>
                    <a:pt x="12914" y="5055"/>
                  </a:lnTo>
                  <a:lnTo>
                    <a:pt x="13245" y="5060"/>
                  </a:lnTo>
                  <a:cubicBezTo>
                    <a:pt x="13386" y="5076"/>
                    <a:pt x="13596" y="5076"/>
                    <a:pt x="13774" y="5165"/>
                  </a:cubicBezTo>
                  <a:cubicBezTo>
                    <a:pt x="13486" y="5018"/>
                    <a:pt x="13696" y="4934"/>
                    <a:pt x="13565" y="4793"/>
                  </a:cubicBezTo>
                  <a:cubicBezTo>
                    <a:pt x="13586" y="4740"/>
                    <a:pt x="13605" y="4718"/>
                    <a:pt x="13641" y="4718"/>
                  </a:cubicBezTo>
                  <a:cubicBezTo>
                    <a:pt x="13677" y="4718"/>
                    <a:pt x="13730" y="4740"/>
                    <a:pt x="13816" y="4777"/>
                  </a:cubicBezTo>
                  <a:cubicBezTo>
                    <a:pt x="13852" y="4793"/>
                    <a:pt x="13879" y="4799"/>
                    <a:pt x="13899" y="4799"/>
                  </a:cubicBezTo>
                  <a:cubicBezTo>
                    <a:pt x="13953" y="4799"/>
                    <a:pt x="13968" y="4759"/>
                    <a:pt x="14017" y="4759"/>
                  </a:cubicBezTo>
                  <a:cubicBezTo>
                    <a:pt x="14029" y="4759"/>
                    <a:pt x="14042" y="4761"/>
                    <a:pt x="14057" y="4767"/>
                  </a:cubicBezTo>
                  <a:lnTo>
                    <a:pt x="13507" y="4578"/>
                  </a:lnTo>
                  <a:cubicBezTo>
                    <a:pt x="13518" y="4547"/>
                    <a:pt x="13579" y="4538"/>
                    <a:pt x="13654" y="4538"/>
                  </a:cubicBezTo>
                  <a:cubicBezTo>
                    <a:pt x="13778" y="4538"/>
                    <a:pt x="13942" y="4564"/>
                    <a:pt x="13977" y="4564"/>
                  </a:cubicBezTo>
                  <a:cubicBezTo>
                    <a:pt x="13982" y="4564"/>
                    <a:pt x="13985" y="4564"/>
                    <a:pt x="13984" y="4562"/>
                  </a:cubicBezTo>
                  <a:cubicBezTo>
                    <a:pt x="13921" y="4468"/>
                    <a:pt x="13643" y="4300"/>
                    <a:pt x="13827" y="4253"/>
                  </a:cubicBezTo>
                  <a:cubicBezTo>
                    <a:pt x="13968" y="4221"/>
                    <a:pt x="14272" y="3954"/>
                    <a:pt x="13979" y="3870"/>
                  </a:cubicBezTo>
                  <a:cubicBezTo>
                    <a:pt x="13853" y="3839"/>
                    <a:pt x="14021" y="3676"/>
                    <a:pt x="13874" y="3618"/>
                  </a:cubicBezTo>
                  <a:cubicBezTo>
                    <a:pt x="13622" y="3519"/>
                    <a:pt x="14068" y="3503"/>
                    <a:pt x="14099" y="3430"/>
                  </a:cubicBezTo>
                  <a:cubicBezTo>
                    <a:pt x="14136" y="3351"/>
                    <a:pt x="13937" y="3320"/>
                    <a:pt x="13942" y="3246"/>
                  </a:cubicBezTo>
                  <a:cubicBezTo>
                    <a:pt x="13946" y="3175"/>
                    <a:pt x="13991" y="3167"/>
                    <a:pt x="14062" y="3167"/>
                  </a:cubicBezTo>
                  <a:cubicBezTo>
                    <a:pt x="14086" y="3167"/>
                    <a:pt x="14112" y="3168"/>
                    <a:pt x="14141" y="3168"/>
                  </a:cubicBezTo>
                  <a:cubicBezTo>
                    <a:pt x="14278" y="3168"/>
                    <a:pt x="14126" y="3036"/>
                    <a:pt x="14105" y="3036"/>
                  </a:cubicBezTo>
                  <a:cubicBezTo>
                    <a:pt x="14005" y="3000"/>
                    <a:pt x="14068" y="2968"/>
                    <a:pt x="14084" y="2932"/>
                  </a:cubicBezTo>
                  <a:cubicBezTo>
                    <a:pt x="14094" y="2907"/>
                    <a:pt x="14073" y="2899"/>
                    <a:pt x="14035" y="2899"/>
                  </a:cubicBezTo>
                  <a:cubicBezTo>
                    <a:pt x="13947" y="2899"/>
                    <a:pt x="13767" y="2947"/>
                    <a:pt x="13708" y="2947"/>
                  </a:cubicBezTo>
                  <a:cubicBezTo>
                    <a:pt x="13669" y="2947"/>
                    <a:pt x="13683" y="2925"/>
                    <a:pt x="13816" y="2853"/>
                  </a:cubicBezTo>
                  <a:cubicBezTo>
                    <a:pt x="14042" y="2732"/>
                    <a:pt x="13989" y="2591"/>
                    <a:pt x="13790" y="2570"/>
                  </a:cubicBezTo>
                  <a:cubicBezTo>
                    <a:pt x="13565" y="2544"/>
                    <a:pt x="13496" y="2523"/>
                    <a:pt x="13785" y="2334"/>
                  </a:cubicBezTo>
                  <a:cubicBezTo>
                    <a:pt x="13953" y="2219"/>
                    <a:pt x="13496" y="2171"/>
                    <a:pt x="13664" y="2035"/>
                  </a:cubicBezTo>
                  <a:lnTo>
                    <a:pt x="13664" y="2035"/>
                  </a:lnTo>
                  <a:cubicBezTo>
                    <a:pt x="13615" y="2072"/>
                    <a:pt x="13519" y="2088"/>
                    <a:pt x="13433" y="2088"/>
                  </a:cubicBezTo>
                  <a:cubicBezTo>
                    <a:pt x="13275" y="2088"/>
                    <a:pt x="13151" y="2033"/>
                    <a:pt x="13413" y="1951"/>
                  </a:cubicBezTo>
                  <a:cubicBezTo>
                    <a:pt x="13764" y="1752"/>
                    <a:pt x="13402" y="1789"/>
                    <a:pt x="13329" y="1731"/>
                  </a:cubicBezTo>
                  <a:cubicBezTo>
                    <a:pt x="13271" y="1689"/>
                    <a:pt x="13240" y="1626"/>
                    <a:pt x="13250" y="1558"/>
                  </a:cubicBezTo>
                  <a:cubicBezTo>
                    <a:pt x="13260" y="1505"/>
                    <a:pt x="13318" y="1485"/>
                    <a:pt x="13297" y="1443"/>
                  </a:cubicBezTo>
                  <a:cubicBezTo>
                    <a:pt x="13272" y="1396"/>
                    <a:pt x="13176" y="1329"/>
                    <a:pt x="13077" y="1329"/>
                  </a:cubicBezTo>
                  <a:cubicBezTo>
                    <a:pt x="13032" y="1329"/>
                    <a:pt x="12988" y="1342"/>
                    <a:pt x="12949" y="1377"/>
                  </a:cubicBezTo>
                  <a:lnTo>
                    <a:pt x="12949" y="1377"/>
                  </a:lnTo>
                  <a:cubicBezTo>
                    <a:pt x="13057" y="1275"/>
                    <a:pt x="13170" y="1184"/>
                    <a:pt x="13108" y="1107"/>
                  </a:cubicBezTo>
                  <a:cubicBezTo>
                    <a:pt x="13100" y="1095"/>
                    <a:pt x="13082" y="1092"/>
                    <a:pt x="13060" y="1092"/>
                  </a:cubicBezTo>
                  <a:cubicBezTo>
                    <a:pt x="13026" y="1092"/>
                    <a:pt x="12983" y="1100"/>
                    <a:pt x="12952" y="1100"/>
                  </a:cubicBezTo>
                  <a:cubicBezTo>
                    <a:pt x="12913" y="1100"/>
                    <a:pt x="12892" y="1087"/>
                    <a:pt x="12930" y="1028"/>
                  </a:cubicBezTo>
                  <a:cubicBezTo>
                    <a:pt x="12925" y="1028"/>
                    <a:pt x="12919" y="1027"/>
                    <a:pt x="12914" y="1027"/>
                  </a:cubicBezTo>
                  <a:cubicBezTo>
                    <a:pt x="12877" y="1027"/>
                    <a:pt x="12842" y="1042"/>
                    <a:pt x="12810" y="1065"/>
                  </a:cubicBezTo>
                  <a:cubicBezTo>
                    <a:pt x="12794" y="1082"/>
                    <a:pt x="12784" y="1088"/>
                    <a:pt x="12776" y="1088"/>
                  </a:cubicBezTo>
                  <a:cubicBezTo>
                    <a:pt x="12754" y="1088"/>
                    <a:pt x="12756" y="1037"/>
                    <a:pt x="12752" y="1018"/>
                  </a:cubicBezTo>
                  <a:cubicBezTo>
                    <a:pt x="12746" y="931"/>
                    <a:pt x="12731" y="817"/>
                    <a:pt x="12666" y="817"/>
                  </a:cubicBezTo>
                  <a:cubicBezTo>
                    <a:pt x="12625" y="817"/>
                    <a:pt x="12562" y="863"/>
                    <a:pt x="12469" y="992"/>
                  </a:cubicBezTo>
                  <a:cubicBezTo>
                    <a:pt x="12506" y="941"/>
                    <a:pt x="12655" y="737"/>
                    <a:pt x="12593" y="737"/>
                  </a:cubicBezTo>
                  <a:cubicBezTo>
                    <a:pt x="12584" y="737"/>
                    <a:pt x="12571" y="741"/>
                    <a:pt x="12553" y="750"/>
                  </a:cubicBezTo>
                  <a:cubicBezTo>
                    <a:pt x="12469" y="792"/>
                    <a:pt x="12439" y="825"/>
                    <a:pt x="12404" y="825"/>
                  </a:cubicBezTo>
                  <a:cubicBezTo>
                    <a:pt x="12387" y="825"/>
                    <a:pt x="12369" y="817"/>
                    <a:pt x="12343" y="798"/>
                  </a:cubicBezTo>
                  <a:lnTo>
                    <a:pt x="12343" y="798"/>
                  </a:lnTo>
                  <a:cubicBezTo>
                    <a:pt x="12346" y="800"/>
                    <a:pt x="12349" y="801"/>
                    <a:pt x="12353" y="801"/>
                  </a:cubicBezTo>
                  <a:cubicBezTo>
                    <a:pt x="12407" y="801"/>
                    <a:pt x="12528" y="589"/>
                    <a:pt x="12469" y="530"/>
                  </a:cubicBezTo>
                  <a:cubicBezTo>
                    <a:pt x="12425" y="491"/>
                    <a:pt x="12367" y="470"/>
                    <a:pt x="12310" y="470"/>
                  </a:cubicBezTo>
                  <a:cubicBezTo>
                    <a:pt x="12298" y="470"/>
                    <a:pt x="12286" y="471"/>
                    <a:pt x="12275" y="473"/>
                  </a:cubicBezTo>
                  <a:cubicBezTo>
                    <a:pt x="12112" y="483"/>
                    <a:pt x="12086" y="536"/>
                    <a:pt x="11981" y="735"/>
                  </a:cubicBezTo>
                  <a:cubicBezTo>
                    <a:pt x="11882" y="682"/>
                    <a:pt x="11924" y="651"/>
                    <a:pt x="11955" y="483"/>
                  </a:cubicBezTo>
                  <a:lnTo>
                    <a:pt x="11955" y="483"/>
                  </a:lnTo>
                  <a:cubicBezTo>
                    <a:pt x="11892" y="562"/>
                    <a:pt x="11834" y="646"/>
                    <a:pt x="11782" y="735"/>
                  </a:cubicBezTo>
                  <a:cubicBezTo>
                    <a:pt x="11861" y="546"/>
                    <a:pt x="11918" y="347"/>
                    <a:pt x="11955" y="142"/>
                  </a:cubicBezTo>
                  <a:lnTo>
                    <a:pt x="11955" y="142"/>
                  </a:lnTo>
                  <a:cubicBezTo>
                    <a:pt x="11850" y="226"/>
                    <a:pt x="11750" y="326"/>
                    <a:pt x="11667" y="431"/>
                  </a:cubicBezTo>
                  <a:cubicBezTo>
                    <a:pt x="11609" y="504"/>
                    <a:pt x="11562" y="531"/>
                    <a:pt x="11522" y="531"/>
                  </a:cubicBezTo>
                  <a:cubicBezTo>
                    <a:pt x="11456" y="531"/>
                    <a:pt x="11405" y="460"/>
                    <a:pt x="11347" y="404"/>
                  </a:cubicBezTo>
                  <a:cubicBezTo>
                    <a:pt x="11317" y="375"/>
                    <a:pt x="11230" y="298"/>
                    <a:pt x="11158" y="298"/>
                  </a:cubicBezTo>
                  <a:cubicBezTo>
                    <a:pt x="11116" y="298"/>
                    <a:pt x="11079" y="325"/>
                    <a:pt x="11064" y="404"/>
                  </a:cubicBezTo>
                  <a:lnTo>
                    <a:pt x="10980" y="939"/>
                  </a:lnTo>
                  <a:cubicBezTo>
                    <a:pt x="10915" y="929"/>
                    <a:pt x="10965" y="636"/>
                    <a:pt x="10987" y="505"/>
                  </a:cubicBezTo>
                  <a:lnTo>
                    <a:pt x="10987" y="505"/>
                  </a:lnTo>
                  <a:cubicBezTo>
                    <a:pt x="10983" y="526"/>
                    <a:pt x="10976" y="535"/>
                    <a:pt x="10969" y="535"/>
                  </a:cubicBezTo>
                  <a:cubicBezTo>
                    <a:pt x="10935" y="535"/>
                    <a:pt x="10882" y="358"/>
                    <a:pt x="10891" y="268"/>
                  </a:cubicBezTo>
                  <a:cubicBezTo>
                    <a:pt x="10896" y="174"/>
                    <a:pt x="10917" y="6"/>
                    <a:pt x="10843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3629275" y="4210275"/>
              <a:ext cx="263100" cy="263225"/>
            </a:xfrm>
            <a:custGeom>
              <a:rect b="b" l="l" r="r" t="t"/>
              <a:pathLst>
                <a:path extrusionOk="0" h="10529" w="10524">
                  <a:moveTo>
                    <a:pt x="5260" y="0"/>
                  </a:moveTo>
                  <a:cubicBezTo>
                    <a:pt x="2355" y="0"/>
                    <a:pt x="1" y="2360"/>
                    <a:pt x="1" y="5264"/>
                  </a:cubicBezTo>
                  <a:cubicBezTo>
                    <a:pt x="1" y="8169"/>
                    <a:pt x="2355" y="10528"/>
                    <a:pt x="5260" y="10528"/>
                  </a:cubicBezTo>
                  <a:cubicBezTo>
                    <a:pt x="8164" y="10528"/>
                    <a:pt x="10524" y="8169"/>
                    <a:pt x="10524" y="5264"/>
                  </a:cubicBezTo>
                  <a:cubicBezTo>
                    <a:pt x="10524" y="2360"/>
                    <a:pt x="8164" y="0"/>
                    <a:pt x="5260" y="0"/>
                  </a:cubicBezTo>
                  <a:close/>
                </a:path>
              </a:pathLst>
            </a:custGeom>
            <a:solidFill>
              <a:srgbClr val="FF9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3602950" y="4189700"/>
              <a:ext cx="316175" cy="303950"/>
            </a:xfrm>
            <a:custGeom>
              <a:rect b="b" l="l" r="r" t="t"/>
              <a:pathLst>
                <a:path extrusionOk="0" h="12158" w="12647">
                  <a:moveTo>
                    <a:pt x="4084" y="204"/>
                  </a:moveTo>
                  <a:cubicBezTo>
                    <a:pt x="4087" y="212"/>
                    <a:pt x="4090" y="219"/>
                    <a:pt x="4092" y="226"/>
                  </a:cubicBezTo>
                  <a:lnTo>
                    <a:pt x="4092" y="226"/>
                  </a:lnTo>
                  <a:cubicBezTo>
                    <a:pt x="4090" y="219"/>
                    <a:pt x="4087" y="212"/>
                    <a:pt x="4084" y="204"/>
                  </a:cubicBezTo>
                  <a:close/>
                  <a:moveTo>
                    <a:pt x="5645" y="1"/>
                  </a:moveTo>
                  <a:cubicBezTo>
                    <a:pt x="5635" y="1"/>
                    <a:pt x="5626" y="5"/>
                    <a:pt x="5626" y="5"/>
                  </a:cubicBezTo>
                  <a:cubicBezTo>
                    <a:pt x="5645" y="191"/>
                    <a:pt x="5664" y="252"/>
                    <a:pt x="5678" y="252"/>
                  </a:cubicBezTo>
                  <a:cubicBezTo>
                    <a:pt x="5706" y="252"/>
                    <a:pt x="5713" y="5"/>
                    <a:pt x="5660" y="5"/>
                  </a:cubicBezTo>
                  <a:cubicBezTo>
                    <a:pt x="5659" y="5"/>
                    <a:pt x="5658" y="5"/>
                    <a:pt x="5657" y="5"/>
                  </a:cubicBezTo>
                  <a:cubicBezTo>
                    <a:pt x="5654" y="2"/>
                    <a:pt x="5649" y="1"/>
                    <a:pt x="5645" y="1"/>
                  </a:cubicBezTo>
                  <a:close/>
                  <a:moveTo>
                    <a:pt x="6503" y="805"/>
                  </a:moveTo>
                  <a:cubicBezTo>
                    <a:pt x="6539" y="805"/>
                    <a:pt x="6543" y="899"/>
                    <a:pt x="6538" y="1075"/>
                  </a:cubicBezTo>
                  <a:lnTo>
                    <a:pt x="6507" y="1075"/>
                  </a:lnTo>
                  <a:cubicBezTo>
                    <a:pt x="6496" y="986"/>
                    <a:pt x="6491" y="897"/>
                    <a:pt x="6491" y="807"/>
                  </a:cubicBezTo>
                  <a:cubicBezTo>
                    <a:pt x="6495" y="806"/>
                    <a:pt x="6499" y="805"/>
                    <a:pt x="6503" y="805"/>
                  </a:cubicBezTo>
                  <a:close/>
                  <a:moveTo>
                    <a:pt x="8519" y="981"/>
                  </a:moveTo>
                  <a:cubicBezTo>
                    <a:pt x="8524" y="981"/>
                    <a:pt x="8528" y="986"/>
                    <a:pt x="8531" y="996"/>
                  </a:cubicBezTo>
                  <a:cubicBezTo>
                    <a:pt x="8496" y="1081"/>
                    <a:pt x="8432" y="1223"/>
                    <a:pt x="8404" y="1223"/>
                  </a:cubicBezTo>
                  <a:cubicBezTo>
                    <a:pt x="8402" y="1223"/>
                    <a:pt x="8401" y="1222"/>
                    <a:pt x="8399" y="1222"/>
                  </a:cubicBezTo>
                  <a:lnTo>
                    <a:pt x="8426" y="1085"/>
                  </a:lnTo>
                  <a:cubicBezTo>
                    <a:pt x="8462" y="1036"/>
                    <a:pt x="8499" y="981"/>
                    <a:pt x="8519" y="981"/>
                  </a:cubicBezTo>
                  <a:close/>
                  <a:moveTo>
                    <a:pt x="8438" y="1596"/>
                  </a:moveTo>
                  <a:lnTo>
                    <a:pt x="8438" y="1596"/>
                  </a:lnTo>
                  <a:cubicBezTo>
                    <a:pt x="8435" y="1600"/>
                    <a:pt x="8433" y="1605"/>
                    <a:pt x="8431" y="1610"/>
                  </a:cubicBezTo>
                  <a:lnTo>
                    <a:pt x="8438" y="1596"/>
                  </a:lnTo>
                  <a:close/>
                  <a:moveTo>
                    <a:pt x="2140" y="2204"/>
                  </a:moveTo>
                  <a:cubicBezTo>
                    <a:pt x="2193" y="2204"/>
                    <a:pt x="2347" y="2361"/>
                    <a:pt x="2323" y="2386"/>
                  </a:cubicBezTo>
                  <a:cubicBezTo>
                    <a:pt x="2244" y="2344"/>
                    <a:pt x="2113" y="2265"/>
                    <a:pt x="2129" y="2207"/>
                  </a:cubicBezTo>
                  <a:cubicBezTo>
                    <a:pt x="2132" y="2205"/>
                    <a:pt x="2135" y="2204"/>
                    <a:pt x="2140" y="2204"/>
                  </a:cubicBezTo>
                  <a:close/>
                  <a:moveTo>
                    <a:pt x="1867" y="3078"/>
                  </a:moveTo>
                  <a:cubicBezTo>
                    <a:pt x="1868" y="3079"/>
                    <a:pt x="1868" y="3080"/>
                    <a:pt x="1869" y="3081"/>
                  </a:cubicBezTo>
                  <a:lnTo>
                    <a:pt x="1869" y="3081"/>
                  </a:lnTo>
                  <a:cubicBezTo>
                    <a:pt x="1869" y="3081"/>
                    <a:pt x="1869" y="3081"/>
                    <a:pt x="1869" y="3081"/>
                  </a:cubicBezTo>
                  <a:lnTo>
                    <a:pt x="1869" y="3081"/>
                  </a:lnTo>
                  <a:cubicBezTo>
                    <a:pt x="1868" y="3080"/>
                    <a:pt x="1868" y="3079"/>
                    <a:pt x="1867" y="3078"/>
                  </a:cubicBezTo>
                  <a:close/>
                  <a:moveTo>
                    <a:pt x="1673" y="2910"/>
                  </a:moveTo>
                  <a:lnTo>
                    <a:pt x="1673" y="2910"/>
                  </a:lnTo>
                  <a:cubicBezTo>
                    <a:pt x="1751" y="2962"/>
                    <a:pt x="1888" y="3057"/>
                    <a:pt x="1867" y="3078"/>
                  </a:cubicBezTo>
                  <a:lnTo>
                    <a:pt x="1867" y="3083"/>
                  </a:lnTo>
                  <a:cubicBezTo>
                    <a:pt x="1867" y="3082"/>
                    <a:pt x="1868" y="3081"/>
                    <a:pt x="1869" y="3081"/>
                  </a:cubicBezTo>
                  <a:lnTo>
                    <a:pt x="1869" y="3081"/>
                  </a:lnTo>
                  <a:cubicBezTo>
                    <a:pt x="1870" y="3082"/>
                    <a:pt x="1871" y="3083"/>
                    <a:pt x="1872" y="3084"/>
                  </a:cubicBezTo>
                  <a:lnTo>
                    <a:pt x="1872" y="3084"/>
                  </a:lnTo>
                  <a:cubicBezTo>
                    <a:pt x="1897" y="3112"/>
                    <a:pt x="1898" y="3125"/>
                    <a:pt x="1887" y="3125"/>
                  </a:cubicBezTo>
                  <a:cubicBezTo>
                    <a:pt x="1872" y="3125"/>
                    <a:pt x="1832" y="3099"/>
                    <a:pt x="1793" y="3051"/>
                  </a:cubicBezTo>
                  <a:lnTo>
                    <a:pt x="1673" y="2910"/>
                  </a:lnTo>
                  <a:close/>
                  <a:moveTo>
                    <a:pt x="2110" y="3151"/>
                  </a:moveTo>
                  <a:cubicBezTo>
                    <a:pt x="2121" y="3158"/>
                    <a:pt x="2129" y="3164"/>
                    <a:pt x="2134" y="3167"/>
                  </a:cubicBezTo>
                  <a:cubicBezTo>
                    <a:pt x="2125" y="3161"/>
                    <a:pt x="2117" y="3156"/>
                    <a:pt x="2110" y="3151"/>
                  </a:cubicBezTo>
                  <a:close/>
                  <a:moveTo>
                    <a:pt x="1410" y="4058"/>
                  </a:moveTo>
                  <a:cubicBezTo>
                    <a:pt x="1515" y="4100"/>
                    <a:pt x="1531" y="4111"/>
                    <a:pt x="1521" y="4132"/>
                  </a:cubicBezTo>
                  <a:cubicBezTo>
                    <a:pt x="1514" y="4145"/>
                    <a:pt x="1510" y="4164"/>
                    <a:pt x="1476" y="4164"/>
                  </a:cubicBezTo>
                  <a:cubicBezTo>
                    <a:pt x="1455" y="4164"/>
                    <a:pt x="1423" y="4157"/>
                    <a:pt x="1374" y="4137"/>
                  </a:cubicBezTo>
                  <a:lnTo>
                    <a:pt x="1379" y="4137"/>
                  </a:lnTo>
                  <a:lnTo>
                    <a:pt x="1410" y="4058"/>
                  </a:lnTo>
                  <a:close/>
                  <a:moveTo>
                    <a:pt x="771" y="4357"/>
                  </a:moveTo>
                  <a:lnTo>
                    <a:pt x="771" y="4357"/>
                  </a:lnTo>
                  <a:cubicBezTo>
                    <a:pt x="775" y="4358"/>
                    <a:pt x="778" y="4360"/>
                    <a:pt x="783" y="4361"/>
                  </a:cubicBezTo>
                  <a:lnTo>
                    <a:pt x="783" y="4361"/>
                  </a:lnTo>
                  <a:cubicBezTo>
                    <a:pt x="779" y="4360"/>
                    <a:pt x="775" y="4358"/>
                    <a:pt x="771" y="4357"/>
                  </a:cubicBezTo>
                  <a:close/>
                  <a:moveTo>
                    <a:pt x="11258" y="4302"/>
                  </a:moveTo>
                  <a:cubicBezTo>
                    <a:pt x="11301" y="4302"/>
                    <a:pt x="11280" y="4331"/>
                    <a:pt x="11288" y="4352"/>
                  </a:cubicBezTo>
                  <a:cubicBezTo>
                    <a:pt x="11213" y="4377"/>
                    <a:pt x="11101" y="4419"/>
                    <a:pt x="11054" y="4419"/>
                  </a:cubicBezTo>
                  <a:cubicBezTo>
                    <a:pt x="11042" y="4419"/>
                    <a:pt x="11034" y="4416"/>
                    <a:pt x="11031" y="4409"/>
                  </a:cubicBezTo>
                  <a:cubicBezTo>
                    <a:pt x="11026" y="4383"/>
                    <a:pt x="11063" y="4341"/>
                    <a:pt x="11210" y="4310"/>
                  </a:cubicBezTo>
                  <a:lnTo>
                    <a:pt x="11205" y="4310"/>
                  </a:lnTo>
                  <a:cubicBezTo>
                    <a:pt x="11229" y="4304"/>
                    <a:pt x="11246" y="4302"/>
                    <a:pt x="11258" y="4302"/>
                  </a:cubicBezTo>
                  <a:close/>
                  <a:moveTo>
                    <a:pt x="10718" y="4443"/>
                  </a:moveTo>
                  <a:lnTo>
                    <a:pt x="10718" y="4443"/>
                  </a:lnTo>
                  <a:cubicBezTo>
                    <a:pt x="10714" y="4444"/>
                    <a:pt x="10710" y="4445"/>
                    <a:pt x="10706" y="4446"/>
                  </a:cubicBezTo>
                  <a:cubicBezTo>
                    <a:pt x="10710" y="4445"/>
                    <a:pt x="10714" y="4444"/>
                    <a:pt x="10718" y="4443"/>
                  </a:cubicBezTo>
                  <a:close/>
                  <a:moveTo>
                    <a:pt x="12101" y="4352"/>
                  </a:moveTo>
                  <a:cubicBezTo>
                    <a:pt x="11837" y="4429"/>
                    <a:pt x="11837" y="4458"/>
                    <a:pt x="11905" y="4458"/>
                  </a:cubicBezTo>
                  <a:cubicBezTo>
                    <a:pt x="11976" y="4458"/>
                    <a:pt x="12120" y="4426"/>
                    <a:pt x="12112" y="4383"/>
                  </a:cubicBezTo>
                  <a:cubicBezTo>
                    <a:pt x="12117" y="4373"/>
                    <a:pt x="12101" y="4352"/>
                    <a:pt x="12101" y="4352"/>
                  </a:cubicBezTo>
                  <a:close/>
                  <a:moveTo>
                    <a:pt x="12337" y="4499"/>
                  </a:moveTo>
                  <a:cubicBezTo>
                    <a:pt x="12333" y="4499"/>
                    <a:pt x="12329" y="4500"/>
                    <a:pt x="12326" y="4501"/>
                  </a:cubicBezTo>
                  <a:lnTo>
                    <a:pt x="12326" y="4501"/>
                  </a:lnTo>
                  <a:cubicBezTo>
                    <a:pt x="12329" y="4500"/>
                    <a:pt x="12333" y="4500"/>
                    <a:pt x="12337" y="4499"/>
                  </a:cubicBezTo>
                  <a:close/>
                  <a:moveTo>
                    <a:pt x="2189" y="4944"/>
                  </a:moveTo>
                  <a:cubicBezTo>
                    <a:pt x="2177" y="4944"/>
                    <a:pt x="2173" y="4948"/>
                    <a:pt x="2171" y="4955"/>
                  </a:cubicBezTo>
                  <a:cubicBezTo>
                    <a:pt x="2171" y="4955"/>
                    <a:pt x="2134" y="4997"/>
                    <a:pt x="2202" y="5002"/>
                  </a:cubicBezTo>
                  <a:cubicBezTo>
                    <a:pt x="2230" y="5007"/>
                    <a:pt x="2250" y="5009"/>
                    <a:pt x="2264" y="5009"/>
                  </a:cubicBezTo>
                  <a:cubicBezTo>
                    <a:pt x="2310" y="5009"/>
                    <a:pt x="2294" y="4987"/>
                    <a:pt x="2302" y="4970"/>
                  </a:cubicBezTo>
                  <a:cubicBezTo>
                    <a:pt x="2237" y="4952"/>
                    <a:pt x="2205" y="4944"/>
                    <a:pt x="2189" y="4944"/>
                  </a:cubicBezTo>
                  <a:close/>
                  <a:moveTo>
                    <a:pt x="11778" y="5038"/>
                  </a:moveTo>
                  <a:cubicBezTo>
                    <a:pt x="11866" y="5038"/>
                    <a:pt x="11829" y="5077"/>
                    <a:pt x="11834" y="5102"/>
                  </a:cubicBezTo>
                  <a:cubicBezTo>
                    <a:pt x="11769" y="5112"/>
                    <a:pt x="11671" y="5131"/>
                    <a:pt x="11615" y="5131"/>
                  </a:cubicBezTo>
                  <a:cubicBezTo>
                    <a:pt x="11590" y="5131"/>
                    <a:pt x="11573" y="5127"/>
                    <a:pt x="11572" y="5117"/>
                  </a:cubicBezTo>
                  <a:cubicBezTo>
                    <a:pt x="11566" y="5086"/>
                    <a:pt x="11619" y="5044"/>
                    <a:pt x="11766" y="5039"/>
                  </a:cubicBezTo>
                  <a:lnTo>
                    <a:pt x="11760" y="5039"/>
                  </a:lnTo>
                  <a:cubicBezTo>
                    <a:pt x="11767" y="5038"/>
                    <a:pt x="11772" y="5038"/>
                    <a:pt x="11778" y="5038"/>
                  </a:cubicBezTo>
                  <a:close/>
                  <a:moveTo>
                    <a:pt x="332" y="7322"/>
                  </a:moveTo>
                  <a:cubicBezTo>
                    <a:pt x="320" y="7324"/>
                    <a:pt x="308" y="7327"/>
                    <a:pt x="294" y="7330"/>
                  </a:cubicBezTo>
                  <a:cubicBezTo>
                    <a:pt x="306" y="7327"/>
                    <a:pt x="319" y="7325"/>
                    <a:pt x="332" y="7322"/>
                  </a:cubicBezTo>
                  <a:close/>
                  <a:moveTo>
                    <a:pt x="1559" y="7266"/>
                  </a:moveTo>
                  <a:cubicBezTo>
                    <a:pt x="1487" y="7266"/>
                    <a:pt x="1334" y="7308"/>
                    <a:pt x="1342" y="7340"/>
                  </a:cubicBezTo>
                  <a:cubicBezTo>
                    <a:pt x="1346" y="7346"/>
                    <a:pt x="1357" y="7348"/>
                    <a:pt x="1372" y="7348"/>
                  </a:cubicBezTo>
                  <a:cubicBezTo>
                    <a:pt x="1440" y="7348"/>
                    <a:pt x="1595" y="7299"/>
                    <a:pt x="1599" y="7277"/>
                  </a:cubicBezTo>
                  <a:lnTo>
                    <a:pt x="1594" y="7277"/>
                  </a:lnTo>
                  <a:cubicBezTo>
                    <a:pt x="1593" y="7269"/>
                    <a:pt x="1579" y="7266"/>
                    <a:pt x="1559" y="7266"/>
                  </a:cubicBezTo>
                  <a:close/>
                  <a:moveTo>
                    <a:pt x="11110" y="7360"/>
                  </a:moveTo>
                  <a:lnTo>
                    <a:pt x="11110" y="7360"/>
                  </a:lnTo>
                  <a:cubicBezTo>
                    <a:pt x="11110" y="7361"/>
                    <a:pt x="11110" y="7361"/>
                    <a:pt x="11110" y="7361"/>
                  </a:cubicBezTo>
                  <a:cubicBezTo>
                    <a:pt x="11110" y="7361"/>
                    <a:pt x="11110" y="7361"/>
                    <a:pt x="11110" y="7360"/>
                  </a:cubicBezTo>
                  <a:close/>
                  <a:moveTo>
                    <a:pt x="1751" y="7398"/>
                  </a:moveTo>
                  <a:cubicBezTo>
                    <a:pt x="1662" y="7398"/>
                    <a:pt x="1578" y="7414"/>
                    <a:pt x="1494" y="7440"/>
                  </a:cubicBezTo>
                  <a:cubicBezTo>
                    <a:pt x="1498" y="7462"/>
                    <a:pt x="1515" y="7473"/>
                    <a:pt x="1543" y="7473"/>
                  </a:cubicBezTo>
                  <a:cubicBezTo>
                    <a:pt x="1586" y="7473"/>
                    <a:pt x="1658" y="7446"/>
                    <a:pt x="1751" y="7398"/>
                  </a:cubicBezTo>
                  <a:close/>
                  <a:moveTo>
                    <a:pt x="12185" y="7610"/>
                  </a:moveTo>
                  <a:cubicBezTo>
                    <a:pt x="12189" y="7611"/>
                    <a:pt x="12192" y="7612"/>
                    <a:pt x="12195" y="7613"/>
                  </a:cubicBezTo>
                  <a:cubicBezTo>
                    <a:pt x="12192" y="7612"/>
                    <a:pt x="12189" y="7611"/>
                    <a:pt x="12185" y="7610"/>
                  </a:cubicBezTo>
                  <a:close/>
                  <a:moveTo>
                    <a:pt x="1185" y="7833"/>
                  </a:moveTo>
                  <a:lnTo>
                    <a:pt x="1196" y="7859"/>
                  </a:lnTo>
                  <a:lnTo>
                    <a:pt x="1080" y="7933"/>
                  </a:lnTo>
                  <a:cubicBezTo>
                    <a:pt x="1070" y="7901"/>
                    <a:pt x="1022" y="7886"/>
                    <a:pt x="1185" y="7833"/>
                  </a:cubicBezTo>
                  <a:close/>
                  <a:moveTo>
                    <a:pt x="2333" y="9013"/>
                  </a:moveTo>
                  <a:cubicBezTo>
                    <a:pt x="2315" y="9026"/>
                    <a:pt x="2298" y="9039"/>
                    <a:pt x="2283" y="9053"/>
                  </a:cubicBezTo>
                  <a:lnTo>
                    <a:pt x="2283" y="9053"/>
                  </a:lnTo>
                  <a:cubicBezTo>
                    <a:pt x="2304" y="9036"/>
                    <a:pt x="2322" y="9022"/>
                    <a:pt x="2333" y="9013"/>
                  </a:cubicBezTo>
                  <a:close/>
                  <a:moveTo>
                    <a:pt x="9584" y="9873"/>
                  </a:moveTo>
                  <a:lnTo>
                    <a:pt x="9584" y="9873"/>
                  </a:lnTo>
                  <a:cubicBezTo>
                    <a:pt x="9584" y="9873"/>
                    <a:pt x="9585" y="9873"/>
                    <a:pt x="9585" y="9873"/>
                  </a:cubicBezTo>
                  <a:lnTo>
                    <a:pt x="9585" y="9873"/>
                  </a:lnTo>
                  <a:cubicBezTo>
                    <a:pt x="9585" y="9873"/>
                    <a:pt x="9584" y="9873"/>
                    <a:pt x="9584" y="9873"/>
                  </a:cubicBezTo>
                  <a:close/>
                  <a:moveTo>
                    <a:pt x="9855" y="9731"/>
                  </a:moveTo>
                  <a:cubicBezTo>
                    <a:pt x="9817" y="9731"/>
                    <a:pt x="9977" y="9895"/>
                    <a:pt x="10014" y="9895"/>
                  </a:cubicBezTo>
                  <a:cubicBezTo>
                    <a:pt x="10017" y="9895"/>
                    <a:pt x="10018" y="9895"/>
                    <a:pt x="10020" y="9894"/>
                  </a:cubicBezTo>
                  <a:lnTo>
                    <a:pt x="9951" y="9784"/>
                  </a:lnTo>
                  <a:cubicBezTo>
                    <a:pt x="9896" y="9745"/>
                    <a:pt x="9867" y="9731"/>
                    <a:pt x="9855" y="9731"/>
                  </a:cubicBezTo>
                  <a:close/>
                  <a:moveTo>
                    <a:pt x="9222" y="10300"/>
                  </a:moveTo>
                  <a:cubicBezTo>
                    <a:pt x="9219" y="10301"/>
                    <a:pt x="9217" y="10303"/>
                    <a:pt x="9217" y="10303"/>
                  </a:cubicBezTo>
                  <a:cubicBezTo>
                    <a:pt x="9219" y="10302"/>
                    <a:pt x="9220" y="10301"/>
                    <a:pt x="9222" y="10300"/>
                  </a:cubicBezTo>
                  <a:close/>
                  <a:moveTo>
                    <a:pt x="9313" y="10522"/>
                  </a:moveTo>
                  <a:cubicBezTo>
                    <a:pt x="9314" y="10524"/>
                    <a:pt x="9315" y="10526"/>
                    <a:pt x="9317" y="10528"/>
                  </a:cubicBezTo>
                  <a:cubicBezTo>
                    <a:pt x="9316" y="10526"/>
                    <a:pt x="9314" y="10524"/>
                    <a:pt x="9313" y="10522"/>
                  </a:cubicBezTo>
                  <a:close/>
                  <a:moveTo>
                    <a:pt x="2399" y="10665"/>
                  </a:moveTo>
                  <a:cubicBezTo>
                    <a:pt x="2395" y="10669"/>
                    <a:pt x="2390" y="10675"/>
                    <a:pt x="2386" y="10680"/>
                  </a:cubicBezTo>
                  <a:cubicBezTo>
                    <a:pt x="2390" y="10675"/>
                    <a:pt x="2395" y="10670"/>
                    <a:pt x="2399" y="10665"/>
                  </a:cubicBezTo>
                  <a:close/>
                  <a:moveTo>
                    <a:pt x="7624" y="10921"/>
                  </a:moveTo>
                  <a:lnTo>
                    <a:pt x="7624" y="10924"/>
                  </a:lnTo>
                  <a:lnTo>
                    <a:pt x="7624" y="10924"/>
                  </a:lnTo>
                  <a:cubicBezTo>
                    <a:pt x="7625" y="10924"/>
                    <a:pt x="7625" y="10924"/>
                    <a:pt x="7625" y="10924"/>
                  </a:cubicBezTo>
                  <a:lnTo>
                    <a:pt x="7625" y="10924"/>
                  </a:lnTo>
                  <a:cubicBezTo>
                    <a:pt x="7625" y="10923"/>
                    <a:pt x="7624" y="10922"/>
                    <a:pt x="7624" y="10921"/>
                  </a:cubicBezTo>
                  <a:close/>
                  <a:moveTo>
                    <a:pt x="8916" y="10772"/>
                  </a:moveTo>
                  <a:cubicBezTo>
                    <a:pt x="8982" y="10772"/>
                    <a:pt x="9092" y="10971"/>
                    <a:pt x="9029" y="11005"/>
                  </a:cubicBezTo>
                  <a:cubicBezTo>
                    <a:pt x="9027" y="11006"/>
                    <a:pt x="9025" y="11007"/>
                    <a:pt x="9024" y="11007"/>
                  </a:cubicBezTo>
                  <a:cubicBezTo>
                    <a:pt x="8982" y="11007"/>
                    <a:pt x="8873" y="10790"/>
                    <a:pt x="8903" y="10775"/>
                  </a:cubicBezTo>
                  <a:cubicBezTo>
                    <a:pt x="8907" y="10772"/>
                    <a:pt x="8911" y="10772"/>
                    <a:pt x="8916" y="10772"/>
                  </a:cubicBezTo>
                  <a:close/>
                  <a:moveTo>
                    <a:pt x="8499" y="10801"/>
                  </a:moveTo>
                  <a:cubicBezTo>
                    <a:pt x="8552" y="10874"/>
                    <a:pt x="8641" y="11000"/>
                    <a:pt x="8609" y="11042"/>
                  </a:cubicBezTo>
                  <a:cubicBezTo>
                    <a:pt x="8608" y="11042"/>
                    <a:pt x="8606" y="11043"/>
                    <a:pt x="8605" y="11043"/>
                  </a:cubicBezTo>
                  <a:cubicBezTo>
                    <a:pt x="8561" y="11043"/>
                    <a:pt x="8469" y="10816"/>
                    <a:pt x="8499" y="10801"/>
                  </a:cubicBezTo>
                  <a:close/>
                  <a:moveTo>
                    <a:pt x="2821" y="11052"/>
                  </a:moveTo>
                  <a:lnTo>
                    <a:pt x="2821" y="11052"/>
                  </a:lnTo>
                  <a:cubicBezTo>
                    <a:pt x="2821" y="11052"/>
                    <a:pt x="2821" y="11052"/>
                    <a:pt x="2821" y="11052"/>
                  </a:cubicBezTo>
                  <a:cubicBezTo>
                    <a:pt x="2821" y="11052"/>
                    <a:pt x="2821" y="11052"/>
                    <a:pt x="2821" y="11052"/>
                  </a:cubicBezTo>
                  <a:close/>
                  <a:moveTo>
                    <a:pt x="6824" y="10918"/>
                  </a:moveTo>
                  <a:cubicBezTo>
                    <a:pt x="6810" y="10918"/>
                    <a:pt x="6811" y="10993"/>
                    <a:pt x="6827" y="11147"/>
                  </a:cubicBezTo>
                  <a:lnTo>
                    <a:pt x="6853" y="11147"/>
                  </a:lnTo>
                  <a:lnTo>
                    <a:pt x="6869" y="11016"/>
                  </a:lnTo>
                  <a:cubicBezTo>
                    <a:pt x="6848" y="10951"/>
                    <a:pt x="6832" y="10918"/>
                    <a:pt x="6824" y="10918"/>
                  </a:cubicBezTo>
                  <a:close/>
                  <a:moveTo>
                    <a:pt x="4932" y="11262"/>
                  </a:moveTo>
                  <a:cubicBezTo>
                    <a:pt x="4932" y="11262"/>
                    <a:pt x="4933" y="11262"/>
                    <a:pt x="4934" y="11262"/>
                  </a:cubicBezTo>
                  <a:cubicBezTo>
                    <a:pt x="4934" y="11357"/>
                    <a:pt x="4929" y="11503"/>
                    <a:pt x="4871" y="11514"/>
                  </a:cubicBezTo>
                  <a:cubicBezTo>
                    <a:pt x="4830" y="11498"/>
                    <a:pt x="4899" y="11262"/>
                    <a:pt x="4932" y="11262"/>
                  </a:cubicBezTo>
                  <a:close/>
                  <a:moveTo>
                    <a:pt x="5974" y="11062"/>
                  </a:moveTo>
                  <a:cubicBezTo>
                    <a:pt x="5981" y="11062"/>
                    <a:pt x="5989" y="11075"/>
                    <a:pt x="5998" y="11105"/>
                  </a:cubicBezTo>
                  <a:cubicBezTo>
                    <a:pt x="6009" y="11194"/>
                    <a:pt x="6014" y="11283"/>
                    <a:pt x="6009" y="11367"/>
                  </a:cubicBezTo>
                  <a:cubicBezTo>
                    <a:pt x="6001" y="11465"/>
                    <a:pt x="5982" y="11546"/>
                    <a:pt x="5965" y="11546"/>
                  </a:cubicBezTo>
                  <a:cubicBezTo>
                    <a:pt x="5957" y="11546"/>
                    <a:pt x="5951" y="11530"/>
                    <a:pt x="5946" y="11493"/>
                  </a:cubicBezTo>
                  <a:cubicBezTo>
                    <a:pt x="5924" y="11358"/>
                    <a:pt x="5938" y="11062"/>
                    <a:pt x="5974" y="11062"/>
                  </a:cubicBezTo>
                  <a:close/>
                  <a:moveTo>
                    <a:pt x="3670" y="11442"/>
                  </a:moveTo>
                  <a:cubicBezTo>
                    <a:pt x="3654" y="11442"/>
                    <a:pt x="3612" y="11506"/>
                    <a:pt x="3544" y="11640"/>
                  </a:cubicBezTo>
                  <a:lnTo>
                    <a:pt x="3576" y="11655"/>
                  </a:lnTo>
                  <a:lnTo>
                    <a:pt x="3665" y="11556"/>
                  </a:lnTo>
                  <a:cubicBezTo>
                    <a:pt x="3681" y="11480"/>
                    <a:pt x="3683" y="11442"/>
                    <a:pt x="3670" y="11442"/>
                  </a:cubicBezTo>
                  <a:close/>
                  <a:moveTo>
                    <a:pt x="2778" y="9398"/>
                  </a:moveTo>
                  <a:cubicBezTo>
                    <a:pt x="2771" y="9398"/>
                    <a:pt x="2754" y="9405"/>
                    <a:pt x="2726" y="9422"/>
                  </a:cubicBezTo>
                  <a:cubicBezTo>
                    <a:pt x="2517" y="9611"/>
                    <a:pt x="2286" y="9951"/>
                    <a:pt x="2192" y="10109"/>
                  </a:cubicBezTo>
                  <a:cubicBezTo>
                    <a:pt x="2183" y="10118"/>
                    <a:pt x="2057" y="10327"/>
                    <a:pt x="2082" y="10327"/>
                  </a:cubicBezTo>
                  <a:cubicBezTo>
                    <a:pt x="2085" y="10327"/>
                    <a:pt x="2092" y="10323"/>
                    <a:pt x="2103" y="10313"/>
                  </a:cubicBezTo>
                  <a:cubicBezTo>
                    <a:pt x="2144" y="10287"/>
                    <a:pt x="2170" y="10273"/>
                    <a:pt x="2183" y="10273"/>
                  </a:cubicBezTo>
                  <a:cubicBezTo>
                    <a:pt x="2197" y="10273"/>
                    <a:pt x="2197" y="10289"/>
                    <a:pt x="2186" y="10324"/>
                  </a:cubicBezTo>
                  <a:cubicBezTo>
                    <a:pt x="2164" y="10395"/>
                    <a:pt x="2115" y="10513"/>
                    <a:pt x="2173" y="10513"/>
                  </a:cubicBezTo>
                  <a:cubicBezTo>
                    <a:pt x="2183" y="10513"/>
                    <a:pt x="2196" y="10510"/>
                    <a:pt x="2213" y="10502"/>
                  </a:cubicBezTo>
                  <a:cubicBezTo>
                    <a:pt x="2267" y="10475"/>
                    <a:pt x="2315" y="10436"/>
                    <a:pt x="2333" y="10436"/>
                  </a:cubicBezTo>
                  <a:cubicBezTo>
                    <a:pt x="2346" y="10436"/>
                    <a:pt x="2341" y="10458"/>
                    <a:pt x="2307" y="10523"/>
                  </a:cubicBezTo>
                  <a:cubicBezTo>
                    <a:pt x="2311" y="10527"/>
                    <a:pt x="2318" y="10529"/>
                    <a:pt x="2326" y="10529"/>
                  </a:cubicBezTo>
                  <a:cubicBezTo>
                    <a:pt x="2365" y="10529"/>
                    <a:pt x="2443" y="10492"/>
                    <a:pt x="2481" y="10492"/>
                  </a:cubicBezTo>
                  <a:cubicBezTo>
                    <a:pt x="2517" y="10492"/>
                    <a:pt x="2515" y="10527"/>
                    <a:pt x="2399" y="10665"/>
                  </a:cubicBezTo>
                  <a:lnTo>
                    <a:pt x="2399" y="10665"/>
                  </a:lnTo>
                  <a:cubicBezTo>
                    <a:pt x="2460" y="10594"/>
                    <a:pt x="2496" y="10570"/>
                    <a:pt x="2519" y="10570"/>
                  </a:cubicBezTo>
                  <a:cubicBezTo>
                    <a:pt x="2569" y="10570"/>
                    <a:pt x="2554" y="10686"/>
                    <a:pt x="2592" y="10686"/>
                  </a:cubicBezTo>
                  <a:cubicBezTo>
                    <a:pt x="2593" y="10686"/>
                    <a:pt x="2594" y="10686"/>
                    <a:pt x="2595" y="10685"/>
                  </a:cubicBezTo>
                  <a:cubicBezTo>
                    <a:pt x="2664" y="10675"/>
                    <a:pt x="2716" y="10554"/>
                    <a:pt x="2805" y="10491"/>
                  </a:cubicBezTo>
                  <a:cubicBezTo>
                    <a:pt x="2814" y="10486"/>
                    <a:pt x="2820" y="10483"/>
                    <a:pt x="2823" y="10483"/>
                  </a:cubicBezTo>
                  <a:cubicBezTo>
                    <a:pt x="2854" y="10483"/>
                    <a:pt x="2737" y="10656"/>
                    <a:pt x="2695" y="10712"/>
                  </a:cubicBezTo>
                  <a:cubicBezTo>
                    <a:pt x="2588" y="10848"/>
                    <a:pt x="2577" y="10886"/>
                    <a:pt x="2602" y="10886"/>
                  </a:cubicBezTo>
                  <a:cubicBezTo>
                    <a:pt x="2634" y="10886"/>
                    <a:pt x="2723" y="10827"/>
                    <a:pt x="2754" y="10827"/>
                  </a:cubicBezTo>
                  <a:cubicBezTo>
                    <a:pt x="2755" y="10827"/>
                    <a:pt x="2757" y="10827"/>
                    <a:pt x="2758" y="10827"/>
                  </a:cubicBezTo>
                  <a:cubicBezTo>
                    <a:pt x="2784" y="10832"/>
                    <a:pt x="2857" y="11020"/>
                    <a:pt x="2821" y="11052"/>
                  </a:cubicBezTo>
                  <a:lnTo>
                    <a:pt x="2821" y="11052"/>
                  </a:lnTo>
                  <a:cubicBezTo>
                    <a:pt x="2862" y="11016"/>
                    <a:pt x="2795" y="11036"/>
                    <a:pt x="2884" y="10948"/>
                  </a:cubicBezTo>
                  <a:cubicBezTo>
                    <a:pt x="2904" y="10927"/>
                    <a:pt x="2920" y="10920"/>
                    <a:pt x="2932" y="10920"/>
                  </a:cubicBezTo>
                  <a:cubicBezTo>
                    <a:pt x="2947" y="10920"/>
                    <a:pt x="2957" y="10931"/>
                    <a:pt x="2962" y="10937"/>
                  </a:cubicBezTo>
                  <a:cubicBezTo>
                    <a:pt x="2973" y="10953"/>
                    <a:pt x="3031" y="10974"/>
                    <a:pt x="2994" y="11058"/>
                  </a:cubicBezTo>
                  <a:cubicBezTo>
                    <a:pt x="2964" y="11131"/>
                    <a:pt x="2916" y="11200"/>
                    <a:pt x="2946" y="11200"/>
                  </a:cubicBezTo>
                  <a:cubicBezTo>
                    <a:pt x="2952" y="11200"/>
                    <a:pt x="2963" y="11196"/>
                    <a:pt x="2978" y="11189"/>
                  </a:cubicBezTo>
                  <a:cubicBezTo>
                    <a:pt x="3036" y="11157"/>
                    <a:pt x="3130" y="11016"/>
                    <a:pt x="3172" y="10989"/>
                  </a:cubicBezTo>
                  <a:cubicBezTo>
                    <a:pt x="3179" y="10985"/>
                    <a:pt x="3185" y="10983"/>
                    <a:pt x="3190" y="10983"/>
                  </a:cubicBezTo>
                  <a:cubicBezTo>
                    <a:pt x="3234" y="10983"/>
                    <a:pt x="3183" y="11164"/>
                    <a:pt x="3183" y="11225"/>
                  </a:cubicBezTo>
                  <a:cubicBezTo>
                    <a:pt x="3183" y="11309"/>
                    <a:pt x="3198" y="11362"/>
                    <a:pt x="3240" y="11377"/>
                  </a:cubicBezTo>
                  <a:cubicBezTo>
                    <a:pt x="3251" y="11383"/>
                    <a:pt x="3264" y="11386"/>
                    <a:pt x="3278" y="11386"/>
                  </a:cubicBezTo>
                  <a:cubicBezTo>
                    <a:pt x="3316" y="11386"/>
                    <a:pt x="3364" y="11365"/>
                    <a:pt x="3419" y="11330"/>
                  </a:cubicBezTo>
                  <a:cubicBezTo>
                    <a:pt x="3449" y="11305"/>
                    <a:pt x="3578" y="11152"/>
                    <a:pt x="3600" y="11152"/>
                  </a:cubicBezTo>
                  <a:cubicBezTo>
                    <a:pt x="3601" y="11152"/>
                    <a:pt x="3602" y="11152"/>
                    <a:pt x="3602" y="11152"/>
                  </a:cubicBezTo>
                  <a:cubicBezTo>
                    <a:pt x="3602" y="11152"/>
                    <a:pt x="3466" y="11351"/>
                    <a:pt x="3450" y="11393"/>
                  </a:cubicBezTo>
                  <a:cubicBezTo>
                    <a:pt x="3427" y="11454"/>
                    <a:pt x="3468" y="11474"/>
                    <a:pt x="3502" y="11474"/>
                  </a:cubicBezTo>
                  <a:cubicBezTo>
                    <a:pt x="3515" y="11474"/>
                    <a:pt x="3527" y="11471"/>
                    <a:pt x="3534" y="11467"/>
                  </a:cubicBezTo>
                  <a:cubicBezTo>
                    <a:pt x="3576" y="11446"/>
                    <a:pt x="3623" y="11325"/>
                    <a:pt x="3665" y="11320"/>
                  </a:cubicBezTo>
                  <a:cubicBezTo>
                    <a:pt x="3702" y="11320"/>
                    <a:pt x="3717" y="11351"/>
                    <a:pt x="3723" y="11398"/>
                  </a:cubicBezTo>
                  <a:cubicBezTo>
                    <a:pt x="3744" y="11508"/>
                    <a:pt x="3683" y="11672"/>
                    <a:pt x="3738" y="11672"/>
                  </a:cubicBezTo>
                  <a:cubicBezTo>
                    <a:pt x="3751" y="11672"/>
                    <a:pt x="3772" y="11662"/>
                    <a:pt x="3801" y="11640"/>
                  </a:cubicBezTo>
                  <a:cubicBezTo>
                    <a:pt x="3854" y="11575"/>
                    <a:pt x="3886" y="11556"/>
                    <a:pt x="3911" y="11556"/>
                  </a:cubicBezTo>
                  <a:cubicBezTo>
                    <a:pt x="3930" y="11556"/>
                    <a:pt x="3945" y="11568"/>
                    <a:pt x="3964" y="11577"/>
                  </a:cubicBezTo>
                  <a:cubicBezTo>
                    <a:pt x="3964" y="11577"/>
                    <a:pt x="3965" y="11577"/>
                    <a:pt x="3965" y="11577"/>
                  </a:cubicBezTo>
                  <a:cubicBezTo>
                    <a:pt x="3984" y="11577"/>
                    <a:pt x="4088" y="11366"/>
                    <a:pt x="4128" y="11366"/>
                  </a:cubicBezTo>
                  <a:cubicBezTo>
                    <a:pt x="4129" y="11366"/>
                    <a:pt x="4130" y="11366"/>
                    <a:pt x="4132" y="11367"/>
                  </a:cubicBezTo>
                  <a:cubicBezTo>
                    <a:pt x="4103" y="11443"/>
                    <a:pt x="3980" y="11674"/>
                    <a:pt x="4015" y="11674"/>
                  </a:cubicBezTo>
                  <a:cubicBezTo>
                    <a:pt x="4019" y="11674"/>
                    <a:pt x="4025" y="11671"/>
                    <a:pt x="4032" y="11666"/>
                  </a:cubicBezTo>
                  <a:cubicBezTo>
                    <a:pt x="4073" y="11634"/>
                    <a:pt x="4140" y="11521"/>
                    <a:pt x="4192" y="11440"/>
                  </a:cubicBezTo>
                  <a:lnTo>
                    <a:pt x="4192" y="11440"/>
                  </a:lnTo>
                  <a:cubicBezTo>
                    <a:pt x="4096" y="11601"/>
                    <a:pt x="4248" y="11553"/>
                    <a:pt x="4257" y="11582"/>
                  </a:cubicBezTo>
                  <a:cubicBezTo>
                    <a:pt x="4284" y="11645"/>
                    <a:pt x="4174" y="11813"/>
                    <a:pt x="4226" y="11834"/>
                  </a:cubicBezTo>
                  <a:cubicBezTo>
                    <a:pt x="4227" y="11834"/>
                    <a:pt x="4228" y="11834"/>
                    <a:pt x="4229" y="11834"/>
                  </a:cubicBezTo>
                  <a:cubicBezTo>
                    <a:pt x="4287" y="11834"/>
                    <a:pt x="4497" y="11241"/>
                    <a:pt x="4441" y="11215"/>
                  </a:cubicBezTo>
                  <a:lnTo>
                    <a:pt x="4441" y="11215"/>
                  </a:lnTo>
                  <a:lnTo>
                    <a:pt x="4478" y="11231"/>
                  </a:lnTo>
                  <a:cubicBezTo>
                    <a:pt x="4479" y="11231"/>
                    <a:pt x="4481" y="11231"/>
                    <a:pt x="4483" y="11231"/>
                  </a:cubicBezTo>
                  <a:cubicBezTo>
                    <a:pt x="4533" y="11231"/>
                    <a:pt x="4655" y="11019"/>
                    <a:pt x="4619" y="10958"/>
                  </a:cubicBezTo>
                  <a:cubicBezTo>
                    <a:pt x="4601" y="10930"/>
                    <a:pt x="4577" y="10921"/>
                    <a:pt x="4551" y="10921"/>
                  </a:cubicBezTo>
                  <a:cubicBezTo>
                    <a:pt x="4532" y="10921"/>
                    <a:pt x="4513" y="10925"/>
                    <a:pt x="4493" y="10932"/>
                  </a:cubicBezTo>
                  <a:cubicBezTo>
                    <a:pt x="4446" y="10948"/>
                    <a:pt x="4415" y="10969"/>
                    <a:pt x="4336" y="11105"/>
                  </a:cubicBezTo>
                  <a:cubicBezTo>
                    <a:pt x="4306" y="11154"/>
                    <a:pt x="4290" y="11164"/>
                    <a:pt x="4278" y="11164"/>
                  </a:cubicBezTo>
                  <a:cubicBezTo>
                    <a:pt x="4269" y="11164"/>
                    <a:pt x="4263" y="11160"/>
                    <a:pt x="4255" y="11160"/>
                  </a:cubicBezTo>
                  <a:cubicBezTo>
                    <a:pt x="4238" y="11160"/>
                    <a:pt x="4214" y="11182"/>
                    <a:pt x="4153" y="11325"/>
                  </a:cubicBezTo>
                  <a:cubicBezTo>
                    <a:pt x="4273" y="11042"/>
                    <a:pt x="4174" y="10969"/>
                    <a:pt x="4153" y="10900"/>
                  </a:cubicBezTo>
                  <a:cubicBezTo>
                    <a:pt x="4137" y="10858"/>
                    <a:pt x="4132" y="10816"/>
                    <a:pt x="4142" y="10769"/>
                  </a:cubicBezTo>
                  <a:cubicBezTo>
                    <a:pt x="4195" y="10649"/>
                    <a:pt x="4226" y="10518"/>
                    <a:pt x="4205" y="10507"/>
                  </a:cubicBezTo>
                  <a:lnTo>
                    <a:pt x="4205" y="10507"/>
                  </a:lnTo>
                  <a:lnTo>
                    <a:pt x="4095" y="10743"/>
                  </a:lnTo>
                  <a:cubicBezTo>
                    <a:pt x="4057" y="10724"/>
                    <a:pt x="4127" y="10565"/>
                    <a:pt x="4092" y="10565"/>
                  </a:cubicBezTo>
                  <a:cubicBezTo>
                    <a:pt x="4089" y="10565"/>
                    <a:pt x="4085" y="10567"/>
                    <a:pt x="4079" y="10570"/>
                  </a:cubicBezTo>
                  <a:cubicBezTo>
                    <a:pt x="3985" y="10622"/>
                    <a:pt x="3911" y="10701"/>
                    <a:pt x="3854" y="10790"/>
                  </a:cubicBezTo>
                  <a:cubicBezTo>
                    <a:pt x="3818" y="10839"/>
                    <a:pt x="3805" y="10873"/>
                    <a:pt x="3793" y="10873"/>
                  </a:cubicBezTo>
                  <a:cubicBezTo>
                    <a:pt x="3790" y="10873"/>
                    <a:pt x="3788" y="10871"/>
                    <a:pt x="3786" y="10869"/>
                  </a:cubicBezTo>
                  <a:cubicBezTo>
                    <a:pt x="3770" y="10837"/>
                    <a:pt x="3765" y="10806"/>
                    <a:pt x="3770" y="10769"/>
                  </a:cubicBezTo>
                  <a:cubicBezTo>
                    <a:pt x="3782" y="10687"/>
                    <a:pt x="3811" y="10575"/>
                    <a:pt x="3776" y="10575"/>
                  </a:cubicBezTo>
                  <a:cubicBezTo>
                    <a:pt x="3767" y="10575"/>
                    <a:pt x="3753" y="10583"/>
                    <a:pt x="3733" y="10602"/>
                  </a:cubicBezTo>
                  <a:cubicBezTo>
                    <a:pt x="3679" y="10653"/>
                    <a:pt x="3624" y="10685"/>
                    <a:pt x="3589" y="10685"/>
                  </a:cubicBezTo>
                  <a:cubicBezTo>
                    <a:pt x="3566" y="10685"/>
                    <a:pt x="3552" y="10672"/>
                    <a:pt x="3550" y="10643"/>
                  </a:cubicBezTo>
                  <a:cubicBezTo>
                    <a:pt x="3545" y="10615"/>
                    <a:pt x="3660" y="10394"/>
                    <a:pt x="3640" y="10394"/>
                  </a:cubicBezTo>
                  <a:cubicBezTo>
                    <a:pt x="3638" y="10394"/>
                    <a:pt x="3634" y="10397"/>
                    <a:pt x="3628" y="10402"/>
                  </a:cubicBezTo>
                  <a:cubicBezTo>
                    <a:pt x="3503" y="10509"/>
                    <a:pt x="3439" y="10748"/>
                    <a:pt x="3377" y="10748"/>
                  </a:cubicBezTo>
                  <a:cubicBezTo>
                    <a:pt x="3372" y="10748"/>
                    <a:pt x="3366" y="10747"/>
                    <a:pt x="3361" y="10743"/>
                  </a:cubicBezTo>
                  <a:cubicBezTo>
                    <a:pt x="3287" y="10696"/>
                    <a:pt x="3660" y="10313"/>
                    <a:pt x="3597" y="10271"/>
                  </a:cubicBezTo>
                  <a:cubicBezTo>
                    <a:pt x="3594" y="10269"/>
                    <a:pt x="3592" y="10269"/>
                    <a:pt x="3589" y="10269"/>
                  </a:cubicBezTo>
                  <a:cubicBezTo>
                    <a:pt x="3549" y="10269"/>
                    <a:pt x="3473" y="10435"/>
                    <a:pt x="3424" y="10460"/>
                  </a:cubicBezTo>
                  <a:cubicBezTo>
                    <a:pt x="3410" y="10468"/>
                    <a:pt x="3397" y="10471"/>
                    <a:pt x="3387" y="10471"/>
                  </a:cubicBezTo>
                  <a:cubicBezTo>
                    <a:pt x="3336" y="10471"/>
                    <a:pt x="3327" y="10388"/>
                    <a:pt x="3314" y="10345"/>
                  </a:cubicBezTo>
                  <a:cubicBezTo>
                    <a:pt x="3272" y="10225"/>
                    <a:pt x="3313" y="9977"/>
                    <a:pt x="3187" y="9977"/>
                  </a:cubicBezTo>
                  <a:cubicBezTo>
                    <a:pt x="3185" y="9977"/>
                    <a:pt x="3184" y="9978"/>
                    <a:pt x="3183" y="9978"/>
                  </a:cubicBezTo>
                  <a:cubicBezTo>
                    <a:pt x="3141" y="9978"/>
                    <a:pt x="3062" y="10067"/>
                    <a:pt x="2983" y="10119"/>
                  </a:cubicBezTo>
                  <a:cubicBezTo>
                    <a:pt x="2942" y="10149"/>
                    <a:pt x="2922" y="10161"/>
                    <a:pt x="2916" y="10161"/>
                  </a:cubicBezTo>
                  <a:cubicBezTo>
                    <a:pt x="2897" y="10161"/>
                    <a:pt x="3018" y="10041"/>
                    <a:pt x="3046" y="9993"/>
                  </a:cubicBezTo>
                  <a:cubicBezTo>
                    <a:pt x="3066" y="9957"/>
                    <a:pt x="3055" y="9943"/>
                    <a:pt x="3031" y="9943"/>
                  </a:cubicBezTo>
                  <a:cubicBezTo>
                    <a:pt x="2996" y="9943"/>
                    <a:pt x="2934" y="9971"/>
                    <a:pt x="2894" y="9999"/>
                  </a:cubicBezTo>
                  <a:cubicBezTo>
                    <a:pt x="2811" y="10076"/>
                    <a:pt x="2772" y="10108"/>
                    <a:pt x="2764" y="10108"/>
                  </a:cubicBezTo>
                  <a:cubicBezTo>
                    <a:pt x="2751" y="10108"/>
                    <a:pt x="2812" y="10029"/>
                    <a:pt x="2889" y="9920"/>
                  </a:cubicBezTo>
                  <a:lnTo>
                    <a:pt x="2889" y="9920"/>
                  </a:lnTo>
                  <a:cubicBezTo>
                    <a:pt x="2768" y="10030"/>
                    <a:pt x="2648" y="10145"/>
                    <a:pt x="2532" y="10266"/>
                  </a:cubicBezTo>
                  <a:cubicBezTo>
                    <a:pt x="2522" y="10240"/>
                    <a:pt x="2700" y="10046"/>
                    <a:pt x="2737" y="9999"/>
                  </a:cubicBezTo>
                  <a:cubicBezTo>
                    <a:pt x="2779" y="9941"/>
                    <a:pt x="2772" y="9924"/>
                    <a:pt x="2750" y="9924"/>
                  </a:cubicBezTo>
                  <a:cubicBezTo>
                    <a:pt x="2728" y="9924"/>
                    <a:pt x="2690" y="9941"/>
                    <a:pt x="2669" y="9951"/>
                  </a:cubicBezTo>
                  <a:cubicBezTo>
                    <a:pt x="2656" y="9951"/>
                    <a:pt x="2619" y="9958"/>
                    <a:pt x="2586" y="9958"/>
                  </a:cubicBezTo>
                  <a:cubicBezTo>
                    <a:pt x="2529" y="9958"/>
                    <a:pt x="2487" y="9936"/>
                    <a:pt x="2632" y="9815"/>
                  </a:cubicBezTo>
                  <a:cubicBezTo>
                    <a:pt x="2728" y="9733"/>
                    <a:pt x="2741" y="9707"/>
                    <a:pt x="2718" y="9707"/>
                  </a:cubicBezTo>
                  <a:cubicBezTo>
                    <a:pt x="2678" y="9707"/>
                    <a:pt x="2537" y="9779"/>
                    <a:pt x="2505" y="9779"/>
                  </a:cubicBezTo>
                  <a:cubicBezTo>
                    <a:pt x="2503" y="9779"/>
                    <a:pt x="2502" y="9779"/>
                    <a:pt x="2501" y="9778"/>
                  </a:cubicBezTo>
                  <a:cubicBezTo>
                    <a:pt x="2428" y="9769"/>
                    <a:pt x="2829" y="9398"/>
                    <a:pt x="2778" y="9398"/>
                  </a:cubicBezTo>
                  <a:close/>
                  <a:moveTo>
                    <a:pt x="5983" y="16"/>
                  </a:moveTo>
                  <a:cubicBezTo>
                    <a:pt x="5979" y="16"/>
                    <a:pt x="5975" y="19"/>
                    <a:pt x="5972" y="26"/>
                  </a:cubicBezTo>
                  <a:cubicBezTo>
                    <a:pt x="5959" y="53"/>
                    <a:pt x="5945" y="228"/>
                    <a:pt x="5929" y="228"/>
                  </a:cubicBezTo>
                  <a:cubicBezTo>
                    <a:pt x="5926" y="228"/>
                    <a:pt x="5923" y="222"/>
                    <a:pt x="5920" y="210"/>
                  </a:cubicBezTo>
                  <a:cubicBezTo>
                    <a:pt x="5904" y="136"/>
                    <a:pt x="5899" y="63"/>
                    <a:pt x="5867" y="52"/>
                  </a:cubicBezTo>
                  <a:cubicBezTo>
                    <a:pt x="5865" y="52"/>
                    <a:pt x="5862" y="51"/>
                    <a:pt x="5860" y="51"/>
                  </a:cubicBezTo>
                  <a:cubicBezTo>
                    <a:pt x="5794" y="51"/>
                    <a:pt x="5797" y="425"/>
                    <a:pt x="5736" y="446"/>
                  </a:cubicBezTo>
                  <a:cubicBezTo>
                    <a:pt x="5735" y="446"/>
                    <a:pt x="5733" y="446"/>
                    <a:pt x="5732" y="446"/>
                  </a:cubicBezTo>
                  <a:cubicBezTo>
                    <a:pt x="5675" y="446"/>
                    <a:pt x="5598" y="47"/>
                    <a:pt x="5542" y="47"/>
                  </a:cubicBezTo>
                  <a:cubicBezTo>
                    <a:pt x="5526" y="47"/>
                    <a:pt x="5584" y="246"/>
                    <a:pt x="5584" y="246"/>
                  </a:cubicBezTo>
                  <a:cubicBezTo>
                    <a:pt x="5583" y="246"/>
                    <a:pt x="5583" y="247"/>
                    <a:pt x="5582" y="247"/>
                  </a:cubicBezTo>
                  <a:cubicBezTo>
                    <a:pt x="5543" y="247"/>
                    <a:pt x="5513" y="56"/>
                    <a:pt x="5479" y="56"/>
                  </a:cubicBezTo>
                  <a:cubicBezTo>
                    <a:pt x="5477" y="56"/>
                    <a:pt x="5476" y="57"/>
                    <a:pt x="5474" y="58"/>
                  </a:cubicBezTo>
                  <a:cubicBezTo>
                    <a:pt x="5427" y="89"/>
                    <a:pt x="5406" y="163"/>
                    <a:pt x="5353" y="168"/>
                  </a:cubicBezTo>
                  <a:cubicBezTo>
                    <a:pt x="5379" y="168"/>
                    <a:pt x="5322" y="184"/>
                    <a:pt x="5317" y="246"/>
                  </a:cubicBezTo>
                  <a:cubicBezTo>
                    <a:pt x="5312" y="287"/>
                    <a:pt x="5305" y="302"/>
                    <a:pt x="5295" y="302"/>
                  </a:cubicBezTo>
                  <a:cubicBezTo>
                    <a:pt x="5283" y="302"/>
                    <a:pt x="5268" y="282"/>
                    <a:pt x="5248" y="262"/>
                  </a:cubicBezTo>
                  <a:cubicBezTo>
                    <a:pt x="5225" y="237"/>
                    <a:pt x="5201" y="225"/>
                    <a:pt x="5179" y="225"/>
                  </a:cubicBezTo>
                  <a:cubicBezTo>
                    <a:pt x="5145" y="225"/>
                    <a:pt x="5115" y="252"/>
                    <a:pt x="5096" y="299"/>
                  </a:cubicBezTo>
                  <a:cubicBezTo>
                    <a:pt x="5083" y="325"/>
                    <a:pt x="5085" y="527"/>
                    <a:pt x="5068" y="527"/>
                  </a:cubicBezTo>
                  <a:cubicBezTo>
                    <a:pt x="5064" y="527"/>
                    <a:pt x="5060" y="519"/>
                    <a:pt x="5054" y="498"/>
                  </a:cubicBezTo>
                  <a:cubicBezTo>
                    <a:pt x="5018" y="332"/>
                    <a:pt x="4978" y="162"/>
                    <a:pt x="4953" y="162"/>
                  </a:cubicBezTo>
                  <a:cubicBezTo>
                    <a:pt x="4942" y="162"/>
                    <a:pt x="4933" y="192"/>
                    <a:pt x="4929" y="267"/>
                  </a:cubicBezTo>
                  <a:cubicBezTo>
                    <a:pt x="4926" y="301"/>
                    <a:pt x="4926" y="342"/>
                    <a:pt x="4926" y="386"/>
                  </a:cubicBezTo>
                  <a:lnTo>
                    <a:pt x="4926" y="386"/>
                  </a:lnTo>
                  <a:cubicBezTo>
                    <a:pt x="4924" y="375"/>
                    <a:pt x="4921" y="365"/>
                    <a:pt x="4918" y="357"/>
                  </a:cubicBezTo>
                  <a:cubicBezTo>
                    <a:pt x="4897" y="362"/>
                    <a:pt x="4855" y="357"/>
                    <a:pt x="4887" y="493"/>
                  </a:cubicBezTo>
                  <a:lnTo>
                    <a:pt x="4924" y="568"/>
                  </a:lnTo>
                  <a:lnTo>
                    <a:pt x="4924" y="568"/>
                  </a:lnTo>
                  <a:cubicBezTo>
                    <a:pt x="4921" y="614"/>
                    <a:pt x="4913" y="646"/>
                    <a:pt x="4897" y="646"/>
                  </a:cubicBezTo>
                  <a:cubicBezTo>
                    <a:pt x="4886" y="646"/>
                    <a:pt x="4871" y="630"/>
                    <a:pt x="4850" y="592"/>
                  </a:cubicBezTo>
                  <a:cubicBezTo>
                    <a:pt x="4787" y="493"/>
                    <a:pt x="4719" y="325"/>
                    <a:pt x="4656" y="294"/>
                  </a:cubicBezTo>
                  <a:cubicBezTo>
                    <a:pt x="4648" y="289"/>
                    <a:pt x="4642" y="287"/>
                    <a:pt x="4637" y="287"/>
                  </a:cubicBezTo>
                  <a:cubicBezTo>
                    <a:pt x="4605" y="287"/>
                    <a:pt x="4626" y="379"/>
                    <a:pt x="4598" y="388"/>
                  </a:cubicBezTo>
                  <a:cubicBezTo>
                    <a:pt x="4598" y="388"/>
                    <a:pt x="4597" y="388"/>
                    <a:pt x="4597" y="388"/>
                  </a:cubicBezTo>
                  <a:cubicBezTo>
                    <a:pt x="4565" y="388"/>
                    <a:pt x="4490" y="215"/>
                    <a:pt x="4453" y="215"/>
                  </a:cubicBezTo>
                  <a:cubicBezTo>
                    <a:pt x="4452" y="215"/>
                    <a:pt x="4452" y="215"/>
                    <a:pt x="4451" y="215"/>
                  </a:cubicBezTo>
                  <a:cubicBezTo>
                    <a:pt x="4451" y="215"/>
                    <a:pt x="4478" y="346"/>
                    <a:pt x="4478" y="367"/>
                  </a:cubicBezTo>
                  <a:cubicBezTo>
                    <a:pt x="4479" y="408"/>
                    <a:pt x="4473" y="424"/>
                    <a:pt x="4462" y="424"/>
                  </a:cubicBezTo>
                  <a:cubicBezTo>
                    <a:pt x="4418" y="424"/>
                    <a:pt x="4302" y="173"/>
                    <a:pt x="4265" y="173"/>
                  </a:cubicBezTo>
                  <a:cubicBezTo>
                    <a:pt x="4264" y="173"/>
                    <a:pt x="4263" y="173"/>
                    <a:pt x="4263" y="173"/>
                  </a:cubicBezTo>
                  <a:cubicBezTo>
                    <a:pt x="4263" y="173"/>
                    <a:pt x="4263" y="173"/>
                    <a:pt x="4263" y="173"/>
                  </a:cubicBezTo>
                  <a:cubicBezTo>
                    <a:pt x="4286" y="173"/>
                    <a:pt x="4425" y="561"/>
                    <a:pt x="4379" y="561"/>
                  </a:cubicBezTo>
                  <a:cubicBezTo>
                    <a:pt x="4370" y="561"/>
                    <a:pt x="4355" y="547"/>
                    <a:pt x="4331" y="514"/>
                  </a:cubicBezTo>
                  <a:cubicBezTo>
                    <a:pt x="4261" y="420"/>
                    <a:pt x="4252" y="393"/>
                    <a:pt x="4222" y="393"/>
                  </a:cubicBezTo>
                  <a:cubicBezTo>
                    <a:pt x="4214" y="393"/>
                    <a:pt x="4203" y="395"/>
                    <a:pt x="4189" y="398"/>
                  </a:cubicBezTo>
                  <a:cubicBezTo>
                    <a:pt x="4150" y="364"/>
                    <a:pt x="4133" y="339"/>
                    <a:pt x="4092" y="226"/>
                  </a:cubicBezTo>
                  <a:lnTo>
                    <a:pt x="4092" y="226"/>
                  </a:lnTo>
                  <a:cubicBezTo>
                    <a:pt x="4199" y="531"/>
                    <a:pt x="3951" y="332"/>
                    <a:pt x="4069" y="629"/>
                  </a:cubicBezTo>
                  <a:cubicBezTo>
                    <a:pt x="4031" y="535"/>
                    <a:pt x="3987" y="509"/>
                    <a:pt x="3949" y="509"/>
                  </a:cubicBezTo>
                  <a:cubicBezTo>
                    <a:pt x="3914" y="509"/>
                    <a:pt x="3885" y="533"/>
                    <a:pt x="3875" y="545"/>
                  </a:cubicBezTo>
                  <a:cubicBezTo>
                    <a:pt x="3843" y="577"/>
                    <a:pt x="3833" y="619"/>
                    <a:pt x="3833" y="661"/>
                  </a:cubicBezTo>
                  <a:cubicBezTo>
                    <a:pt x="3854" y="718"/>
                    <a:pt x="3869" y="781"/>
                    <a:pt x="3885" y="844"/>
                  </a:cubicBezTo>
                  <a:cubicBezTo>
                    <a:pt x="3812" y="713"/>
                    <a:pt x="3749" y="572"/>
                    <a:pt x="3696" y="430"/>
                  </a:cubicBezTo>
                  <a:lnTo>
                    <a:pt x="3696" y="430"/>
                  </a:lnTo>
                  <a:cubicBezTo>
                    <a:pt x="3702" y="535"/>
                    <a:pt x="3723" y="634"/>
                    <a:pt x="3759" y="724"/>
                  </a:cubicBezTo>
                  <a:cubicBezTo>
                    <a:pt x="3822" y="870"/>
                    <a:pt x="3901" y="1054"/>
                    <a:pt x="3854" y="1075"/>
                  </a:cubicBezTo>
                  <a:cubicBezTo>
                    <a:pt x="3817" y="1001"/>
                    <a:pt x="3696" y="708"/>
                    <a:pt x="3665" y="671"/>
                  </a:cubicBezTo>
                  <a:cubicBezTo>
                    <a:pt x="3658" y="664"/>
                    <a:pt x="3652" y="660"/>
                    <a:pt x="3648" y="660"/>
                  </a:cubicBezTo>
                  <a:cubicBezTo>
                    <a:pt x="3620" y="660"/>
                    <a:pt x="3662" y="810"/>
                    <a:pt x="3681" y="865"/>
                  </a:cubicBezTo>
                  <a:cubicBezTo>
                    <a:pt x="3672" y="867"/>
                    <a:pt x="3663" y="870"/>
                    <a:pt x="3652" y="870"/>
                  </a:cubicBezTo>
                  <a:cubicBezTo>
                    <a:pt x="3636" y="870"/>
                    <a:pt x="3617" y="864"/>
                    <a:pt x="3592" y="839"/>
                  </a:cubicBezTo>
                  <a:cubicBezTo>
                    <a:pt x="3561" y="818"/>
                    <a:pt x="3480" y="708"/>
                    <a:pt x="3462" y="708"/>
                  </a:cubicBezTo>
                  <a:cubicBezTo>
                    <a:pt x="3461" y="708"/>
                    <a:pt x="3461" y="708"/>
                    <a:pt x="3461" y="708"/>
                  </a:cubicBezTo>
                  <a:cubicBezTo>
                    <a:pt x="3425" y="723"/>
                    <a:pt x="3560" y="982"/>
                    <a:pt x="3537" y="982"/>
                  </a:cubicBezTo>
                  <a:cubicBezTo>
                    <a:pt x="3536" y="982"/>
                    <a:pt x="3535" y="981"/>
                    <a:pt x="3534" y="980"/>
                  </a:cubicBezTo>
                  <a:lnTo>
                    <a:pt x="3440" y="876"/>
                  </a:lnTo>
                  <a:cubicBezTo>
                    <a:pt x="3424" y="868"/>
                    <a:pt x="3409" y="863"/>
                    <a:pt x="3393" y="863"/>
                  </a:cubicBezTo>
                  <a:cubicBezTo>
                    <a:pt x="3388" y="863"/>
                    <a:pt x="3382" y="864"/>
                    <a:pt x="3377" y="865"/>
                  </a:cubicBezTo>
                  <a:cubicBezTo>
                    <a:pt x="3329" y="876"/>
                    <a:pt x="3340" y="970"/>
                    <a:pt x="3308" y="1001"/>
                  </a:cubicBezTo>
                  <a:cubicBezTo>
                    <a:pt x="3305" y="1006"/>
                    <a:pt x="3300" y="1008"/>
                    <a:pt x="3295" y="1008"/>
                  </a:cubicBezTo>
                  <a:cubicBezTo>
                    <a:pt x="3266" y="1008"/>
                    <a:pt x="3221" y="953"/>
                    <a:pt x="3202" y="953"/>
                  </a:cubicBezTo>
                  <a:cubicBezTo>
                    <a:pt x="3195" y="953"/>
                    <a:pt x="3192" y="959"/>
                    <a:pt x="3193" y="975"/>
                  </a:cubicBezTo>
                  <a:cubicBezTo>
                    <a:pt x="3202" y="1026"/>
                    <a:pt x="3221" y="1077"/>
                    <a:pt x="3247" y="1126"/>
                  </a:cubicBezTo>
                  <a:lnTo>
                    <a:pt x="3247" y="1126"/>
                  </a:lnTo>
                  <a:cubicBezTo>
                    <a:pt x="3154" y="970"/>
                    <a:pt x="3101" y="890"/>
                    <a:pt x="3053" y="890"/>
                  </a:cubicBezTo>
                  <a:cubicBezTo>
                    <a:pt x="3046" y="890"/>
                    <a:pt x="3038" y="892"/>
                    <a:pt x="3031" y="897"/>
                  </a:cubicBezTo>
                  <a:lnTo>
                    <a:pt x="3099" y="1007"/>
                  </a:lnTo>
                  <a:cubicBezTo>
                    <a:pt x="3067" y="1028"/>
                    <a:pt x="2884" y="1012"/>
                    <a:pt x="2936" y="1138"/>
                  </a:cubicBezTo>
                  <a:cubicBezTo>
                    <a:pt x="2941" y="1148"/>
                    <a:pt x="3131" y="1369"/>
                    <a:pt x="3090" y="1369"/>
                  </a:cubicBezTo>
                  <a:cubicBezTo>
                    <a:pt x="3089" y="1369"/>
                    <a:pt x="3089" y="1369"/>
                    <a:pt x="3088" y="1368"/>
                  </a:cubicBezTo>
                  <a:cubicBezTo>
                    <a:pt x="3046" y="1363"/>
                    <a:pt x="2941" y="1253"/>
                    <a:pt x="2889" y="1237"/>
                  </a:cubicBezTo>
                  <a:cubicBezTo>
                    <a:pt x="2832" y="1214"/>
                    <a:pt x="2778" y="1201"/>
                    <a:pt x="2731" y="1201"/>
                  </a:cubicBezTo>
                  <a:cubicBezTo>
                    <a:pt x="2674" y="1201"/>
                    <a:pt x="2629" y="1220"/>
                    <a:pt x="2606" y="1264"/>
                  </a:cubicBezTo>
                  <a:cubicBezTo>
                    <a:pt x="2580" y="1306"/>
                    <a:pt x="2643" y="1431"/>
                    <a:pt x="2611" y="1463"/>
                  </a:cubicBezTo>
                  <a:cubicBezTo>
                    <a:pt x="2564" y="1515"/>
                    <a:pt x="2626" y="1582"/>
                    <a:pt x="2735" y="1753"/>
                  </a:cubicBezTo>
                  <a:lnTo>
                    <a:pt x="2735" y="1753"/>
                  </a:lnTo>
                  <a:cubicBezTo>
                    <a:pt x="2699" y="1701"/>
                    <a:pt x="2491" y="1535"/>
                    <a:pt x="2447" y="1535"/>
                  </a:cubicBezTo>
                  <a:cubicBezTo>
                    <a:pt x="2433" y="1535"/>
                    <a:pt x="2436" y="1553"/>
                    <a:pt x="2470" y="1599"/>
                  </a:cubicBezTo>
                  <a:cubicBezTo>
                    <a:pt x="2553" y="1709"/>
                    <a:pt x="2805" y="1840"/>
                    <a:pt x="2889" y="1966"/>
                  </a:cubicBezTo>
                  <a:lnTo>
                    <a:pt x="2643" y="1809"/>
                  </a:lnTo>
                  <a:cubicBezTo>
                    <a:pt x="2496" y="1709"/>
                    <a:pt x="2365" y="1594"/>
                    <a:pt x="2244" y="1468"/>
                  </a:cubicBezTo>
                  <a:lnTo>
                    <a:pt x="2244" y="1468"/>
                  </a:lnTo>
                  <a:cubicBezTo>
                    <a:pt x="2459" y="1714"/>
                    <a:pt x="2291" y="1657"/>
                    <a:pt x="2375" y="1814"/>
                  </a:cubicBezTo>
                  <a:cubicBezTo>
                    <a:pt x="2365" y="1823"/>
                    <a:pt x="2355" y="1828"/>
                    <a:pt x="2345" y="1828"/>
                  </a:cubicBezTo>
                  <a:cubicBezTo>
                    <a:pt x="2314" y="1828"/>
                    <a:pt x="2276" y="1784"/>
                    <a:pt x="2181" y="1678"/>
                  </a:cubicBezTo>
                  <a:cubicBezTo>
                    <a:pt x="2071" y="1552"/>
                    <a:pt x="2076" y="1631"/>
                    <a:pt x="1992" y="1547"/>
                  </a:cubicBezTo>
                  <a:lnTo>
                    <a:pt x="1992" y="1547"/>
                  </a:lnTo>
                  <a:lnTo>
                    <a:pt x="2386" y="1966"/>
                  </a:lnTo>
                  <a:cubicBezTo>
                    <a:pt x="2384" y="1968"/>
                    <a:pt x="2382" y="1968"/>
                    <a:pt x="2379" y="1968"/>
                  </a:cubicBezTo>
                  <a:cubicBezTo>
                    <a:pt x="2320" y="1968"/>
                    <a:pt x="2029" y="1693"/>
                    <a:pt x="2019" y="1693"/>
                  </a:cubicBezTo>
                  <a:cubicBezTo>
                    <a:pt x="2019" y="1693"/>
                    <a:pt x="2019" y="1693"/>
                    <a:pt x="2019" y="1694"/>
                  </a:cubicBezTo>
                  <a:cubicBezTo>
                    <a:pt x="2046" y="1770"/>
                    <a:pt x="2180" y="1969"/>
                    <a:pt x="2123" y="1969"/>
                  </a:cubicBezTo>
                  <a:cubicBezTo>
                    <a:pt x="2113" y="1969"/>
                    <a:pt x="2098" y="1963"/>
                    <a:pt x="2076" y="1950"/>
                  </a:cubicBezTo>
                  <a:cubicBezTo>
                    <a:pt x="2022" y="1917"/>
                    <a:pt x="1922" y="1882"/>
                    <a:pt x="1859" y="1882"/>
                  </a:cubicBezTo>
                  <a:cubicBezTo>
                    <a:pt x="1795" y="1882"/>
                    <a:pt x="1769" y="1918"/>
                    <a:pt x="1867" y="2029"/>
                  </a:cubicBezTo>
                  <a:cubicBezTo>
                    <a:pt x="1951" y="2129"/>
                    <a:pt x="1777" y="2087"/>
                    <a:pt x="1861" y="2197"/>
                  </a:cubicBezTo>
                  <a:cubicBezTo>
                    <a:pt x="1903" y="2253"/>
                    <a:pt x="1910" y="2273"/>
                    <a:pt x="1896" y="2273"/>
                  </a:cubicBezTo>
                  <a:cubicBezTo>
                    <a:pt x="1857" y="2273"/>
                    <a:pt x="1664" y="2118"/>
                    <a:pt x="1625" y="2118"/>
                  </a:cubicBezTo>
                  <a:cubicBezTo>
                    <a:pt x="1573" y="2123"/>
                    <a:pt x="1704" y="2265"/>
                    <a:pt x="1667" y="2286"/>
                  </a:cubicBezTo>
                  <a:cubicBezTo>
                    <a:pt x="1662" y="2289"/>
                    <a:pt x="1656" y="2291"/>
                    <a:pt x="1650" y="2291"/>
                  </a:cubicBezTo>
                  <a:cubicBezTo>
                    <a:pt x="1614" y="2291"/>
                    <a:pt x="1565" y="2243"/>
                    <a:pt x="1489" y="2176"/>
                  </a:cubicBezTo>
                  <a:cubicBezTo>
                    <a:pt x="1465" y="2153"/>
                    <a:pt x="1451" y="2144"/>
                    <a:pt x="1442" y="2144"/>
                  </a:cubicBezTo>
                  <a:cubicBezTo>
                    <a:pt x="1417" y="2144"/>
                    <a:pt x="1455" y="2231"/>
                    <a:pt x="1463" y="2239"/>
                  </a:cubicBezTo>
                  <a:cubicBezTo>
                    <a:pt x="1490" y="2279"/>
                    <a:pt x="1489" y="2289"/>
                    <a:pt x="1478" y="2289"/>
                  </a:cubicBezTo>
                  <a:cubicBezTo>
                    <a:pt x="1467" y="2289"/>
                    <a:pt x="1447" y="2281"/>
                    <a:pt x="1431" y="2281"/>
                  </a:cubicBezTo>
                  <a:cubicBezTo>
                    <a:pt x="1357" y="2281"/>
                    <a:pt x="1746" y="2551"/>
                    <a:pt x="1713" y="2551"/>
                  </a:cubicBezTo>
                  <a:cubicBezTo>
                    <a:pt x="1704" y="2551"/>
                    <a:pt x="1666" y="2532"/>
                    <a:pt x="1584" y="2485"/>
                  </a:cubicBezTo>
                  <a:cubicBezTo>
                    <a:pt x="1507" y="2441"/>
                    <a:pt x="1452" y="2421"/>
                    <a:pt x="1420" y="2421"/>
                  </a:cubicBezTo>
                  <a:cubicBezTo>
                    <a:pt x="1365" y="2421"/>
                    <a:pt x="1376" y="2480"/>
                    <a:pt x="1452" y="2569"/>
                  </a:cubicBezTo>
                  <a:cubicBezTo>
                    <a:pt x="1534" y="2662"/>
                    <a:pt x="1577" y="2719"/>
                    <a:pt x="1543" y="2719"/>
                  </a:cubicBezTo>
                  <a:cubicBezTo>
                    <a:pt x="1517" y="2719"/>
                    <a:pt x="1449" y="2688"/>
                    <a:pt x="1321" y="2616"/>
                  </a:cubicBezTo>
                  <a:cubicBezTo>
                    <a:pt x="1299" y="2604"/>
                    <a:pt x="1283" y="2599"/>
                    <a:pt x="1273" y="2599"/>
                  </a:cubicBezTo>
                  <a:cubicBezTo>
                    <a:pt x="1218" y="2599"/>
                    <a:pt x="1332" y="2762"/>
                    <a:pt x="1271" y="2762"/>
                  </a:cubicBezTo>
                  <a:cubicBezTo>
                    <a:pt x="1260" y="2762"/>
                    <a:pt x="1242" y="2756"/>
                    <a:pt x="1216" y="2742"/>
                  </a:cubicBezTo>
                  <a:lnTo>
                    <a:pt x="1216" y="2742"/>
                  </a:lnTo>
                  <a:cubicBezTo>
                    <a:pt x="1329" y="2804"/>
                    <a:pt x="1505" y="3022"/>
                    <a:pt x="1459" y="3022"/>
                  </a:cubicBezTo>
                  <a:cubicBezTo>
                    <a:pt x="1443" y="3022"/>
                    <a:pt x="1399" y="2995"/>
                    <a:pt x="1316" y="2926"/>
                  </a:cubicBezTo>
                  <a:cubicBezTo>
                    <a:pt x="1214" y="2861"/>
                    <a:pt x="1165" y="2837"/>
                    <a:pt x="1145" y="2837"/>
                  </a:cubicBezTo>
                  <a:cubicBezTo>
                    <a:pt x="1099" y="2837"/>
                    <a:pt x="1211" y="2962"/>
                    <a:pt x="1211" y="2999"/>
                  </a:cubicBezTo>
                  <a:cubicBezTo>
                    <a:pt x="1211" y="3033"/>
                    <a:pt x="1197" y="3068"/>
                    <a:pt x="1140" y="3068"/>
                  </a:cubicBezTo>
                  <a:cubicBezTo>
                    <a:pt x="1136" y="3068"/>
                    <a:pt x="1132" y="3068"/>
                    <a:pt x="1127" y="3067"/>
                  </a:cubicBezTo>
                  <a:cubicBezTo>
                    <a:pt x="1092" y="3063"/>
                    <a:pt x="1053" y="3032"/>
                    <a:pt x="1029" y="3032"/>
                  </a:cubicBezTo>
                  <a:cubicBezTo>
                    <a:pt x="1024" y="3032"/>
                    <a:pt x="1021" y="3033"/>
                    <a:pt x="1017" y="3036"/>
                  </a:cubicBezTo>
                  <a:cubicBezTo>
                    <a:pt x="996" y="3057"/>
                    <a:pt x="991" y="3185"/>
                    <a:pt x="1139" y="3269"/>
                  </a:cubicBezTo>
                  <a:lnTo>
                    <a:pt x="1139" y="3269"/>
                  </a:lnTo>
                  <a:cubicBezTo>
                    <a:pt x="1032" y="3209"/>
                    <a:pt x="930" y="3147"/>
                    <a:pt x="874" y="3147"/>
                  </a:cubicBezTo>
                  <a:cubicBezTo>
                    <a:pt x="861" y="3147"/>
                    <a:pt x="852" y="3150"/>
                    <a:pt x="844" y="3156"/>
                  </a:cubicBezTo>
                  <a:cubicBezTo>
                    <a:pt x="827" y="3178"/>
                    <a:pt x="954" y="3287"/>
                    <a:pt x="914" y="3287"/>
                  </a:cubicBezTo>
                  <a:cubicBezTo>
                    <a:pt x="905" y="3287"/>
                    <a:pt x="890" y="3282"/>
                    <a:pt x="865" y="3272"/>
                  </a:cubicBezTo>
                  <a:lnTo>
                    <a:pt x="865" y="3272"/>
                  </a:lnTo>
                  <a:cubicBezTo>
                    <a:pt x="886" y="3303"/>
                    <a:pt x="912" y="3335"/>
                    <a:pt x="949" y="3350"/>
                  </a:cubicBezTo>
                  <a:cubicBezTo>
                    <a:pt x="1008" y="3384"/>
                    <a:pt x="973" y="3387"/>
                    <a:pt x="945" y="3387"/>
                  </a:cubicBezTo>
                  <a:cubicBezTo>
                    <a:pt x="939" y="3387"/>
                    <a:pt x="932" y="3387"/>
                    <a:pt x="928" y="3387"/>
                  </a:cubicBezTo>
                  <a:cubicBezTo>
                    <a:pt x="813" y="3387"/>
                    <a:pt x="650" y="3392"/>
                    <a:pt x="1017" y="3565"/>
                  </a:cubicBezTo>
                  <a:cubicBezTo>
                    <a:pt x="966" y="3542"/>
                    <a:pt x="794" y="3459"/>
                    <a:pt x="756" y="3459"/>
                  </a:cubicBezTo>
                  <a:cubicBezTo>
                    <a:pt x="743" y="3459"/>
                    <a:pt x="745" y="3468"/>
                    <a:pt x="771" y="3492"/>
                  </a:cubicBezTo>
                  <a:cubicBezTo>
                    <a:pt x="870" y="3575"/>
                    <a:pt x="902" y="3581"/>
                    <a:pt x="881" y="3622"/>
                  </a:cubicBezTo>
                  <a:lnTo>
                    <a:pt x="881" y="3622"/>
                  </a:lnTo>
                  <a:cubicBezTo>
                    <a:pt x="891" y="3598"/>
                    <a:pt x="698" y="3513"/>
                    <a:pt x="629" y="3513"/>
                  </a:cubicBezTo>
                  <a:cubicBezTo>
                    <a:pt x="619" y="3513"/>
                    <a:pt x="612" y="3514"/>
                    <a:pt x="608" y="3518"/>
                  </a:cubicBezTo>
                  <a:cubicBezTo>
                    <a:pt x="572" y="3550"/>
                    <a:pt x="587" y="3581"/>
                    <a:pt x="608" y="3628"/>
                  </a:cubicBezTo>
                  <a:cubicBezTo>
                    <a:pt x="650" y="3717"/>
                    <a:pt x="703" y="3744"/>
                    <a:pt x="918" y="3838"/>
                  </a:cubicBezTo>
                  <a:cubicBezTo>
                    <a:pt x="908" y="3857"/>
                    <a:pt x="896" y="3865"/>
                    <a:pt x="877" y="3865"/>
                  </a:cubicBezTo>
                  <a:cubicBezTo>
                    <a:pt x="845" y="3865"/>
                    <a:pt x="792" y="3842"/>
                    <a:pt x="692" y="3812"/>
                  </a:cubicBezTo>
                  <a:lnTo>
                    <a:pt x="692" y="3812"/>
                  </a:lnTo>
                  <a:lnTo>
                    <a:pt x="954" y="3953"/>
                  </a:lnTo>
                  <a:cubicBezTo>
                    <a:pt x="766" y="3880"/>
                    <a:pt x="572" y="3812"/>
                    <a:pt x="378" y="3759"/>
                  </a:cubicBezTo>
                  <a:lnTo>
                    <a:pt x="378" y="3759"/>
                  </a:lnTo>
                  <a:lnTo>
                    <a:pt x="692" y="3969"/>
                  </a:lnTo>
                  <a:cubicBezTo>
                    <a:pt x="897" y="4095"/>
                    <a:pt x="776" y="4116"/>
                    <a:pt x="692" y="4147"/>
                  </a:cubicBezTo>
                  <a:cubicBezTo>
                    <a:pt x="650" y="4163"/>
                    <a:pt x="488" y="4226"/>
                    <a:pt x="692" y="4299"/>
                  </a:cubicBezTo>
                  <a:lnTo>
                    <a:pt x="1211" y="4467"/>
                  </a:lnTo>
                  <a:cubicBezTo>
                    <a:pt x="1208" y="4472"/>
                    <a:pt x="1200" y="4474"/>
                    <a:pt x="1187" y="4474"/>
                  </a:cubicBezTo>
                  <a:cubicBezTo>
                    <a:pt x="1111" y="4474"/>
                    <a:pt x="884" y="4395"/>
                    <a:pt x="783" y="4361"/>
                  </a:cubicBezTo>
                  <a:lnTo>
                    <a:pt x="783" y="4361"/>
                  </a:lnTo>
                  <a:cubicBezTo>
                    <a:pt x="835" y="4379"/>
                    <a:pt x="819" y="4387"/>
                    <a:pt x="775" y="4387"/>
                  </a:cubicBezTo>
                  <a:cubicBezTo>
                    <a:pt x="718" y="4387"/>
                    <a:pt x="614" y="4374"/>
                    <a:pt x="551" y="4357"/>
                  </a:cubicBezTo>
                  <a:cubicBezTo>
                    <a:pt x="483" y="4337"/>
                    <a:pt x="377" y="4302"/>
                    <a:pt x="322" y="4302"/>
                  </a:cubicBezTo>
                  <a:cubicBezTo>
                    <a:pt x="305" y="4302"/>
                    <a:pt x="292" y="4306"/>
                    <a:pt x="288" y="4315"/>
                  </a:cubicBezTo>
                  <a:lnTo>
                    <a:pt x="843" y="4477"/>
                  </a:lnTo>
                  <a:lnTo>
                    <a:pt x="843" y="4477"/>
                  </a:lnTo>
                  <a:cubicBezTo>
                    <a:pt x="783" y="4460"/>
                    <a:pt x="733" y="4452"/>
                    <a:pt x="691" y="4452"/>
                  </a:cubicBezTo>
                  <a:cubicBezTo>
                    <a:pt x="521" y="4452"/>
                    <a:pt x="485" y="4571"/>
                    <a:pt x="472" y="4609"/>
                  </a:cubicBezTo>
                  <a:cubicBezTo>
                    <a:pt x="474" y="4601"/>
                    <a:pt x="485" y="4598"/>
                    <a:pt x="502" y="4598"/>
                  </a:cubicBezTo>
                  <a:cubicBezTo>
                    <a:pt x="554" y="4598"/>
                    <a:pt x="662" y="4629"/>
                    <a:pt x="734" y="4645"/>
                  </a:cubicBezTo>
                  <a:cubicBezTo>
                    <a:pt x="722" y="4661"/>
                    <a:pt x="670" y="4664"/>
                    <a:pt x="609" y="4664"/>
                  </a:cubicBezTo>
                  <a:cubicBezTo>
                    <a:pt x="566" y="4664"/>
                    <a:pt x="519" y="4662"/>
                    <a:pt x="478" y="4662"/>
                  </a:cubicBezTo>
                  <a:cubicBezTo>
                    <a:pt x="378" y="4662"/>
                    <a:pt x="312" y="4672"/>
                    <a:pt x="430" y="4735"/>
                  </a:cubicBezTo>
                  <a:cubicBezTo>
                    <a:pt x="468" y="4753"/>
                    <a:pt x="673" y="4843"/>
                    <a:pt x="592" y="4843"/>
                  </a:cubicBezTo>
                  <a:cubicBezTo>
                    <a:pt x="582" y="4843"/>
                    <a:pt x="569" y="4842"/>
                    <a:pt x="551" y="4839"/>
                  </a:cubicBezTo>
                  <a:cubicBezTo>
                    <a:pt x="491" y="4831"/>
                    <a:pt x="305" y="4752"/>
                    <a:pt x="245" y="4752"/>
                  </a:cubicBezTo>
                  <a:cubicBezTo>
                    <a:pt x="231" y="4752"/>
                    <a:pt x="224" y="4756"/>
                    <a:pt x="226" y="4766"/>
                  </a:cubicBezTo>
                  <a:cubicBezTo>
                    <a:pt x="241" y="4824"/>
                    <a:pt x="388" y="4876"/>
                    <a:pt x="320" y="4928"/>
                  </a:cubicBezTo>
                  <a:cubicBezTo>
                    <a:pt x="267" y="4965"/>
                    <a:pt x="168" y="4986"/>
                    <a:pt x="163" y="5044"/>
                  </a:cubicBezTo>
                  <a:cubicBezTo>
                    <a:pt x="163" y="5083"/>
                    <a:pt x="325" y="5146"/>
                    <a:pt x="413" y="5146"/>
                  </a:cubicBezTo>
                  <a:cubicBezTo>
                    <a:pt x="440" y="5146"/>
                    <a:pt x="460" y="5140"/>
                    <a:pt x="466" y="5126"/>
                  </a:cubicBezTo>
                  <a:lnTo>
                    <a:pt x="466" y="5126"/>
                  </a:lnTo>
                  <a:cubicBezTo>
                    <a:pt x="457" y="5156"/>
                    <a:pt x="465" y="5192"/>
                    <a:pt x="430" y="5217"/>
                  </a:cubicBezTo>
                  <a:cubicBezTo>
                    <a:pt x="393" y="5243"/>
                    <a:pt x="288" y="5243"/>
                    <a:pt x="220" y="5259"/>
                  </a:cubicBezTo>
                  <a:cubicBezTo>
                    <a:pt x="173" y="5269"/>
                    <a:pt x="215" y="5296"/>
                    <a:pt x="241" y="5316"/>
                  </a:cubicBezTo>
                  <a:cubicBezTo>
                    <a:pt x="304" y="5364"/>
                    <a:pt x="399" y="5358"/>
                    <a:pt x="545" y="5379"/>
                  </a:cubicBezTo>
                  <a:cubicBezTo>
                    <a:pt x="490" y="5359"/>
                    <a:pt x="490" y="5348"/>
                    <a:pt x="517" y="5348"/>
                  </a:cubicBezTo>
                  <a:cubicBezTo>
                    <a:pt x="538" y="5348"/>
                    <a:pt x="577" y="5355"/>
                    <a:pt x="619" y="5369"/>
                  </a:cubicBezTo>
                  <a:cubicBezTo>
                    <a:pt x="697" y="5395"/>
                    <a:pt x="760" y="5437"/>
                    <a:pt x="718" y="5453"/>
                  </a:cubicBezTo>
                  <a:cubicBezTo>
                    <a:pt x="708" y="5459"/>
                    <a:pt x="691" y="5462"/>
                    <a:pt x="671" y="5462"/>
                  </a:cubicBezTo>
                  <a:cubicBezTo>
                    <a:pt x="582" y="5462"/>
                    <a:pt x="420" y="5411"/>
                    <a:pt x="349" y="5411"/>
                  </a:cubicBezTo>
                  <a:cubicBezTo>
                    <a:pt x="329" y="5411"/>
                    <a:pt x="316" y="5415"/>
                    <a:pt x="315" y="5427"/>
                  </a:cubicBezTo>
                  <a:cubicBezTo>
                    <a:pt x="310" y="5456"/>
                    <a:pt x="403" y="5587"/>
                    <a:pt x="553" y="5587"/>
                  </a:cubicBezTo>
                  <a:cubicBezTo>
                    <a:pt x="566" y="5587"/>
                    <a:pt x="579" y="5586"/>
                    <a:pt x="593" y="5584"/>
                  </a:cubicBezTo>
                  <a:cubicBezTo>
                    <a:pt x="655" y="5577"/>
                    <a:pt x="695" y="5571"/>
                    <a:pt x="734" y="5571"/>
                  </a:cubicBezTo>
                  <a:cubicBezTo>
                    <a:pt x="781" y="5571"/>
                    <a:pt x="825" y="5579"/>
                    <a:pt x="902" y="5605"/>
                  </a:cubicBezTo>
                  <a:cubicBezTo>
                    <a:pt x="991" y="5631"/>
                    <a:pt x="1049" y="5668"/>
                    <a:pt x="944" y="5683"/>
                  </a:cubicBezTo>
                  <a:cubicBezTo>
                    <a:pt x="924" y="5687"/>
                    <a:pt x="899" y="5688"/>
                    <a:pt x="870" y="5688"/>
                  </a:cubicBezTo>
                  <a:cubicBezTo>
                    <a:pt x="678" y="5688"/>
                    <a:pt x="326" y="5625"/>
                    <a:pt x="265" y="5625"/>
                  </a:cubicBezTo>
                  <a:cubicBezTo>
                    <a:pt x="261" y="5625"/>
                    <a:pt x="258" y="5625"/>
                    <a:pt x="257" y="5626"/>
                  </a:cubicBezTo>
                  <a:cubicBezTo>
                    <a:pt x="205" y="5652"/>
                    <a:pt x="236" y="5694"/>
                    <a:pt x="294" y="5725"/>
                  </a:cubicBezTo>
                  <a:cubicBezTo>
                    <a:pt x="378" y="5762"/>
                    <a:pt x="514" y="5746"/>
                    <a:pt x="598" y="5778"/>
                  </a:cubicBezTo>
                  <a:cubicBezTo>
                    <a:pt x="755" y="5836"/>
                    <a:pt x="189" y="5794"/>
                    <a:pt x="299" y="5846"/>
                  </a:cubicBezTo>
                  <a:cubicBezTo>
                    <a:pt x="382" y="5886"/>
                    <a:pt x="507" y="5907"/>
                    <a:pt x="646" y="5918"/>
                  </a:cubicBezTo>
                  <a:lnTo>
                    <a:pt x="646" y="5918"/>
                  </a:lnTo>
                  <a:cubicBezTo>
                    <a:pt x="606" y="5917"/>
                    <a:pt x="566" y="5916"/>
                    <a:pt x="525" y="5916"/>
                  </a:cubicBezTo>
                  <a:cubicBezTo>
                    <a:pt x="463" y="5916"/>
                    <a:pt x="402" y="5917"/>
                    <a:pt x="341" y="5919"/>
                  </a:cubicBezTo>
                  <a:cubicBezTo>
                    <a:pt x="199" y="5935"/>
                    <a:pt x="0" y="5998"/>
                    <a:pt x="84" y="6045"/>
                  </a:cubicBezTo>
                  <a:cubicBezTo>
                    <a:pt x="88" y="6048"/>
                    <a:pt x="97" y="6049"/>
                    <a:pt x="108" y="6049"/>
                  </a:cubicBezTo>
                  <a:cubicBezTo>
                    <a:pt x="144" y="6049"/>
                    <a:pt x="209" y="6038"/>
                    <a:pt x="268" y="6038"/>
                  </a:cubicBezTo>
                  <a:cubicBezTo>
                    <a:pt x="299" y="6038"/>
                    <a:pt x="329" y="6041"/>
                    <a:pt x="351" y="6051"/>
                  </a:cubicBezTo>
                  <a:cubicBezTo>
                    <a:pt x="409" y="6077"/>
                    <a:pt x="393" y="6108"/>
                    <a:pt x="367" y="6140"/>
                  </a:cubicBezTo>
                  <a:cubicBezTo>
                    <a:pt x="336" y="6166"/>
                    <a:pt x="184" y="6192"/>
                    <a:pt x="194" y="6224"/>
                  </a:cubicBezTo>
                  <a:cubicBezTo>
                    <a:pt x="210" y="6265"/>
                    <a:pt x="488" y="6260"/>
                    <a:pt x="393" y="6307"/>
                  </a:cubicBezTo>
                  <a:cubicBezTo>
                    <a:pt x="346" y="6328"/>
                    <a:pt x="32" y="6344"/>
                    <a:pt x="157" y="6376"/>
                  </a:cubicBezTo>
                  <a:cubicBezTo>
                    <a:pt x="288" y="6407"/>
                    <a:pt x="582" y="6386"/>
                    <a:pt x="582" y="6449"/>
                  </a:cubicBezTo>
                  <a:lnTo>
                    <a:pt x="414" y="6454"/>
                  </a:lnTo>
                  <a:cubicBezTo>
                    <a:pt x="384" y="6461"/>
                    <a:pt x="359" y="6464"/>
                    <a:pt x="341" y="6464"/>
                  </a:cubicBezTo>
                  <a:cubicBezTo>
                    <a:pt x="316" y="6464"/>
                    <a:pt x="302" y="6458"/>
                    <a:pt x="299" y="6449"/>
                  </a:cubicBezTo>
                  <a:cubicBezTo>
                    <a:pt x="241" y="6449"/>
                    <a:pt x="414" y="6554"/>
                    <a:pt x="414" y="6554"/>
                  </a:cubicBezTo>
                  <a:cubicBezTo>
                    <a:pt x="430" y="6591"/>
                    <a:pt x="294" y="6617"/>
                    <a:pt x="336" y="6643"/>
                  </a:cubicBezTo>
                  <a:cubicBezTo>
                    <a:pt x="378" y="6674"/>
                    <a:pt x="446" y="6669"/>
                    <a:pt x="451" y="6711"/>
                  </a:cubicBezTo>
                  <a:cubicBezTo>
                    <a:pt x="451" y="6748"/>
                    <a:pt x="451" y="6764"/>
                    <a:pt x="383" y="6806"/>
                  </a:cubicBezTo>
                  <a:cubicBezTo>
                    <a:pt x="283" y="6874"/>
                    <a:pt x="561" y="6858"/>
                    <a:pt x="566" y="6905"/>
                  </a:cubicBezTo>
                  <a:cubicBezTo>
                    <a:pt x="572" y="6952"/>
                    <a:pt x="278" y="7010"/>
                    <a:pt x="283" y="7062"/>
                  </a:cubicBezTo>
                  <a:cubicBezTo>
                    <a:pt x="288" y="7110"/>
                    <a:pt x="509" y="7083"/>
                    <a:pt x="561" y="7110"/>
                  </a:cubicBezTo>
                  <a:cubicBezTo>
                    <a:pt x="645" y="7146"/>
                    <a:pt x="205" y="7209"/>
                    <a:pt x="105" y="7225"/>
                  </a:cubicBezTo>
                  <a:cubicBezTo>
                    <a:pt x="195" y="7237"/>
                    <a:pt x="286" y="7243"/>
                    <a:pt x="379" y="7243"/>
                  </a:cubicBezTo>
                  <a:cubicBezTo>
                    <a:pt x="409" y="7243"/>
                    <a:pt x="441" y="7242"/>
                    <a:pt x="472" y="7241"/>
                  </a:cubicBezTo>
                  <a:cubicBezTo>
                    <a:pt x="507" y="7239"/>
                    <a:pt x="536" y="7238"/>
                    <a:pt x="558" y="7238"/>
                  </a:cubicBezTo>
                  <a:cubicBezTo>
                    <a:pt x="728" y="7238"/>
                    <a:pt x="517" y="7285"/>
                    <a:pt x="332" y="7322"/>
                  </a:cubicBezTo>
                  <a:lnTo>
                    <a:pt x="332" y="7322"/>
                  </a:lnTo>
                  <a:cubicBezTo>
                    <a:pt x="365" y="7317"/>
                    <a:pt x="391" y="7314"/>
                    <a:pt x="412" y="7314"/>
                  </a:cubicBezTo>
                  <a:cubicBezTo>
                    <a:pt x="534" y="7314"/>
                    <a:pt x="480" y="7397"/>
                    <a:pt x="581" y="7397"/>
                  </a:cubicBezTo>
                  <a:cubicBezTo>
                    <a:pt x="600" y="7397"/>
                    <a:pt x="624" y="7394"/>
                    <a:pt x="655" y="7387"/>
                  </a:cubicBezTo>
                  <a:lnTo>
                    <a:pt x="655" y="7387"/>
                  </a:lnTo>
                  <a:cubicBezTo>
                    <a:pt x="551" y="7435"/>
                    <a:pt x="425" y="7492"/>
                    <a:pt x="420" y="7540"/>
                  </a:cubicBezTo>
                  <a:cubicBezTo>
                    <a:pt x="472" y="7528"/>
                    <a:pt x="503" y="7523"/>
                    <a:pt x="523" y="7523"/>
                  </a:cubicBezTo>
                  <a:cubicBezTo>
                    <a:pt x="564" y="7523"/>
                    <a:pt x="550" y="7544"/>
                    <a:pt x="561" y="7566"/>
                  </a:cubicBezTo>
                  <a:cubicBezTo>
                    <a:pt x="582" y="7608"/>
                    <a:pt x="792" y="7581"/>
                    <a:pt x="802" y="7618"/>
                  </a:cubicBezTo>
                  <a:cubicBezTo>
                    <a:pt x="802" y="7618"/>
                    <a:pt x="336" y="7838"/>
                    <a:pt x="452" y="7838"/>
                  </a:cubicBezTo>
                  <a:cubicBezTo>
                    <a:pt x="462" y="7838"/>
                    <a:pt x="475" y="7836"/>
                    <a:pt x="493" y="7833"/>
                  </a:cubicBezTo>
                  <a:cubicBezTo>
                    <a:pt x="559" y="7821"/>
                    <a:pt x="873" y="7697"/>
                    <a:pt x="926" y="7697"/>
                  </a:cubicBezTo>
                  <a:cubicBezTo>
                    <a:pt x="940" y="7697"/>
                    <a:pt x="935" y="7706"/>
                    <a:pt x="902" y="7728"/>
                  </a:cubicBezTo>
                  <a:cubicBezTo>
                    <a:pt x="820" y="7783"/>
                    <a:pt x="737" y="7814"/>
                    <a:pt x="826" y="7814"/>
                  </a:cubicBezTo>
                  <a:cubicBezTo>
                    <a:pt x="839" y="7814"/>
                    <a:pt x="855" y="7814"/>
                    <a:pt x="876" y="7812"/>
                  </a:cubicBezTo>
                  <a:cubicBezTo>
                    <a:pt x="939" y="7802"/>
                    <a:pt x="1002" y="7791"/>
                    <a:pt x="1064" y="7781"/>
                  </a:cubicBezTo>
                  <a:lnTo>
                    <a:pt x="1064" y="7781"/>
                  </a:lnTo>
                  <a:cubicBezTo>
                    <a:pt x="949" y="7838"/>
                    <a:pt x="645" y="7880"/>
                    <a:pt x="582" y="7917"/>
                  </a:cubicBezTo>
                  <a:cubicBezTo>
                    <a:pt x="575" y="7921"/>
                    <a:pt x="585" y="7922"/>
                    <a:pt x="601" y="7922"/>
                  </a:cubicBezTo>
                  <a:cubicBezTo>
                    <a:pt x="634" y="7922"/>
                    <a:pt x="692" y="7917"/>
                    <a:pt x="692" y="7917"/>
                  </a:cubicBezTo>
                  <a:cubicBezTo>
                    <a:pt x="704" y="7916"/>
                    <a:pt x="715" y="7916"/>
                    <a:pt x="724" y="7916"/>
                  </a:cubicBezTo>
                  <a:cubicBezTo>
                    <a:pt x="783" y="7916"/>
                    <a:pt x="772" y="7931"/>
                    <a:pt x="781" y="7954"/>
                  </a:cubicBezTo>
                  <a:cubicBezTo>
                    <a:pt x="779" y="7950"/>
                    <a:pt x="774" y="7948"/>
                    <a:pt x="767" y="7948"/>
                  </a:cubicBezTo>
                  <a:cubicBezTo>
                    <a:pt x="736" y="7948"/>
                    <a:pt x="662" y="7980"/>
                    <a:pt x="598" y="8001"/>
                  </a:cubicBezTo>
                  <a:cubicBezTo>
                    <a:pt x="625" y="7992"/>
                    <a:pt x="642" y="7988"/>
                    <a:pt x="653" y="7988"/>
                  </a:cubicBezTo>
                  <a:cubicBezTo>
                    <a:pt x="691" y="7988"/>
                    <a:pt x="642" y="8036"/>
                    <a:pt x="671" y="8048"/>
                  </a:cubicBezTo>
                  <a:cubicBezTo>
                    <a:pt x="703" y="8032"/>
                    <a:pt x="739" y="8022"/>
                    <a:pt x="781" y="8017"/>
                  </a:cubicBezTo>
                  <a:lnTo>
                    <a:pt x="781" y="8017"/>
                  </a:lnTo>
                  <a:cubicBezTo>
                    <a:pt x="855" y="8027"/>
                    <a:pt x="870" y="8074"/>
                    <a:pt x="729" y="8127"/>
                  </a:cubicBezTo>
                  <a:cubicBezTo>
                    <a:pt x="579" y="8186"/>
                    <a:pt x="548" y="8257"/>
                    <a:pt x="620" y="8257"/>
                  </a:cubicBezTo>
                  <a:cubicBezTo>
                    <a:pt x="644" y="8257"/>
                    <a:pt x="678" y="8250"/>
                    <a:pt x="724" y="8232"/>
                  </a:cubicBezTo>
                  <a:lnTo>
                    <a:pt x="724" y="8232"/>
                  </a:lnTo>
                  <a:cubicBezTo>
                    <a:pt x="755" y="8243"/>
                    <a:pt x="714" y="8307"/>
                    <a:pt x="772" y="8307"/>
                  </a:cubicBezTo>
                  <a:cubicBezTo>
                    <a:pt x="792" y="8307"/>
                    <a:pt x="824" y="8299"/>
                    <a:pt x="876" y="8279"/>
                  </a:cubicBezTo>
                  <a:lnTo>
                    <a:pt x="876" y="8279"/>
                  </a:lnTo>
                  <a:cubicBezTo>
                    <a:pt x="774" y="8376"/>
                    <a:pt x="512" y="8633"/>
                    <a:pt x="699" y="8633"/>
                  </a:cubicBezTo>
                  <a:cubicBezTo>
                    <a:pt x="734" y="8633"/>
                    <a:pt x="785" y="8624"/>
                    <a:pt x="855" y="8604"/>
                  </a:cubicBezTo>
                  <a:lnTo>
                    <a:pt x="855" y="8604"/>
                  </a:lnTo>
                  <a:cubicBezTo>
                    <a:pt x="603" y="8717"/>
                    <a:pt x="550" y="8753"/>
                    <a:pt x="589" y="8753"/>
                  </a:cubicBezTo>
                  <a:cubicBezTo>
                    <a:pt x="657" y="8753"/>
                    <a:pt x="994" y="8648"/>
                    <a:pt x="1055" y="8648"/>
                  </a:cubicBezTo>
                  <a:cubicBezTo>
                    <a:pt x="1067" y="8648"/>
                    <a:pt x="1068" y="8652"/>
                    <a:pt x="1054" y="8662"/>
                  </a:cubicBezTo>
                  <a:cubicBezTo>
                    <a:pt x="959" y="8733"/>
                    <a:pt x="734" y="8865"/>
                    <a:pt x="839" y="8865"/>
                  </a:cubicBezTo>
                  <a:cubicBezTo>
                    <a:pt x="849" y="8865"/>
                    <a:pt x="863" y="8864"/>
                    <a:pt x="881" y="8861"/>
                  </a:cubicBezTo>
                  <a:cubicBezTo>
                    <a:pt x="1049" y="8814"/>
                    <a:pt x="1216" y="8756"/>
                    <a:pt x="1384" y="8693"/>
                  </a:cubicBezTo>
                  <a:lnTo>
                    <a:pt x="1384" y="8693"/>
                  </a:lnTo>
                  <a:cubicBezTo>
                    <a:pt x="1243" y="8793"/>
                    <a:pt x="1043" y="8856"/>
                    <a:pt x="1127" y="8908"/>
                  </a:cubicBezTo>
                  <a:cubicBezTo>
                    <a:pt x="1131" y="8910"/>
                    <a:pt x="1136" y="8911"/>
                    <a:pt x="1142" y="8911"/>
                  </a:cubicBezTo>
                  <a:cubicBezTo>
                    <a:pt x="1194" y="8911"/>
                    <a:pt x="1314" y="8825"/>
                    <a:pt x="1361" y="8825"/>
                  </a:cubicBezTo>
                  <a:cubicBezTo>
                    <a:pt x="1370" y="8825"/>
                    <a:pt x="1376" y="8828"/>
                    <a:pt x="1379" y="8835"/>
                  </a:cubicBezTo>
                  <a:cubicBezTo>
                    <a:pt x="1274" y="8892"/>
                    <a:pt x="1012" y="9023"/>
                    <a:pt x="949" y="9086"/>
                  </a:cubicBezTo>
                  <a:cubicBezTo>
                    <a:pt x="917" y="9122"/>
                    <a:pt x="930" y="9149"/>
                    <a:pt x="972" y="9149"/>
                  </a:cubicBezTo>
                  <a:cubicBezTo>
                    <a:pt x="999" y="9149"/>
                    <a:pt x="1036" y="9139"/>
                    <a:pt x="1080" y="9112"/>
                  </a:cubicBezTo>
                  <a:cubicBezTo>
                    <a:pt x="1102" y="9099"/>
                    <a:pt x="1126" y="9092"/>
                    <a:pt x="1150" y="9092"/>
                  </a:cubicBezTo>
                  <a:cubicBezTo>
                    <a:pt x="1192" y="9092"/>
                    <a:pt x="1234" y="9111"/>
                    <a:pt x="1264" y="9144"/>
                  </a:cubicBezTo>
                  <a:cubicBezTo>
                    <a:pt x="1285" y="9165"/>
                    <a:pt x="1358" y="9223"/>
                    <a:pt x="1232" y="9322"/>
                  </a:cubicBezTo>
                  <a:cubicBezTo>
                    <a:pt x="1078" y="9442"/>
                    <a:pt x="991" y="9545"/>
                    <a:pt x="1090" y="9545"/>
                  </a:cubicBezTo>
                  <a:cubicBezTo>
                    <a:pt x="1099" y="9545"/>
                    <a:pt x="1110" y="9544"/>
                    <a:pt x="1122" y="9542"/>
                  </a:cubicBezTo>
                  <a:cubicBezTo>
                    <a:pt x="1188" y="9533"/>
                    <a:pt x="1296" y="9461"/>
                    <a:pt x="1348" y="9461"/>
                  </a:cubicBezTo>
                  <a:cubicBezTo>
                    <a:pt x="1354" y="9461"/>
                    <a:pt x="1359" y="9462"/>
                    <a:pt x="1363" y="9464"/>
                  </a:cubicBezTo>
                  <a:cubicBezTo>
                    <a:pt x="1410" y="9479"/>
                    <a:pt x="1374" y="9548"/>
                    <a:pt x="1353" y="9600"/>
                  </a:cubicBezTo>
                  <a:cubicBezTo>
                    <a:pt x="1353" y="9600"/>
                    <a:pt x="1333" y="9759"/>
                    <a:pt x="1369" y="9759"/>
                  </a:cubicBezTo>
                  <a:cubicBezTo>
                    <a:pt x="1375" y="9759"/>
                    <a:pt x="1381" y="9755"/>
                    <a:pt x="1390" y="9747"/>
                  </a:cubicBezTo>
                  <a:cubicBezTo>
                    <a:pt x="1466" y="9677"/>
                    <a:pt x="1508" y="9652"/>
                    <a:pt x="1531" y="9652"/>
                  </a:cubicBezTo>
                  <a:cubicBezTo>
                    <a:pt x="1583" y="9652"/>
                    <a:pt x="1536" y="9777"/>
                    <a:pt x="1547" y="9810"/>
                  </a:cubicBezTo>
                  <a:cubicBezTo>
                    <a:pt x="1552" y="9847"/>
                    <a:pt x="1578" y="9878"/>
                    <a:pt x="1610" y="9894"/>
                  </a:cubicBezTo>
                  <a:cubicBezTo>
                    <a:pt x="1620" y="9898"/>
                    <a:pt x="1629" y="9900"/>
                    <a:pt x="1636" y="9900"/>
                  </a:cubicBezTo>
                  <a:cubicBezTo>
                    <a:pt x="1657" y="9900"/>
                    <a:pt x="1668" y="9883"/>
                    <a:pt x="1699" y="9852"/>
                  </a:cubicBezTo>
                  <a:cubicBezTo>
                    <a:pt x="1706" y="9843"/>
                    <a:pt x="1712" y="9840"/>
                    <a:pt x="1716" y="9840"/>
                  </a:cubicBezTo>
                  <a:cubicBezTo>
                    <a:pt x="1736" y="9840"/>
                    <a:pt x="1725" y="9915"/>
                    <a:pt x="1725" y="9915"/>
                  </a:cubicBezTo>
                  <a:cubicBezTo>
                    <a:pt x="1741" y="9936"/>
                    <a:pt x="1767" y="9946"/>
                    <a:pt x="1798" y="9946"/>
                  </a:cubicBezTo>
                  <a:cubicBezTo>
                    <a:pt x="1817" y="9946"/>
                    <a:pt x="1873" y="9930"/>
                    <a:pt x="1907" y="9930"/>
                  </a:cubicBezTo>
                  <a:cubicBezTo>
                    <a:pt x="1941" y="9930"/>
                    <a:pt x="1953" y="9946"/>
                    <a:pt x="1882" y="10009"/>
                  </a:cubicBezTo>
                  <a:cubicBezTo>
                    <a:pt x="1731" y="10151"/>
                    <a:pt x="1750" y="10219"/>
                    <a:pt x="1812" y="10219"/>
                  </a:cubicBezTo>
                  <a:cubicBezTo>
                    <a:pt x="1815" y="10219"/>
                    <a:pt x="1817" y="10219"/>
                    <a:pt x="1819" y="10219"/>
                  </a:cubicBezTo>
                  <a:cubicBezTo>
                    <a:pt x="1875" y="10214"/>
                    <a:pt x="1972" y="10086"/>
                    <a:pt x="2015" y="10086"/>
                  </a:cubicBezTo>
                  <a:cubicBezTo>
                    <a:pt x="2021" y="10086"/>
                    <a:pt x="2026" y="10088"/>
                    <a:pt x="2029" y="10093"/>
                  </a:cubicBezTo>
                  <a:cubicBezTo>
                    <a:pt x="1930" y="10187"/>
                    <a:pt x="1835" y="10261"/>
                    <a:pt x="1861" y="10297"/>
                  </a:cubicBezTo>
                  <a:cubicBezTo>
                    <a:pt x="1864" y="10298"/>
                    <a:pt x="1867" y="10299"/>
                    <a:pt x="1870" y="10299"/>
                  </a:cubicBezTo>
                  <a:cubicBezTo>
                    <a:pt x="1961" y="10299"/>
                    <a:pt x="2281" y="9845"/>
                    <a:pt x="2297" y="9789"/>
                  </a:cubicBezTo>
                  <a:lnTo>
                    <a:pt x="2297" y="9784"/>
                  </a:lnTo>
                  <a:cubicBezTo>
                    <a:pt x="2312" y="9726"/>
                    <a:pt x="2202" y="9742"/>
                    <a:pt x="2365" y="9600"/>
                  </a:cubicBezTo>
                  <a:cubicBezTo>
                    <a:pt x="2380" y="9553"/>
                    <a:pt x="2249" y="9584"/>
                    <a:pt x="2412" y="9448"/>
                  </a:cubicBezTo>
                  <a:lnTo>
                    <a:pt x="2412" y="9448"/>
                  </a:lnTo>
                  <a:cubicBezTo>
                    <a:pt x="2346" y="9498"/>
                    <a:pt x="2122" y="9732"/>
                    <a:pt x="2076" y="9732"/>
                  </a:cubicBezTo>
                  <a:cubicBezTo>
                    <a:pt x="2074" y="9732"/>
                    <a:pt x="2072" y="9732"/>
                    <a:pt x="2071" y="9731"/>
                  </a:cubicBezTo>
                  <a:cubicBezTo>
                    <a:pt x="2037" y="9712"/>
                    <a:pt x="2245" y="9481"/>
                    <a:pt x="2191" y="9481"/>
                  </a:cubicBezTo>
                  <a:cubicBezTo>
                    <a:pt x="2188" y="9481"/>
                    <a:pt x="2182" y="9482"/>
                    <a:pt x="2176" y="9485"/>
                  </a:cubicBezTo>
                  <a:cubicBezTo>
                    <a:pt x="2124" y="9516"/>
                    <a:pt x="2076" y="9558"/>
                    <a:pt x="2034" y="9605"/>
                  </a:cubicBezTo>
                  <a:cubicBezTo>
                    <a:pt x="1983" y="9649"/>
                    <a:pt x="1953" y="9662"/>
                    <a:pt x="1934" y="9662"/>
                  </a:cubicBezTo>
                  <a:cubicBezTo>
                    <a:pt x="1914" y="9662"/>
                    <a:pt x="1906" y="9648"/>
                    <a:pt x="1898" y="9637"/>
                  </a:cubicBezTo>
                  <a:cubicBezTo>
                    <a:pt x="1888" y="9621"/>
                    <a:pt x="1898" y="9521"/>
                    <a:pt x="2061" y="9427"/>
                  </a:cubicBezTo>
                  <a:cubicBezTo>
                    <a:pt x="2192" y="9348"/>
                    <a:pt x="2249" y="9417"/>
                    <a:pt x="2396" y="9270"/>
                  </a:cubicBezTo>
                  <a:cubicBezTo>
                    <a:pt x="2495" y="9174"/>
                    <a:pt x="2518" y="9134"/>
                    <a:pt x="2493" y="9134"/>
                  </a:cubicBezTo>
                  <a:cubicBezTo>
                    <a:pt x="2472" y="9134"/>
                    <a:pt x="2416" y="9164"/>
                    <a:pt x="2344" y="9212"/>
                  </a:cubicBezTo>
                  <a:cubicBezTo>
                    <a:pt x="2289" y="9248"/>
                    <a:pt x="2247" y="9264"/>
                    <a:pt x="2218" y="9264"/>
                  </a:cubicBezTo>
                  <a:cubicBezTo>
                    <a:pt x="2143" y="9264"/>
                    <a:pt x="2160" y="9161"/>
                    <a:pt x="2283" y="9053"/>
                  </a:cubicBezTo>
                  <a:lnTo>
                    <a:pt x="2283" y="9053"/>
                  </a:lnTo>
                  <a:cubicBezTo>
                    <a:pt x="2211" y="9109"/>
                    <a:pt x="2102" y="9192"/>
                    <a:pt x="2074" y="9192"/>
                  </a:cubicBezTo>
                  <a:cubicBezTo>
                    <a:pt x="2073" y="9192"/>
                    <a:pt x="2072" y="9191"/>
                    <a:pt x="2071" y="9191"/>
                  </a:cubicBezTo>
                  <a:cubicBezTo>
                    <a:pt x="2062" y="9186"/>
                    <a:pt x="2047" y="9177"/>
                    <a:pt x="2023" y="9177"/>
                  </a:cubicBezTo>
                  <a:cubicBezTo>
                    <a:pt x="1993" y="9177"/>
                    <a:pt x="1948" y="9190"/>
                    <a:pt x="1877" y="9238"/>
                  </a:cubicBezTo>
                  <a:cubicBezTo>
                    <a:pt x="2150" y="9039"/>
                    <a:pt x="2029" y="8871"/>
                    <a:pt x="2003" y="8835"/>
                  </a:cubicBezTo>
                  <a:cubicBezTo>
                    <a:pt x="1982" y="8810"/>
                    <a:pt x="1946" y="8800"/>
                    <a:pt x="1898" y="8800"/>
                  </a:cubicBezTo>
                  <a:cubicBezTo>
                    <a:pt x="1802" y="8800"/>
                    <a:pt x="1655" y="8840"/>
                    <a:pt x="1467" y="8893"/>
                  </a:cubicBezTo>
                  <a:lnTo>
                    <a:pt x="1467" y="8893"/>
                  </a:lnTo>
                  <a:cubicBezTo>
                    <a:pt x="1538" y="8872"/>
                    <a:pt x="1787" y="8782"/>
                    <a:pt x="1840" y="8724"/>
                  </a:cubicBezTo>
                  <a:lnTo>
                    <a:pt x="1798" y="8709"/>
                  </a:lnTo>
                  <a:cubicBezTo>
                    <a:pt x="1788" y="8693"/>
                    <a:pt x="1783" y="8709"/>
                    <a:pt x="1872" y="8651"/>
                  </a:cubicBezTo>
                  <a:cubicBezTo>
                    <a:pt x="1957" y="8592"/>
                    <a:pt x="2007" y="8546"/>
                    <a:pt x="1983" y="8546"/>
                  </a:cubicBezTo>
                  <a:cubicBezTo>
                    <a:pt x="1969" y="8546"/>
                    <a:pt x="1928" y="8562"/>
                    <a:pt x="1851" y="8604"/>
                  </a:cubicBezTo>
                  <a:cubicBezTo>
                    <a:pt x="1753" y="8659"/>
                    <a:pt x="1693" y="8696"/>
                    <a:pt x="1660" y="8696"/>
                  </a:cubicBezTo>
                  <a:cubicBezTo>
                    <a:pt x="1649" y="8696"/>
                    <a:pt x="1641" y="8692"/>
                    <a:pt x="1636" y="8683"/>
                  </a:cubicBezTo>
                  <a:cubicBezTo>
                    <a:pt x="1625" y="8667"/>
                    <a:pt x="1604" y="8651"/>
                    <a:pt x="1620" y="8620"/>
                  </a:cubicBezTo>
                  <a:cubicBezTo>
                    <a:pt x="1646" y="8588"/>
                    <a:pt x="1678" y="8567"/>
                    <a:pt x="1715" y="8546"/>
                  </a:cubicBezTo>
                  <a:lnTo>
                    <a:pt x="1673" y="8452"/>
                  </a:lnTo>
                  <a:cubicBezTo>
                    <a:pt x="1670" y="8446"/>
                    <a:pt x="1663" y="8444"/>
                    <a:pt x="1653" y="8444"/>
                  </a:cubicBezTo>
                  <a:cubicBezTo>
                    <a:pt x="1568" y="8444"/>
                    <a:pt x="1254" y="8622"/>
                    <a:pt x="1258" y="8641"/>
                  </a:cubicBezTo>
                  <a:cubicBezTo>
                    <a:pt x="1243" y="8609"/>
                    <a:pt x="1584" y="8363"/>
                    <a:pt x="1652" y="8305"/>
                  </a:cubicBezTo>
                  <a:cubicBezTo>
                    <a:pt x="1685" y="8272"/>
                    <a:pt x="1701" y="8247"/>
                    <a:pt x="1687" y="8247"/>
                  </a:cubicBezTo>
                  <a:cubicBezTo>
                    <a:pt x="1675" y="8247"/>
                    <a:pt x="1639" y="8266"/>
                    <a:pt x="1573" y="8316"/>
                  </a:cubicBezTo>
                  <a:cubicBezTo>
                    <a:pt x="1510" y="8359"/>
                    <a:pt x="1365" y="8452"/>
                    <a:pt x="1331" y="8452"/>
                  </a:cubicBezTo>
                  <a:cubicBezTo>
                    <a:pt x="1320" y="8452"/>
                    <a:pt x="1321" y="8441"/>
                    <a:pt x="1342" y="8415"/>
                  </a:cubicBezTo>
                  <a:cubicBezTo>
                    <a:pt x="1400" y="8347"/>
                    <a:pt x="1463" y="8284"/>
                    <a:pt x="1536" y="8232"/>
                  </a:cubicBezTo>
                  <a:lnTo>
                    <a:pt x="1625" y="8163"/>
                  </a:lnTo>
                  <a:lnTo>
                    <a:pt x="1625" y="8163"/>
                  </a:lnTo>
                  <a:cubicBezTo>
                    <a:pt x="1625" y="8164"/>
                    <a:pt x="1342" y="8316"/>
                    <a:pt x="1285" y="8331"/>
                  </a:cubicBezTo>
                  <a:cubicBezTo>
                    <a:pt x="1281" y="8332"/>
                    <a:pt x="1279" y="8333"/>
                    <a:pt x="1277" y="8333"/>
                  </a:cubicBezTo>
                  <a:cubicBezTo>
                    <a:pt x="1241" y="8333"/>
                    <a:pt x="1548" y="8131"/>
                    <a:pt x="1573" y="8116"/>
                  </a:cubicBezTo>
                  <a:cubicBezTo>
                    <a:pt x="1665" y="8054"/>
                    <a:pt x="1695" y="8030"/>
                    <a:pt x="1687" y="8030"/>
                  </a:cubicBezTo>
                  <a:cubicBezTo>
                    <a:pt x="1661" y="8030"/>
                    <a:pt x="1244" y="8275"/>
                    <a:pt x="1232" y="8279"/>
                  </a:cubicBezTo>
                  <a:cubicBezTo>
                    <a:pt x="1231" y="8279"/>
                    <a:pt x="1230" y="8279"/>
                    <a:pt x="1229" y="8279"/>
                  </a:cubicBezTo>
                  <a:cubicBezTo>
                    <a:pt x="1183" y="8279"/>
                    <a:pt x="1458" y="8096"/>
                    <a:pt x="1407" y="8096"/>
                  </a:cubicBezTo>
                  <a:cubicBezTo>
                    <a:pt x="1397" y="8096"/>
                    <a:pt x="1377" y="8102"/>
                    <a:pt x="1342" y="8116"/>
                  </a:cubicBezTo>
                  <a:cubicBezTo>
                    <a:pt x="1573" y="8022"/>
                    <a:pt x="1426" y="7865"/>
                    <a:pt x="1410" y="7833"/>
                  </a:cubicBezTo>
                  <a:cubicBezTo>
                    <a:pt x="1390" y="7796"/>
                    <a:pt x="1290" y="7786"/>
                    <a:pt x="1237" y="7760"/>
                  </a:cubicBezTo>
                  <a:cubicBezTo>
                    <a:pt x="1207" y="7739"/>
                    <a:pt x="1420" y="7644"/>
                    <a:pt x="1349" y="7644"/>
                  </a:cubicBezTo>
                  <a:cubicBezTo>
                    <a:pt x="1347" y="7644"/>
                    <a:pt x="1345" y="7644"/>
                    <a:pt x="1342" y="7644"/>
                  </a:cubicBezTo>
                  <a:cubicBezTo>
                    <a:pt x="1302" y="7644"/>
                    <a:pt x="1162" y="7667"/>
                    <a:pt x="1100" y="7667"/>
                  </a:cubicBezTo>
                  <a:cubicBezTo>
                    <a:pt x="1082" y="7667"/>
                    <a:pt x="1071" y="7665"/>
                    <a:pt x="1070" y="7660"/>
                  </a:cubicBezTo>
                  <a:cubicBezTo>
                    <a:pt x="1070" y="7660"/>
                    <a:pt x="1657" y="7549"/>
                    <a:pt x="1489" y="7549"/>
                  </a:cubicBezTo>
                  <a:cubicBezTo>
                    <a:pt x="1482" y="7549"/>
                    <a:pt x="1473" y="7550"/>
                    <a:pt x="1463" y="7550"/>
                  </a:cubicBezTo>
                  <a:cubicBezTo>
                    <a:pt x="1458" y="7550"/>
                    <a:pt x="1453" y="7550"/>
                    <a:pt x="1448" y="7550"/>
                  </a:cubicBezTo>
                  <a:cubicBezTo>
                    <a:pt x="1389" y="7550"/>
                    <a:pt x="1374" y="7530"/>
                    <a:pt x="1313" y="7530"/>
                  </a:cubicBezTo>
                  <a:cubicBezTo>
                    <a:pt x="1284" y="7530"/>
                    <a:pt x="1243" y="7535"/>
                    <a:pt x="1180" y="7550"/>
                  </a:cubicBezTo>
                  <a:cubicBezTo>
                    <a:pt x="1150" y="7558"/>
                    <a:pt x="1132" y="7562"/>
                    <a:pt x="1122" y="7562"/>
                  </a:cubicBezTo>
                  <a:cubicBezTo>
                    <a:pt x="1082" y="7562"/>
                    <a:pt x="1150" y="7514"/>
                    <a:pt x="1107" y="7514"/>
                  </a:cubicBezTo>
                  <a:cubicBezTo>
                    <a:pt x="1096" y="7514"/>
                    <a:pt x="1080" y="7517"/>
                    <a:pt x="1054" y="7524"/>
                  </a:cubicBezTo>
                  <a:cubicBezTo>
                    <a:pt x="1253" y="7471"/>
                    <a:pt x="1384" y="7429"/>
                    <a:pt x="1431" y="7367"/>
                  </a:cubicBezTo>
                  <a:cubicBezTo>
                    <a:pt x="1435" y="7361"/>
                    <a:pt x="1429" y="7359"/>
                    <a:pt x="1415" y="7359"/>
                  </a:cubicBezTo>
                  <a:cubicBezTo>
                    <a:pt x="1332" y="7359"/>
                    <a:pt x="984" y="7435"/>
                    <a:pt x="875" y="7435"/>
                  </a:cubicBezTo>
                  <a:cubicBezTo>
                    <a:pt x="869" y="7435"/>
                    <a:pt x="864" y="7435"/>
                    <a:pt x="860" y="7435"/>
                  </a:cubicBezTo>
                  <a:cubicBezTo>
                    <a:pt x="598" y="7393"/>
                    <a:pt x="1369" y="7214"/>
                    <a:pt x="1573" y="7167"/>
                  </a:cubicBezTo>
                  <a:lnTo>
                    <a:pt x="1573" y="7167"/>
                  </a:lnTo>
                  <a:cubicBezTo>
                    <a:pt x="1391" y="7185"/>
                    <a:pt x="1208" y="7195"/>
                    <a:pt x="1026" y="7195"/>
                  </a:cubicBezTo>
                  <a:cubicBezTo>
                    <a:pt x="988" y="7195"/>
                    <a:pt x="950" y="7194"/>
                    <a:pt x="912" y="7194"/>
                  </a:cubicBezTo>
                  <a:lnTo>
                    <a:pt x="1295" y="7062"/>
                  </a:lnTo>
                  <a:lnTo>
                    <a:pt x="1295" y="7062"/>
                  </a:lnTo>
                  <a:cubicBezTo>
                    <a:pt x="1261" y="7069"/>
                    <a:pt x="1236" y="7071"/>
                    <a:pt x="1218" y="7071"/>
                  </a:cubicBezTo>
                  <a:cubicBezTo>
                    <a:pt x="1141" y="7071"/>
                    <a:pt x="1173" y="7028"/>
                    <a:pt x="1143" y="7015"/>
                  </a:cubicBezTo>
                  <a:cubicBezTo>
                    <a:pt x="1073" y="7001"/>
                    <a:pt x="1006" y="6994"/>
                    <a:pt x="937" y="6994"/>
                  </a:cubicBezTo>
                  <a:cubicBezTo>
                    <a:pt x="903" y="6994"/>
                    <a:pt x="869" y="6996"/>
                    <a:pt x="834" y="7000"/>
                  </a:cubicBezTo>
                  <a:cubicBezTo>
                    <a:pt x="1012" y="6942"/>
                    <a:pt x="1358" y="6931"/>
                    <a:pt x="1190" y="6874"/>
                  </a:cubicBezTo>
                  <a:cubicBezTo>
                    <a:pt x="1070" y="6826"/>
                    <a:pt x="1148" y="6800"/>
                    <a:pt x="1400" y="6764"/>
                  </a:cubicBezTo>
                  <a:cubicBezTo>
                    <a:pt x="1400" y="6753"/>
                    <a:pt x="1385" y="6749"/>
                    <a:pt x="1361" y="6749"/>
                  </a:cubicBezTo>
                  <a:cubicBezTo>
                    <a:pt x="1322" y="6749"/>
                    <a:pt x="1260" y="6759"/>
                    <a:pt x="1210" y="6759"/>
                  </a:cubicBezTo>
                  <a:cubicBezTo>
                    <a:pt x="1203" y="6759"/>
                    <a:pt x="1197" y="6759"/>
                    <a:pt x="1190" y="6758"/>
                  </a:cubicBezTo>
                  <a:cubicBezTo>
                    <a:pt x="1075" y="6753"/>
                    <a:pt x="1164" y="6695"/>
                    <a:pt x="1091" y="6680"/>
                  </a:cubicBezTo>
                  <a:cubicBezTo>
                    <a:pt x="1076" y="6676"/>
                    <a:pt x="1058" y="6675"/>
                    <a:pt x="1039" y="6675"/>
                  </a:cubicBezTo>
                  <a:cubicBezTo>
                    <a:pt x="971" y="6675"/>
                    <a:pt x="882" y="6691"/>
                    <a:pt x="814" y="6691"/>
                  </a:cubicBezTo>
                  <a:cubicBezTo>
                    <a:pt x="806" y="6691"/>
                    <a:pt x="799" y="6691"/>
                    <a:pt x="792" y="6690"/>
                  </a:cubicBezTo>
                  <a:cubicBezTo>
                    <a:pt x="706" y="6685"/>
                    <a:pt x="781" y="6642"/>
                    <a:pt x="708" y="6642"/>
                  </a:cubicBezTo>
                  <a:cubicBezTo>
                    <a:pt x="703" y="6642"/>
                    <a:pt x="697" y="6642"/>
                    <a:pt x="690" y="6642"/>
                  </a:cubicBezTo>
                  <a:lnTo>
                    <a:pt x="690" y="6642"/>
                  </a:lnTo>
                  <a:cubicBezTo>
                    <a:pt x="875" y="6627"/>
                    <a:pt x="865" y="6632"/>
                    <a:pt x="865" y="6591"/>
                  </a:cubicBezTo>
                  <a:lnTo>
                    <a:pt x="865" y="6507"/>
                  </a:lnTo>
                  <a:cubicBezTo>
                    <a:pt x="916" y="6504"/>
                    <a:pt x="987" y="6498"/>
                    <a:pt x="1042" y="6498"/>
                  </a:cubicBezTo>
                  <a:cubicBezTo>
                    <a:pt x="1091" y="6498"/>
                    <a:pt x="1127" y="6502"/>
                    <a:pt x="1127" y="6517"/>
                  </a:cubicBezTo>
                  <a:cubicBezTo>
                    <a:pt x="1170" y="6521"/>
                    <a:pt x="1144" y="6536"/>
                    <a:pt x="1200" y="6536"/>
                  </a:cubicBezTo>
                  <a:cubicBezTo>
                    <a:pt x="1214" y="6536"/>
                    <a:pt x="1233" y="6535"/>
                    <a:pt x="1258" y="6533"/>
                  </a:cubicBezTo>
                  <a:cubicBezTo>
                    <a:pt x="1253" y="6459"/>
                    <a:pt x="975" y="6470"/>
                    <a:pt x="839" y="6412"/>
                  </a:cubicBezTo>
                  <a:cubicBezTo>
                    <a:pt x="783" y="6389"/>
                    <a:pt x="816" y="6382"/>
                    <a:pt x="874" y="6382"/>
                  </a:cubicBezTo>
                  <a:cubicBezTo>
                    <a:pt x="958" y="6382"/>
                    <a:pt x="1096" y="6397"/>
                    <a:pt x="1096" y="6397"/>
                  </a:cubicBezTo>
                  <a:cubicBezTo>
                    <a:pt x="1106" y="6397"/>
                    <a:pt x="1002" y="6349"/>
                    <a:pt x="1002" y="6349"/>
                  </a:cubicBezTo>
                  <a:cubicBezTo>
                    <a:pt x="886" y="6334"/>
                    <a:pt x="886" y="6323"/>
                    <a:pt x="1002" y="6292"/>
                  </a:cubicBezTo>
                  <a:cubicBezTo>
                    <a:pt x="1130" y="6262"/>
                    <a:pt x="1178" y="6197"/>
                    <a:pt x="1014" y="6197"/>
                  </a:cubicBezTo>
                  <a:cubicBezTo>
                    <a:pt x="978" y="6197"/>
                    <a:pt x="930" y="6200"/>
                    <a:pt x="870" y="6208"/>
                  </a:cubicBezTo>
                  <a:cubicBezTo>
                    <a:pt x="897" y="6187"/>
                    <a:pt x="829" y="6182"/>
                    <a:pt x="818" y="6176"/>
                  </a:cubicBezTo>
                  <a:cubicBezTo>
                    <a:pt x="813" y="6173"/>
                    <a:pt x="842" y="6172"/>
                    <a:pt x="886" y="6172"/>
                  </a:cubicBezTo>
                  <a:cubicBezTo>
                    <a:pt x="974" y="6172"/>
                    <a:pt x="1117" y="6176"/>
                    <a:pt x="1148" y="6176"/>
                  </a:cubicBezTo>
                  <a:cubicBezTo>
                    <a:pt x="1258" y="6171"/>
                    <a:pt x="1206" y="6150"/>
                    <a:pt x="1175" y="6140"/>
                  </a:cubicBezTo>
                  <a:cubicBezTo>
                    <a:pt x="1022" y="6071"/>
                    <a:pt x="608" y="6082"/>
                    <a:pt x="619" y="5998"/>
                  </a:cubicBezTo>
                  <a:lnTo>
                    <a:pt x="619" y="5998"/>
                  </a:lnTo>
                  <a:cubicBezTo>
                    <a:pt x="677" y="6000"/>
                    <a:pt x="736" y="6002"/>
                    <a:pt x="795" y="6002"/>
                  </a:cubicBezTo>
                  <a:cubicBezTo>
                    <a:pt x="878" y="6002"/>
                    <a:pt x="961" y="5999"/>
                    <a:pt x="1043" y="5993"/>
                  </a:cubicBezTo>
                  <a:cubicBezTo>
                    <a:pt x="1264" y="5972"/>
                    <a:pt x="1133" y="5925"/>
                    <a:pt x="933" y="5914"/>
                  </a:cubicBezTo>
                  <a:lnTo>
                    <a:pt x="933" y="5914"/>
                  </a:lnTo>
                  <a:cubicBezTo>
                    <a:pt x="965" y="5915"/>
                    <a:pt x="998" y="5916"/>
                    <a:pt x="1030" y="5916"/>
                  </a:cubicBezTo>
                  <a:cubicBezTo>
                    <a:pt x="1161" y="5916"/>
                    <a:pt x="1286" y="5906"/>
                    <a:pt x="1290" y="5872"/>
                  </a:cubicBezTo>
                  <a:cubicBezTo>
                    <a:pt x="1196" y="5867"/>
                    <a:pt x="666" y="5867"/>
                    <a:pt x="907" y="5825"/>
                  </a:cubicBezTo>
                  <a:cubicBezTo>
                    <a:pt x="1033" y="5809"/>
                    <a:pt x="1264" y="5820"/>
                    <a:pt x="1269" y="5773"/>
                  </a:cubicBezTo>
                  <a:cubicBezTo>
                    <a:pt x="1269" y="5746"/>
                    <a:pt x="1143" y="5725"/>
                    <a:pt x="1175" y="5699"/>
                  </a:cubicBezTo>
                  <a:lnTo>
                    <a:pt x="1175" y="5699"/>
                  </a:lnTo>
                  <a:cubicBezTo>
                    <a:pt x="1186" y="5700"/>
                    <a:pt x="1196" y="5701"/>
                    <a:pt x="1206" y="5701"/>
                  </a:cubicBezTo>
                  <a:cubicBezTo>
                    <a:pt x="1369" y="5701"/>
                    <a:pt x="1331" y="5582"/>
                    <a:pt x="1316" y="5558"/>
                  </a:cubicBezTo>
                  <a:cubicBezTo>
                    <a:pt x="1300" y="5537"/>
                    <a:pt x="1232" y="5534"/>
                    <a:pt x="1161" y="5534"/>
                  </a:cubicBezTo>
                  <a:cubicBezTo>
                    <a:pt x="1137" y="5534"/>
                    <a:pt x="1113" y="5534"/>
                    <a:pt x="1090" y="5534"/>
                  </a:cubicBezTo>
                  <a:cubicBezTo>
                    <a:pt x="1045" y="5534"/>
                    <a:pt x="1005" y="5533"/>
                    <a:pt x="986" y="5526"/>
                  </a:cubicBezTo>
                  <a:cubicBezTo>
                    <a:pt x="906" y="5499"/>
                    <a:pt x="1005" y="5491"/>
                    <a:pt x="1126" y="5491"/>
                  </a:cubicBezTo>
                  <a:cubicBezTo>
                    <a:pt x="1236" y="5491"/>
                    <a:pt x="1365" y="5497"/>
                    <a:pt x="1395" y="5500"/>
                  </a:cubicBezTo>
                  <a:cubicBezTo>
                    <a:pt x="1400" y="5500"/>
                    <a:pt x="1405" y="5500"/>
                    <a:pt x="1410" y="5500"/>
                  </a:cubicBezTo>
                  <a:cubicBezTo>
                    <a:pt x="1514" y="5500"/>
                    <a:pt x="1500" y="5447"/>
                    <a:pt x="1500" y="5427"/>
                  </a:cubicBezTo>
                  <a:cubicBezTo>
                    <a:pt x="1489" y="5364"/>
                    <a:pt x="1452" y="5306"/>
                    <a:pt x="1400" y="5264"/>
                  </a:cubicBezTo>
                  <a:cubicBezTo>
                    <a:pt x="1384" y="5248"/>
                    <a:pt x="1169" y="5117"/>
                    <a:pt x="1206" y="5112"/>
                  </a:cubicBezTo>
                  <a:cubicBezTo>
                    <a:pt x="1262" y="5112"/>
                    <a:pt x="1619" y="5250"/>
                    <a:pt x="1665" y="5250"/>
                  </a:cubicBezTo>
                  <a:cubicBezTo>
                    <a:pt x="1671" y="5250"/>
                    <a:pt x="1672" y="5248"/>
                    <a:pt x="1667" y="5243"/>
                  </a:cubicBezTo>
                  <a:cubicBezTo>
                    <a:pt x="1631" y="5212"/>
                    <a:pt x="1390" y="5033"/>
                    <a:pt x="1264" y="5002"/>
                  </a:cubicBezTo>
                  <a:lnTo>
                    <a:pt x="1264" y="5002"/>
                  </a:lnTo>
                  <a:cubicBezTo>
                    <a:pt x="1347" y="5020"/>
                    <a:pt x="1408" y="5027"/>
                    <a:pt x="1452" y="5027"/>
                  </a:cubicBezTo>
                  <a:cubicBezTo>
                    <a:pt x="1500" y="5027"/>
                    <a:pt x="1528" y="5018"/>
                    <a:pt x="1542" y="5002"/>
                  </a:cubicBezTo>
                  <a:cubicBezTo>
                    <a:pt x="1573" y="4970"/>
                    <a:pt x="1557" y="4944"/>
                    <a:pt x="1521" y="4908"/>
                  </a:cubicBezTo>
                  <a:cubicBezTo>
                    <a:pt x="1484" y="4871"/>
                    <a:pt x="1384" y="4845"/>
                    <a:pt x="1348" y="4808"/>
                  </a:cubicBezTo>
                  <a:cubicBezTo>
                    <a:pt x="1243" y="4714"/>
                    <a:pt x="1531" y="4745"/>
                    <a:pt x="1641" y="4719"/>
                  </a:cubicBezTo>
                  <a:cubicBezTo>
                    <a:pt x="1678" y="4714"/>
                    <a:pt x="1625" y="4698"/>
                    <a:pt x="1563" y="4682"/>
                  </a:cubicBezTo>
                  <a:cubicBezTo>
                    <a:pt x="1557" y="4661"/>
                    <a:pt x="1578" y="4640"/>
                    <a:pt x="1584" y="4624"/>
                  </a:cubicBezTo>
                  <a:cubicBezTo>
                    <a:pt x="1599" y="4593"/>
                    <a:pt x="1489" y="4525"/>
                    <a:pt x="1505" y="4483"/>
                  </a:cubicBezTo>
                  <a:cubicBezTo>
                    <a:pt x="1515" y="4441"/>
                    <a:pt x="1568" y="4441"/>
                    <a:pt x="1615" y="4425"/>
                  </a:cubicBezTo>
                  <a:cubicBezTo>
                    <a:pt x="1641" y="4415"/>
                    <a:pt x="1683" y="4394"/>
                    <a:pt x="1610" y="4357"/>
                  </a:cubicBezTo>
                  <a:cubicBezTo>
                    <a:pt x="1494" y="4294"/>
                    <a:pt x="1625" y="4226"/>
                    <a:pt x="1631" y="4184"/>
                  </a:cubicBezTo>
                  <a:cubicBezTo>
                    <a:pt x="1631" y="4168"/>
                    <a:pt x="1478" y="3990"/>
                    <a:pt x="1499" y="3990"/>
                  </a:cubicBezTo>
                  <a:cubicBezTo>
                    <a:pt x="1499" y="3990"/>
                    <a:pt x="1499" y="3990"/>
                    <a:pt x="1500" y="3990"/>
                  </a:cubicBezTo>
                  <a:cubicBezTo>
                    <a:pt x="1563" y="4021"/>
                    <a:pt x="1625" y="4053"/>
                    <a:pt x="1683" y="4090"/>
                  </a:cubicBezTo>
                  <a:lnTo>
                    <a:pt x="1594" y="3990"/>
                  </a:lnTo>
                  <a:lnTo>
                    <a:pt x="1369" y="3827"/>
                  </a:lnTo>
                  <a:lnTo>
                    <a:pt x="1589" y="3917"/>
                  </a:lnTo>
                  <a:cubicBezTo>
                    <a:pt x="1593" y="3917"/>
                    <a:pt x="1597" y="3917"/>
                    <a:pt x="1601" y="3917"/>
                  </a:cubicBezTo>
                  <a:cubicBezTo>
                    <a:pt x="1656" y="3917"/>
                    <a:pt x="1652" y="3884"/>
                    <a:pt x="1662" y="3864"/>
                  </a:cubicBezTo>
                  <a:cubicBezTo>
                    <a:pt x="1627" y="3825"/>
                    <a:pt x="1580" y="3767"/>
                    <a:pt x="1620" y="3767"/>
                  </a:cubicBezTo>
                  <a:cubicBezTo>
                    <a:pt x="1639" y="3767"/>
                    <a:pt x="1679" y="3781"/>
                    <a:pt x="1751" y="3817"/>
                  </a:cubicBezTo>
                  <a:lnTo>
                    <a:pt x="1557" y="3686"/>
                  </a:lnTo>
                  <a:lnTo>
                    <a:pt x="1557" y="3686"/>
                  </a:lnTo>
                  <a:cubicBezTo>
                    <a:pt x="1639" y="3719"/>
                    <a:pt x="1684" y="3732"/>
                    <a:pt x="1711" y="3732"/>
                  </a:cubicBezTo>
                  <a:cubicBezTo>
                    <a:pt x="1739" y="3732"/>
                    <a:pt x="1748" y="3718"/>
                    <a:pt x="1762" y="3696"/>
                  </a:cubicBezTo>
                  <a:cubicBezTo>
                    <a:pt x="1772" y="3675"/>
                    <a:pt x="1804" y="3660"/>
                    <a:pt x="1767" y="3612"/>
                  </a:cubicBezTo>
                  <a:cubicBezTo>
                    <a:pt x="1741" y="3581"/>
                    <a:pt x="1683" y="3565"/>
                    <a:pt x="1694" y="3555"/>
                  </a:cubicBezTo>
                  <a:cubicBezTo>
                    <a:pt x="1705" y="3540"/>
                    <a:pt x="1728" y="3536"/>
                    <a:pt x="1753" y="3536"/>
                  </a:cubicBezTo>
                  <a:cubicBezTo>
                    <a:pt x="1775" y="3536"/>
                    <a:pt x="1799" y="3538"/>
                    <a:pt x="1820" y="3538"/>
                  </a:cubicBezTo>
                  <a:cubicBezTo>
                    <a:pt x="1844" y="3538"/>
                    <a:pt x="1865" y="3536"/>
                    <a:pt x="1877" y="3523"/>
                  </a:cubicBezTo>
                  <a:cubicBezTo>
                    <a:pt x="1888" y="3509"/>
                    <a:pt x="1897" y="3449"/>
                    <a:pt x="1957" y="3449"/>
                  </a:cubicBezTo>
                  <a:cubicBezTo>
                    <a:pt x="1981" y="3449"/>
                    <a:pt x="2015" y="3459"/>
                    <a:pt x="2061" y="3487"/>
                  </a:cubicBezTo>
                  <a:cubicBezTo>
                    <a:pt x="2092" y="3445"/>
                    <a:pt x="1851" y="3350"/>
                    <a:pt x="1809" y="3282"/>
                  </a:cubicBezTo>
                  <a:cubicBezTo>
                    <a:pt x="1806" y="3275"/>
                    <a:pt x="1809" y="3273"/>
                    <a:pt x="1817" y="3273"/>
                  </a:cubicBezTo>
                  <a:cubicBezTo>
                    <a:pt x="1849" y="3273"/>
                    <a:pt x="1964" y="3328"/>
                    <a:pt x="1998" y="3345"/>
                  </a:cubicBezTo>
                  <a:cubicBezTo>
                    <a:pt x="2029" y="3356"/>
                    <a:pt x="2061" y="3361"/>
                    <a:pt x="2097" y="3361"/>
                  </a:cubicBezTo>
                  <a:cubicBezTo>
                    <a:pt x="2141" y="3361"/>
                    <a:pt x="2004" y="3134"/>
                    <a:pt x="2067" y="3134"/>
                  </a:cubicBezTo>
                  <a:cubicBezTo>
                    <a:pt x="2076" y="3134"/>
                    <a:pt x="2090" y="3139"/>
                    <a:pt x="2110" y="3151"/>
                  </a:cubicBezTo>
                  <a:lnTo>
                    <a:pt x="2110" y="3151"/>
                  </a:lnTo>
                  <a:cubicBezTo>
                    <a:pt x="2021" y="3090"/>
                    <a:pt x="1774" y="2903"/>
                    <a:pt x="1793" y="2889"/>
                  </a:cubicBezTo>
                  <a:lnTo>
                    <a:pt x="1793" y="2889"/>
                  </a:lnTo>
                  <a:cubicBezTo>
                    <a:pt x="1793" y="2889"/>
                    <a:pt x="1930" y="2957"/>
                    <a:pt x="1961" y="2973"/>
                  </a:cubicBezTo>
                  <a:cubicBezTo>
                    <a:pt x="1982" y="2983"/>
                    <a:pt x="2008" y="2983"/>
                    <a:pt x="2034" y="2989"/>
                  </a:cubicBezTo>
                  <a:cubicBezTo>
                    <a:pt x="2050" y="2990"/>
                    <a:pt x="2062" y="2991"/>
                    <a:pt x="2072" y="2991"/>
                  </a:cubicBezTo>
                  <a:cubicBezTo>
                    <a:pt x="2105" y="2991"/>
                    <a:pt x="2113" y="2981"/>
                    <a:pt x="2097" y="2941"/>
                  </a:cubicBezTo>
                  <a:cubicBezTo>
                    <a:pt x="2094" y="2932"/>
                    <a:pt x="2093" y="2922"/>
                    <a:pt x="2103" y="2922"/>
                  </a:cubicBezTo>
                  <a:cubicBezTo>
                    <a:pt x="2110" y="2922"/>
                    <a:pt x="2121" y="2926"/>
                    <a:pt x="2139" y="2936"/>
                  </a:cubicBezTo>
                  <a:cubicBezTo>
                    <a:pt x="2234" y="2989"/>
                    <a:pt x="2375" y="3141"/>
                    <a:pt x="2417" y="3162"/>
                  </a:cubicBezTo>
                  <a:cubicBezTo>
                    <a:pt x="2420" y="3163"/>
                    <a:pt x="2421" y="3163"/>
                    <a:pt x="2423" y="3163"/>
                  </a:cubicBezTo>
                  <a:cubicBezTo>
                    <a:pt x="2444" y="3163"/>
                    <a:pt x="2323" y="3008"/>
                    <a:pt x="2333" y="2989"/>
                  </a:cubicBezTo>
                  <a:cubicBezTo>
                    <a:pt x="2339" y="2968"/>
                    <a:pt x="2363" y="2962"/>
                    <a:pt x="2395" y="2962"/>
                  </a:cubicBezTo>
                  <a:cubicBezTo>
                    <a:pt x="2445" y="2962"/>
                    <a:pt x="2516" y="2978"/>
                    <a:pt x="2564" y="2978"/>
                  </a:cubicBezTo>
                  <a:cubicBezTo>
                    <a:pt x="2564" y="2978"/>
                    <a:pt x="2565" y="2978"/>
                    <a:pt x="2565" y="2978"/>
                  </a:cubicBezTo>
                  <a:cubicBezTo>
                    <a:pt x="2622" y="2978"/>
                    <a:pt x="2223" y="2673"/>
                    <a:pt x="2290" y="2673"/>
                  </a:cubicBezTo>
                  <a:cubicBezTo>
                    <a:pt x="2300" y="2673"/>
                    <a:pt x="2321" y="2679"/>
                    <a:pt x="2354" y="2695"/>
                  </a:cubicBezTo>
                  <a:cubicBezTo>
                    <a:pt x="2452" y="2744"/>
                    <a:pt x="2545" y="2807"/>
                    <a:pt x="2587" y="2807"/>
                  </a:cubicBezTo>
                  <a:cubicBezTo>
                    <a:pt x="2604" y="2807"/>
                    <a:pt x="2613" y="2797"/>
                    <a:pt x="2611" y="2774"/>
                  </a:cubicBezTo>
                  <a:cubicBezTo>
                    <a:pt x="2611" y="2754"/>
                    <a:pt x="2457" y="2564"/>
                    <a:pt x="2484" y="2564"/>
                  </a:cubicBezTo>
                  <a:cubicBezTo>
                    <a:pt x="2492" y="2564"/>
                    <a:pt x="2519" y="2583"/>
                    <a:pt x="2574" y="2632"/>
                  </a:cubicBezTo>
                  <a:cubicBezTo>
                    <a:pt x="2659" y="2707"/>
                    <a:pt x="2700" y="2734"/>
                    <a:pt x="2716" y="2734"/>
                  </a:cubicBezTo>
                  <a:cubicBezTo>
                    <a:pt x="2751" y="2734"/>
                    <a:pt x="2655" y="2594"/>
                    <a:pt x="2611" y="2522"/>
                  </a:cubicBezTo>
                  <a:cubicBezTo>
                    <a:pt x="2575" y="2463"/>
                    <a:pt x="2574" y="2443"/>
                    <a:pt x="2591" y="2443"/>
                  </a:cubicBezTo>
                  <a:cubicBezTo>
                    <a:pt x="2629" y="2443"/>
                    <a:pt x="2758" y="2543"/>
                    <a:pt x="2805" y="2543"/>
                  </a:cubicBezTo>
                  <a:cubicBezTo>
                    <a:pt x="2868" y="2538"/>
                    <a:pt x="2559" y="2276"/>
                    <a:pt x="2491" y="2186"/>
                  </a:cubicBezTo>
                  <a:cubicBezTo>
                    <a:pt x="2482" y="2175"/>
                    <a:pt x="2481" y="2170"/>
                    <a:pt x="2485" y="2170"/>
                  </a:cubicBezTo>
                  <a:cubicBezTo>
                    <a:pt x="2508" y="2170"/>
                    <a:pt x="2705" y="2324"/>
                    <a:pt x="2736" y="2324"/>
                  </a:cubicBezTo>
                  <a:cubicBezTo>
                    <a:pt x="2743" y="2324"/>
                    <a:pt x="2741" y="2316"/>
                    <a:pt x="2726" y="2296"/>
                  </a:cubicBezTo>
                  <a:cubicBezTo>
                    <a:pt x="2700" y="2265"/>
                    <a:pt x="2627" y="2223"/>
                    <a:pt x="2595" y="2165"/>
                  </a:cubicBezTo>
                  <a:cubicBezTo>
                    <a:pt x="2583" y="2145"/>
                    <a:pt x="2596" y="2129"/>
                    <a:pt x="2616" y="2129"/>
                  </a:cubicBezTo>
                  <a:cubicBezTo>
                    <a:pt x="2623" y="2129"/>
                    <a:pt x="2630" y="2130"/>
                    <a:pt x="2637" y="2134"/>
                  </a:cubicBezTo>
                  <a:cubicBezTo>
                    <a:pt x="2758" y="2223"/>
                    <a:pt x="2842" y="2386"/>
                    <a:pt x="2936" y="2396"/>
                  </a:cubicBezTo>
                  <a:cubicBezTo>
                    <a:pt x="2949" y="2398"/>
                    <a:pt x="2960" y="2399"/>
                    <a:pt x="2971" y="2399"/>
                  </a:cubicBezTo>
                  <a:cubicBezTo>
                    <a:pt x="3071" y="2399"/>
                    <a:pt x="3108" y="2315"/>
                    <a:pt x="3099" y="2192"/>
                  </a:cubicBezTo>
                  <a:cubicBezTo>
                    <a:pt x="3099" y="2150"/>
                    <a:pt x="3073" y="2113"/>
                    <a:pt x="3094" y="2092"/>
                  </a:cubicBezTo>
                  <a:cubicBezTo>
                    <a:pt x="3076" y="2056"/>
                    <a:pt x="3073" y="2041"/>
                    <a:pt x="3078" y="2041"/>
                  </a:cubicBezTo>
                  <a:cubicBezTo>
                    <a:pt x="3104" y="2041"/>
                    <a:pt x="3314" y="2338"/>
                    <a:pt x="3314" y="2338"/>
                  </a:cubicBezTo>
                  <a:cubicBezTo>
                    <a:pt x="3347" y="2318"/>
                    <a:pt x="3148" y="2072"/>
                    <a:pt x="3181" y="2072"/>
                  </a:cubicBezTo>
                  <a:cubicBezTo>
                    <a:pt x="3190" y="2072"/>
                    <a:pt x="3216" y="2090"/>
                    <a:pt x="3267" y="2134"/>
                  </a:cubicBezTo>
                  <a:cubicBezTo>
                    <a:pt x="3282" y="2134"/>
                    <a:pt x="3282" y="2108"/>
                    <a:pt x="3287" y="2092"/>
                  </a:cubicBezTo>
                  <a:cubicBezTo>
                    <a:pt x="3292" y="2067"/>
                    <a:pt x="3286" y="1818"/>
                    <a:pt x="3354" y="1818"/>
                  </a:cubicBezTo>
                  <a:cubicBezTo>
                    <a:pt x="3372" y="1818"/>
                    <a:pt x="3395" y="1835"/>
                    <a:pt x="3424" y="1877"/>
                  </a:cubicBezTo>
                  <a:lnTo>
                    <a:pt x="3282" y="1510"/>
                  </a:lnTo>
                  <a:lnTo>
                    <a:pt x="3282" y="1510"/>
                  </a:lnTo>
                  <a:cubicBezTo>
                    <a:pt x="3387" y="1667"/>
                    <a:pt x="3448" y="1694"/>
                    <a:pt x="3486" y="1694"/>
                  </a:cubicBezTo>
                  <a:cubicBezTo>
                    <a:pt x="3490" y="1694"/>
                    <a:pt x="3494" y="1694"/>
                    <a:pt x="3497" y="1694"/>
                  </a:cubicBezTo>
                  <a:cubicBezTo>
                    <a:pt x="3498" y="1693"/>
                    <a:pt x="3500" y="1693"/>
                    <a:pt x="3501" y="1693"/>
                  </a:cubicBezTo>
                  <a:cubicBezTo>
                    <a:pt x="3535" y="1693"/>
                    <a:pt x="3616" y="1818"/>
                    <a:pt x="3696" y="1914"/>
                  </a:cubicBezTo>
                  <a:cubicBezTo>
                    <a:pt x="3701" y="1920"/>
                    <a:pt x="3704" y="1923"/>
                    <a:pt x="3706" y="1923"/>
                  </a:cubicBezTo>
                  <a:cubicBezTo>
                    <a:pt x="3724" y="1923"/>
                    <a:pt x="3526" y="1525"/>
                    <a:pt x="3560" y="1510"/>
                  </a:cubicBezTo>
                  <a:lnTo>
                    <a:pt x="3560" y="1510"/>
                  </a:lnTo>
                  <a:cubicBezTo>
                    <a:pt x="3597" y="1573"/>
                    <a:pt x="3775" y="1903"/>
                    <a:pt x="3801" y="1919"/>
                  </a:cubicBezTo>
                  <a:cubicBezTo>
                    <a:pt x="3805" y="1921"/>
                    <a:pt x="3808" y="1922"/>
                    <a:pt x="3811" y="1922"/>
                  </a:cubicBezTo>
                  <a:cubicBezTo>
                    <a:pt x="3844" y="1922"/>
                    <a:pt x="3817" y="1783"/>
                    <a:pt x="3749" y="1662"/>
                  </a:cubicBezTo>
                  <a:cubicBezTo>
                    <a:pt x="3702" y="1573"/>
                    <a:pt x="3618" y="1489"/>
                    <a:pt x="3644" y="1468"/>
                  </a:cubicBezTo>
                  <a:cubicBezTo>
                    <a:pt x="3652" y="1461"/>
                    <a:pt x="3659" y="1458"/>
                    <a:pt x="3665" y="1458"/>
                  </a:cubicBezTo>
                  <a:cubicBezTo>
                    <a:pt x="3681" y="1458"/>
                    <a:pt x="3694" y="1484"/>
                    <a:pt x="3733" y="1531"/>
                  </a:cubicBezTo>
                  <a:cubicBezTo>
                    <a:pt x="3817" y="1646"/>
                    <a:pt x="3901" y="1846"/>
                    <a:pt x="3980" y="1950"/>
                  </a:cubicBezTo>
                  <a:cubicBezTo>
                    <a:pt x="3980" y="1951"/>
                    <a:pt x="3980" y="1952"/>
                    <a:pt x="3980" y="1952"/>
                  </a:cubicBezTo>
                  <a:cubicBezTo>
                    <a:pt x="3982" y="1952"/>
                    <a:pt x="3906" y="1772"/>
                    <a:pt x="3906" y="1772"/>
                  </a:cubicBezTo>
                  <a:cubicBezTo>
                    <a:pt x="3880" y="1694"/>
                    <a:pt x="3880" y="1646"/>
                    <a:pt x="3901" y="1631"/>
                  </a:cubicBezTo>
                  <a:cubicBezTo>
                    <a:pt x="3903" y="1629"/>
                    <a:pt x="3904" y="1628"/>
                    <a:pt x="3906" y="1628"/>
                  </a:cubicBezTo>
                  <a:cubicBezTo>
                    <a:pt x="3919" y="1628"/>
                    <a:pt x="3940" y="1657"/>
                    <a:pt x="3947" y="1657"/>
                  </a:cubicBezTo>
                  <a:cubicBezTo>
                    <a:pt x="3950" y="1657"/>
                    <a:pt x="3951" y="1653"/>
                    <a:pt x="3948" y="1641"/>
                  </a:cubicBezTo>
                  <a:cubicBezTo>
                    <a:pt x="3927" y="1568"/>
                    <a:pt x="3906" y="1489"/>
                    <a:pt x="3880" y="1416"/>
                  </a:cubicBezTo>
                  <a:cubicBezTo>
                    <a:pt x="3875" y="1400"/>
                    <a:pt x="3874" y="1393"/>
                    <a:pt x="3877" y="1393"/>
                  </a:cubicBezTo>
                  <a:cubicBezTo>
                    <a:pt x="3889" y="1393"/>
                    <a:pt x="3981" y="1550"/>
                    <a:pt x="4003" y="1550"/>
                  </a:cubicBezTo>
                  <a:cubicBezTo>
                    <a:pt x="4007" y="1550"/>
                    <a:pt x="4009" y="1543"/>
                    <a:pt x="4006" y="1526"/>
                  </a:cubicBezTo>
                  <a:cubicBezTo>
                    <a:pt x="3985" y="1463"/>
                    <a:pt x="3964" y="1405"/>
                    <a:pt x="3953" y="1342"/>
                  </a:cubicBezTo>
                  <a:cubicBezTo>
                    <a:pt x="3959" y="1311"/>
                    <a:pt x="3985" y="1311"/>
                    <a:pt x="4001" y="1306"/>
                  </a:cubicBezTo>
                  <a:lnTo>
                    <a:pt x="4001" y="1306"/>
                  </a:lnTo>
                  <a:cubicBezTo>
                    <a:pt x="3954" y="1326"/>
                    <a:pt x="4010" y="1573"/>
                    <a:pt x="4087" y="1573"/>
                  </a:cubicBezTo>
                  <a:cubicBezTo>
                    <a:pt x="4088" y="1573"/>
                    <a:pt x="4089" y="1573"/>
                    <a:pt x="4090" y="1573"/>
                  </a:cubicBezTo>
                  <a:cubicBezTo>
                    <a:pt x="4126" y="1573"/>
                    <a:pt x="4163" y="1494"/>
                    <a:pt x="4084" y="1321"/>
                  </a:cubicBezTo>
                  <a:lnTo>
                    <a:pt x="4084" y="1321"/>
                  </a:lnTo>
                  <a:cubicBezTo>
                    <a:pt x="4151" y="1464"/>
                    <a:pt x="4213" y="1505"/>
                    <a:pt x="4267" y="1505"/>
                  </a:cubicBezTo>
                  <a:cubicBezTo>
                    <a:pt x="4340" y="1505"/>
                    <a:pt x="4397" y="1429"/>
                    <a:pt x="4430" y="1426"/>
                  </a:cubicBezTo>
                  <a:cubicBezTo>
                    <a:pt x="4488" y="1416"/>
                    <a:pt x="4394" y="1253"/>
                    <a:pt x="4315" y="1049"/>
                  </a:cubicBezTo>
                  <a:cubicBezTo>
                    <a:pt x="4286" y="936"/>
                    <a:pt x="4274" y="881"/>
                    <a:pt x="4284" y="881"/>
                  </a:cubicBezTo>
                  <a:cubicBezTo>
                    <a:pt x="4293" y="881"/>
                    <a:pt x="4321" y="933"/>
                    <a:pt x="4373" y="1033"/>
                  </a:cubicBezTo>
                  <a:cubicBezTo>
                    <a:pt x="4509" y="1378"/>
                    <a:pt x="4654" y="1475"/>
                    <a:pt x="4720" y="1475"/>
                  </a:cubicBezTo>
                  <a:cubicBezTo>
                    <a:pt x="4726" y="1475"/>
                    <a:pt x="4730" y="1474"/>
                    <a:pt x="4735" y="1473"/>
                  </a:cubicBezTo>
                  <a:cubicBezTo>
                    <a:pt x="4766" y="1463"/>
                    <a:pt x="4803" y="1452"/>
                    <a:pt x="4787" y="1316"/>
                  </a:cubicBezTo>
                  <a:cubicBezTo>
                    <a:pt x="4761" y="1122"/>
                    <a:pt x="4761" y="1054"/>
                    <a:pt x="4818" y="1043"/>
                  </a:cubicBezTo>
                  <a:lnTo>
                    <a:pt x="4818" y="1043"/>
                  </a:lnTo>
                  <a:cubicBezTo>
                    <a:pt x="4762" y="1059"/>
                    <a:pt x="4811" y="1301"/>
                    <a:pt x="4882" y="1301"/>
                  </a:cubicBezTo>
                  <a:cubicBezTo>
                    <a:pt x="4884" y="1301"/>
                    <a:pt x="4885" y="1301"/>
                    <a:pt x="4887" y="1300"/>
                  </a:cubicBezTo>
                  <a:cubicBezTo>
                    <a:pt x="4939" y="1290"/>
                    <a:pt x="4997" y="1279"/>
                    <a:pt x="5049" y="1258"/>
                  </a:cubicBezTo>
                  <a:cubicBezTo>
                    <a:pt x="5102" y="1236"/>
                    <a:pt x="5125" y="1222"/>
                    <a:pt x="5113" y="1050"/>
                  </a:cubicBezTo>
                  <a:lnTo>
                    <a:pt x="5113" y="1050"/>
                  </a:lnTo>
                  <a:cubicBezTo>
                    <a:pt x="5125" y="1133"/>
                    <a:pt x="5143" y="1214"/>
                    <a:pt x="5165" y="1295"/>
                  </a:cubicBezTo>
                  <a:cubicBezTo>
                    <a:pt x="5180" y="1341"/>
                    <a:pt x="5204" y="1376"/>
                    <a:pt x="5217" y="1376"/>
                  </a:cubicBezTo>
                  <a:cubicBezTo>
                    <a:pt x="5227" y="1376"/>
                    <a:pt x="5231" y="1357"/>
                    <a:pt x="5222" y="1311"/>
                  </a:cubicBezTo>
                  <a:cubicBezTo>
                    <a:pt x="5205" y="1235"/>
                    <a:pt x="5214" y="1221"/>
                    <a:pt x="5230" y="1221"/>
                  </a:cubicBezTo>
                  <a:cubicBezTo>
                    <a:pt x="5239" y="1221"/>
                    <a:pt x="5251" y="1226"/>
                    <a:pt x="5261" y="1226"/>
                  </a:cubicBezTo>
                  <a:cubicBezTo>
                    <a:pt x="5266" y="1226"/>
                    <a:pt x="5271" y="1225"/>
                    <a:pt x="5275" y="1222"/>
                  </a:cubicBezTo>
                  <a:cubicBezTo>
                    <a:pt x="5285" y="1211"/>
                    <a:pt x="5259" y="1075"/>
                    <a:pt x="5259" y="1022"/>
                  </a:cubicBezTo>
                  <a:cubicBezTo>
                    <a:pt x="5260" y="1008"/>
                    <a:pt x="5263" y="1002"/>
                    <a:pt x="5267" y="1002"/>
                  </a:cubicBezTo>
                  <a:cubicBezTo>
                    <a:pt x="5284" y="1002"/>
                    <a:pt x="5326" y="1116"/>
                    <a:pt x="5343" y="1138"/>
                  </a:cubicBezTo>
                  <a:cubicBezTo>
                    <a:pt x="5361" y="1160"/>
                    <a:pt x="5377" y="1169"/>
                    <a:pt x="5392" y="1169"/>
                  </a:cubicBezTo>
                  <a:cubicBezTo>
                    <a:pt x="5398" y="1169"/>
                    <a:pt x="5405" y="1167"/>
                    <a:pt x="5411" y="1164"/>
                  </a:cubicBezTo>
                  <a:cubicBezTo>
                    <a:pt x="5427" y="1148"/>
                    <a:pt x="5448" y="1112"/>
                    <a:pt x="5442" y="1007"/>
                  </a:cubicBezTo>
                  <a:cubicBezTo>
                    <a:pt x="5437" y="948"/>
                    <a:pt x="5444" y="935"/>
                    <a:pt x="5456" y="935"/>
                  </a:cubicBezTo>
                  <a:cubicBezTo>
                    <a:pt x="5465" y="935"/>
                    <a:pt x="5478" y="944"/>
                    <a:pt x="5490" y="944"/>
                  </a:cubicBezTo>
                  <a:cubicBezTo>
                    <a:pt x="5508" y="1062"/>
                    <a:pt x="5511" y="1121"/>
                    <a:pt x="5524" y="1121"/>
                  </a:cubicBezTo>
                  <a:cubicBezTo>
                    <a:pt x="5529" y="1121"/>
                    <a:pt x="5536" y="1111"/>
                    <a:pt x="5547" y="1091"/>
                  </a:cubicBezTo>
                  <a:cubicBezTo>
                    <a:pt x="5568" y="1038"/>
                    <a:pt x="5589" y="986"/>
                    <a:pt x="5605" y="933"/>
                  </a:cubicBezTo>
                  <a:cubicBezTo>
                    <a:pt x="5605" y="934"/>
                    <a:pt x="5605" y="935"/>
                    <a:pt x="5605" y="935"/>
                  </a:cubicBezTo>
                  <a:cubicBezTo>
                    <a:pt x="5607" y="935"/>
                    <a:pt x="5622" y="873"/>
                    <a:pt x="5633" y="873"/>
                  </a:cubicBezTo>
                  <a:cubicBezTo>
                    <a:pt x="5637" y="873"/>
                    <a:pt x="5640" y="884"/>
                    <a:pt x="5642" y="912"/>
                  </a:cubicBezTo>
                  <a:cubicBezTo>
                    <a:pt x="5636" y="959"/>
                    <a:pt x="5636" y="1012"/>
                    <a:pt x="5647" y="1059"/>
                  </a:cubicBezTo>
                  <a:cubicBezTo>
                    <a:pt x="5689" y="1054"/>
                    <a:pt x="5678" y="1007"/>
                    <a:pt x="5689" y="902"/>
                  </a:cubicBezTo>
                  <a:cubicBezTo>
                    <a:pt x="5696" y="857"/>
                    <a:pt x="5712" y="786"/>
                    <a:pt x="5731" y="786"/>
                  </a:cubicBezTo>
                  <a:cubicBezTo>
                    <a:pt x="5741" y="786"/>
                    <a:pt x="5752" y="805"/>
                    <a:pt x="5762" y="855"/>
                  </a:cubicBezTo>
                  <a:cubicBezTo>
                    <a:pt x="5799" y="1038"/>
                    <a:pt x="5773" y="1075"/>
                    <a:pt x="5836" y="1153"/>
                  </a:cubicBezTo>
                  <a:cubicBezTo>
                    <a:pt x="5872" y="1195"/>
                    <a:pt x="5920" y="1279"/>
                    <a:pt x="5946" y="1279"/>
                  </a:cubicBezTo>
                  <a:cubicBezTo>
                    <a:pt x="5977" y="1279"/>
                    <a:pt x="5946" y="1143"/>
                    <a:pt x="5946" y="1070"/>
                  </a:cubicBezTo>
                  <a:cubicBezTo>
                    <a:pt x="5946" y="994"/>
                    <a:pt x="5956" y="940"/>
                    <a:pt x="5971" y="940"/>
                  </a:cubicBezTo>
                  <a:cubicBezTo>
                    <a:pt x="5977" y="940"/>
                    <a:pt x="5985" y="951"/>
                    <a:pt x="5993" y="975"/>
                  </a:cubicBezTo>
                  <a:cubicBezTo>
                    <a:pt x="6003" y="1009"/>
                    <a:pt x="6030" y="1066"/>
                    <a:pt x="6046" y="1066"/>
                  </a:cubicBezTo>
                  <a:cubicBezTo>
                    <a:pt x="6053" y="1066"/>
                    <a:pt x="6058" y="1053"/>
                    <a:pt x="6057" y="1019"/>
                  </a:cubicBezTo>
                  <a:lnTo>
                    <a:pt x="6057" y="1019"/>
                  </a:lnTo>
                  <a:cubicBezTo>
                    <a:pt x="6064" y="1141"/>
                    <a:pt x="6084" y="1180"/>
                    <a:pt x="6109" y="1180"/>
                  </a:cubicBezTo>
                  <a:cubicBezTo>
                    <a:pt x="6149" y="1180"/>
                    <a:pt x="6201" y="1071"/>
                    <a:pt x="6224" y="1064"/>
                  </a:cubicBezTo>
                  <a:cubicBezTo>
                    <a:pt x="6228" y="1063"/>
                    <a:pt x="6231" y="1062"/>
                    <a:pt x="6234" y="1062"/>
                  </a:cubicBezTo>
                  <a:cubicBezTo>
                    <a:pt x="6258" y="1062"/>
                    <a:pt x="6253" y="1115"/>
                    <a:pt x="6276" y="1148"/>
                  </a:cubicBezTo>
                  <a:cubicBezTo>
                    <a:pt x="6297" y="1180"/>
                    <a:pt x="6334" y="1195"/>
                    <a:pt x="6370" y="1195"/>
                  </a:cubicBezTo>
                  <a:cubicBezTo>
                    <a:pt x="6372" y="1196"/>
                    <a:pt x="6373" y="1196"/>
                    <a:pt x="6376" y="1196"/>
                  </a:cubicBezTo>
                  <a:cubicBezTo>
                    <a:pt x="6384" y="1196"/>
                    <a:pt x="6400" y="1194"/>
                    <a:pt x="6418" y="1194"/>
                  </a:cubicBezTo>
                  <a:cubicBezTo>
                    <a:pt x="6473" y="1194"/>
                    <a:pt x="6551" y="1211"/>
                    <a:pt x="6543" y="1347"/>
                  </a:cubicBezTo>
                  <a:cubicBezTo>
                    <a:pt x="6546" y="1348"/>
                    <a:pt x="6549" y="1348"/>
                    <a:pt x="6551" y="1348"/>
                  </a:cubicBezTo>
                  <a:cubicBezTo>
                    <a:pt x="6582" y="1348"/>
                    <a:pt x="6592" y="1312"/>
                    <a:pt x="6606" y="1127"/>
                  </a:cubicBezTo>
                  <a:cubicBezTo>
                    <a:pt x="6612" y="1039"/>
                    <a:pt x="6652" y="870"/>
                    <a:pt x="6674" y="870"/>
                  </a:cubicBezTo>
                  <a:cubicBezTo>
                    <a:pt x="6674" y="870"/>
                    <a:pt x="6674" y="870"/>
                    <a:pt x="6675" y="870"/>
                  </a:cubicBezTo>
                  <a:lnTo>
                    <a:pt x="6675" y="1206"/>
                  </a:lnTo>
                  <a:cubicBezTo>
                    <a:pt x="6683" y="1265"/>
                    <a:pt x="6698" y="1290"/>
                    <a:pt x="6714" y="1290"/>
                  </a:cubicBezTo>
                  <a:cubicBezTo>
                    <a:pt x="6728" y="1290"/>
                    <a:pt x="6744" y="1272"/>
                    <a:pt x="6758" y="1243"/>
                  </a:cubicBezTo>
                  <a:cubicBezTo>
                    <a:pt x="6795" y="1180"/>
                    <a:pt x="6827" y="1133"/>
                    <a:pt x="6853" y="1127"/>
                  </a:cubicBezTo>
                  <a:lnTo>
                    <a:pt x="6863" y="1300"/>
                  </a:lnTo>
                  <a:cubicBezTo>
                    <a:pt x="6866" y="1313"/>
                    <a:pt x="6869" y="1319"/>
                    <a:pt x="6873" y="1319"/>
                  </a:cubicBezTo>
                  <a:cubicBezTo>
                    <a:pt x="6902" y="1319"/>
                    <a:pt x="6956" y="891"/>
                    <a:pt x="6994" y="891"/>
                  </a:cubicBezTo>
                  <a:cubicBezTo>
                    <a:pt x="6994" y="891"/>
                    <a:pt x="6994" y="891"/>
                    <a:pt x="6994" y="891"/>
                  </a:cubicBezTo>
                  <a:cubicBezTo>
                    <a:pt x="7052" y="902"/>
                    <a:pt x="6942" y="1269"/>
                    <a:pt x="6973" y="1332"/>
                  </a:cubicBezTo>
                  <a:cubicBezTo>
                    <a:pt x="6979" y="1345"/>
                    <a:pt x="6986" y="1351"/>
                    <a:pt x="6993" y="1351"/>
                  </a:cubicBezTo>
                  <a:cubicBezTo>
                    <a:pt x="7046" y="1351"/>
                    <a:pt x="7145" y="1081"/>
                    <a:pt x="7204" y="1017"/>
                  </a:cubicBezTo>
                  <a:cubicBezTo>
                    <a:pt x="7212" y="1009"/>
                    <a:pt x="7257" y="980"/>
                    <a:pt x="7284" y="980"/>
                  </a:cubicBezTo>
                  <a:cubicBezTo>
                    <a:pt x="7309" y="980"/>
                    <a:pt x="7320" y="1003"/>
                    <a:pt x="7277" y="1085"/>
                  </a:cubicBezTo>
                  <a:cubicBezTo>
                    <a:pt x="7276" y="1085"/>
                    <a:pt x="7274" y="1085"/>
                    <a:pt x="7272" y="1085"/>
                  </a:cubicBezTo>
                  <a:cubicBezTo>
                    <a:pt x="7217" y="1085"/>
                    <a:pt x="7184" y="1230"/>
                    <a:pt x="7220" y="1316"/>
                  </a:cubicBezTo>
                  <a:cubicBezTo>
                    <a:pt x="7224" y="1325"/>
                    <a:pt x="7233" y="1331"/>
                    <a:pt x="7243" y="1331"/>
                  </a:cubicBezTo>
                  <a:cubicBezTo>
                    <a:pt x="7269" y="1331"/>
                    <a:pt x="7308" y="1295"/>
                    <a:pt x="7330" y="1180"/>
                  </a:cubicBezTo>
                  <a:cubicBezTo>
                    <a:pt x="7335" y="1133"/>
                    <a:pt x="7335" y="965"/>
                    <a:pt x="7361" y="907"/>
                  </a:cubicBezTo>
                  <a:lnTo>
                    <a:pt x="7361" y="907"/>
                  </a:lnTo>
                  <a:cubicBezTo>
                    <a:pt x="7361" y="907"/>
                    <a:pt x="7353" y="1325"/>
                    <a:pt x="7383" y="1325"/>
                  </a:cubicBezTo>
                  <a:cubicBezTo>
                    <a:pt x="7387" y="1325"/>
                    <a:pt x="7392" y="1316"/>
                    <a:pt x="7398" y="1295"/>
                  </a:cubicBezTo>
                  <a:lnTo>
                    <a:pt x="7482" y="970"/>
                  </a:lnTo>
                  <a:cubicBezTo>
                    <a:pt x="7508" y="902"/>
                    <a:pt x="7545" y="834"/>
                    <a:pt x="7582" y="771"/>
                  </a:cubicBezTo>
                  <a:lnTo>
                    <a:pt x="7582" y="771"/>
                  </a:lnTo>
                  <a:cubicBezTo>
                    <a:pt x="7519" y="1033"/>
                    <a:pt x="7487" y="1143"/>
                    <a:pt x="7545" y="1169"/>
                  </a:cubicBezTo>
                  <a:cubicBezTo>
                    <a:pt x="7629" y="1122"/>
                    <a:pt x="7686" y="1038"/>
                    <a:pt x="7692" y="944"/>
                  </a:cubicBezTo>
                  <a:lnTo>
                    <a:pt x="7749" y="959"/>
                  </a:lnTo>
                  <a:cubicBezTo>
                    <a:pt x="7718" y="1054"/>
                    <a:pt x="7692" y="1153"/>
                    <a:pt x="7665" y="1248"/>
                  </a:cubicBezTo>
                  <a:cubicBezTo>
                    <a:pt x="7657" y="1330"/>
                    <a:pt x="7671" y="1367"/>
                    <a:pt x="7693" y="1367"/>
                  </a:cubicBezTo>
                  <a:cubicBezTo>
                    <a:pt x="7699" y="1367"/>
                    <a:pt x="7706" y="1364"/>
                    <a:pt x="7713" y="1358"/>
                  </a:cubicBezTo>
                  <a:cubicBezTo>
                    <a:pt x="7766" y="1315"/>
                    <a:pt x="7854" y="1101"/>
                    <a:pt x="7878" y="1101"/>
                  </a:cubicBezTo>
                  <a:cubicBezTo>
                    <a:pt x="7889" y="1101"/>
                    <a:pt x="7886" y="1148"/>
                    <a:pt x="7859" y="1279"/>
                  </a:cubicBezTo>
                  <a:cubicBezTo>
                    <a:pt x="7817" y="1408"/>
                    <a:pt x="7806" y="1452"/>
                    <a:pt x="7813" y="1452"/>
                  </a:cubicBezTo>
                  <a:cubicBezTo>
                    <a:pt x="7828" y="1452"/>
                    <a:pt x="7934" y="1221"/>
                    <a:pt x="7967" y="1221"/>
                  </a:cubicBezTo>
                  <a:cubicBezTo>
                    <a:pt x="7968" y="1221"/>
                    <a:pt x="7969" y="1221"/>
                    <a:pt x="7970" y="1222"/>
                  </a:cubicBezTo>
                  <a:cubicBezTo>
                    <a:pt x="7997" y="1231"/>
                    <a:pt x="7960" y="1429"/>
                    <a:pt x="7982" y="1429"/>
                  </a:cubicBezTo>
                  <a:cubicBezTo>
                    <a:pt x="7986" y="1429"/>
                    <a:pt x="7990" y="1425"/>
                    <a:pt x="7996" y="1416"/>
                  </a:cubicBezTo>
                  <a:lnTo>
                    <a:pt x="8127" y="1185"/>
                  </a:lnTo>
                  <a:lnTo>
                    <a:pt x="8127" y="1185"/>
                  </a:lnTo>
                  <a:cubicBezTo>
                    <a:pt x="8095" y="1327"/>
                    <a:pt x="8048" y="1384"/>
                    <a:pt x="8053" y="1479"/>
                  </a:cubicBezTo>
                  <a:cubicBezTo>
                    <a:pt x="8057" y="1506"/>
                    <a:pt x="8063" y="1541"/>
                    <a:pt x="8081" y="1541"/>
                  </a:cubicBezTo>
                  <a:cubicBezTo>
                    <a:pt x="8093" y="1541"/>
                    <a:pt x="8111" y="1523"/>
                    <a:pt x="8137" y="1473"/>
                  </a:cubicBezTo>
                  <a:cubicBezTo>
                    <a:pt x="8160" y="1427"/>
                    <a:pt x="8176" y="1414"/>
                    <a:pt x="8189" y="1414"/>
                  </a:cubicBezTo>
                  <a:cubicBezTo>
                    <a:pt x="8206" y="1414"/>
                    <a:pt x="8217" y="1436"/>
                    <a:pt x="8232" y="1442"/>
                  </a:cubicBezTo>
                  <a:cubicBezTo>
                    <a:pt x="8232" y="1442"/>
                    <a:pt x="8232" y="1442"/>
                    <a:pt x="8232" y="1442"/>
                  </a:cubicBezTo>
                  <a:cubicBezTo>
                    <a:pt x="8249" y="1442"/>
                    <a:pt x="8349" y="1226"/>
                    <a:pt x="8385" y="1226"/>
                  </a:cubicBezTo>
                  <a:cubicBezTo>
                    <a:pt x="8386" y="1226"/>
                    <a:pt x="8388" y="1226"/>
                    <a:pt x="8389" y="1227"/>
                  </a:cubicBezTo>
                  <a:lnTo>
                    <a:pt x="8284" y="1468"/>
                  </a:lnTo>
                  <a:cubicBezTo>
                    <a:pt x="8292" y="1472"/>
                    <a:pt x="8300" y="1478"/>
                    <a:pt x="8310" y="1478"/>
                  </a:cubicBezTo>
                  <a:cubicBezTo>
                    <a:pt x="8328" y="1478"/>
                    <a:pt x="8352" y="1459"/>
                    <a:pt x="8389" y="1379"/>
                  </a:cubicBezTo>
                  <a:cubicBezTo>
                    <a:pt x="8418" y="1335"/>
                    <a:pt x="8436" y="1313"/>
                    <a:pt x="8444" y="1313"/>
                  </a:cubicBezTo>
                  <a:cubicBezTo>
                    <a:pt x="8454" y="1313"/>
                    <a:pt x="8450" y="1343"/>
                    <a:pt x="8436" y="1405"/>
                  </a:cubicBezTo>
                  <a:cubicBezTo>
                    <a:pt x="8440" y="1407"/>
                    <a:pt x="8444" y="1408"/>
                    <a:pt x="8447" y="1408"/>
                  </a:cubicBezTo>
                  <a:cubicBezTo>
                    <a:pt x="8462" y="1408"/>
                    <a:pt x="8477" y="1385"/>
                    <a:pt x="8515" y="1300"/>
                  </a:cubicBezTo>
                  <a:cubicBezTo>
                    <a:pt x="8555" y="1220"/>
                    <a:pt x="8580" y="1202"/>
                    <a:pt x="8599" y="1202"/>
                  </a:cubicBezTo>
                  <a:cubicBezTo>
                    <a:pt x="8609" y="1202"/>
                    <a:pt x="8617" y="1207"/>
                    <a:pt x="8625" y="1211"/>
                  </a:cubicBezTo>
                  <a:lnTo>
                    <a:pt x="8438" y="1596"/>
                  </a:lnTo>
                  <a:lnTo>
                    <a:pt x="8438" y="1596"/>
                  </a:lnTo>
                  <a:cubicBezTo>
                    <a:pt x="8488" y="1498"/>
                    <a:pt x="8545" y="1474"/>
                    <a:pt x="8583" y="1474"/>
                  </a:cubicBezTo>
                  <a:cubicBezTo>
                    <a:pt x="8600" y="1474"/>
                    <a:pt x="8613" y="1479"/>
                    <a:pt x="8620" y="1484"/>
                  </a:cubicBezTo>
                  <a:cubicBezTo>
                    <a:pt x="8646" y="1505"/>
                    <a:pt x="8593" y="1625"/>
                    <a:pt x="8599" y="1673"/>
                  </a:cubicBezTo>
                  <a:cubicBezTo>
                    <a:pt x="8630" y="1861"/>
                    <a:pt x="8746" y="1903"/>
                    <a:pt x="8845" y="1966"/>
                  </a:cubicBezTo>
                  <a:cubicBezTo>
                    <a:pt x="8845" y="1966"/>
                    <a:pt x="8777" y="2082"/>
                    <a:pt x="8798" y="2092"/>
                  </a:cubicBezTo>
                  <a:cubicBezTo>
                    <a:pt x="8814" y="2102"/>
                    <a:pt x="8835" y="2108"/>
                    <a:pt x="8856" y="2113"/>
                  </a:cubicBezTo>
                  <a:lnTo>
                    <a:pt x="9060" y="2134"/>
                  </a:lnTo>
                  <a:cubicBezTo>
                    <a:pt x="9138" y="2147"/>
                    <a:pt x="9209" y="2174"/>
                    <a:pt x="9300" y="2174"/>
                  </a:cubicBezTo>
                  <a:cubicBezTo>
                    <a:pt x="9319" y="2174"/>
                    <a:pt x="9338" y="2173"/>
                    <a:pt x="9359" y="2171"/>
                  </a:cubicBezTo>
                  <a:cubicBezTo>
                    <a:pt x="9427" y="2165"/>
                    <a:pt x="9490" y="2139"/>
                    <a:pt x="9532" y="2092"/>
                  </a:cubicBezTo>
                  <a:cubicBezTo>
                    <a:pt x="9556" y="2072"/>
                    <a:pt x="9573" y="2065"/>
                    <a:pt x="9584" y="2065"/>
                  </a:cubicBezTo>
                  <a:cubicBezTo>
                    <a:pt x="9603" y="2065"/>
                    <a:pt x="9609" y="2082"/>
                    <a:pt x="9616" y="2092"/>
                  </a:cubicBezTo>
                  <a:cubicBezTo>
                    <a:pt x="9615" y="2090"/>
                    <a:pt x="9613" y="2090"/>
                    <a:pt x="9610" y="2090"/>
                  </a:cubicBezTo>
                  <a:cubicBezTo>
                    <a:pt x="9590" y="2090"/>
                    <a:pt x="9533" y="2143"/>
                    <a:pt x="9537" y="2171"/>
                  </a:cubicBezTo>
                  <a:cubicBezTo>
                    <a:pt x="9542" y="2244"/>
                    <a:pt x="9600" y="2265"/>
                    <a:pt x="9637" y="2296"/>
                  </a:cubicBezTo>
                  <a:cubicBezTo>
                    <a:pt x="9648" y="2307"/>
                    <a:pt x="9658" y="2342"/>
                    <a:pt x="9692" y="2342"/>
                  </a:cubicBezTo>
                  <a:cubicBezTo>
                    <a:pt x="9708" y="2342"/>
                    <a:pt x="9729" y="2334"/>
                    <a:pt x="9757" y="2312"/>
                  </a:cubicBezTo>
                  <a:cubicBezTo>
                    <a:pt x="9815" y="2260"/>
                    <a:pt x="9988" y="2050"/>
                    <a:pt x="10051" y="1977"/>
                  </a:cubicBezTo>
                  <a:lnTo>
                    <a:pt x="10051" y="1977"/>
                  </a:lnTo>
                  <a:cubicBezTo>
                    <a:pt x="10082" y="2008"/>
                    <a:pt x="9920" y="2202"/>
                    <a:pt x="9820" y="2312"/>
                  </a:cubicBezTo>
                  <a:cubicBezTo>
                    <a:pt x="9679" y="2469"/>
                    <a:pt x="9768" y="2438"/>
                    <a:pt x="9794" y="2464"/>
                  </a:cubicBezTo>
                  <a:cubicBezTo>
                    <a:pt x="9826" y="2496"/>
                    <a:pt x="9899" y="2527"/>
                    <a:pt x="9878" y="2616"/>
                  </a:cubicBezTo>
                  <a:lnTo>
                    <a:pt x="9831" y="2700"/>
                  </a:lnTo>
                  <a:cubicBezTo>
                    <a:pt x="9833" y="2701"/>
                    <a:pt x="9836" y="2701"/>
                    <a:pt x="9839" y="2701"/>
                  </a:cubicBezTo>
                  <a:cubicBezTo>
                    <a:pt x="9875" y="2701"/>
                    <a:pt x="9946" y="2651"/>
                    <a:pt x="10004" y="2627"/>
                  </a:cubicBezTo>
                  <a:cubicBezTo>
                    <a:pt x="10020" y="2619"/>
                    <a:pt x="10033" y="2615"/>
                    <a:pt x="10041" y="2615"/>
                  </a:cubicBezTo>
                  <a:cubicBezTo>
                    <a:pt x="10103" y="2615"/>
                    <a:pt x="9999" y="2786"/>
                    <a:pt x="10004" y="2837"/>
                  </a:cubicBezTo>
                  <a:cubicBezTo>
                    <a:pt x="10004" y="2849"/>
                    <a:pt x="10010" y="2854"/>
                    <a:pt x="10021" y="2854"/>
                  </a:cubicBezTo>
                  <a:cubicBezTo>
                    <a:pt x="10062" y="2854"/>
                    <a:pt x="10172" y="2780"/>
                    <a:pt x="10292" y="2705"/>
                  </a:cubicBezTo>
                  <a:cubicBezTo>
                    <a:pt x="10350" y="2670"/>
                    <a:pt x="10379" y="2655"/>
                    <a:pt x="10387" y="2655"/>
                  </a:cubicBezTo>
                  <a:cubicBezTo>
                    <a:pt x="10417" y="2655"/>
                    <a:pt x="10170" y="2852"/>
                    <a:pt x="10124" y="2889"/>
                  </a:cubicBezTo>
                  <a:cubicBezTo>
                    <a:pt x="10088" y="2923"/>
                    <a:pt x="10082" y="2935"/>
                    <a:pt x="10094" y="2935"/>
                  </a:cubicBezTo>
                  <a:cubicBezTo>
                    <a:pt x="10127" y="2935"/>
                    <a:pt x="10308" y="2830"/>
                    <a:pt x="10324" y="2826"/>
                  </a:cubicBezTo>
                  <a:cubicBezTo>
                    <a:pt x="10339" y="2820"/>
                    <a:pt x="10351" y="2818"/>
                    <a:pt x="10358" y="2818"/>
                  </a:cubicBezTo>
                  <a:cubicBezTo>
                    <a:pt x="10415" y="2818"/>
                    <a:pt x="10225" y="2986"/>
                    <a:pt x="10187" y="3046"/>
                  </a:cubicBezTo>
                  <a:cubicBezTo>
                    <a:pt x="10140" y="3130"/>
                    <a:pt x="10203" y="3141"/>
                    <a:pt x="10256" y="3146"/>
                  </a:cubicBezTo>
                  <a:cubicBezTo>
                    <a:pt x="10282" y="3151"/>
                    <a:pt x="10476" y="3188"/>
                    <a:pt x="10276" y="3324"/>
                  </a:cubicBezTo>
                  <a:cubicBezTo>
                    <a:pt x="10256" y="3377"/>
                    <a:pt x="10329" y="3366"/>
                    <a:pt x="10371" y="3371"/>
                  </a:cubicBezTo>
                  <a:cubicBezTo>
                    <a:pt x="10528" y="3403"/>
                    <a:pt x="10560" y="3518"/>
                    <a:pt x="10712" y="3560"/>
                  </a:cubicBezTo>
                  <a:cubicBezTo>
                    <a:pt x="10727" y="3565"/>
                    <a:pt x="10744" y="3568"/>
                    <a:pt x="10767" y="3568"/>
                  </a:cubicBezTo>
                  <a:cubicBezTo>
                    <a:pt x="10816" y="3568"/>
                    <a:pt x="10888" y="3552"/>
                    <a:pt x="10998" y="3499"/>
                  </a:cubicBezTo>
                  <a:lnTo>
                    <a:pt x="10998" y="3499"/>
                  </a:lnTo>
                  <a:cubicBezTo>
                    <a:pt x="10897" y="3550"/>
                    <a:pt x="10772" y="3620"/>
                    <a:pt x="10722" y="3670"/>
                  </a:cubicBezTo>
                  <a:cubicBezTo>
                    <a:pt x="10701" y="3691"/>
                    <a:pt x="10709" y="3695"/>
                    <a:pt x="10724" y="3695"/>
                  </a:cubicBezTo>
                  <a:cubicBezTo>
                    <a:pt x="10731" y="3695"/>
                    <a:pt x="10739" y="3694"/>
                    <a:pt x="10746" y="3694"/>
                  </a:cubicBezTo>
                  <a:cubicBezTo>
                    <a:pt x="10758" y="3694"/>
                    <a:pt x="10768" y="3696"/>
                    <a:pt x="10764" y="3707"/>
                  </a:cubicBezTo>
                  <a:lnTo>
                    <a:pt x="10727" y="3775"/>
                  </a:lnTo>
                  <a:cubicBezTo>
                    <a:pt x="10670" y="3864"/>
                    <a:pt x="10712" y="3906"/>
                    <a:pt x="10727" y="3953"/>
                  </a:cubicBezTo>
                  <a:cubicBezTo>
                    <a:pt x="10740" y="3950"/>
                    <a:pt x="10751" y="3949"/>
                    <a:pt x="10761" y="3949"/>
                  </a:cubicBezTo>
                  <a:cubicBezTo>
                    <a:pt x="10845" y="3949"/>
                    <a:pt x="10864" y="4032"/>
                    <a:pt x="10878" y="4032"/>
                  </a:cubicBezTo>
                  <a:cubicBezTo>
                    <a:pt x="10879" y="4032"/>
                    <a:pt x="10879" y="4032"/>
                    <a:pt x="10879" y="4032"/>
                  </a:cubicBezTo>
                  <a:cubicBezTo>
                    <a:pt x="11110" y="3948"/>
                    <a:pt x="11351" y="3822"/>
                    <a:pt x="11592" y="3749"/>
                  </a:cubicBezTo>
                  <a:cubicBezTo>
                    <a:pt x="11596" y="3748"/>
                    <a:pt x="11599" y="3747"/>
                    <a:pt x="11601" y="3747"/>
                  </a:cubicBezTo>
                  <a:cubicBezTo>
                    <a:pt x="11637" y="3747"/>
                    <a:pt x="11419" y="3919"/>
                    <a:pt x="11215" y="3964"/>
                  </a:cubicBezTo>
                  <a:cubicBezTo>
                    <a:pt x="10990" y="4011"/>
                    <a:pt x="10921" y="4079"/>
                    <a:pt x="10937" y="4126"/>
                  </a:cubicBezTo>
                  <a:cubicBezTo>
                    <a:pt x="10946" y="4144"/>
                    <a:pt x="10940" y="4179"/>
                    <a:pt x="10991" y="4179"/>
                  </a:cubicBezTo>
                  <a:cubicBezTo>
                    <a:pt x="11002" y="4179"/>
                    <a:pt x="11015" y="4177"/>
                    <a:pt x="11031" y="4173"/>
                  </a:cubicBezTo>
                  <a:cubicBezTo>
                    <a:pt x="11076" y="4164"/>
                    <a:pt x="11112" y="4151"/>
                    <a:pt x="11129" y="4151"/>
                  </a:cubicBezTo>
                  <a:cubicBezTo>
                    <a:pt x="11139" y="4151"/>
                    <a:pt x="11142" y="4157"/>
                    <a:pt x="11131" y="4173"/>
                  </a:cubicBezTo>
                  <a:cubicBezTo>
                    <a:pt x="11106" y="4214"/>
                    <a:pt x="10848" y="4408"/>
                    <a:pt x="10718" y="4443"/>
                  </a:cubicBezTo>
                  <a:lnTo>
                    <a:pt x="10718" y="4443"/>
                  </a:lnTo>
                  <a:cubicBezTo>
                    <a:pt x="10782" y="4428"/>
                    <a:pt x="10821" y="4421"/>
                    <a:pt x="10847" y="4421"/>
                  </a:cubicBezTo>
                  <a:cubicBezTo>
                    <a:pt x="10885" y="4421"/>
                    <a:pt x="10891" y="4437"/>
                    <a:pt x="10900" y="4462"/>
                  </a:cubicBezTo>
                  <a:cubicBezTo>
                    <a:pt x="10921" y="4504"/>
                    <a:pt x="10937" y="4530"/>
                    <a:pt x="11031" y="4541"/>
                  </a:cubicBezTo>
                  <a:cubicBezTo>
                    <a:pt x="11046" y="4541"/>
                    <a:pt x="11103" y="4537"/>
                    <a:pt x="11143" y="4537"/>
                  </a:cubicBezTo>
                  <a:cubicBezTo>
                    <a:pt x="11173" y="4537"/>
                    <a:pt x="11195" y="4539"/>
                    <a:pt x="11184" y="4546"/>
                  </a:cubicBezTo>
                  <a:cubicBezTo>
                    <a:pt x="11115" y="4572"/>
                    <a:pt x="11052" y="4609"/>
                    <a:pt x="10990" y="4645"/>
                  </a:cubicBezTo>
                  <a:cubicBezTo>
                    <a:pt x="10974" y="4682"/>
                    <a:pt x="11094" y="4666"/>
                    <a:pt x="11100" y="4698"/>
                  </a:cubicBezTo>
                  <a:lnTo>
                    <a:pt x="11115" y="4792"/>
                  </a:lnTo>
                  <a:cubicBezTo>
                    <a:pt x="11049" y="4824"/>
                    <a:pt x="11048" y="4835"/>
                    <a:pt x="11078" y="4835"/>
                  </a:cubicBezTo>
                  <a:cubicBezTo>
                    <a:pt x="11132" y="4835"/>
                    <a:pt x="11288" y="4800"/>
                    <a:pt x="11362" y="4787"/>
                  </a:cubicBezTo>
                  <a:cubicBezTo>
                    <a:pt x="11409" y="4777"/>
                    <a:pt x="11442" y="4773"/>
                    <a:pt x="11465" y="4773"/>
                  </a:cubicBezTo>
                  <a:cubicBezTo>
                    <a:pt x="11506" y="4773"/>
                    <a:pt x="11516" y="4786"/>
                    <a:pt x="11519" y="4803"/>
                  </a:cubicBezTo>
                  <a:cubicBezTo>
                    <a:pt x="11252" y="4871"/>
                    <a:pt x="11168" y="4881"/>
                    <a:pt x="11157" y="4944"/>
                  </a:cubicBezTo>
                  <a:cubicBezTo>
                    <a:pt x="11157" y="5049"/>
                    <a:pt x="11163" y="5154"/>
                    <a:pt x="11189" y="5259"/>
                  </a:cubicBezTo>
                  <a:cubicBezTo>
                    <a:pt x="11189" y="5259"/>
                    <a:pt x="11185" y="5353"/>
                    <a:pt x="11260" y="5353"/>
                  </a:cubicBezTo>
                  <a:cubicBezTo>
                    <a:pt x="11270" y="5353"/>
                    <a:pt x="11281" y="5352"/>
                    <a:pt x="11294" y="5348"/>
                  </a:cubicBezTo>
                  <a:cubicBezTo>
                    <a:pt x="11345" y="5332"/>
                    <a:pt x="11383" y="5325"/>
                    <a:pt x="11408" y="5325"/>
                  </a:cubicBezTo>
                  <a:cubicBezTo>
                    <a:pt x="11474" y="5325"/>
                    <a:pt x="11467" y="5366"/>
                    <a:pt x="11440" y="5385"/>
                  </a:cubicBezTo>
                  <a:cubicBezTo>
                    <a:pt x="11409" y="5416"/>
                    <a:pt x="11294" y="5416"/>
                    <a:pt x="11241" y="5442"/>
                  </a:cubicBezTo>
                  <a:cubicBezTo>
                    <a:pt x="11199" y="5458"/>
                    <a:pt x="11205" y="5479"/>
                    <a:pt x="11205" y="5490"/>
                  </a:cubicBezTo>
                  <a:cubicBezTo>
                    <a:pt x="11205" y="5521"/>
                    <a:pt x="11152" y="5605"/>
                    <a:pt x="11273" y="5615"/>
                  </a:cubicBezTo>
                  <a:cubicBezTo>
                    <a:pt x="11388" y="5626"/>
                    <a:pt x="11304" y="5657"/>
                    <a:pt x="11357" y="5683"/>
                  </a:cubicBezTo>
                  <a:cubicBezTo>
                    <a:pt x="11425" y="5704"/>
                    <a:pt x="11493" y="5715"/>
                    <a:pt x="11566" y="5720"/>
                  </a:cubicBezTo>
                  <a:cubicBezTo>
                    <a:pt x="11566" y="5720"/>
                    <a:pt x="11440" y="5752"/>
                    <a:pt x="11404" y="5762"/>
                  </a:cubicBezTo>
                  <a:cubicBezTo>
                    <a:pt x="11304" y="5799"/>
                    <a:pt x="11273" y="5841"/>
                    <a:pt x="11283" y="5872"/>
                  </a:cubicBezTo>
                  <a:cubicBezTo>
                    <a:pt x="11288" y="5935"/>
                    <a:pt x="11315" y="5993"/>
                    <a:pt x="11351" y="6040"/>
                  </a:cubicBezTo>
                  <a:cubicBezTo>
                    <a:pt x="11378" y="6071"/>
                    <a:pt x="11461" y="6082"/>
                    <a:pt x="11592" y="6082"/>
                  </a:cubicBezTo>
                  <a:cubicBezTo>
                    <a:pt x="11602" y="6084"/>
                    <a:pt x="11611" y="6086"/>
                    <a:pt x="11621" y="6088"/>
                  </a:cubicBezTo>
                  <a:lnTo>
                    <a:pt x="11621" y="6088"/>
                  </a:lnTo>
                  <a:cubicBezTo>
                    <a:pt x="11437" y="6091"/>
                    <a:pt x="11281" y="6102"/>
                    <a:pt x="11257" y="6124"/>
                  </a:cubicBezTo>
                  <a:cubicBezTo>
                    <a:pt x="11231" y="6140"/>
                    <a:pt x="11178" y="6213"/>
                    <a:pt x="11267" y="6224"/>
                  </a:cubicBezTo>
                  <a:cubicBezTo>
                    <a:pt x="11461" y="6250"/>
                    <a:pt x="11645" y="6260"/>
                    <a:pt x="11482" y="6318"/>
                  </a:cubicBezTo>
                  <a:cubicBezTo>
                    <a:pt x="11409" y="6376"/>
                    <a:pt x="11341" y="6428"/>
                    <a:pt x="11372" y="6491"/>
                  </a:cubicBezTo>
                  <a:cubicBezTo>
                    <a:pt x="11393" y="6528"/>
                    <a:pt x="11682" y="6585"/>
                    <a:pt x="11640" y="6612"/>
                  </a:cubicBezTo>
                  <a:cubicBezTo>
                    <a:pt x="11572" y="6653"/>
                    <a:pt x="11184" y="6617"/>
                    <a:pt x="11115" y="6664"/>
                  </a:cubicBezTo>
                  <a:cubicBezTo>
                    <a:pt x="11079" y="6690"/>
                    <a:pt x="11357" y="6701"/>
                    <a:pt x="11425" y="6711"/>
                  </a:cubicBezTo>
                  <a:cubicBezTo>
                    <a:pt x="11414" y="6737"/>
                    <a:pt x="11068" y="6711"/>
                    <a:pt x="11168" y="6748"/>
                  </a:cubicBezTo>
                  <a:cubicBezTo>
                    <a:pt x="11199" y="6758"/>
                    <a:pt x="11865" y="6863"/>
                    <a:pt x="11634" y="6879"/>
                  </a:cubicBezTo>
                  <a:cubicBezTo>
                    <a:pt x="11629" y="6879"/>
                    <a:pt x="11624" y="6879"/>
                    <a:pt x="11618" y="6879"/>
                  </a:cubicBezTo>
                  <a:cubicBezTo>
                    <a:pt x="11541" y="6879"/>
                    <a:pt x="11434" y="6855"/>
                    <a:pt x="11349" y="6855"/>
                  </a:cubicBezTo>
                  <a:cubicBezTo>
                    <a:pt x="11323" y="6855"/>
                    <a:pt x="11299" y="6857"/>
                    <a:pt x="11278" y="6863"/>
                  </a:cubicBezTo>
                  <a:cubicBezTo>
                    <a:pt x="11241" y="6874"/>
                    <a:pt x="11231" y="6900"/>
                    <a:pt x="11257" y="6921"/>
                  </a:cubicBezTo>
                  <a:cubicBezTo>
                    <a:pt x="11320" y="6979"/>
                    <a:pt x="11634" y="6973"/>
                    <a:pt x="11613" y="7057"/>
                  </a:cubicBezTo>
                  <a:cubicBezTo>
                    <a:pt x="11482" y="7031"/>
                    <a:pt x="11351" y="7015"/>
                    <a:pt x="11220" y="7015"/>
                  </a:cubicBezTo>
                  <a:cubicBezTo>
                    <a:pt x="11142" y="7031"/>
                    <a:pt x="11026" y="7057"/>
                    <a:pt x="11288" y="7110"/>
                  </a:cubicBezTo>
                  <a:cubicBezTo>
                    <a:pt x="11178" y="7088"/>
                    <a:pt x="11110" y="7078"/>
                    <a:pt x="11073" y="7078"/>
                  </a:cubicBezTo>
                  <a:cubicBezTo>
                    <a:pt x="10996" y="7078"/>
                    <a:pt x="11060" y="7119"/>
                    <a:pt x="11173" y="7173"/>
                  </a:cubicBezTo>
                  <a:cubicBezTo>
                    <a:pt x="11146" y="7166"/>
                    <a:pt x="11124" y="7163"/>
                    <a:pt x="11107" y="7163"/>
                  </a:cubicBezTo>
                  <a:cubicBezTo>
                    <a:pt x="10974" y="7163"/>
                    <a:pt x="11116" y="7338"/>
                    <a:pt x="11110" y="7360"/>
                  </a:cubicBezTo>
                  <a:lnTo>
                    <a:pt x="11110" y="7360"/>
                  </a:lnTo>
                  <a:cubicBezTo>
                    <a:pt x="11118" y="7340"/>
                    <a:pt x="11147" y="7331"/>
                    <a:pt x="11183" y="7331"/>
                  </a:cubicBezTo>
                  <a:cubicBezTo>
                    <a:pt x="11280" y="7331"/>
                    <a:pt x="11426" y="7393"/>
                    <a:pt x="11330" y="7435"/>
                  </a:cubicBezTo>
                  <a:cubicBezTo>
                    <a:pt x="11262" y="7456"/>
                    <a:pt x="11205" y="7508"/>
                    <a:pt x="11178" y="7571"/>
                  </a:cubicBezTo>
                  <a:cubicBezTo>
                    <a:pt x="11243" y="7592"/>
                    <a:pt x="11298" y="7600"/>
                    <a:pt x="11345" y="7600"/>
                  </a:cubicBezTo>
                  <a:cubicBezTo>
                    <a:pt x="11499" y="7600"/>
                    <a:pt x="11566" y="7511"/>
                    <a:pt x="11619" y="7487"/>
                  </a:cubicBezTo>
                  <a:lnTo>
                    <a:pt x="11619" y="7487"/>
                  </a:lnTo>
                  <a:cubicBezTo>
                    <a:pt x="11608" y="7534"/>
                    <a:pt x="11592" y="7581"/>
                    <a:pt x="11572" y="7623"/>
                  </a:cubicBezTo>
                  <a:cubicBezTo>
                    <a:pt x="11556" y="7643"/>
                    <a:pt x="11526" y="7671"/>
                    <a:pt x="11452" y="7671"/>
                  </a:cubicBezTo>
                  <a:cubicBezTo>
                    <a:pt x="11427" y="7671"/>
                    <a:pt x="11398" y="7668"/>
                    <a:pt x="11362" y="7660"/>
                  </a:cubicBezTo>
                  <a:cubicBezTo>
                    <a:pt x="11221" y="7635"/>
                    <a:pt x="11158" y="7581"/>
                    <a:pt x="11061" y="7581"/>
                  </a:cubicBezTo>
                  <a:cubicBezTo>
                    <a:pt x="11056" y="7581"/>
                    <a:pt x="11052" y="7581"/>
                    <a:pt x="11047" y="7581"/>
                  </a:cubicBezTo>
                  <a:cubicBezTo>
                    <a:pt x="10832" y="7587"/>
                    <a:pt x="11168" y="7718"/>
                    <a:pt x="11152" y="7791"/>
                  </a:cubicBezTo>
                  <a:cubicBezTo>
                    <a:pt x="11147" y="7827"/>
                    <a:pt x="11108" y="7840"/>
                    <a:pt x="11046" y="7840"/>
                  </a:cubicBezTo>
                  <a:cubicBezTo>
                    <a:pt x="10982" y="7840"/>
                    <a:pt x="10892" y="7826"/>
                    <a:pt x="10790" y="7807"/>
                  </a:cubicBezTo>
                  <a:lnTo>
                    <a:pt x="10790" y="7807"/>
                  </a:lnTo>
                  <a:cubicBezTo>
                    <a:pt x="10937" y="7865"/>
                    <a:pt x="11073" y="7949"/>
                    <a:pt x="11194" y="8048"/>
                  </a:cubicBezTo>
                  <a:cubicBezTo>
                    <a:pt x="11217" y="8071"/>
                    <a:pt x="11217" y="8079"/>
                    <a:pt x="11204" y="8079"/>
                  </a:cubicBezTo>
                  <a:cubicBezTo>
                    <a:pt x="11170" y="8079"/>
                    <a:pt x="11040" y="8016"/>
                    <a:pt x="11023" y="8016"/>
                  </a:cubicBezTo>
                  <a:cubicBezTo>
                    <a:pt x="11022" y="8016"/>
                    <a:pt x="11021" y="8016"/>
                    <a:pt x="11021" y="8017"/>
                  </a:cubicBezTo>
                  <a:cubicBezTo>
                    <a:pt x="11018" y="8023"/>
                    <a:pt x="11023" y="8031"/>
                    <a:pt x="11034" y="8040"/>
                  </a:cubicBezTo>
                  <a:lnTo>
                    <a:pt x="11034" y="8040"/>
                  </a:lnTo>
                  <a:cubicBezTo>
                    <a:pt x="10970" y="8011"/>
                    <a:pt x="10914" y="7987"/>
                    <a:pt x="10890" y="7985"/>
                  </a:cubicBezTo>
                  <a:cubicBezTo>
                    <a:pt x="10887" y="7985"/>
                    <a:pt x="10884" y="7985"/>
                    <a:pt x="10881" y="7985"/>
                  </a:cubicBezTo>
                  <a:cubicBezTo>
                    <a:pt x="10802" y="7985"/>
                    <a:pt x="10817" y="8049"/>
                    <a:pt x="10822" y="8080"/>
                  </a:cubicBezTo>
                  <a:cubicBezTo>
                    <a:pt x="10827" y="8111"/>
                    <a:pt x="10832" y="8179"/>
                    <a:pt x="10953" y="8258"/>
                  </a:cubicBezTo>
                  <a:cubicBezTo>
                    <a:pt x="11031" y="8310"/>
                    <a:pt x="11079" y="8331"/>
                    <a:pt x="11042" y="8352"/>
                  </a:cubicBezTo>
                  <a:cubicBezTo>
                    <a:pt x="11034" y="8353"/>
                    <a:pt x="11026" y="8354"/>
                    <a:pt x="11018" y="8354"/>
                  </a:cubicBezTo>
                  <a:cubicBezTo>
                    <a:pt x="10977" y="8354"/>
                    <a:pt x="10934" y="8343"/>
                    <a:pt x="10895" y="8321"/>
                  </a:cubicBezTo>
                  <a:cubicBezTo>
                    <a:pt x="10854" y="8306"/>
                    <a:pt x="10836" y="8300"/>
                    <a:pt x="10827" y="8300"/>
                  </a:cubicBezTo>
                  <a:cubicBezTo>
                    <a:pt x="10814" y="8300"/>
                    <a:pt x="10823" y="8311"/>
                    <a:pt x="10817" y="8321"/>
                  </a:cubicBezTo>
                  <a:cubicBezTo>
                    <a:pt x="10801" y="8342"/>
                    <a:pt x="10911" y="8441"/>
                    <a:pt x="10927" y="8489"/>
                  </a:cubicBezTo>
                  <a:cubicBezTo>
                    <a:pt x="10942" y="8541"/>
                    <a:pt x="10937" y="8578"/>
                    <a:pt x="10895" y="8593"/>
                  </a:cubicBezTo>
                  <a:cubicBezTo>
                    <a:pt x="10893" y="8594"/>
                    <a:pt x="10889" y="8595"/>
                    <a:pt x="10885" y="8595"/>
                  </a:cubicBezTo>
                  <a:cubicBezTo>
                    <a:pt x="10848" y="8595"/>
                    <a:pt x="10747" y="8564"/>
                    <a:pt x="10716" y="8564"/>
                  </a:cubicBezTo>
                  <a:cubicBezTo>
                    <a:pt x="10710" y="8564"/>
                    <a:pt x="10707" y="8565"/>
                    <a:pt x="10706" y="8567"/>
                  </a:cubicBezTo>
                  <a:lnTo>
                    <a:pt x="10785" y="8620"/>
                  </a:lnTo>
                  <a:lnTo>
                    <a:pt x="10769" y="8641"/>
                  </a:lnTo>
                  <a:lnTo>
                    <a:pt x="10691" y="8756"/>
                  </a:lnTo>
                  <a:cubicBezTo>
                    <a:pt x="10664" y="8793"/>
                    <a:pt x="10544" y="8824"/>
                    <a:pt x="10796" y="8992"/>
                  </a:cubicBezTo>
                  <a:cubicBezTo>
                    <a:pt x="10712" y="8938"/>
                    <a:pt x="10653" y="8920"/>
                    <a:pt x="10611" y="8920"/>
                  </a:cubicBezTo>
                  <a:cubicBezTo>
                    <a:pt x="10555" y="8920"/>
                    <a:pt x="10530" y="8951"/>
                    <a:pt x="10518" y="8966"/>
                  </a:cubicBezTo>
                  <a:cubicBezTo>
                    <a:pt x="10486" y="9008"/>
                    <a:pt x="10623" y="9107"/>
                    <a:pt x="10565" y="9133"/>
                  </a:cubicBezTo>
                  <a:cubicBezTo>
                    <a:pt x="10564" y="9134"/>
                    <a:pt x="10563" y="9134"/>
                    <a:pt x="10561" y="9134"/>
                  </a:cubicBezTo>
                  <a:cubicBezTo>
                    <a:pt x="10532" y="9134"/>
                    <a:pt x="10405" y="9028"/>
                    <a:pt x="10355" y="9013"/>
                  </a:cubicBezTo>
                  <a:cubicBezTo>
                    <a:pt x="10341" y="9009"/>
                    <a:pt x="10330" y="9007"/>
                    <a:pt x="10321" y="9007"/>
                  </a:cubicBezTo>
                  <a:cubicBezTo>
                    <a:pt x="10293" y="9007"/>
                    <a:pt x="10287" y="9024"/>
                    <a:pt x="10287" y="9044"/>
                  </a:cubicBezTo>
                  <a:cubicBezTo>
                    <a:pt x="10282" y="9091"/>
                    <a:pt x="10297" y="9139"/>
                    <a:pt x="10329" y="9175"/>
                  </a:cubicBezTo>
                  <a:cubicBezTo>
                    <a:pt x="10378" y="9220"/>
                    <a:pt x="10431" y="9265"/>
                    <a:pt x="10484" y="9306"/>
                  </a:cubicBezTo>
                  <a:lnTo>
                    <a:pt x="10484" y="9306"/>
                  </a:lnTo>
                  <a:cubicBezTo>
                    <a:pt x="10420" y="9258"/>
                    <a:pt x="10387" y="9241"/>
                    <a:pt x="10373" y="9241"/>
                  </a:cubicBezTo>
                  <a:cubicBezTo>
                    <a:pt x="10338" y="9241"/>
                    <a:pt x="10403" y="9338"/>
                    <a:pt x="10381" y="9348"/>
                  </a:cubicBezTo>
                  <a:cubicBezTo>
                    <a:pt x="10381" y="9349"/>
                    <a:pt x="10380" y="9349"/>
                    <a:pt x="10379" y="9349"/>
                  </a:cubicBezTo>
                  <a:cubicBezTo>
                    <a:pt x="10339" y="9349"/>
                    <a:pt x="10055" y="9086"/>
                    <a:pt x="10008" y="9086"/>
                  </a:cubicBezTo>
                  <a:cubicBezTo>
                    <a:pt x="10002" y="9086"/>
                    <a:pt x="10000" y="9091"/>
                    <a:pt x="10004" y="9102"/>
                  </a:cubicBezTo>
                  <a:cubicBezTo>
                    <a:pt x="10041" y="9212"/>
                    <a:pt x="10366" y="9448"/>
                    <a:pt x="10512" y="9600"/>
                  </a:cubicBezTo>
                  <a:cubicBezTo>
                    <a:pt x="10536" y="9626"/>
                    <a:pt x="10540" y="9637"/>
                    <a:pt x="10530" y="9637"/>
                  </a:cubicBezTo>
                  <a:cubicBezTo>
                    <a:pt x="10490" y="9637"/>
                    <a:pt x="10230" y="9465"/>
                    <a:pt x="10214" y="9448"/>
                  </a:cubicBezTo>
                  <a:lnTo>
                    <a:pt x="10214" y="9448"/>
                  </a:lnTo>
                  <a:cubicBezTo>
                    <a:pt x="10287" y="9527"/>
                    <a:pt x="10345" y="9563"/>
                    <a:pt x="10324" y="9595"/>
                  </a:cubicBezTo>
                  <a:cubicBezTo>
                    <a:pt x="10324" y="9595"/>
                    <a:pt x="10282" y="9611"/>
                    <a:pt x="10308" y="9642"/>
                  </a:cubicBezTo>
                  <a:lnTo>
                    <a:pt x="10439" y="9773"/>
                  </a:lnTo>
                  <a:cubicBezTo>
                    <a:pt x="10481" y="9826"/>
                    <a:pt x="10455" y="9836"/>
                    <a:pt x="10439" y="9847"/>
                  </a:cubicBezTo>
                  <a:cubicBezTo>
                    <a:pt x="10353" y="9764"/>
                    <a:pt x="10291" y="9708"/>
                    <a:pt x="10264" y="9708"/>
                  </a:cubicBezTo>
                  <a:cubicBezTo>
                    <a:pt x="10254" y="9708"/>
                    <a:pt x="10249" y="9717"/>
                    <a:pt x="10250" y="9736"/>
                  </a:cubicBezTo>
                  <a:cubicBezTo>
                    <a:pt x="10258" y="9783"/>
                    <a:pt x="10275" y="9820"/>
                    <a:pt x="10261" y="9820"/>
                  </a:cubicBezTo>
                  <a:cubicBezTo>
                    <a:pt x="10247" y="9820"/>
                    <a:pt x="10207" y="9788"/>
                    <a:pt x="10109" y="9700"/>
                  </a:cubicBezTo>
                  <a:cubicBezTo>
                    <a:pt x="10087" y="9678"/>
                    <a:pt x="10067" y="9669"/>
                    <a:pt x="10052" y="9669"/>
                  </a:cubicBezTo>
                  <a:cubicBezTo>
                    <a:pt x="10019" y="9669"/>
                    <a:pt x="10007" y="9708"/>
                    <a:pt x="10035" y="9747"/>
                  </a:cubicBezTo>
                  <a:cubicBezTo>
                    <a:pt x="10103" y="9820"/>
                    <a:pt x="10151" y="9836"/>
                    <a:pt x="10145" y="9883"/>
                  </a:cubicBezTo>
                  <a:cubicBezTo>
                    <a:pt x="10145" y="9925"/>
                    <a:pt x="10098" y="9946"/>
                    <a:pt x="10051" y="9946"/>
                  </a:cubicBezTo>
                  <a:cubicBezTo>
                    <a:pt x="9999" y="9946"/>
                    <a:pt x="9899" y="9857"/>
                    <a:pt x="9826" y="9820"/>
                  </a:cubicBezTo>
                  <a:cubicBezTo>
                    <a:pt x="9804" y="9812"/>
                    <a:pt x="9785" y="9807"/>
                    <a:pt x="9771" y="9807"/>
                  </a:cubicBezTo>
                  <a:cubicBezTo>
                    <a:pt x="9734" y="9807"/>
                    <a:pt x="9726" y="9839"/>
                    <a:pt x="9768" y="9915"/>
                  </a:cubicBezTo>
                  <a:cubicBezTo>
                    <a:pt x="9791" y="9957"/>
                    <a:pt x="9785" y="9972"/>
                    <a:pt x="9765" y="9972"/>
                  </a:cubicBezTo>
                  <a:cubicBezTo>
                    <a:pt x="9718" y="9972"/>
                    <a:pt x="9594" y="9889"/>
                    <a:pt x="9585" y="9873"/>
                  </a:cubicBezTo>
                  <a:lnTo>
                    <a:pt x="9585" y="9873"/>
                  </a:lnTo>
                  <a:cubicBezTo>
                    <a:pt x="9679" y="10046"/>
                    <a:pt x="9899" y="10161"/>
                    <a:pt x="9967" y="10240"/>
                  </a:cubicBezTo>
                  <a:cubicBezTo>
                    <a:pt x="9977" y="10250"/>
                    <a:pt x="9970" y="10272"/>
                    <a:pt x="9950" y="10272"/>
                  </a:cubicBezTo>
                  <a:cubicBezTo>
                    <a:pt x="9938" y="10272"/>
                    <a:pt x="9921" y="10263"/>
                    <a:pt x="9899" y="10240"/>
                  </a:cubicBezTo>
                  <a:cubicBezTo>
                    <a:pt x="9864" y="10201"/>
                    <a:pt x="9841" y="10186"/>
                    <a:pt x="9828" y="10186"/>
                  </a:cubicBezTo>
                  <a:cubicBezTo>
                    <a:pt x="9804" y="10186"/>
                    <a:pt x="9810" y="10234"/>
                    <a:pt x="9820" y="10271"/>
                  </a:cubicBezTo>
                  <a:cubicBezTo>
                    <a:pt x="9827" y="10299"/>
                    <a:pt x="9826" y="10311"/>
                    <a:pt x="9818" y="10311"/>
                  </a:cubicBezTo>
                  <a:cubicBezTo>
                    <a:pt x="9790" y="10311"/>
                    <a:pt x="9682" y="10169"/>
                    <a:pt x="9584" y="10088"/>
                  </a:cubicBezTo>
                  <a:cubicBezTo>
                    <a:pt x="9568" y="10074"/>
                    <a:pt x="9560" y="10068"/>
                    <a:pt x="9556" y="10068"/>
                  </a:cubicBezTo>
                  <a:cubicBezTo>
                    <a:pt x="9541" y="10068"/>
                    <a:pt x="9618" y="10170"/>
                    <a:pt x="9626" y="10187"/>
                  </a:cubicBezTo>
                  <a:cubicBezTo>
                    <a:pt x="9715" y="10292"/>
                    <a:pt x="9674" y="10308"/>
                    <a:pt x="9658" y="10324"/>
                  </a:cubicBezTo>
                  <a:cubicBezTo>
                    <a:pt x="9611" y="10360"/>
                    <a:pt x="9553" y="10292"/>
                    <a:pt x="9642" y="10491"/>
                  </a:cubicBezTo>
                  <a:cubicBezTo>
                    <a:pt x="9642" y="10491"/>
                    <a:pt x="9669" y="10588"/>
                    <a:pt x="9653" y="10588"/>
                  </a:cubicBezTo>
                  <a:cubicBezTo>
                    <a:pt x="9651" y="10588"/>
                    <a:pt x="9650" y="10588"/>
                    <a:pt x="9647" y="10586"/>
                  </a:cubicBezTo>
                  <a:cubicBezTo>
                    <a:pt x="9590" y="10539"/>
                    <a:pt x="9459" y="10245"/>
                    <a:pt x="9375" y="10219"/>
                  </a:cubicBezTo>
                  <a:cubicBezTo>
                    <a:pt x="9364" y="10216"/>
                    <a:pt x="9354" y="10215"/>
                    <a:pt x="9345" y="10215"/>
                  </a:cubicBezTo>
                  <a:cubicBezTo>
                    <a:pt x="9282" y="10215"/>
                    <a:pt x="9260" y="10271"/>
                    <a:pt x="9222" y="10300"/>
                  </a:cubicBezTo>
                  <a:lnTo>
                    <a:pt x="9222" y="10300"/>
                  </a:lnTo>
                  <a:cubicBezTo>
                    <a:pt x="9225" y="10298"/>
                    <a:pt x="9230" y="10296"/>
                    <a:pt x="9236" y="10296"/>
                  </a:cubicBezTo>
                  <a:cubicBezTo>
                    <a:pt x="9253" y="10296"/>
                    <a:pt x="9281" y="10308"/>
                    <a:pt x="9317" y="10366"/>
                  </a:cubicBezTo>
                  <a:cubicBezTo>
                    <a:pt x="9348" y="10412"/>
                    <a:pt x="9242" y="10413"/>
                    <a:pt x="9313" y="10522"/>
                  </a:cubicBezTo>
                  <a:lnTo>
                    <a:pt x="9313" y="10522"/>
                  </a:lnTo>
                  <a:cubicBezTo>
                    <a:pt x="9309" y="10516"/>
                    <a:pt x="9310" y="10513"/>
                    <a:pt x="9314" y="10513"/>
                  </a:cubicBezTo>
                  <a:cubicBezTo>
                    <a:pt x="9334" y="10513"/>
                    <a:pt x="9448" y="10596"/>
                    <a:pt x="9448" y="10617"/>
                  </a:cubicBezTo>
                  <a:cubicBezTo>
                    <a:pt x="9448" y="10670"/>
                    <a:pt x="9490" y="10801"/>
                    <a:pt x="9464" y="10801"/>
                  </a:cubicBezTo>
                  <a:cubicBezTo>
                    <a:pt x="9451" y="10801"/>
                    <a:pt x="9420" y="10768"/>
                    <a:pt x="9359" y="10675"/>
                  </a:cubicBezTo>
                  <a:cubicBezTo>
                    <a:pt x="9317" y="10596"/>
                    <a:pt x="9265" y="10476"/>
                    <a:pt x="9223" y="10470"/>
                  </a:cubicBezTo>
                  <a:cubicBezTo>
                    <a:pt x="9210" y="10469"/>
                    <a:pt x="9198" y="10467"/>
                    <a:pt x="9186" y="10467"/>
                  </a:cubicBezTo>
                  <a:cubicBezTo>
                    <a:pt x="9133" y="10467"/>
                    <a:pt x="9089" y="10488"/>
                    <a:pt x="9076" y="10544"/>
                  </a:cubicBezTo>
                  <a:cubicBezTo>
                    <a:pt x="9065" y="10596"/>
                    <a:pt x="9212" y="10775"/>
                    <a:pt x="9270" y="10874"/>
                  </a:cubicBezTo>
                  <a:cubicBezTo>
                    <a:pt x="9268" y="10875"/>
                    <a:pt x="9266" y="10875"/>
                    <a:pt x="9263" y="10875"/>
                  </a:cubicBezTo>
                  <a:cubicBezTo>
                    <a:pt x="9224" y="10875"/>
                    <a:pt x="9082" y="10806"/>
                    <a:pt x="9023" y="10722"/>
                  </a:cubicBezTo>
                  <a:cubicBezTo>
                    <a:pt x="8987" y="10675"/>
                    <a:pt x="8981" y="10612"/>
                    <a:pt x="9013" y="10565"/>
                  </a:cubicBezTo>
                  <a:lnTo>
                    <a:pt x="9013" y="10565"/>
                  </a:lnTo>
                  <a:cubicBezTo>
                    <a:pt x="8992" y="10575"/>
                    <a:pt x="8970" y="10617"/>
                    <a:pt x="8933" y="10617"/>
                  </a:cubicBezTo>
                  <a:cubicBezTo>
                    <a:pt x="8914" y="10617"/>
                    <a:pt x="8890" y="10605"/>
                    <a:pt x="8861" y="10570"/>
                  </a:cubicBezTo>
                  <a:cubicBezTo>
                    <a:pt x="8777" y="10444"/>
                    <a:pt x="8698" y="10313"/>
                    <a:pt x="8625" y="10177"/>
                  </a:cubicBezTo>
                  <a:lnTo>
                    <a:pt x="8625" y="10177"/>
                  </a:lnTo>
                  <a:cubicBezTo>
                    <a:pt x="8714" y="10360"/>
                    <a:pt x="8793" y="10549"/>
                    <a:pt x="8856" y="10743"/>
                  </a:cubicBezTo>
                  <a:cubicBezTo>
                    <a:pt x="8887" y="10837"/>
                    <a:pt x="8824" y="10795"/>
                    <a:pt x="8824" y="10848"/>
                  </a:cubicBezTo>
                  <a:cubicBezTo>
                    <a:pt x="8824" y="10873"/>
                    <a:pt x="8873" y="10999"/>
                    <a:pt x="8855" y="10999"/>
                  </a:cubicBezTo>
                  <a:cubicBezTo>
                    <a:pt x="8850" y="10999"/>
                    <a:pt x="8841" y="10990"/>
                    <a:pt x="8824" y="10969"/>
                  </a:cubicBezTo>
                  <a:cubicBezTo>
                    <a:pt x="8730" y="10837"/>
                    <a:pt x="8688" y="10638"/>
                    <a:pt x="8593" y="10491"/>
                  </a:cubicBezTo>
                  <a:cubicBezTo>
                    <a:pt x="8570" y="10455"/>
                    <a:pt x="8556" y="10441"/>
                    <a:pt x="8547" y="10441"/>
                  </a:cubicBezTo>
                  <a:cubicBezTo>
                    <a:pt x="8527" y="10441"/>
                    <a:pt x="8540" y="10522"/>
                    <a:pt x="8552" y="10560"/>
                  </a:cubicBezTo>
                  <a:cubicBezTo>
                    <a:pt x="8562" y="10633"/>
                    <a:pt x="8599" y="10701"/>
                    <a:pt x="8583" y="10738"/>
                  </a:cubicBezTo>
                  <a:cubicBezTo>
                    <a:pt x="8572" y="10769"/>
                    <a:pt x="8541" y="10780"/>
                    <a:pt x="8515" y="10790"/>
                  </a:cubicBezTo>
                  <a:cubicBezTo>
                    <a:pt x="8447" y="10822"/>
                    <a:pt x="8326" y="10785"/>
                    <a:pt x="8326" y="10948"/>
                  </a:cubicBezTo>
                  <a:cubicBezTo>
                    <a:pt x="8326" y="10979"/>
                    <a:pt x="8362" y="11087"/>
                    <a:pt x="8344" y="11087"/>
                  </a:cubicBezTo>
                  <a:cubicBezTo>
                    <a:pt x="8341" y="11087"/>
                    <a:pt x="8337" y="11084"/>
                    <a:pt x="8331" y="11079"/>
                  </a:cubicBezTo>
                  <a:lnTo>
                    <a:pt x="8174" y="10832"/>
                  </a:lnTo>
                  <a:cubicBezTo>
                    <a:pt x="8121" y="10776"/>
                    <a:pt x="8072" y="10745"/>
                    <a:pt x="8036" y="10745"/>
                  </a:cubicBezTo>
                  <a:cubicBezTo>
                    <a:pt x="7997" y="10745"/>
                    <a:pt x="7972" y="10780"/>
                    <a:pt x="7970" y="10858"/>
                  </a:cubicBezTo>
                  <a:cubicBezTo>
                    <a:pt x="7970" y="10884"/>
                    <a:pt x="8004" y="11053"/>
                    <a:pt x="7992" y="11053"/>
                  </a:cubicBezTo>
                  <a:cubicBezTo>
                    <a:pt x="7991" y="11053"/>
                    <a:pt x="7991" y="11053"/>
                    <a:pt x="7991" y="11052"/>
                  </a:cubicBezTo>
                  <a:cubicBezTo>
                    <a:pt x="7955" y="11011"/>
                    <a:pt x="7893" y="10769"/>
                    <a:pt x="7861" y="10769"/>
                  </a:cubicBezTo>
                  <a:cubicBezTo>
                    <a:pt x="7861" y="10769"/>
                    <a:pt x="7860" y="10769"/>
                    <a:pt x="7859" y="10769"/>
                  </a:cubicBezTo>
                  <a:cubicBezTo>
                    <a:pt x="7859" y="10769"/>
                    <a:pt x="7917" y="10979"/>
                    <a:pt x="7891" y="10995"/>
                  </a:cubicBezTo>
                  <a:cubicBezTo>
                    <a:pt x="7865" y="11010"/>
                    <a:pt x="7849" y="11000"/>
                    <a:pt x="7880" y="11115"/>
                  </a:cubicBezTo>
                  <a:cubicBezTo>
                    <a:pt x="7922" y="11246"/>
                    <a:pt x="7943" y="11383"/>
                    <a:pt x="7938" y="11524"/>
                  </a:cubicBezTo>
                  <a:cubicBezTo>
                    <a:pt x="7913" y="11479"/>
                    <a:pt x="7769" y="11104"/>
                    <a:pt x="7779" y="11104"/>
                  </a:cubicBezTo>
                  <a:lnTo>
                    <a:pt x="7779" y="11104"/>
                  </a:lnTo>
                  <a:cubicBezTo>
                    <a:pt x="7780" y="11104"/>
                    <a:pt x="7780" y="11104"/>
                    <a:pt x="7781" y="11105"/>
                  </a:cubicBezTo>
                  <a:cubicBezTo>
                    <a:pt x="7793" y="11117"/>
                    <a:pt x="7813" y="11148"/>
                    <a:pt x="7825" y="11148"/>
                  </a:cubicBezTo>
                  <a:cubicBezTo>
                    <a:pt x="7833" y="11148"/>
                    <a:pt x="7837" y="11134"/>
                    <a:pt x="7833" y="11089"/>
                  </a:cubicBezTo>
                  <a:cubicBezTo>
                    <a:pt x="7833" y="11047"/>
                    <a:pt x="7817" y="11005"/>
                    <a:pt x="7786" y="10974"/>
                  </a:cubicBezTo>
                  <a:cubicBezTo>
                    <a:pt x="7783" y="10971"/>
                    <a:pt x="7780" y="10970"/>
                    <a:pt x="7778" y="10970"/>
                  </a:cubicBezTo>
                  <a:cubicBezTo>
                    <a:pt x="7757" y="10970"/>
                    <a:pt x="7742" y="11046"/>
                    <a:pt x="7714" y="11046"/>
                  </a:cubicBezTo>
                  <a:cubicBezTo>
                    <a:pt x="7700" y="11046"/>
                    <a:pt x="7683" y="11027"/>
                    <a:pt x="7660" y="10969"/>
                  </a:cubicBezTo>
                  <a:cubicBezTo>
                    <a:pt x="7649" y="10939"/>
                    <a:pt x="7638" y="10926"/>
                    <a:pt x="7625" y="10924"/>
                  </a:cubicBezTo>
                  <a:lnTo>
                    <a:pt x="7625" y="10924"/>
                  </a:lnTo>
                  <a:cubicBezTo>
                    <a:pt x="7676" y="11028"/>
                    <a:pt x="7774" y="11273"/>
                    <a:pt x="7728" y="11302"/>
                  </a:cubicBezTo>
                  <a:lnTo>
                    <a:pt x="7728" y="11302"/>
                  </a:lnTo>
                  <a:lnTo>
                    <a:pt x="7624" y="10924"/>
                  </a:lnTo>
                  <a:lnTo>
                    <a:pt x="7624" y="10924"/>
                  </a:lnTo>
                  <a:cubicBezTo>
                    <a:pt x="7623" y="10924"/>
                    <a:pt x="7622" y="10924"/>
                    <a:pt x="7621" y="10924"/>
                  </a:cubicBezTo>
                  <a:cubicBezTo>
                    <a:pt x="7574" y="10924"/>
                    <a:pt x="7520" y="11071"/>
                    <a:pt x="7487" y="11079"/>
                  </a:cubicBezTo>
                  <a:cubicBezTo>
                    <a:pt x="7534" y="11294"/>
                    <a:pt x="7561" y="11273"/>
                    <a:pt x="7603" y="11456"/>
                  </a:cubicBezTo>
                  <a:cubicBezTo>
                    <a:pt x="7602" y="11456"/>
                    <a:pt x="7602" y="11456"/>
                    <a:pt x="7601" y="11456"/>
                  </a:cubicBezTo>
                  <a:cubicBezTo>
                    <a:pt x="7571" y="11456"/>
                    <a:pt x="7499" y="11261"/>
                    <a:pt x="7484" y="11261"/>
                  </a:cubicBezTo>
                  <a:cubicBezTo>
                    <a:pt x="7483" y="11261"/>
                    <a:pt x="7482" y="11261"/>
                    <a:pt x="7482" y="11262"/>
                  </a:cubicBezTo>
                  <a:cubicBezTo>
                    <a:pt x="7461" y="11309"/>
                    <a:pt x="7487" y="11514"/>
                    <a:pt x="7482" y="11613"/>
                  </a:cubicBezTo>
                  <a:cubicBezTo>
                    <a:pt x="7441" y="11494"/>
                    <a:pt x="7243" y="10987"/>
                    <a:pt x="7202" y="10987"/>
                  </a:cubicBezTo>
                  <a:cubicBezTo>
                    <a:pt x="7191" y="10987"/>
                    <a:pt x="7191" y="11024"/>
                    <a:pt x="7209" y="11115"/>
                  </a:cubicBezTo>
                  <a:cubicBezTo>
                    <a:pt x="7213" y="11120"/>
                    <a:pt x="7216" y="11122"/>
                    <a:pt x="7218" y="11122"/>
                  </a:cubicBezTo>
                  <a:cubicBezTo>
                    <a:pt x="7229" y="11122"/>
                    <a:pt x="7226" y="11076"/>
                    <a:pt x="7230" y="11063"/>
                  </a:cubicBezTo>
                  <a:cubicBezTo>
                    <a:pt x="7231" y="11061"/>
                    <a:pt x="7231" y="11061"/>
                    <a:pt x="7232" y="11061"/>
                  </a:cubicBezTo>
                  <a:cubicBezTo>
                    <a:pt x="7243" y="11061"/>
                    <a:pt x="7267" y="11321"/>
                    <a:pt x="7267" y="11351"/>
                  </a:cubicBezTo>
                  <a:cubicBezTo>
                    <a:pt x="7267" y="11410"/>
                    <a:pt x="7254" y="11442"/>
                    <a:pt x="7238" y="11442"/>
                  </a:cubicBezTo>
                  <a:cubicBezTo>
                    <a:pt x="7234" y="11442"/>
                    <a:pt x="7229" y="11439"/>
                    <a:pt x="7225" y="11435"/>
                  </a:cubicBezTo>
                  <a:cubicBezTo>
                    <a:pt x="7162" y="11393"/>
                    <a:pt x="7167" y="11063"/>
                    <a:pt x="7099" y="11010"/>
                  </a:cubicBezTo>
                  <a:cubicBezTo>
                    <a:pt x="7084" y="10998"/>
                    <a:pt x="7069" y="10990"/>
                    <a:pt x="7055" y="10990"/>
                  </a:cubicBezTo>
                  <a:cubicBezTo>
                    <a:pt x="7040" y="10990"/>
                    <a:pt x="7026" y="10999"/>
                    <a:pt x="7015" y="11021"/>
                  </a:cubicBezTo>
                  <a:cubicBezTo>
                    <a:pt x="6989" y="11068"/>
                    <a:pt x="7036" y="11246"/>
                    <a:pt x="6994" y="11267"/>
                  </a:cubicBezTo>
                  <a:cubicBezTo>
                    <a:pt x="6985" y="11270"/>
                    <a:pt x="6977" y="11275"/>
                    <a:pt x="6970" y="11275"/>
                  </a:cubicBezTo>
                  <a:cubicBezTo>
                    <a:pt x="6953" y="11275"/>
                    <a:pt x="6941" y="11252"/>
                    <a:pt x="6926" y="11142"/>
                  </a:cubicBezTo>
                  <a:cubicBezTo>
                    <a:pt x="6931" y="11079"/>
                    <a:pt x="6926" y="11016"/>
                    <a:pt x="6921" y="10953"/>
                  </a:cubicBezTo>
                  <a:cubicBezTo>
                    <a:pt x="6920" y="10949"/>
                    <a:pt x="6920" y="10947"/>
                    <a:pt x="6919" y="10947"/>
                  </a:cubicBezTo>
                  <a:cubicBezTo>
                    <a:pt x="6906" y="10947"/>
                    <a:pt x="6865" y="11334"/>
                    <a:pt x="6826" y="11334"/>
                  </a:cubicBezTo>
                  <a:cubicBezTo>
                    <a:pt x="6819" y="11334"/>
                    <a:pt x="6812" y="11322"/>
                    <a:pt x="6806" y="11294"/>
                  </a:cubicBezTo>
                  <a:cubicBezTo>
                    <a:pt x="6779" y="11142"/>
                    <a:pt x="6774" y="10984"/>
                    <a:pt x="6722" y="10963"/>
                  </a:cubicBezTo>
                  <a:cubicBezTo>
                    <a:pt x="6722" y="10963"/>
                    <a:pt x="6664" y="10995"/>
                    <a:pt x="6659" y="11026"/>
                  </a:cubicBezTo>
                  <a:cubicBezTo>
                    <a:pt x="6659" y="11025"/>
                    <a:pt x="6659" y="11025"/>
                    <a:pt x="6660" y="11025"/>
                  </a:cubicBezTo>
                  <a:cubicBezTo>
                    <a:pt x="6672" y="11025"/>
                    <a:pt x="6784" y="11364"/>
                    <a:pt x="6748" y="11364"/>
                  </a:cubicBezTo>
                  <a:cubicBezTo>
                    <a:pt x="6746" y="11364"/>
                    <a:pt x="6745" y="11363"/>
                    <a:pt x="6743" y="11362"/>
                  </a:cubicBezTo>
                  <a:cubicBezTo>
                    <a:pt x="6695" y="11330"/>
                    <a:pt x="6664" y="11278"/>
                    <a:pt x="6622" y="11278"/>
                  </a:cubicBezTo>
                  <a:lnTo>
                    <a:pt x="6564" y="11278"/>
                  </a:lnTo>
                  <a:cubicBezTo>
                    <a:pt x="6560" y="11270"/>
                    <a:pt x="6556" y="11266"/>
                    <a:pt x="6553" y="11266"/>
                  </a:cubicBezTo>
                  <a:cubicBezTo>
                    <a:pt x="6546" y="11266"/>
                    <a:pt x="6543" y="11287"/>
                    <a:pt x="6543" y="11330"/>
                  </a:cubicBezTo>
                  <a:cubicBezTo>
                    <a:pt x="6543" y="11331"/>
                    <a:pt x="6542" y="11332"/>
                    <a:pt x="6542" y="11332"/>
                  </a:cubicBezTo>
                  <a:cubicBezTo>
                    <a:pt x="6529" y="11332"/>
                    <a:pt x="6543" y="11030"/>
                    <a:pt x="6543" y="11000"/>
                  </a:cubicBezTo>
                  <a:cubicBezTo>
                    <a:pt x="6539" y="10961"/>
                    <a:pt x="6533" y="10947"/>
                    <a:pt x="6528" y="10947"/>
                  </a:cubicBezTo>
                  <a:cubicBezTo>
                    <a:pt x="6514" y="10947"/>
                    <a:pt x="6500" y="11028"/>
                    <a:pt x="6496" y="11058"/>
                  </a:cubicBezTo>
                  <a:cubicBezTo>
                    <a:pt x="6488" y="11106"/>
                    <a:pt x="6475" y="11233"/>
                    <a:pt x="6456" y="11233"/>
                  </a:cubicBezTo>
                  <a:cubicBezTo>
                    <a:pt x="6452" y="11233"/>
                    <a:pt x="6448" y="11227"/>
                    <a:pt x="6444" y="11215"/>
                  </a:cubicBezTo>
                  <a:cubicBezTo>
                    <a:pt x="6418" y="11142"/>
                    <a:pt x="6433" y="11016"/>
                    <a:pt x="6423" y="10932"/>
                  </a:cubicBezTo>
                  <a:lnTo>
                    <a:pt x="6423" y="10932"/>
                  </a:lnTo>
                  <a:cubicBezTo>
                    <a:pt x="6428" y="11058"/>
                    <a:pt x="6402" y="11183"/>
                    <a:pt x="6344" y="11294"/>
                  </a:cubicBezTo>
                  <a:cubicBezTo>
                    <a:pt x="6332" y="11312"/>
                    <a:pt x="6317" y="11328"/>
                    <a:pt x="6303" y="11328"/>
                  </a:cubicBezTo>
                  <a:cubicBezTo>
                    <a:pt x="6294" y="11328"/>
                    <a:pt x="6284" y="11321"/>
                    <a:pt x="6276" y="11304"/>
                  </a:cubicBezTo>
                  <a:cubicBezTo>
                    <a:pt x="6255" y="11257"/>
                    <a:pt x="6266" y="11183"/>
                    <a:pt x="6250" y="11152"/>
                  </a:cubicBezTo>
                  <a:cubicBezTo>
                    <a:pt x="6239" y="11134"/>
                    <a:pt x="6217" y="11113"/>
                    <a:pt x="6196" y="11113"/>
                  </a:cubicBezTo>
                  <a:cubicBezTo>
                    <a:pt x="6175" y="11113"/>
                    <a:pt x="6155" y="11134"/>
                    <a:pt x="6150" y="11199"/>
                  </a:cubicBezTo>
                  <a:cubicBezTo>
                    <a:pt x="6145" y="11320"/>
                    <a:pt x="6140" y="11372"/>
                    <a:pt x="6108" y="11377"/>
                  </a:cubicBezTo>
                  <a:cubicBezTo>
                    <a:pt x="6108" y="11377"/>
                    <a:pt x="6098" y="11381"/>
                    <a:pt x="6087" y="11381"/>
                  </a:cubicBezTo>
                  <a:cubicBezTo>
                    <a:pt x="6077" y="11381"/>
                    <a:pt x="6066" y="11377"/>
                    <a:pt x="6066" y="11362"/>
                  </a:cubicBezTo>
                  <a:cubicBezTo>
                    <a:pt x="6072" y="11309"/>
                    <a:pt x="6155" y="11016"/>
                    <a:pt x="6114" y="10953"/>
                  </a:cubicBezTo>
                  <a:cubicBezTo>
                    <a:pt x="6110" y="10948"/>
                    <a:pt x="6106" y="10946"/>
                    <a:pt x="6103" y="10946"/>
                  </a:cubicBezTo>
                  <a:cubicBezTo>
                    <a:pt x="6074" y="10946"/>
                    <a:pt x="6052" y="11088"/>
                    <a:pt x="6028" y="11088"/>
                  </a:cubicBezTo>
                  <a:cubicBezTo>
                    <a:pt x="6022" y="11088"/>
                    <a:pt x="6015" y="11080"/>
                    <a:pt x="6009" y="11058"/>
                  </a:cubicBezTo>
                  <a:cubicBezTo>
                    <a:pt x="5996" y="11018"/>
                    <a:pt x="5984" y="11001"/>
                    <a:pt x="5973" y="11001"/>
                  </a:cubicBezTo>
                  <a:cubicBezTo>
                    <a:pt x="5944" y="11001"/>
                    <a:pt x="5916" y="11094"/>
                    <a:pt x="5883" y="11168"/>
                  </a:cubicBezTo>
                  <a:cubicBezTo>
                    <a:pt x="5868" y="11199"/>
                    <a:pt x="5861" y="11210"/>
                    <a:pt x="5857" y="11210"/>
                  </a:cubicBezTo>
                  <a:cubicBezTo>
                    <a:pt x="5850" y="11210"/>
                    <a:pt x="5850" y="11185"/>
                    <a:pt x="5841" y="11163"/>
                  </a:cubicBezTo>
                  <a:cubicBezTo>
                    <a:pt x="5839" y="11156"/>
                    <a:pt x="5837" y="11154"/>
                    <a:pt x="5834" y="11154"/>
                  </a:cubicBezTo>
                  <a:cubicBezTo>
                    <a:pt x="5820" y="11154"/>
                    <a:pt x="5797" y="11215"/>
                    <a:pt x="5788" y="11215"/>
                  </a:cubicBezTo>
                  <a:cubicBezTo>
                    <a:pt x="5772" y="11292"/>
                    <a:pt x="5733" y="11396"/>
                    <a:pt x="5710" y="11396"/>
                  </a:cubicBezTo>
                  <a:cubicBezTo>
                    <a:pt x="5698" y="11396"/>
                    <a:pt x="5690" y="11364"/>
                    <a:pt x="5694" y="11278"/>
                  </a:cubicBezTo>
                  <a:cubicBezTo>
                    <a:pt x="5694" y="11232"/>
                    <a:pt x="5721" y="10913"/>
                    <a:pt x="5702" y="10913"/>
                  </a:cubicBezTo>
                  <a:cubicBezTo>
                    <a:pt x="5698" y="10913"/>
                    <a:pt x="5690" y="10933"/>
                    <a:pt x="5678" y="10984"/>
                  </a:cubicBezTo>
                  <a:cubicBezTo>
                    <a:pt x="5651" y="11091"/>
                    <a:pt x="5643" y="11172"/>
                    <a:pt x="5617" y="11172"/>
                  </a:cubicBezTo>
                  <a:cubicBezTo>
                    <a:pt x="5613" y="11172"/>
                    <a:pt x="5609" y="11171"/>
                    <a:pt x="5605" y="11168"/>
                  </a:cubicBezTo>
                  <a:cubicBezTo>
                    <a:pt x="5589" y="11152"/>
                    <a:pt x="5621" y="11021"/>
                    <a:pt x="5615" y="10963"/>
                  </a:cubicBezTo>
                  <a:cubicBezTo>
                    <a:pt x="5615" y="10906"/>
                    <a:pt x="5594" y="10900"/>
                    <a:pt x="5579" y="10895"/>
                  </a:cubicBezTo>
                  <a:lnTo>
                    <a:pt x="5537" y="11157"/>
                  </a:lnTo>
                  <a:cubicBezTo>
                    <a:pt x="5552" y="11215"/>
                    <a:pt x="5558" y="11267"/>
                    <a:pt x="5558" y="11325"/>
                  </a:cubicBezTo>
                  <a:cubicBezTo>
                    <a:pt x="5551" y="11405"/>
                    <a:pt x="5520" y="11421"/>
                    <a:pt x="5496" y="11421"/>
                  </a:cubicBezTo>
                  <a:cubicBezTo>
                    <a:pt x="5481" y="11421"/>
                    <a:pt x="5469" y="11414"/>
                    <a:pt x="5469" y="11414"/>
                  </a:cubicBezTo>
                  <a:cubicBezTo>
                    <a:pt x="5421" y="11404"/>
                    <a:pt x="5469" y="11257"/>
                    <a:pt x="5442" y="11163"/>
                  </a:cubicBezTo>
                  <a:cubicBezTo>
                    <a:pt x="5438" y="11144"/>
                    <a:pt x="5413" y="11031"/>
                    <a:pt x="5396" y="11031"/>
                  </a:cubicBezTo>
                  <a:cubicBezTo>
                    <a:pt x="5394" y="11031"/>
                    <a:pt x="5392" y="11033"/>
                    <a:pt x="5390" y="11037"/>
                  </a:cubicBezTo>
                  <a:cubicBezTo>
                    <a:pt x="5359" y="11142"/>
                    <a:pt x="5359" y="11236"/>
                    <a:pt x="5317" y="11241"/>
                  </a:cubicBezTo>
                  <a:cubicBezTo>
                    <a:pt x="5303" y="11241"/>
                    <a:pt x="5293" y="11229"/>
                    <a:pt x="5283" y="11229"/>
                  </a:cubicBezTo>
                  <a:cubicBezTo>
                    <a:pt x="5275" y="11229"/>
                    <a:pt x="5266" y="11238"/>
                    <a:pt x="5254" y="11273"/>
                  </a:cubicBezTo>
                  <a:cubicBezTo>
                    <a:pt x="5231" y="11339"/>
                    <a:pt x="5199" y="11360"/>
                    <a:pt x="5167" y="11360"/>
                  </a:cubicBezTo>
                  <a:cubicBezTo>
                    <a:pt x="5118" y="11360"/>
                    <a:pt x="5070" y="11311"/>
                    <a:pt x="5054" y="11299"/>
                  </a:cubicBezTo>
                  <a:cubicBezTo>
                    <a:pt x="5023" y="11273"/>
                    <a:pt x="5039" y="11225"/>
                    <a:pt x="5060" y="11110"/>
                  </a:cubicBezTo>
                  <a:cubicBezTo>
                    <a:pt x="5075" y="10995"/>
                    <a:pt x="5018" y="11016"/>
                    <a:pt x="4997" y="11010"/>
                  </a:cubicBezTo>
                  <a:cubicBezTo>
                    <a:pt x="4991" y="10976"/>
                    <a:pt x="4982" y="10946"/>
                    <a:pt x="4966" y="10946"/>
                  </a:cubicBezTo>
                  <a:cubicBezTo>
                    <a:pt x="4951" y="10946"/>
                    <a:pt x="4931" y="10973"/>
                    <a:pt x="4902" y="11047"/>
                  </a:cubicBezTo>
                  <a:cubicBezTo>
                    <a:pt x="4883" y="11097"/>
                    <a:pt x="4872" y="11110"/>
                    <a:pt x="4864" y="11110"/>
                  </a:cubicBezTo>
                  <a:cubicBezTo>
                    <a:pt x="4856" y="11110"/>
                    <a:pt x="4849" y="11099"/>
                    <a:pt x="4839" y="11094"/>
                  </a:cubicBezTo>
                  <a:cubicBezTo>
                    <a:pt x="4839" y="11094"/>
                    <a:pt x="4838" y="11094"/>
                    <a:pt x="4837" y="11094"/>
                  </a:cubicBezTo>
                  <a:cubicBezTo>
                    <a:pt x="4812" y="11094"/>
                    <a:pt x="4792" y="11179"/>
                    <a:pt x="4766" y="11194"/>
                  </a:cubicBezTo>
                  <a:cubicBezTo>
                    <a:pt x="4760" y="11197"/>
                    <a:pt x="4755" y="11198"/>
                    <a:pt x="4750" y="11198"/>
                  </a:cubicBezTo>
                  <a:cubicBezTo>
                    <a:pt x="4718" y="11198"/>
                    <a:pt x="4715" y="11144"/>
                    <a:pt x="4687" y="11126"/>
                  </a:cubicBezTo>
                  <a:cubicBezTo>
                    <a:pt x="4687" y="11125"/>
                    <a:pt x="4686" y="11125"/>
                    <a:pt x="4685" y="11125"/>
                  </a:cubicBezTo>
                  <a:cubicBezTo>
                    <a:pt x="4645" y="11125"/>
                    <a:pt x="4399" y="11574"/>
                    <a:pt x="4394" y="11676"/>
                  </a:cubicBezTo>
                  <a:lnTo>
                    <a:pt x="4457" y="11661"/>
                  </a:lnTo>
                  <a:cubicBezTo>
                    <a:pt x="4478" y="11703"/>
                    <a:pt x="4488" y="11755"/>
                    <a:pt x="4483" y="11802"/>
                  </a:cubicBezTo>
                  <a:cubicBezTo>
                    <a:pt x="4498" y="11910"/>
                    <a:pt x="4540" y="11981"/>
                    <a:pt x="4601" y="11981"/>
                  </a:cubicBezTo>
                  <a:cubicBezTo>
                    <a:pt x="4605" y="11981"/>
                    <a:pt x="4610" y="11981"/>
                    <a:pt x="4614" y="11980"/>
                  </a:cubicBezTo>
                  <a:cubicBezTo>
                    <a:pt x="4656" y="11975"/>
                    <a:pt x="4703" y="11666"/>
                    <a:pt x="4771" y="11634"/>
                  </a:cubicBezTo>
                  <a:cubicBezTo>
                    <a:pt x="4776" y="11632"/>
                    <a:pt x="4781" y="11631"/>
                    <a:pt x="4785" y="11631"/>
                  </a:cubicBezTo>
                  <a:cubicBezTo>
                    <a:pt x="4816" y="11631"/>
                    <a:pt x="4824" y="11694"/>
                    <a:pt x="4824" y="11781"/>
                  </a:cubicBezTo>
                  <a:cubicBezTo>
                    <a:pt x="4792" y="11891"/>
                    <a:pt x="4792" y="11907"/>
                    <a:pt x="4824" y="11918"/>
                  </a:cubicBezTo>
                  <a:cubicBezTo>
                    <a:pt x="4832" y="11920"/>
                    <a:pt x="4838" y="11922"/>
                    <a:pt x="4843" y="11922"/>
                  </a:cubicBezTo>
                  <a:cubicBezTo>
                    <a:pt x="4866" y="11922"/>
                    <a:pt x="4859" y="11885"/>
                    <a:pt x="4902" y="11755"/>
                  </a:cubicBezTo>
                  <a:cubicBezTo>
                    <a:pt x="4920" y="11710"/>
                    <a:pt x="4944" y="11675"/>
                    <a:pt x="4958" y="11675"/>
                  </a:cubicBezTo>
                  <a:cubicBezTo>
                    <a:pt x="4966" y="11675"/>
                    <a:pt x="4971" y="11684"/>
                    <a:pt x="4971" y="11708"/>
                  </a:cubicBezTo>
                  <a:cubicBezTo>
                    <a:pt x="4971" y="11849"/>
                    <a:pt x="4855" y="12059"/>
                    <a:pt x="4929" y="12085"/>
                  </a:cubicBezTo>
                  <a:cubicBezTo>
                    <a:pt x="4930" y="12086"/>
                    <a:pt x="4931" y="12086"/>
                    <a:pt x="4933" y="12086"/>
                  </a:cubicBezTo>
                  <a:cubicBezTo>
                    <a:pt x="4963" y="12086"/>
                    <a:pt x="5045" y="11985"/>
                    <a:pt x="5070" y="11860"/>
                  </a:cubicBezTo>
                  <a:cubicBezTo>
                    <a:pt x="5074" y="11854"/>
                    <a:pt x="5078" y="11853"/>
                    <a:pt x="5082" y="11853"/>
                  </a:cubicBezTo>
                  <a:cubicBezTo>
                    <a:pt x="5093" y="11853"/>
                    <a:pt x="5103" y="11866"/>
                    <a:pt x="5114" y="11866"/>
                  </a:cubicBezTo>
                  <a:cubicBezTo>
                    <a:pt x="5115" y="11866"/>
                    <a:pt x="5116" y="11866"/>
                    <a:pt x="5117" y="11865"/>
                  </a:cubicBezTo>
                  <a:cubicBezTo>
                    <a:pt x="5136" y="11856"/>
                    <a:pt x="5287" y="11693"/>
                    <a:pt x="5313" y="11693"/>
                  </a:cubicBezTo>
                  <a:cubicBezTo>
                    <a:pt x="5315" y="11693"/>
                    <a:pt x="5317" y="11694"/>
                    <a:pt x="5317" y="11697"/>
                  </a:cubicBezTo>
                  <a:cubicBezTo>
                    <a:pt x="5322" y="11802"/>
                    <a:pt x="5185" y="12022"/>
                    <a:pt x="5170" y="12101"/>
                  </a:cubicBezTo>
                  <a:cubicBezTo>
                    <a:pt x="5191" y="12007"/>
                    <a:pt x="5379" y="11949"/>
                    <a:pt x="5406" y="11876"/>
                  </a:cubicBezTo>
                  <a:cubicBezTo>
                    <a:pt x="5424" y="11838"/>
                    <a:pt x="5437" y="11820"/>
                    <a:pt x="5447" y="11820"/>
                  </a:cubicBezTo>
                  <a:cubicBezTo>
                    <a:pt x="5464" y="11820"/>
                    <a:pt x="5473" y="11867"/>
                    <a:pt x="5479" y="11949"/>
                  </a:cubicBezTo>
                  <a:cubicBezTo>
                    <a:pt x="5486" y="12020"/>
                    <a:pt x="5494" y="12043"/>
                    <a:pt x="5503" y="12043"/>
                  </a:cubicBezTo>
                  <a:cubicBezTo>
                    <a:pt x="5518" y="12043"/>
                    <a:pt x="5535" y="11965"/>
                    <a:pt x="5551" y="11965"/>
                  </a:cubicBezTo>
                  <a:cubicBezTo>
                    <a:pt x="5552" y="11965"/>
                    <a:pt x="5552" y="11965"/>
                    <a:pt x="5552" y="11965"/>
                  </a:cubicBezTo>
                  <a:cubicBezTo>
                    <a:pt x="5584" y="11970"/>
                    <a:pt x="5600" y="11959"/>
                    <a:pt x="5610" y="12054"/>
                  </a:cubicBezTo>
                  <a:cubicBezTo>
                    <a:pt x="5614" y="12079"/>
                    <a:pt x="5622" y="12094"/>
                    <a:pt x="5630" y="12094"/>
                  </a:cubicBezTo>
                  <a:cubicBezTo>
                    <a:pt x="5632" y="12094"/>
                    <a:pt x="5634" y="12093"/>
                    <a:pt x="5636" y="12091"/>
                  </a:cubicBezTo>
                  <a:cubicBezTo>
                    <a:pt x="5663" y="12075"/>
                    <a:pt x="5694" y="11944"/>
                    <a:pt x="5684" y="11860"/>
                  </a:cubicBezTo>
                  <a:cubicBezTo>
                    <a:pt x="5684" y="11790"/>
                    <a:pt x="5695" y="11665"/>
                    <a:pt x="5713" y="11665"/>
                  </a:cubicBezTo>
                  <a:cubicBezTo>
                    <a:pt x="5717" y="11665"/>
                    <a:pt x="5721" y="11670"/>
                    <a:pt x="5726" y="11682"/>
                  </a:cubicBezTo>
                  <a:cubicBezTo>
                    <a:pt x="5752" y="11750"/>
                    <a:pt x="5741" y="11897"/>
                    <a:pt x="5767" y="11954"/>
                  </a:cubicBezTo>
                  <a:cubicBezTo>
                    <a:pt x="5774" y="11968"/>
                    <a:pt x="5782" y="11973"/>
                    <a:pt x="5791" y="11973"/>
                  </a:cubicBezTo>
                  <a:cubicBezTo>
                    <a:pt x="5817" y="11973"/>
                    <a:pt x="5849" y="11925"/>
                    <a:pt x="5872" y="11886"/>
                  </a:cubicBezTo>
                  <a:cubicBezTo>
                    <a:pt x="5899" y="11886"/>
                    <a:pt x="5925" y="11897"/>
                    <a:pt x="5940" y="11954"/>
                  </a:cubicBezTo>
                  <a:cubicBezTo>
                    <a:pt x="5940" y="11980"/>
                    <a:pt x="5946" y="12007"/>
                    <a:pt x="5961" y="12033"/>
                  </a:cubicBezTo>
                  <a:cubicBezTo>
                    <a:pt x="6003" y="12033"/>
                    <a:pt x="5998" y="11918"/>
                    <a:pt x="6040" y="11907"/>
                  </a:cubicBezTo>
                  <a:cubicBezTo>
                    <a:pt x="6066" y="11907"/>
                    <a:pt x="6082" y="11970"/>
                    <a:pt x="6103" y="11991"/>
                  </a:cubicBezTo>
                  <a:cubicBezTo>
                    <a:pt x="6120" y="12002"/>
                    <a:pt x="6139" y="12009"/>
                    <a:pt x="6158" y="12009"/>
                  </a:cubicBezTo>
                  <a:cubicBezTo>
                    <a:pt x="6208" y="12009"/>
                    <a:pt x="6260" y="11965"/>
                    <a:pt x="6302" y="11855"/>
                  </a:cubicBezTo>
                  <a:cubicBezTo>
                    <a:pt x="6317" y="11805"/>
                    <a:pt x="6326" y="11773"/>
                    <a:pt x="6333" y="11773"/>
                  </a:cubicBezTo>
                  <a:cubicBezTo>
                    <a:pt x="6341" y="11773"/>
                    <a:pt x="6344" y="11819"/>
                    <a:pt x="6344" y="11933"/>
                  </a:cubicBezTo>
                  <a:cubicBezTo>
                    <a:pt x="6313" y="12059"/>
                    <a:pt x="6355" y="12064"/>
                    <a:pt x="6381" y="12064"/>
                  </a:cubicBezTo>
                  <a:cubicBezTo>
                    <a:pt x="6396" y="12064"/>
                    <a:pt x="6413" y="12068"/>
                    <a:pt x="6429" y="12068"/>
                  </a:cubicBezTo>
                  <a:cubicBezTo>
                    <a:pt x="6451" y="12068"/>
                    <a:pt x="6473" y="12061"/>
                    <a:pt x="6491" y="12028"/>
                  </a:cubicBezTo>
                  <a:cubicBezTo>
                    <a:pt x="6507" y="11995"/>
                    <a:pt x="6520" y="11915"/>
                    <a:pt x="6545" y="11915"/>
                  </a:cubicBezTo>
                  <a:cubicBezTo>
                    <a:pt x="6552" y="11915"/>
                    <a:pt x="6560" y="11922"/>
                    <a:pt x="6570" y="11938"/>
                  </a:cubicBezTo>
                  <a:cubicBezTo>
                    <a:pt x="6573" y="12057"/>
                    <a:pt x="6604" y="12090"/>
                    <a:pt x="6635" y="12090"/>
                  </a:cubicBezTo>
                  <a:cubicBezTo>
                    <a:pt x="6660" y="12090"/>
                    <a:pt x="6684" y="12070"/>
                    <a:pt x="6695" y="12054"/>
                  </a:cubicBezTo>
                  <a:cubicBezTo>
                    <a:pt x="6719" y="12026"/>
                    <a:pt x="6738" y="11769"/>
                    <a:pt x="6753" y="11769"/>
                  </a:cubicBezTo>
                  <a:cubicBezTo>
                    <a:pt x="6755" y="11769"/>
                    <a:pt x="6757" y="11773"/>
                    <a:pt x="6758" y="11781"/>
                  </a:cubicBezTo>
                  <a:cubicBezTo>
                    <a:pt x="6806" y="11965"/>
                    <a:pt x="6821" y="12043"/>
                    <a:pt x="6884" y="12059"/>
                  </a:cubicBezTo>
                  <a:cubicBezTo>
                    <a:pt x="6913" y="12067"/>
                    <a:pt x="6942" y="12072"/>
                    <a:pt x="6970" y="12072"/>
                  </a:cubicBezTo>
                  <a:cubicBezTo>
                    <a:pt x="7032" y="12072"/>
                    <a:pt x="7093" y="12053"/>
                    <a:pt x="7146" y="12017"/>
                  </a:cubicBezTo>
                  <a:cubicBezTo>
                    <a:pt x="7178" y="11991"/>
                    <a:pt x="7204" y="11965"/>
                    <a:pt x="7230" y="11928"/>
                  </a:cubicBezTo>
                  <a:cubicBezTo>
                    <a:pt x="7246" y="11907"/>
                    <a:pt x="7241" y="11807"/>
                    <a:pt x="7256" y="11807"/>
                  </a:cubicBezTo>
                  <a:cubicBezTo>
                    <a:pt x="7272" y="11807"/>
                    <a:pt x="7335" y="11986"/>
                    <a:pt x="7361" y="12038"/>
                  </a:cubicBezTo>
                  <a:cubicBezTo>
                    <a:pt x="7388" y="12085"/>
                    <a:pt x="7424" y="12127"/>
                    <a:pt x="7471" y="12153"/>
                  </a:cubicBezTo>
                  <a:cubicBezTo>
                    <a:pt x="7478" y="12156"/>
                    <a:pt x="7485" y="12157"/>
                    <a:pt x="7491" y="12157"/>
                  </a:cubicBezTo>
                  <a:cubicBezTo>
                    <a:pt x="7526" y="12157"/>
                    <a:pt x="7545" y="12112"/>
                    <a:pt x="7513" y="11959"/>
                  </a:cubicBezTo>
                  <a:lnTo>
                    <a:pt x="7513" y="11959"/>
                  </a:lnTo>
                  <a:cubicBezTo>
                    <a:pt x="7520" y="11988"/>
                    <a:pt x="7527" y="12000"/>
                    <a:pt x="7534" y="12000"/>
                  </a:cubicBezTo>
                  <a:cubicBezTo>
                    <a:pt x="7559" y="12000"/>
                    <a:pt x="7585" y="11837"/>
                    <a:pt x="7597" y="11813"/>
                  </a:cubicBezTo>
                  <a:cubicBezTo>
                    <a:pt x="7597" y="11812"/>
                    <a:pt x="7598" y="11812"/>
                    <a:pt x="7598" y="11812"/>
                  </a:cubicBezTo>
                  <a:cubicBezTo>
                    <a:pt x="7610" y="11812"/>
                    <a:pt x="7698" y="11997"/>
                    <a:pt x="7728" y="12022"/>
                  </a:cubicBezTo>
                  <a:cubicBezTo>
                    <a:pt x="7752" y="12038"/>
                    <a:pt x="7776" y="12049"/>
                    <a:pt x="7797" y="12049"/>
                  </a:cubicBezTo>
                  <a:cubicBezTo>
                    <a:pt x="7817" y="12049"/>
                    <a:pt x="7836" y="12038"/>
                    <a:pt x="7849" y="12012"/>
                  </a:cubicBezTo>
                  <a:cubicBezTo>
                    <a:pt x="7870" y="11959"/>
                    <a:pt x="7812" y="11797"/>
                    <a:pt x="7781" y="11692"/>
                  </a:cubicBezTo>
                  <a:cubicBezTo>
                    <a:pt x="7793" y="11692"/>
                    <a:pt x="7811" y="11677"/>
                    <a:pt x="7831" y="11677"/>
                  </a:cubicBezTo>
                  <a:cubicBezTo>
                    <a:pt x="7837" y="11677"/>
                    <a:pt x="7843" y="11678"/>
                    <a:pt x="7849" y="11682"/>
                  </a:cubicBezTo>
                  <a:lnTo>
                    <a:pt x="7880" y="11792"/>
                  </a:lnTo>
                  <a:cubicBezTo>
                    <a:pt x="7888" y="11805"/>
                    <a:pt x="7898" y="11809"/>
                    <a:pt x="7907" y="11809"/>
                  </a:cubicBezTo>
                  <a:cubicBezTo>
                    <a:pt x="7923" y="11809"/>
                    <a:pt x="7938" y="11797"/>
                    <a:pt x="7938" y="11797"/>
                  </a:cubicBezTo>
                  <a:cubicBezTo>
                    <a:pt x="7959" y="11839"/>
                    <a:pt x="7980" y="11881"/>
                    <a:pt x="8011" y="11918"/>
                  </a:cubicBezTo>
                  <a:cubicBezTo>
                    <a:pt x="8021" y="11925"/>
                    <a:pt x="8032" y="11929"/>
                    <a:pt x="8043" y="11929"/>
                  </a:cubicBezTo>
                  <a:cubicBezTo>
                    <a:pt x="8056" y="11929"/>
                    <a:pt x="8068" y="11924"/>
                    <a:pt x="8080" y="11912"/>
                  </a:cubicBezTo>
                  <a:cubicBezTo>
                    <a:pt x="8137" y="11865"/>
                    <a:pt x="8122" y="11734"/>
                    <a:pt x="8132" y="11598"/>
                  </a:cubicBezTo>
                  <a:cubicBezTo>
                    <a:pt x="8135" y="11543"/>
                    <a:pt x="8141" y="11521"/>
                    <a:pt x="8149" y="11521"/>
                  </a:cubicBezTo>
                  <a:cubicBezTo>
                    <a:pt x="8167" y="11521"/>
                    <a:pt x="8198" y="11639"/>
                    <a:pt x="8242" y="11771"/>
                  </a:cubicBezTo>
                  <a:cubicBezTo>
                    <a:pt x="8205" y="11661"/>
                    <a:pt x="8279" y="11750"/>
                    <a:pt x="8263" y="11655"/>
                  </a:cubicBezTo>
                  <a:lnTo>
                    <a:pt x="8216" y="11488"/>
                  </a:lnTo>
                  <a:cubicBezTo>
                    <a:pt x="8217" y="11487"/>
                    <a:pt x="8217" y="11487"/>
                    <a:pt x="8218" y="11487"/>
                  </a:cubicBezTo>
                  <a:cubicBezTo>
                    <a:pt x="8245" y="11487"/>
                    <a:pt x="8302" y="11656"/>
                    <a:pt x="8324" y="11656"/>
                  </a:cubicBezTo>
                  <a:cubicBezTo>
                    <a:pt x="8325" y="11656"/>
                    <a:pt x="8326" y="11656"/>
                    <a:pt x="8326" y="11655"/>
                  </a:cubicBezTo>
                  <a:cubicBezTo>
                    <a:pt x="8352" y="11650"/>
                    <a:pt x="8326" y="11482"/>
                    <a:pt x="8337" y="11430"/>
                  </a:cubicBezTo>
                  <a:cubicBezTo>
                    <a:pt x="8342" y="11414"/>
                    <a:pt x="8347" y="11407"/>
                    <a:pt x="8352" y="11407"/>
                  </a:cubicBezTo>
                  <a:cubicBezTo>
                    <a:pt x="8371" y="11407"/>
                    <a:pt x="8385" y="11511"/>
                    <a:pt x="8389" y="11561"/>
                  </a:cubicBezTo>
                  <a:cubicBezTo>
                    <a:pt x="8394" y="11644"/>
                    <a:pt x="8463" y="11824"/>
                    <a:pt x="8497" y="11824"/>
                  </a:cubicBezTo>
                  <a:cubicBezTo>
                    <a:pt x="8502" y="11824"/>
                    <a:pt x="8506" y="11820"/>
                    <a:pt x="8510" y="11813"/>
                  </a:cubicBezTo>
                  <a:cubicBezTo>
                    <a:pt x="8536" y="11755"/>
                    <a:pt x="8531" y="11604"/>
                    <a:pt x="8458" y="11427"/>
                  </a:cubicBezTo>
                  <a:lnTo>
                    <a:pt x="8458" y="11427"/>
                  </a:lnTo>
                  <a:cubicBezTo>
                    <a:pt x="8519" y="11575"/>
                    <a:pt x="8569" y="11617"/>
                    <a:pt x="8613" y="11617"/>
                  </a:cubicBezTo>
                  <a:cubicBezTo>
                    <a:pt x="8672" y="11617"/>
                    <a:pt x="8722" y="11543"/>
                    <a:pt x="8775" y="11543"/>
                  </a:cubicBezTo>
                  <a:cubicBezTo>
                    <a:pt x="8805" y="11543"/>
                    <a:pt x="8836" y="11567"/>
                    <a:pt x="8871" y="11645"/>
                  </a:cubicBezTo>
                  <a:cubicBezTo>
                    <a:pt x="8905" y="11686"/>
                    <a:pt x="8927" y="11702"/>
                    <a:pt x="8942" y="11702"/>
                  </a:cubicBezTo>
                  <a:cubicBezTo>
                    <a:pt x="8990" y="11702"/>
                    <a:pt x="8953" y="11521"/>
                    <a:pt x="8981" y="11477"/>
                  </a:cubicBezTo>
                  <a:cubicBezTo>
                    <a:pt x="9013" y="11435"/>
                    <a:pt x="9060" y="11425"/>
                    <a:pt x="9102" y="11404"/>
                  </a:cubicBezTo>
                  <a:cubicBezTo>
                    <a:pt x="9160" y="11377"/>
                    <a:pt x="9149" y="11236"/>
                    <a:pt x="9202" y="11210"/>
                  </a:cubicBezTo>
                  <a:cubicBezTo>
                    <a:pt x="9206" y="11207"/>
                    <a:pt x="9211" y="11206"/>
                    <a:pt x="9216" y="11206"/>
                  </a:cubicBezTo>
                  <a:cubicBezTo>
                    <a:pt x="9255" y="11206"/>
                    <a:pt x="9305" y="11274"/>
                    <a:pt x="9348" y="11274"/>
                  </a:cubicBezTo>
                  <a:cubicBezTo>
                    <a:pt x="9355" y="11274"/>
                    <a:pt x="9362" y="11272"/>
                    <a:pt x="9369" y="11267"/>
                  </a:cubicBezTo>
                  <a:cubicBezTo>
                    <a:pt x="9385" y="11257"/>
                    <a:pt x="9422" y="11241"/>
                    <a:pt x="9396" y="11168"/>
                  </a:cubicBezTo>
                  <a:cubicBezTo>
                    <a:pt x="9385" y="11131"/>
                    <a:pt x="9322" y="11047"/>
                    <a:pt x="9338" y="11037"/>
                  </a:cubicBezTo>
                  <a:cubicBezTo>
                    <a:pt x="9339" y="11036"/>
                    <a:pt x="9340" y="11036"/>
                    <a:pt x="9341" y="11036"/>
                  </a:cubicBezTo>
                  <a:cubicBezTo>
                    <a:pt x="9392" y="11036"/>
                    <a:pt x="9528" y="11254"/>
                    <a:pt x="9595" y="11357"/>
                  </a:cubicBezTo>
                  <a:cubicBezTo>
                    <a:pt x="9464" y="11142"/>
                    <a:pt x="9857" y="11042"/>
                    <a:pt x="9904" y="11016"/>
                  </a:cubicBezTo>
                  <a:cubicBezTo>
                    <a:pt x="9914" y="11011"/>
                    <a:pt x="9926" y="11009"/>
                    <a:pt x="9940" y="11009"/>
                  </a:cubicBezTo>
                  <a:cubicBezTo>
                    <a:pt x="9980" y="11009"/>
                    <a:pt x="10034" y="11025"/>
                    <a:pt x="10072" y="11025"/>
                  </a:cubicBezTo>
                  <a:cubicBezTo>
                    <a:pt x="10091" y="11025"/>
                    <a:pt x="10106" y="11022"/>
                    <a:pt x="10114" y="11010"/>
                  </a:cubicBezTo>
                  <a:cubicBezTo>
                    <a:pt x="10151" y="10948"/>
                    <a:pt x="10156" y="10874"/>
                    <a:pt x="10140" y="10806"/>
                  </a:cubicBezTo>
                  <a:cubicBezTo>
                    <a:pt x="10135" y="10775"/>
                    <a:pt x="9991" y="10522"/>
                    <a:pt x="9969" y="10522"/>
                  </a:cubicBezTo>
                  <a:cubicBezTo>
                    <a:pt x="9969" y="10522"/>
                    <a:pt x="9968" y="10522"/>
                    <a:pt x="9968" y="10522"/>
                  </a:cubicBezTo>
                  <a:lnTo>
                    <a:pt x="9968" y="10522"/>
                  </a:lnTo>
                  <a:cubicBezTo>
                    <a:pt x="9969" y="10522"/>
                    <a:pt x="9969" y="10522"/>
                    <a:pt x="9970" y="10522"/>
                  </a:cubicBezTo>
                  <a:cubicBezTo>
                    <a:pt x="10001" y="10522"/>
                    <a:pt x="10154" y="10719"/>
                    <a:pt x="10189" y="10719"/>
                  </a:cubicBezTo>
                  <a:cubicBezTo>
                    <a:pt x="10197" y="10719"/>
                    <a:pt x="10199" y="10709"/>
                    <a:pt x="10193" y="10685"/>
                  </a:cubicBezTo>
                  <a:cubicBezTo>
                    <a:pt x="10188" y="10671"/>
                    <a:pt x="10119" y="10515"/>
                    <a:pt x="10144" y="10515"/>
                  </a:cubicBezTo>
                  <a:cubicBezTo>
                    <a:pt x="10145" y="10515"/>
                    <a:pt x="10148" y="10516"/>
                    <a:pt x="10151" y="10518"/>
                  </a:cubicBezTo>
                  <a:cubicBezTo>
                    <a:pt x="10170" y="10537"/>
                    <a:pt x="10313" y="10764"/>
                    <a:pt x="10340" y="10764"/>
                  </a:cubicBezTo>
                  <a:cubicBezTo>
                    <a:pt x="10343" y="10764"/>
                    <a:pt x="10344" y="10763"/>
                    <a:pt x="10345" y="10759"/>
                  </a:cubicBezTo>
                  <a:cubicBezTo>
                    <a:pt x="10355" y="10701"/>
                    <a:pt x="10345" y="10570"/>
                    <a:pt x="10203" y="10413"/>
                  </a:cubicBezTo>
                  <a:cubicBezTo>
                    <a:pt x="10203" y="10409"/>
                    <a:pt x="10205" y="10407"/>
                    <a:pt x="10209" y="10407"/>
                  </a:cubicBezTo>
                  <a:cubicBezTo>
                    <a:pt x="10239" y="10407"/>
                    <a:pt x="10386" y="10533"/>
                    <a:pt x="10429" y="10570"/>
                  </a:cubicBezTo>
                  <a:cubicBezTo>
                    <a:pt x="10441" y="10570"/>
                    <a:pt x="10561" y="10617"/>
                    <a:pt x="10595" y="10617"/>
                  </a:cubicBezTo>
                  <a:cubicBezTo>
                    <a:pt x="10604" y="10617"/>
                    <a:pt x="10607" y="10614"/>
                    <a:pt x="10602" y="10607"/>
                  </a:cubicBezTo>
                  <a:cubicBezTo>
                    <a:pt x="10544" y="10528"/>
                    <a:pt x="10397" y="10381"/>
                    <a:pt x="10418" y="10339"/>
                  </a:cubicBezTo>
                  <a:cubicBezTo>
                    <a:pt x="10423" y="10330"/>
                    <a:pt x="10433" y="10328"/>
                    <a:pt x="10446" y="10328"/>
                  </a:cubicBezTo>
                  <a:cubicBezTo>
                    <a:pt x="10460" y="10328"/>
                    <a:pt x="10475" y="10330"/>
                    <a:pt x="10489" y="10330"/>
                  </a:cubicBezTo>
                  <a:cubicBezTo>
                    <a:pt x="10505" y="10330"/>
                    <a:pt x="10518" y="10326"/>
                    <a:pt x="10518" y="10308"/>
                  </a:cubicBezTo>
                  <a:cubicBezTo>
                    <a:pt x="10523" y="10255"/>
                    <a:pt x="10465" y="10198"/>
                    <a:pt x="10497" y="10172"/>
                  </a:cubicBezTo>
                  <a:cubicBezTo>
                    <a:pt x="10500" y="10167"/>
                    <a:pt x="10506" y="10165"/>
                    <a:pt x="10513" y="10165"/>
                  </a:cubicBezTo>
                  <a:cubicBezTo>
                    <a:pt x="10554" y="10165"/>
                    <a:pt x="10644" y="10226"/>
                    <a:pt x="10698" y="10226"/>
                  </a:cubicBezTo>
                  <a:cubicBezTo>
                    <a:pt x="10703" y="10226"/>
                    <a:pt x="10707" y="10225"/>
                    <a:pt x="10712" y="10224"/>
                  </a:cubicBezTo>
                  <a:cubicBezTo>
                    <a:pt x="10748" y="10214"/>
                    <a:pt x="10764" y="10151"/>
                    <a:pt x="10633" y="10035"/>
                  </a:cubicBezTo>
                  <a:lnTo>
                    <a:pt x="10633" y="10035"/>
                  </a:lnTo>
                  <a:cubicBezTo>
                    <a:pt x="10660" y="10049"/>
                    <a:pt x="10828" y="10127"/>
                    <a:pt x="10844" y="10127"/>
                  </a:cubicBezTo>
                  <a:cubicBezTo>
                    <a:pt x="10847" y="10127"/>
                    <a:pt x="10845" y="10125"/>
                    <a:pt x="10837" y="10119"/>
                  </a:cubicBezTo>
                  <a:cubicBezTo>
                    <a:pt x="10780" y="10067"/>
                    <a:pt x="10575" y="9941"/>
                    <a:pt x="10628" y="9920"/>
                  </a:cubicBezTo>
                  <a:cubicBezTo>
                    <a:pt x="10630" y="9919"/>
                    <a:pt x="10633" y="9919"/>
                    <a:pt x="10636" y="9919"/>
                  </a:cubicBezTo>
                  <a:cubicBezTo>
                    <a:pt x="10669" y="9919"/>
                    <a:pt x="10742" y="9962"/>
                    <a:pt x="10780" y="9967"/>
                  </a:cubicBezTo>
                  <a:cubicBezTo>
                    <a:pt x="10788" y="9968"/>
                    <a:pt x="10795" y="9968"/>
                    <a:pt x="10803" y="9968"/>
                  </a:cubicBezTo>
                  <a:cubicBezTo>
                    <a:pt x="10886" y="9968"/>
                    <a:pt x="10946" y="9914"/>
                    <a:pt x="10819" y="9781"/>
                  </a:cubicBezTo>
                  <a:lnTo>
                    <a:pt x="10819" y="9781"/>
                  </a:lnTo>
                  <a:cubicBezTo>
                    <a:pt x="10890" y="9853"/>
                    <a:pt x="11057" y="9902"/>
                    <a:pt x="11111" y="9902"/>
                  </a:cubicBezTo>
                  <a:cubicBezTo>
                    <a:pt x="11118" y="9902"/>
                    <a:pt x="11123" y="9901"/>
                    <a:pt x="11126" y="9899"/>
                  </a:cubicBezTo>
                  <a:cubicBezTo>
                    <a:pt x="10990" y="9794"/>
                    <a:pt x="11042" y="9799"/>
                    <a:pt x="11063" y="9768"/>
                  </a:cubicBezTo>
                  <a:cubicBezTo>
                    <a:pt x="11089" y="9742"/>
                    <a:pt x="11094" y="9763"/>
                    <a:pt x="11016" y="9684"/>
                  </a:cubicBezTo>
                  <a:cubicBezTo>
                    <a:pt x="10964" y="9632"/>
                    <a:pt x="10991" y="9620"/>
                    <a:pt x="11039" y="9620"/>
                  </a:cubicBezTo>
                  <a:cubicBezTo>
                    <a:pt x="11080" y="9620"/>
                    <a:pt x="11135" y="9629"/>
                    <a:pt x="11165" y="9629"/>
                  </a:cubicBezTo>
                  <a:cubicBezTo>
                    <a:pt x="11174" y="9629"/>
                    <a:pt x="11180" y="9628"/>
                    <a:pt x="11184" y="9626"/>
                  </a:cubicBezTo>
                  <a:cubicBezTo>
                    <a:pt x="11210" y="9611"/>
                    <a:pt x="11126" y="9553"/>
                    <a:pt x="11126" y="9516"/>
                  </a:cubicBezTo>
                  <a:cubicBezTo>
                    <a:pt x="11131" y="9474"/>
                    <a:pt x="11168" y="9448"/>
                    <a:pt x="11194" y="9417"/>
                  </a:cubicBezTo>
                  <a:cubicBezTo>
                    <a:pt x="11232" y="9355"/>
                    <a:pt x="11227" y="9307"/>
                    <a:pt x="11065" y="9164"/>
                  </a:cubicBezTo>
                  <a:lnTo>
                    <a:pt x="11065" y="9164"/>
                  </a:lnTo>
                  <a:cubicBezTo>
                    <a:pt x="11135" y="9221"/>
                    <a:pt x="11206" y="9273"/>
                    <a:pt x="11283" y="9322"/>
                  </a:cubicBezTo>
                  <a:cubicBezTo>
                    <a:pt x="11308" y="9337"/>
                    <a:pt x="11323" y="9343"/>
                    <a:pt x="11330" y="9343"/>
                  </a:cubicBezTo>
                  <a:cubicBezTo>
                    <a:pt x="11359" y="9343"/>
                    <a:pt x="11292" y="9263"/>
                    <a:pt x="11267" y="9238"/>
                  </a:cubicBezTo>
                  <a:cubicBezTo>
                    <a:pt x="11170" y="9149"/>
                    <a:pt x="11147" y="9112"/>
                    <a:pt x="11180" y="9112"/>
                  </a:cubicBezTo>
                  <a:cubicBezTo>
                    <a:pt x="11212" y="9112"/>
                    <a:pt x="11294" y="9146"/>
                    <a:pt x="11414" y="9202"/>
                  </a:cubicBezTo>
                  <a:cubicBezTo>
                    <a:pt x="11430" y="9208"/>
                    <a:pt x="11439" y="9211"/>
                    <a:pt x="11445" y="9211"/>
                  </a:cubicBezTo>
                  <a:cubicBezTo>
                    <a:pt x="11491" y="9211"/>
                    <a:pt x="11202" y="8987"/>
                    <a:pt x="11231" y="8987"/>
                  </a:cubicBezTo>
                  <a:cubicBezTo>
                    <a:pt x="11237" y="8987"/>
                    <a:pt x="11261" y="8999"/>
                    <a:pt x="11309" y="9029"/>
                  </a:cubicBezTo>
                  <a:cubicBezTo>
                    <a:pt x="11361" y="9059"/>
                    <a:pt x="11403" y="9072"/>
                    <a:pt x="11431" y="9072"/>
                  </a:cubicBezTo>
                  <a:cubicBezTo>
                    <a:pt x="11504" y="9072"/>
                    <a:pt x="11488" y="8986"/>
                    <a:pt x="11320" y="8891"/>
                  </a:cubicBezTo>
                  <a:lnTo>
                    <a:pt x="11320" y="8891"/>
                  </a:lnTo>
                  <a:cubicBezTo>
                    <a:pt x="11390" y="8928"/>
                    <a:pt x="11468" y="8956"/>
                    <a:pt x="11551" y="8966"/>
                  </a:cubicBezTo>
                  <a:cubicBezTo>
                    <a:pt x="11552" y="8966"/>
                    <a:pt x="11554" y="8966"/>
                    <a:pt x="11556" y="8966"/>
                  </a:cubicBezTo>
                  <a:cubicBezTo>
                    <a:pt x="11582" y="8966"/>
                    <a:pt x="11541" y="8923"/>
                    <a:pt x="11551" y="8908"/>
                  </a:cubicBezTo>
                  <a:cubicBezTo>
                    <a:pt x="11566" y="8877"/>
                    <a:pt x="11645" y="8898"/>
                    <a:pt x="11682" y="8871"/>
                  </a:cubicBezTo>
                  <a:cubicBezTo>
                    <a:pt x="11713" y="8850"/>
                    <a:pt x="11624" y="8777"/>
                    <a:pt x="11640" y="8751"/>
                  </a:cubicBezTo>
                  <a:cubicBezTo>
                    <a:pt x="11661" y="8714"/>
                    <a:pt x="11687" y="8688"/>
                    <a:pt x="11724" y="8672"/>
                  </a:cubicBezTo>
                  <a:cubicBezTo>
                    <a:pt x="11792" y="8641"/>
                    <a:pt x="11881" y="8641"/>
                    <a:pt x="11870" y="8572"/>
                  </a:cubicBezTo>
                  <a:cubicBezTo>
                    <a:pt x="11860" y="8536"/>
                    <a:pt x="11708" y="8426"/>
                    <a:pt x="11708" y="8426"/>
                  </a:cubicBezTo>
                  <a:cubicBezTo>
                    <a:pt x="11708" y="8424"/>
                    <a:pt x="11711" y="8424"/>
                    <a:pt x="11714" y="8424"/>
                  </a:cubicBezTo>
                  <a:cubicBezTo>
                    <a:pt x="11751" y="8424"/>
                    <a:pt x="11932" y="8489"/>
                    <a:pt x="11975" y="8489"/>
                  </a:cubicBezTo>
                  <a:cubicBezTo>
                    <a:pt x="12043" y="8489"/>
                    <a:pt x="11891" y="8405"/>
                    <a:pt x="11828" y="8368"/>
                  </a:cubicBezTo>
                  <a:cubicBezTo>
                    <a:pt x="11770" y="8334"/>
                    <a:pt x="11490" y="8214"/>
                    <a:pt x="11568" y="8214"/>
                  </a:cubicBezTo>
                  <a:cubicBezTo>
                    <a:pt x="11574" y="8214"/>
                    <a:pt x="11582" y="8214"/>
                    <a:pt x="11592" y="8216"/>
                  </a:cubicBezTo>
                  <a:cubicBezTo>
                    <a:pt x="11696" y="8234"/>
                    <a:pt x="11827" y="8271"/>
                    <a:pt x="11909" y="8271"/>
                  </a:cubicBezTo>
                  <a:cubicBezTo>
                    <a:pt x="11922" y="8271"/>
                    <a:pt x="11934" y="8271"/>
                    <a:pt x="11944" y="8268"/>
                  </a:cubicBezTo>
                  <a:cubicBezTo>
                    <a:pt x="12039" y="8245"/>
                    <a:pt x="11674" y="8079"/>
                    <a:pt x="11798" y="8079"/>
                  </a:cubicBezTo>
                  <a:cubicBezTo>
                    <a:pt x="11811" y="8079"/>
                    <a:pt x="11830" y="8081"/>
                    <a:pt x="11855" y="8085"/>
                  </a:cubicBezTo>
                  <a:cubicBezTo>
                    <a:pt x="11868" y="8087"/>
                    <a:pt x="11880" y="8088"/>
                    <a:pt x="11890" y="8088"/>
                  </a:cubicBezTo>
                  <a:cubicBezTo>
                    <a:pt x="12006" y="8088"/>
                    <a:pt x="11974" y="7966"/>
                    <a:pt x="11965" y="7928"/>
                  </a:cubicBezTo>
                  <a:cubicBezTo>
                    <a:pt x="11954" y="7880"/>
                    <a:pt x="11907" y="7828"/>
                    <a:pt x="11960" y="7802"/>
                  </a:cubicBezTo>
                  <a:cubicBezTo>
                    <a:pt x="11970" y="7796"/>
                    <a:pt x="12211" y="7775"/>
                    <a:pt x="12169" y="7765"/>
                  </a:cubicBezTo>
                  <a:cubicBezTo>
                    <a:pt x="12091" y="7744"/>
                    <a:pt x="12012" y="7755"/>
                    <a:pt x="11949" y="7702"/>
                  </a:cubicBezTo>
                  <a:cubicBezTo>
                    <a:pt x="11918" y="7676"/>
                    <a:pt x="11918" y="7655"/>
                    <a:pt x="11928" y="7639"/>
                  </a:cubicBezTo>
                  <a:cubicBezTo>
                    <a:pt x="11939" y="7618"/>
                    <a:pt x="11978" y="7592"/>
                    <a:pt x="12056" y="7592"/>
                  </a:cubicBezTo>
                  <a:cubicBezTo>
                    <a:pt x="12091" y="7592"/>
                    <a:pt x="12134" y="7597"/>
                    <a:pt x="12185" y="7610"/>
                  </a:cubicBezTo>
                  <a:lnTo>
                    <a:pt x="12185" y="7610"/>
                  </a:lnTo>
                  <a:cubicBezTo>
                    <a:pt x="11929" y="7542"/>
                    <a:pt x="11954" y="7533"/>
                    <a:pt x="12040" y="7533"/>
                  </a:cubicBezTo>
                  <a:cubicBezTo>
                    <a:pt x="12071" y="7533"/>
                    <a:pt x="12109" y="7534"/>
                    <a:pt x="12145" y="7534"/>
                  </a:cubicBezTo>
                  <a:cubicBezTo>
                    <a:pt x="12211" y="7534"/>
                    <a:pt x="12270" y="7530"/>
                    <a:pt x="12258" y="7508"/>
                  </a:cubicBezTo>
                  <a:cubicBezTo>
                    <a:pt x="12227" y="7450"/>
                    <a:pt x="11975" y="7387"/>
                    <a:pt x="11960" y="7325"/>
                  </a:cubicBezTo>
                  <a:cubicBezTo>
                    <a:pt x="11954" y="7309"/>
                    <a:pt x="12091" y="7298"/>
                    <a:pt x="12122" y="7283"/>
                  </a:cubicBezTo>
                  <a:cubicBezTo>
                    <a:pt x="12237" y="7225"/>
                    <a:pt x="11960" y="7199"/>
                    <a:pt x="12054" y="7136"/>
                  </a:cubicBezTo>
                  <a:cubicBezTo>
                    <a:pt x="12117" y="7094"/>
                    <a:pt x="12164" y="7062"/>
                    <a:pt x="12154" y="7005"/>
                  </a:cubicBezTo>
                  <a:cubicBezTo>
                    <a:pt x="12154" y="6989"/>
                    <a:pt x="12049" y="6921"/>
                    <a:pt x="12049" y="6921"/>
                  </a:cubicBezTo>
                  <a:cubicBezTo>
                    <a:pt x="12096" y="6847"/>
                    <a:pt x="12562" y="6806"/>
                    <a:pt x="12395" y="6695"/>
                  </a:cubicBezTo>
                  <a:cubicBezTo>
                    <a:pt x="12311" y="6643"/>
                    <a:pt x="12232" y="6674"/>
                    <a:pt x="12237" y="6622"/>
                  </a:cubicBezTo>
                  <a:cubicBezTo>
                    <a:pt x="12285" y="6617"/>
                    <a:pt x="12332" y="6601"/>
                    <a:pt x="12374" y="6575"/>
                  </a:cubicBezTo>
                  <a:cubicBezTo>
                    <a:pt x="12379" y="6559"/>
                    <a:pt x="12285" y="6554"/>
                    <a:pt x="12264" y="6538"/>
                  </a:cubicBezTo>
                  <a:cubicBezTo>
                    <a:pt x="12133" y="6428"/>
                    <a:pt x="12646" y="6239"/>
                    <a:pt x="12290" y="6134"/>
                  </a:cubicBezTo>
                  <a:cubicBezTo>
                    <a:pt x="12290" y="6133"/>
                    <a:pt x="12291" y="6131"/>
                    <a:pt x="12291" y="6130"/>
                  </a:cubicBezTo>
                  <a:lnTo>
                    <a:pt x="12291" y="6130"/>
                  </a:lnTo>
                  <a:cubicBezTo>
                    <a:pt x="12319" y="6138"/>
                    <a:pt x="12334" y="6140"/>
                    <a:pt x="12342" y="6140"/>
                  </a:cubicBezTo>
                  <a:cubicBezTo>
                    <a:pt x="12360" y="6140"/>
                    <a:pt x="12328" y="6123"/>
                    <a:pt x="12307" y="6123"/>
                  </a:cubicBezTo>
                  <a:cubicBezTo>
                    <a:pt x="12300" y="6123"/>
                    <a:pt x="12294" y="6125"/>
                    <a:pt x="12291" y="6130"/>
                  </a:cubicBezTo>
                  <a:lnTo>
                    <a:pt x="12291" y="6130"/>
                  </a:lnTo>
                  <a:cubicBezTo>
                    <a:pt x="12291" y="6129"/>
                    <a:pt x="12290" y="6129"/>
                    <a:pt x="12290" y="6129"/>
                  </a:cubicBezTo>
                  <a:cubicBezTo>
                    <a:pt x="12292" y="6106"/>
                    <a:pt x="12062" y="6091"/>
                    <a:pt x="11818" y="6087"/>
                  </a:cubicBezTo>
                  <a:lnTo>
                    <a:pt x="11818" y="6087"/>
                  </a:lnTo>
                  <a:cubicBezTo>
                    <a:pt x="12030" y="6059"/>
                    <a:pt x="12191" y="5956"/>
                    <a:pt x="11868" y="5956"/>
                  </a:cubicBezTo>
                  <a:cubicBezTo>
                    <a:pt x="11835" y="5956"/>
                    <a:pt x="11797" y="5957"/>
                    <a:pt x="11754" y="5960"/>
                  </a:cubicBezTo>
                  <a:lnTo>
                    <a:pt x="11754" y="5960"/>
                  </a:lnTo>
                  <a:cubicBezTo>
                    <a:pt x="11892" y="5942"/>
                    <a:pt x="11867" y="5807"/>
                    <a:pt x="12054" y="5773"/>
                  </a:cubicBezTo>
                  <a:cubicBezTo>
                    <a:pt x="12195" y="5746"/>
                    <a:pt x="12075" y="5746"/>
                    <a:pt x="12028" y="5720"/>
                  </a:cubicBezTo>
                  <a:cubicBezTo>
                    <a:pt x="11975" y="5699"/>
                    <a:pt x="12001" y="5663"/>
                    <a:pt x="11975" y="5636"/>
                  </a:cubicBezTo>
                  <a:cubicBezTo>
                    <a:pt x="11860" y="5505"/>
                    <a:pt x="11855" y="5353"/>
                    <a:pt x="11886" y="5206"/>
                  </a:cubicBezTo>
                  <a:cubicBezTo>
                    <a:pt x="11899" y="5129"/>
                    <a:pt x="12083" y="4936"/>
                    <a:pt x="11826" y="4936"/>
                  </a:cubicBezTo>
                  <a:cubicBezTo>
                    <a:pt x="11772" y="4936"/>
                    <a:pt x="11698" y="4945"/>
                    <a:pt x="11598" y="4965"/>
                  </a:cubicBezTo>
                  <a:cubicBezTo>
                    <a:pt x="11577" y="4969"/>
                    <a:pt x="11339" y="5008"/>
                    <a:pt x="11290" y="5008"/>
                  </a:cubicBezTo>
                  <a:cubicBezTo>
                    <a:pt x="11276" y="5008"/>
                    <a:pt x="11277" y="5005"/>
                    <a:pt x="11304" y="4997"/>
                  </a:cubicBezTo>
                  <a:lnTo>
                    <a:pt x="11661" y="4892"/>
                  </a:lnTo>
                  <a:lnTo>
                    <a:pt x="12363" y="4708"/>
                  </a:lnTo>
                  <a:cubicBezTo>
                    <a:pt x="12359" y="4708"/>
                    <a:pt x="12354" y="4707"/>
                    <a:pt x="12350" y="4707"/>
                  </a:cubicBezTo>
                  <a:cubicBezTo>
                    <a:pt x="12326" y="4707"/>
                    <a:pt x="12297" y="4714"/>
                    <a:pt x="12272" y="4714"/>
                  </a:cubicBezTo>
                  <a:cubicBezTo>
                    <a:pt x="12259" y="4714"/>
                    <a:pt x="12248" y="4713"/>
                    <a:pt x="12237" y="4708"/>
                  </a:cubicBezTo>
                  <a:cubicBezTo>
                    <a:pt x="12206" y="4698"/>
                    <a:pt x="12185" y="4672"/>
                    <a:pt x="12180" y="4640"/>
                  </a:cubicBezTo>
                  <a:cubicBezTo>
                    <a:pt x="12175" y="4604"/>
                    <a:pt x="12164" y="4543"/>
                    <a:pt x="12326" y="4501"/>
                  </a:cubicBezTo>
                  <a:lnTo>
                    <a:pt x="12326" y="4501"/>
                  </a:lnTo>
                  <a:cubicBezTo>
                    <a:pt x="12253" y="4519"/>
                    <a:pt x="12209" y="4526"/>
                    <a:pt x="12181" y="4526"/>
                  </a:cubicBezTo>
                  <a:cubicBezTo>
                    <a:pt x="12109" y="4526"/>
                    <a:pt x="12139" y="4484"/>
                    <a:pt x="12067" y="4484"/>
                  </a:cubicBezTo>
                  <a:cubicBezTo>
                    <a:pt x="12045" y="4484"/>
                    <a:pt x="12013" y="4488"/>
                    <a:pt x="11965" y="4499"/>
                  </a:cubicBezTo>
                  <a:cubicBezTo>
                    <a:pt x="11881" y="4516"/>
                    <a:pt x="11750" y="4541"/>
                    <a:pt x="11691" y="4541"/>
                  </a:cubicBezTo>
                  <a:cubicBezTo>
                    <a:pt x="11642" y="4541"/>
                    <a:pt x="11642" y="4524"/>
                    <a:pt x="11755" y="4472"/>
                  </a:cubicBezTo>
                  <a:cubicBezTo>
                    <a:pt x="11870" y="4415"/>
                    <a:pt x="12007" y="4388"/>
                    <a:pt x="12101" y="4320"/>
                  </a:cubicBezTo>
                  <a:cubicBezTo>
                    <a:pt x="12146" y="4290"/>
                    <a:pt x="12151" y="4266"/>
                    <a:pt x="12104" y="4266"/>
                  </a:cubicBezTo>
                  <a:cubicBezTo>
                    <a:pt x="12085" y="4266"/>
                    <a:pt x="12058" y="4269"/>
                    <a:pt x="12022" y="4278"/>
                  </a:cubicBezTo>
                  <a:cubicBezTo>
                    <a:pt x="11985" y="4286"/>
                    <a:pt x="11963" y="4290"/>
                    <a:pt x="11950" y="4290"/>
                  </a:cubicBezTo>
                  <a:cubicBezTo>
                    <a:pt x="11920" y="4290"/>
                    <a:pt x="11935" y="4272"/>
                    <a:pt x="11928" y="4247"/>
                  </a:cubicBezTo>
                  <a:cubicBezTo>
                    <a:pt x="11918" y="4226"/>
                    <a:pt x="12007" y="4210"/>
                    <a:pt x="12064" y="4184"/>
                  </a:cubicBezTo>
                  <a:cubicBezTo>
                    <a:pt x="12290" y="4079"/>
                    <a:pt x="11792" y="4137"/>
                    <a:pt x="11991" y="4006"/>
                  </a:cubicBezTo>
                  <a:cubicBezTo>
                    <a:pt x="11987" y="3996"/>
                    <a:pt x="11967" y="3993"/>
                    <a:pt x="11939" y="3993"/>
                  </a:cubicBezTo>
                  <a:cubicBezTo>
                    <a:pt x="11865" y="3993"/>
                    <a:pt x="11735" y="4016"/>
                    <a:pt x="11693" y="4016"/>
                  </a:cubicBezTo>
                  <a:cubicBezTo>
                    <a:pt x="11678" y="4016"/>
                    <a:pt x="11674" y="4013"/>
                    <a:pt x="11687" y="4006"/>
                  </a:cubicBezTo>
                  <a:cubicBezTo>
                    <a:pt x="11718" y="3985"/>
                    <a:pt x="11933" y="3885"/>
                    <a:pt x="11902" y="3885"/>
                  </a:cubicBezTo>
                  <a:cubicBezTo>
                    <a:pt x="11898" y="3884"/>
                    <a:pt x="11894" y="3884"/>
                    <a:pt x="11890" y="3884"/>
                  </a:cubicBezTo>
                  <a:cubicBezTo>
                    <a:pt x="11826" y="3884"/>
                    <a:pt x="11692" y="3953"/>
                    <a:pt x="11619" y="3953"/>
                  </a:cubicBezTo>
                  <a:lnTo>
                    <a:pt x="11996" y="3759"/>
                  </a:lnTo>
                  <a:lnTo>
                    <a:pt x="11996" y="3759"/>
                  </a:lnTo>
                  <a:cubicBezTo>
                    <a:pt x="11910" y="3782"/>
                    <a:pt x="11835" y="3797"/>
                    <a:pt x="11786" y="3797"/>
                  </a:cubicBezTo>
                  <a:cubicBezTo>
                    <a:pt x="11723" y="3797"/>
                    <a:pt x="11702" y="3774"/>
                    <a:pt x="11755" y="3712"/>
                  </a:cubicBezTo>
                  <a:cubicBezTo>
                    <a:pt x="11797" y="3665"/>
                    <a:pt x="11834" y="3607"/>
                    <a:pt x="11807" y="3581"/>
                  </a:cubicBezTo>
                  <a:cubicBezTo>
                    <a:pt x="11804" y="3580"/>
                    <a:pt x="11794" y="3578"/>
                    <a:pt x="11781" y="3578"/>
                  </a:cubicBezTo>
                  <a:cubicBezTo>
                    <a:pt x="11750" y="3578"/>
                    <a:pt x="11705" y="3585"/>
                    <a:pt x="11712" y="3605"/>
                  </a:cubicBezTo>
                  <a:lnTo>
                    <a:pt x="11712" y="3605"/>
                  </a:lnTo>
                  <a:lnTo>
                    <a:pt x="11682" y="3534"/>
                  </a:lnTo>
                  <a:cubicBezTo>
                    <a:pt x="11675" y="3518"/>
                    <a:pt x="11671" y="3512"/>
                    <a:pt x="11666" y="3512"/>
                  </a:cubicBezTo>
                  <a:cubicBezTo>
                    <a:pt x="11655" y="3512"/>
                    <a:pt x="11636" y="3536"/>
                    <a:pt x="11566" y="3550"/>
                  </a:cubicBezTo>
                  <a:cubicBezTo>
                    <a:pt x="11562" y="3550"/>
                    <a:pt x="11559" y="3551"/>
                    <a:pt x="11556" y="3551"/>
                  </a:cubicBezTo>
                  <a:cubicBezTo>
                    <a:pt x="11499" y="3551"/>
                    <a:pt x="11603" y="3412"/>
                    <a:pt x="11608" y="3382"/>
                  </a:cubicBezTo>
                  <a:cubicBezTo>
                    <a:pt x="11613" y="3358"/>
                    <a:pt x="11638" y="3273"/>
                    <a:pt x="11574" y="3273"/>
                  </a:cubicBezTo>
                  <a:cubicBezTo>
                    <a:pt x="11566" y="3273"/>
                    <a:pt x="11556" y="3274"/>
                    <a:pt x="11545" y="3277"/>
                  </a:cubicBezTo>
                  <a:cubicBezTo>
                    <a:pt x="11489" y="3290"/>
                    <a:pt x="11379" y="3351"/>
                    <a:pt x="11353" y="3351"/>
                  </a:cubicBezTo>
                  <a:cubicBezTo>
                    <a:pt x="11339" y="3351"/>
                    <a:pt x="11353" y="3330"/>
                    <a:pt x="11425" y="3266"/>
                  </a:cubicBezTo>
                  <a:cubicBezTo>
                    <a:pt x="11516" y="3202"/>
                    <a:pt x="11573" y="3124"/>
                    <a:pt x="11539" y="3124"/>
                  </a:cubicBezTo>
                  <a:cubicBezTo>
                    <a:pt x="11520" y="3124"/>
                    <a:pt x="11475" y="3148"/>
                    <a:pt x="11393" y="3209"/>
                  </a:cubicBezTo>
                  <a:cubicBezTo>
                    <a:pt x="11286" y="3270"/>
                    <a:pt x="11214" y="3299"/>
                    <a:pt x="11183" y="3299"/>
                  </a:cubicBezTo>
                  <a:cubicBezTo>
                    <a:pt x="11150" y="3299"/>
                    <a:pt x="11161" y="3268"/>
                    <a:pt x="11220" y="3209"/>
                  </a:cubicBezTo>
                  <a:cubicBezTo>
                    <a:pt x="11297" y="3127"/>
                    <a:pt x="11458" y="3030"/>
                    <a:pt x="11345" y="3030"/>
                  </a:cubicBezTo>
                  <a:cubicBezTo>
                    <a:pt x="11342" y="3030"/>
                    <a:pt x="11339" y="3030"/>
                    <a:pt x="11336" y="3031"/>
                  </a:cubicBezTo>
                  <a:cubicBezTo>
                    <a:pt x="11322" y="3031"/>
                    <a:pt x="11101" y="3093"/>
                    <a:pt x="11068" y="3093"/>
                  </a:cubicBezTo>
                  <a:cubicBezTo>
                    <a:pt x="11063" y="3093"/>
                    <a:pt x="11063" y="3092"/>
                    <a:pt x="11068" y="3088"/>
                  </a:cubicBezTo>
                  <a:cubicBezTo>
                    <a:pt x="11115" y="3057"/>
                    <a:pt x="11273" y="3025"/>
                    <a:pt x="11325" y="2962"/>
                  </a:cubicBezTo>
                  <a:cubicBezTo>
                    <a:pt x="11342" y="2940"/>
                    <a:pt x="11331" y="2932"/>
                    <a:pt x="11305" y="2932"/>
                  </a:cubicBezTo>
                  <a:cubicBezTo>
                    <a:pt x="11254" y="2932"/>
                    <a:pt x="11147" y="2964"/>
                    <a:pt x="11115" y="2968"/>
                  </a:cubicBezTo>
                  <a:cubicBezTo>
                    <a:pt x="11100" y="2936"/>
                    <a:pt x="11068" y="2905"/>
                    <a:pt x="11131" y="2826"/>
                  </a:cubicBezTo>
                  <a:cubicBezTo>
                    <a:pt x="11194" y="2747"/>
                    <a:pt x="11215" y="2705"/>
                    <a:pt x="11199" y="2663"/>
                  </a:cubicBezTo>
                  <a:cubicBezTo>
                    <a:pt x="11181" y="2622"/>
                    <a:pt x="11139" y="2593"/>
                    <a:pt x="11094" y="2593"/>
                  </a:cubicBezTo>
                  <a:cubicBezTo>
                    <a:pt x="11087" y="2593"/>
                    <a:pt x="11080" y="2594"/>
                    <a:pt x="11073" y="2595"/>
                  </a:cubicBezTo>
                  <a:cubicBezTo>
                    <a:pt x="11029" y="2595"/>
                    <a:pt x="10955" y="2628"/>
                    <a:pt x="10929" y="2628"/>
                  </a:cubicBezTo>
                  <a:cubicBezTo>
                    <a:pt x="10912" y="2628"/>
                    <a:pt x="10915" y="2614"/>
                    <a:pt x="10958" y="2569"/>
                  </a:cubicBezTo>
                  <a:cubicBezTo>
                    <a:pt x="11079" y="2438"/>
                    <a:pt x="11084" y="2370"/>
                    <a:pt x="11016" y="2359"/>
                  </a:cubicBezTo>
                  <a:cubicBezTo>
                    <a:pt x="11014" y="2359"/>
                    <a:pt x="11012" y="2359"/>
                    <a:pt x="11010" y="2359"/>
                  </a:cubicBezTo>
                  <a:cubicBezTo>
                    <a:pt x="10963" y="2359"/>
                    <a:pt x="10849" y="2462"/>
                    <a:pt x="10769" y="2522"/>
                  </a:cubicBezTo>
                  <a:cubicBezTo>
                    <a:pt x="10981" y="2355"/>
                    <a:pt x="10961" y="2282"/>
                    <a:pt x="10876" y="2282"/>
                  </a:cubicBezTo>
                  <a:cubicBezTo>
                    <a:pt x="10840" y="2282"/>
                    <a:pt x="10794" y="2295"/>
                    <a:pt x="10748" y="2317"/>
                  </a:cubicBezTo>
                  <a:cubicBezTo>
                    <a:pt x="10722" y="2332"/>
                    <a:pt x="10702" y="2339"/>
                    <a:pt x="10689" y="2339"/>
                  </a:cubicBezTo>
                  <a:cubicBezTo>
                    <a:pt x="10659" y="2339"/>
                    <a:pt x="10664" y="2304"/>
                    <a:pt x="10722" y="2239"/>
                  </a:cubicBezTo>
                  <a:cubicBezTo>
                    <a:pt x="10780" y="2171"/>
                    <a:pt x="10843" y="2171"/>
                    <a:pt x="10890" y="2102"/>
                  </a:cubicBezTo>
                  <a:cubicBezTo>
                    <a:pt x="10905" y="2080"/>
                    <a:pt x="10903" y="2073"/>
                    <a:pt x="10893" y="2073"/>
                  </a:cubicBezTo>
                  <a:cubicBezTo>
                    <a:pt x="10871" y="2073"/>
                    <a:pt x="10812" y="2106"/>
                    <a:pt x="10790" y="2113"/>
                  </a:cubicBezTo>
                  <a:cubicBezTo>
                    <a:pt x="10777" y="2116"/>
                    <a:pt x="10766" y="2118"/>
                    <a:pt x="10756" y="2118"/>
                  </a:cubicBezTo>
                  <a:cubicBezTo>
                    <a:pt x="10706" y="2118"/>
                    <a:pt x="10697" y="2075"/>
                    <a:pt x="10754" y="1987"/>
                  </a:cubicBezTo>
                  <a:cubicBezTo>
                    <a:pt x="10806" y="1940"/>
                    <a:pt x="10815" y="1923"/>
                    <a:pt x="10802" y="1923"/>
                  </a:cubicBezTo>
                  <a:cubicBezTo>
                    <a:pt x="10773" y="1923"/>
                    <a:pt x="10635" y="2003"/>
                    <a:pt x="10617" y="2003"/>
                  </a:cubicBezTo>
                  <a:cubicBezTo>
                    <a:pt x="10557" y="1999"/>
                    <a:pt x="10571" y="1916"/>
                    <a:pt x="10514" y="1916"/>
                  </a:cubicBezTo>
                  <a:cubicBezTo>
                    <a:pt x="10501" y="1916"/>
                    <a:pt x="10486" y="1920"/>
                    <a:pt x="10465" y="1929"/>
                  </a:cubicBezTo>
                  <a:cubicBezTo>
                    <a:pt x="10438" y="1941"/>
                    <a:pt x="10416" y="1946"/>
                    <a:pt x="10399" y="1946"/>
                  </a:cubicBezTo>
                  <a:cubicBezTo>
                    <a:pt x="10346" y="1946"/>
                    <a:pt x="10333" y="1901"/>
                    <a:pt x="10329" y="1861"/>
                  </a:cubicBezTo>
                  <a:cubicBezTo>
                    <a:pt x="10325" y="1819"/>
                    <a:pt x="10334" y="1707"/>
                    <a:pt x="10265" y="1707"/>
                  </a:cubicBezTo>
                  <a:cubicBezTo>
                    <a:pt x="10248" y="1707"/>
                    <a:pt x="10226" y="1714"/>
                    <a:pt x="10198" y="1730"/>
                  </a:cubicBezTo>
                  <a:cubicBezTo>
                    <a:pt x="10193" y="1733"/>
                    <a:pt x="10190" y="1734"/>
                    <a:pt x="10188" y="1734"/>
                  </a:cubicBezTo>
                  <a:cubicBezTo>
                    <a:pt x="10164" y="1734"/>
                    <a:pt x="10262" y="1590"/>
                    <a:pt x="10271" y="1552"/>
                  </a:cubicBezTo>
                  <a:cubicBezTo>
                    <a:pt x="10277" y="1533"/>
                    <a:pt x="10274" y="1527"/>
                    <a:pt x="10265" y="1527"/>
                  </a:cubicBezTo>
                  <a:cubicBezTo>
                    <a:pt x="10247" y="1527"/>
                    <a:pt x="10205" y="1557"/>
                    <a:pt x="10180" y="1557"/>
                  </a:cubicBezTo>
                  <a:cubicBezTo>
                    <a:pt x="10174" y="1557"/>
                    <a:pt x="10170" y="1555"/>
                    <a:pt x="10166" y="1552"/>
                  </a:cubicBezTo>
                  <a:cubicBezTo>
                    <a:pt x="10140" y="1526"/>
                    <a:pt x="10119" y="1479"/>
                    <a:pt x="10067" y="1479"/>
                  </a:cubicBezTo>
                  <a:cubicBezTo>
                    <a:pt x="10036" y="1479"/>
                    <a:pt x="9989" y="1528"/>
                    <a:pt x="9971" y="1528"/>
                  </a:cubicBezTo>
                  <a:cubicBezTo>
                    <a:pt x="9961" y="1528"/>
                    <a:pt x="9960" y="1515"/>
                    <a:pt x="9972" y="1473"/>
                  </a:cubicBezTo>
                  <a:cubicBezTo>
                    <a:pt x="9995" y="1400"/>
                    <a:pt x="10015" y="1289"/>
                    <a:pt x="9971" y="1289"/>
                  </a:cubicBezTo>
                  <a:cubicBezTo>
                    <a:pt x="9943" y="1289"/>
                    <a:pt x="9891" y="1331"/>
                    <a:pt x="9799" y="1450"/>
                  </a:cubicBezTo>
                  <a:lnTo>
                    <a:pt x="9799" y="1450"/>
                  </a:lnTo>
                  <a:cubicBezTo>
                    <a:pt x="9971" y="1222"/>
                    <a:pt x="9877" y="1127"/>
                    <a:pt x="9761" y="1127"/>
                  </a:cubicBezTo>
                  <a:cubicBezTo>
                    <a:pt x="9712" y="1127"/>
                    <a:pt x="9659" y="1144"/>
                    <a:pt x="9621" y="1174"/>
                  </a:cubicBezTo>
                  <a:cubicBezTo>
                    <a:pt x="9612" y="1182"/>
                    <a:pt x="9606" y="1185"/>
                    <a:pt x="9602" y="1185"/>
                  </a:cubicBezTo>
                  <a:cubicBezTo>
                    <a:pt x="9562" y="1185"/>
                    <a:pt x="9706" y="894"/>
                    <a:pt x="9657" y="894"/>
                  </a:cubicBezTo>
                  <a:cubicBezTo>
                    <a:pt x="9644" y="894"/>
                    <a:pt x="9615" y="917"/>
                    <a:pt x="9563" y="975"/>
                  </a:cubicBezTo>
                  <a:cubicBezTo>
                    <a:pt x="9485" y="1064"/>
                    <a:pt x="9402" y="1175"/>
                    <a:pt x="9378" y="1175"/>
                  </a:cubicBezTo>
                  <a:cubicBezTo>
                    <a:pt x="9367" y="1175"/>
                    <a:pt x="9368" y="1150"/>
                    <a:pt x="9390" y="1085"/>
                  </a:cubicBezTo>
                  <a:cubicBezTo>
                    <a:pt x="9383" y="1078"/>
                    <a:pt x="9328" y="1055"/>
                    <a:pt x="9297" y="1055"/>
                  </a:cubicBezTo>
                  <a:cubicBezTo>
                    <a:pt x="9286" y="1055"/>
                    <a:pt x="9278" y="1058"/>
                    <a:pt x="9275" y="1064"/>
                  </a:cubicBezTo>
                  <a:cubicBezTo>
                    <a:pt x="9280" y="1049"/>
                    <a:pt x="9359" y="986"/>
                    <a:pt x="9364" y="928"/>
                  </a:cubicBezTo>
                  <a:cubicBezTo>
                    <a:pt x="9369" y="881"/>
                    <a:pt x="9327" y="886"/>
                    <a:pt x="9312" y="870"/>
                  </a:cubicBezTo>
                  <a:cubicBezTo>
                    <a:pt x="9265" y="834"/>
                    <a:pt x="9286" y="655"/>
                    <a:pt x="9223" y="655"/>
                  </a:cubicBezTo>
                  <a:cubicBezTo>
                    <a:pt x="9223" y="776"/>
                    <a:pt x="9055" y="1117"/>
                    <a:pt x="8934" y="1248"/>
                  </a:cubicBezTo>
                  <a:cubicBezTo>
                    <a:pt x="8892" y="1222"/>
                    <a:pt x="9044" y="1001"/>
                    <a:pt x="9092" y="923"/>
                  </a:cubicBezTo>
                  <a:cubicBezTo>
                    <a:pt x="9134" y="851"/>
                    <a:pt x="9112" y="842"/>
                    <a:pt x="9084" y="842"/>
                  </a:cubicBezTo>
                  <a:cubicBezTo>
                    <a:pt x="9075" y="842"/>
                    <a:pt x="9066" y="843"/>
                    <a:pt x="9058" y="843"/>
                  </a:cubicBezTo>
                  <a:cubicBezTo>
                    <a:pt x="9046" y="843"/>
                    <a:pt x="9037" y="842"/>
                    <a:pt x="9034" y="834"/>
                  </a:cubicBezTo>
                  <a:cubicBezTo>
                    <a:pt x="9024" y="805"/>
                    <a:pt x="9084" y="617"/>
                    <a:pt x="9064" y="617"/>
                  </a:cubicBezTo>
                  <a:cubicBezTo>
                    <a:pt x="9062" y="617"/>
                    <a:pt x="9059" y="619"/>
                    <a:pt x="9055" y="624"/>
                  </a:cubicBezTo>
                  <a:cubicBezTo>
                    <a:pt x="9013" y="679"/>
                    <a:pt x="8964" y="761"/>
                    <a:pt x="8941" y="761"/>
                  </a:cubicBezTo>
                  <a:cubicBezTo>
                    <a:pt x="8935" y="761"/>
                    <a:pt x="8931" y="756"/>
                    <a:pt x="8929" y="745"/>
                  </a:cubicBezTo>
                  <a:cubicBezTo>
                    <a:pt x="8919" y="655"/>
                    <a:pt x="8950" y="509"/>
                    <a:pt x="8898" y="477"/>
                  </a:cubicBezTo>
                  <a:cubicBezTo>
                    <a:pt x="8887" y="529"/>
                    <a:pt x="8856" y="546"/>
                    <a:pt x="8818" y="546"/>
                  </a:cubicBezTo>
                  <a:cubicBezTo>
                    <a:pt x="8754" y="546"/>
                    <a:pt x="8673" y="500"/>
                    <a:pt x="8637" y="500"/>
                  </a:cubicBezTo>
                  <a:cubicBezTo>
                    <a:pt x="8632" y="500"/>
                    <a:pt x="8628" y="501"/>
                    <a:pt x="8625" y="503"/>
                  </a:cubicBezTo>
                  <a:cubicBezTo>
                    <a:pt x="8599" y="519"/>
                    <a:pt x="8541" y="750"/>
                    <a:pt x="8478" y="818"/>
                  </a:cubicBezTo>
                  <a:cubicBezTo>
                    <a:pt x="8469" y="829"/>
                    <a:pt x="8463" y="834"/>
                    <a:pt x="8460" y="834"/>
                  </a:cubicBezTo>
                  <a:cubicBezTo>
                    <a:pt x="8434" y="834"/>
                    <a:pt x="8534" y="563"/>
                    <a:pt x="8557" y="498"/>
                  </a:cubicBezTo>
                  <a:lnTo>
                    <a:pt x="8557" y="498"/>
                  </a:lnTo>
                  <a:cubicBezTo>
                    <a:pt x="8532" y="559"/>
                    <a:pt x="8480" y="658"/>
                    <a:pt x="8462" y="658"/>
                  </a:cubicBezTo>
                  <a:cubicBezTo>
                    <a:pt x="8457" y="658"/>
                    <a:pt x="8455" y="649"/>
                    <a:pt x="8457" y="629"/>
                  </a:cubicBezTo>
                  <a:cubicBezTo>
                    <a:pt x="8462" y="540"/>
                    <a:pt x="8536" y="404"/>
                    <a:pt x="8531" y="346"/>
                  </a:cubicBezTo>
                  <a:cubicBezTo>
                    <a:pt x="8530" y="345"/>
                    <a:pt x="8530" y="344"/>
                    <a:pt x="8529" y="344"/>
                  </a:cubicBezTo>
                  <a:cubicBezTo>
                    <a:pt x="8513" y="344"/>
                    <a:pt x="8393" y="598"/>
                    <a:pt x="8355" y="598"/>
                  </a:cubicBezTo>
                  <a:cubicBezTo>
                    <a:pt x="8352" y="598"/>
                    <a:pt x="8349" y="596"/>
                    <a:pt x="8347" y="592"/>
                  </a:cubicBezTo>
                  <a:cubicBezTo>
                    <a:pt x="8343" y="579"/>
                    <a:pt x="8371" y="355"/>
                    <a:pt x="8354" y="355"/>
                  </a:cubicBezTo>
                  <a:cubicBezTo>
                    <a:pt x="8350" y="355"/>
                    <a:pt x="8345" y="364"/>
                    <a:pt x="8337" y="388"/>
                  </a:cubicBezTo>
                  <a:cubicBezTo>
                    <a:pt x="8310" y="461"/>
                    <a:pt x="8310" y="540"/>
                    <a:pt x="8263" y="592"/>
                  </a:cubicBezTo>
                  <a:cubicBezTo>
                    <a:pt x="8258" y="598"/>
                    <a:pt x="8252" y="601"/>
                    <a:pt x="8247" y="601"/>
                  </a:cubicBezTo>
                  <a:cubicBezTo>
                    <a:pt x="8238" y="601"/>
                    <a:pt x="8232" y="592"/>
                    <a:pt x="8232" y="572"/>
                  </a:cubicBezTo>
                  <a:cubicBezTo>
                    <a:pt x="8237" y="477"/>
                    <a:pt x="8352" y="246"/>
                    <a:pt x="8321" y="215"/>
                  </a:cubicBezTo>
                  <a:cubicBezTo>
                    <a:pt x="8306" y="196"/>
                    <a:pt x="8286" y="178"/>
                    <a:pt x="8262" y="178"/>
                  </a:cubicBezTo>
                  <a:cubicBezTo>
                    <a:pt x="8253" y="178"/>
                    <a:pt x="8242" y="181"/>
                    <a:pt x="8232" y="189"/>
                  </a:cubicBezTo>
                  <a:cubicBezTo>
                    <a:pt x="8211" y="220"/>
                    <a:pt x="8190" y="252"/>
                    <a:pt x="8174" y="288"/>
                  </a:cubicBezTo>
                  <a:cubicBezTo>
                    <a:pt x="8137" y="263"/>
                    <a:pt x="8096" y="248"/>
                    <a:pt x="8055" y="248"/>
                  </a:cubicBezTo>
                  <a:cubicBezTo>
                    <a:pt x="8044" y="248"/>
                    <a:pt x="8033" y="249"/>
                    <a:pt x="8022" y="252"/>
                  </a:cubicBezTo>
                  <a:cubicBezTo>
                    <a:pt x="7949" y="267"/>
                    <a:pt x="7912" y="383"/>
                    <a:pt x="7943" y="482"/>
                  </a:cubicBezTo>
                  <a:cubicBezTo>
                    <a:pt x="7901" y="467"/>
                    <a:pt x="7854" y="467"/>
                    <a:pt x="7859" y="315"/>
                  </a:cubicBezTo>
                  <a:cubicBezTo>
                    <a:pt x="7859" y="219"/>
                    <a:pt x="7859" y="80"/>
                    <a:pt x="7822" y="80"/>
                  </a:cubicBezTo>
                  <a:cubicBezTo>
                    <a:pt x="7813" y="80"/>
                    <a:pt x="7801" y="89"/>
                    <a:pt x="7786" y="110"/>
                  </a:cubicBezTo>
                  <a:cubicBezTo>
                    <a:pt x="7734" y="189"/>
                    <a:pt x="7718" y="252"/>
                    <a:pt x="7671" y="257"/>
                  </a:cubicBezTo>
                  <a:cubicBezTo>
                    <a:pt x="7658" y="253"/>
                    <a:pt x="7639" y="232"/>
                    <a:pt x="7618" y="232"/>
                  </a:cubicBezTo>
                  <a:cubicBezTo>
                    <a:pt x="7613" y="232"/>
                    <a:pt x="7608" y="233"/>
                    <a:pt x="7603" y="236"/>
                  </a:cubicBezTo>
                  <a:cubicBezTo>
                    <a:pt x="7597" y="273"/>
                    <a:pt x="7587" y="309"/>
                    <a:pt x="7571" y="346"/>
                  </a:cubicBezTo>
                  <a:cubicBezTo>
                    <a:pt x="7557" y="363"/>
                    <a:pt x="7544" y="368"/>
                    <a:pt x="7531" y="368"/>
                  </a:cubicBezTo>
                  <a:cubicBezTo>
                    <a:pt x="7505" y="368"/>
                    <a:pt x="7481" y="348"/>
                    <a:pt x="7454" y="348"/>
                  </a:cubicBezTo>
                  <a:cubicBezTo>
                    <a:pt x="7443" y="348"/>
                    <a:pt x="7431" y="352"/>
                    <a:pt x="7419" y="362"/>
                  </a:cubicBezTo>
                  <a:cubicBezTo>
                    <a:pt x="7388" y="390"/>
                    <a:pt x="7356" y="441"/>
                    <a:pt x="7335" y="441"/>
                  </a:cubicBezTo>
                  <a:cubicBezTo>
                    <a:pt x="7321" y="441"/>
                    <a:pt x="7311" y="418"/>
                    <a:pt x="7309" y="351"/>
                  </a:cubicBezTo>
                  <a:cubicBezTo>
                    <a:pt x="7309" y="298"/>
                    <a:pt x="7282" y="270"/>
                    <a:pt x="7251" y="270"/>
                  </a:cubicBezTo>
                  <a:cubicBezTo>
                    <a:pt x="7225" y="270"/>
                    <a:pt x="7195" y="292"/>
                    <a:pt x="7178" y="336"/>
                  </a:cubicBezTo>
                  <a:cubicBezTo>
                    <a:pt x="7162" y="409"/>
                    <a:pt x="7173" y="482"/>
                    <a:pt x="7209" y="545"/>
                  </a:cubicBezTo>
                  <a:cubicBezTo>
                    <a:pt x="7178" y="535"/>
                    <a:pt x="7146" y="545"/>
                    <a:pt x="7131" y="472"/>
                  </a:cubicBezTo>
                  <a:cubicBezTo>
                    <a:pt x="7115" y="398"/>
                    <a:pt x="7115" y="304"/>
                    <a:pt x="7089" y="267"/>
                  </a:cubicBezTo>
                  <a:cubicBezTo>
                    <a:pt x="7081" y="256"/>
                    <a:pt x="7073" y="252"/>
                    <a:pt x="7066" y="252"/>
                  </a:cubicBezTo>
                  <a:cubicBezTo>
                    <a:pt x="7040" y="252"/>
                    <a:pt x="7016" y="311"/>
                    <a:pt x="6994" y="311"/>
                  </a:cubicBezTo>
                  <a:cubicBezTo>
                    <a:pt x="6985" y="311"/>
                    <a:pt x="6977" y="302"/>
                    <a:pt x="6968" y="278"/>
                  </a:cubicBezTo>
                  <a:cubicBezTo>
                    <a:pt x="6956" y="246"/>
                    <a:pt x="6942" y="26"/>
                    <a:pt x="6919" y="26"/>
                  </a:cubicBezTo>
                  <a:cubicBezTo>
                    <a:pt x="6912" y="26"/>
                    <a:pt x="6904" y="51"/>
                    <a:pt x="6895" y="115"/>
                  </a:cubicBezTo>
                  <a:cubicBezTo>
                    <a:pt x="6879" y="227"/>
                    <a:pt x="6854" y="404"/>
                    <a:pt x="6826" y="404"/>
                  </a:cubicBezTo>
                  <a:cubicBezTo>
                    <a:pt x="6818" y="404"/>
                    <a:pt x="6809" y="387"/>
                    <a:pt x="6800" y="346"/>
                  </a:cubicBezTo>
                  <a:cubicBezTo>
                    <a:pt x="6779" y="241"/>
                    <a:pt x="6790" y="142"/>
                    <a:pt x="6748" y="84"/>
                  </a:cubicBezTo>
                  <a:cubicBezTo>
                    <a:pt x="6738" y="74"/>
                    <a:pt x="6695" y="41"/>
                    <a:pt x="6661" y="41"/>
                  </a:cubicBezTo>
                  <a:cubicBezTo>
                    <a:pt x="6639" y="41"/>
                    <a:pt x="6621" y="54"/>
                    <a:pt x="6617" y="94"/>
                  </a:cubicBezTo>
                  <a:cubicBezTo>
                    <a:pt x="6612" y="163"/>
                    <a:pt x="6630" y="440"/>
                    <a:pt x="6586" y="440"/>
                  </a:cubicBezTo>
                  <a:cubicBezTo>
                    <a:pt x="6582" y="440"/>
                    <a:pt x="6579" y="438"/>
                    <a:pt x="6575" y="435"/>
                  </a:cubicBezTo>
                  <a:cubicBezTo>
                    <a:pt x="6533" y="398"/>
                    <a:pt x="6575" y="210"/>
                    <a:pt x="6564" y="110"/>
                  </a:cubicBezTo>
                  <a:lnTo>
                    <a:pt x="6564" y="110"/>
                  </a:lnTo>
                  <a:lnTo>
                    <a:pt x="6501" y="372"/>
                  </a:lnTo>
                  <a:cubicBezTo>
                    <a:pt x="6490" y="411"/>
                    <a:pt x="6482" y="427"/>
                    <a:pt x="6476" y="427"/>
                  </a:cubicBezTo>
                  <a:cubicBezTo>
                    <a:pt x="6466" y="427"/>
                    <a:pt x="6461" y="375"/>
                    <a:pt x="6454" y="315"/>
                  </a:cubicBezTo>
                  <a:cubicBezTo>
                    <a:pt x="6437" y="191"/>
                    <a:pt x="6365" y="88"/>
                    <a:pt x="6318" y="88"/>
                  </a:cubicBezTo>
                  <a:cubicBezTo>
                    <a:pt x="6308" y="88"/>
                    <a:pt x="6299" y="93"/>
                    <a:pt x="6292" y="105"/>
                  </a:cubicBezTo>
                  <a:cubicBezTo>
                    <a:pt x="6245" y="178"/>
                    <a:pt x="6292" y="613"/>
                    <a:pt x="6276" y="619"/>
                  </a:cubicBezTo>
                  <a:cubicBezTo>
                    <a:pt x="6276" y="619"/>
                    <a:pt x="6275" y="619"/>
                    <a:pt x="6275" y="619"/>
                  </a:cubicBezTo>
                  <a:cubicBezTo>
                    <a:pt x="6254" y="619"/>
                    <a:pt x="6239" y="486"/>
                    <a:pt x="6224" y="425"/>
                  </a:cubicBezTo>
                  <a:cubicBezTo>
                    <a:pt x="6218" y="367"/>
                    <a:pt x="6187" y="315"/>
                    <a:pt x="6140" y="278"/>
                  </a:cubicBezTo>
                  <a:cubicBezTo>
                    <a:pt x="6102" y="259"/>
                    <a:pt x="6022" y="16"/>
                    <a:pt x="5983" y="16"/>
                  </a:cubicBezTo>
                  <a:close/>
                </a:path>
              </a:pathLst>
            </a:custGeom>
            <a:solidFill>
              <a:srgbClr val="FF9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5369850" y="3613600"/>
              <a:ext cx="263225" cy="263100"/>
            </a:xfrm>
            <a:custGeom>
              <a:rect b="b" l="l" r="r" t="t"/>
              <a:pathLst>
                <a:path extrusionOk="0" h="10524" w="10529">
                  <a:moveTo>
                    <a:pt x="5265" y="1"/>
                  </a:moveTo>
                  <a:cubicBezTo>
                    <a:pt x="2360" y="1"/>
                    <a:pt x="0" y="2355"/>
                    <a:pt x="0" y="5259"/>
                  </a:cubicBezTo>
                  <a:cubicBezTo>
                    <a:pt x="0" y="8169"/>
                    <a:pt x="2360" y="10524"/>
                    <a:pt x="5265" y="10524"/>
                  </a:cubicBezTo>
                  <a:cubicBezTo>
                    <a:pt x="8169" y="10524"/>
                    <a:pt x="10529" y="8169"/>
                    <a:pt x="10529" y="5259"/>
                  </a:cubicBezTo>
                  <a:cubicBezTo>
                    <a:pt x="10529" y="2355"/>
                    <a:pt x="8169" y="1"/>
                    <a:pt x="5265" y="1"/>
                  </a:cubicBezTo>
                  <a:close/>
                </a:path>
              </a:pathLst>
            </a:custGeom>
            <a:solidFill>
              <a:srgbClr val="FF9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5343625" y="3592900"/>
              <a:ext cx="315925" cy="303950"/>
            </a:xfrm>
            <a:custGeom>
              <a:rect b="b" l="l" r="r" t="t"/>
              <a:pathLst>
                <a:path extrusionOk="0" h="12158" w="12637">
                  <a:moveTo>
                    <a:pt x="5642" y="1"/>
                  </a:moveTo>
                  <a:cubicBezTo>
                    <a:pt x="5633" y="1"/>
                    <a:pt x="5621" y="6"/>
                    <a:pt x="5621" y="6"/>
                  </a:cubicBezTo>
                  <a:cubicBezTo>
                    <a:pt x="5640" y="191"/>
                    <a:pt x="5660" y="253"/>
                    <a:pt x="5673" y="253"/>
                  </a:cubicBezTo>
                  <a:cubicBezTo>
                    <a:pt x="5701" y="253"/>
                    <a:pt x="5709" y="5"/>
                    <a:pt x="5655" y="5"/>
                  </a:cubicBezTo>
                  <a:cubicBezTo>
                    <a:pt x="5654" y="5"/>
                    <a:pt x="5654" y="5"/>
                    <a:pt x="5653" y="6"/>
                  </a:cubicBezTo>
                  <a:cubicBezTo>
                    <a:pt x="5651" y="2"/>
                    <a:pt x="5647" y="1"/>
                    <a:pt x="5642" y="1"/>
                  </a:cubicBezTo>
                  <a:close/>
                  <a:moveTo>
                    <a:pt x="8558" y="498"/>
                  </a:moveTo>
                  <a:cubicBezTo>
                    <a:pt x="8556" y="502"/>
                    <a:pt x="8554" y="507"/>
                    <a:pt x="8551" y="513"/>
                  </a:cubicBezTo>
                  <a:lnTo>
                    <a:pt x="8551" y="513"/>
                  </a:lnTo>
                  <a:cubicBezTo>
                    <a:pt x="8554" y="508"/>
                    <a:pt x="8556" y="503"/>
                    <a:pt x="8558" y="498"/>
                  </a:cubicBezTo>
                  <a:close/>
                  <a:moveTo>
                    <a:pt x="6497" y="806"/>
                  </a:moveTo>
                  <a:cubicBezTo>
                    <a:pt x="6535" y="806"/>
                    <a:pt x="6543" y="896"/>
                    <a:pt x="6534" y="1080"/>
                  </a:cubicBezTo>
                  <a:lnTo>
                    <a:pt x="6507" y="1075"/>
                  </a:lnTo>
                  <a:cubicBezTo>
                    <a:pt x="6492" y="986"/>
                    <a:pt x="6487" y="897"/>
                    <a:pt x="6492" y="813"/>
                  </a:cubicBezTo>
                  <a:lnTo>
                    <a:pt x="6487" y="808"/>
                  </a:lnTo>
                  <a:cubicBezTo>
                    <a:pt x="6490" y="807"/>
                    <a:pt x="6493" y="806"/>
                    <a:pt x="6497" y="806"/>
                  </a:cubicBezTo>
                  <a:close/>
                  <a:moveTo>
                    <a:pt x="8514" y="981"/>
                  </a:moveTo>
                  <a:cubicBezTo>
                    <a:pt x="8520" y="981"/>
                    <a:pt x="8524" y="986"/>
                    <a:pt x="8526" y="996"/>
                  </a:cubicBezTo>
                  <a:cubicBezTo>
                    <a:pt x="8491" y="1081"/>
                    <a:pt x="8428" y="1223"/>
                    <a:pt x="8399" y="1223"/>
                  </a:cubicBezTo>
                  <a:cubicBezTo>
                    <a:pt x="8398" y="1223"/>
                    <a:pt x="8396" y="1223"/>
                    <a:pt x="8395" y="1222"/>
                  </a:cubicBezTo>
                  <a:lnTo>
                    <a:pt x="8421" y="1091"/>
                  </a:lnTo>
                  <a:cubicBezTo>
                    <a:pt x="8458" y="1038"/>
                    <a:pt x="8495" y="981"/>
                    <a:pt x="8514" y="981"/>
                  </a:cubicBezTo>
                  <a:close/>
                  <a:moveTo>
                    <a:pt x="8442" y="1594"/>
                  </a:moveTo>
                  <a:cubicBezTo>
                    <a:pt x="8438" y="1601"/>
                    <a:pt x="8435" y="1608"/>
                    <a:pt x="8432" y="1615"/>
                  </a:cubicBezTo>
                  <a:lnTo>
                    <a:pt x="8442" y="1594"/>
                  </a:lnTo>
                  <a:close/>
                  <a:moveTo>
                    <a:pt x="2135" y="2204"/>
                  </a:moveTo>
                  <a:cubicBezTo>
                    <a:pt x="2188" y="2204"/>
                    <a:pt x="2343" y="2367"/>
                    <a:pt x="2318" y="2391"/>
                  </a:cubicBezTo>
                  <a:cubicBezTo>
                    <a:pt x="2245" y="2344"/>
                    <a:pt x="2114" y="2265"/>
                    <a:pt x="2130" y="2213"/>
                  </a:cubicBezTo>
                  <a:lnTo>
                    <a:pt x="2124" y="2208"/>
                  </a:lnTo>
                  <a:cubicBezTo>
                    <a:pt x="2127" y="2205"/>
                    <a:pt x="2131" y="2204"/>
                    <a:pt x="2135" y="2204"/>
                  </a:cubicBezTo>
                  <a:close/>
                  <a:moveTo>
                    <a:pt x="1668" y="2910"/>
                  </a:moveTo>
                  <a:lnTo>
                    <a:pt x="1668" y="2910"/>
                  </a:lnTo>
                  <a:cubicBezTo>
                    <a:pt x="1747" y="2963"/>
                    <a:pt x="1883" y="3057"/>
                    <a:pt x="1862" y="3083"/>
                  </a:cubicBezTo>
                  <a:cubicBezTo>
                    <a:pt x="1891" y="3112"/>
                    <a:pt x="1895" y="3126"/>
                    <a:pt x="1883" y="3126"/>
                  </a:cubicBezTo>
                  <a:cubicBezTo>
                    <a:pt x="1868" y="3126"/>
                    <a:pt x="1828" y="3102"/>
                    <a:pt x="1789" y="3057"/>
                  </a:cubicBezTo>
                  <a:lnTo>
                    <a:pt x="1668" y="2910"/>
                  </a:lnTo>
                  <a:close/>
                  <a:moveTo>
                    <a:pt x="1406" y="4058"/>
                  </a:moveTo>
                  <a:cubicBezTo>
                    <a:pt x="1516" y="4106"/>
                    <a:pt x="1527" y="4111"/>
                    <a:pt x="1516" y="4137"/>
                  </a:cubicBezTo>
                  <a:cubicBezTo>
                    <a:pt x="1510" y="4150"/>
                    <a:pt x="1507" y="4166"/>
                    <a:pt x="1479" y="4166"/>
                  </a:cubicBezTo>
                  <a:cubicBezTo>
                    <a:pt x="1459" y="4166"/>
                    <a:pt x="1428" y="4158"/>
                    <a:pt x="1375" y="4137"/>
                  </a:cubicBezTo>
                  <a:lnTo>
                    <a:pt x="1406" y="4058"/>
                  </a:lnTo>
                  <a:close/>
                  <a:moveTo>
                    <a:pt x="11252" y="4304"/>
                  </a:moveTo>
                  <a:cubicBezTo>
                    <a:pt x="11299" y="4304"/>
                    <a:pt x="11280" y="4335"/>
                    <a:pt x="11284" y="4352"/>
                  </a:cubicBezTo>
                  <a:cubicBezTo>
                    <a:pt x="11213" y="4377"/>
                    <a:pt x="11099" y="4419"/>
                    <a:pt x="11050" y="4419"/>
                  </a:cubicBezTo>
                  <a:cubicBezTo>
                    <a:pt x="11037" y="4419"/>
                    <a:pt x="11029" y="4416"/>
                    <a:pt x="11027" y="4410"/>
                  </a:cubicBezTo>
                  <a:cubicBezTo>
                    <a:pt x="11022" y="4383"/>
                    <a:pt x="11064" y="4342"/>
                    <a:pt x="11211" y="4310"/>
                  </a:cubicBezTo>
                  <a:lnTo>
                    <a:pt x="11205" y="4310"/>
                  </a:lnTo>
                  <a:cubicBezTo>
                    <a:pt x="11225" y="4306"/>
                    <a:pt x="11240" y="4304"/>
                    <a:pt x="11252" y="4304"/>
                  </a:cubicBezTo>
                  <a:close/>
                  <a:moveTo>
                    <a:pt x="10715" y="4449"/>
                  </a:moveTo>
                  <a:cubicBezTo>
                    <a:pt x="10713" y="4450"/>
                    <a:pt x="10710" y="4451"/>
                    <a:pt x="10707" y="4452"/>
                  </a:cubicBezTo>
                  <a:cubicBezTo>
                    <a:pt x="10710" y="4451"/>
                    <a:pt x="10713" y="4450"/>
                    <a:pt x="10715" y="4449"/>
                  </a:cubicBezTo>
                  <a:close/>
                  <a:moveTo>
                    <a:pt x="12102" y="4352"/>
                  </a:moveTo>
                  <a:cubicBezTo>
                    <a:pt x="11835" y="4430"/>
                    <a:pt x="11838" y="4459"/>
                    <a:pt x="11907" y="4459"/>
                  </a:cubicBezTo>
                  <a:cubicBezTo>
                    <a:pt x="11978" y="4459"/>
                    <a:pt x="12118" y="4428"/>
                    <a:pt x="12107" y="4389"/>
                  </a:cubicBezTo>
                  <a:cubicBezTo>
                    <a:pt x="12118" y="4373"/>
                    <a:pt x="12102" y="4352"/>
                    <a:pt x="12102" y="4352"/>
                  </a:cubicBezTo>
                  <a:close/>
                  <a:moveTo>
                    <a:pt x="2187" y="4946"/>
                  </a:moveTo>
                  <a:cubicBezTo>
                    <a:pt x="2173" y="4946"/>
                    <a:pt x="2169" y="4951"/>
                    <a:pt x="2166" y="4960"/>
                  </a:cubicBezTo>
                  <a:cubicBezTo>
                    <a:pt x="2171" y="4960"/>
                    <a:pt x="2135" y="4997"/>
                    <a:pt x="2203" y="5007"/>
                  </a:cubicBezTo>
                  <a:lnTo>
                    <a:pt x="2198" y="5007"/>
                  </a:lnTo>
                  <a:cubicBezTo>
                    <a:pt x="2221" y="5010"/>
                    <a:pt x="2240" y="5012"/>
                    <a:pt x="2253" y="5012"/>
                  </a:cubicBezTo>
                  <a:cubicBezTo>
                    <a:pt x="2313" y="5012"/>
                    <a:pt x="2293" y="4988"/>
                    <a:pt x="2297" y="4971"/>
                  </a:cubicBezTo>
                  <a:cubicBezTo>
                    <a:pt x="2237" y="4953"/>
                    <a:pt x="2205" y="4946"/>
                    <a:pt x="2187" y="4946"/>
                  </a:cubicBezTo>
                  <a:close/>
                  <a:moveTo>
                    <a:pt x="11778" y="5038"/>
                  </a:moveTo>
                  <a:cubicBezTo>
                    <a:pt x="11861" y="5038"/>
                    <a:pt x="11824" y="5077"/>
                    <a:pt x="11829" y="5102"/>
                  </a:cubicBezTo>
                  <a:cubicBezTo>
                    <a:pt x="11764" y="5113"/>
                    <a:pt x="11667" y="5131"/>
                    <a:pt x="11611" y="5131"/>
                  </a:cubicBezTo>
                  <a:cubicBezTo>
                    <a:pt x="11585" y="5131"/>
                    <a:pt x="11569" y="5127"/>
                    <a:pt x="11567" y="5118"/>
                  </a:cubicBezTo>
                  <a:cubicBezTo>
                    <a:pt x="11562" y="5086"/>
                    <a:pt x="11619" y="5044"/>
                    <a:pt x="11766" y="5039"/>
                  </a:cubicBezTo>
                  <a:lnTo>
                    <a:pt x="11761" y="5039"/>
                  </a:lnTo>
                  <a:cubicBezTo>
                    <a:pt x="11767" y="5039"/>
                    <a:pt x="11773" y="5038"/>
                    <a:pt x="11778" y="5038"/>
                  </a:cubicBezTo>
                  <a:close/>
                  <a:moveTo>
                    <a:pt x="12304" y="6126"/>
                  </a:moveTo>
                  <a:cubicBezTo>
                    <a:pt x="12298" y="6126"/>
                    <a:pt x="12292" y="6127"/>
                    <a:pt x="12288" y="6129"/>
                  </a:cubicBezTo>
                  <a:lnTo>
                    <a:pt x="12291" y="6129"/>
                  </a:lnTo>
                  <a:cubicBezTo>
                    <a:pt x="12319" y="6138"/>
                    <a:pt x="12335" y="6141"/>
                    <a:pt x="12342" y="6141"/>
                  </a:cubicBezTo>
                  <a:cubicBezTo>
                    <a:pt x="12357" y="6141"/>
                    <a:pt x="12328" y="6126"/>
                    <a:pt x="12304" y="6126"/>
                  </a:cubicBezTo>
                  <a:close/>
                  <a:moveTo>
                    <a:pt x="333" y="7323"/>
                  </a:moveTo>
                  <a:cubicBezTo>
                    <a:pt x="321" y="7325"/>
                    <a:pt x="308" y="7327"/>
                    <a:pt x="294" y="7330"/>
                  </a:cubicBezTo>
                  <a:cubicBezTo>
                    <a:pt x="307" y="7328"/>
                    <a:pt x="320" y="7325"/>
                    <a:pt x="333" y="7323"/>
                  </a:cubicBezTo>
                  <a:close/>
                  <a:moveTo>
                    <a:pt x="1562" y="7268"/>
                  </a:moveTo>
                  <a:cubicBezTo>
                    <a:pt x="1492" y="7268"/>
                    <a:pt x="1334" y="7308"/>
                    <a:pt x="1338" y="7341"/>
                  </a:cubicBezTo>
                  <a:cubicBezTo>
                    <a:pt x="1343" y="7347"/>
                    <a:pt x="1355" y="7349"/>
                    <a:pt x="1372" y="7349"/>
                  </a:cubicBezTo>
                  <a:cubicBezTo>
                    <a:pt x="1444" y="7349"/>
                    <a:pt x="1596" y="7303"/>
                    <a:pt x="1600" y="7278"/>
                  </a:cubicBezTo>
                  <a:lnTo>
                    <a:pt x="1595" y="7278"/>
                  </a:lnTo>
                  <a:cubicBezTo>
                    <a:pt x="1594" y="7271"/>
                    <a:pt x="1581" y="7268"/>
                    <a:pt x="1562" y="7268"/>
                  </a:cubicBezTo>
                  <a:close/>
                  <a:moveTo>
                    <a:pt x="11106" y="7366"/>
                  </a:moveTo>
                  <a:cubicBezTo>
                    <a:pt x="11106" y="7366"/>
                    <a:pt x="11106" y="7367"/>
                    <a:pt x="11106" y="7367"/>
                  </a:cubicBezTo>
                  <a:cubicBezTo>
                    <a:pt x="11106" y="7367"/>
                    <a:pt x="11106" y="7366"/>
                    <a:pt x="11106" y="7366"/>
                  </a:cubicBezTo>
                  <a:close/>
                  <a:moveTo>
                    <a:pt x="1747" y="7398"/>
                  </a:moveTo>
                  <a:cubicBezTo>
                    <a:pt x="1658" y="7398"/>
                    <a:pt x="1574" y="7414"/>
                    <a:pt x="1490" y="7445"/>
                  </a:cubicBezTo>
                  <a:cubicBezTo>
                    <a:pt x="1496" y="7465"/>
                    <a:pt x="1512" y="7474"/>
                    <a:pt x="1538" y="7474"/>
                  </a:cubicBezTo>
                  <a:cubicBezTo>
                    <a:pt x="1582" y="7474"/>
                    <a:pt x="1655" y="7448"/>
                    <a:pt x="1757" y="7398"/>
                  </a:cubicBezTo>
                  <a:close/>
                  <a:moveTo>
                    <a:pt x="1186" y="7833"/>
                  </a:moveTo>
                  <a:lnTo>
                    <a:pt x="1191" y="7860"/>
                  </a:lnTo>
                  <a:lnTo>
                    <a:pt x="1076" y="7933"/>
                  </a:lnTo>
                  <a:cubicBezTo>
                    <a:pt x="1065" y="7907"/>
                    <a:pt x="1018" y="7891"/>
                    <a:pt x="1186" y="7833"/>
                  </a:cubicBezTo>
                  <a:close/>
                  <a:moveTo>
                    <a:pt x="2334" y="9018"/>
                  </a:moveTo>
                  <a:lnTo>
                    <a:pt x="2334" y="9018"/>
                  </a:lnTo>
                  <a:cubicBezTo>
                    <a:pt x="2322" y="9027"/>
                    <a:pt x="2311" y="9035"/>
                    <a:pt x="2301" y="9043"/>
                  </a:cubicBezTo>
                  <a:lnTo>
                    <a:pt x="2301" y="9043"/>
                  </a:lnTo>
                  <a:cubicBezTo>
                    <a:pt x="2314" y="9033"/>
                    <a:pt x="2325" y="9025"/>
                    <a:pt x="2334" y="9018"/>
                  </a:cubicBezTo>
                  <a:close/>
                  <a:moveTo>
                    <a:pt x="10214" y="9454"/>
                  </a:moveTo>
                  <a:cubicBezTo>
                    <a:pt x="10215" y="9454"/>
                    <a:pt x="10215" y="9454"/>
                    <a:pt x="10215" y="9455"/>
                  </a:cubicBezTo>
                  <a:lnTo>
                    <a:pt x="10215" y="9455"/>
                  </a:lnTo>
                  <a:cubicBezTo>
                    <a:pt x="10215" y="9454"/>
                    <a:pt x="10215" y="9454"/>
                    <a:pt x="10214" y="9454"/>
                  </a:cubicBezTo>
                  <a:close/>
                  <a:moveTo>
                    <a:pt x="9585" y="9873"/>
                  </a:moveTo>
                  <a:cubicBezTo>
                    <a:pt x="9585" y="9874"/>
                    <a:pt x="9586" y="9874"/>
                    <a:pt x="9586" y="9875"/>
                  </a:cubicBezTo>
                  <a:lnTo>
                    <a:pt x="9586" y="9875"/>
                  </a:lnTo>
                  <a:cubicBezTo>
                    <a:pt x="9586" y="9874"/>
                    <a:pt x="9585" y="9874"/>
                    <a:pt x="9585" y="9873"/>
                  </a:cubicBezTo>
                  <a:close/>
                  <a:moveTo>
                    <a:pt x="9854" y="9732"/>
                  </a:moveTo>
                  <a:cubicBezTo>
                    <a:pt x="9812" y="9732"/>
                    <a:pt x="9970" y="9896"/>
                    <a:pt x="10013" y="9896"/>
                  </a:cubicBezTo>
                  <a:cubicBezTo>
                    <a:pt x="10016" y="9896"/>
                    <a:pt x="10019" y="9895"/>
                    <a:pt x="10020" y="9894"/>
                  </a:cubicBezTo>
                  <a:lnTo>
                    <a:pt x="9952" y="9784"/>
                  </a:lnTo>
                  <a:cubicBezTo>
                    <a:pt x="9896" y="9746"/>
                    <a:pt x="9866" y="9732"/>
                    <a:pt x="9854" y="9732"/>
                  </a:cubicBezTo>
                  <a:close/>
                  <a:moveTo>
                    <a:pt x="9215" y="10302"/>
                  </a:moveTo>
                  <a:cubicBezTo>
                    <a:pt x="9213" y="10302"/>
                    <a:pt x="9213" y="10303"/>
                    <a:pt x="9213" y="10303"/>
                  </a:cubicBezTo>
                  <a:cubicBezTo>
                    <a:pt x="9213" y="10303"/>
                    <a:pt x="9214" y="10302"/>
                    <a:pt x="9215" y="10302"/>
                  </a:cubicBezTo>
                  <a:close/>
                  <a:moveTo>
                    <a:pt x="7619" y="10927"/>
                  </a:moveTo>
                  <a:lnTo>
                    <a:pt x="7619" y="10927"/>
                  </a:lnTo>
                  <a:lnTo>
                    <a:pt x="7619" y="10927"/>
                  </a:lnTo>
                  <a:cubicBezTo>
                    <a:pt x="7619" y="10927"/>
                    <a:pt x="7619" y="10927"/>
                    <a:pt x="7619" y="10927"/>
                  </a:cubicBezTo>
                  <a:lnTo>
                    <a:pt x="7619" y="10927"/>
                  </a:lnTo>
                  <a:cubicBezTo>
                    <a:pt x="7619" y="10927"/>
                    <a:pt x="7619" y="10927"/>
                    <a:pt x="7619" y="10927"/>
                  </a:cubicBezTo>
                  <a:close/>
                  <a:moveTo>
                    <a:pt x="8912" y="10777"/>
                  </a:moveTo>
                  <a:cubicBezTo>
                    <a:pt x="8983" y="10777"/>
                    <a:pt x="9093" y="10976"/>
                    <a:pt x="9029" y="11005"/>
                  </a:cubicBezTo>
                  <a:cubicBezTo>
                    <a:pt x="9028" y="11006"/>
                    <a:pt x="9026" y="11007"/>
                    <a:pt x="9024" y="11007"/>
                  </a:cubicBezTo>
                  <a:cubicBezTo>
                    <a:pt x="8977" y="11007"/>
                    <a:pt x="8868" y="10795"/>
                    <a:pt x="8898" y="10780"/>
                  </a:cubicBezTo>
                  <a:cubicBezTo>
                    <a:pt x="8903" y="10778"/>
                    <a:pt x="8907" y="10777"/>
                    <a:pt x="8912" y="10777"/>
                  </a:cubicBezTo>
                  <a:close/>
                  <a:moveTo>
                    <a:pt x="8495" y="10806"/>
                  </a:moveTo>
                  <a:lnTo>
                    <a:pt x="8495" y="10806"/>
                  </a:lnTo>
                  <a:cubicBezTo>
                    <a:pt x="8552" y="10880"/>
                    <a:pt x="8641" y="11000"/>
                    <a:pt x="8610" y="11042"/>
                  </a:cubicBezTo>
                  <a:lnTo>
                    <a:pt x="8605" y="11042"/>
                  </a:lnTo>
                  <a:cubicBezTo>
                    <a:pt x="8603" y="11043"/>
                    <a:pt x="8602" y="11043"/>
                    <a:pt x="8601" y="11043"/>
                  </a:cubicBezTo>
                  <a:cubicBezTo>
                    <a:pt x="8557" y="11043"/>
                    <a:pt x="8464" y="10816"/>
                    <a:pt x="8495" y="10806"/>
                  </a:cubicBezTo>
                  <a:close/>
                  <a:moveTo>
                    <a:pt x="2817" y="11052"/>
                  </a:moveTo>
                  <a:cubicBezTo>
                    <a:pt x="2817" y="11052"/>
                    <a:pt x="2816" y="11053"/>
                    <a:pt x="2816" y="11053"/>
                  </a:cubicBezTo>
                  <a:cubicBezTo>
                    <a:pt x="2816" y="11053"/>
                    <a:pt x="2817" y="11053"/>
                    <a:pt x="2817" y="11052"/>
                  </a:cubicBezTo>
                  <a:close/>
                  <a:moveTo>
                    <a:pt x="6821" y="10921"/>
                  </a:moveTo>
                  <a:cubicBezTo>
                    <a:pt x="6808" y="10921"/>
                    <a:pt x="6809" y="10998"/>
                    <a:pt x="6822" y="11152"/>
                  </a:cubicBezTo>
                  <a:lnTo>
                    <a:pt x="6848" y="11152"/>
                  </a:lnTo>
                  <a:lnTo>
                    <a:pt x="6864" y="11021"/>
                  </a:lnTo>
                  <a:cubicBezTo>
                    <a:pt x="6843" y="10954"/>
                    <a:pt x="6829" y="10921"/>
                    <a:pt x="6821" y="10921"/>
                  </a:cubicBezTo>
                  <a:close/>
                  <a:moveTo>
                    <a:pt x="9585" y="11347"/>
                  </a:moveTo>
                  <a:cubicBezTo>
                    <a:pt x="9586" y="11350"/>
                    <a:pt x="9588" y="11353"/>
                    <a:pt x="9590" y="11357"/>
                  </a:cubicBezTo>
                  <a:cubicBezTo>
                    <a:pt x="9589" y="11354"/>
                    <a:pt x="9587" y="11350"/>
                    <a:pt x="9585" y="11347"/>
                  </a:cubicBezTo>
                  <a:close/>
                  <a:moveTo>
                    <a:pt x="4933" y="11262"/>
                  </a:moveTo>
                  <a:cubicBezTo>
                    <a:pt x="4934" y="11262"/>
                    <a:pt x="4934" y="11262"/>
                    <a:pt x="4935" y="11262"/>
                  </a:cubicBezTo>
                  <a:cubicBezTo>
                    <a:pt x="4935" y="11357"/>
                    <a:pt x="4929" y="11504"/>
                    <a:pt x="4872" y="11519"/>
                  </a:cubicBezTo>
                  <a:lnTo>
                    <a:pt x="4866" y="11519"/>
                  </a:lnTo>
                  <a:cubicBezTo>
                    <a:pt x="4825" y="11504"/>
                    <a:pt x="4896" y="11262"/>
                    <a:pt x="4933" y="11262"/>
                  </a:cubicBezTo>
                  <a:close/>
                  <a:moveTo>
                    <a:pt x="5969" y="11062"/>
                  </a:moveTo>
                  <a:cubicBezTo>
                    <a:pt x="5976" y="11062"/>
                    <a:pt x="5985" y="11075"/>
                    <a:pt x="5994" y="11105"/>
                  </a:cubicBezTo>
                  <a:cubicBezTo>
                    <a:pt x="6009" y="11194"/>
                    <a:pt x="6015" y="11283"/>
                    <a:pt x="6009" y="11373"/>
                  </a:cubicBezTo>
                  <a:lnTo>
                    <a:pt x="6004" y="11373"/>
                  </a:lnTo>
                  <a:cubicBezTo>
                    <a:pt x="6001" y="11470"/>
                    <a:pt x="5980" y="11547"/>
                    <a:pt x="5962" y="11547"/>
                  </a:cubicBezTo>
                  <a:cubicBezTo>
                    <a:pt x="5954" y="11547"/>
                    <a:pt x="5946" y="11531"/>
                    <a:pt x="5941" y="11493"/>
                  </a:cubicBezTo>
                  <a:cubicBezTo>
                    <a:pt x="5920" y="11359"/>
                    <a:pt x="5934" y="11062"/>
                    <a:pt x="5969" y="11062"/>
                  </a:cubicBezTo>
                  <a:close/>
                  <a:moveTo>
                    <a:pt x="3667" y="11444"/>
                  </a:moveTo>
                  <a:cubicBezTo>
                    <a:pt x="3651" y="11444"/>
                    <a:pt x="3611" y="11509"/>
                    <a:pt x="3545" y="11640"/>
                  </a:cubicBezTo>
                  <a:lnTo>
                    <a:pt x="3571" y="11656"/>
                  </a:lnTo>
                  <a:lnTo>
                    <a:pt x="3661" y="11556"/>
                  </a:lnTo>
                  <a:cubicBezTo>
                    <a:pt x="3676" y="11481"/>
                    <a:pt x="3679" y="11444"/>
                    <a:pt x="3667" y="11444"/>
                  </a:cubicBezTo>
                  <a:close/>
                  <a:moveTo>
                    <a:pt x="8236" y="11750"/>
                  </a:moveTo>
                  <a:lnTo>
                    <a:pt x="8236" y="11750"/>
                  </a:lnTo>
                  <a:cubicBezTo>
                    <a:pt x="8237" y="11756"/>
                    <a:pt x="8240" y="11763"/>
                    <a:pt x="8243" y="11771"/>
                  </a:cubicBezTo>
                  <a:cubicBezTo>
                    <a:pt x="8240" y="11764"/>
                    <a:pt x="8238" y="11757"/>
                    <a:pt x="8236" y="11750"/>
                  </a:cubicBezTo>
                  <a:close/>
                  <a:moveTo>
                    <a:pt x="2773" y="9398"/>
                  </a:moveTo>
                  <a:cubicBezTo>
                    <a:pt x="2766" y="9398"/>
                    <a:pt x="2750" y="9405"/>
                    <a:pt x="2722" y="9422"/>
                  </a:cubicBezTo>
                  <a:cubicBezTo>
                    <a:pt x="2512" y="9611"/>
                    <a:pt x="2282" y="9952"/>
                    <a:pt x="2187" y="10109"/>
                  </a:cubicBezTo>
                  <a:cubicBezTo>
                    <a:pt x="2178" y="10118"/>
                    <a:pt x="2053" y="10328"/>
                    <a:pt x="2077" y="10328"/>
                  </a:cubicBezTo>
                  <a:cubicBezTo>
                    <a:pt x="2081" y="10328"/>
                    <a:pt x="2088" y="10323"/>
                    <a:pt x="2098" y="10313"/>
                  </a:cubicBezTo>
                  <a:cubicBezTo>
                    <a:pt x="2139" y="10288"/>
                    <a:pt x="2165" y="10273"/>
                    <a:pt x="2178" y="10273"/>
                  </a:cubicBezTo>
                  <a:cubicBezTo>
                    <a:pt x="2192" y="10273"/>
                    <a:pt x="2193" y="10289"/>
                    <a:pt x="2182" y="10324"/>
                  </a:cubicBezTo>
                  <a:cubicBezTo>
                    <a:pt x="2160" y="10396"/>
                    <a:pt x="2110" y="10513"/>
                    <a:pt x="2168" y="10513"/>
                  </a:cubicBezTo>
                  <a:cubicBezTo>
                    <a:pt x="2178" y="10513"/>
                    <a:pt x="2191" y="10510"/>
                    <a:pt x="2208" y="10502"/>
                  </a:cubicBezTo>
                  <a:cubicBezTo>
                    <a:pt x="2263" y="10478"/>
                    <a:pt x="2312" y="10438"/>
                    <a:pt x="2329" y="10438"/>
                  </a:cubicBezTo>
                  <a:cubicBezTo>
                    <a:pt x="2341" y="10438"/>
                    <a:pt x="2336" y="10459"/>
                    <a:pt x="2303" y="10523"/>
                  </a:cubicBezTo>
                  <a:cubicBezTo>
                    <a:pt x="2307" y="10527"/>
                    <a:pt x="2313" y="10529"/>
                    <a:pt x="2322" y="10529"/>
                  </a:cubicBezTo>
                  <a:cubicBezTo>
                    <a:pt x="2361" y="10529"/>
                    <a:pt x="2439" y="10493"/>
                    <a:pt x="2476" y="10493"/>
                  </a:cubicBezTo>
                  <a:cubicBezTo>
                    <a:pt x="2514" y="10493"/>
                    <a:pt x="2510" y="10530"/>
                    <a:pt x="2381" y="10680"/>
                  </a:cubicBezTo>
                  <a:cubicBezTo>
                    <a:pt x="2452" y="10599"/>
                    <a:pt x="2493" y="10572"/>
                    <a:pt x="2517" y="10572"/>
                  </a:cubicBezTo>
                  <a:cubicBezTo>
                    <a:pt x="2567" y="10572"/>
                    <a:pt x="2551" y="10686"/>
                    <a:pt x="2592" y="10686"/>
                  </a:cubicBezTo>
                  <a:cubicBezTo>
                    <a:pt x="2594" y="10686"/>
                    <a:pt x="2595" y="10686"/>
                    <a:pt x="2596" y="10686"/>
                  </a:cubicBezTo>
                  <a:cubicBezTo>
                    <a:pt x="2659" y="10675"/>
                    <a:pt x="2712" y="10555"/>
                    <a:pt x="2801" y="10492"/>
                  </a:cubicBezTo>
                  <a:cubicBezTo>
                    <a:pt x="2809" y="10486"/>
                    <a:pt x="2815" y="10483"/>
                    <a:pt x="2819" y="10483"/>
                  </a:cubicBezTo>
                  <a:cubicBezTo>
                    <a:pt x="2849" y="10483"/>
                    <a:pt x="2733" y="10656"/>
                    <a:pt x="2691" y="10712"/>
                  </a:cubicBezTo>
                  <a:cubicBezTo>
                    <a:pt x="2584" y="10848"/>
                    <a:pt x="2572" y="10886"/>
                    <a:pt x="2598" y="10886"/>
                  </a:cubicBezTo>
                  <a:cubicBezTo>
                    <a:pt x="2630" y="10886"/>
                    <a:pt x="2721" y="10827"/>
                    <a:pt x="2754" y="10827"/>
                  </a:cubicBezTo>
                  <a:cubicBezTo>
                    <a:pt x="2756" y="10827"/>
                    <a:pt x="2757" y="10827"/>
                    <a:pt x="2759" y="10827"/>
                  </a:cubicBezTo>
                  <a:cubicBezTo>
                    <a:pt x="2780" y="10832"/>
                    <a:pt x="2853" y="11020"/>
                    <a:pt x="2817" y="11052"/>
                  </a:cubicBezTo>
                  <a:lnTo>
                    <a:pt x="2817" y="11052"/>
                  </a:lnTo>
                  <a:cubicBezTo>
                    <a:pt x="2858" y="11016"/>
                    <a:pt x="2790" y="11037"/>
                    <a:pt x="2879" y="10948"/>
                  </a:cubicBezTo>
                  <a:cubicBezTo>
                    <a:pt x="2899" y="10928"/>
                    <a:pt x="2915" y="10921"/>
                    <a:pt x="2926" y="10921"/>
                  </a:cubicBezTo>
                  <a:cubicBezTo>
                    <a:pt x="2942" y="10921"/>
                    <a:pt x="2952" y="10934"/>
                    <a:pt x="2958" y="10943"/>
                  </a:cubicBezTo>
                  <a:cubicBezTo>
                    <a:pt x="2968" y="10953"/>
                    <a:pt x="3026" y="10974"/>
                    <a:pt x="2989" y="11058"/>
                  </a:cubicBezTo>
                  <a:cubicBezTo>
                    <a:pt x="2959" y="11131"/>
                    <a:pt x="2912" y="11200"/>
                    <a:pt x="2941" y="11200"/>
                  </a:cubicBezTo>
                  <a:cubicBezTo>
                    <a:pt x="2948" y="11200"/>
                    <a:pt x="2958" y="11197"/>
                    <a:pt x="2974" y="11189"/>
                  </a:cubicBezTo>
                  <a:cubicBezTo>
                    <a:pt x="3031" y="11158"/>
                    <a:pt x="3126" y="11016"/>
                    <a:pt x="3168" y="10990"/>
                  </a:cubicBezTo>
                  <a:cubicBezTo>
                    <a:pt x="3175" y="10985"/>
                    <a:pt x="3181" y="10983"/>
                    <a:pt x="3185" y="10983"/>
                  </a:cubicBezTo>
                  <a:cubicBezTo>
                    <a:pt x="3229" y="10983"/>
                    <a:pt x="3178" y="11164"/>
                    <a:pt x="3178" y="11226"/>
                  </a:cubicBezTo>
                  <a:cubicBezTo>
                    <a:pt x="3178" y="11310"/>
                    <a:pt x="3194" y="11362"/>
                    <a:pt x="3236" y="11378"/>
                  </a:cubicBezTo>
                  <a:cubicBezTo>
                    <a:pt x="3247" y="11383"/>
                    <a:pt x="3259" y="11386"/>
                    <a:pt x="3273" y="11386"/>
                  </a:cubicBezTo>
                  <a:cubicBezTo>
                    <a:pt x="3312" y="11386"/>
                    <a:pt x="3360" y="11365"/>
                    <a:pt x="3414" y="11331"/>
                  </a:cubicBezTo>
                  <a:cubicBezTo>
                    <a:pt x="3450" y="11310"/>
                    <a:pt x="3574" y="11152"/>
                    <a:pt x="3596" y="11152"/>
                  </a:cubicBezTo>
                  <a:cubicBezTo>
                    <a:pt x="3597" y="11152"/>
                    <a:pt x="3597" y="11152"/>
                    <a:pt x="3598" y="11152"/>
                  </a:cubicBezTo>
                  <a:cubicBezTo>
                    <a:pt x="3598" y="11152"/>
                    <a:pt x="3461" y="11352"/>
                    <a:pt x="3446" y="11393"/>
                  </a:cubicBezTo>
                  <a:cubicBezTo>
                    <a:pt x="3423" y="11454"/>
                    <a:pt x="3464" y="11474"/>
                    <a:pt x="3498" y="11474"/>
                  </a:cubicBezTo>
                  <a:cubicBezTo>
                    <a:pt x="3510" y="11474"/>
                    <a:pt x="3522" y="11471"/>
                    <a:pt x="3529" y="11467"/>
                  </a:cubicBezTo>
                  <a:cubicBezTo>
                    <a:pt x="3571" y="11446"/>
                    <a:pt x="3619" y="11325"/>
                    <a:pt x="3661" y="11320"/>
                  </a:cubicBezTo>
                  <a:cubicBezTo>
                    <a:pt x="3697" y="11320"/>
                    <a:pt x="3713" y="11352"/>
                    <a:pt x="3718" y="11399"/>
                  </a:cubicBezTo>
                  <a:cubicBezTo>
                    <a:pt x="3739" y="11508"/>
                    <a:pt x="3679" y="11672"/>
                    <a:pt x="3734" y="11672"/>
                  </a:cubicBezTo>
                  <a:cubicBezTo>
                    <a:pt x="3747" y="11672"/>
                    <a:pt x="3767" y="11663"/>
                    <a:pt x="3797" y="11640"/>
                  </a:cubicBezTo>
                  <a:cubicBezTo>
                    <a:pt x="3850" y="11575"/>
                    <a:pt x="3881" y="11557"/>
                    <a:pt x="3906" y="11557"/>
                  </a:cubicBezTo>
                  <a:cubicBezTo>
                    <a:pt x="3926" y="11557"/>
                    <a:pt x="3941" y="11568"/>
                    <a:pt x="3959" y="11577"/>
                  </a:cubicBezTo>
                  <a:cubicBezTo>
                    <a:pt x="3960" y="11577"/>
                    <a:pt x="3960" y="11577"/>
                    <a:pt x="3961" y="11577"/>
                  </a:cubicBezTo>
                  <a:cubicBezTo>
                    <a:pt x="3979" y="11577"/>
                    <a:pt x="4084" y="11367"/>
                    <a:pt x="4123" y="11367"/>
                  </a:cubicBezTo>
                  <a:cubicBezTo>
                    <a:pt x="4125" y="11367"/>
                    <a:pt x="4126" y="11367"/>
                    <a:pt x="4127" y="11367"/>
                  </a:cubicBezTo>
                  <a:cubicBezTo>
                    <a:pt x="4099" y="11443"/>
                    <a:pt x="3976" y="11674"/>
                    <a:pt x="4011" y="11674"/>
                  </a:cubicBezTo>
                  <a:cubicBezTo>
                    <a:pt x="4015" y="11674"/>
                    <a:pt x="4020" y="11672"/>
                    <a:pt x="4028" y="11666"/>
                  </a:cubicBezTo>
                  <a:cubicBezTo>
                    <a:pt x="4065" y="11637"/>
                    <a:pt x="4126" y="11541"/>
                    <a:pt x="4176" y="11461"/>
                  </a:cubicBezTo>
                  <a:lnTo>
                    <a:pt x="4176" y="11461"/>
                  </a:lnTo>
                  <a:cubicBezTo>
                    <a:pt x="4104" y="11597"/>
                    <a:pt x="4239" y="11554"/>
                    <a:pt x="4253" y="11582"/>
                  </a:cubicBezTo>
                  <a:cubicBezTo>
                    <a:pt x="4279" y="11645"/>
                    <a:pt x="4169" y="11813"/>
                    <a:pt x="4222" y="11839"/>
                  </a:cubicBezTo>
                  <a:cubicBezTo>
                    <a:pt x="4222" y="11839"/>
                    <a:pt x="4223" y="11840"/>
                    <a:pt x="4224" y="11840"/>
                  </a:cubicBezTo>
                  <a:cubicBezTo>
                    <a:pt x="4281" y="11840"/>
                    <a:pt x="4486" y="11247"/>
                    <a:pt x="4437" y="11216"/>
                  </a:cubicBezTo>
                  <a:lnTo>
                    <a:pt x="4437" y="11216"/>
                  </a:lnTo>
                  <a:lnTo>
                    <a:pt x="4473" y="11236"/>
                  </a:lnTo>
                  <a:cubicBezTo>
                    <a:pt x="4475" y="11237"/>
                    <a:pt x="4477" y="11237"/>
                    <a:pt x="4479" y="11237"/>
                  </a:cubicBezTo>
                  <a:cubicBezTo>
                    <a:pt x="4534" y="11237"/>
                    <a:pt x="4655" y="11019"/>
                    <a:pt x="4615" y="10958"/>
                  </a:cubicBezTo>
                  <a:cubicBezTo>
                    <a:pt x="4600" y="10931"/>
                    <a:pt x="4578" y="10923"/>
                    <a:pt x="4552" y="10923"/>
                  </a:cubicBezTo>
                  <a:cubicBezTo>
                    <a:pt x="4533" y="10923"/>
                    <a:pt x="4511" y="10928"/>
                    <a:pt x="4489" y="10932"/>
                  </a:cubicBezTo>
                  <a:cubicBezTo>
                    <a:pt x="4442" y="10948"/>
                    <a:pt x="4410" y="10969"/>
                    <a:pt x="4332" y="11105"/>
                  </a:cubicBezTo>
                  <a:cubicBezTo>
                    <a:pt x="4304" y="11155"/>
                    <a:pt x="4288" y="11165"/>
                    <a:pt x="4276" y="11165"/>
                  </a:cubicBezTo>
                  <a:cubicBezTo>
                    <a:pt x="4268" y="11165"/>
                    <a:pt x="4261" y="11160"/>
                    <a:pt x="4253" y="11160"/>
                  </a:cubicBezTo>
                  <a:cubicBezTo>
                    <a:pt x="4236" y="11160"/>
                    <a:pt x="4213" y="11182"/>
                    <a:pt x="4153" y="11325"/>
                  </a:cubicBezTo>
                  <a:cubicBezTo>
                    <a:pt x="4269" y="11042"/>
                    <a:pt x="4174" y="10974"/>
                    <a:pt x="4153" y="10901"/>
                  </a:cubicBezTo>
                  <a:cubicBezTo>
                    <a:pt x="4132" y="10864"/>
                    <a:pt x="4127" y="10817"/>
                    <a:pt x="4138" y="10770"/>
                  </a:cubicBezTo>
                  <a:cubicBezTo>
                    <a:pt x="4195" y="10649"/>
                    <a:pt x="4227" y="10523"/>
                    <a:pt x="4201" y="10507"/>
                  </a:cubicBezTo>
                  <a:lnTo>
                    <a:pt x="4201" y="10507"/>
                  </a:lnTo>
                  <a:lnTo>
                    <a:pt x="4090" y="10743"/>
                  </a:lnTo>
                  <a:cubicBezTo>
                    <a:pt x="4052" y="10724"/>
                    <a:pt x="4123" y="10566"/>
                    <a:pt x="4088" y="10566"/>
                  </a:cubicBezTo>
                  <a:cubicBezTo>
                    <a:pt x="4085" y="10566"/>
                    <a:pt x="4080" y="10567"/>
                    <a:pt x="4075" y="10570"/>
                  </a:cubicBezTo>
                  <a:cubicBezTo>
                    <a:pt x="3986" y="10628"/>
                    <a:pt x="3907" y="10701"/>
                    <a:pt x="3849" y="10791"/>
                  </a:cubicBezTo>
                  <a:cubicBezTo>
                    <a:pt x="3818" y="10839"/>
                    <a:pt x="3802" y="10873"/>
                    <a:pt x="3792" y="10873"/>
                  </a:cubicBezTo>
                  <a:cubicBezTo>
                    <a:pt x="3790" y="10873"/>
                    <a:pt x="3788" y="10872"/>
                    <a:pt x="3786" y="10869"/>
                  </a:cubicBezTo>
                  <a:cubicBezTo>
                    <a:pt x="3765" y="10843"/>
                    <a:pt x="3760" y="10806"/>
                    <a:pt x="3771" y="10770"/>
                  </a:cubicBezTo>
                  <a:cubicBezTo>
                    <a:pt x="3783" y="10687"/>
                    <a:pt x="3808" y="10575"/>
                    <a:pt x="3775" y="10575"/>
                  </a:cubicBezTo>
                  <a:cubicBezTo>
                    <a:pt x="3766" y="10575"/>
                    <a:pt x="3753" y="10583"/>
                    <a:pt x="3734" y="10602"/>
                  </a:cubicBezTo>
                  <a:cubicBezTo>
                    <a:pt x="3676" y="10653"/>
                    <a:pt x="3622" y="10685"/>
                    <a:pt x="3587" y="10685"/>
                  </a:cubicBezTo>
                  <a:cubicBezTo>
                    <a:pt x="3564" y="10685"/>
                    <a:pt x="3549" y="10672"/>
                    <a:pt x="3545" y="10644"/>
                  </a:cubicBezTo>
                  <a:cubicBezTo>
                    <a:pt x="3540" y="10615"/>
                    <a:pt x="3657" y="10396"/>
                    <a:pt x="3635" y="10396"/>
                  </a:cubicBezTo>
                  <a:cubicBezTo>
                    <a:pt x="3633" y="10396"/>
                    <a:pt x="3629" y="10398"/>
                    <a:pt x="3624" y="10403"/>
                  </a:cubicBezTo>
                  <a:cubicBezTo>
                    <a:pt x="3503" y="10514"/>
                    <a:pt x="3436" y="10749"/>
                    <a:pt x="3373" y="10749"/>
                  </a:cubicBezTo>
                  <a:cubicBezTo>
                    <a:pt x="3367" y="10749"/>
                    <a:pt x="3362" y="10747"/>
                    <a:pt x="3356" y="10743"/>
                  </a:cubicBezTo>
                  <a:cubicBezTo>
                    <a:pt x="3283" y="10696"/>
                    <a:pt x="3661" y="10313"/>
                    <a:pt x="3592" y="10271"/>
                  </a:cubicBezTo>
                  <a:cubicBezTo>
                    <a:pt x="3590" y="10270"/>
                    <a:pt x="3587" y="10269"/>
                    <a:pt x="3585" y="10269"/>
                  </a:cubicBezTo>
                  <a:cubicBezTo>
                    <a:pt x="3545" y="10269"/>
                    <a:pt x="3468" y="10436"/>
                    <a:pt x="3419" y="10460"/>
                  </a:cubicBezTo>
                  <a:cubicBezTo>
                    <a:pt x="3405" y="10468"/>
                    <a:pt x="3393" y="10472"/>
                    <a:pt x="3383" y="10472"/>
                  </a:cubicBezTo>
                  <a:cubicBezTo>
                    <a:pt x="3332" y="10472"/>
                    <a:pt x="3322" y="10388"/>
                    <a:pt x="3309" y="10345"/>
                  </a:cubicBezTo>
                  <a:cubicBezTo>
                    <a:pt x="3268" y="10226"/>
                    <a:pt x="3308" y="9978"/>
                    <a:pt x="3182" y="9978"/>
                  </a:cubicBezTo>
                  <a:cubicBezTo>
                    <a:pt x="3181" y="9978"/>
                    <a:pt x="3180" y="9978"/>
                    <a:pt x="3178" y="9978"/>
                  </a:cubicBezTo>
                  <a:cubicBezTo>
                    <a:pt x="3136" y="9978"/>
                    <a:pt x="3058" y="10067"/>
                    <a:pt x="2979" y="10119"/>
                  </a:cubicBezTo>
                  <a:cubicBezTo>
                    <a:pt x="2937" y="10150"/>
                    <a:pt x="2918" y="10162"/>
                    <a:pt x="2912" y="10162"/>
                  </a:cubicBezTo>
                  <a:cubicBezTo>
                    <a:pt x="2894" y="10162"/>
                    <a:pt x="3018" y="10041"/>
                    <a:pt x="3042" y="9994"/>
                  </a:cubicBezTo>
                  <a:cubicBezTo>
                    <a:pt x="3061" y="9957"/>
                    <a:pt x="3052" y="9944"/>
                    <a:pt x="3029" y="9944"/>
                  </a:cubicBezTo>
                  <a:cubicBezTo>
                    <a:pt x="2995" y="9944"/>
                    <a:pt x="2933" y="9973"/>
                    <a:pt x="2890" y="10004"/>
                  </a:cubicBezTo>
                  <a:cubicBezTo>
                    <a:pt x="2809" y="10079"/>
                    <a:pt x="2771" y="10110"/>
                    <a:pt x="2762" y="10110"/>
                  </a:cubicBezTo>
                  <a:cubicBezTo>
                    <a:pt x="2748" y="10110"/>
                    <a:pt x="2809" y="10030"/>
                    <a:pt x="2890" y="9920"/>
                  </a:cubicBezTo>
                  <a:lnTo>
                    <a:pt x="2890" y="9920"/>
                  </a:lnTo>
                  <a:cubicBezTo>
                    <a:pt x="2764" y="10030"/>
                    <a:pt x="2643" y="10146"/>
                    <a:pt x="2528" y="10266"/>
                  </a:cubicBezTo>
                  <a:cubicBezTo>
                    <a:pt x="2518" y="10245"/>
                    <a:pt x="2701" y="10046"/>
                    <a:pt x="2732" y="9999"/>
                  </a:cubicBezTo>
                  <a:cubicBezTo>
                    <a:pt x="2774" y="9942"/>
                    <a:pt x="2769" y="9926"/>
                    <a:pt x="2749" y="9926"/>
                  </a:cubicBezTo>
                  <a:cubicBezTo>
                    <a:pt x="2727" y="9926"/>
                    <a:pt x="2688" y="9944"/>
                    <a:pt x="2664" y="9952"/>
                  </a:cubicBezTo>
                  <a:cubicBezTo>
                    <a:pt x="2651" y="9952"/>
                    <a:pt x="2615" y="9958"/>
                    <a:pt x="2583" y="9958"/>
                  </a:cubicBezTo>
                  <a:cubicBezTo>
                    <a:pt x="2527" y="9958"/>
                    <a:pt x="2486" y="9937"/>
                    <a:pt x="2628" y="9815"/>
                  </a:cubicBezTo>
                  <a:cubicBezTo>
                    <a:pt x="2723" y="9733"/>
                    <a:pt x="2736" y="9708"/>
                    <a:pt x="2713" y="9708"/>
                  </a:cubicBezTo>
                  <a:cubicBezTo>
                    <a:pt x="2674" y="9708"/>
                    <a:pt x="2526" y="9784"/>
                    <a:pt x="2498" y="9784"/>
                  </a:cubicBezTo>
                  <a:cubicBezTo>
                    <a:pt x="2498" y="9784"/>
                    <a:pt x="2497" y="9784"/>
                    <a:pt x="2497" y="9784"/>
                  </a:cubicBezTo>
                  <a:cubicBezTo>
                    <a:pt x="2423" y="9770"/>
                    <a:pt x="2825" y="9398"/>
                    <a:pt x="2773" y="9398"/>
                  </a:cubicBezTo>
                  <a:close/>
                  <a:moveTo>
                    <a:pt x="5984" y="16"/>
                  </a:moveTo>
                  <a:cubicBezTo>
                    <a:pt x="5980" y="16"/>
                    <a:pt x="5976" y="20"/>
                    <a:pt x="5973" y="26"/>
                  </a:cubicBezTo>
                  <a:cubicBezTo>
                    <a:pt x="5959" y="53"/>
                    <a:pt x="5946" y="228"/>
                    <a:pt x="5929" y="228"/>
                  </a:cubicBezTo>
                  <a:cubicBezTo>
                    <a:pt x="5926" y="228"/>
                    <a:pt x="5923" y="223"/>
                    <a:pt x="5920" y="210"/>
                  </a:cubicBezTo>
                  <a:cubicBezTo>
                    <a:pt x="5905" y="137"/>
                    <a:pt x="5899" y="63"/>
                    <a:pt x="5868" y="53"/>
                  </a:cubicBezTo>
                  <a:cubicBezTo>
                    <a:pt x="5866" y="52"/>
                    <a:pt x="5863" y="51"/>
                    <a:pt x="5861" y="51"/>
                  </a:cubicBezTo>
                  <a:cubicBezTo>
                    <a:pt x="5795" y="51"/>
                    <a:pt x="5798" y="426"/>
                    <a:pt x="5737" y="446"/>
                  </a:cubicBezTo>
                  <a:cubicBezTo>
                    <a:pt x="5735" y="446"/>
                    <a:pt x="5734" y="447"/>
                    <a:pt x="5732" y="447"/>
                  </a:cubicBezTo>
                  <a:cubicBezTo>
                    <a:pt x="5670" y="447"/>
                    <a:pt x="5594" y="47"/>
                    <a:pt x="5543" y="47"/>
                  </a:cubicBezTo>
                  <a:cubicBezTo>
                    <a:pt x="5527" y="47"/>
                    <a:pt x="5585" y="247"/>
                    <a:pt x="5585" y="247"/>
                  </a:cubicBezTo>
                  <a:cubicBezTo>
                    <a:pt x="5584" y="247"/>
                    <a:pt x="5584" y="247"/>
                    <a:pt x="5583" y="247"/>
                  </a:cubicBezTo>
                  <a:cubicBezTo>
                    <a:pt x="5544" y="247"/>
                    <a:pt x="5510" y="61"/>
                    <a:pt x="5480" y="61"/>
                  </a:cubicBezTo>
                  <a:cubicBezTo>
                    <a:pt x="5478" y="61"/>
                    <a:pt x="5476" y="62"/>
                    <a:pt x="5475" y="63"/>
                  </a:cubicBezTo>
                  <a:cubicBezTo>
                    <a:pt x="5427" y="89"/>
                    <a:pt x="5406" y="163"/>
                    <a:pt x="5354" y="168"/>
                  </a:cubicBezTo>
                  <a:cubicBezTo>
                    <a:pt x="5380" y="168"/>
                    <a:pt x="5323" y="184"/>
                    <a:pt x="5317" y="247"/>
                  </a:cubicBezTo>
                  <a:cubicBezTo>
                    <a:pt x="5312" y="288"/>
                    <a:pt x="5304" y="303"/>
                    <a:pt x="5293" y="303"/>
                  </a:cubicBezTo>
                  <a:cubicBezTo>
                    <a:pt x="5281" y="303"/>
                    <a:pt x="5266" y="284"/>
                    <a:pt x="5249" y="268"/>
                  </a:cubicBezTo>
                  <a:cubicBezTo>
                    <a:pt x="5225" y="240"/>
                    <a:pt x="5201" y="227"/>
                    <a:pt x="5178" y="227"/>
                  </a:cubicBezTo>
                  <a:cubicBezTo>
                    <a:pt x="5145" y="227"/>
                    <a:pt x="5116" y="253"/>
                    <a:pt x="5097" y="299"/>
                  </a:cubicBezTo>
                  <a:cubicBezTo>
                    <a:pt x="5084" y="325"/>
                    <a:pt x="5082" y="528"/>
                    <a:pt x="5067" y="528"/>
                  </a:cubicBezTo>
                  <a:cubicBezTo>
                    <a:pt x="5063" y="528"/>
                    <a:pt x="5060" y="519"/>
                    <a:pt x="5055" y="498"/>
                  </a:cubicBezTo>
                  <a:cubicBezTo>
                    <a:pt x="5018" y="333"/>
                    <a:pt x="4979" y="162"/>
                    <a:pt x="4953" y="162"/>
                  </a:cubicBezTo>
                  <a:cubicBezTo>
                    <a:pt x="4942" y="162"/>
                    <a:pt x="4934" y="193"/>
                    <a:pt x="4929" y="268"/>
                  </a:cubicBezTo>
                  <a:cubicBezTo>
                    <a:pt x="4927" y="303"/>
                    <a:pt x="4927" y="347"/>
                    <a:pt x="4927" y="394"/>
                  </a:cubicBezTo>
                  <a:lnTo>
                    <a:pt x="4927" y="394"/>
                  </a:lnTo>
                  <a:cubicBezTo>
                    <a:pt x="4924" y="379"/>
                    <a:pt x="4921" y="366"/>
                    <a:pt x="4919" y="357"/>
                  </a:cubicBezTo>
                  <a:cubicBezTo>
                    <a:pt x="4898" y="362"/>
                    <a:pt x="4856" y="362"/>
                    <a:pt x="4887" y="498"/>
                  </a:cubicBezTo>
                  <a:lnTo>
                    <a:pt x="4924" y="574"/>
                  </a:lnTo>
                  <a:lnTo>
                    <a:pt x="4924" y="574"/>
                  </a:lnTo>
                  <a:cubicBezTo>
                    <a:pt x="4920" y="619"/>
                    <a:pt x="4911" y="649"/>
                    <a:pt x="4895" y="649"/>
                  </a:cubicBezTo>
                  <a:cubicBezTo>
                    <a:pt x="4883" y="649"/>
                    <a:pt x="4867" y="634"/>
                    <a:pt x="4845" y="598"/>
                  </a:cubicBezTo>
                  <a:cubicBezTo>
                    <a:pt x="4788" y="493"/>
                    <a:pt x="4714" y="325"/>
                    <a:pt x="4657" y="294"/>
                  </a:cubicBezTo>
                  <a:cubicBezTo>
                    <a:pt x="4649" y="289"/>
                    <a:pt x="4643" y="287"/>
                    <a:pt x="4639" y="287"/>
                  </a:cubicBezTo>
                  <a:cubicBezTo>
                    <a:pt x="4606" y="287"/>
                    <a:pt x="4626" y="384"/>
                    <a:pt x="4599" y="388"/>
                  </a:cubicBezTo>
                  <a:cubicBezTo>
                    <a:pt x="4599" y="388"/>
                    <a:pt x="4598" y="388"/>
                    <a:pt x="4598" y="388"/>
                  </a:cubicBezTo>
                  <a:cubicBezTo>
                    <a:pt x="4566" y="388"/>
                    <a:pt x="4493" y="220"/>
                    <a:pt x="4455" y="220"/>
                  </a:cubicBezTo>
                  <a:cubicBezTo>
                    <a:pt x="4454" y="220"/>
                    <a:pt x="4453" y="220"/>
                    <a:pt x="4452" y="220"/>
                  </a:cubicBezTo>
                  <a:cubicBezTo>
                    <a:pt x="4452" y="220"/>
                    <a:pt x="4478" y="346"/>
                    <a:pt x="4478" y="373"/>
                  </a:cubicBezTo>
                  <a:cubicBezTo>
                    <a:pt x="4479" y="411"/>
                    <a:pt x="4474" y="427"/>
                    <a:pt x="4463" y="427"/>
                  </a:cubicBezTo>
                  <a:cubicBezTo>
                    <a:pt x="4420" y="427"/>
                    <a:pt x="4303" y="173"/>
                    <a:pt x="4266" y="173"/>
                  </a:cubicBezTo>
                  <a:cubicBezTo>
                    <a:pt x="4265" y="173"/>
                    <a:pt x="4264" y="173"/>
                    <a:pt x="4263" y="173"/>
                  </a:cubicBezTo>
                  <a:cubicBezTo>
                    <a:pt x="4264" y="173"/>
                    <a:pt x="4264" y="173"/>
                    <a:pt x="4264" y="173"/>
                  </a:cubicBezTo>
                  <a:cubicBezTo>
                    <a:pt x="4283" y="173"/>
                    <a:pt x="4425" y="561"/>
                    <a:pt x="4380" y="561"/>
                  </a:cubicBezTo>
                  <a:cubicBezTo>
                    <a:pt x="4371" y="561"/>
                    <a:pt x="4356" y="547"/>
                    <a:pt x="4332" y="514"/>
                  </a:cubicBezTo>
                  <a:cubicBezTo>
                    <a:pt x="4264" y="426"/>
                    <a:pt x="4254" y="396"/>
                    <a:pt x="4225" y="396"/>
                  </a:cubicBezTo>
                  <a:cubicBezTo>
                    <a:pt x="4216" y="396"/>
                    <a:pt x="4205" y="399"/>
                    <a:pt x="4190" y="404"/>
                  </a:cubicBezTo>
                  <a:cubicBezTo>
                    <a:pt x="4143" y="367"/>
                    <a:pt x="4132" y="336"/>
                    <a:pt x="4080" y="205"/>
                  </a:cubicBezTo>
                  <a:lnTo>
                    <a:pt x="4080" y="205"/>
                  </a:lnTo>
                  <a:cubicBezTo>
                    <a:pt x="4206" y="540"/>
                    <a:pt x="3949" y="325"/>
                    <a:pt x="4069" y="629"/>
                  </a:cubicBezTo>
                  <a:cubicBezTo>
                    <a:pt x="4032" y="537"/>
                    <a:pt x="3988" y="510"/>
                    <a:pt x="3951" y="510"/>
                  </a:cubicBezTo>
                  <a:cubicBezTo>
                    <a:pt x="3914" y="510"/>
                    <a:pt x="3883" y="535"/>
                    <a:pt x="3870" y="551"/>
                  </a:cubicBezTo>
                  <a:cubicBezTo>
                    <a:pt x="3844" y="582"/>
                    <a:pt x="3834" y="619"/>
                    <a:pt x="3834" y="661"/>
                  </a:cubicBezTo>
                  <a:cubicBezTo>
                    <a:pt x="3855" y="719"/>
                    <a:pt x="3870" y="782"/>
                    <a:pt x="3886" y="844"/>
                  </a:cubicBezTo>
                  <a:cubicBezTo>
                    <a:pt x="3813" y="713"/>
                    <a:pt x="3750" y="572"/>
                    <a:pt x="3692" y="435"/>
                  </a:cubicBezTo>
                  <a:lnTo>
                    <a:pt x="3692" y="435"/>
                  </a:lnTo>
                  <a:cubicBezTo>
                    <a:pt x="3697" y="535"/>
                    <a:pt x="3723" y="635"/>
                    <a:pt x="3760" y="724"/>
                  </a:cubicBezTo>
                  <a:cubicBezTo>
                    <a:pt x="3818" y="871"/>
                    <a:pt x="3902" y="1054"/>
                    <a:pt x="3855" y="1075"/>
                  </a:cubicBezTo>
                  <a:cubicBezTo>
                    <a:pt x="3818" y="1002"/>
                    <a:pt x="3697" y="708"/>
                    <a:pt x="3661" y="671"/>
                  </a:cubicBezTo>
                  <a:cubicBezTo>
                    <a:pt x="3654" y="664"/>
                    <a:pt x="3649" y="661"/>
                    <a:pt x="3645" y="661"/>
                  </a:cubicBezTo>
                  <a:cubicBezTo>
                    <a:pt x="3621" y="661"/>
                    <a:pt x="3663" y="811"/>
                    <a:pt x="3681" y="865"/>
                  </a:cubicBezTo>
                  <a:cubicBezTo>
                    <a:pt x="3671" y="870"/>
                    <a:pt x="3661" y="873"/>
                    <a:pt x="3650" y="873"/>
                  </a:cubicBezTo>
                  <a:cubicBezTo>
                    <a:pt x="3634" y="873"/>
                    <a:pt x="3615" y="866"/>
                    <a:pt x="3587" y="844"/>
                  </a:cubicBezTo>
                  <a:cubicBezTo>
                    <a:pt x="3562" y="819"/>
                    <a:pt x="3479" y="713"/>
                    <a:pt x="3458" y="713"/>
                  </a:cubicBezTo>
                  <a:cubicBezTo>
                    <a:pt x="3458" y="713"/>
                    <a:pt x="3457" y="713"/>
                    <a:pt x="3456" y="713"/>
                  </a:cubicBezTo>
                  <a:cubicBezTo>
                    <a:pt x="3425" y="724"/>
                    <a:pt x="3563" y="987"/>
                    <a:pt x="3537" y="987"/>
                  </a:cubicBezTo>
                  <a:cubicBezTo>
                    <a:pt x="3537" y="987"/>
                    <a:pt x="3536" y="986"/>
                    <a:pt x="3535" y="986"/>
                  </a:cubicBezTo>
                  <a:lnTo>
                    <a:pt x="3440" y="876"/>
                  </a:lnTo>
                  <a:cubicBezTo>
                    <a:pt x="3425" y="868"/>
                    <a:pt x="3410" y="863"/>
                    <a:pt x="3392" y="863"/>
                  </a:cubicBezTo>
                  <a:cubicBezTo>
                    <a:pt x="3386" y="863"/>
                    <a:pt x="3379" y="864"/>
                    <a:pt x="3372" y="865"/>
                  </a:cubicBezTo>
                  <a:cubicBezTo>
                    <a:pt x="3325" y="876"/>
                    <a:pt x="3341" y="970"/>
                    <a:pt x="3309" y="1002"/>
                  </a:cubicBezTo>
                  <a:cubicBezTo>
                    <a:pt x="3305" y="1006"/>
                    <a:pt x="3301" y="1008"/>
                    <a:pt x="3295" y="1008"/>
                  </a:cubicBezTo>
                  <a:cubicBezTo>
                    <a:pt x="3267" y="1008"/>
                    <a:pt x="3221" y="953"/>
                    <a:pt x="3202" y="953"/>
                  </a:cubicBezTo>
                  <a:cubicBezTo>
                    <a:pt x="3196" y="953"/>
                    <a:pt x="3193" y="959"/>
                    <a:pt x="3194" y="975"/>
                  </a:cubicBezTo>
                  <a:cubicBezTo>
                    <a:pt x="3201" y="1017"/>
                    <a:pt x="3212" y="1058"/>
                    <a:pt x="3231" y="1098"/>
                  </a:cubicBezTo>
                  <a:lnTo>
                    <a:pt x="3231" y="1098"/>
                  </a:lnTo>
                  <a:cubicBezTo>
                    <a:pt x="3149" y="961"/>
                    <a:pt x="3099" y="891"/>
                    <a:pt x="3054" y="891"/>
                  </a:cubicBezTo>
                  <a:cubicBezTo>
                    <a:pt x="3046" y="891"/>
                    <a:pt x="3039" y="893"/>
                    <a:pt x="3031" y="897"/>
                  </a:cubicBezTo>
                  <a:lnTo>
                    <a:pt x="3100" y="1007"/>
                  </a:lnTo>
                  <a:cubicBezTo>
                    <a:pt x="3063" y="1023"/>
                    <a:pt x="2885" y="1012"/>
                    <a:pt x="2937" y="1138"/>
                  </a:cubicBezTo>
                  <a:cubicBezTo>
                    <a:pt x="2942" y="1148"/>
                    <a:pt x="3132" y="1369"/>
                    <a:pt x="3091" y="1369"/>
                  </a:cubicBezTo>
                  <a:cubicBezTo>
                    <a:pt x="3090" y="1369"/>
                    <a:pt x="3090" y="1369"/>
                    <a:pt x="3089" y="1369"/>
                  </a:cubicBezTo>
                  <a:cubicBezTo>
                    <a:pt x="3047" y="1358"/>
                    <a:pt x="2937" y="1253"/>
                    <a:pt x="2890" y="1238"/>
                  </a:cubicBezTo>
                  <a:cubicBezTo>
                    <a:pt x="2831" y="1214"/>
                    <a:pt x="2776" y="1201"/>
                    <a:pt x="2730" y="1201"/>
                  </a:cubicBezTo>
                  <a:cubicBezTo>
                    <a:pt x="2672" y="1201"/>
                    <a:pt x="2627" y="1221"/>
                    <a:pt x="2601" y="1264"/>
                  </a:cubicBezTo>
                  <a:cubicBezTo>
                    <a:pt x="2580" y="1306"/>
                    <a:pt x="2643" y="1432"/>
                    <a:pt x="2612" y="1463"/>
                  </a:cubicBezTo>
                  <a:cubicBezTo>
                    <a:pt x="2565" y="1515"/>
                    <a:pt x="2627" y="1583"/>
                    <a:pt x="2735" y="1753"/>
                  </a:cubicBezTo>
                  <a:lnTo>
                    <a:pt x="2735" y="1753"/>
                  </a:lnTo>
                  <a:cubicBezTo>
                    <a:pt x="2700" y="1701"/>
                    <a:pt x="2492" y="1535"/>
                    <a:pt x="2448" y="1535"/>
                  </a:cubicBezTo>
                  <a:cubicBezTo>
                    <a:pt x="2434" y="1535"/>
                    <a:pt x="2437" y="1553"/>
                    <a:pt x="2470" y="1599"/>
                  </a:cubicBezTo>
                  <a:cubicBezTo>
                    <a:pt x="2554" y="1710"/>
                    <a:pt x="2801" y="1841"/>
                    <a:pt x="2890" y="1966"/>
                  </a:cubicBezTo>
                  <a:lnTo>
                    <a:pt x="2643" y="1809"/>
                  </a:lnTo>
                  <a:cubicBezTo>
                    <a:pt x="2497" y="1710"/>
                    <a:pt x="2365" y="1594"/>
                    <a:pt x="2245" y="1468"/>
                  </a:cubicBezTo>
                  <a:lnTo>
                    <a:pt x="2245" y="1468"/>
                  </a:lnTo>
                  <a:cubicBezTo>
                    <a:pt x="2460" y="1715"/>
                    <a:pt x="2292" y="1657"/>
                    <a:pt x="2376" y="1809"/>
                  </a:cubicBezTo>
                  <a:cubicBezTo>
                    <a:pt x="2364" y="1819"/>
                    <a:pt x="2353" y="1824"/>
                    <a:pt x="2342" y="1824"/>
                  </a:cubicBezTo>
                  <a:cubicBezTo>
                    <a:pt x="2311" y="1824"/>
                    <a:pt x="2275" y="1782"/>
                    <a:pt x="2182" y="1678"/>
                  </a:cubicBezTo>
                  <a:cubicBezTo>
                    <a:pt x="2072" y="1552"/>
                    <a:pt x="2072" y="1631"/>
                    <a:pt x="1993" y="1547"/>
                  </a:cubicBezTo>
                  <a:lnTo>
                    <a:pt x="1993" y="1547"/>
                  </a:lnTo>
                  <a:lnTo>
                    <a:pt x="2386" y="1966"/>
                  </a:lnTo>
                  <a:cubicBezTo>
                    <a:pt x="2384" y="1968"/>
                    <a:pt x="2382" y="1969"/>
                    <a:pt x="2379" y="1969"/>
                  </a:cubicBezTo>
                  <a:cubicBezTo>
                    <a:pt x="2315" y="1969"/>
                    <a:pt x="2025" y="1693"/>
                    <a:pt x="2019" y="1693"/>
                  </a:cubicBezTo>
                  <a:lnTo>
                    <a:pt x="2019" y="1693"/>
                  </a:lnTo>
                  <a:cubicBezTo>
                    <a:pt x="2019" y="1693"/>
                    <a:pt x="2019" y="1693"/>
                    <a:pt x="2019" y="1694"/>
                  </a:cubicBezTo>
                  <a:cubicBezTo>
                    <a:pt x="2047" y="1771"/>
                    <a:pt x="2182" y="1968"/>
                    <a:pt x="2123" y="1968"/>
                  </a:cubicBezTo>
                  <a:cubicBezTo>
                    <a:pt x="2113" y="1968"/>
                    <a:pt x="2098" y="1962"/>
                    <a:pt x="2077" y="1951"/>
                  </a:cubicBezTo>
                  <a:cubicBezTo>
                    <a:pt x="2020" y="1917"/>
                    <a:pt x="1920" y="1882"/>
                    <a:pt x="1858" y="1882"/>
                  </a:cubicBezTo>
                  <a:cubicBezTo>
                    <a:pt x="1794" y="1882"/>
                    <a:pt x="1770" y="1918"/>
                    <a:pt x="1867" y="2029"/>
                  </a:cubicBezTo>
                  <a:cubicBezTo>
                    <a:pt x="1951" y="2129"/>
                    <a:pt x="1778" y="2087"/>
                    <a:pt x="1862" y="2197"/>
                  </a:cubicBezTo>
                  <a:cubicBezTo>
                    <a:pt x="1904" y="2253"/>
                    <a:pt x="1911" y="2274"/>
                    <a:pt x="1897" y="2274"/>
                  </a:cubicBezTo>
                  <a:cubicBezTo>
                    <a:pt x="1858" y="2274"/>
                    <a:pt x="1665" y="2118"/>
                    <a:pt x="1626" y="2118"/>
                  </a:cubicBezTo>
                  <a:cubicBezTo>
                    <a:pt x="1574" y="2124"/>
                    <a:pt x="1700" y="2260"/>
                    <a:pt x="1668" y="2281"/>
                  </a:cubicBezTo>
                  <a:cubicBezTo>
                    <a:pt x="1662" y="2284"/>
                    <a:pt x="1656" y="2286"/>
                    <a:pt x="1649" y="2286"/>
                  </a:cubicBezTo>
                  <a:cubicBezTo>
                    <a:pt x="1614" y="2286"/>
                    <a:pt x="1565" y="2242"/>
                    <a:pt x="1490" y="2176"/>
                  </a:cubicBezTo>
                  <a:cubicBezTo>
                    <a:pt x="1466" y="2153"/>
                    <a:pt x="1451" y="2145"/>
                    <a:pt x="1443" y="2145"/>
                  </a:cubicBezTo>
                  <a:cubicBezTo>
                    <a:pt x="1418" y="2145"/>
                    <a:pt x="1456" y="2231"/>
                    <a:pt x="1464" y="2239"/>
                  </a:cubicBezTo>
                  <a:cubicBezTo>
                    <a:pt x="1491" y="2280"/>
                    <a:pt x="1490" y="2290"/>
                    <a:pt x="1478" y="2290"/>
                  </a:cubicBezTo>
                  <a:cubicBezTo>
                    <a:pt x="1467" y="2290"/>
                    <a:pt x="1447" y="2281"/>
                    <a:pt x="1432" y="2281"/>
                  </a:cubicBezTo>
                  <a:cubicBezTo>
                    <a:pt x="1357" y="2281"/>
                    <a:pt x="1747" y="2551"/>
                    <a:pt x="1714" y="2551"/>
                  </a:cubicBezTo>
                  <a:cubicBezTo>
                    <a:pt x="1705" y="2551"/>
                    <a:pt x="1667" y="2532"/>
                    <a:pt x="1584" y="2486"/>
                  </a:cubicBezTo>
                  <a:cubicBezTo>
                    <a:pt x="1505" y="2441"/>
                    <a:pt x="1450" y="2422"/>
                    <a:pt x="1419" y="2422"/>
                  </a:cubicBezTo>
                  <a:cubicBezTo>
                    <a:pt x="1364" y="2422"/>
                    <a:pt x="1377" y="2480"/>
                    <a:pt x="1453" y="2569"/>
                  </a:cubicBezTo>
                  <a:cubicBezTo>
                    <a:pt x="1534" y="2663"/>
                    <a:pt x="1578" y="2720"/>
                    <a:pt x="1543" y="2720"/>
                  </a:cubicBezTo>
                  <a:cubicBezTo>
                    <a:pt x="1518" y="2720"/>
                    <a:pt x="1450" y="2688"/>
                    <a:pt x="1322" y="2617"/>
                  </a:cubicBezTo>
                  <a:cubicBezTo>
                    <a:pt x="1298" y="2603"/>
                    <a:pt x="1282" y="2597"/>
                    <a:pt x="1272" y="2597"/>
                  </a:cubicBezTo>
                  <a:cubicBezTo>
                    <a:pt x="1217" y="2597"/>
                    <a:pt x="1332" y="2762"/>
                    <a:pt x="1271" y="2762"/>
                  </a:cubicBezTo>
                  <a:cubicBezTo>
                    <a:pt x="1260" y="2762"/>
                    <a:pt x="1243" y="2756"/>
                    <a:pt x="1217" y="2742"/>
                  </a:cubicBezTo>
                  <a:lnTo>
                    <a:pt x="1217" y="2742"/>
                  </a:lnTo>
                  <a:cubicBezTo>
                    <a:pt x="1330" y="2805"/>
                    <a:pt x="1506" y="3022"/>
                    <a:pt x="1459" y="3022"/>
                  </a:cubicBezTo>
                  <a:cubicBezTo>
                    <a:pt x="1443" y="3022"/>
                    <a:pt x="1400" y="2995"/>
                    <a:pt x="1317" y="2926"/>
                  </a:cubicBezTo>
                  <a:cubicBezTo>
                    <a:pt x="1215" y="2861"/>
                    <a:pt x="1166" y="2837"/>
                    <a:pt x="1146" y="2837"/>
                  </a:cubicBezTo>
                  <a:cubicBezTo>
                    <a:pt x="1100" y="2837"/>
                    <a:pt x="1212" y="2963"/>
                    <a:pt x="1212" y="2999"/>
                  </a:cubicBezTo>
                  <a:cubicBezTo>
                    <a:pt x="1212" y="3034"/>
                    <a:pt x="1198" y="3068"/>
                    <a:pt x="1141" y="3068"/>
                  </a:cubicBezTo>
                  <a:cubicBezTo>
                    <a:pt x="1137" y="3068"/>
                    <a:pt x="1133" y="3068"/>
                    <a:pt x="1128" y="3067"/>
                  </a:cubicBezTo>
                  <a:cubicBezTo>
                    <a:pt x="1093" y="3063"/>
                    <a:pt x="1054" y="3033"/>
                    <a:pt x="1030" y="3033"/>
                  </a:cubicBezTo>
                  <a:cubicBezTo>
                    <a:pt x="1025" y="3033"/>
                    <a:pt x="1021" y="3034"/>
                    <a:pt x="1018" y="3036"/>
                  </a:cubicBezTo>
                  <a:cubicBezTo>
                    <a:pt x="997" y="3052"/>
                    <a:pt x="992" y="3185"/>
                    <a:pt x="1139" y="3269"/>
                  </a:cubicBezTo>
                  <a:lnTo>
                    <a:pt x="1139" y="3269"/>
                  </a:lnTo>
                  <a:cubicBezTo>
                    <a:pt x="1033" y="3210"/>
                    <a:pt x="930" y="3147"/>
                    <a:pt x="874" y="3147"/>
                  </a:cubicBezTo>
                  <a:cubicBezTo>
                    <a:pt x="862" y="3147"/>
                    <a:pt x="852" y="3150"/>
                    <a:pt x="845" y="3157"/>
                  </a:cubicBezTo>
                  <a:cubicBezTo>
                    <a:pt x="827" y="3174"/>
                    <a:pt x="956" y="3287"/>
                    <a:pt x="914" y="3287"/>
                  </a:cubicBezTo>
                  <a:cubicBezTo>
                    <a:pt x="905" y="3287"/>
                    <a:pt x="890" y="3282"/>
                    <a:pt x="866" y="3272"/>
                  </a:cubicBezTo>
                  <a:lnTo>
                    <a:pt x="866" y="3272"/>
                  </a:lnTo>
                  <a:cubicBezTo>
                    <a:pt x="887" y="3303"/>
                    <a:pt x="913" y="3335"/>
                    <a:pt x="950" y="3351"/>
                  </a:cubicBezTo>
                  <a:cubicBezTo>
                    <a:pt x="1009" y="3384"/>
                    <a:pt x="973" y="3388"/>
                    <a:pt x="946" y="3388"/>
                  </a:cubicBezTo>
                  <a:cubicBezTo>
                    <a:pt x="939" y="3388"/>
                    <a:pt x="933" y="3387"/>
                    <a:pt x="929" y="3387"/>
                  </a:cubicBezTo>
                  <a:cubicBezTo>
                    <a:pt x="818" y="3387"/>
                    <a:pt x="662" y="3392"/>
                    <a:pt x="977" y="3548"/>
                  </a:cubicBezTo>
                  <a:lnTo>
                    <a:pt x="977" y="3548"/>
                  </a:lnTo>
                  <a:cubicBezTo>
                    <a:pt x="908" y="3515"/>
                    <a:pt x="785" y="3459"/>
                    <a:pt x="754" y="3459"/>
                  </a:cubicBezTo>
                  <a:cubicBezTo>
                    <a:pt x="741" y="3459"/>
                    <a:pt x="744" y="3469"/>
                    <a:pt x="772" y="3492"/>
                  </a:cubicBezTo>
                  <a:cubicBezTo>
                    <a:pt x="871" y="3576"/>
                    <a:pt x="902" y="3581"/>
                    <a:pt x="882" y="3623"/>
                  </a:cubicBezTo>
                  <a:lnTo>
                    <a:pt x="882" y="3623"/>
                  </a:lnTo>
                  <a:cubicBezTo>
                    <a:pt x="892" y="3599"/>
                    <a:pt x="699" y="3513"/>
                    <a:pt x="630" y="3513"/>
                  </a:cubicBezTo>
                  <a:cubicBezTo>
                    <a:pt x="620" y="3513"/>
                    <a:pt x="613" y="3515"/>
                    <a:pt x="609" y="3518"/>
                  </a:cubicBezTo>
                  <a:cubicBezTo>
                    <a:pt x="572" y="3545"/>
                    <a:pt x="588" y="3581"/>
                    <a:pt x="609" y="3623"/>
                  </a:cubicBezTo>
                  <a:cubicBezTo>
                    <a:pt x="651" y="3718"/>
                    <a:pt x="703" y="3744"/>
                    <a:pt x="913" y="3838"/>
                  </a:cubicBezTo>
                  <a:cubicBezTo>
                    <a:pt x="905" y="3857"/>
                    <a:pt x="895" y="3865"/>
                    <a:pt x="877" y="3865"/>
                  </a:cubicBezTo>
                  <a:cubicBezTo>
                    <a:pt x="846" y="3865"/>
                    <a:pt x="792" y="3842"/>
                    <a:pt x="693" y="3812"/>
                  </a:cubicBezTo>
                  <a:lnTo>
                    <a:pt x="693" y="3812"/>
                  </a:lnTo>
                  <a:lnTo>
                    <a:pt x="955" y="3954"/>
                  </a:lnTo>
                  <a:cubicBezTo>
                    <a:pt x="766" y="3880"/>
                    <a:pt x="572" y="3812"/>
                    <a:pt x="378" y="3760"/>
                  </a:cubicBezTo>
                  <a:lnTo>
                    <a:pt x="378" y="3760"/>
                  </a:lnTo>
                  <a:lnTo>
                    <a:pt x="693" y="3969"/>
                  </a:lnTo>
                  <a:cubicBezTo>
                    <a:pt x="897" y="4095"/>
                    <a:pt x="777" y="4111"/>
                    <a:pt x="693" y="4148"/>
                  </a:cubicBezTo>
                  <a:cubicBezTo>
                    <a:pt x="651" y="4163"/>
                    <a:pt x="488" y="4226"/>
                    <a:pt x="693" y="4300"/>
                  </a:cubicBezTo>
                  <a:lnTo>
                    <a:pt x="1212" y="4467"/>
                  </a:lnTo>
                  <a:cubicBezTo>
                    <a:pt x="1209" y="4473"/>
                    <a:pt x="1201" y="4475"/>
                    <a:pt x="1188" y="4475"/>
                  </a:cubicBezTo>
                  <a:cubicBezTo>
                    <a:pt x="1109" y="4475"/>
                    <a:pt x="866" y="4389"/>
                    <a:pt x="772" y="4357"/>
                  </a:cubicBezTo>
                  <a:lnTo>
                    <a:pt x="772" y="4357"/>
                  </a:lnTo>
                  <a:cubicBezTo>
                    <a:pt x="835" y="4379"/>
                    <a:pt x="820" y="4387"/>
                    <a:pt x="774" y="4387"/>
                  </a:cubicBezTo>
                  <a:cubicBezTo>
                    <a:pt x="717" y="4387"/>
                    <a:pt x="615" y="4375"/>
                    <a:pt x="551" y="4357"/>
                  </a:cubicBezTo>
                  <a:cubicBezTo>
                    <a:pt x="484" y="4337"/>
                    <a:pt x="378" y="4303"/>
                    <a:pt x="323" y="4303"/>
                  </a:cubicBezTo>
                  <a:cubicBezTo>
                    <a:pt x="305" y="4303"/>
                    <a:pt x="293" y="4306"/>
                    <a:pt x="289" y="4315"/>
                  </a:cubicBezTo>
                  <a:lnTo>
                    <a:pt x="844" y="4478"/>
                  </a:lnTo>
                  <a:lnTo>
                    <a:pt x="844" y="4478"/>
                  </a:lnTo>
                  <a:cubicBezTo>
                    <a:pt x="784" y="4460"/>
                    <a:pt x="733" y="4453"/>
                    <a:pt x="691" y="4453"/>
                  </a:cubicBezTo>
                  <a:cubicBezTo>
                    <a:pt x="520" y="4453"/>
                    <a:pt x="481" y="4571"/>
                    <a:pt x="473" y="4609"/>
                  </a:cubicBezTo>
                  <a:cubicBezTo>
                    <a:pt x="475" y="4601"/>
                    <a:pt x="487" y="4598"/>
                    <a:pt x="506" y="4598"/>
                  </a:cubicBezTo>
                  <a:cubicBezTo>
                    <a:pt x="559" y="4598"/>
                    <a:pt x="664" y="4626"/>
                    <a:pt x="735" y="4646"/>
                  </a:cubicBezTo>
                  <a:cubicBezTo>
                    <a:pt x="723" y="4661"/>
                    <a:pt x="671" y="4664"/>
                    <a:pt x="610" y="4664"/>
                  </a:cubicBezTo>
                  <a:cubicBezTo>
                    <a:pt x="567" y="4664"/>
                    <a:pt x="520" y="4663"/>
                    <a:pt x="479" y="4663"/>
                  </a:cubicBezTo>
                  <a:cubicBezTo>
                    <a:pt x="378" y="4663"/>
                    <a:pt x="313" y="4672"/>
                    <a:pt x="431" y="4735"/>
                  </a:cubicBezTo>
                  <a:cubicBezTo>
                    <a:pt x="468" y="4754"/>
                    <a:pt x="674" y="4844"/>
                    <a:pt x="593" y="4844"/>
                  </a:cubicBezTo>
                  <a:cubicBezTo>
                    <a:pt x="583" y="4844"/>
                    <a:pt x="570" y="4842"/>
                    <a:pt x="551" y="4840"/>
                  </a:cubicBezTo>
                  <a:cubicBezTo>
                    <a:pt x="491" y="4831"/>
                    <a:pt x="306" y="4753"/>
                    <a:pt x="245" y="4753"/>
                  </a:cubicBezTo>
                  <a:cubicBezTo>
                    <a:pt x="232" y="4753"/>
                    <a:pt x="224" y="4757"/>
                    <a:pt x="226" y="4766"/>
                  </a:cubicBezTo>
                  <a:cubicBezTo>
                    <a:pt x="242" y="4819"/>
                    <a:pt x="389" y="4876"/>
                    <a:pt x="321" y="4924"/>
                  </a:cubicBezTo>
                  <a:cubicBezTo>
                    <a:pt x="268" y="4965"/>
                    <a:pt x="169" y="4986"/>
                    <a:pt x="163" y="5039"/>
                  </a:cubicBezTo>
                  <a:cubicBezTo>
                    <a:pt x="163" y="5082"/>
                    <a:pt x="327" y="5147"/>
                    <a:pt x="414" y="5147"/>
                  </a:cubicBezTo>
                  <a:cubicBezTo>
                    <a:pt x="441" y="5147"/>
                    <a:pt x="461" y="5141"/>
                    <a:pt x="466" y="5126"/>
                  </a:cubicBezTo>
                  <a:lnTo>
                    <a:pt x="466" y="5126"/>
                  </a:lnTo>
                  <a:cubicBezTo>
                    <a:pt x="458" y="5157"/>
                    <a:pt x="466" y="5192"/>
                    <a:pt x="431" y="5217"/>
                  </a:cubicBezTo>
                  <a:cubicBezTo>
                    <a:pt x="389" y="5243"/>
                    <a:pt x="289" y="5243"/>
                    <a:pt x="221" y="5259"/>
                  </a:cubicBezTo>
                  <a:cubicBezTo>
                    <a:pt x="174" y="5270"/>
                    <a:pt x="216" y="5296"/>
                    <a:pt x="242" y="5317"/>
                  </a:cubicBezTo>
                  <a:cubicBezTo>
                    <a:pt x="305" y="5359"/>
                    <a:pt x="399" y="5359"/>
                    <a:pt x="546" y="5380"/>
                  </a:cubicBezTo>
                  <a:cubicBezTo>
                    <a:pt x="491" y="5359"/>
                    <a:pt x="490" y="5349"/>
                    <a:pt x="518" y="5349"/>
                  </a:cubicBezTo>
                  <a:cubicBezTo>
                    <a:pt x="539" y="5349"/>
                    <a:pt x="578" y="5355"/>
                    <a:pt x="620" y="5369"/>
                  </a:cubicBezTo>
                  <a:cubicBezTo>
                    <a:pt x="698" y="5395"/>
                    <a:pt x="761" y="5437"/>
                    <a:pt x="719" y="5453"/>
                  </a:cubicBezTo>
                  <a:cubicBezTo>
                    <a:pt x="708" y="5459"/>
                    <a:pt x="692" y="5462"/>
                    <a:pt x="672" y="5462"/>
                  </a:cubicBezTo>
                  <a:cubicBezTo>
                    <a:pt x="583" y="5462"/>
                    <a:pt x="421" y="5411"/>
                    <a:pt x="350" y="5411"/>
                  </a:cubicBezTo>
                  <a:cubicBezTo>
                    <a:pt x="329" y="5411"/>
                    <a:pt x="316" y="5416"/>
                    <a:pt x="315" y="5427"/>
                  </a:cubicBezTo>
                  <a:cubicBezTo>
                    <a:pt x="311" y="5456"/>
                    <a:pt x="404" y="5587"/>
                    <a:pt x="554" y="5587"/>
                  </a:cubicBezTo>
                  <a:cubicBezTo>
                    <a:pt x="566" y="5587"/>
                    <a:pt x="580" y="5586"/>
                    <a:pt x="593" y="5584"/>
                  </a:cubicBezTo>
                  <a:cubicBezTo>
                    <a:pt x="656" y="5577"/>
                    <a:pt x="696" y="5571"/>
                    <a:pt x="735" y="5571"/>
                  </a:cubicBezTo>
                  <a:cubicBezTo>
                    <a:pt x="781" y="5571"/>
                    <a:pt x="826" y="5579"/>
                    <a:pt x="903" y="5605"/>
                  </a:cubicBezTo>
                  <a:cubicBezTo>
                    <a:pt x="992" y="5631"/>
                    <a:pt x="1049" y="5668"/>
                    <a:pt x="945" y="5684"/>
                  </a:cubicBezTo>
                  <a:cubicBezTo>
                    <a:pt x="925" y="5687"/>
                    <a:pt x="900" y="5688"/>
                    <a:pt x="871" y="5688"/>
                  </a:cubicBezTo>
                  <a:cubicBezTo>
                    <a:pt x="679" y="5688"/>
                    <a:pt x="327" y="5625"/>
                    <a:pt x="266" y="5625"/>
                  </a:cubicBezTo>
                  <a:cubicBezTo>
                    <a:pt x="262" y="5625"/>
                    <a:pt x="259" y="5626"/>
                    <a:pt x="258" y="5626"/>
                  </a:cubicBezTo>
                  <a:cubicBezTo>
                    <a:pt x="205" y="5652"/>
                    <a:pt x="237" y="5694"/>
                    <a:pt x="294" y="5726"/>
                  </a:cubicBezTo>
                  <a:cubicBezTo>
                    <a:pt x="378" y="5762"/>
                    <a:pt x="515" y="5747"/>
                    <a:pt x="599" y="5778"/>
                  </a:cubicBezTo>
                  <a:cubicBezTo>
                    <a:pt x="756" y="5836"/>
                    <a:pt x="190" y="5794"/>
                    <a:pt x="300" y="5846"/>
                  </a:cubicBezTo>
                  <a:cubicBezTo>
                    <a:pt x="383" y="5886"/>
                    <a:pt x="507" y="5907"/>
                    <a:pt x="647" y="5918"/>
                  </a:cubicBezTo>
                  <a:lnTo>
                    <a:pt x="647" y="5918"/>
                  </a:lnTo>
                  <a:cubicBezTo>
                    <a:pt x="607" y="5917"/>
                    <a:pt x="566" y="5916"/>
                    <a:pt x="526" y="5916"/>
                  </a:cubicBezTo>
                  <a:cubicBezTo>
                    <a:pt x="464" y="5916"/>
                    <a:pt x="402" y="5918"/>
                    <a:pt x="342" y="5920"/>
                  </a:cubicBezTo>
                  <a:cubicBezTo>
                    <a:pt x="200" y="5935"/>
                    <a:pt x="1" y="5998"/>
                    <a:pt x="85" y="6046"/>
                  </a:cubicBezTo>
                  <a:cubicBezTo>
                    <a:pt x="89" y="6048"/>
                    <a:pt x="96" y="6049"/>
                    <a:pt x="105" y="6049"/>
                  </a:cubicBezTo>
                  <a:cubicBezTo>
                    <a:pt x="140" y="6049"/>
                    <a:pt x="206" y="6036"/>
                    <a:pt x="266" y="6036"/>
                  </a:cubicBezTo>
                  <a:cubicBezTo>
                    <a:pt x="298" y="6036"/>
                    <a:pt x="329" y="6040"/>
                    <a:pt x="352" y="6051"/>
                  </a:cubicBezTo>
                  <a:cubicBezTo>
                    <a:pt x="410" y="6072"/>
                    <a:pt x="394" y="6108"/>
                    <a:pt x="368" y="6135"/>
                  </a:cubicBezTo>
                  <a:cubicBezTo>
                    <a:pt x="336" y="6166"/>
                    <a:pt x="184" y="6192"/>
                    <a:pt x="195" y="6224"/>
                  </a:cubicBezTo>
                  <a:cubicBezTo>
                    <a:pt x="211" y="6266"/>
                    <a:pt x="488" y="6261"/>
                    <a:pt x="394" y="6302"/>
                  </a:cubicBezTo>
                  <a:cubicBezTo>
                    <a:pt x="347" y="6329"/>
                    <a:pt x="32" y="6344"/>
                    <a:pt x="158" y="6376"/>
                  </a:cubicBezTo>
                  <a:cubicBezTo>
                    <a:pt x="289" y="6407"/>
                    <a:pt x="583" y="6386"/>
                    <a:pt x="583" y="6449"/>
                  </a:cubicBezTo>
                  <a:lnTo>
                    <a:pt x="415" y="6455"/>
                  </a:lnTo>
                  <a:cubicBezTo>
                    <a:pt x="384" y="6461"/>
                    <a:pt x="360" y="6464"/>
                    <a:pt x="342" y="6464"/>
                  </a:cubicBezTo>
                  <a:cubicBezTo>
                    <a:pt x="316" y="6464"/>
                    <a:pt x="303" y="6458"/>
                    <a:pt x="300" y="6449"/>
                  </a:cubicBezTo>
                  <a:cubicBezTo>
                    <a:pt x="242" y="6449"/>
                    <a:pt x="415" y="6554"/>
                    <a:pt x="415" y="6554"/>
                  </a:cubicBezTo>
                  <a:cubicBezTo>
                    <a:pt x="431" y="6591"/>
                    <a:pt x="294" y="6617"/>
                    <a:pt x="336" y="6643"/>
                  </a:cubicBezTo>
                  <a:cubicBezTo>
                    <a:pt x="378" y="6675"/>
                    <a:pt x="447" y="6669"/>
                    <a:pt x="452" y="6711"/>
                  </a:cubicBezTo>
                  <a:cubicBezTo>
                    <a:pt x="452" y="6748"/>
                    <a:pt x="452" y="6764"/>
                    <a:pt x="384" y="6806"/>
                  </a:cubicBezTo>
                  <a:cubicBezTo>
                    <a:pt x="284" y="6874"/>
                    <a:pt x="562" y="6858"/>
                    <a:pt x="567" y="6905"/>
                  </a:cubicBezTo>
                  <a:cubicBezTo>
                    <a:pt x="567" y="6953"/>
                    <a:pt x="279" y="7010"/>
                    <a:pt x="284" y="7063"/>
                  </a:cubicBezTo>
                  <a:cubicBezTo>
                    <a:pt x="289" y="7110"/>
                    <a:pt x="509" y="7084"/>
                    <a:pt x="562" y="7110"/>
                  </a:cubicBezTo>
                  <a:cubicBezTo>
                    <a:pt x="646" y="7147"/>
                    <a:pt x="205" y="7210"/>
                    <a:pt x="106" y="7225"/>
                  </a:cubicBezTo>
                  <a:cubicBezTo>
                    <a:pt x="196" y="7237"/>
                    <a:pt x="287" y="7243"/>
                    <a:pt x="379" y="7243"/>
                  </a:cubicBezTo>
                  <a:cubicBezTo>
                    <a:pt x="410" y="7243"/>
                    <a:pt x="441" y="7242"/>
                    <a:pt x="473" y="7241"/>
                  </a:cubicBezTo>
                  <a:cubicBezTo>
                    <a:pt x="508" y="7239"/>
                    <a:pt x="536" y="7239"/>
                    <a:pt x="558" y="7239"/>
                  </a:cubicBezTo>
                  <a:cubicBezTo>
                    <a:pt x="729" y="7239"/>
                    <a:pt x="518" y="7286"/>
                    <a:pt x="333" y="7323"/>
                  </a:cubicBezTo>
                  <a:lnTo>
                    <a:pt x="333" y="7323"/>
                  </a:lnTo>
                  <a:cubicBezTo>
                    <a:pt x="366" y="7317"/>
                    <a:pt x="392" y="7314"/>
                    <a:pt x="413" y="7314"/>
                  </a:cubicBezTo>
                  <a:cubicBezTo>
                    <a:pt x="534" y="7314"/>
                    <a:pt x="481" y="7398"/>
                    <a:pt x="582" y="7398"/>
                  </a:cubicBezTo>
                  <a:cubicBezTo>
                    <a:pt x="600" y="7398"/>
                    <a:pt x="625" y="7395"/>
                    <a:pt x="656" y="7388"/>
                  </a:cubicBezTo>
                  <a:lnTo>
                    <a:pt x="656" y="7388"/>
                  </a:lnTo>
                  <a:cubicBezTo>
                    <a:pt x="551" y="7435"/>
                    <a:pt x="426" y="7493"/>
                    <a:pt x="420" y="7540"/>
                  </a:cubicBezTo>
                  <a:cubicBezTo>
                    <a:pt x="475" y="7526"/>
                    <a:pt x="508" y="7520"/>
                    <a:pt x="527" y="7520"/>
                  </a:cubicBezTo>
                  <a:cubicBezTo>
                    <a:pt x="563" y="7520"/>
                    <a:pt x="550" y="7542"/>
                    <a:pt x="557" y="7566"/>
                  </a:cubicBezTo>
                  <a:cubicBezTo>
                    <a:pt x="578" y="7608"/>
                    <a:pt x="793" y="7582"/>
                    <a:pt x="803" y="7618"/>
                  </a:cubicBezTo>
                  <a:cubicBezTo>
                    <a:pt x="803" y="7618"/>
                    <a:pt x="325" y="7837"/>
                    <a:pt x="455" y="7837"/>
                  </a:cubicBezTo>
                  <a:cubicBezTo>
                    <a:pt x="465" y="7837"/>
                    <a:pt x="477" y="7836"/>
                    <a:pt x="494" y="7833"/>
                  </a:cubicBezTo>
                  <a:cubicBezTo>
                    <a:pt x="561" y="7821"/>
                    <a:pt x="881" y="7695"/>
                    <a:pt x="928" y="7695"/>
                  </a:cubicBezTo>
                  <a:cubicBezTo>
                    <a:pt x="940" y="7695"/>
                    <a:pt x="935" y="7703"/>
                    <a:pt x="903" y="7723"/>
                  </a:cubicBezTo>
                  <a:cubicBezTo>
                    <a:pt x="820" y="7783"/>
                    <a:pt x="738" y="7814"/>
                    <a:pt x="827" y="7814"/>
                  </a:cubicBezTo>
                  <a:cubicBezTo>
                    <a:pt x="840" y="7814"/>
                    <a:pt x="856" y="7814"/>
                    <a:pt x="876" y="7812"/>
                  </a:cubicBezTo>
                  <a:cubicBezTo>
                    <a:pt x="939" y="7802"/>
                    <a:pt x="1002" y="7791"/>
                    <a:pt x="1065" y="7781"/>
                  </a:cubicBezTo>
                  <a:lnTo>
                    <a:pt x="1065" y="7781"/>
                  </a:lnTo>
                  <a:cubicBezTo>
                    <a:pt x="950" y="7839"/>
                    <a:pt x="646" y="7875"/>
                    <a:pt x="583" y="7917"/>
                  </a:cubicBezTo>
                  <a:cubicBezTo>
                    <a:pt x="576" y="7921"/>
                    <a:pt x="586" y="7922"/>
                    <a:pt x="602" y="7922"/>
                  </a:cubicBezTo>
                  <a:cubicBezTo>
                    <a:pt x="635" y="7922"/>
                    <a:pt x="693" y="7917"/>
                    <a:pt x="693" y="7917"/>
                  </a:cubicBezTo>
                  <a:cubicBezTo>
                    <a:pt x="705" y="7917"/>
                    <a:pt x="715" y="7916"/>
                    <a:pt x="724" y="7916"/>
                  </a:cubicBezTo>
                  <a:cubicBezTo>
                    <a:pt x="784" y="7916"/>
                    <a:pt x="772" y="7931"/>
                    <a:pt x="777" y="7954"/>
                  </a:cubicBezTo>
                  <a:cubicBezTo>
                    <a:pt x="776" y="7950"/>
                    <a:pt x="772" y="7948"/>
                    <a:pt x="765" y="7948"/>
                  </a:cubicBezTo>
                  <a:cubicBezTo>
                    <a:pt x="736" y="7948"/>
                    <a:pt x="662" y="7980"/>
                    <a:pt x="599" y="8001"/>
                  </a:cubicBezTo>
                  <a:cubicBezTo>
                    <a:pt x="626" y="7992"/>
                    <a:pt x="643" y="7988"/>
                    <a:pt x="654" y="7988"/>
                  </a:cubicBezTo>
                  <a:cubicBezTo>
                    <a:pt x="692" y="7988"/>
                    <a:pt x="643" y="8036"/>
                    <a:pt x="672" y="8048"/>
                  </a:cubicBezTo>
                  <a:cubicBezTo>
                    <a:pt x="703" y="8033"/>
                    <a:pt x="740" y="8022"/>
                    <a:pt x="782" y="8017"/>
                  </a:cubicBezTo>
                  <a:lnTo>
                    <a:pt x="782" y="8017"/>
                  </a:lnTo>
                  <a:cubicBezTo>
                    <a:pt x="855" y="8027"/>
                    <a:pt x="871" y="8075"/>
                    <a:pt x="730" y="8127"/>
                  </a:cubicBezTo>
                  <a:cubicBezTo>
                    <a:pt x="579" y="8186"/>
                    <a:pt x="548" y="8258"/>
                    <a:pt x="621" y="8258"/>
                  </a:cubicBezTo>
                  <a:cubicBezTo>
                    <a:pt x="645" y="8258"/>
                    <a:pt x="679" y="8250"/>
                    <a:pt x="724" y="8232"/>
                  </a:cubicBezTo>
                  <a:lnTo>
                    <a:pt x="724" y="8232"/>
                  </a:lnTo>
                  <a:cubicBezTo>
                    <a:pt x="756" y="8244"/>
                    <a:pt x="715" y="8307"/>
                    <a:pt x="773" y="8307"/>
                  </a:cubicBezTo>
                  <a:cubicBezTo>
                    <a:pt x="793" y="8307"/>
                    <a:pt x="825" y="8299"/>
                    <a:pt x="876" y="8279"/>
                  </a:cubicBezTo>
                  <a:lnTo>
                    <a:pt x="876" y="8279"/>
                  </a:lnTo>
                  <a:cubicBezTo>
                    <a:pt x="775" y="8376"/>
                    <a:pt x="513" y="8634"/>
                    <a:pt x="700" y="8634"/>
                  </a:cubicBezTo>
                  <a:cubicBezTo>
                    <a:pt x="735" y="8634"/>
                    <a:pt x="785" y="8625"/>
                    <a:pt x="855" y="8604"/>
                  </a:cubicBezTo>
                  <a:lnTo>
                    <a:pt x="855" y="8604"/>
                  </a:lnTo>
                  <a:cubicBezTo>
                    <a:pt x="603" y="8717"/>
                    <a:pt x="551" y="8753"/>
                    <a:pt x="590" y="8753"/>
                  </a:cubicBezTo>
                  <a:cubicBezTo>
                    <a:pt x="658" y="8753"/>
                    <a:pt x="995" y="8648"/>
                    <a:pt x="1056" y="8648"/>
                  </a:cubicBezTo>
                  <a:cubicBezTo>
                    <a:pt x="1068" y="8648"/>
                    <a:pt x="1069" y="8652"/>
                    <a:pt x="1055" y="8662"/>
                  </a:cubicBezTo>
                  <a:cubicBezTo>
                    <a:pt x="959" y="8733"/>
                    <a:pt x="734" y="8865"/>
                    <a:pt x="839" y="8865"/>
                  </a:cubicBezTo>
                  <a:cubicBezTo>
                    <a:pt x="850" y="8865"/>
                    <a:pt x="864" y="8864"/>
                    <a:pt x="882" y="8861"/>
                  </a:cubicBezTo>
                  <a:cubicBezTo>
                    <a:pt x="1049" y="8814"/>
                    <a:pt x="1217" y="8756"/>
                    <a:pt x="1380" y="8693"/>
                  </a:cubicBezTo>
                  <a:lnTo>
                    <a:pt x="1380" y="8693"/>
                  </a:lnTo>
                  <a:cubicBezTo>
                    <a:pt x="1243" y="8793"/>
                    <a:pt x="1044" y="8856"/>
                    <a:pt x="1128" y="8908"/>
                  </a:cubicBezTo>
                  <a:cubicBezTo>
                    <a:pt x="1132" y="8910"/>
                    <a:pt x="1137" y="8911"/>
                    <a:pt x="1143" y="8911"/>
                  </a:cubicBezTo>
                  <a:cubicBezTo>
                    <a:pt x="1195" y="8911"/>
                    <a:pt x="1315" y="8825"/>
                    <a:pt x="1362" y="8825"/>
                  </a:cubicBezTo>
                  <a:cubicBezTo>
                    <a:pt x="1371" y="8825"/>
                    <a:pt x="1377" y="8828"/>
                    <a:pt x="1380" y="8835"/>
                  </a:cubicBezTo>
                  <a:cubicBezTo>
                    <a:pt x="1275" y="8893"/>
                    <a:pt x="1013" y="9018"/>
                    <a:pt x="950" y="9087"/>
                  </a:cubicBezTo>
                  <a:cubicBezTo>
                    <a:pt x="918" y="9121"/>
                    <a:pt x="929" y="9148"/>
                    <a:pt x="968" y="9148"/>
                  </a:cubicBezTo>
                  <a:cubicBezTo>
                    <a:pt x="994" y="9148"/>
                    <a:pt x="1033" y="9137"/>
                    <a:pt x="1081" y="9108"/>
                  </a:cubicBezTo>
                  <a:cubicBezTo>
                    <a:pt x="1101" y="9097"/>
                    <a:pt x="1123" y="9091"/>
                    <a:pt x="1146" y="9091"/>
                  </a:cubicBezTo>
                  <a:cubicBezTo>
                    <a:pt x="1189" y="9091"/>
                    <a:pt x="1232" y="9110"/>
                    <a:pt x="1259" y="9144"/>
                  </a:cubicBezTo>
                  <a:cubicBezTo>
                    <a:pt x="1285" y="9165"/>
                    <a:pt x="1359" y="9223"/>
                    <a:pt x="1228" y="9322"/>
                  </a:cubicBezTo>
                  <a:cubicBezTo>
                    <a:pt x="1077" y="9440"/>
                    <a:pt x="994" y="9541"/>
                    <a:pt x="1085" y="9541"/>
                  </a:cubicBezTo>
                  <a:cubicBezTo>
                    <a:pt x="1096" y="9541"/>
                    <a:pt x="1108" y="9540"/>
                    <a:pt x="1123" y="9537"/>
                  </a:cubicBezTo>
                  <a:cubicBezTo>
                    <a:pt x="1185" y="9528"/>
                    <a:pt x="1296" y="9457"/>
                    <a:pt x="1350" y="9457"/>
                  </a:cubicBezTo>
                  <a:cubicBezTo>
                    <a:pt x="1355" y="9457"/>
                    <a:pt x="1360" y="9457"/>
                    <a:pt x="1364" y="9459"/>
                  </a:cubicBezTo>
                  <a:cubicBezTo>
                    <a:pt x="1411" y="9480"/>
                    <a:pt x="1375" y="9543"/>
                    <a:pt x="1354" y="9595"/>
                  </a:cubicBezTo>
                  <a:cubicBezTo>
                    <a:pt x="1354" y="9595"/>
                    <a:pt x="1334" y="9759"/>
                    <a:pt x="1370" y="9759"/>
                  </a:cubicBezTo>
                  <a:cubicBezTo>
                    <a:pt x="1376" y="9759"/>
                    <a:pt x="1382" y="9755"/>
                    <a:pt x="1390" y="9747"/>
                  </a:cubicBezTo>
                  <a:cubicBezTo>
                    <a:pt x="1466" y="9677"/>
                    <a:pt x="1509" y="9652"/>
                    <a:pt x="1532" y="9652"/>
                  </a:cubicBezTo>
                  <a:cubicBezTo>
                    <a:pt x="1583" y="9652"/>
                    <a:pt x="1537" y="9777"/>
                    <a:pt x="1548" y="9810"/>
                  </a:cubicBezTo>
                  <a:cubicBezTo>
                    <a:pt x="1553" y="9847"/>
                    <a:pt x="1574" y="9878"/>
                    <a:pt x="1610" y="9894"/>
                  </a:cubicBezTo>
                  <a:cubicBezTo>
                    <a:pt x="1620" y="9896"/>
                    <a:pt x="1628" y="9898"/>
                    <a:pt x="1635" y="9898"/>
                  </a:cubicBezTo>
                  <a:cubicBezTo>
                    <a:pt x="1657" y="9898"/>
                    <a:pt x="1667" y="9883"/>
                    <a:pt x="1700" y="9847"/>
                  </a:cubicBezTo>
                  <a:cubicBezTo>
                    <a:pt x="1706" y="9840"/>
                    <a:pt x="1712" y="9837"/>
                    <a:pt x="1716" y="9837"/>
                  </a:cubicBezTo>
                  <a:cubicBezTo>
                    <a:pt x="1737" y="9837"/>
                    <a:pt x="1726" y="9915"/>
                    <a:pt x="1726" y="9915"/>
                  </a:cubicBezTo>
                  <a:cubicBezTo>
                    <a:pt x="1742" y="9936"/>
                    <a:pt x="1768" y="9946"/>
                    <a:pt x="1799" y="9946"/>
                  </a:cubicBezTo>
                  <a:cubicBezTo>
                    <a:pt x="1818" y="9946"/>
                    <a:pt x="1873" y="9931"/>
                    <a:pt x="1906" y="9931"/>
                  </a:cubicBezTo>
                  <a:cubicBezTo>
                    <a:pt x="1939" y="9931"/>
                    <a:pt x="1951" y="9946"/>
                    <a:pt x="1883" y="10009"/>
                  </a:cubicBezTo>
                  <a:cubicBezTo>
                    <a:pt x="1731" y="10146"/>
                    <a:pt x="1750" y="10214"/>
                    <a:pt x="1813" y="10214"/>
                  </a:cubicBezTo>
                  <a:cubicBezTo>
                    <a:pt x="1815" y="10214"/>
                    <a:pt x="1818" y="10214"/>
                    <a:pt x="1820" y="10214"/>
                  </a:cubicBezTo>
                  <a:cubicBezTo>
                    <a:pt x="1876" y="10209"/>
                    <a:pt x="1973" y="10081"/>
                    <a:pt x="2016" y="10081"/>
                  </a:cubicBezTo>
                  <a:cubicBezTo>
                    <a:pt x="2022" y="10081"/>
                    <a:pt x="2026" y="10083"/>
                    <a:pt x="2030" y="10088"/>
                  </a:cubicBezTo>
                  <a:cubicBezTo>
                    <a:pt x="1930" y="10182"/>
                    <a:pt x="1836" y="10261"/>
                    <a:pt x="1862" y="10292"/>
                  </a:cubicBezTo>
                  <a:cubicBezTo>
                    <a:pt x="1865" y="10294"/>
                    <a:pt x="1868" y="10294"/>
                    <a:pt x="1872" y="10294"/>
                  </a:cubicBezTo>
                  <a:cubicBezTo>
                    <a:pt x="1965" y="10294"/>
                    <a:pt x="2282" y="9845"/>
                    <a:pt x="2297" y="9789"/>
                  </a:cubicBezTo>
                  <a:cubicBezTo>
                    <a:pt x="2308" y="9726"/>
                    <a:pt x="2198" y="9742"/>
                    <a:pt x="2360" y="9600"/>
                  </a:cubicBezTo>
                  <a:cubicBezTo>
                    <a:pt x="2376" y="9558"/>
                    <a:pt x="2250" y="9585"/>
                    <a:pt x="2407" y="9448"/>
                  </a:cubicBezTo>
                  <a:lnTo>
                    <a:pt x="2407" y="9448"/>
                  </a:lnTo>
                  <a:cubicBezTo>
                    <a:pt x="2342" y="9499"/>
                    <a:pt x="2117" y="9738"/>
                    <a:pt x="2071" y="9738"/>
                  </a:cubicBezTo>
                  <a:cubicBezTo>
                    <a:pt x="2069" y="9738"/>
                    <a:pt x="2068" y="9737"/>
                    <a:pt x="2067" y="9737"/>
                  </a:cubicBezTo>
                  <a:cubicBezTo>
                    <a:pt x="2032" y="9712"/>
                    <a:pt x="2241" y="9481"/>
                    <a:pt x="2191" y="9481"/>
                  </a:cubicBezTo>
                  <a:cubicBezTo>
                    <a:pt x="2188" y="9481"/>
                    <a:pt x="2183" y="9483"/>
                    <a:pt x="2177" y="9485"/>
                  </a:cubicBezTo>
                  <a:cubicBezTo>
                    <a:pt x="2119" y="9522"/>
                    <a:pt x="2072" y="9564"/>
                    <a:pt x="2030" y="9611"/>
                  </a:cubicBezTo>
                  <a:cubicBezTo>
                    <a:pt x="1980" y="9653"/>
                    <a:pt x="1950" y="9666"/>
                    <a:pt x="1932" y="9666"/>
                  </a:cubicBezTo>
                  <a:cubicBezTo>
                    <a:pt x="1911" y="9666"/>
                    <a:pt x="1904" y="9651"/>
                    <a:pt x="1899" y="9642"/>
                  </a:cubicBezTo>
                  <a:cubicBezTo>
                    <a:pt x="1883" y="9621"/>
                    <a:pt x="1899" y="9527"/>
                    <a:pt x="2056" y="9427"/>
                  </a:cubicBezTo>
                  <a:cubicBezTo>
                    <a:pt x="2187" y="9349"/>
                    <a:pt x="2245" y="9422"/>
                    <a:pt x="2392" y="9275"/>
                  </a:cubicBezTo>
                  <a:cubicBezTo>
                    <a:pt x="2491" y="9179"/>
                    <a:pt x="2514" y="9138"/>
                    <a:pt x="2488" y="9138"/>
                  </a:cubicBezTo>
                  <a:cubicBezTo>
                    <a:pt x="2467" y="9138"/>
                    <a:pt x="2411" y="9167"/>
                    <a:pt x="2339" y="9218"/>
                  </a:cubicBezTo>
                  <a:cubicBezTo>
                    <a:pt x="2284" y="9254"/>
                    <a:pt x="2242" y="9269"/>
                    <a:pt x="2213" y="9269"/>
                  </a:cubicBezTo>
                  <a:cubicBezTo>
                    <a:pt x="2136" y="9269"/>
                    <a:pt x="2158" y="9157"/>
                    <a:pt x="2301" y="9043"/>
                  </a:cubicBezTo>
                  <a:lnTo>
                    <a:pt x="2301" y="9043"/>
                  </a:lnTo>
                  <a:cubicBezTo>
                    <a:pt x="2229" y="9097"/>
                    <a:pt x="2106" y="9193"/>
                    <a:pt x="2076" y="9193"/>
                  </a:cubicBezTo>
                  <a:cubicBezTo>
                    <a:pt x="2074" y="9193"/>
                    <a:pt x="2073" y="9192"/>
                    <a:pt x="2072" y="9191"/>
                  </a:cubicBezTo>
                  <a:cubicBezTo>
                    <a:pt x="2060" y="9187"/>
                    <a:pt x="2045" y="9177"/>
                    <a:pt x="2019" y="9177"/>
                  </a:cubicBezTo>
                  <a:cubicBezTo>
                    <a:pt x="1989" y="9177"/>
                    <a:pt x="1944" y="9190"/>
                    <a:pt x="1873" y="9239"/>
                  </a:cubicBezTo>
                  <a:cubicBezTo>
                    <a:pt x="2145" y="9045"/>
                    <a:pt x="2025" y="8877"/>
                    <a:pt x="1998" y="8835"/>
                  </a:cubicBezTo>
                  <a:cubicBezTo>
                    <a:pt x="1979" y="8811"/>
                    <a:pt x="1945" y="8800"/>
                    <a:pt x="1897" y="8800"/>
                  </a:cubicBezTo>
                  <a:cubicBezTo>
                    <a:pt x="1803" y="8800"/>
                    <a:pt x="1656" y="8840"/>
                    <a:pt x="1471" y="8896"/>
                  </a:cubicBezTo>
                  <a:lnTo>
                    <a:pt x="1471" y="8896"/>
                  </a:lnTo>
                  <a:cubicBezTo>
                    <a:pt x="1551" y="8870"/>
                    <a:pt x="1785" y="8781"/>
                    <a:pt x="1836" y="8730"/>
                  </a:cubicBezTo>
                  <a:lnTo>
                    <a:pt x="1794" y="8714"/>
                  </a:lnTo>
                  <a:cubicBezTo>
                    <a:pt x="1784" y="8699"/>
                    <a:pt x="1778" y="8714"/>
                    <a:pt x="1867" y="8651"/>
                  </a:cubicBezTo>
                  <a:cubicBezTo>
                    <a:pt x="1951" y="8593"/>
                    <a:pt x="2001" y="8547"/>
                    <a:pt x="1980" y="8547"/>
                  </a:cubicBezTo>
                  <a:cubicBezTo>
                    <a:pt x="1966" y="8547"/>
                    <a:pt x="1925" y="8565"/>
                    <a:pt x="1846" y="8609"/>
                  </a:cubicBezTo>
                  <a:cubicBezTo>
                    <a:pt x="1746" y="8662"/>
                    <a:pt x="1685" y="8699"/>
                    <a:pt x="1653" y="8699"/>
                  </a:cubicBezTo>
                  <a:cubicBezTo>
                    <a:pt x="1643" y="8699"/>
                    <a:pt x="1636" y="8695"/>
                    <a:pt x="1631" y="8688"/>
                  </a:cubicBezTo>
                  <a:cubicBezTo>
                    <a:pt x="1621" y="8672"/>
                    <a:pt x="1600" y="8657"/>
                    <a:pt x="1616" y="8625"/>
                  </a:cubicBezTo>
                  <a:cubicBezTo>
                    <a:pt x="1642" y="8594"/>
                    <a:pt x="1673" y="8567"/>
                    <a:pt x="1710" y="8546"/>
                  </a:cubicBezTo>
                  <a:lnTo>
                    <a:pt x="1668" y="8457"/>
                  </a:lnTo>
                  <a:cubicBezTo>
                    <a:pt x="1665" y="8452"/>
                    <a:pt x="1658" y="8449"/>
                    <a:pt x="1648" y="8449"/>
                  </a:cubicBezTo>
                  <a:cubicBezTo>
                    <a:pt x="1563" y="8449"/>
                    <a:pt x="1249" y="8627"/>
                    <a:pt x="1254" y="8641"/>
                  </a:cubicBezTo>
                  <a:cubicBezTo>
                    <a:pt x="1243" y="8609"/>
                    <a:pt x="1579" y="8368"/>
                    <a:pt x="1647" y="8305"/>
                  </a:cubicBezTo>
                  <a:cubicBezTo>
                    <a:pt x="1681" y="8275"/>
                    <a:pt x="1696" y="8251"/>
                    <a:pt x="1682" y="8251"/>
                  </a:cubicBezTo>
                  <a:cubicBezTo>
                    <a:pt x="1670" y="8251"/>
                    <a:pt x="1635" y="8269"/>
                    <a:pt x="1569" y="8316"/>
                  </a:cubicBezTo>
                  <a:cubicBezTo>
                    <a:pt x="1506" y="8359"/>
                    <a:pt x="1361" y="8452"/>
                    <a:pt x="1327" y="8452"/>
                  </a:cubicBezTo>
                  <a:cubicBezTo>
                    <a:pt x="1316" y="8452"/>
                    <a:pt x="1317" y="8442"/>
                    <a:pt x="1338" y="8415"/>
                  </a:cubicBezTo>
                  <a:cubicBezTo>
                    <a:pt x="1396" y="8347"/>
                    <a:pt x="1458" y="8290"/>
                    <a:pt x="1532" y="8237"/>
                  </a:cubicBezTo>
                  <a:lnTo>
                    <a:pt x="1626" y="8164"/>
                  </a:lnTo>
                  <a:lnTo>
                    <a:pt x="1626" y="8164"/>
                  </a:lnTo>
                  <a:cubicBezTo>
                    <a:pt x="1626" y="8164"/>
                    <a:pt x="1338" y="8316"/>
                    <a:pt x="1280" y="8332"/>
                  </a:cubicBezTo>
                  <a:cubicBezTo>
                    <a:pt x="1277" y="8333"/>
                    <a:pt x="1274" y="8333"/>
                    <a:pt x="1273" y="8333"/>
                  </a:cubicBezTo>
                  <a:cubicBezTo>
                    <a:pt x="1237" y="8333"/>
                    <a:pt x="1544" y="8137"/>
                    <a:pt x="1569" y="8117"/>
                  </a:cubicBezTo>
                  <a:cubicBezTo>
                    <a:pt x="1661" y="8054"/>
                    <a:pt x="1691" y="8030"/>
                    <a:pt x="1683" y="8030"/>
                  </a:cubicBezTo>
                  <a:cubicBezTo>
                    <a:pt x="1657" y="8030"/>
                    <a:pt x="1240" y="8275"/>
                    <a:pt x="1228" y="8279"/>
                  </a:cubicBezTo>
                  <a:cubicBezTo>
                    <a:pt x="1226" y="8280"/>
                    <a:pt x="1224" y="8280"/>
                    <a:pt x="1223" y="8280"/>
                  </a:cubicBezTo>
                  <a:cubicBezTo>
                    <a:pt x="1184" y="8280"/>
                    <a:pt x="1455" y="8097"/>
                    <a:pt x="1402" y="8097"/>
                  </a:cubicBezTo>
                  <a:cubicBezTo>
                    <a:pt x="1393" y="8097"/>
                    <a:pt x="1376" y="8101"/>
                    <a:pt x="1349" y="8112"/>
                  </a:cubicBezTo>
                  <a:lnTo>
                    <a:pt x="1349" y="8112"/>
                  </a:lnTo>
                  <a:cubicBezTo>
                    <a:pt x="1564" y="8022"/>
                    <a:pt x="1427" y="7864"/>
                    <a:pt x="1406" y="7833"/>
                  </a:cubicBezTo>
                  <a:cubicBezTo>
                    <a:pt x="1385" y="7802"/>
                    <a:pt x="1285" y="7791"/>
                    <a:pt x="1238" y="7760"/>
                  </a:cubicBezTo>
                  <a:cubicBezTo>
                    <a:pt x="1203" y="7740"/>
                    <a:pt x="1415" y="7650"/>
                    <a:pt x="1344" y="7650"/>
                  </a:cubicBezTo>
                  <a:cubicBezTo>
                    <a:pt x="1342" y="7650"/>
                    <a:pt x="1340" y="7650"/>
                    <a:pt x="1338" y="7650"/>
                  </a:cubicBezTo>
                  <a:cubicBezTo>
                    <a:pt x="1296" y="7650"/>
                    <a:pt x="1150" y="7670"/>
                    <a:pt x="1091" y="7670"/>
                  </a:cubicBezTo>
                  <a:cubicBezTo>
                    <a:pt x="1076" y="7670"/>
                    <a:pt x="1066" y="7669"/>
                    <a:pt x="1065" y="7666"/>
                  </a:cubicBezTo>
                  <a:cubicBezTo>
                    <a:pt x="1065" y="7666"/>
                    <a:pt x="1653" y="7555"/>
                    <a:pt x="1485" y="7555"/>
                  </a:cubicBezTo>
                  <a:cubicBezTo>
                    <a:pt x="1477" y="7555"/>
                    <a:pt x="1469" y="7555"/>
                    <a:pt x="1458" y="7556"/>
                  </a:cubicBezTo>
                  <a:cubicBezTo>
                    <a:pt x="1454" y="7556"/>
                    <a:pt x="1449" y="7556"/>
                    <a:pt x="1445" y="7556"/>
                  </a:cubicBezTo>
                  <a:cubicBezTo>
                    <a:pt x="1385" y="7556"/>
                    <a:pt x="1372" y="7533"/>
                    <a:pt x="1312" y="7533"/>
                  </a:cubicBezTo>
                  <a:cubicBezTo>
                    <a:pt x="1282" y="7533"/>
                    <a:pt x="1240" y="7539"/>
                    <a:pt x="1175" y="7556"/>
                  </a:cubicBezTo>
                  <a:cubicBezTo>
                    <a:pt x="1147" y="7564"/>
                    <a:pt x="1129" y="7567"/>
                    <a:pt x="1119" y="7567"/>
                  </a:cubicBezTo>
                  <a:cubicBezTo>
                    <a:pt x="1078" y="7567"/>
                    <a:pt x="1147" y="7518"/>
                    <a:pt x="1106" y="7518"/>
                  </a:cubicBezTo>
                  <a:cubicBezTo>
                    <a:pt x="1098" y="7518"/>
                    <a:pt x="1086" y="7520"/>
                    <a:pt x="1068" y="7524"/>
                  </a:cubicBezTo>
                  <a:lnTo>
                    <a:pt x="1068" y="7524"/>
                  </a:lnTo>
                  <a:cubicBezTo>
                    <a:pt x="1257" y="7474"/>
                    <a:pt x="1381" y="7428"/>
                    <a:pt x="1427" y="7372"/>
                  </a:cubicBezTo>
                  <a:cubicBezTo>
                    <a:pt x="1431" y="7367"/>
                    <a:pt x="1424" y="7365"/>
                    <a:pt x="1410" y="7365"/>
                  </a:cubicBezTo>
                  <a:cubicBezTo>
                    <a:pt x="1329" y="7365"/>
                    <a:pt x="997" y="7436"/>
                    <a:pt x="879" y="7436"/>
                  </a:cubicBezTo>
                  <a:cubicBezTo>
                    <a:pt x="870" y="7436"/>
                    <a:pt x="862" y="7436"/>
                    <a:pt x="855" y="7435"/>
                  </a:cubicBezTo>
                  <a:cubicBezTo>
                    <a:pt x="599" y="7393"/>
                    <a:pt x="1364" y="7215"/>
                    <a:pt x="1569" y="7173"/>
                  </a:cubicBezTo>
                  <a:lnTo>
                    <a:pt x="1569" y="7173"/>
                  </a:lnTo>
                  <a:cubicBezTo>
                    <a:pt x="1400" y="7189"/>
                    <a:pt x="1232" y="7196"/>
                    <a:pt x="1064" y="7196"/>
                  </a:cubicBezTo>
                  <a:cubicBezTo>
                    <a:pt x="1012" y="7196"/>
                    <a:pt x="960" y="7195"/>
                    <a:pt x="908" y="7194"/>
                  </a:cubicBezTo>
                  <a:lnTo>
                    <a:pt x="1291" y="7063"/>
                  </a:lnTo>
                  <a:lnTo>
                    <a:pt x="1291" y="7063"/>
                  </a:lnTo>
                  <a:cubicBezTo>
                    <a:pt x="1253" y="7071"/>
                    <a:pt x="1226" y="7074"/>
                    <a:pt x="1207" y="7074"/>
                  </a:cubicBezTo>
                  <a:cubicBezTo>
                    <a:pt x="1138" y="7074"/>
                    <a:pt x="1167" y="7032"/>
                    <a:pt x="1139" y="7016"/>
                  </a:cubicBezTo>
                  <a:cubicBezTo>
                    <a:pt x="1060" y="7004"/>
                    <a:pt x="984" y="6998"/>
                    <a:pt x="907" y="6998"/>
                  </a:cubicBezTo>
                  <a:cubicBezTo>
                    <a:pt x="881" y="6998"/>
                    <a:pt x="855" y="6998"/>
                    <a:pt x="829" y="7000"/>
                  </a:cubicBezTo>
                  <a:cubicBezTo>
                    <a:pt x="1008" y="6942"/>
                    <a:pt x="1354" y="6937"/>
                    <a:pt x="1186" y="6874"/>
                  </a:cubicBezTo>
                  <a:cubicBezTo>
                    <a:pt x="1065" y="6832"/>
                    <a:pt x="1144" y="6801"/>
                    <a:pt x="1396" y="6769"/>
                  </a:cubicBezTo>
                  <a:cubicBezTo>
                    <a:pt x="1396" y="6758"/>
                    <a:pt x="1380" y="6755"/>
                    <a:pt x="1357" y="6755"/>
                  </a:cubicBezTo>
                  <a:cubicBezTo>
                    <a:pt x="1317" y="6755"/>
                    <a:pt x="1255" y="6764"/>
                    <a:pt x="1206" y="6764"/>
                  </a:cubicBezTo>
                  <a:cubicBezTo>
                    <a:pt x="1199" y="6764"/>
                    <a:pt x="1192" y="6764"/>
                    <a:pt x="1186" y="6764"/>
                  </a:cubicBezTo>
                  <a:cubicBezTo>
                    <a:pt x="1070" y="6759"/>
                    <a:pt x="1160" y="6696"/>
                    <a:pt x="1086" y="6685"/>
                  </a:cubicBezTo>
                  <a:cubicBezTo>
                    <a:pt x="1071" y="6682"/>
                    <a:pt x="1053" y="6681"/>
                    <a:pt x="1033" y="6681"/>
                  </a:cubicBezTo>
                  <a:cubicBezTo>
                    <a:pt x="972" y="6681"/>
                    <a:pt x="895" y="6693"/>
                    <a:pt x="830" y="6693"/>
                  </a:cubicBezTo>
                  <a:cubicBezTo>
                    <a:pt x="815" y="6693"/>
                    <a:pt x="801" y="6692"/>
                    <a:pt x="787" y="6690"/>
                  </a:cubicBezTo>
                  <a:cubicBezTo>
                    <a:pt x="702" y="6686"/>
                    <a:pt x="775" y="6647"/>
                    <a:pt x="706" y="6647"/>
                  </a:cubicBezTo>
                  <a:cubicBezTo>
                    <a:pt x="698" y="6647"/>
                    <a:pt x="689" y="6647"/>
                    <a:pt x="677" y="6649"/>
                  </a:cubicBezTo>
                  <a:cubicBezTo>
                    <a:pt x="871" y="6628"/>
                    <a:pt x="861" y="6638"/>
                    <a:pt x="861" y="6596"/>
                  </a:cubicBezTo>
                  <a:lnTo>
                    <a:pt x="861" y="6512"/>
                  </a:lnTo>
                  <a:cubicBezTo>
                    <a:pt x="911" y="6507"/>
                    <a:pt x="983" y="6501"/>
                    <a:pt x="1038" y="6501"/>
                  </a:cubicBezTo>
                  <a:cubicBezTo>
                    <a:pt x="1087" y="6501"/>
                    <a:pt x="1123" y="6505"/>
                    <a:pt x="1123" y="6517"/>
                  </a:cubicBezTo>
                  <a:cubicBezTo>
                    <a:pt x="1165" y="6526"/>
                    <a:pt x="1139" y="6541"/>
                    <a:pt x="1197" y="6541"/>
                  </a:cubicBezTo>
                  <a:cubicBezTo>
                    <a:pt x="1211" y="6541"/>
                    <a:pt x="1229" y="6540"/>
                    <a:pt x="1254" y="6538"/>
                  </a:cubicBezTo>
                  <a:cubicBezTo>
                    <a:pt x="1249" y="6460"/>
                    <a:pt x="971" y="6470"/>
                    <a:pt x="835" y="6418"/>
                  </a:cubicBezTo>
                  <a:cubicBezTo>
                    <a:pt x="775" y="6392"/>
                    <a:pt x="817" y="6385"/>
                    <a:pt x="884" y="6385"/>
                  </a:cubicBezTo>
                  <a:cubicBezTo>
                    <a:pt x="968" y="6385"/>
                    <a:pt x="1091" y="6397"/>
                    <a:pt x="1091" y="6397"/>
                  </a:cubicBezTo>
                  <a:cubicBezTo>
                    <a:pt x="1102" y="6397"/>
                    <a:pt x="997" y="6355"/>
                    <a:pt x="997" y="6355"/>
                  </a:cubicBezTo>
                  <a:cubicBezTo>
                    <a:pt x="882" y="6334"/>
                    <a:pt x="882" y="6323"/>
                    <a:pt x="997" y="6297"/>
                  </a:cubicBezTo>
                  <a:cubicBezTo>
                    <a:pt x="1124" y="6263"/>
                    <a:pt x="1173" y="6202"/>
                    <a:pt x="1014" y="6202"/>
                  </a:cubicBezTo>
                  <a:cubicBezTo>
                    <a:pt x="977" y="6202"/>
                    <a:pt x="928" y="6205"/>
                    <a:pt x="866" y="6213"/>
                  </a:cubicBezTo>
                  <a:cubicBezTo>
                    <a:pt x="892" y="6192"/>
                    <a:pt x="824" y="6187"/>
                    <a:pt x="808" y="6177"/>
                  </a:cubicBezTo>
                  <a:cubicBezTo>
                    <a:pt x="805" y="6175"/>
                    <a:pt x="836" y="6174"/>
                    <a:pt x="880" y="6174"/>
                  </a:cubicBezTo>
                  <a:cubicBezTo>
                    <a:pt x="969" y="6174"/>
                    <a:pt x="1112" y="6177"/>
                    <a:pt x="1144" y="6177"/>
                  </a:cubicBezTo>
                  <a:cubicBezTo>
                    <a:pt x="1254" y="6171"/>
                    <a:pt x="1202" y="6156"/>
                    <a:pt x="1170" y="6140"/>
                  </a:cubicBezTo>
                  <a:cubicBezTo>
                    <a:pt x="1018" y="6077"/>
                    <a:pt x="604" y="6082"/>
                    <a:pt x="614" y="5998"/>
                  </a:cubicBezTo>
                  <a:lnTo>
                    <a:pt x="614" y="5998"/>
                  </a:lnTo>
                  <a:cubicBezTo>
                    <a:pt x="674" y="6003"/>
                    <a:pt x="734" y="6004"/>
                    <a:pt x="794" y="6004"/>
                  </a:cubicBezTo>
                  <a:cubicBezTo>
                    <a:pt x="876" y="6004"/>
                    <a:pt x="957" y="6001"/>
                    <a:pt x="1039" y="5998"/>
                  </a:cubicBezTo>
                  <a:cubicBezTo>
                    <a:pt x="1255" y="5973"/>
                    <a:pt x="1128" y="5927"/>
                    <a:pt x="940" y="5920"/>
                  </a:cubicBezTo>
                  <a:lnTo>
                    <a:pt x="940" y="5920"/>
                  </a:lnTo>
                  <a:cubicBezTo>
                    <a:pt x="968" y="5921"/>
                    <a:pt x="997" y="5921"/>
                    <a:pt x="1026" y="5921"/>
                  </a:cubicBezTo>
                  <a:cubicBezTo>
                    <a:pt x="1156" y="5921"/>
                    <a:pt x="1281" y="5911"/>
                    <a:pt x="1285" y="5878"/>
                  </a:cubicBezTo>
                  <a:cubicBezTo>
                    <a:pt x="1191" y="5873"/>
                    <a:pt x="661" y="5873"/>
                    <a:pt x="903" y="5831"/>
                  </a:cubicBezTo>
                  <a:cubicBezTo>
                    <a:pt x="1029" y="5810"/>
                    <a:pt x="1254" y="5820"/>
                    <a:pt x="1259" y="5778"/>
                  </a:cubicBezTo>
                  <a:cubicBezTo>
                    <a:pt x="1264" y="5752"/>
                    <a:pt x="1139" y="5731"/>
                    <a:pt x="1170" y="5700"/>
                  </a:cubicBezTo>
                  <a:lnTo>
                    <a:pt x="1170" y="5700"/>
                  </a:lnTo>
                  <a:cubicBezTo>
                    <a:pt x="1182" y="5700"/>
                    <a:pt x="1193" y="5701"/>
                    <a:pt x="1203" y="5701"/>
                  </a:cubicBezTo>
                  <a:cubicBezTo>
                    <a:pt x="1364" y="5701"/>
                    <a:pt x="1326" y="5588"/>
                    <a:pt x="1312" y="5563"/>
                  </a:cubicBezTo>
                  <a:cubicBezTo>
                    <a:pt x="1293" y="5535"/>
                    <a:pt x="1198" y="5535"/>
                    <a:pt x="1113" y="5535"/>
                  </a:cubicBezTo>
                  <a:lnTo>
                    <a:pt x="1113" y="5535"/>
                  </a:lnTo>
                  <a:cubicBezTo>
                    <a:pt x="1057" y="5535"/>
                    <a:pt x="1004" y="5535"/>
                    <a:pt x="981" y="5526"/>
                  </a:cubicBezTo>
                  <a:cubicBezTo>
                    <a:pt x="911" y="5501"/>
                    <a:pt x="987" y="5494"/>
                    <a:pt x="1093" y="5494"/>
                  </a:cubicBezTo>
                  <a:cubicBezTo>
                    <a:pt x="1209" y="5494"/>
                    <a:pt x="1360" y="5503"/>
                    <a:pt x="1396" y="5506"/>
                  </a:cubicBezTo>
                  <a:cubicBezTo>
                    <a:pt x="1400" y="5506"/>
                    <a:pt x="1405" y="5506"/>
                    <a:pt x="1409" y="5506"/>
                  </a:cubicBezTo>
                  <a:cubicBezTo>
                    <a:pt x="1515" y="5506"/>
                    <a:pt x="1500" y="5447"/>
                    <a:pt x="1495" y="5432"/>
                  </a:cubicBezTo>
                  <a:cubicBezTo>
                    <a:pt x="1485" y="5364"/>
                    <a:pt x="1453" y="5306"/>
                    <a:pt x="1401" y="5264"/>
                  </a:cubicBezTo>
                  <a:cubicBezTo>
                    <a:pt x="1380" y="5249"/>
                    <a:pt x="1170" y="5118"/>
                    <a:pt x="1202" y="5118"/>
                  </a:cubicBezTo>
                  <a:cubicBezTo>
                    <a:pt x="1262" y="5118"/>
                    <a:pt x="1619" y="5255"/>
                    <a:pt x="1666" y="5255"/>
                  </a:cubicBezTo>
                  <a:cubicBezTo>
                    <a:pt x="1672" y="5255"/>
                    <a:pt x="1673" y="5253"/>
                    <a:pt x="1668" y="5249"/>
                  </a:cubicBezTo>
                  <a:cubicBezTo>
                    <a:pt x="1631" y="5217"/>
                    <a:pt x="1385" y="5034"/>
                    <a:pt x="1259" y="5007"/>
                  </a:cubicBezTo>
                  <a:lnTo>
                    <a:pt x="1259" y="5007"/>
                  </a:lnTo>
                  <a:cubicBezTo>
                    <a:pt x="1341" y="5024"/>
                    <a:pt x="1402" y="5031"/>
                    <a:pt x="1446" y="5031"/>
                  </a:cubicBezTo>
                  <a:cubicBezTo>
                    <a:pt x="1499" y="5031"/>
                    <a:pt x="1528" y="5022"/>
                    <a:pt x="1542" y="5007"/>
                  </a:cubicBezTo>
                  <a:cubicBezTo>
                    <a:pt x="1569" y="4976"/>
                    <a:pt x="1558" y="4950"/>
                    <a:pt x="1521" y="4913"/>
                  </a:cubicBezTo>
                  <a:cubicBezTo>
                    <a:pt x="1479" y="4871"/>
                    <a:pt x="1385" y="4845"/>
                    <a:pt x="1348" y="4813"/>
                  </a:cubicBezTo>
                  <a:cubicBezTo>
                    <a:pt x="1243" y="4714"/>
                    <a:pt x="1532" y="4751"/>
                    <a:pt x="1642" y="4724"/>
                  </a:cubicBezTo>
                  <a:cubicBezTo>
                    <a:pt x="1673" y="4719"/>
                    <a:pt x="1626" y="4703"/>
                    <a:pt x="1563" y="4682"/>
                  </a:cubicBezTo>
                  <a:cubicBezTo>
                    <a:pt x="1558" y="4661"/>
                    <a:pt x="1574" y="4646"/>
                    <a:pt x="1584" y="4625"/>
                  </a:cubicBezTo>
                  <a:cubicBezTo>
                    <a:pt x="1595" y="4593"/>
                    <a:pt x="1490" y="4525"/>
                    <a:pt x="1506" y="4488"/>
                  </a:cubicBezTo>
                  <a:cubicBezTo>
                    <a:pt x="1516" y="4446"/>
                    <a:pt x="1563" y="4446"/>
                    <a:pt x="1616" y="4425"/>
                  </a:cubicBezTo>
                  <a:cubicBezTo>
                    <a:pt x="1637" y="4420"/>
                    <a:pt x="1679" y="4399"/>
                    <a:pt x="1610" y="4363"/>
                  </a:cubicBezTo>
                  <a:cubicBezTo>
                    <a:pt x="1490" y="4294"/>
                    <a:pt x="1621" y="4231"/>
                    <a:pt x="1626" y="4190"/>
                  </a:cubicBezTo>
                  <a:cubicBezTo>
                    <a:pt x="1626" y="4174"/>
                    <a:pt x="1478" y="3990"/>
                    <a:pt x="1494" y="3990"/>
                  </a:cubicBezTo>
                  <a:cubicBezTo>
                    <a:pt x="1495" y="3990"/>
                    <a:pt x="1495" y="3990"/>
                    <a:pt x="1495" y="3990"/>
                  </a:cubicBezTo>
                  <a:cubicBezTo>
                    <a:pt x="1563" y="4022"/>
                    <a:pt x="1621" y="4058"/>
                    <a:pt x="1684" y="4095"/>
                  </a:cubicBezTo>
                  <a:lnTo>
                    <a:pt x="1590" y="3990"/>
                  </a:lnTo>
                  <a:lnTo>
                    <a:pt x="1369" y="3828"/>
                  </a:lnTo>
                  <a:lnTo>
                    <a:pt x="1369" y="3828"/>
                  </a:lnTo>
                  <a:lnTo>
                    <a:pt x="1590" y="3917"/>
                  </a:lnTo>
                  <a:cubicBezTo>
                    <a:pt x="1596" y="3918"/>
                    <a:pt x="1602" y="3919"/>
                    <a:pt x="1608" y="3919"/>
                  </a:cubicBezTo>
                  <a:cubicBezTo>
                    <a:pt x="1653" y="3919"/>
                    <a:pt x="1654" y="3884"/>
                    <a:pt x="1663" y="3870"/>
                  </a:cubicBezTo>
                  <a:cubicBezTo>
                    <a:pt x="1628" y="3831"/>
                    <a:pt x="1580" y="3771"/>
                    <a:pt x="1621" y="3771"/>
                  </a:cubicBezTo>
                  <a:cubicBezTo>
                    <a:pt x="1640" y="3771"/>
                    <a:pt x="1680" y="3785"/>
                    <a:pt x="1752" y="3822"/>
                  </a:cubicBezTo>
                  <a:lnTo>
                    <a:pt x="1553" y="3691"/>
                  </a:lnTo>
                  <a:lnTo>
                    <a:pt x="1553" y="3691"/>
                  </a:lnTo>
                  <a:cubicBezTo>
                    <a:pt x="1635" y="3721"/>
                    <a:pt x="1681" y="3733"/>
                    <a:pt x="1709" y="3733"/>
                  </a:cubicBezTo>
                  <a:cubicBezTo>
                    <a:pt x="1739" y="3733"/>
                    <a:pt x="1749" y="3719"/>
                    <a:pt x="1763" y="3697"/>
                  </a:cubicBezTo>
                  <a:cubicBezTo>
                    <a:pt x="1773" y="3681"/>
                    <a:pt x="1804" y="3660"/>
                    <a:pt x="1763" y="3618"/>
                  </a:cubicBezTo>
                  <a:cubicBezTo>
                    <a:pt x="1736" y="3587"/>
                    <a:pt x="1684" y="3571"/>
                    <a:pt x="1694" y="3555"/>
                  </a:cubicBezTo>
                  <a:cubicBezTo>
                    <a:pt x="1706" y="3540"/>
                    <a:pt x="1728" y="3536"/>
                    <a:pt x="1754" y="3536"/>
                  </a:cubicBezTo>
                  <a:cubicBezTo>
                    <a:pt x="1776" y="3536"/>
                    <a:pt x="1799" y="3539"/>
                    <a:pt x="1821" y="3539"/>
                  </a:cubicBezTo>
                  <a:cubicBezTo>
                    <a:pt x="1845" y="3539"/>
                    <a:pt x="1866" y="3536"/>
                    <a:pt x="1878" y="3524"/>
                  </a:cubicBezTo>
                  <a:cubicBezTo>
                    <a:pt x="1885" y="3512"/>
                    <a:pt x="1896" y="3450"/>
                    <a:pt x="1958" y="3450"/>
                  </a:cubicBezTo>
                  <a:cubicBezTo>
                    <a:pt x="1983" y="3450"/>
                    <a:pt x="2017" y="3460"/>
                    <a:pt x="2061" y="3487"/>
                  </a:cubicBezTo>
                  <a:cubicBezTo>
                    <a:pt x="2093" y="3445"/>
                    <a:pt x="1852" y="3351"/>
                    <a:pt x="1810" y="3282"/>
                  </a:cubicBezTo>
                  <a:cubicBezTo>
                    <a:pt x="1806" y="3276"/>
                    <a:pt x="1808" y="3273"/>
                    <a:pt x="1814" y="3273"/>
                  </a:cubicBezTo>
                  <a:cubicBezTo>
                    <a:pt x="1844" y="3273"/>
                    <a:pt x="1964" y="3333"/>
                    <a:pt x="1998" y="3351"/>
                  </a:cubicBezTo>
                  <a:cubicBezTo>
                    <a:pt x="2030" y="3356"/>
                    <a:pt x="2061" y="3361"/>
                    <a:pt x="2098" y="3361"/>
                  </a:cubicBezTo>
                  <a:cubicBezTo>
                    <a:pt x="2141" y="3361"/>
                    <a:pt x="2002" y="3139"/>
                    <a:pt x="2065" y="3139"/>
                  </a:cubicBezTo>
                  <a:cubicBezTo>
                    <a:pt x="2078" y="3139"/>
                    <a:pt x="2100" y="3149"/>
                    <a:pt x="2135" y="3172"/>
                  </a:cubicBezTo>
                  <a:cubicBezTo>
                    <a:pt x="2082" y="3136"/>
                    <a:pt x="1773" y="2905"/>
                    <a:pt x="1794" y="2889"/>
                  </a:cubicBezTo>
                  <a:lnTo>
                    <a:pt x="1794" y="2889"/>
                  </a:lnTo>
                  <a:cubicBezTo>
                    <a:pt x="1794" y="2889"/>
                    <a:pt x="1930" y="2957"/>
                    <a:pt x="1957" y="2973"/>
                  </a:cubicBezTo>
                  <a:cubicBezTo>
                    <a:pt x="1983" y="2984"/>
                    <a:pt x="2009" y="2989"/>
                    <a:pt x="2030" y="2989"/>
                  </a:cubicBezTo>
                  <a:cubicBezTo>
                    <a:pt x="2048" y="2992"/>
                    <a:pt x="2063" y="2993"/>
                    <a:pt x="2075" y="2993"/>
                  </a:cubicBezTo>
                  <a:cubicBezTo>
                    <a:pt x="2106" y="2993"/>
                    <a:pt x="2113" y="2981"/>
                    <a:pt x="2098" y="2947"/>
                  </a:cubicBezTo>
                  <a:cubicBezTo>
                    <a:pt x="2095" y="2937"/>
                    <a:pt x="2093" y="2924"/>
                    <a:pt x="2106" y="2924"/>
                  </a:cubicBezTo>
                  <a:cubicBezTo>
                    <a:pt x="2113" y="2924"/>
                    <a:pt x="2124" y="2927"/>
                    <a:pt x="2140" y="2936"/>
                  </a:cubicBezTo>
                  <a:cubicBezTo>
                    <a:pt x="2229" y="2994"/>
                    <a:pt x="2376" y="3146"/>
                    <a:pt x="2418" y="3167"/>
                  </a:cubicBezTo>
                  <a:cubicBezTo>
                    <a:pt x="2420" y="3168"/>
                    <a:pt x="2421" y="3168"/>
                    <a:pt x="2422" y="3168"/>
                  </a:cubicBezTo>
                  <a:cubicBezTo>
                    <a:pt x="2448" y="3168"/>
                    <a:pt x="2324" y="3009"/>
                    <a:pt x="2329" y="2989"/>
                  </a:cubicBezTo>
                  <a:cubicBezTo>
                    <a:pt x="2337" y="2971"/>
                    <a:pt x="2362" y="2965"/>
                    <a:pt x="2393" y="2965"/>
                  </a:cubicBezTo>
                  <a:cubicBezTo>
                    <a:pt x="2445" y="2965"/>
                    <a:pt x="2516" y="2980"/>
                    <a:pt x="2565" y="2984"/>
                  </a:cubicBezTo>
                  <a:cubicBezTo>
                    <a:pt x="2628" y="2984"/>
                    <a:pt x="2223" y="2676"/>
                    <a:pt x="2288" y="2676"/>
                  </a:cubicBezTo>
                  <a:cubicBezTo>
                    <a:pt x="2298" y="2676"/>
                    <a:pt x="2319" y="2684"/>
                    <a:pt x="2355" y="2700"/>
                  </a:cubicBezTo>
                  <a:cubicBezTo>
                    <a:pt x="2453" y="2746"/>
                    <a:pt x="2545" y="2807"/>
                    <a:pt x="2588" y="2807"/>
                  </a:cubicBezTo>
                  <a:cubicBezTo>
                    <a:pt x="2604" y="2807"/>
                    <a:pt x="2613" y="2798"/>
                    <a:pt x="2612" y="2774"/>
                  </a:cubicBezTo>
                  <a:cubicBezTo>
                    <a:pt x="2612" y="2754"/>
                    <a:pt x="2459" y="2569"/>
                    <a:pt x="2484" y="2569"/>
                  </a:cubicBezTo>
                  <a:cubicBezTo>
                    <a:pt x="2493" y="2569"/>
                    <a:pt x="2519" y="2588"/>
                    <a:pt x="2575" y="2638"/>
                  </a:cubicBezTo>
                  <a:cubicBezTo>
                    <a:pt x="2659" y="2710"/>
                    <a:pt x="2701" y="2738"/>
                    <a:pt x="2717" y="2738"/>
                  </a:cubicBezTo>
                  <a:cubicBezTo>
                    <a:pt x="2752" y="2738"/>
                    <a:pt x="2655" y="2600"/>
                    <a:pt x="2612" y="2527"/>
                  </a:cubicBezTo>
                  <a:cubicBezTo>
                    <a:pt x="2574" y="2467"/>
                    <a:pt x="2572" y="2446"/>
                    <a:pt x="2590" y="2446"/>
                  </a:cubicBezTo>
                  <a:cubicBezTo>
                    <a:pt x="2627" y="2446"/>
                    <a:pt x="2754" y="2543"/>
                    <a:pt x="2803" y="2543"/>
                  </a:cubicBezTo>
                  <a:cubicBezTo>
                    <a:pt x="2804" y="2543"/>
                    <a:pt x="2805" y="2543"/>
                    <a:pt x="2806" y="2543"/>
                  </a:cubicBezTo>
                  <a:cubicBezTo>
                    <a:pt x="2869" y="2543"/>
                    <a:pt x="2559" y="2276"/>
                    <a:pt x="2491" y="2187"/>
                  </a:cubicBezTo>
                  <a:cubicBezTo>
                    <a:pt x="2483" y="2175"/>
                    <a:pt x="2481" y="2171"/>
                    <a:pt x="2486" y="2171"/>
                  </a:cubicBezTo>
                  <a:cubicBezTo>
                    <a:pt x="2509" y="2171"/>
                    <a:pt x="2710" y="2327"/>
                    <a:pt x="2737" y="2327"/>
                  </a:cubicBezTo>
                  <a:cubicBezTo>
                    <a:pt x="2743" y="2327"/>
                    <a:pt x="2741" y="2320"/>
                    <a:pt x="2727" y="2302"/>
                  </a:cubicBezTo>
                  <a:cubicBezTo>
                    <a:pt x="2701" y="2265"/>
                    <a:pt x="2628" y="2223"/>
                    <a:pt x="2596" y="2171"/>
                  </a:cubicBezTo>
                  <a:cubicBezTo>
                    <a:pt x="2585" y="2148"/>
                    <a:pt x="2595" y="2131"/>
                    <a:pt x="2614" y="2131"/>
                  </a:cubicBezTo>
                  <a:cubicBezTo>
                    <a:pt x="2621" y="2131"/>
                    <a:pt x="2629" y="2134"/>
                    <a:pt x="2638" y="2139"/>
                  </a:cubicBezTo>
                  <a:cubicBezTo>
                    <a:pt x="2759" y="2223"/>
                    <a:pt x="2843" y="2386"/>
                    <a:pt x="2937" y="2402"/>
                  </a:cubicBezTo>
                  <a:cubicBezTo>
                    <a:pt x="2946" y="2403"/>
                    <a:pt x="2955" y="2403"/>
                    <a:pt x="2963" y="2403"/>
                  </a:cubicBezTo>
                  <a:cubicBezTo>
                    <a:pt x="3065" y="2403"/>
                    <a:pt x="3109" y="2318"/>
                    <a:pt x="3100" y="2192"/>
                  </a:cubicBezTo>
                  <a:cubicBezTo>
                    <a:pt x="3100" y="2150"/>
                    <a:pt x="3073" y="2113"/>
                    <a:pt x="3094" y="2092"/>
                  </a:cubicBezTo>
                  <a:cubicBezTo>
                    <a:pt x="3076" y="2056"/>
                    <a:pt x="3072" y="2041"/>
                    <a:pt x="3077" y="2041"/>
                  </a:cubicBezTo>
                  <a:cubicBezTo>
                    <a:pt x="3101" y="2041"/>
                    <a:pt x="3314" y="2339"/>
                    <a:pt x="3314" y="2339"/>
                  </a:cubicBezTo>
                  <a:cubicBezTo>
                    <a:pt x="3343" y="2318"/>
                    <a:pt x="3146" y="2074"/>
                    <a:pt x="3182" y="2074"/>
                  </a:cubicBezTo>
                  <a:cubicBezTo>
                    <a:pt x="3191" y="2074"/>
                    <a:pt x="3217" y="2091"/>
                    <a:pt x="3267" y="2134"/>
                  </a:cubicBezTo>
                  <a:cubicBezTo>
                    <a:pt x="3283" y="2134"/>
                    <a:pt x="3283" y="2108"/>
                    <a:pt x="3283" y="2092"/>
                  </a:cubicBezTo>
                  <a:cubicBezTo>
                    <a:pt x="3291" y="2067"/>
                    <a:pt x="3283" y="1818"/>
                    <a:pt x="3353" y="1818"/>
                  </a:cubicBezTo>
                  <a:cubicBezTo>
                    <a:pt x="3371" y="1818"/>
                    <a:pt x="3394" y="1835"/>
                    <a:pt x="3425" y="1877"/>
                  </a:cubicBezTo>
                  <a:lnTo>
                    <a:pt x="3283" y="1510"/>
                  </a:lnTo>
                  <a:lnTo>
                    <a:pt x="3283" y="1510"/>
                  </a:lnTo>
                  <a:cubicBezTo>
                    <a:pt x="3383" y="1667"/>
                    <a:pt x="3444" y="1695"/>
                    <a:pt x="3481" y="1695"/>
                  </a:cubicBezTo>
                  <a:cubicBezTo>
                    <a:pt x="3485" y="1695"/>
                    <a:pt x="3489" y="1694"/>
                    <a:pt x="3493" y="1694"/>
                  </a:cubicBezTo>
                  <a:cubicBezTo>
                    <a:pt x="3493" y="1694"/>
                    <a:pt x="3494" y="1694"/>
                    <a:pt x="3495" y="1694"/>
                  </a:cubicBezTo>
                  <a:cubicBezTo>
                    <a:pt x="3533" y="1694"/>
                    <a:pt x="3615" y="1816"/>
                    <a:pt x="3697" y="1914"/>
                  </a:cubicBezTo>
                  <a:cubicBezTo>
                    <a:pt x="3702" y="1920"/>
                    <a:pt x="3705" y="1923"/>
                    <a:pt x="3707" y="1923"/>
                  </a:cubicBezTo>
                  <a:cubicBezTo>
                    <a:pt x="3725" y="1923"/>
                    <a:pt x="3527" y="1530"/>
                    <a:pt x="3561" y="1510"/>
                  </a:cubicBezTo>
                  <a:lnTo>
                    <a:pt x="3561" y="1510"/>
                  </a:lnTo>
                  <a:cubicBezTo>
                    <a:pt x="3598" y="1573"/>
                    <a:pt x="3776" y="1909"/>
                    <a:pt x="3802" y="1919"/>
                  </a:cubicBezTo>
                  <a:cubicBezTo>
                    <a:pt x="3806" y="1921"/>
                    <a:pt x="3809" y="1922"/>
                    <a:pt x="3812" y="1922"/>
                  </a:cubicBezTo>
                  <a:cubicBezTo>
                    <a:pt x="3844" y="1922"/>
                    <a:pt x="3813" y="1784"/>
                    <a:pt x="3750" y="1668"/>
                  </a:cubicBezTo>
                  <a:cubicBezTo>
                    <a:pt x="3697" y="1573"/>
                    <a:pt x="3619" y="1495"/>
                    <a:pt x="3645" y="1468"/>
                  </a:cubicBezTo>
                  <a:cubicBezTo>
                    <a:pt x="3651" y="1463"/>
                    <a:pt x="3657" y="1461"/>
                    <a:pt x="3662" y="1461"/>
                  </a:cubicBezTo>
                  <a:cubicBezTo>
                    <a:pt x="3679" y="1461"/>
                    <a:pt x="3694" y="1485"/>
                    <a:pt x="3734" y="1537"/>
                  </a:cubicBezTo>
                  <a:cubicBezTo>
                    <a:pt x="3818" y="1647"/>
                    <a:pt x="3902" y="1846"/>
                    <a:pt x="3975" y="1951"/>
                  </a:cubicBezTo>
                  <a:cubicBezTo>
                    <a:pt x="3976" y="1952"/>
                    <a:pt x="3976" y="1952"/>
                    <a:pt x="3977" y="1952"/>
                  </a:cubicBezTo>
                  <a:cubicBezTo>
                    <a:pt x="3983" y="1952"/>
                    <a:pt x="3907" y="1772"/>
                    <a:pt x="3907" y="1772"/>
                  </a:cubicBezTo>
                  <a:cubicBezTo>
                    <a:pt x="3881" y="1694"/>
                    <a:pt x="3881" y="1647"/>
                    <a:pt x="3896" y="1631"/>
                  </a:cubicBezTo>
                  <a:cubicBezTo>
                    <a:pt x="3899" y="1629"/>
                    <a:pt x="3901" y="1629"/>
                    <a:pt x="3903" y="1629"/>
                  </a:cubicBezTo>
                  <a:cubicBezTo>
                    <a:pt x="3919" y="1629"/>
                    <a:pt x="3939" y="1660"/>
                    <a:pt x="3947" y="1660"/>
                  </a:cubicBezTo>
                  <a:cubicBezTo>
                    <a:pt x="3949" y="1660"/>
                    <a:pt x="3950" y="1656"/>
                    <a:pt x="3949" y="1647"/>
                  </a:cubicBezTo>
                  <a:cubicBezTo>
                    <a:pt x="3928" y="1568"/>
                    <a:pt x="3907" y="1489"/>
                    <a:pt x="3881" y="1416"/>
                  </a:cubicBezTo>
                  <a:cubicBezTo>
                    <a:pt x="3875" y="1400"/>
                    <a:pt x="3875" y="1393"/>
                    <a:pt x="3877" y="1393"/>
                  </a:cubicBezTo>
                  <a:lnTo>
                    <a:pt x="3877" y="1393"/>
                  </a:lnTo>
                  <a:cubicBezTo>
                    <a:pt x="3890" y="1393"/>
                    <a:pt x="3982" y="1551"/>
                    <a:pt x="4004" y="1551"/>
                  </a:cubicBezTo>
                  <a:cubicBezTo>
                    <a:pt x="4008" y="1551"/>
                    <a:pt x="4010" y="1543"/>
                    <a:pt x="4007" y="1526"/>
                  </a:cubicBezTo>
                  <a:cubicBezTo>
                    <a:pt x="3986" y="1468"/>
                    <a:pt x="3965" y="1405"/>
                    <a:pt x="3954" y="1343"/>
                  </a:cubicBezTo>
                  <a:cubicBezTo>
                    <a:pt x="3959" y="1313"/>
                    <a:pt x="3982" y="1316"/>
                    <a:pt x="3998" y="1308"/>
                  </a:cubicBezTo>
                  <a:lnTo>
                    <a:pt x="3998" y="1308"/>
                  </a:lnTo>
                  <a:cubicBezTo>
                    <a:pt x="3957" y="1338"/>
                    <a:pt x="4007" y="1573"/>
                    <a:pt x="4088" y="1573"/>
                  </a:cubicBezTo>
                  <a:cubicBezTo>
                    <a:pt x="4089" y="1573"/>
                    <a:pt x="4090" y="1573"/>
                    <a:pt x="4090" y="1573"/>
                  </a:cubicBezTo>
                  <a:cubicBezTo>
                    <a:pt x="4127" y="1573"/>
                    <a:pt x="4164" y="1495"/>
                    <a:pt x="4086" y="1322"/>
                  </a:cubicBezTo>
                  <a:lnTo>
                    <a:pt x="4086" y="1322"/>
                  </a:lnTo>
                  <a:cubicBezTo>
                    <a:pt x="4150" y="1464"/>
                    <a:pt x="4212" y="1505"/>
                    <a:pt x="4266" y="1505"/>
                  </a:cubicBezTo>
                  <a:cubicBezTo>
                    <a:pt x="4339" y="1505"/>
                    <a:pt x="4398" y="1429"/>
                    <a:pt x="4431" y="1426"/>
                  </a:cubicBezTo>
                  <a:cubicBezTo>
                    <a:pt x="4489" y="1416"/>
                    <a:pt x="4395" y="1253"/>
                    <a:pt x="4316" y="1049"/>
                  </a:cubicBezTo>
                  <a:cubicBezTo>
                    <a:pt x="4287" y="937"/>
                    <a:pt x="4275" y="882"/>
                    <a:pt x="4284" y="882"/>
                  </a:cubicBezTo>
                  <a:cubicBezTo>
                    <a:pt x="4293" y="882"/>
                    <a:pt x="4322" y="933"/>
                    <a:pt x="4374" y="1033"/>
                  </a:cubicBezTo>
                  <a:cubicBezTo>
                    <a:pt x="4507" y="1372"/>
                    <a:pt x="4650" y="1476"/>
                    <a:pt x="4718" y="1476"/>
                  </a:cubicBezTo>
                  <a:cubicBezTo>
                    <a:pt x="4724" y="1476"/>
                    <a:pt x="4730" y="1475"/>
                    <a:pt x="4735" y="1474"/>
                  </a:cubicBezTo>
                  <a:cubicBezTo>
                    <a:pt x="4767" y="1463"/>
                    <a:pt x="4798" y="1453"/>
                    <a:pt x="4788" y="1316"/>
                  </a:cubicBezTo>
                  <a:cubicBezTo>
                    <a:pt x="4762" y="1122"/>
                    <a:pt x="4762" y="1054"/>
                    <a:pt x="4819" y="1049"/>
                  </a:cubicBezTo>
                  <a:lnTo>
                    <a:pt x="4819" y="1049"/>
                  </a:lnTo>
                  <a:cubicBezTo>
                    <a:pt x="4763" y="1059"/>
                    <a:pt x="4812" y="1301"/>
                    <a:pt x="4883" y="1301"/>
                  </a:cubicBezTo>
                  <a:cubicBezTo>
                    <a:pt x="4884" y="1301"/>
                    <a:pt x="4886" y="1301"/>
                    <a:pt x="4887" y="1301"/>
                  </a:cubicBezTo>
                  <a:cubicBezTo>
                    <a:pt x="4940" y="1290"/>
                    <a:pt x="4997" y="1280"/>
                    <a:pt x="5050" y="1259"/>
                  </a:cubicBezTo>
                  <a:cubicBezTo>
                    <a:pt x="5102" y="1241"/>
                    <a:pt x="5126" y="1224"/>
                    <a:pt x="5114" y="1050"/>
                  </a:cubicBezTo>
                  <a:lnTo>
                    <a:pt x="5114" y="1050"/>
                  </a:lnTo>
                  <a:cubicBezTo>
                    <a:pt x="5125" y="1133"/>
                    <a:pt x="5144" y="1214"/>
                    <a:pt x="5165" y="1295"/>
                  </a:cubicBezTo>
                  <a:cubicBezTo>
                    <a:pt x="5181" y="1342"/>
                    <a:pt x="5205" y="1377"/>
                    <a:pt x="5218" y="1377"/>
                  </a:cubicBezTo>
                  <a:cubicBezTo>
                    <a:pt x="5228" y="1377"/>
                    <a:pt x="5232" y="1360"/>
                    <a:pt x="5223" y="1316"/>
                  </a:cubicBezTo>
                  <a:cubicBezTo>
                    <a:pt x="5206" y="1238"/>
                    <a:pt x="5215" y="1222"/>
                    <a:pt x="5230" y="1222"/>
                  </a:cubicBezTo>
                  <a:cubicBezTo>
                    <a:pt x="5241" y="1222"/>
                    <a:pt x="5255" y="1230"/>
                    <a:pt x="5266" y="1230"/>
                  </a:cubicBezTo>
                  <a:cubicBezTo>
                    <a:pt x="5269" y="1230"/>
                    <a:pt x="5273" y="1229"/>
                    <a:pt x="5275" y="1227"/>
                  </a:cubicBezTo>
                  <a:cubicBezTo>
                    <a:pt x="5286" y="1217"/>
                    <a:pt x="5260" y="1075"/>
                    <a:pt x="5260" y="1023"/>
                  </a:cubicBezTo>
                  <a:cubicBezTo>
                    <a:pt x="5261" y="1008"/>
                    <a:pt x="5263" y="1002"/>
                    <a:pt x="5267" y="1002"/>
                  </a:cubicBezTo>
                  <a:cubicBezTo>
                    <a:pt x="5284" y="1002"/>
                    <a:pt x="5322" y="1118"/>
                    <a:pt x="5344" y="1143"/>
                  </a:cubicBezTo>
                  <a:cubicBezTo>
                    <a:pt x="5361" y="1161"/>
                    <a:pt x="5377" y="1169"/>
                    <a:pt x="5392" y="1169"/>
                  </a:cubicBezTo>
                  <a:cubicBezTo>
                    <a:pt x="5398" y="1169"/>
                    <a:pt x="5405" y="1168"/>
                    <a:pt x="5412" y="1164"/>
                  </a:cubicBezTo>
                  <a:cubicBezTo>
                    <a:pt x="5427" y="1154"/>
                    <a:pt x="5448" y="1112"/>
                    <a:pt x="5443" y="1007"/>
                  </a:cubicBezTo>
                  <a:cubicBezTo>
                    <a:pt x="5437" y="949"/>
                    <a:pt x="5444" y="936"/>
                    <a:pt x="5456" y="936"/>
                  </a:cubicBezTo>
                  <a:cubicBezTo>
                    <a:pt x="5466" y="936"/>
                    <a:pt x="5479" y="944"/>
                    <a:pt x="5490" y="944"/>
                  </a:cubicBezTo>
                  <a:cubicBezTo>
                    <a:pt x="5509" y="1062"/>
                    <a:pt x="5512" y="1123"/>
                    <a:pt x="5525" y="1123"/>
                  </a:cubicBezTo>
                  <a:cubicBezTo>
                    <a:pt x="5530" y="1123"/>
                    <a:pt x="5537" y="1113"/>
                    <a:pt x="5548" y="1091"/>
                  </a:cubicBezTo>
                  <a:cubicBezTo>
                    <a:pt x="5569" y="1038"/>
                    <a:pt x="5590" y="986"/>
                    <a:pt x="5606" y="934"/>
                  </a:cubicBezTo>
                  <a:cubicBezTo>
                    <a:pt x="5606" y="934"/>
                    <a:pt x="5606" y="935"/>
                    <a:pt x="5606" y="935"/>
                  </a:cubicBezTo>
                  <a:cubicBezTo>
                    <a:pt x="5608" y="935"/>
                    <a:pt x="5623" y="874"/>
                    <a:pt x="5633" y="874"/>
                  </a:cubicBezTo>
                  <a:cubicBezTo>
                    <a:pt x="5638" y="874"/>
                    <a:pt x="5641" y="884"/>
                    <a:pt x="5642" y="913"/>
                  </a:cubicBezTo>
                  <a:cubicBezTo>
                    <a:pt x="5637" y="960"/>
                    <a:pt x="5637" y="1012"/>
                    <a:pt x="5648" y="1059"/>
                  </a:cubicBezTo>
                  <a:cubicBezTo>
                    <a:pt x="5690" y="1054"/>
                    <a:pt x="5679" y="1007"/>
                    <a:pt x="5690" y="907"/>
                  </a:cubicBezTo>
                  <a:cubicBezTo>
                    <a:pt x="5697" y="859"/>
                    <a:pt x="5713" y="787"/>
                    <a:pt x="5732" y="787"/>
                  </a:cubicBezTo>
                  <a:cubicBezTo>
                    <a:pt x="5742" y="787"/>
                    <a:pt x="5752" y="805"/>
                    <a:pt x="5763" y="855"/>
                  </a:cubicBezTo>
                  <a:cubicBezTo>
                    <a:pt x="5800" y="1038"/>
                    <a:pt x="5773" y="1075"/>
                    <a:pt x="5836" y="1154"/>
                  </a:cubicBezTo>
                  <a:cubicBezTo>
                    <a:pt x="5873" y="1196"/>
                    <a:pt x="5920" y="1280"/>
                    <a:pt x="5946" y="1280"/>
                  </a:cubicBezTo>
                  <a:cubicBezTo>
                    <a:pt x="5978" y="1280"/>
                    <a:pt x="5946" y="1143"/>
                    <a:pt x="5946" y="1070"/>
                  </a:cubicBezTo>
                  <a:cubicBezTo>
                    <a:pt x="5946" y="997"/>
                    <a:pt x="5957" y="941"/>
                    <a:pt x="5972" y="941"/>
                  </a:cubicBezTo>
                  <a:cubicBezTo>
                    <a:pt x="5978" y="941"/>
                    <a:pt x="5986" y="952"/>
                    <a:pt x="5994" y="975"/>
                  </a:cubicBezTo>
                  <a:cubicBezTo>
                    <a:pt x="6004" y="1009"/>
                    <a:pt x="6031" y="1066"/>
                    <a:pt x="6046" y="1066"/>
                  </a:cubicBezTo>
                  <a:cubicBezTo>
                    <a:pt x="6054" y="1066"/>
                    <a:pt x="6059" y="1053"/>
                    <a:pt x="6058" y="1019"/>
                  </a:cubicBezTo>
                  <a:lnTo>
                    <a:pt x="6058" y="1019"/>
                  </a:lnTo>
                  <a:cubicBezTo>
                    <a:pt x="6065" y="1141"/>
                    <a:pt x="6085" y="1180"/>
                    <a:pt x="6109" y="1180"/>
                  </a:cubicBezTo>
                  <a:cubicBezTo>
                    <a:pt x="6150" y="1180"/>
                    <a:pt x="6202" y="1071"/>
                    <a:pt x="6224" y="1065"/>
                  </a:cubicBezTo>
                  <a:cubicBezTo>
                    <a:pt x="6227" y="1064"/>
                    <a:pt x="6230" y="1063"/>
                    <a:pt x="6232" y="1063"/>
                  </a:cubicBezTo>
                  <a:cubicBezTo>
                    <a:pt x="6260" y="1063"/>
                    <a:pt x="6253" y="1120"/>
                    <a:pt x="6277" y="1154"/>
                  </a:cubicBezTo>
                  <a:cubicBezTo>
                    <a:pt x="6298" y="1180"/>
                    <a:pt x="6334" y="1201"/>
                    <a:pt x="6371" y="1201"/>
                  </a:cubicBezTo>
                  <a:cubicBezTo>
                    <a:pt x="6378" y="1201"/>
                    <a:pt x="6397" y="1197"/>
                    <a:pt x="6420" y="1197"/>
                  </a:cubicBezTo>
                  <a:cubicBezTo>
                    <a:pt x="6475" y="1197"/>
                    <a:pt x="6552" y="1218"/>
                    <a:pt x="6544" y="1353"/>
                  </a:cubicBezTo>
                  <a:cubicBezTo>
                    <a:pt x="6547" y="1353"/>
                    <a:pt x="6549" y="1354"/>
                    <a:pt x="6551" y="1354"/>
                  </a:cubicBezTo>
                  <a:cubicBezTo>
                    <a:pt x="6582" y="1354"/>
                    <a:pt x="6592" y="1314"/>
                    <a:pt x="6607" y="1133"/>
                  </a:cubicBezTo>
                  <a:cubicBezTo>
                    <a:pt x="6612" y="1045"/>
                    <a:pt x="6653" y="876"/>
                    <a:pt x="6674" y="876"/>
                  </a:cubicBezTo>
                  <a:cubicBezTo>
                    <a:pt x="6675" y="876"/>
                    <a:pt x="6675" y="876"/>
                    <a:pt x="6675" y="876"/>
                  </a:cubicBezTo>
                  <a:lnTo>
                    <a:pt x="6675" y="1206"/>
                  </a:lnTo>
                  <a:cubicBezTo>
                    <a:pt x="6684" y="1267"/>
                    <a:pt x="6699" y="1293"/>
                    <a:pt x="6716" y="1293"/>
                  </a:cubicBezTo>
                  <a:cubicBezTo>
                    <a:pt x="6730" y="1293"/>
                    <a:pt x="6745" y="1276"/>
                    <a:pt x="6759" y="1248"/>
                  </a:cubicBezTo>
                  <a:cubicBezTo>
                    <a:pt x="6796" y="1180"/>
                    <a:pt x="6827" y="1133"/>
                    <a:pt x="6854" y="1128"/>
                  </a:cubicBezTo>
                  <a:lnTo>
                    <a:pt x="6859" y="1306"/>
                  </a:lnTo>
                  <a:cubicBezTo>
                    <a:pt x="6862" y="1319"/>
                    <a:pt x="6866" y="1325"/>
                    <a:pt x="6870" y="1325"/>
                  </a:cubicBezTo>
                  <a:cubicBezTo>
                    <a:pt x="6903" y="1325"/>
                    <a:pt x="6957" y="892"/>
                    <a:pt x="6994" y="892"/>
                  </a:cubicBezTo>
                  <a:cubicBezTo>
                    <a:pt x="6995" y="892"/>
                    <a:pt x="6995" y="892"/>
                    <a:pt x="6995" y="892"/>
                  </a:cubicBezTo>
                  <a:cubicBezTo>
                    <a:pt x="7053" y="907"/>
                    <a:pt x="6943" y="1274"/>
                    <a:pt x="6974" y="1332"/>
                  </a:cubicBezTo>
                  <a:cubicBezTo>
                    <a:pt x="6980" y="1346"/>
                    <a:pt x="6987" y="1352"/>
                    <a:pt x="6994" y="1352"/>
                  </a:cubicBezTo>
                  <a:cubicBezTo>
                    <a:pt x="7047" y="1352"/>
                    <a:pt x="7146" y="1086"/>
                    <a:pt x="7205" y="1017"/>
                  </a:cubicBezTo>
                  <a:cubicBezTo>
                    <a:pt x="7213" y="1009"/>
                    <a:pt x="7257" y="981"/>
                    <a:pt x="7284" y="981"/>
                  </a:cubicBezTo>
                  <a:cubicBezTo>
                    <a:pt x="7309" y="981"/>
                    <a:pt x="7321" y="1005"/>
                    <a:pt x="7278" y="1091"/>
                  </a:cubicBezTo>
                  <a:cubicBezTo>
                    <a:pt x="7275" y="1090"/>
                    <a:pt x="7273" y="1090"/>
                    <a:pt x="7270" y="1090"/>
                  </a:cubicBezTo>
                  <a:cubicBezTo>
                    <a:pt x="7217" y="1090"/>
                    <a:pt x="7181" y="1231"/>
                    <a:pt x="7221" y="1316"/>
                  </a:cubicBezTo>
                  <a:cubicBezTo>
                    <a:pt x="7225" y="1325"/>
                    <a:pt x="7234" y="1331"/>
                    <a:pt x="7244" y="1331"/>
                  </a:cubicBezTo>
                  <a:cubicBezTo>
                    <a:pt x="7270" y="1331"/>
                    <a:pt x="7307" y="1295"/>
                    <a:pt x="7325" y="1180"/>
                  </a:cubicBezTo>
                  <a:cubicBezTo>
                    <a:pt x="7336" y="1133"/>
                    <a:pt x="7336" y="965"/>
                    <a:pt x="7362" y="913"/>
                  </a:cubicBezTo>
                  <a:lnTo>
                    <a:pt x="7362" y="913"/>
                  </a:lnTo>
                  <a:cubicBezTo>
                    <a:pt x="7362" y="913"/>
                    <a:pt x="7354" y="1327"/>
                    <a:pt x="7383" y="1327"/>
                  </a:cubicBezTo>
                  <a:cubicBezTo>
                    <a:pt x="7387" y="1327"/>
                    <a:pt x="7393" y="1318"/>
                    <a:pt x="7399" y="1295"/>
                  </a:cubicBezTo>
                  <a:lnTo>
                    <a:pt x="7483" y="975"/>
                  </a:lnTo>
                  <a:cubicBezTo>
                    <a:pt x="7509" y="902"/>
                    <a:pt x="7546" y="834"/>
                    <a:pt x="7582" y="771"/>
                  </a:cubicBezTo>
                  <a:lnTo>
                    <a:pt x="7582" y="771"/>
                  </a:lnTo>
                  <a:cubicBezTo>
                    <a:pt x="7519" y="1033"/>
                    <a:pt x="7488" y="1149"/>
                    <a:pt x="7546" y="1169"/>
                  </a:cubicBezTo>
                  <a:cubicBezTo>
                    <a:pt x="7630" y="1128"/>
                    <a:pt x="7687" y="1038"/>
                    <a:pt x="7692" y="944"/>
                  </a:cubicBezTo>
                  <a:lnTo>
                    <a:pt x="7750" y="965"/>
                  </a:lnTo>
                  <a:cubicBezTo>
                    <a:pt x="7719" y="1059"/>
                    <a:pt x="7687" y="1154"/>
                    <a:pt x="7666" y="1248"/>
                  </a:cubicBezTo>
                  <a:cubicBezTo>
                    <a:pt x="7658" y="1332"/>
                    <a:pt x="7671" y="1370"/>
                    <a:pt x="7692" y="1370"/>
                  </a:cubicBezTo>
                  <a:cubicBezTo>
                    <a:pt x="7698" y="1370"/>
                    <a:pt x="7706" y="1366"/>
                    <a:pt x="7713" y="1358"/>
                  </a:cubicBezTo>
                  <a:cubicBezTo>
                    <a:pt x="7767" y="1315"/>
                    <a:pt x="7855" y="1104"/>
                    <a:pt x="7879" y="1104"/>
                  </a:cubicBezTo>
                  <a:cubicBezTo>
                    <a:pt x="7890" y="1104"/>
                    <a:pt x="7887" y="1150"/>
                    <a:pt x="7860" y="1280"/>
                  </a:cubicBezTo>
                  <a:cubicBezTo>
                    <a:pt x="7818" y="1409"/>
                    <a:pt x="7807" y="1454"/>
                    <a:pt x="7814" y="1454"/>
                  </a:cubicBezTo>
                  <a:cubicBezTo>
                    <a:pt x="7829" y="1454"/>
                    <a:pt x="7936" y="1222"/>
                    <a:pt x="7968" y="1222"/>
                  </a:cubicBezTo>
                  <a:cubicBezTo>
                    <a:pt x="7969" y="1222"/>
                    <a:pt x="7970" y="1222"/>
                    <a:pt x="7970" y="1222"/>
                  </a:cubicBezTo>
                  <a:cubicBezTo>
                    <a:pt x="7993" y="1236"/>
                    <a:pt x="7960" y="1433"/>
                    <a:pt x="7983" y="1433"/>
                  </a:cubicBezTo>
                  <a:cubicBezTo>
                    <a:pt x="7987" y="1433"/>
                    <a:pt x="7991" y="1429"/>
                    <a:pt x="7997" y="1421"/>
                  </a:cubicBezTo>
                  <a:lnTo>
                    <a:pt x="8128" y="1185"/>
                  </a:lnTo>
                  <a:lnTo>
                    <a:pt x="8128" y="1185"/>
                  </a:lnTo>
                  <a:cubicBezTo>
                    <a:pt x="8096" y="1332"/>
                    <a:pt x="8049" y="1384"/>
                    <a:pt x="8054" y="1484"/>
                  </a:cubicBezTo>
                  <a:cubicBezTo>
                    <a:pt x="8057" y="1508"/>
                    <a:pt x="8064" y="1542"/>
                    <a:pt x="8080" y="1542"/>
                  </a:cubicBezTo>
                  <a:cubicBezTo>
                    <a:pt x="8092" y="1542"/>
                    <a:pt x="8109" y="1524"/>
                    <a:pt x="8133" y="1474"/>
                  </a:cubicBezTo>
                  <a:cubicBezTo>
                    <a:pt x="8156" y="1428"/>
                    <a:pt x="8173" y="1414"/>
                    <a:pt x="8187" y="1414"/>
                  </a:cubicBezTo>
                  <a:cubicBezTo>
                    <a:pt x="8205" y="1414"/>
                    <a:pt x="8218" y="1436"/>
                    <a:pt x="8232" y="1442"/>
                  </a:cubicBezTo>
                  <a:cubicBezTo>
                    <a:pt x="8233" y="1442"/>
                    <a:pt x="8233" y="1442"/>
                    <a:pt x="8233" y="1442"/>
                  </a:cubicBezTo>
                  <a:cubicBezTo>
                    <a:pt x="8245" y="1442"/>
                    <a:pt x="8344" y="1231"/>
                    <a:pt x="8385" y="1231"/>
                  </a:cubicBezTo>
                  <a:cubicBezTo>
                    <a:pt x="8386" y="1231"/>
                    <a:pt x="8388" y="1232"/>
                    <a:pt x="8390" y="1232"/>
                  </a:cubicBezTo>
                  <a:lnTo>
                    <a:pt x="8285" y="1468"/>
                  </a:lnTo>
                  <a:cubicBezTo>
                    <a:pt x="8292" y="1472"/>
                    <a:pt x="8301" y="1478"/>
                    <a:pt x="8311" y="1478"/>
                  </a:cubicBezTo>
                  <a:cubicBezTo>
                    <a:pt x="8329" y="1478"/>
                    <a:pt x="8353" y="1460"/>
                    <a:pt x="8390" y="1379"/>
                  </a:cubicBezTo>
                  <a:cubicBezTo>
                    <a:pt x="8419" y="1336"/>
                    <a:pt x="8437" y="1313"/>
                    <a:pt x="8445" y="1313"/>
                  </a:cubicBezTo>
                  <a:cubicBezTo>
                    <a:pt x="8455" y="1313"/>
                    <a:pt x="8451" y="1343"/>
                    <a:pt x="8437" y="1405"/>
                  </a:cubicBezTo>
                  <a:cubicBezTo>
                    <a:pt x="8441" y="1407"/>
                    <a:pt x="8444" y="1409"/>
                    <a:pt x="8448" y="1409"/>
                  </a:cubicBezTo>
                  <a:cubicBezTo>
                    <a:pt x="8463" y="1409"/>
                    <a:pt x="8477" y="1386"/>
                    <a:pt x="8516" y="1301"/>
                  </a:cubicBezTo>
                  <a:cubicBezTo>
                    <a:pt x="8552" y="1220"/>
                    <a:pt x="8579" y="1202"/>
                    <a:pt x="8598" y="1202"/>
                  </a:cubicBezTo>
                  <a:cubicBezTo>
                    <a:pt x="8609" y="1202"/>
                    <a:pt x="8618" y="1208"/>
                    <a:pt x="8626" y="1211"/>
                  </a:cubicBezTo>
                  <a:lnTo>
                    <a:pt x="8442" y="1594"/>
                  </a:lnTo>
                  <a:lnTo>
                    <a:pt x="8442" y="1594"/>
                  </a:lnTo>
                  <a:cubicBezTo>
                    <a:pt x="8490" y="1501"/>
                    <a:pt x="8544" y="1476"/>
                    <a:pt x="8581" y="1476"/>
                  </a:cubicBezTo>
                  <a:cubicBezTo>
                    <a:pt x="8600" y="1476"/>
                    <a:pt x="8614" y="1483"/>
                    <a:pt x="8620" y="1489"/>
                  </a:cubicBezTo>
                  <a:cubicBezTo>
                    <a:pt x="8641" y="1505"/>
                    <a:pt x="8594" y="1626"/>
                    <a:pt x="8599" y="1673"/>
                  </a:cubicBezTo>
                  <a:cubicBezTo>
                    <a:pt x="8631" y="1862"/>
                    <a:pt x="8746" y="1904"/>
                    <a:pt x="8846" y="1966"/>
                  </a:cubicBezTo>
                  <a:cubicBezTo>
                    <a:pt x="8846" y="1966"/>
                    <a:pt x="8778" y="2082"/>
                    <a:pt x="8799" y="2098"/>
                  </a:cubicBezTo>
                  <a:cubicBezTo>
                    <a:pt x="8814" y="2108"/>
                    <a:pt x="8835" y="2113"/>
                    <a:pt x="8856" y="2113"/>
                  </a:cubicBezTo>
                  <a:lnTo>
                    <a:pt x="9061" y="2139"/>
                  </a:lnTo>
                  <a:cubicBezTo>
                    <a:pt x="9137" y="2148"/>
                    <a:pt x="9203" y="2177"/>
                    <a:pt x="9291" y="2177"/>
                  </a:cubicBezTo>
                  <a:cubicBezTo>
                    <a:pt x="9312" y="2177"/>
                    <a:pt x="9335" y="2175"/>
                    <a:pt x="9360" y="2171"/>
                  </a:cubicBezTo>
                  <a:cubicBezTo>
                    <a:pt x="9423" y="2166"/>
                    <a:pt x="9486" y="2139"/>
                    <a:pt x="9533" y="2092"/>
                  </a:cubicBezTo>
                  <a:cubicBezTo>
                    <a:pt x="9557" y="2072"/>
                    <a:pt x="9574" y="2065"/>
                    <a:pt x="9585" y="2065"/>
                  </a:cubicBezTo>
                  <a:cubicBezTo>
                    <a:pt x="9604" y="2065"/>
                    <a:pt x="9610" y="2083"/>
                    <a:pt x="9617" y="2092"/>
                  </a:cubicBezTo>
                  <a:cubicBezTo>
                    <a:pt x="9616" y="2091"/>
                    <a:pt x="9615" y="2091"/>
                    <a:pt x="9613" y="2091"/>
                  </a:cubicBezTo>
                  <a:cubicBezTo>
                    <a:pt x="9595" y="2091"/>
                    <a:pt x="9533" y="2142"/>
                    <a:pt x="9538" y="2176"/>
                  </a:cubicBezTo>
                  <a:cubicBezTo>
                    <a:pt x="9543" y="2250"/>
                    <a:pt x="9601" y="2265"/>
                    <a:pt x="9638" y="2302"/>
                  </a:cubicBezTo>
                  <a:cubicBezTo>
                    <a:pt x="9648" y="2312"/>
                    <a:pt x="9658" y="2346"/>
                    <a:pt x="9689" y="2346"/>
                  </a:cubicBezTo>
                  <a:cubicBezTo>
                    <a:pt x="9704" y="2346"/>
                    <a:pt x="9725" y="2337"/>
                    <a:pt x="9753" y="2312"/>
                  </a:cubicBezTo>
                  <a:cubicBezTo>
                    <a:pt x="9816" y="2260"/>
                    <a:pt x="9989" y="2050"/>
                    <a:pt x="10052" y="1977"/>
                  </a:cubicBezTo>
                  <a:lnTo>
                    <a:pt x="10052" y="1977"/>
                  </a:lnTo>
                  <a:cubicBezTo>
                    <a:pt x="10083" y="2014"/>
                    <a:pt x="9921" y="2208"/>
                    <a:pt x="9816" y="2312"/>
                  </a:cubicBezTo>
                  <a:cubicBezTo>
                    <a:pt x="9680" y="2470"/>
                    <a:pt x="9769" y="2438"/>
                    <a:pt x="9795" y="2465"/>
                  </a:cubicBezTo>
                  <a:cubicBezTo>
                    <a:pt x="9826" y="2496"/>
                    <a:pt x="9900" y="2527"/>
                    <a:pt x="9879" y="2617"/>
                  </a:cubicBezTo>
                  <a:lnTo>
                    <a:pt x="9832" y="2700"/>
                  </a:lnTo>
                  <a:cubicBezTo>
                    <a:pt x="9834" y="2701"/>
                    <a:pt x="9836" y="2702"/>
                    <a:pt x="9839" y="2702"/>
                  </a:cubicBezTo>
                  <a:cubicBezTo>
                    <a:pt x="9871" y="2702"/>
                    <a:pt x="9947" y="2651"/>
                    <a:pt x="10005" y="2627"/>
                  </a:cubicBezTo>
                  <a:cubicBezTo>
                    <a:pt x="10021" y="2619"/>
                    <a:pt x="10033" y="2616"/>
                    <a:pt x="10042" y="2616"/>
                  </a:cubicBezTo>
                  <a:cubicBezTo>
                    <a:pt x="10104" y="2616"/>
                    <a:pt x="10000" y="2786"/>
                    <a:pt x="10005" y="2837"/>
                  </a:cubicBezTo>
                  <a:cubicBezTo>
                    <a:pt x="10005" y="2849"/>
                    <a:pt x="10011" y="2854"/>
                    <a:pt x="10022" y="2854"/>
                  </a:cubicBezTo>
                  <a:cubicBezTo>
                    <a:pt x="10063" y="2854"/>
                    <a:pt x="10173" y="2780"/>
                    <a:pt x="10293" y="2706"/>
                  </a:cubicBezTo>
                  <a:cubicBezTo>
                    <a:pt x="10352" y="2670"/>
                    <a:pt x="10380" y="2655"/>
                    <a:pt x="10388" y="2655"/>
                  </a:cubicBezTo>
                  <a:cubicBezTo>
                    <a:pt x="10416" y="2655"/>
                    <a:pt x="10170" y="2848"/>
                    <a:pt x="10125" y="2889"/>
                  </a:cubicBezTo>
                  <a:cubicBezTo>
                    <a:pt x="10089" y="2923"/>
                    <a:pt x="10083" y="2935"/>
                    <a:pt x="10095" y="2935"/>
                  </a:cubicBezTo>
                  <a:cubicBezTo>
                    <a:pt x="10128" y="2935"/>
                    <a:pt x="10309" y="2830"/>
                    <a:pt x="10324" y="2826"/>
                  </a:cubicBezTo>
                  <a:cubicBezTo>
                    <a:pt x="10340" y="2820"/>
                    <a:pt x="10350" y="2818"/>
                    <a:pt x="10357" y="2818"/>
                  </a:cubicBezTo>
                  <a:cubicBezTo>
                    <a:pt x="10412" y="2818"/>
                    <a:pt x="10225" y="2986"/>
                    <a:pt x="10188" y="3047"/>
                  </a:cubicBezTo>
                  <a:cubicBezTo>
                    <a:pt x="10141" y="3130"/>
                    <a:pt x="10204" y="3141"/>
                    <a:pt x="10256" y="3151"/>
                  </a:cubicBezTo>
                  <a:cubicBezTo>
                    <a:pt x="10282" y="3157"/>
                    <a:pt x="10471" y="3188"/>
                    <a:pt x="10277" y="3324"/>
                  </a:cubicBezTo>
                  <a:cubicBezTo>
                    <a:pt x="10256" y="3377"/>
                    <a:pt x="10330" y="3366"/>
                    <a:pt x="10372" y="3372"/>
                  </a:cubicBezTo>
                  <a:cubicBezTo>
                    <a:pt x="10524" y="3403"/>
                    <a:pt x="10560" y="3518"/>
                    <a:pt x="10712" y="3560"/>
                  </a:cubicBezTo>
                  <a:cubicBezTo>
                    <a:pt x="10727" y="3565"/>
                    <a:pt x="10745" y="3568"/>
                    <a:pt x="10768" y="3568"/>
                  </a:cubicBezTo>
                  <a:cubicBezTo>
                    <a:pt x="10824" y="3568"/>
                    <a:pt x="10908" y="3548"/>
                    <a:pt x="11043" y="3476"/>
                  </a:cubicBezTo>
                  <a:lnTo>
                    <a:pt x="11043" y="3476"/>
                  </a:lnTo>
                  <a:cubicBezTo>
                    <a:pt x="10938" y="3534"/>
                    <a:pt x="10781" y="3613"/>
                    <a:pt x="10723" y="3670"/>
                  </a:cubicBezTo>
                  <a:cubicBezTo>
                    <a:pt x="10702" y="3691"/>
                    <a:pt x="10710" y="3695"/>
                    <a:pt x="10725" y="3695"/>
                  </a:cubicBezTo>
                  <a:cubicBezTo>
                    <a:pt x="10731" y="3695"/>
                    <a:pt x="10739" y="3694"/>
                    <a:pt x="10746" y="3694"/>
                  </a:cubicBezTo>
                  <a:cubicBezTo>
                    <a:pt x="10759" y="3694"/>
                    <a:pt x="10769" y="3696"/>
                    <a:pt x="10765" y="3707"/>
                  </a:cubicBezTo>
                  <a:lnTo>
                    <a:pt x="10728" y="3775"/>
                  </a:lnTo>
                  <a:cubicBezTo>
                    <a:pt x="10670" y="3864"/>
                    <a:pt x="10712" y="3906"/>
                    <a:pt x="10728" y="3954"/>
                  </a:cubicBezTo>
                  <a:cubicBezTo>
                    <a:pt x="10740" y="3951"/>
                    <a:pt x="10752" y="3950"/>
                    <a:pt x="10762" y="3950"/>
                  </a:cubicBezTo>
                  <a:cubicBezTo>
                    <a:pt x="10846" y="3950"/>
                    <a:pt x="10865" y="4032"/>
                    <a:pt x="10879" y="4032"/>
                  </a:cubicBezTo>
                  <a:cubicBezTo>
                    <a:pt x="10879" y="4032"/>
                    <a:pt x="10880" y="4032"/>
                    <a:pt x="10880" y="4032"/>
                  </a:cubicBezTo>
                  <a:cubicBezTo>
                    <a:pt x="11106" y="3948"/>
                    <a:pt x="11352" y="3822"/>
                    <a:pt x="11593" y="3749"/>
                  </a:cubicBezTo>
                  <a:cubicBezTo>
                    <a:pt x="11597" y="3748"/>
                    <a:pt x="11599" y="3748"/>
                    <a:pt x="11601" y="3748"/>
                  </a:cubicBezTo>
                  <a:cubicBezTo>
                    <a:pt x="11638" y="3748"/>
                    <a:pt x="11420" y="3924"/>
                    <a:pt x="11216" y="3964"/>
                  </a:cubicBezTo>
                  <a:cubicBezTo>
                    <a:pt x="10990" y="4011"/>
                    <a:pt x="10917" y="4079"/>
                    <a:pt x="10938" y="4127"/>
                  </a:cubicBezTo>
                  <a:cubicBezTo>
                    <a:pt x="10947" y="4144"/>
                    <a:pt x="10941" y="4179"/>
                    <a:pt x="10992" y="4179"/>
                  </a:cubicBezTo>
                  <a:cubicBezTo>
                    <a:pt x="11002" y="4179"/>
                    <a:pt x="11016" y="4177"/>
                    <a:pt x="11032" y="4174"/>
                  </a:cubicBezTo>
                  <a:cubicBezTo>
                    <a:pt x="11078" y="4167"/>
                    <a:pt x="11116" y="4153"/>
                    <a:pt x="11131" y="4153"/>
                  </a:cubicBezTo>
                  <a:cubicBezTo>
                    <a:pt x="11140" y="4153"/>
                    <a:pt x="11142" y="4158"/>
                    <a:pt x="11132" y="4174"/>
                  </a:cubicBezTo>
                  <a:cubicBezTo>
                    <a:pt x="11106" y="4220"/>
                    <a:pt x="10844" y="4412"/>
                    <a:pt x="10715" y="4449"/>
                  </a:cubicBezTo>
                  <a:lnTo>
                    <a:pt x="10715" y="4449"/>
                  </a:lnTo>
                  <a:cubicBezTo>
                    <a:pt x="10785" y="4431"/>
                    <a:pt x="10826" y="4423"/>
                    <a:pt x="10851" y="4423"/>
                  </a:cubicBezTo>
                  <a:cubicBezTo>
                    <a:pt x="10887" y="4423"/>
                    <a:pt x="10892" y="4438"/>
                    <a:pt x="10901" y="4462"/>
                  </a:cubicBezTo>
                  <a:cubicBezTo>
                    <a:pt x="10922" y="4509"/>
                    <a:pt x="10938" y="4530"/>
                    <a:pt x="11032" y="4541"/>
                  </a:cubicBezTo>
                  <a:cubicBezTo>
                    <a:pt x="11047" y="4541"/>
                    <a:pt x="11103" y="4537"/>
                    <a:pt x="11144" y="4537"/>
                  </a:cubicBezTo>
                  <a:cubicBezTo>
                    <a:pt x="11174" y="4537"/>
                    <a:pt x="11196" y="4539"/>
                    <a:pt x="11184" y="4546"/>
                  </a:cubicBezTo>
                  <a:cubicBezTo>
                    <a:pt x="11116" y="4577"/>
                    <a:pt x="11053" y="4609"/>
                    <a:pt x="10990" y="4646"/>
                  </a:cubicBezTo>
                  <a:cubicBezTo>
                    <a:pt x="10975" y="4682"/>
                    <a:pt x="11095" y="4672"/>
                    <a:pt x="11100" y="4698"/>
                  </a:cubicBezTo>
                  <a:lnTo>
                    <a:pt x="11116" y="4792"/>
                  </a:lnTo>
                  <a:cubicBezTo>
                    <a:pt x="11048" y="4825"/>
                    <a:pt x="11046" y="4836"/>
                    <a:pt x="11077" y="4836"/>
                  </a:cubicBezTo>
                  <a:cubicBezTo>
                    <a:pt x="11131" y="4836"/>
                    <a:pt x="11289" y="4801"/>
                    <a:pt x="11363" y="4787"/>
                  </a:cubicBezTo>
                  <a:cubicBezTo>
                    <a:pt x="11405" y="4779"/>
                    <a:pt x="11436" y="4775"/>
                    <a:pt x="11459" y="4775"/>
                  </a:cubicBezTo>
                  <a:cubicBezTo>
                    <a:pt x="11506" y="4775"/>
                    <a:pt x="11516" y="4790"/>
                    <a:pt x="11520" y="4808"/>
                  </a:cubicBezTo>
                  <a:cubicBezTo>
                    <a:pt x="11252" y="4871"/>
                    <a:pt x="11169" y="4882"/>
                    <a:pt x="11158" y="4945"/>
                  </a:cubicBezTo>
                  <a:cubicBezTo>
                    <a:pt x="11153" y="5055"/>
                    <a:pt x="11163" y="5159"/>
                    <a:pt x="11190" y="5259"/>
                  </a:cubicBezTo>
                  <a:cubicBezTo>
                    <a:pt x="11190" y="5259"/>
                    <a:pt x="11185" y="5353"/>
                    <a:pt x="11257" y="5353"/>
                  </a:cubicBezTo>
                  <a:cubicBezTo>
                    <a:pt x="11266" y="5353"/>
                    <a:pt x="11277" y="5352"/>
                    <a:pt x="11289" y="5348"/>
                  </a:cubicBezTo>
                  <a:cubicBezTo>
                    <a:pt x="11342" y="5332"/>
                    <a:pt x="11380" y="5326"/>
                    <a:pt x="11407" y="5326"/>
                  </a:cubicBezTo>
                  <a:cubicBezTo>
                    <a:pt x="11475" y="5326"/>
                    <a:pt x="11468" y="5368"/>
                    <a:pt x="11441" y="5390"/>
                  </a:cubicBezTo>
                  <a:cubicBezTo>
                    <a:pt x="11410" y="5416"/>
                    <a:pt x="11289" y="5416"/>
                    <a:pt x="11242" y="5443"/>
                  </a:cubicBezTo>
                  <a:cubicBezTo>
                    <a:pt x="11200" y="5458"/>
                    <a:pt x="11205" y="5479"/>
                    <a:pt x="11205" y="5495"/>
                  </a:cubicBezTo>
                  <a:cubicBezTo>
                    <a:pt x="11205" y="5521"/>
                    <a:pt x="11153" y="5605"/>
                    <a:pt x="11273" y="5616"/>
                  </a:cubicBezTo>
                  <a:cubicBezTo>
                    <a:pt x="11389" y="5626"/>
                    <a:pt x="11305" y="5658"/>
                    <a:pt x="11357" y="5684"/>
                  </a:cubicBezTo>
                  <a:cubicBezTo>
                    <a:pt x="11425" y="5705"/>
                    <a:pt x="11494" y="5715"/>
                    <a:pt x="11567" y="5726"/>
                  </a:cubicBezTo>
                  <a:cubicBezTo>
                    <a:pt x="11567" y="5726"/>
                    <a:pt x="11441" y="5752"/>
                    <a:pt x="11405" y="5762"/>
                  </a:cubicBezTo>
                  <a:cubicBezTo>
                    <a:pt x="11305" y="5799"/>
                    <a:pt x="11273" y="5841"/>
                    <a:pt x="11284" y="5878"/>
                  </a:cubicBezTo>
                  <a:cubicBezTo>
                    <a:pt x="11289" y="5935"/>
                    <a:pt x="11315" y="5998"/>
                    <a:pt x="11352" y="6046"/>
                  </a:cubicBezTo>
                  <a:cubicBezTo>
                    <a:pt x="11378" y="6072"/>
                    <a:pt x="11462" y="6082"/>
                    <a:pt x="11593" y="6082"/>
                  </a:cubicBezTo>
                  <a:cubicBezTo>
                    <a:pt x="11608" y="6086"/>
                    <a:pt x="11624" y="6089"/>
                    <a:pt x="11640" y="6091"/>
                  </a:cubicBezTo>
                  <a:lnTo>
                    <a:pt x="11640" y="6091"/>
                  </a:lnTo>
                  <a:cubicBezTo>
                    <a:pt x="11446" y="6093"/>
                    <a:pt x="11277" y="6103"/>
                    <a:pt x="11252" y="6124"/>
                  </a:cubicBezTo>
                  <a:cubicBezTo>
                    <a:pt x="11226" y="6145"/>
                    <a:pt x="11174" y="6213"/>
                    <a:pt x="11263" y="6229"/>
                  </a:cubicBezTo>
                  <a:cubicBezTo>
                    <a:pt x="11457" y="6255"/>
                    <a:pt x="11640" y="6261"/>
                    <a:pt x="11478" y="6323"/>
                  </a:cubicBezTo>
                  <a:cubicBezTo>
                    <a:pt x="11405" y="6376"/>
                    <a:pt x="11336" y="6434"/>
                    <a:pt x="11368" y="6491"/>
                  </a:cubicBezTo>
                  <a:cubicBezTo>
                    <a:pt x="11389" y="6533"/>
                    <a:pt x="11677" y="6586"/>
                    <a:pt x="11635" y="6612"/>
                  </a:cubicBezTo>
                  <a:cubicBezTo>
                    <a:pt x="11567" y="6659"/>
                    <a:pt x="11179" y="6617"/>
                    <a:pt x="11111" y="6664"/>
                  </a:cubicBezTo>
                  <a:cubicBezTo>
                    <a:pt x="11074" y="6690"/>
                    <a:pt x="11352" y="6701"/>
                    <a:pt x="11420" y="6711"/>
                  </a:cubicBezTo>
                  <a:cubicBezTo>
                    <a:pt x="11415" y="6743"/>
                    <a:pt x="11069" y="6711"/>
                    <a:pt x="11169" y="6753"/>
                  </a:cubicBezTo>
                  <a:cubicBezTo>
                    <a:pt x="11195" y="6764"/>
                    <a:pt x="11861" y="6863"/>
                    <a:pt x="11630" y="6884"/>
                  </a:cubicBezTo>
                  <a:cubicBezTo>
                    <a:pt x="11625" y="6885"/>
                    <a:pt x="11619" y="6885"/>
                    <a:pt x="11613" y="6885"/>
                  </a:cubicBezTo>
                  <a:cubicBezTo>
                    <a:pt x="11536" y="6885"/>
                    <a:pt x="11430" y="6861"/>
                    <a:pt x="11344" y="6861"/>
                  </a:cubicBezTo>
                  <a:cubicBezTo>
                    <a:pt x="11318" y="6861"/>
                    <a:pt x="11294" y="6863"/>
                    <a:pt x="11273" y="6869"/>
                  </a:cubicBezTo>
                  <a:cubicBezTo>
                    <a:pt x="11237" y="6874"/>
                    <a:pt x="11226" y="6905"/>
                    <a:pt x="11252" y="6926"/>
                  </a:cubicBezTo>
                  <a:cubicBezTo>
                    <a:pt x="11315" y="6984"/>
                    <a:pt x="11630" y="6974"/>
                    <a:pt x="11609" y="7063"/>
                  </a:cubicBezTo>
                  <a:cubicBezTo>
                    <a:pt x="11483" y="7031"/>
                    <a:pt x="11347" y="7016"/>
                    <a:pt x="11216" y="7016"/>
                  </a:cubicBezTo>
                  <a:cubicBezTo>
                    <a:pt x="11137" y="7031"/>
                    <a:pt x="11022" y="7057"/>
                    <a:pt x="11284" y="7115"/>
                  </a:cubicBezTo>
                  <a:cubicBezTo>
                    <a:pt x="11169" y="7090"/>
                    <a:pt x="11100" y="7080"/>
                    <a:pt x="11064" y="7080"/>
                  </a:cubicBezTo>
                  <a:cubicBezTo>
                    <a:pt x="10995" y="7080"/>
                    <a:pt x="11059" y="7121"/>
                    <a:pt x="11174" y="7173"/>
                  </a:cubicBezTo>
                  <a:cubicBezTo>
                    <a:pt x="11148" y="7167"/>
                    <a:pt x="11127" y="7165"/>
                    <a:pt x="11110" y="7165"/>
                  </a:cubicBezTo>
                  <a:cubicBezTo>
                    <a:pt x="10966" y="7165"/>
                    <a:pt x="11113" y="7341"/>
                    <a:pt x="11106" y="7366"/>
                  </a:cubicBezTo>
                  <a:lnTo>
                    <a:pt x="11106" y="7366"/>
                  </a:lnTo>
                  <a:cubicBezTo>
                    <a:pt x="11113" y="7345"/>
                    <a:pt x="11144" y="7336"/>
                    <a:pt x="11182" y="7336"/>
                  </a:cubicBezTo>
                  <a:cubicBezTo>
                    <a:pt x="11279" y="7336"/>
                    <a:pt x="11420" y="7394"/>
                    <a:pt x="11326" y="7435"/>
                  </a:cubicBezTo>
                  <a:cubicBezTo>
                    <a:pt x="11258" y="7456"/>
                    <a:pt x="11205" y="7508"/>
                    <a:pt x="11174" y="7571"/>
                  </a:cubicBezTo>
                  <a:cubicBezTo>
                    <a:pt x="11240" y="7593"/>
                    <a:pt x="11296" y="7601"/>
                    <a:pt x="11344" y="7601"/>
                  </a:cubicBezTo>
                  <a:cubicBezTo>
                    <a:pt x="11495" y="7601"/>
                    <a:pt x="11562" y="7515"/>
                    <a:pt x="11614" y="7487"/>
                  </a:cubicBezTo>
                  <a:lnTo>
                    <a:pt x="11614" y="7487"/>
                  </a:lnTo>
                  <a:cubicBezTo>
                    <a:pt x="11609" y="7540"/>
                    <a:pt x="11588" y="7587"/>
                    <a:pt x="11567" y="7629"/>
                  </a:cubicBezTo>
                  <a:cubicBezTo>
                    <a:pt x="11551" y="7649"/>
                    <a:pt x="11520" y="7675"/>
                    <a:pt x="11445" y="7675"/>
                  </a:cubicBezTo>
                  <a:cubicBezTo>
                    <a:pt x="11420" y="7675"/>
                    <a:pt x="11392" y="7672"/>
                    <a:pt x="11357" y="7666"/>
                  </a:cubicBezTo>
                  <a:cubicBezTo>
                    <a:pt x="11217" y="7636"/>
                    <a:pt x="11153" y="7581"/>
                    <a:pt x="11056" y="7581"/>
                  </a:cubicBezTo>
                  <a:cubicBezTo>
                    <a:pt x="11052" y="7581"/>
                    <a:pt x="11047" y="7582"/>
                    <a:pt x="11043" y="7582"/>
                  </a:cubicBezTo>
                  <a:cubicBezTo>
                    <a:pt x="10828" y="7592"/>
                    <a:pt x="11163" y="7723"/>
                    <a:pt x="11148" y="7797"/>
                  </a:cubicBezTo>
                  <a:cubicBezTo>
                    <a:pt x="11143" y="7832"/>
                    <a:pt x="11106" y="7844"/>
                    <a:pt x="11047" y="7844"/>
                  </a:cubicBezTo>
                  <a:cubicBezTo>
                    <a:pt x="10982" y="7844"/>
                    <a:pt x="10890" y="7829"/>
                    <a:pt x="10786" y="7812"/>
                  </a:cubicBezTo>
                  <a:lnTo>
                    <a:pt x="10786" y="7812"/>
                  </a:lnTo>
                  <a:cubicBezTo>
                    <a:pt x="10933" y="7870"/>
                    <a:pt x="11069" y="7949"/>
                    <a:pt x="11190" y="8054"/>
                  </a:cubicBezTo>
                  <a:cubicBezTo>
                    <a:pt x="11212" y="8075"/>
                    <a:pt x="11212" y="8083"/>
                    <a:pt x="11200" y="8083"/>
                  </a:cubicBezTo>
                  <a:cubicBezTo>
                    <a:pt x="11167" y="8083"/>
                    <a:pt x="11036" y="8022"/>
                    <a:pt x="11018" y="8022"/>
                  </a:cubicBezTo>
                  <a:cubicBezTo>
                    <a:pt x="11017" y="8022"/>
                    <a:pt x="11017" y="8022"/>
                    <a:pt x="11017" y="8022"/>
                  </a:cubicBezTo>
                  <a:cubicBezTo>
                    <a:pt x="11013" y="8028"/>
                    <a:pt x="11019" y="8036"/>
                    <a:pt x="11032" y="8045"/>
                  </a:cubicBezTo>
                  <a:lnTo>
                    <a:pt x="11032" y="8045"/>
                  </a:lnTo>
                  <a:cubicBezTo>
                    <a:pt x="10967" y="8016"/>
                    <a:pt x="10909" y="7993"/>
                    <a:pt x="10885" y="7991"/>
                  </a:cubicBezTo>
                  <a:cubicBezTo>
                    <a:pt x="10879" y="7990"/>
                    <a:pt x="10873" y="7990"/>
                    <a:pt x="10868" y="7990"/>
                  </a:cubicBezTo>
                  <a:cubicBezTo>
                    <a:pt x="10799" y="7990"/>
                    <a:pt x="10817" y="8051"/>
                    <a:pt x="10817" y="8080"/>
                  </a:cubicBezTo>
                  <a:cubicBezTo>
                    <a:pt x="10823" y="8117"/>
                    <a:pt x="10828" y="8179"/>
                    <a:pt x="10948" y="8258"/>
                  </a:cubicBezTo>
                  <a:cubicBezTo>
                    <a:pt x="11027" y="8311"/>
                    <a:pt x="11079" y="8337"/>
                    <a:pt x="11043" y="8353"/>
                  </a:cubicBezTo>
                  <a:cubicBezTo>
                    <a:pt x="11029" y="8355"/>
                    <a:pt x="11016" y="8357"/>
                    <a:pt x="11002" y="8357"/>
                  </a:cubicBezTo>
                  <a:cubicBezTo>
                    <a:pt x="10964" y="8357"/>
                    <a:pt x="10926" y="8346"/>
                    <a:pt x="10891" y="8326"/>
                  </a:cubicBezTo>
                  <a:cubicBezTo>
                    <a:pt x="10849" y="8309"/>
                    <a:pt x="10830" y="8302"/>
                    <a:pt x="10822" y="8302"/>
                  </a:cubicBezTo>
                  <a:cubicBezTo>
                    <a:pt x="10810" y="8302"/>
                    <a:pt x="10818" y="8314"/>
                    <a:pt x="10812" y="8326"/>
                  </a:cubicBezTo>
                  <a:cubicBezTo>
                    <a:pt x="10802" y="8347"/>
                    <a:pt x="10906" y="8442"/>
                    <a:pt x="10922" y="8494"/>
                  </a:cubicBezTo>
                  <a:cubicBezTo>
                    <a:pt x="10943" y="8541"/>
                    <a:pt x="10933" y="8578"/>
                    <a:pt x="10891" y="8599"/>
                  </a:cubicBezTo>
                  <a:cubicBezTo>
                    <a:pt x="10888" y="8600"/>
                    <a:pt x="10885" y="8600"/>
                    <a:pt x="10881" y="8600"/>
                  </a:cubicBezTo>
                  <a:cubicBezTo>
                    <a:pt x="10842" y="8600"/>
                    <a:pt x="10736" y="8566"/>
                    <a:pt x="10708" y="8566"/>
                  </a:cubicBezTo>
                  <a:cubicBezTo>
                    <a:pt x="10705" y="8566"/>
                    <a:pt x="10703" y="8567"/>
                    <a:pt x="10702" y="8567"/>
                  </a:cubicBezTo>
                  <a:lnTo>
                    <a:pt x="10786" y="8620"/>
                  </a:lnTo>
                  <a:lnTo>
                    <a:pt x="10770" y="8646"/>
                  </a:lnTo>
                  <a:lnTo>
                    <a:pt x="10691" y="8756"/>
                  </a:lnTo>
                  <a:cubicBezTo>
                    <a:pt x="10665" y="8793"/>
                    <a:pt x="10539" y="8824"/>
                    <a:pt x="10791" y="8992"/>
                  </a:cubicBezTo>
                  <a:cubicBezTo>
                    <a:pt x="10709" y="8940"/>
                    <a:pt x="10651" y="8923"/>
                    <a:pt x="10609" y="8923"/>
                  </a:cubicBezTo>
                  <a:cubicBezTo>
                    <a:pt x="10555" y="8923"/>
                    <a:pt x="10528" y="8951"/>
                    <a:pt x="10513" y="8966"/>
                  </a:cubicBezTo>
                  <a:cubicBezTo>
                    <a:pt x="10482" y="9008"/>
                    <a:pt x="10618" y="9113"/>
                    <a:pt x="10566" y="9134"/>
                  </a:cubicBezTo>
                  <a:cubicBezTo>
                    <a:pt x="10564" y="9134"/>
                    <a:pt x="10563" y="9134"/>
                    <a:pt x="10562" y="9134"/>
                  </a:cubicBezTo>
                  <a:cubicBezTo>
                    <a:pt x="10528" y="9134"/>
                    <a:pt x="10406" y="9028"/>
                    <a:pt x="10351" y="9013"/>
                  </a:cubicBezTo>
                  <a:cubicBezTo>
                    <a:pt x="10338" y="9010"/>
                    <a:pt x="10328" y="9008"/>
                    <a:pt x="10320" y="9008"/>
                  </a:cubicBezTo>
                  <a:cubicBezTo>
                    <a:pt x="10289" y="9008"/>
                    <a:pt x="10282" y="9028"/>
                    <a:pt x="10282" y="9045"/>
                  </a:cubicBezTo>
                  <a:cubicBezTo>
                    <a:pt x="10282" y="9092"/>
                    <a:pt x="10298" y="9139"/>
                    <a:pt x="10330" y="9176"/>
                  </a:cubicBezTo>
                  <a:cubicBezTo>
                    <a:pt x="10359" y="9208"/>
                    <a:pt x="10393" y="9240"/>
                    <a:pt x="10428" y="9268"/>
                  </a:cubicBezTo>
                  <a:lnTo>
                    <a:pt x="10428" y="9268"/>
                  </a:lnTo>
                  <a:cubicBezTo>
                    <a:pt x="10400" y="9250"/>
                    <a:pt x="10383" y="9243"/>
                    <a:pt x="10374" y="9243"/>
                  </a:cubicBezTo>
                  <a:cubicBezTo>
                    <a:pt x="10338" y="9243"/>
                    <a:pt x="10403" y="9338"/>
                    <a:pt x="10382" y="9349"/>
                  </a:cubicBezTo>
                  <a:cubicBezTo>
                    <a:pt x="10381" y="9349"/>
                    <a:pt x="10380" y="9350"/>
                    <a:pt x="10379" y="9350"/>
                  </a:cubicBezTo>
                  <a:cubicBezTo>
                    <a:pt x="10335" y="9350"/>
                    <a:pt x="10052" y="9088"/>
                    <a:pt x="10008" y="9088"/>
                  </a:cubicBezTo>
                  <a:cubicBezTo>
                    <a:pt x="10003" y="9088"/>
                    <a:pt x="10001" y="9092"/>
                    <a:pt x="10005" y="9102"/>
                  </a:cubicBezTo>
                  <a:cubicBezTo>
                    <a:pt x="10041" y="9212"/>
                    <a:pt x="10366" y="9454"/>
                    <a:pt x="10513" y="9606"/>
                  </a:cubicBezTo>
                  <a:cubicBezTo>
                    <a:pt x="10537" y="9632"/>
                    <a:pt x="10540" y="9642"/>
                    <a:pt x="10530" y="9642"/>
                  </a:cubicBezTo>
                  <a:cubicBezTo>
                    <a:pt x="10490" y="9642"/>
                    <a:pt x="10236" y="9476"/>
                    <a:pt x="10215" y="9455"/>
                  </a:cubicBezTo>
                  <a:lnTo>
                    <a:pt x="10215" y="9455"/>
                  </a:lnTo>
                  <a:cubicBezTo>
                    <a:pt x="10283" y="9532"/>
                    <a:pt x="10345" y="9564"/>
                    <a:pt x="10324" y="9595"/>
                  </a:cubicBezTo>
                  <a:cubicBezTo>
                    <a:pt x="10324" y="9595"/>
                    <a:pt x="10282" y="9611"/>
                    <a:pt x="10303" y="9642"/>
                  </a:cubicBezTo>
                  <a:lnTo>
                    <a:pt x="10440" y="9773"/>
                  </a:lnTo>
                  <a:cubicBezTo>
                    <a:pt x="10476" y="9826"/>
                    <a:pt x="10450" y="9842"/>
                    <a:pt x="10440" y="9852"/>
                  </a:cubicBezTo>
                  <a:cubicBezTo>
                    <a:pt x="10352" y="9768"/>
                    <a:pt x="10286" y="9712"/>
                    <a:pt x="10261" y="9712"/>
                  </a:cubicBezTo>
                  <a:cubicBezTo>
                    <a:pt x="10252" y="9712"/>
                    <a:pt x="10248" y="9720"/>
                    <a:pt x="10251" y="9737"/>
                  </a:cubicBezTo>
                  <a:cubicBezTo>
                    <a:pt x="10259" y="9785"/>
                    <a:pt x="10274" y="9823"/>
                    <a:pt x="10259" y="9823"/>
                  </a:cubicBezTo>
                  <a:cubicBezTo>
                    <a:pt x="10245" y="9823"/>
                    <a:pt x="10204" y="9789"/>
                    <a:pt x="10104" y="9700"/>
                  </a:cubicBezTo>
                  <a:cubicBezTo>
                    <a:pt x="10082" y="9680"/>
                    <a:pt x="10062" y="9671"/>
                    <a:pt x="10047" y="9671"/>
                  </a:cubicBezTo>
                  <a:cubicBezTo>
                    <a:pt x="10015" y="9671"/>
                    <a:pt x="10004" y="9708"/>
                    <a:pt x="10036" y="9747"/>
                  </a:cubicBezTo>
                  <a:cubicBezTo>
                    <a:pt x="10099" y="9826"/>
                    <a:pt x="10146" y="9842"/>
                    <a:pt x="10146" y="9883"/>
                  </a:cubicBezTo>
                  <a:cubicBezTo>
                    <a:pt x="10141" y="9931"/>
                    <a:pt x="10099" y="9952"/>
                    <a:pt x="10047" y="9952"/>
                  </a:cubicBezTo>
                  <a:cubicBezTo>
                    <a:pt x="9994" y="9952"/>
                    <a:pt x="9895" y="9857"/>
                    <a:pt x="9821" y="9826"/>
                  </a:cubicBezTo>
                  <a:cubicBezTo>
                    <a:pt x="9799" y="9817"/>
                    <a:pt x="9781" y="9812"/>
                    <a:pt x="9767" y="9812"/>
                  </a:cubicBezTo>
                  <a:cubicBezTo>
                    <a:pt x="9729" y="9812"/>
                    <a:pt x="9722" y="9844"/>
                    <a:pt x="9763" y="9920"/>
                  </a:cubicBezTo>
                  <a:cubicBezTo>
                    <a:pt x="9787" y="9960"/>
                    <a:pt x="9782" y="9975"/>
                    <a:pt x="9763" y="9975"/>
                  </a:cubicBezTo>
                  <a:cubicBezTo>
                    <a:pt x="9719" y="9975"/>
                    <a:pt x="9600" y="9896"/>
                    <a:pt x="9586" y="9875"/>
                  </a:cubicBezTo>
                  <a:lnTo>
                    <a:pt x="9586" y="9875"/>
                  </a:lnTo>
                  <a:cubicBezTo>
                    <a:pt x="9681" y="10052"/>
                    <a:pt x="9895" y="10167"/>
                    <a:pt x="9963" y="10240"/>
                  </a:cubicBezTo>
                  <a:cubicBezTo>
                    <a:pt x="9973" y="10253"/>
                    <a:pt x="9966" y="10277"/>
                    <a:pt x="9946" y="10277"/>
                  </a:cubicBezTo>
                  <a:cubicBezTo>
                    <a:pt x="9935" y="10277"/>
                    <a:pt x="9919" y="10269"/>
                    <a:pt x="9900" y="10245"/>
                  </a:cubicBezTo>
                  <a:cubicBezTo>
                    <a:pt x="9864" y="10205"/>
                    <a:pt x="9841" y="10190"/>
                    <a:pt x="9827" y="10190"/>
                  </a:cubicBezTo>
                  <a:cubicBezTo>
                    <a:pt x="9802" y="10190"/>
                    <a:pt x="9806" y="10237"/>
                    <a:pt x="9816" y="10277"/>
                  </a:cubicBezTo>
                  <a:cubicBezTo>
                    <a:pt x="9823" y="10305"/>
                    <a:pt x="9822" y="10316"/>
                    <a:pt x="9814" y="10316"/>
                  </a:cubicBezTo>
                  <a:cubicBezTo>
                    <a:pt x="9787" y="10316"/>
                    <a:pt x="9683" y="10174"/>
                    <a:pt x="9585" y="10088"/>
                  </a:cubicBezTo>
                  <a:cubicBezTo>
                    <a:pt x="9569" y="10074"/>
                    <a:pt x="9560" y="10068"/>
                    <a:pt x="9557" y="10068"/>
                  </a:cubicBezTo>
                  <a:cubicBezTo>
                    <a:pt x="9542" y="10068"/>
                    <a:pt x="9619" y="10172"/>
                    <a:pt x="9627" y="10193"/>
                  </a:cubicBezTo>
                  <a:cubicBezTo>
                    <a:pt x="9711" y="10298"/>
                    <a:pt x="9674" y="10313"/>
                    <a:pt x="9653" y="10329"/>
                  </a:cubicBezTo>
                  <a:cubicBezTo>
                    <a:pt x="9611" y="10361"/>
                    <a:pt x="9548" y="10298"/>
                    <a:pt x="9638" y="10497"/>
                  </a:cubicBezTo>
                  <a:cubicBezTo>
                    <a:pt x="9638" y="10497"/>
                    <a:pt x="9664" y="10589"/>
                    <a:pt x="9648" y="10589"/>
                  </a:cubicBezTo>
                  <a:cubicBezTo>
                    <a:pt x="9647" y="10589"/>
                    <a:pt x="9645" y="10588"/>
                    <a:pt x="9643" y="10586"/>
                  </a:cubicBezTo>
                  <a:cubicBezTo>
                    <a:pt x="9590" y="10539"/>
                    <a:pt x="9459" y="10245"/>
                    <a:pt x="9370" y="10224"/>
                  </a:cubicBezTo>
                  <a:cubicBezTo>
                    <a:pt x="9359" y="10222"/>
                    <a:pt x="9349" y="10220"/>
                    <a:pt x="9340" y="10220"/>
                  </a:cubicBezTo>
                  <a:cubicBezTo>
                    <a:pt x="9280" y="10220"/>
                    <a:pt x="9255" y="10274"/>
                    <a:pt x="9215" y="10302"/>
                  </a:cubicBezTo>
                  <a:lnTo>
                    <a:pt x="9215" y="10302"/>
                  </a:lnTo>
                  <a:cubicBezTo>
                    <a:pt x="9217" y="10300"/>
                    <a:pt x="9222" y="10298"/>
                    <a:pt x="9229" y="10298"/>
                  </a:cubicBezTo>
                  <a:cubicBezTo>
                    <a:pt x="9245" y="10298"/>
                    <a:pt x="9274" y="10310"/>
                    <a:pt x="9313" y="10371"/>
                  </a:cubicBezTo>
                  <a:cubicBezTo>
                    <a:pt x="9344" y="10418"/>
                    <a:pt x="9234" y="10413"/>
                    <a:pt x="9313" y="10534"/>
                  </a:cubicBezTo>
                  <a:cubicBezTo>
                    <a:pt x="9305" y="10522"/>
                    <a:pt x="9306" y="10518"/>
                    <a:pt x="9312" y="10518"/>
                  </a:cubicBezTo>
                  <a:cubicBezTo>
                    <a:pt x="9335" y="10518"/>
                    <a:pt x="9444" y="10597"/>
                    <a:pt x="9444" y="10623"/>
                  </a:cubicBezTo>
                  <a:cubicBezTo>
                    <a:pt x="9444" y="10672"/>
                    <a:pt x="9488" y="10805"/>
                    <a:pt x="9463" y="10805"/>
                  </a:cubicBezTo>
                  <a:cubicBezTo>
                    <a:pt x="9450" y="10805"/>
                    <a:pt x="9421" y="10773"/>
                    <a:pt x="9360" y="10680"/>
                  </a:cubicBezTo>
                  <a:cubicBezTo>
                    <a:pt x="9318" y="10597"/>
                    <a:pt x="9265" y="10481"/>
                    <a:pt x="9218" y="10476"/>
                  </a:cubicBezTo>
                  <a:cubicBezTo>
                    <a:pt x="9205" y="10473"/>
                    <a:pt x="9192" y="10471"/>
                    <a:pt x="9179" y="10471"/>
                  </a:cubicBezTo>
                  <a:cubicBezTo>
                    <a:pt x="9129" y="10471"/>
                    <a:pt x="9084" y="10495"/>
                    <a:pt x="9071" y="10549"/>
                  </a:cubicBezTo>
                  <a:cubicBezTo>
                    <a:pt x="9061" y="10602"/>
                    <a:pt x="9213" y="10775"/>
                    <a:pt x="9265" y="10874"/>
                  </a:cubicBezTo>
                  <a:cubicBezTo>
                    <a:pt x="9263" y="10876"/>
                    <a:pt x="9259" y="10877"/>
                    <a:pt x="9255" y="10877"/>
                  </a:cubicBezTo>
                  <a:cubicBezTo>
                    <a:pt x="9212" y="10877"/>
                    <a:pt x="9081" y="10809"/>
                    <a:pt x="9019" y="10728"/>
                  </a:cubicBezTo>
                  <a:cubicBezTo>
                    <a:pt x="8982" y="10680"/>
                    <a:pt x="8977" y="10618"/>
                    <a:pt x="9008" y="10565"/>
                  </a:cubicBezTo>
                  <a:lnTo>
                    <a:pt x="9008" y="10565"/>
                  </a:lnTo>
                  <a:cubicBezTo>
                    <a:pt x="8991" y="10575"/>
                    <a:pt x="8970" y="10617"/>
                    <a:pt x="8934" y="10617"/>
                  </a:cubicBezTo>
                  <a:cubicBezTo>
                    <a:pt x="8914" y="10617"/>
                    <a:pt x="8891" y="10605"/>
                    <a:pt x="8862" y="10570"/>
                  </a:cubicBezTo>
                  <a:cubicBezTo>
                    <a:pt x="8772" y="10444"/>
                    <a:pt x="8694" y="10313"/>
                    <a:pt x="8626" y="10177"/>
                  </a:cubicBezTo>
                  <a:lnTo>
                    <a:pt x="8626" y="10177"/>
                  </a:lnTo>
                  <a:cubicBezTo>
                    <a:pt x="8710" y="10366"/>
                    <a:pt x="8788" y="10555"/>
                    <a:pt x="8856" y="10749"/>
                  </a:cubicBezTo>
                  <a:cubicBezTo>
                    <a:pt x="8883" y="10838"/>
                    <a:pt x="8820" y="10796"/>
                    <a:pt x="8820" y="10853"/>
                  </a:cubicBezTo>
                  <a:cubicBezTo>
                    <a:pt x="8820" y="10874"/>
                    <a:pt x="8868" y="11002"/>
                    <a:pt x="8851" y="11002"/>
                  </a:cubicBezTo>
                  <a:cubicBezTo>
                    <a:pt x="8846" y="11002"/>
                    <a:pt x="8836" y="10992"/>
                    <a:pt x="8820" y="10969"/>
                  </a:cubicBezTo>
                  <a:cubicBezTo>
                    <a:pt x="8725" y="10838"/>
                    <a:pt x="8683" y="10644"/>
                    <a:pt x="8589" y="10497"/>
                  </a:cubicBezTo>
                  <a:cubicBezTo>
                    <a:pt x="8566" y="10459"/>
                    <a:pt x="8551" y="10445"/>
                    <a:pt x="8543" y="10445"/>
                  </a:cubicBezTo>
                  <a:cubicBezTo>
                    <a:pt x="8525" y="10445"/>
                    <a:pt x="8540" y="10525"/>
                    <a:pt x="8547" y="10565"/>
                  </a:cubicBezTo>
                  <a:cubicBezTo>
                    <a:pt x="8563" y="10638"/>
                    <a:pt x="8594" y="10707"/>
                    <a:pt x="8584" y="10738"/>
                  </a:cubicBezTo>
                  <a:cubicBezTo>
                    <a:pt x="8568" y="10770"/>
                    <a:pt x="8537" y="10785"/>
                    <a:pt x="8510" y="10796"/>
                  </a:cubicBezTo>
                  <a:cubicBezTo>
                    <a:pt x="8447" y="10822"/>
                    <a:pt x="8327" y="10791"/>
                    <a:pt x="8322" y="10953"/>
                  </a:cubicBezTo>
                  <a:cubicBezTo>
                    <a:pt x="8322" y="10985"/>
                    <a:pt x="8358" y="11091"/>
                    <a:pt x="8342" y="11091"/>
                  </a:cubicBezTo>
                  <a:cubicBezTo>
                    <a:pt x="8340" y="11091"/>
                    <a:pt x="8337" y="11089"/>
                    <a:pt x="8332" y="11084"/>
                  </a:cubicBezTo>
                  <a:lnTo>
                    <a:pt x="8170" y="10832"/>
                  </a:lnTo>
                  <a:cubicBezTo>
                    <a:pt x="8119" y="10777"/>
                    <a:pt x="8071" y="10747"/>
                    <a:pt x="8035" y="10747"/>
                  </a:cubicBezTo>
                  <a:cubicBezTo>
                    <a:pt x="7995" y="10747"/>
                    <a:pt x="7968" y="10782"/>
                    <a:pt x="7965" y="10859"/>
                  </a:cubicBezTo>
                  <a:cubicBezTo>
                    <a:pt x="7965" y="10889"/>
                    <a:pt x="8000" y="11058"/>
                    <a:pt x="7992" y="11058"/>
                  </a:cubicBezTo>
                  <a:cubicBezTo>
                    <a:pt x="7992" y="11058"/>
                    <a:pt x="7992" y="11058"/>
                    <a:pt x="7991" y="11058"/>
                  </a:cubicBezTo>
                  <a:cubicBezTo>
                    <a:pt x="7950" y="11011"/>
                    <a:pt x="7893" y="10769"/>
                    <a:pt x="7856" y="10769"/>
                  </a:cubicBezTo>
                  <a:cubicBezTo>
                    <a:pt x="7856" y="10769"/>
                    <a:pt x="7855" y="10770"/>
                    <a:pt x="7855" y="10770"/>
                  </a:cubicBezTo>
                  <a:cubicBezTo>
                    <a:pt x="7855" y="10770"/>
                    <a:pt x="7913" y="10985"/>
                    <a:pt x="7892" y="11000"/>
                  </a:cubicBezTo>
                  <a:cubicBezTo>
                    <a:pt x="7865" y="11016"/>
                    <a:pt x="7844" y="11005"/>
                    <a:pt x="7876" y="11121"/>
                  </a:cubicBezTo>
                  <a:cubicBezTo>
                    <a:pt x="7918" y="11252"/>
                    <a:pt x="7939" y="11388"/>
                    <a:pt x="7939" y="11525"/>
                  </a:cubicBezTo>
                  <a:cubicBezTo>
                    <a:pt x="7908" y="11479"/>
                    <a:pt x="7763" y="11104"/>
                    <a:pt x="7775" y="11104"/>
                  </a:cubicBezTo>
                  <a:lnTo>
                    <a:pt x="7775" y="11104"/>
                  </a:lnTo>
                  <a:cubicBezTo>
                    <a:pt x="7775" y="11104"/>
                    <a:pt x="7776" y="11105"/>
                    <a:pt x="7776" y="11105"/>
                  </a:cubicBezTo>
                  <a:cubicBezTo>
                    <a:pt x="7792" y="11118"/>
                    <a:pt x="7814" y="11152"/>
                    <a:pt x="7826" y="11152"/>
                  </a:cubicBezTo>
                  <a:cubicBezTo>
                    <a:pt x="7834" y="11152"/>
                    <a:pt x="7838" y="11138"/>
                    <a:pt x="7834" y="11095"/>
                  </a:cubicBezTo>
                  <a:cubicBezTo>
                    <a:pt x="7834" y="11047"/>
                    <a:pt x="7813" y="11005"/>
                    <a:pt x="7787" y="10974"/>
                  </a:cubicBezTo>
                  <a:cubicBezTo>
                    <a:pt x="7784" y="10972"/>
                    <a:pt x="7782" y="10971"/>
                    <a:pt x="7780" y="10971"/>
                  </a:cubicBezTo>
                  <a:cubicBezTo>
                    <a:pt x="7758" y="10971"/>
                    <a:pt x="7743" y="11051"/>
                    <a:pt x="7715" y="11051"/>
                  </a:cubicBezTo>
                  <a:cubicBezTo>
                    <a:pt x="7701" y="11051"/>
                    <a:pt x="7683" y="11032"/>
                    <a:pt x="7661" y="10974"/>
                  </a:cubicBezTo>
                  <a:cubicBezTo>
                    <a:pt x="7648" y="10941"/>
                    <a:pt x="7634" y="10927"/>
                    <a:pt x="7619" y="10927"/>
                  </a:cubicBezTo>
                  <a:cubicBezTo>
                    <a:pt x="7619" y="10927"/>
                    <a:pt x="7619" y="10927"/>
                    <a:pt x="7619" y="10927"/>
                  </a:cubicBezTo>
                  <a:lnTo>
                    <a:pt x="7619" y="10927"/>
                  </a:lnTo>
                  <a:cubicBezTo>
                    <a:pt x="7677" y="11028"/>
                    <a:pt x="7781" y="11294"/>
                    <a:pt x="7724" y="11304"/>
                  </a:cubicBezTo>
                  <a:lnTo>
                    <a:pt x="7619" y="10927"/>
                  </a:lnTo>
                  <a:lnTo>
                    <a:pt x="7619" y="10927"/>
                  </a:lnTo>
                  <a:cubicBezTo>
                    <a:pt x="7571" y="10928"/>
                    <a:pt x="7519" y="11076"/>
                    <a:pt x="7483" y="11084"/>
                  </a:cubicBezTo>
                  <a:cubicBezTo>
                    <a:pt x="7535" y="11294"/>
                    <a:pt x="7556" y="11273"/>
                    <a:pt x="7603" y="11456"/>
                  </a:cubicBezTo>
                  <a:cubicBezTo>
                    <a:pt x="7602" y="11457"/>
                    <a:pt x="7602" y="11457"/>
                    <a:pt x="7601" y="11457"/>
                  </a:cubicBezTo>
                  <a:cubicBezTo>
                    <a:pt x="7565" y="11457"/>
                    <a:pt x="7496" y="11266"/>
                    <a:pt x="7480" y="11266"/>
                  </a:cubicBezTo>
                  <a:cubicBezTo>
                    <a:pt x="7479" y="11266"/>
                    <a:pt x="7478" y="11266"/>
                    <a:pt x="7477" y="11268"/>
                  </a:cubicBezTo>
                  <a:cubicBezTo>
                    <a:pt x="7462" y="11315"/>
                    <a:pt x="7483" y="11519"/>
                    <a:pt x="7477" y="11614"/>
                  </a:cubicBezTo>
                  <a:cubicBezTo>
                    <a:pt x="7436" y="11498"/>
                    <a:pt x="7243" y="10990"/>
                    <a:pt x="7200" y="10990"/>
                  </a:cubicBezTo>
                  <a:cubicBezTo>
                    <a:pt x="7188" y="10990"/>
                    <a:pt x="7188" y="11028"/>
                    <a:pt x="7205" y="11121"/>
                  </a:cubicBezTo>
                  <a:cubicBezTo>
                    <a:pt x="7208" y="11125"/>
                    <a:pt x="7211" y="11127"/>
                    <a:pt x="7213" y="11127"/>
                  </a:cubicBezTo>
                  <a:cubicBezTo>
                    <a:pt x="7224" y="11127"/>
                    <a:pt x="7221" y="11076"/>
                    <a:pt x="7226" y="11063"/>
                  </a:cubicBezTo>
                  <a:cubicBezTo>
                    <a:pt x="7226" y="11062"/>
                    <a:pt x="7227" y="11061"/>
                    <a:pt x="7227" y="11061"/>
                  </a:cubicBezTo>
                  <a:cubicBezTo>
                    <a:pt x="7239" y="11061"/>
                    <a:pt x="7268" y="11322"/>
                    <a:pt x="7268" y="11357"/>
                  </a:cubicBezTo>
                  <a:cubicBezTo>
                    <a:pt x="7268" y="11417"/>
                    <a:pt x="7254" y="11445"/>
                    <a:pt x="7234" y="11445"/>
                  </a:cubicBezTo>
                  <a:cubicBezTo>
                    <a:pt x="7230" y="11445"/>
                    <a:pt x="7225" y="11444"/>
                    <a:pt x="7221" y="11441"/>
                  </a:cubicBezTo>
                  <a:cubicBezTo>
                    <a:pt x="7163" y="11399"/>
                    <a:pt x="7163" y="11068"/>
                    <a:pt x="7100" y="11011"/>
                  </a:cubicBezTo>
                  <a:cubicBezTo>
                    <a:pt x="7084" y="11000"/>
                    <a:pt x="7067" y="10992"/>
                    <a:pt x="7051" y="10992"/>
                  </a:cubicBezTo>
                  <a:cubicBezTo>
                    <a:pt x="7036" y="10992"/>
                    <a:pt x="7021" y="11000"/>
                    <a:pt x="7011" y="11021"/>
                  </a:cubicBezTo>
                  <a:cubicBezTo>
                    <a:pt x="6985" y="11074"/>
                    <a:pt x="7032" y="11252"/>
                    <a:pt x="6990" y="11268"/>
                  </a:cubicBezTo>
                  <a:cubicBezTo>
                    <a:pt x="6982" y="11271"/>
                    <a:pt x="6975" y="11275"/>
                    <a:pt x="6968" y="11275"/>
                  </a:cubicBezTo>
                  <a:cubicBezTo>
                    <a:pt x="6952" y="11275"/>
                    <a:pt x="6938" y="11252"/>
                    <a:pt x="6927" y="11142"/>
                  </a:cubicBezTo>
                  <a:cubicBezTo>
                    <a:pt x="6927" y="11079"/>
                    <a:pt x="6927" y="11016"/>
                    <a:pt x="6916" y="10953"/>
                  </a:cubicBezTo>
                  <a:cubicBezTo>
                    <a:pt x="6916" y="10949"/>
                    <a:pt x="6916" y="10948"/>
                    <a:pt x="6915" y="10948"/>
                  </a:cubicBezTo>
                  <a:cubicBezTo>
                    <a:pt x="6906" y="10948"/>
                    <a:pt x="6862" y="11339"/>
                    <a:pt x="6825" y="11339"/>
                  </a:cubicBezTo>
                  <a:cubicBezTo>
                    <a:pt x="6819" y="11339"/>
                    <a:pt x="6812" y="11327"/>
                    <a:pt x="6806" y="11299"/>
                  </a:cubicBezTo>
                  <a:cubicBezTo>
                    <a:pt x="6775" y="11147"/>
                    <a:pt x="6775" y="10990"/>
                    <a:pt x="6722" y="10969"/>
                  </a:cubicBezTo>
                  <a:cubicBezTo>
                    <a:pt x="6722" y="10969"/>
                    <a:pt x="6660" y="11000"/>
                    <a:pt x="6654" y="11032"/>
                  </a:cubicBezTo>
                  <a:cubicBezTo>
                    <a:pt x="6654" y="11031"/>
                    <a:pt x="6655" y="11030"/>
                    <a:pt x="6655" y="11030"/>
                  </a:cubicBezTo>
                  <a:cubicBezTo>
                    <a:pt x="6667" y="11030"/>
                    <a:pt x="6779" y="11364"/>
                    <a:pt x="6748" y="11364"/>
                  </a:cubicBezTo>
                  <a:cubicBezTo>
                    <a:pt x="6747" y="11364"/>
                    <a:pt x="6745" y="11363"/>
                    <a:pt x="6743" y="11362"/>
                  </a:cubicBezTo>
                  <a:cubicBezTo>
                    <a:pt x="6696" y="11331"/>
                    <a:pt x="6665" y="11278"/>
                    <a:pt x="6623" y="11278"/>
                  </a:cubicBezTo>
                  <a:lnTo>
                    <a:pt x="6560" y="11278"/>
                  </a:lnTo>
                  <a:cubicBezTo>
                    <a:pt x="6556" y="11272"/>
                    <a:pt x="6552" y="11269"/>
                    <a:pt x="6549" y="11269"/>
                  </a:cubicBezTo>
                  <a:cubicBezTo>
                    <a:pt x="6542" y="11269"/>
                    <a:pt x="6540" y="11289"/>
                    <a:pt x="6544" y="11331"/>
                  </a:cubicBezTo>
                  <a:cubicBezTo>
                    <a:pt x="6543" y="11332"/>
                    <a:pt x="6543" y="11333"/>
                    <a:pt x="6542" y="11333"/>
                  </a:cubicBezTo>
                  <a:cubicBezTo>
                    <a:pt x="6530" y="11333"/>
                    <a:pt x="6544" y="11035"/>
                    <a:pt x="6539" y="11000"/>
                  </a:cubicBezTo>
                  <a:cubicBezTo>
                    <a:pt x="6536" y="10962"/>
                    <a:pt x="6531" y="10948"/>
                    <a:pt x="6526" y="10948"/>
                  </a:cubicBezTo>
                  <a:cubicBezTo>
                    <a:pt x="6512" y="10948"/>
                    <a:pt x="6495" y="11033"/>
                    <a:pt x="6492" y="11063"/>
                  </a:cubicBezTo>
                  <a:cubicBezTo>
                    <a:pt x="6487" y="11111"/>
                    <a:pt x="6472" y="11238"/>
                    <a:pt x="6455" y="11238"/>
                  </a:cubicBezTo>
                  <a:cubicBezTo>
                    <a:pt x="6452" y="11238"/>
                    <a:pt x="6448" y="11233"/>
                    <a:pt x="6445" y="11220"/>
                  </a:cubicBezTo>
                  <a:cubicBezTo>
                    <a:pt x="6418" y="11142"/>
                    <a:pt x="6434" y="11016"/>
                    <a:pt x="6424" y="10932"/>
                  </a:cubicBezTo>
                  <a:lnTo>
                    <a:pt x="6424" y="10932"/>
                  </a:lnTo>
                  <a:cubicBezTo>
                    <a:pt x="6424" y="11058"/>
                    <a:pt x="6397" y="11184"/>
                    <a:pt x="6340" y="11299"/>
                  </a:cubicBezTo>
                  <a:cubicBezTo>
                    <a:pt x="6327" y="11315"/>
                    <a:pt x="6313" y="11330"/>
                    <a:pt x="6299" y="11330"/>
                  </a:cubicBezTo>
                  <a:cubicBezTo>
                    <a:pt x="6289" y="11330"/>
                    <a:pt x="6280" y="11323"/>
                    <a:pt x="6272" y="11304"/>
                  </a:cubicBezTo>
                  <a:cubicBezTo>
                    <a:pt x="6251" y="11262"/>
                    <a:pt x="6266" y="11189"/>
                    <a:pt x="6245" y="11152"/>
                  </a:cubicBezTo>
                  <a:cubicBezTo>
                    <a:pt x="6235" y="11137"/>
                    <a:pt x="6213" y="11116"/>
                    <a:pt x="6192" y="11116"/>
                  </a:cubicBezTo>
                  <a:cubicBezTo>
                    <a:pt x="6172" y="11116"/>
                    <a:pt x="6154" y="11137"/>
                    <a:pt x="6151" y="11205"/>
                  </a:cubicBezTo>
                  <a:cubicBezTo>
                    <a:pt x="6146" y="11325"/>
                    <a:pt x="6135" y="11378"/>
                    <a:pt x="6109" y="11383"/>
                  </a:cubicBezTo>
                  <a:cubicBezTo>
                    <a:pt x="6109" y="11383"/>
                    <a:pt x="6101" y="11385"/>
                    <a:pt x="6093" y="11385"/>
                  </a:cubicBezTo>
                  <a:cubicBezTo>
                    <a:pt x="6080" y="11385"/>
                    <a:pt x="6064" y="11381"/>
                    <a:pt x="6067" y="11362"/>
                  </a:cubicBezTo>
                  <a:cubicBezTo>
                    <a:pt x="6072" y="11315"/>
                    <a:pt x="6156" y="11021"/>
                    <a:pt x="6109" y="10958"/>
                  </a:cubicBezTo>
                  <a:cubicBezTo>
                    <a:pt x="6106" y="10954"/>
                    <a:pt x="6103" y="10952"/>
                    <a:pt x="6100" y="10952"/>
                  </a:cubicBezTo>
                  <a:cubicBezTo>
                    <a:pt x="6074" y="10952"/>
                    <a:pt x="6053" y="11094"/>
                    <a:pt x="6026" y="11094"/>
                  </a:cubicBezTo>
                  <a:cubicBezTo>
                    <a:pt x="6019" y="11094"/>
                    <a:pt x="6012" y="11085"/>
                    <a:pt x="6004" y="11063"/>
                  </a:cubicBezTo>
                  <a:cubicBezTo>
                    <a:pt x="5993" y="11023"/>
                    <a:pt x="5983" y="11007"/>
                    <a:pt x="5971" y="11007"/>
                  </a:cubicBezTo>
                  <a:cubicBezTo>
                    <a:pt x="5944" y="11007"/>
                    <a:pt x="5915" y="11099"/>
                    <a:pt x="5878" y="11173"/>
                  </a:cubicBezTo>
                  <a:cubicBezTo>
                    <a:pt x="5864" y="11205"/>
                    <a:pt x="5857" y="11216"/>
                    <a:pt x="5853" y="11216"/>
                  </a:cubicBezTo>
                  <a:cubicBezTo>
                    <a:pt x="5847" y="11216"/>
                    <a:pt x="5848" y="11190"/>
                    <a:pt x="5842" y="11168"/>
                  </a:cubicBezTo>
                  <a:cubicBezTo>
                    <a:pt x="5839" y="11161"/>
                    <a:pt x="5836" y="11159"/>
                    <a:pt x="5832" y="11159"/>
                  </a:cubicBezTo>
                  <a:cubicBezTo>
                    <a:pt x="5817" y="11159"/>
                    <a:pt x="5797" y="11215"/>
                    <a:pt x="5784" y="11215"/>
                  </a:cubicBezTo>
                  <a:cubicBezTo>
                    <a:pt x="5767" y="11296"/>
                    <a:pt x="5728" y="11399"/>
                    <a:pt x="5707" y="11399"/>
                  </a:cubicBezTo>
                  <a:cubicBezTo>
                    <a:pt x="5696" y="11399"/>
                    <a:pt x="5689" y="11367"/>
                    <a:pt x="5695" y="11283"/>
                  </a:cubicBezTo>
                  <a:cubicBezTo>
                    <a:pt x="5695" y="11237"/>
                    <a:pt x="5718" y="10918"/>
                    <a:pt x="5698" y="10918"/>
                  </a:cubicBezTo>
                  <a:lnTo>
                    <a:pt x="5698" y="10918"/>
                  </a:lnTo>
                  <a:cubicBezTo>
                    <a:pt x="5693" y="10918"/>
                    <a:pt x="5686" y="10939"/>
                    <a:pt x="5674" y="10990"/>
                  </a:cubicBezTo>
                  <a:cubicBezTo>
                    <a:pt x="5651" y="11096"/>
                    <a:pt x="5640" y="11178"/>
                    <a:pt x="5612" y="11178"/>
                  </a:cubicBezTo>
                  <a:cubicBezTo>
                    <a:pt x="5609" y="11178"/>
                    <a:pt x="5605" y="11176"/>
                    <a:pt x="5600" y="11173"/>
                  </a:cubicBezTo>
                  <a:cubicBezTo>
                    <a:pt x="5585" y="11158"/>
                    <a:pt x="5616" y="11026"/>
                    <a:pt x="5616" y="10964"/>
                  </a:cubicBezTo>
                  <a:cubicBezTo>
                    <a:pt x="5616" y="10906"/>
                    <a:pt x="5590" y="10901"/>
                    <a:pt x="5574" y="10901"/>
                  </a:cubicBezTo>
                  <a:lnTo>
                    <a:pt x="5538" y="11158"/>
                  </a:lnTo>
                  <a:cubicBezTo>
                    <a:pt x="5548" y="11210"/>
                    <a:pt x="5553" y="11268"/>
                    <a:pt x="5553" y="11325"/>
                  </a:cubicBezTo>
                  <a:cubicBezTo>
                    <a:pt x="5547" y="11402"/>
                    <a:pt x="5520" y="11417"/>
                    <a:pt x="5498" y="11417"/>
                  </a:cubicBezTo>
                  <a:cubicBezTo>
                    <a:pt x="5482" y="11417"/>
                    <a:pt x="5469" y="11409"/>
                    <a:pt x="5469" y="11409"/>
                  </a:cubicBezTo>
                  <a:cubicBezTo>
                    <a:pt x="5422" y="11399"/>
                    <a:pt x="5469" y="11257"/>
                    <a:pt x="5443" y="11163"/>
                  </a:cubicBezTo>
                  <a:cubicBezTo>
                    <a:pt x="5439" y="11144"/>
                    <a:pt x="5410" y="11029"/>
                    <a:pt x="5396" y="11029"/>
                  </a:cubicBezTo>
                  <a:cubicBezTo>
                    <a:pt x="5394" y="11029"/>
                    <a:pt x="5392" y="11032"/>
                    <a:pt x="5391" y="11037"/>
                  </a:cubicBezTo>
                  <a:cubicBezTo>
                    <a:pt x="5354" y="11137"/>
                    <a:pt x="5354" y="11236"/>
                    <a:pt x="5312" y="11241"/>
                  </a:cubicBezTo>
                  <a:cubicBezTo>
                    <a:pt x="5301" y="11241"/>
                    <a:pt x="5291" y="11230"/>
                    <a:pt x="5281" y="11230"/>
                  </a:cubicBezTo>
                  <a:cubicBezTo>
                    <a:pt x="5273" y="11230"/>
                    <a:pt x="5264" y="11239"/>
                    <a:pt x="5254" y="11273"/>
                  </a:cubicBezTo>
                  <a:cubicBezTo>
                    <a:pt x="5232" y="11339"/>
                    <a:pt x="5200" y="11361"/>
                    <a:pt x="5167" y="11361"/>
                  </a:cubicBezTo>
                  <a:cubicBezTo>
                    <a:pt x="5118" y="11361"/>
                    <a:pt x="5069" y="11312"/>
                    <a:pt x="5050" y="11299"/>
                  </a:cubicBezTo>
                  <a:cubicBezTo>
                    <a:pt x="5018" y="11273"/>
                    <a:pt x="5039" y="11226"/>
                    <a:pt x="5055" y="11110"/>
                  </a:cubicBezTo>
                  <a:cubicBezTo>
                    <a:pt x="5067" y="11016"/>
                    <a:pt x="5035" y="11012"/>
                    <a:pt x="5013" y="11012"/>
                  </a:cubicBezTo>
                  <a:cubicBezTo>
                    <a:pt x="5010" y="11012"/>
                    <a:pt x="5008" y="11012"/>
                    <a:pt x="5006" y="11012"/>
                  </a:cubicBezTo>
                  <a:cubicBezTo>
                    <a:pt x="5003" y="11012"/>
                    <a:pt x="5000" y="11011"/>
                    <a:pt x="4997" y="11011"/>
                  </a:cubicBezTo>
                  <a:cubicBezTo>
                    <a:pt x="4992" y="10976"/>
                    <a:pt x="4981" y="10946"/>
                    <a:pt x="4964" y="10946"/>
                  </a:cubicBezTo>
                  <a:cubicBezTo>
                    <a:pt x="4948" y="10946"/>
                    <a:pt x="4926" y="10973"/>
                    <a:pt x="4898" y="11047"/>
                  </a:cubicBezTo>
                  <a:cubicBezTo>
                    <a:pt x="4882" y="11096"/>
                    <a:pt x="4871" y="11108"/>
                    <a:pt x="4862" y="11108"/>
                  </a:cubicBezTo>
                  <a:cubicBezTo>
                    <a:pt x="4853" y="11108"/>
                    <a:pt x="4845" y="11097"/>
                    <a:pt x="4835" y="11095"/>
                  </a:cubicBezTo>
                  <a:cubicBezTo>
                    <a:pt x="4834" y="11094"/>
                    <a:pt x="4833" y="11094"/>
                    <a:pt x="4832" y="11094"/>
                  </a:cubicBezTo>
                  <a:cubicBezTo>
                    <a:pt x="4811" y="11094"/>
                    <a:pt x="4786" y="11179"/>
                    <a:pt x="4762" y="11189"/>
                  </a:cubicBezTo>
                  <a:cubicBezTo>
                    <a:pt x="4756" y="11192"/>
                    <a:pt x="4751" y="11193"/>
                    <a:pt x="4746" y="11193"/>
                  </a:cubicBezTo>
                  <a:cubicBezTo>
                    <a:pt x="4718" y="11193"/>
                    <a:pt x="4711" y="11144"/>
                    <a:pt x="4688" y="11126"/>
                  </a:cubicBezTo>
                  <a:cubicBezTo>
                    <a:pt x="4687" y="11126"/>
                    <a:pt x="4687" y="11125"/>
                    <a:pt x="4686" y="11125"/>
                  </a:cubicBezTo>
                  <a:cubicBezTo>
                    <a:pt x="4645" y="11125"/>
                    <a:pt x="4395" y="11574"/>
                    <a:pt x="4395" y="11677"/>
                  </a:cubicBezTo>
                  <a:lnTo>
                    <a:pt x="4452" y="11661"/>
                  </a:lnTo>
                  <a:cubicBezTo>
                    <a:pt x="4478" y="11703"/>
                    <a:pt x="4484" y="11750"/>
                    <a:pt x="4478" y="11802"/>
                  </a:cubicBezTo>
                  <a:cubicBezTo>
                    <a:pt x="4498" y="11910"/>
                    <a:pt x="4536" y="11982"/>
                    <a:pt x="4597" y="11982"/>
                  </a:cubicBezTo>
                  <a:cubicBezTo>
                    <a:pt x="4601" y="11982"/>
                    <a:pt x="4605" y="11981"/>
                    <a:pt x="4610" y="11981"/>
                  </a:cubicBezTo>
                  <a:cubicBezTo>
                    <a:pt x="4657" y="11975"/>
                    <a:pt x="4704" y="11666"/>
                    <a:pt x="4767" y="11635"/>
                  </a:cubicBezTo>
                  <a:cubicBezTo>
                    <a:pt x="4772" y="11632"/>
                    <a:pt x="4777" y="11631"/>
                    <a:pt x="4781" y="11631"/>
                  </a:cubicBezTo>
                  <a:cubicBezTo>
                    <a:pt x="4811" y="11631"/>
                    <a:pt x="4819" y="11693"/>
                    <a:pt x="4819" y="11776"/>
                  </a:cubicBezTo>
                  <a:cubicBezTo>
                    <a:pt x="4793" y="11892"/>
                    <a:pt x="4793" y="11907"/>
                    <a:pt x="4819" y="11913"/>
                  </a:cubicBezTo>
                  <a:cubicBezTo>
                    <a:pt x="4828" y="11915"/>
                    <a:pt x="4834" y="11917"/>
                    <a:pt x="4839" y="11917"/>
                  </a:cubicBezTo>
                  <a:cubicBezTo>
                    <a:pt x="4861" y="11917"/>
                    <a:pt x="4856" y="11882"/>
                    <a:pt x="4903" y="11750"/>
                  </a:cubicBezTo>
                  <a:cubicBezTo>
                    <a:pt x="4917" y="11708"/>
                    <a:pt x="4943" y="11673"/>
                    <a:pt x="4957" y="11673"/>
                  </a:cubicBezTo>
                  <a:cubicBezTo>
                    <a:pt x="4964" y="11673"/>
                    <a:pt x="4968" y="11682"/>
                    <a:pt x="4966" y="11703"/>
                  </a:cubicBezTo>
                  <a:cubicBezTo>
                    <a:pt x="4966" y="11844"/>
                    <a:pt x="4856" y="12054"/>
                    <a:pt x="4924" y="12086"/>
                  </a:cubicBezTo>
                  <a:cubicBezTo>
                    <a:pt x="4925" y="12086"/>
                    <a:pt x="4927" y="12086"/>
                    <a:pt x="4928" y="12086"/>
                  </a:cubicBezTo>
                  <a:cubicBezTo>
                    <a:pt x="4958" y="12086"/>
                    <a:pt x="5041" y="11980"/>
                    <a:pt x="5066" y="11855"/>
                  </a:cubicBezTo>
                  <a:cubicBezTo>
                    <a:pt x="5070" y="11852"/>
                    <a:pt x="5074" y="11850"/>
                    <a:pt x="5078" y="11850"/>
                  </a:cubicBezTo>
                  <a:cubicBezTo>
                    <a:pt x="5090" y="11850"/>
                    <a:pt x="5101" y="11862"/>
                    <a:pt x="5111" y="11862"/>
                  </a:cubicBezTo>
                  <a:cubicBezTo>
                    <a:pt x="5113" y="11862"/>
                    <a:pt x="5116" y="11862"/>
                    <a:pt x="5118" y="11860"/>
                  </a:cubicBezTo>
                  <a:cubicBezTo>
                    <a:pt x="5132" y="11855"/>
                    <a:pt x="5283" y="11693"/>
                    <a:pt x="5308" y="11693"/>
                  </a:cubicBezTo>
                  <a:cubicBezTo>
                    <a:pt x="5311" y="11693"/>
                    <a:pt x="5312" y="11694"/>
                    <a:pt x="5312" y="11698"/>
                  </a:cubicBezTo>
                  <a:cubicBezTo>
                    <a:pt x="5323" y="11802"/>
                    <a:pt x="5181" y="12023"/>
                    <a:pt x="5171" y="12101"/>
                  </a:cubicBezTo>
                  <a:cubicBezTo>
                    <a:pt x="5186" y="12007"/>
                    <a:pt x="5375" y="11944"/>
                    <a:pt x="5406" y="11876"/>
                  </a:cubicBezTo>
                  <a:cubicBezTo>
                    <a:pt x="5422" y="11838"/>
                    <a:pt x="5434" y="11821"/>
                    <a:pt x="5444" y="11821"/>
                  </a:cubicBezTo>
                  <a:cubicBezTo>
                    <a:pt x="5460" y="11821"/>
                    <a:pt x="5470" y="11868"/>
                    <a:pt x="5480" y="11949"/>
                  </a:cubicBezTo>
                  <a:cubicBezTo>
                    <a:pt x="5487" y="12018"/>
                    <a:pt x="5494" y="12041"/>
                    <a:pt x="5502" y="12041"/>
                  </a:cubicBezTo>
                  <a:cubicBezTo>
                    <a:pt x="5516" y="12041"/>
                    <a:pt x="5532" y="11965"/>
                    <a:pt x="5552" y="11965"/>
                  </a:cubicBezTo>
                  <a:cubicBezTo>
                    <a:pt x="5552" y="11965"/>
                    <a:pt x="5553" y="11965"/>
                    <a:pt x="5553" y="11965"/>
                  </a:cubicBezTo>
                  <a:cubicBezTo>
                    <a:pt x="5579" y="11970"/>
                    <a:pt x="5595" y="11960"/>
                    <a:pt x="5611" y="12054"/>
                  </a:cubicBezTo>
                  <a:cubicBezTo>
                    <a:pt x="5615" y="12079"/>
                    <a:pt x="5619" y="12094"/>
                    <a:pt x="5629" y="12094"/>
                  </a:cubicBezTo>
                  <a:cubicBezTo>
                    <a:pt x="5631" y="12094"/>
                    <a:pt x="5634" y="12093"/>
                    <a:pt x="5637" y="12091"/>
                  </a:cubicBezTo>
                  <a:cubicBezTo>
                    <a:pt x="5663" y="12075"/>
                    <a:pt x="5695" y="11944"/>
                    <a:pt x="5684" y="11860"/>
                  </a:cubicBezTo>
                  <a:cubicBezTo>
                    <a:pt x="5676" y="11790"/>
                    <a:pt x="5689" y="11666"/>
                    <a:pt x="5709" y="11666"/>
                  </a:cubicBezTo>
                  <a:cubicBezTo>
                    <a:pt x="5712" y="11666"/>
                    <a:pt x="5717" y="11671"/>
                    <a:pt x="5721" y="11682"/>
                  </a:cubicBezTo>
                  <a:cubicBezTo>
                    <a:pt x="5747" y="11745"/>
                    <a:pt x="5737" y="11892"/>
                    <a:pt x="5768" y="11949"/>
                  </a:cubicBezTo>
                  <a:cubicBezTo>
                    <a:pt x="5775" y="11965"/>
                    <a:pt x="5784" y="11971"/>
                    <a:pt x="5793" y="11971"/>
                  </a:cubicBezTo>
                  <a:cubicBezTo>
                    <a:pt x="5817" y="11971"/>
                    <a:pt x="5846" y="11925"/>
                    <a:pt x="5873" y="11886"/>
                  </a:cubicBezTo>
                  <a:cubicBezTo>
                    <a:pt x="5894" y="11886"/>
                    <a:pt x="5920" y="11897"/>
                    <a:pt x="5936" y="11949"/>
                  </a:cubicBezTo>
                  <a:cubicBezTo>
                    <a:pt x="5936" y="11981"/>
                    <a:pt x="5941" y="12007"/>
                    <a:pt x="5957" y="12028"/>
                  </a:cubicBezTo>
                  <a:cubicBezTo>
                    <a:pt x="5958" y="12028"/>
                    <a:pt x="5959" y="12028"/>
                    <a:pt x="5960" y="12028"/>
                  </a:cubicBezTo>
                  <a:cubicBezTo>
                    <a:pt x="5999" y="12028"/>
                    <a:pt x="5995" y="11918"/>
                    <a:pt x="6036" y="11907"/>
                  </a:cubicBezTo>
                  <a:cubicBezTo>
                    <a:pt x="6037" y="11907"/>
                    <a:pt x="6038" y="11907"/>
                    <a:pt x="6038" y="11907"/>
                  </a:cubicBezTo>
                  <a:cubicBezTo>
                    <a:pt x="6063" y="11907"/>
                    <a:pt x="6079" y="11971"/>
                    <a:pt x="6104" y="11986"/>
                  </a:cubicBezTo>
                  <a:cubicBezTo>
                    <a:pt x="6120" y="11999"/>
                    <a:pt x="6138" y="12006"/>
                    <a:pt x="6157" y="12006"/>
                  </a:cubicBezTo>
                  <a:cubicBezTo>
                    <a:pt x="6206" y="12006"/>
                    <a:pt x="6260" y="11959"/>
                    <a:pt x="6298" y="11850"/>
                  </a:cubicBezTo>
                  <a:cubicBezTo>
                    <a:pt x="6314" y="11802"/>
                    <a:pt x="6326" y="11771"/>
                    <a:pt x="6333" y="11771"/>
                  </a:cubicBezTo>
                  <a:cubicBezTo>
                    <a:pt x="6342" y="11771"/>
                    <a:pt x="6345" y="11816"/>
                    <a:pt x="6345" y="11934"/>
                  </a:cubicBezTo>
                  <a:cubicBezTo>
                    <a:pt x="6314" y="12059"/>
                    <a:pt x="6355" y="12065"/>
                    <a:pt x="6382" y="12065"/>
                  </a:cubicBezTo>
                  <a:cubicBezTo>
                    <a:pt x="6395" y="12065"/>
                    <a:pt x="6410" y="12068"/>
                    <a:pt x="6425" y="12068"/>
                  </a:cubicBezTo>
                  <a:cubicBezTo>
                    <a:pt x="6447" y="12068"/>
                    <a:pt x="6468" y="12061"/>
                    <a:pt x="6487" y="12028"/>
                  </a:cubicBezTo>
                  <a:cubicBezTo>
                    <a:pt x="6507" y="11995"/>
                    <a:pt x="6521" y="11916"/>
                    <a:pt x="6543" y="11916"/>
                  </a:cubicBezTo>
                  <a:cubicBezTo>
                    <a:pt x="6550" y="11916"/>
                    <a:pt x="6557" y="11922"/>
                    <a:pt x="6565" y="11939"/>
                  </a:cubicBezTo>
                  <a:cubicBezTo>
                    <a:pt x="6571" y="12057"/>
                    <a:pt x="6602" y="12090"/>
                    <a:pt x="6632" y="12090"/>
                  </a:cubicBezTo>
                  <a:cubicBezTo>
                    <a:pt x="6656" y="12090"/>
                    <a:pt x="6680" y="12070"/>
                    <a:pt x="6691" y="12054"/>
                  </a:cubicBezTo>
                  <a:cubicBezTo>
                    <a:pt x="6719" y="12021"/>
                    <a:pt x="6735" y="11765"/>
                    <a:pt x="6753" y="11765"/>
                  </a:cubicBezTo>
                  <a:cubicBezTo>
                    <a:pt x="6755" y="11765"/>
                    <a:pt x="6757" y="11769"/>
                    <a:pt x="6759" y="11776"/>
                  </a:cubicBezTo>
                  <a:cubicBezTo>
                    <a:pt x="6801" y="11965"/>
                    <a:pt x="6822" y="12038"/>
                    <a:pt x="6880" y="12059"/>
                  </a:cubicBezTo>
                  <a:cubicBezTo>
                    <a:pt x="6908" y="12068"/>
                    <a:pt x="6936" y="12072"/>
                    <a:pt x="6965" y="12072"/>
                  </a:cubicBezTo>
                  <a:cubicBezTo>
                    <a:pt x="7029" y="12072"/>
                    <a:pt x="7091" y="12052"/>
                    <a:pt x="7142" y="12012"/>
                  </a:cubicBezTo>
                  <a:cubicBezTo>
                    <a:pt x="7173" y="11991"/>
                    <a:pt x="7205" y="11960"/>
                    <a:pt x="7226" y="11928"/>
                  </a:cubicBezTo>
                  <a:cubicBezTo>
                    <a:pt x="7242" y="11907"/>
                    <a:pt x="7242" y="11808"/>
                    <a:pt x="7257" y="11808"/>
                  </a:cubicBezTo>
                  <a:cubicBezTo>
                    <a:pt x="7273" y="11808"/>
                    <a:pt x="7331" y="11986"/>
                    <a:pt x="7362" y="12033"/>
                  </a:cubicBezTo>
                  <a:cubicBezTo>
                    <a:pt x="7383" y="12086"/>
                    <a:pt x="7420" y="12128"/>
                    <a:pt x="7472" y="12154"/>
                  </a:cubicBezTo>
                  <a:cubicBezTo>
                    <a:pt x="7479" y="12156"/>
                    <a:pt x="7485" y="12157"/>
                    <a:pt x="7491" y="12157"/>
                  </a:cubicBezTo>
                  <a:cubicBezTo>
                    <a:pt x="7526" y="12157"/>
                    <a:pt x="7545" y="12113"/>
                    <a:pt x="7516" y="11962"/>
                  </a:cubicBezTo>
                  <a:lnTo>
                    <a:pt x="7516" y="11962"/>
                  </a:lnTo>
                  <a:cubicBezTo>
                    <a:pt x="7521" y="11987"/>
                    <a:pt x="7527" y="11997"/>
                    <a:pt x="7533" y="11997"/>
                  </a:cubicBezTo>
                  <a:cubicBezTo>
                    <a:pt x="7557" y="11997"/>
                    <a:pt x="7585" y="11838"/>
                    <a:pt x="7593" y="11813"/>
                  </a:cubicBezTo>
                  <a:cubicBezTo>
                    <a:pt x="7593" y="11812"/>
                    <a:pt x="7594" y="11812"/>
                    <a:pt x="7594" y="11812"/>
                  </a:cubicBezTo>
                  <a:cubicBezTo>
                    <a:pt x="7610" y="11812"/>
                    <a:pt x="7699" y="11997"/>
                    <a:pt x="7729" y="12017"/>
                  </a:cubicBezTo>
                  <a:cubicBezTo>
                    <a:pt x="7751" y="12036"/>
                    <a:pt x="7775" y="12048"/>
                    <a:pt x="7796" y="12048"/>
                  </a:cubicBezTo>
                  <a:cubicBezTo>
                    <a:pt x="7817" y="12048"/>
                    <a:pt x="7834" y="12038"/>
                    <a:pt x="7844" y="12012"/>
                  </a:cubicBezTo>
                  <a:cubicBezTo>
                    <a:pt x="7871" y="11954"/>
                    <a:pt x="7808" y="11792"/>
                    <a:pt x="7782" y="11692"/>
                  </a:cubicBezTo>
                  <a:cubicBezTo>
                    <a:pt x="7793" y="11692"/>
                    <a:pt x="7811" y="11675"/>
                    <a:pt x="7828" y="11675"/>
                  </a:cubicBezTo>
                  <a:cubicBezTo>
                    <a:pt x="7834" y="11675"/>
                    <a:pt x="7839" y="11677"/>
                    <a:pt x="7844" y="11682"/>
                  </a:cubicBezTo>
                  <a:lnTo>
                    <a:pt x="7881" y="11792"/>
                  </a:lnTo>
                  <a:cubicBezTo>
                    <a:pt x="7887" y="11804"/>
                    <a:pt x="7896" y="11807"/>
                    <a:pt x="7905" y="11807"/>
                  </a:cubicBezTo>
                  <a:cubicBezTo>
                    <a:pt x="7919" y="11807"/>
                    <a:pt x="7934" y="11797"/>
                    <a:pt x="7934" y="11797"/>
                  </a:cubicBezTo>
                  <a:cubicBezTo>
                    <a:pt x="7955" y="11839"/>
                    <a:pt x="7981" y="11881"/>
                    <a:pt x="8012" y="11918"/>
                  </a:cubicBezTo>
                  <a:cubicBezTo>
                    <a:pt x="8019" y="11924"/>
                    <a:pt x="8028" y="11927"/>
                    <a:pt x="8038" y="11927"/>
                  </a:cubicBezTo>
                  <a:cubicBezTo>
                    <a:pt x="8052" y="11927"/>
                    <a:pt x="8066" y="11922"/>
                    <a:pt x="8075" y="11913"/>
                  </a:cubicBezTo>
                  <a:cubicBezTo>
                    <a:pt x="8133" y="11865"/>
                    <a:pt x="8117" y="11734"/>
                    <a:pt x="8128" y="11593"/>
                  </a:cubicBezTo>
                  <a:cubicBezTo>
                    <a:pt x="8132" y="11540"/>
                    <a:pt x="8139" y="11518"/>
                    <a:pt x="8147" y="11518"/>
                  </a:cubicBezTo>
                  <a:cubicBezTo>
                    <a:pt x="8165" y="11518"/>
                    <a:pt x="8192" y="11624"/>
                    <a:pt x="8236" y="11750"/>
                  </a:cubicBezTo>
                  <a:lnTo>
                    <a:pt x="8236" y="11750"/>
                  </a:lnTo>
                  <a:cubicBezTo>
                    <a:pt x="8212" y="11672"/>
                    <a:pt x="8279" y="11738"/>
                    <a:pt x="8264" y="11650"/>
                  </a:cubicBezTo>
                  <a:lnTo>
                    <a:pt x="8217" y="11483"/>
                  </a:lnTo>
                  <a:cubicBezTo>
                    <a:pt x="8217" y="11483"/>
                    <a:pt x="8217" y="11483"/>
                    <a:pt x="8218" y="11483"/>
                  </a:cubicBezTo>
                  <a:cubicBezTo>
                    <a:pt x="8244" y="11483"/>
                    <a:pt x="8298" y="11656"/>
                    <a:pt x="8325" y="11656"/>
                  </a:cubicBezTo>
                  <a:cubicBezTo>
                    <a:pt x="8325" y="11656"/>
                    <a:pt x="8326" y="11656"/>
                    <a:pt x="8327" y="11656"/>
                  </a:cubicBezTo>
                  <a:cubicBezTo>
                    <a:pt x="8353" y="11650"/>
                    <a:pt x="8322" y="11477"/>
                    <a:pt x="8337" y="11430"/>
                  </a:cubicBezTo>
                  <a:cubicBezTo>
                    <a:pt x="8342" y="11414"/>
                    <a:pt x="8346" y="11408"/>
                    <a:pt x="8350" y="11408"/>
                  </a:cubicBezTo>
                  <a:cubicBezTo>
                    <a:pt x="8368" y="11408"/>
                    <a:pt x="8385" y="11511"/>
                    <a:pt x="8385" y="11561"/>
                  </a:cubicBezTo>
                  <a:cubicBezTo>
                    <a:pt x="8389" y="11644"/>
                    <a:pt x="8458" y="11824"/>
                    <a:pt x="8497" y="11824"/>
                  </a:cubicBezTo>
                  <a:cubicBezTo>
                    <a:pt x="8502" y="11824"/>
                    <a:pt x="8507" y="11821"/>
                    <a:pt x="8510" y="11813"/>
                  </a:cubicBezTo>
                  <a:cubicBezTo>
                    <a:pt x="8537" y="11750"/>
                    <a:pt x="8526" y="11603"/>
                    <a:pt x="8458" y="11425"/>
                  </a:cubicBezTo>
                  <a:lnTo>
                    <a:pt x="8458" y="11425"/>
                  </a:lnTo>
                  <a:cubicBezTo>
                    <a:pt x="8517" y="11572"/>
                    <a:pt x="8566" y="11614"/>
                    <a:pt x="8609" y="11614"/>
                  </a:cubicBezTo>
                  <a:cubicBezTo>
                    <a:pt x="8668" y="11614"/>
                    <a:pt x="8717" y="11538"/>
                    <a:pt x="8770" y="11538"/>
                  </a:cubicBezTo>
                  <a:cubicBezTo>
                    <a:pt x="8801" y="11538"/>
                    <a:pt x="8832" y="11562"/>
                    <a:pt x="8867" y="11640"/>
                  </a:cubicBezTo>
                  <a:cubicBezTo>
                    <a:pt x="8901" y="11683"/>
                    <a:pt x="8924" y="11700"/>
                    <a:pt x="8938" y="11700"/>
                  </a:cubicBezTo>
                  <a:cubicBezTo>
                    <a:pt x="8985" y="11700"/>
                    <a:pt x="8949" y="11521"/>
                    <a:pt x="8977" y="11477"/>
                  </a:cubicBezTo>
                  <a:cubicBezTo>
                    <a:pt x="9008" y="11435"/>
                    <a:pt x="9056" y="11425"/>
                    <a:pt x="9098" y="11404"/>
                  </a:cubicBezTo>
                  <a:cubicBezTo>
                    <a:pt x="9155" y="11373"/>
                    <a:pt x="9150" y="11236"/>
                    <a:pt x="9197" y="11210"/>
                  </a:cubicBezTo>
                  <a:cubicBezTo>
                    <a:pt x="9203" y="11207"/>
                    <a:pt x="9208" y="11206"/>
                    <a:pt x="9214" y="11206"/>
                  </a:cubicBezTo>
                  <a:cubicBezTo>
                    <a:pt x="9257" y="11206"/>
                    <a:pt x="9307" y="11273"/>
                    <a:pt x="9347" y="11273"/>
                  </a:cubicBezTo>
                  <a:cubicBezTo>
                    <a:pt x="9353" y="11273"/>
                    <a:pt x="9359" y="11271"/>
                    <a:pt x="9365" y="11268"/>
                  </a:cubicBezTo>
                  <a:cubicBezTo>
                    <a:pt x="9386" y="11257"/>
                    <a:pt x="9417" y="11241"/>
                    <a:pt x="9391" y="11168"/>
                  </a:cubicBezTo>
                  <a:cubicBezTo>
                    <a:pt x="9381" y="11131"/>
                    <a:pt x="9318" y="11042"/>
                    <a:pt x="9339" y="11037"/>
                  </a:cubicBezTo>
                  <a:cubicBezTo>
                    <a:pt x="9340" y="11037"/>
                    <a:pt x="9341" y="11037"/>
                    <a:pt x="9342" y="11037"/>
                  </a:cubicBezTo>
                  <a:cubicBezTo>
                    <a:pt x="9386" y="11037"/>
                    <a:pt x="9521" y="11237"/>
                    <a:pt x="9585" y="11347"/>
                  </a:cubicBezTo>
                  <a:lnTo>
                    <a:pt x="9585" y="11347"/>
                  </a:lnTo>
                  <a:cubicBezTo>
                    <a:pt x="9472" y="11139"/>
                    <a:pt x="9853" y="11042"/>
                    <a:pt x="9905" y="11016"/>
                  </a:cubicBezTo>
                  <a:cubicBezTo>
                    <a:pt x="9914" y="11011"/>
                    <a:pt x="9925" y="11009"/>
                    <a:pt x="9938" y="11009"/>
                  </a:cubicBezTo>
                  <a:cubicBezTo>
                    <a:pt x="9977" y="11009"/>
                    <a:pt x="10030" y="11026"/>
                    <a:pt x="10070" y="11026"/>
                  </a:cubicBezTo>
                  <a:cubicBezTo>
                    <a:pt x="10089" y="11026"/>
                    <a:pt x="10105" y="11022"/>
                    <a:pt x="10115" y="11011"/>
                  </a:cubicBezTo>
                  <a:cubicBezTo>
                    <a:pt x="10146" y="10948"/>
                    <a:pt x="10157" y="10874"/>
                    <a:pt x="10136" y="10806"/>
                  </a:cubicBezTo>
                  <a:cubicBezTo>
                    <a:pt x="10131" y="10776"/>
                    <a:pt x="9992" y="10522"/>
                    <a:pt x="9965" y="10522"/>
                  </a:cubicBezTo>
                  <a:cubicBezTo>
                    <a:pt x="9964" y="10522"/>
                    <a:pt x="9963" y="10523"/>
                    <a:pt x="9963" y="10523"/>
                  </a:cubicBezTo>
                  <a:cubicBezTo>
                    <a:pt x="9964" y="10522"/>
                    <a:pt x="9965" y="10522"/>
                    <a:pt x="9967" y="10522"/>
                  </a:cubicBezTo>
                  <a:cubicBezTo>
                    <a:pt x="10000" y="10522"/>
                    <a:pt x="10152" y="10717"/>
                    <a:pt x="10185" y="10717"/>
                  </a:cubicBezTo>
                  <a:cubicBezTo>
                    <a:pt x="10193" y="10717"/>
                    <a:pt x="10194" y="10708"/>
                    <a:pt x="10188" y="10686"/>
                  </a:cubicBezTo>
                  <a:cubicBezTo>
                    <a:pt x="10183" y="10671"/>
                    <a:pt x="10116" y="10514"/>
                    <a:pt x="10138" y="10514"/>
                  </a:cubicBezTo>
                  <a:cubicBezTo>
                    <a:pt x="10140" y="10514"/>
                    <a:pt x="10143" y="10515"/>
                    <a:pt x="10146" y="10518"/>
                  </a:cubicBezTo>
                  <a:cubicBezTo>
                    <a:pt x="10170" y="10532"/>
                    <a:pt x="10312" y="10764"/>
                    <a:pt x="10341" y="10764"/>
                  </a:cubicBezTo>
                  <a:cubicBezTo>
                    <a:pt x="10343" y="10764"/>
                    <a:pt x="10345" y="10762"/>
                    <a:pt x="10345" y="10759"/>
                  </a:cubicBezTo>
                  <a:cubicBezTo>
                    <a:pt x="10356" y="10701"/>
                    <a:pt x="10340" y="10570"/>
                    <a:pt x="10199" y="10413"/>
                  </a:cubicBezTo>
                  <a:cubicBezTo>
                    <a:pt x="10199" y="10409"/>
                    <a:pt x="10201" y="10407"/>
                    <a:pt x="10204" y="10407"/>
                  </a:cubicBezTo>
                  <a:cubicBezTo>
                    <a:pt x="10235" y="10407"/>
                    <a:pt x="10382" y="10532"/>
                    <a:pt x="10429" y="10565"/>
                  </a:cubicBezTo>
                  <a:cubicBezTo>
                    <a:pt x="10438" y="10565"/>
                    <a:pt x="10564" y="10615"/>
                    <a:pt x="10593" y="10615"/>
                  </a:cubicBezTo>
                  <a:cubicBezTo>
                    <a:pt x="10600" y="10615"/>
                    <a:pt x="10602" y="10613"/>
                    <a:pt x="10597" y="10607"/>
                  </a:cubicBezTo>
                  <a:cubicBezTo>
                    <a:pt x="10539" y="10523"/>
                    <a:pt x="10398" y="10382"/>
                    <a:pt x="10419" y="10340"/>
                  </a:cubicBezTo>
                  <a:cubicBezTo>
                    <a:pt x="10424" y="10330"/>
                    <a:pt x="10434" y="10328"/>
                    <a:pt x="10447" y="10328"/>
                  </a:cubicBezTo>
                  <a:cubicBezTo>
                    <a:pt x="10458" y="10328"/>
                    <a:pt x="10471" y="10329"/>
                    <a:pt x="10483" y="10329"/>
                  </a:cubicBezTo>
                  <a:cubicBezTo>
                    <a:pt x="10501" y="10329"/>
                    <a:pt x="10516" y="10325"/>
                    <a:pt x="10518" y="10303"/>
                  </a:cubicBezTo>
                  <a:cubicBezTo>
                    <a:pt x="10518" y="10256"/>
                    <a:pt x="10466" y="10193"/>
                    <a:pt x="10492" y="10167"/>
                  </a:cubicBezTo>
                  <a:cubicBezTo>
                    <a:pt x="10495" y="10164"/>
                    <a:pt x="10500" y="10162"/>
                    <a:pt x="10505" y="10162"/>
                  </a:cubicBezTo>
                  <a:cubicBezTo>
                    <a:pt x="10545" y="10162"/>
                    <a:pt x="10639" y="10226"/>
                    <a:pt x="10693" y="10226"/>
                  </a:cubicBezTo>
                  <a:cubicBezTo>
                    <a:pt x="10698" y="10226"/>
                    <a:pt x="10703" y="10225"/>
                    <a:pt x="10707" y="10224"/>
                  </a:cubicBezTo>
                  <a:cubicBezTo>
                    <a:pt x="10744" y="10214"/>
                    <a:pt x="10760" y="10151"/>
                    <a:pt x="10629" y="10036"/>
                  </a:cubicBezTo>
                  <a:lnTo>
                    <a:pt x="10629" y="10036"/>
                  </a:lnTo>
                  <a:cubicBezTo>
                    <a:pt x="10655" y="10049"/>
                    <a:pt x="10816" y="10124"/>
                    <a:pt x="10841" y="10124"/>
                  </a:cubicBezTo>
                  <a:cubicBezTo>
                    <a:pt x="10846" y="10124"/>
                    <a:pt x="10846" y="10121"/>
                    <a:pt x="10838" y="10114"/>
                  </a:cubicBezTo>
                  <a:cubicBezTo>
                    <a:pt x="10775" y="10067"/>
                    <a:pt x="10576" y="9941"/>
                    <a:pt x="10629" y="9920"/>
                  </a:cubicBezTo>
                  <a:cubicBezTo>
                    <a:pt x="10631" y="9919"/>
                    <a:pt x="10634" y="9919"/>
                    <a:pt x="10637" y="9919"/>
                  </a:cubicBezTo>
                  <a:cubicBezTo>
                    <a:pt x="10669" y="9919"/>
                    <a:pt x="10738" y="9963"/>
                    <a:pt x="10781" y="9967"/>
                  </a:cubicBezTo>
                  <a:cubicBezTo>
                    <a:pt x="10788" y="9968"/>
                    <a:pt x="10795" y="9969"/>
                    <a:pt x="10802" y="9969"/>
                  </a:cubicBezTo>
                  <a:cubicBezTo>
                    <a:pt x="10883" y="9969"/>
                    <a:pt x="10947" y="9913"/>
                    <a:pt x="10817" y="9773"/>
                  </a:cubicBezTo>
                  <a:lnTo>
                    <a:pt x="10817" y="9773"/>
                  </a:lnTo>
                  <a:cubicBezTo>
                    <a:pt x="10887" y="9848"/>
                    <a:pt x="11061" y="9902"/>
                    <a:pt x="11113" y="9902"/>
                  </a:cubicBezTo>
                  <a:cubicBezTo>
                    <a:pt x="11120" y="9902"/>
                    <a:pt x="11124" y="9901"/>
                    <a:pt x="11127" y="9899"/>
                  </a:cubicBezTo>
                  <a:cubicBezTo>
                    <a:pt x="10990" y="9789"/>
                    <a:pt x="11037" y="9794"/>
                    <a:pt x="11064" y="9768"/>
                  </a:cubicBezTo>
                  <a:cubicBezTo>
                    <a:pt x="11090" y="9737"/>
                    <a:pt x="11090" y="9763"/>
                    <a:pt x="11011" y="9684"/>
                  </a:cubicBezTo>
                  <a:cubicBezTo>
                    <a:pt x="10959" y="9632"/>
                    <a:pt x="10988" y="9620"/>
                    <a:pt x="11036" y="9620"/>
                  </a:cubicBezTo>
                  <a:cubicBezTo>
                    <a:pt x="11078" y="9620"/>
                    <a:pt x="11133" y="9629"/>
                    <a:pt x="11162" y="9629"/>
                  </a:cubicBezTo>
                  <a:cubicBezTo>
                    <a:pt x="11170" y="9629"/>
                    <a:pt x="11176" y="9628"/>
                    <a:pt x="11179" y="9627"/>
                  </a:cubicBezTo>
                  <a:cubicBezTo>
                    <a:pt x="11211" y="9606"/>
                    <a:pt x="11121" y="9548"/>
                    <a:pt x="11127" y="9516"/>
                  </a:cubicBezTo>
                  <a:cubicBezTo>
                    <a:pt x="11127" y="9469"/>
                    <a:pt x="11163" y="9448"/>
                    <a:pt x="11190" y="9417"/>
                  </a:cubicBezTo>
                  <a:cubicBezTo>
                    <a:pt x="11224" y="9360"/>
                    <a:pt x="11227" y="9314"/>
                    <a:pt x="11100" y="9195"/>
                  </a:cubicBezTo>
                  <a:lnTo>
                    <a:pt x="11100" y="9195"/>
                  </a:lnTo>
                  <a:cubicBezTo>
                    <a:pt x="11156" y="9241"/>
                    <a:pt x="11213" y="9284"/>
                    <a:pt x="11273" y="9328"/>
                  </a:cubicBezTo>
                  <a:cubicBezTo>
                    <a:pt x="11297" y="9341"/>
                    <a:pt x="11312" y="9346"/>
                    <a:pt x="11320" y="9346"/>
                  </a:cubicBezTo>
                  <a:cubicBezTo>
                    <a:pt x="11350" y="9346"/>
                    <a:pt x="11283" y="9269"/>
                    <a:pt x="11258" y="9244"/>
                  </a:cubicBezTo>
                  <a:cubicBezTo>
                    <a:pt x="11161" y="9152"/>
                    <a:pt x="11137" y="9115"/>
                    <a:pt x="11170" y="9115"/>
                  </a:cubicBezTo>
                  <a:cubicBezTo>
                    <a:pt x="11202" y="9115"/>
                    <a:pt x="11285" y="9148"/>
                    <a:pt x="11405" y="9202"/>
                  </a:cubicBezTo>
                  <a:cubicBezTo>
                    <a:pt x="11420" y="9209"/>
                    <a:pt x="11430" y="9212"/>
                    <a:pt x="11435" y="9212"/>
                  </a:cubicBezTo>
                  <a:cubicBezTo>
                    <a:pt x="11480" y="9212"/>
                    <a:pt x="11191" y="8989"/>
                    <a:pt x="11221" y="8989"/>
                  </a:cubicBezTo>
                  <a:cubicBezTo>
                    <a:pt x="11228" y="8989"/>
                    <a:pt x="11252" y="9000"/>
                    <a:pt x="11300" y="9029"/>
                  </a:cubicBezTo>
                  <a:cubicBezTo>
                    <a:pt x="11353" y="9061"/>
                    <a:pt x="11395" y="9075"/>
                    <a:pt x="11424" y="9075"/>
                  </a:cubicBezTo>
                  <a:cubicBezTo>
                    <a:pt x="11492" y="9075"/>
                    <a:pt x="11478" y="8995"/>
                    <a:pt x="11327" y="8901"/>
                  </a:cubicBezTo>
                  <a:lnTo>
                    <a:pt x="11327" y="8901"/>
                  </a:lnTo>
                  <a:cubicBezTo>
                    <a:pt x="11392" y="8936"/>
                    <a:pt x="11464" y="8957"/>
                    <a:pt x="11541" y="8966"/>
                  </a:cubicBezTo>
                  <a:cubicBezTo>
                    <a:pt x="11544" y="8967"/>
                    <a:pt x="11547" y="8967"/>
                    <a:pt x="11549" y="8967"/>
                  </a:cubicBezTo>
                  <a:cubicBezTo>
                    <a:pt x="11569" y="8967"/>
                    <a:pt x="11531" y="8927"/>
                    <a:pt x="11541" y="8908"/>
                  </a:cubicBezTo>
                  <a:cubicBezTo>
                    <a:pt x="11557" y="8877"/>
                    <a:pt x="11640" y="8903"/>
                    <a:pt x="11672" y="8877"/>
                  </a:cubicBezTo>
                  <a:cubicBezTo>
                    <a:pt x="11703" y="8851"/>
                    <a:pt x="11614" y="8782"/>
                    <a:pt x="11630" y="8756"/>
                  </a:cubicBezTo>
                  <a:cubicBezTo>
                    <a:pt x="11651" y="8720"/>
                    <a:pt x="11682" y="8693"/>
                    <a:pt x="11719" y="8678"/>
                  </a:cubicBezTo>
                  <a:cubicBezTo>
                    <a:pt x="11782" y="8646"/>
                    <a:pt x="11871" y="8646"/>
                    <a:pt x="11861" y="8573"/>
                  </a:cubicBezTo>
                  <a:cubicBezTo>
                    <a:pt x="11855" y="8541"/>
                    <a:pt x="11698" y="8426"/>
                    <a:pt x="11698" y="8426"/>
                  </a:cubicBezTo>
                  <a:cubicBezTo>
                    <a:pt x="11699" y="8425"/>
                    <a:pt x="11701" y="8424"/>
                    <a:pt x="11705" y="8424"/>
                  </a:cubicBezTo>
                  <a:cubicBezTo>
                    <a:pt x="11743" y="8424"/>
                    <a:pt x="11922" y="8494"/>
                    <a:pt x="11966" y="8494"/>
                  </a:cubicBezTo>
                  <a:cubicBezTo>
                    <a:pt x="12034" y="8494"/>
                    <a:pt x="11887" y="8405"/>
                    <a:pt x="11819" y="8368"/>
                  </a:cubicBezTo>
                  <a:cubicBezTo>
                    <a:pt x="11760" y="8339"/>
                    <a:pt x="11480" y="8219"/>
                    <a:pt x="11558" y="8219"/>
                  </a:cubicBezTo>
                  <a:cubicBezTo>
                    <a:pt x="11564" y="8219"/>
                    <a:pt x="11572" y="8220"/>
                    <a:pt x="11583" y="8221"/>
                  </a:cubicBezTo>
                  <a:cubicBezTo>
                    <a:pt x="11687" y="8235"/>
                    <a:pt x="11817" y="8272"/>
                    <a:pt x="11902" y="8272"/>
                  </a:cubicBezTo>
                  <a:cubicBezTo>
                    <a:pt x="11916" y="8272"/>
                    <a:pt x="11928" y="8271"/>
                    <a:pt x="11939" y="8269"/>
                  </a:cubicBezTo>
                  <a:cubicBezTo>
                    <a:pt x="12029" y="8245"/>
                    <a:pt x="11664" y="8079"/>
                    <a:pt x="11789" y="8079"/>
                  </a:cubicBezTo>
                  <a:cubicBezTo>
                    <a:pt x="11802" y="8079"/>
                    <a:pt x="11820" y="8081"/>
                    <a:pt x="11845" y="8085"/>
                  </a:cubicBezTo>
                  <a:cubicBezTo>
                    <a:pt x="11858" y="8087"/>
                    <a:pt x="11870" y="8088"/>
                    <a:pt x="11880" y="8088"/>
                  </a:cubicBezTo>
                  <a:cubicBezTo>
                    <a:pt x="11996" y="8088"/>
                    <a:pt x="11965" y="7966"/>
                    <a:pt x="11955" y="7928"/>
                  </a:cubicBezTo>
                  <a:cubicBezTo>
                    <a:pt x="11945" y="7886"/>
                    <a:pt x="11897" y="7828"/>
                    <a:pt x="11950" y="7802"/>
                  </a:cubicBezTo>
                  <a:cubicBezTo>
                    <a:pt x="11966" y="7797"/>
                    <a:pt x="12201" y="7776"/>
                    <a:pt x="12160" y="7765"/>
                  </a:cubicBezTo>
                  <a:cubicBezTo>
                    <a:pt x="12081" y="7750"/>
                    <a:pt x="12002" y="7755"/>
                    <a:pt x="11939" y="7708"/>
                  </a:cubicBezTo>
                  <a:cubicBezTo>
                    <a:pt x="11908" y="7681"/>
                    <a:pt x="11908" y="7660"/>
                    <a:pt x="11918" y="7639"/>
                  </a:cubicBezTo>
                  <a:cubicBezTo>
                    <a:pt x="11929" y="7618"/>
                    <a:pt x="11971" y="7594"/>
                    <a:pt x="12051" y="7594"/>
                  </a:cubicBezTo>
                  <a:cubicBezTo>
                    <a:pt x="12089" y="7594"/>
                    <a:pt x="12135" y="7600"/>
                    <a:pt x="12191" y="7613"/>
                  </a:cubicBezTo>
                  <a:cubicBezTo>
                    <a:pt x="11921" y="7542"/>
                    <a:pt x="11945" y="7533"/>
                    <a:pt x="12031" y="7533"/>
                  </a:cubicBezTo>
                  <a:cubicBezTo>
                    <a:pt x="12061" y="7533"/>
                    <a:pt x="12099" y="7534"/>
                    <a:pt x="12135" y="7534"/>
                  </a:cubicBezTo>
                  <a:cubicBezTo>
                    <a:pt x="12202" y="7534"/>
                    <a:pt x="12261" y="7531"/>
                    <a:pt x="12249" y="7508"/>
                  </a:cubicBezTo>
                  <a:cubicBezTo>
                    <a:pt x="12217" y="7451"/>
                    <a:pt x="11966" y="7388"/>
                    <a:pt x="11950" y="7330"/>
                  </a:cubicBezTo>
                  <a:cubicBezTo>
                    <a:pt x="11945" y="7314"/>
                    <a:pt x="12086" y="7299"/>
                    <a:pt x="12112" y="7283"/>
                  </a:cubicBezTo>
                  <a:cubicBezTo>
                    <a:pt x="12228" y="7225"/>
                    <a:pt x="11955" y="7204"/>
                    <a:pt x="12049" y="7136"/>
                  </a:cubicBezTo>
                  <a:cubicBezTo>
                    <a:pt x="12107" y="7094"/>
                    <a:pt x="12154" y="7063"/>
                    <a:pt x="12144" y="7005"/>
                  </a:cubicBezTo>
                  <a:cubicBezTo>
                    <a:pt x="12144" y="6989"/>
                    <a:pt x="12044" y="6921"/>
                    <a:pt x="12044" y="6921"/>
                  </a:cubicBezTo>
                  <a:cubicBezTo>
                    <a:pt x="12086" y="6848"/>
                    <a:pt x="12558" y="6806"/>
                    <a:pt x="12390" y="6696"/>
                  </a:cubicBezTo>
                  <a:cubicBezTo>
                    <a:pt x="12306" y="6643"/>
                    <a:pt x="12222" y="6675"/>
                    <a:pt x="12228" y="6622"/>
                  </a:cubicBezTo>
                  <a:cubicBezTo>
                    <a:pt x="12280" y="6622"/>
                    <a:pt x="12327" y="6607"/>
                    <a:pt x="12364" y="6575"/>
                  </a:cubicBezTo>
                  <a:cubicBezTo>
                    <a:pt x="12374" y="6565"/>
                    <a:pt x="12275" y="6559"/>
                    <a:pt x="12254" y="6538"/>
                  </a:cubicBezTo>
                  <a:cubicBezTo>
                    <a:pt x="12123" y="6434"/>
                    <a:pt x="12637" y="6240"/>
                    <a:pt x="12280" y="6140"/>
                  </a:cubicBezTo>
                  <a:cubicBezTo>
                    <a:pt x="12281" y="6135"/>
                    <a:pt x="12284" y="6132"/>
                    <a:pt x="12288" y="6129"/>
                  </a:cubicBezTo>
                  <a:lnTo>
                    <a:pt x="12285" y="6129"/>
                  </a:lnTo>
                  <a:cubicBezTo>
                    <a:pt x="12288" y="6109"/>
                    <a:pt x="12056" y="6095"/>
                    <a:pt x="11811" y="6092"/>
                  </a:cubicBezTo>
                  <a:lnTo>
                    <a:pt x="11811" y="6092"/>
                  </a:lnTo>
                  <a:cubicBezTo>
                    <a:pt x="12027" y="6067"/>
                    <a:pt x="12196" y="5962"/>
                    <a:pt x="11869" y="5962"/>
                  </a:cubicBezTo>
                  <a:cubicBezTo>
                    <a:pt x="11836" y="5962"/>
                    <a:pt x="11797" y="5963"/>
                    <a:pt x="11753" y="5965"/>
                  </a:cubicBezTo>
                  <a:lnTo>
                    <a:pt x="11753" y="5965"/>
                  </a:lnTo>
                  <a:cubicBezTo>
                    <a:pt x="11888" y="5948"/>
                    <a:pt x="11868" y="5812"/>
                    <a:pt x="12055" y="5773"/>
                  </a:cubicBezTo>
                  <a:cubicBezTo>
                    <a:pt x="12196" y="5747"/>
                    <a:pt x="12076" y="5747"/>
                    <a:pt x="12028" y="5720"/>
                  </a:cubicBezTo>
                  <a:cubicBezTo>
                    <a:pt x="11976" y="5700"/>
                    <a:pt x="12002" y="5663"/>
                    <a:pt x="11976" y="5637"/>
                  </a:cubicBezTo>
                  <a:cubicBezTo>
                    <a:pt x="11861" y="5506"/>
                    <a:pt x="11855" y="5353"/>
                    <a:pt x="11887" y="5207"/>
                  </a:cubicBezTo>
                  <a:cubicBezTo>
                    <a:pt x="11900" y="5133"/>
                    <a:pt x="12085" y="4937"/>
                    <a:pt x="11825" y="4937"/>
                  </a:cubicBezTo>
                  <a:cubicBezTo>
                    <a:pt x="11771" y="4937"/>
                    <a:pt x="11697" y="4946"/>
                    <a:pt x="11599" y="4965"/>
                  </a:cubicBezTo>
                  <a:cubicBezTo>
                    <a:pt x="11575" y="4973"/>
                    <a:pt x="11351" y="5011"/>
                    <a:pt x="11292" y="5011"/>
                  </a:cubicBezTo>
                  <a:cubicBezTo>
                    <a:pt x="11273" y="5011"/>
                    <a:pt x="11271" y="5007"/>
                    <a:pt x="11300" y="4997"/>
                  </a:cubicBezTo>
                  <a:lnTo>
                    <a:pt x="11661" y="4892"/>
                  </a:lnTo>
                  <a:lnTo>
                    <a:pt x="12364" y="4709"/>
                  </a:lnTo>
                  <a:cubicBezTo>
                    <a:pt x="12360" y="4708"/>
                    <a:pt x="12355" y="4708"/>
                    <a:pt x="12351" y="4708"/>
                  </a:cubicBezTo>
                  <a:cubicBezTo>
                    <a:pt x="12327" y="4708"/>
                    <a:pt x="12298" y="4715"/>
                    <a:pt x="12272" y="4715"/>
                  </a:cubicBezTo>
                  <a:cubicBezTo>
                    <a:pt x="12260" y="4715"/>
                    <a:pt x="12249" y="4713"/>
                    <a:pt x="12238" y="4709"/>
                  </a:cubicBezTo>
                  <a:cubicBezTo>
                    <a:pt x="12207" y="4698"/>
                    <a:pt x="12186" y="4672"/>
                    <a:pt x="12180" y="4640"/>
                  </a:cubicBezTo>
                  <a:cubicBezTo>
                    <a:pt x="12170" y="4604"/>
                    <a:pt x="12160" y="4546"/>
                    <a:pt x="12338" y="4499"/>
                  </a:cubicBezTo>
                  <a:lnTo>
                    <a:pt x="12338" y="4499"/>
                  </a:lnTo>
                  <a:cubicBezTo>
                    <a:pt x="12257" y="4519"/>
                    <a:pt x="12209" y="4526"/>
                    <a:pt x="12179" y="4526"/>
                  </a:cubicBezTo>
                  <a:cubicBezTo>
                    <a:pt x="12107" y="4526"/>
                    <a:pt x="12139" y="4485"/>
                    <a:pt x="12067" y="4485"/>
                  </a:cubicBezTo>
                  <a:cubicBezTo>
                    <a:pt x="12045" y="4485"/>
                    <a:pt x="12013" y="4489"/>
                    <a:pt x="11966" y="4499"/>
                  </a:cubicBezTo>
                  <a:cubicBezTo>
                    <a:pt x="11881" y="4516"/>
                    <a:pt x="11748" y="4544"/>
                    <a:pt x="11689" y="4544"/>
                  </a:cubicBezTo>
                  <a:cubicBezTo>
                    <a:pt x="11641" y="4544"/>
                    <a:pt x="11641" y="4526"/>
                    <a:pt x="11751" y="4473"/>
                  </a:cubicBezTo>
                  <a:cubicBezTo>
                    <a:pt x="11871" y="4415"/>
                    <a:pt x="12002" y="4389"/>
                    <a:pt x="12097" y="4326"/>
                  </a:cubicBezTo>
                  <a:cubicBezTo>
                    <a:pt x="12146" y="4292"/>
                    <a:pt x="12151" y="4266"/>
                    <a:pt x="12103" y="4266"/>
                  </a:cubicBezTo>
                  <a:cubicBezTo>
                    <a:pt x="12085" y="4266"/>
                    <a:pt x="12058" y="4270"/>
                    <a:pt x="12023" y="4279"/>
                  </a:cubicBezTo>
                  <a:cubicBezTo>
                    <a:pt x="11984" y="4287"/>
                    <a:pt x="11961" y="4290"/>
                    <a:pt x="11948" y="4290"/>
                  </a:cubicBezTo>
                  <a:cubicBezTo>
                    <a:pt x="11918" y="4290"/>
                    <a:pt x="11934" y="4273"/>
                    <a:pt x="11924" y="4247"/>
                  </a:cubicBezTo>
                  <a:cubicBezTo>
                    <a:pt x="11918" y="4226"/>
                    <a:pt x="12002" y="4216"/>
                    <a:pt x="12065" y="4184"/>
                  </a:cubicBezTo>
                  <a:cubicBezTo>
                    <a:pt x="12291" y="4079"/>
                    <a:pt x="11792" y="4137"/>
                    <a:pt x="11992" y="4006"/>
                  </a:cubicBezTo>
                  <a:cubicBezTo>
                    <a:pt x="11988" y="3997"/>
                    <a:pt x="11968" y="3993"/>
                    <a:pt x="11939" y="3993"/>
                  </a:cubicBezTo>
                  <a:cubicBezTo>
                    <a:pt x="11864" y="3993"/>
                    <a:pt x="11733" y="4016"/>
                    <a:pt x="11692" y="4016"/>
                  </a:cubicBezTo>
                  <a:cubicBezTo>
                    <a:pt x="11677" y="4016"/>
                    <a:pt x="11674" y="4013"/>
                    <a:pt x="11688" y="4006"/>
                  </a:cubicBezTo>
                  <a:cubicBezTo>
                    <a:pt x="11719" y="3990"/>
                    <a:pt x="11934" y="3885"/>
                    <a:pt x="11903" y="3885"/>
                  </a:cubicBezTo>
                  <a:cubicBezTo>
                    <a:pt x="11901" y="3885"/>
                    <a:pt x="11899" y="3885"/>
                    <a:pt x="11896" y="3885"/>
                  </a:cubicBezTo>
                  <a:cubicBezTo>
                    <a:pt x="11835" y="3885"/>
                    <a:pt x="11695" y="3954"/>
                    <a:pt x="11619" y="3954"/>
                  </a:cubicBezTo>
                  <a:lnTo>
                    <a:pt x="11997" y="3760"/>
                  </a:lnTo>
                  <a:lnTo>
                    <a:pt x="11997" y="3760"/>
                  </a:lnTo>
                  <a:cubicBezTo>
                    <a:pt x="11910" y="3783"/>
                    <a:pt x="11833" y="3798"/>
                    <a:pt x="11784" y="3798"/>
                  </a:cubicBezTo>
                  <a:cubicBezTo>
                    <a:pt x="11723" y="3798"/>
                    <a:pt x="11704" y="3775"/>
                    <a:pt x="11756" y="3718"/>
                  </a:cubicBezTo>
                  <a:cubicBezTo>
                    <a:pt x="11798" y="3665"/>
                    <a:pt x="11834" y="3608"/>
                    <a:pt x="11808" y="3587"/>
                  </a:cubicBezTo>
                  <a:cubicBezTo>
                    <a:pt x="11804" y="3583"/>
                    <a:pt x="11789" y="3580"/>
                    <a:pt x="11771" y="3580"/>
                  </a:cubicBezTo>
                  <a:cubicBezTo>
                    <a:pt x="11741" y="3580"/>
                    <a:pt x="11706" y="3587"/>
                    <a:pt x="11713" y="3605"/>
                  </a:cubicBezTo>
                  <a:lnTo>
                    <a:pt x="11713" y="3605"/>
                  </a:lnTo>
                  <a:lnTo>
                    <a:pt x="11682" y="3534"/>
                  </a:lnTo>
                  <a:cubicBezTo>
                    <a:pt x="11675" y="3518"/>
                    <a:pt x="11671" y="3513"/>
                    <a:pt x="11665" y="3513"/>
                  </a:cubicBezTo>
                  <a:cubicBezTo>
                    <a:pt x="11653" y="3513"/>
                    <a:pt x="11632" y="3536"/>
                    <a:pt x="11562" y="3550"/>
                  </a:cubicBezTo>
                  <a:cubicBezTo>
                    <a:pt x="11558" y="3551"/>
                    <a:pt x="11555" y="3551"/>
                    <a:pt x="11552" y="3551"/>
                  </a:cubicBezTo>
                  <a:cubicBezTo>
                    <a:pt x="11499" y="3551"/>
                    <a:pt x="11604" y="3412"/>
                    <a:pt x="11609" y="3387"/>
                  </a:cubicBezTo>
                  <a:cubicBezTo>
                    <a:pt x="11614" y="3359"/>
                    <a:pt x="11640" y="3274"/>
                    <a:pt x="11567" y="3274"/>
                  </a:cubicBezTo>
                  <a:cubicBezTo>
                    <a:pt x="11559" y="3274"/>
                    <a:pt x="11551" y="3275"/>
                    <a:pt x="11541" y="3277"/>
                  </a:cubicBezTo>
                  <a:cubicBezTo>
                    <a:pt x="11488" y="3290"/>
                    <a:pt x="11379" y="3352"/>
                    <a:pt x="11353" y="3352"/>
                  </a:cubicBezTo>
                  <a:cubicBezTo>
                    <a:pt x="11337" y="3352"/>
                    <a:pt x="11351" y="3331"/>
                    <a:pt x="11420" y="3267"/>
                  </a:cubicBezTo>
                  <a:cubicBezTo>
                    <a:pt x="11515" y="3202"/>
                    <a:pt x="11573" y="3127"/>
                    <a:pt x="11539" y="3127"/>
                  </a:cubicBezTo>
                  <a:cubicBezTo>
                    <a:pt x="11521" y="3127"/>
                    <a:pt x="11476" y="3150"/>
                    <a:pt x="11394" y="3209"/>
                  </a:cubicBezTo>
                  <a:cubicBezTo>
                    <a:pt x="11286" y="3271"/>
                    <a:pt x="11215" y="3300"/>
                    <a:pt x="11184" y="3300"/>
                  </a:cubicBezTo>
                  <a:cubicBezTo>
                    <a:pt x="11151" y="3300"/>
                    <a:pt x="11162" y="3268"/>
                    <a:pt x="11221" y="3209"/>
                  </a:cubicBezTo>
                  <a:cubicBezTo>
                    <a:pt x="11298" y="3127"/>
                    <a:pt x="11459" y="3031"/>
                    <a:pt x="11346" y="3031"/>
                  </a:cubicBezTo>
                  <a:cubicBezTo>
                    <a:pt x="11343" y="3031"/>
                    <a:pt x="11340" y="3031"/>
                    <a:pt x="11336" y="3031"/>
                  </a:cubicBezTo>
                  <a:cubicBezTo>
                    <a:pt x="11323" y="3031"/>
                    <a:pt x="11101" y="3094"/>
                    <a:pt x="11069" y="3094"/>
                  </a:cubicBezTo>
                  <a:cubicBezTo>
                    <a:pt x="11064" y="3094"/>
                    <a:pt x="11063" y="3092"/>
                    <a:pt x="11069" y="3088"/>
                  </a:cubicBezTo>
                  <a:cubicBezTo>
                    <a:pt x="11116" y="3057"/>
                    <a:pt x="11273" y="3026"/>
                    <a:pt x="11326" y="2963"/>
                  </a:cubicBezTo>
                  <a:cubicBezTo>
                    <a:pt x="11343" y="2942"/>
                    <a:pt x="11331" y="2935"/>
                    <a:pt x="11306" y="2935"/>
                  </a:cubicBezTo>
                  <a:cubicBezTo>
                    <a:pt x="11255" y="2935"/>
                    <a:pt x="11148" y="2964"/>
                    <a:pt x="11116" y="2968"/>
                  </a:cubicBezTo>
                  <a:cubicBezTo>
                    <a:pt x="11100" y="2936"/>
                    <a:pt x="11069" y="2905"/>
                    <a:pt x="11132" y="2826"/>
                  </a:cubicBezTo>
                  <a:cubicBezTo>
                    <a:pt x="11195" y="2748"/>
                    <a:pt x="11216" y="2706"/>
                    <a:pt x="11200" y="2664"/>
                  </a:cubicBezTo>
                  <a:cubicBezTo>
                    <a:pt x="11182" y="2623"/>
                    <a:pt x="11140" y="2594"/>
                    <a:pt x="11095" y="2594"/>
                  </a:cubicBezTo>
                  <a:cubicBezTo>
                    <a:pt x="11088" y="2594"/>
                    <a:pt x="11081" y="2594"/>
                    <a:pt x="11074" y="2596"/>
                  </a:cubicBezTo>
                  <a:cubicBezTo>
                    <a:pt x="11030" y="2596"/>
                    <a:pt x="10956" y="2628"/>
                    <a:pt x="10930" y="2628"/>
                  </a:cubicBezTo>
                  <a:cubicBezTo>
                    <a:pt x="10913" y="2628"/>
                    <a:pt x="10916" y="2615"/>
                    <a:pt x="10959" y="2569"/>
                  </a:cubicBezTo>
                  <a:cubicBezTo>
                    <a:pt x="11079" y="2438"/>
                    <a:pt x="11085" y="2370"/>
                    <a:pt x="11017" y="2360"/>
                  </a:cubicBezTo>
                  <a:cubicBezTo>
                    <a:pt x="11014" y="2359"/>
                    <a:pt x="11012" y="2359"/>
                    <a:pt x="11010" y="2359"/>
                  </a:cubicBezTo>
                  <a:cubicBezTo>
                    <a:pt x="10959" y="2359"/>
                    <a:pt x="10850" y="2462"/>
                    <a:pt x="10770" y="2522"/>
                  </a:cubicBezTo>
                  <a:cubicBezTo>
                    <a:pt x="10979" y="2357"/>
                    <a:pt x="10962" y="2284"/>
                    <a:pt x="10880" y="2284"/>
                  </a:cubicBezTo>
                  <a:cubicBezTo>
                    <a:pt x="10844" y="2284"/>
                    <a:pt x="10796" y="2298"/>
                    <a:pt x="10749" y="2323"/>
                  </a:cubicBezTo>
                  <a:cubicBezTo>
                    <a:pt x="10725" y="2335"/>
                    <a:pt x="10705" y="2341"/>
                    <a:pt x="10691" y="2341"/>
                  </a:cubicBezTo>
                  <a:cubicBezTo>
                    <a:pt x="10657" y="2341"/>
                    <a:pt x="10660" y="2306"/>
                    <a:pt x="10723" y="2239"/>
                  </a:cubicBezTo>
                  <a:cubicBezTo>
                    <a:pt x="10781" y="2171"/>
                    <a:pt x="10838" y="2171"/>
                    <a:pt x="10885" y="2103"/>
                  </a:cubicBezTo>
                  <a:cubicBezTo>
                    <a:pt x="10901" y="2081"/>
                    <a:pt x="10900" y="2073"/>
                    <a:pt x="10890" y="2073"/>
                  </a:cubicBezTo>
                  <a:cubicBezTo>
                    <a:pt x="10869" y="2073"/>
                    <a:pt x="10812" y="2106"/>
                    <a:pt x="10791" y="2113"/>
                  </a:cubicBezTo>
                  <a:cubicBezTo>
                    <a:pt x="10776" y="2118"/>
                    <a:pt x="10763" y="2120"/>
                    <a:pt x="10752" y="2120"/>
                  </a:cubicBezTo>
                  <a:cubicBezTo>
                    <a:pt x="10702" y="2120"/>
                    <a:pt x="10699" y="2073"/>
                    <a:pt x="10754" y="1987"/>
                  </a:cubicBezTo>
                  <a:cubicBezTo>
                    <a:pt x="10807" y="1940"/>
                    <a:pt x="10816" y="1924"/>
                    <a:pt x="10802" y="1924"/>
                  </a:cubicBezTo>
                  <a:cubicBezTo>
                    <a:pt x="10773" y="1924"/>
                    <a:pt x="10636" y="2003"/>
                    <a:pt x="10618" y="2003"/>
                  </a:cubicBezTo>
                  <a:cubicBezTo>
                    <a:pt x="10558" y="1999"/>
                    <a:pt x="10572" y="1917"/>
                    <a:pt x="10515" y="1917"/>
                  </a:cubicBezTo>
                  <a:cubicBezTo>
                    <a:pt x="10502" y="1917"/>
                    <a:pt x="10487" y="1920"/>
                    <a:pt x="10466" y="1930"/>
                  </a:cubicBezTo>
                  <a:cubicBezTo>
                    <a:pt x="10439" y="1941"/>
                    <a:pt x="10417" y="1946"/>
                    <a:pt x="10399" y="1946"/>
                  </a:cubicBezTo>
                  <a:cubicBezTo>
                    <a:pt x="10346" y="1946"/>
                    <a:pt x="10334" y="1901"/>
                    <a:pt x="10330" y="1862"/>
                  </a:cubicBezTo>
                  <a:cubicBezTo>
                    <a:pt x="10325" y="1820"/>
                    <a:pt x="10335" y="1707"/>
                    <a:pt x="10266" y="1707"/>
                  </a:cubicBezTo>
                  <a:cubicBezTo>
                    <a:pt x="10249" y="1707"/>
                    <a:pt x="10227" y="1714"/>
                    <a:pt x="10199" y="1730"/>
                  </a:cubicBezTo>
                  <a:cubicBezTo>
                    <a:pt x="10194" y="1733"/>
                    <a:pt x="10191" y="1734"/>
                    <a:pt x="10189" y="1734"/>
                  </a:cubicBezTo>
                  <a:cubicBezTo>
                    <a:pt x="10165" y="1734"/>
                    <a:pt x="10262" y="1591"/>
                    <a:pt x="10272" y="1552"/>
                  </a:cubicBezTo>
                  <a:cubicBezTo>
                    <a:pt x="10278" y="1535"/>
                    <a:pt x="10274" y="1529"/>
                    <a:pt x="10266" y="1529"/>
                  </a:cubicBezTo>
                  <a:cubicBezTo>
                    <a:pt x="10248" y="1529"/>
                    <a:pt x="10206" y="1557"/>
                    <a:pt x="10181" y="1557"/>
                  </a:cubicBezTo>
                  <a:cubicBezTo>
                    <a:pt x="10176" y="1557"/>
                    <a:pt x="10171" y="1556"/>
                    <a:pt x="10167" y="1552"/>
                  </a:cubicBezTo>
                  <a:cubicBezTo>
                    <a:pt x="10141" y="1526"/>
                    <a:pt x="10120" y="1479"/>
                    <a:pt x="10068" y="1479"/>
                  </a:cubicBezTo>
                  <a:cubicBezTo>
                    <a:pt x="10037" y="1479"/>
                    <a:pt x="9990" y="1531"/>
                    <a:pt x="9972" y="1531"/>
                  </a:cubicBezTo>
                  <a:cubicBezTo>
                    <a:pt x="9962" y="1531"/>
                    <a:pt x="9961" y="1517"/>
                    <a:pt x="9973" y="1474"/>
                  </a:cubicBezTo>
                  <a:cubicBezTo>
                    <a:pt x="9996" y="1400"/>
                    <a:pt x="10014" y="1292"/>
                    <a:pt x="9969" y="1292"/>
                  </a:cubicBezTo>
                  <a:cubicBezTo>
                    <a:pt x="9942" y="1292"/>
                    <a:pt x="9890" y="1332"/>
                    <a:pt x="9802" y="1448"/>
                  </a:cubicBezTo>
                  <a:lnTo>
                    <a:pt x="9802" y="1448"/>
                  </a:lnTo>
                  <a:cubicBezTo>
                    <a:pt x="9971" y="1221"/>
                    <a:pt x="9877" y="1127"/>
                    <a:pt x="9760" y="1127"/>
                  </a:cubicBezTo>
                  <a:cubicBezTo>
                    <a:pt x="9710" y="1127"/>
                    <a:pt x="9656" y="1144"/>
                    <a:pt x="9617" y="1175"/>
                  </a:cubicBezTo>
                  <a:cubicBezTo>
                    <a:pt x="9608" y="1182"/>
                    <a:pt x="9602" y="1185"/>
                    <a:pt x="9598" y="1185"/>
                  </a:cubicBezTo>
                  <a:cubicBezTo>
                    <a:pt x="9562" y="1185"/>
                    <a:pt x="9706" y="895"/>
                    <a:pt x="9658" y="895"/>
                  </a:cubicBezTo>
                  <a:cubicBezTo>
                    <a:pt x="9645" y="895"/>
                    <a:pt x="9616" y="917"/>
                    <a:pt x="9564" y="975"/>
                  </a:cubicBezTo>
                  <a:cubicBezTo>
                    <a:pt x="9486" y="1064"/>
                    <a:pt x="9403" y="1175"/>
                    <a:pt x="9379" y="1175"/>
                  </a:cubicBezTo>
                  <a:cubicBezTo>
                    <a:pt x="9367" y="1175"/>
                    <a:pt x="9369" y="1150"/>
                    <a:pt x="9391" y="1086"/>
                  </a:cubicBezTo>
                  <a:cubicBezTo>
                    <a:pt x="9383" y="1082"/>
                    <a:pt x="9326" y="1056"/>
                    <a:pt x="9295" y="1056"/>
                  </a:cubicBezTo>
                  <a:cubicBezTo>
                    <a:pt x="9285" y="1056"/>
                    <a:pt x="9278" y="1058"/>
                    <a:pt x="9276" y="1065"/>
                  </a:cubicBezTo>
                  <a:cubicBezTo>
                    <a:pt x="9281" y="1049"/>
                    <a:pt x="9360" y="986"/>
                    <a:pt x="9365" y="928"/>
                  </a:cubicBezTo>
                  <a:cubicBezTo>
                    <a:pt x="9365" y="881"/>
                    <a:pt x="9328" y="886"/>
                    <a:pt x="9313" y="871"/>
                  </a:cubicBezTo>
                  <a:cubicBezTo>
                    <a:pt x="9265" y="834"/>
                    <a:pt x="9286" y="656"/>
                    <a:pt x="9223" y="656"/>
                  </a:cubicBezTo>
                  <a:cubicBezTo>
                    <a:pt x="9223" y="776"/>
                    <a:pt x="9056" y="1117"/>
                    <a:pt x="8935" y="1248"/>
                  </a:cubicBezTo>
                  <a:cubicBezTo>
                    <a:pt x="8893" y="1222"/>
                    <a:pt x="9045" y="1002"/>
                    <a:pt x="9092" y="923"/>
                  </a:cubicBezTo>
                  <a:cubicBezTo>
                    <a:pt x="9137" y="849"/>
                    <a:pt x="9107" y="844"/>
                    <a:pt x="9076" y="844"/>
                  </a:cubicBezTo>
                  <a:cubicBezTo>
                    <a:pt x="9072" y="844"/>
                    <a:pt x="9067" y="844"/>
                    <a:pt x="9062" y="844"/>
                  </a:cubicBezTo>
                  <a:cubicBezTo>
                    <a:pt x="9048" y="844"/>
                    <a:pt x="9036" y="843"/>
                    <a:pt x="9035" y="834"/>
                  </a:cubicBezTo>
                  <a:cubicBezTo>
                    <a:pt x="9025" y="806"/>
                    <a:pt x="9079" y="622"/>
                    <a:pt x="9060" y="622"/>
                  </a:cubicBezTo>
                  <a:cubicBezTo>
                    <a:pt x="9058" y="622"/>
                    <a:pt x="9055" y="624"/>
                    <a:pt x="9050" y="629"/>
                  </a:cubicBezTo>
                  <a:cubicBezTo>
                    <a:pt x="9012" y="680"/>
                    <a:pt x="8964" y="761"/>
                    <a:pt x="8942" y="761"/>
                  </a:cubicBezTo>
                  <a:cubicBezTo>
                    <a:pt x="8936" y="761"/>
                    <a:pt x="8932" y="756"/>
                    <a:pt x="8930" y="745"/>
                  </a:cubicBezTo>
                  <a:cubicBezTo>
                    <a:pt x="8914" y="656"/>
                    <a:pt x="8946" y="509"/>
                    <a:pt x="8898" y="477"/>
                  </a:cubicBezTo>
                  <a:cubicBezTo>
                    <a:pt x="8888" y="530"/>
                    <a:pt x="8856" y="546"/>
                    <a:pt x="8818" y="546"/>
                  </a:cubicBezTo>
                  <a:cubicBezTo>
                    <a:pt x="8755" y="546"/>
                    <a:pt x="8672" y="500"/>
                    <a:pt x="8634" y="500"/>
                  </a:cubicBezTo>
                  <a:cubicBezTo>
                    <a:pt x="8629" y="500"/>
                    <a:pt x="8624" y="501"/>
                    <a:pt x="8620" y="504"/>
                  </a:cubicBezTo>
                  <a:cubicBezTo>
                    <a:pt x="8594" y="519"/>
                    <a:pt x="8542" y="750"/>
                    <a:pt x="8479" y="818"/>
                  </a:cubicBezTo>
                  <a:cubicBezTo>
                    <a:pt x="8469" y="830"/>
                    <a:pt x="8463" y="835"/>
                    <a:pt x="8459" y="835"/>
                  </a:cubicBezTo>
                  <a:cubicBezTo>
                    <a:pt x="8431" y="835"/>
                    <a:pt x="8518" y="596"/>
                    <a:pt x="8551" y="513"/>
                  </a:cubicBezTo>
                  <a:lnTo>
                    <a:pt x="8551" y="513"/>
                  </a:lnTo>
                  <a:cubicBezTo>
                    <a:pt x="8525" y="574"/>
                    <a:pt x="8479" y="658"/>
                    <a:pt x="8463" y="658"/>
                  </a:cubicBezTo>
                  <a:cubicBezTo>
                    <a:pt x="8458" y="658"/>
                    <a:pt x="8456" y="650"/>
                    <a:pt x="8458" y="629"/>
                  </a:cubicBezTo>
                  <a:cubicBezTo>
                    <a:pt x="8463" y="540"/>
                    <a:pt x="8531" y="404"/>
                    <a:pt x="8526" y="346"/>
                  </a:cubicBezTo>
                  <a:cubicBezTo>
                    <a:pt x="8526" y="345"/>
                    <a:pt x="8526" y="344"/>
                    <a:pt x="8525" y="344"/>
                  </a:cubicBezTo>
                  <a:cubicBezTo>
                    <a:pt x="8513" y="344"/>
                    <a:pt x="8389" y="598"/>
                    <a:pt x="8355" y="598"/>
                  </a:cubicBezTo>
                  <a:cubicBezTo>
                    <a:pt x="8352" y="598"/>
                    <a:pt x="8349" y="597"/>
                    <a:pt x="8348" y="593"/>
                  </a:cubicBezTo>
                  <a:cubicBezTo>
                    <a:pt x="8343" y="580"/>
                    <a:pt x="8371" y="355"/>
                    <a:pt x="8354" y="355"/>
                  </a:cubicBezTo>
                  <a:lnTo>
                    <a:pt x="8354" y="355"/>
                  </a:lnTo>
                  <a:cubicBezTo>
                    <a:pt x="8351" y="355"/>
                    <a:pt x="8345" y="365"/>
                    <a:pt x="8337" y="388"/>
                  </a:cubicBezTo>
                  <a:cubicBezTo>
                    <a:pt x="8311" y="462"/>
                    <a:pt x="8311" y="540"/>
                    <a:pt x="8259" y="593"/>
                  </a:cubicBezTo>
                  <a:cubicBezTo>
                    <a:pt x="8253" y="598"/>
                    <a:pt x="8248" y="601"/>
                    <a:pt x="8244" y="601"/>
                  </a:cubicBezTo>
                  <a:cubicBezTo>
                    <a:pt x="8237" y="601"/>
                    <a:pt x="8232" y="592"/>
                    <a:pt x="8232" y="572"/>
                  </a:cubicBezTo>
                  <a:cubicBezTo>
                    <a:pt x="8232" y="477"/>
                    <a:pt x="8353" y="247"/>
                    <a:pt x="8322" y="215"/>
                  </a:cubicBezTo>
                  <a:cubicBezTo>
                    <a:pt x="8307" y="197"/>
                    <a:pt x="8287" y="178"/>
                    <a:pt x="8263" y="178"/>
                  </a:cubicBezTo>
                  <a:cubicBezTo>
                    <a:pt x="8254" y="178"/>
                    <a:pt x="8243" y="181"/>
                    <a:pt x="8232" y="189"/>
                  </a:cubicBezTo>
                  <a:cubicBezTo>
                    <a:pt x="8206" y="220"/>
                    <a:pt x="8191" y="252"/>
                    <a:pt x="8175" y="289"/>
                  </a:cubicBezTo>
                  <a:cubicBezTo>
                    <a:pt x="8137" y="264"/>
                    <a:pt x="8097" y="249"/>
                    <a:pt x="8053" y="249"/>
                  </a:cubicBezTo>
                  <a:cubicBezTo>
                    <a:pt x="8041" y="249"/>
                    <a:pt x="8030" y="250"/>
                    <a:pt x="8017" y="252"/>
                  </a:cubicBezTo>
                  <a:cubicBezTo>
                    <a:pt x="7949" y="268"/>
                    <a:pt x="7907" y="383"/>
                    <a:pt x="7944" y="483"/>
                  </a:cubicBezTo>
                  <a:cubicBezTo>
                    <a:pt x="7902" y="467"/>
                    <a:pt x="7855" y="467"/>
                    <a:pt x="7855" y="315"/>
                  </a:cubicBezTo>
                  <a:cubicBezTo>
                    <a:pt x="7859" y="219"/>
                    <a:pt x="7857" y="80"/>
                    <a:pt x="7821" y="80"/>
                  </a:cubicBezTo>
                  <a:cubicBezTo>
                    <a:pt x="7812" y="80"/>
                    <a:pt x="7801" y="89"/>
                    <a:pt x="7787" y="110"/>
                  </a:cubicBezTo>
                  <a:cubicBezTo>
                    <a:pt x="7734" y="189"/>
                    <a:pt x="7719" y="252"/>
                    <a:pt x="7671" y="257"/>
                  </a:cubicBezTo>
                  <a:cubicBezTo>
                    <a:pt x="7659" y="253"/>
                    <a:pt x="7636" y="232"/>
                    <a:pt x="7617" y="232"/>
                  </a:cubicBezTo>
                  <a:cubicBezTo>
                    <a:pt x="7612" y="232"/>
                    <a:pt x="7607" y="233"/>
                    <a:pt x="7603" y="236"/>
                  </a:cubicBezTo>
                  <a:cubicBezTo>
                    <a:pt x="7598" y="273"/>
                    <a:pt x="7588" y="310"/>
                    <a:pt x="7572" y="346"/>
                  </a:cubicBezTo>
                  <a:cubicBezTo>
                    <a:pt x="7556" y="363"/>
                    <a:pt x="7542" y="369"/>
                    <a:pt x="7528" y="369"/>
                  </a:cubicBezTo>
                  <a:cubicBezTo>
                    <a:pt x="7502" y="369"/>
                    <a:pt x="7478" y="348"/>
                    <a:pt x="7453" y="348"/>
                  </a:cubicBezTo>
                  <a:cubicBezTo>
                    <a:pt x="7442" y="348"/>
                    <a:pt x="7431" y="352"/>
                    <a:pt x="7420" y="362"/>
                  </a:cubicBezTo>
                  <a:cubicBezTo>
                    <a:pt x="7388" y="390"/>
                    <a:pt x="7355" y="441"/>
                    <a:pt x="7333" y="441"/>
                  </a:cubicBezTo>
                  <a:cubicBezTo>
                    <a:pt x="7319" y="441"/>
                    <a:pt x="7310" y="419"/>
                    <a:pt x="7310" y="352"/>
                  </a:cubicBezTo>
                  <a:cubicBezTo>
                    <a:pt x="7310" y="298"/>
                    <a:pt x="7283" y="271"/>
                    <a:pt x="7252" y="271"/>
                  </a:cubicBezTo>
                  <a:cubicBezTo>
                    <a:pt x="7225" y="271"/>
                    <a:pt x="7196" y="292"/>
                    <a:pt x="7179" y="336"/>
                  </a:cubicBezTo>
                  <a:cubicBezTo>
                    <a:pt x="7158" y="409"/>
                    <a:pt x="7168" y="483"/>
                    <a:pt x="7210" y="546"/>
                  </a:cubicBezTo>
                  <a:cubicBezTo>
                    <a:pt x="7179" y="535"/>
                    <a:pt x="7142" y="546"/>
                    <a:pt x="7131" y="472"/>
                  </a:cubicBezTo>
                  <a:cubicBezTo>
                    <a:pt x="7116" y="399"/>
                    <a:pt x="7110" y="304"/>
                    <a:pt x="7084" y="268"/>
                  </a:cubicBezTo>
                  <a:cubicBezTo>
                    <a:pt x="7077" y="256"/>
                    <a:pt x="7070" y="252"/>
                    <a:pt x="7064" y="252"/>
                  </a:cubicBezTo>
                  <a:cubicBezTo>
                    <a:pt x="7038" y="252"/>
                    <a:pt x="7014" y="311"/>
                    <a:pt x="6992" y="311"/>
                  </a:cubicBezTo>
                  <a:cubicBezTo>
                    <a:pt x="6984" y="311"/>
                    <a:pt x="6976" y="303"/>
                    <a:pt x="6969" y="278"/>
                  </a:cubicBezTo>
                  <a:cubicBezTo>
                    <a:pt x="6957" y="247"/>
                    <a:pt x="6942" y="27"/>
                    <a:pt x="6920" y="27"/>
                  </a:cubicBezTo>
                  <a:cubicBezTo>
                    <a:pt x="6913" y="27"/>
                    <a:pt x="6905" y="51"/>
                    <a:pt x="6895" y="116"/>
                  </a:cubicBezTo>
                  <a:cubicBezTo>
                    <a:pt x="6875" y="228"/>
                    <a:pt x="6852" y="404"/>
                    <a:pt x="6826" y="404"/>
                  </a:cubicBezTo>
                  <a:cubicBezTo>
                    <a:pt x="6818" y="404"/>
                    <a:pt x="6810" y="387"/>
                    <a:pt x="6801" y="346"/>
                  </a:cubicBezTo>
                  <a:cubicBezTo>
                    <a:pt x="6780" y="241"/>
                    <a:pt x="6785" y="142"/>
                    <a:pt x="6743" y="84"/>
                  </a:cubicBezTo>
                  <a:cubicBezTo>
                    <a:pt x="6737" y="75"/>
                    <a:pt x="6695" y="41"/>
                    <a:pt x="6661" y="41"/>
                  </a:cubicBezTo>
                  <a:cubicBezTo>
                    <a:pt x="6640" y="41"/>
                    <a:pt x="6622" y="54"/>
                    <a:pt x="6618" y="95"/>
                  </a:cubicBezTo>
                  <a:cubicBezTo>
                    <a:pt x="6613" y="163"/>
                    <a:pt x="6626" y="440"/>
                    <a:pt x="6586" y="440"/>
                  </a:cubicBezTo>
                  <a:cubicBezTo>
                    <a:pt x="6583" y="440"/>
                    <a:pt x="6579" y="439"/>
                    <a:pt x="6576" y="435"/>
                  </a:cubicBezTo>
                  <a:cubicBezTo>
                    <a:pt x="6534" y="399"/>
                    <a:pt x="6576" y="210"/>
                    <a:pt x="6560" y="110"/>
                  </a:cubicBezTo>
                  <a:lnTo>
                    <a:pt x="6560" y="110"/>
                  </a:lnTo>
                  <a:lnTo>
                    <a:pt x="6502" y="373"/>
                  </a:lnTo>
                  <a:cubicBezTo>
                    <a:pt x="6489" y="412"/>
                    <a:pt x="6481" y="428"/>
                    <a:pt x="6475" y="428"/>
                  </a:cubicBezTo>
                  <a:cubicBezTo>
                    <a:pt x="6464" y="428"/>
                    <a:pt x="6460" y="376"/>
                    <a:pt x="6450" y="315"/>
                  </a:cubicBezTo>
                  <a:cubicBezTo>
                    <a:pt x="6437" y="191"/>
                    <a:pt x="6365" y="88"/>
                    <a:pt x="6319" y="88"/>
                  </a:cubicBezTo>
                  <a:cubicBezTo>
                    <a:pt x="6309" y="88"/>
                    <a:pt x="6299" y="93"/>
                    <a:pt x="6293" y="105"/>
                  </a:cubicBezTo>
                  <a:cubicBezTo>
                    <a:pt x="6245" y="179"/>
                    <a:pt x="6293" y="614"/>
                    <a:pt x="6272" y="619"/>
                  </a:cubicBezTo>
                  <a:cubicBezTo>
                    <a:pt x="6271" y="619"/>
                    <a:pt x="6271" y="619"/>
                    <a:pt x="6271" y="619"/>
                  </a:cubicBezTo>
                  <a:cubicBezTo>
                    <a:pt x="6255" y="619"/>
                    <a:pt x="6240" y="487"/>
                    <a:pt x="6224" y="425"/>
                  </a:cubicBezTo>
                  <a:cubicBezTo>
                    <a:pt x="6219" y="367"/>
                    <a:pt x="6188" y="315"/>
                    <a:pt x="6140" y="278"/>
                  </a:cubicBezTo>
                  <a:cubicBezTo>
                    <a:pt x="6103" y="259"/>
                    <a:pt x="6023" y="16"/>
                    <a:pt x="5984" y="16"/>
                  </a:cubicBezTo>
                  <a:close/>
                </a:path>
              </a:pathLst>
            </a:custGeom>
            <a:solidFill>
              <a:srgbClr val="FF9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247175" y="2786450"/>
              <a:ext cx="386700" cy="263800"/>
            </a:xfrm>
            <a:custGeom>
              <a:rect b="b" l="l" r="r" t="t"/>
              <a:pathLst>
                <a:path extrusionOk="0" h="10552" w="15468">
                  <a:moveTo>
                    <a:pt x="10979" y="0"/>
                  </a:moveTo>
                  <a:cubicBezTo>
                    <a:pt x="10467" y="0"/>
                    <a:pt x="9946" y="100"/>
                    <a:pt x="9443" y="312"/>
                  </a:cubicBezTo>
                  <a:cubicBezTo>
                    <a:pt x="7063" y="1314"/>
                    <a:pt x="4924" y="2153"/>
                    <a:pt x="2890" y="2887"/>
                  </a:cubicBezTo>
                  <a:cubicBezTo>
                    <a:pt x="1081" y="3531"/>
                    <a:pt x="1" y="5388"/>
                    <a:pt x="331" y="7286"/>
                  </a:cubicBezTo>
                  <a:cubicBezTo>
                    <a:pt x="666" y="9175"/>
                    <a:pt x="2301" y="10552"/>
                    <a:pt x="4221" y="10552"/>
                  </a:cubicBezTo>
                  <a:cubicBezTo>
                    <a:pt x="4225" y="10552"/>
                    <a:pt x="4228" y="10552"/>
                    <a:pt x="4232" y="10552"/>
                  </a:cubicBezTo>
                  <a:cubicBezTo>
                    <a:pt x="4688" y="10552"/>
                    <a:pt x="5144" y="10473"/>
                    <a:pt x="5574" y="10316"/>
                  </a:cubicBezTo>
                  <a:cubicBezTo>
                    <a:pt x="7729" y="9535"/>
                    <a:pt x="9994" y="8643"/>
                    <a:pt x="12500" y="7595"/>
                  </a:cubicBezTo>
                  <a:cubicBezTo>
                    <a:pt x="14513" y="6756"/>
                    <a:pt x="15468" y="4439"/>
                    <a:pt x="14624" y="2420"/>
                  </a:cubicBezTo>
                  <a:cubicBezTo>
                    <a:pt x="13986" y="909"/>
                    <a:pt x="12521" y="0"/>
                    <a:pt x="10979" y="0"/>
                  </a:cubicBezTo>
                  <a:close/>
                </a:path>
              </a:pathLst>
            </a:custGeom>
            <a:solidFill>
              <a:srgbClr val="A2B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230150" y="2762475"/>
              <a:ext cx="412375" cy="309025"/>
            </a:xfrm>
            <a:custGeom>
              <a:rect b="b" l="l" r="r" t="t"/>
              <a:pathLst>
                <a:path extrusionOk="0" h="12361" w="16495">
                  <a:moveTo>
                    <a:pt x="13480" y="579"/>
                  </a:moveTo>
                  <a:cubicBezTo>
                    <a:pt x="13480" y="579"/>
                    <a:pt x="13480" y="579"/>
                    <a:pt x="13481" y="579"/>
                  </a:cubicBezTo>
                  <a:lnTo>
                    <a:pt x="13481" y="579"/>
                  </a:lnTo>
                  <a:cubicBezTo>
                    <a:pt x="13480" y="579"/>
                    <a:pt x="13480" y="579"/>
                    <a:pt x="13480" y="579"/>
                  </a:cubicBezTo>
                  <a:close/>
                  <a:moveTo>
                    <a:pt x="9438" y="757"/>
                  </a:moveTo>
                  <a:cubicBezTo>
                    <a:pt x="9439" y="762"/>
                    <a:pt x="9441" y="767"/>
                    <a:pt x="9443" y="772"/>
                  </a:cubicBezTo>
                  <a:lnTo>
                    <a:pt x="9443" y="772"/>
                  </a:lnTo>
                  <a:cubicBezTo>
                    <a:pt x="9441" y="767"/>
                    <a:pt x="9440" y="763"/>
                    <a:pt x="9438" y="757"/>
                  </a:cubicBezTo>
                  <a:close/>
                  <a:moveTo>
                    <a:pt x="9536" y="1188"/>
                  </a:moveTo>
                  <a:cubicBezTo>
                    <a:pt x="9553" y="1188"/>
                    <a:pt x="9574" y="1210"/>
                    <a:pt x="9611" y="1303"/>
                  </a:cubicBezTo>
                  <a:lnTo>
                    <a:pt x="9579" y="1313"/>
                  </a:lnTo>
                  <a:lnTo>
                    <a:pt x="9501" y="1203"/>
                  </a:lnTo>
                  <a:cubicBezTo>
                    <a:pt x="9513" y="1199"/>
                    <a:pt x="9524" y="1188"/>
                    <a:pt x="9536" y="1188"/>
                  </a:cubicBezTo>
                  <a:close/>
                  <a:moveTo>
                    <a:pt x="10208" y="1386"/>
                  </a:moveTo>
                  <a:cubicBezTo>
                    <a:pt x="10206" y="1386"/>
                    <a:pt x="10205" y="1386"/>
                    <a:pt x="10203" y="1387"/>
                  </a:cubicBezTo>
                  <a:cubicBezTo>
                    <a:pt x="10156" y="1397"/>
                    <a:pt x="10266" y="1628"/>
                    <a:pt x="10303" y="1628"/>
                  </a:cubicBezTo>
                  <a:cubicBezTo>
                    <a:pt x="10338" y="1618"/>
                    <a:pt x="10256" y="1386"/>
                    <a:pt x="10208" y="1386"/>
                  </a:cubicBezTo>
                  <a:close/>
                  <a:moveTo>
                    <a:pt x="13894" y="1602"/>
                  </a:moveTo>
                  <a:lnTo>
                    <a:pt x="13973" y="1670"/>
                  </a:lnTo>
                  <a:cubicBezTo>
                    <a:pt x="13927" y="1738"/>
                    <a:pt x="13906" y="1763"/>
                    <a:pt x="13890" y="1763"/>
                  </a:cubicBezTo>
                  <a:cubicBezTo>
                    <a:pt x="13884" y="1763"/>
                    <a:pt x="13879" y="1759"/>
                    <a:pt x="13873" y="1754"/>
                  </a:cubicBezTo>
                  <a:cubicBezTo>
                    <a:pt x="13847" y="1738"/>
                    <a:pt x="13816" y="1722"/>
                    <a:pt x="13894" y="1607"/>
                  </a:cubicBezTo>
                  <a:lnTo>
                    <a:pt x="13894" y="1602"/>
                  </a:lnTo>
                  <a:close/>
                  <a:moveTo>
                    <a:pt x="10093" y="1560"/>
                  </a:moveTo>
                  <a:lnTo>
                    <a:pt x="10093" y="1560"/>
                  </a:lnTo>
                  <a:cubicBezTo>
                    <a:pt x="10025" y="1581"/>
                    <a:pt x="10051" y="1670"/>
                    <a:pt x="10156" y="1811"/>
                  </a:cubicBezTo>
                  <a:cubicBezTo>
                    <a:pt x="10156" y="1722"/>
                    <a:pt x="10130" y="1638"/>
                    <a:pt x="10093" y="1560"/>
                  </a:cubicBezTo>
                  <a:close/>
                  <a:moveTo>
                    <a:pt x="6276" y="1932"/>
                  </a:moveTo>
                  <a:cubicBezTo>
                    <a:pt x="6277" y="1934"/>
                    <a:pt x="6278" y="1937"/>
                    <a:pt x="6279" y="1939"/>
                  </a:cubicBezTo>
                  <a:lnTo>
                    <a:pt x="6279" y="1939"/>
                  </a:lnTo>
                  <a:cubicBezTo>
                    <a:pt x="6278" y="1937"/>
                    <a:pt x="6277" y="1934"/>
                    <a:pt x="6276" y="1932"/>
                  </a:cubicBezTo>
                  <a:close/>
                  <a:moveTo>
                    <a:pt x="12850" y="2176"/>
                  </a:moveTo>
                  <a:cubicBezTo>
                    <a:pt x="12840" y="2176"/>
                    <a:pt x="12829" y="2184"/>
                    <a:pt x="12819" y="2215"/>
                  </a:cubicBezTo>
                  <a:lnTo>
                    <a:pt x="12819" y="2210"/>
                  </a:lnTo>
                  <a:lnTo>
                    <a:pt x="12819" y="2210"/>
                  </a:lnTo>
                  <a:cubicBezTo>
                    <a:pt x="12783" y="2330"/>
                    <a:pt x="12819" y="2309"/>
                    <a:pt x="12840" y="2320"/>
                  </a:cubicBezTo>
                  <a:cubicBezTo>
                    <a:pt x="12888" y="2215"/>
                    <a:pt x="12893" y="2199"/>
                    <a:pt x="12872" y="2189"/>
                  </a:cubicBezTo>
                  <a:cubicBezTo>
                    <a:pt x="12872" y="2189"/>
                    <a:pt x="12862" y="2176"/>
                    <a:pt x="12850" y="2176"/>
                  </a:cubicBezTo>
                  <a:close/>
                  <a:moveTo>
                    <a:pt x="7473" y="2386"/>
                  </a:moveTo>
                  <a:cubicBezTo>
                    <a:pt x="7478" y="2397"/>
                    <a:pt x="7482" y="2406"/>
                    <a:pt x="7485" y="2414"/>
                  </a:cubicBezTo>
                  <a:lnTo>
                    <a:pt x="7485" y="2414"/>
                  </a:lnTo>
                  <a:cubicBezTo>
                    <a:pt x="7481" y="2404"/>
                    <a:pt x="7477" y="2394"/>
                    <a:pt x="7473" y="2386"/>
                  </a:cubicBezTo>
                  <a:close/>
                  <a:moveTo>
                    <a:pt x="7485" y="2414"/>
                  </a:moveTo>
                  <a:cubicBezTo>
                    <a:pt x="7486" y="2416"/>
                    <a:pt x="7486" y="2418"/>
                    <a:pt x="7487" y="2419"/>
                  </a:cubicBezTo>
                  <a:cubicBezTo>
                    <a:pt x="7486" y="2418"/>
                    <a:pt x="7486" y="2416"/>
                    <a:pt x="7485" y="2414"/>
                  </a:cubicBezTo>
                  <a:close/>
                  <a:moveTo>
                    <a:pt x="7999" y="2411"/>
                  </a:moveTo>
                  <a:cubicBezTo>
                    <a:pt x="8004" y="2423"/>
                    <a:pt x="8008" y="2433"/>
                    <a:pt x="8012" y="2440"/>
                  </a:cubicBezTo>
                  <a:cubicBezTo>
                    <a:pt x="8007" y="2430"/>
                    <a:pt x="8003" y="2420"/>
                    <a:pt x="7999" y="2411"/>
                  </a:cubicBezTo>
                  <a:close/>
                  <a:moveTo>
                    <a:pt x="15163" y="2404"/>
                  </a:moveTo>
                  <a:cubicBezTo>
                    <a:pt x="15095" y="2453"/>
                    <a:pt x="14984" y="2531"/>
                    <a:pt x="14945" y="2531"/>
                  </a:cubicBezTo>
                  <a:cubicBezTo>
                    <a:pt x="14939" y="2531"/>
                    <a:pt x="14934" y="2529"/>
                    <a:pt x="14932" y="2524"/>
                  </a:cubicBezTo>
                  <a:cubicBezTo>
                    <a:pt x="14919" y="2530"/>
                    <a:pt x="14909" y="2534"/>
                    <a:pt x="14901" y="2538"/>
                  </a:cubicBezTo>
                  <a:lnTo>
                    <a:pt x="14901" y="2538"/>
                  </a:lnTo>
                  <a:cubicBezTo>
                    <a:pt x="14895" y="2539"/>
                    <a:pt x="14890" y="2540"/>
                    <a:pt x="14886" y="2540"/>
                  </a:cubicBezTo>
                  <a:cubicBezTo>
                    <a:pt x="14852" y="2540"/>
                    <a:pt x="14896" y="2491"/>
                    <a:pt x="14980" y="2461"/>
                  </a:cubicBezTo>
                  <a:lnTo>
                    <a:pt x="15163" y="2404"/>
                  </a:lnTo>
                  <a:close/>
                  <a:moveTo>
                    <a:pt x="4798" y="2346"/>
                  </a:moveTo>
                  <a:lnTo>
                    <a:pt x="4766" y="2357"/>
                  </a:lnTo>
                  <a:lnTo>
                    <a:pt x="4777" y="2493"/>
                  </a:lnTo>
                  <a:cubicBezTo>
                    <a:pt x="4814" y="2546"/>
                    <a:pt x="4839" y="2574"/>
                    <a:pt x="4851" y="2574"/>
                  </a:cubicBezTo>
                  <a:cubicBezTo>
                    <a:pt x="4870" y="2574"/>
                    <a:pt x="4853" y="2499"/>
                    <a:pt x="4798" y="2346"/>
                  </a:cubicBezTo>
                  <a:close/>
                  <a:moveTo>
                    <a:pt x="14792" y="2753"/>
                  </a:moveTo>
                  <a:cubicBezTo>
                    <a:pt x="14785" y="2758"/>
                    <a:pt x="14779" y="2762"/>
                    <a:pt x="14775" y="2765"/>
                  </a:cubicBezTo>
                  <a:cubicBezTo>
                    <a:pt x="14781" y="2761"/>
                    <a:pt x="14787" y="2757"/>
                    <a:pt x="14792" y="2753"/>
                  </a:cubicBezTo>
                  <a:close/>
                  <a:moveTo>
                    <a:pt x="15687" y="3243"/>
                  </a:moveTo>
                  <a:cubicBezTo>
                    <a:pt x="15702" y="3243"/>
                    <a:pt x="15714" y="3248"/>
                    <a:pt x="15724" y="3258"/>
                  </a:cubicBezTo>
                  <a:cubicBezTo>
                    <a:pt x="15737" y="3301"/>
                    <a:pt x="15577" y="3364"/>
                    <a:pt x="15508" y="3364"/>
                  </a:cubicBezTo>
                  <a:cubicBezTo>
                    <a:pt x="15492" y="3364"/>
                    <a:pt x="15481" y="3361"/>
                    <a:pt x="15478" y="3353"/>
                  </a:cubicBezTo>
                  <a:cubicBezTo>
                    <a:pt x="15540" y="3311"/>
                    <a:pt x="15629" y="3243"/>
                    <a:pt x="15687" y="3243"/>
                  </a:cubicBezTo>
                  <a:close/>
                  <a:moveTo>
                    <a:pt x="3837" y="3357"/>
                  </a:moveTo>
                  <a:cubicBezTo>
                    <a:pt x="3885" y="3357"/>
                    <a:pt x="3963" y="3589"/>
                    <a:pt x="3922" y="3604"/>
                  </a:cubicBezTo>
                  <a:cubicBezTo>
                    <a:pt x="3869" y="3531"/>
                    <a:pt x="3786" y="3405"/>
                    <a:pt x="3828" y="3358"/>
                  </a:cubicBezTo>
                  <a:lnTo>
                    <a:pt x="3833" y="3358"/>
                  </a:lnTo>
                  <a:cubicBezTo>
                    <a:pt x="3834" y="3357"/>
                    <a:pt x="3836" y="3357"/>
                    <a:pt x="3837" y="3357"/>
                  </a:cubicBezTo>
                  <a:close/>
                  <a:moveTo>
                    <a:pt x="6548" y="1798"/>
                  </a:moveTo>
                  <a:cubicBezTo>
                    <a:pt x="6531" y="1798"/>
                    <a:pt x="6519" y="1813"/>
                    <a:pt x="6517" y="1853"/>
                  </a:cubicBezTo>
                  <a:cubicBezTo>
                    <a:pt x="6517" y="1923"/>
                    <a:pt x="6534" y="1995"/>
                    <a:pt x="6516" y="1995"/>
                  </a:cubicBezTo>
                  <a:cubicBezTo>
                    <a:pt x="6508" y="1995"/>
                    <a:pt x="6491" y="1977"/>
                    <a:pt x="6460" y="1932"/>
                  </a:cubicBezTo>
                  <a:cubicBezTo>
                    <a:pt x="6418" y="1942"/>
                    <a:pt x="6420" y="2117"/>
                    <a:pt x="6381" y="2117"/>
                  </a:cubicBezTo>
                  <a:cubicBezTo>
                    <a:pt x="6361" y="2117"/>
                    <a:pt x="6331" y="2072"/>
                    <a:pt x="6279" y="1939"/>
                  </a:cubicBezTo>
                  <a:lnTo>
                    <a:pt x="6279" y="1939"/>
                  </a:lnTo>
                  <a:cubicBezTo>
                    <a:pt x="6337" y="2091"/>
                    <a:pt x="6312" y="2121"/>
                    <a:pt x="6271" y="2121"/>
                  </a:cubicBezTo>
                  <a:cubicBezTo>
                    <a:pt x="6244" y="2121"/>
                    <a:pt x="6210" y="2108"/>
                    <a:pt x="6186" y="2108"/>
                  </a:cubicBezTo>
                  <a:cubicBezTo>
                    <a:pt x="6174" y="2108"/>
                    <a:pt x="6165" y="2111"/>
                    <a:pt x="6161" y="2121"/>
                  </a:cubicBezTo>
                  <a:cubicBezTo>
                    <a:pt x="6134" y="2178"/>
                    <a:pt x="6218" y="2288"/>
                    <a:pt x="6224" y="2398"/>
                  </a:cubicBezTo>
                  <a:cubicBezTo>
                    <a:pt x="6224" y="2414"/>
                    <a:pt x="6221" y="2421"/>
                    <a:pt x="6215" y="2421"/>
                  </a:cubicBezTo>
                  <a:cubicBezTo>
                    <a:pt x="6189" y="2421"/>
                    <a:pt x="6109" y="2254"/>
                    <a:pt x="6087" y="2189"/>
                  </a:cubicBezTo>
                  <a:cubicBezTo>
                    <a:pt x="6036" y="2057"/>
                    <a:pt x="6008" y="2014"/>
                    <a:pt x="5992" y="2014"/>
                  </a:cubicBezTo>
                  <a:cubicBezTo>
                    <a:pt x="5963" y="2014"/>
                    <a:pt x="5973" y="2162"/>
                    <a:pt x="5946" y="2189"/>
                  </a:cubicBezTo>
                  <a:cubicBezTo>
                    <a:pt x="5943" y="2193"/>
                    <a:pt x="5932" y="2195"/>
                    <a:pt x="5917" y="2195"/>
                  </a:cubicBezTo>
                  <a:cubicBezTo>
                    <a:pt x="5857" y="2195"/>
                    <a:pt x="5724" y="2164"/>
                    <a:pt x="5720" y="2126"/>
                  </a:cubicBezTo>
                  <a:lnTo>
                    <a:pt x="5720" y="2126"/>
                  </a:lnTo>
                  <a:cubicBezTo>
                    <a:pt x="5726" y="2184"/>
                    <a:pt x="5747" y="2110"/>
                    <a:pt x="5767" y="2241"/>
                  </a:cubicBezTo>
                  <a:cubicBezTo>
                    <a:pt x="5778" y="2304"/>
                    <a:pt x="5747" y="2304"/>
                    <a:pt x="5731" y="2309"/>
                  </a:cubicBezTo>
                  <a:cubicBezTo>
                    <a:pt x="5723" y="2312"/>
                    <a:pt x="5706" y="2322"/>
                    <a:pt x="5684" y="2322"/>
                  </a:cubicBezTo>
                  <a:cubicBezTo>
                    <a:pt x="5663" y="2322"/>
                    <a:pt x="5636" y="2312"/>
                    <a:pt x="5610" y="2273"/>
                  </a:cubicBezTo>
                  <a:cubicBezTo>
                    <a:pt x="5573" y="2213"/>
                    <a:pt x="5546" y="2145"/>
                    <a:pt x="5530" y="2145"/>
                  </a:cubicBezTo>
                  <a:cubicBezTo>
                    <a:pt x="5524" y="2145"/>
                    <a:pt x="5519" y="2156"/>
                    <a:pt x="5516" y="2184"/>
                  </a:cubicBezTo>
                  <a:cubicBezTo>
                    <a:pt x="5505" y="2246"/>
                    <a:pt x="5563" y="2409"/>
                    <a:pt x="5558" y="2461"/>
                  </a:cubicBezTo>
                  <a:cubicBezTo>
                    <a:pt x="5556" y="2477"/>
                    <a:pt x="5549" y="2484"/>
                    <a:pt x="5540" y="2484"/>
                  </a:cubicBezTo>
                  <a:cubicBezTo>
                    <a:pt x="5499" y="2484"/>
                    <a:pt x="5401" y="2360"/>
                    <a:pt x="5359" y="2330"/>
                  </a:cubicBezTo>
                  <a:cubicBezTo>
                    <a:pt x="5314" y="2293"/>
                    <a:pt x="5271" y="2274"/>
                    <a:pt x="5237" y="2274"/>
                  </a:cubicBezTo>
                  <a:cubicBezTo>
                    <a:pt x="5224" y="2274"/>
                    <a:pt x="5212" y="2277"/>
                    <a:pt x="5201" y="2283"/>
                  </a:cubicBezTo>
                  <a:cubicBezTo>
                    <a:pt x="5159" y="2304"/>
                    <a:pt x="5133" y="2362"/>
                    <a:pt x="5123" y="2456"/>
                  </a:cubicBezTo>
                  <a:cubicBezTo>
                    <a:pt x="5117" y="2498"/>
                    <a:pt x="5154" y="2713"/>
                    <a:pt x="5133" y="2718"/>
                  </a:cubicBezTo>
                  <a:cubicBezTo>
                    <a:pt x="5133" y="2718"/>
                    <a:pt x="5075" y="2482"/>
                    <a:pt x="5054" y="2440"/>
                  </a:cubicBezTo>
                  <a:cubicBezTo>
                    <a:pt x="5040" y="2413"/>
                    <a:pt x="5023" y="2404"/>
                    <a:pt x="5007" y="2404"/>
                  </a:cubicBezTo>
                  <a:cubicBezTo>
                    <a:pt x="4975" y="2404"/>
                    <a:pt x="4946" y="2439"/>
                    <a:pt x="4939" y="2456"/>
                  </a:cubicBezTo>
                  <a:cubicBezTo>
                    <a:pt x="4923" y="2503"/>
                    <a:pt x="4986" y="2619"/>
                    <a:pt x="4955" y="2650"/>
                  </a:cubicBezTo>
                  <a:cubicBezTo>
                    <a:pt x="4942" y="2666"/>
                    <a:pt x="4927" y="2672"/>
                    <a:pt x="4913" y="2672"/>
                  </a:cubicBezTo>
                  <a:cubicBezTo>
                    <a:pt x="4892" y="2672"/>
                    <a:pt x="4871" y="2660"/>
                    <a:pt x="4850" y="2645"/>
                  </a:cubicBezTo>
                  <a:cubicBezTo>
                    <a:pt x="4764" y="2593"/>
                    <a:pt x="4697" y="2463"/>
                    <a:pt x="4656" y="2463"/>
                  </a:cubicBezTo>
                  <a:cubicBezTo>
                    <a:pt x="4639" y="2463"/>
                    <a:pt x="4627" y="2484"/>
                    <a:pt x="4619" y="2540"/>
                  </a:cubicBezTo>
                  <a:cubicBezTo>
                    <a:pt x="4635" y="2687"/>
                    <a:pt x="4593" y="2687"/>
                    <a:pt x="4546" y="2703"/>
                  </a:cubicBezTo>
                  <a:cubicBezTo>
                    <a:pt x="4525" y="2708"/>
                    <a:pt x="4609" y="2959"/>
                    <a:pt x="4562" y="2975"/>
                  </a:cubicBezTo>
                  <a:cubicBezTo>
                    <a:pt x="4534" y="2903"/>
                    <a:pt x="4472" y="2669"/>
                    <a:pt x="4442" y="2669"/>
                  </a:cubicBezTo>
                  <a:cubicBezTo>
                    <a:pt x="4437" y="2669"/>
                    <a:pt x="4433" y="2674"/>
                    <a:pt x="4430" y="2687"/>
                  </a:cubicBezTo>
                  <a:cubicBezTo>
                    <a:pt x="4421" y="2741"/>
                    <a:pt x="4452" y="2887"/>
                    <a:pt x="4465" y="2987"/>
                  </a:cubicBezTo>
                  <a:lnTo>
                    <a:pt x="4465" y="2987"/>
                  </a:lnTo>
                  <a:cubicBezTo>
                    <a:pt x="4452" y="2891"/>
                    <a:pt x="4429" y="2865"/>
                    <a:pt x="4403" y="2865"/>
                  </a:cubicBezTo>
                  <a:cubicBezTo>
                    <a:pt x="4371" y="2865"/>
                    <a:pt x="4337" y="2903"/>
                    <a:pt x="4316" y="2903"/>
                  </a:cubicBezTo>
                  <a:cubicBezTo>
                    <a:pt x="4314" y="2903"/>
                    <a:pt x="4312" y="2903"/>
                    <a:pt x="4310" y="2902"/>
                  </a:cubicBezTo>
                  <a:cubicBezTo>
                    <a:pt x="4255" y="2877"/>
                    <a:pt x="4229" y="2691"/>
                    <a:pt x="4177" y="2691"/>
                  </a:cubicBezTo>
                  <a:cubicBezTo>
                    <a:pt x="4174" y="2691"/>
                    <a:pt x="4171" y="2691"/>
                    <a:pt x="4168" y="2692"/>
                  </a:cubicBezTo>
                  <a:cubicBezTo>
                    <a:pt x="4117" y="2708"/>
                    <a:pt x="4334" y="3301"/>
                    <a:pt x="4406" y="3301"/>
                  </a:cubicBezTo>
                  <a:cubicBezTo>
                    <a:pt x="4407" y="3301"/>
                    <a:pt x="4408" y="3301"/>
                    <a:pt x="4410" y="3300"/>
                  </a:cubicBezTo>
                  <a:lnTo>
                    <a:pt x="4410" y="3300"/>
                  </a:lnTo>
                  <a:lnTo>
                    <a:pt x="4362" y="3316"/>
                  </a:lnTo>
                  <a:cubicBezTo>
                    <a:pt x="4315" y="3337"/>
                    <a:pt x="4352" y="3599"/>
                    <a:pt x="4430" y="3620"/>
                  </a:cubicBezTo>
                  <a:lnTo>
                    <a:pt x="4425" y="3620"/>
                  </a:lnTo>
                  <a:cubicBezTo>
                    <a:pt x="4431" y="3621"/>
                    <a:pt x="4437" y="3622"/>
                    <a:pt x="4443" y="3622"/>
                  </a:cubicBezTo>
                  <a:cubicBezTo>
                    <a:pt x="4492" y="3622"/>
                    <a:pt x="4528" y="3584"/>
                    <a:pt x="4556" y="3541"/>
                  </a:cubicBezTo>
                  <a:cubicBezTo>
                    <a:pt x="4593" y="3500"/>
                    <a:pt x="4604" y="3458"/>
                    <a:pt x="4577" y="3306"/>
                  </a:cubicBezTo>
                  <a:cubicBezTo>
                    <a:pt x="4546" y="3127"/>
                    <a:pt x="4687" y="3326"/>
                    <a:pt x="4577" y="3017"/>
                  </a:cubicBezTo>
                  <a:lnTo>
                    <a:pt x="4577" y="3017"/>
                  </a:lnTo>
                  <a:cubicBezTo>
                    <a:pt x="4682" y="3311"/>
                    <a:pt x="4818" y="3279"/>
                    <a:pt x="4887" y="3311"/>
                  </a:cubicBezTo>
                  <a:cubicBezTo>
                    <a:pt x="4934" y="3321"/>
                    <a:pt x="4976" y="3347"/>
                    <a:pt x="5002" y="3384"/>
                  </a:cubicBezTo>
                  <a:cubicBezTo>
                    <a:pt x="5047" y="3499"/>
                    <a:pt x="5116" y="3605"/>
                    <a:pt x="5154" y="3605"/>
                  </a:cubicBezTo>
                  <a:cubicBezTo>
                    <a:pt x="5156" y="3605"/>
                    <a:pt x="5158" y="3605"/>
                    <a:pt x="5159" y="3604"/>
                  </a:cubicBezTo>
                  <a:lnTo>
                    <a:pt x="5065" y="3358"/>
                  </a:lnTo>
                  <a:cubicBezTo>
                    <a:pt x="5067" y="3357"/>
                    <a:pt x="5069" y="3357"/>
                    <a:pt x="5071" y="3357"/>
                  </a:cubicBezTo>
                  <a:cubicBezTo>
                    <a:pt x="5115" y="3357"/>
                    <a:pt x="5173" y="3479"/>
                    <a:pt x="5206" y="3479"/>
                  </a:cubicBezTo>
                  <a:cubicBezTo>
                    <a:pt x="5212" y="3479"/>
                    <a:pt x="5218" y="3475"/>
                    <a:pt x="5222" y="3463"/>
                  </a:cubicBezTo>
                  <a:cubicBezTo>
                    <a:pt x="5254" y="3358"/>
                    <a:pt x="5259" y="3248"/>
                    <a:pt x="5233" y="3138"/>
                  </a:cubicBezTo>
                  <a:cubicBezTo>
                    <a:pt x="5217" y="3075"/>
                    <a:pt x="5196" y="3038"/>
                    <a:pt x="5217" y="3038"/>
                  </a:cubicBezTo>
                  <a:cubicBezTo>
                    <a:pt x="5254" y="3043"/>
                    <a:pt x="5290" y="3059"/>
                    <a:pt x="5311" y="3091"/>
                  </a:cubicBezTo>
                  <a:cubicBezTo>
                    <a:pt x="5364" y="3143"/>
                    <a:pt x="5424" y="3213"/>
                    <a:pt x="5458" y="3213"/>
                  </a:cubicBezTo>
                  <a:cubicBezTo>
                    <a:pt x="5474" y="3213"/>
                    <a:pt x="5484" y="3196"/>
                    <a:pt x="5484" y="3153"/>
                  </a:cubicBezTo>
                  <a:cubicBezTo>
                    <a:pt x="5484" y="3043"/>
                    <a:pt x="5511" y="2962"/>
                    <a:pt x="5560" y="2962"/>
                  </a:cubicBezTo>
                  <a:cubicBezTo>
                    <a:pt x="5569" y="2962"/>
                    <a:pt x="5579" y="2964"/>
                    <a:pt x="5589" y="2970"/>
                  </a:cubicBezTo>
                  <a:cubicBezTo>
                    <a:pt x="5616" y="2984"/>
                    <a:pt x="5719" y="3190"/>
                    <a:pt x="5742" y="3190"/>
                  </a:cubicBezTo>
                  <a:cubicBezTo>
                    <a:pt x="5745" y="3190"/>
                    <a:pt x="5747" y="3186"/>
                    <a:pt x="5747" y="3174"/>
                  </a:cubicBezTo>
                  <a:cubicBezTo>
                    <a:pt x="5741" y="2991"/>
                    <a:pt x="5547" y="2781"/>
                    <a:pt x="5642" y="2755"/>
                  </a:cubicBezTo>
                  <a:cubicBezTo>
                    <a:pt x="5644" y="2754"/>
                    <a:pt x="5645" y="2754"/>
                    <a:pt x="5647" y="2754"/>
                  </a:cubicBezTo>
                  <a:cubicBezTo>
                    <a:pt x="5722" y="2754"/>
                    <a:pt x="5797" y="3223"/>
                    <a:pt x="5885" y="3223"/>
                  </a:cubicBezTo>
                  <a:cubicBezTo>
                    <a:pt x="5888" y="3223"/>
                    <a:pt x="5891" y="3223"/>
                    <a:pt x="5893" y="3222"/>
                  </a:cubicBezTo>
                  <a:cubicBezTo>
                    <a:pt x="5940" y="3206"/>
                    <a:pt x="5830" y="3022"/>
                    <a:pt x="5846" y="2970"/>
                  </a:cubicBezTo>
                  <a:cubicBezTo>
                    <a:pt x="5857" y="2923"/>
                    <a:pt x="5887" y="2910"/>
                    <a:pt x="5922" y="2910"/>
                  </a:cubicBezTo>
                  <a:cubicBezTo>
                    <a:pt x="5958" y="2910"/>
                    <a:pt x="5998" y="2923"/>
                    <a:pt x="6030" y="2928"/>
                  </a:cubicBezTo>
                  <a:cubicBezTo>
                    <a:pt x="6132" y="2943"/>
                    <a:pt x="6278" y="3026"/>
                    <a:pt x="6384" y="3026"/>
                  </a:cubicBezTo>
                  <a:cubicBezTo>
                    <a:pt x="6426" y="3026"/>
                    <a:pt x="6461" y="3014"/>
                    <a:pt x="6486" y="2980"/>
                  </a:cubicBezTo>
                  <a:cubicBezTo>
                    <a:pt x="6512" y="2944"/>
                    <a:pt x="6475" y="2828"/>
                    <a:pt x="6470" y="2734"/>
                  </a:cubicBezTo>
                  <a:cubicBezTo>
                    <a:pt x="6466" y="2672"/>
                    <a:pt x="6467" y="2649"/>
                    <a:pt x="6473" y="2649"/>
                  </a:cubicBezTo>
                  <a:cubicBezTo>
                    <a:pt x="6488" y="2649"/>
                    <a:pt x="6529" y="2803"/>
                    <a:pt x="6559" y="2844"/>
                  </a:cubicBezTo>
                  <a:cubicBezTo>
                    <a:pt x="6572" y="2862"/>
                    <a:pt x="6583" y="2870"/>
                    <a:pt x="6593" y="2870"/>
                  </a:cubicBezTo>
                  <a:cubicBezTo>
                    <a:pt x="6630" y="2870"/>
                    <a:pt x="6651" y="2767"/>
                    <a:pt x="6643" y="2697"/>
                  </a:cubicBezTo>
                  <a:cubicBezTo>
                    <a:pt x="6616" y="2576"/>
                    <a:pt x="6608" y="2528"/>
                    <a:pt x="6617" y="2528"/>
                  </a:cubicBezTo>
                  <a:lnTo>
                    <a:pt x="6617" y="2528"/>
                  </a:lnTo>
                  <a:cubicBezTo>
                    <a:pt x="6628" y="2528"/>
                    <a:pt x="6667" y="2613"/>
                    <a:pt x="6727" y="2724"/>
                  </a:cubicBezTo>
                  <a:cubicBezTo>
                    <a:pt x="6690" y="2566"/>
                    <a:pt x="6643" y="2404"/>
                    <a:pt x="6585" y="2246"/>
                  </a:cubicBezTo>
                  <a:lnTo>
                    <a:pt x="6585" y="2246"/>
                  </a:lnTo>
                  <a:cubicBezTo>
                    <a:pt x="6612" y="2246"/>
                    <a:pt x="6711" y="2498"/>
                    <a:pt x="6737" y="2545"/>
                  </a:cubicBezTo>
                  <a:cubicBezTo>
                    <a:pt x="6759" y="2587"/>
                    <a:pt x="6775" y="2602"/>
                    <a:pt x="6786" y="2602"/>
                  </a:cubicBezTo>
                  <a:cubicBezTo>
                    <a:pt x="6812" y="2602"/>
                    <a:pt x="6818" y="2530"/>
                    <a:pt x="6821" y="2498"/>
                  </a:cubicBezTo>
                  <a:cubicBezTo>
                    <a:pt x="6835" y="2478"/>
                    <a:pt x="6866" y="2380"/>
                    <a:pt x="6906" y="2380"/>
                  </a:cubicBezTo>
                  <a:cubicBezTo>
                    <a:pt x="6930" y="2380"/>
                    <a:pt x="6957" y="2414"/>
                    <a:pt x="6984" y="2519"/>
                  </a:cubicBezTo>
                  <a:cubicBezTo>
                    <a:pt x="7011" y="2616"/>
                    <a:pt x="7029" y="2652"/>
                    <a:pt x="7042" y="2652"/>
                  </a:cubicBezTo>
                  <a:cubicBezTo>
                    <a:pt x="7075" y="2652"/>
                    <a:pt x="7074" y="2431"/>
                    <a:pt x="7089" y="2409"/>
                  </a:cubicBezTo>
                  <a:cubicBezTo>
                    <a:pt x="7092" y="2404"/>
                    <a:pt x="7096" y="2402"/>
                    <a:pt x="7100" y="2402"/>
                  </a:cubicBezTo>
                  <a:cubicBezTo>
                    <a:pt x="7157" y="2402"/>
                    <a:pt x="7313" y="2799"/>
                    <a:pt x="7351" y="2799"/>
                  </a:cubicBezTo>
                  <a:cubicBezTo>
                    <a:pt x="7359" y="2799"/>
                    <a:pt x="7361" y="2780"/>
                    <a:pt x="7356" y="2734"/>
                  </a:cubicBezTo>
                  <a:cubicBezTo>
                    <a:pt x="7251" y="2472"/>
                    <a:pt x="7010" y="2142"/>
                    <a:pt x="6905" y="1995"/>
                  </a:cubicBezTo>
                  <a:cubicBezTo>
                    <a:pt x="6897" y="1982"/>
                    <a:pt x="6765" y="1807"/>
                    <a:pt x="6745" y="1807"/>
                  </a:cubicBezTo>
                  <a:cubicBezTo>
                    <a:pt x="6740" y="1807"/>
                    <a:pt x="6741" y="1814"/>
                    <a:pt x="6748" y="1832"/>
                  </a:cubicBezTo>
                  <a:cubicBezTo>
                    <a:pt x="6755" y="1898"/>
                    <a:pt x="6755" y="1930"/>
                    <a:pt x="6739" y="1930"/>
                  </a:cubicBezTo>
                  <a:cubicBezTo>
                    <a:pt x="6731" y="1930"/>
                    <a:pt x="6718" y="1922"/>
                    <a:pt x="6701" y="1906"/>
                  </a:cubicBezTo>
                  <a:cubicBezTo>
                    <a:pt x="6651" y="1866"/>
                    <a:pt x="6586" y="1798"/>
                    <a:pt x="6548" y="1798"/>
                  </a:cubicBezTo>
                  <a:close/>
                  <a:moveTo>
                    <a:pt x="2734" y="4013"/>
                  </a:moveTo>
                  <a:cubicBezTo>
                    <a:pt x="2744" y="4013"/>
                    <a:pt x="2761" y="4023"/>
                    <a:pt x="2784" y="4045"/>
                  </a:cubicBezTo>
                  <a:cubicBezTo>
                    <a:pt x="2889" y="4145"/>
                    <a:pt x="3057" y="4416"/>
                    <a:pt x="2999" y="4416"/>
                  </a:cubicBezTo>
                  <a:cubicBezTo>
                    <a:pt x="2991" y="4416"/>
                    <a:pt x="2977" y="4410"/>
                    <a:pt x="2957" y="4396"/>
                  </a:cubicBezTo>
                  <a:cubicBezTo>
                    <a:pt x="2894" y="4333"/>
                    <a:pt x="2837" y="4265"/>
                    <a:pt x="2789" y="4192"/>
                  </a:cubicBezTo>
                  <a:cubicBezTo>
                    <a:pt x="2730" y="4101"/>
                    <a:pt x="2704" y="4013"/>
                    <a:pt x="2734" y="4013"/>
                  </a:cubicBezTo>
                  <a:close/>
                  <a:moveTo>
                    <a:pt x="2380" y="4941"/>
                  </a:moveTo>
                  <a:lnTo>
                    <a:pt x="2380" y="4941"/>
                  </a:lnTo>
                  <a:cubicBezTo>
                    <a:pt x="2381" y="4942"/>
                    <a:pt x="2381" y="4942"/>
                    <a:pt x="2381" y="4943"/>
                  </a:cubicBezTo>
                  <a:lnTo>
                    <a:pt x="2381" y="4943"/>
                  </a:lnTo>
                  <a:cubicBezTo>
                    <a:pt x="2381" y="4942"/>
                    <a:pt x="2381" y="4942"/>
                    <a:pt x="2380" y="4941"/>
                  </a:cubicBezTo>
                  <a:close/>
                  <a:moveTo>
                    <a:pt x="2171" y="4968"/>
                  </a:moveTo>
                  <a:lnTo>
                    <a:pt x="2145" y="4994"/>
                  </a:lnTo>
                  <a:lnTo>
                    <a:pt x="2218" y="5099"/>
                  </a:lnTo>
                  <a:cubicBezTo>
                    <a:pt x="2270" y="5129"/>
                    <a:pt x="2303" y="5145"/>
                    <a:pt x="2317" y="5145"/>
                  </a:cubicBezTo>
                  <a:cubicBezTo>
                    <a:pt x="2342" y="5145"/>
                    <a:pt x="2295" y="5088"/>
                    <a:pt x="2171" y="4968"/>
                  </a:cubicBezTo>
                  <a:close/>
                  <a:moveTo>
                    <a:pt x="1661" y="5792"/>
                  </a:moveTo>
                  <a:cubicBezTo>
                    <a:pt x="1661" y="5793"/>
                    <a:pt x="1661" y="5794"/>
                    <a:pt x="1660" y="5794"/>
                  </a:cubicBezTo>
                  <a:lnTo>
                    <a:pt x="1660" y="5794"/>
                  </a:lnTo>
                  <a:cubicBezTo>
                    <a:pt x="1663" y="5795"/>
                    <a:pt x="1665" y="5795"/>
                    <a:pt x="1667" y="5796"/>
                  </a:cubicBezTo>
                  <a:lnTo>
                    <a:pt x="1661" y="5792"/>
                  </a:lnTo>
                  <a:close/>
                  <a:moveTo>
                    <a:pt x="16330" y="6611"/>
                  </a:moveTo>
                  <a:cubicBezTo>
                    <a:pt x="16332" y="6612"/>
                    <a:pt x="16335" y="6613"/>
                    <a:pt x="16337" y="6614"/>
                  </a:cubicBezTo>
                  <a:cubicBezTo>
                    <a:pt x="16335" y="6613"/>
                    <a:pt x="16332" y="6612"/>
                    <a:pt x="16330" y="6611"/>
                  </a:cubicBezTo>
                  <a:close/>
                  <a:moveTo>
                    <a:pt x="1128" y="6675"/>
                  </a:moveTo>
                  <a:lnTo>
                    <a:pt x="1128" y="6675"/>
                  </a:lnTo>
                  <a:cubicBezTo>
                    <a:pt x="1127" y="6675"/>
                    <a:pt x="1127" y="6676"/>
                    <a:pt x="1127" y="6677"/>
                  </a:cubicBezTo>
                  <a:lnTo>
                    <a:pt x="1127" y="6677"/>
                  </a:lnTo>
                  <a:cubicBezTo>
                    <a:pt x="1127" y="6677"/>
                    <a:pt x="1127" y="6677"/>
                    <a:pt x="1127" y="6677"/>
                  </a:cubicBezTo>
                  <a:cubicBezTo>
                    <a:pt x="1128" y="6676"/>
                    <a:pt x="1128" y="6675"/>
                    <a:pt x="1128" y="6675"/>
                  </a:cubicBezTo>
                  <a:close/>
                  <a:moveTo>
                    <a:pt x="714" y="7030"/>
                  </a:moveTo>
                  <a:cubicBezTo>
                    <a:pt x="792" y="7030"/>
                    <a:pt x="905" y="7058"/>
                    <a:pt x="902" y="7086"/>
                  </a:cubicBezTo>
                  <a:cubicBezTo>
                    <a:pt x="895" y="7120"/>
                    <a:pt x="842" y="7136"/>
                    <a:pt x="786" y="7136"/>
                  </a:cubicBezTo>
                  <a:cubicBezTo>
                    <a:pt x="711" y="7136"/>
                    <a:pt x="631" y="7108"/>
                    <a:pt x="640" y="7054"/>
                  </a:cubicBezTo>
                  <a:cubicBezTo>
                    <a:pt x="643" y="7037"/>
                    <a:pt x="674" y="7030"/>
                    <a:pt x="714" y="7030"/>
                  </a:cubicBezTo>
                  <a:close/>
                  <a:moveTo>
                    <a:pt x="21" y="7406"/>
                  </a:moveTo>
                  <a:cubicBezTo>
                    <a:pt x="21" y="7406"/>
                    <a:pt x="21" y="7406"/>
                    <a:pt x="21" y="7406"/>
                  </a:cubicBezTo>
                  <a:lnTo>
                    <a:pt x="21" y="7406"/>
                  </a:lnTo>
                  <a:cubicBezTo>
                    <a:pt x="21" y="7406"/>
                    <a:pt x="21" y="7406"/>
                    <a:pt x="21" y="7406"/>
                  </a:cubicBezTo>
                  <a:close/>
                  <a:moveTo>
                    <a:pt x="1096" y="7715"/>
                  </a:moveTo>
                  <a:cubicBezTo>
                    <a:pt x="1096" y="7716"/>
                    <a:pt x="1096" y="7716"/>
                    <a:pt x="1096" y="7717"/>
                  </a:cubicBezTo>
                  <a:lnTo>
                    <a:pt x="1096" y="7717"/>
                  </a:lnTo>
                  <a:cubicBezTo>
                    <a:pt x="1096" y="7716"/>
                    <a:pt x="1096" y="7715"/>
                    <a:pt x="1096" y="7715"/>
                  </a:cubicBezTo>
                  <a:close/>
                  <a:moveTo>
                    <a:pt x="15010" y="8001"/>
                  </a:moveTo>
                  <a:cubicBezTo>
                    <a:pt x="14963" y="8001"/>
                    <a:pt x="15097" y="8184"/>
                    <a:pt x="15160" y="8184"/>
                  </a:cubicBezTo>
                  <a:cubicBezTo>
                    <a:pt x="15168" y="8184"/>
                    <a:pt x="15174" y="8182"/>
                    <a:pt x="15179" y="8176"/>
                  </a:cubicBezTo>
                  <a:cubicBezTo>
                    <a:pt x="15200" y="8176"/>
                    <a:pt x="15210" y="8150"/>
                    <a:pt x="15210" y="8150"/>
                  </a:cubicBezTo>
                  <a:cubicBezTo>
                    <a:pt x="15090" y="8039"/>
                    <a:pt x="15031" y="8001"/>
                    <a:pt x="15010" y="8001"/>
                  </a:cubicBezTo>
                  <a:close/>
                  <a:moveTo>
                    <a:pt x="13721" y="7993"/>
                  </a:moveTo>
                  <a:cubicBezTo>
                    <a:pt x="13788" y="8055"/>
                    <a:pt x="13846" y="8122"/>
                    <a:pt x="13897" y="8195"/>
                  </a:cubicBezTo>
                  <a:lnTo>
                    <a:pt x="13897" y="8195"/>
                  </a:lnTo>
                  <a:cubicBezTo>
                    <a:pt x="13890" y="8203"/>
                    <a:pt x="13882" y="8207"/>
                    <a:pt x="13872" y="8207"/>
                  </a:cubicBezTo>
                  <a:cubicBezTo>
                    <a:pt x="13834" y="8207"/>
                    <a:pt x="13777" y="8140"/>
                    <a:pt x="13695" y="8009"/>
                  </a:cubicBezTo>
                  <a:lnTo>
                    <a:pt x="13721" y="7993"/>
                  </a:lnTo>
                  <a:close/>
                  <a:moveTo>
                    <a:pt x="1302" y="8679"/>
                  </a:moveTo>
                  <a:cubicBezTo>
                    <a:pt x="1247" y="8679"/>
                    <a:pt x="1091" y="8736"/>
                    <a:pt x="1101" y="8769"/>
                  </a:cubicBezTo>
                  <a:lnTo>
                    <a:pt x="1232" y="8758"/>
                  </a:lnTo>
                  <a:cubicBezTo>
                    <a:pt x="1331" y="8699"/>
                    <a:pt x="1334" y="8679"/>
                    <a:pt x="1302" y="8679"/>
                  </a:cubicBezTo>
                  <a:close/>
                  <a:moveTo>
                    <a:pt x="11440" y="8926"/>
                  </a:moveTo>
                  <a:lnTo>
                    <a:pt x="11444" y="8935"/>
                  </a:lnTo>
                  <a:lnTo>
                    <a:pt x="11444" y="8935"/>
                  </a:lnTo>
                  <a:cubicBezTo>
                    <a:pt x="11443" y="8932"/>
                    <a:pt x="11442" y="8929"/>
                    <a:pt x="11440" y="8926"/>
                  </a:cubicBezTo>
                  <a:close/>
                  <a:moveTo>
                    <a:pt x="1437" y="9225"/>
                  </a:moveTo>
                  <a:cubicBezTo>
                    <a:pt x="1436" y="9225"/>
                    <a:pt x="1436" y="9225"/>
                    <a:pt x="1435" y="9225"/>
                  </a:cubicBezTo>
                  <a:lnTo>
                    <a:pt x="1435" y="9225"/>
                  </a:lnTo>
                  <a:cubicBezTo>
                    <a:pt x="1436" y="9225"/>
                    <a:pt x="1436" y="9225"/>
                    <a:pt x="1437" y="9225"/>
                  </a:cubicBezTo>
                  <a:close/>
                  <a:moveTo>
                    <a:pt x="11776" y="9141"/>
                  </a:moveTo>
                  <a:lnTo>
                    <a:pt x="11860" y="9251"/>
                  </a:lnTo>
                  <a:cubicBezTo>
                    <a:pt x="11869" y="9321"/>
                    <a:pt x="11883" y="9396"/>
                    <a:pt x="11856" y="9396"/>
                  </a:cubicBezTo>
                  <a:cubicBezTo>
                    <a:pt x="11852" y="9396"/>
                    <a:pt x="11849" y="9395"/>
                    <a:pt x="11844" y="9393"/>
                  </a:cubicBezTo>
                  <a:cubicBezTo>
                    <a:pt x="11807" y="9304"/>
                    <a:pt x="11739" y="9152"/>
                    <a:pt x="11776" y="9141"/>
                  </a:cubicBezTo>
                  <a:close/>
                  <a:moveTo>
                    <a:pt x="2559" y="10838"/>
                  </a:moveTo>
                  <a:lnTo>
                    <a:pt x="2559" y="10838"/>
                  </a:lnTo>
                  <a:cubicBezTo>
                    <a:pt x="2551" y="10849"/>
                    <a:pt x="2544" y="10858"/>
                    <a:pt x="2538" y="10866"/>
                  </a:cubicBezTo>
                  <a:cubicBezTo>
                    <a:pt x="2543" y="10858"/>
                    <a:pt x="2550" y="10849"/>
                    <a:pt x="2559" y="10838"/>
                  </a:cubicBezTo>
                  <a:close/>
                  <a:moveTo>
                    <a:pt x="3455" y="10913"/>
                  </a:moveTo>
                  <a:cubicBezTo>
                    <a:pt x="3456" y="10914"/>
                    <a:pt x="3457" y="10914"/>
                    <a:pt x="3457" y="10915"/>
                  </a:cubicBezTo>
                  <a:lnTo>
                    <a:pt x="3457" y="10915"/>
                  </a:lnTo>
                  <a:cubicBezTo>
                    <a:pt x="3457" y="10914"/>
                    <a:pt x="3456" y="10914"/>
                    <a:pt x="3455" y="10913"/>
                  </a:cubicBezTo>
                  <a:close/>
                  <a:moveTo>
                    <a:pt x="6891" y="10760"/>
                  </a:moveTo>
                  <a:cubicBezTo>
                    <a:pt x="6926" y="10760"/>
                    <a:pt x="6971" y="10803"/>
                    <a:pt x="6994" y="10934"/>
                  </a:cubicBezTo>
                  <a:cubicBezTo>
                    <a:pt x="7015" y="11039"/>
                    <a:pt x="6968" y="11008"/>
                    <a:pt x="6937" y="11018"/>
                  </a:cubicBezTo>
                  <a:cubicBezTo>
                    <a:pt x="6905" y="10929"/>
                    <a:pt x="6848" y="10772"/>
                    <a:pt x="6879" y="10761"/>
                  </a:cubicBezTo>
                  <a:cubicBezTo>
                    <a:pt x="6883" y="10760"/>
                    <a:pt x="6887" y="10760"/>
                    <a:pt x="6891" y="10760"/>
                  </a:cubicBezTo>
                  <a:close/>
                  <a:moveTo>
                    <a:pt x="6077" y="11431"/>
                  </a:moveTo>
                  <a:cubicBezTo>
                    <a:pt x="6112" y="11431"/>
                    <a:pt x="6152" y="11478"/>
                    <a:pt x="6171" y="11611"/>
                  </a:cubicBezTo>
                  <a:cubicBezTo>
                    <a:pt x="6178" y="11686"/>
                    <a:pt x="6158" y="11693"/>
                    <a:pt x="6135" y="11693"/>
                  </a:cubicBezTo>
                  <a:cubicBezTo>
                    <a:pt x="6130" y="11693"/>
                    <a:pt x="6125" y="11692"/>
                    <a:pt x="6120" y="11692"/>
                  </a:cubicBezTo>
                  <a:cubicBezTo>
                    <a:pt x="6114" y="11692"/>
                    <a:pt x="6108" y="11693"/>
                    <a:pt x="6103" y="11694"/>
                  </a:cubicBezTo>
                  <a:cubicBezTo>
                    <a:pt x="6077" y="11600"/>
                    <a:pt x="6030" y="11443"/>
                    <a:pt x="6066" y="11432"/>
                  </a:cubicBezTo>
                  <a:cubicBezTo>
                    <a:pt x="6070" y="11431"/>
                    <a:pt x="6073" y="11431"/>
                    <a:pt x="6077" y="11431"/>
                  </a:cubicBezTo>
                  <a:close/>
                  <a:moveTo>
                    <a:pt x="6835" y="11621"/>
                  </a:moveTo>
                  <a:cubicBezTo>
                    <a:pt x="6802" y="11621"/>
                    <a:pt x="6849" y="11858"/>
                    <a:pt x="6904" y="11858"/>
                  </a:cubicBezTo>
                  <a:cubicBezTo>
                    <a:pt x="6906" y="11858"/>
                    <a:pt x="6908" y="11858"/>
                    <a:pt x="6910" y="11857"/>
                  </a:cubicBezTo>
                  <a:cubicBezTo>
                    <a:pt x="6913" y="11858"/>
                    <a:pt x="6915" y="11858"/>
                    <a:pt x="6917" y="11858"/>
                  </a:cubicBezTo>
                  <a:cubicBezTo>
                    <a:pt x="6932" y="11858"/>
                    <a:pt x="6947" y="11847"/>
                    <a:pt x="6947" y="11847"/>
                  </a:cubicBezTo>
                  <a:cubicBezTo>
                    <a:pt x="6885" y="11677"/>
                    <a:pt x="6851" y="11621"/>
                    <a:pt x="6835" y="11621"/>
                  </a:cubicBezTo>
                  <a:close/>
                  <a:moveTo>
                    <a:pt x="6829" y="12112"/>
                  </a:moveTo>
                  <a:cubicBezTo>
                    <a:pt x="6830" y="12115"/>
                    <a:pt x="6831" y="12117"/>
                    <a:pt x="6832" y="12119"/>
                  </a:cubicBezTo>
                  <a:cubicBezTo>
                    <a:pt x="6831" y="12117"/>
                    <a:pt x="6830" y="12115"/>
                    <a:pt x="6829" y="12112"/>
                  </a:cubicBezTo>
                  <a:close/>
                  <a:moveTo>
                    <a:pt x="11767" y="0"/>
                  </a:moveTo>
                  <a:cubicBezTo>
                    <a:pt x="11758" y="0"/>
                    <a:pt x="11748" y="6"/>
                    <a:pt x="11739" y="18"/>
                  </a:cubicBezTo>
                  <a:cubicBezTo>
                    <a:pt x="11718" y="44"/>
                    <a:pt x="11771" y="212"/>
                    <a:pt x="11734" y="286"/>
                  </a:cubicBezTo>
                  <a:cubicBezTo>
                    <a:pt x="11718" y="314"/>
                    <a:pt x="11699" y="325"/>
                    <a:pt x="11679" y="325"/>
                  </a:cubicBezTo>
                  <a:cubicBezTo>
                    <a:pt x="11659" y="325"/>
                    <a:pt x="11640" y="314"/>
                    <a:pt x="11624" y="301"/>
                  </a:cubicBezTo>
                  <a:cubicBezTo>
                    <a:pt x="11588" y="276"/>
                    <a:pt x="11553" y="128"/>
                    <a:pt x="11517" y="128"/>
                  </a:cubicBezTo>
                  <a:cubicBezTo>
                    <a:pt x="11516" y="128"/>
                    <a:pt x="11515" y="128"/>
                    <a:pt x="11514" y="128"/>
                  </a:cubicBezTo>
                  <a:cubicBezTo>
                    <a:pt x="11469" y="142"/>
                    <a:pt x="11470" y="352"/>
                    <a:pt x="11435" y="352"/>
                  </a:cubicBezTo>
                  <a:cubicBezTo>
                    <a:pt x="11429" y="352"/>
                    <a:pt x="11422" y="346"/>
                    <a:pt x="11414" y="333"/>
                  </a:cubicBezTo>
                  <a:cubicBezTo>
                    <a:pt x="11388" y="289"/>
                    <a:pt x="11369" y="65"/>
                    <a:pt x="11343" y="65"/>
                  </a:cubicBezTo>
                  <a:cubicBezTo>
                    <a:pt x="11337" y="65"/>
                    <a:pt x="11331" y="74"/>
                    <a:pt x="11325" y="97"/>
                  </a:cubicBezTo>
                  <a:cubicBezTo>
                    <a:pt x="11288" y="228"/>
                    <a:pt x="11315" y="516"/>
                    <a:pt x="11241" y="521"/>
                  </a:cubicBezTo>
                  <a:lnTo>
                    <a:pt x="11225" y="354"/>
                  </a:lnTo>
                  <a:cubicBezTo>
                    <a:pt x="11210" y="286"/>
                    <a:pt x="11215" y="244"/>
                    <a:pt x="11236" y="238"/>
                  </a:cubicBezTo>
                  <a:cubicBezTo>
                    <a:pt x="11236" y="229"/>
                    <a:pt x="11234" y="225"/>
                    <a:pt x="11229" y="225"/>
                  </a:cubicBezTo>
                  <a:cubicBezTo>
                    <a:pt x="11204" y="225"/>
                    <a:pt x="11118" y="360"/>
                    <a:pt x="11105" y="364"/>
                  </a:cubicBezTo>
                  <a:cubicBezTo>
                    <a:pt x="11102" y="366"/>
                    <a:pt x="11099" y="366"/>
                    <a:pt x="11096" y="366"/>
                  </a:cubicBezTo>
                  <a:cubicBezTo>
                    <a:pt x="11063" y="366"/>
                    <a:pt x="11034" y="288"/>
                    <a:pt x="11005" y="288"/>
                  </a:cubicBezTo>
                  <a:cubicBezTo>
                    <a:pt x="11000" y="288"/>
                    <a:pt x="10995" y="290"/>
                    <a:pt x="10990" y="296"/>
                  </a:cubicBezTo>
                  <a:cubicBezTo>
                    <a:pt x="10958" y="343"/>
                    <a:pt x="10963" y="417"/>
                    <a:pt x="10916" y="422"/>
                  </a:cubicBezTo>
                  <a:cubicBezTo>
                    <a:pt x="10905" y="423"/>
                    <a:pt x="10895" y="424"/>
                    <a:pt x="10886" y="424"/>
                  </a:cubicBezTo>
                  <a:cubicBezTo>
                    <a:pt x="10855" y="424"/>
                    <a:pt x="10835" y="412"/>
                    <a:pt x="10790" y="359"/>
                  </a:cubicBezTo>
                  <a:cubicBezTo>
                    <a:pt x="10778" y="345"/>
                    <a:pt x="10768" y="339"/>
                    <a:pt x="10761" y="339"/>
                  </a:cubicBezTo>
                  <a:cubicBezTo>
                    <a:pt x="10714" y="339"/>
                    <a:pt x="10730" y="545"/>
                    <a:pt x="10680" y="558"/>
                  </a:cubicBezTo>
                  <a:cubicBezTo>
                    <a:pt x="10679" y="558"/>
                    <a:pt x="10678" y="558"/>
                    <a:pt x="10677" y="558"/>
                  </a:cubicBezTo>
                  <a:cubicBezTo>
                    <a:pt x="10625" y="558"/>
                    <a:pt x="10536" y="296"/>
                    <a:pt x="10479" y="296"/>
                  </a:cubicBezTo>
                  <a:cubicBezTo>
                    <a:pt x="10478" y="296"/>
                    <a:pt x="10477" y="296"/>
                    <a:pt x="10476" y="296"/>
                  </a:cubicBezTo>
                  <a:cubicBezTo>
                    <a:pt x="10429" y="306"/>
                    <a:pt x="10460" y="527"/>
                    <a:pt x="10434" y="584"/>
                  </a:cubicBezTo>
                  <a:cubicBezTo>
                    <a:pt x="10431" y="592"/>
                    <a:pt x="10427" y="595"/>
                    <a:pt x="10422" y="595"/>
                  </a:cubicBezTo>
                  <a:cubicBezTo>
                    <a:pt x="10378" y="595"/>
                    <a:pt x="10284" y="235"/>
                    <a:pt x="10256" y="144"/>
                  </a:cubicBezTo>
                  <a:lnTo>
                    <a:pt x="10256" y="144"/>
                  </a:lnTo>
                  <a:cubicBezTo>
                    <a:pt x="10250" y="270"/>
                    <a:pt x="10250" y="390"/>
                    <a:pt x="10266" y="516"/>
                  </a:cubicBezTo>
                  <a:cubicBezTo>
                    <a:pt x="10282" y="628"/>
                    <a:pt x="10282" y="671"/>
                    <a:pt x="10272" y="671"/>
                  </a:cubicBezTo>
                  <a:cubicBezTo>
                    <a:pt x="10253" y="671"/>
                    <a:pt x="10196" y="499"/>
                    <a:pt x="10151" y="359"/>
                  </a:cubicBezTo>
                  <a:lnTo>
                    <a:pt x="10151" y="359"/>
                  </a:lnTo>
                  <a:cubicBezTo>
                    <a:pt x="10250" y="668"/>
                    <a:pt x="10025" y="500"/>
                    <a:pt x="10109" y="731"/>
                  </a:cubicBezTo>
                  <a:cubicBezTo>
                    <a:pt x="10041" y="637"/>
                    <a:pt x="9957" y="521"/>
                    <a:pt x="9904" y="521"/>
                  </a:cubicBezTo>
                  <a:cubicBezTo>
                    <a:pt x="9962" y="679"/>
                    <a:pt x="9925" y="647"/>
                    <a:pt x="9883" y="668"/>
                  </a:cubicBezTo>
                  <a:cubicBezTo>
                    <a:pt x="9847" y="689"/>
                    <a:pt x="9899" y="904"/>
                    <a:pt x="9857" y="915"/>
                  </a:cubicBezTo>
                  <a:cubicBezTo>
                    <a:pt x="9857" y="915"/>
                    <a:pt x="9641" y="577"/>
                    <a:pt x="9598" y="577"/>
                  </a:cubicBezTo>
                  <a:cubicBezTo>
                    <a:pt x="9588" y="577"/>
                    <a:pt x="9588" y="594"/>
                    <a:pt x="9600" y="637"/>
                  </a:cubicBezTo>
                  <a:cubicBezTo>
                    <a:pt x="9618" y="714"/>
                    <a:pt x="9810" y="1063"/>
                    <a:pt x="9779" y="1063"/>
                  </a:cubicBezTo>
                  <a:cubicBezTo>
                    <a:pt x="9774" y="1063"/>
                    <a:pt x="9764" y="1054"/>
                    <a:pt x="9747" y="1035"/>
                  </a:cubicBezTo>
                  <a:cubicBezTo>
                    <a:pt x="9703" y="985"/>
                    <a:pt x="9670" y="933"/>
                    <a:pt x="9656" y="933"/>
                  </a:cubicBezTo>
                  <a:cubicBezTo>
                    <a:pt x="9646" y="933"/>
                    <a:pt x="9644" y="956"/>
                    <a:pt x="9653" y="1020"/>
                  </a:cubicBezTo>
                  <a:cubicBezTo>
                    <a:pt x="9668" y="1077"/>
                    <a:pt x="9684" y="1140"/>
                    <a:pt x="9695" y="1203"/>
                  </a:cubicBezTo>
                  <a:cubicBezTo>
                    <a:pt x="9626" y="1093"/>
                    <a:pt x="9569" y="799"/>
                    <a:pt x="9522" y="736"/>
                  </a:cubicBezTo>
                  <a:cubicBezTo>
                    <a:pt x="9520" y="735"/>
                    <a:pt x="9519" y="734"/>
                    <a:pt x="9519" y="734"/>
                  </a:cubicBezTo>
                  <a:lnTo>
                    <a:pt x="9519" y="734"/>
                  </a:lnTo>
                  <a:cubicBezTo>
                    <a:pt x="9509" y="734"/>
                    <a:pt x="9527" y="847"/>
                    <a:pt x="9527" y="847"/>
                  </a:cubicBezTo>
                  <a:cubicBezTo>
                    <a:pt x="9542" y="936"/>
                    <a:pt x="9522" y="925"/>
                    <a:pt x="9490" y="930"/>
                  </a:cubicBezTo>
                  <a:cubicBezTo>
                    <a:pt x="9515" y="926"/>
                    <a:pt x="9470" y="843"/>
                    <a:pt x="9443" y="772"/>
                  </a:cubicBezTo>
                  <a:lnTo>
                    <a:pt x="9443" y="772"/>
                  </a:lnTo>
                  <a:cubicBezTo>
                    <a:pt x="9459" y="816"/>
                    <a:pt x="9452" y="826"/>
                    <a:pt x="9438" y="826"/>
                  </a:cubicBezTo>
                  <a:cubicBezTo>
                    <a:pt x="9429" y="826"/>
                    <a:pt x="9415" y="821"/>
                    <a:pt x="9405" y="821"/>
                  </a:cubicBezTo>
                  <a:cubicBezTo>
                    <a:pt x="9398" y="821"/>
                    <a:pt x="9393" y="823"/>
                    <a:pt x="9390" y="831"/>
                  </a:cubicBezTo>
                  <a:cubicBezTo>
                    <a:pt x="9406" y="862"/>
                    <a:pt x="9422" y="899"/>
                    <a:pt x="9427" y="936"/>
                  </a:cubicBezTo>
                  <a:cubicBezTo>
                    <a:pt x="9422" y="973"/>
                    <a:pt x="9408" y="997"/>
                    <a:pt x="9388" y="997"/>
                  </a:cubicBezTo>
                  <a:cubicBezTo>
                    <a:pt x="9366" y="997"/>
                    <a:pt x="9337" y="968"/>
                    <a:pt x="9307" y="894"/>
                  </a:cubicBezTo>
                  <a:cubicBezTo>
                    <a:pt x="9265" y="798"/>
                    <a:pt x="9219" y="752"/>
                    <a:pt x="9192" y="752"/>
                  </a:cubicBezTo>
                  <a:cubicBezTo>
                    <a:pt x="9164" y="752"/>
                    <a:pt x="9157" y="801"/>
                    <a:pt x="9196" y="894"/>
                  </a:cubicBezTo>
                  <a:cubicBezTo>
                    <a:pt x="9181" y="936"/>
                    <a:pt x="9065" y="852"/>
                    <a:pt x="9149" y="1046"/>
                  </a:cubicBezTo>
                  <a:cubicBezTo>
                    <a:pt x="9069" y="976"/>
                    <a:pt x="8907" y="804"/>
                    <a:pt x="8828" y="804"/>
                  </a:cubicBezTo>
                  <a:cubicBezTo>
                    <a:pt x="8784" y="804"/>
                    <a:pt x="8766" y="861"/>
                    <a:pt x="8808" y="1025"/>
                  </a:cubicBezTo>
                  <a:cubicBezTo>
                    <a:pt x="8725" y="814"/>
                    <a:pt x="8686" y="738"/>
                    <a:pt x="8673" y="738"/>
                  </a:cubicBezTo>
                  <a:cubicBezTo>
                    <a:pt x="8640" y="738"/>
                    <a:pt x="8773" y="1229"/>
                    <a:pt x="8741" y="1229"/>
                  </a:cubicBezTo>
                  <a:cubicBezTo>
                    <a:pt x="8738" y="1229"/>
                    <a:pt x="8735" y="1226"/>
                    <a:pt x="8730" y="1219"/>
                  </a:cubicBezTo>
                  <a:cubicBezTo>
                    <a:pt x="8671" y="1137"/>
                    <a:pt x="8586" y="964"/>
                    <a:pt x="8553" y="964"/>
                  </a:cubicBezTo>
                  <a:cubicBezTo>
                    <a:pt x="8542" y="964"/>
                    <a:pt x="8537" y="985"/>
                    <a:pt x="8541" y="1035"/>
                  </a:cubicBezTo>
                  <a:cubicBezTo>
                    <a:pt x="8541" y="1082"/>
                    <a:pt x="8646" y="1528"/>
                    <a:pt x="8656" y="1549"/>
                  </a:cubicBezTo>
                  <a:cubicBezTo>
                    <a:pt x="8581" y="1425"/>
                    <a:pt x="8539" y="1259"/>
                    <a:pt x="8490" y="1259"/>
                  </a:cubicBezTo>
                  <a:cubicBezTo>
                    <a:pt x="8481" y="1259"/>
                    <a:pt x="8472" y="1264"/>
                    <a:pt x="8462" y="1276"/>
                  </a:cubicBezTo>
                  <a:cubicBezTo>
                    <a:pt x="8431" y="1324"/>
                    <a:pt x="8557" y="1518"/>
                    <a:pt x="8504" y="1539"/>
                  </a:cubicBezTo>
                  <a:cubicBezTo>
                    <a:pt x="8457" y="1429"/>
                    <a:pt x="8363" y="1151"/>
                    <a:pt x="8300" y="1082"/>
                  </a:cubicBezTo>
                  <a:cubicBezTo>
                    <a:pt x="8287" y="1067"/>
                    <a:pt x="8275" y="1060"/>
                    <a:pt x="8265" y="1060"/>
                  </a:cubicBezTo>
                  <a:cubicBezTo>
                    <a:pt x="8235" y="1060"/>
                    <a:pt x="8219" y="1117"/>
                    <a:pt x="8258" y="1214"/>
                  </a:cubicBezTo>
                  <a:cubicBezTo>
                    <a:pt x="8284" y="1276"/>
                    <a:pt x="8258" y="1355"/>
                    <a:pt x="8195" y="1387"/>
                  </a:cubicBezTo>
                  <a:cubicBezTo>
                    <a:pt x="8179" y="1397"/>
                    <a:pt x="8152" y="1419"/>
                    <a:pt x="8120" y="1419"/>
                  </a:cubicBezTo>
                  <a:cubicBezTo>
                    <a:pt x="8089" y="1419"/>
                    <a:pt x="8053" y="1399"/>
                    <a:pt x="8017" y="1329"/>
                  </a:cubicBezTo>
                  <a:cubicBezTo>
                    <a:pt x="7950" y="1202"/>
                    <a:pt x="7888" y="1111"/>
                    <a:pt x="7852" y="1111"/>
                  </a:cubicBezTo>
                  <a:cubicBezTo>
                    <a:pt x="7835" y="1111"/>
                    <a:pt x="7824" y="1132"/>
                    <a:pt x="7823" y="1182"/>
                  </a:cubicBezTo>
                  <a:cubicBezTo>
                    <a:pt x="7818" y="1255"/>
                    <a:pt x="7875" y="1397"/>
                    <a:pt x="7844" y="1434"/>
                  </a:cubicBezTo>
                  <a:cubicBezTo>
                    <a:pt x="7837" y="1443"/>
                    <a:pt x="7828" y="1447"/>
                    <a:pt x="7818" y="1447"/>
                  </a:cubicBezTo>
                  <a:cubicBezTo>
                    <a:pt x="7788" y="1447"/>
                    <a:pt x="7748" y="1415"/>
                    <a:pt x="7713" y="1392"/>
                  </a:cubicBezTo>
                  <a:cubicBezTo>
                    <a:pt x="7713" y="1392"/>
                    <a:pt x="7618" y="1355"/>
                    <a:pt x="7570" y="1355"/>
                  </a:cubicBezTo>
                  <a:cubicBezTo>
                    <a:pt x="7548" y="1355"/>
                    <a:pt x="7537" y="1363"/>
                    <a:pt x="7550" y="1387"/>
                  </a:cubicBezTo>
                  <a:cubicBezTo>
                    <a:pt x="7625" y="1528"/>
                    <a:pt x="7617" y="1565"/>
                    <a:pt x="7582" y="1565"/>
                  </a:cubicBezTo>
                  <a:cubicBezTo>
                    <a:pt x="7545" y="1565"/>
                    <a:pt x="7477" y="1523"/>
                    <a:pt x="7448" y="1523"/>
                  </a:cubicBezTo>
                  <a:cubicBezTo>
                    <a:pt x="7447" y="1523"/>
                    <a:pt x="7446" y="1523"/>
                    <a:pt x="7445" y="1523"/>
                  </a:cubicBezTo>
                  <a:cubicBezTo>
                    <a:pt x="7441" y="1522"/>
                    <a:pt x="7438" y="1522"/>
                    <a:pt x="7434" y="1522"/>
                  </a:cubicBezTo>
                  <a:cubicBezTo>
                    <a:pt x="7400" y="1522"/>
                    <a:pt x="7364" y="1542"/>
                    <a:pt x="7346" y="1570"/>
                  </a:cubicBezTo>
                  <a:cubicBezTo>
                    <a:pt x="7319" y="1607"/>
                    <a:pt x="7330" y="1612"/>
                    <a:pt x="7356" y="1670"/>
                  </a:cubicBezTo>
                  <a:cubicBezTo>
                    <a:pt x="7368" y="1691"/>
                    <a:pt x="7365" y="1698"/>
                    <a:pt x="7355" y="1698"/>
                  </a:cubicBezTo>
                  <a:cubicBezTo>
                    <a:pt x="7335" y="1698"/>
                    <a:pt x="7288" y="1670"/>
                    <a:pt x="7288" y="1670"/>
                  </a:cubicBezTo>
                  <a:cubicBezTo>
                    <a:pt x="7262" y="1680"/>
                    <a:pt x="7241" y="1701"/>
                    <a:pt x="7230" y="1733"/>
                  </a:cubicBezTo>
                  <a:cubicBezTo>
                    <a:pt x="7223" y="1758"/>
                    <a:pt x="7216" y="1861"/>
                    <a:pt x="7187" y="1861"/>
                  </a:cubicBezTo>
                  <a:cubicBezTo>
                    <a:pt x="7174" y="1861"/>
                    <a:pt x="7158" y="1842"/>
                    <a:pt x="7136" y="1790"/>
                  </a:cubicBezTo>
                  <a:cubicBezTo>
                    <a:pt x="7086" y="1667"/>
                    <a:pt x="7038" y="1622"/>
                    <a:pt x="7004" y="1622"/>
                  </a:cubicBezTo>
                  <a:cubicBezTo>
                    <a:pt x="6985" y="1622"/>
                    <a:pt x="6971" y="1636"/>
                    <a:pt x="6963" y="1659"/>
                  </a:cubicBezTo>
                  <a:cubicBezTo>
                    <a:pt x="6942" y="1727"/>
                    <a:pt x="7052" y="1890"/>
                    <a:pt x="7000" y="1906"/>
                  </a:cubicBezTo>
                  <a:cubicBezTo>
                    <a:pt x="6950" y="1783"/>
                    <a:pt x="6920" y="1673"/>
                    <a:pt x="6881" y="1673"/>
                  </a:cubicBezTo>
                  <a:cubicBezTo>
                    <a:pt x="6879" y="1673"/>
                    <a:pt x="6876" y="1674"/>
                    <a:pt x="6874" y="1675"/>
                  </a:cubicBezTo>
                  <a:cubicBezTo>
                    <a:pt x="6795" y="1685"/>
                    <a:pt x="7120" y="2184"/>
                    <a:pt x="7178" y="2215"/>
                  </a:cubicBezTo>
                  <a:lnTo>
                    <a:pt x="7178" y="2210"/>
                  </a:lnTo>
                  <a:cubicBezTo>
                    <a:pt x="7186" y="2214"/>
                    <a:pt x="7194" y="2216"/>
                    <a:pt x="7201" y="2216"/>
                  </a:cubicBezTo>
                  <a:cubicBezTo>
                    <a:pt x="7218" y="2216"/>
                    <a:pt x="7233" y="2207"/>
                    <a:pt x="7249" y="2207"/>
                  </a:cubicBezTo>
                  <a:cubicBezTo>
                    <a:pt x="7273" y="2207"/>
                    <a:pt x="7300" y="2227"/>
                    <a:pt x="7340" y="2330"/>
                  </a:cubicBezTo>
                  <a:cubicBezTo>
                    <a:pt x="7345" y="2334"/>
                    <a:pt x="7350" y="2335"/>
                    <a:pt x="7354" y="2335"/>
                  </a:cubicBezTo>
                  <a:cubicBezTo>
                    <a:pt x="7372" y="2335"/>
                    <a:pt x="7388" y="2313"/>
                    <a:pt x="7408" y="2313"/>
                  </a:cubicBezTo>
                  <a:cubicBezTo>
                    <a:pt x="7425" y="2313"/>
                    <a:pt x="7446" y="2328"/>
                    <a:pt x="7473" y="2386"/>
                  </a:cubicBezTo>
                  <a:lnTo>
                    <a:pt x="7473" y="2386"/>
                  </a:lnTo>
                  <a:cubicBezTo>
                    <a:pt x="7423" y="2276"/>
                    <a:pt x="7297" y="2024"/>
                    <a:pt x="7330" y="2005"/>
                  </a:cubicBezTo>
                  <a:cubicBezTo>
                    <a:pt x="7331" y="2005"/>
                    <a:pt x="7332" y="2004"/>
                    <a:pt x="7334" y="2004"/>
                  </a:cubicBezTo>
                  <a:cubicBezTo>
                    <a:pt x="7372" y="2004"/>
                    <a:pt x="7499" y="2207"/>
                    <a:pt x="7539" y="2207"/>
                  </a:cubicBezTo>
                  <a:cubicBezTo>
                    <a:pt x="7546" y="2207"/>
                    <a:pt x="7550" y="2200"/>
                    <a:pt x="7550" y="2184"/>
                  </a:cubicBezTo>
                  <a:cubicBezTo>
                    <a:pt x="7534" y="2126"/>
                    <a:pt x="7508" y="2068"/>
                    <a:pt x="7471" y="2010"/>
                  </a:cubicBezTo>
                  <a:cubicBezTo>
                    <a:pt x="7419" y="1879"/>
                    <a:pt x="7466" y="1879"/>
                    <a:pt x="7487" y="1869"/>
                  </a:cubicBezTo>
                  <a:cubicBezTo>
                    <a:pt x="7490" y="1868"/>
                    <a:pt x="7493" y="1867"/>
                    <a:pt x="7497" y="1867"/>
                  </a:cubicBezTo>
                  <a:cubicBezTo>
                    <a:pt x="7532" y="1867"/>
                    <a:pt x="7613" y="1914"/>
                    <a:pt x="7655" y="2079"/>
                  </a:cubicBezTo>
                  <a:cubicBezTo>
                    <a:pt x="7692" y="2231"/>
                    <a:pt x="7587" y="2267"/>
                    <a:pt x="7692" y="2456"/>
                  </a:cubicBezTo>
                  <a:cubicBezTo>
                    <a:pt x="7743" y="2549"/>
                    <a:pt x="7776" y="2588"/>
                    <a:pt x="7793" y="2588"/>
                  </a:cubicBezTo>
                  <a:cubicBezTo>
                    <a:pt x="7817" y="2588"/>
                    <a:pt x="7811" y="2515"/>
                    <a:pt x="7781" y="2409"/>
                  </a:cubicBezTo>
                  <a:cubicBezTo>
                    <a:pt x="7746" y="2291"/>
                    <a:pt x="7773" y="2234"/>
                    <a:pt x="7822" y="2234"/>
                  </a:cubicBezTo>
                  <a:cubicBezTo>
                    <a:pt x="7872" y="2234"/>
                    <a:pt x="7945" y="2293"/>
                    <a:pt x="7999" y="2411"/>
                  </a:cubicBezTo>
                  <a:lnTo>
                    <a:pt x="7999" y="2411"/>
                  </a:lnTo>
                  <a:cubicBezTo>
                    <a:pt x="7963" y="2327"/>
                    <a:pt x="7888" y="2161"/>
                    <a:pt x="7907" y="2147"/>
                  </a:cubicBezTo>
                  <a:cubicBezTo>
                    <a:pt x="7928" y="2126"/>
                    <a:pt x="7980" y="2089"/>
                    <a:pt x="7922" y="1942"/>
                  </a:cubicBezTo>
                  <a:lnTo>
                    <a:pt x="7922" y="1942"/>
                  </a:lnTo>
                  <a:cubicBezTo>
                    <a:pt x="7995" y="2127"/>
                    <a:pt x="8106" y="2172"/>
                    <a:pt x="8196" y="2172"/>
                  </a:cubicBezTo>
                  <a:cubicBezTo>
                    <a:pt x="8262" y="2172"/>
                    <a:pt x="8317" y="2147"/>
                    <a:pt x="8337" y="2136"/>
                  </a:cubicBezTo>
                  <a:cubicBezTo>
                    <a:pt x="8440" y="2079"/>
                    <a:pt x="8436" y="1880"/>
                    <a:pt x="8396" y="1583"/>
                  </a:cubicBezTo>
                  <a:lnTo>
                    <a:pt x="8396" y="1583"/>
                  </a:lnTo>
                  <a:cubicBezTo>
                    <a:pt x="8406" y="1654"/>
                    <a:pt x="8451" y="1921"/>
                    <a:pt x="8504" y="1979"/>
                  </a:cubicBezTo>
                  <a:lnTo>
                    <a:pt x="8536" y="1937"/>
                  </a:lnTo>
                  <a:cubicBezTo>
                    <a:pt x="8539" y="1936"/>
                    <a:pt x="8541" y="1935"/>
                    <a:pt x="8543" y="1935"/>
                  </a:cubicBezTo>
                  <a:cubicBezTo>
                    <a:pt x="8548" y="1935"/>
                    <a:pt x="8547" y="1948"/>
                    <a:pt x="8583" y="2021"/>
                  </a:cubicBezTo>
                  <a:cubicBezTo>
                    <a:pt x="8624" y="2097"/>
                    <a:pt x="8661" y="2148"/>
                    <a:pt x="8675" y="2148"/>
                  </a:cubicBezTo>
                  <a:cubicBezTo>
                    <a:pt x="8689" y="2148"/>
                    <a:pt x="8684" y="2105"/>
                    <a:pt x="8646" y="2000"/>
                  </a:cubicBezTo>
                  <a:cubicBezTo>
                    <a:pt x="8588" y="1864"/>
                    <a:pt x="8557" y="1796"/>
                    <a:pt x="8599" y="1780"/>
                  </a:cubicBezTo>
                  <a:cubicBezTo>
                    <a:pt x="8613" y="1773"/>
                    <a:pt x="8628" y="1760"/>
                    <a:pt x="8647" y="1760"/>
                  </a:cubicBezTo>
                  <a:cubicBezTo>
                    <a:pt x="8656" y="1760"/>
                    <a:pt x="8666" y="1763"/>
                    <a:pt x="8677" y="1769"/>
                  </a:cubicBezTo>
                  <a:cubicBezTo>
                    <a:pt x="8704" y="1801"/>
                    <a:pt x="8725" y="1832"/>
                    <a:pt x="8740" y="1869"/>
                  </a:cubicBezTo>
                  <a:lnTo>
                    <a:pt x="8856" y="1827"/>
                  </a:lnTo>
                  <a:cubicBezTo>
                    <a:pt x="8918" y="1801"/>
                    <a:pt x="8727" y="1397"/>
                    <a:pt x="8704" y="1397"/>
                  </a:cubicBezTo>
                  <a:cubicBezTo>
                    <a:pt x="8704" y="1397"/>
                    <a:pt x="8704" y="1397"/>
                    <a:pt x="8704" y="1397"/>
                  </a:cubicBezTo>
                  <a:cubicBezTo>
                    <a:pt x="8704" y="1397"/>
                    <a:pt x="8705" y="1397"/>
                    <a:pt x="8705" y="1397"/>
                  </a:cubicBezTo>
                  <a:cubicBezTo>
                    <a:pt x="8747" y="1397"/>
                    <a:pt x="8967" y="1744"/>
                    <a:pt x="9034" y="1806"/>
                  </a:cubicBezTo>
                  <a:cubicBezTo>
                    <a:pt x="9059" y="1834"/>
                    <a:pt x="9081" y="1850"/>
                    <a:pt x="9090" y="1850"/>
                  </a:cubicBezTo>
                  <a:cubicBezTo>
                    <a:pt x="9104" y="1850"/>
                    <a:pt x="9093" y="1815"/>
                    <a:pt x="9034" y="1727"/>
                  </a:cubicBezTo>
                  <a:cubicBezTo>
                    <a:pt x="8985" y="1656"/>
                    <a:pt x="8876" y="1472"/>
                    <a:pt x="8911" y="1472"/>
                  </a:cubicBezTo>
                  <a:cubicBezTo>
                    <a:pt x="8917" y="1472"/>
                    <a:pt x="8928" y="1478"/>
                    <a:pt x="8945" y="1491"/>
                  </a:cubicBezTo>
                  <a:cubicBezTo>
                    <a:pt x="9018" y="1549"/>
                    <a:pt x="9076" y="1617"/>
                    <a:pt x="9134" y="1691"/>
                  </a:cubicBezTo>
                  <a:cubicBezTo>
                    <a:pt x="9139" y="1701"/>
                    <a:pt x="9207" y="1785"/>
                    <a:pt x="9207" y="1785"/>
                  </a:cubicBezTo>
                  <a:cubicBezTo>
                    <a:pt x="9207" y="1785"/>
                    <a:pt x="9060" y="1497"/>
                    <a:pt x="9044" y="1439"/>
                  </a:cubicBezTo>
                  <a:cubicBezTo>
                    <a:pt x="9043" y="1432"/>
                    <a:pt x="9044" y="1429"/>
                    <a:pt x="9046" y="1429"/>
                  </a:cubicBezTo>
                  <a:cubicBezTo>
                    <a:pt x="9070" y="1429"/>
                    <a:pt x="9251" y="1704"/>
                    <a:pt x="9270" y="1727"/>
                  </a:cubicBezTo>
                  <a:cubicBezTo>
                    <a:pt x="9329" y="1810"/>
                    <a:pt x="9356" y="1843"/>
                    <a:pt x="9361" y="1843"/>
                  </a:cubicBezTo>
                  <a:cubicBezTo>
                    <a:pt x="9380" y="1843"/>
                    <a:pt x="9107" y="1399"/>
                    <a:pt x="9107" y="1387"/>
                  </a:cubicBezTo>
                  <a:cubicBezTo>
                    <a:pt x="9106" y="1381"/>
                    <a:pt x="9107" y="1379"/>
                    <a:pt x="9110" y="1379"/>
                  </a:cubicBezTo>
                  <a:cubicBezTo>
                    <a:pt x="9132" y="1379"/>
                    <a:pt x="9270" y="1563"/>
                    <a:pt x="9299" y="1563"/>
                  </a:cubicBezTo>
                  <a:cubicBezTo>
                    <a:pt x="9309" y="1563"/>
                    <a:pt x="9307" y="1544"/>
                    <a:pt x="9286" y="1492"/>
                  </a:cubicBezTo>
                  <a:lnTo>
                    <a:pt x="9286" y="1492"/>
                  </a:lnTo>
                  <a:cubicBezTo>
                    <a:pt x="9324" y="1584"/>
                    <a:pt x="9378" y="1613"/>
                    <a:pt x="9431" y="1613"/>
                  </a:cubicBezTo>
                  <a:cubicBezTo>
                    <a:pt x="9511" y="1613"/>
                    <a:pt x="9589" y="1549"/>
                    <a:pt x="9611" y="1533"/>
                  </a:cubicBezTo>
                  <a:cubicBezTo>
                    <a:pt x="9658" y="1502"/>
                    <a:pt x="9663" y="1408"/>
                    <a:pt x="9695" y="1355"/>
                  </a:cubicBezTo>
                  <a:cubicBezTo>
                    <a:pt x="9697" y="1352"/>
                    <a:pt x="9699" y="1351"/>
                    <a:pt x="9703" y="1351"/>
                  </a:cubicBezTo>
                  <a:cubicBezTo>
                    <a:pt x="9732" y="1351"/>
                    <a:pt x="9804" y="1466"/>
                    <a:pt x="9826" y="1466"/>
                  </a:cubicBezTo>
                  <a:cubicBezTo>
                    <a:pt x="9831" y="1466"/>
                    <a:pt x="9833" y="1460"/>
                    <a:pt x="9831" y="1444"/>
                  </a:cubicBezTo>
                  <a:cubicBezTo>
                    <a:pt x="9831" y="1397"/>
                    <a:pt x="9784" y="1182"/>
                    <a:pt x="9799" y="1172"/>
                  </a:cubicBezTo>
                  <a:lnTo>
                    <a:pt x="9799" y="1172"/>
                  </a:lnTo>
                  <a:cubicBezTo>
                    <a:pt x="9799" y="1172"/>
                    <a:pt x="9920" y="1613"/>
                    <a:pt x="9945" y="1613"/>
                  </a:cubicBezTo>
                  <a:cubicBezTo>
                    <a:pt x="9949" y="1613"/>
                    <a:pt x="9951" y="1596"/>
                    <a:pt x="9946" y="1554"/>
                  </a:cubicBezTo>
                  <a:cubicBezTo>
                    <a:pt x="9941" y="1444"/>
                    <a:pt x="10004" y="1460"/>
                    <a:pt x="9930" y="1266"/>
                  </a:cubicBezTo>
                  <a:cubicBezTo>
                    <a:pt x="9906" y="1207"/>
                    <a:pt x="9910" y="1194"/>
                    <a:pt x="9922" y="1194"/>
                  </a:cubicBezTo>
                  <a:cubicBezTo>
                    <a:pt x="9931" y="1194"/>
                    <a:pt x="9946" y="1203"/>
                    <a:pt x="9955" y="1203"/>
                  </a:cubicBezTo>
                  <a:cubicBezTo>
                    <a:pt x="9966" y="1203"/>
                    <a:pt x="9970" y="1193"/>
                    <a:pt x="9952" y="1149"/>
                  </a:cubicBezTo>
                  <a:lnTo>
                    <a:pt x="9952" y="1149"/>
                  </a:lnTo>
                  <a:cubicBezTo>
                    <a:pt x="10028" y="1330"/>
                    <a:pt x="10090" y="1456"/>
                    <a:pt x="10166" y="1486"/>
                  </a:cubicBezTo>
                  <a:cubicBezTo>
                    <a:pt x="10167" y="1487"/>
                    <a:pt x="10168" y="1487"/>
                    <a:pt x="10169" y="1487"/>
                  </a:cubicBezTo>
                  <a:cubicBezTo>
                    <a:pt x="10206" y="1487"/>
                    <a:pt x="10025" y="1023"/>
                    <a:pt x="10035" y="925"/>
                  </a:cubicBezTo>
                  <a:cubicBezTo>
                    <a:pt x="10039" y="885"/>
                    <a:pt x="10049" y="868"/>
                    <a:pt x="10063" y="868"/>
                  </a:cubicBezTo>
                  <a:cubicBezTo>
                    <a:pt x="10140" y="868"/>
                    <a:pt x="10350" y="1427"/>
                    <a:pt x="10413" y="1596"/>
                  </a:cubicBezTo>
                  <a:cubicBezTo>
                    <a:pt x="10366" y="1381"/>
                    <a:pt x="10339" y="1161"/>
                    <a:pt x="10324" y="941"/>
                  </a:cubicBezTo>
                  <a:lnTo>
                    <a:pt x="10324" y="941"/>
                  </a:lnTo>
                  <a:lnTo>
                    <a:pt x="10512" y="1292"/>
                  </a:lnTo>
                  <a:cubicBezTo>
                    <a:pt x="10460" y="1124"/>
                    <a:pt x="10539" y="1172"/>
                    <a:pt x="10554" y="1135"/>
                  </a:cubicBezTo>
                  <a:cubicBezTo>
                    <a:pt x="10570" y="1030"/>
                    <a:pt x="10570" y="925"/>
                    <a:pt x="10554" y="820"/>
                  </a:cubicBezTo>
                  <a:lnTo>
                    <a:pt x="10554" y="820"/>
                  </a:lnTo>
                  <a:cubicBezTo>
                    <a:pt x="10618" y="956"/>
                    <a:pt x="10654" y="1208"/>
                    <a:pt x="10696" y="1208"/>
                  </a:cubicBezTo>
                  <a:cubicBezTo>
                    <a:pt x="10706" y="1208"/>
                    <a:pt x="10716" y="1194"/>
                    <a:pt x="10727" y="1161"/>
                  </a:cubicBezTo>
                  <a:cubicBezTo>
                    <a:pt x="10741" y="1119"/>
                    <a:pt x="10754" y="1098"/>
                    <a:pt x="10768" y="1098"/>
                  </a:cubicBezTo>
                  <a:cubicBezTo>
                    <a:pt x="10798" y="1098"/>
                    <a:pt x="10828" y="1188"/>
                    <a:pt x="10864" y="1355"/>
                  </a:cubicBezTo>
                  <a:cubicBezTo>
                    <a:pt x="10900" y="1350"/>
                    <a:pt x="10858" y="1224"/>
                    <a:pt x="10858" y="1145"/>
                  </a:cubicBezTo>
                  <a:cubicBezTo>
                    <a:pt x="10858" y="1025"/>
                    <a:pt x="10932" y="1114"/>
                    <a:pt x="10948" y="1041"/>
                  </a:cubicBezTo>
                  <a:cubicBezTo>
                    <a:pt x="10963" y="967"/>
                    <a:pt x="10916" y="836"/>
                    <a:pt x="10921" y="742"/>
                  </a:cubicBezTo>
                  <a:cubicBezTo>
                    <a:pt x="10927" y="653"/>
                    <a:pt x="10990" y="747"/>
                    <a:pt x="10974" y="626"/>
                  </a:cubicBezTo>
                  <a:lnTo>
                    <a:pt x="10974" y="626"/>
                  </a:lnTo>
                  <a:cubicBezTo>
                    <a:pt x="10999" y="784"/>
                    <a:pt x="10994" y="807"/>
                    <a:pt x="11019" y="807"/>
                  </a:cubicBezTo>
                  <a:cubicBezTo>
                    <a:pt x="11025" y="807"/>
                    <a:pt x="11032" y="806"/>
                    <a:pt x="11042" y="805"/>
                  </a:cubicBezTo>
                  <a:lnTo>
                    <a:pt x="11147" y="794"/>
                  </a:lnTo>
                  <a:cubicBezTo>
                    <a:pt x="11157" y="894"/>
                    <a:pt x="11178" y="1056"/>
                    <a:pt x="11147" y="1056"/>
                  </a:cubicBezTo>
                  <a:cubicBezTo>
                    <a:pt x="11142" y="1114"/>
                    <a:pt x="11110" y="1067"/>
                    <a:pt x="11131" y="1187"/>
                  </a:cubicBezTo>
                  <a:cubicBezTo>
                    <a:pt x="11215" y="1177"/>
                    <a:pt x="11194" y="899"/>
                    <a:pt x="11262" y="752"/>
                  </a:cubicBezTo>
                  <a:cubicBezTo>
                    <a:pt x="11272" y="731"/>
                    <a:pt x="11279" y="722"/>
                    <a:pt x="11284" y="722"/>
                  </a:cubicBezTo>
                  <a:cubicBezTo>
                    <a:pt x="11315" y="722"/>
                    <a:pt x="11288" y="1009"/>
                    <a:pt x="11288" y="1009"/>
                  </a:cubicBezTo>
                  <a:cubicBezTo>
                    <a:pt x="11288" y="1010"/>
                    <a:pt x="11289" y="1011"/>
                    <a:pt x="11289" y="1011"/>
                  </a:cubicBezTo>
                  <a:cubicBezTo>
                    <a:pt x="11294" y="1011"/>
                    <a:pt x="11336" y="915"/>
                    <a:pt x="11336" y="915"/>
                  </a:cubicBezTo>
                  <a:cubicBezTo>
                    <a:pt x="11349" y="857"/>
                    <a:pt x="11357" y="828"/>
                    <a:pt x="11366" y="828"/>
                  </a:cubicBezTo>
                  <a:cubicBezTo>
                    <a:pt x="11376" y="828"/>
                    <a:pt x="11388" y="857"/>
                    <a:pt x="11409" y="915"/>
                  </a:cubicBezTo>
                  <a:cubicBezTo>
                    <a:pt x="11430" y="985"/>
                    <a:pt x="11463" y="1032"/>
                    <a:pt x="11488" y="1032"/>
                  </a:cubicBezTo>
                  <a:cubicBezTo>
                    <a:pt x="11519" y="1032"/>
                    <a:pt x="11537" y="962"/>
                    <a:pt x="11509" y="784"/>
                  </a:cubicBezTo>
                  <a:lnTo>
                    <a:pt x="11509" y="784"/>
                  </a:lnTo>
                  <a:cubicBezTo>
                    <a:pt x="11512" y="788"/>
                    <a:pt x="11515" y="790"/>
                    <a:pt x="11518" y="790"/>
                  </a:cubicBezTo>
                  <a:cubicBezTo>
                    <a:pt x="11531" y="790"/>
                    <a:pt x="11537" y="740"/>
                    <a:pt x="11545" y="731"/>
                  </a:cubicBezTo>
                  <a:cubicBezTo>
                    <a:pt x="11546" y="731"/>
                    <a:pt x="11546" y="731"/>
                    <a:pt x="11546" y="731"/>
                  </a:cubicBezTo>
                  <a:lnTo>
                    <a:pt x="11546" y="731"/>
                  </a:lnTo>
                  <a:cubicBezTo>
                    <a:pt x="11555" y="731"/>
                    <a:pt x="11545" y="1016"/>
                    <a:pt x="11551" y="1061"/>
                  </a:cubicBezTo>
                  <a:cubicBezTo>
                    <a:pt x="11553" y="1112"/>
                    <a:pt x="11559" y="1128"/>
                    <a:pt x="11566" y="1128"/>
                  </a:cubicBezTo>
                  <a:cubicBezTo>
                    <a:pt x="11574" y="1128"/>
                    <a:pt x="11584" y="1105"/>
                    <a:pt x="11593" y="1088"/>
                  </a:cubicBezTo>
                  <a:cubicBezTo>
                    <a:pt x="11670" y="938"/>
                    <a:pt x="11661" y="532"/>
                    <a:pt x="11762" y="532"/>
                  </a:cubicBezTo>
                  <a:cubicBezTo>
                    <a:pt x="11763" y="532"/>
                    <a:pt x="11764" y="532"/>
                    <a:pt x="11766" y="532"/>
                  </a:cubicBezTo>
                  <a:cubicBezTo>
                    <a:pt x="11755" y="674"/>
                    <a:pt x="11755" y="815"/>
                    <a:pt x="11766" y="957"/>
                  </a:cubicBezTo>
                  <a:cubicBezTo>
                    <a:pt x="11773" y="1038"/>
                    <a:pt x="11786" y="1071"/>
                    <a:pt x="11800" y="1071"/>
                  </a:cubicBezTo>
                  <a:cubicBezTo>
                    <a:pt x="11823" y="1071"/>
                    <a:pt x="11850" y="972"/>
                    <a:pt x="11860" y="847"/>
                  </a:cubicBezTo>
                  <a:lnTo>
                    <a:pt x="11860" y="847"/>
                  </a:lnTo>
                  <a:cubicBezTo>
                    <a:pt x="11849" y="1009"/>
                    <a:pt x="11860" y="1198"/>
                    <a:pt x="11902" y="1203"/>
                  </a:cubicBezTo>
                  <a:cubicBezTo>
                    <a:pt x="11910" y="1130"/>
                    <a:pt x="11915" y="763"/>
                    <a:pt x="11943" y="763"/>
                  </a:cubicBezTo>
                  <a:cubicBezTo>
                    <a:pt x="11949" y="763"/>
                    <a:pt x="11956" y="781"/>
                    <a:pt x="11965" y="826"/>
                  </a:cubicBezTo>
                  <a:cubicBezTo>
                    <a:pt x="11986" y="951"/>
                    <a:pt x="11965" y="1177"/>
                    <a:pt x="12017" y="1182"/>
                  </a:cubicBezTo>
                  <a:cubicBezTo>
                    <a:pt x="12018" y="1182"/>
                    <a:pt x="12018" y="1182"/>
                    <a:pt x="12019" y="1182"/>
                  </a:cubicBezTo>
                  <a:cubicBezTo>
                    <a:pt x="12045" y="1182"/>
                    <a:pt x="12068" y="1095"/>
                    <a:pt x="12096" y="1095"/>
                  </a:cubicBezTo>
                  <a:cubicBezTo>
                    <a:pt x="12101" y="1095"/>
                    <a:pt x="12106" y="1097"/>
                    <a:pt x="12112" y="1103"/>
                  </a:cubicBezTo>
                  <a:cubicBezTo>
                    <a:pt x="12094" y="1237"/>
                    <a:pt x="12160" y="1269"/>
                    <a:pt x="12213" y="1269"/>
                  </a:cubicBezTo>
                  <a:cubicBezTo>
                    <a:pt x="12237" y="1269"/>
                    <a:pt x="12259" y="1262"/>
                    <a:pt x="12269" y="1255"/>
                  </a:cubicBezTo>
                  <a:cubicBezTo>
                    <a:pt x="12321" y="1224"/>
                    <a:pt x="12295" y="988"/>
                    <a:pt x="12321" y="930"/>
                  </a:cubicBezTo>
                  <a:cubicBezTo>
                    <a:pt x="12330" y="911"/>
                    <a:pt x="12337" y="903"/>
                    <a:pt x="12342" y="903"/>
                  </a:cubicBezTo>
                  <a:cubicBezTo>
                    <a:pt x="12378" y="903"/>
                    <a:pt x="12341" y="1280"/>
                    <a:pt x="12332" y="1339"/>
                  </a:cubicBezTo>
                  <a:cubicBezTo>
                    <a:pt x="12316" y="1455"/>
                    <a:pt x="12389" y="1444"/>
                    <a:pt x="12410" y="1449"/>
                  </a:cubicBezTo>
                  <a:cubicBezTo>
                    <a:pt x="12484" y="1444"/>
                    <a:pt x="12552" y="1418"/>
                    <a:pt x="12604" y="1371"/>
                  </a:cubicBezTo>
                  <a:cubicBezTo>
                    <a:pt x="12623" y="1357"/>
                    <a:pt x="12763" y="1192"/>
                    <a:pt x="12789" y="1192"/>
                  </a:cubicBezTo>
                  <a:cubicBezTo>
                    <a:pt x="12792" y="1192"/>
                    <a:pt x="12793" y="1194"/>
                    <a:pt x="12793" y="1198"/>
                  </a:cubicBezTo>
                  <a:cubicBezTo>
                    <a:pt x="12788" y="1258"/>
                    <a:pt x="12571" y="1646"/>
                    <a:pt x="12599" y="1646"/>
                  </a:cubicBezTo>
                  <a:cubicBezTo>
                    <a:pt x="12601" y="1646"/>
                    <a:pt x="12602" y="1645"/>
                    <a:pt x="12604" y="1643"/>
                  </a:cubicBezTo>
                  <a:cubicBezTo>
                    <a:pt x="12646" y="1612"/>
                    <a:pt x="12867" y="1408"/>
                    <a:pt x="12919" y="1282"/>
                  </a:cubicBezTo>
                  <a:lnTo>
                    <a:pt x="12919" y="1282"/>
                  </a:lnTo>
                  <a:cubicBezTo>
                    <a:pt x="12861" y="1455"/>
                    <a:pt x="12861" y="1528"/>
                    <a:pt x="12893" y="1560"/>
                  </a:cubicBezTo>
                  <a:cubicBezTo>
                    <a:pt x="12907" y="1576"/>
                    <a:pt x="12922" y="1583"/>
                    <a:pt x="12938" y="1583"/>
                  </a:cubicBezTo>
                  <a:cubicBezTo>
                    <a:pt x="12958" y="1583"/>
                    <a:pt x="12980" y="1572"/>
                    <a:pt x="13003" y="1554"/>
                  </a:cubicBezTo>
                  <a:cubicBezTo>
                    <a:pt x="13050" y="1518"/>
                    <a:pt x="13092" y="1429"/>
                    <a:pt x="13134" y="1397"/>
                  </a:cubicBezTo>
                  <a:cubicBezTo>
                    <a:pt x="13149" y="1388"/>
                    <a:pt x="13161" y="1383"/>
                    <a:pt x="13171" y="1383"/>
                  </a:cubicBezTo>
                  <a:cubicBezTo>
                    <a:pt x="13245" y="1383"/>
                    <a:pt x="13193" y="1616"/>
                    <a:pt x="13202" y="1722"/>
                  </a:cubicBezTo>
                  <a:cubicBezTo>
                    <a:pt x="13202" y="1729"/>
                    <a:pt x="13203" y="1732"/>
                    <a:pt x="13206" y="1732"/>
                  </a:cubicBezTo>
                  <a:cubicBezTo>
                    <a:pt x="13214" y="1732"/>
                    <a:pt x="13234" y="1694"/>
                    <a:pt x="13255" y="1649"/>
                  </a:cubicBezTo>
                  <a:cubicBezTo>
                    <a:pt x="13281" y="1649"/>
                    <a:pt x="13297" y="1675"/>
                    <a:pt x="13323" y="1685"/>
                  </a:cubicBezTo>
                  <a:cubicBezTo>
                    <a:pt x="13326" y="1687"/>
                    <a:pt x="13329" y="1687"/>
                    <a:pt x="13333" y="1687"/>
                  </a:cubicBezTo>
                  <a:cubicBezTo>
                    <a:pt x="13369" y="1687"/>
                    <a:pt x="13434" y="1635"/>
                    <a:pt x="13475" y="1635"/>
                  </a:cubicBezTo>
                  <a:cubicBezTo>
                    <a:pt x="13480" y="1635"/>
                    <a:pt x="13486" y="1636"/>
                    <a:pt x="13490" y="1638"/>
                  </a:cubicBezTo>
                  <a:cubicBezTo>
                    <a:pt x="13538" y="1659"/>
                    <a:pt x="13527" y="1712"/>
                    <a:pt x="13543" y="1769"/>
                  </a:cubicBezTo>
                  <a:cubicBezTo>
                    <a:pt x="13546" y="1786"/>
                    <a:pt x="13554" y="1812"/>
                    <a:pt x="13574" y="1812"/>
                  </a:cubicBezTo>
                  <a:cubicBezTo>
                    <a:pt x="13584" y="1812"/>
                    <a:pt x="13598" y="1805"/>
                    <a:pt x="13616" y="1785"/>
                  </a:cubicBezTo>
                  <a:cubicBezTo>
                    <a:pt x="13640" y="1759"/>
                    <a:pt x="13660" y="1749"/>
                    <a:pt x="13679" y="1749"/>
                  </a:cubicBezTo>
                  <a:cubicBezTo>
                    <a:pt x="13736" y="1749"/>
                    <a:pt x="13773" y="1843"/>
                    <a:pt x="13805" y="1858"/>
                  </a:cubicBezTo>
                  <a:cubicBezTo>
                    <a:pt x="13805" y="1859"/>
                    <a:pt x="13806" y="1859"/>
                    <a:pt x="13807" y="1859"/>
                  </a:cubicBezTo>
                  <a:cubicBezTo>
                    <a:pt x="13830" y="1859"/>
                    <a:pt x="14015" y="1782"/>
                    <a:pt x="14043" y="1782"/>
                  </a:cubicBezTo>
                  <a:cubicBezTo>
                    <a:pt x="14046" y="1782"/>
                    <a:pt x="14047" y="1783"/>
                    <a:pt x="14046" y="1785"/>
                  </a:cubicBezTo>
                  <a:cubicBezTo>
                    <a:pt x="14004" y="1843"/>
                    <a:pt x="13952" y="1895"/>
                    <a:pt x="13899" y="1942"/>
                  </a:cubicBezTo>
                  <a:lnTo>
                    <a:pt x="14031" y="1879"/>
                  </a:lnTo>
                  <a:cubicBezTo>
                    <a:pt x="14056" y="1864"/>
                    <a:pt x="14234" y="1711"/>
                    <a:pt x="14254" y="1711"/>
                  </a:cubicBezTo>
                  <a:cubicBezTo>
                    <a:pt x="14255" y="1711"/>
                    <a:pt x="14256" y="1711"/>
                    <a:pt x="14256" y="1712"/>
                  </a:cubicBezTo>
                  <a:cubicBezTo>
                    <a:pt x="14204" y="1769"/>
                    <a:pt x="14156" y="1832"/>
                    <a:pt x="14114" y="1900"/>
                  </a:cubicBezTo>
                  <a:cubicBezTo>
                    <a:pt x="14093" y="1969"/>
                    <a:pt x="14135" y="1979"/>
                    <a:pt x="14156" y="1995"/>
                  </a:cubicBezTo>
                  <a:cubicBezTo>
                    <a:pt x="14187" y="1982"/>
                    <a:pt x="14226" y="1967"/>
                    <a:pt x="14250" y="1967"/>
                  </a:cubicBezTo>
                  <a:cubicBezTo>
                    <a:pt x="14284" y="1967"/>
                    <a:pt x="14286" y="1997"/>
                    <a:pt x="14188" y="2105"/>
                  </a:cubicBezTo>
                  <a:cubicBezTo>
                    <a:pt x="14236" y="2056"/>
                    <a:pt x="14334" y="1999"/>
                    <a:pt x="14365" y="1962"/>
                  </a:cubicBezTo>
                  <a:lnTo>
                    <a:pt x="14365" y="1962"/>
                  </a:lnTo>
                  <a:cubicBezTo>
                    <a:pt x="14267" y="2100"/>
                    <a:pt x="14283" y="2121"/>
                    <a:pt x="14319" y="2157"/>
                  </a:cubicBezTo>
                  <a:cubicBezTo>
                    <a:pt x="14336" y="2170"/>
                    <a:pt x="14342" y="2206"/>
                    <a:pt x="14375" y="2206"/>
                  </a:cubicBezTo>
                  <a:cubicBezTo>
                    <a:pt x="14382" y="2206"/>
                    <a:pt x="14392" y="2204"/>
                    <a:pt x="14403" y="2199"/>
                  </a:cubicBezTo>
                  <a:cubicBezTo>
                    <a:pt x="14438" y="2186"/>
                    <a:pt x="14462" y="2147"/>
                    <a:pt x="14478" y="2147"/>
                  </a:cubicBezTo>
                  <a:cubicBezTo>
                    <a:pt x="14481" y="2147"/>
                    <a:pt x="14484" y="2149"/>
                    <a:pt x="14487" y="2152"/>
                  </a:cubicBezTo>
                  <a:cubicBezTo>
                    <a:pt x="14523" y="2194"/>
                    <a:pt x="14445" y="2299"/>
                    <a:pt x="14476" y="2346"/>
                  </a:cubicBezTo>
                  <a:cubicBezTo>
                    <a:pt x="14492" y="2367"/>
                    <a:pt x="14618" y="2430"/>
                    <a:pt x="14471" y="2545"/>
                  </a:cubicBezTo>
                  <a:cubicBezTo>
                    <a:pt x="14475" y="2551"/>
                    <a:pt x="14481" y="2554"/>
                    <a:pt x="14488" y="2554"/>
                  </a:cubicBezTo>
                  <a:cubicBezTo>
                    <a:pt x="14543" y="2554"/>
                    <a:pt x="14679" y="2392"/>
                    <a:pt x="14749" y="2383"/>
                  </a:cubicBezTo>
                  <a:cubicBezTo>
                    <a:pt x="14750" y="2383"/>
                    <a:pt x="14750" y="2383"/>
                    <a:pt x="14751" y="2383"/>
                  </a:cubicBezTo>
                  <a:cubicBezTo>
                    <a:pt x="14786" y="2383"/>
                    <a:pt x="14664" y="2514"/>
                    <a:pt x="14628" y="2545"/>
                  </a:cubicBezTo>
                  <a:cubicBezTo>
                    <a:pt x="14613" y="2577"/>
                    <a:pt x="14597" y="2608"/>
                    <a:pt x="14586" y="2640"/>
                  </a:cubicBezTo>
                  <a:cubicBezTo>
                    <a:pt x="14571" y="2695"/>
                    <a:pt x="14943" y="2634"/>
                    <a:pt x="14792" y="2753"/>
                  </a:cubicBezTo>
                  <a:lnTo>
                    <a:pt x="14792" y="2753"/>
                  </a:lnTo>
                  <a:cubicBezTo>
                    <a:pt x="14871" y="2697"/>
                    <a:pt x="15118" y="2543"/>
                    <a:pt x="15158" y="2543"/>
                  </a:cubicBezTo>
                  <a:cubicBezTo>
                    <a:pt x="15161" y="2543"/>
                    <a:pt x="15162" y="2544"/>
                    <a:pt x="15163" y="2545"/>
                  </a:cubicBezTo>
                  <a:cubicBezTo>
                    <a:pt x="15168" y="2561"/>
                    <a:pt x="15053" y="2655"/>
                    <a:pt x="15027" y="2676"/>
                  </a:cubicBezTo>
                  <a:cubicBezTo>
                    <a:pt x="15011" y="2697"/>
                    <a:pt x="15000" y="2724"/>
                    <a:pt x="14990" y="2750"/>
                  </a:cubicBezTo>
                  <a:cubicBezTo>
                    <a:pt x="14959" y="2813"/>
                    <a:pt x="14959" y="2834"/>
                    <a:pt x="15011" y="2839"/>
                  </a:cubicBezTo>
                  <a:cubicBezTo>
                    <a:pt x="15032" y="2839"/>
                    <a:pt x="15048" y="2855"/>
                    <a:pt x="15011" y="2886"/>
                  </a:cubicBezTo>
                  <a:cubicBezTo>
                    <a:pt x="14927" y="2954"/>
                    <a:pt x="14728" y="3028"/>
                    <a:pt x="14696" y="3059"/>
                  </a:cubicBezTo>
                  <a:cubicBezTo>
                    <a:pt x="14689" y="3067"/>
                    <a:pt x="14696" y="3069"/>
                    <a:pt x="14711" y="3069"/>
                  </a:cubicBezTo>
                  <a:cubicBezTo>
                    <a:pt x="14747" y="3069"/>
                    <a:pt x="14829" y="3054"/>
                    <a:pt x="14871" y="3054"/>
                  </a:cubicBezTo>
                  <a:cubicBezTo>
                    <a:pt x="14884" y="3054"/>
                    <a:pt x="14893" y="3055"/>
                    <a:pt x="14896" y="3059"/>
                  </a:cubicBezTo>
                  <a:cubicBezTo>
                    <a:pt x="14943" y="3101"/>
                    <a:pt x="14854" y="3227"/>
                    <a:pt x="14822" y="3300"/>
                  </a:cubicBezTo>
                  <a:cubicBezTo>
                    <a:pt x="14820" y="3308"/>
                    <a:pt x="14823" y="3311"/>
                    <a:pt x="14831" y="3311"/>
                  </a:cubicBezTo>
                  <a:cubicBezTo>
                    <a:pt x="14885" y="3311"/>
                    <a:pt x="15151" y="3167"/>
                    <a:pt x="15208" y="3167"/>
                  </a:cubicBezTo>
                  <a:cubicBezTo>
                    <a:pt x="15228" y="3167"/>
                    <a:pt x="15223" y="3184"/>
                    <a:pt x="15174" y="3232"/>
                  </a:cubicBezTo>
                  <a:cubicBezTo>
                    <a:pt x="15063" y="3337"/>
                    <a:pt x="14927" y="3421"/>
                    <a:pt x="15011" y="3452"/>
                  </a:cubicBezTo>
                  <a:cubicBezTo>
                    <a:pt x="15013" y="3453"/>
                    <a:pt x="15015" y="3453"/>
                    <a:pt x="15019" y="3453"/>
                  </a:cubicBezTo>
                  <a:cubicBezTo>
                    <a:pt x="15055" y="3453"/>
                    <a:pt x="15185" y="3426"/>
                    <a:pt x="15238" y="3426"/>
                  </a:cubicBezTo>
                  <a:cubicBezTo>
                    <a:pt x="15278" y="3426"/>
                    <a:pt x="15275" y="3441"/>
                    <a:pt x="15158" y="3494"/>
                  </a:cubicBezTo>
                  <a:cubicBezTo>
                    <a:pt x="14966" y="3581"/>
                    <a:pt x="14988" y="3600"/>
                    <a:pt x="15064" y="3600"/>
                  </a:cubicBezTo>
                  <a:cubicBezTo>
                    <a:pt x="15116" y="3600"/>
                    <a:pt x="15195" y="3591"/>
                    <a:pt x="15247" y="3589"/>
                  </a:cubicBezTo>
                  <a:cubicBezTo>
                    <a:pt x="15256" y="3588"/>
                    <a:pt x="15263" y="3588"/>
                    <a:pt x="15270" y="3588"/>
                  </a:cubicBezTo>
                  <a:cubicBezTo>
                    <a:pt x="15450" y="3588"/>
                    <a:pt x="15173" y="3712"/>
                    <a:pt x="15153" y="3777"/>
                  </a:cubicBezTo>
                  <a:cubicBezTo>
                    <a:pt x="15149" y="3788"/>
                    <a:pt x="15156" y="3792"/>
                    <a:pt x="15171" y="3792"/>
                  </a:cubicBezTo>
                  <a:cubicBezTo>
                    <a:pt x="15247" y="3792"/>
                    <a:pt x="15521" y="3680"/>
                    <a:pt x="15609" y="3662"/>
                  </a:cubicBezTo>
                  <a:cubicBezTo>
                    <a:pt x="15614" y="3661"/>
                    <a:pt x="15618" y="3661"/>
                    <a:pt x="15621" y="3661"/>
                  </a:cubicBezTo>
                  <a:cubicBezTo>
                    <a:pt x="15675" y="3661"/>
                    <a:pt x="15313" y="3837"/>
                    <a:pt x="15398" y="3837"/>
                  </a:cubicBezTo>
                  <a:cubicBezTo>
                    <a:pt x="15402" y="3837"/>
                    <a:pt x="15408" y="3836"/>
                    <a:pt x="15415" y="3835"/>
                  </a:cubicBezTo>
                  <a:cubicBezTo>
                    <a:pt x="15457" y="3830"/>
                    <a:pt x="15525" y="3777"/>
                    <a:pt x="15593" y="3777"/>
                  </a:cubicBezTo>
                  <a:cubicBezTo>
                    <a:pt x="15624" y="3783"/>
                    <a:pt x="15635" y="3825"/>
                    <a:pt x="15603" y="3840"/>
                  </a:cubicBezTo>
                  <a:cubicBezTo>
                    <a:pt x="15472" y="3914"/>
                    <a:pt x="15289" y="3903"/>
                    <a:pt x="15236" y="3992"/>
                  </a:cubicBezTo>
                  <a:cubicBezTo>
                    <a:pt x="15163" y="4108"/>
                    <a:pt x="15231" y="4202"/>
                    <a:pt x="15341" y="4281"/>
                  </a:cubicBezTo>
                  <a:cubicBezTo>
                    <a:pt x="15383" y="4302"/>
                    <a:pt x="15425" y="4302"/>
                    <a:pt x="15436" y="4333"/>
                  </a:cubicBezTo>
                  <a:cubicBezTo>
                    <a:pt x="15661" y="4359"/>
                    <a:pt x="15111" y="4407"/>
                    <a:pt x="15111" y="4407"/>
                  </a:cubicBezTo>
                  <a:cubicBezTo>
                    <a:pt x="15112" y="4419"/>
                    <a:pt x="15145" y="4422"/>
                    <a:pt x="15188" y="4422"/>
                  </a:cubicBezTo>
                  <a:cubicBezTo>
                    <a:pt x="15239" y="4422"/>
                    <a:pt x="15304" y="4417"/>
                    <a:pt x="15350" y="4417"/>
                  </a:cubicBezTo>
                  <a:cubicBezTo>
                    <a:pt x="15422" y="4417"/>
                    <a:pt x="15451" y="4428"/>
                    <a:pt x="15315" y="4480"/>
                  </a:cubicBezTo>
                  <a:cubicBezTo>
                    <a:pt x="15310" y="4496"/>
                    <a:pt x="15336" y="4511"/>
                    <a:pt x="15347" y="4522"/>
                  </a:cubicBezTo>
                  <a:cubicBezTo>
                    <a:pt x="15378" y="4548"/>
                    <a:pt x="15703" y="4784"/>
                    <a:pt x="15451" y="4795"/>
                  </a:cubicBezTo>
                  <a:lnTo>
                    <a:pt x="15845" y="4889"/>
                  </a:lnTo>
                  <a:cubicBezTo>
                    <a:pt x="15640" y="4889"/>
                    <a:pt x="15593" y="4941"/>
                    <a:pt x="15577" y="4983"/>
                  </a:cubicBezTo>
                  <a:cubicBezTo>
                    <a:pt x="15562" y="5025"/>
                    <a:pt x="15409" y="5020"/>
                    <a:pt x="15278" y="5041"/>
                  </a:cubicBezTo>
                  <a:cubicBezTo>
                    <a:pt x="15179" y="5051"/>
                    <a:pt x="15693" y="5120"/>
                    <a:pt x="15687" y="5172"/>
                  </a:cubicBezTo>
                  <a:cubicBezTo>
                    <a:pt x="15629" y="5168"/>
                    <a:pt x="15342" y="5132"/>
                    <a:pt x="15246" y="5132"/>
                  </a:cubicBezTo>
                  <a:cubicBezTo>
                    <a:pt x="15230" y="5132"/>
                    <a:pt x="15219" y="5133"/>
                    <a:pt x="15215" y="5135"/>
                  </a:cubicBezTo>
                  <a:cubicBezTo>
                    <a:pt x="15163" y="5167"/>
                    <a:pt x="15310" y="5235"/>
                    <a:pt x="15451" y="5251"/>
                  </a:cubicBezTo>
                  <a:cubicBezTo>
                    <a:pt x="15486" y="5256"/>
                    <a:pt x="15522" y="5257"/>
                    <a:pt x="15554" y="5257"/>
                  </a:cubicBezTo>
                  <a:cubicBezTo>
                    <a:pt x="15563" y="5257"/>
                    <a:pt x="15572" y="5256"/>
                    <a:pt x="15581" y="5256"/>
                  </a:cubicBezTo>
                  <a:cubicBezTo>
                    <a:pt x="15632" y="5256"/>
                    <a:pt x="15671" y="5258"/>
                    <a:pt x="15677" y="5282"/>
                  </a:cubicBezTo>
                  <a:cubicBezTo>
                    <a:pt x="15682" y="5314"/>
                    <a:pt x="15656" y="5319"/>
                    <a:pt x="15567" y="5319"/>
                  </a:cubicBezTo>
                  <a:cubicBezTo>
                    <a:pt x="15554" y="5320"/>
                    <a:pt x="15540" y="5320"/>
                    <a:pt x="15526" y="5320"/>
                  </a:cubicBezTo>
                  <a:cubicBezTo>
                    <a:pt x="15396" y="5320"/>
                    <a:pt x="15227" y="5282"/>
                    <a:pt x="15104" y="5282"/>
                  </a:cubicBezTo>
                  <a:cubicBezTo>
                    <a:pt x="15098" y="5282"/>
                    <a:pt x="15091" y="5282"/>
                    <a:pt x="15084" y="5282"/>
                  </a:cubicBezTo>
                  <a:cubicBezTo>
                    <a:pt x="15147" y="5298"/>
                    <a:pt x="15210" y="5319"/>
                    <a:pt x="15273" y="5329"/>
                  </a:cubicBezTo>
                  <a:cubicBezTo>
                    <a:pt x="15347" y="5361"/>
                    <a:pt x="15383" y="5387"/>
                    <a:pt x="15383" y="5418"/>
                  </a:cubicBezTo>
                  <a:cubicBezTo>
                    <a:pt x="15383" y="5445"/>
                    <a:pt x="15305" y="5434"/>
                    <a:pt x="15347" y="5455"/>
                  </a:cubicBezTo>
                  <a:cubicBezTo>
                    <a:pt x="15415" y="5492"/>
                    <a:pt x="15493" y="5518"/>
                    <a:pt x="15567" y="5544"/>
                  </a:cubicBezTo>
                  <a:cubicBezTo>
                    <a:pt x="15616" y="5563"/>
                    <a:pt x="15568" y="5564"/>
                    <a:pt x="15510" y="5564"/>
                  </a:cubicBezTo>
                  <a:cubicBezTo>
                    <a:pt x="15503" y="5564"/>
                    <a:pt x="15496" y="5564"/>
                    <a:pt x="15488" y="5564"/>
                  </a:cubicBezTo>
                  <a:cubicBezTo>
                    <a:pt x="15421" y="5564"/>
                    <a:pt x="15354" y="5565"/>
                    <a:pt x="15409" y="5592"/>
                  </a:cubicBezTo>
                  <a:cubicBezTo>
                    <a:pt x="15462" y="5618"/>
                    <a:pt x="15562" y="5644"/>
                    <a:pt x="15588" y="5670"/>
                  </a:cubicBezTo>
                  <a:cubicBezTo>
                    <a:pt x="15606" y="5693"/>
                    <a:pt x="15592" y="5713"/>
                    <a:pt x="15588" y="5731"/>
                  </a:cubicBezTo>
                  <a:lnTo>
                    <a:pt x="15588" y="5731"/>
                  </a:lnTo>
                  <a:cubicBezTo>
                    <a:pt x="15586" y="5686"/>
                    <a:pt x="15457" y="5613"/>
                    <a:pt x="15379" y="5613"/>
                  </a:cubicBezTo>
                  <a:cubicBezTo>
                    <a:pt x="15354" y="5613"/>
                    <a:pt x="15334" y="5620"/>
                    <a:pt x="15326" y="5639"/>
                  </a:cubicBezTo>
                  <a:cubicBezTo>
                    <a:pt x="15299" y="5675"/>
                    <a:pt x="15331" y="5759"/>
                    <a:pt x="15520" y="5806"/>
                  </a:cubicBezTo>
                  <a:cubicBezTo>
                    <a:pt x="15473" y="5796"/>
                    <a:pt x="15433" y="5791"/>
                    <a:pt x="15400" y="5791"/>
                  </a:cubicBezTo>
                  <a:cubicBezTo>
                    <a:pt x="15177" y="5791"/>
                    <a:pt x="15237" y="6008"/>
                    <a:pt x="15205" y="6058"/>
                  </a:cubicBezTo>
                  <a:cubicBezTo>
                    <a:pt x="15184" y="6116"/>
                    <a:pt x="15357" y="6147"/>
                    <a:pt x="15562" y="6221"/>
                  </a:cubicBezTo>
                  <a:cubicBezTo>
                    <a:pt x="15690" y="6283"/>
                    <a:pt x="15736" y="6311"/>
                    <a:pt x="15696" y="6311"/>
                  </a:cubicBezTo>
                  <a:cubicBezTo>
                    <a:pt x="15672" y="6311"/>
                    <a:pt x="15619" y="6301"/>
                    <a:pt x="15535" y="6284"/>
                  </a:cubicBezTo>
                  <a:cubicBezTo>
                    <a:pt x="15392" y="6234"/>
                    <a:pt x="15279" y="6216"/>
                    <a:pt x="15192" y="6216"/>
                  </a:cubicBezTo>
                  <a:cubicBezTo>
                    <a:pt x="15050" y="6216"/>
                    <a:pt x="14978" y="6264"/>
                    <a:pt x="14959" y="6299"/>
                  </a:cubicBezTo>
                  <a:cubicBezTo>
                    <a:pt x="14938" y="6336"/>
                    <a:pt x="14917" y="6373"/>
                    <a:pt x="15027" y="6457"/>
                  </a:cubicBezTo>
                  <a:cubicBezTo>
                    <a:pt x="15184" y="6572"/>
                    <a:pt x="15231" y="6624"/>
                    <a:pt x="15194" y="6682"/>
                  </a:cubicBezTo>
                  <a:cubicBezTo>
                    <a:pt x="15224" y="6631"/>
                    <a:pt x="15083" y="6532"/>
                    <a:pt x="15008" y="6532"/>
                  </a:cubicBezTo>
                  <a:cubicBezTo>
                    <a:pt x="14990" y="6532"/>
                    <a:pt x="14976" y="6538"/>
                    <a:pt x="14969" y="6551"/>
                  </a:cubicBezTo>
                  <a:lnTo>
                    <a:pt x="14875" y="6724"/>
                  </a:lnTo>
                  <a:cubicBezTo>
                    <a:pt x="14847" y="6788"/>
                    <a:pt x="14840" y="6820"/>
                    <a:pt x="14990" y="6951"/>
                  </a:cubicBezTo>
                  <a:lnTo>
                    <a:pt x="14990" y="6951"/>
                  </a:lnTo>
                  <a:cubicBezTo>
                    <a:pt x="14916" y="6892"/>
                    <a:pt x="14836" y="6840"/>
                    <a:pt x="14754" y="6797"/>
                  </a:cubicBezTo>
                  <a:cubicBezTo>
                    <a:pt x="14726" y="6783"/>
                    <a:pt x="14698" y="6776"/>
                    <a:pt x="14679" y="6776"/>
                  </a:cubicBezTo>
                  <a:cubicBezTo>
                    <a:pt x="14649" y="6776"/>
                    <a:pt x="14643" y="6795"/>
                    <a:pt x="14702" y="6834"/>
                  </a:cubicBezTo>
                  <a:cubicBezTo>
                    <a:pt x="14822" y="6913"/>
                    <a:pt x="14728" y="6908"/>
                    <a:pt x="14717" y="6944"/>
                  </a:cubicBezTo>
                  <a:cubicBezTo>
                    <a:pt x="14712" y="6960"/>
                    <a:pt x="14833" y="7039"/>
                    <a:pt x="14864" y="7081"/>
                  </a:cubicBezTo>
                  <a:cubicBezTo>
                    <a:pt x="14878" y="7100"/>
                    <a:pt x="14874" y="7107"/>
                    <a:pt x="14862" y="7107"/>
                  </a:cubicBezTo>
                  <a:cubicBezTo>
                    <a:pt x="14831" y="7107"/>
                    <a:pt x="14743" y="7065"/>
                    <a:pt x="14717" y="7065"/>
                  </a:cubicBezTo>
                  <a:cubicBezTo>
                    <a:pt x="14712" y="7064"/>
                    <a:pt x="14707" y="7064"/>
                    <a:pt x="14702" y="7064"/>
                  </a:cubicBezTo>
                  <a:cubicBezTo>
                    <a:pt x="14670" y="7064"/>
                    <a:pt x="14654" y="7079"/>
                    <a:pt x="14649" y="7102"/>
                  </a:cubicBezTo>
                  <a:cubicBezTo>
                    <a:pt x="14644" y="7122"/>
                    <a:pt x="14649" y="7170"/>
                    <a:pt x="14728" y="7243"/>
                  </a:cubicBezTo>
                  <a:cubicBezTo>
                    <a:pt x="14812" y="7316"/>
                    <a:pt x="14754" y="7311"/>
                    <a:pt x="14733" y="7332"/>
                  </a:cubicBezTo>
                  <a:cubicBezTo>
                    <a:pt x="14647" y="7266"/>
                    <a:pt x="14605" y="7225"/>
                    <a:pt x="14591" y="7225"/>
                  </a:cubicBezTo>
                  <a:cubicBezTo>
                    <a:pt x="14583" y="7225"/>
                    <a:pt x="14584" y="7239"/>
                    <a:pt x="14592" y="7269"/>
                  </a:cubicBezTo>
                  <a:cubicBezTo>
                    <a:pt x="14602" y="7327"/>
                    <a:pt x="14618" y="7379"/>
                    <a:pt x="14639" y="7432"/>
                  </a:cubicBezTo>
                  <a:cubicBezTo>
                    <a:pt x="14638" y="7431"/>
                    <a:pt x="14638" y="7431"/>
                    <a:pt x="14638" y="7431"/>
                  </a:cubicBezTo>
                  <a:lnTo>
                    <a:pt x="14638" y="7431"/>
                  </a:lnTo>
                  <a:cubicBezTo>
                    <a:pt x="14639" y="7431"/>
                    <a:pt x="14668" y="7501"/>
                    <a:pt x="14649" y="7501"/>
                  </a:cubicBezTo>
                  <a:cubicBezTo>
                    <a:pt x="14643" y="7501"/>
                    <a:pt x="14634" y="7495"/>
                    <a:pt x="14618" y="7479"/>
                  </a:cubicBezTo>
                  <a:cubicBezTo>
                    <a:pt x="14592" y="7437"/>
                    <a:pt x="14560" y="7400"/>
                    <a:pt x="14518" y="7369"/>
                  </a:cubicBezTo>
                  <a:lnTo>
                    <a:pt x="14518" y="7369"/>
                  </a:lnTo>
                  <a:cubicBezTo>
                    <a:pt x="14481" y="7406"/>
                    <a:pt x="14523" y="7437"/>
                    <a:pt x="14581" y="7521"/>
                  </a:cubicBezTo>
                  <a:cubicBezTo>
                    <a:pt x="14609" y="7569"/>
                    <a:pt x="14646" y="7649"/>
                    <a:pt x="14610" y="7649"/>
                  </a:cubicBezTo>
                  <a:cubicBezTo>
                    <a:pt x="14598" y="7649"/>
                    <a:pt x="14579" y="7641"/>
                    <a:pt x="14550" y="7621"/>
                  </a:cubicBezTo>
                  <a:cubicBezTo>
                    <a:pt x="14403" y="7505"/>
                    <a:pt x="14392" y="7453"/>
                    <a:pt x="14293" y="7448"/>
                  </a:cubicBezTo>
                  <a:cubicBezTo>
                    <a:pt x="14254" y="7448"/>
                    <a:pt x="14193" y="7428"/>
                    <a:pt x="14153" y="7428"/>
                  </a:cubicBezTo>
                  <a:cubicBezTo>
                    <a:pt x="14138" y="7428"/>
                    <a:pt x="14127" y="7430"/>
                    <a:pt x="14120" y="7437"/>
                  </a:cubicBezTo>
                  <a:cubicBezTo>
                    <a:pt x="14093" y="7458"/>
                    <a:pt x="14204" y="7542"/>
                    <a:pt x="14251" y="7600"/>
                  </a:cubicBezTo>
                  <a:cubicBezTo>
                    <a:pt x="14305" y="7662"/>
                    <a:pt x="14329" y="7717"/>
                    <a:pt x="14301" y="7717"/>
                  </a:cubicBezTo>
                  <a:cubicBezTo>
                    <a:pt x="14293" y="7717"/>
                    <a:pt x="14282" y="7713"/>
                    <a:pt x="14266" y="7704"/>
                  </a:cubicBezTo>
                  <a:cubicBezTo>
                    <a:pt x="14242" y="7688"/>
                    <a:pt x="14199" y="7670"/>
                    <a:pt x="14175" y="7670"/>
                  </a:cubicBezTo>
                  <a:cubicBezTo>
                    <a:pt x="14152" y="7670"/>
                    <a:pt x="14147" y="7687"/>
                    <a:pt x="14193" y="7741"/>
                  </a:cubicBezTo>
                  <a:cubicBezTo>
                    <a:pt x="14122" y="7659"/>
                    <a:pt x="14079" y="7630"/>
                    <a:pt x="14053" y="7630"/>
                  </a:cubicBezTo>
                  <a:cubicBezTo>
                    <a:pt x="13992" y="7630"/>
                    <a:pt x="14021" y="7787"/>
                    <a:pt x="13999" y="7809"/>
                  </a:cubicBezTo>
                  <a:cubicBezTo>
                    <a:pt x="13993" y="7816"/>
                    <a:pt x="13987" y="7819"/>
                    <a:pt x="13981" y="7819"/>
                  </a:cubicBezTo>
                  <a:cubicBezTo>
                    <a:pt x="13960" y="7819"/>
                    <a:pt x="13935" y="7786"/>
                    <a:pt x="13894" y="7778"/>
                  </a:cubicBezTo>
                  <a:cubicBezTo>
                    <a:pt x="13885" y="7775"/>
                    <a:pt x="13875" y="7774"/>
                    <a:pt x="13865" y="7774"/>
                  </a:cubicBezTo>
                  <a:cubicBezTo>
                    <a:pt x="13837" y="7774"/>
                    <a:pt x="13807" y="7785"/>
                    <a:pt x="13784" y="7804"/>
                  </a:cubicBezTo>
                  <a:cubicBezTo>
                    <a:pt x="13770" y="7814"/>
                    <a:pt x="13715" y="7882"/>
                    <a:pt x="13648" y="7882"/>
                  </a:cubicBezTo>
                  <a:cubicBezTo>
                    <a:pt x="13613" y="7882"/>
                    <a:pt x="13574" y="7863"/>
                    <a:pt x="13538" y="7804"/>
                  </a:cubicBezTo>
                  <a:lnTo>
                    <a:pt x="13538" y="7804"/>
                  </a:lnTo>
                  <a:cubicBezTo>
                    <a:pt x="13496" y="7825"/>
                    <a:pt x="13501" y="7857"/>
                    <a:pt x="13601" y="8024"/>
                  </a:cubicBezTo>
                  <a:cubicBezTo>
                    <a:pt x="13648" y="8103"/>
                    <a:pt x="13705" y="8271"/>
                    <a:pt x="13684" y="8281"/>
                  </a:cubicBezTo>
                  <a:lnTo>
                    <a:pt x="13490" y="8009"/>
                  </a:lnTo>
                  <a:cubicBezTo>
                    <a:pt x="13457" y="7975"/>
                    <a:pt x="13433" y="7961"/>
                    <a:pt x="13417" y="7961"/>
                  </a:cubicBezTo>
                  <a:cubicBezTo>
                    <a:pt x="13394" y="7961"/>
                    <a:pt x="13386" y="7987"/>
                    <a:pt x="13386" y="8030"/>
                  </a:cubicBezTo>
                  <a:cubicBezTo>
                    <a:pt x="13396" y="8082"/>
                    <a:pt x="13391" y="8134"/>
                    <a:pt x="13365" y="8182"/>
                  </a:cubicBezTo>
                  <a:lnTo>
                    <a:pt x="13255" y="8045"/>
                  </a:lnTo>
                  <a:cubicBezTo>
                    <a:pt x="13247" y="8038"/>
                    <a:pt x="13241" y="8035"/>
                    <a:pt x="13238" y="8035"/>
                  </a:cubicBezTo>
                  <a:cubicBezTo>
                    <a:pt x="13198" y="8035"/>
                    <a:pt x="13397" y="8451"/>
                    <a:pt x="13354" y="8470"/>
                  </a:cubicBezTo>
                  <a:cubicBezTo>
                    <a:pt x="13352" y="8471"/>
                    <a:pt x="13350" y="8471"/>
                    <a:pt x="13348" y="8471"/>
                  </a:cubicBezTo>
                  <a:cubicBezTo>
                    <a:pt x="13285" y="8471"/>
                    <a:pt x="13195" y="8123"/>
                    <a:pt x="13134" y="8087"/>
                  </a:cubicBezTo>
                  <a:cubicBezTo>
                    <a:pt x="13127" y="8083"/>
                    <a:pt x="13120" y="8081"/>
                    <a:pt x="13115" y="8081"/>
                  </a:cubicBezTo>
                  <a:cubicBezTo>
                    <a:pt x="13044" y="8081"/>
                    <a:pt x="13105" y="8399"/>
                    <a:pt x="13071" y="8496"/>
                  </a:cubicBezTo>
                  <a:cubicBezTo>
                    <a:pt x="13068" y="8509"/>
                    <a:pt x="13027" y="8576"/>
                    <a:pt x="12995" y="8576"/>
                  </a:cubicBezTo>
                  <a:cubicBezTo>
                    <a:pt x="12976" y="8576"/>
                    <a:pt x="12960" y="8553"/>
                    <a:pt x="12956" y="8480"/>
                  </a:cubicBezTo>
                  <a:cubicBezTo>
                    <a:pt x="13019" y="8459"/>
                    <a:pt x="12977" y="8307"/>
                    <a:pt x="12882" y="8255"/>
                  </a:cubicBezTo>
                  <a:cubicBezTo>
                    <a:pt x="12878" y="8253"/>
                    <a:pt x="12872" y="8252"/>
                    <a:pt x="12867" y="8252"/>
                  </a:cubicBezTo>
                  <a:cubicBezTo>
                    <a:pt x="12830" y="8252"/>
                    <a:pt x="12786" y="8301"/>
                    <a:pt x="12846" y="8433"/>
                  </a:cubicBezTo>
                  <a:cubicBezTo>
                    <a:pt x="12867" y="8475"/>
                    <a:pt x="12971" y="8617"/>
                    <a:pt x="12977" y="8674"/>
                  </a:cubicBezTo>
                  <a:cubicBezTo>
                    <a:pt x="12977" y="8674"/>
                    <a:pt x="12740" y="8356"/>
                    <a:pt x="12699" y="8356"/>
                  </a:cubicBezTo>
                  <a:cubicBezTo>
                    <a:pt x="12692" y="8356"/>
                    <a:pt x="12691" y="8366"/>
                    <a:pt x="12699" y="8391"/>
                  </a:cubicBezTo>
                  <a:lnTo>
                    <a:pt x="12819" y="8706"/>
                  </a:lnTo>
                  <a:cubicBezTo>
                    <a:pt x="12835" y="8779"/>
                    <a:pt x="12846" y="8853"/>
                    <a:pt x="12846" y="8931"/>
                  </a:cubicBezTo>
                  <a:cubicBezTo>
                    <a:pt x="12749" y="8700"/>
                    <a:pt x="12710" y="8588"/>
                    <a:pt x="12648" y="8588"/>
                  </a:cubicBezTo>
                  <a:cubicBezTo>
                    <a:pt x="12642" y="8588"/>
                    <a:pt x="12636" y="8589"/>
                    <a:pt x="12631" y="8591"/>
                  </a:cubicBezTo>
                  <a:cubicBezTo>
                    <a:pt x="12573" y="8674"/>
                    <a:pt x="12573" y="8779"/>
                    <a:pt x="12631" y="8863"/>
                  </a:cubicBezTo>
                  <a:lnTo>
                    <a:pt x="12568" y="8884"/>
                  </a:lnTo>
                  <a:cubicBezTo>
                    <a:pt x="12536" y="8790"/>
                    <a:pt x="12494" y="8695"/>
                    <a:pt x="12452" y="8606"/>
                  </a:cubicBezTo>
                  <a:cubicBezTo>
                    <a:pt x="12417" y="8552"/>
                    <a:pt x="12384" y="8528"/>
                    <a:pt x="12359" y="8528"/>
                  </a:cubicBezTo>
                  <a:cubicBezTo>
                    <a:pt x="12344" y="8528"/>
                    <a:pt x="12333" y="8538"/>
                    <a:pt x="12327" y="8554"/>
                  </a:cubicBezTo>
                  <a:cubicBezTo>
                    <a:pt x="12304" y="8625"/>
                    <a:pt x="12375" y="8860"/>
                    <a:pt x="12344" y="8860"/>
                  </a:cubicBezTo>
                  <a:cubicBezTo>
                    <a:pt x="12331" y="8860"/>
                    <a:pt x="12302" y="8821"/>
                    <a:pt x="12243" y="8716"/>
                  </a:cubicBezTo>
                  <a:cubicBezTo>
                    <a:pt x="12194" y="8598"/>
                    <a:pt x="12171" y="8555"/>
                    <a:pt x="12163" y="8555"/>
                  </a:cubicBezTo>
                  <a:lnTo>
                    <a:pt x="12163" y="8555"/>
                  </a:lnTo>
                  <a:cubicBezTo>
                    <a:pt x="12142" y="8555"/>
                    <a:pt x="12212" y="8831"/>
                    <a:pt x="12174" y="8842"/>
                  </a:cubicBezTo>
                  <a:cubicBezTo>
                    <a:pt x="12174" y="8842"/>
                    <a:pt x="12173" y="8843"/>
                    <a:pt x="12172" y="8843"/>
                  </a:cubicBezTo>
                  <a:cubicBezTo>
                    <a:pt x="12142" y="8843"/>
                    <a:pt x="12040" y="8697"/>
                    <a:pt x="12013" y="8697"/>
                  </a:cubicBezTo>
                  <a:cubicBezTo>
                    <a:pt x="12007" y="8697"/>
                    <a:pt x="12005" y="8703"/>
                    <a:pt x="12007" y="8716"/>
                  </a:cubicBezTo>
                  <a:lnTo>
                    <a:pt x="12054" y="8979"/>
                  </a:lnTo>
                  <a:cubicBezTo>
                    <a:pt x="11980" y="8853"/>
                    <a:pt x="11980" y="8785"/>
                    <a:pt x="11897" y="8716"/>
                  </a:cubicBezTo>
                  <a:cubicBezTo>
                    <a:pt x="11880" y="8705"/>
                    <a:pt x="11858" y="8691"/>
                    <a:pt x="11841" y="8691"/>
                  </a:cubicBezTo>
                  <a:cubicBezTo>
                    <a:pt x="11820" y="8691"/>
                    <a:pt x="11808" y="8712"/>
                    <a:pt x="11828" y="8785"/>
                  </a:cubicBezTo>
                  <a:cubicBezTo>
                    <a:pt x="11860" y="8895"/>
                    <a:pt x="11797" y="8863"/>
                    <a:pt x="11766" y="8874"/>
                  </a:cubicBezTo>
                  <a:cubicBezTo>
                    <a:pt x="11745" y="8884"/>
                    <a:pt x="11828" y="9125"/>
                    <a:pt x="11787" y="9141"/>
                  </a:cubicBezTo>
                  <a:lnTo>
                    <a:pt x="11687" y="8900"/>
                  </a:lnTo>
                  <a:cubicBezTo>
                    <a:pt x="11666" y="8905"/>
                    <a:pt x="11624" y="8910"/>
                    <a:pt x="11671" y="9041"/>
                  </a:cubicBezTo>
                  <a:cubicBezTo>
                    <a:pt x="11680" y="9103"/>
                    <a:pt x="11682" y="9133"/>
                    <a:pt x="11671" y="9133"/>
                  </a:cubicBezTo>
                  <a:cubicBezTo>
                    <a:pt x="11662" y="9133"/>
                    <a:pt x="11643" y="9109"/>
                    <a:pt x="11608" y="9062"/>
                  </a:cubicBezTo>
                  <a:lnTo>
                    <a:pt x="11608" y="9062"/>
                  </a:lnTo>
                  <a:cubicBezTo>
                    <a:pt x="11577" y="9073"/>
                    <a:pt x="11582" y="9089"/>
                    <a:pt x="11624" y="9194"/>
                  </a:cubicBezTo>
                  <a:cubicBezTo>
                    <a:pt x="11676" y="9325"/>
                    <a:pt x="11634" y="9330"/>
                    <a:pt x="11608" y="9340"/>
                  </a:cubicBezTo>
                  <a:lnTo>
                    <a:pt x="11444" y="8935"/>
                  </a:lnTo>
                  <a:lnTo>
                    <a:pt x="11444" y="8935"/>
                  </a:lnTo>
                  <a:cubicBezTo>
                    <a:pt x="11505" y="9091"/>
                    <a:pt x="11414" y="9152"/>
                    <a:pt x="11383" y="9157"/>
                  </a:cubicBezTo>
                  <a:cubicBezTo>
                    <a:pt x="11381" y="9157"/>
                    <a:pt x="11379" y="9157"/>
                    <a:pt x="11377" y="9157"/>
                  </a:cubicBezTo>
                  <a:cubicBezTo>
                    <a:pt x="11332" y="9157"/>
                    <a:pt x="11286" y="9046"/>
                    <a:pt x="11241" y="9026"/>
                  </a:cubicBezTo>
                  <a:cubicBezTo>
                    <a:pt x="11179" y="8996"/>
                    <a:pt x="11123" y="8984"/>
                    <a:pt x="11072" y="8984"/>
                  </a:cubicBezTo>
                  <a:cubicBezTo>
                    <a:pt x="10962" y="8984"/>
                    <a:pt x="10869" y="9036"/>
                    <a:pt x="10769" y="9068"/>
                  </a:cubicBezTo>
                  <a:cubicBezTo>
                    <a:pt x="10769" y="9068"/>
                    <a:pt x="10716" y="8957"/>
                    <a:pt x="10689" y="8957"/>
                  </a:cubicBezTo>
                  <a:cubicBezTo>
                    <a:pt x="10688" y="8957"/>
                    <a:pt x="10687" y="8957"/>
                    <a:pt x="10685" y="8958"/>
                  </a:cubicBezTo>
                  <a:cubicBezTo>
                    <a:pt x="10659" y="8968"/>
                    <a:pt x="10638" y="8984"/>
                    <a:pt x="10617" y="9000"/>
                  </a:cubicBezTo>
                  <a:lnTo>
                    <a:pt x="10429" y="9173"/>
                  </a:lnTo>
                  <a:cubicBezTo>
                    <a:pt x="10345" y="9256"/>
                    <a:pt x="10245" y="9314"/>
                    <a:pt x="10177" y="9435"/>
                  </a:cubicBezTo>
                  <a:cubicBezTo>
                    <a:pt x="10135" y="9492"/>
                    <a:pt x="10119" y="9566"/>
                    <a:pt x="10135" y="9634"/>
                  </a:cubicBezTo>
                  <a:cubicBezTo>
                    <a:pt x="10150" y="9710"/>
                    <a:pt x="10107" y="9698"/>
                    <a:pt x="10085" y="9706"/>
                  </a:cubicBezTo>
                  <a:lnTo>
                    <a:pt x="10085" y="9706"/>
                  </a:lnTo>
                  <a:cubicBezTo>
                    <a:pt x="10102" y="9695"/>
                    <a:pt x="10086" y="9612"/>
                    <a:pt x="10051" y="9597"/>
                  </a:cubicBezTo>
                  <a:cubicBezTo>
                    <a:pt x="10038" y="9594"/>
                    <a:pt x="10026" y="9592"/>
                    <a:pt x="10014" y="9592"/>
                  </a:cubicBezTo>
                  <a:cubicBezTo>
                    <a:pt x="9957" y="9592"/>
                    <a:pt x="9910" y="9627"/>
                    <a:pt x="9862" y="9644"/>
                  </a:cubicBezTo>
                  <a:cubicBezTo>
                    <a:pt x="9836" y="9655"/>
                    <a:pt x="9752" y="9644"/>
                    <a:pt x="9778" y="9755"/>
                  </a:cubicBezTo>
                  <a:cubicBezTo>
                    <a:pt x="9794" y="9833"/>
                    <a:pt x="9915" y="10085"/>
                    <a:pt x="9946" y="10169"/>
                  </a:cubicBezTo>
                  <a:cubicBezTo>
                    <a:pt x="9945" y="10169"/>
                    <a:pt x="9943" y="10169"/>
                    <a:pt x="9941" y="10169"/>
                  </a:cubicBezTo>
                  <a:cubicBezTo>
                    <a:pt x="9892" y="10169"/>
                    <a:pt x="9792" y="9944"/>
                    <a:pt x="9736" y="9812"/>
                  </a:cubicBezTo>
                  <a:cubicBezTo>
                    <a:pt x="9699" y="9721"/>
                    <a:pt x="9674" y="9696"/>
                    <a:pt x="9654" y="9696"/>
                  </a:cubicBezTo>
                  <a:cubicBezTo>
                    <a:pt x="9632" y="9696"/>
                    <a:pt x="9614" y="9725"/>
                    <a:pt x="9590" y="9734"/>
                  </a:cubicBezTo>
                  <a:cubicBezTo>
                    <a:pt x="9540" y="9749"/>
                    <a:pt x="9499" y="9781"/>
                    <a:pt x="9445" y="9781"/>
                  </a:cubicBezTo>
                  <a:cubicBezTo>
                    <a:pt x="9426" y="9781"/>
                    <a:pt x="9404" y="9776"/>
                    <a:pt x="9380" y="9765"/>
                  </a:cubicBezTo>
                  <a:cubicBezTo>
                    <a:pt x="9359" y="9739"/>
                    <a:pt x="9333" y="9718"/>
                    <a:pt x="9317" y="9692"/>
                  </a:cubicBezTo>
                  <a:cubicBezTo>
                    <a:pt x="9291" y="9718"/>
                    <a:pt x="9307" y="9812"/>
                    <a:pt x="9307" y="9886"/>
                  </a:cubicBezTo>
                  <a:cubicBezTo>
                    <a:pt x="9305" y="9927"/>
                    <a:pt x="9292" y="9942"/>
                    <a:pt x="9273" y="9942"/>
                  </a:cubicBezTo>
                  <a:cubicBezTo>
                    <a:pt x="9222" y="9942"/>
                    <a:pt x="9125" y="9834"/>
                    <a:pt x="9076" y="9823"/>
                  </a:cubicBezTo>
                  <a:cubicBezTo>
                    <a:pt x="9073" y="9822"/>
                    <a:pt x="9070" y="9822"/>
                    <a:pt x="9067" y="9822"/>
                  </a:cubicBezTo>
                  <a:cubicBezTo>
                    <a:pt x="9011" y="9822"/>
                    <a:pt x="9046" y="9977"/>
                    <a:pt x="9076" y="10143"/>
                  </a:cubicBezTo>
                  <a:cubicBezTo>
                    <a:pt x="9092" y="10221"/>
                    <a:pt x="9094" y="10251"/>
                    <a:pt x="9087" y="10251"/>
                  </a:cubicBezTo>
                  <a:cubicBezTo>
                    <a:pt x="9068" y="10251"/>
                    <a:pt x="8972" y="9979"/>
                    <a:pt x="8945" y="9928"/>
                  </a:cubicBezTo>
                  <a:cubicBezTo>
                    <a:pt x="8929" y="9893"/>
                    <a:pt x="8920" y="9879"/>
                    <a:pt x="8913" y="9879"/>
                  </a:cubicBezTo>
                  <a:cubicBezTo>
                    <a:pt x="8888" y="9879"/>
                    <a:pt x="8929" y="10120"/>
                    <a:pt x="8929" y="10137"/>
                  </a:cubicBezTo>
                  <a:cubicBezTo>
                    <a:pt x="8929" y="10170"/>
                    <a:pt x="8923" y="10184"/>
                    <a:pt x="8914" y="10184"/>
                  </a:cubicBezTo>
                  <a:cubicBezTo>
                    <a:pt x="8879" y="10184"/>
                    <a:pt x="8791" y="9995"/>
                    <a:pt x="8746" y="9954"/>
                  </a:cubicBezTo>
                  <a:cubicBezTo>
                    <a:pt x="8724" y="9935"/>
                    <a:pt x="8705" y="9927"/>
                    <a:pt x="8688" y="9927"/>
                  </a:cubicBezTo>
                  <a:cubicBezTo>
                    <a:pt x="8648" y="9927"/>
                    <a:pt x="8621" y="9969"/>
                    <a:pt x="8599" y="10006"/>
                  </a:cubicBezTo>
                  <a:cubicBezTo>
                    <a:pt x="8585" y="10023"/>
                    <a:pt x="8536" y="10105"/>
                    <a:pt x="8479" y="10105"/>
                  </a:cubicBezTo>
                  <a:cubicBezTo>
                    <a:pt x="8446" y="10105"/>
                    <a:pt x="8411" y="10078"/>
                    <a:pt x="8379" y="9996"/>
                  </a:cubicBezTo>
                  <a:cubicBezTo>
                    <a:pt x="8371" y="9991"/>
                    <a:pt x="8364" y="9988"/>
                    <a:pt x="8358" y="9988"/>
                  </a:cubicBezTo>
                  <a:cubicBezTo>
                    <a:pt x="8324" y="9988"/>
                    <a:pt x="8306" y="10050"/>
                    <a:pt x="8284" y="10085"/>
                  </a:cubicBezTo>
                  <a:cubicBezTo>
                    <a:pt x="8200" y="10247"/>
                    <a:pt x="8053" y="10268"/>
                    <a:pt x="7959" y="10420"/>
                  </a:cubicBezTo>
                  <a:cubicBezTo>
                    <a:pt x="7928" y="10473"/>
                    <a:pt x="7901" y="10562"/>
                    <a:pt x="7975" y="10766"/>
                  </a:cubicBezTo>
                  <a:cubicBezTo>
                    <a:pt x="7933" y="10656"/>
                    <a:pt x="7880" y="10483"/>
                    <a:pt x="7823" y="10420"/>
                  </a:cubicBezTo>
                  <a:cubicBezTo>
                    <a:pt x="7813" y="10410"/>
                    <a:pt x="7807" y="10406"/>
                    <a:pt x="7802" y="10406"/>
                  </a:cubicBezTo>
                  <a:cubicBezTo>
                    <a:pt x="7785" y="10406"/>
                    <a:pt x="7794" y="10463"/>
                    <a:pt x="7774" y="10463"/>
                  </a:cubicBezTo>
                  <a:cubicBezTo>
                    <a:pt x="7773" y="10463"/>
                    <a:pt x="7772" y="10463"/>
                    <a:pt x="7770" y="10462"/>
                  </a:cubicBezTo>
                  <a:lnTo>
                    <a:pt x="7702" y="10426"/>
                  </a:lnTo>
                  <a:cubicBezTo>
                    <a:pt x="7665" y="10401"/>
                    <a:pt x="7635" y="10392"/>
                    <a:pt x="7607" y="10392"/>
                  </a:cubicBezTo>
                  <a:cubicBezTo>
                    <a:pt x="7564" y="10392"/>
                    <a:pt x="7529" y="10413"/>
                    <a:pt x="7487" y="10426"/>
                  </a:cubicBezTo>
                  <a:cubicBezTo>
                    <a:pt x="7498" y="10541"/>
                    <a:pt x="7361" y="10567"/>
                    <a:pt x="7367" y="10583"/>
                  </a:cubicBezTo>
                  <a:cubicBezTo>
                    <a:pt x="7430" y="10819"/>
                    <a:pt x="7540" y="11071"/>
                    <a:pt x="7597" y="11317"/>
                  </a:cubicBezTo>
                  <a:cubicBezTo>
                    <a:pt x="7599" y="11324"/>
                    <a:pt x="7598" y="11327"/>
                    <a:pt x="7595" y="11327"/>
                  </a:cubicBezTo>
                  <a:cubicBezTo>
                    <a:pt x="7573" y="11327"/>
                    <a:pt x="7421" y="11120"/>
                    <a:pt x="7398" y="10929"/>
                  </a:cubicBezTo>
                  <a:cubicBezTo>
                    <a:pt x="7375" y="10723"/>
                    <a:pt x="7318" y="10642"/>
                    <a:pt x="7261" y="10642"/>
                  </a:cubicBezTo>
                  <a:cubicBezTo>
                    <a:pt x="7254" y="10642"/>
                    <a:pt x="7248" y="10644"/>
                    <a:pt x="7241" y="10646"/>
                  </a:cubicBezTo>
                  <a:cubicBezTo>
                    <a:pt x="7215" y="10651"/>
                    <a:pt x="7162" y="10651"/>
                    <a:pt x="7178" y="10745"/>
                  </a:cubicBezTo>
                  <a:cubicBezTo>
                    <a:pt x="7187" y="10811"/>
                    <a:pt x="7207" y="10855"/>
                    <a:pt x="7185" y="10855"/>
                  </a:cubicBezTo>
                  <a:cubicBezTo>
                    <a:pt x="7181" y="10855"/>
                    <a:pt x="7175" y="10854"/>
                    <a:pt x="7167" y="10850"/>
                  </a:cubicBezTo>
                  <a:cubicBezTo>
                    <a:pt x="7131" y="10829"/>
                    <a:pt x="6905" y="10562"/>
                    <a:pt x="6874" y="10436"/>
                  </a:cubicBezTo>
                  <a:lnTo>
                    <a:pt x="6874" y="10436"/>
                  </a:lnTo>
                  <a:cubicBezTo>
                    <a:pt x="6916" y="10609"/>
                    <a:pt x="6895" y="10620"/>
                    <a:pt x="6842" y="10641"/>
                  </a:cubicBezTo>
                  <a:cubicBezTo>
                    <a:pt x="6785" y="10662"/>
                    <a:pt x="6753" y="10683"/>
                    <a:pt x="6737" y="10782"/>
                  </a:cubicBezTo>
                  <a:cubicBezTo>
                    <a:pt x="6737" y="10806"/>
                    <a:pt x="6742" y="10937"/>
                    <a:pt x="6730" y="10937"/>
                  </a:cubicBezTo>
                  <a:cubicBezTo>
                    <a:pt x="6729" y="10937"/>
                    <a:pt x="6728" y="10936"/>
                    <a:pt x="6727" y="10934"/>
                  </a:cubicBezTo>
                  <a:cubicBezTo>
                    <a:pt x="6695" y="10892"/>
                    <a:pt x="6633" y="10756"/>
                    <a:pt x="6612" y="10751"/>
                  </a:cubicBezTo>
                  <a:cubicBezTo>
                    <a:pt x="6610" y="10750"/>
                    <a:pt x="6608" y="10750"/>
                    <a:pt x="6607" y="10750"/>
                  </a:cubicBezTo>
                  <a:cubicBezTo>
                    <a:pt x="6570" y="10750"/>
                    <a:pt x="6579" y="10866"/>
                    <a:pt x="6543" y="10877"/>
                  </a:cubicBezTo>
                  <a:lnTo>
                    <a:pt x="6428" y="10913"/>
                  </a:lnTo>
                  <a:cubicBezTo>
                    <a:pt x="6404" y="10877"/>
                    <a:pt x="6389" y="10862"/>
                    <a:pt x="6381" y="10862"/>
                  </a:cubicBezTo>
                  <a:cubicBezTo>
                    <a:pt x="6352" y="10862"/>
                    <a:pt x="6419" y="11073"/>
                    <a:pt x="6444" y="11160"/>
                  </a:cubicBezTo>
                  <a:cubicBezTo>
                    <a:pt x="6481" y="11291"/>
                    <a:pt x="6465" y="11317"/>
                    <a:pt x="6433" y="11327"/>
                  </a:cubicBezTo>
                  <a:cubicBezTo>
                    <a:pt x="6342" y="11073"/>
                    <a:pt x="6324" y="10986"/>
                    <a:pt x="6251" y="10986"/>
                  </a:cubicBezTo>
                  <a:cubicBezTo>
                    <a:pt x="6249" y="10986"/>
                    <a:pt x="6247" y="10986"/>
                    <a:pt x="6245" y="10987"/>
                  </a:cubicBezTo>
                  <a:cubicBezTo>
                    <a:pt x="6119" y="11002"/>
                    <a:pt x="5998" y="11034"/>
                    <a:pt x="5883" y="11076"/>
                  </a:cubicBezTo>
                  <a:cubicBezTo>
                    <a:pt x="5883" y="11076"/>
                    <a:pt x="5741" y="11086"/>
                    <a:pt x="5788" y="11191"/>
                  </a:cubicBezTo>
                  <a:cubicBezTo>
                    <a:pt x="5846" y="11322"/>
                    <a:pt x="5819" y="11362"/>
                    <a:pt x="5786" y="11362"/>
                  </a:cubicBezTo>
                  <a:cubicBezTo>
                    <a:pt x="5774" y="11362"/>
                    <a:pt x="5762" y="11357"/>
                    <a:pt x="5752" y="11348"/>
                  </a:cubicBezTo>
                  <a:cubicBezTo>
                    <a:pt x="5710" y="11317"/>
                    <a:pt x="5705" y="11196"/>
                    <a:pt x="5678" y="11149"/>
                  </a:cubicBezTo>
                  <a:cubicBezTo>
                    <a:pt x="5670" y="11127"/>
                    <a:pt x="5646" y="11116"/>
                    <a:pt x="5627" y="11116"/>
                  </a:cubicBezTo>
                  <a:cubicBezTo>
                    <a:pt x="5623" y="11116"/>
                    <a:pt x="5619" y="11117"/>
                    <a:pt x="5615" y="11118"/>
                  </a:cubicBezTo>
                  <a:cubicBezTo>
                    <a:pt x="5600" y="11118"/>
                    <a:pt x="5573" y="11109"/>
                    <a:pt x="5548" y="11109"/>
                  </a:cubicBezTo>
                  <a:cubicBezTo>
                    <a:pt x="5513" y="11109"/>
                    <a:pt x="5480" y="11124"/>
                    <a:pt x="5474" y="11196"/>
                  </a:cubicBezTo>
                  <a:cubicBezTo>
                    <a:pt x="5469" y="11312"/>
                    <a:pt x="5427" y="11233"/>
                    <a:pt x="5395" y="11291"/>
                  </a:cubicBezTo>
                  <a:cubicBezTo>
                    <a:pt x="5379" y="11322"/>
                    <a:pt x="5374" y="11506"/>
                    <a:pt x="5359" y="11506"/>
                  </a:cubicBezTo>
                  <a:cubicBezTo>
                    <a:pt x="5359" y="11506"/>
                    <a:pt x="5322" y="11380"/>
                    <a:pt x="5306" y="11343"/>
                  </a:cubicBezTo>
                  <a:cubicBezTo>
                    <a:pt x="5263" y="11256"/>
                    <a:pt x="5219" y="11227"/>
                    <a:pt x="5184" y="11227"/>
                  </a:cubicBezTo>
                  <a:cubicBezTo>
                    <a:pt x="5181" y="11227"/>
                    <a:pt x="5178" y="11227"/>
                    <a:pt x="5175" y="11228"/>
                  </a:cubicBezTo>
                  <a:cubicBezTo>
                    <a:pt x="5102" y="11238"/>
                    <a:pt x="5039" y="11259"/>
                    <a:pt x="4976" y="11296"/>
                  </a:cubicBezTo>
                  <a:cubicBezTo>
                    <a:pt x="4944" y="11322"/>
                    <a:pt x="4934" y="11406"/>
                    <a:pt x="4934" y="11537"/>
                  </a:cubicBezTo>
                  <a:cubicBezTo>
                    <a:pt x="4923" y="11571"/>
                    <a:pt x="4918" y="11607"/>
                    <a:pt x="4917" y="11645"/>
                  </a:cubicBezTo>
                  <a:lnTo>
                    <a:pt x="4917" y="11645"/>
                  </a:lnTo>
                  <a:cubicBezTo>
                    <a:pt x="4916" y="11425"/>
                    <a:pt x="4904" y="11219"/>
                    <a:pt x="4876" y="11191"/>
                  </a:cubicBezTo>
                  <a:cubicBezTo>
                    <a:pt x="4864" y="11176"/>
                    <a:pt x="4831" y="11152"/>
                    <a:pt x="4802" y="11152"/>
                  </a:cubicBezTo>
                  <a:cubicBezTo>
                    <a:pt x="4781" y="11152"/>
                    <a:pt x="4762" y="11164"/>
                    <a:pt x="4756" y="11202"/>
                  </a:cubicBezTo>
                  <a:cubicBezTo>
                    <a:pt x="4733" y="11343"/>
                    <a:pt x="4721" y="11479"/>
                    <a:pt x="4688" y="11479"/>
                  </a:cubicBezTo>
                  <a:cubicBezTo>
                    <a:pt x="4675" y="11479"/>
                    <a:pt x="4660" y="11460"/>
                    <a:pt x="4640" y="11417"/>
                  </a:cubicBezTo>
                  <a:cubicBezTo>
                    <a:pt x="4587" y="11355"/>
                    <a:pt x="4534" y="11289"/>
                    <a:pt x="4478" y="11289"/>
                  </a:cubicBezTo>
                  <a:cubicBezTo>
                    <a:pt x="4467" y="11289"/>
                    <a:pt x="4457" y="11291"/>
                    <a:pt x="4446" y="11296"/>
                  </a:cubicBezTo>
                  <a:cubicBezTo>
                    <a:pt x="4403" y="11311"/>
                    <a:pt x="4337" y="11558"/>
                    <a:pt x="4302" y="11558"/>
                  </a:cubicBezTo>
                  <a:cubicBezTo>
                    <a:pt x="4299" y="11558"/>
                    <a:pt x="4297" y="11556"/>
                    <a:pt x="4294" y="11553"/>
                  </a:cubicBezTo>
                  <a:cubicBezTo>
                    <a:pt x="4247" y="11474"/>
                    <a:pt x="4305" y="11092"/>
                    <a:pt x="4257" y="11029"/>
                  </a:cubicBezTo>
                  <a:cubicBezTo>
                    <a:pt x="4256" y="11026"/>
                    <a:pt x="4254" y="11025"/>
                    <a:pt x="4253" y="11025"/>
                  </a:cubicBezTo>
                  <a:cubicBezTo>
                    <a:pt x="4227" y="11025"/>
                    <a:pt x="4199" y="11269"/>
                    <a:pt x="4184" y="11333"/>
                  </a:cubicBezTo>
                  <a:cubicBezTo>
                    <a:pt x="4156" y="11323"/>
                    <a:pt x="4198" y="11059"/>
                    <a:pt x="4169" y="11059"/>
                  </a:cubicBezTo>
                  <a:cubicBezTo>
                    <a:pt x="4165" y="11059"/>
                    <a:pt x="4160" y="11064"/>
                    <a:pt x="4153" y="11076"/>
                  </a:cubicBezTo>
                  <a:cubicBezTo>
                    <a:pt x="4144" y="11098"/>
                    <a:pt x="4025" y="11576"/>
                    <a:pt x="3983" y="11576"/>
                  </a:cubicBezTo>
                  <a:cubicBezTo>
                    <a:pt x="3976" y="11576"/>
                    <a:pt x="3971" y="11561"/>
                    <a:pt x="3969" y="11527"/>
                  </a:cubicBezTo>
                  <a:cubicBezTo>
                    <a:pt x="3969" y="11422"/>
                    <a:pt x="4037" y="11270"/>
                    <a:pt x="4011" y="11170"/>
                  </a:cubicBezTo>
                  <a:cubicBezTo>
                    <a:pt x="4008" y="11142"/>
                    <a:pt x="3992" y="11128"/>
                    <a:pt x="3975" y="11128"/>
                  </a:cubicBezTo>
                  <a:cubicBezTo>
                    <a:pt x="3966" y="11128"/>
                    <a:pt x="3957" y="11132"/>
                    <a:pt x="3948" y="11139"/>
                  </a:cubicBezTo>
                  <a:cubicBezTo>
                    <a:pt x="3878" y="11194"/>
                    <a:pt x="3861" y="11476"/>
                    <a:pt x="3778" y="11476"/>
                  </a:cubicBezTo>
                  <a:cubicBezTo>
                    <a:pt x="3774" y="11476"/>
                    <a:pt x="3769" y="11476"/>
                    <a:pt x="3765" y="11474"/>
                  </a:cubicBezTo>
                  <a:cubicBezTo>
                    <a:pt x="3807" y="11348"/>
                    <a:pt x="3833" y="11223"/>
                    <a:pt x="3843" y="11086"/>
                  </a:cubicBezTo>
                  <a:cubicBezTo>
                    <a:pt x="3837" y="11043"/>
                    <a:pt x="3828" y="10984"/>
                    <a:pt x="3807" y="10984"/>
                  </a:cubicBezTo>
                  <a:cubicBezTo>
                    <a:pt x="3791" y="10984"/>
                    <a:pt x="3767" y="11019"/>
                    <a:pt x="3732" y="11123"/>
                  </a:cubicBezTo>
                  <a:lnTo>
                    <a:pt x="3732" y="11123"/>
                  </a:lnTo>
                  <a:cubicBezTo>
                    <a:pt x="3787" y="10957"/>
                    <a:pt x="3794" y="10894"/>
                    <a:pt x="3773" y="10894"/>
                  </a:cubicBezTo>
                  <a:cubicBezTo>
                    <a:pt x="3755" y="10894"/>
                    <a:pt x="3714" y="10945"/>
                    <a:pt x="3665" y="11018"/>
                  </a:cubicBezTo>
                  <a:cubicBezTo>
                    <a:pt x="3705" y="10912"/>
                    <a:pt x="3671" y="10884"/>
                    <a:pt x="3619" y="10884"/>
                  </a:cubicBezTo>
                  <a:cubicBezTo>
                    <a:pt x="3563" y="10884"/>
                    <a:pt x="3488" y="10915"/>
                    <a:pt x="3463" y="10915"/>
                  </a:cubicBezTo>
                  <a:cubicBezTo>
                    <a:pt x="3461" y="10915"/>
                    <a:pt x="3459" y="10915"/>
                    <a:pt x="3457" y="10915"/>
                  </a:cubicBezTo>
                  <a:lnTo>
                    <a:pt x="3457" y="10915"/>
                  </a:lnTo>
                  <a:cubicBezTo>
                    <a:pt x="3522" y="10956"/>
                    <a:pt x="3446" y="11162"/>
                    <a:pt x="3387" y="11162"/>
                  </a:cubicBezTo>
                  <a:cubicBezTo>
                    <a:pt x="3373" y="11162"/>
                    <a:pt x="3360" y="11151"/>
                    <a:pt x="3350" y="11123"/>
                  </a:cubicBezTo>
                  <a:cubicBezTo>
                    <a:pt x="3324" y="11044"/>
                    <a:pt x="3277" y="10976"/>
                    <a:pt x="3209" y="10934"/>
                  </a:cubicBezTo>
                  <a:lnTo>
                    <a:pt x="3209" y="10934"/>
                  </a:lnTo>
                  <a:cubicBezTo>
                    <a:pt x="3073" y="11196"/>
                    <a:pt x="3225" y="11327"/>
                    <a:pt x="3256" y="11401"/>
                  </a:cubicBezTo>
                  <a:cubicBezTo>
                    <a:pt x="3198" y="11380"/>
                    <a:pt x="3146" y="11354"/>
                    <a:pt x="3099" y="11317"/>
                  </a:cubicBezTo>
                  <a:cubicBezTo>
                    <a:pt x="3073" y="11291"/>
                    <a:pt x="3031" y="11233"/>
                    <a:pt x="3088" y="11092"/>
                  </a:cubicBezTo>
                  <a:cubicBezTo>
                    <a:pt x="3141" y="10950"/>
                    <a:pt x="3209" y="10903"/>
                    <a:pt x="3219" y="10793"/>
                  </a:cubicBezTo>
                  <a:cubicBezTo>
                    <a:pt x="3223" y="10736"/>
                    <a:pt x="3213" y="10716"/>
                    <a:pt x="3195" y="10716"/>
                  </a:cubicBezTo>
                  <a:cubicBezTo>
                    <a:pt x="3145" y="10716"/>
                    <a:pt x="3036" y="10858"/>
                    <a:pt x="2975" y="10858"/>
                  </a:cubicBezTo>
                  <a:cubicBezTo>
                    <a:pt x="2970" y="10858"/>
                    <a:pt x="2966" y="10857"/>
                    <a:pt x="2962" y="10856"/>
                  </a:cubicBezTo>
                  <a:cubicBezTo>
                    <a:pt x="2894" y="10824"/>
                    <a:pt x="2931" y="10672"/>
                    <a:pt x="2999" y="10483"/>
                  </a:cubicBezTo>
                  <a:lnTo>
                    <a:pt x="2999" y="10483"/>
                  </a:lnTo>
                  <a:cubicBezTo>
                    <a:pt x="2910" y="10614"/>
                    <a:pt x="2800" y="10724"/>
                    <a:pt x="2669" y="10814"/>
                  </a:cubicBezTo>
                  <a:cubicBezTo>
                    <a:pt x="2655" y="10821"/>
                    <a:pt x="2646" y="10825"/>
                    <a:pt x="2640" y="10825"/>
                  </a:cubicBezTo>
                  <a:cubicBezTo>
                    <a:pt x="2601" y="10825"/>
                    <a:pt x="2741" y="10655"/>
                    <a:pt x="2732" y="10646"/>
                  </a:cubicBezTo>
                  <a:cubicBezTo>
                    <a:pt x="2730" y="10645"/>
                    <a:pt x="2729" y="10644"/>
                    <a:pt x="2726" y="10644"/>
                  </a:cubicBezTo>
                  <a:cubicBezTo>
                    <a:pt x="2719" y="10644"/>
                    <a:pt x="2709" y="10651"/>
                    <a:pt x="2697" y="10662"/>
                  </a:cubicBezTo>
                  <a:lnTo>
                    <a:pt x="2697" y="10662"/>
                  </a:lnTo>
                  <a:cubicBezTo>
                    <a:pt x="2743" y="10603"/>
                    <a:pt x="2783" y="10548"/>
                    <a:pt x="2789" y="10525"/>
                  </a:cubicBezTo>
                  <a:cubicBezTo>
                    <a:pt x="2816" y="10436"/>
                    <a:pt x="2737" y="10436"/>
                    <a:pt x="2700" y="10431"/>
                  </a:cubicBezTo>
                  <a:cubicBezTo>
                    <a:pt x="2683" y="10426"/>
                    <a:pt x="2665" y="10424"/>
                    <a:pt x="2647" y="10424"/>
                  </a:cubicBezTo>
                  <a:cubicBezTo>
                    <a:pt x="2582" y="10424"/>
                    <a:pt x="2521" y="10454"/>
                    <a:pt x="2480" y="10499"/>
                  </a:cubicBezTo>
                  <a:cubicBezTo>
                    <a:pt x="2429" y="10543"/>
                    <a:pt x="2395" y="10577"/>
                    <a:pt x="2376" y="10577"/>
                  </a:cubicBezTo>
                  <a:cubicBezTo>
                    <a:pt x="2368" y="10577"/>
                    <a:pt x="2363" y="10571"/>
                    <a:pt x="2359" y="10557"/>
                  </a:cubicBezTo>
                  <a:cubicBezTo>
                    <a:pt x="2354" y="10536"/>
                    <a:pt x="2370" y="10483"/>
                    <a:pt x="2417" y="10420"/>
                  </a:cubicBezTo>
                  <a:cubicBezTo>
                    <a:pt x="2485" y="10331"/>
                    <a:pt x="2454" y="10352"/>
                    <a:pt x="2433" y="10336"/>
                  </a:cubicBezTo>
                  <a:cubicBezTo>
                    <a:pt x="2430" y="10334"/>
                    <a:pt x="2426" y="10333"/>
                    <a:pt x="2420" y="10333"/>
                  </a:cubicBezTo>
                  <a:cubicBezTo>
                    <a:pt x="2383" y="10333"/>
                    <a:pt x="2287" y="10384"/>
                    <a:pt x="2235" y="10384"/>
                  </a:cubicBezTo>
                  <a:cubicBezTo>
                    <a:pt x="2232" y="10384"/>
                    <a:pt x="2230" y="10384"/>
                    <a:pt x="2228" y="10384"/>
                  </a:cubicBezTo>
                  <a:cubicBezTo>
                    <a:pt x="2223" y="10385"/>
                    <a:pt x="2217" y="10385"/>
                    <a:pt x="2212" y="10385"/>
                  </a:cubicBezTo>
                  <a:cubicBezTo>
                    <a:pt x="2171" y="10385"/>
                    <a:pt x="2133" y="10352"/>
                    <a:pt x="2124" y="10310"/>
                  </a:cubicBezTo>
                  <a:cubicBezTo>
                    <a:pt x="2113" y="10279"/>
                    <a:pt x="2202" y="10143"/>
                    <a:pt x="2192" y="10132"/>
                  </a:cubicBezTo>
                  <a:lnTo>
                    <a:pt x="2192" y="10132"/>
                  </a:lnTo>
                  <a:lnTo>
                    <a:pt x="2118" y="10195"/>
                  </a:lnTo>
                  <a:lnTo>
                    <a:pt x="2097" y="10174"/>
                  </a:lnTo>
                  <a:lnTo>
                    <a:pt x="1998" y="10043"/>
                  </a:lnTo>
                  <a:cubicBezTo>
                    <a:pt x="1975" y="10017"/>
                    <a:pt x="1966" y="9951"/>
                    <a:pt x="1905" y="9951"/>
                  </a:cubicBezTo>
                  <a:cubicBezTo>
                    <a:pt x="1868" y="9951"/>
                    <a:pt x="1813" y="9974"/>
                    <a:pt x="1725" y="10043"/>
                  </a:cubicBezTo>
                  <a:cubicBezTo>
                    <a:pt x="1898" y="9907"/>
                    <a:pt x="1856" y="9802"/>
                    <a:pt x="1830" y="9765"/>
                  </a:cubicBezTo>
                  <a:cubicBezTo>
                    <a:pt x="1822" y="9754"/>
                    <a:pt x="1807" y="9751"/>
                    <a:pt x="1791" y="9751"/>
                  </a:cubicBezTo>
                  <a:cubicBezTo>
                    <a:pt x="1754" y="9751"/>
                    <a:pt x="1705" y="9767"/>
                    <a:pt x="1672" y="9767"/>
                  </a:cubicBezTo>
                  <a:cubicBezTo>
                    <a:pt x="1653" y="9767"/>
                    <a:pt x="1639" y="9762"/>
                    <a:pt x="1636" y="9744"/>
                  </a:cubicBezTo>
                  <a:cubicBezTo>
                    <a:pt x="1631" y="9718"/>
                    <a:pt x="1788" y="9634"/>
                    <a:pt x="1825" y="9581"/>
                  </a:cubicBezTo>
                  <a:cubicBezTo>
                    <a:pt x="1856" y="9534"/>
                    <a:pt x="1835" y="9519"/>
                    <a:pt x="1814" y="9503"/>
                  </a:cubicBezTo>
                  <a:cubicBezTo>
                    <a:pt x="1786" y="9485"/>
                    <a:pt x="1752" y="9474"/>
                    <a:pt x="1717" y="9474"/>
                  </a:cubicBezTo>
                  <a:cubicBezTo>
                    <a:pt x="1701" y="9474"/>
                    <a:pt x="1684" y="9477"/>
                    <a:pt x="1667" y="9482"/>
                  </a:cubicBezTo>
                  <a:cubicBezTo>
                    <a:pt x="1617" y="9500"/>
                    <a:pt x="1570" y="9525"/>
                    <a:pt x="1523" y="9552"/>
                  </a:cubicBezTo>
                  <a:lnTo>
                    <a:pt x="1523" y="9552"/>
                  </a:lnTo>
                  <a:cubicBezTo>
                    <a:pt x="1695" y="9440"/>
                    <a:pt x="1483" y="9488"/>
                    <a:pt x="1479" y="9450"/>
                  </a:cubicBezTo>
                  <a:cubicBezTo>
                    <a:pt x="1473" y="9408"/>
                    <a:pt x="1951" y="9204"/>
                    <a:pt x="1851" y="9188"/>
                  </a:cubicBezTo>
                  <a:cubicBezTo>
                    <a:pt x="1845" y="9187"/>
                    <a:pt x="1840" y="9187"/>
                    <a:pt x="1833" y="9187"/>
                  </a:cubicBezTo>
                  <a:cubicBezTo>
                    <a:pt x="1703" y="9187"/>
                    <a:pt x="1380" y="9380"/>
                    <a:pt x="1185" y="9450"/>
                  </a:cubicBezTo>
                  <a:cubicBezTo>
                    <a:pt x="1170" y="9455"/>
                    <a:pt x="1160" y="9457"/>
                    <a:pt x="1153" y="9457"/>
                  </a:cubicBezTo>
                  <a:cubicBezTo>
                    <a:pt x="1085" y="9457"/>
                    <a:pt x="1401" y="9238"/>
                    <a:pt x="1435" y="9225"/>
                  </a:cubicBezTo>
                  <a:lnTo>
                    <a:pt x="1435" y="9225"/>
                  </a:lnTo>
                  <a:cubicBezTo>
                    <a:pt x="1359" y="9248"/>
                    <a:pt x="1311" y="9274"/>
                    <a:pt x="1281" y="9274"/>
                  </a:cubicBezTo>
                  <a:cubicBezTo>
                    <a:pt x="1269" y="9274"/>
                    <a:pt x="1260" y="9270"/>
                    <a:pt x="1253" y="9262"/>
                  </a:cubicBezTo>
                  <a:cubicBezTo>
                    <a:pt x="1253" y="9262"/>
                    <a:pt x="1253" y="9214"/>
                    <a:pt x="1222" y="9214"/>
                  </a:cubicBezTo>
                  <a:cubicBezTo>
                    <a:pt x="1220" y="9214"/>
                    <a:pt x="1218" y="9214"/>
                    <a:pt x="1217" y="9214"/>
                  </a:cubicBezTo>
                  <a:lnTo>
                    <a:pt x="1038" y="9283"/>
                  </a:lnTo>
                  <a:cubicBezTo>
                    <a:pt x="1030" y="9284"/>
                    <a:pt x="1023" y="9284"/>
                    <a:pt x="1016" y="9284"/>
                  </a:cubicBezTo>
                  <a:cubicBezTo>
                    <a:pt x="970" y="9284"/>
                    <a:pt x="969" y="9255"/>
                    <a:pt x="965" y="9241"/>
                  </a:cubicBezTo>
                  <a:cubicBezTo>
                    <a:pt x="1117" y="9178"/>
                    <a:pt x="1211" y="9131"/>
                    <a:pt x="1143" y="9110"/>
                  </a:cubicBezTo>
                  <a:cubicBezTo>
                    <a:pt x="1049" y="9073"/>
                    <a:pt x="981" y="9083"/>
                    <a:pt x="1232" y="8979"/>
                  </a:cubicBezTo>
                  <a:cubicBezTo>
                    <a:pt x="1311" y="8944"/>
                    <a:pt x="1288" y="8878"/>
                    <a:pt x="1229" y="8878"/>
                  </a:cubicBezTo>
                  <a:cubicBezTo>
                    <a:pt x="1225" y="8878"/>
                    <a:pt x="1221" y="8878"/>
                    <a:pt x="1217" y="8879"/>
                  </a:cubicBezTo>
                  <a:cubicBezTo>
                    <a:pt x="1141" y="8895"/>
                    <a:pt x="1104" y="8926"/>
                    <a:pt x="1075" y="8926"/>
                  </a:cubicBezTo>
                  <a:cubicBezTo>
                    <a:pt x="1066" y="8926"/>
                    <a:pt x="1057" y="8923"/>
                    <a:pt x="1049" y="8916"/>
                  </a:cubicBezTo>
                  <a:cubicBezTo>
                    <a:pt x="1007" y="8879"/>
                    <a:pt x="996" y="8821"/>
                    <a:pt x="1023" y="8774"/>
                  </a:cubicBezTo>
                  <a:cubicBezTo>
                    <a:pt x="1043" y="8716"/>
                    <a:pt x="1169" y="8674"/>
                    <a:pt x="1232" y="8617"/>
                  </a:cubicBezTo>
                  <a:cubicBezTo>
                    <a:pt x="1290" y="8559"/>
                    <a:pt x="1285" y="8507"/>
                    <a:pt x="1164" y="8507"/>
                  </a:cubicBezTo>
                  <a:cubicBezTo>
                    <a:pt x="1005" y="8502"/>
                    <a:pt x="1252" y="8351"/>
                    <a:pt x="1288" y="8349"/>
                  </a:cubicBezTo>
                  <a:lnTo>
                    <a:pt x="1288" y="8349"/>
                  </a:lnTo>
                  <a:cubicBezTo>
                    <a:pt x="1288" y="8349"/>
                    <a:pt x="1289" y="8349"/>
                    <a:pt x="1290" y="8349"/>
                  </a:cubicBezTo>
                  <a:cubicBezTo>
                    <a:pt x="1289" y="8349"/>
                    <a:pt x="1289" y="8349"/>
                    <a:pt x="1288" y="8349"/>
                  </a:cubicBezTo>
                  <a:cubicBezTo>
                    <a:pt x="1288" y="8349"/>
                    <a:pt x="1288" y="8349"/>
                    <a:pt x="1288" y="8349"/>
                  </a:cubicBezTo>
                  <a:lnTo>
                    <a:pt x="1288" y="8349"/>
                  </a:lnTo>
                  <a:cubicBezTo>
                    <a:pt x="1282" y="8349"/>
                    <a:pt x="1276" y="8349"/>
                    <a:pt x="1270" y="8349"/>
                  </a:cubicBezTo>
                  <a:cubicBezTo>
                    <a:pt x="1077" y="8349"/>
                    <a:pt x="878" y="8492"/>
                    <a:pt x="787" y="8517"/>
                  </a:cubicBezTo>
                  <a:cubicBezTo>
                    <a:pt x="785" y="8517"/>
                    <a:pt x="784" y="8517"/>
                    <a:pt x="783" y="8517"/>
                  </a:cubicBezTo>
                  <a:cubicBezTo>
                    <a:pt x="758" y="8517"/>
                    <a:pt x="738" y="8464"/>
                    <a:pt x="813" y="8444"/>
                  </a:cubicBezTo>
                  <a:cubicBezTo>
                    <a:pt x="960" y="8412"/>
                    <a:pt x="886" y="8365"/>
                    <a:pt x="829" y="8339"/>
                  </a:cubicBezTo>
                  <a:cubicBezTo>
                    <a:pt x="703" y="8297"/>
                    <a:pt x="949" y="8281"/>
                    <a:pt x="1101" y="8218"/>
                  </a:cubicBezTo>
                  <a:cubicBezTo>
                    <a:pt x="1148" y="8199"/>
                    <a:pt x="1132" y="8194"/>
                    <a:pt x="1100" y="8194"/>
                  </a:cubicBezTo>
                  <a:cubicBezTo>
                    <a:pt x="1069" y="8194"/>
                    <a:pt x="1024" y="8198"/>
                    <a:pt x="999" y="8198"/>
                  </a:cubicBezTo>
                  <a:cubicBezTo>
                    <a:pt x="994" y="8198"/>
                    <a:pt x="989" y="8198"/>
                    <a:pt x="986" y="8197"/>
                  </a:cubicBezTo>
                  <a:cubicBezTo>
                    <a:pt x="963" y="8201"/>
                    <a:pt x="944" y="8203"/>
                    <a:pt x="929" y="8203"/>
                  </a:cubicBezTo>
                  <a:cubicBezTo>
                    <a:pt x="855" y="8203"/>
                    <a:pt x="854" y="8167"/>
                    <a:pt x="849" y="8145"/>
                  </a:cubicBezTo>
                  <a:cubicBezTo>
                    <a:pt x="844" y="8077"/>
                    <a:pt x="928" y="8056"/>
                    <a:pt x="713" y="8019"/>
                  </a:cubicBezTo>
                  <a:cubicBezTo>
                    <a:pt x="713" y="8019"/>
                    <a:pt x="598" y="7977"/>
                    <a:pt x="629" y="7967"/>
                  </a:cubicBezTo>
                  <a:cubicBezTo>
                    <a:pt x="644" y="7962"/>
                    <a:pt x="672" y="7961"/>
                    <a:pt x="707" y="7961"/>
                  </a:cubicBezTo>
                  <a:cubicBezTo>
                    <a:pt x="750" y="7961"/>
                    <a:pt x="805" y="7963"/>
                    <a:pt x="859" y="7963"/>
                  </a:cubicBezTo>
                  <a:cubicBezTo>
                    <a:pt x="956" y="7963"/>
                    <a:pt x="1051" y="7956"/>
                    <a:pt x="1080" y="7919"/>
                  </a:cubicBezTo>
                  <a:cubicBezTo>
                    <a:pt x="1142" y="7847"/>
                    <a:pt x="1097" y="7785"/>
                    <a:pt x="1096" y="7717"/>
                  </a:cubicBezTo>
                  <a:lnTo>
                    <a:pt x="1096" y="7717"/>
                  </a:lnTo>
                  <a:cubicBezTo>
                    <a:pt x="1096" y="7728"/>
                    <a:pt x="1088" y="7773"/>
                    <a:pt x="991" y="7773"/>
                  </a:cubicBezTo>
                  <a:cubicBezTo>
                    <a:pt x="928" y="7773"/>
                    <a:pt x="996" y="7668"/>
                    <a:pt x="855" y="7668"/>
                  </a:cubicBezTo>
                  <a:cubicBezTo>
                    <a:pt x="916" y="7668"/>
                    <a:pt x="765" y="7744"/>
                    <a:pt x="715" y="7744"/>
                  </a:cubicBezTo>
                  <a:cubicBezTo>
                    <a:pt x="710" y="7744"/>
                    <a:pt x="705" y="7743"/>
                    <a:pt x="703" y="7741"/>
                  </a:cubicBezTo>
                  <a:cubicBezTo>
                    <a:pt x="645" y="7699"/>
                    <a:pt x="378" y="7621"/>
                    <a:pt x="708" y="7621"/>
                  </a:cubicBezTo>
                  <a:cubicBezTo>
                    <a:pt x="757" y="7626"/>
                    <a:pt x="816" y="7635"/>
                    <a:pt x="866" y="7635"/>
                  </a:cubicBezTo>
                  <a:cubicBezTo>
                    <a:pt x="906" y="7635"/>
                    <a:pt x="940" y="7629"/>
                    <a:pt x="954" y="7610"/>
                  </a:cubicBezTo>
                  <a:cubicBezTo>
                    <a:pt x="1007" y="7563"/>
                    <a:pt x="1012" y="7479"/>
                    <a:pt x="970" y="7421"/>
                  </a:cubicBezTo>
                  <a:cubicBezTo>
                    <a:pt x="950" y="7399"/>
                    <a:pt x="891" y="7394"/>
                    <a:pt x="821" y="7394"/>
                  </a:cubicBezTo>
                  <a:cubicBezTo>
                    <a:pt x="767" y="7394"/>
                    <a:pt x="706" y="7397"/>
                    <a:pt x="654" y="7397"/>
                  </a:cubicBezTo>
                  <a:cubicBezTo>
                    <a:pt x="632" y="7397"/>
                    <a:pt x="611" y="7397"/>
                    <a:pt x="593" y="7395"/>
                  </a:cubicBezTo>
                  <a:cubicBezTo>
                    <a:pt x="593" y="7358"/>
                    <a:pt x="745" y="7254"/>
                    <a:pt x="855" y="7248"/>
                  </a:cubicBezTo>
                  <a:cubicBezTo>
                    <a:pt x="918" y="7248"/>
                    <a:pt x="970" y="7290"/>
                    <a:pt x="986" y="7348"/>
                  </a:cubicBezTo>
                  <a:cubicBezTo>
                    <a:pt x="996" y="7306"/>
                    <a:pt x="944" y="7217"/>
                    <a:pt x="1075" y="7196"/>
                  </a:cubicBezTo>
                  <a:cubicBezTo>
                    <a:pt x="1089" y="7194"/>
                    <a:pt x="1106" y="7194"/>
                    <a:pt x="1125" y="7194"/>
                  </a:cubicBezTo>
                  <a:cubicBezTo>
                    <a:pt x="1242" y="7194"/>
                    <a:pt x="1428" y="7219"/>
                    <a:pt x="1536" y="7233"/>
                  </a:cubicBezTo>
                  <a:cubicBezTo>
                    <a:pt x="1332" y="7196"/>
                    <a:pt x="1138" y="7143"/>
                    <a:pt x="944" y="7075"/>
                  </a:cubicBezTo>
                  <a:cubicBezTo>
                    <a:pt x="855" y="7044"/>
                    <a:pt x="923" y="7012"/>
                    <a:pt x="876" y="6970"/>
                  </a:cubicBezTo>
                  <a:cubicBezTo>
                    <a:pt x="849" y="6949"/>
                    <a:pt x="650" y="6892"/>
                    <a:pt x="781" y="6892"/>
                  </a:cubicBezTo>
                  <a:cubicBezTo>
                    <a:pt x="944" y="6892"/>
                    <a:pt x="1127" y="6981"/>
                    <a:pt x="1300" y="6991"/>
                  </a:cubicBezTo>
                  <a:cubicBezTo>
                    <a:pt x="1310" y="6992"/>
                    <a:pt x="1319" y="6992"/>
                    <a:pt x="1326" y="6992"/>
                  </a:cubicBezTo>
                  <a:cubicBezTo>
                    <a:pt x="1432" y="6992"/>
                    <a:pt x="1323" y="6927"/>
                    <a:pt x="1274" y="6902"/>
                  </a:cubicBezTo>
                  <a:cubicBezTo>
                    <a:pt x="1211" y="6866"/>
                    <a:pt x="1133" y="6855"/>
                    <a:pt x="1117" y="6818"/>
                  </a:cubicBezTo>
                  <a:cubicBezTo>
                    <a:pt x="1101" y="6782"/>
                    <a:pt x="1101" y="6745"/>
                    <a:pt x="1117" y="6708"/>
                  </a:cubicBezTo>
                  <a:cubicBezTo>
                    <a:pt x="1119" y="6698"/>
                    <a:pt x="1122" y="6687"/>
                    <a:pt x="1127" y="6677"/>
                  </a:cubicBezTo>
                  <a:lnTo>
                    <a:pt x="1127" y="6677"/>
                  </a:lnTo>
                  <a:cubicBezTo>
                    <a:pt x="1115" y="6677"/>
                    <a:pt x="1102" y="6677"/>
                    <a:pt x="1089" y="6677"/>
                  </a:cubicBezTo>
                  <a:cubicBezTo>
                    <a:pt x="1000" y="6677"/>
                    <a:pt x="884" y="6673"/>
                    <a:pt x="870" y="6614"/>
                  </a:cubicBezTo>
                  <a:lnTo>
                    <a:pt x="876" y="6614"/>
                  </a:lnTo>
                  <a:cubicBezTo>
                    <a:pt x="878" y="6601"/>
                    <a:pt x="895" y="6596"/>
                    <a:pt x="920" y="6596"/>
                  </a:cubicBezTo>
                  <a:cubicBezTo>
                    <a:pt x="993" y="6596"/>
                    <a:pt x="1129" y="6643"/>
                    <a:pt x="1128" y="6675"/>
                  </a:cubicBezTo>
                  <a:lnTo>
                    <a:pt x="1128" y="6675"/>
                  </a:lnTo>
                  <a:cubicBezTo>
                    <a:pt x="1159" y="6601"/>
                    <a:pt x="1232" y="6525"/>
                    <a:pt x="1127" y="6425"/>
                  </a:cubicBezTo>
                  <a:cubicBezTo>
                    <a:pt x="1101" y="6394"/>
                    <a:pt x="965" y="6347"/>
                    <a:pt x="1023" y="6341"/>
                  </a:cubicBezTo>
                  <a:cubicBezTo>
                    <a:pt x="1031" y="6340"/>
                    <a:pt x="1041" y="6340"/>
                    <a:pt x="1051" y="6340"/>
                  </a:cubicBezTo>
                  <a:cubicBezTo>
                    <a:pt x="1122" y="6340"/>
                    <a:pt x="1222" y="6364"/>
                    <a:pt x="1293" y="6364"/>
                  </a:cubicBezTo>
                  <a:cubicBezTo>
                    <a:pt x="1303" y="6364"/>
                    <a:pt x="1313" y="6363"/>
                    <a:pt x="1321" y="6362"/>
                  </a:cubicBezTo>
                  <a:cubicBezTo>
                    <a:pt x="1473" y="6347"/>
                    <a:pt x="1547" y="6273"/>
                    <a:pt x="1447" y="6163"/>
                  </a:cubicBezTo>
                  <a:cubicBezTo>
                    <a:pt x="1426" y="6142"/>
                    <a:pt x="1269" y="6042"/>
                    <a:pt x="1285" y="6042"/>
                  </a:cubicBezTo>
                  <a:cubicBezTo>
                    <a:pt x="1286" y="6042"/>
                    <a:pt x="1287" y="6042"/>
                    <a:pt x="1289" y="6042"/>
                  </a:cubicBezTo>
                  <a:cubicBezTo>
                    <a:pt x="1348" y="6042"/>
                    <a:pt x="1519" y="6133"/>
                    <a:pt x="1573" y="6133"/>
                  </a:cubicBezTo>
                  <a:cubicBezTo>
                    <a:pt x="1581" y="6133"/>
                    <a:pt x="1587" y="6131"/>
                    <a:pt x="1589" y="6126"/>
                  </a:cubicBezTo>
                  <a:cubicBezTo>
                    <a:pt x="1589" y="6126"/>
                    <a:pt x="1395" y="6027"/>
                    <a:pt x="1400" y="5995"/>
                  </a:cubicBezTo>
                  <a:cubicBezTo>
                    <a:pt x="1405" y="5969"/>
                    <a:pt x="1431" y="5953"/>
                    <a:pt x="1327" y="5896"/>
                  </a:cubicBezTo>
                  <a:cubicBezTo>
                    <a:pt x="1196" y="5838"/>
                    <a:pt x="1080" y="5754"/>
                    <a:pt x="991" y="5654"/>
                  </a:cubicBezTo>
                  <a:lnTo>
                    <a:pt x="991" y="5654"/>
                  </a:lnTo>
                  <a:cubicBezTo>
                    <a:pt x="1043" y="5660"/>
                    <a:pt x="1442" y="5812"/>
                    <a:pt x="1411" y="5817"/>
                  </a:cubicBezTo>
                  <a:cubicBezTo>
                    <a:pt x="1403" y="5817"/>
                    <a:pt x="1393" y="5816"/>
                    <a:pt x="1382" y="5816"/>
                  </a:cubicBezTo>
                  <a:cubicBezTo>
                    <a:pt x="1347" y="5816"/>
                    <a:pt x="1310" y="5823"/>
                    <a:pt x="1374" y="5875"/>
                  </a:cubicBezTo>
                  <a:cubicBezTo>
                    <a:pt x="1401" y="5902"/>
                    <a:pt x="1441" y="5918"/>
                    <a:pt x="1478" y="5918"/>
                  </a:cubicBezTo>
                  <a:cubicBezTo>
                    <a:pt x="1484" y="5918"/>
                    <a:pt x="1489" y="5917"/>
                    <a:pt x="1494" y="5917"/>
                  </a:cubicBezTo>
                  <a:cubicBezTo>
                    <a:pt x="1538" y="5912"/>
                    <a:pt x="1447" y="5791"/>
                    <a:pt x="1525" y="5791"/>
                  </a:cubicBezTo>
                  <a:cubicBezTo>
                    <a:pt x="1541" y="5791"/>
                    <a:pt x="1563" y="5795"/>
                    <a:pt x="1594" y="5806"/>
                  </a:cubicBezTo>
                  <a:cubicBezTo>
                    <a:pt x="1610" y="5813"/>
                    <a:pt x="1622" y="5817"/>
                    <a:pt x="1632" y="5817"/>
                  </a:cubicBezTo>
                  <a:cubicBezTo>
                    <a:pt x="1648" y="5817"/>
                    <a:pt x="1656" y="5808"/>
                    <a:pt x="1660" y="5794"/>
                  </a:cubicBezTo>
                  <a:lnTo>
                    <a:pt x="1660" y="5794"/>
                  </a:lnTo>
                  <a:cubicBezTo>
                    <a:pt x="1542" y="5761"/>
                    <a:pt x="1285" y="5664"/>
                    <a:pt x="1321" y="5607"/>
                  </a:cubicBezTo>
                  <a:lnTo>
                    <a:pt x="1321" y="5607"/>
                  </a:lnTo>
                  <a:lnTo>
                    <a:pt x="1661" y="5792"/>
                  </a:lnTo>
                  <a:lnTo>
                    <a:pt x="1661" y="5792"/>
                  </a:lnTo>
                  <a:cubicBezTo>
                    <a:pt x="1675" y="5737"/>
                    <a:pt x="1622" y="5605"/>
                    <a:pt x="1652" y="5576"/>
                  </a:cubicBezTo>
                  <a:cubicBezTo>
                    <a:pt x="1468" y="5460"/>
                    <a:pt x="1452" y="5497"/>
                    <a:pt x="1295" y="5398"/>
                  </a:cubicBezTo>
                  <a:cubicBezTo>
                    <a:pt x="1299" y="5393"/>
                    <a:pt x="1306" y="5391"/>
                    <a:pt x="1316" y="5391"/>
                  </a:cubicBezTo>
                  <a:cubicBezTo>
                    <a:pt x="1368" y="5391"/>
                    <a:pt x="1490" y="5440"/>
                    <a:pt x="1523" y="5440"/>
                  </a:cubicBezTo>
                  <a:cubicBezTo>
                    <a:pt x="1530" y="5440"/>
                    <a:pt x="1533" y="5439"/>
                    <a:pt x="1531" y="5434"/>
                  </a:cubicBezTo>
                  <a:cubicBezTo>
                    <a:pt x="1515" y="5387"/>
                    <a:pt x="1358" y="5251"/>
                    <a:pt x="1295" y="5177"/>
                  </a:cubicBezTo>
                  <a:lnTo>
                    <a:pt x="1295" y="5177"/>
                  </a:lnTo>
                  <a:cubicBezTo>
                    <a:pt x="1405" y="5223"/>
                    <a:pt x="1831" y="5406"/>
                    <a:pt x="1925" y="5406"/>
                  </a:cubicBezTo>
                  <a:cubicBezTo>
                    <a:pt x="1961" y="5406"/>
                    <a:pt x="1948" y="5379"/>
                    <a:pt x="1851" y="5308"/>
                  </a:cubicBezTo>
                  <a:cubicBezTo>
                    <a:pt x="1809" y="5308"/>
                    <a:pt x="1861" y="5356"/>
                    <a:pt x="1867" y="5371"/>
                  </a:cubicBezTo>
                  <a:cubicBezTo>
                    <a:pt x="1868" y="5374"/>
                    <a:pt x="1868" y="5375"/>
                    <a:pt x="1866" y="5375"/>
                  </a:cubicBezTo>
                  <a:cubicBezTo>
                    <a:pt x="1851" y="5375"/>
                    <a:pt x="1661" y="5207"/>
                    <a:pt x="1641" y="5183"/>
                  </a:cubicBezTo>
                  <a:cubicBezTo>
                    <a:pt x="1589" y="5130"/>
                    <a:pt x="1589" y="5088"/>
                    <a:pt x="1620" y="5083"/>
                  </a:cubicBezTo>
                  <a:cubicBezTo>
                    <a:pt x="1623" y="5082"/>
                    <a:pt x="1625" y="5082"/>
                    <a:pt x="1628" y="5082"/>
                  </a:cubicBezTo>
                  <a:cubicBezTo>
                    <a:pt x="1711" y="5082"/>
                    <a:pt x="1913" y="5303"/>
                    <a:pt x="2007" y="5303"/>
                  </a:cubicBezTo>
                  <a:cubicBezTo>
                    <a:pt x="2009" y="5303"/>
                    <a:pt x="2011" y="5303"/>
                    <a:pt x="2013" y="5303"/>
                  </a:cubicBezTo>
                  <a:cubicBezTo>
                    <a:pt x="2050" y="5298"/>
                    <a:pt x="2087" y="5272"/>
                    <a:pt x="2076" y="5224"/>
                  </a:cubicBezTo>
                  <a:cubicBezTo>
                    <a:pt x="2066" y="5167"/>
                    <a:pt x="1909" y="5072"/>
                    <a:pt x="1935" y="5025"/>
                  </a:cubicBezTo>
                  <a:cubicBezTo>
                    <a:pt x="1942" y="5008"/>
                    <a:pt x="1946" y="4991"/>
                    <a:pt x="1962" y="4991"/>
                  </a:cubicBezTo>
                  <a:cubicBezTo>
                    <a:pt x="1979" y="4991"/>
                    <a:pt x="2009" y="5010"/>
                    <a:pt x="2071" y="5067"/>
                  </a:cubicBezTo>
                  <a:cubicBezTo>
                    <a:pt x="2108" y="5114"/>
                    <a:pt x="2155" y="5162"/>
                    <a:pt x="2202" y="5204"/>
                  </a:cubicBezTo>
                  <a:cubicBezTo>
                    <a:pt x="2204" y="5206"/>
                    <a:pt x="2206" y="5207"/>
                    <a:pt x="2206" y="5207"/>
                  </a:cubicBezTo>
                  <a:cubicBezTo>
                    <a:pt x="2219" y="5207"/>
                    <a:pt x="1984" y="4842"/>
                    <a:pt x="2047" y="4842"/>
                  </a:cubicBezTo>
                  <a:cubicBezTo>
                    <a:pt x="2054" y="4842"/>
                    <a:pt x="2066" y="4847"/>
                    <a:pt x="2082" y="4857"/>
                  </a:cubicBezTo>
                  <a:cubicBezTo>
                    <a:pt x="2193" y="4940"/>
                    <a:pt x="2291" y="5049"/>
                    <a:pt x="2350" y="5049"/>
                  </a:cubicBezTo>
                  <a:cubicBezTo>
                    <a:pt x="2355" y="5049"/>
                    <a:pt x="2360" y="5048"/>
                    <a:pt x="2365" y="5046"/>
                  </a:cubicBezTo>
                  <a:cubicBezTo>
                    <a:pt x="2385" y="5015"/>
                    <a:pt x="2391" y="4979"/>
                    <a:pt x="2381" y="4943"/>
                  </a:cubicBezTo>
                  <a:lnTo>
                    <a:pt x="2381" y="4943"/>
                  </a:lnTo>
                  <a:cubicBezTo>
                    <a:pt x="2381" y="4943"/>
                    <a:pt x="2380" y="4943"/>
                    <a:pt x="2380" y="4943"/>
                  </a:cubicBezTo>
                  <a:cubicBezTo>
                    <a:pt x="2360" y="4943"/>
                    <a:pt x="2038" y="4768"/>
                    <a:pt x="2097" y="4753"/>
                  </a:cubicBezTo>
                  <a:cubicBezTo>
                    <a:pt x="2160" y="4737"/>
                    <a:pt x="2218" y="4753"/>
                    <a:pt x="2255" y="4721"/>
                  </a:cubicBezTo>
                  <a:lnTo>
                    <a:pt x="2312" y="4674"/>
                  </a:lnTo>
                  <a:cubicBezTo>
                    <a:pt x="2317" y="4676"/>
                    <a:pt x="2320" y="4677"/>
                    <a:pt x="2323" y="4677"/>
                  </a:cubicBezTo>
                  <a:cubicBezTo>
                    <a:pt x="2336" y="4677"/>
                    <a:pt x="2327" y="4656"/>
                    <a:pt x="2297" y="4622"/>
                  </a:cubicBezTo>
                  <a:cubicBezTo>
                    <a:pt x="2296" y="4619"/>
                    <a:pt x="2297" y="4618"/>
                    <a:pt x="2298" y="4618"/>
                  </a:cubicBezTo>
                  <a:cubicBezTo>
                    <a:pt x="2315" y="4618"/>
                    <a:pt x="2482" y="4854"/>
                    <a:pt x="2506" y="4873"/>
                  </a:cubicBezTo>
                  <a:cubicBezTo>
                    <a:pt x="2528" y="4897"/>
                    <a:pt x="2541" y="4906"/>
                    <a:pt x="2548" y="4906"/>
                  </a:cubicBezTo>
                  <a:cubicBezTo>
                    <a:pt x="2567" y="4906"/>
                    <a:pt x="2527" y="4822"/>
                    <a:pt x="2512" y="4795"/>
                  </a:cubicBezTo>
                  <a:cubicBezTo>
                    <a:pt x="2484" y="4748"/>
                    <a:pt x="2410" y="4631"/>
                    <a:pt x="2442" y="4631"/>
                  </a:cubicBezTo>
                  <a:cubicBezTo>
                    <a:pt x="2446" y="4631"/>
                    <a:pt x="2451" y="4633"/>
                    <a:pt x="2459" y="4637"/>
                  </a:cubicBezTo>
                  <a:cubicBezTo>
                    <a:pt x="2527" y="4674"/>
                    <a:pt x="2590" y="4789"/>
                    <a:pt x="2653" y="4847"/>
                  </a:cubicBezTo>
                  <a:cubicBezTo>
                    <a:pt x="2564" y="4758"/>
                    <a:pt x="2506" y="4538"/>
                    <a:pt x="2506" y="4501"/>
                  </a:cubicBezTo>
                  <a:cubicBezTo>
                    <a:pt x="2511" y="4471"/>
                    <a:pt x="2515" y="4438"/>
                    <a:pt x="2542" y="4438"/>
                  </a:cubicBezTo>
                  <a:cubicBezTo>
                    <a:pt x="2548" y="4438"/>
                    <a:pt x="2555" y="4439"/>
                    <a:pt x="2564" y="4443"/>
                  </a:cubicBezTo>
                  <a:cubicBezTo>
                    <a:pt x="2611" y="4464"/>
                    <a:pt x="2643" y="4532"/>
                    <a:pt x="2685" y="4543"/>
                  </a:cubicBezTo>
                  <a:cubicBezTo>
                    <a:pt x="2694" y="4547"/>
                    <a:pt x="2706" y="4549"/>
                    <a:pt x="2719" y="4549"/>
                  </a:cubicBezTo>
                  <a:cubicBezTo>
                    <a:pt x="2758" y="4549"/>
                    <a:pt x="2798" y="4525"/>
                    <a:pt x="2742" y="4438"/>
                  </a:cubicBezTo>
                  <a:cubicBezTo>
                    <a:pt x="2679" y="4338"/>
                    <a:pt x="2653" y="4291"/>
                    <a:pt x="2679" y="4265"/>
                  </a:cubicBezTo>
                  <a:cubicBezTo>
                    <a:pt x="2679" y="4265"/>
                    <a:pt x="2698" y="4241"/>
                    <a:pt x="2716" y="4241"/>
                  </a:cubicBezTo>
                  <a:cubicBezTo>
                    <a:pt x="2721" y="4241"/>
                    <a:pt x="2727" y="4243"/>
                    <a:pt x="2732" y="4249"/>
                  </a:cubicBezTo>
                  <a:cubicBezTo>
                    <a:pt x="2758" y="4296"/>
                    <a:pt x="2852" y="4590"/>
                    <a:pt x="2931" y="4606"/>
                  </a:cubicBezTo>
                  <a:cubicBezTo>
                    <a:pt x="2933" y="4606"/>
                    <a:pt x="2935" y="4607"/>
                    <a:pt x="2937" y="4607"/>
                  </a:cubicBezTo>
                  <a:cubicBezTo>
                    <a:pt x="2984" y="4607"/>
                    <a:pt x="2901" y="4440"/>
                    <a:pt x="2939" y="4440"/>
                  </a:cubicBezTo>
                  <a:cubicBezTo>
                    <a:pt x="2945" y="4440"/>
                    <a:pt x="2954" y="4444"/>
                    <a:pt x="2968" y="4454"/>
                  </a:cubicBezTo>
                  <a:cubicBezTo>
                    <a:pt x="2992" y="4470"/>
                    <a:pt x="3009" y="4478"/>
                    <a:pt x="3021" y="4478"/>
                  </a:cubicBezTo>
                  <a:cubicBezTo>
                    <a:pt x="3067" y="4478"/>
                    <a:pt x="3038" y="4376"/>
                    <a:pt x="3025" y="4281"/>
                  </a:cubicBezTo>
                  <a:cubicBezTo>
                    <a:pt x="3021" y="4245"/>
                    <a:pt x="3022" y="4233"/>
                    <a:pt x="3028" y="4233"/>
                  </a:cubicBezTo>
                  <a:cubicBezTo>
                    <a:pt x="3035" y="4233"/>
                    <a:pt x="3049" y="4253"/>
                    <a:pt x="3067" y="4265"/>
                  </a:cubicBezTo>
                  <a:cubicBezTo>
                    <a:pt x="3071" y="4267"/>
                    <a:pt x="3074" y="4268"/>
                    <a:pt x="3077" y="4268"/>
                  </a:cubicBezTo>
                  <a:cubicBezTo>
                    <a:pt x="3100" y="4268"/>
                    <a:pt x="3085" y="4196"/>
                    <a:pt x="3099" y="4186"/>
                  </a:cubicBezTo>
                  <a:cubicBezTo>
                    <a:pt x="3066" y="4107"/>
                    <a:pt x="3043" y="3984"/>
                    <a:pt x="3073" y="3984"/>
                  </a:cubicBezTo>
                  <a:cubicBezTo>
                    <a:pt x="3086" y="3984"/>
                    <a:pt x="3109" y="4008"/>
                    <a:pt x="3146" y="4071"/>
                  </a:cubicBezTo>
                  <a:cubicBezTo>
                    <a:pt x="3170" y="4108"/>
                    <a:pt x="3319" y="4373"/>
                    <a:pt x="3344" y="4373"/>
                  </a:cubicBezTo>
                  <a:cubicBezTo>
                    <a:pt x="3351" y="4373"/>
                    <a:pt x="3348" y="4351"/>
                    <a:pt x="3329" y="4296"/>
                  </a:cubicBezTo>
                  <a:cubicBezTo>
                    <a:pt x="3288" y="4176"/>
                    <a:pt x="3246" y="4097"/>
                    <a:pt x="3298" y="4097"/>
                  </a:cubicBezTo>
                  <a:cubicBezTo>
                    <a:pt x="3324" y="4097"/>
                    <a:pt x="3366" y="4228"/>
                    <a:pt x="3398" y="4281"/>
                  </a:cubicBezTo>
                  <a:cubicBezTo>
                    <a:pt x="3420" y="4310"/>
                    <a:pt x="3439" y="4317"/>
                    <a:pt x="3454" y="4317"/>
                  </a:cubicBezTo>
                  <a:cubicBezTo>
                    <a:pt x="3463" y="4317"/>
                    <a:pt x="3470" y="4314"/>
                    <a:pt x="3476" y="4312"/>
                  </a:cubicBezTo>
                  <a:lnTo>
                    <a:pt x="3371" y="4071"/>
                  </a:lnTo>
                  <a:cubicBezTo>
                    <a:pt x="3324" y="4034"/>
                    <a:pt x="3288" y="3992"/>
                    <a:pt x="3261" y="3945"/>
                  </a:cubicBezTo>
                  <a:cubicBezTo>
                    <a:pt x="3193" y="3825"/>
                    <a:pt x="3298" y="3819"/>
                    <a:pt x="3298" y="3819"/>
                  </a:cubicBezTo>
                  <a:cubicBezTo>
                    <a:pt x="3302" y="3818"/>
                    <a:pt x="3305" y="3817"/>
                    <a:pt x="3309" y="3817"/>
                  </a:cubicBezTo>
                  <a:cubicBezTo>
                    <a:pt x="3359" y="3817"/>
                    <a:pt x="3387" y="3950"/>
                    <a:pt x="3466" y="4013"/>
                  </a:cubicBezTo>
                  <a:cubicBezTo>
                    <a:pt x="3479" y="4026"/>
                    <a:pt x="3560" y="4097"/>
                    <a:pt x="3582" y="4097"/>
                  </a:cubicBezTo>
                  <a:cubicBezTo>
                    <a:pt x="3586" y="4097"/>
                    <a:pt x="3588" y="4094"/>
                    <a:pt x="3586" y="4087"/>
                  </a:cubicBezTo>
                  <a:cubicBezTo>
                    <a:pt x="3565" y="3982"/>
                    <a:pt x="3508" y="3898"/>
                    <a:pt x="3555" y="3872"/>
                  </a:cubicBezTo>
                  <a:cubicBezTo>
                    <a:pt x="3576" y="3856"/>
                    <a:pt x="3613" y="3888"/>
                    <a:pt x="3597" y="3814"/>
                  </a:cubicBezTo>
                  <a:cubicBezTo>
                    <a:pt x="3568" y="3676"/>
                    <a:pt x="3668" y="3661"/>
                    <a:pt x="3735" y="3661"/>
                  </a:cubicBezTo>
                  <a:cubicBezTo>
                    <a:pt x="3754" y="3661"/>
                    <a:pt x="3771" y="3662"/>
                    <a:pt x="3780" y="3662"/>
                  </a:cubicBezTo>
                  <a:cubicBezTo>
                    <a:pt x="3782" y="3662"/>
                    <a:pt x="3784" y="3662"/>
                    <a:pt x="3786" y="3662"/>
                  </a:cubicBezTo>
                  <a:cubicBezTo>
                    <a:pt x="3824" y="3662"/>
                    <a:pt x="3840" y="3714"/>
                    <a:pt x="3890" y="3814"/>
                  </a:cubicBezTo>
                  <a:cubicBezTo>
                    <a:pt x="3915" y="3863"/>
                    <a:pt x="3937" y="3877"/>
                    <a:pt x="3956" y="3877"/>
                  </a:cubicBezTo>
                  <a:cubicBezTo>
                    <a:pt x="3979" y="3877"/>
                    <a:pt x="3997" y="3859"/>
                    <a:pt x="4011" y="3856"/>
                  </a:cubicBezTo>
                  <a:cubicBezTo>
                    <a:pt x="4030" y="3875"/>
                    <a:pt x="4051" y="3889"/>
                    <a:pt x="4067" y="3889"/>
                  </a:cubicBezTo>
                  <a:cubicBezTo>
                    <a:pt x="4092" y="3889"/>
                    <a:pt x="4105" y="3857"/>
                    <a:pt x="4079" y="3762"/>
                  </a:cubicBezTo>
                  <a:cubicBezTo>
                    <a:pt x="4064" y="3690"/>
                    <a:pt x="4076" y="3683"/>
                    <a:pt x="4094" y="3683"/>
                  </a:cubicBezTo>
                  <a:cubicBezTo>
                    <a:pt x="4098" y="3683"/>
                    <a:pt x="4102" y="3684"/>
                    <a:pt x="4106" y="3684"/>
                  </a:cubicBezTo>
                  <a:cubicBezTo>
                    <a:pt x="4110" y="3684"/>
                    <a:pt x="4113" y="3684"/>
                    <a:pt x="4116" y="3683"/>
                  </a:cubicBezTo>
                  <a:cubicBezTo>
                    <a:pt x="4147" y="3673"/>
                    <a:pt x="4105" y="3583"/>
                    <a:pt x="4126" y="3557"/>
                  </a:cubicBezTo>
                  <a:cubicBezTo>
                    <a:pt x="4135" y="3544"/>
                    <a:pt x="4145" y="3540"/>
                    <a:pt x="4156" y="3540"/>
                  </a:cubicBezTo>
                  <a:cubicBezTo>
                    <a:pt x="4180" y="3540"/>
                    <a:pt x="4208" y="3558"/>
                    <a:pt x="4235" y="3558"/>
                  </a:cubicBezTo>
                  <a:cubicBezTo>
                    <a:pt x="4237" y="3558"/>
                    <a:pt x="4239" y="3557"/>
                    <a:pt x="4242" y="3557"/>
                  </a:cubicBezTo>
                  <a:cubicBezTo>
                    <a:pt x="4284" y="3552"/>
                    <a:pt x="4205" y="3017"/>
                    <a:pt x="4137" y="2933"/>
                  </a:cubicBezTo>
                  <a:lnTo>
                    <a:pt x="4100" y="2986"/>
                  </a:lnTo>
                  <a:cubicBezTo>
                    <a:pt x="4053" y="2975"/>
                    <a:pt x="4011" y="2944"/>
                    <a:pt x="3990" y="2897"/>
                  </a:cubicBezTo>
                  <a:cubicBezTo>
                    <a:pt x="3930" y="2847"/>
                    <a:pt x="3875" y="2814"/>
                    <a:pt x="3829" y="2814"/>
                  </a:cubicBezTo>
                  <a:cubicBezTo>
                    <a:pt x="3807" y="2814"/>
                    <a:pt x="3787" y="2822"/>
                    <a:pt x="3770" y="2839"/>
                  </a:cubicBezTo>
                  <a:cubicBezTo>
                    <a:pt x="3738" y="2870"/>
                    <a:pt x="3880" y="3143"/>
                    <a:pt x="3843" y="3211"/>
                  </a:cubicBezTo>
                  <a:cubicBezTo>
                    <a:pt x="3837" y="3222"/>
                    <a:pt x="3828" y="3227"/>
                    <a:pt x="3819" y="3227"/>
                  </a:cubicBezTo>
                  <a:cubicBezTo>
                    <a:pt x="3792" y="3227"/>
                    <a:pt x="3755" y="3186"/>
                    <a:pt x="3712" y="3127"/>
                  </a:cubicBezTo>
                  <a:cubicBezTo>
                    <a:pt x="3678" y="3038"/>
                    <a:pt x="3668" y="3014"/>
                    <a:pt x="3649" y="3014"/>
                  </a:cubicBezTo>
                  <a:cubicBezTo>
                    <a:pt x="3644" y="3014"/>
                    <a:pt x="3639" y="3015"/>
                    <a:pt x="3634" y="3017"/>
                  </a:cubicBezTo>
                  <a:cubicBezTo>
                    <a:pt x="3586" y="3033"/>
                    <a:pt x="3618" y="3033"/>
                    <a:pt x="3660" y="3195"/>
                  </a:cubicBezTo>
                  <a:cubicBezTo>
                    <a:pt x="3675" y="3250"/>
                    <a:pt x="3668" y="3296"/>
                    <a:pt x="3650" y="3296"/>
                  </a:cubicBezTo>
                  <a:cubicBezTo>
                    <a:pt x="3644" y="3296"/>
                    <a:pt x="3636" y="3291"/>
                    <a:pt x="3628" y="3279"/>
                  </a:cubicBezTo>
                  <a:cubicBezTo>
                    <a:pt x="3548" y="3164"/>
                    <a:pt x="3530" y="2937"/>
                    <a:pt x="3459" y="2937"/>
                  </a:cubicBezTo>
                  <a:cubicBezTo>
                    <a:pt x="3456" y="2937"/>
                    <a:pt x="3453" y="2938"/>
                    <a:pt x="3450" y="2939"/>
                  </a:cubicBezTo>
                  <a:cubicBezTo>
                    <a:pt x="3424" y="2944"/>
                    <a:pt x="3408" y="3085"/>
                    <a:pt x="3450" y="3211"/>
                  </a:cubicBezTo>
                  <a:cubicBezTo>
                    <a:pt x="3445" y="3237"/>
                    <a:pt x="3413" y="3222"/>
                    <a:pt x="3403" y="3237"/>
                  </a:cubicBezTo>
                  <a:cubicBezTo>
                    <a:pt x="3393" y="3257"/>
                    <a:pt x="3327" y="3497"/>
                    <a:pt x="3302" y="3497"/>
                  </a:cubicBezTo>
                  <a:cubicBezTo>
                    <a:pt x="3300" y="3497"/>
                    <a:pt x="3299" y="3496"/>
                    <a:pt x="3298" y="3494"/>
                  </a:cubicBezTo>
                  <a:cubicBezTo>
                    <a:pt x="3230" y="3410"/>
                    <a:pt x="3251" y="3138"/>
                    <a:pt x="3225" y="3064"/>
                  </a:cubicBezTo>
                  <a:lnTo>
                    <a:pt x="3225" y="3064"/>
                  </a:lnTo>
                  <a:cubicBezTo>
                    <a:pt x="3256" y="3159"/>
                    <a:pt x="3094" y="3321"/>
                    <a:pt x="3099" y="3395"/>
                  </a:cubicBezTo>
                  <a:cubicBezTo>
                    <a:pt x="3103" y="3444"/>
                    <a:pt x="3098" y="3466"/>
                    <a:pt x="3082" y="3466"/>
                  </a:cubicBezTo>
                  <a:cubicBezTo>
                    <a:pt x="3063" y="3466"/>
                    <a:pt x="3029" y="3434"/>
                    <a:pt x="2983" y="3379"/>
                  </a:cubicBezTo>
                  <a:cubicBezTo>
                    <a:pt x="2942" y="3332"/>
                    <a:pt x="2920" y="3316"/>
                    <a:pt x="2910" y="3316"/>
                  </a:cubicBezTo>
                  <a:cubicBezTo>
                    <a:pt x="2887" y="3316"/>
                    <a:pt x="2920" y="3400"/>
                    <a:pt x="2894" y="3410"/>
                  </a:cubicBezTo>
                  <a:cubicBezTo>
                    <a:pt x="2879" y="3418"/>
                    <a:pt x="2870" y="3427"/>
                    <a:pt x="2856" y="3427"/>
                  </a:cubicBezTo>
                  <a:cubicBezTo>
                    <a:pt x="2842" y="3427"/>
                    <a:pt x="2822" y="3417"/>
                    <a:pt x="2784" y="3384"/>
                  </a:cubicBezTo>
                  <a:cubicBezTo>
                    <a:pt x="2771" y="3368"/>
                    <a:pt x="2760" y="3360"/>
                    <a:pt x="2751" y="3360"/>
                  </a:cubicBezTo>
                  <a:cubicBezTo>
                    <a:pt x="2746" y="3360"/>
                    <a:pt x="2741" y="3363"/>
                    <a:pt x="2737" y="3368"/>
                  </a:cubicBezTo>
                  <a:cubicBezTo>
                    <a:pt x="2721" y="3405"/>
                    <a:pt x="2763" y="3531"/>
                    <a:pt x="2821" y="3594"/>
                  </a:cubicBezTo>
                  <a:cubicBezTo>
                    <a:pt x="2868" y="3650"/>
                    <a:pt x="2935" y="3773"/>
                    <a:pt x="2905" y="3773"/>
                  </a:cubicBezTo>
                  <a:cubicBezTo>
                    <a:pt x="2901" y="3773"/>
                    <a:pt x="2896" y="3771"/>
                    <a:pt x="2889" y="3767"/>
                  </a:cubicBezTo>
                  <a:cubicBezTo>
                    <a:pt x="2826" y="3730"/>
                    <a:pt x="2747" y="3599"/>
                    <a:pt x="2685" y="3573"/>
                  </a:cubicBezTo>
                  <a:cubicBezTo>
                    <a:pt x="2675" y="3568"/>
                    <a:pt x="2667" y="3566"/>
                    <a:pt x="2660" y="3566"/>
                  </a:cubicBezTo>
                  <a:cubicBezTo>
                    <a:pt x="2620" y="3566"/>
                    <a:pt x="2616" y="3636"/>
                    <a:pt x="2616" y="3694"/>
                  </a:cubicBezTo>
                  <a:cubicBezTo>
                    <a:pt x="2600" y="3703"/>
                    <a:pt x="2583" y="3707"/>
                    <a:pt x="2567" y="3707"/>
                  </a:cubicBezTo>
                  <a:cubicBezTo>
                    <a:pt x="2546" y="3707"/>
                    <a:pt x="2526" y="3700"/>
                    <a:pt x="2512" y="3688"/>
                  </a:cubicBezTo>
                  <a:cubicBezTo>
                    <a:pt x="2482" y="3655"/>
                    <a:pt x="2463" y="3638"/>
                    <a:pt x="2451" y="3638"/>
                  </a:cubicBezTo>
                  <a:cubicBezTo>
                    <a:pt x="2448" y="3638"/>
                    <a:pt x="2445" y="3639"/>
                    <a:pt x="2443" y="3641"/>
                  </a:cubicBezTo>
                  <a:cubicBezTo>
                    <a:pt x="2401" y="3667"/>
                    <a:pt x="2475" y="3762"/>
                    <a:pt x="2438" y="3793"/>
                  </a:cubicBezTo>
                  <a:cubicBezTo>
                    <a:pt x="2432" y="3799"/>
                    <a:pt x="2424" y="3802"/>
                    <a:pt x="2415" y="3802"/>
                  </a:cubicBezTo>
                  <a:cubicBezTo>
                    <a:pt x="2390" y="3802"/>
                    <a:pt x="2356" y="3782"/>
                    <a:pt x="2330" y="3782"/>
                  </a:cubicBezTo>
                  <a:cubicBezTo>
                    <a:pt x="2327" y="3782"/>
                    <a:pt x="2325" y="3782"/>
                    <a:pt x="2323" y="3783"/>
                  </a:cubicBezTo>
                  <a:cubicBezTo>
                    <a:pt x="2234" y="3793"/>
                    <a:pt x="2171" y="3872"/>
                    <a:pt x="2213" y="4034"/>
                  </a:cubicBezTo>
                  <a:cubicBezTo>
                    <a:pt x="2228" y="4089"/>
                    <a:pt x="2237" y="4123"/>
                    <a:pt x="2227" y="4123"/>
                  </a:cubicBezTo>
                  <a:cubicBezTo>
                    <a:pt x="2216" y="4123"/>
                    <a:pt x="2184" y="4088"/>
                    <a:pt x="2118" y="4003"/>
                  </a:cubicBezTo>
                  <a:cubicBezTo>
                    <a:pt x="2090" y="3931"/>
                    <a:pt x="2064" y="3911"/>
                    <a:pt x="2042" y="3911"/>
                  </a:cubicBezTo>
                  <a:cubicBezTo>
                    <a:pt x="2027" y="3911"/>
                    <a:pt x="2014" y="3921"/>
                    <a:pt x="2003" y="3929"/>
                  </a:cubicBezTo>
                  <a:cubicBezTo>
                    <a:pt x="1966" y="3950"/>
                    <a:pt x="1914" y="3971"/>
                    <a:pt x="1919" y="4040"/>
                  </a:cubicBezTo>
                  <a:cubicBezTo>
                    <a:pt x="1924" y="4086"/>
                    <a:pt x="1974" y="4175"/>
                    <a:pt x="1922" y="4175"/>
                  </a:cubicBezTo>
                  <a:cubicBezTo>
                    <a:pt x="1916" y="4175"/>
                    <a:pt x="1908" y="4173"/>
                    <a:pt x="1898" y="4171"/>
                  </a:cubicBezTo>
                  <a:cubicBezTo>
                    <a:pt x="1846" y="4109"/>
                    <a:pt x="1806" y="4087"/>
                    <a:pt x="1777" y="4087"/>
                  </a:cubicBezTo>
                  <a:cubicBezTo>
                    <a:pt x="1729" y="4087"/>
                    <a:pt x="1709" y="4143"/>
                    <a:pt x="1709" y="4176"/>
                  </a:cubicBezTo>
                  <a:cubicBezTo>
                    <a:pt x="1709" y="4224"/>
                    <a:pt x="1862" y="4453"/>
                    <a:pt x="1835" y="4453"/>
                  </a:cubicBezTo>
                  <a:cubicBezTo>
                    <a:pt x="1833" y="4453"/>
                    <a:pt x="1829" y="4452"/>
                    <a:pt x="1825" y="4449"/>
                  </a:cubicBezTo>
                  <a:cubicBezTo>
                    <a:pt x="1701" y="4365"/>
                    <a:pt x="1638" y="4320"/>
                    <a:pt x="1585" y="4320"/>
                  </a:cubicBezTo>
                  <a:cubicBezTo>
                    <a:pt x="1568" y="4320"/>
                    <a:pt x="1552" y="4324"/>
                    <a:pt x="1536" y="4333"/>
                  </a:cubicBezTo>
                  <a:cubicBezTo>
                    <a:pt x="1431" y="4386"/>
                    <a:pt x="1353" y="4475"/>
                    <a:pt x="1321" y="4585"/>
                  </a:cubicBezTo>
                  <a:cubicBezTo>
                    <a:pt x="1311" y="4627"/>
                    <a:pt x="1306" y="4674"/>
                    <a:pt x="1306" y="4721"/>
                  </a:cubicBezTo>
                  <a:cubicBezTo>
                    <a:pt x="1306" y="4747"/>
                    <a:pt x="1369" y="4821"/>
                    <a:pt x="1358" y="4837"/>
                  </a:cubicBezTo>
                  <a:cubicBezTo>
                    <a:pt x="1357" y="4838"/>
                    <a:pt x="1355" y="4838"/>
                    <a:pt x="1352" y="4838"/>
                  </a:cubicBezTo>
                  <a:cubicBezTo>
                    <a:pt x="1319" y="4838"/>
                    <a:pt x="1170" y="4767"/>
                    <a:pt x="1117" y="4753"/>
                  </a:cubicBezTo>
                  <a:cubicBezTo>
                    <a:pt x="1094" y="4746"/>
                    <a:pt x="1071" y="4743"/>
                    <a:pt x="1049" y="4743"/>
                  </a:cubicBezTo>
                  <a:cubicBezTo>
                    <a:pt x="1015" y="4743"/>
                    <a:pt x="981" y="4750"/>
                    <a:pt x="949" y="4763"/>
                  </a:cubicBezTo>
                  <a:cubicBezTo>
                    <a:pt x="897" y="4795"/>
                    <a:pt x="897" y="4852"/>
                    <a:pt x="1049" y="4952"/>
                  </a:cubicBezTo>
                  <a:cubicBezTo>
                    <a:pt x="1031" y="4940"/>
                    <a:pt x="1019" y="4935"/>
                    <a:pt x="1011" y="4935"/>
                  </a:cubicBezTo>
                  <a:cubicBezTo>
                    <a:pt x="965" y="4935"/>
                    <a:pt x="1065" y="5103"/>
                    <a:pt x="1070" y="5130"/>
                  </a:cubicBezTo>
                  <a:cubicBezTo>
                    <a:pt x="1070" y="5133"/>
                    <a:pt x="1067" y="5134"/>
                    <a:pt x="1061" y="5134"/>
                  </a:cubicBezTo>
                  <a:cubicBezTo>
                    <a:pt x="1024" y="5134"/>
                    <a:pt x="881" y="5092"/>
                    <a:pt x="830" y="5092"/>
                  </a:cubicBezTo>
                  <a:cubicBezTo>
                    <a:pt x="825" y="5092"/>
                    <a:pt x="821" y="5093"/>
                    <a:pt x="818" y="5093"/>
                  </a:cubicBezTo>
                  <a:cubicBezTo>
                    <a:pt x="755" y="5109"/>
                    <a:pt x="708" y="5151"/>
                    <a:pt x="729" y="5209"/>
                  </a:cubicBezTo>
                  <a:cubicBezTo>
                    <a:pt x="745" y="5272"/>
                    <a:pt x="907" y="5335"/>
                    <a:pt x="1002" y="5387"/>
                  </a:cubicBezTo>
                  <a:cubicBezTo>
                    <a:pt x="991" y="5403"/>
                    <a:pt x="991" y="5450"/>
                    <a:pt x="960" y="5455"/>
                  </a:cubicBezTo>
                  <a:cubicBezTo>
                    <a:pt x="928" y="5434"/>
                    <a:pt x="891" y="5418"/>
                    <a:pt x="855" y="5403"/>
                  </a:cubicBezTo>
                  <a:cubicBezTo>
                    <a:pt x="853" y="5402"/>
                    <a:pt x="851" y="5402"/>
                    <a:pt x="849" y="5402"/>
                  </a:cubicBezTo>
                  <a:cubicBezTo>
                    <a:pt x="818" y="5402"/>
                    <a:pt x="817" y="5440"/>
                    <a:pt x="808" y="5450"/>
                  </a:cubicBezTo>
                  <a:cubicBezTo>
                    <a:pt x="807" y="5452"/>
                    <a:pt x="804" y="5453"/>
                    <a:pt x="800" y="5453"/>
                  </a:cubicBezTo>
                  <a:cubicBezTo>
                    <a:pt x="778" y="5453"/>
                    <a:pt x="715" y="5427"/>
                    <a:pt x="679" y="5427"/>
                  </a:cubicBezTo>
                  <a:cubicBezTo>
                    <a:pt x="674" y="5427"/>
                    <a:pt x="670" y="5428"/>
                    <a:pt x="666" y="5429"/>
                  </a:cubicBezTo>
                  <a:cubicBezTo>
                    <a:pt x="640" y="5439"/>
                    <a:pt x="619" y="5466"/>
                    <a:pt x="619" y="5497"/>
                  </a:cubicBezTo>
                  <a:cubicBezTo>
                    <a:pt x="603" y="5586"/>
                    <a:pt x="713" y="5670"/>
                    <a:pt x="802" y="5780"/>
                  </a:cubicBezTo>
                  <a:cubicBezTo>
                    <a:pt x="848" y="5836"/>
                    <a:pt x="853" y="5857"/>
                    <a:pt x="832" y="5857"/>
                  </a:cubicBezTo>
                  <a:cubicBezTo>
                    <a:pt x="799" y="5857"/>
                    <a:pt x="702" y="5807"/>
                    <a:pt x="587" y="5759"/>
                  </a:cubicBezTo>
                  <a:lnTo>
                    <a:pt x="587" y="5759"/>
                  </a:lnTo>
                  <a:cubicBezTo>
                    <a:pt x="697" y="5806"/>
                    <a:pt x="582" y="5812"/>
                    <a:pt x="661" y="5864"/>
                  </a:cubicBezTo>
                  <a:lnTo>
                    <a:pt x="818" y="5943"/>
                  </a:lnTo>
                  <a:cubicBezTo>
                    <a:pt x="815" y="5948"/>
                    <a:pt x="808" y="5950"/>
                    <a:pt x="797" y="5950"/>
                  </a:cubicBezTo>
                  <a:cubicBezTo>
                    <a:pt x="754" y="5950"/>
                    <a:pt x="660" y="5916"/>
                    <a:pt x="623" y="5916"/>
                  </a:cubicBezTo>
                  <a:cubicBezTo>
                    <a:pt x="615" y="5916"/>
                    <a:pt x="610" y="5918"/>
                    <a:pt x="608" y="5922"/>
                  </a:cubicBezTo>
                  <a:cubicBezTo>
                    <a:pt x="593" y="5964"/>
                    <a:pt x="739" y="6048"/>
                    <a:pt x="766" y="6095"/>
                  </a:cubicBezTo>
                  <a:cubicBezTo>
                    <a:pt x="779" y="6121"/>
                    <a:pt x="775" y="6131"/>
                    <a:pt x="764" y="6131"/>
                  </a:cubicBezTo>
                  <a:cubicBezTo>
                    <a:pt x="737" y="6131"/>
                    <a:pt x="667" y="6082"/>
                    <a:pt x="635" y="6053"/>
                  </a:cubicBezTo>
                  <a:cubicBezTo>
                    <a:pt x="579" y="6005"/>
                    <a:pt x="451" y="5954"/>
                    <a:pt x="391" y="5954"/>
                  </a:cubicBezTo>
                  <a:cubicBezTo>
                    <a:pt x="366" y="5954"/>
                    <a:pt x="353" y="5963"/>
                    <a:pt x="362" y="5985"/>
                  </a:cubicBezTo>
                  <a:cubicBezTo>
                    <a:pt x="388" y="6058"/>
                    <a:pt x="503" y="6158"/>
                    <a:pt x="687" y="6221"/>
                  </a:cubicBezTo>
                  <a:cubicBezTo>
                    <a:pt x="625" y="6201"/>
                    <a:pt x="577" y="6192"/>
                    <a:pt x="540" y="6192"/>
                  </a:cubicBezTo>
                  <a:cubicBezTo>
                    <a:pt x="328" y="6192"/>
                    <a:pt x="485" y="6477"/>
                    <a:pt x="304" y="6477"/>
                  </a:cubicBezTo>
                  <a:cubicBezTo>
                    <a:pt x="286" y="6477"/>
                    <a:pt x="263" y="6474"/>
                    <a:pt x="236" y="6467"/>
                  </a:cubicBezTo>
                  <a:lnTo>
                    <a:pt x="236" y="6467"/>
                  </a:lnTo>
                  <a:cubicBezTo>
                    <a:pt x="0" y="6483"/>
                    <a:pt x="273" y="6614"/>
                    <a:pt x="294" y="6693"/>
                  </a:cubicBezTo>
                  <a:cubicBezTo>
                    <a:pt x="299" y="6755"/>
                    <a:pt x="294" y="6813"/>
                    <a:pt x="273" y="6871"/>
                  </a:cubicBezTo>
                  <a:cubicBezTo>
                    <a:pt x="268" y="6949"/>
                    <a:pt x="383" y="7033"/>
                    <a:pt x="372" y="7102"/>
                  </a:cubicBezTo>
                  <a:cubicBezTo>
                    <a:pt x="362" y="7159"/>
                    <a:pt x="226" y="7159"/>
                    <a:pt x="220" y="7233"/>
                  </a:cubicBezTo>
                  <a:cubicBezTo>
                    <a:pt x="220" y="7264"/>
                    <a:pt x="205" y="7306"/>
                    <a:pt x="283" y="7332"/>
                  </a:cubicBezTo>
                  <a:cubicBezTo>
                    <a:pt x="325" y="7343"/>
                    <a:pt x="430" y="7343"/>
                    <a:pt x="425" y="7364"/>
                  </a:cubicBezTo>
                  <a:cubicBezTo>
                    <a:pt x="414" y="7400"/>
                    <a:pt x="283" y="7409"/>
                    <a:pt x="162" y="7409"/>
                  </a:cubicBezTo>
                  <a:cubicBezTo>
                    <a:pt x="110" y="7409"/>
                    <a:pt x="59" y="7407"/>
                    <a:pt x="21" y="7406"/>
                  </a:cubicBezTo>
                  <a:lnTo>
                    <a:pt x="21" y="7406"/>
                  </a:lnTo>
                  <a:cubicBezTo>
                    <a:pt x="278" y="7417"/>
                    <a:pt x="142" y="7893"/>
                    <a:pt x="142" y="7967"/>
                  </a:cubicBezTo>
                  <a:cubicBezTo>
                    <a:pt x="131" y="8030"/>
                    <a:pt x="26" y="8124"/>
                    <a:pt x="42" y="8187"/>
                  </a:cubicBezTo>
                  <a:cubicBezTo>
                    <a:pt x="58" y="8255"/>
                    <a:pt x="126" y="8307"/>
                    <a:pt x="220" y="8344"/>
                  </a:cubicBezTo>
                  <a:cubicBezTo>
                    <a:pt x="238" y="8353"/>
                    <a:pt x="349" y="8362"/>
                    <a:pt x="439" y="8362"/>
                  </a:cubicBezTo>
                  <a:cubicBezTo>
                    <a:pt x="502" y="8362"/>
                    <a:pt x="554" y="8358"/>
                    <a:pt x="556" y="8345"/>
                  </a:cubicBezTo>
                  <a:lnTo>
                    <a:pt x="556" y="8345"/>
                  </a:lnTo>
                  <a:cubicBezTo>
                    <a:pt x="553" y="8387"/>
                    <a:pt x="169" y="8429"/>
                    <a:pt x="304" y="8475"/>
                  </a:cubicBezTo>
                  <a:cubicBezTo>
                    <a:pt x="320" y="8486"/>
                    <a:pt x="519" y="8512"/>
                    <a:pt x="472" y="8543"/>
                  </a:cubicBezTo>
                  <a:cubicBezTo>
                    <a:pt x="446" y="8559"/>
                    <a:pt x="131" y="8559"/>
                    <a:pt x="168" y="8596"/>
                  </a:cubicBezTo>
                  <a:cubicBezTo>
                    <a:pt x="197" y="8624"/>
                    <a:pt x="283" y="8679"/>
                    <a:pt x="416" y="8679"/>
                  </a:cubicBezTo>
                  <a:cubicBezTo>
                    <a:pt x="454" y="8679"/>
                    <a:pt x="495" y="8674"/>
                    <a:pt x="540" y="8664"/>
                  </a:cubicBezTo>
                  <a:lnTo>
                    <a:pt x="540" y="8664"/>
                  </a:lnTo>
                  <a:cubicBezTo>
                    <a:pt x="572" y="8685"/>
                    <a:pt x="362" y="8779"/>
                    <a:pt x="304" y="8806"/>
                  </a:cubicBezTo>
                  <a:cubicBezTo>
                    <a:pt x="294" y="8816"/>
                    <a:pt x="157" y="8963"/>
                    <a:pt x="199" y="8963"/>
                  </a:cubicBezTo>
                  <a:cubicBezTo>
                    <a:pt x="274" y="8955"/>
                    <a:pt x="401" y="8915"/>
                    <a:pt x="474" y="8915"/>
                  </a:cubicBezTo>
                  <a:cubicBezTo>
                    <a:pt x="498" y="8915"/>
                    <a:pt x="516" y="8919"/>
                    <a:pt x="524" y="8931"/>
                  </a:cubicBezTo>
                  <a:cubicBezTo>
                    <a:pt x="551" y="8968"/>
                    <a:pt x="472" y="9026"/>
                    <a:pt x="519" y="9057"/>
                  </a:cubicBezTo>
                  <a:cubicBezTo>
                    <a:pt x="566" y="9094"/>
                    <a:pt x="640" y="9073"/>
                    <a:pt x="650" y="9115"/>
                  </a:cubicBezTo>
                  <a:cubicBezTo>
                    <a:pt x="661" y="9162"/>
                    <a:pt x="519" y="9241"/>
                    <a:pt x="519" y="9314"/>
                  </a:cubicBezTo>
                  <a:cubicBezTo>
                    <a:pt x="516" y="9344"/>
                    <a:pt x="536" y="9374"/>
                    <a:pt x="594" y="9374"/>
                  </a:cubicBezTo>
                  <a:cubicBezTo>
                    <a:pt x="626" y="9374"/>
                    <a:pt x="670" y="9365"/>
                    <a:pt x="729" y="9340"/>
                  </a:cubicBezTo>
                  <a:lnTo>
                    <a:pt x="729" y="9340"/>
                  </a:lnTo>
                  <a:cubicBezTo>
                    <a:pt x="705" y="9364"/>
                    <a:pt x="548" y="9517"/>
                    <a:pt x="567" y="9517"/>
                  </a:cubicBezTo>
                  <a:cubicBezTo>
                    <a:pt x="569" y="9517"/>
                    <a:pt x="572" y="9516"/>
                    <a:pt x="577" y="9513"/>
                  </a:cubicBezTo>
                  <a:cubicBezTo>
                    <a:pt x="631" y="9484"/>
                    <a:pt x="766" y="9388"/>
                    <a:pt x="821" y="9388"/>
                  </a:cubicBezTo>
                  <a:cubicBezTo>
                    <a:pt x="835" y="9388"/>
                    <a:pt x="843" y="9394"/>
                    <a:pt x="844" y="9408"/>
                  </a:cubicBezTo>
                  <a:cubicBezTo>
                    <a:pt x="844" y="9440"/>
                    <a:pt x="771" y="9498"/>
                    <a:pt x="750" y="9540"/>
                  </a:cubicBezTo>
                  <a:cubicBezTo>
                    <a:pt x="712" y="9607"/>
                    <a:pt x="728" y="9701"/>
                    <a:pt x="833" y="9701"/>
                  </a:cubicBezTo>
                  <a:cubicBezTo>
                    <a:pt x="858" y="9701"/>
                    <a:pt x="889" y="9695"/>
                    <a:pt x="926" y="9682"/>
                  </a:cubicBezTo>
                  <a:lnTo>
                    <a:pt x="926" y="9682"/>
                  </a:lnTo>
                  <a:cubicBezTo>
                    <a:pt x="822" y="9720"/>
                    <a:pt x="692" y="9912"/>
                    <a:pt x="703" y="9938"/>
                  </a:cubicBezTo>
                  <a:cubicBezTo>
                    <a:pt x="762" y="9905"/>
                    <a:pt x="795" y="9893"/>
                    <a:pt x="814" y="9893"/>
                  </a:cubicBezTo>
                  <a:cubicBezTo>
                    <a:pt x="845" y="9893"/>
                    <a:pt x="842" y="9923"/>
                    <a:pt x="855" y="9949"/>
                  </a:cubicBezTo>
                  <a:cubicBezTo>
                    <a:pt x="864" y="9965"/>
                    <a:pt x="865" y="9973"/>
                    <a:pt x="873" y="9973"/>
                  </a:cubicBezTo>
                  <a:cubicBezTo>
                    <a:pt x="882" y="9973"/>
                    <a:pt x="902" y="9961"/>
                    <a:pt x="960" y="9938"/>
                  </a:cubicBezTo>
                  <a:cubicBezTo>
                    <a:pt x="975" y="9932"/>
                    <a:pt x="988" y="9929"/>
                    <a:pt x="997" y="9929"/>
                  </a:cubicBezTo>
                  <a:cubicBezTo>
                    <a:pt x="1071" y="9929"/>
                    <a:pt x="961" y="10111"/>
                    <a:pt x="970" y="10148"/>
                  </a:cubicBezTo>
                  <a:cubicBezTo>
                    <a:pt x="971" y="10153"/>
                    <a:pt x="976" y="10155"/>
                    <a:pt x="983" y="10155"/>
                  </a:cubicBezTo>
                  <a:cubicBezTo>
                    <a:pt x="1004" y="10155"/>
                    <a:pt x="1047" y="10137"/>
                    <a:pt x="1078" y="10137"/>
                  </a:cubicBezTo>
                  <a:cubicBezTo>
                    <a:pt x="1087" y="10137"/>
                    <a:pt x="1095" y="10139"/>
                    <a:pt x="1101" y="10143"/>
                  </a:cubicBezTo>
                  <a:cubicBezTo>
                    <a:pt x="1148" y="10169"/>
                    <a:pt x="1164" y="10216"/>
                    <a:pt x="1196" y="10258"/>
                  </a:cubicBezTo>
                  <a:cubicBezTo>
                    <a:pt x="1223" y="10295"/>
                    <a:pt x="1250" y="10320"/>
                    <a:pt x="1298" y="10320"/>
                  </a:cubicBezTo>
                  <a:cubicBezTo>
                    <a:pt x="1330" y="10320"/>
                    <a:pt x="1371" y="10309"/>
                    <a:pt x="1426" y="10284"/>
                  </a:cubicBezTo>
                  <a:lnTo>
                    <a:pt x="1426" y="10284"/>
                  </a:lnTo>
                  <a:cubicBezTo>
                    <a:pt x="1369" y="10318"/>
                    <a:pt x="1315" y="10355"/>
                    <a:pt x="1264" y="10394"/>
                  </a:cubicBezTo>
                  <a:cubicBezTo>
                    <a:pt x="1221" y="10433"/>
                    <a:pt x="1225" y="10445"/>
                    <a:pt x="1246" y="10445"/>
                  </a:cubicBezTo>
                  <a:cubicBezTo>
                    <a:pt x="1274" y="10445"/>
                    <a:pt x="1332" y="10424"/>
                    <a:pt x="1353" y="10415"/>
                  </a:cubicBezTo>
                  <a:cubicBezTo>
                    <a:pt x="1425" y="10381"/>
                    <a:pt x="1471" y="10365"/>
                    <a:pt x="1495" y="10365"/>
                  </a:cubicBezTo>
                  <a:cubicBezTo>
                    <a:pt x="1547" y="10365"/>
                    <a:pt x="1487" y="10447"/>
                    <a:pt x="1363" y="10588"/>
                  </a:cubicBezTo>
                  <a:cubicBezTo>
                    <a:pt x="1343" y="10612"/>
                    <a:pt x="1341" y="10622"/>
                    <a:pt x="1352" y="10622"/>
                  </a:cubicBezTo>
                  <a:cubicBezTo>
                    <a:pt x="1393" y="10622"/>
                    <a:pt x="1605" y="10491"/>
                    <a:pt x="1633" y="10491"/>
                  </a:cubicBezTo>
                  <a:cubicBezTo>
                    <a:pt x="1644" y="10491"/>
                    <a:pt x="1629" y="10509"/>
                    <a:pt x="1573" y="10557"/>
                  </a:cubicBezTo>
                  <a:cubicBezTo>
                    <a:pt x="1474" y="10646"/>
                    <a:pt x="1480" y="10723"/>
                    <a:pt x="1548" y="10723"/>
                  </a:cubicBezTo>
                  <a:cubicBezTo>
                    <a:pt x="1587" y="10723"/>
                    <a:pt x="1645" y="10698"/>
                    <a:pt x="1715" y="10638"/>
                  </a:cubicBezTo>
                  <a:lnTo>
                    <a:pt x="1715" y="10638"/>
                  </a:lnTo>
                  <a:cubicBezTo>
                    <a:pt x="1659" y="10692"/>
                    <a:pt x="1617" y="10757"/>
                    <a:pt x="1594" y="10829"/>
                  </a:cubicBezTo>
                  <a:cubicBezTo>
                    <a:pt x="1587" y="10846"/>
                    <a:pt x="1595" y="10848"/>
                    <a:pt x="1608" y="10848"/>
                  </a:cubicBezTo>
                  <a:cubicBezTo>
                    <a:pt x="1616" y="10848"/>
                    <a:pt x="1624" y="10848"/>
                    <a:pt x="1632" y="10848"/>
                  </a:cubicBezTo>
                  <a:cubicBezTo>
                    <a:pt x="1643" y="10848"/>
                    <a:pt x="1652" y="10849"/>
                    <a:pt x="1657" y="10856"/>
                  </a:cubicBezTo>
                  <a:cubicBezTo>
                    <a:pt x="1688" y="10887"/>
                    <a:pt x="1646" y="10960"/>
                    <a:pt x="1667" y="11002"/>
                  </a:cubicBezTo>
                  <a:cubicBezTo>
                    <a:pt x="1674" y="11016"/>
                    <a:pt x="1686" y="11021"/>
                    <a:pt x="1701" y="11021"/>
                  </a:cubicBezTo>
                  <a:cubicBezTo>
                    <a:pt x="1728" y="11021"/>
                    <a:pt x="1764" y="11006"/>
                    <a:pt x="1788" y="11006"/>
                  </a:cubicBezTo>
                  <a:cubicBezTo>
                    <a:pt x="1797" y="11006"/>
                    <a:pt x="1804" y="11008"/>
                    <a:pt x="1809" y="11013"/>
                  </a:cubicBezTo>
                  <a:cubicBezTo>
                    <a:pt x="1846" y="11044"/>
                    <a:pt x="1872" y="11086"/>
                    <a:pt x="1882" y="11133"/>
                  </a:cubicBezTo>
                  <a:cubicBezTo>
                    <a:pt x="1903" y="11212"/>
                    <a:pt x="1888" y="11312"/>
                    <a:pt x="1977" y="11317"/>
                  </a:cubicBezTo>
                  <a:cubicBezTo>
                    <a:pt x="1978" y="11317"/>
                    <a:pt x="1979" y="11317"/>
                    <a:pt x="1979" y="11317"/>
                  </a:cubicBezTo>
                  <a:cubicBezTo>
                    <a:pt x="2023" y="11317"/>
                    <a:pt x="2150" y="11206"/>
                    <a:pt x="2169" y="11206"/>
                  </a:cubicBezTo>
                  <a:cubicBezTo>
                    <a:pt x="2170" y="11206"/>
                    <a:pt x="2170" y="11206"/>
                    <a:pt x="2171" y="11207"/>
                  </a:cubicBezTo>
                  <a:cubicBezTo>
                    <a:pt x="2181" y="11217"/>
                    <a:pt x="2066" y="11406"/>
                    <a:pt x="2061" y="11459"/>
                  </a:cubicBezTo>
                  <a:cubicBezTo>
                    <a:pt x="2058" y="11474"/>
                    <a:pt x="2062" y="11481"/>
                    <a:pt x="2070" y="11481"/>
                  </a:cubicBezTo>
                  <a:cubicBezTo>
                    <a:pt x="2099" y="11481"/>
                    <a:pt x="2181" y="11395"/>
                    <a:pt x="2218" y="11354"/>
                  </a:cubicBezTo>
                  <a:cubicBezTo>
                    <a:pt x="2260" y="11312"/>
                    <a:pt x="2398" y="11123"/>
                    <a:pt x="2426" y="11123"/>
                  </a:cubicBezTo>
                  <a:cubicBezTo>
                    <a:pt x="2433" y="11123"/>
                    <a:pt x="2433" y="11135"/>
                    <a:pt x="2422" y="11165"/>
                  </a:cubicBezTo>
                  <a:cubicBezTo>
                    <a:pt x="2386" y="11280"/>
                    <a:pt x="2307" y="11427"/>
                    <a:pt x="2318" y="11511"/>
                  </a:cubicBezTo>
                  <a:cubicBezTo>
                    <a:pt x="2320" y="11526"/>
                    <a:pt x="2326" y="11532"/>
                    <a:pt x="2336" y="11532"/>
                  </a:cubicBezTo>
                  <a:cubicBezTo>
                    <a:pt x="2384" y="11532"/>
                    <a:pt x="2507" y="11390"/>
                    <a:pt x="2546" y="11390"/>
                  </a:cubicBezTo>
                  <a:cubicBezTo>
                    <a:pt x="2561" y="11390"/>
                    <a:pt x="2564" y="11412"/>
                    <a:pt x="2543" y="11474"/>
                  </a:cubicBezTo>
                  <a:cubicBezTo>
                    <a:pt x="2491" y="11632"/>
                    <a:pt x="2664" y="11632"/>
                    <a:pt x="2716" y="11632"/>
                  </a:cubicBezTo>
                  <a:cubicBezTo>
                    <a:pt x="2742" y="11632"/>
                    <a:pt x="2772" y="11624"/>
                    <a:pt x="2799" y="11624"/>
                  </a:cubicBezTo>
                  <a:cubicBezTo>
                    <a:pt x="2826" y="11624"/>
                    <a:pt x="2850" y="11632"/>
                    <a:pt x="2863" y="11663"/>
                  </a:cubicBezTo>
                  <a:cubicBezTo>
                    <a:pt x="2868" y="11678"/>
                    <a:pt x="2868" y="11893"/>
                    <a:pt x="2880" y="11893"/>
                  </a:cubicBezTo>
                  <a:cubicBezTo>
                    <a:pt x="2881" y="11893"/>
                    <a:pt x="2883" y="11892"/>
                    <a:pt x="2884" y="11888"/>
                  </a:cubicBezTo>
                  <a:cubicBezTo>
                    <a:pt x="2910" y="11810"/>
                    <a:pt x="2910" y="11731"/>
                    <a:pt x="2978" y="11679"/>
                  </a:cubicBezTo>
                  <a:cubicBezTo>
                    <a:pt x="2987" y="11667"/>
                    <a:pt x="3002" y="11660"/>
                    <a:pt x="3018" y="11660"/>
                  </a:cubicBezTo>
                  <a:cubicBezTo>
                    <a:pt x="3030" y="11660"/>
                    <a:pt x="3042" y="11664"/>
                    <a:pt x="3052" y="11673"/>
                  </a:cubicBezTo>
                  <a:cubicBezTo>
                    <a:pt x="3088" y="11700"/>
                    <a:pt x="3130" y="11789"/>
                    <a:pt x="3062" y="11957"/>
                  </a:cubicBezTo>
                  <a:cubicBezTo>
                    <a:pt x="3125" y="11806"/>
                    <a:pt x="3154" y="11753"/>
                    <a:pt x="3165" y="11753"/>
                  </a:cubicBezTo>
                  <a:cubicBezTo>
                    <a:pt x="3192" y="11753"/>
                    <a:pt x="3124" y="12041"/>
                    <a:pt x="3177" y="12041"/>
                  </a:cubicBezTo>
                  <a:cubicBezTo>
                    <a:pt x="3179" y="12041"/>
                    <a:pt x="3181" y="12041"/>
                    <a:pt x="3183" y="12040"/>
                  </a:cubicBezTo>
                  <a:cubicBezTo>
                    <a:pt x="3256" y="12020"/>
                    <a:pt x="3350" y="11778"/>
                    <a:pt x="3424" y="11773"/>
                  </a:cubicBezTo>
                  <a:cubicBezTo>
                    <a:pt x="3445" y="11773"/>
                    <a:pt x="3450" y="11909"/>
                    <a:pt x="3466" y="11941"/>
                  </a:cubicBezTo>
                  <a:cubicBezTo>
                    <a:pt x="3478" y="11967"/>
                    <a:pt x="3491" y="11977"/>
                    <a:pt x="3502" y="11977"/>
                  </a:cubicBezTo>
                  <a:cubicBezTo>
                    <a:pt x="3538" y="11977"/>
                    <a:pt x="3571" y="11883"/>
                    <a:pt x="3610" y="11883"/>
                  </a:cubicBezTo>
                  <a:cubicBezTo>
                    <a:pt x="3621" y="11883"/>
                    <a:pt x="3632" y="11890"/>
                    <a:pt x="3644" y="11909"/>
                  </a:cubicBezTo>
                  <a:cubicBezTo>
                    <a:pt x="3696" y="11978"/>
                    <a:pt x="3728" y="12030"/>
                    <a:pt x="3801" y="12030"/>
                  </a:cubicBezTo>
                  <a:cubicBezTo>
                    <a:pt x="3822" y="12030"/>
                    <a:pt x="3911" y="11941"/>
                    <a:pt x="3911" y="11941"/>
                  </a:cubicBezTo>
                  <a:cubicBezTo>
                    <a:pt x="3983" y="11986"/>
                    <a:pt x="4017" y="12340"/>
                    <a:pt x="4118" y="12340"/>
                  </a:cubicBezTo>
                  <a:cubicBezTo>
                    <a:pt x="4134" y="12340"/>
                    <a:pt x="4153" y="12330"/>
                    <a:pt x="4174" y="12308"/>
                  </a:cubicBezTo>
                  <a:cubicBezTo>
                    <a:pt x="4233" y="12234"/>
                    <a:pt x="4204" y="12155"/>
                    <a:pt x="4257" y="12155"/>
                  </a:cubicBezTo>
                  <a:cubicBezTo>
                    <a:pt x="4260" y="12155"/>
                    <a:pt x="4264" y="12155"/>
                    <a:pt x="4268" y="12156"/>
                  </a:cubicBezTo>
                  <a:cubicBezTo>
                    <a:pt x="4268" y="12208"/>
                    <a:pt x="4289" y="12261"/>
                    <a:pt x="4320" y="12297"/>
                  </a:cubicBezTo>
                  <a:cubicBezTo>
                    <a:pt x="4321" y="12298"/>
                    <a:pt x="4322" y="12298"/>
                    <a:pt x="4323" y="12298"/>
                  </a:cubicBezTo>
                  <a:cubicBezTo>
                    <a:pt x="4337" y="12298"/>
                    <a:pt x="4348" y="12207"/>
                    <a:pt x="4368" y="12193"/>
                  </a:cubicBezTo>
                  <a:cubicBezTo>
                    <a:pt x="4381" y="12180"/>
                    <a:pt x="4396" y="12175"/>
                    <a:pt x="4412" y="12175"/>
                  </a:cubicBezTo>
                  <a:cubicBezTo>
                    <a:pt x="4506" y="12175"/>
                    <a:pt x="4633" y="12360"/>
                    <a:pt x="4741" y="12360"/>
                  </a:cubicBezTo>
                  <a:cubicBezTo>
                    <a:pt x="4781" y="12360"/>
                    <a:pt x="4817" y="12336"/>
                    <a:pt x="4849" y="12270"/>
                  </a:cubicBezTo>
                  <a:lnTo>
                    <a:pt x="4849" y="12270"/>
                  </a:lnTo>
                  <a:cubicBezTo>
                    <a:pt x="4848" y="12280"/>
                    <a:pt x="4849" y="12284"/>
                    <a:pt x="4852" y="12284"/>
                  </a:cubicBezTo>
                  <a:cubicBezTo>
                    <a:pt x="4862" y="12284"/>
                    <a:pt x="4890" y="12229"/>
                    <a:pt x="4866" y="12229"/>
                  </a:cubicBezTo>
                  <a:cubicBezTo>
                    <a:pt x="4860" y="12244"/>
                    <a:pt x="4855" y="12258"/>
                    <a:pt x="4849" y="12270"/>
                  </a:cubicBezTo>
                  <a:lnTo>
                    <a:pt x="4849" y="12270"/>
                  </a:lnTo>
                  <a:cubicBezTo>
                    <a:pt x="4850" y="12261"/>
                    <a:pt x="4853" y="12246"/>
                    <a:pt x="4860" y="12224"/>
                  </a:cubicBezTo>
                  <a:lnTo>
                    <a:pt x="4866" y="12224"/>
                  </a:lnTo>
                  <a:cubicBezTo>
                    <a:pt x="4866" y="12224"/>
                    <a:pt x="4866" y="12224"/>
                    <a:pt x="4866" y="12224"/>
                  </a:cubicBezTo>
                  <a:cubicBezTo>
                    <a:pt x="4897" y="12224"/>
                    <a:pt x="4915" y="11948"/>
                    <a:pt x="4917" y="11681"/>
                  </a:cubicBezTo>
                  <a:lnTo>
                    <a:pt x="4917" y="11681"/>
                  </a:lnTo>
                  <a:cubicBezTo>
                    <a:pt x="4921" y="11838"/>
                    <a:pt x="4988" y="11998"/>
                    <a:pt x="5035" y="11998"/>
                  </a:cubicBezTo>
                  <a:cubicBezTo>
                    <a:pt x="5069" y="11998"/>
                    <a:pt x="5093" y="11916"/>
                    <a:pt x="5077" y="11693"/>
                  </a:cubicBezTo>
                  <a:lnTo>
                    <a:pt x="5077" y="11693"/>
                  </a:lnTo>
                  <a:cubicBezTo>
                    <a:pt x="5095" y="11839"/>
                    <a:pt x="5261" y="11813"/>
                    <a:pt x="5311" y="12004"/>
                  </a:cubicBezTo>
                  <a:cubicBezTo>
                    <a:pt x="5324" y="12051"/>
                    <a:pt x="5332" y="12068"/>
                    <a:pt x="5338" y="12068"/>
                  </a:cubicBezTo>
                  <a:cubicBezTo>
                    <a:pt x="5349" y="12068"/>
                    <a:pt x="5354" y="12007"/>
                    <a:pt x="5374" y="11972"/>
                  </a:cubicBezTo>
                  <a:cubicBezTo>
                    <a:pt x="5406" y="11920"/>
                    <a:pt x="5448" y="11941"/>
                    <a:pt x="5479" y="11915"/>
                  </a:cubicBezTo>
                  <a:cubicBezTo>
                    <a:pt x="5615" y="11793"/>
                    <a:pt x="5766" y="11772"/>
                    <a:pt x="5923" y="11772"/>
                  </a:cubicBezTo>
                  <a:cubicBezTo>
                    <a:pt x="5948" y="11772"/>
                    <a:pt x="5973" y="11772"/>
                    <a:pt x="5998" y="11773"/>
                  </a:cubicBezTo>
                  <a:cubicBezTo>
                    <a:pt x="6045" y="11778"/>
                    <a:pt x="6137" y="11821"/>
                    <a:pt x="6210" y="11821"/>
                  </a:cubicBezTo>
                  <a:cubicBezTo>
                    <a:pt x="6302" y="11821"/>
                    <a:pt x="6363" y="11752"/>
                    <a:pt x="6260" y="11448"/>
                  </a:cubicBezTo>
                  <a:cubicBezTo>
                    <a:pt x="6251" y="11421"/>
                    <a:pt x="6166" y="11134"/>
                    <a:pt x="6183" y="11134"/>
                  </a:cubicBezTo>
                  <a:lnTo>
                    <a:pt x="6183" y="11134"/>
                  </a:lnTo>
                  <a:cubicBezTo>
                    <a:pt x="6185" y="11134"/>
                    <a:pt x="6190" y="11140"/>
                    <a:pt x="6197" y="11154"/>
                  </a:cubicBezTo>
                  <a:cubicBezTo>
                    <a:pt x="6255" y="11265"/>
                    <a:pt x="6308" y="11380"/>
                    <a:pt x="6349" y="11495"/>
                  </a:cubicBezTo>
                  <a:lnTo>
                    <a:pt x="6627" y="12172"/>
                  </a:lnTo>
                  <a:cubicBezTo>
                    <a:pt x="6627" y="12135"/>
                    <a:pt x="6596" y="12082"/>
                    <a:pt x="6612" y="12046"/>
                  </a:cubicBezTo>
                  <a:cubicBezTo>
                    <a:pt x="6617" y="12014"/>
                    <a:pt x="6638" y="11988"/>
                    <a:pt x="6669" y="11978"/>
                  </a:cubicBezTo>
                  <a:cubicBezTo>
                    <a:pt x="6680" y="11975"/>
                    <a:pt x="6692" y="11971"/>
                    <a:pt x="6706" y="11971"/>
                  </a:cubicBezTo>
                  <a:cubicBezTo>
                    <a:pt x="6741" y="11971"/>
                    <a:pt x="6785" y="11994"/>
                    <a:pt x="6829" y="12112"/>
                  </a:cubicBezTo>
                  <a:lnTo>
                    <a:pt x="6829" y="12112"/>
                  </a:lnTo>
                  <a:cubicBezTo>
                    <a:pt x="6714" y="11797"/>
                    <a:pt x="6878" y="12002"/>
                    <a:pt x="6800" y="11742"/>
                  </a:cubicBezTo>
                  <a:cubicBezTo>
                    <a:pt x="6769" y="11633"/>
                    <a:pt x="6716" y="11433"/>
                    <a:pt x="6747" y="11433"/>
                  </a:cubicBezTo>
                  <a:cubicBezTo>
                    <a:pt x="6757" y="11433"/>
                    <a:pt x="6779" y="11458"/>
                    <a:pt x="6816" y="11521"/>
                  </a:cubicBezTo>
                  <a:cubicBezTo>
                    <a:pt x="6879" y="11632"/>
                    <a:pt x="6916" y="11768"/>
                    <a:pt x="6984" y="11857"/>
                  </a:cubicBezTo>
                  <a:cubicBezTo>
                    <a:pt x="7001" y="11878"/>
                    <a:pt x="7016" y="11889"/>
                    <a:pt x="7027" y="11889"/>
                  </a:cubicBezTo>
                  <a:cubicBezTo>
                    <a:pt x="7046" y="11889"/>
                    <a:pt x="7051" y="11855"/>
                    <a:pt x="7031" y="11778"/>
                  </a:cubicBezTo>
                  <a:cubicBezTo>
                    <a:pt x="7007" y="11684"/>
                    <a:pt x="7013" y="11681"/>
                    <a:pt x="7033" y="11681"/>
                  </a:cubicBezTo>
                  <a:cubicBezTo>
                    <a:pt x="7035" y="11681"/>
                    <a:pt x="7036" y="11681"/>
                    <a:pt x="7037" y="11681"/>
                  </a:cubicBezTo>
                  <a:cubicBezTo>
                    <a:pt x="7043" y="11681"/>
                    <a:pt x="7050" y="11681"/>
                    <a:pt x="7057" y="11679"/>
                  </a:cubicBezTo>
                  <a:cubicBezTo>
                    <a:pt x="7058" y="11678"/>
                    <a:pt x="7060" y="11678"/>
                    <a:pt x="7061" y="11678"/>
                  </a:cubicBezTo>
                  <a:cubicBezTo>
                    <a:pt x="7081" y="11678"/>
                    <a:pt x="7101" y="11755"/>
                    <a:pt x="7125" y="11810"/>
                  </a:cubicBezTo>
                  <a:cubicBezTo>
                    <a:pt x="7148" y="11853"/>
                    <a:pt x="7163" y="11870"/>
                    <a:pt x="7174" y="11870"/>
                  </a:cubicBezTo>
                  <a:cubicBezTo>
                    <a:pt x="7212" y="11870"/>
                    <a:pt x="7205" y="11685"/>
                    <a:pt x="7255" y="11685"/>
                  </a:cubicBezTo>
                  <a:cubicBezTo>
                    <a:pt x="7269" y="11685"/>
                    <a:pt x="7286" y="11698"/>
                    <a:pt x="7309" y="11731"/>
                  </a:cubicBezTo>
                  <a:cubicBezTo>
                    <a:pt x="7347" y="11717"/>
                    <a:pt x="7293" y="11414"/>
                    <a:pt x="7312" y="11414"/>
                  </a:cubicBezTo>
                  <a:lnTo>
                    <a:pt x="7312" y="11414"/>
                  </a:lnTo>
                  <a:cubicBezTo>
                    <a:pt x="7314" y="11414"/>
                    <a:pt x="7316" y="11417"/>
                    <a:pt x="7319" y="11422"/>
                  </a:cubicBezTo>
                  <a:cubicBezTo>
                    <a:pt x="7334" y="11451"/>
                    <a:pt x="7422" y="11640"/>
                    <a:pt x="7438" y="11640"/>
                  </a:cubicBezTo>
                  <a:cubicBezTo>
                    <a:pt x="7439" y="11640"/>
                    <a:pt x="7440" y="11639"/>
                    <a:pt x="7440" y="11637"/>
                  </a:cubicBezTo>
                  <a:cubicBezTo>
                    <a:pt x="7445" y="11579"/>
                    <a:pt x="7372" y="11432"/>
                    <a:pt x="7372" y="11354"/>
                  </a:cubicBezTo>
                  <a:lnTo>
                    <a:pt x="7372" y="11354"/>
                  </a:lnTo>
                  <a:lnTo>
                    <a:pt x="7561" y="11731"/>
                  </a:lnTo>
                  <a:cubicBezTo>
                    <a:pt x="7524" y="11577"/>
                    <a:pt x="7513" y="11457"/>
                    <a:pt x="7560" y="11457"/>
                  </a:cubicBezTo>
                  <a:cubicBezTo>
                    <a:pt x="7574" y="11457"/>
                    <a:pt x="7593" y="11467"/>
                    <a:pt x="7618" y="11490"/>
                  </a:cubicBezTo>
                  <a:cubicBezTo>
                    <a:pt x="7659" y="11526"/>
                    <a:pt x="7699" y="11556"/>
                    <a:pt x="7727" y="11556"/>
                  </a:cubicBezTo>
                  <a:cubicBezTo>
                    <a:pt x="7736" y="11556"/>
                    <a:pt x="7743" y="11554"/>
                    <a:pt x="7749" y="11548"/>
                  </a:cubicBezTo>
                  <a:cubicBezTo>
                    <a:pt x="7759" y="11538"/>
                    <a:pt x="7765" y="11447"/>
                    <a:pt x="7738" y="11447"/>
                  </a:cubicBezTo>
                  <a:cubicBezTo>
                    <a:pt x="7737" y="11447"/>
                    <a:pt x="7736" y="11447"/>
                    <a:pt x="7736" y="11448"/>
                  </a:cubicBezTo>
                  <a:lnTo>
                    <a:pt x="7736" y="11448"/>
                  </a:lnTo>
                  <a:lnTo>
                    <a:pt x="7812" y="11427"/>
                  </a:lnTo>
                  <a:cubicBezTo>
                    <a:pt x="7865" y="11406"/>
                    <a:pt x="7818" y="11411"/>
                    <a:pt x="7812" y="11306"/>
                  </a:cubicBezTo>
                  <a:cubicBezTo>
                    <a:pt x="7810" y="11288"/>
                    <a:pt x="7816" y="11281"/>
                    <a:pt x="7828" y="11281"/>
                  </a:cubicBezTo>
                  <a:cubicBezTo>
                    <a:pt x="7865" y="11281"/>
                    <a:pt x="7955" y="11355"/>
                    <a:pt x="7975" y="11359"/>
                  </a:cubicBezTo>
                  <a:cubicBezTo>
                    <a:pt x="7994" y="11364"/>
                    <a:pt x="8021" y="11374"/>
                    <a:pt x="8045" y="11374"/>
                  </a:cubicBezTo>
                  <a:cubicBezTo>
                    <a:pt x="8074" y="11374"/>
                    <a:pt x="8098" y="11359"/>
                    <a:pt x="8095" y="11301"/>
                  </a:cubicBezTo>
                  <a:cubicBezTo>
                    <a:pt x="8092" y="11241"/>
                    <a:pt x="8032" y="11098"/>
                    <a:pt x="8053" y="11098"/>
                  </a:cubicBezTo>
                  <a:cubicBezTo>
                    <a:pt x="8062" y="11098"/>
                    <a:pt x="8084" y="11121"/>
                    <a:pt x="8127" y="11181"/>
                  </a:cubicBezTo>
                  <a:cubicBezTo>
                    <a:pt x="8169" y="11265"/>
                    <a:pt x="8223" y="11326"/>
                    <a:pt x="8243" y="11326"/>
                  </a:cubicBezTo>
                  <a:cubicBezTo>
                    <a:pt x="8261" y="11326"/>
                    <a:pt x="8253" y="11279"/>
                    <a:pt x="8190" y="11160"/>
                  </a:cubicBezTo>
                  <a:cubicBezTo>
                    <a:pt x="8134" y="11006"/>
                    <a:pt x="8127" y="10922"/>
                    <a:pt x="8158" y="10922"/>
                  </a:cubicBezTo>
                  <a:cubicBezTo>
                    <a:pt x="8173" y="10922"/>
                    <a:pt x="8199" y="10943"/>
                    <a:pt x="8232" y="10987"/>
                  </a:cubicBezTo>
                  <a:cubicBezTo>
                    <a:pt x="8283" y="11058"/>
                    <a:pt x="8334" y="11179"/>
                    <a:pt x="8365" y="11179"/>
                  </a:cubicBezTo>
                  <a:cubicBezTo>
                    <a:pt x="8376" y="11179"/>
                    <a:pt x="8384" y="11166"/>
                    <a:pt x="8389" y="11133"/>
                  </a:cubicBezTo>
                  <a:cubicBezTo>
                    <a:pt x="8389" y="11119"/>
                    <a:pt x="8376" y="10850"/>
                    <a:pt x="8390" y="10850"/>
                  </a:cubicBezTo>
                  <a:cubicBezTo>
                    <a:pt x="8391" y="10850"/>
                    <a:pt x="8393" y="10852"/>
                    <a:pt x="8394" y="10856"/>
                  </a:cubicBezTo>
                  <a:cubicBezTo>
                    <a:pt x="8415" y="10908"/>
                    <a:pt x="8410" y="11071"/>
                    <a:pt x="8462" y="11133"/>
                  </a:cubicBezTo>
                  <a:cubicBezTo>
                    <a:pt x="8469" y="11140"/>
                    <a:pt x="8474" y="11143"/>
                    <a:pt x="8479" y="11143"/>
                  </a:cubicBezTo>
                  <a:cubicBezTo>
                    <a:pt x="8517" y="11143"/>
                    <a:pt x="8504" y="10960"/>
                    <a:pt x="8504" y="10918"/>
                  </a:cubicBezTo>
                  <a:cubicBezTo>
                    <a:pt x="8521" y="10914"/>
                    <a:pt x="8539" y="10906"/>
                    <a:pt x="8559" y="10906"/>
                  </a:cubicBezTo>
                  <a:cubicBezTo>
                    <a:pt x="8584" y="10906"/>
                    <a:pt x="8614" y="10917"/>
                    <a:pt x="8651" y="10960"/>
                  </a:cubicBezTo>
                  <a:cubicBezTo>
                    <a:pt x="8709" y="11033"/>
                    <a:pt x="8745" y="11061"/>
                    <a:pt x="8783" y="11061"/>
                  </a:cubicBezTo>
                  <a:cubicBezTo>
                    <a:pt x="8786" y="11061"/>
                    <a:pt x="8789" y="11060"/>
                    <a:pt x="8793" y="11060"/>
                  </a:cubicBezTo>
                  <a:cubicBezTo>
                    <a:pt x="8850" y="11055"/>
                    <a:pt x="8892" y="11013"/>
                    <a:pt x="8903" y="10955"/>
                  </a:cubicBezTo>
                  <a:cubicBezTo>
                    <a:pt x="8914" y="10905"/>
                    <a:pt x="8895" y="10799"/>
                    <a:pt x="8917" y="10799"/>
                  </a:cubicBezTo>
                  <a:cubicBezTo>
                    <a:pt x="8925" y="10799"/>
                    <a:pt x="8938" y="10814"/>
                    <a:pt x="8960" y="10850"/>
                  </a:cubicBezTo>
                  <a:cubicBezTo>
                    <a:pt x="9020" y="10952"/>
                    <a:pt x="9073" y="10995"/>
                    <a:pt x="9109" y="10995"/>
                  </a:cubicBezTo>
                  <a:cubicBezTo>
                    <a:pt x="9127" y="10995"/>
                    <a:pt x="9141" y="10985"/>
                    <a:pt x="9149" y="10966"/>
                  </a:cubicBezTo>
                  <a:cubicBezTo>
                    <a:pt x="9175" y="10918"/>
                    <a:pt x="9107" y="10777"/>
                    <a:pt x="9071" y="10677"/>
                  </a:cubicBezTo>
                  <a:lnTo>
                    <a:pt x="9071" y="10677"/>
                  </a:lnTo>
                  <a:cubicBezTo>
                    <a:pt x="9132" y="10838"/>
                    <a:pt x="9186" y="10896"/>
                    <a:pt x="9225" y="10896"/>
                  </a:cubicBezTo>
                  <a:cubicBezTo>
                    <a:pt x="9272" y="10896"/>
                    <a:pt x="9297" y="10809"/>
                    <a:pt x="9286" y="10714"/>
                  </a:cubicBezTo>
                  <a:cubicBezTo>
                    <a:pt x="9277" y="10665"/>
                    <a:pt x="9286" y="10637"/>
                    <a:pt x="9305" y="10637"/>
                  </a:cubicBezTo>
                  <a:cubicBezTo>
                    <a:pt x="9322" y="10637"/>
                    <a:pt x="9347" y="10661"/>
                    <a:pt x="9375" y="10714"/>
                  </a:cubicBezTo>
                  <a:cubicBezTo>
                    <a:pt x="9417" y="10793"/>
                    <a:pt x="9401" y="10845"/>
                    <a:pt x="9448" y="10913"/>
                  </a:cubicBezTo>
                  <a:cubicBezTo>
                    <a:pt x="9457" y="10926"/>
                    <a:pt x="9464" y="10931"/>
                    <a:pt x="9468" y="10931"/>
                  </a:cubicBezTo>
                  <a:cubicBezTo>
                    <a:pt x="9486" y="10931"/>
                    <a:pt x="9470" y="10844"/>
                    <a:pt x="9474" y="10819"/>
                  </a:cubicBezTo>
                  <a:cubicBezTo>
                    <a:pt x="9477" y="10774"/>
                    <a:pt x="9493" y="10751"/>
                    <a:pt x="9516" y="10751"/>
                  </a:cubicBezTo>
                  <a:cubicBezTo>
                    <a:pt x="9540" y="10751"/>
                    <a:pt x="9571" y="10774"/>
                    <a:pt x="9605" y="10824"/>
                  </a:cubicBezTo>
                  <a:cubicBezTo>
                    <a:pt x="9625" y="10876"/>
                    <a:pt x="9636" y="10896"/>
                    <a:pt x="9643" y="10896"/>
                  </a:cubicBezTo>
                  <a:cubicBezTo>
                    <a:pt x="9662" y="10896"/>
                    <a:pt x="9636" y="10713"/>
                    <a:pt x="9647" y="10693"/>
                  </a:cubicBezTo>
                  <a:cubicBezTo>
                    <a:pt x="9679" y="10625"/>
                    <a:pt x="9784" y="10704"/>
                    <a:pt x="9784" y="10572"/>
                  </a:cubicBezTo>
                  <a:cubicBezTo>
                    <a:pt x="9784" y="10490"/>
                    <a:pt x="9816" y="10466"/>
                    <a:pt x="9856" y="10466"/>
                  </a:cubicBezTo>
                  <a:cubicBezTo>
                    <a:pt x="9874" y="10466"/>
                    <a:pt x="9895" y="10471"/>
                    <a:pt x="9915" y="10478"/>
                  </a:cubicBezTo>
                  <a:cubicBezTo>
                    <a:pt x="9945" y="10486"/>
                    <a:pt x="9996" y="10513"/>
                    <a:pt x="10038" y="10513"/>
                  </a:cubicBezTo>
                  <a:cubicBezTo>
                    <a:pt x="10076" y="10513"/>
                    <a:pt x="10106" y="10490"/>
                    <a:pt x="10103" y="10410"/>
                  </a:cubicBezTo>
                  <a:cubicBezTo>
                    <a:pt x="10103" y="10402"/>
                    <a:pt x="10104" y="10398"/>
                    <a:pt x="10107" y="10398"/>
                  </a:cubicBezTo>
                  <a:cubicBezTo>
                    <a:pt x="10125" y="10398"/>
                    <a:pt x="10203" y="10530"/>
                    <a:pt x="10235" y="10557"/>
                  </a:cubicBezTo>
                  <a:cubicBezTo>
                    <a:pt x="10243" y="10564"/>
                    <a:pt x="10248" y="10567"/>
                    <a:pt x="10253" y="10567"/>
                  </a:cubicBezTo>
                  <a:cubicBezTo>
                    <a:pt x="10277" y="10567"/>
                    <a:pt x="10255" y="10471"/>
                    <a:pt x="10282" y="10462"/>
                  </a:cubicBezTo>
                  <a:cubicBezTo>
                    <a:pt x="10318" y="10452"/>
                    <a:pt x="10371" y="10447"/>
                    <a:pt x="10402" y="10405"/>
                  </a:cubicBezTo>
                  <a:cubicBezTo>
                    <a:pt x="10422" y="10373"/>
                    <a:pt x="10392" y="10293"/>
                    <a:pt x="10412" y="10293"/>
                  </a:cubicBezTo>
                  <a:cubicBezTo>
                    <a:pt x="10419" y="10293"/>
                    <a:pt x="10432" y="10302"/>
                    <a:pt x="10455" y="10326"/>
                  </a:cubicBezTo>
                  <a:cubicBezTo>
                    <a:pt x="10501" y="10370"/>
                    <a:pt x="10565" y="10426"/>
                    <a:pt x="10601" y="10426"/>
                  </a:cubicBezTo>
                  <a:cubicBezTo>
                    <a:pt x="10638" y="10426"/>
                    <a:pt x="10645" y="10366"/>
                    <a:pt x="10570" y="10169"/>
                  </a:cubicBezTo>
                  <a:lnTo>
                    <a:pt x="10570" y="10169"/>
                  </a:lnTo>
                  <a:cubicBezTo>
                    <a:pt x="10635" y="10332"/>
                    <a:pt x="10709" y="10390"/>
                    <a:pt x="10772" y="10390"/>
                  </a:cubicBezTo>
                  <a:cubicBezTo>
                    <a:pt x="10861" y="10390"/>
                    <a:pt x="10930" y="10273"/>
                    <a:pt x="10927" y="10169"/>
                  </a:cubicBezTo>
                  <a:cubicBezTo>
                    <a:pt x="10925" y="10153"/>
                    <a:pt x="10928" y="10146"/>
                    <a:pt x="10934" y="10146"/>
                  </a:cubicBezTo>
                  <a:cubicBezTo>
                    <a:pt x="10965" y="10146"/>
                    <a:pt x="11092" y="10370"/>
                    <a:pt x="11133" y="10370"/>
                  </a:cubicBezTo>
                  <a:cubicBezTo>
                    <a:pt x="11149" y="10370"/>
                    <a:pt x="11152" y="10336"/>
                    <a:pt x="11131" y="10242"/>
                  </a:cubicBezTo>
                  <a:cubicBezTo>
                    <a:pt x="11100" y="10119"/>
                    <a:pt x="11055" y="9975"/>
                    <a:pt x="11084" y="9975"/>
                  </a:cubicBezTo>
                  <a:cubicBezTo>
                    <a:pt x="11094" y="9975"/>
                    <a:pt x="11114" y="9993"/>
                    <a:pt x="11147" y="10038"/>
                  </a:cubicBezTo>
                  <a:cubicBezTo>
                    <a:pt x="11163" y="10032"/>
                    <a:pt x="11252" y="9980"/>
                    <a:pt x="11236" y="9954"/>
                  </a:cubicBezTo>
                  <a:lnTo>
                    <a:pt x="11236" y="9954"/>
                  </a:lnTo>
                  <a:cubicBezTo>
                    <a:pt x="11246" y="9969"/>
                    <a:pt x="11252" y="10069"/>
                    <a:pt x="11294" y="10111"/>
                  </a:cubicBezTo>
                  <a:cubicBezTo>
                    <a:pt x="11307" y="10123"/>
                    <a:pt x="11318" y="10127"/>
                    <a:pt x="11327" y="10127"/>
                  </a:cubicBezTo>
                  <a:cubicBezTo>
                    <a:pt x="11346" y="10127"/>
                    <a:pt x="11358" y="10108"/>
                    <a:pt x="11372" y="10101"/>
                  </a:cubicBezTo>
                  <a:cubicBezTo>
                    <a:pt x="11376" y="10100"/>
                    <a:pt x="11380" y="10099"/>
                    <a:pt x="11384" y="10099"/>
                  </a:cubicBezTo>
                  <a:cubicBezTo>
                    <a:pt x="11438" y="10099"/>
                    <a:pt x="11524" y="10176"/>
                    <a:pt x="11575" y="10176"/>
                  </a:cubicBezTo>
                  <a:cubicBezTo>
                    <a:pt x="11586" y="10176"/>
                    <a:pt x="11596" y="10172"/>
                    <a:pt x="11603" y="10163"/>
                  </a:cubicBezTo>
                  <a:cubicBezTo>
                    <a:pt x="11509" y="10085"/>
                    <a:pt x="11346" y="9744"/>
                    <a:pt x="11325" y="9566"/>
                  </a:cubicBezTo>
                  <a:cubicBezTo>
                    <a:pt x="11327" y="9565"/>
                    <a:pt x="11328" y="9565"/>
                    <a:pt x="11330" y="9565"/>
                  </a:cubicBezTo>
                  <a:cubicBezTo>
                    <a:pt x="11382" y="9565"/>
                    <a:pt x="11447" y="9809"/>
                    <a:pt x="11477" y="9891"/>
                  </a:cubicBezTo>
                  <a:cubicBezTo>
                    <a:pt x="11494" y="9938"/>
                    <a:pt x="11509" y="9953"/>
                    <a:pt x="11523" y="9953"/>
                  </a:cubicBezTo>
                  <a:cubicBezTo>
                    <a:pt x="11548" y="9953"/>
                    <a:pt x="11569" y="9906"/>
                    <a:pt x="11589" y="9906"/>
                  </a:cubicBezTo>
                  <a:cubicBezTo>
                    <a:pt x="11590" y="9906"/>
                    <a:pt x="11591" y="9906"/>
                    <a:pt x="11593" y="9907"/>
                  </a:cubicBezTo>
                  <a:cubicBezTo>
                    <a:pt x="11620" y="9920"/>
                    <a:pt x="11717" y="10071"/>
                    <a:pt x="11737" y="10071"/>
                  </a:cubicBezTo>
                  <a:cubicBezTo>
                    <a:pt x="11740" y="10071"/>
                    <a:pt x="11741" y="10067"/>
                    <a:pt x="11739" y="10059"/>
                  </a:cubicBezTo>
                  <a:cubicBezTo>
                    <a:pt x="11725" y="9989"/>
                    <a:pt x="11691" y="9886"/>
                    <a:pt x="11720" y="9886"/>
                  </a:cubicBezTo>
                  <a:cubicBezTo>
                    <a:pt x="11724" y="9886"/>
                    <a:pt x="11728" y="9887"/>
                    <a:pt x="11734" y="9891"/>
                  </a:cubicBezTo>
                  <a:cubicBezTo>
                    <a:pt x="11808" y="9935"/>
                    <a:pt x="11891" y="10044"/>
                    <a:pt x="11949" y="10044"/>
                  </a:cubicBezTo>
                  <a:cubicBezTo>
                    <a:pt x="11952" y="10044"/>
                    <a:pt x="11956" y="10044"/>
                    <a:pt x="11960" y="10043"/>
                  </a:cubicBezTo>
                  <a:cubicBezTo>
                    <a:pt x="11865" y="9917"/>
                    <a:pt x="12127" y="9870"/>
                    <a:pt x="12138" y="9823"/>
                  </a:cubicBezTo>
                  <a:cubicBezTo>
                    <a:pt x="12143" y="9796"/>
                    <a:pt x="12017" y="9592"/>
                    <a:pt x="12017" y="9498"/>
                  </a:cubicBezTo>
                  <a:cubicBezTo>
                    <a:pt x="12016" y="9480"/>
                    <a:pt x="12018" y="9472"/>
                    <a:pt x="12022" y="9472"/>
                  </a:cubicBezTo>
                  <a:cubicBezTo>
                    <a:pt x="12050" y="9472"/>
                    <a:pt x="12163" y="9723"/>
                    <a:pt x="12190" y="9781"/>
                  </a:cubicBezTo>
                  <a:cubicBezTo>
                    <a:pt x="12164" y="9716"/>
                    <a:pt x="12131" y="9601"/>
                    <a:pt x="12153" y="9601"/>
                  </a:cubicBezTo>
                  <a:cubicBezTo>
                    <a:pt x="12157" y="9601"/>
                    <a:pt x="12164" y="9606"/>
                    <a:pt x="12174" y="9618"/>
                  </a:cubicBezTo>
                  <a:cubicBezTo>
                    <a:pt x="12232" y="9686"/>
                    <a:pt x="12274" y="9833"/>
                    <a:pt x="12316" y="9870"/>
                  </a:cubicBezTo>
                  <a:cubicBezTo>
                    <a:pt x="12317" y="9871"/>
                    <a:pt x="12318" y="9871"/>
                    <a:pt x="12318" y="9871"/>
                  </a:cubicBezTo>
                  <a:cubicBezTo>
                    <a:pt x="12334" y="9871"/>
                    <a:pt x="12236" y="9570"/>
                    <a:pt x="12285" y="9570"/>
                  </a:cubicBezTo>
                  <a:cubicBezTo>
                    <a:pt x="12286" y="9570"/>
                    <a:pt x="12288" y="9570"/>
                    <a:pt x="12290" y="9571"/>
                  </a:cubicBezTo>
                  <a:cubicBezTo>
                    <a:pt x="12303" y="9575"/>
                    <a:pt x="12424" y="9753"/>
                    <a:pt x="12444" y="9753"/>
                  </a:cubicBezTo>
                  <a:cubicBezTo>
                    <a:pt x="12448" y="9753"/>
                    <a:pt x="12447" y="9743"/>
                    <a:pt x="12437" y="9718"/>
                  </a:cubicBezTo>
                  <a:cubicBezTo>
                    <a:pt x="12405" y="9639"/>
                    <a:pt x="12348" y="9587"/>
                    <a:pt x="12358" y="9513"/>
                  </a:cubicBezTo>
                  <a:cubicBezTo>
                    <a:pt x="12358" y="9501"/>
                    <a:pt x="12363" y="9493"/>
                    <a:pt x="12372" y="9493"/>
                  </a:cubicBezTo>
                  <a:cubicBezTo>
                    <a:pt x="12378" y="9493"/>
                    <a:pt x="12386" y="9497"/>
                    <a:pt x="12395" y="9508"/>
                  </a:cubicBezTo>
                  <a:cubicBezTo>
                    <a:pt x="12458" y="9581"/>
                    <a:pt x="12515" y="9828"/>
                    <a:pt x="12568" y="9833"/>
                  </a:cubicBezTo>
                  <a:cubicBezTo>
                    <a:pt x="12574" y="9834"/>
                    <a:pt x="12581" y="9835"/>
                    <a:pt x="12588" y="9835"/>
                  </a:cubicBezTo>
                  <a:cubicBezTo>
                    <a:pt x="12615" y="9835"/>
                    <a:pt x="12643" y="9826"/>
                    <a:pt x="12652" y="9796"/>
                  </a:cubicBezTo>
                  <a:cubicBezTo>
                    <a:pt x="12646" y="9755"/>
                    <a:pt x="12641" y="9718"/>
                    <a:pt x="12631" y="9681"/>
                  </a:cubicBezTo>
                  <a:cubicBezTo>
                    <a:pt x="12683" y="9665"/>
                    <a:pt x="12741" y="9660"/>
                    <a:pt x="12777" y="9613"/>
                  </a:cubicBezTo>
                  <a:cubicBezTo>
                    <a:pt x="12814" y="9571"/>
                    <a:pt x="12788" y="9445"/>
                    <a:pt x="12694" y="9388"/>
                  </a:cubicBezTo>
                  <a:cubicBezTo>
                    <a:pt x="12713" y="9381"/>
                    <a:pt x="12731" y="9372"/>
                    <a:pt x="12752" y="9372"/>
                  </a:cubicBezTo>
                  <a:cubicBezTo>
                    <a:pt x="12783" y="9372"/>
                    <a:pt x="12819" y="9391"/>
                    <a:pt x="12872" y="9466"/>
                  </a:cubicBezTo>
                  <a:cubicBezTo>
                    <a:pt x="12925" y="9535"/>
                    <a:pt x="13001" y="9634"/>
                    <a:pt x="13036" y="9634"/>
                  </a:cubicBezTo>
                  <a:cubicBezTo>
                    <a:pt x="13049" y="9634"/>
                    <a:pt x="13057" y="9621"/>
                    <a:pt x="13055" y="9587"/>
                  </a:cubicBezTo>
                  <a:cubicBezTo>
                    <a:pt x="13055" y="9492"/>
                    <a:pt x="13029" y="9435"/>
                    <a:pt x="13071" y="9398"/>
                  </a:cubicBezTo>
                  <a:cubicBezTo>
                    <a:pt x="13087" y="9393"/>
                    <a:pt x="13129" y="9398"/>
                    <a:pt x="13134" y="9377"/>
                  </a:cubicBezTo>
                  <a:cubicBezTo>
                    <a:pt x="13118" y="9346"/>
                    <a:pt x="13108" y="9309"/>
                    <a:pt x="13097" y="9272"/>
                  </a:cubicBezTo>
                  <a:cubicBezTo>
                    <a:pt x="13108" y="9183"/>
                    <a:pt x="13202" y="9235"/>
                    <a:pt x="13223" y="9173"/>
                  </a:cubicBezTo>
                  <a:cubicBezTo>
                    <a:pt x="13241" y="9127"/>
                    <a:pt x="13242" y="9056"/>
                    <a:pt x="13267" y="9056"/>
                  </a:cubicBezTo>
                  <a:cubicBezTo>
                    <a:pt x="13280" y="9056"/>
                    <a:pt x="13298" y="9073"/>
                    <a:pt x="13328" y="9120"/>
                  </a:cubicBezTo>
                  <a:cubicBezTo>
                    <a:pt x="13349" y="9151"/>
                    <a:pt x="13375" y="9165"/>
                    <a:pt x="13399" y="9165"/>
                  </a:cubicBezTo>
                  <a:cubicBezTo>
                    <a:pt x="13440" y="9165"/>
                    <a:pt x="13474" y="9124"/>
                    <a:pt x="13464" y="9057"/>
                  </a:cubicBezTo>
                  <a:cubicBezTo>
                    <a:pt x="13454" y="8979"/>
                    <a:pt x="13396" y="8921"/>
                    <a:pt x="13323" y="8905"/>
                  </a:cubicBezTo>
                  <a:cubicBezTo>
                    <a:pt x="13340" y="8891"/>
                    <a:pt x="13360" y="8884"/>
                    <a:pt x="13380" y="8884"/>
                  </a:cubicBezTo>
                  <a:cubicBezTo>
                    <a:pt x="13403" y="8884"/>
                    <a:pt x="13426" y="8893"/>
                    <a:pt x="13443" y="8910"/>
                  </a:cubicBezTo>
                  <a:cubicBezTo>
                    <a:pt x="13496" y="8958"/>
                    <a:pt x="13553" y="9036"/>
                    <a:pt x="13601" y="9052"/>
                  </a:cubicBezTo>
                  <a:cubicBezTo>
                    <a:pt x="13605" y="9053"/>
                    <a:pt x="13610" y="9054"/>
                    <a:pt x="13614" y="9054"/>
                  </a:cubicBezTo>
                  <a:cubicBezTo>
                    <a:pt x="13667" y="9054"/>
                    <a:pt x="13641" y="8949"/>
                    <a:pt x="13682" y="8949"/>
                  </a:cubicBezTo>
                  <a:cubicBezTo>
                    <a:pt x="13690" y="8949"/>
                    <a:pt x="13701" y="8953"/>
                    <a:pt x="13716" y="8963"/>
                  </a:cubicBezTo>
                  <a:cubicBezTo>
                    <a:pt x="13746" y="8982"/>
                    <a:pt x="13877" y="9140"/>
                    <a:pt x="13909" y="9140"/>
                  </a:cubicBezTo>
                  <a:cubicBezTo>
                    <a:pt x="13921" y="9140"/>
                    <a:pt x="13918" y="9116"/>
                    <a:pt x="13889" y="9052"/>
                  </a:cubicBezTo>
                  <a:cubicBezTo>
                    <a:pt x="13838" y="8942"/>
                    <a:pt x="13753" y="8767"/>
                    <a:pt x="13797" y="8767"/>
                  </a:cubicBezTo>
                  <a:cubicBezTo>
                    <a:pt x="13807" y="8767"/>
                    <a:pt x="13825" y="8777"/>
                    <a:pt x="13852" y="8800"/>
                  </a:cubicBezTo>
                  <a:cubicBezTo>
                    <a:pt x="13936" y="8868"/>
                    <a:pt x="13983" y="8952"/>
                    <a:pt x="14062" y="8973"/>
                  </a:cubicBezTo>
                  <a:cubicBezTo>
                    <a:pt x="14065" y="8974"/>
                    <a:pt x="14070" y="8974"/>
                    <a:pt x="14077" y="8974"/>
                  </a:cubicBezTo>
                  <a:cubicBezTo>
                    <a:pt x="14121" y="8974"/>
                    <a:pt x="14233" y="8956"/>
                    <a:pt x="14188" y="8879"/>
                  </a:cubicBezTo>
                  <a:cubicBezTo>
                    <a:pt x="14151" y="8816"/>
                    <a:pt x="13947" y="8575"/>
                    <a:pt x="14031" y="8575"/>
                  </a:cubicBezTo>
                  <a:cubicBezTo>
                    <a:pt x="14093" y="8575"/>
                    <a:pt x="14162" y="8753"/>
                    <a:pt x="14235" y="8826"/>
                  </a:cubicBezTo>
                  <a:lnTo>
                    <a:pt x="14141" y="8575"/>
                  </a:lnTo>
                  <a:cubicBezTo>
                    <a:pt x="14127" y="8526"/>
                    <a:pt x="14127" y="8507"/>
                    <a:pt x="14137" y="8507"/>
                  </a:cubicBezTo>
                  <a:cubicBezTo>
                    <a:pt x="14150" y="8507"/>
                    <a:pt x="14182" y="8543"/>
                    <a:pt x="14225" y="8585"/>
                  </a:cubicBezTo>
                  <a:cubicBezTo>
                    <a:pt x="14281" y="8644"/>
                    <a:pt x="14362" y="8674"/>
                    <a:pt x="14422" y="8674"/>
                  </a:cubicBezTo>
                  <a:cubicBezTo>
                    <a:pt x="14469" y="8674"/>
                    <a:pt x="14502" y="8656"/>
                    <a:pt x="14502" y="8622"/>
                  </a:cubicBezTo>
                  <a:cubicBezTo>
                    <a:pt x="14502" y="8533"/>
                    <a:pt x="14188" y="8218"/>
                    <a:pt x="14204" y="8203"/>
                  </a:cubicBezTo>
                  <a:cubicBezTo>
                    <a:pt x="14205" y="8201"/>
                    <a:pt x="14207" y="8200"/>
                    <a:pt x="14210" y="8200"/>
                  </a:cubicBezTo>
                  <a:cubicBezTo>
                    <a:pt x="14237" y="8200"/>
                    <a:pt x="14324" y="8290"/>
                    <a:pt x="14371" y="8323"/>
                  </a:cubicBezTo>
                  <a:cubicBezTo>
                    <a:pt x="14413" y="8360"/>
                    <a:pt x="14470" y="8377"/>
                    <a:pt x="14526" y="8377"/>
                  </a:cubicBezTo>
                  <a:cubicBezTo>
                    <a:pt x="14534" y="8377"/>
                    <a:pt x="14542" y="8376"/>
                    <a:pt x="14550" y="8376"/>
                  </a:cubicBezTo>
                  <a:cubicBezTo>
                    <a:pt x="14551" y="8375"/>
                    <a:pt x="14553" y="8375"/>
                    <a:pt x="14556" y="8375"/>
                  </a:cubicBezTo>
                  <a:cubicBezTo>
                    <a:pt x="14607" y="8375"/>
                    <a:pt x="14779" y="8464"/>
                    <a:pt x="14842" y="8464"/>
                  </a:cubicBezTo>
                  <a:cubicBezTo>
                    <a:pt x="14857" y="8464"/>
                    <a:pt x="14866" y="8458"/>
                    <a:pt x="14864" y="8444"/>
                  </a:cubicBezTo>
                  <a:cubicBezTo>
                    <a:pt x="14860" y="8407"/>
                    <a:pt x="14752" y="8246"/>
                    <a:pt x="14779" y="8246"/>
                  </a:cubicBezTo>
                  <a:cubicBezTo>
                    <a:pt x="14782" y="8246"/>
                    <a:pt x="14788" y="8249"/>
                    <a:pt x="14796" y="8255"/>
                  </a:cubicBezTo>
                  <a:cubicBezTo>
                    <a:pt x="14855" y="8296"/>
                    <a:pt x="14894" y="8337"/>
                    <a:pt x="14928" y="8337"/>
                  </a:cubicBezTo>
                  <a:cubicBezTo>
                    <a:pt x="14933" y="8337"/>
                    <a:pt x="14938" y="8336"/>
                    <a:pt x="14943" y="8334"/>
                  </a:cubicBezTo>
                  <a:cubicBezTo>
                    <a:pt x="15032" y="8292"/>
                    <a:pt x="14780" y="7993"/>
                    <a:pt x="14812" y="7919"/>
                  </a:cubicBezTo>
                  <a:cubicBezTo>
                    <a:pt x="14816" y="7912"/>
                    <a:pt x="14824" y="7908"/>
                    <a:pt x="14836" y="7908"/>
                  </a:cubicBezTo>
                  <a:cubicBezTo>
                    <a:pt x="14916" y="7908"/>
                    <a:pt x="15149" y="8073"/>
                    <a:pt x="15223" y="8073"/>
                  </a:cubicBezTo>
                  <a:cubicBezTo>
                    <a:pt x="15232" y="8073"/>
                    <a:pt x="15238" y="8071"/>
                    <a:pt x="15242" y="8066"/>
                  </a:cubicBezTo>
                  <a:cubicBezTo>
                    <a:pt x="15263" y="8051"/>
                    <a:pt x="15084" y="7951"/>
                    <a:pt x="15084" y="7951"/>
                  </a:cubicBezTo>
                  <a:cubicBezTo>
                    <a:pt x="15089" y="7946"/>
                    <a:pt x="15095" y="7945"/>
                    <a:pt x="15103" y="7945"/>
                  </a:cubicBezTo>
                  <a:cubicBezTo>
                    <a:pt x="15149" y="7945"/>
                    <a:pt x="15244" y="8013"/>
                    <a:pt x="15286" y="8013"/>
                  </a:cubicBezTo>
                  <a:cubicBezTo>
                    <a:pt x="15295" y="8013"/>
                    <a:pt x="15301" y="8010"/>
                    <a:pt x="15305" y="8003"/>
                  </a:cubicBezTo>
                  <a:cubicBezTo>
                    <a:pt x="15326" y="7946"/>
                    <a:pt x="15305" y="7872"/>
                    <a:pt x="15341" y="7820"/>
                  </a:cubicBezTo>
                  <a:lnTo>
                    <a:pt x="15341" y="7820"/>
                  </a:lnTo>
                  <a:cubicBezTo>
                    <a:pt x="15338" y="7824"/>
                    <a:pt x="15336" y="7826"/>
                    <a:pt x="15335" y="7826"/>
                  </a:cubicBezTo>
                  <a:cubicBezTo>
                    <a:pt x="15332" y="7826"/>
                    <a:pt x="15356" y="7774"/>
                    <a:pt x="15320" y="7725"/>
                  </a:cubicBezTo>
                  <a:cubicBezTo>
                    <a:pt x="15283" y="7663"/>
                    <a:pt x="15301" y="7657"/>
                    <a:pt x="15334" y="7657"/>
                  </a:cubicBezTo>
                  <a:cubicBezTo>
                    <a:pt x="15343" y="7657"/>
                    <a:pt x="15352" y="7657"/>
                    <a:pt x="15362" y="7657"/>
                  </a:cubicBezTo>
                  <a:cubicBezTo>
                    <a:pt x="15457" y="7657"/>
                    <a:pt x="15493" y="7579"/>
                    <a:pt x="15467" y="7495"/>
                  </a:cubicBezTo>
                  <a:cubicBezTo>
                    <a:pt x="15463" y="7463"/>
                    <a:pt x="15315" y="7300"/>
                    <a:pt x="15346" y="7300"/>
                  </a:cubicBezTo>
                  <a:cubicBezTo>
                    <a:pt x="15351" y="7300"/>
                    <a:pt x="15359" y="7303"/>
                    <a:pt x="15373" y="7311"/>
                  </a:cubicBezTo>
                  <a:cubicBezTo>
                    <a:pt x="15498" y="7390"/>
                    <a:pt x="15630" y="7474"/>
                    <a:pt x="15672" y="7474"/>
                  </a:cubicBezTo>
                  <a:cubicBezTo>
                    <a:pt x="15697" y="7474"/>
                    <a:pt x="15691" y="7445"/>
                    <a:pt x="15635" y="7369"/>
                  </a:cubicBezTo>
                  <a:cubicBezTo>
                    <a:pt x="15596" y="7317"/>
                    <a:pt x="15529" y="7251"/>
                    <a:pt x="15476" y="7191"/>
                  </a:cubicBezTo>
                  <a:lnTo>
                    <a:pt x="15476" y="7191"/>
                  </a:lnTo>
                  <a:cubicBezTo>
                    <a:pt x="15519" y="7223"/>
                    <a:pt x="15567" y="7255"/>
                    <a:pt x="15593" y="7269"/>
                  </a:cubicBezTo>
                  <a:cubicBezTo>
                    <a:pt x="15609" y="7243"/>
                    <a:pt x="15640" y="7206"/>
                    <a:pt x="15520" y="7138"/>
                  </a:cubicBezTo>
                  <a:lnTo>
                    <a:pt x="15520" y="7133"/>
                  </a:lnTo>
                  <a:lnTo>
                    <a:pt x="15408" y="7106"/>
                  </a:lnTo>
                  <a:lnTo>
                    <a:pt x="15408" y="7106"/>
                  </a:lnTo>
                  <a:cubicBezTo>
                    <a:pt x="15385" y="7069"/>
                    <a:pt x="15385" y="7044"/>
                    <a:pt x="15429" y="7044"/>
                  </a:cubicBezTo>
                  <a:cubicBezTo>
                    <a:pt x="15441" y="7044"/>
                    <a:pt x="15455" y="7046"/>
                    <a:pt x="15472" y="7049"/>
                  </a:cubicBezTo>
                  <a:cubicBezTo>
                    <a:pt x="15570" y="7066"/>
                    <a:pt x="15701" y="7110"/>
                    <a:pt x="15787" y="7110"/>
                  </a:cubicBezTo>
                  <a:cubicBezTo>
                    <a:pt x="15807" y="7110"/>
                    <a:pt x="15825" y="7108"/>
                    <a:pt x="15839" y="7102"/>
                  </a:cubicBezTo>
                  <a:cubicBezTo>
                    <a:pt x="15908" y="7075"/>
                    <a:pt x="15792" y="7012"/>
                    <a:pt x="15813" y="6976"/>
                  </a:cubicBezTo>
                  <a:cubicBezTo>
                    <a:pt x="15817" y="6968"/>
                    <a:pt x="15830" y="6966"/>
                    <a:pt x="15848" y="6966"/>
                  </a:cubicBezTo>
                  <a:cubicBezTo>
                    <a:pt x="15887" y="6966"/>
                    <a:pt x="15951" y="6978"/>
                    <a:pt x="15994" y="6978"/>
                  </a:cubicBezTo>
                  <a:cubicBezTo>
                    <a:pt x="16016" y="6978"/>
                    <a:pt x="16033" y="6975"/>
                    <a:pt x="16039" y="6965"/>
                  </a:cubicBezTo>
                  <a:cubicBezTo>
                    <a:pt x="16039" y="6965"/>
                    <a:pt x="15934" y="6892"/>
                    <a:pt x="15918" y="6871"/>
                  </a:cubicBezTo>
                  <a:cubicBezTo>
                    <a:pt x="15863" y="6822"/>
                    <a:pt x="15885" y="6808"/>
                    <a:pt x="15935" y="6808"/>
                  </a:cubicBezTo>
                  <a:cubicBezTo>
                    <a:pt x="16000" y="6808"/>
                    <a:pt x="16114" y="6831"/>
                    <a:pt x="16177" y="6831"/>
                  </a:cubicBezTo>
                  <a:cubicBezTo>
                    <a:pt x="16202" y="6831"/>
                    <a:pt x="16218" y="6828"/>
                    <a:pt x="16222" y="6818"/>
                  </a:cubicBezTo>
                  <a:lnTo>
                    <a:pt x="16222" y="6818"/>
                  </a:lnTo>
                  <a:cubicBezTo>
                    <a:pt x="16222" y="6820"/>
                    <a:pt x="16219" y="6821"/>
                    <a:pt x="16216" y="6821"/>
                  </a:cubicBezTo>
                  <a:cubicBezTo>
                    <a:pt x="16154" y="6821"/>
                    <a:pt x="15693" y="6630"/>
                    <a:pt x="15925" y="6630"/>
                  </a:cubicBezTo>
                  <a:cubicBezTo>
                    <a:pt x="15928" y="6630"/>
                    <a:pt x="15931" y="6630"/>
                    <a:pt x="15934" y="6630"/>
                  </a:cubicBezTo>
                  <a:cubicBezTo>
                    <a:pt x="15987" y="6630"/>
                    <a:pt x="16022" y="6632"/>
                    <a:pt x="16046" y="6632"/>
                  </a:cubicBezTo>
                  <a:cubicBezTo>
                    <a:pt x="16088" y="6632"/>
                    <a:pt x="16097" y="6624"/>
                    <a:pt x="16117" y="6577"/>
                  </a:cubicBezTo>
                  <a:cubicBezTo>
                    <a:pt x="16136" y="6572"/>
                    <a:pt x="16152" y="6569"/>
                    <a:pt x="16169" y="6569"/>
                  </a:cubicBezTo>
                  <a:cubicBezTo>
                    <a:pt x="16205" y="6569"/>
                    <a:pt x="16246" y="6581"/>
                    <a:pt x="16330" y="6611"/>
                  </a:cubicBezTo>
                  <a:lnTo>
                    <a:pt x="16330" y="6611"/>
                  </a:lnTo>
                  <a:cubicBezTo>
                    <a:pt x="16005" y="6493"/>
                    <a:pt x="16334" y="6395"/>
                    <a:pt x="16036" y="6292"/>
                  </a:cubicBezTo>
                  <a:lnTo>
                    <a:pt x="16036" y="6292"/>
                  </a:lnTo>
                  <a:cubicBezTo>
                    <a:pt x="16067" y="6302"/>
                    <a:pt x="16092" y="6306"/>
                    <a:pt x="16113" y="6306"/>
                  </a:cubicBezTo>
                  <a:cubicBezTo>
                    <a:pt x="16224" y="6306"/>
                    <a:pt x="16227" y="6192"/>
                    <a:pt x="16227" y="6158"/>
                  </a:cubicBezTo>
                  <a:cubicBezTo>
                    <a:pt x="16222" y="6116"/>
                    <a:pt x="16206" y="6074"/>
                    <a:pt x="16170" y="6042"/>
                  </a:cubicBezTo>
                  <a:cubicBezTo>
                    <a:pt x="16112" y="6016"/>
                    <a:pt x="16054" y="5990"/>
                    <a:pt x="15997" y="5959"/>
                  </a:cubicBezTo>
                  <a:lnTo>
                    <a:pt x="15997" y="5959"/>
                  </a:lnTo>
                  <a:cubicBezTo>
                    <a:pt x="16143" y="5985"/>
                    <a:pt x="16290" y="6021"/>
                    <a:pt x="16437" y="6063"/>
                  </a:cubicBezTo>
                  <a:cubicBezTo>
                    <a:pt x="16353" y="6011"/>
                    <a:pt x="16317" y="5959"/>
                    <a:pt x="16175" y="5917"/>
                  </a:cubicBezTo>
                  <a:cubicBezTo>
                    <a:pt x="16033" y="5880"/>
                    <a:pt x="15829" y="5822"/>
                    <a:pt x="15845" y="5765"/>
                  </a:cubicBezTo>
                  <a:lnTo>
                    <a:pt x="15845" y="5765"/>
                  </a:lnTo>
                  <a:cubicBezTo>
                    <a:pt x="15924" y="5779"/>
                    <a:pt x="16200" y="5860"/>
                    <a:pt x="16274" y="5860"/>
                  </a:cubicBezTo>
                  <a:cubicBezTo>
                    <a:pt x="16278" y="5860"/>
                    <a:pt x="16282" y="5859"/>
                    <a:pt x="16285" y="5859"/>
                  </a:cubicBezTo>
                  <a:cubicBezTo>
                    <a:pt x="16364" y="5843"/>
                    <a:pt x="16185" y="5765"/>
                    <a:pt x="16123" y="5744"/>
                  </a:cubicBezTo>
                  <a:cubicBezTo>
                    <a:pt x="16128" y="5707"/>
                    <a:pt x="16154" y="5675"/>
                    <a:pt x="16191" y="5665"/>
                  </a:cubicBezTo>
                  <a:cubicBezTo>
                    <a:pt x="16233" y="5654"/>
                    <a:pt x="16374" y="5649"/>
                    <a:pt x="16379" y="5623"/>
                  </a:cubicBezTo>
                  <a:cubicBezTo>
                    <a:pt x="16385" y="5581"/>
                    <a:pt x="16075" y="5534"/>
                    <a:pt x="16117" y="5513"/>
                  </a:cubicBezTo>
                  <a:lnTo>
                    <a:pt x="16259" y="5492"/>
                  </a:lnTo>
                  <a:cubicBezTo>
                    <a:pt x="16285" y="5476"/>
                    <a:pt x="16306" y="5455"/>
                    <a:pt x="16317" y="5429"/>
                  </a:cubicBezTo>
                  <a:cubicBezTo>
                    <a:pt x="16337" y="5371"/>
                    <a:pt x="16248" y="5324"/>
                    <a:pt x="16243" y="5266"/>
                  </a:cubicBezTo>
                  <a:cubicBezTo>
                    <a:pt x="16238" y="5209"/>
                    <a:pt x="16395" y="5214"/>
                    <a:pt x="16332" y="5167"/>
                  </a:cubicBezTo>
                  <a:cubicBezTo>
                    <a:pt x="16294" y="5146"/>
                    <a:pt x="16253" y="5129"/>
                    <a:pt x="16210" y="5123"/>
                  </a:cubicBezTo>
                  <a:lnTo>
                    <a:pt x="16210" y="5123"/>
                  </a:lnTo>
                  <a:cubicBezTo>
                    <a:pt x="16251" y="5124"/>
                    <a:pt x="16288" y="5125"/>
                    <a:pt x="16320" y="5125"/>
                  </a:cubicBezTo>
                  <a:cubicBezTo>
                    <a:pt x="16433" y="5125"/>
                    <a:pt x="16487" y="5110"/>
                    <a:pt x="16495" y="5051"/>
                  </a:cubicBezTo>
                  <a:lnTo>
                    <a:pt x="16364" y="5046"/>
                  </a:lnTo>
                  <a:cubicBezTo>
                    <a:pt x="16369" y="4999"/>
                    <a:pt x="16469" y="4821"/>
                    <a:pt x="16337" y="4789"/>
                  </a:cubicBezTo>
                  <a:cubicBezTo>
                    <a:pt x="16327" y="4789"/>
                    <a:pt x="16193" y="4808"/>
                    <a:pt x="16114" y="4808"/>
                  </a:cubicBezTo>
                  <a:cubicBezTo>
                    <a:pt x="16075" y="4808"/>
                    <a:pt x="16049" y="4803"/>
                    <a:pt x="16060" y="4789"/>
                  </a:cubicBezTo>
                  <a:cubicBezTo>
                    <a:pt x="16086" y="4747"/>
                    <a:pt x="16238" y="4711"/>
                    <a:pt x="16280" y="4669"/>
                  </a:cubicBezTo>
                  <a:cubicBezTo>
                    <a:pt x="16395" y="4574"/>
                    <a:pt x="16458" y="4449"/>
                    <a:pt x="16406" y="4354"/>
                  </a:cubicBezTo>
                  <a:cubicBezTo>
                    <a:pt x="16379" y="4302"/>
                    <a:pt x="16238" y="4291"/>
                    <a:pt x="16222" y="4239"/>
                  </a:cubicBezTo>
                  <a:cubicBezTo>
                    <a:pt x="16206" y="4186"/>
                    <a:pt x="16165" y="4175"/>
                    <a:pt x="16086" y="4175"/>
                  </a:cubicBezTo>
                  <a:cubicBezTo>
                    <a:pt x="16038" y="4175"/>
                    <a:pt x="15977" y="4179"/>
                    <a:pt x="15899" y="4181"/>
                  </a:cubicBezTo>
                  <a:lnTo>
                    <a:pt x="15899" y="4181"/>
                  </a:lnTo>
                  <a:cubicBezTo>
                    <a:pt x="15974" y="4177"/>
                    <a:pt x="16354" y="3995"/>
                    <a:pt x="16205" y="3995"/>
                  </a:cubicBezTo>
                  <a:cubicBezTo>
                    <a:pt x="16195" y="3995"/>
                    <a:pt x="16184" y="3996"/>
                    <a:pt x="16170" y="3998"/>
                  </a:cubicBezTo>
                  <a:cubicBezTo>
                    <a:pt x="16033" y="4013"/>
                    <a:pt x="15792" y="4192"/>
                    <a:pt x="15640" y="4202"/>
                  </a:cubicBezTo>
                  <a:lnTo>
                    <a:pt x="15902" y="4045"/>
                  </a:lnTo>
                  <a:cubicBezTo>
                    <a:pt x="16054" y="3956"/>
                    <a:pt x="16217" y="3888"/>
                    <a:pt x="16385" y="3840"/>
                  </a:cubicBezTo>
                  <a:lnTo>
                    <a:pt x="16385" y="3840"/>
                  </a:lnTo>
                  <a:cubicBezTo>
                    <a:pt x="16317" y="3856"/>
                    <a:pt x="16270" y="3862"/>
                    <a:pt x="16235" y="3862"/>
                  </a:cubicBezTo>
                  <a:cubicBezTo>
                    <a:pt x="16104" y="3862"/>
                    <a:pt x="16153" y="3775"/>
                    <a:pt x="16012" y="3767"/>
                  </a:cubicBezTo>
                  <a:cubicBezTo>
                    <a:pt x="15997" y="3694"/>
                    <a:pt x="16033" y="3688"/>
                    <a:pt x="16217" y="3646"/>
                  </a:cubicBezTo>
                  <a:cubicBezTo>
                    <a:pt x="16379" y="3610"/>
                    <a:pt x="16306" y="3562"/>
                    <a:pt x="16416" y="3526"/>
                  </a:cubicBezTo>
                  <a:lnTo>
                    <a:pt x="16416" y="3526"/>
                  </a:lnTo>
                  <a:lnTo>
                    <a:pt x="15860" y="3688"/>
                  </a:lnTo>
                  <a:cubicBezTo>
                    <a:pt x="15850" y="3625"/>
                    <a:pt x="16280" y="3468"/>
                    <a:pt x="16264" y="3463"/>
                  </a:cubicBezTo>
                  <a:cubicBezTo>
                    <a:pt x="16170" y="3447"/>
                    <a:pt x="15850" y="3484"/>
                    <a:pt x="15997" y="3374"/>
                  </a:cubicBezTo>
                  <a:cubicBezTo>
                    <a:pt x="16089" y="3304"/>
                    <a:pt x="16243" y="3088"/>
                    <a:pt x="16084" y="3088"/>
                  </a:cubicBezTo>
                  <a:cubicBezTo>
                    <a:pt x="16063" y="3088"/>
                    <a:pt x="16036" y="3092"/>
                    <a:pt x="16002" y="3101"/>
                  </a:cubicBezTo>
                  <a:cubicBezTo>
                    <a:pt x="15989" y="3105"/>
                    <a:pt x="15978" y="3107"/>
                    <a:pt x="15969" y="3107"/>
                  </a:cubicBezTo>
                  <a:cubicBezTo>
                    <a:pt x="15900" y="3107"/>
                    <a:pt x="15952" y="3000"/>
                    <a:pt x="15858" y="3000"/>
                  </a:cubicBezTo>
                  <a:cubicBezTo>
                    <a:pt x="15851" y="3000"/>
                    <a:pt x="15843" y="3000"/>
                    <a:pt x="15834" y="3001"/>
                  </a:cubicBezTo>
                  <a:cubicBezTo>
                    <a:pt x="15803" y="3008"/>
                    <a:pt x="15782" y="3010"/>
                    <a:pt x="15768" y="3010"/>
                  </a:cubicBezTo>
                  <a:cubicBezTo>
                    <a:pt x="15661" y="3010"/>
                    <a:pt x="15978" y="2853"/>
                    <a:pt x="15991" y="2802"/>
                  </a:cubicBezTo>
                  <a:cubicBezTo>
                    <a:pt x="15996" y="2778"/>
                    <a:pt x="15968" y="2774"/>
                    <a:pt x="15933" y="2774"/>
                  </a:cubicBezTo>
                  <a:cubicBezTo>
                    <a:pt x="15914" y="2774"/>
                    <a:pt x="15893" y="2775"/>
                    <a:pt x="15874" y="2775"/>
                  </a:cubicBezTo>
                  <a:cubicBezTo>
                    <a:pt x="15843" y="2775"/>
                    <a:pt x="15817" y="2772"/>
                    <a:pt x="15813" y="2755"/>
                  </a:cubicBezTo>
                  <a:cubicBezTo>
                    <a:pt x="15803" y="2692"/>
                    <a:pt x="15871" y="2671"/>
                    <a:pt x="15981" y="2629"/>
                  </a:cubicBezTo>
                  <a:cubicBezTo>
                    <a:pt x="16092" y="2578"/>
                    <a:pt x="15979" y="2560"/>
                    <a:pt x="15940" y="2560"/>
                  </a:cubicBezTo>
                  <a:cubicBezTo>
                    <a:pt x="15934" y="2560"/>
                    <a:pt x="15930" y="2560"/>
                    <a:pt x="15929" y="2561"/>
                  </a:cubicBezTo>
                  <a:cubicBezTo>
                    <a:pt x="15914" y="2563"/>
                    <a:pt x="15902" y="2564"/>
                    <a:pt x="15894" y="2564"/>
                  </a:cubicBezTo>
                  <a:cubicBezTo>
                    <a:pt x="15845" y="2564"/>
                    <a:pt x="15887" y="2530"/>
                    <a:pt x="15892" y="2503"/>
                  </a:cubicBezTo>
                  <a:cubicBezTo>
                    <a:pt x="15895" y="2494"/>
                    <a:pt x="15892" y="2490"/>
                    <a:pt x="15883" y="2490"/>
                  </a:cubicBezTo>
                  <a:cubicBezTo>
                    <a:pt x="15829" y="2490"/>
                    <a:pt x="15567" y="2660"/>
                    <a:pt x="15537" y="2660"/>
                  </a:cubicBezTo>
                  <a:cubicBezTo>
                    <a:pt x="15524" y="2660"/>
                    <a:pt x="15549" y="2633"/>
                    <a:pt x="15640" y="2556"/>
                  </a:cubicBezTo>
                  <a:cubicBezTo>
                    <a:pt x="15783" y="2433"/>
                    <a:pt x="15783" y="2359"/>
                    <a:pt x="15689" y="2359"/>
                  </a:cubicBezTo>
                  <a:cubicBezTo>
                    <a:pt x="15663" y="2359"/>
                    <a:pt x="15628" y="2365"/>
                    <a:pt x="15588" y="2378"/>
                  </a:cubicBezTo>
                  <a:cubicBezTo>
                    <a:pt x="15517" y="2399"/>
                    <a:pt x="15463" y="2413"/>
                    <a:pt x="15434" y="2413"/>
                  </a:cubicBezTo>
                  <a:cubicBezTo>
                    <a:pt x="15378" y="2413"/>
                    <a:pt x="15409" y="2362"/>
                    <a:pt x="15577" y="2215"/>
                  </a:cubicBezTo>
                  <a:cubicBezTo>
                    <a:pt x="15724" y="2079"/>
                    <a:pt x="15310" y="2199"/>
                    <a:pt x="15467" y="2042"/>
                  </a:cubicBezTo>
                  <a:lnTo>
                    <a:pt x="15467" y="2042"/>
                  </a:lnTo>
                  <a:cubicBezTo>
                    <a:pt x="15394" y="2112"/>
                    <a:pt x="15210" y="2175"/>
                    <a:pt x="15141" y="2175"/>
                  </a:cubicBezTo>
                  <a:cubicBezTo>
                    <a:pt x="15092" y="2175"/>
                    <a:pt x="15101" y="2143"/>
                    <a:pt x="15252" y="2058"/>
                  </a:cubicBezTo>
                  <a:cubicBezTo>
                    <a:pt x="15422" y="1925"/>
                    <a:pt x="15410" y="1899"/>
                    <a:pt x="15354" y="1899"/>
                  </a:cubicBezTo>
                  <a:cubicBezTo>
                    <a:pt x="15318" y="1899"/>
                    <a:pt x="15263" y="1910"/>
                    <a:pt x="15227" y="1910"/>
                  </a:cubicBezTo>
                  <a:cubicBezTo>
                    <a:pt x="15216" y="1910"/>
                    <a:pt x="15206" y="1909"/>
                    <a:pt x="15200" y="1906"/>
                  </a:cubicBezTo>
                  <a:cubicBezTo>
                    <a:pt x="15147" y="1895"/>
                    <a:pt x="15126" y="1837"/>
                    <a:pt x="15147" y="1796"/>
                  </a:cubicBezTo>
                  <a:cubicBezTo>
                    <a:pt x="15163" y="1754"/>
                    <a:pt x="15215" y="1722"/>
                    <a:pt x="15205" y="1691"/>
                  </a:cubicBezTo>
                  <a:cubicBezTo>
                    <a:pt x="15194" y="1671"/>
                    <a:pt x="15146" y="1645"/>
                    <a:pt x="15085" y="1645"/>
                  </a:cubicBezTo>
                  <a:cubicBezTo>
                    <a:pt x="15037" y="1645"/>
                    <a:pt x="14980" y="1662"/>
                    <a:pt x="14927" y="1712"/>
                  </a:cubicBezTo>
                  <a:lnTo>
                    <a:pt x="14927" y="1712"/>
                  </a:lnTo>
                  <a:cubicBezTo>
                    <a:pt x="15033" y="1606"/>
                    <a:pt x="15136" y="1516"/>
                    <a:pt x="15105" y="1460"/>
                  </a:cubicBezTo>
                  <a:cubicBezTo>
                    <a:pt x="15103" y="1455"/>
                    <a:pt x="15097" y="1453"/>
                    <a:pt x="15088" y="1453"/>
                  </a:cubicBezTo>
                  <a:cubicBezTo>
                    <a:pt x="15056" y="1453"/>
                    <a:pt x="14989" y="1484"/>
                    <a:pt x="14961" y="1484"/>
                  </a:cubicBezTo>
                  <a:cubicBezTo>
                    <a:pt x="14942" y="1484"/>
                    <a:pt x="14940" y="1471"/>
                    <a:pt x="14974" y="1429"/>
                  </a:cubicBezTo>
                  <a:lnTo>
                    <a:pt x="14974" y="1429"/>
                  </a:lnTo>
                  <a:cubicBezTo>
                    <a:pt x="14932" y="1439"/>
                    <a:pt x="14901" y="1455"/>
                    <a:pt x="14869" y="1481"/>
                  </a:cubicBezTo>
                  <a:cubicBezTo>
                    <a:pt x="14851" y="1499"/>
                    <a:pt x="14841" y="1506"/>
                    <a:pt x="14835" y="1506"/>
                  </a:cubicBezTo>
                  <a:cubicBezTo>
                    <a:pt x="14820" y="1506"/>
                    <a:pt x="14834" y="1464"/>
                    <a:pt x="14838" y="1449"/>
                  </a:cubicBezTo>
                  <a:cubicBezTo>
                    <a:pt x="14850" y="1379"/>
                    <a:pt x="14862" y="1291"/>
                    <a:pt x="14819" y="1291"/>
                  </a:cubicBezTo>
                  <a:cubicBezTo>
                    <a:pt x="14787" y="1291"/>
                    <a:pt x="14727" y="1336"/>
                    <a:pt x="14618" y="1465"/>
                  </a:cubicBezTo>
                  <a:cubicBezTo>
                    <a:pt x="14658" y="1415"/>
                    <a:pt x="14816" y="1229"/>
                    <a:pt x="14778" y="1229"/>
                  </a:cubicBezTo>
                  <a:cubicBezTo>
                    <a:pt x="14772" y="1229"/>
                    <a:pt x="14761" y="1234"/>
                    <a:pt x="14744" y="1245"/>
                  </a:cubicBezTo>
                  <a:cubicBezTo>
                    <a:pt x="14666" y="1289"/>
                    <a:pt x="14635" y="1321"/>
                    <a:pt x="14609" y="1321"/>
                  </a:cubicBezTo>
                  <a:cubicBezTo>
                    <a:pt x="14598" y="1321"/>
                    <a:pt x="14588" y="1315"/>
                    <a:pt x="14576" y="1303"/>
                  </a:cubicBezTo>
                  <a:lnTo>
                    <a:pt x="14576" y="1303"/>
                  </a:lnTo>
                  <a:cubicBezTo>
                    <a:pt x="14577" y="1304"/>
                    <a:pt x="14579" y="1305"/>
                    <a:pt x="14581" y="1305"/>
                  </a:cubicBezTo>
                  <a:cubicBezTo>
                    <a:pt x="14620" y="1305"/>
                    <a:pt x="14768" y="1106"/>
                    <a:pt x="14744" y="1061"/>
                  </a:cubicBezTo>
                  <a:cubicBezTo>
                    <a:pt x="14720" y="1034"/>
                    <a:pt x="14686" y="1019"/>
                    <a:pt x="14650" y="1019"/>
                  </a:cubicBezTo>
                  <a:cubicBezTo>
                    <a:pt x="14638" y="1019"/>
                    <a:pt x="14625" y="1021"/>
                    <a:pt x="14613" y="1025"/>
                  </a:cubicBezTo>
                  <a:cubicBezTo>
                    <a:pt x="14497" y="1041"/>
                    <a:pt x="14460" y="1082"/>
                    <a:pt x="14319" y="1266"/>
                  </a:cubicBezTo>
                  <a:cubicBezTo>
                    <a:pt x="14266" y="1224"/>
                    <a:pt x="14308" y="1193"/>
                    <a:pt x="14382" y="1046"/>
                  </a:cubicBezTo>
                  <a:lnTo>
                    <a:pt x="14382" y="1046"/>
                  </a:lnTo>
                  <a:lnTo>
                    <a:pt x="14188" y="1261"/>
                  </a:lnTo>
                  <a:cubicBezTo>
                    <a:pt x="14298" y="1093"/>
                    <a:pt x="14403" y="920"/>
                    <a:pt x="14497" y="736"/>
                  </a:cubicBezTo>
                  <a:lnTo>
                    <a:pt x="14497" y="736"/>
                  </a:lnTo>
                  <a:cubicBezTo>
                    <a:pt x="14392" y="810"/>
                    <a:pt x="14298" y="894"/>
                    <a:pt x="14209" y="983"/>
                  </a:cubicBezTo>
                  <a:cubicBezTo>
                    <a:pt x="14147" y="1043"/>
                    <a:pt x="14106" y="1065"/>
                    <a:pt x="14079" y="1065"/>
                  </a:cubicBezTo>
                  <a:cubicBezTo>
                    <a:pt x="14029" y="1065"/>
                    <a:pt x="14019" y="993"/>
                    <a:pt x="13999" y="936"/>
                  </a:cubicBezTo>
                  <a:cubicBezTo>
                    <a:pt x="13992" y="904"/>
                    <a:pt x="13963" y="809"/>
                    <a:pt x="13911" y="809"/>
                  </a:cubicBezTo>
                  <a:cubicBezTo>
                    <a:pt x="13886" y="809"/>
                    <a:pt x="13856" y="830"/>
                    <a:pt x="13821" y="888"/>
                  </a:cubicBezTo>
                  <a:lnTo>
                    <a:pt x="13559" y="1366"/>
                  </a:lnTo>
                  <a:cubicBezTo>
                    <a:pt x="13517" y="1339"/>
                    <a:pt x="13684" y="1056"/>
                    <a:pt x="13742" y="951"/>
                  </a:cubicBezTo>
                  <a:lnTo>
                    <a:pt x="13742" y="951"/>
                  </a:lnTo>
                  <a:cubicBezTo>
                    <a:pt x="13727" y="978"/>
                    <a:pt x="13717" y="989"/>
                    <a:pt x="13712" y="989"/>
                  </a:cubicBezTo>
                  <a:cubicBezTo>
                    <a:pt x="13688" y="989"/>
                    <a:pt x="13727" y="815"/>
                    <a:pt x="13768" y="731"/>
                  </a:cubicBezTo>
                  <a:cubicBezTo>
                    <a:pt x="13810" y="647"/>
                    <a:pt x="13889" y="500"/>
                    <a:pt x="13847" y="480"/>
                  </a:cubicBezTo>
                  <a:lnTo>
                    <a:pt x="13847" y="480"/>
                  </a:lnTo>
                  <a:lnTo>
                    <a:pt x="13594" y="985"/>
                  </a:lnTo>
                  <a:lnTo>
                    <a:pt x="13594" y="985"/>
                  </a:lnTo>
                  <a:cubicBezTo>
                    <a:pt x="13727" y="714"/>
                    <a:pt x="13533" y="611"/>
                    <a:pt x="13481" y="579"/>
                  </a:cubicBezTo>
                  <a:lnTo>
                    <a:pt x="13481" y="579"/>
                  </a:lnTo>
                  <a:cubicBezTo>
                    <a:pt x="13516" y="602"/>
                    <a:pt x="13448" y="753"/>
                    <a:pt x="13412" y="841"/>
                  </a:cubicBezTo>
                  <a:cubicBezTo>
                    <a:pt x="13365" y="794"/>
                    <a:pt x="13458" y="461"/>
                    <a:pt x="13398" y="461"/>
                  </a:cubicBezTo>
                  <a:cubicBezTo>
                    <a:pt x="13385" y="461"/>
                    <a:pt x="13364" y="477"/>
                    <a:pt x="13333" y="516"/>
                  </a:cubicBezTo>
                  <a:cubicBezTo>
                    <a:pt x="13314" y="547"/>
                    <a:pt x="13223" y="681"/>
                    <a:pt x="13196" y="681"/>
                  </a:cubicBezTo>
                  <a:cubicBezTo>
                    <a:pt x="13186" y="681"/>
                    <a:pt x="13185" y="665"/>
                    <a:pt x="13197" y="621"/>
                  </a:cubicBezTo>
                  <a:cubicBezTo>
                    <a:pt x="13218" y="548"/>
                    <a:pt x="13375" y="306"/>
                    <a:pt x="13312" y="306"/>
                  </a:cubicBezTo>
                  <a:cubicBezTo>
                    <a:pt x="13259" y="311"/>
                    <a:pt x="13199" y="398"/>
                    <a:pt x="13150" y="398"/>
                  </a:cubicBezTo>
                  <a:cubicBezTo>
                    <a:pt x="13137" y="398"/>
                    <a:pt x="13124" y="392"/>
                    <a:pt x="13113" y="375"/>
                  </a:cubicBezTo>
                  <a:cubicBezTo>
                    <a:pt x="13071" y="306"/>
                    <a:pt x="13050" y="202"/>
                    <a:pt x="12982" y="191"/>
                  </a:cubicBezTo>
                  <a:cubicBezTo>
                    <a:pt x="12980" y="191"/>
                    <a:pt x="12979" y="191"/>
                    <a:pt x="12978" y="191"/>
                  </a:cubicBezTo>
                  <a:cubicBezTo>
                    <a:pt x="12899" y="191"/>
                    <a:pt x="12786" y="455"/>
                    <a:pt x="12865" y="479"/>
                  </a:cubicBezTo>
                  <a:lnTo>
                    <a:pt x="12865" y="479"/>
                  </a:lnTo>
                  <a:cubicBezTo>
                    <a:pt x="12828" y="469"/>
                    <a:pt x="12782" y="474"/>
                    <a:pt x="12751" y="432"/>
                  </a:cubicBezTo>
                  <a:cubicBezTo>
                    <a:pt x="12720" y="385"/>
                    <a:pt x="12730" y="286"/>
                    <a:pt x="12709" y="217"/>
                  </a:cubicBezTo>
                  <a:cubicBezTo>
                    <a:pt x="12706" y="201"/>
                    <a:pt x="12699" y="194"/>
                    <a:pt x="12691" y="194"/>
                  </a:cubicBezTo>
                  <a:cubicBezTo>
                    <a:pt x="12677" y="194"/>
                    <a:pt x="12658" y="214"/>
                    <a:pt x="12641" y="228"/>
                  </a:cubicBezTo>
                  <a:cubicBezTo>
                    <a:pt x="12583" y="286"/>
                    <a:pt x="12578" y="380"/>
                    <a:pt x="12547" y="521"/>
                  </a:cubicBezTo>
                  <a:cubicBezTo>
                    <a:pt x="12563" y="493"/>
                    <a:pt x="12575" y="481"/>
                    <a:pt x="12582" y="481"/>
                  </a:cubicBezTo>
                  <a:cubicBezTo>
                    <a:pt x="12597" y="481"/>
                    <a:pt x="12589" y="536"/>
                    <a:pt x="12557" y="600"/>
                  </a:cubicBezTo>
                  <a:cubicBezTo>
                    <a:pt x="12529" y="657"/>
                    <a:pt x="12494" y="708"/>
                    <a:pt x="12470" y="708"/>
                  </a:cubicBezTo>
                  <a:cubicBezTo>
                    <a:pt x="12463" y="708"/>
                    <a:pt x="12457" y="704"/>
                    <a:pt x="12452" y="694"/>
                  </a:cubicBezTo>
                  <a:cubicBezTo>
                    <a:pt x="12405" y="616"/>
                    <a:pt x="12573" y="301"/>
                    <a:pt x="12500" y="291"/>
                  </a:cubicBezTo>
                  <a:cubicBezTo>
                    <a:pt x="12499" y="291"/>
                    <a:pt x="12498" y="291"/>
                    <a:pt x="12496" y="291"/>
                  </a:cubicBezTo>
                  <a:cubicBezTo>
                    <a:pt x="12453" y="291"/>
                    <a:pt x="12275" y="384"/>
                    <a:pt x="12295" y="553"/>
                  </a:cubicBezTo>
                  <a:cubicBezTo>
                    <a:pt x="12311" y="694"/>
                    <a:pt x="12321" y="726"/>
                    <a:pt x="12264" y="862"/>
                  </a:cubicBezTo>
                  <a:cubicBezTo>
                    <a:pt x="12238" y="913"/>
                    <a:pt x="12213" y="954"/>
                    <a:pt x="12193" y="954"/>
                  </a:cubicBezTo>
                  <a:cubicBezTo>
                    <a:pt x="12180" y="954"/>
                    <a:pt x="12170" y="937"/>
                    <a:pt x="12164" y="894"/>
                  </a:cubicBezTo>
                  <a:cubicBezTo>
                    <a:pt x="12143" y="726"/>
                    <a:pt x="12269" y="238"/>
                    <a:pt x="12258" y="207"/>
                  </a:cubicBezTo>
                  <a:cubicBezTo>
                    <a:pt x="12247" y="187"/>
                    <a:pt x="12231" y="179"/>
                    <a:pt x="12215" y="179"/>
                  </a:cubicBezTo>
                  <a:cubicBezTo>
                    <a:pt x="12187" y="179"/>
                    <a:pt x="12157" y="202"/>
                    <a:pt x="12138" y="238"/>
                  </a:cubicBezTo>
                  <a:cubicBezTo>
                    <a:pt x="12091" y="322"/>
                    <a:pt x="12106" y="453"/>
                    <a:pt x="12064" y="537"/>
                  </a:cubicBezTo>
                  <a:cubicBezTo>
                    <a:pt x="12055" y="557"/>
                    <a:pt x="12048" y="565"/>
                    <a:pt x="12043" y="565"/>
                  </a:cubicBezTo>
                  <a:cubicBezTo>
                    <a:pt x="12008" y="565"/>
                    <a:pt x="12038" y="224"/>
                    <a:pt x="12001" y="224"/>
                  </a:cubicBezTo>
                  <a:cubicBezTo>
                    <a:pt x="11997" y="224"/>
                    <a:pt x="11992" y="228"/>
                    <a:pt x="11986" y="238"/>
                  </a:cubicBezTo>
                  <a:cubicBezTo>
                    <a:pt x="11934" y="317"/>
                    <a:pt x="11908" y="432"/>
                    <a:pt x="11894" y="562"/>
                  </a:cubicBezTo>
                  <a:lnTo>
                    <a:pt x="11894" y="562"/>
                  </a:lnTo>
                  <a:cubicBezTo>
                    <a:pt x="11898" y="467"/>
                    <a:pt x="11898" y="374"/>
                    <a:pt x="11891" y="280"/>
                  </a:cubicBezTo>
                  <a:cubicBezTo>
                    <a:pt x="11874" y="161"/>
                    <a:pt x="11819" y="0"/>
                    <a:pt x="11767" y="0"/>
                  </a:cubicBezTo>
                  <a:close/>
                </a:path>
              </a:pathLst>
            </a:custGeom>
            <a:solidFill>
              <a:srgbClr val="A2B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686550" y="2360625"/>
              <a:ext cx="826200" cy="500750"/>
            </a:xfrm>
            <a:custGeom>
              <a:rect b="b" l="l" r="r" t="t"/>
              <a:pathLst>
                <a:path extrusionOk="0" h="20030" w="33048">
                  <a:moveTo>
                    <a:pt x="28548" y="0"/>
                  </a:moveTo>
                  <a:cubicBezTo>
                    <a:pt x="27980" y="0"/>
                    <a:pt x="27403" y="124"/>
                    <a:pt x="26855" y="384"/>
                  </a:cubicBezTo>
                  <a:cubicBezTo>
                    <a:pt x="23626" y="1973"/>
                    <a:pt x="20527" y="3551"/>
                    <a:pt x="17407" y="5145"/>
                  </a:cubicBezTo>
                  <a:cubicBezTo>
                    <a:pt x="12752" y="7520"/>
                    <a:pt x="7933" y="9979"/>
                    <a:pt x="2575" y="12506"/>
                  </a:cubicBezTo>
                  <a:cubicBezTo>
                    <a:pt x="902" y="13292"/>
                    <a:pt x="0" y="15138"/>
                    <a:pt x="404" y="16942"/>
                  </a:cubicBezTo>
                  <a:cubicBezTo>
                    <a:pt x="808" y="18745"/>
                    <a:pt x="2412" y="20030"/>
                    <a:pt x="4263" y="20030"/>
                  </a:cubicBezTo>
                  <a:cubicBezTo>
                    <a:pt x="4840" y="20030"/>
                    <a:pt x="5417" y="19899"/>
                    <a:pt x="5941" y="19652"/>
                  </a:cubicBezTo>
                  <a:cubicBezTo>
                    <a:pt x="11415" y="17073"/>
                    <a:pt x="16285" y="14582"/>
                    <a:pt x="20994" y="12181"/>
                  </a:cubicBezTo>
                  <a:cubicBezTo>
                    <a:pt x="24082" y="10608"/>
                    <a:pt x="27149" y="9040"/>
                    <a:pt x="30342" y="7467"/>
                  </a:cubicBezTo>
                  <a:cubicBezTo>
                    <a:pt x="32266" y="6487"/>
                    <a:pt x="33047" y="4143"/>
                    <a:pt x="32093" y="2203"/>
                  </a:cubicBezTo>
                  <a:cubicBezTo>
                    <a:pt x="31407" y="811"/>
                    <a:pt x="30006" y="0"/>
                    <a:pt x="28548" y="0"/>
                  </a:cubicBezTo>
                  <a:close/>
                </a:path>
              </a:pathLst>
            </a:custGeom>
            <a:solidFill>
              <a:srgbClr val="A2B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673475" y="2335925"/>
              <a:ext cx="850675" cy="546400"/>
            </a:xfrm>
            <a:custGeom>
              <a:rect b="b" l="l" r="r" t="t"/>
              <a:pathLst>
                <a:path extrusionOk="0" h="21856" w="34027">
                  <a:moveTo>
                    <a:pt x="32522" y="1645"/>
                  </a:moveTo>
                  <a:cubicBezTo>
                    <a:pt x="32523" y="1646"/>
                    <a:pt x="32524" y="1647"/>
                    <a:pt x="32525" y="1648"/>
                  </a:cubicBezTo>
                  <a:lnTo>
                    <a:pt x="32525" y="1648"/>
                  </a:lnTo>
                  <a:cubicBezTo>
                    <a:pt x="32524" y="1647"/>
                    <a:pt x="32523" y="1646"/>
                    <a:pt x="32522" y="1645"/>
                  </a:cubicBezTo>
                  <a:close/>
                  <a:moveTo>
                    <a:pt x="25132" y="2176"/>
                  </a:moveTo>
                  <a:cubicBezTo>
                    <a:pt x="25159" y="2176"/>
                    <a:pt x="25187" y="2199"/>
                    <a:pt x="25223" y="2274"/>
                  </a:cubicBezTo>
                  <a:lnTo>
                    <a:pt x="25161" y="2305"/>
                  </a:lnTo>
                  <a:lnTo>
                    <a:pt x="25045" y="2216"/>
                  </a:lnTo>
                  <a:cubicBezTo>
                    <a:pt x="25077" y="2200"/>
                    <a:pt x="25104" y="2176"/>
                    <a:pt x="25132" y="2176"/>
                  </a:cubicBezTo>
                  <a:close/>
                  <a:moveTo>
                    <a:pt x="26297" y="2068"/>
                  </a:moveTo>
                  <a:cubicBezTo>
                    <a:pt x="26289" y="2068"/>
                    <a:pt x="26280" y="2070"/>
                    <a:pt x="26272" y="2074"/>
                  </a:cubicBezTo>
                  <a:cubicBezTo>
                    <a:pt x="26203" y="2119"/>
                    <a:pt x="26306" y="2307"/>
                    <a:pt x="26375" y="2307"/>
                  </a:cubicBezTo>
                  <a:cubicBezTo>
                    <a:pt x="26379" y="2307"/>
                    <a:pt x="26383" y="2307"/>
                    <a:pt x="26387" y="2305"/>
                  </a:cubicBezTo>
                  <a:cubicBezTo>
                    <a:pt x="26459" y="2272"/>
                    <a:pt x="26383" y="2068"/>
                    <a:pt x="26297" y="2068"/>
                  </a:cubicBezTo>
                  <a:close/>
                  <a:moveTo>
                    <a:pt x="32842" y="2405"/>
                  </a:moveTo>
                  <a:lnTo>
                    <a:pt x="32842" y="2405"/>
                  </a:lnTo>
                  <a:cubicBezTo>
                    <a:pt x="32839" y="2406"/>
                    <a:pt x="32836" y="2408"/>
                    <a:pt x="32833" y="2410"/>
                  </a:cubicBezTo>
                  <a:lnTo>
                    <a:pt x="32833" y="2410"/>
                  </a:lnTo>
                  <a:cubicBezTo>
                    <a:pt x="32836" y="2409"/>
                    <a:pt x="32839" y="2407"/>
                    <a:pt x="32842" y="2405"/>
                  </a:cubicBezTo>
                  <a:close/>
                  <a:moveTo>
                    <a:pt x="26015" y="2337"/>
                  </a:moveTo>
                  <a:lnTo>
                    <a:pt x="26015" y="2337"/>
                  </a:lnTo>
                  <a:cubicBezTo>
                    <a:pt x="25895" y="2394"/>
                    <a:pt x="25921" y="2489"/>
                    <a:pt x="26073" y="2599"/>
                  </a:cubicBezTo>
                  <a:cubicBezTo>
                    <a:pt x="26073" y="2510"/>
                    <a:pt x="26094" y="2441"/>
                    <a:pt x="26015" y="2337"/>
                  </a:cubicBezTo>
                  <a:close/>
                  <a:moveTo>
                    <a:pt x="31308" y="2886"/>
                  </a:moveTo>
                  <a:cubicBezTo>
                    <a:pt x="31298" y="2886"/>
                    <a:pt x="31288" y="2892"/>
                    <a:pt x="31279" y="2908"/>
                  </a:cubicBezTo>
                  <a:cubicBezTo>
                    <a:pt x="31206" y="3013"/>
                    <a:pt x="31263" y="3023"/>
                    <a:pt x="31295" y="3065"/>
                  </a:cubicBezTo>
                  <a:cubicBezTo>
                    <a:pt x="31384" y="2992"/>
                    <a:pt x="31395" y="2976"/>
                    <a:pt x="31363" y="2940"/>
                  </a:cubicBezTo>
                  <a:cubicBezTo>
                    <a:pt x="31363" y="2940"/>
                    <a:pt x="31337" y="2886"/>
                    <a:pt x="31308" y="2886"/>
                  </a:cubicBezTo>
                  <a:close/>
                  <a:moveTo>
                    <a:pt x="32847" y="3459"/>
                  </a:moveTo>
                  <a:cubicBezTo>
                    <a:pt x="32873" y="3527"/>
                    <a:pt x="32894" y="3590"/>
                    <a:pt x="32915" y="3658"/>
                  </a:cubicBezTo>
                  <a:cubicBezTo>
                    <a:pt x="32869" y="3673"/>
                    <a:pt x="32840" y="3681"/>
                    <a:pt x="32820" y="3681"/>
                  </a:cubicBezTo>
                  <a:cubicBezTo>
                    <a:pt x="32792" y="3681"/>
                    <a:pt x="32783" y="3665"/>
                    <a:pt x="32773" y="3632"/>
                  </a:cubicBezTo>
                  <a:cubicBezTo>
                    <a:pt x="32758" y="3574"/>
                    <a:pt x="32721" y="3516"/>
                    <a:pt x="32847" y="3464"/>
                  </a:cubicBezTo>
                  <a:lnTo>
                    <a:pt x="32847" y="3459"/>
                  </a:lnTo>
                  <a:close/>
                  <a:moveTo>
                    <a:pt x="21993" y="4433"/>
                  </a:moveTo>
                  <a:cubicBezTo>
                    <a:pt x="21993" y="4433"/>
                    <a:pt x="21993" y="4433"/>
                    <a:pt x="21993" y="4433"/>
                  </a:cubicBezTo>
                  <a:lnTo>
                    <a:pt x="21993" y="4433"/>
                  </a:lnTo>
                  <a:cubicBezTo>
                    <a:pt x="21993" y="4433"/>
                    <a:pt x="21993" y="4433"/>
                    <a:pt x="21993" y="4433"/>
                  </a:cubicBezTo>
                  <a:close/>
                  <a:moveTo>
                    <a:pt x="16080" y="5991"/>
                  </a:moveTo>
                  <a:lnTo>
                    <a:pt x="16011" y="6022"/>
                  </a:lnTo>
                  <a:lnTo>
                    <a:pt x="16011" y="6169"/>
                  </a:lnTo>
                  <a:cubicBezTo>
                    <a:pt x="16064" y="6206"/>
                    <a:pt x="16101" y="6224"/>
                    <a:pt x="16124" y="6224"/>
                  </a:cubicBezTo>
                  <a:cubicBezTo>
                    <a:pt x="16171" y="6224"/>
                    <a:pt x="16157" y="6149"/>
                    <a:pt x="16080" y="5991"/>
                  </a:cubicBezTo>
                  <a:close/>
                  <a:moveTo>
                    <a:pt x="32642" y="6306"/>
                  </a:moveTo>
                  <a:lnTo>
                    <a:pt x="32642" y="6306"/>
                  </a:lnTo>
                  <a:cubicBezTo>
                    <a:pt x="32645" y="6307"/>
                    <a:pt x="32648" y="6308"/>
                    <a:pt x="32651" y="6309"/>
                  </a:cubicBezTo>
                  <a:lnTo>
                    <a:pt x="32651" y="6309"/>
                  </a:lnTo>
                  <a:cubicBezTo>
                    <a:pt x="32648" y="6308"/>
                    <a:pt x="32645" y="6306"/>
                    <a:pt x="32642" y="6306"/>
                  </a:cubicBezTo>
                  <a:close/>
                  <a:moveTo>
                    <a:pt x="32960" y="6134"/>
                  </a:moveTo>
                  <a:cubicBezTo>
                    <a:pt x="32983" y="6134"/>
                    <a:pt x="33018" y="6151"/>
                    <a:pt x="33051" y="6190"/>
                  </a:cubicBezTo>
                  <a:lnTo>
                    <a:pt x="33182" y="6369"/>
                  </a:lnTo>
                  <a:cubicBezTo>
                    <a:pt x="33093" y="6339"/>
                    <a:pt x="32952" y="6290"/>
                    <a:pt x="32960" y="6223"/>
                  </a:cubicBezTo>
                  <a:lnTo>
                    <a:pt x="32960" y="6223"/>
                  </a:lnTo>
                  <a:cubicBezTo>
                    <a:pt x="32960" y="6221"/>
                    <a:pt x="32961" y="6219"/>
                    <a:pt x="32962" y="6216"/>
                  </a:cubicBezTo>
                  <a:lnTo>
                    <a:pt x="32962" y="6211"/>
                  </a:lnTo>
                  <a:lnTo>
                    <a:pt x="32962" y="6211"/>
                  </a:lnTo>
                  <a:cubicBezTo>
                    <a:pt x="32962" y="6211"/>
                    <a:pt x="32962" y="6211"/>
                    <a:pt x="32962" y="6211"/>
                  </a:cubicBezTo>
                  <a:cubicBezTo>
                    <a:pt x="32960" y="6209"/>
                    <a:pt x="32959" y="6208"/>
                    <a:pt x="32957" y="6206"/>
                  </a:cubicBezTo>
                  <a:lnTo>
                    <a:pt x="32957" y="6206"/>
                  </a:lnTo>
                  <a:cubicBezTo>
                    <a:pt x="32917" y="6163"/>
                    <a:pt x="32929" y="6134"/>
                    <a:pt x="32960" y="6134"/>
                  </a:cubicBezTo>
                  <a:close/>
                  <a:moveTo>
                    <a:pt x="13002" y="7622"/>
                  </a:moveTo>
                  <a:lnTo>
                    <a:pt x="13002" y="7622"/>
                  </a:lnTo>
                  <a:cubicBezTo>
                    <a:pt x="13003" y="7624"/>
                    <a:pt x="13004" y="7626"/>
                    <a:pt x="13005" y="7629"/>
                  </a:cubicBezTo>
                  <a:lnTo>
                    <a:pt x="13005" y="7629"/>
                  </a:lnTo>
                  <a:cubicBezTo>
                    <a:pt x="13004" y="7627"/>
                    <a:pt x="13003" y="7624"/>
                    <a:pt x="13002" y="7622"/>
                  </a:cubicBezTo>
                  <a:close/>
                  <a:moveTo>
                    <a:pt x="19823" y="4361"/>
                  </a:moveTo>
                  <a:cubicBezTo>
                    <a:pt x="19811" y="4361"/>
                    <a:pt x="19807" y="4370"/>
                    <a:pt x="19818" y="4392"/>
                  </a:cubicBezTo>
                  <a:cubicBezTo>
                    <a:pt x="19818" y="4476"/>
                    <a:pt x="19806" y="4511"/>
                    <a:pt x="19760" y="4511"/>
                  </a:cubicBezTo>
                  <a:cubicBezTo>
                    <a:pt x="19746" y="4511"/>
                    <a:pt x="19729" y="4508"/>
                    <a:pt x="19708" y="4502"/>
                  </a:cubicBezTo>
                  <a:cubicBezTo>
                    <a:pt x="19642" y="4484"/>
                    <a:pt x="19560" y="4450"/>
                    <a:pt x="19495" y="4450"/>
                  </a:cubicBezTo>
                  <a:cubicBezTo>
                    <a:pt x="19444" y="4450"/>
                    <a:pt x="19404" y="4470"/>
                    <a:pt x="19388" y="4533"/>
                  </a:cubicBezTo>
                  <a:cubicBezTo>
                    <a:pt x="19366" y="4622"/>
                    <a:pt x="19383" y="4700"/>
                    <a:pt x="19343" y="4700"/>
                  </a:cubicBezTo>
                  <a:cubicBezTo>
                    <a:pt x="19327" y="4700"/>
                    <a:pt x="19300" y="4687"/>
                    <a:pt x="19257" y="4654"/>
                  </a:cubicBezTo>
                  <a:cubicBezTo>
                    <a:pt x="19177" y="4690"/>
                    <a:pt x="19140" y="4911"/>
                    <a:pt x="19059" y="4911"/>
                  </a:cubicBezTo>
                  <a:cubicBezTo>
                    <a:pt x="19024" y="4911"/>
                    <a:pt x="18981" y="4869"/>
                    <a:pt x="18921" y="4748"/>
                  </a:cubicBezTo>
                  <a:lnTo>
                    <a:pt x="18921" y="4748"/>
                  </a:lnTo>
                  <a:cubicBezTo>
                    <a:pt x="19068" y="5053"/>
                    <a:pt x="18722" y="4953"/>
                    <a:pt x="18664" y="5032"/>
                  </a:cubicBezTo>
                  <a:cubicBezTo>
                    <a:pt x="18596" y="5121"/>
                    <a:pt x="18733" y="5194"/>
                    <a:pt x="18712" y="5320"/>
                  </a:cubicBezTo>
                  <a:cubicBezTo>
                    <a:pt x="18708" y="5342"/>
                    <a:pt x="18699" y="5352"/>
                    <a:pt x="18686" y="5352"/>
                  </a:cubicBezTo>
                  <a:cubicBezTo>
                    <a:pt x="18637" y="5352"/>
                    <a:pt x="18532" y="5211"/>
                    <a:pt x="18507" y="5152"/>
                  </a:cubicBezTo>
                  <a:cubicBezTo>
                    <a:pt x="18450" y="5037"/>
                    <a:pt x="18411" y="4996"/>
                    <a:pt x="18383" y="4996"/>
                  </a:cubicBezTo>
                  <a:cubicBezTo>
                    <a:pt x="18323" y="4996"/>
                    <a:pt x="18307" y="5176"/>
                    <a:pt x="18250" y="5226"/>
                  </a:cubicBezTo>
                  <a:cubicBezTo>
                    <a:pt x="18220" y="5248"/>
                    <a:pt x="18021" y="5290"/>
                    <a:pt x="17912" y="5290"/>
                  </a:cubicBezTo>
                  <a:cubicBezTo>
                    <a:pt x="17870" y="5290"/>
                    <a:pt x="17841" y="5284"/>
                    <a:pt x="17841" y="5268"/>
                  </a:cubicBezTo>
                  <a:lnTo>
                    <a:pt x="17841" y="5268"/>
                  </a:lnTo>
                  <a:cubicBezTo>
                    <a:pt x="17841" y="5290"/>
                    <a:pt x="17849" y="5292"/>
                    <a:pt x="17858" y="5292"/>
                  </a:cubicBezTo>
                  <a:cubicBezTo>
                    <a:pt x="17861" y="5292"/>
                    <a:pt x="17864" y="5292"/>
                    <a:pt x="17866" y="5292"/>
                  </a:cubicBezTo>
                  <a:cubicBezTo>
                    <a:pt x="17883" y="5292"/>
                    <a:pt x="17901" y="5298"/>
                    <a:pt x="17904" y="5372"/>
                  </a:cubicBezTo>
                  <a:cubicBezTo>
                    <a:pt x="17909" y="5440"/>
                    <a:pt x="17852" y="5461"/>
                    <a:pt x="17815" y="5477"/>
                  </a:cubicBezTo>
                  <a:cubicBezTo>
                    <a:pt x="17784" y="5491"/>
                    <a:pt x="17736" y="5521"/>
                    <a:pt x="17684" y="5521"/>
                  </a:cubicBezTo>
                  <a:cubicBezTo>
                    <a:pt x="17658" y="5521"/>
                    <a:pt x="17632" y="5514"/>
                    <a:pt x="17605" y="5493"/>
                  </a:cubicBezTo>
                  <a:cubicBezTo>
                    <a:pt x="17553" y="5447"/>
                    <a:pt x="17517" y="5390"/>
                    <a:pt x="17486" y="5390"/>
                  </a:cubicBezTo>
                  <a:cubicBezTo>
                    <a:pt x="17471" y="5390"/>
                    <a:pt x="17457" y="5404"/>
                    <a:pt x="17443" y="5440"/>
                  </a:cubicBezTo>
                  <a:cubicBezTo>
                    <a:pt x="17411" y="5519"/>
                    <a:pt x="17485" y="5676"/>
                    <a:pt x="17458" y="5739"/>
                  </a:cubicBezTo>
                  <a:cubicBezTo>
                    <a:pt x="17449" y="5768"/>
                    <a:pt x="17425" y="5779"/>
                    <a:pt x="17395" y="5779"/>
                  </a:cubicBezTo>
                  <a:cubicBezTo>
                    <a:pt x="17314" y="5779"/>
                    <a:pt x="17183" y="5702"/>
                    <a:pt x="17118" y="5687"/>
                  </a:cubicBezTo>
                  <a:cubicBezTo>
                    <a:pt x="17084" y="5678"/>
                    <a:pt x="17049" y="5673"/>
                    <a:pt x="17014" y="5673"/>
                  </a:cubicBezTo>
                  <a:cubicBezTo>
                    <a:pt x="16950" y="5673"/>
                    <a:pt x="16887" y="5688"/>
                    <a:pt x="16829" y="5718"/>
                  </a:cubicBezTo>
                  <a:cubicBezTo>
                    <a:pt x="16740" y="5771"/>
                    <a:pt x="16677" y="5855"/>
                    <a:pt x="16651" y="5954"/>
                  </a:cubicBezTo>
                  <a:cubicBezTo>
                    <a:pt x="16630" y="6007"/>
                    <a:pt x="16656" y="6232"/>
                    <a:pt x="16614" y="6248"/>
                  </a:cubicBezTo>
                  <a:cubicBezTo>
                    <a:pt x="16593" y="6154"/>
                    <a:pt x="16562" y="6064"/>
                    <a:pt x="16520" y="5975"/>
                  </a:cubicBezTo>
                  <a:cubicBezTo>
                    <a:pt x="16506" y="5959"/>
                    <a:pt x="16489" y="5953"/>
                    <a:pt x="16469" y="5953"/>
                  </a:cubicBezTo>
                  <a:cubicBezTo>
                    <a:pt x="16406" y="5953"/>
                    <a:pt x="16325" y="6021"/>
                    <a:pt x="16305" y="6049"/>
                  </a:cubicBezTo>
                  <a:cubicBezTo>
                    <a:pt x="16268" y="6117"/>
                    <a:pt x="16357" y="6216"/>
                    <a:pt x="16295" y="6269"/>
                  </a:cubicBezTo>
                  <a:cubicBezTo>
                    <a:pt x="16248" y="6302"/>
                    <a:pt x="16196" y="6319"/>
                    <a:pt x="16141" y="6319"/>
                  </a:cubicBezTo>
                  <a:cubicBezTo>
                    <a:pt x="16128" y="6319"/>
                    <a:pt x="16114" y="6318"/>
                    <a:pt x="16101" y="6316"/>
                  </a:cubicBezTo>
                  <a:cubicBezTo>
                    <a:pt x="15967" y="6302"/>
                    <a:pt x="15874" y="6204"/>
                    <a:pt x="15801" y="6204"/>
                  </a:cubicBezTo>
                  <a:cubicBezTo>
                    <a:pt x="15761" y="6204"/>
                    <a:pt x="15728" y="6232"/>
                    <a:pt x="15697" y="6316"/>
                  </a:cubicBezTo>
                  <a:cubicBezTo>
                    <a:pt x="15692" y="6479"/>
                    <a:pt x="15618" y="6500"/>
                    <a:pt x="15524" y="6542"/>
                  </a:cubicBezTo>
                  <a:cubicBezTo>
                    <a:pt x="15487" y="6557"/>
                    <a:pt x="15587" y="6804"/>
                    <a:pt x="15498" y="6840"/>
                  </a:cubicBezTo>
                  <a:cubicBezTo>
                    <a:pt x="15458" y="6774"/>
                    <a:pt x="15396" y="6550"/>
                    <a:pt x="15347" y="6550"/>
                  </a:cubicBezTo>
                  <a:cubicBezTo>
                    <a:pt x="15337" y="6550"/>
                    <a:pt x="15328" y="6559"/>
                    <a:pt x="15319" y="6578"/>
                  </a:cubicBezTo>
                  <a:cubicBezTo>
                    <a:pt x="15283" y="6657"/>
                    <a:pt x="15319" y="6819"/>
                    <a:pt x="15309" y="6930"/>
                  </a:cubicBezTo>
                  <a:cubicBezTo>
                    <a:pt x="15313" y="6828"/>
                    <a:pt x="15286" y="6796"/>
                    <a:pt x="15247" y="6796"/>
                  </a:cubicBezTo>
                  <a:cubicBezTo>
                    <a:pt x="15181" y="6796"/>
                    <a:pt x="15081" y="6888"/>
                    <a:pt x="15041" y="6888"/>
                  </a:cubicBezTo>
                  <a:cubicBezTo>
                    <a:pt x="14947" y="6888"/>
                    <a:pt x="14933" y="6713"/>
                    <a:pt x="14855" y="6713"/>
                  </a:cubicBezTo>
                  <a:cubicBezTo>
                    <a:pt x="14846" y="6713"/>
                    <a:pt x="14837" y="6715"/>
                    <a:pt x="14826" y="6720"/>
                  </a:cubicBezTo>
                  <a:cubicBezTo>
                    <a:pt x="14727" y="6765"/>
                    <a:pt x="14982" y="7301"/>
                    <a:pt x="15120" y="7301"/>
                  </a:cubicBezTo>
                  <a:cubicBezTo>
                    <a:pt x="15127" y="7301"/>
                    <a:pt x="15134" y="7300"/>
                    <a:pt x="15140" y="7297"/>
                  </a:cubicBezTo>
                  <a:lnTo>
                    <a:pt x="15140" y="7297"/>
                  </a:lnTo>
                  <a:lnTo>
                    <a:pt x="15052" y="7338"/>
                  </a:lnTo>
                  <a:cubicBezTo>
                    <a:pt x="14966" y="7374"/>
                    <a:pt x="14973" y="7638"/>
                    <a:pt x="15100" y="7638"/>
                  </a:cubicBezTo>
                  <a:cubicBezTo>
                    <a:pt x="15105" y="7638"/>
                    <a:pt x="15110" y="7638"/>
                    <a:pt x="15115" y="7637"/>
                  </a:cubicBezTo>
                  <a:lnTo>
                    <a:pt x="15120" y="7643"/>
                  </a:lnTo>
                  <a:cubicBezTo>
                    <a:pt x="15220" y="7616"/>
                    <a:pt x="15314" y="7564"/>
                    <a:pt x="15382" y="7491"/>
                  </a:cubicBezTo>
                  <a:cubicBezTo>
                    <a:pt x="15466" y="7407"/>
                    <a:pt x="15482" y="7370"/>
                    <a:pt x="15466" y="7207"/>
                  </a:cubicBezTo>
                  <a:cubicBezTo>
                    <a:pt x="15445" y="7019"/>
                    <a:pt x="15670" y="7176"/>
                    <a:pt x="15524" y="6877"/>
                  </a:cubicBezTo>
                  <a:lnTo>
                    <a:pt x="15524" y="6877"/>
                  </a:lnTo>
                  <a:cubicBezTo>
                    <a:pt x="15602" y="7037"/>
                    <a:pt x="15720" y="7072"/>
                    <a:pt x="15830" y="7072"/>
                  </a:cubicBezTo>
                  <a:cubicBezTo>
                    <a:pt x="15912" y="7072"/>
                    <a:pt x="15989" y="7052"/>
                    <a:pt x="16043" y="7050"/>
                  </a:cubicBezTo>
                  <a:cubicBezTo>
                    <a:pt x="16059" y="7047"/>
                    <a:pt x="16076" y="7046"/>
                    <a:pt x="16093" y="7046"/>
                  </a:cubicBezTo>
                  <a:cubicBezTo>
                    <a:pt x="16141" y="7046"/>
                    <a:pt x="16190" y="7057"/>
                    <a:pt x="16237" y="7076"/>
                  </a:cubicBezTo>
                  <a:cubicBezTo>
                    <a:pt x="16287" y="7182"/>
                    <a:pt x="16386" y="7259"/>
                    <a:pt x="16452" y="7259"/>
                  </a:cubicBezTo>
                  <a:cubicBezTo>
                    <a:pt x="16462" y="7259"/>
                    <a:pt x="16470" y="7258"/>
                    <a:pt x="16478" y="7255"/>
                  </a:cubicBezTo>
                  <a:lnTo>
                    <a:pt x="16357" y="7019"/>
                  </a:lnTo>
                  <a:cubicBezTo>
                    <a:pt x="16368" y="7014"/>
                    <a:pt x="16379" y="7012"/>
                    <a:pt x="16390" y="7012"/>
                  </a:cubicBezTo>
                  <a:cubicBezTo>
                    <a:pt x="16457" y="7012"/>
                    <a:pt x="16524" y="7086"/>
                    <a:pt x="16579" y="7086"/>
                  </a:cubicBezTo>
                  <a:cubicBezTo>
                    <a:pt x="16598" y="7086"/>
                    <a:pt x="16615" y="7078"/>
                    <a:pt x="16630" y="7055"/>
                  </a:cubicBezTo>
                  <a:cubicBezTo>
                    <a:pt x="16703" y="6945"/>
                    <a:pt x="16730" y="6814"/>
                    <a:pt x="16709" y="6683"/>
                  </a:cubicBezTo>
                  <a:cubicBezTo>
                    <a:pt x="16698" y="6615"/>
                    <a:pt x="16662" y="6583"/>
                    <a:pt x="16709" y="6573"/>
                  </a:cubicBezTo>
                  <a:cubicBezTo>
                    <a:pt x="16729" y="6567"/>
                    <a:pt x="16751" y="6564"/>
                    <a:pt x="16773" y="6564"/>
                  </a:cubicBezTo>
                  <a:cubicBezTo>
                    <a:pt x="16806" y="6564"/>
                    <a:pt x="16840" y="6571"/>
                    <a:pt x="16871" y="6583"/>
                  </a:cubicBezTo>
                  <a:cubicBezTo>
                    <a:pt x="16945" y="6614"/>
                    <a:pt x="17029" y="6655"/>
                    <a:pt x="17091" y="6655"/>
                  </a:cubicBezTo>
                  <a:cubicBezTo>
                    <a:pt x="17136" y="6655"/>
                    <a:pt x="17170" y="6634"/>
                    <a:pt x="17181" y="6573"/>
                  </a:cubicBezTo>
                  <a:cubicBezTo>
                    <a:pt x="17201" y="6429"/>
                    <a:pt x="17292" y="6305"/>
                    <a:pt x="17409" y="6305"/>
                  </a:cubicBezTo>
                  <a:cubicBezTo>
                    <a:pt x="17412" y="6305"/>
                    <a:pt x="17414" y="6305"/>
                    <a:pt x="17417" y="6306"/>
                  </a:cubicBezTo>
                  <a:cubicBezTo>
                    <a:pt x="17461" y="6306"/>
                    <a:pt x="17596" y="6482"/>
                    <a:pt x="17642" y="6482"/>
                  </a:cubicBezTo>
                  <a:cubicBezTo>
                    <a:pt x="17651" y="6482"/>
                    <a:pt x="17656" y="6477"/>
                    <a:pt x="17658" y="6463"/>
                  </a:cubicBezTo>
                  <a:cubicBezTo>
                    <a:pt x="17689" y="6253"/>
                    <a:pt x="17385" y="6112"/>
                    <a:pt x="17558" y="6033"/>
                  </a:cubicBezTo>
                  <a:cubicBezTo>
                    <a:pt x="17567" y="6028"/>
                    <a:pt x="17576" y="6026"/>
                    <a:pt x="17585" y="6026"/>
                  </a:cubicBezTo>
                  <a:cubicBezTo>
                    <a:pt x="17704" y="6026"/>
                    <a:pt x="17742" y="6450"/>
                    <a:pt x="17884" y="6450"/>
                  </a:cubicBezTo>
                  <a:cubicBezTo>
                    <a:pt x="17895" y="6450"/>
                    <a:pt x="17907" y="6448"/>
                    <a:pt x="17920" y="6442"/>
                  </a:cubicBezTo>
                  <a:cubicBezTo>
                    <a:pt x="18020" y="6395"/>
                    <a:pt x="17852" y="6243"/>
                    <a:pt x="17888" y="6175"/>
                  </a:cubicBezTo>
                  <a:cubicBezTo>
                    <a:pt x="17957" y="6054"/>
                    <a:pt x="18130" y="6049"/>
                    <a:pt x="18240" y="6028"/>
                  </a:cubicBezTo>
                  <a:cubicBezTo>
                    <a:pt x="18497" y="5981"/>
                    <a:pt x="18874" y="6043"/>
                    <a:pt x="19068" y="5855"/>
                  </a:cubicBezTo>
                  <a:cubicBezTo>
                    <a:pt x="19126" y="5797"/>
                    <a:pt x="19084" y="5687"/>
                    <a:pt x="19094" y="5577"/>
                  </a:cubicBezTo>
                  <a:cubicBezTo>
                    <a:pt x="19102" y="5506"/>
                    <a:pt x="19112" y="5480"/>
                    <a:pt x="19123" y="5480"/>
                  </a:cubicBezTo>
                  <a:cubicBezTo>
                    <a:pt x="19150" y="5480"/>
                    <a:pt x="19186" y="5627"/>
                    <a:pt x="19231" y="5661"/>
                  </a:cubicBezTo>
                  <a:cubicBezTo>
                    <a:pt x="19244" y="5671"/>
                    <a:pt x="19257" y="5675"/>
                    <a:pt x="19270" y="5675"/>
                  </a:cubicBezTo>
                  <a:cubicBezTo>
                    <a:pt x="19347" y="5675"/>
                    <a:pt x="19419" y="5526"/>
                    <a:pt x="19419" y="5446"/>
                  </a:cubicBezTo>
                  <a:cubicBezTo>
                    <a:pt x="19394" y="5314"/>
                    <a:pt x="19391" y="5264"/>
                    <a:pt x="19410" y="5264"/>
                  </a:cubicBezTo>
                  <a:cubicBezTo>
                    <a:pt x="19432" y="5264"/>
                    <a:pt x="19488" y="5340"/>
                    <a:pt x="19571" y="5435"/>
                  </a:cubicBezTo>
                  <a:cubicBezTo>
                    <a:pt x="19572" y="5436"/>
                    <a:pt x="19572" y="5436"/>
                    <a:pt x="19573" y="5436"/>
                  </a:cubicBezTo>
                  <a:cubicBezTo>
                    <a:pt x="19587" y="5436"/>
                    <a:pt x="19452" y="4953"/>
                    <a:pt x="19420" y="4953"/>
                  </a:cubicBezTo>
                  <a:cubicBezTo>
                    <a:pt x="19420" y="4953"/>
                    <a:pt x="19420" y="4953"/>
                    <a:pt x="19419" y="4953"/>
                  </a:cubicBezTo>
                  <a:cubicBezTo>
                    <a:pt x="19421" y="4952"/>
                    <a:pt x="19423" y="4952"/>
                    <a:pt x="19425" y="4952"/>
                  </a:cubicBezTo>
                  <a:cubicBezTo>
                    <a:pt x="19479" y="4952"/>
                    <a:pt x="19594" y="5180"/>
                    <a:pt x="19629" y="5220"/>
                  </a:cubicBezTo>
                  <a:cubicBezTo>
                    <a:pt x="19655" y="5250"/>
                    <a:pt x="19678" y="5262"/>
                    <a:pt x="19697" y="5262"/>
                  </a:cubicBezTo>
                  <a:cubicBezTo>
                    <a:pt x="19752" y="5262"/>
                    <a:pt x="19781" y="5167"/>
                    <a:pt x="19797" y="5121"/>
                  </a:cubicBezTo>
                  <a:cubicBezTo>
                    <a:pt x="19826" y="5088"/>
                    <a:pt x="19918" y="4939"/>
                    <a:pt x="19997" y="4939"/>
                  </a:cubicBezTo>
                  <a:cubicBezTo>
                    <a:pt x="20033" y="4939"/>
                    <a:pt x="20067" y="4971"/>
                    <a:pt x="20091" y="5063"/>
                  </a:cubicBezTo>
                  <a:cubicBezTo>
                    <a:pt x="20114" y="5152"/>
                    <a:pt x="20136" y="5185"/>
                    <a:pt x="20158" y="5185"/>
                  </a:cubicBezTo>
                  <a:cubicBezTo>
                    <a:pt x="20220" y="5185"/>
                    <a:pt x="20274" y="4914"/>
                    <a:pt x="20305" y="4879"/>
                  </a:cubicBezTo>
                  <a:cubicBezTo>
                    <a:pt x="20315" y="4869"/>
                    <a:pt x="20326" y="4865"/>
                    <a:pt x="20339" y="4865"/>
                  </a:cubicBezTo>
                  <a:cubicBezTo>
                    <a:pt x="20442" y="4865"/>
                    <a:pt x="20619" y="5199"/>
                    <a:pt x="20689" y="5199"/>
                  </a:cubicBezTo>
                  <a:cubicBezTo>
                    <a:pt x="20708" y="5199"/>
                    <a:pt x="20719" y="5177"/>
                    <a:pt x="20720" y="5121"/>
                  </a:cubicBezTo>
                  <a:cubicBezTo>
                    <a:pt x="20594" y="4869"/>
                    <a:pt x="20227" y="4607"/>
                    <a:pt x="20064" y="4497"/>
                  </a:cubicBezTo>
                  <a:cubicBezTo>
                    <a:pt x="20052" y="4488"/>
                    <a:pt x="19871" y="4361"/>
                    <a:pt x="19823" y="4361"/>
                  </a:cubicBezTo>
                  <a:close/>
                  <a:moveTo>
                    <a:pt x="14056" y="7648"/>
                  </a:moveTo>
                  <a:lnTo>
                    <a:pt x="14061" y="7653"/>
                  </a:lnTo>
                  <a:cubicBezTo>
                    <a:pt x="14068" y="7650"/>
                    <a:pt x="14076" y="7648"/>
                    <a:pt x="14083" y="7648"/>
                  </a:cubicBezTo>
                  <a:cubicBezTo>
                    <a:pt x="14166" y="7648"/>
                    <a:pt x="14249" y="7850"/>
                    <a:pt x="14176" y="7889"/>
                  </a:cubicBezTo>
                  <a:cubicBezTo>
                    <a:pt x="14092" y="7826"/>
                    <a:pt x="13967" y="7721"/>
                    <a:pt x="14056" y="7648"/>
                  </a:cubicBezTo>
                  <a:close/>
                  <a:moveTo>
                    <a:pt x="31956" y="7920"/>
                  </a:moveTo>
                  <a:lnTo>
                    <a:pt x="31956" y="7920"/>
                  </a:lnTo>
                  <a:cubicBezTo>
                    <a:pt x="32050" y="7957"/>
                    <a:pt x="32207" y="8004"/>
                    <a:pt x="32134" y="8114"/>
                  </a:cubicBezTo>
                  <a:cubicBezTo>
                    <a:pt x="32121" y="8125"/>
                    <a:pt x="32106" y="8130"/>
                    <a:pt x="32091" y="8130"/>
                  </a:cubicBezTo>
                  <a:cubicBezTo>
                    <a:pt x="32004" y="8130"/>
                    <a:pt x="31897" y="7970"/>
                    <a:pt x="31956" y="7920"/>
                  </a:cubicBezTo>
                  <a:close/>
                  <a:moveTo>
                    <a:pt x="11929" y="8876"/>
                  </a:moveTo>
                  <a:cubicBezTo>
                    <a:pt x="11944" y="8876"/>
                    <a:pt x="11963" y="8884"/>
                    <a:pt x="11985" y="8901"/>
                  </a:cubicBezTo>
                  <a:cubicBezTo>
                    <a:pt x="12118" y="9001"/>
                    <a:pt x="12289" y="9294"/>
                    <a:pt x="12149" y="9294"/>
                  </a:cubicBezTo>
                  <a:cubicBezTo>
                    <a:pt x="12135" y="9294"/>
                    <a:pt x="12117" y="9291"/>
                    <a:pt x="12095" y="9284"/>
                  </a:cubicBezTo>
                  <a:cubicBezTo>
                    <a:pt x="12021" y="9226"/>
                    <a:pt x="11959" y="9158"/>
                    <a:pt x="11917" y="9074"/>
                  </a:cubicBezTo>
                  <a:lnTo>
                    <a:pt x="11922" y="9074"/>
                  </a:lnTo>
                  <a:cubicBezTo>
                    <a:pt x="11869" y="8972"/>
                    <a:pt x="11876" y="8876"/>
                    <a:pt x="11929" y="8876"/>
                  </a:cubicBezTo>
                  <a:close/>
                  <a:moveTo>
                    <a:pt x="31156" y="9320"/>
                  </a:moveTo>
                  <a:cubicBezTo>
                    <a:pt x="31157" y="9322"/>
                    <a:pt x="31158" y="9324"/>
                    <a:pt x="31159" y="9326"/>
                  </a:cubicBezTo>
                  <a:cubicBezTo>
                    <a:pt x="31158" y="9324"/>
                    <a:pt x="31157" y="9322"/>
                    <a:pt x="31156" y="9320"/>
                  </a:cubicBezTo>
                  <a:close/>
                  <a:moveTo>
                    <a:pt x="10606" y="10107"/>
                  </a:moveTo>
                  <a:lnTo>
                    <a:pt x="10606" y="10107"/>
                  </a:lnTo>
                  <a:cubicBezTo>
                    <a:pt x="10605" y="10107"/>
                    <a:pt x="10605" y="10108"/>
                    <a:pt x="10605" y="10109"/>
                  </a:cubicBezTo>
                  <a:lnTo>
                    <a:pt x="10605" y="10109"/>
                  </a:lnTo>
                  <a:cubicBezTo>
                    <a:pt x="10605" y="10108"/>
                    <a:pt x="10606" y="10108"/>
                    <a:pt x="10606" y="10107"/>
                  </a:cubicBezTo>
                  <a:close/>
                  <a:moveTo>
                    <a:pt x="10218" y="10154"/>
                  </a:moveTo>
                  <a:lnTo>
                    <a:pt x="10155" y="10180"/>
                  </a:lnTo>
                  <a:lnTo>
                    <a:pt x="10155" y="10327"/>
                  </a:lnTo>
                  <a:cubicBezTo>
                    <a:pt x="10206" y="10365"/>
                    <a:pt x="10243" y="10385"/>
                    <a:pt x="10266" y="10385"/>
                  </a:cubicBezTo>
                  <a:cubicBezTo>
                    <a:pt x="10311" y="10385"/>
                    <a:pt x="10298" y="10308"/>
                    <a:pt x="10218" y="10154"/>
                  </a:cubicBezTo>
                  <a:close/>
                  <a:moveTo>
                    <a:pt x="26828" y="11627"/>
                  </a:moveTo>
                  <a:cubicBezTo>
                    <a:pt x="26828" y="11627"/>
                    <a:pt x="26828" y="11627"/>
                    <a:pt x="26827" y="11627"/>
                  </a:cubicBezTo>
                  <a:lnTo>
                    <a:pt x="26827" y="11627"/>
                  </a:lnTo>
                  <a:cubicBezTo>
                    <a:pt x="26828" y="11627"/>
                    <a:pt x="26828" y="11627"/>
                    <a:pt x="26828" y="11627"/>
                  </a:cubicBezTo>
                  <a:close/>
                  <a:moveTo>
                    <a:pt x="4561" y="11706"/>
                  </a:moveTo>
                  <a:cubicBezTo>
                    <a:pt x="4562" y="11709"/>
                    <a:pt x="4563" y="11712"/>
                    <a:pt x="4565" y="11716"/>
                  </a:cubicBezTo>
                  <a:lnTo>
                    <a:pt x="4565" y="11716"/>
                  </a:lnTo>
                  <a:cubicBezTo>
                    <a:pt x="4563" y="11713"/>
                    <a:pt x="4562" y="11709"/>
                    <a:pt x="4561" y="11706"/>
                  </a:cubicBezTo>
                  <a:close/>
                  <a:moveTo>
                    <a:pt x="6323" y="11675"/>
                  </a:moveTo>
                  <a:cubicBezTo>
                    <a:pt x="6405" y="11675"/>
                    <a:pt x="6484" y="11882"/>
                    <a:pt x="6411" y="11916"/>
                  </a:cubicBezTo>
                  <a:cubicBezTo>
                    <a:pt x="6333" y="11853"/>
                    <a:pt x="6207" y="11753"/>
                    <a:pt x="6296" y="11680"/>
                  </a:cubicBezTo>
                  <a:lnTo>
                    <a:pt x="6301" y="11680"/>
                  </a:lnTo>
                  <a:cubicBezTo>
                    <a:pt x="6308" y="11676"/>
                    <a:pt x="6316" y="11675"/>
                    <a:pt x="6323" y="11675"/>
                  </a:cubicBezTo>
                  <a:close/>
                  <a:moveTo>
                    <a:pt x="5453" y="11932"/>
                  </a:moveTo>
                  <a:cubicBezTo>
                    <a:pt x="5540" y="11932"/>
                    <a:pt x="5619" y="12139"/>
                    <a:pt x="5546" y="12173"/>
                  </a:cubicBezTo>
                  <a:cubicBezTo>
                    <a:pt x="5527" y="12181"/>
                    <a:pt x="5509" y="12185"/>
                    <a:pt x="5492" y="12185"/>
                  </a:cubicBezTo>
                  <a:cubicBezTo>
                    <a:pt x="5370" y="12185"/>
                    <a:pt x="5298" y="11996"/>
                    <a:pt x="5431" y="11937"/>
                  </a:cubicBezTo>
                  <a:cubicBezTo>
                    <a:pt x="5438" y="11933"/>
                    <a:pt x="5446" y="11932"/>
                    <a:pt x="5453" y="11932"/>
                  </a:cubicBezTo>
                  <a:close/>
                  <a:moveTo>
                    <a:pt x="24152" y="12522"/>
                  </a:moveTo>
                  <a:cubicBezTo>
                    <a:pt x="24090" y="12522"/>
                    <a:pt x="24125" y="12761"/>
                    <a:pt x="24217" y="12761"/>
                  </a:cubicBezTo>
                  <a:cubicBezTo>
                    <a:pt x="24225" y="12761"/>
                    <a:pt x="24234" y="12759"/>
                    <a:pt x="24243" y="12755"/>
                  </a:cubicBezTo>
                  <a:cubicBezTo>
                    <a:pt x="24245" y="12755"/>
                    <a:pt x="24248" y="12755"/>
                    <a:pt x="24250" y="12755"/>
                  </a:cubicBezTo>
                  <a:cubicBezTo>
                    <a:pt x="24273" y="12755"/>
                    <a:pt x="24292" y="12733"/>
                    <a:pt x="24306" y="12723"/>
                  </a:cubicBezTo>
                  <a:cubicBezTo>
                    <a:pt x="24231" y="12573"/>
                    <a:pt x="24181" y="12522"/>
                    <a:pt x="24152" y="12522"/>
                  </a:cubicBezTo>
                  <a:close/>
                  <a:moveTo>
                    <a:pt x="22099" y="12608"/>
                  </a:moveTo>
                  <a:cubicBezTo>
                    <a:pt x="22172" y="12660"/>
                    <a:pt x="22235" y="12734"/>
                    <a:pt x="22277" y="12812"/>
                  </a:cubicBezTo>
                  <a:cubicBezTo>
                    <a:pt x="22254" y="12830"/>
                    <a:pt x="22232" y="12838"/>
                    <a:pt x="22212" y="12838"/>
                  </a:cubicBezTo>
                  <a:cubicBezTo>
                    <a:pt x="22152" y="12838"/>
                    <a:pt x="22098" y="12768"/>
                    <a:pt x="22036" y="12639"/>
                  </a:cubicBezTo>
                  <a:lnTo>
                    <a:pt x="22099" y="12608"/>
                  </a:lnTo>
                  <a:close/>
                  <a:moveTo>
                    <a:pt x="4524" y="12938"/>
                  </a:moveTo>
                  <a:lnTo>
                    <a:pt x="4524" y="12938"/>
                  </a:lnTo>
                  <a:cubicBezTo>
                    <a:pt x="4516" y="12942"/>
                    <a:pt x="4508" y="12946"/>
                    <a:pt x="4500" y="12950"/>
                  </a:cubicBezTo>
                  <a:lnTo>
                    <a:pt x="4500" y="12950"/>
                  </a:lnTo>
                  <a:cubicBezTo>
                    <a:pt x="4508" y="12948"/>
                    <a:pt x="4516" y="12943"/>
                    <a:pt x="4524" y="12938"/>
                  </a:cubicBezTo>
                  <a:close/>
                  <a:moveTo>
                    <a:pt x="2576" y="13744"/>
                  </a:moveTo>
                  <a:cubicBezTo>
                    <a:pt x="2567" y="13744"/>
                    <a:pt x="2560" y="13746"/>
                    <a:pt x="2552" y="13751"/>
                  </a:cubicBezTo>
                  <a:lnTo>
                    <a:pt x="2568" y="13892"/>
                  </a:lnTo>
                  <a:cubicBezTo>
                    <a:pt x="2621" y="13924"/>
                    <a:pt x="2657" y="13936"/>
                    <a:pt x="2679" y="13936"/>
                  </a:cubicBezTo>
                  <a:cubicBezTo>
                    <a:pt x="2768" y="13936"/>
                    <a:pt x="2652" y="13744"/>
                    <a:pt x="2576" y="13744"/>
                  </a:cubicBezTo>
                  <a:close/>
                  <a:moveTo>
                    <a:pt x="1833" y="14593"/>
                  </a:moveTo>
                  <a:lnTo>
                    <a:pt x="1833" y="14593"/>
                  </a:lnTo>
                  <a:cubicBezTo>
                    <a:pt x="1833" y="14594"/>
                    <a:pt x="1834" y="14594"/>
                    <a:pt x="1834" y="14595"/>
                  </a:cubicBezTo>
                  <a:cubicBezTo>
                    <a:pt x="1834" y="14594"/>
                    <a:pt x="1834" y="14594"/>
                    <a:pt x="1833" y="14593"/>
                  </a:cubicBezTo>
                  <a:close/>
                  <a:moveTo>
                    <a:pt x="17527" y="14820"/>
                  </a:moveTo>
                  <a:lnTo>
                    <a:pt x="17529" y="14824"/>
                  </a:lnTo>
                  <a:lnTo>
                    <a:pt x="17529" y="14824"/>
                  </a:lnTo>
                  <a:cubicBezTo>
                    <a:pt x="17528" y="14823"/>
                    <a:pt x="17527" y="14822"/>
                    <a:pt x="17527" y="14820"/>
                  </a:cubicBezTo>
                  <a:close/>
                  <a:moveTo>
                    <a:pt x="18088" y="14904"/>
                  </a:moveTo>
                  <a:lnTo>
                    <a:pt x="18208" y="14993"/>
                  </a:lnTo>
                  <a:cubicBezTo>
                    <a:pt x="18208" y="15080"/>
                    <a:pt x="18218" y="15167"/>
                    <a:pt x="18147" y="15167"/>
                  </a:cubicBezTo>
                  <a:cubicBezTo>
                    <a:pt x="18144" y="15167"/>
                    <a:pt x="18142" y="15167"/>
                    <a:pt x="18140" y="15166"/>
                  </a:cubicBezTo>
                  <a:cubicBezTo>
                    <a:pt x="18098" y="15083"/>
                    <a:pt x="18020" y="14936"/>
                    <a:pt x="18088" y="14904"/>
                  </a:cubicBezTo>
                  <a:close/>
                  <a:moveTo>
                    <a:pt x="18682" y="15447"/>
                  </a:moveTo>
                  <a:lnTo>
                    <a:pt x="18682" y="15447"/>
                  </a:lnTo>
                  <a:cubicBezTo>
                    <a:pt x="18683" y="15450"/>
                    <a:pt x="18684" y="15452"/>
                    <a:pt x="18685" y="15455"/>
                  </a:cubicBezTo>
                  <a:cubicBezTo>
                    <a:pt x="18684" y="15452"/>
                    <a:pt x="18683" y="15450"/>
                    <a:pt x="18682" y="15447"/>
                  </a:cubicBezTo>
                  <a:close/>
                  <a:moveTo>
                    <a:pt x="606" y="15985"/>
                  </a:moveTo>
                  <a:cubicBezTo>
                    <a:pt x="616" y="15992"/>
                    <a:pt x="627" y="15999"/>
                    <a:pt x="639" y="16005"/>
                  </a:cubicBezTo>
                  <a:cubicBezTo>
                    <a:pt x="628" y="15999"/>
                    <a:pt x="617" y="15993"/>
                    <a:pt x="606" y="15985"/>
                  </a:cubicBezTo>
                  <a:close/>
                  <a:moveTo>
                    <a:pt x="8729" y="18894"/>
                  </a:moveTo>
                  <a:cubicBezTo>
                    <a:pt x="8729" y="18895"/>
                    <a:pt x="8729" y="18895"/>
                    <a:pt x="8729" y="18896"/>
                  </a:cubicBezTo>
                  <a:lnTo>
                    <a:pt x="8729" y="18896"/>
                  </a:lnTo>
                  <a:cubicBezTo>
                    <a:pt x="8729" y="18895"/>
                    <a:pt x="8729" y="18895"/>
                    <a:pt x="8729" y="18894"/>
                  </a:cubicBezTo>
                  <a:close/>
                  <a:moveTo>
                    <a:pt x="8708" y="19258"/>
                  </a:moveTo>
                  <a:cubicBezTo>
                    <a:pt x="8763" y="19258"/>
                    <a:pt x="8817" y="19296"/>
                    <a:pt x="8828" y="19408"/>
                  </a:cubicBezTo>
                  <a:lnTo>
                    <a:pt x="8823" y="19408"/>
                  </a:lnTo>
                  <a:cubicBezTo>
                    <a:pt x="8834" y="19523"/>
                    <a:pt x="8760" y="19513"/>
                    <a:pt x="8703" y="19539"/>
                  </a:cubicBezTo>
                  <a:cubicBezTo>
                    <a:pt x="8661" y="19450"/>
                    <a:pt x="8587" y="19303"/>
                    <a:pt x="8650" y="19272"/>
                  </a:cubicBezTo>
                  <a:cubicBezTo>
                    <a:pt x="8668" y="19263"/>
                    <a:pt x="8688" y="19258"/>
                    <a:pt x="8708" y="19258"/>
                  </a:cubicBezTo>
                  <a:close/>
                  <a:moveTo>
                    <a:pt x="2086" y="19539"/>
                  </a:moveTo>
                  <a:lnTo>
                    <a:pt x="2086" y="19539"/>
                  </a:lnTo>
                  <a:cubicBezTo>
                    <a:pt x="2086" y="19540"/>
                    <a:pt x="2087" y="19541"/>
                    <a:pt x="2088" y="19542"/>
                  </a:cubicBezTo>
                  <a:lnTo>
                    <a:pt x="2088" y="19542"/>
                  </a:lnTo>
                  <a:cubicBezTo>
                    <a:pt x="2087" y="19541"/>
                    <a:pt x="2087" y="19540"/>
                    <a:pt x="2086" y="19539"/>
                  </a:cubicBezTo>
                  <a:close/>
                  <a:moveTo>
                    <a:pt x="8387" y="20276"/>
                  </a:moveTo>
                  <a:cubicBezTo>
                    <a:pt x="8327" y="20276"/>
                    <a:pt x="8356" y="20515"/>
                    <a:pt x="8446" y="20515"/>
                  </a:cubicBezTo>
                  <a:cubicBezTo>
                    <a:pt x="8454" y="20515"/>
                    <a:pt x="8463" y="20513"/>
                    <a:pt x="8472" y="20509"/>
                  </a:cubicBezTo>
                  <a:cubicBezTo>
                    <a:pt x="8498" y="20509"/>
                    <a:pt x="8519" y="20493"/>
                    <a:pt x="8535" y="20483"/>
                  </a:cubicBezTo>
                  <a:cubicBezTo>
                    <a:pt x="8464" y="20328"/>
                    <a:pt x="8416" y="20276"/>
                    <a:pt x="8387" y="20276"/>
                  </a:cubicBezTo>
                  <a:close/>
                  <a:moveTo>
                    <a:pt x="7064" y="20454"/>
                  </a:moveTo>
                  <a:cubicBezTo>
                    <a:pt x="7117" y="20454"/>
                    <a:pt x="7171" y="20492"/>
                    <a:pt x="7182" y="20603"/>
                  </a:cubicBezTo>
                  <a:lnTo>
                    <a:pt x="7177" y="20603"/>
                  </a:lnTo>
                  <a:cubicBezTo>
                    <a:pt x="7187" y="20719"/>
                    <a:pt x="7114" y="20708"/>
                    <a:pt x="7056" y="20735"/>
                  </a:cubicBezTo>
                  <a:cubicBezTo>
                    <a:pt x="7014" y="20645"/>
                    <a:pt x="6941" y="20499"/>
                    <a:pt x="7009" y="20467"/>
                  </a:cubicBezTo>
                  <a:cubicBezTo>
                    <a:pt x="7026" y="20459"/>
                    <a:pt x="7045" y="20454"/>
                    <a:pt x="7064" y="20454"/>
                  </a:cubicBezTo>
                  <a:close/>
                  <a:moveTo>
                    <a:pt x="29357" y="1"/>
                  </a:moveTo>
                  <a:cubicBezTo>
                    <a:pt x="29339" y="1"/>
                    <a:pt x="29320" y="6"/>
                    <a:pt x="29303" y="19"/>
                  </a:cubicBezTo>
                  <a:cubicBezTo>
                    <a:pt x="29261" y="51"/>
                    <a:pt x="29365" y="213"/>
                    <a:pt x="29287" y="287"/>
                  </a:cubicBezTo>
                  <a:cubicBezTo>
                    <a:pt x="29251" y="317"/>
                    <a:pt x="29206" y="331"/>
                    <a:pt x="29162" y="331"/>
                  </a:cubicBezTo>
                  <a:cubicBezTo>
                    <a:pt x="29129" y="331"/>
                    <a:pt x="29096" y="323"/>
                    <a:pt x="29067" y="308"/>
                  </a:cubicBezTo>
                  <a:cubicBezTo>
                    <a:pt x="28992" y="273"/>
                    <a:pt x="28927" y="133"/>
                    <a:pt x="28862" y="133"/>
                  </a:cubicBezTo>
                  <a:cubicBezTo>
                    <a:pt x="28858" y="133"/>
                    <a:pt x="28855" y="134"/>
                    <a:pt x="28852" y="135"/>
                  </a:cubicBezTo>
                  <a:cubicBezTo>
                    <a:pt x="28756" y="157"/>
                    <a:pt x="28763" y="370"/>
                    <a:pt x="28687" y="370"/>
                  </a:cubicBezTo>
                  <a:cubicBezTo>
                    <a:pt x="28676" y="370"/>
                    <a:pt x="28663" y="366"/>
                    <a:pt x="28647" y="355"/>
                  </a:cubicBezTo>
                  <a:cubicBezTo>
                    <a:pt x="28600" y="316"/>
                    <a:pt x="28556" y="100"/>
                    <a:pt x="28501" y="100"/>
                  </a:cubicBezTo>
                  <a:cubicBezTo>
                    <a:pt x="28489" y="100"/>
                    <a:pt x="28477" y="110"/>
                    <a:pt x="28464" y="135"/>
                  </a:cubicBezTo>
                  <a:cubicBezTo>
                    <a:pt x="28390" y="271"/>
                    <a:pt x="28453" y="564"/>
                    <a:pt x="28306" y="585"/>
                  </a:cubicBezTo>
                  <a:lnTo>
                    <a:pt x="28275" y="423"/>
                  </a:lnTo>
                  <a:cubicBezTo>
                    <a:pt x="28243" y="360"/>
                    <a:pt x="28249" y="318"/>
                    <a:pt x="28285" y="308"/>
                  </a:cubicBezTo>
                  <a:cubicBezTo>
                    <a:pt x="28285" y="298"/>
                    <a:pt x="28281" y="294"/>
                    <a:pt x="28274" y="294"/>
                  </a:cubicBezTo>
                  <a:cubicBezTo>
                    <a:pt x="28229" y="294"/>
                    <a:pt x="28056" y="461"/>
                    <a:pt x="28034" y="470"/>
                  </a:cubicBezTo>
                  <a:cubicBezTo>
                    <a:pt x="28024" y="474"/>
                    <a:pt x="28014" y="476"/>
                    <a:pt x="28004" y="476"/>
                  </a:cubicBezTo>
                  <a:cubicBezTo>
                    <a:pt x="27953" y="476"/>
                    <a:pt x="27903" y="430"/>
                    <a:pt x="27857" y="430"/>
                  </a:cubicBezTo>
                  <a:cubicBezTo>
                    <a:pt x="27842" y="430"/>
                    <a:pt x="27827" y="435"/>
                    <a:pt x="27814" y="449"/>
                  </a:cubicBezTo>
                  <a:cubicBezTo>
                    <a:pt x="27751" y="507"/>
                    <a:pt x="27761" y="580"/>
                    <a:pt x="27667" y="612"/>
                  </a:cubicBezTo>
                  <a:cubicBezTo>
                    <a:pt x="27630" y="627"/>
                    <a:pt x="27591" y="635"/>
                    <a:pt x="27551" y="635"/>
                  </a:cubicBezTo>
                  <a:cubicBezTo>
                    <a:pt x="27511" y="635"/>
                    <a:pt x="27470" y="627"/>
                    <a:pt x="27431" y="612"/>
                  </a:cubicBezTo>
                  <a:cubicBezTo>
                    <a:pt x="27418" y="608"/>
                    <a:pt x="27407" y="606"/>
                    <a:pt x="27397" y="606"/>
                  </a:cubicBezTo>
                  <a:cubicBezTo>
                    <a:pt x="27277" y="606"/>
                    <a:pt x="27323" y="846"/>
                    <a:pt x="27226" y="884"/>
                  </a:cubicBezTo>
                  <a:cubicBezTo>
                    <a:pt x="27218" y="888"/>
                    <a:pt x="27209" y="889"/>
                    <a:pt x="27201" y="889"/>
                  </a:cubicBezTo>
                  <a:cubicBezTo>
                    <a:pt x="27106" y="889"/>
                    <a:pt x="26981" y="717"/>
                    <a:pt x="26897" y="717"/>
                  </a:cubicBezTo>
                  <a:cubicBezTo>
                    <a:pt x="26890" y="717"/>
                    <a:pt x="26882" y="718"/>
                    <a:pt x="26875" y="722"/>
                  </a:cubicBezTo>
                  <a:cubicBezTo>
                    <a:pt x="26802" y="758"/>
                    <a:pt x="26859" y="973"/>
                    <a:pt x="26817" y="1047"/>
                  </a:cubicBezTo>
                  <a:cubicBezTo>
                    <a:pt x="26809" y="1061"/>
                    <a:pt x="26799" y="1067"/>
                    <a:pt x="26788" y="1067"/>
                  </a:cubicBezTo>
                  <a:cubicBezTo>
                    <a:pt x="26710" y="1067"/>
                    <a:pt x="26576" y="742"/>
                    <a:pt x="26539" y="659"/>
                  </a:cubicBezTo>
                  <a:lnTo>
                    <a:pt x="26539" y="659"/>
                  </a:lnTo>
                  <a:cubicBezTo>
                    <a:pt x="26529" y="795"/>
                    <a:pt x="26529" y="926"/>
                    <a:pt x="26545" y="1063"/>
                  </a:cubicBezTo>
                  <a:cubicBezTo>
                    <a:pt x="26565" y="1181"/>
                    <a:pt x="26561" y="1226"/>
                    <a:pt x="26544" y="1226"/>
                  </a:cubicBezTo>
                  <a:cubicBezTo>
                    <a:pt x="26512" y="1226"/>
                    <a:pt x="26431" y="1068"/>
                    <a:pt x="26366" y="942"/>
                  </a:cubicBezTo>
                  <a:lnTo>
                    <a:pt x="26366" y="942"/>
                  </a:lnTo>
                  <a:cubicBezTo>
                    <a:pt x="26508" y="1230"/>
                    <a:pt x="26162" y="1141"/>
                    <a:pt x="26267" y="1367"/>
                  </a:cubicBezTo>
                  <a:cubicBezTo>
                    <a:pt x="26179" y="1297"/>
                    <a:pt x="26078" y="1215"/>
                    <a:pt x="25998" y="1215"/>
                  </a:cubicBezTo>
                  <a:cubicBezTo>
                    <a:pt x="25988" y="1215"/>
                    <a:pt x="25978" y="1217"/>
                    <a:pt x="25968" y="1220"/>
                  </a:cubicBezTo>
                  <a:cubicBezTo>
                    <a:pt x="26041" y="1372"/>
                    <a:pt x="25978" y="1351"/>
                    <a:pt x="25916" y="1388"/>
                  </a:cubicBezTo>
                  <a:cubicBezTo>
                    <a:pt x="25832" y="1445"/>
                    <a:pt x="25874" y="1660"/>
                    <a:pt x="25790" y="1702"/>
                  </a:cubicBezTo>
                  <a:cubicBezTo>
                    <a:pt x="25790" y="1702"/>
                    <a:pt x="25789" y="1702"/>
                    <a:pt x="25789" y="1702"/>
                  </a:cubicBezTo>
                  <a:cubicBezTo>
                    <a:pt x="25769" y="1702"/>
                    <a:pt x="25509" y="1431"/>
                    <a:pt x="25424" y="1431"/>
                  </a:cubicBezTo>
                  <a:cubicBezTo>
                    <a:pt x="25401" y="1431"/>
                    <a:pt x="25391" y="1452"/>
                    <a:pt x="25402" y="1503"/>
                  </a:cubicBezTo>
                  <a:cubicBezTo>
                    <a:pt x="25420" y="1582"/>
                    <a:pt x="25683" y="1913"/>
                    <a:pt x="25609" y="1913"/>
                  </a:cubicBezTo>
                  <a:cubicBezTo>
                    <a:pt x="25600" y="1913"/>
                    <a:pt x="25585" y="1908"/>
                    <a:pt x="25564" y="1896"/>
                  </a:cubicBezTo>
                  <a:cubicBezTo>
                    <a:pt x="25498" y="1861"/>
                    <a:pt x="25454" y="1820"/>
                    <a:pt x="25426" y="1820"/>
                  </a:cubicBezTo>
                  <a:cubicBezTo>
                    <a:pt x="25404" y="1820"/>
                    <a:pt x="25394" y="1848"/>
                    <a:pt x="25391" y="1928"/>
                  </a:cubicBezTo>
                  <a:cubicBezTo>
                    <a:pt x="25391" y="1928"/>
                    <a:pt x="25435" y="2128"/>
                    <a:pt x="25419" y="2128"/>
                  </a:cubicBezTo>
                  <a:cubicBezTo>
                    <a:pt x="25419" y="2128"/>
                    <a:pt x="25418" y="2127"/>
                    <a:pt x="25417" y="2127"/>
                  </a:cubicBezTo>
                  <a:cubicBezTo>
                    <a:pt x="25323" y="2027"/>
                    <a:pt x="25302" y="1707"/>
                    <a:pt x="25234" y="1655"/>
                  </a:cubicBezTo>
                  <a:cubicBezTo>
                    <a:pt x="25233" y="1654"/>
                    <a:pt x="25232" y="1654"/>
                    <a:pt x="25231" y="1654"/>
                  </a:cubicBezTo>
                  <a:cubicBezTo>
                    <a:pt x="25213" y="1654"/>
                    <a:pt x="25213" y="1786"/>
                    <a:pt x="25213" y="1786"/>
                  </a:cubicBezTo>
                  <a:cubicBezTo>
                    <a:pt x="25208" y="1884"/>
                    <a:pt x="25177" y="1881"/>
                    <a:pt x="25126" y="1905"/>
                  </a:cubicBezTo>
                  <a:lnTo>
                    <a:pt x="25126" y="1905"/>
                  </a:lnTo>
                  <a:cubicBezTo>
                    <a:pt x="25168" y="1882"/>
                    <a:pt x="25102" y="1800"/>
                    <a:pt x="25066" y="1728"/>
                  </a:cubicBezTo>
                  <a:lnTo>
                    <a:pt x="25066" y="1728"/>
                  </a:lnTo>
                  <a:cubicBezTo>
                    <a:pt x="25124" y="1844"/>
                    <a:pt x="24993" y="1791"/>
                    <a:pt x="24967" y="1839"/>
                  </a:cubicBezTo>
                  <a:cubicBezTo>
                    <a:pt x="24982" y="1870"/>
                    <a:pt x="25008" y="1922"/>
                    <a:pt x="24998" y="1949"/>
                  </a:cubicBezTo>
                  <a:cubicBezTo>
                    <a:pt x="24977" y="1999"/>
                    <a:pt x="24937" y="2037"/>
                    <a:pt x="24893" y="2037"/>
                  </a:cubicBezTo>
                  <a:cubicBezTo>
                    <a:pt x="24859" y="2037"/>
                    <a:pt x="24823" y="2014"/>
                    <a:pt x="24794" y="1954"/>
                  </a:cubicBezTo>
                  <a:cubicBezTo>
                    <a:pt x="24750" y="1875"/>
                    <a:pt x="24691" y="1841"/>
                    <a:pt x="24645" y="1841"/>
                  </a:cubicBezTo>
                  <a:cubicBezTo>
                    <a:pt x="24580" y="1841"/>
                    <a:pt x="24537" y="1908"/>
                    <a:pt x="24589" y="2012"/>
                  </a:cubicBezTo>
                  <a:cubicBezTo>
                    <a:pt x="24552" y="2069"/>
                    <a:pt x="24369" y="2027"/>
                    <a:pt x="24458" y="2216"/>
                  </a:cubicBezTo>
                  <a:cubicBezTo>
                    <a:pt x="24349" y="2182"/>
                    <a:pt x="24145" y="2089"/>
                    <a:pt x="23999" y="2089"/>
                  </a:cubicBezTo>
                  <a:cubicBezTo>
                    <a:pt x="23878" y="2089"/>
                    <a:pt x="23797" y="2152"/>
                    <a:pt x="23839" y="2363"/>
                  </a:cubicBezTo>
                  <a:cubicBezTo>
                    <a:pt x="23749" y="2168"/>
                    <a:pt x="23700" y="2096"/>
                    <a:pt x="23676" y="2096"/>
                  </a:cubicBezTo>
                  <a:cubicBezTo>
                    <a:pt x="23609" y="2096"/>
                    <a:pt x="23728" y="2642"/>
                    <a:pt x="23660" y="2642"/>
                  </a:cubicBezTo>
                  <a:cubicBezTo>
                    <a:pt x="23656" y="2642"/>
                    <a:pt x="23651" y="2640"/>
                    <a:pt x="23645" y="2635"/>
                  </a:cubicBezTo>
                  <a:cubicBezTo>
                    <a:pt x="23563" y="2572"/>
                    <a:pt x="23458" y="2425"/>
                    <a:pt x="23394" y="2425"/>
                  </a:cubicBezTo>
                  <a:cubicBezTo>
                    <a:pt x="23368" y="2425"/>
                    <a:pt x="23349" y="2449"/>
                    <a:pt x="23341" y="2515"/>
                  </a:cubicBezTo>
                  <a:cubicBezTo>
                    <a:pt x="23352" y="2698"/>
                    <a:pt x="23378" y="2882"/>
                    <a:pt x="23420" y="3065"/>
                  </a:cubicBezTo>
                  <a:cubicBezTo>
                    <a:pt x="23320" y="2962"/>
                    <a:pt x="23290" y="2802"/>
                    <a:pt x="23214" y="2802"/>
                  </a:cubicBezTo>
                  <a:cubicBezTo>
                    <a:pt x="23194" y="2802"/>
                    <a:pt x="23171" y="2814"/>
                    <a:pt x="23142" y="2840"/>
                  </a:cubicBezTo>
                  <a:cubicBezTo>
                    <a:pt x="23063" y="2913"/>
                    <a:pt x="23247" y="3076"/>
                    <a:pt x="23142" y="3128"/>
                  </a:cubicBezTo>
                  <a:cubicBezTo>
                    <a:pt x="23090" y="3018"/>
                    <a:pt x="22985" y="2746"/>
                    <a:pt x="22890" y="2688"/>
                  </a:cubicBezTo>
                  <a:cubicBezTo>
                    <a:pt x="22878" y="2681"/>
                    <a:pt x="22865" y="2678"/>
                    <a:pt x="22853" y="2678"/>
                  </a:cubicBezTo>
                  <a:cubicBezTo>
                    <a:pt x="22788" y="2678"/>
                    <a:pt x="22728" y="2760"/>
                    <a:pt x="22780" y="2861"/>
                  </a:cubicBezTo>
                  <a:cubicBezTo>
                    <a:pt x="22833" y="2966"/>
                    <a:pt x="22639" y="3081"/>
                    <a:pt x="22612" y="3102"/>
                  </a:cubicBezTo>
                  <a:cubicBezTo>
                    <a:pt x="22575" y="3126"/>
                    <a:pt x="22494" y="3186"/>
                    <a:pt x="22415" y="3186"/>
                  </a:cubicBezTo>
                  <a:cubicBezTo>
                    <a:pt x="22373" y="3186"/>
                    <a:pt x="22332" y="3170"/>
                    <a:pt x="22298" y="3123"/>
                  </a:cubicBezTo>
                  <a:cubicBezTo>
                    <a:pt x="22219" y="3022"/>
                    <a:pt x="22140" y="2954"/>
                    <a:pt x="22077" y="2954"/>
                  </a:cubicBezTo>
                  <a:cubicBezTo>
                    <a:pt x="22036" y="2954"/>
                    <a:pt x="22001" y="2984"/>
                    <a:pt x="21978" y="3055"/>
                  </a:cubicBezTo>
                  <a:cubicBezTo>
                    <a:pt x="21957" y="3144"/>
                    <a:pt x="22020" y="3280"/>
                    <a:pt x="21957" y="3338"/>
                  </a:cubicBezTo>
                  <a:cubicBezTo>
                    <a:pt x="21927" y="3368"/>
                    <a:pt x="21889" y="3377"/>
                    <a:pt x="21850" y="3377"/>
                  </a:cubicBezTo>
                  <a:cubicBezTo>
                    <a:pt x="21807" y="3377"/>
                    <a:pt x="21762" y="3367"/>
                    <a:pt x="21721" y="3364"/>
                  </a:cubicBezTo>
                  <a:cubicBezTo>
                    <a:pt x="21700" y="3364"/>
                    <a:pt x="21370" y="3369"/>
                    <a:pt x="21427" y="3443"/>
                  </a:cubicBezTo>
                  <a:cubicBezTo>
                    <a:pt x="21642" y="3705"/>
                    <a:pt x="21291" y="3626"/>
                    <a:pt x="21197" y="3653"/>
                  </a:cubicBezTo>
                  <a:cubicBezTo>
                    <a:pt x="21123" y="3674"/>
                    <a:pt x="21055" y="3705"/>
                    <a:pt x="20998" y="3757"/>
                  </a:cubicBezTo>
                  <a:cubicBezTo>
                    <a:pt x="20940" y="3815"/>
                    <a:pt x="20961" y="3815"/>
                    <a:pt x="20998" y="3868"/>
                  </a:cubicBezTo>
                  <a:cubicBezTo>
                    <a:pt x="21028" y="3906"/>
                    <a:pt x="20921" y="3910"/>
                    <a:pt x="20881" y="3910"/>
                  </a:cubicBezTo>
                  <a:cubicBezTo>
                    <a:pt x="20872" y="3910"/>
                    <a:pt x="20866" y="3910"/>
                    <a:pt x="20866" y="3910"/>
                  </a:cubicBezTo>
                  <a:cubicBezTo>
                    <a:pt x="20819" y="3930"/>
                    <a:pt x="20777" y="3962"/>
                    <a:pt x="20746" y="4004"/>
                  </a:cubicBezTo>
                  <a:cubicBezTo>
                    <a:pt x="20722" y="4043"/>
                    <a:pt x="20679" y="4184"/>
                    <a:pt x="20621" y="4184"/>
                  </a:cubicBezTo>
                  <a:cubicBezTo>
                    <a:pt x="20601" y="4184"/>
                    <a:pt x="20580" y="4167"/>
                    <a:pt x="20557" y="4124"/>
                  </a:cubicBezTo>
                  <a:cubicBezTo>
                    <a:pt x="20505" y="4026"/>
                    <a:pt x="20444" y="3991"/>
                    <a:pt x="20388" y="3991"/>
                  </a:cubicBezTo>
                  <a:cubicBezTo>
                    <a:pt x="20337" y="3991"/>
                    <a:pt x="20291" y="4021"/>
                    <a:pt x="20264" y="4062"/>
                  </a:cubicBezTo>
                  <a:cubicBezTo>
                    <a:pt x="20211" y="4145"/>
                    <a:pt x="20379" y="4277"/>
                    <a:pt x="20274" y="4329"/>
                  </a:cubicBezTo>
                  <a:cubicBezTo>
                    <a:pt x="20220" y="4221"/>
                    <a:pt x="20185" y="4116"/>
                    <a:pt x="20126" y="4116"/>
                  </a:cubicBezTo>
                  <a:cubicBezTo>
                    <a:pt x="20117" y="4116"/>
                    <a:pt x="20107" y="4119"/>
                    <a:pt x="20096" y="4124"/>
                  </a:cubicBezTo>
                  <a:cubicBezTo>
                    <a:pt x="19938" y="4187"/>
                    <a:pt x="20421" y="4591"/>
                    <a:pt x="20520" y="4596"/>
                  </a:cubicBezTo>
                  <a:cubicBezTo>
                    <a:pt x="20522" y="4596"/>
                    <a:pt x="20524" y="4597"/>
                    <a:pt x="20526" y="4597"/>
                  </a:cubicBezTo>
                  <a:cubicBezTo>
                    <a:pt x="20583" y="4597"/>
                    <a:pt x="20634" y="4550"/>
                    <a:pt x="20684" y="4550"/>
                  </a:cubicBezTo>
                  <a:cubicBezTo>
                    <a:pt x="20720" y="4550"/>
                    <a:pt x="20755" y="4573"/>
                    <a:pt x="20793" y="4649"/>
                  </a:cubicBezTo>
                  <a:cubicBezTo>
                    <a:pt x="20795" y="4649"/>
                    <a:pt x="20798" y="4649"/>
                    <a:pt x="20800" y="4649"/>
                  </a:cubicBezTo>
                  <a:cubicBezTo>
                    <a:pt x="20844" y="4649"/>
                    <a:pt x="20891" y="4590"/>
                    <a:pt x="20942" y="4590"/>
                  </a:cubicBezTo>
                  <a:cubicBezTo>
                    <a:pt x="20973" y="4590"/>
                    <a:pt x="21005" y="4612"/>
                    <a:pt x="21040" y="4680"/>
                  </a:cubicBezTo>
                  <a:cubicBezTo>
                    <a:pt x="21008" y="4602"/>
                    <a:pt x="20777" y="4324"/>
                    <a:pt x="20856" y="4277"/>
                  </a:cubicBezTo>
                  <a:cubicBezTo>
                    <a:pt x="20861" y="4273"/>
                    <a:pt x="20867" y="4272"/>
                    <a:pt x="20874" y="4272"/>
                  </a:cubicBezTo>
                  <a:cubicBezTo>
                    <a:pt x="20940" y="4272"/>
                    <a:pt x="21097" y="4405"/>
                    <a:pt x="21172" y="4405"/>
                  </a:cubicBezTo>
                  <a:cubicBezTo>
                    <a:pt x="21193" y="4405"/>
                    <a:pt x="21207" y="4396"/>
                    <a:pt x="21213" y="4371"/>
                  </a:cubicBezTo>
                  <a:cubicBezTo>
                    <a:pt x="21223" y="4329"/>
                    <a:pt x="21139" y="4235"/>
                    <a:pt x="21113" y="4208"/>
                  </a:cubicBezTo>
                  <a:cubicBezTo>
                    <a:pt x="21055" y="4083"/>
                    <a:pt x="21134" y="4056"/>
                    <a:pt x="21181" y="4035"/>
                  </a:cubicBezTo>
                  <a:cubicBezTo>
                    <a:pt x="21200" y="4026"/>
                    <a:pt x="21227" y="4019"/>
                    <a:pt x="21257" y="4019"/>
                  </a:cubicBezTo>
                  <a:cubicBezTo>
                    <a:pt x="21325" y="4019"/>
                    <a:pt x="21407" y="4057"/>
                    <a:pt x="21433" y="4193"/>
                  </a:cubicBezTo>
                  <a:cubicBezTo>
                    <a:pt x="21459" y="4350"/>
                    <a:pt x="21265" y="4450"/>
                    <a:pt x="21407" y="4612"/>
                  </a:cubicBezTo>
                  <a:cubicBezTo>
                    <a:pt x="21468" y="4687"/>
                    <a:pt x="21515" y="4718"/>
                    <a:pt x="21547" y="4718"/>
                  </a:cubicBezTo>
                  <a:cubicBezTo>
                    <a:pt x="21600" y="4718"/>
                    <a:pt x="21612" y="4632"/>
                    <a:pt x="21580" y="4518"/>
                  </a:cubicBezTo>
                  <a:cubicBezTo>
                    <a:pt x="21537" y="4369"/>
                    <a:pt x="21640" y="4280"/>
                    <a:pt x="21759" y="4280"/>
                  </a:cubicBezTo>
                  <a:cubicBezTo>
                    <a:pt x="21845" y="4280"/>
                    <a:pt x="21940" y="4327"/>
                    <a:pt x="21993" y="4432"/>
                  </a:cubicBezTo>
                  <a:lnTo>
                    <a:pt x="21993" y="4432"/>
                  </a:lnTo>
                  <a:cubicBezTo>
                    <a:pt x="21960" y="4368"/>
                    <a:pt x="21837" y="4171"/>
                    <a:pt x="21878" y="4140"/>
                  </a:cubicBezTo>
                  <a:cubicBezTo>
                    <a:pt x="21920" y="4109"/>
                    <a:pt x="22025" y="4035"/>
                    <a:pt x="21957" y="3894"/>
                  </a:cubicBezTo>
                  <a:lnTo>
                    <a:pt x="21957" y="3894"/>
                  </a:lnTo>
                  <a:cubicBezTo>
                    <a:pt x="22014" y="4010"/>
                    <a:pt x="22114" y="4048"/>
                    <a:pt x="22223" y="4048"/>
                  </a:cubicBezTo>
                  <a:cubicBezTo>
                    <a:pt x="22404" y="4048"/>
                    <a:pt x="22608" y="3940"/>
                    <a:pt x="22670" y="3904"/>
                  </a:cubicBezTo>
                  <a:cubicBezTo>
                    <a:pt x="22875" y="3789"/>
                    <a:pt x="22917" y="3553"/>
                    <a:pt x="22927" y="3212"/>
                  </a:cubicBezTo>
                  <a:cubicBezTo>
                    <a:pt x="22927" y="3259"/>
                    <a:pt x="22932" y="3595"/>
                    <a:pt x="23016" y="3637"/>
                  </a:cubicBezTo>
                  <a:lnTo>
                    <a:pt x="23079" y="3574"/>
                  </a:lnTo>
                  <a:cubicBezTo>
                    <a:pt x="23090" y="3568"/>
                    <a:pt x="23095" y="3564"/>
                    <a:pt x="23097" y="3564"/>
                  </a:cubicBezTo>
                  <a:cubicBezTo>
                    <a:pt x="23104" y="3564"/>
                    <a:pt x="23102" y="3584"/>
                    <a:pt x="23152" y="3642"/>
                  </a:cubicBezTo>
                  <a:cubicBezTo>
                    <a:pt x="23203" y="3706"/>
                    <a:pt x="23254" y="3746"/>
                    <a:pt x="23282" y="3746"/>
                  </a:cubicBezTo>
                  <a:cubicBezTo>
                    <a:pt x="23312" y="3746"/>
                    <a:pt x="23316" y="3700"/>
                    <a:pt x="23268" y="3590"/>
                  </a:cubicBezTo>
                  <a:cubicBezTo>
                    <a:pt x="23205" y="3453"/>
                    <a:pt x="23158" y="3396"/>
                    <a:pt x="23242" y="3354"/>
                  </a:cubicBezTo>
                  <a:cubicBezTo>
                    <a:pt x="23284" y="3322"/>
                    <a:pt x="23331" y="3307"/>
                    <a:pt x="23383" y="3301"/>
                  </a:cubicBezTo>
                  <a:cubicBezTo>
                    <a:pt x="23428" y="3306"/>
                    <a:pt x="23458" y="3381"/>
                    <a:pt x="23479" y="3381"/>
                  </a:cubicBezTo>
                  <a:cubicBezTo>
                    <a:pt x="23480" y="3381"/>
                    <a:pt x="23482" y="3381"/>
                    <a:pt x="23483" y="3380"/>
                  </a:cubicBezTo>
                  <a:lnTo>
                    <a:pt x="23703" y="3280"/>
                  </a:lnTo>
                  <a:cubicBezTo>
                    <a:pt x="23826" y="3214"/>
                    <a:pt x="23592" y="2845"/>
                    <a:pt x="23548" y="2845"/>
                  </a:cubicBezTo>
                  <a:cubicBezTo>
                    <a:pt x="23547" y="2845"/>
                    <a:pt x="23547" y="2845"/>
                    <a:pt x="23546" y="2845"/>
                  </a:cubicBezTo>
                  <a:lnTo>
                    <a:pt x="23546" y="2845"/>
                  </a:lnTo>
                  <a:cubicBezTo>
                    <a:pt x="23548" y="2844"/>
                    <a:pt x="23551" y="2844"/>
                    <a:pt x="23555" y="2844"/>
                  </a:cubicBezTo>
                  <a:cubicBezTo>
                    <a:pt x="23636" y="2844"/>
                    <a:pt x="23943" y="3120"/>
                    <a:pt x="24033" y="3160"/>
                  </a:cubicBezTo>
                  <a:cubicBezTo>
                    <a:pt x="24065" y="3173"/>
                    <a:pt x="24094" y="3181"/>
                    <a:pt x="24113" y="3181"/>
                  </a:cubicBezTo>
                  <a:cubicBezTo>
                    <a:pt x="24155" y="3181"/>
                    <a:pt x="24154" y="3147"/>
                    <a:pt x="24054" y="3065"/>
                  </a:cubicBezTo>
                  <a:cubicBezTo>
                    <a:pt x="23979" y="3004"/>
                    <a:pt x="23818" y="2828"/>
                    <a:pt x="23913" y="2828"/>
                  </a:cubicBezTo>
                  <a:cubicBezTo>
                    <a:pt x="23924" y="2828"/>
                    <a:pt x="23937" y="2830"/>
                    <a:pt x="23955" y="2835"/>
                  </a:cubicBezTo>
                  <a:cubicBezTo>
                    <a:pt x="24060" y="2861"/>
                    <a:pt x="24154" y="2908"/>
                    <a:pt x="24243" y="2976"/>
                  </a:cubicBezTo>
                  <a:cubicBezTo>
                    <a:pt x="24253" y="2981"/>
                    <a:pt x="24327" y="3045"/>
                    <a:pt x="24349" y="3045"/>
                  </a:cubicBezTo>
                  <a:cubicBezTo>
                    <a:pt x="24351" y="3045"/>
                    <a:pt x="24352" y="3045"/>
                    <a:pt x="24353" y="3044"/>
                  </a:cubicBezTo>
                  <a:lnTo>
                    <a:pt x="24353" y="3044"/>
                  </a:lnTo>
                  <a:cubicBezTo>
                    <a:pt x="24353" y="3045"/>
                    <a:pt x="24352" y="3045"/>
                    <a:pt x="24351" y="3045"/>
                  </a:cubicBezTo>
                  <a:cubicBezTo>
                    <a:pt x="24321" y="3045"/>
                    <a:pt x="24159" y="2781"/>
                    <a:pt x="24154" y="2719"/>
                  </a:cubicBezTo>
                  <a:cubicBezTo>
                    <a:pt x="24153" y="2710"/>
                    <a:pt x="24156" y="2706"/>
                    <a:pt x="24163" y="2706"/>
                  </a:cubicBezTo>
                  <a:cubicBezTo>
                    <a:pt x="24216" y="2706"/>
                    <a:pt x="24461" y="2926"/>
                    <a:pt x="24484" y="2945"/>
                  </a:cubicBezTo>
                  <a:cubicBezTo>
                    <a:pt x="24566" y="3009"/>
                    <a:pt x="24607" y="3034"/>
                    <a:pt x="24619" y="3034"/>
                  </a:cubicBezTo>
                  <a:cubicBezTo>
                    <a:pt x="24668" y="3034"/>
                    <a:pt x="24285" y="2642"/>
                    <a:pt x="24285" y="2625"/>
                  </a:cubicBezTo>
                  <a:cubicBezTo>
                    <a:pt x="24285" y="2616"/>
                    <a:pt x="24290" y="2613"/>
                    <a:pt x="24298" y="2613"/>
                  </a:cubicBezTo>
                  <a:cubicBezTo>
                    <a:pt x="24347" y="2613"/>
                    <a:pt x="24519" y="2738"/>
                    <a:pt x="24578" y="2738"/>
                  </a:cubicBezTo>
                  <a:cubicBezTo>
                    <a:pt x="24601" y="2738"/>
                    <a:pt x="24607" y="2718"/>
                    <a:pt x="24579" y="2662"/>
                  </a:cubicBezTo>
                  <a:lnTo>
                    <a:pt x="24579" y="2662"/>
                  </a:lnTo>
                  <a:cubicBezTo>
                    <a:pt x="24608" y="2720"/>
                    <a:pt x="24658" y="2743"/>
                    <a:pt x="24718" y="2743"/>
                  </a:cubicBezTo>
                  <a:cubicBezTo>
                    <a:pt x="24881" y="2743"/>
                    <a:pt x="25112" y="2576"/>
                    <a:pt x="25166" y="2541"/>
                  </a:cubicBezTo>
                  <a:cubicBezTo>
                    <a:pt x="25265" y="2478"/>
                    <a:pt x="25297" y="2363"/>
                    <a:pt x="25370" y="2289"/>
                  </a:cubicBezTo>
                  <a:cubicBezTo>
                    <a:pt x="25378" y="2282"/>
                    <a:pt x="25387" y="2278"/>
                    <a:pt x="25398" y="2278"/>
                  </a:cubicBezTo>
                  <a:cubicBezTo>
                    <a:pt x="25450" y="2278"/>
                    <a:pt x="25528" y="2355"/>
                    <a:pt x="25570" y="2355"/>
                  </a:cubicBezTo>
                  <a:cubicBezTo>
                    <a:pt x="25583" y="2355"/>
                    <a:pt x="25592" y="2347"/>
                    <a:pt x="25596" y="2326"/>
                  </a:cubicBezTo>
                  <a:cubicBezTo>
                    <a:pt x="25601" y="2268"/>
                    <a:pt x="25575" y="2038"/>
                    <a:pt x="25617" y="2017"/>
                  </a:cubicBezTo>
                  <a:cubicBezTo>
                    <a:pt x="25617" y="2017"/>
                    <a:pt x="25706" y="2465"/>
                    <a:pt x="25752" y="2465"/>
                  </a:cubicBezTo>
                  <a:cubicBezTo>
                    <a:pt x="25761" y="2465"/>
                    <a:pt x="25769" y="2444"/>
                    <a:pt x="25774" y="2394"/>
                  </a:cubicBezTo>
                  <a:cubicBezTo>
                    <a:pt x="25790" y="2268"/>
                    <a:pt x="25905" y="2253"/>
                    <a:pt x="25821" y="2064"/>
                  </a:cubicBezTo>
                  <a:cubicBezTo>
                    <a:pt x="25748" y="1903"/>
                    <a:pt x="25964" y="2051"/>
                    <a:pt x="25896" y="1900"/>
                  </a:cubicBezTo>
                  <a:lnTo>
                    <a:pt x="25896" y="1900"/>
                  </a:lnTo>
                  <a:cubicBezTo>
                    <a:pt x="25980" y="2081"/>
                    <a:pt x="26063" y="2200"/>
                    <a:pt x="26188" y="2200"/>
                  </a:cubicBezTo>
                  <a:cubicBezTo>
                    <a:pt x="26272" y="2200"/>
                    <a:pt x="26073" y="1723"/>
                    <a:pt x="26104" y="1603"/>
                  </a:cubicBezTo>
                  <a:cubicBezTo>
                    <a:pt x="26120" y="1548"/>
                    <a:pt x="26144" y="1525"/>
                    <a:pt x="26173" y="1525"/>
                  </a:cubicBezTo>
                  <a:cubicBezTo>
                    <a:pt x="26311" y="1525"/>
                    <a:pt x="26567" y="2029"/>
                    <a:pt x="26644" y="2185"/>
                  </a:cubicBezTo>
                  <a:cubicBezTo>
                    <a:pt x="26613" y="1949"/>
                    <a:pt x="26602" y="1713"/>
                    <a:pt x="26608" y="1477"/>
                  </a:cubicBezTo>
                  <a:lnTo>
                    <a:pt x="26608" y="1477"/>
                  </a:lnTo>
                  <a:cubicBezTo>
                    <a:pt x="26692" y="1587"/>
                    <a:pt x="26791" y="1686"/>
                    <a:pt x="26901" y="1770"/>
                  </a:cubicBezTo>
                  <a:cubicBezTo>
                    <a:pt x="26828" y="1613"/>
                    <a:pt x="26969" y="1618"/>
                    <a:pt x="27001" y="1561"/>
                  </a:cubicBezTo>
                  <a:cubicBezTo>
                    <a:pt x="27022" y="1529"/>
                    <a:pt x="27048" y="1257"/>
                    <a:pt x="27011" y="1220"/>
                  </a:cubicBezTo>
                  <a:lnTo>
                    <a:pt x="27011" y="1220"/>
                  </a:lnTo>
                  <a:cubicBezTo>
                    <a:pt x="27116" y="1324"/>
                    <a:pt x="27174" y="1558"/>
                    <a:pt x="27247" y="1558"/>
                  </a:cubicBezTo>
                  <a:cubicBezTo>
                    <a:pt x="27270" y="1558"/>
                    <a:pt x="27294" y="1536"/>
                    <a:pt x="27321" y="1482"/>
                  </a:cubicBezTo>
                  <a:cubicBezTo>
                    <a:pt x="27351" y="1418"/>
                    <a:pt x="27381" y="1387"/>
                    <a:pt x="27413" y="1387"/>
                  </a:cubicBezTo>
                  <a:cubicBezTo>
                    <a:pt x="27464" y="1387"/>
                    <a:pt x="27518" y="1466"/>
                    <a:pt x="27583" y="1608"/>
                  </a:cubicBezTo>
                  <a:cubicBezTo>
                    <a:pt x="27651" y="1576"/>
                    <a:pt x="27572" y="1477"/>
                    <a:pt x="27567" y="1388"/>
                  </a:cubicBezTo>
                  <a:cubicBezTo>
                    <a:pt x="27567" y="1267"/>
                    <a:pt x="27709" y="1309"/>
                    <a:pt x="27735" y="1220"/>
                  </a:cubicBezTo>
                  <a:cubicBezTo>
                    <a:pt x="27766" y="1131"/>
                    <a:pt x="27677" y="1021"/>
                    <a:pt x="27682" y="921"/>
                  </a:cubicBezTo>
                  <a:cubicBezTo>
                    <a:pt x="27693" y="827"/>
                    <a:pt x="27814" y="895"/>
                    <a:pt x="27782" y="779"/>
                  </a:cubicBezTo>
                  <a:lnTo>
                    <a:pt x="27782" y="779"/>
                  </a:lnTo>
                  <a:cubicBezTo>
                    <a:pt x="27822" y="911"/>
                    <a:pt x="27824" y="948"/>
                    <a:pt x="27855" y="948"/>
                  </a:cubicBezTo>
                  <a:cubicBezTo>
                    <a:pt x="27869" y="948"/>
                    <a:pt x="27888" y="941"/>
                    <a:pt x="27918" y="931"/>
                  </a:cubicBezTo>
                  <a:lnTo>
                    <a:pt x="28112" y="879"/>
                  </a:lnTo>
                  <a:cubicBezTo>
                    <a:pt x="28139" y="973"/>
                    <a:pt x="28181" y="1131"/>
                    <a:pt x="28112" y="1146"/>
                  </a:cubicBezTo>
                  <a:cubicBezTo>
                    <a:pt x="28107" y="1209"/>
                    <a:pt x="28049" y="1167"/>
                    <a:pt x="28086" y="1293"/>
                  </a:cubicBezTo>
                  <a:cubicBezTo>
                    <a:pt x="28254" y="1236"/>
                    <a:pt x="28217" y="979"/>
                    <a:pt x="28343" y="806"/>
                  </a:cubicBezTo>
                  <a:cubicBezTo>
                    <a:pt x="28363" y="778"/>
                    <a:pt x="28378" y="766"/>
                    <a:pt x="28389" y="766"/>
                  </a:cubicBezTo>
                  <a:cubicBezTo>
                    <a:pt x="28443" y="766"/>
                    <a:pt x="28396" y="1057"/>
                    <a:pt x="28396" y="1057"/>
                  </a:cubicBezTo>
                  <a:cubicBezTo>
                    <a:pt x="28396" y="1058"/>
                    <a:pt x="28396" y="1059"/>
                    <a:pt x="28397" y="1059"/>
                  </a:cubicBezTo>
                  <a:cubicBezTo>
                    <a:pt x="28411" y="1059"/>
                    <a:pt x="28495" y="942"/>
                    <a:pt x="28495" y="942"/>
                  </a:cubicBezTo>
                  <a:cubicBezTo>
                    <a:pt x="28517" y="880"/>
                    <a:pt x="28533" y="850"/>
                    <a:pt x="28553" y="850"/>
                  </a:cubicBezTo>
                  <a:cubicBezTo>
                    <a:pt x="28572" y="850"/>
                    <a:pt x="28596" y="878"/>
                    <a:pt x="28631" y="931"/>
                  </a:cubicBezTo>
                  <a:cubicBezTo>
                    <a:pt x="28677" y="997"/>
                    <a:pt x="28740" y="1038"/>
                    <a:pt x="28790" y="1038"/>
                  </a:cubicBezTo>
                  <a:cubicBezTo>
                    <a:pt x="28855" y="1038"/>
                    <a:pt x="28896" y="967"/>
                    <a:pt x="28836" y="785"/>
                  </a:cubicBezTo>
                  <a:lnTo>
                    <a:pt x="28836" y="785"/>
                  </a:lnTo>
                  <a:cubicBezTo>
                    <a:pt x="28842" y="787"/>
                    <a:pt x="28848" y="789"/>
                    <a:pt x="28853" y="789"/>
                  </a:cubicBezTo>
                  <a:cubicBezTo>
                    <a:pt x="28886" y="789"/>
                    <a:pt x="28896" y="736"/>
                    <a:pt x="28915" y="727"/>
                  </a:cubicBezTo>
                  <a:cubicBezTo>
                    <a:pt x="28915" y="727"/>
                    <a:pt x="28915" y="726"/>
                    <a:pt x="28916" y="726"/>
                  </a:cubicBezTo>
                  <a:lnTo>
                    <a:pt x="28916" y="726"/>
                  </a:lnTo>
                  <a:cubicBezTo>
                    <a:pt x="28930" y="726"/>
                    <a:pt x="28915" y="1011"/>
                    <a:pt x="28920" y="1057"/>
                  </a:cubicBezTo>
                  <a:cubicBezTo>
                    <a:pt x="28925" y="1108"/>
                    <a:pt x="28937" y="1124"/>
                    <a:pt x="28952" y="1124"/>
                  </a:cubicBezTo>
                  <a:cubicBezTo>
                    <a:pt x="28970" y="1124"/>
                    <a:pt x="28992" y="1101"/>
                    <a:pt x="29009" y="1084"/>
                  </a:cubicBezTo>
                  <a:cubicBezTo>
                    <a:pt x="29164" y="939"/>
                    <a:pt x="29146" y="528"/>
                    <a:pt x="29347" y="528"/>
                  </a:cubicBezTo>
                  <a:cubicBezTo>
                    <a:pt x="29350" y="528"/>
                    <a:pt x="29352" y="528"/>
                    <a:pt x="29355" y="528"/>
                  </a:cubicBezTo>
                  <a:cubicBezTo>
                    <a:pt x="29334" y="669"/>
                    <a:pt x="29334" y="816"/>
                    <a:pt x="29355" y="958"/>
                  </a:cubicBezTo>
                  <a:cubicBezTo>
                    <a:pt x="29373" y="1040"/>
                    <a:pt x="29401" y="1074"/>
                    <a:pt x="29430" y="1074"/>
                  </a:cubicBezTo>
                  <a:cubicBezTo>
                    <a:pt x="29479" y="1074"/>
                    <a:pt x="29533" y="979"/>
                    <a:pt x="29549" y="858"/>
                  </a:cubicBezTo>
                  <a:lnTo>
                    <a:pt x="29549" y="858"/>
                  </a:lnTo>
                  <a:cubicBezTo>
                    <a:pt x="29528" y="1015"/>
                    <a:pt x="29544" y="1209"/>
                    <a:pt x="29638" y="1220"/>
                  </a:cubicBezTo>
                  <a:cubicBezTo>
                    <a:pt x="29647" y="1148"/>
                    <a:pt x="29662" y="786"/>
                    <a:pt x="29714" y="786"/>
                  </a:cubicBezTo>
                  <a:cubicBezTo>
                    <a:pt x="29727" y="786"/>
                    <a:pt x="29741" y="807"/>
                    <a:pt x="29759" y="858"/>
                  </a:cubicBezTo>
                  <a:cubicBezTo>
                    <a:pt x="29801" y="989"/>
                    <a:pt x="29759" y="1215"/>
                    <a:pt x="29864" y="1236"/>
                  </a:cubicBezTo>
                  <a:cubicBezTo>
                    <a:pt x="29868" y="1236"/>
                    <a:pt x="29872" y="1237"/>
                    <a:pt x="29876" y="1237"/>
                  </a:cubicBezTo>
                  <a:cubicBezTo>
                    <a:pt x="29926" y="1237"/>
                    <a:pt x="29969" y="1165"/>
                    <a:pt x="30015" y="1165"/>
                  </a:cubicBezTo>
                  <a:cubicBezTo>
                    <a:pt x="30025" y="1165"/>
                    <a:pt x="30036" y="1169"/>
                    <a:pt x="30047" y="1178"/>
                  </a:cubicBezTo>
                  <a:cubicBezTo>
                    <a:pt x="30000" y="1372"/>
                    <a:pt x="30293" y="1403"/>
                    <a:pt x="30356" y="1403"/>
                  </a:cubicBezTo>
                  <a:cubicBezTo>
                    <a:pt x="30456" y="1403"/>
                    <a:pt x="30414" y="1136"/>
                    <a:pt x="30461" y="1089"/>
                  </a:cubicBezTo>
                  <a:cubicBezTo>
                    <a:pt x="30475" y="1078"/>
                    <a:pt x="30486" y="1073"/>
                    <a:pt x="30496" y="1073"/>
                  </a:cubicBezTo>
                  <a:cubicBezTo>
                    <a:pt x="30578" y="1073"/>
                    <a:pt x="30496" y="1473"/>
                    <a:pt x="30477" y="1529"/>
                  </a:cubicBezTo>
                  <a:cubicBezTo>
                    <a:pt x="30446" y="1650"/>
                    <a:pt x="30587" y="1671"/>
                    <a:pt x="30624" y="1692"/>
                  </a:cubicBezTo>
                  <a:cubicBezTo>
                    <a:pt x="30725" y="1728"/>
                    <a:pt x="30834" y="1745"/>
                    <a:pt x="30941" y="1745"/>
                  </a:cubicBezTo>
                  <a:cubicBezTo>
                    <a:pt x="30956" y="1745"/>
                    <a:pt x="30971" y="1745"/>
                    <a:pt x="30986" y="1744"/>
                  </a:cubicBezTo>
                  <a:cubicBezTo>
                    <a:pt x="31014" y="1744"/>
                    <a:pt x="31206" y="1693"/>
                    <a:pt x="31288" y="1693"/>
                  </a:cubicBezTo>
                  <a:cubicBezTo>
                    <a:pt x="31312" y="1693"/>
                    <a:pt x="31326" y="1697"/>
                    <a:pt x="31326" y="1707"/>
                  </a:cubicBezTo>
                  <a:cubicBezTo>
                    <a:pt x="31311" y="1770"/>
                    <a:pt x="30881" y="2043"/>
                    <a:pt x="30975" y="2048"/>
                  </a:cubicBezTo>
                  <a:cubicBezTo>
                    <a:pt x="31048" y="2038"/>
                    <a:pt x="31452" y="2006"/>
                    <a:pt x="31541" y="1912"/>
                  </a:cubicBezTo>
                  <a:lnTo>
                    <a:pt x="31541" y="1912"/>
                  </a:lnTo>
                  <a:cubicBezTo>
                    <a:pt x="31426" y="2053"/>
                    <a:pt x="31426" y="2143"/>
                    <a:pt x="31478" y="2211"/>
                  </a:cubicBezTo>
                  <a:cubicBezTo>
                    <a:pt x="31520" y="2268"/>
                    <a:pt x="31583" y="2310"/>
                    <a:pt x="31657" y="2316"/>
                  </a:cubicBezTo>
                  <a:cubicBezTo>
                    <a:pt x="31661" y="2316"/>
                    <a:pt x="31666" y="2317"/>
                    <a:pt x="31671" y="2317"/>
                  </a:cubicBezTo>
                  <a:cubicBezTo>
                    <a:pt x="31730" y="2317"/>
                    <a:pt x="31807" y="2263"/>
                    <a:pt x="31874" y="2263"/>
                  </a:cubicBezTo>
                  <a:cubicBezTo>
                    <a:pt x="31877" y="2263"/>
                    <a:pt x="31879" y="2263"/>
                    <a:pt x="31882" y="2263"/>
                  </a:cubicBezTo>
                  <a:cubicBezTo>
                    <a:pt x="32081" y="2300"/>
                    <a:pt x="31935" y="2573"/>
                    <a:pt x="31935" y="2730"/>
                  </a:cubicBezTo>
                  <a:cubicBezTo>
                    <a:pt x="31933" y="2747"/>
                    <a:pt x="31937" y="2754"/>
                    <a:pt x="31946" y="2754"/>
                  </a:cubicBezTo>
                  <a:cubicBezTo>
                    <a:pt x="31961" y="2754"/>
                    <a:pt x="31990" y="2732"/>
                    <a:pt x="32024" y="2709"/>
                  </a:cubicBezTo>
                  <a:cubicBezTo>
                    <a:pt x="32055" y="2746"/>
                    <a:pt x="32081" y="2782"/>
                    <a:pt x="32102" y="2829"/>
                  </a:cubicBezTo>
                  <a:cubicBezTo>
                    <a:pt x="32144" y="2898"/>
                    <a:pt x="32296" y="2887"/>
                    <a:pt x="32349" y="2976"/>
                  </a:cubicBezTo>
                  <a:cubicBezTo>
                    <a:pt x="32391" y="3055"/>
                    <a:pt x="32375" y="3123"/>
                    <a:pt x="32380" y="3212"/>
                  </a:cubicBezTo>
                  <a:cubicBezTo>
                    <a:pt x="32380" y="3253"/>
                    <a:pt x="32390" y="3323"/>
                    <a:pt x="32462" y="3323"/>
                  </a:cubicBezTo>
                  <a:cubicBezTo>
                    <a:pt x="32464" y="3323"/>
                    <a:pt x="32467" y="3322"/>
                    <a:pt x="32469" y="3322"/>
                  </a:cubicBezTo>
                  <a:cubicBezTo>
                    <a:pt x="32471" y="3322"/>
                    <a:pt x="32472" y="3322"/>
                    <a:pt x="32473" y="3322"/>
                  </a:cubicBezTo>
                  <a:cubicBezTo>
                    <a:pt x="32606" y="3322"/>
                    <a:pt x="32627" y="3590"/>
                    <a:pt x="32658" y="3674"/>
                  </a:cubicBezTo>
                  <a:cubicBezTo>
                    <a:pt x="32669" y="3705"/>
                    <a:pt x="32957" y="3894"/>
                    <a:pt x="32941" y="3915"/>
                  </a:cubicBezTo>
                  <a:cubicBezTo>
                    <a:pt x="32932" y="3924"/>
                    <a:pt x="32864" y="3926"/>
                    <a:pt x="32806" y="3926"/>
                  </a:cubicBezTo>
                  <a:cubicBezTo>
                    <a:pt x="32768" y="3926"/>
                    <a:pt x="32735" y="3925"/>
                    <a:pt x="32726" y="3925"/>
                  </a:cubicBezTo>
                  <a:lnTo>
                    <a:pt x="32878" y="4025"/>
                  </a:lnTo>
                  <a:cubicBezTo>
                    <a:pt x="32910" y="4030"/>
                    <a:pt x="33172" y="4072"/>
                    <a:pt x="33172" y="4098"/>
                  </a:cubicBezTo>
                  <a:cubicBezTo>
                    <a:pt x="33172" y="4114"/>
                    <a:pt x="32973" y="4140"/>
                    <a:pt x="32946" y="4172"/>
                  </a:cubicBezTo>
                  <a:cubicBezTo>
                    <a:pt x="32894" y="4229"/>
                    <a:pt x="32936" y="4303"/>
                    <a:pt x="32936" y="4355"/>
                  </a:cubicBezTo>
                  <a:cubicBezTo>
                    <a:pt x="33015" y="4423"/>
                    <a:pt x="33146" y="4539"/>
                    <a:pt x="32894" y="4560"/>
                  </a:cubicBezTo>
                  <a:cubicBezTo>
                    <a:pt x="32897" y="4559"/>
                    <a:pt x="32899" y="4559"/>
                    <a:pt x="32902" y="4559"/>
                  </a:cubicBezTo>
                  <a:cubicBezTo>
                    <a:pt x="32969" y="4559"/>
                    <a:pt x="33076" y="4614"/>
                    <a:pt x="33126" y="4614"/>
                  </a:cubicBezTo>
                  <a:cubicBezTo>
                    <a:pt x="33131" y="4614"/>
                    <a:pt x="33135" y="4614"/>
                    <a:pt x="33139" y="4613"/>
                  </a:cubicBezTo>
                  <a:lnTo>
                    <a:pt x="33139" y="4613"/>
                  </a:lnTo>
                  <a:cubicBezTo>
                    <a:pt x="32967" y="4670"/>
                    <a:pt x="32962" y="4712"/>
                    <a:pt x="32957" y="4822"/>
                  </a:cubicBezTo>
                  <a:cubicBezTo>
                    <a:pt x="32957" y="4874"/>
                    <a:pt x="32931" y="4953"/>
                    <a:pt x="32994" y="5000"/>
                  </a:cubicBezTo>
                  <a:cubicBezTo>
                    <a:pt x="33030" y="5037"/>
                    <a:pt x="33083" y="5011"/>
                    <a:pt x="33083" y="5047"/>
                  </a:cubicBezTo>
                  <a:cubicBezTo>
                    <a:pt x="33072" y="5168"/>
                    <a:pt x="32941" y="5199"/>
                    <a:pt x="32920" y="5315"/>
                  </a:cubicBezTo>
                  <a:cubicBezTo>
                    <a:pt x="32920" y="5364"/>
                    <a:pt x="32920" y="5596"/>
                    <a:pt x="32775" y="5596"/>
                  </a:cubicBezTo>
                  <a:cubicBezTo>
                    <a:pt x="32764" y="5596"/>
                    <a:pt x="32754" y="5595"/>
                    <a:pt x="32742" y="5593"/>
                  </a:cubicBezTo>
                  <a:lnTo>
                    <a:pt x="32742" y="5593"/>
                  </a:lnTo>
                  <a:cubicBezTo>
                    <a:pt x="32716" y="5713"/>
                    <a:pt x="32983" y="5650"/>
                    <a:pt x="33036" y="5755"/>
                  </a:cubicBezTo>
                  <a:cubicBezTo>
                    <a:pt x="33057" y="5798"/>
                    <a:pt x="32936" y="5809"/>
                    <a:pt x="32865" y="5809"/>
                  </a:cubicBezTo>
                  <a:cubicBezTo>
                    <a:pt x="32849" y="5809"/>
                    <a:pt x="32835" y="5808"/>
                    <a:pt x="32826" y="5808"/>
                  </a:cubicBezTo>
                  <a:cubicBezTo>
                    <a:pt x="32784" y="5828"/>
                    <a:pt x="32747" y="5855"/>
                    <a:pt x="32711" y="5881"/>
                  </a:cubicBezTo>
                  <a:cubicBezTo>
                    <a:pt x="32658" y="5933"/>
                    <a:pt x="32836" y="6317"/>
                    <a:pt x="32694" y="6317"/>
                  </a:cubicBezTo>
                  <a:cubicBezTo>
                    <a:pt x="32682" y="6317"/>
                    <a:pt x="32668" y="6315"/>
                    <a:pt x="32651" y="6309"/>
                  </a:cubicBezTo>
                  <a:lnTo>
                    <a:pt x="32651" y="6309"/>
                  </a:lnTo>
                  <a:cubicBezTo>
                    <a:pt x="32733" y="6340"/>
                    <a:pt x="33050" y="6502"/>
                    <a:pt x="33025" y="6547"/>
                  </a:cubicBezTo>
                  <a:cubicBezTo>
                    <a:pt x="33021" y="6556"/>
                    <a:pt x="33005" y="6559"/>
                    <a:pt x="32984" y="6559"/>
                  </a:cubicBezTo>
                  <a:cubicBezTo>
                    <a:pt x="32933" y="6559"/>
                    <a:pt x="32853" y="6540"/>
                    <a:pt x="32831" y="6536"/>
                  </a:cubicBezTo>
                  <a:cubicBezTo>
                    <a:pt x="32800" y="6547"/>
                    <a:pt x="32768" y="6563"/>
                    <a:pt x="32737" y="6578"/>
                  </a:cubicBezTo>
                  <a:cubicBezTo>
                    <a:pt x="32653" y="6620"/>
                    <a:pt x="32621" y="6646"/>
                    <a:pt x="32627" y="6730"/>
                  </a:cubicBezTo>
                  <a:cubicBezTo>
                    <a:pt x="32627" y="6753"/>
                    <a:pt x="32623" y="6785"/>
                    <a:pt x="32586" y="6785"/>
                  </a:cubicBezTo>
                  <a:cubicBezTo>
                    <a:pt x="32581" y="6785"/>
                    <a:pt x="32575" y="6784"/>
                    <a:pt x="32569" y="6783"/>
                  </a:cubicBezTo>
                  <a:cubicBezTo>
                    <a:pt x="32464" y="6757"/>
                    <a:pt x="32317" y="6589"/>
                    <a:pt x="32270" y="6583"/>
                  </a:cubicBezTo>
                  <a:cubicBezTo>
                    <a:pt x="32270" y="6583"/>
                    <a:pt x="32269" y="6583"/>
                    <a:pt x="32268" y="6583"/>
                  </a:cubicBezTo>
                  <a:cubicBezTo>
                    <a:pt x="32221" y="6583"/>
                    <a:pt x="32343" y="6804"/>
                    <a:pt x="32323" y="6846"/>
                  </a:cubicBezTo>
                  <a:cubicBezTo>
                    <a:pt x="32265" y="6956"/>
                    <a:pt x="32092" y="6992"/>
                    <a:pt x="31971" y="7040"/>
                  </a:cubicBezTo>
                  <a:cubicBezTo>
                    <a:pt x="31860" y="7085"/>
                    <a:pt x="32416" y="7408"/>
                    <a:pt x="32156" y="7408"/>
                  </a:cubicBezTo>
                  <a:cubicBezTo>
                    <a:pt x="32147" y="7408"/>
                    <a:pt x="32136" y="7408"/>
                    <a:pt x="32123" y="7407"/>
                  </a:cubicBezTo>
                  <a:cubicBezTo>
                    <a:pt x="32027" y="7398"/>
                    <a:pt x="31940" y="7365"/>
                    <a:pt x="31873" y="7365"/>
                  </a:cubicBezTo>
                  <a:cubicBezTo>
                    <a:pt x="31823" y="7365"/>
                    <a:pt x="31784" y="7383"/>
                    <a:pt x="31762" y="7443"/>
                  </a:cubicBezTo>
                  <a:cubicBezTo>
                    <a:pt x="31753" y="7480"/>
                    <a:pt x="31875" y="7728"/>
                    <a:pt x="31815" y="7728"/>
                  </a:cubicBezTo>
                  <a:cubicBezTo>
                    <a:pt x="31799" y="7728"/>
                    <a:pt x="31769" y="7710"/>
                    <a:pt x="31720" y="7664"/>
                  </a:cubicBezTo>
                  <a:cubicBezTo>
                    <a:pt x="31648" y="7597"/>
                    <a:pt x="31603" y="7570"/>
                    <a:pt x="31575" y="7570"/>
                  </a:cubicBezTo>
                  <a:cubicBezTo>
                    <a:pt x="31500" y="7570"/>
                    <a:pt x="31551" y="7760"/>
                    <a:pt x="31562" y="7863"/>
                  </a:cubicBezTo>
                  <a:cubicBezTo>
                    <a:pt x="31576" y="7956"/>
                    <a:pt x="31553" y="7984"/>
                    <a:pt x="31512" y="7984"/>
                  </a:cubicBezTo>
                  <a:cubicBezTo>
                    <a:pt x="31448" y="7984"/>
                    <a:pt x="31341" y="7912"/>
                    <a:pt x="31266" y="7912"/>
                  </a:cubicBezTo>
                  <a:cubicBezTo>
                    <a:pt x="31258" y="7912"/>
                    <a:pt x="31250" y="7913"/>
                    <a:pt x="31242" y="7915"/>
                  </a:cubicBezTo>
                  <a:cubicBezTo>
                    <a:pt x="31122" y="7947"/>
                    <a:pt x="31416" y="8235"/>
                    <a:pt x="31457" y="8345"/>
                  </a:cubicBezTo>
                  <a:cubicBezTo>
                    <a:pt x="31463" y="8360"/>
                    <a:pt x="31459" y="8366"/>
                    <a:pt x="31450" y="8366"/>
                  </a:cubicBezTo>
                  <a:cubicBezTo>
                    <a:pt x="31406" y="8366"/>
                    <a:pt x="31219" y="8221"/>
                    <a:pt x="31159" y="8221"/>
                  </a:cubicBezTo>
                  <a:cubicBezTo>
                    <a:pt x="31143" y="8221"/>
                    <a:pt x="31136" y="8231"/>
                    <a:pt x="31143" y="8256"/>
                  </a:cubicBezTo>
                  <a:cubicBezTo>
                    <a:pt x="31153" y="8298"/>
                    <a:pt x="31242" y="8340"/>
                    <a:pt x="31248" y="8413"/>
                  </a:cubicBezTo>
                  <a:cubicBezTo>
                    <a:pt x="31248" y="8443"/>
                    <a:pt x="31192" y="8477"/>
                    <a:pt x="31154" y="8477"/>
                  </a:cubicBezTo>
                  <a:cubicBezTo>
                    <a:pt x="31146" y="8477"/>
                    <a:pt x="31138" y="8475"/>
                    <a:pt x="31132" y="8471"/>
                  </a:cubicBezTo>
                  <a:cubicBezTo>
                    <a:pt x="31003" y="8383"/>
                    <a:pt x="31017" y="8172"/>
                    <a:pt x="30860" y="8172"/>
                  </a:cubicBezTo>
                  <a:cubicBezTo>
                    <a:pt x="30858" y="8172"/>
                    <a:pt x="30856" y="8172"/>
                    <a:pt x="30855" y="8172"/>
                  </a:cubicBezTo>
                  <a:cubicBezTo>
                    <a:pt x="30650" y="8177"/>
                    <a:pt x="30425" y="8324"/>
                    <a:pt x="30299" y="8508"/>
                  </a:cubicBezTo>
                  <a:cubicBezTo>
                    <a:pt x="30257" y="8571"/>
                    <a:pt x="30267" y="8613"/>
                    <a:pt x="30210" y="8649"/>
                  </a:cubicBezTo>
                  <a:cubicBezTo>
                    <a:pt x="30208" y="8696"/>
                    <a:pt x="30200" y="8715"/>
                    <a:pt x="30189" y="8715"/>
                  </a:cubicBezTo>
                  <a:cubicBezTo>
                    <a:pt x="30142" y="8715"/>
                    <a:pt x="30031" y="8376"/>
                    <a:pt x="30016" y="8376"/>
                  </a:cubicBezTo>
                  <a:cubicBezTo>
                    <a:pt x="30016" y="8376"/>
                    <a:pt x="30016" y="8377"/>
                    <a:pt x="30016" y="8377"/>
                  </a:cubicBezTo>
                  <a:cubicBezTo>
                    <a:pt x="29931" y="8415"/>
                    <a:pt x="30092" y="8701"/>
                    <a:pt x="30009" y="8701"/>
                  </a:cubicBezTo>
                  <a:cubicBezTo>
                    <a:pt x="29989" y="8701"/>
                    <a:pt x="29955" y="8685"/>
                    <a:pt x="29900" y="8644"/>
                  </a:cubicBezTo>
                  <a:cubicBezTo>
                    <a:pt x="29869" y="8649"/>
                    <a:pt x="29843" y="8691"/>
                    <a:pt x="29822" y="8712"/>
                  </a:cubicBezTo>
                  <a:cubicBezTo>
                    <a:pt x="29778" y="8755"/>
                    <a:pt x="29551" y="9115"/>
                    <a:pt x="29410" y="9115"/>
                  </a:cubicBezTo>
                  <a:cubicBezTo>
                    <a:pt x="29380" y="9115"/>
                    <a:pt x="29353" y="9098"/>
                    <a:pt x="29334" y="9058"/>
                  </a:cubicBezTo>
                  <a:lnTo>
                    <a:pt x="29318" y="9499"/>
                  </a:lnTo>
                  <a:cubicBezTo>
                    <a:pt x="29255" y="9364"/>
                    <a:pt x="29178" y="9328"/>
                    <a:pt x="29110" y="9328"/>
                  </a:cubicBezTo>
                  <a:cubicBezTo>
                    <a:pt x="29083" y="9328"/>
                    <a:pt x="29058" y="9334"/>
                    <a:pt x="29035" y="9341"/>
                  </a:cubicBezTo>
                  <a:cubicBezTo>
                    <a:pt x="29028" y="9344"/>
                    <a:pt x="29021" y="9345"/>
                    <a:pt x="29014" y="9345"/>
                  </a:cubicBezTo>
                  <a:cubicBezTo>
                    <a:pt x="28939" y="9345"/>
                    <a:pt x="28875" y="9223"/>
                    <a:pt x="28789" y="9137"/>
                  </a:cubicBezTo>
                  <a:cubicBezTo>
                    <a:pt x="28784" y="9132"/>
                    <a:pt x="28779" y="9130"/>
                    <a:pt x="28776" y="9130"/>
                  </a:cubicBezTo>
                  <a:cubicBezTo>
                    <a:pt x="28728" y="9130"/>
                    <a:pt x="28846" y="9580"/>
                    <a:pt x="28763" y="9614"/>
                  </a:cubicBezTo>
                  <a:cubicBezTo>
                    <a:pt x="28731" y="9551"/>
                    <a:pt x="28605" y="9189"/>
                    <a:pt x="28563" y="9184"/>
                  </a:cubicBezTo>
                  <a:cubicBezTo>
                    <a:pt x="28561" y="9184"/>
                    <a:pt x="28559" y="9184"/>
                    <a:pt x="28556" y="9184"/>
                  </a:cubicBezTo>
                  <a:cubicBezTo>
                    <a:pt x="28471" y="9184"/>
                    <a:pt x="28423" y="9371"/>
                    <a:pt x="28479" y="9499"/>
                  </a:cubicBezTo>
                  <a:cubicBezTo>
                    <a:pt x="28521" y="9593"/>
                    <a:pt x="28626" y="9666"/>
                    <a:pt x="28558" y="9708"/>
                  </a:cubicBezTo>
                  <a:cubicBezTo>
                    <a:pt x="28542" y="9719"/>
                    <a:pt x="28529" y="9724"/>
                    <a:pt x="28517" y="9724"/>
                  </a:cubicBezTo>
                  <a:cubicBezTo>
                    <a:pt x="28492" y="9724"/>
                    <a:pt x="28469" y="9703"/>
                    <a:pt x="28427" y="9661"/>
                  </a:cubicBezTo>
                  <a:cubicBezTo>
                    <a:pt x="28322" y="9556"/>
                    <a:pt x="28285" y="9336"/>
                    <a:pt x="28191" y="9236"/>
                  </a:cubicBezTo>
                  <a:cubicBezTo>
                    <a:pt x="28190" y="9236"/>
                    <a:pt x="28190" y="9236"/>
                    <a:pt x="28190" y="9236"/>
                  </a:cubicBezTo>
                  <a:lnTo>
                    <a:pt x="28190" y="9236"/>
                  </a:lnTo>
                  <a:cubicBezTo>
                    <a:pt x="28178" y="9236"/>
                    <a:pt x="28217" y="9441"/>
                    <a:pt x="28217" y="9441"/>
                  </a:cubicBezTo>
                  <a:cubicBezTo>
                    <a:pt x="28222" y="9509"/>
                    <a:pt x="28191" y="9577"/>
                    <a:pt x="28133" y="9619"/>
                  </a:cubicBezTo>
                  <a:cubicBezTo>
                    <a:pt x="28125" y="9625"/>
                    <a:pt x="28117" y="9627"/>
                    <a:pt x="28109" y="9627"/>
                  </a:cubicBezTo>
                  <a:cubicBezTo>
                    <a:pt x="28089" y="9627"/>
                    <a:pt x="28069" y="9612"/>
                    <a:pt x="28054" y="9612"/>
                  </a:cubicBezTo>
                  <a:cubicBezTo>
                    <a:pt x="28046" y="9612"/>
                    <a:pt x="28038" y="9618"/>
                    <a:pt x="28034" y="9635"/>
                  </a:cubicBezTo>
                  <a:cubicBezTo>
                    <a:pt x="28028" y="9719"/>
                    <a:pt x="28028" y="9808"/>
                    <a:pt x="28044" y="9892"/>
                  </a:cubicBezTo>
                  <a:cubicBezTo>
                    <a:pt x="28046" y="9911"/>
                    <a:pt x="28042" y="9919"/>
                    <a:pt x="28034" y="9919"/>
                  </a:cubicBezTo>
                  <a:cubicBezTo>
                    <a:pt x="28003" y="9919"/>
                    <a:pt x="27909" y="9790"/>
                    <a:pt x="27864" y="9790"/>
                  </a:cubicBezTo>
                  <a:cubicBezTo>
                    <a:pt x="27851" y="9790"/>
                    <a:pt x="27843" y="9799"/>
                    <a:pt x="27840" y="9824"/>
                  </a:cubicBezTo>
                  <a:cubicBezTo>
                    <a:pt x="27829" y="9892"/>
                    <a:pt x="27871" y="9986"/>
                    <a:pt x="27845" y="10028"/>
                  </a:cubicBezTo>
                  <a:cubicBezTo>
                    <a:pt x="27819" y="10075"/>
                    <a:pt x="27766" y="10086"/>
                    <a:pt x="27724" y="10107"/>
                  </a:cubicBezTo>
                  <a:cubicBezTo>
                    <a:pt x="27820" y="10059"/>
                    <a:pt x="27859" y="9806"/>
                    <a:pt x="27726" y="9806"/>
                  </a:cubicBezTo>
                  <a:cubicBezTo>
                    <a:pt x="27713" y="9806"/>
                    <a:pt x="27698" y="9808"/>
                    <a:pt x="27682" y="9813"/>
                  </a:cubicBezTo>
                  <a:cubicBezTo>
                    <a:pt x="27556" y="9859"/>
                    <a:pt x="27498" y="10001"/>
                    <a:pt x="27554" y="10119"/>
                  </a:cubicBezTo>
                  <a:lnTo>
                    <a:pt x="27554" y="10119"/>
                  </a:lnTo>
                  <a:cubicBezTo>
                    <a:pt x="27505" y="10029"/>
                    <a:pt x="27435" y="9997"/>
                    <a:pt x="27356" y="9997"/>
                  </a:cubicBezTo>
                  <a:cubicBezTo>
                    <a:pt x="27167" y="9997"/>
                    <a:pt x="26933" y="10187"/>
                    <a:pt x="26849" y="10227"/>
                  </a:cubicBezTo>
                  <a:cubicBezTo>
                    <a:pt x="26733" y="10285"/>
                    <a:pt x="26859" y="10421"/>
                    <a:pt x="26954" y="10615"/>
                  </a:cubicBezTo>
                  <a:cubicBezTo>
                    <a:pt x="26979" y="10740"/>
                    <a:pt x="26986" y="10799"/>
                    <a:pt x="26963" y="10799"/>
                  </a:cubicBezTo>
                  <a:cubicBezTo>
                    <a:pt x="26943" y="10799"/>
                    <a:pt x="26900" y="10755"/>
                    <a:pt x="26828" y="10673"/>
                  </a:cubicBezTo>
                  <a:cubicBezTo>
                    <a:pt x="26712" y="10431"/>
                    <a:pt x="26519" y="10363"/>
                    <a:pt x="26363" y="10363"/>
                  </a:cubicBezTo>
                  <a:cubicBezTo>
                    <a:pt x="26286" y="10363"/>
                    <a:pt x="26218" y="10380"/>
                    <a:pt x="26172" y="10400"/>
                  </a:cubicBezTo>
                  <a:cubicBezTo>
                    <a:pt x="26099" y="10442"/>
                    <a:pt x="26005" y="10479"/>
                    <a:pt x="26010" y="10626"/>
                  </a:cubicBezTo>
                  <a:cubicBezTo>
                    <a:pt x="26020" y="10841"/>
                    <a:pt x="26005" y="10920"/>
                    <a:pt x="25874" y="10977"/>
                  </a:cubicBezTo>
                  <a:cubicBezTo>
                    <a:pt x="25988" y="10918"/>
                    <a:pt x="25959" y="10716"/>
                    <a:pt x="25839" y="10716"/>
                  </a:cubicBezTo>
                  <a:cubicBezTo>
                    <a:pt x="25821" y="10716"/>
                    <a:pt x="25801" y="10720"/>
                    <a:pt x="25779" y="10731"/>
                  </a:cubicBezTo>
                  <a:lnTo>
                    <a:pt x="25407" y="10920"/>
                  </a:lnTo>
                  <a:cubicBezTo>
                    <a:pt x="25260" y="11003"/>
                    <a:pt x="25202" y="11045"/>
                    <a:pt x="25260" y="11339"/>
                  </a:cubicBezTo>
                  <a:cubicBezTo>
                    <a:pt x="25234" y="11208"/>
                    <a:pt x="25223" y="11103"/>
                    <a:pt x="25134" y="10982"/>
                  </a:cubicBezTo>
                  <a:cubicBezTo>
                    <a:pt x="25110" y="10953"/>
                    <a:pt x="25070" y="10935"/>
                    <a:pt x="25040" y="10935"/>
                  </a:cubicBezTo>
                  <a:cubicBezTo>
                    <a:pt x="25005" y="10935"/>
                    <a:pt x="24981" y="10958"/>
                    <a:pt x="25003" y="11014"/>
                  </a:cubicBezTo>
                  <a:cubicBezTo>
                    <a:pt x="25061" y="11150"/>
                    <a:pt x="24935" y="11119"/>
                    <a:pt x="24877" y="11161"/>
                  </a:cubicBezTo>
                  <a:cubicBezTo>
                    <a:pt x="24846" y="11182"/>
                    <a:pt x="24909" y="11313"/>
                    <a:pt x="24904" y="11370"/>
                  </a:cubicBezTo>
                  <a:cubicBezTo>
                    <a:pt x="24901" y="11394"/>
                    <a:pt x="24891" y="11404"/>
                    <a:pt x="24877" y="11404"/>
                  </a:cubicBezTo>
                  <a:cubicBezTo>
                    <a:pt x="24836" y="11404"/>
                    <a:pt x="24758" y="11326"/>
                    <a:pt x="24715" y="11318"/>
                  </a:cubicBezTo>
                  <a:cubicBezTo>
                    <a:pt x="24707" y="11317"/>
                    <a:pt x="24698" y="11317"/>
                    <a:pt x="24690" y="11317"/>
                  </a:cubicBezTo>
                  <a:cubicBezTo>
                    <a:pt x="24646" y="11317"/>
                    <a:pt x="24603" y="11329"/>
                    <a:pt x="24568" y="11360"/>
                  </a:cubicBezTo>
                  <a:cubicBezTo>
                    <a:pt x="24505" y="11402"/>
                    <a:pt x="24484" y="11481"/>
                    <a:pt x="24510" y="11554"/>
                  </a:cubicBezTo>
                  <a:cubicBezTo>
                    <a:pt x="24537" y="11659"/>
                    <a:pt x="24463" y="11643"/>
                    <a:pt x="24406" y="11669"/>
                  </a:cubicBezTo>
                  <a:cubicBezTo>
                    <a:pt x="24355" y="11571"/>
                    <a:pt x="24341" y="11510"/>
                    <a:pt x="24318" y="11510"/>
                  </a:cubicBezTo>
                  <a:cubicBezTo>
                    <a:pt x="24306" y="11510"/>
                    <a:pt x="24290" y="11529"/>
                    <a:pt x="24264" y="11570"/>
                  </a:cubicBezTo>
                  <a:cubicBezTo>
                    <a:pt x="24222" y="11638"/>
                    <a:pt x="24185" y="11711"/>
                    <a:pt x="24154" y="11785"/>
                  </a:cubicBezTo>
                  <a:cubicBezTo>
                    <a:pt x="24154" y="11784"/>
                    <a:pt x="24154" y="11784"/>
                    <a:pt x="24154" y="11784"/>
                  </a:cubicBezTo>
                  <a:cubicBezTo>
                    <a:pt x="24150" y="11784"/>
                    <a:pt x="24121" y="11876"/>
                    <a:pt x="24096" y="11876"/>
                  </a:cubicBezTo>
                  <a:cubicBezTo>
                    <a:pt x="24089" y="11876"/>
                    <a:pt x="24081" y="11866"/>
                    <a:pt x="24075" y="11842"/>
                  </a:cubicBezTo>
                  <a:cubicBezTo>
                    <a:pt x="24070" y="11811"/>
                    <a:pt x="24091" y="11769"/>
                    <a:pt x="24033" y="11701"/>
                  </a:cubicBezTo>
                  <a:cubicBezTo>
                    <a:pt x="23939" y="11743"/>
                    <a:pt x="23981" y="11779"/>
                    <a:pt x="23970" y="11895"/>
                  </a:cubicBezTo>
                  <a:cubicBezTo>
                    <a:pt x="23963" y="11954"/>
                    <a:pt x="23937" y="12054"/>
                    <a:pt x="23885" y="12054"/>
                  </a:cubicBezTo>
                  <a:cubicBezTo>
                    <a:pt x="23867" y="12054"/>
                    <a:pt x="23847" y="12043"/>
                    <a:pt x="23824" y="12015"/>
                  </a:cubicBezTo>
                  <a:cubicBezTo>
                    <a:pt x="23698" y="11869"/>
                    <a:pt x="23745" y="11800"/>
                    <a:pt x="23582" y="11795"/>
                  </a:cubicBezTo>
                  <a:cubicBezTo>
                    <a:pt x="23529" y="11792"/>
                    <a:pt x="23455" y="11778"/>
                    <a:pt x="23392" y="11778"/>
                  </a:cubicBezTo>
                  <a:cubicBezTo>
                    <a:pt x="23356" y="11778"/>
                    <a:pt x="23324" y="11782"/>
                    <a:pt x="23299" y="11795"/>
                  </a:cubicBezTo>
                  <a:cubicBezTo>
                    <a:pt x="23226" y="11827"/>
                    <a:pt x="23336" y="11926"/>
                    <a:pt x="23362" y="11994"/>
                  </a:cubicBezTo>
                  <a:cubicBezTo>
                    <a:pt x="23392" y="12079"/>
                    <a:pt x="23377" y="12149"/>
                    <a:pt x="23329" y="12149"/>
                  </a:cubicBezTo>
                  <a:cubicBezTo>
                    <a:pt x="23318" y="12149"/>
                    <a:pt x="23304" y="12145"/>
                    <a:pt x="23289" y="12136"/>
                  </a:cubicBezTo>
                  <a:cubicBezTo>
                    <a:pt x="23266" y="12118"/>
                    <a:pt x="23214" y="12099"/>
                    <a:pt x="23173" y="12099"/>
                  </a:cubicBezTo>
                  <a:cubicBezTo>
                    <a:pt x="23129" y="12099"/>
                    <a:pt x="23099" y="12121"/>
                    <a:pt x="23131" y="12188"/>
                  </a:cubicBezTo>
                  <a:cubicBezTo>
                    <a:pt x="23085" y="12096"/>
                    <a:pt x="23038" y="12062"/>
                    <a:pt x="22994" y="12062"/>
                  </a:cubicBezTo>
                  <a:cubicBezTo>
                    <a:pt x="22881" y="12062"/>
                    <a:pt x="22782" y="12275"/>
                    <a:pt x="22733" y="12309"/>
                  </a:cubicBezTo>
                  <a:cubicBezTo>
                    <a:pt x="22716" y="12321"/>
                    <a:pt x="22702" y="12325"/>
                    <a:pt x="22690" y="12325"/>
                  </a:cubicBezTo>
                  <a:cubicBezTo>
                    <a:pt x="22655" y="12325"/>
                    <a:pt x="22634" y="12287"/>
                    <a:pt x="22576" y="12283"/>
                  </a:cubicBezTo>
                  <a:cubicBezTo>
                    <a:pt x="22497" y="12288"/>
                    <a:pt x="22413" y="12309"/>
                    <a:pt x="22345" y="12351"/>
                  </a:cubicBezTo>
                  <a:cubicBezTo>
                    <a:pt x="22307" y="12370"/>
                    <a:pt x="22119" y="12494"/>
                    <a:pt x="21985" y="12494"/>
                  </a:cubicBezTo>
                  <a:cubicBezTo>
                    <a:pt x="21935" y="12494"/>
                    <a:pt x="21892" y="12477"/>
                    <a:pt x="21868" y="12430"/>
                  </a:cubicBezTo>
                  <a:cubicBezTo>
                    <a:pt x="21774" y="12477"/>
                    <a:pt x="21763" y="12513"/>
                    <a:pt x="21842" y="12692"/>
                  </a:cubicBezTo>
                  <a:cubicBezTo>
                    <a:pt x="21878" y="12776"/>
                    <a:pt x="21894" y="12959"/>
                    <a:pt x="21842" y="12980"/>
                  </a:cubicBezTo>
                  <a:cubicBezTo>
                    <a:pt x="21784" y="12891"/>
                    <a:pt x="21716" y="12797"/>
                    <a:pt x="21642" y="12713"/>
                  </a:cubicBezTo>
                  <a:cubicBezTo>
                    <a:pt x="21617" y="12689"/>
                    <a:pt x="21585" y="12678"/>
                    <a:pt x="21554" y="12678"/>
                  </a:cubicBezTo>
                  <a:cubicBezTo>
                    <a:pt x="21497" y="12678"/>
                    <a:pt x="21441" y="12716"/>
                    <a:pt x="21427" y="12781"/>
                  </a:cubicBezTo>
                  <a:cubicBezTo>
                    <a:pt x="21407" y="12859"/>
                    <a:pt x="21359" y="12928"/>
                    <a:pt x="21302" y="12980"/>
                  </a:cubicBezTo>
                  <a:cubicBezTo>
                    <a:pt x="21260" y="12938"/>
                    <a:pt x="21207" y="12896"/>
                    <a:pt x="21160" y="12865"/>
                  </a:cubicBezTo>
                  <a:cubicBezTo>
                    <a:pt x="21151" y="12861"/>
                    <a:pt x="21143" y="12859"/>
                    <a:pt x="21136" y="12859"/>
                  </a:cubicBezTo>
                  <a:cubicBezTo>
                    <a:pt x="21031" y="12859"/>
                    <a:pt x="21244" y="13297"/>
                    <a:pt x="21165" y="13337"/>
                  </a:cubicBezTo>
                  <a:cubicBezTo>
                    <a:pt x="21157" y="13340"/>
                    <a:pt x="21148" y="13342"/>
                    <a:pt x="21140" y="13342"/>
                  </a:cubicBezTo>
                  <a:cubicBezTo>
                    <a:pt x="21028" y="13342"/>
                    <a:pt x="20985" y="12990"/>
                    <a:pt x="20887" y="12985"/>
                  </a:cubicBezTo>
                  <a:cubicBezTo>
                    <a:pt x="20884" y="12985"/>
                    <a:pt x="20880" y="12985"/>
                    <a:pt x="20877" y="12985"/>
                  </a:cubicBezTo>
                  <a:cubicBezTo>
                    <a:pt x="20699" y="12985"/>
                    <a:pt x="20708" y="13365"/>
                    <a:pt x="20631" y="13499"/>
                  </a:cubicBezTo>
                  <a:cubicBezTo>
                    <a:pt x="20620" y="13517"/>
                    <a:pt x="20509" y="13632"/>
                    <a:pt x="20450" y="13632"/>
                  </a:cubicBezTo>
                  <a:cubicBezTo>
                    <a:pt x="20422" y="13632"/>
                    <a:pt x="20406" y="13607"/>
                    <a:pt x="20416" y="13536"/>
                  </a:cubicBezTo>
                  <a:cubicBezTo>
                    <a:pt x="20547" y="13478"/>
                    <a:pt x="20510" y="13321"/>
                    <a:pt x="20342" y="13310"/>
                  </a:cubicBezTo>
                  <a:cubicBezTo>
                    <a:pt x="20227" y="13316"/>
                    <a:pt x="20169" y="13447"/>
                    <a:pt x="20232" y="13536"/>
                  </a:cubicBezTo>
                  <a:cubicBezTo>
                    <a:pt x="20258" y="13578"/>
                    <a:pt x="20410" y="13688"/>
                    <a:pt x="20400" y="13756"/>
                  </a:cubicBezTo>
                  <a:cubicBezTo>
                    <a:pt x="20400" y="13756"/>
                    <a:pt x="20089" y="13518"/>
                    <a:pt x="19997" y="13518"/>
                  </a:cubicBezTo>
                  <a:cubicBezTo>
                    <a:pt x="19976" y="13518"/>
                    <a:pt x="19966" y="13530"/>
                    <a:pt x="19975" y="13562"/>
                  </a:cubicBezTo>
                  <a:cubicBezTo>
                    <a:pt x="20007" y="13667"/>
                    <a:pt x="20080" y="13761"/>
                    <a:pt x="20106" y="13871"/>
                  </a:cubicBezTo>
                  <a:cubicBezTo>
                    <a:pt x="20132" y="13976"/>
                    <a:pt x="20096" y="14034"/>
                    <a:pt x="20096" y="14123"/>
                  </a:cubicBezTo>
                  <a:cubicBezTo>
                    <a:pt x="19997" y="13926"/>
                    <a:pt x="19951" y="13812"/>
                    <a:pt x="19860" y="13812"/>
                  </a:cubicBezTo>
                  <a:cubicBezTo>
                    <a:pt x="19840" y="13812"/>
                    <a:pt x="19817" y="13818"/>
                    <a:pt x="19792" y="13829"/>
                  </a:cubicBezTo>
                  <a:cubicBezTo>
                    <a:pt x="19755" y="13845"/>
                    <a:pt x="19598" y="14055"/>
                    <a:pt x="19723" y="14149"/>
                  </a:cubicBezTo>
                  <a:lnTo>
                    <a:pt x="19598" y="14207"/>
                  </a:lnTo>
                  <a:cubicBezTo>
                    <a:pt x="19550" y="14123"/>
                    <a:pt x="19530" y="14002"/>
                    <a:pt x="19461" y="13940"/>
                  </a:cubicBezTo>
                  <a:cubicBezTo>
                    <a:pt x="19423" y="13903"/>
                    <a:pt x="19383" y="13888"/>
                    <a:pt x="19347" y="13888"/>
                  </a:cubicBezTo>
                  <a:cubicBezTo>
                    <a:pt x="19306" y="13888"/>
                    <a:pt x="19271" y="13909"/>
                    <a:pt x="19252" y="13940"/>
                  </a:cubicBezTo>
                  <a:cubicBezTo>
                    <a:pt x="19182" y="14040"/>
                    <a:pt x="19254" y="14295"/>
                    <a:pt x="19188" y="14295"/>
                  </a:cubicBezTo>
                  <a:cubicBezTo>
                    <a:pt x="19163" y="14295"/>
                    <a:pt x="19121" y="14262"/>
                    <a:pt x="19047" y="14175"/>
                  </a:cubicBezTo>
                  <a:cubicBezTo>
                    <a:pt x="18993" y="14066"/>
                    <a:pt x="18964" y="14026"/>
                    <a:pt x="18949" y="14026"/>
                  </a:cubicBezTo>
                  <a:cubicBezTo>
                    <a:pt x="18907" y="14026"/>
                    <a:pt x="18964" y="14319"/>
                    <a:pt x="18895" y="14354"/>
                  </a:cubicBezTo>
                  <a:cubicBezTo>
                    <a:pt x="18890" y="14356"/>
                    <a:pt x="18884" y="14357"/>
                    <a:pt x="18877" y="14357"/>
                  </a:cubicBezTo>
                  <a:cubicBezTo>
                    <a:pt x="18815" y="14357"/>
                    <a:pt x="18700" y="14267"/>
                    <a:pt x="18644" y="14267"/>
                  </a:cubicBezTo>
                  <a:cubicBezTo>
                    <a:pt x="18627" y="14267"/>
                    <a:pt x="18615" y="14275"/>
                    <a:pt x="18612" y="14296"/>
                  </a:cubicBezTo>
                  <a:lnTo>
                    <a:pt x="18638" y="14574"/>
                  </a:lnTo>
                  <a:cubicBezTo>
                    <a:pt x="18528" y="14469"/>
                    <a:pt x="18554" y="14380"/>
                    <a:pt x="18418" y="14348"/>
                  </a:cubicBezTo>
                  <a:cubicBezTo>
                    <a:pt x="18399" y="14344"/>
                    <a:pt x="18376" y="14340"/>
                    <a:pt x="18354" y="14340"/>
                  </a:cubicBezTo>
                  <a:cubicBezTo>
                    <a:pt x="18297" y="14340"/>
                    <a:pt x="18245" y="14364"/>
                    <a:pt x="18271" y="14459"/>
                  </a:cubicBezTo>
                  <a:cubicBezTo>
                    <a:pt x="18303" y="14574"/>
                    <a:pt x="18193" y="14569"/>
                    <a:pt x="18124" y="14600"/>
                  </a:cubicBezTo>
                  <a:cubicBezTo>
                    <a:pt x="18088" y="14616"/>
                    <a:pt x="18187" y="14862"/>
                    <a:pt x="18098" y="14899"/>
                  </a:cubicBezTo>
                  <a:lnTo>
                    <a:pt x="17983" y="14668"/>
                  </a:lnTo>
                  <a:cubicBezTo>
                    <a:pt x="17936" y="14689"/>
                    <a:pt x="17852" y="14715"/>
                    <a:pt x="17920" y="14841"/>
                  </a:cubicBezTo>
                  <a:cubicBezTo>
                    <a:pt x="17917" y="14917"/>
                    <a:pt x="17910" y="14951"/>
                    <a:pt x="17885" y="14951"/>
                  </a:cubicBezTo>
                  <a:cubicBezTo>
                    <a:pt x="17867" y="14951"/>
                    <a:pt x="17838" y="14932"/>
                    <a:pt x="17794" y="14899"/>
                  </a:cubicBezTo>
                  <a:cubicBezTo>
                    <a:pt x="17736" y="14925"/>
                    <a:pt x="17736" y="14941"/>
                    <a:pt x="17789" y="15046"/>
                  </a:cubicBezTo>
                  <a:cubicBezTo>
                    <a:pt x="17852" y="15172"/>
                    <a:pt x="17768" y="15198"/>
                    <a:pt x="17721" y="15219"/>
                  </a:cubicBezTo>
                  <a:lnTo>
                    <a:pt x="17529" y="14824"/>
                  </a:lnTo>
                  <a:lnTo>
                    <a:pt x="17529" y="14824"/>
                  </a:lnTo>
                  <a:cubicBezTo>
                    <a:pt x="17602" y="14980"/>
                    <a:pt x="17416" y="15098"/>
                    <a:pt x="17354" y="15124"/>
                  </a:cubicBezTo>
                  <a:cubicBezTo>
                    <a:pt x="17342" y="15129"/>
                    <a:pt x="17331" y="15131"/>
                    <a:pt x="17320" y="15131"/>
                  </a:cubicBezTo>
                  <a:cubicBezTo>
                    <a:pt x="17250" y="15131"/>
                    <a:pt x="17202" y="15041"/>
                    <a:pt x="17133" y="15041"/>
                  </a:cubicBezTo>
                  <a:cubicBezTo>
                    <a:pt x="17119" y="15040"/>
                    <a:pt x="17104" y="15040"/>
                    <a:pt x="17090" y="15040"/>
                  </a:cubicBezTo>
                  <a:cubicBezTo>
                    <a:pt x="16770" y="15040"/>
                    <a:pt x="16513" y="15203"/>
                    <a:pt x="16247" y="15329"/>
                  </a:cubicBezTo>
                  <a:cubicBezTo>
                    <a:pt x="16247" y="15329"/>
                    <a:pt x="16186" y="15237"/>
                    <a:pt x="16136" y="15237"/>
                  </a:cubicBezTo>
                  <a:cubicBezTo>
                    <a:pt x="16131" y="15237"/>
                    <a:pt x="16126" y="15238"/>
                    <a:pt x="16122" y="15240"/>
                  </a:cubicBezTo>
                  <a:cubicBezTo>
                    <a:pt x="16074" y="15266"/>
                    <a:pt x="16032" y="15292"/>
                    <a:pt x="15990" y="15324"/>
                  </a:cubicBezTo>
                  <a:lnTo>
                    <a:pt x="15597" y="15623"/>
                  </a:lnTo>
                  <a:cubicBezTo>
                    <a:pt x="15424" y="15764"/>
                    <a:pt x="15220" y="15879"/>
                    <a:pt x="15068" y="16052"/>
                  </a:cubicBezTo>
                  <a:cubicBezTo>
                    <a:pt x="15010" y="16126"/>
                    <a:pt x="14937" y="16184"/>
                    <a:pt x="14942" y="16304"/>
                  </a:cubicBezTo>
                  <a:cubicBezTo>
                    <a:pt x="14947" y="16388"/>
                    <a:pt x="14868" y="16399"/>
                    <a:pt x="14826" y="16419"/>
                  </a:cubicBezTo>
                  <a:cubicBezTo>
                    <a:pt x="14867" y="16399"/>
                    <a:pt x="14858" y="16304"/>
                    <a:pt x="14800" y="16304"/>
                  </a:cubicBezTo>
                  <a:cubicBezTo>
                    <a:pt x="14798" y="16304"/>
                    <a:pt x="14797" y="16304"/>
                    <a:pt x="14795" y="16304"/>
                  </a:cubicBezTo>
                  <a:cubicBezTo>
                    <a:pt x="14664" y="16315"/>
                    <a:pt x="14549" y="16404"/>
                    <a:pt x="14433" y="16456"/>
                  </a:cubicBezTo>
                  <a:cubicBezTo>
                    <a:pt x="14386" y="16477"/>
                    <a:pt x="14239" y="16509"/>
                    <a:pt x="14250" y="16624"/>
                  </a:cubicBezTo>
                  <a:cubicBezTo>
                    <a:pt x="14260" y="16708"/>
                    <a:pt x="14423" y="16933"/>
                    <a:pt x="14465" y="17017"/>
                  </a:cubicBezTo>
                  <a:cubicBezTo>
                    <a:pt x="14456" y="17022"/>
                    <a:pt x="14447" y="17024"/>
                    <a:pt x="14437" y="17024"/>
                  </a:cubicBezTo>
                  <a:cubicBezTo>
                    <a:pt x="14345" y="17024"/>
                    <a:pt x="14228" y="16832"/>
                    <a:pt x="14166" y="16713"/>
                  </a:cubicBezTo>
                  <a:cubicBezTo>
                    <a:pt x="14126" y="16640"/>
                    <a:pt x="14093" y="16616"/>
                    <a:pt x="14061" y="16616"/>
                  </a:cubicBezTo>
                  <a:cubicBezTo>
                    <a:pt x="14012" y="16616"/>
                    <a:pt x="13968" y="16672"/>
                    <a:pt x="13914" y="16697"/>
                  </a:cubicBezTo>
                  <a:cubicBezTo>
                    <a:pt x="13800" y="16747"/>
                    <a:pt x="13681" y="16835"/>
                    <a:pt x="13544" y="16835"/>
                  </a:cubicBezTo>
                  <a:cubicBezTo>
                    <a:pt x="13536" y="16835"/>
                    <a:pt x="13529" y="16834"/>
                    <a:pt x="13521" y="16834"/>
                  </a:cubicBezTo>
                  <a:cubicBezTo>
                    <a:pt x="13484" y="16823"/>
                    <a:pt x="13448" y="16807"/>
                    <a:pt x="13416" y="16781"/>
                  </a:cubicBezTo>
                  <a:cubicBezTo>
                    <a:pt x="13364" y="16828"/>
                    <a:pt x="13369" y="16933"/>
                    <a:pt x="13353" y="17017"/>
                  </a:cubicBezTo>
                  <a:cubicBezTo>
                    <a:pt x="13335" y="17083"/>
                    <a:pt x="13289" y="17102"/>
                    <a:pt x="13232" y="17102"/>
                  </a:cubicBezTo>
                  <a:cubicBezTo>
                    <a:pt x="13145" y="17102"/>
                    <a:pt x="13035" y="17058"/>
                    <a:pt x="12959" y="17058"/>
                  </a:cubicBezTo>
                  <a:cubicBezTo>
                    <a:pt x="12952" y="17058"/>
                    <a:pt x="12945" y="17058"/>
                    <a:pt x="12939" y="17059"/>
                  </a:cubicBezTo>
                  <a:cubicBezTo>
                    <a:pt x="12803" y="17080"/>
                    <a:pt x="12850" y="17243"/>
                    <a:pt x="12871" y="17431"/>
                  </a:cubicBezTo>
                  <a:cubicBezTo>
                    <a:pt x="12879" y="17518"/>
                    <a:pt x="12873" y="17551"/>
                    <a:pt x="12858" y="17551"/>
                  </a:cubicBezTo>
                  <a:cubicBezTo>
                    <a:pt x="12818" y="17551"/>
                    <a:pt x="12713" y="17294"/>
                    <a:pt x="12682" y="17248"/>
                  </a:cubicBezTo>
                  <a:cubicBezTo>
                    <a:pt x="12663" y="17219"/>
                    <a:pt x="12648" y="17206"/>
                    <a:pt x="12636" y="17206"/>
                  </a:cubicBezTo>
                  <a:cubicBezTo>
                    <a:pt x="12582" y="17206"/>
                    <a:pt x="12603" y="17478"/>
                    <a:pt x="12598" y="17500"/>
                  </a:cubicBezTo>
                  <a:cubicBezTo>
                    <a:pt x="12589" y="17544"/>
                    <a:pt x="12572" y="17561"/>
                    <a:pt x="12551" y="17561"/>
                  </a:cubicBezTo>
                  <a:cubicBezTo>
                    <a:pt x="12486" y="17561"/>
                    <a:pt x="12378" y="17408"/>
                    <a:pt x="12299" y="17384"/>
                  </a:cubicBezTo>
                  <a:cubicBezTo>
                    <a:pt x="12280" y="17377"/>
                    <a:pt x="12261" y="17374"/>
                    <a:pt x="12242" y="17374"/>
                  </a:cubicBezTo>
                  <a:cubicBezTo>
                    <a:pt x="12150" y="17374"/>
                    <a:pt x="12078" y="17454"/>
                    <a:pt x="12016" y="17515"/>
                  </a:cubicBezTo>
                  <a:cubicBezTo>
                    <a:pt x="11986" y="17546"/>
                    <a:pt x="11846" y="17697"/>
                    <a:pt x="11731" y="17697"/>
                  </a:cubicBezTo>
                  <a:cubicBezTo>
                    <a:pt x="11687" y="17697"/>
                    <a:pt x="11647" y="17674"/>
                    <a:pt x="11618" y="17615"/>
                  </a:cubicBezTo>
                  <a:cubicBezTo>
                    <a:pt x="11613" y="17614"/>
                    <a:pt x="11609" y="17614"/>
                    <a:pt x="11605" y="17614"/>
                  </a:cubicBezTo>
                  <a:cubicBezTo>
                    <a:pt x="11523" y="17614"/>
                    <a:pt x="11474" y="17707"/>
                    <a:pt x="11424" y="17762"/>
                  </a:cubicBezTo>
                  <a:cubicBezTo>
                    <a:pt x="11225" y="17992"/>
                    <a:pt x="10947" y="18097"/>
                    <a:pt x="10742" y="18317"/>
                  </a:cubicBezTo>
                  <a:cubicBezTo>
                    <a:pt x="10669" y="18396"/>
                    <a:pt x="10601" y="18517"/>
                    <a:pt x="10690" y="18711"/>
                  </a:cubicBezTo>
                  <a:cubicBezTo>
                    <a:pt x="10637" y="18606"/>
                    <a:pt x="10580" y="18433"/>
                    <a:pt x="10490" y="18391"/>
                  </a:cubicBezTo>
                  <a:cubicBezTo>
                    <a:pt x="10480" y="18386"/>
                    <a:pt x="10471" y="18383"/>
                    <a:pt x="10464" y="18383"/>
                  </a:cubicBezTo>
                  <a:cubicBezTo>
                    <a:pt x="10421" y="18383"/>
                    <a:pt x="10430" y="18464"/>
                    <a:pt x="10380" y="18464"/>
                  </a:cubicBezTo>
                  <a:lnTo>
                    <a:pt x="10265" y="18459"/>
                  </a:lnTo>
                  <a:cubicBezTo>
                    <a:pt x="10246" y="18457"/>
                    <a:pt x="10227" y="18455"/>
                    <a:pt x="10209" y="18455"/>
                  </a:cubicBezTo>
                  <a:cubicBezTo>
                    <a:pt x="10076" y="18455"/>
                    <a:pt x="9977" y="18518"/>
                    <a:pt x="9861" y="18569"/>
                  </a:cubicBezTo>
                  <a:cubicBezTo>
                    <a:pt x="9856" y="18700"/>
                    <a:pt x="9604" y="18795"/>
                    <a:pt x="9610" y="18810"/>
                  </a:cubicBezTo>
                  <a:cubicBezTo>
                    <a:pt x="9667" y="19052"/>
                    <a:pt x="9819" y="19282"/>
                    <a:pt x="9872" y="19539"/>
                  </a:cubicBezTo>
                  <a:cubicBezTo>
                    <a:pt x="9873" y="19549"/>
                    <a:pt x="9868" y="19554"/>
                    <a:pt x="9858" y="19554"/>
                  </a:cubicBezTo>
                  <a:cubicBezTo>
                    <a:pt x="9803" y="19554"/>
                    <a:pt x="9594" y="19398"/>
                    <a:pt x="9594" y="19193"/>
                  </a:cubicBezTo>
                  <a:cubicBezTo>
                    <a:pt x="9594" y="19003"/>
                    <a:pt x="9531" y="18930"/>
                    <a:pt x="9447" y="18930"/>
                  </a:cubicBezTo>
                  <a:cubicBezTo>
                    <a:pt x="9419" y="18930"/>
                    <a:pt x="9389" y="18938"/>
                    <a:pt x="9358" y="18952"/>
                  </a:cubicBezTo>
                  <a:cubicBezTo>
                    <a:pt x="9311" y="18973"/>
                    <a:pt x="9211" y="18999"/>
                    <a:pt x="9216" y="19099"/>
                  </a:cubicBezTo>
                  <a:cubicBezTo>
                    <a:pt x="9216" y="19183"/>
                    <a:pt x="9258" y="19225"/>
                    <a:pt x="9174" y="19225"/>
                  </a:cubicBezTo>
                  <a:cubicBezTo>
                    <a:pt x="9112" y="19225"/>
                    <a:pt x="8753" y="19027"/>
                    <a:pt x="8729" y="18896"/>
                  </a:cubicBezTo>
                  <a:lnTo>
                    <a:pt x="8729" y="18896"/>
                  </a:lnTo>
                  <a:cubicBezTo>
                    <a:pt x="8760" y="19078"/>
                    <a:pt x="8723" y="19099"/>
                    <a:pt x="8619" y="19151"/>
                  </a:cubicBezTo>
                  <a:cubicBezTo>
                    <a:pt x="8519" y="19188"/>
                    <a:pt x="8440" y="19266"/>
                    <a:pt x="8399" y="19366"/>
                  </a:cubicBezTo>
                  <a:cubicBezTo>
                    <a:pt x="8383" y="19396"/>
                    <a:pt x="8368" y="19551"/>
                    <a:pt x="8344" y="19551"/>
                  </a:cubicBezTo>
                  <a:cubicBezTo>
                    <a:pt x="8343" y="19551"/>
                    <a:pt x="8342" y="19550"/>
                    <a:pt x="8341" y="19550"/>
                  </a:cubicBezTo>
                  <a:cubicBezTo>
                    <a:pt x="8295" y="19514"/>
                    <a:pt x="8203" y="19397"/>
                    <a:pt x="8165" y="19397"/>
                  </a:cubicBezTo>
                  <a:cubicBezTo>
                    <a:pt x="8164" y="19397"/>
                    <a:pt x="8163" y="19397"/>
                    <a:pt x="8163" y="19398"/>
                  </a:cubicBezTo>
                  <a:cubicBezTo>
                    <a:pt x="8084" y="19408"/>
                    <a:pt x="8079" y="19539"/>
                    <a:pt x="8016" y="19571"/>
                  </a:cubicBezTo>
                  <a:lnTo>
                    <a:pt x="7801" y="19670"/>
                  </a:lnTo>
                  <a:cubicBezTo>
                    <a:pt x="7768" y="19646"/>
                    <a:pt x="7745" y="19636"/>
                    <a:pt x="7729" y="19636"/>
                  </a:cubicBezTo>
                  <a:cubicBezTo>
                    <a:pt x="7656" y="19636"/>
                    <a:pt x="7739" y="19858"/>
                    <a:pt x="7769" y="19948"/>
                  </a:cubicBezTo>
                  <a:cubicBezTo>
                    <a:pt x="7811" y="20079"/>
                    <a:pt x="7769" y="20116"/>
                    <a:pt x="7717" y="20142"/>
                  </a:cubicBezTo>
                  <a:cubicBezTo>
                    <a:pt x="7621" y="19938"/>
                    <a:pt x="7594" y="19842"/>
                    <a:pt x="7504" y="19842"/>
                  </a:cubicBezTo>
                  <a:cubicBezTo>
                    <a:pt x="7485" y="19842"/>
                    <a:pt x="7464" y="19846"/>
                    <a:pt x="7439" y="19854"/>
                  </a:cubicBezTo>
                  <a:cubicBezTo>
                    <a:pt x="7182" y="19932"/>
                    <a:pt x="6951" y="20063"/>
                    <a:pt x="6710" y="20179"/>
                  </a:cubicBezTo>
                  <a:cubicBezTo>
                    <a:pt x="6695" y="20189"/>
                    <a:pt x="6432" y="20294"/>
                    <a:pt x="6516" y="20378"/>
                  </a:cubicBezTo>
                  <a:cubicBezTo>
                    <a:pt x="6653" y="20509"/>
                    <a:pt x="6531" y="20573"/>
                    <a:pt x="6459" y="20573"/>
                  </a:cubicBezTo>
                  <a:cubicBezTo>
                    <a:pt x="6453" y="20573"/>
                    <a:pt x="6448" y="20573"/>
                    <a:pt x="6443" y="20572"/>
                  </a:cubicBezTo>
                  <a:cubicBezTo>
                    <a:pt x="6375" y="20567"/>
                    <a:pt x="6359" y="20441"/>
                    <a:pt x="6301" y="20409"/>
                  </a:cubicBezTo>
                  <a:cubicBezTo>
                    <a:pt x="6284" y="20402"/>
                    <a:pt x="6265" y="20398"/>
                    <a:pt x="6246" y="20398"/>
                  </a:cubicBezTo>
                  <a:cubicBezTo>
                    <a:pt x="6223" y="20398"/>
                    <a:pt x="6200" y="20403"/>
                    <a:pt x="6181" y="20415"/>
                  </a:cubicBezTo>
                  <a:cubicBezTo>
                    <a:pt x="6118" y="20436"/>
                    <a:pt x="5924" y="20436"/>
                    <a:pt x="5913" y="20567"/>
                  </a:cubicBezTo>
                  <a:cubicBezTo>
                    <a:pt x="5903" y="20693"/>
                    <a:pt x="5824" y="20630"/>
                    <a:pt x="5761" y="20698"/>
                  </a:cubicBezTo>
                  <a:cubicBezTo>
                    <a:pt x="5730" y="20740"/>
                    <a:pt x="5719" y="20929"/>
                    <a:pt x="5688" y="20934"/>
                  </a:cubicBezTo>
                  <a:cubicBezTo>
                    <a:pt x="5687" y="20934"/>
                    <a:pt x="5687" y="20934"/>
                    <a:pt x="5686" y="20934"/>
                  </a:cubicBezTo>
                  <a:cubicBezTo>
                    <a:pt x="5660" y="20934"/>
                    <a:pt x="5614" y="20818"/>
                    <a:pt x="5583" y="20787"/>
                  </a:cubicBezTo>
                  <a:cubicBezTo>
                    <a:pt x="5529" y="20733"/>
                    <a:pt x="5455" y="20702"/>
                    <a:pt x="5380" y="20702"/>
                  </a:cubicBezTo>
                  <a:cubicBezTo>
                    <a:pt x="5360" y="20702"/>
                    <a:pt x="5340" y="20704"/>
                    <a:pt x="5321" y="20708"/>
                  </a:cubicBezTo>
                  <a:cubicBezTo>
                    <a:pt x="5190" y="20729"/>
                    <a:pt x="5059" y="20761"/>
                    <a:pt x="4928" y="20803"/>
                  </a:cubicBezTo>
                  <a:cubicBezTo>
                    <a:pt x="4865" y="20829"/>
                    <a:pt x="4838" y="20913"/>
                    <a:pt x="4838" y="21044"/>
                  </a:cubicBezTo>
                  <a:cubicBezTo>
                    <a:pt x="4725" y="21228"/>
                    <a:pt x="4918" y="21499"/>
                    <a:pt x="5043" y="21499"/>
                  </a:cubicBezTo>
                  <a:cubicBezTo>
                    <a:pt x="5113" y="21499"/>
                    <a:pt x="5161" y="21415"/>
                    <a:pt x="5124" y="21187"/>
                  </a:cubicBezTo>
                  <a:lnTo>
                    <a:pt x="5124" y="21187"/>
                  </a:lnTo>
                  <a:cubicBezTo>
                    <a:pt x="5162" y="21338"/>
                    <a:pt x="5498" y="21281"/>
                    <a:pt x="5599" y="21453"/>
                  </a:cubicBezTo>
                  <a:cubicBezTo>
                    <a:pt x="5623" y="21496"/>
                    <a:pt x="5638" y="21512"/>
                    <a:pt x="5650" y="21512"/>
                  </a:cubicBezTo>
                  <a:cubicBezTo>
                    <a:pt x="5675" y="21512"/>
                    <a:pt x="5686" y="21443"/>
                    <a:pt x="5725" y="21400"/>
                  </a:cubicBezTo>
                  <a:cubicBezTo>
                    <a:pt x="5777" y="21343"/>
                    <a:pt x="5861" y="21348"/>
                    <a:pt x="5929" y="21306"/>
                  </a:cubicBezTo>
                  <a:cubicBezTo>
                    <a:pt x="6228" y="21112"/>
                    <a:pt x="6595" y="20981"/>
                    <a:pt x="6889" y="20887"/>
                  </a:cubicBezTo>
                  <a:cubicBezTo>
                    <a:pt x="7082" y="20824"/>
                    <a:pt x="7607" y="20902"/>
                    <a:pt x="7371" y="20378"/>
                  </a:cubicBezTo>
                  <a:cubicBezTo>
                    <a:pt x="7357" y="20350"/>
                    <a:pt x="7257" y="20057"/>
                    <a:pt x="7288" y="20057"/>
                  </a:cubicBezTo>
                  <a:cubicBezTo>
                    <a:pt x="7292" y="20057"/>
                    <a:pt x="7299" y="20062"/>
                    <a:pt x="7308" y="20074"/>
                  </a:cubicBezTo>
                  <a:cubicBezTo>
                    <a:pt x="7392" y="20168"/>
                    <a:pt x="7465" y="20273"/>
                    <a:pt x="7523" y="20389"/>
                  </a:cubicBezTo>
                  <a:cubicBezTo>
                    <a:pt x="7549" y="20435"/>
                    <a:pt x="7876" y="21018"/>
                    <a:pt x="7890" y="21018"/>
                  </a:cubicBezTo>
                  <a:cubicBezTo>
                    <a:pt x="7890" y="21018"/>
                    <a:pt x="7890" y="21018"/>
                    <a:pt x="7890" y="21018"/>
                  </a:cubicBezTo>
                  <a:cubicBezTo>
                    <a:pt x="7895" y="20976"/>
                    <a:pt x="7853" y="20934"/>
                    <a:pt x="7890" y="20881"/>
                  </a:cubicBezTo>
                  <a:cubicBezTo>
                    <a:pt x="7916" y="20834"/>
                    <a:pt x="7958" y="20797"/>
                    <a:pt x="8011" y="20776"/>
                  </a:cubicBezTo>
                  <a:cubicBezTo>
                    <a:pt x="8045" y="20759"/>
                    <a:pt x="8088" y="20739"/>
                    <a:pt x="8133" y="20739"/>
                  </a:cubicBezTo>
                  <a:cubicBezTo>
                    <a:pt x="8184" y="20739"/>
                    <a:pt x="8236" y="20766"/>
                    <a:pt x="8278" y="20855"/>
                  </a:cubicBezTo>
                  <a:cubicBezTo>
                    <a:pt x="8131" y="20541"/>
                    <a:pt x="8393" y="20698"/>
                    <a:pt x="8304" y="20436"/>
                  </a:cubicBezTo>
                  <a:cubicBezTo>
                    <a:pt x="8268" y="20322"/>
                    <a:pt x="8209" y="20111"/>
                    <a:pt x="8282" y="20111"/>
                  </a:cubicBezTo>
                  <a:cubicBezTo>
                    <a:pt x="8303" y="20111"/>
                    <a:pt x="8335" y="20130"/>
                    <a:pt x="8383" y="20174"/>
                  </a:cubicBezTo>
                  <a:cubicBezTo>
                    <a:pt x="8477" y="20268"/>
                    <a:pt x="8514" y="20404"/>
                    <a:pt x="8624" y="20472"/>
                  </a:cubicBezTo>
                  <a:cubicBezTo>
                    <a:pt x="8644" y="20484"/>
                    <a:pt x="8664" y="20490"/>
                    <a:pt x="8680" y="20490"/>
                  </a:cubicBezTo>
                  <a:cubicBezTo>
                    <a:pt x="8724" y="20490"/>
                    <a:pt x="8750" y="20448"/>
                    <a:pt x="8724" y="20357"/>
                  </a:cubicBezTo>
                  <a:cubicBezTo>
                    <a:pt x="8687" y="20231"/>
                    <a:pt x="8724" y="20263"/>
                    <a:pt x="8797" y="20226"/>
                  </a:cubicBezTo>
                  <a:cubicBezTo>
                    <a:pt x="8801" y="20224"/>
                    <a:pt x="8805" y="20223"/>
                    <a:pt x="8809" y="20223"/>
                  </a:cubicBezTo>
                  <a:cubicBezTo>
                    <a:pt x="8841" y="20223"/>
                    <a:pt x="8854" y="20299"/>
                    <a:pt x="8891" y="20347"/>
                  </a:cubicBezTo>
                  <a:cubicBezTo>
                    <a:pt x="8917" y="20378"/>
                    <a:pt x="8939" y="20391"/>
                    <a:pt x="8957" y="20391"/>
                  </a:cubicBezTo>
                  <a:cubicBezTo>
                    <a:pt x="9041" y="20391"/>
                    <a:pt x="9068" y="20134"/>
                    <a:pt x="9178" y="20134"/>
                  </a:cubicBezTo>
                  <a:cubicBezTo>
                    <a:pt x="9198" y="20134"/>
                    <a:pt x="9221" y="20143"/>
                    <a:pt x="9248" y="20163"/>
                  </a:cubicBezTo>
                  <a:cubicBezTo>
                    <a:pt x="9321" y="20129"/>
                    <a:pt x="9285" y="19796"/>
                    <a:pt x="9323" y="19796"/>
                  </a:cubicBezTo>
                  <a:cubicBezTo>
                    <a:pt x="9325" y="19796"/>
                    <a:pt x="9328" y="19798"/>
                    <a:pt x="9332" y="19801"/>
                  </a:cubicBezTo>
                  <a:cubicBezTo>
                    <a:pt x="9360" y="19825"/>
                    <a:pt x="9470" y="19991"/>
                    <a:pt x="9503" y="19991"/>
                  </a:cubicBezTo>
                  <a:cubicBezTo>
                    <a:pt x="9506" y="19991"/>
                    <a:pt x="9509" y="19989"/>
                    <a:pt x="9510" y="19985"/>
                  </a:cubicBezTo>
                  <a:cubicBezTo>
                    <a:pt x="9536" y="19917"/>
                    <a:pt x="9437" y="19786"/>
                    <a:pt x="9458" y="19691"/>
                  </a:cubicBezTo>
                  <a:lnTo>
                    <a:pt x="9458" y="19691"/>
                  </a:lnTo>
                  <a:lnTo>
                    <a:pt x="9720" y="20037"/>
                  </a:lnTo>
                  <a:cubicBezTo>
                    <a:pt x="9684" y="19857"/>
                    <a:pt x="9698" y="19711"/>
                    <a:pt x="9817" y="19711"/>
                  </a:cubicBezTo>
                  <a:cubicBezTo>
                    <a:pt x="9836" y="19711"/>
                    <a:pt x="9858" y="19715"/>
                    <a:pt x="9882" y="19723"/>
                  </a:cubicBezTo>
                  <a:cubicBezTo>
                    <a:pt x="9924" y="19739"/>
                    <a:pt x="9971" y="19750"/>
                    <a:pt x="10014" y="19750"/>
                  </a:cubicBezTo>
                  <a:cubicBezTo>
                    <a:pt x="10051" y="19750"/>
                    <a:pt x="10086" y="19742"/>
                    <a:pt x="10113" y="19723"/>
                  </a:cubicBezTo>
                  <a:cubicBezTo>
                    <a:pt x="10131" y="19709"/>
                    <a:pt x="10162" y="19618"/>
                    <a:pt x="10126" y="19618"/>
                  </a:cubicBezTo>
                  <a:cubicBezTo>
                    <a:pt x="10122" y="19618"/>
                    <a:pt x="10117" y="19619"/>
                    <a:pt x="10112" y="19621"/>
                  </a:cubicBezTo>
                  <a:lnTo>
                    <a:pt x="10112" y="19621"/>
                  </a:lnTo>
                  <a:lnTo>
                    <a:pt x="10255" y="19555"/>
                  </a:lnTo>
                  <a:cubicBezTo>
                    <a:pt x="10354" y="19508"/>
                    <a:pt x="10270" y="19539"/>
                    <a:pt x="10276" y="19419"/>
                  </a:cubicBezTo>
                  <a:cubicBezTo>
                    <a:pt x="10278" y="19386"/>
                    <a:pt x="10315" y="19376"/>
                    <a:pt x="10363" y="19376"/>
                  </a:cubicBezTo>
                  <a:cubicBezTo>
                    <a:pt x="10434" y="19376"/>
                    <a:pt x="10530" y="19398"/>
                    <a:pt x="10568" y="19398"/>
                  </a:cubicBezTo>
                  <a:cubicBezTo>
                    <a:pt x="10570" y="19398"/>
                    <a:pt x="10572" y="19398"/>
                    <a:pt x="10574" y="19398"/>
                  </a:cubicBezTo>
                  <a:cubicBezTo>
                    <a:pt x="10643" y="19392"/>
                    <a:pt x="10795" y="19387"/>
                    <a:pt x="10805" y="19272"/>
                  </a:cubicBezTo>
                  <a:cubicBezTo>
                    <a:pt x="10809" y="19198"/>
                    <a:pt x="10730" y="19056"/>
                    <a:pt x="10779" y="19056"/>
                  </a:cubicBezTo>
                  <a:cubicBezTo>
                    <a:pt x="10796" y="19056"/>
                    <a:pt x="10830" y="19074"/>
                    <a:pt x="10889" y="19120"/>
                  </a:cubicBezTo>
                  <a:cubicBezTo>
                    <a:pt x="10945" y="19185"/>
                    <a:pt x="11020" y="19227"/>
                    <a:pt x="11061" y="19227"/>
                  </a:cubicBezTo>
                  <a:cubicBezTo>
                    <a:pt x="11106" y="19227"/>
                    <a:pt x="11113" y="19179"/>
                    <a:pt x="11015" y="19062"/>
                  </a:cubicBezTo>
                  <a:cubicBezTo>
                    <a:pt x="10934" y="18898"/>
                    <a:pt x="10946" y="18800"/>
                    <a:pt x="11020" y="18800"/>
                  </a:cubicBezTo>
                  <a:cubicBezTo>
                    <a:pt x="11047" y="18800"/>
                    <a:pt x="11082" y="18813"/>
                    <a:pt x="11125" y="18842"/>
                  </a:cubicBezTo>
                  <a:cubicBezTo>
                    <a:pt x="11202" y="18890"/>
                    <a:pt x="11264" y="18992"/>
                    <a:pt x="11318" y="18992"/>
                  </a:cubicBezTo>
                  <a:cubicBezTo>
                    <a:pt x="11340" y="18992"/>
                    <a:pt x="11362" y="18974"/>
                    <a:pt x="11382" y="18926"/>
                  </a:cubicBezTo>
                  <a:cubicBezTo>
                    <a:pt x="11392" y="18906"/>
                    <a:pt x="11424" y="18601"/>
                    <a:pt x="11450" y="18601"/>
                  </a:cubicBezTo>
                  <a:cubicBezTo>
                    <a:pt x="11452" y="18601"/>
                    <a:pt x="11454" y="18603"/>
                    <a:pt x="11455" y="18606"/>
                  </a:cubicBezTo>
                  <a:cubicBezTo>
                    <a:pt x="11487" y="18648"/>
                    <a:pt x="11439" y="18847"/>
                    <a:pt x="11523" y="18889"/>
                  </a:cubicBezTo>
                  <a:cubicBezTo>
                    <a:pt x="11528" y="18892"/>
                    <a:pt x="11533" y="18893"/>
                    <a:pt x="11538" y="18893"/>
                  </a:cubicBezTo>
                  <a:cubicBezTo>
                    <a:pt x="11602" y="18893"/>
                    <a:pt x="11634" y="18676"/>
                    <a:pt x="11644" y="18627"/>
                  </a:cubicBezTo>
                  <a:cubicBezTo>
                    <a:pt x="11694" y="18602"/>
                    <a:pt x="11746" y="18570"/>
                    <a:pt x="11807" y="18570"/>
                  </a:cubicBezTo>
                  <a:cubicBezTo>
                    <a:pt x="11836" y="18570"/>
                    <a:pt x="11867" y="18577"/>
                    <a:pt x="11901" y="18595"/>
                  </a:cubicBezTo>
                  <a:cubicBezTo>
                    <a:pt x="11973" y="18635"/>
                    <a:pt x="12023" y="18655"/>
                    <a:pt x="12072" y="18655"/>
                  </a:cubicBezTo>
                  <a:cubicBezTo>
                    <a:pt x="12095" y="18655"/>
                    <a:pt x="12117" y="18651"/>
                    <a:pt x="12142" y="18643"/>
                  </a:cubicBezTo>
                  <a:cubicBezTo>
                    <a:pt x="12236" y="18616"/>
                    <a:pt x="12315" y="18553"/>
                    <a:pt x="12367" y="18470"/>
                  </a:cubicBezTo>
                  <a:cubicBezTo>
                    <a:pt x="12408" y="18397"/>
                    <a:pt x="12395" y="18275"/>
                    <a:pt x="12440" y="18275"/>
                  </a:cubicBezTo>
                  <a:cubicBezTo>
                    <a:pt x="12453" y="18275"/>
                    <a:pt x="12472" y="18286"/>
                    <a:pt x="12499" y="18312"/>
                  </a:cubicBezTo>
                  <a:cubicBezTo>
                    <a:pt x="12568" y="18382"/>
                    <a:pt x="12636" y="18412"/>
                    <a:pt x="12695" y="18412"/>
                  </a:cubicBezTo>
                  <a:cubicBezTo>
                    <a:pt x="12747" y="18412"/>
                    <a:pt x="12792" y="18388"/>
                    <a:pt x="12824" y="18349"/>
                  </a:cubicBezTo>
                  <a:cubicBezTo>
                    <a:pt x="12868" y="18295"/>
                    <a:pt x="12814" y="18188"/>
                    <a:pt x="12768" y="18100"/>
                  </a:cubicBezTo>
                  <a:lnTo>
                    <a:pt x="12768" y="18100"/>
                  </a:lnTo>
                  <a:cubicBezTo>
                    <a:pt x="12824" y="18199"/>
                    <a:pt x="12886" y="18237"/>
                    <a:pt x="12941" y="18237"/>
                  </a:cubicBezTo>
                  <a:cubicBezTo>
                    <a:pt x="13044" y="18237"/>
                    <a:pt x="13128" y="18109"/>
                    <a:pt x="13128" y="17992"/>
                  </a:cubicBezTo>
                  <a:cubicBezTo>
                    <a:pt x="13128" y="17929"/>
                    <a:pt x="13158" y="17889"/>
                    <a:pt x="13201" y="17889"/>
                  </a:cubicBezTo>
                  <a:cubicBezTo>
                    <a:pt x="13229" y="17889"/>
                    <a:pt x="13262" y="17906"/>
                    <a:pt x="13296" y="17945"/>
                  </a:cubicBezTo>
                  <a:cubicBezTo>
                    <a:pt x="13353" y="18013"/>
                    <a:pt x="13306" y="18092"/>
                    <a:pt x="13379" y="18144"/>
                  </a:cubicBezTo>
                  <a:cubicBezTo>
                    <a:pt x="13390" y="18153"/>
                    <a:pt x="13399" y="18157"/>
                    <a:pt x="13407" y="18157"/>
                  </a:cubicBezTo>
                  <a:cubicBezTo>
                    <a:pt x="13445" y="18157"/>
                    <a:pt x="13440" y="18058"/>
                    <a:pt x="13453" y="18019"/>
                  </a:cubicBezTo>
                  <a:cubicBezTo>
                    <a:pt x="13473" y="17956"/>
                    <a:pt x="13521" y="17918"/>
                    <a:pt x="13581" y="17918"/>
                  </a:cubicBezTo>
                  <a:cubicBezTo>
                    <a:pt x="13616" y="17918"/>
                    <a:pt x="13655" y="17932"/>
                    <a:pt x="13694" y="17961"/>
                  </a:cubicBezTo>
                  <a:cubicBezTo>
                    <a:pt x="13716" y="18008"/>
                    <a:pt x="13731" y="18026"/>
                    <a:pt x="13743" y="18026"/>
                  </a:cubicBezTo>
                  <a:cubicBezTo>
                    <a:pt x="13782" y="18026"/>
                    <a:pt x="13775" y="17816"/>
                    <a:pt x="13799" y="17788"/>
                  </a:cubicBezTo>
                  <a:cubicBezTo>
                    <a:pt x="13877" y="17688"/>
                    <a:pt x="14045" y="17730"/>
                    <a:pt x="14082" y="17578"/>
                  </a:cubicBezTo>
                  <a:cubicBezTo>
                    <a:pt x="14113" y="17442"/>
                    <a:pt x="14239" y="17410"/>
                    <a:pt x="14344" y="17400"/>
                  </a:cubicBezTo>
                  <a:cubicBezTo>
                    <a:pt x="14459" y="17389"/>
                    <a:pt x="14685" y="17421"/>
                    <a:pt x="14706" y="17232"/>
                  </a:cubicBezTo>
                  <a:cubicBezTo>
                    <a:pt x="14707" y="17221"/>
                    <a:pt x="14712" y="17217"/>
                    <a:pt x="14719" y="17217"/>
                  </a:cubicBezTo>
                  <a:cubicBezTo>
                    <a:pt x="14757" y="17217"/>
                    <a:pt x="14861" y="17324"/>
                    <a:pt x="14900" y="17337"/>
                  </a:cubicBezTo>
                  <a:cubicBezTo>
                    <a:pt x="14908" y="17340"/>
                    <a:pt x="14916" y="17342"/>
                    <a:pt x="14922" y="17342"/>
                  </a:cubicBezTo>
                  <a:cubicBezTo>
                    <a:pt x="14978" y="17342"/>
                    <a:pt x="14959" y="17229"/>
                    <a:pt x="15020" y="17201"/>
                  </a:cubicBezTo>
                  <a:cubicBezTo>
                    <a:pt x="15099" y="17175"/>
                    <a:pt x="15178" y="17133"/>
                    <a:pt x="15246" y="17080"/>
                  </a:cubicBezTo>
                  <a:cubicBezTo>
                    <a:pt x="15296" y="17026"/>
                    <a:pt x="15253" y="16941"/>
                    <a:pt x="15308" y="16941"/>
                  </a:cubicBezTo>
                  <a:cubicBezTo>
                    <a:pt x="15322" y="16941"/>
                    <a:pt x="15342" y="16947"/>
                    <a:pt x="15372" y="16960"/>
                  </a:cubicBezTo>
                  <a:cubicBezTo>
                    <a:pt x="15427" y="16982"/>
                    <a:pt x="15503" y="17007"/>
                    <a:pt x="15566" y="17007"/>
                  </a:cubicBezTo>
                  <a:cubicBezTo>
                    <a:pt x="15664" y="17007"/>
                    <a:pt x="15727" y="16946"/>
                    <a:pt x="15618" y="16718"/>
                  </a:cubicBezTo>
                  <a:lnTo>
                    <a:pt x="15618" y="16718"/>
                  </a:lnTo>
                  <a:cubicBezTo>
                    <a:pt x="15677" y="16841"/>
                    <a:pt x="15762" y="16887"/>
                    <a:pt x="15851" y="16887"/>
                  </a:cubicBezTo>
                  <a:cubicBezTo>
                    <a:pt x="16041" y="16887"/>
                    <a:pt x="16250" y="16677"/>
                    <a:pt x="16268" y="16545"/>
                  </a:cubicBezTo>
                  <a:cubicBezTo>
                    <a:pt x="16271" y="16522"/>
                    <a:pt x="16282" y="16512"/>
                    <a:pt x="16298" y="16512"/>
                  </a:cubicBezTo>
                  <a:cubicBezTo>
                    <a:pt x="16362" y="16512"/>
                    <a:pt x="16513" y="16671"/>
                    <a:pt x="16588" y="16671"/>
                  </a:cubicBezTo>
                  <a:cubicBezTo>
                    <a:pt x="16624" y="16671"/>
                    <a:pt x="16642" y="16634"/>
                    <a:pt x="16625" y="16524"/>
                  </a:cubicBezTo>
                  <a:cubicBezTo>
                    <a:pt x="16601" y="16387"/>
                    <a:pt x="16551" y="16233"/>
                    <a:pt x="16615" y="16233"/>
                  </a:cubicBezTo>
                  <a:cubicBezTo>
                    <a:pt x="16633" y="16233"/>
                    <a:pt x="16662" y="16247"/>
                    <a:pt x="16703" y="16278"/>
                  </a:cubicBezTo>
                  <a:cubicBezTo>
                    <a:pt x="16734" y="16263"/>
                    <a:pt x="16902" y="16162"/>
                    <a:pt x="16895" y="16139"/>
                  </a:cubicBezTo>
                  <a:lnTo>
                    <a:pt x="16895" y="16139"/>
                  </a:lnTo>
                  <a:cubicBezTo>
                    <a:pt x="16906" y="16159"/>
                    <a:pt x="16891" y="16264"/>
                    <a:pt x="16960" y="16288"/>
                  </a:cubicBezTo>
                  <a:cubicBezTo>
                    <a:pt x="16968" y="16290"/>
                    <a:pt x="16975" y="16291"/>
                    <a:pt x="16982" y="16291"/>
                  </a:cubicBezTo>
                  <a:cubicBezTo>
                    <a:pt x="17030" y="16291"/>
                    <a:pt x="17071" y="16250"/>
                    <a:pt x="17107" y="16236"/>
                  </a:cubicBezTo>
                  <a:cubicBezTo>
                    <a:pt x="17136" y="16224"/>
                    <a:pt x="17170" y="16221"/>
                    <a:pt x="17206" y="16221"/>
                  </a:cubicBezTo>
                  <a:cubicBezTo>
                    <a:pt x="17263" y="16221"/>
                    <a:pt x="17326" y="16229"/>
                    <a:pt x="17382" y="16229"/>
                  </a:cubicBezTo>
                  <a:cubicBezTo>
                    <a:pt x="17433" y="16229"/>
                    <a:pt x="17479" y="16222"/>
                    <a:pt x="17511" y="16194"/>
                  </a:cubicBezTo>
                  <a:cubicBezTo>
                    <a:pt x="17364" y="16147"/>
                    <a:pt x="17154" y="15832"/>
                    <a:pt x="17160" y="15633"/>
                  </a:cubicBezTo>
                  <a:cubicBezTo>
                    <a:pt x="17168" y="15629"/>
                    <a:pt x="17176" y="15627"/>
                    <a:pt x="17184" y="15627"/>
                  </a:cubicBezTo>
                  <a:cubicBezTo>
                    <a:pt x="17273" y="15627"/>
                    <a:pt x="17320" y="15860"/>
                    <a:pt x="17354" y="15937"/>
                  </a:cubicBezTo>
                  <a:cubicBezTo>
                    <a:pt x="17370" y="15976"/>
                    <a:pt x="17389" y="15989"/>
                    <a:pt x="17410" y="15989"/>
                  </a:cubicBezTo>
                  <a:cubicBezTo>
                    <a:pt x="17461" y="15989"/>
                    <a:pt x="17521" y="15900"/>
                    <a:pt x="17558" y="15900"/>
                  </a:cubicBezTo>
                  <a:cubicBezTo>
                    <a:pt x="17606" y="15900"/>
                    <a:pt x="17735" y="16018"/>
                    <a:pt x="17776" y="16018"/>
                  </a:cubicBezTo>
                  <a:cubicBezTo>
                    <a:pt x="17785" y="16018"/>
                    <a:pt x="17790" y="16013"/>
                    <a:pt x="17789" y="16000"/>
                  </a:cubicBezTo>
                  <a:cubicBezTo>
                    <a:pt x="17784" y="15920"/>
                    <a:pt x="17740" y="15805"/>
                    <a:pt x="17815" y="15805"/>
                  </a:cubicBezTo>
                  <a:cubicBezTo>
                    <a:pt x="17818" y="15805"/>
                    <a:pt x="17822" y="15806"/>
                    <a:pt x="17826" y="15806"/>
                  </a:cubicBezTo>
                  <a:cubicBezTo>
                    <a:pt x="17930" y="15819"/>
                    <a:pt x="18034" y="15884"/>
                    <a:pt x="18128" y="15884"/>
                  </a:cubicBezTo>
                  <a:cubicBezTo>
                    <a:pt x="18152" y="15884"/>
                    <a:pt x="18175" y="15880"/>
                    <a:pt x="18198" y="15869"/>
                  </a:cubicBezTo>
                  <a:cubicBezTo>
                    <a:pt x="18061" y="15769"/>
                    <a:pt x="18549" y="15586"/>
                    <a:pt x="18581" y="15528"/>
                  </a:cubicBezTo>
                  <a:cubicBezTo>
                    <a:pt x="18601" y="15486"/>
                    <a:pt x="18428" y="15313"/>
                    <a:pt x="18444" y="15208"/>
                  </a:cubicBezTo>
                  <a:cubicBezTo>
                    <a:pt x="18448" y="15183"/>
                    <a:pt x="18457" y="15172"/>
                    <a:pt x="18470" y="15172"/>
                  </a:cubicBezTo>
                  <a:cubicBezTo>
                    <a:pt x="18526" y="15172"/>
                    <a:pt x="18650" y="15378"/>
                    <a:pt x="18682" y="15447"/>
                  </a:cubicBezTo>
                  <a:lnTo>
                    <a:pt x="18682" y="15447"/>
                  </a:lnTo>
                  <a:cubicBezTo>
                    <a:pt x="18652" y="15377"/>
                    <a:pt x="18628" y="15256"/>
                    <a:pt x="18677" y="15256"/>
                  </a:cubicBezTo>
                  <a:cubicBezTo>
                    <a:pt x="18685" y="15256"/>
                    <a:pt x="18694" y="15259"/>
                    <a:pt x="18706" y="15266"/>
                  </a:cubicBezTo>
                  <a:cubicBezTo>
                    <a:pt x="18790" y="15324"/>
                    <a:pt x="18832" y="15471"/>
                    <a:pt x="18900" y="15491"/>
                  </a:cubicBezTo>
                  <a:cubicBezTo>
                    <a:pt x="18901" y="15492"/>
                    <a:pt x="18902" y="15492"/>
                    <a:pt x="18903" y="15492"/>
                  </a:cubicBezTo>
                  <a:cubicBezTo>
                    <a:pt x="18937" y="15492"/>
                    <a:pt x="18829" y="15161"/>
                    <a:pt x="18927" y="15156"/>
                  </a:cubicBezTo>
                  <a:lnTo>
                    <a:pt x="18927" y="15156"/>
                  </a:lnTo>
                  <a:cubicBezTo>
                    <a:pt x="18947" y="15156"/>
                    <a:pt x="19116" y="15289"/>
                    <a:pt x="19159" y="15289"/>
                  </a:cubicBezTo>
                  <a:cubicBezTo>
                    <a:pt x="19171" y="15289"/>
                    <a:pt x="19172" y="15278"/>
                    <a:pt x="19157" y="15250"/>
                  </a:cubicBezTo>
                  <a:cubicBezTo>
                    <a:pt x="19121" y="15182"/>
                    <a:pt x="19037" y="15140"/>
                    <a:pt x="19068" y="15056"/>
                  </a:cubicBezTo>
                  <a:cubicBezTo>
                    <a:pt x="19075" y="15035"/>
                    <a:pt x="19093" y="15023"/>
                    <a:pt x="19111" y="15023"/>
                  </a:cubicBezTo>
                  <a:cubicBezTo>
                    <a:pt x="19120" y="15023"/>
                    <a:pt x="19128" y="15025"/>
                    <a:pt x="19136" y="15030"/>
                  </a:cubicBezTo>
                  <a:cubicBezTo>
                    <a:pt x="19228" y="15081"/>
                    <a:pt x="19275" y="15330"/>
                    <a:pt x="19355" y="15330"/>
                  </a:cubicBezTo>
                  <a:cubicBezTo>
                    <a:pt x="19357" y="15330"/>
                    <a:pt x="19359" y="15329"/>
                    <a:pt x="19362" y="15329"/>
                  </a:cubicBezTo>
                  <a:cubicBezTo>
                    <a:pt x="19430" y="15318"/>
                    <a:pt x="19488" y="15287"/>
                    <a:pt x="19535" y="15240"/>
                  </a:cubicBezTo>
                  <a:cubicBezTo>
                    <a:pt x="19545" y="15214"/>
                    <a:pt x="19524" y="15114"/>
                    <a:pt x="19524" y="15114"/>
                  </a:cubicBezTo>
                  <a:cubicBezTo>
                    <a:pt x="19629" y="15077"/>
                    <a:pt x="19729" y="15025"/>
                    <a:pt x="19813" y="14962"/>
                  </a:cubicBezTo>
                  <a:cubicBezTo>
                    <a:pt x="19912" y="14873"/>
                    <a:pt x="19876" y="14757"/>
                    <a:pt x="19718" y="14736"/>
                  </a:cubicBezTo>
                  <a:cubicBezTo>
                    <a:pt x="19771" y="14712"/>
                    <a:pt x="19821" y="14684"/>
                    <a:pt x="19882" y="14684"/>
                  </a:cubicBezTo>
                  <a:cubicBezTo>
                    <a:pt x="19924" y="14684"/>
                    <a:pt x="19971" y="14698"/>
                    <a:pt x="20028" y="14736"/>
                  </a:cubicBezTo>
                  <a:cubicBezTo>
                    <a:pt x="20097" y="14788"/>
                    <a:pt x="20195" y="14858"/>
                    <a:pt x="20262" y="14858"/>
                  </a:cubicBezTo>
                  <a:cubicBezTo>
                    <a:pt x="20297" y="14858"/>
                    <a:pt x="20323" y="14839"/>
                    <a:pt x="20332" y="14789"/>
                  </a:cubicBezTo>
                  <a:cubicBezTo>
                    <a:pt x="20353" y="14679"/>
                    <a:pt x="20326" y="14621"/>
                    <a:pt x="20400" y="14563"/>
                  </a:cubicBezTo>
                  <a:cubicBezTo>
                    <a:pt x="20431" y="14548"/>
                    <a:pt x="20505" y="14537"/>
                    <a:pt x="20526" y="14506"/>
                  </a:cubicBezTo>
                  <a:cubicBezTo>
                    <a:pt x="20510" y="14474"/>
                    <a:pt x="20484" y="14422"/>
                    <a:pt x="20494" y="14396"/>
                  </a:cubicBezTo>
                  <a:cubicBezTo>
                    <a:pt x="20531" y="14291"/>
                    <a:pt x="20688" y="14307"/>
                    <a:pt x="20746" y="14217"/>
                  </a:cubicBezTo>
                  <a:cubicBezTo>
                    <a:pt x="20792" y="14152"/>
                    <a:pt x="20813" y="14059"/>
                    <a:pt x="20872" y="14059"/>
                  </a:cubicBezTo>
                  <a:cubicBezTo>
                    <a:pt x="20894" y="14059"/>
                    <a:pt x="20921" y="14071"/>
                    <a:pt x="20956" y="14102"/>
                  </a:cubicBezTo>
                  <a:cubicBezTo>
                    <a:pt x="20975" y="14120"/>
                    <a:pt x="21001" y="14128"/>
                    <a:pt x="21028" y="14128"/>
                  </a:cubicBezTo>
                  <a:cubicBezTo>
                    <a:pt x="21113" y="14128"/>
                    <a:pt x="21215" y="14054"/>
                    <a:pt x="21207" y="13971"/>
                  </a:cubicBezTo>
                  <a:cubicBezTo>
                    <a:pt x="21203" y="13872"/>
                    <a:pt x="21083" y="13847"/>
                    <a:pt x="21025" y="13847"/>
                  </a:cubicBezTo>
                  <a:cubicBezTo>
                    <a:pt x="21012" y="13847"/>
                    <a:pt x="21002" y="13848"/>
                    <a:pt x="20998" y="13850"/>
                  </a:cubicBezTo>
                  <a:cubicBezTo>
                    <a:pt x="21043" y="13831"/>
                    <a:pt x="21086" y="13807"/>
                    <a:pt x="21140" y="13807"/>
                  </a:cubicBezTo>
                  <a:cubicBezTo>
                    <a:pt x="21161" y="13807"/>
                    <a:pt x="21183" y="13810"/>
                    <a:pt x="21207" y="13819"/>
                  </a:cubicBezTo>
                  <a:cubicBezTo>
                    <a:pt x="21291" y="13850"/>
                    <a:pt x="21359" y="13924"/>
                    <a:pt x="21433" y="13924"/>
                  </a:cubicBezTo>
                  <a:cubicBezTo>
                    <a:pt x="21546" y="13924"/>
                    <a:pt x="21515" y="13776"/>
                    <a:pt x="21606" y="13776"/>
                  </a:cubicBezTo>
                  <a:cubicBezTo>
                    <a:pt x="21616" y="13776"/>
                    <a:pt x="21628" y="13778"/>
                    <a:pt x="21642" y="13782"/>
                  </a:cubicBezTo>
                  <a:cubicBezTo>
                    <a:pt x="21683" y="13793"/>
                    <a:pt x="21831" y="13933"/>
                    <a:pt x="21884" y="13933"/>
                  </a:cubicBezTo>
                  <a:cubicBezTo>
                    <a:pt x="21907" y="13933"/>
                    <a:pt x="21912" y="13907"/>
                    <a:pt x="21884" y="13835"/>
                  </a:cubicBezTo>
                  <a:cubicBezTo>
                    <a:pt x="21840" y="13717"/>
                    <a:pt x="21764" y="13531"/>
                    <a:pt x="21841" y="13531"/>
                  </a:cubicBezTo>
                  <a:cubicBezTo>
                    <a:pt x="21857" y="13531"/>
                    <a:pt x="21880" y="13539"/>
                    <a:pt x="21910" y="13557"/>
                  </a:cubicBezTo>
                  <a:cubicBezTo>
                    <a:pt x="22020" y="13620"/>
                    <a:pt x="22067" y="13704"/>
                    <a:pt x="22172" y="13709"/>
                  </a:cubicBezTo>
                  <a:cubicBezTo>
                    <a:pt x="22209" y="13709"/>
                    <a:pt x="22445" y="13672"/>
                    <a:pt x="22403" y="13578"/>
                  </a:cubicBezTo>
                  <a:cubicBezTo>
                    <a:pt x="22376" y="13515"/>
                    <a:pt x="22162" y="13268"/>
                    <a:pt x="22298" y="13253"/>
                  </a:cubicBezTo>
                  <a:cubicBezTo>
                    <a:pt x="22302" y="13252"/>
                    <a:pt x="22305" y="13252"/>
                    <a:pt x="22309" y="13252"/>
                  </a:cubicBezTo>
                  <a:cubicBezTo>
                    <a:pt x="22400" y="13252"/>
                    <a:pt x="22427" y="13439"/>
                    <a:pt x="22502" y="13515"/>
                  </a:cubicBezTo>
                  <a:lnTo>
                    <a:pt x="22476" y="13226"/>
                  </a:lnTo>
                  <a:cubicBezTo>
                    <a:pt x="22478" y="13170"/>
                    <a:pt x="22489" y="13148"/>
                    <a:pt x="22505" y="13148"/>
                  </a:cubicBezTo>
                  <a:cubicBezTo>
                    <a:pt x="22527" y="13148"/>
                    <a:pt x="22560" y="13185"/>
                    <a:pt x="22602" y="13226"/>
                  </a:cubicBezTo>
                  <a:cubicBezTo>
                    <a:pt x="22661" y="13288"/>
                    <a:pt x="22758" y="13317"/>
                    <a:pt x="22843" y="13317"/>
                  </a:cubicBezTo>
                  <a:cubicBezTo>
                    <a:pt x="22918" y="13317"/>
                    <a:pt x="22984" y="13294"/>
                    <a:pt x="23006" y="13253"/>
                  </a:cubicBezTo>
                  <a:cubicBezTo>
                    <a:pt x="23058" y="13143"/>
                    <a:pt x="22770" y="12791"/>
                    <a:pt x="22806" y="12770"/>
                  </a:cubicBezTo>
                  <a:cubicBezTo>
                    <a:pt x="22813" y="12767"/>
                    <a:pt x="22820" y="12765"/>
                    <a:pt x="22826" y="12765"/>
                  </a:cubicBezTo>
                  <a:cubicBezTo>
                    <a:pt x="22879" y="12765"/>
                    <a:pt x="22939" y="12864"/>
                    <a:pt x="22995" y="12901"/>
                  </a:cubicBezTo>
                  <a:cubicBezTo>
                    <a:pt x="23047" y="12941"/>
                    <a:pt x="23107" y="12960"/>
                    <a:pt x="23167" y="12960"/>
                  </a:cubicBezTo>
                  <a:cubicBezTo>
                    <a:pt x="23187" y="12960"/>
                    <a:pt x="23207" y="12958"/>
                    <a:pt x="23226" y="12954"/>
                  </a:cubicBezTo>
                  <a:cubicBezTo>
                    <a:pt x="23230" y="12953"/>
                    <a:pt x="23234" y="12953"/>
                    <a:pt x="23239" y="12953"/>
                  </a:cubicBezTo>
                  <a:cubicBezTo>
                    <a:pt x="23323" y="12953"/>
                    <a:pt x="23512" y="13060"/>
                    <a:pt x="23598" y="13060"/>
                  </a:cubicBezTo>
                  <a:cubicBezTo>
                    <a:pt x="23619" y="13060"/>
                    <a:pt x="23634" y="13053"/>
                    <a:pt x="23640" y="13038"/>
                  </a:cubicBezTo>
                  <a:cubicBezTo>
                    <a:pt x="23654" y="13001"/>
                    <a:pt x="23614" y="12807"/>
                    <a:pt x="23653" y="12807"/>
                  </a:cubicBezTo>
                  <a:cubicBezTo>
                    <a:pt x="23658" y="12807"/>
                    <a:pt x="23664" y="12810"/>
                    <a:pt x="23672" y="12818"/>
                  </a:cubicBezTo>
                  <a:cubicBezTo>
                    <a:pt x="23732" y="12869"/>
                    <a:pt x="23759" y="12920"/>
                    <a:pt x="23805" y="12920"/>
                  </a:cubicBezTo>
                  <a:cubicBezTo>
                    <a:pt x="23811" y="12920"/>
                    <a:pt x="23817" y="12919"/>
                    <a:pt x="23824" y="12917"/>
                  </a:cubicBezTo>
                  <a:cubicBezTo>
                    <a:pt x="23970" y="12880"/>
                    <a:pt x="23850" y="12498"/>
                    <a:pt x="23960" y="12414"/>
                  </a:cubicBezTo>
                  <a:cubicBezTo>
                    <a:pt x="23971" y="12406"/>
                    <a:pt x="23984" y="12402"/>
                    <a:pt x="23999" y="12402"/>
                  </a:cubicBezTo>
                  <a:cubicBezTo>
                    <a:pt x="24117" y="12402"/>
                    <a:pt x="24317" y="12649"/>
                    <a:pt x="24416" y="12649"/>
                  </a:cubicBezTo>
                  <a:cubicBezTo>
                    <a:pt x="24424" y="12649"/>
                    <a:pt x="24431" y="12647"/>
                    <a:pt x="24437" y="12644"/>
                  </a:cubicBezTo>
                  <a:cubicBezTo>
                    <a:pt x="24473" y="12629"/>
                    <a:pt x="24337" y="12482"/>
                    <a:pt x="24317" y="12482"/>
                  </a:cubicBezTo>
                  <a:cubicBezTo>
                    <a:pt x="24317" y="12482"/>
                    <a:pt x="24317" y="12482"/>
                    <a:pt x="24316" y="12482"/>
                  </a:cubicBezTo>
                  <a:cubicBezTo>
                    <a:pt x="24324" y="12479"/>
                    <a:pt x="24331" y="12477"/>
                    <a:pt x="24339" y="12477"/>
                  </a:cubicBezTo>
                  <a:cubicBezTo>
                    <a:pt x="24405" y="12477"/>
                    <a:pt x="24487" y="12589"/>
                    <a:pt x="24545" y="12589"/>
                  </a:cubicBezTo>
                  <a:cubicBezTo>
                    <a:pt x="24553" y="12589"/>
                    <a:pt x="24561" y="12587"/>
                    <a:pt x="24568" y="12582"/>
                  </a:cubicBezTo>
                  <a:cubicBezTo>
                    <a:pt x="24647" y="12519"/>
                    <a:pt x="24678" y="12424"/>
                    <a:pt x="24773" y="12377"/>
                  </a:cubicBezTo>
                  <a:lnTo>
                    <a:pt x="24773" y="12377"/>
                  </a:lnTo>
                  <a:cubicBezTo>
                    <a:pt x="24766" y="12380"/>
                    <a:pt x="24762" y="12381"/>
                    <a:pt x="24761" y="12381"/>
                  </a:cubicBezTo>
                  <a:cubicBezTo>
                    <a:pt x="24754" y="12381"/>
                    <a:pt x="24836" y="12329"/>
                    <a:pt x="24841" y="12262"/>
                  </a:cubicBezTo>
                  <a:cubicBezTo>
                    <a:pt x="24844" y="12203"/>
                    <a:pt x="24866" y="12187"/>
                    <a:pt x="24896" y="12187"/>
                  </a:cubicBezTo>
                  <a:cubicBezTo>
                    <a:pt x="24915" y="12187"/>
                    <a:pt x="24938" y="12193"/>
                    <a:pt x="24961" y="12199"/>
                  </a:cubicBezTo>
                  <a:cubicBezTo>
                    <a:pt x="24974" y="12200"/>
                    <a:pt x="24986" y="12201"/>
                    <a:pt x="24998" y="12201"/>
                  </a:cubicBezTo>
                  <a:cubicBezTo>
                    <a:pt x="25106" y="12201"/>
                    <a:pt x="25208" y="12140"/>
                    <a:pt x="25255" y="12036"/>
                  </a:cubicBezTo>
                  <a:cubicBezTo>
                    <a:pt x="25273" y="12001"/>
                    <a:pt x="25268" y="11772"/>
                    <a:pt x="25305" y="11772"/>
                  </a:cubicBezTo>
                  <a:cubicBezTo>
                    <a:pt x="25311" y="11772"/>
                    <a:pt x="25319" y="11779"/>
                    <a:pt x="25328" y="11795"/>
                  </a:cubicBezTo>
                  <a:cubicBezTo>
                    <a:pt x="25405" y="11935"/>
                    <a:pt x="25480" y="12082"/>
                    <a:pt x="25529" y="12082"/>
                  </a:cubicBezTo>
                  <a:cubicBezTo>
                    <a:pt x="25553" y="12082"/>
                    <a:pt x="25571" y="12045"/>
                    <a:pt x="25580" y="11952"/>
                  </a:cubicBezTo>
                  <a:cubicBezTo>
                    <a:pt x="25585" y="11893"/>
                    <a:pt x="25582" y="11813"/>
                    <a:pt x="25584" y="11736"/>
                  </a:cubicBezTo>
                  <a:lnTo>
                    <a:pt x="25584" y="11736"/>
                  </a:lnTo>
                  <a:cubicBezTo>
                    <a:pt x="25596" y="11770"/>
                    <a:pt x="25610" y="11800"/>
                    <a:pt x="25622" y="11816"/>
                  </a:cubicBezTo>
                  <a:cubicBezTo>
                    <a:pt x="25669" y="11795"/>
                    <a:pt x="25753" y="11764"/>
                    <a:pt x="25690" y="11643"/>
                  </a:cubicBezTo>
                  <a:lnTo>
                    <a:pt x="25690" y="11638"/>
                  </a:lnTo>
                  <a:cubicBezTo>
                    <a:pt x="25663" y="11615"/>
                    <a:pt x="25633" y="11595"/>
                    <a:pt x="25603" y="11575"/>
                  </a:cubicBezTo>
                  <a:lnTo>
                    <a:pt x="25603" y="11575"/>
                  </a:lnTo>
                  <a:cubicBezTo>
                    <a:pt x="25616" y="11533"/>
                    <a:pt x="25638" y="11506"/>
                    <a:pt x="25676" y="11506"/>
                  </a:cubicBezTo>
                  <a:cubicBezTo>
                    <a:pt x="25697" y="11506"/>
                    <a:pt x="25722" y="11514"/>
                    <a:pt x="25753" y="11533"/>
                  </a:cubicBezTo>
                  <a:cubicBezTo>
                    <a:pt x="25868" y="11596"/>
                    <a:pt x="25999" y="11737"/>
                    <a:pt x="26104" y="11737"/>
                  </a:cubicBezTo>
                  <a:cubicBezTo>
                    <a:pt x="26209" y="11737"/>
                    <a:pt x="26162" y="11617"/>
                    <a:pt x="26225" y="11591"/>
                  </a:cubicBezTo>
                  <a:cubicBezTo>
                    <a:pt x="26230" y="11588"/>
                    <a:pt x="26236" y="11586"/>
                    <a:pt x="26243" y="11586"/>
                  </a:cubicBezTo>
                  <a:cubicBezTo>
                    <a:pt x="26300" y="11586"/>
                    <a:pt x="26397" y="11689"/>
                    <a:pt x="26462" y="11689"/>
                  </a:cubicBezTo>
                  <a:cubicBezTo>
                    <a:pt x="26469" y="11689"/>
                    <a:pt x="26476" y="11688"/>
                    <a:pt x="26482" y="11685"/>
                  </a:cubicBezTo>
                  <a:cubicBezTo>
                    <a:pt x="26492" y="11680"/>
                    <a:pt x="26456" y="11554"/>
                    <a:pt x="26456" y="11528"/>
                  </a:cubicBezTo>
                  <a:cubicBezTo>
                    <a:pt x="26461" y="11473"/>
                    <a:pt x="26480" y="11453"/>
                    <a:pt x="26508" y="11453"/>
                  </a:cubicBezTo>
                  <a:cubicBezTo>
                    <a:pt x="26591" y="11453"/>
                    <a:pt x="26746" y="11630"/>
                    <a:pt x="26815" y="11630"/>
                  </a:cubicBezTo>
                  <a:cubicBezTo>
                    <a:pt x="26820" y="11630"/>
                    <a:pt x="26824" y="11629"/>
                    <a:pt x="26827" y="11627"/>
                  </a:cubicBezTo>
                  <a:lnTo>
                    <a:pt x="26827" y="11627"/>
                  </a:lnTo>
                  <a:cubicBezTo>
                    <a:pt x="26827" y="11628"/>
                    <a:pt x="26826" y="11628"/>
                    <a:pt x="26825" y="11628"/>
                  </a:cubicBezTo>
                  <a:cubicBezTo>
                    <a:pt x="26781" y="11628"/>
                    <a:pt x="26576" y="11250"/>
                    <a:pt x="26696" y="11250"/>
                  </a:cubicBezTo>
                  <a:cubicBezTo>
                    <a:pt x="26713" y="11250"/>
                    <a:pt x="26738" y="11258"/>
                    <a:pt x="26770" y="11276"/>
                  </a:cubicBezTo>
                  <a:cubicBezTo>
                    <a:pt x="26861" y="11328"/>
                    <a:pt x="26886" y="11356"/>
                    <a:pt x="26920" y="11356"/>
                  </a:cubicBezTo>
                  <a:cubicBezTo>
                    <a:pt x="26941" y="11356"/>
                    <a:pt x="26965" y="11345"/>
                    <a:pt x="27011" y="11323"/>
                  </a:cubicBezTo>
                  <a:cubicBezTo>
                    <a:pt x="27090" y="11344"/>
                    <a:pt x="27111" y="11370"/>
                    <a:pt x="27174" y="11491"/>
                  </a:cubicBezTo>
                  <a:cubicBezTo>
                    <a:pt x="27018" y="11174"/>
                    <a:pt x="27445" y="11274"/>
                    <a:pt x="27308" y="10989"/>
                  </a:cubicBezTo>
                  <a:lnTo>
                    <a:pt x="27308" y="10989"/>
                  </a:lnTo>
                  <a:cubicBezTo>
                    <a:pt x="27339" y="11049"/>
                    <a:pt x="27384" y="11070"/>
                    <a:pt x="27433" y="11070"/>
                  </a:cubicBezTo>
                  <a:cubicBezTo>
                    <a:pt x="27518" y="11070"/>
                    <a:pt x="27613" y="11004"/>
                    <a:pt x="27646" y="10977"/>
                  </a:cubicBezTo>
                  <a:cubicBezTo>
                    <a:pt x="27698" y="10940"/>
                    <a:pt x="27740" y="10888"/>
                    <a:pt x="27761" y="10825"/>
                  </a:cubicBezTo>
                  <a:cubicBezTo>
                    <a:pt x="27761" y="10825"/>
                    <a:pt x="27723" y="10630"/>
                    <a:pt x="27733" y="10630"/>
                  </a:cubicBezTo>
                  <a:lnTo>
                    <a:pt x="27733" y="10630"/>
                  </a:lnTo>
                  <a:cubicBezTo>
                    <a:pt x="27734" y="10630"/>
                    <a:pt x="27734" y="10630"/>
                    <a:pt x="27735" y="10631"/>
                  </a:cubicBezTo>
                  <a:cubicBezTo>
                    <a:pt x="27808" y="10699"/>
                    <a:pt x="27892" y="10935"/>
                    <a:pt x="27939" y="11035"/>
                  </a:cubicBezTo>
                  <a:cubicBezTo>
                    <a:pt x="27945" y="10925"/>
                    <a:pt x="27987" y="10857"/>
                    <a:pt x="27934" y="10715"/>
                  </a:cubicBezTo>
                  <a:cubicBezTo>
                    <a:pt x="27876" y="10573"/>
                    <a:pt x="27803" y="10379"/>
                    <a:pt x="27903" y="10327"/>
                  </a:cubicBezTo>
                  <a:lnTo>
                    <a:pt x="27903" y="10327"/>
                  </a:lnTo>
                  <a:cubicBezTo>
                    <a:pt x="27939" y="10406"/>
                    <a:pt x="28044" y="10705"/>
                    <a:pt x="28097" y="10731"/>
                  </a:cubicBezTo>
                  <a:cubicBezTo>
                    <a:pt x="28105" y="10736"/>
                    <a:pt x="28112" y="10738"/>
                    <a:pt x="28118" y="10738"/>
                  </a:cubicBezTo>
                  <a:cubicBezTo>
                    <a:pt x="28171" y="10738"/>
                    <a:pt x="28153" y="10567"/>
                    <a:pt x="28144" y="10505"/>
                  </a:cubicBezTo>
                  <a:cubicBezTo>
                    <a:pt x="28172" y="10486"/>
                    <a:pt x="28206" y="10477"/>
                    <a:pt x="28240" y="10477"/>
                  </a:cubicBezTo>
                  <a:cubicBezTo>
                    <a:pt x="28263" y="10477"/>
                    <a:pt x="28285" y="10481"/>
                    <a:pt x="28306" y="10490"/>
                  </a:cubicBezTo>
                  <a:cubicBezTo>
                    <a:pt x="28350" y="10504"/>
                    <a:pt x="28440" y="10596"/>
                    <a:pt x="28481" y="10596"/>
                  </a:cubicBezTo>
                  <a:cubicBezTo>
                    <a:pt x="28484" y="10596"/>
                    <a:pt x="28487" y="10596"/>
                    <a:pt x="28490" y="10594"/>
                  </a:cubicBezTo>
                  <a:cubicBezTo>
                    <a:pt x="28557" y="10563"/>
                    <a:pt x="28429" y="10285"/>
                    <a:pt x="28483" y="10285"/>
                  </a:cubicBezTo>
                  <a:cubicBezTo>
                    <a:pt x="28484" y="10285"/>
                    <a:pt x="28484" y="10285"/>
                    <a:pt x="28485" y="10285"/>
                  </a:cubicBezTo>
                  <a:cubicBezTo>
                    <a:pt x="28521" y="10322"/>
                    <a:pt x="28563" y="10353"/>
                    <a:pt x="28605" y="10379"/>
                  </a:cubicBezTo>
                  <a:cubicBezTo>
                    <a:pt x="28623" y="10384"/>
                    <a:pt x="28640" y="10386"/>
                    <a:pt x="28657" y="10386"/>
                  </a:cubicBezTo>
                  <a:cubicBezTo>
                    <a:pt x="28681" y="10386"/>
                    <a:pt x="28704" y="10381"/>
                    <a:pt x="28726" y="10369"/>
                  </a:cubicBezTo>
                  <a:cubicBezTo>
                    <a:pt x="28825" y="10338"/>
                    <a:pt x="28852" y="10227"/>
                    <a:pt x="28930" y="10175"/>
                  </a:cubicBezTo>
                  <a:cubicBezTo>
                    <a:pt x="28941" y="10167"/>
                    <a:pt x="28953" y="10164"/>
                    <a:pt x="28965" y="10164"/>
                  </a:cubicBezTo>
                  <a:cubicBezTo>
                    <a:pt x="29008" y="10164"/>
                    <a:pt x="29054" y="10202"/>
                    <a:pt x="29089" y="10202"/>
                  </a:cubicBezTo>
                  <a:cubicBezTo>
                    <a:pt x="29106" y="10202"/>
                    <a:pt x="29120" y="10194"/>
                    <a:pt x="29130" y="10170"/>
                  </a:cubicBezTo>
                  <a:cubicBezTo>
                    <a:pt x="29147" y="10113"/>
                    <a:pt x="29143" y="10053"/>
                    <a:pt x="29120" y="9998"/>
                  </a:cubicBezTo>
                  <a:lnTo>
                    <a:pt x="29120" y="9998"/>
                  </a:lnTo>
                  <a:cubicBezTo>
                    <a:pt x="29194" y="10148"/>
                    <a:pt x="29237" y="10233"/>
                    <a:pt x="29313" y="10233"/>
                  </a:cubicBezTo>
                  <a:cubicBezTo>
                    <a:pt x="29331" y="10233"/>
                    <a:pt x="29352" y="10228"/>
                    <a:pt x="29376" y="10217"/>
                  </a:cubicBezTo>
                  <a:lnTo>
                    <a:pt x="29324" y="10096"/>
                  </a:lnTo>
                  <a:cubicBezTo>
                    <a:pt x="29397" y="10060"/>
                    <a:pt x="29712" y="10018"/>
                    <a:pt x="29696" y="9876"/>
                  </a:cubicBezTo>
                  <a:cubicBezTo>
                    <a:pt x="29696" y="9866"/>
                    <a:pt x="29507" y="9630"/>
                    <a:pt x="29580" y="9624"/>
                  </a:cubicBezTo>
                  <a:cubicBezTo>
                    <a:pt x="29659" y="9624"/>
                    <a:pt x="29780" y="9729"/>
                    <a:pt x="29858" y="9745"/>
                  </a:cubicBezTo>
                  <a:cubicBezTo>
                    <a:pt x="29909" y="9753"/>
                    <a:pt x="29960" y="9758"/>
                    <a:pt x="30010" y="9758"/>
                  </a:cubicBezTo>
                  <a:cubicBezTo>
                    <a:pt x="30151" y="9758"/>
                    <a:pt x="30286" y="9723"/>
                    <a:pt x="30383" y="9645"/>
                  </a:cubicBezTo>
                  <a:cubicBezTo>
                    <a:pt x="30456" y="9583"/>
                    <a:pt x="30446" y="9436"/>
                    <a:pt x="30524" y="9389"/>
                  </a:cubicBezTo>
                  <a:cubicBezTo>
                    <a:pt x="30650" y="9310"/>
                    <a:pt x="30598" y="9231"/>
                    <a:pt x="30556" y="9022"/>
                  </a:cubicBezTo>
                  <a:lnTo>
                    <a:pt x="30556" y="9022"/>
                  </a:lnTo>
                  <a:cubicBezTo>
                    <a:pt x="30567" y="9076"/>
                    <a:pt x="30788" y="9264"/>
                    <a:pt x="30872" y="9264"/>
                  </a:cubicBezTo>
                  <a:cubicBezTo>
                    <a:pt x="30901" y="9264"/>
                    <a:pt x="30914" y="9242"/>
                    <a:pt x="30896" y="9184"/>
                  </a:cubicBezTo>
                  <a:cubicBezTo>
                    <a:pt x="30855" y="9053"/>
                    <a:pt x="30519" y="8917"/>
                    <a:pt x="30477" y="8770"/>
                  </a:cubicBezTo>
                  <a:lnTo>
                    <a:pt x="30477" y="8770"/>
                  </a:lnTo>
                  <a:lnTo>
                    <a:pt x="30781" y="8938"/>
                  </a:lnTo>
                  <a:cubicBezTo>
                    <a:pt x="30900" y="9026"/>
                    <a:pt x="31071" y="9145"/>
                    <a:pt x="31156" y="9320"/>
                  </a:cubicBezTo>
                  <a:lnTo>
                    <a:pt x="31156" y="9320"/>
                  </a:lnTo>
                  <a:cubicBezTo>
                    <a:pt x="31020" y="9033"/>
                    <a:pt x="31253" y="9088"/>
                    <a:pt x="31274" y="8880"/>
                  </a:cubicBezTo>
                  <a:cubicBezTo>
                    <a:pt x="31313" y="8860"/>
                    <a:pt x="31341" y="8850"/>
                    <a:pt x="31364" y="8850"/>
                  </a:cubicBezTo>
                  <a:cubicBezTo>
                    <a:pt x="31416" y="8850"/>
                    <a:pt x="31440" y="8902"/>
                    <a:pt x="31494" y="9022"/>
                  </a:cubicBezTo>
                  <a:cubicBezTo>
                    <a:pt x="31557" y="9174"/>
                    <a:pt x="31646" y="9053"/>
                    <a:pt x="31709" y="9153"/>
                  </a:cubicBezTo>
                  <a:lnTo>
                    <a:pt x="31416" y="8655"/>
                  </a:lnTo>
                  <a:cubicBezTo>
                    <a:pt x="31424" y="8650"/>
                    <a:pt x="31433" y="8648"/>
                    <a:pt x="31443" y="8648"/>
                  </a:cubicBezTo>
                  <a:cubicBezTo>
                    <a:pt x="31563" y="8648"/>
                    <a:pt x="31799" y="8933"/>
                    <a:pt x="31818" y="8933"/>
                  </a:cubicBezTo>
                  <a:cubicBezTo>
                    <a:pt x="31819" y="8933"/>
                    <a:pt x="31819" y="8933"/>
                    <a:pt x="31819" y="8932"/>
                  </a:cubicBezTo>
                  <a:cubicBezTo>
                    <a:pt x="31848" y="8819"/>
                    <a:pt x="31786" y="8539"/>
                    <a:pt x="31916" y="8539"/>
                  </a:cubicBezTo>
                  <a:cubicBezTo>
                    <a:pt x="31931" y="8539"/>
                    <a:pt x="31947" y="8542"/>
                    <a:pt x="31966" y="8550"/>
                  </a:cubicBezTo>
                  <a:cubicBezTo>
                    <a:pt x="31999" y="8564"/>
                    <a:pt x="32051" y="8571"/>
                    <a:pt x="32109" y="8571"/>
                  </a:cubicBezTo>
                  <a:cubicBezTo>
                    <a:pt x="32292" y="8571"/>
                    <a:pt x="32534" y="8494"/>
                    <a:pt x="32422" y="8287"/>
                  </a:cubicBezTo>
                  <a:cubicBezTo>
                    <a:pt x="32354" y="8172"/>
                    <a:pt x="32611" y="8130"/>
                    <a:pt x="32558" y="7983"/>
                  </a:cubicBezTo>
                  <a:cubicBezTo>
                    <a:pt x="32527" y="7897"/>
                    <a:pt x="32543" y="7869"/>
                    <a:pt x="32581" y="7869"/>
                  </a:cubicBezTo>
                  <a:cubicBezTo>
                    <a:pt x="32649" y="7869"/>
                    <a:pt x="32789" y="7957"/>
                    <a:pt x="32863" y="7957"/>
                  </a:cubicBezTo>
                  <a:cubicBezTo>
                    <a:pt x="32873" y="7957"/>
                    <a:pt x="32882" y="7956"/>
                    <a:pt x="32889" y="7952"/>
                  </a:cubicBezTo>
                  <a:cubicBezTo>
                    <a:pt x="32978" y="7905"/>
                    <a:pt x="32863" y="7737"/>
                    <a:pt x="32931" y="7669"/>
                  </a:cubicBezTo>
                  <a:cubicBezTo>
                    <a:pt x="32958" y="7641"/>
                    <a:pt x="32981" y="7629"/>
                    <a:pt x="33002" y="7629"/>
                  </a:cubicBezTo>
                  <a:cubicBezTo>
                    <a:pt x="33045" y="7629"/>
                    <a:pt x="33081" y="7677"/>
                    <a:pt x="33140" y="7737"/>
                  </a:cubicBezTo>
                  <a:cubicBezTo>
                    <a:pt x="33157" y="7753"/>
                    <a:pt x="33171" y="7760"/>
                    <a:pt x="33182" y="7760"/>
                  </a:cubicBezTo>
                  <a:cubicBezTo>
                    <a:pt x="33235" y="7760"/>
                    <a:pt x="33223" y="7598"/>
                    <a:pt x="33219" y="7585"/>
                  </a:cubicBezTo>
                  <a:cubicBezTo>
                    <a:pt x="33177" y="7475"/>
                    <a:pt x="33245" y="7496"/>
                    <a:pt x="33293" y="7470"/>
                  </a:cubicBezTo>
                  <a:cubicBezTo>
                    <a:pt x="33410" y="7402"/>
                    <a:pt x="32874" y="7185"/>
                    <a:pt x="33034" y="7185"/>
                  </a:cubicBezTo>
                  <a:cubicBezTo>
                    <a:pt x="33060" y="7185"/>
                    <a:pt x="33102" y="7190"/>
                    <a:pt x="33167" y="7202"/>
                  </a:cubicBezTo>
                  <a:cubicBezTo>
                    <a:pt x="33195" y="7208"/>
                    <a:pt x="33222" y="7210"/>
                    <a:pt x="33246" y="7210"/>
                  </a:cubicBezTo>
                  <a:cubicBezTo>
                    <a:pt x="33434" y="7210"/>
                    <a:pt x="33483" y="7057"/>
                    <a:pt x="33376" y="6909"/>
                  </a:cubicBezTo>
                  <a:cubicBezTo>
                    <a:pt x="33271" y="6748"/>
                    <a:pt x="33227" y="6663"/>
                    <a:pt x="33396" y="6663"/>
                  </a:cubicBezTo>
                  <a:cubicBezTo>
                    <a:pt x="33438" y="6663"/>
                    <a:pt x="33491" y="6668"/>
                    <a:pt x="33560" y="6678"/>
                  </a:cubicBezTo>
                  <a:cubicBezTo>
                    <a:pt x="33565" y="6678"/>
                    <a:pt x="33570" y="6679"/>
                    <a:pt x="33575" y="6679"/>
                  </a:cubicBezTo>
                  <a:cubicBezTo>
                    <a:pt x="33755" y="6679"/>
                    <a:pt x="33500" y="6295"/>
                    <a:pt x="33703" y="6295"/>
                  </a:cubicBezTo>
                  <a:cubicBezTo>
                    <a:pt x="33704" y="6295"/>
                    <a:pt x="33705" y="6295"/>
                    <a:pt x="33707" y="6295"/>
                  </a:cubicBezTo>
                  <a:cubicBezTo>
                    <a:pt x="33561" y="6287"/>
                    <a:pt x="33339" y="5953"/>
                    <a:pt x="33461" y="5953"/>
                  </a:cubicBezTo>
                  <a:cubicBezTo>
                    <a:pt x="33489" y="5953"/>
                    <a:pt x="33534" y="5970"/>
                    <a:pt x="33602" y="6012"/>
                  </a:cubicBezTo>
                  <a:cubicBezTo>
                    <a:pt x="33663" y="6027"/>
                    <a:pt x="33707" y="6034"/>
                    <a:pt x="33739" y="6034"/>
                  </a:cubicBezTo>
                  <a:cubicBezTo>
                    <a:pt x="33916" y="6034"/>
                    <a:pt x="33716" y="5831"/>
                    <a:pt x="33712" y="5729"/>
                  </a:cubicBezTo>
                  <a:cubicBezTo>
                    <a:pt x="33701" y="5645"/>
                    <a:pt x="33728" y="5561"/>
                    <a:pt x="33785" y="5498"/>
                  </a:cubicBezTo>
                  <a:cubicBezTo>
                    <a:pt x="33827" y="5461"/>
                    <a:pt x="33890" y="5493"/>
                    <a:pt x="33906" y="5430"/>
                  </a:cubicBezTo>
                  <a:cubicBezTo>
                    <a:pt x="33922" y="5341"/>
                    <a:pt x="33885" y="5065"/>
                    <a:pt x="33704" y="5058"/>
                  </a:cubicBezTo>
                  <a:lnTo>
                    <a:pt x="33704" y="5058"/>
                  </a:lnTo>
                  <a:cubicBezTo>
                    <a:pt x="33754" y="5060"/>
                    <a:pt x="33803" y="5064"/>
                    <a:pt x="33847" y="5064"/>
                  </a:cubicBezTo>
                  <a:cubicBezTo>
                    <a:pt x="33937" y="5064"/>
                    <a:pt x="34006" y="5047"/>
                    <a:pt x="34016" y="4963"/>
                  </a:cubicBezTo>
                  <a:cubicBezTo>
                    <a:pt x="34027" y="4885"/>
                    <a:pt x="33791" y="4769"/>
                    <a:pt x="33948" y="4733"/>
                  </a:cubicBezTo>
                  <a:cubicBezTo>
                    <a:pt x="33948" y="4733"/>
                    <a:pt x="33895" y="4654"/>
                    <a:pt x="33838" y="4654"/>
                  </a:cubicBezTo>
                  <a:cubicBezTo>
                    <a:pt x="33754" y="4654"/>
                    <a:pt x="33817" y="4586"/>
                    <a:pt x="33833" y="4560"/>
                  </a:cubicBezTo>
                  <a:cubicBezTo>
                    <a:pt x="33912" y="4438"/>
                    <a:pt x="34021" y="4258"/>
                    <a:pt x="33756" y="4258"/>
                  </a:cubicBezTo>
                  <a:cubicBezTo>
                    <a:pt x="33737" y="4258"/>
                    <a:pt x="33715" y="4259"/>
                    <a:pt x="33691" y="4261"/>
                  </a:cubicBezTo>
                  <a:lnTo>
                    <a:pt x="33691" y="4261"/>
                  </a:lnTo>
                  <a:cubicBezTo>
                    <a:pt x="33803" y="4246"/>
                    <a:pt x="34013" y="4202"/>
                    <a:pt x="33880" y="4135"/>
                  </a:cubicBezTo>
                  <a:cubicBezTo>
                    <a:pt x="33738" y="4072"/>
                    <a:pt x="33707" y="4104"/>
                    <a:pt x="33686" y="3983"/>
                  </a:cubicBezTo>
                  <a:lnTo>
                    <a:pt x="33686" y="3983"/>
                  </a:lnTo>
                  <a:cubicBezTo>
                    <a:pt x="33690" y="4004"/>
                    <a:pt x="33716" y="4014"/>
                    <a:pt x="33750" y="4014"/>
                  </a:cubicBezTo>
                  <a:cubicBezTo>
                    <a:pt x="33834" y="4014"/>
                    <a:pt x="33969" y="3958"/>
                    <a:pt x="33969" y="3883"/>
                  </a:cubicBezTo>
                  <a:cubicBezTo>
                    <a:pt x="33958" y="3794"/>
                    <a:pt x="33927" y="3716"/>
                    <a:pt x="33864" y="3647"/>
                  </a:cubicBezTo>
                  <a:cubicBezTo>
                    <a:pt x="33788" y="3568"/>
                    <a:pt x="33738" y="3537"/>
                    <a:pt x="33667" y="3537"/>
                  </a:cubicBezTo>
                  <a:cubicBezTo>
                    <a:pt x="33615" y="3537"/>
                    <a:pt x="33552" y="3553"/>
                    <a:pt x="33460" y="3579"/>
                  </a:cubicBezTo>
                  <a:cubicBezTo>
                    <a:pt x="33418" y="3443"/>
                    <a:pt x="33476" y="3459"/>
                    <a:pt x="33618" y="3359"/>
                  </a:cubicBezTo>
                  <a:cubicBezTo>
                    <a:pt x="33513" y="3359"/>
                    <a:pt x="33413" y="3364"/>
                    <a:pt x="33313" y="3380"/>
                  </a:cubicBezTo>
                  <a:cubicBezTo>
                    <a:pt x="33507" y="3312"/>
                    <a:pt x="33686" y="3212"/>
                    <a:pt x="33854" y="3097"/>
                  </a:cubicBezTo>
                  <a:cubicBezTo>
                    <a:pt x="33717" y="3060"/>
                    <a:pt x="33570" y="3039"/>
                    <a:pt x="33429" y="3039"/>
                  </a:cubicBezTo>
                  <a:cubicBezTo>
                    <a:pt x="33177" y="3034"/>
                    <a:pt x="33209" y="2856"/>
                    <a:pt x="33193" y="2704"/>
                  </a:cubicBezTo>
                  <a:cubicBezTo>
                    <a:pt x="33193" y="2636"/>
                    <a:pt x="33174" y="2397"/>
                    <a:pt x="33044" y="2397"/>
                  </a:cubicBezTo>
                  <a:cubicBezTo>
                    <a:pt x="33022" y="2397"/>
                    <a:pt x="32997" y="2404"/>
                    <a:pt x="32967" y="2420"/>
                  </a:cubicBezTo>
                  <a:lnTo>
                    <a:pt x="32511" y="2714"/>
                  </a:lnTo>
                  <a:cubicBezTo>
                    <a:pt x="32455" y="2633"/>
                    <a:pt x="32731" y="2477"/>
                    <a:pt x="32833" y="2410"/>
                  </a:cubicBezTo>
                  <a:lnTo>
                    <a:pt x="32833" y="2410"/>
                  </a:lnTo>
                  <a:cubicBezTo>
                    <a:pt x="32821" y="2418"/>
                    <a:pt x="32812" y="2421"/>
                    <a:pt x="32805" y="2421"/>
                  </a:cubicBezTo>
                  <a:cubicBezTo>
                    <a:pt x="32751" y="2421"/>
                    <a:pt x="32844" y="2217"/>
                    <a:pt x="32926" y="2153"/>
                  </a:cubicBezTo>
                  <a:cubicBezTo>
                    <a:pt x="33004" y="2101"/>
                    <a:pt x="33146" y="2006"/>
                    <a:pt x="33093" y="1933"/>
                  </a:cubicBezTo>
                  <a:lnTo>
                    <a:pt x="33093" y="1933"/>
                  </a:lnTo>
                  <a:lnTo>
                    <a:pt x="32630" y="2271"/>
                  </a:lnTo>
                  <a:lnTo>
                    <a:pt x="32630" y="2271"/>
                  </a:lnTo>
                  <a:cubicBezTo>
                    <a:pt x="32883" y="2084"/>
                    <a:pt x="32612" y="1742"/>
                    <a:pt x="32525" y="1648"/>
                  </a:cubicBezTo>
                  <a:lnTo>
                    <a:pt x="32525" y="1648"/>
                  </a:lnTo>
                  <a:cubicBezTo>
                    <a:pt x="32580" y="1711"/>
                    <a:pt x="32452" y="1819"/>
                    <a:pt x="32380" y="1880"/>
                  </a:cubicBezTo>
                  <a:cubicBezTo>
                    <a:pt x="32303" y="1764"/>
                    <a:pt x="32548" y="1401"/>
                    <a:pt x="32345" y="1401"/>
                  </a:cubicBezTo>
                  <a:cubicBezTo>
                    <a:pt x="32328" y="1401"/>
                    <a:pt x="32309" y="1403"/>
                    <a:pt x="32286" y="1409"/>
                  </a:cubicBezTo>
                  <a:cubicBezTo>
                    <a:pt x="32260" y="1422"/>
                    <a:pt x="32142" y="1471"/>
                    <a:pt x="32078" y="1471"/>
                  </a:cubicBezTo>
                  <a:cubicBezTo>
                    <a:pt x="32040" y="1471"/>
                    <a:pt x="32022" y="1453"/>
                    <a:pt x="32055" y="1398"/>
                  </a:cubicBezTo>
                  <a:cubicBezTo>
                    <a:pt x="32092" y="1335"/>
                    <a:pt x="32385" y="1204"/>
                    <a:pt x="32270" y="1146"/>
                  </a:cubicBezTo>
                  <a:cubicBezTo>
                    <a:pt x="32228" y="1124"/>
                    <a:pt x="32186" y="1120"/>
                    <a:pt x="32144" y="1120"/>
                  </a:cubicBezTo>
                  <a:cubicBezTo>
                    <a:pt x="32126" y="1120"/>
                    <a:pt x="32108" y="1121"/>
                    <a:pt x="32090" y="1121"/>
                  </a:cubicBezTo>
                  <a:cubicBezTo>
                    <a:pt x="32028" y="1121"/>
                    <a:pt x="31970" y="1112"/>
                    <a:pt x="31924" y="1036"/>
                  </a:cubicBezTo>
                  <a:cubicBezTo>
                    <a:pt x="31851" y="926"/>
                    <a:pt x="31819" y="795"/>
                    <a:pt x="31699" y="727"/>
                  </a:cubicBezTo>
                  <a:cubicBezTo>
                    <a:pt x="31677" y="714"/>
                    <a:pt x="31654" y="708"/>
                    <a:pt x="31630" y="708"/>
                  </a:cubicBezTo>
                  <a:cubicBezTo>
                    <a:pt x="31504" y="708"/>
                    <a:pt x="31363" y="863"/>
                    <a:pt x="31468" y="942"/>
                  </a:cubicBezTo>
                  <a:lnTo>
                    <a:pt x="31468" y="942"/>
                  </a:lnTo>
                  <a:cubicBezTo>
                    <a:pt x="31403" y="902"/>
                    <a:pt x="31323" y="879"/>
                    <a:pt x="31274" y="816"/>
                  </a:cubicBezTo>
                  <a:cubicBezTo>
                    <a:pt x="31216" y="748"/>
                    <a:pt x="31232" y="643"/>
                    <a:pt x="31201" y="559"/>
                  </a:cubicBezTo>
                  <a:cubicBezTo>
                    <a:pt x="31192" y="525"/>
                    <a:pt x="31168" y="516"/>
                    <a:pt x="31141" y="516"/>
                  </a:cubicBezTo>
                  <a:cubicBezTo>
                    <a:pt x="31118" y="516"/>
                    <a:pt x="31091" y="523"/>
                    <a:pt x="31069" y="528"/>
                  </a:cubicBezTo>
                  <a:cubicBezTo>
                    <a:pt x="30954" y="554"/>
                    <a:pt x="30949" y="654"/>
                    <a:pt x="30891" y="790"/>
                  </a:cubicBezTo>
                  <a:cubicBezTo>
                    <a:pt x="30917" y="771"/>
                    <a:pt x="30936" y="764"/>
                    <a:pt x="30949" y="764"/>
                  </a:cubicBezTo>
                  <a:cubicBezTo>
                    <a:pt x="30984" y="764"/>
                    <a:pt x="30972" y="820"/>
                    <a:pt x="30907" y="874"/>
                  </a:cubicBezTo>
                  <a:cubicBezTo>
                    <a:pt x="30862" y="912"/>
                    <a:pt x="30805" y="943"/>
                    <a:pt x="30760" y="943"/>
                  </a:cubicBezTo>
                  <a:cubicBezTo>
                    <a:pt x="30737" y="943"/>
                    <a:pt x="30717" y="935"/>
                    <a:pt x="30702" y="916"/>
                  </a:cubicBezTo>
                  <a:cubicBezTo>
                    <a:pt x="30613" y="806"/>
                    <a:pt x="30944" y="570"/>
                    <a:pt x="30797" y="517"/>
                  </a:cubicBezTo>
                  <a:cubicBezTo>
                    <a:pt x="30781" y="508"/>
                    <a:pt x="30744" y="502"/>
                    <a:pt x="30700" y="502"/>
                  </a:cubicBezTo>
                  <a:cubicBezTo>
                    <a:pt x="30571" y="502"/>
                    <a:pt x="30372" y="550"/>
                    <a:pt x="30404" y="690"/>
                  </a:cubicBezTo>
                  <a:cubicBezTo>
                    <a:pt x="30435" y="842"/>
                    <a:pt x="30461" y="879"/>
                    <a:pt x="30341" y="994"/>
                  </a:cubicBezTo>
                  <a:cubicBezTo>
                    <a:pt x="30302" y="1034"/>
                    <a:pt x="30258" y="1062"/>
                    <a:pt x="30221" y="1062"/>
                  </a:cubicBezTo>
                  <a:cubicBezTo>
                    <a:pt x="30189" y="1062"/>
                    <a:pt x="30161" y="1040"/>
                    <a:pt x="30147" y="984"/>
                  </a:cubicBezTo>
                  <a:cubicBezTo>
                    <a:pt x="30105" y="806"/>
                    <a:pt x="30356" y="355"/>
                    <a:pt x="30330" y="323"/>
                  </a:cubicBezTo>
                  <a:cubicBezTo>
                    <a:pt x="30305" y="287"/>
                    <a:pt x="30264" y="273"/>
                    <a:pt x="30221" y="273"/>
                  </a:cubicBezTo>
                  <a:cubicBezTo>
                    <a:pt x="30176" y="273"/>
                    <a:pt x="30129" y="289"/>
                    <a:pt x="30094" y="313"/>
                  </a:cubicBezTo>
                  <a:cubicBezTo>
                    <a:pt x="30000" y="381"/>
                    <a:pt x="30031" y="528"/>
                    <a:pt x="29953" y="596"/>
                  </a:cubicBezTo>
                  <a:cubicBezTo>
                    <a:pt x="29936" y="611"/>
                    <a:pt x="29923" y="618"/>
                    <a:pt x="29913" y="618"/>
                  </a:cubicBezTo>
                  <a:cubicBezTo>
                    <a:pt x="29837" y="618"/>
                    <a:pt x="29899" y="261"/>
                    <a:pt x="29817" y="261"/>
                  </a:cubicBezTo>
                  <a:cubicBezTo>
                    <a:pt x="29809" y="261"/>
                    <a:pt x="29800" y="264"/>
                    <a:pt x="29790" y="271"/>
                  </a:cubicBezTo>
                  <a:cubicBezTo>
                    <a:pt x="29654" y="360"/>
                    <a:pt x="29607" y="549"/>
                    <a:pt x="29586" y="743"/>
                  </a:cubicBezTo>
                  <a:cubicBezTo>
                    <a:pt x="29596" y="601"/>
                    <a:pt x="29643" y="423"/>
                    <a:pt x="29607" y="297"/>
                  </a:cubicBezTo>
                  <a:cubicBezTo>
                    <a:pt x="29576" y="177"/>
                    <a:pt x="29462" y="1"/>
                    <a:pt x="29357" y="1"/>
                  </a:cubicBezTo>
                  <a:close/>
                  <a:moveTo>
                    <a:pt x="14706" y="7008"/>
                  </a:moveTo>
                  <a:cubicBezTo>
                    <a:pt x="14706" y="7008"/>
                    <a:pt x="14643" y="7087"/>
                    <a:pt x="14627" y="7087"/>
                  </a:cubicBezTo>
                  <a:cubicBezTo>
                    <a:pt x="14614" y="7089"/>
                    <a:pt x="14600" y="7090"/>
                    <a:pt x="14587" y="7090"/>
                  </a:cubicBezTo>
                  <a:cubicBezTo>
                    <a:pt x="14534" y="7090"/>
                    <a:pt x="14485" y="7073"/>
                    <a:pt x="14438" y="7040"/>
                  </a:cubicBezTo>
                  <a:cubicBezTo>
                    <a:pt x="14380" y="7025"/>
                    <a:pt x="14322" y="7016"/>
                    <a:pt x="14268" y="7016"/>
                  </a:cubicBezTo>
                  <a:cubicBezTo>
                    <a:pt x="14185" y="7016"/>
                    <a:pt x="14108" y="7036"/>
                    <a:pt x="14045" y="7087"/>
                  </a:cubicBezTo>
                  <a:cubicBezTo>
                    <a:pt x="13977" y="7139"/>
                    <a:pt x="14192" y="7380"/>
                    <a:pt x="14103" y="7475"/>
                  </a:cubicBezTo>
                  <a:cubicBezTo>
                    <a:pt x="14081" y="7499"/>
                    <a:pt x="14055" y="7509"/>
                    <a:pt x="14027" y="7509"/>
                  </a:cubicBezTo>
                  <a:cubicBezTo>
                    <a:pt x="13982" y="7509"/>
                    <a:pt x="13930" y="7484"/>
                    <a:pt x="13872" y="7449"/>
                  </a:cubicBezTo>
                  <a:cubicBezTo>
                    <a:pt x="13839" y="7374"/>
                    <a:pt x="13821" y="7347"/>
                    <a:pt x="13795" y="7347"/>
                  </a:cubicBezTo>
                  <a:cubicBezTo>
                    <a:pt x="13784" y="7347"/>
                    <a:pt x="13772" y="7352"/>
                    <a:pt x="13757" y="7359"/>
                  </a:cubicBezTo>
                  <a:cubicBezTo>
                    <a:pt x="13663" y="7401"/>
                    <a:pt x="13715" y="7391"/>
                    <a:pt x="13762" y="7553"/>
                  </a:cubicBezTo>
                  <a:cubicBezTo>
                    <a:pt x="13779" y="7613"/>
                    <a:pt x="13755" y="7675"/>
                    <a:pt x="13715" y="7675"/>
                  </a:cubicBezTo>
                  <a:cubicBezTo>
                    <a:pt x="13705" y="7675"/>
                    <a:pt x="13695" y="7672"/>
                    <a:pt x="13684" y="7664"/>
                  </a:cubicBezTo>
                  <a:cubicBezTo>
                    <a:pt x="13571" y="7584"/>
                    <a:pt x="13572" y="7360"/>
                    <a:pt x="13467" y="7360"/>
                  </a:cubicBezTo>
                  <a:cubicBezTo>
                    <a:pt x="13455" y="7360"/>
                    <a:pt x="13442" y="7363"/>
                    <a:pt x="13427" y="7370"/>
                  </a:cubicBezTo>
                  <a:cubicBezTo>
                    <a:pt x="13374" y="7391"/>
                    <a:pt x="13316" y="7559"/>
                    <a:pt x="13374" y="7679"/>
                  </a:cubicBezTo>
                  <a:cubicBezTo>
                    <a:pt x="13358" y="7716"/>
                    <a:pt x="13306" y="7711"/>
                    <a:pt x="13280" y="7737"/>
                  </a:cubicBezTo>
                  <a:cubicBezTo>
                    <a:pt x="13260" y="7762"/>
                    <a:pt x="13099" y="8064"/>
                    <a:pt x="13059" y="8064"/>
                  </a:cubicBezTo>
                  <a:cubicBezTo>
                    <a:pt x="13057" y="8064"/>
                    <a:pt x="13056" y="8063"/>
                    <a:pt x="13054" y="8062"/>
                  </a:cubicBezTo>
                  <a:cubicBezTo>
                    <a:pt x="12963" y="7996"/>
                    <a:pt x="13029" y="7710"/>
                    <a:pt x="13005" y="7629"/>
                  </a:cubicBezTo>
                  <a:lnTo>
                    <a:pt x="13005" y="7629"/>
                  </a:lnTo>
                  <a:cubicBezTo>
                    <a:pt x="13028" y="7719"/>
                    <a:pt x="12755" y="7949"/>
                    <a:pt x="12750" y="8031"/>
                  </a:cubicBezTo>
                  <a:cubicBezTo>
                    <a:pt x="12745" y="8095"/>
                    <a:pt x="12726" y="8122"/>
                    <a:pt x="12693" y="8122"/>
                  </a:cubicBezTo>
                  <a:cubicBezTo>
                    <a:pt x="12661" y="8122"/>
                    <a:pt x="12618" y="8098"/>
                    <a:pt x="12561" y="8057"/>
                  </a:cubicBezTo>
                  <a:cubicBezTo>
                    <a:pt x="12514" y="8021"/>
                    <a:pt x="12486" y="8007"/>
                    <a:pt x="12470" y="8007"/>
                  </a:cubicBezTo>
                  <a:cubicBezTo>
                    <a:pt x="12426" y="8007"/>
                    <a:pt x="12462" y="8101"/>
                    <a:pt x="12420" y="8120"/>
                  </a:cubicBezTo>
                  <a:cubicBezTo>
                    <a:pt x="12388" y="8137"/>
                    <a:pt x="12367" y="8153"/>
                    <a:pt x="12341" y="8153"/>
                  </a:cubicBezTo>
                  <a:cubicBezTo>
                    <a:pt x="12320" y="8153"/>
                    <a:pt x="12295" y="8143"/>
                    <a:pt x="12257" y="8114"/>
                  </a:cubicBezTo>
                  <a:cubicBezTo>
                    <a:pt x="12242" y="8104"/>
                    <a:pt x="12227" y="8099"/>
                    <a:pt x="12215" y="8099"/>
                  </a:cubicBezTo>
                  <a:cubicBezTo>
                    <a:pt x="12202" y="8099"/>
                    <a:pt x="12192" y="8104"/>
                    <a:pt x="12184" y="8114"/>
                  </a:cubicBezTo>
                  <a:cubicBezTo>
                    <a:pt x="12147" y="8162"/>
                    <a:pt x="12174" y="8298"/>
                    <a:pt x="12247" y="8350"/>
                  </a:cubicBezTo>
                  <a:cubicBezTo>
                    <a:pt x="12300" y="8408"/>
                    <a:pt x="12366" y="8537"/>
                    <a:pt x="12307" y="8537"/>
                  </a:cubicBezTo>
                  <a:cubicBezTo>
                    <a:pt x="12302" y="8537"/>
                    <a:pt x="12296" y="8536"/>
                    <a:pt x="12289" y="8534"/>
                  </a:cubicBezTo>
                  <a:cubicBezTo>
                    <a:pt x="12194" y="8513"/>
                    <a:pt x="12121" y="8382"/>
                    <a:pt x="12032" y="8361"/>
                  </a:cubicBezTo>
                  <a:cubicBezTo>
                    <a:pt x="12026" y="8360"/>
                    <a:pt x="12020" y="8359"/>
                    <a:pt x="12015" y="8359"/>
                  </a:cubicBezTo>
                  <a:cubicBezTo>
                    <a:pt x="11941" y="8359"/>
                    <a:pt x="11899" y="8450"/>
                    <a:pt x="11875" y="8523"/>
                  </a:cubicBezTo>
                  <a:cubicBezTo>
                    <a:pt x="11843" y="8542"/>
                    <a:pt x="11810" y="8552"/>
                    <a:pt x="11777" y="8552"/>
                  </a:cubicBezTo>
                  <a:cubicBezTo>
                    <a:pt x="11755" y="8552"/>
                    <a:pt x="11733" y="8548"/>
                    <a:pt x="11712" y="8539"/>
                  </a:cubicBezTo>
                  <a:cubicBezTo>
                    <a:pt x="11683" y="8506"/>
                    <a:pt x="11660" y="8489"/>
                    <a:pt x="11641" y="8489"/>
                  </a:cubicBezTo>
                  <a:cubicBezTo>
                    <a:pt x="11637" y="8489"/>
                    <a:pt x="11632" y="8490"/>
                    <a:pt x="11628" y="8492"/>
                  </a:cubicBezTo>
                  <a:cubicBezTo>
                    <a:pt x="11550" y="8529"/>
                    <a:pt x="11623" y="8623"/>
                    <a:pt x="11544" y="8675"/>
                  </a:cubicBezTo>
                  <a:cubicBezTo>
                    <a:pt x="11531" y="8684"/>
                    <a:pt x="11516" y="8687"/>
                    <a:pt x="11501" y="8687"/>
                  </a:cubicBezTo>
                  <a:cubicBezTo>
                    <a:pt x="11468" y="8687"/>
                    <a:pt x="11431" y="8674"/>
                    <a:pt x="11393" y="8674"/>
                  </a:cubicBezTo>
                  <a:cubicBezTo>
                    <a:pt x="11386" y="8674"/>
                    <a:pt x="11379" y="8674"/>
                    <a:pt x="11371" y="8675"/>
                  </a:cubicBezTo>
                  <a:cubicBezTo>
                    <a:pt x="11214" y="8702"/>
                    <a:pt x="11088" y="8828"/>
                    <a:pt x="11062" y="8990"/>
                  </a:cubicBezTo>
                  <a:cubicBezTo>
                    <a:pt x="11052" y="9055"/>
                    <a:pt x="11044" y="9094"/>
                    <a:pt x="11028" y="9094"/>
                  </a:cubicBezTo>
                  <a:cubicBezTo>
                    <a:pt x="11011" y="9094"/>
                    <a:pt x="10986" y="9054"/>
                    <a:pt x="10941" y="8959"/>
                  </a:cubicBezTo>
                  <a:cubicBezTo>
                    <a:pt x="10945" y="8874"/>
                    <a:pt x="10916" y="8853"/>
                    <a:pt x="10883" y="8853"/>
                  </a:cubicBezTo>
                  <a:cubicBezTo>
                    <a:pt x="10860" y="8853"/>
                    <a:pt x="10835" y="8863"/>
                    <a:pt x="10816" y="8869"/>
                  </a:cubicBezTo>
                  <a:cubicBezTo>
                    <a:pt x="10747" y="8901"/>
                    <a:pt x="10658" y="8922"/>
                    <a:pt x="10622" y="9001"/>
                  </a:cubicBezTo>
                  <a:cubicBezTo>
                    <a:pt x="10598" y="9057"/>
                    <a:pt x="10604" y="9163"/>
                    <a:pt x="10531" y="9163"/>
                  </a:cubicBezTo>
                  <a:cubicBezTo>
                    <a:pt x="10522" y="9163"/>
                    <a:pt x="10512" y="9161"/>
                    <a:pt x="10501" y="9158"/>
                  </a:cubicBezTo>
                  <a:cubicBezTo>
                    <a:pt x="10466" y="9085"/>
                    <a:pt x="10422" y="9060"/>
                    <a:pt x="10379" y="9060"/>
                  </a:cubicBezTo>
                  <a:cubicBezTo>
                    <a:pt x="10311" y="9060"/>
                    <a:pt x="10246" y="9123"/>
                    <a:pt x="10223" y="9158"/>
                  </a:cubicBezTo>
                  <a:cubicBezTo>
                    <a:pt x="10184" y="9211"/>
                    <a:pt x="10226" y="9494"/>
                    <a:pt x="10187" y="9494"/>
                  </a:cubicBezTo>
                  <a:cubicBezTo>
                    <a:pt x="10184" y="9494"/>
                    <a:pt x="10180" y="9492"/>
                    <a:pt x="10176" y="9488"/>
                  </a:cubicBezTo>
                  <a:cubicBezTo>
                    <a:pt x="10062" y="9374"/>
                    <a:pt x="10006" y="9315"/>
                    <a:pt x="9926" y="9315"/>
                  </a:cubicBezTo>
                  <a:cubicBezTo>
                    <a:pt x="9906" y="9315"/>
                    <a:pt x="9885" y="9318"/>
                    <a:pt x="9861" y="9326"/>
                  </a:cubicBezTo>
                  <a:cubicBezTo>
                    <a:pt x="9678" y="9373"/>
                    <a:pt x="9510" y="9462"/>
                    <a:pt x="9363" y="9577"/>
                  </a:cubicBezTo>
                  <a:cubicBezTo>
                    <a:pt x="9311" y="9624"/>
                    <a:pt x="9258" y="9677"/>
                    <a:pt x="9216" y="9729"/>
                  </a:cubicBezTo>
                  <a:cubicBezTo>
                    <a:pt x="9190" y="9766"/>
                    <a:pt x="9206" y="9866"/>
                    <a:pt x="9174" y="9881"/>
                  </a:cubicBezTo>
                  <a:cubicBezTo>
                    <a:pt x="9171" y="9883"/>
                    <a:pt x="9168" y="9883"/>
                    <a:pt x="9164" y="9883"/>
                  </a:cubicBezTo>
                  <a:cubicBezTo>
                    <a:pt x="9112" y="9883"/>
                    <a:pt x="9003" y="9754"/>
                    <a:pt x="8944" y="9729"/>
                  </a:cubicBezTo>
                  <a:cubicBezTo>
                    <a:pt x="8892" y="9697"/>
                    <a:pt x="8834" y="9684"/>
                    <a:pt x="8776" y="9684"/>
                  </a:cubicBezTo>
                  <a:cubicBezTo>
                    <a:pt x="8759" y="9684"/>
                    <a:pt x="8741" y="9685"/>
                    <a:pt x="8724" y="9687"/>
                  </a:cubicBezTo>
                  <a:cubicBezTo>
                    <a:pt x="8635" y="9703"/>
                    <a:pt x="8582" y="9766"/>
                    <a:pt x="8660" y="9928"/>
                  </a:cubicBezTo>
                  <a:lnTo>
                    <a:pt x="8660" y="9928"/>
                  </a:lnTo>
                  <a:cubicBezTo>
                    <a:pt x="8649" y="9905"/>
                    <a:pt x="8638" y="9896"/>
                    <a:pt x="8627" y="9896"/>
                  </a:cubicBezTo>
                  <a:cubicBezTo>
                    <a:pt x="8575" y="9896"/>
                    <a:pt x="8525" y="10104"/>
                    <a:pt x="8503" y="10138"/>
                  </a:cubicBezTo>
                  <a:cubicBezTo>
                    <a:pt x="8502" y="10140"/>
                    <a:pt x="8500" y="10141"/>
                    <a:pt x="8497" y="10141"/>
                  </a:cubicBezTo>
                  <a:cubicBezTo>
                    <a:pt x="8459" y="10141"/>
                    <a:pt x="8294" y="10012"/>
                    <a:pt x="8241" y="10007"/>
                  </a:cubicBezTo>
                  <a:cubicBezTo>
                    <a:pt x="8230" y="10006"/>
                    <a:pt x="8219" y="10005"/>
                    <a:pt x="8208" y="10005"/>
                  </a:cubicBezTo>
                  <a:cubicBezTo>
                    <a:pt x="8131" y="10005"/>
                    <a:pt x="8062" y="10037"/>
                    <a:pt x="8016" y="10096"/>
                  </a:cubicBezTo>
                  <a:cubicBezTo>
                    <a:pt x="7974" y="10165"/>
                    <a:pt x="8079" y="10311"/>
                    <a:pt x="8126" y="10406"/>
                  </a:cubicBezTo>
                  <a:cubicBezTo>
                    <a:pt x="8096" y="10416"/>
                    <a:pt x="8042" y="10464"/>
                    <a:pt x="8005" y="10464"/>
                  </a:cubicBezTo>
                  <a:cubicBezTo>
                    <a:pt x="8004" y="10464"/>
                    <a:pt x="8002" y="10464"/>
                    <a:pt x="8000" y="10463"/>
                  </a:cubicBezTo>
                  <a:cubicBezTo>
                    <a:pt x="7984" y="10427"/>
                    <a:pt x="7969" y="10390"/>
                    <a:pt x="7942" y="10364"/>
                  </a:cubicBezTo>
                  <a:cubicBezTo>
                    <a:pt x="7935" y="10358"/>
                    <a:pt x="7926" y="10356"/>
                    <a:pt x="7918" y="10356"/>
                  </a:cubicBezTo>
                  <a:cubicBezTo>
                    <a:pt x="7887" y="10356"/>
                    <a:pt x="7853" y="10387"/>
                    <a:pt x="7832" y="10395"/>
                  </a:cubicBezTo>
                  <a:cubicBezTo>
                    <a:pt x="7831" y="10396"/>
                    <a:pt x="7830" y="10396"/>
                    <a:pt x="7829" y="10396"/>
                  </a:cubicBezTo>
                  <a:cubicBezTo>
                    <a:pt x="7805" y="10396"/>
                    <a:pt x="7751" y="10311"/>
                    <a:pt x="7701" y="10306"/>
                  </a:cubicBezTo>
                  <a:cubicBezTo>
                    <a:pt x="7654" y="10306"/>
                    <a:pt x="7607" y="10322"/>
                    <a:pt x="7570" y="10353"/>
                  </a:cubicBezTo>
                  <a:cubicBezTo>
                    <a:pt x="7460" y="10448"/>
                    <a:pt x="7465" y="10584"/>
                    <a:pt x="7413" y="10746"/>
                  </a:cubicBezTo>
                  <a:cubicBezTo>
                    <a:pt x="7392" y="10817"/>
                    <a:pt x="7374" y="10845"/>
                    <a:pt x="7357" y="10845"/>
                  </a:cubicBezTo>
                  <a:cubicBezTo>
                    <a:pt x="7322" y="10845"/>
                    <a:pt x="7289" y="10732"/>
                    <a:pt x="7229" y="10610"/>
                  </a:cubicBezTo>
                  <a:lnTo>
                    <a:pt x="7229" y="10610"/>
                  </a:lnTo>
                  <a:cubicBezTo>
                    <a:pt x="7282" y="10720"/>
                    <a:pt x="7156" y="10657"/>
                    <a:pt x="7166" y="10762"/>
                  </a:cubicBezTo>
                  <a:cubicBezTo>
                    <a:pt x="7166" y="10783"/>
                    <a:pt x="7219" y="10925"/>
                    <a:pt x="7219" y="10925"/>
                  </a:cubicBezTo>
                  <a:cubicBezTo>
                    <a:pt x="7215" y="10927"/>
                    <a:pt x="7211" y="10927"/>
                    <a:pt x="7208" y="10927"/>
                  </a:cubicBezTo>
                  <a:cubicBezTo>
                    <a:pt x="7159" y="10927"/>
                    <a:pt x="7093" y="10792"/>
                    <a:pt x="7049" y="10792"/>
                  </a:cubicBezTo>
                  <a:cubicBezTo>
                    <a:pt x="7046" y="10792"/>
                    <a:pt x="7043" y="10793"/>
                    <a:pt x="7041" y="10794"/>
                  </a:cubicBezTo>
                  <a:cubicBezTo>
                    <a:pt x="6978" y="10825"/>
                    <a:pt x="7004" y="11003"/>
                    <a:pt x="6962" y="11066"/>
                  </a:cubicBezTo>
                  <a:cubicBezTo>
                    <a:pt x="6944" y="11093"/>
                    <a:pt x="6930" y="11104"/>
                    <a:pt x="6920" y="11104"/>
                  </a:cubicBezTo>
                  <a:cubicBezTo>
                    <a:pt x="6889" y="11104"/>
                    <a:pt x="6891" y="11001"/>
                    <a:pt x="6899" y="10946"/>
                  </a:cubicBezTo>
                  <a:cubicBezTo>
                    <a:pt x="6912" y="10854"/>
                    <a:pt x="6838" y="10694"/>
                    <a:pt x="6774" y="10694"/>
                  </a:cubicBezTo>
                  <a:cubicBezTo>
                    <a:pt x="6761" y="10694"/>
                    <a:pt x="6748" y="10700"/>
                    <a:pt x="6736" y="10715"/>
                  </a:cubicBezTo>
                  <a:cubicBezTo>
                    <a:pt x="6659" y="10844"/>
                    <a:pt x="6653" y="11004"/>
                    <a:pt x="6718" y="11144"/>
                  </a:cubicBezTo>
                  <a:lnTo>
                    <a:pt x="6718" y="11144"/>
                  </a:lnTo>
                  <a:cubicBezTo>
                    <a:pt x="6666" y="11036"/>
                    <a:pt x="6605" y="11000"/>
                    <a:pt x="6541" y="11000"/>
                  </a:cubicBezTo>
                  <a:cubicBezTo>
                    <a:pt x="6399" y="11000"/>
                    <a:pt x="6239" y="11177"/>
                    <a:pt x="6121" y="11177"/>
                  </a:cubicBezTo>
                  <a:cubicBezTo>
                    <a:pt x="6079" y="11177"/>
                    <a:pt x="6042" y="11154"/>
                    <a:pt x="6013" y="11093"/>
                  </a:cubicBezTo>
                  <a:cubicBezTo>
                    <a:pt x="5974" y="11063"/>
                    <a:pt x="5943" y="11051"/>
                    <a:pt x="5918" y="11051"/>
                  </a:cubicBezTo>
                  <a:cubicBezTo>
                    <a:pt x="5814" y="11051"/>
                    <a:pt x="5816" y="11267"/>
                    <a:pt x="5735" y="11339"/>
                  </a:cubicBezTo>
                  <a:cubicBezTo>
                    <a:pt x="5656" y="11402"/>
                    <a:pt x="5572" y="11449"/>
                    <a:pt x="5478" y="11486"/>
                  </a:cubicBezTo>
                  <a:cubicBezTo>
                    <a:pt x="5363" y="11549"/>
                    <a:pt x="5300" y="11711"/>
                    <a:pt x="5190" y="11764"/>
                  </a:cubicBezTo>
                  <a:cubicBezTo>
                    <a:pt x="5175" y="11770"/>
                    <a:pt x="5161" y="11773"/>
                    <a:pt x="5148" y="11773"/>
                  </a:cubicBezTo>
                  <a:cubicBezTo>
                    <a:pt x="5093" y="11773"/>
                    <a:pt x="5039" y="11731"/>
                    <a:pt x="4977" y="11731"/>
                  </a:cubicBezTo>
                  <a:cubicBezTo>
                    <a:pt x="4956" y="11731"/>
                    <a:pt x="4935" y="11736"/>
                    <a:pt x="4912" y="11748"/>
                  </a:cubicBezTo>
                  <a:cubicBezTo>
                    <a:pt x="4870" y="11769"/>
                    <a:pt x="4797" y="11800"/>
                    <a:pt x="4802" y="11879"/>
                  </a:cubicBezTo>
                  <a:cubicBezTo>
                    <a:pt x="4802" y="11921"/>
                    <a:pt x="4859" y="12010"/>
                    <a:pt x="4823" y="12026"/>
                  </a:cubicBezTo>
                  <a:cubicBezTo>
                    <a:pt x="4817" y="12028"/>
                    <a:pt x="4811" y="12029"/>
                    <a:pt x="4805" y="12029"/>
                  </a:cubicBezTo>
                  <a:cubicBezTo>
                    <a:pt x="4716" y="12029"/>
                    <a:pt x="4611" y="11827"/>
                    <a:pt x="4565" y="11716"/>
                  </a:cubicBezTo>
                  <a:lnTo>
                    <a:pt x="4565" y="11716"/>
                  </a:lnTo>
                  <a:cubicBezTo>
                    <a:pt x="4649" y="11948"/>
                    <a:pt x="3888" y="12178"/>
                    <a:pt x="3785" y="12209"/>
                  </a:cubicBezTo>
                  <a:cubicBezTo>
                    <a:pt x="3744" y="12224"/>
                    <a:pt x="3694" y="12225"/>
                    <a:pt x="3642" y="12225"/>
                  </a:cubicBezTo>
                  <a:cubicBezTo>
                    <a:pt x="3627" y="12225"/>
                    <a:pt x="3613" y="12225"/>
                    <a:pt x="3598" y="12225"/>
                  </a:cubicBezTo>
                  <a:cubicBezTo>
                    <a:pt x="3532" y="12225"/>
                    <a:pt x="3467" y="12228"/>
                    <a:pt x="3423" y="12256"/>
                  </a:cubicBezTo>
                  <a:cubicBezTo>
                    <a:pt x="3328" y="12325"/>
                    <a:pt x="3255" y="12419"/>
                    <a:pt x="3218" y="12524"/>
                  </a:cubicBezTo>
                  <a:cubicBezTo>
                    <a:pt x="3203" y="12565"/>
                    <a:pt x="3217" y="12871"/>
                    <a:pt x="3266" y="12871"/>
                  </a:cubicBezTo>
                  <a:cubicBezTo>
                    <a:pt x="3268" y="12871"/>
                    <a:pt x="3269" y="12871"/>
                    <a:pt x="3271" y="12870"/>
                  </a:cubicBezTo>
                  <a:lnTo>
                    <a:pt x="3271" y="12870"/>
                  </a:lnTo>
                  <a:cubicBezTo>
                    <a:pt x="3268" y="12871"/>
                    <a:pt x="3265" y="12872"/>
                    <a:pt x="3262" y="12872"/>
                  </a:cubicBezTo>
                  <a:cubicBezTo>
                    <a:pt x="3206" y="12872"/>
                    <a:pt x="3121" y="12644"/>
                    <a:pt x="3061" y="12644"/>
                  </a:cubicBezTo>
                  <a:cubicBezTo>
                    <a:pt x="3047" y="12644"/>
                    <a:pt x="3035" y="12656"/>
                    <a:pt x="3024" y="12686"/>
                  </a:cubicBezTo>
                  <a:cubicBezTo>
                    <a:pt x="3015" y="12706"/>
                    <a:pt x="2992" y="12895"/>
                    <a:pt x="2951" y="12895"/>
                  </a:cubicBezTo>
                  <a:cubicBezTo>
                    <a:pt x="2948" y="12895"/>
                    <a:pt x="2944" y="12894"/>
                    <a:pt x="2940" y="12891"/>
                  </a:cubicBezTo>
                  <a:cubicBezTo>
                    <a:pt x="2917" y="12877"/>
                    <a:pt x="2888" y="12600"/>
                    <a:pt x="2840" y="12600"/>
                  </a:cubicBezTo>
                  <a:cubicBezTo>
                    <a:pt x="2835" y="12600"/>
                    <a:pt x="2830" y="12602"/>
                    <a:pt x="2825" y="12608"/>
                  </a:cubicBezTo>
                  <a:cubicBezTo>
                    <a:pt x="2773" y="12665"/>
                    <a:pt x="2647" y="12859"/>
                    <a:pt x="2736" y="13048"/>
                  </a:cubicBezTo>
                  <a:cubicBezTo>
                    <a:pt x="2730" y="13055"/>
                    <a:pt x="2723" y="13058"/>
                    <a:pt x="2713" y="13058"/>
                  </a:cubicBezTo>
                  <a:cubicBezTo>
                    <a:pt x="2650" y="13058"/>
                    <a:pt x="2515" y="12927"/>
                    <a:pt x="2474" y="12886"/>
                  </a:cubicBezTo>
                  <a:cubicBezTo>
                    <a:pt x="2459" y="12886"/>
                    <a:pt x="2325" y="12861"/>
                    <a:pt x="2247" y="12861"/>
                  </a:cubicBezTo>
                  <a:cubicBezTo>
                    <a:pt x="2211" y="12861"/>
                    <a:pt x="2187" y="12866"/>
                    <a:pt x="2191" y="12880"/>
                  </a:cubicBezTo>
                  <a:cubicBezTo>
                    <a:pt x="2212" y="12991"/>
                    <a:pt x="2332" y="13153"/>
                    <a:pt x="2248" y="13232"/>
                  </a:cubicBezTo>
                  <a:cubicBezTo>
                    <a:pt x="2185" y="13289"/>
                    <a:pt x="2081" y="13247"/>
                    <a:pt x="2028" y="13326"/>
                  </a:cubicBezTo>
                  <a:cubicBezTo>
                    <a:pt x="1971" y="13410"/>
                    <a:pt x="2012" y="13478"/>
                    <a:pt x="1939" y="13536"/>
                  </a:cubicBezTo>
                  <a:cubicBezTo>
                    <a:pt x="1914" y="13556"/>
                    <a:pt x="1885" y="13563"/>
                    <a:pt x="1855" y="13563"/>
                  </a:cubicBezTo>
                  <a:cubicBezTo>
                    <a:pt x="1803" y="13563"/>
                    <a:pt x="1745" y="13544"/>
                    <a:pt x="1687" y="13544"/>
                  </a:cubicBezTo>
                  <a:cubicBezTo>
                    <a:pt x="1659" y="13544"/>
                    <a:pt x="1631" y="13548"/>
                    <a:pt x="1604" y="13562"/>
                  </a:cubicBezTo>
                  <a:cubicBezTo>
                    <a:pt x="1488" y="13614"/>
                    <a:pt x="1472" y="13772"/>
                    <a:pt x="1572" y="13850"/>
                  </a:cubicBezTo>
                  <a:cubicBezTo>
                    <a:pt x="1548" y="13840"/>
                    <a:pt x="1410" y="13823"/>
                    <a:pt x="1333" y="13823"/>
                  </a:cubicBezTo>
                  <a:cubicBezTo>
                    <a:pt x="1294" y="13823"/>
                    <a:pt x="1271" y="13827"/>
                    <a:pt x="1289" y="13840"/>
                  </a:cubicBezTo>
                  <a:cubicBezTo>
                    <a:pt x="1352" y="13887"/>
                    <a:pt x="1598" y="13971"/>
                    <a:pt x="1483" y="14055"/>
                  </a:cubicBezTo>
                  <a:cubicBezTo>
                    <a:pt x="1460" y="14071"/>
                    <a:pt x="1429" y="14074"/>
                    <a:pt x="1397" y="14074"/>
                  </a:cubicBezTo>
                  <a:cubicBezTo>
                    <a:pt x="1379" y="14074"/>
                    <a:pt x="1360" y="14073"/>
                    <a:pt x="1341" y="14073"/>
                  </a:cubicBezTo>
                  <a:cubicBezTo>
                    <a:pt x="1318" y="14073"/>
                    <a:pt x="1294" y="14075"/>
                    <a:pt x="1273" y="14081"/>
                  </a:cubicBezTo>
                  <a:cubicBezTo>
                    <a:pt x="1138" y="14128"/>
                    <a:pt x="957" y="14303"/>
                    <a:pt x="1086" y="14469"/>
                  </a:cubicBezTo>
                  <a:lnTo>
                    <a:pt x="1086" y="14469"/>
                  </a:lnTo>
                  <a:cubicBezTo>
                    <a:pt x="1060" y="14440"/>
                    <a:pt x="1011" y="14429"/>
                    <a:pt x="955" y="14429"/>
                  </a:cubicBezTo>
                  <a:cubicBezTo>
                    <a:pt x="848" y="14429"/>
                    <a:pt x="718" y="14470"/>
                    <a:pt x="691" y="14501"/>
                  </a:cubicBezTo>
                  <a:cubicBezTo>
                    <a:pt x="838" y="14595"/>
                    <a:pt x="754" y="14621"/>
                    <a:pt x="712" y="14705"/>
                  </a:cubicBezTo>
                  <a:cubicBezTo>
                    <a:pt x="660" y="14794"/>
                    <a:pt x="670" y="14747"/>
                    <a:pt x="749" y="14831"/>
                  </a:cubicBezTo>
                  <a:cubicBezTo>
                    <a:pt x="864" y="14946"/>
                    <a:pt x="534" y="15041"/>
                    <a:pt x="497" y="15109"/>
                  </a:cubicBezTo>
                  <a:cubicBezTo>
                    <a:pt x="466" y="15156"/>
                    <a:pt x="555" y="15208"/>
                    <a:pt x="544" y="15282"/>
                  </a:cubicBezTo>
                  <a:cubicBezTo>
                    <a:pt x="529" y="15381"/>
                    <a:pt x="471" y="15465"/>
                    <a:pt x="440" y="15560"/>
                  </a:cubicBezTo>
                  <a:cubicBezTo>
                    <a:pt x="392" y="15727"/>
                    <a:pt x="388" y="15838"/>
                    <a:pt x="578" y="15967"/>
                  </a:cubicBezTo>
                  <a:lnTo>
                    <a:pt x="578" y="15967"/>
                  </a:lnTo>
                  <a:cubicBezTo>
                    <a:pt x="504" y="15918"/>
                    <a:pt x="415" y="15855"/>
                    <a:pt x="329" y="15843"/>
                  </a:cubicBezTo>
                  <a:cubicBezTo>
                    <a:pt x="323" y="15842"/>
                    <a:pt x="316" y="15842"/>
                    <a:pt x="311" y="15842"/>
                  </a:cubicBezTo>
                  <a:cubicBezTo>
                    <a:pt x="210" y="15842"/>
                    <a:pt x="311" y="15970"/>
                    <a:pt x="350" y="16000"/>
                  </a:cubicBezTo>
                  <a:cubicBezTo>
                    <a:pt x="571" y="16178"/>
                    <a:pt x="471" y="16220"/>
                    <a:pt x="188" y="16252"/>
                  </a:cubicBezTo>
                  <a:cubicBezTo>
                    <a:pt x="1" y="16276"/>
                    <a:pt x="547" y="16515"/>
                    <a:pt x="396" y="16515"/>
                  </a:cubicBezTo>
                  <a:cubicBezTo>
                    <a:pt x="382" y="16515"/>
                    <a:pt x="362" y="16513"/>
                    <a:pt x="335" y="16509"/>
                  </a:cubicBezTo>
                  <a:cubicBezTo>
                    <a:pt x="325" y="16507"/>
                    <a:pt x="316" y="16507"/>
                    <a:pt x="307" y="16507"/>
                  </a:cubicBezTo>
                  <a:cubicBezTo>
                    <a:pt x="122" y="16507"/>
                    <a:pt x="107" y="16800"/>
                    <a:pt x="364" y="16827"/>
                  </a:cubicBezTo>
                  <a:lnTo>
                    <a:pt x="364" y="16827"/>
                  </a:lnTo>
                  <a:cubicBezTo>
                    <a:pt x="359" y="16827"/>
                    <a:pt x="355" y="16827"/>
                    <a:pt x="350" y="16827"/>
                  </a:cubicBezTo>
                  <a:cubicBezTo>
                    <a:pt x="266" y="16827"/>
                    <a:pt x="185" y="16862"/>
                    <a:pt x="125" y="16923"/>
                  </a:cubicBezTo>
                  <a:cubicBezTo>
                    <a:pt x="88" y="16954"/>
                    <a:pt x="156" y="16996"/>
                    <a:pt x="156" y="17054"/>
                  </a:cubicBezTo>
                  <a:cubicBezTo>
                    <a:pt x="156" y="17143"/>
                    <a:pt x="67" y="17185"/>
                    <a:pt x="52" y="17274"/>
                  </a:cubicBezTo>
                  <a:cubicBezTo>
                    <a:pt x="41" y="17368"/>
                    <a:pt x="162" y="17416"/>
                    <a:pt x="162" y="17494"/>
                  </a:cubicBezTo>
                  <a:cubicBezTo>
                    <a:pt x="167" y="17583"/>
                    <a:pt x="162" y="17678"/>
                    <a:pt x="151" y="17772"/>
                  </a:cubicBezTo>
                  <a:cubicBezTo>
                    <a:pt x="130" y="17909"/>
                    <a:pt x="67" y="18024"/>
                    <a:pt x="141" y="18160"/>
                  </a:cubicBezTo>
                  <a:cubicBezTo>
                    <a:pt x="172" y="18223"/>
                    <a:pt x="382" y="18244"/>
                    <a:pt x="387" y="18276"/>
                  </a:cubicBezTo>
                  <a:cubicBezTo>
                    <a:pt x="398" y="18317"/>
                    <a:pt x="188" y="18401"/>
                    <a:pt x="162" y="18464"/>
                  </a:cubicBezTo>
                  <a:cubicBezTo>
                    <a:pt x="130" y="18532"/>
                    <a:pt x="226" y="18545"/>
                    <a:pt x="306" y="18545"/>
                  </a:cubicBezTo>
                  <a:cubicBezTo>
                    <a:pt x="331" y="18545"/>
                    <a:pt x="354" y="18544"/>
                    <a:pt x="371" y="18543"/>
                  </a:cubicBezTo>
                  <a:cubicBezTo>
                    <a:pt x="420" y="18543"/>
                    <a:pt x="562" y="18503"/>
                    <a:pt x="639" y="18503"/>
                  </a:cubicBezTo>
                  <a:cubicBezTo>
                    <a:pt x="687" y="18503"/>
                    <a:pt x="711" y="18519"/>
                    <a:pt x="670" y="18569"/>
                  </a:cubicBezTo>
                  <a:cubicBezTo>
                    <a:pt x="586" y="18674"/>
                    <a:pt x="445" y="18763"/>
                    <a:pt x="424" y="18894"/>
                  </a:cubicBezTo>
                  <a:cubicBezTo>
                    <a:pt x="403" y="19067"/>
                    <a:pt x="880" y="18920"/>
                    <a:pt x="702" y="19141"/>
                  </a:cubicBezTo>
                  <a:cubicBezTo>
                    <a:pt x="592" y="19282"/>
                    <a:pt x="812" y="19502"/>
                    <a:pt x="890" y="19565"/>
                  </a:cubicBezTo>
                  <a:cubicBezTo>
                    <a:pt x="964" y="19634"/>
                    <a:pt x="1069" y="19675"/>
                    <a:pt x="1090" y="19786"/>
                  </a:cubicBezTo>
                  <a:cubicBezTo>
                    <a:pt x="1090" y="19811"/>
                    <a:pt x="1052" y="20092"/>
                    <a:pt x="1075" y="20092"/>
                  </a:cubicBezTo>
                  <a:cubicBezTo>
                    <a:pt x="1076" y="20092"/>
                    <a:pt x="1078" y="20091"/>
                    <a:pt x="1079" y="20090"/>
                  </a:cubicBezTo>
                  <a:cubicBezTo>
                    <a:pt x="1134" y="20030"/>
                    <a:pt x="1146" y="19937"/>
                    <a:pt x="1237" y="19937"/>
                  </a:cubicBezTo>
                  <a:cubicBezTo>
                    <a:pt x="1242" y="19937"/>
                    <a:pt x="1247" y="19937"/>
                    <a:pt x="1252" y="19938"/>
                  </a:cubicBezTo>
                  <a:cubicBezTo>
                    <a:pt x="1299" y="19943"/>
                    <a:pt x="1341" y="19974"/>
                    <a:pt x="1368" y="20016"/>
                  </a:cubicBezTo>
                  <a:cubicBezTo>
                    <a:pt x="1446" y="20126"/>
                    <a:pt x="1436" y="20273"/>
                    <a:pt x="1341" y="20368"/>
                  </a:cubicBezTo>
                  <a:cubicBezTo>
                    <a:pt x="1444" y="20270"/>
                    <a:pt x="1497" y="20233"/>
                    <a:pt x="1521" y="20233"/>
                  </a:cubicBezTo>
                  <a:cubicBezTo>
                    <a:pt x="1592" y="20233"/>
                    <a:pt x="1415" y="20551"/>
                    <a:pt x="1525" y="20598"/>
                  </a:cubicBezTo>
                  <a:cubicBezTo>
                    <a:pt x="1539" y="20604"/>
                    <a:pt x="1554" y="20606"/>
                    <a:pt x="1569" y="20606"/>
                  </a:cubicBezTo>
                  <a:cubicBezTo>
                    <a:pt x="1670" y="20606"/>
                    <a:pt x="1793" y="20507"/>
                    <a:pt x="1894" y="20507"/>
                  </a:cubicBezTo>
                  <a:cubicBezTo>
                    <a:pt x="1913" y="20507"/>
                    <a:pt x="1932" y="20510"/>
                    <a:pt x="1950" y="20520"/>
                  </a:cubicBezTo>
                  <a:cubicBezTo>
                    <a:pt x="1986" y="20541"/>
                    <a:pt x="1986" y="20703"/>
                    <a:pt x="2007" y="20756"/>
                  </a:cubicBezTo>
                  <a:cubicBezTo>
                    <a:pt x="2038" y="20818"/>
                    <a:pt x="2068" y="20836"/>
                    <a:pt x="2099" y="20836"/>
                  </a:cubicBezTo>
                  <a:cubicBezTo>
                    <a:pt x="2141" y="20836"/>
                    <a:pt x="2184" y="20804"/>
                    <a:pt x="2229" y="20804"/>
                  </a:cubicBezTo>
                  <a:cubicBezTo>
                    <a:pt x="2260" y="20804"/>
                    <a:pt x="2293" y="20819"/>
                    <a:pt x="2327" y="20871"/>
                  </a:cubicBezTo>
                  <a:cubicBezTo>
                    <a:pt x="2385" y="20981"/>
                    <a:pt x="2484" y="21070"/>
                    <a:pt x="2600" y="21123"/>
                  </a:cubicBezTo>
                  <a:cubicBezTo>
                    <a:pt x="2606" y="21125"/>
                    <a:pt x="2616" y="21126"/>
                    <a:pt x="2628" y="21126"/>
                  </a:cubicBezTo>
                  <a:cubicBezTo>
                    <a:pt x="2690" y="21126"/>
                    <a:pt x="2809" y="21096"/>
                    <a:pt x="2809" y="21096"/>
                  </a:cubicBezTo>
                  <a:cubicBezTo>
                    <a:pt x="2948" y="21202"/>
                    <a:pt x="3013" y="21644"/>
                    <a:pt x="3235" y="21644"/>
                  </a:cubicBezTo>
                  <a:cubicBezTo>
                    <a:pt x="3256" y="21644"/>
                    <a:pt x="3278" y="21640"/>
                    <a:pt x="3302" y="21631"/>
                  </a:cubicBezTo>
                  <a:cubicBezTo>
                    <a:pt x="3412" y="21592"/>
                    <a:pt x="3378" y="21511"/>
                    <a:pt x="3439" y="21511"/>
                  </a:cubicBezTo>
                  <a:cubicBezTo>
                    <a:pt x="3450" y="21511"/>
                    <a:pt x="3466" y="21514"/>
                    <a:pt x="3486" y="21521"/>
                  </a:cubicBezTo>
                  <a:cubicBezTo>
                    <a:pt x="3496" y="21589"/>
                    <a:pt x="3538" y="21647"/>
                    <a:pt x="3596" y="21689"/>
                  </a:cubicBezTo>
                  <a:cubicBezTo>
                    <a:pt x="3597" y="21689"/>
                    <a:pt x="3599" y="21690"/>
                    <a:pt x="3600" y="21690"/>
                  </a:cubicBezTo>
                  <a:cubicBezTo>
                    <a:pt x="3624" y="21690"/>
                    <a:pt x="3640" y="21604"/>
                    <a:pt x="3685" y="21594"/>
                  </a:cubicBezTo>
                  <a:cubicBezTo>
                    <a:pt x="3699" y="21591"/>
                    <a:pt x="3714" y="21589"/>
                    <a:pt x="3729" y="21589"/>
                  </a:cubicBezTo>
                  <a:cubicBezTo>
                    <a:pt x="3927" y="21589"/>
                    <a:pt x="4216" y="21855"/>
                    <a:pt x="4454" y="21855"/>
                  </a:cubicBezTo>
                  <a:cubicBezTo>
                    <a:pt x="4530" y="21855"/>
                    <a:pt x="4601" y="21828"/>
                    <a:pt x="4662" y="21755"/>
                  </a:cubicBezTo>
                  <a:lnTo>
                    <a:pt x="4662" y="21755"/>
                  </a:lnTo>
                  <a:cubicBezTo>
                    <a:pt x="4651" y="21776"/>
                    <a:pt x="4653" y="21783"/>
                    <a:pt x="4660" y="21783"/>
                  </a:cubicBezTo>
                  <a:cubicBezTo>
                    <a:pt x="4678" y="21783"/>
                    <a:pt x="4732" y="21732"/>
                    <a:pt x="4683" y="21731"/>
                  </a:cubicBezTo>
                  <a:lnTo>
                    <a:pt x="4683" y="21731"/>
                  </a:lnTo>
                  <a:cubicBezTo>
                    <a:pt x="4682" y="21731"/>
                    <a:pt x="4682" y="21731"/>
                    <a:pt x="4682" y="21731"/>
                  </a:cubicBezTo>
                  <a:cubicBezTo>
                    <a:pt x="4682" y="21731"/>
                    <a:pt x="4681" y="21731"/>
                    <a:pt x="4681" y="21731"/>
                  </a:cubicBezTo>
                  <a:cubicBezTo>
                    <a:pt x="4675" y="21739"/>
                    <a:pt x="4669" y="21748"/>
                    <a:pt x="4662" y="21755"/>
                  </a:cubicBezTo>
                  <a:lnTo>
                    <a:pt x="4662" y="21755"/>
                  </a:lnTo>
                  <a:cubicBezTo>
                    <a:pt x="4666" y="21748"/>
                    <a:pt x="4673" y="21738"/>
                    <a:pt x="4681" y="21725"/>
                  </a:cubicBezTo>
                  <a:lnTo>
                    <a:pt x="4681" y="21731"/>
                  </a:lnTo>
                  <a:cubicBezTo>
                    <a:pt x="4682" y="21731"/>
                    <a:pt x="4682" y="21731"/>
                    <a:pt x="4683" y="21731"/>
                  </a:cubicBezTo>
                  <a:lnTo>
                    <a:pt x="4683" y="21731"/>
                  </a:lnTo>
                  <a:cubicBezTo>
                    <a:pt x="4802" y="21728"/>
                    <a:pt x="4833" y="20760"/>
                    <a:pt x="4707" y="20693"/>
                  </a:cubicBezTo>
                  <a:cubicBezTo>
                    <a:pt x="4679" y="20680"/>
                    <a:pt x="4606" y="20654"/>
                    <a:pt x="4546" y="20654"/>
                  </a:cubicBezTo>
                  <a:cubicBezTo>
                    <a:pt x="4507" y="20654"/>
                    <a:pt x="4473" y="20665"/>
                    <a:pt x="4461" y="20698"/>
                  </a:cubicBezTo>
                  <a:cubicBezTo>
                    <a:pt x="4416" y="20833"/>
                    <a:pt x="4392" y="20966"/>
                    <a:pt x="4330" y="20966"/>
                  </a:cubicBezTo>
                  <a:cubicBezTo>
                    <a:pt x="4306" y="20966"/>
                    <a:pt x="4275" y="20946"/>
                    <a:pt x="4236" y="20897"/>
                  </a:cubicBezTo>
                  <a:cubicBezTo>
                    <a:pt x="4110" y="20803"/>
                    <a:pt x="3984" y="20714"/>
                    <a:pt x="3842" y="20714"/>
                  </a:cubicBezTo>
                  <a:cubicBezTo>
                    <a:pt x="3764" y="20718"/>
                    <a:pt x="3640" y="20919"/>
                    <a:pt x="3569" y="20919"/>
                  </a:cubicBezTo>
                  <a:cubicBezTo>
                    <a:pt x="3559" y="20919"/>
                    <a:pt x="3551" y="20916"/>
                    <a:pt x="3543" y="20908"/>
                  </a:cubicBezTo>
                  <a:cubicBezTo>
                    <a:pt x="3454" y="20808"/>
                    <a:pt x="3570" y="20446"/>
                    <a:pt x="3481" y="20341"/>
                  </a:cubicBezTo>
                  <a:cubicBezTo>
                    <a:pt x="3476" y="20337"/>
                    <a:pt x="3471" y="20335"/>
                    <a:pt x="3467" y="20335"/>
                  </a:cubicBezTo>
                  <a:cubicBezTo>
                    <a:pt x="3418" y="20335"/>
                    <a:pt x="3368" y="20567"/>
                    <a:pt x="3339" y="20619"/>
                  </a:cubicBezTo>
                  <a:cubicBezTo>
                    <a:pt x="3282" y="20595"/>
                    <a:pt x="3368" y="20323"/>
                    <a:pt x="3308" y="20323"/>
                  </a:cubicBezTo>
                  <a:cubicBezTo>
                    <a:pt x="3302" y="20323"/>
                    <a:pt x="3295" y="20325"/>
                    <a:pt x="3287" y="20331"/>
                  </a:cubicBezTo>
                  <a:cubicBezTo>
                    <a:pt x="3265" y="20348"/>
                    <a:pt x="3046" y="20760"/>
                    <a:pt x="2965" y="20760"/>
                  </a:cubicBezTo>
                  <a:cubicBezTo>
                    <a:pt x="2948" y="20760"/>
                    <a:pt x="2937" y="20741"/>
                    <a:pt x="2935" y="20698"/>
                  </a:cubicBezTo>
                  <a:cubicBezTo>
                    <a:pt x="2935" y="20582"/>
                    <a:pt x="3056" y="20462"/>
                    <a:pt x="3019" y="20336"/>
                  </a:cubicBezTo>
                  <a:cubicBezTo>
                    <a:pt x="2998" y="20289"/>
                    <a:pt x="2951" y="20252"/>
                    <a:pt x="2899" y="20252"/>
                  </a:cubicBezTo>
                  <a:cubicBezTo>
                    <a:pt x="2787" y="20261"/>
                    <a:pt x="2740" y="20509"/>
                    <a:pt x="2622" y="20509"/>
                  </a:cubicBezTo>
                  <a:cubicBezTo>
                    <a:pt x="2601" y="20509"/>
                    <a:pt x="2578" y="20501"/>
                    <a:pt x="2552" y="20483"/>
                  </a:cubicBezTo>
                  <a:cubicBezTo>
                    <a:pt x="2636" y="20373"/>
                    <a:pt x="2694" y="20252"/>
                    <a:pt x="2720" y="20116"/>
                  </a:cubicBezTo>
                  <a:cubicBezTo>
                    <a:pt x="2707" y="20052"/>
                    <a:pt x="2691" y="19965"/>
                    <a:pt x="2639" y="19965"/>
                  </a:cubicBezTo>
                  <a:cubicBezTo>
                    <a:pt x="2610" y="19965"/>
                    <a:pt x="2569" y="19993"/>
                    <a:pt x="2511" y="20069"/>
                  </a:cubicBezTo>
                  <a:cubicBezTo>
                    <a:pt x="2644" y="19892"/>
                    <a:pt x="2646" y="19829"/>
                    <a:pt x="2581" y="19829"/>
                  </a:cubicBezTo>
                  <a:cubicBezTo>
                    <a:pt x="2543" y="19829"/>
                    <a:pt x="2485" y="19850"/>
                    <a:pt x="2416" y="19880"/>
                  </a:cubicBezTo>
                  <a:cubicBezTo>
                    <a:pt x="2576" y="19694"/>
                    <a:pt x="2138" y="19590"/>
                    <a:pt x="2088" y="19542"/>
                  </a:cubicBezTo>
                  <a:lnTo>
                    <a:pt x="2088" y="19542"/>
                  </a:lnTo>
                  <a:cubicBezTo>
                    <a:pt x="2175" y="19639"/>
                    <a:pt x="2081" y="19775"/>
                    <a:pt x="1994" y="19775"/>
                  </a:cubicBezTo>
                  <a:cubicBezTo>
                    <a:pt x="1955" y="19775"/>
                    <a:pt x="1917" y="19747"/>
                    <a:pt x="1897" y="19675"/>
                  </a:cubicBezTo>
                  <a:cubicBezTo>
                    <a:pt x="1866" y="19539"/>
                    <a:pt x="1803" y="19403"/>
                    <a:pt x="1724" y="19282"/>
                  </a:cubicBezTo>
                  <a:cubicBezTo>
                    <a:pt x="1483" y="19450"/>
                    <a:pt x="1672" y="19786"/>
                    <a:pt x="1719" y="19911"/>
                  </a:cubicBezTo>
                  <a:cubicBezTo>
                    <a:pt x="1635" y="19827"/>
                    <a:pt x="1562" y="19733"/>
                    <a:pt x="1493" y="19634"/>
                  </a:cubicBezTo>
                  <a:cubicBezTo>
                    <a:pt x="1430" y="19544"/>
                    <a:pt x="1441" y="19419"/>
                    <a:pt x="1514" y="19335"/>
                  </a:cubicBezTo>
                  <a:cubicBezTo>
                    <a:pt x="1614" y="19230"/>
                    <a:pt x="1729" y="19240"/>
                    <a:pt x="1761" y="19114"/>
                  </a:cubicBezTo>
                  <a:cubicBezTo>
                    <a:pt x="1834" y="18863"/>
                    <a:pt x="1499" y="19020"/>
                    <a:pt x="1410" y="18868"/>
                  </a:cubicBezTo>
                  <a:cubicBezTo>
                    <a:pt x="1326" y="18742"/>
                    <a:pt x="1420" y="18585"/>
                    <a:pt x="1572" y="18428"/>
                  </a:cubicBezTo>
                  <a:lnTo>
                    <a:pt x="1572" y="18428"/>
                  </a:lnTo>
                  <a:cubicBezTo>
                    <a:pt x="1491" y="18456"/>
                    <a:pt x="1407" y="18471"/>
                    <a:pt x="1323" y="18471"/>
                  </a:cubicBezTo>
                  <a:cubicBezTo>
                    <a:pt x="1239" y="18471"/>
                    <a:pt x="1155" y="18456"/>
                    <a:pt x="1074" y="18428"/>
                  </a:cubicBezTo>
                  <a:cubicBezTo>
                    <a:pt x="922" y="18359"/>
                    <a:pt x="1216" y="18312"/>
                    <a:pt x="1205" y="18281"/>
                  </a:cubicBezTo>
                  <a:cubicBezTo>
                    <a:pt x="1201" y="18266"/>
                    <a:pt x="1188" y="18258"/>
                    <a:pt x="1171" y="18255"/>
                  </a:cubicBezTo>
                  <a:lnTo>
                    <a:pt x="1171" y="18255"/>
                  </a:lnTo>
                  <a:cubicBezTo>
                    <a:pt x="1239" y="18237"/>
                    <a:pt x="1298" y="18216"/>
                    <a:pt x="1315" y="18192"/>
                  </a:cubicBezTo>
                  <a:cubicBezTo>
                    <a:pt x="1383" y="18108"/>
                    <a:pt x="1299" y="17998"/>
                    <a:pt x="1263" y="17940"/>
                  </a:cubicBezTo>
                  <a:cubicBezTo>
                    <a:pt x="1226" y="17882"/>
                    <a:pt x="1174" y="17751"/>
                    <a:pt x="1027" y="17730"/>
                  </a:cubicBezTo>
                  <a:cubicBezTo>
                    <a:pt x="927" y="17715"/>
                    <a:pt x="869" y="17715"/>
                    <a:pt x="885" y="17641"/>
                  </a:cubicBezTo>
                  <a:cubicBezTo>
                    <a:pt x="885" y="17599"/>
                    <a:pt x="938" y="17552"/>
                    <a:pt x="1016" y="17526"/>
                  </a:cubicBezTo>
                  <a:cubicBezTo>
                    <a:pt x="1121" y="17494"/>
                    <a:pt x="1079" y="17489"/>
                    <a:pt x="1079" y="17431"/>
                  </a:cubicBezTo>
                  <a:cubicBezTo>
                    <a:pt x="1074" y="17358"/>
                    <a:pt x="927" y="17295"/>
                    <a:pt x="885" y="17211"/>
                  </a:cubicBezTo>
                  <a:cubicBezTo>
                    <a:pt x="849" y="17133"/>
                    <a:pt x="843" y="17043"/>
                    <a:pt x="869" y="16960"/>
                  </a:cubicBezTo>
                  <a:cubicBezTo>
                    <a:pt x="885" y="16902"/>
                    <a:pt x="1048" y="16839"/>
                    <a:pt x="1053" y="16807"/>
                  </a:cubicBezTo>
                  <a:cubicBezTo>
                    <a:pt x="1053" y="16797"/>
                    <a:pt x="1028" y="16797"/>
                    <a:pt x="1004" y="16797"/>
                  </a:cubicBezTo>
                  <a:cubicBezTo>
                    <a:pt x="980" y="16797"/>
                    <a:pt x="956" y="16797"/>
                    <a:pt x="959" y="16787"/>
                  </a:cubicBezTo>
                  <a:lnTo>
                    <a:pt x="964" y="16718"/>
                  </a:lnTo>
                  <a:cubicBezTo>
                    <a:pt x="974" y="16613"/>
                    <a:pt x="995" y="16509"/>
                    <a:pt x="1016" y="16399"/>
                  </a:cubicBezTo>
                  <a:cubicBezTo>
                    <a:pt x="1042" y="16294"/>
                    <a:pt x="1168" y="16094"/>
                    <a:pt x="885" y="16016"/>
                  </a:cubicBezTo>
                  <a:lnTo>
                    <a:pt x="885" y="16016"/>
                  </a:lnTo>
                  <a:cubicBezTo>
                    <a:pt x="911" y="16023"/>
                    <a:pt x="935" y="16026"/>
                    <a:pt x="958" y="16026"/>
                  </a:cubicBezTo>
                  <a:cubicBezTo>
                    <a:pt x="1121" y="16026"/>
                    <a:pt x="1192" y="15859"/>
                    <a:pt x="1216" y="15785"/>
                  </a:cubicBezTo>
                  <a:cubicBezTo>
                    <a:pt x="1263" y="15670"/>
                    <a:pt x="1105" y="15591"/>
                    <a:pt x="1179" y="15491"/>
                  </a:cubicBezTo>
                  <a:cubicBezTo>
                    <a:pt x="1184" y="15484"/>
                    <a:pt x="1193" y="15481"/>
                    <a:pt x="1204" y="15481"/>
                  </a:cubicBezTo>
                  <a:cubicBezTo>
                    <a:pt x="1252" y="15481"/>
                    <a:pt x="1345" y="15536"/>
                    <a:pt x="1404" y="15536"/>
                  </a:cubicBezTo>
                  <a:cubicBezTo>
                    <a:pt x="1412" y="15536"/>
                    <a:pt x="1419" y="15535"/>
                    <a:pt x="1425" y="15533"/>
                  </a:cubicBezTo>
                  <a:cubicBezTo>
                    <a:pt x="1478" y="15512"/>
                    <a:pt x="1514" y="15465"/>
                    <a:pt x="1525" y="15413"/>
                  </a:cubicBezTo>
                  <a:cubicBezTo>
                    <a:pt x="1546" y="15339"/>
                    <a:pt x="1541" y="15266"/>
                    <a:pt x="1514" y="15198"/>
                  </a:cubicBezTo>
                  <a:cubicBezTo>
                    <a:pt x="1500" y="15161"/>
                    <a:pt x="1441" y="15127"/>
                    <a:pt x="1384" y="15097"/>
                  </a:cubicBezTo>
                  <a:lnTo>
                    <a:pt x="1384" y="15097"/>
                  </a:lnTo>
                  <a:cubicBezTo>
                    <a:pt x="1413" y="15109"/>
                    <a:pt x="1434" y="15115"/>
                    <a:pt x="1451" y="15115"/>
                  </a:cubicBezTo>
                  <a:cubicBezTo>
                    <a:pt x="1542" y="15115"/>
                    <a:pt x="1475" y="14954"/>
                    <a:pt x="1520" y="14909"/>
                  </a:cubicBezTo>
                  <a:cubicBezTo>
                    <a:pt x="1524" y="14905"/>
                    <a:pt x="1530" y="14903"/>
                    <a:pt x="1537" y="14903"/>
                  </a:cubicBezTo>
                  <a:cubicBezTo>
                    <a:pt x="1614" y="14903"/>
                    <a:pt x="1844" y="15110"/>
                    <a:pt x="1923" y="15110"/>
                  </a:cubicBezTo>
                  <a:cubicBezTo>
                    <a:pt x="1940" y="15110"/>
                    <a:pt x="1950" y="15100"/>
                    <a:pt x="1950" y="15077"/>
                  </a:cubicBezTo>
                  <a:cubicBezTo>
                    <a:pt x="1950" y="14899"/>
                    <a:pt x="1598" y="14710"/>
                    <a:pt x="1467" y="14532"/>
                  </a:cubicBezTo>
                  <a:cubicBezTo>
                    <a:pt x="1438" y="14491"/>
                    <a:pt x="1453" y="14476"/>
                    <a:pt x="1490" y="14476"/>
                  </a:cubicBezTo>
                  <a:cubicBezTo>
                    <a:pt x="1583" y="14476"/>
                    <a:pt x="1813" y="14570"/>
                    <a:pt x="1833" y="14593"/>
                  </a:cubicBezTo>
                  <a:lnTo>
                    <a:pt x="1833" y="14593"/>
                  </a:lnTo>
                  <a:cubicBezTo>
                    <a:pt x="1770" y="14500"/>
                    <a:pt x="1703" y="14479"/>
                    <a:pt x="1756" y="14406"/>
                  </a:cubicBezTo>
                  <a:cubicBezTo>
                    <a:pt x="1766" y="14385"/>
                    <a:pt x="1834" y="14354"/>
                    <a:pt x="1818" y="14312"/>
                  </a:cubicBezTo>
                  <a:cubicBezTo>
                    <a:pt x="1808" y="14275"/>
                    <a:pt x="1719" y="14223"/>
                    <a:pt x="1698" y="14165"/>
                  </a:cubicBezTo>
                  <a:cubicBezTo>
                    <a:pt x="1672" y="14102"/>
                    <a:pt x="1729" y="14060"/>
                    <a:pt x="1756" y="14034"/>
                  </a:cubicBezTo>
                  <a:cubicBezTo>
                    <a:pt x="1826" y="14114"/>
                    <a:pt x="1886" y="14167"/>
                    <a:pt x="1928" y="14167"/>
                  </a:cubicBezTo>
                  <a:cubicBezTo>
                    <a:pt x="1952" y="14167"/>
                    <a:pt x="1970" y="14150"/>
                    <a:pt x="1981" y="14113"/>
                  </a:cubicBezTo>
                  <a:cubicBezTo>
                    <a:pt x="2007" y="14028"/>
                    <a:pt x="2014" y="13970"/>
                    <a:pt x="2048" y="13970"/>
                  </a:cubicBezTo>
                  <a:cubicBezTo>
                    <a:pt x="2074" y="13970"/>
                    <a:pt x="2118" y="14006"/>
                    <a:pt x="2201" y="14092"/>
                  </a:cubicBezTo>
                  <a:cubicBezTo>
                    <a:pt x="2216" y="14107"/>
                    <a:pt x="2233" y="14114"/>
                    <a:pt x="2252" y="14114"/>
                  </a:cubicBezTo>
                  <a:cubicBezTo>
                    <a:pt x="2316" y="14114"/>
                    <a:pt x="2389" y="14038"/>
                    <a:pt x="2369" y="13981"/>
                  </a:cubicBezTo>
                  <a:cubicBezTo>
                    <a:pt x="2327" y="13887"/>
                    <a:pt x="2254" y="13887"/>
                    <a:pt x="2301" y="13814"/>
                  </a:cubicBezTo>
                  <a:cubicBezTo>
                    <a:pt x="2364" y="13735"/>
                    <a:pt x="2448" y="13683"/>
                    <a:pt x="2547" y="13667"/>
                  </a:cubicBezTo>
                  <a:cubicBezTo>
                    <a:pt x="2557" y="13665"/>
                    <a:pt x="2566" y="13664"/>
                    <a:pt x="2575" y="13664"/>
                  </a:cubicBezTo>
                  <a:cubicBezTo>
                    <a:pt x="2662" y="13664"/>
                    <a:pt x="2735" y="13748"/>
                    <a:pt x="2830" y="13777"/>
                  </a:cubicBezTo>
                  <a:cubicBezTo>
                    <a:pt x="2851" y="13782"/>
                    <a:pt x="2871" y="13785"/>
                    <a:pt x="2891" y="13785"/>
                  </a:cubicBezTo>
                  <a:cubicBezTo>
                    <a:pt x="2969" y="13785"/>
                    <a:pt x="3031" y="13740"/>
                    <a:pt x="3035" y="13630"/>
                  </a:cubicBezTo>
                  <a:cubicBezTo>
                    <a:pt x="3035" y="13571"/>
                    <a:pt x="3068" y="13551"/>
                    <a:pt x="3112" y="13551"/>
                  </a:cubicBezTo>
                  <a:cubicBezTo>
                    <a:pt x="3200" y="13551"/>
                    <a:pt x="3334" y="13634"/>
                    <a:pt x="3334" y="13651"/>
                  </a:cubicBezTo>
                  <a:cubicBezTo>
                    <a:pt x="3344" y="13431"/>
                    <a:pt x="3056" y="13316"/>
                    <a:pt x="3014" y="13221"/>
                  </a:cubicBezTo>
                  <a:cubicBezTo>
                    <a:pt x="3007" y="13208"/>
                    <a:pt x="3045" y="13174"/>
                    <a:pt x="3082" y="13174"/>
                  </a:cubicBezTo>
                  <a:cubicBezTo>
                    <a:pt x="3102" y="13174"/>
                    <a:pt x="3122" y="13183"/>
                    <a:pt x="3134" y="13211"/>
                  </a:cubicBezTo>
                  <a:cubicBezTo>
                    <a:pt x="3159" y="13255"/>
                    <a:pt x="3184" y="13272"/>
                    <a:pt x="3208" y="13272"/>
                  </a:cubicBezTo>
                  <a:cubicBezTo>
                    <a:pt x="3255" y="13272"/>
                    <a:pt x="3297" y="13205"/>
                    <a:pt x="3318" y="13153"/>
                  </a:cubicBezTo>
                  <a:cubicBezTo>
                    <a:pt x="3334" y="13115"/>
                    <a:pt x="3349" y="13099"/>
                    <a:pt x="3365" y="13099"/>
                  </a:cubicBezTo>
                  <a:cubicBezTo>
                    <a:pt x="3415" y="13099"/>
                    <a:pt x="3469" y="13264"/>
                    <a:pt x="3570" y="13352"/>
                  </a:cubicBezTo>
                  <a:cubicBezTo>
                    <a:pt x="3586" y="13366"/>
                    <a:pt x="3597" y="13372"/>
                    <a:pt x="3604" y="13372"/>
                  </a:cubicBezTo>
                  <a:cubicBezTo>
                    <a:pt x="3639" y="13372"/>
                    <a:pt x="3597" y="13247"/>
                    <a:pt x="3601" y="13221"/>
                  </a:cubicBezTo>
                  <a:cubicBezTo>
                    <a:pt x="3543" y="13101"/>
                    <a:pt x="3627" y="13069"/>
                    <a:pt x="3675" y="13043"/>
                  </a:cubicBezTo>
                  <a:cubicBezTo>
                    <a:pt x="3795" y="12985"/>
                    <a:pt x="3853" y="13053"/>
                    <a:pt x="3863" y="12812"/>
                  </a:cubicBezTo>
                  <a:cubicBezTo>
                    <a:pt x="3868" y="12803"/>
                    <a:pt x="3900" y="12689"/>
                    <a:pt x="3925" y="12689"/>
                  </a:cubicBezTo>
                  <a:cubicBezTo>
                    <a:pt x="3927" y="12689"/>
                    <a:pt x="3929" y="12690"/>
                    <a:pt x="3931" y="12692"/>
                  </a:cubicBezTo>
                  <a:cubicBezTo>
                    <a:pt x="3994" y="12739"/>
                    <a:pt x="3979" y="13095"/>
                    <a:pt x="4131" y="13101"/>
                  </a:cubicBezTo>
                  <a:cubicBezTo>
                    <a:pt x="4272" y="13101"/>
                    <a:pt x="4387" y="13009"/>
                    <a:pt x="4500" y="12950"/>
                  </a:cubicBezTo>
                  <a:lnTo>
                    <a:pt x="4500" y="12950"/>
                  </a:lnTo>
                  <a:cubicBezTo>
                    <a:pt x="4490" y="12953"/>
                    <a:pt x="4481" y="12955"/>
                    <a:pt x="4471" y="12955"/>
                  </a:cubicBezTo>
                  <a:cubicBezTo>
                    <a:pt x="4431" y="12955"/>
                    <a:pt x="4392" y="12929"/>
                    <a:pt x="4377" y="12886"/>
                  </a:cubicBezTo>
                  <a:cubicBezTo>
                    <a:pt x="4356" y="12833"/>
                    <a:pt x="4576" y="12802"/>
                    <a:pt x="4519" y="12671"/>
                  </a:cubicBezTo>
                  <a:lnTo>
                    <a:pt x="4519" y="12671"/>
                  </a:lnTo>
                  <a:cubicBezTo>
                    <a:pt x="4525" y="12685"/>
                    <a:pt x="4517" y="12691"/>
                    <a:pt x="4502" y="12691"/>
                  </a:cubicBezTo>
                  <a:cubicBezTo>
                    <a:pt x="4451" y="12691"/>
                    <a:pt x="4315" y="12624"/>
                    <a:pt x="4335" y="12592"/>
                  </a:cubicBezTo>
                  <a:cubicBezTo>
                    <a:pt x="4378" y="12527"/>
                    <a:pt x="4397" y="12364"/>
                    <a:pt x="4450" y="12364"/>
                  </a:cubicBezTo>
                  <a:cubicBezTo>
                    <a:pt x="4474" y="12364"/>
                    <a:pt x="4506" y="12398"/>
                    <a:pt x="4550" y="12492"/>
                  </a:cubicBezTo>
                  <a:cubicBezTo>
                    <a:pt x="4566" y="12580"/>
                    <a:pt x="4576" y="12713"/>
                    <a:pt x="4656" y="12713"/>
                  </a:cubicBezTo>
                  <a:cubicBezTo>
                    <a:pt x="4657" y="12713"/>
                    <a:pt x="4659" y="12713"/>
                    <a:pt x="4660" y="12713"/>
                  </a:cubicBezTo>
                  <a:cubicBezTo>
                    <a:pt x="4791" y="12702"/>
                    <a:pt x="4917" y="12644"/>
                    <a:pt x="5011" y="12550"/>
                  </a:cubicBezTo>
                  <a:cubicBezTo>
                    <a:pt x="5074" y="12477"/>
                    <a:pt x="4907" y="12309"/>
                    <a:pt x="4870" y="12204"/>
                  </a:cubicBezTo>
                  <a:cubicBezTo>
                    <a:pt x="4881" y="12198"/>
                    <a:pt x="4902" y="12196"/>
                    <a:pt x="4927" y="12196"/>
                  </a:cubicBezTo>
                  <a:cubicBezTo>
                    <a:pt x="5022" y="12196"/>
                    <a:pt x="5191" y="12233"/>
                    <a:pt x="5253" y="12298"/>
                  </a:cubicBezTo>
                  <a:cubicBezTo>
                    <a:pt x="5326" y="12382"/>
                    <a:pt x="5174" y="12492"/>
                    <a:pt x="5153" y="12503"/>
                  </a:cubicBezTo>
                  <a:cubicBezTo>
                    <a:pt x="5208" y="12475"/>
                    <a:pt x="5297" y="12394"/>
                    <a:pt x="5386" y="12394"/>
                  </a:cubicBezTo>
                  <a:cubicBezTo>
                    <a:pt x="5415" y="12394"/>
                    <a:pt x="5445" y="12402"/>
                    <a:pt x="5473" y="12424"/>
                  </a:cubicBezTo>
                  <a:cubicBezTo>
                    <a:pt x="5562" y="12492"/>
                    <a:pt x="5641" y="12718"/>
                    <a:pt x="5693" y="12828"/>
                  </a:cubicBezTo>
                  <a:cubicBezTo>
                    <a:pt x="5651" y="12608"/>
                    <a:pt x="5599" y="12398"/>
                    <a:pt x="5604" y="12199"/>
                  </a:cubicBezTo>
                  <a:cubicBezTo>
                    <a:pt x="5604" y="12094"/>
                    <a:pt x="5704" y="12115"/>
                    <a:pt x="5740" y="12042"/>
                  </a:cubicBezTo>
                  <a:cubicBezTo>
                    <a:pt x="5753" y="12012"/>
                    <a:pt x="5724" y="11868"/>
                    <a:pt x="5763" y="11868"/>
                  </a:cubicBezTo>
                  <a:cubicBezTo>
                    <a:pt x="5773" y="11868"/>
                    <a:pt x="5785" y="11876"/>
                    <a:pt x="5803" y="11895"/>
                  </a:cubicBezTo>
                  <a:cubicBezTo>
                    <a:pt x="5924" y="12015"/>
                    <a:pt x="5892" y="12241"/>
                    <a:pt x="6002" y="12382"/>
                  </a:cubicBezTo>
                  <a:cubicBezTo>
                    <a:pt x="6024" y="12412"/>
                    <a:pt x="6044" y="12424"/>
                    <a:pt x="6060" y="12424"/>
                  </a:cubicBezTo>
                  <a:cubicBezTo>
                    <a:pt x="6110" y="12424"/>
                    <a:pt x="6135" y="12314"/>
                    <a:pt x="6139" y="12267"/>
                  </a:cubicBezTo>
                  <a:cubicBezTo>
                    <a:pt x="6154" y="12178"/>
                    <a:pt x="6123" y="12110"/>
                    <a:pt x="6170" y="12057"/>
                  </a:cubicBezTo>
                  <a:cubicBezTo>
                    <a:pt x="6223" y="12010"/>
                    <a:pt x="6286" y="11973"/>
                    <a:pt x="6354" y="11947"/>
                  </a:cubicBezTo>
                  <a:cubicBezTo>
                    <a:pt x="6506" y="11874"/>
                    <a:pt x="6757" y="11842"/>
                    <a:pt x="6836" y="11638"/>
                  </a:cubicBezTo>
                  <a:cubicBezTo>
                    <a:pt x="6850" y="11595"/>
                    <a:pt x="6809" y="11481"/>
                    <a:pt x="6850" y="11481"/>
                  </a:cubicBezTo>
                  <a:cubicBezTo>
                    <a:pt x="6855" y="11481"/>
                    <a:pt x="6861" y="11483"/>
                    <a:pt x="6868" y="11486"/>
                  </a:cubicBezTo>
                  <a:cubicBezTo>
                    <a:pt x="6957" y="11517"/>
                    <a:pt x="7025" y="11648"/>
                    <a:pt x="7119" y="11680"/>
                  </a:cubicBezTo>
                  <a:cubicBezTo>
                    <a:pt x="7167" y="11698"/>
                    <a:pt x="7217" y="11707"/>
                    <a:pt x="7266" y="11707"/>
                  </a:cubicBezTo>
                  <a:cubicBezTo>
                    <a:pt x="7403" y="11707"/>
                    <a:pt x="7530" y="11637"/>
                    <a:pt x="7581" y="11501"/>
                  </a:cubicBezTo>
                  <a:cubicBezTo>
                    <a:pt x="7596" y="11465"/>
                    <a:pt x="7566" y="11281"/>
                    <a:pt x="7585" y="11281"/>
                  </a:cubicBezTo>
                  <a:lnTo>
                    <a:pt x="7585" y="11281"/>
                  </a:lnTo>
                  <a:cubicBezTo>
                    <a:pt x="7585" y="11281"/>
                    <a:pt x="7586" y="11281"/>
                    <a:pt x="7586" y="11281"/>
                  </a:cubicBezTo>
                  <a:cubicBezTo>
                    <a:pt x="7654" y="11306"/>
                    <a:pt x="7718" y="11526"/>
                    <a:pt x="7790" y="11526"/>
                  </a:cubicBezTo>
                  <a:cubicBezTo>
                    <a:pt x="7795" y="11526"/>
                    <a:pt x="7801" y="11525"/>
                    <a:pt x="7806" y="11522"/>
                  </a:cubicBezTo>
                  <a:cubicBezTo>
                    <a:pt x="7806" y="11522"/>
                    <a:pt x="7738" y="11318"/>
                    <a:pt x="7796" y="11276"/>
                  </a:cubicBezTo>
                  <a:cubicBezTo>
                    <a:pt x="7837" y="11250"/>
                    <a:pt x="7895" y="11239"/>
                    <a:pt x="7853" y="11124"/>
                  </a:cubicBezTo>
                  <a:cubicBezTo>
                    <a:pt x="7769" y="10893"/>
                    <a:pt x="7796" y="10893"/>
                    <a:pt x="7806" y="10694"/>
                  </a:cubicBezTo>
                  <a:lnTo>
                    <a:pt x="7806" y="10694"/>
                  </a:lnTo>
                  <a:cubicBezTo>
                    <a:pt x="7853" y="10730"/>
                    <a:pt x="8106" y="11066"/>
                    <a:pt x="8069" y="11066"/>
                  </a:cubicBezTo>
                  <a:cubicBezTo>
                    <a:pt x="8069" y="11066"/>
                    <a:pt x="8069" y="11066"/>
                    <a:pt x="8068" y="11066"/>
                  </a:cubicBezTo>
                  <a:cubicBezTo>
                    <a:pt x="8045" y="11061"/>
                    <a:pt x="8013" y="11046"/>
                    <a:pt x="7987" y="11046"/>
                  </a:cubicBezTo>
                  <a:cubicBezTo>
                    <a:pt x="7960" y="11046"/>
                    <a:pt x="7940" y="11062"/>
                    <a:pt x="7942" y="11124"/>
                  </a:cubicBezTo>
                  <a:cubicBezTo>
                    <a:pt x="7948" y="11203"/>
                    <a:pt x="7984" y="11218"/>
                    <a:pt x="8026" y="11224"/>
                  </a:cubicBezTo>
                  <a:cubicBezTo>
                    <a:pt x="8028" y="11224"/>
                    <a:pt x="8029" y="11224"/>
                    <a:pt x="8030" y="11224"/>
                  </a:cubicBezTo>
                  <a:cubicBezTo>
                    <a:pt x="8086" y="11224"/>
                    <a:pt x="8141" y="11072"/>
                    <a:pt x="8222" y="11072"/>
                  </a:cubicBezTo>
                  <a:cubicBezTo>
                    <a:pt x="8247" y="11072"/>
                    <a:pt x="8274" y="11087"/>
                    <a:pt x="8304" y="11124"/>
                  </a:cubicBezTo>
                  <a:cubicBezTo>
                    <a:pt x="8319" y="11142"/>
                    <a:pt x="8335" y="11149"/>
                    <a:pt x="8354" y="11149"/>
                  </a:cubicBezTo>
                  <a:cubicBezTo>
                    <a:pt x="8368" y="11149"/>
                    <a:pt x="8384" y="11144"/>
                    <a:pt x="8400" y="11136"/>
                  </a:cubicBezTo>
                  <a:lnTo>
                    <a:pt x="8400" y="11136"/>
                  </a:lnTo>
                  <a:cubicBezTo>
                    <a:pt x="8401" y="11138"/>
                    <a:pt x="8402" y="11139"/>
                    <a:pt x="8404" y="11140"/>
                  </a:cubicBezTo>
                  <a:lnTo>
                    <a:pt x="8402" y="11135"/>
                  </a:lnTo>
                  <a:lnTo>
                    <a:pt x="8402" y="11135"/>
                  </a:lnTo>
                  <a:cubicBezTo>
                    <a:pt x="8401" y="11136"/>
                    <a:pt x="8400" y="11136"/>
                    <a:pt x="8400" y="11136"/>
                  </a:cubicBezTo>
                  <a:lnTo>
                    <a:pt x="8400" y="11136"/>
                  </a:lnTo>
                  <a:cubicBezTo>
                    <a:pt x="8299" y="11055"/>
                    <a:pt x="8117" y="10835"/>
                    <a:pt x="8231" y="10783"/>
                  </a:cubicBezTo>
                  <a:lnTo>
                    <a:pt x="8236" y="10783"/>
                  </a:lnTo>
                  <a:lnTo>
                    <a:pt x="8402" y="11135"/>
                  </a:lnTo>
                  <a:lnTo>
                    <a:pt x="8402" y="11135"/>
                  </a:lnTo>
                  <a:cubicBezTo>
                    <a:pt x="8507" y="11081"/>
                    <a:pt x="8641" y="10882"/>
                    <a:pt x="8718" y="10851"/>
                  </a:cubicBezTo>
                  <a:cubicBezTo>
                    <a:pt x="8624" y="10652"/>
                    <a:pt x="8566" y="10694"/>
                    <a:pt x="8482" y="10521"/>
                  </a:cubicBezTo>
                  <a:cubicBezTo>
                    <a:pt x="8488" y="10519"/>
                    <a:pt x="8495" y="10517"/>
                    <a:pt x="8501" y="10517"/>
                  </a:cubicBezTo>
                  <a:cubicBezTo>
                    <a:pt x="8573" y="10517"/>
                    <a:pt x="8693" y="10641"/>
                    <a:pt x="8730" y="10641"/>
                  </a:cubicBezTo>
                  <a:cubicBezTo>
                    <a:pt x="8734" y="10641"/>
                    <a:pt x="8737" y="10640"/>
                    <a:pt x="8739" y="10636"/>
                  </a:cubicBezTo>
                  <a:cubicBezTo>
                    <a:pt x="8781" y="10573"/>
                    <a:pt x="8734" y="10364"/>
                    <a:pt x="8739" y="10259"/>
                  </a:cubicBezTo>
                  <a:lnTo>
                    <a:pt x="8739" y="10259"/>
                  </a:lnTo>
                  <a:cubicBezTo>
                    <a:pt x="8810" y="10357"/>
                    <a:pt x="9217" y="10698"/>
                    <a:pt x="9340" y="10698"/>
                  </a:cubicBezTo>
                  <a:cubicBezTo>
                    <a:pt x="9381" y="10698"/>
                    <a:pt x="9390" y="10659"/>
                    <a:pt x="9342" y="10558"/>
                  </a:cubicBezTo>
                  <a:cubicBezTo>
                    <a:pt x="9340" y="10558"/>
                    <a:pt x="9338" y="10557"/>
                    <a:pt x="9336" y="10557"/>
                  </a:cubicBezTo>
                  <a:cubicBezTo>
                    <a:pt x="9286" y="10557"/>
                    <a:pt x="9305" y="10621"/>
                    <a:pt x="9290" y="10642"/>
                  </a:cubicBezTo>
                  <a:cubicBezTo>
                    <a:pt x="9289" y="10644"/>
                    <a:pt x="9287" y="10645"/>
                    <a:pt x="9285" y="10645"/>
                  </a:cubicBezTo>
                  <a:cubicBezTo>
                    <a:pt x="9260" y="10645"/>
                    <a:pt x="9195" y="10398"/>
                    <a:pt x="9190" y="10364"/>
                  </a:cubicBezTo>
                  <a:cubicBezTo>
                    <a:pt x="9190" y="10280"/>
                    <a:pt x="9232" y="10233"/>
                    <a:pt x="9285" y="10233"/>
                  </a:cubicBezTo>
                  <a:cubicBezTo>
                    <a:pt x="9286" y="10233"/>
                    <a:pt x="9288" y="10232"/>
                    <a:pt x="9290" y="10232"/>
                  </a:cubicBezTo>
                  <a:cubicBezTo>
                    <a:pt x="9415" y="10232"/>
                    <a:pt x="9438" y="10574"/>
                    <a:pt x="9585" y="10574"/>
                  </a:cubicBezTo>
                  <a:cubicBezTo>
                    <a:pt x="9586" y="10574"/>
                    <a:pt x="9588" y="10574"/>
                    <a:pt x="9589" y="10573"/>
                  </a:cubicBezTo>
                  <a:cubicBezTo>
                    <a:pt x="9667" y="10573"/>
                    <a:pt x="9735" y="10537"/>
                    <a:pt x="9788" y="10479"/>
                  </a:cubicBezTo>
                  <a:cubicBezTo>
                    <a:pt x="9835" y="10400"/>
                    <a:pt x="9704" y="10259"/>
                    <a:pt x="9798" y="10201"/>
                  </a:cubicBezTo>
                  <a:cubicBezTo>
                    <a:pt x="9829" y="10185"/>
                    <a:pt x="9852" y="10168"/>
                    <a:pt x="9873" y="10168"/>
                  </a:cubicBezTo>
                  <a:cubicBezTo>
                    <a:pt x="9899" y="10168"/>
                    <a:pt x="9924" y="10192"/>
                    <a:pt x="9961" y="10269"/>
                  </a:cubicBezTo>
                  <a:cubicBezTo>
                    <a:pt x="9966" y="10332"/>
                    <a:pt x="9982" y="10395"/>
                    <a:pt x="10008" y="10458"/>
                  </a:cubicBezTo>
                  <a:cubicBezTo>
                    <a:pt x="10010" y="10461"/>
                    <a:pt x="10012" y="10462"/>
                    <a:pt x="10013" y="10462"/>
                  </a:cubicBezTo>
                  <a:cubicBezTo>
                    <a:pt x="10047" y="10462"/>
                    <a:pt x="10067" y="9974"/>
                    <a:pt x="10164" y="9974"/>
                  </a:cubicBezTo>
                  <a:cubicBezTo>
                    <a:pt x="10176" y="9974"/>
                    <a:pt x="10188" y="9981"/>
                    <a:pt x="10202" y="9997"/>
                  </a:cubicBezTo>
                  <a:cubicBezTo>
                    <a:pt x="10292" y="10105"/>
                    <a:pt x="10335" y="10243"/>
                    <a:pt x="10430" y="10243"/>
                  </a:cubicBezTo>
                  <a:cubicBezTo>
                    <a:pt x="10441" y="10243"/>
                    <a:pt x="10452" y="10242"/>
                    <a:pt x="10464" y="10238"/>
                  </a:cubicBezTo>
                  <a:cubicBezTo>
                    <a:pt x="10521" y="10207"/>
                    <a:pt x="10573" y="10160"/>
                    <a:pt x="10605" y="10109"/>
                  </a:cubicBezTo>
                  <a:lnTo>
                    <a:pt x="10605" y="10109"/>
                  </a:lnTo>
                  <a:cubicBezTo>
                    <a:pt x="10604" y="10109"/>
                    <a:pt x="10603" y="10110"/>
                    <a:pt x="10601" y="10110"/>
                  </a:cubicBezTo>
                  <a:cubicBezTo>
                    <a:pt x="10556" y="10110"/>
                    <a:pt x="10214" y="9885"/>
                    <a:pt x="10323" y="9866"/>
                  </a:cubicBezTo>
                  <a:cubicBezTo>
                    <a:pt x="10422" y="9850"/>
                    <a:pt x="10522" y="9866"/>
                    <a:pt x="10611" y="9824"/>
                  </a:cubicBezTo>
                  <a:lnTo>
                    <a:pt x="10747" y="9761"/>
                  </a:lnTo>
                  <a:cubicBezTo>
                    <a:pt x="10751" y="9761"/>
                    <a:pt x="10754" y="9762"/>
                    <a:pt x="10757" y="9762"/>
                  </a:cubicBezTo>
                  <a:cubicBezTo>
                    <a:pt x="10785" y="9762"/>
                    <a:pt x="10787" y="9740"/>
                    <a:pt x="10768" y="9693"/>
                  </a:cubicBezTo>
                  <a:cubicBezTo>
                    <a:pt x="10770" y="9690"/>
                    <a:pt x="10771" y="9689"/>
                    <a:pt x="10773" y="9689"/>
                  </a:cubicBezTo>
                  <a:cubicBezTo>
                    <a:pt x="10799" y="9689"/>
                    <a:pt x="10869" y="9978"/>
                    <a:pt x="10884" y="10007"/>
                  </a:cubicBezTo>
                  <a:cubicBezTo>
                    <a:pt x="10901" y="10033"/>
                    <a:pt x="10915" y="10043"/>
                    <a:pt x="10927" y="10043"/>
                  </a:cubicBezTo>
                  <a:cubicBezTo>
                    <a:pt x="10965" y="10043"/>
                    <a:pt x="10977" y="9933"/>
                    <a:pt x="10973" y="9897"/>
                  </a:cubicBezTo>
                  <a:cubicBezTo>
                    <a:pt x="10973" y="9836"/>
                    <a:pt x="10948" y="9691"/>
                    <a:pt x="11002" y="9691"/>
                  </a:cubicBezTo>
                  <a:cubicBezTo>
                    <a:pt x="11009" y="9691"/>
                    <a:pt x="11016" y="9693"/>
                    <a:pt x="11025" y="9698"/>
                  </a:cubicBezTo>
                  <a:cubicBezTo>
                    <a:pt x="11109" y="9745"/>
                    <a:pt x="11125" y="9876"/>
                    <a:pt x="11183" y="9939"/>
                  </a:cubicBezTo>
                  <a:cubicBezTo>
                    <a:pt x="11099" y="9845"/>
                    <a:pt x="11188" y="9567"/>
                    <a:pt x="11219" y="9520"/>
                  </a:cubicBezTo>
                  <a:cubicBezTo>
                    <a:pt x="11247" y="9483"/>
                    <a:pt x="11290" y="9438"/>
                    <a:pt x="11343" y="9438"/>
                  </a:cubicBezTo>
                  <a:cubicBezTo>
                    <a:pt x="11351" y="9438"/>
                    <a:pt x="11358" y="9439"/>
                    <a:pt x="11366" y="9441"/>
                  </a:cubicBezTo>
                  <a:cubicBezTo>
                    <a:pt x="11429" y="9457"/>
                    <a:pt x="11434" y="9535"/>
                    <a:pt x="11497" y="9546"/>
                  </a:cubicBezTo>
                  <a:cubicBezTo>
                    <a:pt x="11501" y="9546"/>
                    <a:pt x="11505" y="9546"/>
                    <a:pt x="11510" y="9546"/>
                  </a:cubicBezTo>
                  <a:cubicBezTo>
                    <a:pt x="11580" y="9546"/>
                    <a:pt x="11730" y="9507"/>
                    <a:pt x="11681" y="9394"/>
                  </a:cubicBezTo>
                  <a:cubicBezTo>
                    <a:pt x="11633" y="9284"/>
                    <a:pt x="11623" y="9226"/>
                    <a:pt x="11681" y="9189"/>
                  </a:cubicBezTo>
                  <a:cubicBezTo>
                    <a:pt x="11681" y="9189"/>
                    <a:pt x="11736" y="9151"/>
                    <a:pt x="11765" y="9151"/>
                  </a:cubicBezTo>
                  <a:cubicBezTo>
                    <a:pt x="11772" y="9151"/>
                    <a:pt x="11777" y="9153"/>
                    <a:pt x="11780" y="9158"/>
                  </a:cubicBezTo>
                  <a:cubicBezTo>
                    <a:pt x="11801" y="9205"/>
                    <a:pt x="11765" y="9551"/>
                    <a:pt x="11901" y="9551"/>
                  </a:cubicBezTo>
                  <a:cubicBezTo>
                    <a:pt x="12004" y="9551"/>
                    <a:pt x="11948" y="9337"/>
                    <a:pt x="12040" y="9337"/>
                  </a:cubicBezTo>
                  <a:cubicBezTo>
                    <a:pt x="12051" y="9337"/>
                    <a:pt x="12064" y="9340"/>
                    <a:pt x="12079" y="9347"/>
                  </a:cubicBezTo>
                  <a:cubicBezTo>
                    <a:pt x="12105" y="9356"/>
                    <a:pt x="12127" y="9361"/>
                    <a:pt x="12146" y="9361"/>
                  </a:cubicBezTo>
                  <a:cubicBezTo>
                    <a:pt x="12249" y="9361"/>
                    <a:pt x="12258" y="9230"/>
                    <a:pt x="12289" y="9111"/>
                  </a:cubicBezTo>
                  <a:cubicBezTo>
                    <a:pt x="12304" y="9058"/>
                    <a:pt x="12313" y="9042"/>
                    <a:pt x="12325" y="9042"/>
                  </a:cubicBezTo>
                  <a:cubicBezTo>
                    <a:pt x="12337" y="9042"/>
                    <a:pt x="12353" y="9061"/>
                    <a:pt x="12383" y="9069"/>
                  </a:cubicBezTo>
                  <a:cubicBezTo>
                    <a:pt x="12385" y="9069"/>
                    <a:pt x="12387" y="9069"/>
                    <a:pt x="12389" y="9069"/>
                  </a:cubicBezTo>
                  <a:cubicBezTo>
                    <a:pt x="12422" y="9069"/>
                    <a:pt x="12442" y="8979"/>
                    <a:pt x="12472" y="8964"/>
                  </a:cubicBezTo>
                  <a:cubicBezTo>
                    <a:pt x="12453" y="8869"/>
                    <a:pt x="12465" y="8726"/>
                    <a:pt x="12523" y="8726"/>
                  </a:cubicBezTo>
                  <a:cubicBezTo>
                    <a:pt x="12546" y="8726"/>
                    <a:pt x="12576" y="8747"/>
                    <a:pt x="12614" y="8801"/>
                  </a:cubicBezTo>
                  <a:cubicBezTo>
                    <a:pt x="12638" y="8837"/>
                    <a:pt x="12799" y="9087"/>
                    <a:pt x="12851" y="9087"/>
                  </a:cubicBezTo>
                  <a:cubicBezTo>
                    <a:pt x="12867" y="9087"/>
                    <a:pt x="12873" y="9063"/>
                    <a:pt x="12860" y="9001"/>
                  </a:cubicBezTo>
                  <a:cubicBezTo>
                    <a:pt x="12834" y="8875"/>
                    <a:pt x="12792" y="8796"/>
                    <a:pt x="12881" y="8775"/>
                  </a:cubicBezTo>
                  <a:cubicBezTo>
                    <a:pt x="12883" y="8775"/>
                    <a:pt x="12885" y="8775"/>
                    <a:pt x="12887" y="8775"/>
                  </a:cubicBezTo>
                  <a:cubicBezTo>
                    <a:pt x="12936" y="8775"/>
                    <a:pt x="12962" y="8902"/>
                    <a:pt x="13007" y="8943"/>
                  </a:cubicBezTo>
                  <a:cubicBezTo>
                    <a:pt x="13025" y="8958"/>
                    <a:pt x="13043" y="8964"/>
                    <a:pt x="13062" y="8964"/>
                  </a:cubicBezTo>
                  <a:cubicBezTo>
                    <a:pt x="13094" y="8964"/>
                    <a:pt x="13126" y="8948"/>
                    <a:pt x="13149" y="8938"/>
                  </a:cubicBezTo>
                  <a:lnTo>
                    <a:pt x="13033" y="8702"/>
                  </a:lnTo>
                  <a:cubicBezTo>
                    <a:pt x="12970" y="8686"/>
                    <a:pt x="12913" y="8655"/>
                    <a:pt x="12871" y="8602"/>
                  </a:cubicBezTo>
                  <a:cubicBezTo>
                    <a:pt x="12792" y="8492"/>
                    <a:pt x="12955" y="8450"/>
                    <a:pt x="12976" y="8440"/>
                  </a:cubicBezTo>
                  <a:cubicBezTo>
                    <a:pt x="12989" y="8433"/>
                    <a:pt x="13001" y="8431"/>
                    <a:pt x="13012" y="8431"/>
                  </a:cubicBezTo>
                  <a:cubicBezTo>
                    <a:pt x="13086" y="8431"/>
                    <a:pt x="13113" y="8554"/>
                    <a:pt x="13227" y="8586"/>
                  </a:cubicBezTo>
                  <a:cubicBezTo>
                    <a:pt x="13243" y="8594"/>
                    <a:pt x="13356" y="8628"/>
                    <a:pt x="13412" y="8628"/>
                  </a:cubicBezTo>
                  <a:cubicBezTo>
                    <a:pt x="13431" y="8628"/>
                    <a:pt x="13444" y="8623"/>
                    <a:pt x="13442" y="8613"/>
                  </a:cubicBezTo>
                  <a:cubicBezTo>
                    <a:pt x="13427" y="8497"/>
                    <a:pt x="13343" y="8429"/>
                    <a:pt x="13432" y="8377"/>
                  </a:cubicBezTo>
                  <a:cubicBezTo>
                    <a:pt x="13474" y="8350"/>
                    <a:pt x="13537" y="8366"/>
                    <a:pt x="13526" y="8287"/>
                  </a:cubicBezTo>
                  <a:cubicBezTo>
                    <a:pt x="13495" y="8104"/>
                    <a:pt x="13820" y="8041"/>
                    <a:pt x="13898" y="8020"/>
                  </a:cubicBezTo>
                  <a:cubicBezTo>
                    <a:pt x="13912" y="8016"/>
                    <a:pt x="13924" y="8013"/>
                    <a:pt x="13934" y="8013"/>
                  </a:cubicBezTo>
                  <a:cubicBezTo>
                    <a:pt x="13983" y="8013"/>
                    <a:pt x="14001" y="8063"/>
                    <a:pt x="14066" y="8141"/>
                  </a:cubicBezTo>
                  <a:cubicBezTo>
                    <a:pt x="14092" y="8170"/>
                    <a:pt x="14120" y="8181"/>
                    <a:pt x="14148" y="8181"/>
                  </a:cubicBezTo>
                  <a:cubicBezTo>
                    <a:pt x="14202" y="8181"/>
                    <a:pt x="14253" y="8139"/>
                    <a:pt x="14281" y="8125"/>
                  </a:cubicBezTo>
                  <a:cubicBezTo>
                    <a:pt x="14303" y="8132"/>
                    <a:pt x="14326" y="8136"/>
                    <a:pt x="14348" y="8136"/>
                  </a:cubicBezTo>
                  <a:cubicBezTo>
                    <a:pt x="14413" y="8136"/>
                    <a:pt x="14468" y="8099"/>
                    <a:pt x="14433" y="7978"/>
                  </a:cubicBezTo>
                  <a:cubicBezTo>
                    <a:pt x="14407" y="7879"/>
                    <a:pt x="14465" y="7894"/>
                    <a:pt x="14517" y="7868"/>
                  </a:cubicBezTo>
                  <a:cubicBezTo>
                    <a:pt x="14554" y="7852"/>
                    <a:pt x="14517" y="7768"/>
                    <a:pt x="14554" y="7726"/>
                  </a:cubicBezTo>
                  <a:cubicBezTo>
                    <a:pt x="14622" y="7658"/>
                    <a:pt x="14695" y="7695"/>
                    <a:pt x="14774" y="7664"/>
                  </a:cubicBezTo>
                  <a:cubicBezTo>
                    <a:pt x="14858" y="7632"/>
                    <a:pt x="14816" y="7066"/>
                    <a:pt x="14706" y="7008"/>
                  </a:cubicBezTo>
                  <a:close/>
                </a:path>
              </a:pathLst>
            </a:custGeom>
            <a:solidFill>
              <a:srgbClr val="A2B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003275" y="2266175"/>
              <a:ext cx="319050" cy="370925"/>
            </a:xfrm>
            <a:custGeom>
              <a:rect b="b" l="l" r="r" t="t"/>
              <a:pathLst>
                <a:path extrusionOk="0" h="14837" w="12762">
                  <a:moveTo>
                    <a:pt x="8249" y="0"/>
                  </a:moveTo>
                  <a:cubicBezTo>
                    <a:pt x="7587" y="0"/>
                    <a:pt x="6917" y="167"/>
                    <a:pt x="6302" y="518"/>
                  </a:cubicBezTo>
                  <a:cubicBezTo>
                    <a:pt x="2611" y="2631"/>
                    <a:pt x="262" y="6490"/>
                    <a:pt x="84" y="10742"/>
                  </a:cubicBezTo>
                  <a:cubicBezTo>
                    <a:pt x="0" y="12918"/>
                    <a:pt x="1699" y="14753"/>
                    <a:pt x="3880" y="14837"/>
                  </a:cubicBezTo>
                  <a:lnTo>
                    <a:pt x="4032" y="14837"/>
                  </a:lnTo>
                  <a:cubicBezTo>
                    <a:pt x="6150" y="14837"/>
                    <a:pt x="7891" y="13164"/>
                    <a:pt x="7975" y="11046"/>
                  </a:cubicBezTo>
                  <a:cubicBezTo>
                    <a:pt x="8032" y="9583"/>
                    <a:pt x="8929" y="8105"/>
                    <a:pt x="10203" y="7381"/>
                  </a:cubicBezTo>
                  <a:cubicBezTo>
                    <a:pt x="12101" y="6306"/>
                    <a:pt x="12762" y="3894"/>
                    <a:pt x="11687" y="1996"/>
                  </a:cubicBezTo>
                  <a:cubicBezTo>
                    <a:pt x="10958" y="719"/>
                    <a:pt x="9622" y="0"/>
                    <a:pt x="8249" y="0"/>
                  </a:cubicBezTo>
                  <a:close/>
                </a:path>
              </a:pathLst>
            </a:custGeom>
            <a:solidFill>
              <a:srgbClr val="FFF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2980725" y="2241125"/>
              <a:ext cx="350525" cy="417200"/>
            </a:xfrm>
            <a:custGeom>
              <a:rect b="b" l="l" r="r" t="t"/>
              <a:pathLst>
                <a:path extrusionOk="0" h="16688" w="14021">
                  <a:moveTo>
                    <a:pt x="6753" y="906"/>
                  </a:moveTo>
                  <a:lnTo>
                    <a:pt x="6753" y="906"/>
                  </a:lnTo>
                  <a:cubicBezTo>
                    <a:pt x="6754" y="907"/>
                    <a:pt x="6754" y="908"/>
                    <a:pt x="6754" y="908"/>
                  </a:cubicBezTo>
                  <a:lnTo>
                    <a:pt x="6754" y="908"/>
                  </a:lnTo>
                  <a:cubicBezTo>
                    <a:pt x="6754" y="908"/>
                    <a:pt x="6754" y="907"/>
                    <a:pt x="6753" y="906"/>
                  </a:cubicBezTo>
                  <a:close/>
                  <a:moveTo>
                    <a:pt x="6908" y="1351"/>
                  </a:moveTo>
                  <a:cubicBezTo>
                    <a:pt x="6926" y="1351"/>
                    <a:pt x="6951" y="1372"/>
                    <a:pt x="7000" y="1452"/>
                  </a:cubicBezTo>
                  <a:lnTo>
                    <a:pt x="6968" y="1473"/>
                  </a:lnTo>
                  <a:lnTo>
                    <a:pt x="6869" y="1373"/>
                  </a:lnTo>
                  <a:cubicBezTo>
                    <a:pt x="6883" y="1366"/>
                    <a:pt x="6893" y="1351"/>
                    <a:pt x="6908" y="1351"/>
                  </a:cubicBezTo>
                  <a:close/>
                  <a:moveTo>
                    <a:pt x="7618" y="1451"/>
                  </a:moveTo>
                  <a:cubicBezTo>
                    <a:pt x="7617" y="1451"/>
                    <a:pt x="7615" y="1451"/>
                    <a:pt x="7613" y="1452"/>
                  </a:cubicBezTo>
                  <a:cubicBezTo>
                    <a:pt x="7577" y="1483"/>
                    <a:pt x="7681" y="1693"/>
                    <a:pt x="7718" y="1693"/>
                  </a:cubicBezTo>
                  <a:cubicBezTo>
                    <a:pt x="7759" y="1678"/>
                    <a:pt x="7671" y="1451"/>
                    <a:pt x="7618" y="1451"/>
                  </a:cubicBezTo>
                  <a:close/>
                  <a:moveTo>
                    <a:pt x="11514" y="1719"/>
                  </a:moveTo>
                  <a:lnTo>
                    <a:pt x="11603" y="1787"/>
                  </a:lnTo>
                  <a:cubicBezTo>
                    <a:pt x="11549" y="1857"/>
                    <a:pt x="11529" y="1878"/>
                    <a:pt x="11512" y="1878"/>
                  </a:cubicBezTo>
                  <a:cubicBezTo>
                    <a:pt x="11506" y="1878"/>
                    <a:pt x="11500" y="1875"/>
                    <a:pt x="11493" y="1871"/>
                  </a:cubicBezTo>
                  <a:cubicBezTo>
                    <a:pt x="11467" y="1850"/>
                    <a:pt x="11430" y="1835"/>
                    <a:pt x="11514" y="1719"/>
                  </a:cubicBezTo>
                  <a:close/>
                  <a:moveTo>
                    <a:pt x="7514" y="1641"/>
                  </a:moveTo>
                  <a:lnTo>
                    <a:pt x="7514" y="1641"/>
                  </a:lnTo>
                  <a:cubicBezTo>
                    <a:pt x="7445" y="1667"/>
                    <a:pt x="7482" y="1756"/>
                    <a:pt x="7598" y="1887"/>
                  </a:cubicBezTo>
                  <a:cubicBezTo>
                    <a:pt x="7587" y="1798"/>
                    <a:pt x="7556" y="1714"/>
                    <a:pt x="7514" y="1641"/>
                  </a:cubicBezTo>
                  <a:close/>
                  <a:moveTo>
                    <a:pt x="11817" y="2245"/>
                  </a:moveTo>
                  <a:lnTo>
                    <a:pt x="11817" y="2245"/>
                  </a:lnTo>
                  <a:cubicBezTo>
                    <a:pt x="11815" y="2246"/>
                    <a:pt x="11814" y="2248"/>
                    <a:pt x="11813" y="2249"/>
                  </a:cubicBezTo>
                  <a:cubicBezTo>
                    <a:pt x="11814" y="2248"/>
                    <a:pt x="11815" y="2246"/>
                    <a:pt x="11817" y="2245"/>
                  </a:cubicBezTo>
                  <a:close/>
                  <a:moveTo>
                    <a:pt x="10420" y="2236"/>
                  </a:moveTo>
                  <a:cubicBezTo>
                    <a:pt x="10409" y="2236"/>
                    <a:pt x="10396" y="2244"/>
                    <a:pt x="10387" y="2275"/>
                  </a:cubicBezTo>
                  <a:cubicBezTo>
                    <a:pt x="10350" y="2390"/>
                    <a:pt x="10387" y="2369"/>
                    <a:pt x="10413" y="2380"/>
                  </a:cubicBezTo>
                  <a:cubicBezTo>
                    <a:pt x="10465" y="2275"/>
                    <a:pt x="10471" y="2259"/>
                    <a:pt x="10444" y="2249"/>
                  </a:cubicBezTo>
                  <a:cubicBezTo>
                    <a:pt x="10444" y="2249"/>
                    <a:pt x="10433" y="2236"/>
                    <a:pt x="10420" y="2236"/>
                  </a:cubicBezTo>
                  <a:close/>
                  <a:moveTo>
                    <a:pt x="12804" y="2647"/>
                  </a:moveTo>
                  <a:lnTo>
                    <a:pt x="12804" y="2647"/>
                  </a:lnTo>
                  <a:cubicBezTo>
                    <a:pt x="12738" y="2691"/>
                    <a:pt x="12628" y="2761"/>
                    <a:pt x="12582" y="2761"/>
                  </a:cubicBezTo>
                  <a:cubicBezTo>
                    <a:pt x="12573" y="2761"/>
                    <a:pt x="12566" y="2758"/>
                    <a:pt x="12563" y="2752"/>
                  </a:cubicBezTo>
                  <a:cubicBezTo>
                    <a:pt x="12550" y="2756"/>
                    <a:pt x="12540" y="2760"/>
                    <a:pt x="12532" y="2763"/>
                  </a:cubicBezTo>
                  <a:lnTo>
                    <a:pt x="12532" y="2763"/>
                  </a:lnTo>
                  <a:cubicBezTo>
                    <a:pt x="12530" y="2763"/>
                    <a:pt x="12529" y="2763"/>
                    <a:pt x="12528" y="2763"/>
                  </a:cubicBezTo>
                  <a:cubicBezTo>
                    <a:pt x="12483" y="2763"/>
                    <a:pt x="12527" y="2711"/>
                    <a:pt x="12615" y="2689"/>
                  </a:cubicBezTo>
                  <a:lnTo>
                    <a:pt x="12804" y="2647"/>
                  </a:lnTo>
                  <a:close/>
                  <a:moveTo>
                    <a:pt x="5590" y="2964"/>
                  </a:moveTo>
                  <a:cubicBezTo>
                    <a:pt x="5602" y="2978"/>
                    <a:pt x="5613" y="2990"/>
                    <a:pt x="5621" y="2998"/>
                  </a:cubicBezTo>
                  <a:cubicBezTo>
                    <a:pt x="5611" y="2986"/>
                    <a:pt x="5600" y="2974"/>
                    <a:pt x="5590" y="2964"/>
                  </a:cubicBezTo>
                  <a:close/>
                  <a:moveTo>
                    <a:pt x="13293" y="3571"/>
                  </a:moveTo>
                  <a:cubicBezTo>
                    <a:pt x="13312" y="3571"/>
                    <a:pt x="13327" y="3577"/>
                    <a:pt x="13339" y="3591"/>
                  </a:cubicBezTo>
                  <a:cubicBezTo>
                    <a:pt x="13351" y="3635"/>
                    <a:pt x="13206" y="3685"/>
                    <a:pt x="13133" y="3685"/>
                  </a:cubicBezTo>
                  <a:cubicBezTo>
                    <a:pt x="13110" y="3685"/>
                    <a:pt x="13095" y="3681"/>
                    <a:pt x="13092" y="3670"/>
                  </a:cubicBezTo>
                  <a:cubicBezTo>
                    <a:pt x="13148" y="3630"/>
                    <a:pt x="13234" y="3571"/>
                    <a:pt x="13293" y="3571"/>
                  </a:cubicBezTo>
                  <a:close/>
                  <a:moveTo>
                    <a:pt x="3277" y="3759"/>
                  </a:moveTo>
                  <a:cubicBezTo>
                    <a:pt x="3277" y="3759"/>
                    <a:pt x="3278" y="3759"/>
                    <a:pt x="3278" y="3759"/>
                  </a:cubicBezTo>
                  <a:lnTo>
                    <a:pt x="3278" y="3759"/>
                  </a:lnTo>
                  <a:cubicBezTo>
                    <a:pt x="3278" y="3759"/>
                    <a:pt x="3277" y="3759"/>
                    <a:pt x="3277" y="3759"/>
                  </a:cubicBezTo>
                  <a:close/>
                  <a:moveTo>
                    <a:pt x="14020" y="3921"/>
                  </a:moveTo>
                  <a:cubicBezTo>
                    <a:pt x="14018" y="3922"/>
                    <a:pt x="14016" y="3922"/>
                    <a:pt x="14014" y="3923"/>
                  </a:cubicBezTo>
                  <a:lnTo>
                    <a:pt x="14014" y="3923"/>
                  </a:lnTo>
                  <a:lnTo>
                    <a:pt x="14020" y="3921"/>
                  </a:lnTo>
                  <a:close/>
                  <a:moveTo>
                    <a:pt x="2512" y="4519"/>
                  </a:moveTo>
                  <a:lnTo>
                    <a:pt x="2486" y="4545"/>
                  </a:lnTo>
                  <a:lnTo>
                    <a:pt x="2569" y="4655"/>
                  </a:lnTo>
                  <a:cubicBezTo>
                    <a:pt x="2617" y="4672"/>
                    <a:pt x="2650" y="4680"/>
                    <a:pt x="2668" y="4680"/>
                  </a:cubicBezTo>
                  <a:cubicBezTo>
                    <a:pt x="2712" y="4680"/>
                    <a:pt x="2662" y="4628"/>
                    <a:pt x="2512" y="4519"/>
                  </a:cubicBezTo>
                  <a:close/>
                  <a:moveTo>
                    <a:pt x="4161" y="2916"/>
                  </a:moveTo>
                  <a:cubicBezTo>
                    <a:pt x="4151" y="2916"/>
                    <a:pt x="4152" y="2923"/>
                    <a:pt x="4169" y="2941"/>
                  </a:cubicBezTo>
                  <a:cubicBezTo>
                    <a:pt x="4210" y="3011"/>
                    <a:pt x="4219" y="3042"/>
                    <a:pt x="4185" y="3042"/>
                  </a:cubicBezTo>
                  <a:cubicBezTo>
                    <a:pt x="4176" y="3042"/>
                    <a:pt x="4163" y="3040"/>
                    <a:pt x="4148" y="3035"/>
                  </a:cubicBezTo>
                  <a:cubicBezTo>
                    <a:pt x="4100" y="3024"/>
                    <a:pt x="4034" y="3002"/>
                    <a:pt x="3990" y="3002"/>
                  </a:cubicBezTo>
                  <a:cubicBezTo>
                    <a:pt x="3953" y="3002"/>
                    <a:pt x="3932" y="3018"/>
                    <a:pt x="3954" y="3072"/>
                  </a:cubicBezTo>
                  <a:cubicBezTo>
                    <a:pt x="3980" y="3147"/>
                    <a:pt x="4030" y="3211"/>
                    <a:pt x="4001" y="3211"/>
                  </a:cubicBezTo>
                  <a:cubicBezTo>
                    <a:pt x="3990" y="3211"/>
                    <a:pt x="3966" y="3201"/>
                    <a:pt x="3922" y="3177"/>
                  </a:cubicBezTo>
                  <a:lnTo>
                    <a:pt x="3922" y="3177"/>
                  </a:lnTo>
                  <a:cubicBezTo>
                    <a:pt x="3885" y="3214"/>
                    <a:pt x="3967" y="3392"/>
                    <a:pt x="3911" y="3392"/>
                  </a:cubicBezTo>
                  <a:cubicBezTo>
                    <a:pt x="3887" y="3392"/>
                    <a:pt x="3838" y="3360"/>
                    <a:pt x="3744" y="3271"/>
                  </a:cubicBezTo>
                  <a:lnTo>
                    <a:pt x="3744" y="3271"/>
                  </a:lnTo>
                  <a:cubicBezTo>
                    <a:pt x="3985" y="3502"/>
                    <a:pt x="3707" y="3439"/>
                    <a:pt x="3707" y="3507"/>
                  </a:cubicBezTo>
                  <a:cubicBezTo>
                    <a:pt x="3702" y="3575"/>
                    <a:pt x="3828" y="3633"/>
                    <a:pt x="3880" y="3733"/>
                  </a:cubicBezTo>
                  <a:cubicBezTo>
                    <a:pt x="3889" y="3750"/>
                    <a:pt x="3887" y="3757"/>
                    <a:pt x="3878" y="3757"/>
                  </a:cubicBezTo>
                  <a:cubicBezTo>
                    <a:pt x="3843" y="3757"/>
                    <a:pt x="3706" y="3653"/>
                    <a:pt x="3660" y="3612"/>
                  </a:cubicBezTo>
                  <a:cubicBezTo>
                    <a:pt x="3568" y="3531"/>
                    <a:pt x="3522" y="3502"/>
                    <a:pt x="3501" y="3502"/>
                  </a:cubicBezTo>
                  <a:cubicBezTo>
                    <a:pt x="3455" y="3502"/>
                    <a:pt x="3540" y="3651"/>
                    <a:pt x="3529" y="3691"/>
                  </a:cubicBezTo>
                  <a:cubicBezTo>
                    <a:pt x="3520" y="3712"/>
                    <a:pt x="3383" y="3770"/>
                    <a:pt x="3313" y="3770"/>
                  </a:cubicBezTo>
                  <a:cubicBezTo>
                    <a:pt x="3297" y="3770"/>
                    <a:pt x="3284" y="3767"/>
                    <a:pt x="3278" y="3759"/>
                  </a:cubicBezTo>
                  <a:lnTo>
                    <a:pt x="3278" y="3759"/>
                  </a:lnTo>
                  <a:cubicBezTo>
                    <a:pt x="3288" y="3773"/>
                    <a:pt x="3295" y="3776"/>
                    <a:pt x="3301" y="3776"/>
                  </a:cubicBezTo>
                  <a:cubicBezTo>
                    <a:pt x="3305" y="3776"/>
                    <a:pt x="3310" y="3774"/>
                    <a:pt x="3315" y="3774"/>
                  </a:cubicBezTo>
                  <a:cubicBezTo>
                    <a:pt x="3327" y="3774"/>
                    <a:pt x="3344" y="3782"/>
                    <a:pt x="3382" y="3832"/>
                  </a:cubicBezTo>
                  <a:cubicBezTo>
                    <a:pt x="3419" y="3885"/>
                    <a:pt x="3387" y="3906"/>
                    <a:pt x="3377" y="3921"/>
                  </a:cubicBezTo>
                  <a:cubicBezTo>
                    <a:pt x="3360" y="3952"/>
                    <a:pt x="3328" y="3967"/>
                    <a:pt x="3296" y="3967"/>
                  </a:cubicBezTo>
                  <a:cubicBezTo>
                    <a:pt x="3278" y="3967"/>
                    <a:pt x="3261" y="3962"/>
                    <a:pt x="3246" y="3953"/>
                  </a:cubicBezTo>
                  <a:cubicBezTo>
                    <a:pt x="3187" y="3925"/>
                    <a:pt x="3134" y="3884"/>
                    <a:pt x="3112" y="3884"/>
                  </a:cubicBezTo>
                  <a:cubicBezTo>
                    <a:pt x="3101" y="3884"/>
                    <a:pt x="3099" y="3896"/>
                    <a:pt x="3109" y="3927"/>
                  </a:cubicBezTo>
                  <a:cubicBezTo>
                    <a:pt x="3130" y="3995"/>
                    <a:pt x="3262" y="4105"/>
                    <a:pt x="3277" y="4152"/>
                  </a:cubicBezTo>
                  <a:cubicBezTo>
                    <a:pt x="3288" y="4181"/>
                    <a:pt x="3270" y="4190"/>
                    <a:pt x="3239" y="4190"/>
                  </a:cubicBezTo>
                  <a:cubicBezTo>
                    <a:pt x="3181" y="4190"/>
                    <a:pt x="3074" y="4155"/>
                    <a:pt x="3026" y="4152"/>
                  </a:cubicBezTo>
                  <a:cubicBezTo>
                    <a:pt x="3013" y="4149"/>
                    <a:pt x="3001" y="4147"/>
                    <a:pt x="2988" y="4147"/>
                  </a:cubicBezTo>
                  <a:cubicBezTo>
                    <a:pt x="2937" y="4147"/>
                    <a:pt x="2887" y="4172"/>
                    <a:pt x="2858" y="4210"/>
                  </a:cubicBezTo>
                  <a:cubicBezTo>
                    <a:pt x="2832" y="4278"/>
                    <a:pt x="2837" y="4351"/>
                    <a:pt x="2874" y="4414"/>
                  </a:cubicBezTo>
                  <a:cubicBezTo>
                    <a:pt x="2889" y="4456"/>
                    <a:pt x="3031" y="4613"/>
                    <a:pt x="3020" y="4634"/>
                  </a:cubicBezTo>
                  <a:cubicBezTo>
                    <a:pt x="2947" y="4566"/>
                    <a:pt x="2874" y="4503"/>
                    <a:pt x="2800" y="4446"/>
                  </a:cubicBezTo>
                  <a:cubicBezTo>
                    <a:pt x="2786" y="4438"/>
                    <a:pt x="2774" y="4435"/>
                    <a:pt x="2763" y="4435"/>
                  </a:cubicBezTo>
                  <a:cubicBezTo>
                    <a:pt x="2713" y="4435"/>
                    <a:pt x="2696" y="4504"/>
                    <a:pt x="2700" y="4529"/>
                  </a:cubicBezTo>
                  <a:cubicBezTo>
                    <a:pt x="2711" y="4582"/>
                    <a:pt x="2832" y="4640"/>
                    <a:pt x="2821" y="4692"/>
                  </a:cubicBezTo>
                  <a:cubicBezTo>
                    <a:pt x="2811" y="4729"/>
                    <a:pt x="2774" y="4744"/>
                    <a:pt x="2721" y="4750"/>
                  </a:cubicBezTo>
                  <a:cubicBezTo>
                    <a:pt x="2715" y="4750"/>
                    <a:pt x="2709" y="4750"/>
                    <a:pt x="2703" y="4750"/>
                  </a:cubicBezTo>
                  <a:cubicBezTo>
                    <a:pt x="2619" y="4750"/>
                    <a:pt x="2527" y="4714"/>
                    <a:pt x="2477" y="4714"/>
                  </a:cubicBezTo>
                  <a:cubicBezTo>
                    <a:pt x="2438" y="4714"/>
                    <a:pt x="2424" y="4736"/>
                    <a:pt x="2459" y="4813"/>
                  </a:cubicBezTo>
                  <a:cubicBezTo>
                    <a:pt x="2554" y="4933"/>
                    <a:pt x="2517" y="4959"/>
                    <a:pt x="2480" y="5007"/>
                  </a:cubicBezTo>
                  <a:cubicBezTo>
                    <a:pt x="2470" y="5022"/>
                    <a:pt x="2680" y="5180"/>
                    <a:pt x="2648" y="5222"/>
                  </a:cubicBezTo>
                  <a:cubicBezTo>
                    <a:pt x="2584" y="5183"/>
                    <a:pt x="2416" y="5044"/>
                    <a:pt x="2375" y="5044"/>
                  </a:cubicBezTo>
                  <a:cubicBezTo>
                    <a:pt x="2366" y="5044"/>
                    <a:pt x="2363" y="5052"/>
                    <a:pt x="2370" y="5069"/>
                  </a:cubicBezTo>
                  <a:cubicBezTo>
                    <a:pt x="2391" y="5127"/>
                    <a:pt x="2517" y="5237"/>
                    <a:pt x="2580" y="5311"/>
                  </a:cubicBezTo>
                  <a:cubicBezTo>
                    <a:pt x="2528" y="5251"/>
                    <a:pt x="2494" y="5230"/>
                    <a:pt x="2470" y="5230"/>
                  </a:cubicBezTo>
                  <a:cubicBezTo>
                    <a:pt x="2419" y="5230"/>
                    <a:pt x="2414" y="5325"/>
                    <a:pt x="2386" y="5332"/>
                  </a:cubicBezTo>
                  <a:cubicBezTo>
                    <a:pt x="2381" y="5333"/>
                    <a:pt x="2377" y="5334"/>
                    <a:pt x="2372" y="5334"/>
                  </a:cubicBezTo>
                  <a:cubicBezTo>
                    <a:pt x="2312" y="5334"/>
                    <a:pt x="2216" y="5245"/>
                    <a:pt x="2165" y="5245"/>
                  </a:cubicBezTo>
                  <a:cubicBezTo>
                    <a:pt x="2154" y="5245"/>
                    <a:pt x="2145" y="5249"/>
                    <a:pt x="2139" y="5258"/>
                  </a:cubicBezTo>
                  <a:cubicBezTo>
                    <a:pt x="2106" y="5306"/>
                    <a:pt x="2571" y="5601"/>
                    <a:pt x="2680" y="5601"/>
                  </a:cubicBezTo>
                  <a:cubicBezTo>
                    <a:pt x="2689" y="5601"/>
                    <a:pt x="2696" y="5599"/>
                    <a:pt x="2700" y="5595"/>
                  </a:cubicBezTo>
                  <a:lnTo>
                    <a:pt x="2700" y="5595"/>
                  </a:lnTo>
                  <a:lnTo>
                    <a:pt x="2669" y="5636"/>
                  </a:lnTo>
                  <a:cubicBezTo>
                    <a:pt x="2640" y="5669"/>
                    <a:pt x="2790" y="5824"/>
                    <a:pt x="2876" y="5824"/>
                  </a:cubicBezTo>
                  <a:cubicBezTo>
                    <a:pt x="2885" y="5824"/>
                    <a:pt x="2893" y="5823"/>
                    <a:pt x="2900" y="5819"/>
                  </a:cubicBezTo>
                  <a:lnTo>
                    <a:pt x="2900" y="5824"/>
                  </a:lnTo>
                  <a:cubicBezTo>
                    <a:pt x="2957" y="5798"/>
                    <a:pt x="2968" y="5741"/>
                    <a:pt x="2968" y="5678"/>
                  </a:cubicBezTo>
                  <a:cubicBezTo>
                    <a:pt x="2968" y="5620"/>
                    <a:pt x="2957" y="5583"/>
                    <a:pt x="2842" y="5473"/>
                  </a:cubicBezTo>
                  <a:cubicBezTo>
                    <a:pt x="2711" y="5347"/>
                    <a:pt x="2952" y="5421"/>
                    <a:pt x="2680" y="5237"/>
                  </a:cubicBezTo>
                  <a:lnTo>
                    <a:pt x="2680" y="5237"/>
                  </a:lnTo>
                  <a:cubicBezTo>
                    <a:pt x="2791" y="5311"/>
                    <a:pt x="2871" y="5333"/>
                    <a:pt x="2933" y="5333"/>
                  </a:cubicBezTo>
                  <a:cubicBezTo>
                    <a:pt x="3018" y="5333"/>
                    <a:pt x="3067" y="5291"/>
                    <a:pt x="3109" y="5279"/>
                  </a:cubicBezTo>
                  <a:cubicBezTo>
                    <a:pt x="3134" y="5267"/>
                    <a:pt x="3162" y="5262"/>
                    <a:pt x="3190" y="5262"/>
                  </a:cubicBezTo>
                  <a:cubicBezTo>
                    <a:pt x="3209" y="5262"/>
                    <a:pt x="3228" y="5264"/>
                    <a:pt x="3246" y="5269"/>
                  </a:cubicBezTo>
                  <a:cubicBezTo>
                    <a:pt x="3334" y="5332"/>
                    <a:pt x="3432" y="5371"/>
                    <a:pt x="3478" y="5371"/>
                  </a:cubicBezTo>
                  <a:cubicBezTo>
                    <a:pt x="3490" y="5371"/>
                    <a:pt x="3498" y="5368"/>
                    <a:pt x="3503" y="5363"/>
                  </a:cubicBezTo>
                  <a:lnTo>
                    <a:pt x="3288" y="5211"/>
                  </a:lnTo>
                  <a:cubicBezTo>
                    <a:pt x="3294" y="5204"/>
                    <a:pt x="3303" y="5202"/>
                    <a:pt x="3315" y="5202"/>
                  </a:cubicBezTo>
                  <a:cubicBezTo>
                    <a:pt x="3357" y="5202"/>
                    <a:pt x="3425" y="5234"/>
                    <a:pt x="3462" y="5234"/>
                  </a:cubicBezTo>
                  <a:cubicBezTo>
                    <a:pt x="3479" y="5234"/>
                    <a:pt x="3490" y="5227"/>
                    <a:pt x="3487" y="5206"/>
                  </a:cubicBezTo>
                  <a:cubicBezTo>
                    <a:pt x="3455" y="5101"/>
                    <a:pt x="3398" y="5007"/>
                    <a:pt x="3319" y="4933"/>
                  </a:cubicBezTo>
                  <a:cubicBezTo>
                    <a:pt x="3272" y="4886"/>
                    <a:pt x="3235" y="4865"/>
                    <a:pt x="3256" y="4855"/>
                  </a:cubicBezTo>
                  <a:cubicBezTo>
                    <a:pt x="3277" y="4841"/>
                    <a:pt x="3303" y="4834"/>
                    <a:pt x="3328" y="4834"/>
                  </a:cubicBezTo>
                  <a:cubicBezTo>
                    <a:pt x="3341" y="4834"/>
                    <a:pt x="3354" y="4835"/>
                    <a:pt x="3366" y="4839"/>
                  </a:cubicBezTo>
                  <a:cubicBezTo>
                    <a:pt x="3423" y="4852"/>
                    <a:pt x="3490" y="4872"/>
                    <a:pt x="3532" y="4872"/>
                  </a:cubicBezTo>
                  <a:cubicBezTo>
                    <a:pt x="3571" y="4872"/>
                    <a:pt x="3588" y="4855"/>
                    <a:pt x="3555" y="4802"/>
                  </a:cubicBezTo>
                  <a:cubicBezTo>
                    <a:pt x="3487" y="4692"/>
                    <a:pt x="3476" y="4587"/>
                    <a:pt x="3555" y="4577"/>
                  </a:cubicBezTo>
                  <a:cubicBezTo>
                    <a:pt x="3585" y="4577"/>
                    <a:pt x="3759" y="4688"/>
                    <a:pt x="3795" y="4688"/>
                  </a:cubicBezTo>
                  <a:cubicBezTo>
                    <a:pt x="3802" y="4688"/>
                    <a:pt x="3804" y="4683"/>
                    <a:pt x="3796" y="4671"/>
                  </a:cubicBezTo>
                  <a:cubicBezTo>
                    <a:pt x="3702" y="4514"/>
                    <a:pt x="3424" y="4435"/>
                    <a:pt x="3497" y="4356"/>
                  </a:cubicBezTo>
                  <a:cubicBezTo>
                    <a:pt x="3501" y="4352"/>
                    <a:pt x="3507" y="4350"/>
                    <a:pt x="3513" y="4350"/>
                  </a:cubicBezTo>
                  <a:cubicBezTo>
                    <a:pt x="3592" y="4350"/>
                    <a:pt x="3834" y="4644"/>
                    <a:pt x="3929" y="4644"/>
                  </a:cubicBezTo>
                  <a:cubicBezTo>
                    <a:pt x="3939" y="4644"/>
                    <a:pt x="3947" y="4641"/>
                    <a:pt x="3954" y="4634"/>
                  </a:cubicBezTo>
                  <a:cubicBezTo>
                    <a:pt x="3990" y="4592"/>
                    <a:pt x="3807" y="4498"/>
                    <a:pt x="3791" y="4440"/>
                  </a:cubicBezTo>
                  <a:cubicBezTo>
                    <a:pt x="3765" y="4346"/>
                    <a:pt x="3880" y="4330"/>
                    <a:pt x="3943" y="4309"/>
                  </a:cubicBezTo>
                  <a:cubicBezTo>
                    <a:pt x="4079" y="4252"/>
                    <a:pt x="4352" y="4278"/>
                    <a:pt x="4378" y="4126"/>
                  </a:cubicBezTo>
                  <a:cubicBezTo>
                    <a:pt x="4389" y="4079"/>
                    <a:pt x="4305" y="3995"/>
                    <a:pt x="4258" y="3916"/>
                  </a:cubicBezTo>
                  <a:cubicBezTo>
                    <a:pt x="4226" y="3857"/>
                    <a:pt x="4220" y="3836"/>
                    <a:pt x="4228" y="3836"/>
                  </a:cubicBezTo>
                  <a:cubicBezTo>
                    <a:pt x="4248" y="3836"/>
                    <a:pt x="4345" y="3948"/>
                    <a:pt x="4389" y="3974"/>
                  </a:cubicBezTo>
                  <a:cubicBezTo>
                    <a:pt x="4401" y="3980"/>
                    <a:pt x="4412" y="3983"/>
                    <a:pt x="4420" y="3983"/>
                  </a:cubicBezTo>
                  <a:cubicBezTo>
                    <a:pt x="4476" y="3983"/>
                    <a:pt x="4451" y="3864"/>
                    <a:pt x="4410" y="3801"/>
                  </a:cubicBezTo>
                  <a:cubicBezTo>
                    <a:pt x="4326" y="3696"/>
                    <a:pt x="4300" y="3656"/>
                    <a:pt x="4314" y="3656"/>
                  </a:cubicBezTo>
                  <a:cubicBezTo>
                    <a:pt x="4329" y="3656"/>
                    <a:pt x="4402" y="3713"/>
                    <a:pt x="4499" y="3785"/>
                  </a:cubicBezTo>
                  <a:cubicBezTo>
                    <a:pt x="4500" y="3785"/>
                    <a:pt x="4500" y="3786"/>
                    <a:pt x="4500" y="3786"/>
                  </a:cubicBezTo>
                  <a:cubicBezTo>
                    <a:pt x="4508" y="3786"/>
                    <a:pt x="4197" y="3412"/>
                    <a:pt x="4175" y="3412"/>
                  </a:cubicBezTo>
                  <a:cubicBezTo>
                    <a:pt x="4174" y="3412"/>
                    <a:pt x="4174" y="3413"/>
                    <a:pt x="4174" y="3413"/>
                  </a:cubicBezTo>
                  <a:lnTo>
                    <a:pt x="4174" y="3413"/>
                  </a:lnTo>
                  <a:cubicBezTo>
                    <a:pt x="4175" y="3412"/>
                    <a:pt x="4176" y="3412"/>
                    <a:pt x="4178" y="3412"/>
                  </a:cubicBezTo>
                  <a:cubicBezTo>
                    <a:pt x="4216" y="3412"/>
                    <a:pt x="4396" y="3582"/>
                    <a:pt x="4436" y="3617"/>
                  </a:cubicBezTo>
                  <a:cubicBezTo>
                    <a:pt x="4464" y="3638"/>
                    <a:pt x="4483" y="3646"/>
                    <a:pt x="4495" y="3646"/>
                  </a:cubicBezTo>
                  <a:cubicBezTo>
                    <a:pt x="4532" y="3646"/>
                    <a:pt x="4505" y="3569"/>
                    <a:pt x="4494" y="3533"/>
                  </a:cubicBezTo>
                  <a:cubicBezTo>
                    <a:pt x="4494" y="3508"/>
                    <a:pt x="4486" y="3383"/>
                    <a:pt x="4540" y="3383"/>
                  </a:cubicBezTo>
                  <a:cubicBezTo>
                    <a:pt x="4564" y="3383"/>
                    <a:pt x="4601" y="3409"/>
                    <a:pt x="4656" y="3481"/>
                  </a:cubicBezTo>
                  <a:cubicBezTo>
                    <a:pt x="4713" y="3551"/>
                    <a:pt x="4743" y="3577"/>
                    <a:pt x="4757" y="3577"/>
                  </a:cubicBezTo>
                  <a:cubicBezTo>
                    <a:pt x="4798" y="3577"/>
                    <a:pt x="4702" y="3356"/>
                    <a:pt x="4714" y="3329"/>
                  </a:cubicBezTo>
                  <a:cubicBezTo>
                    <a:pt x="4716" y="3320"/>
                    <a:pt x="4721" y="3316"/>
                    <a:pt x="4729" y="3316"/>
                  </a:cubicBezTo>
                  <a:cubicBezTo>
                    <a:pt x="4797" y="3316"/>
                    <a:pt x="5061" y="3589"/>
                    <a:pt x="5106" y="3589"/>
                  </a:cubicBezTo>
                  <a:cubicBezTo>
                    <a:pt x="5117" y="3589"/>
                    <a:pt x="5114" y="3571"/>
                    <a:pt x="5091" y="3528"/>
                  </a:cubicBezTo>
                  <a:cubicBezTo>
                    <a:pt x="4903" y="3324"/>
                    <a:pt x="4541" y="3109"/>
                    <a:pt x="4384" y="3019"/>
                  </a:cubicBezTo>
                  <a:cubicBezTo>
                    <a:pt x="4371" y="3011"/>
                    <a:pt x="4197" y="2916"/>
                    <a:pt x="4161" y="2916"/>
                  </a:cubicBezTo>
                  <a:close/>
                  <a:moveTo>
                    <a:pt x="2273" y="6014"/>
                  </a:moveTo>
                  <a:cubicBezTo>
                    <a:pt x="2338" y="6014"/>
                    <a:pt x="2498" y="6123"/>
                    <a:pt x="2480" y="6155"/>
                  </a:cubicBezTo>
                  <a:cubicBezTo>
                    <a:pt x="2391" y="6129"/>
                    <a:pt x="2244" y="6092"/>
                    <a:pt x="2250" y="6024"/>
                  </a:cubicBezTo>
                  <a:cubicBezTo>
                    <a:pt x="2254" y="6017"/>
                    <a:pt x="2262" y="6014"/>
                    <a:pt x="2273" y="6014"/>
                  </a:cubicBezTo>
                  <a:close/>
                  <a:moveTo>
                    <a:pt x="1824" y="7270"/>
                  </a:moveTo>
                  <a:cubicBezTo>
                    <a:pt x="1831" y="7270"/>
                    <a:pt x="1840" y="7270"/>
                    <a:pt x="1851" y="7272"/>
                  </a:cubicBezTo>
                  <a:cubicBezTo>
                    <a:pt x="2014" y="7298"/>
                    <a:pt x="2381" y="7450"/>
                    <a:pt x="2192" y="7466"/>
                  </a:cubicBezTo>
                  <a:cubicBezTo>
                    <a:pt x="2108" y="7450"/>
                    <a:pt x="2019" y="7424"/>
                    <a:pt x="1935" y="7392"/>
                  </a:cubicBezTo>
                  <a:lnTo>
                    <a:pt x="1940" y="7392"/>
                  </a:lnTo>
                  <a:cubicBezTo>
                    <a:pt x="1821" y="7340"/>
                    <a:pt x="1745" y="7270"/>
                    <a:pt x="1824" y="7270"/>
                  </a:cubicBezTo>
                  <a:close/>
                  <a:moveTo>
                    <a:pt x="2101" y="8043"/>
                  </a:moveTo>
                  <a:cubicBezTo>
                    <a:pt x="2112" y="8047"/>
                    <a:pt x="2123" y="8051"/>
                    <a:pt x="2134" y="8053"/>
                  </a:cubicBezTo>
                  <a:cubicBezTo>
                    <a:pt x="2124" y="8050"/>
                    <a:pt x="2112" y="8047"/>
                    <a:pt x="2101" y="8043"/>
                  </a:cubicBezTo>
                  <a:close/>
                  <a:moveTo>
                    <a:pt x="1935" y="8304"/>
                  </a:moveTo>
                  <a:lnTo>
                    <a:pt x="1935" y="8304"/>
                  </a:lnTo>
                  <a:cubicBezTo>
                    <a:pt x="1935" y="8305"/>
                    <a:pt x="1936" y="8305"/>
                    <a:pt x="1936" y="8305"/>
                  </a:cubicBezTo>
                  <a:lnTo>
                    <a:pt x="1936" y="8305"/>
                  </a:lnTo>
                  <a:cubicBezTo>
                    <a:pt x="1936" y="8305"/>
                    <a:pt x="1935" y="8305"/>
                    <a:pt x="1935" y="8304"/>
                  </a:cubicBezTo>
                  <a:close/>
                  <a:moveTo>
                    <a:pt x="12400" y="8315"/>
                  </a:moveTo>
                  <a:cubicBezTo>
                    <a:pt x="12399" y="8316"/>
                    <a:pt x="12398" y="8317"/>
                    <a:pt x="12397" y="8318"/>
                  </a:cubicBezTo>
                  <a:lnTo>
                    <a:pt x="12397" y="8318"/>
                  </a:lnTo>
                  <a:cubicBezTo>
                    <a:pt x="12397" y="8318"/>
                    <a:pt x="12399" y="8317"/>
                    <a:pt x="12400" y="8315"/>
                  </a:cubicBezTo>
                  <a:close/>
                  <a:moveTo>
                    <a:pt x="1762" y="8446"/>
                  </a:moveTo>
                  <a:lnTo>
                    <a:pt x="1752" y="8477"/>
                  </a:lnTo>
                  <a:lnTo>
                    <a:pt x="1862" y="8556"/>
                  </a:lnTo>
                  <a:cubicBezTo>
                    <a:pt x="1881" y="8557"/>
                    <a:pt x="1898" y="8558"/>
                    <a:pt x="1912" y="8558"/>
                  </a:cubicBezTo>
                  <a:cubicBezTo>
                    <a:pt x="2026" y="8558"/>
                    <a:pt x="1981" y="8521"/>
                    <a:pt x="1762" y="8446"/>
                  </a:cubicBezTo>
                  <a:close/>
                  <a:moveTo>
                    <a:pt x="10691" y="8362"/>
                  </a:moveTo>
                  <a:cubicBezTo>
                    <a:pt x="10759" y="8420"/>
                    <a:pt x="10817" y="8483"/>
                    <a:pt x="10869" y="8556"/>
                  </a:cubicBezTo>
                  <a:cubicBezTo>
                    <a:pt x="10862" y="8568"/>
                    <a:pt x="10853" y="8574"/>
                    <a:pt x="10842" y="8574"/>
                  </a:cubicBezTo>
                  <a:cubicBezTo>
                    <a:pt x="10806" y="8574"/>
                    <a:pt x="10748" y="8508"/>
                    <a:pt x="10659" y="8383"/>
                  </a:cubicBezTo>
                  <a:lnTo>
                    <a:pt x="10691" y="8362"/>
                  </a:lnTo>
                  <a:close/>
                  <a:moveTo>
                    <a:pt x="12030" y="8482"/>
                  </a:moveTo>
                  <a:cubicBezTo>
                    <a:pt x="11984" y="8482"/>
                    <a:pt x="12090" y="8688"/>
                    <a:pt x="12157" y="8688"/>
                  </a:cubicBezTo>
                  <a:cubicBezTo>
                    <a:pt x="12163" y="8688"/>
                    <a:pt x="12169" y="8686"/>
                    <a:pt x="12175" y="8682"/>
                  </a:cubicBezTo>
                  <a:cubicBezTo>
                    <a:pt x="12176" y="8683"/>
                    <a:pt x="12178" y="8683"/>
                    <a:pt x="12180" y="8683"/>
                  </a:cubicBezTo>
                  <a:cubicBezTo>
                    <a:pt x="12193" y="8683"/>
                    <a:pt x="12202" y="8665"/>
                    <a:pt x="12211" y="8656"/>
                  </a:cubicBezTo>
                  <a:cubicBezTo>
                    <a:pt x="12106" y="8527"/>
                    <a:pt x="12051" y="8482"/>
                    <a:pt x="12030" y="8482"/>
                  </a:cubicBezTo>
                  <a:close/>
                  <a:moveTo>
                    <a:pt x="1526" y="9491"/>
                  </a:moveTo>
                  <a:cubicBezTo>
                    <a:pt x="1526" y="9492"/>
                    <a:pt x="1525" y="9493"/>
                    <a:pt x="1525" y="9495"/>
                  </a:cubicBezTo>
                  <a:lnTo>
                    <a:pt x="1525" y="9495"/>
                  </a:lnTo>
                  <a:cubicBezTo>
                    <a:pt x="1531" y="9495"/>
                    <a:pt x="1537" y="9495"/>
                    <a:pt x="1542" y="9495"/>
                  </a:cubicBezTo>
                  <a:lnTo>
                    <a:pt x="1526" y="9491"/>
                  </a:lnTo>
                  <a:close/>
                  <a:moveTo>
                    <a:pt x="472" y="9720"/>
                  </a:moveTo>
                  <a:cubicBezTo>
                    <a:pt x="479" y="9721"/>
                    <a:pt x="485" y="9723"/>
                    <a:pt x="492" y="9724"/>
                  </a:cubicBezTo>
                  <a:lnTo>
                    <a:pt x="492" y="9724"/>
                  </a:lnTo>
                  <a:cubicBezTo>
                    <a:pt x="486" y="9723"/>
                    <a:pt x="480" y="9721"/>
                    <a:pt x="472" y="9720"/>
                  </a:cubicBezTo>
                  <a:close/>
                  <a:moveTo>
                    <a:pt x="8919" y="10517"/>
                  </a:moveTo>
                  <a:lnTo>
                    <a:pt x="8922" y="10518"/>
                  </a:lnTo>
                  <a:lnTo>
                    <a:pt x="8922" y="10518"/>
                  </a:lnTo>
                  <a:cubicBezTo>
                    <a:pt x="8921" y="10518"/>
                    <a:pt x="8920" y="10517"/>
                    <a:pt x="8919" y="10517"/>
                  </a:cubicBezTo>
                  <a:close/>
                  <a:moveTo>
                    <a:pt x="1151" y="10539"/>
                  </a:moveTo>
                  <a:lnTo>
                    <a:pt x="1151" y="10539"/>
                  </a:lnTo>
                  <a:cubicBezTo>
                    <a:pt x="1149" y="10545"/>
                    <a:pt x="1148" y="10550"/>
                    <a:pt x="1146" y="10555"/>
                  </a:cubicBezTo>
                  <a:lnTo>
                    <a:pt x="1146" y="10555"/>
                  </a:lnTo>
                  <a:cubicBezTo>
                    <a:pt x="1150" y="10555"/>
                    <a:pt x="1155" y="10554"/>
                    <a:pt x="1159" y="10554"/>
                  </a:cubicBezTo>
                  <a:cubicBezTo>
                    <a:pt x="1160" y="10549"/>
                    <a:pt x="1157" y="10544"/>
                    <a:pt x="1151" y="10539"/>
                  </a:cubicBezTo>
                  <a:close/>
                  <a:moveTo>
                    <a:pt x="9317" y="10417"/>
                  </a:moveTo>
                  <a:lnTo>
                    <a:pt x="9454" y="10444"/>
                  </a:lnTo>
                  <a:cubicBezTo>
                    <a:pt x="9516" y="10496"/>
                    <a:pt x="9585" y="10543"/>
                    <a:pt x="9537" y="10559"/>
                  </a:cubicBezTo>
                  <a:cubicBezTo>
                    <a:pt x="9448" y="10517"/>
                    <a:pt x="9296" y="10454"/>
                    <a:pt x="9317" y="10417"/>
                  </a:cubicBezTo>
                  <a:close/>
                  <a:moveTo>
                    <a:pt x="10031" y="10590"/>
                  </a:moveTo>
                  <a:lnTo>
                    <a:pt x="10031" y="10590"/>
                  </a:lnTo>
                  <a:cubicBezTo>
                    <a:pt x="10041" y="10596"/>
                    <a:pt x="10052" y="10602"/>
                    <a:pt x="10062" y="10606"/>
                  </a:cubicBezTo>
                  <a:cubicBezTo>
                    <a:pt x="10054" y="10602"/>
                    <a:pt x="10044" y="10597"/>
                    <a:pt x="10031" y="10590"/>
                  </a:cubicBezTo>
                  <a:close/>
                  <a:moveTo>
                    <a:pt x="763" y="10949"/>
                  </a:moveTo>
                  <a:cubicBezTo>
                    <a:pt x="840" y="10949"/>
                    <a:pt x="944" y="10975"/>
                    <a:pt x="944" y="11005"/>
                  </a:cubicBezTo>
                  <a:cubicBezTo>
                    <a:pt x="940" y="11039"/>
                    <a:pt x="888" y="11055"/>
                    <a:pt x="832" y="11055"/>
                  </a:cubicBezTo>
                  <a:cubicBezTo>
                    <a:pt x="758" y="11055"/>
                    <a:pt x="676" y="11027"/>
                    <a:pt x="682" y="10973"/>
                  </a:cubicBezTo>
                  <a:lnTo>
                    <a:pt x="682" y="10973"/>
                  </a:lnTo>
                  <a:lnTo>
                    <a:pt x="682" y="10978"/>
                  </a:lnTo>
                  <a:cubicBezTo>
                    <a:pt x="684" y="10957"/>
                    <a:pt x="719" y="10949"/>
                    <a:pt x="763" y="10949"/>
                  </a:cubicBezTo>
                  <a:close/>
                  <a:moveTo>
                    <a:pt x="53" y="11309"/>
                  </a:moveTo>
                  <a:lnTo>
                    <a:pt x="53" y="11309"/>
                  </a:lnTo>
                  <a:cubicBezTo>
                    <a:pt x="53" y="11309"/>
                    <a:pt x="54" y="11309"/>
                    <a:pt x="54" y="11309"/>
                  </a:cubicBezTo>
                  <a:lnTo>
                    <a:pt x="54" y="11309"/>
                  </a:lnTo>
                  <a:cubicBezTo>
                    <a:pt x="54" y="11309"/>
                    <a:pt x="53" y="11309"/>
                    <a:pt x="53" y="11309"/>
                  </a:cubicBezTo>
                  <a:close/>
                  <a:moveTo>
                    <a:pt x="876" y="11602"/>
                  </a:moveTo>
                  <a:cubicBezTo>
                    <a:pt x="878" y="11602"/>
                    <a:pt x="880" y="11603"/>
                    <a:pt x="882" y="11603"/>
                  </a:cubicBezTo>
                  <a:lnTo>
                    <a:pt x="882" y="11603"/>
                  </a:lnTo>
                  <a:cubicBezTo>
                    <a:pt x="880" y="11602"/>
                    <a:pt x="878" y="11602"/>
                    <a:pt x="876" y="11602"/>
                  </a:cubicBezTo>
                  <a:close/>
                  <a:moveTo>
                    <a:pt x="1112" y="11671"/>
                  </a:moveTo>
                  <a:cubicBezTo>
                    <a:pt x="1112" y="11672"/>
                    <a:pt x="1111" y="11674"/>
                    <a:pt x="1111" y="11676"/>
                  </a:cubicBezTo>
                  <a:lnTo>
                    <a:pt x="1111" y="11676"/>
                  </a:lnTo>
                  <a:cubicBezTo>
                    <a:pt x="1112" y="11673"/>
                    <a:pt x="1112" y="11671"/>
                    <a:pt x="1112" y="11671"/>
                  </a:cubicBezTo>
                  <a:close/>
                  <a:moveTo>
                    <a:pt x="1248" y="12363"/>
                  </a:moveTo>
                  <a:cubicBezTo>
                    <a:pt x="1248" y="12363"/>
                    <a:pt x="1248" y="12363"/>
                    <a:pt x="1248" y="12363"/>
                  </a:cubicBezTo>
                  <a:cubicBezTo>
                    <a:pt x="1248" y="12363"/>
                    <a:pt x="1248" y="12363"/>
                    <a:pt x="1248" y="12363"/>
                  </a:cubicBezTo>
                  <a:close/>
                  <a:moveTo>
                    <a:pt x="1232" y="12718"/>
                  </a:moveTo>
                  <a:cubicBezTo>
                    <a:pt x="1168" y="12718"/>
                    <a:pt x="1029" y="12759"/>
                    <a:pt x="1038" y="12793"/>
                  </a:cubicBezTo>
                  <a:lnTo>
                    <a:pt x="1170" y="12798"/>
                  </a:lnTo>
                  <a:cubicBezTo>
                    <a:pt x="1283" y="12739"/>
                    <a:pt x="1277" y="12718"/>
                    <a:pt x="1232" y="12718"/>
                  </a:cubicBezTo>
                  <a:close/>
                  <a:moveTo>
                    <a:pt x="1337" y="13301"/>
                  </a:moveTo>
                  <a:cubicBezTo>
                    <a:pt x="1336" y="13301"/>
                    <a:pt x="1335" y="13301"/>
                    <a:pt x="1334" y="13302"/>
                  </a:cubicBezTo>
                  <a:lnTo>
                    <a:pt x="1334" y="13302"/>
                  </a:lnTo>
                  <a:cubicBezTo>
                    <a:pt x="1335" y="13302"/>
                    <a:pt x="1336" y="13301"/>
                    <a:pt x="1337" y="13301"/>
                  </a:cubicBezTo>
                  <a:close/>
                  <a:moveTo>
                    <a:pt x="6863" y="14670"/>
                  </a:moveTo>
                  <a:cubicBezTo>
                    <a:pt x="6864" y="14671"/>
                    <a:pt x="6865" y="14673"/>
                    <a:pt x="6866" y="14674"/>
                  </a:cubicBezTo>
                  <a:lnTo>
                    <a:pt x="6866" y="14674"/>
                  </a:lnTo>
                  <a:cubicBezTo>
                    <a:pt x="6865" y="14673"/>
                    <a:pt x="6864" y="14671"/>
                    <a:pt x="6863" y="14670"/>
                  </a:cubicBezTo>
                  <a:close/>
                  <a:moveTo>
                    <a:pt x="3372" y="15210"/>
                  </a:moveTo>
                  <a:cubicBezTo>
                    <a:pt x="3372" y="15210"/>
                    <a:pt x="3372" y="15210"/>
                    <a:pt x="3372" y="15210"/>
                  </a:cubicBezTo>
                  <a:lnTo>
                    <a:pt x="3372" y="15210"/>
                  </a:lnTo>
                  <a:cubicBezTo>
                    <a:pt x="3372" y="15210"/>
                    <a:pt x="3372" y="15210"/>
                    <a:pt x="3372" y="15210"/>
                  </a:cubicBezTo>
                  <a:close/>
                  <a:moveTo>
                    <a:pt x="6971" y="14993"/>
                  </a:moveTo>
                  <a:cubicBezTo>
                    <a:pt x="7003" y="14993"/>
                    <a:pt x="7049" y="15029"/>
                    <a:pt x="7094" y="15136"/>
                  </a:cubicBezTo>
                  <a:cubicBezTo>
                    <a:pt x="7141" y="15241"/>
                    <a:pt x="7084" y="15220"/>
                    <a:pt x="7052" y="15236"/>
                  </a:cubicBezTo>
                  <a:cubicBezTo>
                    <a:pt x="7005" y="15152"/>
                    <a:pt x="6911" y="15016"/>
                    <a:pt x="6947" y="15000"/>
                  </a:cubicBezTo>
                  <a:cubicBezTo>
                    <a:pt x="6954" y="14995"/>
                    <a:pt x="6962" y="14993"/>
                    <a:pt x="6971" y="14993"/>
                  </a:cubicBezTo>
                  <a:close/>
                  <a:moveTo>
                    <a:pt x="6168" y="15737"/>
                  </a:moveTo>
                  <a:cubicBezTo>
                    <a:pt x="6204" y="15737"/>
                    <a:pt x="6252" y="15781"/>
                    <a:pt x="6266" y="15912"/>
                  </a:cubicBezTo>
                  <a:lnTo>
                    <a:pt x="6271" y="15912"/>
                  </a:lnTo>
                  <a:cubicBezTo>
                    <a:pt x="6281" y="16022"/>
                    <a:pt x="6229" y="15991"/>
                    <a:pt x="6198" y="16001"/>
                  </a:cubicBezTo>
                  <a:cubicBezTo>
                    <a:pt x="6171" y="15912"/>
                    <a:pt x="6119" y="15755"/>
                    <a:pt x="6156" y="15739"/>
                  </a:cubicBezTo>
                  <a:cubicBezTo>
                    <a:pt x="6159" y="15738"/>
                    <a:pt x="6164" y="15737"/>
                    <a:pt x="6168" y="15737"/>
                  </a:cubicBezTo>
                  <a:close/>
                  <a:moveTo>
                    <a:pt x="7018" y="15857"/>
                  </a:moveTo>
                  <a:cubicBezTo>
                    <a:pt x="6978" y="15857"/>
                    <a:pt x="7049" y="16087"/>
                    <a:pt x="7115" y="16087"/>
                  </a:cubicBezTo>
                  <a:cubicBezTo>
                    <a:pt x="7118" y="16087"/>
                    <a:pt x="7122" y="16087"/>
                    <a:pt x="7126" y="16085"/>
                  </a:cubicBezTo>
                  <a:cubicBezTo>
                    <a:pt x="7141" y="16085"/>
                    <a:pt x="7152" y="16069"/>
                    <a:pt x="7162" y="16064"/>
                  </a:cubicBezTo>
                  <a:cubicBezTo>
                    <a:pt x="7081" y="15909"/>
                    <a:pt x="7037" y="15857"/>
                    <a:pt x="7018" y="15857"/>
                  </a:cubicBezTo>
                  <a:close/>
                  <a:moveTo>
                    <a:pt x="9270" y="1"/>
                  </a:moveTo>
                  <a:cubicBezTo>
                    <a:pt x="9259" y="1"/>
                    <a:pt x="9249" y="7"/>
                    <a:pt x="9239" y="20"/>
                  </a:cubicBezTo>
                  <a:cubicBezTo>
                    <a:pt x="9218" y="47"/>
                    <a:pt x="9275" y="214"/>
                    <a:pt x="9228" y="288"/>
                  </a:cubicBezTo>
                  <a:cubicBezTo>
                    <a:pt x="9212" y="319"/>
                    <a:pt x="9193" y="331"/>
                    <a:pt x="9172" y="331"/>
                  </a:cubicBezTo>
                  <a:cubicBezTo>
                    <a:pt x="9152" y="331"/>
                    <a:pt x="9131" y="319"/>
                    <a:pt x="9113" y="304"/>
                  </a:cubicBezTo>
                  <a:cubicBezTo>
                    <a:pt x="9077" y="273"/>
                    <a:pt x="9042" y="125"/>
                    <a:pt x="9006" y="125"/>
                  </a:cubicBezTo>
                  <a:cubicBezTo>
                    <a:pt x="9005" y="125"/>
                    <a:pt x="9004" y="125"/>
                    <a:pt x="9003" y="125"/>
                  </a:cubicBezTo>
                  <a:cubicBezTo>
                    <a:pt x="8949" y="143"/>
                    <a:pt x="8953" y="354"/>
                    <a:pt x="8915" y="354"/>
                  </a:cubicBezTo>
                  <a:cubicBezTo>
                    <a:pt x="8909" y="354"/>
                    <a:pt x="8901" y="348"/>
                    <a:pt x="8893" y="335"/>
                  </a:cubicBezTo>
                  <a:cubicBezTo>
                    <a:pt x="8866" y="291"/>
                    <a:pt x="8844" y="69"/>
                    <a:pt x="8816" y="69"/>
                  </a:cubicBezTo>
                  <a:cubicBezTo>
                    <a:pt x="8810" y="69"/>
                    <a:pt x="8804" y="78"/>
                    <a:pt x="8798" y="99"/>
                  </a:cubicBezTo>
                  <a:cubicBezTo>
                    <a:pt x="8756" y="230"/>
                    <a:pt x="8788" y="524"/>
                    <a:pt x="8714" y="524"/>
                  </a:cubicBezTo>
                  <a:lnTo>
                    <a:pt x="8693" y="361"/>
                  </a:lnTo>
                  <a:cubicBezTo>
                    <a:pt x="8678" y="288"/>
                    <a:pt x="8683" y="251"/>
                    <a:pt x="8704" y="246"/>
                  </a:cubicBezTo>
                  <a:cubicBezTo>
                    <a:pt x="8704" y="236"/>
                    <a:pt x="8701" y="232"/>
                    <a:pt x="8696" y="232"/>
                  </a:cubicBezTo>
                  <a:cubicBezTo>
                    <a:pt x="8669" y="232"/>
                    <a:pt x="8576" y="363"/>
                    <a:pt x="8567" y="372"/>
                  </a:cubicBezTo>
                  <a:cubicBezTo>
                    <a:pt x="8564" y="373"/>
                    <a:pt x="8561" y="374"/>
                    <a:pt x="8558" y="374"/>
                  </a:cubicBezTo>
                  <a:cubicBezTo>
                    <a:pt x="8526" y="374"/>
                    <a:pt x="8493" y="294"/>
                    <a:pt x="8464" y="294"/>
                  </a:cubicBezTo>
                  <a:cubicBezTo>
                    <a:pt x="8458" y="294"/>
                    <a:pt x="8452" y="296"/>
                    <a:pt x="8447" y="304"/>
                  </a:cubicBezTo>
                  <a:cubicBezTo>
                    <a:pt x="8415" y="351"/>
                    <a:pt x="8415" y="424"/>
                    <a:pt x="8368" y="429"/>
                  </a:cubicBezTo>
                  <a:cubicBezTo>
                    <a:pt x="8356" y="431"/>
                    <a:pt x="8347" y="431"/>
                    <a:pt x="8338" y="431"/>
                  </a:cubicBezTo>
                  <a:cubicBezTo>
                    <a:pt x="8306" y="431"/>
                    <a:pt x="8286" y="421"/>
                    <a:pt x="8237" y="372"/>
                  </a:cubicBezTo>
                  <a:cubicBezTo>
                    <a:pt x="8224" y="358"/>
                    <a:pt x="8213" y="352"/>
                    <a:pt x="8203" y="352"/>
                  </a:cubicBezTo>
                  <a:cubicBezTo>
                    <a:pt x="8150" y="352"/>
                    <a:pt x="8166" y="557"/>
                    <a:pt x="8117" y="571"/>
                  </a:cubicBezTo>
                  <a:cubicBezTo>
                    <a:pt x="8116" y="571"/>
                    <a:pt x="8114" y="571"/>
                    <a:pt x="8113" y="571"/>
                  </a:cubicBezTo>
                  <a:cubicBezTo>
                    <a:pt x="8057" y="571"/>
                    <a:pt x="7964" y="319"/>
                    <a:pt x="7906" y="319"/>
                  </a:cubicBezTo>
                  <a:cubicBezTo>
                    <a:pt x="7905" y="319"/>
                    <a:pt x="7903" y="319"/>
                    <a:pt x="7902" y="319"/>
                  </a:cubicBezTo>
                  <a:cubicBezTo>
                    <a:pt x="7849" y="330"/>
                    <a:pt x="7886" y="550"/>
                    <a:pt x="7854" y="608"/>
                  </a:cubicBezTo>
                  <a:cubicBezTo>
                    <a:pt x="7851" y="616"/>
                    <a:pt x="7847" y="620"/>
                    <a:pt x="7842" y="620"/>
                  </a:cubicBezTo>
                  <a:cubicBezTo>
                    <a:pt x="7796" y="620"/>
                    <a:pt x="7695" y="258"/>
                    <a:pt x="7671" y="167"/>
                  </a:cubicBezTo>
                  <a:lnTo>
                    <a:pt x="7671" y="167"/>
                  </a:lnTo>
                  <a:cubicBezTo>
                    <a:pt x="7660" y="298"/>
                    <a:pt x="7666" y="424"/>
                    <a:pt x="7681" y="545"/>
                  </a:cubicBezTo>
                  <a:cubicBezTo>
                    <a:pt x="7697" y="657"/>
                    <a:pt x="7697" y="700"/>
                    <a:pt x="7686" y="700"/>
                  </a:cubicBezTo>
                  <a:cubicBezTo>
                    <a:pt x="7665" y="700"/>
                    <a:pt x="7604" y="529"/>
                    <a:pt x="7556" y="393"/>
                  </a:cubicBezTo>
                  <a:lnTo>
                    <a:pt x="7556" y="393"/>
                  </a:lnTo>
                  <a:cubicBezTo>
                    <a:pt x="7660" y="697"/>
                    <a:pt x="7424" y="539"/>
                    <a:pt x="7514" y="770"/>
                  </a:cubicBezTo>
                  <a:cubicBezTo>
                    <a:pt x="7442" y="678"/>
                    <a:pt x="7355" y="571"/>
                    <a:pt x="7297" y="571"/>
                  </a:cubicBezTo>
                  <a:cubicBezTo>
                    <a:pt x="7296" y="571"/>
                    <a:pt x="7295" y="571"/>
                    <a:pt x="7293" y="571"/>
                  </a:cubicBezTo>
                  <a:cubicBezTo>
                    <a:pt x="7362" y="723"/>
                    <a:pt x="7314" y="692"/>
                    <a:pt x="7278" y="718"/>
                  </a:cubicBezTo>
                  <a:cubicBezTo>
                    <a:pt x="7225" y="754"/>
                    <a:pt x="7283" y="964"/>
                    <a:pt x="7236" y="985"/>
                  </a:cubicBezTo>
                  <a:cubicBezTo>
                    <a:pt x="7236" y="985"/>
                    <a:pt x="6992" y="680"/>
                    <a:pt x="6937" y="680"/>
                  </a:cubicBezTo>
                  <a:cubicBezTo>
                    <a:pt x="6924" y="680"/>
                    <a:pt x="6921" y="699"/>
                    <a:pt x="6937" y="744"/>
                  </a:cubicBezTo>
                  <a:cubicBezTo>
                    <a:pt x="6964" y="813"/>
                    <a:pt x="7198" y="1148"/>
                    <a:pt x="7156" y="1148"/>
                  </a:cubicBezTo>
                  <a:cubicBezTo>
                    <a:pt x="7150" y="1148"/>
                    <a:pt x="7138" y="1142"/>
                    <a:pt x="7120" y="1127"/>
                  </a:cubicBezTo>
                  <a:cubicBezTo>
                    <a:pt x="7069" y="1081"/>
                    <a:pt x="7030" y="1036"/>
                    <a:pt x="7012" y="1036"/>
                  </a:cubicBezTo>
                  <a:cubicBezTo>
                    <a:pt x="6999" y="1036"/>
                    <a:pt x="6997" y="1060"/>
                    <a:pt x="7010" y="1127"/>
                  </a:cubicBezTo>
                  <a:cubicBezTo>
                    <a:pt x="7036" y="1184"/>
                    <a:pt x="7057" y="1247"/>
                    <a:pt x="7078" y="1310"/>
                  </a:cubicBezTo>
                  <a:cubicBezTo>
                    <a:pt x="6989" y="1205"/>
                    <a:pt x="6900" y="917"/>
                    <a:pt x="6848" y="859"/>
                  </a:cubicBezTo>
                  <a:cubicBezTo>
                    <a:pt x="6847" y="858"/>
                    <a:pt x="6846" y="858"/>
                    <a:pt x="6845" y="858"/>
                  </a:cubicBezTo>
                  <a:cubicBezTo>
                    <a:pt x="6831" y="858"/>
                    <a:pt x="6863" y="975"/>
                    <a:pt x="6863" y="975"/>
                  </a:cubicBezTo>
                  <a:cubicBezTo>
                    <a:pt x="6884" y="1063"/>
                    <a:pt x="6864" y="1053"/>
                    <a:pt x="6833" y="1074"/>
                  </a:cubicBezTo>
                  <a:lnTo>
                    <a:pt x="6833" y="1074"/>
                  </a:lnTo>
                  <a:cubicBezTo>
                    <a:pt x="6857" y="1057"/>
                    <a:pt x="6796" y="975"/>
                    <a:pt x="6754" y="908"/>
                  </a:cubicBezTo>
                  <a:lnTo>
                    <a:pt x="6754" y="908"/>
                  </a:lnTo>
                  <a:cubicBezTo>
                    <a:pt x="6794" y="973"/>
                    <a:pt x="6775" y="974"/>
                    <a:pt x="6751" y="974"/>
                  </a:cubicBezTo>
                  <a:cubicBezTo>
                    <a:pt x="6750" y="974"/>
                    <a:pt x="6749" y="974"/>
                    <a:pt x="6747" y="974"/>
                  </a:cubicBezTo>
                  <a:cubicBezTo>
                    <a:pt x="6733" y="974"/>
                    <a:pt x="6719" y="975"/>
                    <a:pt x="6717" y="990"/>
                  </a:cubicBezTo>
                  <a:cubicBezTo>
                    <a:pt x="6738" y="1022"/>
                    <a:pt x="6753" y="1053"/>
                    <a:pt x="6764" y="1090"/>
                  </a:cubicBezTo>
                  <a:cubicBezTo>
                    <a:pt x="6764" y="1131"/>
                    <a:pt x="6750" y="1159"/>
                    <a:pt x="6725" y="1159"/>
                  </a:cubicBezTo>
                  <a:cubicBezTo>
                    <a:pt x="6702" y="1159"/>
                    <a:pt x="6671" y="1135"/>
                    <a:pt x="6633" y="1074"/>
                  </a:cubicBezTo>
                  <a:cubicBezTo>
                    <a:pt x="6580" y="991"/>
                    <a:pt x="6530" y="953"/>
                    <a:pt x="6500" y="953"/>
                  </a:cubicBezTo>
                  <a:cubicBezTo>
                    <a:pt x="6465" y="953"/>
                    <a:pt x="6460" y="1006"/>
                    <a:pt x="6517" y="1100"/>
                  </a:cubicBezTo>
                  <a:cubicBezTo>
                    <a:pt x="6507" y="1142"/>
                    <a:pt x="6371" y="1085"/>
                    <a:pt x="6481" y="1263"/>
                  </a:cubicBezTo>
                  <a:cubicBezTo>
                    <a:pt x="6396" y="1216"/>
                    <a:pt x="6211" y="1094"/>
                    <a:pt x="6117" y="1094"/>
                  </a:cubicBezTo>
                  <a:cubicBezTo>
                    <a:pt x="6054" y="1094"/>
                    <a:pt x="6033" y="1150"/>
                    <a:pt x="6114" y="1321"/>
                  </a:cubicBezTo>
                  <a:cubicBezTo>
                    <a:pt x="5995" y="1137"/>
                    <a:pt x="5941" y="1070"/>
                    <a:pt x="5926" y="1070"/>
                  </a:cubicBezTo>
                  <a:cubicBezTo>
                    <a:pt x="5883" y="1070"/>
                    <a:pt x="6113" y="1554"/>
                    <a:pt x="6074" y="1554"/>
                  </a:cubicBezTo>
                  <a:cubicBezTo>
                    <a:pt x="6071" y="1554"/>
                    <a:pt x="6067" y="1551"/>
                    <a:pt x="6061" y="1546"/>
                  </a:cubicBezTo>
                  <a:cubicBezTo>
                    <a:pt x="5989" y="1482"/>
                    <a:pt x="5871" y="1338"/>
                    <a:pt x="5830" y="1338"/>
                  </a:cubicBezTo>
                  <a:cubicBezTo>
                    <a:pt x="5815" y="1338"/>
                    <a:pt x="5811" y="1360"/>
                    <a:pt x="5825" y="1415"/>
                  </a:cubicBezTo>
                  <a:cubicBezTo>
                    <a:pt x="5894" y="1578"/>
                    <a:pt x="5967" y="1740"/>
                    <a:pt x="6051" y="1897"/>
                  </a:cubicBezTo>
                  <a:cubicBezTo>
                    <a:pt x="5949" y="1800"/>
                    <a:pt x="5878" y="1655"/>
                    <a:pt x="5827" y="1655"/>
                  </a:cubicBezTo>
                  <a:cubicBezTo>
                    <a:pt x="5815" y="1655"/>
                    <a:pt x="5804" y="1663"/>
                    <a:pt x="5794" y="1682"/>
                  </a:cubicBezTo>
                  <a:cubicBezTo>
                    <a:pt x="5768" y="1740"/>
                    <a:pt x="5941" y="1897"/>
                    <a:pt x="5888" y="1929"/>
                  </a:cubicBezTo>
                  <a:cubicBezTo>
                    <a:pt x="5815" y="1835"/>
                    <a:pt x="5658" y="1583"/>
                    <a:pt x="5579" y="1530"/>
                  </a:cubicBezTo>
                  <a:cubicBezTo>
                    <a:pt x="5567" y="1522"/>
                    <a:pt x="5555" y="1518"/>
                    <a:pt x="5546" y="1518"/>
                  </a:cubicBezTo>
                  <a:cubicBezTo>
                    <a:pt x="5506" y="1518"/>
                    <a:pt x="5495" y="1583"/>
                    <a:pt x="5558" y="1672"/>
                  </a:cubicBezTo>
                  <a:cubicBezTo>
                    <a:pt x="5626" y="1766"/>
                    <a:pt x="5537" y="1850"/>
                    <a:pt x="5526" y="1871"/>
                  </a:cubicBezTo>
                  <a:cubicBezTo>
                    <a:pt x="5510" y="1888"/>
                    <a:pt x="5478" y="1932"/>
                    <a:pt x="5429" y="1932"/>
                  </a:cubicBezTo>
                  <a:cubicBezTo>
                    <a:pt x="5401" y="1932"/>
                    <a:pt x="5367" y="1918"/>
                    <a:pt x="5327" y="1876"/>
                  </a:cubicBezTo>
                  <a:cubicBezTo>
                    <a:pt x="5237" y="1783"/>
                    <a:pt x="5157" y="1719"/>
                    <a:pt x="5116" y="1719"/>
                  </a:cubicBezTo>
                  <a:cubicBezTo>
                    <a:pt x="5090" y="1719"/>
                    <a:pt x="5079" y="1744"/>
                    <a:pt x="5091" y="1803"/>
                  </a:cubicBezTo>
                  <a:cubicBezTo>
                    <a:pt x="5107" y="1876"/>
                    <a:pt x="5201" y="2002"/>
                    <a:pt x="5180" y="2044"/>
                  </a:cubicBezTo>
                  <a:cubicBezTo>
                    <a:pt x="5171" y="2065"/>
                    <a:pt x="5152" y="2071"/>
                    <a:pt x="5128" y="2071"/>
                  </a:cubicBezTo>
                  <a:cubicBezTo>
                    <a:pt x="5098" y="2071"/>
                    <a:pt x="5061" y="2061"/>
                    <a:pt x="5028" y="2055"/>
                  </a:cubicBezTo>
                  <a:cubicBezTo>
                    <a:pt x="5028" y="2055"/>
                    <a:pt x="4792" y="2055"/>
                    <a:pt x="4855" y="2112"/>
                  </a:cubicBezTo>
                  <a:cubicBezTo>
                    <a:pt x="5023" y="2266"/>
                    <a:pt x="4958" y="2283"/>
                    <a:pt x="4880" y="2283"/>
                  </a:cubicBezTo>
                  <a:cubicBezTo>
                    <a:pt x="4859" y="2283"/>
                    <a:pt x="4838" y="2281"/>
                    <a:pt x="4819" y="2281"/>
                  </a:cubicBezTo>
                  <a:cubicBezTo>
                    <a:pt x="4803" y="2281"/>
                    <a:pt x="4790" y="2282"/>
                    <a:pt x="4782" y="2285"/>
                  </a:cubicBezTo>
                  <a:cubicBezTo>
                    <a:pt x="4740" y="2301"/>
                    <a:pt x="4709" y="2333"/>
                    <a:pt x="4693" y="2375"/>
                  </a:cubicBezTo>
                  <a:cubicBezTo>
                    <a:pt x="4677" y="2422"/>
                    <a:pt x="4693" y="2427"/>
                    <a:pt x="4740" y="2464"/>
                  </a:cubicBezTo>
                  <a:cubicBezTo>
                    <a:pt x="4778" y="2497"/>
                    <a:pt x="4708" y="2501"/>
                    <a:pt x="4679" y="2501"/>
                  </a:cubicBezTo>
                  <a:cubicBezTo>
                    <a:pt x="4671" y="2501"/>
                    <a:pt x="4667" y="2500"/>
                    <a:pt x="4667" y="2500"/>
                  </a:cubicBezTo>
                  <a:cubicBezTo>
                    <a:pt x="4646" y="2521"/>
                    <a:pt x="4630" y="2553"/>
                    <a:pt x="4630" y="2584"/>
                  </a:cubicBezTo>
                  <a:cubicBezTo>
                    <a:pt x="4630" y="2616"/>
                    <a:pt x="4659" y="2732"/>
                    <a:pt x="4619" y="2732"/>
                  </a:cubicBezTo>
                  <a:cubicBezTo>
                    <a:pt x="4606" y="2732"/>
                    <a:pt x="4584" y="2718"/>
                    <a:pt x="4551" y="2684"/>
                  </a:cubicBezTo>
                  <a:cubicBezTo>
                    <a:pt x="4475" y="2602"/>
                    <a:pt x="4419" y="2573"/>
                    <a:pt x="4382" y="2573"/>
                  </a:cubicBezTo>
                  <a:cubicBezTo>
                    <a:pt x="4348" y="2573"/>
                    <a:pt x="4331" y="2599"/>
                    <a:pt x="4331" y="2631"/>
                  </a:cubicBezTo>
                  <a:cubicBezTo>
                    <a:pt x="4331" y="2705"/>
                    <a:pt x="4499" y="2810"/>
                    <a:pt x="4452" y="2852"/>
                  </a:cubicBezTo>
                  <a:cubicBezTo>
                    <a:pt x="4369" y="2765"/>
                    <a:pt x="4303" y="2678"/>
                    <a:pt x="4260" y="2678"/>
                  </a:cubicBezTo>
                  <a:cubicBezTo>
                    <a:pt x="4253" y="2678"/>
                    <a:pt x="4247" y="2680"/>
                    <a:pt x="4242" y="2684"/>
                  </a:cubicBezTo>
                  <a:cubicBezTo>
                    <a:pt x="4163" y="2763"/>
                    <a:pt x="4667" y="3088"/>
                    <a:pt x="4735" y="3098"/>
                  </a:cubicBezTo>
                  <a:lnTo>
                    <a:pt x="4730" y="3098"/>
                  </a:lnTo>
                  <a:cubicBezTo>
                    <a:pt x="4731" y="3098"/>
                    <a:pt x="4732" y="3098"/>
                    <a:pt x="4734" y="3098"/>
                  </a:cubicBezTo>
                  <a:cubicBezTo>
                    <a:pt x="4771" y="3098"/>
                    <a:pt x="4786" y="3060"/>
                    <a:pt x="4819" y="3060"/>
                  </a:cubicBezTo>
                  <a:cubicBezTo>
                    <a:pt x="4843" y="3060"/>
                    <a:pt x="4877" y="3079"/>
                    <a:pt x="4934" y="3145"/>
                  </a:cubicBezTo>
                  <a:cubicBezTo>
                    <a:pt x="4936" y="3146"/>
                    <a:pt x="4938" y="3146"/>
                    <a:pt x="4939" y="3146"/>
                  </a:cubicBezTo>
                  <a:cubicBezTo>
                    <a:pt x="4968" y="3146"/>
                    <a:pt x="4973" y="3097"/>
                    <a:pt x="5006" y="3097"/>
                  </a:cubicBezTo>
                  <a:cubicBezTo>
                    <a:pt x="5026" y="3097"/>
                    <a:pt x="5056" y="3115"/>
                    <a:pt x="5107" y="3172"/>
                  </a:cubicBezTo>
                  <a:cubicBezTo>
                    <a:pt x="5055" y="3103"/>
                    <a:pt x="4787" y="2878"/>
                    <a:pt x="4813" y="2836"/>
                  </a:cubicBezTo>
                  <a:cubicBezTo>
                    <a:pt x="4816" y="2833"/>
                    <a:pt x="4820" y="2832"/>
                    <a:pt x="4825" y="2832"/>
                  </a:cubicBezTo>
                  <a:cubicBezTo>
                    <a:pt x="4873" y="2832"/>
                    <a:pt x="5030" y="2948"/>
                    <a:pt x="5079" y="2948"/>
                  </a:cubicBezTo>
                  <a:cubicBezTo>
                    <a:pt x="5092" y="2948"/>
                    <a:pt x="5097" y="2940"/>
                    <a:pt x="5091" y="2920"/>
                  </a:cubicBezTo>
                  <a:cubicBezTo>
                    <a:pt x="5055" y="2867"/>
                    <a:pt x="5007" y="2820"/>
                    <a:pt x="4960" y="2784"/>
                  </a:cubicBezTo>
                  <a:cubicBezTo>
                    <a:pt x="4866" y="2679"/>
                    <a:pt x="4908" y="2652"/>
                    <a:pt x="4929" y="2637"/>
                  </a:cubicBezTo>
                  <a:cubicBezTo>
                    <a:pt x="4935" y="2632"/>
                    <a:pt x="4947" y="2628"/>
                    <a:pt x="4964" y="2628"/>
                  </a:cubicBezTo>
                  <a:cubicBezTo>
                    <a:pt x="5008" y="2628"/>
                    <a:pt x="5084" y="2655"/>
                    <a:pt x="5159" y="2773"/>
                  </a:cubicBezTo>
                  <a:cubicBezTo>
                    <a:pt x="5243" y="2904"/>
                    <a:pt x="5159" y="2988"/>
                    <a:pt x="5312" y="3124"/>
                  </a:cubicBezTo>
                  <a:cubicBezTo>
                    <a:pt x="5385" y="3188"/>
                    <a:pt x="5429" y="3215"/>
                    <a:pt x="5450" y="3215"/>
                  </a:cubicBezTo>
                  <a:cubicBezTo>
                    <a:pt x="5483" y="3215"/>
                    <a:pt x="5453" y="3143"/>
                    <a:pt x="5385" y="3046"/>
                  </a:cubicBezTo>
                  <a:cubicBezTo>
                    <a:pt x="5301" y="2927"/>
                    <a:pt x="5328" y="2859"/>
                    <a:pt x="5399" y="2859"/>
                  </a:cubicBezTo>
                  <a:cubicBezTo>
                    <a:pt x="5448" y="2859"/>
                    <a:pt x="5520" y="2892"/>
                    <a:pt x="5590" y="2964"/>
                  </a:cubicBezTo>
                  <a:lnTo>
                    <a:pt x="5590" y="2964"/>
                  </a:lnTo>
                  <a:cubicBezTo>
                    <a:pt x="5526" y="2893"/>
                    <a:pt x="5419" y="2770"/>
                    <a:pt x="5432" y="2752"/>
                  </a:cubicBezTo>
                  <a:cubicBezTo>
                    <a:pt x="5448" y="2726"/>
                    <a:pt x="5489" y="2669"/>
                    <a:pt x="5392" y="2549"/>
                  </a:cubicBezTo>
                  <a:lnTo>
                    <a:pt x="5392" y="2549"/>
                  </a:lnTo>
                  <a:cubicBezTo>
                    <a:pt x="5479" y="2656"/>
                    <a:pt x="5566" y="2690"/>
                    <a:pt x="5641" y="2690"/>
                  </a:cubicBezTo>
                  <a:cubicBezTo>
                    <a:pt x="5749" y="2690"/>
                    <a:pt x="5832" y="2619"/>
                    <a:pt x="5857" y="2595"/>
                  </a:cubicBezTo>
                  <a:cubicBezTo>
                    <a:pt x="5941" y="2511"/>
                    <a:pt x="5883" y="2312"/>
                    <a:pt x="5778" y="2023"/>
                  </a:cubicBezTo>
                  <a:lnTo>
                    <a:pt x="5778" y="2023"/>
                  </a:lnTo>
                  <a:cubicBezTo>
                    <a:pt x="5794" y="2060"/>
                    <a:pt x="5909" y="2348"/>
                    <a:pt x="5983" y="2390"/>
                  </a:cubicBezTo>
                  <a:lnTo>
                    <a:pt x="5998" y="2343"/>
                  </a:lnTo>
                  <a:cubicBezTo>
                    <a:pt x="6004" y="2340"/>
                    <a:pt x="6007" y="2338"/>
                    <a:pt x="6009" y="2338"/>
                  </a:cubicBezTo>
                  <a:cubicBezTo>
                    <a:pt x="6015" y="2338"/>
                    <a:pt x="6018" y="2354"/>
                    <a:pt x="6072" y="2411"/>
                  </a:cubicBezTo>
                  <a:cubicBezTo>
                    <a:pt x="6126" y="2471"/>
                    <a:pt x="6173" y="2509"/>
                    <a:pt x="6191" y="2509"/>
                  </a:cubicBezTo>
                  <a:cubicBezTo>
                    <a:pt x="6208" y="2509"/>
                    <a:pt x="6196" y="2470"/>
                    <a:pt x="6129" y="2375"/>
                  </a:cubicBezTo>
                  <a:cubicBezTo>
                    <a:pt x="6040" y="2249"/>
                    <a:pt x="5993" y="2196"/>
                    <a:pt x="6030" y="2165"/>
                  </a:cubicBezTo>
                  <a:cubicBezTo>
                    <a:pt x="6047" y="2156"/>
                    <a:pt x="6065" y="2136"/>
                    <a:pt x="6092" y="2136"/>
                  </a:cubicBezTo>
                  <a:cubicBezTo>
                    <a:pt x="6097" y="2136"/>
                    <a:pt x="6103" y="2137"/>
                    <a:pt x="6108" y="2139"/>
                  </a:cubicBezTo>
                  <a:cubicBezTo>
                    <a:pt x="6145" y="2149"/>
                    <a:pt x="6198" y="2217"/>
                    <a:pt x="6198" y="2217"/>
                  </a:cubicBezTo>
                  <a:lnTo>
                    <a:pt x="6308" y="2149"/>
                  </a:lnTo>
                  <a:cubicBezTo>
                    <a:pt x="6365" y="2108"/>
                    <a:pt x="6095" y="1756"/>
                    <a:pt x="6068" y="1756"/>
                  </a:cubicBezTo>
                  <a:cubicBezTo>
                    <a:pt x="6067" y="1756"/>
                    <a:pt x="6067" y="1756"/>
                    <a:pt x="6067" y="1756"/>
                  </a:cubicBezTo>
                  <a:cubicBezTo>
                    <a:pt x="6068" y="1755"/>
                    <a:pt x="6069" y="1755"/>
                    <a:pt x="6071" y="1755"/>
                  </a:cubicBezTo>
                  <a:cubicBezTo>
                    <a:pt x="6124" y="1755"/>
                    <a:pt x="6410" y="2030"/>
                    <a:pt x="6481" y="2076"/>
                  </a:cubicBezTo>
                  <a:cubicBezTo>
                    <a:pt x="6510" y="2095"/>
                    <a:pt x="6533" y="2106"/>
                    <a:pt x="6544" y="2106"/>
                  </a:cubicBezTo>
                  <a:cubicBezTo>
                    <a:pt x="6564" y="2106"/>
                    <a:pt x="6548" y="2073"/>
                    <a:pt x="6465" y="1997"/>
                  </a:cubicBezTo>
                  <a:cubicBezTo>
                    <a:pt x="6400" y="1937"/>
                    <a:pt x="6247" y="1772"/>
                    <a:pt x="6300" y="1772"/>
                  </a:cubicBezTo>
                  <a:cubicBezTo>
                    <a:pt x="6307" y="1772"/>
                    <a:pt x="6318" y="1775"/>
                    <a:pt x="6334" y="1782"/>
                  </a:cubicBezTo>
                  <a:cubicBezTo>
                    <a:pt x="6418" y="1824"/>
                    <a:pt x="6491" y="1876"/>
                    <a:pt x="6559" y="1939"/>
                  </a:cubicBezTo>
                  <a:lnTo>
                    <a:pt x="6649" y="2013"/>
                  </a:lnTo>
                  <a:cubicBezTo>
                    <a:pt x="6565" y="1918"/>
                    <a:pt x="6491" y="1814"/>
                    <a:pt x="6428" y="1703"/>
                  </a:cubicBezTo>
                  <a:cubicBezTo>
                    <a:pt x="6425" y="1696"/>
                    <a:pt x="6425" y="1693"/>
                    <a:pt x="6428" y="1693"/>
                  </a:cubicBezTo>
                  <a:cubicBezTo>
                    <a:pt x="6455" y="1693"/>
                    <a:pt x="6687" y="1926"/>
                    <a:pt x="6706" y="1945"/>
                  </a:cubicBezTo>
                  <a:cubicBezTo>
                    <a:pt x="6779" y="2014"/>
                    <a:pt x="6812" y="2042"/>
                    <a:pt x="6818" y="2042"/>
                  </a:cubicBezTo>
                  <a:cubicBezTo>
                    <a:pt x="6841" y="2042"/>
                    <a:pt x="6490" y="1653"/>
                    <a:pt x="6486" y="1641"/>
                  </a:cubicBezTo>
                  <a:cubicBezTo>
                    <a:pt x="6484" y="1634"/>
                    <a:pt x="6485" y="1631"/>
                    <a:pt x="6489" y="1631"/>
                  </a:cubicBezTo>
                  <a:cubicBezTo>
                    <a:pt x="6516" y="1631"/>
                    <a:pt x="6675" y="1777"/>
                    <a:pt x="6708" y="1777"/>
                  </a:cubicBezTo>
                  <a:cubicBezTo>
                    <a:pt x="6720" y="1777"/>
                    <a:pt x="6716" y="1759"/>
                    <a:pt x="6685" y="1709"/>
                  </a:cubicBezTo>
                  <a:lnTo>
                    <a:pt x="6685" y="1709"/>
                  </a:lnTo>
                  <a:cubicBezTo>
                    <a:pt x="6729" y="1778"/>
                    <a:pt x="6777" y="1802"/>
                    <a:pt x="6824" y="1802"/>
                  </a:cubicBezTo>
                  <a:cubicBezTo>
                    <a:pt x="6919" y="1802"/>
                    <a:pt x="7007" y="1704"/>
                    <a:pt x="7031" y="1682"/>
                  </a:cubicBezTo>
                  <a:cubicBezTo>
                    <a:pt x="7078" y="1641"/>
                    <a:pt x="7068" y="1546"/>
                    <a:pt x="7094" y="1488"/>
                  </a:cubicBezTo>
                  <a:cubicBezTo>
                    <a:pt x="7096" y="1483"/>
                    <a:pt x="7100" y="1481"/>
                    <a:pt x="7105" y="1481"/>
                  </a:cubicBezTo>
                  <a:cubicBezTo>
                    <a:pt x="7137" y="1481"/>
                    <a:pt x="7215" y="1575"/>
                    <a:pt x="7240" y="1575"/>
                  </a:cubicBezTo>
                  <a:cubicBezTo>
                    <a:pt x="7246" y="1575"/>
                    <a:pt x="7249" y="1568"/>
                    <a:pt x="7246" y="1551"/>
                  </a:cubicBezTo>
                  <a:cubicBezTo>
                    <a:pt x="7236" y="1504"/>
                    <a:pt x="7168" y="1289"/>
                    <a:pt x="7189" y="1279"/>
                  </a:cubicBezTo>
                  <a:lnTo>
                    <a:pt x="7189" y="1279"/>
                  </a:lnTo>
                  <a:cubicBezTo>
                    <a:pt x="7189" y="1279"/>
                    <a:pt x="7349" y="1704"/>
                    <a:pt x="7375" y="1704"/>
                  </a:cubicBezTo>
                  <a:cubicBezTo>
                    <a:pt x="7380" y="1704"/>
                    <a:pt x="7380" y="1687"/>
                    <a:pt x="7372" y="1646"/>
                  </a:cubicBezTo>
                  <a:cubicBezTo>
                    <a:pt x="7356" y="1536"/>
                    <a:pt x="7424" y="1546"/>
                    <a:pt x="7330" y="1357"/>
                  </a:cubicBezTo>
                  <a:cubicBezTo>
                    <a:pt x="7302" y="1297"/>
                    <a:pt x="7309" y="1285"/>
                    <a:pt x="7325" y="1285"/>
                  </a:cubicBezTo>
                  <a:cubicBezTo>
                    <a:pt x="7334" y="1285"/>
                    <a:pt x="7347" y="1290"/>
                    <a:pt x="7356" y="1290"/>
                  </a:cubicBezTo>
                  <a:cubicBezTo>
                    <a:pt x="7368" y="1290"/>
                    <a:pt x="7374" y="1281"/>
                    <a:pt x="7356" y="1242"/>
                  </a:cubicBezTo>
                  <a:lnTo>
                    <a:pt x="7356" y="1242"/>
                  </a:lnTo>
                  <a:cubicBezTo>
                    <a:pt x="7441" y="1414"/>
                    <a:pt x="7511" y="1526"/>
                    <a:pt x="7582" y="1551"/>
                  </a:cubicBezTo>
                  <a:cubicBezTo>
                    <a:pt x="7583" y="1552"/>
                    <a:pt x="7584" y="1552"/>
                    <a:pt x="7585" y="1552"/>
                  </a:cubicBezTo>
                  <a:cubicBezTo>
                    <a:pt x="7626" y="1552"/>
                    <a:pt x="7430" y="1093"/>
                    <a:pt x="7440" y="990"/>
                  </a:cubicBezTo>
                  <a:cubicBezTo>
                    <a:pt x="7444" y="950"/>
                    <a:pt x="7455" y="932"/>
                    <a:pt x="7470" y="932"/>
                  </a:cubicBezTo>
                  <a:cubicBezTo>
                    <a:pt x="7554" y="932"/>
                    <a:pt x="7782" y="1481"/>
                    <a:pt x="7844" y="1646"/>
                  </a:cubicBezTo>
                  <a:cubicBezTo>
                    <a:pt x="7797" y="1431"/>
                    <a:pt x="7765" y="1211"/>
                    <a:pt x="7750" y="990"/>
                  </a:cubicBezTo>
                  <a:lnTo>
                    <a:pt x="7750" y="990"/>
                  </a:lnTo>
                  <a:cubicBezTo>
                    <a:pt x="7807" y="1111"/>
                    <a:pt x="7875" y="1226"/>
                    <a:pt x="7949" y="1342"/>
                  </a:cubicBezTo>
                  <a:cubicBezTo>
                    <a:pt x="7891" y="1174"/>
                    <a:pt x="7975" y="1216"/>
                    <a:pt x="7991" y="1174"/>
                  </a:cubicBezTo>
                  <a:cubicBezTo>
                    <a:pt x="8006" y="1074"/>
                    <a:pt x="8006" y="964"/>
                    <a:pt x="7991" y="865"/>
                  </a:cubicBezTo>
                  <a:lnTo>
                    <a:pt x="7991" y="865"/>
                  </a:lnTo>
                  <a:cubicBezTo>
                    <a:pt x="8058" y="999"/>
                    <a:pt x="8098" y="1247"/>
                    <a:pt x="8141" y="1247"/>
                  </a:cubicBezTo>
                  <a:cubicBezTo>
                    <a:pt x="8152" y="1247"/>
                    <a:pt x="8163" y="1232"/>
                    <a:pt x="8174" y="1195"/>
                  </a:cubicBezTo>
                  <a:cubicBezTo>
                    <a:pt x="8189" y="1153"/>
                    <a:pt x="8204" y="1132"/>
                    <a:pt x="8219" y="1132"/>
                  </a:cubicBezTo>
                  <a:cubicBezTo>
                    <a:pt x="8250" y="1132"/>
                    <a:pt x="8282" y="1222"/>
                    <a:pt x="8321" y="1389"/>
                  </a:cubicBezTo>
                  <a:cubicBezTo>
                    <a:pt x="8358" y="1384"/>
                    <a:pt x="8316" y="1258"/>
                    <a:pt x="8311" y="1179"/>
                  </a:cubicBezTo>
                  <a:cubicBezTo>
                    <a:pt x="8311" y="1059"/>
                    <a:pt x="8389" y="1148"/>
                    <a:pt x="8410" y="1074"/>
                  </a:cubicBezTo>
                  <a:cubicBezTo>
                    <a:pt x="8426" y="996"/>
                    <a:pt x="8379" y="865"/>
                    <a:pt x="8384" y="775"/>
                  </a:cubicBezTo>
                  <a:cubicBezTo>
                    <a:pt x="8384" y="681"/>
                    <a:pt x="8452" y="775"/>
                    <a:pt x="8436" y="660"/>
                  </a:cubicBezTo>
                  <a:lnTo>
                    <a:pt x="8436" y="660"/>
                  </a:lnTo>
                  <a:cubicBezTo>
                    <a:pt x="8462" y="818"/>
                    <a:pt x="8460" y="840"/>
                    <a:pt x="8486" y="840"/>
                  </a:cubicBezTo>
                  <a:cubicBezTo>
                    <a:pt x="8493" y="840"/>
                    <a:pt x="8500" y="839"/>
                    <a:pt x="8510" y="838"/>
                  </a:cubicBezTo>
                  <a:lnTo>
                    <a:pt x="8615" y="823"/>
                  </a:lnTo>
                  <a:cubicBezTo>
                    <a:pt x="8630" y="917"/>
                    <a:pt x="8651" y="1085"/>
                    <a:pt x="8615" y="1085"/>
                  </a:cubicBezTo>
                  <a:cubicBezTo>
                    <a:pt x="8609" y="1142"/>
                    <a:pt x="8583" y="1095"/>
                    <a:pt x="8599" y="1216"/>
                  </a:cubicBezTo>
                  <a:cubicBezTo>
                    <a:pt x="8693" y="1200"/>
                    <a:pt x="8672" y="922"/>
                    <a:pt x="8740" y="781"/>
                  </a:cubicBezTo>
                  <a:cubicBezTo>
                    <a:pt x="8751" y="761"/>
                    <a:pt x="8758" y="752"/>
                    <a:pt x="8764" y="752"/>
                  </a:cubicBezTo>
                  <a:cubicBezTo>
                    <a:pt x="8797" y="752"/>
                    <a:pt x="8767" y="1038"/>
                    <a:pt x="8767" y="1038"/>
                  </a:cubicBezTo>
                  <a:cubicBezTo>
                    <a:pt x="8767" y="1038"/>
                    <a:pt x="8767" y="1038"/>
                    <a:pt x="8767" y="1038"/>
                  </a:cubicBezTo>
                  <a:cubicBezTo>
                    <a:pt x="8771" y="1038"/>
                    <a:pt x="8819" y="938"/>
                    <a:pt x="8819" y="938"/>
                  </a:cubicBezTo>
                  <a:cubicBezTo>
                    <a:pt x="8832" y="880"/>
                    <a:pt x="8841" y="851"/>
                    <a:pt x="8852" y="851"/>
                  </a:cubicBezTo>
                  <a:cubicBezTo>
                    <a:pt x="8862" y="851"/>
                    <a:pt x="8874" y="880"/>
                    <a:pt x="8893" y="938"/>
                  </a:cubicBezTo>
                  <a:cubicBezTo>
                    <a:pt x="8919" y="1011"/>
                    <a:pt x="8954" y="1059"/>
                    <a:pt x="8981" y="1059"/>
                  </a:cubicBezTo>
                  <a:cubicBezTo>
                    <a:pt x="9013" y="1059"/>
                    <a:pt x="9031" y="988"/>
                    <a:pt x="9003" y="807"/>
                  </a:cubicBezTo>
                  <a:lnTo>
                    <a:pt x="9003" y="807"/>
                  </a:lnTo>
                  <a:cubicBezTo>
                    <a:pt x="9007" y="813"/>
                    <a:pt x="9012" y="815"/>
                    <a:pt x="9015" y="815"/>
                  </a:cubicBezTo>
                  <a:cubicBezTo>
                    <a:pt x="9031" y="815"/>
                    <a:pt x="9036" y="767"/>
                    <a:pt x="9045" y="754"/>
                  </a:cubicBezTo>
                  <a:cubicBezTo>
                    <a:pt x="9045" y="754"/>
                    <a:pt x="9045" y="754"/>
                    <a:pt x="9045" y="754"/>
                  </a:cubicBezTo>
                  <a:lnTo>
                    <a:pt x="9045" y="754"/>
                  </a:lnTo>
                  <a:cubicBezTo>
                    <a:pt x="9055" y="754"/>
                    <a:pt x="9045" y="1039"/>
                    <a:pt x="9045" y="1090"/>
                  </a:cubicBezTo>
                  <a:cubicBezTo>
                    <a:pt x="9047" y="1138"/>
                    <a:pt x="9054" y="1153"/>
                    <a:pt x="9062" y="1153"/>
                  </a:cubicBezTo>
                  <a:cubicBezTo>
                    <a:pt x="9071" y="1153"/>
                    <a:pt x="9083" y="1131"/>
                    <a:pt x="9092" y="1116"/>
                  </a:cubicBezTo>
                  <a:cubicBezTo>
                    <a:pt x="9175" y="970"/>
                    <a:pt x="9165" y="560"/>
                    <a:pt x="9273" y="560"/>
                  </a:cubicBezTo>
                  <a:cubicBezTo>
                    <a:pt x="9274" y="560"/>
                    <a:pt x="9275" y="560"/>
                    <a:pt x="9275" y="560"/>
                  </a:cubicBezTo>
                  <a:cubicBezTo>
                    <a:pt x="9265" y="702"/>
                    <a:pt x="9265" y="844"/>
                    <a:pt x="9275" y="985"/>
                  </a:cubicBezTo>
                  <a:cubicBezTo>
                    <a:pt x="9285" y="1066"/>
                    <a:pt x="9299" y="1100"/>
                    <a:pt x="9313" y="1100"/>
                  </a:cubicBezTo>
                  <a:cubicBezTo>
                    <a:pt x="9338" y="1100"/>
                    <a:pt x="9365" y="1001"/>
                    <a:pt x="9375" y="875"/>
                  </a:cubicBezTo>
                  <a:lnTo>
                    <a:pt x="9375" y="875"/>
                  </a:lnTo>
                  <a:cubicBezTo>
                    <a:pt x="9364" y="1032"/>
                    <a:pt x="9375" y="1226"/>
                    <a:pt x="9422" y="1226"/>
                  </a:cubicBezTo>
                  <a:cubicBezTo>
                    <a:pt x="9426" y="1154"/>
                    <a:pt x="9434" y="789"/>
                    <a:pt x="9462" y="789"/>
                  </a:cubicBezTo>
                  <a:cubicBezTo>
                    <a:pt x="9469" y="789"/>
                    <a:pt x="9476" y="808"/>
                    <a:pt x="9485" y="854"/>
                  </a:cubicBezTo>
                  <a:cubicBezTo>
                    <a:pt x="9511" y="980"/>
                    <a:pt x="9485" y="1205"/>
                    <a:pt x="9543" y="1216"/>
                  </a:cubicBezTo>
                  <a:cubicBezTo>
                    <a:pt x="9543" y="1216"/>
                    <a:pt x="9544" y="1216"/>
                    <a:pt x="9545" y="1216"/>
                  </a:cubicBezTo>
                  <a:cubicBezTo>
                    <a:pt x="9576" y="1216"/>
                    <a:pt x="9603" y="1125"/>
                    <a:pt x="9630" y="1125"/>
                  </a:cubicBezTo>
                  <a:cubicBezTo>
                    <a:pt x="9634" y="1125"/>
                    <a:pt x="9638" y="1127"/>
                    <a:pt x="9642" y="1132"/>
                  </a:cubicBezTo>
                  <a:cubicBezTo>
                    <a:pt x="9624" y="1270"/>
                    <a:pt x="9697" y="1300"/>
                    <a:pt x="9753" y="1300"/>
                  </a:cubicBezTo>
                  <a:cubicBezTo>
                    <a:pt x="9778" y="1300"/>
                    <a:pt x="9800" y="1294"/>
                    <a:pt x="9810" y="1289"/>
                  </a:cubicBezTo>
                  <a:cubicBezTo>
                    <a:pt x="9868" y="1263"/>
                    <a:pt x="9842" y="1017"/>
                    <a:pt x="9868" y="959"/>
                  </a:cubicBezTo>
                  <a:cubicBezTo>
                    <a:pt x="9877" y="941"/>
                    <a:pt x="9884" y="934"/>
                    <a:pt x="9890" y="934"/>
                  </a:cubicBezTo>
                  <a:cubicBezTo>
                    <a:pt x="9929" y="934"/>
                    <a:pt x="9887" y="1319"/>
                    <a:pt x="9878" y="1378"/>
                  </a:cubicBezTo>
                  <a:cubicBezTo>
                    <a:pt x="9865" y="1481"/>
                    <a:pt x="9920" y="1489"/>
                    <a:pt x="9949" y="1489"/>
                  </a:cubicBezTo>
                  <a:cubicBezTo>
                    <a:pt x="9955" y="1489"/>
                    <a:pt x="9959" y="1488"/>
                    <a:pt x="9962" y="1488"/>
                  </a:cubicBezTo>
                  <a:cubicBezTo>
                    <a:pt x="10036" y="1483"/>
                    <a:pt x="10109" y="1457"/>
                    <a:pt x="10172" y="1415"/>
                  </a:cubicBezTo>
                  <a:cubicBezTo>
                    <a:pt x="10186" y="1401"/>
                    <a:pt x="10332" y="1246"/>
                    <a:pt x="10361" y="1246"/>
                  </a:cubicBezTo>
                  <a:cubicBezTo>
                    <a:pt x="10364" y="1246"/>
                    <a:pt x="10366" y="1248"/>
                    <a:pt x="10366" y="1253"/>
                  </a:cubicBezTo>
                  <a:cubicBezTo>
                    <a:pt x="10361" y="1313"/>
                    <a:pt x="10132" y="1695"/>
                    <a:pt x="10167" y="1695"/>
                  </a:cubicBezTo>
                  <a:cubicBezTo>
                    <a:pt x="10168" y="1695"/>
                    <a:pt x="10170" y="1694"/>
                    <a:pt x="10172" y="1693"/>
                  </a:cubicBezTo>
                  <a:cubicBezTo>
                    <a:pt x="10209" y="1661"/>
                    <a:pt x="10450" y="1457"/>
                    <a:pt x="10502" y="1331"/>
                  </a:cubicBezTo>
                  <a:lnTo>
                    <a:pt x="10502" y="1331"/>
                  </a:lnTo>
                  <a:cubicBezTo>
                    <a:pt x="10434" y="1504"/>
                    <a:pt x="10444" y="1578"/>
                    <a:pt x="10476" y="1614"/>
                  </a:cubicBezTo>
                  <a:cubicBezTo>
                    <a:pt x="10491" y="1632"/>
                    <a:pt x="10506" y="1640"/>
                    <a:pt x="10524" y="1640"/>
                  </a:cubicBezTo>
                  <a:cubicBezTo>
                    <a:pt x="10543" y="1640"/>
                    <a:pt x="10564" y="1631"/>
                    <a:pt x="10591" y="1614"/>
                  </a:cubicBezTo>
                  <a:cubicBezTo>
                    <a:pt x="10638" y="1588"/>
                    <a:pt x="10680" y="1494"/>
                    <a:pt x="10728" y="1468"/>
                  </a:cubicBezTo>
                  <a:cubicBezTo>
                    <a:pt x="10744" y="1458"/>
                    <a:pt x="10757" y="1454"/>
                    <a:pt x="10767" y="1454"/>
                  </a:cubicBezTo>
                  <a:cubicBezTo>
                    <a:pt x="10843" y="1454"/>
                    <a:pt x="10791" y="1678"/>
                    <a:pt x="10791" y="1793"/>
                  </a:cubicBezTo>
                  <a:cubicBezTo>
                    <a:pt x="10791" y="1802"/>
                    <a:pt x="10792" y="1806"/>
                    <a:pt x="10795" y="1806"/>
                  </a:cubicBezTo>
                  <a:cubicBezTo>
                    <a:pt x="10804" y="1806"/>
                    <a:pt x="10825" y="1769"/>
                    <a:pt x="10848" y="1730"/>
                  </a:cubicBezTo>
                  <a:cubicBezTo>
                    <a:pt x="10874" y="1730"/>
                    <a:pt x="10890" y="1756"/>
                    <a:pt x="10916" y="1772"/>
                  </a:cubicBezTo>
                  <a:cubicBezTo>
                    <a:pt x="10920" y="1774"/>
                    <a:pt x="10925" y="1775"/>
                    <a:pt x="10930" y="1775"/>
                  </a:cubicBezTo>
                  <a:cubicBezTo>
                    <a:pt x="10966" y="1775"/>
                    <a:pt x="11030" y="1725"/>
                    <a:pt x="11074" y="1725"/>
                  </a:cubicBezTo>
                  <a:cubicBezTo>
                    <a:pt x="11082" y="1725"/>
                    <a:pt x="11088" y="1726"/>
                    <a:pt x="11095" y="1730"/>
                  </a:cubicBezTo>
                  <a:cubicBezTo>
                    <a:pt x="11147" y="1756"/>
                    <a:pt x="11137" y="1803"/>
                    <a:pt x="11147" y="1861"/>
                  </a:cubicBezTo>
                  <a:cubicBezTo>
                    <a:pt x="11151" y="1878"/>
                    <a:pt x="11159" y="1908"/>
                    <a:pt x="11181" y="1908"/>
                  </a:cubicBezTo>
                  <a:cubicBezTo>
                    <a:pt x="11192" y="1908"/>
                    <a:pt x="11207" y="1901"/>
                    <a:pt x="11226" y="1882"/>
                  </a:cubicBezTo>
                  <a:cubicBezTo>
                    <a:pt x="11247" y="1860"/>
                    <a:pt x="11267" y="1852"/>
                    <a:pt x="11285" y="1852"/>
                  </a:cubicBezTo>
                  <a:cubicBezTo>
                    <a:pt x="11345" y="1852"/>
                    <a:pt x="11387" y="1949"/>
                    <a:pt x="11420" y="1966"/>
                  </a:cubicBezTo>
                  <a:cubicBezTo>
                    <a:pt x="11420" y="1966"/>
                    <a:pt x="11421" y="1966"/>
                    <a:pt x="11422" y="1966"/>
                  </a:cubicBezTo>
                  <a:cubicBezTo>
                    <a:pt x="11452" y="1966"/>
                    <a:pt x="11625" y="1910"/>
                    <a:pt x="11664" y="1910"/>
                  </a:cubicBezTo>
                  <a:cubicBezTo>
                    <a:pt x="11669" y="1910"/>
                    <a:pt x="11672" y="1911"/>
                    <a:pt x="11671" y="1913"/>
                  </a:cubicBezTo>
                  <a:cubicBezTo>
                    <a:pt x="11624" y="1971"/>
                    <a:pt x="11577" y="2018"/>
                    <a:pt x="11519" y="2065"/>
                  </a:cubicBezTo>
                  <a:lnTo>
                    <a:pt x="11656" y="2013"/>
                  </a:lnTo>
                  <a:cubicBezTo>
                    <a:pt x="11676" y="1993"/>
                    <a:pt x="11868" y="1850"/>
                    <a:pt x="11885" y="1850"/>
                  </a:cubicBezTo>
                  <a:cubicBezTo>
                    <a:pt x="11886" y="1850"/>
                    <a:pt x="11886" y="1850"/>
                    <a:pt x="11886" y="1850"/>
                  </a:cubicBezTo>
                  <a:cubicBezTo>
                    <a:pt x="11834" y="1908"/>
                    <a:pt x="11787" y="1971"/>
                    <a:pt x="11740" y="2039"/>
                  </a:cubicBezTo>
                  <a:cubicBezTo>
                    <a:pt x="11719" y="2102"/>
                    <a:pt x="11766" y="2112"/>
                    <a:pt x="11781" y="2133"/>
                  </a:cubicBezTo>
                  <a:cubicBezTo>
                    <a:pt x="11811" y="2123"/>
                    <a:pt x="11849" y="2113"/>
                    <a:pt x="11874" y="2113"/>
                  </a:cubicBezTo>
                  <a:cubicBezTo>
                    <a:pt x="11915" y="2113"/>
                    <a:pt x="11923" y="2141"/>
                    <a:pt x="11817" y="2245"/>
                  </a:cubicBezTo>
                  <a:lnTo>
                    <a:pt x="11817" y="2245"/>
                  </a:lnTo>
                  <a:cubicBezTo>
                    <a:pt x="11870" y="2195"/>
                    <a:pt x="11978" y="2145"/>
                    <a:pt x="12006" y="2109"/>
                  </a:cubicBezTo>
                  <a:lnTo>
                    <a:pt x="12006" y="2109"/>
                  </a:lnTo>
                  <a:cubicBezTo>
                    <a:pt x="11897" y="2254"/>
                    <a:pt x="11907" y="2275"/>
                    <a:pt x="11944" y="2317"/>
                  </a:cubicBezTo>
                  <a:cubicBezTo>
                    <a:pt x="11961" y="2334"/>
                    <a:pt x="11971" y="2369"/>
                    <a:pt x="12010" y="2369"/>
                  </a:cubicBezTo>
                  <a:cubicBezTo>
                    <a:pt x="12018" y="2369"/>
                    <a:pt x="12027" y="2368"/>
                    <a:pt x="12038" y="2364"/>
                  </a:cubicBezTo>
                  <a:cubicBezTo>
                    <a:pt x="12070" y="2351"/>
                    <a:pt x="12098" y="2314"/>
                    <a:pt x="12115" y="2314"/>
                  </a:cubicBezTo>
                  <a:cubicBezTo>
                    <a:pt x="12118" y="2314"/>
                    <a:pt x="12120" y="2315"/>
                    <a:pt x="12122" y="2317"/>
                  </a:cubicBezTo>
                  <a:cubicBezTo>
                    <a:pt x="12159" y="2369"/>
                    <a:pt x="12075" y="2469"/>
                    <a:pt x="12107" y="2521"/>
                  </a:cubicBezTo>
                  <a:cubicBezTo>
                    <a:pt x="12122" y="2548"/>
                    <a:pt x="12243" y="2621"/>
                    <a:pt x="12096" y="2731"/>
                  </a:cubicBezTo>
                  <a:cubicBezTo>
                    <a:pt x="12101" y="2738"/>
                    <a:pt x="12107" y="2742"/>
                    <a:pt x="12116" y="2742"/>
                  </a:cubicBezTo>
                  <a:cubicBezTo>
                    <a:pt x="12174" y="2742"/>
                    <a:pt x="12311" y="2589"/>
                    <a:pt x="12384" y="2584"/>
                  </a:cubicBezTo>
                  <a:cubicBezTo>
                    <a:pt x="12432" y="2584"/>
                    <a:pt x="12295" y="2705"/>
                    <a:pt x="12259" y="2742"/>
                  </a:cubicBezTo>
                  <a:cubicBezTo>
                    <a:pt x="12243" y="2773"/>
                    <a:pt x="12227" y="2804"/>
                    <a:pt x="12217" y="2836"/>
                  </a:cubicBezTo>
                  <a:cubicBezTo>
                    <a:pt x="12196" y="2894"/>
                    <a:pt x="12599" y="2862"/>
                    <a:pt x="12400" y="2983"/>
                  </a:cubicBezTo>
                  <a:cubicBezTo>
                    <a:pt x="12449" y="2954"/>
                    <a:pt x="12743" y="2790"/>
                    <a:pt x="12792" y="2790"/>
                  </a:cubicBezTo>
                  <a:cubicBezTo>
                    <a:pt x="12796" y="2790"/>
                    <a:pt x="12798" y="2792"/>
                    <a:pt x="12799" y="2794"/>
                  </a:cubicBezTo>
                  <a:cubicBezTo>
                    <a:pt x="12804" y="2810"/>
                    <a:pt x="12683" y="2894"/>
                    <a:pt x="12657" y="2915"/>
                  </a:cubicBezTo>
                  <a:cubicBezTo>
                    <a:pt x="12647" y="2936"/>
                    <a:pt x="12631" y="2957"/>
                    <a:pt x="12620" y="2978"/>
                  </a:cubicBezTo>
                  <a:cubicBezTo>
                    <a:pt x="12589" y="3046"/>
                    <a:pt x="12584" y="3067"/>
                    <a:pt x="12641" y="3077"/>
                  </a:cubicBezTo>
                  <a:cubicBezTo>
                    <a:pt x="12657" y="3082"/>
                    <a:pt x="12678" y="3093"/>
                    <a:pt x="12636" y="3124"/>
                  </a:cubicBezTo>
                  <a:cubicBezTo>
                    <a:pt x="12547" y="3192"/>
                    <a:pt x="12342" y="3245"/>
                    <a:pt x="12306" y="3276"/>
                  </a:cubicBezTo>
                  <a:cubicBezTo>
                    <a:pt x="12292" y="3290"/>
                    <a:pt x="12314" y="3293"/>
                    <a:pt x="12347" y="3293"/>
                  </a:cubicBezTo>
                  <a:cubicBezTo>
                    <a:pt x="12387" y="3293"/>
                    <a:pt x="12445" y="3288"/>
                    <a:pt x="12480" y="3288"/>
                  </a:cubicBezTo>
                  <a:cubicBezTo>
                    <a:pt x="12496" y="3288"/>
                    <a:pt x="12507" y="3289"/>
                    <a:pt x="12510" y="3292"/>
                  </a:cubicBezTo>
                  <a:cubicBezTo>
                    <a:pt x="12552" y="3345"/>
                    <a:pt x="12463" y="3460"/>
                    <a:pt x="12426" y="3539"/>
                  </a:cubicBezTo>
                  <a:cubicBezTo>
                    <a:pt x="12423" y="3548"/>
                    <a:pt x="12428" y="3552"/>
                    <a:pt x="12439" y="3552"/>
                  </a:cubicBezTo>
                  <a:cubicBezTo>
                    <a:pt x="12502" y="3552"/>
                    <a:pt x="12754" y="3437"/>
                    <a:pt x="12817" y="3437"/>
                  </a:cubicBezTo>
                  <a:cubicBezTo>
                    <a:pt x="12841" y="3437"/>
                    <a:pt x="12837" y="3454"/>
                    <a:pt x="12783" y="3502"/>
                  </a:cubicBezTo>
                  <a:cubicBezTo>
                    <a:pt x="12668" y="3601"/>
                    <a:pt x="12521" y="3675"/>
                    <a:pt x="12605" y="3722"/>
                  </a:cubicBezTo>
                  <a:cubicBezTo>
                    <a:pt x="12607" y="3723"/>
                    <a:pt x="12611" y="3723"/>
                    <a:pt x="12617" y="3723"/>
                  </a:cubicBezTo>
                  <a:cubicBezTo>
                    <a:pt x="12653" y="3723"/>
                    <a:pt x="12754" y="3711"/>
                    <a:pt x="12813" y="3711"/>
                  </a:cubicBezTo>
                  <a:cubicBezTo>
                    <a:pt x="12873" y="3711"/>
                    <a:pt x="12890" y="3723"/>
                    <a:pt x="12757" y="3774"/>
                  </a:cubicBezTo>
                  <a:cubicBezTo>
                    <a:pt x="12416" y="3895"/>
                    <a:pt x="12709" y="3879"/>
                    <a:pt x="12835" y="3885"/>
                  </a:cubicBezTo>
                  <a:cubicBezTo>
                    <a:pt x="13061" y="3890"/>
                    <a:pt x="12751" y="4005"/>
                    <a:pt x="12730" y="4068"/>
                  </a:cubicBezTo>
                  <a:cubicBezTo>
                    <a:pt x="12725" y="4082"/>
                    <a:pt x="12737" y="4088"/>
                    <a:pt x="12760" y="4088"/>
                  </a:cubicBezTo>
                  <a:cubicBezTo>
                    <a:pt x="12850" y="4088"/>
                    <a:pt x="13110" y="4003"/>
                    <a:pt x="13197" y="3995"/>
                  </a:cubicBezTo>
                  <a:cubicBezTo>
                    <a:pt x="13200" y="3994"/>
                    <a:pt x="13203" y="3994"/>
                    <a:pt x="13205" y="3994"/>
                  </a:cubicBezTo>
                  <a:cubicBezTo>
                    <a:pt x="13284" y="3994"/>
                    <a:pt x="12869" y="4158"/>
                    <a:pt x="12977" y="4158"/>
                  </a:cubicBezTo>
                  <a:cubicBezTo>
                    <a:pt x="12980" y="4158"/>
                    <a:pt x="12983" y="4157"/>
                    <a:pt x="12987" y="4157"/>
                  </a:cubicBezTo>
                  <a:cubicBezTo>
                    <a:pt x="13027" y="4157"/>
                    <a:pt x="13095" y="4115"/>
                    <a:pt x="13160" y="4115"/>
                  </a:cubicBezTo>
                  <a:cubicBezTo>
                    <a:pt x="13164" y="4115"/>
                    <a:pt x="13167" y="4115"/>
                    <a:pt x="13171" y="4115"/>
                  </a:cubicBezTo>
                  <a:cubicBezTo>
                    <a:pt x="13202" y="4126"/>
                    <a:pt x="13208" y="4168"/>
                    <a:pt x="13176" y="4183"/>
                  </a:cubicBezTo>
                  <a:cubicBezTo>
                    <a:pt x="13045" y="4246"/>
                    <a:pt x="12856" y="4220"/>
                    <a:pt x="12799" y="4304"/>
                  </a:cubicBezTo>
                  <a:cubicBezTo>
                    <a:pt x="12720" y="4419"/>
                    <a:pt x="12772" y="4529"/>
                    <a:pt x="12883" y="4624"/>
                  </a:cubicBezTo>
                  <a:cubicBezTo>
                    <a:pt x="12919" y="4650"/>
                    <a:pt x="12961" y="4655"/>
                    <a:pt x="12972" y="4687"/>
                  </a:cubicBezTo>
                  <a:cubicBezTo>
                    <a:pt x="13192" y="4734"/>
                    <a:pt x="12641" y="4734"/>
                    <a:pt x="12641" y="4734"/>
                  </a:cubicBezTo>
                  <a:cubicBezTo>
                    <a:pt x="12641" y="4786"/>
                    <a:pt x="13150" y="4739"/>
                    <a:pt x="12841" y="4828"/>
                  </a:cubicBezTo>
                  <a:cubicBezTo>
                    <a:pt x="12830" y="4844"/>
                    <a:pt x="12856" y="4865"/>
                    <a:pt x="12867" y="4881"/>
                  </a:cubicBezTo>
                  <a:cubicBezTo>
                    <a:pt x="12887" y="4906"/>
                    <a:pt x="13181" y="5175"/>
                    <a:pt x="12965" y="5175"/>
                  </a:cubicBezTo>
                  <a:cubicBezTo>
                    <a:pt x="12959" y="5175"/>
                    <a:pt x="12952" y="5175"/>
                    <a:pt x="12945" y="5174"/>
                  </a:cubicBezTo>
                  <a:lnTo>
                    <a:pt x="12945" y="5174"/>
                  </a:lnTo>
                  <a:lnTo>
                    <a:pt x="13323" y="5316"/>
                  </a:lnTo>
                  <a:cubicBezTo>
                    <a:pt x="13295" y="5314"/>
                    <a:pt x="13269" y="5313"/>
                    <a:pt x="13246" y="5313"/>
                  </a:cubicBezTo>
                  <a:cubicBezTo>
                    <a:pt x="13100" y="5313"/>
                    <a:pt x="13059" y="5353"/>
                    <a:pt x="13045" y="5389"/>
                  </a:cubicBezTo>
                  <a:cubicBezTo>
                    <a:pt x="13031" y="5417"/>
                    <a:pt x="12959" y="5420"/>
                    <a:pt x="12875" y="5420"/>
                  </a:cubicBezTo>
                  <a:cubicBezTo>
                    <a:pt x="12858" y="5420"/>
                    <a:pt x="12841" y="5420"/>
                    <a:pt x="12824" y="5420"/>
                  </a:cubicBezTo>
                  <a:cubicBezTo>
                    <a:pt x="12798" y="5420"/>
                    <a:pt x="12771" y="5420"/>
                    <a:pt x="12746" y="5421"/>
                  </a:cubicBezTo>
                  <a:cubicBezTo>
                    <a:pt x="12647" y="5421"/>
                    <a:pt x="13150" y="5547"/>
                    <a:pt x="13139" y="5599"/>
                  </a:cubicBezTo>
                  <a:cubicBezTo>
                    <a:pt x="13075" y="5584"/>
                    <a:pt x="12744" y="5514"/>
                    <a:pt x="12682" y="5514"/>
                  </a:cubicBezTo>
                  <a:cubicBezTo>
                    <a:pt x="12677" y="5514"/>
                    <a:pt x="12674" y="5515"/>
                    <a:pt x="12673" y="5515"/>
                  </a:cubicBezTo>
                  <a:cubicBezTo>
                    <a:pt x="12620" y="5541"/>
                    <a:pt x="12751" y="5631"/>
                    <a:pt x="12893" y="5662"/>
                  </a:cubicBezTo>
                  <a:cubicBezTo>
                    <a:pt x="12993" y="5683"/>
                    <a:pt x="13113" y="5672"/>
                    <a:pt x="13108" y="5714"/>
                  </a:cubicBezTo>
                  <a:cubicBezTo>
                    <a:pt x="13108" y="5739"/>
                    <a:pt x="13092" y="5748"/>
                    <a:pt x="13044" y="5748"/>
                  </a:cubicBezTo>
                  <a:cubicBezTo>
                    <a:pt x="13031" y="5748"/>
                    <a:pt x="13016" y="5747"/>
                    <a:pt x="12998" y="5746"/>
                  </a:cubicBezTo>
                  <a:cubicBezTo>
                    <a:pt x="12856" y="5741"/>
                    <a:pt x="12652" y="5662"/>
                    <a:pt x="12521" y="5657"/>
                  </a:cubicBezTo>
                  <a:lnTo>
                    <a:pt x="12521" y="5657"/>
                  </a:lnTo>
                  <a:cubicBezTo>
                    <a:pt x="12584" y="5683"/>
                    <a:pt x="12641" y="5709"/>
                    <a:pt x="12704" y="5730"/>
                  </a:cubicBezTo>
                  <a:cubicBezTo>
                    <a:pt x="12778" y="5767"/>
                    <a:pt x="12809" y="5798"/>
                    <a:pt x="12809" y="5830"/>
                  </a:cubicBezTo>
                  <a:cubicBezTo>
                    <a:pt x="12804" y="5861"/>
                    <a:pt x="12725" y="5840"/>
                    <a:pt x="12762" y="5872"/>
                  </a:cubicBezTo>
                  <a:cubicBezTo>
                    <a:pt x="12835" y="5914"/>
                    <a:pt x="12903" y="5950"/>
                    <a:pt x="12977" y="5982"/>
                  </a:cubicBezTo>
                  <a:cubicBezTo>
                    <a:pt x="13006" y="5998"/>
                    <a:pt x="12999" y="6002"/>
                    <a:pt x="12975" y="6002"/>
                  </a:cubicBezTo>
                  <a:cubicBezTo>
                    <a:pt x="12939" y="6002"/>
                    <a:pt x="12866" y="5991"/>
                    <a:pt x="12824" y="5991"/>
                  </a:cubicBezTo>
                  <a:cubicBezTo>
                    <a:pt x="12793" y="5991"/>
                    <a:pt x="12778" y="5997"/>
                    <a:pt x="12809" y="6018"/>
                  </a:cubicBezTo>
                  <a:cubicBezTo>
                    <a:pt x="12856" y="6050"/>
                    <a:pt x="12956" y="6081"/>
                    <a:pt x="12972" y="6113"/>
                  </a:cubicBezTo>
                  <a:cubicBezTo>
                    <a:pt x="12992" y="6144"/>
                    <a:pt x="12972" y="6165"/>
                    <a:pt x="12961" y="6191"/>
                  </a:cubicBezTo>
                  <a:lnTo>
                    <a:pt x="12961" y="6191"/>
                  </a:lnTo>
                  <a:cubicBezTo>
                    <a:pt x="12981" y="6141"/>
                    <a:pt x="12848" y="6036"/>
                    <a:pt x="12763" y="6036"/>
                  </a:cubicBezTo>
                  <a:cubicBezTo>
                    <a:pt x="12740" y="6036"/>
                    <a:pt x="12721" y="6043"/>
                    <a:pt x="12709" y="6060"/>
                  </a:cubicBezTo>
                  <a:cubicBezTo>
                    <a:pt x="12683" y="6092"/>
                    <a:pt x="12709" y="6191"/>
                    <a:pt x="12887" y="6254"/>
                  </a:cubicBezTo>
                  <a:lnTo>
                    <a:pt x="12887" y="6254"/>
                  </a:lnTo>
                  <a:cubicBezTo>
                    <a:pt x="12830" y="6234"/>
                    <a:pt x="12784" y="6226"/>
                    <a:pt x="12745" y="6226"/>
                  </a:cubicBezTo>
                  <a:cubicBezTo>
                    <a:pt x="12554" y="6226"/>
                    <a:pt x="12568" y="6438"/>
                    <a:pt x="12542" y="6490"/>
                  </a:cubicBezTo>
                  <a:cubicBezTo>
                    <a:pt x="12505" y="6553"/>
                    <a:pt x="12683" y="6600"/>
                    <a:pt x="12877" y="6690"/>
                  </a:cubicBezTo>
                  <a:cubicBezTo>
                    <a:pt x="12993" y="6768"/>
                    <a:pt x="13038" y="6803"/>
                    <a:pt x="13008" y="6803"/>
                  </a:cubicBezTo>
                  <a:cubicBezTo>
                    <a:pt x="12988" y="6803"/>
                    <a:pt x="12934" y="6787"/>
                    <a:pt x="12846" y="6758"/>
                  </a:cubicBezTo>
                  <a:cubicBezTo>
                    <a:pt x="12675" y="6676"/>
                    <a:pt x="12541" y="6648"/>
                    <a:pt x="12444" y="6648"/>
                  </a:cubicBezTo>
                  <a:cubicBezTo>
                    <a:pt x="12336" y="6648"/>
                    <a:pt x="12273" y="6683"/>
                    <a:pt x="12253" y="6716"/>
                  </a:cubicBezTo>
                  <a:cubicBezTo>
                    <a:pt x="12232" y="6753"/>
                    <a:pt x="12206" y="6789"/>
                    <a:pt x="12306" y="6884"/>
                  </a:cubicBezTo>
                  <a:cubicBezTo>
                    <a:pt x="12447" y="7025"/>
                    <a:pt x="12484" y="7083"/>
                    <a:pt x="12437" y="7135"/>
                  </a:cubicBezTo>
                  <a:cubicBezTo>
                    <a:pt x="12476" y="7084"/>
                    <a:pt x="12348" y="6965"/>
                    <a:pt x="12269" y="6965"/>
                  </a:cubicBezTo>
                  <a:cubicBezTo>
                    <a:pt x="12252" y="6965"/>
                    <a:pt x="12237" y="6970"/>
                    <a:pt x="12227" y="6983"/>
                  </a:cubicBezTo>
                  <a:cubicBezTo>
                    <a:pt x="12185" y="7036"/>
                    <a:pt x="12143" y="7093"/>
                    <a:pt x="12107" y="7151"/>
                  </a:cubicBezTo>
                  <a:cubicBezTo>
                    <a:pt x="12074" y="7216"/>
                    <a:pt x="12058" y="7244"/>
                    <a:pt x="12188" y="7401"/>
                  </a:cubicBezTo>
                  <a:lnTo>
                    <a:pt x="12188" y="7401"/>
                  </a:lnTo>
                  <a:cubicBezTo>
                    <a:pt x="12123" y="7331"/>
                    <a:pt x="12051" y="7270"/>
                    <a:pt x="11975" y="7214"/>
                  </a:cubicBezTo>
                  <a:cubicBezTo>
                    <a:pt x="11945" y="7193"/>
                    <a:pt x="11913" y="7181"/>
                    <a:pt x="11893" y="7181"/>
                  </a:cubicBezTo>
                  <a:cubicBezTo>
                    <a:pt x="11868" y="7181"/>
                    <a:pt x="11864" y="7199"/>
                    <a:pt x="11907" y="7240"/>
                  </a:cubicBezTo>
                  <a:cubicBezTo>
                    <a:pt x="12017" y="7340"/>
                    <a:pt x="11918" y="7319"/>
                    <a:pt x="11907" y="7355"/>
                  </a:cubicBezTo>
                  <a:cubicBezTo>
                    <a:pt x="11902" y="7371"/>
                    <a:pt x="12007" y="7471"/>
                    <a:pt x="12033" y="7513"/>
                  </a:cubicBezTo>
                  <a:cubicBezTo>
                    <a:pt x="12044" y="7532"/>
                    <a:pt x="12042" y="7540"/>
                    <a:pt x="12032" y="7540"/>
                  </a:cubicBezTo>
                  <a:cubicBezTo>
                    <a:pt x="12004" y="7540"/>
                    <a:pt x="11918" y="7485"/>
                    <a:pt x="11892" y="7481"/>
                  </a:cubicBezTo>
                  <a:cubicBezTo>
                    <a:pt x="11885" y="7480"/>
                    <a:pt x="11878" y="7480"/>
                    <a:pt x="11872" y="7480"/>
                  </a:cubicBezTo>
                  <a:cubicBezTo>
                    <a:pt x="11841" y="7480"/>
                    <a:pt x="11822" y="7491"/>
                    <a:pt x="11813" y="7513"/>
                  </a:cubicBezTo>
                  <a:cubicBezTo>
                    <a:pt x="11808" y="7534"/>
                    <a:pt x="11802" y="7586"/>
                    <a:pt x="11871" y="7665"/>
                  </a:cubicBezTo>
                  <a:cubicBezTo>
                    <a:pt x="11934" y="7749"/>
                    <a:pt x="11881" y="7738"/>
                    <a:pt x="11855" y="7759"/>
                  </a:cubicBezTo>
                  <a:cubicBezTo>
                    <a:pt x="11777" y="7678"/>
                    <a:pt x="11743" y="7629"/>
                    <a:pt x="11728" y="7629"/>
                  </a:cubicBezTo>
                  <a:cubicBezTo>
                    <a:pt x="11721" y="7629"/>
                    <a:pt x="11719" y="7644"/>
                    <a:pt x="11719" y="7675"/>
                  </a:cubicBezTo>
                  <a:cubicBezTo>
                    <a:pt x="11724" y="7733"/>
                    <a:pt x="11734" y="7796"/>
                    <a:pt x="11745" y="7854"/>
                  </a:cubicBezTo>
                  <a:cubicBezTo>
                    <a:pt x="11744" y="7853"/>
                    <a:pt x="11744" y="7852"/>
                    <a:pt x="11744" y="7852"/>
                  </a:cubicBezTo>
                  <a:lnTo>
                    <a:pt x="11744" y="7852"/>
                  </a:lnTo>
                  <a:cubicBezTo>
                    <a:pt x="11743" y="7852"/>
                    <a:pt x="11760" y="7924"/>
                    <a:pt x="11745" y="7924"/>
                  </a:cubicBezTo>
                  <a:cubicBezTo>
                    <a:pt x="11741" y="7924"/>
                    <a:pt x="11732" y="7917"/>
                    <a:pt x="11719" y="7896"/>
                  </a:cubicBezTo>
                  <a:cubicBezTo>
                    <a:pt x="11698" y="7854"/>
                    <a:pt x="11671" y="7812"/>
                    <a:pt x="11635" y="7775"/>
                  </a:cubicBezTo>
                  <a:lnTo>
                    <a:pt x="11635" y="7775"/>
                  </a:lnTo>
                  <a:cubicBezTo>
                    <a:pt x="11593" y="7806"/>
                    <a:pt x="11629" y="7843"/>
                    <a:pt x="11666" y="7937"/>
                  </a:cubicBezTo>
                  <a:cubicBezTo>
                    <a:pt x="11685" y="7983"/>
                    <a:pt x="11707" y="8066"/>
                    <a:pt x="11677" y="8066"/>
                  </a:cubicBezTo>
                  <a:cubicBezTo>
                    <a:pt x="11665" y="8066"/>
                    <a:pt x="11647" y="8055"/>
                    <a:pt x="11619" y="8027"/>
                  </a:cubicBezTo>
                  <a:cubicBezTo>
                    <a:pt x="11483" y="7896"/>
                    <a:pt x="11488" y="7843"/>
                    <a:pt x="11383" y="7822"/>
                  </a:cubicBezTo>
                  <a:cubicBezTo>
                    <a:pt x="11342" y="7814"/>
                    <a:pt x="11278" y="7790"/>
                    <a:pt x="11237" y="7790"/>
                  </a:cubicBezTo>
                  <a:cubicBezTo>
                    <a:pt x="11226" y="7790"/>
                    <a:pt x="11217" y="7791"/>
                    <a:pt x="11210" y="7796"/>
                  </a:cubicBezTo>
                  <a:cubicBezTo>
                    <a:pt x="11184" y="7812"/>
                    <a:pt x="11278" y="7911"/>
                    <a:pt x="11320" y="7974"/>
                  </a:cubicBezTo>
                  <a:cubicBezTo>
                    <a:pt x="11364" y="8043"/>
                    <a:pt x="11378" y="8102"/>
                    <a:pt x="11353" y="8102"/>
                  </a:cubicBezTo>
                  <a:cubicBezTo>
                    <a:pt x="11346" y="8102"/>
                    <a:pt x="11335" y="8096"/>
                    <a:pt x="11320" y="8084"/>
                  </a:cubicBezTo>
                  <a:cubicBezTo>
                    <a:pt x="11294" y="8064"/>
                    <a:pt x="11248" y="8038"/>
                    <a:pt x="11224" y="8038"/>
                  </a:cubicBezTo>
                  <a:cubicBezTo>
                    <a:pt x="11205" y="8038"/>
                    <a:pt x="11201" y="8056"/>
                    <a:pt x="11236" y="8110"/>
                  </a:cubicBezTo>
                  <a:cubicBezTo>
                    <a:pt x="11173" y="8014"/>
                    <a:pt x="11131" y="7980"/>
                    <a:pt x="11103" y="7980"/>
                  </a:cubicBezTo>
                  <a:cubicBezTo>
                    <a:pt x="11042" y="7980"/>
                    <a:pt x="11043" y="8136"/>
                    <a:pt x="11021" y="8158"/>
                  </a:cubicBezTo>
                  <a:cubicBezTo>
                    <a:pt x="11015" y="8166"/>
                    <a:pt x="11010" y="8169"/>
                    <a:pt x="11004" y="8169"/>
                  </a:cubicBezTo>
                  <a:cubicBezTo>
                    <a:pt x="10982" y="8169"/>
                    <a:pt x="10958" y="8128"/>
                    <a:pt x="10922" y="8116"/>
                  </a:cubicBezTo>
                  <a:cubicBezTo>
                    <a:pt x="10913" y="8115"/>
                    <a:pt x="10905" y="8114"/>
                    <a:pt x="10896" y="8114"/>
                  </a:cubicBezTo>
                  <a:cubicBezTo>
                    <a:pt x="10854" y="8114"/>
                    <a:pt x="10815" y="8126"/>
                    <a:pt x="10780" y="8152"/>
                  </a:cubicBezTo>
                  <a:cubicBezTo>
                    <a:pt x="10758" y="8160"/>
                    <a:pt x="10677" y="8244"/>
                    <a:pt x="10590" y="8244"/>
                  </a:cubicBezTo>
                  <a:cubicBezTo>
                    <a:pt x="10551" y="8244"/>
                    <a:pt x="10512" y="8227"/>
                    <a:pt x="10476" y="8179"/>
                  </a:cubicBezTo>
                  <a:lnTo>
                    <a:pt x="10476" y="8179"/>
                  </a:lnTo>
                  <a:cubicBezTo>
                    <a:pt x="10429" y="8215"/>
                    <a:pt x="10429" y="8247"/>
                    <a:pt x="10544" y="8409"/>
                  </a:cubicBezTo>
                  <a:cubicBezTo>
                    <a:pt x="10597" y="8483"/>
                    <a:pt x="10665" y="8645"/>
                    <a:pt x="10644" y="8656"/>
                  </a:cubicBezTo>
                  <a:cubicBezTo>
                    <a:pt x="10644" y="8656"/>
                    <a:pt x="10444" y="8436"/>
                    <a:pt x="10413" y="8415"/>
                  </a:cubicBezTo>
                  <a:cubicBezTo>
                    <a:pt x="10383" y="8391"/>
                    <a:pt x="10358" y="8382"/>
                    <a:pt x="10339" y="8382"/>
                  </a:cubicBezTo>
                  <a:cubicBezTo>
                    <a:pt x="10301" y="8382"/>
                    <a:pt x="10286" y="8419"/>
                    <a:pt x="10292" y="8467"/>
                  </a:cubicBezTo>
                  <a:cubicBezTo>
                    <a:pt x="10308" y="8525"/>
                    <a:pt x="10308" y="8582"/>
                    <a:pt x="10287" y="8635"/>
                  </a:cubicBezTo>
                  <a:lnTo>
                    <a:pt x="10140" y="8535"/>
                  </a:lnTo>
                  <a:cubicBezTo>
                    <a:pt x="10133" y="8533"/>
                    <a:pt x="10128" y="8531"/>
                    <a:pt x="10123" y="8531"/>
                  </a:cubicBezTo>
                  <a:cubicBezTo>
                    <a:pt x="10049" y="8531"/>
                    <a:pt x="10379" y="8899"/>
                    <a:pt x="10340" y="8928"/>
                  </a:cubicBezTo>
                  <a:cubicBezTo>
                    <a:pt x="10336" y="8932"/>
                    <a:pt x="10331" y="8933"/>
                    <a:pt x="10326" y="8933"/>
                  </a:cubicBezTo>
                  <a:cubicBezTo>
                    <a:pt x="10255" y="8933"/>
                    <a:pt x="10073" y="8645"/>
                    <a:pt x="10004" y="8640"/>
                  </a:cubicBezTo>
                  <a:cubicBezTo>
                    <a:pt x="10003" y="8640"/>
                    <a:pt x="10002" y="8640"/>
                    <a:pt x="10001" y="8640"/>
                  </a:cubicBezTo>
                  <a:cubicBezTo>
                    <a:pt x="9871" y="8640"/>
                    <a:pt x="10051" y="8961"/>
                    <a:pt x="10072" y="9070"/>
                  </a:cubicBezTo>
                  <a:cubicBezTo>
                    <a:pt x="10072" y="9085"/>
                    <a:pt x="10057" y="9183"/>
                    <a:pt x="10018" y="9183"/>
                  </a:cubicBezTo>
                  <a:cubicBezTo>
                    <a:pt x="10000" y="9183"/>
                    <a:pt x="9979" y="9164"/>
                    <a:pt x="9952" y="9112"/>
                  </a:cubicBezTo>
                  <a:cubicBezTo>
                    <a:pt x="10003" y="9061"/>
                    <a:pt x="9913" y="8939"/>
                    <a:pt x="9796" y="8939"/>
                  </a:cubicBezTo>
                  <a:cubicBezTo>
                    <a:pt x="9794" y="8939"/>
                    <a:pt x="9792" y="8939"/>
                    <a:pt x="9789" y="8939"/>
                  </a:cubicBezTo>
                  <a:cubicBezTo>
                    <a:pt x="9747" y="8939"/>
                    <a:pt x="9695" y="9023"/>
                    <a:pt x="9831" y="9122"/>
                  </a:cubicBezTo>
                  <a:cubicBezTo>
                    <a:pt x="9868" y="9154"/>
                    <a:pt x="10020" y="9227"/>
                    <a:pt x="10051" y="9280"/>
                  </a:cubicBezTo>
                  <a:cubicBezTo>
                    <a:pt x="10051" y="9280"/>
                    <a:pt x="9735" y="9130"/>
                    <a:pt x="9665" y="9130"/>
                  </a:cubicBezTo>
                  <a:cubicBezTo>
                    <a:pt x="9647" y="9130"/>
                    <a:pt x="9645" y="9140"/>
                    <a:pt x="9669" y="9164"/>
                  </a:cubicBezTo>
                  <a:lnTo>
                    <a:pt x="9920" y="9390"/>
                  </a:lnTo>
                  <a:cubicBezTo>
                    <a:pt x="9973" y="9447"/>
                    <a:pt x="10015" y="9510"/>
                    <a:pt x="10051" y="9573"/>
                  </a:cubicBezTo>
                  <a:cubicBezTo>
                    <a:pt x="9889" y="9448"/>
                    <a:pt x="9799" y="9369"/>
                    <a:pt x="9740" y="9369"/>
                  </a:cubicBezTo>
                  <a:cubicBezTo>
                    <a:pt x="9722" y="9369"/>
                    <a:pt x="9708" y="9376"/>
                    <a:pt x="9695" y="9390"/>
                  </a:cubicBezTo>
                  <a:cubicBezTo>
                    <a:pt x="9684" y="9495"/>
                    <a:pt x="9742" y="9589"/>
                    <a:pt x="9836" y="9631"/>
                  </a:cubicBezTo>
                  <a:lnTo>
                    <a:pt x="9789" y="9683"/>
                  </a:lnTo>
                  <a:cubicBezTo>
                    <a:pt x="9716" y="9620"/>
                    <a:pt x="9632" y="9563"/>
                    <a:pt x="9548" y="9516"/>
                  </a:cubicBezTo>
                  <a:cubicBezTo>
                    <a:pt x="9512" y="9498"/>
                    <a:pt x="9482" y="9491"/>
                    <a:pt x="9459" y="9491"/>
                  </a:cubicBezTo>
                  <a:cubicBezTo>
                    <a:pt x="9418" y="9491"/>
                    <a:pt x="9400" y="9514"/>
                    <a:pt x="9406" y="9547"/>
                  </a:cubicBezTo>
                  <a:cubicBezTo>
                    <a:pt x="9422" y="9631"/>
                    <a:pt x="9643" y="9804"/>
                    <a:pt x="9579" y="9804"/>
                  </a:cubicBezTo>
                  <a:cubicBezTo>
                    <a:pt x="9559" y="9804"/>
                    <a:pt x="9511" y="9787"/>
                    <a:pt x="9422" y="9746"/>
                  </a:cubicBezTo>
                  <a:cubicBezTo>
                    <a:pt x="9324" y="9684"/>
                    <a:pt x="9279" y="9661"/>
                    <a:pt x="9266" y="9661"/>
                  </a:cubicBezTo>
                  <a:cubicBezTo>
                    <a:pt x="9228" y="9661"/>
                    <a:pt x="9457" y="9858"/>
                    <a:pt x="9438" y="9893"/>
                  </a:cubicBezTo>
                  <a:cubicBezTo>
                    <a:pt x="9434" y="9899"/>
                    <a:pt x="9423" y="9901"/>
                    <a:pt x="9408" y="9901"/>
                  </a:cubicBezTo>
                  <a:cubicBezTo>
                    <a:pt x="9364" y="9901"/>
                    <a:pt x="9285" y="9884"/>
                    <a:pt x="9243" y="9884"/>
                  </a:cubicBezTo>
                  <a:cubicBezTo>
                    <a:pt x="9219" y="9884"/>
                    <a:pt x="9207" y="9890"/>
                    <a:pt x="9223" y="9909"/>
                  </a:cubicBezTo>
                  <a:lnTo>
                    <a:pt x="9422" y="10087"/>
                  </a:lnTo>
                  <a:cubicBezTo>
                    <a:pt x="9291" y="10043"/>
                    <a:pt x="9250" y="9986"/>
                    <a:pt x="9157" y="9986"/>
                  </a:cubicBezTo>
                  <a:cubicBezTo>
                    <a:pt x="9150" y="9986"/>
                    <a:pt x="9142" y="9987"/>
                    <a:pt x="9134" y="9988"/>
                  </a:cubicBezTo>
                  <a:cubicBezTo>
                    <a:pt x="9081" y="9993"/>
                    <a:pt x="9008" y="10019"/>
                    <a:pt x="9118" y="10098"/>
                  </a:cubicBezTo>
                  <a:cubicBezTo>
                    <a:pt x="9218" y="10161"/>
                    <a:pt x="9144" y="10187"/>
                    <a:pt x="9128" y="10218"/>
                  </a:cubicBezTo>
                  <a:cubicBezTo>
                    <a:pt x="9113" y="10239"/>
                    <a:pt x="9343" y="10365"/>
                    <a:pt x="9322" y="10407"/>
                  </a:cubicBezTo>
                  <a:lnTo>
                    <a:pt x="9087" y="10297"/>
                  </a:lnTo>
                  <a:lnTo>
                    <a:pt x="9087" y="10297"/>
                  </a:lnTo>
                  <a:cubicBezTo>
                    <a:pt x="9071" y="10318"/>
                    <a:pt x="9045" y="10360"/>
                    <a:pt x="9170" y="10417"/>
                  </a:cubicBezTo>
                  <a:cubicBezTo>
                    <a:pt x="9235" y="10474"/>
                    <a:pt x="9253" y="10493"/>
                    <a:pt x="9212" y="10493"/>
                  </a:cubicBezTo>
                  <a:cubicBezTo>
                    <a:pt x="9197" y="10493"/>
                    <a:pt x="9173" y="10490"/>
                    <a:pt x="9139" y="10486"/>
                  </a:cubicBezTo>
                  <a:lnTo>
                    <a:pt x="9139" y="10486"/>
                  </a:lnTo>
                  <a:cubicBezTo>
                    <a:pt x="9123" y="10512"/>
                    <a:pt x="9139" y="10522"/>
                    <a:pt x="9244" y="10569"/>
                  </a:cubicBezTo>
                  <a:cubicBezTo>
                    <a:pt x="9375" y="10622"/>
                    <a:pt x="9343" y="10659"/>
                    <a:pt x="9333" y="10680"/>
                  </a:cubicBezTo>
                  <a:lnTo>
                    <a:pt x="8922" y="10518"/>
                  </a:lnTo>
                  <a:lnTo>
                    <a:pt x="8922" y="10518"/>
                  </a:lnTo>
                  <a:cubicBezTo>
                    <a:pt x="9081" y="10582"/>
                    <a:pt x="9065" y="10701"/>
                    <a:pt x="9050" y="10732"/>
                  </a:cubicBezTo>
                  <a:cubicBezTo>
                    <a:pt x="9042" y="10750"/>
                    <a:pt x="9019" y="10754"/>
                    <a:pt x="8992" y="10754"/>
                  </a:cubicBezTo>
                  <a:cubicBezTo>
                    <a:pt x="8964" y="10754"/>
                    <a:pt x="8931" y="10750"/>
                    <a:pt x="8903" y="10750"/>
                  </a:cubicBezTo>
                  <a:cubicBezTo>
                    <a:pt x="8884" y="10750"/>
                    <a:pt x="8868" y="10752"/>
                    <a:pt x="8856" y="10758"/>
                  </a:cubicBezTo>
                  <a:cubicBezTo>
                    <a:pt x="8646" y="10868"/>
                    <a:pt x="8630" y="11057"/>
                    <a:pt x="8583" y="11225"/>
                  </a:cubicBezTo>
                  <a:cubicBezTo>
                    <a:pt x="8583" y="11225"/>
                    <a:pt x="8550" y="11221"/>
                    <a:pt x="8517" y="11221"/>
                  </a:cubicBezTo>
                  <a:cubicBezTo>
                    <a:pt x="8484" y="11221"/>
                    <a:pt x="8450" y="11225"/>
                    <a:pt x="8447" y="11241"/>
                  </a:cubicBezTo>
                  <a:cubicBezTo>
                    <a:pt x="8436" y="11272"/>
                    <a:pt x="8436" y="11304"/>
                    <a:pt x="8442" y="11330"/>
                  </a:cubicBezTo>
                  <a:cubicBezTo>
                    <a:pt x="8447" y="11435"/>
                    <a:pt x="8463" y="11534"/>
                    <a:pt x="8489" y="11629"/>
                  </a:cubicBezTo>
                  <a:cubicBezTo>
                    <a:pt x="8515" y="11760"/>
                    <a:pt x="8526" y="11901"/>
                    <a:pt x="8609" y="12022"/>
                  </a:cubicBezTo>
                  <a:cubicBezTo>
                    <a:pt x="8641" y="12085"/>
                    <a:pt x="8699" y="12132"/>
                    <a:pt x="8761" y="12142"/>
                  </a:cubicBezTo>
                  <a:cubicBezTo>
                    <a:pt x="8840" y="12169"/>
                    <a:pt x="8809" y="12205"/>
                    <a:pt x="8809" y="12226"/>
                  </a:cubicBezTo>
                  <a:cubicBezTo>
                    <a:pt x="8809" y="12212"/>
                    <a:pt x="8765" y="12194"/>
                    <a:pt x="8730" y="12194"/>
                  </a:cubicBezTo>
                  <a:cubicBezTo>
                    <a:pt x="8715" y="12194"/>
                    <a:pt x="8701" y="12197"/>
                    <a:pt x="8693" y="12205"/>
                  </a:cubicBezTo>
                  <a:cubicBezTo>
                    <a:pt x="8641" y="12263"/>
                    <a:pt x="8657" y="12336"/>
                    <a:pt x="8651" y="12399"/>
                  </a:cubicBezTo>
                  <a:cubicBezTo>
                    <a:pt x="8646" y="12426"/>
                    <a:pt x="8594" y="12494"/>
                    <a:pt x="8699" y="12530"/>
                  </a:cubicBezTo>
                  <a:cubicBezTo>
                    <a:pt x="8772" y="12557"/>
                    <a:pt x="9050" y="12583"/>
                    <a:pt x="9139" y="12593"/>
                  </a:cubicBezTo>
                  <a:cubicBezTo>
                    <a:pt x="9135" y="12617"/>
                    <a:pt x="9088" y="12626"/>
                    <a:pt x="9025" y="12626"/>
                  </a:cubicBezTo>
                  <a:cubicBezTo>
                    <a:pt x="8935" y="12626"/>
                    <a:pt x="8813" y="12609"/>
                    <a:pt x="8730" y="12593"/>
                  </a:cubicBezTo>
                  <a:cubicBezTo>
                    <a:pt x="8693" y="12588"/>
                    <a:pt x="8665" y="12585"/>
                    <a:pt x="8644" y="12585"/>
                  </a:cubicBezTo>
                  <a:cubicBezTo>
                    <a:pt x="8545" y="12585"/>
                    <a:pt x="8596" y="12638"/>
                    <a:pt x="8583" y="12677"/>
                  </a:cubicBezTo>
                  <a:cubicBezTo>
                    <a:pt x="8567" y="12745"/>
                    <a:pt x="8573" y="12824"/>
                    <a:pt x="8484" y="12866"/>
                  </a:cubicBezTo>
                  <a:cubicBezTo>
                    <a:pt x="8452" y="12871"/>
                    <a:pt x="8421" y="12871"/>
                    <a:pt x="8384" y="12871"/>
                  </a:cubicBezTo>
                  <a:cubicBezTo>
                    <a:pt x="8394" y="12908"/>
                    <a:pt x="8478" y="12950"/>
                    <a:pt x="8536" y="12997"/>
                  </a:cubicBezTo>
                  <a:cubicBezTo>
                    <a:pt x="8651" y="13097"/>
                    <a:pt x="8394" y="13097"/>
                    <a:pt x="8337" y="13133"/>
                  </a:cubicBezTo>
                  <a:cubicBezTo>
                    <a:pt x="8279" y="13170"/>
                    <a:pt x="8426" y="13249"/>
                    <a:pt x="8578" y="13348"/>
                  </a:cubicBezTo>
                  <a:cubicBezTo>
                    <a:pt x="8658" y="13401"/>
                    <a:pt x="8674" y="13421"/>
                    <a:pt x="8657" y="13421"/>
                  </a:cubicBezTo>
                  <a:cubicBezTo>
                    <a:pt x="8616" y="13421"/>
                    <a:pt x="8383" y="13314"/>
                    <a:pt x="8332" y="13296"/>
                  </a:cubicBezTo>
                  <a:cubicBezTo>
                    <a:pt x="8307" y="13288"/>
                    <a:pt x="8290" y="13284"/>
                    <a:pt x="8281" y="13284"/>
                  </a:cubicBezTo>
                  <a:cubicBezTo>
                    <a:pt x="8221" y="13284"/>
                    <a:pt x="8459" y="13440"/>
                    <a:pt x="8473" y="13458"/>
                  </a:cubicBezTo>
                  <a:cubicBezTo>
                    <a:pt x="8509" y="13496"/>
                    <a:pt x="8502" y="13508"/>
                    <a:pt x="8474" y="13508"/>
                  </a:cubicBezTo>
                  <a:cubicBezTo>
                    <a:pt x="8416" y="13508"/>
                    <a:pt x="8264" y="13453"/>
                    <a:pt x="8211" y="13453"/>
                  </a:cubicBezTo>
                  <a:cubicBezTo>
                    <a:pt x="8106" y="13453"/>
                    <a:pt x="8122" y="13527"/>
                    <a:pt x="8132" y="13584"/>
                  </a:cubicBezTo>
                  <a:cubicBezTo>
                    <a:pt x="8140" y="13613"/>
                    <a:pt x="8158" y="13749"/>
                    <a:pt x="8069" y="13749"/>
                  </a:cubicBezTo>
                  <a:cubicBezTo>
                    <a:pt x="8044" y="13749"/>
                    <a:pt x="8010" y="13738"/>
                    <a:pt x="7965" y="13710"/>
                  </a:cubicBezTo>
                  <a:cubicBezTo>
                    <a:pt x="7902" y="13715"/>
                    <a:pt x="7933" y="13783"/>
                    <a:pt x="7938" y="13831"/>
                  </a:cubicBezTo>
                  <a:cubicBezTo>
                    <a:pt x="7970" y="14014"/>
                    <a:pt x="7854" y="14103"/>
                    <a:pt x="7849" y="14287"/>
                  </a:cubicBezTo>
                  <a:cubicBezTo>
                    <a:pt x="7849" y="14350"/>
                    <a:pt x="7865" y="14439"/>
                    <a:pt x="8027" y="14586"/>
                  </a:cubicBezTo>
                  <a:cubicBezTo>
                    <a:pt x="7938" y="14507"/>
                    <a:pt x="7807" y="14381"/>
                    <a:pt x="7729" y="14350"/>
                  </a:cubicBezTo>
                  <a:cubicBezTo>
                    <a:pt x="7719" y="14346"/>
                    <a:pt x="7713" y="14345"/>
                    <a:pt x="7708" y="14345"/>
                  </a:cubicBezTo>
                  <a:cubicBezTo>
                    <a:pt x="7678" y="14345"/>
                    <a:pt x="7729" y="14408"/>
                    <a:pt x="7697" y="14413"/>
                  </a:cubicBezTo>
                  <a:lnTo>
                    <a:pt x="7618" y="14407"/>
                  </a:lnTo>
                  <a:cubicBezTo>
                    <a:pt x="7607" y="14406"/>
                    <a:pt x="7596" y="14405"/>
                    <a:pt x="7586" y="14405"/>
                  </a:cubicBezTo>
                  <a:cubicBezTo>
                    <a:pt x="7502" y="14405"/>
                    <a:pt x="7476" y="14459"/>
                    <a:pt x="7424" y="14497"/>
                  </a:cubicBezTo>
                  <a:cubicBezTo>
                    <a:pt x="7482" y="14596"/>
                    <a:pt x="7356" y="14670"/>
                    <a:pt x="7372" y="14680"/>
                  </a:cubicBezTo>
                  <a:cubicBezTo>
                    <a:pt x="7508" y="14879"/>
                    <a:pt x="7702" y="15073"/>
                    <a:pt x="7839" y="15293"/>
                  </a:cubicBezTo>
                  <a:cubicBezTo>
                    <a:pt x="7843" y="15302"/>
                    <a:pt x="7842" y="15306"/>
                    <a:pt x="7835" y="15306"/>
                  </a:cubicBezTo>
                  <a:cubicBezTo>
                    <a:pt x="7797" y="15306"/>
                    <a:pt x="7594" y="15169"/>
                    <a:pt x="7514" y="14995"/>
                  </a:cubicBezTo>
                  <a:cubicBezTo>
                    <a:pt x="7443" y="14837"/>
                    <a:pt x="7366" y="14771"/>
                    <a:pt x="7311" y="14771"/>
                  </a:cubicBezTo>
                  <a:cubicBezTo>
                    <a:pt x="7297" y="14771"/>
                    <a:pt x="7283" y="14776"/>
                    <a:pt x="7272" y="14785"/>
                  </a:cubicBezTo>
                  <a:cubicBezTo>
                    <a:pt x="7251" y="14801"/>
                    <a:pt x="7194" y="14811"/>
                    <a:pt x="7236" y="14895"/>
                  </a:cubicBezTo>
                  <a:cubicBezTo>
                    <a:pt x="7264" y="14961"/>
                    <a:pt x="7301" y="15001"/>
                    <a:pt x="7270" y="15001"/>
                  </a:cubicBezTo>
                  <a:cubicBezTo>
                    <a:pt x="7266" y="15001"/>
                    <a:pt x="7262" y="15001"/>
                    <a:pt x="7257" y="15000"/>
                  </a:cubicBezTo>
                  <a:cubicBezTo>
                    <a:pt x="7210" y="14995"/>
                    <a:pt x="6929" y="14795"/>
                    <a:pt x="6866" y="14674"/>
                  </a:cubicBezTo>
                  <a:lnTo>
                    <a:pt x="6866" y="14674"/>
                  </a:lnTo>
                  <a:cubicBezTo>
                    <a:pt x="6942" y="14827"/>
                    <a:pt x="6926" y="14843"/>
                    <a:pt x="6879" y="14874"/>
                  </a:cubicBezTo>
                  <a:cubicBezTo>
                    <a:pt x="6837" y="14906"/>
                    <a:pt x="6806" y="14932"/>
                    <a:pt x="6811" y="15026"/>
                  </a:cubicBezTo>
                  <a:cubicBezTo>
                    <a:pt x="6811" y="15051"/>
                    <a:pt x="6838" y="15180"/>
                    <a:pt x="6825" y="15180"/>
                  </a:cubicBezTo>
                  <a:cubicBezTo>
                    <a:pt x="6824" y="15180"/>
                    <a:pt x="6823" y="15180"/>
                    <a:pt x="6822" y="15178"/>
                  </a:cubicBezTo>
                  <a:cubicBezTo>
                    <a:pt x="6785" y="15141"/>
                    <a:pt x="6701" y="15021"/>
                    <a:pt x="6680" y="15021"/>
                  </a:cubicBezTo>
                  <a:cubicBezTo>
                    <a:pt x="6679" y="15021"/>
                    <a:pt x="6678" y="15021"/>
                    <a:pt x="6677" y="15021"/>
                  </a:cubicBezTo>
                  <a:cubicBezTo>
                    <a:pt x="6634" y="15021"/>
                    <a:pt x="6669" y="15137"/>
                    <a:pt x="6633" y="15152"/>
                  </a:cubicBezTo>
                  <a:lnTo>
                    <a:pt x="6523" y="15194"/>
                  </a:lnTo>
                  <a:cubicBezTo>
                    <a:pt x="6496" y="15160"/>
                    <a:pt x="6480" y="15146"/>
                    <a:pt x="6471" y="15146"/>
                  </a:cubicBezTo>
                  <a:cubicBezTo>
                    <a:pt x="6440" y="15146"/>
                    <a:pt x="6526" y="15353"/>
                    <a:pt x="6559" y="15440"/>
                  </a:cubicBezTo>
                  <a:cubicBezTo>
                    <a:pt x="6607" y="15566"/>
                    <a:pt x="6586" y="15592"/>
                    <a:pt x="6554" y="15603"/>
                  </a:cubicBezTo>
                  <a:cubicBezTo>
                    <a:pt x="6447" y="15359"/>
                    <a:pt x="6424" y="15278"/>
                    <a:pt x="6352" y="15278"/>
                  </a:cubicBezTo>
                  <a:cubicBezTo>
                    <a:pt x="6349" y="15278"/>
                    <a:pt x="6347" y="15278"/>
                    <a:pt x="6344" y="15278"/>
                  </a:cubicBezTo>
                  <a:cubicBezTo>
                    <a:pt x="6208" y="15283"/>
                    <a:pt x="6093" y="15341"/>
                    <a:pt x="5967" y="15377"/>
                  </a:cubicBezTo>
                  <a:cubicBezTo>
                    <a:pt x="5967" y="15377"/>
                    <a:pt x="5820" y="15388"/>
                    <a:pt x="5867" y="15493"/>
                  </a:cubicBezTo>
                  <a:cubicBezTo>
                    <a:pt x="5929" y="15623"/>
                    <a:pt x="5900" y="15664"/>
                    <a:pt x="5864" y="15664"/>
                  </a:cubicBezTo>
                  <a:cubicBezTo>
                    <a:pt x="5851" y="15664"/>
                    <a:pt x="5837" y="15658"/>
                    <a:pt x="5825" y="15650"/>
                  </a:cubicBezTo>
                  <a:cubicBezTo>
                    <a:pt x="5789" y="15619"/>
                    <a:pt x="5783" y="15503"/>
                    <a:pt x="5752" y="15456"/>
                  </a:cubicBezTo>
                  <a:cubicBezTo>
                    <a:pt x="5740" y="15437"/>
                    <a:pt x="5723" y="15426"/>
                    <a:pt x="5704" y="15426"/>
                  </a:cubicBezTo>
                  <a:cubicBezTo>
                    <a:pt x="5697" y="15426"/>
                    <a:pt x="5691" y="15427"/>
                    <a:pt x="5684" y="15430"/>
                  </a:cubicBezTo>
                  <a:cubicBezTo>
                    <a:pt x="5682" y="15430"/>
                    <a:pt x="5681" y="15430"/>
                    <a:pt x="5679" y="15430"/>
                  </a:cubicBezTo>
                  <a:cubicBezTo>
                    <a:pt x="5663" y="15430"/>
                    <a:pt x="5636" y="15422"/>
                    <a:pt x="5609" y="15422"/>
                  </a:cubicBezTo>
                  <a:cubicBezTo>
                    <a:pt x="5574" y="15422"/>
                    <a:pt x="5540" y="15437"/>
                    <a:pt x="5537" y="15508"/>
                  </a:cubicBezTo>
                  <a:cubicBezTo>
                    <a:pt x="5534" y="15573"/>
                    <a:pt x="5518" y="15577"/>
                    <a:pt x="5499" y="15577"/>
                  </a:cubicBezTo>
                  <a:cubicBezTo>
                    <a:pt x="5496" y="15577"/>
                    <a:pt x="5494" y="15577"/>
                    <a:pt x="5491" y="15577"/>
                  </a:cubicBezTo>
                  <a:cubicBezTo>
                    <a:pt x="5478" y="15577"/>
                    <a:pt x="5465" y="15578"/>
                    <a:pt x="5453" y="15598"/>
                  </a:cubicBezTo>
                  <a:cubicBezTo>
                    <a:pt x="5432" y="15634"/>
                    <a:pt x="5427" y="15818"/>
                    <a:pt x="5411" y="15818"/>
                  </a:cubicBezTo>
                  <a:cubicBezTo>
                    <a:pt x="5401" y="15818"/>
                    <a:pt x="5374" y="15692"/>
                    <a:pt x="5359" y="15661"/>
                  </a:cubicBezTo>
                  <a:cubicBezTo>
                    <a:pt x="5313" y="15578"/>
                    <a:pt x="5271" y="15543"/>
                    <a:pt x="5233" y="15543"/>
                  </a:cubicBezTo>
                  <a:cubicBezTo>
                    <a:pt x="5227" y="15543"/>
                    <a:pt x="5222" y="15544"/>
                    <a:pt x="5217" y="15545"/>
                  </a:cubicBezTo>
                  <a:cubicBezTo>
                    <a:pt x="5144" y="15550"/>
                    <a:pt x="5070" y="15571"/>
                    <a:pt x="5007" y="15613"/>
                  </a:cubicBezTo>
                  <a:cubicBezTo>
                    <a:pt x="4971" y="15640"/>
                    <a:pt x="4960" y="15723"/>
                    <a:pt x="4960" y="15855"/>
                  </a:cubicBezTo>
                  <a:cubicBezTo>
                    <a:pt x="4900" y="16039"/>
                    <a:pt x="5002" y="16313"/>
                    <a:pt x="5069" y="16313"/>
                  </a:cubicBezTo>
                  <a:cubicBezTo>
                    <a:pt x="5106" y="16313"/>
                    <a:pt x="5131" y="16231"/>
                    <a:pt x="5114" y="16008"/>
                  </a:cubicBezTo>
                  <a:lnTo>
                    <a:pt x="5114" y="16008"/>
                  </a:lnTo>
                  <a:cubicBezTo>
                    <a:pt x="5135" y="16155"/>
                    <a:pt x="5309" y="16126"/>
                    <a:pt x="5364" y="16316"/>
                  </a:cubicBezTo>
                  <a:cubicBezTo>
                    <a:pt x="5377" y="16365"/>
                    <a:pt x="5385" y="16382"/>
                    <a:pt x="5391" y="16382"/>
                  </a:cubicBezTo>
                  <a:cubicBezTo>
                    <a:pt x="5404" y="16382"/>
                    <a:pt x="5410" y="16319"/>
                    <a:pt x="5427" y="16284"/>
                  </a:cubicBezTo>
                  <a:cubicBezTo>
                    <a:pt x="5453" y="16232"/>
                    <a:pt x="5500" y="16248"/>
                    <a:pt x="5537" y="16216"/>
                  </a:cubicBezTo>
                  <a:cubicBezTo>
                    <a:pt x="5705" y="16080"/>
                    <a:pt x="5894" y="16069"/>
                    <a:pt x="6088" y="16069"/>
                  </a:cubicBezTo>
                  <a:cubicBezTo>
                    <a:pt x="6135" y="16074"/>
                    <a:pt x="6224" y="16108"/>
                    <a:pt x="6297" y="16108"/>
                  </a:cubicBezTo>
                  <a:cubicBezTo>
                    <a:pt x="6400" y="16108"/>
                    <a:pt x="6474" y="16040"/>
                    <a:pt x="6360" y="15723"/>
                  </a:cubicBezTo>
                  <a:cubicBezTo>
                    <a:pt x="6351" y="15701"/>
                    <a:pt x="6267" y="15413"/>
                    <a:pt x="6283" y="15413"/>
                  </a:cubicBezTo>
                  <a:lnTo>
                    <a:pt x="6283" y="15413"/>
                  </a:lnTo>
                  <a:cubicBezTo>
                    <a:pt x="6285" y="15413"/>
                    <a:pt x="6290" y="15420"/>
                    <a:pt x="6297" y="15435"/>
                  </a:cubicBezTo>
                  <a:cubicBezTo>
                    <a:pt x="6355" y="15545"/>
                    <a:pt x="6413" y="15655"/>
                    <a:pt x="6460" y="15771"/>
                  </a:cubicBezTo>
                  <a:lnTo>
                    <a:pt x="6764" y="16436"/>
                  </a:lnTo>
                  <a:cubicBezTo>
                    <a:pt x="6764" y="16400"/>
                    <a:pt x="6732" y="16347"/>
                    <a:pt x="6748" y="16311"/>
                  </a:cubicBezTo>
                  <a:cubicBezTo>
                    <a:pt x="6764" y="16274"/>
                    <a:pt x="6790" y="16242"/>
                    <a:pt x="6827" y="16232"/>
                  </a:cubicBezTo>
                  <a:cubicBezTo>
                    <a:pt x="6844" y="16225"/>
                    <a:pt x="6864" y="16216"/>
                    <a:pt x="6886" y="16216"/>
                  </a:cubicBezTo>
                  <a:cubicBezTo>
                    <a:pt x="6926" y="16216"/>
                    <a:pt x="6974" y="16243"/>
                    <a:pt x="7021" y="16347"/>
                  </a:cubicBezTo>
                  <a:cubicBezTo>
                    <a:pt x="6879" y="16033"/>
                    <a:pt x="7084" y="16216"/>
                    <a:pt x="6984" y="15965"/>
                  </a:cubicBezTo>
                  <a:cubicBezTo>
                    <a:pt x="6941" y="15859"/>
                    <a:pt x="6866" y="15668"/>
                    <a:pt x="6905" y="15668"/>
                  </a:cubicBezTo>
                  <a:cubicBezTo>
                    <a:pt x="6918" y="15668"/>
                    <a:pt x="6944" y="15690"/>
                    <a:pt x="6989" y="15744"/>
                  </a:cubicBezTo>
                  <a:cubicBezTo>
                    <a:pt x="7073" y="15839"/>
                    <a:pt x="7120" y="15970"/>
                    <a:pt x="7215" y="16043"/>
                  </a:cubicBezTo>
                  <a:cubicBezTo>
                    <a:pt x="7233" y="16058"/>
                    <a:pt x="7249" y="16066"/>
                    <a:pt x="7262" y="16066"/>
                  </a:cubicBezTo>
                  <a:cubicBezTo>
                    <a:pt x="7289" y="16066"/>
                    <a:pt x="7298" y="16028"/>
                    <a:pt x="7262" y="15949"/>
                  </a:cubicBezTo>
                  <a:cubicBezTo>
                    <a:pt x="7210" y="15834"/>
                    <a:pt x="7241" y="15865"/>
                    <a:pt x="7288" y="15839"/>
                  </a:cubicBezTo>
                  <a:cubicBezTo>
                    <a:pt x="7290" y="15838"/>
                    <a:pt x="7291" y="15838"/>
                    <a:pt x="7292" y="15838"/>
                  </a:cubicBezTo>
                  <a:cubicBezTo>
                    <a:pt x="7313" y="15838"/>
                    <a:pt x="7343" y="15905"/>
                    <a:pt x="7383" y="15959"/>
                  </a:cubicBezTo>
                  <a:cubicBezTo>
                    <a:pt x="7410" y="15991"/>
                    <a:pt x="7429" y="16004"/>
                    <a:pt x="7442" y="16004"/>
                  </a:cubicBezTo>
                  <a:cubicBezTo>
                    <a:pt x="7497" y="16004"/>
                    <a:pt x="7459" y="15789"/>
                    <a:pt x="7533" y="15789"/>
                  </a:cubicBezTo>
                  <a:cubicBezTo>
                    <a:pt x="7548" y="15789"/>
                    <a:pt x="7567" y="15798"/>
                    <a:pt x="7592" y="15818"/>
                  </a:cubicBezTo>
                  <a:cubicBezTo>
                    <a:pt x="7636" y="15789"/>
                    <a:pt x="7513" y="15493"/>
                    <a:pt x="7537" y="15493"/>
                  </a:cubicBezTo>
                  <a:cubicBezTo>
                    <a:pt x="7539" y="15493"/>
                    <a:pt x="7541" y="15494"/>
                    <a:pt x="7545" y="15498"/>
                  </a:cubicBezTo>
                  <a:cubicBezTo>
                    <a:pt x="7569" y="15522"/>
                    <a:pt x="7704" y="15675"/>
                    <a:pt x="7726" y="15675"/>
                  </a:cubicBezTo>
                  <a:cubicBezTo>
                    <a:pt x="7728" y="15675"/>
                    <a:pt x="7729" y="15674"/>
                    <a:pt x="7729" y="15671"/>
                  </a:cubicBezTo>
                  <a:cubicBezTo>
                    <a:pt x="7729" y="15608"/>
                    <a:pt x="7608" y="15487"/>
                    <a:pt x="7598" y="15409"/>
                  </a:cubicBezTo>
                  <a:lnTo>
                    <a:pt x="7598" y="15409"/>
                  </a:lnTo>
                  <a:lnTo>
                    <a:pt x="7896" y="15713"/>
                  </a:lnTo>
                  <a:cubicBezTo>
                    <a:pt x="7815" y="15554"/>
                    <a:pt x="7772" y="15431"/>
                    <a:pt x="7857" y="15431"/>
                  </a:cubicBezTo>
                  <a:cubicBezTo>
                    <a:pt x="7871" y="15431"/>
                    <a:pt x="7887" y="15434"/>
                    <a:pt x="7907" y="15440"/>
                  </a:cubicBezTo>
                  <a:cubicBezTo>
                    <a:pt x="7938" y="15451"/>
                    <a:pt x="7972" y="15459"/>
                    <a:pt x="8002" y="15459"/>
                  </a:cubicBezTo>
                  <a:cubicBezTo>
                    <a:pt x="8031" y="15459"/>
                    <a:pt x="8056" y="15451"/>
                    <a:pt x="8069" y="15430"/>
                  </a:cubicBezTo>
                  <a:cubicBezTo>
                    <a:pt x="8078" y="15416"/>
                    <a:pt x="8064" y="15340"/>
                    <a:pt x="8036" y="15340"/>
                  </a:cubicBezTo>
                  <a:cubicBezTo>
                    <a:pt x="8032" y="15340"/>
                    <a:pt x="8027" y="15342"/>
                    <a:pt x="8022" y="15346"/>
                  </a:cubicBezTo>
                  <a:lnTo>
                    <a:pt x="8101" y="15278"/>
                  </a:lnTo>
                  <a:cubicBezTo>
                    <a:pt x="8159" y="15236"/>
                    <a:pt x="8111" y="15262"/>
                    <a:pt x="8064" y="15162"/>
                  </a:cubicBezTo>
                  <a:cubicBezTo>
                    <a:pt x="8048" y="15131"/>
                    <a:pt x="8089" y="15124"/>
                    <a:pt x="8138" y="15124"/>
                  </a:cubicBezTo>
                  <a:cubicBezTo>
                    <a:pt x="8172" y="15124"/>
                    <a:pt x="8211" y="15128"/>
                    <a:pt x="8236" y="15128"/>
                  </a:cubicBezTo>
                  <a:cubicBezTo>
                    <a:pt x="8246" y="15128"/>
                    <a:pt x="8254" y="15127"/>
                    <a:pt x="8258" y="15126"/>
                  </a:cubicBezTo>
                  <a:cubicBezTo>
                    <a:pt x="8305" y="15110"/>
                    <a:pt x="8410" y="15094"/>
                    <a:pt x="8363" y="15000"/>
                  </a:cubicBezTo>
                  <a:cubicBezTo>
                    <a:pt x="8331" y="14940"/>
                    <a:pt x="8199" y="14832"/>
                    <a:pt x="8244" y="14832"/>
                  </a:cubicBezTo>
                  <a:cubicBezTo>
                    <a:pt x="8258" y="14832"/>
                    <a:pt x="8290" y="14842"/>
                    <a:pt x="8347" y="14869"/>
                  </a:cubicBezTo>
                  <a:cubicBezTo>
                    <a:pt x="8412" y="14911"/>
                    <a:pt x="8478" y="14934"/>
                    <a:pt x="8513" y="14934"/>
                  </a:cubicBezTo>
                  <a:cubicBezTo>
                    <a:pt x="8559" y="14934"/>
                    <a:pt x="8549" y="14893"/>
                    <a:pt x="8405" y="14806"/>
                  </a:cubicBezTo>
                  <a:cubicBezTo>
                    <a:pt x="8258" y="14679"/>
                    <a:pt x="8222" y="14604"/>
                    <a:pt x="8288" y="14604"/>
                  </a:cubicBezTo>
                  <a:cubicBezTo>
                    <a:pt x="8307" y="14604"/>
                    <a:pt x="8333" y="14610"/>
                    <a:pt x="8368" y="14622"/>
                  </a:cubicBezTo>
                  <a:cubicBezTo>
                    <a:pt x="8441" y="14647"/>
                    <a:pt x="8533" y="14708"/>
                    <a:pt x="8574" y="14708"/>
                  </a:cubicBezTo>
                  <a:cubicBezTo>
                    <a:pt x="8595" y="14708"/>
                    <a:pt x="8603" y="14693"/>
                    <a:pt x="8588" y="14649"/>
                  </a:cubicBezTo>
                  <a:cubicBezTo>
                    <a:pt x="8588" y="14629"/>
                    <a:pt x="8432" y="14395"/>
                    <a:pt x="8453" y="14395"/>
                  </a:cubicBezTo>
                  <a:cubicBezTo>
                    <a:pt x="8454" y="14395"/>
                    <a:pt x="8455" y="14396"/>
                    <a:pt x="8457" y="14397"/>
                  </a:cubicBezTo>
                  <a:cubicBezTo>
                    <a:pt x="8499" y="14428"/>
                    <a:pt x="8583" y="14575"/>
                    <a:pt x="8662" y="14596"/>
                  </a:cubicBezTo>
                  <a:cubicBezTo>
                    <a:pt x="8665" y="14597"/>
                    <a:pt x="8668" y="14597"/>
                    <a:pt x="8671" y="14597"/>
                  </a:cubicBezTo>
                  <a:cubicBezTo>
                    <a:pt x="8736" y="14597"/>
                    <a:pt x="8619" y="14416"/>
                    <a:pt x="8594" y="14376"/>
                  </a:cubicBezTo>
                  <a:cubicBezTo>
                    <a:pt x="8615" y="14328"/>
                    <a:pt x="8662" y="14299"/>
                    <a:pt x="8713" y="14299"/>
                  </a:cubicBezTo>
                  <a:cubicBezTo>
                    <a:pt x="8724" y="14299"/>
                    <a:pt x="8735" y="14300"/>
                    <a:pt x="8746" y="14303"/>
                  </a:cubicBezTo>
                  <a:cubicBezTo>
                    <a:pt x="8785" y="14309"/>
                    <a:pt x="8818" y="14313"/>
                    <a:pt x="8846" y="14313"/>
                  </a:cubicBezTo>
                  <a:cubicBezTo>
                    <a:pt x="8888" y="14313"/>
                    <a:pt x="8918" y="14304"/>
                    <a:pt x="8940" y="14282"/>
                  </a:cubicBezTo>
                  <a:cubicBezTo>
                    <a:pt x="8987" y="14234"/>
                    <a:pt x="9003" y="14166"/>
                    <a:pt x="8976" y="14103"/>
                  </a:cubicBezTo>
                  <a:cubicBezTo>
                    <a:pt x="8955" y="14038"/>
                    <a:pt x="8851" y="13955"/>
                    <a:pt x="8904" y="13955"/>
                  </a:cubicBezTo>
                  <a:cubicBezTo>
                    <a:pt x="8915" y="13955"/>
                    <a:pt x="8934" y="13959"/>
                    <a:pt x="8961" y="13967"/>
                  </a:cubicBezTo>
                  <a:cubicBezTo>
                    <a:pt x="9007" y="13980"/>
                    <a:pt x="9046" y="13986"/>
                    <a:pt x="9079" y="13986"/>
                  </a:cubicBezTo>
                  <a:cubicBezTo>
                    <a:pt x="9165" y="13986"/>
                    <a:pt x="9204" y="13945"/>
                    <a:pt x="9197" y="13888"/>
                  </a:cubicBezTo>
                  <a:cubicBezTo>
                    <a:pt x="9187" y="13839"/>
                    <a:pt x="9055" y="13785"/>
                    <a:pt x="8957" y="13739"/>
                  </a:cubicBezTo>
                  <a:lnTo>
                    <a:pt x="8957" y="13739"/>
                  </a:lnTo>
                  <a:cubicBezTo>
                    <a:pt x="9041" y="13777"/>
                    <a:pt x="9102" y="13793"/>
                    <a:pt x="9144" y="13793"/>
                  </a:cubicBezTo>
                  <a:cubicBezTo>
                    <a:pt x="9272" y="13793"/>
                    <a:pt x="9233" y="13655"/>
                    <a:pt x="9128" y="13574"/>
                  </a:cubicBezTo>
                  <a:cubicBezTo>
                    <a:pt x="9069" y="13523"/>
                    <a:pt x="9071" y="13482"/>
                    <a:pt x="9141" y="13482"/>
                  </a:cubicBezTo>
                  <a:cubicBezTo>
                    <a:pt x="9157" y="13482"/>
                    <a:pt x="9178" y="13485"/>
                    <a:pt x="9202" y="13490"/>
                  </a:cubicBezTo>
                  <a:cubicBezTo>
                    <a:pt x="9286" y="13511"/>
                    <a:pt x="9312" y="13569"/>
                    <a:pt x="9401" y="13574"/>
                  </a:cubicBezTo>
                  <a:cubicBezTo>
                    <a:pt x="9404" y="13574"/>
                    <a:pt x="9407" y="13574"/>
                    <a:pt x="9409" y="13574"/>
                  </a:cubicBezTo>
                  <a:cubicBezTo>
                    <a:pt x="9478" y="13574"/>
                    <a:pt x="9379" y="13505"/>
                    <a:pt x="9354" y="13474"/>
                  </a:cubicBezTo>
                  <a:cubicBezTo>
                    <a:pt x="9301" y="13406"/>
                    <a:pt x="9333" y="13348"/>
                    <a:pt x="9459" y="13348"/>
                  </a:cubicBezTo>
                  <a:cubicBezTo>
                    <a:pt x="9495" y="13361"/>
                    <a:pt x="9517" y="13366"/>
                    <a:pt x="9529" y="13366"/>
                  </a:cubicBezTo>
                  <a:cubicBezTo>
                    <a:pt x="9588" y="13366"/>
                    <a:pt x="9394" y="13238"/>
                    <a:pt x="9385" y="13212"/>
                  </a:cubicBezTo>
                  <a:cubicBezTo>
                    <a:pt x="9354" y="13133"/>
                    <a:pt x="9485" y="13081"/>
                    <a:pt x="9385" y="12992"/>
                  </a:cubicBezTo>
                  <a:cubicBezTo>
                    <a:pt x="9296" y="12913"/>
                    <a:pt x="9333" y="12845"/>
                    <a:pt x="9385" y="12793"/>
                  </a:cubicBezTo>
                  <a:cubicBezTo>
                    <a:pt x="9433" y="12745"/>
                    <a:pt x="9579" y="12646"/>
                    <a:pt x="9438" y="12562"/>
                  </a:cubicBezTo>
                  <a:cubicBezTo>
                    <a:pt x="9385" y="12530"/>
                    <a:pt x="9590" y="12525"/>
                    <a:pt x="9637" y="12504"/>
                  </a:cubicBezTo>
                  <a:cubicBezTo>
                    <a:pt x="9700" y="12473"/>
                    <a:pt x="9569" y="12441"/>
                    <a:pt x="9574" y="12394"/>
                  </a:cubicBezTo>
                  <a:cubicBezTo>
                    <a:pt x="9595" y="12342"/>
                    <a:pt x="9595" y="12284"/>
                    <a:pt x="9579" y="12232"/>
                  </a:cubicBezTo>
                  <a:cubicBezTo>
                    <a:pt x="9553" y="12174"/>
                    <a:pt x="9412" y="12179"/>
                    <a:pt x="9532" y="12127"/>
                  </a:cubicBezTo>
                  <a:cubicBezTo>
                    <a:pt x="9653" y="12059"/>
                    <a:pt x="9857" y="11980"/>
                    <a:pt x="9448" y="11954"/>
                  </a:cubicBezTo>
                  <a:lnTo>
                    <a:pt x="9448" y="11954"/>
                  </a:lnTo>
                  <a:cubicBezTo>
                    <a:pt x="9471" y="11955"/>
                    <a:pt x="9492" y="11956"/>
                    <a:pt x="9512" y="11956"/>
                  </a:cubicBezTo>
                  <a:cubicBezTo>
                    <a:pt x="9856" y="11956"/>
                    <a:pt x="9749" y="11750"/>
                    <a:pt x="9606" y="11676"/>
                  </a:cubicBezTo>
                  <a:cubicBezTo>
                    <a:pt x="9475" y="11608"/>
                    <a:pt x="10130" y="11676"/>
                    <a:pt x="9768" y="11560"/>
                  </a:cubicBezTo>
                  <a:cubicBezTo>
                    <a:pt x="9611" y="11508"/>
                    <a:pt x="9396" y="11450"/>
                    <a:pt x="9606" y="11445"/>
                  </a:cubicBezTo>
                  <a:cubicBezTo>
                    <a:pt x="9611" y="11429"/>
                    <a:pt x="9611" y="11335"/>
                    <a:pt x="9585" y="11330"/>
                  </a:cubicBezTo>
                  <a:cubicBezTo>
                    <a:pt x="9604" y="11330"/>
                    <a:pt x="9676" y="11378"/>
                    <a:pt x="9728" y="11378"/>
                  </a:cubicBezTo>
                  <a:cubicBezTo>
                    <a:pt x="9733" y="11378"/>
                    <a:pt x="9738" y="11378"/>
                    <a:pt x="9742" y="11377"/>
                  </a:cubicBezTo>
                  <a:cubicBezTo>
                    <a:pt x="9789" y="11366"/>
                    <a:pt x="9773" y="11335"/>
                    <a:pt x="9784" y="11314"/>
                  </a:cubicBezTo>
                  <a:cubicBezTo>
                    <a:pt x="9805" y="11267"/>
                    <a:pt x="9978" y="11256"/>
                    <a:pt x="9962" y="11199"/>
                  </a:cubicBezTo>
                  <a:cubicBezTo>
                    <a:pt x="9742" y="11188"/>
                    <a:pt x="9522" y="11136"/>
                    <a:pt x="9328" y="11031"/>
                  </a:cubicBezTo>
                  <a:cubicBezTo>
                    <a:pt x="9331" y="11021"/>
                    <a:pt x="9341" y="11017"/>
                    <a:pt x="9357" y="11017"/>
                  </a:cubicBezTo>
                  <a:cubicBezTo>
                    <a:pt x="9428" y="11017"/>
                    <a:pt x="9605" y="11099"/>
                    <a:pt x="9674" y="11120"/>
                  </a:cubicBezTo>
                  <a:cubicBezTo>
                    <a:pt x="9700" y="11129"/>
                    <a:pt x="9718" y="11133"/>
                    <a:pt x="9730" y="11133"/>
                  </a:cubicBezTo>
                  <a:cubicBezTo>
                    <a:pt x="9782" y="11133"/>
                    <a:pt x="9732" y="11066"/>
                    <a:pt x="9758" y="11057"/>
                  </a:cubicBezTo>
                  <a:cubicBezTo>
                    <a:pt x="9762" y="11056"/>
                    <a:pt x="9769" y="11055"/>
                    <a:pt x="9779" y="11055"/>
                  </a:cubicBezTo>
                  <a:cubicBezTo>
                    <a:pt x="9824" y="11055"/>
                    <a:pt x="9917" y="11067"/>
                    <a:pt x="9955" y="11067"/>
                  </a:cubicBezTo>
                  <a:cubicBezTo>
                    <a:pt x="9972" y="11067"/>
                    <a:pt x="9978" y="11064"/>
                    <a:pt x="9962" y="11057"/>
                  </a:cubicBezTo>
                  <a:cubicBezTo>
                    <a:pt x="9894" y="11015"/>
                    <a:pt x="9773" y="10968"/>
                    <a:pt x="9831" y="10952"/>
                  </a:cubicBezTo>
                  <a:cubicBezTo>
                    <a:pt x="9915" y="10931"/>
                    <a:pt x="10067" y="10957"/>
                    <a:pt x="10093" y="10916"/>
                  </a:cubicBezTo>
                  <a:cubicBezTo>
                    <a:pt x="9941" y="10884"/>
                    <a:pt x="10072" y="10701"/>
                    <a:pt x="10051" y="10664"/>
                  </a:cubicBezTo>
                  <a:cubicBezTo>
                    <a:pt x="10036" y="10638"/>
                    <a:pt x="9810" y="10569"/>
                    <a:pt x="9742" y="10501"/>
                  </a:cubicBezTo>
                  <a:cubicBezTo>
                    <a:pt x="9724" y="10484"/>
                    <a:pt x="9725" y="10476"/>
                    <a:pt x="9738" y="10476"/>
                  </a:cubicBezTo>
                  <a:cubicBezTo>
                    <a:pt x="9781" y="10476"/>
                    <a:pt x="9950" y="10551"/>
                    <a:pt x="10031" y="10590"/>
                  </a:cubicBezTo>
                  <a:lnTo>
                    <a:pt x="10031" y="10590"/>
                  </a:lnTo>
                  <a:cubicBezTo>
                    <a:pt x="9961" y="10553"/>
                    <a:pt x="9879" y="10494"/>
                    <a:pt x="9924" y="10494"/>
                  </a:cubicBezTo>
                  <a:cubicBezTo>
                    <a:pt x="9928" y="10494"/>
                    <a:pt x="9934" y="10495"/>
                    <a:pt x="9941" y="10496"/>
                  </a:cubicBezTo>
                  <a:cubicBezTo>
                    <a:pt x="10030" y="10512"/>
                    <a:pt x="10156" y="10596"/>
                    <a:pt x="10209" y="10596"/>
                  </a:cubicBezTo>
                  <a:cubicBezTo>
                    <a:pt x="10240" y="10596"/>
                    <a:pt x="9931" y="10412"/>
                    <a:pt x="9988" y="10391"/>
                  </a:cubicBezTo>
                  <a:cubicBezTo>
                    <a:pt x="9989" y="10391"/>
                    <a:pt x="9990" y="10391"/>
                    <a:pt x="9990" y="10391"/>
                  </a:cubicBezTo>
                  <a:cubicBezTo>
                    <a:pt x="10016" y="10391"/>
                    <a:pt x="10185" y="10446"/>
                    <a:pt x="10217" y="10446"/>
                  </a:cubicBezTo>
                  <a:cubicBezTo>
                    <a:pt x="10228" y="10446"/>
                    <a:pt x="10224" y="10439"/>
                    <a:pt x="10193" y="10423"/>
                  </a:cubicBezTo>
                  <a:cubicBezTo>
                    <a:pt x="10119" y="10381"/>
                    <a:pt x="10046" y="10370"/>
                    <a:pt x="10004" y="10313"/>
                  </a:cubicBezTo>
                  <a:cubicBezTo>
                    <a:pt x="9996" y="10296"/>
                    <a:pt x="9997" y="10283"/>
                    <a:pt x="10013" y="10283"/>
                  </a:cubicBezTo>
                  <a:cubicBezTo>
                    <a:pt x="10018" y="10283"/>
                    <a:pt x="10023" y="10284"/>
                    <a:pt x="10030" y="10286"/>
                  </a:cubicBezTo>
                  <a:cubicBezTo>
                    <a:pt x="10115" y="10306"/>
                    <a:pt x="10305" y="10450"/>
                    <a:pt x="10350" y="10450"/>
                  </a:cubicBezTo>
                  <a:cubicBezTo>
                    <a:pt x="10352" y="10450"/>
                    <a:pt x="10354" y="10450"/>
                    <a:pt x="10355" y="10449"/>
                  </a:cubicBezTo>
                  <a:cubicBezTo>
                    <a:pt x="10382" y="10433"/>
                    <a:pt x="10408" y="10412"/>
                    <a:pt x="10392" y="10375"/>
                  </a:cubicBezTo>
                  <a:cubicBezTo>
                    <a:pt x="10366" y="10344"/>
                    <a:pt x="10340" y="10318"/>
                    <a:pt x="10308" y="10297"/>
                  </a:cubicBezTo>
                  <a:cubicBezTo>
                    <a:pt x="10340" y="10260"/>
                    <a:pt x="10376" y="10229"/>
                    <a:pt x="10376" y="10171"/>
                  </a:cubicBezTo>
                  <a:cubicBezTo>
                    <a:pt x="10376" y="10113"/>
                    <a:pt x="10287" y="10029"/>
                    <a:pt x="10182" y="10029"/>
                  </a:cubicBezTo>
                  <a:cubicBezTo>
                    <a:pt x="10199" y="10006"/>
                    <a:pt x="10214" y="9980"/>
                    <a:pt x="10259" y="9980"/>
                  </a:cubicBezTo>
                  <a:cubicBezTo>
                    <a:pt x="10283" y="9980"/>
                    <a:pt x="10317" y="9988"/>
                    <a:pt x="10366" y="10008"/>
                  </a:cubicBezTo>
                  <a:cubicBezTo>
                    <a:pt x="10436" y="10039"/>
                    <a:pt x="10532" y="10081"/>
                    <a:pt x="10573" y="10081"/>
                  </a:cubicBezTo>
                  <a:cubicBezTo>
                    <a:pt x="10596" y="10081"/>
                    <a:pt x="10602" y="10067"/>
                    <a:pt x="10576" y="10029"/>
                  </a:cubicBezTo>
                  <a:cubicBezTo>
                    <a:pt x="10523" y="9951"/>
                    <a:pt x="10476" y="9914"/>
                    <a:pt x="10486" y="9872"/>
                  </a:cubicBezTo>
                  <a:cubicBezTo>
                    <a:pt x="10497" y="9862"/>
                    <a:pt x="10534" y="9851"/>
                    <a:pt x="10528" y="9825"/>
                  </a:cubicBezTo>
                  <a:cubicBezTo>
                    <a:pt x="10497" y="9804"/>
                    <a:pt x="10471" y="9778"/>
                    <a:pt x="10444" y="9746"/>
                  </a:cubicBezTo>
                  <a:cubicBezTo>
                    <a:pt x="10413" y="9668"/>
                    <a:pt x="10513" y="9673"/>
                    <a:pt x="10502" y="9610"/>
                  </a:cubicBezTo>
                  <a:cubicBezTo>
                    <a:pt x="10494" y="9560"/>
                    <a:pt x="10459" y="9487"/>
                    <a:pt x="10496" y="9487"/>
                  </a:cubicBezTo>
                  <a:cubicBezTo>
                    <a:pt x="10509" y="9487"/>
                    <a:pt x="10533" y="9497"/>
                    <a:pt x="10570" y="9521"/>
                  </a:cubicBezTo>
                  <a:cubicBezTo>
                    <a:pt x="10592" y="9536"/>
                    <a:pt x="10612" y="9542"/>
                    <a:pt x="10629" y="9542"/>
                  </a:cubicBezTo>
                  <a:cubicBezTo>
                    <a:pt x="10677" y="9542"/>
                    <a:pt x="10698" y="9489"/>
                    <a:pt x="10659" y="9426"/>
                  </a:cubicBezTo>
                  <a:cubicBezTo>
                    <a:pt x="10620" y="9363"/>
                    <a:pt x="10558" y="9326"/>
                    <a:pt x="10485" y="9326"/>
                  </a:cubicBezTo>
                  <a:cubicBezTo>
                    <a:pt x="10481" y="9326"/>
                    <a:pt x="10476" y="9327"/>
                    <a:pt x="10471" y="9327"/>
                  </a:cubicBezTo>
                  <a:cubicBezTo>
                    <a:pt x="10487" y="9304"/>
                    <a:pt x="10511" y="9291"/>
                    <a:pt x="10536" y="9291"/>
                  </a:cubicBezTo>
                  <a:cubicBezTo>
                    <a:pt x="10552" y="9291"/>
                    <a:pt x="10567" y="9296"/>
                    <a:pt x="10581" y="9306"/>
                  </a:cubicBezTo>
                  <a:cubicBezTo>
                    <a:pt x="10649" y="9332"/>
                    <a:pt x="10722" y="9395"/>
                    <a:pt x="10770" y="9395"/>
                  </a:cubicBezTo>
                  <a:cubicBezTo>
                    <a:pt x="10772" y="9395"/>
                    <a:pt x="10774" y="9396"/>
                    <a:pt x="10776" y="9396"/>
                  </a:cubicBezTo>
                  <a:cubicBezTo>
                    <a:pt x="10828" y="9396"/>
                    <a:pt x="10759" y="9288"/>
                    <a:pt x="10805" y="9288"/>
                  </a:cubicBezTo>
                  <a:cubicBezTo>
                    <a:pt x="10811" y="9288"/>
                    <a:pt x="10820" y="9290"/>
                    <a:pt x="10832" y="9295"/>
                  </a:cubicBezTo>
                  <a:cubicBezTo>
                    <a:pt x="10862" y="9307"/>
                    <a:pt x="11013" y="9438"/>
                    <a:pt x="11041" y="9438"/>
                  </a:cubicBezTo>
                  <a:cubicBezTo>
                    <a:pt x="11052" y="9438"/>
                    <a:pt x="11044" y="9417"/>
                    <a:pt x="11000" y="9358"/>
                  </a:cubicBezTo>
                  <a:cubicBezTo>
                    <a:pt x="10923" y="9264"/>
                    <a:pt x="10804" y="9107"/>
                    <a:pt x="10846" y="9107"/>
                  </a:cubicBezTo>
                  <a:cubicBezTo>
                    <a:pt x="10855" y="9107"/>
                    <a:pt x="10873" y="9115"/>
                    <a:pt x="10901" y="9133"/>
                  </a:cubicBezTo>
                  <a:cubicBezTo>
                    <a:pt x="10990" y="9196"/>
                    <a:pt x="11047" y="9269"/>
                    <a:pt x="11116" y="9285"/>
                  </a:cubicBezTo>
                  <a:cubicBezTo>
                    <a:pt x="11121" y="9286"/>
                    <a:pt x="11131" y="9287"/>
                    <a:pt x="11143" y="9287"/>
                  </a:cubicBezTo>
                  <a:cubicBezTo>
                    <a:pt x="11184" y="9287"/>
                    <a:pt x="11244" y="9274"/>
                    <a:pt x="11199" y="9206"/>
                  </a:cubicBezTo>
                  <a:cubicBezTo>
                    <a:pt x="11158" y="9149"/>
                    <a:pt x="10943" y="8918"/>
                    <a:pt x="11021" y="8918"/>
                  </a:cubicBezTo>
                  <a:cubicBezTo>
                    <a:pt x="11074" y="8918"/>
                    <a:pt x="11158" y="9091"/>
                    <a:pt x="11226" y="9164"/>
                  </a:cubicBezTo>
                  <a:lnTo>
                    <a:pt x="11116" y="8918"/>
                  </a:lnTo>
                  <a:cubicBezTo>
                    <a:pt x="11100" y="8872"/>
                    <a:pt x="11100" y="8855"/>
                    <a:pt x="11108" y="8855"/>
                  </a:cubicBezTo>
                  <a:cubicBezTo>
                    <a:pt x="11121" y="8855"/>
                    <a:pt x="11152" y="8891"/>
                    <a:pt x="11189" y="8934"/>
                  </a:cubicBezTo>
                  <a:cubicBezTo>
                    <a:pt x="11261" y="9013"/>
                    <a:pt x="11347" y="9060"/>
                    <a:pt x="11395" y="9060"/>
                  </a:cubicBezTo>
                  <a:cubicBezTo>
                    <a:pt x="11417" y="9060"/>
                    <a:pt x="11430" y="9050"/>
                    <a:pt x="11430" y="9028"/>
                  </a:cubicBezTo>
                  <a:cubicBezTo>
                    <a:pt x="11430" y="8939"/>
                    <a:pt x="11168" y="8582"/>
                    <a:pt x="11184" y="8567"/>
                  </a:cubicBezTo>
                  <a:cubicBezTo>
                    <a:pt x="11186" y="8565"/>
                    <a:pt x="11188" y="8564"/>
                    <a:pt x="11191" y="8564"/>
                  </a:cubicBezTo>
                  <a:cubicBezTo>
                    <a:pt x="11221" y="8564"/>
                    <a:pt x="11282" y="8670"/>
                    <a:pt x="11325" y="8708"/>
                  </a:cubicBezTo>
                  <a:cubicBezTo>
                    <a:pt x="11367" y="8761"/>
                    <a:pt x="11430" y="8782"/>
                    <a:pt x="11493" y="8782"/>
                  </a:cubicBezTo>
                  <a:cubicBezTo>
                    <a:pt x="11494" y="8782"/>
                    <a:pt x="11495" y="8781"/>
                    <a:pt x="11496" y="8781"/>
                  </a:cubicBezTo>
                  <a:cubicBezTo>
                    <a:pt x="11547" y="8781"/>
                    <a:pt x="11724" y="8910"/>
                    <a:pt x="11786" y="8910"/>
                  </a:cubicBezTo>
                  <a:cubicBezTo>
                    <a:pt x="11799" y="8910"/>
                    <a:pt x="11807" y="8905"/>
                    <a:pt x="11808" y="8892"/>
                  </a:cubicBezTo>
                  <a:cubicBezTo>
                    <a:pt x="11808" y="8860"/>
                    <a:pt x="11731" y="8686"/>
                    <a:pt x="11755" y="8686"/>
                  </a:cubicBezTo>
                  <a:cubicBezTo>
                    <a:pt x="11758" y="8686"/>
                    <a:pt x="11763" y="8690"/>
                    <a:pt x="11771" y="8698"/>
                  </a:cubicBezTo>
                  <a:cubicBezTo>
                    <a:pt x="11833" y="8750"/>
                    <a:pt x="11865" y="8799"/>
                    <a:pt x="11902" y="8799"/>
                  </a:cubicBezTo>
                  <a:cubicBezTo>
                    <a:pt x="11905" y="8799"/>
                    <a:pt x="11909" y="8798"/>
                    <a:pt x="11913" y="8797"/>
                  </a:cubicBezTo>
                  <a:cubicBezTo>
                    <a:pt x="12007" y="8766"/>
                    <a:pt x="11797" y="8420"/>
                    <a:pt x="11844" y="8357"/>
                  </a:cubicBezTo>
                  <a:cubicBezTo>
                    <a:pt x="11850" y="8350"/>
                    <a:pt x="11857" y="8347"/>
                    <a:pt x="11867" y="8347"/>
                  </a:cubicBezTo>
                  <a:cubicBezTo>
                    <a:pt x="11949" y="8347"/>
                    <a:pt x="12177" y="8565"/>
                    <a:pt x="12250" y="8565"/>
                  </a:cubicBezTo>
                  <a:cubicBezTo>
                    <a:pt x="12256" y="8565"/>
                    <a:pt x="12260" y="8564"/>
                    <a:pt x="12264" y="8561"/>
                  </a:cubicBezTo>
                  <a:cubicBezTo>
                    <a:pt x="12285" y="8546"/>
                    <a:pt x="12122" y="8425"/>
                    <a:pt x="12122" y="8425"/>
                  </a:cubicBezTo>
                  <a:cubicBezTo>
                    <a:pt x="12127" y="8421"/>
                    <a:pt x="12132" y="8420"/>
                    <a:pt x="12138" y="8420"/>
                  </a:cubicBezTo>
                  <a:cubicBezTo>
                    <a:pt x="12185" y="8420"/>
                    <a:pt x="12280" y="8512"/>
                    <a:pt x="12322" y="8512"/>
                  </a:cubicBezTo>
                  <a:cubicBezTo>
                    <a:pt x="12328" y="8512"/>
                    <a:pt x="12334" y="8510"/>
                    <a:pt x="12337" y="8504"/>
                  </a:cubicBezTo>
                  <a:cubicBezTo>
                    <a:pt x="12368" y="8442"/>
                    <a:pt x="12354" y="8361"/>
                    <a:pt x="12397" y="8318"/>
                  </a:cubicBezTo>
                  <a:lnTo>
                    <a:pt x="12397" y="8318"/>
                  </a:lnTo>
                  <a:cubicBezTo>
                    <a:pt x="12396" y="8319"/>
                    <a:pt x="12395" y="8319"/>
                    <a:pt x="12395" y="8319"/>
                  </a:cubicBezTo>
                  <a:cubicBezTo>
                    <a:pt x="12391" y="8319"/>
                    <a:pt x="12423" y="8269"/>
                    <a:pt x="12400" y="8215"/>
                  </a:cubicBezTo>
                  <a:cubicBezTo>
                    <a:pt x="12374" y="8159"/>
                    <a:pt x="12388" y="8151"/>
                    <a:pt x="12417" y="8151"/>
                  </a:cubicBezTo>
                  <a:cubicBezTo>
                    <a:pt x="12429" y="8151"/>
                    <a:pt x="12443" y="8152"/>
                    <a:pt x="12458" y="8152"/>
                  </a:cubicBezTo>
                  <a:cubicBezTo>
                    <a:pt x="12464" y="8153"/>
                    <a:pt x="12470" y="8153"/>
                    <a:pt x="12475" y="8153"/>
                  </a:cubicBezTo>
                  <a:cubicBezTo>
                    <a:pt x="12563" y="8153"/>
                    <a:pt x="12604" y="8079"/>
                    <a:pt x="12594" y="7990"/>
                  </a:cubicBezTo>
                  <a:cubicBezTo>
                    <a:pt x="12590" y="7958"/>
                    <a:pt x="12468" y="7775"/>
                    <a:pt x="12495" y="7775"/>
                  </a:cubicBezTo>
                  <a:cubicBezTo>
                    <a:pt x="12499" y="7775"/>
                    <a:pt x="12508" y="7780"/>
                    <a:pt x="12521" y="7791"/>
                  </a:cubicBezTo>
                  <a:cubicBezTo>
                    <a:pt x="12639" y="7889"/>
                    <a:pt x="12762" y="7991"/>
                    <a:pt x="12802" y="7991"/>
                  </a:cubicBezTo>
                  <a:cubicBezTo>
                    <a:pt x="12824" y="7991"/>
                    <a:pt x="12821" y="7960"/>
                    <a:pt x="12778" y="7880"/>
                  </a:cubicBezTo>
                  <a:cubicBezTo>
                    <a:pt x="12756" y="7841"/>
                    <a:pt x="12723" y="7793"/>
                    <a:pt x="12690" y="7746"/>
                  </a:cubicBezTo>
                  <a:lnTo>
                    <a:pt x="12690" y="7746"/>
                  </a:lnTo>
                  <a:cubicBezTo>
                    <a:pt x="12714" y="7767"/>
                    <a:pt x="12736" y="7785"/>
                    <a:pt x="12751" y="7796"/>
                  </a:cubicBezTo>
                  <a:cubicBezTo>
                    <a:pt x="12778" y="7775"/>
                    <a:pt x="12820" y="7738"/>
                    <a:pt x="12704" y="7654"/>
                  </a:cubicBezTo>
                  <a:lnTo>
                    <a:pt x="12608" y="7616"/>
                  </a:lnTo>
                  <a:lnTo>
                    <a:pt x="12608" y="7616"/>
                  </a:lnTo>
                  <a:cubicBezTo>
                    <a:pt x="12582" y="7565"/>
                    <a:pt x="12577" y="7529"/>
                    <a:pt x="12621" y="7529"/>
                  </a:cubicBezTo>
                  <a:cubicBezTo>
                    <a:pt x="12634" y="7529"/>
                    <a:pt x="12651" y="7532"/>
                    <a:pt x="12673" y="7539"/>
                  </a:cubicBezTo>
                  <a:cubicBezTo>
                    <a:pt x="12768" y="7566"/>
                    <a:pt x="12905" y="7628"/>
                    <a:pt x="12988" y="7628"/>
                  </a:cubicBezTo>
                  <a:cubicBezTo>
                    <a:pt x="13002" y="7628"/>
                    <a:pt x="13014" y="7627"/>
                    <a:pt x="13024" y="7623"/>
                  </a:cubicBezTo>
                  <a:cubicBezTo>
                    <a:pt x="13097" y="7602"/>
                    <a:pt x="12998" y="7528"/>
                    <a:pt x="13024" y="7492"/>
                  </a:cubicBezTo>
                  <a:cubicBezTo>
                    <a:pt x="13029" y="7487"/>
                    <a:pt x="13038" y="7485"/>
                    <a:pt x="13050" y="7485"/>
                  </a:cubicBezTo>
                  <a:cubicBezTo>
                    <a:pt x="13097" y="7485"/>
                    <a:pt x="13184" y="7517"/>
                    <a:pt x="13232" y="7517"/>
                  </a:cubicBezTo>
                  <a:cubicBezTo>
                    <a:pt x="13245" y="7517"/>
                    <a:pt x="13255" y="7514"/>
                    <a:pt x="13260" y="7508"/>
                  </a:cubicBezTo>
                  <a:cubicBezTo>
                    <a:pt x="13260" y="7508"/>
                    <a:pt x="13166" y="7418"/>
                    <a:pt x="13150" y="7397"/>
                  </a:cubicBezTo>
                  <a:cubicBezTo>
                    <a:pt x="13109" y="7346"/>
                    <a:pt x="13121" y="7330"/>
                    <a:pt x="13159" y="7330"/>
                  </a:cubicBezTo>
                  <a:cubicBezTo>
                    <a:pt x="13226" y="7330"/>
                    <a:pt x="13371" y="7381"/>
                    <a:pt x="13435" y="7381"/>
                  </a:cubicBezTo>
                  <a:cubicBezTo>
                    <a:pt x="13450" y="7381"/>
                    <a:pt x="13460" y="7378"/>
                    <a:pt x="13464" y="7371"/>
                  </a:cubicBezTo>
                  <a:lnTo>
                    <a:pt x="13464" y="7371"/>
                  </a:lnTo>
                  <a:cubicBezTo>
                    <a:pt x="13464" y="7372"/>
                    <a:pt x="13462" y="7373"/>
                    <a:pt x="13460" y="7373"/>
                  </a:cubicBezTo>
                  <a:cubicBezTo>
                    <a:pt x="13408" y="7373"/>
                    <a:pt x="12998" y="7143"/>
                    <a:pt x="13162" y="7143"/>
                  </a:cubicBezTo>
                  <a:cubicBezTo>
                    <a:pt x="13172" y="7143"/>
                    <a:pt x="13186" y="7144"/>
                    <a:pt x="13202" y="7146"/>
                  </a:cubicBezTo>
                  <a:cubicBezTo>
                    <a:pt x="13271" y="7153"/>
                    <a:pt x="13308" y="7161"/>
                    <a:pt x="13332" y="7161"/>
                  </a:cubicBezTo>
                  <a:cubicBezTo>
                    <a:pt x="13360" y="7161"/>
                    <a:pt x="13371" y="7149"/>
                    <a:pt x="13396" y="7109"/>
                  </a:cubicBezTo>
                  <a:cubicBezTo>
                    <a:pt x="13411" y="7107"/>
                    <a:pt x="13424" y="7106"/>
                    <a:pt x="13436" y="7106"/>
                  </a:cubicBezTo>
                  <a:cubicBezTo>
                    <a:pt x="13480" y="7106"/>
                    <a:pt x="13518" y="7123"/>
                    <a:pt x="13617" y="7172"/>
                  </a:cubicBezTo>
                  <a:cubicBezTo>
                    <a:pt x="13303" y="7010"/>
                    <a:pt x="13646" y="6936"/>
                    <a:pt x="13357" y="6801"/>
                  </a:cubicBezTo>
                  <a:lnTo>
                    <a:pt x="13357" y="6801"/>
                  </a:lnTo>
                  <a:cubicBezTo>
                    <a:pt x="13392" y="6817"/>
                    <a:pt x="13422" y="6824"/>
                    <a:pt x="13447" y="6824"/>
                  </a:cubicBezTo>
                  <a:cubicBezTo>
                    <a:pt x="13544" y="6824"/>
                    <a:pt x="13565" y="6718"/>
                    <a:pt x="13569" y="6684"/>
                  </a:cubicBezTo>
                  <a:cubicBezTo>
                    <a:pt x="13575" y="6637"/>
                    <a:pt x="13559" y="6590"/>
                    <a:pt x="13533" y="6553"/>
                  </a:cubicBezTo>
                  <a:cubicBezTo>
                    <a:pt x="13475" y="6522"/>
                    <a:pt x="13417" y="6485"/>
                    <a:pt x="13365" y="6448"/>
                  </a:cubicBezTo>
                  <a:lnTo>
                    <a:pt x="13365" y="6448"/>
                  </a:lnTo>
                  <a:cubicBezTo>
                    <a:pt x="13512" y="6490"/>
                    <a:pt x="13653" y="6543"/>
                    <a:pt x="13790" y="6600"/>
                  </a:cubicBezTo>
                  <a:cubicBezTo>
                    <a:pt x="13711" y="6538"/>
                    <a:pt x="13685" y="6480"/>
                    <a:pt x="13543" y="6422"/>
                  </a:cubicBezTo>
                  <a:cubicBezTo>
                    <a:pt x="13407" y="6365"/>
                    <a:pt x="13213" y="6291"/>
                    <a:pt x="13234" y="6223"/>
                  </a:cubicBezTo>
                  <a:lnTo>
                    <a:pt x="13234" y="6223"/>
                  </a:lnTo>
                  <a:cubicBezTo>
                    <a:pt x="13311" y="6249"/>
                    <a:pt x="13594" y="6365"/>
                    <a:pt x="13655" y="6365"/>
                  </a:cubicBezTo>
                  <a:cubicBezTo>
                    <a:pt x="13656" y="6365"/>
                    <a:pt x="13657" y="6365"/>
                    <a:pt x="13658" y="6365"/>
                  </a:cubicBezTo>
                  <a:cubicBezTo>
                    <a:pt x="13737" y="6359"/>
                    <a:pt x="13569" y="6260"/>
                    <a:pt x="13512" y="6228"/>
                  </a:cubicBezTo>
                  <a:cubicBezTo>
                    <a:pt x="13522" y="6192"/>
                    <a:pt x="13559" y="6160"/>
                    <a:pt x="13596" y="6155"/>
                  </a:cubicBezTo>
                  <a:cubicBezTo>
                    <a:pt x="13638" y="6150"/>
                    <a:pt x="13779" y="6155"/>
                    <a:pt x="13784" y="6129"/>
                  </a:cubicBezTo>
                  <a:cubicBezTo>
                    <a:pt x="13800" y="6087"/>
                    <a:pt x="13496" y="6003"/>
                    <a:pt x="13533" y="5982"/>
                  </a:cubicBezTo>
                  <a:lnTo>
                    <a:pt x="13533" y="5982"/>
                  </a:lnTo>
                  <a:cubicBezTo>
                    <a:pt x="13548" y="5983"/>
                    <a:pt x="13563" y="5984"/>
                    <a:pt x="13577" y="5984"/>
                  </a:cubicBezTo>
                  <a:cubicBezTo>
                    <a:pt x="13613" y="5984"/>
                    <a:pt x="13646" y="5980"/>
                    <a:pt x="13679" y="5977"/>
                  </a:cubicBezTo>
                  <a:cubicBezTo>
                    <a:pt x="13706" y="5966"/>
                    <a:pt x="13727" y="5945"/>
                    <a:pt x="13742" y="5919"/>
                  </a:cubicBezTo>
                  <a:cubicBezTo>
                    <a:pt x="13769" y="5856"/>
                    <a:pt x="13695" y="5798"/>
                    <a:pt x="13690" y="5735"/>
                  </a:cubicBezTo>
                  <a:cubicBezTo>
                    <a:pt x="13690" y="5688"/>
                    <a:pt x="13847" y="5699"/>
                    <a:pt x="13795" y="5641"/>
                  </a:cubicBezTo>
                  <a:cubicBezTo>
                    <a:pt x="13751" y="5609"/>
                    <a:pt x="13705" y="5590"/>
                    <a:pt x="13655" y="5580"/>
                  </a:cubicBezTo>
                  <a:lnTo>
                    <a:pt x="13655" y="5580"/>
                  </a:lnTo>
                  <a:cubicBezTo>
                    <a:pt x="13739" y="5591"/>
                    <a:pt x="13804" y="5600"/>
                    <a:pt x="13853" y="5600"/>
                  </a:cubicBezTo>
                  <a:cubicBezTo>
                    <a:pt x="13919" y="5600"/>
                    <a:pt x="13954" y="5584"/>
                    <a:pt x="13963" y="5536"/>
                  </a:cubicBezTo>
                  <a:lnTo>
                    <a:pt x="13832" y="5520"/>
                  </a:lnTo>
                  <a:cubicBezTo>
                    <a:pt x="13837" y="5468"/>
                    <a:pt x="13968" y="5290"/>
                    <a:pt x="13832" y="5243"/>
                  </a:cubicBezTo>
                  <a:cubicBezTo>
                    <a:pt x="13827" y="5243"/>
                    <a:pt x="13762" y="5246"/>
                    <a:pt x="13696" y="5246"/>
                  </a:cubicBezTo>
                  <a:cubicBezTo>
                    <a:pt x="13619" y="5246"/>
                    <a:pt x="13542" y="5241"/>
                    <a:pt x="13559" y="5222"/>
                  </a:cubicBezTo>
                  <a:cubicBezTo>
                    <a:pt x="13590" y="5180"/>
                    <a:pt x="13742" y="5153"/>
                    <a:pt x="13790" y="5117"/>
                  </a:cubicBezTo>
                  <a:cubicBezTo>
                    <a:pt x="13905" y="5022"/>
                    <a:pt x="13984" y="4902"/>
                    <a:pt x="13942" y="4792"/>
                  </a:cubicBezTo>
                  <a:cubicBezTo>
                    <a:pt x="13921" y="4734"/>
                    <a:pt x="13779" y="4708"/>
                    <a:pt x="13769" y="4650"/>
                  </a:cubicBezTo>
                  <a:cubicBezTo>
                    <a:pt x="13748" y="4562"/>
                    <a:pt x="13660" y="4571"/>
                    <a:pt x="13455" y="4556"/>
                  </a:cubicBezTo>
                  <a:lnTo>
                    <a:pt x="13455" y="4556"/>
                  </a:lnTo>
                  <a:cubicBezTo>
                    <a:pt x="13455" y="4556"/>
                    <a:pt x="13455" y="4556"/>
                    <a:pt x="13456" y="4556"/>
                  </a:cubicBezTo>
                  <a:cubicBezTo>
                    <a:pt x="13546" y="4556"/>
                    <a:pt x="13949" y="4393"/>
                    <a:pt x="13747" y="4393"/>
                  </a:cubicBezTo>
                  <a:cubicBezTo>
                    <a:pt x="13744" y="4393"/>
                    <a:pt x="13740" y="4393"/>
                    <a:pt x="13737" y="4393"/>
                  </a:cubicBezTo>
                  <a:cubicBezTo>
                    <a:pt x="13603" y="4398"/>
                    <a:pt x="13352" y="4556"/>
                    <a:pt x="13199" y="4556"/>
                  </a:cubicBezTo>
                  <a:cubicBezTo>
                    <a:pt x="13197" y="4556"/>
                    <a:pt x="13194" y="4556"/>
                    <a:pt x="13192" y="4556"/>
                  </a:cubicBezTo>
                  <a:lnTo>
                    <a:pt x="13470" y="4419"/>
                  </a:lnTo>
                  <a:cubicBezTo>
                    <a:pt x="13627" y="4341"/>
                    <a:pt x="13790" y="4283"/>
                    <a:pt x="13963" y="4252"/>
                  </a:cubicBezTo>
                  <a:lnTo>
                    <a:pt x="13963" y="4252"/>
                  </a:lnTo>
                  <a:cubicBezTo>
                    <a:pt x="13920" y="4257"/>
                    <a:pt x="13886" y="4260"/>
                    <a:pt x="13858" y="4260"/>
                  </a:cubicBezTo>
                  <a:cubicBezTo>
                    <a:pt x="13673" y="4260"/>
                    <a:pt x="13756" y="4154"/>
                    <a:pt x="13601" y="4131"/>
                  </a:cubicBezTo>
                  <a:cubicBezTo>
                    <a:pt x="13590" y="4058"/>
                    <a:pt x="13627" y="4052"/>
                    <a:pt x="13816" y="4026"/>
                  </a:cubicBezTo>
                  <a:cubicBezTo>
                    <a:pt x="13975" y="4000"/>
                    <a:pt x="13908" y="3945"/>
                    <a:pt x="14014" y="3923"/>
                  </a:cubicBezTo>
                  <a:lnTo>
                    <a:pt x="14014" y="3923"/>
                  </a:lnTo>
                  <a:lnTo>
                    <a:pt x="13454" y="4031"/>
                  </a:lnTo>
                  <a:cubicBezTo>
                    <a:pt x="13449" y="3968"/>
                    <a:pt x="13889" y="3843"/>
                    <a:pt x="13873" y="3837"/>
                  </a:cubicBezTo>
                  <a:cubicBezTo>
                    <a:pt x="13774" y="3811"/>
                    <a:pt x="13454" y="3816"/>
                    <a:pt x="13611" y="3717"/>
                  </a:cubicBezTo>
                  <a:cubicBezTo>
                    <a:pt x="13712" y="3650"/>
                    <a:pt x="13891" y="3422"/>
                    <a:pt x="13699" y="3422"/>
                  </a:cubicBezTo>
                  <a:cubicBezTo>
                    <a:pt x="13680" y="3422"/>
                    <a:pt x="13658" y="3424"/>
                    <a:pt x="13632" y="3428"/>
                  </a:cubicBezTo>
                  <a:cubicBezTo>
                    <a:pt x="13622" y="3430"/>
                    <a:pt x="13613" y="3431"/>
                    <a:pt x="13606" y="3431"/>
                  </a:cubicBezTo>
                  <a:cubicBezTo>
                    <a:pt x="13520" y="3431"/>
                    <a:pt x="13595" y="3307"/>
                    <a:pt x="13483" y="3307"/>
                  </a:cubicBezTo>
                  <a:cubicBezTo>
                    <a:pt x="13479" y="3307"/>
                    <a:pt x="13474" y="3307"/>
                    <a:pt x="13470" y="3308"/>
                  </a:cubicBezTo>
                  <a:cubicBezTo>
                    <a:pt x="13451" y="3310"/>
                    <a:pt x="13436" y="3311"/>
                    <a:pt x="13423" y="3311"/>
                  </a:cubicBezTo>
                  <a:cubicBezTo>
                    <a:pt x="13265" y="3311"/>
                    <a:pt x="13623" y="3163"/>
                    <a:pt x="13638" y="3114"/>
                  </a:cubicBezTo>
                  <a:cubicBezTo>
                    <a:pt x="13653" y="3056"/>
                    <a:pt x="13464" y="3098"/>
                    <a:pt x="13459" y="3046"/>
                  </a:cubicBezTo>
                  <a:cubicBezTo>
                    <a:pt x="13449" y="2983"/>
                    <a:pt x="13522" y="2967"/>
                    <a:pt x="13632" y="2930"/>
                  </a:cubicBezTo>
                  <a:cubicBezTo>
                    <a:pt x="13754" y="2887"/>
                    <a:pt x="13618" y="2856"/>
                    <a:pt x="13586" y="2856"/>
                  </a:cubicBezTo>
                  <a:cubicBezTo>
                    <a:pt x="13583" y="2856"/>
                    <a:pt x="13581" y="2857"/>
                    <a:pt x="13580" y="2857"/>
                  </a:cubicBezTo>
                  <a:cubicBezTo>
                    <a:pt x="13573" y="2857"/>
                    <a:pt x="13568" y="2857"/>
                    <a:pt x="13562" y="2857"/>
                  </a:cubicBezTo>
                  <a:cubicBezTo>
                    <a:pt x="13487" y="2857"/>
                    <a:pt x="13539" y="2823"/>
                    <a:pt x="13548" y="2789"/>
                  </a:cubicBezTo>
                  <a:cubicBezTo>
                    <a:pt x="13552" y="2779"/>
                    <a:pt x="13547" y="2774"/>
                    <a:pt x="13537" y="2774"/>
                  </a:cubicBezTo>
                  <a:cubicBezTo>
                    <a:pt x="13476" y="2774"/>
                    <a:pt x="13215" y="2922"/>
                    <a:pt x="13179" y="2922"/>
                  </a:cubicBezTo>
                  <a:cubicBezTo>
                    <a:pt x="13164" y="2922"/>
                    <a:pt x="13189" y="2895"/>
                    <a:pt x="13286" y="2820"/>
                  </a:cubicBezTo>
                  <a:cubicBezTo>
                    <a:pt x="13448" y="2698"/>
                    <a:pt x="13442" y="2616"/>
                    <a:pt x="13327" y="2616"/>
                  </a:cubicBezTo>
                  <a:cubicBezTo>
                    <a:pt x="13304" y="2616"/>
                    <a:pt x="13276" y="2619"/>
                    <a:pt x="13244" y="2626"/>
                  </a:cubicBezTo>
                  <a:cubicBezTo>
                    <a:pt x="13177" y="2641"/>
                    <a:pt x="13125" y="2652"/>
                    <a:pt x="13093" y="2652"/>
                  </a:cubicBezTo>
                  <a:cubicBezTo>
                    <a:pt x="13025" y="2652"/>
                    <a:pt x="13052" y="2605"/>
                    <a:pt x="13234" y="2458"/>
                  </a:cubicBezTo>
                  <a:cubicBezTo>
                    <a:pt x="13391" y="2327"/>
                    <a:pt x="12966" y="2416"/>
                    <a:pt x="13129" y="2270"/>
                  </a:cubicBezTo>
                  <a:lnTo>
                    <a:pt x="13129" y="2270"/>
                  </a:lnTo>
                  <a:cubicBezTo>
                    <a:pt x="13058" y="2332"/>
                    <a:pt x="12890" y="2378"/>
                    <a:pt x="12812" y="2378"/>
                  </a:cubicBezTo>
                  <a:cubicBezTo>
                    <a:pt x="12747" y="2378"/>
                    <a:pt x="12744" y="2346"/>
                    <a:pt x="12914" y="2264"/>
                  </a:cubicBezTo>
                  <a:cubicBezTo>
                    <a:pt x="13103" y="2130"/>
                    <a:pt x="13074" y="2110"/>
                    <a:pt x="13004" y="2110"/>
                  </a:cubicBezTo>
                  <a:cubicBezTo>
                    <a:pt x="12973" y="2110"/>
                    <a:pt x="12934" y="2114"/>
                    <a:pt x="12902" y="2114"/>
                  </a:cubicBezTo>
                  <a:cubicBezTo>
                    <a:pt x="12883" y="2114"/>
                    <a:pt x="12866" y="2112"/>
                    <a:pt x="12856" y="2107"/>
                  </a:cubicBezTo>
                  <a:cubicBezTo>
                    <a:pt x="12809" y="2086"/>
                    <a:pt x="12783" y="2034"/>
                    <a:pt x="12809" y="1987"/>
                  </a:cubicBezTo>
                  <a:cubicBezTo>
                    <a:pt x="12825" y="1945"/>
                    <a:pt x="12883" y="1913"/>
                    <a:pt x="12872" y="1882"/>
                  </a:cubicBezTo>
                  <a:cubicBezTo>
                    <a:pt x="12859" y="1856"/>
                    <a:pt x="12803" y="1820"/>
                    <a:pt x="12730" y="1820"/>
                  </a:cubicBezTo>
                  <a:cubicBezTo>
                    <a:pt x="12682" y="1820"/>
                    <a:pt x="12627" y="1836"/>
                    <a:pt x="12573" y="1882"/>
                  </a:cubicBezTo>
                  <a:cubicBezTo>
                    <a:pt x="12689" y="1782"/>
                    <a:pt x="12809" y="1693"/>
                    <a:pt x="12772" y="1635"/>
                  </a:cubicBezTo>
                  <a:cubicBezTo>
                    <a:pt x="12769" y="1630"/>
                    <a:pt x="12762" y="1628"/>
                    <a:pt x="12751" y="1628"/>
                  </a:cubicBezTo>
                  <a:cubicBezTo>
                    <a:pt x="12718" y="1628"/>
                    <a:pt x="12656" y="1650"/>
                    <a:pt x="12626" y="1650"/>
                  </a:cubicBezTo>
                  <a:cubicBezTo>
                    <a:pt x="12603" y="1650"/>
                    <a:pt x="12598" y="1637"/>
                    <a:pt x="12636" y="1593"/>
                  </a:cubicBezTo>
                  <a:lnTo>
                    <a:pt x="12636" y="1593"/>
                  </a:lnTo>
                  <a:cubicBezTo>
                    <a:pt x="12599" y="1599"/>
                    <a:pt x="12557" y="1609"/>
                    <a:pt x="12531" y="1635"/>
                  </a:cubicBezTo>
                  <a:cubicBezTo>
                    <a:pt x="12513" y="1651"/>
                    <a:pt x="12501" y="1657"/>
                    <a:pt x="12494" y="1657"/>
                  </a:cubicBezTo>
                  <a:cubicBezTo>
                    <a:pt x="12476" y="1657"/>
                    <a:pt x="12491" y="1614"/>
                    <a:pt x="12495" y="1599"/>
                  </a:cubicBezTo>
                  <a:cubicBezTo>
                    <a:pt x="12510" y="1526"/>
                    <a:pt x="12528" y="1434"/>
                    <a:pt x="12480" y="1434"/>
                  </a:cubicBezTo>
                  <a:cubicBezTo>
                    <a:pt x="12451" y="1434"/>
                    <a:pt x="12398" y="1468"/>
                    <a:pt x="12306" y="1560"/>
                  </a:cubicBezTo>
                  <a:lnTo>
                    <a:pt x="12306" y="1560"/>
                  </a:lnTo>
                  <a:cubicBezTo>
                    <a:pt x="12371" y="1492"/>
                    <a:pt x="12482" y="1366"/>
                    <a:pt x="12441" y="1366"/>
                  </a:cubicBezTo>
                  <a:cubicBezTo>
                    <a:pt x="12434" y="1366"/>
                    <a:pt x="12423" y="1370"/>
                    <a:pt x="12405" y="1378"/>
                  </a:cubicBezTo>
                  <a:cubicBezTo>
                    <a:pt x="12323" y="1422"/>
                    <a:pt x="12292" y="1450"/>
                    <a:pt x="12265" y="1450"/>
                  </a:cubicBezTo>
                  <a:cubicBezTo>
                    <a:pt x="12253" y="1450"/>
                    <a:pt x="12242" y="1444"/>
                    <a:pt x="12228" y="1431"/>
                  </a:cubicBezTo>
                  <a:lnTo>
                    <a:pt x="12228" y="1431"/>
                  </a:lnTo>
                  <a:cubicBezTo>
                    <a:pt x="12229" y="1432"/>
                    <a:pt x="12231" y="1433"/>
                    <a:pt x="12233" y="1433"/>
                  </a:cubicBezTo>
                  <a:cubicBezTo>
                    <a:pt x="12273" y="1433"/>
                    <a:pt x="12430" y="1239"/>
                    <a:pt x="12405" y="1195"/>
                  </a:cubicBezTo>
                  <a:cubicBezTo>
                    <a:pt x="12378" y="1158"/>
                    <a:pt x="12334" y="1141"/>
                    <a:pt x="12292" y="1141"/>
                  </a:cubicBezTo>
                  <a:cubicBezTo>
                    <a:pt x="12286" y="1141"/>
                    <a:pt x="12280" y="1142"/>
                    <a:pt x="12274" y="1142"/>
                  </a:cubicBezTo>
                  <a:cubicBezTo>
                    <a:pt x="12154" y="1148"/>
                    <a:pt x="12117" y="1190"/>
                    <a:pt x="11965" y="1368"/>
                  </a:cubicBezTo>
                  <a:cubicBezTo>
                    <a:pt x="11913" y="1321"/>
                    <a:pt x="11954" y="1289"/>
                    <a:pt x="12033" y="1142"/>
                  </a:cubicBezTo>
                  <a:lnTo>
                    <a:pt x="12033" y="1142"/>
                  </a:lnTo>
                  <a:cubicBezTo>
                    <a:pt x="12033" y="1143"/>
                    <a:pt x="11874" y="1292"/>
                    <a:pt x="11828" y="1351"/>
                  </a:cubicBezTo>
                  <a:lnTo>
                    <a:pt x="11828" y="1351"/>
                  </a:lnTo>
                  <a:cubicBezTo>
                    <a:pt x="11947" y="1190"/>
                    <a:pt x="12055" y="1019"/>
                    <a:pt x="12148" y="844"/>
                  </a:cubicBezTo>
                  <a:lnTo>
                    <a:pt x="12148" y="844"/>
                  </a:lnTo>
                  <a:cubicBezTo>
                    <a:pt x="12044" y="917"/>
                    <a:pt x="11939" y="996"/>
                    <a:pt x="11844" y="1080"/>
                  </a:cubicBezTo>
                  <a:cubicBezTo>
                    <a:pt x="11783" y="1132"/>
                    <a:pt x="11741" y="1153"/>
                    <a:pt x="11712" y="1153"/>
                  </a:cubicBezTo>
                  <a:cubicBezTo>
                    <a:pt x="11655" y="1153"/>
                    <a:pt x="11647" y="1072"/>
                    <a:pt x="11629" y="1006"/>
                  </a:cubicBezTo>
                  <a:cubicBezTo>
                    <a:pt x="11622" y="971"/>
                    <a:pt x="11591" y="878"/>
                    <a:pt x="11536" y="878"/>
                  </a:cubicBezTo>
                  <a:cubicBezTo>
                    <a:pt x="11510" y="878"/>
                    <a:pt x="11478" y="899"/>
                    <a:pt x="11441" y="959"/>
                  </a:cubicBezTo>
                  <a:lnTo>
                    <a:pt x="11168" y="1426"/>
                  </a:lnTo>
                  <a:cubicBezTo>
                    <a:pt x="11121" y="1399"/>
                    <a:pt x="11299" y="1121"/>
                    <a:pt x="11357" y="1017"/>
                  </a:cubicBezTo>
                  <a:lnTo>
                    <a:pt x="11357" y="1017"/>
                  </a:lnTo>
                  <a:cubicBezTo>
                    <a:pt x="11342" y="1043"/>
                    <a:pt x="11332" y="1054"/>
                    <a:pt x="11326" y="1054"/>
                  </a:cubicBezTo>
                  <a:cubicBezTo>
                    <a:pt x="11303" y="1054"/>
                    <a:pt x="11342" y="875"/>
                    <a:pt x="11388" y="791"/>
                  </a:cubicBezTo>
                  <a:cubicBezTo>
                    <a:pt x="11435" y="707"/>
                    <a:pt x="11519" y="566"/>
                    <a:pt x="11472" y="539"/>
                  </a:cubicBezTo>
                  <a:lnTo>
                    <a:pt x="11472" y="539"/>
                  </a:lnTo>
                  <a:lnTo>
                    <a:pt x="11213" y="1024"/>
                  </a:lnTo>
                  <a:lnTo>
                    <a:pt x="11213" y="1024"/>
                  </a:lnTo>
                  <a:cubicBezTo>
                    <a:pt x="11344" y="763"/>
                    <a:pt x="11145" y="649"/>
                    <a:pt x="11084" y="629"/>
                  </a:cubicBezTo>
                  <a:lnTo>
                    <a:pt x="11084" y="629"/>
                  </a:lnTo>
                  <a:cubicBezTo>
                    <a:pt x="11126" y="650"/>
                    <a:pt x="11053" y="796"/>
                    <a:pt x="11011" y="886"/>
                  </a:cubicBezTo>
                  <a:cubicBezTo>
                    <a:pt x="10963" y="838"/>
                    <a:pt x="11066" y="500"/>
                    <a:pt x="10996" y="500"/>
                  </a:cubicBezTo>
                  <a:cubicBezTo>
                    <a:pt x="10982" y="500"/>
                    <a:pt x="10960" y="515"/>
                    <a:pt x="10927" y="550"/>
                  </a:cubicBezTo>
                  <a:cubicBezTo>
                    <a:pt x="10908" y="581"/>
                    <a:pt x="10816" y="707"/>
                    <a:pt x="10788" y="707"/>
                  </a:cubicBezTo>
                  <a:cubicBezTo>
                    <a:pt x="10778" y="707"/>
                    <a:pt x="10776" y="689"/>
                    <a:pt x="10791" y="644"/>
                  </a:cubicBezTo>
                  <a:cubicBezTo>
                    <a:pt x="10806" y="576"/>
                    <a:pt x="10974" y="340"/>
                    <a:pt x="10906" y="335"/>
                  </a:cubicBezTo>
                  <a:cubicBezTo>
                    <a:pt x="10853" y="335"/>
                    <a:pt x="10790" y="424"/>
                    <a:pt x="10738" y="424"/>
                  </a:cubicBezTo>
                  <a:cubicBezTo>
                    <a:pt x="10723" y="424"/>
                    <a:pt x="10709" y="417"/>
                    <a:pt x="10696" y="398"/>
                  </a:cubicBezTo>
                  <a:cubicBezTo>
                    <a:pt x="10649" y="335"/>
                    <a:pt x="10628" y="225"/>
                    <a:pt x="10555" y="209"/>
                  </a:cubicBezTo>
                  <a:cubicBezTo>
                    <a:pt x="10552" y="208"/>
                    <a:pt x="10549" y="208"/>
                    <a:pt x="10546" y="208"/>
                  </a:cubicBezTo>
                  <a:cubicBezTo>
                    <a:pt x="10467" y="208"/>
                    <a:pt x="10349" y="460"/>
                    <a:pt x="10433" y="492"/>
                  </a:cubicBezTo>
                  <a:lnTo>
                    <a:pt x="10433" y="492"/>
                  </a:lnTo>
                  <a:cubicBezTo>
                    <a:pt x="10391" y="477"/>
                    <a:pt x="10345" y="481"/>
                    <a:pt x="10313" y="440"/>
                  </a:cubicBezTo>
                  <a:cubicBezTo>
                    <a:pt x="10282" y="398"/>
                    <a:pt x="10287" y="298"/>
                    <a:pt x="10266" y="225"/>
                  </a:cubicBezTo>
                  <a:cubicBezTo>
                    <a:pt x="10263" y="208"/>
                    <a:pt x="10256" y="202"/>
                    <a:pt x="10247" y="202"/>
                  </a:cubicBezTo>
                  <a:cubicBezTo>
                    <a:pt x="10231" y="202"/>
                    <a:pt x="10210" y="224"/>
                    <a:pt x="10193" y="241"/>
                  </a:cubicBezTo>
                  <a:cubicBezTo>
                    <a:pt x="10130" y="293"/>
                    <a:pt x="10130" y="387"/>
                    <a:pt x="10098" y="534"/>
                  </a:cubicBezTo>
                  <a:cubicBezTo>
                    <a:pt x="10115" y="504"/>
                    <a:pt x="10127" y="491"/>
                    <a:pt x="10134" y="491"/>
                  </a:cubicBezTo>
                  <a:cubicBezTo>
                    <a:pt x="10149" y="491"/>
                    <a:pt x="10141" y="547"/>
                    <a:pt x="10109" y="608"/>
                  </a:cubicBezTo>
                  <a:cubicBezTo>
                    <a:pt x="10076" y="665"/>
                    <a:pt x="10040" y="713"/>
                    <a:pt x="10013" y="713"/>
                  </a:cubicBezTo>
                  <a:cubicBezTo>
                    <a:pt x="10006" y="713"/>
                    <a:pt x="9999" y="710"/>
                    <a:pt x="9994" y="702"/>
                  </a:cubicBezTo>
                  <a:cubicBezTo>
                    <a:pt x="9941" y="618"/>
                    <a:pt x="10125" y="309"/>
                    <a:pt x="10046" y="293"/>
                  </a:cubicBezTo>
                  <a:cubicBezTo>
                    <a:pt x="10044" y="293"/>
                    <a:pt x="10042" y="292"/>
                    <a:pt x="10039" y="292"/>
                  </a:cubicBezTo>
                  <a:cubicBezTo>
                    <a:pt x="9989" y="292"/>
                    <a:pt x="9806" y="386"/>
                    <a:pt x="9826" y="555"/>
                  </a:cubicBezTo>
                  <a:cubicBezTo>
                    <a:pt x="9847" y="697"/>
                    <a:pt x="9857" y="728"/>
                    <a:pt x="9794" y="865"/>
                  </a:cubicBezTo>
                  <a:cubicBezTo>
                    <a:pt x="9769" y="915"/>
                    <a:pt x="9742" y="957"/>
                    <a:pt x="9720" y="957"/>
                  </a:cubicBezTo>
                  <a:cubicBezTo>
                    <a:pt x="9707" y="957"/>
                    <a:pt x="9696" y="939"/>
                    <a:pt x="9689" y="896"/>
                  </a:cubicBezTo>
                  <a:cubicBezTo>
                    <a:pt x="9663" y="733"/>
                    <a:pt x="9800" y="241"/>
                    <a:pt x="9784" y="214"/>
                  </a:cubicBezTo>
                  <a:cubicBezTo>
                    <a:pt x="9774" y="195"/>
                    <a:pt x="9759" y="186"/>
                    <a:pt x="9742" y="186"/>
                  </a:cubicBezTo>
                  <a:cubicBezTo>
                    <a:pt x="9714" y="186"/>
                    <a:pt x="9681" y="210"/>
                    <a:pt x="9658" y="246"/>
                  </a:cubicBezTo>
                  <a:cubicBezTo>
                    <a:pt x="9606" y="325"/>
                    <a:pt x="9627" y="461"/>
                    <a:pt x="9585" y="539"/>
                  </a:cubicBezTo>
                  <a:cubicBezTo>
                    <a:pt x="9575" y="558"/>
                    <a:pt x="9568" y="566"/>
                    <a:pt x="9562" y="566"/>
                  </a:cubicBezTo>
                  <a:cubicBezTo>
                    <a:pt x="9523" y="566"/>
                    <a:pt x="9553" y="222"/>
                    <a:pt x="9512" y="222"/>
                  </a:cubicBezTo>
                  <a:cubicBezTo>
                    <a:pt x="9507" y="222"/>
                    <a:pt x="9502" y="226"/>
                    <a:pt x="9495" y="235"/>
                  </a:cubicBezTo>
                  <a:cubicBezTo>
                    <a:pt x="9442" y="315"/>
                    <a:pt x="9417" y="434"/>
                    <a:pt x="9400" y="567"/>
                  </a:cubicBezTo>
                  <a:lnTo>
                    <a:pt x="9400" y="567"/>
                  </a:lnTo>
                  <a:cubicBezTo>
                    <a:pt x="9406" y="472"/>
                    <a:pt x="9405" y="376"/>
                    <a:pt x="9401" y="277"/>
                  </a:cubicBezTo>
                  <a:cubicBezTo>
                    <a:pt x="9384" y="163"/>
                    <a:pt x="9325" y="1"/>
                    <a:pt x="9270" y="1"/>
                  </a:cubicBezTo>
                  <a:close/>
                  <a:moveTo>
                    <a:pt x="4876" y="16559"/>
                  </a:moveTo>
                  <a:cubicBezTo>
                    <a:pt x="4861" y="16599"/>
                    <a:pt x="4861" y="16613"/>
                    <a:pt x="4865" y="16613"/>
                  </a:cubicBezTo>
                  <a:cubicBezTo>
                    <a:pt x="4874" y="16613"/>
                    <a:pt x="4899" y="16568"/>
                    <a:pt x="4876" y="16559"/>
                  </a:cubicBezTo>
                  <a:close/>
                  <a:moveTo>
                    <a:pt x="2229" y="5457"/>
                  </a:moveTo>
                  <a:lnTo>
                    <a:pt x="2229" y="5526"/>
                  </a:lnTo>
                  <a:cubicBezTo>
                    <a:pt x="2206" y="5537"/>
                    <a:pt x="2181" y="5542"/>
                    <a:pt x="2154" y="5542"/>
                  </a:cubicBezTo>
                  <a:cubicBezTo>
                    <a:pt x="2130" y="5542"/>
                    <a:pt x="2106" y="5538"/>
                    <a:pt x="2082" y="5531"/>
                  </a:cubicBezTo>
                  <a:cubicBezTo>
                    <a:pt x="1966" y="5536"/>
                    <a:pt x="1877" y="5568"/>
                    <a:pt x="1867" y="5646"/>
                  </a:cubicBezTo>
                  <a:cubicBezTo>
                    <a:pt x="1856" y="5699"/>
                    <a:pt x="2145" y="5809"/>
                    <a:pt x="2155" y="5887"/>
                  </a:cubicBezTo>
                  <a:cubicBezTo>
                    <a:pt x="2158" y="5921"/>
                    <a:pt x="2136" y="5933"/>
                    <a:pt x="2097" y="5933"/>
                  </a:cubicBezTo>
                  <a:cubicBezTo>
                    <a:pt x="2069" y="5933"/>
                    <a:pt x="2034" y="5928"/>
                    <a:pt x="1993" y="5919"/>
                  </a:cubicBezTo>
                  <a:cubicBezTo>
                    <a:pt x="1931" y="5886"/>
                    <a:pt x="1901" y="5872"/>
                    <a:pt x="1883" y="5872"/>
                  </a:cubicBezTo>
                  <a:cubicBezTo>
                    <a:pt x="1872" y="5872"/>
                    <a:pt x="1864" y="5877"/>
                    <a:pt x="1856" y="5887"/>
                  </a:cubicBezTo>
                  <a:cubicBezTo>
                    <a:pt x="1830" y="5940"/>
                    <a:pt x="1856" y="5919"/>
                    <a:pt x="1987" y="6013"/>
                  </a:cubicBezTo>
                  <a:cubicBezTo>
                    <a:pt x="2044" y="6051"/>
                    <a:pt x="2071" y="6105"/>
                    <a:pt x="2031" y="6105"/>
                  </a:cubicBezTo>
                  <a:cubicBezTo>
                    <a:pt x="2026" y="6105"/>
                    <a:pt x="2020" y="6104"/>
                    <a:pt x="2014" y="6102"/>
                  </a:cubicBezTo>
                  <a:cubicBezTo>
                    <a:pt x="1896" y="6076"/>
                    <a:pt x="1761" y="5953"/>
                    <a:pt x="1689" y="5953"/>
                  </a:cubicBezTo>
                  <a:cubicBezTo>
                    <a:pt x="1673" y="5953"/>
                    <a:pt x="1661" y="5959"/>
                    <a:pt x="1652" y="5971"/>
                  </a:cubicBezTo>
                  <a:cubicBezTo>
                    <a:pt x="1631" y="5998"/>
                    <a:pt x="1710" y="6118"/>
                    <a:pt x="1825" y="6181"/>
                  </a:cubicBezTo>
                  <a:cubicBezTo>
                    <a:pt x="1841" y="6207"/>
                    <a:pt x="1804" y="6218"/>
                    <a:pt x="1804" y="6239"/>
                  </a:cubicBezTo>
                  <a:cubicBezTo>
                    <a:pt x="1809" y="6259"/>
                    <a:pt x="1927" y="6501"/>
                    <a:pt x="1894" y="6501"/>
                  </a:cubicBezTo>
                  <a:cubicBezTo>
                    <a:pt x="1894" y="6501"/>
                    <a:pt x="1893" y="6501"/>
                    <a:pt x="1893" y="6501"/>
                  </a:cubicBezTo>
                  <a:cubicBezTo>
                    <a:pt x="1788" y="6480"/>
                    <a:pt x="1620" y="6270"/>
                    <a:pt x="1552" y="6239"/>
                  </a:cubicBezTo>
                  <a:lnTo>
                    <a:pt x="1552" y="6239"/>
                  </a:lnTo>
                  <a:cubicBezTo>
                    <a:pt x="1641" y="6281"/>
                    <a:pt x="1631" y="6506"/>
                    <a:pt x="1683" y="6559"/>
                  </a:cubicBezTo>
                  <a:cubicBezTo>
                    <a:pt x="1741" y="6613"/>
                    <a:pt x="1737" y="6632"/>
                    <a:pt x="1686" y="6632"/>
                  </a:cubicBezTo>
                  <a:cubicBezTo>
                    <a:pt x="1663" y="6632"/>
                    <a:pt x="1630" y="6628"/>
                    <a:pt x="1589" y="6621"/>
                  </a:cubicBezTo>
                  <a:cubicBezTo>
                    <a:pt x="1557" y="6616"/>
                    <a:pt x="1534" y="6614"/>
                    <a:pt x="1519" y="6614"/>
                  </a:cubicBezTo>
                  <a:cubicBezTo>
                    <a:pt x="1441" y="6614"/>
                    <a:pt x="1560" y="6674"/>
                    <a:pt x="1547" y="6700"/>
                  </a:cubicBezTo>
                  <a:cubicBezTo>
                    <a:pt x="1534" y="6726"/>
                    <a:pt x="1535" y="6745"/>
                    <a:pt x="1481" y="6745"/>
                  </a:cubicBezTo>
                  <a:cubicBezTo>
                    <a:pt x="1469" y="6745"/>
                    <a:pt x="1455" y="6744"/>
                    <a:pt x="1437" y="6742"/>
                  </a:cubicBezTo>
                  <a:cubicBezTo>
                    <a:pt x="1429" y="6741"/>
                    <a:pt x="1422" y="6740"/>
                    <a:pt x="1416" y="6740"/>
                  </a:cubicBezTo>
                  <a:cubicBezTo>
                    <a:pt x="1399" y="6740"/>
                    <a:pt x="1390" y="6746"/>
                    <a:pt x="1390" y="6758"/>
                  </a:cubicBezTo>
                  <a:cubicBezTo>
                    <a:pt x="1400" y="6794"/>
                    <a:pt x="1510" y="6868"/>
                    <a:pt x="1594" y="6878"/>
                  </a:cubicBezTo>
                  <a:cubicBezTo>
                    <a:pt x="1678" y="6905"/>
                    <a:pt x="1825" y="6967"/>
                    <a:pt x="1752" y="6978"/>
                  </a:cubicBezTo>
                  <a:cubicBezTo>
                    <a:pt x="1745" y="6979"/>
                    <a:pt x="1739" y="6979"/>
                    <a:pt x="1732" y="6979"/>
                  </a:cubicBezTo>
                  <a:cubicBezTo>
                    <a:pt x="1662" y="6979"/>
                    <a:pt x="1554" y="6940"/>
                    <a:pt x="1491" y="6940"/>
                  </a:cubicBezTo>
                  <a:cubicBezTo>
                    <a:pt x="1485" y="6940"/>
                    <a:pt x="1479" y="6940"/>
                    <a:pt x="1474" y="6941"/>
                  </a:cubicBezTo>
                  <a:cubicBezTo>
                    <a:pt x="1405" y="6957"/>
                    <a:pt x="1453" y="7025"/>
                    <a:pt x="1495" y="7083"/>
                  </a:cubicBezTo>
                  <a:cubicBezTo>
                    <a:pt x="1480" y="7116"/>
                    <a:pt x="1454" y="7136"/>
                    <a:pt x="1418" y="7136"/>
                  </a:cubicBezTo>
                  <a:cubicBezTo>
                    <a:pt x="1414" y="7136"/>
                    <a:pt x="1410" y="7136"/>
                    <a:pt x="1405" y="7135"/>
                  </a:cubicBezTo>
                  <a:cubicBezTo>
                    <a:pt x="1392" y="7133"/>
                    <a:pt x="1379" y="7131"/>
                    <a:pt x="1366" y="7131"/>
                  </a:cubicBezTo>
                  <a:cubicBezTo>
                    <a:pt x="1353" y="7131"/>
                    <a:pt x="1340" y="7133"/>
                    <a:pt x="1327" y="7135"/>
                  </a:cubicBezTo>
                  <a:cubicBezTo>
                    <a:pt x="1306" y="7182"/>
                    <a:pt x="1416" y="7219"/>
                    <a:pt x="1405" y="7266"/>
                  </a:cubicBezTo>
                  <a:cubicBezTo>
                    <a:pt x="1400" y="7298"/>
                    <a:pt x="1332" y="7293"/>
                    <a:pt x="1306" y="7314"/>
                  </a:cubicBezTo>
                  <a:cubicBezTo>
                    <a:pt x="1238" y="7366"/>
                    <a:pt x="1232" y="7466"/>
                    <a:pt x="1353" y="7581"/>
                  </a:cubicBezTo>
                  <a:cubicBezTo>
                    <a:pt x="1398" y="7625"/>
                    <a:pt x="1422" y="7651"/>
                    <a:pt x="1400" y="7651"/>
                  </a:cubicBezTo>
                  <a:cubicBezTo>
                    <a:pt x="1382" y="7651"/>
                    <a:pt x="1338" y="7636"/>
                    <a:pt x="1253" y="7602"/>
                  </a:cubicBezTo>
                  <a:cubicBezTo>
                    <a:pt x="1208" y="7568"/>
                    <a:pt x="1179" y="7557"/>
                    <a:pt x="1158" y="7557"/>
                  </a:cubicBezTo>
                  <a:cubicBezTo>
                    <a:pt x="1131" y="7557"/>
                    <a:pt x="1121" y="7577"/>
                    <a:pt x="1112" y="7591"/>
                  </a:cubicBezTo>
                  <a:cubicBezTo>
                    <a:pt x="1096" y="7628"/>
                    <a:pt x="1054" y="7665"/>
                    <a:pt x="1096" y="7722"/>
                  </a:cubicBezTo>
                  <a:cubicBezTo>
                    <a:pt x="1128" y="7764"/>
                    <a:pt x="1227" y="7827"/>
                    <a:pt x="1149" y="7843"/>
                  </a:cubicBezTo>
                  <a:cubicBezTo>
                    <a:pt x="1104" y="7827"/>
                    <a:pt x="1070" y="7820"/>
                    <a:pt x="1045" y="7820"/>
                  </a:cubicBezTo>
                  <a:cubicBezTo>
                    <a:pt x="957" y="7820"/>
                    <a:pt x="970" y="7901"/>
                    <a:pt x="986" y="7937"/>
                  </a:cubicBezTo>
                  <a:cubicBezTo>
                    <a:pt x="1006" y="7978"/>
                    <a:pt x="1267" y="8121"/>
                    <a:pt x="1218" y="8121"/>
                  </a:cubicBezTo>
                  <a:cubicBezTo>
                    <a:pt x="1216" y="8121"/>
                    <a:pt x="1214" y="8121"/>
                    <a:pt x="1211" y="8121"/>
                  </a:cubicBezTo>
                  <a:cubicBezTo>
                    <a:pt x="1121" y="8109"/>
                    <a:pt x="1056" y="8100"/>
                    <a:pt x="1009" y="8100"/>
                  </a:cubicBezTo>
                  <a:cubicBezTo>
                    <a:pt x="956" y="8100"/>
                    <a:pt x="924" y="8111"/>
                    <a:pt x="902" y="8142"/>
                  </a:cubicBezTo>
                  <a:cubicBezTo>
                    <a:pt x="834" y="8226"/>
                    <a:pt x="803" y="8331"/>
                    <a:pt x="808" y="8441"/>
                  </a:cubicBezTo>
                  <a:cubicBezTo>
                    <a:pt x="813" y="8483"/>
                    <a:pt x="829" y="8525"/>
                    <a:pt x="844" y="8567"/>
                  </a:cubicBezTo>
                  <a:cubicBezTo>
                    <a:pt x="860" y="8593"/>
                    <a:pt x="949" y="8640"/>
                    <a:pt x="944" y="8656"/>
                  </a:cubicBezTo>
                  <a:cubicBezTo>
                    <a:pt x="940" y="8663"/>
                    <a:pt x="915" y="8665"/>
                    <a:pt x="881" y="8665"/>
                  </a:cubicBezTo>
                  <a:cubicBezTo>
                    <a:pt x="830" y="8665"/>
                    <a:pt x="759" y="8660"/>
                    <a:pt x="716" y="8660"/>
                  </a:cubicBezTo>
                  <a:cubicBezTo>
                    <a:pt x="707" y="8660"/>
                    <a:pt x="699" y="8660"/>
                    <a:pt x="692" y="8661"/>
                  </a:cubicBezTo>
                  <a:cubicBezTo>
                    <a:pt x="635" y="8666"/>
                    <a:pt x="577" y="8687"/>
                    <a:pt x="535" y="8724"/>
                  </a:cubicBezTo>
                  <a:cubicBezTo>
                    <a:pt x="498" y="8766"/>
                    <a:pt x="514" y="8813"/>
                    <a:pt x="692" y="8865"/>
                  </a:cubicBezTo>
                  <a:cubicBezTo>
                    <a:pt x="679" y="8862"/>
                    <a:pt x="668" y="8860"/>
                    <a:pt x="661" y="8860"/>
                  </a:cubicBezTo>
                  <a:cubicBezTo>
                    <a:pt x="594" y="8860"/>
                    <a:pt x="757" y="8994"/>
                    <a:pt x="771" y="9018"/>
                  </a:cubicBezTo>
                  <a:cubicBezTo>
                    <a:pt x="787" y="9033"/>
                    <a:pt x="556" y="9039"/>
                    <a:pt x="519" y="9059"/>
                  </a:cubicBezTo>
                  <a:cubicBezTo>
                    <a:pt x="467" y="9086"/>
                    <a:pt x="435" y="9133"/>
                    <a:pt x="467" y="9180"/>
                  </a:cubicBezTo>
                  <a:cubicBezTo>
                    <a:pt x="498" y="9232"/>
                    <a:pt x="671" y="9253"/>
                    <a:pt x="776" y="9280"/>
                  </a:cubicBezTo>
                  <a:cubicBezTo>
                    <a:pt x="771" y="9295"/>
                    <a:pt x="782" y="9337"/>
                    <a:pt x="755" y="9353"/>
                  </a:cubicBezTo>
                  <a:lnTo>
                    <a:pt x="640" y="9332"/>
                  </a:lnTo>
                  <a:cubicBezTo>
                    <a:pt x="603" y="9332"/>
                    <a:pt x="614" y="9374"/>
                    <a:pt x="609" y="9385"/>
                  </a:cubicBezTo>
                  <a:cubicBezTo>
                    <a:pt x="609" y="9392"/>
                    <a:pt x="581" y="9392"/>
                    <a:pt x="550" y="9392"/>
                  </a:cubicBezTo>
                  <a:cubicBezTo>
                    <a:pt x="519" y="9392"/>
                    <a:pt x="485" y="9392"/>
                    <a:pt x="472" y="9400"/>
                  </a:cubicBezTo>
                  <a:cubicBezTo>
                    <a:pt x="446" y="9416"/>
                    <a:pt x="430" y="9442"/>
                    <a:pt x="441" y="9474"/>
                  </a:cubicBezTo>
                  <a:cubicBezTo>
                    <a:pt x="451" y="9558"/>
                    <a:pt x="572" y="9615"/>
                    <a:pt x="682" y="9704"/>
                  </a:cubicBezTo>
                  <a:cubicBezTo>
                    <a:pt x="745" y="9753"/>
                    <a:pt x="750" y="9770"/>
                    <a:pt x="719" y="9770"/>
                  </a:cubicBezTo>
                  <a:cubicBezTo>
                    <a:pt x="682" y="9770"/>
                    <a:pt x="594" y="9746"/>
                    <a:pt x="492" y="9724"/>
                  </a:cubicBezTo>
                  <a:lnTo>
                    <a:pt x="492" y="9724"/>
                  </a:lnTo>
                  <a:cubicBezTo>
                    <a:pt x="574" y="9745"/>
                    <a:pt x="478" y="9775"/>
                    <a:pt x="561" y="9809"/>
                  </a:cubicBezTo>
                  <a:lnTo>
                    <a:pt x="729" y="9851"/>
                  </a:lnTo>
                  <a:cubicBezTo>
                    <a:pt x="726" y="9863"/>
                    <a:pt x="705" y="9866"/>
                    <a:pt x="677" y="9866"/>
                  </a:cubicBezTo>
                  <a:cubicBezTo>
                    <a:pt x="642" y="9866"/>
                    <a:pt x="596" y="9861"/>
                    <a:pt x="563" y="9861"/>
                  </a:cubicBezTo>
                  <a:cubicBezTo>
                    <a:pt x="540" y="9861"/>
                    <a:pt x="522" y="9863"/>
                    <a:pt x="519" y="9872"/>
                  </a:cubicBezTo>
                  <a:cubicBezTo>
                    <a:pt x="509" y="9914"/>
                    <a:pt x="671" y="9967"/>
                    <a:pt x="703" y="10014"/>
                  </a:cubicBezTo>
                  <a:cubicBezTo>
                    <a:pt x="721" y="10037"/>
                    <a:pt x="717" y="10045"/>
                    <a:pt x="703" y="10045"/>
                  </a:cubicBezTo>
                  <a:cubicBezTo>
                    <a:pt x="675" y="10045"/>
                    <a:pt x="605" y="10012"/>
                    <a:pt x="567" y="9988"/>
                  </a:cubicBezTo>
                  <a:cubicBezTo>
                    <a:pt x="515" y="9958"/>
                    <a:pt x="406" y="9933"/>
                    <a:pt x="340" y="9933"/>
                  </a:cubicBezTo>
                  <a:cubicBezTo>
                    <a:pt x="299" y="9933"/>
                    <a:pt x="275" y="9943"/>
                    <a:pt x="289" y="9967"/>
                  </a:cubicBezTo>
                  <a:cubicBezTo>
                    <a:pt x="325" y="10029"/>
                    <a:pt x="456" y="10108"/>
                    <a:pt x="645" y="10140"/>
                  </a:cubicBezTo>
                  <a:cubicBezTo>
                    <a:pt x="604" y="10133"/>
                    <a:pt x="569" y="10130"/>
                    <a:pt x="540" y="10130"/>
                  </a:cubicBezTo>
                  <a:cubicBezTo>
                    <a:pt x="253" y="10130"/>
                    <a:pt x="517" y="10432"/>
                    <a:pt x="286" y="10432"/>
                  </a:cubicBezTo>
                  <a:cubicBezTo>
                    <a:pt x="272" y="10432"/>
                    <a:pt x="255" y="10430"/>
                    <a:pt x="236" y="10428"/>
                  </a:cubicBezTo>
                  <a:lnTo>
                    <a:pt x="236" y="10428"/>
                  </a:lnTo>
                  <a:cubicBezTo>
                    <a:pt x="0" y="10459"/>
                    <a:pt x="283" y="10564"/>
                    <a:pt x="310" y="10638"/>
                  </a:cubicBezTo>
                  <a:cubicBezTo>
                    <a:pt x="320" y="10690"/>
                    <a:pt x="315" y="10748"/>
                    <a:pt x="304" y="10800"/>
                  </a:cubicBezTo>
                  <a:cubicBezTo>
                    <a:pt x="294" y="10879"/>
                    <a:pt x="409" y="10957"/>
                    <a:pt x="399" y="11026"/>
                  </a:cubicBezTo>
                  <a:cubicBezTo>
                    <a:pt x="394" y="11078"/>
                    <a:pt x="257" y="11083"/>
                    <a:pt x="252" y="11151"/>
                  </a:cubicBezTo>
                  <a:cubicBezTo>
                    <a:pt x="252" y="11178"/>
                    <a:pt x="247" y="11220"/>
                    <a:pt x="320" y="11246"/>
                  </a:cubicBezTo>
                  <a:cubicBezTo>
                    <a:pt x="357" y="11256"/>
                    <a:pt x="467" y="11256"/>
                    <a:pt x="456" y="11277"/>
                  </a:cubicBezTo>
                  <a:cubicBezTo>
                    <a:pt x="447" y="11308"/>
                    <a:pt x="352" y="11317"/>
                    <a:pt x="249" y="11317"/>
                  </a:cubicBezTo>
                  <a:cubicBezTo>
                    <a:pt x="179" y="11317"/>
                    <a:pt x="105" y="11313"/>
                    <a:pt x="54" y="11309"/>
                  </a:cubicBezTo>
                  <a:lnTo>
                    <a:pt x="54" y="11309"/>
                  </a:lnTo>
                  <a:cubicBezTo>
                    <a:pt x="314" y="11331"/>
                    <a:pt x="137" y="11760"/>
                    <a:pt x="131" y="11849"/>
                  </a:cubicBezTo>
                  <a:cubicBezTo>
                    <a:pt x="116" y="11917"/>
                    <a:pt x="0" y="12006"/>
                    <a:pt x="11" y="12074"/>
                  </a:cubicBezTo>
                  <a:cubicBezTo>
                    <a:pt x="37" y="12158"/>
                    <a:pt x="95" y="12226"/>
                    <a:pt x="173" y="12258"/>
                  </a:cubicBezTo>
                  <a:cubicBezTo>
                    <a:pt x="193" y="12274"/>
                    <a:pt x="378" y="12305"/>
                    <a:pt x="464" y="12305"/>
                  </a:cubicBezTo>
                  <a:cubicBezTo>
                    <a:pt x="491" y="12305"/>
                    <a:pt x="509" y="12302"/>
                    <a:pt x="509" y="12294"/>
                  </a:cubicBezTo>
                  <a:lnTo>
                    <a:pt x="509" y="12294"/>
                  </a:lnTo>
                  <a:cubicBezTo>
                    <a:pt x="509" y="12336"/>
                    <a:pt x="116" y="12342"/>
                    <a:pt x="247" y="12410"/>
                  </a:cubicBezTo>
                  <a:cubicBezTo>
                    <a:pt x="262" y="12420"/>
                    <a:pt x="456" y="12467"/>
                    <a:pt x="409" y="12494"/>
                  </a:cubicBezTo>
                  <a:cubicBezTo>
                    <a:pt x="404" y="12496"/>
                    <a:pt x="387" y="12496"/>
                    <a:pt x="364" y="12496"/>
                  </a:cubicBezTo>
                  <a:cubicBezTo>
                    <a:pt x="329" y="12496"/>
                    <a:pt x="280" y="12495"/>
                    <a:pt x="233" y="12495"/>
                  </a:cubicBezTo>
                  <a:cubicBezTo>
                    <a:pt x="155" y="12495"/>
                    <a:pt x="84" y="12499"/>
                    <a:pt x="100" y="12520"/>
                  </a:cubicBezTo>
                  <a:cubicBezTo>
                    <a:pt x="135" y="12564"/>
                    <a:pt x="225" y="12633"/>
                    <a:pt x="374" y="12633"/>
                  </a:cubicBezTo>
                  <a:cubicBezTo>
                    <a:pt x="403" y="12633"/>
                    <a:pt x="434" y="12631"/>
                    <a:pt x="467" y="12625"/>
                  </a:cubicBezTo>
                  <a:lnTo>
                    <a:pt x="467" y="12625"/>
                  </a:lnTo>
                  <a:cubicBezTo>
                    <a:pt x="498" y="12651"/>
                    <a:pt x="278" y="12730"/>
                    <a:pt x="221" y="12751"/>
                  </a:cubicBezTo>
                  <a:cubicBezTo>
                    <a:pt x="210" y="12766"/>
                    <a:pt x="68" y="12908"/>
                    <a:pt x="105" y="12908"/>
                  </a:cubicBezTo>
                  <a:cubicBezTo>
                    <a:pt x="175" y="12908"/>
                    <a:pt x="285" y="12885"/>
                    <a:pt x="359" y="12885"/>
                  </a:cubicBezTo>
                  <a:cubicBezTo>
                    <a:pt x="396" y="12885"/>
                    <a:pt x="425" y="12890"/>
                    <a:pt x="435" y="12908"/>
                  </a:cubicBezTo>
                  <a:cubicBezTo>
                    <a:pt x="456" y="12945"/>
                    <a:pt x="373" y="13002"/>
                    <a:pt x="420" y="13039"/>
                  </a:cubicBezTo>
                  <a:cubicBezTo>
                    <a:pt x="462" y="13076"/>
                    <a:pt x="535" y="13065"/>
                    <a:pt x="551" y="13112"/>
                  </a:cubicBezTo>
                  <a:cubicBezTo>
                    <a:pt x="561" y="13160"/>
                    <a:pt x="415" y="13228"/>
                    <a:pt x="404" y="13301"/>
                  </a:cubicBezTo>
                  <a:cubicBezTo>
                    <a:pt x="400" y="13335"/>
                    <a:pt x="426" y="13377"/>
                    <a:pt x="500" y="13377"/>
                  </a:cubicBezTo>
                  <a:cubicBezTo>
                    <a:pt x="530" y="13377"/>
                    <a:pt x="567" y="13370"/>
                    <a:pt x="614" y="13354"/>
                  </a:cubicBezTo>
                  <a:lnTo>
                    <a:pt x="614" y="13354"/>
                  </a:lnTo>
                  <a:cubicBezTo>
                    <a:pt x="589" y="13373"/>
                    <a:pt x="420" y="13524"/>
                    <a:pt x="443" y="13524"/>
                  </a:cubicBezTo>
                  <a:cubicBezTo>
                    <a:pt x="444" y="13524"/>
                    <a:pt x="447" y="13523"/>
                    <a:pt x="451" y="13521"/>
                  </a:cubicBezTo>
                  <a:cubicBezTo>
                    <a:pt x="509" y="13493"/>
                    <a:pt x="646" y="13410"/>
                    <a:pt x="701" y="13410"/>
                  </a:cubicBezTo>
                  <a:cubicBezTo>
                    <a:pt x="716" y="13410"/>
                    <a:pt x="725" y="13416"/>
                    <a:pt x="724" y="13432"/>
                  </a:cubicBezTo>
                  <a:cubicBezTo>
                    <a:pt x="724" y="13469"/>
                    <a:pt x="645" y="13521"/>
                    <a:pt x="624" y="13563"/>
                  </a:cubicBezTo>
                  <a:cubicBezTo>
                    <a:pt x="585" y="13638"/>
                    <a:pt x="597" y="13743"/>
                    <a:pt x="721" y="13743"/>
                  </a:cubicBezTo>
                  <a:cubicBezTo>
                    <a:pt x="742" y="13743"/>
                    <a:pt x="767" y="13740"/>
                    <a:pt x="795" y="13733"/>
                  </a:cubicBezTo>
                  <a:lnTo>
                    <a:pt x="795" y="13733"/>
                  </a:lnTo>
                  <a:cubicBezTo>
                    <a:pt x="682" y="13765"/>
                    <a:pt x="556" y="13947"/>
                    <a:pt x="561" y="13983"/>
                  </a:cubicBezTo>
                  <a:cubicBezTo>
                    <a:pt x="618" y="13954"/>
                    <a:pt x="651" y="13944"/>
                    <a:pt x="671" y="13944"/>
                  </a:cubicBezTo>
                  <a:cubicBezTo>
                    <a:pt x="706" y="13944"/>
                    <a:pt x="700" y="13977"/>
                    <a:pt x="713" y="14004"/>
                  </a:cubicBezTo>
                  <a:cubicBezTo>
                    <a:pt x="723" y="14023"/>
                    <a:pt x="724" y="14031"/>
                    <a:pt x="732" y="14031"/>
                  </a:cubicBezTo>
                  <a:cubicBezTo>
                    <a:pt x="742" y="14031"/>
                    <a:pt x="762" y="14021"/>
                    <a:pt x="818" y="14004"/>
                  </a:cubicBezTo>
                  <a:cubicBezTo>
                    <a:pt x="833" y="13998"/>
                    <a:pt x="845" y="13996"/>
                    <a:pt x="855" y="13996"/>
                  </a:cubicBezTo>
                  <a:cubicBezTo>
                    <a:pt x="936" y="13996"/>
                    <a:pt x="819" y="14181"/>
                    <a:pt x="823" y="14219"/>
                  </a:cubicBezTo>
                  <a:cubicBezTo>
                    <a:pt x="825" y="14227"/>
                    <a:pt x="833" y="14230"/>
                    <a:pt x="844" y="14230"/>
                  </a:cubicBezTo>
                  <a:cubicBezTo>
                    <a:pt x="866" y="14230"/>
                    <a:pt x="903" y="14218"/>
                    <a:pt x="930" y="14218"/>
                  </a:cubicBezTo>
                  <a:cubicBezTo>
                    <a:pt x="940" y="14218"/>
                    <a:pt x="948" y="14220"/>
                    <a:pt x="955" y="14224"/>
                  </a:cubicBezTo>
                  <a:cubicBezTo>
                    <a:pt x="1002" y="14261"/>
                    <a:pt x="1012" y="14313"/>
                    <a:pt x="1044" y="14355"/>
                  </a:cubicBezTo>
                  <a:cubicBezTo>
                    <a:pt x="1073" y="14398"/>
                    <a:pt x="1104" y="14426"/>
                    <a:pt x="1162" y="14426"/>
                  </a:cubicBezTo>
                  <a:cubicBezTo>
                    <a:pt x="1205" y="14426"/>
                    <a:pt x="1262" y="14410"/>
                    <a:pt x="1345" y="14375"/>
                  </a:cubicBezTo>
                  <a:lnTo>
                    <a:pt x="1345" y="14375"/>
                  </a:lnTo>
                  <a:cubicBezTo>
                    <a:pt x="1266" y="14412"/>
                    <a:pt x="1189" y="14454"/>
                    <a:pt x="1117" y="14502"/>
                  </a:cubicBezTo>
                  <a:cubicBezTo>
                    <a:pt x="1066" y="14543"/>
                    <a:pt x="1077" y="14555"/>
                    <a:pt x="1106" y="14555"/>
                  </a:cubicBezTo>
                  <a:cubicBezTo>
                    <a:pt x="1137" y="14555"/>
                    <a:pt x="1187" y="14541"/>
                    <a:pt x="1206" y="14533"/>
                  </a:cubicBezTo>
                  <a:cubicBezTo>
                    <a:pt x="1275" y="14506"/>
                    <a:pt x="1320" y="14494"/>
                    <a:pt x="1345" y="14494"/>
                  </a:cubicBezTo>
                  <a:cubicBezTo>
                    <a:pt x="1409" y="14494"/>
                    <a:pt x="1345" y="14574"/>
                    <a:pt x="1206" y="14717"/>
                  </a:cubicBezTo>
                  <a:cubicBezTo>
                    <a:pt x="1184" y="14741"/>
                    <a:pt x="1183" y="14751"/>
                    <a:pt x="1196" y="14751"/>
                  </a:cubicBezTo>
                  <a:cubicBezTo>
                    <a:pt x="1243" y="14751"/>
                    <a:pt x="1455" y="14637"/>
                    <a:pt x="1488" y="14637"/>
                  </a:cubicBezTo>
                  <a:cubicBezTo>
                    <a:pt x="1501" y="14637"/>
                    <a:pt x="1487" y="14654"/>
                    <a:pt x="1426" y="14701"/>
                  </a:cubicBezTo>
                  <a:cubicBezTo>
                    <a:pt x="1320" y="14788"/>
                    <a:pt x="1330" y="14870"/>
                    <a:pt x="1406" y="14870"/>
                  </a:cubicBezTo>
                  <a:cubicBezTo>
                    <a:pt x="1448" y="14870"/>
                    <a:pt x="1511" y="14845"/>
                    <a:pt x="1585" y="14782"/>
                  </a:cubicBezTo>
                  <a:lnTo>
                    <a:pt x="1585" y="14782"/>
                  </a:lnTo>
                  <a:cubicBezTo>
                    <a:pt x="1521" y="14838"/>
                    <a:pt x="1472" y="14904"/>
                    <a:pt x="1442" y="14984"/>
                  </a:cubicBezTo>
                  <a:cubicBezTo>
                    <a:pt x="1426" y="15021"/>
                    <a:pt x="1489" y="14995"/>
                    <a:pt x="1505" y="15016"/>
                  </a:cubicBezTo>
                  <a:cubicBezTo>
                    <a:pt x="1537" y="15052"/>
                    <a:pt x="1489" y="15126"/>
                    <a:pt x="1516" y="15168"/>
                  </a:cubicBezTo>
                  <a:cubicBezTo>
                    <a:pt x="1522" y="15183"/>
                    <a:pt x="1537" y="15187"/>
                    <a:pt x="1555" y="15187"/>
                  </a:cubicBezTo>
                  <a:cubicBezTo>
                    <a:pt x="1579" y="15187"/>
                    <a:pt x="1610" y="15179"/>
                    <a:pt x="1633" y="15179"/>
                  </a:cubicBezTo>
                  <a:cubicBezTo>
                    <a:pt x="1646" y="15179"/>
                    <a:pt x="1656" y="15181"/>
                    <a:pt x="1662" y="15189"/>
                  </a:cubicBezTo>
                  <a:cubicBezTo>
                    <a:pt x="1699" y="15225"/>
                    <a:pt x="1720" y="15273"/>
                    <a:pt x="1736" y="15320"/>
                  </a:cubicBezTo>
                  <a:cubicBezTo>
                    <a:pt x="1752" y="15404"/>
                    <a:pt x="1736" y="15498"/>
                    <a:pt x="1825" y="15514"/>
                  </a:cubicBezTo>
                  <a:cubicBezTo>
                    <a:pt x="1827" y="15514"/>
                    <a:pt x="1829" y="15514"/>
                    <a:pt x="1831" y="15514"/>
                  </a:cubicBezTo>
                  <a:cubicBezTo>
                    <a:pt x="1878" y="15514"/>
                    <a:pt x="2012" y="15413"/>
                    <a:pt x="2033" y="15413"/>
                  </a:cubicBezTo>
                  <a:cubicBezTo>
                    <a:pt x="2033" y="15413"/>
                    <a:pt x="2034" y="15414"/>
                    <a:pt x="2035" y="15414"/>
                  </a:cubicBezTo>
                  <a:cubicBezTo>
                    <a:pt x="2040" y="15425"/>
                    <a:pt x="1919" y="15608"/>
                    <a:pt x="1909" y="15666"/>
                  </a:cubicBezTo>
                  <a:cubicBezTo>
                    <a:pt x="1908" y="15682"/>
                    <a:pt x="1913" y="15689"/>
                    <a:pt x="1923" y="15689"/>
                  </a:cubicBezTo>
                  <a:cubicBezTo>
                    <a:pt x="1956" y="15689"/>
                    <a:pt x="2041" y="15607"/>
                    <a:pt x="2082" y="15566"/>
                  </a:cubicBezTo>
                  <a:cubicBezTo>
                    <a:pt x="2124" y="15529"/>
                    <a:pt x="2269" y="15348"/>
                    <a:pt x="2299" y="15348"/>
                  </a:cubicBezTo>
                  <a:cubicBezTo>
                    <a:pt x="2307" y="15348"/>
                    <a:pt x="2307" y="15359"/>
                    <a:pt x="2297" y="15388"/>
                  </a:cubicBezTo>
                  <a:cubicBezTo>
                    <a:pt x="2255" y="15508"/>
                    <a:pt x="2171" y="15650"/>
                    <a:pt x="2181" y="15739"/>
                  </a:cubicBezTo>
                  <a:cubicBezTo>
                    <a:pt x="2184" y="15755"/>
                    <a:pt x="2191" y="15761"/>
                    <a:pt x="2202" y="15761"/>
                  </a:cubicBezTo>
                  <a:cubicBezTo>
                    <a:pt x="2252" y="15761"/>
                    <a:pt x="2378" y="15627"/>
                    <a:pt x="2418" y="15627"/>
                  </a:cubicBezTo>
                  <a:cubicBezTo>
                    <a:pt x="2434" y="15627"/>
                    <a:pt x="2436" y="15650"/>
                    <a:pt x="2412" y="15713"/>
                  </a:cubicBezTo>
                  <a:cubicBezTo>
                    <a:pt x="2360" y="15865"/>
                    <a:pt x="2538" y="15886"/>
                    <a:pt x="2596" y="15886"/>
                  </a:cubicBezTo>
                  <a:cubicBezTo>
                    <a:pt x="2600" y="15886"/>
                    <a:pt x="2605" y="15887"/>
                    <a:pt x="2610" y="15887"/>
                  </a:cubicBezTo>
                  <a:cubicBezTo>
                    <a:pt x="2634" y="15887"/>
                    <a:pt x="2659" y="15883"/>
                    <a:pt x="2682" y="15883"/>
                  </a:cubicBezTo>
                  <a:cubicBezTo>
                    <a:pt x="2712" y="15883"/>
                    <a:pt x="2739" y="15890"/>
                    <a:pt x="2753" y="15923"/>
                  </a:cubicBezTo>
                  <a:cubicBezTo>
                    <a:pt x="2753" y="15937"/>
                    <a:pt x="2753" y="16158"/>
                    <a:pt x="2765" y="16158"/>
                  </a:cubicBezTo>
                  <a:cubicBezTo>
                    <a:pt x="2766" y="16158"/>
                    <a:pt x="2767" y="16157"/>
                    <a:pt x="2769" y="16153"/>
                  </a:cubicBezTo>
                  <a:cubicBezTo>
                    <a:pt x="2800" y="16075"/>
                    <a:pt x="2805" y="15996"/>
                    <a:pt x="2868" y="15949"/>
                  </a:cubicBezTo>
                  <a:cubicBezTo>
                    <a:pt x="2881" y="15938"/>
                    <a:pt x="2896" y="15933"/>
                    <a:pt x="2910" y="15933"/>
                  </a:cubicBezTo>
                  <a:cubicBezTo>
                    <a:pt x="2925" y="15933"/>
                    <a:pt x="2939" y="15938"/>
                    <a:pt x="2952" y="15949"/>
                  </a:cubicBezTo>
                  <a:cubicBezTo>
                    <a:pt x="2984" y="15980"/>
                    <a:pt x="3031" y="16069"/>
                    <a:pt x="2957" y="16232"/>
                  </a:cubicBezTo>
                  <a:cubicBezTo>
                    <a:pt x="3025" y="16085"/>
                    <a:pt x="3056" y="16033"/>
                    <a:pt x="3069" y="16033"/>
                  </a:cubicBezTo>
                  <a:cubicBezTo>
                    <a:pt x="3099" y="16033"/>
                    <a:pt x="3025" y="16322"/>
                    <a:pt x="3084" y="16322"/>
                  </a:cubicBezTo>
                  <a:cubicBezTo>
                    <a:pt x="3085" y="16322"/>
                    <a:pt x="3087" y="16321"/>
                    <a:pt x="3088" y="16321"/>
                  </a:cubicBezTo>
                  <a:cubicBezTo>
                    <a:pt x="3162" y="16305"/>
                    <a:pt x="3267" y="16064"/>
                    <a:pt x="3345" y="16064"/>
                  </a:cubicBezTo>
                  <a:cubicBezTo>
                    <a:pt x="3366" y="16064"/>
                    <a:pt x="3372" y="16211"/>
                    <a:pt x="3387" y="16242"/>
                  </a:cubicBezTo>
                  <a:cubicBezTo>
                    <a:pt x="3400" y="16269"/>
                    <a:pt x="3412" y="16279"/>
                    <a:pt x="3424" y="16279"/>
                  </a:cubicBezTo>
                  <a:cubicBezTo>
                    <a:pt x="3462" y="16279"/>
                    <a:pt x="3498" y="16184"/>
                    <a:pt x="3539" y="16184"/>
                  </a:cubicBezTo>
                  <a:cubicBezTo>
                    <a:pt x="3551" y="16184"/>
                    <a:pt x="3563" y="16192"/>
                    <a:pt x="3576" y="16211"/>
                  </a:cubicBezTo>
                  <a:cubicBezTo>
                    <a:pt x="3629" y="16279"/>
                    <a:pt x="3665" y="16337"/>
                    <a:pt x="3739" y="16342"/>
                  </a:cubicBezTo>
                  <a:cubicBezTo>
                    <a:pt x="3765" y="16342"/>
                    <a:pt x="3854" y="16253"/>
                    <a:pt x="3854" y="16253"/>
                  </a:cubicBezTo>
                  <a:cubicBezTo>
                    <a:pt x="3935" y="16298"/>
                    <a:pt x="3974" y="16655"/>
                    <a:pt x="4080" y="16655"/>
                  </a:cubicBezTo>
                  <a:cubicBezTo>
                    <a:pt x="4097" y="16655"/>
                    <a:pt x="4116" y="16646"/>
                    <a:pt x="4137" y="16625"/>
                  </a:cubicBezTo>
                  <a:cubicBezTo>
                    <a:pt x="4200" y="16558"/>
                    <a:pt x="4169" y="16477"/>
                    <a:pt x="4221" y="16477"/>
                  </a:cubicBezTo>
                  <a:cubicBezTo>
                    <a:pt x="4226" y="16477"/>
                    <a:pt x="4231" y="16477"/>
                    <a:pt x="4237" y="16478"/>
                  </a:cubicBezTo>
                  <a:cubicBezTo>
                    <a:pt x="4237" y="16531"/>
                    <a:pt x="4258" y="16583"/>
                    <a:pt x="4294" y="16620"/>
                  </a:cubicBezTo>
                  <a:cubicBezTo>
                    <a:pt x="4295" y="16621"/>
                    <a:pt x="4296" y="16621"/>
                    <a:pt x="4297" y="16621"/>
                  </a:cubicBezTo>
                  <a:cubicBezTo>
                    <a:pt x="4311" y="16621"/>
                    <a:pt x="4317" y="16530"/>
                    <a:pt x="4342" y="16515"/>
                  </a:cubicBezTo>
                  <a:cubicBezTo>
                    <a:pt x="4357" y="16501"/>
                    <a:pt x="4374" y="16496"/>
                    <a:pt x="4391" y="16496"/>
                  </a:cubicBezTo>
                  <a:cubicBezTo>
                    <a:pt x="4492" y="16496"/>
                    <a:pt x="4624" y="16688"/>
                    <a:pt x="4737" y="16688"/>
                  </a:cubicBezTo>
                  <a:cubicBezTo>
                    <a:pt x="4784" y="16688"/>
                    <a:pt x="4829" y="16654"/>
                    <a:pt x="4866" y="16557"/>
                  </a:cubicBezTo>
                  <a:cubicBezTo>
                    <a:pt x="4870" y="16557"/>
                    <a:pt x="4873" y="16558"/>
                    <a:pt x="4876" y="16559"/>
                  </a:cubicBezTo>
                  <a:lnTo>
                    <a:pt x="4876" y="16559"/>
                  </a:lnTo>
                  <a:cubicBezTo>
                    <a:pt x="4876" y="16558"/>
                    <a:pt x="4876" y="16558"/>
                    <a:pt x="4876" y="16557"/>
                  </a:cubicBezTo>
                  <a:cubicBezTo>
                    <a:pt x="4877" y="16557"/>
                    <a:pt x="4877" y="16557"/>
                    <a:pt x="4877" y="16557"/>
                  </a:cubicBezTo>
                  <a:cubicBezTo>
                    <a:pt x="4939" y="16557"/>
                    <a:pt x="4955" y="15582"/>
                    <a:pt x="4887" y="15524"/>
                  </a:cubicBezTo>
                  <a:cubicBezTo>
                    <a:pt x="4875" y="15512"/>
                    <a:pt x="4840" y="15490"/>
                    <a:pt x="4809" y="15490"/>
                  </a:cubicBezTo>
                  <a:cubicBezTo>
                    <a:pt x="4786" y="15490"/>
                    <a:pt x="4765" y="15502"/>
                    <a:pt x="4756" y="15540"/>
                  </a:cubicBezTo>
                  <a:cubicBezTo>
                    <a:pt x="4733" y="15676"/>
                    <a:pt x="4718" y="15810"/>
                    <a:pt x="4684" y="15810"/>
                  </a:cubicBezTo>
                  <a:cubicBezTo>
                    <a:pt x="4671" y="15810"/>
                    <a:pt x="4655" y="15791"/>
                    <a:pt x="4635" y="15744"/>
                  </a:cubicBezTo>
                  <a:cubicBezTo>
                    <a:pt x="4583" y="15679"/>
                    <a:pt x="4527" y="15621"/>
                    <a:pt x="4465" y="15621"/>
                  </a:cubicBezTo>
                  <a:cubicBezTo>
                    <a:pt x="4452" y="15621"/>
                    <a:pt x="4439" y="15624"/>
                    <a:pt x="4425" y="15629"/>
                  </a:cubicBezTo>
                  <a:cubicBezTo>
                    <a:pt x="4382" y="15644"/>
                    <a:pt x="4307" y="15881"/>
                    <a:pt x="4271" y="15881"/>
                  </a:cubicBezTo>
                  <a:cubicBezTo>
                    <a:pt x="4268" y="15881"/>
                    <a:pt x="4265" y="15879"/>
                    <a:pt x="4263" y="15875"/>
                  </a:cubicBezTo>
                  <a:cubicBezTo>
                    <a:pt x="4216" y="15797"/>
                    <a:pt x="4279" y="15419"/>
                    <a:pt x="4226" y="15351"/>
                  </a:cubicBezTo>
                  <a:cubicBezTo>
                    <a:pt x="4224" y="15348"/>
                    <a:pt x="4222" y="15347"/>
                    <a:pt x="4220" y="15347"/>
                  </a:cubicBezTo>
                  <a:cubicBezTo>
                    <a:pt x="4191" y="15347"/>
                    <a:pt x="4167" y="15587"/>
                    <a:pt x="4148" y="15650"/>
                  </a:cubicBezTo>
                  <a:cubicBezTo>
                    <a:pt x="4120" y="15645"/>
                    <a:pt x="4161" y="15380"/>
                    <a:pt x="4133" y="15380"/>
                  </a:cubicBezTo>
                  <a:cubicBezTo>
                    <a:pt x="4129" y="15380"/>
                    <a:pt x="4123" y="15386"/>
                    <a:pt x="4116" y="15398"/>
                  </a:cubicBezTo>
                  <a:cubicBezTo>
                    <a:pt x="4103" y="15421"/>
                    <a:pt x="3980" y="15895"/>
                    <a:pt x="3937" y="15895"/>
                  </a:cubicBezTo>
                  <a:cubicBezTo>
                    <a:pt x="3929" y="15895"/>
                    <a:pt x="3924" y="15880"/>
                    <a:pt x="3922" y="15844"/>
                  </a:cubicBezTo>
                  <a:cubicBezTo>
                    <a:pt x="3922" y="15739"/>
                    <a:pt x="3985" y="15587"/>
                    <a:pt x="3964" y="15487"/>
                  </a:cubicBezTo>
                  <a:cubicBezTo>
                    <a:pt x="3957" y="15458"/>
                    <a:pt x="3939" y="15442"/>
                    <a:pt x="3918" y="15442"/>
                  </a:cubicBezTo>
                  <a:cubicBezTo>
                    <a:pt x="3909" y="15442"/>
                    <a:pt x="3900" y="15445"/>
                    <a:pt x="3891" y="15451"/>
                  </a:cubicBezTo>
                  <a:cubicBezTo>
                    <a:pt x="3821" y="15500"/>
                    <a:pt x="3803" y="15789"/>
                    <a:pt x="3713" y="15789"/>
                  </a:cubicBezTo>
                  <a:cubicBezTo>
                    <a:pt x="3708" y="15789"/>
                    <a:pt x="3702" y="15788"/>
                    <a:pt x="3697" y="15786"/>
                  </a:cubicBezTo>
                  <a:cubicBezTo>
                    <a:pt x="3744" y="15661"/>
                    <a:pt x="3770" y="15529"/>
                    <a:pt x="3786" y="15398"/>
                  </a:cubicBezTo>
                  <a:cubicBezTo>
                    <a:pt x="3777" y="15352"/>
                    <a:pt x="3767" y="15295"/>
                    <a:pt x="3744" y="15295"/>
                  </a:cubicBezTo>
                  <a:cubicBezTo>
                    <a:pt x="3726" y="15295"/>
                    <a:pt x="3700" y="15332"/>
                    <a:pt x="3660" y="15444"/>
                  </a:cubicBezTo>
                  <a:lnTo>
                    <a:pt x="3660" y="15444"/>
                  </a:lnTo>
                  <a:cubicBezTo>
                    <a:pt x="3723" y="15269"/>
                    <a:pt x="3731" y="15202"/>
                    <a:pt x="3708" y="15202"/>
                  </a:cubicBezTo>
                  <a:cubicBezTo>
                    <a:pt x="3689" y="15202"/>
                    <a:pt x="3647" y="15250"/>
                    <a:pt x="3597" y="15320"/>
                  </a:cubicBezTo>
                  <a:cubicBezTo>
                    <a:pt x="3639" y="15210"/>
                    <a:pt x="3598" y="15182"/>
                    <a:pt x="3540" y="15182"/>
                  </a:cubicBezTo>
                  <a:cubicBezTo>
                    <a:pt x="3481" y="15182"/>
                    <a:pt x="3404" y="15211"/>
                    <a:pt x="3378" y="15211"/>
                  </a:cubicBezTo>
                  <a:cubicBezTo>
                    <a:pt x="3376" y="15211"/>
                    <a:pt x="3374" y="15211"/>
                    <a:pt x="3372" y="15210"/>
                  </a:cubicBezTo>
                  <a:lnTo>
                    <a:pt x="3372" y="15210"/>
                  </a:lnTo>
                  <a:cubicBezTo>
                    <a:pt x="3443" y="15249"/>
                    <a:pt x="3361" y="15454"/>
                    <a:pt x="3300" y="15454"/>
                  </a:cubicBezTo>
                  <a:cubicBezTo>
                    <a:pt x="3285" y="15454"/>
                    <a:pt x="3272" y="15442"/>
                    <a:pt x="3262" y="15414"/>
                  </a:cubicBezTo>
                  <a:cubicBezTo>
                    <a:pt x="3235" y="15330"/>
                    <a:pt x="3188" y="15262"/>
                    <a:pt x="3115" y="15210"/>
                  </a:cubicBezTo>
                  <a:lnTo>
                    <a:pt x="3115" y="15210"/>
                  </a:lnTo>
                  <a:cubicBezTo>
                    <a:pt x="2973" y="15467"/>
                    <a:pt x="3125" y="15613"/>
                    <a:pt x="3162" y="15692"/>
                  </a:cubicBezTo>
                  <a:cubicBezTo>
                    <a:pt x="3104" y="15666"/>
                    <a:pt x="3047" y="15634"/>
                    <a:pt x="2999" y="15592"/>
                  </a:cubicBezTo>
                  <a:cubicBezTo>
                    <a:pt x="2968" y="15566"/>
                    <a:pt x="2926" y="15503"/>
                    <a:pt x="2984" y="15367"/>
                  </a:cubicBezTo>
                  <a:cubicBezTo>
                    <a:pt x="3041" y="15225"/>
                    <a:pt x="3115" y="15178"/>
                    <a:pt x="3120" y="15073"/>
                  </a:cubicBezTo>
                  <a:cubicBezTo>
                    <a:pt x="3126" y="15016"/>
                    <a:pt x="3115" y="14996"/>
                    <a:pt x="3095" y="14996"/>
                  </a:cubicBezTo>
                  <a:cubicBezTo>
                    <a:pt x="3045" y="14996"/>
                    <a:pt x="2938" y="15119"/>
                    <a:pt x="2870" y="15119"/>
                  </a:cubicBezTo>
                  <a:cubicBezTo>
                    <a:pt x="2864" y="15119"/>
                    <a:pt x="2858" y="15117"/>
                    <a:pt x="2853" y="15115"/>
                  </a:cubicBezTo>
                  <a:cubicBezTo>
                    <a:pt x="2784" y="15084"/>
                    <a:pt x="2821" y="14926"/>
                    <a:pt x="2900" y="14743"/>
                  </a:cubicBezTo>
                  <a:lnTo>
                    <a:pt x="2900" y="14743"/>
                  </a:lnTo>
                  <a:cubicBezTo>
                    <a:pt x="2805" y="14869"/>
                    <a:pt x="2685" y="14979"/>
                    <a:pt x="2548" y="15058"/>
                  </a:cubicBezTo>
                  <a:cubicBezTo>
                    <a:pt x="2536" y="15063"/>
                    <a:pt x="2527" y="15066"/>
                    <a:pt x="2521" y="15066"/>
                  </a:cubicBezTo>
                  <a:cubicBezTo>
                    <a:pt x="2475" y="15066"/>
                    <a:pt x="2631" y="14899"/>
                    <a:pt x="2617" y="14890"/>
                  </a:cubicBezTo>
                  <a:cubicBezTo>
                    <a:pt x="2614" y="14888"/>
                    <a:pt x="2612" y="14887"/>
                    <a:pt x="2609" y="14887"/>
                  </a:cubicBezTo>
                  <a:cubicBezTo>
                    <a:pt x="2602" y="14887"/>
                    <a:pt x="2594" y="14891"/>
                    <a:pt x="2584" y="14898"/>
                  </a:cubicBezTo>
                  <a:lnTo>
                    <a:pt x="2584" y="14898"/>
                  </a:lnTo>
                  <a:cubicBezTo>
                    <a:pt x="2630" y="14843"/>
                    <a:pt x="2668" y="14793"/>
                    <a:pt x="2674" y="14769"/>
                  </a:cubicBezTo>
                  <a:cubicBezTo>
                    <a:pt x="2706" y="14680"/>
                    <a:pt x="2622" y="14675"/>
                    <a:pt x="2585" y="14664"/>
                  </a:cubicBezTo>
                  <a:cubicBezTo>
                    <a:pt x="2564" y="14659"/>
                    <a:pt x="2542" y="14656"/>
                    <a:pt x="2521" y="14656"/>
                  </a:cubicBezTo>
                  <a:cubicBezTo>
                    <a:pt x="2458" y="14656"/>
                    <a:pt x="2397" y="14679"/>
                    <a:pt x="2354" y="14722"/>
                  </a:cubicBezTo>
                  <a:cubicBezTo>
                    <a:pt x="2303" y="14762"/>
                    <a:pt x="2267" y="14795"/>
                    <a:pt x="2247" y="14795"/>
                  </a:cubicBezTo>
                  <a:cubicBezTo>
                    <a:pt x="2238" y="14795"/>
                    <a:pt x="2232" y="14789"/>
                    <a:pt x="2229" y="14774"/>
                  </a:cubicBezTo>
                  <a:cubicBezTo>
                    <a:pt x="2223" y="14748"/>
                    <a:pt x="2239" y="14696"/>
                    <a:pt x="2297" y="14633"/>
                  </a:cubicBezTo>
                  <a:cubicBezTo>
                    <a:pt x="2360" y="14549"/>
                    <a:pt x="2333" y="14570"/>
                    <a:pt x="2313" y="14549"/>
                  </a:cubicBezTo>
                  <a:cubicBezTo>
                    <a:pt x="2309" y="14546"/>
                    <a:pt x="2304" y="14545"/>
                    <a:pt x="2297" y="14545"/>
                  </a:cubicBezTo>
                  <a:cubicBezTo>
                    <a:pt x="2257" y="14545"/>
                    <a:pt x="2162" y="14586"/>
                    <a:pt x="2110" y="14586"/>
                  </a:cubicBezTo>
                  <a:cubicBezTo>
                    <a:pt x="2108" y="14586"/>
                    <a:pt x="2105" y="14586"/>
                    <a:pt x="2103" y="14586"/>
                  </a:cubicBezTo>
                  <a:cubicBezTo>
                    <a:pt x="2050" y="14586"/>
                    <a:pt x="2003" y="14549"/>
                    <a:pt x="1998" y="14497"/>
                  </a:cubicBezTo>
                  <a:cubicBezTo>
                    <a:pt x="1993" y="14465"/>
                    <a:pt x="2087" y="14329"/>
                    <a:pt x="2077" y="14318"/>
                  </a:cubicBezTo>
                  <a:lnTo>
                    <a:pt x="2077" y="14318"/>
                  </a:lnTo>
                  <a:lnTo>
                    <a:pt x="1998" y="14376"/>
                  </a:lnTo>
                  <a:lnTo>
                    <a:pt x="1977" y="14344"/>
                  </a:lnTo>
                  <a:lnTo>
                    <a:pt x="1872" y="14208"/>
                  </a:lnTo>
                  <a:cubicBezTo>
                    <a:pt x="1851" y="14177"/>
                    <a:pt x="1849" y="14104"/>
                    <a:pt x="1779" y="14104"/>
                  </a:cubicBezTo>
                  <a:cubicBezTo>
                    <a:pt x="1742" y="14104"/>
                    <a:pt x="1686" y="14124"/>
                    <a:pt x="1599" y="14182"/>
                  </a:cubicBezTo>
                  <a:cubicBezTo>
                    <a:pt x="1783" y="14051"/>
                    <a:pt x="1736" y="13946"/>
                    <a:pt x="1710" y="13904"/>
                  </a:cubicBezTo>
                  <a:cubicBezTo>
                    <a:pt x="1699" y="13889"/>
                    <a:pt x="1679" y="13885"/>
                    <a:pt x="1657" y="13885"/>
                  </a:cubicBezTo>
                  <a:cubicBezTo>
                    <a:pt x="1627" y="13885"/>
                    <a:pt x="1593" y="13892"/>
                    <a:pt x="1566" y="13892"/>
                  </a:cubicBezTo>
                  <a:cubicBezTo>
                    <a:pt x="1541" y="13892"/>
                    <a:pt x="1523" y="13886"/>
                    <a:pt x="1521" y="13862"/>
                  </a:cubicBezTo>
                  <a:cubicBezTo>
                    <a:pt x="1521" y="13831"/>
                    <a:pt x="1678" y="13757"/>
                    <a:pt x="1715" y="13710"/>
                  </a:cubicBezTo>
                  <a:cubicBezTo>
                    <a:pt x="1752" y="13663"/>
                    <a:pt x="1731" y="13642"/>
                    <a:pt x="1710" y="13626"/>
                  </a:cubicBezTo>
                  <a:cubicBezTo>
                    <a:pt x="1674" y="13600"/>
                    <a:pt x="1632" y="13588"/>
                    <a:pt x="1588" y="13588"/>
                  </a:cubicBezTo>
                  <a:cubicBezTo>
                    <a:pt x="1580" y="13588"/>
                    <a:pt x="1571" y="13589"/>
                    <a:pt x="1563" y="13589"/>
                  </a:cubicBezTo>
                  <a:cubicBezTo>
                    <a:pt x="1516" y="13605"/>
                    <a:pt x="1472" y="13622"/>
                    <a:pt x="1429" y="13643"/>
                  </a:cubicBezTo>
                  <a:lnTo>
                    <a:pt x="1429" y="13643"/>
                  </a:lnTo>
                  <a:cubicBezTo>
                    <a:pt x="1569" y="13556"/>
                    <a:pt x="1374" y="13578"/>
                    <a:pt x="1374" y="13537"/>
                  </a:cubicBezTo>
                  <a:cubicBezTo>
                    <a:pt x="1369" y="13495"/>
                    <a:pt x="1856" y="13327"/>
                    <a:pt x="1762" y="13301"/>
                  </a:cubicBezTo>
                  <a:cubicBezTo>
                    <a:pt x="1753" y="13299"/>
                    <a:pt x="1742" y="13298"/>
                    <a:pt x="1731" y="13298"/>
                  </a:cubicBezTo>
                  <a:cubicBezTo>
                    <a:pt x="1588" y="13298"/>
                    <a:pt x="1269" y="13462"/>
                    <a:pt x="1075" y="13511"/>
                  </a:cubicBezTo>
                  <a:cubicBezTo>
                    <a:pt x="1062" y="13514"/>
                    <a:pt x="1052" y="13516"/>
                    <a:pt x="1045" y="13516"/>
                  </a:cubicBezTo>
                  <a:cubicBezTo>
                    <a:pt x="966" y="13516"/>
                    <a:pt x="1290" y="13315"/>
                    <a:pt x="1334" y="13302"/>
                  </a:cubicBezTo>
                  <a:lnTo>
                    <a:pt x="1334" y="13302"/>
                  </a:lnTo>
                  <a:cubicBezTo>
                    <a:pt x="1263" y="13316"/>
                    <a:pt x="1217" y="13338"/>
                    <a:pt x="1186" y="13338"/>
                  </a:cubicBezTo>
                  <a:cubicBezTo>
                    <a:pt x="1172" y="13338"/>
                    <a:pt x="1162" y="13333"/>
                    <a:pt x="1154" y="13322"/>
                  </a:cubicBezTo>
                  <a:cubicBezTo>
                    <a:pt x="1154" y="13322"/>
                    <a:pt x="1159" y="13269"/>
                    <a:pt x="1122" y="13269"/>
                  </a:cubicBezTo>
                  <a:cubicBezTo>
                    <a:pt x="1121" y="13269"/>
                    <a:pt x="1119" y="13269"/>
                    <a:pt x="1117" y="13270"/>
                  </a:cubicBezTo>
                  <a:cubicBezTo>
                    <a:pt x="1080" y="13270"/>
                    <a:pt x="991" y="13317"/>
                    <a:pt x="934" y="13322"/>
                  </a:cubicBezTo>
                  <a:cubicBezTo>
                    <a:pt x="929" y="13322"/>
                    <a:pt x="926" y="13323"/>
                    <a:pt x="922" y="13323"/>
                  </a:cubicBezTo>
                  <a:cubicBezTo>
                    <a:pt x="871" y="13323"/>
                    <a:pt x="870" y="13289"/>
                    <a:pt x="865" y="13270"/>
                  </a:cubicBezTo>
                  <a:cubicBezTo>
                    <a:pt x="1023" y="13222"/>
                    <a:pt x="1117" y="13181"/>
                    <a:pt x="1049" y="13149"/>
                  </a:cubicBezTo>
                  <a:cubicBezTo>
                    <a:pt x="960" y="13102"/>
                    <a:pt x="886" y="13107"/>
                    <a:pt x="1149" y="13023"/>
                  </a:cubicBezTo>
                  <a:cubicBezTo>
                    <a:pt x="1228" y="12994"/>
                    <a:pt x="1214" y="12917"/>
                    <a:pt x="1146" y="12917"/>
                  </a:cubicBezTo>
                  <a:cubicBezTo>
                    <a:pt x="1142" y="12917"/>
                    <a:pt x="1137" y="12918"/>
                    <a:pt x="1133" y="12918"/>
                  </a:cubicBezTo>
                  <a:cubicBezTo>
                    <a:pt x="1066" y="12926"/>
                    <a:pt x="1026" y="12949"/>
                    <a:pt x="997" y="12949"/>
                  </a:cubicBezTo>
                  <a:cubicBezTo>
                    <a:pt x="984" y="12949"/>
                    <a:pt x="974" y="12945"/>
                    <a:pt x="965" y="12934"/>
                  </a:cubicBezTo>
                  <a:cubicBezTo>
                    <a:pt x="928" y="12892"/>
                    <a:pt x="923" y="12834"/>
                    <a:pt x="949" y="12787"/>
                  </a:cubicBezTo>
                  <a:cubicBezTo>
                    <a:pt x="976" y="12730"/>
                    <a:pt x="1101" y="12693"/>
                    <a:pt x="1164" y="12640"/>
                  </a:cubicBezTo>
                  <a:cubicBezTo>
                    <a:pt x="1232" y="12583"/>
                    <a:pt x="1232" y="12530"/>
                    <a:pt x="1112" y="12520"/>
                  </a:cubicBezTo>
                  <a:cubicBezTo>
                    <a:pt x="952" y="12499"/>
                    <a:pt x="1212" y="12362"/>
                    <a:pt x="1246" y="12362"/>
                  </a:cubicBezTo>
                  <a:cubicBezTo>
                    <a:pt x="1247" y="12362"/>
                    <a:pt x="1247" y="12362"/>
                    <a:pt x="1248" y="12363"/>
                  </a:cubicBezTo>
                  <a:lnTo>
                    <a:pt x="1248" y="12363"/>
                  </a:lnTo>
                  <a:cubicBezTo>
                    <a:pt x="1228" y="12359"/>
                    <a:pt x="1208" y="12358"/>
                    <a:pt x="1188" y="12358"/>
                  </a:cubicBezTo>
                  <a:cubicBezTo>
                    <a:pt x="1006" y="12358"/>
                    <a:pt x="819" y="12474"/>
                    <a:pt x="729" y="12488"/>
                  </a:cubicBezTo>
                  <a:cubicBezTo>
                    <a:pt x="728" y="12489"/>
                    <a:pt x="727" y="12489"/>
                    <a:pt x="727" y="12489"/>
                  </a:cubicBezTo>
                  <a:cubicBezTo>
                    <a:pt x="706" y="12489"/>
                    <a:pt x="685" y="12430"/>
                    <a:pt x="766" y="12420"/>
                  </a:cubicBezTo>
                  <a:cubicBezTo>
                    <a:pt x="913" y="12394"/>
                    <a:pt x="844" y="12336"/>
                    <a:pt x="787" y="12310"/>
                  </a:cubicBezTo>
                  <a:cubicBezTo>
                    <a:pt x="661" y="12247"/>
                    <a:pt x="907" y="12258"/>
                    <a:pt x="1070" y="12205"/>
                  </a:cubicBezTo>
                  <a:cubicBezTo>
                    <a:pt x="1175" y="12174"/>
                    <a:pt x="981" y="12179"/>
                    <a:pt x="955" y="12174"/>
                  </a:cubicBezTo>
                  <a:cubicBezTo>
                    <a:pt x="942" y="12175"/>
                    <a:pt x="931" y="12175"/>
                    <a:pt x="921" y="12175"/>
                  </a:cubicBezTo>
                  <a:cubicBezTo>
                    <a:pt x="819" y="12175"/>
                    <a:pt x="823" y="12130"/>
                    <a:pt x="823" y="12106"/>
                  </a:cubicBezTo>
                  <a:cubicBezTo>
                    <a:pt x="823" y="12027"/>
                    <a:pt x="913" y="12017"/>
                    <a:pt x="698" y="11959"/>
                  </a:cubicBezTo>
                  <a:cubicBezTo>
                    <a:pt x="698" y="11959"/>
                    <a:pt x="588" y="11901"/>
                    <a:pt x="619" y="11891"/>
                  </a:cubicBezTo>
                  <a:cubicBezTo>
                    <a:pt x="626" y="11889"/>
                    <a:pt x="634" y="11889"/>
                    <a:pt x="644" y="11889"/>
                  </a:cubicBezTo>
                  <a:cubicBezTo>
                    <a:pt x="711" y="11889"/>
                    <a:pt x="849" y="11916"/>
                    <a:pt x="955" y="11916"/>
                  </a:cubicBezTo>
                  <a:cubicBezTo>
                    <a:pt x="1011" y="11916"/>
                    <a:pt x="1057" y="11909"/>
                    <a:pt x="1080" y="11885"/>
                  </a:cubicBezTo>
                  <a:cubicBezTo>
                    <a:pt x="1147" y="11819"/>
                    <a:pt x="1104" y="11743"/>
                    <a:pt x="1111" y="11676"/>
                  </a:cubicBezTo>
                  <a:lnTo>
                    <a:pt x="1111" y="11676"/>
                  </a:lnTo>
                  <a:cubicBezTo>
                    <a:pt x="1108" y="11690"/>
                    <a:pt x="1094" y="11724"/>
                    <a:pt x="1021" y="11724"/>
                  </a:cubicBezTo>
                  <a:cubicBezTo>
                    <a:pt x="1014" y="11724"/>
                    <a:pt x="1005" y="11724"/>
                    <a:pt x="997" y="11723"/>
                  </a:cubicBezTo>
                  <a:cubicBezTo>
                    <a:pt x="940" y="11718"/>
                    <a:pt x="1015" y="11611"/>
                    <a:pt x="882" y="11603"/>
                  </a:cubicBezTo>
                  <a:lnTo>
                    <a:pt x="882" y="11603"/>
                  </a:lnTo>
                  <a:cubicBezTo>
                    <a:pt x="925" y="11608"/>
                    <a:pt x="784" y="11669"/>
                    <a:pt x="733" y="11669"/>
                  </a:cubicBezTo>
                  <a:cubicBezTo>
                    <a:pt x="727" y="11669"/>
                    <a:pt x="722" y="11668"/>
                    <a:pt x="719" y="11665"/>
                  </a:cubicBezTo>
                  <a:cubicBezTo>
                    <a:pt x="670" y="11617"/>
                    <a:pt x="440" y="11538"/>
                    <a:pt x="666" y="11538"/>
                  </a:cubicBezTo>
                  <a:cubicBezTo>
                    <a:pt x="685" y="11538"/>
                    <a:pt x="708" y="11538"/>
                    <a:pt x="734" y="11539"/>
                  </a:cubicBezTo>
                  <a:cubicBezTo>
                    <a:pt x="788" y="11553"/>
                    <a:pt x="858" y="11568"/>
                    <a:pt x="912" y="11568"/>
                  </a:cubicBezTo>
                  <a:cubicBezTo>
                    <a:pt x="942" y="11568"/>
                    <a:pt x="967" y="11563"/>
                    <a:pt x="981" y="11550"/>
                  </a:cubicBezTo>
                  <a:cubicBezTo>
                    <a:pt x="1033" y="11498"/>
                    <a:pt x="1044" y="11414"/>
                    <a:pt x="1007" y="11345"/>
                  </a:cubicBezTo>
                  <a:cubicBezTo>
                    <a:pt x="970" y="11298"/>
                    <a:pt x="740" y="11324"/>
                    <a:pt x="629" y="11309"/>
                  </a:cubicBezTo>
                  <a:cubicBezTo>
                    <a:pt x="635" y="11277"/>
                    <a:pt x="787" y="11172"/>
                    <a:pt x="897" y="11167"/>
                  </a:cubicBezTo>
                  <a:cubicBezTo>
                    <a:pt x="960" y="11167"/>
                    <a:pt x="1012" y="11209"/>
                    <a:pt x="1028" y="11272"/>
                  </a:cubicBezTo>
                  <a:cubicBezTo>
                    <a:pt x="1033" y="11225"/>
                    <a:pt x="981" y="11130"/>
                    <a:pt x="1112" y="11110"/>
                  </a:cubicBezTo>
                  <a:cubicBezTo>
                    <a:pt x="1132" y="11106"/>
                    <a:pt x="1157" y="11105"/>
                    <a:pt x="1185" y="11105"/>
                  </a:cubicBezTo>
                  <a:cubicBezTo>
                    <a:pt x="1302" y="11105"/>
                    <a:pt x="1472" y="11127"/>
                    <a:pt x="1573" y="11136"/>
                  </a:cubicBezTo>
                  <a:cubicBezTo>
                    <a:pt x="1369" y="11099"/>
                    <a:pt x="1170" y="11047"/>
                    <a:pt x="976" y="10984"/>
                  </a:cubicBezTo>
                  <a:cubicBezTo>
                    <a:pt x="886" y="10947"/>
                    <a:pt x="955" y="10910"/>
                    <a:pt x="907" y="10874"/>
                  </a:cubicBezTo>
                  <a:cubicBezTo>
                    <a:pt x="886" y="10853"/>
                    <a:pt x="682" y="10805"/>
                    <a:pt x="813" y="10795"/>
                  </a:cubicBezTo>
                  <a:cubicBezTo>
                    <a:pt x="822" y="10794"/>
                    <a:pt x="831" y="10794"/>
                    <a:pt x="840" y="10794"/>
                  </a:cubicBezTo>
                  <a:cubicBezTo>
                    <a:pt x="996" y="10794"/>
                    <a:pt x="1169" y="10874"/>
                    <a:pt x="1337" y="10874"/>
                  </a:cubicBezTo>
                  <a:cubicBezTo>
                    <a:pt x="1484" y="10874"/>
                    <a:pt x="1358" y="10800"/>
                    <a:pt x="1306" y="10779"/>
                  </a:cubicBezTo>
                  <a:cubicBezTo>
                    <a:pt x="1238" y="10743"/>
                    <a:pt x="1159" y="10732"/>
                    <a:pt x="1143" y="10695"/>
                  </a:cubicBezTo>
                  <a:cubicBezTo>
                    <a:pt x="1128" y="10659"/>
                    <a:pt x="1128" y="10622"/>
                    <a:pt x="1138" y="10585"/>
                  </a:cubicBezTo>
                  <a:cubicBezTo>
                    <a:pt x="1140" y="10575"/>
                    <a:pt x="1143" y="10565"/>
                    <a:pt x="1146" y="10555"/>
                  </a:cubicBezTo>
                  <a:lnTo>
                    <a:pt x="1146" y="10555"/>
                  </a:lnTo>
                  <a:cubicBezTo>
                    <a:pt x="1109" y="10559"/>
                    <a:pt x="1064" y="10564"/>
                    <a:pt x="1023" y="10564"/>
                  </a:cubicBezTo>
                  <a:cubicBezTo>
                    <a:pt x="961" y="10564"/>
                    <a:pt x="906" y="10553"/>
                    <a:pt x="897" y="10517"/>
                  </a:cubicBezTo>
                  <a:cubicBezTo>
                    <a:pt x="900" y="10501"/>
                    <a:pt x="928" y="10494"/>
                    <a:pt x="964" y="10494"/>
                  </a:cubicBezTo>
                  <a:cubicBezTo>
                    <a:pt x="1030" y="10494"/>
                    <a:pt x="1124" y="10516"/>
                    <a:pt x="1151" y="10539"/>
                  </a:cubicBezTo>
                  <a:lnTo>
                    <a:pt x="1151" y="10539"/>
                  </a:lnTo>
                  <a:cubicBezTo>
                    <a:pt x="1180" y="10460"/>
                    <a:pt x="1231" y="10368"/>
                    <a:pt x="1117" y="10276"/>
                  </a:cubicBezTo>
                  <a:cubicBezTo>
                    <a:pt x="1086" y="10255"/>
                    <a:pt x="944" y="10223"/>
                    <a:pt x="1002" y="10208"/>
                  </a:cubicBezTo>
                  <a:cubicBezTo>
                    <a:pt x="1075" y="10187"/>
                    <a:pt x="1222" y="10208"/>
                    <a:pt x="1295" y="10181"/>
                  </a:cubicBezTo>
                  <a:cubicBezTo>
                    <a:pt x="1453" y="10140"/>
                    <a:pt x="1510" y="10035"/>
                    <a:pt x="1395" y="9940"/>
                  </a:cubicBezTo>
                  <a:cubicBezTo>
                    <a:pt x="1369" y="9919"/>
                    <a:pt x="1196" y="9856"/>
                    <a:pt x="1217" y="9851"/>
                  </a:cubicBezTo>
                  <a:cubicBezTo>
                    <a:pt x="1224" y="9849"/>
                    <a:pt x="1234" y="9848"/>
                    <a:pt x="1245" y="9848"/>
                  </a:cubicBezTo>
                  <a:cubicBezTo>
                    <a:pt x="1310" y="9848"/>
                    <a:pt x="1434" y="9879"/>
                    <a:pt x="1496" y="9879"/>
                  </a:cubicBezTo>
                  <a:cubicBezTo>
                    <a:pt x="1516" y="9879"/>
                    <a:pt x="1529" y="9876"/>
                    <a:pt x="1531" y="9867"/>
                  </a:cubicBezTo>
                  <a:cubicBezTo>
                    <a:pt x="1531" y="9867"/>
                    <a:pt x="1322" y="9809"/>
                    <a:pt x="1322" y="9773"/>
                  </a:cubicBezTo>
                  <a:cubicBezTo>
                    <a:pt x="1322" y="9746"/>
                    <a:pt x="1343" y="9715"/>
                    <a:pt x="1227" y="9689"/>
                  </a:cubicBezTo>
                  <a:cubicBezTo>
                    <a:pt x="1091" y="9657"/>
                    <a:pt x="960" y="9605"/>
                    <a:pt x="844" y="9526"/>
                  </a:cubicBezTo>
                  <a:cubicBezTo>
                    <a:pt x="897" y="9526"/>
                    <a:pt x="1316" y="9568"/>
                    <a:pt x="1290" y="9584"/>
                  </a:cubicBezTo>
                  <a:cubicBezTo>
                    <a:pt x="1259" y="9594"/>
                    <a:pt x="1170" y="9605"/>
                    <a:pt x="1274" y="9652"/>
                  </a:cubicBezTo>
                  <a:cubicBezTo>
                    <a:pt x="1295" y="9667"/>
                    <a:pt x="1319" y="9673"/>
                    <a:pt x="1344" y="9673"/>
                  </a:cubicBezTo>
                  <a:cubicBezTo>
                    <a:pt x="1363" y="9673"/>
                    <a:pt x="1382" y="9669"/>
                    <a:pt x="1400" y="9662"/>
                  </a:cubicBezTo>
                  <a:cubicBezTo>
                    <a:pt x="1444" y="9643"/>
                    <a:pt x="1288" y="9519"/>
                    <a:pt x="1427" y="9519"/>
                  </a:cubicBezTo>
                  <a:cubicBezTo>
                    <a:pt x="1438" y="9519"/>
                    <a:pt x="1449" y="9519"/>
                    <a:pt x="1463" y="9521"/>
                  </a:cubicBezTo>
                  <a:cubicBezTo>
                    <a:pt x="1468" y="9521"/>
                    <a:pt x="1473" y="9522"/>
                    <a:pt x="1478" y="9522"/>
                  </a:cubicBezTo>
                  <a:cubicBezTo>
                    <a:pt x="1506" y="9522"/>
                    <a:pt x="1520" y="9511"/>
                    <a:pt x="1525" y="9495"/>
                  </a:cubicBezTo>
                  <a:lnTo>
                    <a:pt x="1525" y="9495"/>
                  </a:lnTo>
                  <a:cubicBezTo>
                    <a:pt x="1401" y="9493"/>
                    <a:pt x="1139" y="9471"/>
                    <a:pt x="1159" y="9406"/>
                  </a:cubicBezTo>
                  <a:lnTo>
                    <a:pt x="1159" y="9406"/>
                  </a:lnTo>
                  <a:lnTo>
                    <a:pt x="1526" y="9491"/>
                  </a:lnTo>
                  <a:lnTo>
                    <a:pt x="1526" y="9491"/>
                  </a:lnTo>
                  <a:cubicBezTo>
                    <a:pt x="1539" y="9431"/>
                    <a:pt x="1452" y="9301"/>
                    <a:pt x="1463" y="9259"/>
                  </a:cubicBezTo>
                  <a:cubicBezTo>
                    <a:pt x="1253" y="9201"/>
                    <a:pt x="1253" y="9243"/>
                    <a:pt x="1070" y="9191"/>
                  </a:cubicBezTo>
                  <a:cubicBezTo>
                    <a:pt x="1086" y="9154"/>
                    <a:pt x="1322" y="9175"/>
                    <a:pt x="1306" y="9154"/>
                  </a:cubicBezTo>
                  <a:cubicBezTo>
                    <a:pt x="1274" y="9112"/>
                    <a:pt x="1086" y="9033"/>
                    <a:pt x="1002" y="8981"/>
                  </a:cubicBezTo>
                  <a:lnTo>
                    <a:pt x="1002" y="8981"/>
                  </a:lnTo>
                  <a:cubicBezTo>
                    <a:pt x="1072" y="8992"/>
                    <a:pt x="1266" y="9003"/>
                    <a:pt x="1431" y="9003"/>
                  </a:cubicBezTo>
                  <a:cubicBezTo>
                    <a:pt x="1649" y="9003"/>
                    <a:pt x="1815" y="8984"/>
                    <a:pt x="1573" y="8918"/>
                  </a:cubicBezTo>
                  <a:lnTo>
                    <a:pt x="1573" y="8918"/>
                  </a:lnTo>
                  <a:cubicBezTo>
                    <a:pt x="1542" y="8928"/>
                    <a:pt x="1605" y="8955"/>
                    <a:pt x="1615" y="8970"/>
                  </a:cubicBezTo>
                  <a:cubicBezTo>
                    <a:pt x="1617" y="8973"/>
                    <a:pt x="1616" y="8975"/>
                    <a:pt x="1612" y="8975"/>
                  </a:cubicBezTo>
                  <a:cubicBezTo>
                    <a:pt x="1580" y="8975"/>
                    <a:pt x="1365" y="8890"/>
                    <a:pt x="1337" y="8876"/>
                  </a:cubicBezTo>
                  <a:cubicBezTo>
                    <a:pt x="1269" y="8839"/>
                    <a:pt x="1253" y="8797"/>
                    <a:pt x="1280" y="8782"/>
                  </a:cubicBezTo>
                  <a:cubicBezTo>
                    <a:pt x="1289" y="8775"/>
                    <a:pt x="1302" y="8773"/>
                    <a:pt x="1318" y="8773"/>
                  </a:cubicBezTo>
                  <a:cubicBezTo>
                    <a:pt x="1405" y="8773"/>
                    <a:pt x="1579" y="8850"/>
                    <a:pt x="1676" y="8850"/>
                  </a:cubicBezTo>
                  <a:cubicBezTo>
                    <a:pt x="1696" y="8850"/>
                    <a:pt x="1713" y="8847"/>
                    <a:pt x="1725" y="8839"/>
                  </a:cubicBezTo>
                  <a:cubicBezTo>
                    <a:pt x="1762" y="8818"/>
                    <a:pt x="1778" y="8771"/>
                    <a:pt x="1757" y="8729"/>
                  </a:cubicBezTo>
                  <a:cubicBezTo>
                    <a:pt x="1725" y="8682"/>
                    <a:pt x="1542" y="8651"/>
                    <a:pt x="1547" y="8598"/>
                  </a:cubicBezTo>
                  <a:cubicBezTo>
                    <a:pt x="1550" y="8572"/>
                    <a:pt x="1547" y="8552"/>
                    <a:pt x="1582" y="8552"/>
                  </a:cubicBezTo>
                  <a:cubicBezTo>
                    <a:pt x="1602" y="8552"/>
                    <a:pt x="1636" y="8559"/>
                    <a:pt x="1694" y="8577"/>
                  </a:cubicBezTo>
                  <a:cubicBezTo>
                    <a:pt x="1752" y="8609"/>
                    <a:pt x="1809" y="8635"/>
                    <a:pt x="1867" y="8656"/>
                  </a:cubicBezTo>
                  <a:cubicBezTo>
                    <a:pt x="1868" y="8656"/>
                    <a:pt x="1870" y="8656"/>
                    <a:pt x="1871" y="8656"/>
                  </a:cubicBezTo>
                  <a:cubicBezTo>
                    <a:pt x="1910" y="8656"/>
                    <a:pt x="1476" y="8370"/>
                    <a:pt x="1595" y="8370"/>
                  </a:cubicBezTo>
                  <a:cubicBezTo>
                    <a:pt x="1602" y="8370"/>
                    <a:pt x="1610" y="8371"/>
                    <a:pt x="1620" y="8373"/>
                  </a:cubicBezTo>
                  <a:cubicBezTo>
                    <a:pt x="1730" y="8391"/>
                    <a:pt x="1833" y="8432"/>
                    <a:pt x="1901" y="8432"/>
                  </a:cubicBezTo>
                  <a:cubicBezTo>
                    <a:pt x="1927" y="8432"/>
                    <a:pt x="1948" y="8426"/>
                    <a:pt x="1961" y="8409"/>
                  </a:cubicBezTo>
                  <a:cubicBezTo>
                    <a:pt x="1966" y="8373"/>
                    <a:pt x="1956" y="8332"/>
                    <a:pt x="1936" y="8305"/>
                  </a:cubicBezTo>
                  <a:lnTo>
                    <a:pt x="1936" y="8305"/>
                  </a:lnTo>
                  <a:cubicBezTo>
                    <a:pt x="1937" y="8309"/>
                    <a:pt x="1907" y="8311"/>
                    <a:pt x="1865" y="8311"/>
                  </a:cubicBezTo>
                  <a:cubicBezTo>
                    <a:pt x="1754" y="8311"/>
                    <a:pt x="1556" y="8297"/>
                    <a:pt x="1589" y="8268"/>
                  </a:cubicBezTo>
                  <a:cubicBezTo>
                    <a:pt x="1636" y="8221"/>
                    <a:pt x="1704" y="8205"/>
                    <a:pt x="1720" y="8158"/>
                  </a:cubicBezTo>
                  <a:lnTo>
                    <a:pt x="1752" y="8084"/>
                  </a:lnTo>
                  <a:cubicBezTo>
                    <a:pt x="1778" y="8079"/>
                    <a:pt x="1767" y="8063"/>
                    <a:pt x="1710" y="8042"/>
                  </a:cubicBezTo>
                  <a:cubicBezTo>
                    <a:pt x="1708" y="8040"/>
                    <a:pt x="1708" y="8039"/>
                    <a:pt x="1710" y="8039"/>
                  </a:cubicBezTo>
                  <a:cubicBezTo>
                    <a:pt x="1735" y="8039"/>
                    <a:pt x="1985" y="8163"/>
                    <a:pt x="2014" y="8168"/>
                  </a:cubicBezTo>
                  <a:cubicBezTo>
                    <a:pt x="2034" y="8174"/>
                    <a:pt x="2048" y="8177"/>
                    <a:pt x="2056" y="8177"/>
                  </a:cubicBezTo>
                  <a:cubicBezTo>
                    <a:pt x="2103" y="8177"/>
                    <a:pt x="2013" y="8107"/>
                    <a:pt x="1982" y="8090"/>
                  </a:cubicBezTo>
                  <a:cubicBezTo>
                    <a:pt x="1930" y="8058"/>
                    <a:pt x="1778" y="7969"/>
                    <a:pt x="1862" y="7969"/>
                  </a:cubicBezTo>
                  <a:cubicBezTo>
                    <a:pt x="1930" y="7969"/>
                    <a:pt x="2023" y="8017"/>
                    <a:pt x="2101" y="8043"/>
                  </a:cubicBezTo>
                  <a:lnTo>
                    <a:pt x="2101" y="8043"/>
                  </a:lnTo>
                  <a:cubicBezTo>
                    <a:pt x="1983" y="7998"/>
                    <a:pt x="1855" y="7856"/>
                    <a:pt x="1841" y="7822"/>
                  </a:cubicBezTo>
                  <a:cubicBezTo>
                    <a:pt x="1825" y="7785"/>
                    <a:pt x="1814" y="7743"/>
                    <a:pt x="1867" y="7738"/>
                  </a:cubicBezTo>
                  <a:cubicBezTo>
                    <a:pt x="1872" y="7737"/>
                    <a:pt x="1878" y="7737"/>
                    <a:pt x="1884" y="7737"/>
                  </a:cubicBezTo>
                  <a:cubicBezTo>
                    <a:pt x="1923" y="7737"/>
                    <a:pt x="1972" y="7761"/>
                    <a:pt x="2005" y="7761"/>
                  </a:cubicBezTo>
                  <a:cubicBezTo>
                    <a:pt x="2010" y="7761"/>
                    <a:pt x="2015" y="7760"/>
                    <a:pt x="2019" y="7759"/>
                  </a:cubicBezTo>
                  <a:cubicBezTo>
                    <a:pt x="2061" y="7749"/>
                    <a:pt x="2139" y="7681"/>
                    <a:pt x="2019" y="7628"/>
                  </a:cubicBezTo>
                  <a:cubicBezTo>
                    <a:pt x="1909" y="7581"/>
                    <a:pt x="1862" y="7549"/>
                    <a:pt x="1867" y="7513"/>
                  </a:cubicBezTo>
                  <a:cubicBezTo>
                    <a:pt x="1867" y="7513"/>
                    <a:pt x="1871" y="7469"/>
                    <a:pt x="1896" y="7469"/>
                  </a:cubicBezTo>
                  <a:cubicBezTo>
                    <a:pt x="1898" y="7469"/>
                    <a:pt x="1901" y="7470"/>
                    <a:pt x="1904" y="7471"/>
                  </a:cubicBezTo>
                  <a:cubicBezTo>
                    <a:pt x="1947" y="7490"/>
                    <a:pt x="2149" y="7664"/>
                    <a:pt x="2243" y="7664"/>
                  </a:cubicBezTo>
                  <a:cubicBezTo>
                    <a:pt x="2251" y="7664"/>
                    <a:pt x="2259" y="7663"/>
                    <a:pt x="2265" y="7660"/>
                  </a:cubicBezTo>
                  <a:cubicBezTo>
                    <a:pt x="2333" y="7628"/>
                    <a:pt x="2087" y="7502"/>
                    <a:pt x="2213" y="7497"/>
                  </a:cubicBezTo>
                  <a:cubicBezTo>
                    <a:pt x="2360" y="7497"/>
                    <a:pt x="2244" y="7403"/>
                    <a:pt x="2166" y="7314"/>
                  </a:cubicBezTo>
                  <a:cubicBezTo>
                    <a:pt x="2133" y="7272"/>
                    <a:pt x="2132" y="7264"/>
                    <a:pt x="2145" y="7264"/>
                  </a:cubicBezTo>
                  <a:cubicBezTo>
                    <a:pt x="2152" y="7264"/>
                    <a:pt x="2164" y="7267"/>
                    <a:pt x="2177" y="7267"/>
                  </a:cubicBezTo>
                  <a:cubicBezTo>
                    <a:pt x="2180" y="7267"/>
                    <a:pt x="2184" y="7267"/>
                    <a:pt x="2187" y="7266"/>
                  </a:cubicBezTo>
                  <a:cubicBezTo>
                    <a:pt x="2229" y="7261"/>
                    <a:pt x="2160" y="7198"/>
                    <a:pt x="2171" y="7182"/>
                  </a:cubicBezTo>
                  <a:cubicBezTo>
                    <a:pt x="2087" y="7132"/>
                    <a:pt x="1977" y="7029"/>
                    <a:pt x="2050" y="7029"/>
                  </a:cubicBezTo>
                  <a:cubicBezTo>
                    <a:pt x="2069" y="7029"/>
                    <a:pt x="2099" y="7035"/>
                    <a:pt x="2145" y="7051"/>
                  </a:cubicBezTo>
                  <a:cubicBezTo>
                    <a:pt x="2183" y="7067"/>
                    <a:pt x="2431" y="7167"/>
                    <a:pt x="2482" y="7167"/>
                  </a:cubicBezTo>
                  <a:cubicBezTo>
                    <a:pt x="2501" y="7167"/>
                    <a:pt x="2492" y="7153"/>
                    <a:pt x="2433" y="7114"/>
                  </a:cubicBezTo>
                  <a:cubicBezTo>
                    <a:pt x="2328" y="7046"/>
                    <a:pt x="2244" y="7009"/>
                    <a:pt x="2286" y="6973"/>
                  </a:cubicBezTo>
                  <a:cubicBezTo>
                    <a:pt x="2288" y="6971"/>
                    <a:pt x="2291" y="6971"/>
                    <a:pt x="2295" y="6971"/>
                  </a:cubicBezTo>
                  <a:cubicBezTo>
                    <a:pt x="2329" y="6971"/>
                    <a:pt x="2429" y="7032"/>
                    <a:pt x="2486" y="7046"/>
                  </a:cubicBezTo>
                  <a:cubicBezTo>
                    <a:pt x="2497" y="7049"/>
                    <a:pt x="2506" y="7050"/>
                    <a:pt x="2514" y="7050"/>
                  </a:cubicBezTo>
                  <a:cubicBezTo>
                    <a:pt x="2547" y="7050"/>
                    <a:pt x="2556" y="7027"/>
                    <a:pt x="2564" y="7015"/>
                  </a:cubicBezTo>
                  <a:lnTo>
                    <a:pt x="2328" y="6899"/>
                  </a:lnTo>
                  <a:cubicBezTo>
                    <a:pt x="2271" y="6899"/>
                    <a:pt x="2218" y="6894"/>
                    <a:pt x="2160" y="6873"/>
                  </a:cubicBezTo>
                  <a:cubicBezTo>
                    <a:pt x="2035" y="6826"/>
                    <a:pt x="2113" y="6753"/>
                    <a:pt x="2113" y="6753"/>
                  </a:cubicBezTo>
                  <a:cubicBezTo>
                    <a:pt x="2119" y="6739"/>
                    <a:pt x="2131" y="6734"/>
                    <a:pt x="2146" y="6734"/>
                  </a:cubicBezTo>
                  <a:cubicBezTo>
                    <a:pt x="2194" y="6734"/>
                    <a:pt x="2278" y="6784"/>
                    <a:pt x="2356" y="6784"/>
                  </a:cubicBezTo>
                  <a:cubicBezTo>
                    <a:pt x="2359" y="6784"/>
                    <a:pt x="2362" y="6784"/>
                    <a:pt x="2365" y="6784"/>
                  </a:cubicBezTo>
                  <a:cubicBezTo>
                    <a:pt x="2386" y="6784"/>
                    <a:pt x="2543" y="6773"/>
                    <a:pt x="2512" y="6753"/>
                  </a:cubicBezTo>
                  <a:cubicBezTo>
                    <a:pt x="2423" y="6684"/>
                    <a:pt x="2328" y="6663"/>
                    <a:pt x="2339" y="6611"/>
                  </a:cubicBezTo>
                  <a:cubicBezTo>
                    <a:pt x="2349" y="6585"/>
                    <a:pt x="2396" y="6580"/>
                    <a:pt x="2333" y="6532"/>
                  </a:cubicBezTo>
                  <a:cubicBezTo>
                    <a:pt x="2187" y="6422"/>
                    <a:pt x="2349" y="6317"/>
                    <a:pt x="2386" y="6286"/>
                  </a:cubicBezTo>
                  <a:cubicBezTo>
                    <a:pt x="2395" y="6277"/>
                    <a:pt x="2405" y="6273"/>
                    <a:pt x="2417" y="6273"/>
                  </a:cubicBezTo>
                  <a:cubicBezTo>
                    <a:pt x="2449" y="6273"/>
                    <a:pt x="2494" y="6298"/>
                    <a:pt x="2569" y="6328"/>
                  </a:cubicBezTo>
                  <a:cubicBezTo>
                    <a:pt x="2595" y="6339"/>
                    <a:pt x="2615" y="6343"/>
                    <a:pt x="2631" y="6343"/>
                  </a:cubicBezTo>
                  <a:cubicBezTo>
                    <a:pt x="2680" y="6343"/>
                    <a:pt x="2683" y="6297"/>
                    <a:pt x="2695" y="6281"/>
                  </a:cubicBezTo>
                  <a:cubicBezTo>
                    <a:pt x="2763" y="6281"/>
                    <a:pt x="2826" y="6254"/>
                    <a:pt x="2695" y="6155"/>
                  </a:cubicBezTo>
                  <a:cubicBezTo>
                    <a:pt x="2611" y="6097"/>
                    <a:pt x="2659" y="6097"/>
                    <a:pt x="2674" y="6071"/>
                  </a:cubicBezTo>
                  <a:cubicBezTo>
                    <a:pt x="2690" y="6045"/>
                    <a:pt x="2606" y="6003"/>
                    <a:pt x="2601" y="5966"/>
                  </a:cubicBezTo>
                  <a:cubicBezTo>
                    <a:pt x="2601" y="5914"/>
                    <a:pt x="2669" y="5919"/>
                    <a:pt x="2695" y="5887"/>
                  </a:cubicBezTo>
                  <a:cubicBezTo>
                    <a:pt x="2721" y="5856"/>
                    <a:pt x="2333" y="5473"/>
                    <a:pt x="2229" y="5457"/>
                  </a:cubicBezTo>
                  <a:close/>
                </a:path>
              </a:pathLst>
            </a:custGeom>
            <a:solidFill>
              <a:srgbClr val="FFF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3978075" y="2002300"/>
              <a:ext cx="302150" cy="374500"/>
            </a:xfrm>
            <a:custGeom>
              <a:rect b="b" l="l" r="r" t="t"/>
              <a:pathLst>
                <a:path extrusionOk="0" h="14980" w="12086">
                  <a:moveTo>
                    <a:pt x="7615" y="0"/>
                  </a:moveTo>
                  <a:cubicBezTo>
                    <a:pt x="6387" y="0"/>
                    <a:pt x="5177" y="570"/>
                    <a:pt x="4405" y="1641"/>
                  </a:cubicBezTo>
                  <a:cubicBezTo>
                    <a:pt x="2575" y="4184"/>
                    <a:pt x="1254" y="7057"/>
                    <a:pt x="515" y="10103"/>
                  </a:cubicBezTo>
                  <a:cubicBezTo>
                    <a:pt x="1" y="12221"/>
                    <a:pt x="1306" y="14355"/>
                    <a:pt x="3424" y="14869"/>
                  </a:cubicBezTo>
                  <a:cubicBezTo>
                    <a:pt x="3729" y="14942"/>
                    <a:pt x="4043" y="14979"/>
                    <a:pt x="4358" y="14979"/>
                  </a:cubicBezTo>
                  <a:cubicBezTo>
                    <a:pt x="6177" y="14979"/>
                    <a:pt x="7760" y="13731"/>
                    <a:pt x="8190" y="11959"/>
                  </a:cubicBezTo>
                  <a:cubicBezTo>
                    <a:pt x="8694" y="9909"/>
                    <a:pt x="9580" y="7974"/>
                    <a:pt x="10812" y="6260"/>
                  </a:cubicBezTo>
                  <a:cubicBezTo>
                    <a:pt x="12086" y="4488"/>
                    <a:pt x="11687" y="2023"/>
                    <a:pt x="9921" y="744"/>
                  </a:cubicBezTo>
                  <a:cubicBezTo>
                    <a:pt x="9222" y="242"/>
                    <a:pt x="8415" y="0"/>
                    <a:pt x="7615" y="0"/>
                  </a:cubicBezTo>
                  <a:close/>
                </a:path>
              </a:pathLst>
            </a:custGeom>
            <a:solidFill>
              <a:srgbClr val="FFF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3964175" y="1978275"/>
              <a:ext cx="324575" cy="419700"/>
            </a:xfrm>
            <a:custGeom>
              <a:rect b="b" l="l" r="r" t="t"/>
              <a:pathLst>
                <a:path extrusionOk="0" h="16788" w="12983">
                  <a:moveTo>
                    <a:pt x="5821" y="866"/>
                  </a:moveTo>
                  <a:cubicBezTo>
                    <a:pt x="5821" y="867"/>
                    <a:pt x="5821" y="867"/>
                    <a:pt x="5822" y="868"/>
                  </a:cubicBezTo>
                  <a:lnTo>
                    <a:pt x="5822" y="868"/>
                  </a:lnTo>
                  <a:cubicBezTo>
                    <a:pt x="5821" y="867"/>
                    <a:pt x="5821" y="867"/>
                    <a:pt x="5821" y="866"/>
                  </a:cubicBezTo>
                  <a:close/>
                  <a:moveTo>
                    <a:pt x="5977" y="1277"/>
                  </a:moveTo>
                  <a:cubicBezTo>
                    <a:pt x="5995" y="1277"/>
                    <a:pt x="6021" y="1299"/>
                    <a:pt x="6067" y="1380"/>
                  </a:cubicBezTo>
                  <a:lnTo>
                    <a:pt x="6030" y="1396"/>
                  </a:lnTo>
                  <a:lnTo>
                    <a:pt x="5936" y="1301"/>
                  </a:lnTo>
                  <a:cubicBezTo>
                    <a:pt x="5950" y="1292"/>
                    <a:pt x="5961" y="1277"/>
                    <a:pt x="5977" y="1277"/>
                  </a:cubicBezTo>
                  <a:close/>
                  <a:moveTo>
                    <a:pt x="6675" y="1405"/>
                  </a:moveTo>
                  <a:cubicBezTo>
                    <a:pt x="6673" y="1405"/>
                    <a:pt x="6672" y="1406"/>
                    <a:pt x="6670" y="1406"/>
                  </a:cubicBezTo>
                  <a:cubicBezTo>
                    <a:pt x="6623" y="1422"/>
                    <a:pt x="6738" y="1647"/>
                    <a:pt x="6770" y="1647"/>
                  </a:cubicBezTo>
                  <a:lnTo>
                    <a:pt x="6775" y="1647"/>
                  </a:lnTo>
                  <a:cubicBezTo>
                    <a:pt x="6811" y="1632"/>
                    <a:pt x="6723" y="1405"/>
                    <a:pt x="6675" y="1405"/>
                  </a:cubicBezTo>
                  <a:close/>
                  <a:moveTo>
                    <a:pt x="10466" y="1642"/>
                  </a:moveTo>
                  <a:lnTo>
                    <a:pt x="10550" y="1710"/>
                  </a:lnTo>
                  <a:cubicBezTo>
                    <a:pt x="10501" y="1775"/>
                    <a:pt x="10479" y="1798"/>
                    <a:pt x="10463" y="1798"/>
                  </a:cubicBezTo>
                  <a:cubicBezTo>
                    <a:pt x="10456" y="1798"/>
                    <a:pt x="10451" y="1795"/>
                    <a:pt x="10445" y="1789"/>
                  </a:cubicBezTo>
                  <a:cubicBezTo>
                    <a:pt x="10424" y="1773"/>
                    <a:pt x="10382" y="1758"/>
                    <a:pt x="10466" y="1642"/>
                  </a:cubicBezTo>
                  <a:close/>
                  <a:moveTo>
                    <a:pt x="6565" y="1579"/>
                  </a:moveTo>
                  <a:cubicBezTo>
                    <a:pt x="6508" y="1605"/>
                    <a:pt x="6539" y="1695"/>
                    <a:pt x="6649" y="1831"/>
                  </a:cubicBezTo>
                  <a:cubicBezTo>
                    <a:pt x="6639" y="1742"/>
                    <a:pt x="6607" y="1658"/>
                    <a:pt x="6565" y="1579"/>
                  </a:cubicBezTo>
                  <a:close/>
                  <a:moveTo>
                    <a:pt x="9395" y="2183"/>
                  </a:moveTo>
                  <a:cubicBezTo>
                    <a:pt x="9385" y="2183"/>
                    <a:pt x="9374" y="2193"/>
                    <a:pt x="9365" y="2224"/>
                  </a:cubicBezTo>
                  <a:cubicBezTo>
                    <a:pt x="9328" y="2345"/>
                    <a:pt x="9365" y="2324"/>
                    <a:pt x="9386" y="2334"/>
                  </a:cubicBezTo>
                  <a:cubicBezTo>
                    <a:pt x="9438" y="2229"/>
                    <a:pt x="9438" y="2214"/>
                    <a:pt x="9423" y="2203"/>
                  </a:cubicBezTo>
                  <a:cubicBezTo>
                    <a:pt x="9420" y="2200"/>
                    <a:pt x="9408" y="2183"/>
                    <a:pt x="9395" y="2183"/>
                  </a:cubicBezTo>
                  <a:close/>
                  <a:moveTo>
                    <a:pt x="11745" y="2502"/>
                  </a:moveTo>
                  <a:lnTo>
                    <a:pt x="11745" y="2502"/>
                  </a:lnTo>
                  <a:cubicBezTo>
                    <a:pt x="11678" y="2551"/>
                    <a:pt x="11568" y="2624"/>
                    <a:pt x="11525" y="2624"/>
                  </a:cubicBezTo>
                  <a:cubicBezTo>
                    <a:pt x="11518" y="2624"/>
                    <a:pt x="11512" y="2622"/>
                    <a:pt x="11509" y="2617"/>
                  </a:cubicBezTo>
                  <a:lnTo>
                    <a:pt x="11509" y="2617"/>
                  </a:lnTo>
                  <a:cubicBezTo>
                    <a:pt x="11509" y="2617"/>
                    <a:pt x="11509" y="2617"/>
                    <a:pt x="11509" y="2617"/>
                  </a:cubicBezTo>
                  <a:cubicBezTo>
                    <a:pt x="11496" y="2622"/>
                    <a:pt x="11485" y="2627"/>
                    <a:pt x="11477" y="2630"/>
                  </a:cubicBezTo>
                  <a:lnTo>
                    <a:pt x="11477" y="2630"/>
                  </a:lnTo>
                  <a:cubicBezTo>
                    <a:pt x="11475" y="2631"/>
                    <a:pt x="11473" y="2631"/>
                    <a:pt x="11471" y="2631"/>
                  </a:cubicBezTo>
                  <a:cubicBezTo>
                    <a:pt x="11432" y="2631"/>
                    <a:pt x="11475" y="2580"/>
                    <a:pt x="11557" y="2554"/>
                  </a:cubicBezTo>
                  <a:lnTo>
                    <a:pt x="11745" y="2502"/>
                  </a:lnTo>
                  <a:close/>
                  <a:moveTo>
                    <a:pt x="11363" y="2847"/>
                  </a:moveTo>
                  <a:cubicBezTo>
                    <a:pt x="11356" y="2852"/>
                    <a:pt x="11351" y="2856"/>
                    <a:pt x="11347" y="2859"/>
                  </a:cubicBezTo>
                  <a:cubicBezTo>
                    <a:pt x="11353" y="2855"/>
                    <a:pt x="11358" y="2851"/>
                    <a:pt x="11363" y="2847"/>
                  </a:cubicBezTo>
                  <a:close/>
                  <a:moveTo>
                    <a:pt x="4972" y="3039"/>
                  </a:moveTo>
                  <a:lnTo>
                    <a:pt x="4972" y="3039"/>
                  </a:lnTo>
                  <a:cubicBezTo>
                    <a:pt x="4991" y="3051"/>
                    <a:pt x="5007" y="3061"/>
                    <a:pt x="5019" y="3068"/>
                  </a:cubicBezTo>
                  <a:cubicBezTo>
                    <a:pt x="5003" y="3057"/>
                    <a:pt x="4987" y="3047"/>
                    <a:pt x="4972" y="3039"/>
                  </a:cubicBezTo>
                  <a:close/>
                  <a:moveTo>
                    <a:pt x="12254" y="3383"/>
                  </a:moveTo>
                  <a:cubicBezTo>
                    <a:pt x="12270" y="3383"/>
                    <a:pt x="12285" y="3387"/>
                    <a:pt x="12296" y="3399"/>
                  </a:cubicBezTo>
                  <a:cubicBezTo>
                    <a:pt x="12308" y="3444"/>
                    <a:pt x="12152" y="3500"/>
                    <a:pt x="12082" y="3500"/>
                  </a:cubicBezTo>
                  <a:cubicBezTo>
                    <a:pt x="12064" y="3500"/>
                    <a:pt x="12052" y="3496"/>
                    <a:pt x="12050" y="3488"/>
                  </a:cubicBezTo>
                  <a:cubicBezTo>
                    <a:pt x="12107" y="3447"/>
                    <a:pt x="12194" y="3383"/>
                    <a:pt x="12254" y="3383"/>
                  </a:cubicBezTo>
                  <a:close/>
                  <a:moveTo>
                    <a:pt x="3273" y="3713"/>
                  </a:moveTo>
                  <a:cubicBezTo>
                    <a:pt x="3275" y="3714"/>
                    <a:pt x="3277" y="3716"/>
                    <a:pt x="3278" y="3717"/>
                  </a:cubicBezTo>
                  <a:lnTo>
                    <a:pt x="3278" y="3717"/>
                  </a:lnTo>
                  <a:cubicBezTo>
                    <a:pt x="3277" y="3716"/>
                    <a:pt x="3275" y="3714"/>
                    <a:pt x="3273" y="3713"/>
                  </a:cubicBezTo>
                  <a:close/>
                  <a:moveTo>
                    <a:pt x="12972" y="3724"/>
                  </a:moveTo>
                  <a:cubicBezTo>
                    <a:pt x="12969" y="3724"/>
                    <a:pt x="12967" y="3725"/>
                    <a:pt x="12964" y="3726"/>
                  </a:cubicBezTo>
                  <a:lnTo>
                    <a:pt x="12964" y="3726"/>
                  </a:lnTo>
                  <a:lnTo>
                    <a:pt x="12972" y="3724"/>
                  </a:lnTo>
                  <a:close/>
                  <a:moveTo>
                    <a:pt x="2334" y="5061"/>
                  </a:moveTo>
                  <a:lnTo>
                    <a:pt x="2313" y="5092"/>
                  </a:lnTo>
                  <a:lnTo>
                    <a:pt x="2413" y="5186"/>
                  </a:lnTo>
                  <a:cubicBezTo>
                    <a:pt x="2455" y="5195"/>
                    <a:pt x="2486" y="5200"/>
                    <a:pt x="2504" y="5200"/>
                  </a:cubicBezTo>
                  <a:cubicBezTo>
                    <a:pt x="2563" y="5200"/>
                    <a:pt x="2509" y="5156"/>
                    <a:pt x="2334" y="5061"/>
                  </a:cubicBezTo>
                  <a:close/>
                  <a:moveTo>
                    <a:pt x="3603" y="3304"/>
                  </a:moveTo>
                  <a:cubicBezTo>
                    <a:pt x="3589" y="3304"/>
                    <a:pt x="3589" y="3310"/>
                    <a:pt x="3613" y="3325"/>
                  </a:cubicBezTo>
                  <a:cubicBezTo>
                    <a:pt x="3676" y="3399"/>
                    <a:pt x="3687" y="3420"/>
                    <a:pt x="3613" y="3420"/>
                  </a:cubicBezTo>
                  <a:cubicBezTo>
                    <a:pt x="3575" y="3417"/>
                    <a:pt x="3526" y="3411"/>
                    <a:pt x="3486" y="3411"/>
                  </a:cubicBezTo>
                  <a:cubicBezTo>
                    <a:pt x="3426" y="3411"/>
                    <a:pt x="3386" y="3425"/>
                    <a:pt x="3430" y="3488"/>
                  </a:cubicBezTo>
                  <a:cubicBezTo>
                    <a:pt x="3474" y="3556"/>
                    <a:pt x="3543" y="3609"/>
                    <a:pt x="3500" y="3609"/>
                  </a:cubicBezTo>
                  <a:cubicBezTo>
                    <a:pt x="3487" y="3609"/>
                    <a:pt x="3463" y="3604"/>
                    <a:pt x="3425" y="3593"/>
                  </a:cubicBezTo>
                  <a:lnTo>
                    <a:pt x="3425" y="3593"/>
                  </a:lnTo>
                  <a:cubicBezTo>
                    <a:pt x="3394" y="3631"/>
                    <a:pt x="3525" y="3797"/>
                    <a:pt x="3454" y="3797"/>
                  </a:cubicBezTo>
                  <a:cubicBezTo>
                    <a:pt x="3428" y="3797"/>
                    <a:pt x="3376" y="3775"/>
                    <a:pt x="3278" y="3717"/>
                  </a:cubicBezTo>
                  <a:lnTo>
                    <a:pt x="3278" y="3717"/>
                  </a:lnTo>
                  <a:cubicBezTo>
                    <a:pt x="3557" y="3886"/>
                    <a:pt x="3283" y="3876"/>
                    <a:pt x="3294" y="3944"/>
                  </a:cubicBezTo>
                  <a:cubicBezTo>
                    <a:pt x="3304" y="4007"/>
                    <a:pt x="3440" y="4038"/>
                    <a:pt x="3509" y="4127"/>
                  </a:cubicBezTo>
                  <a:cubicBezTo>
                    <a:pt x="3522" y="4145"/>
                    <a:pt x="3520" y="4152"/>
                    <a:pt x="3507" y="4152"/>
                  </a:cubicBezTo>
                  <a:cubicBezTo>
                    <a:pt x="3467" y="4152"/>
                    <a:pt x="3324" y="4081"/>
                    <a:pt x="3273" y="4049"/>
                  </a:cubicBezTo>
                  <a:cubicBezTo>
                    <a:pt x="3172" y="3989"/>
                    <a:pt x="3120" y="3967"/>
                    <a:pt x="3098" y="3967"/>
                  </a:cubicBezTo>
                  <a:cubicBezTo>
                    <a:pt x="3044" y="3967"/>
                    <a:pt x="3161" y="4099"/>
                    <a:pt x="3157" y="4143"/>
                  </a:cubicBezTo>
                  <a:cubicBezTo>
                    <a:pt x="3153" y="4166"/>
                    <a:pt x="3013" y="4250"/>
                    <a:pt x="2950" y="4250"/>
                  </a:cubicBezTo>
                  <a:cubicBezTo>
                    <a:pt x="2940" y="4250"/>
                    <a:pt x="2932" y="4248"/>
                    <a:pt x="2927" y="4243"/>
                  </a:cubicBezTo>
                  <a:lnTo>
                    <a:pt x="2927" y="4243"/>
                  </a:lnTo>
                  <a:cubicBezTo>
                    <a:pt x="2938" y="4254"/>
                    <a:pt x="2945" y="4257"/>
                    <a:pt x="2950" y="4257"/>
                  </a:cubicBezTo>
                  <a:cubicBezTo>
                    <a:pt x="2956" y="4257"/>
                    <a:pt x="2961" y="4253"/>
                    <a:pt x="2969" y="4253"/>
                  </a:cubicBezTo>
                  <a:cubicBezTo>
                    <a:pt x="2981" y="4253"/>
                    <a:pt x="3001" y="4261"/>
                    <a:pt x="3042" y="4300"/>
                  </a:cubicBezTo>
                  <a:cubicBezTo>
                    <a:pt x="3089" y="4342"/>
                    <a:pt x="3063" y="4363"/>
                    <a:pt x="3052" y="4379"/>
                  </a:cubicBezTo>
                  <a:cubicBezTo>
                    <a:pt x="3044" y="4396"/>
                    <a:pt x="3032" y="4438"/>
                    <a:pt x="2975" y="4438"/>
                  </a:cubicBezTo>
                  <a:cubicBezTo>
                    <a:pt x="2963" y="4438"/>
                    <a:pt x="2949" y="4436"/>
                    <a:pt x="2932" y="4431"/>
                  </a:cubicBezTo>
                  <a:cubicBezTo>
                    <a:pt x="2878" y="4413"/>
                    <a:pt x="2825" y="4386"/>
                    <a:pt x="2800" y="4386"/>
                  </a:cubicBezTo>
                  <a:cubicBezTo>
                    <a:pt x="2783" y="4386"/>
                    <a:pt x="2779" y="4398"/>
                    <a:pt x="2796" y="4431"/>
                  </a:cubicBezTo>
                  <a:cubicBezTo>
                    <a:pt x="2832" y="4489"/>
                    <a:pt x="2979" y="4578"/>
                    <a:pt x="3005" y="4620"/>
                  </a:cubicBezTo>
                  <a:cubicBezTo>
                    <a:pt x="3027" y="4656"/>
                    <a:pt x="2993" y="4666"/>
                    <a:pt x="2943" y="4666"/>
                  </a:cubicBezTo>
                  <a:cubicBezTo>
                    <a:pt x="2883" y="4666"/>
                    <a:pt x="2799" y="4652"/>
                    <a:pt x="2759" y="4652"/>
                  </a:cubicBezTo>
                  <a:cubicBezTo>
                    <a:pt x="2675" y="4657"/>
                    <a:pt x="2622" y="4683"/>
                    <a:pt x="2607" y="4730"/>
                  </a:cubicBezTo>
                  <a:cubicBezTo>
                    <a:pt x="2586" y="4778"/>
                    <a:pt x="2607" y="4840"/>
                    <a:pt x="2654" y="4919"/>
                  </a:cubicBezTo>
                  <a:cubicBezTo>
                    <a:pt x="2680" y="4956"/>
                    <a:pt x="2843" y="5092"/>
                    <a:pt x="2832" y="5113"/>
                  </a:cubicBezTo>
                  <a:cubicBezTo>
                    <a:pt x="2754" y="5055"/>
                    <a:pt x="2675" y="5003"/>
                    <a:pt x="2591" y="4956"/>
                  </a:cubicBezTo>
                  <a:cubicBezTo>
                    <a:pt x="2580" y="4952"/>
                    <a:pt x="2570" y="4950"/>
                    <a:pt x="2561" y="4950"/>
                  </a:cubicBezTo>
                  <a:cubicBezTo>
                    <a:pt x="2505" y="4950"/>
                    <a:pt x="2498" y="5027"/>
                    <a:pt x="2507" y="5050"/>
                  </a:cubicBezTo>
                  <a:cubicBezTo>
                    <a:pt x="2528" y="5097"/>
                    <a:pt x="2649" y="5145"/>
                    <a:pt x="2649" y="5192"/>
                  </a:cubicBezTo>
                  <a:cubicBezTo>
                    <a:pt x="2649" y="5228"/>
                    <a:pt x="2612" y="5249"/>
                    <a:pt x="2565" y="5255"/>
                  </a:cubicBezTo>
                  <a:cubicBezTo>
                    <a:pt x="2544" y="5259"/>
                    <a:pt x="2523" y="5261"/>
                    <a:pt x="2501" y="5261"/>
                  </a:cubicBezTo>
                  <a:cubicBezTo>
                    <a:pt x="2437" y="5261"/>
                    <a:pt x="2372" y="5247"/>
                    <a:pt x="2331" y="5247"/>
                  </a:cubicBezTo>
                  <a:cubicBezTo>
                    <a:pt x="2284" y="5247"/>
                    <a:pt x="2268" y="5264"/>
                    <a:pt x="2318" y="5339"/>
                  </a:cubicBezTo>
                  <a:cubicBezTo>
                    <a:pt x="2428" y="5443"/>
                    <a:pt x="2392" y="5470"/>
                    <a:pt x="2366" y="5517"/>
                  </a:cubicBezTo>
                  <a:cubicBezTo>
                    <a:pt x="2355" y="5538"/>
                    <a:pt x="2586" y="5664"/>
                    <a:pt x="2560" y="5711"/>
                  </a:cubicBezTo>
                  <a:cubicBezTo>
                    <a:pt x="2492" y="5677"/>
                    <a:pt x="2313" y="5562"/>
                    <a:pt x="2270" y="5562"/>
                  </a:cubicBezTo>
                  <a:cubicBezTo>
                    <a:pt x="2259" y="5562"/>
                    <a:pt x="2257" y="5569"/>
                    <a:pt x="2266" y="5585"/>
                  </a:cubicBezTo>
                  <a:cubicBezTo>
                    <a:pt x="2293" y="5635"/>
                    <a:pt x="2398" y="5711"/>
                    <a:pt x="2473" y="5772"/>
                  </a:cubicBezTo>
                  <a:lnTo>
                    <a:pt x="2473" y="5772"/>
                  </a:lnTo>
                  <a:cubicBezTo>
                    <a:pt x="2437" y="5745"/>
                    <a:pt x="2411" y="5734"/>
                    <a:pt x="2393" y="5734"/>
                  </a:cubicBezTo>
                  <a:cubicBezTo>
                    <a:pt x="2336" y="5734"/>
                    <a:pt x="2344" y="5829"/>
                    <a:pt x="2318" y="5837"/>
                  </a:cubicBezTo>
                  <a:cubicBezTo>
                    <a:pt x="2312" y="5839"/>
                    <a:pt x="2305" y="5840"/>
                    <a:pt x="2297" y="5840"/>
                  </a:cubicBezTo>
                  <a:cubicBezTo>
                    <a:pt x="2236" y="5840"/>
                    <a:pt x="2138" y="5772"/>
                    <a:pt x="2090" y="5772"/>
                  </a:cubicBezTo>
                  <a:cubicBezTo>
                    <a:pt x="2079" y="5772"/>
                    <a:pt x="2071" y="5775"/>
                    <a:pt x="2067" y="5784"/>
                  </a:cubicBezTo>
                  <a:cubicBezTo>
                    <a:pt x="2038" y="5832"/>
                    <a:pt x="2514" y="6071"/>
                    <a:pt x="2634" y="6071"/>
                  </a:cubicBezTo>
                  <a:cubicBezTo>
                    <a:pt x="2647" y="6071"/>
                    <a:pt x="2656" y="6068"/>
                    <a:pt x="2659" y="6062"/>
                  </a:cubicBezTo>
                  <a:lnTo>
                    <a:pt x="2659" y="6062"/>
                  </a:lnTo>
                  <a:lnTo>
                    <a:pt x="2638" y="6104"/>
                  </a:lnTo>
                  <a:cubicBezTo>
                    <a:pt x="2620" y="6146"/>
                    <a:pt x="2784" y="6284"/>
                    <a:pt x="2868" y="6284"/>
                  </a:cubicBezTo>
                  <a:cubicBezTo>
                    <a:pt x="2879" y="6284"/>
                    <a:pt x="2888" y="6282"/>
                    <a:pt x="2895" y="6277"/>
                  </a:cubicBezTo>
                  <a:cubicBezTo>
                    <a:pt x="2948" y="6246"/>
                    <a:pt x="2948" y="6188"/>
                    <a:pt x="2942" y="6130"/>
                  </a:cubicBezTo>
                  <a:cubicBezTo>
                    <a:pt x="2937" y="6073"/>
                    <a:pt x="2921" y="6036"/>
                    <a:pt x="2796" y="5941"/>
                  </a:cubicBezTo>
                  <a:cubicBezTo>
                    <a:pt x="2654" y="5831"/>
                    <a:pt x="2900" y="5878"/>
                    <a:pt x="2602" y="5727"/>
                  </a:cubicBezTo>
                  <a:lnTo>
                    <a:pt x="2602" y="5727"/>
                  </a:lnTo>
                  <a:cubicBezTo>
                    <a:pt x="2703" y="5778"/>
                    <a:pt x="2779" y="5796"/>
                    <a:pt x="2837" y="5796"/>
                  </a:cubicBezTo>
                  <a:cubicBezTo>
                    <a:pt x="2939" y="5796"/>
                    <a:pt x="2990" y="5743"/>
                    <a:pt x="3037" y="5727"/>
                  </a:cubicBezTo>
                  <a:cubicBezTo>
                    <a:pt x="3065" y="5706"/>
                    <a:pt x="3100" y="5698"/>
                    <a:pt x="3136" y="5698"/>
                  </a:cubicBezTo>
                  <a:cubicBezTo>
                    <a:pt x="3147" y="5698"/>
                    <a:pt x="3157" y="5699"/>
                    <a:pt x="3168" y="5700"/>
                  </a:cubicBezTo>
                  <a:cubicBezTo>
                    <a:pt x="3252" y="5746"/>
                    <a:pt x="3345" y="5776"/>
                    <a:pt x="3395" y="5776"/>
                  </a:cubicBezTo>
                  <a:cubicBezTo>
                    <a:pt x="3413" y="5776"/>
                    <a:pt x="3426" y="5772"/>
                    <a:pt x="3430" y="5763"/>
                  </a:cubicBezTo>
                  <a:lnTo>
                    <a:pt x="3199" y="5643"/>
                  </a:lnTo>
                  <a:cubicBezTo>
                    <a:pt x="3207" y="5632"/>
                    <a:pt x="3222" y="5628"/>
                    <a:pt x="3241" y="5628"/>
                  </a:cubicBezTo>
                  <a:cubicBezTo>
                    <a:pt x="3278" y="5628"/>
                    <a:pt x="3329" y="5641"/>
                    <a:pt x="3361" y="5641"/>
                  </a:cubicBezTo>
                  <a:cubicBezTo>
                    <a:pt x="3383" y="5641"/>
                    <a:pt x="3396" y="5635"/>
                    <a:pt x="3388" y="5611"/>
                  </a:cubicBezTo>
                  <a:cubicBezTo>
                    <a:pt x="3346" y="5512"/>
                    <a:pt x="3273" y="5428"/>
                    <a:pt x="3183" y="5365"/>
                  </a:cubicBezTo>
                  <a:cubicBezTo>
                    <a:pt x="3131" y="5323"/>
                    <a:pt x="3089" y="5312"/>
                    <a:pt x="3105" y="5297"/>
                  </a:cubicBezTo>
                  <a:cubicBezTo>
                    <a:pt x="3131" y="5279"/>
                    <a:pt x="3164" y="5269"/>
                    <a:pt x="3196" y="5269"/>
                  </a:cubicBezTo>
                  <a:cubicBezTo>
                    <a:pt x="3202" y="5269"/>
                    <a:pt x="3209" y="5269"/>
                    <a:pt x="3215" y="5270"/>
                  </a:cubicBezTo>
                  <a:cubicBezTo>
                    <a:pt x="3260" y="5275"/>
                    <a:pt x="3311" y="5281"/>
                    <a:pt x="3351" y="5281"/>
                  </a:cubicBezTo>
                  <a:cubicBezTo>
                    <a:pt x="3410" y="5281"/>
                    <a:pt x="3443" y="5267"/>
                    <a:pt x="3393" y="5207"/>
                  </a:cubicBezTo>
                  <a:cubicBezTo>
                    <a:pt x="3309" y="5108"/>
                    <a:pt x="3278" y="5008"/>
                    <a:pt x="3357" y="4992"/>
                  </a:cubicBezTo>
                  <a:cubicBezTo>
                    <a:pt x="3358" y="4992"/>
                    <a:pt x="3360" y="4992"/>
                    <a:pt x="3362" y="4992"/>
                  </a:cubicBezTo>
                  <a:cubicBezTo>
                    <a:pt x="3404" y="4992"/>
                    <a:pt x="3570" y="5065"/>
                    <a:pt x="3608" y="5065"/>
                  </a:cubicBezTo>
                  <a:cubicBezTo>
                    <a:pt x="3617" y="5065"/>
                    <a:pt x="3618" y="5061"/>
                    <a:pt x="3608" y="5050"/>
                  </a:cubicBezTo>
                  <a:cubicBezTo>
                    <a:pt x="3488" y="4909"/>
                    <a:pt x="3204" y="4877"/>
                    <a:pt x="3262" y="4793"/>
                  </a:cubicBezTo>
                  <a:cubicBezTo>
                    <a:pt x="3266" y="4786"/>
                    <a:pt x="3273" y="4783"/>
                    <a:pt x="3283" y="4783"/>
                  </a:cubicBezTo>
                  <a:cubicBezTo>
                    <a:pt x="3364" y="4783"/>
                    <a:pt x="3625" y="5002"/>
                    <a:pt x="3724" y="5002"/>
                  </a:cubicBezTo>
                  <a:cubicBezTo>
                    <a:pt x="3738" y="5002"/>
                    <a:pt x="3749" y="4997"/>
                    <a:pt x="3755" y="4987"/>
                  </a:cubicBezTo>
                  <a:cubicBezTo>
                    <a:pt x="3781" y="4940"/>
                    <a:pt x="3582" y="4877"/>
                    <a:pt x="3556" y="4819"/>
                  </a:cubicBezTo>
                  <a:cubicBezTo>
                    <a:pt x="3514" y="4730"/>
                    <a:pt x="3624" y="4699"/>
                    <a:pt x="3676" y="4667"/>
                  </a:cubicBezTo>
                  <a:cubicBezTo>
                    <a:pt x="3802" y="4589"/>
                    <a:pt x="4080" y="4573"/>
                    <a:pt x="4075" y="4421"/>
                  </a:cubicBezTo>
                  <a:cubicBezTo>
                    <a:pt x="4075" y="4374"/>
                    <a:pt x="3975" y="4306"/>
                    <a:pt x="3912" y="4232"/>
                  </a:cubicBezTo>
                  <a:cubicBezTo>
                    <a:pt x="3869" y="4182"/>
                    <a:pt x="3858" y="4164"/>
                    <a:pt x="3867" y="4164"/>
                  </a:cubicBezTo>
                  <a:cubicBezTo>
                    <a:pt x="3886" y="4164"/>
                    <a:pt x="4001" y="4254"/>
                    <a:pt x="4049" y="4269"/>
                  </a:cubicBezTo>
                  <a:cubicBezTo>
                    <a:pt x="4057" y="4271"/>
                    <a:pt x="4065" y="4272"/>
                    <a:pt x="4071" y="4272"/>
                  </a:cubicBezTo>
                  <a:cubicBezTo>
                    <a:pt x="4138" y="4272"/>
                    <a:pt x="4085" y="4153"/>
                    <a:pt x="4028" y="4096"/>
                  </a:cubicBezTo>
                  <a:cubicBezTo>
                    <a:pt x="3925" y="4008"/>
                    <a:pt x="3893" y="3976"/>
                    <a:pt x="3909" y="3976"/>
                  </a:cubicBezTo>
                  <a:cubicBezTo>
                    <a:pt x="3927" y="3976"/>
                    <a:pt x="4008" y="4017"/>
                    <a:pt x="4117" y="4064"/>
                  </a:cubicBezTo>
                  <a:cubicBezTo>
                    <a:pt x="3991" y="3954"/>
                    <a:pt x="3855" y="3855"/>
                    <a:pt x="3718" y="3766"/>
                  </a:cubicBezTo>
                  <a:cubicBezTo>
                    <a:pt x="3719" y="3765"/>
                    <a:pt x="3721" y="3764"/>
                    <a:pt x="3723" y="3764"/>
                  </a:cubicBezTo>
                  <a:cubicBezTo>
                    <a:pt x="3762" y="3764"/>
                    <a:pt x="3967" y="3893"/>
                    <a:pt x="4017" y="3912"/>
                  </a:cubicBezTo>
                  <a:cubicBezTo>
                    <a:pt x="4045" y="3926"/>
                    <a:pt x="4064" y="3931"/>
                    <a:pt x="4077" y="3931"/>
                  </a:cubicBezTo>
                  <a:cubicBezTo>
                    <a:pt x="4123" y="3931"/>
                    <a:pt x="4080" y="3856"/>
                    <a:pt x="4059" y="3823"/>
                  </a:cubicBezTo>
                  <a:cubicBezTo>
                    <a:pt x="4055" y="3797"/>
                    <a:pt x="4016" y="3672"/>
                    <a:pt x="4079" y="3672"/>
                  </a:cubicBezTo>
                  <a:cubicBezTo>
                    <a:pt x="4104" y="3672"/>
                    <a:pt x="4143" y="3690"/>
                    <a:pt x="4206" y="3739"/>
                  </a:cubicBezTo>
                  <a:cubicBezTo>
                    <a:pt x="4272" y="3793"/>
                    <a:pt x="4307" y="3814"/>
                    <a:pt x="4322" y="3814"/>
                  </a:cubicBezTo>
                  <a:cubicBezTo>
                    <a:pt x="4369" y="3814"/>
                    <a:pt x="4222" y="3614"/>
                    <a:pt x="4222" y="3582"/>
                  </a:cubicBezTo>
                  <a:cubicBezTo>
                    <a:pt x="4221" y="3571"/>
                    <a:pt x="4228" y="3566"/>
                    <a:pt x="4240" y="3566"/>
                  </a:cubicBezTo>
                  <a:cubicBezTo>
                    <a:pt x="4316" y="3566"/>
                    <a:pt x="4605" y="3750"/>
                    <a:pt x="4660" y="3750"/>
                  </a:cubicBezTo>
                  <a:cubicBezTo>
                    <a:pt x="4676" y="3750"/>
                    <a:pt x="4672" y="3734"/>
                    <a:pt x="4636" y="3692"/>
                  </a:cubicBezTo>
                  <a:cubicBezTo>
                    <a:pt x="4400" y="3540"/>
                    <a:pt x="4007" y="3414"/>
                    <a:pt x="3834" y="3362"/>
                  </a:cubicBezTo>
                  <a:cubicBezTo>
                    <a:pt x="3822" y="3358"/>
                    <a:pt x="3647" y="3304"/>
                    <a:pt x="3603" y="3304"/>
                  </a:cubicBezTo>
                  <a:close/>
                  <a:moveTo>
                    <a:pt x="2296" y="6507"/>
                  </a:moveTo>
                  <a:cubicBezTo>
                    <a:pt x="2361" y="6507"/>
                    <a:pt x="2525" y="6597"/>
                    <a:pt x="2507" y="6628"/>
                  </a:cubicBezTo>
                  <a:cubicBezTo>
                    <a:pt x="2418" y="6618"/>
                    <a:pt x="2271" y="6586"/>
                    <a:pt x="2271" y="6523"/>
                  </a:cubicBezTo>
                  <a:lnTo>
                    <a:pt x="2271" y="6518"/>
                  </a:lnTo>
                  <a:cubicBezTo>
                    <a:pt x="2275" y="6511"/>
                    <a:pt x="2283" y="6507"/>
                    <a:pt x="2296" y="6507"/>
                  </a:cubicBezTo>
                  <a:close/>
                  <a:moveTo>
                    <a:pt x="1626" y="6759"/>
                  </a:moveTo>
                  <a:cubicBezTo>
                    <a:pt x="1628" y="6760"/>
                    <a:pt x="1631" y="6761"/>
                    <a:pt x="1633" y="6762"/>
                  </a:cubicBezTo>
                  <a:lnTo>
                    <a:pt x="1633" y="6762"/>
                  </a:lnTo>
                  <a:cubicBezTo>
                    <a:pt x="1631" y="6761"/>
                    <a:pt x="1629" y="6760"/>
                    <a:pt x="1626" y="6759"/>
                  </a:cubicBezTo>
                  <a:close/>
                  <a:moveTo>
                    <a:pt x="12720" y="6875"/>
                  </a:moveTo>
                  <a:cubicBezTo>
                    <a:pt x="12727" y="6879"/>
                    <a:pt x="12734" y="6882"/>
                    <a:pt x="12742" y="6885"/>
                  </a:cubicBezTo>
                  <a:cubicBezTo>
                    <a:pt x="12734" y="6882"/>
                    <a:pt x="12727" y="6878"/>
                    <a:pt x="12720" y="6875"/>
                  </a:cubicBezTo>
                  <a:close/>
                  <a:moveTo>
                    <a:pt x="12611" y="7084"/>
                  </a:moveTo>
                  <a:lnTo>
                    <a:pt x="12611" y="7084"/>
                  </a:lnTo>
                  <a:cubicBezTo>
                    <a:pt x="12610" y="7085"/>
                    <a:pt x="12610" y="7085"/>
                    <a:pt x="12610" y="7085"/>
                  </a:cubicBezTo>
                  <a:lnTo>
                    <a:pt x="12610" y="7085"/>
                  </a:lnTo>
                  <a:cubicBezTo>
                    <a:pt x="12610" y="7085"/>
                    <a:pt x="12610" y="7085"/>
                    <a:pt x="12611" y="7084"/>
                  </a:cubicBezTo>
                  <a:close/>
                  <a:moveTo>
                    <a:pt x="1928" y="7742"/>
                  </a:moveTo>
                  <a:cubicBezTo>
                    <a:pt x="1937" y="7742"/>
                    <a:pt x="1948" y="7743"/>
                    <a:pt x="1962" y="7745"/>
                  </a:cubicBezTo>
                  <a:cubicBezTo>
                    <a:pt x="2124" y="7761"/>
                    <a:pt x="2502" y="7902"/>
                    <a:pt x="2313" y="7923"/>
                  </a:cubicBezTo>
                  <a:cubicBezTo>
                    <a:pt x="2224" y="7908"/>
                    <a:pt x="2135" y="7887"/>
                    <a:pt x="2051" y="7855"/>
                  </a:cubicBezTo>
                  <a:cubicBezTo>
                    <a:pt x="1935" y="7809"/>
                    <a:pt x="1860" y="7742"/>
                    <a:pt x="1928" y="7742"/>
                  </a:cubicBezTo>
                  <a:close/>
                  <a:moveTo>
                    <a:pt x="11463" y="8172"/>
                  </a:moveTo>
                  <a:cubicBezTo>
                    <a:pt x="11415" y="8172"/>
                    <a:pt x="11579" y="8324"/>
                    <a:pt x="11643" y="8324"/>
                  </a:cubicBezTo>
                  <a:cubicBezTo>
                    <a:pt x="11651" y="8324"/>
                    <a:pt x="11657" y="8322"/>
                    <a:pt x="11662" y="8317"/>
                  </a:cubicBezTo>
                  <a:cubicBezTo>
                    <a:pt x="11677" y="8317"/>
                    <a:pt x="11682" y="8290"/>
                    <a:pt x="11682" y="8290"/>
                  </a:cubicBezTo>
                  <a:cubicBezTo>
                    <a:pt x="11549" y="8203"/>
                    <a:pt x="11485" y="8172"/>
                    <a:pt x="11463" y="8172"/>
                  </a:cubicBezTo>
                  <a:close/>
                  <a:moveTo>
                    <a:pt x="10246" y="8537"/>
                  </a:moveTo>
                  <a:cubicBezTo>
                    <a:pt x="10330" y="8563"/>
                    <a:pt x="10408" y="8594"/>
                    <a:pt x="10487" y="8636"/>
                  </a:cubicBezTo>
                  <a:cubicBezTo>
                    <a:pt x="10483" y="8657"/>
                    <a:pt x="10471" y="8667"/>
                    <a:pt x="10448" y="8667"/>
                  </a:cubicBezTo>
                  <a:cubicBezTo>
                    <a:pt x="10407" y="8667"/>
                    <a:pt x="10334" y="8633"/>
                    <a:pt x="10225" y="8568"/>
                  </a:cubicBezTo>
                  <a:lnTo>
                    <a:pt x="10246" y="8537"/>
                  </a:lnTo>
                  <a:close/>
                  <a:moveTo>
                    <a:pt x="2093" y="8752"/>
                  </a:moveTo>
                  <a:lnTo>
                    <a:pt x="2093" y="8752"/>
                  </a:lnTo>
                  <a:cubicBezTo>
                    <a:pt x="2093" y="8752"/>
                    <a:pt x="2093" y="8753"/>
                    <a:pt x="2094" y="8753"/>
                  </a:cubicBezTo>
                  <a:lnTo>
                    <a:pt x="2094" y="8753"/>
                  </a:lnTo>
                  <a:cubicBezTo>
                    <a:pt x="2094" y="8753"/>
                    <a:pt x="2093" y="8752"/>
                    <a:pt x="2093" y="8752"/>
                  </a:cubicBezTo>
                  <a:close/>
                  <a:moveTo>
                    <a:pt x="1894" y="8883"/>
                  </a:moveTo>
                  <a:lnTo>
                    <a:pt x="1878" y="8914"/>
                  </a:lnTo>
                  <a:lnTo>
                    <a:pt x="1988" y="8993"/>
                  </a:lnTo>
                  <a:cubicBezTo>
                    <a:pt x="2010" y="8994"/>
                    <a:pt x="2029" y="8995"/>
                    <a:pt x="2044" y="8995"/>
                  </a:cubicBezTo>
                  <a:cubicBezTo>
                    <a:pt x="2157" y="8995"/>
                    <a:pt x="2110" y="8961"/>
                    <a:pt x="1894" y="8883"/>
                  </a:cubicBezTo>
                  <a:close/>
                  <a:moveTo>
                    <a:pt x="1265" y="9790"/>
                  </a:moveTo>
                  <a:lnTo>
                    <a:pt x="1642" y="9900"/>
                  </a:lnTo>
                  <a:cubicBezTo>
                    <a:pt x="1527" y="9895"/>
                    <a:pt x="1244" y="9848"/>
                    <a:pt x="1265" y="9790"/>
                  </a:cubicBezTo>
                  <a:close/>
                  <a:moveTo>
                    <a:pt x="966" y="10815"/>
                  </a:moveTo>
                  <a:cubicBezTo>
                    <a:pt x="1042" y="10815"/>
                    <a:pt x="1183" y="10865"/>
                    <a:pt x="1175" y="10896"/>
                  </a:cubicBezTo>
                  <a:cubicBezTo>
                    <a:pt x="1081" y="10896"/>
                    <a:pt x="929" y="10896"/>
                    <a:pt x="918" y="10833"/>
                  </a:cubicBezTo>
                  <a:cubicBezTo>
                    <a:pt x="922" y="10820"/>
                    <a:pt x="941" y="10815"/>
                    <a:pt x="966" y="10815"/>
                  </a:cubicBezTo>
                  <a:close/>
                  <a:moveTo>
                    <a:pt x="733" y="11244"/>
                  </a:moveTo>
                  <a:cubicBezTo>
                    <a:pt x="813" y="11244"/>
                    <a:pt x="936" y="11281"/>
                    <a:pt x="929" y="11310"/>
                  </a:cubicBezTo>
                  <a:cubicBezTo>
                    <a:pt x="921" y="11343"/>
                    <a:pt x="876" y="11358"/>
                    <a:pt x="825" y="11358"/>
                  </a:cubicBezTo>
                  <a:cubicBezTo>
                    <a:pt x="746" y="11358"/>
                    <a:pt x="654" y="11323"/>
                    <a:pt x="667" y="11268"/>
                  </a:cubicBezTo>
                  <a:cubicBezTo>
                    <a:pt x="672" y="11251"/>
                    <a:pt x="698" y="11244"/>
                    <a:pt x="733" y="11244"/>
                  </a:cubicBezTo>
                  <a:close/>
                  <a:moveTo>
                    <a:pt x="38" y="11599"/>
                  </a:moveTo>
                  <a:lnTo>
                    <a:pt x="38" y="11599"/>
                  </a:lnTo>
                  <a:cubicBezTo>
                    <a:pt x="40" y="11599"/>
                    <a:pt x="42" y="11599"/>
                    <a:pt x="45" y="11600"/>
                  </a:cubicBezTo>
                  <a:lnTo>
                    <a:pt x="45" y="11600"/>
                  </a:lnTo>
                  <a:cubicBezTo>
                    <a:pt x="42" y="11599"/>
                    <a:pt x="40" y="11599"/>
                    <a:pt x="38" y="11599"/>
                  </a:cubicBezTo>
                  <a:close/>
                  <a:moveTo>
                    <a:pt x="866" y="11903"/>
                  </a:moveTo>
                  <a:cubicBezTo>
                    <a:pt x="869" y="11903"/>
                    <a:pt x="871" y="11903"/>
                    <a:pt x="873" y="11903"/>
                  </a:cubicBezTo>
                  <a:lnTo>
                    <a:pt x="873" y="11903"/>
                  </a:lnTo>
                  <a:cubicBezTo>
                    <a:pt x="871" y="11903"/>
                    <a:pt x="869" y="11903"/>
                    <a:pt x="866" y="11903"/>
                  </a:cubicBezTo>
                  <a:close/>
                  <a:moveTo>
                    <a:pt x="1112" y="11961"/>
                  </a:moveTo>
                  <a:cubicBezTo>
                    <a:pt x="1112" y="11963"/>
                    <a:pt x="1112" y="11965"/>
                    <a:pt x="1112" y="11967"/>
                  </a:cubicBezTo>
                  <a:lnTo>
                    <a:pt x="1112" y="11967"/>
                  </a:lnTo>
                  <a:cubicBezTo>
                    <a:pt x="1113" y="11963"/>
                    <a:pt x="1112" y="11961"/>
                    <a:pt x="1112" y="11961"/>
                  </a:cubicBezTo>
                  <a:close/>
                  <a:moveTo>
                    <a:pt x="1268" y="12626"/>
                  </a:moveTo>
                  <a:lnTo>
                    <a:pt x="1268" y="12626"/>
                  </a:lnTo>
                  <a:cubicBezTo>
                    <a:pt x="1269" y="12626"/>
                    <a:pt x="1269" y="12626"/>
                    <a:pt x="1270" y="12626"/>
                  </a:cubicBezTo>
                  <a:cubicBezTo>
                    <a:pt x="1269" y="12626"/>
                    <a:pt x="1269" y="12626"/>
                    <a:pt x="1268" y="12626"/>
                  </a:cubicBezTo>
                  <a:close/>
                  <a:moveTo>
                    <a:pt x="1248" y="12970"/>
                  </a:moveTo>
                  <a:cubicBezTo>
                    <a:pt x="1188" y="12970"/>
                    <a:pt x="1040" y="13019"/>
                    <a:pt x="1050" y="13051"/>
                  </a:cubicBezTo>
                  <a:lnTo>
                    <a:pt x="1186" y="13051"/>
                  </a:lnTo>
                  <a:cubicBezTo>
                    <a:pt x="1289" y="12991"/>
                    <a:pt x="1287" y="12970"/>
                    <a:pt x="1248" y="12970"/>
                  </a:cubicBezTo>
                  <a:close/>
                  <a:moveTo>
                    <a:pt x="1396" y="13533"/>
                  </a:moveTo>
                  <a:cubicBezTo>
                    <a:pt x="1394" y="13533"/>
                    <a:pt x="1392" y="13534"/>
                    <a:pt x="1389" y="13535"/>
                  </a:cubicBezTo>
                  <a:lnTo>
                    <a:pt x="1389" y="13535"/>
                  </a:lnTo>
                  <a:cubicBezTo>
                    <a:pt x="1391" y="13535"/>
                    <a:pt x="1393" y="13534"/>
                    <a:pt x="1396" y="13533"/>
                  </a:cubicBezTo>
                  <a:close/>
                  <a:moveTo>
                    <a:pt x="6780" y="14818"/>
                  </a:moveTo>
                  <a:lnTo>
                    <a:pt x="6780" y="14818"/>
                  </a:lnTo>
                  <a:cubicBezTo>
                    <a:pt x="6782" y="14821"/>
                    <a:pt x="6783" y="14824"/>
                    <a:pt x="6785" y="14827"/>
                  </a:cubicBezTo>
                  <a:lnTo>
                    <a:pt x="6785" y="14827"/>
                  </a:lnTo>
                  <a:cubicBezTo>
                    <a:pt x="6783" y="14824"/>
                    <a:pt x="6782" y="14821"/>
                    <a:pt x="6780" y="14818"/>
                  </a:cubicBezTo>
                  <a:close/>
                  <a:moveTo>
                    <a:pt x="3409" y="15327"/>
                  </a:moveTo>
                  <a:cubicBezTo>
                    <a:pt x="3409" y="15327"/>
                    <a:pt x="3409" y="15327"/>
                    <a:pt x="3409" y="15327"/>
                  </a:cubicBezTo>
                  <a:lnTo>
                    <a:pt x="3409" y="15327"/>
                  </a:lnTo>
                  <a:cubicBezTo>
                    <a:pt x="3409" y="15327"/>
                    <a:pt x="3409" y="15327"/>
                    <a:pt x="3409" y="15327"/>
                  </a:cubicBezTo>
                  <a:close/>
                  <a:moveTo>
                    <a:pt x="6882" y="15123"/>
                  </a:moveTo>
                  <a:cubicBezTo>
                    <a:pt x="6915" y="15123"/>
                    <a:pt x="6963" y="15160"/>
                    <a:pt x="7011" y="15274"/>
                  </a:cubicBezTo>
                  <a:cubicBezTo>
                    <a:pt x="7053" y="15374"/>
                    <a:pt x="7000" y="15353"/>
                    <a:pt x="6974" y="15369"/>
                  </a:cubicBezTo>
                  <a:cubicBezTo>
                    <a:pt x="6922" y="15285"/>
                    <a:pt x="6833" y="15143"/>
                    <a:pt x="6864" y="15127"/>
                  </a:cubicBezTo>
                  <a:cubicBezTo>
                    <a:pt x="6869" y="15125"/>
                    <a:pt x="6875" y="15123"/>
                    <a:pt x="6882" y="15123"/>
                  </a:cubicBezTo>
                  <a:close/>
                  <a:moveTo>
                    <a:pt x="6110" y="15844"/>
                  </a:moveTo>
                  <a:cubicBezTo>
                    <a:pt x="6145" y="15844"/>
                    <a:pt x="6190" y="15891"/>
                    <a:pt x="6209" y="16024"/>
                  </a:cubicBezTo>
                  <a:cubicBezTo>
                    <a:pt x="6216" y="16099"/>
                    <a:pt x="6194" y="16108"/>
                    <a:pt x="6169" y="16108"/>
                  </a:cubicBezTo>
                  <a:cubicBezTo>
                    <a:pt x="6161" y="16108"/>
                    <a:pt x="6152" y="16107"/>
                    <a:pt x="6144" y="16107"/>
                  </a:cubicBezTo>
                  <a:cubicBezTo>
                    <a:pt x="6141" y="16107"/>
                    <a:pt x="6138" y="16107"/>
                    <a:pt x="6135" y="16108"/>
                  </a:cubicBezTo>
                  <a:cubicBezTo>
                    <a:pt x="6109" y="16019"/>
                    <a:pt x="6062" y="15856"/>
                    <a:pt x="6099" y="15846"/>
                  </a:cubicBezTo>
                  <a:cubicBezTo>
                    <a:pt x="6102" y="15845"/>
                    <a:pt x="6106" y="15844"/>
                    <a:pt x="6110" y="15844"/>
                  </a:cubicBezTo>
                  <a:close/>
                  <a:moveTo>
                    <a:pt x="6937" y="15984"/>
                  </a:moveTo>
                  <a:cubicBezTo>
                    <a:pt x="6897" y="15984"/>
                    <a:pt x="6964" y="16215"/>
                    <a:pt x="7027" y="16215"/>
                  </a:cubicBezTo>
                  <a:cubicBezTo>
                    <a:pt x="7030" y="16215"/>
                    <a:pt x="7034" y="16214"/>
                    <a:pt x="7037" y="16213"/>
                  </a:cubicBezTo>
                  <a:cubicBezTo>
                    <a:pt x="7039" y="16213"/>
                    <a:pt x="7040" y="16213"/>
                    <a:pt x="7042" y="16213"/>
                  </a:cubicBezTo>
                  <a:cubicBezTo>
                    <a:pt x="7057" y="16213"/>
                    <a:pt x="7079" y="16192"/>
                    <a:pt x="7079" y="16192"/>
                  </a:cubicBezTo>
                  <a:cubicBezTo>
                    <a:pt x="6999" y="16037"/>
                    <a:pt x="6956" y="15984"/>
                    <a:pt x="6937" y="15984"/>
                  </a:cubicBezTo>
                  <a:close/>
                  <a:moveTo>
                    <a:pt x="8279" y="0"/>
                  </a:moveTo>
                  <a:cubicBezTo>
                    <a:pt x="8268" y="0"/>
                    <a:pt x="8258" y="7"/>
                    <a:pt x="8248" y="22"/>
                  </a:cubicBezTo>
                  <a:cubicBezTo>
                    <a:pt x="8227" y="48"/>
                    <a:pt x="8280" y="211"/>
                    <a:pt x="8238" y="289"/>
                  </a:cubicBezTo>
                  <a:cubicBezTo>
                    <a:pt x="8222" y="321"/>
                    <a:pt x="8202" y="333"/>
                    <a:pt x="8183" y="333"/>
                  </a:cubicBezTo>
                  <a:cubicBezTo>
                    <a:pt x="8163" y="333"/>
                    <a:pt x="8143" y="321"/>
                    <a:pt x="8128" y="305"/>
                  </a:cubicBezTo>
                  <a:cubicBezTo>
                    <a:pt x="8092" y="280"/>
                    <a:pt x="8057" y="132"/>
                    <a:pt x="8021" y="132"/>
                  </a:cubicBezTo>
                  <a:cubicBezTo>
                    <a:pt x="8020" y="132"/>
                    <a:pt x="8019" y="132"/>
                    <a:pt x="8018" y="132"/>
                  </a:cubicBezTo>
                  <a:cubicBezTo>
                    <a:pt x="7968" y="146"/>
                    <a:pt x="7973" y="351"/>
                    <a:pt x="7936" y="351"/>
                  </a:cubicBezTo>
                  <a:cubicBezTo>
                    <a:pt x="7929" y="351"/>
                    <a:pt x="7922" y="345"/>
                    <a:pt x="7913" y="331"/>
                  </a:cubicBezTo>
                  <a:cubicBezTo>
                    <a:pt x="7887" y="288"/>
                    <a:pt x="7864" y="69"/>
                    <a:pt x="7836" y="69"/>
                  </a:cubicBezTo>
                  <a:cubicBezTo>
                    <a:pt x="7831" y="69"/>
                    <a:pt x="7825" y="78"/>
                    <a:pt x="7818" y="101"/>
                  </a:cubicBezTo>
                  <a:cubicBezTo>
                    <a:pt x="7782" y="232"/>
                    <a:pt x="7813" y="525"/>
                    <a:pt x="7740" y="531"/>
                  </a:cubicBezTo>
                  <a:lnTo>
                    <a:pt x="7724" y="363"/>
                  </a:lnTo>
                  <a:cubicBezTo>
                    <a:pt x="7708" y="295"/>
                    <a:pt x="7708" y="253"/>
                    <a:pt x="7729" y="247"/>
                  </a:cubicBezTo>
                  <a:cubicBezTo>
                    <a:pt x="7729" y="239"/>
                    <a:pt x="7727" y="236"/>
                    <a:pt x="7723" y="236"/>
                  </a:cubicBezTo>
                  <a:cubicBezTo>
                    <a:pt x="7698" y="236"/>
                    <a:pt x="7607" y="369"/>
                    <a:pt x="7598" y="373"/>
                  </a:cubicBezTo>
                  <a:cubicBezTo>
                    <a:pt x="7596" y="374"/>
                    <a:pt x="7593" y="375"/>
                    <a:pt x="7591" y="375"/>
                  </a:cubicBezTo>
                  <a:cubicBezTo>
                    <a:pt x="7557" y="375"/>
                    <a:pt x="7524" y="292"/>
                    <a:pt x="7497" y="292"/>
                  </a:cubicBezTo>
                  <a:cubicBezTo>
                    <a:pt x="7492" y="292"/>
                    <a:pt x="7487" y="294"/>
                    <a:pt x="7483" y="300"/>
                  </a:cubicBezTo>
                  <a:cubicBezTo>
                    <a:pt x="7446" y="347"/>
                    <a:pt x="7451" y="415"/>
                    <a:pt x="7404" y="426"/>
                  </a:cubicBezTo>
                  <a:cubicBezTo>
                    <a:pt x="7392" y="427"/>
                    <a:pt x="7383" y="428"/>
                    <a:pt x="7374" y="428"/>
                  </a:cubicBezTo>
                  <a:cubicBezTo>
                    <a:pt x="7343" y="428"/>
                    <a:pt x="7323" y="417"/>
                    <a:pt x="7278" y="368"/>
                  </a:cubicBezTo>
                  <a:cubicBezTo>
                    <a:pt x="7266" y="356"/>
                    <a:pt x="7256" y="350"/>
                    <a:pt x="7247" y="350"/>
                  </a:cubicBezTo>
                  <a:cubicBezTo>
                    <a:pt x="7196" y="350"/>
                    <a:pt x="7213" y="553"/>
                    <a:pt x="7163" y="562"/>
                  </a:cubicBezTo>
                  <a:cubicBezTo>
                    <a:pt x="7162" y="562"/>
                    <a:pt x="7161" y="562"/>
                    <a:pt x="7160" y="562"/>
                  </a:cubicBezTo>
                  <a:cubicBezTo>
                    <a:pt x="7108" y="562"/>
                    <a:pt x="7013" y="300"/>
                    <a:pt x="6956" y="300"/>
                  </a:cubicBezTo>
                  <a:cubicBezTo>
                    <a:pt x="6955" y="300"/>
                    <a:pt x="6954" y="300"/>
                    <a:pt x="6953" y="300"/>
                  </a:cubicBezTo>
                  <a:cubicBezTo>
                    <a:pt x="6906" y="316"/>
                    <a:pt x="6938" y="536"/>
                    <a:pt x="6911" y="594"/>
                  </a:cubicBezTo>
                  <a:cubicBezTo>
                    <a:pt x="6908" y="602"/>
                    <a:pt x="6904" y="606"/>
                    <a:pt x="6899" y="606"/>
                  </a:cubicBezTo>
                  <a:cubicBezTo>
                    <a:pt x="6854" y="606"/>
                    <a:pt x="6757" y="244"/>
                    <a:pt x="6733" y="158"/>
                  </a:cubicBezTo>
                  <a:lnTo>
                    <a:pt x="6733" y="158"/>
                  </a:lnTo>
                  <a:cubicBezTo>
                    <a:pt x="6723" y="279"/>
                    <a:pt x="6728" y="405"/>
                    <a:pt x="6738" y="531"/>
                  </a:cubicBezTo>
                  <a:cubicBezTo>
                    <a:pt x="6754" y="642"/>
                    <a:pt x="6754" y="684"/>
                    <a:pt x="6745" y="684"/>
                  </a:cubicBezTo>
                  <a:cubicBezTo>
                    <a:pt x="6725" y="684"/>
                    <a:pt x="6667" y="510"/>
                    <a:pt x="6618" y="373"/>
                  </a:cubicBezTo>
                  <a:lnTo>
                    <a:pt x="6618" y="373"/>
                  </a:lnTo>
                  <a:cubicBezTo>
                    <a:pt x="6723" y="677"/>
                    <a:pt x="6487" y="510"/>
                    <a:pt x="6576" y="746"/>
                  </a:cubicBezTo>
                  <a:cubicBezTo>
                    <a:pt x="6509" y="653"/>
                    <a:pt x="6427" y="541"/>
                    <a:pt x="6370" y="541"/>
                  </a:cubicBezTo>
                  <a:cubicBezTo>
                    <a:pt x="6369" y="541"/>
                    <a:pt x="6367" y="541"/>
                    <a:pt x="6366" y="541"/>
                  </a:cubicBezTo>
                  <a:cubicBezTo>
                    <a:pt x="6429" y="698"/>
                    <a:pt x="6387" y="667"/>
                    <a:pt x="6350" y="693"/>
                  </a:cubicBezTo>
                  <a:cubicBezTo>
                    <a:pt x="6298" y="725"/>
                    <a:pt x="6350" y="934"/>
                    <a:pt x="6303" y="950"/>
                  </a:cubicBezTo>
                  <a:cubicBezTo>
                    <a:pt x="6303" y="950"/>
                    <a:pt x="6070" y="639"/>
                    <a:pt x="6016" y="639"/>
                  </a:cubicBezTo>
                  <a:cubicBezTo>
                    <a:pt x="6003" y="639"/>
                    <a:pt x="6000" y="657"/>
                    <a:pt x="6015" y="704"/>
                  </a:cubicBezTo>
                  <a:cubicBezTo>
                    <a:pt x="6038" y="777"/>
                    <a:pt x="6266" y="1113"/>
                    <a:pt x="6227" y="1113"/>
                  </a:cubicBezTo>
                  <a:cubicBezTo>
                    <a:pt x="6221" y="1113"/>
                    <a:pt x="6210" y="1106"/>
                    <a:pt x="6193" y="1092"/>
                  </a:cubicBezTo>
                  <a:cubicBezTo>
                    <a:pt x="6141" y="1046"/>
                    <a:pt x="6102" y="999"/>
                    <a:pt x="6084" y="999"/>
                  </a:cubicBezTo>
                  <a:cubicBezTo>
                    <a:pt x="6071" y="999"/>
                    <a:pt x="6070" y="1023"/>
                    <a:pt x="6083" y="1092"/>
                  </a:cubicBezTo>
                  <a:cubicBezTo>
                    <a:pt x="6109" y="1149"/>
                    <a:pt x="6130" y="1212"/>
                    <a:pt x="6146" y="1275"/>
                  </a:cubicBezTo>
                  <a:cubicBezTo>
                    <a:pt x="6062" y="1170"/>
                    <a:pt x="5978" y="882"/>
                    <a:pt x="5926" y="824"/>
                  </a:cubicBezTo>
                  <a:cubicBezTo>
                    <a:pt x="5924" y="823"/>
                    <a:pt x="5923" y="822"/>
                    <a:pt x="5922" y="822"/>
                  </a:cubicBezTo>
                  <a:lnTo>
                    <a:pt x="5922" y="822"/>
                  </a:lnTo>
                  <a:cubicBezTo>
                    <a:pt x="5909" y="822"/>
                    <a:pt x="5936" y="940"/>
                    <a:pt x="5936" y="940"/>
                  </a:cubicBezTo>
                  <a:cubicBezTo>
                    <a:pt x="5952" y="1029"/>
                    <a:pt x="5936" y="1018"/>
                    <a:pt x="5899" y="1034"/>
                  </a:cubicBezTo>
                  <a:cubicBezTo>
                    <a:pt x="5925" y="1018"/>
                    <a:pt x="5864" y="935"/>
                    <a:pt x="5822" y="868"/>
                  </a:cubicBezTo>
                  <a:lnTo>
                    <a:pt x="5822" y="868"/>
                  </a:lnTo>
                  <a:cubicBezTo>
                    <a:pt x="5888" y="976"/>
                    <a:pt x="5784" y="914"/>
                    <a:pt x="5774" y="950"/>
                  </a:cubicBezTo>
                  <a:cubicBezTo>
                    <a:pt x="5795" y="982"/>
                    <a:pt x="5816" y="1013"/>
                    <a:pt x="5826" y="1050"/>
                  </a:cubicBezTo>
                  <a:cubicBezTo>
                    <a:pt x="5826" y="1095"/>
                    <a:pt x="5809" y="1126"/>
                    <a:pt x="5781" y="1126"/>
                  </a:cubicBezTo>
                  <a:cubicBezTo>
                    <a:pt x="5757" y="1126"/>
                    <a:pt x="5723" y="1103"/>
                    <a:pt x="5684" y="1044"/>
                  </a:cubicBezTo>
                  <a:cubicBezTo>
                    <a:pt x="5634" y="964"/>
                    <a:pt x="5582" y="929"/>
                    <a:pt x="5550" y="929"/>
                  </a:cubicBezTo>
                  <a:cubicBezTo>
                    <a:pt x="5509" y="929"/>
                    <a:pt x="5499" y="985"/>
                    <a:pt x="5564" y="1076"/>
                  </a:cubicBezTo>
                  <a:cubicBezTo>
                    <a:pt x="5553" y="1123"/>
                    <a:pt x="5407" y="1076"/>
                    <a:pt x="5532" y="1249"/>
                  </a:cubicBezTo>
                  <a:cubicBezTo>
                    <a:pt x="5447" y="1203"/>
                    <a:pt x="5272" y="1121"/>
                    <a:pt x="5169" y="1121"/>
                  </a:cubicBezTo>
                  <a:cubicBezTo>
                    <a:pt x="5083" y="1121"/>
                    <a:pt x="5048" y="1178"/>
                    <a:pt x="5155" y="1359"/>
                  </a:cubicBezTo>
                  <a:cubicBezTo>
                    <a:pt x="5016" y="1192"/>
                    <a:pt x="4954" y="1131"/>
                    <a:pt x="4936" y="1131"/>
                  </a:cubicBezTo>
                  <a:cubicBezTo>
                    <a:pt x="4886" y="1131"/>
                    <a:pt x="5174" y="1596"/>
                    <a:pt x="5131" y="1596"/>
                  </a:cubicBezTo>
                  <a:cubicBezTo>
                    <a:pt x="5128" y="1596"/>
                    <a:pt x="5124" y="1594"/>
                    <a:pt x="5118" y="1590"/>
                  </a:cubicBezTo>
                  <a:cubicBezTo>
                    <a:pt x="5041" y="1542"/>
                    <a:pt x="4908" y="1426"/>
                    <a:pt x="4862" y="1426"/>
                  </a:cubicBezTo>
                  <a:cubicBezTo>
                    <a:pt x="4841" y="1426"/>
                    <a:pt x="4838" y="1447"/>
                    <a:pt x="4861" y="1506"/>
                  </a:cubicBezTo>
                  <a:cubicBezTo>
                    <a:pt x="4950" y="1658"/>
                    <a:pt x="5050" y="1810"/>
                    <a:pt x="5160" y="1951"/>
                  </a:cubicBezTo>
                  <a:cubicBezTo>
                    <a:pt x="5050" y="1874"/>
                    <a:pt x="4956" y="1749"/>
                    <a:pt x="4902" y="1749"/>
                  </a:cubicBezTo>
                  <a:cubicBezTo>
                    <a:pt x="4887" y="1749"/>
                    <a:pt x="4875" y="1759"/>
                    <a:pt x="4867" y="1784"/>
                  </a:cubicBezTo>
                  <a:cubicBezTo>
                    <a:pt x="4846" y="1852"/>
                    <a:pt x="5050" y="1967"/>
                    <a:pt x="5003" y="2014"/>
                  </a:cubicBezTo>
                  <a:cubicBezTo>
                    <a:pt x="4914" y="1931"/>
                    <a:pt x="4709" y="1721"/>
                    <a:pt x="4620" y="1684"/>
                  </a:cubicBezTo>
                  <a:cubicBezTo>
                    <a:pt x="4611" y="1681"/>
                    <a:pt x="4602" y="1679"/>
                    <a:pt x="4595" y="1679"/>
                  </a:cubicBezTo>
                  <a:cubicBezTo>
                    <a:pt x="4542" y="1679"/>
                    <a:pt x="4534" y="1754"/>
                    <a:pt x="4625" y="1836"/>
                  </a:cubicBezTo>
                  <a:cubicBezTo>
                    <a:pt x="4714" y="1910"/>
                    <a:pt x="4646" y="2025"/>
                    <a:pt x="4636" y="2046"/>
                  </a:cubicBezTo>
                  <a:cubicBezTo>
                    <a:pt x="4621" y="2073"/>
                    <a:pt x="4594" y="2135"/>
                    <a:pt x="4527" y="2135"/>
                  </a:cubicBezTo>
                  <a:cubicBezTo>
                    <a:pt x="4501" y="2135"/>
                    <a:pt x="4470" y="2126"/>
                    <a:pt x="4431" y="2104"/>
                  </a:cubicBezTo>
                  <a:cubicBezTo>
                    <a:pt x="4335" y="2046"/>
                    <a:pt x="4248" y="2011"/>
                    <a:pt x="4200" y="2011"/>
                  </a:cubicBezTo>
                  <a:cubicBezTo>
                    <a:pt x="4156" y="2011"/>
                    <a:pt x="4142" y="2039"/>
                    <a:pt x="4180" y="2104"/>
                  </a:cubicBezTo>
                  <a:cubicBezTo>
                    <a:pt x="4211" y="2166"/>
                    <a:pt x="4337" y="2256"/>
                    <a:pt x="4332" y="2308"/>
                  </a:cubicBezTo>
                  <a:cubicBezTo>
                    <a:pt x="4327" y="2347"/>
                    <a:pt x="4274" y="2350"/>
                    <a:pt x="4223" y="2350"/>
                  </a:cubicBezTo>
                  <a:cubicBezTo>
                    <a:pt x="4212" y="2350"/>
                    <a:pt x="4201" y="2350"/>
                    <a:pt x="4190" y="2350"/>
                  </a:cubicBezTo>
                  <a:cubicBezTo>
                    <a:pt x="4190" y="2350"/>
                    <a:pt x="3970" y="2402"/>
                    <a:pt x="4049" y="2444"/>
                  </a:cubicBezTo>
                  <a:cubicBezTo>
                    <a:pt x="4347" y="2602"/>
                    <a:pt x="4075" y="2591"/>
                    <a:pt x="4033" y="2623"/>
                  </a:cubicBezTo>
                  <a:cubicBezTo>
                    <a:pt x="3996" y="2644"/>
                    <a:pt x="3970" y="2686"/>
                    <a:pt x="3965" y="2727"/>
                  </a:cubicBezTo>
                  <a:cubicBezTo>
                    <a:pt x="3965" y="2775"/>
                    <a:pt x="3980" y="2769"/>
                    <a:pt x="4033" y="2801"/>
                  </a:cubicBezTo>
                  <a:cubicBezTo>
                    <a:pt x="4096" y="2832"/>
                    <a:pt x="3975" y="2848"/>
                    <a:pt x="3975" y="2848"/>
                  </a:cubicBezTo>
                  <a:cubicBezTo>
                    <a:pt x="3959" y="2874"/>
                    <a:pt x="3949" y="2900"/>
                    <a:pt x="3959" y="2932"/>
                  </a:cubicBezTo>
                  <a:cubicBezTo>
                    <a:pt x="3968" y="2965"/>
                    <a:pt x="4030" y="3073"/>
                    <a:pt x="3983" y="3073"/>
                  </a:cubicBezTo>
                  <a:cubicBezTo>
                    <a:pt x="3970" y="3073"/>
                    <a:pt x="3947" y="3064"/>
                    <a:pt x="3912" y="3042"/>
                  </a:cubicBezTo>
                  <a:cubicBezTo>
                    <a:pt x="3834" y="2991"/>
                    <a:pt x="3778" y="2972"/>
                    <a:pt x="3741" y="2972"/>
                  </a:cubicBezTo>
                  <a:cubicBezTo>
                    <a:pt x="3694" y="2972"/>
                    <a:pt x="3678" y="3004"/>
                    <a:pt x="3687" y="3042"/>
                  </a:cubicBezTo>
                  <a:cubicBezTo>
                    <a:pt x="3708" y="3110"/>
                    <a:pt x="3897" y="3173"/>
                    <a:pt x="3860" y="3226"/>
                  </a:cubicBezTo>
                  <a:cubicBezTo>
                    <a:pt x="3766" y="3161"/>
                    <a:pt x="3682" y="3100"/>
                    <a:pt x="3640" y="3100"/>
                  </a:cubicBezTo>
                  <a:cubicBezTo>
                    <a:pt x="3631" y="3100"/>
                    <a:pt x="3623" y="3104"/>
                    <a:pt x="3619" y="3110"/>
                  </a:cubicBezTo>
                  <a:cubicBezTo>
                    <a:pt x="3567" y="3167"/>
                    <a:pt x="4108" y="3367"/>
                    <a:pt x="4187" y="3367"/>
                  </a:cubicBezTo>
                  <a:cubicBezTo>
                    <a:pt x="4188" y="3367"/>
                    <a:pt x="4189" y="3367"/>
                    <a:pt x="4190" y="3367"/>
                  </a:cubicBezTo>
                  <a:cubicBezTo>
                    <a:pt x="4235" y="3360"/>
                    <a:pt x="4232" y="3311"/>
                    <a:pt x="4275" y="3311"/>
                  </a:cubicBezTo>
                  <a:cubicBezTo>
                    <a:pt x="4297" y="3311"/>
                    <a:pt x="4333" y="3325"/>
                    <a:pt x="4395" y="3367"/>
                  </a:cubicBezTo>
                  <a:cubicBezTo>
                    <a:pt x="4431" y="3367"/>
                    <a:pt x="4417" y="3306"/>
                    <a:pt x="4461" y="3306"/>
                  </a:cubicBezTo>
                  <a:cubicBezTo>
                    <a:pt x="4481" y="3306"/>
                    <a:pt x="4513" y="3319"/>
                    <a:pt x="4568" y="3357"/>
                  </a:cubicBezTo>
                  <a:cubicBezTo>
                    <a:pt x="4500" y="3304"/>
                    <a:pt x="4185" y="3147"/>
                    <a:pt x="4206" y="3100"/>
                  </a:cubicBezTo>
                  <a:cubicBezTo>
                    <a:pt x="4208" y="3094"/>
                    <a:pt x="4215" y="3092"/>
                    <a:pt x="4225" y="3092"/>
                  </a:cubicBezTo>
                  <a:cubicBezTo>
                    <a:pt x="4278" y="3092"/>
                    <a:pt x="4422" y="3149"/>
                    <a:pt x="4475" y="3149"/>
                  </a:cubicBezTo>
                  <a:cubicBezTo>
                    <a:pt x="4495" y="3149"/>
                    <a:pt x="4503" y="3142"/>
                    <a:pt x="4489" y="3121"/>
                  </a:cubicBezTo>
                  <a:cubicBezTo>
                    <a:pt x="4442" y="3079"/>
                    <a:pt x="4384" y="3047"/>
                    <a:pt x="4326" y="3021"/>
                  </a:cubicBezTo>
                  <a:cubicBezTo>
                    <a:pt x="4211" y="2942"/>
                    <a:pt x="4248" y="2911"/>
                    <a:pt x="4264" y="2890"/>
                  </a:cubicBezTo>
                  <a:cubicBezTo>
                    <a:pt x="4270" y="2881"/>
                    <a:pt x="4291" y="2871"/>
                    <a:pt x="4323" y="2871"/>
                  </a:cubicBezTo>
                  <a:cubicBezTo>
                    <a:pt x="4368" y="2871"/>
                    <a:pt x="4435" y="2892"/>
                    <a:pt x="4515" y="2969"/>
                  </a:cubicBezTo>
                  <a:cubicBezTo>
                    <a:pt x="4631" y="3074"/>
                    <a:pt x="4568" y="3163"/>
                    <a:pt x="4756" y="3262"/>
                  </a:cubicBezTo>
                  <a:cubicBezTo>
                    <a:pt x="4833" y="3302"/>
                    <a:pt x="4881" y="3318"/>
                    <a:pt x="4904" y="3318"/>
                  </a:cubicBezTo>
                  <a:cubicBezTo>
                    <a:pt x="4949" y="3318"/>
                    <a:pt x="4904" y="3256"/>
                    <a:pt x="4804" y="3173"/>
                  </a:cubicBezTo>
                  <a:cubicBezTo>
                    <a:pt x="4679" y="3065"/>
                    <a:pt x="4708" y="2986"/>
                    <a:pt x="4806" y="2986"/>
                  </a:cubicBezTo>
                  <a:cubicBezTo>
                    <a:pt x="4850" y="2986"/>
                    <a:pt x="4908" y="3002"/>
                    <a:pt x="4972" y="3039"/>
                  </a:cubicBezTo>
                  <a:lnTo>
                    <a:pt x="4972" y="3039"/>
                  </a:lnTo>
                  <a:cubicBezTo>
                    <a:pt x="4892" y="2987"/>
                    <a:pt x="4764" y="2901"/>
                    <a:pt x="4772" y="2880"/>
                  </a:cubicBezTo>
                  <a:cubicBezTo>
                    <a:pt x="4777" y="2853"/>
                    <a:pt x="4798" y="2790"/>
                    <a:pt x="4673" y="2696"/>
                  </a:cubicBezTo>
                  <a:lnTo>
                    <a:pt x="4673" y="2696"/>
                  </a:lnTo>
                  <a:cubicBezTo>
                    <a:pt x="4755" y="2755"/>
                    <a:pt x="4827" y="2777"/>
                    <a:pt x="4887" y="2777"/>
                  </a:cubicBezTo>
                  <a:cubicBezTo>
                    <a:pt x="5028" y="2777"/>
                    <a:pt x="5108" y="2657"/>
                    <a:pt x="5134" y="2628"/>
                  </a:cubicBezTo>
                  <a:cubicBezTo>
                    <a:pt x="5191" y="2535"/>
                    <a:pt x="5085" y="2366"/>
                    <a:pt x="4922" y="2107"/>
                  </a:cubicBezTo>
                  <a:lnTo>
                    <a:pt x="4922" y="2107"/>
                  </a:lnTo>
                  <a:cubicBezTo>
                    <a:pt x="4964" y="2171"/>
                    <a:pt x="5125" y="2389"/>
                    <a:pt x="5197" y="2413"/>
                  </a:cubicBezTo>
                  <a:lnTo>
                    <a:pt x="5207" y="2360"/>
                  </a:lnTo>
                  <a:cubicBezTo>
                    <a:pt x="5210" y="2356"/>
                    <a:pt x="5211" y="2353"/>
                    <a:pt x="5212" y="2353"/>
                  </a:cubicBezTo>
                  <a:cubicBezTo>
                    <a:pt x="5215" y="2353"/>
                    <a:pt x="5223" y="2369"/>
                    <a:pt x="5286" y="2413"/>
                  </a:cubicBezTo>
                  <a:cubicBezTo>
                    <a:pt x="5350" y="2457"/>
                    <a:pt x="5401" y="2484"/>
                    <a:pt x="5420" y="2484"/>
                  </a:cubicBezTo>
                  <a:cubicBezTo>
                    <a:pt x="5441" y="2484"/>
                    <a:pt x="5420" y="2449"/>
                    <a:pt x="5328" y="2366"/>
                  </a:cubicBezTo>
                  <a:cubicBezTo>
                    <a:pt x="5223" y="2266"/>
                    <a:pt x="5160" y="2219"/>
                    <a:pt x="5192" y="2187"/>
                  </a:cubicBezTo>
                  <a:cubicBezTo>
                    <a:pt x="5213" y="2166"/>
                    <a:pt x="5223" y="2140"/>
                    <a:pt x="5265" y="2140"/>
                  </a:cubicBezTo>
                  <a:cubicBezTo>
                    <a:pt x="5302" y="2156"/>
                    <a:pt x="5333" y="2177"/>
                    <a:pt x="5365" y="2203"/>
                  </a:cubicBezTo>
                  <a:lnTo>
                    <a:pt x="5454" y="2119"/>
                  </a:lnTo>
                  <a:cubicBezTo>
                    <a:pt x="5505" y="2068"/>
                    <a:pt x="5192" y="1773"/>
                    <a:pt x="5162" y="1773"/>
                  </a:cubicBezTo>
                  <a:cubicBezTo>
                    <a:pt x="5161" y="1773"/>
                    <a:pt x="5161" y="1773"/>
                    <a:pt x="5160" y="1773"/>
                  </a:cubicBezTo>
                  <a:cubicBezTo>
                    <a:pt x="5162" y="1771"/>
                    <a:pt x="5164" y="1770"/>
                    <a:pt x="5168" y="1770"/>
                  </a:cubicBezTo>
                  <a:cubicBezTo>
                    <a:pt x="5227" y="1770"/>
                    <a:pt x="5537" y="1991"/>
                    <a:pt x="5616" y="2035"/>
                  </a:cubicBezTo>
                  <a:cubicBezTo>
                    <a:pt x="5645" y="2052"/>
                    <a:pt x="5668" y="2060"/>
                    <a:pt x="5679" y="2060"/>
                  </a:cubicBezTo>
                  <a:cubicBezTo>
                    <a:pt x="5701" y="2060"/>
                    <a:pt x="5683" y="2029"/>
                    <a:pt x="5590" y="1957"/>
                  </a:cubicBezTo>
                  <a:cubicBezTo>
                    <a:pt x="5515" y="1905"/>
                    <a:pt x="5339" y="1756"/>
                    <a:pt x="5401" y="1756"/>
                  </a:cubicBezTo>
                  <a:cubicBezTo>
                    <a:pt x="5408" y="1756"/>
                    <a:pt x="5419" y="1758"/>
                    <a:pt x="5433" y="1763"/>
                  </a:cubicBezTo>
                  <a:cubicBezTo>
                    <a:pt x="5517" y="1794"/>
                    <a:pt x="5601" y="1836"/>
                    <a:pt x="5674" y="1894"/>
                  </a:cubicBezTo>
                  <a:lnTo>
                    <a:pt x="5768" y="1957"/>
                  </a:lnTo>
                  <a:cubicBezTo>
                    <a:pt x="5768" y="1957"/>
                    <a:pt x="5543" y="1726"/>
                    <a:pt x="5517" y="1674"/>
                  </a:cubicBezTo>
                  <a:cubicBezTo>
                    <a:pt x="5513" y="1667"/>
                    <a:pt x="5513" y="1664"/>
                    <a:pt x="5516" y="1664"/>
                  </a:cubicBezTo>
                  <a:cubicBezTo>
                    <a:pt x="5545" y="1664"/>
                    <a:pt x="5792" y="1865"/>
                    <a:pt x="5816" y="1883"/>
                  </a:cubicBezTo>
                  <a:cubicBezTo>
                    <a:pt x="5891" y="1946"/>
                    <a:pt x="5925" y="1970"/>
                    <a:pt x="5931" y="1970"/>
                  </a:cubicBezTo>
                  <a:cubicBezTo>
                    <a:pt x="5954" y="1970"/>
                    <a:pt x="5576" y="1613"/>
                    <a:pt x="5564" y="1600"/>
                  </a:cubicBezTo>
                  <a:cubicBezTo>
                    <a:pt x="5562" y="1593"/>
                    <a:pt x="5564" y="1590"/>
                    <a:pt x="5569" y="1590"/>
                  </a:cubicBezTo>
                  <a:cubicBezTo>
                    <a:pt x="5601" y="1590"/>
                    <a:pt x="5761" y="1715"/>
                    <a:pt x="5796" y="1715"/>
                  </a:cubicBezTo>
                  <a:cubicBezTo>
                    <a:pt x="5809" y="1715"/>
                    <a:pt x="5805" y="1697"/>
                    <a:pt x="5768" y="1647"/>
                  </a:cubicBezTo>
                  <a:lnTo>
                    <a:pt x="5768" y="1647"/>
                  </a:lnTo>
                  <a:cubicBezTo>
                    <a:pt x="5816" y="1712"/>
                    <a:pt x="5865" y="1735"/>
                    <a:pt x="5910" y="1735"/>
                  </a:cubicBezTo>
                  <a:cubicBezTo>
                    <a:pt x="6004" y="1735"/>
                    <a:pt x="6083" y="1637"/>
                    <a:pt x="6104" y="1616"/>
                  </a:cubicBezTo>
                  <a:cubicBezTo>
                    <a:pt x="6146" y="1569"/>
                    <a:pt x="6135" y="1480"/>
                    <a:pt x="6167" y="1422"/>
                  </a:cubicBezTo>
                  <a:cubicBezTo>
                    <a:pt x="6169" y="1418"/>
                    <a:pt x="6172" y="1416"/>
                    <a:pt x="6176" y="1416"/>
                  </a:cubicBezTo>
                  <a:cubicBezTo>
                    <a:pt x="6206" y="1416"/>
                    <a:pt x="6286" y="1516"/>
                    <a:pt x="6309" y="1516"/>
                  </a:cubicBezTo>
                  <a:cubicBezTo>
                    <a:pt x="6314" y="1516"/>
                    <a:pt x="6316" y="1510"/>
                    <a:pt x="6314" y="1495"/>
                  </a:cubicBezTo>
                  <a:cubicBezTo>
                    <a:pt x="6303" y="1443"/>
                    <a:pt x="6240" y="1233"/>
                    <a:pt x="6261" y="1223"/>
                  </a:cubicBezTo>
                  <a:lnTo>
                    <a:pt x="6261" y="1223"/>
                  </a:lnTo>
                  <a:cubicBezTo>
                    <a:pt x="6261" y="1223"/>
                    <a:pt x="6414" y="1648"/>
                    <a:pt x="6441" y="1648"/>
                  </a:cubicBezTo>
                  <a:cubicBezTo>
                    <a:pt x="6446" y="1648"/>
                    <a:pt x="6446" y="1631"/>
                    <a:pt x="6439" y="1590"/>
                  </a:cubicBezTo>
                  <a:cubicBezTo>
                    <a:pt x="6418" y="1480"/>
                    <a:pt x="6481" y="1490"/>
                    <a:pt x="6397" y="1301"/>
                  </a:cubicBezTo>
                  <a:cubicBezTo>
                    <a:pt x="6367" y="1239"/>
                    <a:pt x="6373" y="1227"/>
                    <a:pt x="6388" y="1227"/>
                  </a:cubicBezTo>
                  <a:cubicBezTo>
                    <a:pt x="6398" y="1227"/>
                    <a:pt x="6411" y="1232"/>
                    <a:pt x="6421" y="1232"/>
                  </a:cubicBezTo>
                  <a:cubicBezTo>
                    <a:pt x="6434" y="1232"/>
                    <a:pt x="6439" y="1222"/>
                    <a:pt x="6417" y="1174"/>
                  </a:cubicBezTo>
                  <a:lnTo>
                    <a:pt x="6417" y="1174"/>
                  </a:lnTo>
                  <a:cubicBezTo>
                    <a:pt x="6499" y="1348"/>
                    <a:pt x="6567" y="1475"/>
                    <a:pt x="6644" y="1506"/>
                  </a:cubicBezTo>
                  <a:cubicBezTo>
                    <a:pt x="6645" y="1506"/>
                    <a:pt x="6646" y="1507"/>
                    <a:pt x="6647" y="1507"/>
                  </a:cubicBezTo>
                  <a:cubicBezTo>
                    <a:pt x="6683" y="1507"/>
                    <a:pt x="6497" y="1042"/>
                    <a:pt x="6508" y="945"/>
                  </a:cubicBezTo>
                  <a:cubicBezTo>
                    <a:pt x="6512" y="903"/>
                    <a:pt x="6522" y="885"/>
                    <a:pt x="6536" y="885"/>
                  </a:cubicBezTo>
                  <a:cubicBezTo>
                    <a:pt x="6617" y="885"/>
                    <a:pt x="6833" y="1437"/>
                    <a:pt x="6896" y="1605"/>
                  </a:cubicBezTo>
                  <a:cubicBezTo>
                    <a:pt x="6848" y="1385"/>
                    <a:pt x="6817" y="1170"/>
                    <a:pt x="6806" y="950"/>
                  </a:cubicBezTo>
                  <a:lnTo>
                    <a:pt x="6806" y="950"/>
                  </a:lnTo>
                  <a:lnTo>
                    <a:pt x="7000" y="1301"/>
                  </a:lnTo>
                  <a:cubicBezTo>
                    <a:pt x="6943" y="1139"/>
                    <a:pt x="7027" y="1181"/>
                    <a:pt x="7042" y="1139"/>
                  </a:cubicBezTo>
                  <a:cubicBezTo>
                    <a:pt x="7058" y="1034"/>
                    <a:pt x="7058" y="929"/>
                    <a:pt x="7042" y="824"/>
                  </a:cubicBezTo>
                  <a:lnTo>
                    <a:pt x="7042" y="824"/>
                  </a:lnTo>
                  <a:cubicBezTo>
                    <a:pt x="7106" y="959"/>
                    <a:pt x="7142" y="1209"/>
                    <a:pt x="7186" y="1209"/>
                  </a:cubicBezTo>
                  <a:cubicBezTo>
                    <a:pt x="7197" y="1209"/>
                    <a:pt x="7208" y="1195"/>
                    <a:pt x="7221" y="1160"/>
                  </a:cubicBezTo>
                  <a:cubicBezTo>
                    <a:pt x="7234" y="1120"/>
                    <a:pt x="7247" y="1101"/>
                    <a:pt x="7261" y="1101"/>
                  </a:cubicBezTo>
                  <a:cubicBezTo>
                    <a:pt x="7290" y="1101"/>
                    <a:pt x="7321" y="1191"/>
                    <a:pt x="7357" y="1359"/>
                  </a:cubicBezTo>
                  <a:cubicBezTo>
                    <a:pt x="7399" y="1349"/>
                    <a:pt x="7357" y="1228"/>
                    <a:pt x="7352" y="1149"/>
                  </a:cubicBezTo>
                  <a:cubicBezTo>
                    <a:pt x="7352" y="1034"/>
                    <a:pt x="7430" y="1118"/>
                    <a:pt x="7446" y="1039"/>
                  </a:cubicBezTo>
                  <a:cubicBezTo>
                    <a:pt x="7462" y="961"/>
                    <a:pt x="7420" y="835"/>
                    <a:pt x="7420" y="740"/>
                  </a:cubicBezTo>
                  <a:cubicBezTo>
                    <a:pt x="7425" y="654"/>
                    <a:pt x="7489" y="734"/>
                    <a:pt x="7474" y="636"/>
                  </a:cubicBezTo>
                  <a:lnTo>
                    <a:pt x="7474" y="636"/>
                  </a:lnTo>
                  <a:cubicBezTo>
                    <a:pt x="7500" y="795"/>
                    <a:pt x="7496" y="803"/>
                    <a:pt x="7532" y="803"/>
                  </a:cubicBezTo>
                  <a:cubicBezTo>
                    <a:pt x="7536" y="803"/>
                    <a:pt x="7540" y="803"/>
                    <a:pt x="7546" y="803"/>
                  </a:cubicBezTo>
                  <a:lnTo>
                    <a:pt x="7651" y="798"/>
                  </a:lnTo>
                  <a:cubicBezTo>
                    <a:pt x="7661" y="892"/>
                    <a:pt x="7682" y="1060"/>
                    <a:pt x="7651" y="1060"/>
                  </a:cubicBezTo>
                  <a:cubicBezTo>
                    <a:pt x="7645" y="1113"/>
                    <a:pt x="7614" y="1065"/>
                    <a:pt x="7635" y="1191"/>
                  </a:cubicBezTo>
                  <a:cubicBezTo>
                    <a:pt x="7724" y="1176"/>
                    <a:pt x="7698" y="903"/>
                    <a:pt x="7766" y="756"/>
                  </a:cubicBezTo>
                  <a:cubicBezTo>
                    <a:pt x="7776" y="735"/>
                    <a:pt x="7784" y="726"/>
                    <a:pt x="7790" y="726"/>
                  </a:cubicBezTo>
                  <a:cubicBezTo>
                    <a:pt x="7824" y="726"/>
                    <a:pt x="7797" y="1013"/>
                    <a:pt x="7797" y="1013"/>
                  </a:cubicBezTo>
                  <a:cubicBezTo>
                    <a:pt x="7797" y="1014"/>
                    <a:pt x="7798" y="1014"/>
                    <a:pt x="7798" y="1014"/>
                  </a:cubicBezTo>
                  <a:cubicBezTo>
                    <a:pt x="7803" y="1014"/>
                    <a:pt x="7845" y="913"/>
                    <a:pt x="7845" y="913"/>
                  </a:cubicBezTo>
                  <a:cubicBezTo>
                    <a:pt x="7858" y="855"/>
                    <a:pt x="7867" y="826"/>
                    <a:pt x="7878" y="826"/>
                  </a:cubicBezTo>
                  <a:cubicBezTo>
                    <a:pt x="7888" y="826"/>
                    <a:pt x="7900" y="854"/>
                    <a:pt x="7918" y="908"/>
                  </a:cubicBezTo>
                  <a:cubicBezTo>
                    <a:pt x="7942" y="982"/>
                    <a:pt x="7977" y="1031"/>
                    <a:pt x="8003" y="1031"/>
                  </a:cubicBezTo>
                  <a:cubicBezTo>
                    <a:pt x="8033" y="1031"/>
                    <a:pt x="8051" y="962"/>
                    <a:pt x="8023" y="782"/>
                  </a:cubicBezTo>
                  <a:lnTo>
                    <a:pt x="8023" y="782"/>
                  </a:lnTo>
                  <a:cubicBezTo>
                    <a:pt x="8028" y="788"/>
                    <a:pt x="8032" y="790"/>
                    <a:pt x="8035" y="790"/>
                  </a:cubicBezTo>
                  <a:cubicBezTo>
                    <a:pt x="8051" y="790"/>
                    <a:pt x="8055" y="743"/>
                    <a:pt x="8060" y="730"/>
                  </a:cubicBezTo>
                  <a:cubicBezTo>
                    <a:pt x="8060" y="730"/>
                    <a:pt x="8060" y="730"/>
                    <a:pt x="8060" y="730"/>
                  </a:cubicBezTo>
                  <a:lnTo>
                    <a:pt x="8060" y="730"/>
                  </a:lnTo>
                  <a:cubicBezTo>
                    <a:pt x="8070" y="730"/>
                    <a:pt x="8060" y="1014"/>
                    <a:pt x="8065" y="1065"/>
                  </a:cubicBezTo>
                  <a:cubicBezTo>
                    <a:pt x="8067" y="1114"/>
                    <a:pt x="8074" y="1130"/>
                    <a:pt x="8082" y="1130"/>
                  </a:cubicBezTo>
                  <a:cubicBezTo>
                    <a:pt x="8092" y="1130"/>
                    <a:pt x="8104" y="1109"/>
                    <a:pt x="8112" y="1092"/>
                  </a:cubicBezTo>
                  <a:cubicBezTo>
                    <a:pt x="8190" y="941"/>
                    <a:pt x="8175" y="531"/>
                    <a:pt x="8283" y="531"/>
                  </a:cubicBezTo>
                  <a:cubicBezTo>
                    <a:pt x="8284" y="531"/>
                    <a:pt x="8284" y="531"/>
                    <a:pt x="8285" y="531"/>
                  </a:cubicBezTo>
                  <a:cubicBezTo>
                    <a:pt x="8275" y="672"/>
                    <a:pt x="8275" y="814"/>
                    <a:pt x="8285" y="955"/>
                  </a:cubicBezTo>
                  <a:cubicBezTo>
                    <a:pt x="8295" y="1036"/>
                    <a:pt x="8309" y="1070"/>
                    <a:pt x="8323" y="1070"/>
                  </a:cubicBezTo>
                  <a:cubicBezTo>
                    <a:pt x="8347" y="1070"/>
                    <a:pt x="8373" y="971"/>
                    <a:pt x="8379" y="845"/>
                  </a:cubicBezTo>
                  <a:lnTo>
                    <a:pt x="8379" y="845"/>
                  </a:lnTo>
                  <a:cubicBezTo>
                    <a:pt x="8374" y="1008"/>
                    <a:pt x="8379" y="1196"/>
                    <a:pt x="8427" y="1207"/>
                  </a:cubicBezTo>
                  <a:cubicBezTo>
                    <a:pt x="8435" y="1130"/>
                    <a:pt x="8444" y="765"/>
                    <a:pt x="8469" y="765"/>
                  </a:cubicBezTo>
                  <a:cubicBezTo>
                    <a:pt x="8475" y="765"/>
                    <a:pt x="8482" y="784"/>
                    <a:pt x="8489" y="829"/>
                  </a:cubicBezTo>
                  <a:cubicBezTo>
                    <a:pt x="8510" y="955"/>
                    <a:pt x="8489" y="1181"/>
                    <a:pt x="8547" y="1186"/>
                  </a:cubicBezTo>
                  <a:cubicBezTo>
                    <a:pt x="8548" y="1186"/>
                    <a:pt x="8548" y="1186"/>
                    <a:pt x="8549" y="1186"/>
                  </a:cubicBezTo>
                  <a:cubicBezTo>
                    <a:pt x="8576" y="1186"/>
                    <a:pt x="8603" y="1095"/>
                    <a:pt x="8629" y="1095"/>
                  </a:cubicBezTo>
                  <a:cubicBezTo>
                    <a:pt x="8633" y="1095"/>
                    <a:pt x="8638" y="1097"/>
                    <a:pt x="8642" y="1102"/>
                  </a:cubicBezTo>
                  <a:cubicBezTo>
                    <a:pt x="8626" y="1239"/>
                    <a:pt x="8702" y="1268"/>
                    <a:pt x="8756" y="1268"/>
                  </a:cubicBezTo>
                  <a:cubicBezTo>
                    <a:pt x="8777" y="1268"/>
                    <a:pt x="8795" y="1264"/>
                    <a:pt x="8804" y="1259"/>
                  </a:cubicBezTo>
                  <a:cubicBezTo>
                    <a:pt x="8862" y="1228"/>
                    <a:pt x="8836" y="987"/>
                    <a:pt x="8856" y="929"/>
                  </a:cubicBezTo>
                  <a:cubicBezTo>
                    <a:pt x="8866" y="911"/>
                    <a:pt x="8873" y="903"/>
                    <a:pt x="8879" y="903"/>
                  </a:cubicBezTo>
                  <a:cubicBezTo>
                    <a:pt x="8919" y="903"/>
                    <a:pt x="8881" y="1284"/>
                    <a:pt x="8872" y="1343"/>
                  </a:cubicBezTo>
                  <a:cubicBezTo>
                    <a:pt x="8860" y="1439"/>
                    <a:pt x="8903" y="1449"/>
                    <a:pt x="8932" y="1449"/>
                  </a:cubicBezTo>
                  <a:cubicBezTo>
                    <a:pt x="8940" y="1449"/>
                    <a:pt x="8947" y="1448"/>
                    <a:pt x="8951" y="1448"/>
                  </a:cubicBezTo>
                  <a:cubicBezTo>
                    <a:pt x="9024" y="1448"/>
                    <a:pt x="9092" y="1422"/>
                    <a:pt x="9150" y="1380"/>
                  </a:cubicBezTo>
                  <a:cubicBezTo>
                    <a:pt x="9169" y="1366"/>
                    <a:pt x="9312" y="1206"/>
                    <a:pt x="9336" y="1206"/>
                  </a:cubicBezTo>
                  <a:cubicBezTo>
                    <a:pt x="9338" y="1206"/>
                    <a:pt x="9339" y="1208"/>
                    <a:pt x="9339" y="1212"/>
                  </a:cubicBezTo>
                  <a:cubicBezTo>
                    <a:pt x="9334" y="1272"/>
                    <a:pt x="9117" y="1655"/>
                    <a:pt x="9145" y="1655"/>
                  </a:cubicBezTo>
                  <a:cubicBezTo>
                    <a:pt x="9146" y="1655"/>
                    <a:pt x="9148" y="1654"/>
                    <a:pt x="9150" y="1653"/>
                  </a:cubicBezTo>
                  <a:cubicBezTo>
                    <a:pt x="9192" y="1616"/>
                    <a:pt x="9423" y="1411"/>
                    <a:pt x="9470" y="1291"/>
                  </a:cubicBezTo>
                  <a:lnTo>
                    <a:pt x="9470" y="1291"/>
                  </a:lnTo>
                  <a:cubicBezTo>
                    <a:pt x="9412" y="1464"/>
                    <a:pt x="9412" y="1543"/>
                    <a:pt x="9444" y="1574"/>
                  </a:cubicBezTo>
                  <a:cubicBezTo>
                    <a:pt x="9458" y="1588"/>
                    <a:pt x="9474" y="1595"/>
                    <a:pt x="9491" y="1595"/>
                  </a:cubicBezTo>
                  <a:cubicBezTo>
                    <a:pt x="9511" y="1595"/>
                    <a:pt x="9534" y="1586"/>
                    <a:pt x="9559" y="1569"/>
                  </a:cubicBezTo>
                  <a:cubicBezTo>
                    <a:pt x="9606" y="1537"/>
                    <a:pt x="9648" y="1448"/>
                    <a:pt x="9690" y="1417"/>
                  </a:cubicBezTo>
                  <a:cubicBezTo>
                    <a:pt x="9706" y="1406"/>
                    <a:pt x="9719" y="1402"/>
                    <a:pt x="9730" y="1402"/>
                  </a:cubicBezTo>
                  <a:cubicBezTo>
                    <a:pt x="9804" y="1402"/>
                    <a:pt x="9749" y="1636"/>
                    <a:pt x="9758" y="1742"/>
                  </a:cubicBezTo>
                  <a:cubicBezTo>
                    <a:pt x="9758" y="1751"/>
                    <a:pt x="9760" y="1755"/>
                    <a:pt x="9763" y="1755"/>
                  </a:cubicBezTo>
                  <a:cubicBezTo>
                    <a:pt x="9772" y="1755"/>
                    <a:pt x="9792" y="1718"/>
                    <a:pt x="9816" y="1679"/>
                  </a:cubicBezTo>
                  <a:cubicBezTo>
                    <a:pt x="9842" y="1679"/>
                    <a:pt x="9858" y="1705"/>
                    <a:pt x="9879" y="1716"/>
                  </a:cubicBezTo>
                  <a:cubicBezTo>
                    <a:pt x="9883" y="1718"/>
                    <a:pt x="9887" y="1719"/>
                    <a:pt x="9892" y="1719"/>
                  </a:cubicBezTo>
                  <a:cubicBezTo>
                    <a:pt x="9930" y="1719"/>
                    <a:pt x="9996" y="1665"/>
                    <a:pt x="10041" y="1665"/>
                  </a:cubicBezTo>
                  <a:cubicBezTo>
                    <a:pt x="10047" y="1665"/>
                    <a:pt x="10052" y="1666"/>
                    <a:pt x="10057" y="1668"/>
                  </a:cubicBezTo>
                  <a:cubicBezTo>
                    <a:pt x="10104" y="1695"/>
                    <a:pt x="10094" y="1747"/>
                    <a:pt x="10104" y="1799"/>
                  </a:cubicBezTo>
                  <a:cubicBezTo>
                    <a:pt x="10108" y="1817"/>
                    <a:pt x="10116" y="1843"/>
                    <a:pt x="10137" y="1843"/>
                  </a:cubicBezTo>
                  <a:cubicBezTo>
                    <a:pt x="10148" y="1843"/>
                    <a:pt x="10163" y="1835"/>
                    <a:pt x="10183" y="1815"/>
                  </a:cubicBezTo>
                  <a:cubicBezTo>
                    <a:pt x="10205" y="1793"/>
                    <a:pt x="10225" y="1785"/>
                    <a:pt x="10243" y="1785"/>
                  </a:cubicBezTo>
                  <a:cubicBezTo>
                    <a:pt x="10303" y="1785"/>
                    <a:pt x="10344" y="1878"/>
                    <a:pt x="10372" y="1894"/>
                  </a:cubicBezTo>
                  <a:cubicBezTo>
                    <a:pt x="10373" y="1894"/>
                    <a:pt x="10374" y="1895"/>
                    <a:pt x="10376" y="1895"/>
                  </a:cubicBezTo>
                  <a:cubicBezTo>
                    <a:pt x="10409" y="1895"/>
                    <a:pt x="10582" y="1833"/>
                    <a:pt x="10614" y="1833"/>
                  </a:cubicBezTo>
                  <a:cubicBezTo>
                    <a:pt x="10618" y="1833"/>
                    <a:pt x="10619" y="1834"/>
                    <a:pt x="10618" y="1836"/>
                  </a:cubicBezTo>
                  <a:cubicBezTo>
                    <a:pt x="10576" y="1889"/>
                    <a:pt x="10524" y="1941"/>
                    <a:pt x="10471" y="1988"/>
                  </a:cubicBezTo>
                  <a:lnTo>
                    <a:pt x="10602" y="1931"/>
                  </a:lnTo>
                  <a:cubicBezTo>
                    <a:pt x="10622" y="1916"/>
                    <a:pt x="10805" y="1767"/>
                    <a:pt x="10826" y="1767"/>
                  </a:cubicBezTo>
                  <a:cubicBezTo>
                    <a:pt x="10827" y="1767"/>
                    <a:pt x="10828" y="1767"/>
                    <a:pt x="10828" y="1768"/>
                  </a:cubicBezTo>
                  <a:cubicBezTo>
                    <a:pt x="10775" y="1826"/>
                    <a:pt x="10728" y="1889"/>
                    <a:pt x="10686" y="1957"/>
                  </a:cubicBezTo>
                  <a:cubicBezTo>
                    <a:pt x="10665" y="2020"/>
                    <a:pt x="10713" y="2025"/>
                    <a:pt x="10728" y="2046"/>
                  </a:cubicBezTo>
                  <a:cubicBezTo>
                    <a:pt x="10759" y="2036"/>
                    <a:pt x="10797" y="2024"/>
                    <a:pt x="10821" y="2024"/>
                  </a:cubicBezTo>
                  <a:cubicBezTo>
                    <a:pt x="10860" y="2024"/>
                    <a:pt x="10865" y="2053"/>
                    <a:pt x="10760" y="2161"/>
                  </a:cubicBezTo>
                  <a:cubicBezTo>
                    <a:pt x="10812" y="2109"/>
                    <a:pt x="10922" y="2051"/>
                    <a:pt x="10948" y="2014"/>
                  </a:cubicBezTo>
                  <a:lnTo>
                    <a:pt x="10948" y="2014"/>
                  </a:lnTo>
                  <a:cubicBezTo>
                    <a:pt x="10844" y="2161"/>
                    <a:pt x="10854" y="2182"/>
                    <a:pt x="10891" y="2224"/>
                  </a:cubicBezTo>
                  <a:cubicBezTo>
                    <a:pt x="10908" y="2241"/>
                    <a:pt x="10918" y="2272"/>
                    <a:pt x="10952" y="2272"/>
                  </a:cubicBezTo>
                  <a:cubicBezTo>
                    <a:pt x="10960" y="2272"/>
                    <a:pt x="10969" y="2270"/>
                    <a:pt x="10980" y="2266"/>
                  </a:cubicBezTo>
                  <a:cubicBezTo>
                    <a:pt x="11016" y="2253"/>
                    <a:pt x="11040" y="2216"/>
                    <a:pt x="11057" y="2216"/>
                  </a:cubicBezTo>
                  <a:cubicBezTo>
                    <a:pt x="11059" y="2216"/>
                    <a:pt x="11062" y="2217"/>
                    <a:pt x="11064" y="2219"/>
                  </a:cubicBezTo>
                  <a:cubicBezTo>
                    <a:pt x="11106" y="2261"/>
                    <a:pt x="11022" y="2366"/>
                    <a:pt x="11053" y="2418"/>
                  </a:cubicBezTo>
                  <a:cubicBezTo>
                    <a:pt x="11069" y="2439"/>
                    <a:pt x="11190" y="2507"/>
                    <a:pt x="11043" y="2623"/>
                  </a:cubicBezTo>
                  <a:cubicBezTo>
                    <a:pt x="11047" y="2629"/>
                    <a:pt x="11053" y="2631"/>
                    <a:pt x="11060" y="2631"/>
                  </a:cubicBezTo>
                  <a:cubicBezTo>
                    <a:pt x="11114" y="2631"/>
                    <a:pt x="11247" y="2470"/>
                    <a:pt x="11326" y="2465"/>
                  </a:cubicBezTo>
                  <a:cubicBezTo>
                    <a:pt x="11373" y="2465"/>
                    <a:pt x="11242" y="2591"/>
                    <a:pt x="11205" y="2623"/>
                  </a:cubicBezTo>
                  <a:cubicBezTo>
                    <a:pt x="11190" y="2654"/>
                    <a:pt x="11174" y="2686"/>
                    <a:pt x="11163" y="2717"/>
                  </a:cubicBezTo>
                  <a:cubicBezTo>
                    <a:pt x="11143" y="2778"/>
                    <a:pt x="11518" y="2730"/>
                    <a:pt x="11363" y="2847"/>
                  </a:cubicBezTo>
                  <a:lnTo>
                    <a:pt x="11363" y="2847"/>
                  </a:lnTo>
                  <a:cubicBezTo>
                    <a:pt x="11438" y="2796"/>
                    <a:pt x="11693" y="2646"/>
                    <a:pt x="11735" y="2646"/>
                  </a:cubicBezTo>
                  <a:cubicBezTo>
                    <a:pt x="11738" y="2646"/>
                    <a:pt x="11740" y="2647"/>
                    <a:pt x="11740" y="2649"/>
                  </a:cubicBezTo>
                  <a:cubicBezTo>
                    <a:pt x="11745" y="2665"/>
                    <a:pt x="11625" y="2754"/>
                    <a:pt x="11599" y="2775"/>
                  </a:cubicBezTo>
                  <a:cubicBezTo>
                    <a:pt x="11588" y="2796"/>
                    <a:pt x="11572" y="2817"/>
                    <a:pt x="11567" y="2843"/>
                  </a:cubicBezTo>
                  <a:cubicBezTo>
                    <a:pt x="11536" y="2906"/>
                    <a:pt x="11530" y="2927"/>
                    <a:pt x="11583" y="2937"/>
                  </a:cubicBezTo>
                  <a:cubicBezTo>
                    <a:pt x="11604" y="2942"/>
                    <a:pt x="11620" y="2953"/>
                    <a:pt x="11578" y="2984"/>
                  </a:cubicBezTo>
                  <a:cubicBezTo>
                    <a:pt x="11494" y="3053"/>
                    <a:pt x="11295" y="3115"/>
                    <a:pt x="11258" y="3147"/>
                  </a:cubicBezTo>
                  <a:cubicBezTo>
                    <a:pt x="11249" y="3156"/>
                    <a:pt x="11260" y="3159"/>
                    <a:pt x="11281" y="3159"/>
                  </a:cubicBezTo>
                  <a:cubicBezTo>
                    <a:pt x="11321" y="3159"/>
                    <a:pt x="11396" y="3148"/>
                    <a:pt x="11434" y="3148"/>
                  </a:cubicBezTo>
                  <a:cubicBezTo>
                    <a:pt x="11446" y="3148"/>
                    <a:pt x="11454" y="3150"/>
                    <a:pt x="11457" y="3152"/>
                  </a:cubicBezTo>
                  <a:cubicBezTo>
                    <a:pt x="11504" y="3205"/>
                    <a:pt x="11415" y="3320"/>
                    <a:pt x="11384" y="3399"/>
                  </a:cubicBezTo>
                  <a:cubicBezTo>
                    <a:pt x="11380" y="3406"/>
                    <a:pt x="11384" y="3409"/>
                    <a:pt x="11393" y="3409"/>
                  </a:cubicBezTo>
                  <a:cubicBezTo>
                    <a:pt x="11448" y="3409"/>
                    <a:pt x="11709" y="3278"/>
                    <a:pt x="11771" y="3278"/>
                  </a:cubicBezTo>
                  <a:cubicBezTo>
                    <a:pt x="11793" y="3278"/>
                    <a:pt x="11788" y="3296"/>
                    <a:pt x="11735" y="3346"/>
                  </a:cubicBezTo>
                  <a:cubicBezTo>
                    <a:pt x="11625" y="3451"/>
                    <a:pt x="11483" y="3524"/>
                    <a:pt x="11567" y="3566"/>
                  </a:cubicBezTo>
                  <a:cubicBezTo>
                    <a:pt x="11569" y="3567"/>
                    <a:pt x="11572" y="3567"/>
                    <a:pt x="11576" y="3567"/>
                  </a:cubicBezTo>
                  <a:cubicBezTo>
                    <a:pt x="11612" y="3567"/>
                    <a:pt x="11734" y="3547"/>
                    <a:pt x="11789" y="3547"/>
                  </a:cubicBezTo>
                  <a:cubicBezTo>
                    <a:pt x="11833" y="3547"/>
                    <a:pt x="11835" y="3560"/>
                    <a:pt x="11714" y="3608"/>
                  </a:cubicBezTo>
                  <a:cubicBezTo>
                    <a:pt x="11478" y="3702"/>
                    <a:pt x="11560" y="3715"/>
                    <a:pt x="11671" y="3715"/>
                  </a:cubicBezTo>
                  <a:cubicBezTo>
                    <a:pt x="11715" y="3715"/>
                    <a:pt x="11763" y="3713"/>
                    <a:pt x="11798" y="3713"/>
                  </a:cubicBezTo>
                  <a:cubicBezTo>
                    <a:pt x="12023" y="3713"/>
                    <a:pt x="11719" y="3834"/>
                    <a:pt x="11698" y="3902"/>
                  </a:cubicBezTo>
                  <a:cubicBezTo>
                    <a:pt x="11695" y="3913"/>
                    <a:pt x="11703" y="3918"/>
                    <a:pt x="11720" y="3918"/>
                  </a:cubicBezTo>
                  <a:cubicBezTo>
                    <a:pt x="11800" y="3918"/>
                    <a:pt x="12070" y="3815"/>
                    <a:pt x="12165" y="3802"/>
                  </a:cubicBezTo>
                  <a:cubicBezTo>
                    <a:pt x="12169" y="3802"/>
                    <a:pt x="12172" y="3801"/>
                    <a:pt x="12175" y="3801"/>
                  </a:cubicBezTo>
                  <a:cubicBezTo>
                    <a:pt x="12238" y="3801"/>
                    <a:pt x="11852" y="3971"/>
                    <a:pt x="11946" y="3971"/>
                  </a:cubicBezTo>
                  <a:cubicBezTo>
                    <a:pt x="11950" y="3971"/>
                    <a:pt x="11955" y="3971"/>
                    <a:pt x="11960" y="3970"/>
                  </a:cubicBezTo>
                  <a:cubicBezTo>
                    <a:pt x="12002" y="3970"/>
                    <a:pt x="12070" y="3923"/>
                    <a:pt x="12139" y="3923"/>
                  </a:cubicBezTo>
                  <a:cubicBezTo>
                    <a:pt x="12181" y="3923"/>
                    <a:pt x="12186" y="3981"/>
                    <a:pt x="12149" y="3991"/>
                  </a:cubicBezTo>
                  <a:cubicBezTo>
                    <a:pt x="12018" y="4059"/>
                    <a:pt x="11829" y="4038"/>
                    <a:pt x="11772" y="4127"/>
                  </a:cubicBezTo>
                  <a:cubicBezTo>
                    <a:pt x="11698" y="4243"/>
                    <a:pt x="11756" y="4348"/>
                    <a:pt x="11871" y="4431"/>
                  </a:cubicBezTo>
                  <a:cubicBezTo>
                    <a:pt x="11908" y="4458"/>
                    <a:pt x="11950" y="4458"/>
                    <a:pt x="11960" y="4489"/>
                  </a:cubicBezTo>
                  <a:cubicBezTo>
                    <a:pt x="12186" y="4526"/>
                    <a:pt x="11635" y="4547"/>
                    <a:pt x="11635" y="4547"/>
                  </a:cubicBezTo>
                  <a:cubicBezTo>
                    <a:pt x="11635" y="4599"/>
                    <a:pt x="12139" y="4531"/>
                    <a:pt x="11840" y="4636"/>
                  </a:cubicBezTo>
                  <a:cubicBezTo>
                    <a:pt x="11829" y="4646"/>
                    <a:pt x="11856" y="4667"/>
                    <a:pt x="11866" y="4678"/>
                  </a:cubicBezTo>
                  <a:cubicBezTo>
                    <a:pt x="11892" y="4704"/>
                    <a:pt x="12212" y="4966"/>
                    <a:pt x="11960" y="4966"/>
                  </a:cubicBezTo>
                  <a:lnTo>
                    <a:pt x="12343" y="5082"/>
                  </a:lnTo>
                  <a:cubicBezTo>
                    <a:pt x="12333" y="5081"/>
                    <a:pt x="12322" y="5081"/>
                    <a:pt x="12313" y="5081"/>
                  </a:cubicBezTo>
                  <a:cubicBezTo>
                    <a:pt x="12133" y="5081"/>
                    <a:pt x="12080" y="5126"/>
                    <a:pt x="12070" y="5166"/>
                  </a:cubicBezTo>
                  <a:cubicBezTo>
                    <a:pt x="12055" y="5207"/>
                    <a:pt x="11903" y="5197"/>
                    <a:pt x="11772" y="5207"/>
                  </a:cubicBezTo>
                  <a:cubicBezTo>
                    <a:pt x="11672" y="5213"/>
                    <a:pt x="12186" y="5312"/>
                    <a:pt x="12175" y="5365"/>
                  </a:cubicBezTo>
                  <a:cubicBezTo>
                    <a:pt x="12115" y="5355"/>
                    <a:pt x="11809" y="5305"/>
                    <a:pt x="11728" y="5305"/>
                  </a:cubicBezTo>
                  <a:cubicBezTo>
                    <a:pt x="11718" y="5305"/>
                    <a:pt x="11711" y="5305"/>
                    <a:pt x="11709" y="5307"/>
                  </a:cubicBezTo>
                  <a:cubicBezTo>
                    <a:pt x="11656" y="5333"/>
                    <a:pt x="11793" y="5412"/>
                    <a:pt x="11934" y="5438"/>
                  </a:cubicBezTo>
                  <a:cubicBezTo>
                    <a:pt x="12039" y="5454"/>
                    <a:pt x="12154" y="5438"/>
                    <a:pt x="12154" y="5480"/>
                  </a:cubicBezTo>
                  <a:cubicBezTo>
                    <a:pt x="12154" y="5506"/>
                    <a:pt x="12128" y="5512"/>
                    <a:pt x="12044" y="5512"/>
                  </a:cubicBezTo>
                  <a:cubicBezTo>
                    <a:pt x="11903" y="5512"/>
                    <a:pt x="11698" y="5449"/>
                    <a:pt x="11562" y="5449"/>
                  </a:cubicBezTo>
                  <a:cubicBezTo>
                    <a:pt x="11625" y="5470"/>
                    <a:pt x="11688" y="5491"/>
                    <a:pt x="11745" y="5506"/>
                  </a:cubicBezTo>
                  <a:cubicBezTo>
                    <a:pt x="11824" y="5538"/>
                    <a:pt x="11856" y="5569"/>
                    <a:pt x="11856" y="5601"/>
                  </a:cubicBezTo>
                  <a:cubicBezTo>
                    <a:pt x="11856" y="5632"/>
                    <a:pt x="11777" y="5616"/>
                    <a:pt x="11814" y="5637"/>
                  </a:cubicBezTo>
                  <a:cubicBezTo>
                    <a:pt x="11887" y="5679"/>
                    <a:pt x="11960" y="5711"/>
                    <a:pt x="12034" y="5742"/>
                  </a:cubicBezTo>
                  <a:cubicBezTo>
                    <a:pt x="12067" y="5756"/>
                    <a:pt x="12056" y="5760"/>
                    <a:pt x="12028" y="5760"/>
                  </a:cubicBezTo>
                  <a:cubicBezTo>
                    <a:pt x="11997" y="5760"/>
                    <a:pt x="11944" y="5756"/>
                    <a:pt x="11905" y="5756"/>
                  </a:cubicBezTo>
                  <a:cubicBezTo>
                    <a:pt x="11861" y="5756"/>
                    <a:pt x="11835" y="5761"/>
                    <a:pt x="11871" y="5784"/>
                  </a:cubicBezTo>
                  <a:cubicBezTo>
                    <a:pt x="11924" y="5810"/>
                    <a:pt x="12023" y="5842"/>
                    <a:pt x="12039" y="5868"/>
                  </a:cubicBezTo>
                  <a:cubicBezTo>
                    <a:pt x="12059" y="5893"/>
                    <a:pt x="12041" y="5918"/>
                    <a:pt x="12035" y="5938"/>
                  </a:cubicBezTo>
                  <a:lnTo>
                    <a:pt x="12035" y="5938"/>
                  </a:lnTo>
                  <a:cubicBezTo>
                    <a:pt x="12044" y="5892"/>
                    <a:pt x="11914" y="5800"/>
                    <a:pt x="11832" y="5800"/>
                  </a:cubicBezTo>
                  <a:cubicBezTo>
                    <a:pt x="11808" y="5800"/>
                    <a:pt x="11788" y="5808"/>
                    <a:pt x="11777" y="5826"/>
                  </a:cubicBezTo>
                  <a:cubicBezTo>
                    <a:pt x="11751" y="5863"/>
                    <a:pt x="11782" y="5952"/>
                    <a:pt x="11966" y="6010"/>
                  </a:cubicBezTo>
                  <a:cubicBezTo>
                    <a:pt x="11914" y="5995"/>
                    <a:pt x="11871" y="5989"/>
                    <a:pt x="11835" y="5989"/>
                  </a:cubicBezTo>
                  <a:cubicBezTo>
                    <a:pt x="11628" y="5989"/>
                    <a:pt x="11662" y="6202"/>
                    <a:pt x="11635" y="6251"/>
                  </a:cubicBezTo>
                  <a:cubicBezTo>
                    <a:pt x="11609" y="6308"/>
                    <a:pt x="11782" y="6350"/>
                    <a:pt x="11981" y="6434"/>
                  </a:cubicBezTo>
                  <a:cubicBezTo>
                    <a:pt x="12104" y="6502"/>
                    <a:pt x="12149" y="6534"/>
                    <a:pt x="12113" y="6534"/>
                  </a:cubicBezTo>
                  <a:cubicBezTo>
                    <a:pt x="12091" y="6534"/>
                    <a:pt x="12037" y="6521"/>
                    <a:pt x="11950" y="6497"/>
                  </a:cubicBezTo>
                  <a:cubicBezTo>
                    <a:pt x="11793" y="6432"/>
                    <a:pt x="11671" y="6409"/>
                    <a:pt x="11579" y="6409"/>
                  </a:cubicBezTo>
                  <a:cubicBezTo>
                    <a:pt x="11456" y="6409"/>
                    <a:pt x="11389" y="6451"/>
                    <a:pt x="11368" y="6487"/>
                  </a:cubicBezTo>
                  <a:cubicBezTo>
                    <a:pt x="11347" y="6518"/>
                    <a:pt x="11321" y="6555"/>
                    <a:pt x="11431" y="6644"/>
                  </a:cubicBezTo>
                  <a:cubicBezTo>
                    <a:pt x="11578" y="6775"/>
                    <a:pt x="11625" y="6828"/>
                    <a:pt x="11583" y="6890"/>
                  </a:cubicBezTo>
                  <a:cubicBezTo>
                    <a:pt x="11617" y="6835"/>
                    <a:pt x="11483" y="6729"/>
                    <a:pt x="11405" y="6729"/>
                  </a:cubicBezTo>
                  <a:cubicBezTo>
                    <a:pt x="11387" y="6729"/>
                    <a:pt x="11372" y="6735"/>
                    <a:pt x="11363" y="6749"/>
                  </a:cubicBezTo>
                  <a:cubicBezTo>
                    <a:pt x="11326" y="6801"/>
                    <a:pt x="11284" y="6859"/>
                    <a:pt x="11253" y="6917"/>
                  </a:cubicBezTo>
                  <a:cubicBezTo>
                    <a:pt x="11221" y="6980"/>
                    <a:pt x="11213" y="7012"/>
                    <a:pt x="11350" y="7152"/>
                  </a:cubicBezTo>
                  <a:lnTo>
                    <a:pt x="11350" y="7152"/>
                  </a:lnTo>
                  <a:cubicBezTo>
                    <a:pt x="11281" y="7090"/>
                    <a:pt x="11207" y="7036"/>
                    <a:pt x="11127" y="6990"/>
                  </a:cubicBezTo>
                  <a:cubicBezTo>
                    <a:pt x="11098" y="6973"/>
                    <a:pt x="11069" y="6963"/>
                    <a:pt x="11051" y="6963"/>
                  </a:cubicBezTo>
                  <a:cubicBezTo>
                    <a:pt x="11025" y="6963"/>
                    <a:pt x="11020" y="6982"/>
                    <a:pt x="11069" y="7022"/>
                  </a:cubicBezTo>
                  <a:cubicBezTo>
                    <a:pt x="11190" y="7111"/>
                    <a:pt x="11085" y="7105"/>
                    <a:pt x="11074" y="7142"/>
                  </a:cubicBezTo>
                  <a:cubicBezTo>
                    <a:pt x="11069" y="7158"/>
                    <a:pt x="11190" y="7242"/>
                    <a:pt x="11221" y="7289"/>
                  </a:cubicBezTo>
                  <a:cubicBezTo>
                    <a:pt x="11235" y="7307"/>
                    <a:pt x="11231" y="7313"/>
                    <a:pt x="11219" y="7313"/>
                  </a:cubicBezTo>
                  <a:cubicBezTo>
                    <a:pt x="11188" y="7313"/>
                    <a:pt x="11099" y="7273"/>
                    <a:pt x="11069" y="7273"/>
                  </a:cubicBezTo>
                  <a:cubicBezTo>
                    <a:pt x="11066" y="7273"/>
                    <a:pt x="11062" y="7272"/>
                    <a:pt x="11059" y="7272"/>
                  </a:cubicBezTo>
                  <a:cubicBezTo>
                    <a:pt x="11031" y="7272"/>
                    <a:pt x="11006" y="7292"/>
                    <a:pt x="11001" y="7315"/>
                  </a:cubicBezTo>
                  <a:cubicBezTo>
                    <a:pt x="10990" y="7347"/>
                    <a:pt x="11001" y="7394"/>
                    <a:pt x="11080" y="7462"/>
                  </a:cubicBezTo>
                  <a:cubicBezTo>
                    <a:pt x="11158" y="7530"/>
                    <a:pt x="11106" y="7525"/>
                    <a:pt x="11085" y="7556"/>
                  </a:cubicBezTo>
                  <a:cubicBezTo>
                    <a:pt x="10997" y="7495"/>
                    <a:pt x="10952" y="7455"/>
                    <a:pt x="10935" y="7455"/>
                  </a:cubicBezTo>
                  <a:cubicBezTo>
                    <a:pt x="10924" y="7455"/>
                    <a:pt x="10925" y="7470"/>
                    <a:pt x="10933" y="7504"/>
                  </a:cubicBezTo>
                  <a:cubicBezTo>
                    <a:pt x="10948" y="7562"/>
                    <a:pt x="10975" y="7614"/>
                    <a:pt x="11001" y="7666"/>
                  </a:cubicBezTo>
                  <a:cubicBezTo>
                    <a:pt x="11000" y="7666"/>
                    <a:pt x="11000" y="7666"/>
                    <a:pt x="11000" y="7666"/>
                  </a:cubicBezTo>
                  <a:lnTo>
                    <a:pt x="11000" y="7666"/>
                  </a:lnTo>
                  <a:cubicBezTo>
                    <a:pt x="10997" y="7666"/>
                    <a:pt x="11037" y="7737"/>
                    <a:pt x="11016" y="7737"/>
                  </a:cubicBezTo>
                  <a:cubicBezTo>
                    <a:pt x="11011" y="7737"/>
                    <a:pt x="11001" y="7732"/>
                    <a:pt x="10985" y="7719"/>
                  </a:cubicBezTo>
                  <a:cubicBezTo>
                    <a:pt x="10954" y="7677"/>
                    <a:pt x="10912" y="7645"/>
                    <a:pt x="10870" y="7625"/>
                  </a:cubicBezTo>
                  <a:lnTo>
                    <a:pt x="10870" y="7625"/>
                  </a:lnTo>
                  <a:cubicBezTo>
                    <a:pt x="10838" y="7666"/>
                    <a:pt x="10886" y="7687"/>
                    <a:pt x="10948" y="7771"/>
                  </a:cubicBezTo>
                  <a:cubicBezTo>
                    <a:pt x="10986" y="7813"/>
                    <a:pt x="11036" y="7890"/>
                    <a:pt x="10991" y="7890"/>
                  </a:cubicBezTo>
                  <a:cubicBezTo>
                    <a:pt x="10979" y="7890"/>
                    <a:pt x="10960" y="7884"/>
                    <a:pt x="10933" y="7871"/>
                  </a:cubicBezTo>
                  <a:cubicBezTo>
                    <a:pt x="10786" y="7800"/>
                    <a:pt x="10756" y="7751"/>
                    <a:pt x="10686" y="7751"/>
                  </a:cubicBezTo>
                  <a:cubicBezTo>
                    <a:pt x="10674" y="7751"/>
                    <a:pt x="10660" y="7752"/>
                    <a:pt x="10644" y="7756"/>
                  </a:cubicBezTo>
                  <a:cubicBezTo>
                    <a:pt x="10587" y="7761"/>
                    <a:pt x="10487" y="7761"/>
                    <a:pt x="10461" y="7798"/>
                  </a:cubicBezTo>
                  <a:cubicBezTo>
                    <a:pt x="10440" y="7829"/>
                    <a:pt x="10571" y="7881"/>
                    <a:pt x="10629" y="7929"/>
                  </a:cubicBezTo>
                  <a:cubicBezTo>
                    <a:pt x="10704" y="7981"/>
                    <a:pt x="10741" y="8034"/>
                    <a:pt x="10702" y="8034"/>
                  </a:cubicBezTo>
                  <a:cubicBezTo>
                    <a:pt x="10694" y="8034"/>
                    <a:pt x="10684" y="8032"/>
                    <a:pt x="10671" y="8028"/>
                  </a:cubicBezTo>
                  <a:cubicBezTo>
                    <a:pt x="10654" y="8023"/>
                    <a:pt x="10630" y="8020"/>
                    <a:pt x="10608" y="8020"/>
                  </a:cubicBezTo>
                  <a:cubicBezTo>
                    <a:pt x="10559" y="8020"/>
                    <a:pt x="10521" y="8037"/>
                    <a:pt x="10607" y="8091"/>
                  </a:cubicBezTo>
                  <a:lnTo>
                    <a:pt x="10607" y="8091"/>
                  </a:lnTo>
                  <a:cubicBezTo>
                    <a:pt x="10532" y="8044"/>
                    <a:pt x="10484" y="8025"/>
                    <a:pt x="10454" y="8025"/>
                  </a:cubicBezTo>
                  <a:cubicBezTo>
                    <a:pt x="10361" y="8025"/>
                    <a:pt x="10443" y="8201"/>
                    <a:pt x="10435" y="8233"/>
                  </a:cubicBezTo>
                  <a:cubicBezTo>
                    <a:pt x="10431" y="8247"/>
                    <a:pt x="10422" y="8252"/>
                    <a:pt x="10410" y="8252"/>
                  </a:cubicBezTo>
                  <a:cubicBezTo>
                    <a:pt x="10392" y="8252"/>
                    <a:pt x="10367" y="8241"/>
                    <a:pt x="10341" y="8241"/>
                  </a:cubicBezTo>
                  <a:cubicBezTo>
                    <a:pt x="10336" y="8241"/>
                    <a:pt x="10330" y="8242"/>
                    <a:pt x="10325" y="8243"/>
                  </a:cubicBezTo>
                  <a:cubicBezTo>
                    <a:pt x="10277" y="8254"/>
                    <a:pt x="10241" y="8285"/>
                    <a:pt x="10220" y="8327"/>
                  </a:cubicBezTo>
                  <a:cubicBezTo>
                    <a:pt x="10207" y="8349"/>
                    <a:pt x="10166" y="8493"/>
                    <a:pt x="10059" y="8493"/>
                  </a:cubicBezTo>
                  <a:cubicBezTo>
                    <a:pt x="10036" y="8493"/>
                    <a:pt x="10009" y="8486"/>
                    <a:pt x="9978" y="8469"/>
                  </a:cubicBezTo>
                  <a:lnTo>
                    <a:pt x="9978" y="8469"/>
                  </a:lnTo>
                  <a:cubicBezTo>
                    <a:pt x="9947" y="8511"/>
                    <a:pt x="9968" y="8542"/>
                    <a:pt x="10136" y="8642"/>
                  </a:cubicBezTo>
                  <a:cubicBezTo>
                    <a:pt x="10214" y="8684"/>
                    <a:pt x="10346" y="8804"/>
                    <a:pt x="10330" y="8825"/>
                  </a:cubicBezTo>
                  <a:cubicBezTo>
                    <a:pt x="10330" y="8825"/>
                    <a:pt x="10062" y="8699"/>
                    <a:pt x="10026" y="8689"/>
                  </a:cubicBezTo>
                  <a:cubicBezTo>
                    <a:pt x="10005" y="8684"/>
                    <a:pt x="9987" y="8681"/>
                    <a:pt x="9973" y="8681"/>
                  </a:cubicBezTo>
                  <a:cubicBezTo>
                    <a:pt x="9912" y="8681"/>
                    <a:pt x="9908" y="8723"/>
                    <a:pt x="9942" y="8778"/>
                  </a:cubicBezTo>
                  <a:cubicBezTo>
                    <a:pt x="9978" y="8841"/>
                    <a:pt x="10010" y="8893"/>
                    <a:pt x="9999" y="8930"/>
                  </a:cubicBezTo>
                  <a:lnTo>
                    <a:pt x="9832" y="8883"/>
                  </a:lnTo>
                  <a:cubicBezTo>
                    <a:pt x="9830" y="8883"/>
                    <a:pt x="9829" y="8883"/>
                    <a:pt x="9828" y="8883"/>
                  </a:cubicBezTo>
                  <a:cubicBezTo>
                    <a:pt x="9705" y="8883"/>
                    <a:pt x="10183" y="9135"/>
                    <a:pt x="10157" y="9176"/>
                  </a:cubicBezTo>
                  <a:cubicBezTo>
                    <a:pt x="10153" y="9184"/>
                    <a:pt x="10145" y="9187"/>
                    <a:pt x="10134" y="9187"/>
                  </a:cubicBezTo>
                  <a:cubicBezTo>
                    <a:pt x="10057" y="9187"/>
                    <a:pt x="9830" y="9013"/>
                    <a:pt x="9755" y="9013"/>
                  </a:cubicBezTo>
                  <a:cubicBezTo>
                    <a:pt x="9753" y="9013"/>
                    <a:pt x="9750" y="9013"/>
                    <a:pt x="9748" y="9014"/>
                  </a:cubicBezTo>
                  <a:cubicBezTo>
                    <a:pt x="9627" y="9045"/>
                    <a:pt x="9905" y="9287"/>
                    <a:pt x="9952" y="9386"/>
                  </a:cubicBezTo>
                  <a:cubicBezTo>
                    <a:pt x="9956" y="9401"/>
                    <a:pt x="9974" y="9505"/>
                    <a:pt x="9929" y="9505"/>
                  </a:cubicBezTo>
                  <a:cubicBezTo>
                    <a:pt x="9912" y="9505"/>
                    <a:pt x="9886" y="9490"/>
                    <a:pt x="9847" y="9449"/>
                  </a:cubicBezTo>
                  <a:cubicBezTo>
                    <a:pt x="9879" y="9394"/>
                    <a:pt x="9784" y="9324"/>
                    <a:pt x="9690" y="9324"/>
                  </a:cubicBezTo>
                  <a:cubicBezTo>
                    <a:pt x="9676" y="9324"/>
                    <a:pt x="9662" y="9325"/>
                    <a:pt x="9648" y="9329"/>
                  </a:cubicBezTo>
                  <a:cubicBezTo>
                    <a:pt x="9611" y="9339"/>
                    <a:pt x="9580" y="9428"/>
                    <a:pt x="9737" y="9491"/>
                  </a:cubicBezTo>
                  <a:cubicBezTo>
                    <a:pt x="9779" y="9507"/>
                    <a:pt x="9947" y="9543"/>
                    <a:pt x="9994" y="9585"/>
                  </a:cubicBezTo>
                  <a:cubicBezTo>
                    <a:pt x="9994" y="9585"/>
                    <a:pt x="9721" y="9530"/>
                    <a:pt x="9616" y="9530"/>
                  </a:cubicBezTo>
                  <a:cubicBezTo>
                    <a:pt x="9573" y="9530"/>
                    <a:pt x="9559" y="9539"/>
                    <a:pt x="9601" y="9564"/>
                  </a:cubicBezTo>
                  <a:lnTo>
                    <a:pt x="9895" y="9716"/>
                  </a:lnTo>
                  <a:cubicBezTo>
                    <a:pt x="9958" y="9764"/>
                    <a:pt x="10015" y="9811"/>
                    <a:pt x="10068" y="9869"/>
                  </a:cubicBezTo>
                  <a:cubicBezTo>
                    <a:pt x="9897" y="9787"/>
                    <a:pt x="9795" y="9734"/>
                    <a:pt x="9735" y="9734"/>
                  </a:cubicBezTo>
                  <a:cubicBezTo>
                    <a:pt x="9710" y="9734"/>
                    <a:pt x="9692" y="9744"/>
                    <a:pt x="9680" y="9764"/>
                  </a:cubicBezTo>
                  <a:cubicBezTo>
                    <a:pt x="9690" y="9863"/>
                    <a:pt x="9764" y="9947"/>
                    <a:pt x="9863" y="9968"/>
                  </a:cubicBezTo>
                  <a:lnTo>
                    <a:pt x="9832" y="10031"/>
                  </a:lnTo>
                  <a:cubicBezTo>
                    <a:pt x="9743" y="9984"/>
                    <a:pt x="9653" y="9947"/>
                    <a:pt x="9559" y="9910"/>
                  </a:cubicBezTo>
                  <a:cubicBezTo>
                    <a:pt x="9533" y="9904"/>
                    <a:pt x="9511" y="9901"/>
                    <a:pt x="9492" y="9901"/>
                  </a:cubicBezTo>
                  <a:cubicBezTo>
                    <a:pt x="9437" y="9901"/>
                    <a:pt x="9417" y="9928"/>
                    <a:pt x="9433" y="9963"/>
                  </a:cubicBezTo>
                  <a:cubicBezTo>
                    <a:pt x="9466" y="10041"/>
                    <a:pt x="9726" y="10181"/>
                    <a:pt x="9639" y="10181"/>
                  </a:cubicBezTo>
                  <a:cubicBezTo>
                    <a:pt x="9616" y="10181"/>
                    <a:pt x="9567" y="10171"/>
                    <a:pt x="9480" y="10146"/>
                  </a:cubicBezTo>
                  <a:cubicBezTo>
                    <a:pt x="9379" y="10101"/>
                    <a:pt x="9331" y="10084"/>
                    <a:pt x="9317" y="10084"/>
                  </a:cubicBezTo>
                  <a:cubicBezTo>
                    <a:pt x="9273" y="10084"/>
                    <a:pt x="9542" y="10248"/>
                    <a:pt x="9522" y="10288"/>
                  </a:cubicBezTo>
                  <a:cubicBezTo>
                    <a:pt x="9518" y="10297"/>
                    <a:pt x="9495" y="10299"/>
                    <a:pt x="9466" y="10299"/>
                  </a:cubicBezTo>
                  <a:cubicBezTo>
                    <a:pt x="9433" y="10299"/>
                    <a:pt x="9391" y="10296"/>
                    <a:pt x="9358" y="10296"/>
                  </a:cubicBezTo>
                  <a:cubicBezTo>
                    <a:pt x="9315" y="10296"/>
                    <a:pt x="9287" y="10301"/>
                    <a:pt x="9313" y="10325"/>
                  </a:cubicBezTo>
                  <a:lnTo>
                    <a:pt x="9533" y="10477"/>
                  </a:lnTo>
                  <a:cubicBezTo>
                    <a:pt x="9409" y="10445"/>
                    <a:pt x="9357" y="10400"/>
                    <a:pt x="9273" y="10400"/>
                  </a:cubicBezTo>
                  <a:cubicBezTo>
                    <a:pt x="9261" y="10400"/>
                    <a:pt x="9248" y="10401"/>
                    <a:pt x="9234" y="10403"/>
                  </a:cubicBezTo>
                  <a:cubicBezTo>
                    <a:pt x="9187" y="10414"/>
                    <a:pt x="9113" y="10440"/>
                    <a:pt x="9234" y="10503"/>
                  </a:cubicBezTo>
                  <a:cubicBezTo>
                    <a:pt x="9339" y="10561"/>
                    <a:pt x="9265" y="10587"/>
                    <a:pt x="9255" y="10618"/>
                  </a:cubicBezTo>
                  <a:cubicBezTo>
                    <a:pt x="9245" y="10639"/>
                    <a:pt x="9465" y="10742"/>
                    <a:pt x="9465" y="10787"/>
                  </a:cubicBezTo>
                  <a:lnTo>
                    <a:pt x="9465" y="10787"/>
                  </a:lnTo>
                  <a:lnTo>
                    <a:pt x="9459" y="10786"/>
                  </a:lnTo>
                  <a:lnTo>
                    <a:pt x="9459" y="10786"/>
                  </a:lnTo>
                  <a:cubicBezTo>
                    <a:pt x="9459" y="10787"/>
                    <a:pt x="9459" y="10788"/>
                    <a:pt x="9459" y="10789"/>
                  </a:cubicBezTo>
                  <a:lnTo>
                    <a:pt x="9459" y="10789"/>
                  </a:lnTo>
                  <a:lnTo>
                    <a:pt x="9465" y="10791"/>
                  </a:lnTo>
                  <a:cubicBezTo>
                    <a:pt x="9465" y="10790"/>
                    <a:pt x="9465" y="10789"/>
                    <a:pt x="9465" y="10787"/>
                  </a:cubicBezTo>
                  <a:lnTo>
                    <a:pt x="9465" y="10787"/>
                  </a:lnTo>
                  <a:lnTo>
                    <a:pt x="9596" y="10807"/>
                  </a:lnTo>
                  <a:cubicBezTo>
                    <a:pt x="9659" y="10854"/>
                    <a:pt x="9732" y="10901"/>
                    <a:pt x="9685" y="10917"/>
                  </a:cubicBezTo>
                  <a:cubicBezTo>
                    <a:pt x="9598" y="10887"/>
                    <a:pt x="9452" y="10826"/>
                    <a:pt x="9459" y="10789"/>
                  </a:cubicBezTo>
                  <a:lnTo>
                    <a:pt x="9459" y="10789"/>
                  </a:lnTo>
                  <a:lnTo>
                    <a:pt x="9218" y="10697"/>
                  </a:lnTo>
                  <a:lnTo>
                    <a:pt x="9218" y="10697"/>
                  </a:lnTo>
                  <a:cubicBezTo>
                    <a:pt x="9208" y="10718"/>
                    <a:pt x="9182" y="10755"/>
                    <a:pt x="9313" y="10807"/>
                  </a:cubicBezTo>
                  <a:cubicBezTo>
                    <a:pt x="9384" y="10863"/>
                    <a:pt x="9399" y="10879"/>
                    <a:pt x="9348" y="10879"/>
                  </a:cubicBezTo>
                  <a:cubicBezTo>
                    <a:pt x="9332" y="10879"/>
                    <a:pt x="9310" y="10878"/>
                    <a:pt x="9281" y="10875"/>
                  </a:cubicBezTo>
                  <a:lnTo>
                    <a:pt x="9281" y="10875"/>
                  </a:lnTo>
                  <a:cubicBezTo>
                    <a:pt x="9271" y="10901"/>
                    <a:pt x="9281" y="10912"/>
                    <a:pt x="9391" y="10954"/>
                  </a:cubicBezTo>
                  <a:cubicBezTo>
                    <a:pt x="9522" y="11001"/>
                    <a:pt x="9496" y="11043"/>
                    <a:pt x="9486" y="11064"/>
                  </a:cubicBezTo>
                  <a:lnTo>
                    <a:pt x="9066" y="10907"/>
                  </a:lnTo>
                  <a:lnTo>
                    <a:pt x="9066" y="10907"/>
                  </a:lnTo>
                  <a:cubicBezTo>
                    <a:pt x="9229" y="10970"/>
                    <a:pt x="9218" y="11080"/>
                    <a:pt x="9197" y="11111"/>
                  </a:cubicBezTo>
                  <a:cubicBezTo>
                    <a:pt x="9188" y="11128"/>
                    <a:pt x="9166" y="11133"/>
                    <a:pt x="9139" y="11133"/>
                  </a:cubicBezTo>
                  <a:cubicBezTo>
                    <a:pt x="9108" y="11133"/>
                    <a:pt x="9070" y="11126"/>
                    <a:pt x="9040" y="11126"/>
                  </a:cubicBezTo>
                  <a:cubicBezTo>
                    <a:pt x="9025" y="11126"/>
                    <a:pt x="9013" y="11128"/>
                    <a:pt x="9003" y="11132"/>
                  </a:cubicBezTo>
                  <a:cubicBezTo>
                    <a:pt x="8794" y="11221"/>
                    <a:pt x="8773" y="11394"/>
                    <a:pt x="8715" y="11541"/>
                  </a:cubicBezTo>
                  <a:cubicBezTo>
                    <a:pt x="8715" y="11541"/>
                    <a:pt x="8652" y="11525"/>
                    <a:pt x="8612" y="11525"/>
                  </a:cubicBezTo>
                  <a:cubicBezTo>
                    <a:pt x="8595" y="11525"/>
                    <a:pt x="8582" y="11528"/>
                    <a:pt x="8579" y="11536"/>
                  </a:cubicBezTo>
                  <a:cubicBezTo>
                    <a:pt x="8568" y="11562"/>
                    <a:pt x="8568" y="11588"/>
                    <a:pt x="8568" y="11614"/>
                  </a:cubicBezTo>
                  <a:lnTo>
                    <a:pt x="8579" y="11892"/>
                  </a:lnTo>
                  <a:cubicBezTo>
                    <a:pt x="8589" y="12013"/>
                    <a:pt x="8573" y="12134"/>
                    <a:pt x="8626" y="12270"/>
                  </a:cubicBezTo>
                  <a:cubicBezTo>
                    <a:pt x="8647" y="12338"/>
                    <a:pt x="8694" y="12396"/>
                    <a:pt x="8757" y="12422"/>
                  </a:cubicBezTo>
                  <a:cubicBezTo>
                    <a:pt x="8830" y="12459"/>
                    <a:pt x="8794" y="12490"/>
                    <a:pt x="8788" y="12511"/>
                  </a:cubicBezTo>
                  <a:cubicBezTo>
                    <a:pt x="8792" y="12495"/>
                    <a:pt x="8743" y="12466"/>
                    <a:pt x="8706" y="12466"/>
                  </a:cubicBezTo>
                  <a:cubicBezTo>
                    <a:pt x="8695" y="12466"/>
                    <a:pt x="8685" y="12468"/>
                    <a:pt x="8678" y="12474"/>
                  </a:cubicBezTo>
                  <a:cubicBezTo>
                    <a:pt x="8615" y="12522"/>
                    <a:pt x="8621" y="12600"/>
                    <a:pt x="8605" y="12663"/>
                  </a:cubicBezTo>
                  <a:cubicBezTo>
                    <a:pt x="8594" y="12689"/>
                    <a:pt x="8537" y="12752"/>
                    <a:pt x="8642" y="12799"/>
                  </a:cubicBezTo>
                  <a:cubicBezTo>
                    <a:pt x="8715" y="12831"/>
                    <a:pt x="8988" y="12878"/>
                    <a:pt x="9077" y="12899"/>
                  </a:cubicBezTo>
                  <a:cubicBezTo>
                    <a:pt x="9072" y="12913"/>
                    <a:pt x="9045" y="12919"/>
                    <a:pt x="9007" y="12919"/>
                  </a:cubicBezTo>
                  <a:cubicBezTo>
                    <a:pt x="8918" y="12919"/>
                    <a:pt x="8766" y="12889"/>
                    <a:pt x="8668" y="12868"/>
                  </a:cubicBezTo>
                  <a:cubicBezTo>
                    <a:pt x="8621" y="12857"/>
                    <a:pt x="8589" y="12852"/>
                    <a:pt x="8566" y="12852"/>
                  </a:cubicBezTo>
                  <a:cubicBezTo>
                    <a:pt x="8490" y="12852"/>
                    <a:pt x="8528" y="12905"/>
                    <a:pt x="8516" y="12941"/>
                  </a:cubicBezTo>
                  <a:cubicBezTo>
                    <a:pt x="8495" y="13004"/>
                    <a:pt x="8500" y="13083"/>
                    <a:pt x="8411" y="13119"/>
                  </a:cubicBezTo>
                  <a:lnTo>
                    <a:pt x="8316" y="13119"/>
                  </a:lnTo>
                  <a:cubicBezTo>
                    <a:pt x="8322" y="13151"/>
                    <a:pt x="8406" y="13198"/>
                    <a:pt x="8458" y="13250"/>
                  </a:cubicBezTo>
                  <a:cubicBezTo>
                    <a:pt x="8568" y="13350"/>
                    <a:pt x="8311" y="13334"/>
                    <a:pt x="8254" y="13371"/>
                  </a:cubicBezTo>
                  <a:cubicBezTo>
                    <a:pt x="8201" y="13408"/>
                    <a:pt x="8348" y="13492"/>
                    <a:pt x="8489" y="13591"/>
                  </a:cubicBezTo>
                  <a:cubicBezTo>
                    <a:pt x="8565" y="13644"/>
                    <a:pt x="8583" y="13663"/>
                    <a:pt x="8568" y="13663"/>
                  </a:cubicBezTo>
                  <a:cubicBezTo>
                    <a:pt x="8531" y="13663"/>
                    <a:pt x="8297" y="13547"/>
                    <a:pt x="8248" y="13528"/>
                  </a:cubicBezTo>
                  <a:cubicBezTo>
                    <a:pt x="8221" y="13518"/>
                    <a:pt x="8204" y="13513"/>
                    <a:pt x="8195" y="13513"/>
                  </a:cubicBezTo>
                  <a:cubicBezTo>
                    <a:pt x="8142" y="13513"/>
                    <a:pt x="8366" y="13673"/>
                    <a:pt x="8379" y="13691"/>
                  </a:cubicBezTo>
                  <a:cubicBezTo>
                    <a:pt x="8410" y="13727"/>
                    <a:pt x="8405" y="13739"/>
                    <a:pt x="8380" y="13739"/>
                  </a:cubicBezTo>
                  <a:cubicBezTo>
                    <a:pt x="8324" y="13739"/>
                    <a:pt x="8175" y="13679"/>
                    <a:pt x="8117" y="13675"/>
                  </a:cubicBezTo>
                  <a:cubicBezTo>
                    <a:pt x="8023" y="13675"/>
                    <a:pt x="8033" y="13743"/>
                    <a:pt x="8039" y="13801"/>
                  </a:cubicBezTo>
                  <a:cubicBezTo>
                    <a:pt x="8043" y="13825"/>
                    <a:pt x="8059" y="13958"/>
                    <a:pt x="7975" y="13958"/>
                  </a:cubicBezTo>
                  <a:cubicBezTo>
                    <a:pt x="7950" y="13958"/>
                    <a:pt x="7917" y="13946"/>
                    <a:pt x="7871" y="13916"/>
                  </a:cubicBezTo>
                  <a:cubicBezTo>
                    <a:pt x="7813" y="13916"/>
                    <a:pt x="7839" y="13984"/>
                    <a:pt x="7845" y="14032"/>
                  </a:cubicBezTo>
                  <a:cubicBezTo>
                    <a:pt x="7871" y="14210"/>
                    <a:pt x="7761" y="14299"/>
                    <a:pt x="7750" y="14472"/>
                  </a:cubicBezTo>
                  <a:cubicBezTo>
                    <a:pt x="7750" y="14529"/>
                    <a:pt x="7765" y="14626"/>
                    <a:pt x="7914" y="14768"/>
                  </a:cubicBezTo>
                  <a:lnTo>
                    <a:pt x="7914" y="14768"/>
                  </a:lnTo>
                  <a:cubicBezTo>
                    <a:pt x="7826" y="14684"/>
                    <a:pt x="7706" y="14565"/>
                    <a:pt x="7630" y="14530"/>
                  </a:cubicBezTo>
                  <a:cubicBezTo>
                    <a:pt x="7621" y="14526"/>
                    <a:pt x="7615" y="14525"/>
                    <a:pt x="7611" y="14525"/>
                  </a:cubicBezTo>
                  <a:cubicBezTo>
                    <a:pt x="7583" y="14525"/>
                    <a:pt x="7630" y="14588"/>
                    <a:pt x="7598" y="14593"/>
                  </a:cubicBezTo>
                  <a:lnTo>
                    <a:pt x="7525" y="14582"/>
                  </a:lnTo>
                  <a:cubicBezTo>
                    <a:pt x="7510" y="14579"/>
                    <a:pt x="7496" y="14578"/>
                    <a:pt x="7484" y="14578"/>
                  </a:cubicBezTo>
                  <a:cubicBezTo>
                    <a:pt x="7406" y="14578"/>
                    <a:pt x="7376" y="14629"/>
                    <a:pt x="7331" y="14661"/>
                  </a:cubicBezTo>
                  <a:cubicBezTo>
                    <a:pt x="7383" y="14766"/>
                    <a:pt x="7268" y="14828"/>
                    <a:pt x="7278" y="14844"/>
                  </a:cubicBezTo>
                  <a:cubicBezTo>
                    <a:pt x="7409" y="15043"/>
                    <a:pt x="7603" y="15243"/>
                    <a:pt x="7729" y="15463"/>
                  </a:cubicBezTo>
                  <a:cubicBezTo>
                    <a:pt x="7734" y="15471"/>
                    <a:pt x="7734" y="15475"/>
                    <a:pt x="7728" y="15475"/>
                  </a:cubicBezTo>
                  <a:cubicBezTo>
                    <a:pt x="7695" y="15475"/>
                    <a:pt x="7491" y="15334"/>
                    <a:pt x="7415" y="15159"/>
                  </a:cubicBezTo>
                  <a:cubicBezTo>
                    <a:pt x="7347" y="14994"/>
                    <a:pt x="7269" y="14928"/>
                    <a:pt x="7214" y="14928"/>
                  </a:cubicBezTo>
                  <a:cubicBezTo>
                    <a:pt x="7201" y="14928"/>
                    <a:pt x="7189" y="14932"/>
                    <a:pt x="7179" y="14939"/>
                  </a:cubicBezTo>
                  <a:cubicBezTo>
                    <a:pt x="7158" y="14954"/>
                    <a:pt x="7105" y="14965"/>
                    <a:pt x="7142" y="15049"/>
                  </a:cubicBezTo>
                  <a:cubicBezTo>
                    <a:pt x="7170" y="15115"/>
                    <a:pt x="7207" y="15155"/>
                    <a:pt x="7176" y="15155"/>
                  </a:cubicBezTo>
                  <a:cubicBezTo>
                    <a:pt x="7173" y="15155"/>
                    <a:pt x="7168" y="15155"/>
                    <a:pt x="7163" y="15154"/>
                  </a:cubicBezTo>
                  <a:cubicBezTo>
                    <a:pt x="7122" y="15143"/>
                    <a:pt x="6851" y="14948"/>
                    <a:pt x="6785" y="14827"/>
                  </a:cubicBezTo>
                  <a:lnTo>
                    <a:pt x="6785" y="14827"/>
                  </a:lnTo>
                  <a:cubicBezTo>
                    <a:pt x="6864" y="14981"/>
                    <a:pt x="6847" y="14986"/>
                    <a:pt x="6796" y="15012"/>
                  </a:cubicBezTo>
                  <a:cubicBezTo>
                    <a:pt x="6749" y="15038"/>
                    <a:pt x="6728" y="15070"/>
                    <a:pt x="6733" y="15169"/>
                  </a:cubicBezTo>
                  <a:cubicBezTo>
                    <a:pt x="6733" y="15189"/>
                    <a:pt x="6761" y="15323"/>
                    <a:pt x="6747" y="15323"/>
                  </a:cubicBezTo>
                  <a:cubicBezTo>
                    <a:pt x="6746" y="15323"/>
                    <a:pt x="6745" y="15323"/>
                    <a:pt x="6744" y="15321"/>
                  </a:cubicBezTo>
                  <a:cubicBezTo>
                    <a:pt x="6702" y="15258"/>
                    <a:pt x="6654" y="15206"/>
                    <a:pt x="6602" y="15154"/>
                  </a:cubicBezTo>
                  <a:cubicBezTo>
                    <a:pt x="6601" y="15153"/>
                    <a:pt x="6600" y="15153"/>
                    <a:pt x="6599" y="15153"/>
                  </a:cubicBezTo>
                  <a:cubicBezTo>
                    <a:pt x="6561" y="15153"/>
                    <a:pt x="6591" y="15264"/>
                    <a:pt x="6560" y="15274"/>
                  </a:cubicBezTo>
                  <a:lnTo>
                    <a:pt x="6455" y="15321"/>
                  </a:lnTo>
                  <a:cubicBezTo>
                    <a:pt x="6428" y="15288"/>
                    <a:pt x="6412" y="15274"/>
                    <a:pt x="6404" y="15274"/>
                  </a:cubicBezTo>
                  <a:cubicBezTo>
                    <a:pt x="6372" y="15274"/>
                    <a:pt x="6457" y="15484"/>
                    <a:pt x="6487" y="15568"/>
                  </a:cubicBezTo>
                  <a:cubicBezTo>
                    <a:pt x="6534" y="15694"/>
                    <a:pt x="6513" y="15720"/>
                    <a:pt x="6481" y="15730"/>
                  </a:cubicBezTo>
                  <a:cubicBezTo>
                    <a:pt x="6380" y="15486"/>
                    <a:pt x="6352" y="15400"/>
                    <a:pt x="6283" y="15400"/>
                  </a:cubicBezTo>
                  <a:cubicBezTo>
                    <a:pt x="6281" y="15400"/>
                    <a:pt x="6279" y="15400"/>
                    <a:pt x="6277" y="15400"/>
                  </a:cubicBezTo>
                  <a:cubicBezTo>
                    <a:pt x="6151" y="15416"/>
                    <a:pt x="6030" y="15447"/>
                    <a:pt x="5910" y="15489"/>
                  </a:cubicBezTo>
                  <a:cubicBezTo>
                    <a:pt x="5910" y="15489"/>
                    <a:pt x="5768" y="15510"/>
                    <a:pt x="5816" y="15610"/>
                  </a:cubicBezTo>
                  <a:cubicBezTo>
                    <a:pt x="5872" y="15742"/>
                    <a:pt x="5847" y="15782"/>
                    <a:pt x="5813" y="15782"/>
                  </a:cubicBezTo>
                  <a:cubicBezTo>
                    <a:pt x="5800" y="15782"/>
                    <a:pt x="5785" y="15776"/>
                    <a:pt x="5774" y="15767"/>
                  </a:cubicBezTo>
                  <a:cubicBezTo>
                    <a:pt x="5737" y="15736"/>
                    <a:pt x="5732" y="15615"/>
                    <a:pt x="5700" y="15568"/>
                  </a:cubicBezTo>
                  <a:cubicBezTo>
                    <a:pt x="5692" y="15548"/>
                    <a:pt x="5673" y="15538"/>
                    <a:pt x="5653" y="15538"/>
                  </a:cubicBezTo>
                  <a:cubicBezTo>
                    <a:pt x="5646" y="15538"/>
                    <a:pt x="5639" y="15539"/>
                    <a:pt x="5632" y="15542"/>
                  </a:cubicBezTo>
                  <a:cubicBezTo>
                    <a:pt x="5619" y="15542"/>
                    <a:pt x="5592" y="15533"/>
                    <a:pt x="5565" y="15533"/>
                  </a:cubicBezTo>
                  <a:cubicBezTo>
                    <a:pt x="5529" y="15533"/>
                    <a:pt x="5493" y="15548"/>
                    <a:pt x="5490" y="15620"/>
                  </a:cubicBezTo>
                  <a:cubicBezTo>
                    <a:pt x="5488" y="15683"/>
                    <a:pt x="5475" y="15690"/>
                    <a:pt x="5459" y="15690"/>
                  </a:cubicBezTo>
                  <a:cubicBezTo>
                    <a:pt x="5454" y="15690"/>
                    <a:pt x="5449" y="15690"/>
                    <a:pt x="5444" y="15690"/>
                  </a:cubicBezTo>
                  <a:cubicBezTo>
                    <a:pt x="5433" y="15690"/>
                    <a:pt x="5422" y="15692"/>
                    <a:pt x="5412" y="15709"/>
                  </a:cubicBezTo>
                  <a:cubicBezTo>
                    <a:pt x="5391" y="15741"/>
                    <a:pt x="5386" y="15924"/>
                    <a:pt x="5370" y="15930"/>
                  </a:cubicBezTo>
                  <a:cubicBezTo>
                    <a:pt x="5359" y="15930"/>
                    <a:pt x="5333" y="15804"/>
                    <a:pt x="5317" y="15767"/>
                  </a:cubicBezTo>
                  <a:cubicBezTo>
                    <a:pt x="5275" y="15681"/>
                    <a:pt x="5232" y="15656"/>
                    <a:pt x="5193" y="15656"/>
                  </a:cubicBezTo>
                  <a:cubicBezTo>
                    <a:pt x="5189" y="15656"/>
                    <a:pt x="5185" y="15656"/>
                    <a:pt x="5181" y="15657"/>
                  </a:cubicBezTo>
                  <a:cubicBezTo>
                    <a:pt x="5108" y="15662"/>
                    <a:pt x="5040" y="15683"/>
                    <a:pt x="4977" y="15725"/>
                  </a:cubicBezTo>
                  <a:cubicBezTo>
                    <a:pt x="4945" y="15751"/>
                    <a:pt x="4929" y="15835"/>
                    <a:pt x="4929" y="15966"/>
                  </a:cubicBezTo>
                  <a:cubicBezTo>
                    <a:pt x="4872" y="16148"/>
                    <a:pt x="4974" y="16424"/>
                    <a:pt x="5039" y="16424"/>
                  </a:cubicBezTo>
                  <a:cubicBezTo>
                    <a:pt x="5074" y="16424"/>
                    <a:pt x="5097" y="16342"/>
                    <a:pt x="5078" y="16121"/>
                  </a:cubicBezTo>
                  <a:lnTo>
                    <a:pt x="5078" y="16121"/>
                  </a:lnTo>
                  <a:cubicBezTo>
                    <a:pt x="5100" y="16263"/>
                    <a:pt x="5273" y="16243"/>
                    <a:pt x="5323" y="16428"/>
                  </a:cubicBezTo>
                  <a:cubicBezTo>
                    <a:pt x="5335" y="16474"/>
                    <a:pt x="5343" y="16490"/>
                    <a:pt x="5350" y="16490"/>
                  </a:cubicBezTo>
                  <a:cubicBezTo>
                    <a:pt x="5362" y="16490"/>
                    <a:pt x="5368" y="16426"/>
                    <a:pt x="5386" y="16391"/>
                  </a:cubicBezTo>
                  <a:cubicBezTo>
                    <a:pt x="5417" y="16344"/>
                    <a:pt x="5459" y="16359"/>
                    <a:pt x="5496" y="16333"/>
                  </a:cubicBezTo>
                  <a:cubicBezTo>
                    <a:pt x="5631" y="16221"/>
                    <a:pt x="5785" y="16189"/>
                    <a:pt x="5945" y="16189"/>
                  </a:cubicBezTo>
                  <a:cubicBezTo>
                    <a:pt x="5972" y="16189"/>
                    <a:pt x="5999" y="16190"/>
                    <a:pt x="6025" y="16192"/>
                  </a:cubicBezTo>
                  <a:cubicBezTo>
                    <a:pt x="6073" y="16192"/>
                    <a:pt x="6167" y="16231"/>
                    <a:pt x="6241" y="16231"/>
                  </a:cubicBezTo>
                  <a:cubicBezTo>
                    <a:pt x="6338" y="16231"/>
                    <a:pt x="6402" y="16164"/>
                    <a:pt x="6293" y="15856"/>
                  </a:cubicBezTo>
                  <a:cubicBezTo>
                    <a:pt x="6288" y="15829"/>
                    <a:pt x="6201" y="15541"/>
                    <a:pt x="6215" y="15541"/>
                  </a:cubicBezTo>
                  <a:lnTo>
                    <a:pt x="6215" y="15541"/>
                  </a:lnTo>
                  <a:cubicBezTo>
                    <a:pt x="6218" y="15541"/>
                    <a:pt x="6222" y="15547"/>
                    <a:pt x="6230" y="15563"/>
                  </a:cubicBezTo>
                  <a:cubicBezTo>
                    <a:pt x="6287" y="15673"/>
                    <a:pt x="6340" y="15783"/>
                    <a:pt x="6392" y="15898"/>
                  </a:cubicBezTo>
                  <a:lnTo>
                    <a:pt x="6681" y="16564"/>
                  </a:lnTo>
                  <a:cubicBezTo>
                    <a:pt x="6681" y="16527"/>
                    <a:pt x="6654" y="16480"/>
                    <a:pt x="6670" y="16438"/>
                  </a:cubicBezTo>
                  <a:cubicBezTo>
                    <a:pt x="6681" y="16407"/>
                    <a:pt x="6707" y="16375"/>
                    <a:pt x="6744" y="16365"/>
                  </a:cubicBezTo>
                  <a:cubicBezTo>
                    <a:pt x="6758" y="16361"/>
                    <a:pt x="6776" y="16357"/>
                    <a:pt x="6795" y="16357"/>
                  </a:cubicBezTo>
                  <a:cubicBezTo>
                    <a:pt x="6838" y="16357"/>
                    <a:pt x="6889" y="16379"/>
                    <a:pt x="6943" y="16491"/>
                  </a:cubicBezTo>
                  <a:cubicBezTo>
                    <a:pt x="6801" y="16176"/>
                    <a:pt x="7000" y="16359"/>
                    <a:pt x="6901" y="16108"/>
                  </a:cubicBezTo>
                  <a:cubicBezTo>
                    <a:pt x="6858" y="16002"/>
                    <a:pt x="6785" y="15807"/>
                    <a:pt x="6824" y="15807"/>
                  </a:cubicBezTo>
                  <a:cubicBezTo>
                    <a:pt x="6837" y="15807"/>
                    <a:pt x="6863" y="15829"/>
                    <a:pt x="6906" y="15882"/>
                  </a:cubicBezTo>
                  <a:cubicBezTo>
                    <a:pt x="6990" y="15982"/>
                    <a:pt x="7037" y="16113"/>
                    <a:pt x="7126" y="16192"/>
                  </a:cubicBezTo>
                  <a:cubicBezTo>
                    <a:pt x="7145" y="16209"/>
                    <a:pt x="7162" y="16218"/>
                    <a:pt x="7175" y="16218"/>
                  </a:cubicBezTo>
                  <a:cubicBezTo>
                    <a:pt x="7201" y="16218"/>
                    <a:pt x="7209" y="16180"/>
                    <a:pt x="7173" y="16103"/>
                  </a:cubicBezTo>
                  <a:cubicBezTo>
                    <a:pt x="7121" y="15982"/>
                    <a:pt x="7152" y="16013"/>
                    <a:pt x="7200" y="15992"/>
                  </a:cubicBezTo>
                  <a:cubicBezTo>
                    <a:pt x="7201" y="15991"/>
                    <a:pt x="7203" y="15991"/>
                    <a:pt x="7205" y="15991"/>
                  </a:cubicBezTo>
                  <a:cubicBezTo>
                    <a:pt x="7225" y="15991"/>
                    <a:pt x="7250" y="16065"/>
                    <a:pt x="7289" y="16113"/>
                  </a:cubicBezTo>
                  <a:cubicBezTo>
                    <a:pt x="7317" y="16146"/>
                    <a:pt x="7336" y="16159"/>
                    <a:pt x="7349" y="16159"/>
                  </a:cubicBezTo>
                  <a:cubicBezTo>
                    <a:pt x="7403" y="16159"/>
                    <a:pt x="7366" y="15948"/>
                    <a:pt x="7436" y="15948"/>
                  </a:cubicBezTo>
                  <a:cubicBezTo>
                    <a:pt x="7451" y="15948"/>
                    <a:pt x="7472" y="15958"/>
                    <a:pt x="7499" y="15982"/>
                  </a:cubicBezTo>
                  <a:cubicBezTo>
                    <a:pt x="7542" y="15953"/>
                    <a:pt x="7421" y="15661"/>
                    <a:pt x="7443" y="15661"/>
                  </a:cubicBezTo>
                  <a:cubicBezTo>
                    <a:pt x="7444" y="15661"/>
                    <a:pt x="7447" y="15663"/>
                    <a:pt x="7451" y="15667"/>
                  </a:cubicBezTo>
                  <a:cubicBezTo>
                    <a:pt x="7475" y="15691"/>
                    <a:pt x="7606" y="15844"/>
                    <a:pt x="7627" y="15844"/>
                  </a:cubicBezTo>
                  <a:cubicBezTo>
                    <a:pt x="7629" y="15844"/>
                    <a:pt x="7630" y="15843"/>
                    <a:pt x="7630" y="15840"/>
                  </a:cubicBezTo>
                  <a:cubicBezTo>
                    <a:pt x="7630" y="15777"/>
                    <a:pt x="7514" y="15657"/>
                    <a:pt x="7499" y="15578"/>
                  </a:cubicBezTo>
                  <a:lnTo>
                    <a:pt x="7499" y="15578"/>
                  </a:lnTo>
                  <a:lnTo>
                    <a:pt x="7792" y="15888"/>
                  </a:lnTo>
                  <a:cubicBezTo>
                    <a:pt x="7712" y="15731"/>
                    <a:pt x="7673" y="15609"/>
                    <a:pt x="7751" y="15609"/>
                  </a:cubicBezTo>
                  <a:cubicBezTo>
                    <a:pt x="7765" y="15609"/>
                    <a:pt x="7782" y="15612"/>
                    <a:pt x="7803" y="15620"/>
                  </a:cubicBezTo>
                  <a:cubicBezTo>
                    <a:pt x="7839" y="15634"/>
                    <a:pt x="7876" y="15644"/>
                    <a:pt x="7907" y="15644"/>
                  </a:cubicBezTo>
                  <a:cubicBezTo>
                    <a:pt x="7932" y="15644"/>
                    <a:pt x="7953" y="15637"/>
                    <a:pt x="7965" y="15620"/>
                  </a:cubicBezTo>
                  <a:cubicBezTo>
                    <a:pt x="7974" y="15611"/>
                    <a:pt x="7959" y="15532"/>
                    <a:pt x="7934" y="15532"/>
                  </a:cubicBezTo>
                  <a:cubicBezTo>
                    <a:pt x="7930" y="15532"/>
                    <a:pt x="7927" y="15533"/>
                    <a:pt x="7923" y="15536"/>
                  </a:cubicBezTo>
                  <a:lnTo>
                    <a:pt x="7997" y="15473"/>
                  </a:lnTo>
                  <a:cubicBezTo>
                    <a:pt x="8054" y="15431"/>
                    <a:pt x="8007" y="15458"/>
                    <a:pt x="7960" y="15358"/>
                  </a:cubicBezTo>
                  <a:cubicBezTo>
                    <a:pt x="7946" y="15329"/>
                    <a:pt x="7978" y="15322"/>
                    <a:pt x="8021" y="15322"/>
                  </a:cubicBezTo>
                  <a:cubicBezTo>
                    <a:pt x="8061" y="15322"/>
                    <a:pt x="8110" y="15328"/>
                    <a:pt x="8139" y="15328"/>
                  </a:cubicBezTo>
                  <a:cubicBezTo>
                    <a:pt x="8148" y="15328"/>
                    <a:pt x="8155" y="15328"/>
                    <a:pt x="8159" y="15327"/>
                  </a:cubicBezTo>
                  <a:cubicBezTo>
                    <a:pt x="8201" y="15316"/>
                    <a:pt x="8311" y="15306"/>
                    <a:pt x="8264" y="15211"/>
                  </a:cubicBezTo>
                  <a:cubicBezTo>
                    <a:pt x="8232" y="15152"/>
                    <a:pt x="8105" y="15039"/>
                    <a:pt x="8146" y="15039"/>
                  </a:cubicBezTo>
                  <a:cubicBezTo>
                    <a:pt x="8159" y="15039"/>
                    <a:pt x="8190" y="15051"/>
                    <a:pt x="8248" y="15080"/>
                  </a:cubicBezTo>
                  <a:cubicBezTo>
                    <a:pt x="8313" y="15124"/>
                    <a:pt x="8379" y="15149"/>
                    <a:pt x="8412" y="15149"/>
                  </a:cubicBezTo>
                  <a:cubicBezTo>
                    <a:pt x="8453" y="15149"/>
                    <a:pt x="8440" y="15110"/>
                    <a:pt x="8306" y="15022"/>
                  </a:cubicBezTo>
                  <a:cubicBezTo>
                    <a:pt x="8166" y="14891"/>
                    <a:pt x="8124" y="14817"/>
                    <a:pt x="8183" y="14817"/>
                  </a:cubicBezTo>
                  <a:cubicBezTo>
                    <a:pt x="8202" y="14817"/>
                    <a:pt x="8231" y="14824"/>
                    <a:pt x="8269" y="14839"/>
                  </a:cubicBezTo>
                  <a:cubicBezTo>
                    <a:pt x="8343" y="14867"/>
                    <a:pt x="8432" y="14932"/>
                    <a:pt x="8473" y="14932"/>
                  </a:cubicBezTo>
                  <a:cubicBezTo>
                    <a:pt x="8494" y="14932"/>
                    <a:pt x="8502" y="14916"/>
                    <a:pt x="8489" y="14870"/>
                  </a:cubicBezTo>
                  <a:cubicBezTo>
                    <a:pt x="8489" y="14856"/>
                    <a:pt x="8340" y="14621"/>
                    <a:pt x="8358" y="14621"/>
                  </a:cubicBezTo>
                  <a:lnTo>
                    <a:pt x="8358" y="14621"/>
                  </a:lnTo>
                  <a:cubicBezTo>
                    <a:pt x="8360" y="14621"/>
                    <a:pt x="8361" y="14622"/>
                    <a:pt x="8364" y="14624"/>
                  </a:cubicBezTo>
                  <a:cubicBezTo>
                    <a:pt x="8400" y="14650"/>
                    <a:pt x="8484" y="14808"/>
                    <a:pt x="8563" y="14823"/>
                  </a:cubicBezTo>
                  <a:cubicBezTo>
                    <a:pt x="8567" y="14824"/>
                    <a:pt x="8571" y="14825"/>
                    <a:pt x="8574" y="14825"/>
                  </a:cubicBezTo>
                  <a:cubicBezTo>
                    <a:pt x="8634" y="14825"/>
                    <a:pt x="8520" y="14648"/>
                    <a:pt x="8500" y="14608"/>
                  </a:cubicBezTo>
                  <a:cubicBezTo>
                    <a:pt x="8521" y="14563"/>
                    <a:pt x="8567" y="14534"/>
                    <a:pt x="8615" y="14534"/>
                  </a:cubicBezTo>
                  <a:cubicBezTo>
                    <a:pt x="8627" y="14534"/>
                    <a:pt x="8640" y="14536"/>
                    <a:pt x="8652" y="14540"/>
                  </a:cubicBezTo>
                  <a:cubicBezTo>
                    <a:pt x="8700" y="14550"/>
                    <a:pt x="8737" y="14557"/>
                    <a:pt x="8768" y="14557"/>
                  </a:cubicBezTo>
                  <a:cubicBezTo>
                    <a:pt x="8802" y="14557"/>
                    <a:pt x="8827" y="14549"/>
                    <a:pt x="8846" y="14530"/>
                  </a:cubicBezTo>
                  <a:cubicBezTo>
                    <a:pt x="8888" y="14482"/>
                    <a:pt x="8904" y="14414"/>
                    <a:pt x="8883" y="14357"/>
                  </a:cubicBezTo>
                  <a:cubicBezTo>
                    <a:pt x="8861" y="14292"/>
                    <a:pt x="8760" y="14209"/>
                    <a:pt x="8812" y="14209"/>
                  </a:cubicBezTo>
                  <a:cubicBezTo>
                    <a:pt x="8823" y="14209"/>
                    <a:pt x="8841" y="14212"/>
                    <a:pt x="8867" y="14220"/>
                  </a:cubicBezTo>
                  <a:cubicBezTo>
                    <a:pt x="8923" y="14239"/>
                    <a:pt x="8969" y="14247"/>
                    <a:pt x="9005" y="14247"/>
                  </a:cubicBezTo>
                  <a:cubicBezTo>
                    <a:pt x="9081" y="14247"/>
                    <a:pt x="9114" y="14211"/>
                    <a:pt x="9103" y="14157"/>
                  </a:cubicBezTo>
                  <a:cubicBezTo>
                    <a:pt x="9092" y="14100"/>
                    <a:pt x="8951" y="14042"/>
                    <a:pt x="8851" y="13990"/>
                  </a:cubicBezTo>
                  <a:lnTo>
                    <a:pt x="8851" y="13990"/>
                  </a:lnTo>
                  <a:cubicBezTo>
                    <a:pt x="8946" y="14039"/>
                    <a:pt x="9014" y="14059"/>
                    <a:pt x="9059" y="14059"/>
                  </a:cubicBezTo>
                  <a:cubicBezTo>
                    <a:pt x="9177" y="14059"/>
                    <a:pt x="9145" y="13927"/>
                    <a:pt x="9050" y="13848"/>
                  </a:cubicBezTo>
                  <a:cubicBezTo>
                    <a:pt x="8994" y="13796"/>
                    <a:pt x="8993" y="13759"/>
                    <a:pt x="9053" y="13759"/>
                  </a:cubicBezTo>
                  <a:cubicBezTo>
                    <a:pt x="9071" y="13759"/>
                    <a:pt x="9095" y="13762"/>
                    <a:pt x="9124" y="13769"/>
                  </a:cubicBezTo>
                  <a:cubicBezTo>
                    <a:pt x="9208" y="13790"/>
                    <a:pt x="9234" y="13848"/>
                    <a:pt x="9318" y="13859"/>
                  </a:cubicBezTo>
                  <a:cubicBezTo>
                    <a:pt x="9321" y="13859"/>
                    <a:pt x="9323" y="13859"/>
                    <a:pt x="9325" y="13859"/>
                  </a:cubicBezTo>
                  <a:cubicBezTo>
                    <a:pt x="9389" y="13859"/>
                    <a:pt x="9291" y="13789"/>
                    <a:pt x="9271" y="13759"/>
                  </a:cubicBezTo>
                  <a:cubicBezTo>
                    <a:pt x="9218" y="13696"/>
                    <a:pt x="9244" y="13642"/>
                    <a:pt x="9347" y="13642"/>
                  </a:cubicBezTo>
                  <a:cubicBezTo>
                    <a:pt x="9356" y="13642"/>
                    <a:pt x="9366" y="13643"/>
                    <a:pt x="9376" y="13644"/>
                  </a:cubicBezTo>
                  <a:cubicBezTo>
                    <a:pt x="9412" y="13657"/>
                    <a:pt x="9434" y="13663"/>
                    <a:pt x="9446" y="13663"/>
                  </a:cubicBezTo>
                  <a:cubicBezTo>
                    <a:pt x="9500" y="13663"/>
                    <a:pt x="9316" y="13533"/>
                    <a:pt x="9307" y="13507"/>
                  </a:cubicBezTo>
                  <a:cubicBezTo>
                    <a:pt x="9286" y="13429"/>
                    <a:pt x="9407" y="13381"/>
                    <a:pt x="9307" y="13292"/>
                  </a:cubicBezTo>
                  <a:cubicBezTo>
                    <a:pt x="9218" y="13208"/>
                    <a:pt x="9265" y="13151"/>
                    <a:pt x="9318" y="13104"/>
                  </a:cubicBezTo>
                  <a:cubicBezTo>
                    <a:pt x="9381" y="13046"/>
                    <a:pt x="9517" y="12999"/>
                    <a:pt x="9381" y="12910"/>
                  </a:cubicBezTo>
                  <a:cubicBezTo>
                    <a:pt x="9357" y="12893"/>
                    <a:pt x="9387" y="12889"/>
                    <a:pt x="9430" y="12889"/>
                  </a:cubicBezTo>
                  <a:cubicBezTo>
                    <a:pt x="9463" y="12889"/>
                    <a:pt x="9504" y="12891"/>
                    <a:pt x="9535" y="12891"/>
                  </a:cubicBezTo>
                  <a:cubicBezTo>
                    <a:pt x="9552" y="12891"/>
                    <a:pt x="9567" y="12891"/>
                    <a:pt x="9575" y="12889"/>
                  </a:cubicBezTo>
                  <a:cubicBezTo>
                    <a:pt x="9643" y="12878"/>
                    <a:pt x="9517" y="12831"/>
                    <a:pt x="9528" y="12794"/>
                  </a:cubicBezTo>
                  <a:cubicBezTo>
                    <a:pt x="9538" y="12757"/>
                    <a:pt x="9564" y="12716"/>
                    <a:pt x="9549" y="12668"/>
                  </a:cubicBezTo>
                  <a:cubicBezTo>
                    <a:pt x="9533" y="12621"/>
                    <a:pt x="9391" y="12595"/>
                    <a:pt x="9517" y="12579"/>
                  </a:cubicBezTo>
                  <a:cubicBezTo>
                    <a:pt x="9648" y="12563"/>
                    <a:pt x="9863" y="12511"/>
                    <a:pt x="9465" y="12396"/>
                  </a:cubicBezTo>
                  <a:lnTo>
                    <a:pt x="9465" y="12396"/>
                  </a:lnTo>
                  <a:cubicBezTo>
                    <a:pt x="9530" y="12414"/>
                    <a:pt x="9584" y="12422"/>
                    <a:pt x="9627" y="12422"/>
                  </a:cubicBezTo>
                  <a:cubicBezTo>
                    <a:pt x="9851" y="12422"/>
                    <a:pt x="9799" y="12207"/>
                    <a:pt x="9685" y="12123"/>
                  </a:cubicBezTo>
                  <a:cubicBezTo>
                    <a:pt x="9651" y="12098"/>
                    <a:pt x="9678" y="12092"/>
                    <a:pt x="9726" y="12092"/>
                  </a:cubicBezTo>
                  <a:cubicBezTo>
                    <a:pt x="9776" y="12092"/>
                    <a:pt x="9850" y="12099"/>
                    <a:pt x="9903" y="12099"/>
                  </a:cubicBezTo>
                  <a:cubicBezTo>
                    <a:pt x="9978" y="12099"/>
                    <a:pt x="10010" y="12084"/>
                    <a:pt x="9863" y="12013"/>
                  </a:cubicBezTo>
                  <a:cubicBezTo>
                    <a:pt x="9724" y="11941"/>
                    <a:pt x="9542" y="11869"/>
                    <a:pt x="9671" y="11869"/>
                  </a:cubicBezTo>
                  <a:cubicBezTo>
                    <a:pt x="9683" y="11869"/>
                    <a:pt x="9698" y="11870"/>
                    <a:pt x="9716" y="11871"/>
                  </a:cubicBezTo>
                  <a:cubicBezTo>
                    <a:pt x="9721" y="11856"/>
                    <a:pt x="9741" y="11757"/>
                    <a:pt x="9714" y="11751"/>
                  </a:cubicBezTo>
                  <a:lnTo>
                    <a:pt x="9714" y="11751"/>
                  </a:lnTo>
                  <a:cubicBezTo>
                    <a:pt x="9736" y="11755"/>
                    <a:pt x="9801" y="11804"/>
                    <a:pt x="9855" y="11804"/>
                  </a:cubicBezTo>
                  <a:cubicBezTo>
                    <a:pt x="9859" y="11804"/>
                    <a:pt x="9864" y="11804"/>
                    <a:pt x="9868" y="11803"/>
                  </a:cubicBezTo>
                  <a:cubicBezTo>
                    <a:pt x="9910" y="11798"/>
                    <a:pt x="9900" y="11761"/>
                    <a:pt x="9910" y="11740"/>
                  </a:cubicBezTo>
                  <a:cubicBezTo>
                    <a:pt x="9937" y="11683"/>
                    <a:pt x="10115" y="11672"/>
                    <a:pt x="10104" y="11614"/>
                  </a:cubicBezTo>
                  <a:lnTo>
                    <a:pt x="10104" y="11614"/>
                  </a:lnTo>
                  <a:cubicBezTo>
                    <a:pt x="10098" y="11615"/>
                    <a:pt x="10092" y="11615"/>
                    <a:pt x="10085" y="11615"/>
                  </a:cubicBezTo>
                  <a:cubicBezTo>
                    <a:pt x="9949" y="11615"/>
                    <a:pt x="9620" y="11520"/>
                    <a:pt x="9475" y="11426"/>
                  </a:cubicBezTo>
                  <a:cubicBezTo>
                    <a:pt x="9479" y="11416"/>
                    <a:pt x="9490" y="11412"/>
                    <a:pt x="9506" y="11412"/>
                  </a:cubicBezTo>
                  <a:cubicBezTo>
                    <a:pt x="9578" y="11412"/>
                    <a:pt x="9752" y="11495"/>
                    <a:pt x="9821" y="11525"/>
                  </a:cubicBezTo>
                  <a:cubicBezTo>
                    <a:pt x="9846" y="11535"/>
                    <a:pt x="9864" y="11539"/>
                    <a:pt x="9876" y="11539"/>
                  </a:cubicBezTo>
                  <a:cubicBezTo>
                    <a:pt x="9928" y="11539"/>
                    <a:pt x="9885" y="11465"/>
                    <a:pt x="9910" y="11452"/>
                  </a:cubicBezTo>
                  <a:cubicBezTo>
                    <a:pt x="9915" y="11451"/>
                    <a:pt x="9922" y="11450"/>
                    <a:pt x="9932" y="11450"/>
                  </a:cubicBezTo>
                  <a:cubicBezTo>
                    <a:pt x="9974" y="11450"/>
                    <a:pt x="10057" y="11460"/>
                    <a:pt x="10099" y="11460"/>
                  </a:cubicBezTo>
                  <a:cubicBezTo>
                    <a:pt x="10123" y="11460"/>
                    <a:pt x="10133" y="11457"/>
                    <a:pt x="10115" y="11447"/>
                  </a:cubicBezTo>
                  <a:cubicBezTo>
                    <a:pt x="10047" y="11405"/>
                    <a:pt x="9931" y="11352"/>
                    <a:pt x="9984" y="11337"/>
                  </a:cubicBezTo>
                  <a:cubicBezTo>
                    <a:pt x="10073" y="11310"/>
                    <a:pt x="10220" y="11331"/>
                    <a:pt x="10246" y="11279"/>
                  </a:cubicBezTo>
                  <a:cubicBezTo>
                    <a:pt x="10089" y="11258"/>
                    <a:pt x="10230" y="11043"/>
                    <a:pt x="10204" y="11006"/>
                  </a:cubicBezTo>
                  <a:cubicBezTo>
                    <a:pt x="10183" y="10980"/>
                    <a:pt x="9952" y="10928"/>
                    <a:pt x="9884" y="10865"/>
                  </a:cubicBezTo>
                  <a:cubicBezTo>
                    <a:pt x="9862" y="10847"/>
                    <a:pt x="9864" y="10839"/>
                    <a:pt x="9881" y="10839"/>
                  </a:cubicBezTo>
                  <a:cubicBezTo>
                    <a:pt x="9935" y="10839"/>
                    <a:pt x="10153" y="10919"/>
                    <a:pt x="10209" y="10943"/>
                  </a:cubicBezTo>
                  <a:cubicBezTo>
                    <a:pt x="10135" y="10909"/>
                    <a:pt x="10011" y="10838"/>
                    <a:pt x="10065" y="10838"/>
                  </a:cubicBezTo>
                  <a:cubicBezTo>
                    <a:pt x="10069" y="10838"/>
                    <a:pt x="10073" y="10838"/>
                    <a:pt x="10078" y="10839"/>
                  </a:cubicBezTo>
                  <a:cubicBezTo>
                    <a:pt x="10164" y="10844"/>
                    <a:pt x="10294" y="10912"/>
                    <a:pt x="10355" y="10912"/>
                  </a:cubicBezTo>
                  <a:cubicBezTo>
                    <a:pt x="10357" y="10912"/>
                    <a:pt x="10359" y="10912"/>
                    <a:pt x="10361" y="10912"/>
                  </a:cubicBezTo>
                  <a:cubicBezTo>
                    <a:pt x="10398" y="10912"/>
                    <a:pt x="10068" y="10749"/>
                    <a:pt x="10125" y="10723"/>
                  </a:cubicBezTo>
                  <a:cubicBezTo>
                    <a:pt x="10126" y="10723"/>
                    <a:pt x="10127" y="10723"/>
                    <a:pt x="10129" y="10723"/>
                  </a:cubicBezTo>
                  <a:cubicBezTo>
                    <a:pt x="10155" y="10723"/>
                    <a:pt x="10292" y="10745"/>
                    <a:pt x="10343" y="10745"/>
                  </a:cubicBezTo>
                  <a:cubicBezTo>
                    <a:pt x="10368" y="10745"/>
                    <a:pt x="10371" y="10740"/>
                    <a:pt x="10330" y="10723"/>
                  </a:cubicBezTo>
                  <a:cubicBezTo>
                    <a:pt x="10256" y="10692"/>
                    <a:pt x="10178" y="10692"/>
                    <a:pt x="10136" y="10634"/>
                  </a:cubicBezTo>
                  <a:cubicBezTo>
                    <a:pt x="10122" y="10620"/>
                    <a:pt x="10124" y="10607"/>
                    <a:pt x="10146" y="10607"/>
                  </a:cubicBezTo>
                  <a:cubicBezTo>
                    <a:pt x="10149" y="10607"/>
                    <a:pt x="10153" y="10607"/>
                    <a:pt x="10157" y="10608"/>
                  </a:cubicBezTo>
                  <a:cubicBezTo>
                    <a:pt x="10241" y="10613"/>
                    <a:pt x="10427" y="10723"/>
                    <a:pt x="10491" y="10723"/>
                  </a:cubicBezTo>
                  <a:cubicBezTo>
                    <a:pt x="10499" y="10723"/>
                    <a:pt x="10504" y="10721"/>
                    <a:pt x="10508" y="10718"/>
                  </a:cubicBezTo>
                  <a:cubicBezTo>
                    <a:pt x="10529" y="10702"/>
                    <a:pt x="10560" y="10671"/>
                    <a:pt x="10540" y="10634"/>
                  </a:cubicBezTo>
                  <a:cubicBezTo>
                    <a:pt x="10508" y="10608"/>
                    <a:pt x="10477" y="10587"/>
                    <a:pt x="10445" y="10566"/>
                  </a:cubicBezTo>
                  <a:cubicBezTo>
                    <a:pt x="10466" y="10519"/>
                    <a:pt x="10508" y="10477"/>
                    <a:pt x="10498" y="10419"/>
                  </a:cubicBezTo>
                  <a:cubicBezTo>
                    <a:pt x="10493" y="10358"/>
                    <a:pt x="10420" y="10308"/>
                    <a:pt x="10335" y="10308"/>
                  </a:cubicBezTo>
                  <a:cubicBezTo>
                    <a:pt x="10318" y="10308"/>
                    <a:pt x="10300" y="10310"/>
                    <a:pt x="10283" y="10314"/>
                  </a:cubicBezTo>
                  <a:cubicBezTo>
                    <a:pt x="10299" y="10276"/>
                    <a:pt x="10309" y="10239"/>
                    <a:pt x="10388" y="10239"/>
                  </a:cubicBezTo>
                  <a:cubicBezTo>
                    <a:pt x="10408" y="10239"/>
                    <a:pt x="10432" y="10241"/>
                    <a:pt x="10461" y="10246"/>
                  </a:cubicBezTo>
                  <a:cubicBezTo>
                    <a:pt x="10523" y="10257"/>
                    <a:pt x="10601" y="10272"/>
                    <a:pt x="10650" y="10272"/>
                  </a:cubicBezTo>
                  <a:cubicBezTo>
                    <a:pt x="10698" y="10272"/>
                    <a:pt x="10719" y="10258"/>
                    <a:pt x="10676" y="10215"/>
                  </a:cubicBezTo>
                  <a:cubicBezTo>
                    <a:pt x="10613" y="10146"/>
                    <a:pt x="10550" y="10120"/>
                    <a:pt x="10555" y="10068"/>
                  </a:cubicBezTo>
                  <a:cubicBezTo>
                    <a:pt x="10566" y="10052"/>
                    <a:pt x="10602" y="10031"/>
                    <a:pt x="10592" y="10010"/>
                  </a:cubicBezTo>
                  <a:cubicBezTo>
                    <a:pt x="10555" y="9994"/>
                    <a:pt x="10519" y="9973"/>
                    <a:pt x="10492" y="9952"/>
                  </a:cubicBezTo>
                  <a:cubicBezTo>
                    <a:pt x="10440" y="9879"/>
                    <a:pt x="10540" y="9858"/>
                    <a:pt x="10513" y="9795"/>
                  </a:cubicBezTo>
                  <a:cubicBezTo>
                    <a:pt x="10492" y="9744"/>
                    <a:pt x="10428" y="9674"/>
                    <a:pt x="10496" y="9674"/>
                  </a:cubicBezTo>
                  <a:cubicBezTo>
                    <a:pt x="10510" y="9674"/>
                    <a:pt x="10531" y="9678"/>
                    <a:pt x="10560" y="9685"/>
                  </a:cubicBezTo>
                  <a:cubicBezTo>
                    <a:pt x="10572" y="9688"/>
                    <a:pt x="10583" y="9690"/>
                    <a:pt x="10593" y="9690"/>
                  </a:cubicBezTo>
                  <a:cubicBezTo>
                    <a:pt x="10667" y="9690"/>
                    <a:pt x="10688" y="9610"/>
                    <a:pt x="10618" y="9559"/>
                  </a:cubicBezTo>
                  <a:cubicBezTo>
                    <a:pt x="10581" y="9529"/>
                    <a:pt x="10535" y="9511"/>
                    <a:pt x="10487" y="9511"/>
                  </a:cubicBezTo>
                  <a:cubicBezTo>
                    <a:pt x="10461" y="9511"/>
                    <a:pt x="10434" y="9517"/>
                    <a:pt x="10408" y="9528"/>
                  </a:cubicBezTo>
                  <a:cubicBezTo>
                    <a:pt x="10428" y="9498"/>
                    <a:pt x="10434" y="9464"/>
                    <a:pt x="10495" y="9464"/>
                  </a:cubicBezTo>
                  <a:cubicBezTo>
                    <a:pt x="10499" y="9464"/>
                    <a:pt x="10503" y="9464"/>
                    <a:pt x="10508" y="9465"/>
                  </a:cubicBezTo>
                  <a:cubicBezTo>
                    <a:pt x="10567" y="9469"/>
                    <a:pt x="10636" y="9490"/>
                    <a:pt x="10685" y="9490"/>
                  </a:cubicBezTo>
                  <a:cubicBezTo>
                    <a:pt x="10698" y="9490"/>
                    <a:pt x="10708" y="9489"/>
                    <a:pt x="10718" y="9486"/>
                  </a:cubicBezTo>
                  <a:cubicBezTo>
                    <a:pt x="10791" y="9465"/>
                    <a:pt x="10639" y="9365"/>
                    <a:pt x="10749" y="9365"/>
                  </a:cubicBezTo>
                  <a:cubicBezTo>
                    <a:pt x="10780" y="9365"/>
                    <a:pt x="10938" y="9416"/>
                    <a:pt x="10986" y="9416"/>
                  </a:cubicBezTo>
                  <a:cubicBezTo>
                    <a:pt x="11012" y="9416"/>
                    <a:pt x="11005" y="9401"/>
                    <a:pt x="10927" y="9355"/>
                  </a:cubicBezTo>
                  <a:cubicBezTo>
                    <a:pt x="10810" y="9284"/>
                    <a:pt x="10621" y="9172"/>
                    <a:pt x="10711" y="9172"/>
                  </a:cubicBezTo>
                  <a:cubicBezTo>
                    <a:pt x="10722" y="9172"/>
                    <a:pt x="10736" y="9173"/>
                    <a:pt x="10754" y="9176"/>
                  </a:cubicBezTo>
                  <a:cubicBezTo>
                    <a:pt x="10853" y="9195"/>
                    <a:pt x="10930" y="9231"/>
                    <a:pt x="10994" y="9231"/>
                  </a:cubicBezTo>
                  <a:cubicBezTo>
                    <a:pt x="11002" y="9231"/>
                    <a:pt x="11009" y="9230"/>
                    <a:pt x="11017" y="9229"/>
                  </a:cubicBezTo>
                  <a:cubicBezTo>
                    <a:pt x="11038" y="9224"/>
                    <a:pt x="11153" y="9161"/>
                    <a:pt x="11069" y="9108"/>
                  </a:cubicBezTo>
                  <a:cubicBezTo>
                    <a:pt x="11006" y="9072"/>
                    <a:pt x="10713" y="8951"/>
                    <a:pt x="10781" y="8914"/>
                  </a:cubicBezTo>
                  <a:cubicBezTo>
                    <a:pt x="10785" y="8913"/>
                    <a:pt x="10790" y="8912"/>
                    <a:pt x="10795" y="8912"/>
                  </a:cubicBezTo>
                  <a:cubicBezTo>
                    <a:pt x="10857" y="8912"/>
                    <a:pt x="10993" y="9016"/>
                    <a:pt x="11080" y="9045"/>
                  </a:cubicBezTo>
                  <a:lnTo>
                    <a:pt x="10875" y="8872"/>
                  </a:lnTo>
                  <a:cubicBezTo>
                    <a:pt x="10834" y="8831"/>
                    <a:pt x="10829" y="8817"/>
                    <a:pt x="10846" y="8817"/>
                  </a:cubicBezTo>
                  <a:cubicBezTo>
                    <a:pt x="10864" y="8817"/>
                    <a:pt x="10905" y="8833"/>
                    <a:pt x="10954" y="8851"/>
                  </a:cubicBezTo>
                  <a:cubicBezTo>
                    <a:pt x="10999" y="8869"/>
                    <a:pt x="11047" y="8876"/>
                    <a:pt x="11089" y="8876"/>
                  </a:cubicBezTo>
                  <a:cubicBezTo>
                    <a:pt x="11174" y="8876"/>
                    <a:pt x="11237" y="8846"/>
                    <a:pt x="11216" y="8804"/>
                  </a:cubicBezTo>
                  <a:cubicBezTo>
                    <a:pt x="11174" y="8726"/>
                    <a:pt x="10770" y="8542"/>
                    <a:pt x="10781" y="8521"/>
                  </a:cubicBezTo>
                  <a:cubicBezTo>
                    <a:pt x="10782" y="8516"/>
                    <a:pt x="10788" y="8513"/>
                    <a:pt x="10795" y="8513"/>
                  </a:cubicBezTo>
                  <a:cubicBezTo>
                    <a:pt x="10831" y="8513"/>
                    <a:pt x="10923" y="8566"/>
                    <a:pt x="10975" y="8579"/>
                  </a:cubicBezTo>
                  <a:cubicBezTo>
                    <a:pt x="11004" y="8589"/>
                    <a:pt x="11034" y="8594"/>
                    <a:pt x="11064" y="8594"/>
                  </a:cubicBezTo>
                  <a:cubicBezTo>
                    <a:pt x="11094" y="8594"/>
                    <a:pt x="11124" y="8589"/>
                    <a:pt x="11153" y="8579"/>
                  </a:cubicBezTo>
                  <a:cubicBezTo>
                    <a:pt x="11159" y="8575"/>
                    <a:pt x="11170" y="8574"/>
                    <a:pt x="11185" y="8574"/>
                  </a:cubicBezTo>
                  <a:cubicBezTo>
                    <a:pt x="11246" y="8574"/>
                    <a:pt x="11367" y="8599"/>
                    <a:pt x="11426" y="8599"/>
                  </a:cubicBezTo>
                  <a:cubicBezTo>
                    <a:pt x="11453" y="8599"/>
                    <a:pt x="11467" y="8594"/>
                    <a:pt x="11457" y="8579"/>
                  </a:cubicBezTo>
                  <a:cubicBezTo>
                    <a:pt x="11443" y="8550"/>
                    <a:pt x="11286" y="8422"/>
                    <a:pt x="11320" y="8422"/>
                  </a:cubicBezTo>
                  <a:cubicBezTo>
                    <a:pt x="11323" y="8422"/>
                    <a:pt x="11329" y="8424"/>
                    <a:pt x="11336" y="8427"/>
                  </a:cubicBezTo>
                  <a:cubicBezTo>
                    <a:pt x="11393" y="8453"/>
                    <a:pt x="11447" y="8483"/>
                    <a:pt x="11478" y="8483"/>
                  </a:cubicBezTo>
                  <a:cubicBezTo>
                    <a:pt x="11484" y="8483"/>
                    <a:pt x="11489" y="8482"/>
                    <a:pt x="11494" y="8479"/>
                  </a:cubicBezTo>
                  <a:cubicBezTo>
                    <a:pt x="11562" y="8432"/>
                    <a:pt x="11242" y="8196"/>
                    <a:pt x="11258" y="8123"/>
                  </a:cubicBezTo>
                  <a:cubicBezTo>
                    <a:pt x="11261" y="8113"/>
                    <a:pt x="11271" y="8109"/>
                    <a:pt x="11287" y="8109"/>
                  </a:cubicBezTo>
                  <a:cubicBezTo>
                    <a:pt x="11371" y="8109"/>
                    <a:pt x="11611" y="8228"/>
                    <a:pt x="11681" y="8228"/>
                  </a:cubicBezTo>
                  <a:cubicBezTo>
                    <a:pt x="11689" y="8228"/>
                    <a:pt x="11695" y="8226"/>
                    <a:pt x="11698" y="8222"/>
                  </a:cubicBezTo>
                  <a:cubicBezTo>
                    <a:pt x="11709" y="8206"/>
                    <a:pt x="11525" y="8128"/>
                    <a:pt x="11525" y="8128"/>
                  </a:cubicBezTo>
                  <a:cubicBezTo>
                    <a:pt x="11529" y="8122"/>
                    <a:pt x="11536" y="8120"/>
                    <a:pt x="11545" y="8120"/>
                  </a:cubicBezTo>
                  <a:cubicBezTo>
                    <a:pt x="11591" y="8120"/>
                    <a:pt x="11688" y="8172"/>
                    <a:pt x="11723" y="8172"/>
                  </a:cubicBezTo>
                  <a:cubicBezTo>
                    <a:pt x="11730" y="8172"/>
                    <a:pt x="11734" y="8170"/>
                    <a:pt x="11735" y="8165"/>
                  </a:cubicBezTo>
                  <a:cubicBezTo>
                    <a:pt x="11745" y="8114"/>
                    <a:pt x="11711" y="8049"/>
                    <a:pt x="11732" y="8007"/>
                  </a:cubicBezTo>
                  <a:lnTo>
                    <a:pt x="11732" y="8007"/>
                  </a:lnTo>
                  <a:cubicBezTo>
                    <a:pt x="11732" y="8007"/>
                    <a:pt x="11732" y="8007"/>
                    <a:pt x="11732" y="8007"/>
                  </a:cubicBezTo>
                  <a:cubicBezTo>
                    <a:pt x="11733" y="8007"/>
                    <a:pt x="11733" y="8005"/>
                    <a:pt x="11735" y="8002"/>
                  </a:cubicBezTo>
                  <a:lnTo>
                    <a:pt x="11735" y="8002"/>
                  </a:lnTo>
                  <a:cubicBezTo>
                    <a:pt x="11734" y="8004"/>
                    <a:pt x="11733" y="8005"/>
                    <a:pt x="11732" y="8007"/>
                  </a:cubicBezTo>
                  <a:lnTo>
                    <a:pt x="11732" y="8007"/>
                  </a:lnTo>
                  <a:cubicBezTo>
                    <a:pt x="11731" y="8006"/>
                    <a:pt x="11744" y="7962"/>
                    <a:pt x="11709" y="7918"/>
                  </a:cubicBezTo>
                  <a:cubicBezTo>
                    <a:pt x="11659" y="7859"/>
                    <a:pt x="11684" y="7855"/>
                    <a:pt x="11722" y="7855"/>
                  </a:cubicBezTo>
                  <a:cubicBezTo>
                    <a:pt x="11728" y="7855"/>
                    <a:pt x="11734" y="7855"/>
                    <a:pt x="11740" y="7855"/>
                  </a:cubicBezTo>
                  <a:cubicBezTo>
                    <a:pt x="11829" y="7855"/>
                    <a:pt x="11856" y="7798"/>
                    <a:pt x="11829" y="7714"/>
                  </a:cubicBezTo>
                  <a:cubicBezTo>
                    <a:pt x="11816" y="7687"/>
                    <a:pt x="11674" y="7527"/>
                    <a:pt x="11698" y="7527"/>
                  </a:cubicBezTo>
                  <a:cubicBezTo>
                    <a:pt x="11702" y="7527"/>
                    <a:pt x="11711" y="7531"/>
                    <a:pt x="11724" y="7541"/>
                  </a:cubicBezTo>
                  <a:cubicBezTo>
                    <a:pt x="11854" y="7626"/>
                    <a:pt x="11985" y="7721"/>
                    <a:pt x="12021" y="7721"/>
                  </a:cubicBezTo>
                  <a:cubicBezTo>
                    <a:pt x="12041" y="7721"/>
                    <a:pt x="12033" y="7693"/>
                    <a:pt x="11981" y="7619"/>
                  </a:cubicBezTo>
                  <a:cubicBezTo>
                    <a:pt x="11945" y="7564"/>
                    <a:pt x="11880" y="7490"/>
                    <a:pt x="11829" y="7425"/>
                  </a:cubicBezTo>
                  <a:lnTo>
                    <a:pt x="11829" y="7425"/>
                  </a:lnTo>
                  <a:cubicBezTo>
                    <a:pt x="11871" y="7461"/>
                    <a:pt x="11918" y="7497"/>
                    <a:pt x="11945" y="7514"/>
                  </a:cubicBezTo>
                  <a:cubicBezTo>
                    <a:pt x="11960" y="7488"/>
                    <a:pt x="11997" y="7451"/>
                    <a:pt x="11882" y="7373"/>
                  </a:cubicBezTo>
                  <a:lnTo>
                    <a:pt x="11770" y="7337"/>
                  </a:lnTo>
                  <a:lnTo>
                    <a:pt x="11770" y="7337"/>
                  </a:lnTo>
                  <a:cubicBezTo>
                    <a:pt x="11751" y="7301"/>
                    <a:pt x="11753" y="7277"/>
                    <a:pt x="11792" y="7277"/>
                  </a:cubicBezTo>
                  <a:cubicBezTo>
                    <a:pt x="11804" y="7277"/>
                    <a:pt x="11820" y="7279"/>
                    <a:pt x="11840" y="7284"/>
                  </a:cubicBezTo>
                  <a:cubicBezTo>
                    <a:pt x="11945" y="7307"/>
                    <a:pt x="12085" y="7361"/>
                    <a:pt x="12168" y="7361"/>
                  </a:cubicBezTo>
                  <a:cubicBezTo>
                    <a:pt x="12181" y="7361"/>
                    <a:pt x="12192" y="7360"/>
                    <a:pt x="12202" y="7357"/>
                  </a:cubicBezTo>
                  <a:cubicBezTo>
                    <a:pt x="12275" y="7331"/>
                    <a:pt x="12170" y="7263"/>
                    <a:pt x="12191" y="7231"/>
                  </a:cubicBezTo>
                  <a:cubicBezTo>
                    <a:pt x="12197" y="7223"/>
                    <a:pt x="12209" y="7221"/>
                    <a:pt x="12226" y="7221"/>
                  </a:cubicBezTo>
                  <a:cubicBezTo>
                    <a:pt x="12268" y="7221"/>
                    <a:pt x="12337" y="7239"/>
                    <a:pt x="12382" y="7239"/>
                  </a:cubicBezTo>
                  <a:cubicBezTo>
                    <a:pt x="12401" y="7239"/>
                    <a:pt x="12416" y="7236"/>
                    <a:pt x="12422" y="7226"/>
                  </a:cubicBezTo>
                  <a:cubicBezTo>
                    <a:pt x="12422" y="7226"/>
                    <a:pt x="12317" y="7147"/>
                    <a:pt x="12301" y="7126"/>
                  </a:cubicBezTo>
                  <a:cubicBezTo>
                    <a:pt x="12253" y="7075"/>
                    <a:pt x="12270" y="7060"/>
                    <a:pt x="12314" y="7060"/>
                  </a:cubicBezTo>
                  <a:cubicBezTo>
                    <a:pt x="12381" y="7060"/>
                    <a:pt x="12512" y="7095"/>
                    <a:pt x="12575" y="7095"/>
                  </a:cubicBezTo>
                  <a:cubicBezTo>
                    <a:pt x="12593" y="7095"/>
                    <a:pt x="12606" y="7092"/>
                    <a:pt x="12610" y="7085"/>
                  </a:cubicBezTo>
                  <a:lnTo>
                    <a:pt x="12610" y="7085"/>
                  </a:lnTo>
                  <a:cubicBezTo>
                    <a:pt x="12610" y="7086"/>
                    <a:pt x="12608" y="7086"/>
                    <a:pt x="12605" y="7086"/>
                  </a:cubicBezTo>
                  <a:cubicBezTo>
                    <a:pt x="12551" y="7086"/>
                    <a:pt x="12117" y="6879"/>
                    <a:pt x="12304" y="6879"/>
                  </a:cubicBezTo>
                  <a:cubicBezTo>
                    <a:pt x="12312" y="6879"/>
                    <a:pt x="12322" y="6879"/>
                    <a:pt x="12333" y="6880"/>
                  </a:cubicBezTo>
                  <a:cubicBezTo>
                    <a:pt x="12398" y="6885"/>
                    <a:pt x="12437" y="6891"/>
                    <a:pt x="12462" y="6891"/>
                  </a:cubicBezTo>
                  <a:cubicBezTo>
                    <a:pt x="12495" y="6891"/>
                    <a:pt x="12506" y="6880"/>
                    <a:pt x="12527" y="6838"/>
                  </a:cubicBezTo>
                  <a:cubicBezTo>
                    <a:pt x="12544" y="6833"/>
                    <a:pt x="12559" y="6830"/>
                    <a:pt x="12576" y="6830"/>
                  </a:cubicBezTo>
                  <a:cubicBezTo>
                    <a:pt x="12609" y="6830"/>
                    <a:pt x="12647" y="6843"/>
                    <a:pt x="12720" y="6875"/>
                  </a:cubicBezTo>
                  <a:lnTo>
                    <a:pt x="12720" y="6875"/>
                  </a:lnTo>
                  <a:cubicBezTo>
                    <a:pt x="12433" y="6740"/>
                    <a:pt x="12754" y="6652"/>
                    <a:pt x="12460" y="6535"/>
                  </a:cubicBezTo>
                  <a:lnTo>
                    <a:pt x="12460" y="6535"/>
                  </a:lnTo>
                  <a:cubicBezTo>
                    <a:pt x="12494" y="6548"/>
                    <a:pt x="12523" y="6554"/>
                    <a:pt x="12546" y="6554"/>
                  </a:cubicBezTo>
                  <a:cubicBezTo>
                    <a:pt x="12649" y="6554"/>
                    <a:pt x="12663" y="6447"/>
                    <a:pt x="12663" y="6413"/>
                  </a:cubicBezTo>
                  <a:cubicBezTo>
                    <a:pt x="12663" y="6366"/>
                    <a:pt x="12647" y="6319"/>
                    <a:pt x="12616" y="6288"/>
                  </a:cubicBezTo>
                  <a:cubicBezTo>
                    <a:pt x="12558" y="6261"/>
                    <a:pt x="12500" y="6230"/>
                    <a:pt x="12443" y="6193"/>
                  </a:cubicBezTo>
                  <a:lnTo>
                    <a:pt x="12443" y="6193"/>
                  </a:lnTo>
                  <a:cubicBezTo>
                    <a:pt x="12590" y="6230"/>
                    <a:pt x="12736" y="6272"/>
                    <a:pt x="12878" y="6324"/>
                  </a:cubicBezTo>
                  <a:cubicBezTo>
                    <a:pt x="12794" y="6267"/>
                    <a:pt x="12763" y="6214"/>
                    <a:pt x="12621" y="6162"/>
                  </a:cubicBezTo>
                  <a:cubicBezTo>
                    <a:pt x="12479" y="6115"/>
                    <a:pt x="12280" y="6052"/>
                    <a:pt x="12301" y="5989"/>
                  </a:cubicBezTo>
                  <a:lnTo>
                    <a:pt x="12301" y="5989"/>
                  </a:lnTo>
                  <a:cubicBezTo>
                    <a:pt x="12378" y="6009"/>
                    <a:pt x="12664" y="6109"/>
                    <a:pt x="12727" y="6109"/>
                  </a:cubicBezTo>
                  <a:cubicBezTo>
                    <a:pt x="12728" y="6109"/>
                    <a:pt x="12730" y="6109"/>
                    <a:pt x="12731" y="6109"/>
                  </a:cubicBezTo>
                  <a:cubicBezTo>
                    <a:pt x="12815" y="6094"/>
                    <a:pt x="12642" y="6004"/>
                    <a:pt x="12579" y="5978"/>
                  </a:cubicBezTo>
                  <a:cubicBezTo>
                    <a:pt x="12590" y="5941"/>
                    <a:pt x="12621" y="5910"/>
                    <a:pt x="12658" y="5905"/>
                  </a:cubicBezTo>
                  <a:cubicBezTo>
                    <a:pt x="12694" y="5894"/>
                    <a:pt x="12841" y="5894"/>
                    <a:pt x="12846" y="5868"/>
                  </a:cubicBezTo>
                  <a:cubicBezTo>
                    <a:pt x="12852" y="5826"/>
                    <a:pt x="12548" y="5763"/>
                    <a:pt x="12584" y="5737"/>
                  </a:cubicBezTo>
                  <a:cubicBezTo>
                    <a:pt x="12631" y="5737"/>
                    <a:pt x="12679" y="5732"/>
                    <a:pt x="12726" y="5721"/>
                  </a:cubicBezTo>
                  <a:cubicBezTo>
                    <a:pt x="12752" y="5711"/>
                    <a:pt x="12773" y="5690"/>
                    <a:pt x="12784" y="5664"/>
                  </a:cubicBezTo>
                  <a:cubicBezTo>
                    <a:pt x="12810" y="5606"/>
                    <a:pt x="12731" y="5553"/>
                    <a:pt x="12726" y="5491"/>
                  </a:cubicBezTo>
                  <a:cubicBezTo>
                    <a:pt x="12721" y="5433"/>
                    <a:pt x="12878" y="5443"/>
                    <a:pt x="12820" y="5396"/>
                  </a:cubicBezTo>
                  <a:cubicBezTo>
                    <a:pt x="12779" y="5370"/>
                    <a:pt x="12735" y="5352"/>
                    <a:pt x="12689" y="5344"/>
                  </a:cubicBezTo>
                  <a:lnTo>
                    <a:pt x="12689" y="5344"/>
                  </a:lnTo>
                  <a:cubicBezTo>
                    <a:pt x="12754" y="5349"/>
                    <a:pt x="12808" y="5353"/>
                    <a:pt x="12850" y="5353"/>
                  </a:cubicBezTo>
                  <a:cubicBezTo>
                    <a:pt x="12935" y="5353"/>
                    <a:pt x="12976" y="5337"/>
                    <a:pt x="12983" y="5286"/>
                  </a:cubicBezTo>
                  <a:lnTo>
                    <a:pt x="12852" y="5276"/>
                  </a:lnTo>
                  <a:cubicBezTo>
                    <a:pt x="12857" y="5223"/>
                    <a:pt x="12978" y="5045"/>
                    <a:pt x="12841" y="5013"/>
                  </a:cubicBezTo>
                  <a:cubicBezTo>
                    <a:pt x="12832" y="5013"/>
                    <a:pt x="12727" y="5023"/>
                    <a:pt x="12648" y="5023"/>
                  </a:cubicBezTo>
                  <a:cubicBezTo>
                    <a:pt x="12593" y="5023"/>
                    <a:pt x="12550" y="5018"/>
                    <a:pt x="12563" y="5003"/>
                  </a:cubicBezTo>
                  <a:cubicBezTo>
                    <a:pt x="12595" y="4966"/>
                    <a:pt x="12742" y="4930"/>
                    <a:pt x="12789" y="4888"/>
                  </a:cubicBezTo>
                  <a:cubicBezTo>
                    <a:pt x="12904" y="4793"/>
                    <a:pt x="12972" y="4673"/>
                    <a:pt x="12930" y="4568"/>
                  </a:cubicBezTo>
                  <a:cubicBezTo>
                    <a:pt x="12904" y="4515"/>
                    <a:pt x="12763" y="4494"/>
                    <a:pt x="12747" y="4437"/>
                  </a:cubicBezTo>
                  <a:cubicBezTo>
                    <a:pt x="12726" y="4353"/>
                    <a:pt x="12638" y="4368"/>
                    <a:pt x="12431" y="4363"/>
                  </a:cubicBezTo>
                  <a:lnTo>
                    <a:pt x="12431" y="4363"/>
                  </a:lnTo>
                  <a:cubicBezTo>
                    <a:pt x="12513" y="4362"/>
                    <a:pt x="12909" y="4190"/>
                    <a:pt x="12722" y="4190"/>
                  </a:cubicBezTo>
                  <a:cubicBezTo>
                    <a:pt x="12717" y="4190"/>
                    <a:pt x="12711" y="4190"/>
                    <a:pt x="12705" y="4190"/>
                  </a:cubicBezTo>
                  <a:cubicBezTo>
                    <a:pt x="12569" y="4201"/>
                    <a:pt x="12322" y="4374"/>
                    <a:pt x="12170" y="4379"/>
                  </a:cubicBezTo>
                  <a:lnTo>
                    <a:pt x="12437" y="4227"/>
                  </a:lnTo>
                  <a:cubicBezTo>
                    <a:pt x="12590" y="4148"/>
                    <a:pt x="12757" y="4085"/>
                    <a:pt x="12930" y="4043"/>
                  </a:cubicBezTo>
                  <a:lnTo>
                    <a:pt x="12930" y="4043"/>
                  </a:lnTo>
                  <a:cubicBezTo>
                    <a:pt x="12874" y="4053"/>
                    <a:pt x="12832" y="4058"/>
                    <a:pt x="12799" y="4058"/>
                  </a:cubicBezTo>
                  <a:cubicBezTo>
                    <a:pt x="12641" y="4058"/>
                    <a:pt x="12706" y="3961"/>
                    <a:pt x="12558" y="3944"/>
                  </a:cubicBezTo>
                  <a:cubicBezTo>
                    <a:pt x="12548" y="3876"/>
                    <a:pt x="12584" y="3865"/>
                    <a:pt x="12768" y="3834"/>
                  </a:cubicBezTo>
                  <a:cubicBezTo>
                    <a:pt x="12931" y="3803"/>
                    <a:pt x="12861" y="3752"/>
                    <a:pt x="12964" y="3726"/>
                  </a:cubicBezTo>
                  <a:lnTo>
                    <a:pt x="12964" y="3726"/>
                  </a:lnTo>
                  <a:lnTo>
                    <a:pt x="12411" y="3860"/>
                  </a:lnTo>
                  <a:cubicBezTo>
                    <a:pt x="12401" y="3792"/>
                    <a:pt x="12841" y="3650"/>
                    <a:pt x="12825" y="3650"/>
                  </a:cubicBezTo>
                  <a:cubicBezTo>
                    <a:pt x="12726" y="3624"/>
                    <a:pt x="12406" y="3650"/>
                    <a:pt x="12558" y="3545"/>
                  </a:cubicBezTo>
                  <a:cubicBezTo>
                    <a:pt x="12657" y="3475"/>
                    <a:pt x="12823" y="3253"/>
                    <a:pt x="12645" y="3253"/>
                  </a:cubicBezTo>
                  <a:cubicBezTo>
                    <a:pt x="12624" y="3253"/>
                    <a:pt x="12599" y="3256"/>
                    <a:pt x="12569" y="3262"/>
                  </a:cubicBezTo>
                  <a:cubicBezTo>
                    <a:pt x="12557" y="3265"/>
                    <a:pt x="12547" y="3266"/>
                    <a:pt x="12538" y="3266"/>
                  </a:cubicBezTo>
                  <a:cubicBezTo>
                    <a:pt x="12460" y="3266"/>
                    <a:pt x="12527" y="3151"/>
                    <a:pt x="12425" y="3151"/>
                  </a:cubicBezTo>
                  <a:cubicBezTo>
                    <a:pt x="12419" y="3151"/>
                    <a:pt x="12413" y="3151"/>
                    <a:pt x="12406" y="3152"/>
                  </a:cubicBezTo>
                  <a:cubicBezTo>
                    <a:pt x="12382" y="3156"/>
                    <a:pt x="12363" y="3157"/>
                    <a:pt x="12350" y="3157"/>
                  </a:cubicBezTo>
                  <a:cubicBezTo>
                    <a:pt x="12216" y="3157"/>
                    <a:pt x="12554" y="3005"/>
                    <a:pt x="12569" y="2953"/>
                  </a:cubicBezTo>
                  <a:cubicBezTo>
                    <a:pt x="12584" y="2895"/>
                    <a:pt x="12401" y="2942"/>
                    <a:pt x="12390" y="2895"/>
                  </a:cubicBezTo>
                  <a:cubicBezTo>
                    <a:pt x="12380" y="2832"/>
                    <a:pt x="12448" y="2817"/>
                    <a:pt x="12563" y="2775"/>
                  </a:cubicBezTo>
                  <a:cubicBezTo>
                    <a:pt x="12689" y="2722"/>
                    <a:pt x="12521" y="2701"/>
                    <a:pt x="12506" y="2701"/>
                  </a:cubicBezTo>
                  <a:cubicBezTo>
                    <a:pt x="12494" y="2703"/>
                    <a:pt x="12485" y="2703"/>
                    <a:pt x="12478" y="2703"/>
                  </a:cubicBezTo>
                  <a:cubicBezTo>
                    <a:pt x="12423" y="2703"/>
                    <a:pt x="12465" y="2671"/>
                    <a:pt x="12474" y="2644"/>
                  </a:cubicBezTo>
                  <a:cubicBezTo>
                    <a:pt x="12478" y="2633"/>
                    <a:pt x="12473" y="2628"/>
                    <a:pt x="12462" y="2628"/>
                  </a:cubicBezTo>
                  <a:cubicBezTo>
                    <a:pt x="12401" y="2628"/>
                    <a:pt x="12140" y="2784"/>
                    <a:pt x="12110" y="2784"/>
                  </a:cubicBezTo>
                  <a:cubicBezTo>
                    <a:pt x="12098" y="2784"/>
                    <a:pt x="12124" y="2759"/>
                    <a:pt x="12217" y="2686"/>
                  </a:cubicBezTo>
                  <a:cubicBezTo>
                    <a:pt x="12369" y="2559"/>
                    <a:pt x="12368" y="2483"/>
                    <a:pt x="12266" y="2483"/>
                  </a:cubicBezTo>
                  <a:cubicBezTo>
                    <a:pt x="12242" y="2483"/>
                    <a:pt x="12211" y="2488"/>
                    <a:pt x="12175" y="2497"/>
                  </a:cubicBezTo>
                  <a:cubicBezTo>
                    <a:pt x="12104" y="2515"/>
                    <a:pt x="12049" y="2527"/>
                    <a:pt x="12018" y="2527"/>
                  </a:cubicBezTo>
                  <a:cubicBezTo>
                    <a:pt x="11957" y="2527"/>
                    <a:pt x="11986" y="2480"/>
                    <a:pt x="12160" y="2334"/>
                  </a:cubicBezTo>
                  <a:cubicBezTo>
                    <a:pt x="12312" y="2203"/>
                    <a:pt x="11897" y="2303"/>
                    <a:pt x="12049" y="2151"/>
                  </a:cubicBezTo>
                  <a:lnTo>
                    <a:pt x="12049" y="2151"/>
                  </a:lnTo>
                  <a:cubicBezTo>
                    <a:pt x="11976" y="2218"/>
                    <a:pt x="11803" y="2272"/>
                    <a:pt x="11729" y="2272"/>
                  </a:cubicBezTo>
                  <a:cubicBezTo>
                    <a:pt x="11670" y="2272"/>
                    <a:pt x="11673" y="2239"/>
                    <a:pt x="11835" y="2151"/>
                  </a:cubicBezTo>
                  <a:cubicBezTo>
                    <a:pt x="12008" y="2023"/>
                    <a:pt x="11993" y="1998"/>
                    <a:pt x="11935" y="1998"/>
                  </a:cubicBezTo>
                  <a:cubicBezTo>
                    <a:pt x="11897" y="1998"/>
                    <a:pt x="11843" y="2008"/>
                    <a:pt x="11806" y="2008"/>
                  </a:cubicBezTo>
                  <a:cubicBezTo>
                    <a:pt x="11794" y="2008"/>
                    <a:pt x="11784" y="2007"/>
                    <a:pt x="11777" y="2004"/>
                  </a:cubicBezTo>
                  <a:cubicBezTo>
                    <a:pt x="11730" y="1988"/>
                    <a:pt x="11709" y="1931"/>
                    <a:pt x="11730" y="1883"/>
                  </a:cubicBezTo>
                  <a:cubicBezTo>
                    <a:pt x="11745" y="1841"/>
                    <a:pt x="11803" y="1810"/>
                    <a:pt x="11787" y="1784"/>
                  </a:cubicBezTo>
                  <a:cubicBezTo>
                    <a:pt x="11776" y="1757"/>
                    <a:pt x="11725" y="1726"/>
                    <a:pt x="11661" y="1726"/>
                  </a:cubicBezTo>
                  <a:cubicBezTo>
                    <a:pt x="11616" y="1726"/>
                    <a:pt x="11563" y="1742"/>
                    <a:pt x="11511" y="1788"/>
                  </a:cubicBezTo>
                  <a:lnTo>
                    <a:pt x="11511" y="1788"/>
                  </a:lnTo>
                  <a:cubicBezTo>
                    <a:pt x="11618" y="1688"/>
                    <a:pt x="11723" y="1598"/>
                    <a:pt x="11688" y="1543"/>
                  </a:cubicBezTo>
                  <a:cubicBezTo>
                    <a:pt x="11685" y="1539"/>
                    <a:pt x="11680" y="1537"/>
                    <a:pt x="11672" y="1537"/>
                  </a:cubicBezTo>
                  <a:cubicBezTo>
                    <a:pt x="11641" y="1537"/>
                    <a:pt x="11574" y="1566"/>
                    <a:pt x="11544" y="1566"/>
                  </a:cubicBezTo>
                  <a:cubicBezTo>
                    <a:pt x="11525" y="1566"/>
                    <a:pt x="11522" y="1553"/>
                    <a:pt x="11557" y="1511"/>
                  </a:cubicBezTo>
                  <a:lnTo>
                    <a:pt x="11557" y="1511"/>
                  </a:lnTo>
                  <a:cubicBezTo>
                    <a:pt x="11520" y="1516"/>
                    <a:pt x="11483" y="1532"/>
                    <a:pt x="11452" y="1558"/>
                  </a:cubicBezTo>
                  <a:cubicBezTo>
                    <a:pt x="11435" y="1574"/>
                    <a:pt x="11424" y="1580"/>
                    <a:pt x="11418" y="1580"/>
                  </a:cubicBezTo>
                  <a:cubicBezTo>
                    <a:pt x="11402" y="1580"/>
                    <a:pt x="11417" y="1537"/>
                    <a:pt x="11420" y="1522"/>
                  </a:cubicBezTo>
                  <a:cubicBezTo>
                    <a:pt x="11436" y="1450"/>
                    <a:pt x="11450" y="1359"/>
                    <a:pt x="11403" y="1359"/>
                  </a:cubicBezTo>
                  <a:cubicBezTo>
                    <a:pt x="11371" y="1359"/>
                    <a:pt x="11309" y="1403"/>
                    <a:pt x="11200" y="1527"/>
                  </a:cubicBezTo>
                  <a:cubicBezTo>
                    <a:pt x="11241" y="1477"/>
                    <a:pt x="11408" y="1293"/>
                    <a:pt x="11366" y="1293"/>
                  </a:cubicBezTo>
                  <a:cubicBezTo>
                    <a:pt x="11360" y="1293"/>
                    <a:pt x="11349" y="1297"/>
                    <a:pt x="11331" y="1307"/>
                  </a:cubicBezTo>
                  <a:cubicBezTo>
                    <a:pt x="11252" y="1354"/>
                    <a:pt x="11219" y="1383"/>
                    <a:pt x="11192" y="1383"/>
                  </a:cubicBezTo>
                  <a:cubicBezTo>
                    <a:pt x="11179" y="1383"/>
                    <a:pt x="11168" y="1377"/>
                    <a:pt x="11153" y="1364"/>
                  </a:cubicBezTo>
                  <a:lnTo>
                    <a:pt x="11153" y="1364"/>
                  </a:lnTo>
                  <a:cubicBezTo>
                    <a:pt x="11155" y="1366"/>
                    <a:pt x="11157" y="1366"/>
                    <a:pt x="11160" y="1366"/>
                  </a:cubicBezTo>
                  <a:cubicBezTo>
                    <a:pt x="11203" y="1366"/>
                    <a:pt x="11356" y="1173"/>
                    <a:pt x="11326" y="1128"/>
                  </a:cubicBezTo>
                  <a:cubicBezTo>
                    <a:pt x="11301" y="1095"/>
                    <a:pt x="11266" y="1078"/>
                    <a:pt x="11226" y="1078"/>
                  </a:cubicBezTo>
                  <a:cubicBezTo>
                    <a:pt x="11216" y="1078"/>
                    <a:pt x="11205" y="1079"/>
                    <a:pt x="11195" y="1081"/>
                  </a:cubicBezTo>
                  <a:cubicBezTo>
                    <a:pt x="11080" y="1092"/>
                    <a:pt x="11043" y="1139"/>
                    <a:pt x="10901" y="1317"/>
                  </a:cubicBezTo>
                  <a:cubicBezTo>
                    <a:pt x="10844" y="1270"/>
                    <a:pt x="10886" y="1238"/>
                    <a:pt x="10964" y="1092"/>
                  </a:cubicBezTo>
                  <a:lnTo>
                    <a:pt x="10964" y="1092"/>
                  </a:lnTo>
                  <a:lnTo>
                    <a:pt x="10760" y="1307"/>
                  </a:lnTo>
                  <a:cubicBezTo>
                    <a:pt x="10880" y="1139"/>
                    <a:pt x="10985" y="971"/>
                    <a:pt x="11080" y="788"/>
                  </a:cubicBezTo>
                  <a:lnTo>
                    <a:pt x="11080" y="788"/>
                  </a:lnTo>
                  <a:cubicBezTo>
                    <a:pt x="10975" y="866"/>
                    <a:pt x="10875" y="945"/>
                    <a:pt x="10781" y="1034"/>
                  </a:cubicBezTo>
                  <a:cubicBezTo>
                    <a:pt x="10720" y="1090"/>
                    <a:pt x="10679" y="1111"/>
                    <a:pt x="10651" y="1111"/>
                  </a:cubicBezTo>
                  <a:cubicBezTo>
                    <a:pt x="10596" y="1111"/>
                    <a:pt x="10588" y="1033"/>
                    <a:pt x="10571" y="971"/>
                  </a:cubicBezTo>
                  <a:cubicBezTo>
                    <a:pt x="10564" y="936"/>
                    <a:pt x="10538" y="841"/>
                    <a:pt x="10484" y="841"/>
                  </a:cubicBezTo>
                  <a:cubicBezTo>
                    <a:pt x="10459" y="841"/>
                    <a:pt x="10427" y="863"/>
                    <a:pt x="10387" y="924"/>
                  </a:cubicBezTo>
                  <a:lnTo>
                    <a:pt x="10120" y="1396"/>
                  </a:lnTo>
                  <a:cubicBezTo>
                    <a:pt x="10078" y="1370"/>
                    <a:pt x="10251" y="1092"/>
                    <a:pt x="10304" y="987"/>
                  </a:cubicBezTo>
                  <a:lnTo>
                    <a:pt x="10304" y="987"/>
                  </a:lnTo>
                  <a:cubicBezTo>
                    <a:pt x="10290" y="1013"/>
                    <a:pt x="10281" y="1024"/>
                    <a:pt x="10276" y="1024"/>
                  </a:cubicBezTo>
                  <a:cubicBezTo>
                    <a:pt x="10255" y="1024"/>
                    <a:pt x="10293" y="850"/>
                    <a:pt x="10335" y="767"/>
                  </a:cubicBezTo>
                  <a:cubicBezTo>
                    <a:pt x="10377" y="677"/>
                    <a:pt x="10461" y="536"/>
                    <a:pt x="10419" y="510"/>
                  </a:cubicBezTo>
                  <a:lnTo>
                    <a:pt x="10419" y="510"/>
                  </a:lnTo>
                  <a:lnTo>
                    <a:pt x="10165" y="1008"/>
                  </a:lnTo>
                  <a:lnTo>
                    <a:pt x="10165" y="1008"/>
                  </a:lnTo>
                  <a:cubicBezTo>
                    <a:pt x="10296" y="741"/>
                    <a:pt x="10103" y="625"/>
                    <a:pt x="10041" y="604"/>
                  </a:cubicBezTo>
                  <a:lnTo>
                    <a:pt x="10041" y="604"/>
                  </a:lnTo>
                  <a:cubicBezTo>
                    <a:pt x="10083" y="625"/>
                    <a:pt x="10015" y="772"/>
                    <a:pt x="9973" y="861"/>
                  </a:cubicBezTo>
                  <a:cubicBezTo>
                    <a:pt x="9921" y="818"/>
                    <a:pt x="10020" y="480"/>
                    <a:pt x="9955" y="480"/>
                  </a:cubicBezTo>
                  <a:cubicBezTo>
                    <a:pt x="9941" y="480"/>
                    <a:pt x="9920" y="495"/>
                    <a:pt x="9889" y="531"/>
                  </a:cubicBezTo>
                  <a:cubicBezTo>
                    <a:pt x="9870" y="561"/>
                    <a:pt x="9777" y="692"/>
                    <a:pt x="9750" y="692"/>
                  </a:cubicBezTo>
                  <a:cubicBezTo>
                    <a:pt x="9740" y="692"/>
                    <a:pt x="9739" y="675"/>
                    <a:pt x="9753" y="630"/>
                  </a:cubicBezTo>
                  <a:cubicBezTo>
                    <a:pt x="9769" y="562"/>
                    <a:pt x="9937" y="321"/>
                    <a:pt x="9868" y="321"/>
                  </a:cubicBezTo>
                  <a:cubicBezTo>
                    <a:pt x="9816" y="321"/>
                    <a:pt x="9757" y="405"/>
                    <a:pt x="9706" y="405"/>
                  </a:cubicBezTo>
                  <a:cubicBezTo>
                    <a:pt x="9691" y="405"/>
                    <a:pt x="9677" y="398"/>
                    <a:pt x="9664" y="379"/>
                  </a:cubicBezTo>
                  <a:cubicBezTo>
                    <a:pt x="9617" y="321"/>
                    <a:pt x="9596" y="211"/>
                    <a:pt x="9528" y="195"/>
                  </a:cubicBezTo>
                  <a:cubicBezTo>
                    <a:pt x="9525" y="195"/>
                    <a:pt x="9523" y="194"/>
                    <a:pt x="9521" y="194"/>
                  </a:cubicBezTo>
                  <a:cubicBezTo>
                    <a:pt x="9442" y="194"/>
                    <a:pt x="9325" y="458"/>
                    <a:pt x="9407" y="489"/>
                  </a:cubicBezTo>
                  <a:cubicBezTo>
                    <a:pt x="9365" y="473"/>
                    <a:pt x="9318" y="473"/>
                    <a:pt x="9292" y="431"/>
                  </a:cubicBezTo>
                  <a:cubicBezTo>
                    <a:pt x="9260" y="384"/>
                    <a:pt x="9265" y="284"/>
                    <a:pt x="9250" y="211"/>
                  </a:cubicBezTo>
                  <a:cubicBezTo>
                    <a:pt x="9245" y="197"/>
                    <a:pt x="9238" y="192"/>
                    <a:pt x="9230" y="192"/>
                  </a:cubicBezTo>
                  <a:cubicBezTo>
                    <a:pt x="9214" y="192"/>
                    <a:pt x="9194" y="214"/>
                    <a:pt x="9176" y="232"/>
                  </a:cubicBezTo>
                  <a:cubicBezTo>
                    <a:pt x="9113" y="289"/>
                    <a:pt x="9108" y="384"/>
                    <a:pt x="9082" y="525"/>
                  </a:cubicBezTo>
                  <a:cubicBezTo>
                    <a:pt x="9097" y="494"/>
                    <a:pt x="9108" y="481"/>
                    <a:pt x="9114" y="481"/>
                  </a:cubicBezTo>
                  <a:cubicBezTo>
                    <a:pt x="9127" y="481"/>
                    <a:pt x="9119" y="535"/>
                    <a:pt x="9087" y="599"/>
                  </a:cubicBezTo>
                  <a:cubicBezTo>
                    <a:pt x="9058" y="657"/>
                    <a:pt x="9022" y="709"/>
                    <a:pt x="8995" y="709"/>
                  </a:cubicBezTo>
                  <a:cubicBezTo>
                    <a:pt x="8989" y="709"/>
                    <a:pt x="8982" y="706"/>
                    <a:pt x="8977" y="698"/>
                  </a:cubicBezTo>
                  <a:cubicBezTo>
                    <a:pt x="8930" y="620"/>
                    <a:pt x="9108" y="305"/>
                    <a:pt x="9030" y="289"/>
                  </a:cubicBezTo>
                  <a:cubicBezTo>
                    <a:pt x="9028" y="289"/>
                    <a:pt x="9027" y="289"/>
                    <a:pt x="9026" y="289"/>
                  </a:cubicBezTo>
                  <a:cubicBezTo>
                    <a:pt x="8982" y="289"/>
                    <a:pt x="8794" y="378"/>
                    <a:pt x="8820" y="552"/>
                  </a:cubicBezTo>
                  <a:cubicBezTo>
                    <a:pt x="8836" y="693"/>
                    <a:pt x="8846" y="730"/>
                    <a:pt x="8783" y="866"/>
                  </a:cubicBezTo>
                  <a:cubicBezTo>
                    <a:pt x="8761" y="916"/>
                    <a:pt x="8736" y="955"/>
                    <a:pt x="8715" y="955"/>
                  </a:cubicBezTo>
                  <a:cubicBezTo>
                    <a:pt x="8701" y="955"/>
                    <a:pt x="8690" y="937"/>
                    <a:pt x="8683" y="892"/>
                  </a:cubicBezTo>
                  <a:cubicBezTo>
                    <a:pt x="8662" y="730"/>
                    <a:pt x="8794" y="237"/>
                    <a:pt x="8778" y="206"/>
                  </a:cubicBezTo>
                  <a:cubicBezTo>
                    <a:pt x="8768" y="187"/>
                    <a:pt x="8755" y="179"/>
                    <a:pt x="8739" y="179"/>
                  </a:cubicBezTo>
                  <a:cubicBezTo>
                    <a:pt x="8710" y="179"/>
                    <a:pt x="8676" y="205"/>
                    <a:pt x="8652" y="242"/>
                  </a:cubicBezTo>
                  <a:cubicBezTo>
                    <a:pt x="8605" y="321"/>
                    <a:pt x="8626" y="457"/>
                    <a:pt x="8584" y="541"/>
                  </a:cubicBezTo>
                  <a:cubicBezTo>
                    <a:pt x="8574" y="559"/>
                    <a:pt x="8567" y="567"/>
                    <a:pt x="8561" y="567"/>
                  </a:cubicBezTo>
                  <a:cubicBezTo>
                    <a:pt x="8523" y="567"/>
                    <a:pt x="8552" y="228"/>
                    <a:pt x="8511" y="228"/>
                  </a:cubicBezTo>
                  <a:cubicBezTo>
                    <a:pt x="8507" y="228"/>
                    <a:pt x="8501" y="232"/>
                    <a:pt x="8495" y="242"/>
                  </a:cubicBezTo>
                  <a:cubicBezTo>
                    <a:pt x="8449" y="313"/>
                    <a:pt x="8422" y="418"/>
                    <a:pt x="8406" y="538"/>
                  </a:cubicBezTo>
                  <a:lnTo>
                    <a:pt x="8406" y="538"/>
                  </a:lnTo>
                  <a:cubicBezTo>
                    <a:pt x="8410" y="452"/>
                    <a:pt x="8409" y="364"/>
                    <a:pt x="8406" y="279"/>
                  </a:cubicBezTo>
                  <a:cubicBezTo>
                    <a:pt x="8388" y="161"/>
                    <a:pt x="8331" y="0"/>
                    <a:pt x="8279" y="0"/>
                  </a:cubicBezTo>
                  <a:close/>
                  <a:moveTo>
                    <a:pt x="4875" y="16668"/>
                  </a:moveTo>
                  <a:cubicBezTo>
                    <a:pt x="4874" y="16668"/>
                    <a:pt x="4873" y="16668"/>
                    <a:pt x="4872" y="16669"/>
                  </a:cubicBezTo>
                  <a:cubicBezTo>
                    <a:pt x="4867" y="16682"/>
                    <a:pt x="4861" y="16694"/>
                    <a:pt x="4856" y="16704"/>
                  </a:cubicBezTo>
                  <a:lnTo>
                    <a:pt x="4856" y="16704"/>
                  </a:lnTo>
                  <a:cubicBezTo>
                    <a:pt x="4868" y="16694"/>
                    <a:pt x="4883" y="16668"/>
                    <a:pt x="4875" y="16668"/>
                  </a:cubicBezTo>
                  <a:close/>
                  <a:moveTo>
                    <a:pt x="2214" y="5983"/>
                  </a:moveTo>
                  <a:lnTo>
                    <a:pt x="2224" y="6052"/>
                  </a:lnTo>
                  <a:cubicBezTo>
                    <a:pt x="2193" y="6066"/>
                    <a:pt x="2159" y="6073"/>
                    <a:pt x="2126" y="6073"/>
                  </a:cubicBezTo>
                  <a:cubicBezTo>
                    <a:pt x="2109" y="6073"/>
                    <a:pt x="2093" y="6071"/>
                    <a:pt x="2077" y="6067"/>
                  </a:cubicBezTo>
                  <a:cubicBezTo>
                    <a:pt x="1957" y="6078"/>
                    <a:pt x="1873" y="6109"/>
                    <a:pt x="1867" y="6183"/>
                  </a:cubicBezTo>
                  <a:cubicBezTo>
                    <a:pt x="1867" y="6235"/>
                    <a:pt x="2166" y="6324"/>
                    <a:pt x="2182" y="6398"/>
                  </a:cubicBezTo>
                  <a:cubicBezTo>
                    <a:pt x="2189" y="6434"/>
                    <a:pt x="2159" y="6445"/>
                    <a:pt x="2107" y="6445"/>
                  </a:cubicBezTo>
                  <a:cubicBezTo>
                    <a:pt x="2083" y="6445"/>
                    <a:pt x="2056" y="6443"/>
                    <a:pt x="2025" y="6440"/>
                  </a:cubicBezTo>
                  <a:cubicBezTo>
                    <a:pt x="1964" y="6412"/>
                    <a:pt x="1933" y="6399"/>
                    <a:pt x="1915" y="6399"/>
                  </a:cubicBezTo>
                  <a:cubicBezTo>
                    <a:pt x="1902" y="6399"/>
                    <a:pt x="1895" y="6406"/>
                    <a:pt x="1888" y="6419"/>
                  </a:cubicBezTo>
                  <a:cubicBezTo>
                    <a:pt x="1867" y="6466"/>
                    <a:pt x="1888" y="6445"/>
                    <a:pt x="2035" y="6529"/>
                  </a:cubicBezTo>
                  <a:cubicBezTo>
                    <a:pt x="2098" y="6562"/>
                    <a:pt x="2125" y="6614"/>
                    <a:pt x="2080" y="6614"/>
                  </a:cubicBezTo>
                  <a:cubicBezTo>
                    <a:pt x="2076" y="6614"/>
                    <a:pt x="2072" y="6613"/>
                    <a:pt x="2067" y="6613"/>
                  </a:cubicBezTo>
                  <a:cubicBezTo>
                    <a:pt x="1950" y="6595"/>
                    <a:pt x="1805" y="6485"/>
                    <a:pt x="1734" y="6485"/>
                  </a:cubicBezTo>
                  <a:cubicBezTo>
                    <a:pt x="1719" y="6485"/>
                    <a:pt x="1707" y="6490"/>
                    <a:pt x="1700" y="6502"/>
                  </a:cubicBezTo>
                  <a:cubicBezTo>
                    <a:pt x="1684" y="6529"/>
                    <a:pt x="1773" y="6644"/>
                    <a:pt x="1899" y="6702"/>
                  </a:cubicBezTo>
                  <a:cubicBezTo>
                    <a:pt x="1909" y="6723"/>
                    <a:pt x="1873" y="6733"/>
                    <a:pt x="1878" y="6754"/>
                  </a:cubicBezTo>
                  <a:cubicBezTo>
                    <a:pt x="1883" y="6775"/>
                    <a:pt x="2016" y="7001"/>
                    <a:pt x="1984" y="7001"/>
                  </a:cubicBezTo>
                  <a:cubicBezTo>
                    <a:pt x="1984" y="7001"/>
                    <a:pt x="1983" y="7001"/>
                    <a:pt x="1983" y="7001"/>
                  </a:cubicBezTo>
                  <a:cubicBezTo>
                    <a:pt x="1881" y="6985"/>
                    <a:pt x="1710" y="6802"/>
                    <a:pt x="1633" y="6762"/>
                  </a:cubicBezTo>
                  <a:lnTo>
                    <a:pt x="1633" y="6762"/>
                  </a:lnTo>
                  <a:cubicBezTo>
                    <a:pt x="1716" y="6807"/>
                    <a:pt x="1722" y="7012"/>
                    <a:pt x="1778" y="7058"/>
                  </a:cubicBezTo>
                  <a:cubicBezTo>
                    <a:pt x="1845" y="7113"/>
                    <a:pt x="1833" y="7133"/>
                    <a:pt x="1770" y="7133"/>
                  </a:cubicBezTo>
                  <a:cubicBezTo>
                    <a:pt x="1749" y="7133"/>
                    <a:pt x="1721" y="7130"/>
                    <a:pt x="1689" y="7126"/>
                  </a:cubicBezTo>
                  <a:cubicBezTo>
                    <a:pt x="1654" y="7121"/>
                    <a:pt x="1631" y="7119"/>
                    <a:pt x="1616" y="7119"/>
                  </a:cubicBezTo>
                  <a:cubicBezTo>
                    <a:pt x="1541" y="7119"/>
                    <a:pt x="1666" y="7174"/>
                    <a:pt x="1653" y="7200"/>
                  </a:cubicBezTo>
                  <a:cubicBezTo>
                    <a:pt x="1640" y="7226"/>
                    <a:pt x="1644" y="7244"/>
                    <a:pt x="1591" y="7244"/>
                  </a:cubicBezTo>
                  <a:cubicBezTo>
                    <a:pt x="1579" y="7244"/>
                    <a:pt x="1565" y="7244"/>
                    <a:pt x="1548" y="7242"/>
                  </a:cubicBezTo>
                  <a:cubicBezTo>
                    <a:pt x="1540" y="7240"/>
                    <a:pt x="1533" y="7240"/>
                    <a:pt x="1527" y="7240"/>
                  </a:cubicBezTo>
                  <a:cubicBezTo>
                    <a:pt x="1510" y="7240"/>
                    <a:pt x="1502" y="7246"/>
                    <a:pt x="1506" y="7257"/>
                  </a:cubicBezTo>
                  <a:cubicBezTo>
                    <a:pt x="1516" y="7289"/>
                    <a:pt x="1632" y="7357"/>
                    <a:pt x="1715" y="7368"/>
                  </a:cubicBezTo>
                  <a:cubicBezTo>
                    <a:pt x="1794" y="7389"/>
                    <a:pt x="1946" y="7451"/>
                    <a:pt x="1873" y="7462"/>
                  </a:cubicBezTo>
                  <a:cubicBezTo>
                    <a:pt x="1866" y="7463"/>
                    <a:pt x="1860" y="7463"/>
                    <a:pt x="1852" y="7463"/>
                  </a:cubicBezTo>
                  <a:cubicBezTo>
                    <a:pt x="1790" y="7463"/>
                    <a:pt x="1691" y="7433"/>
                    <a:pt x="1625" y="7433"/>
                  </a:cubicBezTo>
                  <a:cubicBezTo>
                    <a:pt x="1614" y="7433"/>
                    <a:pt x="1604" y="7434"/>
                    <a:pt x="1595" y="7436"/>
                  </a:cubicBezTo>
                  <a:cubicBezTo>
                    <a:pt x="1532" y="7446"/>
                    <a:pt x="1579" y="7514"/>
                    <a:pt x="1621" y="7567"/>
                  </a:cubicBezTo>
                  <a:cubicBezTo>
                    <a:pt x="1611" y="7598"/>
                    <a:pt x="1574" y="7619"/>
                    <a:pt x="1537" y="7619"/>
                  </a:cubicBezTo>
                  <a:cubicBezTo>
                    <a:pt x="1524" y="7614"/>
                    <a:pt x="1511" y="7611"/>
                    <a:pt x="1498" y="7611"/>
                  </a:cubicBezTo>
                  <a:cubicBezTo>
                    <a:pt x="1485" y="7611"/>
                    <a:pt x="1472" y="7614"/>
                    <a:pt x="1459" y="7619"/>
                  </a:cubicBezTo>
                  <a:cubicBezTo>
                    <a:pt x="1438" y="7661"/>
                    <a:pt x="1553" y="7693"/>
                    <a:pt x="1542" y="7740"/>
                  </a:cubicBezTo>
                  <a:cubicBezTo>
                    <a:pt x="1537" y="7771"/>
                    <a:pt x="1469" y="7766"/>
                    <a:pt x="1443" y="7787"/>
                  </a:cubicBezTo>
                  <a:cubicBezTo>
                    <a:pt x="1375" y="7839"/>
                    <a:pt x="1375" y="7934"/>
                    <a:pt x="1500" y="8044"/>
                  </a:cubicBezTo>
                  <a:cubicBezTo>
                    <a:pt x="1547" y="8085"/>
                    <a:pt x="1572" y="8107"/>
                    <a:pt x="1552" y="8107"/>
                  </a:cubicBezTo>
                  <a:cubicBezTo>
                    <a:pt x="1536" y="8107"/>
                    <a:pt x="1490" y="8092"/>
                    <a:pt x="1401" y="8060"/>
                  </a:cubicBezTo>
                  <a:cubicBezTo>
                    <a:pt x="1356" y="8026"/>
                    <a:pt x="1326" y="8014"/>
                    <a:pt x="1306" y="8014"/>
                  </a:cubicBezTo>
                  <a:cubicBezTo>
                    <a:pt x="1280" y="8014"/>
                    <a:pt x="1271" y="8034"/>
                    <a:pt x="1265" y="8049"/>
                  </a:cubicBezTo>
                  <a:cubicBezTo>
                    <a:pt x="1249" y="8086"/>
                    <a:pt x="1212" y="8123"/>
                    <a:pt x="1254" y="8175"/>
                  </a:cubicBezTo>
                  <a:cubicBezTo>
                    <a:pt x="1280" y="8217"/>
                    <a:pt x="1385" y="8280"/>
                    <a:pt x="1301" y="8290"/>
                  </a:cubicBezTo>
                  <a:cubicBezTo>
                    <a:pt x="1256" y="8273"/>
                    <a:pt x="1222" y="8266"/>
                    <a:pt x="1197" y="8266"/>
                  </a:cubicBezTo>
                  <a:cubicBezTo>
                    <a:pt x="1113" y="8266"/>
                    <a:pt x="1123" y="8342"/>
                    <a:pt x="1139" y="8374"/>
                  </a:cubicBezTo>
                  <a:cubicBezTo>
                    <a:pt x="1159" y="8414"/>
                    <a:pt x="1417" y="8559"/>
                    <a:pt x="1373" y="8559"/>
                  </a:cubicBezTo>
                  <a:cubicBezTo>
                    <a:pt x="1371" y="8559"/>
                    <a:pt x="1368" y="8559"/>
                    <a:pt x="1364" y="8558"/>
                  </a:cubicBezTo>
                  <a:cubicBezTo>
                    <a:pt x="1267" y="8542"/>
                    <a:pt x="1200" y="8530"/>
                    <a:pt x="1152" y="8530"/>
                  </a:cubicBezTo>
                  <a:cubicBezTo>
                    <a:pt x="1107" y="8530"/>
                    <a:pt x="1078" y="8540"/>
                    <a:pt x="1055" y="8568"/>
                  </a:cubicBezTo>
                  <a:cubicBezTo>
                    <a:pt x="992" y="8647"/>
                    <a:pt x="960" y="8747"/>
                    <a:pt x="971" y="8846"/>
                  </a:cubicBezTo>
                  <a:cubicBezTo>
                    <a:pt x="976" y="8888"/>
                    <a:pt x="987" y="8930"/>
                    <a:pt x="1008" y="8967"/>
                  </a:cubicBezTo>
                  <a:cubicBezTo>
                    <a:pt x="1018" y="8993"/>
                    <a:pt x="1102" y="9040"/>
                    <a:pt x="1097" y="9056"/>
                  </a:cubicBezTo>
                  <a:cubicBezTo>
                    <a:pt x="1095" y="9061"/>
                    <a:pt x="1082" y="9063"/>
                    <a:pt x="1062" y="9063"/>
                  </a:cubicBezTo>
                  <a:cubicBezTo>
                    <a:pt x="1010" y="9063"/>
                    <a:pt x="912" y="9050"/>
                    <a:pt x="861" y="9050"/>
                  </a:cubicBezTo>
                  <a:cubicBezTo>
                    <a:pt x="855" y="9050"/>
                    <a:pt x="850" y="9050"/>
                    <a:pt x="845" y="9051"/>
                  </a:cubicBezTo>
                  <a:cubicBezTo>
                    <a:pt x="787" y="9051"/>
                    <a:pt x="735" y="9066"/>
                    <a:pt x="688" y="9103"/>
                  </a:cubicBezTo>
                  <a:cubicBezTo>
                    <a:pt x="651" y="9135"/>
                    <a:pt x="667" y="9182"/>
                    <a:pt x="840" y="9239"/>
                  </a:cubicBezTo>
                  <a:cubicBezTo>
                    <a:pt x="825" y="9235"/>
                    <a:pt x="815" y="9233"/>
                    <a:pt x="808" y="9233"/>
                  </a:cubicBezTo>
                  <a:cubicBezTo>
                    <a:pt x="749" y="9233"/>
                    <a:pt x="904" y="9368"/>
                    <a:pt x="918" y="9391"/>
                  </a:cubicBezTo>
                  <a:cubicBezTo>
                    <a:pt x="929" y="9412"/>
                    <a:pt x="704" y="9397"/>
                    <a:pt x="667" y="9412"/>
                  </a:cubicBezTo>
                  <a:cubicBezTo>
                    <a:pt x="614" y="9439"/>
                    <a:pt x="578" y="9481"/>
                    <a:pt x="609" y="9528"/>
                  </a:cubicBezTo>
                  <a:cubicBezTo>
                    <a:pt x="646" y="9580"/>
                    <a:pt x="814" y="9612"/>
                    <a:pt x="913" y="9643"/>
                  </a:cubicBezTo>
                  <a:cubicBezTo>
                    <a:pt x="908" y="9659"/>
                    <a:pt x="913" y="9701"/>
                    <a:pt x="887" y="9706"/>
                  </a:cubicBezTo>
                  <a:lnTo>
                    <a:pt x="777" y="9680"/>
                  </a:lnTo>
                  <a:cubicBezTo>
                    <a:pt x="740" y="9680"/>
                    <a:pt x="745" y="9716"/>
                    <a:pt x="740" y="9727"/>
                  </a:cubicBezTo>
                  <a:cubicBezTo>
                    <a:pt x="739" y="9731"/>
                    <a:pt x="732" y="9732"/>
                    <a:pt x="721" y="9732"/>
                  </a:cubicBezTo>
                  <a:cubicBezTo>
                    <a:pt x="696" y="9732"/>
                    <a:pt x="651" y="9724"/>
                    <a:pt x="621" y="9724"/>
                  </a:cubicBezTo>
                  <a:cubicBezTo>
                    <a:pt x="612" y="9724"/>
                    <a:pt x="604" y="9725"/>
                    <a:pt x="599" y="9727"/>
                  </a:cubicBezTo>
                  <a:cubicBezTo>
                    <a:pt x="572" y="9743"/>
                    <a:pt x="562" y="9769"/>
                    <a:pt x="567" y="9795"/>
                  </a:cubicBezTo>
                  <a:cubicBezTo>
                    <a:pt x="578" y="9874"/>
                    <a:pt x="688" y="9937"/>
                    <a:pt x="793" y="10031"/>
                  </a:cubicBezTo>
                  <a:cubicBezTo>
                    <a:pt x="847" y="10081"/>
                    <a:pt x="853" y="10098"/>
                    <a:pt x="829" y="10098"/>
                  </a:cubicBezTo>
                  <a:cubicBezTo>
                    <a:pt x="795" y="10098"/>
                    <a:pt x="697" y="10062"/>
                    <a:pt x="583" y="10031"/>
                  </a:cubicBezTo>
                  <a:lnTo>
                    <a:pt x="583" y="10031"/>
                  </a:lnTo>
                  <a:cubicBezTo>
                    <a:pt x="698" y="10068"/>
                    <a:pt x="583" y="10078"/>
                    <a:pt x="667" y="10125"/>
                  </a:cubicBezTo>
                  <a:lnTo>
                    <a:pt x="829" y="10183"/>
                  </a:lnTo>
                  <a:cubicBezTo>
                    <a:pt x="827" y="10190"/>
                    <a:pt x="817" y="10192"/>
                    <a:pt x="803" y="10192"/>
                  </a:cubicBezTo>
                  <a:cubicBezTo>
                    <a:pt x="763" y="10192"/>
                    <a:pt x="691" y="10174"/>
                    <a:pt x="651" y="10174"/>
                  </a:cubicBezTo>
                  <a:cubicBezTo>
                    <a:pt x="637" y="10174"/>
                    <a:pt x="627" y="10176"/>
                    <a:pt x="625" y="10183"/>
                  </a:cubicBezTo>
                  <a:cubicBezTo>
                    <a:pt x="614" y="10209"/>
                    <a:pt x="766" y="10288"/>
                    <a:pt x="798" y="10335"/>
                  </a:cubicBezTo>
                  <a:cubicBezTo>
                    <a:pt x="813" y="10358"/>
                    <a:pt x="810" y="10367"/>
                    <a:pt x="798" y="10367"/>
                  </a:cubicBezTo>
                  <a:cubicBezTo>
                    <a:pt x="772" y="10367"/>
                    <a:pt x="699" y="10324"/>
                    <a:pt x="667" y="10298"/>
                  </a:cubicBezTo>
                  <a:cubicBezTo>
                    <a:pt x="612" y="10258"/>
                    <a:pt x="485" y="10221"/>
                    <a:pt x="422" y="10221"/>
                  </a:cubicBezTo>
                  <a:cubicBezTo>
                    <a:pt x="394" y="10221"/>
                    <a:pt x="379" y="10228"/>
                    <a:pt x="389" y="10246"/>
                  </a:cubicBezTo>
                  <a:cubicBezTo>
                    <a:pt x="420" y="10309"/>
                    <a:pt x="546" y="10398"/>
                    <a:pt x="730" y="10451"/>
                  </a:cubicBezTo>
                  <a:cubicBezTo>
                    <a:pt x="670" y="10434"/>
                    <a:pt x="624" y="10428"/>
                    <a:pt x="589" y="10428"/>
                  </a:cubicBezTo>
                  <a:cubicBezTo>
                    <a:pt x="373" y="10428"/>
                    <a:pt x="545" y="10683"/>
                    <a:pt x="377" y="10683"/>
                  </a:cubicBezTo>
                  <a:cubicBezTo>
                    <a:pt x="357" y="10683"/>
                    <a:pt x="331" y="10679"/>
                    <a:pt x="300" y="10671"/>
                  </a:cubicBezTo>
                  <a:lnTo>
                    <a:pt x="300" y="10671"/>
                  </a:lnTo>
                  <a:cubicBezTo>
                    <a:pt x="59" y="10676"/>
                    <a:pt x="331" y="10802"/>
                    <a:pt x="347" y="10880"/>
                  </a:cubicBezTo>
                  <a:cubicBezTo>
                    <a:pt x="352" y="10938"/>
                    <a:pt x="347" y="11001"/>
                    <a:pt x="326" y="11059"/>
                  </a:cubicBezTo>
                  <a:cubicBezTo>
                    <a:pt x="316" y="11137"/>
                    <a:pt x="420" y="11232"/>
                    <a:pt x="405" y="11300"/>
                  </a:cubicBezTo>
                  <a:cubicBezTo>
                    <a:pt x="389" y="11358"/>
                    <a:pt x="253" y="11352"/>
                    <a:pt x="247" y="11431"/>
                  </a:cubicBezTo>
                  <a:cubicBezTo>
                    <a:pt x="237" y="11478"/>
                    <a:pt x="263" y="11525"/>
                    <a:pt x="310" y="11536"/>
                  </a:cubicBezTo>
                  <a:cubicBezTo>
                    <a:pt x="347" y="11552"/>
                    <a:pt x="457" y="11552"/>
                    <a:pt x="447" y="11573"/>
                  </a:cubicBezTo>
                  <a:cubicBezTo>
                    <a:pt x="438" y="11604"/>
                    <a:pt x="357" y="11613"/>
                    <a:pt x="264" y="11613"/>
                  </a:cubicBezTo>
                  <a:cubicBezTo>
                    <a:pt x="188" y="11613"/>
                    <a:pt x="103" y="11607"/>
                    <a:pt x="45" y="11600"/>
                  </a:cubicBezTo>
                  <a:lnTo>
                    <a:pt x="45" y="11600"/>
                  </a:lnTo>
                  <a:cubicBezTo>
                    <a:pt x="287" y="11634"/>
                    <a:pt x="137" y="12108"/>
                    <a:pt x="132" y="12181"/>
                  </a:cubicBezTo>
                  <a:cubicBezTo>
                    <a:pt x="116" y="12249"/>
                    <a:pt x="1" y="12338"/>
                    <a:pt x="22" y="12406"/>
                  </a:cubicBezTo>
                  <a:cubicBezTo>
                    <a:pt x="59" y="12485"/>
                    <a:pt x="116" y="12543"/>
                    <a:pt x="195" y="12574"/>
                  </a:cubicBezTo>
                  <a:cubicBezTo>
                    <a:pt x="217" y="12589"/>
                    <a:pt x="371" y="12608"/>
                    <a:pt x="462" y="12608"/>
                  </a:cubicBezTo>
                  <a:cubicBezTo>
                    <a:pt x="502" y="12608"/>
                    <a:pt x="530" y="12605"/>
                    <a:pt x="531" y="12595"/>
                  </a:cubicBezTo>
                  <a:lnTo>
                    <a:pt x="531" y="12595"/>
                  </a:lnTo>
                  <a:cubicBezTo>
                    <a:pt x="530" y="12637"/>
                    <a:pt x="137" y="12658"/>
                    <a:pt x="268" y="12716"/>
                  </a:cubicBezTo>
                  <a:cubicBezTo>
                    <a:pt x="284" y="12726"/>
                    <a:pt x="483" y="12768"/>
                    <a:pt x="431" y="12789"/>
                  </a:cubicBezTo>
                  <a:cubicBezTo>
                    <a:pt x="405" y="12805"/>
                    <a:pt x="90" y="12789"/>
                    <a:pt x="127" y="12831"/>
                  </a:cubicBezTo>
                  <a:cubicBezTo>
                    <a:pt x="164" y="12872"/>
                    <a:pt x="251" y="12927"/>
                    <a:pt x="387" y="12927"/>
                  </a:cubicBezTo>
                  <a:cubicBezTo>
                    <a:pt x="423" y="12927"/>
                    <a:pt x="462" y="12923"/>
                    <a:pt x="504" y="12915"/>
                  </a:cubicBezTo>
                  <a:lnTo>
                    <a:pt x="504" y="12915"/>
                  </a:lnTo>
                  <a:cubicBezTo>
                    <a:pt x="536" y="12941"/>
                    <a:pt x="321" y="13030"/>
                    <a:pt x="263" y="13051"/>
                  </a:cubicBezTo>
                  <a:cubicBezTo>
                    <a:pt x="253" y="13062"/>
                    <a:pt x="106" y="13208"/>
                    <a:pt x="148" y="13208"/>
                  </a:cubicBezTo>
                  <a:cubicBezTo>
                    <a:pt x="216" y="13205"/>
                    <a:pt x="330" y="13174"/>
                    <a:pt x="404" y="13174"/>
                  </a:cubicBezTo>
                  <a:cubicBezTo>
                    <a:pt x="438" y="13174"/>
                    <a:pt x="463" y="13180"/>
                    <a:pt x="473" y="13198"/>
                  </a:cubicBezTo>
                  <a:cubicBezTo>
                    <a:pt x="499" y="13235"/>
                    <a:pt x="420" y="13287"/>
                    <a:pt x="468" y="13324"/>
                  </a:cubicBezTo>
                  <a:cubicBezTo>
                    <a:pt x="520" y="13360"/>
                    <a:pt x="593" y="13339"/>
                    <a:pt x="604" y="13387"/>
                  </a:cubicBezTo>
                  <a:cubicBezTo>
                    <a:pt x="620" y="13439"/>
                    <a:pt x="473" y="13512"/>
                    <a:pt x="462" y="13586"/>
                  </a:cubicBezTo>
                  <a:cubicBezTo>
                    <a:pt x="455" y="13618"/>
                    <a:pt x="480" y="13655"/>
                    <a:pt x="549" y="13655"/>
                  </a:cubicBezTo>
                  <a:cubicBezTo>
                    <a:pt x="580" y="13655"/>
                    <a:pt x="621" y="13648"/>
                    <a:pt x="672" y="13628"/>
                  </a:cubicBezTo>
                  <a:lnTo>
                    <a:pt x="672" y="13628"/>
                  </a:lnTo>
                  <a:cubicBezTo>
                    <a:pt x="648" y="13647"/>
                    <a:pt x="487" y="13798"/>
                    <a:pt x="507" y="13798"/>
                  </a:cubicBezTo>
                  <a:cubicBezTo>
                    <a:pt x="509" y="13798"/>
                    <a:pt x="511" y="13797"/>
                    <a:pt x="515" y="13796"/>
                  </a:cubicBezTo>
                  <a:cubicBezTo>
                    <a:pt x="573" y="13766"/>
                    <a:pt x="711" y="13675"/>
                    <a:pt x="767" y="13675"/>
                  </a:cubicBezTo>
                  <a:cubicBezTo>
                    <a:pt x="782" y="13675"/>
                    <a:pt x="792" y="13681"/>
                    <a:pt x="793" y="13696"/>
                  </a:cubicBezTo>
                  <a:cubicBezTo>
                    <a:pt x="793" y="13727"/>
                    <a:pt x="714" y="13785"/>
                    <a:pt x="693" y="13827"/>
                  </a:cubicBezTo>
                  <a:cubicBezTo>
                    <a:pt x="655" y="13899"/>
                    <a:pt x="665" y="13996"/>
                    <a:pt x="774" y="13996"/>
                  </a:cubicBezTo>
                  <a:cubicBezTo>
                    <a:pt x="799" y="13996"/>
                    <a:pt x="830" y="13991"/>
                    <a:pt x="866" y="13979"/>
                  </a:cubicBezTo>
                  <a:lnTo>
                    <a:pt x="866" y="13979"/>
                  </a:lnTo>
                  <a:cubicBezTo>
                    <a:pt x="756" y="14016"/>
                    <a:pt x="630" y="14205"/>
                    <a:pt x="641" y="14236"/>
                  </a:cubicBezTo>
                  <a:cubicBezTo>
                    <a:pt x="700" y="14205"/>
                    <a:pt x="733" y="14194"/>
                    <a:pt x="753" y="14194"/>
                  </a:cubicBezTo>
                  <a:cubicBezTo>
                    <a:pt x="783" y="14194"/>
                    <a:pt x="780" y="14221"/>
                    <a:pt x="793" y="14247"/>
                  </a:cubicBezTo>
                  <a:cubicBezTo>
                    <a:pt x="803" y="14267"/>
                    <a:pt x="803" y="14276"/>
                    <a:pt x="812" y="14276"/>
                  </a:cubicBezTo>
                  <a:cubicBezTo>
                    <a:pt x="822" y="14276"/>
                    <a:pt x="841" y="14265"/>
                    <a:pt x="892" y="14247"/>
                  </a:cubicBezTo>
                  <a:cubicBezTo>
                    <a:pt x="907" y="14241"/>
                    <a:pt x="919" y="14239"/>
                    <a:pt x="929" y="14239"/>
                  </a:cubicBezTo>
                  <a:cubicBezTo>
                    <a:pt x="1009" y="14239"/>
                    <a:pt x="888" y="14424"/>
                    <a:pt x="898" y="14461"/>
                  </a:cubicBezTo>
                  <a:cubicBezTo>
                    <a:pt x="900" y="14467"/>
                    <a:pt x="906" y="14470"/>
                    <a:pt x="915" y="14470"/>
                  </a:cubicBezTo>
                  <a:cubicBezTo>
                    <a:pt x="938" y="14470"/>
                    <a:pt x="977" y="14456"/>
                    <a:pt x="1005" y="14456"/>
                  </a:cubicBezTo>
                  <a:cubicBezTo>
                    <a:pt x="1014" y="14456"/>
                    <a:pt x="1023" y="14457"/>
                    <a:pt x="1029" y="14461"/>
                  </a:cubicBezTo>
                  <a:cubicBezTo>
                    <a:pt x="1081" y="14488"/>
                    <a:pt x="1097" y="14540"/>
                    <a:pt x="1123" y="14582"/>
                  </a:cubicBezTo>
                  <a:cubicBezTo>
                    <a:pt x="1151" y="14623"/>
                    <a:pt x="1180" y="14650"/>
                    <a:pt x="1232" y="14650"/>
                  </a:cubicBezTo>
                  <a:cubicBezTo>
                    <a:pt x="1267" y="14650"/>
                    <a:pt x="1313" y="14637"/>
                    <a:pt x="1378" y="14610"/>
                  </a:cubicBezTo>
                  <a:lnTo>
                    <a:pt x="1378" y="14610"/>
                  </a:lnTo>
                  <a:cubicBezTo>
                    <a:pt x="1314" y="14643"/>
                    <a:pt x="1251" y="14680"/>
                    <a:pt x="1191" y="14724"/>
                  </a:cubicBezTo>
                  <a:cubicBezTo>
                    <a:pt x="1144" y="14764"/>
                    <a:pt x="1152" y="14776"/>
                    <a:pt x="1178" y="14776"/>
                  </a:cubicBezTo>
                  <a:cubicBezTo>
                    <a:pt x="1207" y="14776"/>
                    <a:pt x="1258" y="14761"/>
                    <a:pt x="1280" y="14750"/>
                  </a:cubicBezTo>
                  <a:cubicBezTo>
                    <a:pt x="1353" y="14718"/>
                    <a:pt x="1399" y="14703"/>
                    <a:pt x="1424" y="14703"/>
                  </a:cubicBezTo>
                  <a:cubicBezTo>
                    <a:pt x="1481" y="14703"/>
                    <a:pt x="1419" y="14785"/>
                    <a:pt x="1291" y="14928"/>
                  </a:cubicBezTo>
                  <a:cubicBezTo>
                    <a:pt x="1269" y="14952"/>
                    <a:pt x="1267" y="14961"/>
                    <a:pt x="1278" y="14961"/>
                  </a:cubicBezTo>
                  <a:cubicBezTo>
                    <a:pt x="1319" y="14961"/>
                    <a:pt x="1532" y="14837"/>
                    <a:pt x="1564" y="14837"/>
                  </a:cubicBezTo>
                  <a:cubicBezTo>
                    <a:pt x="1576" y="14837"/>
                    <a:pt x="1563" y="14854"/>
                    <a:pt x="1506" y="14902"/>
                  </a:cubicBezTo>
                  <a:cubicBezTo>
                    <a:pt x="1400" y="14991"/>
                    <a:pt x="1407" y="15072"/>
                    <a:pt x="1479" y="15072"/>
                  </a:cubicBezTo>
                  <a:cubicBezTo>
                    <a:pt x="1518" y="15072"/>
                    <a:pt x="1577" y="15048"/>
                    <a:pt x="1647" y="14989"/>
                  </a:cubicBezTo>
                  <a:lnTo>
                    <a:pt x="1647" y="14989"/>
                  </a:lnTo>
                  <a:cubicBezTo>
                    <a:pt x="1591" y="15040"/>
                    <a:pt x="1545" y="15108"/>
                    <a:pt x="1516" y="15185"/>
                  </a:cubicBezTo>
                  <a:cubicBezTo>
                    <a:pt x="1512" y="15201"/>
                    <a:pt x="1521" y="15204"/>
                    <a:pt x="1535" y="15204"/>
                  </a:cubicBezTo>
                  <a:cubicBezTo>
                    <a:pt x="1543" y="15204"/>
                    <a:pt x="1551" y="15203"/>
                    <a:pt x="1560" y="15203"/>
                  </a:cubicBezTo>
                  <a:cubicBezTo>
                    <a:pt x="1570" y="15203"/>
                    <a:pt x="1579" y="15205"/>
                    <a:pt x="1584" y="15211"/>
                  </a:cubicBezTo>
                  <a:cubicBezTo>
                    <a:pt x="1616" y="15243"/>
                    <a:pt x="1569" y="15316"/>
                    <a:pt x="1590" y="15363"/>
                  </a:cubicBezTo>
                  <a:cubicBezTo>
                    <a:pt x="1596" y="15375"/>
                    <a:pt x="1608" y="15379"/>
                    <a:pt x="1623" y="15379"/>
                  </a:cubicBezTo>
                  <a:cubicBezTo>
                    <a:pt x="1651" y="15379"/>
                    <a:pt x="1688" y="15367"/>
                    <a:pt x="1713" y="15367"/>
                  </a:cubicBezTo>
                  <a:cubicBezTo>
                    <a:pt x="1723" y="15367"/>
                    <a:pt x="1731" y="15369"/>
                    <a:pt x="1736" y="15374"/>
                  </a:cubicBezTo>
                  <a:cubicBezTo>
                    <a:pt x="1768" y="15416"/>
                    <a:pt x="1794" y="15458"/>
                    <a:pt x="1805" y="15505"/>
                  </a:cubicBezTo>
                  <a:cubicBezTo>
                    <a:pt x="1831" y="15583"/>
                    <a:pt x="1815" y="15678"/>
                    <a:pt x="1899" y="15694"/>
                  </a:cubicBezTo>
                  <a:cubicBezTo>
                    <a:pt x="1901" y="15694"/>
                    <a:pt x="1902" y="15694"/>
                    <a:pt x="1904" y="15694"/>
                  </a:cubicBezTo>
                  <a:cubicBezTo>
                    <a:pt x="1950" y="15694"/>
                    <a:pt x="2077" y="15588"/>
                    <a:pt x="2096" y="15588"/>
                  </a:cubicBezTo>
                  <a:cubicBezTo>
                    <a:pt x="2097" y="15588"/>
                    <a:pt x="2098" y="15588"/>
                    <a:pt x="2098" y="15589"/>
                  </a:cubicBezTo>
                  <a:cubicBezTo>
                    <a:pt x="2114" y="15599"/>
                    <a:pt x="1988" y="15783"/>
                    <a:pt x="1983" y="15840"/>
                  </a:cubicBezTo>
                  <a:cubicBezTo>
                    <a:pt x="1981" y="15857"/>
                    <a:pt x="1985" y="15863"/>
                    <a:pt x="1994" y="15863"/>
                  </a:cubicBezTo>
                  <a:cubicBezTo>
                    <a:pt x="2024" y="15863"/>
                    <a:pt x="2109" y="15782"/>
                    <a:pt x="2145" y="15741"/>
                  </a:cubicBezTo>
                  <a:cubicBezTo>
                    <a:pt x="2188" y="15699"/>
                    <a:pt x="2331" y="15514"/>
                    <a:pt x="2362" y="15514"/>
                  </a:cubicBezTo>
                  <a:cubicBezTo>
                    <a:pt x="2369" y="15514"/>
                    <a:pt x="2370" y="15525"/>
                    <a:pt x="2360" y="15552"/>
                  </a:cubicBezTo>
                  <a:cubicBezTo>
                    <a:pt x="2324" y="15673"/>
                    <a:pt x="2240" y="15814"/>
                    <a:pt x="2250" y="15903"/>
                  </a:cubicBezTo>
                  <a:cubicBezTo>
                    <a:pt x="2252" y="15919"/>
                    <a:pt x="2259" y="15925"/>
                    <a:pt x="2270" y="15925"/>
                  </a:cubicBezTo>
                  <a:cubicBezTo>
                    <a:pt x="2318" y="15925"/>
                    <a:pt x="2442" y="15787"/>
                    <a:pt x="2480" y="15787"/>
                  </a:cubicBezTo>
                  <a:cubicBezTo>
                    <a:pt x="2496" y="15787"/>
                    <a:pt x="2498" y="15809"/>
                    <a:pt x="2476" y="15872"/>
                  </a:cubicBezTo>
                  <a:cubicBezTo>
                    <a:pt x="2423" y="16029"/>
                    <a:pt x="2596" y="16034"/>
                    <a:pt x="2654" y="16034"/>
                  </a:cubicBezTo>
                  <a:cubicBezTo>
                    <a:pt x="2682" y="16034"/>
                    <a:pt x="2713" y="16027"/>
                    <a:pt x="2740" y="16027"/>
                  </a:cubicBezTo>
                  <a:cubicBezTo>
                    <a:pt x="2770" y="16027"/>
                    <a:pt x="2795" y="16036"/>
                    <a:pt x="2806" y="16071"/>
                  </a:cubicBezTo>
                  <a:cubicBezTo>
                    <a:pt x="2811" y="16086"/>
                    <a:pt x="2807" y="16301"/>
                    <a:pt x="2823" y="16301"/>
                  </a:cubicBezTo>
                  <a:cubicBezTo>
                    <a:pt x="2824" y="16301"/>
                    <a:pt x="2825" y="16300"/>
                    <a:pt x="2827" y="16297"/>
                  </a:cubicBezTo>
                  <a:cubicBezTo>
                    <a:pt x="2858" y="16223"/>
                    <a:pt x="2858" y="16139"/>
                    <a:pt x="2921" y="16092"/>
                  </a:cubicBezTo>
                  <a:cubicBezTo>
                    <a:pt x="2934" y="16082"/>
                    <a:pt x="2949" y="16076"/>
                    <a:pt x="2963" y="16076"/>
                  </a:cubicBezTo>
                  <a:cubicBezTo>
                    <a:pt x="2976" y="16076"/>
                    <a:pt x="2990" y="16082"/>
                    <a:pt x="3000" y="16092"/>
                  </a:cubicBezTo>
                  <a:cubicBezTo>
                    <a:pt x="3037" y="16118"/>
                    <a:pt x="3084" y="16207"/>
                    <a:pt x="3010" y="16375"/>
                  </a:cubicBezTo>
                  <a:cubicBezTo>
                    <a:pt x="3077" y="16224"/>
                    <a:pt x="3107" y="16171"/>
                    <a:pt x="3120" y="16171"/>
                  </a:cubicBezTo>
                  <a:cubicBezTo>
                    <a:pt x="3148" y="16171"/>
                    <a:pt x="3077" y="16460"/>
                    <a:pt x="3132" y="16460"/>
                  </a:cubicBezTo>
                  <a:cubicBezTo>
                    <a:pt x="3133" y="16460"/>
                    <a:pt x="3135" y="16459"/>
                    <a:pt x="3136" y="16459"/>
                  </a:cubicBezTo>
                  <a:cubicBezTo>
                    <a:pt x="3210" y="16443"/>
                    <a:pt x="3309" y="16197"/>
                    <a:pt x="3383" y="16197"/>
                  </a:cubicBezTo>
                  <a:cubicBezTo>
                    <a:pt x="3404" y="16197"/>
                    <a:pt x="3409" y="16338"/>
                    <a:pt x="3425" y="16370"/>
                  </a:cubicBezTo>
                  <a:cubicBezTo>
                    <a:pt x="3438" y="16396"/>
                    <a:pt x="3451" y="16406"/>
                    <a:pt x="3463" y="16406"/>
                  </a:cubicBezTo>
                  <a:cubicBezTo>
                    <a:pt x="3502" y="16406"/>
                    <a:pt x="3536" y="16307"/>
                    <a:pt x="3578" y="16307"/>
                  </a:cubicBezTo>
                  <a:cubicBezTo>
                    <a:pt x="3589" y="16307"/>
                    <a:pt x="3601" y="16314"/>
                    <a:pt x="3613" y="16333"/>
                  </a:cubicBezTo>
                  <a:cubicBezTo>
                    <a:pt x="3661" y="16407"/>
                    <a:pt x="3697" y="16459"/>
                    <a:pt x="3771" y="16459"/>
                  </a:cubicBezTo>
                  <a:cubicBezTo>
                    <a:pt x="3792" y="16459"/>
                    <a:pt x="3881" y="16370"/>
                    <a:pt x="3881" y="16370"/>
                  </a:cubicBezTo>
                  <a:cubicBezTo>
                    <a:pt x="3962" y="16410"/>
                    <a:pt x="3996" y="16754"/>
                    <a:pt x="4100" y="16754"/>
                  </a:cubicBezTo>
                  <a:cubicBezTo>
                    <a:pt x="4117" y="16754"/>
                    <a:pt x="4137" y="16744"/>
                    <a:pt x="4159" y="16721"/>
                  </a:cubicBezTo>
                  <a:cubicBezTo>
                    <a:pt x="4218" y="16647"/>
                    <a:pt x="4189" y="16568"/>
                    <a:pt x="4242" y="16568"/>
                  </a:cubicBezTo>
                  <a:cubicBezTo>
                    <a:pt x="4246" y="16568"/>
                    <a:pt x="4249" y="16569"/>
                    <a:pt x="4253" y="16569"/>
                  </a:cubicBezTo>
                  <a:cubicBezTo>
                    <a:pt x="4258" y="16622"/>
                    <a:pt x="4279" y="16669"/>
                    <a:pt x="4311" y="16711"/>
                  </a:cubicBezTo>
                  <a:cubicBezTo>
                    <a:pt x="4311" y="16711"/>
                    <a:pt x="4312" y="16711"/>
                    <a:pt x="4312" y="16711"/>
                  </a:cubicBezTo>
                  <a:cubicBezTo>
                    <a:pt x="4327" y="16711"/>
                    <a:pt x="4338" y="16621"/>
                    <a:pt x="4358" y="16601"/>
                  </a:cubicBezTo>
                  <a:cubicBezTo>
                    <a:pt x="4372" y="16589"/>
                    <a:pt x="4387" y="16584"/>
                    <a:pt x="4403" y="16584"/>
                  </a:cubicBezTo>
                  <a:cubicBezTo>
                    <a:pt x="4503" y="16584"/>
                    <a:pt x="4638" y="16788"/>
                    <a:pt x="4751" y="16788"/>
                  </a:cubicBezTo>
                  <a:cubicBezTo>
                    <a:pt x="4789" y="16788"/>
                    <a:pt x="4825" y="16765"/>
                    <a:pt x="4856" y="16704"/>
                  </a:cubicBezTo>
                  <a:lnTo>
                    <a:pt x="4856" y="16704"/>
                  </a:lnTo>
                  <a:cubicBezTo>
                    <a:pt x="4853" y="16707"/>
                    <a:pt x="4850" y="16709"/>
                    <a:pt x="4848" y="16709"/>
                  </a:cubicBezTo>
                  <a:cubicBezTo>
                    <a:pt x="4842" y="16709"/>
                    <a:pt x="4841" y="16695"/>
                    <a:pt x="4856" y="16653"/>
                  </a:cubicBezTo>
                  <a:lnTo>
                    <a:pt x="4861" y="16653"/>
                  </a:lnTo>
                  <a:cubicBezTo>
                    <a:pt x="4861" y="16653"/>
                    <a:pt x="4862" y="16653"/>
                    <a:pt x="4862" y="16653"/>
                  </a:cubicBezTo>
                  <a:cubicBezTo>
                    <a:pt x="4919" y="16653"/>
                    <a:pt x="4935" y="15683"/>
                    <a:pt x="4872" y="15615"/>
                  </a:cubicBezTo>
                  <a:cubicBezTo>
                    <a:pt x="4859" y="15599"/>
                    <a:pt x="4822" y="15572"/>
                    <a:pt x="4791" y="15572"/>
                  </a:cubicBezTo>
                  <a:cubicBezTo>
                    <a:pt x="4770" y="15572"/>
                    <a:pt x="4752" y="15584"/>
                    <a:pt x="4746" y="15620"/>
                  </a:cubicBezTo>
                  <a:cubicBezTo>
                    <a:pt x="4723" y="15757"/>
                    <a:pt x="4711" y="15891"/>
                    <a:pt x="4679" y="15891"/>
                  </a:cubicBezTo>
                  <a:cubicBezTo>
                    <a:pt x="4666" y="15891"/>
                    <a:pt x="4651" y="15871"/>
                    <a:pt x="4631" y="15825"/>
                  </a:cubicBezTo>
                  <a:cubicBezTo>
                    <a:pt x="4577" y="15757"/>
                    <a:pt x="4519" y="15693"/>
                    <a:pt x="4457" y="15693"/>
                  </a:cubicBezTo>
                  <a:cubicBezTo>
                    <a:pt x="4447" y="15693"/>
                    <a:pt x="4436" y="15695"/>
                    <a:pt x="4426" y="15699"/>
                  </a:cubicBezTo>
                  <a:cubicBezTo>
                    <a:pt x="4382" y="15718"/>
                    <a:pt x="4311" y="15960"/>
                    <a:pt x="4276" y="15960"/>
                  </a:cubicBezTo>
                  <a:cubicBezTo>
                    <a:pt x="4273" y="15960"/>
                    <a:pt x="4271" y="15959"/>
                    <a:pt x="4269" y="15956"/>
                  </a:cubicBezTo>
                  <a:cubicBezTo>
                    <a:pt x="4222" y="15882"/>
                    <a:pt x="4285" y="15500"/>
                    <a:pt x="4232" y="15437"/>
                  </a:cubicBezTo>
                  <a:cubicBezTo>
                    <a:pt x="4230" y="15434"/>
                    <a:pt x="4228" y="15433"/>
                    <a:pt x="4226" y="15433"/>
                  </a:cubicBezTo>
                  <a:cubicBezTo>
                    <a:pt x="4197" y="15433"/>
                    <a:pt x="4173" y="15677"/>
                    <a:pt x="4159" y="15741"/>
                  </a:cubicBezTo>
                  <a:cubicBezTo>
                    <a:pt x="4127" y="15736"/>
                    <a:pt x="4167" y="15476"/>
                    <a:pt x="4142" y="15476"/>
                  </a:cubicBezTo>
                  <a:cubicBezTo>
                    <a:pt x="4139" y="15476"/>
                    <a:pt x="4134" y="15482"/>
                    <a:pt x="4127" y="15494"/>
                  </a:cubicBezTo>
                  <a:cubicBezTo>
                    <a:pt x="4114" y="15517"/>
                    <a:pt x="3990" y="15999"/>
                    <a:pt x="3951" y="15999"/>
                  </a:cubicBezTo>
                  <a:cubicBezTo>
                    <a:pt x="3944" y="15999"/>
                    <a:pt x="3939" y="15985"/>
                    <a:pt x="3938" y="15951"/>
                  </a:cubicBezTo>
                  <a:cubicBezTo>
                    <a:pt x="3938" y="15846"/>
                    <a:pt x="4001" y="15694"/>
                    <a:pt x="3980" y="15594"/>
                  </a:cubicBezTo>
                  <a:cubicBezTo>
                    <a:pt x="3973" y="15565"/>
                    <a:pt x="3955" y="15548"/>
                    <a:pt x="3936" y="15548"/>
                  </a:cubicBezTo>
                  <a:cubicBezTo>
                    <a:pt x="3928" y="15548"/>
                    <a:pt x="3920" y="15551"/>
                    <a:pt x="3912" y="15557"/>
                  </a:cubicBezTo>
                  <a:cubicBezTo>
                    <a:pt x="3843" y="15612"/>
                    <a:pt x="3825" y="15896"/>
                    <a:pt x="3739" y="15896"/>
                  </a:cubicBezTo>
                  <a:cubicBezTo>
                    <a:pt x="3734" y="15896"/>
                    <a:pt x="3729" y="15895"/>
                    <a:pt x="3724" y="15893"/>
                  </a:cubicBezTo>
                  <a:cubicBezTo>
                    <a:pt x="3771" y="15767"/>
                    <a:pt x="3797" y="15636"/>
                    <a:pt x="3807" y="15505"/>
                  </a:cubicBezTo>
                  <a:cubicBezTo>
                    <a:pt x="3802" y="15459"/>
                    <a:pt x="3793" y="15402"/>
                    <a:pt x="3771" y="15402"/>
                  </a:cubicBezTo>
                  <a:cubicBezTo>
                    <a:pt x="3754" y="15402"/>
                    <a:pt x="3728" y="15440"/>
                    <a:pt x="3689" y="15552"/>
                  </a:cubicBezTo>
                  <a:lnTo>
                    <a:pt x="3689" y="15552"/>
                  </a:lnTo>
                  <a:cubicBezTo>
                    <a:pt x="3749" y="15379"/>
                    <a:pt x="3758" y="15315"/>
                    <a:pt x="3736" y="15315"/>
                  </a:cubicBezTo>
                  <a:cubicBezTo>
                    <a:pt x="3717" y="15315"/>
                    <a:pt x="3675" y="15363"/>
                    <a:pt x="3624" y="15431"/>
                  </a:cubicBezTo>
                  <a:cubicBezTo>
                    <a:pt x="3665" y="15325"/>
                    <a:pt x="3628" y="15298"/>
                    <a:pt x="3574" y="15298"/>
                  </a:cubicBezTo>
                  <a:cubicBezTo>
                    <a:pt x="3517" y="15298"/>
                    <a:pt x="3441" y="15328"/>
                    <a:pt x="3415" y="15328"/>
                  </a:cubicBezTo>
                  <a:cubicBezTo>
                    <a:pt x="3413" y="15328"/>
                    <a:pt x="3411" y="15328"/>
                    <a:pt x="3409" y="15327"/>
                  </a:cubicBezTo>
                  <a:lnTo>
                    <a:pt x="3409" y="15327"/>
                  </a:lnTo>
                  <a:cubicBezTo>
                    <a:pt x="3481" y="15366"/>
                    <a:pt x="3398" y="15574"/>
                    <a:pt x="3336" y="15574"/>
                  </a:cubicBezTo>
                  <a:cubicBezTo>
                    <a:pt x="3322" y="15574"/>
                    <a:pt x="3309" y="15563"/>
                    <a:pt x="3299" y="15536"/>
                  </a:cubicBezTo>
                  <a:cubicBezTo>
                    <a:pt x="3273" y="15458"/>
                    <a:pt x="3225" y="15384"/>
                    <a:pt x="3157" y="15337"/>
                  </a:cubicBezTo>
                  <a:lnTo>
                    <a:pt x="3157" y="15337"/>
                  </a:lnTo>
                  <a:cubicBezTo>
                    <a:pt x="3021" y="15594"/>
                    <a:pt x="3168" y="15741"/>
                    <a:pt x="3204" y="15814"/>
                  </a:cubicBezTo>
                  <a:cubicBezTo>
                    <a:pt x="3147" y="15793"/>
                    <a:pt x="3094" y="15762"/>
                    <a:pt x="3047" y="15720"/>
                  </a:cubicBezTo>
                  <a:cubicBezTo>
                    <a:pt x="3016" y="15694"/>
                    <a:pt x="2974" y="15636"/>
                    <a:pt x="3031" y="15494"/>
                  </a:cubicBezTo>
                  <a:cubicBezTo>
                    <a:pt x="3089" y="15353"/>
                    <a:pt x="3157" y="15306"/>
                    <a:pt x="3168" y="15201"/>
                  </a:cubicBezTo>
                  <a:cubicBezTo>
                    <a:pt x="3173" y="15144"/>
                    <a:pt x="3163" y="15123"/>
                    <a:pt x="3143" y="15123"/>
                  </a:cubicBezTo>
                  <a:cubicBezTo>
                    <a:pt x="3093" y="15123"/>
                    <a:pt x="2983" y="15256"/>
                    <a:pt x="2921" y="15256"/>
                  </a:cubicBezTo>
                  <a:cubicBezTo>
                    <a:pt x="2915" y="15256"/>
                    <a:pt x="2910" y="15255"/>
                    <a:pt x="2906" y="15253"/>
                  </a:cubicBezTo>
                  <a:cubicBezTo>
                    <a:pt x="2832" y="15222"/>
                    <a:pt x="2874" y="15064"/>
                    <a:pt x="2948" y="14876"/>
                  </a:cubicBezTo>
                  <a:lnTo>
                    <a:pt x="2948" y="14876"/>
                  </a:lnTo>
                  <a:cubicBezTo>
                    <a:pt x="2853" y="15007"/>
                    <a:pt x="2738" y="15117"/>
                    <a:pt x="2607" y="15206"/>
                  </a:cubicBezTo>
                  <a:cubicBezTo>
                    <a:pt x="2593" y="15213"/>
                    <a:pt x="2584" y="15216"/>
                    <a:pt x="2578" y="15216"/>
                  </a:cubicBezTo>
                  <a:cubicBezTo>
                    <a:pt x="2533" y="15216"/>
                    <a:pt x="2679" y="15047"/>
                    <a:pt x="2670" y="15038"/>
                  </a:cubicBezTo>
                  <a:cubicBezTo>
                    <a:pt x="2668" y="15036"/>
                    <a:pt x="2666" y="15036"/>
                    <a:pt x="2663" y="15036"/>
                  </a:cubicBezTo>
                  <a:cubicBezTo>
                    <a:pt x="2658" y="15036"/>
                    <a:pt x="2652" y="15038"/>
                    <a:pt x="2645" y="15043"/>
                  </a:cubicBezTo>
                  <a:lnTo>
                    <a:pt x="2645" y="15043"/>
                  </a:lnTo>
                  <a:cubicBezTo>
                    <a:pt x="2688" y="14990"/>
                    <a:pt x="2724" y="14941"/>
                    <a:pt x="2733" y="14918"/>
                  </a:cubicBezTo>
                  <a:cubicBezTo>
                    <a:pt x="2759" y="14828"/>
                    <a:pt x="2680" y="14823"/>
                    <a:pt x="2643" y="14813"/>
                  </a:cubicBezTo>
                  <a:cubicBezTo>
                    <a:pt x="2630" y="14811"/>
                    <a:pt x="2613" y="14807"/>
                    <a:pt x="2591" y="14807"/>
                  </a:cubicBezTo>
                  <a:cubicBezTo>
                    <a:pt x="2550" y="14807"/>
                    <a:pt x="2493" y="14820"/>
                    <a:pt x="2418" y="14881"/>
                  </a:cubicBezTo>
                  <a:cubicBezTo>
                    <a:pt x="2365" y="14922"/>
                    <a:pt x="2332" y="14956"/>
                    <a:pt x="2313" y="14956"/>
                  </a:cubicBezTo>
                  <a:cubicBezTo>
                    <a:pt x="2305" y="14956"/>
                    <a:pt x="2300" y="14950"/>
                    <a:pt x="2297" y="14939"/>
                  </a:cubicBezTo>
                  <a:cubicBezTo>
                    <a:pt x="2287" y="14912"/>
                    <a:pt x="2308" y="14860"/>
                    <a:pt x="2355" y="14797"/>
                  </a:cubicBezTo>
                  <a:cubicBezTo>
                    <a:pt x="2423" y="14713"/>
                    <a:pt x="2392" y="14734"/>
                    <a:pt x="2376" y="14713"/>
                  </a:cubicBezTo>
                  <a:cubicBezTo>
                    <a:pt x="2373" y="14710"/>
                    <a:pt x="2368" y="14709"/>
                    <a:pt x="2361" y="14709"/>
                  </a:cubicBezTo>
                  <a:cubicBezTo>
                    <a:pt x="2321" y="14709"/>
                    <a:pt x="2221" y="14755"/>
                    <a:pt x="2172" y="14755"/>
                  </a:cubicBezTo>
                  <a:cubicBezTo>
                    <a:pt x="2119" y="14755"/>
                    <a:pt x="2077" y="14724"/>
                    <a:pt x="2061" y="14676"/>
                  </a:cubicBezTo>
                  <a:cubicBezTo>
                    <a:pt x="2056" y="14645"/>
                    <a:pt x="2145" y="14509"/>
                    <a:pt x="2140" y="14493"/>
                  </a:cubicBezTo>
                  <a:lnTo>
                    <a:pt x="2140" y="14493"/>
                  </a:lnTo>
                  <a:lnTo>
                    <a:pt x="2061" y="14556"/>
                  </a:lnTo>
                  <a:lnTo>
                    <a:pt x="2041" y="14524"/>
                  </a:lnTo>
                  <a:lnTo>
                    <a:pt x="1941" y="14393"/>
                  </a:lnTo>
                  <a:cubicBezTo>
                    <a:pt x="1917" y="14366"/>
                    <a:pt x="1911" y="14299"/>
                    <a:pt x="1847" y="14299"/>
                  </a:cubicBezTo>
                  <a:cubicBezTo>
                    <a:pt x="1810" y="14299"/>
                    <a:pt x="1755" y="14320"/>
                    <a:pt x="1668" y="14383"/>
                  </a:cubicBezTo>
                  <a:cubicBezTo>
                    <a:pt x="1847" y="14252"/>
                    <a:pt x="1799" y="14142"/>
                    <a:pt x="1778" y="14105"/>
                  </a:cubicBezTo>
                  <a:cubicBezTo>
                    <a:pt x="1769" y="14092"/>
                    <a:pt x="1753" y="14087"/>
                    <a:pt x="1733" y="14087"/>
                  </a:cubicBezTo>
                  <a:cubicBezTo>
                    <a:pt x="1699" y="14087"/>
                    <a:pt x="1656" y="14100"/>
                    <a:pt x="1623" y="14100"/>
                  </a:cubicBezTo>
                  <a:cubicBezTo>
                    <a:pt x="1601" y="14100"/>
                    <a:pt x="1584" y="14094"/>
                    <a:pt x="1579" y="14073"/>
                  </a:cubicBezTo>
                  <a:cubicBezTo>
                    <a:pt x="1574" y="14047"/>
                    <a:pt x="1736" y="13969"/>
                    <a:pt x="1768" y="13921"/>
                  </a:cubicBezTo>
                  <a:cubicBezTo>
                    <a:pt x="1805" y="13869"/>
                    <a:pt x="1784" y="13848"/>
                    <a:pt x="1763" y="13832"/>
                  </a:cubicBezTo>
                  <a:cubicBezTo>
                    <a:pt x="1732" y="13813"/>
                    <a:pt x="1695" y="13802"/>
                    <a:pt x="1658" y="13802"/>
                  </a:cubicBezTo>
                  <a:cubicBezTo>
                    <a:pt x="1646" y="13802"/>
                    <a:pt x="1633" y="13803"/>
                    <a:pt x="1621" y="13806"/>
                  </a:cubicBezTo>
                  <a:cubicBezTo>
                    <a:pt x="1574" y="13822"/>
                    <a:pt x="1531" y="13841"/>
                    <a:pt x="1490" y="13863"/>
                  </a:cubicBezTo>
                  <a:lnTo>
                    <a:pt x="1490" y="13863"/>
                  </a:lnTo>
                  <a:cubicBezTo>
                    <a:pt x="1633" y="13769"/>
                    <a:pt x="1432" y="13801"/>
                    <a:pt x="1427" y="13764"/>
                  </a:cubicBezTo>
                  <a:cubicBezTo>
                    <a:pt x="1422" y="13722"/>
                    <a:pt x="1904" y="13533"/>
                    <a:pt x="1805" y="13518"/>
                  </a:cubicBezTo>
                  <a:cubicBezTo>
                    <a:pt x="1798" y="13516"/>
                    <a:pt x="1790" y="13515"/>
                    <a:pt x="1781" y="13515"/>
                  </a:cubicBezTo>
                  <a:cubicBezTo>
                    <a:pt x="1647" y="13515"/>
                    <a:pt x="1325" y="13695"/>
                    <a:pt x="1133" y="13754"/>
                  </a:cubicBezTo>
                  <a:cubicBezTo>
                    <a:pt x="1119" y="13757"/>
                    <a:pt x="1109" y="13759"/>
                    <a:pt x="1102" y="13759"/>
                  </a:cubicBezTo>
                  <a:cubicBezTo>
                    <a:pt x="1028" y="13759"/>
                    <a:pt x="1332" y="13556"/>
                    <a:pt x="1389" y="13535"/>
                  </a:cubicBezTo>
                  <a:lnTo>
                    <a:pt x="1389" y="13535"/>
                  </a:lnTo>
                  <a:cubicBezTo>
                    <a:pt x="1319" y="13553"/>
                    <a:pt x="1274" y="13575"/>
                    <a:pt x="1244" y="13575"/>
                  </a:cubicBezTo>
                  <a:cubicBezTo>
                    <a:pt x="1230" y="13575"/>
                    <a:pt x="1220" y="13571"/>
                    <a:pt x="1212" y="13560"/>
                  </a:cubicBezTo>
                  <a:cubicBezTo>
                    <a:pt x="1212" y="13560"/>
                    <a:pt x="1212" y="13512"/>
                    <a:pt x="1180" y="13512"/>
                  </a:cubicBezTo>
                  <a:cubicBezTo>
                    <a:pt x="1179" y="13512"/>
                    <a:pt x="1177" y="13512"/>
                    <a:pt x="1175" y="13512"/>
                  </a:cubicBezTo>
                  <a:cubicBezTo>
                    <a:pt x="1139" y="13518"/>
                    <a:pt x="1050" y="13565"/>
                    <a:pt x="992" y="13575"/>
                  </a:cubicBezTo>
                  <a:cubicBezTo>
                    <a:pt x="984" y="13577"/>
                    <a:pt x="978" y="13577"/>
                    <a:pt x="972" y="13577"/>
                  </a:cubicBezTo>
                  <a:cubicBezTo>
                    <a:pt x="929" y="13577"/>
                    <a:pt x="928" y="13547"/>
                    <a:pt x="918" y="13528"/>
                  </a:cubicBezTo>
                  <a:cubicBezTo>
                    <a:pt x="1076" y="13471"/>
                    <a:pt x="1165" y="13429"/>
                    <a:pt x="1097" y="13402"/>
                  </a:cubicBezTo>
                  <a:cubicBezTo>
                    <a:pt x="1008" y="13360"/>
                    <a:pt x="939" y="13371"/>
                    <a:pt x="1196" y="13271"/>
                  </a:cubicBezTo>
                  <a:cubicBezTo>
                    <a:pt x="1275" y="13237"/>
                    <a:pt x="1261" y="13165"/>
                    <a:pt x="1199" y="13165"/>
                  </a:cubicBezTo>
                  <a:cubicBezTo>
                    <a:pt x="1195" y="13165"/>
                    <a:pt x="1190" y="13166"/>
                    <a:pt x="1186" y="13166"/>
                  </a:cubicBezTo>
                  <a:cubicBezTo>
                    <a:pt x="1112" y="13178"/>
                    <a:pt x="1076" y="13204"/>
                    <a:pt x="1045" y="13204"/>
                  </a:cubicBezTo>
                  <a:cubicBezTo>
                    <a:pt x="1034" y="13204"/>
                    <a:pt x="1024" y="13201"/>
                    <a:pt x="1013" y="13193"/>
                  </a:cubicBezTo>
                  <a:cubicBezTo>
                    <a:pt x="971" y="13156"/>
                    <a:pt x="960" y="13098"/>
                    <a:pt x="987" y="13051"/>
                  </a:cubicBezTo>
                  <a:cubicBezTo>
                    <a:pt x="1008" y="12993"/>
                    <a:pt x="1139" y="12951"/>
                    <a:pt x="1202" y="12899"/>
                  </a:cubicBezTo>
                  <a:cubicBezTo>
                    <a:pt x="1265" y="12841"/>
                    <a:pt x="1265" y="12789"/>
                    <a:pt x="1144" y="12784"/>
                  </a:cubicBezTo>
                  <a:cubicBezTo>
                    <a:pt x="984" y="12768"/>
                    <a:pt x="1235" y="12626"/>
                    <a:pt x="1268" y="12626"/>
                  </a:cubicBezTo>
                  <a:cubicBezTo>
                    <a:pt x="1268" y="12626"/>
                    <a:pt x="1268" y="12626"/>
                    <a:pt x="1268" y="12626"/>
                  </a:cubicBezTo>
                  <a:lnTo>
                    <a:pt x="1268" y="12626"/>
                  </a:lnTo>
                  <a:cubicBezTo>
                    <a:pt x="1256" y="12625"/>
                    <a:pt x="1243" y="12624"/>
                    <a:pt x="1230" y="12624"/>
                  </a:cubicBezTo>
                  <a:cubicBezTo>
                    <a:pt x="1043" y="12624"/>
                    <a:pt x="854" y="12754"/>
                    <a:pt x="761" y="12773"/>
                  </a:cubicBezTo>
                  <a:cubicBezTo>
                    <a:pt x="760" y="12773"/>
                    <a:pt x="759" y="12774"/>
                    <a:pt x="758" y="12774"/>
                  </a:cubicBezTo>
                  <a:cubicBezTo>
                    <a:pt x="738" y="12774"/>
                    <a:pt x="712" y="12720"/>
                    <a:pt x="793" y="12705"/>
                  </a:cubicBezTo>
                  <a:cubicBezTo>
                    <a:pt x="934" y="12674"/>
                    <a:pt x="866" y="12621"/>
                    <a:pt x="808" y="12595"/>
                  </a:cubicBezTo>
                  <a:cubicBezTo>
                    <a:pt x="688" y="12543"/>
                    <a:pt x="934" y="12537"/>
                    <a:pt x="1092" y="12485"/>
                  </a:cubicBezTo>
                  <a:cubicBezTo>
                    <a:pt x="1196" y="12448"/>
                    <a:pt x="1008" y="12459"/>
                    <a:pt x="981" y="12453"/>
                  </a:cubicBezTo>
                  <a:cubicBezTo>
                    <a:pt x="963" y="12456"/>
                    <a:pt x="947" y="12457"/>
                    <a:pt x="933" y="12457"/>
                  </a:cubicBezTo>
                  <a:cubicBezTo>
                    <a:pt x="846" y="12457"/>
                    <a:pt x="850" y="12418"/>
                    <a:pt x="845" y="12396"/>
                  </a:cubicBezTo>
                  <a:cubicBezTo>
                    <a:pt x="835" y="12322"/>
                    <a:pt x="924" y="12307"/>
                    <a:pt x="704" y="12259"/>
                  </a:cubicBezTo>
                  <a:cubicBezTo>
                    <a:pt x="704" y="12259"/>
                    <a:pt x="593" y="12212"/>
                    <a:pt x="625" y="12202"/>
                  </a:cubicBezTo>
                  <a:cubicBezTo>
                    <a:pt x="636" y="12199"/>
                    <a:pt x="651" y="12198"/>
                    <a:pt x="670" y="12198"/>
                  </a:cubicBezTo>
                  <a:cubicBezTo>
                    <a:pt x="735" y="12198"/>
                    <a:pt x="839" y="12211"/>
                    <a:pt x="929" y="12211"/>
                  </a:cubicBezTo>
                  <a:cubicBezTo>
                    <a:pt x="998" y="12211"/>
                    <a:pt x="1059" y="12203"/>
                    <a:pt x="1086" y="12175"/>
                  </a:cubicBezTo>
                  <a:cubicBezTo>
                    <a:pt x="1152" y="12104"/>
                    <a:pt x="1110" y="12033"/>
                    <a:pt x="1112" y="11967"/>
                  </a:cubicBezTo>
                  <a:lnTo>
                    <a:pt x="1112" y="11967"/>
                  </a:lnTo>
                  <a:cubicBezTo>
                    <a:pt x="1110" y="11982"/>
                    <a:pt x="1097" y="12019"/>
                    <a:pt x="1016" y="12019"/>
                  </a:cubicBezTo>
                  <a:cubicBezTo>
                    <a:pt x="1011" y="12019"/>
                    <a:pt x="1007" y="12018"/>
                    <a:pt x="1002" y="12018"/>
                  </a:cubicBezTo>
                  <a:cubicBezTo>
                    <a:pt x="946" y="12018"/>
                    <a:pt x="1005" y="11912"/>
                    <a:pt x="873" y="11903"/>
                  </a:cubicBezTo>
                  <a:lnTo>
                    <a:pt x="873" y="11903"/>
                  </a:lnTo>
                  <a:cubicBezTo>
                    <a:pt x="920" y="11909"/>
                    <a:pt x="781" y="11974"/>
                    <a:pt x="733" y="11974"/>
                  </a:cubicBezTo>
                  <a:cubicBezTo>
                    <a:pt x="727" y="11974"/>
                    <a:pt x="722" y="11973"/>
                    <a:pt x="719" y="11971"/>
                  </a:cubicBezTo>
                  <a:cubicBezTo>
                    <a:pt x="665" y="11921"/>
                    <a:pt x="423" y="11839"/>
                    <a:pt x="671" y="11839"/>
                  </a:cubicBezTo>
                  <a:cubicBezTo>
                    <a:pt x="685" y="11839"/>
                    <a:pt x="701" y="11839"/>
                    <a:pt x="719" y="11840"/>
                  </a:cubicBezTo>
                  <a:cubicBezTo>
                    <a:pt x="775" y="11850"/>
                    <a:pt x="846" y="11864"/>
                    <a:pt x="898" y="11864"/>
                  </a:cubicBezTo>
                  <a:cubicBezTo>
                    <a:pt x="929" y="11864"/>
                    <a:pt x="954" y="11859"/>
                    <a:pt x="966" y="11845"/>
                  </a:cubicBezTo>
                  <a:cubicBezTo>
                    <a:pt x="1023" y="11793"/>
                    <a:pt x="1034" y="11714"/>
                    <a:pt x="997" y="11646"/>
                  </a:cubicBezTo>
                  <a:cubicBezTo>
                    <a:pt x="960" y="11599"/>
                    <a:pt x="730" y="11620"/>
                    <a:pt x="620" y="11604"/>
                  </a:cubicBezTo>
                  <a:cubicBezTo>
                    <a:pt x="625" y="11567"/>
                    <a:pt x="777" y="11468"/>
                    <a:pt x="887" y="11468"/>
                  </a:cubicBezTo>
                  <a:cubicBezTo>
                    <a:pt x="950" y="11468"/>
                    <a:pt x="1002" y="11515"/>
                    <a:pt x="1018" y="11573"/>
                  </a:cubicBezTo>
                  <a:cubicBezTo>
                    <a:pt x="1023" y="11536"/>
                    <a:pt x="971" y="11436"/>
                    <a:pt x="1107" y="11420"/>
                  </a:cubicBezTo>
                  <a:cubicBezTo>
                    <a:pt x="1113" y="11420"/>
                    <a:pt x="1119" y="11420"/>
                    <a:pt x="1125" y="11420"/>
                  </a:cubicBezTo>
                  <a:cubicBezTo>
                    <a:pt x="1236" y="11420"/>
                    <a:pt x="1449" y="11463"/>
                    <a:pt x="1569" y="11478"/>
                  </a:cubicBezTo>
                  <a:cubicBezTo>
                    <a:pt x="1369" y="11431"/>
                    <a:pt x="1175" y="11368"/>
                    <a:pt x="987" y="11295"/>
                  </a:cubicBezTo>
                  <a:cubicBezTo>
                    <a:pt x="903" y="11253"/>
                    <a:pt x="971" y="11221"/>
                    <a:pt x="929" y="11179"/>
                  </a:cubicBezTo>
                  <a:cubicBezTo>
                    <a:pt x="909" y="11159"/>
                    <a:pt x="718" y="11095"/>
                    <a:pt x="826" y="11095"/>
                  </a:cubicBezTo>
                  <a:cubicBezTo>
                    <a:pt x="830" y="11095"/>
                    <a:pt x="835" y="11095"/>
                    <a:pt x="840" y="11095"/>
                  </a:cubicBezTo>
                  <a:cubicBezTo>
                    <a:pt x="997" y="11101"/>
                    <a:pt x="1175" y="11206"/>
                    <a:pt x="1354" y="11226"/>
                  </a:cubicBezTo>
                  <a:cubicBezTo>
                    <a:pt x="1367" y="11228"/>
                    <a:pt x="1378" y="11229"/>
                    <a:pt x="1387" y="11229"/>
                  </a:cubicBezTo>
                  <a:cubicBezTo>
                    <a:pt x="1479" y="11229"/>
                    <a:pt x="1370" y="11161"/>
                    <a:pt x="1322" y="11132"/>
                  </a:cubicBezTo>
                  <a:cubicBezTo>
                    <a:pt x="1259" y="11090"/>
                    <a:pt x="1186" y="11074"/>
                    <a:pt x="1170" y="11033"/>
                  </a:cubicBezTo>
                  <a:cubicBezTo>
                    <a:pt x="1160" y="10996"/>
                    <a:pt x="1160" y="10959"/>
                    <a:pt x="1175" y="10922"/>
                  </a:cubicBezTo>
                  <a:cubicBezTo>
                    <a:pt x="1202" y="10839"/>
                    <a:pt x="1312" y="10744"/>
                    <a:pt x="1191" y="10629"/>
                  </a:cubicBezTo>
                  <a:cubicBezTo>
                    <a:pt x="1160" y="10597"/>
                    <a:pt x="1023" y="10561"/>
                    <a:pt x="1081" y="10550"/>
                  </a:cubicBezTo>
                  <a:cubicBezTo>
                    <a:pt x="1097" y="10547"/>
                    <a:pt x="1116" y="10546"/>
                    <a:pt x="1137" y="10546"/>
                  </a:cubicBezTo>
                  <a:cubicBezTo>
                    <a:pt x="1201" y="10546"/>
                    <a:pt x="1280" y="10558"/>
                    <a:pt x="1341" y="10558"/>
                  </a:cubicBezTo>
                  <a:cubicBezTo>
                    <a:pt x="1355" y="10558"/>
                    <a:pt x="1368" y="10557"/>
                    <a:pt x="1380" y="10555"/>
                  </a:cubicBezTo>
                  <a:cubicBezTo>
                    <a:pt x="1537" y="10524"/>
                    <a:pt x="1600" y="10430"/>
                    <a:pt x="1490" y="10325"/>
                  </a:cubicBezTo>
                  <a:cubicBezTo>
                    <a:pt x="1469" y="10304"/>
                    <a:pt x="1301" y="10225"/>
                    <a:pt x="1317" y="10220"/>
                  </a:cubicBezTo>
                  <a:cubicBezTo>
                    <a:pt x="1320" y="10219"/>
                    <a:pt x="1324" y="10219"/>
                    <a:pt x="1328" y="10219"/>
                  </a:cubicBezTo>
                  <a:cubicBezTo>
                    <a:pt x="1390" y="10219"/>
                    <a:pt x="1539" y="10273"/>
                    <a:pt x="1603" y="10273"/>
                  </a:cubicBezTo>
                  <a:cubicBezTo>
                    <a:pt x="1618" y="10273"/>
                    <a:pt x="1629" y="10269"/>
                    <a:pt x="1632" y="10262"/>
                  </a:cubicBezTo>
                  <a:cubicBezTo>
                    <a:pt x="1632" y="10262"/>
                    <a:pt x="1427" y="10188"/>
                    <a:pt x="1432" y="10152"/>
                  </a:cubicBezTo>
                  <a:cubicBezTo>
                    <a:pt x="1432" y="10125"/>
                    <a:pt x="1453" y="10104"/>
                    <a:pt x="1343" y="10063"/>
                  </a:cubicBezTo>
                  <a:cubicBezTo>
                    <a:pt x="1207" y="10026"/>
                    <a:pt x="1081" y="9963"/>
                    <a:pt x="966" y="9879"/>
                  </a:cubicBezTo>
                  <a:cubicBezTo>
                    <a:pt x="1023" y="9879"/>
                    <a:pt x="1438" y="9958"/>
                    <a:pt x="1406" y="9968"/>
                  </a:cubicBezTo>
                  <a:cubicBezTo>
                    <a:pt x="1380" y="9979"/>
                    <a:pt x="1291" y="9979"/>
                    <a:pt x="1390" y="10036"/>
                  </a:cubicBezTo>
                  <a:cubicBezTo>
                    <a:pt x="1410" y="10053"/>
                    <a:pt x="1436" y="10061"/>
                    <a:pt x="1463" y="10061"/>
                  </a:cubicBezTo>
                  <a:cubicBezTo>
                    <a:pt x="1479" y="10061"/>
                    <a:pt x="1495" y="10058"/>
                    <a:pt x="1511" y="10052"/>
                  </a:cubicBezTo>
                  <a:cubicBezTo>
                    <a:pt x="1553" y="10038"/>
                    <a:pt x="1420" y="9915"/>
                    <a:pt x="1536" y="9915"/>
                  </a:cubicBezTo>
                  <a:cubicBezTo>
                    <a:pt x="1550" y="9915"/>
                    <a:pt x="1568" y="9917"/>
                    <a:pt x="1590" y="9921"/>
                  </a:cubicBezTo>
                  <a:cubicBezTo>
                    <a:pt x="1598" y="9922"/>
                    <a:pt x="1605" y="9923"/>
                    <a:pt x="1612" y="9923"/>
                  </a:cubicBezTo>
                  <a:cubicBezTo>
                    <a:pt x="1724" y="9923"/>
                    <a:pt x="1580" y="9719"/>
                    <a:pt x="1600" y="9669"/>
                  </a:cubicBezTo>
                  <a:cubicBezTo>
                    <a:pt x="1390" y="9601"/>
                    <a:pt x="1396" y="9638"/>
                    <a:pt x="1212" y="9585"/>
                  </a:cubicBezTo>
                  <a:cubicBezTo>
                    <a:pt x="1218" y="9571"/>
                    <a:pt x="1259" y="9568"/>
                    <a:pt x="1305" y="9568"/>
                  </a:cubicBezTo>
                  <a:cubicBezTo>
                    <a:pt x="1338" y="9568"/>
                    <a:pt x="1374" y="9570"/>
                    <a:pt x="1402" y="9570"/>
                  </a:cubicBezTo>
                  <a:cubicBezTo>
                    <a:pt x="1433" y="9570"/>
                    <a:pt x="1453" y="9568"/>
                    <a:pt x="1448" y="9559"/>
                  </a:cubicBezTo>
                  <a:cubicBezTo>
                    <a:pt x="1422" y="9517"/>
                    <a:pt x="1233" y="9428"/>
                    <a:pt x="1149" y="9376"/>
                  </a:cubicBezTo>
                  <a:lnTo>
                    <a:pt x="1149" y="9376"/>
                  </a:lnTo>
                  <a:cubicBezTo>
                    <a:pt x="1234" y="9395"/>
                    <a:pt x="1512" y="9423"/>
                    <a:pt x="1689" y="9423"/>
                  </a:cubicBezTo>
                  <a:cubicBezTo>
                    <a:pt x="1842" y="9423"/>
                    <a:pt x="1918" y="9402"/>
                    <a:pt x="1726" y="9339"/>
                  </a:cubicBezTo>
                  <a:lnTo>
                    <a:pt x="1726" y="9339"/>
                  </a:lnTo>
                  <a:cubicBezTo>
                    <a:pt x="1689" y="9355"/>
                    <a:pt x="1747" y="9381"/>
                    <a:pt x="1757" y="9397"/>
                  </a:cubicBezTo>
                  <a:cubicBezTo>
                    <a:pt x="1760" y="9399"/>
                    <a:pt x="1759" y="9401"/>
                    <a:pt x="1756" y="9401"/>
                  </a:cubicBezTo>
                  <a:cubicBezTo>
                    <a:pt x="1728" y="9401"/>
                    <a:pt x="1513" y="9305"/>
                    <a:pt x="1485" y="9287"/>
                  </a:cubicBezTo>
                  <a:cubicBezTo>
                    <a:pt x="1422" y="9250"/>
                    <a:pt x="1406" y="9213"/>
                    <a:pt x="1432" y="9197"/>
                  </a:cubicBezTo>
                  <a:cubicBezTo>
                    <a:pt x="1440" y="9193"/>
                    <a:pt x="1451" y="9191"/>
                    <a:pt x="1463" y="9191"/>
                  </a:cubicBezTo>
                  <a:cubicBezTo>
                    <a:pt x="1550" y="9191"/>
                    <a:pt x="1739" y="9285"/>
                    <a:pt x="1837" y="9285"/>
                  </a:cubicBezTo>
                  <a:cubicBezTo>
                    <a:pt x="1854" y="9285"/>
                    <a:pt x="1867" y="9282"/>
                    <a:pt x="1878" y="9276"/>
                  </a:cubicBezTo>
                  <a:cubicBezTo>
                    <a:pt x="1915" y="9260"/>
                    <a:pt x="1936" y="9208"/>
                    <a:pt x="1915" y="9171"/>
                  </a:cubicBezTo>
                  <a:cubicBezTo>
                    <a:pt x="1883" y="9119"/>
                    <a:pt x="1700" y="9087"/>
                    <a:pt x="1710" y="9030"/>
                  </a:cubicBezTo>
                  <a:cubicBezTo>
                    <a:pt x="1713" y="9007"/>
                    <a:pt x="1711" y="8986"/>
                    <a:pt x="1743" y="8986"/>
                  </a:cubicBezTo>
                  <a:cubicBezTo>
                    <a:pt x="1763" y="8986"/>
                    <a:pt x="1796" y="8994"/>
                    <a:pt x="1852" y="9014"/>
                  </a:cubicBezTo>
                  <a:cubicBezTo>
                    <a:pt x="1909" y="9045"/>
                    <a:pt x="1962" y="9072"/>
                    <a:pt x="2025" y="9098"/>
                  </a:cubicBezTo>
                  <a:cubicBezTo>
                    <a:pt x="2026" y="9098"/>
                    <a:pt x="2028" y="9098"/>
                    <a:pt x="2028" y="9098"/>
                  </a:cubicBezTo>
                  <a:cubicBezTo>
                    <a:pt x="2068" y="9098"/>
                    <a:pt x="1639" y="8806"/>
                    <a:pt x="1751" y="8806"/>
                  </a:cubicBezTo>
                  <a:cubicBezTo>
                    <a:pt x="1758" y="8806"/>
                    <a:pt x="1767" y="8807"/>
                    <a:pt x="1778" y="8809"/>
                  </a:cubicBezTo>
                  <a:cubicBezTo>
                    <a:pt x="1891" y="8833"/>
                    <a:pt x="1997" y="8876"/>
                    <a:pt x="2062" y="8876"/>
                  </a:cubicBezTo>
                  <a:cubicBezTo>
                    <a:pt x="2085" y="8876"/>
                    <a:pt x="2103" y="8870"/>
                    <a:pt x="2114" y="8857"/>
                  </a:cubicBezTo>
                  <a:cubicBezTo>
                    <a:pt x="2124" y="8820"/>
                    <a:pt x="2114" y="8784"/>
                    <a:pt x="2094" y="8753"/>
                  </a:cubicBezTo>
                  <a:lnTo>
                    <a:pt x="2094" y="8753"/>
                  </a:lnTo>
                  <a:cubicBezTo>
                    <a:pt x="2093" y="8756"/>
                    <a:pt x="2072" y="8758"/>
                    <a:pt x="2039" y="8758"/>
                  </a:cubicBezTo>
                  <a:cubicBezTo>
                    <a:pt x="1932" y="8758"/>
                    <a:pt x="1712" y="8741"/>
                    <a:pt x="1747" y="8710"/>
                  </a:cubicBezTo>
                  <a:cubicBezTo>
                    <a:pt x="1794" y="8668"/>
                    <a:pt x="1862" y="8652"/>
                    <a:pt x="1878" y="8605"/>
                  </a:cubicBezTo>
                  <a:lnTo>
                    <a:pt x="1909" y="8537"/>
                  </a:lnTo>
                  <a:cubicBezTo>
                    <a:pt x="1936" y="8532"/>
                    <a:pt x="1925" y="8516"/>
                    <a:pt x="1867" y="8495"/>
                  </a:cubicBezTo>
                  <a:cubicBezTo>
                    <a:pt x="1865" y="8492"/>
                    <a:pt x="1866" y="8490"/>
                    <a:pt x="1870" y="8490"/>
                  </a:cubicBezTo>
                  <a:cubicBezTo>
                    <a:pt x="1901" y="8490"/>
                    <a:pt x="2143" y="8611"/>
                    <a:pt x="2172" y="8621"/>
                  </a:cubicBezTo>
                  <a:cubicBezTo>
                    <a:pt x="2192" y="8627"/>
                    <a:pt x="2206" y="8629"/>
                    <a:pt x="2214" y="8629"/>
                  </a:cubicBezTo>
                  <a:cubicBezTo>
                    <a:pt x="2261" y="8629"/>
                    <a:pt x="2171" y="8560"/>
                    <a:pt x="2140" y="8542"/>
                  </a:cubicBezTo>
                  <a:cubicBezTo>
                    <a:pt x="2088" y="8511"/>
                    <a:pt x="1936" y="8427"/>
                    <a:pt x="2020" y="8427"/>
                  </a:cubicBezTo>
                  <a:cubicBezTo>
                    <a:pt x="2098" y="8427"/>
                    <a:pt x="2208" y="8490"/>
                    <a:pt x="2292" y="8511"/>
                  </a:cubicBezTo>
                  <a:cubicBezTo>
                    <a:pt x="2172" y="8479"/>
                    <a:pt x="2009" y="8311"/>
                    <a:pt x="1993" y="8280"/>
                  </a:cubicBezTo>
                  <a:cubicBezTo>
                    <a:pt x="1978" y="8248"/>
                    <a:pt x="1967" y="8206"/>
                    <a:pt x="2014" y="8196"/>
                  </a:cubicBezTo>
                  <a:cubicBezTo>
                    <a:pt x="2020" y="8195"/>
                    <a:pt x="2026" y="8194"/>
                    <a:pt x="2032" y="8194"/>
                  </a:cubicBezTo>
                  <a:cubicBezTo>
                    <a:pt x="2075" y="8194"/>
                    <a:pt x="2121" y="8219"/>
                    <a:pt x="2157" y="8219"/>
                  </a:cubicBezTo>
                  <a:cubicBezTo>
                    <a:pt x="2162" y="8219"/>
                    <a:pt x="2167" y="8218"/>
                    <a:pt x="2172" y="8217"/>
                  </a:cubicBezTo>
                  <a:cubicBezTo>
                    <a:pt x="2208" y="8206"/>
                    <a:pt x="2287" y="8138"/>
                    <a:pt x="2161" y="8086"/>
                  </a:cubicBezTo>
                  <a:cubicBezTo>
                    <a:pt x="2051" y="8039"/>
                    <a:pt x="2004" y="8012"/>
                    <a:pt x="2009" y="7976"/>
                  </a:cubicBezTo>
                  <a:cubicBezTo>
                    <a:pt x="2009" y="7976"/>
                    <a:pt x="2013" y="7932"/>
                    <a:pt x="2038" y="7932"/>
                  </a:cubicBezTo>
                  <a:cubicBezTo>
                    <a:pt x="2040" y="7932"/>
                    <a:pt x="2043" y="7933"/>
                    <a:pt x="2046" y="7934"/>
                  </a:cubicBezTo>
                  <a:cubicBezTo>
                    <a:pt x="2089" y="7953"/>
                    <a:pt x="2294" y="8117"/>
                    <a:pt x="2389" y="8117"/>
                  </a:cubicBezTo>
                  <a:cubicBezTo>
                    <a:pt x="2398" y="8117"/>
                    <a:pt x="2406" y="8115"/>
                    <a:pt x="2413" y="8112"/>
                  </a:cubicBezTo>
                  <a:cubicBezTo>
                    <a:pt x="2481" y="8086"/>
                    <a:pt x="2229" y="7965"/>
                    <a:pt x="2355" y="7955"/>
                  </a:cubicBezTo>
                  <a:cubicBezTo>
                    <a:pt x="2502" y="7950"/>
                    <a:pt x="2387" y="7860"/>
                    <a:pt x="2303" y="7777"/>
                  </a:cubicBezTo>
                  <a:cubicBezTo>
                    <a:pt x="2265" y="7735"/>
                    <a:pt x="2267" y="7729"/>
                    <a:pt x="2283" y="7729"/>
                  </a:cubicBezTo>
                  <a:cubicBezTo>
                    <a:pt x="2290" y="7729"/>
                    <a:pt x="2301" y="7730"/>
                    <a:pt x="2312" y="7730"/>
                  </a:cubicBezTo>
                  <a:cubicBezTo>
                    <a:pt x="2316" y="7730"/>
                    <a:pt x="2320" y="7730"/>
                    <a:pt x="2324" y="7729"/>
                  </a:cubicBezTo>
                  <a:cubicBezTo>
                    <a:pt x="2355" y="7724"/>
                    <a:pt x="2292" y="7666"/>
                    <a:pt x="2303" y="7651"/>
                  </a:cubicBezTo>
                  <a:cubicBezTo>
                    <a:pt x="2214" y="7600"/>
                    <a:pt x="2099" y="7506"/>
                    <a:pt x="2173" y="7506"/>
                  </a:cubicBezTo>
                  <a:cubicBezTo>
                    <a:pt x="2192" y="7506"/>
                    <a:pt x="2222" y="7511"/>
                    <a:pt x="2266" y="7525"/>
                  </a:cubicBezTo>
                  <a:cubicBezTo>
                    <a:pt x="2303" y="7540"/>
                    <a:pt x="2548" y="7624"/>
                    <a:pt x="2606" y="7624"/>
                  </a:cubicBezTo>
                  <a:cubicBezTo>
                    <a:pt x="2630" y="7624"/>
                    <a:pt x="2623" y="7610"/>
                    <a:pt x="2560" y="7572"/>
                  </a:cubicBezTo>
                  <a:cubicBezTo>
                    <a:pt x="2449" y="7509"/>
                    <a:pt x="2366" y="7478"/>
                    <a:pt x="2402" y="7441"/>
                  </a:cubicBezTo>
                  <a:cubicBezTo>
                    <a:pt x="2404" y="7439"/>
                    <a:pt x="2408" y="7439"/>
                    <a:pt x="2412" y="7439"/>
                  </a:cubicBezTo>
                  <a:cubicBezTo>
                    <a:pt x="2447" y="7439"/>
                    <a:pt x="2550" y="7495"/>
                    <a:pt x="2602" y="7504"/>
                  </a:cubicBezTo>
                  <a:cubicBezTo>
                    <a:pt x="2611" y="7506"/>
                    <a:pt x="2618" y="7506"/>
                    <a:pt x="2625" y="7506"/>
                  </a:cubicBezTo>
                  <a:cubicBezTo>
                    <a:pt x="2662" y="7506"/>
                    <a:pt x="2671" y="7485"/>
                    <a:pt x="2680" y="7467"/>
                  </a:cubicBezTo>
                  <a:lnTo>
                    <a:pt x="2439" y="7368"/>
                  </a:lnTo>
                  <a:cubicBezTo>
                    <a:pt x="2425" y="7369"/>
                    <a:pt x="2410" y="7370"/>
                    <a:pt x="2396" y="7370"/>
                  </a:cubicBezTo>
                  <a:cubicBezTo>
                    <a:pt x="2353" y="7370"/>
                    <a:pt x="2311" y="7364"/>
                    <a:pt x="2271" y="7352"/>
                  </a:cubicBezTo>
                  <a:cubicBezTo>
                    <a:pt x="2140" y="7310"/>
                    <a:pt x="2214" y="7231"/>
                    <a:pt x="2214" y="7231"/>
                  </a:cubicBezTo>
                  <a:cubicBezTo>
                    <a:pt x="2220" y="7219"/>
                    <a:pt x="2232" y="7214"/>
                    <a:pt x="2248" y="7214"/>
                  </a:cubicBezTo>
                  <a:cubicBezTo>
                    <a:pt x="2293" y="7214"/>
                    <a:pt x="2372" y="7253"/>
                    <a:pt x="2446" y="7253"/>
                  </a:cubicBezTo>
                  <a:cubicBezTo>
                    <a:pt x="2453" y="7253"/>
                    <a:pt x="2459" y="7253"/>
                    <a:pt x="2465" y="7252"/>
                  </a:cubicBezTo>
                  <a:cubicBezTo>
                    <a:pt x="2486" y="7252"/>
                    <a:pt x="2643" y="7237"/>
                    <a:pt x="2612" y="7216"/>
                  </a:cubicBezTo>
                  <a:cubicBezTo>
                    <a:pt x="2523" y="7153"/>
                    <a:pt x="2423" y="7137"/>
                    <a:pt x="2434" y="7084"/>
                  </a:cubicBezTo>
                  <a:cubicBezTo>
                    <a:pt x="2439" y="7058"/>
                    <a:pt x="2491" y="7053"/>
                    <a:pt x="2423" y="7011"/>
                  </a:cubicBezTo>
                  <a:cubicBezTo>
                    <a:pt x="2276" y="6911"/>
                    <a:pt x="2418" y="6796"/>
                    <a:pt x="2449" y="6765"/>
                  </a:cubicBezTo>
                  <a:cubicBezTo>
                    <a:pt x="2459" y="6755"/>
                    <a:pt x="2469" y="6752"/>
                    <a:pt x="2482" y="6752"/>
                  </a:cubicBezTo>
                  <a:cubicBezTo>
                    <a:pt x="2514" y="6752"/>
                    <a:pt x="2560" y="6774"/>
                    <a:pt x="2638" y="6796"/>
                  </a:cubicBezTo>
                  <a:cubicBezTo>
                    <a:pt x="2660" y="6803"/>
                    <a:pt x="2677" y="6806"/>
                    <a:pt x="2690" y="6806"/>
                  </a:cubicBezTo>
                  <a:cubicBezTo>
                    <a:pt x="2747" y="6806"/>
                    <a:pt x="2745" y="6755"/>
                    <a:pt x="2754" y="6738"/>
                  </a:cubicBezTo>
                  <a:cubicBezTo>
                    <a:pt x="2822" y="6733"/>
                    <a:pt x="2885" y="6702"/>
                    <a:pt x="2743" y="6618"/>
                  </a:cubicBezTo>
                  <a:cubicBezTo>
                    <a:pt x="2654" y="6571"/>
                    <a:pt x="2701" y="6565"/>
                    <a:pt x="2712" y="6539"/>
                  </a:cubicBezTo>
                  <a:cubicBezTo>
                    <a:pt x="2727" y="6513"/>
                    <a:pt x="2638" y="6476"/>
                    <a:pt x="2633" y="6445"/>
                  </a:cubicBezTo>
                  <a:cubicBezTo>
                    <a:pt x="2622" y="6392"/>
                    <a:pt x="2691" y="6392"/>
                    <a:pt x="2717" y="6361"/>
                  </a:cubicBezTo>
                  <a:cubicBezTo>
                    <a:pt x="2743" y="6324"/>
                    <a:pt x="2318" y="5989"/>
                    <a:pt x="2214" y="5983"/>
                  </a:cubicBezTo>
                  <a:close/>
                </a:path>
              </a:pathLst>
            </a:custGeom>
            <a:solidFill>
              <a:srgbClr val="FFF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881450" y="1629775"/>
              <a:ext cx="334025" cy="318650"/>
            </a:xfrm>
            <a:custGeom>
              <a:rect b="b" l="l" r="r" t="t"/>
              <a:pathLst>
                <a:path extrusionOk="0" h="12746" w="13361">
                  <a:moveTo>
                    <a:pt x="8857" y="0"/>
                  </a:moveTo>
                  <a:cubicBezTo>
                    <a:pt x="8173" y="0"/>
                    <a:pt x="7480" y="178"/>
                    <a:pt x="6848" y="550"/>
                  </a:cubicBezTo>
                  <a:cubicBezTo>
                    <a:pt x="4258" y="2123"/>
                    <a:pt x="2234" y="4483"/>
                    <a:pt x="1070" y="7288"/>
                  </a:cubicBezTo>
                  <a:cubicBezTo>
                    <a:pt x="1" y="9883"/>
                    <a:pt x="1909" y="12740"/>
                    <a:pt x="4720" y="12746"/>
                  </a:cubicBezTo>
                  <a:cubicBezTo>
                    <a:pt x="6319" y="12746"/>
                    <a:pt x="7761" y="11781"/>
                    <a:pt x="8369" y="10302"/>
                  </a:cubicBezTo>
                  <a:cubicBezTo>
                    <a:pt x="8888" y="9060"/>
                    <a:pt x="9790" y="8006"/>
                    <a:pt x="10943" y="7303"/>
                  </a:cubicBezTo>
                  <a:cubicBezTo>
                    <a:pt x="12783" y="6166"/>
                    <a:pt x="13360" y="3754"/>
                    <a:pt x="12238" y="1903"/>
                  </a:cubicBezTo>
                  <a:cubicBezTo>
                    <a:pt x="11496" y="678"/>
                    <a:pt x="10194" y="0"/>
                    <a:pt x="8857" y="0"/>
                  </a:cubicBezTo>
                  <a:close/>
                </a:path>
              </a:pathLst>
            </a:custGeom>
            <a:solidFill>
              <a:srgbClr val="FFF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875175" y="1604350"/>
              <a:ext cx="349600" cy="365425"/>
            </a:xfrm>
            <a:custGeom>
              <a:rect b="b" l="l" r="r" t="t"/>
              <a:pathLst>
                <a:path extrusionOk="0" h="14617" w="13984">
                  <a:moveTo>
                    <a:pt x="10885" y="555"/>
                  </a:moveTo>
                  <a:cubicBezTo>
                    <a:pt x="10885" y="556"/>
                    <a:pt x="10886" y="556"/>
                    <a:pt x="10886" y="556"/>
                  </a:cubicBezTo>
                  <a:lnTo>
                    <a:pt x="10886" y="556"/>
                  </a:lnTo>
                  <a:cubicBezTo>
                    <a:pt x="10886" y="556"/>
                    <a:pt x="10885" y="556"/>
                    <a:pt x="10885" y="555"/>
                  </a:cubicBezTo>
                  <a:close/>
                  <a:moveTo>
                    <a:pt x="7095" y="1234"/>
                  </a:moveTo>
                  <a:cubicBezTo>
                    <a:pt x="7112" y="1234"/>
                    <a:pt x="7136" y="1257"/>
                    <a:pt x="7183" y="1342"/>
                  </a:cubicBezTo>
                  <a:lnTo>
                    <a:pt x="7152" y="1358"/>
                  </a:lnTo>
                  <a:lnTo>
                    <a:pt x="7057" y="1258"/>
                  </a:lnTo>
                  <a:cubicBezTo>
                    <a:pt x="7071" y="1249"/>
                    <a:pt x="7081" y="1234"/>
                    <a:pt x="7095" y="1234"/>
                  </a:cubicBezTo>
                  <a:close/>
                  <a:moveTo>
                    <a:pt x="7760" y="1398"/>
                  </a:moveTo>
                  <a:cubicBezTo>
                    <a:pt x="7758" y="1398"/>
                    <a:pt x="7756" y="1399"/>
                    <a:pt x="7755" y="1399"/>
                  </a:cubicBezTo>
                  <a:cubicBezTo>
                    <a:pt x="7707" y="1415"/>
                    <a:pt x="7812" y="1641"/>
                    <a:pt x="7844" y="1641"/>
                  </a:cubicBezTo>
                  <a:lnTo>
                    <a:pt x="7849" y="1641"/>
                  </a:lnTo>
                  <a:cubicBezTo>
                    <a:pt x="7884" y="1631"/>
                    <a:pt x="7804" y="1398"/>
                    <a:pt x="7760" y="1398"/>
                  </a:cubicBezTo>
                  <a:close/>
                  <a:moveTo>
                    <a:pt x="11320" y="1588"/>
                  </a:moveTo>
                  <a:lnTo>
                    <a:pt x="11320" y="1593"/>
                  </a:lnTo>
                  <a:lnTo>
                    <a:pt x="11399" y="1651"/>
                  </a:lnTo>
                  <a:cubicBezTo>
                    <a:pt x="11351" y="1723"/>
                    <a:pt x="11333" y="1746"/>
                    <a:pt x="11316" y="1746"/>
                  </a:cubicBezTo>
                  <a:cubicBezTo>
                    <a:pt x="11311" y="1746"/>
                    <a:pt x="11305" y="1744"/>
                    <a:pt x="11299" y="1740"/>
                  </a:cubicBezTo>
                  <a:cubicBezTo>
                    <a:pt x="11278" y="1725"/>
                    <a:pt x="11247" y="1709"/>
                    <a:pt x="11320" y="1588"/>
                  </a:cubicBezTo>
                  <a:close/>
                  <a:moveTo>
                    <a:pt x="7655" y="1567"/>
                  </a:moveTo>
                  <a:lnTo>
                    <a:pt x="7655" y="1567"/>
                  </a:lnTo>
                  <a:cubicBezTo>
                    <a:pt x="7592" y="1588"/>
                    <a:pt x="7624" y="1677"/>
                    <a:pt x="7728" y="1819"/>
                  </a:cubicBezTo>
                  <a:lnTo>
                    <a:pt x="7734" y="1819"/>
                  </a:lnTo>
                  <a:cubicBezTo>
                    <a:pt x="7723" y="1730"/>
                    <a:pt x="7697" y="1646"/>
                    <a:pt x="7655" y="1567"/>
                  </a:cubicBezTo>
                  <a:close/>
                  <a:moveTo>
                    <a:pt x="10310" y="2189"/>
                  </a:moveTo>
                  <a:cubicBezTo>
                    <a:pt x="10299" y="2189"/>
                    <a:pt x="10286" y="2197"/>
                    <a:pt x="10277" y="2228"/>
                  </a:cubicBezTo>
                  <a:lnTo>
                    <a:pt x="10282" y="2233"/>
                  </a:lnTo>
                  <a:cubicBezTo>
                    <a:pt x="10245" y="2348"/>
                    <a:pt x="10282" y="2322"/>
                    <a:pt x="10303" y="2333"/>
                  </a:cubicBezTo>
                  <a:cubicBezTo>
                    <a:pt x="10350" y="2228"/>
                    <a:pt x="10355" y="2212"/>
                    <a:pt x="10334" y="2202"/>
                  </a:cubicBezTo>
                  <a:cubicBezTo>
                    <a:pt x="10334" y="2202"/>
                    <a:pt x="10323" y="2189"/>
                    <a:pt x="10310" y="2189"/>
                  </a:cubicBezTo>
                  <a:close/>
                  <a:moveTo>
                    <a:pt x="12573" y="2317"/>
                  </a:moveTo>
                  <a:cubicBezTo>
                    <a:pt x="12505" y="2372"/>
                    <a:pt x="12401" y="2454"/>
                    <a:pt x="12357" y="2454"/>
                  </a:cubicBezTo>
                  <a:cubicBezTo>
                    <a:pt x="12351" y="2454"/>
                    <a:pt x="12347" y="2453"/>
                    <a:pt x="12343" y="2449"/>
                  </a:cubicBezTo>
                  <a:lnTo>
                    <a:pt x="12343" y="2449"/>
                  </a:lnTo>
                  <a:cubicBezTo>
                    <a:pt x="12343" y="2449"/>
                    <a:pt x="12343" y="2448"/>
                    <a:pt x="12342" y="2448"/>
                  </a:cubicBezTo>
                  <a:cubicBezTo>
                    <a:pt x="12338" y="2450"/>
                    <a:pt x="12335" y="2451"/>
                    <a:pt x="12332" y="2453"/>
                  </a:cubicBezTo>
                  <a:lnTo>
                    <a:pt x="12332" y="2453"/>
                  </a:lnTo>
                  <a:cubicBezTo>
                    <a:pt x="12317" y="2459"/>
                    <a:pt x="12307" y="2461"/>
                    <a:pt x="12301" y="2461"/>
                  </a:cubicBezTo>
                  <a:cubicBezTo>
                    <a:pt x="12273" y="2461"/>
                    <a:pt x="12312" y="2414"/>
                    <a:pt x="12390" y="2385"/>
                  </a:cubicBezTo>
                  <a:lnTo>
                    <a:pt x="12573" y="2317"/>
                  </a:lnTo>
                  <a:close/>
                  <a:moveTo>
                    <a:pt x="12206" y="2676"/>
                  </a:moveTo>
                  <a:cubicBezTo>
                    <a:pt x="12202" y="2679"/>
                    <a:pt x="12198" y="2682"/>
                    <a:pt x="12196" y="2684"/>
                  </a:cubicBezTo>
                  <a:cubicBezTo>
                    <a:pt x="12199" y="2681"/>
                    <a:pt x="12203" y="2678"/>
                    <a:pt x="12206" y="2676"/>
                  </a:cubicBezTo>
                  <a:close/>
                  <a:moveTo>
                    <a:pt x="5912" y="2735"/>
                  </a:moveTo>
                  <a:lnTo>
                    <a:pt x="5912" y="2735"/>
                  </a:lnTo>
                  <a:cubicBezTo>
                    <a:pt x="5919" y="2744"/>
                    <a:pt x="5925" y="2751"/>
                    <a:pt x="5930" y="2757"/>
                  </a:cubicBezTo>
                  <a:cubicBezTo>
                    <a:pt x="5924" y="2750"/>
                    <a:pt x="5918" y="2742"/>
                    <a:pt x="5912" y="2735"/>
                  </a:cubicBezTo>
                  <a:close/>
                  <a:moveTo>
                    <a:pt x="13113" y="3102"/>
                  </a:moveTo>
                  <a:cubicBezTo>
                    <a:pt x="13125" y="3102"/>
                    <a:pt x="13136" y="3105"/>
                    <a:pt x="13145" y="3114"/>
                  </a:cubicBezTo>
                  <a:cubicBezTo>
                    <a:pt x="13162" y="3158"/>
                    <a:pt x="12994" y="3234"/>
                    <a:pt x="12931" y="3234"/>
                  </a:cubicBezTo>
                  <a:cubicBezTo>
                    <a:pt x="12919" y="3234"/>
                    <a:pt x="12910" y="3231"/>
                    <a:pt x="12909" y="3224"/>
                  </a:cubicBezTo>
                  <a:cubicBezTo>
                    <a:pt x="12969" y="3177"/>
                    <a:pt x="13057" y="3102"/>
                    <a:pt x="13113" y="3102"/>
                  </a:cubicBezTo>
                  <a:close/>
                  <a:moveTo>
                    <a:pt x="13816" y="3308"/>
                  </a:moveTo>
                  <a:cubicBezTo>
                    <a:pt x="13815" y="3308"/>
                    <a:pt x="13814" y="3308"/>
                    <a:pt x="13814" y="3309"/>
                  </a:cubicBezTo>
                  <a:lnTo>
                    <a:pt x="13814" y="3309"/>
                  </a:lnTo>
                  <a:lnTo>
                    <a:pt x="13816" y="3308"/>
                  </a:lnTo>
                  <a:close/>
                  <a:moveTo>
                    <a:pt x="2952" y="3869"/>
                  </a:moveTo>
                  <a:lnTo>
                    <a:pt x="2926" y="3895"/>
                  </a:lnTo>
                  <a:lnTo>
                    <a:pt x="3004" y="4011"/>
                  </a:lnTo>
                  <a:cubicBezTo>
                    <a:pt x="3053" y="4033"/>
                    <a:pt x="3086" y="4045"/>
                    <a:pt x="3101" y="4045"/>
                  </a:cubicBezTo>
                  <a:cubicBezTo>
                    <a:pt x="3135" y="4045"/>
                    <a:pt x="3086" y="3988"/>
                    <a:pt x="2952" y="3869"/>
                  </a:cubicBezTo>
                  <a:close/>
                  <a:moveTo>
                    <a:pt x="4551" y="2551"/>
                  </a:moveTo>
                  <a:cubicBezTo>
                    <a:pt x="4544" y="2551"/>
                    <a:pt x="4546" y="2558"/>
                    <a:pt x="4562" y="2574"/>
                  </a:cubicBezTo>
                  <a:cubicBezTo>
                    <a:pt x="4593" y="2644"/>
                    <a:pt x="4604" y="2673"/>
                    <a:pt x="4580" y="2673"/>
                  </a:cubicBezTo>
                  <a:cubicBezTo>
                    <a:pt x="4571" y="2673"/>
                    <a:pt x="4558" y="2670"/>
                    <a:pt x="4541" y="2663"/>
                  </a:cubicBezTo>
                  <a:cubicBezTo>
                    <a:pt x="4488" y="2644"/>
                    <a:pt x="4415" y="2611"/>
                    <a:pt x="4373" y="2611"/>
                  </a:cubicBezTo>
                  <a:cubicBezTo>
                    <a:pt x="4344" y="2611"/>
                    <a:pt x="4330" y="2627"/>
                    <a:pt x="4347" y="2674"/>
                  </a:cubicBezTo>
                  <a:cubicBezTo>
                    <a:pt x="4373" y="2747"/>
                    <a:pt x="4419" y="2811"/>
                    <a:pt x="4395" y="2811"/>
                  </a:cubicBezTo>
                  <a:cubicBezTo>
                    <a:pt x="4385" y="2811"/>
                    <a:pt x="4362" y="2800"/>
                    <a:pt x="4320" y="2773"/>
                  </a:cubicBezTo>
                  <a:lnTo>
                    <a:pt x="4320" y="2773"/>
                  </a:lnTo>
                  <a:cubicBezTo>
                    <a:pt x="4284" y="2802"/>
                    <a:pt x="4361" y="2977"/>
                    <a:pt x="4311" y="2977"/>
                  </a:cubicBezTo>
                  <a:cubicBezTo>
                    <a:pt x="4288" y="2977"/>
                    <a:pt x="4241" y="2943"/>
                    <a:pt x="4147" y="2847"/>
                  </a:cubicBezTo>
                  <a:lnTo>
                    <a:pt x="4147" y="2847"/>
                  </a:lnTo>
                  <a:cubicBezTo>
                    <a:pt x="4378" y="3088"/>
                    <a:pt x="4121" y="3004"/>
                    <a:pt x="4116" y="3067"/>
                  </a:cubicBezTo>
                  <a:cubicBezTo>
                    <a:pt x="4111" y="3130"/>
                    <a:pt x="4231" y="3198"/>
                    <a:pt x="4279" y="3297"/>
                  </a:cubicBezTo>
                  <a:cubicBezTo>
                    <a:pt x="4286" y="3314"/>
                    <a:pt x="4284" y="3321"/>
                    <a:pt x="4277" y="3321"/>
                  </a:cubicBezTo>
                  <a:cubicBezTo>
                    <a:pt x="4247" y="3321"/>
                    <a:pt x="4115" y="3203"/>
                    <a:pt x="4069" y="3161"/>
                  </a:cubicBezTo>
                  <a:cubicBezTo>
                    <a:pt x="3979" y="3068"/>
                    <a:pt x="3936" y="3035"/>
                    <a:pt x="3917" y="3035"/>
                  </a:cubicBezTo>
                  <a:cubicBezTo>
                    <a:pt x="3880" y="3035"/>
                    <a:pt x="3952" y="3178"/>
                    <a:pt x="3938" y="3214"/>
                  </a:cubicBezTo>
                  <a:cubicBezTo>
                    <a:pt x="3930" y="3233"/>
                    <a:pt x="3821" y="3266"/>
                    <a:pt x="3753" y="3266"/>
                  </a:cubicBezTo>
                  <a:cubicBezTo>
                    <a:pt x="3728" y="3266"/>
                    <a:pt x="3709" y="3262"/>
                    <a:pt x="3702" y="3250"/>
                  </a:cubicBezTo>
                  <a:lnTo>
                    <a:pt x="3702" y="3250"/>
                  </a:lnTo>
                  <a:cubicBezTo>
                    <a:pt x="3711" y="3268"/>
                    <a:pt x="3716" y="3271"/>
                    <a:pt x="3722" y="3271"/>
                  </a:cubicBezTo>
                  <a:cubicBezTo>
                    <a:pt x="3725" y="3271"/>
                    <a:pt x="3727" y="3271"/>
                    <a:pt x="3730" y="3271"/>
                  </a:cubicBezTo>
                  <a:cubicBezTo>
                    <a:pt x="3741" y="3271"/>
                    <a:pt x="3758" y="3276"/>
                    <a:pt x="3796" y="3334"/>
                  </a:cubicBezTo>
                  <a:cubicBezTo>
                    <a:pt x="3833" y="3387"/>
                    <a:pt x="3801" y="3397"/>
                    <a:pt x="3786" y="3413"/>
                  </a:cubicBezTo>
                  <a:cubicBezTo>
                    <a:pt x="3779" y="3424"/>
                    <a:pt x="3762" y="3451"/>
                    <a:pt x="3725" y="3451"/>
                  </a:cubicBezTo>
                  <a:cubicBezTo>
                    <a:pt x="3708" y="3451"/>
                    <a:pt x="3687" y="3445"/>
                    <a:pt x="3660" y="3429"/>
                  </a:cubicBezTo>
                  <a:cubicBezTo>
                    <a:pt x="3608" y="3394"/>
                    <a:pt x="3558" y="3350"/>
                    <a:pt x="3537" y="3350"/>
                  </a:cubicBezTo>
                  <a:cubicBezTo>
                    <a:pt x="3525" y="3350"/>
                    <a:pt x="3522" y="3362"/>
                    <a:pt x="3529" y="3392"/>
                  </a:cubicBezTo>
                  <a:cubicBezTo>
                    <a:pt x="3550" y="3455"/>
                    <a:pt x="3676" y="3575"/>
                    <a:pt x="3691" y="3623"/>
                  </a:cubicBezTo>
                  <a:cubicBezTo>
                    <a:pt x="3699" y="3647"/>
                    <a:pt x="3688" y="3656"/>
                    <a:pt x="3666" y="3656"/>
                  </a:cubicBezTo>
                  <a:cubicBezTo>
                    <a:pt x="3613" y="3656"/>
                    <a:pt x="3499" y="3602"/>
                    <a:pt x="3450" y="3591"/>
                  </a:cubicBezTo>
                  <a:cubicBezTo>
                    <a:pt x="3426" y="3587"/>
                    <a:pt x="3403" y="3584"/>
                    <a:pt x="3384" y="3584"/>
                  </a:cubicBezTo>
                  <a:cubicBezTo>
                    <a:pt x="3335" y="3584"/>
                    <a:pt x="3301" y="3598"/>
                    <a:pt x="3282" y="3628"/>
                  </a:cubicBezTo>
                  <a:cubicBezTo>
                    <a:pt x="3256" y="3664"/>
                    <a:pt x="3256" y="3727"/>
                    <a:pt x="3293" y="3817"/>
                  </a:cubicBezTo>
                  <a:cubicBezTo>
                    <a:pt x="3309" y="3858"/>
                    <a:pt x="3440" y="4026"/>
                    <a:pt x="3424" y="4042"/>
                  </a:cubicBezTo>
                  <a:cubicBezTo>
                    <a:pt x="3424" y="4042"/>
                    <a:pt x="3261" y="3864"/>
                    <a:pt x="3219" y="3838"/>
                  </a:cubicBezTo>
                  <a:cubicBezTo>
                    <a:pt x="3203" y="3826"/>
                    <a:pt x="3189" y="3821"/>
                    <a:pt x="3178" y="3821"/>
                  </a:cubicBezTo>
                  <a:cubicBezTo>
                    <a:pt x="3136" y="3821"/>
                    <a:pt x="3121" y="3880"/>
                    <a:pt x="3125" y="3900"/>
                  </a:cubicBezTo>
                  <a:cubicBezTo>
                    <a:pt x="3130" y="3948"/>
                    <a:pt x="3240" y="4021"/>
                    <a:pt x="3230" y="4068"/>
                  </a:cubicBezTo>
                  <a:cubicBezTo>
                    <a:pt x="3222" y="4102"/>
                    <a:pt x="3196" y="4112"/>
                    <a:pt x="3162" y="4112"/>
                  </a:cubicBezTo>
                  <a:cubicBezTo>
                    <a:pt x="3154" y="4112"/>
                    <a:pt x="3145" y="4111"/>
                    <a:pt x="3136" y="4110"/>
                  </a:cubicBezTo>
                  <a:cubicBezTo>
                    <a:pt x="3047" y="4107"/>
                    <a:pt x="2940" y="4046"/>
                    <a:pt x="2891" y="4046"/>
                  </a:cubicBezTo>
                  <a:cubicBezTo>
                    <a:pt x="2862" y="4046"/>
                    <a:pt x="2854" y="4068"/>
                    <a:pt x="2884" y="4136"/>
                  </a:cubicBezTo>
                  <a:cubicBezTo>
                    <a:pt x="2968" y="4257"/>
                    <a:pt x="2931" y="4278"/>
                    <a:pt x="2894" y="4315"/>
                  </a:cubicBezTo>
                  <a:cubicBezTo>
                    <a:pt x="2879" y="4330"/>
                    <a:pt x="3078" y="4503"/>
                    <a:pt x="3046" y="4535"/>
                  </a:cubicBezTo>
                  <a:cubicBezTo>
                    <a:pt x="2986" y="4491"/>
                    <a:pt x="2828" y="4333"/>
                    <a:pt x="2790" y="4333"/>
                  </a:cubicBezTo>
                  <a:cubicBezTo>
                    <a:pt x="2782" y="4333"/>
                    <a:pt x="2780" y="4340"/>
                    <a:pt x="2784" y="4357"/>
                  </a:cubicBezTo>
                  <a:cubicBezTo>
                    <a:pt x="2800" y="4414"/>
                    <a:pt x="2915" y="4535"/>
                    <a:pt x="2973" y="4613"/>
                  </a:cubicBezTo>
                  <a:cubicBezTo>
                    <a:pt x="2922" y="4544"/>
                    <a:pt x="2888" y="4521"/>
                    <a:pt x="2863" y="4521"/>
                  </a:cubicBezTo>
                  <a:cubicBezTo>
                    <a:pt x="2819" y="4521"/>
                    <a:pt x="2808" y="4600"/>
                    <a:pt x="2784" y="4603"/>
                  </a:cubicBezTo>
                  <a:cubicBezTo>
                    <a:pt x="2782" y="4603"/>
                    <a:pt x="2780" y="4604"/>
                    <a:pt x="2778" y="4604"/>
                  </a:cubicBezTo>
                  <a:cubicBezTo>
                    <a:pt x="2721" y="4604"/>
                    <a:pt x="2618" y="4491"/>
                    <a:pt x="2570" y="4491"/>
                  </a:cubicBezTo>
                  <a:cubicBezTo>
                    <a:pt x="2564" y="4491"/>
                    <a:pt x="2558" y="4493"/>
                    <a:pt x="2554" y="4498"/>
                  </a:cubicBezTo>
                  <a:cubicBezTo>
                    <a:pt x="2519" y="4542"/>
                    <a:pt x="2970" y="4896"/>
                    <a:pt x="3064" y="4896"/>
                  </a:cubicBezTo>
                  <a:cubicBezTo>
                    <a:pt x="3070" y="4896"/>
                    <a:pt x="3075" y="4895"/>
                    <a:pt x="3078" y="4891"/>
                  </a:cubicBezTo>
                  <a:lnTo>
                    <a:pt x="3078" y="4891"/>
                  </a:lnTo>
                  <a:lnTo>
                    <a:pt x="3046" y="4928"/>
                  </a:lnTo>
                  <a:cubicBezTo>
                    <a:pt x="3026" y="4963"/>
                    <a:pt x="3177" y="5145"/>
                    <a:pt x="3259" y="5145"/>
                  </a:cubicBezTo>
                  <a:cubicBezTo>
                    <a:pt x="3264" y="5145"/>
                    <a:pt x="3268" y="5144"/>
                    <a:pt x="3272" y="5143"/>
                  </a:cubicBezTo>
                  <a:cubicBezTo>
                    <a:pt x="3324" y="5127"/>
                    <a:pt x="3335" y="5075"/>
                    <a:pt x="3340" y="5017"/>
                  </a:cubicBezTo>
                  <a:cubicBezTo>
                    <a:pt x="3345" y="4960"/>
                    <a:pt x="3335" y="4923"/>
                    <a:pt x="3230" y="4807"/>
                  </a:cubicBezTo>
                  <a:cubicBezTo>
                    <a:pt x="3109" y="4671"/>
                    <a:pt x="3340" y="4776"/>
                    <a:pt x="3083" y="4566"/>
                  </a:cubicBezTo>
                  <a:lnTo>
                    <a:pt x="3083" y="4566"/>
                  </a:lnTo>
                  <a:cubicBezTo>
                    <a:pt x="3207" y="4666"/>
                    <a:pt x="3295" y="4691"/>
                    <a:pt x="3361" y="4691"/>
                  </a:cubicBezTo>
                  <a:cubicBezTo>
                    <a:pt x="3424" y="4691"/>
                    <a:pt x="3467" y="4668"/>
                    <a:pt x="3503" y="4666"/>
                  </a:cubicBezTo>
                  <a:cubicBezTo>
                    <a:pt x="3520" y="4662"/>
                    <a:pt x="3538" y="4659"/>
                    <a:pt x="3557" y="4659"/>
                  </a:cubicBezTo>
                  <a:cubicBezTo>
                    <a:pt x="3583" y="4659"/>
                    <a:pt x="3609" y="4664"/>
                    <a:pt x="3634" y="4676"/>
                  </a:cubicBezTo>
                  <a:cubicBezTo>
                    <a:pt x="3718" y="4747"/>
                    <a:pt x="3817" y="4803"/>
                    <a:pt x="3858" y="4803"/>
                  </a:cubicBezTo>
                  <a:cubicBezTo>
                    <a:pt x="3866" y="4803"/>
                    <a:pt x="3872" y="4801"/>
                    <a:pt x="3875" y="4797"/>
                  </a:cubicBezTo>
                  <a:lnTo>
                    <a:pt x="3681" y="4629"/>
                  </a:lnTo>
                  <a:cubicBezTo>
                    <a:pt x="3685" y="4623"/>
                    <a:pt x="3693" y="4621"/>
                    <a:pt x="3702" y="4621"/>
                  </a:cubicBezTo>
                  <a:cubicBezTo>
                    <a:pt x="3741" y="4621"/>
                    <a:pt x="3815" y="4668"/>
                    <a:pt x="3848" y="4668"/>
                  </a:cubicBezTo>
                  <a:cubicBezTo>
                    <a:pt x="3860" y="4668"/>
                    <a:pt x="3867" y="4662"/>
                    <a:pt x="3864" y="4645"/>
                  </a:cubicBezTo>
                  <a:cubicBezTo>
                    <a:pt x="3838" y="4540"/>
                    <a:pt x="3786" y="4440"/>
                    <a:pt x="3712" y="4362"/>
                  </a:cubicBezTo>
                  <a:cubicBezTo>
                    <a:pt x="3670" y="4309"/>
                    <a:pt x="3634" y="4294"/>
                    <a:pt x="3655" y="4283"/>
                  </a:cubicBezTo>
                  <a:cubicBezTo>
                    <a:pt x="3670" y="4275"/>
                    <a:pt x="3689" y="4271"/>
                    <a:pt x="3707" y="4271"/>
                  </a:cubicBezTo>
                  <a:cubicBezTo>
                    <a:pt x="3725" y="4271"/>
                    <a:pt x="3744" y="4275"/>
                    <a:pt x="3759" y="4283"/>
                  </a:cubicBezTo>
                  <a:cubicBezTo>
                    <a:pt x="3820" y="4304"/>
                    <a:pt x="3894" y="4335"/>
                    <a:pt x="3932" y="4335"/>
                  </a:cubicBezTo>
                  <a:cubicBezTo>
                    <a:pt x="3960" y="4335"/>
                    <a:pt x="3969" y="4319"/>
                    <a:pt x="3943" y="4273"/>
                  </a:cubicBezTo>
                  <a:cubicBezTo>
                    <a:pt x="3885" y="4157"/>
                    <a:pt x="3875" y="4063"/>
                    <a:pt x="3948" y="4063"/>
                  </a:cubicBezTo>
                  <a:cubicBezTo>
                    <a:pt x="3979" y="4063"/>
                    <a:pt x="4146" y="4195"/>
                    <a:pt x="4178" y="4195"/>
                  </a:cubicBezTo>
                  <a:cubicBezTo>
                    <a:pt x="4184" y="4195"/>
                    <a:pt x="4185" y="4190"/>
                    <a:pt x="4179" y="4178"/>
                  </a:cubicBezTo>
                  <a:cubicBezTo>
                    <a:pt x="4095" y="4021"/>
                    <a:pt x="3828" y="3911"/>
                    <a:pt x="3901" y="3848"/>
                  </a:cubicBezTo>
                  <a:cubicBezTo>
                    <a:pt x="3905" y="3844"/>
                    <a:pt x="3910" y="3843"/>
                    <a:pt x="3916" y="3843"/>
                  </a:cubicBezTo>
                  <a:cubicBezTo>
                    <a:pt x="3997" y="3843"/>
                    <a:pt x="4223" y="4170"/>
                    <a:pt x="4308" y="4170"/>
                  </a:cubicBezTo>
                  <a:cubicBezTo>
                    <a:pt x="4315" y="4170"/>
                    <a:pt x="4321" y="4168"/>
                    <a:pt x="4326" y="4163"/>
                  </a:cubicBezTo>
                  <a:cubicBezTo>
                    <a:pt x="4368" y="4131"/>
                    <a:pt x="4189" y="4016"/>
                    <a:pt x="4174" y="3958"/>
                  </a:cubicBezTo>
                  <a:cubicBezTo>
                    <a:pt x="4153" y="3864"/>
                    <a:pt x="4263" y="3864"/>
                    <a:pt x="4320" y="3848"/>
                  </a:cubicBezTo>
                  <a:cubicBezTo>
                    <a:pt x="4452" y="3811"/>
                    <a:pt x="4714" y="3869"/>
                    <a:pt x="4745" y="3733"/>
                  </a:cubicBezTo>
                  <a:cubicBezTo>
                    <a:pt x="4756" y="3685"/>
                    <a:pt x="4677" y="3602"/>
                    <a:pt x="4635" y="3512"/>
                  </a:cubicBezTo>
                  <a:cubicBezTo>
                    <a:pt x="4606" y="3455"/>
                    <a:pt x="4599" y="3435"/>
                    <a:pt x="4606" y="3435"/>
                  </a:cubicBezTo>
                  <a:lnTo>
                    <a:pt x="4606" y="3435"/>
                  </a:lnTo>
                  <a:cubicBezTo>
                    <a:pt x="4622" y="3435"/>
                    <a:pt x="4715" y="3555"/>
                    <a:pt x="4756" y="3581"/>
                  </a:cubicBezTo>
                  <a:cubicBezTo>
                    <a:pt x="4770" y="3590"/>
                    <a:pt x="4781" y="3594"/>
                    <a:pt x="4790" y="3594"/>
                  </a:cubicBezTo>
                  <a:cubicBezTo>
                    <a:pt x="4836" y="3594"/>
                    <a:pt x="4812" y="3480"/>
                    <a:pt x="4777" y="3418"/>
                  </a:cubicBezTo>
                  <a:cubicBezTo>
                    <a:pt x="4699" y="3313"/>
                    <a:pt x="4674" y="3272"/>
                    <a:pt x="4685" y="3272"/>
                  </a:cubicBezTo>
                  <a:cubicBezTo>
                    <a:pt x="4699" y="3272"/>
                    <a:pt x="4768" y="3334"/>
                    <a:pt x="4861" y="3413"/>
                  </a:cubicBezTo>
                  <a:cubicBezTo>
                    <a:pt x="4766" y="3277"/>
                    <a:pt x="4667" y="3145"/>
                    <a:pt x="4551" y="3020"/>
                  </a:cubicBezTo>
                  <a:cubicBezTo>
                    <a:pt x="4552" y="3019"/>
                    <a:pt x="4553" y="3019"/>
                    <a:pt x="4554" y="3019"/>
                  </a:cubicBezTo>
                  <a:cubicBezTo>
                    <a:pt x="4587" y="3019"/>
                    <a:pt x="4762" y="3204"/>
                    <a:pt x="4803" y="3240"/>
                  </a:cubicBezTo>
                  <a:cubicBezTo>
                    <a:pt x="4833" y="3266"/>
                    <a:pt x="4852" y="3276"/>
                    <a:pt x="4864" y="3276"/>
                  </a:cubicBezTo>
                  <a:cubicBezTo>
                    <a:pt x="4895" y="3276"/>
                    <a:pt x="4873" y="3206"/>
                    <a:pt x="4866" y="3172"/>
                  </a:cubicBezTo>
                  <a:cubicBezTo>
                    <a:pt x="4866" y="3147"/>
                    <a:pt x="4859" y="3031"/>
                    <a:pt x="4907" y="3031"/>
                  </a:cubicBezTo>
                  <a:cubicBezTo>
                    <a:pt x="4930" y="3031"/>
                    <a:pt x="4967" y="3058"/>
                    <a:pt x="5023" y="3135"/>
                  </a:cubicBezTo>
                  <a:cubicBezTo>
                    <a:pt x="5078" y="3210"/>
                    <a:pt x="5106" y="3239"/>
                    <a:pt x="5119" y="3239"/>
                  </a:cubicBezTo>
                  <a:cubicBezTo>
                    <a:pt x="5153" y="3239"/>
                    <a:pt x="5068" y="3026"/>
                    <a:pt x="5075" y="2999"/>
                  </a:cubicBezTo>
                  <a:cubicBezTo>
                    <a:pt x="5077" y="2991"/>
                    <a:pt x="5081" y="2988"/>
                    <a:pt x="5087" y="2988"/>
                  </a:cubicBezTo>
                  <a:cubicBezTo>
                    <a:pt x="5146" y="2988"/>
                    <a:pt x="5405" y="3280"/>
                    <a:pt x="5446" y="3280"/>
                  </a:cubicBezTo>
                  <a:cubicBezTo>
                    <a:pt x="5457" y="3280"/>
                    <a:pt x="5454" y="3263"/>
                    <a:pt x="5432" y="3219"/>
                  </a:cubicBezTo>
                  <a:cubicBezTo>
                    <a:pt x="5248" y="3009"/>
                    <a:pt x="4913" y="2773"/>
                    <a:pt x="4761" y="2674"/>
                  </a:cubicBezTo>
                  <a:cubicBezTo>
                    <a:pt x="4752" y="2665"/>
                    <a:pt x="4577" y="2551"/>
                    <a:pt x="4551" y="2551"/>
                  </a:cubicBezTo>
                  <a:close/>
                  <a:moveTo>
                    <a:pt x="1951" y="5332"/>
                  </a:moveTo>
                  <a:lnTo>
                    <a:pt x="1951" y="5332"/>
                  </a:lnTo>
                  <a:cubicBezTo>
                    <a:pt x="1952" y="5333"/>
                    <a:pt x="1953" y="5334"/>
                    <a:pt x="1955" y="5335"/>
                  </a:cubicBezTo>
                  <a:lnTo>
                    <a:pt x="1955" y="5335"/>
                  </a:lnTo>
                  <a:cubicBezTo>
                    <a:pt x="1953" y="5334"/>
                    <a:pt x="1952" y="5333"/>
                    <a:pt x="1951" y="5332"/>
                  </a:cubicBezTo>
                  <a:close/>
                  <a:moveTo>
                    <a:pt x="2642" y="5231"/>
                  </a:moveTo>
                  <a:cubicBezTo>
                    <a:pt x="2698" y="5231"/>
                    <a:pt x="2860" y="5362"/>
                    <a:pt x="2837" y="5389"/>
                  </a:cubicBezTo>
                  <a:cubicBezTo>
                    <a:pt x="2753" y="5353"/>
                    <a:pt x="2616" y="5295"/>
                    <a:pt x="2627" y="5232"/>
                  </a:cubicBezTo>
                  <a:lnTo>
                    <a:pt x="2627" y="5232"/>
                  </a:lnTo>
                  <a:lnTo>
                    <a:pt x="2627" y="5237"/>
                  </a:lnTo>
                  <a:cubicBezTo>
                    <a:pt x="2630" y="5233"/>
                    <a:pt x="2635" y="5231"/>
                    <a:pt x="2642" y="5231"/>
                  </a:cubicBezTo>
                  <a:close/>
                  <a:moveTo>
                    <a:pt x="2103" y="6314"/>
                  </a:moveTo>
                  <a:cubicBezTo>
                    <a:pt x="2112" y="6314"/>
                    <a:pt x="2126" y="6317"/>
                    <a:pt x="2145" y="6323"/>
                  </a:cubicBezTo>
                  <a:cubicBezTo>
                    <a:pt x="2294" y="6368"/>
                    <a:pt x="2615" y="6555"/>
                    <a:pt x="2483" y="6555"/>
                  </a:cubicBezTo>
                  <a:cubicBezTo>
                    <a:pt x="2476" y="6555"/>
                    <a:pt x="2468" y="6554"/>
                    <a:pt x="2459" y="6553"/>
                  </a:cubicBezTo>
                  <a:cubicBezTo>
                    <a:pt x="2375" y="6527"/>
                    <a:pt x="2297" y="6491"/>
                    <a:pt x="2218" y="6443"/>
                  </a:cubicBezTo>
                  <a:lnTo>
                    <a:pt x="2218" y="6449"/>
                  </a:lnTo>
                  <a:cubicBezTo>
                    <a:pt x="2117" y="6387"/>
                    <a:pt x="2052" y="6314"/>
                    <a:pt x="2103" y="6314"/>
                  </a:cubicBezTo>
                  <a:close/>
                  <a:moveTo>
                    <a:pt x="2134" y="7293"/>
                  </a:moveTo>
                  <a:cubicBezTo>
                    <a:pt x="2134" y="7293"/>
                    <a:pt x="2135" y="7293"/>
                    <a:pt x="2135" y="7294"/>
                  </a:cubicBezTo>
                  <a:lnTo>
                    <a:pt x="2135" y="7294"/>
                  </a:lnTo>
                  <a:cubicBezTo>
                    <a:pt x="2135" y="7293"/>
                    <a:pt x="2135" y="7293"/>
                    <a:pt x="2134" y="7293"/>
                  </a:cubicBezTo>
                  <a:close/>
                  <a:moveTo>
                    <a:pt x="1940" y="7377"/>
                  </a:moveTo>
                  <a:lnTo>
                    <a:pt x="1924" y="7408"/>
                  </a:lnTo>
                  <a:lnTo>
                    <a:pt x="2024" y="7492"/>
                  </a:lnTo>
                  <a:cubicBezTo>
                    <a:pt x="2070" y="7503"/>
                    <a:pt x="2102" y="7509"/>
                    <a:pt x="2119" y="7509"/>
                  </a:cubicBezTo>
                  <a:cubicBezTo>
                    <a:pt x="2169" y="7509"/>
                    <a:pt x="2110" y="7465"/>
                    <a:pt x="1940" y="7377"/>
                  </a:cubicBezTo>
                  <a:close/>
                  <a:moveTo>
                    <a:pt x="12756" y="7737"/>
                  </a:moveTo>
                  <a:cubicBezTo>
                    <a:pt x="12705" y="7737"/>
                    <a:pt x="12856" y="7909"/>
                    <a:pt x="12921" y="7909"/>
                  </a:cubicBezTo>
                  <a:cubicBezTo>
                    <a:pt x="12929" y="7909"/>
                    <a:pt x="12935" y="7907"/>
                    <a:pt x="12940" y="7901"/>
                  </a:cubicBezTo>
                  <a:cubicBezTo>
                    <a:pt x="12956" y="7896"/>
                    <a:pt x="12966" y="7869"/>
                    <a:pt x="12966" y="7869"/>
                  </a:cubicBezTo>
                  <a:cubicBezTo>
                    <a:pt x="12840" y="7771"/>
                    <a:pt x="12778" y="7737"/>
                    <a:pt x="12756" y="7737"/>
                  </a:cubicBezTo>
                  <a:close/>
                  <a:moveTo>
                    <a:pt x="11493" y="7817"/>
                  </a:moveTo>
                  <a:cubicBezTo>
                    <a:pt x="11561" y="7875"/>
                    <a:pt x="11629" y="7932"/>
                    <a:pt x="11687" y="8001"/>
                  </a:cubicBezTo>
                  <a:cubicBezTo>
                    <a:pt x="11680" y="8013"/>
                    <a:pt x="11671" y="8019"/>
                    <a:pt x="11659" y="8019"/>
                  </a:cubicBezTo>
                  <a:cubicBezTo>
                    <a:pt x="11623" y="8019"/>
                    <a:pt x="11563" y="7955"/>
                    <a:pt x="11467" y="7838"/>
                  </a:cubicBezTo>
                  <a:lnTo>
                    <a:pt x="11493" y="7817"/>
                  </a:lnTo>
                  <a:close/>
                  <a:moveTo>
                    <a:pt x="1598" y="8288"/>
                  </a:moveTo>
                  <a:cubicBezTo>
                    <a:pt x="1598" y="8289"/>
                    <a:pt x="1598" y="8289"/>
                    <a:pt x="1598" y="8289"/>
                  </a:cubicBezTo>
                  <a:lnTo>
                    <a:pt x="1598" y="8289"/>
                  </a:lnTo>
                  <a:cubicBezTo>
                    <a:pt x="1599" y="8289"/>
                    <a:pt x="1599" y="8289"/>
                    <a:pt x="1599" y="8289"/>
                  </a:cubicBezTo>
                  <a:lnTo>
                    <a:pt x="1598" y="8288"/>
                  </a:lnTo>
                  <a:close/>
                  <a:moveTo>
                    <a:pt x="524" y="8326"/>
                  </a:moveTo>
                  <a:cubicBezTo>
                    <a:pt x="531" y="8328"/>
                    <a:pt x="538" y="8330"/>
                    <a:pt x="545" y="8333"/>
                  </a:cubicBezTo>
                  <a:lnTo>
                    <a:pt x="545" y="8333"/>
                  </a:lnTo>
                  <a:cubicBezTo>
                    <a:pt x="539" y="8331"/>
                    <a:pt x="532" y="8328"/>
                    <a:pt x="524" y="8326"/>
                  </a:cubicBezTo>
                  <a:close/>
                  <a:moveTo>
                    <a:pt x="934" y="9112"/>
                  </a:moveTo>
                  <a:cubicBezTo>
                    <a:pt x="1012" y="9112"/>
                    <a:pt x="1142" y="9149"/>
                    <a:pt x="1138" y="9175"/>
                  </a:cubicBezTo>
                  <a:cubicBezTo>
                    <a:pt x="1107" y="9177"/>
                    <a:pt x="1068" y="9179"/>
                    <a:pt x="1030" y="9179"/>
                  </a:cubicBezTo>
                  <a:cubicBezTo>
                    <a:pt x="959" y="9179"/>
                    <a:pt x="891" y="9171"/>
                    <a:pt x="881" y="9133"/>
                  </a:cubicBezTo>
                  <a:lnTo>
                    <a:pt x="876" y="9133"/>
                  </a:lnTo>
                  <a:cubicBezTo>
                    <a:pt x="879" y="9118"/>
                    <a:pt x="902" y="9112"/>
                    <a:pt x="934" y="9112"/>
                  </a:cubicBezTo>
                  <a:close/>
                  <a:moveTo>
                    <a:pt x="9931" y="9374"/>
                  </a:moveTo>
                  <a:lnTo>
                    <a:pt x="10051" y="9448"/>
                  </a:lnTo>
                  <a:cubicBezTo>
                    <a:pt x="10092" y="9513"/>
                    <a:pt x="10142" y="9579"/>
                    <a:pt x="10103" y="9579"/>
                  </a:cubicBezTo>
                  <a:cubicBezTo>
                    <a:pt x="10102" y="9579"/>
                    <a:pt x="10100" y="9579"/>
                    <a:pt x="10098" y="9579"/>
                  </a:cubicBezTo>
                  <a:cubicBezTo>
                    <a:pt x="10030" y="9516"/>
                    <a:pt x="9904" y="9400"/>
                    <a:pt x="9931" y="9374"/>
                  </a:cubicBezTo>
                  <a:close/>
                  <a:moveTo>
                    <a:pt x="766" y="9539"/>
                  </a:moveTo>
                  <a:cubicBezTo>
                    <a:pt x="842" y="9539"/>
                    <a:pt x="937" y="9559"/>
                    <a:pt x="933" y="9584"/>
                  </a:cubicBezTo>
                  <a:cubicBezTo>
                    <a:pt x="931" y="9621"/>
                    <a:pt x="872" y="9639"/>
                    <a:pt x="811" y="9639"/>
                  </a:cubicBezTo>
                  <a:cubicBezTo>
                    <a:pt x="742" y="9639"/>
                    <a:pt x="671" y="9616"/>
                    <a:pt x="677" y="9568"/>
                  </a:cubicBezTo>
                  <a:lnTo>
                    <a:pt x="671" y="9568"/>
                  </a:lnTo>
                  <a:cubicBezTo>
                    <a:pt x="673" y="9547"/>
                    <a:pt x="716" y="9539"/>
                    <a:pt x="766" y="9539"/>
                  </a:cubicBezTo>
                  <a:close/>
                  <a:moveTo>
                    <a:pt x="929" y="10155"/>
                  </a:moveTo>
                  <a:lnTo>
                    <a:pt x="929" y="10155"/>
                  </a:lnTo>
                  <a:cubicBezTo>
                    <a:pt x="929" y="10155"/>
                    <a:pt x="928" y="10155"/>
                    <a:pt x="928" y="10155"/>
                  </a:cubicBezTo>
                  <a:cubicBezTo>
                    <a:pt x="928" y="10155"/>
                    <a:pt x="929" y="10155"/>
                    <a:pt x="929" y="10155"/>
                  </a:cubicBezTo>
                  <a:close/>
                  <a:moveTo>
                    <a:pt x="1175" y="10182"/>
                  </a:moveTo>
                  <a:lnTo>
                    <a:pt x="1175" y="10182"/>
                  </a:lnTo>
                  <a:cubicBezTo>
                    <a:pt x="1174" y="10184"/>
                    <a:pt x="1174" y="10186"/>
                    <a:pt x="1174" y="10188"/>
                  </a:cubicBezTo>
                  <a:lnTo>
                    <a:pt x="1174" y="10188"/>
                  </a:lnTo>
                  <a:cubicBezTo>
                    <a:pt x="1175" y="10184"/>
                    <a:pt x="1175" y="10182"/>
                    <a:pt x="1175" y="10182"/>
                  </a:cubicBezTo>
                  <a:close/>
                  <a:moveTo>
                    <a:pt x="1393" y="10779"/>
                  </a:moveTo>
                  <a:cubicBezTo>
                    <a:pt x="1393" y="10779"/>
                    <a:pt x="1392" y="10779"/>
                    <a:pt x="1392" y="10779"/>
                  </a:cubicBezTo>
                  <a:lnTo>
                    <a:pt x="1392" y="10779"/>
                  </a:lnTo>
                  <a:cubicBezTo>
                    <a:pt x="1393" y="10779"/>
                    <a:pt x="1394" y="10779"/>
                    <a:pt x="1395" y="10779"/>
                  </a:cubicBezTo>
                  <a:cubicBezTo>
                    <a:pt x="1394" y="10779"/>
                    <a:pt x="1394" y="10779"/>
                    <a:pt x="1393" y="10779"/>
                  </a:cubicBezTo>
                  <a:close/>
                  <a:moveTo>
                    <a:pt x="1418" y="11095"/>
                  </a:moveTo>
                  <a:cubicBezTo>
                    <a:pt x="1366" y="11095"/>
                    <a:pt x="1207" y="11160"/>
                    <a:pt x="1217" y="11194"/>
                  </a:cubicBezTo>
                  <a:lnTo>
                    <a:pt x="1348" y="11178"/>
                  </a:lnTo>
                  <a:cubicBezTo>
                    <a:pt x="1441" y="11117"/>
                    <a:pt x="1447" y="11095"/>
                    <a:pt x="1418" y="11095"/>
                  </a:cubicBezTo>
                  <a:close/>
                  <a:moveTo>
                    <a:pt x="1563" y="11618"/>
                  </a:moveTo>
                  <a:cubicBezTo>
                    <a:pt x="1562" y="11618"/>
                    <a:pt x="1561" y="11619"/>
                    <a:pt x="1559" y="11619"/>
                  </a:cubicBezTo>
                  <a:lnTo>
                    <a:pt x="1559" y="11619"/>
                  </a:lnTo>
                  <a:cubicBezTo>
                    <a:pt x="1560" y="11619"/>
                    <a:pt x="1561" y="11619"/>
                    <a:pt x="1563" y="11618"/>
                  </a:cubicBezTo>
                  <a:close/>
                  <a:moveTo>
                    <a:pt x="6717" y="12693"/>
                  </a:moveTo>
                  <a:cubicBezTo>
                    <a:pt x="6718" y="12697"/>
                    <a:pt x="6720" y="12701"/>
                    <a:pt x="6723" y="12706"/>
                  </a:cubicBezTo>
                  <a:lnTo>
                    <a:pt x="6723" y="12706"/>
                  </a:lnTo>
                  <a:cubicBezTo>
                    <a:pt x="6721" y="12702"/>
                    <a:pt x="6719" y="12697"/>
                    <a:pt x="6717" y="12693"/>
                  </a:cubicBezTo>
                  <a:close/>
                  <a:moveTo>
                    <a:pt x="3555" y="13191"/>
                  </a:moveTo>
                  <a:cubicBezTo>
                    <a:pt x="3555" y="13191"/>
                    <a:pt x="3556" y="13192"/>
                    <a:pt x="3556" y="13192"/>
                  </a:cubicBezTo>
                  <a:lnTo>
                    <a:pt x="3556" y="13192"/>
                  </a:lnTo>
                  <a:cubicBezTo>
                    <a:pt x="3556" y="13192"/>
                    <a:pt x="3555" y="13191"/>
                    <a:pt x="3555" y="13191"/>
                  </a:cubicBezTo>
                  <a:close/>
                  <a:moveTo>
                    <a:pt x="6828" y="13019"/>
                  </a:moveTo>
                  <a:cubicBezTo>
                    <a:pt x="6860" y="13019"/>
                    <a:pt x="6903" y="13056"/>
                    <a:pt x="6947" y="13170"/>
                  </a:cubicBezTo>
                  <a:lnTo>
                    <a:pt x="6952" y="13175"/>
                  </a:lnTo>
                  <a:cubicBezTo>
                    <a:pt x="6989" y="13275"/>
                    <a:pt x="6937" y="13254"/>
                    <a:pt x="6911" y="13270"/>
                  </a:cubicBezTo>
                  <a:cubicBezTo>
                    <a:pt x="6869" y="13186"/>
                    <a:pt x="6779" y="13039"/>
                    <a:pt x="6811" y="13023"/>
                  </a:cubicBezTo>
                  <a:cubicBezTo>
                    <a:pt x="6816" y="13021"/>
                    <a:pt x="6822" y="13019"/>
                    <a:pt x="6828" y="13019"/>
                  </a:cubicBezTo>
                  <a:close/>
                  <a:moveTo>
                    <a:pt x="6093" y="13693"/>
                  </a:moveTo>
                  <a:cubicBezTo>
                    <a:pt x="6128" y="13693"/>
                    <a:pt x="6168" y="13740"/>
                    <a:pt x="6182" y="13873"/>
                  </a:cubicBezTo>
                  <a:lnTo>
                    <a:pt x="6187" y="13878"/>
                  </a:lnTo>
                  <a:cubicBezTo>
                    <a:pt x="6194" y="13948"/>
                    <a:pt x="6175" y="13957"/>
                    <a:pt x="6153" y="13957"/>
                  </a:cubicBezTo>
                  <a:cubicBezTo>
                    <a:pt x="6145" y="13957"/>
                    <a:pt x="6136" y="13956"/>
                    <a:pt x="6128" y="13956"/>
                  </a:cubicBezTo>
                  <a:cubicBezTo>
                    <a:pt x="6125" y="13956"/>
                    <a:pt x="6122" y="13956"/>
                    <a:pt x="6119" y="13957"/>
                  </a:cubicBezTo>
                  <a:cubicBezTo>
                    <a:pt x="6093" y="13862"/>
                    <a:pt x="6051" y="13705"/>
                    <a:pt x="6082" y="13694"/>
                  </a:cubicBezTo>
                  <a:cubicBezTo>
                    <a:pt x="6086" y="13693"/>
                    <a:pt x="6089" y="13693"/>
                    <a:pt x="6093" y="13693"/>
                  </a:cubicBezTo>
                  <a:close/>
                  <a:moveTo>
                    <a:pt x="6872" y="13868"/>
                  </a:moveTo>
                  <a:cubicBezTo>
                    <a:pt x="6836" y="13868"/>
                    <a:pt x="6897" y="14100"/>
                    <a:pt x="6959" y="14100"/>
                  </a:cubicBezTo>
                  <a:cubicBezTo>
                    <a:pt x="6962" y="14100"/>
                    <a:pt x="6965" y="14099"/>
                    <a:pt x="6968" y="14098"/>
                  </a:cubicBezTo>
                  <a:cubicBezTo>
                    <a:pt x="6970" y="14099"/>
                    <a:pt x="6972" y="14099"/>
                    <a:pt x="6974" y="14099"/>
                  </a:cubicBezTo>
                  <a:cubicBezTo>
                    <a:pt x="6988" y="14099"/>
                    <a:pt x="7005" y="14082"/>
                    <a:pt x="7005" y="14082"/>
                  </a:cubicBezTo>
                  <a:cubicBezTo>
                    <a:pt x="6931" y="13922"/>
                    <a:pt x="6890" y="13868"/>
                    <a:pt x="6872" y="13868"/>
                  </a:cubicBezTo>
                  <a:close/>
                  <a:moveTo>
                    <a:pt x="3173" y="14234"/>
                  </a:moveTo>
                  <a:lnTo>
                    <a:pt x="3173" y="14234"/>
                  </a:lnTo>
                  <a:cubicBezTo>
                    <a:pt x="3172" y="14234"/>
                    <a:pt x="3172" y="14234"/>
                    <a:pt x="3172" y="14235"/>
                  </a:cubicBezTo>
                  <a:cubicBezTo>
                    <a:pt x="3172" y="14234"/>
                    <a:pt x="3172" y="14234"/>
                    <a:pt x="3173" y="14234"/>
                  </a:cubicBezTo>
                  <a:close/>
                  <a:moveTo>
                    <a:pt x="9231" y="1"/>
                  </a:moveTo>
                  <a:cubicBezTo>
                    <a:pt x="9221" y="1"/>
                    <a:pt x="9211" y="7"/>
                    <a:pt x="9202" y="21"/>
                  </a:cubicBezTo>
                  <a:cubicBezTo>
                    <a:pt x="9181" y="47"/>
                    <a:pt x="9233" y="209"/>
                    <a:pt x="9191" y="288"/>
                  </a:cubicBezTo>
                  <a:cubicBezTo>
                    <a:pt x="9176" y="319"/>
                    <a:pt x="9157" y="331"/>
                    <a:pt x="9139" y="331"/>
                  </a:cubicBezTo>
                  <a:cubicBezTo>
                    <a:pt x="9120" y="331"/>
                    <a:pt x="9102" y="319"/>
                    <a:pt x="9086" y="304"/>
                  </a:cubicBezTo>
                  <a:cubicBezTo>
                    <a:pt x="9056" y="273"/>
                    <a:pt x="9026" y="125"/>
                    <a:pt x="8990" y="125"/>
                  </a:cubicBezTo>
                  <a:cubicBezTo>
                    <a:pt x="8989" y="125"/>
                    <a:pt x="8988" y="125"/>
                    <a:pt x="8987" y="125"/>
                  </a:cubicBezTo>
                  <a:cubicBezTo>
                    <a:pt x="8942" y="139"/>
                    <a:pt x="8943" y="344"/>
                    <a:pt x="8908" y="344"/>
                  </a:cubicBezTo>
                  <a:cubicBezTo>
                    <a:pt x="8902" y="344"/>
                    <a:pt x="8896" y="338"/>
                    <a:pt x="8887" y="325"/>
                  </a:cubicBezTo>
                  <a:cubicBezTo>
                    <a:pt x="8865" y="281"/>
                    <a:pt x="8844" y="62"/>
                    <a:pt x="8819" y="62"/>
                  </a:cubicBezTo>
                  <a:cubicBezTo>
                    <a:pt x="8814" y="62"/>
                    <a:pt x="8809" y="71"/>
                    <a:pt x="8803" y="94"/>
                  </a:cubicBezTo>
                  <a:cubicBezTo>
                    <a:pt x="8767" y="225"/>
                    <a:pt x="8793" y="513"/>
                    <a:pt x="8725" y="519"/>
                  </a:cubicBezTo>
                  <a:lnTo>
                    <a:pt x="8709" y="356"/>
                  </a:lnTo>
                  <a:cubicBezTo>
                    <a:pt x="8693" y="283"/>
                    <a:pt x="8693" y="241"/>
                    <a:pt x="8714" y="236"/>
                  </a:cubicBezTo>
                  <a:cubicBezTo>
                    <a:pt x="8714" y="227"/>
                    <a:pt x="8712" y="224"/>
                    <a:pt x="8708" y="224"/>
                  </a:cubicBezTo>
                  <a:cubicBezTo>
                    <a:pt x="8685" y="224"/>
                    <a:pt x="8602" y="352"/>
                    <a:pt x="8588" y="356"/>
                  </a:cubicBezTo>
                  <a:cubicBezTo>
                    <a:pt x="8586" y="358"/>
                    <a:pt x="8583" y="358"/>
                    <a:pt x="8580" y="358"/>
                  </a:cubicBezTo>
                  <a:cubicBezTo>
                    <a:pt x="8551" y="358"/>
                    <a:pt x="8522" y="275"/>
                    <a:pt x="8496" y="275"/>
                  </a:cubicBezTo>
                  <a:cubicBezTo>
                    <a:pt x="8492" y="275"/>
                    <a:pt x="8488" y="277"/>
                    <a:pt x="8483" y="283"/>
                  </a:cubicBezTo>
                  <a:cubicBezTo>
                    <a:pt x="8452" y="330"/>
                    <a:pt x="8457" y="403"/>
                    <a:pt x="8410" y="409"/>
                  </a:cubicBezTo>
                  <a:cubicBezTo>
                    <a:pt x="8399" y="410"/>
                    <a:pt x="8390" y="411"/>
                    <a:pt x="8382" y="411"/>
                  </a:cubicBezTo>
                  <a:cubicBezTo>
                    <a:pt x="8354" y="411"/>
                    <a:pt x="8335" y="400"/>
                    <a:pt x="8295" y="351"/>
                  </a:cubicBezTo>
                  <a:cubicBezTo>
                    <a:pt x="8282" y="337"/>
                    <a:pt x="8272" y="331"/>
                    <a:pt x="8264" y="331"/>
                  </a:cubicBezTo>
                  <a:cubicBezTo>
                    <a:pt x="8217" y="331"/>
                    <a:pt x="8229" y="531"/>
                    <a:pt x="8185" y="540"/>
                  </a:cubicBezTo>
                  <a:cubicBezTo>
                    <a:pt x="8184" y="540"/>
                    <a:pt x="8184" y="540"/>
                    <a:pt x="8183" y="540"/>
                  </a:cubicBezTo>
                  <a:cubicBezTo>
                    <a:pt x="8131" y="540"/>
                    <a:pt x="8046" y="272"/>
                    <a:pt x="7989" y="272"/>
                  </a:cubicBezTo>
                  <a:cubicBezTo>
                    <a:pt x="7987" y="272"/>
                    <a:pt x="7986" y="272"/>
                    <a:pt x="7985" y="272"/>
                  </a:cubicBezTo>
                  <a:cubicBezTo>
                    <a:pt x="7943" y="283"/>
                    <a:pt x="7975" y="503"/>
                    <a:pt x="7949" y="561"/>
                  </a:cubicBezTo>
                  <a:cubicBezTo>
                    <a:pt x="7945" y="569"/>
                    <a:pt x="7941" y="573"/>
                    <a:pt x="7937" y="573"/>
                  </a:cubicBezTo>
                  <a:cubicBezTo>
                    <a:pt x="7893" y="573"/>
                    <a:pt x="7805" y="211"/>
                    <a:pt x="7781" y="120"/>
                  </a:cubicBezTo>
                  <a:lnTo>
                    <a:pt x="7781" y="120"/>
                  </a:lnTo>
                  <a:cubicBezTo>
                    <a:pt x="7770" y="246"/>
                    <a:pt x="7776" y="372"/>
                    <a:pt x="7786" y="492"/>
                  </a:cubicBezTo>
                  <a:cubicBezTo>
                    <a:pt x="7800" y="604"/>
                    <a:pt x="7800" y="646"/>
                    <a:pt x="7790" y="646"/>
                  </a:cubicBezTo>
                  <a:cubicBezTo>
                    <a:pt x="7771" y="646"/>
                    <a:pt x="7716" y="472"/>
                    <a:pt x="7671" y="335"/>
                  </a:cubicBezTo>
                  <a:lnTo>
                    <a:pt x="7671" y="335"/>
                  </a:lnTo>
                  <a:cubicBezTo>
                    <a:pt x="7770" y="639"/>
                    <a:pt x="7550" y="466"/>
                    <a:pt x="7629" y="697"/>
                  </a:cubicBezTo>
                  <a:cubicBezTo>
                    <a:pt x="7566" y="603"/>
                    <a:pt x="7487" y="487"/>
                    <a:pt x="7435" y="487"/>
                  </a:cubicBezTo>
                  <a:cubicBezTo>
                    <a:pt x="7493" y="644"/>
                    <a:pt x="7456" y="613"/>
                    <a:pt x="7419" y="634"/>
                  </a:cubicBezTo>
                  <a:cubicBezTo>
                    <a:pt x="7367" y="665"/>
                    <a:pt x="7419" y="875"/>
                    <a:pt x="7377" y="891"/>
                  </a:cubicBezTo>
                  <a:cubicBezTo>
                    <a:pt x="7377" y="891"/>
                    <a:pt x="7149" y="563"/>
                    <a:pt x="7100" y="563"/>
                  </a:cubicBezTo>
                  <a:cubicBezTo>
                    <a:pt x="7088" y="563"/>
                    <a:pt x="7086" y="580"/>
                    <a:pt x="7099" y="624"/>
                  </a:cubicBezTo>
                  <a:cubicBezTo>
                    <a:pt x="7122" y="697"/>
                    <a:pt x="7332" y="1041"/>
                    <a:pt x="7299" y="1041"/>
                  </a:cubicBezTo>
                  <a:cubicBezTo>
                    <a:pt x="7294" y="1041"/>
                    <a:pt x="7284" y="1034"/>
                    <a:pt x="7267" y="1017"/>
                  </a:cubicBezTo>
                  <a:cubicBezTo>
                    <a:pt x="7218" y="971"/>
                    <a:pt x="7181" y="923"/>
                    <a:pt x="7166" y="923"/>
                  </a:cubicBezTo>
                  <a:cubicBezTo>
                    <a:pt x="7155" y="923"/>
                    <a:pt x="7154" y="946"/>
                    <a:pt x="7167" y="1011"/>
                  </a:cubicBezTo>
                  <a:cubicBezTo>
                    <a:pt x="7188" y="1074"/>
                    <a:pt x="7209" y="1137"/>
                    <a:pt x="7225" y="1200"/>
                  </a:cubicBezTo>
                  <a:cubicBezTo>
                    <a:pt x="7141" y="1095"/>
                    <a:pt x="7068" y="797"/>
                    <a:pt x="7015" y="739"/>
                  </a:cubicBezTo>
                  <a:cubicBezTo>
                    <a:pt x="7015" y="738"/>
                    <a:pt x="7014" y="738"/>
                    <a:pt x="7013" y="738"/>
                  </a:cubicBezTo>
                  <a:lnTo>
                    <a:pt x="7013" y="738"/>
                  </a:lnTo>
                  <a:cubicBezTo>
                    <a:pt x="7003" y="738"/>
                    <a:pt x="7026" y="854"/>
                    <a:pt x="7026" y="854"/>
                  </a:cubicBezTo>
                  <a:cubicBezTo>
                    <a:pt x="7041" y="942"/>
                    <a:pt x="7026" y="933"/>
                    <a:pt x="6996" y="948"/>
                  </a:cubicBezTo>
                  <a:lnTo>
                    <a:pt x="6996" y="948"/>
                  </a:lnTo>
                  <a:cubicBezTo>
                    <a:pt x="7018" y="935"/>
                    <a:pt x="6957" y="848"/>
                    <a:pt x="6921" y="781"/>
                  </a:cubicBezTo>
                  <a:lnTo>
                    <a:pt x="6921" y="781"/>
                  </a:lnTo>
                  <a:cubicBezTo>
                    <a:pt x="6952" y="841"/>
                    <a:pt x="6939" y="848"/>
                    <a:pt x="6918" y="848"/>
                  </a:cubicBezTo>
                  <a:cubicBezTo>
                    <a:pt x="6912" y="848"/>
                    <a:pt x="6904" y="847"/>
                    <a:pt x="6898" y="847"/>
                  </a:cubicBezTo>
                  <a:cubicBezTo>
                    <a:pt x="6887" y="847"/>
                    <a:pt x="6877" y="849"/>
                    <a:pt x="6874" y="859"/>
                  </a:cubicBezTo>
                  <a:cubicBezTo>
                    <a:pt x="6900" y="891"/>
                    <a:pt x="6916" y="928"/>
                    <a:pt x="6921" y="964"/>
                  </a:cubicBezTo>
                  <a:cubicBezTo>
                    <a:pt x="6921" y="1004"/>
                    <a:pt x="6908" y="1031"/>
                    <a:pt x="6884" y="1031"/>
                  </a:cubicBezTo>
                  <a:cubicBezTo>
                    <a:pt x="6861" y="1031"/>
                    <a:pt x="6829" y="1005"/>
                    <a:pt x="6790" y="943"/>
                  </a:cubicBezTo>
                  <a:cubicBezTo>
                    <a:pt x="6736" y="856"/>
                    <a:pt x="6685" y="817"/>
                    <a:pt x="6657" y="817"/>
                  </a:cubicBezTo>
                  <a:cubicBezTo>
                    <a:pt x="6624" y="817"/>
                    <a:pt x="6621" y="869"/>
                    <a:pt x="6680" y="959"/>
                  </a:cubicBezTo>
                  <a:cubicBezTo>
                    <a:pt x="6669" y="1006"/>
                    <a:pt x="6549" y="943"/>
                    <a:pt x="6654" y="1122"/>
                  </a:cubicBezTo>
                  <a:cubicBezTo>
                    <a:pt x="6571" y="1071"/>
                    <a:pt x="6393" y="943"/>
                    <a:pt x="6308" y="943"/>
                  </a:cubicBezTo>
                  <a:cubicBezTo>
                    <a:pt x="6252" y="943"/>
                    <a:pt x="6236" y="998"/>
                    <a:pt x="6313" y="1164"/>
                  </a:cubicBezTo>
                  <a:cubicBezTo>
                    <a:pt x="6195" y="977"/>
                    <a:pt x="6144" y="910"/>
                    <a:pt x="6130" y="910"/>
                  </a:cubicBezTo>
                  <a:lnTo>
                    <a:pt x="6130" y="910"/>
                  </a:lnTo>
                  <a:cubicBezTo>
                    <a:pt x="6095" y="910"/>
                    <a:pt x="6323" y="1381"/>
                    <a:pt x="6288" y="1381"/>
                  </a:cubicBezTo>
                  <a:cubicBezTo>
                    <a:pt x="6285" y="1381"/>
                    <a:pt x="6282" y="1378"/>
                    <a:pt x="6276" y="1373"/>
                  </a:cubicBezTo>
                  <a:cubicBezTo>
                    <a:pt x="6203" y="1308"/>
                    <a:pt x="6088" y="1161"/>
                    <a:pt x="6052" y="1161"/>
                  </a:cubicBezTo>
                  <a:cubicBezTo>
                    <a:pt x="6039" y="1161"/>
                    <a:pt x="6037" y="1181"/>
                    <a:pt x="6051" y="1232"/>
                  </a:cubicBezTo>
                  <a:cubicBezTo>
                    <a:pt x="6066" y="1284"/>
                    <a:pt x="6254" y="1695"/>
                    <a:pt x="6276" y="1719"/>
                  </a:cubicBezTo>
                  <a:lnTo>
                    <a:pt x="6276" y="1719"/>
                  </a:lnTo>
                  <a:cubicBezTo>
                    <a:pt x="6178" y="1616"/>
                    <a:pt x="6104" y="1469"/>
                    <a:pt x="6057" y="1469"/>
                  </a:cubicBezTo>
                  <a:cubicBezTo>
                    <a:pt x="6047" y="1469"/>
                    <a:pt x="6037" y="1476"/>
                    <a:pt x="6030" y="1494"/>
                  </a:cubicBezTo>
                  <a:cubicBezTo>
                    <a:pt x="6003" y="1546"/>
                    <a:pt x="6171" y="1709"/>
                    <a:pt x="6124" y="1740"/>
                  </a:cubicBezTo>
                  <a:cubicBezTo>
                    <a:pt x="6056" y="1641"/>
                    <a:pt x="5899" y="1389"/>
                    <a:pt x="5825" y="1331"/>
                  </a:cubicBezTo>
                  <a:cubicBezTo>
                    <a:pt x="5813" y="1323"/>
                    <a:pt x="5803" y="1319"/>
                    <a:pt x="5793" y="1319"/>
                  </a:cubicBezTo>
                  <a:cubicBezTo>
                    <a:pt x="5757" y="1319"/>
                    <a:pt x="5747" y="1380"/>
                    <a:pt x="5809" y="1468"/>
                  </a:cubicBezTo>
                  <a:cubicBezTo>
                    <a:pt x="5851" y="1531"/>
                    <a:pt x="5841" y="1609"/>
                    <a:pt x="5783" y="1656"/>
                  </a:cubicBezTo>
                  <a:cubicBezTo>
                    <a:pt x="5771" y="1672"/>
                    <a:pt x="5746" y="1709"/>
                    <a:pt x="5705" y="1709"/>
                  </a:cubicBezTo>
                  <a:cubicBezTo>
                    <a:pt x="5678" y="1709"/>
                    <a:pt x="5643" y="1694"/>
                    <a:pt x="5600" y="1646"/>
                  </a:cubicBezTo>
                  <a:cubicBezTo>
                    <a:pt x="5511" y="1547"/>
                    <a:pt x="5432" y="1479"/>
                    <a:pt x="5394" y="1479"/>
                  </a:cubicBezTo>
                  <a:cubicBezTo>
                    <a:pt x="5371" y="1479"/>
                    <a:pt x="5363" y="1502"/>
                    <a:pt x="5374" y="1557"/>
                  </a:cubicBezTo>
                  <a:cubicBezTo>
                    <a:pt x="5390" y="1630"/>
                    <a:pt x="5479" y="1756"/>
                    <a:pt x="5463" y="1798"/>
                  </a:cubicBezTo>
                  <a:cubicBezTo>
                    <a:pt x="5456" y="1814"/>
                    <a:pt x="5441" y="1819"/>
                    <a:pt x="5423" y="1819"/>
                  </a:cubicBezTo>
                  <a:cubicBezTo>
                    <a:pt x="5393" y="1819"/>
                    <a:pt x="5353" y="1804"/>
                    <a:pt x="5317" y="1798"/>
                  </a:cubicBezTo>
                  <a:cubicBezTo>
                    <a:pt x="5317" y="1798"/>
                    <a:pt x="5281" y="1795"/>
                    <a:pt x="5243" y="1795"/>
                  </a:cubicBezTo>
                  <a:cubicBezTo>
                    <a:pt x="5186" y="1795"/>
                    <a:pt x="5122" y="1802"/>
                    <a:pt x="5159" y="1840"/>
                  </a:cubicBezTo>
                  <a:cubicBezTo>
                    <a:pt x="5302" y="1983"/>
                    <a:pt x="5268" y="2006"/>
                    <a:pt x="5208" y="2006"/>
                  </a:cubicBezTo>
                  <a:cubicBezTo>
                    <a:pt x="5177" y="2006"/>
                    <a:pt x="5140" y="2000"/>
                    <a:pt x="5115" y="2000"/>
                  </a:cubicBezTo>
                  <a:cubicBezTo>
                    <a:pt x="5108" y="2000"/>
                    <a:pt x="5101" y="2001"/>
                    <a:pt x="5096" y="2002"/>
                  </a:cubicBezTo>
                  <a:cubicBezTo>
                    <a:pt x="5054" y="2013"/>
                    <a:pt x="5023" y="2039"/>
                    <a:pt x="5013" y="2076"/>
                  </a:cubicBezTo>
                  <a:cubicBezTo>
                    <a:pt x="4997" y="2123"/>
                    <a:pt x="5013" y="2128"/>
                    <a:pt x="5054" y="2170"/>
                  </a:cubicBezTo>
                  <a:cubicBezTo>
                    <a:pt x="5078" y="2194"/>
                    <a:pt x="5053" y="2199"/>
                    <a:pt x="5026" y="2199"/>
                  </a:cubicBezTo>
                  <a:cubicBezTo>
                    <a:pt x="5007" y="2199"/>
                    <a:pt x="4986" y="2196"/>
                    <a:pt x="4986" y="2196"/>
                  </a:cubicBezTo>
                  <a:cubicBezTo>
                    <a:pt x="4965" y="2212"/>
                    <a:pt x="4955" y="2238"/>
                    <a:pt x="4955" y="2270"/>
                  </a:cubicBezTo>
                  <a:cubicBezTo>
                    <a:pt x="4955" y="2297"/>
                    <a:pt x="4980" y="2406"/>
                    <a:pt x="4946" y="2406"/>
                  </a:cubicBezTo>
                  <a:cubicBezTo>
                    <a:pt x="4934" y="2406"/>
                    <a:pt x="4914" y="2391"/>
                    <a:pt x="4881" y="2354"/>
                  </a:cubicBezTo>
                  <a:cubicBezTo>
                    <a:pt x="4805" y="2266"/>
                    <a:pt x="4748" y="2233"/>
                    <a:pt x="4713" y="2233"/>
                  </a:cubicBezTo>
                  <a:cubicBezTo>
                    <a:pt x="4684" y="2233"/>
                    <a:pt x="4669" y="2257"/>
                    <a:pt x="4672" y="2291"/>
                  </a:cubicBezTo>
                  <a:cubicBezTo>
                    <a:pt x="4672" y="2359"/>
                    <a:pt x="4829" y="2474"/>
                    <a:pt x="4787" y="2511"/>
                  </a:cubicBezTo>
                  <a:cubicBezTo>
                    <a:pt x="4708" y="2418"/>
                    <a:pt x="4641" y="2329"/>
                    <a:pt x="4601" y="2329"/>
                  </a:cubicBezTo>
                  <a:cubicBezTo>
                    <a:pt x="4596" y="2329"/>
                    <a:pt x="4592" y="2330"/>
                    <a:pt x="4588" y="2333"/>
                  </a:cubicBezTo>
                  <a:cubicBezTo>
                    <a:pt x="4551" y="2417"/>
                    <a:pt x="5028" y="2768"/>
                    <a:pt x="5086" y="2778"/>
                  </a:cubicBezTo>
                  <a:lnTo>
                    <a:pt x="5091" y="2778"/>
                  </a:lnTo>
                  <a:cubicBezTo>
                    <a:pt x="5094" y="2779"/>
                    <a:pt x="5097" y="2779"/>
                    <a:pt x="5100" y="2779"/>
                  </a:cubicBezTo>
                  <a:cubicBezTo>
                    <a:pt x="5132" y="2779"/>
                    <a:pt x="5144" y="2749"/>
                    <a:pt x="5171" y="2749"/>
                  </a:cubicBezTo>
                  <a:cubicBezTo>
                    <a:pt x="5193" y="2749"/>
                    <a:pt x="5224" y="2769"/>
                    <a:pt x="5285" y="2841"/>
                  </a:cubicBezTo>
                  <a:cubicBezTo>
                    <a:pt x="5287" y="2842"/>
                    <a:pt x="5289" y="2842"/>
                    <a:pt x="5290" y="2842"/>
                  </a:cubicBezTo>
                  <a:cubicBezTo>
                    <a:pt x="5315" y="2842"/>
                    <a:pt x="5319" y="2801"/>
                    <a:pt x="5347" y="2801"/>
                  </a:cubicBezTo>
                  <a:cubicBezTo>
                    <a:pt x="5365" y="2801"/>
                    <a:pt x="5395" y="2820"/>
                    <a:pt x="5448" y="2883"/>
                  </a:cubicBezTo>
                  <a:cubicBezTo>
                    <a:pt x="5395" y="2815"/>
                    <a:pt x="5144" y="2569"/>
                    <a:pt x="5170" y="2537"/>
                  </a:cubicBezTo>
                  <a:cubicBezTo>
                    <a:pt x="5172" y="2535"/>
                    <a:pt x="5175" y="2533"/>
                    <a:pt x="5179" y="2533"/>
                  </a:cubicBezTo>
                  <a:cubicBezTo>
                    <a:pt x="5223" y="2533"/>
                    <a:pt x="5382" y="2666"/>
                    <a:pt x="5424" y="2666"/>
                  </a:cubicBezTo>
                  <a:cubicBezTo>
                    <a:pt x="5434" y="2666"/>
                    <a:pt x="5437" y="2659"/>
                    <a:pt x="5432" y="2642"/>
                  </a:cubicBezTo>
                  <a:cubicBezTo>
                    <a:pt x="5395" y="2590"/>
                    <a:pt x="5353" y="2542"/>
                    <a:pt x="5306" y="2501"/>
                  </a:cubicBezTo>
                  <a:cubicBezTo>
                    <a:pt x="5217" y="2390"/>
                    <a:pt x="5259" y="2375"/>
                    <a:pt x="5275" y="2359"/>
                  </a:cubicBezTo>
                  <a:cubicBezTo>
                    <a:pt x="5279" y="2356"/>
                    <a:pt x="5288" y="2353"/>
                    <a:pt x="5299" y="2353"/>
                  </a:cubicBezTo>
                  <a:cubicBezTo>
                    <a:pt x="5339" y="2353"/>
                    <a:pt x="5417" y="2384"/>
                    <a:pt x="5495" y="2511"/>
                  </a:cubicBezTo>
                  <a:cubicBezTo>
                    <a:pt x="5574" y="2642"/>
                    <a:pt x="5495" y="2710"/>
                    <a:pt x="5642" y="2857"/>
                  </a:cubicBezTo>
                  <a:cubicBezTo>
                    <a:pt x="5715" y="2928"/>
                    <a:pt x="5757" y="2957"/>
                    <a:pt x="5775" y="2957"/>
                  </a:cubicBezTo>
                  <a:cubicBezTo>
                    <a:pt x="5802" y="2957"/>
                    <a:pt x="5773" y="2889"/>
                    <a:pt x="5710" y="2794"/>
                  </a:cubicBezTo>
                  <a:cubicBezTo>
                    <a:pt x="5633" y="2675"/>
                    <a:pt x="5653" y="2609"/>
                    <a:pt x="5715" y="2609"/>
                  </a:cubicBezTo>
                  <a:cubicBezTo>
                    <a:pt x="5764" y="2609"/>
                    <a:pt x="5838" y="2649"/>
                    <a:pt x="5912" y="2735"/>
                  </a:cubicBezTo>
                  <a:lnTo>
                    <a:pt x="5912" y="2735"/>
                  </a:lnTo>
                  <a:cubicBezTo>
                    <a:pt x="5854" y="2666"/>
                    <a:pt x="5733" y="2524"/>
                    <a:pt x="5747" y="2506"/>
                  </a:cubicBezTo>
                  <a:cubicBezTo>
                    <a:pt x="5762" y="2480"/>
                    <a:pt x="5799" y="2432"/>
                    <a:pt x="5705" y="2307"/>
                  </a:cubicBezTo>
                  <a:lnTo>
                    <a:pt x="5705" y="2307"/>
                  </a:lnTo>
                  <a:cubicBezTo>
                    <a:pt x="5799" y="2429"/>
                    <a:pt x="5889" y="2466"/>
                    <a:pt x="5963" y="2466"/>
                  </a:cubicBezTo>
                  <a:cubicBezTo>
                    <a:pt x="6054" y="2466"/>
                    <a:pt x="6122" y="2411"/>
                    <a:pt x="6145" y="2390"/>
                  </a:cubicBezTo>
                  <a:cubicBezTo>
                    <a:pt x="6224" y="2312"/>
                    <a:pt x="6166" y="2113"/>
                    <a:pt x="6056" y="1829"/>
                  </a:cubicBezTo>
                  <a:lnTo>
                    <a:pt x="6056" y="1829"/>
                  </a:lnTo>
                  <a:cubicBezTo>
                    <a:pt x="6072" y="1866"/>
                    <a:pt x="6187" y="2154"/>
                    <a:pt x="6260" y="2202"/>
                  </a:cubicBezTo>
                  <a:lnTo>
                    <a:pt x="6276" y="2154"/>
                  </a:lnTo>
                  <a:cubicBezTo>
                    <a:pt x="6280" y="2152"/>
                    <a:pt x="6282" y="2150"/>
                    <a:pt x="6284" y="2150"/>
                  </a:cubicBezTo>
                  <a:cubicBezTo>
                    <a:pt x="6289" y="2150"/>
                    <a:pt x="6294" y="2165"/>
                    <a:pt x="6344" y="2223"/>
                  </a:cubicBezTo>
                  <a:cubicBezTo>
                    <a:pt x="6398" y="2287"/>
                    <a:pt x="6443" y="2328"/>
                    <a:pt x="6457" y="2328"/>
                  </a:cubicBezTo>
                  <a:cubicBezTo>
                    <a:pt x="6471" y="2328"/>
                    <a:pt x="6456" y="2289"/>
                    <a:pt x="6391" y="2196"/>
                  </a:cubicBezTo>
                  <a:cubicBezTo>
                    <a:pt x="6308" y="2071"/>
                    <a:pt x="6260" y="2013"/>
                    <a:pt x="6297" y="1987"/>
                  </a:cubicBezTo>
                  <a:cubicBezTo>
                    <a:pt x="6310" y="1978"/>
                    <a:pt x="6327" y="1958"/>
                    <a:pt x="6354" y="1958"/>
                  </a:cubicBezTo>
                  <a:cubicBezTo>
                    <a:pt x="6359" y="1958"/>
                    <a:pt x="6365" y="1959"/>
                    <a:pt x="6370" y="1960"/>
                  </a:cubicBezTo>
                  <a:cubicBezTo>
                    <a:pt x="6402" y="1987"/>
                    <a:pt x="6428" y="2013"/>
                    <a:pt x="6454" y="2044"/>
                  </a:cubicBezTo>
                  <a:lnTo>
                    <a:pt x="6554" y="1981"/>
                  </a:lnTo>
                  <a:cubicBezTo>
                    <a:pt x="6606" y="1945"/>
                    <a:pt x="6341" y="1588"/>
                    <a:pt x="6319" y="1588"/>
                  </a:cubicBezTo>
                  <a:cubicBezTo>
                    <a:pt x="6319" y="1588"/>
                    <a:pt x="6319" y="1588"/>
                    <a:pt x="6318" y="1588"/>
                  </a:cubicBezTo>
                  <a:lnTo>
                    <a:pt x="6318" y="1588"/>
                  </a:lnTo>
                  <a:cubicBezTo>
                    <a:pt x="6319" y="1588"/>
                    <a:pt x="6320" y="1588"/>
                    <a:pt x="6321" y="1588"/>
                  </a:cubicBezTo>
                  <a:cubicBezTo>
                    <a:pt x="6364" y="1588"/>
                    <a:pt x="6645" y="1873"/>
                    <a:pt x="6717" y="1924"/>
                  </a:cubicBezTo>
                  <a:cubicBezTo>
                    <a:pt x="6744" y="1945"/>
                    <a:pt x="6766" y="1957"/>
                    <a:pt x="6775" y="1957"/>
                  </a:cubicBezTo>
                  <a:cubicBezTo>
                    <a:pt x="6791" y="1957"/>
                    <a:pt x="6774" y="1924"/>
                    <a:pt x="6696" y="1845"/>
                  </a:cubicBezTo>
                  <a:cubicBezTo>
                    <a:pt x="6636" y="1786"/>
                    <a:pt x="6489" y="1619"/>
                    <a:pt x="6532" y="1619"/>
                  </a:cubicBezTo>
                  <a:cubicBezTo>
                    <a:pt x="6539" y="1619"/>
                    <a:pt x="6549" y="1622"/>
                    <a:pt x="6564" y="1630"/>
                  </a:cubicBezTo>
                  <a:cubicBezTo>
                    <a:pt x="6643" y="1677"/>
                    <a:pt x="6717" y="1735"/>
                    <a:pt x="6785" y="1798"/>
                  </a:cubicBezTo>
                  <a:lnTo>
                    <a:pt x="6869" y="1877"/>
                  </a:lnTo>
                  <a:cubicBezTo>
                    <a:pt x="6869" y="1877"/>
                    <a:pt x="6675" y="1614"/>
                    <a:pt x="6654" y="1562"/>
                  </a:cubicBezTo>
                  <a:cubicBezTo>
                    <a:pt x="6650" y="1555"/>
                    <a:pt x="6650" y="1552"/>
                    <a:pt x="6653" y="1552"/>
                  </a:cubicBezTo>
                  <a:lnTo>
                    <a:pt x="6653" y="1552"/>
                  </a:lnTo>
                  <a:cubicBezTo>
                    <a:pt x="6676" y="1552"/>
                    <a:pt x="6898" y="1790"/>
                    <a:pt x="6921" y="1808"/>
                  </a:cubicBezTo>
                  <a:cubicBezTo>
                    <a:pt x="6990" y="1879"/>
                    <a:pt x="7021" y="1907"/>
                    <a:pt x="7027" y="1907"/>
                  </a:cubicBezTo>
                  <a:cubicBezTo>
                    <a:pt x="7048" y="1907"/>
                    <a:pt x="6709" y="1512"/>
                    <a:pt x="6701" y="1499"/>
                  </a:cubicBezTo>
                  <a:cubicBezTo>
                    <a:pt x="6699" y="1494"/>
                    <a:pt x="6700" y="1491"/>
                    <a:pt x="6703" y="1491"/>
                  </a:cubicBezTo>
                  <a:cubicBezTo>
                    <a:pt x="6726" y="1491"/>
                    <a:pt x="6884" y="1645"/>
                    <a:pt x="6915" y="1645"/>
                  </a:cubicBezTo>
                  <a:cubicBezTo>
                    <a:pt x="6925" y="1645"/>
                    <a:pt x="6920" y="1627"/>
                    <a:pt x="6890" y="1578"/>
                  </a:cubicBezTo>
                  <a:lnTo>
                    <a:pt x="6890" y="1578"/>
                  </a:lnTo>
                  <a:cubicBezTo>
                    <a:pt x="6934" y="1649"/>
                    <a:pt x="6981" y="1673"/>
                    <a:pt x="7026" y="1673"/>
                  </a:cubicBezTo>
                  <a:cubicBezTo>
                    <a:pt x="7113" y="1673"/>
                    <a:pt x="7189" y="1581"/>
                    <a:pt x="7209" y="1567"/>
                  </a:cubicBezTo>
                  <a:cubicBezTo>
                    <a:pt x="7251" y="1536"/>
                    <a:pt x="7246" y="1436"/>
                    <a:pt x="7272" y="1384"/>
                  </a:cubicBezTo>
                  <a:cubicBezTo>
                    <a:pt x="7274" y="1380"/>
                    <a:pt x="7277" y="1378"/>
                    <a:pt x="7281" y="1378"/>
                  </a:cubicBezTo>
                  <a:cubicBezTo>
                    <a:pt x="7309" y="1378"/>
                    <a:pt x="7384" y="1485"/>
                    <a:pt x="7404" y="1485"/>
                  </a:cubicBezTo>
                  <a:cubicBezTo>
                    <a:pt x="7410" y="1485"/>
                    <a:pt x="7411" y="1478"/>
                    <a:pt x="7409" y="1462"/>
                  </a:cubicBezTo>
                  <a:cubicBezTo>
                    <a:pt x="7403" y="1410"/>
                    <a:pt x="7340" y="1200"/>
                    <a:pt x="7361" y="1185"/>
                  </a:cubicBezTo>
                  <a:lnTo>
                    <a:pt x="7361" y="1185"/>
                  </a:lnTo>
                  <a:cubicBezTo>
                    <a:pt x="7361" y="1185"/>
                    <a:pt x="7507" y="1617"/>
                    <a:pt x="7528" y="1617"/>
                  </a:cubicBezTo>
                  <a:cubicBezTo>
                    <a:pt x="7533" y="1617"/>
                    <a:pt x="7532" y="1599"/>
                    <a:pt x="7524" y="1557"/>
                  </a:cubicBezTo>
                  <a:cubicBezTo>
                    <a:pt x="7508" y="1447"/>
                    <a:pt x="7571" y="1468"/>
                    <a:pt x="7487" y="1279"/>
                  </a:cubicBezTo>
                  <a:cubicBezTo>
                    <a:pt x="7462" y="1217"/>
                    <a:pt x="7467" y="1204"/>
                    <a:pt x="7480" y="1204"/>
                  </a:cubicBezTo>
                  <a:cubicBezTo>
                    <a:pt x="7490" y="1204"/>
                    <a:pt x="7505" y="1212"/>
                    <a:pt x="7515" y="1212"/>
                  </a:cubicBezTo>
                  <a:cubicBezTo>
                    <a:pt x="7526" y="1212"/>
                    <a:pt x="7530" y="1200"/>
                    <a:pt x="7508" y="1148"/>
                  </a:cubicBezTo>
                  <a:lnTo>
                    <a:pt x="7508" y="1148"/>
                  </a:lnTo>
                  <a:cubicBezTo>
                    <a:pt x="7587" y="1331"/>
                    <a:pt x="7650" y="1457"/>
                    <a:pt x="7723" y="1494"/>
                  </a:cubicBezTo>
                  <a:cubicBezTo>
                    <a:pt x="7724" y="1494"/>
                    <a:pt x="7725" y="1495"/>
                    <a:pt x="7726" y="1495"/>
                  </a:cubicBezTo>
                  <a:cubicBezTo>
                    <a:pt x="7758" y="1495"/>
                    <a:pt x="7587" y="1030"/>
                    <a:pt x="7597" y="928"/>
                  </a:cubicBezTo>
                  <a:cubicBezTo>
                    <a:pt x="7601" y="887"/>
                    <a:pt x="7609" y="870"/>
                    <a:pt x="7622" y="870"/>
                  </a:cubicBezTo>
                  <a:cubicBezTo>
                    <a:pt x="7696" y="870"/>
                    <a:pt x="7901" y="1429"/>
                    <a:pt x="7959" y="1599"/>
                  </a:cubicBezTo>
                  <a:cubicBezTo>
                    <a:pt x="7912" y="1384"/>
                    <a:pt x="7886" y="1169"/>
                    <a:pt x="7875" y="949"/>
                  </a:cubicBezTo>
                  <a:lnTo>
                    <a:pt x="7875" y="949"/>
                  </a:lnTo>
                  <a:lnTo>
                    <a:pt x="8059" y="1310"/>
                  </a:lnTo>
                  <a:cubicBezTo>
                    <a:pt x="8006" y="1143"/>
                    <a:pt x="8080" y="1190"/>
                    <a:pt x="8101" y="1148"/>
                  </a:cubicBezTo>
                  <a:cubicBezTo>
                    <a:pt x="8111" y="1043"/>
                    <a:pt x="8111" y="938"/>
                    <a:pt x="8101" y="833"/>
                  </a:cubicBezTo>
                  <a:lnTo>
                    <a:pt x="8101" y="833"/>
                  </a:lnTo>
                  <a:cubicBezTo>
                    <a:pt x="8160" y="973"/>
                    <a:pt x="8192" y="1222"/>
                    <a:pt x="8232" y="1222"/>
                  </a:cubicBezTo>
                  <a:cubicBezTo>
                    <a:pt x="8242" y="1222"/>
                    <a:pt x="8252" y="1207"/>
                    <a:pt x="8263" y="1174"/>
                  </a:cubicBezTo>
                  <a:cubicBezTo>
                    <a:pt x="8276" y="1137"/>
                    <a:pt x="8289" y="1118"/>
                    <a:pt x="8302" y="1118"/>
                  </a:cubicBezTo>
                  <a:cubicBezTo>
                    <a:pt x="8332" y="1118"/>
                    <a:pt x="8362" y="1209"/>
                    <a:pt x="8394" y="1379"/>
                  </a:cubicBezTo>
                  <a:cubicBezTo>
                    <a:pt x="8431" y="1373"/>
                    <a:pt x="8389" y="1247"/>
                    <a:pt x="8389" y="1169"/>
                  </a:cubicBezTo>
                  <a:cubicBezTo>
                    <a:pt x="8389" y="1053"/>
                    <a:pt x="8462" y="1137"/>
                    <a:pt x="8478" y="1064"/>
                  </a:cubicBezTo>
                  <a:cubicBezTo>
                    <a:pt x="8494" y="985"/>
                    <a:pt x="8452" y="859"/>
                    <a:pt x="8452" y="765"/>
                  </a:cubicBezTo>
                  <a:cubicBezTo>
                    <a:pt x="8457" y="671"/>
                    <a:pt x="8520" y="764"/>
                    <a:pt x="8505" y="651"/>
                  </a:cubicBezTo>
                  <a:lnTo>
                    <a:pt x="8505" y="651"/>
                  </a:lnTo>
                  <a:cubicBezTo>
                    <a:pt x="8526" y="808"/>
                    <a:pt x="8523" y="830"/>
                    <a:pt x="8546" y="830"/>
                  </a:cubicBezTo>
                  <a:cubicBezTo>
                    <a:pt x="8552" y="830"/>
                    <a:pt x="8559" y="829"/>
                    <a:pt x="8567" y="828"/>
                  </a:cubicBezTo>
                  <a:lnTo>
                    <a:pt x="8667" y="823"/>
                  </a:lnTo>
                  <a:cubicBezTo>
                    <a:pt x="8677" y="917"/>
                    <a:pt x="8698" y="1085"/>
                    <a:pt x="8667" y="1085"/>
                  </a:cubicBezTo>
                  <a:cubicBezTo>
                    <a:pt x="8662" y="1143"/>
                    <a:pt x="8635" y="1090"/>
                    <a:pt x="8651" y="1216"/>
                  </a:cubicBezTo>
                  <a:cubicBezTo>
                    <a:pt x="8735" y="1205"/>
                    <a:pt x="8714" y="933"/>
                    <a:pt x="8777" y="791"/>
                  </a:cubicBezTo>
                  <a:cubicBezTo>
                    <a:pt x="8787" y="770"/>
                    <a:pt x="8794" y="761"/>
                    <a:pt x="8799" y="761"/>
                  </a:cubicBezTo>
                  <a:cubicBezTo>
                    <a:pt x="8830" y="761"/>
                    <a:pt x="8803" y="1048"/>
                    <a:pt x="8803" y="1048"/>
                  </a:cubicBezTo>
                  <a:cubicBezTo>
                    <a:pt x="8803" y="1049"/>
                    <a:pt x="8803" y="1049"/>
                    <a:pt x="8804" y="1049"/>
                  </a:cubicBezTo>
                  <a:cubicBezTo>
                    <a:pt x="8807" y="1049"/>
                    <a:pt x="8850" y="949"/>
                    <a:pt x="8850" y="949"/>
                  </a:cubicBezTo>
                  <a:cubicBezTo>
                    <a:pt x="8861" y="891"/>
                    <a:pt x="8869" y="862"/>
                    <a:pt x="8879" y="862"/>
                  </a:cubicBezTo>
                  <a:cubicBezTo>
                    <a:pt x="8888" y="862"/>
                    <a:pt x="8900" y="891"/>
                    <a:pt x="8919" y="949"/>
                  </a:cubicBezTo>
                  <a:cubicBezTo>
                    <a:pt x="8940" y="1018"/>
                    <a:pt x="8973" y="1067"/>
                    <a:pt x="8997" y="1067"/>
                  </a:cubicBezTo>
                  <a:cubicBezTo>
                    <a:pt x="9025" y="1067"/>
                    <a:pt x="9041" y="999"/>
                    <a:pt x="9013" y="817"/>
                  </a:cubicBezTo>
                  <a:lnTo>
                    <a:pt x="9013" y="817"/>
                  </a:lnTo>
                  <a:cubicBezTo>
                    <a:pt x="9018" y="823"/>
                    <a:pt x="9022" y="826"/>
                    <a:pt x="9025" y="826"/>
                  </a:cubicBezTo>
                  <a:cubicBezTo>
                    <a:pt x="9041" y="826"/>
                    <a:pt x="9045" y="778"/>
                    <a:pt x="9050" y="765"/>
                  </a:cubicBezTo>
                  <a:cubicBezTo>
                    <a:pt x="9050" y="765"/>
                    <a:pt x="9050" y="764"/>
                    <a:pt x="9050" y="764"/>
                  </a:cubicBezTo>
                  <a:lnTo>
                    <a:pt x="9050" y="764"/>
                  </a:lnTo>
                  <a:cubicBezTo>
                    <a:pt x="9060" y="764"/>
                    <a:pt x="9050" y="1050"/>
                    <a:pt x="9050" y="1101"/>
                  </a:cubicBezTo>
                  <a:cubicBezTo>
                    <a:pt x="9052" y="1148"/>
                    <a:pt x="9058" y="1163"/>
                    <a:pt x="9065" y="1163"/>
                  </a:cubicBezTo>
                  <a:cubicBezTo>
                    <a:pt x="9073" y="1163"/>
                    <a:pt x="9083" y="1141"/>
                    <a:pt x="9092" y="1127"/>
                  </a:cubicBezTo>
                  <a:cubicBezTo>
                    <a:pt x="9170" y="981"/>
                    <a:pt x="9160" y="566"/>
                    <a:pt x="9258" y="566"/>
                  </a:cubicBezTo>
                  <a:cubicBezTo>
                    <a:pt x="9258" y="566"/>
                    <a:pt x="9259" y="566"/>
                    <a:pt x="9259" y="566"/>
                  </a:cubicBezTo>
                  <a:cubicBezTo>
                    <a:pt x="9249" y="707"/>
                    <a:pt x="9249" y="849"/>
                    <a:pt x="9259" y="996"/>
                  </a:cubicBezTo>
                  <a:cubicBezTo>
                    <a:pt x="9267" y="1073"/>
                    <a:pt x="9279" y="1105"/>
                    <a:pt x="9292" y="1105"/>
                  </a:cubicBezTo>
                  <a:cubicBezTo>
                    <a:pt x="9315" y="1105"/>
                    <a:pt x="9340" y="1013"/>
                    <a:pt x="9348" y="897"/>
                  </a:cubicBezTo>
                  <a:lnTo>
                    <a:pt x="9348" y="897"/>
                  </a:lnTo>
                  <a:cubicBezTo>
                    <a:pt x="9339" y="1051"/>
                    <a:pt x="9350" y="1232"/>
                    <a:pt x="9390" y="1237"/>
                  </a:cubicBezTo>
                  <a:cubicBezTo>
                    <a:pt x="9395" y="1164"/>
                    <a:pt x="9403" y="797"/>
                    <a:pt x="9431" y="797"/>
                  </a:cubicBezTo>
                  <a:cubicBezTo>
                    <a:pt x="9437" y="797"/>
                    <a:pt x="9445" y="815"/>
                    <a:pt x="9453" y="859"/>
                  </a:cubicBezTo>
                  <a:cubicBezTo>
                    <a:pt x="9469" y="985"/>
                    <a:pt x="9453" y="1216"/>
                    <a:pt x="9501" y="1221"/>
                  </a:cubicBezTo>
                  <a:cubicBezTo>
                    <a:pt x="9501" y="1221"/>
                    <a:pt x="9502" y="1221"/>
                    <a:pt x="9503" y="1221"/>
                  </a:cubicBezTo>
                  <a:cubicBezTo>
                    <a:pt x="9529" y="1221"/>
                    <a:pt x="9552" y="1131"/>
                    <a:pt x="9578" y="1131"/>
                  </a:cubicBezTo>
                  <a:cubicBezTo>
                    <a:pt x="9582" y="1131"/>
                    <a:pt x="9586" y="1133"/>
                    <a:pt x="9590" y="1137"/>
                  </a:cubicBezTo>
                  <a:cubicBezTo>
                    <a:pt x="9575" y="1272"/>
                    <a:pt x="9641" y="1298"/>
                    <a:pt x="9692" y="1298"/>
                  </a:cubicBezTo>
                  <a:cubicBezTo>
                    <a:pt x="9714" y="1298"/>
                    <a:pt x="9734" y="1293"/>
                    <a:pt x="9742" y="1289"/>
                  </a:cubicBezTo>
                  <a:cubicBezTo>
                    <a:pt x="9794" y="1258"/>
                    <a:pt x="9773" y="1017"/>
                    <a:pt x="9794" y="959"/>
                  </a:cubicBezTo>
                  <a:cubicBezTo>
                    <a:pt x="9803" y="941"/>
                    <a:pt x="9809" y="934"/>
                    <a:pt x="9815" y="934"/>
                  </a:cubicBezTo>
                  <a:lnTo>
                    <a:pt x="9815" y="934"/>
                  </a:lnTo>
                  <a:cubicBezTo>
                    <a:pt x="9851" y="934"/>
                    <a:pt x="9814" y="1318"/>
                    <a:pt x="9805" y="1373"/>
                  </a:cubicBezTo>
                  <a:cubicBezTo>
                    <a:pt x="9794" y="1494"/>
                    <a:pt x="9862" y="1478"/>
                    <a:pt x="9883" y="1483"/>
                  </a:cubicBezTo>
                  <a:cubicBezTo>
                    <a:pt x="9952" y="1473"/>
                    <a:pt x="10020" y="1447"/>
                    <a:pt x="10072" y="1399"/>
                  </a:cubicBezTo>
                  <a:cubicBezTo>
                    <a:pt x="10086" y="1385"/>
                    <a:pt x="10223" y="1222"/>
                    <a:pt x="10247" y="1222"/>
                  </a:cubicBezTo>
                  <a:cubicBezTo>
                    <a:pt x="10249" y="1222"/>
                    <a:pt x="10250" y="1223"/>
                    <a:pt x="10250" y="1226"/>
                  </a:cubicBezTo>
                  <a:cubicBezTo>
                    <a:pt x="10240" y="1292"/>
                    <a:pt x="10038" y="1674"/>
                    <a:pt x="10067" y="1674"/>
                  </a:cubicBezTo>
                  <a:cubicBezTo>
                    <a:pt x="10068" y="1674"/>
                    <a:pt x="10070" y="1674"/>
                    <a:pt x="10072" y="1672"/>
                  </a:cubicBezTo>
                  <a:cubicBezTo>
                    <a:pt x="10109" y="1646"/>
                    <a:pt x="10329" y="1426"/>
                    <a:pt x="10376" y="1300"/>
                  </a:cubicBezTo>
                  <a:lnTo>
                    <a:pt x="10376" y="1300"/>
                  </a:lnTo>
                  <a:cubicBezTo>
                    <a:pt x="10313" y="1473"/>
                    <a:pt x="10319" y="1546"/>
                    <a:pt x="10350" y="1583"/>
                  </a:cubicBezTo>
                  <a:cubicBezTo>
                    <a:pt x="10363" y="1596"/>
                    <a:pt x="10376" y="1602"/>
                    <a:pt x="10390" y="1602"/>
                  </a:cubicBezTo>
                  <a:cubicBezTo>
                    <a:pt x="10410" y="1602"/>
                    <a:pt x="10430" y="1591"/>
                    <a:pt x="10455" y="1573"/>
                  </a:cubicBezTo>
                  <a:cubicBezTo>
                    <a:pt x="10502" y="1541"/>
                    <a:pt x="10539" y="1452"/>
                    <a:pt x="10581" y="1420"/>
                  </a:cubicBezTo>
                  <a:cubicBezTo>
                    <a:pt x="10597" y="1409"/>
                    <a:pt x="10609" y="1403"/>
                    <a:pt x="10620" y="1403"/>
                  </a:cubicBezTo>
                  <a:cubicBezTo>
                    <a:pt x="10686" y="1403"/>
                    <a:pt x="10640" y="1630"/>
                    <a:pt x="10649" y="1730"/>
                  </a:cubicBezTo>
                  <a:cubicBezTo>
                    <a:pt x="10649" y="1739"/>
                    <a:pt x="10650" y="1743"/>
                    <a:pt x="10652" y="1743"/>
                  </a:cubicBezTo>
                  <a:cubicBezTo>
                    <a:pt x="10660" y="1743"/>
                    <a:pt x="10678" y="1705"/>
                    <a:pt x="10701" y="1662"/>
                  </a:cubicBezTo>
                  <a:cubicBezTo>
                    <a:pt x="10722" y="1662"/>
                    <a:pt x="10738" y="1683"/>
                    <a:pt x="10759" y="1693"/>
                  </a:cubicBezTo>
                  <a:cubicBezTo>
                    <a:pt x="10762" y="1695"/>
                    <a:pt x="10766" y="1696"/>
                    <a:pt x="10771" y="1696"/>
                  </a:cubicBezTo>
                  <a:cubicBezTo>
                    <a:pt x="10804" y="1696"/>
                    <a:pt x="10867" y="1643"/>
                    <a:pt x="10907" y="1643"/>
                  </a:cubicBezTo>
                  <a:cubicBezTo>
                    <a:pt x="10912" y="1643"/>
                    <a:pt x="10917" y="1644"/>
                    <a:pt x="10921" y="1646"/>
                  </a:cubicBezTo>
                  <a:cubicBezTo>
                    <a:pt x="10969" y="1667"/>
                    <a:pt x="10963" y="1714"/>
                    <a:pt x="10974" y="1766"/>
                  </a:cubicBezTo>
                  <a:cubicBezTo>
                    <a:pt x="10981" y="1783"/>
                    <a:pt x="10987" y="1808"/>
                    <a:pt x="11005" y="1808"/>
                  </a:cubicBezTo>
                  <a:cubicBezTo>
                    <a:pt x="11015" y="1808"/>
                    <a:pt x="11028" y="1800"/>
                    <a:pt x="11047" y="1777"/>
                  </a:cubicBezTo>
                  <a:cubicBezTo>
                    <a:pt x="11069" y="1753"/>
                    <a:pt x="11089" y="1743"/>
                    <a:pt x="11107" y="1743"/>
                  </a:cubicBezTo>
                  <a:cubicBezTo>
                    <a:pt x="11161" y="1743"/>
                    <a:pt x="11199" y="1832"/>
                    <a:pt x="11231" y="1840"/>
                  </a:cubicBezTo>
                  <a:cubicBezTo>
                    <a:pt x="11232" y="1840"/>
                    <a:pt x="11233" y="1841"/>
                    <a:pt x="11234" y="1841"/>
                  </a:cubicBezTo>
                  <a:cubicBezTo>
                    <a:pt x="11264" y="1841"/>
                    <a:pt x="11440" y="1759"/>
                    <a:pt x="11464" y="1759"/>
                  </a:cubicBezTo>
                  <a:cubicBezTo>
                    <a:pt x="11467" y="1759"/>
                    <a:pt x="11468" y="1759"/>
                    <a:pt x="11467" y="1761"/>
                  </a:cubicBezTo>
                  <a:cubicBezTo>
                    <a:pt x="11425" y="1819"/>
                    <a:pt x="11378" y="1871"/>
                    <a:pt x="11325" y="1919"/>
                  </a:cubicBezTo>
                  <a:lnTo>
                    <a:pt x="11451" y="1856"/>
                  </a:lnTo>
                  <a:cubicBezTo>
                    <a:pt x="11471" y="1840"/>
                    <a:pt x="11650" y="1677"/>
                    <a:pt x="11665" y="1677"/>
                  </a:cubicBezTo>
                  <a:cubicBezTo>
                    <a:pt x="11666" y="1677"/>
                    <a:pt x="11666" y="1677"/>
                    <a:pt x="11666" y="1677"/>
                  </a:cubicBezTo>
                  <a:cubicBezTo>
                    <a:pt x="11619" y="1740"/>
                    <a:pt x="11572" y="1808"/>
                    <a:pt x="11535" y="1877"/>
                  </a:cubicBezTo>
                  <a:cubicBezTo>
                    <a:pt x="11514" y="1940"/>
                    <a:pt x="11556" y="1950"/>
                    <a:pt x="11572" y="1966"/>
                  </a:cubicBezTo>
                  <a:cubicBezTo>
                    <a:pt x="11603" y="1950"/>
                    <a:pt x="11645" y="1932"/>
                    <a:pt x="11668" y="1932"/>
                  </a:cubicBezTo>
                  <a:cubicBezTo>
                    <a:pt x="11700" y="1932"/>
                    <a:pt x="11701" y="1963"/>
                    <a:pt x="11608" y="2071"/>
                  </a:cubicBezTo>
                  <a:lnTo>
                    <a:pt x="11792" y="1913"/>
                  </a:lnTo>
                  <a:lnTo>
                    <a:pt x="11792" y="1913"/>
                  </a:lnTo>
                  <a:cubicBezTo>
                    <a:pt x="11692" y="2060"/>
                    <a:pt x="11697" y="2081"/>
                    <a:pt x="11734" y="2118"/>
                  </a:cubicBezTo>
                  <a:cubicBezTo>
                    <a:pt x="11750" y="2134"/>
                    <a:pt x="11760" y="2163"/>
                    <a:pt x="11788" y="2163"/>
                  </a:cubicBezTo>
                  <a:cubicBezTo>
                    <a:pt x="11797" y="2163"/>
                    <a:pt x="11806" y="2160"/>
                    <a:pt x="11818" y="2154"/>
                  </a:cubicBezTo>
                  <a:cubicBezTo>
                    <a:pt x="11855" y="2141"/>
                    <a:pt x="11879" y="2099"/>
                    <a:pt x="11892" y="2099"/>
                  </a:cubicBezTo>
                  <a:cubicBezTo>
                    <a:pt x="11894" y="2099"/>
                    <a:pt x="11895" y="2100"/>
                    <a:pt x="11897" y="2102"/>
                  </a:cubicBezTo>
                  <a:cubicBezTo>
                    <a:pt x="11939" y="2144"/>
                    <a:pt x="11860" y="2249"/>
                    <a:pt x="11897" y="2296"/>
                  </a:cubicBezTo>
                  <a:cubicBezTo>
                    <a:pt x="11918" y="2312"/>
                    <a:pt x="12033" y="2369"/>
                    <a:pt x="11891" y="2490"/>
                  </a:cubicBezTo>
                  <a:cubicBezTo>
                    <a:pt x="11895" y="2495"/>
                    <a:pt x="11900" y="2497"/>
                    <a:pt x="11906" y="2497"/>
                  </a:cubicBezTo>
                  <a:cubicBezTo>
                    <a:pt x="11958" y="2497"/>
                    <a:pt x="12089" y="2326"/>
                    <a:pt x="12164" y="2317"/>
                  </a:cubicBezTo>
                  <a:cubicBezTo>
                    <a:pt x="12165" y="2317"/>
                    <a:pt x="12166" y="2317"/>
                    <a:pt x="12166" y="2317"/>
                  </a:cubicBezTo>
                  <a:cubicBezTo>
                    <a:pt x="12201" y="2317"/>
                    <a:pt x="12080" y="2449"/>
                    <a:pt x="12049" y="2480"/>
                  </a:cubicBezTo>
                  <a:cubicBezTo>
                    <a:pt x="12033" y="2511"/>
                    <a:pt x="12017" y="2542"/>
                    <a:pt x="12007" y="2574"/>
                  </a:cubicBezTo>
                  <a:cubicBezTo>
                    <a:pt x="11991" y="2630"/>
                    <a:pt x="12374" y="2546"/>
                    <a:pt x="12206" y="2676"/>
                  </a:cubicBezTo>
                  <a:lnTo>
                    <a:pt x="12206" y="2676"/>
                  </a:lnTo>
                  <a:cubicBezTo>
                    <a:pt x="12275" y="2626"/>
                    <a:pt x="12530" y="2451"/>
                    <a:pt x="12568" y="2451"/>
                  </a:cubicBezTo>
                  <a:cubicBezTo>
                    <a:pt x="12571" y="2451"/>
                    <a:pt x="12572" y="2452"/>
                    <a:pt x="12573" y="2453"/>
                  </a:cubicBezTo>
                  <a:cubicBezTo>
                    <a:pt x="12578" y="2469"/>
                    <a:pt x="12463" y="2569"/>
                    <a:pt x="12442" y="2584"/>
                  </a:cubicBezTo>
                  <a:cubicBezTo>
                    <a:pt x="12426" y="2605"/>
                    <a:pt x="12416" y="2632"/>
                    <a:pt x="12410" y="2658"/>
                  </a:cubicBezTo>
                  <a:cubicBezTo>
                    <a:pt x="12379" y="2721"/>
                    <a:pt x="12379" y="2742"/>
                    <a:pt x="12431" y="2747"/>
                  </a:cubicBezTo>
                  <a:cubicBezTo>
                    <a:pt x="12452" y="2747"/>
                    <a:pt x="12468" y="2752"/>
                    <a:pt x="12431" y="2789"/>
                  </a:cubicBezTo>
                  <a:cubicBezTo>
                    <a:pt x="12353" y="2862"/>
                    <a:pt x="12154" y="2941"/>
                    <a:pt x="12122" y="2972"/>
                  </a:cubicBezTo>
                  <a:cubicBezTo>
                    <a:pt x="12115" y="2981"/>
                    <a:pt x="12121" y="2984"/>
                    <a:pt x="12135" y="2984"/>
                  </a:cubicBezTo>
                  <a:cubicBezTo>
                    <a:pt x="12173" y="2984"/>
                    <a:pt x="12272" y="2959"/>
                    <a:pt x="12309" y="2959"/>
                  </a:cubicBezTo>
                  <a:cubicBezTo>
                    <a:pt x="12315" y="2959"/>
                    <a:pt x="12320" y="2960"/>
                    <a:pt x="12321" y="2962"/>
                  </a:cubicBezTo>
                  <a:cubicBezTo>
                    <a:pt x="12369" y="2999"/>
                    <a:pt x="12274" y="3124"/>
                    <a:pt x="12253" y="3198"/>
                  </a:cubicBezTo>
                  <a:cubicBezTo>
                    <a:pt x="12251" y="3205"/>
                    <a:pt x="12254" y="3208"/>
                    <a:pt x="12262" y="3208"/>
                  </a:cubicBezTo>
                  <a:cubicBezTo>
                    <a:pt x="12315" y="3208"/>
                    <a:pt x="12582" y="3048"/>
                    <a:pt x="12634" y="3048"/>
                  </a:cubicBezTo>
                  <a:cubicBezTo>
                    <a:pt x="12652" y="3048"/>
                    <a:pt x="12646" y="3066"/>
                    <a:pt x="12599" y="3114"/>
                  </a:cubicBezTo>
                  <a:cubicBezTo>
                    <a:pt x="12494" y="3224"/>
                    <a:pt x="12358" y="3308"/>
                    <a:pt x="12447" y="3339"/>
                  </a:cubicBezTo>
                  <a:cubicBezTo>
                    <a:pt x="12448" y="3340"/>
                    <a:pt x="12449" y="3340"/>
                    <a:pt x="12449" y="3340"/>
                  </a:cubicBezTo>
                  <a:cubicBezTo>
                    <a:pt x="12475" y="3340"/>
                    <a:pt x="12628" y="3297"/>
                    <a:pt x="12677" y="3297"/>
                  </a:cubicBezTo>
                  <a:cubicBezTo>
                    <a:pt x="12707" y="3297"/>
                    <a:pt x="12698" y="3313"/>
                    <a:pt x="12594" y="3366"/>
                  </a:cubicBezTo>
                  <a:cubicBezTo>
                    <a:pt x="12416" y="3455"/>
                    <a:pt x="12422" y="3478"/>
                    <a:pt x="12484" y="3478"/>
                  </a:cubicBezTo>
                  <a:cubicBezTo>
                    <a:pt x="12536" y="3478"/>
                    <a:pt x="12626" y="3462"/>
                    <a:pt x="12683" y="3455"/>
                  </a:cubicBezTo>
                  <a:cubicBezTo>
                    <a:pt x="12701" y="3453"/>
                    <a:pt x="12715" y="3452"/>
                    <a:pt x="12727" y="3452"/>
                  </a:cubicBezTo>
                  <a:cubicBezTo>
                    <a:pt x="12858" y="3452"/>
                    <a:pt x="12608" y="3580"/>
                    <a:pt x="12594" y="3638"/>
                  </a:cubicBezTo>
                  <a:cubicBezTo>
                    <a:pt x="12591" y="3649"/>
                    <a:pt x="12597" y="3654"/>
                    <a:pt x="12611" y="3654"/>
                  </a:cubicBezTo>
                  <a:cubicBezTo>
                    <a:pt x="12683" y="3654"/>
                    <a:pt x="12958" y="3524"/>
                    <a:pt x="13050" y="3502"/>
                  </a:cubicBezTo>
                  <a:cubicBezTo>
                    <a:pt x="13056" y="3501"/>
                    <a:pt x="13060" y="3500"/>
                    <a:pt x="13063" y="3500"/>
                  </a:cubicBezTo>
                  <a:cubicBezTo>
                    <a:pt x="13111" y="3500"/>
                    <a:pt x="12772" y="3683"/>
                    <a:pt x="12836" y="3683"/>
                  </a:cubicBezTo>
                  <a:cubicBezTo>
                    <a:pt x="12841" y="3683"/>
                    <a:pt x="12847" y="3682"/>
                    <a:pt x="12856" y="3680"/>
                  </a:cubicBezTo>
                  <a:cubicBezTo>
                    <a:pt x="12898" y="3675"/>
                    <a:pt x="12966" y="3623"/>
                    <a:pt x="13029" y="3617"/>
                  </a:cubicBezTo>
                  <a:cubicBezTo>
                    <a:pt x="13066" y="3617"/>
                    <a:pt x="13076" y="3659"/>
                    <a:pt x="13045" y="3675"/>
                  </a:cubicBezTo>
                  <a:cubicBezTo>
                    <a:pt x="12919" y="3754"/>
                    <a:pt x="12736" y="3754"/>
                    <a:pt x="12683" y="3843"/>
                  </a:cubicBezTo>
                  <a:cubicBezTo>
                    <a:pt x="12615" y="3958"/>
                    <a:pt x="12683" y="4047"/>
                    <a:pt x="12804" y="4115"/>
                  </a:cubicBezTo>
                  <a:cubicBezTo>
                    <a:pt x="12840" y="4136"/>
                    <a:pt x="12882" y="4131"/>
                    <a:pt x="12893" y="4163"/>
                  </a:cubicBezTo>
                  <a:cubicBezTo>
                    <a:pt x="13118" y="4173"/>
                    <a:pt x="12578" y="4246"/>
                    <a:pt x="12578" y="4246"/>
                  </a:cubicBezTo>
                  <a:cubicBezTo>
                    <a:pt x="12579" y="4257"/>
                    <a:pt x="12602" y="4261"/>
                    <a:pt x="12634" y="4261"/>
                  </a:cubicBezTo>
                  <a:cubicBezTo>
                    <a:pt x="12696" y="4261"/>
                    <a:pt x="12793" y="4248"/>
                    <a:pt x="12843" y="4248"/>
                  </a:cubicBezTo>
                  <a:cubicBezTo>
                    <a:pt x="12892" y="4248"/>
                    <a:pt x="12897" y="4260"/>
                    <a:pt x="12783" y="4309"/>
                  </a:cubicBezTo>
                  <a:cubicBezTo>
                    <a:pt x="12778" y="4325"/>
                    <a:pt x="12804" y="4336"/>
                    <a:pt x="12814" y="4346"/>
                  </a:cubicBezTo>
                  <a:cubicBezTo>
                    <a:pt x="12851" y="4367"/>
                    <a:pt x="13181" y="4582"/>
                    <a:pt x="12935" y="4603"/>
                  </a:cubicBezTo>
                  <a:lnTo>
                    <a:pt x="13328" y="4676"/>
                  </a:lnTo>
                  <a:cubicBezTo>
                    <a:pt x="13118" y="4687"/>
                    <a:pt x="13076" y="4739"/>
                    <a:pt x="13066" y="4781"/>
                  </a:cubicBezTo>
                  <a:cubicBezTo>
                    <a:pt x="13050" y="4818"/>
                    <a:pt x="12898" y="4828"/>
                    <a:pt x="12772" y="4844"/>
                  </a:cubicBezTo>
                  <a:cubicBezTo>
                    <a:pt x="12673" y="4860"/>
                    <a:pt x="13192" y="4902"/>
                    <a:pt x="13186" y="4949"/>
                  </a:cubicBezTo>
                  <a:cubicBezTo>
                    <a:pt x="13133" y="4949"/>
                    <a:pt x="12919" y="4938"/>
                    <a:pt x="12798" y="4938"/>
                  </a:cubicBezTo>
                  <a:cubicBezTo>
                    <a:pt x="12753" y="4938"/>
                    <a:pt x="12720" y="4940"/>
                    <a:pt x="12715" y="4944"/>
                  </a:cubicBezTo>
                  <a:cubicBezTo>
                    <a:pt x="12662" y="4975"/>
                    <a:pt x="12809" y="5033"/>
                    <a:pt x="12956" y="5043"/>
                  </a:cubicBezTo>
                  <a:cubicBezTo>
                    <a:pt x="12966" y="5044"/>
                    <a:pt x="12976" y="5044"/>
                    <a:pt x="12987" y="5044"/>
                  </a:cubicBezTo>
                  <a:cubicBezTo>
                    <a:pt x="13036" y="5044"/>
                    <a:pt x="13084" y="5039"/>
                    <a:pt x="13121" y="5039"/>
                  </a:cubicBezTo>
                  <a:cubicBezTo>
                    <a:pt x="13154" y="5039"/>
                    <a:pt x="13177" y="5043"/>
                    <a:pt x="13181" y="5059"/>
                  </a:cubicBezTo>
                  <a:cubicBezTo>
                    <a:pt x="13186" y="5085"/>
                    <a:pt x="13160" y="5096"/>
                    <a:pt x="13076" y="5101"/>
                  </a:cubicBezTo>
                  <a:cubicBezTo>
                    <a:pt x="13051" y="5104"/>
                    <a:pt x="13023" y="5105"/>
                    <a:pt x="12994" y="5105"/>
                  </a:cubicBezTo>
                  <a:cubicBezTo>
                    <a:pt x="12882" y="5105"/>
                    <a:pt x="12751" y="5089"/>
                    <a:pt x="12648" y="5089"/>
                  </a:cubicBezTo>
                  <a:cubicBezTo>
                    <a:pt x="12629" y="5089"/>
                    <a:pt x="12611" y="5089"/>
                    <a:pt x="12594" y="5091"/>
                  </a:cubicBezTo>
                  <a:cubicBezTo>
                    <a:pt x="12573" y="5091"/>
                    <a:pt x="12783" y="5127"/>
                    <a:pt x="12783" y="5127"/>
                  </a:cubicBezTo>
                  <a:cubicBezTo>
                    <a:pt x="12861" y="5154"/>
                    <a:pt x="12898" y="5180"/>
                    <a:pt x="12898" y="5206"/>
                  </a:cubicBezTo>
                  <a:cubicBezTo>
                    <a:pt x="12903" y="5232"/>
                    <a:pt x="12819" y="5227"/>
                    <a:pt x="12861" y="5248"/>
                  </a:cubicBezTo>
                  <a:cubicBezTo>
                    <a:pt x="12935" y="5274"/>
                    <a:pt x="13013" y="5300"/>
                    <a:pt x="13092" y="5316"/>
                  </a:cubicBezTo>
                  <a:cubicBezTo>
                    <a:pt x="13202" y="5353"/>
                    <a:pt x="12825" y="5327"/>
                    <a:pt x="12935" y="5374"/>
                  </a:cubicBezTo>
                  <a:cubicBezTo>
                    <a:pt x="12987" y="5395"/>
                    <a:pt x="13092" y="5410"/>
                    <a:pt x="13113" y="5437"/>
                  </a:cubicBezTo>
                  <a:cubicBezTo>
                    <a:pt x="13139" y="5463"/>
                    <a:pt x="13124" y="5484"/>
                    <a:pt x="13118" y="5510"/>
                  </a:cubicBezTo>
                  <a:cubicBezTo>
                    <a:pt x="13126" y="5467"/>
                    <a:pt x="12991" y="5398"/>
                    <a:pt x="12907" y="5398"/>
                  </a:cubicBezTo>
                  <a:cubicBezTo>
                    <a:pt x="12878" y="5398"/>
                    <a:pt x="12855" y="5406"/>
                    <a:pt x="12846" y="5426"/>
                  </a:cubicBezTo>
                  <a:cubicBezTo>
                    <a:pt x="12835" y="5463"/>
                    <a:pt x="12867" y="5542"/>
                    <a:pt x="13061" y="5578"/>
                  </a:cubicBezTo>
                  <a:cubicBezTo>
                    <a:pt x="13021" y="5571"/>
                    <a:pt x="12987" y="5568"/>
                    <a:pt x="12957" y="5568"/>
                  </a:cubicBezTo>
                  <a:cubicBezTo>
                    <a:pt x="12712" y="5568"/>
                    <a:pt x="12781" y="5780"/>
                    <a:pt x="12767" y="5840"/>
                  </a:cubicBezTo>
                  <a:cubicBezTo>
                    <a:pt x="12746" y="5903"/>
                    <a:pt x="12924" y="5914"/>
                    <a:pt x="13134" y="5971"/>
                  </a:cubicBezTo>
                  <a:cubicBezTo>
                    <a:pt x="13274" y="6027"/>
                    <a:pt x="13318" y="6051"/>
                    <a:pt x="13264" y="6051"/>
                  </a:cubicBezTo>
                  <a:cubicBezTo>
                    <a:pt x="13237" y="6051"/>
                    <a:pt x="13185" y="6045"/>
                    <a:pt x="13108" y="6034"/>
                  </a:cubicBezTo>
                  <a:cubicBezTo>
                    <a:pt x="12984" y="6000"/>
                    <a:pt x="12882" y="5987"/>
                    <a:pt x="12801" y="5987"/>
                  </a:cubicBezTo>
                  <a:cubicBezTo>
                    <a:pt x="12632" y="5987"/>
                    <a:pt x="12551" y="6044"/>
                    <a:pt x="12536" y="6087"/>
                  </a:cubicBezTo>
                  <a:cubicBezTo>
                    <a:pt x="12526" y="6123"/>
                    <a:pt x="12505" y="6155"/>
                    <a:pt x="12620" y="6228"/>
                  </a:cubicBezTo>
                  <a:cubicBezTo>
                    <a:pt x="12783" y="6333"/>
                    <a:pt x="12835" y="6380"/>
                    <a:pt x="12804" y="6438"/>
                  </a:cubicBezTo>
                  <a:cubicBezTo>
                    <a:pt x="12828" y="6389"/>
                    <a:pt x="12690" y="6305"/>
                    <a:pt x="12613" y="6305"/>
                  </a:cubicBezTo>
                  <a:cubicBezTo>
                    <a:pt x="12592" y="6305"/>
                    <a:pt x="12575" y="6312"/>
                    <a:pt x="12568" y="6328"/>
                  </a:cubicBezTo>
                  <a:lnTo>
                    <a:pt x="12494" y="6501"/>
                  </a:lnTo>
                  <a:cubicBezTo>
                    <a:pt x="12470" y="6570"/>
                    <a:pt x="12464" y="6602"/>
                    <a:pt x="12664" y="6741"/>
                  </a:cubicBezTo>
                  <a:lnTo>
                    <a:pt x="12664" y="6741"/>
                  </a:lnTo>
                  <a:cubicBezTo>
                    <a:pt x="12571" y="6679"/>
                    <a:pt x="12475" y="6625"/>
                    <a:pt x="12374" y="6580"/>
                  </a:cubicBezTo>
                  <a:cubicBezTo>
                    <a:pt x="12348" y="6569"/>
                    <a:pt x="12323" y="6563"/>
                    <a:pt x="12304" y="6563"/>
                  </a:cubicBezTo>
                  <a:cubicBezTo>
                    <a:pt x="12270" y="6563"/>
                    <a:pt x="12260" y="6582"/>
                    <a:pt x="12321" y="6616"/>
                  </a:cubicBezTo>
                  <a:cubicBezTo>
                    <a:pt x="12452" y="6690"/>
                    <a:pt x="12353" y="6690"/>
                    <a:pt x="12353" y="6721"/>
                  </a:cubicBezTo>
                  <a:cubicBezTo>
                    <a:pt x="12353" y="6737"/>
                    <a:pt x="12473" y="6810"/>
                    <a:pt x="12510" y="6847"/>
                  </a:cubicBezTo>
                  <a:cubicBezTo>
                    <a:pt x="12528" y="6867"/>
                    <a:pt x="12525" y="6874"/>
                    <a:pt x="12510" y="6874"/>
                  </a:cubicBezTo>
                  <a:cubicBezTo>
                    <a:pt x="12477" y="6874"/>
                    <a:pt x="12392" y="6842"/>
                    <a:pt x="12363" y="6842"/>
                  </a:cubicBezTo>
                  <a:cubicBezTo>
                    <a:pt x="12321" y="6842"/>
                    <a:pt x="12306" y="6858"/>
                    <a:pt x="12300" y="6878"/>
                  </a:cubicBezTo>
                  <a:cubicBezTo>
                    <a:pt x="12295" y="6905"/>
                    <a:pt x="12306" y="6947"/>
                    <a:pt x="12390" y="7010"/>
                  </a:cubicBezTo>
                  <a:cubicBezTo>
                    <a:pt x="12473" y="7078"/>
                    <a:pt x="12416" y="7078"/>
                    <a:pt x="12400" y="7099"/>
                  </a:cubicBezTo>
                  <a:cubicBezTo>
                    <a:pt x="12311" y="7040"/>
                    <a:pt x="12266" y="7001"/>
                    <a:pt x="12251" y="7001"/>
                  </a:cubicBezTo>
                  <a:cubicBezTo>
                    <a:pt x="12242" y="7001"/>
                    <a:pt x="12243" y="7015"/>
                    <a:pt x="12253" y="7046"/>
                  </a:cubicBezTo>
                  <a:cubicBezTo>
                    <a:pt x="12274" y="7099"/>
                    <a:pt x="12295" y="7151"/>
                    <a:pt x="12321" y="7204"/>
                  </a:cubicBezTo>
                  <a:lnTo>
                    <a:pt x="12321" y="7204"/>
                  </a:lnTo>
                  <a:cubicBezTo>
                    <a:pt x="12321" y="7203"/>
                    <a:pt x="12321" y="7203"/>
                    <a:pt x="12321" y="7203"/>
                  </a:cubicBezTo>
                  <a:lnTo>
                    <a:pt x="12321" y="7203"/>
                  </a:lnTo>
                  <a:cubicBezTo>
                    <a:pt x="12322" y="7203"/>
                    <a:pt x="12361" y="7271"/>
                    <a:pt x="12343" y="7271"/>
                  </a:cubicBezTo>
                  <a:cubicBezTo>
                    <a:pt x="12338" y="7271"/>
                    <a:pt x="12328" y="7265"/>
                    <a:pt x="12311" y="7251"/>
                  </a:cubicBezTo>
                  <a:cubicBezTo>
                    <a:pt x="12279" y="7214"/>
                    <a:pt x="12237" y="7177"/>
                    <a:pt x="12196" y="7151"/>
                  </a:cubicBezTo>
                  <a:lnTo>
                    <a:pt x="12196" y="7151"/>
                  </a:lnTo>
                  <a:cubicBezTo>
                    <a:pt x="12164" y="7188"/>
                    <a:pt x="12211" y="7214"/>
                    <a:pt x="12274" y="7293"/>
                  </a:cubicBezTo>
                  <a:cubicBezTo>
                    <a:pt x="12302" y="7337"/>
                    <a:pt x="12345" y="7414"/>
                    <a:pt x="12309" y="7414"/>
                  </a:cubicBezTo>
                  <a:cubicBezTo>
                    <a:pt x="12298" y="7414"/>
                    <a:pt x="12278" y="7406"/>
                    <a:pt x="12248" y="7387"/>
                  </a:cubicBezTo>
                  <a:cubicBezTo>
                    <a:pt x="12091" y="7293"/>
                    <a:pt x="12080" y="7240"/>
                    <a:pt x="11981" y="7240"/>
                  </a:cubicBezTo>
                  <a:cubicBezTo>
                    <a:pt x="11942" y="7240"/>
                    <a:pt x="11887" y="7231"/>
                    <a:pt x="11849" y="7231"/>
                  </a:cubicBezTo>
                  <a:cubicBezTo>
                    <a:pt x="11830" y="7231"/>
                    <a:pt x="11815" y="7233"/>
                    <a:pt x="11808" y="7240"/>
                  </a:cubicBezTo>
                  <a:cubicBezTo>
                    <a:pt x="11787" y="7261"/>
                    <a:pt x="11902" y="7335"/>
                    <a:pt x="11960" y="7387"/>
                  </a:cubicBezTo>
                  <a:cubicBezTo>
                    <a:pt x="12018" y="7449"/>
                    <a:pt x="12049" y="7505"/>
                    <a:pt x="12021" y="7505"/>
                  </a:cubicBezTo>
                  <a:cubicBezTo>
                    <a:pt x="12014" y="7505"/>
                    <a:pt x="12002" y="7501"/>
                    <a:pt x="11986" y="7492"/>
                  </a:cubicBezTo>
                  <a:cubicBezTo>
                    <a:pt x="11963" y="7479"/>
                    <a:pt x="11921" y="7465"/>
                    <a:pt x="11896" y="7465"/>
                  </a:cubicBezTo>
                  <a:cubicBezTo>
                    <a:pt x="11873" y="7465"/>
                    <a:pt x="11865" y="7478"/>
                    <a:pt x="11907" y="7519"/>
                  </a:cubicBezTo>
                  <a:lnTo>
                    <a:pt x="11907" y="7519"/>
                  </a:lnTo>
                  <a:cubicBezTo>
                    <a:pt x="11837" y="7455"/>
                    <a:pt x="11795" y="7431"/>
                    <a:pt x="11769" y="7431"/>
                  </a:cubicBezTo>
                  <a:cubicBezTo>
                    <a:pt x="11703" y="7431"/>
                    <a:pt x="11749" y="7586"/>
                    <a:pt x="11734" y="7613"/>
                  </a:cubicBezTo>
                  <a:cubicBezTo>
                    <a:pt x="11729" y="7622"/>
                    <a:pt x="11723" y="7625"/>
                    <a:pt x="11715" y="7625"/>
                  </a:cubicBezTo>
                  <a:cubicBezTo>
                    <a:pt x="11694" y="7625"/>
                    <a:pt x="11665" y="7594"/>
                    <a:pt x="11629" y="7586"/>
                  </a:cubicBezTo>
                  <a:cubicBezTo>
                    <a:pt x="11625" y="7586"/>
                    <a:pt x="11620" y="7585"/>
                    <a:pt x="11615" y="7585"/>
                  </a:cubicBezTo>
                  <a:cubicBezTo>
                    <a:pt x="11582" y="7585"/>
                    <a:pt x="11547" y="7600"/>
                    <a:pt x="11524" y="7623"/>
                  </a:cubicBezTo>
                  <a:cubicBezTo>
                    <a:pt x="11510" y="7630"/>
                    <a:pt x="11457" y="7705"/>
                    <a:pt x="11389" y="7705"/>
                  </a:cubicBezTo>
                  <a:cubicBezTo>
                    <a:pt x="11357" y="7705"/>
                    <a:pt x="11320" y="7688"/>
                    <a:pt x="11283" y="7639"/>
                  </a:cubicBezTo>
                  <a:lnTo>
                    <a:pt x="11283" y="7639"/>
                  </a:lnTo>
                  <a:cubicBezTo>
                    <a:pt x="11247" y="7665"/>
                    <a:pt x="11257" y="7696"/>
                    <a:pt x="11372" y="7854"/>
                  </a:cubicBezTo>
                  <a:cubicBezTo>
                    <a:pt x="11425" y="7927"/>
                    <a:pt x="11503" y="8084"/>
                    <a:pt x="11477" y="8095"/>
                  </a:cubicBezTo>
                  <a:lnTo>
                    <a:pt x="11262" y="7843"/>
                  </a:lnTo>
                  <a:cubicBezTo>
                    <a:pt x="11225" y="7813"/>
                    <a:pt x="11199" y="7800"/>
                    <a:pt x="11183" y="7800"/>
                  </a:cubicBezTo>
                  <a:cubicBezTo>
                    <a:pt x="11159" y="7800"/>
                    <a:pt x="11153" y="7826"/>
                    <a:pt x="11163" y="7869"/>
                  </a:cubicBezTo>
                  <a:cubicBezTo>
                    <a:pt x="11173" y="7938"/>
                    <a:pt x="11178" y="8001"/>
                    <a:pt x="11157" y="8021"/>
                  </a:cubicBezTo>
                  <a:lnTo>
                    <a:pt x="11037" y="7896"/>
                  </a:lnTo>
                  <a:cubicBezTo>
                    <a:pt x="11029" y="7890"/>
                    <a:pt x="11023" y="7887"/>
                    <a:pt x="11019" y="7887"/>
                  </a:cubicBezTo>
                  <a:cubicBezTo>
                    <a:pt x="10975" y="7887"/>
                    <a:pt x="11222" y="8286"/>
                    <a:pt x="11184" y="8310"/>
                  </a:cubicBezTo>
                  <a:cubicBezTo>
                    <a:pt x="11181" y="8312"/>
                    <a:pt x="11178" y="8312"/>
                    <a:pt x="11175" y="8312"/>
                  </a:cubicBezTo>
                  <a:cubicBezTo>
                    <a:pt x="11112" y="8312"/>
                    <a:pt x="10981" y="7984"/>
                    <a:pt x="10916" y="7959"/>
                  </a:cubicBezTo>
                  <a:cubicBezTo>
                    <a:pt x="10910" y="7957"/>
                    <a:pt x="10905" y="7956"/>
                    <a:pt x="10900" y="7956"/>
                  </a:cubicBezTo>
                  <a:cubicBezTo>
                    <a:pt x="10807" y="7956"/>
                    <a:pt x="10916" y="8273"/>
                    <a:pt x="10911" y="8378"/>
                  </a:cubicBezTo>
                  <a:cubicBezTo>
                    <a:pt x="10911" y="8392"/>
                    <a:pt x="10884" y="8471"/>
                    <a:pt x="10851" y="8471"/>
                  </a:cubicBezTo>
                  <a:cubicBezTo>
                    <a:pt x="10833" y="8471"/>
                    <a:pt x="10814" y="8449"/>
                    <a:pt x="10796" y="8383"/>
                  </a:cubicBezTo>
                  <a:cubicBezTo>
                    <a:pt x="10853" y="8347"/>
                    <a:pt x="10780" y="8205"/>
                    <a:pt x="10675" y="8179"/>
                  </a:cubicBezTo>
                  <a:cubicBezTo>
                    <a:pt x="10674" y="8179"/>
                    <a:pt x="10672" y="8178"/>
                    <a:pt x="10670" y="8178"/>
                  </a:cubicBezTo>
                  <a:cubicBezTo>
                    <a:pt x="10633" y="8178"/>
                    <a:pt x="10580" y="8237"/>
                    <a:pt x="10680" y="8362"/>
                  </a:cubicBezTo>
                  <a:cubicBezTo>
                    <a:pt x="10712" y="8399"/>
                    <a:pt x="10838" y="8514"/>
                    <a:pt x="10859" y="8572"/>
                  </a:cubicBezTo>
                  <a:cubicBezTo>
                    <a:pt x="10859" y="8572"/>
                    <a:pt x="10569" y="8322"/>
                    <a:pt x="10522" y="8322"/>
                  </a:cubicBezTo>
                  <a:cubicBezTo>
                    <a:pt x="10513" y="8322"/>
                    <a:pt x="10513" y="8332"/>
                    <a:pt x="10528" y="8357"/>
                  </a:cubicBezTo>
                  <a:lnTo>
                    <a:pt x="10717" y="8635"/>
                  </a:lnTo>
                  <a:cubicBezTo>
                    <a:pt x="10754" y="8703"/>
                    <a:pt x="10780" y="8771"/>
                    <a:pt x="10801" y="8845"/>
                  </a:cubicBezTo>
                  <a:cubicBezTo>
                    <a:pt x="10667" y="8662"/>
                    <a:pt x="10598" y="8563"/>
                    <a:pt x="10538" y="8563"/>
                  </a:cubicBezTo>
                  <a:cubicBezTo>
                    <a:pt x="10528" y="8563"/>
                    <a:pt x="10518" y="8566"/>
                    <a:pt x="10507" y="8572"/>
                  </a:cubicBezTo>
                  <a:cubicBezTo>
                    <a:pt x="10492" y="8577"/>
                    <a:pt x="10476" y="8745"/>
                    <a:pt x="10591" y="8834"/>
                  </a:cubicBezTo>
                  <a:lnTo>
                    <a:pt x="10539" y="8871"/>
                  </a:lnTo>
                  <a:cubicBezTo>
                    <a:pt x="10481" y="8787"/>
                    <a:pt x="10418" y="8714"/>
                    <a:pt x="10350" y="8640"/>
                  </a:cubicBezTo>
                  <a:cubicBezTo>
                    <a:pt x="10307" y="8603"/>
                    <a:pt x="10274" y="8587"/>
                    <a:pt x="10252" y="8587"/>
                  </a:cubicBezTo>
                  <a:cubicBezTo>
                    <a:pt x="10230" y="8587"/>
                    <a:pt x="10219" y="8601"/>
                    <a:pt x="10219" y="8624"/>
                  </a:cubicBezTo>
                  <a:cubicBezTo>
                    <a:pt x="10215" y="8704"/>
                    <a:pt x="10364" y="8915"/>
                    <a:pt x="10326" y="8915"/>
                  </a:cubicBezTo>
                  <a:cubicBezTo>
                    <a:pt x="10312" y="8915"/>
                    <a:pt x="10272" y="8885"/>
                    <a:pt x="10187" y="8808"/>
                  </a:cubicBezTo>
                  <a:cubicBezTo>
                    <a:pt x="10106" y="8715"/>
                    <a:pt x="10071" y="8681"/>
                    <a:pt x="10061" y="8681"/>
                  </a:cubicBezTo>
                  <a:cubicBezTo>
                    <a:pt x="10036" y="8681"/>
                    <a:pt x="10197" y="8927"/>
                    <a:pt x="10166" y="8950"/>
                  </a:cubicBezTo>
                  <a:cubicBezTo>
                    <a:pt x="10165" y="8951"/>
                    <a:pt x="10162" y="8952"/>
                    <a:pt x="10159" y="8952"/>
                  </a:cubicBezTo>
                  <a:cubicBezTo>
                    <a:pt x="10123" y="8952"/>
                    <a:pt x="10003" y="8872"/>
                    <a:pt x="9971" y="8872"/>
                  </a:cubicBezTo>
                  <a:cubicBezTo>
                    <a:pt x="9962" y="8872"/>
                    <a:pt x="9960" y="8877"/>
                    <a:pt x="9967" y="8892"/>
                  </a:cubicBezTo>
                  <a:lnTo>
                    <a:pt x="10109" y="9117"/>
                  </a:lnTo>
                  <a:cubicBezTo>
                    <a:pt x="9993" y="9028"/>
                    <a:pt x="9967" y="8960"/>
                    <a:pt x="9868" y="8934"/>
                  </a:cubicBezTo>
                  <a:cubicBezTo>
                    <a:pt x="9854" y="8929"/>
                    <a:pt x="9839" y="8926"/>
                    <a:pt x="9825" y="8926"/>
                  </a:cubicBezTo>
                  <a:cubicBezTo>
                    <a:pt x="9789" y="8926"/>
                    <a:pt x="9765" y="8947"/>
                    <a:pt x="9826" y="9023"/>
                  </a:cubicBezTo>
                  <a:cubicBezTo>
                    <a:pt x="9899" y="9112"/>
                    <a:pt x="9826" y="9107"/>
                    <a:pt x="9805" y="9133"/>
                  </a:cubicBezTo>
                  <a:cubicBezTo>
                    <a:pt x="9789" y="9149"/>
                    <a:pt x="9967" y="9337"/>
                    <a:pt x="9936" y="9369"/>
                  </a:cubicBezTo>
                  <a:lnTo>
                    <a:pt x="9747" y="9185"/>
                  </a:lnTo>
                  <a:lnTo>
                    <a:pt x="9747" y="9185"/>
                  </a:lnTo>
                  <a:cubicBezTo>
                    <a:pt x="9726" y="9201"/>
                    <a:pt x="9689" y="9227"/>
                    <a:pt x="9789" y="9322"/>
                  </a:cubicBezTo>
                  <a:cubicBezTo>
                    <a:pt x="9826" y="9380"/>
                    <a:pt x="9839" y="9406"/>
                    <a:pt x="9823" y="9406"/>
                  </a:cubicBezTo>
                  <a:cubicBezTo>
                    <a:pt x="9812" y="9406"/>
                    <a:pt x="9785" y="9393"/>
                    <a:pt x="9742" y="9369"/>
                  </a:cubicBezTo>
                  <a:lnTo>
                    <a:pt x="9742" y="9369"/>
                  </a:lnTo>
                  <a:cubicBezTo>
                    <a:pt x="9721" y="9390"/>
                    <a:pt x="9731" y="9400"/>
                    <a:pt x="9815" y="9479"/>
                  </a:cubicBezTo>
                  <a:cubicBezTo>
                    <a:pt x="9920" y="9573"/>
                    <a:pt x="9883" y="9600"/>
                    <a:pt x="9868" y="9610"/>
                  </a:cubicBezTo>
                  <a:lnTo>
                    <a:pt x="9537" y="9311"/>
                  </a:lnTo>
                  <a:lnTo>
                    <a:pt x="9537" y="9311"/>
                  </a:lnTo>
                  <a:cubicBezTo>
                    <a:pt x="9668" y="9432"/>
                    <a:pt x="9616" y="9526"/>
                    <a:pt x="9590" y="9547"/>
                  </a:cubicBezTo>
                  <a:cubicBezTo>
                    <a:pt x="9584" y="9552"/>
                    <a:pt x="9577" y="9554"/>
                    <a:pt x="9568" y="9554"/>
                  </a:cubicBezTo>
                  <a:cubicBezTo>
                    <a:pt x="9524" y="9554"/>
                    <a:pt x="9450" y="9495"/>
                    <a:pt x="9406" y="9495"/>
                  </a:cubicBezTo>
                  <a:cubicBezTo>
                    <a:pt x="9181" y="9505"/>
                    <a:pt x="9113" y="9657"/>
                    <a:pt x="9013" y="9778"/>
                  </a:cubicBezTo>
                  <a:cubicBezTo>
                    <a:pt x="9013" y="9778"/>
                    <a:pt x="8926" y="9727"/>
                    <a:pt x="8893" y="9727"/>
                  </a:cubicBezTo>
                  <a:cubicBezTo>
                    <a:pt x="8888" y="9727"/>
                    <a:pt x="8884" y="9728"/>
                    <a:pt x="8882" y="9731"/>
                  </a:cubicBezTo>
                  <a:cubicBezTo>
                    <a:pt x="8866" y="9752"/>
                    <a:pt x="8856" y="9778"/>
                    <a:pt x="8845" y="9804"/>
                  </a:cubicBezTo>
                  <a:cubicBezTo>
                    <a:pt x="8819" y="9888"/>
                    <a:pt x="8793" y="9977"/>
                    <a:pt x="8782" y="10066"/>
                  </a:cubicBezTo>
                  <a:cubicBezTo>
                    <a:pt x="8756" y="10187"/>
                    <a:pt x="8709" y="10297"/>
                    <a:pt x="8735" y="10433"/>
                  </a:cubicBezTo>
                  <a:cubicBezTo>
                    <a:pt x="8735" y="10501"/>
                    <a:pt x="8772" y="10570"/>
                    <a:pt x="8824" y="10612"/>
                  </a:cubicBezTo>
                  <a:cubicBezTo>
                    <a:pt x="8887" y="10664"/>
                    <a:pt x="8845" y="10685"/>
                    <a:pt x="8835" y="10701"/>
                  </a:cubicBezTo>
                  <a:cubicBezTo>
                    <a:pt x="8844" y="10687"/>
                    <a:pt x="8791" y="10635"/>
                    <a:pt x="8753" y="10635"/>
                  </a:cubicBezTo>
                  <a:cubicBezTo>
                    <a:pt x="8749" y="10635"/>
                    <a:pt x="8744" y="10636"/>
                    <a:pt x="8740" y="10638"/>
                  </a:cubicBezTo>
                  <a:cubicBezTo>
                    <a:pt x="8667" y="10664"/>
                    <a:pt x="8656" y="10737"/>
                    <a:pt x="8625" y="10795"/>
                  </a:cubicBezTo>
                  <a:cubicBezTo>
                    <a:pt x="8615" y="10816"/>
                    <a:pt x="8546" y="10868"/>
                    <a:pt x="8641" y="10931"/>
                  </a:cubicBezTo>
                  <a:cubicBezTo>
                    <a:pt x="8704" y="10979"/>
                    <a:pt x="8961" y="11078"/>
                    <a:pt x="9044" y="11120"/>
                  </a:cubicBezTo>
                  <a:cubicBezTo>
                    <a:pt x="9041" y="11126"/>
                    <a:pt x="9033" y="11128"/>
                    <a:pt x="9020" y="11128"/>
                  </a:cubicBezTo>
                  <a:cubicBezTo>
                    <a:pt x="8953" y="11128"/>
                    <a:pt x="8766" y="11053"/>
                    <a:pt x="8651" y="11000"/>
                  </a:cubicBezTo>
                  <a:cubicBezTo>
                    <a:pt x="8593" y="10974"/>
                    <a:pt x="8558" y="10964"/>
                    <a:pt x="8536" y="10964"/>
                  </a:cubicBezTo>
                  <a:cubicBezTo>
                    <a:pt x="8487" y="10964"/>
                    <a:pt x="8507" y="11014"/>
                    <a:pt x="8489" y="11047"/>
                  </a:cubicBezTo>
                  <a:cubicBezTo>
                    <a:pt x="8462" y="11104"/>
                    <a:pt x="8457" y="11183"/>
                    <a:pt x="8358" y="11209"/>
                  </a:cubicBezTo>
                  <a:lnTo>
                    <a:pt x="8263" y="11204"/>
                  </a:lnTo>
                  <a:lnTo>
                    <a:pt x="8263" y="11204"/>
                  </a:lnTo>
                  <a:cubicBezTo>
                    <a:pt x="8263" y="11235"/>
                    <a:pt x="8347" y="11293"/>
                    <a:pt x="8394" y="11340"/>
                  </a:cubicBezTo>
                  <a:cubicBezTo>
                    <a:pt x="8494" y="11445"/>
                    <a:pt x="8242" y="11409"/>
                    <a:pt x="8190" y="11440"/>
                  </a:cubicBezTo>
                  <a:cubicBezTo>
                    <a:pt x="8122" y="11466"/>
                    <a:pt x="8268" y="11555"/>
                    <a:pt x="8405" y="11665"/>
                  </a:cubicBezTo>
                  <a:cubicBezTo>
                    <a:pt x="8476" y="11722"/>
                    <a:pt x="8493" y="11742"/>
                    <a:pt x="8480" y="11742"/>
                  </a:cubicBezTo>
                  <a:cubicBezTo>
                    <a:pt x="8447" y="11742"/>
                    <a:pt x="8218" y="11609"/>
                    <a:pt x="8169" y="11587"/>
                  </a:cubicBezTo>
                  <a:cubicBezTo>
                    <a:pt x="8141" y="11573"/>
                    <a:pt x="8124" y="11567"/>
                    <a:pt x="8116" y="11567"/>
                  </a:cubicBezTo>
                  <a:cubicBezTo>
                    <a:pt x="8075" y="11567"/>
                    <a:pt x="8281" y="11737"/>
                    <a:pt x="8295" y="11755"/>
                  </a:cubicBezTo>
                  <a:cubicBezTo>
                    <a:pt x="8323" y="11787"/>
                    <a:pt x="8321" y="11799"/>
                    <a:pt x="8303" y="11799"/>
                  </a:cubicBezTo>
                  <a:cubicBezTo>
                    <a:pt x="8257" y="11799"/>
                    <a:pt x="8098" y="11720"/>
                    <a:pt x="8038" y="11713"/>
                  </a:cubicBezTo>
                  <a:cubicBezTo>
                    <a:pt x="8029" y="11711"/>
                    <a:pt x="8021" y="11710"/>
                    <a:pt x="8014" y="11710"/>
                  </a:cubicBezTo>
                  <a:cubicBezTo>
                    <a:pt x="7945" y="11710"/>
                    <a:pt x="7954" y="11775"/>
                    <a:pt x="7959" y="11823"/>
                  </a:cubicBezTo>
                  <a:cubicBezTo>
                    <a:pt x="7963" y="11850"/>
                    <a:pt x="7973" y="11967"/>
                    <a:pt x="7898" y="11967"/>
                  </a:cubicBezTo>
                  <a:cubicBezTo>
                    <a:pt x="7872" y="11967"/>
                    <a:pt x="7836" y="11953"/>
                    <a:pt x="7786" y="11917"/>
                  </a:cubicBezTo>
                  <a:cubicBezTo>
                    <a:pt x="7728" y="11917"/>
                    <a:pt x="7755" y="11980"/>
                    <a:pt x="7760" y="12027"/>
                  </a:cubicBezTo>
                  <a:cubicBezTo>
                    <a:pt x="7781" y="12200"/>
                    <a:pt x="7666" y="12274"/>
                    <a:pt x="7655" y="12441"/>
                  </a:cubicBezTo>
                  <a:cubicBezTo>
                    <a:pt x="7650" y="12499"/>
                    <a:pt x="7666" y="12588"/>
                    <a:pt x="7812" y="12745"/>
                  </a:cubicBezTo>
                  <a:cubicBezTo>
                    <a:pt x="7728" y="12656"/>
                    <a:pt x="7613" y="12525"/>
                    <a:pt x="7534" y="12483"/>
                  </a:cubicBezTo>
                  <a:cubicBezTo>
                    <a:pt x="7525" y="12478"/>
                    <a:pt x="7519" y="12476"/>
                    <a:pt x="7515" y="12476"/>
                  </a:cubicBezTo>
                  <a:cubicBezTo>
                    <a:pt x="7494" y="12476"/>
                    <a:pt x="7535" y="12536"/>
                    <a:pt x="7508" y="12536"/>
                  </a:cubicBezTo>
                  <a:lnTo>
                    <a:pt x="7435" y="12525"/>
                  </a:lnTo>
                  <a:cubicBezTo>
                    <a:pt x="7414" y="12520"/>
                    <a:pt x="7395" y="12518"/>
                    <a:pt x="7380" y="12518"/>
                  </a:cubicBezTo>
                  <a:cubicBezTo>
                    <a:pt x="7316" y="12518"/>
                    <a:pt x="7288" y="12554"/>
                    <a:pt x="7246" y="12583"/>
                  </a:cubicBezTo>
                  <a:cubicBezTo>
                    <a:pt x="7272" y="12646"/>
                    <a:pt x="7251" y="12719"/>
                    <a:pt x="7194" y="12756"/>
                  </a:cubicBezTo>
                  <a:cubicBezTo>
                    <a:pt x="7319" y="12966"/>
                    <a:pt x="7498" y="13175"/>
                    <a:pt x="7618" y="13396"/>
                  </a:cubicBezTo>
                  <a:cubicBezTo>
                    <a:pt x="7623" y="13404"/>
                    <a:pt x="7622" y="13408"/>
                    <a:pt x="7617" y="13408"/>
                  </a:cubicBezTo>
                  <a:cubicBezTo>
                    <a:pt x="7584" y="13408"/>
                    <a:pt x="7392" y="13252"/>
                    <a:pt x="7319" y="13076"/>
                  </a:cubicBezTo>
                  <a:cubicBezTo>
                    <a:pt x="7253" y="12904"/>
                    <a:pt x="7176" y="12832"/>
                    <a:pt x="7122" y="12832"/>
                  </a:cubicBezTo>
                  <a:cubicBezTo>
                    <a:pt x="7112" y="12832"/>
                    <a:pt x="7102" y="12835"/>
                    <a:pt x="7094" y="12840"/>
                  </a:cubicBezTo>
                  <a:cubicBezTo>
                    <a:pt x="7073" y="12856"/>
                    <a:pt x="7031" y="12866"/>
                    <a:pt x="7063" y="12950"/>
                  </a:cubicBezTo>
                  <a:cubicBezTo>
                    <a:pt x="7085" y="13013"/>
                    <a:pt x="7115" y="13053"/>
                    <a:pt x="7094" y="13053"/>
                  </a:cubicBezTo>
                  <a:cubicBezTo>
                    <a:pt x="7090" y="13053"/>
                    <a:pt x="7085" y="13052"/>
                    <a:pt x="7078" y="13050"/>
                  </a:cubicBezTo>
                  <a:cubicBezTo>
                    <a:pt x="7033" y="13034"/>
                    <a:pt x="6787" y="12828"/>
                    <a:pt x="6723" y="12706"/>
                  </a:cubicBezTo>
                  <a:lnTo>
                    <a:pt x="6723" y="12706"/>
                  </a:lnTo>
                  <a:cubicBezTo>
                    <a:pt x="6794" y="12856"/>
                    <a:pt x="6773" y="12867"/>
                    <a:pt x="6732" y="12892"/>
                  </a:cubicBezTo>
                  <a:cubicBezTo>
                    <a:pt x="6690" y="12913"/>
                    <a:pt x="6669" y="12939"/>
                    <a:pt x="6669" y="13034"/>
                  </a:cubicBezTo>
                  <a:cubicBezTo>
                    <a:pt x="6669" y="13058"/>
                    <a:pt x="6692" y="13188"/>
                    <a:pt x="6682" y="13188"/>
                  </a:cubicBezTo>
                  <a:cubicBezTo>
                    <a:pt x="6682" y="13188"/>
                    <a:pt x="6681" y="13187"/>
                    <a:pt x="6680" y="13186"/>
                  </a:cubicBezTo>
                  <a:cubicBezTo>
                    <a:pt x="6638" y="13123"/>
                    <a:pt x="6596" y="13065"/>
                    <a:pt x="6549" y="13013"/>
                  </a:cubicBezTo>
                  <a:cubicBezTo>
                    <a:pt x="6548" y="13013"/>
                    <a:pt x="6547" y="13013"/>
                    <a:pt x="6546" y="13013"/>
                  </a:cubicBezTo>
                  <a:cubicBezTo>
                    <a:pt x="6508" y="13013"/>
                    <a:pt x="6532" y="13123"/>
                    <a:pt x="6507" y="13133"/>
                  </a:cubicBezTo>
                  <a:lnTo>
                    <a:pt x="6402" y="13170"/>
                  </a:lnTo>
                  <a:cubicBezTo>
                    <a:pt x="6377" y="13135"/>
                    <a:pt x="6362" y="13121"/>
                    <a:pt x="6354" y="13121"/>
                  </a:cubicBezTo>
                  <a:cubicBezTo>
                    <a:pt x="6326" y="13121"/>
                    <a:pt x="6404" y="13329"/>
                    <a:pt x="6433" y="13417"/>
                  </a:cubicBezTo>
                  <a:cubicBezTo>
                    <a:pt x="6475" y="13542"/>
                    <a:pt x="6460" y="13569"/>
                    <a:pt x="6428" y="13579"/>
                  </a:cubicBezTo>
                  <a:cubicBezTo>
                    <a:pt x="6329" y="13322"/>
                    <a:pt x="6308" y="13244"/>
                    <a:pt x="6239" y="13238"/>
                  </a:cubicBezTo>
                  <a:cubicBezTo>
                    <a:pt x="6114" y="13238"/>
                    <a:pt x="6009" y="13291"/>
                    <a:pt x="5893" y="13312"/>
                  </a:cubicBezTo>
                  <a:cubicBezTo>
                    <a:pt x="5893" y="13312"/>
                    <a:pt x="5762" y="13327"/>
                    <a:pt x="5799" y="13432"/>
                  </a:cubicBezTo>
                  <a:cubicBezTo>
                    <a:pt x="5855" y="13560"/>
                    <a:pt x="5831" y="13601"/>
                    <a:pt x="5799" y="13601"/>
                  </a:cubicBezTo>
                  <a:cubicBezTo>
                    <a:pt x="5787" y="13601"/>
                    <a:pt x="5773" y="13595"/>
                    <a:pt x="5762" y="13584"/>
                  </a:cubicBezTo>
                  <a:cubicBezTo>
                    <a:pt x="5726" y="13553"/>
                    <a:pt x="5720" y="13438"/>
                    <a:pt x="5694" y="13390"/>
                  </a:cubicBezTo>
                  <a:cubicBezTo>
                    <a:pt x="5685" y="13369"/>
                    <a:pt x="5666" y="13358"/>
                    <a:pt x="5644" y="13358"/>
                  </a:cubicBezTo>
                  <a:cubicBezTo>
                    <a:pt x="5640" y="13358"/>
                    <a:pt x="5636" y="13358"/>
                    <a:pt x="5631" y="13359"/>
                  </a:cubicBezTo>
                  <a:cubicBezTo>
                    <a:pt x="5617" y="13359"/>
                    <a:pt x="5590" y="13349"/>
                    <a:pt x="5564" y="13349"/>
                  </a:cubicBezTo>
                  <a:cubicBezTo>
                    <a:pt x="5531" y="13349"/>
                    <a:pt x="5500" y="13365"/>
                    <a:pt x="5500" y="13438"/>
                  </a:cubicBezTo>
                  <a:cubicBezTo>
                    <a:pt x="5497" y="13502"/>
                    <a:pt x="5484" y="13506"/>
                    <a:pt x="5468" y="13506"/>
                  </a:cubicBezTo>
                  <a:cubicBezTo>
                    <a:pt x="5466" y="13506"/>
                    <a:pt x="5464" y="13506"/>
                    <a:pt x="5462" y="13506"/>
                  </a:cubicBezTo>
                  <a:cubicBezTo>
                    <a:pt x="5451" y="13506"/>
                    <a:pt x="5438" y="13507"/>
                    <a:pt x="5427" y="13527"/>
                  </a:cubicBezTo>
                  <a:cubicBezTo>
                    <a:pt x="5406" y="13558"/>
                    <a:pt x="5401" y="13736"/>
                    <a:pt x="5390" y="13742"/>
                  </a:cubicBezTo>
                  <a:cubicBezTo>
                    <a:pt x="5390" y="13742"/>
                    <a:pt x="5353" y="13616"/>
                    <a:pt x="5338" y="13579"/>
                  </a:cubicBezTo>
                  <a:cubicBezTo>
                    <a:pt x="5300" y="13489"/>
                    <a:pt x="5257" y="13463"/>
                    <a:pt x="5222" y="13463"/>
                  </a:cubicBezTo>
                  <a:cubicBezTo>
                    <a:pt x="5219" y="13463"/>
                    <a:pt x="5215" y="13463"/>
                    <a:pt x="5212" y="13464"/>
                  </a:cubicBezTo>
                  <a:cubicBezTo>
                    <a:pt x="5144" y="13469"/>
                    <a:pt x="5075" y="13490"/>
                    <a:pt x="5023" y="13532"/>
                  </a:cubicBezTo>
                  <a:cubicBezTo>
                    <a:pt x="4986" y="13553"/>
                    <a:pt x="4976" y="13637"/>
                    <a:pt x="4976" y="13773"/>
                  </a:cubicBezTo>
                  <a:cubicBezTo>
                    <a:pt x="4973" y="13783"/>
                    <a:pt x="4970" y="13793"/>
                    <a:pt x="4968" y="13804"/>
                  </a:cubicBezTo>
                  <a:lnTo>
                    <a:pt x="4968" y="13804"/>
                  </a:lnTo>
                  <a:cubicBezTo>
                    <a:pt x="4965" y="13621"/>
                    <a:pt x="4952" y="13467"/>
                    <a:pt x="4929" y="13443"/>
                  </a:cubicBezTo>
                  <a:cubicBezTo>
                    <a:pt x="4917" y="13431"/>
                    <a:pt x="4886" y="13408"/>
                    <a:pt x="4858" y="13408"/>
                  </a:cubicBezTo>
                  <a:cubicBezTo>
                    <a:pt x="4838" y="13408"/>
                    <a:pt x="4820" y="13421"/>
                    <a:pt x="4813" y="13459"/>
                  </a:cubicBezTo>
                  <a:cubicBezTo>
                    <a:pt x="4790" y="13600"/>
                    <a:pt x="4779" y="13736"/>
                    <a:pt x="4747" y="13736"/>
                  </a:cubicBezTo>
                  <a:cubicBezTo>
                    <a:pt x="4736" y="13736"/>
                    <a:pt x="4722" y="13717"/>
                    <a:pt x="4703" y="13674"/>
                  </a:cubicBezTo>
                  <a:cubicBezTo>
                    <a:pt x="4654" y="13607"/>
                    <a:pt x="4601" y="13547"/>
                    <a:pt x="4545" y="13547"/>
                  </a:cubicBezTo>
                  <a:cubicBezTo>
                    <a:pt x="4535" y="13547"/>
                    <a:pt x="4525" y="13549"/>
                    <a:pt x="4514" y="13553"/>
                  </a:cubicBezTo>
                  <a:cubicBezTo>
                    <a:pt x="4471" y="13567"/>
                    <a:pt x="4405" y="13815"/>
                    <a:pt x="4374" y="13815"/>
                  </a:cubicBezTo>
                  <a:cubicBezTo>
                    <a:pt x="4372" y="13815"/>
                    <a:pt x="4370" y="13813"/>
                    <a:pt x="4368" y="13810"/>
                  </a:cubicBezTo>
                  <a:cubicBezTo>
                    <a:pt x="4320" y="13736"/>
                    <a:pt x="4378" y="13348"/>
                    <a:pt x="4331" y="13286"/>
                  </a:cubicBezTo>
                  <a:cubicBezTo>
                    <a:pt x="4329" y="13283"/>
                    <a:pt x="4328" y="13282"/>
                    <a:pt x="4326" y="13282"/>
                  </a:cubicBezTo>
                  <a:cubicBezTo>
                    <a:pt x="4301" y="13282"/>
                    <a:pt x="4278" y="13526"/>
                    <a:pt x="4263" y="13590"/>
                  </a:cubicBezTo>
                  <a:cubicBezTo>
                    <a:pt x="4235" y="13580"/>
                    <a:pt x="4272" y="13316"/>
                    <a:pt x="4246" y="13316"/>
                  </a:cubicBezTo>
                  <a:cubicBezTo>
                    <a:pt x="4243" y="13316"/>
                    <a:pt x="4238" y="13321"/>
                    <a:pt x="4231" y="13333"/>
                  </a:cubicBezTo>
                  <a:cubicBezTo>
                    <a:pt x="4222" y="13355"/>
                    <a:pt x="4107" y="13838"/>
                    <a:pt x="4070" y="13838"/>
                  </a:cubicBezTo>
                  <a:cubicBezTo>
                    <a:pt x="4063" y="13838"/>
                    <a:pt x="4059" y="13823"/>
                    <a:pt x="4058" y="13789"/>
                  </a:cubicBezTo>
                  <a:cubicBezTo>
                    <a:pt x="4058" y="13684"/>
                    <a:pt x="4116" y="13527"/>
                    <a:pt x="4095" y="13427"/>
                  </a:cubicBezTo>
                  <a:cubicBezTo>
                    <a:pt x="4088" y="13403"/>
                    <a:pt x="4074" y="13390"/>
                    <a:pt x="4058" y="13390"/>
                  </a:cubicBezTo>
                  <a:cubicBezTo>
                    <a:pt x="4050" y="13390"/>
                    <a:pt x="4041" y="13394"/>
                    <a:pt x="4032" y="13401"/>
                  </a:cubicBezTo>
                  <a:cubicBezTo>
                    <a:pt x="3967" y="13456"/>
                    <a:pt x="3950" y="13744"/>
                    <a:pt x="3867" y="13744"/>
                  </a:cubicBezTo>
                  <a:cubicBezTo>
                    <a:pt x="3863" y="13744"/>
                    <a:pt x="3858" y="13743"/>
                    <a:pt x="3854" y="13742"/>
                  </a:cubicBezTo>
                  <a:cubicBezTo>
                    <a:pt x="3896" y="13616"/>
                    <a:pt x="3922" y="13485"/>
                    <a:pt x="3932" y="13354"/>
                  </a:cubicBezTo>
                  <a:cubicBezTo>
                    <a:pt x="3927" y="13307"/>
                    <a:pt x="3918" y="13250"/>
                    <a:pt x="3897" y="13250"/>
                  </a:cubicBezTo>
                  <a:cubicBezTo>
                    <a:pt x="3880" y="13250"/>
                    <a:pt x="3856" y="13285"/>
                    <a:pt x="3821" y="13390"/>
                  </a:cubicBezTo>
                  <a:lnTo>
                    <a:pt x="3821" y="13390"/>
                  </a:lnTo>
                  <a:cubicBezTo>
                    <a:pt x="3876" y="13225"/>
                    <a:pt x="3885" y="13162"/>
                    <a:pt x="3866" y="13162"/>
                  </a:cubicBezTo>
                  <a:cubicBezTo>
                    <a:pt x="3848" y="13162"/>
                    <a:pt x="3808" y="13212"/>
                    <a:pt x="3759" y="13286"/>
                  </a:cubicBezTo>
                  <a:cubicBezTo>
                    <a:pt x="3796" y="13182"/>
                    <a:pt x="3766" y="13154"/>
                    <a:pt x="3718" y="13154"/>
                  </a:cubicBezTo>
                  <a:cubicBezTo>
                    <a:pt x="3662" y="13154"/>
                    <a:pt x="3582" y="13192"/>
                    <a:pt x="3560" y="13192"/>
                  </a:cubicBezTo>
                  <a:cubicBezTo>
                    <a:pt x="3558" y="13192"/>
                    <a:pt x="3557" y="13192"/>
                    <a:pt x="3556" y="13192"/>
                  </a:cubicBezTo>
                  <a:lnTo>
                    <a:pt x="3556" y="13192"/>
                  </a:lnTo>
                  <a:cubicBezTo>
                    <a:pt x="3622" y="13228"/>
                    <a:pt x="3546" y="13435"/>
                    <a:pt x="3490" y="13435"/>
                  </a:cubicBezTo>
                  <a:cubicBezTo>
                    <a:pt x="3476" y="13435"/>
                    <a:pt x="3464" y="13423"/>
                    <a:pt x="3455" y="13396"/>
                  </a:cubicBezTo>
                  <a:cubicBezTo>
                    <a:pt x="3434" y="13322"/>
                    <a:pt x="3387" y="13254"/>
                    <a:pt x="3324" y="13212"/>
                  </a:cubicBezTo>
                  <a:lnTo>
                    <a:pt x="3324" y="13212"/>
                  </a:lnTo>
                  <a:cubicBezTo>
                    <a:pt x="3193" y="13474"/>
                    <a:pt x="3335" y="13605"/>
                    <a:pt x="3366" y="13679"/>
                  </a:cubicBezTo>
                  <a:cubicBezTo>
                    <a:pt x="3314" y="13658"/>
                    <a:pt x="3261" y="13632"/>
                    <a:pt x="3214" y="13595"/>
                  </a:cubicBezTo>
                  <a:cubicBezTo>
                    <a:pt x="3188" y="13569"/>
                    <a:pt x="3151" y="13516"/>
                    <a:pt x="3198" y="13375"/>
                  </a:cubicBezTo>
                  <a:cubicBezTo>
                    <a:pt x="3251" y="13228"/>
                    <a:pt x="3319" y="13181"/>
                    <a:pt x="3324" y="13076"/>
                  </a:cubicBezTo>
                  <a:cubicBezTo>
                    <a:pt x="3330" y="13022"/>
                    <a:pt x="3321" y="13002"/>
                    <a:pt x="3304" y="13002"/>
                  </a:cubicBezTo>
                  <a:cubicBezTo>
                    <a:pt x="3259" y="13002"/>
                    <a:pt x="3154" y="13142"/>
                    <a:pt x="3092" y="13142"/>
                  </a:cubicBezTo>
                  <a:cubicBezTo>
                    <a:pt x="3087" y="13142"/>
                    <a:pt x="3082" y="13141"/>
                    <a:pt x="3078" y="13139"/>
                  </a:cubicBezTo>
                  <a:cubicBezTo>
                    <a:pt x="3015" y="13113"/>
                    <a:pt x="3046" y="12960"/>
                    <a:pt x="3115" y="12772"/>
                  </a:cubicBezTo>
                  <a:lnTo>
                    <a:pt x="3115" y="12772"/>
                  </a:lnTo>
                  <a:cubicBezTo>
                    <a:pt x="3031" y="12903"/>
                    <a:pt x="2921" y="13018"/>
                    <a:pt x="2795" y="13113"/>
                  </a:cubicBezTo>
                  <a:cubicBezTo>
                    <a:pt x="2780" y="13121"/>
                    <a:pt x="2771" y="13125"/>
                    <a:pt x="2765" y="13125"/>
                  </a:cubicBezTo>
                  <a:cubicBezTo>
                    <a:pt x="2728" y="13125"/>
                    <a:pt x="2862" y="12954"/>
                    <a:pt x="2852" y="12945"/>
                  </a:cubicBezTo>
                  <a:cubicBezTo>
                    <a:pt x="2851" y="12944"/>
                    <a:pt x="2849" y="12943"/>
                    <a:pt x="2847" y="12943"/>
                  </a:cubicBezTo>
                  <a:cubicBezTo>
                    <a:pt x="2843" y="12943"/>
                    <a:pt x="2837" y="12946"/>
                    <a:pt x="2831" y="12951"/>
                  </a:cubicBezTo>
                  <a:lnTo>
                    <a:pt x="2831" y="12951"/>
                  </a:lnTo>
                  <a:cubicBezTo>
                    <a:pt x="2871" y="12896"/>
                    <a:pt x="2904" y="12847"/>
                    <a:pt x="2910" y="12824"/>
                  </a:cubicBezTo>
                  <a:cubicBezTo>
                    <a:pt x="2931" y="12735"/>
                    <a:pt x="2858" y="12735"/>
                    <a:pt x="2821" y="12730"/>
                  </a:cubicBezTo>
                  <a:cubicBezTo>
                    <a:pt x="2813" y="12728"/>
                    <a:pt x="2801" y="12727"/>
                    <a:pt x="2787" y="12727"/>
                  </a:cubicBezTo>
                  <a:cubicBezTo>
                    <a:pt x="2748" y="12727"/>
                    <a:pt x="2687" y="12740"/>
                    <a:pt x="2606" y="12814"/>
                  </a:cubicBezTo>
                  <a:cubicBezTo>
                    <a:pt x="2557" y="12859"/>
                    <a:pt x="2524" y="12893"/>
                    <a:pt x="2506" y="12893"/>
                  </a:cubicBezTo>
                  <a:cubicBezTo>
                    <a:pt x="2499" y="12893"/>
                    <a:pt x="2494" y="12888"/>
                    <a:pt x="2491" y="12877"/>
                  </a:cubicBezTo>
                  <a:cubicBezTo>
                    <a:pt x="2480" y="12856"/>
                    <a:pt x="2496" y="12803"/>
                    <a:pt x="2543" y="12740"/>
                  </a:cubicBezTo>
                  <a:cubicBezTo>
                    <a:pt x="2606" y="12651"/>
                    <a:pt x="2580" y="12672"/>
                    <a:pt x="2559" y="12656"/>
                  </a:cubicBezTo>
                  <a:cubicBezTo>
                    <a:pt x="2557" y="12654"/>
                    <a:pt x="2553" y="12653"/>
                    <a:pt x="2548" y="12653"/>
                  </a:cubicBezTo>
                  <a:cubicBezTo>
                    <a:pt x="2514" y="12653"/>
                    <a:pt x="2415" y="12709"/>
                    <a:pt x="2365" y="12709"/>
                  </a:cubicBezTo>
                  <a:cubicBezTo>
                    <a:pt x="2361" y="12709"/>
                    <a:pt x="2357" y="12709"/>
                    <a:pt x="2353" y="12709"/>
                  </a:cubicBezTo>
                  <a:cubicBezTo>
                    <a:pt x="2311" y="12709"/>
                    <a:pt x="2274" y="12684"/>
                    <a:pt x="2260" y="12646"/>
                  </a:cubicBezTo>
                  <a:cubicBezTo>
                    <a:pt x="2255" y="12614"/>
                    <a:pt x="2339" y="12478"/>
                    <a:pt x="2328" y="12468"/>
                  </a:cubicBezTo>
                  <a:lnTo>
                    <a:pt x="2328" y="12468"/>
                  </a:lnTo>
                  <a:lnTo>
                    <a:pt x="2255" y="12531"/>
                  </a:lnTo>
                  <a:lnTo>
                    <a:pt x="2228" y="12510"/>
                  </a:lnTo>
                  <a:lnTo>
                    <a:pt x="2134" y="12384"/>
                  </a:lnTo>
                  <a:cubicBezTo>
                    <a:pt x="2112" y="12361"/>
                    <a:pt x="2103" y="12302"/>
                    <a:pt x="2047" y="12302"/>
                  </a:cubicBezTo>
                  <a:cubicBezTo>
                    <a:pt x="2011" y="12302"/>
                    <a:pt x="1957" y="12326"/>
                    <a:pt x="1867" y="12399"/>
                  </a:cubicBezTo>
                  <a:cubicBezTo>
                    <a:pt x="2034" y="12258"/>
                    <a:pt x="1987" y="12158"/>
                    <a:pt x="1966" y="12127"/>
                  </a:cubicBezTo>
                  <a:cubicBezTo>
                    <a:pt x="1958" y="12117"/>
                    <a:pt x="1946" y="12113"/>
                    <a:pt x="1930" y="12113"/>
                  </a:cubicBezTo>
                  <a:cubicBezTo>
                    <a:pt x="1894" y="12113"/>
                    <a:pt x="1843" y="12134"/>
                    <a:pt x="1810" y="12134"/>
                  </a:cubicBezTo>
                  <a:cubicBezTo>
                    <a:pt x="1793" y="12134"/>
                    <a:pt x="1780" y="12128"/>
                    <a:pt x="1778" y="12111"/>
                  </a:cubicBezTo>
                  <a:cubicBezTo>
                    <a:pt x="1772" y="12080"/>
                    <a:pt x="1924" y="11996"/>
                    <a:pt x="1956" y="11943"/>
                  </a:cubicBezTo>
                  <a:cubicBezTo>
                    <a:pt x="1987" y="11896"/>
                    <a:pt x="1966" y="11880"/>
                    <a:pt x="1945" y="11865"/>
                  </a:cubicBezTo>
                  <a:cubicBezTo>
                    <a:pt x="1917" y="11852"/>
                    <a:pt x="1888" y="11845"/>
                    <a:pt x="1860" y="11845"/>
                  </a:cubicBezTo>
                  <a:cubicBezTo>
                    <a:pt x="1841" y="11845"/>
                    <a:pt x="1822" y="11848"/>
                    <a:pt x="1804" y="11854"/>
                  </a:cubicBezTo>
                  <a:cubicBezTo>
                    <a:pt x="1756" y="11875"/>
                    <a:pt x="1710" y="11900"/>
                    <a:pt x="1665" y="11928"/>
                  </a:cubicBezTo>
                  <a:lnTo>
                    <a:pt x="1665" y="11928"/>
                  </a:lnTo>
                  <a:cubicBezTo>
                    <a:pt x="1823" y="11815"/>
                    <a:pt x="1624" y="11866"/>
                    <a:pt x="1615" y="11833"/>
                  </a:cubicBezTo>
                  <a:cubicBezTo>
                    <a:pt x="1610" y="11791"/>
                    <a:pt x="2076" y="11571"/>
                    <a:pt x="1977" y="11555"/>
                  </a:cubicBezTo>
                  <a:cubicBezTo>
                    <a:pt x="1974" y="11555"/>
                    <a:pt x="1971" y="11555"/>
                    <a:pt x="1969" y="11555"/>
                  </a:cubicBezTo>
                  <a:cubicBezTo>
                    <a:pt x="1846" y="11555"/>
                    <a:pt x="1516" y="11772"/>
                    <a:pt x="1321" y="11849"/>
                  </a:cubicBezTo>
                  <a:cubicBezTo>
                    <a:pt x="1305" y="11855"/>
                    <a:pt x="1294" y="11858"/>
                    <a:pt x="1287" y="11858"/>
                  </a:cubicBezTo>
                  <a:cubicBezTo>
                    <a:pt x="1228" y="11858"/>
                    <a:pt x="1518" y="11638"/>
                    <a:pt x="1559" y="11619"/>
                  </a:cubicBezTo>
                  <a:lnTo>
                    <a:pt x="1559" y="11619"/>
                  </a:lnTo>
                  <a:cubicBezTo>
                    <a:pt x="1489" y="11646"/>
                    <a:pt x="1442" y="11674"/>
                    <a:pt x="1414" y="11674"/>
                  </a:cubicBezTo>
                  <a:cubicBezTo>
                    <a:pt x="1403" y="11674"/>
                    <a:pt x="1395" y="11670"/>
                    <a:pt x="1390" y="11660"/>
                  </a:cubicBezTo>
                  <a:cubicBezTo>
                    <a:pt x="1390" y="11660"/>
                    <a:pt x="1390" y="11618"/>
                    <a:pt x="1358" y="11618"/>
                  </a:cubicBezTo>
                  <a:cubicBezTo>
                    <a:pt x="1357" y="11618"/>
                    <a:pt x="1355" y="11618"/>
                    <a:pt x="1353" y="11618"/>
                  </a:cubicBezTo>
                  <a:lnTo>
                    <a:pt x="1175" y="11692"/>
                  </a:lnTo>
                  <a:cubicBezTo>
                    <a:pt x="1161" y="11696"/>
                    <a:pt x="1151" y="11698"/>
                    <a:pt x="1142" y="11698"/>
                  </a:cubicBezTo>
                  <a:cubicBezTo>
                    <a:pt x="1111" y="11698"/>
                    <a:pt x="1109" y="11673"/>
                    <a:pt x="1101" y="11660"/>
                  </a:cubicBezTo>
                  <a:cubicBezTo>
                    <a:pt x="1253" y="11592"/>
                    <a:pt x="1342" y="11540"/>
                    <a:pt x="1274" y="11519"/>
                  </a:cubicBezTo>
                  <a:cubicBezTo>
                    <a:pt x="1180" y="11492"/>
                    <a:pt x="1106" y="11508"/>
                    <a:pt x="1358" y="11388"/>
                  </a:cubicBezTo>
                  <a:cubicBezTo>
                    <a:pt x="1434" y="11354"/>
                    <a:pt x="1411" y="11291"/>
                    <a:pt x="1356" y="11291"/>
                  </a:cubicBezTo>
                  <a:cubicBezTo>
                    <a:pt x="1350" y="11291"/>
                    <a:pt x="1344" y="11292"/>
                    <a:pt x="1337" y="11293"/>
                  </a:cubicBezTo>
                  <a:cubicBezTo>
                    <a:pt x="1262" y="11314"/>
                    <a:pt x="1224" y="11341"/>
                    <a:pt x="1193" y="11341"/>
                  </a:cubicBezTo>
                  <a:cubicBezTo>
                    <a:pt x="1185" y="11341"/>
                    <a:pt x="1177" y="11339"/>
                    <a:pt x="1169" y="11335"/>
                  </a:cubicBezTo>
                  <a:cubicBezTo>
                    <a:pt x="1133" y="11304"/>
                    <a:pt x="1117" y="11246"/>
                    <a:pt x="1143" y="11204"/>
                  </a:cubicBezTo>
                  <a:cubicBezTo>
                    <a:pt x="1159" y="11146"/>
                    <a:pt x="1285" y="11099"/>
                    <a:pt x="1342" y="11041"/>
                  </a:cubicBezTo>
                  <a:cubicBezTo>
                    <a:pt x="1397" y="10982"/>
                    <a:pt x="1395" y="10936"/>
                    <a:pt x="1292" y="10936"/>
                  </a:cubicBezTo>
                  <a:cubicBezTo>
                    <a:pt x="1286" y="10936"/>
                    <a:pt x="1280" y="10936"/>
                    <a:pt x="1274" y="10937"/>
                  </a:cubicBezTo>
                  <a:cubicBezTo>
                    <a:pt x="1272" y="10937"/>
                    <a:pt x="1270" y="10937"/>
                    <a:pt x="1267" y="10937"/>
                  </a:cubicBezTo>
                  <a:cubicBezTo>
                    <a:pt x="1129" y="10937"/>
                    <a:pt x="1354" y="10785"/>
                    <a:pt x="1392" y="10779"/>
                  </a:cubicBezTo>
                  <a:lnTo>
                    <a:pt x="1392" y="10779"/>
                  </a:lnTo>
                  <a:cubicBezTo>
                    <a:pt x="1199" y="10781"/>
                    <a:pt x="996" y="10937"/>
                    <a:pt x="902" y="10968"/>
                  </a:cubicBezTo>
                  <a:cubicBezTo>
                    <a:pt x="901" y="10968"/>
                    <a:pt x="900" y="10968"/>
                    <a:pt x="898" y="10968"/>
                  </a:cubicBezTo>
                  <a:cubicBezTo>
                    <a:pt x="873" y="10968"/>
                    <a:pt x="848" y="10920"/>
                    <a:pt x="923" y="10900"/>
                  </a:cubicBezTo>
                  <a:cubicBezTo>
                    <a:pt x="1070" y="10853"/>
                    <a:pt x="991" y="10816"/>
                    <a:pt x="933" y="10795"/>
                  </a:cubicBezTo>
                  <a:cubicBezTo>
                    <a:pt x="802" y="10758"/>
                    <a:pt x="1049" y="10732"/>
                    <a:pt x="1201" y="10664"/>
                  </a:cubicBezTo>
                  <a:cubicBezTo>
                    <a:pt x="1241" y="10647"/>
                    <a:pt x="1234" y="10642"/>
                    <a:pt x="1211" y="10642"/>
                  </a:cubicBezTo>
                  <a:cubicBezTo>
                    <a:pt x="1175" y="10642"/>
                    <a:pt x="1101" y="10654"/>
                    <a:pt x="1086" y="10654"/>
                  </a:cubicBezTo>
                  <a:cubicBezTo>
                    <a:pt x="1059" y="10659"/>
                    <a:pt x="1037" y="10661"/>
                    <a:pt x="1020" y="10661"/>
                  </a:cubicBezTo>
                  <a:cubicBezTo>
                    <a:pt x="952" y="10661"/>
                    <a:pt x="949" y="10627"/>
                    <a:pt x="949" y="10606"/>
                  </a:cubicBezTo>
                  <a:cubicBezTo>
                    <a:pt x="939" y="10543"/>
                    <a:pt x="1023" y="10517"/>
                    <a:pt x="802" y="10496"/>
                  </a:cubicBezTo>
                  <a:cubicBezTo>
                    <a:pt x="802" y="10496"/>
                    <a:pt x="687" y="10465"/>
                    <a:pt x="718" y="10449"/>
                  </a:cubicBezTo>
                  <a:cubicBezTo>
                    <a:pt x="787" y="10423"/>
                    <a:pt x="1112" y="10454"/>
                    <a:pt x="1169" y="10381"/>
                  </a:cubicBezTo>
                  <a:cubicBezTo>
                    <a:pt x="1225" y="10310"/>
                    <a:pt x="1173" y="10249"/>
                    <a:pt x="1174" y="10188"/>
                  </a:cubicBezTo>
                  <a:lnTo>
                    <a:pt x="1174" y="10188"/>
                  </a:lnTo>
                  <a:cubicBezTo>
                    <a:pt x="1172" y="10203"/>
                    <a:pt x="1158" y="10241"/>
                    <a:pt x="1070" y="10250"/>
                  </a:cubicBezTo>
                  <a:cubicBezTo>
                    <a:pt x="1010" y="10250"/>
                    <a:pt x="1064" y="10155"/>
                    <a:pt x="947" y="10155"/>
                  </a:cubicBezTo>
                  <a:cubicBezTo>
                    <a:pt x="941" y="10155"/>
                    <a:pt x="935" y="10155"/>
                    <a:pt x="929" y="10155"/>
                  </a:cubicBezTo>
                  <a:lnTo>
                    <a:pt x="929" y="10155"/>
                  </a:lnTo>
                  <a:cubicBezTo>
                    <a:pt x="930" y="10155"/>
                    <a:pt x="932" y="10155"/>
                    <a:pt x="933" y="10155"/>
                  </a:cubicBezTo>
                  <a:cubicBezTo>
                    <a:pt x="983" y="10155"/>
                    <a:pt x="833" y="10236"/>
                    <a:pt x="790" y="10236"/>
                  </a:cubicBezTo>
                  <a:cubicBezTo>
                    <a:pt x="786" y="10236"/>
                    <a:pt x="783" y="10235"/>
                    <a:pt x="781" y="10234"/>
                  </a:cubicBezTo>
                  <a:cubicBezTo>
                    <a:pt x="724" y="10192"/>
                    <a:pt x="451" y="10134"/>
                    <a:pt x="781" y="10113"/>
                  </a:cubicBezTo>
                  <a:cubicBezTo>
                    <a:pt x="826" y="10116"/>
                    <a:pt x="877" y="10121"/>
                    <a:pt x="922" y="10121"/>
                  </a:cubicBezTo>
                  <a:cubicBezTo>
                    <a:pt x="972" y="10121"/>
                    <a:pt x="1014" y="10115"/>
                    <a:pt x="1028" y="10093"/>
                  </a:cubicBezTo>
                  <a:cubicBezTo>
                    <a:pt x="1075" y="10040"/>
                    <a:pt x="1075" y="9961"/>
                    <a:pt x="1028" y="9909"/>
                  </a:cubicBezTo>
                  <a:cubicBezTo>
                    <a:pt x="1014" y="9895"/>
                    <a:pt x="979" y="9890"/>
                    <a:pt x="936" y="9890"/>
                  </a:cubicBezTo>
                  <a:cubicBezTo>
                    <a:pt x="848" y="9890"/>
                    <a:pt x="724" y="9909"/>
                    <a:pt x="650" y="9909"/>
                  </a:cubicBezTo>
                  <a:cubicBezTo>
                    <a:pt x="645" y="9878"/>
                    <a:pt x="797" y="9762"/>
                    <a:pt x="907" y="9752"/>
                  </a:cubicBezTo>
                  <a:cubicBezTo>
                    <a:pt x="911" y="9751"/>
                    <a:pt x="915" y="9751"/>
                    <a:pt x="918" y="9751"/>
                  </a:cubicBezTo>
                  <a:cubicBezTo>
                    <a:pt x="972" y="9751"/>
                    <a:pt x="1024" y="9787"/>
                    <a:pt x="1044" y="9841"/>
                  </a:cubicBezTo>
                  <a:cubicBezTo>
                    <a:pt x="1049" y="9799"/>
                    <a:pt x="991" y="9715"/>
                    <a:pt x="1122" y="9689"/>
                  </a:cubicBezTo>
                  <a:cubicBezTo>
                    <a:pt x="1154" y="9684"/>
                    <a:pt x="1199" y="9682"/>
                    <a:pt x="1250" y="9682"/>
                  </a:cubicBezTo>
                  <a:cubicBezTo>
                    <a:pt x="1360" y="9682"/>
                    <a:pt x="1498" y="9690"/>
                    <a:pt x="1584" y="9694"/>
                  </a:cubicBezTo>
                  <a:cubicBezTo>
                    <a:pt x="1379" y="9673"/>
                    <a:pt x="1175" y="9631"/>
                    <a:pt x="981" y="9579"/>
                  </a:cubicBezTo>
                  <a:cubicBezTo>
                    <a:pt x="892" y="9552"/>
                    <a:pt x="954" y="9516"/>
                    <a:pt x="907" y="9479"/>
                  </a:cubicBezTo>
                  <a:cubicBezTo>
                    <a:pt x="881" y="9463"/>
                    <a:pt x="677" y="9421"/>
                    <a:pt x="808" y="9411"/>
                  </a:cubicBezTo>
                  <a:cubicBezTo>
                    <a:pt x="818" y="9410"/>
                    <a:pt x="829" y="9410"/>
                    <a:pt x="840" y="9410"/>
                  </a:cubicBezTo>
                  <a:cubicBezTo>
                    <a:pt x="995" y="9410"/>
                    <a:pt x="1166" y="9474"/>
                    <a:pt x="1332" y="9474"/>
                  </a:cubicBezTo>
                  <a:cubicBezTo>
                    <a:pt x="1479" y="9474"/>
                    <a:pt x="1353" y="9416"/>
                    <a:pt x="1300" y="9390"/>
                  </a:cubicBezTo>
                  <a:cubicBezTo>
                    <a:pt x="1232" y="9364"/>
                    <a:pt x="1154" y="9353"/>
                    <a:pt x="1133" y="9317"/>
                  </a:cubicBezTo>
                  <a:cubicBezTo>
                    <a:pt x="1122" y="9285"/>
                    <a:pt x="1117" y="9248"/>
                    <a:pt x="1127" y="9217"/>
                  </a:cubicBezTo>
                  <a:cubicBezTo>
                    <a:pt x="1138" y="9133"/>
                    <a:pt x="1248" y="9044"/>
                    <a:pt x="1122" y="8939"/>
                  </a:cubicBezTo>
                  <a:cubicBezTo>
                    <a:pt x="1091" y="8913"/>
                    <a:pt x="954" y="8876"/>
                    <a:pt x="1012" y="8866"/>
                  </a:cubicBezTo>
                  <a:cubicBezTo>
                    <a:pt x="1026" y="8864"/>
                    <a:pt x="1041" y="8863"/>
                    <a:pt x="1058" y="8863"/>
                  </a:cubicBezTo>
                  <a:cubicBezTo>
                    <a:pt x="1121" y="8863"/>
                    <a:pt x="1201" y="8873"/>
                    <a:pt x="1262" y="8873"/>
                  </a:cubicBezTo>
                  <a:cubicBezTo>
                    <a:pt x="1278" y="8873"/>
                    <a:pt x="1293" y="8873"/>
                    <a:pt x="1306" y="8871"/>
                  </a:cubicBezTo>
                  <a:cubicBezTo>
                    <a:pt x="1463" y="8845"/>
                    <a:pt x="1515" y="8771"/>
                    <a:pt x="1416" y="8666"/>
                  </a:cubicBezTo>
                  <a:cubicBezTo>
                    <a:pt x="1390" y="8651"/>
                    <a:pt x="1227" y="8567"/>
                    <a:pt x="1248" y="8562"/>
                  </a:cubicBezTo>
                  <a:cubicBezTo>
                    <a:pt x="1249" y="8561"/>
                    <a:pt x="1251" y="8561"/>
                    <a:pt x="1253" y="8561"/>
                  </a:cubicBezTo>
                  <a:cubicBezTo>
                    <a:pt x="1308" y="8561"/>
                    <a:pt x="1485" y="8636"/>
                    <a:pt x="1541" y="8636"/>
                  </a:cubicBezTo>
                  <a:cubicBezTo>
                    <a:pt x="1549" y="8636"/>
                    <a:pt x="1555" y="8634"/>
                    <a:pt x="1557" y="8630"/>
                  </a:cubicBezTo>
                  <a:cubicBezTo>
                    <a:pt x="1557" y="8630"/>
                    <a:pt x="1353" y="8546"/>
                    <a:pt x="1358" y="8509"/>
                  </a:cubicBezTo>
                  <a:cubicBezTo>
                    <a:pt x="1358" y="8488"/>
                    <a:pt x="1384" y="8467"/>
                    <a:pt x="1274" y="8420"/>
                  </a:cubicBezTo>
                  <a:cubicBezTo>
                    <a:pt x="1143" y="8373"/>
                    <a:pt x="1023" y="8299"/>
                    <a:pt x="918" y="8205"/>
                  </a:cubicBezTo>
                  <a:lnTo>
                    <a:pt x="918" y="8205"/>
                  </a:lnTo>
                  <a:cubicBezTo>
                    <a:pt x="975" y="8210"/>
                    <a:pt x="1379" y="8331"/>
                    <a:pt x="1348" y="8336"/>
                  </a:cubicBezTo>
                  <a:cubicBezTo>
                    <a:pt x="1316" y="8336"/>
                    <a:pt x="1227" y="8336"/>
                    <a:pt x="1321" y="8394"/>
                  </a:cubicBezTo>
                  <a:cubicBezTo>
                    <a:pt x="1349" y="8417"/>
                    <a:pt x="1379" y="8429"/>
                    <a:pt x="1413" y="8429"/>
                  </a:cubicBezTo>
                  <a:cubicBezTo>
                    <a:pt x="1424" y="8429"/>
                    <a:pt x="1435" y="8428"/>
                    <a:pt x="1447" y="8425"/>
                  </a:cubicBezTo>
                  <a:cubicBezTo>
                    <a:pt x="1483" y="8416"/>
                    <a:pt x="1376" y="8302"/>
                    <a:pt x="1462" y="8302"/>
                  </a:cubicBezTo>
                  <a:cubicBezTo>
                    <a:pt x="1478" y="8302"/>
                    <a:pt x="1500" y="8306"/>
                    <a:pt x="1531" y="8315"/>
                  </a:cubicBezTo>
                  <a:cubicBezTo>
                    <a:pt x="1543" y="8319"/>
                    <a:pt x="1553" y="8320"/>
                    <a:pt x="1562" y="8320"/>
                  </a:cubicBezTo>
                  <a:cubicBezTo>
                    <a:pt x="1585" y="8320"/>
                    <a:pt x="1596" y="8308"/>
                    <a:pt x="1598" y="8289"/>
                  </a:cubicBezTo>
                  <a:lnTo>
                    <a:pt x="1598" y="8289"/>
                  </a:lnTo>
                  <a:cubicBezTo>
                    <a:pt x="1487" y="8267"/>
                    <a:pt x="1211" y="8189"/>
                    <a:pt x="1238" y="8137"/>
                  </a:cubicBezTo>
                  <a:lnTo>
                    <a:pt x="1238" y="8137"/>
                  </a:lnTo>
                  <a:lnTo>
                    <a:pt x="1598" y="8288"/>
                  </a:lnTo>
                  <a:lnTo>
                    <a:pt x="1598" y="8288"/>
                  </a:lnTo>
                  <a:cubicBezTo>
                    <a:pt x="1606" y="8231"/>
                    <a:pt x="1545" y="8112"/>
                    <a:pt x="1563" y="8079"/>
                  </a:cubicBezTo>
                  <a:cubicBezTo>
                    <a:pt x="1369" y="7990"/>
                    <a:pt x="1363" y="8027"/>
                    <a:pt x="1190" y="7948"/>
                  </a:cubicBezTo>
                  <a:cubicBezTo>
                    <a:pt x="1194" y="7940"/>
                    <a:pt x="1208" y="7937"/>
                    <a:pt x="1228" y="7937"/>
                  </a:cubicBezTo>
                  <a:cubicBezTo>
                    <a:pt x="1282" y="7937"/>
                    <a:pt x="1378" y="7959"/>
                    <a:pt x="1413" y="7959"/>
                  </a:cubicBezTo>
                  <a:cubicBezTo>
                    <a:pt x="1423" y="7959"/>
                    <a:pt x="1428" y="7958"/>
                    <a:pt x="1426" y="7953"/>
                  </a:cubicBezTo>
                  <a:cubicBezTo>
                    <a:pt x="1400" y="7911"/>
                    <a:pt x="1222" y="7801"/>
                    <a:pt x="1148" y="7744"/>
                  </a:cubicBezTo>
                  <a:lnTo>
                    <a:pt x="1148" y="7744"/>
                  </a:lnTo>
                  <a:cubicBezTo>
                    <a:pt x="1250" y="7779"/>
                    <a:pt x="1648" y="7870"/>
                    <a:pt x="1780" y="7870"/>
                  </a:cubicBezTo>
                  <a:cubicBezTo>
                    <a:pt x="1846" y="7870"/>
                    <a:pt x="1846" y="7848"/>
                    <a:pt x="1715" y="7786"/>
                  </a:cubicBezTo>
                  <a:lnTo>
                    <a:pt x="1715" y="7786"/>
                  </a:lnTo>
                  <a:cubicBezTo>
                    <a:pt x="1678" y="7791"/>
                    <a:pt x="1736" y="7827"/>
                    <a:pt x="1746" y="7843"/>
                  </a:cubicBezTo>
                  <a:cubicBezTo>
                    <a:pt x="1747" y="7845"/>
                    <a:pt x="1747" y="7846"/>
                    <a:pt x="1745" y="7846"/>
                  </a:cubicBezTo>
                  <a:cubicBezTo>
                    <a:pt x="1722" y="7846"/>
                    <a:pt x="1508" y="7721"/>
                    <a:pt x="1484" y="7707"/>
                  </a:cubicBezTo>
                  <a:cubicBezTo>
                    <a:pt x="1426" y="7660"/>
                    <a:pt x="1416" y="7623"/>
                    <a:pt x="1442" y="7613"/>
                  </a:cubicBezTo>
                  <a:cubicBezTo>
                    <a:pt x="1447" y="7610"/>
                    <a:pt x="1454" y="7609"/>
                    <a:pt x="1461" y="7609"/>
                  </a:cubicBezTo>
                  <a:cubicBezTo>
                    <a:pt x="1546" y="7609"/>
                    <a:pt x="1753" y="7752"/>
                    <a:pt x="1850" y="7752"/>
                  </a:cubicBezTo>
                  <a:cubicBezTo>
                    <a:pt x="1858" y="7752"/>
                    <a:pt x="1865" y="7751"/>
                    <a:pt x="1872" y="7749"/>
                  </a:cubicBezTo>
                  <a:cubicBezTo>
                    <a:pt x="1909" y="7733"/>
                    <a:pt x="1940" y="7696"/>
                    <a:pt x="1919" y="7654"/>
                  </a:cubicBezTo>
                  <a:cubicBezTo>
                    <a:pt x="1893" y="7602"/>
                    <a:pt x="1720" y="7544"/>
                    <a:pt x="1730" y="7492"/>
                  </a:cubicBezTo>
                  <a:cubicBezTo>
                    <a:pt x="1736" y="7475"/>
                    <a:pt x="1736" y="7457"/>
                    <a:pt x="1757" y="7457"/>
                  </a:cubicBezTo>
                  <a:cubicBezTo>
                    <a:pt x="1775" y="7457"/>
                    <a:pt x="1808" y="7469"/>
                    <a:pt x="1872" y="7502"/>
                  </a:cubicBezTo>
                  <a:cubicBezTo>
                    <a:pt x="1924" y="7539"/>
                    <a:pt x="1977" y="7571"/>
                    <a:pt x="2034" y="7602"/>
                  </a:cubicBezTo>
                  <a:cubicBezTo>
                    <a:pt x="2037" y="7603"/>
                    <a:pt x="2038" y="7604"/>
                    <a:pt x="2039" y="7604"/>
                  </a:cubicBezTo>
                  <a:cubicBezTo>
                    <a:pt x="2061" y="7604"/>
                    <a:pt x="1704" y="7290"/>
                    <a:pt x="1787" y="7290"/>
                  </a:cubicBezTo>
                  <a:cubicBezTo>
                    <a:pt x="1794" y="7290"/>
                    <a:pt x="1805" y="7293"/>
                    <a:pt x="1820" y="7298"/>
                  </a:cubicBezTo>
                  <a:cubicBezTo>
                    <a:pt x="1941" y="7341"/>
                    <a:pt x="2052" y="7407"/>
                    <a:pt x="2113" y="7407"/>
                  </a:cubicBezTo>
                  <a:cubicBezTo>
                    <a:pt x="2126" y="7407"/>
                    <a:pt x="2137" y="7404"/>
                    <a:pt x="2145" y="7398"/>
                  </a:cubicBezTo>
                  <a:cubicBezTo>
                    <a:pt x="2160" y="7361"/>
                    <a:pt x="2155" y="7325"/>
                    <a:pt x="2135" y="7294"/>
                  </a:cubicBezTo>
                  <a:lnTo>
                    <a:pt x="2135" y="7294"/>
                  </a:lnTo>
                  <a:cubicBezTo>
                    <a:pt x="2135" y="7295"/>
                    <a:pt x="2132" y="7296"/>
                    <a:pt x="2127" y="7296"/>
                  </a:cubicBezTo>
                  <a:cubicBezTo>
                    <a:pt x="2072" y="7296"/>
                    <a:pt x="1752" y="7226"/>
                    <a:pt x="1804" y="7198"/>
                  </a:cubicBezTo>
                  <a:cubicBezTo>
                    <a:pt x="1861" y="7167"/>
                    <a:pt x="1919" y="7162"/>
                    <a:pt x="1945" y="7125"/>
                  </a:cubicBezTo>
                  <a:lnTo>
                    <a:pt x="1982" y="7062"/>
                  </a:lnTo>
                  <a:cubicBezTo>
                    <a:pt x="2008" y="7062"/>
                    <a:pt x="1998" y="7046"/>
                    <a:pt x="1945" y="7020"/>
                  </a:cubicBezTo>
                  <a:cubicBezTo>
                    <a:pt x="1944" y="7018"/>
                    <a:pt x="1945" y="7016"/>
                    <a:pt x="1947" y="7016"/>
                  </a:cubicBezTo>
                  <a:cubicBezTo>
                    <a:pt x="1971" y="7016"/>
                    <a:pt x="2205" y="7173"/>
                    <a:pt x="2234" y="7188"/>
                  </a:cubicBezTo>
                  <a:cubicBezTo>
                    <a:pt x="2256" y="7198"/>
                    <a:pt x="2270" y="7202"/>
                    <a:pt x="2278" y="7202"/>
                  </a:cubicBezTo>
                  <a:cubicBezTo>
                    <a:pt x="2311" y="7202"/>
                    <a:pt x="2237" y="7130"/>
                    <a:pt x="2208" y="7109"/>
                  </a:cubicBezTo>
                  <a:cubicBezTo>
                    <a:pt x="2164" y="7070"/>
                    <a:pt x="2042" y="6977"/>
                    <a:pt x="2089" y="6977"/>
                  </a:cubicBezTo>
                  <a:cubicBezTo>
                    <a:pt x="2093" y="6977"/>
                    <a:pt x="2097" y="6977"/>
                    <a:pt x="2103" y="6978"/>
                  </a:cubicBezTo>
                  <a:cubicBezTo>
                    <a:pt x="2181" y="6989"/>
                    <a:pt x="2281" y="7067"/>
                    <a:pt x="2360" y="7099"/>
                  </a:cubicBezTo>
                  <a:cubicBezTo>
                    <a:pt x="2244" y="7052"/>
                    <a:pt x="2108" y="6868"/>
                    <a:pt x="2097" y="6837"/>
                  </a:cubicBezTo>
                  <a:cubicBezTo>
                    <a:pt x="2082" y="6805"/>
                    <a:pt x="2082" y="6763"/>
                    <a:pt x="2129" y="6763"/>
                  </a:cubicBezTo>
                  <a:cubicBezTo>
                    <a:pt x="2174" y="6763"/>
                    <a:pt x="2228" y="6811"/>
                    <a:pt x="2270" y="6811"/>
                  </a:cubicBezTo>
                  <a:cubicBezTo>
                    <a:pt x="2272" y="6811"/>
                    <a:pt x="2274" y="6811"/>
                    <a:pt x="2276" y="6810"/>
                  </a:cubicBezTo>
                  <a:cubicBezTo>
                    <a:pt x="2318" y="6810"/>
                    <a:pt x="2396" y="6758"/>
                    <a:pt x="2286" y="6690"/>
                  </a:cubicBezTo>
                  <a:cubicBezTo>
                    <a:pt x="2181" y="6627"/>
                    <a:pt x="2139" y="6595"/>
                    <a:pt x="2150" y="6559"/>
                  </a:cubicBezTo>
                  <a:cubicBezTo>
                    <a:pt x="2150" y="6559"/>
                    <a:pt x="2158" y="6524"/>
                    <a:pt x="2176" y="6524"/>
                  </a:cubicBezTo>
                  <a:cubicBezTo>
                    <a:pt x="2179" y="6524"/>
                    <a:pt x="2183" y="6525"/>
                    <a:pt x="2187" y="6527"/>
                  </a:cubicBezTo>
                  <a:cubicBezTo>
                    <a:pt x="2232" y="6552"/>
                    <a:pt x="2425" y="6759"/>
                    <a:pt x="2515" y="6759"/>
                  </a:cubicBezTo>
                  <a:cubicBezTo>
                    <a:pt x="2520" y="6759"/>
                    <a:pt x="2524" y="6759"/>
                    <a:pt x="2527" y="6758"/>
                  </a:cubicBezTo>
                  <a:cubicBezTo>
                    <a:pt x="2587" y="6743"/>
                    <a:pt x="2386" y="6600"/>
                    <a:pt x="2475" y="6600"/>
                  </a:cubicBezTo>
                  <a:cubicBezTo>
                    <a:pt x="2479" y="6600"/>
                    <a:pt x="2485" y="6600"/>
                    <a:pt x="2491" y="6601"/>
                  </a:cubicBezTo>
                  <a:cubicBezTo>
                    <a:pt x="2503" y="6602"/>
                    <a:pt x="2514" y="6603"/>
                    <a:pt x="2522" y="6603"/>
                  </a:cubicBezTo>
                  <a:cubicBezTo>
                    <a:pt x="2615" y="6603"/>
                    <a:pt x="2527" y="6508"/>
                    <a:pt x="2464" y="6422"/>
                  </a:cubicBezTo>
                  <a:cubicBezTo>
                    <a:pt x="2437" y="6384"/>
                    <a:pt x="2434" y="6374"/>
                    <a:pt x="2443" y="6374"/>
                  </a:cubicBezTo>
                  <a:cubicBezTo>
                    <a:pt x="2451" y="6374"/>
                    <a:pt x="2470" y="6383"/>
                    <a:pt x="2491" y="6386"/>
                  </a:cubicBezTo>
                  <a:cubicBezTo>
                    <a:pt x="2527" y="6386"/>
                    <a:pt x="2470" y="6317"/>
                    <a:pt x="2475" y="6307"/>
                  </a:cubicBezTo>
                  <a:cubicBezTo>
                    <a:pt x="2404" y="6248"/>
                    <a:pt x="2313" y="6146"/>
                    <a:pt x="2359" y="6146"/>
                  </a:cubicBezTo>
                  <a:cubicBezTo>
                    <a:pt x="2375" y="6146"/>
                    <a:pt x="2406" y="6157"/>
                    <a:pt x="2459" y="6186"/>
                  </a:cubicBezTo>
                  <a:cubicBezTo>
                    <a:pt x="2498" y="6206"/>
                    <a:pt x="2745" y="6343"/>
                    <a:pt x="2785" y="6343"/>
                  </a:cubicBezTo>
                  <a:cubicBezTo>
                    <a:pt x="2798" y="6343"/>
                    <a:pt x="2787" y="6327"/>
                    <a:pt x="2737" y="6286"/>
                  </a:cubicBezTo>
                  <a:cubicBezTo>
                    <a:pt x="2637" y="6202"/>
                    <a:pt x="2564" y="6160"/>
                    <a:pt x="2606" y="6134"/>
                  </a:cubicBezTo>
                  <a:cubicBezTo>
                    <a:pt x="2607" y="6133"/>
                    <a:pt x="2609" y="6133"/>
                    <a:pt x="2611" y="6133"/>
                  </a:cubicBezTo>
                  <a:cubicBezTo>
                    <a:pt x="2640" y="6133"/>
                    <a:pt x="2740" y="6209"/>
                    <a:pt x="2789" y="6228"/>
                  </a:cubicBezTo>
                  <a:cubicBezTo>
                    <a:pt x="2804" y="6236"/>
                    <a:pt x="2816" y="6239"/>
                    <a:pt x="2826" y="6239"/>
                  </a:cubicBezTo>
                  <a:cubicBezTo>
                    <a:pt x="2849" y="6239"/>
                    <a:pt x="2861" y="6224"/>
                    <a:pt x="2868" y="6213"/>
                  </a:cubicBezTo>
                  <a:lnTo>
                    <a:pt x="2648" y="6071"/>
                  </a:lnTo>
                  <a:cubicBezTo>
                    <a:pt x="2596" y="6066"/>
                    <a:pt x="2538" y="6050"/>
                    <a:pt x="2491" y="6024"/>
                  </a:cubicBezTo>
                  <a:cubicBezTo>
                    <a:pt x="2370" y="5956"/>
                    <a:pt x="2449" y="5898"/>
                    <a:pt x="2449" y="5898"/>
                  </a:cubicBezTo>
                  <a:cubicBezTo>
                    <a:pt x="2454" y="5891"/>
                    <a:pt x="2461" y="5888"/>
                    <a:pt x="2470" y="5888"/>
                  </a:cubicBezTo>
                  <a:cubicBezTo>
                    <a:pt x="2516" y="5888"/>
                    <a:pt x="2608" y="5963"/>
                    <a:pt x="2695" y="5971"/>
                  </a:cubicBezTo>
                  <a:cubicBezTo>
                    <a:pt x="2704" y="5971"/>
                    <a:pt x="2758" y="5978"/>
                    <a:pt x="2797" y="5978"/>
                  </a:cubicBezTo>
                  <a:cubicBezTo>
                    <a:pt x="2826" y="5978"/>
                    <a:pt x="2848" y="5974"/>
                    <a:pt x="2837" y="5961"/>
                  </a:cubicBezTo>
                  <a:cubicBezTo>
                    <a:pt x="2758" y="5888"/>
                    <a:pt x="2664" y="5851"/>
                    <a:pt x="2685" y="5809"/>
                  </a:cubicBezTo>
                  <a:cubicBezTo>
                    <a:pt x="2690" y="5783"/>
                    <a:pt x="2742" y="5788"/>
                    <a:pt x="2685" y="5736"/>
                  </a:cubicBezTo>
                  <a:cubicBezTo>
                    <a:pt x="2554" y="5615"/>
                    <a:pt x="2711" y="5542"/>
                    <a:pt x="2748" y="5515"/>
                  </a:cubicBezTo>
                  <a:cubicBezTo>
                    <a:pt x="2756" y="5509"/>
                    <a:pt x="2764" y="5507"/>
                    <a:pt x="2773" y="5507"/>
                  </a:cubicBezTo>
                  <a:cubicBezTo>
                    <a:pt x="2805" y="5507"/>
                    <a:pt x="2845" y="5538"/>
                    <a:pt x="2926" y="5578"/>
                  </a:cubicBezTo>
                  <a:cubicBezTo>
                    <a:pt x="2956" y="5595"/>
                    <a:pt x="2977" y="5601"/>
                    <a:pt x="2993" y="5601"/>
                  </a:cubicBezTo>
                  <a:cubicBezTo>
                    <a:pt x="3032" y="5601"/>
                    <a:pt x="3035" y="5563"/>
                    <a:pt x="3046" y="5552"/>
                  </a:cubicBezTo>
                  <a:cubicBezTo>
                    <a:pt x="3057" y="5554"/>
                    <a:pt x="3067" y="5555"/>
                    <a:pt x="3077" y="5555"/>
                  </a:cubicBezTo>
                  <a:cubicBezTo>
                    <a:pt x="3127" y="5555"/>
                    <a:pt x="3157" y="5529"/>
                    <a:pt x="3052" y="5437"/>
                  </a:cubicBezTo>
                  <a:cubicBezTo>
                    <a:pt x="2973" y="5368"/>
                    <a:pt x="3020" y="5374"/>
                    <a:pt x="3036" y="5353"/>
                  </a:cubicBezTo>
                  <a:cubicBezTo>
                    <a:pt x="3057" y="5332"/>
                    <a:pt x="2978" y="5279"/>
                    <a:pt x="2978" y="5248"/>
                  </a:cubicBezTo>
                  <a:cubicBezTo>
                    <a:pt x="2978" y="5195"/>
                    <a:pt x="3041" y="5216"/>
                    <a:pt x="3073" y="5190"/>
                  </a:cubicBezTo>
                  <a:cubicBezTo>
                    <a:pt x="3104" y="5164"/>
                    <a:pt x="2753" y="4755"/>
                    <a:pt x="2648" y="4724"/>
                  </a:cubicBezTo>
                  <a:lnTo>
                    <a:pt x="2648" y="4792"/>
                  </a:lnTo>
                  <a:cubicBezTo>
                    <a:pt x="2630" y="4795"/>
                    <a:pt x="2614" y="4797"/>
                    <a:pt x="2597" y="4797"/>
                  </a:cubicBezTo>
                  <a:cubicBezTo>
                    <a:pt x="2564" y="4797"/>
                    <a:pt x="2533" y="4790"/>
                    <a:pt x="2501" y="4776"/>
                  </a:cubicBezTo>
                  <a:cubicBezTo>
                    <a:pt x="2474" y="4772"/>
                    <a:pt x="2448" y="4770"/>
                    <a:pt x="2424" y="4770"/>
                  </a:cubicBezTo>
                  <a:cubicBezTo>
                    <a:pt x="2348" y="4770"/>
                    <a:pt x="2293" y="4791"/>
                    <a:pt x="2281" y="4839"/>
                  </a:cubicBezTo>
                  <a:cubicBezTo>
                    <a:pt x="2265" y="4886"/>
                    <a:pt x="2543" y="5038"/>
                    <a:pt x="2548" y="5112"/>
                  </a:cubicBezTo>
                  <a:cubicBezTo>
                    <a:pt x="2548" y="5134"/>
                    <a:pt x="2532" y="5144"/>
                    <a:pt x="2505" y="5144"/>
                  </a:cubicBezTo>
                  <a:cubicBezTo>
                    <a:pt x="2476" y="5144"/>
                    <a:pt x="2435" y="5133"/>
                    <a:pt x="2386" y="5117"/>
                  </a:cubicBezTo>
                  <a:cubicBezTo>
                    <a:pt x="2326" y="5071"/>
                    <a:pt x="2299" y="5054"/>
                    <a:pt x="2281" y="5054"/>
                  </a:cubicBezTo>
                  <a:cubicBezTo>
                    <a:pt x="2273" y="5054"/>
                    <a:pt x="2267" y="5058"/>
                    <a:pt x="2260" y="5064"/>
                  </a:cubicBezTo>
                  <a:cubicBezTo>
                    <a:pt x="2228" y="5106"/>
                    <a:pt x="2255" y="5091"/>
                    <a:pt x="2381" y="5201"/>
                  </a:cubicBezTo>
                  <a:cubicBezTo>
                    <a:pt x="2429" y="5240"/>
                    <a:pt x="2451" y="5291"/>
                    <a:pt x="2424" y="5291"/>
                  </a:cubicBezTo>
                  <a:cubicBezTo>
                    <a:pt x="2418" y="5291"/>
                    <a:pt x="2411" y="5289"/>
                    <a:pt x="2402" y="5285"/>
                  </a:cubicBezTo>
                  <a:cubicBezTo>
                    <a:pt x="2288" y="5244"/>
                    <a:pt x="2154" y="5095"/>
                    <a:pt x="2086" y="5095"/>
                  </a:cubicBezTo>
                  <a:cubicBezTo>
                    <a:pt x="2076" y="5095"/>
                    <a:pt x="2068" y="5099"/>
                    <a:pt x="2061" y="5106"/>
                  </a:cubicBezTo>
                  <a:cubicBezTo>
                    <a:pt x="2040" y="5127"/>
                    <a:pt x="2108" y="5253"/>
                    <a:pt x="2218" y="5332"/>
                  </a:cubicBezTo>
                  <a:cubicBezTo>
                    <a:pt x="2228" y="5353"/>
                    <a:pt x="2192" y="5358"/>
                    <a:pt x="2192" y="5379"/>
                  </a:cubicBezTo>
                  <a:cubicBezTo>
                    <a:pt x="2192" y="5400"/>
                    <a:pt x="2287" y="5631"/>
                    <a:pt x="2262" y="5631"/>
                  </a:cubicBezTo>
                  <a:cubicBezTo>
                    <a:pt x="2261" y="5631"/>
                    <a:pt x="2261" y="5631"/>
                    <a:pt x="2260" y="5631"/>
                  </a:cubicBezTo>
                  <a:cubicBezTo>
                    <a:pt x="2162" y="5595"/>
                    <a:pt x="2020" y="5388"/>
                    <a:pt x="1955" y="5335"/>
                  </a:cubicBezTo>
                  <a:lnTo>
                    <a:pt x="1955" y="5335"/>
                  </a:lnTo>
                  <a:cubicBezTo>
                    <a:pt x="2028" y="5397"/>
                    <a:pt x="2004" y="5590"/>
                    <a:pt x="2050" y="5646"/>
                  </a:cubicBezTo>
                  <a:cubicBezTo>
                    <a:pt x="2092" y="5697"/>
                    <a:pt x="2095" y="5717"/>
                    <a:pt x="2066" y="5717"/>
                  </a:cubicBezTo>
                  <a:cubicBezTo>
                    <a:pt x="2044" y="5717"/>
                    <a:pt x="2004" y="5706"/>
                    <a:pt x="1951" y="5688"/>
                  </a:cubicBezTo>
                  <a:cubicBezTo>
                    <a:pt x="1908" y="5674"/>
                    <a:pt x="1884" y="5669"/>
                    <a:pt x="1871" y="5669"/>
                  </a:cubicBezTo>
                  <a:cubicBezTo>
                    <a:pt x="1826" y="5669"/>
                    <a:pt x="1921" y="5736"/>
                    <a:pt x="1909" y="5756"/>
                  </a:cubicBezTo>
                  <a:cubicBezTo>
                    <a:pt x="1895" y="5773"/>
                    <a:pt x="1893" y="5788"/>
                    <a:pt x="1867" y="5788"/>
                  </a:cubicBezTo>
                  <a:cubicBezTo>
                    <a:pt x="1853" y="5788"/>
                    <a:pt x="1832" y="5783"/>
                    <a:pt x="1799" y="5772"/>
                  </a:cubicBezTo>
                  <a:cubicBezTo>
                    <a:pt x="1787" y="5770"/>
                    <a:pt x="1778" y="5769"/>
                    <a:pt x="1770" y="5769"/>
                  </a:cubicBezTo>
                  <a:cubicBezTo>
                    <a:pt x="1758" y="5769"/>
                    <a:pt x="1751" y="5773"/>
                    <a:pt x="1751" y="5783"/>
                  </a:cubicBezTo>
                  <a:cubicBezTo>
                    <a:pt x="1757" y="5814"/>
                    <a:pt x="1861" y="5903"/>
                    <a:pt x="1940" y="5929"/>
                  </a:cubicBezTo>
                  <a:cubicBezTo>
                    <a:pt x="2024" y="5956"/>
                    <a:pt x="2160" y="6045"/>
                    <a:pt x="2087" y="6045"/>
                  </a:cubicBezTo>
                  <a:cubicBezTo>
                    <a:pt x="2014" y="6045"/>
                    <a:pt x="1882" y="5966"/>
                    <a:pt x="1820" y="5966"/>
                  </a:cubicBezTo>
                  <a:cubicBezTo>
                    <a:pt x="1751" y="5966"/>
                    <a:pt x="1793" y="6040"/>
                    <a:pt x="1825" y="6097"/>
                  </a:cubicBezTo>
                  <a:cubicBezTo>
                    <a:pt x="1811" y="6116"/>
                    <a:pt x="1797" y="6135"/>
                    <a:pt x="1753" y="6135"/>
                  </a:cubicBezTo>
                  <a:cubicBezTo>
                    <a:pt x="1747" y="6135"/>
                    <a:pt x="1742" y="6135"/>
                    <a:pt x="1736" y="6134"/>
                  </a:cubicBezTo>
                  <a:cubicBezTo>
                    <a:pt x="1714" y="6125"/>
                    <a:pt x="1693" y="6117"/>
                    <a:pt x="1671" y="6117"/>
                  </a:cubicBezTo>
                  <a:cubicBezTo>
                    <a:pt x="1667" y="6117"/>
                    <a:pt x="1662" y="6117"/>
                    <a:pt x="1657" y="6118"/>
                  </a:cubicBezTo>
                  <a:cubicBezTo>
                    <a:pt x="1631" y="6155"/>
                    <a:pt x="1741" y="6202"/>
                    <a:pt x="1720" y="6249"/>
                  </a:cubicBezTo>
                  <a:cubicBezTo>
                    <a:pt x="1709" y="6276"/>
                    <a:pt x="1647" y="6260"/>
                    <a:pt x="1615" y="6276"/>
                  </a:cubicBezTo>
                  <a:cubicBezTo>
                    <a:pt x="1547" y="6312"/>
                    <a:pt x="1531" y="6401"/>
                    <a:pt x="1636" y="6527"/>
                  </a:cubicBezTo>
                  <a:cubicBezTo>
                    <a:pt x="1675" y="6571"/>
                    <a:pt x="1697" y="6598"/>
                    <a:pt x="1683" y="6598"/>
                  </a:cubicBezTo>
                  <a:cubicBezTo>
                    <a:pt x="1671" y="6598"/>
                    <a:pt x="1628" y="6577"/>
                    <a:pt x="1542" y="6527"/>
                  </a:cubicBezTo>
                  <a:cubicBezTo>
                    <a:pt x="1496" y="6484"/>
                    <a:pt x="1466" y="6470"/>
                    <a:pt x="1446" y="6470"/>
                  </a:cubicBezTo>
                  <a:cubicBezTo>
                    <a:pt x="1425" y="6470"/>
                    <a:pt x="1416" y="6485"/>
                    <a:pt x="1411" y="6496"/>
                  </a:cubicBezTo>
                  <a:cubicBezTo>
                    <a:pt x="1395" y="6517"/>
                    <a:pt x="1348" y="6553"/>
                    <a:pt x="1384" y="6611"/>
                  </a:cubicBezTo>
                  <a:cubicBezTo>
                    <a:pt x="1405" y="6653"/>
                    <a:pt x="1500" y="6732"/>
                    <a:pt x="1416" y="6732"/>
                  </a:cubicBezTo>
                  <a:cubicBezTo>
                    <a:pt x="1362" y="6702"/>
                    <a:pt x="1323" y="6691"/>
                    <a:pt x="1297" y="6691"/>
                  </a:cubicBezTo>
                  <a:cubicBezTo>
                    <a:pt x="1234" y="6691"/>
                    <a:pt x="1237" y="6755"/>
                    <a:pt x="1248" y="6784"/>
                  </a:cubicBezTo>
                  <a:cubicBezTo>
                    <a:pt x="1263" y="6824"/>
                    <a:pt x="1494" y="6995"/>
                    <a:pt x="1456" y="6995"/>
                  </a:cubicBezTo>
                  <a:cubicBezTo>
                    <a:pt x="1454" y="6995"/>
                    <a:pt x="1451" y="6995"/>
                    <a:pt x="1447" y="6994"/>
                  </a:cubicBezTo>
                  <a:cubicBezTo>
                    <a:pt x="1329" y="6953"/>
                    <a:pt x="1256" y="6930"/>
                    <a:pt x="1207" y="6930"/>
                  </a:cubicBezTo>
                  <a:cubicBezTo>
                    <a:pt x="1180" y="6930"/>
                    <a:pt x="1160" y="6937"/>
                    <a:pt x="1143" y="6952"/>
                  </a:cubicBezTo>
                  <a:cubicBezTo>
                    <a:pt x="1070" y="7020"/>
                    <a:pt x="1028" y="7114"/>
                    <a:pt x="1028" y="7209"/>
                  </a:cubicBezTo>
                  <a:cubicBezTo>
                    <a:pt x="1028" y="7251"/>
                    <a:pt x="1033" y="7293"/>
                    <a:pt x="1049" y="7329"/>
                  </a:cubicBezTo>
                  <a:cubicBezTo>
                    <a:pt x="1054" y="7356"/>
                    <a:pt x="1138" y="7413"/>
                    <a:pt x="1127" y="7429"/>
                  </a:cubicBezTo>
                  <a:cubicBezTo>
                    <a:pt x="1126" y="7431"/>
                    <a:pt x="1122" y="7432"/>
                    <a:pt x="1116" y="7432"/>
                  </a:cubicBezTo>
                  <a:cubicBezTo>
                    <a:pt x="1073" y="7432"/>
                    <a:pt x="931" y="7392"/>
                    <a:pt x="881" y="7387"/>
                  </a:cubicBezTo>
                  <a:cubicBezTo>
                    <a:pt x="866" y="7384"/>
                    <a:pt x="851" y="7383"/>
                    <a:pt x="837" y="7383"/>
                  </a:cubicBezTo>
                  <a:cubicBezTo>
                    <a:pt x="794" y="7383"/>
                    <a:pt x="753" y="7394"/>
                    <a:pt x="718" y="7413"/>
                  </a:cubicBezTo>
                  <a:cubicBezTo>
                    <a:pt x="682" y="7445"/>
                    <a:pt x="687" y="7492"/>
                    <a:pt x="854" y="7565"/>
                  </a:cubicBezTo>
                  <a:lnTo>
                    <a:pt x="854" y="7565"/>
                  </a:lnTo>
                  <a:cubicBezTo>
                    <a:pt x="837" y="7557"/>
                    <a:pt x="825" y="7554"/>
                    <a:pt x="818" y="7554"/>
                  </a:cubicBezTo>
                  <a:cubicBezTo>
                    <a:pt x="769" y="7554"/>
                    <a:pt x="904" y="7695"/>
                    <a:pt x="918" y="7723"/>
                  </a:cubicBezTo>
                  <a:cubicBezTo>
                    <a:pt x="919" y="7725"/>
                    <a:pt x="915" y="7726"/>
                    <a:pt x="906" y="7726"/>
                  </a:cubicBezTo>
                  <a:cubicBezTo>
                    <a:pt x="870" y="7726"/>
                    <a:pt x="759" y="7709"/>
                    <a:pt x="699" y="7709"/>
                  </a:cubicBezTo>
                  <a:cubicBezTo>
                    <a:pt x="684" y="7709"/>
                    <a:pt x="673" y="7710"/>
                    <a:pt x="666" y="7712"/>
                  </a:cubicBezTo>
                  <a:cubicBezTo>
                    <a:pt x="614" y="7728"/>
                    <a:pt x="577" y="7759"/>
                    <a:pt x="603" y="7812"/>
                  </a:cubicBezTo>
                  <a:cubicBezTo>
                    <a:pt x="629" y="7864"/>
                    <a:pt x="797" y="7917"/>
                    <a:pt x="892" y="7959"/>
                  </a:cubicBezTo>
                  <a:cubicBezTo>
                    <a:pt x="886" y="7974"/>
                    <a:pt x="892" y="8016"/>
                    <a:pt x="860" y="8021"/>
                  </a:cubicBezTo>
                  <a:lnTo>
                    <a:pt x="755" y="7980"/>
                  </a:lnTo>
                  <a:cubicBezTo>
                    <a:pt x="752" y="7979"/>
                    <a:pt x="750" y="7979"/>
                    <a:pt x="747" y="7979"/>
                  </a:cubicBezTo>
                  <a:cubicBezTo>
                    <a:pt x="714" y="7979"/>
                    <a:pt x="718" y="8012"/>
                    <a:pt x="713" y="8021"/>
                  </a:cubicBezTo>
                  <a:cubicBezTo>
                    <a:pt x="666" y="8011"/>
                    <a:pt x="619" y="8006"/>
                    <a:pt x="572" y="8006"/>
                  </a:cubicBezTo>
                  <a:cubicBezTo>
                    <a:pt x="545" y="8016"/>
                    <a:pt x="530" y="8048"/>
                    <a:pt x="535" y="8074"/>
                  </a:cubicBezTo>
                  <a:cubicBezTo>
                    <a:pt x="535" y="8163"/>
                    <a:pt x="640" y="8236"/>
                    <a:pt x="739" y="8336"/>
                  </a:cubicBezTo>
                  <a:cubicBezTo>
                    <a:pt x="791" y="8387"/>
                    <a:pt x="797" y="8406"/>
                    <a:pt x="773" y="8406"/>
                  </a:cubicBezTo>
                  <a:cubicBezTo>
                    <a:pt x="740" y="8406"/>
                    <a:pt x="651" y="8371"/>
                    <a:pt x="545" y="8333"/>
                  </a:cubicBezTo>
                  <a:lnTo>
                    <a:pt x="545" y="8333"/>
                  </a:lnTo>
                  <a:cubicBezTo>
                    <a:pt x="624" y="8365"/>
                    <a:pt x="525" y="8381"/>
                    <a:pt x="603" y="8425"/>
                  </a:cubicBezTo>
                  <a:lnTo>
                    <a:pt x="760" y="8493"/>
                  </a:lnTo>
                  <a:cubicBezTo>
                    <a:pt x="759" y="8498"/>
                    <a:pt x="751" y="8500"/>
                    <a:pt x="740" y="8500"/>
                  </a:cubicBezTo>
                  <a:cubicBezTo>
                    <a:pt x="701" y="8500"/>
                    <a:pt x="616" y="8476"/>
                    <a:pt x="576" y="8476"/>
                  </a:cubicBezTo>
                  <a:cubicBezTo>
                    <a:pt x="565" y="8476"/>
                    <a:pt x="558" y="8478"/>
                    <a:pt x="556" y="8483"/>
                  </a:cubicBezTo>
                  <a:cubicBezTo>
                    <a:pt x="540" y="8525"/>
                    <a:pt x="698" y="8598"/>
                    <a:pt x="729" y="8645"/>
                  </a:cubicBezTo>
                  <a:cubicBezTo>
                    <a:pt x="744" y="8668"/>
                    <a:pt x="742" y="8677"/>
                    <a:pt x="730" y="8677"/>
                  </a:cubicBezTo>
                  <a:cubicBezTo>
                    <a:pt x="705" y="8677"/>
                    <a:pt x="634" y="8634"/>
                    <a:pt x="598" y="8609"/>
                  </a:cubicBezTo>
                  <a:cubicBezTo>
                    <a:pt x="540" y="8569"/>
                    <a:pt x="415" y="8527"/>
                    <a:pt x="353" y="8527"/>
                  </a:cubicBezTo>
                  <a:cubicBezTo>
                    <a:pt x="325" y="8527"/>
                    <a:pt x="310" y="8535"/>
                    <a:pt x="320" y="8556"/>
                  </a:cubicBezTo>
                  <a:cubicBezTo>
                    <a:pt x="351" y="8624"/>
                    <a:pt x="477" y="8719"/>
                    <a:pt x="666" y="8766"/>
                  </a:cubicBezTo>
                  <a:cubicBezTo>
                    <a:pt x="610" y="8753"/>
                    <a:pt x="566" y="8747"/>
                    <a:pt x="531" y="8747"/>
                  </a:cubicBezTo>
                  <a:cubicBezTo>
                    <a:pt x="288" y="8747"/>
                    <a:pt x="491" y="9034"/>
                    <a:pt x="294" y="9034"/>
                  </a:cubicBezTo>
                  <a:cubicBezTo>
                    <a:pt x="277" y="9034"/>
                    <a:pt x="258" y="9032"/>
                    <a:pt x="236" y="9028"/>
                  </a:cubicBezTo>
                  <a:lnTo>
                    <a:pt x="236" y="9028"/>
                  </a:lnTo>
                  <a:cubicBezTo>
                    <a:pt x="0" y="9060"/>
                    <a:pt x="278" y="9170"/>
                    <a:pt x="304" y="9243"/>
                  </a:cubicBezTo>
                  <a:cubicBezTo>
                    <a:pt x="315" y="9301"/>
                    <a:pt x="310" y="9358"/>
                    <a:pt x="299" y="9411"/>
                  </a:cubicBezTo>
                  <a:cubicBezTo>
                    <a:pt x="299" y="9490"/>
                    <a:pt x="414" y="9568"/>
                    <a:pt x="409" y="9631"/>
                  </a:cubicBezTo>
                  <a:cubicBezTo>
                    <a:pt x="404" y="9689"/>
                    <a:pt x="268" y="9699"/>
                    <a:pt x="268" y="9767"/>
                  </a:cubicBezTo>
                  <a:cubicBezTo>
                    <a:pt x="268" y="9794"/>
                    <a:pt x="257" y="9841"/>
                    <a:pt x="331" y="9857"/>
                  </a:cubicBezTo>
                  <a:cubicBezTo>
                    <a:pt x="372" y="9867"/>
                    <a:pt x="477" y="9857"/>
                    <a:pt x="472" y="9883"/>
                  </a:cubicBezTo>
                  <a:cubicBezTo>
                    <a:pt x="462" y="9934"/>
                    <a:pt x="210" y="9945"/>
                    <a:pt x="82" y="9946"/>
                  </a:cubicBezTo>
                  <a:lnTo>
                    <a:pt x="82" y="9946"/>
                  </a:lnTo>
                  <a:cubicBezTo>
                    <a:pt x="80" y="9946"/>
                    <a:pt x="79" y="9946"/>
                    <a:pt x="78" y="9946"/>
                  </a:cubicBezTo>
                  <a:cubicBezTo>
                    <a:pt x="77" y="9946"/>
                    <a:pt x="75" y="9946"/>
                    <a:pt x="74" y="9946"/>
                  </a:cubicBezTo>
                  <a:cubicBezTo>
                    <a:pt x="76" y="9946"/>
                    <a:pt x="79" y="9946"/>
                    <a:pt x="82" y="9946"/>
                  </a:cubicBezTo>
                  <a:lnTo>
                    <a:pt x="82" y="9946"/>
                  </a:lnTo>
                  <a:cubicBezTo>
                    <a:pt x="333" y="9950"/>
                    <a:pt x="215" y="10408"/>
                    <a:pt x="226" y="10475"/>
                  </a:cubicBezTo>
                  <a:cubicBezTo>
                    <a:pt x="215" y="10538"/>
                    <a:pt x="116" y="10638"/>
                    <a:pt x="137" y="10695"/>
                  </a:cubicBezTo>
                  <a:cubicBezTo>
                    <a:pt x="173" y="10769"/>
                    <a:pt x="236" y="10821"/>
                    <a:pt x="315" y="10837"/>
                  </a:cubicBezTo>
                  <a:cubicBezTo>
                    <a:pt x="326" y="10843"/>
                    <a:pt x="374" y="10846"/>
                    <a:pt x="430" y="10846"/>
                  </a:cubicBezTo>
                  <a:cubicBezTo>
                    <a:pt x="526" y="10846"/>
                    <a:pt x="647" y="10837"/>
                    <a:pt x="650" y="10818"/>
                  </a:cubicBezTo>
                  <a:lnTo>
                    <a:pt x="650" y="10818"/>
                  </a:lnTo>
                  <a:cubicBezTo>
                    <a:pt x="646" y="10860"/>
                    <a:pt x="270" y="10922"/>
                    <a:pt x="404" y="10963"/>
                  </a:cubicBezTo>
                  <a:cubicBezTo>
                    <a:pt x="425" y="10968"/>
                    <a:pt x="624" y="10984"/>
                    <a:pt x="577" y="11010"/>
                  </a:cubicBezTo>
                  <a:cubicBezTo>
                    <a:pt x="551" y="11026"/>
                    <a:pt x="236" y="11047"/>
                    <a:pt x="273" y="11083"/>
                  </a:cubicBezTo>
                  <a:cubicBezTo>
                    <a:pt x="299" y="11106"/>
                    <a:pt x="377" y="11148"/>
                    <a:pt x="493" y="11148"/>
                  </a:cubicBezTo>
                  <a:cubicBezTo>
                    <a:pt x="539" y="11148"/>
                    <a:pt x="589" y="11142"/>
                    <a:pt x="645" y="11125"/>
                  </a:cubicBezTo>
                  <a:lnTo>
                    <a:pt x="645" y="11125"/>
                  </a:lnTo>
                  <a:cubicBezTo>
                    <a:pt x="682" y="11146"/>
                    <a:pt x="472" y="11246"/>
                    <a:pt x="420" y="11272"/>
                  </a:cubicBezTo>
                  <a:cubicBezTo>
                    <a:pt x="409" y="11288"/>
                    <a:pt x="283" y="11430"/>
                    <a:pt x="318" y="11430"/>
                  </a:cubicBezTo>
                  <a:cubicBezTo>
                    <a:pt x="319" y="11430"/>
                    <a:pt x="319" y="11430"/>
                    <a:pt x="320" y="11429"/>
                  </a:cubicBezTo>
                  <a:cubicBezTo>
                    <a:pt x="396" y="11417"/>
                    <a:pt x="524" y="11372"/>
                    <a:pt x="597" y="11372"/>
                  </a:cubicBezTo>
                  <a:cubicBezTo>
                    <a:pt x="619" y="11372"/>
                    <a:pt x="636" y="11376"/>
                    <a:pt x="645" y="11388"/>
                  </a:cubicBezTo>
                  <a:cubicBezTo>
                    <a:pt x="671" y="11419"/>
                    <a:pt x="598" y="11477"/>
                    <a:pt x="645" y="11508"/>
                  </a:cubicBezTo>
                  <a:cubicBezTo>
                    <a:pt x="698" y="11534"/>
                    <a:pt x="766" y="11513"/>
                    <a:pt x="781" y="11555"/>
                  </a:cubicBezTo>
                  <a:cubicBezTo>
                    <a:pt x="792" y="11597"/>
                    <a:pt x="656" y="11681"/>
                    <a:pt x="656" y="11749"/>
                  </a:cubicBezTo>
                  <a:cubicBezTo>
                    <a:pt x="656" y="11779"/>
                    <a:pt x="676" y="11808"/>
                    <a:pt x="730" y="11808"/>
                  </a:cubicBezTo>
                  <a:cubicBezTo>
                    <a:pt x="762" y="11808"/>
                    <a:pt x="806" y="11798"/>
                    <a:pt x="865" y="11770"/>
                  </a:cubicBezTo>
                  <a:lnTo>
                    <a:pt x="865" y="11770"/>
                  </a:lnTo>
                  <a:cubicBezTo>
                    <a:pt x="841" y="11790"/>
                    <a:pt x="688" y="11947"/>
                    <a:pt x="709" y="11947"/>
                  </a:cubicBezTo>
                  <a:cubicBezTo>
                    <a:pt x="711" y="11947"/>
                    <a:pt x="714" y="11946"/>
                    <a:pt x="718" y="11943"/>
                  </a:cubicBezTo>
                  <a:cubicBezTo>
                    <a:pt x="774" y="11909"/>
                    <a:pt x="910" y="11805"/>
                    <a:pt x="961" y="11805"/>
                  </a:cubicBezTo>
                  <a:cubicBezTo>
                    <a:pt x="973" y="11805"/>
                    <a:pt x="980" y="11810"/>
                    <a:pt x="981" y="11823"/>
                  </a:cubicBezTo>
                  <a:cubicBezTo>
                    <a:pt x="981" y="11859"/>
                    <a:pt x="907" y="11917"/>
                    <a:pt x="886" y="11959"/>
                  </a:cubicBezTo>
                  <a:cubicBezTo>
                    <a:pt x="854" y="12027"/>
                    <a:pt x="871" y="12111"/>
                    <a:pt x="966" y="12111"/>
                  </a:cubicBezTo>
                  <a:cubicBezTo>
                    <a:pt x="993" y="12111"/>
                    <a:pt x="1027" y="12104"/>
                    <a:pt x="1068" y="12088"/>
                  </a:cubicBezTo>
                  <a:lnTo>
                    <a:pt x="1068" y="12088"/>
                  </a:lnTo>
                  <a:cubicBezTo>
                    <a:pt x="960" y="12135"/>
                    <a:pt x="850" y="12321"/>
                    <a:pt x="855" y="12347"/>
                  </a:cubicBezTo>
                  <a:cubicBezTo>
                    <a:pt x="917" y="12311"/>
                    <a:pt x="950" y="12298"/>
                    <a:pt x="969" y="12298"/>
                  </a:cubicBezTo>
                  <a:cubicBezTo>
                    <a:pt x="997" y="12298"/>
                    <a:pt x="994" y="12325"/>
                    <a:pt x="1007" y="12347"/>
                  </a:cubicBezTo>
                  <a:cubicBezTo>
                    <a:pt x="1016" y="12366"/>
                    <a:pt x="1017" y="12375"/>
                    <a:pt x="1024" y="12375"/>
                  </a:cubicBezTo>
                  <a:cubicBezTo>
                    <a:pt x="1033" y="12375"/>
                    <a:pt x="1050" y="12362"/>
                    <a:pt x="1101" y="12337"/>
                  </a:cubicBezTo>
                  <a:cubicBezTo>
                    <a:pt x="1119" y="12329"/>
                    <a:pt x="1132" y="12325"/>
                    <a:pt x="1142" y="12325"/>
                  </a:cubicBezTo>
                  <a:cubicBezTo>
                    <a:pt x="1213" y="12325"/>
                    <a:pt x="1113" y="12499"/>
                    <a:pt x="1122" y="12536"/>
                  </a:cubicBezTo>
                  <a:cubicBezTo>
                    <a:pt x="1124" y="12541"/>
                    <a:pt x="1129" y="12543"/>
                    <a:pt x="1135" y="12543"/>
                  </a:cubicBezTo>
                  <a:cubicBezTo>
                    <a:pt x="1158" y="12543"/>
                    <a:pt x="1200" y="12521"/>
                    <a:pt x="1229" y="12521"/>
                  </a:cubicBezTo>
                  <a:cubicBezTo>
                    <a:pt x="1237" y="12521"/>
                    <a:pt x="1243" y="12522"/>
                    <a:pt x="1248" y="12525"/>
                  </a:cubicBezTo>
                  <a:cubicBezTo>
                    <a:pt x="1295" y="12546"/>
                    <a:pt x="1316" y="12593"/>
                    <a:pt x="1342" y="12630"/>
                  </a:cubicBezTo>
                  <a:cubicBezTo>
                    <a:pt x="1366" y="12666"/>
                    <a:pt x="1392" y="12689"/>
                    <a:pt x="1436" y="12689"/>
                  </a:cubicBezTo>
                  <a:cubicBezTo>
                    <a:pt x="1469" y="12689"/>
                    <a:pt x="1512" y="12676"/>
                    <a:pt x="1571" y="12646"/>
                  </a:cubicBezTo>
                  <a:lnTo>
                    <a:pt x="1571" y="12646"/>
                  </a:lnTo>
                  <a:cubicBezTo>
                    <a:pt x="1516" y="12681"/>
                    <a:pt x="1461" y="12719"/>
                    <a:pt x="1411" y="12761"/>
                  </a:cubicBezTo>
                  <a:cubicBezTo>
                    <a:pt x="1370" y="12799"/>
                    <a:pt x="1374" y="12811"/>
                    <a:pt x="1394" y="12811"/>
                  </a:cubicBezTo>
                  <a:cubicBezTo>
                    <a:pt x="1422" y="12811"/>
                    <a:pt x="1481" y="12789"/>
                    <a:pt x="1505" y="12777"/>
                  </a:cubicBezTo>
                  <a:cubicBezTo>
                    <a:pt x="1579" y="12738"/>
                    <a:pt x="1624" y="12720"/>
                    <a:pt x="1646" y="12720"/>
                  </a:cubicBezTo>
                  <a:cubicBezTo>
                    <a:pt x="1692" y="12720"/>
                    <a:pt x="1631" y="12802"/>
                    <a:pt x="1510" y="12945"/>
                  </a:cubicBezTo>
                  <a:cubicBezTo>
                    <a:pt x="1491" y="12969"/>
                    <a:pt x="1489" y="12979"/>
                    <a:pt x="1500" y="12979"/>
                  </a:cubicBezTo>
                  <a:cubicBezTo>
                    <a:pt x="1539" y="12979"/>
                    <a:pt x="1748" y="12839"/>
                    <a:pt x="1777" y="12839"/>
                  </a:cubicBezTo>
                  <a:cubicBezTo>
                    <a:pt x="1787" y="12839"/>
                    <a:pt x="1774" y="12858"/>
                    <a:pt x="1720" y="12908"/>
                  </a:cubicBezTo>
                  <a:cubicBezTo>
                    <a:pt x="1622" y="13000"/>
                    <a:pt x="1627" y="13074"/>
                    <a:pt x="1690" y="13074"/>
                  </a:cubicBezTo>
                  <a:cubicBezTo>
                    <a:pt x="1727" y="13074"/>
                    <a:pt x="1785" y="13048"/>
                    <a:pt x="1854" y="12984"/>
                  </a:cubicBezTo>
                  <a:lnTo>
                    <a:pt x="1854" y="12984"/>
                  </a:lnTo>
                  <a:cubicBezTo>
                    <a:pt x="1802" y="13037"/>
                    <a:pt x="1764" y="13102"/>
                    <a:pt x="1741" y="13175"/>
                  </a:cubicBezTo>
                  <a:cubicBezTo>
                    <a:pt x="1735" y="13189"/>
                    <a:pt x="1740" y="13193"/>
                    <a:pt x="1750" y="13193"/>
                  </a:cubicBezTo>
                  <a:cubicBezTo>
                    <a:pt x="1759" y="13193"/>
                    <a:pt x="1773" y="13189"/>
                    <a:pt x="1784" y="13189"/>
                  </a:cubicBezTo>
                  <a:cubicBezTo>
                    <a:pt x="1793" y="13189"/>
                    <a:pt x="1800" y="13191"/>
                    <a:pt x="1804" y="13196"/>
                  </a:cubicBezTo>
                  <a:cubicBezTo>
                    <a:pt x="1835" y="13228"/>
                    <a:pt x="1793" y="13301"/>
                    <a:pt x="1814" y="13343"/>
                  </a:cubicBezTo>
                  <a:cubicBezTo>
                    <a:pt x="1819" y="13352"/>
                    <a:pt x="1828" y="13355"/>
                    <a:pt x="1840" y="13355"/>
                  </a:cubicBezTo>
                  <a:cubicBezTo>
                    <a:pt x="1868" y="13355"/>
                    <a:pt x="1909" y="13337"/>
                    <a:pt x="1936" y="13337"/>
                  </a:cubicBezTo>
                  <a:cubicBezTo>
                    <a:pt x="1944" y="13337"/>
                    <a:pt x="1951" y="13338"/>
                    <a:pt x="1956" y="13343"/>
                  </a:cubicBezTo>
                  <a:cubicBezTo>
                    <a:pt x="1987" y="13380"/>
                    <a:pt x="2008" y="13417"/>
                    <a:pt x="2024" y="13464"/>
                  </a:cubicBezTo>
                  <a:cubicBezTo>
                    <a:pt x="2050" y="13537"/>
                    <a:pt x="2040" y="13632"/>
                    <a:pt x="2118" y="13637"/>
                  </a:cubicBezTo>
                  <a:cubicBezTo>
                    <a:pt x="2119" y="13637"/>
                    <a:pt x="2120" y="13637"/>
                    <a:pt x="2121" y="13637"/>
                  </a:cubicBezTo>
                  <a:cubicBezTo>
                    <a:pt x="2163" y="13637"/>
                    <a:pt x="2282" y="13520"/>
                    <a:pt x="2304" y="13520"/>
                  </a:cubicBezTo>
                  <a:cubicBezTo>
                    <a:pt x="2306" y="13520"/>
                    <a:pt x="2307" y="13521"/>
                    <a:pt x="2307" y="13521"/>
                  </a:cubicBezTo>
                  <a:cubicBezTo>
                    <a:pt x="2318" y="13532"/>
                    <a:pt x="2202" y="13721"/>
                    <a:pt x="2197" y="13773"/>
                  </a:cubicBezTo>
                  <a:cubicBezTo>
                    <a:pt x="2196" y="13789"/>
                    <a:pt x="2200" y="13796"/>
                    <a:pt x="2209" y="13796"/>
                  </a:cubicBezTo>
                  <a:cubicBezTo>
                    <a:pt x="2238" y="13796"/>
                    <a:pt x="2317" y="13708"/>
                    <a:pt x="2354" y="13663"/>
                  </a:cubicBezTo>
                  <a:cubicBezTo>
                    <a:pt x="2392" y="13621"/>
                    <a:pt x="2528" y="13430"/>
                    <a:pt x="2556" y="13430"/>
                  </a:cubicBezTo>
                  <a:cubicBezTo>
                    <a:pt x="2563" y="13430"/>
                    <a:pt x="2563" y="13441"/>
                    <a:pt x="2554" y="13469"/>
                  </a:cubicBezTo>
                  <a:cubicBezTo>
                    <a:pt x="2522" y="13584"/>
                    <a:pt x="2443" y="13731"/>
                    <a:pt x="2454" y="13815"/>
                  </a:cubicBezTo>
                  <a:cubicBezTo>
                    <a:pt x="2456" y="13830"/>
                    <a:pt x="2462" y="13836"/>
                    <a:pt x="2472" y="13836"/>
                  </a:cubicBezTo>
                  <a:cubicBezTo>
                    <a:pt x="2518" y="13836"/>
                    <a:pt x="2637" y="13688"/>
                    <a:pt x="2674" y="13688"/>
                  </a:cubicBezTo>
                  <a:cubicBezTo>
                    <a:pt x="2688" y="13688"/>
                    <a:pt x="2689" y="13710"/>
                    <a:pt x="2669" y="13773"/>
                  </a:cubicBezTo>
                  <a:cubicBezTo>
                    <a:pt x="2628" y="13905"/>
                    <a:pt x="2745" y="13926"/>
                    <a:pt x="2814" y="13926"/>
                  </a:cubicBezTo>
                  <a:cubicBezTo>
                    <a:pt x="2825" y="13926"/>
                    <a:pt x="2834" y="13926"/>
                    <a:pt x="2842" y="13925"/>
                  </a:cubicBezTo>
                  <a:cubicBezTo>
                    <a:pt x="2871" y="13922"/>
                    <a:pt x="2905" y="13910"/>
                    <a:pt x="2933" y="13910"/>
                  </a:cubicBezTo>
                  <a:cubicBezTo>
                    <a:pt x="2955" y="13910"/>
                    <a:pt x="2974" y="13918"/>
                    <a:pt x="2983" y="13946"/>
                  </a:cubicBezTo>
                  <a:cubicBezTo>
                    <a:pt x="2988" y="13961"/>
                    <a:pt x="2989" y="14171"/>
                    <a:pt x="3001" y="14171"/>
                  </a:cubicBezTo>
                  <a:cubicBezTo>
                    <a:pt x="3002" y="14171"/>
                    <a:pt x="3003" y="14170"/>
                    <a:pt x="3004" y="14166"/>
                  </a:cubicBezTo>
                  <a:cubicBezTo>
                    <a:pt x="3031" y="14093"/>
                    <a:pt x="3036" y="14009"/>
                    <a:pt x="3094" y="13962"/>
                  </a:cubicBezTo>
                  <a:cubicBezTo>
                    <a:pt x="3113" y="13945"/>
                    <a:pt x="3128" y="13939"/>
                    <a:pt x="3140" y="13939"/>
                  </a:cubicBezTo>
                  <a:cubicBezTo>
                    <a:pt x="3151" y="13939"/>
                    <a:pt x="3160" y="13944"/>
                    <a:pt x="3167" y="13951"/>
                  </a:cubicBezTo>
                  <a:cubicBezTo>
                    <a:pt x="3204" y="13978"/>
                    <a:pt x="3240" y="14072"/>
                    <a:pt x="3173" y="14234"/>
                  </a:cubicBezTo>
                  <a:lnTo>
                    <a:pt x="3173" y="14234"/>
                  </a:lnTo>
                  <a:cubicBezTo>
                    <a:pt x="3236" y="14083"/>
                    <a:pt x="3264" y="14030"/>
                    <a:pt x="3276" y="14030"/>
                  </a:cubicBezTo>
                  <a:cubicBezTo>
                    <a:pt x="3302" y="14030"/>
                    <a:pt x="3233" y="14319"/>
                    <a:pt x="3289" y="14319"/>
                  </a:cubicBezTo>
                  <a:cubicBezTo>
                    <a:pt x="3290" y="14319"/>
                    <a:pt x="3291" y="14319"/>
                    <a:pt x="3293" y="14318"/>
                  </a:cubicBezTo>
                  <a:cubicBezTo>
                    <a:pt x="3361" y="14292"/>
                    <a:pt x="3455" y="14056"/>
                    <a:pt x="3529" y="14046"/>
                  </a:cubicBezTo>
                  <a:cubicBezTo>
                    <a:pt x="3544" y="14046"/>
                    <a:pt x="3550" y="14182"/>
                    <a:pt x="3565" y="14214"/>
                  </a:cubicBezTo>
                  <a:cubicBezTo>
                    <a:pt x="3578" y="14240"/>
                    <a:pt x="3590" y="14250"/>
                    <a:pt x="3601" y="14250"/>
                  </a:cubicBezTo>
                  <a:cubicBezTo>
                    <a:pt x="3636" y="14250"/>
                    <a:pt x="3667" y="14150"/>
                    <a:pt x="3705" y="14150"/>
                  </a:cubicBezTo>
                  <a:cubicBezTo>
                    <a:pt x="3716" y="14150"/>
                    <a:pt x="3727" y="14158"/>
                    <a:pt x="3738" y="14177"/>
                  </a:cubicBezTo>
                  <a:cubicBezTo>
                    <a:pt x="3783" y="14242"/>
                    <a:pt x="3814" y="14293"/>
                    <a:pt x="3881" y="14293"/>
                  </a:cubicBezTo>
                  <a:cubicBezTo>
                    <a:pt x="3884" y="14293"/>
                    <a:pt x="3887" y="14292"/>
                    <a:pt x="3891" y="14292"/>
                  </a:cubicBezTo>
                  <a:cubicBezTo>
                    <a:pt x="3912" y="14292"/>
                    <a:pt x="3995" y="14203"/>
                    <a:pt x="3995" y="14203"/>
                  </a:cubicBezTo>
                  <a:cubicBezTo>
                    <a:pt x="4067" y="14248"/>
                    <a:pt x="4100" y="14599"/>
                    <a:pt x="4197" y="14599"/>
                  </a:cubicBezTo>
                  <a:cubicBezTo>
                    <a:pt x="4213" y="14599"/>
                    <a:pt x="4232" y="14589"/>
                    <a:pt x="4252" y="14565"/>
                  </a:cubicBezTo>
                  <a:cubicBezTo>
                    <a:pt x="4312" y="14491"/>
                    <a:pt x="4282" y="14412"/>
                    <a:pt x="4332" y="14412"/>
                  </a:cubicBezTo>
                  <a:cubicBezTo>
                    <a:pt x="4335" y="14412"/>
                    <a:pt x="4338" y="14412"/>
                    <a:pt x="4341" y="14413"/>
                  </a:cubicBezTo>
                  <a:cubicBezTo>
                    <a:pt x="4341" y="14465"/>
                    <a:pt x="4362" y="14518"/>
                    <a:pt x="4394" y="14554"/>
                  </a:cubicBezTo>
                  <a:cubicBezTo>
                    <a:pt x="4395" y="14555"/>
                    <a:pt x="4395" y="14555"/>
                    <a:pt x="4396" y="14555"/>
                  </a:cubicBezTo>
                  <a:cubicBezTo>
                    <a:pt x="4410" y="14555"/>
                    <a:pt x="4416" y="14464"/>
                    <a:pt x="4441" y="14449"/>
                  </a:cubicBezTo>
                  <a:cubicBezTo>
                    <a:pt x="4455" y="14436"/>
                    <a:pt x="4470" y="14431"/>
                    <a:pt x="4486" y="14431"/>
                  </a:cubicBezTo>
                  <a:cubicBezTo>
                    <a:pt x="4579" y="14431"/>
                    <a:pt x="4699" y="14617"/>
                    <a:pt x="4801" y="14617"/>
                  </a:cubicBezTo>
                  <a:cubicBezTo>
                    <a:pt x="4841" y="14617"/>
                    <a:pt x="4879" y="14588"/>
                    <a:pt x="4911" y="14507"/>
                  </a:cubicBezTo>
                  <a:lnTo>
                    <a:pt x="4911" y="14507"/>
                  </a:lnTo>
                  <a:cubicBezTo>
                    <a:pt x="4906" y="14528"/>
                    <a:pt x="4908" y="14536"/>
                    <a:pt x="4912" y="14536"/>
                  </a:cubicBezTo>
                  <a:cubicBezTo>
                    <a:pt x="4921" y="14536"/>
                    <a:pt x="4944" y="14486"/>
                    <a:pt x="4921" y="14486"/>
                  </a:cubicBezTo>
                  <a:cubicBezTo>
                    <a:pt x="4920" y="14486"/>
                    <a:pt x="4919" y="14486"/>
                    <a:pt x="4918" y="14486"/>
                  </a:cubicBezTo>
                  <a:cubicBezTo>
                    <a:pt x="4916" y="14493"/>
                    <a:pt x="4913" y="14500"/>
                    <a:pt x="4911" y="14507"/>
                  </a:cubicBezTo>
                  <a:lnTo>
                    <a:pt x="4911" y="14507"/>
                  </a:lnTo>
                  <a:cubicBezTo>
                    <a:pt x="4912" y="14498"/>
                    <a:pt x="4915" y="14488"/>
                    <a:pt x="4918" y="14476"/>
                  </a:cubicBezTo>
                  <a:lnTo>
                    <a:pt x="4918" y="14481"/>
                  </a:lnTo>
                  <a:cubicBezTo>
                    <a:pt x="4947" y="14481"/>
                    <a:pt x="4965" y="14245"/>
                    <a:pt x="4968" y="13998"/>
                  </a:cubicBezTo>
                  <a:lnTo>
                    <a:pt x="4968" y="13998"/>
                  </a:lnTo>
                  <a:cubicBezTo>
                    <a:pt x="4988" y="14123"/>
                    <a:pt x="5039" y="14230"/>
                    <a:pt x="5077" y="14230"/>
                  </a:cubicBezTo>
                  <a:cubicBezTo>
                    <a:pt x="5109" y="14230"/>
                    <a:pt x="5131" y="14149"/>
                    <a:pt x="5114" y="13927"/>
                  </a:cubicBezTo>
                  <a:lnTo>
                    <a:pt x="5114" y="13927"/>
                  </a:lnTo>
                  <a:cubicBezTo>
                    <a:pt x="5134" y="14069"/>
                    <a:pt x="5293" y="14050"/>
                    <a:pt x="5343" y="14229"/>
                  </a:cubicBezTo>
                  <a:cubicBezTo>
                    <a:pt x="5356" y="14278"/>
                    <a:pt x="5363" y="14296"/>
                    <a:pt x="5369" y="14296"/>
                  </a:cubicBezTo>
                  <a:cubicBezTo>
                    <a:pt x="5380" y="14296"/>
                    <a:pt x="5383" y="14232"/>
                    <a:pt x="5401" y="14198"/>
                  </a:cubicBezTo>
                  <a:cubicBezTo>
                    <a:pt x="5432" y="14151"/>
                    <a:pt x="5469" y="14172"/>
                    <a:pt x="5500" y="14140"/>
                  </a:cubicBezTo>
                  <a:cubicBezTo>
                    <a:pt x="5631" y="14028"/>
                    <a:pt x="5777" y="14008"/>
                    <a:pt x="5929" y="14008"/>
                  </a:cubicBezTo>
                  <a:cubicBezTo>
                    <a:pt x="5953" y="14008"/>
                    <a:pt x="5978" y="14008"/>
                    <a:pt x="6003" y="14009"/>
                  </a:cubicBezTo>
                  <a:cubicBezTo>
                    <a:pt x="6051" y="14014"/>
                    <a:pt x="6142" y="14061"/>
                    <a:pt x="6213" y="14061"/>
                  </a:cubicBezTo>
                  <a:cubicBezTo>
                    <a:pt x="6299" y="14061"/>
                    <a:pt x="6353" y="13990"/>
                    <a:pt x="6255" y="13684"/>
                  </a:cubicBezTo>
                  <a:cubicBezTo>
                    <a:pt x="6246" y="13657"/>
                    <a:pt x="6166" y="13369"/>
                    <a:pt x="6179" y="13369"/>
                  </a:cubicBezTo>
                  <a:lnTo>
                    <a:pt x="6179" y="13369"/>
                  </a:lnTo>
                  <a:cubicBezTo>
                    <a:pt x="6181" y="13369"/>
                    <a:pt x="6185" y="13375"/>
                    <a:pt x="6192" y="13390"/>
                  </a:cubicBezTo>
                  <a:cubicBezTo>
                    <a:pt x="6250" y="13500"/>
                    <a:pt x="6297" y="13616"/>
                    <a:pt x="6344" y="13736"/>
                  </a:cubicBezTo>
                  <a:lnTo>
                    <a:pt x="6617" y="14408"/>
                  </a:lnTo>
                  <a:cubicBezTo>
                    <a:pt x="6617" y="14371"/>
                    <a:pt x="6591" y="14324"/>
                    <a:pt x="6606" y="14282"/>
                  </a:cubicBezTo>
                  <a:cubicBezTo>
                    <a:pt x="6617" y="14250"/>
                    <a:pt x="6643" y="14229"/>
                    <a:pt x="6675" y="14219"/>
                  </a:cubicBezTo>
                  <a:cubicBezTo>
                    <a:pt x="6688" y="14214"/>
                    <a:pt x="6705" y="14207"/>
                    <a:pt x="6724" y="14207"/>
                  </a:cubicBezTo>
                  <a:cubicBezTo>
                    <a:pt x="6762" y="14207"/>
                    <a:pt x="6809" y="14234"/>
                    <a:pt x="6858" y="14350"/>
                  </a:cubicBezTo>
                  <a:cubicBezTo>
                    <a:pt x="6727" y="14030"/>
                    <a:pt x="6916" y="14229"/>
                    <a:pt x="6821" y="13967"/>
                  </a:cubicBezTo>
                  <a:cubicBezTo>
                    <a:pt x="6783" y="13862"/>
                    <a:pt x="6718" y="13671"/>
                    <a:pt x="6751" y="13671"/>
                  </a:cubicBezTo>
                  <a:cubicBezTo>
                    <a:pt x="6763" y="13671"/>
                    <a:pt x="6786" y="13694"/>
                    <a:pt x="6827" y="13752"/>
                  </a:cubicBezTo>
                  <a:cubicBezTo>
                    <a:pt x="6905" y="13852"/>
                    <a:pt x="6952" y="13983"/>
                    <a:pt x="7036" y="14062"/>
                  </a:cubicBezTo>
                  <a:cubicBezTo>
                    <a:pt x="7054" y="14081"/>
                    <a:pt x="7070" y="14091"/>
                    <a:pt x="7082" y="14091"/>
                  </a:cubicBezTo>
                  <a:cubicBezTo>
                    <a:pt x="7104" y="14091"/>
                    <a:pt x="7109" y="14054"/>
                    <a:pt x="7078" y="13978"/>
                  </a:cubicBezTo>
                  <a:cubicBezTo>
                    <a:pt x="7031" y="13857"/>
                    <a:pt x="7063" y="13888"/>
                    <a:pt x="7105" y="13873"/>
                  </a:cubicBezTo>
                  <a:cubicBezTo>
                    <a:pt x="7106" y="13872"/>
                    <a:pt x="7107" y="13872"/>
                    <a:pt x="7108" y="13872"/>
                  </a:cubicBezTo>
                  <a:cubicBezTo>
                    <a:pt x="7129" y="13872"/>
                    <a:pt x="7154" y="13944"/>
                    <a:pt x="7188" y="13993"/>
                  </a:cubicBezTo>
                  <a:cubicBezTo>
                    <a:pt x="7216" y="14030"/>
                    <a:pt x="7234" y="14044"/>
                    <a:pt x="7247" y="14044"/>
                  </a:cubicBezTo>
                  <a:cubicBezTo>
                    <a:pt x="7296" y="14044"/>
                    <a:pt x="7267" y="13842"/>
                    <a:pt x="7329" y="13842"/>
                  </a:cubicBezTo>
                  <a:cubicBezTo>
                    <a:pt x="7343" y="13842"/>
                    <a:pt x="7362" y="13853"/>
                    <a:pt x="7388" y="13878"/>
                  </a:cubicBezTo>
                  <a:cubicBezTo>
                    <a:pt x="7431" y="13854"/>
                    <a:pt x="7317" y="13558"/>
                    <a:pt x="7342" y="13558"/>
                  </a:cubicBezTo>
                  <a:lnTo>
                    <a:pt x="7342" y="13558"/>
                  </a:lnTo>
                  <a:cubicBezTo>
                    <a:pt x="7344" y="13558"/>
                    <a:pt x="7347" y="13560"/>
                    <a:pt x="7351" y="13563"/>
                  </a:cubicBezTo>
                  <a:cubicBezTo>
                    <a:pt x="7370" y="13592"/>
                    <a:pt x="7494" y="13752"/>
                    <a:pt x="7516" y="13752"/>
                  </a:cubicBezTo>
                  <a:cubicBezTo>
                    <a:pt x="7518" y="13752"/>
                    <a:pt x="7519" y="13750"/>
                    <a:pt x="7519" y="13747"/>
                  </a:cubicBezTo>
                  <a:cubicBezTo>
                    <a:pt x="7519" y="13689"/>
                    <a:pt x="7414" y="13563"/>
                    <a:pt x="7398" y="13485"/>
                  </a:cubicBezTo>
                  <a:lnTo>
                    <a:pt x="7398" y="13485"/>
                  </a:lnTo>
                  <a:lnTo>
                    <a:pt x="7671" y="13815"/>
                  </a:lnTo>
                  <a:cubicBezTo>
                    <a:pt x="7602" y="13659"/>
                    <a:pt x="7561" y="13536"/>
                    <a:pt x="7628" y="13536"/>
                  </a:cubicBezTo>
                  <a:cubicBezTo>
                    <a:pt x="7643" y="13536"/>
                    <a:pt x="7662" y="13541"/>
                    <a:pt x="7687" y="13553"/>
                  </a:cubicBezTo>
                  <a:cubicBezTo>
                    <a:pt x="7724" y="13572"/>
                    <a:pt x="7763" y="13585"/>
                    <a:pt x="7794" y="13585"/>
                  </a:cubicBezTo>
                  <a:cubicBezTo>
                    <a:pt x="7815" y="13585"/>
                    <a:pt x="7833" y="13578"/>
                    <a:pt x="7844" y="13563"/>
                  </a:cubicBezTo>
                  <a:cubicBezTo>
                    <a:pt x="7853" y="13554"/>
                    <a:pt x="7837" y="13471"/>
                    <a:pt x="7810" y="13471"/>
                  </a:cubicBezTo>
                  <a:cubicBezTo>
                    <a:pt x="7808" y="13471"/>
                    <a:pt x="7805" y="13472"/>
                    <a:pt x="7802" y="13474"/>
                  </a:cubicBezTo>
                  <a:lnTo>
                    <a:pt x="7875" y="13422"/>
                  </a:lnTo>
                  <a:cubicBezTo>
                    <a:pt x="7928" y="13385"/>
                    <a:pt x="7880" y="13406"/>
                    <a:pt x="7839" y="13307"/>
                  </a:cubicBezTo>
                  <a:cubicBezTo>
                    <a:pt x="7829" y="13280"/>
                    <a:pt x="7846" y="13272"/>
                    <a:pt x="7874" y="13272"/>
                  </a:cubicBezTo>
                  <a:cubicBezTo>
                    <a:pt x="7921" y="13272"/>
                    <a:pt x="7999" y="13296"/>
                    <a:pt x="8028" y="13296"/>
                  </a:cubicBezTo>
                  <a:cubicBezTo>
                    <a:pt x="8030" y="13296"/>
                    <a:pt x="8031" y="13296"/>
                    <a:pt x="8033" y="13296"/>
                  </a:cubicBezTo>
                  <a:cubicBezTo>
                    <a:pt x="8074" y="13291"/>
                    <a:pt x="8174" y="13280"/>
                    <a:pt x="8132" y="13186"/>
                  </a:cubicBezTo>
                  <a:cubicBezTo>
                    <a:pt x="8105" y="13127"/>
                    <a:pt x="7988" y="13011"/>
                    <a:pt x="8022" y="13011"/>
                  </a:cubicBezTo>
                  <a:cubicBezTo>
                    <a:pt x="8034" y="13011"/>
                    <a:pt x="8064" y="13025"/>
                    <a:pt x="8122" y="13060"/>
                  </a:cubicBezTo>
                  <a:cubicBezTo>
                    <a:pt x="8185" y="13112"/>
                    <a:pt x="8253" y="13142"/>
                    <a:pt x="8283" y="13142"/>
                  </a:cubicBezTo>
                  <a:cubicBezTo>
                    <a:pt x="8316" y="13142"/>
                    <a:pt x="8302" y="13103"/>
                    <a:pt x="8179" y="13008"/>
                  </a:cubicBezTo>
                  <a:cubicBezTo>
                    <a:pt x="8047" y="12875"/>
                    <a:pt x="8013" y="12803"/>
                    <a:pt x="8064" y="12803"/>
                  </a:cubicBezTo>
                  <a:cubicBezTo>
                    <a:pt x="8082" y="12803"/>
                    <a:pt x="8110" y="12812"/>
                    <a:pt x="8148" y="12829"/>
                  </a:cubicBezTo>
                  <a:cubicBezTo>
                    <a:pt x="8220" y="12865"/>
                    <a:pt x="8306" y="12941"/>
                    <a:pt x="8344" y="12941"/>
                  </a:cubicBezTo>
                  <a:cubicBezTo>
                    <a:pt x="8361" y="12941"/>
                    <a:pt x="8368" y="12925"/>
                    <a:pt x="8358" y="12882"/>
                  </a:cubicBezTo>
                  <a:cubicBezTo>
                    <a:pt x="8358" y="12867"/>
                    <a:pt x="8217" y="12628"/>
                    <a:pt x="8237" y="12628"/>
                  </a:cubicBezTo>
                  <a:lnTo>
                    <a:pt x="8237" y="12628"/>
                  </a:lnTo>
                  <a:cubicBezTo>
                    <a:pt x="8238" y="12628"/>
                    <a:pt x="8240" y="12628"/>
                    <a:pt x="8242" y="12630"/>
                  </a:cubicBezTo>
                  <a:cubicBezTo>
                    <a:pt x="8284" y="12662"/>
                    <a:pt x="8352" y="12814"/>
                    <a:pt x="8431" y="12840"/>
                  </a:cubicBezTo>
                  <a:cubicBezTo>
                    <a:pt x="8437" y="12842"/>
                    <a:pt x="8441" y="12843"/>
                    <a:pt x="8445" y="12843"/>
                  </a:cubicBezTo>
                  <a:cubicBezTo>
                    <a:pt x="8494" y="12843"/>
                    <a:pt x="8398" y="12669"/>
                    <a:pt x="8373" y="12630"/>
                  </a:cubicBezTo>
                  <a:cubicBezTo>
                    <a:pt x="8396" y="12593"/>
                    <a:pt x="8434" y="12572"/>
                    <a:pt x="8474" y="12572"/>
                  </a:cubicBezTo>
                  <a:cubicBezTo>
                    <a:pt x="8491" y="12572"/>
                    <a:pt x="8509" y="12575"/>
                    <a:pt x="8525" y="12583"/>
                  </a:cubicBezTo>
                  <a:cubicBezTo>
                    <a:pt x="8577" y="12597"/>
                    <a:pt x="8616" y="12605"/>
                    <a:pt x="8647" y="12605"/>
                  </a:cubicBezTo>
                  <a:cubicBezTo>
                    <a:pt x="8673" y="12605"/>
                    <a:pt x="8692" y="12600"/>
                    <a:pt x="8709" y="12588"/>
                  </a:cubicBezTo>
                  <a:cubicBezTo>
                    <a:pt x="8761" y="12546"/>
                    <a:pt x="8777" y="12483"/>
                    <a:pt x="8756" y="12426"/>
                  </a:cubicBezTo>
                  <a:cubicBezTo>
                    <a:pt x="8739" y="12366"/>
                    <a:pt x="8646" y="12279"/>
                    <a:pt x="8690" y="12279"/>
                  </a:cubicBezTo>
                  <a:cubicBezTo>
                    <a:pt x="8700" y="12279"/>
                    <a:pt x="8718" y="12284"/>
                    <a:pt x="8746" y="12295"/>
                  </a:cubicBezTo>
                  <a:cubicBezTo>
                    <a:pt x="8810" y="12321"/>
                    <a:pt x="8861" y="12332"/>
                    <a:pt x="8898" y="12332"/>
                  </a:cubicBezTo>
                  <a:cubicBezTo>
                    <a:pt x="8958" y="12332"/>
                    <a:pt x="8985" y="12303"/>
                    <a:pt x="8982" y="12258"/>
                  </a:cubicBezTo>
                  <a:cubicBezTo>
                    <a:pt x="8978" y="12218"/>
                    <a:pt x="8894" y="12166"/>
                    <a:pt x="8813" y="12120"/>
                  </a:cubicBezTo>
                  <a:lnTo>
                    <a:pt x="8813" y="12120"/>
                  </a:lnTo>
                  <a:cubicBezTo>
                    <a:pt x="8876" y="12151"/>
                    <a:pt x="8923" y="12164"/>
                    <a:pt x="8956" y="12164"/>
                  </a:cubicBezTo>
                  <a:cubicBezTo>
                    <a:pt x="9056" y="12164"/>
                    <a:pt x="9027" y="12043"/>
                    <a:pt x="8940" y="11959"/>
                  </a:cubicBezTo>
                  <a:cubicBezTo>
                    <a:pt x="8890" y="11910"/>
                    <a:pt x="8888" y="11874"/>
                    <a:pt x="8938" y="11874"/>
                  </a:cubicBezTo>
                  <a:cubicBezTo>
                    <a:pt x="8957" y="11874"/>
                    <a:pt x="8983" y="11879"/>
                    <a:pt x="9018" y="11891"/>
                  </a:cubicBezTo>
                  <a:cubicBezTo>
                    <a:pt x="9097" y="11922"/>
                    <a:pt x="9118" y="11980"/>
                    <a:pt x="9202" y="11996"/>
                  </a:cubicBezTo>
                  <a:cubicBezTo>
                    <a:pt x="9209" y="11997"/>
                    <a:pt x="9215" y="11998"/>
                    <a:pt x="9220" y="11998"/>
                  </a:cubicBezTo>
                  <a:cubicBezTo>
                    <a:pt x="9268" y="11998"/>
                    <a:pt x="9184" y="11930"/>
                    <a:pt x="9165" y="11901"/>
                  </a:cubicBezTo>
                  <a:cubicBezTo>
                    <a:pt x="9119" y="11837"/>
                    <a:pt x="9141" y="11793"/>
                    <a:pt x="9227" y="11793"/>
                  </a:cubicBezTo>
                  <a:cubicBezTo>
                    <a:pt x="9240" y="11793"/>
                    <a:pt x="9254" y="11794"/>
                    <a:pt x="9270" y="11797"/>
                  </a:cubicBezTo>
                  <a:cubicBezTo>
                    <a:pt x="9309" y="11816"/>
                    <a:pt x="9332" y="11824"/>
                    <a:pt x="9342" y="11824"/>
                  </a:cubicBezTo>
                  <a:cubicBezTo>
                    <a:pt x="9386" y="11824"/>
                    <a:pt x="9221" y="11687"/>
                    <a:pt x="9212" y="11665"/>
                  </a:cubicBezTo>
                  <a:cubicBezTo>
                    <a:pt x="9191" y="11582"/>
                    <a:pt x="9322" y="11566"/>
                    <a:pt x="9223" y="11482"/>
                  </a:cubicBezTo>
                  <a:cubicBezTo>
                    <a:pt x="9139" y="11409"/>
                    <a:pt x="9191" y="11367"/>
                    <a:pt x="9238" y="11346"/>
                  </a:cubicBezTo>
                  <a:cubicBezTo>
                    <a:pt x="9291" y="11325"/>
                    <a:pt x="9448" y="11304"/>
                    <a:pt x="9322" y="11194"/>
                  </a:cubicBezTo>
                  <a:cubicBezTo>
                    <a:pt x="9313" y="11184"/>
                    <a:pt x="9315" y="11180"/>
                    <a:pt x="9326" y="11180"/>
                  </a:cubicBezTo>
                  <a:cubicBezTo>
                    <a:pt x="9360" y="11180"/>
                    <a:pt x="9479" y="11221"/>
                    <a:pt x="9511" y="11225"/>
                  </a:cubicBezTo>
                  <a:cubicBezTo>
                    <a:pt x="9514" y="11225"/>
                    <a:pt x="9516" y="11225"/>
                    <a:pt x="9518" y="11225"/>
                  </a:cubicBezTo>
                  <a:cubicBezTo>
                    <a:pt x="9571" y="11225"/>
                    <a:pt x="9464" y="11161"/>
                    <a:pt x="9480" y="11131"/>
                  </a:cubicBezTo>
                  <a:cubicBezTo>
                    <a:pt x="9501" y="11104"/>
                    <a:pt x="9532" y="11078"/>
                    <a:pt x="9527" y="11031"/>
                  </a:cubicBezTo>
                  <a:cubicBezTo>
                    <a:pt x="9518" y="10990"/>
                    <a:pt x="9419" y="10938"/>
                    <a:pt x="9473" y="10938"/>
                  </a:cubicBezTo>
                  <a:cubicBezTo>
                    <a:pt x="9482" y="10938"/>
                    <a:pt x="9494" y="10939"/>
                    <a:pt x="9511" y="10942"/>
                  </a:cubicBezTo>
                  <a:cubicBezTo>
                    <a:pt x="9549" y="10948"/>
                    <a:pt x="9594" y="10954"/>
                    <a:pt x="9629" y="10954"/>
                  </a:cubicBezTo>
                  <a:cubicBezTo>
                    <a:pt x="9712" y="10954"/>
                    <a:pt x="9742" y="10920"/>
                    <a:pt x="9495" y="10769"/>
                  </a:cubicBezTo>
                  <a:lnTo>
                    <a:pt x="9495" y="10769"/>
                  </a:lnTo>
                  <a:cubicBezTo>
                    <a:pt x="9596" y="10829"/>
                    <a:pt x="9670" y="10852"/>
                    <a:pt x="9721" y="10852"/>
                  </a:cubicBezTo>
                  <a:cubicBezTo>
                    <a:pt x="9854" y="10852"/>
                    <a:pt x="9837" y="10694"/>
                    <a:pt x="9758" y="10596"/>
                  </a:cubicBezTo>
                  <a:cubicBezTo>
                    <a:pt x="9744" y="10579"/>
                    <a:pt x="9746" y="10573"/>
                    <a:pt x="9757" y="10573"/>
                  </a:cubicBezTo>
                  <a:cubicBezTo>
                    <a:pt x="9798" y="10573"/>
                    <a:pt x="9976" y="10664"/>
                    <a:pt x="10022" y="10664"/>
                  </a:cubicBezTo>
                  <a:cubicBezTo>
                    <a:pt x="10047" y="10664"/>
                    <a:pt x="10035" y="10639"/>
                    <a:pt x="9952" y="10564"/>
                  </a:cubicBezTo>
                  <a:cubicBezTo>
                    <a:pt x="9852" y="10473"/>
                    <a:pt x="9725" y="10368"/>
                    <a:pt x="9772" y="10368"/>
                  </a:cubicBezTo>
                  <a:cubicBezTo>
                    <a:pt x="9784" y="10368"/>
                    <a:pt x="9808" y="10375"/>
                    <a:pt x="9847" y="10391"/>
                  </a:cubicBezTo>
                  <a:cubicBezTo>
                    <a:pt x="9851" y="10382"/>
                    <a:pt x="9891" y="10312"/>
                    <a:pt x="9878" y="10291"/>
                  </a:cubicBezTo>
                  <a:lnTo>
                    <a:pt x="9878" y="10291"/>
                  </a:lnTo>
                  <a:cubicBezTo>
                    <a:pt x="9899" y="10311"/>
                    <a:pt x="9952" y="10377"/>
                    <a:pt x="10004" y="10391"/>
                  </a:cubicBezTo>
                  <a:cubicBezTo>
                    <a:pt x="10009" y="10393"/>
                    <a:pt x="10014" y="10393"/>
                    <a:pt x="10018" y="10393"/>
                  </a:cubicBezTo>
                  <a:cubicBezTo>
                    <a:pt x="10046" y="10393"/>
                    <a:pt x="10048" y="10363"/>
                    <a:pt x="10062" y="10349"/>
                  </a:cubicBezTo>
                  <a:cubicBezTo>
                    <a:pt x="10072" y="10339"/>
                    <a:pt x="10093" y="10336"/>
                    <a:pt x="10117" y="10336"/>
                  </a:cubicBezTo>
                  <a:cubicBezTo>
                    <a:pt x="10145" y="10336"/>
                    <a:pt x="10178" y="10340"/>
                    <a:pt x="10206" y="10340"/>
                  </a:cubicBezTo>
                  <a:cubicBezTo>
                    <a:pt x="10239" y="10340"/>
                    <a:pt x="10264" y="10335"/>
                    <a:pt x="10266" y="10313"/>
                  </a:cubicBezTo>
                  <a:cubicBezTo>
                    <a:pt x="10067" y="10218"/>
                    <a:pt x="9889" y="10087"/>
                    <a:pt x="9737" y="9919"/>
                  </a:cubicBezTo>
                  <a:cubicBezTo>
                    <a:pt x="9740" y="9916"/>
                    <a:pt x="9744" y="9915"/>
                    <a:pt x="9749" y="9915"/>
                  </a:cubicBezTo>
                  <a:cubicBezTo>
                    <a:pt x="9805" y="9915"/>
                    <a:pt x="9968" y="10082"/>
                    <a:pt x="10030" y="10134"/>
                  </a:cubicBezTo>
                  <a:cubicBezTo>
                    <a:pt x="10059" y="10160"/>
                    <a:pt x="10076" y="10170"/>
                    <a:pt x="10088" y="10170"/>
                  </a:cubicBezTo>
                  <a:cubicBezTo>
                    <a:pt x="10118" y="10170"/>
                    <a:pt x="10103" y="10103"/>
                    <a:pt x="10130" y="10103"/>
                  </a:cubicBezTo>
                  <a:cubicBezTo>
                    <a:pt x="10156" y="10103"/>
                    <a:pt x="10300" y="10187"/>
                    <a:pt x="10322" y="10187"/>
                  </a:cubicBezTo>
                  <a:cubicBezTo>
                    <a:pt x="10326" y="10187"/>
                    <a:pt x="10325" y="10184"/>
                    <a:pt x="10319" y="10176"/>
                  </a:cubicBezTo>
                  <a:cubicBezTo>
                    <a:pt x="10269" y="10117"/>
                    <a:pt x="10182" y="10034"/>
                    <a:pt x="10221" y="10034"/>
                  </a:cubicBezTo>
                  <a:cubicBezTo>
                    <a:pt x="10224" y="10034"/>
                    <a:pt x="10226" y="10034"/>
                    <a:pt x="10229" y="10035"/>
                  </a:cubicBezTo>
                  <a:cubicBezTo>
                    <a:pt x="10303" y="10048"/>
                    <a:pt x="10402" y="10100"/>
                    <a:pt x="10458" y="10100"/>
                  </a:cubicBezTo>
                  <a:cubicBezTo>
                    <a:pt x="10469" y="10100"/>
                    <a:pt x="10479" y="10098"/>
                    <a:pt x="10486" y="10093"/>
                  </a:cubicBezTo>
                  <a:cubicBezTo>
                    <a:pt x="10350" y="10009"/>
                    <a:pt x="10533" y="9888"/>
                    <a:pt x="10523" y="9846"/>
                  </a:cubicBezTo>
                  <a:cubicBezTo>
                    <a:pt x="10513" y="9820"/>
                    <a:pt x="10324" y="9678"/>
                    <a:pt x="10282" y="9594"/>
                  </a:cubicBezTo>
                  <a:cubicBezTo>
                    <a:pt x="10272" y="9577"/>
                    <a:pt x="10272" y="9569"/>
                    <a:pt x="10278" y="9569"/>
                  </a:cubicBezTo>
                  <a:cubicBezTo>
                    <a:pt x="10309" y="9569"/>
                    <a:pt x="10501" y="9750"/>
                    <a:pt x="10549" y="9794"/>
                  </a:cubicBezTo>
                  <a:cubicBezTo>
                    <a:pt x="10496" y="9744"/>
                    <a:pt x="10415" y="9642"/>
                    <a:pt x="10441" y="9642"/>
                  </a:cubicBezTo>
                  <a:cubicBezTo>
                    <a:pt x="10446" y="9642"/>
                    <a:pt x="10454" y="9645"/>
                    <a:pt x="10465" y="9652"/>
                  </a:cubicBezTo>
                  <a:cubicBezTo>
                    <a:pt x="10544" y="9699"/>
                    <a:pt x="10638" y="9815"/>
                    <a:pt x="10691" y="9836"/>
                  </a:cubicBezTo>
                  <a:cubicBezTo>
                    <a:pt x="10692" y="9836"/>
                    <a:pt x="10692" y="9836"/>
                    <a:pt x="10693" y="9836"/>
                  </a:cubicBezTo>
                  <a:cubicBezTo>
                    <a:pt x="10709" y="9836"/>
                    <a:pt x="10483" y="9573"/>
                    <a:pt x="10539" y="9573"/>
                  </a:cubicBezTo>
                  <a:cubicBezTo>
                    <a:pt x="10555" y="9573"/>
                    <a:pt x="10718" y="9694"/>
                    <a:pt x="10740" y="9694"/>
                  </a:cubicBezTo>
                  <a:cubicBezTo>
                    <a:pt x="10746" y="9694"/>
                    <a:pt x="10742" y="9685"/>
                    <a:pt x="10722" y="9663"/>
                  </a:cubicBezTo>
                  <a:cubicBezTo>
                    <a:pt x="10665" y="9605"/>
                    <a:pt x="10596" y="9568"/>
                    <a:pt x="10575" y="9500"/>
                  </a:cubicBezTo>
                  <a:cubicBezTo>
                    <a:pt x="10572" y="9486"/>
                    <a:pt x="10573" y="9477"/>
                    <a:pt x="10584" y="9477"/>
                  </a:cubicBezTo>
                  <a:cubicBezTo>
                    <a:pt x="10589" y="9477"/>
                    <a:pt x="10596" y="9479"/>
                    <a:pt x="10607" y="9484"/>
                  </a:cubicBezTo>
                  <a:cubicBezTo>
                    <a:pt x="10685" y="9536"/>
                    <a:pt x="10829" y="9741"/>
                    <a:pt x="10873" y="9741"/>
                  </a:cubicBezTo>
                  <a:cubicBezTo>
                    <a:pt x="10873" y="9741"/>
                    <a:pt x="10874" y="9741"/>
                    <a:pt x="10874" y="9741"/>
                  </a:cubicBezTo>
                  <a:cubicBezTo>
                    <a:pt x="10900" y="9736"/>
                    <a:pt x="10932" y="9725"/>
                    <a:pt x="10927" y="9684"/>
                  </a:cubicBezTo>
                  <a:cubicBezTo>
                    <a:pt x="10911" y="9647"/>
                    <a:pt x="10890" y="9615"/>
                    <a:pt x="10869" y="9584"/>
                  </a:cubicBezTo>
                  <a:cubicBezTo>
                    <a:pt x="10900" y="9558"/>
                    <a:pt x="10948" y="9542"/>
                    <a:pt x="10963" y="9490"/>
                  </a:cubicBezTo>
                  <a:cubicBezTo>
                    <a:pt x="10979" y="9427"/>
                    <a:pt x="10911" y="9332"/>
                    <a:pt x="10811" y="9301"/>
                  </a:cubicBezTo>
                  <a:cubicBezTo>
                    <a:pt x="10830" y="9287"/>
                    <a:pt x="10846" y="9271"/>
                    <a:pt x="10873" y="9271"/>
                  </a:cubicBezTo>
                  <a:cubicBezTo>
                    <a:pt x="10898" y="9271"/>
                    <a:pt x="10933" y="9286"/>
                    <a:pt x="10990" y="9332"/>
                  </a:cubicBezTo>
                  <a:cubicBezTo>
                    <a:pt x="11056" y="9384"/>
                    <a:pt x="11145" y="9459"/>
                    <a:pt x="11178" y="9459"/>
                  </a:cubicBezTo>
                  <a:cubicBezTo>
                    <a:pt x="11192" y="9459"/>
                    <a:pt x="11196" y="9445"/>
                    <a:pt x="11184" y="9411"/>
                  </a:cubicBezTo>
                  <a:cubicBezTo>
                    <a:pt x="11152" y="9322"/>
                    <a:pt x="11115" y="9269"/>
                    <a:pt x="11136" y="9233"/>
                  </a:cubicBezTo>
                  <a:cubicBezTo>
                    <a:pt x="11147" y="9227"/>
                    <a:pt x="11184" y="9227"/>
                    <a:pt x="11184" y="9201"/>
                  </a:cubicBezTo>
                  <a:cubicBezTo>
                    <a:pt x="11163" y="9175"/>
                    <a:pt x="11142" y="9138"/>
                    <a:pt x="11126" y="9107"/>
                  </a:cubicBezTo>
                  <a:cubicBezTo>
                    <a:pt x="11110" y="9018"/>
                    <a:pt x="11205" y="9054"/>
                    <a:pt x="11205" y="8991"/>
                  </a:cubicBezTo>
                  <a:cubicBezTo>
                    <a:pt x="11208" y="8944"/>
                    <a:pt x="11189" y="8872"/>
                    <a:pt x="11215" y="8872"/>
                  </a:cubicBezTo>
                  <a:cubicBezTo>
                    <a:pt x="11227" y="8872"/>
                    <a:pt x="11248" y="8886"/>
                    <a:pt x="11283" y="8923"/>
                  </a:cubicBezTo>
                  <a:cubicBezTo>
                    <a:pt x="11308" y="8948"/>
                    <a:pt x="11332" y="8959"/>
                    <a:pt x="11352" y="8959"/>
                  </a:cubicBezTo>
                  <a:cubicBezTo>
                    <a:pt x="11391" y="8959"/>
                    <a:pt x="11412" y="8917"/>
                    <a:pt x="11388" y="8855"/>
                  </a:cubicBezTo>
                  <a:cubicBezTo>
                    <a:pt x="11362" y="8787"/>
                    <a:pt x="11304" y="8735"/>
                    <a:pt x="11231" y="8719"/>
                  </a:cubicBezTo>
                  <a:cubicBezTo>
                    <a:pt x="11244" y="8703"/>
                    <a:pt x="11264" y="8695"/>
                    <a:pt x="11283" y="8695"/>
                  </a:cubicBezTo>
                  <a:cubicBezTo>
                    <a:pt x="11303" y="8695"/>
                    <a:pt x="11323" y="8703"/>
                    <a:pt x="11336" y="8719"/>
                  </a:cubicBezTo>
                  <a:cubicBezTo>
                    <a:pt x="11393" y="8756"/>
                    <a:pt x="11456" y="8834"/>
                    <a:pt x="11498" y="8850"/>
                  </a:cubicBezTo>
                  <a:cubicBezTo>
                    <a:pt x="11502" y="8851"/>
                    <a:pt x="11506" y="8852"/>
                    <a:pt x="11509" y="8852"/>
                  </a:cubicBezTo>
                  <a:cubicBezTo>
                    <a:pt x="11551" y="8852"/>
                    <a:pt x="11513" y="8740"/>
                    <a:pt x="11558" y="8740"/>
                  </a:cubicBezTo>
                  <a:cubicBezTo>
                    <a:pt x="11565" y="8740"/>
                    <a:pt x="11575" y="8743"/>
                    <a:pt x="11587" y="8750"/>
                  </a:cubicBezTo>
                  <a:cubicBezTo>
                    <a:pt x="11617" y="8765"/>
                    <a:pt x="11760" y="8909"/>
                    <a:pt x="11793" y="8909"/>
                  </a:cubicBezTo>
                  <a:cubicBezTo>
                    <a:pt x="11806" y="8909"/>
                    <a:pt x="11801" y="8886"/>
                    <a:pt x="11766" y="8824"/>
                  </a:cubicBezTo>
                  <a:cubicBezTo>
                    <a:pt x="11701" y="8717"/>
                    <a:pt x="11598" y="8550"/>
                    <a:pt x="11643" y="8550"/>
                  </a:cubicBezTo>
                  <a:cubicBezTo>
                    <a:pt x="11653" y="8550"/>
                    <a:pt x="11671" y="8558"/>
                    <a:pt x="11697" y="8577"/>
                  </a:cubicBezTo>
                  <a:cubicBezTo>
                    <a:pt x="11792" y="8640"/>
                    <a:pt x="11844" y="8719"/>
                    <a:pt x="11923" y="8735"/>
                  </a:cubicBezTo>
                  <a:cubicBezTo>
                    <a:pt x="11925" y="8735"/>
                    <a:pt x="11929" y="8735"/>
                    <a:pt x="11933" y="8735"/>
                  </a:cubicBezTo>
                  <a:cubicBezTo>
                    <a:pt x="11975" y="8735"/>
                    <a:pt x="12090" y="8711"/>
                    <a:pt x="12033" y="8630"/>
                  </a:cubicBezTo>
                  <a:cubicBezTo>
                    <a:pt x="11991" y="8572"/>
                    <a:pt x="11766" y="8352"/>
                    <a:pt x="11849" y="8341"/>
                  </a:cubicBezTo>
                  <a:cubicBezTo>
                    <a:pt x="11850" y="8341"/>
                    <a:pt x="11851" y="8341"/>
                    <a:pt x="11852" y="8341"/>
                  </a:cubicBezTo>
                  <a:cubicBezTo>
                    <a:pt x="11910" y="8341"/>
                    <a:pt x="11997" y="8510"/>
                    <a:pt x="12075" y="8577"/>
                  </a:cubicBezTo>
                  <a:lnTo>
                    <a:pt x="11954" y="8331"/>
                  </a:lnTo>
                  <a:cubicBezTo>
                    <a:pt x="11934" y="8284"/>
                    <a:pt x="11932" y="8267"/>
                    <a:pt x="11942" y="8267"/>
                  </a:cubicBezTo>
                  <a:cubicBezTo>
                    <a:pt x="11956" y="8267"/>
                    <a:pt x="11993" y="8300"/>
                    <a:pt x="12038" y="8336"/>
                  </a:cubicBezTo>
                  <a:cubicBezTo>
                    <a:pt x="12097" y="8390"/>
                    <a:pt x="12175" y="8414"/>
                    <a:pt x="12233" y="8414"/>
                  </a:cubicBezTo>
                  <a:cubicBezTo>
                    <a:pt x="12283" y="8414"/>
                    <a:pt x="12319" y="8396"/>
                    <a:pt x="12316" y="8362"/>
                  </a:cubicBezTo>
                  <a:cubicBezTo>
                    <a:pt x="12306" y="8273"/>
                    <a:pt x="11970" y="7985"/>
                    <a:pt x="11981" y="7969"/>
                  </a:cubicBezTo>
                  <a:cubicBezTo>
                    <a:pt x="11982" y="7967"/>
                    <a:pt x="11985" y="7966"/>
                    <a:pt x="11988" y="7966"/>
                  </a:cubicBezTo>
                  <a:cubicBezTo>
                    <a:pt x="12016" y="7966"/>
                    <a:pt x="12106" y="8046"/>
                    <a:pt x="12154" y="8074"/>
                  </a:cubicBezTo>
                  <a:cubicBezTo>
                    <a:pt x="12193" y="8102"/>
                    <a:pt x="12239" y="8114"/>
                    <a:pt x="12286" y="8114"/>
                  </a:cubicBezTo>
                  <a:cubicBezTo>
                    <a:pt x="12301" y="8114"/>
                    <a:pt x="12317" y="8113"/>
                    <a:pt x="12332" y="8111"/>
                  </a:cubicBezTo>
                  <a:cubicBezTo>
                    <a:pt x="12334" y="8110"/>
                    <a:pt x="12338" y="8109"/>
                    <a:pt x="12342" y="8109"/>
                  </a:cubicBezTo>
                  <a:cubicBezTo>
                    <a:pt x="12395" y="8109"/>
                    <a:pt x="12560" y="8180"/>
                    <a:pt x="12625" y="8180"/>
                  </a:cubicBezTo>
                  <a:cubicBezTo>
                    <a:pt x="12644" y="8180"/>
                    <a:pt x="12655" y="8174"/>
                    <a:pt x="12652" y="8158"/>
                  </a:cubicBezTo>
                  <a:cubicBezTo>
                    <a:pt x="12642" y="8125"/>
                    <a:pt x="12519" y="7973"/>
                    <a:pt x="12547" y="7973"/>
                  </a:cubicBezTo>
                  <a:cubicBezTo>
                    <a:pt x="12550" y="7973"/>
                    <a:pt x="12555" y="7975"/>
                    <a:pt x="12563" y="7980"/>
                  </a:cubicBezTo>
                  <a:cubicBezTo>
                    <a:pt x="12623" y="8018"/>
                    <a:pt x="12665" y="8053"/>
                    <a:pt x="12699" y="8053"/>
                  </a:cubicBezTo>
                  <a:cubicBezTo>
                    <a:pt x="12706" y="8053"/>
                    <a:pt x="12713" y="8052"/>
                    <a:pt x="12720" y="8048"/>
                  </a:cubicBezTo>
                  <a:cubicBezTo>
                    <a:pt x="12793" y="8001"/>
                    <a:pt x="12510" y="7717"/>
                    <a:pt x="12542" y="7649"/>
                  </a:cubicBezTo>
                  <a:cubicBezTo>
                    <a:pt x="12545" y="7639"/>
                    <a:pt x="12555" y="7635"/>
                    <a:pt x="12569" y="7635"/>
                  </a:cubicBezTo>
                  <a:cubicBezTo>
                    <a:pt x="12651" y="7635"/>
                    <a:pt x="12883" y="7772"/>
                    <a:pt x="12960" y="7772"/>
                  </a:cubicBezTo>
                  <a:cubicBezTo>
                    <a:pt x="12970" y="7772"/>
                    <a:pt x="12978" y="7770"/>
                    <a:pt x="12982" y="7765"/>
                  </a:cubicBezTo>
                  <a:cubicBezTo>
                    <a:pt x="12998" y="7749"/>
                    <a:pt x="12814" y="7665"/>
                    <a:pt x="12814" y="7665"/>
                  </a:cubicBezTo>
                  <a:cubicBezTo>
                    <a:pt x="12818" y="7660"/>
                    <a:pt x="12825" y="7658"/>
                    <a:pt x="12834" y="7658"/>
                  </a:cubicBezTo>
                  <a:cubicBezTo>
                    <a:pt x="12880" y="7658"/>
                    <a:pt x="12976" y="7713"/>
                    <a:pt x="13016" y="7713"/>
                  </a:cubicBezTo>
                  <a:cubicBezTo>
                    <a:pt x="13026" y="7713"/>
                    <a:pt x="13033" y="7710"/>
                    <a:pt x="13034" y="7702"/>
                  </a:cubicBezTo>
                  <a:cubicBezTo>
                    <a:pt x="13050" y="7639"/>
                    <a:pt x="13013" y="7565"/>
                    <a:pt x="13050" y="7518"/>
                  </a:cubicBezTo>
                  <a:lnTo>
                    <a:pt x="13050" y="7518"/>
                  </a:lnTo>
                  <a:cubicBezTo>
                    <a:pt x="13047" y="7521"/>
                    <a:pt x="13046" y="7522"/>
                    <a:pt x="13044" y="7522"/>
                  </a:cubicBezTo>
                  <a:cubicBezTo>
                    <a:pt x="13038" y="7522"/>
                    <a:pt x="13060" y="7469"/>
                    <a:pt x="13024" y="7424"/>
                  </a:cubicBezTo>
                  <a:cubicBezTo>
                    <a:pt x="12974" y="7365"/>
                    <a:pt x="12999" y="7361"/>
                    <a:pt x="13040" y="7361"/>
                  </a:cubicBezTo>
                  <a:cubicBezTo>
                    <a:pt x="13047" y="7361"/>
                    <a:pt x="13054" y="7361"/>
                    <a:pt x="13061" y="7361"/>
                  </a:cubicBezTo>
                  <a:cubicBezTo>
                    <a:pt x="13150" y="7350"/>
                    <a:pt x="13186" y="7277"/>
                    <a:pt x="13145" y="7193"/>
                  </a:cubicBezTo>
                  <a:cubicBezTo>
                    <a:pt x="13135" y="7161"/>
                    <a:pt x="12971" y="7009"/>
                    <a:pt x="13002" y="7009"/>
                  </a:cubicBezTo>
                  <a:cubicBezTo>
                    <a:pt x="13006" y="7009"/>
                    <a:pt x="13015" y="7013"/>
                    <a:pt x="13029" y="7020"/>
                  </a:cubicBezTo>
                  <a:cubicBezTo>
                    <a:pt x="13163" y="7088"/>
                    <a:pt x="13298" y="7161"/>
                    <a:pt x="13340" y="7161"/>
                  </a:cubicBezTo>
                  <a:cubicBezTo>
                    <a:pt x="13366" y="7161"/>
                    <a:pt x="13357" y="7134"/>
                    <a:pt x="13291" y="7062"/>
                  </a:cubicBezTo>
                  <a:cubicBezTo>
                    <a:pt x="13261" y="7027"/>
                    <a:pt x="13214" y="6985"/>
                    <a:pt x="13169" y="6944"/>
                  </a:cubicBezTo>
                  <a:lnTo>
                    <a:pt x="13169" y="6944"/>
                  </a:lnTo>
                  <a:cubicBezTo>
                    <a:pt x="13204" y="6964"/>
                    <a:pt x="13238" y="6981"/>
                    <a:pt x="13260" y="6989"/>
                  </a:cubicBezTo>
                  <a:cubicBezTo>
                    <a:pt x="13270" y="6968"/>
                    <a:pt x="13302" y="6926"/>
                    <a:pt x="13176" y="6868"/>
                  </a:cubicBezTo>
                  <a:lnTo>
                    <a:pt x="13068" y="6847"/>
                  </a:lnTo>
                  <a:lnTo>
                    <a:pt x="13068" y="6847"/>
                  </a:lnTo>
                  <a:cubicBezTo>
                    <a:pt x="13022" y="6797"/>
                    <a:pt x="13007" y="6761"/>
                    <a:pt x="13074" y="6761"/>
                  </a:cubicBezTo>
                  <a:cubicBezTo>
                    <a:pt x="13084" y="6761"/>
                    <a:pt x="13095" y="6762"/>
                    <a:pt x="13108" y="6763"/>
                  </a:cubicBezTo>
                  <a:cubicBezTo>
                    <a:pt x="13197" y="6775"/>
                    <a:pt x="13318" y="6801"/>
                    <a:pt x="13400" y="6801"/>
                  </a:cubicBezTo>
                  <a:cubicBezTo>
                    <a:pt x="13429" y="6801"/>
                    <a:pt x="13453" y="6798"/>
                    <a:pt x="13470" y="6789"/>
                  </a:cubicBezTo>
                  <a:cubicBezTo>
                    <a:pt x="13533" y="6758"/>
                    <a:pt x="13417" y="6705"/>
                    <a:pt x="13433" y="6669"/>
                  </a:cubicBezTo>
                  <a:cubicBezTo>
                    <a:pt x="13437" y="6660"/>
                    <a:pt x="13457" y="6657"/>
                    <a:pt x="13483" y="6657"/>
                  </a:cubicBezTo>
                  <a:cubicBezTo>
                    <a:pt x="13515" y="6657"/>
                    <a:pt x="13557" y="6661"/>
                    <a:pt x="13593" y="6661"/>
                  </a:cubicBezTo>
                  <a:cubicBezTo>
                    <a:pt x="13627" y="6661"/>
                    <a:pt x="13656" y="6657"/>
                    <a:pt x="13664" y="6643"/>
                  </a:cubicBezTo>
                  <a:cubicBezTo>
                    <a:pt x="13664" y="6643"/>
                    <a:pt x="13548" y="6580"/>
                    <a:pt x="13533" y="6564"/>
                  </a:cubicBezTo>
                  <a:cubicBezTo>
                    <a:pt x="13467" y="6511"/>
                    <a:pt x="13505" y="6499"/>
                    <a:pt x="13573" y="6499"/>
                  </a:cubicBezTo>
                  <a:cubicBezTo>
                    <a:pt x="13634" y="6499"/>
                    <a:pt x="13718" y="6509"/>
                    <a:pt x="13774" y="6509"/>
                  </a:cubicBezTo>
                  <a:cubicBezTo>
                    <a:pt x="13806" y="6509"/>
                    <a:pt x="13828" y="6506"/>
                    <a:pt x="13831" y="6496"/>
                  </a:cubicBezTo>
                  <a:lnTo>
                    <a:pt x="13831" y="6496"/>
                  </a:lnTo>
                  <a:cubicBezTo>
                    <a:pt x="13831" y="6497"/>
                    <a:pt x="13828" y="6498"/>
                    <a:pt x="13822" y="6498"/>
                  </a:cubicBezTo>
                  <a:cubicBezTo>
                    <a:pt x="13750" y="6498"/>
                    <a:pt x="13278" y="6338"/>
                    <a:pt x="13527" y="6328"/>
                  </a:cubicBezTo>
                  <a:cubicBezTo>
                    <a:pt x="13674" y="6323"/>
                    <a:pt x="13679" y="6338"/>
                    <a:pt x="13706" y="6265"/>
                  </a:cubicBezTo>
                  <a:cubicBezTo>
                    <a:pt x="13728" y="6257"/>
                    <a:pt x="13746" y="6253"/>
                    <a:pt x="13768" y="6253"/>
                  </a:cubicBezTo>
                  <a:cubicBezTo>
                    <a:pt x="13802" y="6253"/>
                    <a:pt x="13845" y="6263"/>
                    <a:pt x="13926" y="6286"/>
                  </a:cubicBezTo>
                  <a:cubicBezTo>
                    <a:pt x="13582" y="6187"/>
                    <a:pt x="13915" y="6078"/>
                    <a:pt x="13608" y="5994"/>
                  </a:cubicBezTo>
                  <a:lnTo>
                    <a:pt x="13608" y="5994"/>
                  </a:lnTo>
                  <a:cubicBezTo>
                    <a:pt x="13633" y="6001"/>
                    <a:pt x="13654" y="6004"/>
                    <a:pt x="13673" y="6004"/>
                  </a:cubicBezTo>
                  <a:cubicBezTo>
                    <a:pt x="13788" y="6004"/>
                    <a:pt x="13783" y="5892"/>
                    <a:pt x="13779" y="5856"/>
                  </a:cubicBezTo>
                  <a:cubicBezTo>
                    <a:pt x="13774" y="5809"/>
                    <a:pt x="13747" y="5772"/>
                    <a:pt x="13716" y="5746"/>
                  </a:cubicBezTo>
                  <a:cubicBezTo>
                    <a:pt x="13653" y="5725"/>
                    <a:pt x="13590" y="5704"/>
                    <a:pt x="13533" y="5678"/>
                  </a:cubicBezTo>
                  <a:lnTo>
                    <a:pt x="13533" y="5678"/>
                  </a:lnTo>
                  <a:cubicBezTo>
                    <a:pt x="13685" y="5694"/>
                    <a:pt x="13837" y="5720"/>
                    <a:pt x="13983" y="5756"/>
                  </a:cubicBezTo>
                  <a:cubicBezTo>
                    <a:pt x="13894" y="5709"/>
                    <a:pt x="13858" y="5662"/>
                    <a:pt x="13711" y="5631"/>
                  </a:cubicBezTo>
                  <a:cubicBezTo>
                    <a:pt x="13564" y="5599"/>
                    <a:pt x="13359" y="5562"/>
                    <a:pt x="13370" y="5500"/>
                  </a:cubicBezTo>
                  <a:lnTo>
                    <a:pt x="13370" y="5500"/>
                  </a:lnTo>
                  <a:cubicBezTo>
                    <a:pt x="13443" y="5509"/>
                    <a:pt x="13720" y="5569"/>
                    <a:pt x="13796" y="5569"/>
                  </a:cubicBezTo>
                  <a:cubicBezTo>
                    <a:pt x="13802" y="5569"/>
                    <a:pt x="13807" y="5568"/>
                    <a:pt x="13810" y="5568"/>
                  </a:cubicBezTo>
                  <a:cubicBezTo>
                    <a:pt x="13889" y="5547"/>
                    <a:pt x="13706" y="5479"/>
                    <a:pt x="13637" y="5463"/>
                  </a:cubicBezTo>
                  <a:cubicBezTo>
                    <a:pt x="13643" y="5426"/>
                    <a:pt x="13669" y="5395"/>
                    <a:pt x="13706" y="5384"/>
                  </a:cubicBezTo>
                  <a:cubicBezTo>
                    <a:pt x="13742" y="5368"/>
                    <a:pt x="13884" y="5358"/>
                    <a:pt x="13889" y="5332"/>
                  </a:cubicBezTo>
                  <a:cubicBezTo>
                    <a:pt x="13894" y="5290"/>
                    <a:pt x="13580" y="5264"/>
                    <a:pt x="13616" y="5237"/>
                  </a:cubicBezTo>
                  <a:lnTo>
                    <a:pt x="13758" y="5211"/>
                  </a:lnTo>
                  <a:cubicBezTo>
                    <a:pt x="13784" y="5195"/>
                    <a:pt x="13805" y="5174"/>
                    <a:pt x="13810" y="5148"/>
                  </a:cubicBezTo>
                  <a:cubicBezTo>
                    <a:pt x="13826" y="5096"/>
                    <a:pt x="13737" y="5049"/>
                    <a:pt x="13727" y="4996"/>
                  </a:cubicBezTo>
                  <a:cubicBezTo>
                    <a:pt x="13711" y="4944"/>
                    <a:pt x="13873" y="4939"/>
                    <a:pt x="13810" y="4897"/>
                  </a:cubicBezTo>
                  <a:cubicBezTo>
                    <a:pt x="13771" y="4875"/>
                    <a:pt x="13727" y="4863"/>
                    <a:pt x="13681" y="4860"/>
                  </a:cubicBezTo>
                  <a:lnTo>
                    <a:pt x="13681" y="4860"/>
                  </a:lnTo>
                  <a:cubicBezTo>
                    <a:pt x="13872" y="4859"/>
                    <a:pt x="13958" y="4852"/>
                    <a:pt x="13962" y="4776"/>
                  </a:cubicBezTo>
                  <a:lnTo>
                    <a:pt x="13831" y="4776"/>
                  </a:lnTo>
                  <a:cubicBezTo>
                    <a:pt x="13837" y="4729"/>
                    <a:pt x="13926" y="4551"/>
                    <a:pt x="13789" y="4530"/>
                  </a:cubicBezTo>
                  <a:cubicBezTo>
                    <a:pt x="13777" y="4530"/>
                    <a:pt x="13609" y="4563"/>
                    <a:pt x="13539" y="4563"/>
                  </a:cubicBezTo>
                  <a:cubicBezTo>
                    <a:pt x="13517" y="4563"/>
                    <a:pt x="13505" y="4559"/>
                    <a:pt x="13512" y="4551"/>
                  </a:cubicBezTo>
                  <a:cubicBezTo>
                    <a:pt x="13538" y="4509"/>
                    <a:pt x="13685" y="4461"/>
                    <a:pt x="13732" y="4419"/>
                  </a:cubicBezTo>
                  <a:cubicBezTo>
                    <a:pt x="13837" y="4320"/>
                    <a:pt x="13894" y="4199"/>
                    <a:pt x="13837" y="4110"/>
                  </a:cubicBezTo>
                  <a:cubicBezTo>
                    <a:pt x="13805" y="4063"/>
                    <a:pt x="13669" y="4058"/>
                    <a:pt x="13648" y="4005"/>
                  </a:cubicBezTo>
                  <a:cubicBezTo>
                    <a:pt x="13634" y="3964"/>
                    <a:pt x="13603" y="3951"/>
                    <a:pt x="13545" y="3951"/>
                  </a:cubicBezTo>
                  <a:cubicBezTo>
                    <a:pt x="13495" y="3951"/>
                    <a:pt x="13425" y="3961"/>
                    <a:pt x="13329" y="3968"/>
                  </a:cubicBezTo>
                  <a:lnTo>
                    <a:pt x="13329" y="3968"/>
                  </a:lnTo>
                  <a:cubicBezTo>
                    <a:pt x="13407" y="3958"/>
                    <a:pt x="13750" y="3776"/>
                    <a:pt x="13626" y="3776"/>
                  </a:cubicBezTo>
                  <a:cubicBezTo>
                    <a:pt x="13616" y="3776"/>
                    <a:pt x="13602" y="3777"/>
                    <a:pt x="13585" y="3780"/>
                  </a:cubicBezTo>
                  <a:cubicBezTo>
                    <a:pt x="13449" y="3801"/>
                    <a:pt x="13213" y="3990"/>
                    <a:pt x="13061" y="4005"/>
                  </a:cubicBezTo>
                  <a:lnTo>
                    <a:pt x="13318" y="3843"/>
                  </a:lnTo>
                  <a:cubicBezTo>
                    <a:pt x="13470" y="3748"/>
                    <a:pt x="13627" y="3675"/>
                    <a:pt x="13795" y="3617"/>
                  </a:cubicBezTo>
                  <a:lnTo>
                    <a:pt x="13795" y="3617"/>
                  </a:lnTo>
                  <a:cubicBezTo>
                    <a:pt x="13718" y="3639"/>
                    <a:pt x="13667" y="3647"/>
                    <a:pt x="13631" y="3647"/>
                  </a:cubicBezTo>
                  <a:cubicBezTo>
                    <a:pt x="13515" y="3647"/>
                    <a:pt x="13553" y="3565"/>
                    <a:pt x="13417" y="3565"/>
                  </a:cubicBezTo>
                  <a:cubicBezTo>
                    <a:pt x="13401" y="3497"/>
                    <a:pt x="13438" y="3486"/>
                    <a:pt x="13622" y="3434"/>
                  </a:cubicBezTo>
                  <a:cubicBezTo>
                    <a:pt x="13778" y="3387"/>
                    <a:pt x="13706" y="3345"/>
                    <a:pt x="13814" y="3309"/>
                  </a:cubicBezTo>
                  <a:lnTo>
                    <a:pt x="13814" y="3309"/>
                  </a:lnTo>
                  <a:lnTo>
                    <a:pt x="13270" y="3491"/>
                  </a:lnTo>
                  <a:cubicBezTo>
                    <a:pt x="13255" y="3434"/>
                    <a:pt x="13685" y="3256"/>
                    <a:pt x="13664" y="3256"/>
                  </a:cubicBezTo>
                  <a:cubicBezTo>
                    <a:pt x="13653" y="3254"/>
                    <a:pt x="13641" y="3254"/>
                    <a:pt x="13627" y="3254"/>
                  </a:cubicBezTo>
                  <a:cubicBezTo>
                    <a:pt x="13580" y="3254"/>
                    <a:pt x="13517" y="3259"/>
                    <a:pt x="13463" y="3259"/>
                  </a:cubicBezTo>
                  <a:cubicBezTo>
                    <a:pt x="13375" y="3259"/>
                    <a:pt x="13312" y="3246"/>
                    <a:pt x="13391" y="3182"/>
                  </a:cubicBezTo>
                  <a:cubicBezTo>
                    <a:pt x="13486" y="3114"/>
                    <a:pt x="13624" y="2902"/>
                    <a:pt x="13482" y="2902"/>
                  </a:cubicBezTo>
                  <a:cubicBezTo>
                    <a:pt x="13459" y="2902"/>
                    <a:pt x="13429" y="2908"/>
                    <a:pt x="13391" y="2920"/>
                  </a:cubicBezTo>
                  <a:cubicBezTo>
                    <a:pt x="13378" y="2924"/>
                    <a:pt x="13368" y="2926"/>
                    <a:pt x="13359" y="2926"/>
                  </a:cubicBezTo>
                  <a:cubicBezTo>
                    <a:pt x="13295" y="2926"/>
                    <a:pt x="13338" y="2827"/>
                    <a:pt x="13257" y="2827"/>
                  </a:cubicBezTo>
                  <a:cubicBezTo>
                    <a:pt x="13247" y="2827"/>
                    <a:pt x="13236" y="2828"/>
                    <a:pt x="13223" y="2831"/>
                  </a:cubicBezTo>
                  <a:cubicBezTo>
                    <a:pt x="13190" y="2839"/>
                    <a:pt x="13168" y="2842"/>
                    <a:pt x="13154" y="2842"/>
                  </a:cubicBezTo>
                  <a:cubicBezTo>
                    <a:pt x="13061" y="2842"/>
                    <a:pt x="13362" y="2677"/>
                    <a:pt x="13375" y="2626"/>
                  </a:cubicBezTo>
                  <a:cubicBezTo>
                    <a:pt x="13379" y="2607"/>
                    <a:pt x="13361" y="2602"/>
                    <a:pt x="13335" y="2602"/>
                  </a:cubicBezTo>
                  <a:cubicBezTo>
                    <a:pt x="13307" y="2602"/>
                    <a:pt x="13270" y="2607"/>
                    <a:pt x="13241" y="2607"/>
                  </a:cubicBezTo>
                  <a:cubicBezTo>
                    <a:pt x="13218" y="2607"/>
                    <a:pt x="13200" y="2604"/>
                    <a:pt x="13197" y="2590"/>
                  </a:cubicBezTo>
                  <a:cubicBezTo>
                    <a:pt x="13181" y="2532"/>
                    <a:pt x="13249" y="2511"/>
                    <a:pt x="13359" y="2459"/>
                  </a:cubicBezTo>
                  <a:cubicBezTo>
                    <a:pt x="13480" y="2401"/>
                    <a:pt x="13318" y="2396"/>
                    <a:pt x="13302" y="2396"/>
                  </a:cubicBezTo>
                  <a:cubicBezTo>
                    <a:pt x="13288" y="2398"/>
                    <a:pt x="13278" y="2399"/>
                    <a:pt x="13270" y="2399"/>
                  </a:cubicBezTo>
                  <a:cubicBezTo>
                    <a:pt x="13226" y="2399"/>
                    <a:pt x="13261" y="2365"/>
                    <a:pt x="13270" y="2338"/>
                  </a:cubicBezTo>
                  <a:cubicBezTo>
                    <a:pt x="13273" y="2329"/>
                    <a:pt x="13270" y="2325"/>
                    <a:pt x="13262" y="2325"/>
                  </a:cubicBezTo>
                  <a:cubicBezTo>
                    <a:pt x="13209" y="2325"/>
                    <a:pt x="12945" y="2511"/>
                    <a:pt x="12918" y="2511"/>
                  </a:cubicBezTo>
                  <a:cubicBezTo>
                    <a:pt x="12908" y="2511"/>
                    <a:pt x="12933" y="2483"/>
                    <a:pt x="13019" y="2406"/>
                  </a:cubicBezTo>
                  <a:cubicBezTo>
                    <a:pt x="13153" y="2280"/>
                    <a:pt x="13156" y="2210"/>
                    <a:pt x="13074" y="2210"/>
                  </a:cubicBezTo>
                  <a:cubicBezTo>
                    <a:pt x="13047" y="2210"/>
                    <a:pt x="13010" y="2218"/>
                    <a:pt x="12966" y="2233"/>
                  </a:cubicBezTo>
                  <a:cubicBezTo>
                    <a:pt x="12891" y="2260"/>
                    <a:pt x="12836" y="2278"/>
                    <a:pt x="12808" y="2278"/>
                  </a:cubicBezTo>
                  <a:cubicBezTo>
                    <a:pt x="12760" y="2278"/>
                    <a:pt x="12795" y="2225"/>
                    <a:pt x="12951" y="2076"/>
                  </a:cubicBezTo>
                  <a:cubicBezTo>
                    <a:pt x="13097" y="1934"/>
                    <a:pt x="12688" y="2071"/>
                    <a:pt x="12840" y="1913"/>
                  </a:cubicBezTo>
                  <a:lnTo>
                    <a:pt x="12840" y="1913"/>
                  </a:lnTo>
                  <a:cubicBezTo>
                    <a:pt x="12765" y="1988"/>
                    <a:pt x="12576" y="2062"/>
                    <a:pt x="12512" y="2062"/>
                  </a:cubicBezTo>
                  <a:cubicBezTo>
                    <a:pt x="12468" y="2062"/>
                    <a:pt x="12482" y="2028"/>
                    <a:pt x="12625" y="1940"/>
                  </a:cubicBezTo>
                  <a:cubicBezTo>
                    <a:pt x="12779" y="1810"/>
                    <a:pt x="12777" y="1780"/>
                    <a:pt x="12731" y="1780"/>
                  </a:cubicBezTo>
                  <a:cubicBezTo>
                    <a:pt x="12693" y="1780"/>
                    <a:pt x="12625" y="1800"/>
                    <a:pt x="12589" y="1800"/>
                  </a:cubicBezTo>
                  <a:cubicBezTo>
                    <a:pt x="12583" y="1800"/>
                    <a:pt x="12577" y="1800"/>
                    <a:pt x="12573" y="1798"/>
                  </a:cubicBezTo>
                  <a:cubicBezTo>
                    <a:pt x="12526" y="1782"/>
                    <a:pt x="12500" y="1730"/>
                    <a:pt x="12521" y="1688"/>
                  </a:cubicBezTo>
                  <a:cubicBezTo>
                    <a:pt x="12536" y="1646"/>
                    <a:pt x="12589" y="1609"/>
                    <a:pt x="12573" y="1583"/>
                  </a:cubicBezTo>
                  <a:cubicBezTo>
                    <a:pt x="12562" y="1564"/>
                    <a:pt x="12521" y="1543"/>
                    <a:pt x="12466" y="1543"/>
                  </a:cubicBezTo>
                  <a:cubicBezTo>
                    <a:pt x="12417" y="1543"/>
                    <a:pt x="12357" y="1561"/>
                    <a:pt x="12301" y="1614"/>
                  </a:cubicBezTo>
                  <a:lnTo>
                    <a:pt x="12301" y="1614"/>
                  </a:lnTo>
                  <a:cubicBezTo>
                    <a:pt x="12402" y="1513"/>
                    <a:pt x="12504" y="1418"/>
                    <a:pt x="12473" y="1363"/>
                  </a:cubicBezTo>
                  <a:cubicBezTo>
                    <a:pt x="12471" y="1359"/>
                    <a:pt x="12467" y="1358"/>
                    <a:pt x="12461" y="1358"/>
                  </a:cubicBezTo>
                  <a:cubicBezTo>
                    <a:pt x="12430" y="1358"/>
                    <a:pt x="12360" y="1395"/>
                    <a:pt x="12332" y="1395"/>
                  </a:cubicBezTo>
                  <a:cubicBezTo>
                    <a:pt x="12315" y="1395"/>
                    <a:pt x="12314" y="1381"/>
                    <a:pt x="12348" y="1337"/>
                  </a:cubicBezTo>
                  <a:lnTo>
                    <a:pt x="12348" y="1337"/>
                  </a:lnTo>
                  <a:cubicBezTo>
                    <a:pt x="12311" y="1347"/>
                    <a:pt x="12274" y="1363"/>
                    <a:pt x="12248" y="1389"/>
                  </a:cubicBezTo>
                  <a:cubicBezTo>
                    <a:pt x="12231" y="1408"/>
                    <a:pt x="12220" y="1415"/>
                    <a:pt x="12214" y="1415"/>
                  </a:cubicBezTo>
                  <a:cubicBezTo>
                    <a:pt x="12201" y="1415"/>
                    <a:pt x="12211" y="1377"/>
                    <a:pt x="12211" y="1363"/>
                  </a:cubicBezTo>
                  <a:cubicBezTo>
                    <a:pt x="12223" y="1293"/>
                    <a:pt x="12235" y="1209"/>
                    <a:pt x="12195" y="1209"/>
                  </a:cubicBezTo>
                  <a:cubicBezTo>
                    <a:pt x="12165" y="1209"/>
                    <a:pt x="12106" y="1255"/>
                    <a:pt x="11998" y="1387"/>
                  </a:cubicBezTo>
                  <a:lnTo>
                    <a:pt x="11998" y="1387"/>
                  </a:lnTo>
                  <a:cubicBezTo>
                    <a:pt x="12042" y="1333"/>
                    <a:pt x="12191" y="1148"/>
                    <a:pt x="12151" y="1148"/>
                  </a:cubicBezTo>
                  <a:cubicBezTo>
                    <a:pt x="12145" y="1148"/>
                    <a:pt x="12134" y="1153"/>
                    <a:pt x="12117" y="1164"/>
                  </a:cubicBezTo>
                  <a:cubicBezTo>
                    <a:pt x="12039" y="1216"/>
                    <a:pt x="12011" y="1249"/>
                    <a:pt x="11984" y="1249"/>
                  </a:cubicBezTo>
                  <a:cubicBezTo>
                    <a:pt x="11973" y="1249"/>
                    <a:pt x="11963" y="1244"/>
                    <a:pt x="11949" y="1232"/>
                  </a:cubicBezTo>
                  <a:lnTo>
                    <a:pt x="11949" y="1232"/>
                  </a:lnTo>
                  <a:cubicBezTo>
                    <a:pt x="11950" y="1233"/>
                    <a:pt x="11952" y="1233"/>
                    <a:pt x="11954" y="1233"/>
                  </a:cubicBezTo>
                  <a:cubicBezTo>
                    <a:pt x="11990" y="1233"/>
                    <a:pt x="12142" y="1030"/>
                    <a:pt x="12117" y="985"/>
                  </a:cubicBezTo>
                  <a:cubicBezTo>
                    <a:pt x="12094" y="958"/>
                    <a:pt x="12062" y="943"/>
                    <a:pt x="12028" y="943"/>
                  </a:cubicBezTo>
                  <a:cubicBezTo>
                    <a:pt x="12016" y="943"/>
                    <a:pt x="12003" y="944"/>
                    <a:pt x="11991" y="949"/>
                  </a:cubicBezTo>
                  <a:cubicBezTo>
                    <a:pt x="11876" y="970"/>
                    <a:pt x="11844" y="1017"/>
                    <a:pt x="11708" y="1200"/>
                  </a:cubicBezTo>
                  <a:cubicBezTo>
                    <a:pt x="11655" y="1164"/>
                    <a:pt x="11692" y="1127"/>
                    <a:pt x="11766" y="980"/>
                  </a:cubicBezTo>
                  <a:lnTo>
                    <a:pt x="11766" y="980"/>
                  </a:lnTo>
                  <a:lnTo>
                    <a:pt x="11572" y="1205"/>
                  </a:lnTo>
                  <a:cubicBezTo>
                    <a:pt x="11682" y="1032"/>
                    <a:pt x="11781" y="859"/>
                    <a:pt x="11870" y="676"/>
                  </a:cubicBezTo>
                  <a:lnTo>
                    <a:pt x="11870" y="676"/>
                  </a:lnTo>
                  <a:cubicBezTo>
                    <a:pt x="11771" y="755"/>
                    <a:pt x="11676" y="838"/>
                    <a:pt x="11587" y="928"/>
                  </a:cubicBezTo>
                  <a:cubicBezTo>
                    <a:pt x="11527" y="990"/>
                    <a:pt x="11489" y="1013"/>
                    <a:pt x="11462" y="1013"/>
                  </a:cubicBezTo>
                  <a:cubicBezTo>
                    <a:pt x="11416" y="1013"/>
                    <a:pt x="11408" y="939"/>
                    <a:pt x="11388" y="886"/>
                  </a:cubicBezTo>
                  <a:cubicBezTo>
                    <a:pt x="11381" y="854"/>
                    <a:pt x="11353" y="766"/>
                    <a:pt x="11304" y="766"/>
                  </a:cubicBezTo>
                  <a:cubicBezTo>
                    <a:pt x="11279" y="766"/>
                    <a:pt x="11250" y="788"/>
                    <a:pt x="11215" y="849"/>
                  </a:cubicBezTo>
                  <a:lnTo>
                    <a:pt x="10963" y="1331"/>
                  </a:lnTo>
                  <a:cubicBezTo>
                    <a:pt x="10921" y="1310"/>
                    <a:pt x="11084" y="1022"/>
                    <a:pt x="11136" y="917"/>
                  </a:cubicBezTo>
                  <a:lnTo>
                    <a:pt x="11136" y="917"/>
                  </a:lnTo>
                  <a:cubicBezTo>
                    <a:pt x="11122" y="945"/>
                    <a:pt x="11113" y="957"/>
                    <a:pt x="11108" y="957"/>
                  </a:cubicBezTo>
                  <a:cubicBezTo>
                    <a:pt x="11086" y="957"/>
                    <a:pt x="11121" y="779"/>
                    <a:pt x="11163" y="692"/>
                  </a:cubicBezTo>
                  <a:cubicBezTo>
                    <a:pt x="11205" y="608"/>
                    <a:pt x="11278" y="461"/>
                    <a:pt x="11241" y="440"/>
                  </a:cubicBezTo>
                  <a:lnTo>
                    <a:pt x="11241" y="440"/>
                  </a:lnTo>
                  <a:lnTo>
                    <a:pt x="10995" y="959"/>
                  </a:lnTo>
                  <a:cubicBezTo>
                    <a:pt x="11130" y="673"/>
                    <a:pt x="10941" y="583"/>
                    <a:pt x="10886" y="556"/>
                  </a:cubicBezTo>
                  <a:lnTo>
                    <a:pt x="10886" y="556"/>
                  </a:lnTo>
                  <a:cubicBezTo>
                    <a:pt x="10920" y="575"/>
                    <a:pt x="10853" y="724"/>
                    <a:pt x="10817" y="812"/>
                  </a:cubicBezTo>
                  <a:cubicBezTo>
                    <a:pt x="10769" y="774"/>
                    <a:pt x="10860" y="438"/>
                    <a:pt x="10801" y="438"/>
                  </a:cubicBezTo>
                  <a:cubicBezTo>
                    <a:pt x="10788" y="438"/>
                    <a:pt x="10768" y="454"/>
                    <a:pt x="10738" y="492"/>
                  </a:cubicBezTo>
                  <a:cubicBezTo>
                    <a:pt x="10722" y="520"/>
                    <a:pt x="10634" y="655"/>
                    <a:pt x="10607" y="655"/>
                  </a:cubicBezTo>
                  <a:cubicBezTo>
                    <a:pt x="10598" y="655"/>
                    <a:pt x="10596" y="639"/>
                    <a:pt x="10607" y="597"/>
                  </a:cubicBezTo>
                  <a:cubicBezTo>
                    <a:pt x="10628" y="525"/>
                    <a:pt x="10777" y="283"/>
                    <a:pt x="10719" y="283"/>
                  </a:cubicBezTo>
                  <a:cubicBezTo>
                    <a:pt x="10718" y="283"/>
                    <a:pt x="10718" y="283"/>
                    <a:pt x="10717" y="283"/>
                  </a:cubicBezTo>
                  <a:cubicBezTo>
                    <a:pt x="10663" y="287"/>
                    <a:pt x="10606" y="379"/>
                    <a:pt x="10556" y="379"/>
                  </a:cubicBezTo>
                  <a:cubicBezTo>
                    <a:pt x="10543" y="379"/>
                    <a:pt x="10530" y="373"/>
                    <a:pt x="10518" y="356"/>
                  </a:cubicBezTo>
                  <a:cubicBezTo>
                    <a:pt x="10476" y="293"/>
                    <a:pt x="10460" y="183"/>
                    <a:pt x="10392" y="173"/>
                  </a:cubicBezTo>
                  <a:cubicBezTo>
                    <a:pt x="10390" y="172"/>
                    <a:pt x="10388" y="172"/>
                    <a:pt x="10386" y="172"/>
                  </a:cubicBezTo>
                  <a:cubicBezTo>
                    <a:pt x="10313" y="172"/>
                    <a:pt x="10206" y="433"/>
                    <a:pt x="10281" y="466"/>
                  </a:cubicBezTo>
                  <a:lnTo>
                    <a:pt x="10281" y="466"/>
                  </a:lnTo>
                  <a:cubicBezTo>
                    <a:pt x="10244" y="451"/>
                    <a:pt x="10203" y="455"/>
                    <a:pt x="10172" y="414"/>
                  </a:cubicBezTo>
                  <a:cubicBezTo>
                    <a:pt x="10140" y="377"/>
                    <a:pt x="10151" y="272"/>
                    <a:pt x="10130" y="204"/>
                  </a:cubicBezTo>
                  <a:cubicBezTo>
                    <a:pt x="10126" y="188"/>
                    <a:pt x="10120" y="181"/>
                    <a:pt x="10112" y="181"/>
                  </a:cubicBezTo>
                  <a:cubicBezTo>
                    <a:pt x="10099" y="181"/>
                    <a:pt x="10080" y="203"/>
                    <a:pt x="10067" y="220"/>
                  </a:cubicBezTo>
                  <a:cubicBezTo>
                    <a:pt x="10009" y="277"/>
                    <a:pt x="10004" y="372"/>
                    <a:pt x="9978" y="519"/>
                  </a:cubicBezTo>
                  <a:cubicBezTo>
                    <a:pt x="9993" y="488"/>
                    <a:pt x="10004" y="475"/>
                    <a:pt x="10010" y="475"/>
                  </a:cubicBezTo>
                  <a:lnTo>
                    <a:pt x="10010" y="475"/>
                  </a:lnTo>
                  <a:cubicBezTo>
                    <a:pt x="10023" y="475"/>
                    <a:pt x="10016" y="529"/>
                    <a:pt x="9988" y="592"/>
                  </a:cubicBezTo>
                  <a:cubicBezTo>
                    <a:pt x="9960" y="649"/>
                    <a:pt x="9925" y="700"/>
                    <a:pt x="9901" y="700"/>
                  </a:cubicBezTo>
                  <a:cubicBezTo>
                    <a:pt x="9894" y="700"/>
                    <a:pt x="9888" y="696"/>
                    <a:pt x="9883" y="686"/>
                  </a:cubicBezTo>
                  <a:cubicBezTo>
                    <a:pt x="9836" y="608"/>
                    <a:pt x="10004" y="293"/>
                    <a:pt x="9931" y="283"/>
                  </a:cubicBezTo>
                  <a:lnTo>
                    <a:pt x="9931" y="283"/>
                  </a:lnTo>
                  <a:cubicBezTo>
                    <a:pt x="9810" y="309"/>
                    <a:pt x="9726" y="419"/>
                    <a:pt x="9731" y="545"/>
                  </a:cubicBezTo>
                  <a:cubicBezTo>
                    <a:pt x="9747" y="681"/>
                    <a:pt x="9763" y="718"/>
                    <a:pt x="9700" y="854"/>
                  </a:cubicBezTo>
                  <a:cubicBezTo>
                    <a:pt x="9677" y="906"/>
                    <a:pt x="9653" y="950"/>
                    <a:pt x="9633" y="950"/>
                  </a:cubicBezTo>
                  <a:cubicBezTo>
                    <a:pt x="9621" y="950"/>
                    <a:pt x="9611" y="933"/>
                    <a:pt x="9605" y="891"/>
                  </a:cubicBezTo>
                  <a:cubicBezTo>
                    <a:pt x="9584" y="728"/>
                    <a:pt x="9710" y="236"/>
                    <a:pt x="9695" y="204"/>
                  </a:cubicBezTo>
                  <a:cubicBezTo>
                    <a:pt x="9685" y="185"/>
                    <a:pt x="9673" y="177"/>
                    <a:pt x="9659" y="177"/>
                  </a:cubicBezTo>
                  <a:cubicBezTo>
                    <a:pt x="9633" y="177"/>
                    <a:pt x="9603" y="204"/>
                    <a:pt x="9579" y="241"/>
                  </a:cubicBezTo>
                  <a:cubicBezTo>
                    <a:pt x="9532" y="319"/>
                    <a:pt x="9553" y="456"/>
                    <a:pt x="9511" y="540"/>
                  </a:cubicBezTo>
                  <a:cubicBezTo>
                    <a:pt x="9502" y="558"/>
                    <a:pt x="9495" y="566"/>
                    <a:pt x="9490" y="566"/>
                  </a:cubicBezTo>
                  <a:cubicBezTo>
                    <a:pt x="9455" y="566"/>
                    <a:pt x="9485" y="222"/>
                    <a:pt x="9447" y="222"/>
                  </a:cubicBezTo>
                  <a:cubicBezTo>
                    <a:pt x="9443" y="222"/>
                    <a:pt x="9438" y="226"/>
                    <a:pt x="9432" y="236"/>
                  </a:cubicBezTo>
                  <a:cubicBezTo>
                    <a:pt x="9387" y="311"/>
                    <a:pt x="9361" y="428"/>
                    <a:pt x="9346" y="561"/>
                  </a:cubicBezTo>
                  <a:lnTo>
                    <a:pt x="9346" y="561"/>
                  </a:lnTo>
                  <a:cubicBezTo>
                    <a:pt x="9351" y="464"/>
                    <a:pt x="9352" y="367"/>
                    <a:pt x="9349" y="272"/>
                  </a:cubicBezTo>
                  <a:cubicBezTo>
                    <a:pt x="9331" y="158"/>
                    <a:pt x="9281" y="1"/>
                    <a:pt x="9231" y="1"/>
                  </a:cubicBezTo>
                  <a:close/>
                </a:path>
              </a:pathLst>
            </a:custGeom>
            <a:solidFill>
              <a:srgbClr val="FFF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321625" y="1351875"/>
              <a:ext cx="288400" cy="303725"/>
            </a:xfrm>
            <a:custGeom>
              <a:rect b="b" l="l" r="r" t="t"/>
              <a:pathLst>
                <a:path extrusionOk="0" h="12149" w="11536">
                  <a:moveTo>
                    <a:pt x="7131" y="1"/>
                  </a:moveTo>
                  <a:cubicBezTo>
                    <a:pt x="6223" y="1"/>
                    <a:pt x="5311" y="313"/>
                    <a:pt x="4567" y="949"/>
                  </a:cubicBezTo>
                  <a:cubicBezTo>
                    <a:pt x="2685" y="2596"/>
                    <a:pt x="1333" y="4761"/>
                    <a:pt x="677" y="7173"/>
                  </a:cubicBezTo>
                  <a:cubicBezTo>
                    <a:pt x="1" y="9684"/>
                    <a:pt x="1894" y="12149"/>
                    <a:pt x="4494" y="12149"/>
                  </a:cubicBezTo>
                  <a:cubicBezTo>
                    <a:pt x="6277" y="12149"/>
                    <a:pt x="7839" y="10953"/>
                    <a:pt x="8301" y="9228"/>
                  </a:cubicBezTo>
                  <a:cubicBezTo>
                    <a:pt x="8547" y="8332"/>
                    <a:pt x="9050" y="7524"/>
                    <a:pt x="9748" y="6911"/>
                  </a:cubicBezTo>
                  <a:cubicBezTo>
                    <a:pt x="11373" y="5474"/>
                    <a:pt x="11535" y="2994"/>
                    <a:pt x="10109" y="1358"/>
                  </a:cubicBezTo>
                  <a:cubicBezTo>
                    <a:pt x="9330" y="461"/>
                    <a:pt x="8234" y="1"/>
                    <a:pt x="7131" y="1"/>
                  </a:cubicBezTo>
                  <a:close/>
                </a:path>
              </a:pathLst>
            </a:custGeom>
            <a:solidFill>
              <a:srgbClr val="FFF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308250" y="1327525"/>
              <a:ext cx="314750" cy="349275"/>
            </a:xfrm>
            <a:custGeom>
              <a:rect b="b" l="l" r="r" t="t"/>
              <a:pathLst>
                <a:path extrusionOk="0" h="13971" w="12590">
                  <a:moveTo>
                    <a:pt x="5601" y="702"/>
                  </a:moveTo>
                  <a:cubicBezTo>
                    <a:pt x="5604" y="710"/>
                    <a:pt x="5608" y="719"/>
                    <a:pt x="5613" y="728"/>
                  </a:cubicBezTo>
                  <a:lnTo>
                    <a:pt x="5613" y="728"/>
                  </a:lnTo>
                  <a:cubicBezTo>
                    <a:pt x="5610" y="721"/>
                    <a:pt x="5606" y="712"/>
                    <a:pt x="5601" y="702"/>
                  </a:cubicBezTo>
                  <a:close/>
                  <a:moveTo>
                    <a:pt x="5770" y="1118"/>
                  </a:moveTo>
                  <a:cubicBezTo>
                    <a:pt x="5787" y="1118"/>
                    <a:pt x="5810" y="1141"/>
                    <a:pt x="5852" y="1231"/>
                  </a:cubicBezTo>
                  <a:lnTo>
                    <a:pt x="5826" y="1242"/>
                  </a:lnTo>
                  <a:lnTo>
                    <a:pt x="5737" y="1137"/>
                  </a:lnTo>
                  <a:cubicBezTo>
                    <a:pt x="5748" y="1130"/>
                    <a:pt x="5757" y="1118"/>
                    <a:pt x="5770" y="1118"/>
                  </a:cubicBezTo>
                  <a:close/>
                  <a:moveTo>
                    <a:pt x="6391" y="1309"/>
                  </a:moveTo>
                  <a:cubicBezTo>
                    <a:pt x="6390" y="1309"/>
                    <a:pt x="6388" y="1309"/>
                    <a:pt x="6387" y="1310"/>
                  </a:cubicBezTo>
                  <a:cubicBezTo>
                    <a:pt x="6345" y="1326"/>
                    <a:pt x="6445" y="1556"/>
                    <a:pt x="6476" y="1562"/>
                  </a:cubicBezTo>
                  <a:lnTo>
                    <a:pt x="6476" y="1556"/>
                  </a:lnTo>
                  <a:cubicBezTo>
                    <a:pt x="6512" y="1546"/>
                    <a:pt x="6434" y="1309"/>
                    <a:pt x="6391" y="1309"/>
                  </a:cubicBezTo>
                  <a:close/>
                  <a:moveTo>
                    <a:pt x="9715" y="1454"/>
                  </a:moveTo>
                  <a:lnTo>
                    <a:pt x="9790" y="1504"/>
                  </a:lnTo>
                  <a:cubicBezTo>
                    <a:pt x="9740" y="1578"/>
                    <a:pt x="9723" y="1604"/>
                    <a:pt x="9708" y="1604"/>
                  </a:cubicBezTo>
                  <a:cubicBezTo>
                    <a:pt x="9704" y="1604"/>
                    <a:pt x="9700" y="1602"/>
                    <a:pt x="9695" y="1598"/>
                  </a:cubicBezTo>
                  <a:cubicBezTo>
                    <a:pt x="9675" y="1583"/>
                    <a:pt x="9643" y="1572"/>
                    <a:pt x="9715" y="1454"/>
                  </a:cubicBezTo>
                  <a:close/>
                  <a:moveTo>
                    <a:pt x="6298" y="1478"/>
                  </a:moveTo>
                  <a:cubicBezTo>
                    <a:pt x="6240" y="1493"/>
                    <a:pt x="6272" y="1583"/>
                    <a:pt x="6371" y="1729"/>
                  </a:cubicBezTo>
                  <a:cubicBezTo>
                    <a:pt x="6361" y="1640"/>
                    <a:pt x="6335" y="1556"/>
                    <a:pt x="6298" y="1478"/>
                  </a:cubicBezTo>
                  <a:close/>
                  <a:moveTo>
                    <a:pt x="10922" y="2044"/>
                  </a:moveTo>
                  <a:cubicBezTo>
                    <a:pt x="10857" y="2105"/>
                    <a:pt x="10754" y="2195"/>
                    <a:pt x="10717" y="2195"/>
                  </a:cubicBezTo>
                  <a:cubicBezTo>
                    <a:pt x="10713" y="2195"/>
                    <a:pt x="10710" y="2194"/>
                    <a:pt x="10707" y="2191"/>
                  </a:cubicBezTo>
                  <a:lnTo>
                    <a:pt x="10707" y="2191"/>
                  </a:lnTo>
                  <a:cubicBezTo>
                    <a:pt x="10707" y="2191"/>
                    <a:pt x="10707" y="2191"/>
                    <a:pt x="10707" y="2191"/>
                  </a:cubicBezTo>
                  <a:cubicBezTo>
                    <a:pt x="10707" y="2191"/>
                    <a:pt x="10707" y="2191"/>
                    <a:pt x="10707" y="2191"/>
                  </a:cubicBezTo>
                  <a:lnTo>
                    <a:pt x="10707" y="2191"/>
                  </a:lnTo>
                  <a:cubicBezTo>
                    <a:pt x="10686" y="2202"/>
                    <a:pt x="10671" y="2207"/>
                    <a:pt x="10663" y="2207"/>
                  </a:cubicBezTo>
                  <a:cubicBezTo>
                    <a:pt x="10637" y="2207"/>
                    <a:pt x="10674" y="2160"/>
                    <a:pt x="10749" y="2128"/>
                  </a:cubicBezTo>
                  <a:lnTo>
                    <a:pt x="10922" y="2044"/>
                  </a:lnTo>
                  <a:close/>
                  <a:moveTo>
                    <a:pt x="8767" y="2110"/>
                  </a:moveTo>
                  <a:cubicBezTo>
                    <a:pt x="8757" y="2110"/>
                    <a:pt x="8745" y="2118"/>
                    <a:pt x="8736" y="2149"/>
                  </a:cubicBezTo>
                  <a:cubicBezTo>
                    <a:pt x="8704" y="2269"/>
                    <a:pt x="8736" y="2243"/>
                    <a:pt x="8757" y="2254"/>
                  </a:cubicBezTo>
                  <a:cubicBezTo>
                    <a:pt x="8799" y="2149"/>
                    <a:pt x="8804" y="2133"/>
                    <a:pt x="8788" y="2123"/>
                  </a:cubicBezTo>
                  <a:cubicBezTo>
                    <a:pt x="8788" y="2123"/>
                    <a:pt x="8779" y="2110"/>
                    <a:pt x="8767" y="2110"/>
                  </a:cubicBezTo>
                  <a:close/>
                  <a:moveTo>
                    <a:pt x="10567" y="2437"/>
                  </a:moveTo>
                  <a:cubicBezTo>
                    <a:pt x="10564" y="2439"/>
                    <a:pt x="10562" y="2441"/>
                    <a:pt x="10560" y="2442"/>
                  </a:cubicBezTo>
                  <a:cubicBezTo>
                    <a:pt x="10563" y="2441"/>
                    <a:pt x="10565" y="2439"/>
                    <a:pt x="10567" y="2437"/>
                  </a:cubicBezTo>
                  <a:close/>
                  <a:moveTo>
                    <a:pt x="4777" y="2610"/>
                  </a:moveTo>
                  <a:cubicBezTo>
                    <a:pt x="4785" y="2618"/>
                    <a:pt x="4793" y="2626"/>
                    <a:pt x="4798" y="2631"/>
                  </a:cubicBezTo>
                  <a:cubicBezTo>
                    <a:pt x="4791" y="2624"/>
                    <a:pt x="4784" y="2617"/>
                    <a:pt x="4777" y="2610"/>
                  </a:cubicBezTo>
                  <a:close/>
                  <a:moveTo>
                    <a:pt x="3110" y="2836"/>
                  </a:moveTo>
                  <a:cubicBezTo>
                    <a:pt x="3112" y="2837"/>
                    <a:pt x="3114" y="2839"/>
                    <a:pt x="3116" y="2841"/>
                  </a:cubicBezTo>
                  <a:lnTo>
                    <a:pt x="3116" y="2841"/>
                  </a:lnTo>
                  <a:cubicBezTo>
                    <a:pt x="3114" y="2839"/>
                    <a:pt x="3112" y="2837"/>
                    <a:pt x="3110" y="2836"/>
                  </a:cubicBezTo>
                  <a:close/>
                  <a:moveTo>
                    <a:pt x="11489" y="2723"/>
                  </a:moveTo>
                  <a:cubicBezTo>
                    <a:pt x="11499" y="2723"/>
                    <a:pt x="11507" y="2726"/>
                    <a:pt x="11515" y="2731"/>
                  </a:cubicBezTo>
                  <a:cubicBezTo>
                    <a:pt x="11533" y="2772"/>
                    <a:pt x="11360" y="2869"/>
                    <a:pt x="11305" y="2869"/>
                  </a:cubicBezTo>
                  <a:cubicBezTo>
                    <a:pt x="11297" y="2869"/>
                    <a:pt x="11291" y="2867"/>
                    <a:pt x="11289" y="2862"/>
                  </a:cubicBezTo>
                  <a:cubicBezTo>
                    <a:pt x="11348" y="2808"/>
                    <a:pt x="11433" y="2723"/>
                    <a:pt x="11489" y="2723"/>
                  </a:cubicBezTo>
                  <a:close/>
                  <a:moveTo>
                    <a:pt x="2103" y="3911"/>
                  </a:moveTo>
                  <a:lnTo>
                    <a:pt x="2088" y="3937"/>
                  </a:lnTo>
                  <a:lnTo>
                    <a:pt x="2177" y="4036"/>
                  </a:lnTo>
                  <a:cubicBezTo>
                    <a:pt x="2226" y="4055"/>
                    <a:pt x="2258" y="4065"/>
                    <a:pt x="2274" y="4065"/>
                  </a:cubicBezTo>
                  <a:cubicBezTo>
                    <a:pt x="2312" y="4065"/>
                    <a:pt x="2258" y="4013"/>
                    <a:pt x="2103" y="3911"/>
                  </a:cubicBezTo>
                  <a:close/>
                  <a:moveTo>
                    <a:pt x="3453" y="2527"/>
                  </a:moveTo>
                  <a:cubicBezTo>
                    <a:pt x="3446" y="2527"/>
                    <a:pt x="3449" y="2533"/>
                    <a:pt x="3467" y="2547"/>
                  </a:cubicBezTo>
                  <a:cubicBezTo>
                    <a:pt x="3513" y="2614"/>
                    <a:pt x="3522" y="2641"/>
                    <a:pt x="3489" y="2641"/>
                  </a:cubicBezTo>
                  <a:cubicBezTo>
                    <a:pt x="3481" y="2641"/>
                    <a:pt x="3470" y="2640"/>
                    <a:pt x="3456" y="2636"/>
                  </a:cubicBezTo>
                  <a:cubicBezTo>
                    <a:pt x="3410" y="2622"/>
                    <a:pt x="3342" y="2598"/>
                    <a:pt x="3301" y="2598"/>
                  </a:cubicBezTo>
                  <a:cubicBezTo>
                    <a:pt x="3268" y="2598"/>
                    <a:pt x="3252" y="2614"/>
                    <a:pt x="3278" y="2663"/>
                  </a:cubicBezTo>
                  <a:cubicBezTo>
                    <a:pt x="3312" y="2730"/>
                    <a:pt x="3367" y="2787"/>
                    <a:pt x="3340" y="2787"/>
                  </a:cubicBezTo>
                  <a:cubicBezTo>
                    <a:pt x="3329" y="2787"/>
                    <a:pt x="3305" y="2778"/>
                    <a:pt x="3262" y="2757"/>
                  </a:cubicBezTo>
                  <a:lnTo>
                    <a:pt x="3262" y="2757"/>
                  </a:lnTo>
                  <a:cubicBezTo>
                    <a:pt x="3233" y="2786"/>
                    <a:pt x="3334" y="2952"/>
                    <a:pt x="3283" y="2952"/>
                  </a:cubicBezTo>
                  <a:cubicBezTo>
                    <a:pt x="3262" y="2952"/>
                    <a:pt x="3213" y="2922"/>
                    <a:pt x="3116" y="2841"/>
                  </a:cubicBezTo>
                  <a:lnTo>
                    <a:pt x="3116" y="2841"/>
                  </a:lnTo>
                  <a:cubicBezTo>
                    <a:pt x="3363" y="3050"/>
                    <a:pt x="3105" y="2993"/>
                    <a:pt x="3110" y="3051"/>
                  </a:cubicBezTo>
                  <a:cubicBezTo>
                    <a:pt x="3115" y="3114"/>
                    <a:pt x="3241" y="3171"/>
                    <a:pt x="3299" y="3260"/>
                  </a:cubicBezTo>
                  <a:cubicBezTo>
                    <a:pt x="3310" y="3276"/>
                    <a:pt x="3309" y="3283"/>
                    <a:pt x="3302" y="3283"/>
                  </a:cubicBezTo>
                  <a:cubicBezTo>
                    <a:pt x="3272" y="3283"/>
                    <a:pt x="3129" y="3183"/>
                    <a:pt x="3079" y="3145"/>
                  </a:cubicBezTo>
                  <a:cubicBezTo>
                    <a:pt x="2981" y="3066"/>
                    <a:pt x="2935" y="3038"/>
                    <a:pt x="2917" y="3038"/>
                  </a:cubicBezTo>
                  <a:cubicBezTo>
                    <a:pt x="2877" y="3038"/>
                    <a:pt x="2970" y="3172"/>
                    <a:pt x="2963" y="3208"/>
                  </a:cubicBezTo>
                  <a:cubicBezTo>
                    <a:pt x="2959" y="3228"/>
                    <a:pt x="2848" y="3274"/>
                    <a:pt x="2781" y="3274"/>
                  </a:cubicBezTo>
                  <a:cubicBezTo>
                    <a:pt x="2762" y="3274"/>
                    <a:pt x="2746" y="3270"/>
                    <a:pt x="2738" y="3260"/>
                  </a:cubicBezTo>
                  <a:lnTo>
                    <a:pt x="2738" y="3260"/>
                  </a:lnTo>
                  <a:cubicBezTo>
                    <a:pt x="2751" y="3278"/>
                    <a:pt x="2758" y="3279"/>
                    <a:pt x="2764" y="3279"/>
                  </a:cubicBezTo>
                  <a:cubicBezTo>
                    <a:pt x="2766" y="3279"/>
                    <a:pt x="2768" y="3279"/>
                    <a:pt x="2770" y="3279"/>
                  </a:cubicBezTo>
                  <a:cubicBezTo>
                    <a:pt x="2781" y="3279"/>
                    <a:pt x="2798" y="3283"/>
                    <a:pt x="2843" y="3334"/>
                  </a:cubicBezTo>
                  <a:cubicBezTo>
                    <a:pt x="2885" y="3386"/>
                    <a:pt x="2858" y="3402"/>
                    <a:pt x="2848" y="3412"/>
                  </a:cubicBezTo>
                  <a:cubicBezTo>
                    <a:pt x="2840" y="3420"/>
                    <a:pt x="2827" y="3449"/>
                    <a:pt x="2787" y="3449"/>
                  </a:cubicBezTo>
                  <a:cubicBezTo>
                    <a:pt x="2772" y="3449"/>
                    <a:pt x="2752" y="3445"/>
                    <a:pt x="2727" y="3433"/>
                  </a:cubicBezTo>
                  <a:cubicBezTo>
                    <a:pt x="2674" y="3407"/>
                    <a:pt x="2620" y="3371"/>
                    <a:pt x="2598" y="3371"/>
                  </a:cubicBezTo>
                  <a:cubicBezTo>
                    <a:pt x="2585" y="3371"/>
                    <a:pt x="2583" y="3382"/>
                    <a:pt x="2596" y="3412"/>
                  </a:cubicBezTo>
                  <a:cubicBezTo>
                    <a:pt x="2628" y="3470"/>
                    <a:pt x="2764" y="3575"/>
                    <a:pt x="2785" y="3617"/>
                  </a:cubicBezTo>
                  <a:cubicBezTo>
                    <a:pt x="2797" y="3643"/>
                    <a:pt x="2783" y="3652"/>
                    <a:pt x="2757" y="3652"/>
                  </a:cubicBezTo>
                  <a:cubicBezTo>
                    <a:pt x="2703" y="3652"/>
                    <a:pt x="2595" y="3614"/>
                    <a:pt x="2549" y="3606"/>
                  </a:cubicBezTo>
                  <a:cubicBezTo>
                    <a:pt x="2539" y="3606"/>
                    <a:pt x="2530" y="3605"/>
                    <a:pt x="2521" y="3605"/>
                  </a:cubicBezTo>
                  <a:cubicBezTo>
                    <a:pt x="2458" y="3605"/>
                    <a:pt x="2415" y="3622"/>
                    <a:pt x="2392" y="3654"/>
                  </a:cubicBezTo>
                  <a:cubicBezTo>
                    <a:pt x="2371" y="3696"/>
                    <a:pt x="2387" y="3758"/>
                    <a:pt x="2429" y="3832"/>
                  </a:cubicBezTo>
                  <a:cubicBezTo>
                    <a:pt x="2449" y="3874"/>
                    <a:pt x="2602" y="4021"/>
                    <a:pt x="2591" y="4036"/>
                  </a:cubicBezTo>
                  <a:cubicBezTo>
                    <a:pt x="2591" y="4036"/>
                    <a:pt x="2408" y="3879"/>
                    <a:pt x="2366" y="3858"/>
                  </a:cubicBezTo>
                  <a:cubicBezTo>
                    <a:pt x="2350" y="3850"/>
                    <a:pt x="2338" y="3847"/>
                    <a:pt x="2327" y="3847"/>
                  </a:cubicBezTo>
                  <a:cubicBezTo>
                    <a:pt x="2282" y="3847"/>
                    <a:pt x="2273" y="3906"/>
                    <a:pt x="2282" y="3932"/>
                  </a:cubicBezTo>
                  <a:cubicBezTo>
                    <a:pt x="2297" y="3979"/>
                    <a:pt x="2413" y="4036"/>
                    <a:pt x="2413" y="4078"/>
                  </a:cubicBezTo>
                  <a:cubicBezTo>
                    <a:pt x="2413" y="4126"/>
                    <a:pt x="2371" y="4126"/>
                    <a:pt x="2324" y="4131"/>
                  </a:cubicBezTo>
                  <a:cubicBezTo>
                    <a:pt x="2321" y="4131"/>
                    <a:pt x="2318" y="4131"/>
                    <a:pt x="2315" y="4131"/>
                  </a:cubicBezTo>
                  <a:cubicBezTo>
                    <a:pt x="2234" y="4131"/>
                    <a:pt x="2133" y="4087"/>
                    <a:pt x="2086" y="4087"/>
                  </a:cubicBezTo>
                  <a:cubicBezTo>
                    <a:pt x="2054" y="4087"/>
                    <a:pt x="2045" y="4107"/>
                    <a:pt x="2082" y="4173"/>
                  </a:cubicBezTo>
                  <a:cubicBezTo>
                    <a:pt x="2182" y="4283"/>
                    <a:pt x="2145" y="4304"/>
                    <a:pt x="2119" y="4340"/>
                  </a:cubicBezTo>
                  <a:cubicBezTo>
                    <a:pt x="2109" y="4356"/>
                    <a:pt x="2324" y="4503"/>
                    <a:pt x="2303" y="4534"/>
                  </a:cubicBezTo>
                  <a:cubicBezTo>
                    <a:pt x="2238" y="4500"/>
                    <a:pt x="2060" y="4366"/>
                    <a:pt x="2022" y="4366"/>
                  </a:cubicBezTo>
                  <a:cubicBezTo>
                    <a:pt x="2014" y="4366"/>
                    <a:pt x="2012" y="4373"/>
                    <a:pt x="2020" y="4388"/>
                  </a:cubicBezTo>
                  <a:cubicBezTo>
                    <a:pt x="2046" y="4432"/>
                    <a:pt x="2141" y="4514"/>
                    <a:pt x="2211" y="4580"/>
                  </a:cubicBezTo>
                  <a:lnTo>
                    <a:pt x="2211" y="4580"/>
                  </a:lnTo>
                  <a:cubicBezTo>
                    <a:pt x="2173" y="4546"/>
                    <a:pt x="2147" y="4534"/>
                    <a:pt x="2129" y="4534"/>
                  </a:cubicBezTo>
                  <a:cubicBezTo>
                    <a:pt x="2082" y="4534"/>
                    <a:pt x="2086" y="4617"/>
                    <a:pt x="2061" y="4624"/>
                  </a:cubicBezTo>
                  <a:cubicBezTo>
                    <a:pt x="2059" y="4624"/>
                    <a:pt x="2057" y="4624"/>
                    <a:pt x="2054" y="4624"/>
                  </a:cubicBezTo>
                  <a:cubicBezTo>
                    <a:pt x="1997" y="4624"/>
                    <a:pt x="1887" y="4532"/>
                    <a:pt x="1839" y="4532"/>
                  </a:cubicBezTo>
                  <a:cubicBezTo>
                    <a:pt x="1831" y="4532"/>
                    <a:pt x="1825" y="4534"/>
                    <a:pt x="1820" y="4540"/>
                  </a:cubicBezTo>
                  <a:cubicBezTo>
                    <a:pt x="1791" y="4583"/>
                    <a:pt x="2277" y="4876"/>
                    <a:pt x="2372" y="4876"/>
                  </a:cubicBezTo>
                  <a:cubicBezTo>
                    <a:pt x="2379" y="4876"/>
                    <a:pt x="2384" y="4874"/>
                    <a:pt x="2387" y="4870"/>
                  </a:cubicBezTo>
                  <a:lnTo>
                    <a:pt x="2387" y="4870"/>
                  </a:lnTo>
                  <a:lnTo>
                    <a:pt x="2366" y="4907"/>
                  </a:lnTo>
                  <a:cubicBezTo>
                    <a:pt x="2341" y="4936"/>
                    <a:pt x="2509" y="5094"/>
                    <a:pt x="2588" y="5094"/>
                  </a:cubicBezTo>
                  <a:cubicBezTo>
                    <a:pt x="2595" y="5094"/>
                    <a:pt x="2601" y="5093"/>
                    <a:pt x="2607" y="5090"/>
                  </a:cubicBezTo>
                  <a:lnTo>
                    <a:pt x="2607" y="5085"/>
                  </a:lnTo>
                  <a:cubicBezTo>
                    <a:pt x="2654" y="5064"/>
                    <a:pt x="2659" y="5017"/>
                    <a:pt x="2654" y="4964"/>
                  </a:cubicBezTo>
                  <a:cubicBezTo>
                    <a:pt x="2654" y="4912"/>
                    <a:pt x="2638" y="4875"/>
                    <a:pt x="2518" y="4776"/>
                  </a:cubicBezTo>
                  <a:cubicBezTo>
                    <a:pt x="2381" y="4655"/>
                    <a:pt x="2617" y="4734"/>
                    <a:pt x="2334" y="4555"/>
                  </a:cubicBezTo>
                  <a:lnTo>
                    <a:pt x="2334" y="4555"/>
                  </a:lnTo>
                  <a:cubicBezTo>
                    <a:pt x="2454" y="4630"/>
                    <a:pt x="2538" y="4652"/>
                    <a:pt x="2600" y="4652"/>
                  </a:cubicBezTo>
                  <a:cubicBezTo>
                    <a:pt x="2674" y="4652"/>
                    <a:pt x="2717" y="4622"/>
                    <a:pt x="2754" y="4613"/>
                  </a:cubicBezTo>
                  <a:cubicBezTo>
                    <a:pt x="2775" y="4608"/>
                    <a:pt x="2797" y="4605"/>
                    <a:pt x="2819" y="4605"/>
                  </a:cubicBezTo>
                  <a:cubicBezTo>
                    <a:pt x="2841" y="4605"/>
                    <a:pt x="2864" y="4608"/>
                    <a:pt x="2885" y="4613"/>
                  </a:cubicBezTo>
                  <a:cubicBezTo>
                    <a:pt x="2981" y="4675"/>
                    <a:pt x="3082" y="4718"/>
                    <a:pt x="3124" y="4718"/>
                  </a:cubicBezTo>
                  <a:cubicBezTo>
                    <a:pt x="3132" y="4718"/>
                    <a:pt x="3138" y="4716"/>
                    <a:pt x="3142" y="4713"/>
                  </a:cubicBezTo>
                  <a:lnTo>
                    <a:pt x="2921" y="4566"/>
                  </a:lnTo>
                  <a:cubicBezTo>
                    <a:pt x="2926" y="4560"/>
                    <a:pt x="2934" y="4558"/>
                    <a:pt x="2944" y="4558"/>
                  </a:cubicBezTo>
                  <a:cubicBezTo>
                    <a:pt x="2983" y="4558"/>
                    <a:pt x="3054" y="4592"/>
                    <a:pt x="3088" y="4592"/>
                  </a:cubicBezTo>
                  <a:cubicBezTo>
                    <a:pt x="3103" y="4592"/>
                    <a:pt x="3110" y="4585"/>
                    <a:pt x="3105" y="4566"/>
                  </a:cubicBezTo>
                  <a:cubicBezTo>
                    <a:pt x="3063" y="4466"/>
                    <a:pt x="2995" y="4382"/>
                    <a:pt x="2916" y="4314"/>
                  </a:cubicBezTo>
                  <a:cubicBezTo>
                    <a:pt x="2864" y="4267"/>
                    <a:pt x="2827" y="4251"/>
                    <a:pt x="2843" y="4241"/>
                  </a:cubicBezTo>
                  <a:cubicBezTo>
                    <a:pt x="2864" y="4232"/>
                    <a:pt x="2885" y="4226"/>
                    <a:pt x="2906" y="4226"/>
                  </a:cubicBezTo>
                  <a:cubicBezTo>
                    <a:pt x="2920" y="4226"/>
                    <a:pt x="2934" y="4229"/>
                    <a:pt x="2948" y="4236"/>
                  </a:cubicBezTo>
                  <a:cubicBezTo>
                    <a:pt x="3004" y="4250"/>
                    <a:pt x="3073" y="4270"/>
                    <a:pt x="3113" y="4270"/>
                  </a:cubicBezTo>
                  <a:cubicBezTo>
                    <a:pt x="3147" y="4270"/>
                    <a:pt x="3160" y="4255"/>
                    <a:pt x="3126" y="4209"/>
                  </a:cubicBezTo>
                  <a:cubicBezTo>
                    <a:pt x="3047" y="4110"/>
                    <a:pt x="3026" y="4015"/>
                    <a:pt x="3100" y="4010"/>
                  </a:cubicBezTo>
                  <a:lnTo>
                    <a:pt x="3100" y="4010"/>
                  </a:lnTo>
                  <a:cubicBezTo>
                    <a:pt x="3126" y="4010"/>
                    <a:pt x="3309" y="4119"/>
                    <a:pt x="3338" y="4119"/>
                  </a:cubicBezTo>
                  <a:cubicBezTo>
                    <a:pt x="3344" y="4119"/>
                    <a:pt x="3344" y="4115"/>
                    <a:pt x="3336" y="4105"/>
                  </a:cubicBezTo>
                  <a:cubicBezTo>
                    <a:pt x="3231" y="3958"/>
                    <a:pt x="2963" y="3879"/>
                    <a:pt x="3016" y="3811"/>
                  </a:cubicBezTo>
                  <a:cubicBezTo>
                    <a:pt x="3019" y="3807"/>
                    <a:pt x="3024" y="3805"/>
                    <a:pt x="3031" y="3805"/>
                  </a:cubicBezTo>
                  <a:cubicBezTo>
                    <a:pt x="3109" y="3805"/>
                    <a:pt x="3375" y="4085"/>
                    <a:pt x="3459" y="4085"/>
                  </a:cubicBezTo>
                  <a:cubicBezTo>
                    <a:pt x="3467" y="4085"/>
                    <a:pt x="3473" y="4083"/>
                    <a:pt x="3477" y="4078"/>
                  </a:cubicBezTo>
                  <a:cubicBezTo>
                    <a:pt x="3509" y="4042"/>
                    <a:pt x="3320" y="3947"/>
                    <a:pt x="3299" y="3890"/>
                  </a:cubicBezTo>
                  <a:cubicBezTo>
                    <a:pt x="3262" y="3806"/>
                    <a:pt x="3367" y="3795"/>
                    <a:pt x="3419" y="3774"/>
                  </a:cubicBezTo>
                  <a:cubicBezTo>
                    <a:pt x="3545" y="3732"/>
                    <a:pt x="3802" y="3764"/>
                    <a:pt x="3813" y="3633"/>
                  </a:cubicBezTo>
                  <a:cubicBezTo>
                    <a:pt x="3813" y="3591"/>
                    <a:pt x="3729" y="3512"/>
                    <a:pt x="3676" y="3433"/>
                  </a:cubicBezTo>
                  <a:cubicBezTo>
                    <a:pt x="3639" y="3380"/>
                    <a:pt x="3629" y="3361"/>
                    <a:pt x="3636" y="3361"/>
                  </a:cubicBezTo>
                  <a:lnTo>
                    <a:pt x="3636" y="3361"/>
                  </a:lnTo>
                  <a:cubicBezTo>
                    <a:pt x="3652" y="3361"/>
                    <a:pt x="3760" y="3469"/>
                    <a:pt x="3807" y="3491"/>
                  </a:cubicBezTo>
                  <a:cubicBezTo>
                    <a:pt x="3820" y="3498"/>
                    <a:pt x="3830" y="3501"/>
                    <a:pt x="3838" y="3501"/>
                  </a:cubicBezTo>
                  <a:cubicBezTo>
                    <a:pt x="3883" y="3501"/>
                    <a:pt x="3842" y="3392"/>
                    <a:pt x="3797" y="3334"/>
                  </a:cubicBezTo>
                  <a:cubicBezTo>
                    <a:pt x="3708" y="3238"/>
                    <a:pt x="3678" y="3201"/>
                    <a:pt x="3689" y="3201"/>
                  </a:cubicBezTo>
                  <a:lnTo>
                    <a:pt x="3689" y="3201"/>
                  </a:lnTo>
                  <a:cubicBezTo>
                    <a:pt x="3703" y="3201"/>
                    <a:pt x="3777" y="3257"/>
                    <a:pt x="3876" y="3323"/>
                  </a:cubicBezTo>
                  <a:cubicBezTo>
                    <a:pt x="3765" y="3197"/>
                    <a:pt x="3650" y="3082"/>
                    <a:pt x="3524" y="2972"/>
                  </a:cubicBezTo>
                  <a:cubicBezTo>
                    <a:pt x="3525" y="2972"/>
                    <a:pt x="3526" y="2972"/>
                    <a:pt x="3527" y="2972"/>
                  </a:cubicBezTo>
                  <a:cubicBezTo>
                    <a:pt x="3557" y="2972"/>
                    <a:pt x="3751" y="3136"/>
                    <a:pt x="3797" y="3171"/>
                  </a:cubicBezTo>
                  <a:cubicBezTo>
                    <a:pt x="3827" y="3191"/>
                    <a:pt x="3847" y="3199"/>
                    <a:pt x="3858" y="3199"/>
                  </a:cubicBezTo>
                  <a:cubicBezTo>
                    <a:pt x="3893" y="3199"/>
                    <a:pt x="3860" y="3129"/>
                    <a:pt x="3844" y="3098"/>
                  </a:cubicBezTo>
                  <a:cubicBezTo>
                    <a:pt x="3844" y="3073"/>
                    <a:pt x="3819" y="2961"/>
                    <a:pt x="3868" y="2961"/>
                  </a:cubicBezTo>
                  <a:cubicBezTo>
                    <a:pt x="3891" y="2961"/>
                    <a:pt x="3928" y="2985"/>
                    <a:pt x="3991" y="3051"/>
                  </a:cubicBezTo>
                  <a:cubicBezTo>
                    <a:pt x="4053" y="3118"/>
                    <a:pt x="4084" y="3143"/>
                    <a:pt x="4096" y="3143"/>
                  </a:cubicBezTo>
                  <a:cubicBezTo>
                    <a:pt x="4132" y="3143"/>
                    <a:pt x="4017" y="2941"/>
                    <a:pt x="4017" y="2914"/>
                  </a:cubicBezTo>
                  <a:cubicBezTo>
                    <a:pt x="4018" y="2907"/>
                    <a:pt x="4022" y="2904"/>
                    <a:pt x="4029" y="2904"/>
                  </a:cubicBezTo>
                  <a:cubicBezTo>
                    <a:pt x="4089" y="2904"/>
                    <a:pt x="4373" y="3160"/>
                    <a:pt x="4415" y="3160"/>
                  </a:cubicBezTo>
                  <a:cubicBezTo>
                    <a:pt x="4426" y="3160"/>
                    <a:pt x="4422" y="3144"/>
                    <a:pt x="4395" y="3103"/>
                  </a:cubicBezTo>
                  <a:cubicBezTo>
                    <a:pt x="4190" y="2914"/>
                    <a:pt x="3828" y="2710"/>
                    <a:pt x="3671" y="2626"/>
                  </a:cubicBezTo>
                  <a:cubicBezTo>
                    <a:pt x="3663" y="2622"/>
                    <a:pt x="3480" y="2527"/>
                    <a:pt x="3453" y="2527"/>
                  </a:cubicBezTo>
                  <a:close/>
                  <a:moveTo>
                    <a:pt x="2011" y="5220"/>
                  </a:moveTo>
                  <a:cubicBezTo>
                    <a:pt x="2071" y="5220"/>
                    <a:pt x="2242" y="5325"/>
                    <a:pt x="2224" y="5352"/>
                  </a:cubicBezTo>
                  <a:cubicBezTo>
                    <a:pt x="2145" y="5331"/>
                    <a:pt x="1993" y="5289"/>
                    <a:pt x="1999" y="5232"/>
                  </a:cubicBezTo>
                  <a:lnTo>
                    <a:pt x="1993" y="5227"/>
                  </a:lnTo>
                  <a:cubicBezTo>
                    <a:pt x="1997" y="5222"/>
                    <a:pt x="2003" y="5220"/>
                    <a:pt x="2011" y="5220"/>
                  </a:cubicBezTo>
                  <a:close/>
                  <a:moveTo>
                    <a:pt x="1359" y="5394"/>
                  </a:moveTo>
                  <a:lnTo>
                    <a:pt x="1359" y="5394"/>
                  </a:lnTo>
                  <a:cubicBezTo>
                    <a:pt x="1360" y="5395"/>
                    <a:pt x="1362" y="5396"/>
                    <a:pt x="1363" y="5397"/>
                  </a:cubicBezTo>
                  <a:lnTo>
                    <a:pt x="1363" y="5397"/>
                  </a:lnTo>
                  <a:cubicBezTo>
                    <a:pt x="1362" y="5396"/>
                    <a:pt x="1360" y="5395"/>
                    <a:pt x="1359" y="5394"/>
                  </a:cubicBezTo>
                  <a:close/>
                  <a:moveTo>
                    <a:pt x="12582" y="5603"/>
                  </a:moveTo>
                  <a:cubicBezTo>
                    <a:pt x="12585" y="5603"/>
                    <a:pt x="12587" y="5604"/>
                    <a:pt x="12590" y="5604"/>
                  </a:cubicBezTo>
                  <a:cubicBezTo>
                    <a:pt x="12587" y="5604"/>
                    <a:pt x="12585" y="5603"/>
                    <a:pt x="12582" y="5603"/>
                  </a:cubicBezTo>
                  <a:close/>
                  <a:moveTo>
                    <a:pt x="11824" y="6186"/>
                  </a:moveTo>
                  <a:lnTo>
                    <a:pt x="11824" y="6186"/>
                  </a:lnTo>
                  <a:cubicBezTo>
                    <a:pt x="11814" y="6207"/>
                    <a:pt x="11997" y="6280"/>
                    <a:pt x="12060" y="6296"/>
                  </a:cubicBezTo>
                  <a:cubicBezTo>
                    <a:pt x="12070" y="6275"/>
                    <a:pt x="12097" y="6233"/>
                    <a:pt x="11960" y="6197"/>
                  </a:cubicBezTo>
                  <a:lnTo>
                    <a:pt x="11960" y="6191"/>
                  </a:lnTo>
                  <a:lnTo>
                    <a:pt x="11824" y="6186"/>
                  </a:lnTo>
                  <a:close/>
                  <a:moveTo>
                    <a:pt x="1649" y="6285"/>
                  </a:moveTo>
                  <a:cubicBezTo>
                    <a:pt x="1659" y="6285"/>
                    <a:pt x="1672" y="6287"/>
                    <a:pt x="1689" y="6291"/>
                  </a:cubicBezTo>
                  <a:cubicBezTo>
                    <a:pt x="1849" y="6322"/>
                    <a:pt x="2207" y="6475"/>
                    <a:pt x="2044" y="6475"/>
                  </a:cubicBezTo>
                  <a:cubicBezTo>
                    <a:pt x="2041" y="6475"/>
                    <a:pt x="2038" y="6474"/>
                    <a:pt x="2035" y="6474"/>
                  </a:cubicBezTo>
                  <a:cubicBezTo>
                    <a:pt x="1946" y="6459"/>
                    <a:pt x="1862" y="6432"/>
                    <a:pt x="1784" y="6401"/>
                  </a:cubicBezTo>
                  <a:lnTo>
                    <a:pt x="1778" y="6396"/>
                  </a:lnTo>
                  <a:cubicBezTo>
                    <a:pt x="1666" y="6346"/>
                    <a:pt x="1592" y="6285"/>
                    <a:pt x="1649" y="6285"/>
                  </a:cubicBezTo>
                  <a:close/>
                  <a:moveTo>
                    <a:pt x="11939" y="6841"/>
                  </a:moveTo>
                  <a:cubicBezTo>
                    <a:pt x="11938" y="6843"/>
                    <a:pt x="11937" y="6845"/>
                    <a:pt x="11937" y="6847"/>
                  </a:cubicBezTo>
                  <a:lnTo>
                    <a:pt x="11937" y="6847"/>
                  </a:lnTo>
                  <a:cubicBezTo>
                    <a:pt x="11937" y="6846"/>
                    <a:pt x="11938" y="6844"/>
                    <a:pt x="11939" y="6841"/>
                  </a:cubicBezTo>
                  <a:close/>
                  <a:moveTo>
                    <a:pt x="1836" y="7198"/>
                  </a:moveTo>
                  <a:cubicBezTo>
                    <a:pt x="1836" y="7198"/>
                    <a:pt x="1836" y="7198"/>
                    <a:pt x="1837" y="7199"/>
                  </a:cubicBezTo>
                  <a:lnTo>
                    <a:pt x="1837" y="7199"/>
                  </a:lnTo>
                  <a:cubicBezTo>
                    <a:pt x="1837" y="7198"/>
                    <a:pt x="1836" y="7198"/>
                    <a:pt x="1836" y="7198"/>
                  </a:cubicBezTo>
                  <a:close/>
                  <a:moveTo>
                    <a:pt x="1653" y="7292"/>
                  </a:moveTo>
                  <a:lnTo>
                    <a:pt x="1642" y="7319"/>
                  </a:lnTo>
                  <a:lnTo>
                    <a:pt x="1752" y="7392"/>
                  </a:lnTo>
                  <a:cubicBezTo>
                    <a:pt x="1786" y="7396"/>
                    <a:pt x="1813" y="7398"/>
                    <a:pt x="1831" y="7398"/>
                  </a:cubicBezTo>
                  <a:cubicBezTo>
                    <a:pt x="1906" y="7398"/>
                    <a:pt x="1850" y="7364"/>
                    <a:pt x="1653" y="7292"/>
                  </a:cubicBezTo>
                  <a:close/>
                  <a:moveTo>
                    <a:pt x="10524" y="7292"/>
                  </a:moveTo>
                  <a:cubicBezTo>
                    <a:pt x="10602" y="7334"/>
                    <a:pt x="10676" y="7387"/>
                    <a:pt x="10739" y="7444"/>
                  </a:cubicBezTo>
                  <a:lnTo>
                    <a:pt x="10744" y="7439"/>
                  </a:lnTo>
                  <a:lnTo>
                    <a:pt x="10744" y="7439"/>
                  </a:lnTo>
                  <a:cubicBezTo>
                    <a:pt x="10740" y="7453"/>
                    <a:pt x="10732" y="7459"/>
                    <a:pt x="10719" y="7459"/>
                  </a:cubicBezTo>
                  <a:cubicBezTo>
                    <a:pt x="10683" y="7459"/>
                    <a:pt x="10611" y="7406"/>
                    <a:pt x="10503" y="7313"/>
                  </a:cubicBezTo>
                  <a:lnTo>
                    <a:pt x="10524" y="7292"/>
                  </a:lnTo>
                  <a:close/>
                  <a:moveTo>
                    <a:pt x="1081" y="8068"/>
                  </a:moveTo>
                  <a:lnTo>
                    <a:pt x="1459" y="8173"/>
                  </a:lnTo>
                  <a:cubicBezTo>
                    <a:pt x="1343" y="8168"/>
                    <a:pt x="1060" y="8121"/>
                    <a:pt x="1081" y="8068"/>
                  </a:cubicBezTo>
                  <a:close/>
                  <a:moveTo>
                    <a:pt x="415" y="8341"/>
                  </a:moveTo>
                  <a:lnTo>
                    <a:pt x="415" y="8341"/>
                  </a:lnTo>
                  <a:cubicBezTo>
                    <a:pt x="416" y="8341"/>
                    <a:pt x="417" y="8341"/>
                    <a:pt x="418" y="8341"/>
                  </a:cubicBezTo>
                  <a:lnTo>
                    <a:pt x="418" y="8341"/>
                  </a:lnTo>
                  <a:cubicBezTo>
                    <a:pt x="417" y="8341"/>
                    <a:pt x="416" y="8341"/>
                    <a:pt x="415" y="8341"/>
                  </a:cubicBezTo>
                  <a:close/>
                  <a:moveTo>
                    <a:pt x="8977" y="9028"/>
                  </a:moveTo>
                  <a:lnTo>
                    <a:pt x="8986" y="9032"/>
                  </a:lnTo>
                  <a:lnTo>
                    <a:pt x="8986" y="9032"/>
                  </a:lnTo>
                  <a:cubicBezTo>
                    <a:pt x="8983" y="9031"/>
                    <a:pt x="8980" y="9029"/>
                    <a:pt x="8977" y="9028"/>
                  </a:cubicBezTo>
                  <a:close/>
                  <a:moveTo>
                    <a:pt x="973" y="9000"/>
                  </a:moveTo>
                  <a:cubicBezTo>
                    <a:pt x="1048" y="9000"/>
                    <a:pt x="1139" y="9017"/>
                    <a:pt x="1139" y="9038"/>
                  </a:cubicBezTo>
                  <a:cubicBezTo>
                    <a:pt x="1088" y="9047"/>
                    <a:pt x="1018" y="9061"/>
                    <a:pt x="962" y="9061"/>
                  </a:cubicBezTo>
                  <a:cubicBezTo>
                    <a:pt x="920" y="9061"/>
                    <a:pt x="886" y="9053"/>
                    <a:pt x="877" y="9028"/>
                  </a:cubicBezTo>
                  <a:cubicBezTo>
                    <a:pt x="877" y="9008"/>
                    <a:pt x="921" y="9000"/>
                    <a:pt x="973" y="9000"/>
                  </a:cubicBezTo>
                  <a:close/>
                  <a:moveTo>
                    <a:pt x="9391" y="8991"/>
                  </a:moveTo>
                  <a:lnTo>
                    <a:pt x="9517" y="9038"/>
                  </a:lnTo>
                  <a:cubicBezTo>
                    <a:pt x="9575" y="9096"/>
                    <a:pt x="9643" y="9148"/>
                    <a:pt x="9596" y="9154"/>
                  </a:cubicBezTo>
                  <a:cubicBezTo>
                    <a:pt x="9512" y="9101"/>
                    <a:pt x="9370" y="9023"/>
                    <a:pt x="9391" y="8991"/>
                  </a:cubicBezTo>
                  <a:close/>
                  <a:moveTo>
                    <a:pt x="880" y="9413"/>
                  </a:moveTo>
                  <a:cubicBezTo>
                    <a:pt x="936" y="9413"/>
                    <a:pt x="987" y="9421"/>
                    <a:pt x="987" y="9437"/>
                  </a:cubicBezTo>
                  <a:cubicBezTo>
                    <a:pt x="990" y="9478"/>
                    <a:pt x="907" y="9505"/>
                    <a:pt x="834" y="9505"/>
                  </a:cubicBezTo>
                  <a:cubicBezTo>
                    <a:pt x="778" y="9505"/>
                    <a:pt x="727" y="9489"/>
                    <a:pt x="725" y="9452"/>
                  </a:cubicBezTo>
                  <a:cubicBezTo>
                    <a:pt x="725" y="9426"/>
                    <a:pt x="807" y="9413"/>
                    <a:pt x="880" y="9413"/>
                  </a:cubicBezTo>
                  <a:close/>
                  <a:moveTo>
                    <a:pt x="1291" y="9956"/>
                  </a:moveTo>
                  <a:lnTo>
                    <a:pt x="1291" y="9956"/>
                  </a:lnTo>
                  <a:cubicBezTo>
                    <a:pt x="1291" y="9957"/>
                    <a:pt x="1291" y="9957"/>
                    <a:pt x="1291" y="9958"/>
                  </a:cubicBezTo>
                  <a:lnTo>
                    <a:pt x="1291" y="9958"/>
                  </a:lnTo>
                  <a:cubicBezTo>
                    <a:pt x="1291" y="9957"/>
                    <a:pt x="1291" y="9956"/>
                    <a:pt x="1291" y="9956"/>
                  </a:cubicBezTo>
                  <a:close/>
                  <a:moveTo>
                    <a:pt x="1046" y="9961"/>
                  </a:moveTo>
                  <a:cubicBezTo>
                    <a:pt x="1046" y="9961"/>
                    <a:pt x="1045" y="9961"/>
                    <a:pt x="1044" y="9961"/>
                  </a:cubicBezTo>
                  <a:cubicBezTo>
                    <a:pt x="1045" y="9961"/>
                    <a:pt x="1046" y="9961"/>
                    <a:pt x="1046" y="9961"/>
                  </a:cubicBezTo>
                  <a:close/>
                  <a:moveTo>
                    <a:pt x="1558" y="10480"/>
                  </a:moveTo>
                  <a:cubicBezTo>
                    <a:pt x="1558" y="10480"/>
                    <a:pt x="1557" y="10480"/>
                    <a:pt x="1556" y="10480"/>
                  </a:cubicBezTo>
                  <a:lnTo>
                    <a:pt x="1556" y="10480"/>
                  </a:lnTo>
                  <a:cubicBezTo>
                    <a:pt x="1557" y="10480"/>
                    <a:pt x="1557" y="10480"/>
                    <a:pt x="1558" y="10480"/>
                  </a:cubicBezTo>
                  <a:close/>
                  <a:moveTo>
                    <a:pt x="1602" y="10776"/>
                  </a:moveTo>
                  <a:cubicBezTo>
                    <a:pt x="1557" y="10776"/>
                    <a:pt x="1392" y="10861"/>
                    <a:pt x="1406" y="10889"/>
                  </a:cubicBezTo>
                  <a:lnTo>
                    <a:pt x="1537" y="10863"/>
                  </a:lnTo>
                  <a:cubicBezTo>
                    <a:pt x="1617" y="10799"/>
                    <a:pt x="1625" y="10776"/>
                    <a:pt x="1602" y="10776"/>
                  </a:cubicBezTo>
                  <a:close/>
                  <a:moveTo>
                    <a:pt x="1773" y="11240"/>
                  </a:moveTo>
                  <a:lnTo>
                    <a:pt x="1773" y="11240"/>
                  </a:lnTo>
                  <a:cubicBezTo>
                    <a:pt x="1773" y="11241"/>
                    <a:pt x="1772" y="11241"/>
                    <a:pt x="1771" y="11241"/>
                  </a:cubicBezTo>
                  <a:lnTo>
                    <a:pt x="1771" y="11241"/>
                  </a:lnTo>
                  <a:cubicBezTo>
                    <a:pt x="1772" y="11241"/>
                    <a:pt x="1772" y="11241"/>
                    <a:pt x="1773" y="11240"/>
                  </a:cubicBezTo>
                  <a:close/>
                  <a:moveTo>
                    <a:pt x="6644" y="12147"/>
                  </a:moveTo>
                  <a:cubicBezTo>
                    <a:pt x="6645" y="12149"/>
                    <a:pt x="6645" y="12151"/>
                    <a:pt x="6646" y="12152"/>
                  </a:cubicBezTo>
                  <a:lnTo>
                    <a:pt x="6646" y="12152"/>
                  </a:lnTo>
                  <a:cubicBezTo>
                    <a:pt x="6645" y="12151"/>
                    <a:pt x="6645" y="12149"/>
                    <a:pt x="6644" y="12147"/>
                  </a:cubicBezTo>
                  <a:close/>
                  <a:moveTo>
                    <a:pt x="3703" y="12593"/>
                  </a:moveTo>
                  <a:lnTo>
                    <a:pt x="3703" y="12593"/>
                  </a:lnTo>
                  <a:cubicBezTo>
                    <a:pt x="3703" y="12593"/>
                    <a:pt x="3703" y="12594"/>
                    <a:pt x="3704" y="12594"/>
                  </a:cubicBezTo>
                  <a:lnTo>
                    <a:pt x="3704" y="12594"/>
                  </a:lnTo>
                  <a:cubicBezTo>
                    <a:pt x="3704" y="12593"/>
                    <a:pt x="3703" y="12593"/>
                    <a:pt x="3703" y="12593"/>
                  </a:cubicBezTo>
                  <a:close/>
                  <a:moveTo>
                    <a:pt x="2879" y="12610"/>
                  </a:moveTo>
                  <a:cubicBezTo>
                    <a:pt x="2874" y="12619"/>
                    <a:pt x="2868" y="12628"/>
                    <a:pt x="2864" y="12635"/>
                  </a:cubicBezTo>
                  <a:cubicBezTo>
                    <a:pt x="2868" y="12628"/>
                    <a:pt x="2873" y="12619"/>
                    <a:pt x="2879" y="12610"/>
                  </a:cubicBezTo>
                  <a:close/>
                  <a:moveTo>
                    <a:pt x="6749" y="12449"/>
                  </a:moveTo>
                  <a:cubicBezTo>
                    <a:pt x="6778" y="12449"/>
                    <a:pt x="6824" y="12485"/>
                    <a:pt x="6869" y="12609"/>
                  </a:cubicBezTo>
                  <a:cubicBezTo>
                    <a:pt x="6906" y="12714"/>
                    <a:pt x="6854" y="12682"/>
                    <a:pt x="6833" y="12693"/>
                  </a:cubicBezTo>
                  <a:cubicBezTo>
                    <a:pt x="6785" y="12609"/>
                    <a:pt x="6712" y="12462"/>
                    <a:pt x="6738" y="12452"/>
                  </a:cubicBezTo>
                  <a:cubicBezTo>
                    <a:pt x="6742" y="12450"/>
                    <a:pt x="6745" y="12449"/>
                    <a:pt x="6749" y="12449"/>
                  </a:cubicBezTo>
                  <a:close/>
                  <a:moveTo>
                    <a:pt x="6059" y="13074"/>
                  </a:moveTo>
                  <a:cubicBezTo>
                    <a:pt x="6090" y="13074"/>
                    <a:pt x="6131" y="13129"/>
                    <a:pt x="6146" y="13259"/>
                  </a:cubicBezTo>
                  <a:cubicBezTo>
                    <a:pt x="6153" y="13329"/>
                    <a:pt x="6137" y="13338"/>
                    <a:pt x="6117" y="13338"/>
                  </a:cubicBezTo>
                  <a:cubicBezTo>
                    <a:pt x="6110" y="13338"/>
                    <a:pt x="6103" y="13337"/>
                    <a:pt x="6096" y="13337"/>
                  </a:cubicBezTo>
                  <a:cubicBezTo>
                    <a:pt x="6093" y="13337"/>
                    <a:pt x="6091" y="13337"/>
                    <a:pt x="6088" y="13338"/>
                  </a:cubicBezTo>
                  <a:cubicBezTo>
                    <a:pt x="6062" y="13243"/>
                    <a:pt x="6020" y="13086"/>
                    <a:pt x="6051" y="13075"/>
                  </a:cubicBezTo>
                  <a:cubicBezTo>
                    <a:pt x="6054" y="13075"/>
                    <a:pt x="6057" y="13074"/>
                    <a:pt x="6059" y="13074"/>
                  </a:cubicBezTo>
                  <a:close/>
                  <a:moveTo>
                    <a:pt x="4990" y="13851"/>
                  </a:moveTo>
                  <a:cubicBezTo>
                    <a:pt x="4989" y="13851"/>
                    <a:pt x="4988" y="13851"/>
                    <a:pt x="4987" y="13851"/>
                  </a:cubicBezTo>
                  <a:cubicBezTo>
                    <a:pt x="4982" y="13867"/>
                    <a:pt x="4977" y="13881"/>
                    <a:pt x="4972" y="13893"/>
                  </a:cubicBezTo>
                  <a:lnTo>
                    <a:pt x="4972" y="13893"/>
                  </a:lnTo>
                  <a:cubicBezTo>
                    <a:pt x="4982" y="13887"/>
                    <a:pt x="5000" y="13851"/>
                    <a:pt x="4990" y="13851"/>
                  </a:cubicBezTo>
                  <a:close/>
                  <a:moveTo>
                    <a:pt x="7751" y="0"/>
                  </a:moveTo>
                  <a:cubicBezTo>
                    <a:pt x="7742" y="0"/>
                    <a:pt x="7733" y="6"/>
                    <a:pt x="7724" y="20"/>
                  </a:cubicBezTo>
                  <a:cubicBezTo>
                    <a:pt x="7708" y="46"/>
                    <a:pt x="7755" y="209"/>
                    <a:pt x="7719" y="288"/>
                  </a:cubicBezTo>
                  <a:cubicBezTo>
                    <a:pt x="7703" y="316"/>
                    <a:pt x="7687" y="326"/>
                    <a:pt x="7670" y="326"/>
                  </a:cubicBezTo>
                  <a:cubicBezTo>
                    <a:pt x="7653" y="326"/>
                    <a:pt x="7635" y="314"/>
                    <a:pt x="7619" y="298"/>
                  </a:cubicBezTo>
                  <a:cubicBezTo>
                    <a:pt x="7589" y="268"/>
                    <a:pt x="7558" y="119"/>
                    <a:pt x="7528" y="119"/>
                  </a:cubicBezTo>
                  <a:cubicBezTo>
                    <a:pt x="7527" y="119"/>
                    <a:pt x="7526" y="119"/>
                    <a:pt x="7525" y="120"/>
                  </a:cubicBezTo>
                  <a:cubicBezTo>
                    <a:pt x="7484" y="138"/>
                    <a:pt x="7486" y="344"/>
                    <a:pt x="7455" y="344"/>
                  </a:cubicBezTo>
                  <a:cubicBezTo>
                    <a:pt x="7449" y="344"/>
                    <a:pt x="7443" y="338"/>
                    <a:pt x="7436" y="324"/>
                  </a:cubicBezTo>
                  <a:cubicBezTo>
                    <a:pt x="7414" y="285"/>
                    <a:pt x="7396" y="62"/>
                    <a:pt x="7369" y="62"/>
                  </a:cubicBezTo>
                  <a:cubicBezTo>
                    <a:pt x="7364" y="62"/>
                    <a:pt x="7358" y="71"/>
                    <a:pt x="7352" y="94"/>
                  </a:cubicBezTo>
                  <a:cubicBezTo>
                    <a:pt x="7320" y="225"/>
                    <a:pt x="7346" y="513"/>
                    <a:pt x="7284" y="518"/>
                  </a:cubicBezTo>
                  <a:lnTo>
                    <a:pt x="7268" y="350"/>
                  </a:lnTo>
                  <a:cubicBezTo>
                    <a:pt x="7252" y="282"/>
                    <a:pt x="7257" y="240"/>
                    <a:pt x="7273" y="235"/>
                  </a:cubicBezTo>
                  <a:cubicBezTo>
                    <a:pt x="7273" y="227"/>
                    <a:pt x="7271" y="223"/>
                    <a:pt x="7268" y="223"/>
                  </a:cubicBezTo>
                  <a:cubicBezTo>
                    <a:pt x="7246" y="223"/>
                    <a:pt x="7171" y="351"/>
                    <a:pt x="7158" y="356"/>
                  </a:cubicBezTo>
                  <a:cubicBezTo>
                    <a:pt x="7156" y="357"/>
                    <a:pt x="7154" y="357"/>
                    <a:pt x="7152" y="357"/>
                  </a:cubicBezTo>
                  <a:cubicBezTo>
                    <a:pt x="7122" y="357"/>
                    <a:pt x="7096" y="269"/>
                    <a:pt x="7071" y="269"/>
                  </a:cubicBezTo>
                  <a:cubicBezTo>
                    <a:pt x="7067" y="269"/>
                    <a:pt x="7062" y="271"/>
                    <a:pt x="7058" y="277"/>
                  </a:cubicBezTo>
                  <a:cubicBezTo>
                    <a:pt x="7032" y="324"/>
                    <a:pt x="7037" y="398"/>
                    <a:pt x="6995" y="403"/>
                  </a:cubicBezTo>
                  <a:cubicBezTo>
                    <a:pt x="6986" y="404"/>
                    <a:pt x="6978" y="405"/>
                    <a:pt x="6971" y="405"/>
                  </a:cubicBezTo>
                  <a:cubicBezTo>
                    <a:pt x="6945" y="405"/>
                    <a:pt x="6926" y="393"/>
                    <a:pt x="6885" y="340"/>
                  </a:cubicBezTo>
                  <a:cubicBezTo>
                    <a:pt x="6874" y="325"/>
                    <a:pt x="6865" y="318"/>
                    <a:pt x="6858" y="318"/>
                  </a:cubicBezTo>
                  <a:cubicBezTo>
                    <a:pt x="6818" y="318"/>
                    <a:pt x="6830" y="519"/>
                    <a:pt x="6785" y="524"/>
                  </a:cubicBezTo>
                  <a:cubicBezTo>
                    <a:pt x="6785" y="524"/>
                    <a:pt x="6784" y="524"/>
                    <a:pt x="6783" y="524"/>
                  </a:cubicBezTo>
                  <a:cubicBezTo>
                    <a:pt x="6736" y="524"/>
                    <a:pt x="6656" y="256"/>
                    <a:pt x="6605" y="256"/>
                  </a:cubicBezTo>
                  <a:cubicBezTo>
                    <a:pt x="6604" y="256"/>
                    <a:pt x="6603" y="256"/>
                    <a:pt x="6602" y="256"/>
                  </a:cubicBezTo>
                  <a:cubicBezTo>
                    <a:pt x="6550" y="267"/>
                    <a:pt x="6586" y="487"/>
                    <a:pt x="6565" y="544"/>
                  </a:cubicBezTo>
                  <a:cubicBezTo>
                    <a:pt x="6563" y="552"/>
                    <a:pt x="6559" y="555"/>
                    <a:pt x="6555" y="555"/>
                  </a:cubicBezTo>
                  <a:cubicBezTo>
                    <a:pt x="6517" y="555"/>
                    <a:pt x="6432" y="189"/>
                    <a:pt x="6408" y="94"/>
                  </a:cubicBezTo>
                  <a:lnTo>
                    <a:pt x="6408" y="94"/>
                  </a:lnTo>
                  <a:cubicBezTo>
                    <a:pt x="6403" y="219"/>
                    <a:pt x="6403" y="345"/>
                    <a:pt x="6413" y="466"/>
                  </a:cubicBezTo>
                  <a:cubicBezTo>
                    <a:pt x="6427" y="577"/>
                    <a:pt x="6427" y="619"/>
                    <a:pt x="6419" y="619"/>
                  </a:cubicBezTo>
                  <a:cubicBezTo>
                    <a:pt x="6402" y="619"/>
                    <a:pt x="6351" y="444"/>
                    <a:pt x="6308" y="303"/>
                  </a:cubicBezTo>
                  <a:lnTo>
                    <a:pt x="6308" y="303"/>
                  </a:lnTo>
                  <a:cubicBezTo>
                    <a:pt x="6398" y="613"/>
                    <a:pt x="6193" y="424"/>
                    <a:pt x="6272" y="665"/>
                  </a:cubicBezTo>
                  <a:cubicBezTo>
                    <a:pt x="6204" y="565"/>
                    <a:pt x="6135" y="445"/>
                    <a:pt x="6083" y="445"/>
                  </a:cubicBezTo>
                  <a:cubicBezTo>
                    <a:pt x="6141" y="602"/>
                    <a:pt x="6104" y="571"/>
                    <a:pt x="6072" y="592"/>
                  </a:cubicBezTo>
                  <a:cubicBezTo>
                    <a:pt x="6025" y="618"/>
                    <a:pt x="6072" y="828"/>
                    <a:pt x="6030" y="843"/>
                  </a:cubicBezTo>
                  <a:cubicBezTo>
                    <a:pt x="6030" y="843"/>
                    <a:pt x="5818" y="505"/>
                    <a:pt x="5771" y="505"/>
                  </a:cubicBezTo>
                  <a:cubicBezTo>
                    <a:pt x="5760" y="505"/>
                    <a:pt x="5758" y="523"/>
                    <a:pt x="5768" y="565"/>
                  </a:cubicBezTo>
                  <a:cubicBezTo>
                    <a:pt x="5791" y="638"/>
                    <a:pt x="5987" y="986"/>
                    <a:pt x="5957" y="986"/>
                  </a:cubicBezTo>
                  <a:cubicBezTo>
                    <a:pt x="5952" y="986"/>
                    <a:pt x="5942" y="978"/>
                    <a:pt x="5926" y="959"/>
                  </a:cubicBezTo>
                  <a:cubicBezTo>
                    <a:pt x="5879" y="909"/>
                    <a:pt x="5846" y="860"/>
                    <a:pt x="5831" y="860"/>
                  </a:cubicBezTo>
                  <a:cubicBezTo>
                    <a:pt x="5821" y="860"/>
                    <a:pt x="5821" y="884"/>
                    <a:pt x="5831" y="948"/>
                  </a:cubicBezTo>
                  <a:cubicBezTo>
                    <a:pt x="5852" y="1006"/>
                    <a:pt x="5868" y="1069"/>
                    <a:pt x="5884" y="1132"/>
                  </a:cubicBezTo>
                  <a:cubicBezTo>
                    <a:pt x="5810" y="1027"/>
                    <a:pt x="5737" y="728"/>
                    <a:pt x="5690" y="670"/>
                  </a:cubicBezTo>
                  <a:cubicBezTo>
                    <a:pt x="5689" y="669"/>
                    <a:pt x="5688" y="668"/>
                    <a:pt x="5687" y="668"/>
                  </a:cubicBezTo>
                  <a:lnTo>
                    <a:pt x="5687" y="668"/>
                  </a:lnTo>
                  <a:cubicBezTo>
                    <a:pt x="5678" y="668"/>
                    <a:pt x="5700" y="786"/>
                    <a:pt x="5700" y="786"/>
                  </a:cubicBezTo>
                  <a:cubicBezTo>
                    <a:pt x="5716" y="875"/>
                    <a:pt x="5700" y="859"/>
                    <a:pt x="5669" y="875"/>
                  </a:cubicBezTo>
                  <a:cubicBezTo>
                    <a:pt x="5687" y="866"/>
                    <a:pt x="5645" y="795"/>
                    <a:pt x="5613" y="728"/>
                  </a:cubicBezTo>
                  <a:lnTo>
                    <a:pt x="5613" y="728"/>
                  </a:lnTo>
                  <a:cubicBezTo>
                    <a:pt x="5627" y="764"/>
                    <a:pt x="5618" y="771"/>
                    <a:pt x="5603" y="771"/>
                  </a:cubicBezTo>
                  <a:cubicBezTo>
                    <a:pt x="5596" y="771"/>
                    <a:pt x="5586" y="769"/>
                    <a:pt x="5578" y="769"/>
                  </a:cubicBezTo>
                  <a:cubicBezTo>
                    <a:pt x="5569" y="769"/>
                    <a:pt x="5561" y="771"/>
                    <a:pt x="5559" y="780"/>
                  </a:cubicBezTo>
                  <a:cubicBezTo>
                    <a:pt x="5580" y="812"/>
                    <a:pt x="5595" y="849"/>
                    <a:pt x="5606" y="885"/>
                  </a:cubicBezTo>
                  <a:cubicBezTo>
                    <a:pt x="5606" y="922"/>
                    <a:pt x="5593" y="946"/>
                    <a:pt x="5571" y="946"/>
                  </a:cubicBezTo>
                  <a:cubicBezTo>
                    <a:pt x="5548" y="946"/>
                    <a:pt x="5515" y="920"/>
                    <a:pt x="5475" y="854"/>
                  </a:cubicBezTo>
                  <a:cubicBezTo>
                    <a:pt x="5428" y="765"/>
                    <a:pt x="5378" y="724"/>
                    <a:pt x="5350" y="724"/>
                  </a:cubicBezTo>
                  <a:cubicBezTo>
                    <a:pt x="5318" y="724"/>
                    <a:pt x="5312" y="775"/>
                    <a:pt x="5365" y="870"/>
                  </a:cubicBezTo>
                  <a:cubicBezTo>
                    <a:pt x="5354" y="911"/>
                    <a:pt x="5228" y="849"/>
                    <a:pt x="5338" y="1032"/>
                  </a:cubicBezTo>
                  <a:cubicBezTo>
                    <a:pt x="5260" y="979"/>
                    <a:pt x="5076" y="856"/>
                    <a:pt x="4985" y="856"/>
                  </a:cubicBezTo>
                  <a:cubicBezTo>
                    <a:pt x="4924" y="856"/>
                    <a:pt x="4905" y="911"/>
                    <a:pt x="4987" y="1079"/>
                  </a:cubicBezTo>
                  <a:cubicBezTo>
                    <a:pt x="4862" y="897"/>
                    <a:pt x="4807" y="831"/>
                    <a:pt x="4792" y="831"/>
                  </a:cubicBezTo>
                  <a:lnTo>
                    <a:pt x="4792" y="831"/>
                  </a:lnTo>
                  <a:cubicBezTo>
                    <a:pt x="4753" y="831"/>
                    <a:pt x="5000" y="1302"/>
                    <a:pt x="4967" y="1302"/>
                  </a:cubicBezTo>
                  <a:cubicBezTo>
                    <a:pt x="4965" y="1302"/>
                    <a:pt x="4961" y="1299"/>
                    <a:pt x="4956" y="1294"/>
                  </a:cubicBezTo>
                  <a:cubicBezTo>
                    <a:pt x="4884" y="1234"/>
                    <a:pt x="4761" y="1098"/>
                    <a:pt x="4721" y="1098"/>
                  </a:cubicBezTo>
                  <a:cubicBezTo>
                    <a:pt x="4705" y="1098"/>
                    <a:pt x="4702" y="1119"/>
                    <a:pt x="4720" y="1174"/>
                  </a:cubicBezTo>
                  <a:cubicBezTo>
                    <a:pt x="4798" y="1331"/>
                    <a:pt x="4888" y="1488"/>
                    <a:pt x="4982" y="1635"/>
                  </a:cubicBezTo>
                  <a:cubicBezTo>
                    <a:pt x="4876" y="1542"/>
                    <a:pt x="4794" y="1404"/>
                    <a:pt x="4745" y="1404"/>
                  </a:cubicBezTo>
                  <a:cubicBezTo>
                    <a:pt x="4733" y="1404"/>
                    <a:pt x="4723" y="1412"/>
                    <a:pt x="4714" y="1431"/>
                  </a:cubicBezTo>
                  <a:cubicBezTo>
                    <a:pt x="4694" y="1488"/>
                    <a:pt x="4882" y="1635"/>
                    <a:pt x="4835" y="1667"/>
                  </a:cubicBezTo>
                  <a:cubicBezTo>
                    <a:pt x="4756" y="1577"/>
                    <a:pt x="4573" y="1341"/>
                    <a:pt x="4494" y="1294"/>
                  </a:cubicBezTo>
                  <a:cubicBezTo>
                    <a:pt x="4482" y="1287"/>
                    <a:pt x="4472" y="1284"/>
                    <a:pt x="4464" y="1284"/>
                  </a:cubicBezTo>
                  <a:cubicBezTo>
                    <a:pt x="4427" y="1284"/>
                    <a:pt x="4427" y="1344"/>
                    <a:pt x="4500" y="1425"/>
                  </a:cubicBezTo>
                  <a:cubicBezTo>
                    <a:pt x="4547" y="1478"/>
                    <a:pt x="4547" y="1556"/>
                    <a:pt x="4500" y="1609"/>
                  </a:cubicBezTo>
                  <a:cubicBezTo>
                    <a:pt x="4490" y="1625"/>
                    <a:pt x="4469" y="1666"/>
                    <a:pt x="4426" y="1666"/>
                  </a:cubicBezTo>
                  <a:cubicBezTo>
                    <a:pt x="4400" y="1666"/>
                    <a:pt x="4366" y="1652"/>
                    <a:pt x="4321" y="1609"/>
                  </a:cubicBezTo>
                  <a:cubicBezTo>
                    <a:pt x="4225" y="1522"/>
                    <a:pt x="4142" y="1463"/>
                    <a:pt x="4103" y="1463"/>
                  </a:cubicBezTo>
                  <a:cubicBezTo>
                    <a:pt x="4079" y="1463"/>
                    <a:pt x="4072" y="1486"/>
                    <a:pt x="4091" y="1541"/>
                  </a:cubicBezTo>
                  <a:cubicBezTo>
                    <a:pt x="4117" y="1604"/>
                    <a:pt x="4222" y="1724"/>
                    <a:pt x="4211" y="1766"/>
                  </a:cubicBezTo>
                  <a:cubicBezTo>
                    <a:pt x="4204" y="1785"/>
                    <a:pt x="4186" y="1791"/>
                    <a:pt x="4164" y="1791"/>
                  </a:cubicBezTo>
                  <a:cubicBezTo>
                    <a:pt x="4137" y="1791"/>
                    <a:pt x="4104" y="1782"/>
                    <a:pt x="4075" y="1777"/>
                  </a:cubicBezTo>
                  <a:cubicBezTo>
                    <a:pt x="4075" y="1777"/>
                    <a:pt x="3860" y="1777"/>
                    <a:pt x="3928" y="1829"/>
                  </a:cubicBezTo>
                  <a:cubicBezTo>
                    <a:pt x="4103" y="1969"/>
                    <a:pt x="4047" y="1985"/>
                    <a:pt x="3978" y="1985"/>
                  </a:cubicBezTo>
                  <a:cubicBezTo>
                    <a:pt x="3957" y="1985"/>
                    <a:pt x="3934" y="1984"/>
                    <a:pt x="3917" y="1984"/>
                  </a:cubicBezTo>
                  <a:cubicBezTo>
                    <a:pt x="3906" y="1984"/>
                    <a:pt x="3897" y="1984"/>
                    <a:pt x="3891" y="1986"/>
                  </a:cubicBezTo>
                  <a:cubicBezTo>
                    <a:pt x="3855" y="1997"/>
                    <a:pt x="3828" y="2028"/>
                    <a:pt x="3818" y="2065"/>
                  </a:cubicBezTo>
                  <a:cubicBezTo>
                    <a:pt x="3813" y="2107"/>
                    <a:pt x="3828" y="2112"/>
                    <a:pt x="3876" y="2149"/>
                  </a:cubicBezTo>
                  <a:cubicBezTo>
                    <a:pt x="3912" y="2177"/>
                    <a:pt x="3857" y="2181"/>
                    <a:pt x="3831" y="2181"/>
                  </a:cubicBezTo>
                  <a:cubicBezTo>
                    <a:pt x="3823" y="2181"/>
                    <a:pt x="3818" y="2180"/>
                    <a:pt x="3818" y="2180"/>
                  </a:cubicBezTo>
                  <a:cubicBezTo>
                    <a:pt x="3797" y="2201"/>
                    <a:pt x="3786" y="2228"/>
                    <a:pt x="3792" y="2254"/>
                  </a:cubicBezTo>
                  <a:cubicBezTo>
                    <a:pt x="3796" y="2285"/>
                    <a:pt x="3840" y="2390"/>
                    <a:pt x="3805" y="2390"/>
                  </a:cubicBezTo>
                  <a:cubicBezTo>
                    <a:pt x="3793" y="2390"/>
                    <a:pt x="3771" y="2377"/>
                    <a:pt x="3734" y="2343"/>
                  </a:cubicBezTo>
                  <a:cubicBezTo>
                    <a:pt x="3654" y="2268"/>
                    <a:pt x="3597" y="2240"/>
                    <a:pt x="3563" y="2240"/>
                  </a:cubicBezTo>
                  <a:cubicBezTo>
                    <a:pt x="3532" y="2240"/>
                    <a:pt x="3519" y="2263"/>
                    <a:pt x="3524" y="2296"/>
                  </a:cubicBezTo>
                  <a:cubicBezTo>
                    <a:pt x="3535" y="2364"/>
                    <a:pt x="3708" y="2463"/>
                    <a:pt x="3666" y="2500"/>
                  </a:cubicBezTo>
                  <a:cubicBezTo>
                    <a:pt x="3578" y="2417"/>
                    <a:pt x="3503" y="2338"/>
                    <a:pt x="3465" y="2338"/>
                  </a:cubicBezTo>
                  <a:cubicBezTo>
                    <a:pt x="3459" y="2338"/>
                    <a:pt x="3455" y="2340"/>
                    <a:pt x="3451" y="2343"/>
                  </a:cubicBezTo>
                  <a:cubicBezTo>
                    <a:pt x="3435" y="2390"/>
                    <a:pt x="3939" y="2694"/>
                    <a:pt x="4001" y="2705"/>
                  </a:cubicBezTo>
                  <a:lnTo>
                    <a:pt x="3996" y="2705"/>
                  </a:lnTo>
                  <a:cubicBezTo>
                    <a:pt x="3998" y="2705"/>
                    <a:pt x="4000" y="2705"/>
                    <a:pt x="4001" y="2705"/>
                  </a:cubicBezTo>
                  <a:cubicBezTo>
                    <a:pt x="4037" y="2705"/>
                    <a:pt x="4045" y="2673"/>
                    <a:pt x="4074" y="2673"/>
                  </a:cubicBezTo>
                  <a:cubicBezTo>
                    <a:pt x="4096" y="2673"/>
                    <a:pt x="4130" y="2691"/>
                    <a:pt x="4195" y="2752"/>
                  </a:cubicBezTo>
                  <a:cubicBezTo>
                    <a:pt x="4197" y="2752"/>
                    <a:pt x="4199" y="2752"/>
                    <a:pt x="4201" y="2752"/>
                  </a:cubicBezTo>
                  <a:cubicBezTo>
                    <a:pt x="4225" y="2752"/>
                    <a:pt x="4224" y="2710"/>
                    <a:pt x="4254" y="2710"/>
                  </a:cubicBezTo>
                  <a:cubicBezTo>
                    <a:pt x="4272" y="2710"/>
                    <a:pt x="4302" y="2726"/>
                    <a:pt x="4358" y="2778"/>
                  </a:cubicBezTo>
                  <a:cubicBezTo>
                    <a:pt x="4295" y="2715"/>
                    <a:pt x="4022" y="2505"/>
                    <a:pt x="4038" y="2469"/>
                  </a:cubicBezTo>
                  <a:cubicBezTo>
                    <a:pt x="4040" y="2466"/>
                    <a:pt x="4043" y="2464"/>
                    <a:pt x="4048" y="2464"/>
                  </a:cubicBezTo>
                  <a:cubicBezTo>
                    <a:pt x="4093" y="2464"/>
                    <a:pt x="4257" y="2572"/>
                    <a:pt x="4297" y="2572"/>
                  </a:cubicBezTo>
                  <a:cubicBezTo>
                    <a:pt x="4308" y="2572"/>
                    <a:pt x="4310" y="2565"/>
                    <a:pt x="4300" y="2547"/>
                  </a:cubicBezTo>
                  <a:cubicBezTo>
                    <a:pt x="4264" y="2500"/>
                    <a:pt x="4216" y="2458"/>
                    <a:pt x="4164" y="2422"/>
                  </a:cubicBezTo>
                  <a:cubicBezTo>
                    <a:pt x="4064" y="2322"/>
                    <a:pt x="4096" y="2301"/>
                    <a:pt x="4117" y="2285"/>
                  </a:cubicBezTo>
                  <a:cubicBezTo>
                    <a:pt x="4121" y="2281"/>
                    <a:pt x="4129" y="2278"/>
                    <a:pt x="4142" y="2278"/>
                  </a:cubicBezTo>
                  <a:cubicBezTo>
                    <a:pt x="4180" y="2278"/>
                    <a:pt x="4255" y="2306"/>
                    <a:pt x="4342" y="2416"/>
                  </a:cubicBezTo>
                  <a:cubicBezTo>
                    <a:pt x="4437" y="2542"/>
                    <a:pt x="4374" y="2610"/>
                    <a:pt x="4536" y="2741"/>
                  </a:cubicBezTo>
                  <a:cubicBezTo>
                    <a:pt x="4613" y="2802"/>
                    <a:pt x="4657" y="2828"/>
                    <a:pt x="4676" y="2828"/>
                  </a:cubicBezTo>
                  <a:cubicBezTo>
                    <a:pt x="4704" y="2828"/>
                    <a:pt x="4668" y="2763"/>
                    <a:pt x="4594" y="2673"/>
                  </a:cubicBezTo>
                  <a:cubicBezTo>
                    <a:pt x="4501" y="2565"/>
                    <a:pt x="4514" y="2503"/>
                    <a:pt x="4578" y="2503"/>
                  </a:cubicBezTo>
                  <a:cubicBezTo>
                    <a:pt x="4625" y="2503"/>
                    <a:pt x="4698" y="2536"/>
                    <a:pt x="4777" y="2610"/>
                  </a:cubicBezTo>
                  <a:lnTo>
                    <a:pt x="4777" y="2610"/>
                  </a:lnTo>
                  <a:cubicBezTo>
                    <a:pt x="4713" y="2547"/>
                    <a:pt x="4579" y="2419"/>
                    <a:pt x="4589" y="2401"/>
                  </a:cubicBezTo>
                  <a:cubicBezTo>
                    <a:pt x="4599" y="2374"/>
                    <a:pt x="4625" y="2327"/>
                    <a:pt x="4520" y="2212"/>
                  </a:cubicBezTo>
                  <a:lnTo>
                    <a:pt x="4520" y="2212"/>
                  </a:lnTo>
                  <a:cubicBezTo>
                    <a:pt x="4616" y="2313"/>
                    <a:pt x="4699" y="2346"/>
                    <a:pt x="4767" y="2346"/>
                  </a:cubicBezTo>
                  <a:cubicBezTo>
                    <a:pt x="4864" y="2346"/>
                    <a:pt x="4929" y="2281"/>
                    <a:pt x="4950" y="2259"/>
                  </a:cubicBezTo>
                  <a:cubicBezTo>
                    <a:pt x="5013" y="2180"/>
                    <a:pt x="4929" y="1997"/>
                    <a:pt x="4788" y="1724"/>
                  </a:cubicBezTo>
                  <a:lnTo>
                    <a:pt x="4788" y="1724"/>
                  </a:lnTo>
                  <a:cubicBezTo>
                    <a:pt x="4809" y="1761"/>
                    <a:pt x="4961" y="2028"/>
                    <a:pt x="5029" y="2070"/>
                  </a:cubicBezTo>
                  <a:lnTo>
                    <a:pt x="5040" y="2023"/>
                  </a:lnTo>
                  <a:cubicBezTo>
                    <a:pt x="5044" y="2020"/>
                    <a:pt x="5045" y="2018"/>
                    <a:pt x="5047" y="2018"/>
                  </a:cubicBezTo>
                  <a:cubicBezTo>
                    <a:pt x="5051" y="2018"/>
                    <a:pt x="5055" y="2034"/>
                    <a:pt x="5113" y="2091"/>
                  </a:cubicBezTo>
                  <a:cubicBezTo>
                    <a:pt x="5172" y="2148"/>
                    <a:pt x="5221" y="2183"/>
                    <a:pt x="5238" y="2183"/>
                  </a:cubicBezTo>
                  <a:cubicBezTo>
                    <a:pt x="5255" y="2183"/>
                    <a:pt x="5238" y="2145"/>
                    <a:pt x="5160" y="2054"/>
                  </a:cubicBezTo>
                  <a:cubicBezTo>
                    <a:pt x="5061" y="1939"/>
                    <a:pt x="5008" y="1892"/>
                    <a:pt x="5040" y="1860"/>
                  </a:cubicBezTo>
                  <a:cubicBezTo>
                    <a:pt x="5052" y="1848"/>
                    <a:pt x="5065" y="1831"/>
                    <a:pt x="5086" y="1831"/>
                  </a:cubicBezTo>
                  <a:cubicBezTo>
                    <a:pt x="5091" y="1831"/>
                    <a:pt x="5097" y="1832"/>
                    <a:pt x="5102" y="1834"/>
                  </a:cubicBezTo>
                  <a:cubicBezTo>
                    <a:pt x="5139" y="1850"/>
                    <a:pt x="5171" y="1876"/>
                    <a:pt x="5197" y="1908"/>
                  </a:cubicBezTo>
                  <a:lnTo>
                    <a:pt x="5281" y="1845"/>
                  </a:lnTo>
                  <a:cubicBezTo>
                    <a:pt x="5327" y="1809"/>
                    <a:pt x="5048" y="1472"/>
                    <a:pt x="5020" y="1472"/>
                  </a:cubicBezTo>
                  <a:cubicBezTo>
                    <a:pt x="5019" y="1472"/>
                    <a:pt x="5019" y="1472"/>
                    <a:pt x="5019" y="1473"/>
                  </a:cubicBezTo>
                  <a:cubicBezTo>
                    <a:pt x="5020" y="1472"/>
                    <a:pt x="5021" y="1471"/>
                    <a:pt x="5023" y="1471"/>
                  </a:cubicBezTo>
                  <a:cubicBezTo>
                    <a:pt x="5072" y="1471"/>
                    <a:pt x="5362" y="1737"/>
                    <a:pt x="5428" y="1787"/>
                  </a:cubicBezTo>
                  <a:cubicBezTo>
                    <a:pt x="5454" y="1806"/>
                    <a:pt x="5476" y="1817"/>
                    <a:pt x="5486" y="1817"/>
                  </a:cubicBezTo>
                  <a:cubicBezTo>
                    <a:pt x="5503" y="1817"/>
                    <a:pt x="5486" y="1785"/>
                    <a:pt x="5407" y="1708"/>
                  </a:cubicBezTo>
                  <a:cubicBezTo>
                    <a:pt x="5342" y="1649"/>
                    <a:pt x="5189" y="1488"/>
                    <a:pt x="5234" y="1488"/>
                  </a:cubicBezTo>
                  <a:cubicBezTo>
                    <a:pt x="5240" y="1488"/>
                    <a:pt x="5250" y="1492"/>
                    <a:pt x="5265" y="1499"/>
                  </a:cubicBezTo>
                  <a:cubicBezTo>
                    <a:pt x="5344" y="1541"/>
                    <a:pt x="5417" y="1598"/>
                    <a:pt x="5485" y="1661"/>
                  </a:cubicBezTo>
                  <a:lnTo>
                    <a:pt x="5569" y="1740"/>
                  </a:lnTo>
                  <a:cubicBezTo>
                    <a:pt x="5569" y="1740"/>
                    <a:pt x="5375" y="1483"/>
                    <a:pt x="5344" y="1431"/>
                  </a:cubicBezTo>
                  <a:cubicBezTo>
                    <a:pt x="5341" y="1424"/>
                    <a:pt x="5340" y="1421"/>
                    <a:pt x="5343" y="1421"/>
                  </a:cubicBezTo>
                  <a:lnTo>
                    <a:pt x="5343" y="1421"/>
                  </a:lnTo>
                  <a:cubicBezTo>
                    <a:pt x="5365" y="1421"/>
                    <a:pt x="5592" y="1653"/>
                    <a:pt x="5611" y="1677"/>
                  </a:cubicBezTo>
                  <a:cubicBezTo>
                    <a:pt x="5681" y="1749"/>
                    <a:pt x="5712" y="1777"/>
                    <a:pt x="5717" y="1777"/>
                  </a:cubicBezTo>
                  <a:cubicBezTo>
                    <a:pt x="5737" y="1777"/>
                    <a:pt x="5399" y="1381"/>
                    <a:pt x="5391" y="1373"/>
                  </a:cubicBezTo>
                  <a:cubicBezTo>
                    <a:pt x="5389" y="1367"/>
                    <a:pt x="5391" y="1364"/>
                    <a:pt x="5394" y="1364"/>
                  </a:cubicBezTo>
                  <a:cubicBezTo>
                    <a:pt x="5422" y="1364"/>
                    <a:pt x="5575" y="1516"/>
                    <a:pt x="5605" y="1516"/>
                  </a:cubicBezTo>
                  <a:cubicBezTo>
                    <a:pt x="5616" y="1516"/>
                    <a:pt x="5611" y="1497"/>
                    <a:pt x="5580" y="1446"/>
                  </a:cubicBezTo>
                  <a:lnTo>
                    <a:pt x="5580" y="1446"/>
                  </a:lnTo>
                  <a:cubicBezTo>
                    <a:pt x="5627" y="1522"/>
                    <a:pt x="5675" y="1547"/>
                    <a:pt x="5719" y="1547"/>
                  </a:cubicBezTo>
                  <a:cubicBezTo>
                    <a:pt x="5796" y="1547"/>
                    <a:pt x="5858" y="1470"/>
                    <a:pt x="5878" y="1457"/>
                  </a:cubicBezTo>
                  <a:cubicBezTo>
                    <a:pt x="5920" y="1425"/>
                    <a:pt x="5910" y="1331"/>
                    <a:pt x="5936" y="1279"/>
                  </a:cubicBezTo>
                  <a:cubicBezTo>
                    <a:pt x="5938" y="1276"/>
                    <a:pt x="5940" y="1274"/>
                    <a:pt x="5943" y="1274"/>
                  </a:cubicBezTo>
                  <a:cubicBezTo>
                    <a:pt x="5970" y="1274"/>
                    <a:pt x="6040" y="1385"/>
                    <a:pt x="6062" y="1385"/>
                  </a:cubicBezTo>
                  <a:cubicBezTo>
                    <a:pt x="6067" y="1385"/>
                    <a:pt x="6069" y="1378"/>
                    <a:pt x="6067" y="1362"/>
                  </a:cubicBezTo>
                  <a:cubicBezTo>
                    <a:pt x="6062" y="1315"/>
                    <a:pt x="6004" y="1095"/>
                    <a:pt x="6020" y="1090"/>
                  </a:cubicBezTo>
                  <a:lnTo>
                    <a:pt x="6020" y="1090"/>
                  </a:lnTo>
                  <a:cubicBezTo>
                    <a:pt x="6020" y="1090"/>
                    <a:pt x="6158" y="1527"/>
                    <a:pt x="6180" y="1527"/>
                  </a:cubicBezTo>
                  <a:cubicBezTo>
                    <a:pt x="6185" y="1527"/>
                    <a:pt x="6184" y="1509"/>
                    <a:pt x="6177" y="1467"/>
                  </a:cubicBezTo>
                  <a:cubicBezTo>
                    <a:pt x="6162" y="1362"/>
                    <a:pt x="6219" y="1378"/>
                    <a:pt x="6141" y="1189"/>
                  </a:cubicBezTo>
                  <a:cubicBezTo>
                    <a:pt x="6118" y="1129"/>
                    <a:pt x="6122" y="1116"/>
                    <a:pt x="6133" y="1116"/>
                  </a:cubicBezTo>
                  <a:cubicBezTo>
                    <a:pt x="6142" y="1116"/>
                    <a:pt x="6157" y="1125"/>
                    <a:pt x="6165" y="1125"/>
                  </a:cubicBezTo>
                  <a:cubicBezTo>
                    <a:pt x="6175" y="1125"/>
                    <a:pt x="6178" y="1112"/>
                    <a:pt x="6156" y="1058"/>
                  </a:cubicBezTo>
                  <a:lnTo>
                    <a:pt x="6156" y="1058"/>
                  </a:lnTo>
                  <a:cubicBezTo>
                    <a:pt x="6230" y="1242"/>
                    <a:pt x="6293" y="1373"/>
                    <a:pt x="6361" y="1410"/>
                  </a:cubicBezTo>
                  <a:cubicBezTo>
                    <a:pt x="6362" y="1410"/>
                    <a:pt x="6363" y="1411"/>
                    <a:pt x="6364" y="1411"/>
                  </a:cubicBezTo>
                  <a:cubicBezTo>
                    <a:pt x="6394" y="1411"/>
                    <a:pt x="6235" y="946"/>
                    <a:pt x="6240" y="849"/>
                  </a:cubicBezTo>
                  <a:cubicBezTo>
                    <a:pt x="6244" y="809"/>
                    <a:pt x="6253" y="791"/>
                    <a:pt x="6266" y="791"/>
                  </a:cubicBezTo>
                  <a:cubicBezTo>
                    <a:pt x="6337" y="791"/>
                    <a:pt x="6527" y="1356"/>
                    <a:pt x="6581" y="1530"/>
                  </a:cubicBezTo>
                  <a:cubicBezTo>
                    <a:pt x="6539" y="1315"/>
                    <a:pt x="6518" y="1100"/>
                    <a:pt x="6508" y="880"/>
                  </a:cubicBezTo>
                  <a:lnTo>
                    <a:pt x="6508" y="880"/>
                  </a:lnTo>
                  <a:lnTo>
                    <a:pt x="6675" y="1247"/>
                  </a:lnTo>
                  <a:cubicBezTo>
                    <a:pt x="6628" y="1074"/>
                    <a:pt x="6696" y="1126"/>
                    <a:pt x="6712" y="1085"/>
                  </a:cubicBezTo>
                  <a:cubicBezTo>
                    <a:pt x="6728" y="985"/>
                    <a:pt x="6728" y="875"/>
                    <a:pt x="6712" y="775"/>
                  </a:cubicBezTo>
                  <a:lnTo>
                    <a:pt x="6712" y="775"/>
                  </a:lnTo>
                  <a:cubicBezTo>
                    <a:pt x="6767" y="915"/>
                    <a:pt x="6798" y="1164"/>
                    <a:pt x="6836" y="1164"/>
                  </a:cubicBezTo>
                  <a:cubicBezTo>
                    <a:pt x="6845" y="1164"/>
                    <a:pt x="6854" y="1149"/>
                    <a:pt x="6864" y="1116"/>
                  </a:cubicBezTo>
                  <a:cubicBezTo>
                    <a:pt x="6877" y="1079"/>
                    <a:pt x="6890" y="1060"/>
                    <a:pt x="6902" y="1060"/>
                  </a:cubicBezTo>
                  <a:cubicBezTo>
                    <a:pt x="6929" y="1060"/>
                    <a:pt x="6956" y="1152"/>
                    <a:pt x="6985" y="1326"/>
                  </a:cubicBezTo>
                  <a:cubicBezTo>
                    <a:pt x="7021" y="1320"/>
                    <a:pt x="6985" y="1195"/>
                    <a:pt x="6985" y="1116"/>
                  </a:cubicBezTo>
                  <a:cubicBezTo>
                    <a:pt x="6985" y="1001"/>
                    <a:pt x="7048" y="1090"/>
                    <a:pt x="7063" y="1011"/>
                  </a:cubicBezTo>
                  <a:cubicBezTo>
                    <a:pt x="7079" y="938"/>
                    <a:pt x="7037" y="807"/>
                    <a:pt x="7042" y="718"/>
                  </a:cubicBezTo>
                  <a:cubicBezTo>
                    <a:pt x="7047" y="634"/>
                    <a:pt x="7093" y="698"/>
                    <a:pt x="7089" y="634"/>
                  </a:cubicBezTo>
                  <a:lnTo>
                    <a:pt x="7089" y="634"/>
                  </a:lnTo>
                  <a:cubicBezTo>
                    <a:pt x="7106" y="763"/>
                    <a:pt x="7108" y="783"/>
                    <a:pt x="7128" y="783"/>
                  </a:cubicBezTo>
                  <a:cubicBezTo>
                    <a:pt x="7133" y="783"/>
                    <a:pt x="7139" y="781"/>
                    <a:pt x="7147" y="780"/>
                  </a:cubicBezTo>
                  <a:lnTo>
                    <a:pt x="7242" y="775"/>
                  </a:lnTo>
                  <a:cubicBezTo>
                    <a:pt x="7247" y="870"/>
                    <a:pt x="7268" y="1037"/>
                    <a:pt x="7242" y="1037"/>
                  </a:cubicBezTo>
                  <a:cubicBezTo>
                    <a:pt x="7236" y="1095"/>
                    <a:pt x="7210" y="1043"/>
                    <a:pt x="7226" y="1168"/>
                  </a:cubicBezTo>
                  <a:cubicBezTo>
                    <a:pt x="7305" y="1158"/>
                    <a:pt x="7284" y="885"/>
                    <a:pt x="7341" y="744"/>
                  </a:cubicBezTo>
                  <a:cubicBezTo>
                    <a:pt x="7350" y="722"/>
                    <a:pt x="7357" y="713"/>
                    <a:pt x="7362" y="713"/>
                  </a:cubicBezTo>
                  <a:cubicBezTo>
                    <a:pt x="7390" y="713"/>
                    <a:pt x="7367" y="1001"/>
                    <a:pt x="7367" y="1001"/>
                  </a:cubicBezTo>
                  <a:cubicBezTo>
                    <a:pt x="7367" y="1002"/>
                    <a:pt x="7368" y="1002"/>
                    <a:pt x="7368" y="1002"/>
                  </a:cubicBezTo>
                  <a:cubicBezTo>
                    <a:pt x="7373" y="1002"/>
                    <a:pt x="7409" y="906"/>
                    <a:pt x="7409" y="906"/>
                  </a:cubicBezTo>
                  <a:cubicBezTo>
                    <a:pt x="7420" y="849"/>
                    <a:pt x="7428" y="820"/>
                    <a:pt x="7437" y="820"/>
                  </a:cubicBezTo>
                  <a:cubicBezTo>
                    <a:pt x="7446" y="820"/>
                    <a:pt x="7457" y="849"/>
                    <a:pt x="7472" y="906"/>
                  </a:cubicBezTo>
                  <a:cubicBezTo>
                    <a:pt x="7494" y="977"/>
                    <a:pt x="7523" y="1023"/>
                    <a:pt x="7545" y="1023"/>
                  </a:cubicBezTo>
                  <a:cubicBezTo>
                    <a:pt x="7572" y="1023"/>
                    <a:pt x="7587" y="954"/>
                    <a:pt x="7561" y="775"/>
                  </a:cubicBezTo>
                  <a:lnTo>
                    <a:pt x="7561" y="775"/>
                  </a:lnTo>
                  <a:cubicBezTo>
                    <a:pt x="7565" y="779"/>
                    <a:pt x="7568" y="781"/>
                    <a:pt x="7570" y="781"/>
                  </a:cubicBezTo>
                  <a:cubicBezTo>
                    <a:pt x="7584" y="781"/>
                    <a:pt x="7589" y="732"/>
                    <a:pt x="7598" y="723"/>
                  </a:cubicBezTo>
                  <a:cubicBezTo>
                    <a:pt x="7598" y="722"/>
                    <a:pt x="7598" y="722"/>
                    <a:pt x="7599" y="722"/>
                  </a:cubicBezTo>
                  <a:lnTo>
                    <a:pt x="7599" y="722"/>
                  </a:lnTo>
                  <a:cubicBezTo>
                    <a:pt x="7603" y="722"/>
                    <a:pt x="7598" y="1007"/>
                    <a:pt x="7598" y="1053"/>
                  </a:cubicBezTo>
                  <a:cubicBezTo>
                    <a:pt x="7601" y="1103"/>
                    <a:pt x="7605" y="1120"/>
                    <a:pt x="7611" y="1120"/>
                  </a:cubicBezTo>
                  <a:cubicBezTo>
                    <a:pt x="7618" y="1120"/>
                    <a:pt x="7626" y="1096"/>
                    <a:pt x="7635" y="1079"/>
                  </a:cubicBezTo>
                  <a:cubicBezTo>
                    <a:pt x="7707" y="939"/>
                    <a:pt x="7698" y="529"/>
                    <a:pt x="7784" y="529"/>
                  </a:cubicBezTo>
                  <a:cubicBezTo>
                    <a:pt x="7785" y="529"/>
                    <a:pt x="7786" y="529"/>
                    <a:pt x="7787" y="529"/>
                  </a:cubicBezTo>
                  <a:cubicBezTo>
                    <a:pt x="7782" y="670"/>
                    <a:pt x="7782" y="812"/>
                    <a:pt x="7787" y="953"/>
                  </a:cubicBezTo>
                  <a:cubicBezTo>
                    <a:pt x="7795" y="1032"/>
                    <a:pt x="7806" y="1064"/>
                    <a:pt x="7819" y="1064"/>
                  </a:cubicBezTo>
                  <a:cubicBezTo>
                    <a:pt x="7840" y="1064"/>
                    <a:pt x="7864" y="965"/>
                    <a:pt x="7871" y="838"/>
                  </a:cubicBezTo>
                  <a:lnTo>
                    <a:pt x="7871" y="838"/>
                  </a:lnTo>
                  <a:cubicBezTo>
                    <a:pt x="7866" y="1001"/>
                    <a:pt x="7871" y="1189"/>
                    <a:pt x="7913" y="1195"/>
                  </a:cubicBezTo>
                  <a:cubicBezTo>
                    <a:pt x="7917" y="1118"/>
                    <a:pt x="7925" y="752"/>
                    <a:pt x="7947" y="752"/>
                  </a:cubicBezTo>
                  <a:cubicBezTo>
                    <a:pt x="7952" y="752"/>
                    <a:pt x="7958" y="771"/>
                    <a:pt x="7965" y="817"/>
                  </a:cubicBezTo>
                  <a:cubicBezTo>
                    <a:pt x="7986" y="938"/>
                    <a:pt x="7965" y="1168"/>
                    <a:pt x="8012" y="1174"/>
                  </a:cubicBezTo>
                  <a:cubicBezTo>
                    <a:pt x="8013" y="1174"/>
                    <a:pt x="8014" y="1174"/>
                    <a:pt x="8014" y="1174"/>
                  </a:cubicBezTo>
                  <a:cubicBezTo>
                    <a:pt x="8041" y="1174"/>
                    <a:pt x="8060" y="1083"/>
                    <a:pt x="8085" y="1083"/>
                  </a:cubicBezTo>
                  <a:cubicBezTo>
                    <a:pt x="8088" y="1083"/>
                    <a:pt x="8092" y="1085"/>
                    <a:pt x="8096" y="1090"/>
                  </a:cubicBezTo>
                  <a:cubicBezTo>
                    <a:pt x="8082" y="1221"/>
                    <a:pt x="8137" y="1252"/>
                    <a:pt x="8183" y="1252"/>
                  </a:cubicBezTo>
                  <a:cubicBezTo>
                    <a:pt x="8207" y="1252"/>
                    <a:pt x="8229" y="1244"/>
                    <a:pt x="8238" y="1237"/>
                  </a:cubicBezTo>
                  <a:cubicBezTo>
                    <a:pt x="8285" y="1205"/>
                    <a:pt x="8264" y="969"/>
                    <a:pt x="8285" y="911"/>
                  </a:cubicBezTo>
                  <a:cubicBezTo>
                    <a:pt x="8294" y="892"/>
                    <a:pt x="8301" y="884"/>
                    <a:pt x="8306" y="884"/>
                  </a:cubicBezTo>
                  <a:lnTo>
                    <a:pt x="8306" y="884"/>
                  </a:lnTo>
                  <a:cubicBezTo>
                    <a:pt x="8342" y="884"/>
                    <a:pt x="8305" y="1261"/>
                    <a:pt x="8295" y="1320"/>
                  </a:cubicBezTo>
                  <a:cubicBezTo>
                    <a:pt x="8287" y="1416"/>
                    <a:pt x="8325" y="1426"/>
                    <a:pt x="8349" y="1426"/>
                  </a:cubicBezTo>
                  <a:cubicBezTo>
                    <a:pt x="8355" y="1426"/>
                    <a:pt x="8360" y="1425"/>
                    <a:pt x="8364" y="1425"/>
                  </a:cubicBezTo>
                  <a:cubicBezTo>
                    <a:pt x="8432" y="1420"/>
                    <a:pt x="8495" y="1389"/>
                    <a:pt x="8542" y="1341"/>
                  </a:cubicBezTo>
                  <a:cubicBezTo>
                    <a:pt x="8556" y="1327"/>
                    <a:pt x="8683" y="1152"/>
                    <a:pt x="8706" y="1152"/>
                  </a:cubicBezTo>
                  <a:cubicBezTo>
                    <a:pt x="8708" y="1152"/>
                    <a:pt x="8710" y="1154"/>
                    <a:pt x="8710" y="1158"/>
                  </a:cubicBezTo>
                  <a:cubicBezTo>
                    <a:pt x="8705" y="1218"/>
                    <a:pt x="8514" y="1612"/>
                    <a:pt x="8537" y="1612"/>
                  </a:cubicBezTo>
                  <a:cubicBezTo>
                    <a:pt x="8538" y="1612"/>
                    <a:pt x="8540" y="1611"/>
                    <a:pt x="8542" y="1609"/>
                  </a:cubicBezTo>
                  <a:cubicBezTo>
                    <a:pt x="8579" y="1577"/>
                    <a:pt x="8778" y="1362"/>
                    <a:pt x="8825" y="1231"/>
                  </a:cubicBezTo>
                  <a:lnTo>
                    <a:pt x="8825" y="1231"/>
                  </a:lnTo>
                  <a:cubicBezTo>
                    <a:pt x="8767" y="1404"/>
                    <a:pt x="8773" y="1483"/>
                    <a:pt x="8799" y="1514"/>
                  </a:cubicBezTo>
                  <a:cubicBezTo>
                    <a:pt x="8811" y="1524"/>
                    <a:pt x="8822" y="1529"/>
                    <a:pt x="8833" y="1529"/>
                  </a:cubicBezTo>
                  <a:cubicBezTo>
                    <a:pt x="8852" y="1529"/>
                    <a:pt x="8872" y="1516"/>
                    <a:pt x="8898" y="1493"/>
                  </a:cubicBezTo>
                  <a:cubicBezTo>
                    <a:pt x="8940" y="1462"/>
                    <a:pt x="8977" y="1362"/>
                    <a:pt x="9019" y="1331"/>
                  </a:cubicBezTo>
                  <a:cubicBezTo>
                    <a:pt x="9033" y="1319"/>
                    <a:pt x="9045" y="1314"/>
                    <a:pt x="9054" y="1314"/>
                  </a:cubicBezTo>
                  <a:cubicBezTo>
                    <a:pt x="9115" y="1314"/>
                    <a:pt x="9072" y="1545"/>
                    <a:pt x="9077" y="1646"/>
                  </a:cubicBezTo>
                  <a:cubicBezTo>
                    <a:pt x="9077" y="1652"/>
                    <a:pt x="9078" y="1656"/>
                    <a:pt x="9080" y="1656"/>
                  </a:cubicBezTo>
                  <a:cubicBezTo>
                    <a:pt x="9088" y="1656"/>
                    <a:pt x="9109" y="1617"/>
                    <a:pt x="9129" y="1572"/>
                  </a:cubicBezTo>
                  <a:cubicBezTo>
                    <a:pt x="9150" y="1572"/>
                    <a:pt x="9166" y="1593"/>
                    <a:pt x="9182" y="1598"/>
                  </a:cubicBezTo>
                  <a:cubicBezTo>
                    <a:pt x="9185" y="1600"/>
                    <a:pt x="9189" y="1601"/>
                    <a:pt x="9193" y="1601"/>
                  </a:cubicBezTo>
                  <a:cubicBezTo>
                    <a:pt x="9231" y="1601"/>
                    <a:pt x="9294" y="1534"/>
                    <a:pt x="9330" y="1534"/>
                  </a:cubicBezTo>
                  <a:cubicBezTo>
                    <a:pt x="9333" y="1534"/>
                    <a:pt x="9336" y="1534"/>
                    <a:pt x="9339" y="1535"/>
                  </a:cubicBezTo>
                  <a:cubicBezTo>
                    <a:pt x="9381" y="1551"/>
                    <a:pt x="9376" y="1604"/>
                    <a:pt x="9386" y="1656"/>
                  </a:cubicBezTo>
                  <a:cubicBezTo>
                    <a:pt x="9389" y="1672"/>
                    <a:pt x="9396" y="1694"/>
                    <a:pt x="9412" y="1694"/>
                  </a:cubicBezTo>
                  <a:cubicBezTo>
                    <a:pt x="9423" y="1694"/>
                    <a:pt x="9436" y="1686"/>
                    <a:pt x="9454" y="1661"/>
                  </a:cubicBezTo>
                  <a:cubicBezTo>
                    <a:pt x="9477" y="1633"/>
                    <a:pt x="9497" y="1623"/>
                    <a:pt x="9515" y="1623"/>
                  </a:cubicBezTo>
                  <a:cubicBezTo>
                    <a:pt x="9565" y="1623"/>
                    <a:pt x="9600" y="1702"/>
                    <a:pt x="9627" y="1714"/>
                  </a:cubicBezTo>
                  <a:cubicBezTo>
                    <a:pt x="9642" y="1714"/>
                    <a:pt x="9819" y="1617"/>
                    <a:pt x="9845" y="1617"/>
                  </a:cubicBezTo>
                  <a:cubicBezTo>
                    <a:pt x="9847" y="1617"/>
                    <a:pt x="9848" y="1618"/>
                    <a:pt x="9847" y="1619"/>
                  </a:cubicBezTo>
                  <a:cubicBezTo>
                    <a:pt x="9811" y="1677"/>
                    <a:pt x="9764" y="1735"/>
                    <a:pt x="9716" y="1787"/>
                  </a:cubicBezTo>
                  <a:lnTo>
                    <a:pt x="9837" y="1714"/>
                  </a:lnTo>
                  <a:cubicBezTo>
                    <a:pt x="9858" y="1693"/>
                    <a:pt x="10036" y="1525"/>
                    <a:pt x="10036" y="1525"/>
                  </a:cubicBezTo>
                  <a:lnTo>
                    <a:pt x="10036" y="1525"/>
                  </a:lnTo>
                  <a:cubicBezTo>
                    <a:pt x="9989" y="1588"/>
                    <a:pt x="9952" y="1656"/>
                    <a:pt x="9910" y="1724"/>
                  </a:cubicBezTo>
                  <a:cubicBezTo>
                    <a:pt x="9895" y="1787"/>
                    <a:pt x="9937" y="1792"/>
                    <a:pt x="9952" y="1803"/>
                  </a:cubicBezTo>
                  <a:cubicBezTo>
                    <a:pt x="9983" y="1786"/>
                    <a:pt x="10025" y="1765"/>
                    <a:pt x="10047" y="1765"/>
                  </a:cubicBezTo>
                  <a:cubicBezTo>
                    <a:pt x="10074" y="1765"/>
                    <a:pt x="10072" y="1796"/>
                    <a:pt x="9989" y="1902"/>
                  </a:cubicBezTo>
                  <a:lnTo>
                    <a:pt x="10157" y="1735"/>
                  </a:lnTo>
                  <a:lnTo>
                    <a:pt x="10157" y="1735"/>
                  </a:lnTo>
                  <a:cubicBezTo>
                    <a:pt x="10062" y="1892"/>
                    <a:pt x="10073" y="1908"/>
                    <a:pt x="10110" y="1944"/>
                  </a:cubicBezTo>
                  <a:cubicBezTo>
                    <a:pt x="10121" y="1956"/>
                    <a:pt x="10130" y="1982"/>
                    <a:pt x="10155" y="1982"/>
                  </a:cubicBezTo>
                  <a:cubicBezTo>
                    <a:pt x="10164" y="1982"/>
                    <a:pt x="10175" y="1979"/>
                    <a:pt x="10188" y="1971"/>
                  </a:cubicBezTo>
                  <a:cubicBezTo>
                    <a:pt x="10220" y="1952"/>
                    <a:pt x="10244" y="1910"/>
                    <a:pt x="10257" y="1910"/>
                  </a:cubicBezTo>
                  <a:cubicBezTo>
                    <a:pt x="10259" y="1910"/>
                    <a:pt x="10260" y="1911"/>
                    <a:pt x="10262" y="1913"/>
                  </a:cubicBezTo>
                  <a:cubicBezTo>
                    <a:pt x="10304" y="1950"/>
                    <a:pt x="10230" y="2054"/>
                    <a:pt x="10262" y="2096"/>
                  </a:cubicBezTo>
                  <a:cubicBezTo>
                    <a:pt x="10283" y="2112"/>
                    <a:pt x="10393" y="2154"/>
                    <a:pt x="10262" y="2290"/>
                  </a:cubicBezTo>
                  <a:cubicBezTo>
                    <a:pt x="10265" y="2294"/>
                    <a:pt x="10269" y="2296"/>
                    <a:pt x="10274" y="2296"/>
                  </a:cubicBezTo>
                  <a:cubicBezTo>
                    <a:pt x="10324" y="2296"/>
                    <a:pt x="10452" y="2116"/>
                    <a:pt x="10519" y="2096"/>
                  </a:cubicBezTo>
                  <a:cubicBezTo>
                    <a:pt x="10520" y="2096"/>
                    <a:pt x="10521" y="2096"/>
                    <a:pt x="10522" y="2096"/>
                  </a:cubicBezTo>
                  <a:cubicBezTo>
                    <a:pt x="10552" y="2096"/>
                    <a:pt x="10444" y="2229"/>
                    <a:pt x="10414" y="2264"/>
                  </a:cubicBezTo>
                  <a:cubicBezTo>
                    <a:pt x="10398" y="2296"/>
                    <a:pt x="10387" y="2327"/>
                    <a:pt x="10377" y="2359"/>
                  </a:cubicBezTo>
                  <a:cubicBezTo>
                    <a:pt x="10375" y="2369"/>
                    <a:pt x="10388" y="2372"/>
                    <a:pt x="10409" y="2372"/>
                  </a:cubicBezTo>
                  <a:cubicBezTo>
                    <a:pt x="10449" y="2372"/>
                    <a:pt x="10517" y="2360"/>
                    <a:pt x="10563" y="2360"/>
                  </a:cubicBezTo>
                  <a:cubicBezTo>
                    <a:pt x="10614" y="2360"/>
                    <a:pt x="10637" y="2375"/>
                    <a:pt x="10567" y="2437"/>
                  </a:cubicBezTo>
                  <a:lnTo>
                    <a:pt x="10567" y="2437"/>
                  </a:lnTo>
                  <a:cubicBezTo>
                    <a:pt x="10627" y="2385"/>
                    <a:pt x="10888" y="2179"/>
                    <a:pt x="10919" y="2179"/>
                  </a:cubicBezTo>
                  <a:cubicBezTo>
                    <a:pt x="10921" y="2179"/>
                    <a:pt x="10922" y="2179"/>
                    <a:pt x="10922" y="2180"/>
                  </a:cubicBezTo>
                  <a:cubicBezTo>
                    <a:pt x="10928" y="2196"/>
                    <a:pt x="10817" y="2301"/>
                    <a:pt x="10796" y="2322"/>
                  </a:cubicBezTo>
                  <a:cubicBezTo>
                    <a:pt x="10786" y="2343"/>
                    <a:pt x="10775" y="2369"/>
                    <a:pt x="10765" y="2395"/>
                  </a:cubicBezTo>
                  <a:cubicBezTo>
                    <a:pt x="10744" y="2453"/>
                    <a:pt x="10739" y="2474"/>
                    <a:pt x="10791" y="2474"/>
                  </a:cubicBezTo>
                  <a:cubicBezTo>
                    <a:pt x="10812" y="2474"/>
                    <a:pt x="10828" y="2479"/>
                    <a:pt x="10791" y="2516"/>
                  </a:cubicBezTo>
                  <a:cubicBezTo>
                    <a:pt x="10718" y="2595"/>
                    <a:pt x="10529" y="2689"/>
                    <a:pt x="10498" y="2726"/>
                  </a:cubicBezTo>
                  <a:cubicBezTo>
                    <a:pt x="10492" y="2732"/>
                    <a:pt x="10494" y="2735"/>
                    <a:pt x="10502" y="2735"/>
                  </a:cubicBezTo>
                  <a:cubicBezTo>
                    <a:pt x="10533" y="2735"/>
                    <a:pt x="10658" y="2688"/>
                    <a:pt x="10687" y="2688"/>
                  </a:cubicBezTo>
                  <a:cubicBezTo>
                    <a:pt x="10689" y="2688"/>
                    <a:pt x="10691" y="2688"/>
                    <a:pt x="10692" y="2689"/>
                  </a:cubicBezTo>
                  <a:cubicBezTo>
                    <a:pt x="10739" y="2720"/>
                    <a:pt x="10660" y="2846"/>
                    <a:pt x="10639" y="2920"/>
                  </a:cubicBezTo>
                  <a:cubicBezTo>
                    <a:pt x="10637" y="2927"/>
                    <a:pt x="10639" y="2930"/>
                    <a:pt x="10645" y="2930"/>
                  </a:cubicBezTo>
                  <a:cubicBezTo>
                    <a:pt x="10691" y="2930"/>
                    <a:pt x="10960" y="2739"/>
                    <a:pt x="11005" y="2739"/>
                  </a:cubicBezTo>
                  <a:cubicBezTo>
                    <a:pt x="11018" y="2739"/>
                    <a:pt x="11011" y="2757"/>
                    <a:pt x="10969" y="2804"/>
                  </a:cubicBezTo>
                  <a:cubicBezTo>
                    <a:pt x="10870" y="2920"/>
                    <a:pt x="10744" y="3014"/>
                    <a:pt x="10828" y="3035"/>
                  </a:cubicBezTo>
                  <a:cubicBezTo>
                    <a:pt x="10828" y="3035"/>
                    <a:pt x="10829" y="3035"/>
                    <a:pt x="10829" y="3035"/>
                  </a:cubicBezTo>
                  <a:cubicBezTo>
                    <a:pt x="10854" y="3035"/>
                    <a:pt x="11024" y="2968"/>
                    <a:pt x="11061" y="2968"/>
                  </a:cubicBezTo>
                  <a:cubicBezTo>
                    <a:pt x="11080" y="2968"/>
                    <a:pt x="11064" y="2986"/>
                    <a:pt x="10975" y="3040"/>
                  </a:cubicBezTo>
                  <a:cubicBezTo>
                    <a:pt x="10828" y="3131"/>
                    <a:pt x="10817" y="3158"/>
                    <a:pt x="10858" y="3158"/>
                  </a:cubicBezTo>
                  <a:cubicBezTo>
                    <a:pt x="10902" y="3158"/>
                    <a:pt x="11007" y="3127"/>
                    <a:pt x="11069" y="3114"/>
                  </a:cubicBezTo>
                  <a:cubicBezTo>
                    <a:pt x="11095" y="3108"/>
                    <a:pt x="11114" y="3105"/>
                    <a:pt x="11126" y="3105"/>
                  </a:cubicBezTo>
                  <a:cubicBezTo>
                    <a:pt x="11220" y="3105"/>
                    <a:pt x="11000" y="3242"/>
                    <a:pt x="10990" y="3297"/>
                  </a:cubicBezTo>
                  <a:cubicBezTo>
                    <a:pt x="10989" y="3305"/>
                    <a:pt x="10994" y="3309"/>
                    <a:pt x="11003" y="3309"/>
                  </a:cubicBezTo>
                  <a:cubicBezTo>
                    <a:pt x="11067" y="3309"/>
                    <a:pt x="11340" y="3151"/>
                    <a:pt x="11431" y="3119"/>
                  </a:cubicBezTo>
                  <a:cubicBezTo>
                    <a:pt x="11438" y="3116"/>
                    <a:pt x="11442" y="3115"/>
                    <a:pt x="11445" y="3115"/>
                  </a:cubicBezTo>
                  <a:cubicBezTo>
                    <a:pt x="11480" y="3115"/>
                    <a:pt x="11174" y="3312"/>
                    <a:pt x="11230" y="3312"/>
                  </a:cubicBezTo>
                  <a:cubicBezTo>
                    <a:pt x="11235" y="3312"/>
                    <a:pt x="11242" y="3311"/>
                    <a:pt x="11253" y="3308"/>
                  </a:cubicBezTo>
                  <a:cubicBezTo>
                    <a:pt x="11310" y="3276"/>
                    <a:pt x="11363" y="3250"/>
                    <a:pt x="11426" y="3229"/>
                  </a:cubicBezTo>
                  <a:cubicBezTo>
                    <a:pt x="11429" y="3228"/>
                    <a:pt x="11432" y="3227"/>
                    <a:pt x="11435" y="3227"/>
                  </a:cubicBezTo>
                  <a:cubicBezTo>
                    <a:pt x="11460" y="3227"/>
                    <a:pt x="11469" y="3263"/>
                    <a:pt x="11441" y="3281"/>
                  </a:cubicBezTo>
                  <a:cubicBezTo>
                    <a:pt x="11321" y="3365"/>
                    <a:pt x="11142" y="3386"/>
                    <a:pt x="11095" y="3475"/>
                  </a:cubicBezTo>
                  <a:cubicBezTo>
                    <a:pt x="11032" y="3591"/>
                    <a:pt x="11101" y="3675"/>
                    <a:pt x="11232" y="3717"/>
                  </a:cubicBezTo>
                  <a:cubicBezTo>
                    <a:pt x="11279" y="3727"/>
                    <a:pt x="11315" y="3722"/>
                    <a:pt x="11331" y="3748"/>
                  </a:cubicBezTo>
                  <a:cubicBezTo>
                    <a:pt x="11344" y="3747"/>
                    <a:pt x="11354" y="3747"/>
                    <a:pt x="11362" y="3747"/>
                  </a:cubicBezTo>
                  <a:cubicBezTo>
                    <a:pt x="11493" y="3747"/>
                    <a:pt x="11022" y="3863"/>
                    <a:pt x="11022" y="3863"/>
                  </a:cubicBezTo>
                  <a:cubicBezTo>
                    <a:pt x="11023" y="3870"/>
                    <a:pt x="11033" y="3872"/>
                    <a:pt x="11049" y="3872"/>
                  </a:cubicBezTo>
                  <a:cubicBezTo>
                    <a:pt x="11109" y="3872"/>
                    <a:pt x="11254" y="3833"/>
                    <a:pt x="11301" y="3833"/>
                  </a:cubicBezTo>
                  <a:cubicBezTo>
                    <a:pt x="11331" y="3833"/>
                    <a:pt x="11321" y="3849"/>
                    <a:pt x="11226" y="3900"/>
                  </a:cubicBezTo>
                  <a:cubicBezTo>
                    <a:pt x="11221" y="3911"/>
                    <a:pt x="11247" y="3921"/>
                    <a:pt x="11263" y="3932"/>
                  </a:cubicBezTo>
                  <a:cubicBezTo>
                    <a:pt x="11289" y="3947"/>
                    <a:pt x="11662" y="4099"/>
                    <a:pt x="11405" y="4152"/>
                  </a:cubicBezTo>
                  <a:lnTo>
                    <a:pt x="11798" y="4173"/>
                  </a:lnTo>
                  <a:cubicBezTo>
                    <a:pt x="11593" y="4209"/>
                    <a:pt x="11557" y="4262"/>
                    <a:pt x="11546" y="4299"/>
                  </a:cubicBezTo>
                  <a:cubicBezTo>
                    <a:pt x="11541" y="4335"/>
                    <a:pt x="11389" y="4361"/>
                    <a:pt x="11268" y="4398"/>
                  </a:cubicBezTo>
                  <a:cubicBezTo>
                    <a:pt x="11169" y="4424"/>
                    <a:pt x="11698" y="4398"/>
                    <a:pt x="11693" y="4445"/>
                  </a:cubicBezTo>
                  <a:cubicBezTo>
                    <a:pt x="11620" y="4451"/>
                    <a:pt x="11242" y="4477"/>
                    <a:pt x="11221" y="4493"/>
                  </a:cubicBezTo>
                  <a:cubicBezTo>
                    <a:pt x="11179" y="4525"/>
                    <a:pt x="11293" y="4557"/>
                    <a:pt x="11417" y="4557"/>
                  </a:cubicBezTo>
                  <a:cubicBezTo>
                    <a:pt x="11434" y="4557"/>
                    <a:pt x="11451" y="4557"/>
                    <a:pt x="11468" y="4555"/>
                  </a:cubicBezTo>
                  <a:cubicBezTo>
                    <a:pt x="11542" y="4552"/>
                    <a:pt x="11618" y="4532"/>
                    <a:pt x="11661" y="4532"/>
                  </a:cubicBezTo>
                  <a:cubicBezTo>
                    <a:pt x="11678" y="4532"/>
                    <a:pt x="11690" y="4536"/>
                    <a:pt x="11693" y="4545"/>
                  </a:cubicBezTo>
                  <a:cubicBezTo>
                    <a:pt x="11703" y="4571"/>
                    <a:pt x="11677" y="4582"/>
                    <a:pt x="11593" y="4597"/>
                  </a:cubicBezTo>
                  <a:cubicBezTo>
                    <a:pt x="11457" y="4629"/>
                    <a:pt x="11242" y="4618"/>
                    <a:pt x="11111" y="4645"/>
                  </a:cubicBezTo>
                  <a:cubicBezTo>
                    <a:pt x="11090" y="4650"/>
                    <a:pt x="11305" y="4655"/>
                    <a:pt x="11305" y="4655"/>
                  </a:cubicBezTo>
                  <a:cubicBezTo>
                    <a:pt x="11389" y="4671"/>
                    <a:pt x="11426" y="4687"/>
                    <a:pt x="11436" y="4713"/>
                  </a:cubicBezTo>
                  <a:cubicBezTo>
                    <a:pt x="11447" y="4739"/>
                    <a:pt x="11357" y="4744"/>
                    <a:pt x="11405" y="4755"/>
                  </a:cubicBezTo>
                  <a:cubicBezTo>
                    <a:pt x="11483" y="4770"/>
                    <a:pt x="11562" y="4786"/>
                    <a:pt x="11646" y="4791"/>
                  </a:cubicBezTo>
                  <a:cubicBezTo>
                    <a:pt x="11761" y="4812"/>
                    <a:pt x="11378" y="4833"/>
                    <a:pt x="11494" y="4865"/>
                  </a:cubicBezTo>
                  <a:cubicBezTo>
                    <a:pt x="11546" y="4881"/>
                    <a:pt x="11651" y="4881"/>
                    <a:pt x="11677" y="4901"/>
                  </a:cubicBezTo>
                  <a:cubicBezTo>
                    <a:pt x="11702" y="4917"/>
                    <a:pt x="11689" y="4941"/>
                    <a:pt x="11688" y="4962"/>
                  </a:cubicBezTo>
                  <a:lnTo>
                    <a:pt x="11688" y="4962"/>
                  </a:lnTo>
                  <a:cubicBezTo>
                    <a:pt x="11686" y="4927"/>
                    <a:pt x="11577" y="4887"/>
                    <a:pt x="11495" y="4887"/>
                  </a:cubicBezTo>
                  <a:cubicBezTo>
                    <a:pt x="11454" y="4887"/>
                    <a:pt x="11420" y="4897"/>
                    <a:pt x="11410" y="4922"/>
                  </a:cubicBezTo>
                  <a:cubicBezTo>
                    <a:pt x="11394" y="4959"/>
                    <a:pt x="11446" y="5027"/>
                    <a:pt x="11639" y="5033"/>
                  </a:cubicBezTo>
                  <a:lnTo>
                    <a:pt x="11639" y="5033"/>
                  </a:lnTo>
                  <a:cubicBezTo>
                    <a:pt x="11632" y="5032"/>
                    <a:pt x="11624" y="5032"/>
                    <a:pt x="11617" y="5032"/>
                  </a:cubicBezTo>
                  <a:cubicBezTo>
                    <a:pt x="11279" y="5032"/>
                    <a:pt x="11399" y="5254"/>
                    <a:pt x="11384" y="5310"/>
                  </a:cubicBezTo>
                  <a:cubicBezTo>
                    <a:pt x="11363" y="5368"/>
                    <a:pt x="11551" y="5363"/>
                    <a:pt x="11766" y="5389"/>
                  </a:cubicBezTo>
                  <a:cubicBezTo>
                    <a:pt x="11987" y="5442"/>
                    <a:pt x="11987" y="5452"/>
                    <a:pt x="11756" y="5452"/>
                  </a:cubicBezTo>
                  <a:cubicBezTo>
                    <a:pt x="11686" y="5444"/>
                    <a:pt x="11624" y="5440"/>
                    <a:pt x="11569" y="5440"/>
                  </a:cubicBezTo>
                  <a:cubicBezTo>
                    <a:pt x="11312" y="5440"/>
                    <a:pt x="11212" y="5520"/>
                    <a:pt x="11195" y="5567"/>
                  </a:cubicBezTo>
                  <a:cubicBezTo>
                    <a:pt x="11184" y="5604"/>
                    <a:pt x="11174" y="5636"/>
                    <a:pt x="11300" y="5693"/>
                  </a:cubicBezTo>
                  <a:cubicBezTo>
                    <a:pt x="11478" y="5767"/>
                    <a:pt x="11536" y="5803"/>
                    <a:pt x="11520" y="5866"/>
                  </a:cubicBezTo>
                  <a:cubicBezTo>
                    <a:pt x="11531" y="5817"/>
                    <a:pt x="11408" y="5763"/>
                    <a:pt x="11330" y="5763"/>
                  </a:cubicBezTo>
                  <a:cubicBezTo>
                    <a:pt x="11299" y="5763"/>
                    <a:pt x="11274" y="5772"/>
                    <a:pt x="11268" y="5793"/>
                  </a:cubicBezTo>
                  <a:lnTo>
                    <a:pt x="11221" y="5955"/>
                  </a:lnTo>
                  <a:cubicBezTo>
                    <a:pt x="11207" y="6016"/>
                    <a:pt x="11210" y="6048"/>
                    <a:pt x="11400" y="6145"/>
                  </a:cubicBezTo>
                  <a:lnTo>
                    <a:pt x="11400" y="6145"/>
                  </a:lnTo>
                  <a:cubicBezTo>
                    <a:pt x="11310" y="6103"/>
                    <a:pt x="11216" y="6069"/>
                    <a:pt x="11121" y="6044"/>
                  </a:cubicBezTo>
                  <a:cubicBezTo>
                    <a:pt x="11100" y="6039"/>
                    <a:pt x="11079" y="6036"/>
                    <a:pt x="11062" y="6036"/>
                  </a:cubicBezTo>
                  <a:cubicBezTo>
                    <a:pt x="11016" y="6036"/>
                    <a:pt x="11000" y="6055"/>
                    <a:pt x="11080" y="6081"/>
                  </a:cubicBezTo>
                  <a:cubicBezTo>
                    <a:pt x="11216" y="6134"/>
                    <a:pt x="11121" y="6144"/>
                    <a:pt x="11127" y="6176"/>
                  </a:cubicBezTo>
                  <a:cubicBezTo>
                    <a:pt x="11127" y="6191"/>
                    <a:pt x="11263" y="6244"/>
                    <a:pt x="11300" y="6275"/>
                  </a:cubicBezTo>
                  <a:cubicBezTo>
                    <a:pt x="11323" y="6293"/>
                    <a:pt x="11315" y="6298"/>
                    <a:pt x="11293" y="6298"/>
                  </a:cubicBezTo>
                  <a:cubicBezTo>
                    <a:pt x="11260" y="6298"/>
                    <a:pt x="11194" y="6285"/>
                    <a:pt x="11162" y="6285"/>
                  </a:cubicBezTo>
                  <a:cubicBezTo>
                    <a:pt x="11159" y="6285"/>
                    <a:pt x="11156" y="6285"/>
                    <a:pt x="11153" y="6286"/>
                  </a:cubicBezTo>
                  <a:cubicBezTo>
                    <a:pt x="11116" y="6291"/>
                    <a:pt x="11101" y="6307"/>
                    <a:pt x="11101" y="6328"/>
                  </a:cubicBezTo>
                  <a:cubicBezTo>
                    <a:pt x="11101" y="6354"/>
                    <a:pt x="11121" y="6396"/>
                    <a:pt x="11216" y="6443"/>
                  </a:cubicBezTo>
                  <a:cubicBezTo>
                    <a:pt x="11305" y="6490"/>
                    <a:pt x="11253" y="6501"/>
                    <a:pt x="11242" y="6522"/>
                  </a:cubicBezTo>
                  <a:cubicBezTo>
                    <a:pt x="11146" y="6480"/>
                    <a:pt x="11093" y="6450"/>
                    <a:pt x="11077" y="6450"/>
                  </a:cubicBezTo>
                  <a:cubicBezTo>
                    <a:pt x="11067" y="6450"/>
                    <a:pt x="11072" y="6462"/>
                    <a:pt x="11090" y="6490"/>
                  </a:cubicBezTo>
                  <a:lnTo>
                    <a:pt x="11184" y="6632"/>
                  </a:lnTo>
                  <a:cubicBezTo>
                    <a:pt x="11184" y="6631"/>
                    <a:pt x="11184" y="6631"/>
                    <a:pt x="11184" y="6631"/>
                  </a:cubicBezTo>
                  <a:lnTo>
                    <a:pt x="11184" y="6631"/>
                  </a:lnTo>
                  <a:cubicBezTo>
                    <a:pt x="11183" y="6631"/>
                    <a:pt x="11233" y="6688"/>
                    <a:pt x="11213" y="6688"/>
                  </a:cubicBezTo>
                  <a:cubicBezTo>
                    <a:pt x="11208" y="6688"/>
                    <a:pt x="11197" y="6684"/>
                    <a:pt x="11179" y="6674"/>
                  </a:cubicBezTo>
                  <a:cubicBezTo>
                    <a:pt x="11142" y="6642"/>
                    <a:pt x="11101" y="6616"/>
                    <a:pt x="11053" y="6595"/>
                  </a:cubicBezTo>
                  <a:lnTo>
                    <a:pt x="11053" y="6595"/>
                  </a:lnTo>
                  <a:cubicBezTo>
                    <a:pt x="11032" y="6632"/>
                    <a:pt x="11080" y="6653"/>
                    <a:pt x="11153" y="6721"/>
                  </a:cubicBezTo>
                  <a:cubicBezTo>
                    <a:pt x="11194" y="6758"/>
                    <a:pt x="11252" y="6827"/>
                    <a:pt x="11208" y="6827"/>
                  </a:cubicBezTo>
                  <a:cubicBezTo>
                    <a:pt x="11196" y="6827"/>
                    <a:pt x="11177" y="6822"/>
                    <a:pt x="11148" y="6810"/>
                  </a:cubicBezTo>
                  <a:cubicBezTo>
                    <a:pt x="10991" y="6748"/>
                    <a:pt x="10959" y="6704"/>
                    <a:pt x="10884" y="6704"/>
                  </a:cubicBezTo>
                  <a:cubicBezTo>
                    <a:pt x="10876" y="6704"/>
                    <a:pt x="10868" y="6704"/>
                    <a:pt x="10859" y="6705"/>
                  </a:cubicBezTo>
                  <a:cubicBezTo>
                    <a:pt x="10807" y="6710"/>
                    <a:pt x="10713" y="6705"/>
                    <a:pt x="10697" y="6731"/>
                  </a:cubicBezTo>
                  <a:cubicBezTo>
                    <a:pt x="10681" y="6752"/>
                    <a:pt x="10807" y="6810"/>
                    <a:pt x="10870" y="6852"/>
                  </a:cubicBezTo>
                  <a:cubicBezTo>
                    <a:pt x="10943" y="6899"/>
                    <a:pt x="10984" y="6949"/>
                    <a:pt x="10951" y="6949"/>
                  </a:cubicBezTo>
                  <a:cubicBezTo>
                    <a:pt x="10944" y="6949"/>
                    <a:pt x="10933" y="6947"/>
                    <a:pt x="10917" y="6941"/>
                  </a:cubicBezTo>
                  <a:cubicBezTo>
                    <a:pt x="10896" y="6935"/>
                    <a:pt x="10862" y="6928"/>
                    <a:pt x="10838" y="6928"/>
                  </a:cubicBezTo>
                  <a:cubicBezTo>
                    <a:pt x="10803" y="6928"/>
                    <a:pt x="10788" y="6942"/>
                    <a:pt x="10859" y="6988"/>
                  </a:cubicBezTo>
                  <a:cubicBezTo>
                    <a:pt x="10778" y="6937"/>
                    <a:pt x="10730" y="6917"/>
                    <a:pt x="10703" y="6917"/>
                  </a:cubicBezTo>
                  <a:cubicBezTo>
                    <a:pt x="10627" y="6917"/>
                    <a:pt x="10710" y="7065"/>
                    <a:pt x="10702" y="7088"/>
                  </a:cubicBezTo>
                  <a:cubicBezTo>
                    <a:pt x="10699" y="7099"/>
                    <a:pt x="10692" y="7103"/>
                    <a:pt x="10683" y="7103"/>
                  </a:cubicBezTo>
                  <a:cubicBezTo>
                    <a:pt x="10663" y="7103"/>
                    <a:pt x="10630" y="7083"/>
                    <a:pt x="10597" y="7083"/>
                  </a:cubicBezTo>
                  <a:cubicBezTo>
                    <a:pt x="10560" y="7083"/>
                    <a:pt x="10524" y="7098"/>
                    <a:pt x="10503" y="7130"/>
                  </a:cubicBezTo>
                  <a:cubicBezTo>
                    <a:pt x="10492" y="7141"/>
                    <a:pt x="10456" y="7225"/>
                    <a:pt x="10382" y="7225"/>
                  </a:cubicBezTo>
                  <a:cubicBezTo>
                    <a:pt x="10353" y="7225"/>
                    <a:pt x="10319" y="7212"/>
                    <a:pt x="10277" y="7177"/>
                  </a:cubicBezTo>
                  <a:lnTo>
                    <a:pt x="10277" y="7177"/>
                  </a:lnTo>
                  <a:cubicBezTo>
                    <a:pt x="10246" y="7203"/>
                    <a:pt x="10262" y="7235"/>
                    <a:pt x="10408" y="7366"/>
                  </a:cubicBezTo>
                  <a:cubicBezTo>
                    <a:pt x="10471" y="7429"/>
                    <a:pt x="10576" y="7570"/>
                    <a:pt x="10560" y="7586"/>
                  </a:cubicBezTo>
                  <a:lnTo>
                    <a:pt x="10304" y="7376"/>
                  </a:lnTo>
                  <a:cubicBezTo>
                    <a:pt x="10269" y="7355"/>
                    <a:pt x="10244" y="7346"/>
                    <a:pt x="10228" y="7346"/>
                  </a:cubicBezTo>
                  <a:cubicBezTo>
                    <a:pt x="10200" y="7346"/>
                    <a:pt x="10198" y="7373"/>
                    <a:pt x="10214" y="7413"/>
                  </a:cubicBezTo>
                  <a:cubicBezTo>
                    <a:pt x="10241" y="7481"/>
                    <a:pt x="10256" y="7534"/>
                    <a:pt x="10241" y="7560"/>
                  </a:cubicBezTo>
                  <a:lnTo>
                    <a:pt x="10104" y="7455"/>
                  </a:lnTo>
                  <a:cubicBezTo>
                    <a:pt x="10097" y="7451"/>
                    <a:pt x="10091" y="7449"/>
                    <a:pt x="10088" y="7449"/>
                  </a:cubicBezTo>
                  <a:cubicBezTo>
                    <a:pt x="10037" y="7449"/>
                    <a:pt x="10364" y="7803"/>
                    <a:pt x="10330" y="7827"/>
                  </a:cubicBezTo>
                  <a:cubicBezTo>
                    <a:pt x="10327" y="7830"/>
                    <a:pt x="10323" y="7831"/>
                    <a:pt x="10320" y="7831"/>
                  </a:cubicBezTo>
                  <a:cubicBezTo>
                    <a:pt x="10258" y="7831"/>
                    <a:pt x="10069" y="7543"/>
                    <a:pt x="10010" y="7528"/>
                  </a:cubicBezTo>
                  <a:cubicBezTo>
                    <a:pt x="10005" y="7527"/>
                    <a:pt x="10001" y="7526"/>
                    <a:pt x="9997" y="7526"/>
                  </a:cubicBezTo>
                  <a:cubicBezTo>
                    <a:pt x="9919" y="7526"/>
                    <a:pt x="10069" y="7832"/>
                    <a:pt x="10089" y="7927"/>
                  </a:cubicBezTo>
                  <a:cubicBezTo>
                    <a:pt x="10089" y="7941"/>
                    <a:pt x="10079" y="8026"/>
                    <a:pt x="10046" y="8026"/>
                  </a:cubicBezTo>
                  <a:cubicBezTo>
                    <a:pt x="10030" y="8026"/>
                    <a:pt x="10008" y="8006"/>
                    <a:pt x="9979" y="7948"/>
                  </a:cubicBezTo>
                  <a:cubicBezTo>
                    <a:pt x="10026" y="7906"/>
                    <a:pt x="9937" y="7780"/>
                    <a:pt x="9826" y="7769"/>
                  </a:cubicBezTo>
                  <a:cubicBezTo>
                    <a:pt x="9825" y="7769"/>
                    <a:pt x="9824" y="7769"/>
                    <a:pt x="9822" y="7769"/>
                  </a:cubicBezTo>
                  <a:cubicBezTo>
                    <a:pt x="9787" y="7769"/>
                    <a:pt x="9747" y="7836"/>
                    <a:pt x="9868" y="7942"/>
                  </a:cubicBezTo>
                  <a:cubicBezTo>
                    <a:pt x="9900" y="7974"/>
                    <a:pt x="10047" y="8068"/>
                    <a:pt x="10073" y="8121"/>
                  </a:cubicBezTo>
                  <a:cubicBezTo>
                    <a:pt x="10073" y="8121"/>
                    <a:pt x="9765" y="7924"/>
                    <a:pt x="9712" y="7924"/>
                  </a:cubicBezTo>
                  <a:cubicBezTo>
                    <a:pt x="9700" y="7924"/>
                    <a:pt x="9702" y="7934"/>
                    <a:pt x="9722" y="7958"/>
                  </a:cubicBezTo>
                  <a:lnTo>
                    <a:pt x="9958" y="8199"/>
                  </a:lnTo>
                  <a:cubicBezTo>
                    <a:pt x="9999" y="8257"/>
                    <a:pt x="10041" y="8320"/>
                    <a:pt x="10078" y="8388"/>
                  </a:cubicBezTo>
                  <a:cubicBezTo>
                    <a:pt x="9921" y="8240"/>
                    <a:pt x="9836" y="8153"/>
                    <a:pt x="9779" y="8153"/>
                  </a:cubicBezTo>
                  <a:cubicBezTo>
                    <a:pt x="9766" y="8153"/>
                    <a:pt x="9754" y="8158"/>
                    <a:pt x="9743" y="8168"/>
                  </a:cubicBezTo>
                  <a:cubicBezTo>
                    <a:pt x="9732" y="8178"/>
                    <a:pt x="9753" y="8336"/>
                    <a:pt x="9874" y="8404"/>
                  </a:cubicBezTo>
                  <a:lnTo>
                    <a:pt x="9832" y="8446"/>
                  </a:lnTo>
                  <a:cubicBezTo>
                    <a:pt x="9764" y="8378"/>
                    <a:pt x="9685" y="8315"/>
                    <a:pt x="9606" y="8252"/>
                  </a:cubicBezTo>
                  <a:cubicBezTo>
                    <a:pt x="9565" y="8229"/>
                    <a:pt x="9533" y="8219"/>
                    <a:pt x="9511" y="8219"/>
                  </a:cubicBezTo>
                  <a:cubicBezTo>
                    <a:pt x="9482" y="8219"/>
                    <a:pt x="9469" y="8236"/>
                    <a:pt x="9475" y="8262"/>
                  </a:cubicBezTo>
                  <a:cubicBezTo>
                    <a:pt x="9487" y="8340"/>
                    <a:pt x="9682" y="8518"/>
                    <a:pt x="9638" y="8518"/>
                  </a:cubicBezTo>
                  <a:cubicBezTo>
                    <a:pt x="9623" y="8518"/>
                    <a:pt x="9578" y="8496"/>
                    <a:pt x="9486" y="8441"/>
                  </a:cubicBezTo>
                  <a:cubicBezTo>
                    <a:pt x="9391" y="8368"/>
                    <a:pt x="9350" y="8341"/>
                    <a:pt x="9339" y="8341"/>
                  </a:cubicBezTo>
                  <a:cubicBezTo>
                    <a:pt x="9310" y="8341"/>
                    <a:pt x="9519" y="8549"/>
                    <a:pt x="9496" y="8572"/>
                  </a:cubicBezTo>
                  <a:cubicBezTo>
                    <a:pt x="9494" y="8574"/>
                    <a:pt x="9489" y="8576"/>
                    <a:pt x="9483" y="8576"/>
                  </a:cubicBezTo>
                  <a:cubicBezTo>
                    <a:pt x="9444" y="8576"/>
                    <a:pt x="9335" y="8529"/>
                    <a:pt x="9298" y="8529"/>
                  </a:cubicBezTo>
                  <a:cubicBezTo>
                    <a:pt x="9285" y="8529"/>
                    <a:pt x="9281" y="8535"/>
                    <a:pt x="9292" y="8551"/>
                  </a:cubicBezTo>
                  <a:lnTo>
                    <a:pt x="9480" y="8745"/>
                  </a:lnTo>
                  <a:cubicBezTo>
                    <a:pt x="9349" y="8676"/>
                    <a:pt x="9313" y="8614"/>
                    <a:pt x="9208" y="8608"/>
                  </a:cubicBezTo>
                  <a:cubicBezTo>
                    <a:pt x="9201" y="8608"/>
                    <a:pt x="9195" y="8607"/>
                    <a:pt x="9188" y="8607"/>
                  </a:cubicBezTo>
                  <a:cubicBezTo>
                    <a:pt x="9144" y="8607"/>
                    <a:pt x="9101" y="8625"/>
                    <a:pt x="9192" y="8697"/>
                  </a:cubicBezTo>
                  <a:cubicBezTo>
                    <a:pt x="9281" y="8771"/>
                    <a:pt x="9213" y="8781"/>
                    <a:pt x="9192" y="8808"/>
                  </a:cubicBezTo>
                  <a:cubicBezTo>
                    <a:pt x="9182" y="8823"/>
                    <a:pt x="9397" y="8970"/>
                    <a:pt x="9376" y="9002"/>
                  </a:cubicBezTo>
                  <a:lnTo>
                    <a:pt x="9150" y="8865"/>
                  </a:lnTo>
                  <a:lnTo>
                    <a:pt x="9150" y="8865"/>
                  </a:lnTo>
                  <a:cubicBezTo>
                    <a:pt x="9140" y="8886"/>
                    <a:pt x="9108" y="8912"/>
                    <a:pt x="9229" y="8986"/>
                  </a:cubicBezTo>
                  <a:cubicBezTo>
                    <a:pt x="9282" y="9036"/>
                    <a:pt x="9300" y="9059"/>
                    <a:pt x="9275" y="9059"/>
                  </a:cubicBezTo>
                  <a:cubicBezTo>
                    <a:pt x="9261" y="9059"/>
                    <a:pt x="9234" y="9051"/>
                    <a:pt x="9192" y="9038"/>
                  </a:cubicBezTo>
                  <a:lnTo>
                    <a:pt x="9192" y="9038"/>
                  </a:lnTo>
                  <a:cubicBezTo>
                    <a:pt x="9182" y="9059"/>
                    <a:pt x="9192" y="9070"/>
                    <a:pt x="9292" y="9127"/>
                  </a:cubicBezTo>
                  <a:cubicBezTo>
                    <a:pt x="9412" y="9196"/>
                    <a:pt x="9386" y="9227"/>
                    <a:pt x="9370" y="9243"/>
                  </a:cubicBezTo>
                  <a:lnTo>
                    <a:pt x="8986" y="9032"/>
                  </a:lnTo>
                  <a:lnTo>
                    <a:pt x="8986" y="9032"/>
                  </a:lnTo>
                  <a:cubicBezTo>
                    <a:pt x="9133" y="9115"/>
                    <a:pt x="9108" y="9212"/>
                    <a:pt x="9092" y="9238"/>
                  </a:cubicBezTo>
                  <a:cubicBezTo>
                    <a:pt x="9085" y="9246"/>
                    <a:pt x="9074" y="9249"/>
                    <a:pt x="9059" y="9249"/>
                  </a:cubicBezTo>
                  <a:cubicBezTo>
                    <a:pt x="9016" y="9249"/>
                    <a:pt x="8950" y="9221"/>
                    <a:pt x="8911" y="9221"/>
                  </a:cubicBezTo>
                  <a:cubicBezTo>
                    <a:pt x="8906" y="9221"/>
                    <a:pt x="8902" y="9221"/>
                    <a:pt x="8898" y="9222"/>
                  </a:cubicBezTo>
                  <a:cubicBezTo>
                    <a:pt x="8689" y="9279"/>
                    <a:pt x="8663" y="9437"/>
                    <a:pt x="8600" y="9568"/>
                  </a:cubicBezTo>
                  <a:cubicBezTo>
                    <a:pt x="8600" y="9568"/>
                    <a:pt x="8527" y="9543"/>
                    <a:pt x="8487" y="9543"/>
                  </a:cubicBezTo>
                  <a:cubicBezTo>
                    <a:pt x="8475" y="9543"/>
                    <a:pt x="8466" y="9546"/>
                    <a:pt x="8463" y="9552"/>
                  </a:cubicBezTo>
                  <a:cubicBezTo>
                    <a:pt x="8453" y="9578"/>
                    <a:pt x="8448" y="9605"/>
                    <a:pt x="8448" y="9631"/>
                  </a:cubicBezTo>
                  <a:cubicBezTo>
                    <a:pt x="8448" y="9715"/>
                    <a:pt x="8448" y="9799"/>
                    <a:pt x="8458" y="9882"/>
                  </a:cubicBezTo>
                  <a:cubicBezTo>
                    <a:pt x="8474" y="9998"/>
                    <a:pt x="8458" y="10118"/>
                    <a:pt x="8521" y="10218"/>
                  </a:cubicBezTo>
                  <a:cubicBezTo>
                    <a:pt x="8542" y="10281"/>
                    <a:pt x="8589" y="10328"/>
                    <a:pt x="8652" y="10354"/>
                  </a:cubicBezTo>
                  <a:cubicBezTo>
                    <a:pt x="8720" y="10396"/>
                    <a:pt x="8683" y="10417"/>
                    <a:pt x="8678" y="10438"/>
                  </a:cubicBezTo>
                  <a:cubicBezTo>
                    <a:pt x="8683" y="10420"/>
                    <a:pt x="8627" y="10388"/>
                    <a:pt x="8591" y="10388"/>
                  </a:cubicBezTo>
                  <a:cubicBezTo>
                    <a:pt x="8584" y="10388"/>
                    <a:pt x="8578" y="10389"/>
                    <a:pt x="8573" y="10391"/>
                  </a:cubicBezTo>
                  <a:cubicBezTo>
                    <a:pt x="8510" y="10428"/>
                    <a:pt x="8516" y="10491"/>
                    <a:pt x="8495" y="10538"/>
                  </a:cubicBezTo>
                  <a:cubicBezTo>
                    <a:pt x="8484" y="10559"/>
                    <a:pt x="8427" y="10601"/>
                    <a:pt x="8521" y="10658"/>
                  </a:cubicBezTo>
                  <a:cubicBezTo>
                    <a:pt x="8584" y="10695"/>
                    <a:pt x="8846" y="10789"/>
                    <a:pt x="8935" y="10821"/>
                  </a:cubicBezTo>
                  <a:cubicBezTo>
                    <a:pt x="8931" y="10830"/>
                    <a:pt x="8918" y="10834"/>
                    <a:pt x="8900" y="10834"/>
                  </a:cubicBezTo>
                  <a:cubicBezTo>
                    <a:pt x="8823" y="10834"/>
                    <a:pt x="8646" y="10768"/>
                    <a:pt x="8537" y="10721"/>
                  </a:cubicBezTo>
                  <a:cubicBezTo>
                    <a:pt x="8475" y="10694"/>
                    <a:pt x="8440" y="10684"/>
                    <a:pt x="8420" y="10684"/>
                  </a:cubicBezTo>
                  <a:cubicBezTo>
                    <a:pt x="8377" y="10684"/>
                    <a:pt x="8399" y="10728"/>
                    <a:pt x="8385" y="10753"/>
                  </a:cubicBezTo>
                  <a:cubicBezTo>
                    <a:pt x="8364" y="10795"/>
                    <a:pt x="8353" y="10868"/>
                    <a:pt x="8264" y="10884"/>
                  </a:cubicBezTo>
                  <a:lnTo>
                    <a:pt x="8170" y="10868"/>
                  </a:lnTo>
                  <a:lnTo>
                    <a:pt x="8170" y="10868"/>
                  </a:lnTo>
                  <a:cubicBezTo>
                    <a:pt x="8170" y="10900"/>
                    <a:pt x="8248" y="10957"/>
                    <a:pt x="8295" y="11010"/>
                  </a:cubicBezTo>
                  <a:cubicBezTo>
                    <a:pt x="8345" y="11067"/>
                    <a:pt x="8307" y="11079"/>
                    <a:pt x="8250" y="11079"/>
                  </a:cubicBezTo>
                  <a:cubicBezTo>
                    <a:pt x="8210" y="11079"/>
                    <a:pt x="8160" y="11073"/>
                    <a:pt x="8124" y="11073"/>
                  </a:cubicBezTo>
                  <a:cubicBezTo>
                    <a:pt x="8108" y="11073"/>
                    <a:pt x="8095" y="11075"/>
                    <a:pt x="8086" y="11078"/>
                  </a:cubicBezTo>
                  <a:cubicBezTo>
                    <a:pt x="8033" y="11094"/>
                    <a:pt x="8159" y="11198"/>
                    <a:pt x="8290" y="11319"/>
                  </a:cubicBezTo>
                  <a:cubicBezTo>
                    <a:pt x="8354" y="11377"/>
                    <a:pt x="8372" y="11399"/>
                    <a:pt x="8362" y="11399"/>
                  </a:cubicBezTo>
                  <a:cubicBezTo>
                    <a:pt x="8337" y="11399"/>
                    <a:pt x="8115" y="11241"/>
                    <a:pt x="8065" y="11214"/>
                  </a:cubicBezTo>
                  <a:cubicBezTo>
                    <a:pt x="8037" y="11198"/>
                    <a:pt x="8022" y="11191"/>
                    <a:pt x="8015" y="11191"/>
                  </a:cubicBezTo>
                  <a:cubicBezTo>
                    <a:pt x="7979" y="11191"/>
                    <a:pt x="8171" y="11370"/>
                    <a:pt x="8180" y="11387"/>
                  </a:cubicBezTo>
                  <a:cubicBezTo>
                    <a:pt x="8203" y="11419"/>
                    <a:pt x="8203" y="11430"/>
                    <a:pt x="8188" y="11430"/>
                  </a:cubicBezTo>
                  <a:cubicBezTo>
                    <a:pt x="8145" y="11430"/>
                    <a:pt x="7987" y="11335"/>
                    <a:pt x="7928" y="11319"/>
                  </a:cubicBezTo>
                  <a:cubicBezTo>
                    <a:pt x="7916" y="11316"/>
                    <a:pt x="7906" y="11315"/>
                    <a:pt x="7897" y="11315"/>
                  </a:cubicBezTo>
                  <a:cubicBezTo>
                    <a:pt x="7837" y="11315"/>
                    <a:pt x="7845" y="11373"/>
                    <a:pt x="7850" y="11419"/>
                  </a:cubicBezTo>
                  <a:cubicBezTo>
                    <a:pt x="7854" y="11441"/>
                    <a:pt x="7857" y="11546"/>
                    <a:pt x="7793" y="11546"/>
                  </a:cubicBezTo>
                  <a:cubicBezTo>
                    <a:pt x="7767" y="11546"/>
                    <a:pt x="7730" y="11528"/>
                    <a:pt x="7677" y="11482"/>
                  </a:cubicBezTo>
                  <a:cubicBezTo>
                    <a:pt x="7675" y="11481"/>
                    <a:pt x="7673" y="11481"/>
                    <a:pt x="7671" y="11481"/>
                  </a:cubicBezTo>
                  <a:cubicBezTo>
                    <a:pt x="7626" y="11481"/>
                    <a:pt x="7646" y="11546"/>
                    <a:pt x="7651" y="11586"/>
                  </a:cubicBezTo>
                  <a:cubicBezTo>
                    <a:pt x="7666" y="11759"/>
                    <a:pt x="7551" y="11812"/>
                    <a:pt x="7540" y="11974"/>
                  </a:cubicBezTo>
                  <a:cubicBezTo>
                    <a:pt x="7540" y="12032"/>
                    <a:pt x="7546" y="12116"/>
                    <a:pt x="7687" y="12284"/>
                  </a:cubicBezTo>
                  <a:cubicBezTo>
                    <a:pt x="7609" y="12195"/>
                    <a:pt x="7499" y="12053"/>
                    <a:pt x="7425" y="12006"/>
                  </a:cubicBezTo>
                  <a:cubicBezTo>
                    <a:pt x="7415" y="12000"/>
                    <a:pt x="7408" y="11997"/>
                    <a:pt x="7403" y="11997"/>
                  </a:cubicBezTo>
                  <a:cubicBezTo>
                    <a:pt x="7381" y="11997"/>
                    <a:pt x="7417" y="12058"/>
                    <a:pt x="7396" y="12058"/>
                  </a:cubicBezTo>
                  <a:cubicBezTo>
                    <a:pt x="7395" y="12058"/>
                    <a:pt x="7395" y="12058"/>
                    <a:pt x="7394" y="12058"/>
                  </a:cubicBezTo>
                  <a:lnTo>
                    <a:pt x="7326" y="12037"/>
                  </a:lnTo>
                  <a:cubicBezTo>
                    <a:pt x="7301" y="12028"/>
                    <a:pt x="7282" y="12025"/>
                    <a:pt x="7265" y="12025"/>
                  </a:cubicBezTo>
                  <a:cubicBezTo>
                    <a:pt x="7212" y="12025"/>
                    <a:pt x="7187" y="12061"/>
                    <a:pt x="7147" y="12084"/>
                  </a:cubicBezTo>
                  <a:cubicBezTo>
                    <a:pt x="7194" y="12189"/>
                    <a:pt x="7084" y="12231"/>
                    <a:pt x="7095" y="12242"/>
                  </a:cubicBezTo>
                  <a:cubicBezTo>
                    <a:pt x="7210" y="12457"/>
                    <a:pt x="7383" y="12672"/>
                    <a:pt x="7493" y="12897"/>
                  </a:cubicBezTo>
                  <a:cubicBezTo>
                    <a:pt x="7497" y="12906"/>
                    <a:pt x="7496" y="12909"/>
                    <a:pt x="7491" y="12909"/>
                  </a:cubicBezTo>
                  <a:cubicBezTo>
                    <a:pt x="7461" y="12909"/>
                    <a:pt x="7279" y="12743"/>
                    <a:pt x="7215" y="12562"/>
                  </a:cubicBezTo>
                  <a:cubicBezTo>
                    <a:pt x="7149" y="12389"/>
                    <a:pt x="7079" y="12313"/>
                    <a:pt x="7027" y="12313"/>
                  </a:cubicBezTo>
                  <a:cubicBezTo>
                    <a:pt x="7017" y="12313"/>
                    <a:pt x="7009" y="12316"/>
                    <a:pt x="7000" y="12320"/>
                  </a:cubicBezTo>
                  <a:cubicBezTo>
                    <a:pt x="6979" y="12331"/>
                    <a:pt x="6938" y="12336"/>
                    <a:pt x="6969" y="12420"/>
                  </a:cubicBezTo>
                  <a:cubicBezTo>
                    <a:pt x="6992" y="12483"/>
                    <a:pt x="7022" y="12523"/>
                    <a:pt x="7000" y="12523"/>
                  </a:cubicBezTo>
                  <a:cubicBezTo>
                    <a:pt x="6996" y="12523"/>
                    <a:pt x="6991" y="12522"/>
                    <a:pt x="6985" y="12520"/>
                  </a:cubicBezTo>
                  <a:cubicBezTo>
                    <a:pt x="6938" y="12499"/>
                    <a:pt x="6703" y="12274"/>
                    <a:pt x="6646" y="12152"/>
                  </a:cubicBezTo>
                  <a:lnTo>
                    <a:pt x="6646" y="12152"/>
                  </a:lnTo>
                  <a:cubicBezTo>
                    <a:pt x="6717" y="12310"/>
                    <a:pt x="6701" y="12321"/>
                    <a:pt x="6660" y="12341"/>
                  </a:cubicBezTo>
                  <a:cubicBezTo>
                    <a:pt x="6618" y="12362"/>
                    <a:pt x="6591" y="12383"/>
                    <a:pt x="6591" y="12478"/>
                  </a:cubicBezTo>
                  <a:cubicBezTo>
                    <a:pt x="6591" y="12502"/>
                    <a:pt x="6619" y="12632"/>
                    <a:pt x="6605" y="12632"/>
                  </a:cubicBezTo>
                  <a:cubicBezTo>
                    <a:pt x="6605" y="12632"/>
                    <a:pt x="6603" y="12631"/>
                    <a:pt x="6602" y="12630"/>
                  </a:cubicBezTo>
                  <a:cubicBezTo>
                    <a:pt x="6565" y="12567"/>
                    <a:pt x="6523" y="12509"/>
                    <a:pt x="6476" y="12452"/>
                  </a:cubicBezTo>
                  <a:cubicBezTo>
                    <a:pt x="6475" y="12451"/>
                    <a:pt x="6473" y="12451"/>
                    <a:pt x="6472" y="12451"/>
                  </a:cubicBezTo>
                  <a:cubicBezTo>
                    <a:pt x="6442" y="12451"/>
                    <a:pt x="6465" y="12562"/>
                    <a:pt x="6439" y="12572"/>
                  </a:cubicBezTo>
                  <a:lnTo>
                    <a:pt x="6345" y="12598"/>
                  </a:lnTo>
                  <a:cubicBezTo>
                    <a:pt x="6321" y="12561"/>
                    <a:pt x="6306" y="12546"/>
                    <a:pt x="6299" y="12546"/>
                  </a:cubicBezTo>
                  <a:cubicBezTo>
                    <a:pt x="6273" y="12546"/>
                    <a:pt x="6347" y="12754"/>
                    <a:pt x="6371" y="12845"/>
                  </a:cubicBezTo>
                  <a:cubicBezTo>
                    <a:pt x="6413" y="12971"/>
                    <a:pt x="6392" y="12997"/>
                    <a:pt x="6366" y="13002"/>
                  </a:cubicBezTo>
                  <a:cubicBezTo>
                    <a:pt x="6277" y="12745"/>
                    <a:pt x="6256" y="12661"/>
                    <a:pt x="6188" y="12661"/>
                  </a:cubicBezTo>
                  <a:cubicBezTo>
                    <a:pt x="6176" y="12660"/>
                    <a:pt x="6165" y="12660"/>
                    <a:pt x="6154" y="12660"/>
                  </a:cubicBezTo>
                  <a:cubicBezTo>
                    <a:pt x="6053" y="12660"/>
                    <a:pt x="5963" y="12700"/>
                    <a:pt x="5868" y="12719"/>
                  </a:cubicBezTo>
                  <a:cubicBezTo>
                    <a:pt x="5868" y="12719"/>
                    <a:pt x="5742" y="12719"/>
                    <a:pt x="5784" y="12829"/>
                  </a:cubicBezTo>
                  <a:cubicBezTo>
                    <a:pt x="5833" y="12961"/>
                    <a:pt x="5811" y="13001"/>
                    <a:pt x="5782" y="13001"/>
                  </a:cubicBezTo>
                  <a:cubicBezTo>
                    <a:pt x="5770" y="13001"/>
                    <a:pt x="5758" y="12995"/>
                    <a:pt x="5747" y="12986"/>
                  </a:cubicBezTo>
                  <a:cubicBezTo>
                    <a:pt x="5716" y="12950"/>
                    <a:pt x="5711" y="12834"/>
                    <a:pt x="5684" y="12787"/>
                  </a:cubicBezTo>
                  <a:cubicBezTo>
                    <a:pt x="5668" y="12759"/>
                    <a:pt x="5652" y="12755"/>
                    <a:pt x="5638" y="12755"/>
                  </a:cubicBezTo>
                  <a:cubicBezTo>
                    <a:pt x="5634" y="12755"/>
                    <a:pt x="5630" y="12756"/>
                    <a:pt x="5627" y="12756"/>
                  </a:cubicBezTo>
                  <a:cubicBezTo>
                    <a:pt x="5626" y="12756"/>
                    <a:pt x="5624" y="12756"/>
                    <a:pt x="5623" y="12756"/>
                  </a:cubicBezTo>
                  <a:cubicBezTo>
                    <a:pt x="5609" y="12756"/>
                    <a:pt x="5584" y="12745"/>
                    <a:pt x="5560" y="12745"/>
                  </a:cubicBezTo>
                  <a:cubicBezTo>
                    <a:pt x="5531" y="12745"/>
                    <a:pt x="5504" y="12761"/>
                    <a:pt x="5501" y="12829"/>
                  </a:cubicBezTo>
                  <a:cubicBezTo>
                    <a:pt x="5498" y="12894"/>
                    <a:pt x="5485" y="12897"/>
                    <a:pt x="5470" y="12897"/>
                  </a:cubicBezTo>
                  <a:cubicBezTo>
                    <a:pt x="5468" y="12897"/>
                    <a:pt x="5466" y="12897"/>
                    <a:pt x="5464" y="12897"/>
                  </a:cubicBezTo>
                  <a:cubicBezTo>
                    <a:pt x="5453" y="12897"/>
                    <a:pt x="5442" y="12899"/>
                    <a:pt x="5433" y="12918"/>
                  </a:cubicBezTo>
                  <a:cubicBezTo>
                    <a:pt x="5417" y="12986"/>
                    <a:pt x="5407" y="13060"/>
                    <a:pt x="5401" y="13133"/>
                  </a:cubicBezTo>
                  <a:cubicBezTo>
                    <a:pt x="5401" y="13133"/>
                    <a:pt x="5365" y="13007"/>
                    <a:pt x="5354" y="12971"/>
                  </a:cubicBezTo>
                  <a:cubicBezTo>
                    <a:pt x="5317" y="12888"/>
                    <a:pt x="5280" y="12853"/>
                    <a:pt x="5247" y="12853"/>
                  </a:cubicBezTo>
                  <a:cubicBezTo>
                    <a:pt x="5243" y="12853"/>
                    <a:pt x="5238" y="12854"/>
                    <a:pt x="5234" y="12855"/>
                  </a:cubicBezTo>
                  <a:cubicBezTo>
                    <a:pt x="5171" y="12860"/>
                    <a:pt x="5108" y="12881"/>
                    <a:pt x="5061" y="12918"/>
                  </a:cubicBezTo>
                  <a:cubicBezTo>
                    <a:pt x="5037" y="12938"/>
                    <a:pt x="5025" y="12990"/>
                    <a:pt x="5021" y="13071"/>
                  </a:cubicBezTo>
                  <a:lnTo>
                    <a:pt x="5021" y="13071"/>
                  </a:lnTo>
                  <a:cubicBezTo>
                    <a:pt x="5016" y="12932"/>
                    <a:pt x="5005" y="12824"/>
                    <a:pt x="4987" y="12803"/>
                  </a:cubicBezTo>
                  <a:cubicBezTo>
                    <a:pt x="4977" y="12787"/>
                    <a:pt x="4944" y="12757"/>
                    <a:pt x="4917" y="12757"/>
                  </a:cubicBezTo>
                  <a:cubicBezTo>
                    <a:pt x="4900" y="12757"/>
                    <a:pt x="4886" y="12768"/>
                    <a:pt x="4882" y="12803"/>
                  </a:cubicBezTo>
                  <a:cubicBezTo>
                    <a:pt x="4859" y="12943"/>
                    <a:pt x="4850" y="13078"/>
                    <a:pt x="4823" y="13078"/>
                  </a:cubicBezTo>
                  <a:cubicBezTo>
                    <a:pt x="4813" y="13078"/>
                    <a:pt x="4800" y="13059"/>
                    <a:pt x="4783" y="13013"/>
                  </a:cubicBezTo>
                  <a:cubicBezTo>
                    <a:pt x="4734" y="12946"/>
                    <a:pt x="4685" y="12880"/>
                    <a:pt x="4633" y="12880"/>
                  </a:cubicBezTo>
                  <a:cubicBezTo>
                    <a:pt x="4624" y="12880"/>
                    <a:pt x="4614" y="12882"/>
                    <a:pt x="4604" y="12887"/>
                  </a:cubicBezTo>
                  <a:cubicBezTo>
                    <a:pt x="4570" y="12906"/>
                    <a:pt x="4505" y="13149"/>
                    <a:pt x="4475" y="13149"/>
                  </a:cubicBezTo>
                  <a:cubicBezTo>
                    <a:pt x="4472" y="13149"/>
                    <a:pt x="4470" y="13147"/>
                    <a:pt x="4468" y="13144"/>
                  </a:cubicBezTo>
                  <a:cubicBezTo>
                    <a:pt x="4426" y="13070"/>
                    <a:pt x="4479" y="12687"/>
                    <a:pt x="4437" y="12625"/>
                  </a:cubicBezTo>
                  <a:cubicBezTo>
                    <a:pt x="4435" y="12622"/>
                    <a:pt x="4433" y="12621"/>
                    <a:pt x="4432" y="12621"/>
                  </a:cubicBezTo>
                  <a:cubicBezTo>
                    <a:pt x="4407" y="12621"/>
                    <a:pt x="4383" y="12865"/>
                    <a:pt x="4368" y="12929"/>
                  </a:cubicBezTo>
                  <a:cubicBezTo>
                    <a:pt x="4346" y="12924"/>
                    <a:pt x="4379" y="12664"/>
                    <a:pt x="4356" y="12664"/>
                  </a:cubicBezTo>
                  <a:cubicBezTo>
                    <a:pt x="4353" y="12664"/>
                    <a:pt x="4348" y="12670"/>
                    <a:pt x="4342" y="12682"/>
                  </a:cubicBezTo>
                  <a:cubicBezTo>
                    <a:pt x="4333" y="12705"/>
                    <a:pt x="4225" y="13190"/>
                    <a:pt x="4190" y="13190"/>
                  </a:cubicBezTo>
                  <a:cubicBezTo>
                    <a:pt x="4184" y="13190"/>
                    <a:pt x="4180" y="13176"/>
                    <a:pt x="4180" y="13144"/>
                  </a:cubicBezTo>
                  <a:cubicBezTo>
                    <a:pt x="4180" y="13039"/>
                    <a:pt x="4232" y="12881"/>
                    <a:pt x="4211" y="12787"/>
                  </a:cubicBezTo>
                  <a:cubicBezTo>
                    <a:pt x="4208" y="12765"/>
                    <a:pt x="4195" y="12754"/>
                    <a:pt x="4180" y="12754"/>
                  </a:cubicBezTo>
                  <a:cubicBezTo>
                    <a:pt x="4171" y="12754"/>
                    <a:pt x="4162" y="12758"/>
                    <a:pt x="4153" y="12766"/>
                  </a:cubicBezTo>
                  <a:cubicBezTo>
                    <a:pt x="4087" y="12833"/>
                    <a:pt x="4075" y="13123"/>
                    <a:pt x="3992" y="13123"/>
                  </a:cubicBezTo>
                  <a:cubicBezTo>
                    <a:pt x="3990" y="13123"/>
                    <a:pt x="3988" y="13123"/>
                    <a:pt x="3986" y="13123"/>
                  </a:cubicBezTo>
                  <a:cubicBezTo>
                    <a:pt x="4022" y="12997"/>
                    <a:pt x="4049" y="12866"/>
                    <a:pt x="4059" y="12735"/>
                  </a:cubicBezTo>
                  <a:cubicBezTo>
                    <a:pt x="4053" y="12689"/>
                    <a:pt x="4044" y="12632"/>
                    <a:pt x="4026" y="12632"/>
                  </a:cubicBezTo>
                  <a:cubicBezTo>
                    <a:pt x="4011" y="12632"/>
                    <a:pt x="3991" y="12665"/>
                    <a:pt x="3962" y="12762"/>
                  </a:cubicBezTo>
                  <a:lnTo>
                    <a:pt x="3962" y="12762"/>
                  </a:lnTo>
                  <a:cubicBezTo>
                    <a:pt x="4008" y="12603"/>
                    <a:pt x="4013" y="12542"/>
                    <a:pt x="3996" y="12542"/>
                  </a:cubicBezTo>
                  <a:cubicBezTo>
                    <a:pt x="3980" y="12542"/>
                    <a:pt x="3944" y="12595"/>
                    <a:pt x="3902" y="12672"/>
                  </a:cubicBezTo>
                  <a:cubicBezTo>
                    <a:pt x="3932" y="12574"/>
                    <a:pt x="3908" y="12547"/>
                    <a:pt x="3867" y="12547"/>
                  </a:cubicBezTo>
                  <a:cubicBezTo>
                    <a:pt x="3814" y="12547"/>
                    <a:pt x="3732" y="12594"/>
                    <a:pt x="3707" y="12594"/>
                  </a:cubicBezTo>
                  <a:cubicBezTo>
                    <a:pt x="3706" y="12594"/>
                    <a:pt x="3705" y="12594"/>
                    <a:pt x="3704" y="12594"/>
                  </a:cubicBezTo>
                  <a:lnTo>
                    <a:pt x="3704" y="12594"/>
                  </a:lnTo>
                  <a:cubicBezTo>
                    <a:pt x="3766" y="12622"/>
                    <a:pt x="3693" y="12842"/>
                    <a:pt x="3639" y="12842"/>
                  </a:cubicBezTo>
                  <a:cubicBezTo>
                    <a:pt x="3627" y="12842"/>
                    <a:pt x="3616" y="12832"/>
                    <a:pt x="3608" y="12808"/>
                  </a:cubicBezTo>
                  <a:cubicBezTo>
                    <a:pt x="3592" y="12729"/>
                    <a:pt x="3545" y="12666"/>
                    <a:pt x="3482" y="12630"/>
                  </a:cubicBezTo>
                  <a:lnTo>
                    <a:pt x="3482" y="12630"/>
                  </a:lnTo>
                  <a:cubicBezTo>
                    <a:pt x="3362" y="12892"/>
                    <a:pt x="3498" y="13013"/>
                    <a:pt x="3524" y="13086"/>
                  </a:cubicBezTo>
                  <a:cubicBezTo>
                    <a:pt x="3477" y="13070"/>
                    <a:pt x="3430" y="13044"/>
                    <a:pt x="3388" y="13013"/>
                  </a:cubicBezTo>
                  <a:cubicBezTo>
                    <a:pt x="3362" y="12986"/>
                    <a:pt x="3320" y="12934"/>
                    <a:pt x="3372" y="12792"/>
                  </a:cubicBezTo>
                  <a:cubicBezTo>
                    <a:pt x="3419" y="12651"/>
                    <a:pt x="3482" y="12593"/>
                    <a:pt x="3488" y="12488"/>
                  </a:cubicBezTo>
                  <a:cubicBezTo>
                    <a:pt x="3492" y="12436"/>
                    <a:pt x="3483" y="12417"/>
                    <a:pt x="3468" y="12417"/>
                  </a:cubicBezTo>
                  <a:cubicBezTo>
                    <a:pt x="3424" y="12417"/>
                    <a:pt x="3320" y="12574"/>
                    <a:pt x="3266" y="12574"/>
                  </a:cubicBezTo>
                  <a:cubicBezTo>
                    <a:pt x="3263" y="12574"/>
                    <a:pt x="3260" y="12573"/>
                    <a:pt x="3257" y="12572"/>
                  </a:cubicBezTo>
                  <a:cubicBezTo>
                    <a:pt x="3184" y="12546"/>
                    <a:pt x="3225" y="12399"/>
                    <a:pt x="3288" y="12205"/>
                  </a:cubicBezTo>
                  <a:lnTo>
                    <a:pt x="3288" y="12205"/>
                  </a:lnTo>
                  <a:cubicBezTo>
                    <a:pt x="3210" y="12341"/>
                    <a:pt x="3105" y="12462"/>
                    <a:pt x="2984" y="12567"/>
                  </a:cubicBezTo>
                  <a:cubicBezTo>
                    <a:pt x="2971" y="12576"/>
                    <a:pt x="2963" y="12579"/>
                    <a:pt x="2958" y="12579"/>
                  </a:cubicBezTo>
                  <a:cubicBezTo>
                    <a:pt x="2925" y="12579"/>
                    <a:pt x="3051" y="12404"/>
                    <a:pt x="3042" y="12399"/>
                  </a:cubicBezTo>
                  <a:cubicBezTo>
                    <a:pt x="3041" y="12398"/>
                    <a:pt x="3039" y="12397"/>
                    <a:pt x="3037" y="12397"/>
                  </a:cubicBezTo>
                  <a:cubicBezTo>
                    <a:pt x="3030" y="12397"/>
                    <a:pt x="3021" y="12405"/>
                    <a:pt x="3010" y="12416"/>
                  </a:cubicBezTo>
                  <a:lnTo>
                    <a:pt x="3010" y="12416"/>
                  </a:lnTo>
                  <a:cubicBezTo>
                    <a:pt x="3051" y="12354"/>
                    <a:pt x="3085" y="12298"/>
                    <a:pt x="3089" y="12273"/>
                  </a:cubicBezTo>
                  <a:cubicBezTo>
                    <a:pt x="3110" y="12189"/>
                    <a:pt x="3042" y="12195"/>
                    <a:pt x="3010" y="12189"/>
                  </a:cubicBezTo>
                  <a:cubicBezTo>
                    <a:pt x="3007" y="12189"/>
                    <a:pt x="3003" y="12189"/>
                    <a:pt x="2999" y="12189"/>
                  </a:cubicBezTo>
                  <a:cubicBezTo>
                    <a:pt x="2961" y="12189"/>
                    <a:pt x="2896" y="12194"/>
                    <a:pt x="2806" y="12284"/>
                  </a:cubicBezTo>
                  <a:cubicBezTo>
                    <a:pt x="2759" y="12335"/>
                    <a:pt x="2727" y="12371"/>
                    <a:pt x="2709" y="12371"/>
                  </a:cubicBezTo>
                  <a:cubicBezTo>
                    <a:pt x="2703" y="12371"/>
                    <a:pt x="2699" y="12366"/>
                    <a:pt x="2696" y="12357"/>
                  </a:cubicBezTo>
                  <a:cubicBezTo>
                    <a:pt x="2691" y="12336"/>
                    <a:pt x="2701" y="12284"/>
                    <a:pt x="2748" y="12216"/>
                  </a:cubicBezTo>
                  <a:cubicBezTo>
                    <a:pt x="2806" y="12126"/>
                    <a:pt x="2780" y="12153"/>
                    <a:pt x="2759" y="12137"/>
                  </a:cubicBezTo>
                  <a:cubicBezTo>
                    <a:pt x="2757" y="12136"/>
                    <a:pt x="2755" y="12135"/>
                    <a:pt x="2752" y="12135"/>
                  </a:cubicBezTo>
                  <a:cubicBezTo>
                    <a:pt x="2722" y="12135"/>
                    <a:pt x="2618" y="12201"/>
                    <a:pt x="2570" y="12210"/>
                  </a:cubicBezTo>
                  <a:cubicBezTo>
                    <a:pt x="2567" y="12211"/>
                    <a:pt x="2563" y="12211"/>
                    <a:pt x="2559" y="12211"/>
                  </a:cubicBezTo>
                  <a:cubicBezTo>
                    <a:pt x="2521" y="12211"/>
                    <a:pt x="2485" y="12186"/>
                    <a:pt x="2476" y="12147"/>
                  </a:cubicBezTo>
                  <a:cubicBezTo>
                    <a:pt x="2465" y="12121"/>
                    <a:pt x="2549" y="11980"/>
                    <a:pt x="2539" y="11969"/>
                  </a:cubicBezTo>
                  <a:lnTo>
                    <a:pt x="2539" y="11969"/>
                  </a:lnTo>
                  <a:lnTo>
                    <a:pt x="2470" y="12043"/>
                  </a:lnTo>
                  <a:lnTo>
                    <a:pt x="2449" y="12022"/>
                  </a:lnTo>
                  <a:lnTo>
                    <a:pt x="2350" y="11917"/>
                  </a:lnTo>
                  <a:cubicBezTo>
                    <a:pt x="2331" y="11895"/>
                    <a:pt x="2322" y="11838"/>
                    <a:pt x="2271" y="11838"/>
                  </a:cubicBezTo>
                  <a:cubicBezTo>
                    <a:pt x="2237" y="11838"/>
                    <a:pt x="2183" y="11865"/>
                    <a:pt x="2093" y="11948"/>
                  </a:cubicBezTo>
                  <a:cubicBezTo>
                    <a:pt x="2255" y="11796"/>
                    <a:pt x="2203" y="11712"/>
                    <a:pt x="2177" y="11681"/>
                  </a:cubicBezTo>
                  <a:cubicBezTo>
                    <a:pt x="2171" y="11675"/>
                    <a:pt x="2163" y="11673"/>
                    <a:pt x="2154" y="11673"/>
                  </a:cubicBezTo>
                  <a:cubicBezTo>
                    <a:pt x="2117" y="11673"/>
                    <a:pt x="2058" y="11707"/>
                    <a:pt x="2024" y="11707"/>
                  </a:cubicBezTo>
                  <a:cubicBezTo>
                    <a:pt x="2011" y="11707"/>
                    <a:pt x="2001" y="11701"/>
                    <a:pt x="1999" y="11686"/>
                  </a:cubicBezTo>
                  <a:cubicBezTo>
                    <a:pt x="1993" y="11660"/>
                    <a:pt x="2140" y="11560"/>
                    <a:pt x="2172" y="11508"/>
                  </a:cubicBezTo>
                  <a:cubicBezTo>
                    <a:pt x="2198" y="11455"/>
                    <a:pt x="2177" y="11445"/>
                    <a:pt x="2156" y="11434"/>
                  </a:cubicBezTo>
                  <a:cubicBezTo>
                    <a:pt x="2134" y="11427"/>
                    <a:pt x="2112" y="11423"/>
                    <a:pt x="2090" y="11423"/>
                  </a:cubicBezTo>
                  <a:cubicBezTo>
                    <a:pt x="2065" y="11423"/>
                    <a:pt x="2040" y="11428"/>
                    <a:pt x="2014" y="11440"/>
                  </a:cubicBezTo>
                  <a:cubicBezTo>
                    <a:pt x="1975" y="11461"/>
                    <a:pt x="1935" y="11486"/>
                    <a:pt x="1898" y="11513"/>
                  </a:cubicBezTo>
                  <a:lnTo>
                    <a:pt x="1898" y="11513"/>
                  </a:lnTo>
                  <a:cubicBezTo>
                    <a:pt x="1961" y="11456"/>
                    <a:pt x="1944" y="11446"/>
                    <a:pt x="1911" y="11446"/>
                  </a:cubicBezTo>
                  <a:cubicBezTo>
                    <a:pt x="1893" y="11446"/>
                    <a:pt x="1871" y="11449"/>
                    <a:pt x="1853" y="11449"/>
                  </a:cubicBezTo>
                  <a:cubicBezTo>
                    <a:pt x="1839" y="11449"/>
                    <a:pt x="1828" y="11447"/>
                    <a:pt x="1826" y="11440"/>
                  </a:cubicBezTo>
                  <a:cubicBezTo>
                    <a:pt x="1815" y="11403"/>
                    <a:pt x="2266" y="11141"/>
                    <a:pt x="2172" y="11141"/>
                  </a:cubicBezTo>
                  <a:cubicBezTo>
                    <a:pt x="2056" y="11141"/>
                    <a:pt x="1736" y="11387"/>
                    <a:pt x="1548" y="11487"/>
                  </a:cubicBezTo>
                  <a:cubicBezTo>
                    <a:pt x="1530" y="11495"/>
                    <a:pt x="1519" y="11498"/>
                    <a:pt x="1513" y="11498"/>
                  </a:cubicBezTo>
                  <a:cubicBezTo>
                    <a:pt x="1459" y="11498"/>
                    <a:pt x="1736" y="11261"/>
                    <a:pt x="1771" y="11241"/>
                  </a:cubicBezTo>
                  <a:lnTo>
                    <a:pt x="1771" y="11241"/>
                  </a:lnTo>
                  <a:cubicBezTo>
                    <a:pt x="1698" y="11278"/>
                    <a:pt x="1654" y="11311"/>
                    <a:pt x="1623" y="11311"/>
                  </a:cubicBezTo>
                  <a:cubicBezTo>
                    <a:pt x="1614" y="11311"/>
                    <a:pt x="1607" y="11309"/>
                    <a:pt x="1600" y="11303"/>
                  </a:cubicBezTo>
                  <a:cubicBezTo>
                    <a:pt x="1600" y="11303"/>
                    <a:pt x="1596" y="11269"/>
                    <a:pt x="1575" y="11269"/>
                  </a:cubicBezTo>
                  <a:cubicBezTo>
                    <a:pt x="1572" y="11269"/>
                    <a:pt x="1568" y="11270"/>
                    <a:pt x="1563" y="11272"/>
                  </a:cubicBezTo>
                  <a:lnTo>
                    <a:pt x="1396" y="11361"/>
                  </a:lnTo>
                  <a:cubicBezTo>
                    <a:pt x="1380" y="11366"/>
                    <a:pt x="1367" y="11368"/>
                    <a:pt x="1358" y="11368"/>
                  </a:cubicBezTo>
                  <a:cubicBezTo>
                    <a:pt x="1327" y="11368"/>
                    <a:pt x="1325" y="11347"/>
                    <a:pt x="1317" y="11335"/>
                  </a:cubicBezTo>
                  <a:cubicBezTo>
                    <a:pt x="1464" y="11256"/>
                    <a:pt x="1542" y="11198"/>
                    <a:pt x="1480" y="11188"/>
                  </a:cubicBezTo>
                  <a:cubicBezTo>
                    <a:pt x="1385" y="11167"/>
                    <a:pt x="1317" y="11193"/>
                    <a:pt x="1558" y="11057"/>
                  </a:cubicBezTo>
                  <a:cubicBezTo>
                    <a:pt x="1625" y="11017"/>
                    <a:pt x="1612" y="10962"/>
                    <a:pt x="1566" y="10962"/>
                  </a:cubicBezTo>
                  <a:cubicBezTo>
                    <a:pt x="1557" y="10962"/>
                    <a:pt x="1548" y="10964"/>
                    <a:pt x="1537" y="10968"/>
                  </a:cubicBezTo>
                  <a:cubicBezTo>
                    <a:pt x="1459" y="10994"/>
                    <a:pt x="1428" y="11031"/>
                    <a:pt x="1395" y="11031"/>
                  </a:cubicBezTo>
                  <a:cubicBezTo>
                    <a:pt x="1389" y="11031"/>
                    <a:pt x="1382" y="11029"/>
                    <a:pt x="1375" y="11025"/>
                  </a:cubicBezTo>
                  <a:cubicBezTo>
                    <a:pt x="1327" y="11004"/>
                    <a:pt x="1312" y="10952"/>
                    <a:pt x="1333" y="10905"/>
                  </a:cubicBezTo>
                  <a:cubicBezTo>
                    <a:pt x="1348" y="10852"/>
                    <a:pt x="1464" y="10795"/>
                    <a:pt x="1521" y="10732"/>
                  </a:cubicBezTo>
                  <a:cubicBezTo>
                    <a:pt x="1565" y="10679"/>
                    <a:pt x="1569" y="10638"/>
                    <a:pt x="1501" y="10638"/>
                  </a:cubicBezTo>
                  <a:cubicBezTo>
                    <a:pt x="1488" y="10638"/>
                    <a:pt x="1472" y="10639"/>
                    <a:pt x="1453" y="10643"/>
                  </a:cubicBezTo>
                  <a:cubicBezTo>
                    <a:pt x="1445" y="10644"/>
                    <a:pt x="1437" y="10644"/>
                    <a:pt x="1431" y="10644"/>
                  </a:cubicBezTo>
                  <a:cubicBezTo>
                    <a:pt x="1324" y="10644"/>
                    <a:pt x="1523" y="10488"/>
                    <a:pt x="1556" y="10480"/>
                  </a:cubicBezTo>
                  <a:lnTo>
                    <a:pt x="1556" y="10480"/>
                  </a:lnTo>
                  <a:cubicBezTo>
                    <a:pt x="1358" y="10508"/>
                    <a:pt x="1175" y="10679"/>
                    <a:pt x="1081" y="10716"/>
                  </a:cubicBezTo>
                  <a:cubicBezTo>
                    <a:pt x="1080" y="10716"/>
                    <a:pt x="1079" y="10716"/>
                    <a:pt x="1077" y="10716"/>
                  </a:cubicBezTo>
                  <a:cubicBezTo>
                    <a:pt x="1056" y="10716"/>
                    <a:pt x="1028" y="10678"/>
                    <a:pt x="1102" y="10648"/>
                  </a:cubicBezTo>
                  <a:cubicBezTo>
                    <a:pt x="1238" y="10590"/>
                    <a:pt x="1160" y="10564"/>
                    <a:pt x="1102" y="10554"/>
                  </a:cubicBezTo>
                  <a:cubicBezTo>
                    <a:pt x="971" y="10538"/>
                    <a:pt x="1212" y="10480"/>
                    <a:pt x="1354" y="10401"/>
                  </a:cubicBezTo>
                  <a:cubicBezTo>
                    <a:pt x="1387" y="10382"/>
                    <a:pt x="1389" y="10376"/>
                    <a:pt x="1375" y="10376"/>
                  </a:cubicBezTo>
                  <a:cubicBezTo>
                    <a:pt x="1348" y="10376"/>
                    <a:pt x="1261" y="10401"/>
                    <a:pt x="1244" y="10401"/>
                  </a:cubicBezTo>
                  <a:cubicBezTo>
                    <a:pt x="1204" y="10414"/>
                    <a:pt x="1176" y="10419"/>
                    <a:pt x="1156" y="10419"/>
                  </a:cubicBezTo>
                  <a:cubicBezTo>
                    <a:pt x="1112" y="10419"/>
                    <a:pt x="1111" y="10393"/>
                    <a:pt x="1107" y="10375"/>
                  </a:cubicBezTo>
                  <a:cubicBezTo>
                    <a:pt x="1088" y="10317"/>
                    <a:pt x="1159" y="10286"/>
                    <a:pt x="993" y="10286"/>
                  </a:cubicBezTo>
                  <a:cubicBezTo>
                    <a:pt x="980" y="10286"/>
                    <a:pt x="966" y="10286"/>
                    <a:pt x="950" y="10286"/>
                  </a:cubicBezTo>
                  <a:cubicBezTo>
                    <a:pt x="950" y="10286"/>
                    <a:pt x="835" y="10270"/>
                    <a:pt x="861" y="10255"/>
                  </a:cubicBezTo>
                  <a:cubicBezTo>
                    <a:pt x="924" y="10223"/>
                    <a:pt x="1249" y="10213"/>
                    <a:pt x="1301" y="10139"/>
                  </a:cubicBezTo>
                  <a:cubicBezTo>
                    <a:pt x="1353" y="10067"/>
                    <a:pt x="1298" y="10015"/>
                    <a:pt x="1291" y="9958"/>
                  </a:cubicBezTo>
                  <a:lnTo>
                    <a:pt x="1291" y="9958"/>
                  </a:lnTo>
                  <a:cubicBezTo>
                    <a:pt x="1291" y="9968"/>
                    <a:pt x="1286" y="10006"/>
                    <a:pt x="1191" y="10024"/>
                  </a:cubicBezTo>
                  <a:cubicBezTo>
                    <a:pt x="1188" y="10024"/>
                    <a:pt x="1186" y="10025"/>
                    <a:pt x="1184" y="10025"/>
                  </a:cubicBezTo>
                  <a:cubicBezTo>
                    <a:pt x="1144" y="10025"/>
                    <a:pt x="1169" y="9955"/>
                    <a:pt x="1091" y="9955"/>
                  </a:cubicBezTo>
                  <a:cubicBezTo>
                    <a:pt x="1079" y="9955"/>
                    <a:pt x="1064" y="9957"/>
                    <a:pt x="1046" y="9961"/>
                  </a:cubicBezTo>
                  <a:lnTo>
                    <a:pt x="1046" y="9961"/>
                  </a:lnTo>
                  <a:cubicBezTo>
                    <a:pt x="1050" y="9960"/>
                    <a:pt x="1052" y="9960"/>
                    <a:pt x="1055" y="9960"/>
                  </a:cubicBezTo>
                  <a:cubicBezTo>
                    <a:pt x="1089" y="9960"/>
                    <a:pt x="947" y="10051"/>
                    <a:pt x="912" y="10051"/>
                  </a:cubicBezTo>
                  <a:cubicBezTo>
                    <a:pt x="911" y="10051"/>
                    <a:pt x="909" y="10051"/>
                    <a:pt x="908" y="10050"/>
                  </a:cubicBezTo>
                  <a:cubicBezTo>
                    <a:pt x="845" y="10019"/>
                    <a:pt x="567" y="9998"/>
                    <a:pt x="892" y="9940"/>
                  </a:cubicBezTo>
                  <a:cubicBezTo>
                    <a:pt x="981" y="9935"/>
                    <a:pt x="1113" y="9930"/>
                    <a:pt x="1133" y="9888"/>
                  </a:cubicBezTo>
                  <a:cubicBezTo>
                    <a:pt x="1175" y="9840"/>
                    <a:pt x="1170" y="9762"/>
                    <a:pt x="1118" y="9720"/>
                  </a:cubicBezTo>
                  <a:cubicBezTo>
                    <a:pt x="1108" y="9714"/>
                    <a:pt x="1093" y="9711"/>
                    <a:pt x="1072" y="9711"/>
                  </a:cubicBezTo>
                  <a:cubicBezTo>
                    <a:pt x="990" y="9711"/>
                    <a:pt x="833" y="9753"/>
                    <a:pt x="740" y="9762"/>
                  </a:cubicBezTo>
                  <a:cubicBezTo>
                    <a:pt x="740" y="9730"/>
                    <a:pt x="871" y="9615"/>
                    <a:pt x="981" y="9589"/>
                  </a:cubicBezTo>
                  <a:cubicBezTo>
                    <a:pt x="992" y="9586"/>
                    <a:pt x="1002" y="9585"/>
                    <a:pt x="1012" y="9585"/>
                  </a:cubicBezTo>
                  <a:cubicBezTo>
                    <a:pt x="1059" y="9585"/>
                    <a:pt x="1102" y="9614"/>
                    <a:pt x="1128" y="9657"/>
                  </a:cubicBezTo>
                  <a:cubicBezTo>
                    <a:pt x="1128" y="9620"/>
                    <a:pt x="1060" y="9547"/>
                    <a:pt x="1186" y="9510"/>
                  </a:cubicBezTo>
                  <a:cubicBezTo>
                    <a:pt x="1338" y="9484"/>
                    <a:pt x="1490" y="9463"/>
                    <a:pt x="1647" y="9458"/>
                  </a:cubicBezTo>
                  <a:lnTo>
                    <a:pt x="1647" y="9458"/>
                  </a:lnTo>
                  <a:cubicBezTo>
                    <a:pt x="1620" y="9458"/>
                    <a:pt x="1594" y="9459"/>
                    <a:pt x="1567" y="9459"/>
                  </a:cubicBezTo>
                  <a:cubicBezTo>
                    <a:pt x="1389" y="9459"/>
                    <a:pt x="1211" y="9444"/>
                    <a:pt x="1034" y="9426"/>
                  </a:cubicBezTo>
                  <a:cubicBezTo>
                    <a:pt x="945" y="9411"/>
                    <a:pt x="1002" y="9369"/>
                    <a:pt x="950" y="9342"/>
                  </a:cubicBezTo>
                  <a:cubicBezTo>
                    <a:pt x="924" y="9332"/>
                    <a:pt x="714" y="9311"/>
                    <a:pt x="845" y="9290"/>
                  </a:cubicBezTo>
                  <a:cubicBezTo>
                    <a:pt x="885" y="9282"/>
                    <a:pt x="926" y="9280"/>
                    <a:pt x="968" y="9280"/>
                  </a:cubicBezTo>
                  <a:cubicBezTo>
                    <a:pt x="1068" y="9280"/>
                    <a:pt x="1175" y="9295"/>
                    <a:pt x="1280" y="9295"/>
                  </a:cubicBezTo>
                  <a:cubicBezTo>
                    <a:pt x="1312" y="9295"/>
                    <a:pt x="1343" y="9294"/>
                    <a:pt x="1375" y="9290"/>
                  </a:cubicBezTo>
                  <a:cubicBezTo>
                    <a:pt x="1521" y="9274"/>
                    <a:pt x="1385" y="9232"/>
                    <a:pt x="1327" y="9217"/>
                  </a:cubicBezTo>
                  <a:cubicBezTo>
                    <a:pt x="1259" y="9196"/>
                    <a:pt x="1181" y="9196"/>
                    <a:pt x="1160" y="9169"/>
                  </a:cubicBezTo>
                  <a:cubicBezTo>
                    <a:pt x="1139" y="9143"/>
                    <a:pt x="1133" y="9106"/>
                    <a:pt x="1139" y="9075"/>
                  </a:cubicBezTo>
                  <a:cubicBezTo>
                    <a:pt x="1139" y="9002"/>
                    <a:pt x="1233" y="8902"/>
                    <a:pt x="1092" y="8823"/>
                  </a:cubicBezTo>
                  <a:cubicBezTo>
                    <a:pt x="1060" y="8802"/>
                    <a:pt x="919" y="8781"/>
                    <a:pt x="976" y="8766"/>
                  </a:cubicBezTo>
                  <a:cubicBezTo>
                    <a:pt x="1050" y="8745"/>
                    <a:pt x="1196" y="8760"/>
                    <a:pt x="1270" y="8739"/>
                  </a:cubicBezTo>
                  <a:cubicBezTo>
                    <a:pt x="1422" y="8697"/>
                    <a:pt x="1459" y="8619"/>
                    <a:pt x="1343" y="8540"/>
                  </a:cubicBezTo>
                  <a:cubicBezTo>
                    <a:pt x="1317" y="8524"/>
                    <a:pt x="1144" y="8467"/>
                    <a:pt x="1160" y="8467"/>
                  </a:cubicBezTo>
                  <a:cubicBezTo>
                    <a:pt x="1166" y="8465"/>
                    <a:pt x="1174" y="8464"/>
                    <a:pt x="1184" y="8464"/>
                  </a:cubicBezTo>
                  <a:cubicBezTo>
                    <a:pt x="1249" y="8464"/>
                    <a:pt x="1385" y="8496"/>
                    <a:pt x="1445" y="8496"/>
                  </a:cubicBezTo>
                  <a:cubicBezTo>
                    <a:pt x="1462" y="8496"/>
                    <a:pt x="1472" y="8494"/>
                    <a:pt x="1474" y="8488"/>
                  </a:cubicBezTo>
                  <a:cubicBezTo>
                    <a:pt x="1474" y="8488"/>
                    <a:pt x="1265" y="8435"/>
                    <a:pt x="1265" y="8404"/>
                  </a:cubicBezTo>
                  <a:cubicBezTo>
                    <a:pt x="1265" y="8372"/>
                    <a:pt x="1286" y="8357"/>
                    <a:pt x="1170" y="8325"/>
                  </a:cubicBezTo>
                  <a:cubicBezTo>
                    <a:pt x="1034" y="8299"/>
                    <a:pt x="903" y="8247"/>
                    <a:pt x="782" y="8168"/>
                  </a:cubicBezTo>
                  <a:cubicBezTo>
                    <a:pt x="840" y="8168"/>
                    <a:pt x="1254" y="8236"/>
                    <a:pt x="1228" y="8241"/>
                  </a:cubicBezTo>
                  <a:cubicBezTo>
                    <a:pt x="1196" y="8252"/>
                    <a:pt x="1113" y="8257"/>
                    <a:pt x="1212" y="8299"/>
                  </a:cubicBezTo>
                  <a:cubicBezTo>
                    <a:pt x="1235" y="8315"/>
                    <a:pt x="1262" y="8324"/>
                    <a:pt x="1289" y="8324"/>
                  </a:cubicBezTo>
                  <a:cubicBezTo>
                    <a:pt x="1306" y="8324"/>
                    <a:pt x="1322" y="8321"/>
                    <a:pt x="1338" y="8315"/>
                  </a:cubicBezTo>
                  <a:cubicBezTo>
                    <a:pt x="1380" y="8301"/>
                    <a:pt x="1235" y="8200"/>
                    <a:pt x="1347" y="8200"/>
                  </a:cubicBezTo>
                  <a:cubicBezTo>
                    <a:pt x="1361" y="8200"/>
                    <a:pt x="1378" y="8201"/>
                    <a:pt x="1401" y="8205"/>
                  </a:cubicBezTo>
                  <a:cubicBezTo>
                    <a:pt x="1408" y="8206"/>
                    <a:pt x="1415" y="8206"/>
                    <a:pt x="1421" y="8206"/>
                  </a:cubicBezTo>
                  <a:cubicBezTo>
                    <a:pt x="1536" y="8206"/>
                    <a:pt x="1381" y="8024"/>
                    <a:pt x="1401" y="7979"/>
                  </a:cubicBezTo>
                  <a:cubicBezTo>
                    <a:pt x="1191" y="7921"/>
                    <a:pt x="1191" y="7953"/>
                    <a:pt x="1013" y="7901"/>
                  </a:cubicBezTo>
                  <a:cubicBezTo>
                    <a:pt x="1016" y="7890"/>
                    <a:pt x="1045" y="7887"/>
                    <a:pt x="1081" y="7887"/>
                  </a:cubicBezTo>
                  <a:cubicBezTo>
                    <a:pt x="1126" y="7887"/>
                    <a:pt x="1182" y="7892"/>
                    <a:pt x="1216" y="7892"/>
                  </a:cubicBezTo>
                  <a:cubicBezTo>
                    <a:pt x="1236" y="7892"/>
                    <a:pt x="1248" y="7890"/>
                    <a:pt x="1244" y="7885"/>
                  </a:cubicBezTo>
                  <a:cubicBezTo>
                    <a:pt x="1212" y="7843"/>
                    <a:pt x="1023" y="7764"/>
                    <a:pt x="939" y="7717"/>
                  </a:cubicBezTo>
                  <a:lnTo>
                    <a:pt x="939" y="7717"/>
                  </a:lnTo>
                  <a:cubicBezTo>
                    <a:pt x="1032" y="7735"/>
                    <a:pt x="1354" y="7770"/>
                    <a:pt x="1519" y="7770"/>
                  </a:cubicBezTo>
                  <a:cubicBezTo>
                    <a:pt x="1635" y="7770"/>
                    <a:pt x="1673" y="7753"/>
                    <a:pt x="1500" y="7701"/>
                  </a:cubicBezTo>
                  <a:lnTo>
                    <a:pt x="1500" y="7701"/>
                  </a:lnTo>
                  <a:cubicBezTo>
                    <a:pt x="1469" y="7707"/>
                    <a:pt x="1532" y="7733"/>
                    <a:pt x="1542" y="7748"/>
                  </a:cubicBezTo>
                  <a:cubicBezTo>
                    <a:pt x="1544" y="7750"/>
                    <a:pt x="1544" y="7751"/>
                    <a:pt x="1541" y="7751"/>
                  </a:cubicBezTo>
                  <a:cubicBezTo>
                    <a:pt x="1517" y="7751"/>
                    <a:pt x="1293" y="7663"/>
                    <a:pt x="1265" y="7644"/>
                  </a:cubicBezTo>
                  <a:cubicBezTo>
                    <a:pt x="1202" y="7612"/>
                    <a:pt x="1186" y="7581"/>
                    <a:pt x="1212" y="7565"/>
                  </a:cubicBezTo>
                  <a:cubicBezTo>
                    <a:pt x="1219" y="7561"/>
                    <a:pt x="1228" y="7559"/>
                    <a:pt x="1239" y="7559"/>
                  </a:cubicBezTo>
                  <a:cubicBezTo>
                    <a:pt x="1323" y="7559"/>
                    <a:pt x="1522" y="7654"/>
                    <a:pt x="1616" y="7654"/>
                  </a:cubicBezTo>
                  <a:cubicBezTo>
                    <a:pt x="1628" y="7654"/>
                    <a:pt x="1639" y="7653"/>
                    <a:pt x="1647" y="7649"/>
                  </a:cubicBezTo>
                  <a:cubicBezTo>
                    <a:pt x="1684" y="7628"/>
                    <a:pt x="1710" y="7596"/>
                    <a:pt x="1684" y="7554"/>
                  </a:cubicBezTo>
                  <a:cubicBezTo>
                    <a:pt x="1647" y="7507"/>
                    <a:pt x="1469" y="7476"/>
                    <a:pt x="1474" y="7423"/>
                  </a:cubicBezTo>
                  <a:cubicBezTo>
                    <a:pt x="1474" y="7405"/>
                    <a:pt x="1471" y="7388"/>
                    <a:pt x="1498" y="7388"/>
                  </a:cubicBezTo>
                  <a:cubicBezTo>
                    <a:pt x="1518" y="7388"/>
                    <a:pt x="1553" y="7397"/>
                    <a:pt x="1616" y="7418"/>
                  </a:cubicBezTo>
                  <a:cubicBezTo>
                    <a:pt x="1668" y="7450"/>
                    <a:pt x="1726" y="7476"/>
                    <a:pt x="1784" y="7497"/>
                  </a:cubicBezTo>
                  <a:cubicBezTo>
                    <a:pt x="1786" y="7497"/>
                    <a:pt x="1788" y="7498"/>
                    <a:pt x="1789" y="7498"/>
                  </a:cubicBezTo>
                  <a:cubicBezTo>
                    <a:pt x="1823" y="7498"/>
                    <a:pt x="1402" y="7231"/>
                    <a:pt x="1504" y="7231"/>
                  </a:cubicBezTo>
                  <a:cubicBezTo>
                    <a:pt x="1511" y="7231"/>
                    <a:pt x="1520" y="7232"/>
                    <a:pt x="1532" y="7235"/>
                  </a:cubicBezTo>
                  <a:cubicBezTo>
                    <a:pt x="1644" y="7263"/>
                    <a:pt x="1757" y="7306"/>
                    <a:pt x="1822" y="7306"/>
                  </a:cubicBezTo>
                  <a:cubicBezTo>
                    <a:pt x="1842" y="7306"/>
                    <a:pt x="1858" y="7302"/>
                    <a:pt x="1868" y="7292"/>
                  </a:cubicBezTo>
                  <a:cubicBezTo>
                    <a:pt x="1873" y="7261"/>
                    <a:pt x="1862" y="7225"/>
                    <a:pt x="1837" y="7199"/>
                  </a:cubicBezTo>
                  <a:lnTo>
                    <a:pt x="1837" y="7199"/>
                  </a:lnTo>
                  <a:cubicBezTo>
                    <a:pt x="1838" y="7201"/>
                    <a:pt x="1830" y="7202"/>
                    <a:pt x="1815" y="7202"/>
                  </a:cubicBezTo>
                  <a:cubicBezTo>
                    <a:pt x="1735" y="7202"/>
                    <a:pt x="1457" y="7172"/>
                    <a:pt x="1500" y="7146"/>
                  </a:cubicBezTo>
                  <a:cubicBezTo>
                    <a:pt x="1548" y="7109"/>
                    <a:pt x="1605" y="7098"/>
                    <a:pt x="1626" y="7062"/>
                  </a:cubicBezTo>
                  <a:lnTo>
                    <a:pt x="1653" y="6999"/>
                  </a:lnTo>
                  <a:cubicBezTo>
                    <a:pt x="1679" y="6999"/>
                    <a:pt x="1668" y="6983"/>
                    <a:pt x="1611" y="6962"/>
                  </a:cubicBezTo>
                  <a:cubicBezTo>
                    <a:pt x="1609" y="6960"/>
                    <a:pt x="1609" y="6959"/>
                    <a:pt x="1611" y="6959"/>
                  </a:cubicBezTo>
                  <a:cubicBezTo>
                    <a:pt x="1636" y="6959"/>
                    <a:pt x="1886" y="7083"/>
                    <a:pt x="1915" y="7093"/>
                  </a:cubicBezTo>
                  <a:cubicBezTo>
                    <a:pt x="1938" y="7101"/>
                    <a:pt x="1953" y="7104"/>
                    <a:pt x="1961" y="7104"/>
                  </a:cubicBezTo>
                  <a:cubicBezTo>
                    <a:pt x="1997" y="7104"/>
                    <a:pt x="1909" y="7041"/>
                    <a:pt x="1883" y="7020"/>
                  </a:cubicBezTo>
                  <a:cubicBezTo>
                    <a:pt x="1832" y="6989"/>
                    <a:pt x="1688" y="6909"/>
                    <a:pt x="1751" y="6909"/>
                  </a:cubicBezTo>
                  <a:cubicBezTo>
                    <a:pt x="1753" y="6909"/>
                    <a:pt x="1755" y="6909"/>
                    <a:pt x="1757" y="6910"/>
                  </a:cubicBezTo>
                  <a:cubicBezTo>
                    <a:pt x="1836" y="6915"/>
                    <a:pt x="1946" y="6978"/>
                    <a:pt x="2030" y="7004"/>
                  </a:cubicBezTo>
                  <a:cubicBezTo>
                    <a:pt x="1915" y="6957"/>
                    <a:pt x="1810" y="6878"/>
                    <a:pt x="1731" y="6784"/>
                  </a:cubicBezTo>
                  <a:cubicBezTo>
                    <a:pt x="1715" y="6752"/>
                    <a:pt x="1705" y="6716"/>
                    <a:pt x="1752" y="6710"/>
                  </a:cubicBezTo>
                  <a:cubicBezTo>
                    <a:pt x="1755" y="6710"/>
                    <a:pt x="1758" y="6710"/>
                    <a:pt x="1761" y="6710"/>
                  </a:cubicBezTo>
                  <a:cubicBezTo>
                    <a:pt x="1804" y="6710"/>
                    <a:pt x="1858" y="6742"/>
                    <a:pt x="1897" y="6742"/>
                  </a:cubicBezTo>
                  <a:cubicBezTo>
                    <a:pt x="1899" y="6742"/>
                    <a:pt x="1902" y="6742"/>
                    <a:pt x="1904" y="6742"/>
                  </a:cubicBezTo>
                  <a:cubicBezTo>
                    <a:pt x="1941" y="6731"/>
                    <a:pt x="2014" y="6679"/>
                    <a:pt x="1894" y="6626"/>
                  </a:cubicBezTo>
                  <a:cubicBezTo>
                    <a:pt x="1784" y="6574"/>
                    <a:pt x="1736" y="6548"/>
                    <a:pt x="1742" y="6516"/>
                  </a:cubicBezTo>
                  <a:cubicBezTo>
                    <a:pt x="1742" y="6516"/>
                    <a:pt x="1742" y="6482"/>
                    <a:pt x="1761" y="6482"/>
                  </a:cubicBezTo>
                  <a:cubicBezTo>
                    <a:pt x="1765" y="6482"/>
                    <a:pt x="1769" y="6483"/>
                    <a:pt x="1773" y="6485"/>
                  </a:cubicBezTo>
                  <a:cubicBezTo>
                    <a:pt x="1817" y="6505"/>
                    <a:pt x="2031" y="6671"/>
                    <a:pt x="2119" y="6671"/>
                  </a:cubicBezTo>
                  <a:cubicBezTo>
                    <a:pt x="2125" y="6671"/>
                    <a:pt x="2130" y="6670"/>
                    <a:pt x="2135" y="6668"/>
                  </a:cubicBezTo>
                  <a:cubicBezTo>
                    <a:pt x="2202" y="6648"/>
                    <a:pt x="1967" y="6527"/>
                    <a:pt x="2070" y="6527"/>
                  </a:cubicBezTo>
                  <a:cubicBezTo>
                    <a:pt x="2072" y="6527"/>
                    <a:pt x="2075" y="6527"/>
                    <a:pt x="2077" y="6527"/>
                  </a:cubicBezTo>
                  <a:cubicBezTo>
                    <a:pt x="2082" y="6527"/>
                    <a:pt x="2086" y="6527"/>
                    <a:pt x="2090" y="6527"/>
                  </a:cubicBezTo>
                  <a:cubicBezTo>
                    <a:pt x="2217" y="6527"/>
                    <a:pt x="2106" y="6446"/>
                    <a:pt x="2025" y="6364"/>
                  </a:cubicBezTo>
                  <a:cubicBezTo>
                    <a:pt x="1992" y="6329"/>
                    <a:pt x="1989" y="6320"/>
                    <a:pt x="1999" y="6320"/>
                  </a:cubicBezTo>
                  <a:cubicBezTo>
                    <a:pt x="2008" y="6320"/>
                    <a:pt x="2028" y="6328"/>
                    <a:pt x="2046" y="6328"/>
                  </a:cubicBezTo>
                  <a:cubicBezTo>
                    <a:pt x="2077" y="6328"/>
                    <a:pt x="2014" y="6270"/>
                    <a:pt x="2025" y="6254"/>
                  </a:cubicBezTo>
                  <a:cubicBezTo>
                    <a:pt x="1939" y="6205"/>
                    <a:pt x="1827" y="6114"/>
                    <a:pt x="1890" y="6114"/>
                  </a:cubicBezTo>
                  <a:cubicBezTo>
                    <a:pt x="1907" y="6114"/>
                    <a:pt x="1939" y="6122"/>
                    <a:pt x="1988" y="6139"/>
                  </a:cubicBezTo>
                  <a:cubicBezTo>
                    <a:pt x="2026" y="6154"/>
                    <a:pt x="2278" y="6259"/>
                    <a:pt x="2324" y="6259"/>
                  </a:cubicBezTo>
                  <a:cubicBezTo>
                    <a:pt x="2341" y="6259"/>
                    <a:pt x="2330" y="6245"/>
                    <a:pt x="2271" y="6207"/>
                  </a:cubicBezTo>
                  <a:cubicBezTo>
                    <a:pt x="2166" y="6144"/>
                    <a:pt x="2082" y="6107"/>
                    <a:pt x="2119" y="6076"/>
                  </a:cubicBezTo>
                  <a:cubicBezTo>
                    <a:pt x="2120" y="6075"/>
                    <a:pt x="2122" y="6075"/>
                    <a:pt x="2124" y="6075"/>
                  </a:cubicBezTo>
                  <a:cubicBezTo>
                    <a:pt x="2152" y="6075"/>
                    <a:pt x="2260" y="6135"/>
                    <a:pt x="2313" y="6149"/>
                  </a:cubicBezTo>
                  <a:cubicBezTo>
                    <a:pt x="2327" y="6155"/>
                    <a:pt x="2338" y="6157"/>
                    <a:pt x="2347" y="6157"/>
                  </a:cubicBezTo>
                  <a:cubicBezTo>
                    <a:pt x="2371" y="6157"/>
                    <a:pt x="2379" y="6140"/>
                    <a:pt x="2387" y="6128"/>
                  </a:cubicBezTo>
                  <a:lnTo>
                    <a:pt x="2151" y="6013"/>
                  </a:lnTo>
                  <a:cubicBezTo>
                    <a:pt x="2093" y="6013"/>
                    <a:pt x="2041" y="6003"/>
                    <a:pt x="1988" y="5982"/>
                  </a:cubicBezTo>
                  <a:cubicBezTo>
                    <a:pt x="1862" y="5934"/>
                    <a:pt x="1930" y="5871"/>
                    <a:pt x="1930" y="5871"/>
                  </a:cubicBezTo>
                  <a:cubicBezTo>
                    <a:pt x="1935" y="5863"/>
                    <a:pt x="1944" y="5860"/>
                    <a:pt x="1955" y="5860"/>
                  </a:cubicBezTo>
                  <a:cubicBezTo>
                    <a:pt x="2002" y="5860"/>
                    <a:pt x="2097" y="5919"/>
                    <a:pt x="2182" y="5919"/>
                  </a:cubicBezTo>
                  <a:cubicBezTo>
                    <a:pt x="2187" y="5919"/>
                    <a:pt x="2203" y="5919"/>
                    <a:pt x="2222" y="5919"/>
                  </a:cubicBezTo>
                  <a:cubicBezTo>
                    <a:pt x="2272" y="5919"/>
                    <a:pt x="2345" y="5916"/>
                    <a:pt x="2318" y="5898"/>
                  </a:cubicBezTo>
                  <a:cubicBezTo>
                    <a:pt x="2235" y="5835"/>
                    <a:pt x="2135" y="5814"/>
                    <a:pt x="2145" y="5767"/>
                  </a:cubicBezTo>
                  <a:cubicBezTo>
                    <a:pt x="2151" y="5746"/>
                    <a:pt x="2203" y="5746"/>
                    <a:pt x="2140" y="5704"/>
                  </a:cubicBezTo>
                  <a:cubicBezTo>
                    <a:pt x="1993" y="5604"/>
                    <a:pt x="2130" y="5515"/>
                    <a:pt x="2166" y="5489"/>
                  </a:cubicBezTo>
                  <a:cubicBezTo>
                    <a:pt x="2174" y="5484"/>
                    <a:pt x="2182" y="5481"/>
                    <a:pt x="2192" y="5481"/>
                  </a:cubicBezTo>
                  <a:cubicBezTo>
                    <a:pt x="2222" y="5481"/>
                    <a:pt x="2266" y="5504"/>
                    <a:pt x="2350" y="5536"/>
                  </a:cubicBezTo>
                  <a:cubicBezTo>
                    <a:pt x="2377" y="5548"/>
                    <a:pt x="2397" y="5553"/>
                    <a:pt x="2412" y="5553"/>
                  </a:cubicBezTo>
                  <a:cubicBezTo>
                    <a:pt x="2453" y="5553"/>
                    <a:pt x="2452" y="5515"/>
                    <a:pt x="2460" y="5499"/>
                  </a:cubicBezTo>
                  <a:cubicBezTo>
                    <a:pt x="2466" y="5500"/>
                    <a:pt x="2473" y="5500"/>
                    <a:pt x="2479" y="5500"/>
                  </a:cubicBezTo>
                  <a:cubicBezTo>
                    <a:pt x="2537" y="5500"/>
                    <a:pt x="2573" y="5475"/>
                    <a:pt x="2449" y="5394"/>
                  </a:cubicBezTo>
                  <a:cubicBezTo>
                    <a:pt x="2366" y="5337"/>
                    <a:pt x="2408" y="5337"/>
                    <a:pt x="2423" y="5316"/>
                  </a:cubicBezTo>
                  <a:cubicBezTo>
                    <a:pt x="2434" y="5295"/>
                    <a:pt x="2350" y="5253"/>
                    <a:pt x="2345" y="5221"/>
                  </a:cubicBezTo>
                  <a:cubicBezTo>
                    <a:pt x="2339" y="5174"/>
                    <a:pt x="2402" y="5185"/>
                    <a:pt x="2429" y="5158"/>
                  </a:cubicBezTo>
                  <a:cubicBezTo>
                    <a:pt x="2455" y="5132"/>
                    <a:pt x="2051" y="4776"/>
                    <a:pt x="1946" y="4755"/>
                  </a:cubicBezTo>
                  <a:lnTo>
                    <a:pt x="1946" y="4755"/>
                  </a:lnTo>
                  <a:lnTo>
                    <a:pt x="1951" y="4818"/>
                  </a:lnTo>
                  <a:cubicBezTo>
                    <a:pt x="1934" y="4824"/>
                    <a:pt x="1914" y="4827"/>
                    <a:pt x="1894" y="4827"/>
                  </a:cubicBezTo>
                  <a:cubicBezTo>
                    <a:pt x="1866" y="4827"/>
                    <a:pt x="1837" y="4821"/>
                    <a:pt x="1810" y="4812"/>
                  </a:cubicBezTo>
                  <a:cubicBezTo>
                    <a:pt x="1694" y="4812"/>
                    <a:pt x="1616" y="4833"/>
                    <a:pt x="1611" y="4896"/>
                  </a:cubicBezTo>
                  <a:cubicBezTo>
                    <a:pt x="1605" y="4943"/>
                    <a:pt x="1894" y="5059"/>
                    <a:pt x="1909" y="5127"/>
                  </a:cubicBezTo>
                  <a:cubicBezTo>
                    <a:pt x="1915" y="5153"/>
                    <a:pt x="1897" y="5163"/>
                    <a:pt x="1862" y="5163"/>
                  </a:cubicBezTo>
                  <a:cubicBezTo>
                    <a:pt x="1835" y="5163"/>
                    <a:pt x="1799" y="5157"/>
                    <a:pt x="1757" y="5148"/>
                  </a:cubicBezTo>
                  <a:cubicBezTo>
                    <a:pt x="1692" y="5112"/>
                    <a:pt x="1661" y="5098"/>
                    <a:pt x="1645" y="5098"/>
                  </a:cubicBezTo>
                  <a:cubicBezTo>
                    <a:pt x="1635" y="5098"/>
                    <a:pt x="1630" y="5103"/>
                    <a:pt x="1626" y="5111"/>
                  </a:cubicBezTo>
                  <a:cubicBezTo>
                    <a:pt x="1600" y="5153"/>
                    <a:pt x="1626" y="5137"/>
                    <a:pt x="1763" y="5227"/>
                  </a:cubicBezTo>
                  <a:cubicBezTo>
                    <a:pt x="1818" y="5263"/>
                    <a:pt x="1845" y="5308"/>
                    <a:pt x="1808" y="5308"/>
                  </a:cubicBezTo>
                  <a:cubicBezTo>
                    <a:pt x="1803" y="5308"/>
                    <a:pt x="1797" y="5307"/>
                    <a:pt x="1789" y="5305"/>
                  </a:cubicBezTo>
                  <a:cubicBezTo>
                    <a:pt x="1673" y="5278"/>
                    <a:pt x="1530" y="5157"/>
                    <a:pt x="1461" y="5157"/>
                  </a:cubicBezTo>
                  <a:cubicBezTo>
                    <a:pt x="1449" y="5157"/>
                    <a:pt x="1439" y="5160"/>
                    <a:pt x="1432" y="5169"/>
                  </a:cubicBezTo>
                  <a:cubicBezTo>
                    <a:pt x="1422" y="5195"/>
                    <a:pt x="1500" y="5300"/>
                    <a:pt x="1621" y="5368"/>
                  </a:cubicBezTo>
                  <a:cubicBezTo>
                    <a:pt x="1637" y="5389"/>
                    <a:pt x="1600" y="5394"/>
                    <a:pt x="1605" y="5415"/>
                  </a:cubicBezTo>
                  <a:cubicBezTo>
                    <a:pt x="1610" y="5436"/>
                    <a:pt x="1736" y="5646"/>
                    <a:pt x="1707" y="5646"/>
                  </a:cubicBezTo>
                  <a:cubicBezTo>
                    <a:pt x="1707" y="5646"/>
                    <a:pt x="1706" y="5646"/>
                    <a:pt x="1705" y="5646"/>
                  </a:cubicBezTo>
                  <a:cubicBezTo>
                    <a:pt x="1607" y="5620"/>
                    <a:pt x="1435" y="5439"/>
                    <a:pt x="1363" y="5397"/>
                  </a:cubicBezTo>
                  <a:lnTo>
                    <a:pt x="1363" y="5397"/>
                  </a:lnTo>
                  <a:cubicBezTo>
                    <a:pt x="1448" y="5448"/>
                    <a:pt x="1449" y="5631"/>
                    <a:pt x="1506" y="5677"/>
                  </a:cubicBezTo>
                  <a:cubicBezTo>
                    <a:pt x="1559" y="5727"/>
                    <a:pt x="1559" y="5746"/>
                    <a:pt x="1521" y="5746"/>
                  </a:cubicBezTo>
                  <a:cubicBezTo>
                    <a:pt x="1498" y="5746"/>
                    <a:pt x="1463" y="5739"/>
                    <a:pt x="1417" y="5730"/>
                  </a:cubicBezTo>
                  <a:cubicBezTo>
                    <a:pt x="1376" y="5721"/>
                    <a:pt x="1351" y="5718"/>
                    <a:pt x="1337" y="5718"/>
                  </a:cubicBezTo>
                  <a:cubicBezTo>
                    <a:pt x="1282" y="5718"/>
                    <a:pt x="1392" y="5772"/>
                    <a:pt x="1380" y="5793"/>
                  </a:cubicBezTo>
                  <a:cubicBezTo>
                    <a:pt x="1369" y="5812"/>
                    <a:pt x="1371" y="5828"/>
                    <a:pt x="1339" y="5828"/>
                  </a:cubicBezTo>
                  <a:cubicBezTo>
                    <a:pt x="1326" y="5828"/>
                    <a:pt x="1307" y="5825"/>
                    <a:pt x="1280" y="5819"/>
                  </a:cubicBezTo>
                  <a:cubicBezTo>
                    <a:pt x="1272" y="5818"/>
                    <a:pt x="1266" y="5817"/>
                    <a:pt x="1260" y="5817"/>
                  </a:cubicBezTo>
                  <a:cubicBezTo>
                    <a:pt x="1242" y="5817"/>
                    <a:pt x="1234" y="5823"/>
                    <a:pt x="1238" y="5835"/>
                  </a:cubicBezTo>
                  <a:cubicBezTo>
                    <a:pt x="1249" y="5866"/>
                    <a:pt x="1359" y="5940"/>
                    <a:pt x="1443" y="5955"/>
                  </a:cubicBezTo>
                  <a:cubicBezTo>
                    <a:pt x="1527" y="5971"/>
                    <a:pt x="1674" y="6044"/>
                    <a:pt x="1600" y="6050"/>
                  </a:cubicBezTo>
                  <a:cubicBezTo>
                    <a:pt x="1597" y="6050"/>
                    <a:pt x="1595" y="6050"/>
                    <a:pt x="1592" y="6050"/>
                  </a:cubicBezTo>
                  <a:cubicBezTo>
                    <a:pt x="1526" y="6050"/>
                    <a:pt x="1409" y="6001"/>
                    <a:pt x="1343" y="6001"/>
                  </a:cubicBezTo>
                  <a:cubicBezTo>
                    <a:pt x="1338" y="6001"/>
                    <a:pt x="1332" y="6002"/>
                    <a:pt x="1327" y="6003"/>
                  </a:cubicBezTo>
                  <a:cubicBezTo>
                    <a:pt x="1265" y="6008"/>
                    <a:pt x="1312" y="6071"/>
                    <a:pt x="1354" y="6123"/>
                  </a:cubicBezTo>
                  <a:cubicBezTo>
                    <a:pt x="1343" y="6144"/>
                    <a:pt x="1327" y="6165"/>
                    <a:pt x="1270" y="6165"/>
                  </a:cubicBezTo>
                  <a:cubicBezTo>
                    <a:pt x="1244" y="6155"/>
                    <a:pt x="1217" y="6155"/>
                    <a:pt x="1191" y="6155"/>
                  </a:cubicBezTo>
                  <a:cubicBezTo>
                    <a:pt x="1170" y="6191"/>
                    <a:pt x="1286" y="6233"/>
                    <a:pt x="1275" y="6270"/>
                  </a:cubicBezTo>
                  <a:cubicBezTo>
                    <a:pt x="1270" y="6301"/>
                    <a:pt x="1207" y="6291"/>
                    <a:pt x="1181" y="6307"/>
                  </a:cubicBezTo>
                  <a:cubicBezTo>
                    <a:pt x="1113" y="6349"/>
                    <a:pt x="1113" y="6438"/>
                    <a:pt x="1238" y="6543"/>
                  </a:cubicBezTo>
                  <a:cubicBezTo>
                    <a:pt x="1284" y="6582"/>
                    <a:pt x="1309" y="6605"/>
                    <a:pt x="1292" y="6605"/>
                  </a:cubicBezTo>
                  <a:cubicBezTo>
                    <a:pt x="1278" y="6605"/>
                    <a:pt x="1233" y="6589"/>
                    <a:pt x="1144" y="6553"/>
                  </a:cubicBezTo>
                  <a:cubicBezTo>
                    <a:pt x="1096" y="6519"/>
                    <a:pt x="1065" y="6509"/>
                    <a:pt x="1046" y="6509"/>
                  </a:cubicBezTo>
                  <a:cubicBezTo>
                    <a:pt x="1022" y="6509"/>
                    <a:pt x="1013" y="6524"/>
                    <a:pt x="1008" y="6532"/>
                  </a:cubicBezTo>
                  <a:cubicBezTo>
                    <a:pt x="992" y="6553"/>
                    <a:pt x="955" y="6595"/>
                    <a:pt x="997" y="6647"/>
                  </a:cubicBezTo>
                  <a:cubicBezTo>
                    <a:pt x="1029" y="6684"/>
                    <a:pt x="1128" y="6747"/>
                    <a:pt x="1050" y="6752"/>
                  </a:cubicBezTo>
                  <a:cubicBezTo>
                    <a:pt x="1001" y="6734"/>
                    <a:pt x="966" y="6727"/>
                    <a:pt x="941" y="6727"/>
                  </a:cubicBezTo>
                  <a:cubicBezTo>
                    <a:pt x="864" y="6727"/>
                    <a:pt x="877" y="6793"/>
                    <a:pt x="892" y="6820"/>
                  </a:cubicBezTo>
                  <a:cubicBezTo>
                    <a:pt x="912" y="6855"/>
                    <a:pt x="1169" y="6995"/>
                    <a:pt x="1127" y="6995"/>
                  </a:cubicBezTo>
                  <a:cubicBezTo>
                    <a:pt x="1125" y="6995"/>
                    <a:pt x="1122" y="6994"/>
                    <a:pt x="1118" y="6993"/>
                  </a:cubicBezTo>
                  <a:cubicBezTo>
                    <a:pt x="1012" y="6973"/>
                    <a:pt x="942" y="6959"/>
                    <a:pt x="894" y="6959"/>
                  </a:cubicBezTo>
                  <a:cubicBezTo>
                    <a:pt x="857" y="6959"/>
                    <a:pt x="832" y="6967"/>
                    <a:pt x="814" y="6988"/>
                  </a:cubicBezTo>
                  <a:cubicBezTo>
                    <a:pt x="751" y="7056"/>
                    <a:pt x="725" y="7151"/>
                    <a:pt x="740" y="7240"/>
                  </a:cubicBezTo>
                  <a:cubicBezTo>
                    <a:pt x="745" y="7277"/>
                    <a:pt x="761" y="7319"/>
                    <a:pt x="777" y="7350"/>
                  </a:cubicBezTo>
                  <a:cubicBezTo>
                    <a:pt x="787" y="7376"/>
                    <a:pt x="877" y="7418"/>
                    <a:pt x="871" y="7434"/>
                  </a:cubicBezTo>
                  <a:cubicBezTo>
                    <a:pt x="870" y="7437"/>
                    <a:pt x="862" y="7438"/>
                    <a:pt x="849" y="7438"/>
                  </a:cubicBezTo>
                  <a:cubicBezTo>
                    <a:pt x="798" y="7438"/>
                    <a:pt x="671" y="7418"/>
                    <a:pt x="625" y="7418"/>
                  </a:cubicBezTo>
                  <a:cubicBezTo>
                    <a:pt x="567" y="7418"/>
                    <a:pt x="515" y="7434"/>
                    <a:pt x="468" y="7460"/>
                  </a:cubicBezTo>
                  <a:cubicBezTo>
                    <a:pt x="437" y="7491"/>
                    <a:pt x="451" y="7537"/>
                    <a:pt x="618" y="7589"/>
                  </a:cubicBezTo>
                  <a:lnTo>
                    <a:pt x="618" y="7589"/>
                  </a:lnTo>
                  <a:cubicBezTo>
                    <a:pt x="606" y="7586"/>
                    <a:pt x="598" y="7584"/>
                    <a:pt x="592" y="7584"/>
                  </a:cubicBezTo>
                  <a:cubicBezTo>
                    <a:pt x="538" y="7584"/>
                    <a:pt x="695" y="7710"/>
                    <a:pt x="709" y="7733"/>
                  </a:cubicBezTo>
                  <a:cubicBezTo>
                    <a:pt x="719" y="7743"/>
                    <a:pt x="499" y="7733"/>
                    <a:pt x="462" y="7748"/>
                  </a:cubicBezTo>
                  <a:cubicBezTo>
                    <a:pt x="410" y="7769"/>
                    <a:pt x="378" y="7801"/>
                    <a:pt x="410" y="7848"/>
                  </a:cubicBezTo>
                  <a:cubicBezTo>
                    <a:pt x="447" y="7895"/>
                    <a:pt x="620" y="7927"/>
                    <a:pt x="719" y="7953"/>
                  </a:cubicBezTo>
                  <a:cubicBezTo>
                    <a:pt x="714" y="7969"/>
                    <a:pt x="725" y="8005"/>
                    <a:pt x="698" y="8011"/>
                  </a:cubicBezTo>
                  <a:lnTo>
                    <a:pt x="583" y="7984"/>
                  </a:lnTo>
                  <a:cubicBezTo>
                    <a:pt x="546" y="7984"/>
                    <a:pt x="557" y="8021"/>
                    <a:pt x="551" y="8037"/>
                  </a:cubicBezTo>
                  <a:cubicBezTo>
                    <a:pt x="534" y="8035"/>
                    <a:pt x="516" y="8033"/>
                    <a:pt x="497" y="8033"/>
                  </a:cubicBezTo>
                  <a:cubicBezTo>
                    <a:pt x="470" y="8033"/>
                    <a:pt x="443" y="8036"/>
                    <a:pt x="415" y="8042"/>
                  </a:cubicBezTo>
                  <a:cubicBezTo>
                    <a:pt x="389" y="8058"/>
                    <a:pt x="378" y="8084"/>
                    <a:pt x="384" y="8110"/>
                  </a:cubicBezTo>
                  <a:cubicBezTo>
                    <a:pt x="399" y="8189"/>
                    <a:pt x="515" y="8247"/>
                    <a:pt x="630" y="8330"/>
                  </a:cubicBezTo>
                  <a:cubicBezTo>
                    <a:pt x="689" y="8373"/>
                    <a:pt x="694" y="8388"/>
                    <a:pt x="665" y="8388"/>
                  </a:cubicBezTo>
                  <a:cubicBezTo>
                    <a:pt x="628" y="8388"/>
                    <a:pt x="530" y="8362"/>
                    <a:pt x="418" y="8341"/>
                  </a:cubicBezTo>
                  <a:lnTo>
                    <a:pt x="418" y="8341"/>
                  </a:lnTo>
                  <a:cubicBezTo>
                    <a:pt x="529" y="8362"/>
                    <a:pt x="416" y="8388"/>
                    <a:pt x="504" y="8425"/>
                  </a:cubicBezTo>
                  <a:lnTo>
                    <a:pt x="672" y="8467"/>
                  </a:lnTo>
                  <a:cubicBezTo>
                    <a:pt x="671" y="8475"/>
                    <a:pt x="653" y="8477"/>
                    <a:pt x="629" y="8477"/>
                  </a:cubicBezTo>
                  <a:cubicBezTo>
                    <a:pt x="595" y="8477"/>
                    <a:pt x="549" y="8472"/>
                    <a:pt x="514" y="8472"/>
                  </a:cubicBezTo>
                  <a:cubicBezTo>
                    <a:pt x="489" y="8472"/>
                    <a:pt x="471" y="8475"/>
                    <a:pt x="468" y="8482"/>
                  </a:cubicBezTo>
                  <a:cubicBezTo>
                    <a:pt x="462" y="8519"/>
                    <a:pt x="625" y="8572"/>
                    <a:pt x="667" y="8608"/>
                  </a:cubicBezTo>
                  <a:cubicBezTo>
                    <a:pt x="687" y="8633"/>
                    <a:pt x="683" y="8642"/>
                    <a:pt x="667" y="8642"/>
                  </a:cubicBezTo>
                  <a:cubicBezTo>
                    <a:pt x="637" y="8642"/>
                    <a:pt x="568" y="8613"/>
                    <a:pt x="531" y="8593"/>
                  </a:cubicBezTo>
                  <a:cubicBezTo>
                    <a:pt x="479" y="8565"/>
                    <a:pt x="378" y="8545"/>
                    <a:pt x="310" y="8545"/>
                  </a:cubicBezTo>
                  <a:cubicBezTo>
                    <a:pt x="261" y="8545"/>
                    <a:pt x="230" y="8556"/>
                    <a:pt x="247" y="8582"/>
                  </a:cubicBezTo>
                  <a:cubicBezTo>
                    <a:pt x="288" y="8637"/>
                    <a:pt x="414" y="8707"/>
                    <a:pt x="591" y="8727"/>
                  </a:cubicBezTo>
                  <a:lnTo>
                    <a:pt x="591" y="8727"/>
                  </a:lnTo>
                  <a:cubicBezTo>
                    <a:pt x="568" y="8725"/>
                    <a:pt x="547" y="8724"/>
                    <a:pt x="529" y="8724"/>
                  </a:cubicBezTo>
                  <a:cubicBezTo>
                    <a:pt x="195" y="8724"/>
                    <a:pt x="528" y="9023"/>
                    <a:pt x="247" y="9023"/>
                  </a:cubicBezTo>
                  <a:cubicBezTo>
                    <a:pt x="241" y="9023"/>
                    <a:pt x="234" y="9023"/>
                    <a:pt x="226" y="9023"/>
                  </a:cubicBezTo>
                  <a:lnTo>
                    <a:pt x="226" y="9023"/>
                  </a:lnTo>
                  <a:cubicBezTo>
                    <a:pt x="1" y="9075"/>
                    <a:pt x="295" y="9148"/>
                    <a:pt x="326" y="9211"/>
                  </a:cubicBezTo>
                  <a:cubicBezTo>
                    <a:pt x="342" y="9264"/>
                    <a:pt x="347" y="9316"/>
                    <a:pt x="342" y="9369"/>
                  </a:cubicBezTo>
                  <a:cubicBezTo>
                    <a:pt x="347" y="9437"/>
                    <a:pt x="473" y="9500"/>
                    <a:pt x="473" y="9557"/>
                  </a:cubicBezTo>
                  <a:cubicBezTo>
                    <a:pt x="473" y="9610"/>
                    <a:pt x="342" y="9636"/>
                    <a:pt x="347" y="9699"/>
                  </a:cubicBezTo>
                  <a:cubicBezTo>
                    <a:pt x="347" y="9725"/>
                    <a:pt x="347" y="9767"/>
                    <a:pt x="426" y="9772"/>
                  </a:cubicBezTo>
                  <a:cubicBezTo>
                    <a:pt x="431" y="9773"/>
                    <a:pt x="436" y="9773"/>
                    <a:pt x="443" y="9773"/>
                  </a:cubicBezTo>
                  <a:cubicBezTo>
                    <a:pt x="472" y="9773"/>
                    <a:pt x="513" y="9768"/>
                    <a:pt x="540" y="9768"/>
                  </a:cubicBezTo>
                  <a:cubicBezTo>
                    <a:pt x="557" y="9768"/>
                    <a:pt x="569" y="9770"/>
                    <a:pt x="567" y="9778"/>
                  </a:cubicBezTo>
                  <a:cubicBezTo>
                    <a:pt x="557" y="9825"/>
                    <a:pt x="300" y="9867"/>
                    <a:pt x="174" y="9888"/>
                  </a:cubicBezTo>
                  <a:cubicBezTo>
                    <a:pt x="184" y="9886"/>
                    <a:pt x="194" y="9885"/>
                    <a:pt x="204" y="9885"/>
                  </a:cubicBezTo>
                  <a:cubicBezTo>
                    <a:pt x="431" y="9885"/>
                    <a:pt x="373" y="10294"/>
                    <a:pt x="378" y="10354"/>
                  </a:cubicBezTo>
                  <a:cubicBezTo>
                    <a:pt x="384" y="10417"/>
                    <a:pt x="284" y="10517"/>
                    <a:pt x="310" y="10569"/>
                  </a:cubicBezTo>
                  <a:cubicBezTo>
                    <a:pt x="358" y="10632"/>
                    <a:pt x="426" y="10669"/>
                    <a:pt x="504" y="10679"/>
                  </a:cubicBezTo>
                  <a:cubicBezTo>
                    <a:pt x="508" y="10680"/>
                    <a:pt x="514" y="10681"/>
                    <a:pt x="523" y="10681"/>
                  </a:cubicBezTo>
                  <a:cubicBezTo>
                    <a:pt x="597" y="10681"/>
                    <a:pt x="834" y="10645"/>
                    <a:pt x="829" y="10622"/>
                  </a:cubicBezTo>
                  <a:lnTo>
                    <a:pt x="829" y="10622"/>
                  </a:lnTo>
                  <a:cubicBezTo>
                    <a:pt x="840" y="10658"/>
                    <a:pt x="457" y="10763"/>
                    <a:pt x="599" y="10784"/>
                  </a:cubicBezTo>
                  <a:cubicBezTo>
                    <a:pt x="603" y="10784"/>
                    <a:pt x="618" y="10784"/>
                    <a:pt x="638" y="10784"/>
                  </a:cubicBezTo>
                  <a:cubicBezTo>
                    <a:pt x="699" y="10784"/>
                    <a:pt x="803" y="10787"/>
                    <a:pt x="772" y="10810"/>
                  </a:cubicBezTo>
                  <a:cubicBezTo>
                    <a:pt x="745" y="10826"/>
                    <a:pt x="436" y="10884"/>
                    <a:pt x="478" y="10910"/>
                  </a:cubicBezTo>
                  <a:cubicBezTo>
                    <a:pt x="503" y="10925"/>
                    <a:pt x="562" y="10948"/>
                    <a:pt x="646" y="10948"/>
                  </a:cubicBezTo>
                  <a:cubicBezTo>
                    <a:pt x="705" y="10948"/>
                    <a:pt x="776" y="10937"/>
                    <a:pt x="856" y="10905"/>
                  </a:cubicBezTo>
                  <a:lnTo>
                    <a:pt x="856" y="10905"/>
                  </a:lnTo>
                  <a:cubicBezTo>
                    <a:pt x="892" y="10921"/>
                    <a:pt x="688" y="11041"/>
                    <a:pt x="635" y="11073"/>
                  </a:cubicBezTo>
                  <a:cubicBezTo>
                    <a:pt x="630" y="11083"/>
                    <a:pt x="512" y="11230"/>
                    <a:pt x="543" y="11230"/>
                  </a:cubicBezTo>
                  <a:cubicBezTo>
                    <a:pt x="544" y="11230"/>
                    <a:pt x="545" y="11230"/>
                    <a:pt x="546" y="11230"/>
                  </a:cubicBezTo>
                  <a:cubicBezTo>
                    <a:pt x="625" y="11208"/>
                    <a:pt x="765" y="11142"/>
                    <a:pt x="831" y="11142"/>
                  </a:cubicBezTo>
                  <a:cubicBezTo>
                    <a:pt x="845" y="11142"/>
                    <a:pt x="855" y="11145"/>
                    <a:pt x="861" y="11151"/>
                  </a:cubicBezTo>
                  <a:cubicBezTo>
                    <a:pt x="903" y="11188"/>
                    <a:pt x="824" y="11240"/>
                    <a:pt x="871" y="11261"/>
                  </a:cubicBezTo>
                  <a:cubicBezTo>
                    <a:pt x="889" y="11268"/>
                    <a:pt x="908" y="11269"/>
                    <a:pt x="927" y="11269"/>
                  </a:cubicBezTo>
                  <a:cubicBezTo>
                    <a:pt x="936" y="11269"/>
                    <a:pt x="945" y="11269"/>
                    <a:pt x="954" y="11269"/>
                  </a:cubicBezTo>
                  <a:cubicBezTo>
                    <a:pt x="980" y="11269"/>
                    <a:pt x="1002" y="11272"/>
                    <a:pt x="1013" y="11293"/>
                  </a:cubicBezTo>
                  <a:cubicBezTo>
                    <a:pt x="1029" y="11329"/>
                    <a:pt x="892" y="11424"/>
                    <a:pt x="892" y="11487"/>
                  </a:cubicBezTo>
                  <a:cubicBezTo>
                    <a:pt x="892" y="11511"/>
                    <a:pt x="909" y="11534"/>
                    <a:pt x="952" y="11534"/>
                  </a:cubicBezTo>
                  <a:cubicBezTo>
                    <a:pt x="985" y="11534"/>
                    <a:pt x="1034" y="11520"/>
                    <a:pt x="1102" y="11482"/>
                  </a:cubicBezTo>
                  <a:lnTo>
                    <a:pt x="1102" y="11482"/>
                  </a:lnTo>
                  <a:cubicBezTo>
                    <a:pt x="1078" y="11501"/>
                    <a:pt x="940" y="11664"/>
                    <a:pt x="961" y="11664"/>
                  </a:cubicBezTo>
                  <a:cubicBezTo>
                    <a:pt x="963" y="11664"/>
                    <a:pt x="966" y="11663"/>
                    <a:pt x="971" y="11660"/>
                  </a:cubicBezTo>
                  <a:cubicBezTo>
                    <a:pt x="1024" y="11620"/>
                    <a:pt x="1157" y="11504"/>
                    <a:pt x="1205" y="11504"/>
                  </a:cubicBezTo>
                  <a:cubicBezTo>
                    <a:pt x="1215" y="11504"/>
                    <a:pt x="1221" y="11508"/>
                    <a:pt x="1223" y="11518"/>
                  </a:cubicBezTo>
                  <a:cubicBezTo>
                    <a:pt x="1228" y="11550"/>
                    <a:pt x="1154" y="11613"/>
                    <a:pt x="1139" y="11655"/>
                  </a:cubicBezTo>
                  <a:cubicBezTo>
                    <a:pt x="1112" y="11716"/>
                    <a:pt x="1127" y="11790"/>
                    <a:pt x="1206" y="11790"/>
                  </a:cubicBezTo>
                  <a:cubicBezTo>
                    <a:pt x="1234" y="11790"/>
                    <a:pt x="1271" y="11781"/>
                    <a:pt x="1317" y="11757"/>
                  </a:cubicBezTo>
                  <a:lnTo>
                    <a:pt x="1317" y="11757"/>
                  </a:lnTo>
                  <a:cubicBezTo>
                    <a:pt x="1214" y="11813"/>
                    <a:pt x="1107" y="12006"/>
                    <a:pt x="1118" y="12027"/>
                  </a:cubicBezTo>
                  <a:cubicBezTo>
                    <a:pt x="1181" y="11982"/>
                    <a:pt x="1213" y="11967"/>
                    <a:pt x="1230" y="11967"/>
                  </a:cubicBezTo>
                  <a:cubicBezTo>
                    <a:pt x="1253" y="11967"/>
                    <a:pt x="1253" y="11991"/>
                    <a:pt x="1265" y="12011"/>
                  </a:cubicBezTo>
                  <a:cubicBezTo>
                    <a:pt x="1276" y="12025"/>
                    <a:pt x="1277" y="12033"/>
                    <a:pt x="1284" y="12033"/>
                  </a:cubicBezTo>
                  <a:cubicBezTo>
                    <a:pt x="1292" y="12033"/>
                    <a:pt x="1308" y="12020"/>
                    <a:pt x="1364" y="11990"/>
                  </a:cubicBezTo>
                  <a:cubicBezTo>
                    <a:pt x="1384" y="11979"/>
                    <a:pt x="1399" y="11974"/>
                    <a:pt x="1409" y="11974"/>
                  </a:cubicBezTo>
                  <a:cubicBezTo>
                    <a:pt x="1466" y="11974"/>
                    <a:pt x="1376" y="12142"/>
                    <a:pt x="1385" y="12174"/>
                  </a:cubicBezTo>
                  <a:cubicBezTo>
                    <a:pt x="1387" y="12179"/>
                    <a:pt x="1392" y="12181"/>
                    <a:pt x="1398" y="12181"/>
                  </a:cubicBezTo>
                  <a:cubicBezTo>
                    <a:pt x="1421" y="12181"/>
                    <a:pt x="1470" y="12151"/>
                    <a:pt x="1501" y="12151"/>
                  </a:cubicBezTo>
                  <a:cubicBezTo>
                    <a:pt x="1504" y="12151"/>
                    <a:pt x="1508" y="12152"/>
                    <a:pt x="1511" y="12153"/>
                  </a:cubicBezTo>
                  <a:cubicBezTo>
                    <a:pt x="1553" y="12174"/>
                    <a:pt x="1574" y="12221"/>
                    <a:pt x="1605" y="12247"/>
                  </a:cubicBezTo>
                  <a:cubicBezTo>
                    <a:pt x="1629" y="12272"/>
                    <a:pt x="1652" y="12289"/>
                    <a:pt x="1687" y="12289"/>
                  </a:cubicBezTo>
                  <a:cubicBezTo>
                    <a:pt x="1720" y="12289"/>
                    <a:pt x="1763" y="12274"/>
                    <a:pt x="1826" y="12237"/>
                  </a:cubicBezTo>
                  <a:lnTo>
                    <a:pt x="1826" y="12237"/>
                  </a:lnTo>
                  <a:cubicBezTo>
                    <a:pt x="1774" y="12276"/>
                    <a:pt x="1726" y="12318"/>
                    <a:pt x="1679" y="12362"/>
                  </a:cubicBezTo>
                  <a:cubicBezTo>
                    <a:pt x="1644" y="12399"/>
                    <a:pt x="1644" y="12411"/>
                    <a:pt x="1658" y="12411"/>
                  </a:cubicBezTo>
                  <a:cubicBezTo>
                    <a:pt x="1680" y="12411"/>
                    <a:pt x="1740" y="12380"/>
                    <a:pt x="1763" y="12368"/>
                  </a:cubicBezTo>
                  <a:cubicBezTo>
                    <a:pt x="1836" y="12322"/>
                    <a:pt x="1880" y="12301"/>
                    <a:pt x="1900" y="12301"/>
                  </a:cubicBezTo>
                  <a:cubicBezTo>
                    <a:pt x="1942" y="12301"/>
                    <a:pt x="1887" y="12387"/>
                    <a:pt x="1778" y="12530"/>
                  </a:cubicBezTo>
                  <a:cubicBezTo>
                    <a:pt x="1761" y="12555"/>
                    <a:pt x="1758" y="12564"/>
                    <a:pt x="1767" y="12564"/>
                  </a:cubicBezTo>
                  <a:cubicBezTo>
                    <a:pt x="1800" y="12564"/>
                    <a:pt x="2006" y="12403"/>
                    <a:pt x="2028" y="12403"/>
                  </a:cubicBezTo>
                  <a:lnTo>
                    <a:pt x="2028" y="12403"/>
                  </a:lnTo>
                  <a:cubicBezTo>
                    <a:pt x="2036" y="12403"/>
                    <a:pt x="2022" y="12422"/>
                    <a:pt x="1972" y="12472"/>
                  </a:cubicBezTo>
                  <a:cubicBezTo>
                    <a:pt x="1885" y="12563"/>
                    <a:pt x="1888" y="12631"/>
                    <a:pt x="1942" y="12631"/>
                  </a:cubicBezTo>
                  <a:cubicBezTo>
                    <a:pt x="1981" y="12631"/>
                    <a:pt x="2044" y="12598"/>
                    <a:pt x="2120" y="12515"/>
                  </a:cubicBezTo>
                  <a:lnTo>
                    <a:pt x="2120" y="12515"/>
                  </a:lnTo>
                  <a:cubicBezTo>
                    <a:pt x="2067" y="12576"/>
                    <a:pt x="2023" y="12650"/>
                    <a:pt x="1999" y="12724"/>
                  </a:cubicBezTo>
                  <a:cubicBezTo>
                    <a:pt x="1995" y="12737"/>
                    <a:pt x="2000" y="12741"/>
                    <a:pt x="2009" y="12741"/>
                  </a:cubicBezTo>
                  <a:cubicBezTo>
                    <a:pt x="2020" y="12741"/>
                    <a:pt x="2037" y="12736"/>
                    <a:pt x="2051" y="12736"/>
                  </a:cubicBezTo>
                  <a:cubicBezTo>
                    <a:pt x="2057" y="12736"/>
                    <a:pt x="2063" y="12737"/>
                    <a:pt x="2067" y="12740"/>
                  </a:cubicBezTo>
                  <a:cubicBezTo>
                    <a:pt x="2093" y="12766"/>
                    <a:pt x="2056" y="12845"/>
                    <a:pt x="2072" y="12881"/>
                  </a:cubicBezTo>
                  <a:cubicBezTo>
                    <a:pt x="2077" y="12890"/>
                    <a:pt x="2084" y="12893"/>
                    <a:pt x="2094" y="12893"/>
                  </a:cubicBezTo>
                  <a:cubicBezTo>
                    <a:pt x="2123" y="12893"/>
                    <a:pt x="2167" y="12867"/>
                    <a:pt x="2191" y="12867"/>
                  </a:cubicBezTo>
                  <a:cubicBezTo>
                    <a:pt x="2196" y="12867"/>
                    <a:pt x="2200" y="12868"/>
                    <a:pt x="2203" y="12871"/>
                  </a:cubicBezTo>
                  <a:cubicBezTo>
                    <a:pt x="2240" y="12902"/>
                    <a:pt x="2266" y="12939"/>
                    <a:pt x="2276" y="12981"/>
                  </a:cubicBezTo>
                  <a:cubicBezTo>
                    <a:pt x="2297" y="13049"/>
                    <a:pt x="2287" y="13144"/>
                    <a:pt x="2366" y="13144"/>
                  </a:cubicBezTo>
                  <a:cubicBezTo>
                    <a:pt x="2402" y="13144"/>
                    <a:pt x="2528" y="13012"/>
                    <a:pt x="2543" y="13012"/>
                  </a:cubicBezTo>
                  <a:cubicBezTo>
                    <a:pt x="2543" y="13012"/>
                    <a:pt x="2544" y="13012"/>
                    <a:pt x="2544" y="13013"/>
                  </a:cubicBezTo>
                  <a:cubicBezTo>
                    <a:pt x="2554" y="13018"/>
                    <a:pt x="2449" y="13217"/>
                    <a:pt x="2444" y="13269"/>
                  </a:cubicBezTo>
                  <a:cubicBezTo>
                    <a:pt x="2442" y="13284"/>
                    <a:pt x="2445" y="13291"/>
                    <a:pt x="2452" y="13291"/>
                  </a:cubicBezTo>
                  <a:cubicBezTo>
                    <a:pt x="2478" y="13291"/>
                    <a:pt x="2558" y="13195"/>
                    <a:pt x="2591" y="13149"/>
                  </a:cubicBezTo>
                  <a:cubicBezTo>
                    <a:pt x="2629" y="13102"/>
                    <a:pt x="2757" y="12901"/>
                    <a:pt x="2782" y="12901"/>
                  </a:cubicBezTo>
                  <a:cubicBezTo>
                    <a:pt x="2788" y="12901"/>
                    <a:pt x="2788" y="12912"/>
                    <a:pt x="2780" y="12939"/>
                  </a:cubicBezTo>
                  <a:cubicBezTo>
                    <a:pt x="2748" y="13060"/>
                    <a:pt x="2675" y="13201"/>
                    <a:pt x="2685" y="13290"/>
                  </a:cubicBezTo>
                  <a:cubicBezTo>
                    <a:pt x="2687" y="13304"/>
                    <a:pt x="2693" y="13309"/>
                    <a:pt x="2701" y="13309"/>
                  </a:cubicBezTo>
                  <a:cubicBezTo>
                    <a:pt x="2744" y="13309"/>
                    <a:pt x="2861" y="13149"/>
                    <a:pt x="2895" y="13149"/>
                  </a:cubicBezTo>
                  <a:cubicBezTo>
                    <a:pt x="2908" y="13149"/>
                    <a:pt x="2909" y="13171"/>
                    <a:pt x="2890" y="13233"/>
                  </a:cubicBezTo>
                  <a:cubicBezTo>
                    <a:pt x="2854" y="13353"/>
                    <a:pt x="2937" y="13372"/>
                    <a:pt x="3002" y="13372"/>
                  </a:cubicBezTo>
                  <a:cubicBezTo>
                    <a:pt x="3022" y="13372"/>
                    <a:pt x="3040" y="13370"/>
                    <a:pt x="3052" y="13369"/>
                  </a:cubicBezTo>
                  <a:cubicBezTo>
                    <a:pt x="3080" y="13363"/>
                    <a:pt x="3113" y="13348"/>
                    <a:pt x="3141" y="13348"/>
                  </a:cubicBezTo>
                  <a:cubicBezTo>
                    <a:pt x="3161" y="13348"/>
                    <a:pt x="3178" y="13356"/>
                    <a:pt x="3189" y="13380"/>
                  </a:cubicBezTo>
                  <a:cubicBezTo>
                    <a:pt x="3194" y="13394"/>
                    <a:pt x="3194" y="13605"/>
                    <a:pt x="3202" y="13605"/>
                  </a:cubicBezTo>
                  <a:cubicBezTo>
                    <a:pt x="3203" y="13605"/>
                    <a:pt x="3204" y="13603"/>
                    <a:pt x="3204" y="13600"/>
                  </a:cubicBezTo>
                  <a:cubicBezTo>
                    <a:pt x="3231" y="13521"/>
                    <a:pt x="3231" y="13442"/>
                    <a:pt x="3288" y="13390"/>
                  </a:cubicBezTo>
                  <a:cubicBezTo>
                    <a:pt x="3305" y="13373"/>
                    <a:pt x="3320" y="13367"/>
                    <a:pt x="3333" y="13367"/>
                  </a:cubicBezTo>
                  <a:cubicBezTo>
                    <a:pt x="3345" y="13367"/>
                    <a:pt x="3354" y="13372"/>
                    <a:pt x="3362" y="13380"/>
                  </a:cubicBezTo>
                  <a:cubicBezTo>
                    <a:pt x="3393" y="13401"/>
                    <a:pt x="3425" y="13490"/>
                    <a:pt x="3367" y="13657"/>
                  </a:cubicBezTo>
                  <a:cubicBezTo>
                    <a:pt x="3425" y="13501"/>
                    <a:pt x="3451" y="13447"/>
                    <a:pt x="3461" y="13447"/>
                  </a:cubicBezTo>
                  <a:cubicBezTo>
                    <a:pt x="3485" y="13447"/>
                    <a:pt x="3426" y="13727"/>
                    <a:pt x="3472" y="13727"/>
                  </a:cubicBezTo>
                  <a:cubicBezTo>
                    <a:pt x="3473" y="13727"/>
                    <a:pt x="3475" y="13726"/>
                    <a:pt x="3477" y="13726"/>
                  </a:cubicBezTo>
                  <a:cubicBezTo>
                    <a:pt x="3545" y="13699"/>
                    <a:pt x="3629" y="13453"/>
                    <a:pt x="3697" y="13448"/>
                  </a:cubicBezTo>
                  <a:cubicBezTo>
                    <a:pt x="3713" y="13448"/>
                    <a:pt x="3718" y="13584"/>
                    <a:pt x="3734" y="13610"/>
                  </a:cubicBezTo>
                  <a:cubicBezTo>
                    <a:pt x="3745" y="13635"/>
                    <a:pt x="3756" y="13645"/>
                    <a:pt x="3766" y="13645"/>
                  </a:cubicBezTo>
                  <a:cubicBezTo>
                    <a:pt x="3799" y="13645"/>
                    <a:pt x="3828" y="13546"/>
                    <a:pt x="3865" y="13546"/>
                  </a:cubicBezTo>
                  <a:cubicBezTo>
                    <a:pt x="3875" y="13546"/>
                    <a:pt x="3885" y="13552"/>
                    <a:pt x="3897" y="13568"/>
                  </a:cubicBezTo>
                  <a:cubicBezTo>
                    <a:pt x="3935" y="13621"/>
                    <a:pt x="3964" y="13664"/>
                    <a:pt x="4020" y="13664"/>
                  </a:cubicBezTo>
                  <a:cubicBezTo>
                    <a:pt x="4026" y="13664"/>
                    <a:pt x="4032" y="13664"/>
                    <a:pt x="4038" y="13663"/>
                  </a:cubicBezTo>
                  <a:cubicBezTo>
                    <a:pt x="4054" y="13663"/>
                    <a:pt x="4138" y="13563"/>
                    <a:pt x="4138" y="13563"/>
                  </a:cubicBezTo>
                  <a:cubicBezTo>
                    <a:pt x="4200" y="13599"/>
                    <a:pt x="4232" y="13943"/>
                    <a:pt x="4322" y="13943"/>
                  </a:cubicBezTo>
                  <a:cubicBezTo>
                    <a:pt x="4337" y="13943"/>
                    <a:pt x="4354" y="13933"/>
                    <a:pt x="4374" y="13909"/>
                  </a:cubicBezTo>
                  <a:cubicBezTo>
                    <a:pt x="4428" y="13835"/>
                    <a:pt x="4403" y="13756"/>
                    <a:pt x="4449" y="13756"/>
                  </a:cubicBezTo>
                  <a:cubicBezTo>
                    <a:pt x="4451" y="13756"/>
                    <a:pt x="4454" y="13756"/>
                    <a:pt x="4458" y="13757"/>
                  </a:cubicBezTo>
                  <a:cubicBezTo>
                    <a:pt x="4458" y="13809"/>
                    <a:pt x="4473" y="13857"/>
                    <a:pt x="4505" y="13899"/>
                  </a:cubicBezTo>
                  <a:cubicBezTo>
                    <a:pt x="4505" y="13899"/>
                    <a:pt x="4506" y="13899"/>
                    <a:pt x="4506" y="13899"/>
                  </a:cubicBezTo>
                  <a:cubicBezTo>
                    <a:pt x="4521" y="13899"/>
                    <a:pt x="4526" y="13809"/>
                    <a:pt x="4547" y="13788"/>
                  </a:cubicBezTo>
                  <a:cubicBezTo>
                    <a:pt x="4559" y="13776"/>
                    <a:pt x="4573" y="13770"/>
                    <a:pt x="4588" y="13770"/>
                  </a:cubicBezTo>
                  <a:cubicBezTo>
                    <a:pt x="4676" y="13770"/>
                    <a:pt x="4792" y="13971"/>
                    <a:pt x="4887" y="13971"/>
                  </a:cubicBezTo>
                  <a:cubicBezTo>
                    <a:pt x="4918" y="13971"/>
                    <a:pt x="4947" y="13949"/>
                    <a:pt x="4972" y="13893"/>
                  </a:cubicBezTo>
                  <a:lnTo>
                    <a:pt x="4972" y="13893"/>
                  </a:lnTo>
                  <a:cubicBezTo>
                    <a:pt x="4971" y="13893"/>
                    <a:pt x="4970" y="13893"/>
                    <a:pt x="4969" y="13893"/>
                  </a:cubicBezTo>
                  <a:cubicBezTo>
                    <a:pt x="4964" y="13893"/>
                    <a:pt x="4964" y="13879"/>
                    <a:pt x="4977" y="13836"/>
                  </a:cubicBezTo>
                  <a:cubicBezTo>
                    <a:pt x="4977" y="13836"/>
                    <a:pt x="4977" y="13836"/>
                    <a:pt x="4977" y="13836"/>
                  </a:cubicBezTo>
                  <a:cubicBezTo>
                    <a:pt x="5000" y="13836"/>
                    <a:pt x="5016" y="13654"/>
                    <a:pt x="5021" y="13442"/>
                  </a:cubicBezTo>
                  <a:lnTo>
                    <a:pt x="5021" y="13442"/>
                  </a:lnTo>
                  <a:cubicBezTo>
                    <a:pt x="5043" y="13541"/>
                    <a:pt x="5081" y="13618"/>
                    <a:pt x="5111" y="13618"/>
                  </a:cubicBezTo>
                  <a:cubicBezTo>
                    <a:pt x="5141" y="13618"/>
                    <a:pt x="5162" y="13536"/>
                    <a:pt x="5146" y="13311"/>
                  </a:cubicBezTo>
                  <a:lnTo>
                    <a:pt x="5146" y="13311"/>
                  </a:lnTo>
                  <a:cubicBezTo>
                    <a:pt x="5164" y="13455"/>
                    <a:pt x="5314" y="13430"/>
                    <a:pt x="5354" y="13621"/>
                  </a:cubicBezTo>
                  <a:cubicBezTo>
                    <a:pt x="5367" y="13670"/>
                    <a:pt x="5374" y="13687"/>
                    <a:pt x="5380" y="13687"/>
                  </a:cubicBezTo>
                  <a:cubicBezTo>
                    <a:pt x="5391" y="13687"/>
                    <a:pt x="5395" y="13624"/>
                    <a:pt x="5412" y="13589"/>
                  </a:cubicBezTo>
                  <a:cubicBezTo>
                    <a:pt x="5438" y="13537"/>
                    <a:pt x="5480" y="13558"/>
                    <a:pt x="5506" y="13532"/>
                  </a:cubicBezTo>
                  <a:cubicBezTo>
                    <a:pt x="5607" y="13434"/>
                    <a:pt x="5723" y="13409"/>
                    <a:pt x="5843" y="13409"/>
                  </a:cubicBezTo>
                  <a:cubicBezTo>
                    <a:pt x="5884" y="13409"/>
                    <a:pt x="5926" y="13412"/>
                    <a:pt x="5968" y="13416"/>
                  </a:cubicBezTo>
                  <a:cubicBezTo>
                    <a:pt x="6013" y="13423"/>
                    <a:pt x="6099" y="13473"/>
                    <a:pt x="6165" y="13473"/>
                  </a:cubicBezTo>
                  <a:cubicBezTo>
                    <a:pt x="6244" y="13473"/>
                    <a:pt x="6292" y="13402"/>
                    <a:pt x="6204" y="13102"/>
                  </a:cubicBezTo>
                  <a:cubicBezTo>
                    <a:pt x="6199" y="13074"/>
                    <a:pt x="6123" y="12786"/>
                    <a:pt x="6134" y="12786"/>
                  </a:cubicBezTo>
                  <a:lnTo>
                    <a:pt x="6134" y="12786"/>
                  </a:lnTo>
                  <a:cubicBezTo>
                    <a:pt x="6136" y="12786"/>
                    <a:pt x="6140" y="12793"/>
                    <a:pt x="6146" y="12808"/>
                  </a:cubicBezTo>
                  <a:lnTo>
                    <a:pt x="6287" y="13159"/>
                  </a:lnTo>
                  <a:lnTo>
                    <a:pt x="6544" y="13841"/>
                  </a:lnTo>
                  <a:cubicBezTo>
                    <a:pt x="6544" y="13804"/>
                    <a:pt x="6518" y="13752"/>
                    <a:pt x="6534" y="13715"/>
                  </a:cubicBezTo>
                  <a:cubicBezTo>
                    <a:pt x="6544" y="13684"/>
                    <a:pt x="6565" y="13657"/>
                    <a:pt x="6597" y="13647"/>
                  </a:cubicBezTo>
                  <a:cubicBezTo>
                    <a:pt x="6609" y="13644"/>
                    <a:pt x="6622" y="13640"/>
                    <a:pt x="6637" y="13640"/>
                  </a:cubicBezTo>
                  <a:cubicBezTo>
                    <a:pt x="6675" y="13640"/>
                    <a:pt x="6721" y="13665"/>
                    <a:pt x="6770" y="13788"/>
                  </a:cubicBezTo>
                  <a:cubicBezTo>
                    <a:pt x="6644" y="13463"/>
                    <a:pt x="6822" y="13673"/>
                    <a:pt x="6733" y="13411"/>
                  </a:cubicBezTo>
                  <a:cubicBezTo>
                    <a:pt x="6698" y="13303"/>
                    <a:pt x="6638" y="13111"/>
                    <a:pt x="6670" y="13111"/>
                  </a:cubicBezTo>
                  <a:cubicBezTo>
                    <a:pt x="6681" y="13111"/>
                    <a:pt x="6704" y="13136"/>
                    <a:pt x="6744" y="13196"/>
                  </a:cubicBezTo>
                  <a:cubicBezTo>
                    <a:pt x="6763" y="13226"/>
                    <a:pt x="6780" y="13257"/>
                    <a:pt x="6796" y="13289"/>
                  </a:cubicBezTo>
                  <a:lnTo>
                    <a:pt x="6796" y="13289"/>
                  </a:lnTo>
                  <a:cubicBezTo>
                    <a:pt x="6795" y="13289"/>
                    <a:pt x="6794" y="13288"/>
                    <a:pt x="6792" y="13288"/>
                  </a:cubicBezTo>
                  <a:cubicBezTo>
                    <a:pt x="6760" y="13288"/>
                    <a:pt x="6819" y="13522"/>
                    <a:pt x="6874" y="13522"/>
                  </a:cubicBezTo>
                  <a:cubicBezTo>
                    <a:pt x="6876" y="13522"/>
                    <a:pt x="6878" y="13522"/>
                    <a:pt x="6880" y="13521"/>
                  </a:cubicBezTo>
                  <a:cubicBezTo>
                    <a:pt x="6882" y="13522"/>
                    <a:pt x="6884" y="13522"/>
                    <a:pt x="6887" y="13522"/>
                  </a:cubicBezTo>
                  <a:cubicBezTo>
                    <a:pt x="6901" y="13522"/>
                    <a:pt x="6917" y="13511"/>
                    <a:pt x="6917" y="13511"/>
                  </a:cubicBezTo>
                  <a:cubicBezTo>
                    <a:pt x="6911" y="13497"/>
                    <a:pt x="6905" y="13484"/>
                    <a:pt x="6900" y="13472"/>
                  </a:cubicBezTo>
                  <a:lnTo>
                    <a:pt x="6900" y="13472"/>
                  </a:lnTo>
                  <a:cubicBezTo>
                    <a:pt x="6911" y="13487"/>
                    <a:pt x="6924" y="13502"/>
                    <a:pt x="6938" y="13516"/>
                  </a:cubicBezTo>
                  <a:cubicBezTo>
                    <a:pt x="6956" y="13534"/>
                    <a:pt x="6972" y="13544"/>
                    <a:pt x="6983" y="13544"/>
                  </a:cubicBezTo>
                  <a:cubicBezTo>
                    <a:pt x="7003" y="13544"/>
                    <a:pt x="7007" y="13510"/>
                    <a:pt x="6979" y="13432"/>
                  </a:cubicBezTo>
                  <a:cubicBezTo>
                    <a:pt x="6932" y="13311"/>
                    <a:pt x="6959" y="13348"/>
                    <a:pt x="7000" y="13327"/>
                  </a:cubicBezTo>
                  <a:cubicBezTo>
                    <a:pt x="7001" y="13327"/>
                    <a:pt x="7002" y="13327"/>
                    <a:pt x="7002" y="13327"/>
                  </a:cubicBezTo>
                  <a:cubicBezTo>
                    <a:pt x="7023" y="13327"/>
                    <a:pt x="7049" y="13402"/>
                    <a:pt x="7079" y="13458"/>
                  </a:cubicBezTo>
                  <a:cubicBezTo>
                    <a:pt x="7105" y="13497"/>
                    <a:pt x="7123" y="13512"/>
                    <a:pt x="7135" y="13512"/>
                  </a:cubicBezTo>
                  <a:cubicBezTo>
                    <a:pt x="7179" y="13512"/>
                    <a:pt x="7155" y="13320"/>
                    <a:pt x="7211" y="13320"/>
                  </a:cubicBezTo>
                  <a:cubicBezTo>
                    <a:pt x="7225" y="13320"/>
                    <a:pt x="7243" y="13331"/>
                    <a:pt x="7268" y="13359"/>
                  </a:cubicBezTo>
                  <a:cubicBezTo>
                    <a:pt x="7307" y="13339"/>
                    <a:pt x="7202" y="13043"/>
                    <a:pt x="7223" y="13043"/>
                  </a:cubicBezTo>
                  <a:lnTo>
                    <a:pt x="7223" y="13043"/>
                  </a:lnTo>
                  <a:cubicBezTo>
                    <a:pt x="7225" y="13043"/>
                    <a:pt x="7228" y="13045"/>
                    <a:pt x="7231" y="13049"/>
                  </a:cubicBezTo>
                  <a:cubicBezTo>
                    <a:pt x="7255" y="13078"/>
                    <a:pt x="7367" y="13243"/>
                    <a:pt x="7386" y="13243"/>
                  </a:cubicBezTo>
                  <a:cubicBezTo>
                    <a:pt x="7387" y="13243"/>
                    <a:pt x="7388" y="13241"/>
                    <a:pt x="7388" y="13238"/>
                  </a:cubicBezTo>
                  <a:cubicBezTo>
                    <a:pt x="7388" y="13180"/>
                    <a:pt x="7289" y="13049"/>
                    <a:pt x="7278" y="12971"/>
                  </a:cubicBezTo>
                  <a:lnTo>
                    <a:pt x="7278" y="12971"/>
                  </a:lnTo>
                  <a:lnTo>
                    <a:pt x="7540" y="13311"/>
                  </a:lnTo>
                  <a:cubicBezTo>
                    <a:pt x="7477" y="13158"/>
                    <a:pt x="7440" y="13039"/>
                    <a:pt x="7499" y="13039"/>
                  </a:cubicBezTo>
                  <a:cubicBezTo>
                    <a:pt x="7513" y="13039"/>
                    <a:pt x="7532" y="13046"/>
                    <a:pt x="7556" y="13060"/>
                  </a:cubicBezTo>
                  <a:cubicBezTo>
                    <a:pt x="7594" y="13080"/>
                    <a:pt x="7634" y="13096"/>
                    <a:pt x="7664" y="13096"/>
                  </a:cubicBezTo>
                  <a:cubicBezTo>
                    <a:pt x="7680" y="13096"/>
                    <a:pt x="7694" y="13092"/>
                    <a:pt x="7703" y="13081"/>
                  </a:cubicBezTo>
                  <a:cubicBezTo>
                    <a:pt x="7713" y="13071"/>
                    <a:pt x="7701" y="12989"/>
                    <a:pt x="7675" y="12989"/>
                  </a:cubicBezTo>
                  <a:cubicBezTo>
                    <a:pt x="7672" y="12989"/>
                    <a:pt x="7670" y="12989"/>
                    <a:pt x="7667" y="12991"/>
                  </a:cubicBezTo>
                  <a:lnTo>
                    <a:pt x="7667" y="12991"/>
                  </a:lnTo>
                  <a:lnTo>
                    <a:pt x="7740" y="12944"/>
                  </a:lnTo>
                  <a:cubicBezTo>
                    <a:pt x="7787" y="12913"/>
                    <a:pt x="7745" y="12929"/>
                    <a:pt x="7703" y="12829"/>
                  </a:cubicBezTo>
                  <a:cubicBezTo>
                    <a:pt x="7695" y="12808"/>
                    <a:pt x="7706" y="12801"/>
                    <a:pt x="7727" y="12801"/>
                  </a:cubicBezTo>
                  <a:cubicBezTo>
                    <a:pt x="7769" y="12801"/>
                    <a:pt x="7848" y="12830"/>
                    <a:pt x="7879" y="12830"/>
                  </a:cubicBezTo>
                  <a:cubicBezTo>
                    <a:pt x="7882" y="12830"/>
                    <a:pt x="7885" y="12830"/>
                    <a:pt x="7887" y="12829"/>
                  </a:cubicBezTo>
                  <a:cubicBezTo>
                    <a:pt x="7928" y="12829"/>
                    <a:pt x="8023" y="12829"/>
                    <a:pt x="7986" y="12735"/>
                  </a:cubicBezTo>
                  <a:cubicBezTo>
                    <a:pt x="7959" y="12677"/>
                    <a:pt x="7851" y="12557"/>
                    <a:pt x="7879" y="12557"/>
                  </a:cubicBezTo>
                  <a:cubicBezTo>
                    <a:pt x="7890" y="12557"/>
                    <a:pt x="7918" y="12573"/>
                    <a:pt x="7976" y="12614"/>
                  </a:cubicBezTo>
                  <a:cubicBezTo>
                    <a:pt x="8040" y="12673"/>
                    <a:pt x="8107" y="12709"/>
                    <a:pt x="8134" y="12709"/>
                  </a:cubicBezTo>
                  <a:cubicBezTo>
                    <a:pt x="8163" y="12709"/>
                    <a:pt x="8146" y="12669"/>
                    <a:pt x="8033" y="12572"/>
                  </a:cubicBezTo>
                  <a:cubicBezTo>
                    <a:pt x="7912" y="12436"/>
                    <a:pt x="7876" y="12359"/>
                    <a:pt x="7918" y="12359"/>
                  </a:cubicBezTo>
                  <a:cubicBezTo>
                    <a:pt x="7935" y="12359"/>
                    <a:pt x="7963" y="12371"/>
                    <a:pt x="8002" y="12394"/>
                  </a:cubicBezTo>
                  <a:cubicBezTo>
                    <a:pt x="8072" y="12438"/>
                    <a:pt x="8158" y="12519"/>
                    <a:pt x="8193" y="12519"/>
                  </a:cubicBezTo>
                  <a:cubicBezTo>
                    <a:pt x="8208" y="12519"/>
                    <a:pt x="8214" y="12505"/>
                    <a:pt x="8206" y="12467"/>
                  </a:cubicBezTo>
                  <a:cubicBezTo>
                    <a:pt x="8206" y="12447"/>
                    <a:pt x="8075" y="12208"/>
                    <a:pt x="8096" y="12208"/>
                  </a:cubicBezTo>
                  <a:lnTo>
                    <a:pt x="8096" y="12208"/>
                  </a:lnTo>
                  <a:cubicBezTo>
                    <a:pt x="8097" y="12208"/>
                    <a:pt x="8099" y="12209"/>
                    <a:pt x="8101" y="12210"/>
                  </a:cubicBezTo>
                  <a:cubicBezTo>
                    <a:pt x="8138" y="12247"/>
                    <a:pt x="8201" y="12399"/>
                    <a:pt x="8280" y="12436"/>
                  </a:cubicBezTo>
                  <a:cubicBezTo>
                    <a:pt x="8285" y="12438"/>
                    <a:pt x="8289" y="12439"/>
                    <a:pt x="8293" y="12439"/>
                  </a:cubicBezTo>
                  <a:cubicBezTo>
                    <a:pt x="8338" y="12439"/>
                    <a:pt x="8247" y="12265"/>
                    <a:pt x="8227" y="12226"/>
                  </a:cubicBezTo>
                  <a:cubicBezTo>
                    <a:pt x="8250" y="12207"/>
                    <a:pt x="8267" y="12180"/>
                    <a:pt x="8310" y="12180"/>
                  </a:cubicBezTo>
                  <a:cubicBezTo>
                    <a:pt x="8327" y="12180"/>
                    <a:pt x="8348" y="12184"/>
                    <a:pt x="8374" y="12195"/>
                  </a:cubicBezTo>
                  <a:cubicBezTo>
                    <a:pt x="8430" y="12220"/>
                    <a:pt x="8470" y="12232"/>
                    <a:pt x="8500" y="12232"/>
                  </a:cubicBezTo>
                  <a:cubicBezTo>
                    <a:pt x="8521" y="12232"/>
                    <a:pt x="8538" y="12226"/>
                    <a:pt x="8552" y="12216"/>
                  </a:cubicBezTo>
                  <a:cubicBezTo>
                    <a:pt x="8605" y="12184"/>
                    <a:pt x="8621" y="12126"/>
                    <a:pt x="8605" y="12074"/>
                  </a:cubicBezTo>
                  <a:cubicBezTo>
                    <a:pt x="8588" y="12013"/>
                    <a:pt x="8508" y="11925"/>
                    <a:pt x="8541" y="11925"/>
                  </a:cubicBezTo>
                  <a:cubicBezTo>
                    <a:pt x="8551" y="11925"/>
                    <a:pt x="8569" y="11932"/>
                    <a:pt x="8600" y="11948"/>
                  </a:cubicBezTo>
                  <a:cubicBezTo>
                    <a:pt x="8670" y="11983"/>
                    <a:pt x="8724" y="11999"/>
                    <a:pt x="8761" y="11999"/>
                  </a:cubicBezTo>
                  <a:cubicBezTo>
                    <a:pt x="8807" y="11999"/>
                    <a:pt x="8828" y="11975"/>
                    <a:pt x="8825" y="11938"/>
                  </a:cubicBezTo>
                  <a:cubicBezTo>
                    <a:pt x="8825" y="11885"/>
                    <a:pt x="8689" y="11807"/>
                    <a:pt x="8600" y="11738"/>
                  </a:cubicBezTo>
                  <a:lnTo>
                    <a:pt x="8600" y="11738"/>
                  </a:lnTo>
                  <a:cubicBezTo>
                    <a:pt x="8706" y="11815"/>
                    <a:pt x="8777" y="11844"/>
                    <a:pt x="8821" y="11844"/>
                  </a:cubicBezTo>
                  <a:cubicBezTo>
                    <a:pt x="8906" y="11844"/>
                    <a:pt x="8882" y="11733"/>
                    <a:pt x="8799" y="11649"/>
                  </a:cubicBezTo>
                  <a:cubicBezTo>
                    <a:pt x="8753" y="11600"/>
                    <a:pt x="8750" y="11567"/>
                    <a:pt x="8790" y="11567"/>
                  </a:cubicBezTo>
                  <a:cubicBezTo>
                    <a:pt x="8809" y="11567"/>
                    <a:pt x="8838" y="11575"/>
                    <a:pt x="8877" y="11592"/>
                  </a:cubicBezTo>
                  <a:cubicBezTo>
                    <a:pt x="8956" y="11628"/>
                    <a:pt x="8972" y="11686"/>
                    <a:pt x="9050" y="11712"/>
                  </a:cubicBezTo>
                  <a:cubicBezTo>
                    <a:pt x="9061" y="11715"/>
                    <a:pt x="9068" y="11717"/>
                    <a:pt x="9073" y="11717"/>
                  </a:cubicBezTo>
                  <a:cubicBezTo>
                    <a:pt x="9113" y="11717"/>
                    <a:pt x="9037" y="11641"/>
                    <a:pt x="9019" y="11618"/>
                  </a:cubicBezTo>
                  <a:cubicBezTo>
                    <a:pt x="8987" y="11561"/>
                    <a:pt x="9001" y="11523"/>
                    <a:pt x="9065" y="11523"/>
                  </a:cubicBezTo>
                  <a:cubicBezTo>
                    <a:pt x="9083" y="11523"/>
                    <a:pt x="9107" y="11527"/>
                    <a:pt x="9134" y="11534"/>
                  </a:cubicBezTo>
                  <a:cubicBezTo>
                    <a:pt x="9174" y="11558"/>
                    <a:pt x="9196" y="11567"/>
                    <a:pt x="9205" y="11567"/>
                  </a:cubicBezTo>
                  <a:cubicBezTo>
                    <a:pt x="9239" y="11567"/>
                    <a:pt x="9086" y="11424"/>
                    <a:pt x="9082" y="11403"/>
                  </a:cubicBezTo>
                  <a:cubicBezTo>
                    <a:pt x="9066" y="11329"/>
                    <a:pt x="9192" y="11314"/>
                    <a:pt x="9108" y="11219"/>
                  </a:cubicBezTo>
                  <a:cubicBezTo>
                    <a:pt x="9030" y="11130"/>
                    <a:pt x="9087" y="11088"/>
                    <a:pt x="9140" y="11057"/>
                  </a:cubicBezTo>
                  <a:cubicBezTo>
                    <a:pt x="9192" y="11031"/>
                    <a:pt x="9355" y="10983"/>
                    <a:pt x="9229" y="10873"/>
                  </a:cubicBezTo>
                  <a:cubicBezTo>
                    <a:pt x="9215" y="10863"/>
                    <a:pt x="9222" y="10859"/>
                    <a:pt x="9239" y="10859"/>
                  </a:cubicBezTo>
                  <a:cubicBezTo>
                    <a:pt x="9275" y="10859"/>
                    <a:pt x="9359" y="10875"/>
                    <a:pt x="9404" y="10875"/>
                  </a:cubicBezTo>
                  <a:cubicBezTo>
                    <a:pt x="9411" y="10875"/>
                    <a:pt x="9418" y="10874"/>
                    <a:pt x="9423" y="10873"/>
                  </a:cubicBezTo>
                  <a:cubicBezTo>
                    <a:pt x="9496" y="10868"/>
                    <a:pt x="9376" y="10805"/>
                    <a:pt x="9391" y="10768"/>
                  </a:cubicBezTo>
                  <a:cubicBezTo>
                    <a:pt x="9407" y="10732"/>
                    <a:pt x="9438" y="10690"/>
                    <a:pt x="9423" y="10637"/>
                  </a:cubicBezTo>
                  <a:cubicBezTo>
                    <a:pt x="9407" y="10585"/>
                    <a:pt x="9265" y="10554"/>
                    <a:pt x="9397" y="10543"/>
                  </a:cubicBezTo>
                  <a:cubicBezTo>
                    <a:pt x="9522" y="10527"/>
                    <a:pt x="9748" y="10464"/>
                    <a:pt x="9349" y="10354"/>
                  </a:cubicBezTo>
                  <a:lnTo>
                    <a:pt x="9349" y="10354"/>
                  </a:lnTo>
                  <a:cubicBezTo>
                    <a:pt x="9426" y="10374"/>
                    <a:pt x="9486" y="10382"/>
                    <a:pt x="9532" y="10382"/>
                  </a:cubicBezTo>
                  <a:cubicBezTo>
                    <a:pt x="9728" y="10382"/>
                    <a:pt x="9658" y="10226"/>
                    <a:pt x="9543" y="10150"/>
                  </a:cubicBezTo>
                  <a:cubicBezTo>
                    <a:pt x="9520" y="10133"/>
                    <a:pt x="9528" y="10127"/>
                    <a:pt x="9552" y="10127"/>
                  </a:cubicBezTo>
                  <a:cubicBezTo>
                    <a:pt x="9607" y="10127"/>
                    <a:pt x="9742" y="10155"/>
                    <a:pt x="9797" y="10155"/>
                  </a:cubicBezTo>
                  <a:cubicBezTo>
                    <a:pt x="9838" y="10155"/>
                    <a:pt x="9835" y="10139"/>
                    <a:pt x="9716" y="10082"/>
                  </a:cubicBezTo>
                  <a:cubicBezTo>
                    <a:pt x="9586" y="10019"/>
                    <a:pt x="9421" y="9944"/>
                    <a:pt x="9506" y="9944"/>
                  </a:cubicBezTo>
                  <a:cubicBezTo>
                    <a:pt x="9520" y="9944"/>
                    <a:pt x="9541" y="9946"/>
                    <a:pt x="9570" y="9951"/>
                  </a:cubicBezTo>
                  <a:cubicBezTo>
                    <a:pt x="9570" y="9951"/>
                    <a:pt x="9591" y="9861"/>
                    <a:pt x="9564" y="9851"/>
                  </a:cubicBezTo>
                  <a:lnTo>
                    <a:pt x="9564" y="9851"/>
                  </a:lnTo>
                  <a:cubicBezTo>
                    <a:pt x="9580" y="9856"/>
                    <a:pt x="9659" y="9919"/>
                    <a:pt x="9716" y="9919"/>
                  </a:cubicBezTo>
                  <a:cubicBezTo>
                    <a:pt x="9758" y="9919"/>
                    <a:pt x="9748" y="9888"/>
                    <a:pt x="9753" y="9872"/>
                  </a:cubicBezTo>
                  <a:cubicBezTo>
                    <a:pt x="9779" y="9835"/>
                    <a:pt x="9952" y="9856"/>
                    <a:pt x="9942" y="9809"/>
                  </a:cubicBezTo>
                  <a:cubicBezTo>
                    <a:pt x="9727" y="9762"/>
                    <a:pt x="9522" y="9673"/>
                    <a:pt x="9334" y="9552"/>
                  </a:cubicBezTo>
                  <a:cubicBezTo>
                    <a:pt x="9337" y="9547"/>
                    <a:pt x="9343" y="9544"/>
                    <a:pt x="9353" y="9544"/>
                  </a:cubicBezTo>
                  <a:cubicBezTo>
                    <a:pt x="9415" y="9544"/>
                    <a:pt x="9595" y="9656"/>
                    <a:pt x="9664" y="9688"/>
                  </a:cubicBezTo>
                  <a:cubicBezTo>
                    <a:pt x="9696" y="9705"/>
                    <a:pt x="9715" y="9711"/>
                    <a:pt x="9727" y="9711"/>
                  </a:cubicBezTo>
                  <a:cubicBezTo>
                    <a:pt x="9763" y="9711"/>
                    <a:pt x="9724" y="9650"/>
                    <a:pt x="9748" y="9646"/>
                  </a:cubicBezTo>
                  <a:cubicBezTo>
                    <a:pt x="9749" y="9646"/>
                    <a:pt x="9750" y="9646"/>
                    <a:pt x="9751" y="9646"/>
                  </a:cubicBezTo>
                  <a:cubicBezTo>
                    <a:pt x="9784" y="9646"/>
                    <a:pt x="9916" y="9690"/>
                    <a:pt x="9948" y="9690"/>
                  </a:cubicBezTo>
                  <a:cubicBezTo>
                    <a:pt x="9957" y="9690"/>
                    <a:pt x="9958" y="9687"/>
                    <a:pt x="9947" y="9678"/>
                  </a:cubicBezTo>
                  <a:cubicBezTo>
                    <a:pt x="9879" y="9631"/>
                    <a:pt x="9769" y="9568"/>
                    <a:pt x="9826" y="9568"/>
                  </a:cubicBezTo>
                  <a:cubicBezTo>
                    <a:pt x="9887" y="9568"/>
                    <a:pt x="9979" y="9590"/>
                    <a:pt x="10034" y="9590"/>
                  </a:cubicBezTo>
                  <a:cubicBezTo>
                    <a:pt x="10055" y="9590"/>
                    <a:pt x="10071" y="9587"/>
                    <a:pt x="10078" y="9578"/>
                  </a:cubicBezTo>
                  <a:cubicBezTo>
                    <a:pt x="9931" y="9526"/>
                    <a:pt x="10073" y="9390"/>
                    <a:pt x="10047" y="9353"/>
                  </a:cubicBezTo>
                  <a:cubicBezTo>
                    <a:pt x="10036" y="9327"/>
                    <a:pt x="9821" y="9227"/>
                    <a:pt x="9758" y="9164"/>
                  </a:cubicBezTo>
                  <a:cubicBezTo>
                    <a:pt x="9744" y="9147"/>
                    <a:pt x="9743" y="9140"/>
                    <a:pt x="9751" y="9140"/>
                  </a:cubicBezTo>
                  <a:cubicBezTo>
                    <a:pt x="9789" y="9140"/>
                    <a:pt x="10006" y="9272"/>
                    <a:pt x="10057" y="9306"/>
                  </a:cubicBezTo>
                  <a:cubicBezTo>
                    <a:pt x="9997" y="9264"/>
                    <a:pt x="9891" y="9181"/>
                    <a:pt x="9926" y="9181"/>
                  </a:cubicBezTo>
                  <a:cubicBezTo>
                    <a:pt x="9931" y="9181"/>
                    <a:pt x="9938" y="9182"/>
                    <a:pt x="9947" y="9185"/>
                  </a:cubicBezTo>
                  <a:cubicBezTo>
                    <a:pt x="10031" y="9217"/>
                    <a:pt x="10152" y="9311"/>
                    <a:pt x="10204" y="9321"/>
                  </a:cubicBezTo>
                  <a:cubicBezTo>
                    <a:pt x="10205" y="9322"/>
                    <a:pt x="10205" y="9322"/>
                    <a:pt x="10206" y="9322"/>
                  </a:cubicBezTo>
                  <a:cubicBezTo>
                    <a:pt x="10222" y="9322"/>
                    <a:pt x="9943" y="9112"/>
                    <a:pt x="9999" y="9106"/>
                  </a:cubicBezTo>
                  <a:lnTo>
                    <a:pt x="9999" y="9106"/>
                  </a:lnTo>
                  <a:cubicBezTo>
                    <a:pt x="10012" y="9106"/>
                    <a:pt x="10186" y="9191"/>
                    <a:pt x="10212" y="9191"/>
                  </a:cubicBezTo>
                  <a:cubicBezTo>
                    <a:pt x="10220" y="9191"/>
                    <a:pt x="10215" y="9183"/>
                    <a:pt x="10188" y="9164"/>
                  </a:cubicBezTo>
                  <a:cubicBezTo>
                    <a:pt x="10125" y="9117"/>
                    <a:pt x="10052" y="9096"/>
                    <a:pt x="10015" y="9033"/>
                  </a:cubicBezTo>
                  <a:cubicBezTo>
                    <a:pt x="10004" y="9022"/>
                    <a:pt x="10003" y="9011"/>
                    <a:pt x="10015" y="9011"/>
                  </a:cubicBezTo>
                  <a:cubicBezTo>
                    <a:pt x="10020" y="9011"/>
                    <a:pt x="10027" y="9013"/>
                    <a:pt x="10036" y="9017"/>
                  </a:cubicBezTo>
                  <a:cubicBezTo>
                    <a:pt x="10118" y="9048"/>
                    <a:pt x="10303" y="9212"/>
                    <a:pt x="10342" y="9212"/>
                  </a:cubicBezTo>
                  <a:cubicBezTo>
                    <a:pt x="10344" y="9212"/>
                    <a:pt x="10345" y="9212"/>
                    <a:pt x="10346" y="9211"/>
                  </a:cubicBezTo>
                  <a:cubicBezTo>
                    <a:pt x="10372" y="9206"/>
                    <a:pt x="10398" y="9190"/>
                    <a:pt x="10382" y="9154"/>
                  </a:cubicBezTo>
                  <a:cubicBezTo>
                    <a:pt x="10356" y="9122"/>
                    <a:pt x="10330" y="9096"/>
                    <a:pt x="10304" y="9070"/>
                  </a:cubicBezTo>
                  <a:cubicBezTo>
                    <a:pt x="10330" y="9038"/>
                    <a:pt x="10372" y="9023"/>
                    <a:pt x="10372" y="8970"/>
                  </a:cubicBezTo>
                  <a:cubicBezTo>
                    <a:pt x="10372" y="8923"/>
                    <a:pt x="10283" y="8829"/>
                    <a:pt x="10183" y="8813"/>
                  </a:cubicBezTo>
                  <a:cubicBezTo>
                    <a:pt x="10198" y="8798"/>
                    <a:pt x="10209" y="8780"/>
                    <a:pt x="10239" y="8780"/>
                  </a:cubicBezTo>
                  <a:cubicBezTo>
                    <a:pt x="10263" y="8780"/>
                    <a:pt x="10299" y="8791"/>
                    <a:pt x="10356" y="8823"/>
                  </a:cubicBezTo>
                  <a:cubicBezTo>
                    <a:pt x="10428" y="8863"/>
                    <a:pt x="10524" y="8922"/>
                    <a:pt x="10557" y="8922"/>
                  </a:cubicBezTo>
                  <a:cubicBezTo>
                    <a:pt x="10573" y="8922"/>
                    <a:pt x="10575" y="8909"/>
                    <a:pt x="10555" y="8876"/>
                  </a:cubicBezTo>
                  <a:cubicBezTo>
                    <a:pt x="10503" y="8797"/>
                    <a:pt x="10456" y="8755"/>
                    <a:pt x="10471" y="8718"/>
                  </a:cubicBezTo>
                  <a:cubicBezTo>
                    <a:pt x="10471" y="8718"/>
                    <a:pt x="10513" y="8703"/>
                    <a:pt x="10508" y="8682"/>
                  </a:cubicBezTo>
                  <a:cubicBezTo>
                    <a:pt x="10477" y="8656"/>
                    <a:pt x="10450" y="8629"/>
                    <a:pt x="10429" y="8598"/>
                  </a:cubicBezTo>
                  <a:cubicBezTo>
                    <a:pt x="10398" y="8519"/>
                    <a:pt x="10492" y="8545"/>
                    <a:pt x="10482" y="8482"/>
                  </a:cubicBezTo>
                  <a:cubicBezTo>
                    <a:pt x="10474" y="8438"/>
                    <a:pt x="10440" y="8369"/>
                    <a:pt x="10469" y="8369"/>
                  </a:cubicBezTo>
                  <a:cubicBezTo>
                    <a:pt x="10480" y="8369"/>
                    <a:pt x="10502" y="8380"/>
                    <a:pt x="10540" y="8409"/>
                  </a:cubicBezTo>
                  <a:cubicBezTo>
                    <a:pt x="10564" y="8430"/>
                    <a:pt x="10586" y="8439"/>
                    <a:pt x="10603" y="8439"/>
                  </a:cubicBezTo>
                  <a:cubicBezTo>
                    <a:pt x="10641" y="8439"/>
                    <a:pt x="10654" y="8394"/>
                    <a:pt x="10618" y="8336"/>
                  </a:cubicBezTo>
                  <a:cubicBezTo>
                    <a:pt x="10576" y="8278"/>
                    <a:pt x="10519" y="8236"/>
                    <a:pt x="10445" y="8220"/>
                  </a:cubicBezTo>
                  <a:cubicBezTo>
                    <a:pt x="10458" y="8210"/>
                    <a:pt x="10469" y="8196"/>
                    <a:pt x="10491" y="8196"/>
                  </a:cubicBezTo>
                  <a:cubicBezTo>
                    <a:pt x="10504" y="8196"/>
                    <a:pt x="10521" y="8201"/>
                    <a:pt x="10545" y="8215"/>
                  </a:cubicBezTo>
                  <a:cubicBezTo>
                    <a:pt x="10608" y="8247"/>
                    <a:pt x="10686" y="8304"/>
                    <a:pt x="10728" y="8304"/>
                  </a:cubicBezTo>
                  <a:cubicBezTo>
                    <a:pt x="10803" y="8304"/>
                    <a:pt x="10720" y="8188"/>
                    <a:pt x="10774" y="8188"/>
                  </a:cubicBezTo>
                  <a:cubicBezTo>
                    <a:pt x="10781" y="8188"/>
                    <a:pt x="10790" y="8190"/>
                    <a:pt x="10802" y="8194"/>
                  </a:cubicBezTo>
                  <a:cubicBezTo>
                    <a:pt x="10831" y="8205"/>
                    <a:pt x="10990" y="8316"/>
                    <a:pt x="11025" y="8316"/>
                  </a:cubicBezTo>
                  <a:cubicBezTo>
                    <a:pt x="11040" y="8316"/>
                    <a:pt x="11032" y="8295"/>
                    <a:pt x="10980" y="8236"/>
                  </a:cubicBezTo>
                  <a:cubicBezTo>
                    <a:pt x="10898" y="8141"/>
                    <a:pt x="10761" y="7995"/>
                    <a:pt x="10809" y="7995"/>
                  </a:cubicBezTo>
                  <a:cubicBezTo>
                    <a:pt x="10819" y="7995"/>
                    <a:pt x="10837" y="8001"/>
                    <a:pt x="10865" y="8016"/>
                  </a:cubicBezTo>
                  <a:cubicBezTo>
                    <a:pt x="10969" y="8063"/>
                    <a:pt x="11038" y="8131"/>
                    <a:pt x="11111" y="8131"/>
                  </a:cubicBezTo>
                  <a:cubicBezTo>
                    <a:pt x="11137" y="8131"/>
                    <a:pt x="11268" y="8089"/>
                    <a:pt x="11195" y="8016"/>
                  </a:cubicBezTo>
                  <a:cubicBezTo>
                    <a:pt x="11142" y="7969"/>
                    <a:pt x="10880" y="7790"/>
                    <a:pt x="10954" y="7769"/>
                  </a:cubicBezTo>
                  <a:cubicBezTo>
                    <a:pt x="10957" y="7769"/>
                    <a:pt x="10959" y="7768"/>
                    <a:pt x="10963" y="7768"/>
                  </a:cubicBezTo>
                  <a:cubicBezTo>
                    <a:pt x="11023" y="7768"/>
                    <a:pt x="11136" y="7908"/>
                    <a:pt x="11216" y="7958"/>
                  </a:cubicBezTo>
                  <a:lnTo>
                    <a:pt x="11048" y="7743"/>
                  </a:lnTo>
                  <a:cubicBezTo>
                    <a:pt x="11020" y="7701"/>
                    <a:pt x="11016" y="7685"/>
                    <a:pt x="11028" y="7685"/>
                  </a:cubicBezTo>
                  <a:cubicBezTo>
                    <a:pt x="11043" y="7685"/>
                    <a:pt x="11083" y="7709"/>
                    <a:pt x="11132" y="7738"/>
                  </a:cubicBezTo>
                  <a:cubicBezTo>
                    <a:pt x="11191" y="7771"/>
                    <a:pt x="11255" y="7786"/>
                    <a:pt x="11307" y="7786"/>
                  </a:cubicBezTo>
                  <a:cubicBezTo>
                    <a:pt x="11372" y="7786"/>
                    <a:pt x="11416" y="7763"/>
                    <a:pt x="11405" y="7722"/>
                  </a:cubicBezTo>
                  <a:cubicBezTo>
                    <a:pt x="11373" y="7638"/>
                    <a:pt x="10990" y="7418"/>
                    <a:pt x="11001" y="7397"/>
                  </a:cubicBezTo>
                  <a:cubicBezTo>
                    <a:pt x="11002" y="7395"/>
                    <a:pt x="11005" y="7393"/>
                    <a:pt x="11009" y="7393"/>
                  </a:cubicBezTo>
                  <a:cubicBezTo>
                    <a:pt x="11040" y="7393"/>
                    <a:pt x="11139" y="7452"/>
                    <a:pt x="11190" y="7471"/>
                  </a:cubicBezTo>
                  <a:cubicBezTo>
                    <a:pt x="11220" y="7489"/>
                    <a:pt x="11255" y="7497"/>
                    <a:pt x="11289" y="7497"/>
                  </a:cubicBezTo>
                  <a:cubicBezTo>
                    <a:pt x="11314" y="7497"/>
                    <a:pt x="11339" y="7493"/>
                    <a:pt x="11363" y="7486"/>
                  </a:cubicBezTo>
                  <a:cubicBezTo>
                    <a:pt x="11368" y="7484"/>
                    <a:pt x="11376" y="7483"/>
                    <a:pt x="11387" y="7483"/>
                  </a:cubicBezTo>
                  <a:cubicBezTo>
                    <a:pt x="11444" y="7483"/>
                    <a:pt x="11570" y="7512"/>
                    <a:pt x="11637" y="7512"/>
                  </a:cubicBezTo>
                  <a:cubicBezTo>
                    <a:pt x="11668" y="7512"/>
                    <a:pt x="11686" y="7506"/>
                    <a:pt x="11677" y="7486"/>
                  </a:cubicBezTo>
                  <a:cubicBezTo>
                    <a:pt x="11663" y="7458"/>
                    <a:pt x="11515" y="7330"/>
                    <a:pt x="11546" y="7330"/>
                  </a:cubicBezTo>
                  <a:cubicBezTo>
                    <a:pt x="11550" y="7330"/>
                    <a:pt x="11555" y="7331"/>
                    <a:pt x="11562" y="7334"/>
                  </a:cubicBezTo>
                  <a:cubicBezTo>
                    <a:pt x="11616" y="7355"/>
                    <a:pt x="11667" y="7382"/>
                    <a:pt x="11701" y="7382"/>
                  </a:cubicBezTo>
                  <a:cubicBezTo>
                    <a:pt x="11710" y="7382"/>
                    <a:pt x="11718" y="7381"/>
                    <a:pt x="11724" y="7376"/>
                  </a:cubicBezTo>
                  <a:cubicBezTo>
                    <a:pt x="11787" y="7324"/>
                    <a:pt x="11462" y="7093"/>
                    <a:pt x="11473" y="7025"/>
                  </a:cubicBezTo>
                  <a:cubicBezTo>
                    <a:pt x="11475" y="7013"/>
                    <a:pt x="11488" y="7009"/>
                    <a:pt x="11508" y="7009"/>
                  </a:cubicBezTo>
                  <a:cubicBezTo>
                    <a:pt x="11555" y="7009"/>
                    <a:pt x="11639" y="7032"/>
                    <a:pt x="11719" y="7054"/>
                  </a:cubicBezTo>
                  <a:lnTo>
                    <a:pt x="11719" y="7054"/>
                  </a:lnTo>
                  <a:cubicBezTo>
                    <a:pt x="11717" y="7054"/>
                    <a:pt x="11715" y="7054"/>
                    <a:pt x="11713" y="7054"/>
                  </a:cubicBezTo>
                  <a:cubicBezTo>
                    <a:pt x="11654" y="7054"/>
                    <a:pt x="11826" y="7193"/>
                    <a:pt x="11895" y="7193"/>
                  </a:cubicBezTo>
                  <a:cubicBezTo>
                    <a:pt x="11906" y="7193"/>
                    <a:pt x="11914" y="7190"/>
                    <a:pt x="11918" y="7182"/>
                  </a:cubicBezTo>
                  <a:cubicBezTo>
                    <a:pt x="11934" y="7177"/>
                    <a:pt x="11939" y="7151"/>
                    <a:pt x="11939" y="7151"/>
                  </a:cubicBezTo>
                  <a:cubicBezTo>
                    <a:pt x="11853" y="7104"/>
                    <a:pt x="11795" y="7077"/>
                    <a:pt x="11757" y="7064"/>
                  </a:cubicBezTo>
                  <a:lnTo>
                    <a:pt x="11757" y="7064"/>
                  </a:lnTo>
                  <a:cubicBezTo>
                    <a:pt x="11813" y="7079"/>
                    <a:pt x="11863" y="7091"/>
                    <a:pt x="11893" y="7091"/>
                  </a:cubicBezTo>
                  <a:cubicBezTo>
                    <a:pt x="11906" y="7091"/>
                    <a:pt x="11915" y="7088"/>
                    <a:pt x="11918" y="7083"/>
                  </a:cubicBezTo>
                  <a:cubicBezTo>
                    <a:pt x="11934" y="7062"/>
                    <a:pt x="11735" y="7004"/>
                    <a:pt x="11735" y="7004"/>
                  </a:cubicBezTo>
                  <a:cubicBezTo>
                    <a:pt x="11740" y="6997"/>
                    <a:pt x="11750" y="6995"/>
                    <a:pt x="11763" y="6995"/>
                  </a:cubicBezTo>
                  <a:cubicBezTo>
                    <a:pt x="11809" y="6995"/>
                    <a:pt x="11896" y="7026"/>
                    <a:pt x="11938" y="7026"/>
                  </a:cubicBezTo>
                  <a:cubicBezTo>
                    <a:pt x="11951" y="7026"/>
                    <a:pt x="11959" y="7023"/>
                    <a:pt x="11960" y="7014"/>
                  </a:cubicBezTo>
                  <a:cubicBezTo>
                    <a:pt x="11965" y="6959"/>
                    <a:pt x="11917" y="6894"/>
                    <a:pt x="11937" y="6847"/>
                  </a:cubicBezTo>
                  <a:lnTo>
                    <a:pt x="11937" y="6847"/>
                  </a:lnTo>
                  <a:cubicBezTo>
                    <a:pt x="11936" y="6847"/>
                    <a:pt x="11936" y="6848"/>
                    <a:pt x="11936" y="6848"/>
                  </a:cubicBezTo>
                  <a:cubicBezTo>
                    <a:pt x="11932" y="6848"/>
                    <a:pt x="11936" y="6797"/>
                    <a:pt x="11892" y="6758"/>
                  </a:cubicBezTo>
                  <a:cubicBezTo>
                    <a:pt x="11829" y="6700"/>
                    <a:pt x="11871" y="6700"/>
                    <a:pt x="11918" y="6695"/>
                  </a:cubicBezTo>
                  <a:cubicBezTo>
                    <a:pt x="12008" y="6674"/>
                    <a:pt x="12023" y="6600"/>
                    <a:pt x="11976" y="6527"/>
                  </a:cubicBezTo>
                  <a:cubicBezTo>
                    <a:pt x="11958" y="6504"/>
                    <a:pt x="11767" y="6378"/>
                    <a:pt x="11803" y="6378"/>
                  </a:cubicBezTo>
                  <a:cubicBezTo>
                    <a:pt x="11807" y="6378"/>
                    <a:pt x="11816" y="6380"/>
                    <a:pt x="11829" y="6385"/>
                  </a:cubicBezTo>
                  <a:cubicBezTo>
                    <a:pt x="11962" y="6429"/>
                    <a:pt x="12101" y="6476"/>
                    <a:pt x="12150" y="6476"/>
                  </a:cubicBezTo>
                  <a:cubicBezTo>
                    <a:pt x="12184" y="6476"/>
                    <a:pt x="12175" y="6453"/>
                    <a:pt x="12091" y="6391"/>
                  </a:cubicBezTo>
                  <a:cubicBezTo>
                    <a:pt x="11966" y="6291"/>
                    <a:pt x="11641" y="6139"/>
                    <a:pt x="11861" y="6134"/>
                  </a:cubicBezTo>
                  <a:cubicBezTo>
                    <a:pt x="11925" y="6134"/>
                    <a:pt x="12007" y="6140"/>
                    <a:pt x="12079" y="6140"/>
                  </a:cubicBezTo>
                  <a:cubicBezTo>
                    <a:pt x="12141" y="6140"/>
                    <a:pt x="12196" y="6135"/>
                    <a:pt x="12223" y="6118"/>
                  </a:cubicBezTo>
                  <a:cubicBezTo>
                    <a:pt x="12280" y="6081"/>
                    <a:pt x="12160" y="6044"/>
                    <a:pt x="12170" y="6013"/>
                  </a:cubicBezTo>
                  <a:cubicBezTo>
                    <a:pt x="12181" y="5976"/>
                    <a:pt x="12375" y="5997"/>
                    <a:pt x="12385" y="5961"/>
                  </a:cubicBezTo>
                  <a:cubicBezTo>
                    <a:pt x="12385" y="5961"/>
                    <a:pt x="12264" y="5913"/>
                    <a:pt x="12244" y="5903"/>
                  </a:cubicBezTo>
                  <a:cubicBezTo>
                    <a:pt x="12065" y="5803"/>
                    <a:pt x="12516" y="5850"/>
                    <a:pt x="12527" y="5803"/>
                  </a:cubicBezTo>
                  <a:lnTo>
                    <a:pt x="12527" y="5803"/>
                  </a:lnTo>
                  <a:cubicBezTo>
                    <a:pt x="12526" y="5805"/>
                    <a:pt x="12521" y="5806"/>
                    <a:pt x="12511" y="5806"/>
                  </a:cubicBezTo>
                  <a:cubicBezTo>
                    <a:pt x="12420" y="5806"/>
                    <a:pt x="11964" y="5721"/>
                    <a:pt x="12202" y="5688"/>
                  </a:cubicBezTo>
                  <a:cubicBezTo>
                    <a:pt x="12354" y="5662"/>
                    <a:pt x="12354" y="5677"/>
                    <a:pt x="12369" y="5609"/>
                  </a:cubicBezTo>
                  <a:cubicBezTo>
                    <a:pt x="12397" y="5595"/>
                    <a:pt x="12419" y="5589"/>
                    <a:pt x="12453" y="5589"/>
                  </a:cubicBezTo>
                  <a:cubicBezTo>
                    <a:pt x="12483" y="5589"/>
                    <a:pt x="12522" y="5594"/>
                    <a:pt x="12582" y="5603"/>
                  </a:cubicBezTo>
                  <a:lnTo>
                    <a:pt x="12582" y="5603"/>
                  </a:lnTo>
                  <a:cubicBezTo>
                    <a:pt x="12245" y="5550"/>
                    <a:pt x="12541" y="5407"/>
                    <a:pt x="12229" y="5374"/>
                  </a:cubicBezTo>
                  <a:lnTo>
                    <a:pt x="12229" y="5374"/>
                  </a:lnTo>
                  <a:cubicBezTo>
                    <a:pt x="12240" y="5375"/>
                    <a:pt x="12251" y="5376"/>
                    <a:pt x="12261" y="5376"/>
                  </a:cubicBezTo>
                  <a:cubicBezTo>
                    <a:pt x="12414" y="5376"/>
                    <a:pt x="12400" y="5255"/>
                    <a:pt x="12390" y="5221"/>
                  </a:cubicBezTo>
                  <a:cubicBezTo>
                    <a:pt x="12375" y="5185"/>
                    <a:pt x="12343" y="5148"/>
                    <a:pt x="12306" y="5127"/>
                  </a:cubicBezTo>
                  <a:cubicBezTo>
                    <a:pt x="12244" y="5116"/>
                    <a:pt x="12181" y="5106"/>
                    <a:pt x="12118" y="5085"/>
                  </a:cubicBezTo>
                  <a:cubicBezTo>
                    <a:pt x="12270" y="5085"/>
                    <a:pt x="12422" y="5090"/>
                    <a:pt x="12574" y="5106"/>
                  </a:cubicBezTo>
                  <a:cubicBezTo>
                    <a:pt x="12479" y="5059"/>
                    <a:pt x="12385" y="5033"/>
                    <a:pt x="12285" y="5022"/>
                  </a:cubicBezTo>
                  <a:cubicBezTo>
                    <a:pt x="12123" y="5012"/>
                    <a:pt x="11924" y="5001"/>
                    <a:pt x="11929" y="4943"/>
                  </a:cubicBezTo>
                  <a:cubicBezTo>
                    <a:pt x="11993" y="4943"/>
                    <a:pt x="12194" y="4959"/>
                    <a:pt x="12305" y="4959"/>
                  </a:cubicBezTo>
                  <a:cubicBezTo>
                    <a:pt x="12339" y="4959"/>
                    <a:pt x="12364" y="4958"/>
                    <a:pt x="12375" y="4954"/>
                  </a:cubicBezTo>
                  <a:cubicBezTo>
                    <a:pt x="12453" y="4928"/>
                    <a:pt x="12264" y="4886"/>
                    <a:pt x="12196" y="4881"/>
                  </a:cubicBezTo>
                  <a:cubicBezTo>
                    <a:pt x="12196" y="4849"/>
                    <a:pt x="12202" y="4823"/>
                    <a:pt x="12259" y="4797"/>
                  </a:cubicBezTo>
                  <a:cubicBezTo>
                    <a:pt x="12296" y="4781"/>
                    <a:pt x="12432" y="4755"/>
                    <a:pt x="12432" y="4734"/>
                  </a:cubicBezTo>
                  <a:cubicBezTo>
                    <a:pt x="12432" y="4697"/>
                    <a:pt x="12118" y="4702"/>
                    <a:pt x="12149" y="4681"/>
                  </a:cubicBezTo>
                  <a:lnTo>
                    <a:pt x="12285" y="4634"/>
                  </a:lnTo>
                  <a:cubicBezTo>
                    <a:pt x="12306" y="4624"/>
                    <a:pt x="12322" y="4603"/>
                    <a:pt x="12327" y="4576"/>
                  </a:cubicBezTo>
                  <a:cubicBezTo>
                    <a:pt x="12338" y="4519"/>
                    <a:pt x="12249" y="4493"/>
                    <a:pt x="12228" y="4445"/>
                  </a:cubicBezTo>
                  <a:cubicBezTo>
                    <a:pt x="12212" y="4398"/>
                    <a:pt x="12375" y="4372"/>
                    <a:pt x="12306" y="4340"/>
                  </a:cubicBezTo>
                  <a:cubicBezTo>
                    <a:pt x="12266" y="4330"/>
                    <a:pt x="12223" y="4325"/>
                    <a:pt x="12181" y="4325"/>
                  </a:cubicBezTo>
                  <a:cubicBezTo>
                    <a:pt x="12171" y="4325"/>
                    <a:pt x="12161" y="4325"/>
                    <a:pt x="12152" y="4325"/>
                  </a:cubicBezTo>
                  <a:lnTo>
                    <a:pt x="12152" y="4325"/>
                  </a:lnTo>
                  <a:cubicBezTo>
                    <a:pt x="12356" y="4302"/>
                    <a:pt x="12453" y="4284"/>
                    <a:pt x="12443" y="4215"/>
                  </a:cubicBezTo>
                  <a:lnTo>
                    <a:pt x="12443" y="4215"/>
                  </a:lnTo>
                  <a:lnTo>
                    <a:pt x="12312" y="4236"/>
                  </a:lnTo>
                  <a:cubicBezTo>
                    <a:pt x="12306" y="4188"/>
                    <a:pt x="12380" y="4015"/>
                    <a:pt x="12249" y="4010"/>
                  </a:cubicBezTo>
                  <a:cubicBezTo>
                    <a:pt x="12236" y="4010"/>
                    <a:pt x="12039" y="4071"/>
                    <a:pt x="11987" y="4071"/>
                  </a:cubicBezTo>
                  <a:cubicBezTo>
                    <a:pt x="11976" y="4071"/>
                    <a:pt x="11972" y="4069"/>
                    <a:pt x="11976" y="4063"/>
                  </a:cubicBezTo>
                  <a:cubicBezTo>
                    <a:pt x="11997" y="4021"/>
                    <a:pt x="12139" y="3963"/>
                    <a:pt x="12181" y="3916"/>
                  </a:cubicBezTo>
                  <a:cubicBezTo>
                    <a:pt x="12275" y="3811"/>
                    <a:pt x="12312" y="3696"/>
                    <a:pt x="12254" y="3617"/>
                  </a:cubicBezTo>
                  <a:cubicBezTo>
                    <a:pt x="12223" y="3575"/>
                    <a:pt x="12086" y="3585"/>
                    <a:pt x="12065" y="3544"/>
                  </a:cubicBezTo>
                  <a:cubicBezTo>
                    <a:pt x="12050" y="3515"/>
                    <a:pt x="12026" y="3504"/>
                    <a:pt x="11988" y="3504"/>
                  </a:cubicBezTo>
                  <a:cubicBezTo>
                    <a:pt x="11936" y="3504"/>
                    <a:pt x="11859" y="3524"/>
                    <a:pt x="11741" y="3548"/>
                  </a:cubicBezTo>
                  <a:lnTo>
                    <a:pt x="11741" y="3548"/>
                  </a:lnTo>
                  <a:cubicBezTo>
                    <a:pt x="11819" y="3528"/>
                    <a:pt x="12127" y="3332"/>
                    <a:pt x="12024" y="3332"/>
                  </a:cubicBezTo>
                  <a:cubicBezTo>
                    <a:pt x="12013" y="3332"/>
                    <a:pt x="11997" y="3334"/>
                    <a:pt x="11976" y="3339"/>
                  </a:cubicBezTo>
                  <a:cubicBezTo>
                    <a:pt x="11845" y="3381"/>
                    <a:pt x="11630" y="3580"/>
                    <a:pt x="11483" y="3612"/>
                  </a:cubicBezTo>
                  <a:lnTo>
                    <a:pt x="11719" y="3428"/>
                  </a:lnTo>
                  <a:cubicBezTo>
                    <a:pt x="11861" y="3329"/>
                    <a:pt x="12013" y="3239"/>
                    <a:pt x="12175" y="3166"/>
                  </a:cubicBezTo>
                  <a:lnTo>
                    <a:pt x="12175" y="3166"/>
                  </a:lnTo>
                  <a:cubicBezTo>
                    <a:pt x="12083" y="3202"/>
                    <a:pt x="12028" y="3214"/>
                    <a:pt x="11992" y="3214"/>
                  </a:cubicBezTo>
                  <a:cubicBezTo>
                    <a:pt x="11915" y="3214"/>
                    <a:pt x="11922" y="3159"/>
                    <a:pt x="11835" y="3159"/>
                  </a:cubicBezTo>
                  <a:cubicBezTo>
                    <a:pt x="11826" y="3159"/>
                    <a:pt x="11815" y="3159"/>
                    <a:pt x="11803" y="3161"/>
                  </a:cubicBezTo>
                  <a:cubicBezTo>
                    <a:pt x="11787" y="3098"/>
                    <a:pt x="11819" y="3087"/>
                    <a:pt x="11997" y="3019"/>
                  </a:cubicBezTo>
                  <a:cubicBezTo>
                    <a:pt x="12154" y="2956"/>
                    <a:pt x="12070" y="2930"/>
                    <a:pt x="12175" y="2883"/>
                  </a:cubicBezTo>
                  <a:lnTo>
                    <a:pt x="12175" y="2883"/>
                  </a:lnTo>
                  <a:lnTo>
                    <a:pt x="11651" y="3114"/>
                  </a:lnTo>
                  <a:cubicBezTo>
                    <a:pt x="11630" y="3066"/>
                    <a:pt x="12039" y="2851"/>
                    <a:pt x="12023" y="2851"/>
                  </a:cubicBezTo>
                  <a:cubicBezTo>
                    <a:pt x="11968" y="2851"/>
                    <a:pt x="11841" y="2880"/>
                    <a:pt x="11770" y="2880"/>
                  </a:cubicBezTo>
                  <a:cubicBezTo>
                    <a:pt x="11720" y="2880"/>
                    <a:pt x="11699" y="2865"/>
                    <a:pt x="11756" y="2815"/>
                  </a:cubicBezTo>
                  <a:cubicBezTo>
                    <a:pt x="11839" y="2741"/>
                    <a:pt x="11965" y="2535"/>
                    <a:pt x="11845" y="2535"/>
                  </a:cubicBezTo>
                  <a:cubicBezTo>
                    <a:pt x="11821" y="2535"/>
                    <a:pt x="11787" y="2544"/>
                    <a:pt x="11740" y="2563"/>
                  </a:cubicBezTo>
                  <a:cubicBezTo>
                    <a:pt x="11723" y="2571"/>
                    <a:pt x="11709" y="2574"/>
                    <a:pt x="11699" y="2574"/>
                  </a:cubicBezTo>
                  <a:cubicBezTo>
                    <a:pt x="11648" y="2574"/>
                    <a:pt x="11673" y="2493"/>
                    <a:pt x="11607" y="2493"/>
                  </a:cubicBezTo>
                  <a:cubicBezTo>
                    <a:pt x="11597" y="2493"/>
                    <a:pt x="11584" y="2495"/>
                    <a:pt x="11567" y="2500"/>
                  </a:cubicBezTo>
                  <a:cubicBezTo>
                    <a:pt x="11529" y="2514"/>
                    <a:pt x="11506" y="2520"/>
                    <a:pt x="11494" y="2520"/>
                  </a:cubicBezTo>
                  <a:cubicBezTo>
                    <a:pt x="11428" y="2520"/>
                    <a:pt x="11699" y="2339"/>
                    <a:pt x="11703" y="2290"/>
                  </a:cubicBezTo>
                  <a:cubicBezTo>
                    <a:pt x="11705" y="2276"/>
                    <a:pt x="11694" y="2272"/>
                    <a:pt x="11676" y="2272"/>
                  </a:cubicBezTo>
                  <a:cubicBezTo>
                    <a:pt x="11644" y="2272"/>
                    <a:pt x="11591" y="2288"/>
                    <a:pt x="11558" y="2288"/>
                  </a:cubicBezTo>
                  <a:cubicBezTo>
                    <a:pt x="11543" y="2288"/>
                    <a:pt x="11533" y="2284"/>
                    <a:pt x="11530" y="2275"/>
                  </a:cubicBezTo>
                  <a:cubicBezTo>
                    <a:pt x="11515" y="2233"/>
                    <a:pt x="11583" y="2196"/>
                    <a:pt x="11683" y="2133"/>
                  </a:cubicBezTo>
                  <a:cubicBezTo>
                    <a:pt x="11761" y="2087"/>
                    <a:pt x="11713" y="2077"/>
                    <a:pt x="11670" y="2077"/>
                  </a:cubicBezTo>
                  <a:cubicBezTo>
                    <a:pt x="11649" y="2077"/>
                    <a:pt x="11630" y="2079"/>
                    <a:pt x="11625" y="2081"/>
                  </a:cubicBezTo>
                  <a:cubicBezTo>
                    <a:pt x="11604" y="2088"/>
                    <a:pt x="11591" y="2091"/>
                    <a:pt x="11583" y="2091"/>
                  </a:cubicBezTo>
                  <a:cubicBezTo>
                    <a:pt x="11556" y="2091"/>
                    <a:pt x="11585" y="2058"/>
                    <a:pt x="11593" y="2034"/>
                  </a:cubicBezTo>
                  <a:cubicBezTo>
                    <a:pt x="11595" y="2026"/>
                    <a:pt x="11593" y="2023"/>
                    <a:pt x="11587" y="2023"/>
                  </a:cubicBezTo>
                  <a:cubicBezTo>
                    <a:pt x="11541" y="2023"/>
                    <a:pt x="11280" y="2236"/>
                    <a:pt x="11254" y="2236"/>
                  </a:cubicBezTo>
                  <a:cubicBezTo>
                    <a:pt x="11244" y="2236"/>
                    <a:pt x="11267" y="2205"/>
                    <a:pt x="11347" y="2123"/>
                  </a:cubicBezTo>
                  <a:cubicBezTo>
                    <a:pt x="11470" y="1999"/>
                    <a:pt x="11476" y="1932"/>
                    <a:pt x="11407" y="1932"/>
                  </a:cubicBezTo>
                  <a:cubicBezTo>
                    <a:pt x="11379" y="1932"/>
                    <a:pt x="11339" y="1943"/>
                    <a:pt x="11289" y="1965"/>
                  </a:cubicBezTo>
                  <a:cubicBezTo>
                    <a:pt x="11212" y="2003"/>
                    <a:pt x="11157" y="2027"/>
                    <a:pt x="11133" y="2027"/>
                  </a:cubicBezTo>
                  <a:cubicBezTo>
                    <a:pt x="11096" y="2027"/>
                    <a:pt x="11131" y="1971"/>
                    <a:pt x="11274" y="1819"/>
                  </a:cubicBezTo>
                  <a:cubicBezTo>
                    <a:pt x="11324" y="1762"/>
                    <a:pt x="11302" y="1751"/>
                    <a:pt x="11261" y="1751"/>
                  </a:cubicBezTo>
                  <a:cubicBezTo>
                    <a:pt x="11235" y="1751"/>
                    <a:pt x="11202" y="1756"/>
                    <a:pt x="11175" y="1756"/>
                  </a:cubicBezTo>
                  <a:cubicBezTo>
                    <a:pt x="11130" y="1756"/>
                    <a:pt x="11102" y="1743"/>
                    <a:pt x="11158" y="1677"/>
                  </a:cubicBezTo>
                  <a:lnTo>
                    <a:pt x="11158" y="1677"/>
                  </a:lnTo>
                  <a:cubicBezTo>
                    <a:pt x="11086" y="1758"/>
                    <a:pt x="10895" y="1852"/>
                    <a:pt x="10841" y="1852"/>
                  </a:cubicBezTo>
                  <a:cubicBezTo>
                    <a:pt x="10809" y="1852"/>
                    <a:pt x="10827" y="1817"/>
                    <a:pt x="10954" y="1724"/>
                  </a:cubicBezTo>
                  <a:cubicBezTo>
                    <a:pt x="11090" y="1593"/>
                    <a:pt x="11097" y="1560"/>
                    <a:pt x="11062" y="1560"/>
                  </a:cubicBezTo>
                  <a:cubicBezTo>
                    <a:pt x="11026" y="1560"/>
                    <a:pt x="10946" y="1594"/>
                    <a:pt x="10910" y="1594"/>
                  </a:cubicBezTo>
                  <a:cubicBezTo>
                    <a:pt x="10907" y="1594"/>
                    <a:pt x="10904" y="1594"/>
                    <a:pt x="10901" y="1593"/>
                  </a:cubicBezTo>
                  <a:cubicBezTo>
                    <a:pt x="10854" y="1583"/>
                    <a:pt x="10828" y="1530"/>
                    <a:pt x="10849" y="1488"/>
                  </a:cubicBezTo>
                  <a:cubicBezTo>
                    <a:pt x="10865" y="1446"/>
                    <a:pt x="10917" y="1410"/>
                    <a:pt x="10901" y="1383"/>
                  </a:cubicBezTo>
                  <a:cubicBezTo>
                    <a:pt x="10892" y="1370"/>
                    <a:pt x="10859" y="1356"/>
                    <a:pt x="10817" y="1356"/>
                  </a:cubicBezTo>
                  <a:cubicBezTo>
                    <a:pt x="10762" y="1356"/>
                    <a:pt x="10690" y="1378"/>
                    <a:pt x="10629" y="1452"/>
                  </a:cubicBezTo>
                  <a:cubicBezTo>
                    <a:pt x="10723" y="1336"/>
                    <a:pt x="10828" y="1231"/>
                    <a:pt x="10796" y="1184"/>
                  </a:cubicBezTo>
                  <a:cubicBezTo>
                    <a:pt x="10794" y="1181"/>
                    <a:pt x="10790" y="1180"/>
                    <a:pt x="10785" y="1180"/>
                  </a:cubicBezTo>
                  <a:cubicBezTo>
                    <a:pt x="10756" y="1180"/>
                    <a:pt x="10686" y="1224"/>
                    <a:pt x="10661" y="1224"/>
                  </a:cubicBezTo>
                  <a:cubicBezTo>
                    <a:pt x="10647" y="1224"/>
                    <a:pt x="10647" y="1210"/>
                    <a:pt x="10676" y="1168"/>
                  </a:cubicBezTo>
                  <a:lnTo>
                    <a:pt x="10676" y="1168"/>
                  </a:lnTo>
                  <a:cubicBezTo>
                    <a:pt x="10639" y="1179"/>
                    <a:pt x="10602" y="1200"/>
                    <a:pt x="10581" y="1231"/>
                  </a:cubicBezTo>
                  <a:cubicBezTo>
                    <a:pt x="10565" y="1249"/>
                    <a:pt x="10555" y="1256"/>
                    <a:pt x="10549" y="1256"/>
                  </a:cubicBezTo>
                  <a:cubicBezTo>
                    <a:pt x="10535" y="1256"/>
                    <a:pt x="10546" y="1215"/>
                    <a:pt x="10550" y="1200"/>
                  </a:cubicBezTo>
                  <a:cubicBezTo>
                    <a:pt x="10562" y="1132"/>
                    <a:pt x="10570" y="1051"/>
                    <a:pt x="10533" y="1051"/>
                  </a:cubicBezTo>
                  <a:cubicBezTo>
                    <a:pt x="10505" y="1051"/>
                    <a:pt x="10450" y="1098"/>
                    <a:pt x="10350" y="1236"/>
                  </a:cubicBezTo>
                  <a:lnTo>
                    <a:pt x="10350" y="1236"/>
                  </a:lnTo>
                  <a:cubicBezTo>
                    <a:pt x="10392" y="1178"/>
                    <a:pt x="10523" y="998"/>
                    <a:pt x="10490" y="998"/>
                  </a:cubicBezTo>
                  <a:cubicBezTo>
                    <a:pt x="10484" y="998"/>
                    <a:pt x="10473" y="1003"/>
                    <a:pt x="10456" y="1016"/>
                  </a:cubicBezTo>
                  <a:cubicBezTo>
                    <a:pt x="10380" y="1076"/>
                    <a:pt x="10353" y="1111"/>
                    <a:pt x="10326" y="1111"/>
                  </a:cubicBezTo>
                  <a:cubicBezTo>
                    <a:pt x="10317" y="1111"/>
                    <a:pt x="10309" y="1108"/>
                    <a:pt x="10299" y="1100"/>
                  </a:cubicBezTo>
                  <a:lnTo>
                    <a:pt x="10299" y="1100"/>
                  </a:lnTo>
                  <a:cubicBezTo>
                    <a:pt x="10300" y="1101"/>
                    <a:pt x="10301" y="1102"/>
                    <a:pt x="10302" y="1102"/>
                  </a:cubicBezTo>
                  <a:cubicBezTo>
                    <a:pt x="10338" y="1102"/>
                    <a:pt x="10481" y="884"/>
                    <a:pt x="10450" y="843"/>
                  </a:cubicBezTo>
                  <a:cubicBezTo>
                    <a:pt x="10436" y="820"/>
                    <a:pt x="10418" y="813"/>
                    <a:pt x="10396" y="813"/>
                  </a:cubicBezTo>
                  <a:cubicBezTo>
                    <a:pt x="10379" y="813"/>
                    <a:pt x="10358" y="818"/>
                    <a:pt x="10335" y="822"/>
                  </a:cubicBezTo>
                  <a:cubicBezTo>
                    <a:pt x="10225" y="849"/>
                    <a:pt x="10193" y="896"/>
                    <a:pt x="10073" y="1085"/>
                  </a:cubicBezTo>
                  <a:cubicBezTo>
                    <a:pt x="10020" y="1048"/>
                    <a:pt x="10057" y="1011"/>
                    <a:pt x="10125" y="864"/>
                  </a:cubicBezTo>
                  <a:lnTo>
                    <a:pt x="10125" y="864"/>
                  </a:lnTo>
                  <a:lnTo>
                    <a:pt x="9942" y="1095"/>
                  </a:lnTo>
                  <a:cubicBezTo>
                    <a:pt x="10047" y="922"/>
                    <a:pt x="10141" y="744"/>
                    <a:pt x="10225" y="555"/>
                  </a:cubicBezTo>
                  <a:lnTo>
                    <a:pt x="10225" y="555"/>
                  </a:lnTo>
                  <a:cubicBezTo>
                    <a:pt x="10131" y="644"/>
                    <a:pt x="10041" y="733"/>
                    <a:pt x="9958" y="828"/>
                  </a:cubicBezTo>
                  <a:cubicBezTo>
                    <a:pt x="9898" y="897"/>
                    <a:pt x="9861" y="922"/>
                    <a:pt x="9836" y="922"/>
                  </a:cubicBezTo>
                  <a:cubicBezTo>
                    <a:pt x="9793" y="922"/>
                    <a:pt x="9785" y="852"/>
                    <a:pt x="9769" y="796"/>
                  </a:cubicBezTo>
                  <a:cubicBezTo>
                    <a:pt x="9762" y="765"/>
                    <a:pt x="9737" y="684"/>
                    <a:pt x="9694" y="684"/>
                  </a:cubicBezTo>
                  <a:cubicBezTo>
                    <a:pt x="9670" y="684"/>
                    <a:pt x="9641" y="707"/>
                    <a:pt x="9606" y="775"/>
                  </a:cubicBezTo>
                  <a:lnTo>
                    <a:pt x="9370" y="1263"/>
                  </a:lnTo>
                  <a:cubicBezTo>
                    <a:pt x="9334" y="1247"/>
                    <a:pt x="9480" y="954"/>
                    <a:pt x="9533" y="849"/>
                  </a:cubicBezTo>
                  <a:lnTo>
                    <a:pt x="9533" y="849"/>
                  </a:lnTo>
                  <a:cubicBezTo>
                    <a:pt x="9519" y="876"/>
                    <a:pt x="9510" y="888"/>
                    <a:pt x="9504" y="888"/>
                  </a:cubicBezTo>
                  <a:cubicBezTo>
                    <a:pt x="9482" y="888"/>
                    <a:pt x="9516" y="711"/>
                    <a:pt x="9554" y="623"/>
                  </a:cubicBezTo>
                  <a:cubicBezTo>
                    <a:pt x="9596" y="539"/>
                    <a:pt x="9664" y="387"/>
                    <a:pt x="9627" y="366"/>
                  </a:cubicBezTo>
                  <a:lnTo>
                    <a:pt x="9627" y="366"/>
                  </a:lnTo>
                  <a:lnTo>
                    <a:pt x="9401" y="886"/>
                  </a:lnTo>
                  <a:lnTo>
                    <a:pt x="9401" y="886"/>
                  </a:lnTo>
                  <a:cubicBezTo>
                    <a:pt x="9518" y="611"/>
                    <a:pt x="9344" y="518"/>
                    <a:pt x="9292" y="497"/>
                  </a:cubicBezTo>
                  <a:lnTo>
                    <a:pt x="9292" y="497"/>
                  </a:lnTo>
                  <a:cubicBezTo>
                    <a:pt x="9328" y="513"/>
                    <a:pt x="9265" y="670"/>
                    <a:pt x="9234" y="759"/>
                  </a:cubicBezTo>
                  <a:cubicBezTo>
                    <a:pt x="9191" y="721"/>
                    <a:pt x="9270" y="391"/>
                    <a:pt x="9216" y="391"/>
                  </a:cubicBezTo>
                  <a:cubicBezTo>
                    <a:pt x="9204" y="391"/>
                    <a:pt x="9185" y="408"/>
                    <a:pt x="9155" y="450"/>
                  </a:cubicBezTo>
                  <a:cubicBezTo>
                    <a:pt x="9140" y="481"/>
                    <a:pt x="9058" y="622"/>
                    <a:pt x="9034" y="622"/>
                  </a:cubicBezTo>
                  <a:cubicBezTo>
                    <a:pt x="9025" y="622"/>
                    <a:pt x="9024" y="605"/>
                    <a:pt x="9035" y="560"/>
                  </a:cubicBezTo>
                  <a:cubicBezTo>
                    <a:pt x="9056" y="488"/>
                    <a:pt x="9194" y="246"/>
                    <a:pt x="9136" y="246"/>
                  </a:cubicBezTo>
                  <a:cubicBezTo>
                    <a:pt x="9136" y="246"/>
                    <a:pt x="9135" y="246"/>
                    <a:pt x="9134" y="246"/>
                  </a:cubicBezTo>
                  <a:cubicBezTo>
                    <a:pt x="9089" y="250"/>
                    <a:pt x="9034" y="344"/>
                    <a:pt x="8990" y="344"/>
                  </a:cubicBezTo>
                  <a:cubicBezTo>
                    <a:pt x="8978" y="344"/>
                    <a:pt x="8966" y="337"/>
                    <a:pt x="8956" y="319"/>
                  </a:cubicBezTo>
                  <a:cubicBezTo>
                    <a:pt x="8919" y="261"/>
                    <a:pt x="8898" y="156"/>
                    <a:pt x="8841" y="146"/>
                  </a:cubicBezTo>
                  <a:cubicBezTo>
                    <a:pt x="8840" y="146"/>
                    <a:pt x="8840" y="146"/>
                    <a:pt x="8839" y="146"/>
                  </a:cubicBezTo>
                  <a:cubicBezTo>
                    <a:pt x="8776" y="146"/>
                    <a:pt x="8659" y="422"/>
                    <a:pt x="8735" y="445"/>
                  </a:cubicBezTo>
                  <a:lnTo>
                    <a:pt x="8735" y="445"/>
                  </a:lnTo>
                  <a:cubicBezTo>
                    <a:pt x="8699" y="434"/>
                    <a:pt x="8662" y="439"/>
                    <a:pt x="8631" y="398"/>
                  </a:cubicBezTo>
                  <a:cubicBezTo>
                    <a:pt x="8605" y="356"/>
                    <a:pt x="8610" y="256"/>
                    <a:pt x="8594" y="188"/>
                  </a:cubicBezTo>
                  <a:cubicBezTo>
                    <a:pt x="8591" y="171"/>
                    <a:pt x="8585" y="165"/>
                    <a:pt x="8578" y="165"/>
                  </a:cubicBezTo>
                  <a:cubicBezTo>
                    <a:pt x="8565" y="165"/>
                    <a:pt x="8548" y="187"/>
                    <a:pt x="8531" y="204"/>
                  </a:cubicBezTo>
                  <a:cubicBezTo>
                    <a:pt x="8479" y="261"/>
                    <a:pt x="8474" y="356"/>
                    <a:pt x="8448" y="503"/>
                  </a:cubicBezTo>
                  <a:cubicBezTo>
                    <a:pt x="8463" y="472"/>
                    <a:pt x="8473" y="459"/>
                    <a:pt x="8479" y="459"/>
                  </a:cubicBezTo>
                  <a:lnTo>
                    <a:pt x="8479" y="459"/>
                  </a:lnTo>
                  <a:cubicBezTo>
                    <a:pt x="8491" y="459"/>
                    <a:pt x="8483" y="513"/>
                    <a:pt x="8458" y="576"/>
                  </a:cubicBezTo>
                  <a:cubicBezTo>
                    <a:pt x="8433" y="634"/>
                    <a:pt x="8398" y="686"/>
                    <a:pt x="8374" y="686"/>
                  </a:cubicBezTo>
                  <a:cubicBezTo>
                    <a:pt x="8368" y="686"/>
                    <a:pt x="8363" y="683"/>
                    <a:pt x="8358" y="676"/>
                  </a:cubicBezTo>
                  <a:cubicBezTo>
                    <a:pt x="8316" y="597"/>
                    <a:pt x="8474" y="272"/>
                    <a:pt x="8406" y="267"/>
                  </a:cubicBezTo>
                  <a:lnTo>
                    <a:pt x="8406" y="267"/>
                  </a:lnTo>
                  <a:cubicBezTo>
                    <a:pt x="8285" y="309"/>
                    <a:pt x="8212" y="419"/>
                    <a:pt x="8222" y="539"/>
                  </a:cubicBezTo>
                  <a:cubicBezTo>
                    <a:pt x="8233" y="681"/>
                    <a:pt x="8248" y="712"/>
                    <a:pt x="8191" y="849"/>
                  </a:cubicBezTo>
                  <a:cubicBezTo>
                    <a:pt x="8171" y="903"/>
                    <a:pt x="8148" y="946"/>
                    <a:pt x="8131" y="946"/>
                  </a:cubicBezTo>
                  <a:cubicBezTo>
                    <a:pt x="8120" y="946"/>
                    <a:pt x="8111" y="928"/>
                    <a:pt x="8107" y="885"/>
                  </a:cubicBezTo>
                  <a:cubicBezTo>
                    <a:pt x="8081" y="723"/>
                    <a:pt x="8196" y="230"/>
                    <a:pt x="8185" y="198"/>
                  </a:cubicBezTo>
                  <a:cubicBezTo>
                    <a:pt x="8176" y="180"/>
                    <a:pt x="8164" y="172"/>
                    <a:pt x="8151" y="172"/>
                  </a:cubicBezTo>
                  <a:cubicBezTo>
                    <a:pt x="8128" y="172"/>
                    <a:pt x="8101" y="198"/>
                    <a:pt x="8081" y="235"/>
                  </a:cubicBezTo>
                  <a:cubicBezTo>
                    <a:pt x="8033" y="314"/>
                    <a:pt x="8049" y="450"/>
                    <a:pt x="8012" y="529"/>
                  </a:cubicBezTo>
                  <a:cubicBezTo>
                    <a:pt x="8005" y="548"/>
                    <a:pt x="7999" y="557"/>
                    <a:pt x="7994" y="557"/>
                  </a:cubicBezTo>
                  <a:cubicBezTo>
                    <a:pt x="7964" y="557"/>
                    <a:pt x="7988" y="216"/>
                    <a:pt x="7953" y="216"/>
                  </a:cubicBezTo>
                  <a:cubicBezTo>
                    <a:pt x="7949" y="216"/>
                    <a:pt x="7945" y="220"/>
                    <a:pt x="7939" y="230"/>
                  </a:cubicBezTo>
                  <a:cubicBezTo>
                    <a:pt x="7897" y="311"/>
                    <a:pt x="7874" y="431"/>
                    <a:pt x="7861" y="567"/>
                  </a:cubicBezTo>
                  <a:lnTo>
                    <a:pt x="7861" y="567"/>
                  </a:lnTo>
                  <a:cubicBezTo>
                    <a:pt x="7865" y="470"/>
                    <a:pt x="7864" y="372"/>
                    <a:pt x="7860" y="272"/>
                  </a:cubicBezTo>
                  <a:cubicBezTo>
                    <a:pt x="7843" y="158"/>
                    <a:pt x="7796" y="0"/>
                    <a:pt x="7751" y="0"/>
                  </a:cubicBezTo>
                  <a:close/>
                </a:path>
              </a:pathLst>
            </a:custGeom>
            <a:solidFill>
              <a:srgbClr val="FFF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2521550" y="1987325"/>
              <a:ext cx="243575" cy="231775"/>
            </a:xfrm>
            <a:custGeom>
              <a:rect b="b" l="l" r="r" t="t"/>
              <a:pathLst>
                <a:path extrusionOk="0" h="9271" w="9743">
                  <a:moveTo>
                    <a:pt x="5540" y="1"/>
                  </a:moveTo>
                  <a:cubicBezTo>
                    <a:pt x="5233" y="1"/>
                    <a:pt x="4922" y="37"/>
                    <a:pt x="4615" y="111"/>
                  </a:cubicBezTo>
                  <a:cubicBezTo>
                    <a:pt x="1569" y="882"/>
                    <a:pt x="1" y="4253"/>
                    <a:pt x="1369" y="7079"/>
                  </a:cubicBezTo>
                  <a:cubicBezTo>
                    <a:pt x="2035" y="8421"/>
                    <a:pt x="3409" y="9271"/>
                    <a:pt x="4908" y="9271"/>
                  </a:cubicBezTo>
                  <a:cubicBezTo>
                    <a:pt x="6722" y="9265"/>
                    <a:pt x="8301" y="8028"/>
                    <a:pt x="8736" y="6272"/>
                  </a:cubicBezTo>
                  <a:cubicBezTo>
                    <a:pt x="9711" y="4935"/>
                    <a:pt x="9742" y="3131"/>
                    <a:pt x="8825" y="1752"/>
                  </a:cubicBezTo>
                  <a:cubicBezTo>
                    <a:pt x="8079" y="642"/>
                    <a:pt x="6836" y="1"/>
                    <a:pt x="5540" y="1"/>
                  </a:cubicBezTo>
                  <a:close/>
                </a:path>
              </a:pathLst>
            </a:custGeom>
            <a:solidFill>
              <a:srgbClr val="FFF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2520625" y="1964025"/>
              <a:ext cx="262200" cy="276700"/>
            </a:xfrm>
            <a:custGeom>
              <a:rect b="b" l="l" r="r" t="t"/>
              <a:pathLst>
                <a:path extrusionOk="0" h="11068" w="10488">
                  <a:moveTo>
                    <a:pt x="4379" y="256"/>
                  </a:moveTo>
                  <a:cubicBezTo>
                    <a:pt x="4380" y="261"/>
                    <a:pt x="4381" y="266"/>
                    <a:pt x="4383" y="270"/>
                  </a:cubicBezTo>
                  <a:lnTo>
                    <a:pt x="4383" y="270"/>
                  </a:lnTo>
                  <a:cubicBezTo>
                    <a:pt x="4381" y="266"/>
                    <a:pt x="4380" y="261"/>
                    <a:pt x="4379" y="256"/>
                  </a:cubicBezTo>
                  <a:close/>
                  <a:moveTo>
                    <a:pt x="3818" y="561"/>
                  </a:moveTo>
                  <a:cubicBezTo>
                    <a:pt x="3820" y="567"/>
                    <a:pt x="3823" y="573"/>
                    <a:pt x="3825" y="580"/>
                  </a:cubicBezTo>
                  <a:lnTo>
                    <a:pt x="3825" y="580"/>
                  </a:lnTo>
                  <a:cubicBezTo>
                    <a:pt x="3823" y="574"/>
                    <a:pt x="3821" y="568"/>
                    <a:pt x="3818" y="561"/>
                  </a:cubicBezTo>
                  <a:close/>
                  <a:moveTo>
                    <a:pt x="3924" y="967"/>
                  </a:moveTo>
                  <a:cubicBezTo>
                    <a:pt x="3938" y="967"/>
                    <a:pt x="3956" y="990"/>
                    <a:pt x="3991" y="1090"/>
                  </a:cubicBezTo>
                  <a:lnTo>
                    <a:pt x="3970" y="1095"/>
                  </a:lnTo>
                  <a:lnTo>
                    <a:pt x="3897" y="980"/>
                  </a:lnTo>
                  <a:cubicBezTo>
                    <a:pt x="3907" y="976"/>
                    <a:pt x="3915" y="967"/>
                    <a:pt x="3924" y="967"/>
                  </a:cubicBezTo>
                  <a:close/>
                  <a:moveTo>
                    <a:pt x="7136" y="1213"/>
                  </a:moveTo>
                  <a:lnTo>
                    <a:pt x="7200" y="1242"/>
                  </a:lnTo>
                  <a:cubicBezTo>
                    <a:pt x="7156" y="1330"/>
                    <a:pt x="7145" y="1355"/>
                    <a:pt x="7131" y="1355"/>
                  </a:cubicBezTo>
                  <a:cubicBezTo>
                    <a:pt x="7128" y="1355"/>
                    <a:pt x="7125" y="1354"/>
                    <a:pt x="7121" y="1352"/>
                  </a:cubicBezTo>
                  <a:cubicBezTo>
                    <a:pt x="7106" y="1342"/>
                    <a:pt x="7080" y="1337"/>
                    <a:pt x="7136" y="1213"/>
                  </a:cubicBezTo>
                  <a:close/>
                  <a:moveTo>
                    <a:pt x="4439" y="1242"/>
                  </a:moveTo>
                  <a:cubicBezTo>
                    <a:pt x="4438" y="1242"/>
                    <a:pt x="4437" y="1242"/>
                    <a:pt x="4437" y="1242"/>
                  </a:cubicBezTo>
                  <a:cubicBezTo>
                    <a:pt x="4411" y="1258"/>
                    <a:pt x="4484" y="1483"/>
                    <a:pt x="4510" y="1494"/>
                  </a:cubicBezTo>
                  <a:cubicBezTo>
                    <a:pt x="4536" y="1489"/>
                    <a:pt x="4471" y="1242"/>
                    <a:pt x="4439" y="1242"/>
                  </a:cubicBezTo>
                  <a:close/>
                  <a:moveTo>
                    <a:pt x="4358" y="1394"/>
                  </a:moveTo>
                  <a:lnTo>
                    <a:pt x="4358" y="1394"/>
                  </a:lnTo>
                  <a:cubicBezTo>
                    <a:pt x="4316" y="1405"/>
                    <a:pt x="4342" y="1494"/>
                    <a:pt x="4421" y="1646"/>
                  </a:cubicBezTo>
                  <a:cubicBezTo>
                    <a:pt x="4411" y="1562"/>
                    <a:pt x="4390" y="1473"/>
                    <a:pt x="4358" y="1394"/>
                  </a:cubicBezTo>
                  <a:close/>
                  <a:moveTo>
                    <a:pt x="8201" y="1462"/>
                  </a:moveTo>
                  <a:lnTo>
                    <a:pt x="8201" y="1462"/>
                  </a:lnTo>
                  <a:cubicBezTo>
                    <a:pt x="8144" y="1529"/>
                    <a:pt x="8057" y="1647"/>
                    <a:pt x="8030" y="1653"/>
                  </a:cubicBezTo>
                  <a:lnTo>
                    <a:pt x="8030" y="1653"/>
                  </a:lnTo>
                  <a:cubicBezTo>
                    <a:pt x="8029" y="1652"/>
                    <a:pt x="8029" y="1652"/>
                    <a:pt x="8028" y="1651"/>
                  </a:cubicBezTo>
                  <a:lnTo>
                    <a:pt x="8023" y="1651"/>
                  </a:lnTo>
                  <a:cubicBezTo>
                    <a:pt x="8023" y="1651"/>
                    <a:pt x="8023" y="1651"/>
                    <a:pt x="8023" y="1651"/>
                  </a:cubicBezTo>
                  <a:lnTo>
                    <a:pt x="8023" y="1651"/>
                  </a:lnTo>
                  <a:cubicBezTo>
                    <a:pt x="8002" y="1670"/>
                    <a:pt x="7990" y="1678"/>
                    <a:pt x="7984" y="1678"/>
                  </a:cubicBezTo>
                  <a:cubicBezTo>
                    <a:pt x="7969" y="1678"/>
                    <a:pt x="7998" y="1627"/>
                    <a:pt x="8055" y="1578"/>
                  </a:cubicBezTo>
                  <a:lnTo>
                    <a:pt x="8201" y="1462"/>
                  </a:lnTo>
                  <a:close/>
                  <a:moveTo>
                    <a:pt x="8785" y="1886"/>
                  </a:moveTo>
                  <a:cubicBezTo>
                    <a:pt x="8788" y="1886"/>
                    <a:pt x="8791" y="1886"/>
                    <a:pt x="8794" y="1887"/>
                  </a:cubicBezTo>
                  <a:lnTo>
                    <a:pt x="8789" y="1887"/>
                  </a:lnTo>
                  <a:cubicBezTo>
                    <a:pt x="8813" y="1916"/>
                    <a:pt x="8647" y="2068"/>
                    <a:pt x="8607" y="2068"/>
                  </a:cubicBezTo>
                  <a:cubicBezTo>
                    <a:pt x="8604" y="2068"/>
                    <a:pt x="8601" y="2067"/>
                    <a:pt x="8600" y="2065"/>
                  </a:cubicBezTo>
                  <a:cubicBezTo>
                    <a:pt x="8654" y="1996"/>
                    <a:pt x="8736" y="1886"/>
                    <a:pt x="8785" y="1886"/>
                  </a:cubicBezTo>
                  <a:close/>
                  <a:moveTo>
                    <a:pt x="3018" y="2106"/>
                  </a:moveTo>
                  <a:cubicBezTo>
                    <a:pt x="3032" y="2124"/>
                    <a:pt x="3045" y="2139"/>
                    <a:pt x="3053" y="2149"/>
                  </a:cubicBezTo>
                  <a:cubicBezTo>
                    <a:pt x="3041" y="2134"/>
                    <a:pt x="3030" y="2119"/>
                    <a:pt x="3018" y="2106"/>
                  </a:cubicBezTo>
                  <a:close/>
                  <a:moveTo>
                    <a:pt x="6377" y="2004"/>
                  </a:moveTo>
                  <a:cubicBezTo>
                    <a:pt x="6370" y="2004"/>
                    <a:pt x="6361" y="2014"/>
                    <a:pt x="6356" y="2050"/>
                  </a:cubicBezTo>
                  <a:lnTo>
                    <a:pt x="6351" y="2050"/>
                  </a:lnTo>
                  <a:cubicBezTo>
                    <a:pt x="6330" y="2170"/>
                    <a:pt x="6356" y="2139"/>
                    <a:pt x="6372" y="2149"/>
                  </a:cubicBezTo>
                  <a:cubicBezTo>
                    <a:pt x="6403" y="2034"/>
                    <a:pt x="6408" y="2018"/>
                    <a:pt x="6392" y="2018"/>
                  </a:cubicBezTo>
                  <a:cubicBezTo>
                    <a:pt x="6392" y="2015"/>
                    <a:pt x="6385" y="2004"/>
                    <a:pt x="6377" y="2004"/>
                  </a:cubicBezTo>
                  <a:close/>
                  <a:moveTo>
                    <a:pt x="667" y="3051"/>
                  </a:moveTo>
                  <a:lnTo>
                    <a:pt x="651" y="3077"/>
                  </a:lnTo>
                  <a:lnTo>
                    <a:pt x="751" y="3161"/>
                  </a:lnTo>
                  <a:cubicBezTo>
                    <a:pt x="800" y="3175"/>
                    <a:pt x="833" y="3182"/>
                    <a:pt x="849" y="3182"/>
                  </a:cubicBezTo>
                  <a:cubicBezTo>
                    <a:pt x="889" y="3182"/>
                    <a:pt x="831" y="3140"/>
                    <a:pt x="667" y="3051"/>
                  </a:cubicBezTo>
                  <a:close/>
                  <a:moveTo>
                    <a:pt x="1836" y="1827"/>
                  </a:moveTo>
                  <a:cubicBezTo>
                    <a:pt x="1829" y="1827"/>
                    <a:pt x="1831" y="1834"/>
                    <a:pt x="1847" y="1850"/>
                  </a:cubicBezTo>
                  <a:cubicBezTo>
                    <a:pt x="1888" y="1910"/>
                    <a:pt x="1900" y="1935"/>
                    <a:pt x="1880" y="1935"/>
                  </a:cubicBezTo>
                  <a:cubicBezTo>
                    <a:pt x="1872" y="1935"/>
                    <a:pt x="1860" y="1931"/>
                    <a:pt x="1842" y="1924"/>
                  </a:cubicBezTo>
                  <a:cubicBezTo>
                    <a:pt x="1792" y="1905"/>
                    <a:pt x="1723" y="1874"/>
                    <a:pt x="1686" y="1874"/>
                  </a:cubicBezTo>
                  <a:cubicBezTo>
                    <a:pt x="1660" y="1874"/>
                    <a:pt x="1650" y="1889"/>
                    <a:pt x="1674" y="1934"/>
                  </a:cubicBezTo>
                  <a:cubicBezTo>
                    <a:pt x="1710" y="2000"/>
                    <a:pt x="1759" y="2055"/>
                    <a:pt x="1739" y="2055"/>
                  </a:cubicBezTo>
                  <a:cubicBezTo>
                    <a:pt x="1730" y="2055"/>
                    <a:pt x="1707" y="2044"/>
                    <a:pt x="1663" y="2018"/>
                  </a:cubicBezTo>
                  <a:lnTo>
                    <a:pt x="1663" y="2018"/>
                  </a:lnTo>
                  <a:cubicBezTo>
                    <a:pt x="1638" y="2044"/>
                    <a:pt x="1738" y="2199"/>
                    <a:pt x="1693" y="2199"/>
                  </a:cubicBezTo>
                  <a:cubicBezTo>
                    <a:pt x="1673" y="2199"/>
                    <a:pt x="1624" y="2168"/>
                    <a:pt x="1522" y="2081"/>
                  </a:cubicBezTo>
                  <a:lnTo>
                    <a:pt x="1522" y="2081"/>
                  </a:lnTo>
                  <a:cubicBezTo>
                    <a:pt x="1773" y="2301"/>
                    <a:pt x="1527" y="2223"/>
                    <a:pt x="1537" y="2275"/>
                  </a:cubicBezTo>
                  <a:cubicBezTo>
                    <a:pt x="1543" y="2333"/>
                    <a:pt x="1668" y="2396"/>
                    <a:pt x="1731" y="2480"/>
                  </a:cubicBezTo>
                  <a:cubicBezTo>
                    <a:pt x="1743" y="2494"/>
                    <a:pt x="1744" y="2500"/>
                    <a:pt x="1737" y="2500"/>
                  </a:cubicBezTo>
                  <a:cubicBezTo>
                    <a:pt x="1712" y="2500"/>
                    <a:pt x="1567" y="2401"/>
                    <a:pt x="1516" y="2359"/>
                  </a:cubicBezTo>
                  <a:cubicBezTo>
                    <a:pt x="1417" y="2280"/>
                    <a:pt x="1371" y="2251"/>
                    <a:pt x="1354" y="2251"/>
                  </a:cubicBezTo>
                  <a:cubicBezTo>
                    <a:pt x="1320" y="2251"/>
                    <a:pt x="1415" y="2376"/>
                    <a:pt x="1412" y="2411"/>
                  </a:cubicBezTo>
                  <a:cubicBezTo>
                    <a:pt x="1412" y="2427"/>
                    <a:pt x="1311" y="2461"/>
                    <a:pt x="1247" y="2461"/>
                  </a:cubicBezTo>
                  <a:cubicBezTo>
                    <a:pt x="1226" y="2461"/>
                    <a:pt x="1210" y="2457"/>
                    <a:pt x="1202" y="2448"/>
                  </a:cubicBezTo>
                  <a:lnTo>
                    <a:pt x="1202" y="2448"/>
                  </a:lnTo>
                  <a:cubicBezTo>
                    <a:pt x="1215" y="2465"/>
                    <a:pt x="1221" y="2467"/>
                    <a:pt x="1227" y="2467"/>
                  </a:cubicBezTo>
                  <a:cubicBezTo>
                    <a:pt x="1229" y="2467"/>
                    <a:pt x="1231" y="2467"/>
                    <a:pt x="1233" y="2467"/>
                  </a:cubicBezTo>
                  <a:cubicBezTo>
                    <a:pt x="1243" y="2467"/>
                    <a:pt x="1259" y="2471"/>
                    <a:pt x="1307" y="2521"/>
                  </a:cubicBezTo>
                  <a:cubicBezTo>
                    <a:pt x="1354" y="2569"/>
                    <a:pt x="1328" y="2579"/>
                    <a:pt x="1317" y="2590"/>
                  </a:cubicBezTo>
                  <a:cubicBezTo>
                    <a:pt x="1310" y="2597"/>
                    <a:pt x="1300" y="2622"/>
                    <a:pt x="1266" y="2622"/>
                  </a:cubicBezTo>
                  <a:cubicBezTo>
                    <a:pt x="1251" y="2622"/>
                    <a:pt x="1232" y="2618"/>
                    <a:pt x="1207" y="2605"/>
                  </a:cubicBezTo>
                  <a:cubicBezTo>
                    <a:pt x="1148" y="2581"/>
                    <a:pt x="1091" y="2545"/>
                    <a:pt x="1073" y="2545"/>
                  </a:cubicBezTo>
                  <a:cubicBezTo>
                    <a:pt x="1064" y="2545"/>
                    <a:pt x="1065" y="2554"/>
                    <a:pt x="1081" y="2579"/>
                  </a:cubicBezTo>
                  <a:cubicBezTo>
                    <a:pt x="1113" y="2637"/>
                    <a:pt x="1254" y="2736"/>
                    <a:pt x="1281" y="2778"/>
                  </a:cubicBezTo>
                  <a:cubicBezTo>
                    <a:pt x="1295" y="2800"/>
                    <a:pt x="1286" y="2807"/>
                    <a:pt x="1263" y="2807"/>
                  </a:cubicBezTo>
                  <a:cubicBezTo>
                    <a:pt x="1214" y="2807"/>
                    <a:pt x="1102" y="2770"/>
                    <a:pt x="1055" y="2763"/>
                  </a:cubicBezTo>
                  <a:cubicBezTo>
                    <a:pt x="1043" y="2762"/>
                    <a:pt x="1031" y="2761"/>
                    <a:pt x="1020" y="2761"/>
                  </a:cubicBezTo>
                  <a:cubicBezTo>
                    <a:pt x="961" y="2761"/>
                    <a:pt x="921" y="2774"/>
                    <a:pt x="908" y="2805"/>
                  </a:cubicBezTo>
                  <a:cubicBezTo>
                    <a:pt x="898" y="2841"/>
                    <a:pt x="913" y="2899"/>
                    <a:pt x="971" y="2967"/>
                  </a:cubicBezTo>
                  <a:cubicBezTo>
                    <a:pt x="997" y="3004"/>
                    <a:pt x="1160" y="3135"/>
                    <a:pt x="1149" y="3145"/>
                  </a:cubicBezTo>
                  <a:cubicBezTo>
                    <a:pt x="1149" y="3145"/>
                    <a:pt x="955" y="3009"/>
                    <a:pt x="908" y="2988"/>
                  </a:cubicBezTo>
                  <a:cubicBezTo>
                    <a:pt x="895" y="2983"/>
                    <a:pt x="883" y="2980"/>
                    <a:pt x="874" y="2980"/>
                  </a:cubicBezTo>
                  <a:cubicBezTo>
                    <a:pt x="828" y="2980"/>
                    <a:pt x="827" y="3035"/>
                    <a:pt x="840" y="3056"/>
                  </a:cubicBezTo>
                  <a:cubicBezTo>
                    <a:pt x="861" y="3098"/>
                    <a:pt x="982" y="3151"/>
                    <a:pt x="987" y="3187"/>
                  </a:cubicBezTo>
                  <a:cubicBezTo>
                    <a:pt x="987" y="3224"/>
                    <a:pt x="955" y="3229"/>
                    <a:pt x="908" y="3235"/>
                  </a:cubicBezTo>
                  <a:cubicBezTo>
                    <a:pt x="902" y="3235"/>
                    <a:pt x="896" y="3235"/>
                    <a:pt x="889" y="3235"/>
                  </a:cubicBezTo>
                  <a:cubicBezTo>
                    <a:pt x="814" y="3235"/>
                    <a:pt x="720" y="3205"/>
                    <a:pt x="674" y="3205"/>
                  </a:cubicBezTo>
                  <a:cubicBezTo>
                    <a:pt x="640" y="3205"/>
                    <a:pt x="634" y="3222"/>
                    <a:pt x="683" y="3282"/>
                  </a:cubicBezTo>
                  <a:cubicBezTo>
                    <a:pt x="798" y="3376"/>
                    <a:pt x="767" y="3392"/>
                    <a:pt x="751" y="3429"/>
                  </a:cubicBezTo>
                  <a:cubicBezTo>
                    <a:pt x="740" y="3444"/>
                    <a:pt x="971" y="3560"/>
                    <a:pt x="955" y="3596"/>
                  </a:cubicBezTo>
                  <a:cubicBezTo>
                    <a:pt x="887" y="3567"/>
                    <a:pt x="699" y="3461"/>
                    <a:pt x="661" y="3461"/>
                  </a:cubicBezTo>
                  <a:cubicBezTo>
                    <a:pt x="652" y="3461"/>
                    <a:pt x="651" y="3467"/>
                    <a:pt x="662" y="3481"/>
                  </a:cubicBezTo>
                  <a:cubicBezTo>
                    <a:pt x="719" y="3531"/>
                    <a:pt x="782" y="3578"/>
                    <a:pt x="847" y="3620"/>
                  </a:cubicBezTo>
                  <a:lnTo>
                    <a:pt x="847" y="3620"/>
                  </a:lnTo>
                  <a:cubicBezTo>
                    <a:pt x="825" y="3609"/>
                    <a:pt x="808" y="3605"/>
                    <a:pt x="796" y="3605"/>
                  </a:cubicBezTo>
                  <a:cubicBezTo>
                    <a:pt x="747" y="3605"/>
                    <a:pt x="767" y="3678"/>
                    <a:pt x="746" y="3685"/>
                  </a:cubicBezTo>
                  <a:cubicBezTo>
                    <a:pt x="741" y="3687"/>
                    <a:pt x="737" y="3687"/>
                    <a:pt x="732" y="3687"/>
                  </a:cubicBezTo>
                  <a:cubicBezTo>
                    <a:pt x="673" y="3687"/>
                    <a:pt x="562" y="3623"/>
                    <a:pt x="515" y="3623"/>
                  </a:cubicBezTo>
                  <a:cubicBezTo>
                    <a:pt x="505" y="3623"/>
                    <a:pt x="497" y="3626"/>
                    <a:pt x="494" y="3633"/>
                  </a:cubicBezTo>
                  <a:cubicBezTo>
                    <a:pt x="475" y="3671"/>
                    <a:pt x="980" y="3880"/>
                    <a:pt x="1084" y="3880"/>
                  </a:cubicBezTo>
                  <a:cubicBezTo>
                    <a:pt x="1094" y="3880"/>
                    <a:pt x="1100" y="3878"/>
                    <a:pt x="1102" y="3875"/>
                  </a:cubicBezTo>
                  <a:lnTo>
                    <a:pt x="1102" y="3875"/>
                  </a:lnTo>
                  <a:lnTo>
                    <a:pt x="1087" y="3906"/>
                  </a:lnTo>
                  <a:cubicBezTo>
                    <a:pt x="1072" y="3939"/>
                    <a:pt x="1257" y="4052"/>
                    <a:pt x="1337" y="4052"/>
                  </a:cubicBezTo>
                  <a:cubicBezTo>
                    <a:pt x="1346" y="4052"/>
                    <a:pt x="1353" y="4050"/>
                    <a:pt x="1359" y="4047"/>
                  </a:cubicBezTo>
                  <a:lnTo>
                    <a:pt x="1359" y="4047"/>
                  </a:lnTo>
                  <a:lnTo>
                    <a:pt x="1354" y="4052"/>
                  </a:lnTo>
                  <a:cubicBezTo>
                    <a:pt x="1401" y="4032"/>
                    <a:pt x="1391" y="3990"/>
                    <a:pt x="1380" y="3948"/>
                  </a:cubicBezTo>
                  <a:cubicBezTo>
                    <a:pt x="1364" y="3906"/>
                    <a:pt x="1343" y="3874"/>
                    <a:pt x="1207" y="3796"/>
                  </a:cubicBezTo>
                  <a:cubicBezTo>
                    <a:pt x="1057" y="3702"/>
                    <a:pt x="1286" y="3752"/>
                    <a:pt x="1002" y="3622"/>
                  </a:cubicBezTo>
                  <a:lnTo>
                    <a:pt x="1002" y="3622"/>
                  </a:lnTo>
                  <a:cubicBezTo>
                    <a:pt x="1118" y="3674"/>
                    <a:pt x="1196" y="3690"/>
                    <a:pt x="1252" y="3690"/>
                  </a:cubicBezTo>
                  <a:cubicBezTo>
                    <a:pt x="1330" y="3690"/>
                    <a:pt x="1367" y="3660"/>
                    <a:pt x="1406" y="3654"/>
                  </a:cubicBezTo>
                  <a:cubicBezTo>
                    <a:pt x="1425" y="3649"/>
                    <a:pt x="1444" y="3646"/>
                    <a:pt x="1465" y="3646"/>
                  </a:cubicBezTo>
                  <a:cubicBezTo>
                    <a:pt x="1485" y="3646"/>
                    <a:pt x="1506" y="3649"/>
                    <a:pt x="1527" y="3654"/>
                  </a:cubicBezTo>
                  <a:cubicBezTo>
                    <a:pt x="1626" y="3701"/>
                    <a:pt x="1729" y="3738"/>
                    <a:pt x="1768" y="3738"/>
                  </a:cubicBezTo>
                  <a:cubicBezTo>
                    <a:pt x="1776" y="3738"/>
                    <a:pt x="1782" y="3736"/>
                    <a:pt x="1784" y="3733"/>
                  </a:cubicBezTo>
                  <a:lnTo>
                    <a:pt x="1553" y="3612"/>
                  </a:lnTo>
                  <a:cubicBezTo>
                    <a:pt x="1556" y="3607"/>
                    <a:pt x="1562" y="3605"/>
                    <a:pt x="1571" y="3605"/>
                  </a:cubicBezTo>
                  <a:cubicBezTo>
                    <a:pt x="1605" y="3605"/>
                    <a:pt x="1679" y="3634"/>
                    <a:pt x="1711" y="3634"/>
                  </a:cubicBezTo>
                  <a:cubicBezTo>
                    <a:pt x="1725" y="3634"/>
                    <a:pt x="1731" y="3629"/>
                    <a:pt x="1721" y="3612"/>
                  </a:cubicBezTo>
                  <a:cubicBezTo>
                    <a:pt x="1663" y="3528"/>
                    <a:pt x="1590" y="3455"/>
                    <a:pt x="1501" y="3397"/>
                  </a:cubicBezTo>
                  <a:cubicBezTo>
                    <a:pt x="1448" y="3355"/>
                    <a:pt x="1406" y="3345"/>
                    <a:pt x="1422" y="3329"/>
                  </a:cubicBezTo>
                  <a:cubicBezTo>
                    <a:pt x="1439" y="3323"/>
                    <a:pt x="1458" y="3319"/>
                    <a:pt x="1477" y="3319"/>
                  </a:cubicBezTo>
                  <a:cubicBezTo>
                    <a:pt x="1492" y="3319"/>
                    <a:pt x="1507" y="3322"/>
                    <a:pt x="1522" y="3329"/>
                  </a:cubicBezTo>
                  <a:cubicBezTo>
                    <a:pt x="1576" y="3340"/>
                    <a:pt x="1645" y="3358"/>
                    <a:pt x="1681" y="3358"/>
                  </a:cubicBezTo>
                  <a:cubicBezTo>
                    <a:pt x="1711" y="3358"/>
                    <a:pt x="1719" y="3346"/>
                    <a:pt x="1679" y="3308"/>
                  </a:cubicBezTo>
                  <a:cubicBezTo>
                    <a:pt x="1590" y="3219"/>
                    <a:pt x="1558" y="3140"/>
                    <a:pt x="1627" y="3135"/>
                  </a:cubicBezTo>
                  <a:cubicBezTo>
                    <a:pt x="1653" y="3135"/>
                    <a:pt x="1842" y="3242"/>
                    <a:pt x="1868" y="3242"/>
                  </a:cubicBezTo>
                  <a:cubicBezTo>
                    <a:pt x="1873" y="3242"/>
                    <a:pt x="1872" y="3239"/>
                    <a:pt x="1862" y="3229"/>
                  </a:cubicBezTo>
                  <a:cubicBezTo>
                    <a:pt x="1742" y="3098"/>
                    <a:pt x="1480" y="3014"/>
                    <a:pt x="1527" y="2962"/>
                  </a:cubicBezTo>
                  <a:cubicBezTo>
                    <a:pt x="1530" y="2958"/>
                    <a:pt x="1535" y="2956"/>
                    <a:pt x="1542" y="2956"/>
                  </a:cubicBezTo>
                  <a:cubicBezTo>
                    <a:pt x="1617" y="2956"/>
                    <a:pt x="1903" y="3219"/>
                    <a:pt x="1975" y="3219"/>
                  </a:cubicBezTo>
                  <a:cubicBezTo>
                    <a:pt x="1981" y="3219"/>
                    <a:pt x="1985" y="3217"/>
                    <a:pt x="1988" y="3214"/>
                  </a:cubicBezTo>
                  <a:cubicBezTo>
                    <a:pt x="2015" y="3182"/>
                    <a:pt x="1826" y="3088"/>
                    <a:pt x="1800" y="3041"/>
                  </a:cubicBezTo>
                  <a:cubicBezTo>
                    <a:pt x="1758" y="2967"/>
                    <a:pt x="1852" y="2962"/>
                    <a:pt x="1899" y="2951"/>
                  </a:cubicBezTo>
                  <a:cubicBezTo>
                    <a:pt x="2009" y="2920"/>
                    <a:pt x="2250" y="2978"/>
                    <a:pt x="2245" y="2862"/>
                  </a:cubicBezTo>
                  <a:cubicBezTo>
                    <a:pt x="2245" y="2826"/>
                    <a:pt x="2151" y="2747"/>
                    <a:pt x="2093" y="2674"/>
                  </a:cubicBezTo>
                  <a:cubicBezTo>
                    <a:pt x="2055" y="2625"/>
                    <a:pt x="2045" y="2607"/>
                    <a:pt x="2050" y="2607"/>
                  </a:cubicBezTo>
                  <a:cubicBezTo>
                    <a:pt x="2063" y="2607"/>
                    <a:pt x="2174" y="2716"/>
                    <a:pt x="2219" y="2742"/>
                  </a:cubicBezTo>
                  <a:cubicBezTo>
                    <a:pt x="2232" y="2749"/>
                    <a:pt x="2242" y="2752"/>
                    <a:pt x="2249" y="2752"/>
                  </a:cubicBezTo>
                  <a:cubicBezTo>
                    <a:pt x="2285" y="2752"/>
                    <a:pt x="2238" y="2658"/>
                    <a:pt x="2198" y="2600"/>
                  </a:cubicBezTo>
                  <a:cubicBezTo>
                    <a:pt x="2109" y="2507"/>
                    <a:pt x="2079" y="2471"/>
                    <a:pt x="2088" y="2471"/>
                  </a:cubicBezTo>
                  <a:cubicBezTo>
                    <a:pt x="2099" y="2471"/>
                    <a:pt x="2172" y="2527"/>
                    <a:pt x="2271" y="2600"/>
                  </a:cubicBezTo>
                  <a:cubicBezTo>
                    <a:pt x="2272" y="2600"/>
                    <a:pt x="2272" y="2601"/>
                    <a:pt x="2272" y="2601"/>
                  </a:cubicBezTo>
                  <a:cubicBezTo>
                    <a:pt x="2277" y="2601"/>
                    <a:pt x="1925" y="2244"/>
                    <a:pt x="1925" y="2244"/>
                  </a:cubicBezTo>
                  <a:cubicBezTo>
                    <a:pt x="1926" y="2244"/>
                    <a:pt x="1926" y="2244"/>
                    <a:pt x="1926" y="2244"/>
                  </a:cubicBezTo>
                  <a:cubicBezTo>
                    <a:pt x="1947" y="2244"/>
                    <a:pt x="2141" y="2417"/>
                    <a:pt x="2188" y="2453"/>
                  </a:cubicBezTo>
                  <a:cubicBezTo>
                    <a:pt x="2217" y="2476"/>
                    <a:pt x="2235" y="2485"/>
                    <a:pt x="2244" y="2485"/>
                  </a:cubicBezTo>
                  <a:cubicBezTo>
                    <a:pt x="2269" y="2485"/>
                    <a:pt x="2236" y="2421"/>
                    <a:pt x="2224" y="2390"/>
                  </a:cubicBezTo>
                  <a:cubicBezTo>
                    <a:pt x="2217" y="2370"/>
                    <a:pt x="2190" y="2272"/>
                    <a:pt x="2228" y="2272"/>
                  </a:cubicBezTo>
                  <a:cubicBezTo>
                    <a:pt x="2248" y="2272"/>
                    <a:pt x="2285" y="2297"/>
                    <a:pt x="2350" y="2369"/>
                  </a:cubicBezTo>
                  <a:cubicBezTo>
                    <a:pt x="2413" y="2441"/>
                    <a:pt x="2442" y="2467"/>
                    <a:pt x="2453" y="2467"/>
                  </a:cubicBezTo>
                  <a:cubicBezTo>
                    <a:pt x="2480" y="2467"/>
                    <a:pt x="2367" y="2277"/>
                    <a:pt x="2371" y="2254"/>
                  </a:cubicBezTo>
                  <a:cubicBezTo>
                    <a:pt x="2371" y="2249"/>
                    <a:pt x="2373" y="2246"/>
                    <a:pt x="2378" y="2246"/>
                  </a:cubicBezTo>
                  <a:cubicBezTo>
                    <a:pt x="2426" y="2246"/>
                    <a:pt x="2710" y="2539"/>
                    <a:pt x="2742" y="2539"/>
                  </a:cubicBezTo>
                  <a:cubicBezTo>
                    <a:pt x="2749" y="2539"/>
                    <a:pt x="2743" y="2523"/>
                    <a:pt x="2717" y="2485"/>
                  </a:cubicBezTo>
                  <a:cubicBezTo>
                    <a:pt x="2513" y="2280"/>
                    <a:pt x="2287" y="2102"/>
                    <a:pt x="2046" y="1945"/>
                  </a:cubicBezTo>
                  <a:cubicBezTo>
                    <a:pt x="2033" y="1936"/>
                    <a:pt x="1863" y="1827"/>
                    <a:pt x="1836" y="1827"/>
                  </a:cubicBezTo>
                  <a:close/>
                  <a:moveTo>
                    <a:pt x="828" y="4212"/>
                  </a:moveTo>
                  <a:cubicBezTo>
                    <a:pt x="894" y="4212"/>
                    <a:pt x="1064" y="4278"/>
                    <a:pt x="1055" y="4304"/>
                  </a:cubicBezTo>
                  <a:cubicBezTo>
                    <a:pt x="966" y="4288"/>
                    <a:pt x="819" y="4267"/>
                    <a:pt x="809" y="4215"/>
                  </a:cubicBezTo>
                  <a:lnTo>
                    <a:pt x="803" y="4220"/>
                  </a:lnTo>
                  <a:cubicBezTo>
                    <a:pt x="806" y="4214"/>
                    <a:pt x="815" y="4212"/>
                    <a:pt x="828" y="4212"/>
                  </a:cubicBezTo>
                  <a:close/>
                  <a:moveTo>
                    <a:pt x="221" y="4435"/>
                  </a:moveTo>
                  <a:lnTo>
                    <a:pt x="221" y="4435"/>
                  </a:lnTo>
                  <a:cubicBezTo>
                    <a:pt x="223" y="4436"/>
                    <a:pt x="225" y="4436"/>
                    <a:pt x="226" y="4437"/>
                  </a:cubicBezTo>
                  <a:lnTo>
                    <a:pt x="226" y="4437"/>
                  </a:lnTo>
                  <a:cubicBezTo>
                    <a:pt x="225" y="4436"/>
                    <a:pt x="223" y="4436"/>
                    <a:pt x="221" y="4435"/>
                  </a:cubicBezTo>
                  <a:close/>
                  <a:moveTo>
                    <a:pt x="10080" y="4426"/>
                  </a:moveTo>
                  <a:cubicBezTo>
                    <a:pt x="10064" y="4426"/>
                    <a:pt x="10045" y="4427"/>
                    <a:pt x="10021" y="4430"/>
                  </a:cubicBezTo>
                  <a:lnTo>
                    <a:pt x="9890" y="4467"/>
                  </a:lnTo>
                  <a:cubicBezTo>
                    <a:pt x="9890" y="4477"/>
                    <a:pt x="9939" y="4481"/>
                    <a:pt x="9997" y="4481"/>
                  </a:cubicBezTo>
                  <a:cubicBezTo>
                    <a:pt x="10055" y="4481"/>
                    <a:pt x="10120" y="4477"/>
                    <a:pt x="10152" y="4472"/>
                  </a:cubicBezTo>
                  <a:cubicBezTo>
                    <a:pt x="10152" y="4454"/>
                    <a:pt x="10159" y="4426"/>
                    <a:pt x="10080" y="4426"/>
                  </a:cubicBezTo>
                  <a:close/>
                  <a:moveTo>
                    <a:pt x="10278" y="4923"/>
                  </a:moveTo>
                  <a:cubicBezTo>
                    <a:pt x="10277" y="4924"/>
                    <a:pt x="10277" y="4925"/>
                    <a:pt x="10277" y="4927"/>
                  </a:cubicBezTo>
                  <a:lnTo>
                    <a:pt x="10277" y="4927"/>
                  </a:lnTo>
                  <a:cubicBezTo>
                    <a:pt x="10278" y="4926"/>
                    <a:pt x="10278" y="4925"/>
                    <a:pt x="10278" y="4923"/>
                  </a:cubicBezTo>
                  <a:close/>
                  <a:moveTo>
                    <a:pt x="817" y="5137"/>
                  </a:moveTo>
                  <a:cubicBezTo>
                    <a:pt x="991" y="5137"/>
                    <a:pt x="1341" y="5186"/>
                    <a:pt x="1176" y="5216"/>
                  </a:cubicBezTo>
                  <a:cubicBezTo>
                    <a:pt x="1087" y="5216"/>
                    <a:pt x="1003" y="5211"/>
                    <a:pt x="913" y="5201"/>
                  </a:cubicBezTo>
                  <a:lnTo>
                    <a:pt x="908" y="5201"/>
                  </a:lnTo>
                  <a:cubicBezTo>
                    <a:pt x="767" y="5185"/>
                    <a:pt x="672" y="5138"/>
                    <a:pt x="793" y="5138"/>
                  </a:cubicBezTo>
                  <a:cubicBezTo>
                    <a:pt x="801" y="5138"/>
                    <a:pt x="809" y="5137"/>
                    <a:pt x="817" y="5137"/>
                  </a:cubicBezTo>
                  <a:close/>
                  <a:moveTo>
                    <a:pt x="1250" y="5599"/>
                  </a:moveTo>
                  <a:cubicBezTo>
                    <a:pt x="1270" y="5602"/>
                    <a:pt x="1291" y="5604"/>
                    <a:pt x="1312" y="5604"/>
                  </a:cubicBezTo>
                  <a:cubicBezTo>
                    <a:pt x="1291" y="5602"/>
                    <a:pt x="1270" y="5600"/>
                    <a:pt x="1250" y="5599"/>
                  </a:cubicBezTo>
                  <a:close/>
                  <a:moveTo>
                    <a:pt x="9198" y="5709"/>
                  </a:moveTo>
                  <a:cubicBezTo>
                    <a:pt x="9287" y="5715"/>
                    <a:pt x="9376" y="5725"/>
                    <a:pt x="9465" y="5746"/>
                  </a:cubicBezTo>
                  <a:lnTo>
                    <a:pt x="9460" y="5746"/>
                  </a:lnTo>
                  <a:cubicBezTo>
                    <a:pt x="9464" y="5764"/>
                    <a:pt x="9450" y="5772"/>
                    <a:pt x="9419" y="5772"/>
                  </a:cubicBezTo>
                  <a:cubicBezTo>
                    <a:pt x="9376" y="5772"/>
                    <a:pt x="9300" y="5757"/>
                    <a:pt x="9192" y="5730"/>
                  </a:cubicBezTo>
                  <a:lnTo>
                    <a:pt x="9198" y="5709"/>
                  </a:lnTo>
                  <a:close/>
                  <a:moveTo>
                    <a:pt x="1160" y="5913"/>
                  </a:moveTo>
                  <a:cubicBezTo>
                    <a:pt x="1134" y="5913"/>
                    <a:pt x="1104" y="5913"/>
                    <a:pt x="1071" y="5914"/>
                  </a:cubicBezTo>
                  <a:lnTo>
                    <a:pt x="1071" y="5935"/>
                  </a:lnTo>
                  <a:lnTo>
                    <a:pt x="1202" y="5956"/>
                  </a:lnTo>
                  <a:cubicBezTo>
                    <a:pt x="1348" y="5928"/>
                    <a:pt x="1339" y="5913"/>
                    <a:pt x="1160" y="5913"/>
                  </a:cubicBezTo>
                  <a:close/>
                  <a:moveTo>
                    <a:pt x="1212" y="6601"/>
                  </a:moveTo>
                  <a:lnTo>
                    <a:pt x="1197" y="6603"/>
                  </a:lnTo>
                  <a:lnTo>
                    <a:pt x="1197" y="6603"/>
                  </a:lnTo>
                  <a:cubicBezTo>
                    <a:pt x="1198" y="6604"/>
                    <a:pt x="1198" y="6605"/>
                    <a:pt x="1198" y="6605"/>
                  </a:cubicBezTo>
                  <a:lnTo>
                    <a:pt x="1198" y="6605"/>
                  </a:lnTo>
                  <a:cubicBezTo>
                    <a:pt x="1203" y="6604"/>
                    <a:pt x="1208" y="6602"/>
                    <a:pt x="1212" y="6601"/>
                  </a:cubicBezTo>
                  <a:close/>
                  <a:moveTo>
                    <a:pt x="318" y="7090"/>
                  </a:moveTo>
                  <a:cubicBezTo>
                    <a:pt x="312" y="7091"/>
                    <a:pt x="307" y="7092"/>
                    <a:pt x="300" y="7093"/>
                  </a:cubicBezTo>
                  <a:cubicBezTo>
                    <a:pt x="306" y="7092"/>
                    <a:pt x="312" y="7091"/>
                    <a:pt x="318" y="7090"/>
                  </a:cubicBezTo>
                  <a:close/>
                  <a:moveTo>
                    <a:pt x="8794" y="7256"/>
                  </a:moveTo>
                  <a:lnTo>
                    <a:pt x="8920" y="7287"/>
                  </a:lnTo>
                  <a:cubicBezTo>
                    <a:pt x="8988" y="7335"/>
                    <a:pt x="9066" y="7377"/>
                    <a:pt x="9024" y="7382"/>
                  </a:cubicBezTo>
                  <a:cubicBezTo>
                    <a:pt x="8935" y="7345"/>
                    <a:pt x="8783" y="7282"/>
                    <a:pt x="8794" y="7256"/>
                  </a:cubicBezTo>
                  <a:close/>
                  <a:moveTo>
                    <a:pt x="1185" y="7345"/>
                  </a:moveTo>
                  <a:cubicBezTo>
                    <a:pt x="1195" y="7345"/>
                    <a:pt x="1201" y="7347"/>
                    <a:pt x="1202" y="7350"/>
                  </a:cubicBezTo>
                  <a:cubicBezTo>
                    <a:pt x="1137" y="7389"/>
                    <a:pt x="1037" y="7442"/>
                    <a:pt x="983" y="7442"/>
                  </a:cubicBezTo>
                  <a:cubicBezTo>
                    <a:pt x="971" y="7442"/>
                    <a:pt x="962" y="7440"/>
                    <a:pt x="955" y="7434"/>
                  </a:cubicBezTo>
                  <a:cubicBezTo>
                    <a:pt x="946" y="7403"/>
                    <a:pt x="1129" y="7345"/>
                    <a:pt x="1185" y="7345"/>
                  </a:cubicBezTo>
                  <a:close/>
                  <a:moveTo>
                    <a:pt x="1153" y="7697"/>
                  </a:moveTo>
                  <a:cubicBezTo>
                    <a:pt x="1160" y="7697"/>
                    <a:pt x="1165" y="7698"/>
                    <a:pt x="1165" y="7702"/>
                  </a:cubicBezTo>
                  <a:cubicBezTo>
                    <a:pt x="1177" y="7747"/>
                    <a:pt x="1036" y="7821"/>
                    <a:pt x="963" y="7821"/>
                  </a:cubicBezTo>
                  <a:cubicBezTo>
                    <a:pt x="943" y="7821"/>
                    <a:pt x="929" y="7815"/>
                    <a:pt x="924" y="7801"/>
                  </a:cubicBezTo>
                  <a:cubicBezTo>
                    <a:pt x="915" y="7769"/>
                    <a:pt x="1102" y="7697"/>
                    <a:pt x="1153" y="7697"/>
                  </a:cubicBezTo>
                  <a:close/>
                  <a:moveTo>
                    <a:pt x="1553" y="8011"/>
                  </a:moveTo>
                  <a:cubicBezTo>
                    <a:pt x="1554" y="8012"/>
                    <a:pt x="1554" y="8013"/>
                    <a:pt x="1554" y="8013"/>
                  </a:cubicBezTo>
                  <a:lnTo>
                    <a:pt x="1554" y="8013"/>
                  </a:lnTo>
                  <a:cubicBezTo>
                    <a:pt x="1554" y="8012"/>
                    <a:pt x="1553" y="8011"/>
                    <a:pt x="1553" y="8011"/>
                  </a:cubicBezTo>
                  <a:close/>
                  <a:moveTo>
                    <a:pt x="503" y="8295"/>
                  </a:moveTo>
                  <a:cubicBezTo>
                    <a:pt x="500" y="8297"/>
                    <a:pt x="497" y="8298"/>
                    <a:pt x="494" y="8299"/>
                  </a:cubicBezTo>
                  <a:cubicBezTo>
                    <a:pt x="497" y="8298"/>
                    <a:pt x="500" y="8297"/>
                    <a:pt x="503" y="8295"/>
                  </a:cubicBezTo>
                  <a:close/>
                  <a:moveTo>
                    <a:pt x="1973" y="8584"/>
                  </a:moveTo>
                  <a:cubicBezTo>
                    <a:pt x="1943" y="8584"/>
                    <a:pt x="1785" y="8713"/>
                    <a:pt x="1800" y="8735"/>
                  </a:cubicBezTo>
                  <a:lnTo>
                    <a:pt x="1915" y="8677"/>
                  </a:lnTo>
                  <a:cubicBezTo>
                    <a:pt x="1975" y="8608"/>
                    <a:pt x="1987" y="8584"/>
                    <a:pt x="1973" y="8584"/>
                  </a:cubicBezTo>
                  <a:close/>
                  <a:moveTo>
                    <a:pt x="2177" y="8929"/>
                  </a:moveTo>
                  <a:cubicBezTo>
                    <a:pt x="2176" y="8929"/>
                    <a:pt x="2175" y="8930"/>
                    <a:pt x="2174" y="8931"/>
                  </a:cubicBezTo>
                  <a:lnTo>
                    <a:pt x="2174" y="8931"/>
                  </a:lnTo>
                  <a:cubicBezTo>
                    <a:pt x="2175" y="8930"/>
                    <a:pt x="2176" y="8929"/>
                    <a:pt x="2177" y="8929"/>
                  </a:cubicBezTo>
                  <a:close/>
                  <a:moveTo>
                    <a:pt x="3886" y="9757"/>
                  </a:moveTo>
                  <a:lnTo>
                    <a:pt x="3886" y="9757"/>
                  </a:lnTo>
                  <a:cubicBezTo>
                    <a:pt x="3886" y="9757"/>
                    <a:pt x="3887" y="9757"/>
                    <a:pt x="3887" y="9757"/>
                  </a:cubicBezTo>
                  <a:lnTo>
                    <a:pt x="3887" y="9757"/>
                  </a:lnTo>
                  <a:cubicBezTo>
                    <a:pt x="3887" y="9757"/>
                    <a:pt x="3886" y="9757"/>
                    <a:pt x="3886" y="9757"/>
                  </a:cubicBezTo>
                  <a:close/>
                  <a:moveTo>
                    <a:pt x="6334" y="9683"/>
                  </a:moveTo>
                  <a:cubicBezTo>
                    <a:pt x="6361" y="9683"/>
                    <a:pt x="6405" y="9723"/>
                    <a:pt x="6440" y="9857"/>
                  </a:cubicBezTo>
                  <a:cubicBezTo>
                    <a:pt x="6457" y="9926"/>
                    <a:pt x="6447" y="9933"/>
                    <a:pt x="6432" y="9933"/>
                  </a:cubicBezTo>
                  <a:cubicBezTo>
                    <a:pt x="6428" y="9933"/>
                    <a:pt x="6424" y="9933"/>
                    <a:pt x="6420" y="9933"/>
                  </a:cubicBezTo>
                  <a:cubicBezTo>
                    <a:pt x="6416" y="9933"/>
                    <a:pt x="6412" y="9933"/>
                    <a:pt x="6408" y="9935"/>
                  </a:cubicBezTo>
                  <a:cubicBezTo>
                    <a:pt x="6372" y="9846"/>
                    <a:pt x="6309" y="9689"/>
                    <a:pt x="6330" y="9684"/>
                  </a:cubicBezTo>
                  <a:cubicBezTo>
                    <a:pt x="6331" y="9683"/>
                    <a:pt x="6333" y="9683"/>
                    <a:pt x="6334" y="9683"/>
                  </a:cubicBezTo>
                  <a:close/>
                  <a:moveTo>
                    <a:pt x="5778" y="10207"/>
                  </a:moveTo>
                  <a:cubicBezTo>
                    <a:pt x="5804" y="10207"/>
                    <a:pt x="5837" y="10257"/>
                    <a:pt x="5847" y="10397"/>
                  </a:cubicBezTo>
                  <a:cubicBezTo>
                    <a:pt x="5853" y="10462"/>
                    <a:pt x="5843" y="10474"/>
                    <a:pt x="5829" y="10474"/>
                  </a:cubicBezTo>
                  <a:cubicBezTo>
                    <a:pt x="5821" y="10474"/>
                    <a:pt x="5812" y="10470"/>
                    <a:pt x="5804" y="10470"/>
                  </a:cubicBezTo>
                  <a:cubicBezTo>
                    <a:pt x="5803" y="10470"/>
                    <a:pt x="5801" y="10470"/>
                    <a:pt x="5800" y="10470"/>
                  </a:cubicBezTo>
                  <a:cubicBezTo>
                    <a:pt x="5779" y="10376"/>
                    <a:pt x="5748" y="10213"/>
                    <a:pt x="5774" y="10208"/>
                  </a:cubicBezTo>
                  <a:cubicBezTo>
                    <a:pt x="5775" y="10208"/>
                    <a:pt x="5776" y="10207"/>
                    <a:pt x="5778" y="10207"/>
                  </a:cubicBezTo>
                  <a:close/>
                  <a:moveTo>
                    <a:pt x="6358" y="10996"/>
                  </a:moveTo>
                  <a:cubicBezTo>
                    <a:pt x="6359" y="10999"/>
                    <a:pt x="6360" y="11002"/>
                    <a:pt x="6361" y="11005"/>
                  </a:cubicBezTo>
                  <a:cubicBezTo>
                    <a:pt x="6360" y="11002"/>
                    <a:pt x="6359" y="10999"/>
                    <a:pt x="6358" y="10996"/>
                  </a:cubicBezTo>
                  <a:close/>
                  <a:moveTo>
                    <a:pt x="5533" y="1"/>
                  </a:moveTo>
                  <a:cubicBezTo>
                    <a:pt x="5526" y="1"/>
                    <a:pt x="5519" y="7"/>
                    <a:pt x="5512" y="21"/>
                  </a:cubicBezTo>
                  <a:cubicBezTo>
                    <a:pt x="5496" y="47"/>
                    <a:pt x="5538" y="209"/>
                    <a:pt x="5512" y="288"/>
                  </a:cubicBezTo>
                  <a:cubicBezTo>
                    <a:pt x="5501" y="318"/>
                    <a:pt x="5489" y="329"/>
                    <a:pt x="5475" y="329"/>
                  </a:cubicBezTo>
                  <a:cubicBezTo>
                    <a:pt x="5461" y="329"/>
                    <a:pt x="5446" y="317"/>
                    <a:pt x="5433" y="304"/>
                  </a:cubicBezTo>
                  <a:cubicBezTo>
                    <a:pt x="5408" y="273"/>
                    <a:pt x="5377" y="130"/>
                    <a:pt x="5356" y="130"/>
                  </a:cubicBezTo>
                  <a:cubicBezTo>
                    <a:pt x="5356" y="130"/>
                    <a:pt x="5355" y="130"/>
                    <a:pt x="5354" y="131"/>
                  </a:cubicBezTo>
                  <a:cubicBezTo>
                    <a:pt x="5319" y="144"/>
                    <a:pt x="5325" y="351"/>
                    <a:pt x="5301" y="351"/>
                  </a:cubicBezTo>
                  <a:cubicBezTo>
                    <a:pt x="5297" y="351"/>
                    <a:pt x="5292" y="345"/>
                    <a:pt x="5286" y="330"/>
                  </a:cubicBezTo>
                  <a:cubicBezTo>
                    <a:pt x="5269" y="291"/>
                    <a:pt x="5248" y="67"/>
                    <a:pt x="5229" y="67"/>
                  </a:cubicBezTo>
                  <a:cubicBezTo>
                    <a:pt x="5225" y="67"/>
                    <a:pt x="5222" y="77"/>
                    <a:pt x="5218" y="99"/>
                  </a:cubicBezTo>
                  <a:cubicBezTo>
                    <a:pt x="5197" y="230"/>
                    <a:pt x="5223" y="524"/>
                    <a:pt x="5171" y="524"/>
                  </a:cubicBezTo>
                  <a:lnTo>
                    <a:pt x="5155" y="356"/>
                  </a:lnTo>
                  <a:cubicBezTo>
                    <a:pt x="5145" y="288"/>
                    <a:pt x="5145" y="246"/>
                    <a:pt x="5155" y="241"/>
                  </a:cubicBezTo>
                  <a:cubicBezTo>
                    <a:pt x="5155" y="233"/>
                    <a:pt x="5153" y="229"/>
                    <a:pt x="5150" y="229"/>
                  </a:cubicBezTo>
                  <a:cubicBezTo>
                    <a:pt x="5131" y="229"/>
                    <a:pt x="5066" y="356"/>
                    <a:pt x="5066" y="356"/>
                  </a:cubicBezTo>
                  <a:cubicBezTo>
                    <a:pt x="5064" y="357"/>
                    <a:pt x="5063" y="357"/>
                    <a:pt x="5061" y="357"/>
                  </a:cubicBezTo>
                  <a:cubicBezTo>
                    <a:pt x="5040" y="357"/>
                    <a:pt x="5016" y="274"/>
                    <a:pt x="4997" y="274"/>
                  </a:cubicBezTo>
                  <a:cubicBezTo>
                    <a:pt x="4993" y="274"/>
                    <a:pt x="4990" y="277"/>
                    <a:pt x="4987" y="283"/>
                  </a:cubicBezTo>
                  <a:cubicBezTo>
                    <a:pt x="4961" y="325"/>
                    <a:pt x="4966" y="393"/>
                    <a:pt x="4935" y="398"/>
                  </a:cubicBezTo>
                  <a:cubicBezTo>
                    <a:pt x="4928" y="399"/>
                    <a:pt x="4923" y="400"/>
                    <a:pt x="4917" y="400"/>
                  </a:cubicBezTo>
                  <a:cubicBezTo>
                    <a:pt x="4893" y="400"/>
                    <a:pt x="4880" y="387"/>
                    <a:pt x="4846" y="335"/>
                  </a:cubicBezTo>
                  <a:cubicBezTo>
                    <a:pt x="4835" y="320"/>
                    <a:pt x="4827" y="313"/>
                    <a:pt x="4821" y="313"/>
                  </a:cubicBezTo>
                  <a:cubicBezTo>
                    <a:pt x="4786" y="313"/>
                    <a:pt x="4803" y="509"/>
                    <a:pt x="4767" y="513"/>
                  </a:cubicBezTo>
                  <a:cubicBezTo>
                    <a:pt x="4767" y="513"/>
                    <a:pt x="4766" y="513"/>
                    <a:pt x="4766" y="513"/>
                  </a:cubicBezTo>
                  <a:cubicBezTo>
                    <a:pt x="4729" y="513"/>
                    <a:pt x="4658" y="235"/>
                    <a:pt x="4616" y="235"/>
                  </a:cubicBezTo>
                  <a:cubicBezTo>
                    <a:pt x="4616" y="235"/>
                    <a:pt x="4615" y="235"/>
                    <a:pt x="4615" y="236"/>
                  </a:cubicBezTo>
                  <a:cubicBezTo>
                    <a:pt x="4573" y="241"/>
                    <a:pt x="4605" y="461"/>
                    <a:pt x="4589" y="513"/>
                  </a:cubicBezTo>
                  <a:cubicBezTo>
                    <a:pt x="4587" y="521"/>
                    <a:pt x="4584" y="524"/>
                    <a:pt x="4581" y="524"/>
                  </a:cubicBezTo>
                  <a:cubicBezTo>
                    <a:pt x="4548" y="524"/>
                    <a:pt x="4472" y="153"/>
                    <a:pt x="4453" y="62"/>
                  </a:cubicBezTo>
                  <a:lnTo>
                    <a:pt x="4453" y="62"/>
                  </a:lnTo>
                  <a:cubicBezTo>
                    <a:pt x="4447" y="183"/>
                    <a:pt x="4453" y="309"/>
                    <a:pt x="4468" y="430"/>
                  </a:cubicBezTo>
                  <a:cubicBezTo>
                    <a:pt x="4480" y="537"/>
                    <a:pt x="4481" y="579"/>
                    <a:pt x="4474" y="579"/>
                  </a:cubicBezTo>
                  <a:cubicBezTo>
                    <a:pt x="4460" y="579"/>
                    <a:pt x="4417" y="412"/>
                    <a:pt x="4383" y="270"/>
                  </a:cubicBezTo>
                  <a:lnTo>
                    <a:pt x="4383" y="270"/>
                  </a:lnTo>
                  <a:cubicBezTo>
                    <a:pt x="4453" y="565"/>
                    <a:pt x="4291" y="375"/>
                    <a:pt x="4358" y="613"/>
                  </a:cubicBezTo>
                  <a:cubicBezTo>
                    <a:pt x="4306" y="508"/>
                    <a:pt x="4243" y="382"/>
                    <a:pt x="4201" y="377"/>
                  </a:cubicBezTo>
                  <a:lnTo>
                    <a:pt x="4201" y="377"/>
                  </a:lnTo>
                  <a:cubicBezTo>
                    <a:pt x="4248" y="540"/>
                    <a:pt x="4222" y="503"/>
                    <a:pt x="4190" y="513"/>
                  </a:cubicBezTo>
                  <a:cubicBezTo>
                    <a:pt x="4164" y="529"/>
                    <a:pt x="4201" y="749"/>
                    <a:pt x="4164" y="755"/>
                  </a:cubicBezTo>
                  <a:cubicBezTo>
                    <a:pt x="4164" y="755"/>
                    <a:pt x="3988" y="396"/>
                    <a:pt x="3953" y="396"/>
                  </a:cubicBezTo>
                  <a:cubicBezTo>
                    <a:pt x="3946" y="396"/>
                    <a:pt x="3945" y="413"/>
                    <a:pt x="3954" y="456"/>
                  </a:cubicBezTo>
                  <a:cubicBezTo>
                    <a:pt x="3973" y="528"/>
                    <a:pt x="4131" y="889"/>
                    <a:pt x="4110" y="889"/>
                  </a:cubicBezTo>
                  <a:cubicBezTo>
                    <a:pt x="4107" y="889"/>
                    <a:pt x="4099" y="880"/>
                    <a:pt x="4086" y="859"/>
                  </a:cubicBezTo>
                  <a:cubicBezTo>
                    <a:pt x="4044" y="802"/>
                    <a:pt x="4017" y="747"/>
                    <a:pt x="4006" y="747"/>
                  </a:cubicBezTo>
                  <a:cubicBezTo>
                    <a:pt x="3999" y="747"/>
                    <a:pt x="3999" y="771"/>
                    <a:pt x="4007" y="833"/>
                  </a:cubicBezTo>
                  <a:cubicBezTo>
                    <a:pt x="4007" y="833"/>
                    <a:pt x="4053" y="1019"/>
                    <a:pt x="4050" y="1019"/>
                  </a:cubicBezTo>
                  <a:cubicBezTo>
                    <a:pt x="4050" y="1019"/>
                    <a:pt x="4049" y="1018"/>
                    <a:pt x="4049" y="1017"/>
                  </a:cubicBezTo>
                  <a:cubicBezTo>
                    <a:pt x="3986" y="901"/>
                    <a:pt x="3928" y="608"/>
                    <a:pt x="3892" y="540"/>
                  </a:cubicBezTo>
                  <a:cubicBezTo>
                    <a:pt x="3891" y="539"/>
                    <a:pt x="3890" y="538"/>
                    <a:pt x="3889" y="538"/>
                  </a:cubicBezTo>
                  <a:cubicBezTo>
                    <a:pt x="3878" y="538"/>
                    <a:pt x="3897" y="655"/>
                    <a:pt x="3897" y="655"/>
                  </a:cubicBezTo>
                  <a:cubicBezTo>
                    <a:pt x="3913" y="744"/>
                    <a:pt x="3897" y="728"/>
                    <a:pt x="3871" y="734"/>
                  </a:cubicBezTo>
                  <a:cubicBezTo>
                    <a:pt x="3890" y="729"/>
                    <a:pt x="3852" y="649"/>
                    <a:pt x="3825" y="580"/>
                  </a:cubicBezTo>
                  <a:lnTo>
                    <a:pt x="3825" y="580"/>
                  </a:lnTo>
                  <a:cubicBezTo>
                    <a:pt x="3838" y="617"/>
                    <a:pt x="3835" y="626"/>
                    <a:pt x="3826" y="626"/>
                  </a:cubicBezTo>
                  <a:cubicBezTo>
                    <a:pt x="3817" y="626"/>
                    <a:pt x="3802" y="616"/>
                    <a:pt x="3791" y="616"/>
                  </a:cubicBezTo>
                  <a:cubicBezTo>
                    <a:pt x="3787" y="616"/>
                    <a:pt x="3783" y="618"/>
                    <a:pt x="3781" y="624"/>
                  </a:cubicBezTo>
                  <a:cubicBezTo>
                    <a:pt x="3802" y="660"/>
                    <a:pt x="3813" y="697"/>
                    <a:pt x="3818" y="734"/>
                  </a:cubicBezTo>
                  <a:cubicBezTo>
                    <a:pt x="3818" y="768"/>
                    <a:pt x="3809" y="789"/>
                    <a:pt x="3794" y="789"/>
                  </a:cubicBezTo>
                  <a:cubicBezTo>
                    <a:pt x="3776" y="789"/>
                    <a:pt x="3750" y="760"/>
                    <a:pt x="3719" y="686"/>
                  </a:cubicBezTo>
                  <a:cubicBezTo>
                    <a:pt x="3676" y="586"/>
                    <a:pt x="3633" y="538"/>
                    <a:pt x="3610" y="538"/>
                  </a:cubicBezTo>
                  <a:cubicBezTo>
                    <a:pt x="3587" y="538"/>
                    <a:pt x="3585" y="585"/>
                    <a:pt x="3624" y="676"/>
                  </a:cubicBezTo>
                  <a:cubicBezTo>
                    <a:pt x="3614" y="718"/>
                    <a:pt x="3514" y="629"/>
                    <a:pt x="3598" y="828"/>
                  </a:cubicBezTo>
                  <a:cubicBezTo>
                    <a:pt x="3528" y="754"/>
                    <a:pt x="3366" y="585"/>
                    <a:pt x="3298" y="585"/>
                  </a:cubicBezTo>
                  <a:cubicBezTo>
                    <a:pt x="3260" y="585"/>
                    <a:pt x="3253" y="639"/>
                    <a:pt x="3310" y="797"/>
                  </a:cubicBezTo>
                  <a:cubicBezTo>
                    <a:pt x="3211" y="593"/>
                    <a:pt x="3168" y="520"/>
                    <a:pt x="3157" y="520"/>
                  </a:cubicBezTo>
                  <a:cubicBezTo>
                    <a:pt x="3129" y="520"/>
                    <a:pt x="3310" y="1000"/>
                    <a:pt x="3287" y="1000"/>
                  </a:cubicBezTo>
                  <a:cubicBezTo>
                    <a:pt x="3286" y="1000"/>
                    <a:pt x="3283" y="997"/>
                    <a:pt x="3278" y="991"/>
                  </a:cubicBezTo>
                  <a:cubicBezTo>
                    <a:pt x="3216" y="913"/>
                    <a:pt x="3113" y="748"/>
                    <a:pt x="3084" y="748"/>
                  </a:cubicBezTo>
                  <a:cubicBezTo>
                    <a:pt x="3073" y="748"/>
                    <a:pt x="3072" y="768"/>
                    <a:pt x="3084" y="817"/>
                  </a:cubicBezTo>
                  <a:cubicBezTo>
                    <a:pt x="3095" y="864"/>
                    <a:pt x="3260" y="1283"/>
                    <a:pt x="3278" y="1310"/>
                  </a:cubicBezTo>
                  <a:lnTo>
                    <a:pt x="3278" y="1310"/>
                  </a:lnTo>
                  <a:cubicBezTo>
                    <a:pt x="3194" y="1191"/>
                    <a:pt x="3129" y="1035"/>
                    <a:pt x="3089" y="1035"/>
                  </a:cubicBezTo>
                  <a:cubicBezTo>
                    <a:pt x="3081" y="1035"/>
                    <a:pt x="3074" y="1041"/>
                    <a:pt x="3068" y="1053"/>
                  </a:cubicBezTo>
                  <a:cubicBezTo>
                    <a:pt x="3047" y="1101"/>
                    <a:pt x="3194" y="1284"/>
                    <a:pt x="3152" y="1305"/>
                  </a:cubicBezTo>
                  <a:cubicBezTo>
                    <a:pt x="3095" y="1200"/>
                    <a:pt x="2958" y="938"/>
                    <a:pt x="2890" y="875"/>
                  </a:cubicBezTo>
                  <a:cubicBezTo>
                    <a:pt x="2877" y="862"/>
                    <a:pt x="2866" y="856"/>
                    <a:pt x="2858" y="856"/>
                  </a:cubicBezTo>
                  <a:cubicBezTo>
                    <a:pt x="2831" y="856"/>
                    <a:pt x="2829" y="914"/>
                    <a:pt x="2885" y="1001"/>
                  </a:cubicBezTo>
                  <a:cubicBezTo>
                    <a:pt x="2922" y="1059"/>
                    <a:pt x="2916" y="1127"/>
                    <a:pt x="2869" y="1174"/>
                  </a:cubicBezTo>
                  <a:cubicBezTo>
                    <a:pt x="2858" y="1186"/>
                    <a:pt x="2838" y="1211"/>
                    <a:pt x="2806" y="1211"/>
                  </a:cubicBezTo>
                  <a:cubicBezTo>
                    <a:pt x="2780" y="1211"/>
                    <a:pt x="2746" y="1194"/>
                    <a:pt x="2701" y="1137"/>
                  </a:cubicBezTo>
                  <a:cubicBezTo>
                    <a:pt x="2617" y="1029"/>
                    <a:pt x="2543" y="953"/>
                    <a:pt x="2511" y="953"/>
                  </a:cubicBezTo>
                  <a:cubicBezTo>
                    <a:pt x="2494" y="953"/>
                    <a:pt x="2489" y="975"/>
                    <a:pt x="2502" y="1027"/>
                  </a:cubicBezTo>
                  <a:cubicBezTo>
                    <a:pt x="2518" y="1095"/>
                    <a:pt x="2607" y="1226"/>
                    <a:pt x="2591" y="1263"/>
                  </a:cubicBezTo>
                  <a:cubicBezTo>
                    <a:pt x="2588" y="1274"/>
                    <a:pt x="2580" y="1279"/>
                    <a:pt x="2569" y="1279"/>
                  </a:cubicBezTo>
                  <a:cubicBezTo>
                    <a:pt x="2543" y="1279"/>
                    <a:pt x="2502" y="1257"/>
                    <a:pt x="2465" y="1242"/>
                  </a:cubicBezTo>
                  <a:cubicBezTo>
                    <a:pt x="2465" y="1242"/>
                    <a:pt x="2409" y="1232"/>
                    <a:pt x="2366" y="1232"/>
                  </a:cubicBezTo>
                  <a:cubicBezTo>
                    <a:pt x="2329" y="1232"/>
                    <a:pt x="2302" y="1239"/>
                    <a:pt x="2329" y="1268"/>
                  </a:cubicBezTo>
                  <a:cubicBezTo>
                    <a:pt x="2453" y="1401"/>
                    <a:pt x="2444" y="1429"/>
                    <a:pt x="2402" y="1429"/>
                  </a:cubicBezTo>
                  <a:cubicBezTo>
                    <a:pt x="2372" y="1429"/>
                    <a:pt x="2324" y="1414"/>
                    <a:pt x="2298" y="1414"/>
                  </a:cubicBezTo>
                  <a:cubicBezTo>
                    <a:pt x="2294" y="1414"/>
                    <a:pt x="2290" y="1414"/>
                    <a:pt x="2287" y="1415"/>
                  </a:cubicBezTo>
                  <a:cubicBezTo>
                    <a:pt x="2256" y="1420"/>
                    <a:pt x="2224" y="1436"/>
                    <a:pt x="2219" y="1473"/>
                  </a:cubicBezTo>
                  <a:cubicBezTo>
                    <a:pt x="2214" y="1515"/>
                    <a:pt x="2224" y="1520"/>
                    <a:pt x="2266" y="1562"/>
                  </a:cubicBezTo>
                  <a:cubicBezTo>
                    <a:pt x="2285" y="1581"/>
                    <a:pt x="2277" y="1586"/>
                    <a:pt x="2262" y="1586"/>
                  </a:cubicBezTo>
                  <a:cubicBezTo>
                    <a:pt x="2243" y="1586"/>
                    <a:pt x="2214" y="1578"/>
                    <a:pt x="2214" y="1578"/>
                  </a:cubicBezTo>
                  <a:cubicBezTo>
                    <a:pt x="2193" y="1599"/>
                    <a:pt x="2188" y="1620"/>
                    <a:pt x="2188" y="1646"/>
                  </a:cubicBezTo>
                  <a:cubicBezTo>
                    <a:pt x="2188" y="1672"/>
                    <a:pt x="2226" y="1773"/>
                    <a:pt x="2200" y="1773"/>
                  </a:cubicBezTo>
                  <a:cubicBezTo>
                    <a:pt x="2189" y="1773"/>
                    <a:pt x="2170" y="1758"/>
                    <a:pt x="2135" y="1719"/>
                  </a:cubicBezTo>
                  <a:cubicBezTo>
                    <a:pt x="2056" y="1631"/>
                    <a:pt x="2001" y="1599"/>
                    <a:pt x="1970" y="1599"/>
                  </a:cubicBezTo>
                  <a:cubicBezTo>
                    <a:pt x="1946" y="1599"/>
                    <a:pt x="1937" y="1618"/>
                    <a:pt x="1941" y="1646"/>
                  </a:cubicBezTo>
                  <a:cubicBezTo>
                    <a:pt x="1946" y="1709"/>
                    <a:pt x="2109" y="1824"/>
                    <a:pt x="2072" y="1856"/>
                  </a:cubicBezTo>
                  <a:cubicBezTo>
                    <a:pt x="1988" y="1767"/>
                    <a:pt x="1917" y="1678"/>
                    <a:pt x="1880" y="1678"/>
                  </a:cubicBezTo>
                  <a:cubicBezTo>
                    <a:pt x="1875" y="1678"/>
                    <a:pt x="1871" y="1680"/>
                    <a:pt x="1868" y="1683"/>
                  </a:cubicBezTo>
                  <a:cubicBezTo>
                    <a:pt x="1826" y="1704"/>
                    <a:pt x="2298" y="2050"/>
                    <a:pt x="2350" y="2065"/>
                  </a:cubicBezTo>
                  <a:lnTo>
                    <a:pt x="2345" y="2065"/>
                  </a:lnTo>
                  <a:cubicBezTo>
                    <a:pt x="2349" y="2067"/>
                    <a:pt x="2353" y="2067"/>
                    <a:pt x="2357" y="2067"/>
                  </a:cubicBezTo>
                  <a:cubicBezTo>
                    <a:pt x="2379" y="2067"/>
                    <a:pt x="2388" y="2049"/>
                    <a:pt x="2408" y="2049"/>
                  </a:cubicBezTo>
                  <a:cubicBezTo>
                    <a:pt x="2427" y="2049"/>
                    <a:pt x="2458" y="2067"/>
                    <a:pt x="2523" y="2139"/>
                  </a:cubicBezTo>
                  <a:cubicBezTo>
                    <a:pt x="2527" y="2141"/>
                    <a:pt x="2530" y="2141"/>
                    <a:pt x="2532" y="2141"/>
                  </a:cubicBezTo>
                  <a:cubicBezTo>
                    <a:pt x="2548" y="2141"/>
                    <a:pt x="2548" y="2114"/>
                    <a:pt x="2568" y="2114"/>
                  </a:cubicBezTo>
                  <a:cubicBezTo>
                    <a:pt x="2584" y="2114"/>
                    <a:pt x="2612" y="2132"/>
                    <a:pt x="2670" y="2196"/>
                  </a:cubicBezTo>
                  <a:cubicBezTo>
                    <a:pt x="2612" y="2128"/>
                    <a:pt x="2361" y="1887"/>
                    <a:pt x="2382" y="1856"/>
                  </a:cubicBezTo>
                  <a:cubicBezTo>
                    <a:pt x="2382" y="1854"/>
                    <a:pt x="2384" y="1854"/>
                    <a:pt x="2386" y="1854"/>
                  </a:cubicBezTo>
                  <a:cubicBezTo>
                    <a:pt x="2417" y="1854"/>
                    <a:pt x="2582" y="1998"/>
                    <a:pt x="2616" y="1998"/>
                  </a:cubicBezTo>
                  <a:cubicBezTo>
                    <a:pt x="2623" y="1998"/>
                    <a:pt x="2624" y="1992"/>
                    <a:pt x="2617" y="1976"/>
                  </a:cubicBezTo>
                  <a:cubicBezTo>
                    <a:pt x="2581" y="1929"/>
                    <a:pt x="2539" y="1882"/>
                    <a:pt x="2492" y="1835"/>
                  </a:cubicBezTo>
                  <a:cubicBezTo>
                    <a:pt x="2403" y="1730"/>
                    <a:pt x="2434" y="1714"/>
                    <a:pt x="2450" y="1704"/>
                  </a:cubicBezTo>
                  <a:cubicBezTo>
                    <a:pt x="2452" y="1702"/>
                    <a:pt x="2457" y="1701"/>
                    <a:pt x="2463" y="1701"/>
                  </a:cubicBezTo>
                  <a:cubicBezTo>
                    <a:pt x="2495" y="1701"/>
                    <a:pt x="2571" y="1730"/>
                    <a:pt x="2654" y="1866"/>
                  </a:cubicBezTo>
                  <a:cubicBezTo>
                    <a:pt x="2738" y="1997"/>
                    <a:pt x="2680" y="2044"/>
                    <a:pt x="2827" y="2196"/>
                  </a:cubicBezTo>
                  <a:cubicBezTo>
                    <a:pt x="2900" y="2270"/>
                    <a:pt x="2940" y="2300"/>
                    <a:pt x="2954" y="2300"/>
                  </a:cubicBezTo>
                  <a:cubicBezTo>
                    <a:pt x="2973" y="2300"/>
                    <a:pt x="2939" y="2237"/>
                    <a:pt x="2874" y="2144"/>
                  </a:cubicBezTo>
                  <a:cubicBezTo>
                    <a:pt x="2801" y="2039"/>
                    <a:pt x="2804" y="1983"/>
                    <a:pt x="2846" y="1983"/>
                  </a:cubicBezTo>
                  <a:cubicBezTo>
                    <a:pt x="2883" y="1983"/>
                    <a:pt x="2948" y="2023"/>
                    <a:pt x="3018" y="2106"/>
                  </a:cubicBezTo>
                  <a:lnTo>
                    <a:pt x="3018" y="2106"/>
                  </a:lnTo>
                  <a:cubicBezTo>
                    <a:pt x="2960" y="2032"/>
                    <a:pt x="2866" y="1910"/>
                    <a:pt x="2874" y="1898"/>
                  </a:cubicBezTo>
                  <a:cubicBezTo>
                    <a:pt x="2880" y="1877"/>
                    <a:pt x="2906" y="1835"/>
                    <a:pt x="2817" y="1709"/>
                  </a:cubicBezTo>
                  <a:lnTo>
                    <a:pt x="2817" y="1709"/>
                  </a:lnTo>
                  <a:cubicBezTo>
                    <a:pt x="2923" y="1854"/>
                    <a:pt x="3012" y="1892"/>
                    <a:pt x="3078" y="1892"/>
                  </a:cubicBezTo>
                  <a:cubicBezTo>
                    <a:pt x="3135" y="1892"/>
                    <a:pt x="3174" y="1863"/>
                    <a:pt x="3189" y="1850"/>
                  </a:cubicBezTo>
                  <a:cubicBezTo>
                    <a:pt x="3247" y="1793"/>
                    <a:pt x="3184" y="1609"/>
                    <a:pt x="3079" y="1321"/>
                  </a:cubicBezTo>
                  <a:lnTo>
                    <a:pt x="3079" y="1321"/>
                  </a:lnTo>
                  <a:cubicBezTo>
                    <a:pt x="3095" y="1358"/>
                    <a:pt x="3210" y="1646"/>
                    <a:pt x="3268" y="1698"/>
                  </a:cubicBezTo>
                  <a:lnTo>
                    <a:pt x="3278" y="1662"/>
                  </a:lnTo>
                  <a:cubicBezTo>
                    <a:pt x="3281" y="1659"/>
                    <a:pt x="3282" y="1656"/>
                    <a:pt x="3283" y="1656"/>
                  </a:cubicBezTo>
                  <a:cubicBezTo>
                    <a:pt x="3286" y="1656"/>
                    <a:pt x="3291" y="1672"/>
                    <a:pt x="3336" y="1735"/>
                  </a:cubicBezTo>
                  <a:cubicBezTo>
                    <a:pt x="3388" y="1806"/>
                    <a:pt x="3429" y="1853"/>
                    <a:pt x="3439" y="1853"/>
                  </a:cubicBezTo>
                  <a:cubicBezTo>
                    <a:pt x="3448" y="1853"/>
                    <a:pt x="3433" y="1814"/>
                    <a:pt x="3378" y="1719"/>
                  </a:cubicBezTo>
                  <a:cubicBezTo>
                    <a:pt x="3299" y="1588"/>
                    <a:pt x="3257" y="1525"/>
                    <a:pt x="3289" y="1510"/>
                  </a:cubicBezTo>
                  <a:cubicBezTo>
                    <a:pt x="3296" y="1502"/>
                    <a:pt x="3306" y="1490"/>
                    <a:pt x="3321" y="1490"/>
                  </a:cubicBezTo>
                  <a:cubicBezTo>
                    <a:pt x="3328" y="1490"/>
                    <a:pt x="3337" y="1493"/>
                    <a:pt x="3346" y="1499"/>
                  </a:cubicBezTo>
                  <a:cubicBezTo>
                    <a:pt x="3372" y="1525"/>
                    <a:pt x="3399" y="1557"/>
                    <a:pt x="3420" y="1588"/>
                  </a:cubicBezTo>
                  <a:lnTo>
                    <a:pt x="3493" y="1557"/>
                  </a:lnTo>
                  <a:cubicBezTo>
                    <a:pt x="3540" y="1531"/>
                    <a:pt x="3313" y="1143"/>
                    <a:pt x="3294" y="1143"/>
                  </a:cubicBezTo>
                  <a:cubicBezTo>
                    <a:pt x="3294" y="1143"/>
                    <a:pt x="3294" y="1143"/>
                    <a:pt x="3294" y="1143"/>
                  </a:cubicBezTo>
                  <a:cubicBezTo>
                    <a:pt x="3294" y="1142"/>
                    <a:pt x="3295" y="1142"/>
                    <a:pt x="3295" y="1142"/>
                  </a:cubicBezTo>
                  <a:cubicBezTo>
                    <a:pt x="3327" y="1142"/>
                    <a:pt x="3567" y="1474"/>
                    <a:pt x="3619" y="1536"/>
                  </a:cubicBezTo>
                  <a:cubicBezTo>
                    <a:pt x="3643" y="1564"/>
                    <a:pt x="3662" y="1580"/>
                    <a:pt x="3669" y="1580"/>
                  </a:cubicBezTo>
                  <a:cubicBezTo>
                    <a:pt x="3679" y="1580"/>
                    <a:pt x="3665" y="1546"/>
                    <a:pt x="3603" y="1462"/>
                  </a:cubicBezTo>
                  <a:cubicBezTo>
                    <a:pt x="3554" y="1391"/>
                    <a:pt x="3439" y="1215"/>
                    <a:pt x="3470" y="1215"/>
                  </a:cubicBezTo>
                  <a:cubicBezTo>
                    <a:pt x="3475" y="1215"/>
                    <a:pt x="3484" y="1220"/>
                    <a:pt x="3498" y="1232"/>
                  </a:cubicBezTo>
                  <a:cubicBezTo>
                    <a:pt x="3561" y="1295"/>
                    <a:pt x="3619" y="1358"/>
                    <a:pt x="3671" y="1431"/>
                  </a:cubicBezTo>
                  <a:lnTo>
                    <a:pt x="3745" y="1520"/>
                  </a:lnTo>
                  <a:cubicBezTo>
                    <a:pt x="3745" y="1520"/>
                    <a:pt x="3587" y="1237"/>
                    <a:pt x="3566" y="1185"/>
                  </a:cubicBezTo>
                  <a:cubicBezTo>
                    <a:pt x="3564" y="1177"/>
                    <a:pt x="3564" y="1174"/>
                    <a:pt x="3565" y="1174"/>
                  </a:cubicBezTo>
                  <a:cubicBezTo>
                    <a:pt x="3582" y="1174"/>
                    <a:pt x="3763" y="1449"/>
                    <a:pt x="3781" y="1473"/>
                  </a:cubicBezTo>
                  <a:cubicBezTo>
                    <a:pt x="3837" y="1555"/>
                    <a:pt x="3862" y="1587"/>
                    <a:pt x="3866" y="1587"/>
                  </a:cubicBezTo>
                  <a:cubicBezTo>
                    <a:pt x="3879" y="1587"/>
                    <a:pt x="3613" y="1150"/>
                    <a:pt x="3608" y="1137"/>
                  </a:cubicBezTo>
                  <a:cubicBezTo>
                    <a:pt x="3607" y="1132"/>
                    <a:pt x="3608" y="1129"/>
                    <a:pt x="3610" y="1129"/>
                  </a:cubicBezTo>
                  <a:cubicBezTo>
                    <a:pt x="3627" y="1129"/>
                    <a:pt x="3758" y="1317"/>
                    <a:pt x="3780" y="1317"/>
                  </a:cubicBezTo>
                  <a:cubicBezTo>
                    <a:pt x="3787" y="1317"/>
                    <a:pt x="3783" y="1298"/>
                    <a:pt x="3760" y="1247"/>
                  </a:cubicBezTo>
                  <a:lnTo>
                    <a:pt x="3760" y="1247"/>
                  </a:lnTo>
                  <a:cubicBezTo>
                    <a:pt x="3804" y="1343"/>
                    <a:pt x="3852" y="1371"/>
                    <a:pt x="3894" y="1371"/>
                  </a:cubicBezTo>
                  <a:cubicBezTo>
                    <a:pt x="3950" y="1371"/>
                    <a:pt x="3997" y="1322"/>
                    <a:pt x="4012" y="1310"/>
                  </a:cubicBezTo>
                  <a:cubicBezTo>
                    <a:pt x="4038" y="1295"/>
                    <a:pt x="4038" y="1195"/>
                    <a:pt x="4059" y="1148"/>
                  </a:cubicBezTo>
                  <a:cubicBezTo>
                    <a:pt x="4061" y="1145"/>
                    <a:pt x="4062" y="1144"/>
                    <a:pt x="4064" y="1144"/>
                  </a:cubicBezTo>
                  <a:cubicBezTo>
                    <a:pt x="4085" y="1144"/>
                    <a:pt x="4147" y="1272"/>
                    <a:pt x="4162" y="1272"/>
                  </a:cubicBezTo>
                  <a:cubicBezTo>
                    <a:pt x="4165" y="1272"/>
                    <a:pt x="4166" y="1266"/>
                    <a:pt x="4164" y="1253"/>
                  </a:cubicBezTo>
                  <a:cubicBezTo>
                    <a:pt x="4159" y="1205"/>
                    <a:pt x="4112" y="991"/>
                    <a:pt x="4133" y="985"/>
                  </a:cubicBezTo>
                  <a:lnTo>
                    <a:pt x="4133" y="985"/>
                  </a:lnTo>
                  <a:cubicBezTo>
                    <a:pt x="4133" y="985"/>
                    <a:pt x="4239" y="1425"/>
                    <a:pt x="4259" y="1425"/>
                  </a:cubicBezTo>
                  <a:cubicBezTo>
                    <a:pt x="4262" y="1425"/>
                    <a:pt x="4263" y="1408"/>
                    <a:pt x="4259" y="1368"/>
                  </a:cubicBezTo>
                  <a:cubicBezTo>
                    <a:pt x="4243" y="1263"/>
                    <a:pt x="4295" y="1289"/>
                    <a:pt x="4232" y="1090"/>
                  </a:cubicBezTo>
                  <a:cubicBezTo>
                    <a:pt x="4213" y="1033"/>
                    <a:pt x="4214" y="1019"/>
                    <a:pt x="4222" y="1019"/>
                  </a:cubicBezTo>
                  <a:cubicBezTo>
                    <a:pt x="4229" y="1019"/>
                    <a:pt x="4243" y="1032"/>
                    <a:pt x="4251" y="1032"/>
                  </a:cubicBezTo>
                  <a:cubicBezTo>
                    <a:pt x="4257" y="1032"/>
                    <a:pt x="4259" y="1023"/>
                    <a:pt x="4251" y="990"/>
                  </a:cubicBezTo>
                  <a:lnTo>
                    <a:pt x="4251" y="990"/>
                  </a:lnTo>
                  <a:cubicBezTo>
                    <a:pt x="4305" y="1170"/>
                    <a:pt x="4356" y="1296"/>
                    <a:pt x="4411" y="1337"/>
                  </a:cubicBezTo>
                  <a:cubicBezTo>
                    <a:pt x="4411" y="1337"/>
                    <a:pt x="4412" y="1338"/>
                    <a:pt x="4413" y="1338"/>
                  </a:cubicBezTo>
                  <a:cubicBezTo>
                    <a:pt x="4435" y="1338"/>
                    <a:pt x="4301" y="867"/>
                    <a:pt x="4306" y="770"/>
                  </a:cubicBezTo>
                  <a:cubicBezTo>
                    <a:pt x="4309" y="735"/>
                    <a:pt x="4315" y="720"/>
                    <a:pt x="4325" y="720"/>
                  </a:cubicBezTo>
                  <a:cubicBezTo>
                    <a:pt x="4383" y="720"/>
                    <a:pt x="4545" y="1302"/>
                    <a:pt x="4594" y="1478"/>
                  </a:cubicBezTo>
                  <a:cubicBezTo>
                    <a:pt x="4557" y="1263"/>
                    <a:pt x="4531" y="1048"/>
                    <a:pt x="4521" y="828"/>
                  </a:cubicBezTo>
                  <a:lnTo>
                    <a:pt x="4521" y="828"/>
                  </a:lnTo>
                  <a:lnTo>
                    <a:pt x="4662" y="1200"/>
                  </a:lnTo>
                  <a:cubicBezTo>
                    <a:pt x="4620" y="1027"/>
                    <a:pt x="4678" y="1085"/>
                    <a:pt x="4694" y="1048"/>
                  </a:cubicBezTo>
                  <a:cubicBezTo>
                    <a:pt x="4699" y="949"/>
                    <a:pt x="4699" y="844"/>
                    <a:pt x="4683" y="744"/>
                  </a:cubicBezTo>
                  <a:lnTo>
                    <a:pt x="4683" y="744"/>
                  </a:lnTo>
                  <a:cubicBezTo>
                    <a:pt x="4734" y="885"/>
                    <a:pt x="4765" y="1140"/>
                    <a:pt x="4794" y="1140"/>
                  </a:cubicBezTo>
                  <a:cubicBezTo>
                    <a:pt x="4801" y="1140"/>
                    <a:pt x="4807" y="1127"/>
                    <a:pt x="4814" y="1095"/>
                  </a:cubicBezTo>
                  <a:cubicBezTo>
                    <a:pt x="4824" y="1059"/>
                    <a:pt x="4833" y="1041"/>
                    <a:pt x="4843" y="1041"/>
                  </a:cubicBezTo>
                  <a:cubicBezTo>
                    <a:pt x="4866" y="1041"/>
                    <a:pt x="4890" y="1134"/>
                    <a:pt x="4919" y="1305"/>
                  </a:cubicBezTo>
                  <a:cubicBezTo>
                    <a:pt x="4945" y="1305"/>
                    <a:pt x="4914" y="1179"/>
                    <a:pt x="4909" y="1101"/>
                  </a:cubicBezTo>
                  <a:cubicBezTo>
                    <a:pt x="4909" y="980"/>
                    <a:pt x="4961" y="1074"/>
                    <a:pt x="4977" y="996"/>
                  </a:cubicBezTo>
                  <a:cubicBezTo>
                    <a:pt x="4987" y="922"/>
                    <a:pt x="4951" y="791"/>
                    <a:pt x="4951" y="702"/>
                  </a:cubicBezTo>
                  <a:cubicBezTo>
                    <a:pt x="4951" y="615"/>
                    <a:pt x="4996" y="694"/>
                    <a:pt x="4990" y="610"/>
                  </a:cubicBezTo>
                  <a:lnTo>
                    <a:pt x="4990" y="610"/>
                  </a:lnTo>
                  <a:cubicBezTo>
                    <a:pt x="5005" y="760"/>
                    <a:pt x="5005" y="771"/>
                    <a:pt x="5027" y="771"/>
                  </a:cubicBezTo>
                  <a:cubicBezTo>
                    <a:pt x="5031" y="771"/>
                    <a:pt x="5035" y="770"/>
                    <a:pt x="5040" y="770"/>
                  </a:cubicBezTo>
                  <a:lnTo>
                    <a:pt x="5113" y="770"/>
                  </a:lnTo>
                  <a:cubicBezTo>
                    <a:pt x="5124" y="865"/>
                    <a:pt x="5139" y="1032"/>
                    <a:pt x="5118" y="1032"/>
                  </a:cubicBezTo>
                  <a:cubicBezTo>
                    <a:pt x="5118" y="1085"/>
                    <a:pt x="5092" y="1032"/>
                    <a:pt x="5108" y="1164"/>
                  </a:cubicBezTo>
                  <a:cubicBezTo>
                    <a:pt x="5171" y="1153"/>
                    <a:pt x="5150" y="880"/>
                    <a:pt x="5192" y="739"/>
                  </a:cubicBezTo>
                  <a:cubicBezTo>
                    <a:pt x="5198" y="719"/>
                    <a:pt x="5203" y="710"/>
                    <a:pt x="5207" y="710"/>
                  </a:cubicBezTo>
                  <a:cubicBezTo>
                    <a:pt x="5229" y="710"/>
                    <a:pt x="5218" y="996"/>
                    <a:pt x="5218" y="996"/>
                  </a:cubicBezTo>
                  <a:cubicBezTo>
                    <a:pt x="5229" y="964"/>
                    <a:pt x="5244" y="933"/>
                    <a:pt x="5249" y="901"/>
                  </a:cubicBezTo>
                  <a:cubicBezTo>
                    <a:pt x="5257" y="844"/>
                    <a:pt x="5263" y="815"/>
                    <a:pt x="5270" y="815"/>
                  </a:cubicBezTo>
                  <a:cubicBezTo>
                    <a:pt x="5277" y="815"/>
                    <a:pt x="5286" y="844"/>
                    <a:pt x="5302" y="901"/>
                  </a:cubicBezTo>
                  <a:cubicBezTo>
                    <a:pt x="5318" y="972"/>
                    <a:pt x="5342" y="1018"/>
                    <a:pt x="5359" y="1018"/>
                  </a:cubicBezTo>
                  <a:cubicBezTo>
                    <a:pt x="5380" y="1018"/>
                    <a:pt x="5391" y="949"/>
                    <a:pt x="5365" y="770"/>
                  </a:cubicBezTo>
                  <a:lnTo>
                    <a:pt x="5365" y="770"/>
                  </a:lnTo>
                  <a:cubicBezTo>
                    <a:pt x="5368" y="774"/>
                    <a:pt x="5371" y="776"/>
                    <a:pt x="5373" y="776"/>
                  </a:cubicBezTo>
                  <a:cubicBezTo>
                    <a:pt x="5386" y="776"/>
                    <a:pt x="5387" y="727"/>
                    <a:pt x="5391" y="718"/>
                  </a:cubicBezTo>
                  <a:cubicBezTo>
                    <a:pt x="5391" y="717"/>
                    <a:pt x="5392" y="717"/>
                    <a:pt x="5392" y="717"/>
                  </a:cubicBezTo>
                  <a:cubicBezTo>
                    <a:pt x="5402" y="717"/>
                    <a:pt x="5402" y="1002"/>
                    <a:pt x="5402" y="1048"/>
                  </a:cubicBezTo>
                  <a:cubicBezTo>
                    <a:pt x="5406" y="1098"/>
                    <a:pt x="5411" y="1115"/>
                    <a:pt x="5416" y="1115"/>
                  </a:cubicBezTo>
                  <a:cubicBezTo>
                    <a:pt x="5422" y="1115"/>
                    <a:pt x="5427" y="1092"/>
                    <a:pt x="5433" y="1074"/>
                  </a:cubicBezTo>
                  <a:cubicBezTo>
                    <a:pt x="5485" y="929"/>
                    <a:pt x="5470" y="519"/>
                    <a:pt x="5542" y="519"/>
                  </a:cubicBezTo>
                  <a:cubicBezTo>
                    <a:pt x="5542" y="519"/>
                    <a:pt x="5543" y="519"/>
                    <a:pt x="5543" y="519"/>
                  </a:cubicBezTo>
                  <a:cubicBezTo>
                    <a:pt x="5543" y="660"/>
                    <a:pt x="5543" y="812"/>
                    <a:pt x="5554" y="943"/>
                  </a:cubicBezTo>
                  <a:cubicBezTo>
                    <a:pt x="5561" y="1023"/>
                    <a:pt x="5572" y="1056"/>
                    <a:pt x="5582" y="1056"/>
                  </a:cubicBezTo>
                  <a:cubicBezTo>
                    <a:pt x="5600" y="1056"/>
                    <a:pt x="5618" y="955"/>
                    <a:pt x="5622" y="828"/>
                  </a:cubicBezTo>
                  <a:cubicBezTo>
                    <a:pt x="5622" y="991"/>
                    <a:pt x="5627" y="1179"/>
                    <a:pt x="5658" y="1185"/>
                  </a:cubicBezTo>
                  <a:cubicBezTo>
                    <a:pt x="5658" y="1112"/>
                    <a:pt x="5658" y="740"/>
                    <a:pt x="5679" y="740"/>
                  </a:cubicBezTo>
                  <a:cubicBezTo>
                    <a:pt x="5683" y="740"/>
                    <a:pt x="5689" y="758"/>
                    <a:pt x="5695" y="802"/>
                  </a:cubicBezTo>
                  <a:cubicBezTo>
                    <a:pt x="5711" y="928"/>
                    <a:pt x="5706" y="1153"/>
                    <a:pt x="5742" y="1158"/>
                  </a:cubicBezTo>
                  <a:cubicBezTo>
                    <a:pt x="5766" y="1158"/>
                    <a:pt x="5781" y="1059"/>
                    <a:pt x="5802" y="1059"/>
                  </a:cubicBezTo>
                  <a:cubicBezTo>
                    <a:pt x="5805" y="1059"/>
                    <a:pt x="5808" y="1060"/>
                    <a:pt x="5811" y="1064"/>
                  </a:cubicBezTo>
                  <a:cubicBezTo>
                    <a:pt x="5800" y="1194"/>
                    <a:pt x="5844" y="1225"/>
                    <a:pt x="5882" y="1225"/>
                  </a:cubicBezTo>
                  <a:cubicBezTo>
                    <a:pt x="5900" y="1225"/>
                    <a:pt x="5917" y="1218"/>
                    <a:pt x="5926" y="1211"/>
                  </a:cubicBezTo>
                  <a:cubicBezTo>
                    <a:pt x="5963" y="1174"/>
                    <a:pt x="5936" y="938"/>
                    <a:pt x="5952" y="875"/>
                  </a:cubicBezTo>
                  <a:cubicBezTo>
                    <a:pt x="5958" y="856"/>
                    <a:pt x="5963" y="848"/>
                    <a:pt x="5967" y="848"/>
                  </a:cubicBezTo>
                  <a:cubicBezTo>
                    <a:pt x="5994" y="848"/>
                    <a:pt x="5978" y="1229"/>
                    <a:pt x="5973" y="1284"/>
                  </a:cubicBezTo>
                  <a:cubicBezTo>
                    <a:pt x="5969" y="1374"/>
                    <a:pt x="5994" y="1385"/>
                    <a:pt x="6014" y="1385"/>
                  </a:cubicBezTo>
                  <a:cubicBezTo>
                    <a:pt x="6020" y="1385"/>
                    <a:pt x="6027" y="1384"/>
                    <a:pt x="6031" y="1384"/>
                  </a:cubicBezTo>
                  <a:cubicBezTo>
                    <a:pt x="6088" y="1368"/>
                    <a:pt x="6141" y="1326"/>
                    <a:pt x="6172" y="1279"/>
                  </a:cubicBezTo>
                  <a:cubicBezTo>
                    <a:pt x="6182" y="1260"/>
                    <a:pt x="6285" y="1081"/>
                    <a:pt x="6301" y="1081"/>
                  </a:cubicBezTo>
                  <a:cubicBezTo>
                    <a:pt x="6303" y="1081"/>
                    <a:pt x="6303" y="1082"/>
                    <a:pt x="6303" y="1085"/>
                  </a:cubicBezTo>
                  <a:cubicBezTo>
                    <a:pt x="6298" y="1150"/>
                    <a:pt x="6155" y="1549"/>
                    <a:pt x="6174" y="1549"/>
                  </a:cubicBezTo>
                  <a:cubicBezTo>
                    <a:pt x="6175" y="1549"/>
                    <a:pt x="6176" y="1548"/>
                    <a:pt x="6178" y="1546"/>
                  </a:cubicBezTo>
                  <a:cubicBezTo>
                    <a:pt x="6204" y="1510"/>
                    <a:pt x="6366" y="1268"/>
                    <a:pt x="6398" y="1137"/>
                  </a:cubicBezTo>
                  <a:lnTo>
                    <a:pt x="6398" y="1137"/>
                  </a:lnTo>
                  <a:cubicBezTo>
                    <a:pt x="6356" y="1316"/>
                    <a:pt x="6361" y="1389"/>
                    <a:pt x="6387" y="1415"/>
                  </a:cubicBezTo>
                  <a:cubicBezTo>
                    <a:pt x="6394" y="1424"/>
                    <a:pt x="6402" y="1428"/>
                    <a:pt x="6410" y="1428"/>
                  </a:cubicBezTo>
                  <a:cubicBezTo>
                    <a:pt x="6426" y="1428"/>
                    <a:pt x="6445" y="1412"/>
                    <a:pt x="6466" y="1384"/>
                  </a:cubicBezTo>
                  <a:lnTo>
                    <a:pt x="6560" y="1211"/>
                  </a:lnTo>
                  <a:cubicBezTo>
                    <a:pt x="6573" y="1195"/>
                    <a:pt x="6583" y="1188"/>
                    <a:pt x="6590" y="1188"/>
                  </a:cubicBezTo>
                  <a:cubicBezTo>
                    <a:pt x="6634" y="1188"/>
                    <a:pt x="6609" y="1411"/>
                    <a:pt x="6618" y="1504"/>
                  </a:cubicBezTo>
                  <a:cubicBezTo>
                    <a:pt x="6618" y="1513"/>
                    <a:pt x="6619" y="1516"/>
                    <a:pt x="6620" y="1516"/>
                  </a:cubicBezTo>
                  <a:cubicBezTo>
                    <a:pt x="6625" y="1516"/>
                    <a:pt x="6638" y="1474"/>
                    <a:pt x="6655" y="1426"/>
                  </a:cubicBezTo>
                  <a:cubicBezTo>
                    <a:pt x="6656" y="1425"/>
                    <a:pt x="6658" y="1425"/>
                    <a:pt x="6660" y="1425"/>
                  </a:cubicBezTo>
                  <a:cubicBezTo>
                    <a:pt x="6674" y="1425"/>
                    <a:pt x="6688" y="1442"/>
                    <a:pt x="6702" y="1447"/>
                  </a:cubicBezTo>
                  <a:cubicBezTo>
                    <a:pt x="6703" y="1447"/>
                    <a:pt x="6704" y="1447"/>
                    <a:pt x="6706" y="1447"/>
                  </a:cubicBezTo>
                  <a:cubicBezTo>
                    <a:pt x="6733" y="1447"/>
                    <a:pt x="6790" y="1357"/>
                    <a:pt x="6825" y="1357"/>
                  </a:cubicBezTo>
                  <a:cubicBezTo>
                    <a:pt x="6826" y="1357"/>
                    <a:pt x="6827" y="1357"/>
                    <a:pt x="6828" y="1358"/>
                  </a:cubicBezTo>
                  <a:cubicBezTo>
                    <a:pt x="6864" y="1368"/>
                    <a:pt x="6859" y="1415"/>
                    <a:pt x="6870" y="1462"/>
                  </a:cubicBezTo>
                  <a:cubicBezTo>
                    <a:pt x="6876" y="1478"/>
                    <a:pt x="6882" y="1498"/>
                    <a:pt x="6893" y="1498"/>
                  </a:cubicBezTo>
                  <a:cubicBezTo>
                    <a:pt x="6901" y="1498"/>
                    <a:pt x="6912" y="1488"/>
                    <a:pt x="6927" y="1457"/>
                  </a:cubicBezTo>
                  <a:cubicBezTo>
                    <a:pt x="6949" y="1421"/>
                    <a:pt x="6968" y="1409"/>
                    <a:pt x="6985" y="1409"/>
                  </a:cubicBezTo>
                  <a:cubicBezTo>
                    <a:pt x="7023" y="1409"/>
                    <a:pt x="7052" y="1469"/>
                    <a:pt x="7074" y="1473"/>
                  </a:cubicBezTo>
                  <a:cubicBezTo>
                    <a:pt x="7074" y="1473"/>
                    <a:pt x="7240" y="1335"/>
                    <a:pt x="7256" y="1335"/>
                  </a:cubicBezTo>
                  <a:cubicBezTo>
                    <a:pt x="7257" y="1335"/>
                    <a:pt x="7258" y="1335"/>
                    <a:pt x="7258" y="1337"/>
                  </a:cubicBezTo>
                  <a:cubicBezTo>
                    <a:pt x="7226" y="1399"/>
                    <a:pt x="7189" y="1462"/>
                    <a:pt x="7153" y="1520"/>
                  </a:cubicBezTo>
                  <a:lnTo>
                    <a:pt x="7252" y="1426"/>
                  </a:lnTo>
                  <a:cubicBezTo>
                    <a:pt x="7268" y="1399"/>
                    <a:pt x="7410" y="1206"/>
                    <a:pt x="7410" y="1205"/>
                  </a:cubicBezTo>
                  <a:lnTo>
                    <a:pt x="7410" y="1205"/>
                  </a:lnTo>
                  <a:lnTo>
                    <a:pt x="7315" y="1420"/>
                  </a:lnTo>
                  <a:cubicBezTo>
                    <a:pt x="7300" y="1483"/>
                    <a:pt x="7336" y="1478"/>
                    <a:pt x="7352" y="1489"/>
                  </a:cubicBezTo>
                  <a:cubicBezTo>
                    <a:pt x="7378" y="1465"/>
                    <a:pt x="7415" y="1433"/>
                    <a:pt x="7432" y="1433"/>
                  </a:cubicBezTo>
                  <a:cubicBezTo>
                    <a:pt x="7449" y="1433"/>
                    <a:pt x="7444" y="1467"/>
                    <a:pt x="7383" y="1578"/>
                  </a:cubicBezTo>
                  <a:lnTo>
                    <a:pt x="7520" y="1379"/>
                  </a:lnTo>
                  <a:lnTo>
                    <a:pt x="7520" y="1379"/>
                  </a:lnTo>
                  <a:cubicBezTo>
                    <a:pt x="7446" y="1546"/>
                    <a:pt x="7452" y="1557"/>
                    <a:pt x="7488" y="1578"/>
                  </a:cubicBezTo>
                  <a:cubicBezTo>
                    <a:pt x="7498" y="1584"/>
                    <a:pt x="7508" y="1601"/>
                    <a:pt x="7524" y="1601"/>
                  </a:cubicBezTo>
                  <a:cubicBezTo>
                    <a:pt x="7534" y="1601"/>
                    <a:pt x="7546" y="1595"/>
                    <a:pt x="7562" y="1578"/>
                  </a:cubicBezTo>
                  <a:cubicBezTo>
                    <a:pt x="7592" y="1553"/>
                    <a:pt x="7607" y="1509"/>
                    <a:pt x="7622" y="1509"/>
                  </a:cubicBezTo>
                  <a:cubicBezTo>
                    <a:pt x="7623" y="1509"/>
                    <a:pt x="7624" y="1509"/>
                    <a:pt x="7625" y="1510"/>
                  </a:cubicBezTo>
                  <a:cubicBezTo>
                    <a:pt x="7656" y="1531"/>
                    <a:pt x="7604" y="1651"/>
                    <a:pt x="7635" y="1683"/>
                  </a:cubicBezTo>
                  <a:cubicBezTo>
                    <a:pt x="7646" y="1693"/>
                    <a:pt x="7750" y="1704"/>
                    <a:pt x="7646" y="1856"/>
                  </a:cubicBezTo>
                  <a:cubicBezTo>
                    <a:pt x="7647" y="1857"/>
                    <a:pt x="7649" y="1858"/>
                    <a:pt x="7651" y="1858"/>
                  </a:cubicBezTo>
                  <a:cubicBezTo>
                    <a:pt x="7689" y="1858"/>
                    <a:pt x="7791" y="1649"/>
                    <a:pt x="7855" y="1614"/>
                  </a:cubicBezTo>
                  <a:cubicBezTo>
                    <a:pt x="7857" y="1613"/>
                    <a:pt x="7859" y="1613"/>
                    <a:pt x="7860" y="1613"/>
                  </a:cubicBezTo>
                  <a:cubicBezTo>
                    <a:pt x="7876" y="1613"/>
                    <a:pt x="7796" y="1753"/>
                    <a:pt x="7771" y="1793"/>
                  </a:cubicBezTo>
                  <a:lnTo>
                    <a:pt x="7750" y="1887"/>
                  </a:lnTo>
                  <a:cubicBezTo>
                    <a:pt x="7750" y="1892"/>
                    <a:pt x="7753" y="1894"/>
                    <a:pt x="7759" y="1894"/>
                  </a:cubicBezTo>
                  <a:cubicBezTo>
                    <a:pt x="7789" y="1894"/>
                    <a:pt x="7898" y="1833"/>
                    <a:pt x="7937" y="1833"/>
                  </a:cubicBezTo>
                  <a:cubicBezTo>
                    <a:pt x="7960" y="1833"/>
                    <a:pt x="7960" y="1852"/>
                    <a:pt x="7913" y="1913"/>
                  </a:cubicBezTo>
                  <a:cubicBezTo>
                    <a:pt x="7948" y="1868"/>
                    <a:pt x="8180" y="1587"/>
                    <a:pt x="8209" y="1587"/>
                  </a:cubicBezTo>
                  <a:cubicBezTo>
                    <a:pt x="8210" y="1587"/>
                    <a:pt x="8211" y="1588"/>
                    <a:pt x="8212" y="1588"/>
                  </a:cubicBezTo>
                  <a:cubicBezTo>
                    <a:pt x="8212" y="1588"/>
                    <a:pt x="8128" y="1719"/>
                    <a:pt x="8112" y="1746"/>
                  </a:cubicBezTo>
                  <a:cubicBezTo>
                    <a:pt x="8102" y="1766"/>
                    <a:pt x="8096" y="1793"/>
                    <a:pt x="8091" y="1819"/>
                  </a:cubicBezTo>
                  <a:cubicBezTo>
                    <a:pt x="8079" y="1864"/>
                    <a:pt x="8076" y="1887"/>
                    <a:pt x="8099" y="1887"/>
                  </a:cubicBezTo>
                  <a:cubicBezTo>
                    <a:pt x="8105" y="1887"/>
                    <a:pt x="8113" y="1885"/>
                    <a:pt x="8123" y="1882"/>
                  </a:cubicBezTo>
                  <a:cubicBezTo>
                    <a:pt x="8127" y="1880"/>
                    <a:pt x="8131" y="1879"/>
                    <a:pt x="8134" y="1879"/>
                  </a:cubicBezTo>
                  <a:cubicBezTo>
                    <a:pt x="8144" y="1879"/>
                    <a:pt x="8147" y="1888"/>
                    <a:pt x="8128" y="1919"/>
                  </a:cubicBezTo>
                  <a:cubicBezTo>
                    <a:pt x="8065" y="2008"/>
                    <a:pt x="7908" y="2144"/>
                    <a:pt x="7887" y="2186"/>
                  </a:cubicBezTo>
                  <a:cubicBezTo>
                    <a:pt x="7883" y="2192"/>
                    <a:pt x="7883" y="2194"/>
                    <a:pt x="7886" y="2194"/>
                  </a:cubicBezTo>
                  <a:cubicBezTo>
                    <a:pt x="7905" y="2194"/>
                    <a:pt x="8029" y="2101"/>
                    <a:pt x="8052" y="2101"/>
                  </a:cubicBezTo>
                  <a:cubicBezTo>
                    <a:pt x="8053" y="2101"/>
                    <a:pt x="8054" y="2102"/>
                    <a:pt x="8055" y="2102"/>
                  </a:cubicBezTo>
                  <a:cubicBezTo>
                    <a:pt x="8096" y="2113"/>
                    <a:pt x="8039" y="2249"/>
                    <a:pt x="8023" y="2317"/>
                  </a:cubicBezTo>
                  <a:cubicBezTo>
                    <a:pt x="8022" y="2321"/>
                    <a:pt x="8024" y="2323"/>
                    <a:pt x="8026" y="2323"/>
                  </a:cubicBezTo>
                  <a:cubicBezTo>
                    <a:pt x="8058" y="2323"/>
                    <a:pt x="8302" y="2053"/>
                    <a:pt x="8337" y="2053"/>
                  </a:cubicBezTo>
                  <a:cubicBezTo>
                    <a:pt x="8346" y="2053"/>
                    <a:pt x="8341" y="2073"/>
                    <a:pt x="8311" y="2123"/>
                  </a:cubicBezTo>
                  <a:cubicBezTo>
                    <a:pt x="8240" y="2246"/>
                    <a:pt x="8133" y="2359"/>
                    <a:pt x="8202" y="2359"/>
                  </a:cubicBezTo>
                  <a:cubicBezTo>
                    <a:pt x="8203" y="2359"/>
                    <a:pt x="8205" y="2359"/>
                    <a:pt x="8207" y="2359"/>
                  </a:cubicBezTo>
                  <a:cubicBezTo>
                    <a:pt x="8225" y="2355"/>
                    <a:pt x="8391" y="2232"/>
                    <a:pt x="8415" y="2232"/>
                  </a:cubicBezTo>
                  <a:cubicBezTo>
                    <a:pt x="8426" y="2232"/>
                    <a:pt x="8410" y="2255"/>
                    <a:pt x="8343" y="2322"/>
                  </a:cubicBezTo>
                  <a:cubicBezTo>
                    <a:pt x="8239" y="2424"/>
                    <a:pt x="8217" y="2457"/>
                    <a:pt x="8235" y="2457"/>
                  </a:cubicBezTo>
                  <a:cubicBezTo>
                    <a:pt x="8262" y="2457"/>
                    <a:pt x="8375" y="2385"/>
                    <a:pt x="8437" y="2354"/>
                  </a:cubicBezTo>
                  <a:cubicBezTo>
                    <a:pt x="8474" y="2333"/>
                    <a:pt x="8495" y="2324"/>
                    <a:pt x="8506" y="2324"/>
                  </a:cubicBezTo>
                  <a:cubicBezTo>
                    <a:pt x="8551" y="2324"/>
                    <a:pt x="8394" y="2485"/>
                    <a:pt x="8390" y="2532"/>
                  </a:cubicBezTo>
                  <a:cubicBezTo>
                    <a:pt x="8389" y="2537"/>
                    <a:pt x="8391" y="2540"/>
                    <a:pt x="8394" y="2540"/>
                  </a:cubicBezTo>
                  <a:cubicBezTo>
                    <a:pt x="8432" y="2540"/>
                    <a:pt x="8681" y="2301"/>
                    <a:pt x="8762" y="2244"/>
                  </a:cubicBezTo>
                  <a:cubicBezTo>
                    <a:pt x="8770" y="2238"/>
                    <a:pt x="8775" y="2236"/>
                    <a:pt x="8777" y="2236"/>
                  </a:cubicBezTo>
                  <a:cubicBezTo>
                    <a:pt x="8799" y="2236"/>
                    <a:pt x="8570" y="2470"/>
                    <a:pt x="8602" y="2470"/>
                  </a:cubicBezTo>
                  <a:cubicBezTo>
                    <a:pt x="8606" y="2470"/>
                    <a:pt x="8613" y="2466"/>
                    <a:pt x="8626" y="2459"/>
                  </a:cubicBezTo>
                  <a:cubicBezTo>
                    <a:pt x="8673" y="2417"/>
                    <a:pt x="8720" y="2375"/>
                    <a:pt x="8773" y="2338"/>
                  </a:cubicBezTo>
                  <a:cubicBezTo>
                    <a:pt x="8778" y="2335"/>
                    <a:pt x="8784" y="2333"/>
                    <a:pt x="8788" y="2333"/>
                  </a:cubicBezTo>
                  <a:cubicBezTo>
                    <a:pt x="8806" y="2333"/>
                    <a:pt x="8815" y="2354"/>
                    <a:pt x="8794" y="2375"/>
                  </a:cubicBezTo>
                  <a:cubicBezTo>
                    <a:pt x="8699" y="2485"/>
                    <a:pt x="8532" y="2563"/>
                    <a:pt x="8505" y="2647"/>
                  </a:cubicBezTo>
                  <a:cubicBezTo>
                    <a:pt x="8475" y="2747"/>
                    <a:pt x="8536" y="2800"/>
                    <a:pt x="8651" y="2800"/>
                  </a:cubicBezTo>
                  <a:cubicBezTo>
                    <a:pt x="8657" y="2800"/>
                    <a:pt x="8662" y="2800"/>
                    <a:pt x="8668" y="2799"/>
                  </a:cubicBezTo>
                  <a:cubicBezTo>
                    <a:pt x="8698" y="2799"/>
                    <a:pt x="8725" y="2786"/>
                    <a:pt x="8744" y="2786"/>
                  </a:cubicBezTo>
                  <a:cubicBezTo>
                    <a:pt x="8752" y="2786"/>
                    <a:pt x="8758" y="2788"/>
                    <a:pt x="8762" y="2794"/>
                  </a:cubicBezTo>
                  <a:cubicBezTo>
                    <a:pt x="8791" y="2782"/>
                    <a:pt x="8807" y="2777"/>
                    <a:pt x="8813" y="2777"/>
                  </a:cubicBezTo>
                  <a:cubicBezTo>
                    <a:pt x="8852" y="2777"/>
                    <a:pt x="8500" y="2988"/>
                    <a:pt x="8500" y="2988"/>
                  </a:cubicBezTo>
                  <a:cubicBezTo>
                    <a:pt x="8501" y="2990"/>
                    <a:pt x="8503" y="2991"/>
                    <a:pt x="8506" y="2991"/>
                  </a:cubicBezTo>
                  <a:cubicBezTo>
                    <a:pt x="8544" y="2991"/>
                    <a:pt x="8738" y="2868"/>
                    <a:pt x="8767" y="2868"/>
                  </a:cubicBezTo>
                  <a:cubicBezTo>
                    <a:pt x="8780" y="2868"/>
                    <a:pt x="8764" y="2889"/>
                    <a:pt x="8699" y="2946"/>
                  </a:cubicBezTo>
                  <a:cubicBezTo>
                    <a:pt x="8699" y="2957"/>
                    <a:pt x="8726" y="2957"/>
                    <a:pt x="8736" y="2962"/>
                  </a:cubicBezTo>
                  <a:cubicBezTo>
                    <a:pt x="8773" y="2962"/>
                    <a:pt x="9129" y="2967"/>
                    <a:pt x="8909" y="3093"/>
                  </a:cubicBezTo>
                  <a:lnTo>
                    <a:pt x="9287" y="2978"/>
                  </a:lnTo>
                  <a:lnTo>
                    <a:pt x="9287" y="2978"/>
                  </a:lnTo>
                  <a:cubicBezTo>
                    <a:pt x="9103" y="3072"/>
                    <a:pt x="9077" y="3124"/>
                    <a:pt x="9082" y="3156"/>
                  </a:cubicBezTo>
                  <a:cubicBezTo>
                    <a:pt x="9082" y="3187"/>
                    <a:pt x="8946" y="3256"/>
                    <a:pt x="8841" y="3324"/>
                  </a:cubicBezTo>
                  <a:cubicBezTo>
                    <a:pt x="8831" y="3330"/>
                    <a:pt x="8829" y="3333"/>
                    <a:pt x="8834" y="3333"/>
                  </a:cubicBezTo>
                  <a:cubicBezTo>
                    <a:pt x="8866" y="3333"/>
                    <a:pt x="9177" y="3215"/>
                    <a:pt x="9239" y="3215"/>
                  </a:cubicBezTo>
                  <a:cubicBezTo>
                    <a:pt x="9245" y="3215"/>
                    <a:pt x="9249" y="3216"/>
                    <a:pt x="9250" y="3219"/>
                  </a:cubicBezTo>
                  <a:cubicBezTo>
                    <a:pt x="9182" y="3250"/>
                    <a:pt x="8831" y="3397"/>
                    <a:pt x="8815" y="3418"/>
                  </a:cubicBezTo>
                  <a:cubicBezTo>
                    <a:pt x="8801" y="3433"/>
                    <a:pt x="8813" y="3440"/>
                    <a:pt x="8841" y="3440"/>
                  </a:cubicBezTo>
                  <a:cubicBezTo>
                    <a:pt x="8888" y="3440"/>
                    <a:pt x="8980" y="3420"/>
                    <a:pt x="9066" y="3387"/>
                  </a:cubicBezTo>
                  <a:cubicBezTo>
                    <a:pt x="9146" y="3351"/>
                    <a:pt x="9226" y="3297"/>
                    <a:pt x="9258" y="3297"/>
                  </a:cubicBezTo>
                  <a:cubicBezTo>
                    <a:pt x="9264" y="3297"/>
                    <a:pt x="9268" y="3299"/>
                    <a:pt x="9271" y="3303"/>
                  </a:cubicBezTo>
                  <a:cubicBezTo>
                    <a:pt x="9292" y="3329"/>
                    <a:pt x="9266" y="3334"/>
                    <a:pt x="9192" y="3376"/>
                  </a:cubicBezTo>
                  <a:lnTo>
                    <a:pt x="8747" y="3570"/>
                  </a:lnTo>
                  <a:lnTo>
                    <a:pt x="8930" y="3518"/>
                  </a:lnTo>
                  <a:cubicBezTo>
                    <a:pt x="8969" y="3508"/>
                    <a:pt x="8999" y="3504"/>
                    <a:pt x="9021" y="3504"/>
                  </a:cubicBezTo>
                  <a:cubicBezTo>
                    <a:pt x="9046" y="3504"/>
                    <a:pt x="9061" y="3509"/>
                    <a:pt x="9066" y="3518"/>
                  </a:cubicBezTo>
                  <a:cubicBezTo>
                    <a:pt x="9081" y="3532"/>
                    <a:pt x="9015" y="3560"/>
                    <a:pt x="9042" y="3560"/>
                  </a:cubicBezTo>
                  <a:cubicBezTo>
                    <a:pt x="9044" y="3560"/>
                    <a:pt x="9047" y="3560"/>
                    <a:pt x="9051" y="3560"/>
                  </a:cubicBezTo>
                  <a:lnTo>
                    <a:pt x="9281" y="3507"/>
                  </a:lnTo>
                  <a:cubicBezTo>
                    <a:pt x="9289" y="3506"/>
                    <a:pt x="9295" y="3505"/>
                    <a:pt x="9299" y="3505"/>
                  </a:cubicBezTo>
                  <a:cubicBezTo>
                    <a:pt x="9347" y="3505"/>
                    <a:pt x="9082" y="3613"/>
                    <a:pt x="9146" y="3613"/>
                  </a:cubicBezTo>
                  <a:cubicBezTo>
                    <a:pt x="9149" y="3613"/>
                    <a:pt x="9154" y="3613"/>
                    <a:pt x="9161" y="3612"/>
                  </a:cubicBezTo>
                  <a:cubicBezTo>
                    <a:pt x="9224" y="3596"/>
                    <a:pt x="9281" y="3581"/>
                    <a:pt x="9344" y="3575"/>
                  </a:cubicBezTo>
                  <a:cubicBezTo>
                    <a:pt x="9376" y="3581"/>
                    <a:pt x="9371" y="3602"/>
                    <a:pt x="9371" y="3617"/>
                  </a:cubicBezTo>
                  <a:cubicBezTo>
                    <a:pt x="9369" y="3604"/>
                    <a:pt x="9344" y="3599"/>
                    <a:pt x="9309" y="3599"/>
                  </a:cubicBezTo>
                  <a:cubicBezTo>
                    <a:pt x="9231" y="3599"/>
                    <a:pt x="9105" y="3629"/>
                    <a:pt x="9098" y="3680"/>
                  </a:cubicBezTo>
                  <a:cubicBezTo>
                    <a:pt x="9095" y="3699"/>
                    <a:pt x="9119" y="3719"/>
                    <a:pt x="9180" y="3719"/>
                  </a:cubicBezTo>
                  <a:cubicBezTo>
                    <a:pt x="9219" y="3719"/>
                    <a:pt x="9273" y="3711"/>
                    <a:pt x="9344" y="3691"/>
                  </a:cubicBezTo>
                  <a:lnTo>
                    <a:pt x="9344" y="3691"/>
                  </a:lnTo>
                  <a:cubicBezTo>
                    <a:pt x="8993" y="3801"/>
                    <a:pt x="9171" y="3932"/>
                    <a:pt x="9182" y="3979"/>
                  </a:cubicBezTo>
                  <a:cubicBezTo>
                    <a:pt x="9184" y="3991"/>
                    <a:pt x="9197" y="3996"/>
                    <a:pt x="9217" y="3996"/>
                  </a:cubicBezTo>
                  <a:cubicBezTo>
                    <a:pt x="9278" y="3996"/>
                    <a:pt x="9412" y="3950"/>
                    <a:pt x="9570" y="3911"/>
                  </a:cubicBezTo>
                  <a:cubicBezTo>
                    <a:pt x="9653" y="3899"/>
                    <a:pt x="9706" y="3893"/>
                    <a:pt x="9728" y="3893"/>
                  </a:cubicBezTo>
                  <a:cubicBezTo>
                    <a:pt x="9766" y="3893"/>
                    <a:pt x="9716" y="3912"/>
                    <a:pt x="9580" y="3958"/>
                  </a:cubicBezTo>
                  <a:cubicBezTo>
                    <a:pt x="9187" y="4052"/>
                    <a:pt x="9077" y="4184"/>
                    <a:pt x="9087" y="4231"/>
                  </a:cubicBezTo>
                  <a:cubicBezTo>
                    <a:pt x="9092" y="4255"/>
                    <a:pt x="9093" y="4284"/>
                    <a:pt x="9201" y="4284"/>
                  </a:cubicBezTo>
                  <a:cubicBezTo>
                    <a:pt x="9209" y="4284"/>
                    <a:pt x="9219" y="4284"/>
                    <a:pt x="9229" y="4283"/>
                  </a:cubicBezTo>
                  <a:cubicBezTo>
                    <a:pt x="9423" y="4283"/>
                    <a:pt x="9491" y="4288"/>
                    <a:pt x="9491" y="4341"/>
                  </a:cubicBezTo>
                  <a:cubicBezTo>
                    <a:pt x="9489" y="4320"/>
                    <a:pt x="9449" y="4311"/>
                    <a:pt x="9400" y="4311"/>
                  </a:cubicBezTo>
                  <a:cubicBezTo>
                    <a:pt x="9325" y="4311"/>
                    <a:pt x="9229" y="4334"/>
                    <a:pt x="9229" y="4372"/>
                  </a:cubicBezTo>
                  <a:cubicBezTo>
                    <a:pt x="9229" y="4414"/>
                    <a:pt x="9234" y="4461"/>
                    <a:pt x="9245" y="4509"/>
                  </a:cubicBezTo>
                  <a:cubicBezTo>
                    <a:pt x="9254" y="4556"/>
                    <a:pt x="9268" y="4578"/>
                    <a:pt x="9490" y="4585"/>
                  </a:cubicBezTo>
                  <a:lnTo>
                    <a:pt x="9490" y="4585"/>
                  </a:lnTo>
                  <a:cubicBezTo>
                    <a:pt x="9483" y="4585"/>
                    <a:pt x="9477" y="4585"/>
                    <a:pt x="9470" y="4585"/>
                  </a:cubicBezTo>
                  <a:cubicBezTo>
                    <a:pt x="9376" y="4585"/>
                    <a:pt x="9281" y="4591"/>
                    <a:pt x="9187" y="4603"/>
                  </a:cubicBezTo>
                  <a:cubicBezTo>
                    <a:pt x="9109" y="4613"/>
                    <a:pt x="9058" y="4645"/>
                    <a:pt x="9141" y="4645"/>
                  </a:cubicBezTo>
                  <a:cubicBezTo>
                    <a:pt x="9147" y="4645"/>
                    <a:pt x="9154" y="4645"/>
                    <a:pt x="9161" y="4645"/>
                  </a:cubicBezTo>
                  <a:cubicBezTo>
                    <a:pt x="9170" y="4645"/>
                    <a:pt x="9179" y="4644"/>
                    <a:pt x="9187" y="4644"/>
                  </a:cubicBezTo>
                  <a:cubicBezTo>
                    <a:pt x="9297" y="4644"/>
                    <a:pt x="9225" y="4678"/>
                    <a:pt x="9239" y="4703"/>
                  </a:cubicBezTo>
                  <a:cubicBezTo>
                    <a:pt x="9242" y="4708"/>
                    <a:pt x="9279" y="4708"/>
                    <a:pt x="9321" y="4708"/>
                  </a:cubicBezTo>
                  <a:cubicBezTo>
                    <a:pt x="9364" y="4708"/>
                    <a:pt x="9412" y="4708"/>
                    <a:pt x="9439" y="4713"/>
                  </a:cubicBezTo>
                  <a:cubicBezTo>
                    <a:pt x="9517" y="4729"/>
                    <a:pt x="9344" y="4750"/>
                    <a:pt x="9308" y="4771"/>
                  </a:cubicBezTo>
                  <a:cubicBezTo>
                    <a:pt x="9271" y="4787"/>
                    <a:pt x="9266" y="4802"/>
                    <a:pt x="9276" y="4818"/>
                  </a:cubicBezTo>
                  <a:cubicBezTo>
                    <a:pt x="9287" y="4834"/>
                    <a:pt x="9323" y="4860"/>
                    <a:pt x="9428" y="4865"/>
                  </a:cubicBezTo>
                  <a:cubicBezTo>
                    <a:pt x="9533" y="4870"/>
                    <a:pt x="9486" y="4891"/>
                    <a:pt x="9486" y="4912"/>
                  </a:cubicBezTo>
                  <a:cubicBezTo>
                    <a:pt x="9423" y="4912"/>
                    <a:pt x="9377" y="4911"/>
                    <a:pt x="9346" y="4911"/>
                  </a:cubicBezTo>
                  <a:cubicBezTo>
                    <a:pt x="9293" y="4911"/>
                    <a:pt x="9289" y="4915"/>
                    <a:pt x="9329" y="4939"/>
                  </a:cubicBezTo>
                  <a:lnTo>
                    <a:pt x="9475" y="5012"/>
                  </a:lnTo>
                  <a:cubicBezTo>
                    <a:pt x="9475" y="5012"/>
                    <a:pt x="9474" y="5012"/>
                    <a:pt x="9474" y="5012"/>
                  </a:cubicBezTo>
                  <a:lnTo>
                    <a:pt x="9474" y="5012"/>
                  </a:lnTo>
                  <a:cubicBezTo>
                    <a:pt x="9473" y="5012"/>
                    <a:pt x="9563" y="5045"/>
                    <a:pt x="9515" y="5045"/>
                  </a:cubicBezTo>
                  <a:cubicBezTo>
                    <a:pt x="9509" y="5045"/>
                    <a:pt x="9501" y="5044"/>
                    <a:pt x="9491" y="5043"/>
                  </a:cubicBezTo>
                  <a:cubicBezTo>
                    <a:pt x="9444" y="5033"/>
                    <a:pt x="9392" y="5028"/>
                    <a:pt x="9344" y="5028"/>
                  </a:cubicBezTo>
                  <a:cubicBezTo>
                    <a:pt x="9344" y="5064"/>
                    <a:pt x="9392" y="5059"/>
                    <a:pt x="9486" y="5085"/>
                  </a:cubicBezTo>
                  <a:cubicBezTo>
                    <a:pt x="9554" y="5106"/>
                    <a:pt x="9669" y="5154"/>
                    <a:pt x="9523" y="5154"/>
                  </a:cubicBezTo>
                  <a:cubicBezTo>
                    <a:pt x="9504" y="5154"/>
                    <a:pt x="9487" y="5154"/>
                    <a:pt x="9471" y="5154"/>
                  </a:cubicBezTo>
                  <a:cubicBezTo>
                    <a:pt x="9396" y="5154"/>
                    <a:pt x="9349" y="5149"/>
                    <a:pt x="9312" y="5149"/>
                  </a:cubicBezTo>
                  <a:cubicBezTo>
                    <a:pt x="9278" y="5149"/>
                    <a:pt x="9252" y="5153"/>
                    <a:pt x="9218" y="5169"/>
                  </a:cubicBezTo>
                  <a:cubicBezTo>
                    <a:pt x="9171" y="5190"/>
                    <a:pt x="9087" y="5216"/>
                    <a:pt x="9082" y="5243"/>
                  </a:cubicBezTo>
                  <a:cubicBezTo>
                    <a:pt x="9077" y="5264"/>
                    <a:pt x="9213" y="5264"/>
                    <a:pt x="9287" y="5274"/>
                  </a:cubicBezTo>
                  <a:cubicBezTo>
                    <a:pt x="9392" y="5290"/>
                    <a:pt x="9454" y="5321"/>
                    <a:pt x="9371" y="5327"/>
                  </a:cubicBezTo>
                  <a:cubicBezTo>
                    <a:pt x="9321" y="5332"/>
                    <a:pt x="9209" y="5360"/>
                    <a:pt x="9321" y="5377"/>
                  </a:cubicBezTo>
                  <a:lnTo>
                    <a:pt x="9321" y="5377"/>
                  </a:lnTo>
                  <a:cubicBezTo>
                    <a:pt x="9280" y="5372"/>
                    <a:pt x="9247" y="5369"/>
                    <a:pt x="9223" y="5369"/>
                  </a:cubicBezTo>
                  <a:cubicBezTo>
                    <a:pt x="9051" y="5369"/>
                    <a:pt x="9245" y="5478"/>
                    <a:pt x="9250" y="5505"/>
                  </a:cubicBezTo>
                  <a:cubicBezTo>
                    <a:pt x="9255" y="5536"/>
                    <a:pt x="9192" y="5521"/>
                    <a:pt x="9156" y="5531"/>
                  </a:cubicBezTo>
                  <a:cubicBezTo>
                    <a:pt x="9124" y="5542"/>
                    <a:pt x="9103" y="5568"/>
                    <a:pt x="9098" y="5599"/>
                  </a:cubicBezTo>
                  <a:cubicBezTo>
                    <a:pt x="9098" y="5613"/>
                    <a:pt x="9109" y="5719"/>
                    <a:pt x="8993" y="5719"/>
                  </a:cubicBezTo>
                  <a:cubicBezTo>
                    <a:pt x="8974" y="5719"/>
                    <a:pt x="8952" y="5716"/>
                    <a:pt x="8925" y="5709"/>
                  </a:cubicBezTo>
                  <a:lnTo>
                    <a:pt x="8925" y="5709"/>
                  </a:lnTo>
                  <a:cubicBezTo>
                    <a:pt x="8914" y="5741"/>
                    <a:pt x="8941" y="5756"/>
                    <a:pt x="9129" y="5809"/>
                  </a:cubicBezTo>
                  <a:cubicBezTo>
                    <a:pt x="9218" y="5830"/>
                    <a:pt x="9381" y="5898"/>
                    <a:pt x="9371" y="5914"/>
                  </a:cubicBezTo>
                  <a:lnTo>
                    <a:pt x="9045" y="5851"/>
                  </a:lnTo>
                  <a:cubicBezTo>
                    <a:pt x="9029" y="5849"/>
                    <a:pt x="9015" y="5849"/>
                    <a:pt x="9003" y="5849"/>
                  </a:cubicBezTo>
                  <a:cubicBezTo>
                    <a:pt x="8937" y="5849"/>
                    <a:pt x="8943" y="5873"/>
                    <a:pt x="8988" y="5909"/>
                  </a:cubicBezTo>
                  <a:cubicBezTo>
                    <a:pt x="9045" y="5950"/>
                    <a:pt x="9087" y="5982"/>
                    <a:pt x="9093" y="6008"/>
                  </a:cubicBezTo>
                  <a:lnTo>
                    <a:pt x="8920" y="5982"/>
                  </a:lnTo>
                  <a:cubicBezTo>
                    <a:pt x="8918" y="5982"/>
                    <a:pt x="8916" y="5982"/>
                    <a:pt x="8914" y="5982"/>
                  </a:cubicBezTo>
                  <a:cubicBezTo>
                    <a:pt x="8810" y="5982"/>
                    <a:pt x="9313" y="6145"/>
                    <a:pt x="9302" y="6181"/>
                  </a:cubicBezTo>
                  <a:cubicBezTo>
                    <a:pt x="9300" y="6186"/>
                    <a:pt x="9294" y="6188"/>
                    <a:pt x="9284" y="6188"/>
                  </a:cubicBezTo>
                  <a:cubicBezTo>
                    <a:pt x="9211" y="6188"/>
                    <a:pt x="8952" y="6065"/>
                    <a:pt x="8884" y="6065"/>
                  </a:cubicBezTo>
                  <a:cubicBezTo>
                    <a:pt x="8882" y="6065"/>
                    <a:pt x="8880" y="6065"/>
                    <a:pt x="8878" y="6066"/>
                  </a:cubicBezTo>
                  <a:cubicBezTo>
                    <a:pt x="8773" y="6076"/>
                    <a:pt x="9087" y="6255"/>
                    <a:pt x="9150" y="6328"/>
                  </a:cubicBezTo>
                  <a:cubicBezTo>
                    <a:pt x="9158" y="6336"/>
                    <a:pt x="9193" y="6414"/>
                    <a:pt x="9153" y="6414"/>
                  </a:cubicBezTo>
                  <a:cubicBezTo>
                    <a:pt x="9137" y="6414"/>
                    <a:pt x="9110" y="6402"/>
                    <a:pt x="9066" y="6370"/>
                  </a:cubicBezTo>
                  <a:cubicBezTo>
                    <a:pt x="9085" y="6332"/>
                    <a:pt x="8975" y="6268"/>
                    <a:pt x="8884" y="6268"/>
                  </a:cubicBezTo>
                  <a:cubicBezTo>
                    <a:pt x="8875" y="6268"/>
                    <a:pt x="8866" y="6269"/>
                    <a:pt x="8857" y="6270"/>
                  </a:cubicBezTo>
                  <a:cubicBezTo>
                    <a:pt x="8825" y="6270"/>
                    <a:pt x="8815" y="6328"/>
                    <a:pt x="8972" y="6386"/>
                  </a:cubicBezTo>
                  <a:cubicBezTo>
                    <a:pt x="9061" y="6412"/>
                    <a:pt x="9145" y="6443"/>
                    <a:pt x="9229" y="6480"/>
                  </a:cubicBezTo>
                  <a:cubicBezTo>
                    <a:pt x="9229" y="6480"/>
                    <a:pt x="8913" y="6398"/>
                    <a:pt x="8840" y="6398"/>
                  </a:cubicBezTo>
                  <a:cubicBezTo>
                    <a:pt x="8819" y="6398"/>
                    <a:pt x="8819" y="6405"/>
                    <a:pt x="8851" y="6422"/>
                  </a:cubicBezTo>
                  <a:lnTo>
                    <a:pt x="9150" y="6569"/>
                  </a:lnTo>
                  <a:cubicBezTo>
                    <a:pt x="9213" y="6611"/>
                    <a:pt x="9276" y="6653"/>
                    <a:pt x="9334" y="6705"/>
                  </a:cubicBezTo>
                  <a:cubicBezTo>
                    <a:pt x="9146" y="6616"/>
                    <a:pt x="9038" y="6561"/>
                    <a:pt x="8986" y="6561"/>
                  </a:cubicBezTo>
                  <a:cubicBezTo>
                    <a:pt x="8972" y="6561"/>
                    <a:pt x="8962" y="6565"/>
                    <a:pt x="8956" y="6574"/>
                  </a:cubicBezTo>
                  <a:cubicBezTo>
                    <a:pt x="8993" y="6653"/>
                    <a:pt x="9066" y="6721"/>
                    <a:pt x="9150" y="6753"/>
                  </a:cubicBezTo>
                  <a:lnTo>
                    <a:pt x="9124" y="6795"/>
                  </a:lnTo>
                  <a:cubicBezTo>
                    <a:pt x="9035" y="6747"/>
                    <a:pt x="8941" y="6685"/>
                    <a:pt x="8862" y="6653"/>
                  </a:cubicBezTo>
                  <a:cubicBezTo>
                    <a:pt x="8819" y="6637"/>
                    <a:pt x="8789" y="6630"/>
                    <a:pt x="8770" y="6630"/>
                  </a:cubicBezTo>
                  <a:cubicBezTo>
                    <a:pt x="8744" y="6630"/>
                    <a:pt x="8738" y="6643"/>
                    <a:pt x="8747" y="6664"/>
                  </a:cubicBezTo>
                  <a:cubicBezTo>
                    <a:pt x="8785" y="6722"/>
                    <a:pt x="9006" y="6869"/>
                    <a:pt x="8964" y="6869"/>
                  </a:cubicBezTo>
                  <a:cubicBezTo>
                    <a:pt x="8949" y="6869"/>
                    <a:pt x="8902" y="6851"/>
                    <a:pt x="8804" y="6805"/>
                  </a:cubicBezTo>
                  <a:cubicBezTo>
                    <a:pt x="8700" y="6743"/>
                    <a:pt x="8657" y="6720"/>
                    <a:pt x="8649" y="6720"/>
                  </a:cubicBezTo>
                  <a:cubicBezTo>
                    <a:pt x="8626" y="6720"/>
                    <a:pt x="8865" y="6892"/>
                    <a:pt x="8846" y="6915"/>
                  </a:cubicBezTo>
                  <a:cubicBezTo>
                    <a:pt x="8845" y="6917"/>
                    <a:pt x="8842" y="6918"/>
                    <a:pt x="8837" y="6918"/>
                  </a:cubicBezTo>
                  <a:cubicBezTo>
                    <a:pt x="8802" y="6918"/>
                    <a:pt x="8681" y="6867"/>
                    <a:pt x="8653" y="6867"/>
                  </a:cubicBezTo>
                  <a:cubicBezTo>
                    <a:pt x="8644" y="6867"/>
                    <a:pt x="8644" y="6872"/>
                    <a:pt x="8657" y="6884"/>
                  </a:cubicBezTo>
                  <a:lnTo>
                    <a:pt x="8857" y="7062"/>
                  </a:lnTo>
                  <a:cubicBezTo>
                    <a:pt x="8726" y="6999"/>
                    <a:pt x="8678" y="6941"/>
                    <a:pt x="8579" y="6931"/>
                  </a:cubicBezTo>
                  <a:cubicBezTo>
                    <a:pt x="8572" y="6930"/>
                    <a:pt x="8565" y="6930"/>
                    <a:pt x="8558" y="6930"/>
                  </a:cubicBezTo>
                  <a:cubicBezTo>
                    <a:pt x="8514" y="6930"/>
                    <a:pt x="8468" y="6946"/>
                    <a:pt x="8563" y="7010"/>
                  </a:cubicBezTo>
                  <a:cubicBezTo>
                    <a:pt x="8663" y="7072"/>
                    <a:pt x="8595" y="7078"/>
                    <a:pt x="8574" y="7104"/>
                  </a:cubicBezTo>
                  <a:cubicBezTo>
                    <a:pt x="8558" y="7125"/>
                    <a:pt x="8799" y="7235"/>
                    <a:pt x="8789" y="7266"/>
                  </a:cubicBezTo>
                  <a:lnTo>
                    <a:pt x="8547" y="7162"/>
                  </a:lnTo>
                  <a:lnTo>
                    <a:pt x="8547" y="7162"/>
                  </a:lnTo>
                  <a:cubicBezTo>
                    <a:pt x="8542" y="7177"/>
                    <a:pt x="8521" y="7209"/>
                    <a:pt x="8652" y="7261"/>
                  </a:cubicBezTo>
                  <a:cubicBezTo>
                    <a:pt x="8720" y="7307"/>
                    <a:pt x="8739" y="7322"/>
                    <a:pt x="8709" y="7322"/>
                  </a:cubicBezTo>
                  <a:cubicBezTo>
                    <a:pt x="8695" y="7322"/>
                    <a:pt x="8669" y="7319"/>
                    <a:pt x="8631" y="7314"/>
                  </a:cubicBezTo>
                  <a:lnTo>
                    <a:pt x="8631" y="7314"/>
                  </a:lnTo>
                  <a:cubicBezTo>
                    <a:pt x="8626" y="7335"/>
                    <a:pt x="8637" y="7340"/>
                    <a:pt x="8747" y="7377"/>
                  </a:cubicBezTo>
                  <a:cubicBezTo>
                    <a:pt x="8878" y="7424"/>
                    <a:pt x="8862" y="7445"/>
                    <a:pt x="8857" y="7460"/>
                  </a:cubicBezTo>
                  <a:lnTo>
                    <a:pt x="8432" y="7329"/>
                  </a:lnTo>
                  <a:lnTo>
                    <a:pt x="8432" y="7329"/>
                  </a:lnTo>
                  <a:cubicBezTo>
                    <a:pt x="8600" y="7382"/>
                    <a:pt x="8600" y="7460"/>
                    <a:pt x="8584" y="7481"/>
                  </a:cubicBezTo>
                  <a:cubicBezTo>
                    <a:pt x="8581" y="7488"/>
                    <a:pt x="8570" y="7491"/>
                    <a:pt x="8554" y="7491"/>
                  </a:cubicBezTo>
                  <a:cubicBezTo>
                    <a:pt x="8516" y="7491"/>
                    <a:pt x="8449" y="7476"/>
                    <a:pt x="8411" y="7476"/>
                  </a:cubicBezTo>
                  <a:cubicBezTo>
                    <a:pt x="8407" y="7476"/>
                    <a:pt x="8404" y="7476"/>
                    <a:pt x="8401" y="7476"/>
                  </a:cubicBezTo>
                  <a:cubicBezTo>
                    <a:pt x="8217" y="7518"/>
                    <a:pt x="8217" y="7618"/>
                    <a:pt x="8170" y="7707"/>
                  </a:cubicBezTo>
                  <a:cubicBezTo>
                    <a:pt x="8170" y="7707"/>
                    <a:pt x="8075" y="7667"/>
                    <a:pt x="8046" y="7667"/>
                  </a:cubicBezTo>
                  <a:cubicBezTo>
                    <a:pt x="8042" y="7667"/>
                    <a:pt x="8039" y="7668"/>
                    <a:pt x="8039" y="7670"/>
                  </a:cubicBezTo>
                  <a:cubicBezTo>
                    <a:pt x="8028" y="7686"/>
                    <a:pt x="8028" y="7702"/>
                    <a:pt x="8028" y="7717"/>
                  </a:cubicBezTo>
                  <a:lnTo>
                    <a:pt x="8044" y="7896"/>
                  </a:lnTo>
                  <a:cubicBezTo>
                    <a:pt x="8060" y="7980"/>
                    <a:pt x="8034" y="8053"/>
                    <a:pt x="8076" y="8158"/>
                  </a:cubicBezTo>
                  <a:cubicBezTo>
                    <a:pt x="8091" y="8221"/>
                    <a:pt x="8128" y="8273"/>
                    <a:pt x="8180" y="8310"/>
                  </a:cubicBezTo>
                  <a:cubicBezTo>
                    <a:pt x="8238" y="8362"/>
                    <a:pt x="8201" y="8373"/>
                    <a:pt x="8191" y="8383"/>
                  </a:cubicBezTo>
                  <a:cubicBezTo>
                    <a:pt x="8201" y="8373"/>
                    <a:pt x="8138" y="8315"/>
                    <a:pt x="8106" y="8315"/>
                  </a:cubicBezTo>
                  <a:cubicBezTo>
                    <a:pt x="8104" y="8315"/>
                    <a:pt x="8103" y="8315"/>
                    <a:pt x="8102" y="8315"/>
                  </a:cubicBezTo>
                  <a:cubicBezTo>
                    <a:pt x="8034" y="8326"/>
                    <a:pt x="8028" y="8378"/>
                    <a:pt x="8007" y="8409"/>
                  </a:cubicBezTo>
                  <a:cubicBezTo>
                    <a:pt x="7997" y="8425"/>
                    <a:pt x="7934" y="8441"/>
                    <a:pt x="8018" y="8520"/>
                  </a:cubicBezTo>
                  <a:lnTo>
                    <a:pt x="8380" y="8782"/>
                  </a:lnTo>
                  <a:cubicBezTo>
                    <a:pt x="8377" y="8785"/>
                    <a:pt x="8373" y="8786"/>
                    <a:pt x="8368" y="8786"/>
                  </a:cubicBezTo>
                  <a:cubicBezTo>
                    <a:pt x="8315" y="8786"/>
                    <a:pt x="8132" y="8658"/>
                    <a:pt x="8023" y="8577"/>
                  </a:cubicBezTo>
                  <a:cubicBezTo>
                    <a:pt x="7955" y="8528"/>
                    <a:pt x="7922" y="8512"/>
                    <a:pt x="7906" y="8512"/>
                  </a:cubicBezTo>
                  <a:cubicBezTo>
                    <a:pt x="7882" y="8512"/>
                    <a:pt x="7892" y="8546"/>
                    <a:pt x="7876" y="8562"/>
                  </a:cubicBezTo>
                  <a:cubicBezTo>
                    <a:pt x="7858" y="8585"/>
                    <a:pt x="7839" y="8637"/>
                    <a:pt x="7779" y="8637"/>
                  </a:cubicBezTo>
                  <a:cubicBezTo>
                    <a:pt x="7772" y="8637"/>
                    <a:pt x="7764" y="8637"/>
                    <a:pt x="7756" y="8635"/>
                  </a:cubicBezTo>
                  <a:lnTo>
                    <a:pt x="7667" y="8593"/>
                  </a:lnTo>
                  <a:lnTo>
                    <a:pt x="7667" y="8593"/>
                  </a:lnTo>
                  <a:cubicBezTo>
                    <a:pt x="7667" y="8619"/>
                    <a:pt x="7735" y="8693"/>
                    <a:pt x="7771" y="8750"/>
                  </a:cubicBezTo>
                  <a:cubicBezTo>
                    <a:pt x="7798" y="8790"/>
                    <a:pt x="7791" y="8804"/>
                    <a:pt x="7768" y="8804"/>
                  </a:cubicBezTo>
                  <a:cubicBezTo>
                    <a:pt x="7721" y="8804"/>
                    <a:pt x="7611" y="8750"/>
                    <a:pt x="7572" y="8750"/>
                  </a:cubicBezTo>
                  <a:cubicBezTo>
                    <a:pt x="7520" y="8750"/>
                    <a:pt x="7630" y="8876"/>
                    <a:pt x="7740" y="9012"/>
                  </a:cubicBezTo>
                  <a:cubicBezTo>
                    <a:pt x="7790" y="9078"/>
                    <a:pt x="7805" y="9102"/>
                    <a:pt x="7798" y="9102"/>
                  </a:cubicBezTo>
                  <a:cubicBezTo>
                    <a:pt x="7779" y="9102"/>
                    <a:pt x="7583" y="8899"/>
                    <a:pt x="7541" y="8860"/>
                  </a:cubicBezTo>
                  <a:cubicBezTo>
                    <a:pt x="7515" y="8837"/>
                    <a:pt x="7501" y="8827"/>
                    <a:pt x="7496" y="8827"/>
                  </a:cubicBezTo>
                  <a:cubicBezTo>
                    <a:pt x="7472" y="8827"/>
                    <a:pt x="7621" y="9026"/>
                    <a:pt x="7630" y="9039"/>
                  </a:cubicBezTo>
                  <a:cubicBezTo>
                    <a:pt x="7647" y="9069"/>
                    <a:pt x="7648" y="9081"/>
                    <a:pt x="7639" y="9081"/>
                  </a:cubicBezTo>
                  <a:cubicBezTo>
                    <a:pt x="7610" y="9081"/>
                    <a:pt x="7467" y="8946"/>
                    <a:pt x="7415" y="8918"/>
                  </a:cubicBezTo>
                  <a:cubicBezTo>
                    <a:pt x="7395" y="8908"/>
                    <a:pt x="7380" y="8904"/>
                    <a:pt x="7368" y="8904"/>
                  </a:cubicBezTo>
                  <a:cubicBezTo>
                    <a:pt x="7333" y="8904"/>
                    <a:pt x="7335" y="8946"/>
                    <a:pt x="7331" y="8986"/>
                  </a:cubicBezTo>
                  <a:cubicBezTo>
                    <a:pt x="7331" y="9004"/>
                    <a:pt x="7331" y="9085"/>
                    <a:pt x="7287" y="9085"/>
                  </a:cubicBezTo>
                  <a:cubicBezTo>
                    <a:pt x="7264" y="9085"/>
                    <a:pt x="7230" y="9064"/>
                    <a:pt x="7179" y="9002"/>
                  </a:cubicBezTo>
                  <a:cubicBezTo>
                    <a:pt x="7173" y="8999"/>
                    <a:pt x="7168" y="8998"/>
                    <a:pt x="7164" y="8998"/>
                  </a:cubicBezTo>
                  <a:cubicBezTo>
                    <a:pt x="7136" y="8998"/>
                    <a:pt x="7147" y="9054"/>
                    <a:pt x="7147" y="9086"/>
                  </a:cubicBezTo>
                  <a:cubicBezTo>
                    <a:pt x="7147" y="9238"/>
                    <a:pt x="7053" y="9269"/>
                    <a:pt x="7032" y="9411"/>
                  </a:cubicBezTo>
                  <a:cubicBezTo>
                    <a:pt x="7028" y="9449"/>
                    <a:pt x="7030" y="9510"/>
                    <a:pt x="7090" y="9626"/>
                  </a:cubicBezTo>
                  <a:lnTo>
                    <a:pt x="7090" y="9626"/>
                  </a:lnTo>
                  <a:cubicBezTo>
                    <a:pt x="7044" y="9552"/>
                    <a:pt x="6991" y="9482"/>
                    <a:pt x="6933" y="9416"/>
                  </a:cubicBezTo>
                  <a:cubicBezTo>
                    <a:pt x="6923" y="9407"/>
                    <a:pt x="6917" y="9403"/>
                    <a:pt x="6914" y="9403"/>
                  </a:cubicBezTo>
                  <a:cubicBezTo>
                    <a:pt x="6902" y="9403"/>
                    <a:pt x="6924" y="9454"/>
                    <a:pt x="6910" y="9454"/>
                  </a:cubicBezTo>
                  <a:cubicBezTo>
                    <a:pt x="6909" y="9454"/>
                    <a:pt x="6908" y="9453"/>
                    <a:pt x="6906" y="9453"/>
                  </a:cubicBezTo>
                  <a:lnTo>
                    <a:pt x="6849" y="9421"/>
                  </a:lnTo>
                  <a:cubicBezTo>
                    <a:pt x="6816" y="9401"/>
                    <a:pt x="6792" y="9394"/>
                    <a:pt x="6773" y="9394"/>
                  </a:cubicBezTo>
                  <a:cubicBezTo>
                    <a:pt x="6741" y="9394"/>
                    <a:pt x="6720" y="9412"/>
                    <a:pt x="6691" y="9421"/>
                  </a:cubicBezTo>
                  <a:cubicBezTo>
                    <a:pt x="6733" y="9531"/>
                    <a:pt x="6639" y="9547"/>
                    <a:pt x="6644" y="9563"/>
                  </a:cubicBezTo>
                  <a:cubicBezTo>
                    <a:pt x="6739" y="9783"/>
                    <a:pt x="6880" y="10024"/>
                    <a:pt x="6974" y="10260"/>
                  </a:cubicBezTo>
                  <a:cubicBezTo>
                    <a:pt x="6977" y="10268"/>
                    <a:pt x="6976" y="10271"/>
                    <a:pt x="6974" y="10271"/>
                  </a:cubicBezTo>
                  <a:cubicBezTo>
                    <a:pt x="6952" y="10271"/>
                    <a:pt x="6795" y="10073"/>
                    <a:pt x="6744" y="9888"/>
                  </a:cubicBezTo>
                  <a:cubicBezTo>
                    <a:pt x="6682" y="9688"/>
                    <a:pt x="6624" y="9613"/>
                    <a:pt x="6579" y="9613"/>
                  </a:cubicBezTo>
                  <a:cubicBezTo>
                    <a:pt x="6574" y="9613"/>
                    <a:pt x="6570" y="9614"/>
                    <a:pt x="6566" y="9615"/>
                  </a:cubicBezTo>
                  <a:cubicBezTo>
                    <a:pt x="6550" y="9626"/>
                    <a:pt x="6513" y="9621"/>
                    <a:pt x="6539" y="9710"/>
                  </a:cubicBezTo>
                  <a:cubicBezTo>
                    <a:pt x="6557" y="9771"/>
                    <a:pt x="6578" y="9814"/>
                    <a:pt x="6563" y="9814"/>
                  </a:cubicBezTo>
                  <a:cubicBezTo>
                    <a:pt x="6560" y="9814"/>
                    <a:pt x="6556" y="9813"/>
                    <a:pt x="6550" y="9809"/>
                  </a:cubicBezTo>
                  <a:cubicBezTo>
                    <a:pt x="6434" y="9684"/>
                    <a:pt x="6340" y="9542"/>
                    <a:pt x="6272" y="9390"/>
                  </a:cubicBezTo>
                  <a:lnTo>
                    <a:pt x="6272" y="9390"/>
                  </a:lnTo>
                  <a:cubicBezTo>
                    <a:pt x="6330" y="9563"/>
                    <a:pt x="6314" y="9568"/>
                    <a:pt x="6277" y="9579"/>
                  </a:cubicBezTo>
                  <a:cubicBezTo>
                    <a:pt x="6246" y="9594"/>
                    <a:pt x="6225" y="9615"/>
                    <a:pt x="6225" y="9705"/>
                  </a:cubicBezTo>
                  <a:cubicBezTo>
                    <a:pt x="6225" y="9729"/>
                    <a:pt x="6247" y="9854"/>
                    <a:pt x="6238" y="9854"/>
                  </a:cubicBezTo>
                  <a:cubicBezTo>
                    <a:pt x="6237" y="9854"/>
                    <a:pt x="6236" y="9853"/>
                    <a:pt x="6235" y="9851"/>
                  </a:cubicBezTo>
                  <a:cubicBezTo>
                    <a:pt x="6204" y="9783"/>
                    <a:pt x="6172" y="9720"/>
                    <a:pt x="6130" y="9663"/>
                  </a:cubicBezTo>
                  <a:cubicBezTo>
                    <a:pt x="6128" y="9661"/>
                    <a:pt x="6126" y="9660"/>
                    <a:pt x="6125" y="9660"/>
                  </a:cubicBezTo>
                  <a:cubicBezTo>
                    <a:pt x="6106" y="9660"/>
                    <a:pt x="6118" y="9763"/>
                    <a:pt x="6099" y="9767"/>
                  </a:cubicBezTo>
                  <a:lnTo>
                    <a:pt x="6020" y="9788"/>
                  </a:lnTo>
                  <a:cubicBezTo>
                    <a:pt x="6001" y="9747"/>
                    <a:pt x="5989" y="9730"/>
                    <a:pt x="5984" y="9730"/>
                  </a:cubicBezTo>
                  <a:cubicBezTo>
                    <a:pt x="5965" y="9730"/>
                    <a:pt x="6021" y="9944"/>
                    <a:pt x="6041" y="10030"/>
                  </a:cubicBezTo>
                  <a:cubicBezTo>
                    <a:pt x="6073" y="10161"/>
                    <a:pt x="6062" y="10176"/>
                    <a:pt x="6036" y="10182"/>
                  </a:cubicBezTo>
                  <a:cubicBezTo>
                    <a:pt x="5963" y="9919"/>
                    <a:pt x="5947" y="9836"/>
                    <a:pt x="5894" y="9825"/>
                  </a:cubicBezTo>
                  <a:cubicBezTo>
                    <a:pt x="5871" y="9822"/>
                    <a:pt x="5848" y="9821"/>
                    <a:pt x="5825" y="9821"/>
                  </a:cubicBezTo>
                  <a:cubicBezTo>
                    <a:pt x="5760" y="9821"/>
                    <a:pt x="5694" y="9832"/>
                    <a:pt x="5632" y="9851"/>
                  </a:cubicBezTo>
                  <a:cubicBezTo>
                    <a:pt x="5632" y="9851"/>
                    <a:pt x="5631" y="9851"/>
                    <a:pt x="5630" y="9851"/>
                  </a:cubicBezTo>
                  <a:cubicBezTo>
                    <a:pt x="5616" y="9851"/>
                    <a:pt x="5535" y="9856"/>
                    <a:pt x="5564" y="9956"/>
                  </a:cubicBezTo>
                  <a:cubicBezTo>
                    <a:pt x="5604" y="10088"/>
                    <a:pt x="5588" y="10125"/>
                    <a:pt x="5566" y="10125"/>
                  </a:cubicBezTo>
                  <a:cubicBezTo>
                    <a:pt x="5557" y="10125"/>
                    <a:pt x="5546" y="10118"/>
                    <a:pt x="5538" y="10108"/>
                  </a:cubicBezTo>
                  <a:cubicBezTo>
                    <a:pt x="5506" y="10072"/>
                    <a:pt x="5506" y="9956"/>
                    <a:pt x="5480" y="9904"/>
                  </a:cubicBezTo>
                  <a:cubicBezTo>
                    <a:pt x="5468" y="9870"/>
                    <a:pt x="5448" y="9867"/>
                    <a:pt x="5441" y="9867"/>
                  </a:cubicBezTo>
                  <a:cubicBezTo>
                    <a:pt x="5439" y="9867"/>
                    <a:pt x="5438" y="9867"/>
                    <a:pt x="5438" y="9867"/>
                  </a:cubicBezTo>
                  <a:cubicBezTo>
                    <a:pt x="5426" y="9867"/>
                    <a:pt x="5404" y="9854"/>
                    <a:pt x="5383" y="9854"/>
                  </a:cubicBezTo>
                  <a:cubicBezTo>
                    <a:pt x="5361" y="9854"/>
                    <a:pt x="5341" y="9870"/>
                    <a:pt x="5339" y="9935"/>
                  </a:cubicBezTo>
                  <a:cubicBezTo>
                    <a:pt x="5336" y="9993"/>
                    <a:pt x="5326" y="9999"/>
                    <a:pt x="5314" y="9999"/>
                  </a:cubicBezTo>
                  <a:cubicBezTo>
                    <a:pt x="5311" y="9999"/>
                    <a:pt x="5308" y="9999"/>
                    <a:pt x="5305" y="9999"/>
                  </a:cubicBezTo>
                  <a:cubicBezTo>
                    <a:pt x="5297" y="9999"/>
                    <a:pt x="5288" y="10001"/>
                    <a:pt x="5281" y="10019"/>
                  </a:cubicBezTo>
                  <a:cubicBezTo>
                    <a:pt x="5270" y="10087"/>
                    <a:pt x="5260" y="10161"/>
                    <a:pt x="5255" y="10234"/>
                  </a:cubicBezTo>
                  <a:cubicBezTo>
                    <a:pt x="5255" y="10234"/>
                    <a:pt x="5229" y="10108"/>
                    <a:pt x="5218" y="10072"/>
                  </a:cubicBezTo>
                  <a:cubicBezTo>
                    <a:pt x="5184" y="9980"/>
                    <a:pt x="5155" y="9950"/>
                    <a:pt x="5130" y="9950"/>
                  </a:cubicBezTo>
                  <a:cubicBezTo>
                    <a:pt x="5128" y="9950"/>
                    <a:pt x="5126" y="9951"/>
                    <a:pt x="5124" y="9951"/>
                  </a:cubicBezTo>
                  <a:cubicBezTo>
                    <a:pt x="5071" y="9956"/>
                    <a:pt x="5019" y="9977"/>
                    <a:pt x="4982" y="10014"/>
                  </a:cubicBezTo>
                  <a:cubicBezTo>
                    <a:pt x="4956" y="10040"/>
                    <a:pt x="4951" y="10119"/>
                    <a:pt x="4951" y="10255"/>
                  </a:cubicBezTo>
                  <a:cubicBezTo>
                    <a:pt x="4949" y="10263"/>
                    <a:pt x="4947" y="10271"/>
                    <a:pt x="4946" y="10278"/>
                  </a:cubicBezTo>
                  <a:lnTo>
                    <a:pt x="4946" y="10278"/>
                  </a:lnTo>
                  <a:cubicBezTo>
                    <a:pt x="4944" y="10081"/>
                    <a:pt x="4936" y="9908"/>
                    <a:pt x="4919" y="9883"/>
                  </a:cubicBezTo>
                  <a:cubicBezTo>
                    <a:pt x="4910" y="9871"/>
                    <a:pt x="4885" y="9846"/>
                    <a:pt x="4864" y="9846"/>
                  </a:cubicBezTo>
                  <a:cubicBezTo>
                    <a:pt x="4848" y="9846"/>
                    <a:pt x="4834" y="9859"/>
                    <a:pt x="4830" y="9899"/>
                  </a:cubicBezTo>
                  <a:cubicBezTo>
                    <a:pt x="4815" y="10040"/>
                    <a:pt x="4805" y="10176"/>
                    <a:pt x="4783" y="10176"/>
                  </a:cubicBezTo>
                  <a:cubicBezTo>
                    <a:pt x="4774" y="10176"/>
                    <a:pt x="4764" y="10157"/>
                    <a:pt x="4751" y="10113"/>
                  </a:cubicBezTo>
                  <a:cubicBezTo>
                    <a:pt x="4712" y="10053"/>
                    <a:pt x="4673" y="9995"/>
                    <a:pt x="4634" y="9995"/>
                  </a:cubicBezTo>
                  <a:cubicBezTo>
                    <a:pt x="4626" y="9995"/>
                    <a:pt x="4618" y="9998"/>
                    <a:pt x="4610" y="10003"/>
                  </a:cubicBezTo>
                  <a:cubicBezTo>
                    <a:pt x="4576" y="10023"/>
                    <a:pt x="4528" y="10270"/>
                    <a:pt x="4504" y="10270"/>
                  </a:cubicBezTo>
                  <a:cubicBezTo>
                    <a:pt x="4503" y="10270"/>
                    <a:pt x="4501" y="10268"/>
                    <a:pt x="4500" y="10266"/>
                  </a:cubicBezTo>
                  <a:cubicBezTo>
                    <a:pt x="4463" y="10192"/>
                    <a:pt x="4510" y="9809"/>
                    <a:pt x="4474" y="9752"/>
                  </a:cubicBezTo>
                  <a:cubicBezTo>
                    <a:pt x="4472" y="9749"/>
                    <a:pt x="4471" y="9748"/>
                    <a:pt x="4470" y="9748"/>
                  </a:cubicBezTo>
                  <a:cubicBezTo>
                    <a:pt x="4450" y="9748"/>
                    <a:pt x="4431" y="9992"/>
                    <a:pt x="4421" y="10056"/>
                  </a:cubicBezTo>
                  <a:cubicBezTo>
                    <a:pt x="4398" y="10051"/>
                    <a:pt x="4427" y="9786"/>
                    <a:pt x="4411" y="9786"/>
                  </a:cubicBezTo>
                  <a:cubicBezTo>
                    <a:pt x="4408" y="9786"/>
                    <a:pt x="4405" y="9792"/>
                    <a:pt x="4400" y="9804"/>
                  </a:cubicBezTo>
                  <a:cubicBezTo>
                    <a:pt x="4391" y="9831"/>
                    <a:pt x="4306" y="10318"/>
                    <a:pt x="4278" y="10318"/>
                  </a:cubicBezTo>
                  <a:cubicBezTo>
                    <a:pt x="4273" y="10318"/>
                    <a:pt x="4270" y="10304"/>
                    <a:pt x="4269" y="10271"/>
                  </a:cubicBezTo>
                  <a:cubicBezTo>
                    <a:pt x="4269" y="10166"/>
                    <a:pt x="4316" y="10009"/>
                    <a:pt x="4295" y="9914"/>
                  </a:cubicBezTo>
                  <a:cubicBezTo>
                    <a:pt x="4292" y="9891"/>
                    <a:pt x="4283" y="9879"/>
                    <a:pt x="4271" y="9879"/>
                  </a:cubicBezTo>
                  <a:cubicBezTo>
                    <a:pt x="4264" y="9879"/>
                    <a:pt x="4256" y="9883"/>
                    <a:pt x="4248" y="9893"/>
                  </a:cubicBezTo>
                  <a:cubicBezTo>
                    <a:pt x="4197" y="9955"/>
                    <a:pt x="4186" y="10250"/>
                    <a:pt x="4122" y="10250"/>
                  </a:cubicBezTo>
                  <a:cubicBezTo>
                    <a:pt x="4120" y="10250"/>
                    <a:pt x="4119" y="10250"/>
                    <a:pt x="4117" y="10250"/>
                  </a:cubicBezTo>
                  <a:cubicBezTo>
                    <a:pt x="4148" y="10119"/>
                    <a:pt x="4169" y="9988"/>
                    <a:pt x="4175" y="9857"/>
                  </a:cubicBezTo>
                  <a:cubicBezTo>
                    <a:pt x="4172" y="9812"/>
                    <a:pt x="4166" y="9758"/>
                    <a:pt x="4152" y="9758"/>
                  </a:cubicBezTo>
                  <a:cubicBezTo>
                    <a:pt x="4139" y="9758"/>
                    <a:pt x="4120" y="9798"/>
                    <a:pt x="4091" y="9919"/>
                  </a:cubicBezTo>
                  <a:cubicBezTo>
                    <a:pt x="4132" y="9745"/>
                    <a:pt x="4139" y="9678"/>
                    <a:pt x="4125" y="9678"/>
                  </a:cubicBezTo>
                  <a:cubicBezTo>
                    <a:pt x="4113" y="9678"/>
                    <a:pt x="4084" y="9734"/>
                    <a:pt x="4049" y="9815"/>
                  </a:cubicBezTo>
                  <a:cubicBezTo>
                    <a:pt x="4073" y="9721"/>
                    <a:pt x="4057" y="9693"/>
                    <a:pt x="4028" y="9693"/>
                  </a:cubicBezTo>
                  <a:cubicBezTo>
                    <a:pt x="3983" y="9693"/>
                    <a:pt x="3906" y="9757"/>
                    <a:pt x="3888" y="9757"/>
                  </a:cubicBezTo>
                  <a:cubicBezTo>
                    <a:pt x="3888" y="9757"/>
                    <a:pt x="3887" y="9757"/>
                    <a:pt x="3887" y="9757"/>
                  </a:cubicBezTo>
                  <a:lnTo>
                    <a:pt x="3887" y="9757"/>
                  </a:lnTo>
                  <a:cubicBezTo>
                    <a:pt x="3943" y="9780"/>
                    <a:pt x="3880" y="10003"/>
                    <a:pt x="3836" y="10003"/>
                  </a:cubicBezTo>
                  <a:cubicBezTo>
                    <a:pt x="3827" y="10003"/>
                    <a:pt x="3819" y="9994"/>
                    <a:pt x="3813" y="9972"/>
                  </a:cubicBezTo>
                  <a:cubicBezTo>
                    <a:pt x="3802" y="9909"/>
                    <a:pt x="3760" y="9857"/>
                    <a:pt x="3708" y="9825"/>
                  </a:cubicBezTo>
                  <a:lnTo>
                    <a:pt x="3708" y="9825"/>
                  </a:lnTo>
                  <a:cubicBezTo>
                    <a:pt x="3608" y="10098"/>
                    <a:pt x="3719" y="10192"/>
                    <a:pt x="3745" y="10260"/>
                  </a:cubicBezTo>
                  <a:cubicBezTo>
                    <a:pt x="3703" y="10250"/>
                    <a:pt x="3666" y="10234"/>
                    <a:pt x="3629" y="10208"/>
                  </a:cubicBezTo>
                  <a:cubicBezTo>
                    <a:pt x="3608" y="10192"/>
                    <a:pt x="3577" y="10145"/>
                    <a:pt x="3614" y="10003"/>
                  </a:cubicBezTo>
                  <a:cubicBezTo>
                    <a:pt x="3656" y="9857"/>
                    <a:pt x="3703" y="9794"/>
                    <a:pt x="3708" y="9694"/>
                  </a:cubicBezTo>
                  <a:cubicBezTo>
                    <a:pt x="3712" y="9643"/>
                    <a:pt x="3706" y="9624"/>
                    <a:pt x="3694" y="9624"/>
                  </a:cubicBezTo>
                  <a:cubicBezTo>
                    <a:pt x="3659" y="9624"/>
                    <a:pt x="3567" y="9804"/>
                    <a:pt x="3522" y="9804"/>
                  </a:cubicBezTo>
                  <a:cubicBezTo>
                    <a:pt x="3521" y="9804"/>
                    <a:pt x="3520" y="9804"/>
                    <a:pt x="3519" y="9804"/>
                  </a:cubicBezTo>
                  <a:cubicBezTo>
                    <a:pt x="3456" y="9794"/>
                    <a:pt x="3488" y="9647"/>
                    <a:pt x="3540" y="9453"/>
                  </a:cubicBezTo>
                  <a:lnTo>
                    <a:pt x="3540" y="9453"/>
                  </a:lnTo>
                  <a:cubicBezTo>
                    <a:pt x="3477" y="9594"/>
                    <a:pt x="3393" y="9725"/>
                    <a:pt x="3294" y="9846"/>
                  </a:cubicBezTo>
                  <a:cubicBezTo>
                    <a:pt x="3282" y="9858"/>
                    <a:pt x="3274" y="9863"/>
                    <a:pt x="3270" y="9863"/>
                  </a:cubicBezTo>
                  <a:cubicBezTo>
                    <a:pt x="3243" y="9863"/>
                    <a:pt x="3336" y="9673"/>
                    <a:pt x="3336" y="9673"/>
                  </a:cubicBezTo>
                  <a:cubicBezTo>
                    <a:pt x="3335" y="9672"/>
                    <a:pt x="3334" y="9672"/>
                    <a:pt x="3333" y="9672"/>
                  </a:cubicBezTo>
                  <a:cubicBezTo>
                    <a:pt x="3327" y="9672"/>
                    <a:pt x="3318" y="9682"/>
                    <a:pt x="3308" y="9699"/>
                  </a:cubicBezTo>
                  <a:lnTo>
                    <a:pt x="3308" y="9699"/>
                  </a:lnTo>
                  <a:cubicBezTo>
                    <a:pt x="3332" y="9647"/>
                    <a:pt x="3355" y="9594"/>
                    <a:pt x="3378" y="9542"/>
                  </a:cubicBezTo>
                  <a:cubicBezTo>
                    <a:pt x="3388" y="9490"/>
                    <a:pt x="3369" y="9478"/>
                    <a:pt x="3346" y="9478"/>
                  </a:cubicBezTo>
                  <a:cubicBezTo>
                    <a:pt x="3332" y="9478"/>
                    <a:pt x="3316" y="9482"/>
                    <a:pt x="3304" y="9484"/>
                  </a:cubicBezTo>
                  <a:cubicBezTo>
                    <a:pt x="3278" y="9490"/>
                    <a:pt x="3215" y="9495"/>
                    <a:pt x="3137" y="9615"/>
                  </a:cubicBezTo>
                  <a:cubicBezTo>
                    <a:pt x="3096" y="9675"/>
                    <a:pt x="3069" y="9717"/>
                    <a:pt x="3053" y="9717"/>
                  </a:cubicBezTo>
                  <a:cubicBezTo>
                    <a:pt x="3048" y="9717"/>
                    <a:pt x="3045" y="9713"/>
                    <a:pt x="3042" y="9705"/>
                  </a:cubicBezTo>
                  <a:cubicBezTo>
                    <a:pt x="3042" y="9652"/>
                    <a:pt x="3058" y="9605"/>
                    <a:pt x="3084" y="9563"/>
                  </a:cubicBezTo>
                  <a:cubicBezTo>
                    <a:pt x="3131" y="9463"/>
                    <a:pt x="3110" y="9495"/>
                    <a:pt x="3095" y="9484"/>
                  </a:cubicBezTo>
                  <a:cubicBezTo>
                    <a:pt x="3094" y="9483"/>
                    <a:pt x="3092" y="9483"/>
                    <a:pt x="3090" y="9483"/>
                  </a:cubicBezTo>
                  <a:cubicBezTo>
                    <a:pt x="3065" y="9483"/>
                    <a:pt x="2976" y="9575"/>
                    <a:pt x="2932" y="9589"/>
                  </a:cubicBezTo>
                  <a:cubicBezTo>
                    <a:pt x="2918" y="9596"/>
                    <a:pt x="2905" y="9600"/>
                    <a:pt x="2894" y="9600"/>
                  </a:cubicBezTo>
                  <a:cubicBezTo>
                    <a:pt x="2871" y="9600"/>
                    <a:pt x="2855" y="9586"/>
                    <a:pt x="2848" y="9558"/>
                  </a:cubicBezTo>
                  <a:cubicBezTo>
                    <a:pt x="2859" y="9500"/>
                    <a:pt x="2874" y="9437"/>
                    <a:pt x="2895" y="9379"/>
                  </a:cubicBezTo>
                  <a:lnTo>
                    <a:pt x="2895" y="9379"/>
                  </a:lnTo>
                  <a:lnTo>
                    <a:pt x="2838" y="9458"/>
                  </a:lnTo>
                  <a:lnTo>
                    <a:pt x="2822" y="9442"/>
                  </a:lnTo>
                  <a:lnTo>
                    <a:pt x="2728" y="9374"/>
                  </a:lnTo>
                  <a:cubicBezTo>
                    <a:pt x="2714" y="9360"/>
                    <a:pt x="2704" y="9321"/>
                    <a:pt x="2672" y="9321"/>
                  </a:cubicBezTo>
                  <a:cubicBezTo>
                    <a:pt x="2643" y="9321"/>
                    <a:pt x="2595" y="9353"/>
                    <a:pt x="2509" y="9466"/>
                  </a:cubicBezTo>
                  <a:lnTo>
                    <a:pt x="2509" y="9466"/>
                  </a:lnTo>
                  <a:cubicBezTo>
                    <a:pt x="2643" y="9290"/>
                    <a:pt x="2596" y="9222"/>
                    <a:pt x="2570" y="9206"/>
                  </a:cubicBezTo>
                  <a:cubicBezTo>
                    <a:pt x="2567" y="9204"/>
                    <a:pt x="2563" y="9203"/>
                    <a:pt x="2558" y="9203"/>
                  </a:cubicBezTo>
                  <a:cubicBezTo>
                    <a:pt x="2522" y="9203"/>
                    <a:pt x="2456" y="9267"/>
                    <a:pt x="2424" y="9267"/>
                  </a:cubicBezTo>
                  <a:cubicBezTo>
                    <a:pt x="2416" y="9267"/>
                    <a:pt x="2411" y="9263"/>
                    <a:pt x="2408" y="9254"/>
                  </a:cubicBezTo>
                  <a:cubicBezTo>
                    <a:pt x="2403" y="9233"/>
                    <a:pt x="2528" y="9107"/>
                    <a:pt x="2549" y="9054"/>
                  </a:cubicBezTo>
                  <a:cubicBezTo>
                    <a:pt x="2576" y="9002"/>
                    <a:pt x="2549" y="8997"/>
                    <a:pt x="2534" y="8991"/>
                  </a:cubicBezTo>
                  <a:cubicBezTo>
                    <a:pt x="2486" y="8991"/>
                    <a:pt x="2444" y="9007"/>
                    <a:pt x="2408" y="9033"/>
                  </a:cubicBezTo>
                  <a:cubicBezTo>
                    <a:pt x="2378" y="9060"/>
                    <a:pt x="2348" y="9089"/>
                    <a:pt x="2320" y="9119"/>
                  </a:cubicBezTo>
                  <a:lnTo>
                    <a:pt x="2320" y="9119"/>
                  </a:lnTo>
                  <a:cubicBezTo>
                    <a:pt x="2350" y="9079"/>
                    <a:pt x="2349" y="9067"/>
                    <a:pt x="2335" y="9067"/>
                  </a:cubicBezTo>
                  <a:cubicBezTo>
                    <a:pt x="2315" y="9067"/>
                    <a:pt x="2271" y="9090"/>
                    <a:pt x="2253" y="9090"/>
                  </a:cubicBezTo>
                  <a:cubicBezTo>
                    <a:pt x="2248" y="9090"/>
                    <a:pt x="2246" y="9089"/>
                    <a:pt x="2245" y="9086"/>
                  </a:cubicBezTo>
                  <a:cubicBezTo>
                    <a:pt x="2235" y="9056"/>
                    <a:pt x="2581" y="8733"/>
                    <a:pt x="2537" y="8733"/>
                  </a:cubicBezTo>
                  <a:cubicBezTo>
                    <a:pt x="2535" y="8733"/>
                    <a:pt x="2532" y="8733"/>
                    <a:pt x="2528" y="8735"/>
                  </a:cubicBezTo>
                  <a:cubicBezTo>
                    <a:pt x="2429" y="8766"/>
                    <a:pt x="2156" y="9065"/>
                    <a:pt x="1994" y="9201"/>
                  </a:cubicBezTo>
                  <a:cubicBezTo>
                    <a:pt x="1975" y="9215"/>
                    <a:pt x="1965" y="9222"/>
                    <a:pt x="1960" y="9222"/>
                  </a:cubicBezTo>
                  <a:cubicBezTo>
                    <a:pt x="1927" y="9222"/>
                    <a:pt x="2140" y="8961"/>
                    <a:pt x="2174" y="8931"/>
                  </a:cubicBezTo>
                  <a:lnTo>
                    <a:pt x="2174" y="8931"/>
                  </a:lnTo>
                  <a:cubicBezTo>
                    <a:pt x="2102" y="8985"/>
                    <a:pt x="2062" y="9031"/>
                    <a:pt x="2035" y="9031"/>
                  </a:cubicBezTo>
                  <a:cubicBezTo>
                    <a:pt x="2032" y="9031"/>
                    <a:pt x="2028" y="9030"/>
                    <a:pt x="2025" y="9028"/>
                  </a:cubicBezTo>
                  <a:cubicBezTo>
                    <a:pt x="2025" y="9028"/>
                    <a:pt x="2022" y="9006"/>
                    <a:pt x="2006" y="9006"/>
                  </a:cubicBezTo>
                  <a:cubicBezTo>
                    <a:pt x="2001" y="9006"/>
                    <a:pt x="1995" y="9008"/>
                    <a:pt x="1988" y="9012"/>
                  </a:cubicBezTo>
                  <a:lnTo>
                    <a:pt x="1842" y="9133"/>
                  </a:lnTo>
                  <a:cubicBezTo>
                    <a:pt x="1821" y="9147"/>
                    <a:pt x="1807" y="9152"/>
                    <a:pt x="1798" y="9152"/>
                  </a:cubicBezTo>
                  <a:cubicBezTo>
                    <a:pt x="1782" y="9152"/>
                    <a:pt x="1777" y="9139"/>
                    <a:pt x="1773" y="9133"/>
                  </a:cubicBezTo>
                  <a:cubicBezTo>
                    <a:pt x="1890" y="9032"/>
                    <a:pt x="1962" y="8960"/>
                    <a:pt x="1910" y="8960"/>
                  </a:cubicBezTo>
                  <a:cubicBezTo>
                    <a:pt x="1909" y="8960"/>
                    <a:pt x="1907" y="8960"/>
                    <a:pt x="1904" y="8960"/>
                  </a:cubicBezTo>
                  <a:cubicBezTo>
                    <a:pt x="1873" y="8966"/>
                    <a:pt x="1845" y="8974"/>
                    <a:pt x="1832" y="8974"/>
                  </a:cubicBezTo>
                  <a:cubicBezTo>
                    <a:pt x="1808" y="8974"/>
                    <a:pt x="1831" y="8947"/>
                    <a:pt x="1962" y="8829"/>
                  </a:cubicBezTo>
                  <a:cubicBezTo>
                    <a:pt x="2011" y="8784"/>
                    <a:pt x="2006" y="8749"/>
                    <a:pt x="1976" y="8749"/>
                  </a:cubicBezTo>
                  <a:cubicBezTo>
                    <a:pt x="1964" y="8749"/>
                    <a:pt x="1948" y="8754"/>
                    <a:pt x="1931" y="8766"/>
                  </a:cubicBezTo>
                  <a:cubicBezTo>
                    <a:pt x="1856" y="8820"/>
                    <a:pt x="1829" y="8861"/>
                    <a:pt x="1795" y="8861"/>
                  </a:cubicBezTo>
                  <a:cubicBezTo>
                    <a:pt x="1793" y="8861"/>
                    <a:pt x="1791" y="8861"/>
                    <a:pt x="1789" y="8860"/>
                  </a:cubicBezTo>
                  <a:cubicBezTo>
                    <a:pt x="1747" y="8860"/>
                    <a:pt x="1731" y="8818"/>
                    <a:pt x="1737" y="8771"/>
                  </a:cubicBezTo>
                  <a:cubicBezTo>
                    <a:pt x="1747" y="8724"/>
                    <a:pt x="1847" y="8640"/>
                    <a:pt x="1894" y="8572"/>
                  </a:cubicBezTo>
                  <a:cubicBezTo>
                    <a:pt x="1922" y="8526"/>
                    <a:pt x="1927" y="8495"/>
                    <a:pt x="1893" y="8495"/>
                  </a:cubicBezTo>
                  <a:cubicBezTo>
                    <a:pt x="1877" y="8495"/>
                    <a:pt x="1852" y="8502"/>
                    <a:pt x="1815" y="8520"/>
                  </a:cubicBezTo>
                  <a:cubicBezTo>
                    <a:pt x="1796" y="8529"/>
                    <a:pt x="1782" y="8533"/>
                    <a:pt x="1774" y="8533"/>
                  </a:cubicBezTo>
                  <a:cubicBezTo>
                    <a:pt x="1719" y="8533"/>
                    <a:pt x="1871" y="8366"/>
                    <a:pt x="1889" y="8357"/>
                  </a:cubicBezTo>
                  <a:lnTo>
                    <a:pt x="1889" y="8357"/>
                  </a:lnTo>
                  <a:cubicBezTo>
                    <a:pt x="1710" y="8436"/>
                    <a:pt x="1564" y="8630"/>
                    <a:pt x="1480" y="8687"/>
                  </a:cubicBezTo>
                  <a:cubicBezTo>
                    <a:pt x="1476" y="8690"/>
                    <a:pt x="1471" y="8692"/>
                    <a:pt x="1466" y="8692"/>
                  </a:cubicBezTo>
                  <a:cubicBezTo>
                    <a:pt x="1447" y="8692"/>
                    <a:pt x="1431" y="8668"/>
                    <a:pt x="1490" y="8630"/>
                  </a:cubicBezTo>
                  <a:cubicBezTo>
                    <a:pt x="1580" y="8563"/>
                    <a:pt x="1559" y="8546"/>
                    <a:pt x="1519" y="8546"/>
                  </a:cubicBezTo>
                  <a:cubicBezTo>
                    <a:pt x="1505" y="8546"/>
                    <a:pt x="1489" y="8548"/>
                    <a:pt x="1474" y="8551"/>
                  </a:cubicBezTo>
                  <a:cubicBezTo>
                    <a:pt x="1465" y="8553"/>
                    <a:pt x="1457" y="8554"/>
                    <a:pt x="1452" y="8554"/>
                  </a:cubicBezTo>
                  <a:cubicBezTo>
                    <a:pt x="1388" y="8554"/>
                    <a:pt x="1579" y="8448"/>
                    <a:pt x="1695" y="8347"/>
                  </a:cubicBezTo>
                  <a:cubicBezTo>
                    <a:pt x="1717" y="8329"/>
                    <a:pt x="1722" y="8322"/>
                    <a:pt x="1717" y="8322"/>
                  </a:cubicBezTo>
                  <a:cubicBezTo>
                    <a:pt x="1703" y="8322"/>
                    <a:pt x="1609" y="8376"/>
                    <a:pt x="1590" y="8383"/>
                  </a:cubicBezTo>
                  <a:cubicBezTo>
                    <a:pt x="1537" y="8417"/>
                    <a:pt x="1506" y="8427"/>
                    <a:pt x="1487" y="8427"/>
                  </a:cubicBezTo>
                  <a:cubicBezTo>
                    <a:pt x="1465" y="8427"/>
                    <a:pt x="1459" y="8413"/>
                    <a:pt x="1454" y="8404"/>
                  </a:cubicBezTo>
                  <a:cubicBezTo>
                    <a:pt x="1437" y="8378"/>
                    <a:pt x="1458" y="8349"/>
                    <a:pt x="1425" y="8349"/>
                  </a:cubicBezTo>
                  <a:cubicBezTo>
                    <a:pt x="1406" y="8349"/>
                    <a:pt x="1369" y="8358"/>
                    <a:pt x="1296" y="8383"/>
                  </a:cubicBezTo>
                  <a:cubicBezTo>
                    <a:pt x="1296" y="8383"/>
                    <a:pt x="1245" y="8393"/>
                    <a:pt x="1219" y="8393"/>
                  </a:cubicBezTo>
                  <a:cubicBezTo>
                    <a:pt x="1205" y="8393"/>
                    <a:pt x="1198" y="8390"/>
                    <a:pt x="1207" y="8383"/>
                  </a:cubicBezTo>
                  <a:cubicBezTo>
                    <a:pt x="1260" y="8336"/>
                    <a:pt x="1564" y="8231"/>
                    <a:pt x="1600" y="8158"/>
                  </a:cubicBezTo>
                  <a:cubicBezTo>
                    <a:pt x="1631" y="8081"/>
                    <a:pt x="1576" y="8054"/>
                    <a:pt x="1554" y="8013"/>
                  </a:cubicBezTo>
                  <a:lnTo>
                    <a:pt x="1554" y="8013"/>
                  </a:lnTo>
                  <a:cubicBezTo>
                    <a:pt x="1558" y="8022"/>
                    <a:pt x="1564" y="8055"/>
                    <a:pt x="1474" y="8095"/>
                  </a:cubicBezTo>
                  <a:cubicBezTo>
                    <a:pt x="1468" y="8098"/>
                    <a:pt x="1462" y="8100"/>
                    <a:pt x="1458" y="8100"/>
                  </a:cubicBezTo>
                  <a:cubicBezTo>
                    <a:pt x="1436" y="8100"/>
                    <a:pt x="1432" y="8068"/>
                    <a:pt x="1394" y="8068"/>
                  </a:cubicBezTo>
                  <a:cubicBezTo>
                    <a:pt x="1378" y="8068"/>
                    <a:pt x="1355" y="8073"/>
                    <a:pt x="1322" y="8090"/>
                  </a:cubicBezTo>
                  <a:lnTo>
                    <a:pt x="1322" y="8090"/>
                  </a:lnTo>
                  <a:cubicBezTo>
                    <a:pt x="1329" y="8087"/>
                    <a:pt x="1333" y="8085"/>
                    <a:pt x="1335" y="8085"/>
                  </a:cubicBezTo>
                  <a:cubicBezTo>
                    <a:pt x="1358" y="8085"/>
                    <a:pt x="1241" y="8200"/>
                    <a:pt x="1214" y="8200"/>
                  </a:cubicBezTo>
                  <a:cubicBezTo>
                    <a:pt x="1213" y="8200"/>
                    <a:pt x="1213" y="8200"/>
                    <a:pt x="1212" y="8200"/>
                  </a:cubicBezTo>
                  <a:cubicBezTo>
                    <a:pt x="1180" y="8200"/>
                    <a:pt x="1099" y="8216"/>
                    <a:pt x="1059" y="8216"/>
                  </a:cubicBezTo>
                  <a:cubicBezTo>
                    <a:pt x="1015" y="8216"/>
                    <a:pt x="1018" y="8197"/>
                    <a:pt x="1176" y="8121"/>
                  </a:cubicBezTo>
                  <a:cubicBezTo>
                    <a:pt x="1254" y="8090"/>
                    <a:pt x="1375" y="8048"/>
                    <a:pt x="1391" y="8011"/>
                  </a:cubicBezTo>
                  <a:cubicBezTo>
                    <a:pt x="1417" y="7953"/>
                    <a:pt x="1412" y="7896"/>
                    <a:pt x="1349" y="7880"/>
                  </a:cubicBezTo>
                  <a:cubicBezTo>
                    <a:pt x="1346" y="7879"/>
                    <a:pt x="1342" y="7879"/>
                    <a:pt x="1338" y="7879"/>
                  </a:cubicBezTo>
                  <a:cubicBezTo>
                    <a:pt x="1274" y="7879"/>
                    <a:pt x="1096" y="7992"/>
                    <a:pt x="997" y="8032"/>
                  </a:cubicBezTo>
                  <a:cubicBezTo>
                    <a:pt x="992" y="8011"/>
                    <a:pt x="1092" y="7875"/>
                    <a:pt x="1186" y="7822"/>
                  </a:cubicBezTo>
                  <a:cubicBezTo>
                    <a:pt x="1210" y="7807"/>
                    <a:pt x="1236" y="7799"/>
                    <a:pt x="1262" y="7799"/>
                  </a:cubicBezTo>
                  <a:cubicBezTo>
                    <a:pt x="1288" y="7799"/>
                    <a:pt x="1315" y="7807"/>
                    <a:pt x="1338" y="7822"/>
                  </a:cubicBezTo>
                  <a:cubicBezTo>
                    <a:pt x="1328" y="7796"/>
                    <a:pt x="1249" y="7765"/>
                    <a:pt x="1364" y="7691"/>
                  </a:cubicBezTo>
                  <a:cubicBezTo>
                    <a:pt x="1501" y="7623"/>
                    <a:pt x="1642" y="7560"/>
                    <a:pt x="1784" y="7508"/>
                  </a:cubicBezTo>
                  <a:lnTo>
                    <a:pt x="1784" y="7508"/>
                  </a:lnTo>
                  <a:cubicBezTo>
                    <a:pt x="1579" y="7571"/>
                    <a:pt x="1375" y="7639"/>
                    <a:pt x="1197" y="7675"/>
                  </a:cubicBezTo>
                  <a:cubicBezTo>
                    <a:pt x="1182" y="7679"/>
                    <a:pt x="1171" y="7680"/>
                    <a:pt x="1163" y="7680"/>
                  </a:cubicBezTo>
                  <a:cubicBezTo>
                    <a:pt x="1120" y="7680"/>
                    <a:pt x="1146" y="7643"/>
                    <a:pt x="1102" y="7639"/>
                  </a:cubicBezTo>
                  <a:cubicBezTo>
                    <a:pt x="1085" y="7639"/>
                    <a:pt x="994" y="7663"/>
                    <a:pt x="962" y="7663"/>
                  </a:cubicBezTo>
                  <a:cubicBezTo>
                    <a:pt x="945" y="7663"/>
                    <a:pt x="946" y="7656"/>
                    <a:pt x="987" y="7633"/>
                  </a:cubicBezTo>
                  <a:cubicBezTo>
                    <a:pt x="1128" y="7565"/>
                    <a:pt x="1328" y="7534"/>
                    <a:pt x="1485" y="7460"/>
                  </a:cubicBezTo>
                  <a:cubicBezTo>
                    <a:pt x="1565" y="7422"/>
                    <a:pt x="1545" y="7413"/>
                    <a:pt x="1504" y="7413"/>
                  </a:cubicBezTo>
                  <a:cubicBezTo>
                    <a:pt x="1479" y="7413"/>
                    <a:pt x="1444" y="7417"/>
                    <a:pt x="1422" y="7419"/>
                  </a:cubicBezTo>
                  <a:cubicBezTo>
                    <a:pt x="1365" y="7427"/>
                    <a:pt x="1308" y="7444"/>
                    <a:pt x="1273" y="7444"/>
                  </a:cubicBezTo>
                  <a:cubicBezTo>
                    <a:pt x="1263" y="7444"/>
                    <a:pt x="1255" y="7443"/>
                    <a:pt x="1249" y="7440"/>
                  </a:cubicBezTo>
                  <a:cubicBezTo>
                    <a:pt x="1218" y="7429"/>
                    <a:pt x="1212" y="7403"/>
                    <a:pt x="1207" y="7377"/>
                  </a:cubicBezTo>
                  <a:cubicBezTo>
                    <a:pt x="1191" y="7319"/>
                    <a:pt x="1244" y="7219"/>
                    <a:pt x="1087" y="7204"/>
                  </a:cubicBezTo>
                  <a:cubicBezTo>
                    <a:pt x="1062" y="7204"/>
                    <a:pt x="991" y="7218"/>
                    <a:pt x="960" y="7218"/>
                  </a:cubicBezTo>
                  <a:cubicBezTo>
                    <a:pt x="945" y="7218"/>
                    <a:pt x="940" y="7214"/>
                    <a:pt x="955" y="7204"/>
                  </a:cubicBezTo>
                  <a:lnTo>
                    <a:pt x="1218" y="7078"/>
                  </a:lnTo>
                  <a:cubicBezTo>
                    <a:pt x="1349" y="6999"/>
                    <a:pt x="1359" y="6920"/>
                    <a:pt x="1218" y="6905"/>
                  </a:cubicBezTo>
                  <a:cubicBezTo>
                    <a:pt x="1195" y="6905"/>
                    <a:pt x="1057" y="6916"/>
                    <a:pt x="1025" y="6916"/>
                  </a:cubicBezTo>
                  <a:cubicBezTo>
                    <a:pt x="1019" y="6916"/>
                    <a:pt x="1017" y="6916"/>
                    <a:pt x="1018" y="6915"/>
                  </a:cubicBezTo>
                  <a:cubicBezTo>
                    <a:pt x="1071" y="6884"/>
                    <a:pt x="1322" y="6847"/>
                    <a:pt x="1322" y="6816"/>
                  </a:cubicBezTo>
                  <a:lnTo>
                    <a:pt x="1322" y="6816"/>
                  </a:lnTo>
                  <a:cubicBezTo>
                    <a:pt x="1322" y="6816"/>
                    <a:pt x="1192" y="6838"/>
                    <a:pt x="1130" y="6838"/>
                  </a:cubicBezTo>
                  <a:cubicBezTo>
                    <a:pt x="1112" y="6838"/>
                    <a:pt x="1099" y="6836"/>
                    <a:pt x="1097" y="6831"/>
                  </a:cubicBezTo>
                  <a:cubicBezTo>
                    <a:pt x="1086" y="6816"/>
                    <a:pt x="1091" y="6804"/>
                    <a:pt x="1052" y="6804"/>
                  </a:cubicBezTo>
                  <a:cubicBezTo>
                    <a:pt x="1037" y="6804"/>
                    <a:pt x="1014" y="6806"/>
                    <a:pt x="982" y="6810"/>
                  </a:cubicBezTo>
                  <a:cubicBezTo>
                    <a:pt x="887" y="6832"/>
                    <a:pt x="789" y="6841"/>
                    <a:pt x="692" y="6841"/>
                  </a:cubicBezTo>
                  <a:cubicBezTo>
                    <a:pt x="650" y="6841"/>
                    <a:pt x="609" y="6840"/>
                    <a:pt x="567" y="6837"/>
                  </a:cubicBezTo>
                  <a:cubicBezTo>
                    <a:pt x="709" y="6795"/>
                    <a:pt x="856" y="6758"/>
                    <a:pt x="1003" y="6732"/>
                  </a:cubicBezTo>
                  <a:lnTo>
                    <a:pt x="1003" y="6732"/>
                  </a:lnTo>
                  <a:cubicBezTo>
                    <a:pt x="982" y="6742"/>
                    <a:pt x="898" y="6779"/>
                    <a:pt x="1008" y="6779"/>
                  </a:cubicBezTo>
                  <a:cubicBezTo>
                    <a:pt x="1050" y="6779"/>
                    <a:pt x="1097" y="6768"/>
                    <a:pt x="1128" y="6742"/>
                  </a:cubicBezTo>
                  <a:cubicBezTo>
                    <a:pt x="1165" y="6716"/>
                    <a:pt x="950" y="6690"/>
                    <a:pt x="1149" y="6637"/>
                  </a:cubicBezTo>
                  <a:cubicBezTo>
                    <a:pt x="1184" y="6629"/>
                    <a:pt x="1197" y="6618"/>
                    <a:pt x="1198" y="6605"/>
                  </a:cubicBezTo>
                  <a:lnTo>
                    <a:pt x="1198" y="6605"/>
                  </a:lnTo>
                  <a:cubicBezTo>
                    <a:pt x="1108" y="6634"/>
                    <a:pt x="942" y="6679"/>
                    <a:pt x="865" y="6679"/>
                  </a:cubicBezTo>
                  <a:cubicBezTo>
                    <a:pt x="841" y="6679"/>
                    <a:pt x="826" y="6674"/>
                    <a:pt x="824" y="6664"/>
                  </a:cubicBezTo>
                  <a:lnTo>
                    <a:pt x="1197" y="6603"/>
                  </a:lnTo>
                  <a:lnTo>
                    <a:pt x="1197" y="6603"/>
                  </a:lnTo>
                  <a:cubicBezTo>
                    <a:pt x="1193" y="6563"/>
                    <a:pt x="1060" y="6511"/>
                    <a:pt x="1060" y="6480"/>
                  </a:cubicBezTo>
                  <a:lnTo>
                    <a:pt x="672" y="6559"/>
                  </a:lnTo>
                  <a:cubicBezTo>
                    <a:pt x="672" y="6527"/>
                    <a:pt x="903" y="6475"/>
                    <a:pt x="877" y="6464"/>
                  </a:cubicBezTo>
                  <a:cubicBezTo>
                    <a:pt x="835" y="6449"/>
                    <a:pt x="630" y="6454"/>
                    <a:pt x="536" y="6443"/>
                  </a:cubicBezTo>
                  <a:cubicBezTo>
                    <a:pt x="678" y="6410"/>
                    <a:pt x="1345" y="6244"/>
                    <a:pt x="1147" y="6244"/>
                  </a:cubicBezTo>
                  <a:cubicBezTo>
                    <a:pt x="1126" y="6244"/>
                    <a:pt x="1096" y="6245"/>
                    <a:pt x="1055" y="6249"/>
                  </a:cubicBezTo>
                  <a:cubicBezTo>
                    <a:pt x="1024" y="6265"/>
                    <a:pt x="1092" y="6265"/>
                    <a:pt x="1107" y="6270"/>
                  </a:cubicBezTo>
                  <a:cubicBezTo>
                    <a:pt x="1139" y="6281"/>
                    <a:pt x="851" y="6286"/>
                    <a:pt x="814" y="6286"/>
                  </a:cubicBezTo>
                  <a:cubicBezTo>
                    <a:pt x="740" y="6281"/>
                    <a:pt x="714" y="6260"/>
                    <a:pt x="735" y="6239"/>
                  </a:cubicBezTo>
                  <a:cubicBezTo>
                    <a:pt x="782" y="6192"/>
                    <a:pt x="1113" y="6218"/>
                    <a:pt x="1170" y="6165"/>
                  </a:cubicBezTo>
                  <a:cubicBezTo>
                    <a:pt x="1197" y="6144"/>
                    <a:pt x="1207" y="6113"/>
                    <a:pt x="1170" y="6092"/>
                  </a:cubicBezTo>
                  <a:cubicBezTo>
                    <a:pt x="1123" y="6066"/>
                    <a:pt x="940" y="6092"/>
                    <a:pt x="929" y="6055"/>
                  </a:cubicBezTo>
                  <a:cubicBezTo>
                    <a:pt x="919" y="6029"/>
                    <a:pt x="903" y="6013"/>
                    <a:pt x="1060" y="6013"/>
                  </a:cubicBezTo>
                  <a:lnTo>
                    <a:pt x="1249" y="6019"/>
                  </a:lnTo>
                  <a:cubicBezTo>
                    <a:pt x="1322" y="6019"/>
                    <a:pt x="725" y="5919"/>
                    <a:pt x="919" y="5898"/>
                  </a:cubicBezTo>
                  <a:cubicBezTo>
                    <a:pt x="1076" y="5882"/>
                    <a:pt x="1233" y="5893"/>
                    <a:pt x="1260" y="5856"/>
                  </a:cubicBezTo>
                  <a:cubicBezTo>
                    <a:pt x="1260" y="5856"/>
                    <a:pt x="1228" y="5798"/>
                    <a:pt x="1202" y="5793"/>
                  </a:cubicBezTo>
                  <a:lnTo>
                    <a:pt x="1202" y="5793"/>
                  </a:lnTo>
                  <a:cubicBezTo>
                    <a:pt x="1219" y="5797"/>
                    <a:pt x="959" y="5850"/>
                    <a:pt x="881" y="5850"/>
                  </a:cubicBezTo>
                  <a:cubicBezTo>
                    <a:pt x="863" y="5850"/>
                    <a:pt x="854" y="5847"/>
                    <a:pt x="861" y="5840"/>
                  </a:cubicBezTo>
                  <a:cubicBezTo>
                    <a:pt x="898" y="5798"/>
                    <a:pt x="950" y="5777"/>
                    <a:pt x="950" y="5746"/>
                  </a:cubicBezTo>
                  <a:lnTo>
                    <a:pt x="955" y="5694"/>
                  </a:lnTo>
                  <a:cubicBezTo>
                    <a:pt x="982" y="5683"/>
                    <a:pt x="966" y="5678"/>
                    <a:pt x="908" y="5673"/>
                  </a:cubicBezTo>
                  <a:cubicBezTo>
                    <a:pt x="903" y="5670"/>
                    <a:pt x="907" y="5669"/>
                    <a:pt x="918" y="5669"/>
                  </a:cubicBezTo>
                  <a:cubicBezTo>
                    <a:pt x="969" y="5669"/>
                    <a:pt x="1175" y="5694"/>
                    <a:pt x="1225" y="5694"/>
                  </a:cubicBezTo>
                  <a:cubicBezTo>
                    <a:pt x="1229" y="5694"/>
                    <a:pt x="1231" y="5694"/>
                    <a:pt x="1233" y="5694"/>
                  </a:cubicBezTo>
                  <a:cubicBezTo>
                    <a:pt x="1364" y="5694"/>
                    <a:pt x="1218" y="5662"/>
                    <a:pt x="1176" y="5652"/>
                  </a:cubicBezTo>
                  <a:cubicBezTo>
                    <a:pt x="1118" y="5641"/>
                    <a:pt x="950" y="5615"/>
                    <a:pt x="1029" y="5599"/>
                  </a:cubicBezTo>
                  <a:cubicBezTo>
                    <a:pt x="1068" y="5597"/>
                    <a:pt x="1107" y="5596"/>
                    <a:pt x="1146" y="5596"/>
                  </a:cubicBezTo>
                  <a:cubicBezTo>
                    <a:pt x="1181" y="5596"/>
                    <a:pt x="1215" y="5597"/>
                    <a:pt x="1250" y="5599"/>
                  </a:cubicBezTo>
                  <a:lnTo>
                    <a:pt x="1250" y="5599"/>
                  </a:lnTo>
                  <a:cubicBezTo>
                    <a:pt x="1150" y="5586"/>
                    <a:pt x="1052" y="5553"/>
                    <a:pt x="961" y="5505"/>
                  </a:cubicBezTo>
                  <a:cubicBezTo>
                    <a:pt x="934" y="5484"/>
                    <a:pt x="913" y="5463"/>
                    <a:pt x="955" y="5447"/>
                  </a:cubicBezTo>
                  <a:cubicBezTo>
                    <a:pt x="968" y="5442"/>
                    <a:pt x="985" y="5441"/>
                    <a:pt x="1003" y="5441"/>
                  </a:cubicBezTo>
                  <a:cubicBezTo>
                    <a:pt x="1024" y="5441"/>
                    <a:pt x="1047" y="5443"/>
                    <a:pt x="1067" y="5443"/>
                  </a:cubicBezTo>
                  <a:cubicBezTo>
                    <a:pt x="1083" y="5443"/>
                    <a:pt x="1098" y="5442"/>
                    <a:pt x="1107" y="5437"/>
                  </a:cubicBezTo>
                  <a:cubicBezTo>
                    <a:pt x="1144" y="5421"/>
                    <a:pt x="1191" y="5368"/>
                    <a:pt x="1060" y="5353"/>
                  </a:cubicBezTo>
                  <a:cubicBezTo>
                    <a:pt x="945" y="5337"/>
                    <a:pt x="887" y="5327"/>
                    <a:pt x="887" y="5300"/>
                  </a:cubicBezTo>
                  <a:cubicBezTo>
                    <a:pt x="887" y="5300"/>
                    <a:pt x="877" y="5264"/>
                    <a:pt x="908" y="5264"/>
                  </a:cubicBezTo>
                  <a:cubicBezTo>
                    <a:pt x="953" y="5272"/>
                    <a:pt x="1162" y="5345"/>
                    <a:pt x="1267" y="5345"/>
                  </a:cubicBezTo>
                  <a:cubicBezTo>
                    <a:pt x="1286" y="5345"/>
                    <a:pt x="1301" y="5343"/>
                    <a:pt x="1312" y="5337"/>
                  </a:cubicBezTo>
                  <a:cubicBezTo>
                    <a:pt x="1364" y="5311"/>
                    <a:pt x="1092" y="5258"/>
                    <a:pt x="1212" y="5243"/>
                  </a:cubicBezTo>
                  <a:cubicBezTo>
                    <a:pt x="1349" y="5222"/>
                    <a:pt x="1212" y="5174"/>
                    <a:pt x="1113" y="5127"/>
                  </a:cubicBezTo>
                  <a:cubicBezTo>
                    <a:pt x="1060" y="5099"/>
                    <a:pt x="1064" y="5097"/>
                    <a:pt x="1083" y="5097"/>
                  </a:cubicBezTo>
                  <a:cubicBezTo>
                    <a:pt x="1087" y="5097"/>
                    <a:pt x="1091" y="5097"/>
                    <a:pt x="1096" y="5097"/>
                  </a:cubicBezTo>
                  <a:cubicBezTo>
                    <a:pt x="1103" y="5097"/>
                    <a:pt x="1111" y="5097"/>
                    <a:pt x="1118" y="5096"/>
                  </a:cubicBezTo>
                  <a:cubicBezTo>
                    <a:pt x="1155" y="5085"/>
                    <a:pt x="1076" y="5043"/>
                    <a:pt x="1076" y="5043"/>
                  </a:cubicBezTo>
                  <a:cubicBezTo>
                    <a:pt x="974" y="5017"/>
                    <a:pt x="831" y="4953"/>
                    <a:pt x="932" y="4953"/>
                  </a:cubicBezTo>
                  <a:cubicBezTo>
                    <a:pt x="950" y="4953"/>
                    <a:pt x="977" y="4955"/>
                    <a:pt x="1013" y="4960"/>
                  </a:cubicBezTo>
                  <a:cubicBezTo>
                    <a:pt x="1049" y="4963"/>
                    <a:pt x="1287" y="5001"/>
                    <a:pt x="1354" y="5001"/>
                  </a:cubicBezTo>
                  <a:cubicBezTo>
                    <a:pt x="1384" y="5001"/>
                    <a:pt x="1379" y="4993"/>
                    <a:pt x="1301" y="4970"/>
                  </a:cubicBezTo>
                  <a:cubicBezTo>
                    <a:pt x="1181" y="4933"/>
                    <a:pt x="1092" y="4918"/>
                    <a:pt x="1118" y="4891"/>
                  </a:cubicBezTo>
                  <a:cubicBezTo>
                    <a:pt x="1120" y="4889"/>
                    <a:pt x="1126" y="4888"/>
                    <a:pt x="1133" y="4888"/>
                  </a:cubicBezTo>
                  <a:cubicBezTo>
                    <a:pt x="1173" y="4888"/>
                    <a:pt x="1274" y="4918"/>
                    <a:pt x="1322" y="4923"/>
                  </a:cubicBezTo>
                  <a:cubicBezTo>
                    <a:pt x="1380" y="4923"/>
                    <a:pt x="1391" y="4891"/>
                    <a:pt x="1391" y="4891"/>
                  </a:cubicBezTo>
                  <a:lnTo>
                    <a:pt x="1134" y="4834"/>
                  </a:lnTo>
                  <a:cubicBezTo>
                    <a:pt x="1107" y="4839"/>
                    <a:pt x="1080" y="4842"/>
                    <a:pt x="1052" y="4842"/>
                  </a:cubicBezTo>
                  <a:cubicBezTo>
                    <a:pt x="1025" y="4842"/>
                    <a:pt x="997" y="4839"/>
                    <a:pt x="971" y="4834"/>
                  </a:cubicBezTo>
                  <a:cubicBezTo>
                    <a:pt x="840" y="4818"/>
                    <a:pt x="887" y="4755"/>
                    <a:pt x="887" y="4755"/>
                  </a:cubicBezTo>
                  <a:cubicBezTo>
                    <a:pt x="890" y="4743"/>
                    <a:pt x="903" y="4739"/>
                    <a:pt x="923" y="4739"/>
                  </a:cubicBezTo>
                  <a:cubicBezTo>
                    <a:pt x="964" y="4739"/>
                    <a:pt x="1036" y="4758"/>
                    <a:pt x="1100" y="4758"/>
                  </a:cubicBezTo>
                  <a:cubicBezTo>
                    <a:pt x="1113" y="4758"/>
                    <a:pt x="1126" y="4757"/>
                    <a:pt x="1139" y="4755"/>
                  </a:cubicBezTo>
                  <a:cubicBezTo>
                    <a:pt x="1155" y="4755"/>
                    <a:pt x="1301" y="4734"/>
                    <a:pt x="1265" y="4724"/>
                  </a:cubicBezTo>
                  <a:cubicBezTo>
                    <a:pt x="1165" y="4682"/>
                    <a:pt x="1066" y="4676"/>
                    <a:pt x="1066" y="4634"/>
                  </a:cubicBezTo>
                  <a:cubicBezTo>
                    <a:pt x="1066" y="4619"/>
                    <a:pt x="1113" y="4613"/>
                    <a:pt x="1039" y="4582"/>
                  </a:cubicBezTo>
                  <a:cubicBezTo>
                    <a:pt x="872" y="4519"/>
                    <a:pt x="992" y="4430"/>
                    <a:pt x="1013" y="4409"/>
                  </a:cubicBezTo>
                  <a:cubicBezTo>
                    <a:pt x="1022" y="4400"/>
                    <a:pt x="1032" y="4397"/>
                    <a:pt x="1047" y="4397"/>
                  </a:cubicBezTo>
                  <a:cubicBezTo>
                    <a:pt x="1077" y="4397"/>
                    <a:pt x="1124" y="4412"/>
                    <a:pt x="1202" y="4430"/>
                  </a:cubicBezTo>
                  <a:cubicBezTo>
                    <a:pt x="1223" y="4435"/>
                    <a:pt x="1240" y="4437"/>
                    <a:pt x="1252" y="4437"/>
                  </a:cubicBezTo>
                  <a:cubicBezTo>
                    <a:pt x="1305" y="4437"/>
                    <a:pt x="1292" y="4401"/>
                    <a:pt x="1296" y="4388"/>
                  </a:cubicBezTo>
                  <a:cubicBezTo>
                    <a:pt x="1364" y="4388"/>
                    <a:pt x="1412" y="4367"/>
                    <a:pt x="1260" y="4304"/>
                  </a:cubicBezTo>
                  <a:cubicBezTo>
                    <a:pt x="1170" y="4262"/>
                    <a:pt x="1212" y="4262"/>
                    <a:pt x="1218" y="4241"/>
                  </a:cubicBezTo>
                  <a:cubicBezTo>
                    <a:pt x="1228" y="4225"/>
                    <a:pt x="1134" y="4194"/>
                    <a:pt x="1123" y="4173"/>
                  </a:cubicBezTo>
                  <a:cubicBezTo>
                    <a:pt x="1107" y="4131"/>
                    <a:pt x="1176" y="4136"/>
                    <a:pt x="1191" y="4110"/>
                  </a:cubicBezTo>
                  <a:cubicBezTo>
                    <a:pt x="1207" y="4089"/>
                    <a:pt x="746" y="3817"/>
                    <a:pt x="646" y="3806"/>
                  </a:cubicBezTo>
                  <a:lnTo>
                    <a:pt x="646" y="3806"/>
                  </a:lnTo>
                  <a:lnTo>
                    <a:pt x="662" y="3858"/>
                  </a:lnTo>
                  <a:cubicBezTo>
                    <a:pt x="637" y="3871"/>
                    <a:pt x="611" y="3876"/>
                    <a:pt x="584" y="3876"/>
                  </a:cubicBezTo>
                  <a:cubicBezTo>
                    <a:pt x="565" y="3876"/>
                    <a:pt x="545" y="3873"/>
                    <a:pt x="526" y="3869"/>
                  </a:cubicBezTo>
                  <a:cubicBezTo>
                    <a:pt x="415" y="3879"/>
                    <a:pt x="337" y="3906"/>
                    <a:pt x="347" y="3963"/>
                  </a:cubicBezTo>
                  <a:cubicBezTo>
                    <a:pt x="352" y="4005"/>
                    <a:pt x="657" y="4073"/>
                    <a:pt x="683" y="4131"/>
                  </a:cubicBezTo>
                  <a:cubicBezTo>
                    <a:pt x="698" y="4162"/>
                    <a:pt x="668" y="4170"/>
                    <a:pt x="611" y="4170"/>
                  </a:cubicBezTo>
                  <a:cubicBezTo>
                    <a:pt x="591" y="4170"/>
                    <a:pt x="567" y="4169"/>
                    <a:pt x="541" y="4168"/>
                  </a:cubicBezTo>
                  <a:cubicBezTo>
                    <a:pt x="479" y="4147"/>
                    <a:pt x="446" y="4138"/>
                    <a:pt x="429" y="4138"/>
                  </a:cubicBezTo>
                  <a:cubicBezTo>
                    <a:pt x="417" y="4138"/>
                    <a:pt x="412" y="4143"/>
                    <a:pt x="410" y="4152"/>
                  </a:cubicBezTo>
                  <a:cubicBezTo>
                    <a:pt x="394" y="4194"/>
                    <a:pt x="410" y="4173"/>
                    <a:pt x="567" y="4236"/>
                  </a:cubicBezTo>
                  <a:cubicBezTo>
                    <a:pt x="632" y="4261"/>
                    <a:pt x="673" y="4299"/>
                    <a:pt x="625" y="4299"/>
                  </a:cubicBezTo>
                  <a:cubicBezTo>
                    <a:pt x="622" y="4299"/>
                    <a:pt x="618" y="4299"/>
                    <a:pt x="615" y="4299"/>
                  </a:cubicBezTo>
                  <a:cubicBezTo>
                    <a:pt x="502" y="4291"/>
                    <a:pt x="350" y="4213"/>
                    <a:pt x="279" y="4213"/>
                  </a:cubicBezTo>
                  <a:cubicBezTo>
                    <a:pt x="261" y="4213"/>
                    <a:pt x="248" y="4218"/>
                    <a:pt x="242" y="4231"/>
                  </a:cubicBezTo>
                  <a:cubicBezTo>
                    <a:pt x="232" y="4252"/>
                    <a:pt x="337" y="4336"/>
                    <a:pt x="463" y="4372"/>
                  </a:cubicBezTo>
                  <a:cubicBezTo>
                    <a:pt x="484" y="4393"/>
                    <a:pt x="452" y="4404"/>
                    <a:pt x="463" y="4419"/>
                  </a:cubicBezTo>
                  <a:cubicBezTo>
                    <a:pt x="468" y="4435"/>
                    <a:pt x="646" y="4598"/>
                    <a:pt x="616" y="4598"/>
                  </a:cubicBezTo>
                  <a:cubicBezTo>
                    <a:pt x="616" y="4598"/>
                    <a:pt x="615" y="4598"/>
                    <a:pt x="615" y="4598"/>
                  </a:cubicBezTo>
                  <a:cubicBezTo>
                    <a:pt x="512" y="4593"/>
                    <a:pt x="304" y="4462"/>
                    <a:pt x="226" y="4437"/>
                  </a:cubicBezTo>
                  <a:lnTo>
                    <a:pt x="226" y="4437"/>
                  </a:lnTo>
                  <a:cubicBezTo>
                    <a:pt x="317" y="4467"/>
                    <a:pt x="364" y="4630"/>
                    <a:pt x="431" y="4661"/>
                  </a:cubicBezTo>
                  <a:cubicBezTo>
                    <a:pt x="516" y="4701"/>
                    <a:pt x="494" y="4714"/>
                    <a:pt x="409" y="4714"/>
                  </a:cubicBezTo>
                  <a:cubicBezTo>
                    <a:pt x="394" y="4714"/>
                    <a:pt x="377" y="4714"/>
                    <a:pt x="358" y="4713"/>
                  </a:cubicBezTo>
                  <a:cubicBezTo>
                    <a:pt x="164" y="4713"/>
                    <a:pt x="347" y="4750"/>
                    <a:pt x="342" y="4776"/>
                  </a:cubicBezTo>
                  <a:cubicBezTo>
                    <a:pt x="337" y="4802"/>
                    <a:pt x="347" y="4818"/>
                    <a:pt x="253" y="4818"/>
                  </a:cubicBezTo>
                  <a:cubicBezTo>
                    <a:pt x="221" y="4818"/>
                    <a:pt x="206" y="4828"/>
                    <a:pt x="216" y="4839"/>
                  </a:cubicBezTo>
                  <a:cubicBezTo>
                    <a:pt x="284" y="4881"/>
                    <a:pt x="363" y="4902"/>
                    <a:pt x="447" y="4902"/>
                  </a:cubicBezTo>
                  <a:cubicBezTo>
                    <a:pt x="526" y="4907"/>
                    <a:pt x="688" y="4933"/>
                    <a:pt x="620" y="4949"/>
                  </a:cubicBezTo>
                  <a:cubicBezTo>
                    <a:pt x="599" y="4956"/>
                    <a:pt x="568" y="4958"/>
                    <a:pt x="534" y="4958"/>
                  </a:cubicBezTo>
                  <a:cubicBezTo>
                    <a:pt x="500" y="4958"/>
                    <a:pt x="463" y="4956"/>
                    <a:pt x="430" y="4956"/>
                  </a:cubicBezTo>
                  <a:cubicBezTo>
                    <a:pt x="396" y="4956"/>
                    <a:pt x="366" y="4958"/>
                    <a:pt x="347" y="4965"/>
                  </a:cubicBezTo>
                  <a:cubicBezTo>
                    <a:pt x="284" y="4981"/>
                    <a:pt x="352" y="5028"/>
                    <a:pt x="405" y="5059"/>
                  </a:cubicBezTo>
                  <a:cubicBezTo>
                    <a:pt x="405" y="5080"/>
                    <a:pt x="394" y="5101"/>
                    <a:pt x="342" y="5112"/>
                  </a:cubicBezTo>
                  <a:cubicBezTo>
                    <a:pt x="335" y="5110"/>
                    <a:pt x="328" y="5110"/>
                    <a:pt x="320" y="5110"/>
                  </a:cubicBezTo>
                  <a:cubicBezTo>
                    <a:pt x="300" y="5110"/>
                    <a:pt x="279" y="5114"/>
                    <a:pt x="263" y="5122"/>
                  </a:cubicBezTo>
                  <a:cubicBezTo>
                    <a:pt x="253" y="5154"/>
                    <a:pt x="373" y="5164"/>
                    <a:pt x="379" y="5201"/>
                  </a:cubicBezTo>
                  <a:cubicBezTo>
                    <a:pt x="379" y="5222"/>
                    <a:pt x="311" y="5227"/>
                    <a:pt x="295" y="5248"/>
                  </a:cubicBezTo>
                  <a:cubicBezTo>
                    <a:pt x="242" y="5300"/>
                    <a:pt x="274" y="5374"/>
                    <a:pt x="426" y="5426"/>
                  </a:cubicBezTo>
                  <a:cubicBezTo>
                    <a:pt x="496" y="5456"/>
                    <a:pt x="528" y="5470"/>
                    <a:pt x="465" y="5470"/>
                  </a:cubicBezTo>
                  <a:cubicBezTo>
                    <a:pt x="439" y="5470"/>
                    <a:pt x="398" y="5467"/>
                    <a:pt x="337" y="5463"/>
                  </a:cubicBezTo>
                  <a:cubicBezTo>
                    <a:pt x="299" y="5451"/>
                    <a:pt x="272" y="5447"/>
                    <a:pt x="253" y="5447"/>
                  </a:cubicBezTo>
                  <a:cubicBezTo>
                    <a:pt x="211" y="5447"/>
                    <a:pt x="206" y="5468"/>
                    <a:pt x="206" y="5479"/>
                  </a:cubicBezTo>
                  <a:cubicBezTo>
                    <a:pt x="206" y="5500"/>
                    <a:pt x="179" y="5547"/>
                    <a:pt x="232" y="5573"/>
                  </a:cubicBezTo>
                  <a:cubicBezTo>
                    <a:pt x="274" y="5599"/>
                    <a:pt x="389" y="5620"/>
                    <a:pt x="316" y="5652"/>
                  </a:cubicBezTo>
                  <a:cubicBezTo>
                    <a:pt x="302" y="5651"/>
                    <a:pt x="290" y="5651"/>
                    <a:pt x="279" y="5651"/>
                  </a:cubicBezTo>
                  <a:cubicBezTo>
                    <a:pt x="107" y="5651"/>
                    <a:pt x="156" y="5721"/>
                    <a:pt x="190" y="5746"/>
                  </a:cubicBezTo>
                  <a:cubicBezTo>
                    <a:pt x="221" y="5772"/>
                    <a:pt x="536" y="5814"/>
                    <a:pt x="463" y="5825"/>
                  </a:cubicBezTo>
                  <a:cubicBezTo>
                    <a:pt x="269" y="5851"/>
                    <a:pt x="200" y="5856"/>
                    <a:pt x="174" y="5909"/>
                  </a:cubicBezTo>
                  <a:cubicBezTo>
                    <a:pt x="138" y="5982"/>
                    <a:pt x="143" y="6071"/>
                    <a:pt x="190" y="6139"/>
                  </a:cubicBezTo>
                  <a:cubicBezTo>
                    <a:pt x="206" y="6165"/>
                    <a:pt x="232" y="6192"/>
                    <a:pt x="263" y="6213"/>
                  </a:cubicBezTo>
                  <a:cubicBezTo>
                    <a:pt x="279" y="6228"/>
                    <a:pt x="379" y="6234"/>
                    <a:pt x="379" y="6249"/>
                  </a:cubicBezTo>
                  <a:cubicBezTo>
                    <a:pt x="379" y="6265"/>
                    <a:pt x="195" y="6302"/>
                    <a:pt x="143" y="6323"/>
                  </a:cubicBezTo>
                  <a:cubicBezTo>
                    <a:pt x="96" y="6338"/>
                    <a:pt x="48" y="6365"/>
                    <a:pt x="17" y="6407"/>
                  </a:cubicBezTo>
                  <a:cubicBezTo>
                    <a:pt x="0" y="6440"/>
                    <a:pt x="17" y="6464"/>
                    <a:pt x="118" y="6464"/>
                  </a:cubicBezTo>
                  <a:cubicBezTo>
                    <a:pt x="142" y="6464"/>
                    <a:pt x="170" y="6462"/>
                    <a:pt x="204" y="6460"/>
                  </a:cubicBezTo>
                  <a:lnTo>
                    <a:pt x="204" y="6460"/>
                  </a:lnTo>
                  <a:cubicBezTo>
                    <a:pt x="78" y="6471"/>
                    <a:pt x="311" y="6522"/>
                    <a:pt x="337" y="6538"/>
                  </a:cubicBezTo>
                  <a:cubicBezTo>
                    <a:pt x="352" y="6543"/>
                    <a:pt x="143" y="6611"/>
                    <a:pt x="117" y="6637"/>
                  </a:cubicBezTo>
                  <a:cubicBezTo>
                    <a:pt x="80" y="6674"/>
                    <a:pt x="64" y="6716"/>
                    <a:pt x="111" y="6742"/>
                  </a:cubicBezTo>
                  <a:cubicBezTo>
                    <a:pt x="121" y="6746"/>
                    <a:pt x="136" y="6748"/>
                    <a:pt x="153" y="6748"/>
                  </a:cubicBezTo>
                  <a:cubicBezTo>
                    <a:pt x="226" y="6748"/>
                    <a:pt x="352" y="6718"/>
                    <a:pt x="436" y="6705"/>
                  </a:cubicBezTo>
                  <a:cubicBezTo>
                    <a:pt x="436" y="6705"/>
                    <a:pt x="457" y="6742"/>
                    <a:pt x="436" y="6758"/>
                  </a:cubicBezTo>
                  <a:lnTo>
                    <a:pt x="326" y="6784"/>
                  </a:lnTo>
                  <a:cubicBezTo>
                    <a:pt x="290" y="6795"/>
                    <a:pt x="316" y="6831"/>
                    <a:pt x="316" y="6831"/>
                  </a:cubicBezTo>
                  <a:cubicBezTo>
                    <a:pt x="269" y="6842"/>
                    <a:pt x="227" y="6863"/>
                    <a:pt x="185" y="6884"/>
                  </a:cubicBezTo>
                  <a:cubicBezTo>
                    <a:pt x="169" y="6899"/>
                    <a:pt x="169" y="6931"/>
                    <a:pt x="185" y="6941"/>
                  </a:cubicBezTo>
                  <a:cubicBezTo>
                    <a:pt x="227" y="6994"/>
                    <a:pt x="358" y="6994"/>
                    <a:pt x="489" y="7010"/>
                  </a:cubicBezTo>
                  <a:cubicBezTo>
                    <a:pt x="652" y="7030"/>
                    <a:pt x="508" y="7050"/>
                    <a:pt x="318" y="7090"/>
                  </a:cubicBezTo>
                  <a:lnTo>
                    <a:pt x="318" y="7090"/>
                  </a:lnTo>
                  <a:cubicBezTo>
                    <a:pt x="330" y="7088"/>
                    <a:pt x="338" y="7087"/>
                    <a:pt x="345" y="7087"/>
                  </a:cubicBezTo>
                  <a:cubicBezTo>
                    <a:pt x="383" y="7087"/>
                    <a:pt x="339" y="7120"/>
                    <a:pt x="399" y="7120"/>
                  </a:cubicBezTo>
                  <a:cubicBezTo>
                    <a:pt x="402" y="7120"/>
                    <a:pt x="406" y="7120"/>
                    <a:pt x="410" y="7120"/>
                  </a:cubicBezTo>
                  <a:lnTo>
                    <a:pt x="583" y="7088"/>
                  </a:lnTo>
                  <a:lnTo>
                    <a:pt x="583" y="7088"/>
                  </a:lnTo>
                  <a:cubicBezTo>
                    <a:pt x="588" y="7114"/>
                    <a:pt x="394" y="7156"/>
                    <a:pt x="400" y="7177"/>
                  </a:cubicBezTo>
                  <a:cubicBezTo>
                    <a:pt x="405" y="7198"/>
                    <a:pt x="573" y="7183"/>
                    <a:pt x="620" y="7198"/>
                  </a:cubicBezTo>
                  <a:cubicBezTo>
                    <a:pt x="699" y="7225"/>
                    <a:pt x="552" y="7235"/>
                    <a:pt x="489" y="7235"/>
                  </a:cubicBezTo>
                  <a:cubicBezTo>
                    <a:pt x="394" y="7235"/>
                    <a:pt x="164" y="7293"/>
                    <a:pt x="221" y="7324"/>
                  </a:cubicBezTo>
                  <a:cubicBezTo>
                    <a:pt x="246" y="7335"/>
                    <a:pt x="287" y="7342"/>
                    <a:pt x="340" y="7342"/>
                  </a:cubicBezTo>
                  <a:cubicBezTo>
                    <a:pt x="412" y="7342"/>
                    <a:pt x="506" y="7330"/>
                    <a:pt x="615" y="7303"/>
                  </a:cubicBezTo>
                  <a:lnTo>
                    <a:pt x="615" y="7303"/>
                  </a:lnTo>
                  <a:cubicBezTo>
                    <a:pt x="143" y="7434"/>
                    <a:pt x="667" y="7544"/>
                    <a:pt x="337" y="7644"/>
                  </a:cubicBezTo>
                  <a:cubicBezTo>
                    <a:pt x="138" y="7765"/>
                    <a:pt x="431" y="7717"/>
                    <a:pt x="478" y="7754"/>
                  </a:cubicBezTo>
                  <a:cubicBezTo>
                    <a:pt x="505" y="7786"/>
                    <a:pt x="526" y="7822"/>
                    <a:pt x="536" y="7859"/>
                  </a:cubicBezTo>
                  <a:cubicBezTo>
                    <a:pt x="557" y="7911"/>
                    <a:pt x="688" y="7911"/>
                    <a:pt x="704" y="7959"/>
                  </a:cubicBezTo>
                  <a:cubicBezTo>
                    <a:pt x="719" y="8006"/>
                    <a:pt x="594" y="8058"/>
                    <a:pt x="615" y="8105"/>
                  </a:cubicBezTo>
                  <a:cubicBezTo>
                    <a:pt x="623" y="8118"/>
                    <a:pt x="632" y="8141"/>
                    <a:pt x="673" y="8141"/>
                  </a:cubicBezTo>
                  <a:cubicBezTo>
                    <a:pt x="683" y="8141"/>
                    <a:pt x="695" y="8140"/>
                    <a:pt x="709" y="8137"/>
                  </a:cubicBezTo>
                  <a:cubicBezTo>
                    <a:pt x="741" y="8128"/>
                    <a:pt x="815" y="8092"/>
                    <a:pt x="838" y="8092"/>
                  </a:cubicBezTo>
                  <a:cubicBezTo>
                    <a:pt x="842" y="8092"/>
                    <a:pt x="845" y="8093"/>
                    <a:pt x="845" y="8095"/>
                  </a:cubicBezTo>
                  <a:cubicBezTo>
                    <a:pt x="845" y="8131"/>
                    <a:pt x="621" y="8241"/>
                    <a:pt x="503" y="8295"/>
                  </a:cubicBezTo>
                  <a:lnTo>
                    <a:pt x="503" y="8295"/>
                  </a:lnTo>
                  <a:cubicBezTo>
                    <a:pt x="529" y="8284"/>
                    <a:pt x="553" y="8279"/>
                    <a:pt x="575" y="8279"/>
                  </a:cubicBezTo>
                  <a:cubicBezTo>
                    <a:pt x="733" y="8279"/>
                    <a:pt x="758" y="8557"/>
                    <a:pt x="767" y="8598"/>
                  </a:cubicBezTo>
                  <a:cubicBezTo>
                    <a:pt x="777" y="8651"/>
                    <a:pt x="704" y="8761"/>
                    <a:pt x="735" y="8792"/>
                  </a:cubicBezTo>
                  <a:cubicBezTo>
                    <a:pt x="776" y="8818"/>
                    <a:pt x="824" y="8831"/>
                    <a:pt x="872" y="8831"/>
                  </a:cubicBezTo>
                  <a:cubicBezTo>
                    <a:pt x="893" y="8831"/>
                    <a:pt x="914" y="8828"/>
                    <a:pt x="934" y="8824"/>
                  </a:cubicBezTo>
                  <a:cubicBezTo>
                    <a:pt x="961" y="8824"/>
                    <a:pt x="1244" y="8698"/>
                    <a:pt x="1233" y="8677"/>
                  </a:cubicBezTo>
                  <a:lnTo>
                    <a:pt x="1233" y="8677"/>
                  </a:lnTo>
                  <a:cubicBezTo>
                    <a:pt x="1248" y="8702"/>
                    <a:pt x="937" y="8883"/>
                    <a:pt x="1018" y="8883"/>
                  </a:cubicBezTo>
                  <a:cubicBezTo>
                    <a:pt x="1022" y="8883"/>
                    <a:pt x="1028" y="8882"/>
                    <a:pt x="1034" y="8881"/>
                  </a:cubicBezTo>
                  <a:cubicBezTo>
                    <a:pt x="1051" y="8881"/>
                    <a:pt x="1165" y="8839"/>
                    <a:pt x="1195" y="8839"/>
                  </a:cubicBezTo>
                  <a:cubicBezTo>
                    <a:pt x="1203" y="8839"/>
                    <a:pt x="1204" y="8842"/>
                    <a:pt x="1197" y="8850"/>
                  </a:cubicBezTo>
                  <a:cubicBezTo>
                    <a:pt x="1176" y="8871"/>
                    <a:pt x="898" y="9007"/>
                    <a:pt x="940" y="9018"/>
                  </a:cubicBezTo>
                  <a:cubicBezTo>
                    <a:pt x="948" y="9020"/>
                    <a:pt x="961" y="9021"/>
                    <a:pt x="976" y="9021"/>
                  </a:cubicBezTo>
                  <a:cubicBezTo>
                    <a:pt x="1038" y="9021"/>
                    <a:pt x="1152" y="8998"/>
                    <a:pt x="1286" y="8902"/>
                  </a:cubicBezTo>
                  <a:cubicBezTo>
                    <a:pt x="1322" y="8902"/>
                    <a:pt x="1155" y="9065"/>
                    <a:pt x="1107" y="9107"/>
                  </a:cubicBezTo>
                  <a:cubicBezTo>
                    <a:pt x="1107" y="9107"/>
                    <a:pt x="1016" y="9265"/>
                    <a:pt x="1036" y="9265"/>
                  </a:cubicBezTo>
                  <a:cubicBezTo>
                    <a:pt x="1037" y="9265"/>
                    <a:pt x="1038" y="9265"/>
                    <a:pt x="1039" y="9264"/>
                  </a:cubicBezTo>
                  <a:cubicBezTo>
                    <a:pt x="1122" y="9216"/>
                    <a:pt x="1262" y="9104"/>
                    <a:pt x="1316" y="9104"/>
                  </a:cubicBezTo>
                  <a:cubicBezTo>
                    <a:pt x="1321" y="9104"/>
                    <a:pt x="1325" y="9105"/>
                    <a:pt x="1328" y="9107"/>
                  </a:cubicBezTo>
                  <a:cubicBezTo>
                    <a:pt x="1364" y="9123"/>
                    <a:pt x="1296" y="9196"/>
                    <a:pt x="1343" y="9196"/>
                  </a:cubicBezTo>
                  <a:cubicBezTo>
                    <a:pt x="1346" y="9196"/>
                    <a:pt x="1349" y="9196"/>
                    <a:pt x="1352" y="9196"/>
                  </a:cubicBezTo>
                  <a:cubicBezTo>
                    <a:pt x="1390" y="9196"/>
                    <a:pt x="1430" y="9172"/>
                    <a:pt x="1456" y="9172"/>
                  </a:cubicBezTo>
                  <a:cubicBezTo>
                    <a:pt x="1463" y="9172"/>
                    <a:pt x="1470" y="9174"/>
                    <a:pt x="1474" y="9180"/>
                  </a:cubicBezTo>
                  <a:cubicBezTo>
                    <a:pt x="1495" y="9206"/>
                    <a:pt x="1385" y="9327"/>
                    <a:pt x="1385" y="9379"/>
                  </a:cubicBezTo>
                  <a:cubicBezTo>
                    <a:pt x="1388" y="9395"/>
                    <a:pt x="1399" y="9406"/>
                    <a:pt x="1421" y="9406"/>
                  </a:cubicBezTo>
                  <a:cubicBezTo>
                    <a:pt x="1452" y="9406"/>
                    <a:pt x="1503" y="9384"/>
                    <a:pt x="1579" y="9317"/>
                  </a:cubicBezTo>
                  <a:lnTo>
                    <a:pt x="1579" y="9317"/>
                  </a:lnTo>
                  <a:cubicBezTo>
                    <a:pt x="1560" y="9340"/>
                    <a:pt x="1448" y="9512"/>
                    <a:pt x="1460" y="9512"/>
                  </a:cubicBezTo>
                  <a:cubicBezTo>
                    <a:pt x="1462" y="9512"/>
                    <a:pt x="1465" y="9510"/>
                    <a:pt x="1469" y="9505"/>
                  </a:cubicBezTo>
                  <a:cubicBezTo>
                    <a:pt x="1515" y="9459"/>
                    <a:pt x="1635" y="9307"/>
                    <a:pt x="1673" y="9307"/>
                  </a:cubicBezTo>
                  <a:cubicBezTo>
                    <a:pt x="1679" y="9307"/>
                    <a:pt x="1682" y="9310"/>
                    <a:pt x="1684" y="9317"/>
                  </a:cubicBezTo>
                  <a:cubicBezTo>
                    <a:pt x="1695" y="9343"/>
                    <a:pt x="1637" y="9416"/>
                    <a:pt x="1621" y="9458"/>
                  </a:cubicBezTo>
                  <a:cubicBezTo>
                    <a:pt x="1605" y="9510"/>
                    <a:pt x="1617" y="9561"/>
                    <a:pt x="1665" y="9561"/>
                  </a:cubicBezTo>
                  <a:cubicBezTo>
                    <a:pt x="1695" y="9561"/>
                    <a:pt x="1737" y="9542"/>
                    <a:pt x="1794" y="9495"/>
                  </a:cubicBezTo>
                  <a:lnTo>
                    <a:pt x="1794" y="9495"/>
                  </a:lnTo>
                  <a:cubicBezTo>
                    <a:pt x="1716" y="9573"/>
                    <a:pt x="1658" y="9673"/>
                    <a:pt x="1637" y="9783"/>
                  </a:cubicBezTo>
                  <a:cubicBezTo>
                    <a:pt x="1696" y="9719"/>
                    <a:pt x="1722" y="9700"/>
                    <a:pt x="1737" y="9700"/>
                  </a:cubicBezTo>
                  <a:cubicBezTo>
                    <a:pt x="1751" y="9700"/>
                    <a:pt x="1755" y="9718"/>
                    <a:pt x="1768" y="9731"/>
                  </a:cubicBezTo>
                  <a:cubicBezTo>
                    <a:pt x="1776" y="9739"/>
                    <a:pt x="1778" y="9744"/>
                    <a:pt x="1782" y="9744"/>
                  </a:cubicBezTo>
                  <a:cubicBezTo>
                    <a:pt x="1788" y="9744"/>
                    <a:pt x="1800" y="9729"/>
                    <a:pt x="1852" y="9684"/>
                  </a:cubicBezTo>
                  <a:cubicBezTo>
                    <a:pt x="1872" y="9666"/>
                    <a:pt x="1886" y="9659"/>
                    <a:pt x="1895" y="9659"/>
                  </a:cubicBezTo>
                  <a:cubicBezTo>
                    <a:pt x="1937" y="9659"/>
                    <a:pt x="1875" y="9820"/>
                    <a:pt x="1883" y="9846"/>
                  </a:cubicBezTo>
                  <a:cubicBezTo>
                    <a:pt x="1886" y="9850"/>
                    <a:pt x="1889" y="9851"/>
                    <a:pt x="1892" y="9851"/>
                  </a:cubicBezTo>
                  <a:cubicBezTo>
                    <a:pt x="1915" y="9851"/>
                    <a:pt x="1963" y="9793"/>
                    <a:pt x="1991" y="9793"/>
                  </a:cubicBezTo>
                  <a:cubicBezTo>
                    <a:pt x="1992" y="9793"/>
                    <a:pt x="1993" y="9793"/>
                    <a:pt x="1994" y="9794"/>
                  </a:cubicBezTo>
                  <a:cubicBezTo>
                    <a:pt x="2036" y="9799"/>
                    <a:pt x="2051" y="9830"/>
                    <a:pt x="2077" y="9851"/>
                  </a:cubicBezTo>
                  <a:cubicBezTo>
                    <a:pt x="2095" y="9864"/>
                    <a:pt x="2111" y="9872"/>
                    <a:pt x="2131" y="9872"/>
                  </a:cubicBezTo>
                  <a:cubicBezTo>
                    <a:pt x="2170" y="9872"/>
                    <a:pt x="2221" y="9841"/>
                    <a:pt x="2311" y="9749"/>
                  </a:cubicBezTo>
                  <a:lnTo>
                    <a:pt x="2311" y="9749"/>
                  </a:lnTo>
                  <a:cubicBezTo>
                    <a:pt x="2255" y="9809"/>
                    <a:pt x="2200" y="9871"/>
                    <a:pt x="2151" y="9935"/>
                  </a:cubicBezTo>
                  <a:cubicBezTo>
                    <a:pt x="2125" y="9974"/>
                    <a:pt x="2123" y="9987"/>
                    <a:pt x="2131" y="9987"/>
                  </a:cubicBezTo>
                  <a:cubicBezTo>
                    <a:pt x="2148" y="9987"/>
                    <a:pt x="2204" y="9940"/>
                    <a:pt x="2224" y="9919"/>
                  </a:cubicBezTo>
                  <a:cubicBezTo>
                    <a:pt x="2293" y="9857"/>
                    <a:pt x="2332" y="9828"/>
                    <a:pt x="2347" y="9828"/>
                  </a:cubicBezTo>
                  <a:cubicBezTo>
                    <a:pt x="2374" y="9828"/>
                    <a:pt x="2329" y="9916"/>
                    <a:pt x="2245" y="10066"/>
                  </a:cubicBezTo>
                  <a:cubicBezTo>
                    <a:pt x="2232" y="10090"/>
                    <a:pt x="2230" y="10099"/>
                    <a:pt x="2234" y="10099"/>
                  </a:cubicBezTo>
                  <a:cubicBezTo>
                    <a:pt x="2257" y="10099"/>
                    <a:pt x="2441" y="9888"/>
                    <a:pt x="2458" y="9888"/>
                  </a:cubicBezTo>
                  <a:cubicBezTo>
                    <a:pt x="2464" y="9888"/>
                    <a:pt x="2452" y="9910"/>
                    <a:pt x="2413" y="9967"/>
                  </a:cubicBezTo>
                  <a:cubicBezTo>
                    <a:pt x="2350" y="10060"/>
                    <a:pt x="2349" y="10119"/>
                    <a:pt x="2384" y="10119"/>
                  </a:cubicBezTo>
                  <a:cubicBezTo>
                    <a:pt x="2415" y="10119"/>
                    <a:pt x="2474" y="10073"/>
                    <a:pt x="2545" y="9964"/>
                  </a:cubicBezTo>
                  <a:lnTo>
                    <a:pt x="2545" y="9964"/>
                  </a:lnTo>
                  <a:cubicBezTo>
                    <a:pt x="2500" y="10035"/>
                    <a:pt x="2465" y="10111"/>
                    <a:pt x="2444" y="10192"/>
                  </a:cubicBezTo>
                  <a:cubicBezTo>
                    <a:pt x="2443" y="10203"/>
                    <a:pt x="2446" y="10206"/>
                    <a:pt x="2451" y="10206"/>
                  </a:cubicBezTo>
                  <a:cubicBezTo>
                    <a:pt x="2462" y="10206"/>
                    <a:pt x="2483" y="10191"/>
                    <a:pt x="2496" y="10191"/>
                  </a:cubicBezTo>
                  <a:cubicBezTo>
                    <a:pt x="2499" y="10191"/>
                    <a:pt x="2500" y="10191"/>
                    <a:pt x="2502" y="10192"/>
                  </a:cubicBezTo>
                  <a:cubicBezTo>
                    <a:pt x="2528" y="10213"/>
                    <a:pt x="2497" y="10292"/>
                    <a:pt x="2513" y="10318"/>
                  </a:cubicBezTo>
                  <a:cubicBezTo>
                    <a:pt x="2516" y="10323"/>
                    <a:pt x="2521" y="10325"/>
                    <a:pt x="2526" y="10325"/>
                  </a:cubicBezTo>
                  <a:cubicBezTo>
                    <a:pt x="2553" y="10325"/>
                    <a:pt x="2599" y="10279"/>
                    <a:pt x="2621" y="10279"/>
                  </a:cubicBezTo>
                  <a:cubicBezTo>
                    <a:pt x="2624" y="10279"/>
                    <a:pt x="2626" y="10280"/>
                    <a:pt x="2628" y="10281"/>
                  </a:cubicBezTo>
                  <a:cubicBezTo>
                    <a:pt x="2659" y="10302"/>
                    <a:pt x="2680" y="10334"/>
                    <a:pt x="2696" y="10365"/>
                  </a:cubicBezTo>
                  <a:cubicBezTo>
                    <a:pt x="2716" y="10423"/>
                    <a:pt x="2708" y="10508"/>
                    <a:pt x="2761" y="10508"/>
                  </a:cubicBezTo>
                  <a:cubicBezTo>
                    <a:pt x="2765" y="10508"/>
                    <a:pt x="2770" y="10508"/>
                    <a:pt x="2775" y="10507"/>
                  </a:cubicBezTo>
                  <a:cubicBezTo>
                    <a:pt x="2806" y="10496"/>
                    <a:pt x="2922" y="10344"/>
                    <a:pt x="2922" y="10344"/>
                  </a:cubicBezTo>
                  <a:lnTo>
                    <a:pt x="2922" y="10344"/>
                  </a:lnTo>
                  <a:cubicBezTo>
                    <a:pt x="2937" y="10355"/>
                    <a:pt x="2843" y="10559"/>
                    <a:pt x="2843" y="10606"/>
                  </a:cubicBezTo>
                  <a:cubicBezTo>
                    <a:pt x="2842" y="10619"/>
                    <a:pt x="2844" y="10624"/>
                    <a:pt x="2849" y="10624"/>
                  </a:cubicBezTo>
                  <a:cubicBezTo>
                    <a:pt x="2868" y="10624"/>
                    <a:pt x="2933" y="10516"/>
                    <a:pt x="2964" y="10465"/>
                  </a:cubicBezTo>
                  <a:cubicBezTo>
                    <a:pt x="2994" y="10413"/>
                    <a:pt x="3101" y="10197"/>
                    <a:pt x="3119" y="10197"/>
                  </a:cubicBezTo>
                  <a:cubicBezTo>
                    <a:pt x="3123" y="10197"/>
                    <a:pt x="3122" y="10208"/>
                    <a:pt x="3116" y="10234"/>
                  </a:cubicBezTo>
                  <a:cubicBezTo>
                    <a:pt x="3089" y="10355"/>
                    <a:pt x="3032" y="10507"/>
                    <a:pt x="3042" y="10585"/>
                  </a:cubicBezTo>
                  <a:cubicBezTo>
                    <a:pt x="3044" y="10596"/>
                    <a:pt x="3048" y="10601"/>
                    <a:pt x="3053" y="10601"/>
                  </a:cubicBezTo>
                  <a:cubicBezTo>
                    <a:pt x="3089" y="10601"/>
                    <a:pt x="3190" y="10411"/>
                    <a:pt x="3218" y="10411"/>
                  </a:cubicBezTo>
                  <a:cubicBezTo>
                    <a:pt x="3227" y="10411"/>
                    <a:pt x="3228" y="10433"/>
                    <a:pt x="3215" y="10491"/>
                  </a:cubicBezTo>
                  <a:cubicBezTo>
                    <a:pt x="3192" y="10590"/>
                    <a:pt x="3236" y="10612"/>
                    <a:pt x="3281" y="10612"/>
                  </a:cubicBezTo>
                  <a:cubicBezTo>
                    <a:pt x="3307" y="10612"/>
                    <a:pt x="3333" y="10605"/>
                    <a:pt x="3346" y="10601"/>
                  </a:cubicBezTo>
                  <a:cubicBezTo>
                    <a:pt x="3374" y="10594"/>
                    <a:pt x="3406" y="10572"/>
                    <a:pt x="3429" y="10572"/>
                  </a:cubicBezTo>
                  <a:cubicBezTo>
                    <a:pt x="3441" y="10572"/>
                    <a:pt x="3451" y="10578"/>
                    <a:pt x="3456" y="10596"/>
                  </a:cubicBezTo>
                  <a:cubicBezTo>
                    <a:pt x="3456" y="10596"/>
                    <a:pt x="3465" y="10810"/>
                    <a:pt x="3475" y="10810"/>
                  </a:cubicBezTo>
                  <a:cubicBezTo>
                    <a:pt x="3476" y="10810"/>
                    <a:pt x="3477" y="10809"/>
                    <a:pt x="3477" y="10806"/>
                  </a:cubicBezTo>
                  <a:cubicBezTo>
                    <a:pt x="3498" y="10722"/>
                    <a:pt x="3498" y="10648"/>
                    <a:pt x="3540" y="10585"/>
                  </a:cubicBezTo>
                  <a:cubicBezTo>
                    <a:pt x="3557" y="10565"/>
                    <a:pt x="3571" y="10558"/>
                    <a:pt x="3582" y="10558"/>
                  </a:cubicBezTo>
                  <a:cubicBezTo>
                    <a:pt x="3589" y="10558"/>
                    <a:pt x="3594" y="10561"/>
                    <a:pt x="3598" y="10564"/>
                  </a:cubicBezTo>
                  <a:cubicBezTo>
                    <a:pt x="3624" y="10585"/>
                    <a:pt x="3656" y="10664"/>
                    <a:pt x="3608" y="10837"/>
                  </a:cubicBezTo>
                  <a:cubicBezTo>
                    <a:pt x="3656" y="10676"/>
                    <a:pt x="3677" y="10621"/>
                    <a:pt x="3685" y="10621"/>
                  </a:cubicBezTo>
                  <a:cubicBezTo>
                    <a:pt x="3704" y="10621"/>
                    <a:pt x="3658" y="10896"/>
                    <a:pt x="3693" y="10896"/>
                  </a:cubicBezTo>
                  <a:cubicBezTo>
                    <a:pt x="3694" y="10896"/>
                    <a:pt x="3696" y="10896"/>
                    <a:pt x="3698" y="10895"/>
                  </a:cubicBezTo>
                  <a:cubicBezTo>
                    <a:pt x="3750" y="10863"/>
                    <a:pt x="3823" y="10612"/>
                    <a:pt x="3876" y="10591"/>
                  </a:cubicBezTo>
                  <a:cubicBezTo>
                    <a:pt x="3892" y="10591"/>
                    <a:pt x="3897" y="10722"/>
                    <a:pt x="3907" y="10753"/>
                  </a:cubicBezTo>
                  <a:cubicBezTo>
                    <a:pt x="3915" y="10775"/>
                    <a:pt x="3923" y="10784"/>
                    <a:pt x="3930" y="10784"/>
                  </a:cubicBezTo>
                  <a:cubicBezTo>
                    <a:pt x="3957" y="10784"/>
                    <a:pt x="3983" y="10673"/>
                    <a:pt x="4015" y="10673"/>
                  </a:cubicBezTo>
                  <a:cubicBezTo>
                    <a:pt x="4022" y="10673"/>
                    <a:pt x="4030" y="10680"/>
                    <a:pt x="4038" y="10695"/>
                  </a:cubicBezTo>
                  <a:cubicBezTo>
                    <a:pt x="4067" y="10748"/>
                    <a:pt x="4091" y="10791"/>
                    <a:pt x="4134" y="10791"/>
                  </a:cubicBezTo>
                  <a:cubicBezTo>
                    <a:pt x="4139" y="10791"/>
                    <a:pt x="4143" y="10791"/>
                    <a:pt x="4148" y="10790"/>
                  </a:cubicBezTo>
                  <a:cubicBezTo>
                    <a:pt x="4164" y="10790"/>
                    <a:pt x="4227" y="10690"/>
                    <a:pt x="4227" y="10690"/>
                  </a:cubicBezTo>
                  <a:cubicBezTo>
                    <a:pt x="4280" y="10730"/>
                    <a:pt x="4307" y="11068"/>
                    <a:pt x="4375" y="11068"/>
                  </a:cubicBezTo>
                  <a:cubicBezTo>
                    <a:pt x="4387" y="11068"/>
                    <a:pt x="4401" y="11057"/>
                    <a:pt x="4416" y="11031"/>
                  </a:cubicBezTo>
                  <a:cubicBezTo>
                    <a:pt x="4465" y="10952"/>
                    <a:pt x="4440" y="10873"/>
                    <a:pt x="4477" y="10873"/>
                  </a:cubicBezTo>
                  <a:cubicBezTo>
                    <a:pt x="4479" y="10873"/>
                    <a:pt x="4481" y="10873"/>
                    <a:pt x="4484" y="10874"/>
                  </a:cubicBezTo>
                  <a:cubicBezTo>
                    <a:pt x="4484" y="10921"/>
                    <a:pt x="4500" y="10968"/>
                    <a:pt x="4526" y="11010"/>
                  </a:cubicBezTo>
                  <a:cubicBezTo>
                    <a:pt x="4531" y="10973"/>
                    <a:pt x="4542" y="10937"/>
                    <a:pt x="4557" y="10900"/>
                  </a:cubicBezTo>
                  <a:cubicBezTo>
                    <a:pt x="4568" y="10887"/>
                    <a:pt x="4579" y="10881"/>
                    <a:pt x="4591" y="10881"/>
                  </a:cubicBezTo>
                  <a:cubicBezTo>
                    <a:pt x="4659" y="10881"/>
                    <a:pt x="4748" y="11056"/>
                    <a:pt x="4824" y="11056"/>
                  </a:cubicBezTo>
                  <a:cubicBezTo>
                    <a:pt x="4851" y="11056"/>
                    <a:pt x="4877" y="11034"/>
                    <a:pt x="4899" y="10973"/>
                  </a:cubicBezTo>
                  <a:lnTo>
                    <a:pt x="4899" y="10973"/>
                  </a:lnTo>
                  <a:cubicBezTo>
                    <a:pt x="4900" y="10975"/>
                    <a:pt x="4900" y="10976"/>
                    <a:pt x="4901" y="10976"/>
                  </a:cubicBezTo>
                  <a:cubicBezTo>
                    <a:pt x="4907" y="10976"/>
                    <a:pt x="4926" y="10926"/>
                    <a:pt x="4915" y="10926"/>
                  </a:cubicBezTo>
                  <a:cubicBezTo>
                    <a:pt x="4915" y="10926"/>
                    <a:pt x="4914" y="10926"/>
                    <a:pt x="4914" y="10926"/>
                  </a:cubicBezTo>
                  <a:cubicBezTo>
                    <a:pt x="4909" y="10944"/>
                    <a:pt x="4904" y="10959"/>
                    <a:pt x="4899" y="10973"/>
                  </a:cubicBezTo>
                  <a:lnTo>
                    <a:pt x="4899" y="10973"/>
                  </a:lnTo>
                  <a:cubicBezTo>
                    <a:pt x="4898" y="10967"/>
                    <a:pt x="4900" y="10951"/>
                    <a:pt x="4909" y="10916"/>
                  </a:cubicBezTo>
                  <a:cubicBezTo>
                    <a:pt x="4909" y="10916"/>
                    <a:pt x="4909" y="10916"/>
                    <a:pt x="4909" y="10916"/>
                  </a:cubicBezTo>
                  <a:cubicBezTo>
                    <a:pt x="4928" y="10916"/>
                    <a:pt x="4940" y="10719"/>
                    <a:pt x="4944" y="10497"/>
                  </a:cubicBezTo>
                  <a:lnTo>
                    <a:pt x="4944" y="10497"/>
                  </a:lnTo>
                  <a:cubicBezTo>
                    <a:pt x="4960" y="10616"/>
                    <a:pt x="4996" y="10716"/>
                    <a:pt x="5023" y="10716"/>
                  </a:cubicBezTo>
                  <a:cubicBezTo>
                    <a:pt x="5047" y="10716"/>
                    <a:pt x="5064" y="10634"/>
                    <a:pt x="5051" y="10410"/>
                  </a:cubicBezTo>
                  <a:lnTo>
                    <a:pt x="5051" y="10410"/>
                  </a:lnTo>
                  <a:cubicBezTo>
                    <a:pt x="5065" y="10557"/>
                    <a:pt x="5183" y="10535"/>
                    <a:pt x="5218" y="10722"/>
                  </a:cubicBezTo>
                  <a:cubicBezTo>
                    <a:pt x="5227" y="10772"/>
                    <a:pt x="5233" y="10790"/>
                    <a:pt x="5238" y="10790"/>
                  </a:cubicBezTo>
                  <a:cubicBezTo>
                    <a:pt x="5247" y="10790"/>
                    <a:pt x="5252" y="10729"/>
                    <a:pt x="5265" y="10695"/>
                  </a:cubicBezTo>
                  <a:cubicBezTo>
                    <a:pt x="5281" y="10648"/>
                    <a:pt x="5312" y="10669"/>
                    <a:pt x="5339" y="10643"/>
                  </a:cubicBezTo>
                  <a:cubicBezTo>
                    <a:pt x="5410" y="10562"/>
                    <a:pt x="5490" y="10537"/>
                    <a:pt x="5573" y="10537"/>
                  </a:cubicBezTo>
                  <a:cubicBezTo>
                    <a:pt x="5618" y="10537"/>
                    <a:pt x="5665" y="10545"/>
                    <a:pt x="5711" y="10554"/>
                  </a:cubicBezTo>
                  <a:cubicBezTo>
                    <a:pt x="5749" y="10564"/>
                    <a:pt x="5826" y="10628"/>
                    <a:pt x="5880" y="10628"/>
                  </a:cubicBezTo>
                  <a:cubicBezTo>
                    <a:pt x="5938" y="10628"/>
                    <a:pt x="5970" y="10555"/>
                    <a:pt x="5900" y="10266"/>
                  </a:cubicBezTo>
                  <a:cubicBezTo>
                    <a:pt x="5895" y="10238"/>
                    <a:pt x="5836" y="9948"/>
                    <a:pt x="5847" y="9948"/>
                  </a:cubicBezTo>
                  <a:lnTo>
                    <a:pt x="5847" y="9948"/>
                  </a:lnTo>
                  <a:cubicBezTo>
                    <a:pt x="5849" y="9948"/>
                    <a:pt x="5852" y="9956"/>
                    <a:pt x="5858" y="9972"/>
                  </a:cubicBezTo>
                  <a:lnTo>
                    <a:pt x="5968" y="10328"/>
                  </a:lnTo>
                  <a:lnTo>
                    <a:pt x="6172" y="11026"/>
                  </a:lnTo>
                  <a:cubicBezTo>
                    <a:pt x="6172" y="10994"/>
                    <a:pt x="6157" y="10942"/>
                    <a:pt x="6167" y="10900"/>
                  </a:cubicBezTo>
                  <a:cubicBezTo>
                    <a:pt x="6172" y="10874"/>
                    <a:pt x="6193" y="10853"/>
                    <a:pt x="6219" y="10848"/>
                  </a:cubicBezTo>
                  <a:cubicBezTo>
                    <a:pt x="6228" y="10846"/>
                    <a:pt x="6236" y="10845"/>
                    <a:pt x="6246" y="10845"/>
                  </a:cubicBezTo>
                  <a:cubicBezTo>
                    <a:pt x="6278" y="10845"/>
                    <a:pt x="6318" y="10865"/>
                    <a:pt x="6358" y="10996"/>
                  </a:cubicBezTo>
                  <a:lnTo>
                    <a:pt x="6358" y="10996"/>
                  </a:lnTo>
                  <a:cubicBezTo>
                    <a:pt x="6264" y="10678"/>
                    <a:pt x="6402" y="10892"/>
                    <a:pt x="6335" y="10633"/>
                  </a:cubicBezTo>
                  <a:cubicBezTo>
                    <a:pt x="6308" y="10525"/>
                    <a:pt x="6259" y="10328"/>
                    <a:pt x="6281" y="10328"/>
                  </a:cubicBezTo>
                  <a:cubicBezTo>
                    <a:pt x="6290" y="10328"/>
                    <a:pt x="6308" y="10355"/>
                    <a:pt x="6340" y="10423"/>
                  </a:cubicBezTo>
                  <a:cubicBezTo>
                    <a:pt x="6353" y="10448"/>
                    <a:pt x="6365" y="10474"/>
                    <a:pt x="6376" y="10501"/>
                  </a:cubicBezTo>
                  <a:lnTo>
                    <a:pt x="6376" y="10501"/>
                  </a:lnTo>
                  <a:cubicBezTo>
                    <a:pt x="6376" y="10500"/>
                    <a:pt x="6375" y="10500"/>
                    <a:pt x="6375" y="10500"/>
                  </a:cubicBezTo>
                  <a:cubicBezTo>
                    <a:pt x="6349" y="10500"/>
                    <a:pt x="6398" y="10738"/>
                    <a:pt x="6446" y="10738"/>
                  </a:cubicBezTo>
                  <a:cubicBezTo>
                    <a:pt x="6447" y="10738"/>
                    <a:pt x="6449" y="10738"/>
                    <a:pt x="6450" y="10737"/>
                  </a:cubicBezTo>
                  <a:cubicBezTo>
                    <a:pt x="6453" y="10740"/>
                    <a:pt x="6456" y="10741"/>
                    <a:pt x="6459" y="10741"/>
                  </a:cubicBezTo>
                  <a:cubicBezTo>
                    <a:pt x="6468" y="10741"/>
                    <a:pt x="6476" y="10732"/>
                    <a:pt x="6476" y="10732"/>
                  </a:cubicBezTo>
                  <a:cubicBezTo>
                    <a:pt x="6475" y="10730"/>
                    <a:pt x="6475" y="10727"/>
                    <a:pt x="6474" y="10724"/>
                  </a:cubicBezTo>
                  <a:lnTo>
                    <a:pt x="6474" y="10724"/>
                  </a:lnTo>
                  <a:cubicBezTo>
                    <a:pt x="6481" y="10738"/>
                    <a:pt x="6489" y="10751"/>
                    <a:pt x="6497" y="10764"/>
                  </a:cubicBezTo>
                  <a:cubicBezTo>
                    <a:pt x="6515" y="10785"/>
                    <a:pt x="6530" y="10797"/>
                    <a:pt x="6539" y="10797"/>
                  </a:cubicBezTo>
                  <a:cubicBezTo>
                    <a:pt x="6555" y="10797"/>
                    <a:pt x="6557" y="10764"/>
                    <a:pt x="6534" y="10685"/>
                  </a:cubicBezTo>
                  <a:cubicBezTo>
                    <a:pt x="6511" y="10598"/>
                    <a:pt x="6516" y="10593"/>
                    <a:pt x="6532" y="10593"/>
                  </a:cubicBezTo>
                  <a:cubicBezTo>
                    <a:pt x="6534" y="10593"/>
                    <a:pt x="6536" y="10593"/>
                    <a:pt x="6539" y="10593"/>
                  </a:cubicBezTo>
                  <a:cubicBezTo>
                    <a:pt x="6544" y="10593"/>
                    <a:pt x="6549" y="10593"/>
                    <a:pt x="6555" y="10591"/>
                  </a:cubicBezTo>
                  <a:cubicBezTo>
                    <a:pt x="6555" y="10590"/>
                    <a:pt x="6556" y="10590"/>
                    <a:pt x="6556" y="10590"/>
                  </a:cubicBezTo>
                  <a:cubicBezTo>
                    <a:pt x="6572" y="10590"/>
                    <a:pt x="6593" y="10671"/>
                    <a:pt x="6623" y="10727"/>
                  </a:cubicBezTo>
                  <a:cubicBezTo>
                    <a:pt x="6646" y="10771"/>
                    <a:pt x="6660" y="10788"/>
                    <a:pt x="6670" y="10788"/>
                  </a:cubicBezTo>
                  <a:cubicBezTo>
                    <a:pt x="6702" y="10788"/>
                    <a:pt x="6683" y="10612"/>
                    <a:pt x="6725" y="10612"/>
                  </a:cubicBezTo>
                  <a:cubicBezTo>
                    <a:pt x="6737" y="10612"/>
                    <a:pt x="6753" y="10625"/>
                    <a:pt x="6775" y="10659"/>
                  </a:cubicBezTo>
                  <a:cubicBezTo>
                    <a:pt x="6809" y="10644"/>
                    <a:pt x="6728" y="10347"/>
                    <a:pt x="6743" y="10347"/>
                  </a:cubicBezTo>
                  <a:cubicBezTo>
                    <a:pt x="6744" y="10347"/>
                    <a:pt x="6746" y="10349"/>
                    <a:pt x="6749" y="10355"/>
                  </a:cubicBezTo>
                  <a:cubicBezTo>
                    <a:pt x="6769" y="10384"/>
                    <a:pt x="6865" y="10568"/>
                    <a:pt x="6879" y="10568"/>
                  </a:cubicBezTo>
                  <a:cubicBezTo>
                    <a:pt x="6880" y="10568"/>
                    <a:pt x="6880" y="10567"/>
                    <a:pt x="6880" y="10564"/>
                  </a:cubicBezTo>
                  <a:cubicBezTo>
                    <a:pt x="6880" y="10512"/>
                    <a:pt x="6801" y="10370"/>
                    <a:pt x="6791" y="10292"/>
                  </a:cubicBezTo>
                  <a:lnTo>
                    <a:pt x="6791" y="10292"/>
                  </a:lnTo>
                  <a:lnTo>
                    <a:pt x="7006" y="10659"/>
                  </a:lnTo>
                  <a:cubicBezTo>
                    <a:pt x="6953" y="10507"/>
                    <a:pt x="6925" y="10394"/>
                    <a:pt x="6968" y="10394"/>
                  </a:cubicBezTo>
                  <a:cubicBezTo>
                    <a:pt x="6980" y="10394"/>
                    <a:pt x="6997" y="10403"/>
                    <a:pt x="7022" y="10423"/>
                  </a:cubicBezTo>
                  <a:cubicBezTo>
                    <a:pt x="7057" y="10454"/>
                    <a:pt x="7095" y="10480"/>
                    <a:pt x="7121" y="10480"/>
                  </a:cubicBezTo>
                  <a:cubicBezTo>
                    <a:pt x="7130" y="10480"/>
                    <a:pt x="7137" y="10477"/>
                    <a:pt x="7142" y="10470"/>
                  </a:cubicBezTo>
                  <a:cubicBezTo>
                    <a:pt x="7142" y="10470"/>
                    <a:pt x="7142" y="10380"/>
                    <a:pt x="7115" y="10380"/>
                  </a:cubicBezTo>
                  <a:cubicBezTo>
                    <a:pt x="7114" y="10380"/>
                    <a:pt x="7112" y="10380"/>
                    <a:pt x="7111" y="10381"/>
                  </a:cubicBezTo>
                  <a:lnTo>
                    <a:pt x="7174" y="10355"/>
                  </a:lnTo>
                  <a:cubicBezTo>
                    <a:pt x="7216" y="10334"/>
                    <a:pt x="7179" y="10339"/>
                    <a:pt x="7147" y="10239"/>
                  </a:cubicBezTo>
                  <a:cubicBezTo>
                    <a:pt x="7142" y="10221"/>
                    <a:pt x="7147" y="10214"/>
                    <a:pt x="7159" y="10214"/>
                  </a:cubicBezTo>
                  <a:cubicBezTo>
                    <a:pt x="7192" y="10214"/>
                    <a:pt x="7281" y="10277"/>
                    <a:pt x="7305" y="10281"/>
                  </a:cubicBezTo>
                  <a:cubicBezTo>
                    <a:pt x="7315" y="10283"/>
                    <a:pt x="7334" y="10288"/>
                    <a:pt x="7352" y="10288"/>
                  </a:cubicBezTo>
                  <a:cubicBezTo>
                    <a:pt x="7381" y="10288"/>
                    <a:pt x="7408" y="10275"/>
                    <a:pt x="7389" y="10213"/>
                  </a:cubicBezTo>
                  <a:cubicBezTo>
                    <a:pt x="7370" y="10156"/>
                    <a:pt x="7283" y="10027"/>
                    <a:pt x="7304" y="10027"/>
                  </a:cubicBezTo>
                  <a:cubicBezTo>
                    <a:pt x="7313" y="10027"/>
                    <a:pt x="7337" y="10046"/>
                    <a:pt x="7389" y="10098"/>
                  </a:cubicBezTo>
                  <a:cubicBezTo>
                    <a:pt x="7446" y="10172"/>
                    <a:pt x="7506" y="10223"/>
                    <a:pt x="7525" y="10223"/>
                  </a:cubicBezTo>
                  <a:cubicBezTo>
                    <a:pt x="7542" y="10223"/>
                    <a:pt x="7524" y="10179"/>
                    <a:pt x="7436" y="10072"/>
                  </a:cubicBezTo>
                  <a:cubicBezTo>
                    <a:pt x="7343" y="9929"/>
                    <a:pt x="7313" y="9852"/>
                    <a:pt x="7342" y="9852"/>
                  </a:cubicBezTo>
                  <a:cubicBezTo>
                    <a:pt x="7355" y="9852"/>
                    <a:pt x="7382" y="9869"/>
                    <a:pt x="7420" y="9904"/>
                  </a:cubicBezTo>
                  <a:cubicBezTo>
                    <a:pt x="7482" y="9962"/>
                    <a:pt x="7559" y="10063"/>
                    <a:pt x="7586" y="10063"/>
                  </a:cubicBezTo>
                  <a:cubicBezTo>
                    <a:pt x="7595" y="10063"/>
                    <a:pt x="7599" y="10051"/>
                    <a:pt x="7593" y="10019"/>
                  </a:cubicBezTo>
                  <a:cubicBezTo>
                    <a:pt x="7593" y="10004"/>
                    <a:pt x="7493" y="9758"/>
                    <a:pt x="7505" y="9758"/>
                  </a:cubicBezTo>
                  <a:lnTo>
                    <a:pt x="7505" y="9758"/>
                  </a:lnTo>
                  <a:cubicBezTo>
                    <a:pt x="7506" y="9758"/>
                    <a:pt x="7507" y="9759"/>
                    <a:pt x="7509" y="9762"/>
                  </a:cubicBezTo>
                  <a:cubicBezTo>
                    <a:pt x="7546" y="9804"/>
                    <a:pt x="7593" y="9961"/>
                    <a:pt x="7656" y="10009"/>
                  </a:cubicBezTo>
                  <a:cubicBezTo>
                    <a:pt x="7663" y="10013"/>
                    <a:pt x="7668" y="10015"/>
                    <a:pt x="7672" y="10015"/>
                  </a:cubicBezTo>
                  <a:cubicBezTo>
                    <a:pt x="7708" y="10015"/>
                    <a:pt x="7638" y="9842"/>
                    <a:pt x="7619" y="9804"/>
                  </a:cubicBezTo>
                  <a:cubicBezTo>
                    <a:pt x="7637" y="9795"/>
                    <a:pt x="7652" y="9781"/>
                    <a:pt x="7675" y="9781"/>
                  </a:cubicBezTo>
                  <a:cubicBezTo>
                    <a:pt x="7693" y="9781"/>
                    <a:pt x="7716" y="9790"/>
                    <a:pt x="7750" y="9815"/>
                  </a:cubicBezTo>
                  <a:cubicBezTo>
                    <a:pt x="7821" y="9863"/>
                    <a:pt x="7861" y="9885"/>
                    <a:pt x="7891" y="9885"/>
                  </a:cubicBezTo>
                  <a:cubicBezTo>
                    <a:pt x="7897" y="9885"/>
                    <a:pt x="7903" y="9885"/>
                    <a:pt x="7908" y="9883"/>
                  </a:cubicBezTo>
                  <a:cubicBezTo>
                    <a:pt x="7944" y="9867"/>
                    <a:pt x="7971" y="9830"/>
                    <a:pt x="7960" y="9762"/>
                  </a:cubicBezTo>
                  <a:cubicBezTo>
                    <a:pt x="7952" y="9711"/>
                    <a:pt x="7891" y="9618"/>
                    <a:pt x="7913" y="9618"/>
                  </a:cubicBezTo>
                  <a:cubicBezTo>
                    <a:pt x="7920" y="9618"/>
                    <a:pt x="7936" y="9628"/>
                    <a:pt x="7965" y="9652"/>
                  </a:cubicBezTo>
                  <a:cubicBezTo>
                    <a:pt x="8044" y="9718"/>
                    <a:pt x="8100" y="9747"/>
                    <a:pt x="8133" y="9747"/>
                  </a:cubicBezTo>
                  <a:cubicBezTo>
                    <a:pt x="8158" y="9747"/>
                    <a:pt x="8170" y="9731"/>
                    <a:pt x="8170" y="9705"/>
                  </a:cubicBezTo>
                  <a:cubicBezTo>
                    <a:pt x="8170" y="9662"/>
                    <a:pt x="8078" y="9571"/>
                    <a:pt x="8007" y="9495"/>
                  </a:cubicBezTo>
                  <a:lnTo>
                    <a:pt x="8007" y="9495"/>
                  </a:lnTo>
                  <a:cubicBezTo>
                    <a:pt x="8097" y="9589"/>
                    <a:pt x="8156" y="9624"/>
                    <a:pt x="8189" y="9624"/>
                  </a:cubicBezTo>
                  <a:cubicBezTo>
                    <a:pt x="8241" y="9624"/>
                    <a:pt x="8226" y="9532"/>
                    <a:pt x="8170" y="9448"/>
                  </a:cubicBezTo>
                  <a:cubicBezTo>
                    <a:pt x="8136" y="9402"/>
                    <a:pt x="8131" y="9374"/>
                    <a:pt x="8153" y="9374"/>
                  </a:cubicBezTo>
                  <a:cubicBezTo>
                    <a:pt x="8169" y="9374"/>
                    <a:pt x="8199" y="9388"/>
                    <a:pt x="8243" y="9421"/>
                  </a:cubicBezTo>
                  <a:cubicBezTo>
                    <a:pt x="8306" y="9474"/>
                    <a:pt x="8322" y="9531"/>
                    <a:pt x="8390" y="9573"/>
                  </a:cubicBezTo>
                  <a:cubicBezTo>
                    <a:pt x="8403" y="9581"/>
                    <a:pt x="8411" y="9584"/>
                    <a:pt x="8415" y="9584"/>
                  </a:cubicBezTo>
                  <a:cubicBezTo>
                    <a:pt x="8439" y="9584"/>
                    <a:pt x="8382" y="9510"/>
                    <a:pt x="8369" y="9484"/>
                  </a:cubicBezTo>
                  <a:cubicBezTo>
                    <a:pt x="8347" y="9436"/>
                    <a:pt x="8354" y="9410"/>
                    <a:pt x="8387" y="9410"/>
                  </a:cubicBezTo>
                  <a:cubicBezTo>
                    <a:pt x="8408" y="9410"/>
                    <a:pt x="8439" y="9420"/>
                    <a:pt x="8479" y="9442"/>
                  </a:cubicBezTo>
                  <a:cubicBezTo>
                    <a:pt x="8518" y="9477"/>
                    <a:pt x="8537" y="9491"/>
                    <a:pt x="8544" y="9491"/>
                  </a:cubicBezTo>
                  <a:cubicBezTo>
                    <a:pt x="8566" y="9491"/>
                    <a:pt x="8448" y="9337"/>
                    <a:pt x="8448" y="9317"/>
                  </a:cubicBezTo>
                  <a:cubicBezTo>
                    <a:pt x="8437" y="9248"/>
                    <a:pt x="8558" y="9275"/>
                    <a:pt x="8490" y="9164"/>
                  </a:cubicBezTo>
                  <a:cubicBezTo>
                    <a:pt x="8427" y="9070"/>
                    <a:pt x="8484" y="9049"/>
                    <a:pt x="8537" y="9044"/>
                  </a:cubicBezTo>
                  <a:cubicBezTo>
                    <a:pt x="8589" y="9033"/>
                    <a:pt x="8741" y="9044"/>
                    <a:pt x="8642" y="8918"/>
                  </a:cubicBezTo>
                  <a:cubicBezTo>
                    <a:pt x="8635" y="8909"/>
                    <a:pt x="8635" y="8905"/>
                    <a:pt x="8641" y="8905"/>
                  </a:cubicBezTo>
                  <a:cubicBezTo>
                    <a:pt x="8666" y="8905"/>
                    <a:pt x="8786" y="8971"/>
                    <a:pt x="8820" y="8976"/>
                  </a:cubicBezTo>
                  <a:cubicBezTo>
                    <a:pt x="8826" y="8977"/>
                    <a:pt x="8830" y="8978"/>
                    <a:pt x="8834" y="8978"/>
                  </a:cubicBezTo>
                  <a:cubicBezTo>
                    <a:pt x="8871" y="8978"/>
                    <a:pt x="8785" y="8905"/>
                    <a:pt x="8804" y="8881"/>
                  </a:cubicBezTo>
                  <a:cubicBezTo>
                    <a:pt x="8820" y="8855"/>
                    <a:pt x="8862" y="8829"/>
                    <a:pt x="8857" y="8787"/>
                  </a:cubicBezTo>
                  <a:cubicBezTo>
                    <a:pt x="8848" y="8747"/>
                    <a:pt x="8760" y="8692"/>
                    <a:pt x="8807" y="8692"/>
                  </a:cubicBezTo>
                  <a:cubicBezTo>
                    <a:pt x="8815" y="8692"/>
                    <a:pt x="8828" y="8694"/>
                    <a:pt x="8846" y="8698"/>
                  </a:cubicBezTo>
                  <a:cubicBezTo>
                    <a:pt x="8883" y="8706"/>
                    <a:pt x="8928" y="8713"/>
                    <a:pt x="8964" y="8713"/>
                  </a:cubicBezTo>
                  <a:cubicBezTo>
                    <a:pt x="9043" y="8713"/>
                    <a:pt x="9073" y="8677"/>
                    <a:pt x="8837" y="8537"/>
                  </a:cubicBezTo>
                  <a:lnTo>
                    <a:pt x="8837" y="8537"/>
                  </a:lnTo>
                  <a:cubicBezTo>
                    <a:pt x="8929" y="8591"/>
                    <a:pt x="8997" y="8612"/>
                    <a:pt x="9046" y="8612"/>
                  </a:cubicBezTo>
                  <a:cubicBezTo>
                    <a:pt x="9185" y="8612"/>
                    <a:pt x="9163" y="8438"/>
                    <a:pt x="9066" y="8357"/>
                  </a:cubicBezTo>
                  <a:cubicBezTo>
                    <a:pt x="9048" y="8340"/>
                    <a:pt x="9052" y="8334"/>
                    <a:pt x="9070" y="8334"/>
                  </a:cubicBezTo>
                  <a:cubicBezTo>
                    <a:pt x="9119" y="8334"/>
                    <a:pt x="9271" y="8381"/>
                    <a:pt x="9328" y="8381"/>
                  </a:cubicBezTo>
                  <a:cubicBezTo>
                    <a:pt x="9367" y="8381"/>
                    <a:pt x="9363" y="8360"/>
                    <a:pt x="9255" y="8289"/>
                  </a:cubicBezTo>
                  <a:cubicBezTo>
                    <a:pt x="9134" y="8216"/>
                    <a:pt x="8982" y="8135"/>
                    <a:pt x="9045" y="8135"/>
                  </a:cubicBezTo>
                  <a:cubicBezTo>
                    <a:pt x="9059" y="8135"/>
                    <a:pt x="9083" y="8139"/>
                    <a:pt x="9119" y="8147"/>
                  </a:cubicBezTo>
                  <a:cubicBezTo>
                    <a:pt x="9124" y="8132"/>
                    <a:pt x="9145" y="8048"/>
                    <a:pt x="9119" y="8042"/>
                  </a:cubicBezTo>
                  <a:cubicBezTo>
                    <a:pt x="9135" y="8042"/>
                    <a:pt x="9213" y="8105"/>
                    <a:pt x="9266" y="8105"/>
                  </a:cubicBezTo>
                  <a:cubicBezTo>
                    <a:pt x="9313" y="8105"/>
                    <a:pt x="9302" y="8074"/>
                    <a:pt x="9313" y="8053"/>
                  </a:cubicBezTo>
                  <a:cubicBezTo>
                    <a:pt x="9339" y="8011"/>
                    <a:pt x="9512" y="8011"/>
                    <a:pt x="9502" y="7953"/>
                  </a:cubicBezTo>
                  <a:lnTo>
                    <a:pt x="9502" y="7953"/>
                  </a:lnTo>
                  <a:cubicBezTo>
                    <a:pt x="9497" y="7954"/>
                    <a:pt x="9491" y="7954"/>
                    <a:pt x="9486" y="7954"/>
                  </a:cubicBezTo>
                  <a:cubicBezTo>
                    <a:pt x="9353" y="7954"/>
                    <a:pt x="9024" y="7839"/>
                    <a:pt x="8878" y="7749"/>
                  </a:cubicBezTo>
                  <a:cubicBezTo>
                    <a:pt x="8880" y="7744"/>
                    <a:pt x="8886" y="7742"/>
                    <a:pt x="8895" y="7742"/>
                  </a:cubicBezTo>
                  <a:cubicBezTo>
                    <a:pt x="8956" y="7742"/>
                    <a:pt x="9146" y="7832"/>
                    <a:pt x="9218" y="7859"/>
                  </a:cubicBezTo>
                  <a:cubicBezTo>
                    <a:pt x="9246" y="7871"/>
                    <a:pt x="9265" y="7876"/>
                    <a:pt x="9277" y="7876"/>
                  </a:cubicBezTo>
                  <a:cubicBezTo>
                    <a:pt x="9321" y="7876"/>
                    <a:pt x="9277" y="7810"/>
                    <a:pt x="9297" y="7801"/>
                  </a:cubicBezTo>
                  <a:cubicBezTo>
                    <a:pt x="9301" y="7800"/>
                    <a:pt x="9307" y="7800"/>
                    <a:pt x="9315" y="7800"/>
                  </a:cubicBezTo>
                  <a:cubicBezTo>
                    <a:pt x="9358" y="7800"/>
                    <a:pt x="9452" y="7813"/>
                    <a:pt x="9492" y="7813"/>
                  </a:cubicBezTo>
                  <a:cubicBezTo>
                    <a:pt x="9511" y="7813"/>
                    <a:pt x="9518" y="7810"/>
                    <a:pt x="9502" y="7801"/>
                  </a:cubicBezTo>
                  <a:cubicBezTo>
                    <a:pt x="9433" y="7765"/>
                    <a:pt x="9313" y="7717"/>
                    <a:pt x="9371" y="7707"/>
                  </a:cubicBezTo>
                  <a:cubicBezTo>
                    <a:pt x="9433" y="7695"/>
                    <a:pt x="9493" y="7689"/>
                    <a:pt x="9555" y="7689"/>
                  </a:cubicBezTo>
                  <a:cubicBezTo>
                    <a:pt x="9575" y="7689"/>
                    <a:pt x="9596" y="7690"/>
                    <a:pt x="9617" y="7691"/>
                  </a:cubicBezTo>
                  <a:cubicBezTo>
                    <a:pt x="9470" y="7654"/>
                    <a:pt x="9533" y="7592"/>
                    <a:pt x="9507" y="7571"/>
                  </a:cubicBezTo>
                  <a:cubicBezTo>
                    <a:pt x="9475" y="7544"/>
                    <a:pt x="9266" y="7460"/>
                    <a:pt x="9192" y="7413"/>
                  </a:cubicBezTo>
                  <a:cubicBezTo>
                    <a:pt x="9176" y="7400"/>
                    <a:pt x="9172" y="7395"/>
                    <a:pt x="9179" y="7395"/>
                  </a:cubicBezTo>
                  <a:cubicBezTo>
                    <a:pt x="9208" y="7395"/>
                    <a:pt x="9445" y="7514"/>
                    <a:pt x="9502" y="7544"/>
                  </a:cubicBezTo>
                  <a:cubicBezTo>
                    <a:pt x="9440" y="7509"/>
                    <a:pt x="9330" y="7448"/>
                    <a:pt x="9346" y="7448"/>
                  </a:cubicBezTo>
                  <a:cubicBezTo>
                    <a:pt x="9349" y="7448"/>
                    <a:pt x="9357" y="7450"/>
                    <a:pt x="9371" y="7455"/>
                  </a:cubicBezTo>
                  <a:lnTo>
                    <a:pt x="9633" y="7586"/>
                  </a:lnTo>
                  <a:cubicBezTo>
                    <a:pt x="9634" y="7587"/>
                    <a:pt x="9634" y="7587"/>
                    <a:pt x="9634" y="7587"/>
                  </a:cubicBezTo>
                  <a:cubicBezTo>
                    <a:pt x="9647" y="7587"/>
                    <a:pt x="9351" y="7408"/>
                    <a:pt x="9402" y="7408"/>
                  </a:cubicBezTo>
                  <a:cubicBezTo>
                    <a:pt x="9402" y="7408"/>
                    <a:pt x="9583" y="7492"/>
                    <a:pt x="9613" y="7492"/>
                  </a:cubicBezTo>
                  <a:cubicBezTo>
                    <a:pt x="9622" y="7492"/>
                    <a:pt x="9617" y="7485"/>
                    <a:pt x="9591" y="7466"/>
                  </a:cubicBezTo>
                  <a:cubicBezTo>
                    <a:pt x="9517" y="7424"/>
                    <a:pt x="9444" y="7408"/>
                    <a:pt x="9407" y="7350"/>
                  </a:cubicBezTo>
                  <a:cubicBezTo>
                    <a:pt x="9400" y="7335"/>
                    <a:pt x="9398" y="7325"/>
                    <a:pt x="9409" y="7325"/>
                  </a:cubicBezTo>
                  <a:cubicBezTo>
                    <a:pt x="9414" y="7325"/>
                    <a:pt x="9420" y="7327"/>
                    <a:pt x="9428" y="7329"/>
                  </a:cubicBezTo>
                  <a:cubicBezTo>
                    <a:pt x="9512" y="7354"/>
                    <a:pt x="9693" y="7499"/>
                    <a:pt x="9749" y="7499"/>
                  </a:cubicBezTo>
                  <a:cubicBezTo>
                    <a:pt x="9753" y="7499"/>
                    <a:pt x="9756" y="7498"/>
                    <a:pt x="9759" y="7497"/>
                  </a:cubicBezTo>
                  <a:cubicBezTo>
                    <a:pt x="9785" y="7487"/>
                    <a:pt x="9811" y="7460"/>
                    <a:pt x="9795" y="7424"/>
                  </a:cubicBezTo>
                  <a:cubicBezTo>
                    <a:pt x="9769" y="7392"/>
                    <a:pt x="9743" y="7366"/>
                    <a:pt x="9711" y="7345"/>
                  </a:cubicBezTo>
                  <a:cubicBezTo>
                    <a:pt x="9738" y="7308"/>
                    <a:pt x="9774" y="7277"/>
                    <a:pt x="9769" y="7219"/>
                  </a:cubicBezTo>
                  <a:cubicBezTo>
                    <a:pt x="9764" y="7161"/>
                    <a:pt x="9677" y="7098"/>
                    <a:pt x="9581" y="7098"/>
                  </a:cubicBezTo>
                  <a:cubicBezTo>
                    <a:pt x="9574" y="7098"/>
                    <a:pt x="9567" y="7098"/>
                    <a:pt x="9559" y="7099"/>
                  </a:cubicBezTo>
                  <a:cubicBezTo>
                    <a:pt x="9574" y="7073"/>
                    <a:pt x="9584" y="7044"/>
                    <a:pt x="9639" y="7044"/>
                  </a:cubicBezTo>
                  <a:cubicBezTo>
                    <a:pt x="9662" y="7044"/>
                    <a:pt x="9694" y="7050"/>
                    <a:pt x="9738" y="7062"/>
                  </a:cubicBezTo>
                  <a:cubicBezTo>
                    <a:pt x="9802" y="7080"/>
                    <a:pt x="9888" y="7102"/>
                    <a:pt x="9935" y="7102"/>
                  </a:cubicBezTo>
                  <a:cubicBezTo>
                    <a:pt x="9973" y="7102"/>
                    <a:pt x="9987" y="7088"/>
                    <a:pt x="9947" y="7046"/>
                  </a:cubicBezTo>
                  <a:cubicBezTo>
                    <a:pt x="9879" y="6983"/>
                    <a:pt x="9821" y="6957"/>
                    <a:pt x="9821" y="6910"/>
                  </a:cubicBezTo>
                  <a:cubicBezTo>
                    <a:pt x="9832" y="6899"/>
                    <a:pt x="9863" y="6884"/>
                    <a:pt x="9853" y="6863"/>
                  </a:cubicBezTo>
                  <a:cubicBezTo>
                    <a:pt x="9816" y="6847"/>
                    <a:pt x="9779" y="6831"/>
                    <a:pt x="9748" y="6805"/>
                  </a:cubicBezTo>
                  <a:cubicBezTo>
                    <a:pt x="9696" y="6742"/>
                    <a:pt x="9790" y="6726"/>
                    <a:pt x="9759" y="6674"/>
                  </a:cubicBezTo>
                  <a:cubicBezTo>
                    <a:pt x="9733" y="6627"/>
                    <a:pt x="9659" y="6570"/>
                    <a:pt x="9719" y="6570"/>
                  </a:cubicBezTo>
                  <a:cubicBezTo>
                    <a:pt x="9733" y="6570"/>
                    <a:pt x="9754" y="6573"/>
                    <a:pt x="9785" y="6580"/>
                  </a:cubicBezTo>
                  <a:cubicBezTo>
                    <a:pt x="9796" y="6582"/>
                    <a:pt x="9806" y="6583"/>
                    <a:pt x="9816" y="6583"/>
                  </a:cubicBezTo>
                  <a:cubicBezTo>
                    <a:pt x="9890" y="6583"/>
                    <a:pt x="9906" y="6516"/>
                    <a:pt x="9827" y="6470"/>
                  </a:cubicBezTo>
                  <a:cubicBezTo>
                    <a:pt x="9786" y="6449"/>
                    <a:pt x="9742" y="6440"/>
                    <a:pt x="9697" y="6440"/>
                  </a:cubicBezTo>
                  <a:cubicBezTo>
                    <a:pt x="9672" y="6440"/>
                    <a:pt x="9647" y="6443"/>
                    <a:pt x="9622" y="6449"/>
                  </a:cubicBezTo>
                  <a:cubicBezTo>
                    <a:pt x="9633" y="6428"/>
                    <a:pt x="9633" y="6396"/>
                    <a:pt x="9701" y="6396"/>
                  </a:cubicBezTo>
                  <a:cubicBezTo>
                    <a:pt x="9751" y="6404"/>
                    <a:pt x="9801" y="6409"/>
                    <a:pt x="9851" y="6409"/>
                  </a:cubicBezTo>
                  <a:cubicBezTo>
                    <a:pt x="9869" y="6409"/>
                    <a:pt x="9887" y="6408"/>
                    <a:pt x="9905" y="6407"/>
                  </a:cubicBezTo>
                  <a:cubicBezTo>
                    <a:pt x="9973" y="6380"/>
                    <a:pt x="9806" y="6307"/>
                    <a:pt x="9911" y="6297"/>
                  </a:cubicBezTo>
                  <a:cubicBezTo>
                    <a:pt x="9935" y="6297"/>
                    <a:pt x="10070" y="6316"/>
                    <a:pt x="10132" y="6316"/>
                  </a:cubicBezTo>
                  <a:cubicBezTo>
                    <a:pt x="10178" y="6316"/>
                    <a:pt x="10185" y="6306"/>
                    <a:pt x="10084" y="6270"/>
                  </a:cubicBezTo>
                  <a:cubicBezTo>
                    <a:pt x="9942" y="6218"/>
                    <a:pt x="9690" y="6139"/>
                    <a:pt x="9869" y="6139"/>
                  </a:cubicBezTo>
                  <a:cubicBezTo>
                    <a:pt x="9946" y="6139"/>
                    <a:pt x="10016" y="6155"/>
                    <a:pt x="10073" y="6155"/>
                  </a:cubicBezTo>
                  <a:cubicBezTo>
                    <a:pt x="10096" y="6155"/>
                    <a:pt x="10118" y="6152"/>
                    <a:pt x="10136" y="6144"/>
                  </a:cubicBezTo>
                  <a:cubicBezTo>
                    <a:pt x="10157" y="6139"/>
                    <a:pt x="10246" y="6061"/>
                    <a:pt x="10152" y="6034"/>
                  </a:cubicBezTo>
                  <a:cubicBezTo>
                    <a:pt x="10078" y="6013"/>
                    <a:pt x="9769" y="5966"/>
                    <a:pt x="9821" y="5929"/>
                  </a:cubicBezTo>
                  <a:cubicBezTo>
                    <a:pt x="9829" y="5924"/>
                    <a:pt x="9840" y="5922"/>
                    <a:pt x="9855" y="5922"/>
                  </a:cubicBezTo>
                  <a:cubicBezTo>
                    <a:pt x="9923" y="5922"/>
                    <a:pt x="10059" y="5973"/>
                    <a:pt x="10141" y="5982"/>
                  </a:cubicBezTo>
                  <a:lnTo>
                    <a:pt x="9895" y="5877"/>
                  </a:lnTo>
                  <a:cubicBezTo>
                    <a:pt x="9830" y="5848"/>
                    <a:pt x="9831" y="5841"/>
                    <a:pt x="9865" y="5841"/>
                  </a:cubicBezTo>
                  <a:cubicBezTo>
                    <a:pt x="9886" y="5841"/>
                    <a:pt x="9920" y="5844"/>
                    <a:pt x="9958" y="5846"/>
                  </a:cubicBezTo>
                  <a:cubicBezTo>
                    <a:pt x="9972" y="5847"/>
                    <a:pt x="9986" y="5848"/>
                    <a:pt x="10000" y="5848"/>
                  </a:cubicBezTo>
                  <a:cubicBezTo>
                    <a:pt x="10132" y="5848"/>
                    <a:pt x="10231" y="5784"/>
                    <a:pt x="10183" y="5746"/>
                  </a:cubicBezTo>
                  <a:cubicBezTo>
                    <a:pt x="10120" y="5694"/>
                    <a:pt x="9680" y="5657"/>
                    <a:pt x="9680" y="5636"/>
                  </a:cubicBezTo>
                  <a:cubicBezTo>
                    <a:pt x="9678" y="5629"/>
                    <a:pt x="9702" y="5627"/>
                    <a:pt x="9736" y="5627"/>
                  </a:cubicBezTo>
                  <a:cubicBezTo>
                    <a:pt x="9782" y="5627"/>
                    <a:pt x="9843" y="5631"/>
                    <a:pt x="9879" y="5631"/>
                  </a:cubicBezTo>
                  <a:cubicBezTo>
                    <a:pt x="9885" y="5631"/>
                    <a:pt x="9891" y="5631"/>
                    <a:pt x="9897" y="5631"/>
                  </a:cubicBezTo>
                  <a:cubicBezTo>
                    <a:pt x="9949" y="5631"/>
                    <a:pt x="9999" y="5612"/>
                    <a:pt x="10042" y="5583"/>
                  </a:cubicBezTo>
                  <a:cubicBezTo>
                    <a:pt x="10073" y="5552"/>
                    <a:pt x="10377" y="5515"/>
                    <a:pt x="10320" y="5479"/>
                  </a:cubicBezTo>
                  <a:cubicBezTo>
                    <a:pt x="10288" y="5458"/>
                    <a:pt x="10057" y="5410"/>
                    <a:pt x="10141" y="5405"/>
                  </a:cubicBezTo>
                  <a:cubicBezTo>
                    <a:pt x="10215" y="5400"/>
                    <a:pt x="10288" y="5410"/>
                    <a:pt x="10309" y="5384"/>
                  </a:cubicBezTo>
                  <a:cubicBezTo>
                    <a:pt x="10346" y="5321"/>
                    <a:pt x="9947" y="5264"/>
                    <a:pt x="9932" y="5206"/>
                  </a:cubicBezTo>
                  <a:cubicBezTo>
                    <a:pt x="9924" y="5179"/>
                    <a:pt x="10031" y="5165"/>
                    <a:pt x="10140" y="5151"/>
                  </a:cubicBezTo>
                  <a:lnTo>
                    <a:pt x="10140" y="5151"/>
                  </a:lnTo>
                  <a:cubicBezTo>
                    <a:pt x="10163" y="5167"/>
                    <a:pt x="10253" y="5186"/>
                    <a:pt x="10317" y="5186"/>
                  </a:cubicBezTo>
                  <a:cubicBezTo>
                    <a:pt x="10353" y="5186"/>
                    <a:pt x="10380" y="5180"/>
                    <a:pt x="10382" y="5164"/>
                  </a:cubicBezTo>
                  <a:cubicBezTo>
                    <a:pt x="10393" y="5154"/>
                    <a:pt x="10388" y="5138"/>
                    <a:pt x="10388" y="5138"/>
                  </a:cubicBezTo>
                  <a:lnTo>
                    <a:pt x="10388" y="5133"/>
                  </a:lnTo>
                  <a:cubicBezTo>
                    <a:pt x="10352" y="5131"/>
                    <a:pt x="10320" y="5129"/>
                    <a:pt x="10293" y="5128"/>
                  </a:cubicBezTo>
                  <a:lnTo>
                    <a:pt x="10293" y="5128"/>
                  </a:lnTo>
                  <a:cubicBezTo>
                    <a:pt x="10330" y="5121"/>
                    <a:pt x="10355" y="5112"/>
                    <a:pt x="10356" y="5101"/>
                  </a:cubicBezTo>
                  <a:cubicBezTo>
                    <a:pt x="10356" y="5097"/>
                    <a:pt x="10342" y="5095"/>
                    <a:pt x="10321" y="5095"/>
                  </a:cubicBezTo>
                  <a:cubicBezTo>
                    <a:pt x="10265" y="5095"/>
                    <a:pt x="10162" y="5106"/>
                    <a:pt x="10162" y="5106"/>
                  </a:cubicBezTo>
                  <a:cubicBezTo>
                    <a:pt x="10167" y="5070"/>
                    <a:pt x="10377" y="5070"/>
                    <a:pt x="10361" y="5038"/>
                  </a:cubicBezTo>
                  <a:cubicBezTo>
                    <a:pt x="10341" y="4998"/>
                    <a:pt x="10277" y="4967"/>
                    <a:pt x="10277" y="4927"/>
                  </a:cubicBezTo>
                  <a:lnTo>
                    <a:pt x="10277" y="4927"/>
                  </a:lnTo>
                  <a:cubicBezTo>
                    <a:pt x="10277" y="4927"/>
                    <a:pt x="10277" y="4928"/>
                    <a:pt x="10277" y="4928"/>
                  </a:cubicBezTo>
                  <a:cubicBezTo>
                    <a:pt x="10273" y="4928"/>
                    <a:pt x="10257" y="4889"/>
                    <a:pt x="10204" y="4876"/>
                  </a:cubicBezTo>
                  <a:cubicBezTo>
                    <a:pt x="10120" y="4855"/>
                    <a:pt x="10162" y="4839"/>
                    <a:pt x="10199" y="4818"/>
                  </a:cubicBezTo>
                  <a:cubicBezTo>
                    <a:pt x="10272" y="4776"/>
                    <a:pt x="10251" y="4718"/>
                    <a:pt x="10178" y="4682"/>
                  </a:cubicBezTo>
                  <a:cubicBezTo>
                    <a:pt x="10152" y="4666"/>
                    <a:pt x="9869" y="4629"/>
                    <a:pt x="9994" y="4619"/>
                  </a:cubicBezTo>
                  <a:cubicBezTo>
                    <a:pt x="10230" y="4603"/>
                    <a:pt x="10487" y="4582"/>
                    <a:pt x="10241" y="4540"/>
                  </a:cubicBezTo>
                  <a:cubicBezTo>
                    <a:pt x="10089" y="4509"/>
                    <a:pt x="9727" y="4503"/>
                    <a:pt x="9932" y="4430"/>
                  </a:cubicBezTo>
                  <a:cubicBezTo>
                    <a:pt x="10042" y="4388"/>
                    <a:pt x="10220" y="4341"/>
                    <a:pt x="10257" y="4299"/>
                  </a:cubicBezTo>
                  <a:cubicBezTo>
                    <a:pt x="10299" y="4252"/>
                    <a:pt x="10173" y="4262"/>
                    <a:pt x="10173" y="4236"/>
                  </a:cubicBezTo>
                  <a:cubicBezTo>
                    <a:pt x="10167" y="4210"/>
                    <a:pt x="10361" y="4157"/>
                    <a:pt x="10356" y="4126"/>
                  </a:cubicBezTo>
                  <a:lnTo>
                    <a:pt x="10356" y="4126"/>
                  </a:lnTo>
                  <a:cubicBezTo>
                    <a:pt x="10356" y="4126"/>
                    <a:pt x="10225" y="4131"/>
                    <a:pt x="10204" y="4131"/>
                  </a:cubicBezTo>
                  <a:cubicBezTo>
                    <a:pt x="10010" y="4115"/>
                    <a:pt x="10445" y="4000"/>
                    <a:pt x="10440" y="3963"/>
                  </a:cubicBezTo>
                  <a:lnTo>
                    <a:pt x="10440" y="3963"/>
                  </a:lnTo>
                  <a:cubicBezTo>
                    <a:pt x="10440" y="3978"/>
                    <a:pt x="10177" y="4035"/>
                    <a:pt x="10077" y="4035"/>
                  </a:cubicBezTo>
                  <a:cubicBezTo>
                    <a:pt x="10029" y="4035"/>
                    <a:pt x="10019" y="4022"/>
                    <a:pt x="10094" y="3984"/>
                  </a:cubicBezTo>
                  <a:cubicBezTo>
                    <a:pt x="10225" y="3921"/>
                    <a:pt x="10236" y="3932"/>
                    <a:pt x="10225" y="3874"/>
                  </a:cubicBezTo>
                  <a:cubicBezTo>
                    <a:pt x="10267" y="3838"/>
                    <a:pt x="10299" y="3827"/>
                    <a:pt x="10435" y="3796"/>
                  </a:cubicBezTo>
                  <a:lnTo>
                    <a:pt x="10435" y="3796"/>
                  </a:lnTo>
                  <a:cubicBezTo>
                    <a:pt x="10378" y="3808"/>
                    <a:pt x="10338" y="3814"/>
                    <a:pt x="10308" y="3814"/>
                  </a:cubicBezTo>
                  <a:cubicBezTo>
                    <a:pt x="10186" y="3814"/>
                    <a:pt x="10242" y="3728"/>
                    <a:pt x="10136" y="3728"/>
                  </a:cubicBezTo>
                  <a:cubicBezTo>
                    <a:pt x="10109" y="3728"/>
                    <a:pt x="10071" y="3734"/>
                    <a:pt x="10015" y="3748"/>
                  </a:cubicBezTo>
                  <a:cubicBezTo>
                    <a:pt x="10204" y="3696"/>
                    <a:pt x="10147" y="3607"/>
                    <a:pt x="10120" y="3581"/>
                  </a:cubicBezTo>
                  <a:cubicBezTo>
                    <a:pt x="10094" y="3554"/>
                    <a:pt x="10063" y="3539"/>
                    <a:pt x="10021" y="3539"/>
                  </a:cubicBezTo>
                  <a:cubicBezTo>
                    <a:pt x="10021" y="3539"/>
                    <a:pt x="9838" y="3571"/>
                    <a:pt x="9831" y="3571"/>
                  </a:cubicBezTo>
                  <a:cubicBezTo>
                    <a:pt x="9830" y="3571"/>
                    <a:pt x="9831" y="3570"/>
                    <a:pt x="9832" y="3570"/>
                  </a:cubicBezTo>
                  <a:cubicBezTo>
                    <a:pt x="9921" y="3528"/>
                    <a:pt x="10162" y="3465"/>
                    <a:pt x="10267" y="3429"/>
                  </a:cubicBezTo>
                  <a:cubicBezTo>
                    <a:pt x="10167" y="3429"/>
                    <a:pt x="10068" y="3439"/>
                    <a:pt x="9973" y="3465"/>
                  </a:cubicBezTo>
                  <a:cubicBezTo>
                    <a:pt x="9859" y="3497"/>
                    <a:pt x="9720" y="3538"/>
                    <a:pt x="9654" y="3538"/>
                  </a:cubicBezTo>
                  <a:cubicBezTo>
                    <a:pt x="9633" y="3538"/>
                    <a:pt x="9620" y="3533"/>
                    <a:pt x="9617" y="3523"/>
                  </a:cubicBezTo>
                  <a:cubicBezTo>
                    <a:pt x="9696" y="3497"/>
                    <a:pt x="10000" y="3408"/>
                    <a:pt x="10042" y="3381"/>
                  </a:cubicBezTo>
                  <a:cubicBezTo>
                    <a:pt x="10066" y="3363"/>
                    <a:pt x="10053" y="3356"/>
                    <a:pt x="10024" y="3356"/>
                  </a:cubicBezTo>
                  <a:cubicBezTo>
                    <a:pt x="9978" y="3356"/>
                    <a:pt x="9894" y="3372"/>
                    <a:pt x="9853" y="3381"/>
                  </a:cubicBezTo>
                  <a:cubicBezTo>
                    <a:pt x="9848" y="3360"/>
                    <a:pt x="9842" y="3339"/>
                    <a:pt x="9884" y="3303"/>
                  </a:cubicBezTo>
                  <a:cubicBezTo>
                    <a:pt x="9911" y="3277"/>
                    <a:pt x="10036" y="3208"/>
                    <a:pt x="10031" y="3193"/>
                  </a:cubicBezTo>
                  <a:cubicBezTo>
                    <a:pt x="10030" y="3189"/>
                    <a:pt x="10024" y="3187"/>
                    <a:pt x="10016" y="3187"/>
                  </a:cubicBezTo>
                  <a:cubicBezTo>
                    <a:pt x="9962" y="3187"/>
                    <a:pt x="9789" y="3251"/>
                    <a:pt x="9757" y="3251"/>
                  </a:cubicBezTo>
                  <a:cubicBezTo>
                    <a:pt x="9752" y="3251"/>
                    <a:pt x="9750" y="3249"/>
                    <a:pt x="9753" y="3245"/>
                  </a:cubicBezTo>
                  <a:lnTo>
                    <a:pt x="9869" y="3166"/>
                  </a:lnTo>
                  <a:cubicBezTo>
                    <a:pt x="9890" y="3151"/>
                    <a:pt x="9895" y="3130"/>
                    <a:pt x="9895" y="3103"/>
                  </a:cubicBezTo>
                  <a:cubicBezTo>
                    <a:pt x="9890" y="3062"/>
                    <a:pt x="9800" y="3067"/>
                    <a:pt x="9774" y="3035"/>
                  </a:cubicBezTo>
                  <a:cubicBezTo>
                    <a:pt x="9743" y="3004"/>
                    <a:pt x="9890" y="2930"/>
                    <a:pt x="9821" y="2930"/>
                  </a:cubicBezTo>
                  <a:cubicBezTo>
                    <a:pt x="9778" y="2934"/>
                    <a:pt x="9733" y="2945"/>
                    <a:pt x="9690" y="2962"/>
                  </a:cubicBezTo>
                  <a:lnTo>
                    <a:pt x="9690" y="2962"/>
                  </a:lnTo>
                  <a:cubicBezTo>
                    <a:pt x="9865" y="2881"/>
                    <a:pt x="9945" y="2841"/>
                    <a:pt x="9921" y="2789"/>
                  </a:cubicBezTo>
                  <a:lnTo>
                    <a:pt x="9921" y="2789"/>
                  </a:lnTo>
                  <a:lnTo>
                    <a:pt x="9806" y="2847"/>
                  </a:lnTo>
                  <a:cubicBezTo>
                    <a:pt x="9792" y="2819"/>
                    <a:pt x="9815" y="2688"/>
                    <a:pt x="9733" y="2688"/>
                  </a:cubicBezTo>
                  <a:cubicBezTo>
                    <a:pt x="9722" y="2688"/>
                    <a:pt x="9710" y="2690"/>
                    <a:pt x="9696" y="2695"/>
                  </a:cubicBezTo>
                  <a:cubicBezTo>
                    <a:pt x="9682" y="2699"/>
                    <a:pt x="9487" y="2827"/>
                    <a:pt x="9453" y="2827"/>
                  </a:cubicBezTo>
                  <a:cubicBezTo>
                    <a:pt x="9449" y="2827"/>
                    <a:pt x="9447" y="2825"/>
                    <a:pt x="9449" y="2820"/>
                  </a:cubicBezTo>
                  <a:cubicBezTo>
                    <a:pt x="9465" y="2784"/>
                    <a:pt x="9586" y="2689"/>
                    <a:pt x="9612" y="2642"/>
                  </a:cubicBezTo>
                  <a:cubicBezTo>
                    <a:pt x="9680" y="2527"/>
                    <a:pt x="9701" y="2422"/>
                    <a:pt x="9627" y="2380"/>
                  </a:cubicBezTo>
                  <a:cubicBezTo>
                    <a:pt x="9621" y="2376"/>
                    <a:pt x="9612" y="2375"/>
                    <a:pt x="9601" y="2375"/>
                  </a:cubicBezTo>
                  <a:cubicBezTo>
                    <a:pt x="9563" y="2375"/>
                    <a:pt x="9503" y="2393"/>
                    <a:pt x="9464" y="2393"/>
                  </a:cubicBezTo>
                  <a:cubicBezTo>
                    <a:pt x="9451" y="2393"/>
                    <a:pt x="9440" y="2391"/>
                    <a:pt x="9433" y="2385"/>
                  </a:cubicBezTo>
                  <a:cubicBezTo>
                    <a:pt x="9422" y="2375"/>
                    <a:pt x="9410" y="2371"/>
                    <a:pt x="9395" y="2371"/>
                  </a:cubicBezTo>
                  <a:cubicBezTo>
                    <a:pt x="9346" y="2371"/>
                    <a:pt x="9272" y="2417"/>
                    <a:pt x="9137" y="2491"/>
                  </a:cubicBezTo>
                  <a:lnTo>
                    <a:pt x="9137" y="2491"/>
                  </a:lnTo>
                  <a:cubicBezTo>
                    <a:pt x="9207" y="2449"/>
                    <a:pt x="9428" y="2223"/>
                    <a:pt x="9384" y="2223"/>
                  </a:cubicBezTo>
                  <a:cubicBezTo>
                    <a:pt x="9375" y="2223"/>
                    <a:pt x="9358" y="2231"/>
                    <a:pt x="9329" y="2249"/>
                  </a:cubicBezTo>
                  <a:cubicBezTo>
                    <a:pt x="9208" y="2322"/>
                    <a:pt x="9040" y="2553"/>
                    <a:pt x="8909" y="2626"/>
                  </a:cubicBezTo>
                  <a:lnTo>
                    <a:pt x="9103" y="2401"/>
                  </a:lnTo>
                  <a:cubicBezTo>
                    <a:pt x="9218" y="2270"/>
                    <a:pt x="9344" y="2149"/>
                    <a:pt x="9486" y="2044"/>
                  </a:cubicBezTo>
                  <a:lnTo>
                    <a:pt x="9486" y="2044"/>
                  </a:lnTo>
                  <a:cubicBezTo>
                    <a:pt x="9373" y="2126"/>
                    <a:pt x="9322" y="2144"/>
                    <a:pt x="9288" y="2144"/>
                  </a:cubicBezTo>
                  <a:cubicBezTo>
                    <a:pt x="9262" y="2144"/>
                    <a:pt x="9246" y="2133"/>
                    <a:pt x="9218" y="2133"/>
                  </a:cubicBezTo>
                  <a:cubicBezTo>
                    <a:pt x="9200" y="2133"/>
                    <a:pt x="9176" y="2138"/>
                    <a:pt x="9140" y="2154"/>
                  </a:cubicBezTo>
                  <a:cubicBezTo>
                    <a:pt x="9108" y="2113"/>
                    <a:pt x="9140" y="2092"/>
                    <a:pt x="9292" y="1981"/>
                  </a:cubicBezTo>
                  <a:cubicBezTo>
                    <a:pt x="9428" y="1882"/>
                    <a:pt x="9350" y="1882"/>
                    <a:pt x="9439" y="1808"/>
                  </a:cubicBezTo>
                  <a:lnTo>
                    <a:pt x="9439" y="1808"/>
                  </a:lnTo>
                  <a:lnTo>
                    <a:pt x="8988" y="2170"/>
                  </a:lnTo>
                  <a:cubicBezTo>
                    <a:pt x="8962" y="2134"/>
                    <a:pt x="9302" y="1829"/>
                    <a:pt x="9292" y="1829"/>
                  </a:cubicBezTo>
                  <a:lnTo>
                    <a:pt x="9292" y="1829"/>
                  </a:lnTo>
                  <a:cubicBezTo>
                    <a:pt x="9292" y="1829"/>
                    <a:pt x="9292" y="1829"/>
                    <a:pt x="9292" y="1829"/>
                  </a:cubicBezTo>
                  <a:cubicBezTo>
                    <a:pt x="9229" y="1852"/>
                    <a:pt x="9081" y="1941"/>
                    <a:pt x="9035" y="1941"/>
                  </a:cubicBezTo>
                  <a:cubicBezTo>
                    <a:pt x="9016" y="1941"/>
                    <a:pt x="9014" y="1925"/>
                    <a:pt x="9045" y="1882"/>
                  </a:cubicBezTo>
                  <a:cubicBezTo>
                    <a:pt x="9109" y="1802"/>
                    <a:pt x="9183" y="1621"/>
                    <a:pt x="9111" y="1621"/>
                  </a:cubicBezTo>
                  <a:cubicBezTo>
                    <a:pt x="9089" y="1621"/>
                    <a:pt x="9053" y="1639"/>
                    <a:pt x="8998" y="1683"/>
                  </a:cubicBezTo>
                  <a:cubicBezTo>
                    <a:pt x="8977" y="1699"/>
                    <a:pt x="8962" y="1705"/>
                    <a:pt x="8952" y="1705"/>
                  </a:cubicBezTo>
                  <a:cubicBezTo>
                    <a:pt x="8923" y="1705"/>
                    <a:pt x="8926" y="1658"/>
                    <a:pt x="8894" y="1658"/>
                  </a:cubicBezTo>
                  <a:cubicBezTo>
                    <a:pt x="8883" y="1658"/>
                    <a:pt x="8866" y="1664"/>
                    <a:pt x="8841" y="1683"/>
                  </a:cubicBezTo>
                  <a:cubicBezTo>
                    <a:pt x="8801" y="1710"/>
                    <a:pt x="8780" y="1721"/>
                    <a:pt x="8771" y="1721"/>
                  </a:cubicBezTo>
                  <a:cubicBezTo>
                    <a:pt x="8731" y="1721"/>
                    <a:pt x="8941" y="1501"/>
                    <a:pt x="8941" y="1462"/>
                  </a:cubicBezTo>
                  <a:cubicBezTo>
                    <a:pt x="8942" y="1453"/>
                    <a:pt x="8937" y="1449"/>
                    <a:pt x="8930" y="1449"/>
                  </a:cubicBezTo>
                  <a:cubicBezTo>
                    <a:pt x="8901" y="1449"/>
                    <a:pt x="8824" y="1504"/>
                    <a:pt x="8794" y="1504"/>
                  </a:cubicBezTo>
                  <a:cubicBezTo>
                    <a:pt x="8789" y="1504"/>
                    <a:pt x="8785" y="1503"/>
                    <a:pt x="8783" y="1499"/>
                  </a:cubicBezTo>
                  <a:cubicBezTo>
                    <a:pt x="8768" y="1468"/>
                    <a:pt x="8820" y="1415"/>
                    <a:pt x="8904" y="1331"/>
                  </a:cubicBezTo>
                  <a:cubicBezTo>
                    <a:pt x="8949" y="1288"/>
                    <a:pt x="8945" y="1276"/>
                    <a:pt x="8925" y="1276"/>
                  </a:cubicBezTo>
                  <a:cubicBezTo>
                    <a:pt x="8902" y="1276"/>
                    <a:pt x="8857" y="1294"/>
                    <a:pt x="8851" y="1300"/>
                  </a:cubicBezTo>
                  <a:cubicBezTo>
                    <a:pt x="8827" y="1316"/>
                    <a:pt x="8814" y="1322"/>
                    <a:pt x="8807" y="1322"/>
                  </a:cubicBezTo>
                  <a:cubicBezTo>
                    <a:pt x="8793" y="1322"/>
                    <a:pt x="8811" y="1292"/>
                    <a:pt x="8815" y="1274"/>
                  </a:cubicBezTo>
                  <a:cubicBezTo>
                    <a:pt x="8815" y="1267"/>
                    <a:pt x="8814" y="1265"/>
                    <a:pt x="8810" y="1265"/>
                  </a:cubicBezTo>
                  <a:cubicBezTo>
                    <a:pt x="8776" y="1265"/>
                    <a:pt x="8553" y="1544"/>
                    <a:pt x="8534" y="1544"/>
                  </a:cubicBezTo>
                  <a:cubicBezTo>
                    <a:pt x="8528" y="1544"/>
                    <a:pt x="8546" y="1511"/>
                    <a:pt x="8605" y="1420"/>
                  </a:cubicBezTo>
                  <a:cubicBezTo>
                    <a:pt x="8691" y="1292"/>
                    <a:pt x="8702" y="1230"/>
                    <a:pt x="8662" y="1230"/>
                  </a:cubicBezTo>
                  <a:cubicBezTo>
                    <a:pt x="8638" y="1230"/>
                    <a:pt x="8597" y="1252"/>
                    <a:pt x="8542" y="1295"/>
                  </a:cubicBezTo>
                  <a:cubicBezTo>
                    <a:pt x="8470" y="1355"/>
                    <a:pt x="8420" y="1394"/>
                    <a:pt x="8402" y="1394"/>
                  </a:cubicBezTo>
                  <a:cubicBezTo>
                    <a:pt x="8379" y="1394"/>
                    <a:pt x="8408" y="1332"/>
                    <a:pt x="8511" y="1174"/>
                  </a:cubicBezTo>
                  <a:cubicBezTo>
                    <a:pt x="8541" y="1127"/>
                    <a:pt x="8538" y="1113"/>
                    <a:pt x="8520" y="1113"/>
                  </a:cubicBezTo>
                  <a:cubicBezTo>
                    <a:pt x="8492" y="1113"/>
                    <a:pt x="8431" y="1145"/>
                    <a:pt x="8400" y="1145"/>
                  </a:cubicBezTo>
                  <a:cubicBezTo>
                    <a:pt x="8379" y="1145"/>
                    <a:pt x="8373" y="1129"/>
                    <a:pt x="8406" y="1074"/>
                  </a:cubicBezTo>
                  <a:lnTo>
                    <a:pt x="8406" y="1074"/>
                  </a:lnTo>
                  <a:cubicBezTo>
                    <a:pt x="8347" y="1171"/>
                    <a:pt x="8169" y="1317"/>
                    <a:pt x="8132" y="1317"/>
                  </a:cubicBezTo>
                  <a:cubicBezTo>
                    <a:pt x="8113" y="1317"/>
                    <a:pt x="8132" y="1277"/>
                    <a:pt x="8228" y="1169"/>
                  </a:cubicBezTo>
                  <a:cubicBezTo>
                    <a:pt x="8324" y="1033"/>
                    <a:pt x="8339" y="993"/>
                    <a:pt x="8320" y="993"/>
                  </a:cubicBezTo>
                  <a:cubicBezTo>
                    <a:pt x="8293" y="993"/>
                    <a:pt x="8200" y="1069"/>
                    <a:pt x="8170" y="1069"/>
                  </a:cubicBezTo>
                  <a:cubicBezTo>
                    <a:pt x="8138" y="1069"/>
                    <a:pt x="8107" y="1053"/>
                    <a:pt x="8123" y="991"/>
                  </a:cubicBezTo>
                  <a:cubicBezTo>
                    <a:pt x="8133" y="949"/>
                    <a:pt x="8170" y="901"/>
                    <a:pt x="8159" y="880"/>
                  </a:cubicBezTo>
                  <a:cubicBezTo>
                    <a:pt x="8155" y="874"/>
                    <a:pt x="8141" y="870"/>
                    <a:pt x="8123" y="870"/>
                  </a:cubicBezTo>
                  <a:cubicBezTo>
                    <a:pt x="8078" y="870"/>
                    <a:pt x="8001" y="897"/>
                    <a:pt x="7939" y="998"/>
                  </a:cubicBezTo>
                  <a:lnTo>
                    <a:pt x="7939" y="998"/>
                  </a:lnTo>
                  <a:cubicBezTo>
                    <a:pt x="8016" y="870"/>
                    <a:pt x="8091" y="754"/>
                    <a:pt x="8065" y="718"/>
                  </a:cubicBezTo>
                  <a:cubicBezTo>
                    <a:pt x="8064" y="717"/>
                    <a:pt x="8062" y="716"/>
                    <a:pt x="8060" y="716"/>
                  </a:cubicBezTo>
                  <a:cubicBezTo>
                    <a:pt x="8037" y="716"/>
                    <a:pt x="7963" y="793"/>
                    <a:pt x="7943" y="793"/>
                  </a:cubicBezTo>
                  <a:cubicBezTo>
                    <a:pt x="7934" y="793"/>
                    <a:pt x="7936" y="779"/>
                    <a:pt x="7955" y="739"/>
                  </a:cubicBezTo>
                  <a:lnTo>
                    <a:pt x="7955" y="739"/>
                  </a:lnTo>
                  <a:cubicBezTo>
                    <a:pt x="7923" y="760"/>
                    <a:pt x="7897" y="786"/>
                    <a:pt x="7876" y="817"/>
                  </a:cubicBezTo>
                  <a:cubicBezTo>
                    <a:pt x="7863" y="841"/>
                    <a:pt x="7855" y="850"/>
                    <a:pt x="7851" y="850"/>
                  </a:cubicBezTo>
                  <a:cubicBezTo>
                    <a:pt x="7843" y="850"/>
                    <a:pt x="7850" y="812"/>
                    <a:pt x="7850" y="802"/>
                  </a:cubicBezTo>
                  <a:cubicBezTo>
                    <a:pt x="7856" y="742"/>
                    <a:pt x="7860" y="668"/>
                    <a:pt x="7833" y="668"/>
                  </a:cubicBezTo>
                  <a:cubicBezTo>
                    <a:pt x="7813" y="668"/>
                    <a:pt x="7777" y="707"/>
                    <a:pt x="7712" y="821"/>
                  </a:cubicBezTo>
                  <a:lnTo>
                    <a:pt x="7712" y="821"/>
                  </a:lnTo>
                  <a:cubicBezTo>
                    <a:pt x="7754" y="741"/>
                    <a:pt x="7811" y="625"/>
                    <a:pt x="7794" y="625"/>
                  </a:cubicBezTo>
                  <a:cubicBezTo>
                    <a:pt x="7790" y="625"/>
                    <a:pt x="7781" y="632"/>
                    <a:pt x="7766" y="650"/>
                  </a:cubicBezTo>
                  <a:cubicBezTo>
                    <a:pt x="7698" y="727"/>
                    <a:pt x="7678" y="766"/>
                    <a:pt x="7653" y="766"/>
                  </a:cubicBezTo>
                  <a:cubicBezTo>
                    <a:pt x="7648" y="766"/>
                    <a:pt x="7642" y="764"/>
                    <a:pt x="7635" y="760"/>
                  </a:cubicBezTo>
                  <a:lnTo>
                    <a:pt x="7635" y="760"/>
                  </a:lnTo>
                  <a:cubicBezTo>
                    <a:pt x="7636" y="760"/>
                    <a:pt x="7636" y="760"/>
                    <a:pt x="7636" y="760"/>
                  </a:cubicBezTo>
                  <a:cubicBezTo>
                    <a:pt x="7661" y="760"/>
                    <a:pt x="7776" y="518"/>
                    <a:pt x="7750" y="487"/>
                  </a:cubicBezTo>
                  <a:cubicBezTo>
                    <a:pt x="7740" y="473"/>
                    <a:pt x="7729" y="467"/>
                    <a:pt x="7716" y="467"/>
                  </a:cubicBezTo>
                  <a:cubicBezTo>
                    <a:pt x="7698" y="467"/>
                    <a:pt x="7676" y="480"/>
                    <a:pt x="7651" y="492"/>
                  </a:cubicBezTo>
                  <a:cubicBezTo>
                    <a:pt x="7562" y="540"/>
                    <a:pt x="7535" y="592"/>
                    <a:pt x="7441" y="802"/>
                  </a:cubicBezTo>
                  <a:cubicBezTo>
                    <a:pt x="7394" y="781"/>
                    <a:pt x="7425" y="734"/>
                    <a:pt x="7473" y="582"/>
                  </a:cubicBezTo>
                  <a:lnTo>
                    <a:pt x="7473" y="582"/>
                  </a:lnTo>
                  <a:lnTo>
                    <a:pt x="7331" y="838"/>
                  </a:lnTo>
                  <a:cubicBezTo>
                    <a:pt x="7420" y="634"/>
                    <a:pt x="7478" y="471"/>
                    <a:pt x="7546" y="267"/>
                  </a:cubicBezTo>
                  <a:lnTo>
                    <a:pt x="7546" y="267"/>
                  </a:lnTo>
                  <a:lnTo>
                    <a:pt x="7336" y="582"/>
                  </a:lnTo>
                  <a:cubicBezTo>
                    <a:pt x="7285" y="662"/>
                    <a:pt x="7254" y="690"/>
                    <a:pt x="7233" y="690"/>
                  </a:cubicBezTo>
                  <a:cubicBezTo>
                    <a:pt x="7203" y="690"/>
                    <a:pt x="7195" y="628"/>
                    <a:pt x="7179" y="582"/>
                  </a:cubicBezTo>
                  <a:cubicBezTo>
                    <a:pt x="7172" y="559"/>
                    <a:pt x="7148" y="491"/>
                    <a:pt x="7114" y="491"/>
                  </a:cubicBezTo>
                  <a:cubicBezTo>
                    <a:pt x="7093" y="491"/>
                    <a:pt x="7068" y="517"/>
                    <a:pt x="7043" y="592"/>
                  </a:cubicBezTo>
                  <a:lnTo>
                    <a:pt x="6864" y="1106"/>
                  </a:lnTo>
                  <a:cubicBezTo>
                    <a:pt x="6833" y="1095"/>
                    <a:pt x="6948" y="786"/>
                    <a:pt x="6985" y="676"/>
                  </a:cubicBezTo>
                  <a:lnTo>
                    <a:pt x="6985" y="676"/>
                  </a:lnTo>
                  <a:cubicBezTo>
                    <a:pt x="6975" y="706"/>
                    <a:pt x="6968" y="718"/>
                    <a:pt x="6964" y="718"/>
                  </a:cubicBezTo>
                  <a:cubicBezTo>
                    <a:pt x="6947" y="718"/>
                    <a:pt x="6966" y="543"/>
                    <a:pt x="6995" y="456"/>
                  </a:cubicBezTo>
                  <a:cubicBezTo>
                    <a:pt x="7027" y="361"/>
                    <a:pt x="7079" y="204"/>
                    <a:pt x="7048" y="194"/>
                  </a:cubicBezTo>
                  <a:lnTo>
                    <a:pt x="7048" y="194"/>
                  </a:lnTo>
                  <a:lnTo>
                    <a:pt x="6876" y="742"/>
                  </a:lnTo>
                  <a:lnTo>
                    <a:pt x="6876" y="742"/>
                  </a:lnTo>
                  <a:cubicBezTo>
                    <a:pt x="6968" y="445"/>
                    <a:pt x="6822" y="382"/>
                    <a:pt x="6780" y="372"/>
                  </a:cubicBezTo>
                  <a:lnTo>
                    <a:pt x="6780" y="372"/>
                  </a:lnTo>
                  <a:cubicBezTo>
                    <a:pt x="6807" y="382"/>
                    <a:pt x="6759" y="540"/>
                    <a:pt x="6739" y="634"/>
                  </a:cubicBezTo>
                  <a:cubicBezTo>
                    <a:pt x="6700" y="600"/>
                    <a:pt x="6758" y="271"/>
                    <a:pt x="6715" y="271"/>
                  </a:cubicBezTo>
                  <a:cubicBezTo>
                    <a:pt x="6705" y="271"/>
                    <a:pt x="6689" y="290"/>
                    <a:pt x="6665" y="335"/>
                  </a:cubicBezTo>
                  <a:cubicBezTo>
                    <a:pt x="6653" y="371"/>
                    <a:pt x="6588" y="521"/>
                    <a:pt x="6570" y="521"/>
                  </a:cubicBezTo>
                  <a:cubicBezTo>
                    <a:pt x="6564" y="521"/>
                    <a:pt x="6563" y="504"/>
                    <a:pt x="6571" y="461"/>
                  </a:cubicBezTo>
                  <a:cubicBezTo>
                    <a:pt x="6581" y="390"/>
                    <a:pt x="6685" y="140"/>
                    <a:pt x="6648" y="140"/>
                  </a:cubicBezTo>
                  <a:cubicBezTo>
                    <a:pt x="6647" y="140"/>
                    <a:pt x="6646" y="141"/>
                    <a:pt x="6644" y="141"/>
                  </a:cubicBezTo>
                  <a:cubicBezTo>
                    <a:pt x="6606" y="150"/>
                    <a:pt x="6564" y="255"/>
                    <a:pt x="6527" y="255"/>
                  </a:cubicBezTo>
                  <a:cubicBezTo>
                    <a:pt x="6519" y="255"/>
                    <a:pt x="6510" y="249"/>
                    <a:pt x="6503" y="236"/>
                  </a:cubicBezTo>
                  <a:cubicBezTo>
                    <a:pt x="6466" y="183"/>
                    <a:pt x="6450" y="78"/>
                    <a:pt x="6403" y="73"/>
                  </a:cubicBezTo>
                  <a:cubicBezTo>
                    <a:pt x="6356" y="73"/>
                    <a:pt x="6267" y="365"/>
                    <a:pt x="6324" y="377"/>
                  </a:cubicBezTo>
                  <a:lnTo>
                    <a:pt x="6324" y="377"/>
                  </a:lnTo>
                  <a:cubicBezTo>
                    <a:pt x="6298" y="372"/>
                    <a:pt x="6267" y="382"/>
                    <a:pt x="6240" y="346"/>
                  </a:cubicBezTo>
                  <a:cubicBezTo>
                    <a:pt x="6219" y="304"/>
                    <a:pt x="6219" y="209"/>
                    <a:pt x="6209" y="141"/>
                  </a:cubicBezTo>
                  <a:cubicBezTo>
                    <a:pt x="6206" y="126"/>
                    <a:pt x="6201" y="121"/>
                    <a:pt x="6195" y="121"/>
                  </a:cubicBezTo>
                  <a:cubicBezTo>
                    <a:pt x="6183" y="121"/>
                    <a:pt x="6167" y="148"/>
                    <a:pt x="6157" y="162"/>
                  </a:cubicBezTo>
                  <a:cubicBezTo>
                    <a:pt x="6115" y="230"/>
                    <a:pt x="6115" y="319"/>
                    <a:pt x="6099" y="466"/>
                  </a:cubicBezTo>
                  <a:cubicBezTo>
                    <a:pt x="6109" y="435"/>
                    <a:pt x="6117" y="421"/>
                    <a:pt x="6121" y="421"/>
                  </a:cubicBezTo>
                  <a:cubicBezTo>
                    <a:pt x="6130" y="421"/>
                    <a:pt x="6127" y="473"/>
                    <a:pt x="6109" y="540"/>
                  </a:cubicBezTo>
                  <a:cubicBezTo>
                    <a:pt x="6089" y="602"/>
                    <a:pt x="6065" y="657"/>
                    <a:pt x="6045" y="657"/>
                  </a:cubicBezTo>
                  <a:cubicBezTo>
                    <a:pt x="6040" y="657"/>
                    <a:pt x="6035" y="653"/>
                    <a:pt x="6031" y="644"/>
                  </a:cubicBezTo>
                  <a:cubicBezTo>
                    <a:pt x="5999" y="571"/>
                    <a:pt x="6109" y="241"/>
                    <a:pt x="6057" y="241"/>
                  </a:cubicBezTo>
                  <a:cubicBezTo>
                    <a:pt x="6031" y="241"/>
                    <a:pt x="5900" y="346"/>
                    <a:pt x="5921" y="519"/>
                  </a:cubicBezTo>
                  <a:cubicBezTo>
                    <a:pt x="5942" y="618"/>
                    <a:pt x="5936" y="728"/>
                    <a:pt x="5905" y="828"/>
                  </a:cubicBezTo>
                  <a:cubicBezTo>
                    <a:pt x="5889" y="882"/>
                    <a:pt x="5871" y="925"/>
                    <a:pt x="5856" y="925"/>
                  </a:cubicBezTo>
                  <a:cubicBezTo>
                    <a:pt x="5846" y="925"/>
                    <a:pt x="5838" y="908"/>
                    <a:pt x="5831" y="865"/>
                  </a:cubicBezTo>
                  <a:cubicBezTo>
                    <a:pt x="5811" y="707"/>
                    <a:pt x="5894" y="204"/>
                    <a:pt x="5884" y="178"/>
                  </a:cubicBezTo>
                  <a:cubicBezTo>
                    <a:pt x="5877" y="160"/>
                    <a:pt x="5867" y="153"/>
                    <a:pt x="5857" y="153"/>
                  </a:cubicBezTo>
                  <a:cubicBezTo>
                    <a:pt x="5836" y="153"/>
                    <a:pt x="5812" y="182"/>
                    <a:pt x="5795" y="220"/>
                  </a:cubicBezTo>
                  <a:cubicBezTo>
                    <a:pt x="5763" y="304"/>
                    <a:pt x="5779" y="440"/>
                    <a:pt x="5753" y="524"/>
                  </a:cubicBezTo>
                  <a:cubicBezTo>
                    <a:pt x="5747" y="543"/>
                    <a:pt x="5742" y="552"/>
                    <a:pt x="5738" y="552"/>
                  </a:cubicBezTo>
                  <a:cubicBezTo>
                    <a:pt x="5714" y="552"/>
                    <a:pt x="5724" y="216"/>
                    <a:pt x="5700" y="216"/>
                  </a:cubicBezTo>
                  <a:cubicBezTo>
                    <a:pt x="5697" y="216"/>
                    <a:pt x="5694" y="220"/>
                    <a:pt x="5690" y="230"/>
                  </a:cubicBezTo>
                  <a:cubicBezTo>
                    <a:pt x="5661" y="298"/>
                    <a:pt x="5644" y="394"/>
                    <a:pt x="5635" y="503"/>
                  </a:cubicBezTo>
                  <a:lnTo>
                    <a:pt x="5635" y="503"/>
                  </a:lnTo>
                  <a:cubicBezTo>
                    <a:pt x="5635" y="425"/>
                    <a:pt x="5632" y="348"/>
                    <a:pt x="5627" y="272"/>
                  </a:cubicBezTo>
                  <a:cubicBezTo>
                    <a:pt x="5614" y="158"/>
                    <a:pt x="5571" y="1"/>
                    <a:pt x="5533" y="1"/>
                  </a:cubicBezTo>
                  <a:close/>
                </a:path>
              </a:pathLst>
            </a:custGeom>
            <a:solidFill>
              <a:srgbClr val="FFF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3411700" y="1646225"/>
              <a:ext cx="238325" cy="284650"/>
            </a:xfrm>
            <a:custGeom>
              <a:rect b="b" l="l" r="r" t="t"/>
              <a:pathLst>
                <a:path extrusionOk="0" h="11386" w="9533">
                  <a:moveTo>
                    <a:pt x="5042" y="0"/>
                  </a:moveTo>
                  <a:cubicBezTo>
                    <a:pt x="3775" y="0"/>
                    <a:pt x="2531" y="609"/>
                    <a:pt x="1767" y="1738"/>
                  </a:cubicBezTo>
                  <a:cubicBezTo>
                    <a:pt x="457" y="3652"/>
                    <a:pt x="0" y="6027"/>
                    <a:pt x="499" y="8292"/>
                  </a:cubicBezTo>
                  <a:cubicBezTo>
                    <a:pt x="902" y="10101"/>
                    <a:pt x="2501" y="11385"/>
                    <a:pt x="4352" y="11385"/>
                  </a:cubicBezTo>
                  <a:cubicBezTo>
                    <a:pt x="4641" y="11385"/>
                    <a:pt x="4929" y="11354"/>
                    <a:pt x="5212" y="11296"/>
                  </a:cubicBezTo>
                  <a:cubicBezTo>
                    <a:pt x="7341" y="10819"/>
                    <a:pt x="8683" y="8711"/>
                    <a:pt x="8211" y="6582"/>
                  </a:cubicBezTo>
                  <a:cubicBezTo>
                    <a:pt x="8190" y="6451"/>
                    <a:pt x="8211" y="6315"/>
                    <a:pt x="8285" y="6205"/>
                  </a:cubicBezTo>
                  <a:cubicBezTo>
                    <a:pt x="9532" y="4407"/>
                    <a:pt x="9076" y="1932"/>
                    <a:pt x="7273" y="694"/>
                  </a:cubicBezTo>
                  <a:cubicBezTo>
                    <a:pt x="6589" y="225"/>
                    <a:pt x="5811" y="0"/>
                    <a:pt x="5042" y="0"/>
                  </a:cubicBezTo>
                  <a:close/>
                </a:path>
              </a:pathLst>
            </a:custGeom>
            <a:solidFill>
              <a:srgbClr val="FFF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3395325" y="1622850"/>
              <a:ext cx="265975" cy="329325"/>
            </a:xfrm>
            <a:custGeom>
              <a:rect b="b" l="l" r="r" t="t"/>
              <a:pathLst>
                <a:path extrusionOk="0" h="13173" w="10639">
                  <a:moveTo>
                    <a:pt x="3759" y="628"/>
                  </a:moveTo>
                  <a:lnTo>
                    <a:pt x="3759" y="628"/>
                  </a:lnTo>
                  <a:cubicBezTo>
                    <a:pt x="3760" y="629"/>
                    <a:pt x="3760" y="630"/>
                    <a:pt x="3761" y="631"/>
                  </a:cubicBezTo>
                  <a:lnTo>
                    <a:pt x="3761" y="631"/>
                  </a:lnTo>
                  <a:cubicBezTo>
                    <a:pt x="3760" y="630"/>
                    <a:pt x="3760" y="629"/>
                    <a:pt x="3759" y="628"/>
                  </a:cubicBezTo>
                  <a:close/>
                  <a:moveTo>
                    <a:pt x="7377" y="785"/>
                  </a:moveTo>
                  <a:lnTo>
                    <a:pt x="7377" y="785"/>
                  </a:lnTo>
                  <a:cubicBezTo>
                    <a:pt x="7375" y="791"/>
                    <a:pt x="7372" y="796"/>
                    <a:pt x="7369" y="803"/>
                  </a:cubicBezTo>
                  <a:lnTo>
                    <a:pt x="7369" y="803"/>
                  </a:lnTo>
                  <a:cubicBezTo>
                    <a:pt x="7372" y="798"/>
                    <a:pt x="7374" y="792"/>
                    <a:pt x="7377" y="785"/>
                  </a:cubicBezTo>
                  <a:close/>
                  <a:moveTo>
                    <a:pt x="3915" y="1054"/>
                  </a:moveTo>
                  <a:cubicBezTo>
                    <a:pt x="3930" y="1054"/>
                    <a:pt x="3950" y="1075"/>
                    <a:pt x="3990" y="1168"/>
                  </a:cubicBezTo>
                  <a:lnTo>
                    <a:pt x="3964" y="1179"/>
                  </a:lnTo>
                  <a:lnTo>
                    <a:pt x="3885" y="1068"/>
                  </a:lnTo>
                  <a:cubicBezTo>
                    <a:pt x="3896" y="1064"/>
                    <a:pt x="3904" y="1054"/>
                    <a:pt x="3915" y="1054"/>
                  </a:cubicBezTo>
                  <a:close/>
                  <a:moveTo>
                    <a:pt x="7550" y="1373"/>
                  </a:moveTo>
                  <a:lnTo>
                    <a:pt x="7624" y="1420"/>
                  </a:lnTo>
                  <a:cubicBezTo>
                    <a:pt x="7579" y="1496"/>
                    <a:pt x="7563" y="1520"/>
                    <a:pt x="7548" y="1520"/>
                  </a:cubicBezTo>
                  <a:cubicBezTo>
                    <a:pt x="7544" y="1520"/>
                    <a:pt x="7539" y="1518"/>
                    <a:pt x="7534" y="1514"/>
                  </a:cubicBezTo>
                  <a:cubicBezTo>
                    <a:pt x="7513" y="1504"/>
                    <a:pt x="7482" y="1498"/>
                    <a:pt x="7550" y="1373"/>
                  </a:cubicBezTo>
                  <a:close/>
                  <a:moveTo>
                    <a:pt x="4490" y="1283"/>
                  </a:moveTo>
                  <a:cubicBezTo>
                    <a:pt x="4490" y="1283"/>
                    <a:pt x="4489" y="1283"/>
                    <a:pt x="4488" y="1283"/>
                  </a:cubicBezTo>
                  <a:cubicBezTo>
                    <a:pt x="4446" y="1299"/>
                    <a:pt x="4541" y="1530"/>
                    <a:pt x="4567" y="1535"/>
                  </a:cubicBezTo>
                  <a:cubicBezTo>
                    <a:pt x="4598" y="1525"/>
                    <a:pt x="4528" y="1283"/>
                    <a:pt x="4490" y="1283"/>
                  </a:cubicBezTo>
                  <a:close/>
                  <a:moveTo>
                    <a:pt x="4399" y="1441"/>
                  </a:moveTo>
                  <a:lnTo>
                    <a:pt x="4399" y="1441"/>
                  </a:lnTo>
                  <a:cubicBezTo>
                    <a:pt x="4352" y="1456"/>
                    <a:pt x="4378" y="1546"/>
                    <a:pt x="4467" y="1698"/>
                  </a:cubicBezTo>
                  <a:lnTo>
                    <a:pt x="4467" y="1692"/>
                  </a:lnTo>
                  <a:cubicBezTo>
                    <a:pt x="4457" y="1608"/>
                    <a:pt x="4436" y="1525"/>
                    <a:pt x="4399" y="1441"/>
                  </a:cubicBezTo>
                  <a:close/>
                  <a:moveTo>
                    <a:pt x="8704" y="1834"/>
                  </a:moveTo>
                  <a:lnTo>
                    <a:pt x="8704" y="1834"/>
                  </a:lnTo>
                  <a:cubicBezTo>
                    <a:pt x="8641" y="1892"/>
                    <a:pt x="8538" y="1999"/>
                    <a:pt x="8506" y="1999"/>
                  </a:cubicBezTo>
                  <a:cubicBezTo>
                    <a:pt x="8504" y="1999"/>
                    <a:pt x="8503" y="1999"/>
                    <a:pt x="8501" y="1998"/>
                  </a:cubicBezTo>
                  <a:lnTo>
                    <a:pt x="8501" y="1998"/>
                  </a:lnTo>
                  <a:cubicBezTo>
                    <a:pt x="8502" y="1996"/>
                    <a:pt x="8501" y="1993"/>
                    <a:pt x="8499" y="1991"/>
                  </a:cubicBezTo>
                  <a:lnTo>
                    <a:pt x="8499" y="1991"/>
                  </a:lnTo>
                  <a:lnTo>
                    <a:pt x="8499" y="1996"/>
                  </a:lnTo>
                  <a:cubicBezTo>
                    <a:pt x="8498" y="1997"/>
                    <a:pt x="8498" y="1997"/>
                    <a:pt x="8497" y="1998"/>
                  </a:cubicBezTo>
                  <a:lnTo>
                    <a:pt x="8497" y="1998"/>
                  </a:lnTo>
                  <a:cubicBezTo>
                    <a:pt x="8477" y="2010"/>
                    <a:pt x="8464" y="2015"/>
                    <a:pt x="8457" y="2015"/>
                  </a:cubicBezTo>
                  <a:cubicBezTo>
                    <a:pt x="8435" y="2015"/>
                    <a:pt x="8469" y="1967"/>
                    <a:pt x="8536" y="1928"/>
                  </a:cubicBezTo>
                  <a:lnTo>
                    <a:pt x="8704" y="1834"/>
                  </a:lnTo>
                  <a:close/>
                  <a:moveTo>
                    <a:pt x="6671" y="2086"/>
                  </a:moveTo>
                  <a:cubicBezTo>
                    <a:pt x="6662" y="2086"/>
                    <a:pt x="6651" y="2095"/>
                    <a:pt x="6643" y="2128"/>
                  </a:cubicBezTo>
                  <a:cubicBezTo>
                    <a:pt x="6623" y="2222"/>
                    <a:pt x="6634" y="2226"/>
                    <a:pt x="6650" y="2226"/>
                  </a:cubicBezTo>
                  <a:cubicBezTo>
                    <a:pt x="6652" y="2226"/>
                    <a:pt x="6654" y="2226"/>
                    <a:pt x="6655" y="2226"/>
                  </a:cubicBezTo>
                  <a:cubicBezTo>
                    <a:pt x="6658" y="2226"/>
                    <a:pt x="6661" y="2226"/>
                    <a:pt x="6664" y="2227"/>
                  </a:cubicBezTo>
                  <a:cubicBezTo>
                    <a:pt x="6701" y="2122"/>
                    <a:pt x="6706" y="2107"/>
                    <a:pt x="6690" y="2096"/>
                  </a:cubicBezTo>
                  <a:cubicBezTo>
                    <a:pt x="6690" y="2096"/>
                    <a:pt x="6682" y="2086"/>
                    <a:pt x="6671" y="2086"/>
                  </a:cubicBezTo>
                  <a:close/>
                  <a:moveTo>
                    <a:pt x="2993" y="2393"/>
                  </a:moveTo>
                  <a:cubicBezTo>
                    <a:pt x="3008" y="2406"/>
                    <a:pt x="3021" y="2418"/>
                    <a:pt x="3031" y="2426"/>
                  </a:cubicBezTo>
                  <a:cubicBezTo>
                    <a:pt x="3018" y="2414"/>
                    <a:pt x="3005" y="2403"/>
                    <a:pt x="2993" y="2393"/>
                  </a:cubicBezTo>
                  <a:close/>
                  <a:moveTo>
                    <a:pt x="9957" y="2453"/>
                  </a:moveTo>
                  <a:cubicBezTo>
                    <a:pt x="9954" y="2454"/>
                    <a:pt x="9951" y="2456"/>
                    <a:pt x="9948" y="2457"/>
                  </a:cubicBezTo>
                  <a:lnTo>
                    <a:pt x="9948" y="2457"/>
                  </a:lnTo>
                  <a:lnTo>
                    <a:pt x="9957" y="2453"/>
                  </a:lnTo>
                  <a:close/>
                  <a:moveTo>
                    <a:pt x="9282" y="2407"/>
                  </a:moveTo>
                  <a:cubicBezTo>
                    <a:pt x="9289" y="2407"/>
                    <a:pt x="9295" y="2408"/>
                    <a:pt x="9301" y="2411"/>
                  </a:cubicBezTo>
                  <a:lnTo>
                    <a:pt x="9296" y="2411"/>
                  </a:lnTo>
                  <a:cubicBezTo>
                    <a:pt x="9320" y="2448"/>
                    <a:pt x="9144" y="2562"/>
                    <a:pt x="9093" y="2562"/>
                  </a:cubicBezTo>
                  <a:cubicBezTo>
                    <a:pt x="9087" y="2562"/>
                    <a:pt x="9083" y="2561"/>
                    <a:pt x="9081" y="2557"/>
                  </a:cubicBezTo>
                  <a:cubicBezTo>
                    <a:pt x="9137" y="2501"/>
                    <a:pt x="9223" y="2407"/>
                    <a:pt x="9282" y="2407"/>
                  </a:cubicBezTo>
                  <a:close/>
                  <a:moveTo>
                    <a:pt x="1437" y="2762"/>
                  </a:moveTo>
                  <a:cubicBezTo>
                    <a:pt x="1439" y="2763"/>
                    <a:pt x="1441" y="2765"/>
                    <a:pt x="1443" y="2766"/>
                  </a:cubicBezTo>
                  <a:lnTo>
                    <a:pt x="1443" y="2766"/>
                  </a:lnTo>
                  <a:cubicBezTo>
                    <a:pt x="1441" y="2765"/>
                    <a:pt x="1439" y="2763"/>
                    <a:pt x="1437" y="2762"/>
                  </a:cubicBezTo>
                  <a:close/>
                  <a:moveTo>
                    <a:pt x="687" y="3936"/>
                  </a:moveTo>
                  <a:lnTo>
                    <a:pt x="671" y="3963"/>
                  </a:lnTo>
                  <a:lnTo>
                    <a:pt x="781" y="4041"/>
                  </a:lnTo>
                  <a:cubicBezTo>
                    <a:pt x="818" y="4047"/>
                    <a:pt x="845" y="4050"/>
                    <a:pt x="864" y="4050"/>
                  </a:cubicBezTo>
                  <a:cubicBezTo>
                    <a:pt x="934" y="4050"/>
                    <a:pt x="877" y="4011"/>
                    <a:pt x="687" y="3936"/>
                  </a:cubicBezTo>
                  <a:close/>
                  <a:moveTo>
                    <a:pt x="1715" y="2423"/>
                  </a:moveTo>
                  <a:cubicBezTo>
                    <a:pt x="1706" y="2423"/>
                    <a:pt x="1708" y="2428"/>
                    <a:pt x="1730" y="2442"/>
                  </a:cubicBezTo>
                  <a:cubicBezTo>
                    <a:pt x="1788" y="2504"/>
                    <a:pt x="1800" y="2529"/>
                    <a:pt x="1762" y="2529"/>
                  </a:cubicBezTo>
                  <a:cubicBezTo>
                    <a:pt x="1755" y="2529"/>
                    <a:pt x="1746" y="2528"/>
                    <a:pt x="1736" y="2526"/>
                  </a:cubicBezTo>
                  <a:cubicBezTo>
                    <a:pt x="1693" y="2521"/>
                    <a:pt x="1636" y="2510"/>
                    <a:pt x="1595" y="2510"/>
                  </a:cubicBezTo>
                  <a:cubicBezTo>
                    <a:pt x="1550" y="2510"/>
                    <a:pt x="1526" y="2524"/>
                    <a:pt x="1568" y="2573"/>
                  </a:cubicBezTo>
                  <a:cubicBezTo>
                    <a:pt x="1614" y="2635"/>
                    <a:pt x="1677" y="2685"/>
                    <a:pt x="1646" y="2685"/>
                  </a:cubicBezTo>
                  <a:cubicBezTo>
                    <a:pt x="1634" y="2685"/>
                    <a:pt x="1610" y="2678"/>
                    <a:pt x="1568" y="2662"/>
                  </a:cubicBezTo>
                  <a:lnTo>
                    <a:pt x="1568" y="2662"/>
                  </a:lnTo>
                  <a:cubicBezTo>
                    <a:pt x="1545" y="2696"/>
                    <a:pt x="1679" y="2849"/>
                    <a:pt x="1619" y="2849"/>
                  </a:cubicBezTo>
                  <a:cubicBezTo>
                    <a:pt x="1596" y="2849"/>
                    <a:pt x="1544" y="2827"/>
                    <a:pt x="1444" y="2766"/>
                  </a:cubicBezTo>
                  <a:lnTo>
                    <a:pt x="1444" y="2766"/>
                  </a:lnTo>
                  <a:cubicBezTo>
                    <a:pt x="1721" y="2935"/>
                    <a:pt x="1458" y="2909"/>
                    <a:pt x="1473" y="2966"/>
                  </a:cubicBezTo>
                  <a:cubicBezTo>
                    <a:pt x="1489" y="3024"/>
                    <a:pt x="1620" y="3061"/>
                    <a:pt x="1699" y="3134"/>
                  </a:cubicBezTo>
                  <a:cubicBezTo>
                    <a:pt x="1714" y="3150"/>
                    <a:pt x="1712" y="3157"/>
                    <a:pt x="1701" y="3157"/>
                  </a:cubicBezTo>
                  <a:cubicBezTo>
                    <a:pt x="1663" y="3157"/>
                    <a:pt x="1515" y="3088"/>
                    <a:pt x="1463" y="3056"/>
                  </a:cubicBezTo>
                  <a:cubicBezTo>
                    <a:pt x="1361" y="2998"/>
                    <a:pt x="1310" y="2977"/>
                    <a:pt x="1290" y="2977"/>
                  </a:cubicBezTo>
                  <a:cubicBezTo>
                    <a:pt x="1241" y="2977"/>
                    <a:pt x="1363" y="3097"/>
                    <a:pt x="1363" y="3134"/>
                  </a:cubicBezTo>
                  <a:cubicBezTo>
                    <a:pt x="1363" y="3152"/>
                    <a:pt x="1239" y="3224"/>
                    <a:pt x="1181" y="3224"/>
                  </a:cubicBezTo>
                  <a:cubicBezTo>
                    <a:pt x="1172" y="3224"/>
                    <a:pt x="1164" y="3223"/>
                    <a:pt x="1159" y="3218"/>
                  </a:cubicBezTo>
                  <a:lnTo>
                    <a:pt x="1159" y="3218"/>
                  </a:lnTo>
                  <a:cubicBezTo>
                    <a:pt x="1170" y="3228"/>
                    <a:pt x="1176" y="3231"/>
                    <a:pt x="1181" y="3231"/>
                  </a:cubicBezTo>
                  <a:cubicBezTo>
                    <a:pt x="1186" y="3231"/>
                    <a:pt x="1190" y="3227"/>
                    <a:pt x="1197" y="3227"/>
                  </a:cubicBezTo>
                  <a:cubicBezTo>
                    <a:pt x="1208" y="3227"/>
                    <a:pt x="1226" y="3234"/>
                    <a:pt x="1269" y="3265"/>
                  </a:cubicBezTo>
                  <a:cubicBezTo>
                    <a:pt x="1321" y="3307"/>
                    <a:pt x="1300" y="3328"/>
                    <a:pt x="1290" y="3339"/>
                  </a:cubicBezTo>
                  <a:cubicBezTo>
                    <a:pt x="1286" y="3351"/>
                    <a:pt x="1278" y="3388"/>
                    <a:pt x="1226" y="3388"/>
                  </a:cubicBezTo>
                  <a:cubicBezTo>
                    <a:pt x="1213" y="3388"/>
                    <a:pt x="1198" y="3386"/>
                    <a:pt x="1180" y="3381"/>
                  </a:cubicBezTo>
                  <a:cubicBezTo>
                    <a:pt x="1121" y="3364"/>
                    <a:pt x="1065" y="3340"/>
                    <a:pt x="1043" y="3340"/>
                  </a:cubicBezTo>
                  <a:cubicBezTo>
                    <a:pt x="1029" y="3340"/>
                    <a:pt x="1029" y="3349"/>
                    <a:pt x="1049" y="3375"/>
                  </a:cubicBezTo>
                  <a:cubicBezTo>
                    <a:pt x="1085" y="3428"/>
                    <a:pt x="1248" y="3506"/>
                    <a:pt x="1274" y="3543"/>
                  </a:cubicBezTo>
                  <a:cubicBezTo>
                    <a:pt x="1297" y="3571"/>
                    <a:pt x="1268" y="3578"/>
                    <a:pt x="1223" y="3578"/>
                  </a:cubicBezTo>
                  <a:cubicBezTo>
                    <a:pt x="1172" y="3578"/>
                    <a:pt x="1100" y="3569"/>
                    <a:pt x="1058" y="3569"/>
                  </a:cubicBezTo>
                  <a:cubicBezTo>
                    <a:pt x="1052" y="3569"/>
                    <a:pt x="1048" y="3569"/>
                    <a:pt x="1043" y="3569"/>
                  </a:cubicBezTo>
                  <a:cubicBezTo>
                    <a:pt x="965" y="3575"/>
                    <a:pt x="912" y="3601"/>
                    <a:pt x="902" y="3638"/>
                  </a:cubicBezTo>
                  <a:cubicBezTo>
                    <a:pt x="891" y="3674"/>
                    <a:pt x="918" y="3732"/>
                    <a:pt x="975" y="3795"/>
                  </a:cubicBezTo>
                  <a:cubicBezTo>
                    <a:pt x="1007" y="3832"/>
                    <a:pt x="1185" y="3942"/>
                    <a:pt x="1175" y="3957"/>
                  </a:cubicBezTo>
                  <a:cubicBezTo>
                    <a:pt x="1175" y="3957"/>
                    <a:pt x="960" y="3842"/>
                    <a:pt x="912" y="3832"/>
                  </a:cubicBezTo>
                  <a:cubicBezTo>
                    <a:pt x="901" y="3828"/>
                    <a:pt x="892" y="3827"/>
                    <a:pt x="883" y="3827"/>
                  </a:cubicBezTo>
                  <a:cubicBezTo>
                    <a:pt x="830" y="3827"/>
                    <a:pt x="836" y="3892"/>
                    <a:pt x="849" y="3910"/>
                  </a:cubicBezTo>
                  <a:cubicBezTo>
                    <a:pt x="876" y="3952"/>
                    <a:pt x="1002" y="3989"/>
                    <a:pt x="1007" y="4031"/>
                  </a:cubicBezTo>
                  <a:cubicBezTo>
                    <a:pt x="1017" y="4067"/>
                    <a:pt x="986" y="4078"/>
                    <a:pt x="939" y="4088"/>
                  </a:cubicBezTo>
                  <a:cubicBezTo>
                    <a:pt x="914" y="4094"/>
                    <a:pt x="886" y="4096"/>
                    <a:pt x="858" y="4096"/>
                  </a:cubicBezTo>
                  <a:cubicBezTo>
                    <a:pt x="811" y="4096"/>
                    <a:pt x="763" y="4091"/>
                    <a:pt x="728" y="4091"/>
                  </a:cubicBezTo>
                  <a:cubicBezTo>
                    <a:pt x="671" y="4091"/>
                    <a:pt x="648" y="4104"/>
                    <a:pt x="713" y="4172"/>
                  </a:cubicBezTo>
                  <a:cubicBezTo>
                    <a:pt x="834" y="4256"/>
                    <a:pt x="808" y="4282"/>
                    <a:pt x="787" y="4319"/>
                  </a:cubicBezTo>
                  <a:cubicBezTo>
                    <a:pt x="781" y="4340"/>
                    <a:pt x="1023" y="4434"/>
                    <a:pt x="1007" y="4471"/>
                  </a:cubicBezTo>
                  <a:cubicBezTo>
                    <a:pt x="941" y="4451"/>
                    <a:pt x="752" y="4365"/>
                    <a:pt x="705" y="4365"/>
                  </a:cubicBezTo>
                  <a:cubicBezTo>
                    <a:pt x="692" y="4365"/>
                    <a:pt x="689" y="4372"/>
                    <a:pt x="703" y="4387"/>
                  </a:cubicBezTo>
                  <a:cubicBezTo>
                    <a:pt x="738" y="4427"/>
                    <a:pt x="877" y="4496"/>
                    <a:pt x="963" y="4547"/>
                  </a:cubicBezTo>
                  <a:lnTo>
                    <a:pt x="963" y="4547"/>
                  </a:lnTo>
                  <a:cubicBezTo>
                    <a:pt x="909" y="4515"/>
                    <a:pt x="875" y="4503"/>
                    <a:pt x="854" y="4503"/>
                  </a:cubicBezTo>
                  <a:cubicBezTo>
                    <a:pt x="796" y="4503"/>
                    <a:pt x="823" y="4586"/>
                    <a:pt x="797" y="4597"/>
                  </a:cubicBezTo>
                  <a:cubicBezTo>
                    <a:pt x="790" y="4600"/>
                    <a:pt x="782" y="4602"/>
                    <a:pt x="772" y="4602"/>
                  </a:cubicBezTo>
                  <a:cubicBezTo>
                    <a:pt x="716" y="4602"/>
                    <a:pt x="622" y="4558"/>
                    <a:pt x="573" y="4558"/>
                  </a:cubicBezTo>
                  <a:cubicBezTo>
                    <a:pt x="560" y="4558"/>
                    <a:pt x="550" y="4562"/>
                    <a:pt x="545" y="4571"/>
                  </a:cubicBezTo>
                  <a:cubicBezTo>
                    <a:pt x="532" y="4612"/>
                    <a:pt x="1004" y="4770"/>
                    <a:pt x="1140" y="4770"/>
                  </a:cubicBezTo>
                  <a:cubicBezTo>
                    <a:pt x="1159" y="4770"/>
                    <a:pt x="1171" y="4767"/>
                    <a:pt x="1175" y="4760"/>
                  </a:cubicBezTo>
                  <a:lnTo>
                    <a:pt x="1175" y="4760"/>
                  </a:lnTo>
                  <a:lnTo>
                    <a:pt x="1159" y="4796"/>
                  </a:lnTo>
                  <a:cubicBezTo>
                    <a:pt x="1150" y="4837"/>
                    <a:pt x="1326" y="4929"/>
                    <a:pt x="1410" y="4929"/>
                  </a:cubicBezTo>
                  <a:cubicBezTo>
                    <a:pt x="1423" y="4929"/>
                    <a:pt x="1434" y="4927"/>
                    <a:pt x="1442" y="4922"/>
                  </a:cubicBezTo>
                  <a:lnTo>
                    <a:pt x="1442" y="4927"/>
                  </a:lnTo>
                  <a:cubicBezTo>
                    <a:pt x="1489" y="4901"/>
                    <a:pt x="1479" y="4854"/>
                    <a:pt x="1463" y="4807"/>
                  </a:cubicBezTo>
                  <a:cubicBezTo>
                    <a:pt x="1447" y="4760"/>
                    <a:pt x="1421" y="4728"/>
                    <a:pt x="1285" y="4660"/>
                  </a:cubicBezTo>
                  <a:cubicBezTo>
                    <a:pt x="1122" y="4576"/>
                    <a:pt x="1369" y="4602"/>
                    <a:pt x="1054" y="4492"/>
                  </a:cubicBezTo>
                  <a:lnTo>
                    <a:pt x="1054" y="4492"/>
                  </a:lnTo>
                  <a:cubicBezTo>
                    <a:pt x="1151" y="4525"/>
                    <a:pt x="1223" y="4537"/>
                    <a:pt x="1278" y="4537"/>
                  </a:cubicBezTo>
                  <a:cubicBezTo>
                    <a:pt x="1389" y="4537"/>
                    <a:pt x="1431" y="4489"/>
                    <a:pt x="1473" y="4471"/>
                  </a:cubicBezTo>
                  <a:cubicBezTo>
                    <a:pt x="1501" y="4455"/>
                    <a:pt x="1536" y="4448"/>
                    <a:pt x="1569" y="4448"/>
                  </a:cubicBezTo>
                  <a:cubicBezTo>
                    <a:pt x="1579" y="4448"/>
                    <a:pt x="1589" y="4449"/>
                    <a:pt x="1599" y="4450"/>
                  </a:cubicBezTo>
                  <a:cubicBezTo>
                    <a:pt x="1691" y="4485"/>
                    <a:pt x="1785" y="4508"/>
                    <a:pt x="1834" y="4508"/>
                  </a:cubicBezTo>
                  <a:cubicBezTo>
                    <a:pt x="1852" y="4508"/>
                    <a:pt x="1864" y="4505"/>
                    <a:pt x="1867" y="4497"/>
                  </a:cubicBezTo>
                  <a:lnTo>
                    <a:pt x="1620" y="4403"/>
                  </a:lnTo>
                  <a:cubicBezTo>
                    <a:pt x="1625" y="4393"/>
                    <a:pt x="1642" y="4389"/>
                    <a:pt x="1662" y="4389"/>
                  </a:cubicBezTo>
                  <a:cubicBezTo>
                    <a:pt x="1696" y="4389"/>
                    <a:pt x="1743" y="4398"/>
                    <a:pt x="1772" y="4398"/>
                  </a:cubicBezTo>
                  <a:cubicBezTo>
                    <a:pt x="1795" y="4398"/>
                    <a:pt x="1807" y="4393"/>
                    <a:pt x="1793" y="4372"/>
                  </a:cubicBezTo>
                  <a:cubicBezTo>
                    <a:pt x="1730" y="4288"/>
                    <a:pt x="1646" y="4220"/>
                    <a:pt x="1557" y="4172"/>
                  </a:cubicBezTo>
                  <a:cubicBezTo>
                    <a:pt x="1494" y="4136"/>
                    <a:pt x="1452" y="4130"/>
                    <a:pt x="1468" y="4115"/>
                  </a:cubicBezTo>
                  <a:cubicBezTo>
                    <a:pt x="1492" y="4099"/>
                    <a:pt x="1519" y="4092"/>
                    <a:pt x="1547" y="4092"/>
                  </a:cubicBezTo>
                  <a:cubicBezTo>
                    <a:pt x="1556" y="4092"/>
                    <a:pt x="1564" y="4092"/>
                    <a:pt x="1573" y="4094"/>
                  </a:cubicBezTo>
                  <a:cubicBezTo>
                    <a:pt x="1614" y="4096"/>
                    <a:pt x="1662" y="4100"/>
                    <a:pt x="1700" y="4100"/>
                  </a:cubicBezTo>
                  <a:cubicBezTo>
                    <a:pt x="1759" y="4100"/>
                    <a:pt x="1793" y="4089"/>
                    <a:pt x="1736" y="4041"/>
                  </a:cubicBezTo>
                  <a:cubicBezTo>
                    <a:pt x="1636" y="3963"/>
                    <a:pt x="1594" y="3879"/>
                    <a:pt x="1667" y="3863"/>
                  </a:cubicBezTo>
                  <a:cubicBezTo>
                    <a:pt x="1668" y="3863"/>
                    <a:pt x="1669" y="3863"/>
                    <a:pt x="1670" y="3863"/>
                  </a:cubicBezTo>
                  <a:cubicBezTo>
                    <a:pt x="1703" y="3863"/>
                    <a:pt x="1880" y="3930"/>
                    <a:pt x="1916" y="3930"/>
                  </a:cubicBezTo>
                  <a:cubicBezTo>
                    <a:pt x="1925" y="3930"/>
                    <a:pt x="1926" y="3926"/>
                    <a:pt x="1914" y="3915"/>
                  </a:cubicBezTo>
                  <a:cubicBezTo>
                    <a:pt x="1783" y="3795"/>
                    <a:pt x="1505" y="3763"/>
                    <a:pt x="1542" y="3690"/>
                  </a:cubicBezTo>
                  <a:cubicBezTo>
                    <a:pt x="1545" y="3685"/>
                    <a:pt x="1551" y="3683"/>
                    <a:pt x="1560" y="3683"/>
                  </a:cubicBezTo>
                  <a:cubicBezTo>
                    <a:pt x="1640" y="3683"/>
                    <a:pt x="1930" y="3878"/>
                    <a:pt x="2021" y="3878"/>
                  </a:cubicBezTo>
                  <a:cubicBezTo>
                    <a:pt x="2032" y="3878"/>
                    <a:pt x="2041" y="3875"/>
                    <a:pt x="2045" y="3868"/>
                  </a:cubicBezTo>
                  <a:cubicBezTo>
                    <a:pt x="2066" y="3832"/>
                    <a:pt x="1867" y="3774"/>
                    <a:pt x="1835" y="3727"/>
                  </a:cubicBezTo>
                  <a:cubicBezTo>
                    <a:pt x="1783" y="3648"/>
                    <a:pt x="1882" y="3627"/>
                    <a:pt x="1930" y="3601"/>
                  </a:cubicBezTo>
                  <a:cubicBezTo>
                    <a:pt x="2040" y="3543"/>
                    <a:pt x="2291" y="3543"/>
                    <a:pt x="2276" y="3423"/>
                  </a:cubicBezTo>
                  <a:cubicBezTo>
                    <a:pt x="2265" y="3381"/>
                    <a:pt x="2165" y="3318"/>
                    <a:pt x="2097" y="3255"/>
                  </a:cubicBezTo>
                  <a:cubicBezTo>
                    <a:pt x="2051" y="3208"/>
                    <a:pt x="2039" y="3192"/>
                    <a:pt x="2047" y="3192"/>
                  </a:cubicBezTo>
                  <a:cubicBezTo>
                    <a:pt x="2065" y="3192"/>
                    <a:pt x="2185" y="3277"/>
                    <a:pt x="2228" y="3292"/>
                  </a:cubicBezTo>
                  <a:cubicBezTo>
                    <a:pt x="2240" y="3295"/>
                    <a:pt x="2249" y="3297"/>
                    <a:pt x="2256" y="3297"/>
                  </a:cubicBezTo>
                  <a:cubicBezTo>
                    <a:pt x="2312" y="3297"/>
                    <a:pt x="2248" y="3196"/>
                    <a:pt x="2192" y="3145"/>
                  </a:cubicBezTo>
                  <a:cubicBezTo>
                    <a:pt x="2084" y="3064"/>
                    <a:pt x="2051" y="3033"/>
                    <a:pt x="2066" y="3033"/>
                  </a:cubicBezTo>
                  <a:cubicBezTo>
                    <a:pt x="2083" y="3033"/>
                    <a:pt x="2164" y="3073"/>
                    <a:pt x="2270" y="3124"/>
                  </a:cubicBezTo>
                  <a:cubicBezTo>
                    <a:pt x="2271" y="3124"/>
                    <a:pt x="2271" y="3124"/>
                    <a:pt x="2271" y="3124"/>
                  </a:cubicBezTo>
                  <a:cubicBezTo>
                    <a:pt x="2275" y="3124"/>
                    <a:pt x="1861" y="2841"/>
                    <a:pt x="1861" y="2841"/>
                  </a:cubicBezTo>
                  <a:cubicBezTo>
                    <a:pt x="1862" y="2840"/>
                    <a:pt x="1864" y="2839"/>
                    <a:pt x="1866" y="2839"/>
                  </a:cubicBezTo>
                  <a:cubicBezTo>
                    <a:pt x="1906" y="2839"/>
                    <a:pt x="2111" y="2968"/>
                    <a:pt x="2160" y="2987"/>
                  </a:cubicBezTo>
                  <a:cubicBezTo>
                    <a:pt x="2192" y="3004"/>
                    <a:pt x="2212" y="3011"/>
                    <a:pt x="2223" y="3011"/>
                  </a:cubicBezTo>
                  <a:cubicBezTo>
                    <a:pt x="2258" y="3011"/>
                    <a:pt x="2212" y="2946"/>
                    <a:pt x="2192" y="2914"/>
                  </a:cubicBezTo>
                  <a:cubicBezTo>
                    <a:pt x="2184" y="2892"/>
                    <a:pt x="2139" y="2788"/>
                    <a:pt x="2190" y="2788"/>
                  </a:cubicBezTo>
                  <a:cubicBezTo>
                    <a:pt x="2213" y="2788"/>
                    <a:pt x="2253" y="2808"/>
                    <a:pt x="2323" y="2862"/>
                  </a:cubicBezTo>
                  <a:cubicBezTo>
                    <a:pt x="2393" y="2916"/>
                    <a:pt x="2428" y="2936"/>
                    <a:pt x="2441" y="2936"/>
                  </a:cubicBezTo>
                  <a:cubicBezTo>
                    <a:pt x="2480" y="2936"/>
                    <a:pt x="2327" y="2754"/>
                    <a:pt x="2323" y="2730"/>
                  </a:cubicBezTo>
                  <a:cubicBezTo>
                    <a:pt x="2322" y="2722"/>
                    <a:pt x="2326" y="2718"/>
                    <a:pt x="2336" y="2718"/>
                  </a:cubicBezTo>
                  <a:cubicBezTo>
                    <a:pt x="2403" y="2718"/>
                    <a:pt x="2706" y="2921"/>
                    <a:pt x="2747" y="2921"/>
                  </a:cubicBezTo>
                  <a:cubicBezTo>
                    <a:pt x="2758" y="2921"/>
                    <a:pt x="2750" y="2907"/>
                    <a:pt x="2716" y="2872"/>
                  </a:cubicBezTo>
                  <a:cubicBezTo>
                    <a:pt x="2485" y="2710"/>
                    <a:pt x="2108" y="2557"/>
                    <a:pt x="1945" y="2495"/>
                  </a:cubicBezTo>
                  <a:cubicBezTo>
                    <a:pt x="1933" y="2490"/>
                    <a:pt x="1749" y="2423"/>
                    <a:pt x="1715" y="2423"/>
                  </a:cubicBezTo>
                  <a:close/>
                  <a:moveTo>
                    <a:pt x="10602" y="5074"/>
                  </a:moveTo>
                  <a:cubicBezTo>
                    <a:pt x="10602" y="5074"/>
                    <a:pt x="10602" y="5074"/>
                    <a:pt x="10602" y="5074"/>
                  </a:cubicBezTo>
                  <a:lnTo>
                    <a:pt x="10602" y="5074"/>
                  </a:lnTo>
                  <a:cubicBezTo>
                    <a:pt x="10602" y="5074"/>
                    <a:pt x="10602" y="5074"/>
                    <a:pt x="10602" y="5074"/>
                  </a:cubicBezTo>
                  <a:close/>
                  <a:moveTo>
                    <a:pt x="925" y="5156"/>
                  </a:moveTo>
                  <a:cubicBezTo>
                    <a:pt x="996" y="5156"/>
                    <a:pt x="1151" y="5212"/>
                    <a:pt x="1143" y="5237"/>
                  </a:cubicBezTo>
                  <a:cubicBezTo>
                    <a:pt x="1054" y="5237"/>
                    <a:pt x="902" y="5221"/>
                    <a:pt x="891" y="5169"/>
                  </a:cubicBezTo>
                  <a:cubicBezTo>
                    <a:pt x="895" y="5160"/>
                    <a:pt x="907" y="5156"/>
                    <a:pt x="925" y="5156"/>
                  </a:cubicBezTo>
                  <a:close/>
                  <a:moveTo>
                    <a:pt x="309" y="5452"/>
                  </a:moveTo>
                  <a:lnTo>
                    <a:pt x="309" y="5452"/>
                  </a:lnTo>
                  <a:cubicBezTo>
                    <a:pt x="315" y="5453"/>
                    <a:pt x="321" y="5455"/>
                    <a:pt x="329" y="5458"/>
                  </a:cubicBezTo>
                  <a:lnTo>
                    <a:pt x="329" y="5458"/>
                  </a:lnTo>
                  <a:cubicBezTo>
                    <a:pt x="322" y="5455"/>
                    <a:pt x="316" y="5453"/>
                    <a:pt x="309" y="5452"/>
                  </a:cubicBezTo>
                  <a:close/>
                  <a:moveTo>
                    <a:pt x="10098" y="5515"/>
                  </a:moveTo>
                  <a:lnTo>
                    <a:pt x="9962" y="5525"/>
                  </a:lnTo>
                  <a:cubicBezTo>
                    <a:pt x="9962" y="5551"/>
                    <a:pt x="10151" y="5593"/>
                    <a:pt x="10219" y="5598"/>
                  </a:cubicBezTo>
                  <a:cubicBezTo>
                    <a:pt x="10224" y="5572"/>
                    <a:pt x="10240" y="5536"/>
                    <a:pt x="10098" y="5515"/>
                  </a:cubicBezTo>
                  <a:close/>
                  <a:moveTo>
                    <a:pt x="10193" y="6102"/>
                  </a:moveTo>
                  <a:cubicBezTo>
                    <a:pt x="10192" y="6103"/>
                    <a:pt x="10192" y="6104"/>
                    <a:pt x="10192" y="6105"/>
                  </a:cubicBezTo>
                  <a:lnTo>
                    <a:pt x="10192" y="6105"/>
                  </a:lnTo>
                  <a:cubicBezTo>
                    <a:pt x="10192" y="6104"/>
                    <a:pt x="10192" y="6103"/>
                    <a:pt x="10193" y="6102"/>
                  </a:cubicBezTo>
                  <a:close/>
                  <a:moveTo>
                    <a:pt x="930" y="6190"/>
                  </a:moveTo>
                  <a:cubicBezTo>
                    <a:pt x="1113" y="6190"/>
                    <a:pt x="1426" y="6237"/>
                    <a:pt x="1264" y="6275"/>
                  </a:cubicBezTo>
                  <a:cubicBezTo>
                    <a:pt x="1229" y="6277"/>
                    <a:pt x="1193" y="6278"/>
                    <a:pt x="1157" y="6278"/>
                  </a:cubicBezTo>
                  <a:cubicBezTo>
                    <a:pt x="1106" y="6278"/>
                    <a:pt x="1054" y="6276"/>
                    <a:pt x="1002" y="6270"/>
                  </a:cubicBezTo>
                  <a:cubicBezTo>
                    <a:pt x="860" y="6249"/>
                    <a:pt x="760" y="6201"/>
                    <a:pt x="881" y="6191"/>
                  </a:cubicBezTo>
                  <a:cubicBezTo>
                    <a:pt x="896" y="6190"/>
                    <a:pt x="912" y="6190"/>
                    <a:pt x="930" y="6190"/>
                  </a:cubicBezTo>
                  <a:close/>
                  <a:moveTo>
                    <a:pt x="10025" y="6331"/>
                  </a:moveTo>
                  <a:cubicBezTo>
                    <a:pt x="9947" y="6331"/>
                    <a:pt x="10133" y="6436"/>
                    <a:pt x="10213" y="6436"/>
                  </a:cubicBezTo>
                  <a:cubicBezTo>
                    <a:pt x="10229" y="6436"/>
                    <a:pt x="10240" y="6431"/>
                    <a:pt x="10245" y="6422"/>
                  </a:cubicBezTo>
                  <a:cubicBezTo>
                    <a:pt x="10256" y="6416"/>
                    <a:pt x="10256" y="6390"/>
                    <a:pt x="10256" y="6390"/>
                  </a:cubicBezTo>
                  <a:cubicBezTo>
                    <a:pt x="10125" y="6347"/>
                    <a:pt x="10055" y="6331"/>
                    <a:pt x="10025" y="6331"/>
                  </a:cubicBezTo>
                  <a:close/>
                  <a:moveTo>
                    <a:pt x="8913" y="6720"/>
                  </a:moveTo>
                  <a:cubicBezTo>
                    <a:pt x="9002" y="6747"/>
                    <a:pt x="9081" y="6783"/>
                    <a:pt x="9160" y="6825"/>
                  </a:cubicBezTo>
                  <a:lnTo>
                    <a:pt x="9165" y="6825"/>
                  </a:lnTo>
                  <a:cubicBezTo>
                    <a:pt x="9163" y="6840"/>
                    <a:pt x="9154" y="6847"/>
                    <a:pt x="9138" y="6847"/>
                  </a:cubicBezTo>
                  <a:cubicBezTo>
                    <a:pt x="9100" y="6847"/>
                    <a:pt x="9023" y="6811"/>
                    <a:pt x="8903" y="6741"/>
                  </a:cubicBezTo>
                  <a:lnTo>
                    <a:pt x="8913" y="6720"/>
                  </a:lnTo>
                  <a:close/>
                  <a:moveTo>
                    <a:pt x="1138" y="7087"/>
                  </a:moveTo>
                  <a:lnTo>
                    <a:pt x="1138" y="7119"/>
                  </a:lnTo>
                  <a:lnTo>
                    <a:pt x="1264" y="7150"/>
                  </a:lnTo>
                  <a:cubicBezTo>
                    <a:pt x="1431" y="7119"/>
                    <a:pt x="1395" y="7098"/>
                    <a:pt x="1138" y="7087"/>
                  </a:cubicBezTo>
                  <a:close/>
                  <a:moveTo>
                    <a:pt x="1222" y="7900"/>
                  </a:moveTo>
                  <a:lnTo>
                    <a:pt x="1212" y="7901"/>
                  </a:lnTo>
                  <a:lnTo>
                    <a:pt x="1212" y="7901"/>
                  </a:lnTo>
                  <a:cubicBezTo>
                    <a:pt x="1212" y="7901"/>
                    <a:pt x="1212" y="7902"/>
                    <a:pt x="1212" y="7902"/>
                  </a:cubicBezTo>
                  <a:lnTo>
                    <a:pt x="1212" y="7902"/>
                  </a:lnTo>
                  <a:cubicBezTo>
                    <a:pt x="1215" y="7902"/>
                    <a:pt x="1218" y="7901"/>
                    <a:pt x="1222" y="7900"/>
                  </a:cubicBezTo>
                  <a:close/>
                  <a:moveTo>
                    <a:pt x="267" y="8324"/>
                  </a:moveTo>
                  <a:lnTo>
                    <a:pt x="267" y="8324"/>
                  </a:lnTo>
                  <a:cubicBezTo>
                    <a:pt x="264" y="8324"/>
                    <a:pt x="261" y="8325"/>
                    <a:pt x="257" y="8325"/>
                  </a:cubicBezTo>
                  <a:cubicBezTo>
                    <a:pt x="260" y="8325"/>
                    <a:pt x="264" y="8324"/>
                    <a:pt x="267" y="8324"/>
                  </a:cubicBezTo>
                  <a:close/>
                  <a:moveTo>
                    <a:pt x="9118" y="8613"/>
                  </a:moveTo>
                  <a:cubicBezTo>
                    <a:pt x="9196" y="8634"/>
                    <a:pt x="9280" y="8650"/>
                    <a:pt x="9244" y="8676"/>
                  </a:cubicBezTo>
                  <a:cubicBezTo>
                    <a:pt x="9144" y="8671"/>
                    <a:pt x="8981" y="8660"/>
                    <a:pt x="8981" y="8629"/>
                  </a:cubicBezTo>
                  <a:lnTo>
                    <a:pt x="9118" y="8613"/>
                  </a:lnTo>
                  <a:close/>
                  <a:moveTo>
                    <a:pt x="1075" y="8747"/>
                  </a:moveTo>
                  <a:cubicBezTo>
                    <a:pt x="1105" y="8747"/>
                    <a:pt x="1126" y="8751"/>
                    <a:pt x="1127" y="8760"/>
                  </a:cubicBezTo>
                  <a:cubicBezTo>
                    <a:pt x="1067" y="8786"/>
                    <a:pt x="977" y="8821"/>
                    <a:pt x="918" y="8821"/>
                  </a:cubicBezTo>
                  <a:cubicBezTo>
                    <a:pt x="894" y="8821"/>
                    <a:pt x="876" y="8815"/>
                    <a:pt x="865" y="8802"/>
                  </a:cubicBezTo>
                  <a:lnTo>
                    <a:pt x="870" y="8802"/>
                  </a:lnTo>
                  <a:cubicBezTo>
                    <a:pt x="870" y="8772"/>
                    <a:pt x="1000" y="8747"/>
                    <a:pt x="1075" y="8747"/>
                  </a:cubicBezTo>
                  <a:close/>
                  <a:moveTo>
                    <a:pt x="1002" y="9132"/>
                  </a:moveTo>
                  <a:cubicBezTo>
                    <a:pt x="1026" y="9132"/>
                    <a:pt x="1042" y="9135"/>
                    <a:pt x="1043" y="9143"/>
                  </a:cubicBezTo>
                  <a:cubicBezTo>
                    <a:pt x="1047" y="9189"/>
                    <a:pt x="928" y="9231"/>
                    <a:pt x="851" y="9231"/>
                  </a:cubicBezTo>
                  <a:cubicBezTo>
                    <a:pt x="815" y="9231"/>
                    <a:pt x="788" y="9222"/>
                    <a:pt x="787" y="9200"/>
                  </a:cubicBezTo>
                  <a:lnTo>
                    <a:pt x="787" y="9195"/>
                  </a:lnTo>
                  <a:cubicBezTo>
                    <a:pt x="783" y="9164"/>
                    <a:pt x="928" y="9132"/>
                    <a:pt x="1002" y="9132"/>
                  </a:cubicBezTo>
                  <a:close/>
                  <a:moveTo>
                    <a:pt x="1384" y="9573"/>
                  </a:moveTo>
                  <a:cubicBezTo>
                    <a:pt x="1385" y="9574"/>
                    <a:pt x="1385" y="9575"/>
                    <a:pt x="1385" y="9576"/>
                  </a:cubicBezTo>
                  <a:lnTo>
                    <a:pt x="1385" y="9576"/>
                  </a:lnTo>
                  <a:cubicBezTo>
                    <a:pt x="1385" y="9574"/>
                    <a:pt x="1384" y="9573"/>
                    <a:pt x="1384" y="9573"/>
                  </a:cubicBezTo>
                  <a:close/>
                  <a:moveTo>
                    <a:pt x="1150" y="9606"/>
                  </a:moveTo>
                  <a:cubicBezTo>
                    <a:pt x="1147" y="9606"/>
                    <a:pt x="1143" y="9607"/>
                    <a:pt x="1138" y="9609"/>
                  </a:cubicBezTo>
                  <a:cubicBezTo>
                    <a:pt x="1142" y="9608"/>
                    <a:pt x="1146" y="9607"/>
                    <a:pt x="1150" y="9606"/>
                  </a:cubicBezTo>
                  <a:close/>
                  <a:moveTo>
                    <a:pt x="1764" y="10296"/>
                  </a:moveTo>
                  <a:cubicBezTo>
                    <a:pt x="1725" y="10296"/>
                    <a:pt x="1559" y="10399"/>
                    <a:pt x="1573" y="10427"/>
                  </a:cubicBezTo>
                  <a:lnTo>
                    <a:pt x="1699" y="10385"/>
                  </a:lnTo>
                  <a:cubicBezTo>
                    <a:pt x="1772" y="10319"/>
                    <a:pt x="1782" y="10296"/>
                    <a:pt x="1764" y="10296"/>
                  </a:cubicBezTo>
                  <a:close/>
                  <a:moveTo>
                    <a:pt x="1945" y="10710"/>
                  </a:moveTo>
                  <a:cubicBezTo>
                    <a:pt x="1945" y="10711"/>
                    <a:pt x="1945" y="10711"/>
                    <a:pt x="1944" y="10711"/>
                  </a:cubicBezTo>
                  <a:lnTo>
                    <a:pt x="1944" y="10711"/>
                  </a:lnTo>
                  <a:cubicBezTo>
                    <a:pt x="1945" y="10711"/>
                    <a:pt x="1945" y="10711"/>
                    <a:pt x="1945" y="10710"/>
                  </a:cubicBezTo>
                  <a:close/>
                  <a:moveTo>
                    <a:pt x="6501" y="11408"/>
                  </a:moveTo>
                  <a:cubicBezTo>
                    <a:pt x="6502" y="11409"/>
                    <a:pt x="6503" y="11411"/>
                    <a:pt x="6503" y="11413"/>
                  </a:cubicBezTo>
                  <a:lnTo>
                    <a:pt x="6503" y="11413"/>
                  </a:lnTo>
                  <a:cubicBezTo>
                    <a:pt x="6503" y="11411"/>
                    <a:pt x="6502" y="11409"/>
                    <a:pt x="6501" y="11408"/>
                  </a:cubicBezTo>
                  <a:close/>
                  <a:moveTo>
                    <a:pt x="6603" y="11719"/>
                  </a:moveTo>
                  <a:cubicBezTo>
                    <a:pt x="6630" y="11719"/>
                    <a:pt x="6670" y="11763"/>
                    <a:pt x="6706" y="11885"/>
                  </a:cubicBezTo>
                  <a:cubicBezTo>
                    <a:pt x="6743" y="11990"/>
                    <a:pt x="6695" y="11958"/>
                    <a:pt x="6675" y="11969"/>
                  </a:cubicBezTo>
                  <a:cubicBezTo>
                    <a:pt x="6633" y="11880"/>
                    <a:pt x="6564" y="11733"/>
                    <a:pt x="6591" y="11722"/>
                  </a:cubicBezTo>
                  <a:cubicBezTo>
                    <a:pt x="6594" y="11720"/>
                    <a:pt x="6598" y="11719"/>
                    <a:pt x="6603" y="11719"/>
                  </a:cubicBezTo>
                  <a:close/>
                  <a:moveTo>
                    <a:pt x="5961" y="12299"/>
                  </a:moveTo>
                  <a:cubicBezTo>
                    <a:pt x="5987" y="12299"/>
                    <a:pt x="6025" y="12344"/>
                    <a:pt x="6040" y="12483"/>
                  </a:cubicBezTo>
                  <a:cubicBezTo>
                    <a:pt x="6047" y="12552"/>
                    <a:pt x="6032" y="12563"/>
                    <a:pt x="6014" y="12563"/>
                  </a:cubicBezTo>
                  <a:cubicBezTo>
                    <a:pt x="6006" y="12563"/>
                    <a:pt x="5997" y="12561"/>
                    <a:pt x="5989" y="12561"/>
                  </a:cubicBezTo>
                  <a:cubicBezTo>
                    <a:pt x="5986" y="12561"/>
                    <a:pt x="5984" y="12561"/>
                    <a:pt x="5982" y="12561"/>
                  </a:cubicBezTo>
                  <a:cubicBezTo>
                    <a:pt x="5961" y="12467"/>
                    <a:pt x="5925" y="12304"/>
                    <a:pt x="5956" y="12299"/>
                  </a:cubicBezTo>
                  <a:cubicBezTo>
                    <a:pt x="5958" y="12299"/>
                    <a:pt x="5959" y="12299"/>
                    <a:pt x="5961" y="12299"/>
                  </a:cubicBezTo>
                  <a:close/>
                  <a:moveTo>
                    <a:pt x="6608" y="13034"/>
                  </a:moveTo>
                  <a:lnTo>
                    <a:pt x="6608" y="13034"/>
                  </a:lnTo>
                  <a:cubicBezTo>
                    <a:pt x="6609" y="13037"/>
                    <a:pt x="6611" y="13040"/>
                    <a:pt x="6612" y="13044"/>
                  </a:cubicBezTo>
                  <a:cubicBezTo>
                    <a:pt x="6611" y="13040"/>
                    <a:pt x="6609" y="13037"/>
                    <a:pt x="6608" y="13034"/>
                  </a:cubicBezTo>
                  <a:close/>
                  <a:moveTo>
                    <a:pt x="5741" y="0"/>
                  </a:moveTo>
                  <a:cubicBezTo>
                    <a:pt x="5732" y="0"/>
                    <a:pt x="5723" y="6"/>
                    <a:pt x="5715" y="20"/>
                  </a:cubicBezTo>
                  <a:cubicBezTo>
                    <a:pt x="5699" y="46"/>
                    <a:pt x="5746" y="209"/>
                    <a:pt x="5710" y="287"/>
                  </a:cubicBezTo>
                  <a:cubicBezTo>
                    <a:pt x="5696" y="317"/>
                    <a:pt x="5680" y="329"/>
                    <a:pt x="5664" y="329"/>
                  </a:cubicBezTo>
                  <a:cubicBezTo>
                    <a:pt x="5649" y="329"/>
                    <a:pt x="5633" y="318"/>
                    <a:pt x="5621" y="303"/>
                  </a:cubicBezTo>
                  <a:cubicBezTo>
                    <a:pt x="5595" y="273"/>
                    <a:pt x="5565" y="129"/>
                    <a:pt x="5539" y="129"/>
                  </a:cubicBezTo>
                  <a:cubicBezTo>
                    <a:pt x="5539" y="129"/>
                    <a:pt x="5538" y="130"/>
                    <a:pt x="5537" y="130"/>
                  </a:cubicBezTo>
                  <a:cubicBezTo>
                    <a:pt x="5497" y="143"/>
                    <a:pt x="5498" y="350"/>
                    <a:pt x="5471" y="350"/>
                  </a:cubicBezTo>
                  <a:cubicBezTo>
                    <a:pt x="5466" y="350"/>
                    <a:pt x="5460" y="344"/>
                    <a:pt x="5453" y="329"/>
                  </a:cubicBezTo>
                  <a:cubicBezTo>
                    <a:pt x="5431" y="290"/>
                    <a:pt x="5416" y="64"/>
                    <a:pt x="5394" y="64"/>
                  </a:cubicBezTo>
                  <a:cubicBezTo>
                    <a:pt x="5389" y="64"/>
                    <a:pt x="5385" y="73"/>
                    <a:pt x="5379" y="93"/>
                  </a:cubicBezTo>
                  <a:cubicBezTo>
                    <a:pt x="5348" y="224"/>
                    <a:pt x="5374" y="518"/>
                    <a:pt x="5311" y="518"/>
                  </a:cubicBezTo>
                  <a:lnTo>
                    <a:pt x="5301" y="350"/>
                  </a:lnTo>
                  <a:cubicBezTo>
                    <a:pt x="5285" y="277"/>
                    <a:pt x="5290" y="240"/>
                    <a:pt x="5306" y="235"/>
                  </a:cubicBezTo>
                  <a:cubicBezTo>
                    <a:pt x="5306" y="225"/>
                    <a:pt x="5304" y="221"/>
                    <a:pt x="5300" y="221"/>
                  </a:cubicBezTo>
                  <a:cubicBezTo>
                    <a:pt x="5279" y="221"/>
                    <a:pt x="5210" y="347"/>
                    <a:pt x="5201" y="355"/>
                  </a:cubicBezTo>
                  <a:cubicBezTo>
                    <a:pt x="5199" y="356"/>
                    <a:pt x="5198" y="357"/>
                    <a:pt x="5196" y="357"/>
                  </a:cubicBezTo>
                  <a:cubicBezTo>
                    <a:pt x="5171" y="357"/>
                    <a:pt x="5142" y="272"/>
                    <a:pt x="5122" y="272"/>
                  </a:cubicBezTo>
                  <a:cubicBezTo>
                    <a:pt x="5119" y="272"/>
                    <a:pt x="5115" y="275"/>
                    <a:pt x="5112" y="282"/>
                  </a:cubicBezTo>
                  <a:cubicBezTo>
                    <a:pt x="5086" y="324"/>
                    <a:pt x="5086" y="397"/>
                    <a:pt x="5044" y="403"/>
                  </a:cubicBezTo>
                  <a:cubicBezTo>
                    <a:pt x="5002" y="403"/>
                    <a:pt x="4991" y="403"/>
                    <a:pt x="4944" y="334"/>
                  </a:cubicBezTo>
                  <a:cubicBezTo>
                    <a:pt x="4934" y="319"/>
                    <a:pt x="4926" y="313"/>
                    <a:pt x="4919" y="313"/>
                  </a:cubicBezTo>
                  <a:cubicBezTo>
                    <a:pt x="4881" y="313"/>
                    <a:pt x="4890" y="513"/>
                    <a:pt x="4850" y="513"/>
                  </a:cubicBezTo>
                  <a:cubicBezTo>
                    <a:pt x="4850" y="513"/>
                    <a:pt x="4849" y="513"/>
                    <a:pt x="4849" y="513"/>
                  </a:cubicBezTo>
                  <a:cubicBezTo>
                    <a:pt x="4807" y="513"/>
                    <a:pt x="4737" y="245"/>
                    <a:pt x="4685" y="245"/>
                  </a:cubicBezTo>
                  <a:cubicBezTo>
                    <a:pt x="4684" y="245"/>
                    <a:pt x="4683" y="245"/>
                    <a:pt x="4682" y="245"/>
                  </a:cubicBezTo>
                  <a:cubicBezTo>
                    <a:pt x="4635" y="251"/>
                    <a:pt x="4672" y="471"/>
                    <a:pt x="4651" y="528"/>
                  </a:cubicBezTo>
                  <a:cubicBezTo>
                    <a:pt x="4648" y="536"/>
                    <a:pt x="4645" y="539"/>
                    <a:pt x="4641" y="539"/>
                  </a:cubicBezTo>
                  <a:cubicBezTo>
                    <a:pt x="4604" y="539"/>
                    <a:pt x="4528" y="168"/>
                    <a:pt x="4509" y="72"/>
                  </a:cubicBezTo>
                  <a:lnTo>
                    <a:pt x="4509" y="72"/>
                  </a:lnTo>
                  <a:cubicBezTo>
                    <a:pt x="4499" y="198"/>
                    <a:pt x="4504" y="319"/>
                    <a:pt x="4514" y="445"/>
                  </a:cubicBezTo>
                  <a:cubicBezTo>
                    <a:pt x="4525" y="552"/>
                    <a:pt x="4524" y="594"/>
                    <a:pt x="4516" y="594"/>
                  </a:cubicBezTo>
                  <a:cubicBezTo>
                    <a:pt x="4500" y="594"/>
                    <a:pt x="4454" y="416"/>
                    <a:pt x="4415" y="272"/>
                  </a:cubicBezTo>
                  <a:lnTo>
                    <a:pt x="4415" y="272"/>
                  </a:lnTo>
                  <a:cubicBezTo>
                    <a:pt x="4499" y="586"/>
                    <a:pt x="4310" y="392"/>
                    <a:pt x="4378" y="633"/>
                  </a:cubicBezTo>
                  <a:cubicBezTo>
                    <a:pt x="4320" y="534"/>
                    <a:pt x="4257" y="408"/>
                    <a:pt x="4210" y="408"/>
                  </a:cubicBezTo>
                  <a:cubicBezTo>
                    <a:pt x="4257" y="565"/>
                    <a:pt x="4226" y="534"/>
                    <a:pt x="4195" y="549"/>
                  </a:cubicBezTo>
                  <a:cubicBezTo>
                    <a:pt x="4153" y="576"/>
                    <a:pt x="4195" y="785"/>
                    <a:pt x="4158" y="796"/>
                  </a:cubicBezTo>
                  <a:cubicBezTo>
                    <a:pt x="4158" y="796"/>
                    <a:pt x="3957" y="444"/>
                    <a:pt x="3916" y="444"/>
                  </a:cubicBezTo>
                  <a:cubicBezTo>
                    <a:pt x="3907" y="444"/>
                    <a:pt x="3906" y="461"/>
                    <a:pt x="3917" y="502"/>
                  </a:cubicBezTo>
                  <a:cubicBezTo>
                    <a:pt x="3939" y="579"/>
                    <a:pt x="4120" y="933"/>
                    <a:pt x="4092" y="933"/>
                  </a:cubicBezTo>
                  <a:cubicBezTo>
                    <a:pt x="4088" y="933"/>
                    <a:pt x="4079" y="925"/>
                    <a:pt x="4063" y="906"/>
                  </a:cubicBezTo>
                  <a:cubicBezTo>
                    <a:pt x="4019" y="852"/>
                    <a:pt x="3987" y="799"/>
                    <a:pt x="3973" y="799"/>
                  </a:cubicBezTo>
                  <a:cubicBezTo>
                    <a:pt x="3964" y="799"/>
                    <a:pt x="3964" y="822"/>
                    <a:pt x="3974" y="885"/>
                  </a:cubicBezTo>
                  <a:cubicBezTo>
                    <a:pt x="3995" y="948"/>
                    <a:pt x="4011" y="1011"/>
                    <a:pt x="4022" y="1074"/>
                  </a:cubicBezTo>
                  <a:cubicBezTo>
                    <a:pt x="3959" y="964"/>
                    <a:pt x="3890" y="665"/>
                    <a:pt x="3843" y="602"/>
                  </a:cubicBezTo>
                  <a:cubicBezTo>
                    <a:pt x="3842" y="601"/>
                    <a:pt x="3842" y="600"/>
                    <a:pt x="3841" y="600"/>
                  </a:cubicBezTo>
                  <a:lnTo>
                    <a:pt x="3841" y="600"/>
                  </a:lnTo>
                  <a:cubicBezTo>
                    <a:pt x="3830" y="600"/>
                    <a:pt x="3854" y="717"/>
                    <a:pt x="3854" y="717"/>
                  </a:cubicBezTo>
                  <a:cubicBezTo>
                    <a:pt x="3869" y="805"/>
                    <a:pt x="3854" y="791"/>
                    <a:pt x="3823" y="801"/>
                  </a:cubicBezTo>
                  <a:lnTo>
                    <a:pt x="3823" y="801"/>
                  </a:lnTo>
                  <a:cubicBezTo>
                    <a:pt x="3841" y="793"/>
                    <a:pt x="3792" y="703"/>
                    <a:pt x="3761" y="631"/>
                  </a:cubicBezTo>
                  <a:lnTo>
                    <a:pt x="3761" y="631"/>
                  </a:lnTo>
                  <a:cubicBezTo>
                    <a:pt x="3785" y="687"/>
                    <a:pt x="3778" y="698"/>
                    <a:pt x="3764" y="698"/>
                  </a:cubicBezTo>
                  <a:cubicBezTo>
                    <a:pt x="3755" y="698"/>
                    <a:pt x="3742" y="693"/>
                    <a:pt x="3733" y="693"/>
                  </a:cubicBezTo>
                  <a:cubicBezTo>
                    <a:pt x="3728" y="693"/>
                    <a:pt x="3724" y="695"/>
                    <a:pt x="3723" y="701"/>
                  </a:cubicBezTo>
                  <a:cubicBezTo>
                    <a:pt x="3738" y="738"/>
                    <a:pt x="3754" y="770"/>
                    <a:pt x="3759" y="812"/>
                  </a:cubicBezTo>
                  <a:cubicBezTo>
                    <a:pt x="3759" y="846"/>
                    <a:pt x="3749" y="869"/>
                    <a:pt x="3730" y="869"/>
                  </a:cubicBezTo>
                  <a:cubicBezTo>
                    <a:pt x="3710" y="869"/>
                    <a:pt x="3680" y="841"/>
                    <a:pt x="3644" y="770"/>
                  </a:cubicBezTo>
                  <a:cubicBezTo>
                    <a:pt x="3598" y="676"/>
                    <a:pt x="3551" y="632"/>
                    <a:pt x="3524" y="632"/>
                  </a:cubicBezTo>
                  <a:cubicBezTo>
                    <a:pt x="3495" y="632"/>
                    <a:pt x="3490" y="683"/>
                    <a:pt x="3539" y="775"/>
                  </a:cubicBezTo>
                  <a:cubicBezTo>
                    <a:pt x="3529" y="817"/>
                    <a:pt x="3413" y="743"/>
                    <a:pt x="3513" y="932"/>
                  </a:cubicBezTo>
                  <a:cubicBezTo>
                    <a:pt x="3435" y="871"/>
                    <a:pt x="3257" y="730"/>
                    <a:pt x="3175" y="730"/>
                  </a:cubicBezTo>
                  <a:cubicBezTo>
                    <a:pt x="3124" y="730"/>
                    <a:pt x="3110" y="785"/>
                    <a:pt x="3183" y="948"/>
                  </a:cubicBezTo>
                  <a:cubicBezTo>
                    <a:pt x="3066" y="758"/>
                    <a:pt x="3015" y="690"/>
                    <a:pt x="3002" y="690"/>
                  </a:cubicBezTo>
                  <a:cubicBezTo>
                    <a:pt x="2967" y="690"/>
                    <a:pt x="3191" y="1165"/>
                    <a:pt x="3162" y="1165"/>
                  </a:cubicBezTo>
                  <a:cubicBezTo>
                    <a:pt x="3159" y="1165"/>
                    <a:pt x="3156" y="1163"/>
                    <a:pt x="3151" y="1158"/>
                  </a:cubicBezTo>
                  <a:cubicBezTo>
                    <a:pt x="3083" y="1089"/>
                    <a:pt x="2964" y="943"/>
                    <a:pt x="2929" y="943"/>
                  </a:cubicBezTo>
                  <a:cubicBezTo>
                    <a:pt x="2915" y="943"/>
                    <a:pt x="2914" y="963"/>
                    <a:pt x="2931" y="1016"/>
                  </a:cubicBezTo>
                  <a:cubicBezTo>
                    <a:pt x="2999" y="1179"/>
                    <a:pt x="3078" y="1336"/>
                    <a:pt x="3167" y="1488"/>
                  </a:cubicBezTo>
                  <a:cubicBezTo>
                    <a:pt x="3073" y="1390"/>
                    <a:pt x="2993" y="1243"/>
                    <a:pt x="2947" y="1243"/>
                  </a:cubicBezTo>
                  <a:cubicBezTo>
                    <a:pt x="2936" y="1243"/>
                    <a:pt x="2927" y="1250"/>
                    <a:pt x="2920" y="1268"/>
                  </a:cubicBezTo>
                  <a:cubicBezTo>
                    <a:pt x="2900" y="1320"/>
                    <a:pt x="3073" y="1477"/>
                    <a:pt x="3031" y="1504"/>
                  </a:cubicBezTo>
                  <a:cubicBezTo>
                    <a:pt x="2957" y="1409"/>
                    <a:pt x="2789" y="1168"/>
                    <a:pt x="2711" y="1110"/>
                  </a:cubicBezTo>
                  <a:cubicBezTo>
                    <a:pt x="2698" y="1102"/>
                    <a:pt x="2687" y="1098"/>
                    <a:pt x="2678" y="1098"/>
                  </a:cubicBezTo>
                  <a:cubicBezTo>
                    <a:pt x="2642" y="1098"/>
                    <a:pt x="2639" y="1159"/>
                    <a:pt x="2706" y="1247"/>
                  </a:cubicBezTo>
                  <a:cubicBezTo>
                    <a:pt x="2753" y="1304"/>
                    <a:pt x="2747" y="1383"/>
                    <a:pt x="2700" y="1435"/>
                  </a:cubicBezTo>
                  <a:cubicBezTo>
                    <a:pt x="2690" y="1452"/>
                    <a:pt x="2670" y="1491"/>
                    <a:pt x="2627" y="1491"/>
                  </a:cubicBezTo>
                  <a:cubicBezTo>
                    <a:pt x="2601" y="1491"/>
                    <a:pt x="2567" y="1477"/>
                    <a:pt x="2522" y="1435"/>
                  </a:cubicBezTo>
                  <a:cubicBezTo>
                    <a:pt x="2426" y="1346"/>
                    <a:pt x="2342" y="1286"/>
                    <a:pt x="2301" y="1286"/>
                  </a:cubicBezTo>
                  <a:cubicBezTo>
                    <a:pt x="2276" y="1286"/>
                    <a:pt x="2268" y="1310"/>
                    <a:pt x="2286" y="1367"/>
                  </a:cubicBezTo>
                  <a:cubicBezTo>
                    <a:pt x="2312" y="1435"/>
                    <a:pt x="2417" y="1551"/>
                    <a:pt x="2407" y="1593"/>
                  </a:cubicBezTo>
                  <a:cubicBezTo>
                    <a:pt x="2399" y="1615"/>
                    <a:pt x="2380" y="1622"/>
                    <a:pt x="2356" y="1622"/>
                  </a:cubicBezTo>
                  <a:cubicBezTo>
                    <a:pt x="2329" y="1622"/>
                    <a:pt x="2298" y="1614"/>
                    <a:pt x="2270" y="1608"/>
                  </a:cubicBezTo>
                  <a:cubicBezTo>
                    <a:pt x="2270" y="1608"/>
                    <a:pt x="2055" y="1619"/>
                    <a:pt x="2124" y="1677"/>
                  </a:cubicBezTo>
                  <a:cubicBezTo>
                    <a:pt x="2396" y="1871"/>
                    <a:pt x="2134" y="1818"/>
                    <a:pt x="2092" y="1839"/>
                  </a:cubicBezTo>
                  <a:cubicBezTo>
                    <a:pt x="2055" y="1855"/>
                    <a:pt x="2029" y="1886"/>
                    <a:pt x="2024" y="1923"/>
                  </a:cubicBezTo>
                  <a:cubicBezTo>
                    <a:pt x="2024" y="1970"/>
                    <a:pt x="2040" y="1970"/>
                    <a:pt x="2087" y="2007"/>
                  </a:cubicBezTo>
                  <a:cubicBezTo>
                    <a:pt x="2139" y="2038"/>
                    <a:pt x="2034" y="2044"/>
                    <a:pt x="2034" y="2044"/>
                  </a:cubicBezTo>
                  <a:cubicBezTo>
                    <a:pt x="2013" y="2065"/>
                    <a:pt x="2008" y="2091"/>
                    <a:pt x="2019" y="2117"/>
                  </a:cubicBezTo>
                  <a:cubicBezTo>
                    <a:pt x="2023" y="2149"/>
                    <a:pt x="2081" y="2254"/>
                    <a:pt x="2042" y="2254"/>
                  </a:cubicBezTo>
                  <a:cubicBezTo>
                    <a:pt x="2030" y="2254"/>
                    <a:pt x="2008" y="2243"/>
                    <a:pt x="1971" y="2217"/>
                  </a:cubicBezTo>
                  <a:cubicBezTo>
                    <a:pt x="1888" y="2156"/>
                    <a:pt x="1831" y="2133"/>
                    <a:pt x="1795" y="2133"/>
                  </a:cubicBezTo>
                  <a:cubicBezTo>
                    <a:pt x="1756" y="2133"/>
                    <a:pt x="1743" y="2160"/>
                    <a:pt x="1751" y="2196"/>
                  </a:cubicBezTo>
                  <a:cubicBezTo>
                    <a:pt x="1767" y="2259"/>
                    <a:pt x="1951" y="2332"/>
                    <a:pt x="1919" y="2374"/>
                  </a:cubicBezTo>
                  <a:cubicBezTo>
                    <a:pt x="1828" y="2309"/>
                    <a:pt x="1744" y="2244"/>
                    <a:pt x="1706" y="2244"/>
                  </a:cubicBezTo>
                  <a:cubicBezTo>
                    <a:pt x="1698" y="2244"/>
                    <a:pt x="1692" y="2247"/>
                    <a:pt x="1688" y="2253"/>
                  </a:cubicBezTo>
                  <a:cubicBezTo>
                    <a:pt x="1678" y="2295"/>
                    <a:pt x="2213" y="2526"/>
                    <a:pt x="2276" y="2531"/>
                  </a:cubicBezTo>
                  <a:cubicBezTo>
                    <a:pt x="2314" y="2531"/>
                    <a:pt x="2313" y="2494"/>
                    <a:pt x="2347" y="2494"/>
                  </a:cubicBezTo>
                  <a:cubicBezTo>
                    <a:pt x="2368" y="2494"/>
                    <a:pt x="2403" y="2509"/>
                    <a:pt x="2470" y="2557"/>
                  </a:cubicBezTo>
                  <a:cubicBezTo>
                    <a:pt x="2472" y="2558"/>
                    <a:pt x="2473" y="2558"/>
                    <a:pt x="2475" y="2558"/>
                  </a:cubicBezTo>
                  <a:cubicBezTo>
                    <a:pt x="2499" y="2558"/>
                    <a:pt x="2491" y="2515"/>
                    <a:pt x="2523" y="2515"/>
                  </a:cubicBezTo>
                  <a:cubicBezTo>
                    <a:pt x="2542" y="2515"/>
                    <a:pt x="2574" y="2529"/>
                    <a:pt x="2632" y="2573"/>
                  </a:cubicBezTo>
                  <a:cubicBezTo>
                    <a:pt x="2564" y="2521"/>
                    <a:pt x="2265" y="2337"/>
                    <a:pt x="2281" y="2301"/>
                  </a:cubicBezTo>
                  <a:cubicBezTo>
                    <a:pt x="2282" y="2297"/>
                    <a:pt x="2286" y="2296"/>
                    <a:pt x="2292" y="2296"/>
                  </a:cubicBezTo>
                  <a:cubicBezTo>
                    <a:pt x="2338" y="2296"/>
                    <a:pt x="2500" y="2383"/>
                    <a:pt x="2544" y="2383"/>
                  </a:cubicBezTo>
                  <a:cubicBezTo>
                    <a:pt x="2557" y="2383"/>
                    <a:pt x="2560" y="2376"/>
                    <a:pt x="2548" y="2358"/>
                  </a:cubicBezTo>
                  <a:cubicBezTo>
                    <a:pt x="2501" y="2316"/>
                    <a:pt x="2454" y="2280"/>
                    <a:pt x="2396" y="2243"/>
                  </a:cubicBezTo>
                  <a:cubicBezTo>
                    <a:pt x="2286" y="2159"/>
                    <a:pt x="2323" y="2133"/>
                    <a:pt x="2339" y="2112"/>
                  </a:cubicBezTo>
                  <a:cubicBezTo>
                    <a:pt x="2341" y="2107"/>
                    <a:pt x="2351" y="2104"/>
                    <a:pt x="2366" y="2104"/>
                  </a:cubicBezTo>
                  <a:cubicBezTo>
                    <a:pt x="2406" y="2104"/>
                    <a:pt x="2483" y="2128"/>
                    <a:pt x="2574" y="2227"/>
                  </a:cubicBezTo>
                  <a:cubicBezTo>
                    <a:pt x="2674" y="2343"/>
                    <a:pt x="2622" y="2411"/>
                    <a:pt x="2795" y="2531"/>
                  </a:cubicBezTo>
                  <a:cubicBezTo>
                    <a:pt x="2874" y="2585"/>
                    <a:pt x="2919" y="2608"/>
                    <a:pt x="2937" y="2608"/>
                  </a:cubicBezTo>
                  <a:cubicBezTo>
                    <a:pt x="2965" y="2608"/>
                    <a:pt x="2921" y="2548"/>
                    <a:pt x="2837" y="2463"/>
                  </a:cubicBezTo>
                  <a:cubicBezTo>
                    <a:pt x="2735" y="2361"/>
                    <a:pt x="2743" y="2301"/>
                    <a:pt x="2805" y="2301"/>
                  </a:cubicBezTo>
                  <a:cubicBezTo>
                    <a:pt x="2848" y="2301"/>
                    <a:pt x="2916" y="2330"/>
                    <a:pt x="2993" y="2393"/>
                  </a:cubicBezTo>
                  <a:lnTo>
                    <a:pt x="2993" y="2393"/>
                  </a:lnTo>
                  <a:cubicBezTo>
                    <a:pt x="2921" y="2330"/>
                    <a:pt x="2802" y="2223"/>
                    <a:pt x="2810" y="2206"/>
                  </a:cubicBezTo>
                  <a:cubicBezTo>
                    <a:pt x="2816" y="2185"/>
                    <a:pt x="2837" y="2133"/>
                    <a:pt x="2726" y="2023"/>
                  </a:cubicBezTo>
                  <a:lnTo>
                    <a:pt x="2726" y="2023"/>
                  </a:lnTo>
                  <a:cubicBezTo>
                    <a:pt x="2830" y="2124"/>
                    <a:pt x="2915" y="2155"/>
                    <a:pt x="2981" y="2155"/>
                  </a:cubicBezTo>
                  <a:cubicBezTo>
                    <a:pt x="3069" y="2155"/>
                    <a:pt x="3123" y="2101"/>
                    <a:pt x="3141" y="2086"/>
                  </a:cubicBezTo>
                  <a:cubicBezTo>
                    <a:pt x="3196" y="2021"/>
                    <a:pt x="3122" y="1847"/>
                    <a:pt x="3003" y="1591"/>
                  </a:cubicBezTo>
                  <a:lnTo>
                    <a:pt x="3003" y="1591"/>
                  </a:lnTo>
                  <a:cubicBezTo>
                    <a:pt x="3048" y="1681"/>
                    <a:pt x="3158" y="1873"/>
                    <a:pt x="3214" y="1907"/>
                  </a:cubicBezTo>
                  <a:lnTo>
                    <a:pt x="3219" y="1865"/>
                  </a:lnTo>
                  <a:cubicBezTo>
                    <a:pt x="3224" y="1863"/>
                    <a:pt x="3225" y="1860"/>
                    <a:pt x="3227" y="1860"/>
                  </a:cubicBezTo>
                  <a:cubicBezTo>
                    <a:pt x="3231" y="1860"/>
                    <a:pt x="3236" y="1875"/>
                    <a:pt x="3293" y="1928"/>
                  </a:cubicBezTo>
                  <a:cubicBezTo>
                    <a:pt x="3349" y="1990"/>
                    <a:pt x="3394" y="2029"/>
                    <a:pt x="3406" y="2029"/>
                  </a:cubicBezTo>
                  <a:cubicBezTo>
                    <a:pt x="3418" y="2029"/>
                    <a:pt x="3399" y="1992"/>
                    <a:pt x="3329" y="1902"/>
                  </a:cubicBezTo>
                  <a:cubicBezTo>
                    <a:pt x="3240" y="1781"/>
                    <a:pt x="3188" y="1729"/>
                    <a:pt x="3219" y="1703"/>
                  </a:cubicBezTo>
                  <a:cubicBezTo>
                    <a:pt x="3232" y="1694"/>
                    <a:pt x="3245" y="1679"/>
                    <a:pt x="3269" y="1679"/>
                  </a:cubicBezTo>
                  <a:cubicBezTo>
                    <a:pt x="3274" y="1679"/>
                    <a:pt x="3280" y="1680"/>
                    <a:pt x="3288" y="1682"/>
                  </a:cubicBezTo>
                  <a:cubicBezTo>
                    <a:pt x="3319" y="1708"/>
                    <a:pt x="3345" y="1734"/>
                    <a:pt x="3371" y="1766"/>
                  </a:cubicBezTo>
                  <a:lnTo>
                    <a:pt x="3455" y="1713"/>
                  </a:lnTo>
                  <a:cubicBezTo>
                    <a:pt x="3497" y="1682"/>
                    <a:pt x="3237" y="1325"/>
                    <a:pt x="3215" y="1325"/>
                  </a:cubicBezTo>
                  <a:cubicBezTo>
                    <a:pt x="3215" y="1325"/>
                    <a:pt x="3214" y="1325"/>
                    <a:pt x="3214" y="1325"/>
                  </a:cubicBezTo>
                  <a:lnTo>
                    <a:pt x="3214" y="1325"/>
                  </a:lnTo>
                  <a:cubicBezTo>
                    <a:pt x="3215" y="1325"/>
                    <a:pt x="3216" y="1325"/>
                    <a:pt x="3217" y="1325"/>
                  </a:cubicBezTo>
                  <a:cubicBezTo>
                    <a:pt x="3255" y="1325"/>
                    <a:pt x="3530" y="1615"/>
                    <a:pt x="3592" y="1671"/>
                  </a:cubicBezTo>
                  <a:cubicBezTo>
                    <a:pt x="3618" y="1692"/>
                    <a:pt x="3639" y="1704"/>
                    <a:pt x="3648" y="1704"/>
                  </a:cubicBezTo>
                  <a:cubicBezTo>
                    <a:pt x="3661" y="1704"/>
                    <a:pt x="3644" y="1673"/>
                    <a:pt x="3571" y="1593"/>
                  </a:cubicBezTo>
                  <a:cubicBezTo>
                    <a:pt x="3512" y="1529"/>
                    <a:pt x="3375" y="1364"/>
                    <a:pt x="3409" y="1364"/>
                  </a:cubicBezTo>
                  <a:cubicBezTo>
                    <a:pt x="3415" y="1364"/>
                    <a:pt x="3425" y="1368"/>
                    <a:pt x="3440" y="1378"/>
                  </a:cubicBezTo>
                  <a:cubicBezTo>
                    <a:pt x="3513" y="1425"/>
                    <a:pt x="3586" y="1488"/>
                    <a:pt x="3644" y="1556"/>
                  </a:cubicBezTo>
                  <a:lnTo>
                    <a:pt x="3723" y="1635"/>
                  </a:lnTo>
                  <a:cubicBezTo>
                    <a:pt x="3723" y="1635"/>
                    <a:pt x="3539" y="1373"/>
                    <a:pt x="3518" y="1315"/>
                  </a:cubicBezTo>
                  <a:cubicBezTo>
                    <a:pt x="3515" y="1308"/>
                    <a:pt x="3515" y="1305"/>
                    <a:pt x="3517" y="1305"/>
                  </a:cubicBezTo>
                  <a:cubicBezTo>
                    <a:pt x="3535" y="1305"/>
                    <a:pt x="3746" y="1558"/>
                    <a:pt x="3765" y="1577"/>
                  </a:cubicBezTo>
                  <a:cubicBezTo>
                    <a:pt x="3829" y="1653"/>
                    <a:pt x="3857" y="1682"/>
                    <a:pt x="3862" y="1682"/>
                  </a:cubicBezTo>
                  <a:cubicBezTo>
                    <a:pt x="3880" y="1682"/>
                    <a:pt x="3570" y="1270"/>
                    <a:pt x="3565" y="1257"/>
                  </a:cubicBezTo>
                  <a:cubicBezTo>
                    <a:pt x="3564" y="1252"/>
                    <a:pt x="3564" y="1250"/>
                    <a:pt x="3566" y="1250"/>
                  </a:cubicBezTo>
                  <a:cubicBezTo>
                    <a:pt x="3585" y="1250"/>
                    <a:pt x="3733" y="1419"/>
                    <a:pt x="3758" y="1419"/>
                  </a:cubicBezTo>
                  <a:cubicBezTo>
                    <a:pt x="3766" y="1419"/>
                    <a:pt x="3761" y="1401"/>
                    <a:pt x="3733" y="1352"/>
                  </a:cubicBezTo>
                  <a:lnTo>
                    <a:pt x="3733" y="1352"/>
                  </a:lnTo>
                  <a:cubicBezTo>
                    <a:pt x="3780" y="1435"/>
                    <a:pt x="3828" y="1462"/>
                    <a:pt x="3872" y="1462"/>
                  </a:cubicBezTo>
                  <a:cubicBezTo>
                    <a:pt x="3941" y="1462"/>
                    <a:pt x="3997" y="1396"/>
                    <a:pt x="4016" y="1383"/>
                  </a:cubicBezTo>
                  <a:cubicBezTo>
                    <a:pt x="4053" y="1357"/>
                    <a:pt x="4048" y="1262"/>
                    <a:pt x="4074" y="1215"/>
                  </a:cubicBezTo>
                  <a:cubicBezTo>
                    <a:pt x="4075" y="1212"/>
                    <a:pt x="4077" y="1211"/>
                    <a:pt x="4080" y="1211"/>
                  </a:cubicBezTo>
                  <a:cubicBezTo>
                    <a:pt x="4102" y="1211"/>
                    <a:pt x="4170" y="1326"/>
                    <a:pt x="4187" y="1326"/>
                  </a:cubicBezTo>
                  <a:cubicBezTo>
                    <a:pt x="4191" y="1326"/>
                    <a:pt x="4192" y="1320"/>
                    <a:pt x="4189" y="1304"/>
                  </a:cubicBezTo>
                  <a:cubicBezTo>
                    <a:pt x="4184" y="1257"/>
                    <a:pt x="4132" y="1037"/>
                    <a:pt x="4153" y="1032"/>
                  </a:cubicBezTo>
                  <a:lnTo>
                    <a:pt x="4153" y="1032"/>
                  </a:lnTo>
                  <a:cubicBezTo>
                    <a:pt x="4153" y="1032"/>
                    <a:pt x="4273" y="1474"/>
                    <a:pt x="4295" y="1474"/>
                  </a:cubicBezTo>
                  <a:cubicBezTo>
                    <a:pt x="4299" y="1474"/>
                    <a:pt x="4299" y="1456"/>
                    <a:pt x="4294" y="1414"/>
                  </a:cubicBezTo>
                  <a:cubicBezTo>
                    <a:pt x="4278" y="1310"/>
                    <a:pt x="4331" y="1331"/>
                    <a:pt x="4263" y="1137"/>
                  </a:cubicBezTo>
                  <a:cubicBezTo>
                    <a:pt x="4242" y="1078"/>
                    <a:pt x="4245" y="1064"/>
                    <a:pt x="4255" y="1064"/>
                  </a:cubicBezTo>
                  <a:cubicBezTo>
                    <a:pt x="4264" y="1064"/>
                    <a:pt x="4278" y="1074"/>
                    <a:pt x="4286" y="1074"/>
                  </a:cubicBezTo>
                  <a:cubicBezTo>
                    <a:pt x="4295" y="1074"/>
                    <a:pt x="4297" y="1065"/>
                    <a:pt x="4285" y="1025"/>
                  </a:cubicBezTo>
                  <a:lnTo>
                    <a:pt x="4285" y="1025"/>
                  </a:lnTo>
                  <a:cubicBezTo>
                    <a:pt x="4346" y="1203"/>
                    <a:pt x="4406" y="1327"/>
                    <a:pt x="4462" y="1367"/>
                  </a:cubicBezTo>
                  <a:cubicBezTo>
                    <a:pt x="4463" y="1368"/>
                    <a:pt x="4464" y="1368"/>
                    <a:pt x="4464" y="1368"/>
                  </a:cubicBezTo>
                  <a:cubicBezTo>
                    <a:pt x="4491" y="1368"/>
                    <a:pt x="4347" y="898"/>
                    <a:pt x="4357" y="801"/>
                  </a:cubicBezTo>
                  <a:cubicBezTo>
                    <a:pt x="4360" y="763"/>
                    <a:pt x="4368" y="746"/>
                    <a:pt x="4378" y="746"/>
                  </a:cubicBezTo>
                  <a:cubicBezTo>
                    <a:pt x="4441" y="746"/>
                    <a:pt x="4617" y="1324"/>
                    <a:pt x="4666" y="1498"/>
                  </a:cubicBezTo>
                  <a:cubicBezTo>
                    <a:pt x="4630" y="1283"/>
                    <a:pt x="4609" y="1063"/>
                    <a:pt x="4604" y="843"/>
                  </a:cubicBezTo>
                  <a:lnTo>
                    <a:pt x="4604" y="843"/>
                  </a:lnTo>
                  <a:lnTo>
                    <a:pt x="4756" y="1215"/>
                  </a:lnTo>
                  <a:cubicBezTo>
                    <a:pt x="4714" y="1042"/>
                    <a:pt x="4777" y="1100"/>
                    <a:pt x="4792" y="1058"/>
                  </a:cubicBezTo>
                  <a:cubicBezTo>
                    <a:pt x="4803" y="958"/>
                    <a:pt x="4803" y="853"/>
                    <a:pt x="4792" y="749"/>
                  </a:cubicBezTo>
                  <a:lnTo>
                    <a:pt x="4792" y="749"/>
                  </a:lnTo>
                  <a:cubicBezTo>
                    <a:pt x="4843" y="889"/>
                    <a:pt x="4873" y="1142"/>
                    <a:pt x="4908" y="1142"/>
                  </a:cubicBezTo>
                  <a:cubicBezTo>
                    <a:pt x="4916" y="1142"/>
                    <a:pt x="4925" y="1128"/>
                    <a:pt x="4934" y="1095"/>
                  </a:cubicBezTo>
                  <a:cubicBezTo>
                    <a:pt x="4944" y="1057"/>
                    <a:pt x="4953" y="1039"/>
                    <a:pt x="4963" y="1039"/>
                  </a:cubicBezTo>
                  <a:cubicBezTo>
                    <a:pt x="4986" y="1039"/>
                    <a:pt x="5011" y="1130"/>
                    <a:pt x="5044" y="1304"/>
                  </a:cubicBezTo>
                  <a:cubicBezTo>
                    <a:pt x="5075" y="1304"/>
                    <a:pt x="5039" y="1179"/>
                    <a:pt x="5039" y="1100"/>
                  </a:cubicBezTo>
                  <a:cubicBezTo>
                    <a:pt x="5039" y="985"/>
                    <a:pt x="5102" y="1074"/>
                    <a:pt x="5112" y="1000"/>
                  </a:cubicBezTo>
                  <a:cubicBezTo>
                    <a:pt x="5128" y="927"/>
                    <a:pt x="5091" y="791"/>
                    <a:pt x="5096" y="701"/>
                  </a:cubicBezTo>
                  <a:cubicBezTo>
                    <a:pt x="5096" y="613"/>
                    <a:pt x="5148" y="706"/>
                    <a:pt x="5133" y="593"/>
                  </a:cubicBezTo>
                  <a:lnTo>
                    <a:pt x="5133" y="593"/>
                  </a:lnTo>
                  <a:cubicBezTo>
                    <a:pt x="5154" y="750"/>
                    <a:pt x="5151" y="772"/>
                    <a:pt x="5172" y="772"/>
                  </a:cubicBezTo>
                  <a:cubicBezTo>
                    <a:pt x="5177" y="772"/>
                    <a:pt x="5183" y="771"/>
                    <a:pt x="5191" y="770"/>
                  </a:cubicBezTo>
                  <a:lnTo>
                    <a:pt x="5275" y="764"/>
                  </a:lnTo>
                  <a:cubicBezTo>
                    <a:pt x="5285" y="859"/>
                    <a:pt x="5301" y="1026"/>
                    <a:pt x="5275" y="1026"/>
                  </a:cubicBezTo>
                  <a:cubicBezTo>
                    <a:pt x="5269" y="1084"/>
                    <a:pt x="5248" y="1032"/>
                    <a:pt x="5264" y="1158"/>
                  </a:cubicBezTo>
                  <a:cubicBezTo>
                    <a:pt x="5332" y="1147"/>
                    <a:pt x="5317" y="869"/>
                    <a:pt x="5369" y="733"/>
                  </a:cubicBezTo>
                  <a:cubicBezTo>
                    <a:pt x="5377" y="711"/>
                    <a:pt x="5383" y="702"/>
                    <a:pt x="5388" y="702"/>
                  </a:cubicBezTo>
                  <a:cubicBezTo>
                    <a:pt x="5413" y="702"/>
                    <a:pt x="5390" y="985"/>
                    <a:pt x="5390" y="985"/>
                  </a:cubicBezTo>
                  <a:cubicBezTo>
                    <a:pt x="5390" y="986"/>
                    <a:pt x="5390" y="986"/>
                    <a:pt x="5390" y="986"/>
                  </a:cubicBezTo>
                  <a:cubicBezTo>
                    <a:pt x="5395" y="986"/>
                    <a:pt x="5432" y="890"/>
                    <a:pt x="5432" y="890"/>
                  </a:cubicBezTo>
                  <a:cubicBezTo>
                    <a:pt x="5440" y="833"/>
                    <a:pt x="5446" y="804"/>
                    <a:pt x="5455" y="804"/>
                  </a:cubicBezTo>
                  <a:cubicBezTo>
                    <a:pt x="5463" y="804"/>
                    <a:pt x="5474" y="833"/>
                    <a:pt x="5490" y="890"/>
                  </a:cubicBezTo>
                  <a:cubicBezTo>
                    <a:pt x="5509" y="964"/>
                    <a:pt x="5536" y="1013"/>
                    <a:pt x="5556" y="1013"/>
                  </a:cubicBezTo>
                  <a:cubicBezTo>
                    <a:pt x="5581" y="1013"/>
                    <a:pt x="5594" y="942"/>
                    <a:pt x="5568" y="759"/>
                  </a:cubicBezTo>
                  <a:lnTo>
                    <a:pt x="5568" y="759"/>
                  </a:lnTo>
                  <a:cubicBezTo>
                    <a:pt x="5572" y="765"/>
                    <a:pt x="5575" y="767"/>
                    <a:pt x="5578" y="767"/>
                  </a:cubicBezTo>
                  <a:cubicBezTo>
                    <a:pt x="5591" y="767"/>
                    <a:pt x="5596" y="720"/>
                    <a:pt x="5605" y="707"/>
                  </a:cubicBezTo>
                  <a:cubicBezTo>
                    <a:pt x="5605" y="706"/>
                    <a:pt x="5605" y="706"/>
                    <a:pt x="5605" y="706"/>
                  </a:cubicBezTo>
                  <a:lnTo>
                    <a:pt x="5605" y="706"/>
                  </a:lnTo>
                  <a:cubicBezTo>
                    <a:pt x="5610" y="706"/>
                    <a:pt x="5605" y="991"/>
                    <a:pt x="5605" y="1042"/>
                  </a:cubicBezTo>
                  <a:cubicBezTo>
                    <a:pt x="5605" y="1091"/>
                    <a:pt x="5609" y="1107"/>
                    <a:pt x="5615" y="1107"/>
                  </a:cubicBezTo>
                  <a:cubicBezTo>
                    <a:pt x="5622" y="1107"/>
                    <a:pt x="5631" y="1085"/>
                    <a:pt x="5636" y="1068"/>
                  </a:cubicBezTo>
                  <a:cubicBezTo>
                    <a:pt x="5704" y="918"/>
                    <a:pt x="5694" y="507"/>
                    <a:pt x="5775" y="507"/>
                  </a:cubicBezTo>
                  <a:cubicBezTo>
                    <a:pt x="5776" y="507"/>
                    <a:pt x="5777" y="507"/>
                    <a:pt x="5778" y="507"/>
                  </a:cubicBezTo>
                  <a:cubicBezTo>
                    <a:pt x="5767" y="649"/>
                    <a:pt x="5767" y="791"/>
                    <a:pt x="5778" y="937"/>
                  </a:cubicBezTo>
                  <a:cubicBezTo>
                    <a:pt x="5786" y="1016"/>
                    <a:pt x="5796" y="1048"/>
                    <a:pt x="5807" y="1048"/>
                  </a:cubicBezTo>
                  <a:cubicBezTo>
                    <a:pt x="5825" y="1048"/>
                    <a:pt x="5845" y="949"/>
                    <a:pt x="5851" y="822"/>
                  </a:cubicBezTo>
                  <a:lnTo>
                    <a:pt x="5851" y="822"/>
                  </a:lnTo>
                  <a:cubicBezTo>
                    <a:pt x="5846" y="985"/>
                    <a:pt x="5851" y="1173"/>
                    <a:pt x="5893" y="1179"/>
                  </a:cubicBezTo>
                  <a:cubicBezTo>
                    <a:pt x="5898" y="1106"/>
                    <a:pt x="5902" y="739"/>
                    <a:pt x="5923" y="739"/>
                  </a:cubicBezTo>
                  <a:cubicBezTo>
                    <a:pt x="5928" y="739"/>
                    <a:pt x="5934" y="757"/>
                    <a:pt x="5940" y="801"/>
                  </a:cubicBezTo>
                  <a:cubicBezTo>
                    <a:pt x="5956" y="927"/>
                    <a:pt x="5940" y="1152"/>
                    <a:pt x="5982" y="1158"/>
                  </a:cubicBezTo>
                  <a:cubicBezTo>
                    <a:pt x="5983" y="1158"/>
                    <a:pt x="5984" y="1158"/>
                    <a:pt x="5984" y="1158"/>
                  </a:cubicBezTo>
                  <a:cubicBezTo>
                    <a:pt x="6011" y="1158"/>
                    <a:pt x="6030" y="1062"/>
                    <a:pt x="6052" y="1062"/>
                  </a:cubicBezTo>
                  <a:cubicBezTo>
                    <a:pt x="6055" y="1062"/>
                    <a:pt x="6058" y="1064"/>
                    <a:pt x="6061" y="1068"/>
                  </a:cubicBezTo>
                  <a:cubicBezTo>
                    <a:pt x="6047" y="1198"/>
                    <a:pt x="6099" y="1229"/>
                    <a:pt x="6143" y="1229"/>
                  </a:cubicBezTo>
                  <a:cubicBezTo>
                    <a:pt x="6163" y="1229"/>
                    <a:pt x="6182" y="1222"/>
                    <a:pt x="6192" y="1215"/>
                  </a:cubicBezTo>
                  <a:cubicBezTo>
                    <a:pt x="6234" y="1184"/>
                    <a:pt x="6213" y="948"/>
                    <a:pt x="6234" y="890"/>
                  </a:cubicBezTo>
                  <a:cubicBezTo>
                    <a:pt x="6242" y="870"/>
                    <a:pt x="6248" y="861"/>
                    <a:pt x="6252" y="861"/>
                  </a:cubicBezTo>
                  <a:cubicBezTo>
                    <a:pt x="6281" y="861"/>
                    <a:pt x="6249" y="1240"/>
                    <a:pt x="6245" y="1299"/>
                  </a:cubicBezTo>
                  <a:cubicBezTo>
                    <a:pt x="6237" y="1389"/>
                    <a:pt x="6267" y="1400"/>
                    <a:pt x="6289" y="1400"/>
                  </a:cubicBezTo>
                  <a:cubicBezTo>
                    <a:pt x="6297" y="1400"/>
                    <a:pt x="6303" y="1399"/>
                    <a:pt x="6307" y="1399"/>
                  </a:cubicBezTo>
                  <a:cubicBezTo>
                    <a:pt x="6370" y="1388"/>
                    <a:pt x="6428" y="1357"/>
                    <a:pt x="6470" y="1310"/>
                  </a:cubicBezTo>
                  <a:cubicBezTo>
                    <a:pt x="6484" y="1291"/>
                    <a:pt x="6598" y="1120"/>
                    <a:pt x="6619" y="1120"/>
                  </a:cubicBezTo>
                  <a:cubicBezTo>
                    <a:pt x="6621" y="1120"/>
                    <a:pt x="6622" y="1122"/>
                    <a:pt x="6622" y="1126"/>
                  </a:cubicBezTo>
                  <a:cubicBezTo>
                    <a:pt x="6617" y="1186"/>
                    <a:pt x="6445" y="1580"/>
                    <a:pt x="6466" y="1580"/>
                  </a:cubicBezTo>
                  <a:cubicBezTo>
                    <a:pt x="6467" y="1580"/>
                    <a:pt x="6468" y="1579"/>
                    <a:pt x="6470" y="1577"/>
                  </a:cubicBezTo>
                  <a:cubicBezTo>
                    <a:pt x="6501" y="1546"/>
                    <a:pt x="6690" y="1315"/>
                    <a:pt x="6727" y="1184"/>
                  </a:cubicBezTo>
                  <a:lnTo>
                    <a:pt x="6727" y="1184"/>
                  </a:lnTo>
                  <a:cubicBezTo>
                    <a:pt x="6680" y="1362"/>
                    <a:pt x="6685" y="1435"/>
                    <a:pt x="6711" y="1462"/>
                  </a:cubicBezTo>
                  <a:cubicBezTo>
                    <a:pt x="6721" y="1472"/>
                    <a:pt x="6732" y="1477"/>
                    <a:pt x="6742" y="1477"/>
                  </a:cubicBezTo>
                  <a:cubicBezTo>
                    <a:pt x="6759" y="1477"/>
                    <a:pt x="6778" y="1465"/>
                    <a:pt x="6800" y="1446"/>
                  </a:cubicBezTo>
                  <a:cubicBezTo>
                    <a:pt x="6837" y="1409"/>
                    <a:pt x="6874" y="1315"/>
                    <a:pt x="6910" y="1278"/>
                  </a:cubicBezTo>
                  <a:cubicBezTo>
                    <a:pt x="6925" y="1265"/>
                    <a:pt x="6936" y="1259"/>
                    <a:pt x="6945" y="1259"/>
                  </a:cubicBezTo>
                  <a:cubicBezTo>
                    <a:pt x="7001" y="1259"/>
                    <a:pt x="6959" y="1483"/>
                    <a:pt x="6968" y="1582"/>
                  </a:cubicBezTo>
                  <a:cubicBezTo>
                    <a:pt x="6968" y="1589"/>
                    <a:pt x="6969" y="1592"/>
                    <a:pt x="6971" y="1592"/>
                  </a:cubicBezTo>
                  <a:cubicBezTo>
                    <a:pt x="6977" y="1592"/>
                    <a:pt x="6994" y="1553"/>
                    <a:pt x="7010" y="1504"/>
                  </a:cubicBezTo>
                  <a:cubicBezTo>
                    <a:pt x="7012" y="1503"/>
                    <a:pt x="7015" y="1503"/>
                    <a:pt x="7017" y="1503"/>
                  </a:cubicBezTo>
                  <a:cubicBezTo>
                    <a:pt x="7034" y="1503"/>
                    <a:pt x="7048" y="1520"/>
                    <a:pt x="7062" y="1530"/>
                  </a:cubicBezTo>
                  <a:cubicBezTo>
                    <a:pt x="7064" y="1530"/>
                    <a:pt x="7066" y="1531"/>
                    <a:pt x="7068" y="1531"/>
                  </a:cubicBezTo>
                  <a:cubicBezTo>
                    <a:pt x="7099" y="1531"/>
                    <a:pt x="7163" y="1455"/>
                    <a:pt x="7201" y="1455"/>
                  </a:cubicBezTo>
                  <a:cubicBezTo>
                    <a:pt x="7204" y="1455"/>
                    <a:pt x="7207" y="1455"/>
                    <a:pt x="7209" y="1456"/>
                  </a:cubicBezTo>
                  <a:cubicBezTo>
                    <a:pt x="7246" y="1472"/>
                    <a:pt x="7241" y="1525"/>
                    <a:pt x="7251" y="1572"/>
                  </a:cubicBezTo>
                  <a:cubicBezTo>
                    <a:pt x="7254" y="1587"/>
                    <a:pt x="7261" y="1609"/>
                    <a:pt x="7276" y="1609"/>
                  </a:cubicBezTo>
                  <a:cubicBezTo>
                    <a:pt x="7287" y="1609"/>
                    <a:pt x="7300" y="1599"/>
                    <a:pt x="7319" y="1572"/>
                  </a:cubicBezTo>
                  <a:cubicBezTo>
                    <a:pt x="7342" y="1540"/>
                    <a:pt x="7362" y="1529"/>
                    <a:pt x="7379" y="1529"/>
                  </a:cubicBezTo>
                  <a:cubicBezTo>
                    <a:pt x="7424" y="1529"/>
                    <a:pt x="7456" y="1601"/>
                    <a:pt x="7482" y="1608"/>
                  </a:cubicBezTo>
                  <a:cubicBezTo>
                    <a:pt x="7482" y="1609"/>
                    <a:pt x="7483" y="1609"/>
                    <a:pt x="7483" y="1609"/>
                  </a:cubicBezTo>
                  <a:cubicBezTo>
                    <a:pt x="7503" y="1609"/>
                    <a:pt x="7665" y="1496"/>
                    <a:pt x="7685" y="1496"/>
                  </a:cubicBezTo>
                  <a:cubicBezTo>
                    <a:pt x="7686" y="1496"/>
                    <a:pt x="7687" y="1497"/>
                    <a:pt x="7686" y="1498"/>
                  </a:cubicBezTo>
                  <a:cubicBezTo>
                    <a:pt x="7650" y="1561"/>
                    <a:pt x="7608" y="1619"/>
                    <a:pt x="7566" y="1671"/>
                  </a:cubicBezTo>
                  <a:lnTo>
                    <a:pt x="7676" y="1593"/>
                  </a:lnTo>
                  <a:cubicBezTo>
                    <a:pt x="7697" y="1572"/>
                    <a:pt x="7865" y="1388"/>
                    <a:pt x="7865" y="1388"/>
                  </a:cubicBezTo>
                  <a:lnTo>
                    <a:pt x="7865" y="1388"/>
                  </a:lnTo>
                  <a:lnTo>
                    <a:pt x="7749" y="1598"/>
                  </a:lnTo>
                  <a:cubicBezTo>
                    <a:pt x="7734" y="1661"/>
                    <a:pt x="7770" y="1661"/>
                    <a:pt x="7786" y="1671"/>
                  </a:cubicBezTo>
                  <a:cubicBezTo>
                    <a:pt x="7819" y="1649"/>
                    <a:pt x="7861" y="1621"/>
                    <a:pt x="7881" y="1621"/>
                  </a:cubicBezTo>
                  <a:cubicBezTo>
                    <a:pt x="7902" y="1621"/>
                    <a:pt x="7897" y="1654"/>
                    <a:pt x="7823" y="1761"/>
                  </a:cubicBezTo>
                  <a:lnTo>
                    <a:pt x="7980" y="1582"/>
                  </a:lnTo>
                  <a:lnTo>
                    <a:pt x="7980" y="1582"/>
                  </a:lnTo>
                  <a:cubicBezTo>
                    <a:pt x="7891" y="1745"/>
                    <a:pt x="7901" y="1761"/>
                    <a:pt x="7938" y="1787"/>
                  </a:cubicBezTo>
                  <a:cubicBezTo>
                    <a:pt x="7949" y="1798"/>
                    <a:pt x="7958" y="1820"/>
                    <a:pt x="7981" y="1820"/>
                  </a:cubicBezTo>
                  <a:cubicBezTo>
                    <a:pt x="7990" y="1820"/>
                    <a:pt x="8002" y="1817"/>
                    <a:pt x="8017" y="1808"/>
                  </a:cubicBezTo>
                  <a:cubicBezTo>
                    <a:pt x="8045" y="1784"/>
                    <a:pt x="8065" y="1743"/>
                    <a:pt x="8080" y="1743"/>
                  </a:cubicBezTo>
                  <a:cubicBezTo>
                    <a:pt x="8082" y="1743"/>
                    <a:pt x="8083" y="1744"/>
                    <a:pt x="8085" y="1745"/>
                  </a:cubicBezTo>
                  <a:cubicBezTo>
                    <a:pt x="8122" y="1776"/>
                    <a:pt x="8053" y="1886"/>
                    <a:pt x="8090" y="1923"/>
                  </a:cubicBezTo>
                  <a:cubicBezTo>
                    <a:pt x="8101" y="1934"/>
                    <a:pt x="8221" y="1960"/>
                    <a:pt x="8090" y="2101"/>
                  </a:cubicBezTo>
                  <a:cubicBezTo>
                    <a:pt x="8093" y="2105"/>
                    <a:pt x="8097" y="2107"/>
                    <a:pt x="8101" y="2107"/>
                  </a:cubicBezTo>
                  <a:cubicBezTo>
                    <a:pt x="8149" y="2107"/>
                    <a:pt x="8264" y="1916"/>
                    <a:pt x="8331" y="1892"/>
                  </a:cubicBezTo>
                  <a:cubicBezTo>
                    <a:pt x="8333" y="1891"/>
                    <a:pt x="8335" y="1890"/>
                    <a:pt x="8336" y="1890"/>
                  </a:cubicBezTo>
                  <a:cubicBezTo>
                    <a:pt x="8358" y="1890"/>
                    <a:pt x="8262" y="2025"/>
                    <a:pt x="8232" y="2065"/>
                  </a:cubicBezTo>
                  <a:lnTo>
                    <a:pt x="8200" y="2159"/>
                  </a:lnTo>
                  <a:cubicBezTo>
                    <a:pt x="8199" y="2167"/>
                    <a:pt x="8206" y="2170"/>
                    <a:pt x="8219" y="2170"/>
                  </a:cubicBezTo>
                  <a:cubicBezTo>
                    <a:pt x="8258" y="2170"/>
                    <a:pt x="8347" y="2142"/>
                    <a:pt x="8394" y="2142"/>
                  </a:cubicBezTo>
                  <a:cubicBezTo>
                    <a:pt x="8431" y="2142"/>
                    <a:pt x="8441" y="2160"/>
                    <a:pt x="8379" y="2222"/>
                  </a:cubicBezTo>
                  <a:cubicBezTo>
                    <a:pt x="8419" y="2182"/>
                    <a:pt x="8687" y="1932"/>
                    <a:pt x="8717" y="1932"/>
                  </a:cubicBezTo>
                  <a:cubicBezTo>
                    <a:pt x="8718" y="1932"/>
                    <a:pt x="8719" y="1933"/>
                    <a:pt x="8719" y="1934"/>
                  </a:cubicBezTo>
                  <a:cubicBezTo>
                    <a:pt x="8719" y="1934"/>
                    <a:pt x="8625" y="2059"/>
                    <a:pt x="8604" y="2080"/>
                  </a:cubicBezTo>
                  <a:cubicBezTo>
                    <a:pt x="8593" y="2107"/>
                    <a:pt x="8583" y="2128"/>
                    <a:pt x="8578" y="2154"/>
                  </a:cubicBezTo>
                  <a:cubicBezTo>
                    <a:pt x="8555" y="2209"/>
                    <a:pt x="8552" y="2228"/>
                    <a:pt x="8588" y="2228"/>
                  </a:cubicBezTo>
                  <a:cubicBezTo>
                    <a:pt x="8592" y="2228"/>
                    <a:pt x="8598" y="2228"/>
                    <a:pt x="8604" y="2227"/>
                  </a:cubicBezTo>
                  <a:cubicBezTo>
                    <a:pt x="8620" y="2227"/>
                    <a:pt x="8635" y="2227"/>
                    <a:pt x="8604" y="2269"/>
                  </a:cubicBezTo>
                  <a:cubicBezTo>
                    <a:pt x="8531" y="2348"/>
                    <a:pt x="8352" y="2463"/>
                    <a:pt x="8326" y="2500"/>
                  </a:cubicBezTo>
                  <a:cubicBezTo>
                    <a:pt x="8322" y="2506"/>
                    <a:pt x="8323" y="2508"/>
                    <a:pt x="8328" y="2508"/>
                  </a:cubicBezTo>
                  <a:cubicBezTo>
                    <a:pt x="8355" y="2508"/>
                    <a:pt x="8480" y="2447"/>
                    <a:pt x="8506" y="2447"/>
                  </a:cubicBezTo>
                  <a:cubicBezTo>
                    <a:pt x="8508" y="2447"/>
                    <a:pt x="8509" y="2447"/>
                    <a:pt x="8510" y="2447"/>
                  </a:cubicBezTo>
                  <a:cubicBezTo>
                    <a:pt x="8552" y="2474"/>
                    <a:pt x="8483" y="2599"/>
                    <a:pt x="8468" y="2668"/>
                  </a:cubicBezTo>
                  <a:cubicBezTo>
                    <a:pt x="8466" y="2673"/>
                    <a:pt x="8468" y="2676"/>
                    <a:pt x="8473" y="2676"/>
                  </a:cubicBezTo>
                  <a:cubicBezTo>
                    <a:pt x="8514" y="2676"/>
                    <a:pt x="8777" y="2454"/>
                    <a:pt x="8818" y="2454"/>
                  </a:cubicBezTo>
                  <a:cubicBezTo>
                    <a:pt x="8830" y="2454"/>
                    <a:pt x="8823" y="2473"/>
                    <a:pt x="8787" y="2521"/>
                  </a:cubicBezTo>
                  <a:cubicBezTo>
                    <a:pt x="8693" y="2641"/>
                    <a:pt x="8572" y="2741"/>
                    <a:pt x="8656" y="2751"/>
                  </a:cubicBezTo>
                  <a:cubicBezTo>
                    <a:pt x="8674" y="2751"/>
                    <a:pt x="8846" y="2666"/>
                    <a:pt x="8880" y="2666"/>
                  </a:cubicBezTo>
                  <a:cubicBezTo>
                    <a:pt x="8896" y="2666"/>
                    <a:pt x="8880" y="2686"/>
                    <a:pt x="8798" y="2746"/>
                  </a:cubicBezTo>
                  <a:cubicBezTo>
                    <a:pt x="8670" y="2838"/>
                    <a:pt x="8649" y="2867"/>
                    <a:pt x="8678" y="2867"/>
                  </a:cubicBezTo>
                  <a:cubicBezTo>
                    <a:pt x="8714" y="2867"/>
                    <a:pt x="8830" y="2819"/>
                    <a:pt x="8898" y="2799"/>
                  </a:cubicBezTo>
                  <a:cubicBezTo>
                    <a:pt x="8930" y="2787"/>
                    <a:pt x="8951" y="2782"/>
                    <a:pt x="8963" y="2782"/>
                  </a:cubicBezTo>
                  <a:cubicBezTo>
                    <a:pt x="9030" y="2782"/>
                    <a:pt x="8838" y="2929"/>
                    <a:pt x="8829" y="2982"/>
                  </a:cubicBezTo>
                  <a:cubicBezTo>
                    <a:pt x="8828" y="2988"/>
                    <a:pt x="8831" y="2991"/>
                    <a:pt x="8837" y="2991"/>
                  </a:cubicBezTo>
                  <a:cubicBezTo>
                    <a:pt x="8886" y="2991"/>
                    <a:pt x="9155" y="2799"/>
                    <a:pt x="9249" y="2757"/>
                  </a:cubicBezTo>
                  <a:cubicBezTo>
                    <a:pt x="9255" y="2754"/>
                    <a:pt x="9260" y="2753"/>
                    <a:pt x="9262" y="2753"/>
                  </a:cubicBezTo>
                  <a:cubicBezTo>
                    <a:pt x="9295" y="2753"/>
                    <a:pt x="9020" y="2963"/>
                    <a:pt x="9062" y="2963"/>
                  </a:cubicBezTo>
                  <a:cubicBezTo>
                    <a:pt x="9066" y="2963"/>
                    <a:pt x="9074" y="2961"/>
                    <a:pt x="9086" y="2956"/>
                  </a:cubicBezTo>
                  <a:cubicBezTo>
                    <a:pt x="9134" y="2924"/>
                    <a:pt x="9181" y="2898"/>
                    <a:pt x="9233" y="2877"/>
                  </a:cubicBezTo>
                  <a:cubicBezTo>
                    <a:pt x="9237" y="2876"/>
                    <a:pt x="9241" y="2875"/>
                    <a:pt x="9245" y="2875"/>
                  </a:cubicBezTo>
                  <a:cubicBezTo>
                    <a:pt x="9268" y="2875"/>
                    <a:pt x="9277" y="2901"/>
                    <a:pt x="9254" y="2919"/>
                  </a:cubicBezTo>
                  <a:cubicBezTo>
                    <a:pt x="9144" y="3014"/>
                    <a:pt x="8966" y="3061"/>
                    <a:pt x="8929" y="3145"/>
                  </a:cubicBezTo>
                  <a:cubicBezTo>
                    <a:pt x="8882" y="3255"/>
                    <a:pt x="8945" y="3328"/>
                    <a:pt x="9076" y="3349"/>
                  </a:cubicBezTo>
                  <a:cubicBezTo>
                    <a:pt x="9090" y="3353"/>
                    <a:pt x="9104" y="3353"/>
                    <a:pt x="9117" y="3353"/>
                  </a:cubicBezTo>
                  <a:cubicBezTo>
                    <a:pt x="9123" y="3353"/>
                    <a:pt x="9130" y="3353"/>
                    <a:pt x="9135" y="3353"/>
                  </a:cubicBezTo>
                  <a:cubicBezTo>
                    <a:pt x="9153" y="3353"/>
                    <a:pt x="9168" y="3354"/>
                    <a:pt x="9175" y="3365"/>
                  </a:cubicBezTo>
                  <a:cubicBezTo>
                    <a:pt x="9197" y="3361"/>
                    <a:pt x="9211" y="3359"/>
                    <a:pt x="9220" y="3359"/>
                  </a:cubicBezTo>
                  <a:cubicBezTo>
                    <a:pt x="9300" y="3359"/>
                    <a:pt x="8882" y="3517"/>
                    <a:pt x="8882" y="3517"/>
                  </a:cubicBezTo>
                  <a:cubicBezTo>
                    <a:pt x="8883" y="3520"/>
                    <a:pt x="8888" y="3521"/>
                    <a:pt x="8894" y="3521"/>
                  </a:cubicBezTo>
                  <a:cubicBezTo>
                    <a:pt x="8944" y="3521"/>
                    <a:pt x="9125" y="3448"/>
                    <a:pt x="9165" y="3448"/>
                  </a:cubicBezTo>
                  <a:cubicBezTo>
                    <a:pt x="9184" y="3448"/>
                    <a:pt x="9170" y="3465"/>
                    <a:pt x="9092" y="3517"/>
                  </a:cubicBezTo>
                  <a:cubicBezTo>
                    <a:pt x="9086" y="3527"/>
                    <a:pt x="9113" y="3533"/>
                    <a:pt x="9128" y="3538"/>
                  </a:cubicBezTo>
                  <a:cubicBezTo>
                    <a:pt x="9154" y="3554"/>
                    <a:pt x="9521" y="3648"/>
                    <a:pt x="9286" y="3727"/>
                  </a:cubicBezTo>
                  <a:lnTo>
                    <a:pt x="9679" y="3690"/>
                  </a:lnTo>
                  <a:lnTo>
                    <a:pt x="9679" y="3690"/>
                  </a:lnTo>
                  <a:cubicBezTo>
                    <a:pt x="9480" y="3753"/>
                    <a:pt x="9453" y="3805"/>
                    <a:pt x="9448" y="3842"/>
                  </a:cubicBezTo>
                  <a:cubicBezTo>
                    <a:pt x="9438" y="3873"/>
                    <a:pt x="9291" y="3915"/>
                    <a:pt x="9175" y="3968"/>
                  </a:cubicBezTo>
                  <a:cubicBezTo>
                    <a:pt x="9159" y="3974"/>
                    <a:pt x="9161" y="3977"/>
                    <a:pt x="9174" y="3977"/>
                  </a:cubicBezTo>
                  <a:cubicBezTo>
                    <a:pt x="9224" y="3977"/>
                    <a:pt x="9446" y="3941"/>
                    <a:pt x="9548" y="3941"/>
                  </a:cubicBezTo>
                  <a:cubicBezTo>
                    <a:pt x="9578" y="3941"/>
                    <a:pt x="9598" y="3944"/>
                    <a:pt x="9600" y="3952"/>
                  </a:cubicBezTo>
                  <a:cubicBezTo>
                    <a:pt x="9527" y="3968"/>
                    <a:pt x="9154" y="4041"/>
                    <a:pt x="9139" y="4062"/>
                  </a:cubicBezTo>
                  <a:cubicBezTo>
                    <a:pt x="9109" y="4085"/>
                    <a:pt x="9160" y="4100"/>
                    <a:pt x="9237" y="4100"/>
                  </a:cubicBezTo>
                  <a:cubicBezTo>
                    <a:pt x="9283" y="4100"/>
                    <a:pt x="9338" y="4095"/>
                    <a:pt x="9390" y="4083"/>
                  </a:cubicBezTo>
                  <a:cubicBezTo>
                    <a:pt x="9470" y="4067"/>
                    <a:pt x="9547" y="4036"/>
                    <a:pt x="9586" y="4036"/>
                  </a:cubicBezTo>
                  <a:cubicBezTo>
                    <a:pt x="9598" y="4036"/>
                    <a:pt x="9607" y="4039"/>
                    <a:pt x="9611" y="4047"/>
                  </a:cubicBezTo>
                  <a:cubicBezTo>
                    <a:pt x="9626" y="4067"/>
                    <a:pt x="9600" y="4078"/>
                    <a:pt x="9521" y="4104"/>
                  </a:cubicBezTo>
                  <a:cubicBezTo>
                    <a:pt x="9390" y="4151"/>
                    <a:pt x="9175" y="4172"/>
                    <a:pt x="9050" y="4209"/>
                  </a:cubicBezTo>
                  <a:cubicBezTo>
                    <a:pt x="9046" y="4211"/>
                    <a:pt x="9049" y="4212"/>
                    <a:pt x="9057" y="4212"/>
                  </a:cubicBezTo>
                  <a:cubicBezTo>
                    <a:pt x="9094" y="4212"/>
                    <a:pt x="9244" y="4193"/>
                    <a:pt x="9244" y="4193"/>
                  </a:cubicBezTo>
                  <a:cubicBezTo>
                    <a:pt x="9327" y="4193"/>
                    <a:pt x="9369" y="4209"/>
                    <a:pt x="9375" y="4230"/>
                  </a:cubicBezTo>
                  <a:cubicBezTo>
                    <a:pt x="9385" y="4251"/>
                    <a:pt x="9301" y="4267"/>
                    <a:pt x="9348" y="4272"/>
                  </a:cubicBezTo>
                  <a:cubicBezTo>
                    <a:pt x="9427" y="4277"/>
                    <a:pt x="9506" y="4277"/>
                    <a:pt x="9584" y="4277"/>
                  </a:cubicBezTo>
                  <a:cubicBezTo>
                    <a:pt x="9700" y="4277"/>
                    <a:pt x="9327" y="4345"/>
                    <a:pt x="9443" y="4356"/>
                  </a:cubicBezTo>
                  <a:cubicBezTo>
                    <a:pt x="9506" y="4356"/>
                    <a:pt x="9569" y="4361"/>
                    <a:pt x="9632" y="4366"/>
                  </a:cubicBezTo>
                  <a:cubicBezTo>
                    <a:pt x="9663" y="4382"/>
                    <a:pt x="9653" y="4403"/>
                    <a:pt x="9653" y="4424"/>
                  </a:cubicBezTo>
                  <a:cubicBezTo>
                    <a:pt x="9650" y="4395"/>
                    <a:pt x="9571" y="4374"/>
                    <a:pt x="9497" y="4374"/>
                  </a:cubicBezTo>
                  <a:cubicBezTo>
                    <a:pt x="9436" y="4374"/>
                    <a:pt x="9379" y="4389"/>
                    <a:pt x="9369" y="4424"/>
                  </a:cubicBezTo>
                  <a:cubicBezTo>
                    <a:pt x="9365" y="4451"/>
                    <a:pt x="9406" y="4497"/>
                    <a:pt x="9538" y="4497"/>
                  </a:cubicBezTo>
                  <a:cubicBezTo>
                    <a:pt x="9561" y="4497"/>
                    <a:pt x="9587" y="4495"/>
                    <a:pt x="9616" y="4492"/>
                  </a:cubicBezTo>
                  <a:lnTo>
                    <a:pt x="9616" y="4492"/>
                  </a:lnTo>
                  <a:cubicBezTo>
                    <a:pt x="9254" y="4534"/>
                    <a:pt x="9396" y="4723"/>
                    <a:pt x="9396" y="4775"/>
                  </a:cubicBezTo>
                  <a:cubicBezTo>
                    <a:pt x="9393" y="4802"/>
                    <a:pt x="9430" y="4810"/>
                    <a:pt x="9492" y="4810"/>
                  </a:cubicBezTo>
                  <a:cubicBezTo>
                    <a:pt x="9564" y="4810"/>
                    <a:pt x="9670" y="4799"/>
                    <a:pt x="9789" y="4796"/>
                  </a:cubicBezTo>
                  <a:cubicBezTo>
                    <a:pt x="10014" y="4817"/>
                    <a:pt x="10014" y="4828"/>
                    <a:pt x="9789" y="4854"/>
                  </a:cubicBezTo>
                  <a:cubicBezTo>
                    <a:pt x="9390" y="4864"/>
                    <a:pt x="9259" y="4980"/>
                    <a:pt x="9249" y="5032"/>
                  </a:cubicBezTo>
                  <a:cubicBezTo>
                    <a:pt x="9249" y="5064"/>
                    <a:pt x="9238" y="5100"/>
                    <a:pt x="9369" y="5132"/>
                  </a:cubicBezTo>
                  <a:cubicBezTo>
                    <a:pt x="9563" y="5174"/>
                    <a:pt x="9621" y="5200"/>
                    <a:pt x="9616" y="5263"/>
                  </a:cubicBezTo>
                  <a:cubicBezTo>
                    <a:pt x="9619" y="5223"/>
                    <a:pt x="9516" y="5191"/>
                    <a:pt x="9438" y="5191"/>
                  </a:cubicBezTo>
                  <a:cubicBezTo>
                    <a:pt x="9394" y="5191"/>
                    <a:pt x="9358" y="5201"/>
                    <a:pt x="9354" y="5226"/>
                  </a:cubicBezTo>
                  <a:lnTo>
                    <a:pt x="9333" y="5383"/>
                  </a:lnTo>
                  <a:cubicBezTo>
                    <a:pt x="9333" y="5442"/>
                    <a:pt x="9337" y="5469"/>
                    <a:pt x="9514" y="5522"/>
                  </a:cubicBezTo>
                  <a:lnTo>
                    <a:pt x="9514" y="5522"/>
                  </a:lnTo>
                  <a:cubicBezTo>
                    <a:pt x="9427" y="5501"/>
                    <a:pt x="9339" y="5485"/>
                    <a:pt x="9254" y="5478"/>
                  </a:cubicBezTo>
                  <a:cubicBezTo>
                    <a:pt x="9243" y="5476"/>
                    <a:pt x="9232" y="5476"/>
                    <a:pt x="9221" y="5476"/>
                  </a:cubicBezTo>
                  <a:cubicBezTo>
                    <a:pt x="9156" y="5476"/>
                    <a:pt x="9122" y="5502"/>
                    <a:pt x="9217" y="5520"/>
                  </a:cubicBezTo>
                  <a:cubicBezTo>
                    <a:pt x="9359" y="5546"/>
                    <a:pt x="9270" y="5567"/>
                    <a:pt x="9275" y="5598"/>
                  </a:cubicBezTo>
                  <a:cubicBezTo>
                    <a:pt x="9280" y="5614"/>
                    <a:pt x="9422" y="5640"/>
                    <a:pt x="9469" y="5661"/>
                  </a:cubicBezTo>
                  <a:cubicBezTo>
                    <a:pt x="9542" y="5698"/>
                    <a:pt x="9364" y="5682"/>
                    <a:pt x="9327" y="5693"/>
                  </a:cubicBezTo>
                  <a:cubicBezTo>
                    <a:pt x="9291" y="5703"/>
                    <a:pt x="9280" y="5719"/>
                    <a:pt x="9286" y="5740"/>
                  </a:cubicBezTo>
                  <a:cubicBezTo>
                    <a:pt x="9286" y="5761"/>
                    <a:pt x="9317" y="5792"/>
                    <a:pt x="9417" y="5829"/>
                  </a:cubicBezTo>
                  <a:cubicBezTo>
                    <a:pt x="9516" y="5861"/>
                    <a:pt x="9464" y="5871"/>
                    <a:pt x="9453" y="5897"/>
                  </a:cubicBezTo>
                  <a:cubicBezTo>
                    <a:pt x="9355" y="5873"/>
                    <a:pt x="9300" y="5853"/>
                    <a:pt x="9282" y="5853"/>
                  </a:cubicBezTo>
                  <a:cubicBezTo>
                    <a:pt x="9269" y="5853"/>
                    <a:pt x="9274" y="5863"/>
                    <a:pt x="9296" y="5887"/>
                  </a:cubicBezTo>
                  <a:lnTo>
                    <a:pt x="9422" y="6002"/>
                  </a:lnTo>
                  <a:cubicBezTo>
                    <a:pt x="9421" y="6002"/>
                    <a:pt x="9421" y="6001"/>
                    <a:pt x="9420" y="6001"/>
                  </a:cubicBezTo>
                  <a:lnTo>
                    <a:pt x="9420" y="6001"/>
                  </a:lnTo>
                  <a:cubicBezTo>
                    <a:pt x="9419" y="6001"/>
                    <a:pt x="9484" y="6053"/>
                    <a:pt x="9459" y="6053"/>
                  </a:cubicBezTo>
                  <a:cubicBezTo>
                    <a:pt x="9453" y="6053"/>
                    <a:pt x="9443" y="6050"/>
                    <a:pt x="9427" y="6044"/>
                  </a:cubicBezTo>
                  <a:cubicBezTo>
                    <a:pt x="9380" y="6018"/>
                    <a:pt x="9333" y="6002"/>
                    <a:pt x="9286" y="5986"/>
                  </a:cubicBezTo>
                  <a:lnTo>
                    <a:pt x="9286" y="5986"/>
                  </a:lnTo>
                  <a:cubicBezTo>
                    <a:pt x="9275" y="6028"/>
                    <a:pt x="9322" y="6034"/>
                    <a:pt x="9411" y="6091"/>
                  </a:cubicBezTo>
                  <a:cubicBezTo>
                    <a:pt x="9459" y="6117"/>
                    <a:pt x="9532" y="6179"/>
                    <a:pt x="9476" y="6179"/>
                  </a:cubicBezTo>
                  <a:cubicBezTo>
                    <a:pt x="9464" y="6179"/>
                    <a:pt x="9446" y="6176"/>
                    <a:pt x="9422" y="6170"/>
                  </a:cubicBezTo>
                  <a:cubicBezTo>
                    <a:pt x="9275" y="6136"/>
                    <a:pt x="9229" y="6106"/>
                    <a:pt x="9168" y="6106"/>
                  </a:cubicBezTo>
                  <a:cubicBezTo>
                    <a:pt x="9153" y="6106"/>
                    <a:pt x="9137" y="6108"/>
                    <a:pt x="9118" y="6112"/>
                  </a:cubicBezTo>
                  <a:cubicBezTo>
                    <a:pt x="9071" y="6128"/>
                    <a:pt x="8976" y="6133"/>
                    <a:pt x="8966" y="6154"/>
                  </a:cubicBezTo>
                  <a:cubicBezTo>
                    <a:pt x="8950" y="6180"/>
                    <a:pt x="9086" y="6212"/>
                    <a:pt x="9154" y="6243"/>
                  </a:cubicBezTo>
                  <a:cubicBezTo>
                    <a:pt x="9242" y="6280"/>
                    <a:pt x="9293" y="6325"/>
                    <a:pt x="9248" y="6325"/>
                  </a:cubicBezTo>
                  <a:cubicBezTo>
                    <a:pt x="9241" y="6325"/>
                    <a:pt x="9233" y="6324"/>
                    <a:pt x="9223" y="6322"/>
                  </a:cubicBezTo>
                  <a:cubicBezTo>
                    <a:pt x="9212" y="6321"/>
                    <a:pt x="9199" y="6320"/>
                    <a:pt x="9186" y="6320"/>
                  </a:cubicBezTo>
                  <a:cubicBezTo>
                    <a:pt x="9132" y="6320"/>
                    <a:pt x="9076" y="6331"/>
                    <a:pt x="9158" y="6367"/>
                  </a:cubicBezTo>
                  <a:lnTo>
                    <a:pt x="9158" y="6367"/>
                  </a:lnTo>
                  <a:cubicBezTo>
                    <a:pt x="9089" y="6339"/>
                    <a:pt x="9046" y="6327"/>
                    <a:pt x="9020" y="6327"/>
                  </a:cubicBezTo>
                  <a:cubicBezTo>
                    <a:pt x="8929" y="6327"/>
                    <a:pt x="9044" y="6462"/>
                    <a:pt x="9044" y="6490"/>
                  </a:cubicBezTo>
                  <a:cubicBezTo>
                    <a:pt x="9044" y="6502"/>
                    <a:pt x="9038" y="6506"/>
                    <a:pt x="9027" y="6506"/>
                  </a:cubicBezTo>
                  <a:cubicBezTo>
                    <a:pt x="9009" y="6506"/>
                    <a:pt x="8979" y="6495"/>
                    <a:pt x="8954" y="6495"/>
                  </a:cubicBezTo>
                  <a:cubicBezTo>
                    <a:pt x="8951" y="6495"/>
                    <a:pt x="8948" y="6495"/>
                    <a:pt x="8945" y="6495"/>
                  </a:cubicBezTo>
                  <a:cubicBezTo>
                    <a:pt x="8908" y="6495"/>
                    <a:pt x="8877" y="6521"/>
                    <a:pt x="8866" y="6553"/>
                  </a:cubicBezTo>
                  <a:cubicBezTo>
                    <a:pt x="8858" y="6569"/>
                    <a:pt x="8841" y="6662"/>
                    <a:pt x="8759" y="6662"/>
                  </a:cubicBezTo>
                  <a:cubicBezTo>
                    <a:pt x="8733" y="6662"/>
                    <a:pt x="8699" y="6652"/>
                    <a:pt x="8656" y="6626"/>
                  </a:cubicBezTo>
                  <a:lnTo>
                    <a:pt x="8656" y="6626"/>
                  </a:lnTo>
                  <a:cubicBezTo>
                    <a:pt x="8635" y="6658"/>
                    <a:pt x="8656" y="6684"/>
                    <a:pt x="8824" y="6783"/>
                  </a:cubicBezTo>
                  <a:cubicBezTo>
                    <a:pt x="8903" y="6831"/>
                    <a:pt x="9034" y="6946"/>
                    <a:pt x="9023" y="6967"/>
                  </a:cubicBezTo>
                  <a:cubicBezTo>
                    <a:pt x="9023" y="6967"/>
                    <a:pt x="8761" y="6831"/>
                    <a:pt x="8719" y="6820"/>
                  </a:cubicBezTo>
                  <a:cubicBezTo>
                    <a:pt x="8705" y="6815"/>
                    <a:pt x="8690" y="6813"/>
                    <a:pt x="8675" y="6813"/>
                  </a:cubicBezTo>
                  <a:cubicBezTo>
                    <a:pt x="8657" y="6813"/>
                    <a:pt x="8639" y="6817"/>
                    <a:pt x="8625" y="6825"/>
                  </a:cubicBezTo>
                  <a:cubicBezTo>
                    <a:pt x="8599" y="6841"/>
                    <a:pt x="8599" y="6873"/>
                    <a:pt x="8625" y="6909"/>
                  </a:cubicBezTo>
                  <a:cubicBezTo>
                    <a:pt x="8656" y="6962"/>
                    <a:pt x="8693" y="7014"/>
                    <a:pt x="8688" y="7051"/>
                  </a:cubicBezTo>
                  <a:lnTo>
                    <a:pt x="8510" y="7025"/>
                  </a:lnTo>
                  <a:lnTo>
                    <a:pt x="8510" y="7025"/>
                  </a:lnTo>
                  <a:cubicBezTo>
                    <a:pt x="8368" y="7046"/>
                    <a:pt x="8892" y="7208"/>
                    <a:pt x="8882" y="7240"/>
                  </a:cubicBezTo>
                  <a:cubicBezTo>
                    <a:pt x="8878" y="7249"/>
                    <a:pt x="8866" y="7253"/>
                    <a:pt x="8848" y="7253"/>
                  </a:cubicBezTo>
                  <a:cubicBezTo>
                    <a:pt x="8765" y="7253"/>
                    <a:pt x="8555" y="7172"/>
                    <a:pt x="8468" y="7172"/>
                  </a:cubicBezTo>
                  <a:cubicBezTo>
                    <a:pt x="8457" y="7172"/>
                    <a:pt x="8448" y="7174"/>
                    <a:pt x="8441" y="7177"/>
                  </a:cubicBezTo>
                  <a:cubicBezTo>
                    <a:pt x="8326" y="7250"/>
                    <a:pt x="8667" y="7402"/>
                    <a:pt x="8761" y="7455"/>
                  </a:cubicBezTo>
                  <a:cubicBezTo>
                    <a:pt x="8774" y="7468"/>
                    <a:pt x="8870" y="7556"/>
                    <a:pt x="8789" y="7556"/>
                  </a:cubicBezTo>
                  <a:cubicBezTo>
                    <a:pt x="8772" y="7556"/>
                    <a:pt x="8748" y="7553"/>
                    <a:pt x="8714" y="7544"/>
                  </a:cubicBezTo>
                  <a:cubicBezTo>
                    <a:pt x="8711" y="7510"/>
                    <a:pt x="8654" y="7485"/>
                    <a:pt x="8593" y="7485"/>
                  </a:cubicBezTo>
                  <a:cubicBezTo>
                    <a:pt x="8549" y="7485"/>
                    <a:pt x="8503" y="7497"/>
                    <a:pt x="8473" y="7528"/>
                  </a:cubicBezTo>
                  <a:cubicBezTo>
                    <a:pt x="8449" y="7552"/>
                    <a:pt x="8472" y="7631"/>
                    <a:pt x="8596" y="7631"/>
                  </a:cubicBezTo>
                  <a:cubicBezTo>
                    <a:pt x="8610" y="7631"/>
                    <a:pt x="8625" y="7630"/>
                    <a:pt x="8641" y="7628"/>
                  </a:cubicBezTo>
                  <a:cubicBezTo>
                    <a:pt x="8681" y="7619"/>
                    <a:pt x="8803" y="7587"/>
                    <a:pt x="8878" y="7587"/>
                  </a:cubicBezTo>
                  <a:cubicBezTo>
                    <a:pt x="8890" y="7587"/>
                    <a:pt x="8900" y="7588"/>
                    <a:pt x="8910" y="7590"/>
                  </a:cubicBezTo>
                  <a:lnTo>
                    <a:pt x="8910" y="7590"/>
                  </a:lnTo>
                  <a:cubicBezTo>
                    <a:pt x="8863" y="7595"/>
                    <a:pt x="8404" y="7759"/>
                    <a:pt x="8567" y="7759"/>
                  </a:cubicBezTo>
                  <a:lnTo>
                    <a:pt x="8898" y="7717"/>
                  </a:lnTo>
                  <a:cubicBezTo>
                    <a:pt x="8917" y="7715"/>
                    <a:pt x="8937" y="7715"/>
                    <a:pt x="8956" y="7715"/>
                  </a:cubicBezTo>
                  <a:cubicBezTo>
                    <a:pt x="9013" y="7715"/>
                    <a:pt x="9069" y="7721"/>
                    <a:pt x="9128" y="7732"/>
                  </a:cubicBezTo>
                  <a:cubicBezTo>
                    <a:pt x="8866" y="7769"/>
                    <a:pt x="8746" y="7785"/>
                    <a:pt x="8746" y="7848"/>
                  </a:cubicBezTo>
                  <a:cubicBezTo>
                    <a:pt x="8796" y="7887"/>
                    <a:pt x="8859" y="7907"/>
                    <a:pt x="8924" y="7907"/>
                  </a:cubicBezTo>
                  <a:cubicBezTo>
                    <a:pt x="8953" y="7907"/>
                    <a:pt x="8983" y="7903"/>
                    <a:pt x="9013" y="7895"/>
                  </a:cubicBezTo>
                  <a:lnTo>
                    <a:pt x="9013" y="7947"/>
                  </a:lnTo>
                  <a:cubicBezTo>
                    <a:pt x="8913" y="7953"/>
                    <a:pt x="8814" y="7963"/>
                    <a:pt x="8714" y="7984"/>
                  </a:cubicBezTo>
                  <a:cubicBezTo>
                    <a:pt x="8609" y="8010"/>
                    <a:pt x="8588" y="8042"/>
                    <a:pt x="8625" y="8063"/>
                  </a:cubicBezTo>
                  <a:cubicBezTo>
                    <a:pt x="8709" y="8105"/>
                    <a:pt x="9160" y="8094"/>
                    <a:pt x="8751" y="8162"/>
                  </a:cubicBezTo>
                  <a:cubicBezTo>
                    <a:pt x="8300" y="8183"/>
                    <a:pt x="8845" y="8199"/>
                    <a:pt x="8845" y="8241"/>
                  </a:cubicBezTo>
                  <a:cubicBezTo>
                    <a:pt x="8845" y="8272"/>
                    <a:pt x="8599" y="8314"/>
                    <a:pt x="8672" y="8335"/>
                  </a:cubicBezTo>
                  <a:lnTo>
                    <a:pt x="8934" y="8372"/>
                  </a:lnTo>
                  <a:cubicBezTo>
                    <a:pt x="8787" y="8393"/>
                    <a:pt x="8725" y="8367"/>
                    <a:pt x="8630" y="8409"/>
                  </a:cubicBezTo>
                  <a:cubicBezTo>
                    <a:pt x="8588" y="8424"/>
                    <a:pt x="8531" y="8461"/>
                    <a:pt x="8662" y="8472"/>
                  </a:cubicBezTo>
                  <a:cubicBezTo>
                    <a:pt x="8782" y="8487"/>
                    <a:pt x="8730" y="8519"/>
                    <a:pt x="8725" y="8550"/>
                  </a:cubicBezTo>
                  <a:cubicBezTo>
                    <a:pt x="8725" y="8566"/>
                    <a:pt x="8987" y="8587"/>
                    <a:pt x="8981" y="8624"/>
                  </a:cubicBezTo>
                  <a:lnTo>
                    <a:pt x="8719" y="8608"/>
                  </a:lnTo>
                  <a:lnTo>
                    <a:pt x="8719" y="8608"/>
                  </a:lnTo>
                  <a:cubicBezTo>
                    <a:pt x="8719" y="8629"/>
                    <a:pt x="8704" y="8660"/>
                    <a:pt x="8840" y="8676"/>
                  </a:cubicBezTo>
                  <a:cubicBezTo>
                    <a:pt x="8955" y="8708"/>
                    <a:pt x="8950" y="8713"/>
                    <a:pt x="8835" y="8729"/>
                  </a:cubicBezTo>
                  <a:cubicBezTo>
                    <a:pt x="8829" y="8750"/>
                    <a:pt x="8845" y="8755"/>
                    <a:pt x="8955" y="8765"/>
                  </a:cubicBezTo>
                  <a:cubicBezTo>
                    <a:pt x="9097" y="8781"/>
                    <a:pt x="9081" y="8818"/>
                    <a:pt x="9076" y="8839"/>
                  </a:cubicBezTo>
                  <a:lnTo>
                    <a:pt x="8635" y="8786"/>
                  </a:lnTo>
                  <a:lnTo>
                    <a:pt x="8635" y="8786"/>
                  </a:lnTo>
                  <a:cubicBezTo>
                    <a:pt x="8808" y="8807"/>
                    <a:pt x="8824" y="8896"/>
                    <a:pt x="8814" y="8923"/>
                  </a:cubicBezTo>
                  <a:cubicBezTo>
                    <a:pt x="8803" y="8959"/>
                    <a:pt x="8672" y="8938"/>
                    <a:pt x="8630" y="8954"/>
                  </a:cubicBezTo>
                  <a:cubicBezTo>
                    <a:pt x="8462" y="9043"/>
                    <a:pt x="8457" y="9153"/>
                    <a:pt x="8431" y="9263"/>
                  </a:cubicBezTo>
                  <a:cubicBezTo>
                    <a:pt x="8431" y="9263"/>
                    <a:pt x="8357" y="9246"/>
                    <a:pt x="8318" y="9246"/>
                  </a:cubicBezTo>
                  <a:cubicBezTo>
                    <a:pt x="8305" y="9246"/>
                    <a:pt x="8296" y="9248"/>
                    <a:pt x="8295" y="9253"/>
                  </a:cubicBezTo>
                  <a:cubicBezTo>
                    <a:pt x="8289" y="9269"/>
                    <a:pt x="8289" y="9290"/>
                    <a:pt x="8295" y="9311"/>
                  </a:cubicBezTo>
                  <a:lnTo>
                    <a:pt x="8326" y="9499"/>
                  </a:lnTo>
                  <a:cubicBezTo>
                    <a:pt x="8337" y="9599"/>
                    <a:pt x="8352" y="9693"/>
                    <a:pt x="8384" y="9782"/>
                  </a:cubicBezTo>
                  <a:cubicBezTo>
                    <a:pt x="8405" y="9845"/>
                    <a:pt x="8447" y="9898"/>
                    <a:pt x="8504" y="9929"/>
                  </a:cubicBezTo>
                  <a:cubicBezTo>
                    <a:pt x="8567" y="9971"/>
                    <a:pt x="8531" y="9992"/>
                    <a:pt x="8525" y="10008"/>
                  </a:cubicBezTo>
                  <a:cubicBezTo>
                    <a:pt x="8530" y="9994"/>
                    <a:pt x="8470" y="9949"/>
                    <a:pt x="8435" y="9949"/>
                  </a:cubicBezTo>
                  <a:cubicBezTo>
                    <a:pt x="8432" y="9949"/>
                    <a:pt x="8429" y="9949"/>
                    <a:pt x="8426" y="9950"/>
                  </a:cubicBezTo>
                  <a:cubicBezTo>
                    <a:pt x="8358" y="9971"/>
                    <a:pt x="8358" y="10034"/>
                    <a:pt x="8337" y="10076"/>
                  </a:cubicBezTo>
                  <a:cubicBezTo>
                    <a:pt x="8326" y="10092"/>
                    <a:pt x="8263" y="10123"/>
                    <a:pt x="8352" y="10191"/>
                  </a:cubicBezTo>
                  <a:cubicBezTo>
                    <a:pt x="8420" y="10233"/>
                    <a:pt x="8667" y="10354"/>
                    <a:pt x="8746" y="10396"/>
                  </a:cubicBezTo>
                  <a:cubicBezTo>
                    <a:pt x="8743" y="10401"/>
                    <a:pt x="8736" y="10403"/>
                    <a:pt x="8727" y="10403"/>
                  </a:cubicBezTo>
                  <a:cubicBezTo>
                    <a:pt x="8665" y="10403"/>
                    <a:pt x="8477" y="10308"/>
                    <a:pt x="8363" y="10249"/>
                  </a:cubicBezTo>
                  <a:cubicBezTo>
                    <a:pt x="8298" y="10213"/>
                    <a:pt x="8263" y="10200"/>
                    <a:pt x="8244" y="10200"/>
                  </a:cubicBezTo>
                  <a:cubicBezTo>
                    <a:pt x="8210" y="10200"/>
                    <a:pt x="8224" y="10239"/>
                    <a:pt x="8211" y="10260"/>
                  </a:cubicBezTo>
                  <a:cubicBezTo>
                    <a:pt x="8190" y="10291"/>
                    <a:pt x="8179" y="10370"/>
                    <a:pt x="8090" y="10370"/>
                  </a:cubicBezTo>
                  <a:lnTo>
                    <a:pt x="7996" y="10338"/>
                  </a:lnTo>
                  <a:lnTo>
                    <a:pt x="7996" y="10338"/>
                  </a:lnTo>
                  <a:cubicBezTo>
                    <a:pt x="7996" y="10370"/>
                    <a:pt x="8069" y="10433"/>
                    <a:pt x="8111" y="10490"/>
                  </a:cubicBezTo>
                  <a:cubicBezTo>
                    <a:pt x="8147" y="10537"/>
                    <a:pt x="8130" y="10550"/>
                    <a:pt x="8094" y="10550"/>
                  </a:cubicBezTo>
                  <a:cubicBezTo>
                    <a:pt x="8044" y="10550"/>
                    <a:pt x="7960" y="10526"/>
                    <a:pt x="7918" y="10526"/>
                  </a:cubicBezTo>
                  <a:cubicBezTo>
                    <a:pt x="7914" y="10526"/>
                    <a:pt x="7910" y="10526"/>
                    <a:pt x="7907" y="10527"/>
                  </a:cubicBezTo>
                  <a:cubicBezTo>
                    <a:pt x="7854" y="10537"/>
                    <a:pt x="7975" y="10653"/>
                    <a:pt x="8095" y="10779"/>
                  </a:cubicBezTo>
                  <a:cubicBezTo>
                    <a:pt x="8154" y="10840"/>
                    <a:pt x="8171" y="10863"/>
                    <a:pt x="8162" y="10863"/>
                  </a:cubicBezTo>
                  <a:cubicBezTo>
                    <a:pt x="8139" y="10863"/>
                    <a:pt x="7927" y="10687"/>
                    <a:pt x="7880" y="10653"/>
                  </a:cubicBezTo>
                  <a:cubicBezTo>
                    <a:pt x="7853" y="10633"/>
                    <a:pt x="7838" y="10624"/>
                    <a:pt x="7832" y="10624"/>
                  </a:cubicBezTo>
                  <a:cubicBezTo>
                    <a:pt x="7803" y="10624"/>
                    <a:pt x="7977" y="10813"/>
                    <a:pt x="7985" y="10826"/>
                  </a:cubicBezTo>
                  <a:cubicBezTo>
                    <a:pt x="8005" y="10857"/>
                    <a:pt x="8004" y="10869"/>
                    <a:pt x="7992" y="10869"/>
                  </a:cubicBezTo>
                  <a:cubicBezTo>
                    <a:pt x="7953" y="10869"/>
                    <a:pt x="7799" y="10756"/>
                    <a:pt x="7744" y="10737"/>
                  </a:cubicBezTo>
                  <a:cubicBezTo>
                    <a:pt x="7728" y="10731"/>
                    <a:pt x="7714" y="10728"/>
                    <a:pt x="7704" y="10728"/>
                  </a:cubicBezTo>
                  <a:cubicBezTo>
                    <a:pt x="7657" y="10728"/>
                    <a:pt x="7661" y="10778"/>
                    <a:pt x="7665" y="10821"/>
                  </a:cubicBezTo>
                  <a:cubicBezTo>
                    <a:pt x="7669" y="10842"/>
                    <a:pt x="7668" y="10936"/>
                    <a:pt x="7612" y="10936"/>
                  </a:cubicBezTo>
                  <a:cubicBezTo>
                    <a:pt x="7587" y="10936"/>
                    <a:pt x="7550" y="10917"/>
                    <a:pt x="7498" y="10863"/>
                  </a:cubicBezTo>
                  <a:cubicBezTo>
                    <a:pt x="7494" y="10862"/>
                    <a:pt x="7491" y="10861"/>
                    <a:pt x="7488" y="10861"/>
                  </a:cubicBezTo>
                  <a:cubicBezTo>
                    <a:pt x="7448" y="10861"/>
                    <a:pt x="7466" y="10923"/>
                    <a:pt x="7466" y="10962"/>
                  </a:cubicBezTo>
                  <a:cubicBezTo>
                    <a:pt x="7477" y="11119"/>
                    <a:pt x="7372" y="11172"/>
                    <a:pt x="7356" y="11319"/>
                  </a:cubicBezTo>
                  <a:cubicBezTo>
                    <a:pt x="7347" y="11363"/>
                    <a:pt x="7353" y="11434"/>
                    <a:pt x="7436" y="11558"/>
                  </a:cubicBezTo>
                  <a:lnTo>
                    <a:pt x="7436" y="11558"/>
                  </a:lnTo>
                  <a:cubicBezTo>
                    <a:pt x="7378" y="11481"/>
                    <a:pt x="7315" y="11409"/>
                    <a:pt x="7246" y="11340"/>
                  </a:cubicBezTo>
                  <a:cubicBezTo>
                    <a:pt x="7235" y="11332"/>
                    <a:pt x="7229" y="11329"/>
                    <a:pt x="7225" y="11329"/>
                  </a:cubicBezTo>
                  <a:cubicBezTo>
                    <a:pt x="7207" y="11329"/>
                    <a:pt x="7238" y="11387"/>
                    <a:pt x="7217" y="11387"/>
                  </a:cubicBezTo>
                  <a:cubicBezTo>
                    <a:pt x="7216" y="11387"/>
                    <a:pt x="7215" y="11387"/>
                    <a:pt x="7215" y="11387"/>
                  </a:cubicBezTo>
                  <a:lnTo>
                    <a:pt x="7152" y="11361"/>
                  </a:lnTo>
                  <a:cubicBezTo>
                    <a:pt x="7129" y="11349"/>
                    <a:pt x="7106" y="11343"/>
                    <a:pt x="7082" y="11343"/>
                  </a:cubicBezTo>
                  <a:cubicBezTo>
                    <a:pt x="7045" y="11343"/>
                    <a:pt x="7008" y="11358"/>
                    <a:pt x="6979" y="11387"/>
                  </a:cubicBezTo>
                  <a:cubicBezTo>
                    <a:pt x="7021" y="11492"/>
                    <a:pt x="6921" y="11523"/>
                    <a:pt x="6926" y="11539"/>
                  </a:cubicBezTo>
                  <a:cubicBezTo>
                    <a:pt x="7036" y="11754"/>
                    <a:pt x="7188" y="11979"/>
                    <a:pt x="7293" y="12215"/>
                  </a:cubicBezTo>
                  <a:cubicBezTo>
                    <a:pt x="7296" y="12223"/>
                    <a:pt x="7296" y="12227"/>
                    <a:pt x="7292" y="12227"/>
                  </a:cubicBezTo>
                  <a:cubicBezTo>
                    <a:pt x="7268" y="12227"/>
                    <a:pt x="7095" y="12047"/>
                    <a:pt x="7031" y="11864"/>
                  </a:cubicBezTo>
                  <a:cubicBezTo>
                    <a:pt x="6966" y="11678"/>
                    <a:pt x="6901" y="11603"/>
                    <a:pt x="6854" y="11603"/>
                  </a:cubicBezTo>
                  <a:cubicBezTo>
                    <a:pt x="6848" y="11603"/>
                    <a:pt x="6842" y="11605"/>
                    <a:pt x="6837" y="11607"/>
                  </a:cubicBezTo>
                  <a:cubicBezTo>
                    <a:pt x="6816" y="11618"/>
                    <a:pt x="6769" y="11618"/>
                    <a:pt x="6800" y="11701"/>
                  </a:cubicBezTo>
                  <a:cubicBezTo>
                    <a:pt x="6822" y="11763"/>
                    <a:pt x="6848" y="11806"/>
                    <a:pt x="6831" y="11806"/>
                  </a:cubicBezTo>
                  <a:cubicBezTo>
                    <a:pt x="6828" y="11806"/>
                    <a:pt x="6823" y="11804"/>
                    <a:pt x="6816" y="11801"/>
                  </a:cubicBezTo>
                  <a:cubicBezTo>
                    <a:pt x="6775" y="11780"/>
                    <a:pt x="6555" y="11535"/>
                    <a:pt x="6503" y="11413"/>
                  </a:cubicBezTo>
                  <a:lnTo>
                    <a:pt x="6503" y="11413"/>
                  </a:lnTo>
                  <a:cubicBezTo>
                    <a:pt x="6569" y="11576"/>
                    <a:pt x="6554" y="11581"/>
                    <a:pt x="6512" y="11602"/>
                  </a:cubicBezTo>
                  <a:cubicBezTo>
                    <a:pt x="6475" y="11628"/>
                    <a:pt x="6454" y="11649"/>
                    <a:pt x="6454" y="11733"/>
                  </a:cubicBezTo>
                  <a:cubicBezTo>
                    <a:pt x="6454" y="11757"/>
                    <a:pt x="6476" y="11883"/>
                    <a:pt x="6468" y="11883"/>
                  </a:cubicBezTo>
                  <a:cubicBezTo>
                    <a:pt x="6467" y="11883"/>
                    <a:pt x="6466" y="11882"/>
                    <a:pt x="6465" y="11880"/>
                  </a:cubicBezTo>
                  <a:cubicBezTo>
                    <a:pt x="6428" y="11817"/>
                    <a:pt x="6391" y="11754"/>
                    <a:pt x="6349" y="11696"/>
                  </a:cubicBezTo>
                  <a:cubicBezTo>
                    <a:pt x="6347" y="11695"/>
                    <a:pt x="6345" y="11695"/>
                    <a:pt x="6343" y="11695"/>
                  </a:cubicBezTo>
                  <a:cubicBezTo>
                    <a:pt x="6316" y="11695"/>
                    <a:pt x="6337" y="11801"/>
                    <a:pt x="6313" y="11806"/>
                  </a:cubicBezTo>
                  <a:lnTo>
                    <a:pt x="6224" y="11832"/>
                  </a:lnTo>
                  <a:cubicBezTo>
                    <a:pt x="6202" y="11796"/>
                    <a:pt x="6190" y="11780"/>
                    <a:pt x="6184" y="11780"/>
                  </a:cubicBezTo>
                  <a:cubicBezTo>
                    <a:pt x="6161" y="11780"/>
                    <a:pt x="6225" y="11988"/>
                    <a:pt x="6250" y="12079"/>
                  </a:cubicBezTo>
                  <a:cubicBezTo>
                    <a:pt x="6287" y="12210"/>
                    <a:pt x="6271" y="12231"/>
                    <a:pt x="6245" y="12236"/>
                  </a:cubicBezTo>
                  <a:cubicBezTo>
                    <a:pt x="6161" y="11974"/>
                    <a:pt x="6140" y="11890"/>
                    <a:pt x="6082" y="11885"/>
                  </a:cubicBezTo>
                  <a:cubicBezTo>
                    <a:pt x="6064" y="11882"/>
                    <a:pt x="6046" y="11881"/>
                    <a:pt x="6029" y="11881"/>
                  </a:cubicBezTo>
                  <a:cubicBezTo>
                    <a:pt x="5942" y="11881"/>
                    <a:pt x="5866" y="11910"/>
                    <a:pt x="5783" y="11932"/>
                  </a:cubicBezTo>
                  <a:cubicBezTo>
                    <a:pt x="5783" y="11932"/>
                    <a:pt x="5780" y="11932"/>
                    <a:pt x="5775" y="11932"/>
                  </a:cubicBezTo>
                  <a:cubicBezTo>
                    <a:pt x="5750" y="11932"/>
                    <a:pt x="5674" y="11939"/>
                    <a:pt x="5705" y="12032"/>
                  </a:cubicBezTo>
                  <a:cubicBezTo>
                    <a:pt x="5747" y="12160"/>
                    <a:pt x="5732" y="12199"/>
                    <a:pt x="5708" y="12199"/>
                  </a:cubicBezTo>
                  <a:cubicBezTo>
                    <a:pt x="5696" y="12199"/>
                    <a:pt x="5683" y="12190"/>
                    <a:pt x="5673" y="12179"/>
                  </a:cubicBezTo>
                  <a:cubicBezTo>
                    <a:pt x="5642" y="12142"/>
                    <a:pt x="5636" y="12026"/>
                    <a:pt x="5610" y="11974"/>
                  </a:cubicBezTo>
                  <a:cubicBezTo>
                    <a:pt x="5598" y="11940"/>
                    <a:pt x="5582" y="11937"/>
                    <a:pt x="5570" y="11937"/>
                  </a:cubicBezTo>
                  <a:cubicBezTo>
                    <a:pt x="5568" y="11937"/>
                    <a:pt x="5565" y="11937"/>
                    <a:pt x="5563" y="11937"/>
                  </a:cubicBezTo>
                  <a:cubicBezTo>
                    <a:pt x="5548" y="11937"/>
                    <a:pt x="5521" y="11922"/>
                    <a:pt x="5497" y="11922"/>
                  </a:cubicBezTo>
                  <a:cubicBezTo>
                    <a:pt x="5472" y="11922"/>
                    <a:pt x="5450" y="11939"/>
                    <a:pt x="5448" y="12005"/>
                  </a:cubicBezTo>
                  <a:cubicBezTo>
                    <a:pt x="5445" y="12063"/>
                    <a:pt x="5433" y="12069"/>
                    <a:pt x="5419" y="12069"/>
                  </a:cubicBezTo>
                  <a:cubicBezTo>
                    <a:pt x="5416" y="12069"/>
                    <a:pt x="5412" y="12069"/>
                    <a:pt x="5409" y="12069"/>
                  </a:cubicBezTo>
                  <a:cubicBezTo>
                    <a:pt x="5399" y="12069"/>
                    <a:pt x="5389" y="12071"/>
                    <a:pt x="5379" y="12089"/>
                  </a:cubicBezTo>
                  <a:cubicBezTo>
                    <a:pt x="5364" y="12163"/>
                    <a:pt x="5353" y="12231"/>
                    <a:pt x="5348" y="12304"/>
                  </a:cubicBezTo>
                  <a:cubicBezTo>
                    <a:pt x="5348" y="12304"/>
                    <a:pt x="5317" y="12179"/>
                    <a:pt x="5306" y="12147"/>
                  </a:cubicBezTo>
                  <a:cubicBezTo>
                    <a:pt x="5272" y="12055"/>
                    <a:pt x="5238" y="12026"/>
                    <a:pt x="5205" y="12026"/>
                  </a:cubicBezTo>
                  <a:cubicBezTo>
                    <a:pt x="5202" y="12026"/>
                    <a:pt x="5199" y="12026"/>
                    <a:pt x="5196" y="12026"/>
                  </a:cubicBezTo>
                  <a:cubicBezTo>
                    <a:pt x="5138" y="12037"/>
                    <a:pt x="5081" y="12068"/>
                    <a:pt x="5039" y="12105"/>
                  </a:cubicBezTo>
                  <a:cubicBezTo>
                    <a:pt x="5021" y="12127"/>
                    <a:pt x="5010" y="12173"/>
                    <a:pt x="5005" y="12243"/>
                  </a:cubicBezTo>
                  <a:lnTo>
                    <a:pt x="5005" y="12243"/>
                  </a:lnTo>
                  <a:cubicBezTo>
                    <a:pt x="5001" y="12115"/>
                    <a:pt x="4991" y="12019"/>
                    <a:pt x="4976" y="12000"/>
                  </a:cubicBezTo>
                  <a:cubicBezTo>
                    <a:pt x="4967" y="11985"/>
                    <a:pt x="4940" y="11961"/>
                    <a:pt x="4916" y="11961"/>
                  </a:cubicBezTo>
                  <a:cubicBezTo>
                    <a:pt x="4899" y="11961"/>
                    <a:pt x="4883" y="11973"/>
                    <a:pt x="4876" y="12011"/>
                  </a:cubicBezTo>
                  <a:cubicBezTo>
                    <a:pt x="4857" y="12152"/>
                    <a:pt x="4846" y="12288"/>
                    <a:pt x="4821" y="12288"/>
                  </a:cubicBezTo>
                  <a:cubicBezTo>
                    <a:pt x="4812" y="12288"/>
                    <a:pt x="4801" y="12270"/>
                    <a:pt x="4787" y="12226"/>
                  </a:cubicBezTo>
                  <a:cubicBezTo>
                    <a:pt x="4743" y="12164"/>
                    <a:pt x="4699" y="12110"/>
                    <a:pt x="4651" y="12110"/>
                  </a:cubicBezTo>
                  <a:cubicBezTo>
                    <a:pt x="4643" y="12110"/>
                    <a:pt x="4634" y="12111"/>
                    <a:pt x="4624" y="12116"/>
                  </a:cubicBezTo>
                  <a:cubicBezTo>
                    <a:pt x="4590" y="12135"/>
                    <a:pt x="4533" y="12382"/>
                    <a:pt x="4505" y="12382"/>
                  </a:cubicBezTo>
                  <a:cubicBezTo>
                    <a:pt x="4502" y="12382"/>
                    <a:pt x="4500" y="12381"/>
                    <a:pt x="4499" y="12378"/>
                  </a:cubicBezTo>
                  <a:cubicBezTo>
                    <a:pt x="4457" y="12304"/>
                    <a:pt x="4509" y="11916"/>
                    <a:pt x="4467" y="11859"/>
                  </a:cubicBezTo>
                  <a:cubicBezTo>
                    <a:pt x="4466" y="11856"/>
                    <a:pt x="4465" y="11855"/>
                    <a:pt x="4463" y="11855"/>
                  </a:cubicBezTo>
                  <a:cubicBezTo>
                    <a:pt x="4443" y="11855"/>
                    <a:pt x="4419" y="12099"/>
                    <a:pt x="4410" y="12163"/>
                  </a:cubicBezTo>
                  <a:cubicBezTo>
                    <a:pt x="4382" y="12158"/>
                    <a:pt x="4414" y="11898"/>
                    <a:pt x="4395" y="11898"/>
                  </a:cubicBezTo>
                  <a:cubicBezTo>
                    <a:pt x="4393" y="11898"/>
                    <a:pt x="4389" y="11904"/>
                    <a:pt x="4383" y="11916"/>
                  </a:cubicBezTo>
                  <a:cubicBezTo>
                    <a:pt x="4374" y="11939"/>
                    <a:pt x="4278" y="12421"/>
                    <a:pt x="4243" y="12421"/>
                  </a:cubicBezTo>
                  <a:cubicBezTo>
                    <a:pt x="4237" y="12421"/>
                    <a:pt x="4233" y="12407"/>
                    <a:pt x="4231" y="12373"/>
                  </a:cubicBezTo>
                  <a:cubicBezTo>
                    <a:pt x="4231" y="12268"/>
                    <a:pt x="4284" y="12110"/>
                    <a:pt x="4268" y="12016"/>
                  </a:cubicBezTo>
                  <a:cubicBezTo>
                    <a:pt x="4261" y="11990"/>
                    <a:pt x="4249" y="11978"/>
                    <a:pt x="4235" y="11978"/>
                  </a:cubicBezTo>
                  <a:cubicBezTo>
                    <a:pt x="4227" y="11978"/>
                    <a:pt x="4218" y="11982"/>
                    <a:pt x="4210" y="11990"/>
                  </a:cubicBezTo>
                  <a:cubicBezTo>
                    <a:pt x="4154" y="12051"/>
                    <a:pt x="4143" y="12342"/>
                    <a:pt x="4066" y="12342"/>
                  </a:cubicBezTo>
                  <a:cubicBezTo>
                    <a:pt x="4064" y="12342"/>
                    <a:pt x="4061" y="12342"/>
                    <a:pt x="4058" y="12341"/>
                  </a:cubicBezTo>
                  <a:cubicBezTo>
                    <a:pt x="4095" y="12210"/>
                    <a:pt x="4116" y="12084"/>
                    <a:pt x="4126" y="11948"/>
                  </a:cubicBezTo>
                  <a:cubicBezTo>
                    <a:pt x="4121" y="11906"/>
                    <a:pt x="4114" y="11853"/>
                    <a:pt x="4097" y="11853"/>
                  </a:cubicBezTo>
                  <a:cubicBezTo>
                    <a:pt x="4082" y="11853"/>
                    <a:pt x="4061" y="11892"/>
                    <a:pt x="4027" y="12011"/>
                  </a:cubicBezTo>
                  <a:cubicBezTo>
                    <a:pt x="4074" y="11833"/>
                    <a:pt x="4081" y="11766"/>
                    <a:pt x="4066" y="11766"/>
                  </a:cubicBezTo>
                  <a:cubicBezTo>
                    <a:pt x="4052" y="11766"/>
                    <a:pt x="4019" y="11819"/>
                    <a:pt x="3980" y="11895"/>
                  </a:cubicBezTo>
                  <a:cubicBezTo>
                    <a:pt x="4007" y="11800"/>
                    <a:pt x="3987" y="11772"/>
                    <a:pt x="3951" y="11772"/>
                  </a:cubicBezTo>
                  <a:cubicBezTo>
                    <a:pt x="3901" y="11772"/>
                    <a:pt x="3820" y="11828"/>
                    <a:pt x="3799" y="11828"/>
                  </a:cubicBezTo>
                  <a:cubicBezTo>
                    <a:pt x="3798" y="11828"/>
                    <a:pt x="3797" y="11828"/>
                    <a:pt x="3796" y="11827"/>
                  </a:cubicBezTo>
                  <a:lnTo>
                    <a:pt x="3796" y="11827"/>
                  </a:lnTo>
                  <a:cubicBezTo>
                    <a:pt x="3857" y="11853"/>
                    <a:pt x="3792" y="12074"/>
                    <a:pt x="3741" y="12074"/>
                  </a:cubicBezTo>
                  <a:cubicBezTo>
                    <a:pt x="3730" y="12074"/>
                    <a:pt x="3720" y="12065"/>
                    <a:pt x="3712" y="12042"/>
                  </a:cubicBezTo>
                  <a:cubicBezTo>
                    <a:pt x="3696" y="11974"/>
                    <a:pt x="3655" y="11911"/>
                    <a:pt x="3597" y="11874"/>
                  </a:cubicBezTo>
                  <a:lnTo>
                    <a:pt x="3597" y="11874"/>
                  </a:lnTo>
                  <a:cubicBezTo>
                    <a:pt x="3487" y="12142"/>
                    <a:pt x="3607" y="12257"/>
                    <a:pt x="3634" y="12325"/>
                  </a:cubicBezTo>
                  <a:cubicBezTo>
                    <a:pt x="3586" y="12315"/>
                    <a:pt x="3544" y="12289"/>
                    <a:pt x="3502" y="12262"/>
                  </a:cubicBezTo>
                  <a:cubicBezTo>
                    <a:pt x="3481" y="12236"/>
                    <a:pt x="3445" y="12189"/>
                    <a:pt x="3492" y="12047"/>
                  </a:cubicBezTo>
                  <a:cubicBezTo>
                    <a:pt x="3534" y="11901"/>
                    <a:pt x="3592" y="11843"/>
                    <a:pt x="3597" y="11743"/>
                  </a:cubicBezTo>
                  <a:cubicBezTo>
                    <a:pt x="3601" y="11692"/>
                    <a:pt x="3594" y="11673"/>
                    <a:pt x="3580" y="11673"/>
                  </a:cubicBezTo>
                  <a:cubicBezTo>
                    <a:pt x="3540" y="11673"/>
                    <a:pt x="3442" y="11839"/>
                    <a:pt x="3389" y="11839"/>
                  </a:cubicBezTo>
                  <a:cubicBezTo>
                    <a:pt x="3386" y="11839"/>
                    <a:pt x="3384" y="11838"/>
                    <a:pt x="3382" y="11838"/>
                  </a:cubicBezTo>
                  <a:cubicBezTo>
                    <a:pt x="3314" y="11817"/>
                    <a:pt x="3350" y="11670"/>
                    <a:pt x="3413" y="11476"/>
                  </a:cubicBezTo>
                  <a:lnTo>
                    <a:pt x="3413" y="11476"/>
                  </a:lnTo>
                  <a:cubicBezTo>
                    <a:pt x="3340" y="11612"/>
                    <a:pt x="3246" y="11743"/>
                    <a:pt x="3130" y="11853"/>
                  </a:cubicBezTo>
                  <a:cubicBezTo>
                    <a:pt x="3118" y="11863"/>
                    <a:pt x="3110" y="11867"/>
                    <a:pt x="3105" y="11867"/>
                  </a:cubicBezTo>
                  <a:cubicBezTo>
                    <a:pt x="3074" y="11867"/>
                    <a:pt x="3192" y="11685"/>
                    <a:pt x="3183" y="11680"/>
                  </a:cubicBezTo>
                  <a:cubicBezTo>
                    <a:pt x="3182" y="11680"/>
                    <a:pt x="3180" y="11679"/>
                    <a:pt x="3179" y="11679"/>
                  </a:cubicBezTo>
                  <a:cubicBezTo>
                    <a:pt x="3173" y="11679"/>
                    <a:pt x="3164" y="11686"/>
                    <a:pt x="3154" y="11698"/>
                  </a:cubicBezTo>
                  <a:lnTo>
                    <a:pt x="3154" y="11698"/>
                  </a:lnTo>
                  <a:cubicBezTo>
                    <a:pt x="3192" y="11635"/>
                    <a:pt x="3223" y="11579"/>
                    <a:pt x="3230" y="11555"/>
                  </a:cubicBezTo>
                  <a:cubicBezTo>
                    <a:pt x="3245" y="11489"/>
                    <a:pt x="3212" y="11480"/>
                    <a:pt x="3181" y="11480"/>
                  </a:cubicBezTo>
                  <a:cubicBezTo>
                    <a:pt x="3170" y="11480"/>
                    <a:pt x="3159" y="11481"/>
                    <a:pt x="3151" y="11481"/>
                  </a:cubicBezTo>
                  <a:cubicBezTo>
                    <a:pt x="3120" y="11481"/>
                    <a:pt x="3052" y="11481"/>
                    <a:pt x="2957" y="11591"/>
                  </a:cubicBezTo>
                  <a:cubicBezTo>
                    <a:pt x="2914" y="11646"/>
                    <a:pt x="2886" y="11683"/>
                    <a:pt x="2867" y="11683"/>
                  </a:cubicBezTo>
                  <a:cubicBezTo>
                    <a:pt x="2861" y="11683"/>
                    <a:pt x="2856" y="11679"/>
                    <a:pt x="2852" y="11670"/>
                  </a:cubicBezTo>
                  <a:cubicBezTo>
                    <a:pt x="2852" y="11623"/>
                    <a:pt x="2873" y="11570"/>
                    <a:pt x="2900" y="11534"/>
                  </a:cubicBezTo>
                  <a:cubicBezTo>
                    <a:pt x="2957" y="11439"/>
                    <a:pt x="2931" y="11465"/>
                    <a:pt x="2915" y="11450"/>
                  </a:cubicBezTo>
                  <a:cubicBezTo>
                    <a:pt x="2914" y="11449"/>
                    <a:pt x="2912" y="11448"/>
                    <a:pt x="2909" y="11448"/>
                  </a:cubicBezTo>
                  <a:cubicBezTo>
                    <a:pt x="2879" y="11448"/>
                    <a:pt x="2785" y="11529"/>
                    <a:pt x="2737" y="11539"/>
                  </a:cubicBezTo>
                  <a:cubicBezTo>
                    <a:pt x="2730" y="11540"/>
                    <a:pt x="2723" y="11540"/>
                    <a:pt x="2716" y="11540"/>
                  </a:cubicBezTo>
                  <a:cubicBezTo>
                    <a:pt x="2679" y="11540"/>
                    <a:pt x="2651" y="11527"/>
                    <a:pt x="2643" y="11492"/>
                  </a:cubicBezTo>
                  <a:cubicBezTo>
                    <a:pt x="2653" y="11429"/>
                    <a:pt x="2674" y="11371"/>
                    <a:pt x="2700" y="11313"/>
                  </a:cubicBezTo>
                  <a:lnTo>
                    <a:pt x="2700" y="11313"/>
                  </a:lnTo>
                  <a:lnTo>
                    <a:pt x="2632" y="11387"/>
                  </a:lnTo>
                  <a:lnTo>
                    <a:pt x="2611" y="11371"/>
                  </a:lnTo>
                  <a:lnTo>
                    <a:pt x="2517" y="11277"/>
                  </a:lnTo>
                  <a:cubicBezTo>
                    <a:pt x="2499" y="11259"/>
                    <a:pt x="2490" y="11212"/>
                    <a:pt x="2450" y="11212"/>
                  </a:cubicBezTo>
                  <a:cubicBezTo>
                    <a:pt x="2418" y="11212"/>
                    <a:pt x="2366" y="11242"/>
                    <a:pt x="2276" y="11340"/>
                  </a:cubicBezTo>
                  <a:cubicBezTo>
                    <a:pt x="2422" y="11177"/>
                    <a:pt x="2375" y="11098"/>
                    <a:pt x="2349" y="11072"/>
                  </a:cubicBezTo>
                  <a:cubicBezTo>
                    <a:pt x="2345" y="11067"/>
                    <a:pt x="2338" y="11065"/>
                    <a:pt x="2330" y="11065"/>
                  </a:cubicBezTo>
                  <a:cubicBezTo>
                    <a:pt x="2294" y="11065"/>
                    <a:pt x="2229" y="11112"/>
                    <a:pt x="2196" y="11112"/>
                  </a:cubicBezTo>
                  <a:cubicBezTo>
                    <a:pt x="2186" y="11112"/>
                    <a:pt x="2179" y="11108"/>
                    <a:pt x="2176" y="11098"/>
                  </a:cubicBezTo>
                  <a:cubicBezTo>
                    <a:pt x="2171" y="11072"/>
                    <a:pt x="2307" y="10962"/>
                    <a:pt x="2333" y="10910"/>
                  </a:cubicBezTo>
                  <a:cubicBezTo>
                    <a:pt x="2365" y="10857"/>
                    <a:pt x="2339" y="10852"/>
                    <a:pt x="2318" y="10847"/>
                  </a:cubicBezTo>
                  <a:cubicBezTo>
                    <a:pt x="2302" y="10843"/>
                    <a:pt x="2287" y="10842"/>
                    <a:pt x="2272" y="10842"/>
                  </a:cubicBezTo>
                  <a:cubicBezTo>
                    <a:pt x="2242" y="10842"/>
                    <a:pt x="2214" y="10849"/>
                    <a:pt x="2186" y="10863"/>
                  </a:cubicBezTo>
                  <a:cubicBezTo>
                    <a:pt x="2151" y="10887"/>
                    <a:pt x="2118" y="10913"/>
                    <a:pt x="2087" y="10941"/>
                  </a:cubicBezTo>
                  <a:lnTo>
                    <a:pt x="2087" y="10941"/>
                  </a:lnTo>
                  <a:cubicBezTo>
                    <a:pt x="2128" y="10896"/>
                    <a:pt x="2120" y="10885"/>
                    <a:pt x="2098" y="10885"/>
                  </a:cubicBezTo>
                  <a:cubicBezTo>
                    <a:pt x="2077" y="10885"/>
                    <a:pt x="2043" y="10895"/>
                    <a:pt x="2023" y="10895"/>
                  </a:cubicBezTo>
                  <a:cubicBezTo>
                    <a:pt x="2015" y="10895"/>
                    <a:pt x="2010" y="10893"/>
                    <a:pt x="2008" y="10889"/>
                  </a:cubicBezTo>
                  <a:cubicBezTo>
                    <a:pt x="1998" y="10853"/>
                    <a:pt x="2408" y="10563"/>
                    <a:pt x="2332" y="10563"/>
                  </a:cubicBezTo>
                  <a:cubicBezTo>
                    <a:pt x="2331" y="10563"/>
                    <a:pt x="2330" y="10563"/>
                    <a:pt x="2328" y="10564"/>
                  </a:cubicBezTo>
                  <a:cubicBezTo>
                    <a:pt x="2218" y="10579"/>
                    <a:pt x="1919" y="10852"/>
                    <a:pt x="1741" y="10967"/>
                  </a:cubicBezTo>
                  <a:cubicBezTo>
                    <a:pt x="1723" y="10978"/>
                    <a:pt x="1712" y="10982"/>
                    <a:pt x="1706" y="10982"/>
                  </a:cubicBezTo>
                  <a:cubicBezTo>
                    <a:pt x="1664" y="10982"/>
                    <a:pt x="1919" y="10728"/>
                    <a:pt x="1944" y="10711"/>
                  </a:cubicBezTo>
                  <a:lnTo>
                    <a:pt x="1944" y="10711"/>
                  </a:lnTo>
                  <a:cubicBezTo>
                    <a:pt x="1871" y="10755"/>
                    <a:pt x="1826" y="10794"/>
                    <a:pt x="1798" y="10794"/>
                  </a:cubicBezTo>
                  <a:cubicBezTo>
                    <a:pt x="1792" y="10794"/>
                    <a:pt x="1787" y="10793"/>
                    <a:pt x="1783" y="10789"/>
                  </a:cubicBezTo>
                  <a:cubicBezTo>
                    <a:pt x="1783" y="10789"/>
                    <a:pt x="1779" y="10754"/>
                    <a:pt x="1758" y="10754"/>
                  </a:cubicBezTo>
                  <a:cubicBezTo>
                    <a:pt x="1754" y="10754"/>
                    <a:pt x="1751" y="10755"/>
                    <a:pt x="1746" y="10758"/>
                  </a:cubicBezTo>
                  <a:lnTo>
                    <a:pt x="1584" y="10863"/>
                  </a:lnTo>
                  <a:cubicBezTo>
                    <a:pt x="1566" y="10872"/>
                    <a:pt x="1553" y="10876"/>
                    <a:pt x="1543" y="10876"/>
                  </a:cubicBezTo>
                  <a:cubicBezTo>
                    <a:pt x="1522" y="10876"/>
                    <a:pt x="1517" y="10858"/>
                    <a:pt x="1510" y="10847"/>
                  </a:cubicBezTo>
                  <a:cubicBezTo>
                    <a:pt x="1646" y="10758"/>
                    <a:pt x="1730" y="10689"/>
                    <a:pt x="1662" y="10689"/>
                  </a:cubicBezTo>
                  <a:cubicBezTo>
                    <a:pt x="1653" y="10689"/>
                    <a:pt x="1644" y="10689"/>
                    <a:pt x="1635" y="10689"/>
                  </a:cubicBezTo>
                  <a:cubicBezTo>
                    <a:pt x="1626" y="10689"/>
                    <a:pt x="1617" y="10689"/>
                    <a:pt x="1609" y="10689"/>
                  </a:cubicBezTo>
                  <a:cubicBezTo>
                    <a:pt x="1557" y="10689"/>
                    <a:pt x="1554" y="10681"/>
                    <a:pt x="1730" y="10558"/>
                  </a:cubicBezTo>
                  <a:cubicBezTo>
                    <a:pt x="1789" y="10516"/>
                    <a:pt x="1777" y="10471"/>
                    <a:pt x="1735" y="10471"/>
                  </a:cubicBezTo>
                  <a:cubicBezTo>
                    <a:pt x="1724" y="10471"/>
                    <a:pt x="1712" y="10474"/>
                    <a:pt x="1699" y="10480"/>
                  </a:cubicBezTo>
                  <a:cubicBezTo>
                    <a:pt x="1622" y="10516"/>
                    <a:pt x="1592" y="10556"/>
                    <a:pt x="1558" y="10556"/>
                  </a:cubicBezTo>
                  <a:cubicBezTo>
                    <a:pt x="1553" y="10556"/>
                    <a:pt x="1547" y="10555"/>
                    <a:pt x="1542" y="10553"/>
                  </a:cubicBezTo>
                  <a:cubicBezTo>
                    <a:pt x="1505" y="10543"/>
                    <a:pt x="1489" y="10495"/>
                    <a:pt x="1500" y="10448"/>
                  </a:cubicBezTo>
                  <a:cubicBezTo>
                    <a:pt x="1515" y="10396"/>
                    <a:pt x="1625" y="10322"/>
                    <a:pt x="1678" y="10260"/>
                  </a:cubicBezTo>
                  <a:cubicBezTo>
                    <a:pt x="1713" y="10208"/>
                    <a:pt x="1716" y="10175"/>
                    <a:pt x="1666" y="10175"/>
                  </a:cubicBezTo>
                  <a:cubicBezTo>
                    <a:pt x="1650" y="10175"/>
                    <a:pt x="1628" y="10178"/>
                    <a:pt x="1599" y="10186"/>
                  </a:cubicBezTo>
                  <a:cubicBezTo>
                    <a:pt x="1583" y="10191"/>
                    <a:pt x="1571" y="10193"/>
                    <a:pt x="1562" y="10193"/>
                  </a:cubicBezTo>
                  <a:cubicBezTo>
                    <a:pt x="1486" y="10193"/>
                    <a:pt x="1670" y="10028"/>
                    <a:pt x="1688" y="10024"/>
                  </a:cubicBezTo>
                  <a:lnTo>
                    <a:pt x="1688" y="10024"/>
                  </a:lnTo>
                  <a:cubicBezTo>
                    <a:pt x="1500" y="10071"/>
                    <a:pt x="1327" y="10254"/>
                    <a:pt x="1237" y="10301"/>
                  </a:cubicBezTo>
                  <a:cubicBezTo>
                    <a:pt x="1235" y="10303"/>
                    <a:pt x="1232" y="10303"/>
                    <a:pt x="1230" y="10303"/>
                  </a:cubicBezTo>
                  <a:cubicBezTo>
                    <a:pt x="1209" y="10303"/>
                    <a:pt x="1188" y="10271"/>
                    <a:pt x="1253" y="10239"/>
                  </a:cubicBezTo>
                  <a:cubicBezTo>
                    <a:pt x="1384" y="10165"/>
                    <a:pt x="1311" y="10149"/>
                    <a:pt x="1248" y="10149"/>
                  </a:cubicBezTo>
                  <a:cubicBezTo>
                    <a:pt x="1117" y="10149"/>
                    <a:pt x="1353" y="10066"/>
                    <a:pt x="1489" y="9971"/>
                  </a:cubicBezTo>
                  <a:cubicBezTo>
                    <a:pt x="1517" y="9954"/>
                    <a:pt x="1521" y="9948"/>
                    <a:pt x="1512" y="9948"/>
                  </a:cubicBezTo>
                  <a:cubicBezTo>
                    <a:pt x="1492" y="9948"/>
                    <a:pt x="1398" y="9983"/>
                    <a:pt x="1379" y="9987"/>
                  </a:cubicBezTo>
                  <a:cubicBezTo>
                    <a:pt x="1332" y="10008"/>
                    <a:pt x="1302" y="10016"/>
                    <a:pt x="1282" y="10016"/>
                  </a:cubicBezTo>
                  <a:cubicBezTo>
                    <a:pt x="1249" y="10016"/>
                    <a:pt x="1244" y="9995"/>
                    <a:pt x="1237" y="9982"/>
                  </a:cubicBezTo>
                  <a:cubicBezTo>
                    <a:pt x="1218" y="9946"/>
                    <a:pt x="1261" y="9913"/>
                    <a:pt x="1189" y="9913"/>
                  </a:cubicBezTo>
                  <a:cubicBezTo>
                    <a:pt x="1167" y="9913"/>
                    <a:pt x="1132" y="9916"/>
                    <a:pt x="1080" y="9924"/>
                  </a:cubicBezTo>
                  <a:cubicBezTo>
                    <a:pt x="1080" y="9924"/>
                    <a:pt x="965" y="9924"/>
                    <a:pt x="991" y="9903"/>
                  </a:cubicBezTo>
                  <a:cubicBezTo>
                    <a:pt x="1054" y="9866"/>
                    <a:pt x="1369" y="9814"/>
                    <a:pt x="1416" y="9740"/>
                  </a:cubicBezTo>
                  <a:cubicBezTo>
                    <a:pt x="1462" y="9663"/>
                    <a:pt x="1403" y="9627"/>
                    <a:pt x="1385" y="9576"/>
                  </a:cubicBezTo>
                  <a:lnTo>
                    <a:pt x="1385" y="9576"/>
                  </a:lnTo>
                  <a:cubicBezTo>
                    <a:pt x="1388" y="9586"/>
                    <a:pt x="1387" y="9621"/>
                    <a:pt x="1295" y="9651"/>
                  </a:cubicBezTo>
                  <a:cubicBezTo>
                    <a:pt x="1291" y="9653"/>
                    <a:pt x="1288" y="9653"/>
                    <a:pt x="1285" y="9653"/>
                  </a:cubicBezTo>
                  <a:cubicBezTo>
                    <a:pt x="1254" y="9653"/>
                    <a:pt x="1259" y="9599"/>
                    <a:pt x="1196" y="9599"/>
                  </a:cubicBezTo>
                  <a:cubicBezTo>
                    <a:pt x="1183" y="9599"/>
                    <a:pt x="1168" y="9601"/>
                    <a:pt x="1150" y="9606"/>
                  </a:cubicBezTo>
                  <a:lnTo>
                    <a:pt x="1150" y="9606"/>
                  </a:lnTo>
                  <a:cubicBezTo>
                    <a:pt x="1150" y="9606"/>
                    <a:pt x="1151" y="9606"/>
                    <a:pt x="1151" y="9606"/>
                  </a:cubicBezTo>
                  <a:cubicBezTo>
                    <a:pt x="1176" y="9606"/>
                    <a:pt x="1052" y="9704"/>
                    <a:pt x="1021" y="9704"/>
                  </a:cubicBezTo>
                  <a:cubicBezTo>
                    <a:pt x="1019" y="9704"/>
                    <a:pt x="1018" y="9704"/>
                    <a:pt x="1017" y="9704"/>
                  </a:cubicBezTo>
                  <a:cubicBezTo>
                    <a:pt x="949" y="9688"/>
                    <a:pt x="671" y="9704"/>
                    <a:pt x="991" y="9609"/>
                  </a:cubicBezTo>
                  <a:cubicBezTo>
                    <a:pt x="1075" y="9594"/>
                    <a:pt x="1201" y="9573"/>
                    <a:pt x="1222" y="9536"/>
                  </a:cubicBezTo>
                  <a:cubicBezTo>
                    <a:pt x="1253" y="9478"/>
                    <a:pt x="1258" y="9410"/>
                    <a:pt x="1196" y="9379"/>
                  </a:cubicBezTo>
                  <a:cubicBezTo>
                    <a:pt x="1190" y="9375"/>
                    <a:pt x="1181" y="9374"/>
                    <a:pt x="1170" y="9374"/>
                  </a:cubicBezTo>
                  <a:cubicBezTo>
                    <a:pt x="1096" y="9374"/>
                    <a:pt x="920" y="9445"/>
                    <a:pt x="829" y="9468"/>
                  </a:cubicBezTo>
                  <a:cubicBezTo>
                    <a:pt x="823" y="9442"/>
                    <a:pt x="939" y="9316"/>
                    <a:pt x="1043" y="9279"/>
                  </a:cubicBezTo>
                  <a:cubicBezTo>
                    <a:pt x="1059" y="9273"/>
                    <a:pt x="1076" y="9270"/>
                    <a:pt x="1092" y="9270"/>
                  </a:cubicBezTo>
                  <a:cubicBezTo>
                    <a:pt x="1132" y="9270"/>
                    <a:pt x="1171" y="9286"/>
                    <a:pt x="1201" y="9316"/>
                  </a:cubicBezTo>
                  <a:cubicBezTo>
                    <a:pt x="1190" y="9284"/>
                    <a:pt x="1117" y="9232"/>
                    <a:pt x="1237" y="9174"/>
                  </a:cubicBezTo>
                  <a:cubicBezTo>
                    <a:pt x="1384" y="9132"/>
                    <a:pt x="1536" y="9096"/>
                    <a:pt x="1688" y="9069"/>
                  </a:cubicBezTo>
                  <a:lnTo>
                    <a:pt x="1688" y="9069"/>
                  </a:lnTo>
                  <a:cubicBezTo>
                    <a:pt x="1473" y="9090"/>
                    <a:pt x="1264" y="9122"/>
                    <a:pt x="1080" y="9122"/>
                  </a:cubicBezTo>
                  <a:cubicBezTo>
                    <a:pt x="986" y="9122"/>
                    <a:pt x="1043" y="9075"/>
                    <a:pt x="991" y="9059"/>
                  </a:cubicBezTo>
                  <a:cubicBezTo>
                    <a:pt x="985" y="9058"/>
                    <a:pt x="971" y="9058"/>
                    <a:pt x="955" y="9058"/>
                  </a:cubicBezTo>
                  <a:cubicBezTo>
                    <a:pt x="944" y="9058"/>
                    <a:pt x="932" y="9058"/>
                    <a:pt x="919" y="9058"/>
                  </a:cubicBezTo>
                  <a:cubicBezTo>
                    <a:pt x="857" y="9058"/>
                    <a:pt x="792" y="9055"/>
                    <a:pt x="876" y="9027"/>
                  </a:cubicBezTo>
                  <a:cubicBezTo>
                    <a:pt x="1028" y="8980"/>
                    <a:pt x="1227" y="8991"/>
                    <a:pt x="1400" y="8944"/>
                  </a:cubicBezTo>
                  <a:cubicBezTo>
                    <a:pt x="1542" y="8902"/>
                    <a:pt x="1400" y="8886"/>
                    <a:pt x="1342" y="8881"/>
                  </a:cubicBezTo>
                  <a:cubicBezTo>
                    <a:pt x="1331" y="8880"/>
                    <a:pt x="1319" y="8879"/>
                    <a:pt x="1307" y="8879"/>
                  </a:cubicBezTo>
                  <a:cubicBezTo>
                    <a:pt x="1277" y="8879"/>
                    <a:pt x="1248" y="8881"/>
                    <a:pt x="1223" y="8881"/>
                  </a:cubicBezTo>
                  <a:cubicBezTo>
                    <a:pt x="1197" y="8881"/>
                    <a:pt x="1175" y="8879"/>
                    <a:pt x="1164" y="8870"/>
                  </a:cubicBezTo>
                  <a:cubicBezTo>
                    <a:pt x="1143" y="8849"/>
                    <a:pt x="1127" y="8818"/>
                    <a:pt x="1127" y="8786"/>
                  </a:cubicBezTo>
                  <a:cubicBezTo>
                    <a:pt x="1122" y="8723"/>
                    <a:pt x="1196" y="8613"/>
                    <a:pt x="1038" y="8571"/>
                  </a:cubicBezTo>
                  <a:cubicBezTo>
                    <a:pt x="1002" y="8561"/>
                    <a:pt x="855" y="8577"/>
                    <a:pt x="907" y="8545"/>
                  </a:cubicBezTo>
                  <a:lnTo>
                    <a:pt x="1185" y="8456"/>
                  </a:lnTo>
                  <a:cubicBezTo>
                    <a:pt x="1316" y="8383"/>
                    <a:pt x="1348" y="8299"/>
                    <a:pt x="1206" y="8257"/>
                  </a:cubicBezTo>
                  <a:cubicBezTo>
                    <a:pt x="1180" y="8251"/>
                    <a:pt x="996" y="8246"/>
                    <a:pt x="1012" y="8236"/>
                  </a:cubicBezTo>
                  <a:cubicBezTo>
                    <a:pt x="1064" y="8210"/>
                    <a:pt x="1321" y="8204"/>
                    <a:pt x="1321" y="8173"/>
                  </a:cubicBezTo>
                  <a:lnTo>
                    <a:pt x="1321" y="8173"/>
                  </a:lnTo>
                  <a:cubicBezTo>
                    <a:pt x="1321" y="8173"/>
                    <a:pt x="1286" y="8174"/>
                    <a:pt x="1243" y="8174"/>
                  </a:cubicBezTo>
                  <a:cubicBezTo>
                    <a:pt x="1179" y="8174"/>
                    <a:pt x="1097" y="8171"/>
                    <a:pt x="1091" y="8152"/>
                  </a:cubicBezTo>
                  <a:cubicBezTo>
                    <a:pt x="1086" y="8129"/>
                    <a:pt x="1097" y="8114"/>
                    <a:pt x="1021" y="8114"/>
                  </a:cubicBezTo>
                  <a:cubicBezTo>
                    <a:pt x="1009" y="8114"/>
                    <a:pt x="996" y="8114"/>
                    <a:pt x="981" y="8115"/>
                  </a:cubicBezTo>
                  <a:cubicBezTo>
                    <a:pt x="944" y="8118"/>
                    <a:pt x="908" y="8119"/>
                    <a:pt x="872" y="8119"/>
                  </a:cubicBezTo>
                  <a:cubicBezTo>
                    <a:pt x="769" y="8119"/>
                    <a:pt x="667" y="8108"/>
                    <a:pt x="566" y="8089"/>
                  </a:cubicBezTo>
                  <a:cubicBezTo>
                    <a:pt x="613" y="8075"/>
                    <a:pt x="952" y="8018"/>
                    <a:pt x="1006" y="8018"/>
                  </a:cubicBezTo>
                  <a:cubicBezTo>
                    <a:pt x="1012" y="8018"/>
                    <a:pt x="1014" y="8019"/>
                    <a:pt x="1012" y="8021"/>
                  </a:cubicBezTo>
                  <a:cubicBezTo>
                    <a:pt x="986" y="8036"/>
                    <a:pt x="902" y="8068"/>
                    <a:pt x="1012" y="8078"/>
                  </a:cubicBezTo>
                  <a:cubicBezTo>
                    <a:pt x="1021" y="8080"/>
                    <a:pt x="1031" y="8080"/>
                    <a:pt x="1040" y="8080"/>
                  </a:cubicBezTo>
                  <a:cubicBezTo>
                    <a:pt x="1073" y="8080"/>
                    <a:pt x="1104" y="8073"/>
                    <a:pt x="1133" y="8052"/>
                  </a:cubicBezTo>
                  <a:cubicBezTo>
                    <a:pt x="1175" y="8026"/>
                    <a:pt x="960" y="7968"/>
                    <a:pt x="1159" y="7937"/>
                  </a:cubicBezTo>
                  <a:cubicBezTo>
                    <a:pt x="1197" y="7930"/>
                    <a:pt x="1211" y="7918"/>
                    <a:pt x="1212" y="7902"/>
                  </a:cubicBezTo>
                  <a:lnTo>
                    <a:pt x="1212" y="7902"/>
                  </a:lnTo>
                  <a:cubicBezTo>
                    <a:pt x="1132" y="7920"/>
                    <a:pt x="990" y="7945"/>
                    <a:pt x="903" y="7945"/>
                  </a:cubicBezTo>
                  <a:cubicBezTo>
                    <a:pt x="858" y="7945"/>
                    <a:pt x="829" y="7938"/>
                    <a:pt x="829" y="7921"/>
                  </a:cubicBezTo>
                  <a:lnTo>
                    <a:pt x="1212" y="7901"/>
                  </a:lnTo>
                  <a:lnTo>
                    <a:pt x="1212" y="7901"/>
                  </a:lnTo>
                  <a:cubicBezTo>
                    <a:pt x="1210" y="7853"/>
                    <a:pt x="1087" y="7778"/>
                    <a:pt x="1091" y="7743"/>
                  </a:cubicBezTo>
                  <a:lnTo>
                    <a:pt x="1091" y="7743"/>
                  </a:lnTo>
                  <a:cubicBezTo>
                    <a:pt x="870" y="7753"/>
                    <a:pt x="886" y="7780"/>
                    <a:pt x="697" y="7785"/>
                  </a:cubicBezTo>
                  <a:cubicBezTo>
                    <a:pt x="697" y="7753"/>
                    <a:pt x="933" y="7722"/>
                    <a:pt x="912" y="7706"/>
                  </a:cubicBezTo>
                  <a:cubicBezTo>
                    <a:pt x="870" y="7680"/>
                    <a:pt x="661" y="7664"/>
                    <a:pt x="572" y="7649"/>
                  </a:cubicBezTo>
                  <a:cubicBezTo>
                    <a:pt x="726" y="7628"/>
                    <a:pt x="1511" y="7470"/>
                    <a:pt x="1121" y="7470"/>
                  </a:cubicBezTo>
                  <a:cubicBezTo>
                    <a:pt x="1115" y="7470"/>
                    <a:pt x="1108" y="7470"/>
                    <a:pt x="1101" y="7470"/>
                  </a:cubicBezTo>
                  <a:cubicBezTo>
                    <a:pt x="1070" y="7486"/>
                    <a:pt x="1138" y="7491"/>
                    <a:pt x="1154" y="7502"/>
                  </a:cubicBezTo>
                  <a:cubicBezTo>
                    <a:pt x="1161" y="7506"/>
                    <a:pt x="1145" y="7507"/>
                    <a:pt x="1119" y="7507"/>
                  </a:cubicBezTo>
                  <a:cubicBezTo>
                    <a:pt x="1045" y="7507"/>
                    <a:pt x="883" y="7495"/>
                    <a:pt x="860" y="7491"/>
                  </a:cubicBezTo>
                  <a:cubicBezTo>
                    <a:pt x="787" y="7475"/>
                    <a:pt x="760" y="7455"/>
                    <a:pt x="781" y="7434"/>
                  </a:cubicBezTo>
                  <a:cubicBezTo>
                    <a:pt x="803" y="7414"/>
                    <a:pt x="869" y="7412"/>
                    <a:pt x="945" y="7412"/>
                  </a:cubicBezTo>
                  <a:cubicBezTo>
                    <a:pt x="975" y="7412"/>
                    <a:pt x="1007" y="7412"/>
                    <a:pt x="1038" y="7412"/>
                  </a:cubicBezTo>
                  <a:cubicBezTo>
                    <a:pt x="1120" y="7412"/>
                    <a:pt x="1198" y="7409"/>
                    <a:pt x="1227" y="7386"/>
                  </a:cubicBezTo>
                  <a:cubicBezTo>
                    <a:pt x="1253" y="7360"/>
                    <a:pt x="1269" y="7323"/>
                    <a:pt x="1227" y="7297"/>
                  </a:cubicBezTo>
                  <a:cubicBezTo>
                    <a:pt x="1190" y="7271"/>
                    <a:pt x="1002" y="7287"/>
                    <a:pt x="991" y="7240"/>
                  </a:cubicBezTo>
                  <a:cubicBezTo>
                    <a:pt x="982" y="7212"/>
                    <a:pt x="969" y="7197"/>
                    <a:pt x="1070" y="7197"/>
                  </a:cubicBezTo>
                  <a:cubicBezTo>
                    <a:pt x="1085" y="7197"/>
                    <a:pt x="1102" y="7197"/>
                    <a:pt x="1122" y="7198"/>
                  </a:cubicBezTo>
                  <a:cubicBezTo>
                    <a:pt x="1185" y="7208"/>
                    <a:pt x="1248" y="7213"/>
                    <a:pt x="1311" y="7219"/>
                  </a:cubicBezTo>
                  <a:cubicBezTo>
                    <a:pt x="1379" y="7219"/>
                    <a:pt x="787" y="7072"/>
                    <a:pt x="986" y="7061"/>
                  </a:cubicBezTo>
                  <a:cubicBezTo>
                    <a:pt x="1143" y="7051"/>
                    <a:pt x="1300" y="7072"/>
                    <a:pt x="1327" y="7025"/>
                  </a:cubicBezTo>
                  <a:cubicBezTo>
                    <a:pt x="1327" y="7025"/>
                    <a:pt x="1300" y="6956"/>
                    <a:pt x="1269" y="6946"/>
                  </a:cubicBezTo>
                  <a:lnTo>
                    <a:pt x="1269" y="6946"/>
                  </a:lnTo>
                  <a:cubicBezTo>
                    <a:pt x="1289" y="6954"/>
                    <a:pt x="1048" y="7001"/>
                    <a:pt x="958" y="7001"/>
                  </a:cubicBezTo>
                  <a:cubicBezTo>
                    <a:pt x="933" y="7001"/>
                    <a:pt x="920" y="6997"/>
                    <a:pt x="928" y="6988"/>
                  </a:cubicBezTo>
                  <a:cubicBezTo>
                    <a:pt x="965" y="6946"/>
                    <a:pt x="1023" y="6920"/>
                    <a:pt x="1028" y="6883"/>
                  </a:cubicBezTo>
                  <a:lnTo>
                    <a:pt x="1033" y="6820"/>
                  </a:lnTo>
                  <a:cubicBezTo>
                    <a:pt x="1059" y="6810"/>
                    <a:pt x="1043" y="6804"/>
                    <a:pt x="986" y="6799"/>
                  </a:cubicBezTo>
                  <a:cubicBezTo>
                    <a:pt x="982" y="6797"/>
                    <a:pt x="984" y="6796"/>
                    <a:pt x="990" y="6796"/>
                  </a:cubicBezTo>
                  <a:cubicBezTo>
                    <a:pt x="1034" y="6796"/>
                    <a:pt x="1284" y="6836"/>
                    <a:pt x="1311" y="6836"/>
                  </a:cubicBezTo>
                  <a:cubicBezTo>
                    <a:pt x="1442" y="6836"/>
                    <a:pt x="1300" y="6794"/>
                    <a:pt x="1258" y="6783"/>
                  </a:cubicBezTo>
                  <a:cubicBezTo>
                    <a:pt x="1201" y="6768"/>
                    <a:pt x="1028" y="6731"/>
                    <a:pt x="1106" y="6715"/>
                  </a:cubicBezTo>
                  <a:cubicBezTo>
                    <a:pt x="1125" y="6712"/>
                    <a:pt x="1145" y="6710"/>
                    <a:pt x="1167" y="6710"/>
                  </a:cubicBezTo>
                  <a:cubicBezTo>
                    <a:pt x="1239" y="6710"/>
                    <a:pt x="1326" y="6726"/>
                    <a:pt x="1395" y="6726"/>
                  </a:cubicBezTo>
                  <a:cubicBezTo>
                    <a:pt x="1269" y="6715"/>
                    <a:pt x="1148" y="6673"/>
                    <a:pt x="1043" y="6610"/>
                  </a:cubicBezTo>
                  <a:cubicBezTo>
                    <a:pt x="1017" y="6584"/>
                    <a:pt x="996" y="6558"/>
                    <a:pt x="1043" y="6542"/>
                  </a:cubicBezTo>
                  <a:cubicBezTo>
                    <a:pt x="1057" y="6539"/>
                    <a:pt x="1074" y="6538"/>
                    <a:pt x="1091" y="6538"/>
                  </a:cubicBezTo>
                  <a:cubicBezTo>
                    <a:pt x="1109" y="6538"/>
                    <a:pt x="1127" y="6539"/>
                    <a:pt x="1144" y="6539"/>
                  </a:cubicBezTo>
                  <a:cubicBezTo>
                    <a:pt x="1165" y="6539"/>
                    <a:pt x="1183" y="6538"/>
                    <a:pt x="1196" y="6532"/>
                  </a:cubicBezTo>
                  <a:cubicBezTo>
                    <a:pt x="1232" y="6516"/>
                    <a:pt x="1285" y="6453"/>
                    <a:pt x="1154" y="6432"/>
                  </a:cubicBezTo>
                  <a:cubicBezTo>
                    <a:pt x="1038" y="6416"/>
                    <a:pt x="981" y="6406"/>
                    <a:pt x="981" y="6374"/>
                  </a:cubicBezTo>
                  <a:cubicBezTo>
                    <a:pt x="981" y="6374"/>
                    <a:pt x="971" y="6337"/>
                    <a:pt x="996" y="6337"/>
                  </a:cubicBezTo>
                  <a:cubicBezTo>
                    <a:pt x="998" y="6337"/>
                    <a:pt x="1000" y="6337"/>
                    <a:pt x="1002" y="6338"/>
                  </a:cubicBezTo>
                  <a:cubicBezTo>
                    <a:pt x="1042" y="6342"/>
                    <a:pt x="1260" y="6424"/>
                    <a:pt x="1361" y="6424"/>
                  </a:cubicBezTo>
                  <a:cubicBezTo>
                    <a:pt x="1378" y="6424"/>
                    <a:pt x="1391" y="6422"/>
                    <a:pt x="1400" y="6416"/>
                  </a:cubicBezTo>
                  <a:cubicBezTo>
                    <a:pt x="1458" y="6380"/>
                    <a:pt x="1185" y="6327"/>
                    <a:pt x="1306" y="6301"/>
                  </a:cubicBezTo>
                  <a:cubicBezTo>
                    <a:pt x="1442" y="6275"/>
                    <a:pt x="1311" y="6228"/>
                    <a:pt x="1206" y="6170"/>
                  </a:cubicBezTo>
                  <a:cubicBezTo>
                    <a:pt x="1133" y="6128"/>
                    <a:pt x="1180" y="6144"/>
                    <a:pt x="1216" y="6133"/>
                  </a:cubicBezTo>
                  <a:cubicBezTo>
                    <a:pt x="1253" y="6123"/>
                    <a:pt x="1169" y="6091"/>
                    <a:pt x="1175" y="6076"/>
                  </a:cubicBezTo>
                  <a:cubicBezTo>
                    <a:pt x="1069" y="6048"/>
                    <a:pt x="915" y="5976"/>
                    <a:pt x="1036" y="5976"/>
                  </a:cubicBezTo>
                  <a:cubicBezTo>
                    <a:pt x="1054" y="5976"/>
                    <a:pt x="1077" y="5978"/>
                    <a:pt x="1106" y="5981"/>
                  </a:cubicBezTo>
                  <a:cubicBezTo>
                    <a:pt x="1143" y="5988"/>
                    <a:pt x="1356" y="6016"/>
                    <a:pt x="1437" y="6016"/>
                  </a:cubicBezTo>
                  <a:cubicBezTo>
                    <a:pt x="1483" y="6016"/>
                    <a:pt x="1488" y="6007"/>
                    <a:pt x="1400" y="5981"/>
                  </a:cubicBezTo>
                  <a:cubicBezTo>
                    <a:pt x="1279" y="5950"/>
                    <a:pt x="1190" y="5934"/>
                    <a:pt x="1216" y="5903"/>
                  </a:cubicBezTo>
                  <a:cubicBezTo>
                    <a:pt x="1219" y="5900"/>
                    <a:pt x="1226" y="5899"/>
                    <a:pt x="1235" y="5899"/>
                  </a:cubicBezTo>
                  <a:cubicBezTo>
                    <a:pt x="1276" y="5899"/>
                    <a:pt x="1373" y="5924"/>
                    <a:pt x="1421" y="5924"/>
                  </a:cubicBezTo>
                  <a:cubicBezTo>
                    <a:pt x="1427" y="5924"/>
                    <a:pt x="1432" y="5924"/>
                    <a:pt x="1436" y="5924"/>
                  </a:cubicBezTo>
                  <a:cubicBezTo>
                    <a:pt x="1484" y="5924"/>
                    <a:pt x="1484" y="5901"/>
                    <a:pt x="1489" y="5887"/>
                  </a:cubicBezTo>
                  <a:lnTo>
                    <a:pt x="1232" y="5840"/>
                  </a:lnTo>
                  <a:cubicBezTo>
                    <a:pt x="1200" y="5846"/>
                    <a:pt x="1165" y="5851"/>
                    <a:pt x="1130" y="5851"/>
                  </a:cubicBezTo>
                  <a:cubicBezTo>
                    <a:pt x="1109" y="5851"/>
                    <a:pt x="1086" y="5849"/>
                    <a:pt x="1064" y="5845"/>
                  </a:cubicBezTo>
                  <a:cubicBezTo>
                    <a:pt x="933" y="5829"/>
                    <a:pt x="981" y="5761"/>
                    <a:pt x="981" y="5761"/>
                  </a:cubicBezTo>
                  <a:cubicBezTo>
                    <a:pt x="986" y="5745"/>
                    <a:pt x="1004" y="5741"/>
                    <a:pt x="1031" y="5741"/>
                  </a:cubicBezTo>
                  <a:cubicBezTo>
                    <a:pt x="1069" y="5741"/>
                    <a:pt x="1123" y="5750"/>
                    <a:pt x="1175" y="5750"/>
                  </a:cubicBezTo>
                  <a:cubicBezTo>
                    <a:pt x="1195" y="5750"/>
                    <a:pt x="1214" y="5749"/>
                    <a:pt x="1232" y="5745"/>
                  </a:cubicBezTo>
                  <a:cubicBezTo>
                    <a:pt x="1253" y="5745"/>
                    <a:pt x="1400" y="5714"/>
                    <a:pt x="1363" y="5698"/>
                  </a:cubicBezTo>
                  <a:cubicBezTo>
                    <a:pt x="1264" y="5661"/>
                    <a:pt x="1164" y="5661"/>
                    <a:pt x="1164" y="5619"/>
                  </a:cubicBezTo>
                  <a:cubicBezTo>
                    <a:pt x="1164" y="5598"/>
                    <a:pt x="1206" y="5588"/>
                    <a:pt x="1138" y="5562"/>
                  </a:cubicBezTo>
                  <a:cubicBezTo>
                    <a:pt x="970" y="5499"/>
                    <a:pt x="1080" y="5389"/>
                    <a:pt x="1101" y="5363"/>
                  </a:cubicBezTo>
                  <a:cubicBezTo>
                    <a:pt x="1111" y="5353"/>
                    <a:pt x="1124" y="5349"/>
                    <a:pt x="1142" y="5349"/>
                  </a:cubicBezTo>
                  <a:cubicBezTo>
                    <a:pt x="1172" y="5349"/>
                    <a:pt x="1218" y="5360"/>
                    <a:pt x="1290" y="5373"/>
                  </a:cubicBezTo>
                  <a:cubicBezTo>
                    <a:pt x="1304" y="5375"/>
                    <a:pt x="1316" y="5376"/>
                    <a:pt x="1327" y="5376"/>
                  </a:cubicBezTo>
                  <a:cubicBezTo>
                    <a:pt x="1405" y="5376"/>
                    <a:pt x="1385" y="5329"/>
                    <a:pt x="1390" y="5315"/>
                  </a:cubicBezTo>
                  <a:cubicBezTo>
                    <a:pt x="1458" y="5305"/>
                    <a:pt x="1510" y="5279"/>
                    <a:pt x="1353" y="5221"/>
                  </a:cubicBezTo>
                  <a:cubicBezTo>
                    <a:pt x="1258" y="5184"/>
                    <a:pt x="1300" y="5179"/>
                    <a:pt x="1306" y="5153"/>
                  </a:cubicBezTo>
                  <a:cubicBezTo>
                    <a:pt x="1316" y="5132"/>
                    <a:pt x="1222" y="5111"/>
                    <a:pt x="1211" y="5085"/>
                  </a:cubicBezTo>
                  <a:cubicBezTo>
                    <a:pt x="1190" y="5043"/>
                    <a:pt x="1258" y="5043"/>
                    <a:pt x="1274" y="5011"/>
                  </a:cubicBezTo>
                  <a:cubicBezTo>
                    <a:pt x="1295" y="4980"/>
                    <a:pt x="818" y="4739"/>
                    <a:pt x="713" y="4739"/>
                  </a:cubicBezTo>
                  <a:lnTo>
                    <a:pt x="734" y="4791"/>
                  </a:lnTo>
                  <a:cubicBezTo>
                    <a:pt x="702" y="4811"/>
                    <a:pt x="666" y="4819"/>
                    <a:pt x="630" y="4819"/>
                  </a:cubicBezTo>
                  <a:cubicBezTo>
                    <a:pt x="619" y="4819"/>
                    <a:pt x="608" y="4818"/>
                    <a:pt x="598" y="4817"/>
                  </a:cubicBezTo>
                  <a:cubicBezTo>
                    <a:pt x="488" y="4838"/>
                    <a:pt x="414" y="4875"/>
                    <a:pt x="425" y="4938"/>
                  </a:cubicBezTo>
                  <a:cubicBezTo>
                    <a:pt x="430" y="4980"/>
                    <a:pt x="739" y="5027"/>
                    <a:pt x="771" y="5090"/>
                  </a:cubicBezTo>
                  <a:cubicBezTo>
                    <a:pt x="792" y="5132"/>
                    <a:pt x="724" y="5137"/>
                    <a:pt x="624" y="5137"/>
                  </a:cubicBezTo>
                  <a:cubicBezTo>
                    <a:pt x="564" y="5123"/>
                    <a:pt x="532" y="5115"/>
                    <a:pt x="513" y="5115"/>
                  </a:cubicBezTo>
                  <a:cubicBezTo>
                    <a:pt x="498" y="5115"/>
                    <a:pt x="492" y="5120"/>
                    <a:pt x="488" y="5132"/>
                  </a:cubicBezTo>
                  <a:cubicBezTo>
                    <a:pt x="477" y="5179"/>
                    <a:pt x="493" y="5158"/>
                    <a:pt x="655" y="5210"/>
                  </a:cubicBezTo>
                  <a:cubicBezTo>
                    <a:pt x="718" y="5237"/>
                    <a:pt x="766" y="5279"/>
                    <a:pt x="697" y="5279"/>
                  </a:cubicBezTo>
                  <a:cubicBezTo>
                    <a:pt x="590" y="5279"/>
                    <a:pt x="435" y="5207"/>
                    <a:pt x="360" y="5207"/>
                  </a:cubicBezTo>
                  <a:cubicBezTo>
                    <a:pt x="340" y="5207"/>
                    <a:pt x="326" y="5213"/>
                    <a:pt x="320" y="5226"/>
                  </a:cubicBezTo>
                  <a:cubicBezTo>
                    <a:pt x="315" y="5252"/>
                    <a:pt x="425" y="5336"/>
                    <a:pt x="556" y="5368"/>
                  </a:cubicBezTo>
                  <a:cubicBezTo>
                    <a:pt x="572" y="5383"/>
                    <a:pt x="540" y="5399"/>
                    <a:pt x="551" y="5415"/>
                  </a:cubicBezTo>
                  <a:cubicBezTo>
                    <a:pt x="561" y="5431"/>
                    <a:pt x="750" y="5604"/>
                    <a:pt x="708" y="5604"/>
                  </a:cubicBezTo>
                  <a:cubicBezTo>
                    <a:pt x="611" y="5604"/>
                    <a:pt x="416" y="5492"/>
                    <a:pt x="329" y="5458"/>
                  </a:cubicBezTo>
                  <a:lnTo>
                    <a:pt x="329" y="5458"/>
                  </a:lnTo>
                  <a:cubicBezTo>
                    <a:pt x="411" y="5497"/>
                    <a:pt x="461" y="5653"/>
                    <a:pt x="524" y="5677"/>
                  </a:cubicBezTo>
                  <a:cubicBezTo>
                    <a:pt x="624" y="5730"/>
                    <a:pt x="577" y="5740"/>
                    <a:pt x="451" y="5745"/>
                  </a:cubicBezTo>
                  <a:cubicBezTo>
                    <a:pt x="252" y="5751"/>
                    <a:pt x="441" y="5782"/>
                    <a:pt x="435" y="5808"/>
                  </a:cubicBezTo>
                  <a:cubicBezTo>
                    <a:pt x="430" y="5834"/>
                    <a:pt x="441" y="5855"/>
                    <a:pt x="346" y="5861"/>
                  </a:cubicBezTo>
                  <a:cubicBezTo>
                    <a:pt x="315" y="5861"/>
                    <a:pt x="299" y="5871"/>
                    <a:pt x="304" y="5882"/>
                  </a:cubicBezTo>
                  <a:cubicBezTo>
                    <a:pt x="370" y="5919"/>
                    <a:pt x="440" y="5940"/>
                    <a:pt x="515" y="5940"/>
                  </a:cubicBezTo>
                  <a:cubicBezTo>
                    <a:pt x="523" y="5940"/>
                    <a:pt x="532" y="5940"/>
                    <a:pt x="540" y="5939"/>
                  </a:cubicBezTo>
                  <a:cubicBezTo>
                    <a:pt x="619" y="5945"/>
                    <a:pt x="781" y="5971"/>
                    <a:pt x="713" y="5992"/>
                  </a:cubicBezTo>
                  <a:cubicBezTo>
                    <a:pt x="682" y="6002"/>
                    <a:pt x="628" y="6002"/>
                    <a:pt x="575" y="6002"/>
                  </a:cubicBezTo>
                  <a:cubicBezTo>
                    <a:pt x="522" y="6002"/>
                    <a:pt x="469" y="6002"/>
                    <a:pt x="441" y="6013"/>
                  </a:cubicBezTo>
                  <a:cubicBezTo>
                    <a:pt x="378" y="6034"/>
                    <a:pt x="446" y="6076"/>
                    <a:pt x="498" y="6112"/>
                  </a:cubicBezTo>
                  <a:cubicBezTo>
                    <a:pt x="493" y="6138"/>
                    <a:pt x="482" y="6159"/>
                    <a:pt x="430" y="6170"/>
                  </a:cubicBezTo>
                  <a:cubicBezTo>
                    <a:pt x="404" y="6170"/>
                    <a:pt x="372" y="6175"/>
                    <a:pt x="351" y="6186"/>
                  </a:cubicBezTo>
                  <a:cubicBezTo>
                    <a:pt x="341" y="6222"/>
                    <a:pt x="461" y="6228"/>
                    <a:pt x="467" y="6270"/>
                  </a:cubicBezTo>
                  <a:cubicBezTo>
                    <a:pt x="467" y="6296"/>
                    <a:pt x="399" y="6301"/>
                    <a:pt x="383" y="6327"/>
                  </a:cubicBezTo>
                  <a:cubicBezTo>
                    <a:pt x="330" y="6380"/>
                    <a:pt x="357" y="6458"/>
                    <a:pt x="503" y="6521"/>
                  </a:cubicBezTo>
                  <a:cubicBezTo>
                    <a:pt x="573" y="6549"/>
                    <a:pt x="606" y="6563"/>
                    <a:pt x="556" y="6563"/>
                  </a:cubicBezTo>
                  <a:cubicBezTo>
                    <a:pt x="531" y="6563"/>
                    <a:pt x="486" y="6560"/>
                    <a:pt x="414" y="6553"/>
                  </a:cubicBezTo>
                  <a:cubicBezTo>
                    <a:pt x="377" y="6541"/>
                    <a:pt x="351" y="6537"/>
                    <a:pt x="331" y="6537"/>
                  </a:cubicBezTo>
                  <a:cubicBezTo>
                    <a:pt x="288" y="6537"/>
                    <a:pt x="282" y="6559"/>
                    <a:pt x="278" y="6574"/>
                  </a:cubicBezTo>
                  <a:cubicBezTo>
                    <a:pt x="278" y="6595"/>
                    <a:pt x="252" y="6642"/>
                    <a:pt x="304" y="6679"/>
                  </a:cubicBezTo>
                  <a:cubicBezTo>
                    <a:pt x="346" y="6705"/>
                    <a:pt x="461" y="6731"/>
                    <a:pt x="388" y="6762"/>
                  </a:cubicBezTo>
                  <a:cubicBezTo>
                    <a:pt x="371" y="6761"/>
                    <a:pt x="355" y="6761"/>
                    <a:pt x="341" y="6761"/>
                  </a:cubicBezTo>
                  <a:cubicBezTo>
                    <a:pt x="181" y="6761"/>
                    <a:pt x="228" y="6838"/>
                    <a:pt x="257" y="6862"/>
                  </a:cubicBezTo>
                  <a:cubicBezTo>
                    <a:pt x="288" y="6893"/>
                    <a:pt x="598" y="6951"/>
                    <a:pt x="519" y="6962"/>
                  </a:cubicBezTo>
                  <a:cubicBezTo>
                    <a:pt x="330" y="6977"/>
                    <a:pt x="257" y="6983"/>
                    <a:pt x="231" y="7035"/>
                  </a:cubicBezTo>
                  <a:cubicBezTo>
                    <a:pt x="189" y="7114"/>
                    <a:pt x="189" y="7208"/>
                    <a:pt x="231" y="7281"/>
                  </a:cubicBezTo>
                  <a:cubicBezTo>
                    <a:pt x="252" y="7318"/>
                    <a:pt x="273" y="7344"/>
                    <a:pt x="304" y="7371"/>
                  </a:cubicBezTo>
                  <a:cubicBezTo>
                    <a:pt x="320" y="7392"/>
                    <a:pt x="420" y="7402"/>
                    <a:pt x="420" y="7418"/>
                  </a:cubicBezTo>
                  <a:cubicBezTo>
                    <a:pt x="414" y="7434"/>
                    <a:pt x="231" y="7460"/>
                    <a:pt x="173" y="7481"/>
                  </a:cubicBezTo>
                  <a:cubicBezTo>
                    <a:pt x="126" y="7491"/>
                    <a:pt x="79" y="7517"/>
                    <a:pt x="42" y="7559"/>
                  </a:cubicBezTo>
                  <a:cubicBezTo>
                    <a:pt x="23" y="7598"/>
                    <a:pt x="48" y="7628"/>
                    <a:pt x="198" y="7628"/>
                  </a:cubicBezTo>
                  <a:cubicBezTo>
                    <a:pt x="206" y="7628"/>
                    <a:pt x="214" y="7628"/>
                    <a:pt x="222" y="7628"/>
                  </a:cubicBezTo>
                  <a:lnTo>
                    <a:pt x="222" y="7628"/>
                  </a:lnTo>
                  <a:cubicBezTo>
                    <a:pt x="112" y="7634"/>
                    <a:pt x="331" y="7712"/>
                    <a:pt x="357" y="7727"/>
                  </a:cubicBezTo>
                  <a:cubicBezTo>
                    <a:pt x="372" y="7738"/>
                    <a:pt x="157" y="7795"/>
                    <a:pt x="126" y="7816"/>
                  </a:cubicBezTo>
                  <a:cubicBezTo>
                    <a:pt x="84" y="7848"/>
                    <a:pt x="63" y="7890"/>
                    <a:pt x="110" y="7921"/>
                  </a:cubicBezTo>
                  <a:cubicBezTo>
                    <a:pt x="129" y="7933"/>
                    <a:pt x="163" y="7936"/>
                    <a:pt x="204" y="7936"/>
                  </a:cubicBezTo>
                  <a:cubicBezTo>
                    <a:pt x="276" y="7936"/>
                    <a:pt x="368" y="7924"/>
                    <a:pt x="435" y="7921"/>
                  </a:cubicBezTo>
                  <a:cubicBezTo>
                    <a:pt x="435" y="7937"/>
                    <a:pt x="456" y="7968"/>
                    <a:pt x="435" y="7984"/>
                  </a:cubicBezTo>
                  <a:lnTo>
                    <a:pt x="320" y="7995"/>
                  </a:lnTo>
                  <a:cubicBezTo>
                    <a:pt x="283" y="8005"/>
                    <a:pt x="304" y="8042"/>
                    <a:pt x="304" y="8042"/>
                  </a:cubicBezTo>
                  <a:cubicBezTo>
                    <a:pt x="257" y="8052"/>
                    <a:pt x="215" y="8068"/>
                    <a:pt x="173" y="8084"/>
                  </a:cubicBezTo>
                  <a:cubicBezTo>
                    <a:pt x="152" y="8099"/>
                    <a:pt x="147" y="8131"/>
                    <a:pt x="163" y="8147"/>
                  </a:cubicBezTo>
                  <a:cubicBezTo>
                    <a:pt x="199" y="8210"/>
                    <a:pt x="330" y="8225"/>
                    <a:pt x="461" y="8262"/>
                  </a:cubicBezTo>
                  <a:cubicBezTo>
                    <a:pt x="621" y="8308"/>
                    <a:pt x="467" y="8309"/>
                    <a:pt x="267" y="8324"/>
                  </a:cubicBezTo>
                  <a:lnTo>
                    <a:pt x="267" y="8324"/>
                  </a:lnTo>
                  <a:cubicBezTo>
                    <a:pt x="274" y="8324"/>
                    <a:pt x="279" y="8323"/>
                    <a:pt x="285" y="8323"/>
                  </a:cubicBezTo>
                  <a:cubicBezTo>
                    <a:pt x="360" y="8323"/>
                    <a:pt x="281" y="8367"/>
                    <a:pt x="367" y="8372"/>
                  </a:cubicBezTo>
                  <a:lnTo>
                    <a:pt x="540" y="8362"/>
                  </a:lnTo>
                  <a:lnTo>
                    <a:pt x="540" y="8362"/>
                  </a:lnTo>
                  <a:cubicBezTo>
                    <a:pt x="540" y="8388"/>
                    <a:pt x="346" y="8404"/>
                    <a:pt x="346" y="8430"/>
                  </a:cubicBezTo>
                  <a:cubicBezTo>
                    <a:pt x="346" y="8451"/>
                    <a:pt x="519" y="8461"/>
                    <a:pt x="561" y="8487"/>
                  </a:cubicBezTo>
                  <a:cubicBezTo>
                    <a:pt x="600" y="8507"/>
                    <a:pt x="577" y="8513"/>
                    <a:pt x="538" y="8513"/>
                  </a:cubicBezTo>
                  <a:cubicBezTo>
                    <a:pt x="503" y="8513"/>
                    <a:pt x="454" y="8508"/>
                    <a:pt x="425" y="8503"/>
                  </a:cubicBezTo>
                  <a:cubicBezTo>
                    <a:pt x="408" y="8500"/>
                    <a:pt x="386" y="8499"/>
                    <a:pt x="362" y="8499"/>
                  </a:cubicBezTo>
                  <a:cubicBezTo>
                    <a:pt x="256" y="8499"/>
                    <a:pt x="108" y="8526"/>
                    <a:pt x="147" y="8556"/>
                  </a:cubicBezTo>
                  <a:cubicBezTo>
                    <a:pt x="186" y="8583"/>
                    <a:pt x="280" y="8607"/>
                    <a:pt x="403" y="8607"/>
                  </a:cubicBezTo>
                  <a:cubicBezTo>
                    <a:pt x="443" y="8607"/>
                    <a:pt x="487" y="8605"/>
                    <a:pt x="532" y="8599"/>
                  </a:cubicBezTo>
                  <a:lnTo>
                    <a:pt x="532" y="8599"/>
                  </a:lnTo>
                  <a:cubicBezTo>
                    <a:pt x="69" y="8663"/>
                    <a:pt x="559" y="8865"/>
                    <a:pt x="220" y="8917"/>
                  </a:cubicBezTo>
                  <a:cubicBezTo>
                    <a:pt x="0" y="9006"/>
                    <a:pt x="299" y="9006"/>
                    <a:pt x="346" y="9054"/>
                  </a:cubicBezTo>
                  <a:cubicBezTo>
                    <a:pt x="367" y="9090"/>
                    <a:pt x="383" y="9138"/>
                    <a:pt x="383" y="9179"/>
                  </a:cubicBezTo>
                  <a:cubicBezTo>
                    <a:pt x="399" y="9237"/>
                    <a:pt x="524" y="9269"/>
                    <a:pt x="535" y="9321"/>
                  </a:cubicBezTo>
                  <a:cubicBezTo>
                    <a:pt x="540" y="9363"/>
                    <a:pt x="409" y="9405"/>
                    <a:pt x="425" y="9463"/>
                  </a:cubicBezTo>
                  <a:cubicBezTo>
                    <a:pt x="430" y="9482"/>
                    <a:pt x="435" y="9516"/>
                    <a:pt x="499" y="9516"/>
                  </a:cubicBezTo>
                  <a:cubicBezTo>
                    <a:pt x="504" y="9516"/>
                    <a:pt x="509" y="9515"/>
                    <a:pt x="514" y="9515"/>
                  </a:cubicBezTo>
                  <a:cubicBezTo>
                    <a:pt x="541" y="9515"/>
                    <a:pt x="607" y="9497"/>
                    <a:pt x="639" y="9497"/>
                  </a:cubicBezTo>
                  <a:cubicBezTo>
                    <a:pt x="649" y="9497"/>
                    <a:pt x="655" y="9499"/>
                    <a:pt x="655" y="9505"/>
                  </a:cubicBezTo>
                  <a:cubicBezTo>
                    <a:pt x="655" y="9546"/>
                    <a:pt x="399" y="9620"/>
                    <a:pt x="278" y="9651"/>
                  </a:cubicBezTo>
                  <a:cubicBezTo>
                    <a:pt x="296" y="9647"/>
                    <a:pt x="312" y="9645"/>
                    <a:pt x="327" y="9645"/>
                  </a:cubicBezTo>
                  <a:cubicBezTo>
                    <a:pt x="522" y="9645"/>
                    <a:pt x="505" y="10001"/>
                    <a:pt x="519" y="10055"/>
                  </a:cubicBezTo>
                  <a:cubicBezTo>
                    <a:pt x="530" y="10113"/>
                    <a:pt x="435" y="10212"/>
                    <a:pt x="461" y="10260"/>
                  </a:cubicBezTo>
                  <a:cubicBezTo>
                    <a:pt x="519" y="10312"/>
                    <a:pt x="587" y="10338"/>
                    <a:pt x="661" y="10338"/>
                  </a:cubicBezTo>
                  <a:cubicBezTo>
                    <a:pt x="692" y="10338"/>
                    <a:pt x="991" y="10265"/>
                    <a:pt x="981" y="10244"/>
                  </a:cubicBezTo>
                  <a:lnTo>
                    <a:pt x="981" y="10244"/>
                  </a:lnTo>
                  <a:cubicBezTo>
                    <a:pt x="996" y="10275"/>
                    <a:pt x="629" y="10417"/>
                    <a:pt x="766" y="10422"/>
                  </a:cubicBezTo>
                  <a:cubicBezTo>
                    <a:pt x="776" y="10422"/>
                    <a:pt x="866" y="10408"/>
                    <a:pt x="912" y="10408"/>
                  </a:cubicBezTo>
                  <a:cubicBezTo>
                    <a:pt x="935" y="10408"/>
                    <a:pt x="947" y="10412"/>
                    <a:pt x="933" y="10422"/>
                  </a:cubicBezTo>
                  <a:cubicBezTo>
                    <a:pt x="912" y="10443"/>
                    <a:pt x="614" y="10532"/>
                    <a:pt x="655" y="10553"/>
                  </a:cubicBezTo>
                  <a:cubicBezTo>
                    <a:pt x="671" y="10565"/>
                    <a:pt x="707" y="10575"/>
                    <a:pt x="758" y="10575"/>
                  </a:cubicBezTo>
                  <a:cubicBezTo>
                    <a:pt x="824" y="10575"/>
                    <a:pt x="916" y="10557"/>
                    <a:pt x="1023" y="10501"/>
                  </a:cubicBezTo>
                  <a:lnTo>
                    <a:pt x="1023" y="10501"/>
                  </a:lnTo>
                  <a:cubicBezTo>
                    <a:pt x="1054" y="10511"/>
                    <a:pt x="870" y="10648"/>
                    <a:pt x="818" y="10684"/>
                  </a:cubicBezTo>
                  <a:cubicBezTo>
                    <a:pt x="818" y="10684"/>
                    <a:pt x="712" y="10843"/>
                    <a:pt x="735" y="10843"/>
                  </a:cubicBezTo>
                  <a:cubicBezTo>
                    <a:pt x="736" y="10843"/>
                    <a:pt x="738" y="10842"/>
                    <a:pt x="739" y="10842"/>
                  </a:cubicBezTo>
                  <a:cubicBezTo>
                    <a:pt x="822" y="10810"/>
                    <a:pt x="964" y="10726"/>
                    <a:pt x="1027" y="10726"/>
                  </a:cubicBezTo>
                  <a:cubicBezTo>
                    <a:pt x="1036" y="10726"/>
                    <a:pt x="1043" y="10727"/>
                    <a:pt x="1049" y="10731"/>
                  </a:cubicBezTo>
                  <a:cubicBezTo>
                    <a:pt x="1085" y="10758"/>
                    <a:pt x="1007" y="10821"/>
                    <a:pt x="1059" y="10836"/>
                  </a:cubicBezTo>
                  <a:cubicBezTo>
                    <a:pt x="1065" y="10838"/>
                    <a:pt x="1072" y="10838"/>
                    <a:pt x="1079" y="10838"/>
                  </a:cubicBezTo>
                  <a:cubicBezTo>
                    <a:pt x="1107" y="10838"/>
                    <a:pt x="1140" y="10828"/>
                    <a:pt x="1164" y="10828"/>
                  </a:cubicBezTo>
                  <a:cubicBezTo>
                    <a:pt x="1178" y="10828"/>
                    <a:pt x="1189" y="10832"/>
                    <a:pt x="1196" y="10842"/>
                  </a:cubicBezTo>
                  <a:cubicBezTo>
                    <a:pt x="1216" y="10878"/>
                    <a:pt x="1091" y="10983"/>
                    <a:pt x="1091" y="11041"/>
                  </a:cubicBezTo>
                  <a:cubicBezTo>
                    <a:pt x="1091" y="11061"/>
                    <a:pt x="1105" y="11076"/>
                    <a:pt x="1136" y="11076"/>
                  </a:cubicBezTo>
                  <a:cubicBezTo>
                    <a:pt x="1169" y="11076"/>
                    <a:pt x="1222" y="11058"/>
                    <a:pt x="1295" y="11009"/>
                  </a:cubicBezTo>
                  <a:lnTo>
                    <a:pt x="1295" y="11009"/>
                  </a:lnTo>
                  <a:cubicBezTo>
                    <a:pt x="1276" y="11033"/>
                    <a:pt x="1150" y="11199"/>
                    <a:pt x="1161" y="11199"/>
                  </a:cubicBezTo>
                  <a:cubicBezTo>
                    <a:pt x="1162" y="11199"/>
                    <a:pt x="1165" y="11197"/>
                    <a:pt x="1169" y="11193"/>
                  </a:cubicBezTo>
                  <a:cubicBezTo>
                    <a:pt x="1223" y="11152"/>
                    <a:pt x="1355" y="11019"/>
                    <a:pt x="1398" y="11019"/>
                  </a:cubicBezTo>
                  <a:cubicBezTo>
                    <a:pt x="1404" y="11019"/>
                    <a:pt x="1409" y="11022"/>
                    <a:pt x="1410" y="11030"/>
                  </a:cubicBezTo>
                  <a:cubicBezTo>
                    <a:pt x="1416" y="11062"/>
                    <a:pt x="1348" y="11130"/>
                    <a:pt x="1332" y="11172"/>
                  </a:cubicBezTo>
                  <a:cubicBezTo>
                    <a:pt x="1311" y="11229"/>
                    <a:pt x="1325" y="11290"/>
                    <a:pt x="1390" y="11290"/>
                  </a:cubicBezTo>
                  <a:cubicBezTo>
                    <a:pt x="1421" y="11290"/>
                    <a:pt x="1464" y="11276"/>
                    <a:pt x="1520" y="11241"/>
                  </a:cubicBezTo>
                  <a:lnTo>
                    <a:pt x="1520" y="11241"/>
                  </a:lnTo>
                  <a:cubicBezTo>
                    <a:pt x="1420" y="11304"/>
                    <a:pt x="1327" y="11497"/>
                    <a:pt x="1337" y="11523"/>
                  </a:cubicBezTo>
                  <a:cubicBezTo>
                    <a:pt x="1400" y="11470"/>
                    <a:pt x="1429" y="11452"/>
                    <a:pt x="1445" y="11452"/>
                  </a:cubicBezTo>
                  <a:cubicBezTo>
                    <a:pt x="1462" y="11452"/>
                    <a:pt x="1463" y="11473"/>
                    <a:pt x="1473" y="11492"/>
                  </a:cubicBezTo>
                  <a:cubicBezTo>
                    <a:pt x="1482" y="11504"/>
                    <a:pt x="1483" y="11511"/>
                    <a:pt x="1488" y="11511"/>
                  </a:cubicBezTo>
                  <a:cubicBezTo>
                    <a:pt x="1495" y="11511"/>
                    <a:pt x="1509" y="11495"/>
                    <a:pt x="1563" y="11460"/>
                  </a:cubicBezTo>
                  <a:cubicBezTo>
                    <a:pt x="1583" y="11446"/>
                    <a:pt x="1597" y="11440"/>
                    <a:pt x="1607" y="11440"/>
                  </a:cubicBezTo>
                  <a:cubicBezTo>
                    <a:pt x="1658" y="11440"/>
                    <a:pt x="1585" y="11607"/>
                    <a:pt x="1594" y="11633"/>
                  </a:cubicBezTo>
                  <a:cubicBezTo>
                    <a:pt x="1595" y="11636"/>
                    <a:pt x="1598" y="11637"/>
                    <a:pt x="1601" y="11637"/>
                  </a:cubicBezTo>
                  <a:cubicBezTo>
                    <a:pt x="1622" y="11637"/>
                    <a:pt x="1673" y="11595"/>
                    <a:pt x="1706" y="11595"/>
                  </a:cubicBezTo>
                  <a:cubicBezTo>
                    <a:pt x="1709" y="11595"/>
                    <a:pt x="1712" y="11596"/>
                    <a:pt x="1715" y="11597"/>
                  </a:cubicBezTo>
                  <a:cubicBezTo>
                    <a:pt x="1757" y="11607"/>
                    <a:pt x="1778" y="11649"/>
                    <a:pt x="1804" y="11675"/>
                  </a:cubicBezTo>
                  <a:cubicBezTo>
                    <a:pt x="1822" y="11696"/>
                    <a:pt x="1842" y="11709"/>
                    <a:pt x="1869" y="11709"/>
                  </a:cubicBezTo>
                  <a:cubicBezTo>
                    <a:pt x="1902" y="11709"/>
                    <a:pt x="1947" y="11689"/>
                    <a:pt x="2017" y="11638"/>
                  </a:cubicBezTo>
                  <a:lnTo>
                    <a:pt x="2017" y="11638"/>
                  </a:lnTo>
                  <a:cubicBezTo>
                    <a:pt x="1968" y="11681"/>
                    <a:pt x="1922" y="11727"/>
                    <a:pt x="1877" y="11775"/>
                  </a:cubicBezTo>
                  <a:cubicBezTo>
                    <a:pt x="1846" y="11811"/>
                    <a:pt x="1845" y="11824"/>
                    <a:pt x="1858" y="11824"/>
                  </a:cubicBezTo>
                  <a:cubicBezTo>
                    <a:pt x="1879" y="11824"/>
                    <a:pt x="1941" y="11786"/>
                    <a:pt x="1961" y="11770"/>
                  </a:cubicBezTo>
                  <a:cubicBezTo>
                    <a:pt x="2033" y="11716"/>
                    <a:pt x="2075" y="11691"/>
                    <a:pt x="2093" y="11691"/>
                  </a:cubicBezTo>
                  <a:cubicBezTo>
                    <a:pt x="2126" y="11691"/>
                    <a:pt x="2075" y="11777"/>
                    <a:pt x="1977" y="11927"/>
                  </a:cubicBezTo>
                  <a:cubicBezTo>
                    <a:pt x="1961" y="11951"/>
                    <a:pt x="1959" y="11960"/>
                    <a:pt x="1966" y="11960"/>
                  </a:cubicBezTo>
                  <a:cubicBezTo>
                    <a:pt x="1995" y="11960"/>
                    <a:pt x="2195" y="11775"/>
                    <a:pt x="2215" y="11775"/>
                  </a:cubicBezTo>
                  <a:cubicBezTo>
                    <a:pt x="2222" y="11775"/>
                    <a:pt x="2210" y="11795"/>
                    <a:pt x="2165" y="11848"/>
                  </a:cubicBezTo>
                  <a:cubicBezTo>
                    <a:pt x="2087" y="11942"/>
                    <a:pt x="2086" y="12008"/>
                    <a:pt x="2132" y="12008"/>
                  </a:cubicBezTo>
                  <a:cubicBezTo>
                    <a:pt x="2168" y="12008"/>
                    <a:pt x="2233" y="11966"/>
                    <a:pt x="2312" y="11864"/>
                  </a:cubicBezTo>
                  <a:lnTo>
                    <a:pt x="2312" y="11864"/>
                  </a:lnTo>
                  <a:cubicBezTo>
                    <a:pt x="2260" y="11932"/>
                    <a:pt x="2218" y="12005"/>
                    <a:pt x="2192" y="12089"/>
                  </a:cubicBezTo>
                  <a:cubicBezTo>
                    <a:pt x="2188" y="12101"/>
                    <a:pt x="2192" y="12105"/>
                    <a:pt x="2199" y="12105"/>
                  </a:cubicBezTo>
                  <a:cubicBezTo>
                    <a:pt x="2210" y="12105"/>
                    <a:pt x="2230" y="12096"/>
                    <a:pt x="2243" y="12096"/>
                  </a:cubicBezTo>
                  <a:cubicBezTo>
                    <a:pt x="2248" y="12096"/>
                    <a:pt x="2252" y="12097"/>
                    <a:pt x="2255" y="12100"/>
                  </a:cubicBezTo>
                  <a:cubicBezTo>
                    <a:pt x="2281" y="12121"/>
                    <a:pt x="2244" y="12199"/>
                    <a:pt x="2265" y="12231"/>
                  </a:cubicBezTo>
                  <a:cubicBezTo>
                    <a:pt x="2269" y="12238"/>
                    <a:pt x="2276" y="12241"/>
                    <a:pt x="2284" y="12241"/>
                  </a:cubicBezTo>
                  <a:cubicBezTo>
                    <a:pt x="2311" y="12241"/>
                    <a:pt x="2357" y="12206"/>
                    <a:pt x="2381" y="12206"/>
                  </a:cubicBezTo>
                  <a:cubicBezTo>
                    <a:pt x="2385" y="12206"/>
                    <a:pt x="2388" y="12207"/>
                    <a:pt x="2391" y="12210"/>
                  </a:cubicBezTo>
                  <a:cubicBezTo>
                    <a:pt x="2422" y="12236"/>
                    <a:pt x="2443" y="12273"/>
                    <a:pt x="2459" y="12310"/>
                  </a:cubicBezTo>
                  <a:cubicBezTo>
                    <a:pt x="2479" y="12376"/>
                    <a:pt x="2470" y="12462"/>
                    <a:pt x="2537" y="12462"/>
                  </a:cubicBezTo>
                  <a:cubicBezTo>
                    <a:pt x="2539" y="12462"/>
                    <a:pt x="2541" y="12462"/>
                    <a:pt x="2543" y="12462"/>
                  </a:cubicBezTo>
                  <a:cubicBezTo>
                    <a:pt x="2580" y="12462"/>
                    <a:pt x="2711" y="12320"/>
                    <a:pt x="2711" y="12320"/>
                  </a:cubicBezTo>
                  <a:lnTo>
                    <a:pt x="2711" y="12320"/>
                  </a:lnTo>
                  <a:cubicBezTo>
                    <a:pt x="2721" y="12325"/>
                    <a:pt x="2622" y="12530"/>
                    <a:pt x="2616" y="12582"/>
                  </a:cubicBezTo>
                  <a:cubicBezTo>
                    <a:pt x="2615" y="12595"/>
                    <a:pt x="2618" y="12600"/>
                    <a:pt x="2623" y="12600"/>
                  </a:cubicBezTo>
                  <a:cubicBezTo>
                    <a:pt x="2646" y="12600"/>
                    <a:pt x="2719" y="12498"/>
                    <a:pt x="2753" y="12451"/>
                  </a:cubicBezTo>
                  <a:cubicBezTo>
                    <a:pt x="2787" y="12400"/>
                    <a:pt x="2907" y="12193"/>
                    <a:pt x="2929" y="12193"/>
                  </a:cubicBezTo>
                  <a:cubicBezTo>
                    <a:pt x="2934" y="12193"/>
                    <a:pt x="2934" y="12204"/>
                    <a:pt x="2926" y="12231"/>
                  </a:cubicBezTo>
                  <a:cubicBezTo>
                    <a:pt x="2900" y="12352"/>
                    <a:pt x="2831" y="12498"/>
                    <a:pt x="2842" y="12577"/>
                  </a:cubicBezTo>
                  <a:cubicBezTo>
                    <a:pt x="2844" y="12590"/>
                    <a:pt x="2849" y="12595"/>
                    <a:pt x="2856" y="12595"/>
                  </a:cubicBezTo>
                  <a:cubicBezTo>
                    <a:pt x="2896" y="12595"/>
                    <a:pt x="3006" y="12426"/>
                    <a:pt x="3037" y="12426"/>
                  </a:cubicBezTo>
                  <a:cubicBezTo>
                    <a:pt x="3047" y="12426"/>
                    <a:pt x="3048" y="12448"/>
                    <a:pt x="3031" y="12509"/>
                  </a:cubicBezTo>
                  <a:cubicBezTo>
                    <a:pt x="3002" y="12616"/>
                    <a:pt x="3061" y="12638"/>
                    <a:pt x="3116" y="12638"/>
                  </a:cubicBezTo>
                  <a:cubicBezTo>
                    <a:pt x="3142" y="12638"/>
                    <a:pt x="3167" y="12633"/>
                    <a:pt x="3183" y="12629"/>
                  </a:cubicBezTo>
                  <a:cubicBezTo>
                    <a:pt x="3212" y="12626"/>
                    <a:pt x="3246" y="12606"/>
                    <a:pt x="3272" y="12606"/>
                  </a:cubicBezTo>
                  <a:cubicBezTo>
                    <a:pt x="3288" y="12606"/>
                    <a:pt x="3301" y="12613"/>
                    <a:pt x="3308" y="12635"/>
                  </a:cubicBezTo>
                  <a:cubicBezTo>
                    <a:pt x="3313" y="12649"/>
                    <a:pt x="3314" y="12855"/>
                    <a:pt x="3322" y="12855"/>
                  </a:cubicBezTo>
                  <a:cubicBezTo>
                    <a:pt x="3323" y="12855"/>
                    <a:pt x="3323" y="12853"/>
                    <a:pt x="3324" y="12850"/>
                  </a:cubicBezTo>
                  <a:cubicBezTo>
                    <a:pt x="3350" y="12771"/>
                    <a:pt x="3350" y="12692"/>
                    <a:pt x="3403" y="12635"/>
                  </a:cubicBezTo>
                  <a:cubicBezTo>
                    <a:pt x="3421" y="12617"/>
                    <a:pt x="3435" y="12611"/>
                    <a:pt x="3447" y="12611"/>
                  </a:cubicBezTo>
                  <a:cubicBezTo>
                    <a:pt x="3456" y="12611"/>
                    <a:pt x="3464" y="12614"/>
                    <a:pt x="3471" y="12619"/>
                  </a:cubicBezTo>
                  <a:cubicBezTo>
                    <a:pt x="3497" y="12645"/>
                    <a:pt x="3534" y="12724"/>
                    <a:pt x="3476" y="12897"/>
                  </a:cubicBezTo>
                  <a:cubicBezTo>
                    <a:pt x="3530" y="12740"/>
                    <a:pt x="3554" y="12685"/>
                    <a:pt x="3563" y="12685"/>
                  </a:cubicBezTo>
                  <a:cubicBezTo>
                    <a:pt x="3585" y="12685"/>
                    <a:pt x="3532" y="12961"/>
                    <a:pt x="3571" y="12961"/>
                  </a:cubicBezTo>
                  <a:cubicBezTo>
                    <a:pt x="3573" y="12961"/>
                    <a:pt x="3574" y="12961"/>
                    <a:pt x="3576" y="12960"/>
                  </a:cubicBezTo>
                  <a:cubicBezTo>
                    <a:pt x="3639" y="12934"/>
                    <a:pt x="3717" y="12682"/>
                    <a:pt x="3780" y="12671"/>
                  </a:cubicBezTo>
                  <a:cubicBezTo>
                    <a:pt x="3781" y="12671"/>
                    <a:pt x="3781" y="12671"/>
                    <a:pt x="3781" y="12671"/>
                  </a:cubicBezTo>
                  <a:cubicBezTo>
                    <a:pt x="3796" y="12671"/>
                    <a:pt x="3802" y="12808"/>
                    <a:pt x="3812" y="12834"/>
                  </a:cubicBezTo>
                  <a:cubicBezTo>
                    <a:pt x="3822" y="12858"/>
                    <a:pt x="3831" y="12867"/>
                    <a:pt x="3841" y="12867"/>
                  </a:cubicBezTo>
                  <a:cubicBezTo>
                    <a:pt x="3873" y="12867"/>
                    <a:pt x="3903" y="12759"/>
                    <a:pt x="3938" y="12759"/>
                  </a:cubicBezTo>
                  <a:cubicBezTo>
                    <a:pt x="3946" y="12759"/>
                    <a:pt x="3955" y="12766"/>
                    <a:pt x="3964" y="12781"/>
                  </a:cubicBezTo>
                  <a:cubicBezTo>
                    <a:pt x="4004" y="12846"/>
                    <a:pt x="4029" y="12892"/>
                    <a:pt x="4081" y="12892"/>
                  </a:cubicBezTo>
                  <a:cubicBezTo>
                    <a:pt x="4084" y="12892"/>
                    <a:pt x="4087" y="12892"/>
                    <a:pt x="4090" y="12892"/>
                  </a:cubicBezTo>
                  <a:cubicBezTo>
                    <a:pt x="4111" y="12892"/>
                    <a:pt x="4184" y="12792"/>
                    <a:pt x="4184" y="12792"/>
                  </a:cubicBezTo>
                  <a:cubicBezTo>
                    <a:pt x="4242" y="12837"/>
                    <a:pt x="4270" y="13173"/>
                    <a:pt x="4351" y="13173"/>
                  </a:cubicBezTo>
                  <a:cubicBezTo>
                    <a:pt x="4365" y="13173"/>
                    <a:pt x="4381" y="13162"/>
                    <a:pt x="4399" y="13138"/>
                  </a:cubicBezTo>
                  <a:cubicBezTo>
                    <a:pt x="4448" y="13064"/>
                    <a:pt x="4423" y="12985"/>
                    <a:pt x="4464" y="12985"/>
                  </a:cubicBezTo>
                  <a:cubicBezTo>
                    <a:pt x="4467" y="12985"/>
                    <a:pt x="4469" y="12985"/>
                    <a:pt x="4472" y="12986"/>
                  </a:cubicBezTo>
                  <a:cubicBezTo>
                    <a:pt x="4478" y="13033"/>
                    <a:pt x="4493" y="13080"/>
                    <a:pt x="4520" y="13122"/>
                  </a:cubicBezTo>
                  <a:cubicBezTo>
                    <a:pt x="4520" y="13123"/>
                    <a:pt x="4521" y="13123"/>
                    <a:pt x="4521" y="13123"/>
                  </a:cubicBezTo>
                  <a:cubicBezTo>
                    <a:pt x="4531" y="13123"/>
                    <a:pt x="4541" y="13037"/>
                    <a:pt x="4556" y="13017"/>
                  </a:cubicBezTo>
                  <a:cubicBezTo>
                    <a:pt x="4569" y="13003"/>
                    <a:pt x="4583" y="12997"/>
                    <a:pt x="4597" y="12997"/>
                  </a:cubicBezTo>
                  <a:cubicBezTo>
                    <a:pt x="4676" y="12997"/>
                    <a:pt x="4778" y="13173"/>
                    <a:pt x="4865" y="13173"/>
                  </a:cubicBezTo>
                  <a:cubicBezTo>
                    <a:pt x="4900" y="13173"/>
                    <a:pt x="4932" y="13144"/>
                    <a:pt x="4958" y="13065"/>
                  </a:cubicBezTo>
                  <a:lnTo>
                    <a:pt x="4958" y="13065"/>
                  </a:lnTo>
                  <a:cubicBezTo>
                    <a:pt x="4955" y="13086"/>
                    <a:pt x="4956" y="13093"/>
                    <a:pt x="4959" y="13093"/>
                  </a:cubicBezTo>
                  <a:cubicBezTo>
                    <a:pt x="4966" y="13093"/>
                    <a:pt x="4985" y="13043"/>
                    <a:pt x="4967" y="13043"/>
                  </a:cubicBezTo>
                  <a:cubicBezTo>
                    <a:pt x="4967" y="13043"/>
                    <a:pt x="4966" y="13044"/>
                    <a:pt x="4965" y="13044"/>
                  </a:cubicBezTo>
                  <a:cubicBezTo>
                    <a:pt x="4963" y="13051"/>
                    <a:pt x="4961" y="13058"/>
                    <a:pt x="4958" y="13065"/>
                  </a:cubicBezTo>
                  <a:lnTo>
                    <a:pt x="4958" y="13065"/>
                  </a:lnTo>
                  <a:cubicBezTo>
                    <a:pt x="4960" y="13057"/>
                    <a:pt x="4962" y="13046"/>
                    <a:pt x="4965" y="13033"/>
                  </a:cubicBezTo>
                  <a:cubicBezTo>
                    <a:pt x="4965" y="13033"/>
                    <a:pt x="4966" y="13033"/>
                    <a:pt x="4966" y="13033"/>
                  </a:cubicBezTo>
                  <a:cubicBezTo>
                    <a:pt x="4986" y="13033"/>
                    <a:pt x="5000" y="12855"/>
                    <a:pt x="5006" y="12647"/>
                  </a:cubicBezTo>
                  <a:lnTo>
                    <a:pt x="5006" y="12647"/>
                  </a:lnTo>
                  <a:cubicBezTo>
                    <a:pt x="5025" y="12737"/>
                    <a:pt x="5057" y="12804"/>
                    <a:pt x="5083" y="12804"/>
                  </a:cubicBezTo>
                  <a:cubicBezTo>
                    <a:pt x="5111" y="12804"/>
                    <a:pt x="5131" y="12724"/>
                    <a:pt x="5119" y="12507"/>
                  </a:cubicBezTo>
                  <a:lnTo>
                    <a:pt x="5119" y="12507"/>
                  </a:lnTo>
                  <a:cubicBezTo>
                    <a:pt x="5136" y="12641"/>
                    <a:pt x="5267" y="12616"/>
                    <a:pt x="5306" y="12797"/>
                  </a:cubicBezTo>
                  <a:cubicBezTo>
                    <a:pt x="5317" y="12846"/>
                    <a:pt x="5324" y="12864"/>
                    <a:pt x="5330" y="12864"/>
                  </a:cubicBezTo>
                  <a:cubicBezTo>
                    <a:pt x="5340" y="12864"/>
                    <a:pt x="5345" y="12802"/>
                    <a:pt x="5359" y="12771"/>
                  </a:cubicBezTo>
                  <a:cubicBezTo>
                    <a:pt x="5379" y="12719"/>
                    <a:pt x="5416" y="12740"/>
                    <a:pt x="5442" y="12713"/>
                  </a:cubicBezTo>
                  <a:cubicBezTo>
                    <a:pt x="5523" y="12633"/>
                    <a:pt x="5610" y="12608"/>
                    <a:pt x="5700" y="12608"/>
                  </a:cubicBezTo>
                  <a:cubicBezTo>
                    <a:pt x="5756" y="12608"/>
                    <a:pt x="5814" y="12617"/>
                    <a:pt x="5872" y="12629"/>
                  </a:cubicBezTo>
                  <a:cubicBezTo>
                    <a:pt x="5914" y="12642"/>
                    <a:pt x="5996" y="12697"/>
                    <a:pt x="6057" y="12697"/>
                  </a:cubicBezTo>
                  <a:cubicBezTo>
                    <a:pt x="6127" y="12697"/>
                    <a:pt x="6169" y="12623"/>
                    <a:pt x="6087" y="12325"/>
                  </a:cubicBezTo>
                  <a:cubicBezTo>
                    <a:pt x="6083" y="12303"/>
                    <a:pt x="6015" y="12010"/>
                    <a:pt x="6028" y="12010"/>
                  </a:cubicBezTo>
                  <a:lnTo>
                    <a:pt x="6028" y="12010"/>
                  </a:lnTo>
                  <a:cubicBezTo>
                    <a:pt x="6030" y="12010"/>
                    <a:pt x="6034" y="12017"/>
                    <a:pt x="6040" y="12032"/>
                  </a:cubicBezTo>
                  <a:lnTo>
                    <a:pt x="6166" y="12388"/>
                  </a:lnTo>
                  <a:lnTo>
                    <a:pt x="6397" y="13075"/>
                  </a:lnTo>
                  <a:cubicBezTo>
                    <a:pt x="6397" y="13044"/>
                    <a:pt x="6376" y="12991"/>
                    <a:pt x="6391" y="12949"/>
                  </a:cubicBezTo>
                  <a:cubicBezTo>
                    <a:pt x="6397" y="12923"/>
                    <a:pt x="6423" y="12897"/>
                    <a:pt x="6454" y="12892"/>
                  </a:cubicBezTo>
                  <a:cubicBezTo>
                    <a:pt x="6463" y="12890"/>
                    <a:pt x="6474" y="12888"/>
                    <a:pt x="6486" y="12888"/>
                  </a:cubicBezTo>
                  <a:cubicBezTo>
                    <a:pt x="6521" y="12888"/>
                    <a:pt x="6566" y="12908"/>
                    <a:pt x="6608" y="13034"/>
                  </a:cubicBezTo>
                  <a:lnTo>
                    <a:pt x="6608" y="13034"/>
                  </a:lnTo>
                  <a:cubicBezTo>
                    <a:pt x="6505" y="12717"/>
                    <a:pt x="6658" y="12926"/>
                    <a:pt x="6580" y="12661"/>
                  </a:cubicBezTo>
                  <a:cubicBezTo>
                    <a:pt x="6549" y="12553"/>
                    <a:pt x="6493" y="12359"/>
                    <a:pt x="6522" y="12359"/>
                  </a:cubicBezTo>
                  <a:cubicBezTo>
                    <a:pt x="6532" y="12359"/>
                    <a:pt x="6553" y="12384"/>
                    <a:pt x="6591" y="12446"/>
                  </a:cubicBezTo>
                  <a:cubicBezTo>
                    <a:pt x="6610" y="12479"/>
                    <a:pt x="6627" y="12516"/>
                    <a:pt x="6643" y="12552"/>
                  </a:cubicBezTo>
                  <a:lnTo>
                    <a:pt x="6643" y="12552"/>
                  </a:lnTo>
                  <a:cubicBezTo>
                    <a:pt x="6639" y="12548"/>
                    <a:pt x="6636" y="12546"/>
                    <a:pt x="6633" y="12546"/>
                  </a:cubicBezTo>
                  <a:cubicBezTo>
                    <a:pt x="6603" y="12546"/>
                    <a:pt x="6659" y="12782"/>
                    <a:pt x="6711" y="12782"/>
                  </a:cubicBezTo>
                  <a:cubicBezTo>
                    <a:pt x="6713" y="12782"/>
                    <a:pt x="6715" y="12782"/>
                    <a:pt x="6716" y="12781"/>
                  </a:cubicBezTo>
                  <a:cubicBezTo>
                    <a:pt x="6718" y="12782"/>
                    <a:pt x="6720" y="12783"/>
                    <a:pt x="6722" y="12783"/>
                  </a:cubicBezTo>
                  <a:cubicBezTo>
                    <a:pt x="6733" y="12783"/>
                    <a:pt x="6748" y="12771"/>
                    <a:pt x="6748" y="12771"/>
                  </a:cubicBezTo>
                  <a:cubicBezTo>
                    <a:pt x="6745" y="12763"/>
                    <a:pt x="6742" y="12755"/>
                    <a:pt x="6739" y="12747"/>
                  </a:cubicBezTo>
                  <a:lnTo>
                    <a:pt x="6739" y="12747"/>
                  </a:lnTo>
                  <a:cubicBezTo>
                    <a:pt x="6746" y="12759"/>
                    <a:pt x="6755" y="12771"/>
                    <a:pt x="6764" y="12781"/>
                  </a:cubicBezTo>
                  <a:cubicBezTo>
                    <a:pt x="6783" y="12802"/>
                    <a:pt x="6799" y="12814"/>
                    <a:pt x="6810" y="12814"/>
                  </a:cubicBezTo>
                  <a:cubicBezTo>
                    <a:pt x="6829" y="12814"/>
                    <a:pt x="6832" y="12779"/>
                    <a:pt x="6806" y="12703"/>
                  </a:cubicBezTo>
                  <a:cubicBezTo>
                    <a:pt x="6769" y="12582"/>
                    <a:pt x="6790" y="12614"/>
                    <a:pt x="6832" y="12603"/>
                  </a:cubicBezTo>
                  <a:cubicBezTo>
                    <a:pt x="6832" y="12603"/>
                    <a:pt x="6833" y="12603"/>
                    <a:pt x="6833" y="12603"/>
                  </a:cubicBezTo>
                  <a:cubicBezTo>
                    <a:pt x="6849" y="12603"/>
                    <a:pt x="6875" y="12683"/>
                    <a:pt x="6905" y="12734"/>
                  </a:cubicBezTo>
                  <a:cubicBezTo>
                    <a:pt x="6930" y="12776"/>
                    <a:pt x="6946" y="12792"/>
                    <a:pt x="6957" y="12792"/>
                  </a:cubicBezTo>
                  <a:cubicBezTo>
                    <a:pt x="6995" y="12792"/>
                    <a:pt x="6971" y="12603"/>
                    <a:pt x="7023" y="12603"/>
                  </a:cubicBezTo>
                  <a:cubicBezTo>
                    <a:pt x="7036" y="12603"/>
                    <a:pt x="7053" y="12615"/>
                    <a:pt x="7078" y="12645"/>
                  </a:cubicBezTo>
                  <a:cubicBezTo>
                    <a:pt x="7117" y="12626"/>
                    <a:pt x="7023" y="12333"/>
                    <a:pt x="7039" y="12333"/>
                  </a:cubicBezTo>
                  <a:lnTo>
                    <a:pt x="7039" y="12333"/>
                  </a:lnTo>
                  <a:cubicBezTo>
                    <a:pt x="7041" y="12333"/>
                    <a:pt x="7043" y="12336"/>
                    <a:pt x="7047" y="12341"/>
                  </a:cubicBezTo>
                  <a:cubicBezTo>
                    <a:pt x="7066" y="12370"/>
                    <a:pt x="7173" y="12540"/>
                    <a:pt x="7191" y="12540"/>
                  </a:cubicBezTo>
                  <a:cubicBezTo>
                    <a:pt x="7193" y="12540"/>
                    <a:pt x="7194" y="12538"/>
                    <a:pt x="7194" y="12535"/>
                  </a:cubicBezTo>
                  <a:cubicBezTo>
                    <a:pt x="7194" y="12477"/>
                    <a:pt x="7104" y="12341"/>
                    <a:pt x="7094" y="12262"/>
                  </a:cubicBezTo>
                  <a:lnTo>
                    <a:pt x="7094" y="12262"/>
                  </a:lnTo>
                  <a:lnTo>
                    <a:pt x="7330" y="12619"/>
                  </a:lnTo>
                  <a:cubicBezTo>
                    <a:pt x="7272" y="12462"/>
                    <a:pt x="7243" y="12347"/>
                    <a:pt x="7293" y="12347"/>
                  </a:cubicBezTo>
                  <a:cubicBezTo>
                    <a:pt x="7307" y="12347"/>
                    <a:pt x="7326" y="12355"/>
                    <a:pt x="7351" y="12373"/>
                  </a:cubicBezTo>
                  <a:cubicBezTo>
                    <a:pt x="7387" y="12398"/>
                    <a:pt x="7425" y="12420"/>
                    <a:pt x="7454" y="12420"/>
                  </a:cubicBezTo>
                  <a:cubicBezTo>
                    <a:pt x="7468" y="12420"/>
                    <a:pt x="7479" y="12416"/>
                    <a:pt x="7487" y="12404"/>
                  </a:cubicBezTo>
                  <a:cubicBezTo>
                    <a:pt x="7492" y="12394"/>
                    <a:pt x="7483" y="12313"/>
                    <a:pt x="7457" y="12313"/>
                  </a:cubicBezTo>
                  <a:cubicBezTo>
                    <a:pt x="7455" y="12313"/>
                    <a:pt x="7453" y="12314"/>
                    <a:pt x="7450" y="12315"/>
                  </a:cubicBezTo>
                  <a:lnTo>
                    <a:pt x="7519" y="12278"/>
                  </a:lnTo>
                  <a:cubicBezTo>
                    <a:pt x="7566" y="12252"/>
                    <a:pt x="7524" y="12262"/>
                    <a:pt x="7487" y="12163"/>
                  </a:cubicBezTo>
                  <a:cubicBezTo>
                    <a:pt x="7480" y="12142"/>
                    <a:pt x="7488" y="12135"/>
                    <a:pt x="7504" y="12135"/>
                  </a:cubicBezTo>
                  <a:cubicBezTo>
                    <a:pt x="7544" y="12135"/>
                    <a:pt x="7638" y="12184"/>
                    <a:pt x="7660" y="12184"/>
                  </a:cubicBezTo>
                  <a:cubicBezTo>
                    <a:pt x="7672" y="12185"/>
                    <a:pt x="7686" y="12187"/>
                    <a:pt x="7701" y="12187"/>
                  </a:cubicBezTo>
                  <a:cubicBezTo>
                    <a:pt x="7741" y="12187"/>
                    <a:pt x="7781" y="12174"/>
                    <a:pt x="7755" y="12105"/>
                  </a:cubicBezTo>
                  <a:cubicBezTo>
                    <a:pt x="7732" y="12044"/>
                    <a:pt x="7630" y="11918"/>
                    <a:pt x="7657" y="11918"/>
                  </a:cubicBezTo>
                  <a:cubicBezTo>
                    <a:pt x="7667" y="11918"/>
                    <a:pt x="7694" y="11935"/>
                    <a:pt x="7749" y="11979"/>
                  </a:cubicBezTo>
                  <a:cubicBezTo>
                    <a:pt x="7810" y="12045"/>
                    <a:pt x="7874" y="12087"/>
                    <a:pt x="7897" y="12087"/>
                  </a:cubicBezTo>
                  <a:cubicBezTo>
                    <a:pt x="7921" y="12087"/>
                    <a:pt x="7904" y="12045"/>
                    <a:pt x="7802" y="11943"/>
                  </a:cubicBezTo>
                  <a:cubicBezTo>
                    <a:pt x="7692" y="11807"/>
                    <a:pt x="7659" y="11730"/>
                    <a:pt x="7695" y="11730"/>
                  </a:cubicBezTo>
                  <a:cubicBezTo>
                    <a:pt x="7711" y="11730"/>
                    <a:pt x="7740" y="11745"/>
                    <a:pt x="7781" y="11775"/>
                  </a:cubicBezTo>
                  <a:cubicBezTo>
                    <a:pt x="7849" y="11824"/>
                    <a:pt x="7930" y="11913"/>
                    <a:pt x="7961" y="11913"/>
                  </a:cubicBezTo>
                  <a:cubicBezTo>
                    <a:pt x="7973" y="11913"/>
                    <a:pt x="7977" y="11899"/>
                    <a:pt x="7970" y="11864"/>
                  </a:cubicBezTo>
                  <a:cubicBezTo>
                    <a:pt x="7970" y="11849"/>
                    <a:pt x="7854" y="11609"/>
                    <a:pt x="7870" y="11609"/>
                  </a:cubicBezTo>
                  <a:lnTo>
                    <a:pt x="7870" y="11609"/>
                  </a:lnTo>
                  <a:cubicBezTo>
                    <a:pt x="7871" y="11609"/>
                    <a:pt x="7873" y="11610"/>
                    <a:pt x="7875" y="11612"/>
                  </a:cubicBezTo>
                  <a:cubicBezTo>
                    <a:pt x="7907" y="11649"/>
                    <a:pt x="7970" y="11806"/>
                    <a:pt x="8043" y="11843"/>
                  </a:cubicBezTo>
                  <a:cubicBezTo>
                    <a:pt x="8049" y="11846"/>
                    <a:pt x="8053" y="11847"/>
                    <a:pt x="8057" y="11847"/>
                  </a:cubicBezTo>
                  <a:cubicBezTo>
                    <a:pt x="8095" y="11847"/>
                    <a:pt x="8010" y="11676"/>
                    <a:pt x="7996" y="11633"/>
                  </a:cubicBezTo>
                  <a:cubicBezTo>
                    <a:pt x="8013" y="11620"/>
                    <a:pt x="8027" y="11600"/>
                    <a:pt x="8061" y="11600"/>
                  </a:cubicBezTo>
                  <a:cubicBezTo>
                    <a:pt x="8079" y="11600"/>
                    <a:pt x="8104" y="11606"/>
                    <a:pt x="8137" y="11623"/>
                  </a:cubicBezTo>
                  <a:cubicBezTo>
                    <a:pt x="8200" y="11656"/>
                    <a:pt x="8240" y="11674"/>
                    <a:pt x="8272" y="11674"/>
                  </a:cubicBezTo>
                  <a:cubicBezTo>
                    <a:pt x="8286" y="11674"/>
                    <a:pt x="8298" y="11671"/>
                    <a:pt x="8310" y="11665"/>
                  </a:cubicBezTo>
                  <a:cubicBezTo>
                    <a:pt x="8352" y="11638"/>
                    <a:pt x="8379" y="11581"/>
                    <a:pt x="8358" y="11534"/>
                  </a:cubicBezTo>
                  <a:cubicBezTo>
                    <a:pt x="8345" y="11477"/>
                    <a:pt x="8274" y="11386"/>
                    <a:pt x="8302" y="11386"/>
                  </a:cubicBezTo>
                  <a:cubicBezTo>
                    <a:pt x="8311" y="11386"/>
                    <a:pt x="8328" y="11394"/>
                    <a:pt x="8358" y="11413"/>
                  </a:cubicBezTo>
                  <a:cubicBezTo>
                    <a:pt x="8435" y="11461"/>
                    <a:pt x="8490" y="11482"/>
                    <a:pt x="8526" y="11482"/>
                  </a:cubicBezTo>
                  <a:cubicBezTo>
                    <a:pt x="8561" y="11482"/>
                    <a:pt x="8578" y="11462"/>
                    <a:pt x="8578" y="11429"/>
                  </a:cubicBezTo>
                  <a:cubicBezTo>
                    <a:pt x="8578" y="11382"/>
                    <a:pt x="8447" y="11287"/>
                    <a:pt x="8368" y="11219"/>
                  </a:cubicBezTo>
                  <a:lnTo>
                    <a:pt x="8368" y="11219"/>
                  </a:lnTo>
                  <a:cubicBezTo>
                    <a:pt x="8474" y="11310"/>
                    <a:pt x="8544" y="11344"/>
                    <a:pt x="8584" y="11344"/>
                  </a:cubicBezTo>
                  <a:cubicBezTo>
                    <a:pt x="8653" y="11344"/>
                    <a:pt x="8635" y="11244"/>
                    <a:pt x="8562" y="11161"/>
                  </a:cubicBezTo>
                  <a:cubicBezTo>
                    <a:pt x="8526" y="11113"/>
                    <a:pt x="8521" y="11082"/>
                    <a:pt x="8549" y="11082"/>
                  </a:cubicBezTo>
                  <a:cubicBezTo>
                    <a:pt x="8567" y="11082"/>
                    <a:pt x="8597" y="11094"/>
                    <a:pt x="8641" y="11119"/>
                  </a:cubicBezTo>
                  <a:cubicBezTo>
                    <a:pt x="8714" y="11161"/>
                    <a:pt x="8730" y="11219"/>
                    <a:pt x="8803" y="11250"/>
                  </a:cubicBezTo>
                  <a:cubicBezTo>
                    <a:pt x="8813" y="11254"/>
                    <a:pt x="8820" y="11255"/>
                    <a:pt x="8825" y="11255"/>
                  </a:cubicBezTo>
                  <a:cubicBezTo>
                    <a:pt x="8862" y="11255"/>
                    <a:pt x="8791" y="11179"/>
                    <a:pt x="8777" y="11156"/>
                  </a:cubicBezTo>
                  <a:cubicBezTo>
                    <a:pt x="8748" y="11101"/>
                    <a:pt x="8759" y="11069"/>
                    <a:pt x="8806" y="11069"/>
                  </a:cubicBezTo>
                  <a:cubicBezTo>
                    <a:pt x="8827" y="11069"/>
                    <a:pt x="8854" y="11075"/>
                    <a:pt x="8887" y="11088"/>
                  </a:cubicBezTo>
                  <a:cubicBezTo>
                    <a:pt x="8928" y="11117"/>
                    <a:pt x="8950" y="11128"/>
                    <a:pt x="8958" y="11128"/>
                  </a:cubicBezTo>
                  <a:cubicBezTo>
                    <a:pt x="8988" y="11128"/>
                    <a:pt x="8849" y="10981"/>
                    <a:pt x="8845" y="10957"/>
                  </a:cubicBezTo>
                  <a:cubicBezTo>
                    <a:pt x="8835" y="10883"/>
                    <a:pt x="8966" y="10894"/>
                    <a:pt x="8882" y="10789"/>
                  </a:cubicBezTo>
                  <a:cubicBezTo>
                    <a:pt x="8808" y="10695"/>
                    <a:pt x="8866" y="10663"/>
                    <a:pt x="8919" y="10642"/>
                  </a:cubicBezTo>
                  <a:cubicBezTo>
                    <a:pt x="8976" y="10621"/>
                    <a:pt x="9134" y="10600"/>
                    <a:pt x="9018" y="10485"/>
                  </a:cubicBezTo>
                  <a:cubicBezTo>
                    <a:pt x="9008" y="10475"/>
                    <a:pt x="9011" y="10471"/>
                    <a:pt x="9023" y="10471"/>
                  </a:cubicBezTo>
                  <a:cubicBezTo>
                    <a:pt x="9059" y="10471"/>
                    <a:pt x="9180" y="10511"/>
                    <a:pt x="9212" y="10511"/>
                  </a:cubicBezTo>
                  <a:cubicBezTo>
                    <a:pt x="9280" y="10511"/>
                    <a:pt x="9170" y="10443"/>
                    <a:pt x="9186" y="10412"/>
                  </a:cubicBezTo>
                  <a:cubicBezTo>
                    <a:pt x="9202" y="10380"/>
                    <a:pt x="9238" y="10343"/>
                    <a:pt x="9228" y="10296"/>
                  </a:cubicBezTo>
                  <a:cubicBezTo>
                    <a:pt x="9218" y="10247"/>
                    <a:pt x="9095" y="10201"/>
                    <a:pt x="9190" y="10201"/>
                  </a:cubicBezTo>
                  <a:cubicBezTo>
                    <a:pt x="9195" y="10201"/>
                    <a:pt x="9200" y="10202"/>
                    <a:pt x="9207" y="10202"/>
                  </a:cubicBezTo>
                  <a:cubicBezTo>
                    <a:pt x="9216" y="10202"/>
                    <a:pt x="9225" y="10202"/>
                    <a:pt x="9234" y="10202"/>
                  </a:cubicBezTo>
                  <a:cubicBezTo>
                    <a:pt x="9364" y="10202"/>
                    <a:pt x="9532" y="10166"/>
                    <a:pt x="9178" y="10025"/>
                  </a:cubicBezTo>
                  <a:lnTo>
                    <a:pt x="9178" y="10025"/>
                  </a:lnTo>
                  <a:cubicBezTo>
                    <a:pt x="9254" y="10055"/>
                    <a:pt x="9315" y="10067"/>
                    <a:pt x="9361" y="10067"/>
                  </a:cubicBezTo>
                  <a:cubicBezTo>
                    <a:pt x="9554" y="10067"/>
                    <a:pt x="9515" y="9853"/>
                    <a:pt x="9401" y="9777"/>
                  </a:cubicBezTo>
                  <a:cubicBezTo>
                    <a:pt x="9366" y="9753"/>
                    <a:pt x="9396" y="9747"/>
                    <a:pt x="9448" y="9747"/>
                  </a:cubicBezTo>
                  <a:cubicBezTo>
                    <a:pt x="9496" y="9747"/>
                    <a:pt x="9564" y="9752"/>
                    <a:pt x="9615" y="9752"/>
                  </a:cubicBezTo>
                  <a:cubicBezTo>
                    <a:pt x="9699" y="9752"/>
                    <a:pt x="9739" y="9739"/>
                    <a:pt x="9584" y="9667"/>
                  </a:cubicBezTo>
                  <a:cubicBezTo>
                    <a:pt x="9438" y="9599"/>
                    <a:pt x="9246" y="9535"/>
                    <a:pt x="9390" y="9535"/>
                  </a:cubicBezTo>
                  <a:cubicBezTo>
                    <a:pt x="9400" y="9535"/>
                    <a:pt x="9413" y="9535"/>
                    <a:pt x="9427" y="9536"/>
                  </a:cubicBezTo>
                  <a:cubicBezTo>
                    <a:pt x="9432" y="9521"/>
                    <a:pt x="9437" y="9422"/>
                    <a:pt x="9414" y="9416"/>
                  </a:cubicBezTo>
                  <a:lnTo>
                    <a:pt x="9414" y="9416"/>
                  </a:lnTo>
                  <a:cubicBezTo>
                    <a:pt x="9432" y="9420"/>
                    <a:pt x="9495" y="9460"/>
                    <a:pt x="9547" y="9460"/>
                  </a:cubicBezTo>
                  <a:cubicBezTo>
                    <a:pt x="9554" y="9460"/>
                    <a:pt x="9562" y="9459"/>
                    <a:pt x="9569" y="9457"/>
                  </a:cubicBezTo>
                  <a:cubicBezTo>
                    <a:pt x="9611" y="9447"/>
                    <a:pt x="9595" y="9415"/>
                    <a:pt x="9605" y="9394"/>
                  </a:cubicBezTo>
                  <a:cubicBezTo>
                    <a:pt x="9626" y="9337"/>
                    <a:pt x="9805" y="9305"/>
                    <a:pt x="9784" y="9242"/>
                  </a:cubicBezTo>
                  <a:lnTo>
                    <a:pt x="9784" y="9242"/>
                  </a:lnTo>
                  <a:cubicBezTo>
                    <a:pt x="9760" y="9249"/>
                    <a:pt x="9726" y="9252"/>
                    <a:pt x="9686" y="9252"/>
                  </a:cubicBezTo>
                  <a:cubicBezTo>
                    <a:pt x="9526" y="9252"/>
                    <a:pt x="9263" y="9207"/>
                    <a:pt x="9134" y="9148"/>
                  </a:cubicBezTo>
                  <a:cubicBezTo>
                    <a:pt x="9136" y="9137"/>
                    <a:pt x="9151" y="9133"/>
                    <a:pt x="9173" y="9133"/>
                  </a:cubicBezTo>
                  <a:cubicBezTo>
                    <a:pt x="9250" y="9133"/>
                    <a:pt x="9420" y="9184"/>
                    <a:pt x="9485" y="9200"/>
                  </a:cubicBezTo>
                  <a:cubicBezTo>
                    <a:pt x="9504" y="9205"/>
                    <a:pt x="9519" y="9207"/>
                    <a:pt x="9530" y="9207"/>
                  </a:cubicBezTo>
                  <a:cubicBezTo>
                    <a:pt x="9602" y="9207"/>
                    <a:pt x="9531" y="9130"/>
                    <a:pt x="9558" y="9117"/>
                  </a:cubicBezTo>
                  <a:cubicBezTo>
                    <a:pt x="9584" y="9096"/>
                    <a:pt x="9820" y="9090"/>
                    <a:pt x="9757" y="9069"/>
                  </a:cubicBezTo>
                  <a:cubicBezTo>
                    <a:pt x="9679" y="9043"/>
                    <a:pt x="9558" y="9017"/>
                    <a:pt x="9611" y="8991"/>
                  </a:cubicBezTo>
                  <a:cubicBezTo>
                    <a:pt x="9689" y="8949"/>
                    <a:pt x="9836" y="8928"/>
                    <a:pt x="9852" y="8870"/>
                  </a:cubicBezTo>
                  <a:lnTo>
                    <a:pt x="9852" y="8870"/>
                  </a:lnTo>
                  <a:cubicBezTo>
                    <a:pt x="9846" y="8871"/>
                    <a:pt x="9840" y="8871"/>
                    <a:pt x="9834" y="8871"/>
                  </a:cubicBezTo>
                  <a:cubicBezTo>
                    <a:pt x="9706" y="8871"/>
                    <a:pt x="9771" y="8643"/>
                    <a:pt x="9731" y="8613"/>
                  </a:cubicBezTo>
                  <a:cubicBezTo>
                    <a:pt x="9705" y="8597"/>
                    <a:pt x="9469" y="8618"/>
                    <a:pt x="9385" y="8587"/>
                  </a:cubicBezTo>
                  <a:cubicBezTo>
                    <a:pt x="9293" y="8553"/>
                    <a:pt x="9509" y="8550"/>
                    <a:pt x="9640" y="8550"/>
                  </a:cubicBezTo>
                  <a:cubicBezTo>
                    <a:pt x="9672" y="8550"/>
                    <a:pt x="9700" y="8550"/>
                    <a:pt x="9715" y="8550"/>
                  </a:cubicBezTo>
                  <a:cubicBezTo>
                    <a:pt x="9632" y="8550"/>
                    <a:pt x="9469" y="8524"/>
                    <a:pt x="9558" y="8498"/>
                  </a:cubicBezTo>
                  <a:cubicBezTo>
                    <a:pt x="9647" y="8477"/>
                    <a:pt x="9794" y="8498"/>
                    <a:pt x="9847" y="8472"/>
                  </a:cubicBezTo>
                  <a:cubicBezTo>
                    <a:pt x="9878" y="8456"/>
                    <a:pt x="9516" y="8424"/>
                    <a:pt x="9558" y="8383"/>
                  </a:cubicBezTo>
                  <a:cubicBezTo>
                    <a:pt x="9569" y="8372"/>
                    <a:pt x="9894" y="8304"/>
                    <a:pt x="9752" y="8304"/>
                  </a:cubicBezTo>
                  <a:cubicBezTo>
                    <a:pt x="9696" y="8304"/>
                    <a:pt x="9645" y="8318"/>
                    <a:pt x="9598" y="8318"/>
                  </a:cubicBezTo>
                  <a:cubicBezTo>
                    <a:pt x="9575" y="8318"/>
                    <a:pt x="9553" y="8314"/>
                    <a:pt x="9532" y="8304"/>
                  </a:cubicBezTo>
                  <a:cubicBezTo>
                    <a:pt x="9511" y="8293"/>
                    <a:pt x="9511" y="8278"/>
                    <a:pt x="9537" y="8267"/>
                  </a:cubicBezTo>
                  <a:cubicBezTo>
                    <a:pt x="9626" y="8241"/>
                    <a:pt x="9883" y="8267"/>
                    <a:pt x="9904" y="8225"/>
                  </a:cubicBezTo>
                  <a:cubicBezTo>
                    <a:pt x="9925" y="8194"/>
                    <a:pt x="9920" y="8152"/>
                    <a:pt x="9894" y="8131"/>
                  </a:cubicBezTo>
                  <a:cubicBezTo>
                    <a:pt x="9852" y="8120"/>
                    <a:pt x="9815" y="8115"/>
                    <a:pt x="9778" y="8110"/>
                  </a:cubicBezTo>
                  <a:cubicBezTo>
                    <a:pt x="9789" y="8057"/>
                    <a:pt x="9778" y="8000"/>
                    <a:pt x="9757" y="7953"/>
                  </a:cubicBezTo>
                  <a:cubicBezTo>
                    <a:pt x="9738" y="7926"/>
                    <a:pt x="9702" y="7913"/>
                    <a:pt x="9662" y="7913"/>
                  </a:cubicBezTo>
                  <a:cubicBezTo>
                    <a:pt x="9614" y="7913"/>
                    <a:pt x="9559" y="7931"/>
                    <a:pt x="9516" y="7968"/>
                  </a:cubicBezTo>
                  <a:cubicBezTo>
                    <a:pt x="9516" y="7921"/>
                    <a:pt x="9501" y="7874"/>
                    <a:pt x="9642" y="7822"/>
                  </a:cubicBezTo>
                  <a:cubicBezTo>
                    <a:pt x="9752" y="7785"/>
                    <a:pt x="9930" y="7711"/>
                    <a:pt x="9799" y="7680"/>
                  </a:cubicBezTo>
                  <a:cubicBezTo>
                    <a:pt x="9710" y="7659"/>
                    <a:pt x="9647" y="7669"/>
                    <a:pt x="9621" y="7628"/>
                  </a:cubicBezTo>
                  <a:cubicBezTo>
                    <a:pt x="9621" y="7608"/>
                    <a:pt x="9634" y="7585"/>
                    <a:pt x="9625" y="7585"/>
                  </a:cubicBezTo>
                  <a:cubicBezTo>
                    <a:pt x="9624" y="7585"/>
                    <a:pt x="9622" y="7585"/>
                    <a:pt x="9621" y="7586"/>
                  </a:cubicBezTo>
                  <a:lnTo>
                    <a:pt x="9506" y="7601"/>
                  </a:lnTo>
                  <a:cubicBezTo>
                    <a:pt x="9427" y="7591"/>
                    <a:pt x="9506" y="7559"/>
                    <a:pt x="9453" y="7549"/>
                  </a:cubicBezTo>
                  <a:cubicBezTo>
                    <a:pt x="9396" y="7533"/>
                    <a:pt x="9265" y="7507"/>
                    <a:pt x="9432" y="7502"/>
                  </a:cubicBezTo>
                  <a:cubicBezTo>
                    <a:pt x="9537" y="7502"/>
                    <a:pt x="9532" y="7475"/>
                    <a:pt x="9432" y="7449"/>
                  </a:cubicBezTo>
                  <a:cubicBezTo>
                    <a:pt x="9398" y="7439"/>
                    <a:pt x="9364" y="7434"/>
                    <a:pt x="9330" y="7434"/>
                  </a:cubicBezTo>
                  <a:cubicBezTo>
                    <a:pt x="9296" y="7434"/>
                    <a:pt x="9262" y="7439"/>
                    <a:pt x="9228" y="7449"/>
                  </a:cubicBezTo>
                  <a:cubicBezTo>
                    <a:pt x="9228" y="7434"/>
                    <a:pt x="9223" y="7407"/>
                    <a:pt x="9291" y="7407"/>
                  </a:cubicBezTo>
                  <a:lnTo>
                    <a:pt x="9495" y="7418"/>
                  </a:lnTo>
                  <a:cubicBezTo>
                    <a:pt x="9551" y="7418"/>
                    <a:pt x="9417" y="7368"/>
                    <a:pt x="9460" y="7368"/>
                  </a:cubicBezTo>
                  <a:cubicBezTo>
                    <a:pt x="9465" y="7368"/>
                    <a:pt x="9473" y="7369"/>
                    <a:pt x="9485" y="7371"/>
                  </a:cubicBezTo>
                  <a:cubicBezTo>
                    <a:pt x="9515" y="7371"/>
                    <a:pt x="9711" y="7439"/>
                    <a:pt x="9726" y="7439"/>
                  </a:cubicBezTo>
                  <a:cubicBezTo>
                    <a:pt x="9732" y="7439"/>
                    <a:pt x="9712" y="7430"/>
                    <a:pt x="9647" y="7402"/>
                  </a:cubicBezTo>
                  <a:cubicBezTo>
                    <a:pt x="9530" y="7350"/>
                    <a:pt x="9347" y="7265"/>
                    <a:pt x="9388" y="7265"/>
                  </a:cubicBezTo>
                  <a:cubicBezTo>
                    <a:pt x="9396" y="7265"/>
                    <a:pt x="9414" y="7268"/>
                    <a:pt x="9443" y="7276"/>
                  </a:cubicBezTo>
                  <a:lnTo>
                    <a:pt x="9558" y="7323"/>
                  </a:lnTo>
                  <a:lnTo>
                    <a:pt x="9684" y="7376"/>
                  </a:lnTo>
                  <a:cubicBezTo>
                    <a:pt x="9685" y="7380"/>
                    <a:pt x="9689" y="7382"/>
                    <a:pt x="9695" y="7382"/>
                  </a:cubicBezTo>
                  <a:cubicBezTo>
                    <a:pt x="9723" y="7382"/>
                    <a:pt x="9790" y="7335"/>
                    <a:pt x="9721" y="7287"/>
                  </a:cubicBezTo>
                  <a:cubicBezTo>
                    <a:pt x="9658" y="7245"/>
                    <a:pt x="9369" y="7119"/>
                    <a:pt x="9438" y="7087"/>
                  </a:cubicBezTo>
                  <a:cubicBezTo>
                    <a:pt x="9442" y="7086"/>
                    <a:pt x="9446" y="7085"/>
                    <a:pt x="9452" y="7085"/>
                  </a:cubicBezTo>
                  <a:cubicBezTo>
                    <a:pt x="9513" y="7085"/>
                    <a:pt x="9645" y="7190"/>
                    <a:pt x="9736" y="7224"/>
                  </a:cubicBezTo>
                  <a:lnTo>
                    <a:pt x="9527" y="7051"/>
                  </a:lnTo>
                  <a:cubicBezTo>
                    <a:pt x="9490" y="7014"/>
                    <a:pt x="9484" y="7001"/>
                    <a:pt x="9498" y="7001"/>
                  </a:cubicBezTo>
                  <a:cubicBezTo>
                    <a:pt x="9513" y="7001"/>
                    <a:pt x="9555" y="7018"/>
                    <a:pt x="9605" y="7035"/>
                  </a:cubicBezTo>
                  <a:cubicBezTo>
                    <a:pt x="9649" y="7052"/>
                    <a:pt x="9693" y="7059"/>
                    <a:pt x="9733" y="7059"/>
                  </a:cubicBezTo>
                  <a:cubicBezTo>
                    <a:pt x="9819" y="7059"/>
                    <a:pt x="9882" y="7026"/>
                    <a:pt x="9857" y="6983"/>
                  </a:cubicBezTo>
                  <a:cubicBezTo>
                    <a:pt x="9820" y="6920"/>
                    <a:pt x="9396" y="6757"/>
                    <a:pt x="9396" y="6736"/>
                  </a:cubicBezTo>
                  <a:cubicBezTo>
                    <a:pt x="9396" y="6733"/>
                    <a:pt x="9399" y="6731"/>
                    <a:pt x="9406" y="6731"/>
                  </a:cubicBezTo>
                  <a:cubicBezTo>
                    <a:pt x="9438" y="6731"/>
                    <a:pt x="9542" y="6769"/>
                    <a:pt x="9595" y="6778"/>
                  </a:cubicBezTo>
                  <a:cubicBezTo>
                    <a:pt x="9619" y="6787"/>
                    <a:pt x="9643" y="6791"/>
                    <a:pt x="9667" y="6791"/>
                  </a:cubicBezTo>
                  <a:cubicBezTo>
                    <a:pt x="9701" y="6791"/>
                    <a:pt x="9734" y="6783"/>
                    <a:pt x="9768" y="6768"/>
                  </a:cubicBezTo>
                  <a:cubicBezTo>
                    <a:pt x="9778" y="6761"/>
                    <a:pt x="9806" y="6759"/>
                    <a:pt x="9842" y="6759"/>
                  </a:cubicBezTo>
                  <a:cubicBezTo>
                    <a:pt x="9884" y="6759"/>
                    <a:pt x="9935" y="6761"/>
                    <a:pt x="9979" y="6761"/>
                  </a:cubicBezTo>
                  <a:cubicBezTo>
                    <a:pt x="10044" y="6761"/>
                    <a:pt x="10093" y="6756"/>
                    <a:pt x="10072" y="6731"/>
                  </a:cubicBezTo>
                  <a:cubicBezTo>
                    <a:pt x="10052" y="6701"/>
                    <a:pt x="9863" y="6598"/>
                    <a:pt x="9908" y="6598"/>
                  </a:cubicBezTo>
                  <a:cubicBezTo>
                    <a:pt x="9911" y="6598"/>
                    <a:pt x="9915" y="6599"/>
                    <a:pt x="9920" y="6600"/>
                  </a:cubicBezTo>
                  <a:cubicBezTo>
                    <a:pt x="9978" y="6611"/>
                    <a:pt x="10030" y="6629"/>
                    <a:pt x="10062" y="6629"/>
                  </a:cubicBezTo>
                  <a:cubicBezTo>
                    <a:pt x="10073" y="6629"/>
                    <a:pt x="10082" y="6626"/>
                    <a:pt x="10088" y="6621"/>
                  </a:cubicBezTo>
                  <a:cubicBezTo>
                    <a:pt x="10140" y="6563"/>
                    <a:pt x="9778" y="6395"/>
                    <a:pt x="9778" y="6332"/>
                  </a:cubicBezTo>
                  <a:cubicBezTo>
                    <a:pt x="9778" y="6317"/>
                    <a:pt x="9804" y="6312"/>
                    <a:pt x="9844" y="6312"/>
                  </a:cubicBezTo>
                  <a:cubicBezTo>
                    <a:pt x="9931" y="6312"/>
                    <a:pt x="10083" y="6337"/>
                    <a:pt x="10168" y="6337"/>
                  </a:cubicBezTo>
                  <a:cubicBezTo>
                    <a:pt x="10202" y="6337"/>
                    <a:pt x="10225" y="6333"/>
                    <a:pt x="10229" y="6322"/>
                  </a:cubicBezTo>
                  <a:cubicBezTo>
                    <a:pt x="10235" y="6306"/>
                    <a:pt x="10030" y="6280"/>
                    <a:pt x="10030" y="6280"/>
                  </a:cubicBezTo>
                  <a:cubicBezTo>
                    <a:pt x="10035" y="6269"/>
                    <a:pt x="10056" y="6266"/>
                    <a:pt x="10083" y="6266"/>
                  </a:cubicBezTo>
                  <a:cubicBezTo>
                    <a:pt x="10118" y="6266"/>
                    <a:pt x="10164" y="6271"/>
                    <a:pt x="10197" y="6271"/>
                  </a:cubicBezTo>
                  <a:cubicBezTo>
                    <a:pt x="10226" y="6271"/>
                    <a:pt x="10247" y="6267"/>
                    <a:pt x="10245" y="6254"/>
                  </a:cubicBezTo>
                  <a:cubicBezTo>
                    <a:pt x="10240" y="6203"/>
                    <a:pt x="10180" y="6151"/>
                    <a:pt x="10192" y="6105"/>
                  </a:cubicBezTo>
                  <a:lnTo>
                    <a:pt x="10192" y="6105"/>
                  </a:lnTo>
                  <a:cubicBezTo>
                    <a:pt x="10191" y="6106"/>
                    <a:pt x="10191" y="6106"/>
                    <a:pt x="10191" y="6106"/>
                  </a:cubicBezTo>
                  <a:cubicBezTo>
                    <a:pt x="10188" y="6106"/>
                    <a:pt x="10184" y="6060"/>
                    <a:pt x="10135" y="6028"/>
                  </a:cubicBezTo>
                  <a:cubicBezTo>
                    <a:pt x="10062" y="5986"/>
                    <a:pt x="10103" y="5981"/>
                    <a:pt x="10145" y="5965"/>
                  </a:cubicBezTo>
                  <a:cubicBezTo>
                    <a:pt x="10229" y="5934"/>
                    <a:pt x="10235" y="5866"/>
                    <a:pt x="10172" y="5808"/>
                  </a:cubicBezTo>
                  <a:cubicBezTo>
                    <a:pt x="10147" y="5784"/>
                    <a:pt x="9918" y="5691"/>
                    <a:pt x="9984" y="5691"/>
                  </a:cubicBezTo>
                  <a:cubicBezTo>
                    <a:pt x="9989" y="5691"/>
                    <a:pt x="9996" y="5692"/>
                    <a:pt x="10004" y="5693"/>
                  </a:cubicBezTo>
                  <a:cubicBezTo>
                    <a:pt x="10128" y="5715"/>
                    <a:pt x="10256" y="5737"/>
                    <a:pt x="10317" y="5737"/>
                  </a:cubicBezTo>
                  <a:cubicBezTo>
                    <a:pt x="10373" y="5737"/>
                    <a:pt x="10373" y="5719"/>
                    <a:pt x="10266" y="5667"/>
                  </a:cubicBezTo>
                  <a:cubicBezTo>
                    <a:pt x="10124" y="5593"/>
                    <a:pt x="9778" y="5499"/>
                    <a:pt x="9993" y="5467"/>
                  </a:cubicBezTo>
                  <a:cubicBezTo>
                    <a:pt x="10114" y="5452"/>
                    <a:pt x="10292" y="5446"/>
                    <a:pt x="10350" y="5404"/>
                  </a:cubicBezTo>
                  <a:cubicBezTo>
                    <a:pt x="10402" y="5363"/>
                    <a:pt x="10276" y="5347"/>
                    <a:pt x="10276" y="5315"/>
                  </a:cubicBezTo>
                  <a:cubicBezTo>
                    <a:pt x="10282" y="5284"/>
                    <a:pt x="10481" y="5273"/>
                    <a:pt x="10486" y="5237"/>
                  </a:cubicBezTo>
                  <a:cubicBezTo>
                    <a:pt x="10486" y="5237"/>
                    <a:pt x="10360" y="5216"/>
                    <a:pt x="10334" y="5205"/>
                  </a:cubicBezTo>
                  <a:cubicBezTo>
                    <a:pt x="10146" y="5137"/>
                    <a:pt x="10594" y="5121"/>
                    <a:pt x="10602" y="5074"/>
                  </a:cubicBezTo>
                  <a:lnTo>
                    <a:pt x="10602" y="5074"/>
                  </a:lnTo>
                  <a:cubicBezTo>
                    <a:pt x="10600" y="5080"/>
                    <a:pt x="10550" y="5084"/>
                    <a:pt x="10486" y="5084"/>
                  </a:cubicBezTo>
                  <a:cubicBezTo>
                    <a:pt x="10328" y="5084"/>
                    <a:pt x="10082" y="5063"/>
                    <a:pt x="10261" y="5011"/>
                  </a:cubicBezTo>
                  <a:cubicBezTo>
                    <a:pt x="10402" y="4969"/>
                    <a:pt x="10413" y="4985"/>
                    <a:pt x="10418" y="4922"/>
                  </a:cubicBezTo>
                  <a:cubicBezTo>
                    <a:pt x="10465" y="4891"/>
                    <a:pt x="10497" y="4885"/>
                    <a:pt x="10638" y="4885"/>
                  </a:cubicBezTo>
                  <a:cubicBezTo>
                    <a:pt x="10287" y="4885"/>
                    <a:pt x="10548" y="4722"/>
                    <a:pt x="10262" y="4722"/>
                  </a:cubicBezTo>
                  <a:cubicBezTo>
                    <a:pt x="10254" y="4722"/>
                    <a:pt x="10246" y="4723"/>
                    <a:pt x="10238" y="4723"/>
                  </a:cubicBezTo>
                  <a:lnTo>
                    <a:pt x="10238" y="4723"/>
                  </a:lnTo>
                  <a:cubicBezTo>
                    <a:pt x="10428" y="4716"/>
                    <a:pt x="10392" y="4602"/>
                    <a:pt x="10376" y="4571"/>
                  </a:cubicBezTo>
                  <a:cubicBezTo>
                    <a:pt x="10360" y="4534"/>
                    <a:pt x="10329" y="4508"/>
                    <a:pt x="10292" y="4492"/>
                  </a:cubicBezTo>
                  <a:cubicBezTo>
                    <a:pt x="10224" y="4492"/>
                    <a:pt x="10161" y="4487"/>
                    <a:pt x="10098" y="4482"/>
                  </a:cubicBezTo>
                  <a:cubicBezTo>
                    <a:pt x="10245" y="4455"/>
                    <a:pt x="10397" y="4445"/>
                    <a:pt x="10549" y="4434"/>
                  </a:cubicBezTo>
                  <a:cubicBezTo>
                    <a:pt x="10450" y="4408"/>
                    <a:pt x="10350" y="4398"/>
                    <a:pt x="10250" y="4398"/>
                  </a:cubicBezTo>
                  <a:cubicBezTo>
                    <a:pt x="10175" y="4403"/>
                    <a:pt x="10090" y="4409"/>
                    <a:pt x="10020" y="4409"/>
                  </a:cubicBezTo>
                  <a:cubicBezTo>
                    <a:pt x="9945" y="4409"/>
                    <a:pt x="9889" y="4402"/>
                    <a:pt x="9889" y="4377"/>
                  </a:cubicBezTo>
                  <a:cubicBezTo>
                    <a:pt x="9967" y="4366"/>
                    <a:pt x="10287" y="4345"/>
                    <a:pt x="10329" y="4324"/>
                  </a:cubicBezTo>
                  <a:cubicBezTo>
                    <a:pt x="10391" y="4293"/>
                    <a:pt x="10263" y="4281"/>
                    <a:pt x="10180" y="4281"/>
                  </a:cubicBezTo>
                  <a:cubicBezTo>
                    <a:pt x="10165" y="4281"/>
                    <a:pt x="10151" y="4282"/>
                    <a:pt x="10140" y="4282"/>
                  </a:cubicBezTo>
                  <a:cubicBezTo>
                    <a:pt x="10140" y="4256"/>
                    <a:pt x="10140" y="4230"/>
                    <a:pt x="10193" y="4199"/>
                  </a:cubicBezTo>
                  <a:cubicBezTo>
                    <a:pt x="10224" y="4183"/>
                    <a:pt x="10360" y="4136"/>
                    <a:pt x="10360" y="4115"/>
                  </a:cubicBezTo>
                  <a:cubicBezTo>
                    <a:pt x="10360" y="4106"/>
                    <a:pt x="10337" y="4103"/>
                    <a:pt x="10304" y="4103"/>
                  </a:cubicBezTo>
                  <a:cubicBezTo>
                    <a:pt x="10244" y="4103"/>
                    <a:pt x="10151" y="4112"/>
                    <a:pt x="10104" y="4112"/>
                  </a:cubicBezTo>
                  <a:cubicBezTo>
                    <a:pt x="10082" y="4112"/>
                    <a:pt x="10070" y="4110"/>
                    <a:pt x="10077" y="4104"/>
                  </a:cubicBezTo>
                  <a:lnTo>
                    <a:pt x="10208" y="4047"/>
                  </a:lnTo>
                  <a:cubicBezTo>
                    <a:pt x="10224" y="4031"/>
                    <a:pt x="10240" y="4010"/>
                    <a:pt x="10240" y="3984"/>
                  </a:cubicBezTo>
                  <a:cubicBezTo>
                    <a:pt x="10240" y="3936"/>
                    <a:pt x="10151" y="3921"/>
                    <a:pt x="10130" y="3879"/>
                  </a:cubicBezTo>
                  <a:cubicBezTo>
                    <a:pt x="10103" y="3837"/>
                    <a:pt x="10261" y="3795"/>
                    <a:pt x="10193" y="3779"/>
                  </a:cubicBezTo>
                  <a:cubicBezTo>
                    <a:pt x="10167" y="3773"/>
                    <a:pt x="10142" y="3770"/>
                    <a:pt x="10118" y="3770"/>
                  </a:cubicBezTo>
                  <a:cubicBezTo>
                    <a:pt x="10108" y="3770"/>
                    <a:pt x="10098" y="3771"/>
                    <a:pt x="10088" y="3772"/>
                  </a:cubicBezTo>
                  <a:lnTo>
                    <a:pt x="10088" y="3772"/>
                  </a:lnTo>
                  <a:cubicBezTo>
                    <a:pt x="10252" y="3729"/>
                    <a:pt x="10327" y="3701"/>
                    <a:pt x="10318" y="3643"/>
                  </a:cubicBezTo>
                  <a:lnTo>
                    <a:pt x="10318" y="3643"/>
                  </a:lnTo>
                  <a:lnTo>
                    <a:pt x="10193" y="3674"/>
                  </a:lnTo>
                  <a:cubicBezTo>
                    <a:pt x="10188" y="3639"/>
                    <a:pt x="10237" y="3480"/>
                    <a:pt x="10115" y="3480"/>
                  </a:cubicBezTo>
                  <a:cubicBezTo>
                    <a:pt x="10112" y="3480"/>
                    <a:pt x="10108" y="3480"/>
                    <a:pt x="10103" y="3480"/>
                  </a:cubicBezTo>
                  <a:cubicBezTo>
                    <a:pt x="10094" y="3480"/>
                    <a:pt x="9888" y="3571"/>
                    <a:pt x="9847" y="3571"/>
                  </a:cubicBezTo>
                  <a:cubicBezTo>
                    <a:pt x="9841" y="3571"/>
                    <a:pt x="9839" y="3569"/>
                    <a:pt x="9841" y="3564"/>
                  </a:cubicBezTo>
                  <a:cubicBezTo>
                    <a:pt x="9862" y="3527"/>
                    <a:pt x="9993" y="3449"/>
                    <a:pt x="10030" y="3407"/>
                  </a:cubicBezTo>
                  <a:cubicBezTo>
                    <a:pt x="10114" y="3297"/>
                    <a:pt x="10151" y="3181"/>
                    <a:pt x="10088" y="3118"/>
                  </a:cubicBezTo>
                  <a:cubicBezTo>
                    <a:pt x="10051" y="3087"/>
                    <a:pt x="9915" y="3113"/>
                    <a:pt x="9889" y="3077"/>
                  </a:cubicBezTo>
                  <a:cubicBezTo>
                    <a:pt x="9875" y="3057"/>
                    <a:pt x="9856" y="3049"/>
                    <a:pt x="9831" y="3049"/>
                  </a:cubicBezTo>
                  <a:cubicBezTo>
                    <a:pt x="9781" y="3049"/>
                    <a:pt x="9702" y="3082"/>
                    <a:pt x="9569" y="3124"/>
                  </a:cubicBezTo>
                  <a:lnTo>
                    <a:pt x="9569" y="3124"/>
                  </a:lnTo>
                  <a:cubicBezTo>
                    <a:pt x="9630" y="3104"/>
                    <a:pt x="9918" y="2888"/>
                    <a:pt x="9850" y="2888"/>
                  </a:cubicBezTo>
                  <a:cubicBezTo>
                    <a:pt x="9840" y="2888"/>
                    <a:pt x="9822" y="2893"/>
                    <a:pt x="9794" y="2904"/>
                  </a:cubicBezTo>
                  <a:cubicBezTo>
                    <a:pt x="9663" y="2956"/>
                    <a:pt x="9469" y="3166"/>
                    <a:pt x="9327" y="3218"/>
                  </a:cubicBezTo>
                  <a:lnTo>
                    <a:pt x="9548" y="3019"/>
                  </a:lnTo>
                  <a:cubicBezTo>
                    <a:pt x="9679" y="2904"/>
                    <a:pt x="9826" y="2804"/>
                    <a:pt x="9978" y="2720"/>
                  </a:cubicBezTo>
                  <a:lnTo>
                    <a:pt x="9978" y="2720"/>
                  </a:lnTo>
                  <a:cubicBezTo>
                    <a:pt x="9876" y="2770"/>
                    <a:pt x="9822" y="2785"/>
                    <a:pt x="9787" y="2785"/>
                  </a:cubicBezTo>
                  <a:cubicBezTo>
                    <a:pt x="9736" y="2785"/>
                    <a:pt x="9726" y="2754"/>
                    <a:pt x="9669" y="2754"/>
                  </a:cubicBezTo>
                  <a:cubicBezTo>
                    <a:pt x="9653" y="2754"/>
                    <a:pt x="9635" y="2756"/>
                    <a:pt x="9611" y="2762"/>
                  </a:cubicBezTo>
                  <a:cubicBezTo>
                    <a:pt x="9584" y="2710"/>
                    <a:pt x="9621" y="2689"/>
                    <a:pt x="9789" y="2605"/>
                  </a:cubicBezTo>
                  <a:cubicBezTo>
                    <a:pt x="9932" y="2533"/>
                    <a:pt x="9856" y="2511"/>
                    <a:pt x="9948" y="2457"/>
                  </a:cubicBezTo>
                  <a:lnTo>
                    <a:pt x="9948" y="2457"/>
                  </a:lnTo>
                  <a:lnTo>
                    <a:pt x="9459" y="2736"/>
                  </a:lnTo>
                  <a:cubicBezTo>
                    <a:pt x="9432" y="2694"/>
                    <a:pt x="9820" y="2442"/>
                    <a:pt x="9805" y="2442"/>
                  </a:cubicBezTo>
                  <a:lnTo>
                    <a:pt x="9805" y="2442"/>
                  </a:lnTo>
                  <a:cubicBezTo>
                    <a:pt x="9743" y="2449"/>
                    <a:pt x="9599" y="2503"/>
                    <a:pt x="9539" y="2503"/>
                  </a:cubicBezTo>
                  <a:cubicBezTo>
                    <a:pt x="9508" y="2503"/>
                    <a:pt x="9501" y="2488"/>
                    <a:pt x="9542" y="2442"/>
                  </a:cubicBezTo>
                  <a:cubicBezTo>
                    <a:pt x="9618" y="2367"/>
                    <a:pt x="9717" y="2177"/>
                    <a:pt x="9622" y="2177"/>
                  </a:cubicBezTo>
                  <a:cubicBezTo>
                    <a:pt x="9598" y="2177"/>
                    <a:pt x="9562" y="2188"/>
                    <a:pt x="9511" y="2217"/>
                  </a:cubicBezTo>
                  <a:cubicBezTo>
                    <a:pt x="9492" y="2227"/>
                    <a:pt x="9478" y="2231"/>
                    <a:pt x="9468" y="2231"/>
                  </a:cubicBezTo>
                  <a:cubicBezTo>
                    <a:pt x="9426" y="2231"/>
                    <a:pt x="9443" y="2162"/>
                    <a:pt x="9394" y="2162"/>
                  </a:cubicBezTo>
                  <a:cubicBezTo>
                    <a:pt x="9383" y="2162"/>
                    <a:pt x="9368" y="2166"/>
                    <a:pt x="9348" y="2175"/>
                  </a:cubicBezTo>
                  <a:cubicBezTo>
                    <a:pt x="9309" y="2193"/>
                    <a:pt x="9286" y="2201"/>
                    <a:pt x="9275" y="2201"/>
                  </a:cubicBezTo>
                  <a:cubicBezTo>
                    <a:pt x="9219" y="2201"/>
                    <a:pt x="9466" y="2004"/>
                    <a:pt x="9474" y="1960"/>
                  </a:cubicBezTo>
                  <a:cubicBezTo>
                    <a:pt x="9475" y="1948"/>
                    <a:pt x="9469" y="1944"/>
                    <a:pt x="9457" y="1944"/>
                  </a:cubicBezTo>
                  <a:cubicBezTo>
                    <a:pt x="9424" y="1944"/>
                    <a:pt x="9353" y="1979"/>
                    <a:pt x="9319" y="1979"/>
                  </a:cubicBezTo>
                  <a:cubicBezTo>
                    <a:pt x="9310" y="1979"/>
                    <a:pt x="9304" y="1976"/>
                    <a:pt x="9301" y="1970"/>
                  </a:cubicBezTo>
                  <a:cubicBezTo>
                    <a:pt x="9286" y="1928"/>
                    <a:pt x="9348" y="1886"/>
                    <a:pt x="9443" y="1818"/>
                  </a:cubicBezTo>
                  <a:cubicBezTo>
                    <a:pt x="9503" y="1775"/>
                    <a:pt x="9483" y="1764"/>
                    <a:pt x="9451" y="1764"/>
                  </a:cubicBezTo>
                  <a:cubicBezTo>
                    <a:pt x="9425" y="1764"/>
                    <a:pt x="9390" y="1772"/>
                    <a:pt x="9385" y="1776"/>
                  </a:cubicBezTo>
                  <a:cubicBezTo>
                    <a:pt x="9362" y="1786"/>
                    <a:pt x="9348" y="1790"/>
                    <a:pt x="9340" y="1790"/>
                  </a:cubicBezTo>
                  <a:cubicBezTo>
                    <a:pt x="9318" y="1790"/>
                    <a:pt x="9345" y="1758"/>
                    <a:pt x="9348" y="1734"/>
                  </a:cubicBezTo>
                  <a:cubicBezTo>
                    <a:pt x="9350" y="1727"/>
                    <a:pt x="9348" y="1724"/>
                    <a:pt x="9344" y="1724"/>
                  </a:cubicBezTo>
                  <a:cubicBezTo>
                    <a:pt x="9304" y="1724"/>
                    <a:pt x="9053" y="1961"/>
                    <a:pt x="9030" y="1961"/>
                  </a:cubicBezTo>
                  <a:cubicBezTo>
                    <a:pt x="9022" y="1961"/>
                    <a:pt x="9044" y="1929"/>
                    <a:pt x="9118" y="1844"/>
                  </a:cubicBezTo>
                  <a:cubicBezTo>
                    <a:pt x="9224" y="1717"/>
                    <a:pt x="9235" y="1652"/>
                    <a:pt x="9180" y="1652"/>
                  </a:cubicBezTo>
                  <a:cubicBezTo>
                    <a:pt x="9154" y="1652"/>
                    <a:pt x="9113" y="1667"/>
                    <a:pt x="9060" y="1698"/>
                  </a:cubicBezTo>
                  <a:cubicBezTo>
                    <a:pt x="8982" y="1744"/>
                    <a:pt x="8927" y="1775"/>
                    <a:pt x="8906" y="1775"/>
                  </a:cubicBezTo>
                  <a:cubicBezTo>
                    <a:pt x="8877" y="1775"/>
                    <a:pt x="8910" y="1718"/>
                    <a:pt x="9034" y="1567"/>
                  </a:cubicBezTo>
                  <a:cubicBezTo>
                    <a:pt x="9075" y="1515"/>
                    <a:pt x="9064" y="1502"/>
                    <a:pt x="9034" y="1502"/>
                  </a:cubicBezTo>
                  <a:cubicBezTo>
                    <a:pt x="9005" y="1502"/>
                    <a:pt x="8957" y="1515"/>
                    <a:pt x="8926" y="1515"/>
                  </a:cubicBezTo>
                  <a:cubicBezTo>
                    <a:pt x="8893" y="1515"/>
                    <a:pt x="8878" y="1501"/>
                    <a:pt x="8924" y="1441"/>
                  </a:cubicBezTo>
                  <a:lnTo>
                    <a:pt x="8924" y="1441"/>
                  </a:lnTo>
                  <a:cubicBezTo>
                    <a:pt x="8857" y="1527"/>
                    <a:pt x="8669" y="1640"/>
                    <a:pt x="8623" y="1640"/>
                  </a:cubicBezTo>
                  <a:cubicBezTo>
                    <a:pt x="8596" y="1640"/>
                    <a:pt x="8615" y="1603"/>
                    <a:pt x="8730" y="1504"/>
                  </a:cubicBezTo>
                  <a:cubicBezTo>
                    <a:pt x="8849" y="1373"/>
                    <a:pt x="8862" y="1338"/>
                    <a:pt x="8834" y="1338"/>
                  </a:cubicBezTo>
                  <a:cubicBezTo>
                    <a:pt x="8803" y="1338"/>
                    <a:pt x="8718" y="1384"/>
                    <a:pt x="8680" y="1384"/>
                  </a:cubicBezTo>
                  <a:cubicBezTo>
                    <a:pt x="8677" y="1384"/>
                    <a:pt x="8675" y="1384"/>
                    <a:pt x="8672" y="1383"/>
                  </a:cubicBezTo>
                  <a:cubicBezTo>
                    <a:pt x="8641" y="1378"/>
                    <a:pt x="8599" y="1362"/>
                    <a:pt x="8620" y="1294"/>
                  </a:cubicBezTo>
                  <a:cubicBezTo>
                    <a:pt x="8630" y="1257"/>
                    <a:pt x="8677" y="1215"/>
                    <a:pt x="8667" y="1189"/>
                  </a:cubicBezTo>
                  <a:cubicBezTo>
                    <a:pt x="8659" y="1178"/>
                    <a:pt x="8637" y="1169"/>
                    <a:pt x="8608" y="1169"/>
                  </a:cubicBezTo>
                  <a:cubicBezTo>
                    <a:pt x="8555" y="1169"/>
                    <a:pt x="8477" y="1196"/>
                    <a:pt x="8410" y="1283"/>
                  </a:cubicBezTo>
                  <a:cubicBezTo>
                    <a:pt x="8499" y="1163"/>
                    <a:pt x="8599" y="1053"/>
                    <a:pt x="8567" y="1006"/>
                  </a:cubicBezTo>
                  <a:cubicBezTo>
                    <a:pt x="8566" y="1004"/>
                    <a:pt x="8563" y="1003"/>
                    <a:pt x="8560" y="1003"/>
                  </a:cubicBezTo>
                  <a:cubicBezTo>
                    <a:pt x="8533" y="1003"/>
                    <a:pt x="8459" y="1061"/>
                    <a:pt x="8436" y="1061"/>
                  </a:cubicBezTo>
                  <a:cubicBezTo>
                    <a:pt x="8425" y="1061"/>
                    <a:pt x="8426" y="1047"/>
                    <a:pt x="8452" y="1006"/>
                  </a:cubicBezTo>
                  <a:lnTo>
                    <a:pt x="8452" y="1006"/>
                  </a:lnTo>
                  <a:cubicBezTo>
                    <a:pt x="8415" y="1021"/>
                    <a:pt x="8384" y="1042"/>
                    <a:pt x="8363" y="1074"/>
                  </a:cubicBezTo>
                  <a:cubicBezTo>
                    <a:pt x="8347" y="1093"/>
                    <a:pt x="8338" y="1100"/>
                    <a:pt x="8333" y="1100"/>
                  </a:cubicBezTo>
                  <a:cubicBezTo>
                    <a:pt x="8321" y="1100"/>
                    <a:pt x="8331" y="1062"/>
                    <a:pt x="8331" y="1047"/>
                  </a:cubicBezTo>
                  <a:cubicBezTo>
                    <a:pt x="8340" y="984"/>
                    <a:pt x="8349" y="906"/>
                    <a:pt x="8317" y="906"/>
                  </a:cubicBezTo>
                  <a:cubicBezTo>
                    <a:pt x="8291" y="906"/>
                    <a:pt x="8238" y="958"/>
                    <a:pt x="8137" y="1110"/>
                  </a:cubicBezTo>
                  <a:cubicBezTo>
                    <a:pt x="8173" y="1053"/>
                    <a:pt x="8301" y="857"/>
                    <a:pt x="8275" y="857"/>
                  </a:cubicBezTo>
                  <a:cubicBezTo>
                    <a:pt x="8270" y="857"/>
                    <a:pt x="8259" y="864"/>
                    <a:pt x="8242" y="880"/>
                  </a:cubicBezTo>
                  <a:cubicBezTo>
                    <a:pt x="8168" y="946"/>
                    <a:pt x="8146" y="982"/>
                    <a:pt x="8119" y="982"/>
                  </a:cubicBezTo>
                  <a:cubicBezTo>
                    <a:pt x="8112" y="982"/>
                    <a:pt x="8104" y="980"/>
                    <a:pt x="8095" y="974"/>
                  </a:cubicBezTo>
                  <a:lnTo>
                    <a:pt x="8095" y="974"/>
                  </a:lnTo>
                  <a:cubicBezTo>
                    <a:pt x="8096" y="975"/>
                    <a:pt x="8097" y="975"/>
                    <a:pt x="8098" y="975"/>
                  </a:cubicBezTo>
                  <a:cubicBezTo>
                    <a:pt x="8130" y="975"/>
                    <a:pt x="8262" y="747"/>
                    <a:pt x="8237" y="712"/>
                  </a:cubicBezTo>
                  <a:cubicBezTo>
                    <a:pt x="8224" y="691"/>
                    <a:pt x="8207" y="683"/>
                    <a:pt x="8188" y="683"/>
                  </a:cubicBezTo>
                  <a:cubicBezTo>
                    <a:pt x="8169" y="683"/>
                    <a:pt x="8148" y="691"/>
                    <a:pt x="8127" y="701"/>
                  </a:cubicBezTo>
                  <a:cubicBezTo>
                    <a:pt x="8027" y="733"/>
                    <a:pt x="7996" y="780"/>
                    <a:pt x="7880" y="979"/>
                  </a:cubicBezTo>
                  <a:cubicBezTo>
                    <a:pt x="7833" y="948"/>
                    <a:pt x="7865" y="911"/>
                    <a:pt x="7928" y="759"/>
                  </a:cubicBezTo>
                  <a:lnTo>
                    <a:pt x="7928" y="759"/>
                  </a:lnTo>
                  <a:lnTo>
                    <a:pt x="7760" y="1000"/>
                  </a:lnTo>
                  <a:cubicBezTo>
                    <a:pt x="7854" y="822"/>
                    <a:pt x="7943" y="639"/>
                    <a:pt x="8017" y="450"/>
                  </a:cubicBezTo>
                  <a:lnTo>
                    <a:pt x="8017" y="450"/>
                  </a:lnTo>
                  <a:cubicBezTo>
                    <a:pt x="7933" y="544"/>
                    <a:pt x="7849" y="639"/>
                    <a:pt x="7770" y="738"/>
                  </a:cubicBezTo>
                  <a:cubicBezTo>
                    <a:pt x="7715" y="812"/>
                    <a:pt x="7680" y="838"/>
                    <a:pt x="7656" y="838"/>
                  </a:cubicBezTo>
                  <a:cubicBezTo>
                    <a:pt x="7619" y="838"/>
                    <a:pt x="7610" y="774"/>
                    <a:pt x="7597" y="722"/>
                  </a:cubicBezTo>
                  <a:cubicBezTo>
                    <a:pt x="7587" y="695"/>
                    <a:pt x="7564" y="615"/>
                    <a:pt x="7524" y="615"/>
                  </a:cubicBezTo>
                  <a:cubicBezTo>
                    <a:pt x="7503" y="615"/>
                    <a:pt x="7477" y="639"/>
                    <a:pt x="7445" y="707"/>
                  </a:cubicBezTo>
                  <a:lnTo>
                    <a:pt x="7230" y="1210"/>
                  </a:lnTo>
                  <a:cubicBezTo>
                    <a:pt x="7195" y="1190"/>
                    <a:pt x="7316" y="920"/>
                    <a:pt x="7369" y="803"/>
                  </a:cubicBezTo>
                  <a:lnTo>
                    <a:pt x="7369" y="803"/>
                  </a:lnTo>
                  <a:cubicBezTo>
                    <a:pt x="7362" y="819"/>
                    <a:pt x="7356" y="825"/>
                    <a:pt x="7353" y="825"/>
                  </a:cubicBezTo>
                  <a:cubicBezTo>
                    <a:pt x="7335" y="825"/>
                    <a:pt x="7365" y="652"/>
                    <a:pt x="7398" y="565"/>
                  </a:cubicBezTo>
                  <a:cubicBezTo>
                    <a:pt x="7430" y="476"/>
                    <a:pt x="7498" y="324"/>
                    <a:pt x="7461" y="308"/>
                  </a:cubicBezTo>
                  <a:lnTo>
                    <a:pt x="7461" y="308"/>
                  </a:lnTo>
                  <a:lnTo>
                    <a:pt x="7254" y="823"/>
                  </a:lnTo>
                  <a:lnTo>
                    <a:pt x="7254" y="823"/>
                  </a:lnTo>
                  <a:cubicBezTo>
                    <a:pt x="7359" y="551"/>
                    <a:pt x="7198" y="481"/>
                    <a:pt x="7152" y="460"/>
                  </a:cubicBezTo>
                  <a:lnTo>
                    <a:pt x="7152" y="460"/>
                  </a:lnTo>
                  <a:cubicBezTo>
                    <a:pt x="7183" y="476"/>
                    <a:pt x="7125" y="628"/>
                    <a:pt x="7094" y="722"/>
                  </a:cubicBezTo>
                  <a:cubicBezTo>
                    <a:pt x="7056" y="684"/>
                    <a:pt x="7131" y="352"/>
                    <a:pt x="7085" y="352"/>
                  </a:cubicBezTo>
                  <a:cubicBezTo>
                    <a:pt x="7075" y="352"/>
                    <a:pt x="7058" y="370"/>
                    <a:pt x="7031" y="413"/>
                  </a:cubicBezTo>
                  <a:cubicBezTo>
                    <a:pt x="7015" y="444"/>
                    <a:pt x="6939" y="589"/>
                    <a:pt x="6916" y="589"/>
                  </a:cubicBezTo>
                  <a:cubicBezTo>
                    <a:pt x="6908" y="589"/>
                    <a:pt x="6906" y="572"/>
                    <a:pt x="6916" y="528"/>
                  </a:cubicBezTo>
                  <a:cubicBezTo>
                    <a:pt x="6931" y="456"/>
                    <a:pt x="7062" y="213"/>
                    <a:pt x="7013" y="213"/>
                  </a:cubicBezTo>
                  <a:cubicBezTo>
                    <a:pt x="7012" y="213"/>
                    <a:pt x="7011" y="214"/>
                    <a:pt x="7010" y="214"/>
                  </a:cubicBezTo>
                  <a:cubicBezTo>
                    <a:pt x="6964" y="218"/>
                    <a:pt x="6914" y="318"/>
                    <a:pt x="6871" y="318"/>
                  </a:cubicBezTo>
                  <a:cubicBezTo>
                    <a:pt x="6861" y="318"/>
                    <a:pt x="6851" y="312"/>
                    <a:pt x="6842" y="298"/>
                  </a:cubicBezTo>
                  <a:cubicBezTo>
                    <a:pt x="6806" y="240"/>
                    <a:pt x="6790" y="135"/>
                    <a:pt x="6737" y="130"/>
                  </a:cubicBezTo>
                  <a:cubicBezTo>
                    <a:pt x="6736" y="130"/>
                    <a:pt x="6735" y="130"/>
                    <a:pt x="6734" y="130"/>
                  </a:cubicBezTo>
                  <a:cubicBezTo>
                    <a:pt x="6676" y="130"/>
                    <a:pt x="6572" y="401"/>
                    <a:pt x="6637" y="423"/>
                  </a:cubicBezTo>
                  <a:lnTo>
                    <a:pt x="6637" y="423"/>
                  </a:lnTo>
                  <a:cubicBezTo>
                    <a:pt x="6606" y="413"/>
                    <a:pt x="6569" y="418"/>
                    <a:pt x="6543" y="382"/>
                  </a:cubicBezTo>
                  <a:cubicBezTo>
                    <a:pt x="6522" y="345"/>
                    <a:pt x="6528" y="245"/>
                    <a:pt x="6512" y="177"/>
                  </a:cubicBezTo>
                  <a:cubicBezTo>
                    <a:pt x="6509" y="162"/>
                    <a:pt x="6503" y="156"/>
                    <a:pt x="6497" y="156"/>
                  </a:cubicBezTo>
                  <a:cubicBezTo>
                    <a:pt x="6485" y="156"/>
                    <a:pt x="6468" y="180"/>
                    <a:pt x="6454" y="198"/>
                  </a:cubicBezTo>
                  <a:cubicBezTo>
                    <a:pt x="6407" y="256"/>
                    <a:pt x="6402" y="350"/>
                    <a:pt x="6381" y="497"/>
                  </a:cubicBezTo>
                  <a:cubicBezTo>
                    <a:pt x="6393" y="466"/>
                    <a:pt x="6402" y="453"/>
                    <a:pt x="6407" y="453"/>
                  </a:cubicBezTo>
                  <a:lnTo>
                    <a:pt x="6407" y="453"/>
                  </a:lnTo>
                  <a:cubicBezTo>
                    <a:pt x="6417" y="453"/>
                    <a:pt x="6411" y="507"/>
                    <a:pt x="6386" y="570"/>
                  </a:cubicBezTo>
                  <a:cubicBezTo>
                    <a:pt x="6362" y="632"/>
                    <a:pt x="6334" y="683"/>
                    <a:pt x="6313" y="683"/>
                  </a:cubicBezTo>
                  <a:cubicBezTo>
                    <a:pt x="6307" y="683"/>
                    <a:pt x="6302" y="679"/>
                    <a:pt x="6297" y="670"/>
                  </a:cubicBezTo>
                  <a:cubicBezTo>
                    <a:pt x="6260" y="597"/>
                    <a:pt x="6397" y="271"/>
                    <a:pt x="6339" y="266"/>
                  </a:cubicBezTo>
                  <a:lnTo>
                    <a:pt x="6339" y="266"/>
                  </a:lnTo>
                  <a:cubicBezTo>
                    <a:pt x="6229" y="308"/>
                    <a:pt x="6161" y="418"/>
                    <a:pt x="6171" y="539"/>
                  </a:cubicBezTo>
                  <a:cubicBezTo>
                    <a:pt x="6182" y="675"/>
                    <a:pt x="6192" y="712"/>
                    <a:pt x="6145" y="848"/>
                  </a:cubicBezTo>
                  <a:cubicBezTo>
                    <a:pt x="6126" y="899"/>
                    <a:pt x="6105" y="940"/>
                    <a:pt x="6089" y="940"/>
                  </a:cubicBezTo>
                  <a:cubicBezTo>
                    <a:pt x="6079" y="940"/>
                    <a:pt x="6070" y="923"/>
                    <a:pt x="6066" y="880"/>
                  </a:cubicBezTo>
                  <a:cubicBezTo>
                    <a:pt x="6045" y="722"/>
                    <a:pt x="6150" y="224"/>
                    <a:pt x="6140" y="193"/>
                  </a:cubicBezTo>
                  <a:cubicBezTo>
                    <a:pt x="6131" y="177"/>
                    <a:pt x="6120" y="170"/>
                    <a:pt x="6108" y="170"/>
                  </a:cubicBezTo>
                  <a:cubicBezTo>
                    <a:pt x="6084" y="170"/>
                    <a:pt x="6057" y="197"/>
                    <a:pt x="6040" y="235"/>
                  </a:cubicBezTo>
                  <a:cubicBezTo>
                    <a:pt x="5998" y="319"/>
                    <a:pt x="6014" y="455"/>
                    <a:pt x="5982" y="534"/>
                  </a:cubicBezTo>
                  <a:cubicBezTo>
                    <a:pt x="5975" y="553"/>
                    <a:pt x="5969" y="562"/>
                    <a:pt x="5964" y="562"/>
                  </a:cubicBezTo>
                  <a:cubicBezTo>
                    <a:pt x="5934" y="562"/>
                    <a:pt x="5958" y="226"/>
                    <a:pt x="5927" y="226"/>
                  </a:cubicBezTo>
                  <a:cubicBezTo>
                    <a:pt x="5924" y="226"/>
                    <a:pt x="5919" y="230"/>
                    <a:pt x="5914" y="240"/>
                  </a:cubicBezTo>
                  <a:cubicBezTo>
                    <a:pt x="5878" y="316"/>
                    <a:pt x="5857" y="424"/>
                    <a:pt x="5844" y="548"/>
                  </a:cubicBezTo>
                  <a:lnTo>
                    <a:pt x="5844" y="548"/>
                  </a:lnTo>
                  <a:cubicBezTo>
                    <a:pt x="5848" y="459"/>
                    <a:pt x="5847" y="371"/>
                    <a:pt x="5841" y="282"/>
                  </a:cubicBezTo>
                  <a:cubicBezTo>
                    <a:pt x="5828" y="163"/>
                    <a:pt x="5785" y="0"/>
                    <a:pt x="5741" y="0"/>
                  </a:cubicBezTo>
                  <a:close/>
                </a:path>
              </a:pathLst>
            </a:custGeom>
            <a:solidFill>
              <a:srgbClr val="FFF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type="ctrTitle"/>
          </p:nvPr>
        </p:nvSpPr>
        <p:spPr>
          <a:xfrm rot="-5400000">
            <a:off x="-98000" y="1152301"/>
            <a:ext cx="19809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VISION &amp; MISSION</a:t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2210112" y="651900"/>
            <a:ext cx="982800" cy="1171200"/>
          </a:xfrm>
          <a:prstGeom prst="rect">
            <a:avLst/>
          </a:prstGeom>
          <a:solidFill>
            <a:srgbClr val="55B5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6047675" y="651900"/>
            <a:ext cx="953100" cy="117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1"/>
          <p:cNvSpPr txBox="1"/>
          <p:nvPr>
            <p:ph idx="3" type="ctrTitle"/>
          </p:nvPr>
        </p:nvSpPr>
        <p:spPr>
          <a:xfrm>
            <a:off x="5555299" y="1429325"/>
            <a:ext cx="193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 sz="1400">
                <a:solidFill>
                  <a:srgbClr val="FDE9DF"/>
                </a:solidFill>
              </a:rPr>
              <a:t>MISSION</a:t>
            </a:r>
            <a:endParaRPr sz="1400">
              <a:solidFill>
                <a:srgbClr val="FDE9DF"/>
              </a:solidFill>
            </a:endParaRPr>
          </a:p>
        </p:txBody>
      </p:sp>
      <p:sp>
        <p:nvSpPr>
          <p:cNvPr id="377" name="Google Shape;377;p31"/>
          <p:cNvSpPr txBox="1"/>
          <p:nvPr>
            <p:ph idx="5" type="subTitle"/>
          </p:nvPr>
        </p:nvSpPr>
        <p:spPr>
          <a:xfrm>
            <a:off x="1411300" y="1823650"/>
            <a:ext cx="3303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Menjadi usaha roti kukus dan bakar yang dapat dikenal dan populer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400"/>
              <a:t>di kalangan mahasiswa.</a:t>
            </a:r>
            <a:endParaRPr sz="1400"/>
          </a:p>
        </p:txBody>
      </p:sp>
      <p:sp>
        <p:nvSpPr>
          <p:cNvPr id="378" name="Google Shape;378;p31"/>
          <p:cNvSpPr txBox="1"/>
          <p:nvPr>
            <p:ph idx="6" type="ctrTitle"/>
          </p:nvPr>
        </p:nvSpPr>
        <p:spPr>
          <a:xfrm>
            <a:off x="1737600" y="1429331"/>
            <a:ext cx="193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 sz="1400">
                <a:solidFill>
                  <a:srgbClr val="FDE9DF"/>
                </a:solidFill>
              </a:rPr>
              <a:t>VISION</a:t>
            </a:r>
            <a:endParaRPr sz="1400">
              <a:solidFill>
                <a:srgbClr val="FDE9DF"/>
              </a:solidFill>
            </a:endParaRPr>
          </a:p>
        </p:txBody>
      </p:sp>
      <p:sp>
        <p:nvSpPr>
          <p:cNvPr id="379" name="Google Shape;379;p31"/>
          <p:cNvSpPr txBox="1"/>
          <p:nvPr>
            <p:ph idx="1" type="subTitle"/>
          </p:nvPr>
        </p:nvSpPr>
        <p:spPr>
          <a:xfrm>
            <a:off x="4900225" y="1823625"/>
            <a:ext cx="35526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</a:rPr>
              <a:t>Menyediakan jajanan yang diminati mahasiswa dengan harga yang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</a:rPr>
              <a:t>terjangkau.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</a:rPr>
              <a:t>Menumbuhkembangkan jiwa wiraswasta dan kemitraan usaha.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</a:rPr>
              <a:t>Memberikan kepuasan kepada pelanggan dengan berfokus pada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chemeClr val="dk1"/>
                </a:solidFill>
              </a:rPr>
              <a:t>produk dan pelayanan yang berkualitas.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chemeClr val="dk1"/>
                </a:solidFill>
              </a:rPr>
              <a:t>Menjadi pilihan vendor makanan ringan untuk acara-acara kampus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380" name="Google Shape;380;p31"/>
          <p:cNvGrpSpPr/>
          <p:nvPr/>
        </p:nvGrpSpPr>
        <p:grpSpPr>
          <a:xfrm>
            <a:off x="6140706" y="529285"/>
            <a:ext cx="870051" cy="853336"/>
            <a:chOff x="1623675" y="924550"/>
            <a:chExt cx="4441300" cy="4355975"/>
          </a:xfrm>
        </p:grpSpPr>
        <p:sp>
          <p:nvSpPr>
            <p:cNvPr id="381" name="Google Shape;381;p31"/>
            <p:cNvSpPr/>
            <p:nvPr/>
          </p:nvSpPr>
          <p:spPr>
            <a:xfrm>
              <a:off x="1872350" y="1536425"/>
              <a:ext cx="17325" cy="13400"/>
            </a:xfrm>
            <a:custGeom>
              <a:rect b="b" l="l" r="r" t="t"/>
              <a:pathLst>
                <a:path extrusionOk="0" h="536" w="693">
                  <a:moveTo>
                    <a:pt x="535" y="1"/>
                  </a:moveTo>
                  <a:lnTo>
                    <a:pt x="231" y="210"/>
                  </a:lnTo>
                  <a:lnTo>
                    <a:pt x="0" y="535"/>
                  </a:lnTo>
                  <a:cubicBezTo>
                    <a:pt x="498" y="431"/>
                    <a:pt x="692" y="247"/>
                    <a:pt x="535" y="1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734975" y="2164250"/>
              <a:ext cx="11350" cy="18025"/>
            </a:xfrm>
            <a:custGeom>
              <a:rect b="b" l="l" r="r" t="t"/>
              <a:pathLst>
                <a:path extrusionOk="0" h="721" w="454">
                  <a:moveTo>
                    <a:pt x="420" y="1"/>
                  </a:moveTo>
                  <a:cubicBezTo>
                    <a:pt x="0" y="1"/>
                    <a:pt x="186" y="720"/>
                    <a:pt x="330" y="720"/>
                  </a:cubicBezTo>
                  <a:cubicBezTo>
                    <a:pt x="381" y="720"/>
                    <a:pt x="427" y="629"/>
                    <a:pt x="438" y="380"/>
                  </a:cubicBezTo>
                  <a:cubicBezTo>
                    <a:pt x="454" y="264"/>
                    <a:pt x="448" y="117"/>
                    <a:pt x="454" y="2"/>
                  </a:cubicBezTo>
                  <a:cubicBezTo>
                    <a:pt x="442" y="1"/>
                    <a:pt x="431" y="1"/>
                    <a:pt x="420" y="1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4298550" y="5177400"/>
              <a:ext cx="35300" cy="10175"/>
            </a:xfrm>
            <a:custGeom>
              <a:rect b="b" l="l" r="r" t="t"/>
              <a:pathLst>
                <a:path extrusionOk="0" h="407" w="1412">
                  <a:moveTo>
                    <a:pt x="1121" y="0"/>
                  </a:moveTo>
                  <a:cubicBezTo>
                    <a:pt x="696" y="0"/>
                    <a:pt x="1" y="406"/>
                    <a:pt x="373" y="406"/>
                  </a:cubicBezTo>
                  <a:cubicBezTo>
                    <a:pt x="461" y="406"/>
                    <a:pt x="607" y="384"/>
                    <a:pt x="829" y="329"/>
                  </a:cubicBezTo>
                  <a:cubicBezTo>
                    <a:pt x="1008" y="297"/>
                    <a:pt x="1233" y="235"/>
                    <a:pt x="1411" y="182"/>
                  </a:cubicBezTo>
                  <a:cubicBezTo>
                    <a:pt x="1385" y="50"/>
                    <a:pt x="1269" y="0"/>
                    <a:pt x="1121" y="0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3516950" y="5278925"/>
              <a:ext cx="15025" cy="1600"/>
            </a:xfrm>
            <a:custGeom>
              <a:rect b="b" l="l" r="r" t="t"/>
              <a:pathLst>
                <a:path extrusionOk="0" h="64" w="601">
                  <a:moveTo>
                    <a:pt x="205" y="1"/>
                  </a:moveTo>
                  <a:cubicBezTo>
                    <a:pt x="2" y="48"/>
                    <a:pt x="1" y="64"/>
                    <a:pt x="66" y="64"/>
                  </a:cubicBezTo>
                  <a:cubicBezTo>
                    <a:pt x="198" y="64"/>
                    <a:pt x="600" y="1"/>
                    <a:pt x="205" y="1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810250" y="3197825"/>
              <a:ext cx="11575" cy="8975"/>
            </a:xfrm>
            <a:custGeom>
              <a:rect b="b" l="l" r="r" t="t"/>
              <a:pathLst>
                <a:path extrusionOk="0" h="359" w="463">
                  <a:moveTo>
                    <a:pt x="452" y="1"/>
                  </a:moveTo>
                  <a:cubicBezTo>
                    <a:pt x="0" y="16"/>
                    <a:pt x="222" y="358"/>
                    <a:pt x="367" y="358"/>
                  </a:cubicBezTo>
                  <a:cubicBezTo>
                    <a:pt x="420" y="358"/>
                    <a:pt x="463" y="312"/>
                    <a:pt x="457" y="184"/>
                  </a:cubicBezTo>
                  <a:cubicBezTo>
                    <a:pt x="463" y="121"/>
                    <a:pt x="457" y="64"/>
                    <a:pt x="452" y="1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51150" y="4360925"/>
              <a:ext cx="10250" cy="8750"/>
            </a:xfrm>
            <a:custGeom>
              <a:rect b="b" l="l" r="r" t="t"/>
              <a:pathLst>
                <a:path extrusionOk="0" h="350" w="410">
                  <a:moveTo>
                    <a:pt x="196" y="0"/>
                  </a:moveTo>
                  <a:cubicBezTo>
                    <a:pt x="3" y="0"/>
                    <a:pt x="0" y="349"/>
                    <a:pt x="136" y="349"/>
                  </a:cubicBezTo>
                  <a:cubicBezTo>
                    <a:pt x="173" y="349"/>
                    <a:pt x="221" y="323"/>
                    <a:pt x="278" y="255"/>
                  </a:cubicBezTo>
                  <a:cubicBezTo>
                    <a:pt x="326" y="208"/>
                    <a:pt x="373" y="156"/>
                    <a:pt x="409" y="103"/>
                  </a:cubicBezTo>
                  <a:cubicBezTo>
                    <a:pt x="322" y="29"/>
                    <a:pt x="251" y="0"/>
                    <a:pt x="196" y="0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519475" y="4459175"/>
              <a:ext cx="4800" cy="1600"/>
            </a:xfrm>
            <a:custGeom>
              <a:rect b="b" l="l" r="r" t="t"/>
              <a:pathLst>
                <a:path extrusionOk="0" h="64" w="192">
                  <a:moveTo>
                    <a:pt x="66" y="1"/>
                  </a:moveTo>
                  <a:cubicBezTo>
                    <a:pt x="1" y="48"/>
                    <a:pt x="1" y="64"/>
                    <a:pt x="22" y="64"/>
                  </a:cubicBezTo>
                  <a:cubicBezTo>
                    <a:pt x="64" y="64"/>
                    <a:pt x="192" y="1"/>
                    <a:pt x="66" y="1"/>
                  </a:cubicBezTo>
                  <a:close/>
                </a:path>
              </a:pathLst>
            </a:custGeom>
            <a:solidFill>
              <a:srgbClr val="F0B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1736800" y="2081050"/>
              <a:ext cx="4112150" cy="2823175"/>
            </a:xfrm>
            <a:custGeom>
              <a:rect b="b" l="l" r="r" t="t"/>
              <a:pathLst>
                <a:path extrusionOk="0" h="112927" w="164486">
                  <a:moveTo>
                    <a:pt x="1" y="1"/>
                  </a:moveTo>
                  <a:cubicBezTo>
                    <a:pt x="604" y="23427"/>
                    <a:pt x="1207" y="51089"/>
                    <a:pt x="1810" y="74515"/>
                  </a:cubicBezTo>
                  <a:cubicBezTo>
                    <a:pt x="1925" y="79108"/>
                    <a:pt x="2093" y="83900"/>
                    <a:pt x="4274" y="87948"/>
                  </a:cubicBezTo>
                  <a:cubicBezTo>
                    <a:pt x="7414" y="93778"/>
                    <a:pt x="13979" y="96777"/>
                    <a:pt x="20186" y="99090"/>
                  </a:cubicBezTo>
                  <a:cubicBezTo>
                    <a:pt x="44356" y="108075"/>
                    <a:pt x="53383" y="112927"/>
                    <a:pt x="74526" y="112927"/>
                  </a:cubicBezTo>
                  <a:cubicBezTo>
                    <a:pt x="77921" y="112927"/>
                    <a:pt x="81629" y="112802"/>
                    <a:pt x="85761" y="112549"/>
                  </a:cubicBezTo>
                  <a:cubicBezTo>
                    <a:pt x="97181" y="111851"/>
                    <a:pt x="128765" y="103572"/>
                    <a:pt x="139057" y="98576"/>
                  </a:cubicBezTo>
                  <a:cubicBezTo>
                    <a:pt x="143839" y="96253"/>
                    <a:pt x="148416" y="93097"/>
                    <a:pt x="151153" y="88546"/>
                  </a:cubicBezTo>
                  <a:cubicBezTo>
                    <a:pt x="153627" y="84435"/>
                    <a:pt x="154393" y="79549"/>
                    <a:pt x="155096" y="74804"/>
                  </a:cubicBezTo>
                  <a:cubicBezTo>
                    <a:pt x="158614" y="50979"/>
                    <a:pt x="161749" y="27102"/>
                    <a:pt x="164486" y="3173"/>
                  </a:cubicBezTo>
                  <a:lnTo>
                    <a:pt x="164486" y="31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480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1736800" y="2081050"/>
              <a:ext cx="1475175" cy="2783850"/>
            </a:xfrm>
            <a:custGeom>
              <a:rect b="b" l="l" r="r" t="t"/>
              <a:pathLst>
                <a:path extrusionOk="0" h="111354" w="59007">
                  <a:moveTo>
                    <a:pt x="1" y="1"/>
                  </a:moveTo>
                  <a:lnTo>
                    <a:pt x="1" y="1"/>
                  </a:lnTo>
                  <a:cubicBezTo>
                    <a:pt x="604" y="23427"/>
                    <a:pt x="1207" y="51089"/>
                    <a:pt x="1810" y="74515"/>
                  </a:cubicBezTo>
                  <a:cubicBezTo>
                    <a:pt x="1925" y="79113"/>
                    <a:pt x="2093" y="83900"/>
                    <a:pt x="4274" y="87948"/>
                  </a:cubicBezTo>
                  <a:cubicBezTo>
                    <a:pt x="7414" y="93778"/>
                    <a:pt x="13979" y="96777"/>
                    <a:pt x="20186" y="99090"/>
                  </a:cubicBezTo>
                  <a:cubicBezTo>
                    <a:pt x="36361" y="105103"/>
                    <a:pt x="45767" y="109256"/>
                    <a:pt x="56552" y="111353"/>
                  </a:cubicBezTo>
                  <a:cubicBezTo>
                    <a:pt x="56038" y="106262"/>
                    <a:pt x="55614" y="101171"/>
                    <a:pt x="55283" y="96064"/>
                  </a:cubicBezTo>
                  <a:cubicBezTo>
                    <a:pt x="54167" y="78327"/>
                    <a:pt x="54319" y="60459"/>
                    <a:pt x="56673" y="42821"/>
                  </a:cubicBezTo>
                  <a:cubicBezTo>
                    <a:pt x="57145" y="39282"/>
                    <a:pt x="59006" y="34872"/>
                    <a:pt x="56673" y="32586"/>
                  </a:cubicBezTo>
                  <a:cubicBezTo>
                    <a:pt x="54665" y="30625"/>
                    <a:pt x="50434" y="29608"/>
                    <a:pt x="48038" y="27679"/>
                  </a:cubicBezTo>
                  <a:cubicBezTo>
                    <a:pt x="42669" y="23353"/>
                    <a:pt x="38569" y="17665"/>
                    <a:pt x="34212" y="12385"/>
                  </a:cubicBezTo>
                  <a:cubicBezTo>
                    <a:pt x="30730" y="8180"/>
                    <a:pt x="26976" y="4206"/>
                    <a:pt x="23023" y="4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9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1724750" y="2070300"/>
              <a:ext cx="1466900" cy="2797225"/>
            </a:xfrm>
            <a:custGeom>
              <a:rect b="b" l="l" r="r" t="t"/>
              <a:pathLst>
                <a:path extrusionOk="0" h="111889" w="58676">
                  <a:moveTo>
                    <a:pt x="1364" y="0"/>
                  </a:moveTo>
                  <a:cubicBezTo>
                    <a:pt x="1204" y="0"/>
                    <a:pt x="1125" y="83"/>
                    <a:pt x="1196" y="252"/>
                  </a:cubicBezTo>
                  <a:lnTo>
                    <a:pt x="1495" y="263"/>
                  </a:lnTo>
                  <a:lnTo>
                    <a:pt x="1793" y="121"/>
                  </a:lnTo>
                  <a:cubicBezTo>
                    <a:pt x="1627" y="41"/>
                    <a:pt x="1475" y="0"/>
                    <a:pt x="1364" y="0"/>
                  </a:cubicBezTo>
                  <a:close/>
                  <a:moveTo>
                    <a:pt x="8992" y="315"/>
                  </a:moveTo>
                  <a:lnTo>
                    <a:pt x="8992" y="323"/>
                  </a:lnTo>
                  <a:lnTo>
                    <a:pt x="8992" y="323"/>
                  </a:lnTo>
                  <a:cubicBezTo>
                    <a:pt x="8996" y="324"/>
                    <a:pt x="9001" y="324"/>
                    <a:pt x="9005" y="324"/>
                  </a:cubicBezTo>
                  <a:lnTo>
                    <a:pt x="9005" y="324"/>
                  </a:lnTo>
                  <a:cubicBezTo>
                    <a:pt x="9001" y="321"/>
                    <a:pt x="8997" y="318"/>
                    <a:pt x="8992" y="315"/>
                  </a:cubicBezTo>
                  <a:close/>
                  <a:moveTo>
                    <a:pt x="151" y="869"/>
                  </a:moveTo>
                  <a:cubicBezTo>
                    <a:pt x="151" y="872"/>
                    <a:pt x="152" y="874"/>
                    <a:pt x="152" y="876"/>
                  </a:cubicBezTo>
                  <a:cubicBezTo>
                    <a:pt x="152" y="874"/>
                    <a:pt x="152" y="871"/>
                    <a:pt x="151" y="869"/>
                  </a:cubicBezTo>
                  <a:close/>
                  <a:moveTo>
                    <a:pt x="20282" y="913"/>
                  </a:moveTo>
                  <a:cubicBezTo>
                    <a:pt x="20285" y="913"/>
                    <a:pt x="20288" y="913"/>
                    <a:pt x="20291" y="913"/>
                  </a:cubicBezTo>
                  <a:cubicBezTo>
                    <a:pt x="20873" y="933"/>
                    <a:pt x="20903" y="1207"/>
                    <a:pt x="20324" y="1207"/>
                  </a:cubicBezTo>
                  <a:cubicBezTo>
                    <a:pt x="20308" y="1207"/>
                    <a:pt x="20292" y="1207"/>
                    <a:pt x="20275" y="1207"/>
                  </a:cubicBezTo>
                  <a:lnTo>
                    <a:pt x="20275" y="1201"/>
                  </a:lnTo>
                  <a:cubicBezTo>
                    <a:pt x="19896" y="1191"/>
                    <a:pt x="19959" y="913"/>
                    <a:pt x="20282" y="913"/>
                  </a:cubicBezTo>
                  <a:close/>
                  <a:moveTo>
                    <a:pt x="12018" y="1473"/>
                  </a:moveTo>
                  <a:cubicBezTo>
                    <a:pt x="12017" y="1473"/>
                    <a:pt x="12017" y="1474"/>
                    <a:pt x="12017" y="1474"/>
                  </a:cubicBezTo>
                  <a:cubicBezTo>
                    <a:pt x="12017" y="1474"/>
                    <a:pt x="12017" y="1473"/>
                    <a:pt x="12018" y="1473"/>
                  </a:cubicBezTo>
                  <a:close/>
                  <a:moveTo>
                    <a:pt x="22803" y="1909"/>
                  </a:moveTo>
                  <a:cubicBezTo>
                    <a:pt x="22803" y="1911"/>
                    <a:pt x="22802" y="1913"/>
                    <a:pt x="22802" y="1914"/>
                  </a:cubicBezTo>
                  <a:cubicBezTo>
                    <a:pt x="22803" y="1913"/>
                    <a:pt x="22803" y="1911"/>
                    <a:pt x="22803" y="1909"/>
                  </a:cubicBezTo>
                  <a:close/>
                  <a:moveTo>
                    <a:pt x="30059" y="7294"/>
                  </a:moveTo>
                  <a:cubicBezTo>
                    <a:pt x="29958" y="7294"/>
                    <a:pt x="29906" y="7442"/>
                    <a:pt x="30054" y="7603"/>
                  </a:cubicBezTo>
                  <a:lnTo>
                    <a:pt x="30331" y="7698"/>
                  </a:lnTo>
                  <a:cubicBezTo>
                    <a:pt x="30266" y="7401"/>
                    <a:pt x="30145" y="7294"/>
                    <a:pt x="30059" y="7294"/>
                  </a:cubicBezTo>
                  <a:close/>
                  <a:moveTo>
                    <a:pt x="687" y="7105"/>
                  </a:moveTo>
                  <a:cubicBezTo>
                    <a:pt x="845" y="7105"/>
                    <a:pt x="965" y="7388"/>
                    <a:pt x="839" y="7619"/>
                  </a:cubicBezTo>
                  <a:cubicBezTo>
                    <a:pt x="763" y="7759"/>
                    <a:pt x="632" y="7851"/>
                    <a:pt x="526" y="7851"/>
                  </a:cubicBezTo>
                  <a:cubicBezTo>
                    <a:pt x="399" y="7851"/>
                    <a:pt x="309" y="7715"/>
                    <a:pt x="404" y="7362"/>
                  </a:cubicBezTo>
                  <a:cubicBezTo>
                    <a:pt x="472" y="7231"/>
                    <a:pt x="577" y="7105"/>
                    <a:pt x="687" y="7105"/>
                  </a:cubicBezTo>
                  <a:close/>
                  <a:moveTo>
                    <a:pt x="1184" y="16384"/>
                  </a:moveTo>
                  <a:cubicBezTo>
                    <a:pt x="1227" y="16384"/>
                    <a:pt x="1263" y="16445"/>
                    <a:pt x="1280" y="16616"/>
                  </a:cubicBezTo>
                  <a:cubicBezTo>
                    <a:pt x="1282" y="16800"/>
                    <a:pt x="1215" y="16884"/>
                    <a:pt x="1145" y="16884"/>
                  </a:cubicBezTo>
                  <a:cubicBezTo>
                    <a:pt x="1069" y="16884"/>
                    <a:pt x="989" y="16787"/>
                    <a:pt x="986" y="16616"/>
                  </a:cubicBezTo>
                  <a:cubicBezTo>
                    <a:pt x="1042" y="16516"/>
                    <a:pt x="1121" y="16384"/>
                    <a:pt x="1184" y="16384"/>
                  </a:cubicBezTo>
                  <a:close/>
                  <a:moveTo>
                    <a:pt x="42249" y="22205"/>
                  </a:moveTo>
                  <a:cubicBezTo>
                    <a:pt x="42249" y="22205"/>
                    <a:pt x="42249" y="22205"/>
                    <a:pt x="42249" y="22205"/>
                  </a:cubicBezTo>
                  <a:cubicBezTo>
                    <a:pt x="42249" y="22205"/>
                    <a:pt x="42249" y="22205"/>
                    <a:pt x="42249" y="22205"/>
                  </a:cubicBezTo>
                  <a:close/>
                  <a:moveTo>
                    <a:pt x="2003" y="25618"/>
                  </a:moveTo>
                  <a:cubicBezTo>
                    <a:pt x="1820" y="25949"/>
                    <a:pt x="1867" y="26132"/>
                    <a:pt x="2155" y="26132"/>
                  </a:cubicBezTo>
                  <a:lnTo>
                    <a:pt x="2150" y="25875"/>
                  </a:lnTo>
                  <a:lnTo>
                    <a:pt x="2003" y="25618"/>
                  </a:lnTo>
                  <a:close/>
                  <a:moveTo>
                    <a:pt x="47004" y="26389"/>
                  </a:moveTo>
                  <a:lnTo>
                    <a:pt x="47004" y="26389"/>
                  </a:lnTo>
                  <a:cubicBezTo>
                    <a:pt x="47010" y="26395"/>
                    <a:pt x="47017" y="26401"/>
                    <a:pt x="47025" y="26409"/>
                  </a:cubicBezTo>
                  <a:lnTo>
                    <a:pt x="47025" y="26409"/>
                  </a:lnTo>
                  <a:cubicBezTo>
                    <a:pt x="47019" y="26402"/>
                    <a:pt x="47012" y="26396"/>
                    <a:pt x="47004" y="26389"/>
                  </a:cubicBezTo>
                  <a:close/>
                  <a:moveTo>
                    <a:pt x="2176" y="33241"/>
                  </a:moveTo>
                  <a:cubicBezTo>
                    <a:pt x="2176" y="33242"/>
                    <a:pt x="2176" y="33242"/>
                    <a:pt x="2176" y="33242"/>
                  </a:cubicBezTo>
                  <a:cubicBezTo>
                    <a:pt x="2176" y="33242"/>
                    <a:pt x="2176" y="33242"/>
                    <a:pt x="2176" y="33241"/>
                  </a:cubicBezTo>
                  <a:close/>
                  <a:moveTo>
                    <a:pt x="63" y="27"/>
                  </a:moveTo>
                  <a:cubicBezTo>
                    <a:pt x="79" y="308"/>
                    <a:pt x="105" y="588"/>
                    <a:pt x="151" y="869"/>
                  </a:cubicBezTo>
                  <a:lnTo>
                    <a:pt x="151" y="869"/>
                  </a:lnTo>
                  <a:cubicBezTo>
                    <a:pt x="140" y="768"/>
                    <a:pt x="313" y="394"/>
                    <a:pt x="425" y="383"/>
                  </a:cubicBezTo>
                  <a:cubicBezTo>
                    <a:pt x="546" y="431"/>
                    <a:pt x="593" y="473"/>
                    <a:pt x="519" y="473"/>
                  </a:cubicBezTo>
                  <a:lnTo>
                    <a:pt x="519" y="525"/>
                  </a:lnTo>
                  <a:cubicBezTo>
                    <a:pt x="493" y="834"/>
                    <a:pt x="436" y="1123"/>
                    <a:pt x="441" y="1511"/>
                  </a:cubicBezTo>
                  <a:lnTo>
                    <a:pt x="451" y="2077"/>
                  </a:lnTo>
                  <a:cubicBezTo>
                    <a:pt x="425" y="2198"/>
                    <a:pt x="446" y="2255"/>
                    <a:pt x="514" y="2260"/>
                  </a:cubicBezTo>
                  <a:cubicBezTo>
                    <a:pt x="521" y="2292"/>
                    <a:pt x="509" y="2305"/>
                    <a:pt x="486" y="2305"/>
                  </a:cubicBezTo>
                  <a:cubicBezTo>
                    <a:pt x="408" y="2305"/>
                    <a:pt x="197" y="2160"/>
                    <a:pt x="148" y="2160"/>
                  </a:cubicBezTo>
                  <a:cubicBezTo>
                    <a:pt x="146" y="2160"/>
                    <a:pt x="144" y="2160"/>
                    <a:pt x="142" y="2161"/>
                  </a:cubicBezTo>
                  <a:cubicBezTo>
                    <a:pt x="0" y="2224"/>
                    <a:pt x="168" y="2565"/>
                    <a:pt x="221" y="2633"/>
                  </a:cubicBezTo>
                  <a:cubicBezTo>
                    <a:pt x="283" y="2722"/>
                    <a:pt x="483" y="2921"/>
                    <a:pt x="404" y="3131"/>
                  </a:cubicBezTo>
                  <a:cubicBezTo>
                    <a:pt x="370" y="3222"/>
                    <a:pt x="318" y="3238"/>
                    <a:pt x="263" y="3238"/>
                  </a:cubicBezTo>
                  <a:cubicBezTo>
                    <a:pt x="234" y="3238"/>
                    <a:pt x="204" y="3233"/>
                    <a:pt x="175" y="3233"/>
                  </a:cubicBezTo>
                  <a:cubicBezTo>
                    <a:pt x="144" y="3233"/>
                    <a:pt x="114" y="3239"/>
                    <a:pt x="90" y="3262"/>
                  </a:cubicBezTo>
                  <a:cubicBezTo>
                    <a:pt x="100" y="3252"/>
                    <a:pt x="111" y="3248"/>
                    <a:pt x="123" y="3248"/>
                  </a:cubicBezTo>
                  <a:cubicBezTo>
                    <a:pt x="263" y="3248"/>
                    <a:pt x="475" y="3895"/>
                    <a:pt x="504" y="4064"/>
                  </a:cubicBezTo>
                  <a:cubicBezTo>
                    <a:pt x="540" y="4253"/>
                    <a:pt x="572" y="4499"/>
                    <a:pt x="530" y="4693"/>
                  </a:cubicBezTo>
                  <a:cubicBezTo>
                    <a:pt x="493" y="4866"/>
                    <a:pt x="399" y="4772"/>
                    <a:pt x="373" y="4955"/>
                  </a:cubicBezTo>
                  <a:cubicBezTo>
                    <a:pt x="341" y="5113"/>
                    <a:pt x="304" y="5800"/>
                    <a:pt x="451" y="5821"/>
                  </a:cubicBezTo>
                  <a:cubicBezTo>
                    <a:pt x="582" y="5836"/>
                    <a:pt x="645" y="5883"/>
                    <a:pt x="661" y="6146"/>
                  </a:cubicBezTo>
                  <a:cubicBezTo>
                    <a:pt x="661" y="6146"/>
                    <a:pt x="687" y="6528"/>
                    <a:pt x="651" y="6528"/>
                  </a:cubicBezTo>
                  <a:cubicBezTo>
                    <a:pt x="607" y="6528"/>
                    <a:pt x="402" y="6139"/>
                    <a:pt x="277" y="6139"/>
                  </a:cubicBezTo>
                  <a:cubicBezTo>
                    <a:pt x="236" y="6139"/>
                    <a:pt x="204" y="6182"/>
                    <a:pt x="189" y="6298"/>
                  </a:cubicBezTo>
                  <a:cubicBezTo>
                    <a:pt x="147" y="6691"/>
                    <a:pt x="451" y="6838"/>
                    <a:pt x="336" y="7231"/>
                  </a:cubicBezTo>
                  <a:cubicBezTo>
                    <a:pt x="200" y="7682"/>
                    <a:pt x="362" y="7965"/>
                    <a:pt x="488" y="8327"/>
                  </a:cubicBezTo>
                  <a:cubicBezTo>
                    <a:pt x="588" y="8599"/>
                    <a:pt x="530" y="8536"/>
                    <a:pt x="493" y="8694"/>
                  </a:cubicBezTo>
                  <a:cubicBezTo>
                    <a:pt x="467" y="8809"/>
                    <a:pt x="561" y="9040"/>
                    <a:pt x="567" y="9166"/>
                  </a:cubicBezTo>
                  <a:cubicBezTo>
                    <a:pt x="708" y="9286"/>
                    <a:pt x="928" y="9774"/>
                    <a:pt x="671" y="9910"/>
                  </a:cubicBezTo>
                  <a:cubicBezTo>
                    <a:pt x="609" y="9947"/>
                    <a:pt x="74" y="10162"/>
                    <a:pt x="367" y="10419"/>
                  </a:cubicBezTo>
                  <a:cubicBezTo>
                    <a:pt x="509" y="10539"/>
                    <a:pt x="603" y="10513"/>
                    <a:pt x="588" y="10854"/>
                  </a:cubicBezTo>
                  <a:cubicBezTo>
                    <a:pt x="582" y="11043"/>
                    <a:pt x="425" y="10922"/>
                    <a:pt x="367" y="11006"/>
                  </a:cubicBezTo>
                  <a:cubicBezTo>
                    <a:pt x="294" y="11111"/>
                    <a:pt x="310" y="11336"/>
                    <a:pt x="310" y="11478"/>
                  </a:cubicBezTo>
                  <a:lnTo>
                    <a:pt x="603" y="11478"/>
                  </a:lnTo>
                  <a:cubicBezTo>
                    <a:pt x="635" y="11352"/>
                    <a:pt x="687" y="11147"/>
                    <a:pt x="771" y="11100"/>
                  </a:cubicBezTo>
                  <a:cubicBezTo>
                    <a:pt x="781" y="11094"/>
                    <a:pt x="791" y="11091"/>
                    <a:pt x="799" y="11091"/>
                  </a:cubicBezTo>
                  <a:cubicBezTo>
                    <a:pt x="915" y="11091"/>
                    <a:pt x="897" y="11641"/>
                    <a:pt x="897" y="11724"/>
                  </a:cubicBezTo>
                  <a:cubicBezTo>
                    <a:pt x="902" y="12154"/>
                    <a:pt x="734" y="11939"/>
                    <a:pt x="640" y="12317"/>
                  </a:cubicBezTo>
                  <a:cubicBezTo>
                    <a:pt x="624" y="12380"/>
                    <a:pt x="483" y="12946"/>
                    <a:pt x="530" y="12998"/>
                  </a:cubicBezTo>
                  <a:cubicBezTo>
                    <a:pt x="651" y="13140"/>
                    <a:pt x="755" y="12967"/>
                    <a:pt x="776" y="13344"/>
                  </a:cubicBezTo>
                  <a:cubicBezTo>
                    <a:pt x="787" y="13528"/>
                    <a:pt x="740" y="13727"/>
                    <a:pt x="829" y="13806"/>
                  </a:cubicBezTo>
                  <a:cubicBezTo>
                    <a:pt x="1028" y="14000"/>
                    <a:pt x="960" y="15195"/>
                    <a:pt x="949" y="15504"/>
                  </a:cubicBezTo>
                  <a:cubicBezTo>
                    <a:pt x="944" y="15824"/>
                    <a:pt x="886" y="15756"/>
                    <a:pt x="755" y="15866"/>
                  </a:cubicBezTo>
                  <a:cubicBezTo>
                    <a:pt x="624" y="15976"/>
                    <a:pt x="682" y="16438"/>
                    <a:pt x="682" y="16616"/>
                  </a:cubicBezTo>
                  <a:cubicBezTo>
                    <a:pt x="619" y="16852"/>
                    <a:pt x="582" y="17250"/>
                    <a:pt x="771" y="17366"/>
                  </a:cubicBezTo>
                  <a:cubicBezTo>
                    <a:pt x="881" y="17439"/>
                    <a:pt x="845" y="17607"/>
                    <a:pt x="850" y="17827"/>
                  </a:cubicBezTo>
                  <a:cubicBezTo>
                    <a:pt x="850" y="17969"/>
                    <a:pt x="955" y="17995"/>
                    <a:pt x="981" y="18189"/>
                  </a:cubicBezTo>
                  <a:cubicBezTo>
                    <a:pt x="1023" y="18514"/>
                    <a:pt x="955" y="18713"/>
                    <a:pt x="955" y="19012"/>
                  </a:cubicBezTo>
                  <a:cubicBezTo>
                    <a:pt x="955" y="19308"/>
                    <a:pt x="1394" y="19932"/>
                    <a:pt x="1585" y="19932"/>
                  </a:cubicBezTo>
                  <a:cubicBezTo>
                    <a:pt x="1617" y="19932"/>
                    <a:pt x="1643" y="19913"/>
                    <a:pt x="1657" y="19872"/>
                  </a:cubicBezTo>
                  <a:cubicBezTo>
                    <a:pt x="1631" y="19741"/>
                    <a:pt x="1615" y="19610"/>
                    <a:pt x="1610" y="19479"/>
                  </a:cubicBezTo>
                  <a:cubicBezTo>
                    <a:pt x="1626" y="19285"/>
                    <a:pt x="1657" y="19075"/>
                    <a:pt x="1736" y="18928"/>
                  </a:cubicBezTo>
                  <a:cubicBezTo>
                    <a:pt x="1846" y="18477"/>
                    <a:pt x="1888" y="18005"/>
                    <a:pt x="1851" y="17539"/>
                  </a:cubicBezTo>
                  <a:cubicBezTo>
                    <a:pt x="1825" y="17214"/>
                    <a:pt x="1489" y="17534"/>
                    <a:pt x="1426" y="17088"/>
                  </a:cubicBezTo>
                  <a:cubicBezTo>
                    <a:pt x="1390" y="16841"/>
                    <a:pt x="1432" y="16585"/>
                    <a:pt x="1547" y="16359"/>
                  </a:cubicBezTo>
                  <a:cubicBezTo>
                    <a:pt x="1678" y="16359"/>
                    <a:pt x="1694" y="16328"/>
                    <a:pt x="1689" y="16102"/>
                  </a:cubicBezTo>
                  <a:cubicBezTo>
                    <a:pt x="1685" y="15864"/>
                    <a:pt x="1680" y="15851"/>
                    <a:pt x="1633" y="15851"/>
                  </a:cubicBezTo>
                  <a:cubicBezTo>
                    <a:pt x="1627" y="15851"/>
                    <a:pt x="1621" y="15851"/>
                    <a:pt x="1613" y="15851"/>
                  </a:cubicBezTo>
                  <a:cubicBezTo>
                    <a:pt x="1584" y="15851"/>
                    <a:pt x="1543" y="15848"/>
                    <a:pt x="1484" y="15814"/>
                  </a:cubicBezTo>
                  <a:cubicBezTo>
                    <a:pt x="1406" y="15767"/>
                    <a:pt x="1337" y="15484"/>
                    <a:pt x="1406" y="15363"/>
                  </a:cubicBezTo>
                  <a:cubicBezTo>
                    <a:pt x="1444" y="15292"/>
                    <a:pt x="1492" y="15274"/>
                    <a:pt x="1540" y="15274"/>
                  </a:cubicBezTo>
                  <a:cubicBezTo>
                    <a:pt x="1594" y="15274"/>
                    <a:pt x="1649" y="15296"/>
                    <a:pt x="1696" y="15296"/>
                  </a:cubicBezTo>
                  <a:cubicBezTo>
                    <a:pt x="1766" y="15296"/>
                    <a:pt x="1817" y="15245"/>
                    <a:pt x="1814" y="14985"/>
                  </a:cubicBezTo>
                  <a:cubicBezTo>
                    <a:pt x="1814" y="14776"/>
                    <a:pt x="1662" y="14304"/>
                    <a:pt x="1516" y="14304"/>
                  </a:cubicBezTo>
                  <a:cubicBezTo>
                    <a:pt x="1489" y="14199"/>
                    <a:pt x="1516" y="14015"/>
                    <a:pt x="1500" y="13895"/>
                  </a:cubicBezTo>
                  <a:cubicBezTo>
                    <a:pt x="1479" y="13753"/>
                    <a:pt x="1212" y="12668"/>
                    <a:pt x="1253" y="12600"/>
                  </a:cubicBezTo>
                  <a:cubicBezTo>
                    <a:pt x="1266" y="12576"/>
                    <a:pt x="1281" y="12566"/>
                    <a:pt x="1298" y="12566"/>
                  </a:cubicBezTo>
                  <a:cubicBezTo>
                    <a:pt x="1424" y="12566"/>
                    <a:pt x="1657" y="13145"/>
                    <a:pt x="1731" y="13145"/>
                  </a:cubicBezTo>
                  <a:cubicBezTo>
                    <a:pt x="1626" y="13145"/>
                    <a:pt x="1495" y="11787"/>
                    <a:pt x="1411" y="11625"/>
                  </a:cubicBezTo>
                  <a:cubicBezTo>
                    <a:pt x="1285" y="11389"/>
                    <a:pt x="1327" y="11205"/>
                    <a:pt x="1458" y="10959"/>
                  </a:cubicBezTo>
                  <a:cubicBezTo>
                    <a:pt x="1668" y="10581"/>
                    <a:pt x="1453" y="10613"/>
                    <a:pt x="1453" y="10372"/>
                  </a:cubicBezTo>
                  <a:cubicBezTo>
                    <a:pt x="1447" y="10088"/>
                    <a:pt x="1426" y="10020"/>
                    <a:pt x="1526" y="9826"/>
                  </a:cubicBezTo>
                  <a:cubicBezTo>
                    <a:pt x="1558" y="9753"/>
                    <a:pt x="1573" y="9669"/>
                    <a:pt x="1558" y="9585"/>
                  </a:cubicBezTo>
                  <a:cubicBezTo>
                    <a:pt x="1536" y="9454"/>
                    <a:pt x="1456" y="9348"/>
                    <a:pt x="1381" y="9348"/>
                  </a:cubicBezTo>
                  <a:cubicBezTo>
                    <a:pt x="1348" y="9348"/>
                    <a:pt x="1316" y="9369"/>
                    <a:pt x="1290" y="9417"/>
                  </a:cubicBezTo>
                  <a:cubicBezTo>
                    <a:pt x="1255" y="9448"/>
                    <a:pt x="1206" y="9472"/>
                    <a:pt x="1163" y="9472"/>
                  </a:cubicBezTo>
                  <a:cubicBezTo>
                    <a:pt x="1097" y="9472"/>
                    <a:pt x="1045" y="9416"/>
                    <a:pt x="1080" y="9244"/>
                  </a:cubicBezTo>
                  <a:cubicBezTo>
                    <a:pt x="1138" y="8982"/>
                    <a:pt x="1311" y="8940"/>
                    <a:pt x="1369" y="8678"/>
                  </a:cubicBezTo>
                  <a:cubicBezTo>
                    <a:pt x="1421" y="8411"/>
                    <a:pt x="1332" y="8107"/>
                    <a:pt x="1264" y="7876"/>
                  </a:cubicBezTo>
                  <a:cubicBezTo>
                    <a:pt x="1253" y="7682"/>
                    <a:pt x="1269" y="7483"/>
                    <a:pt x="1316" y="7294"/>
                  </a:cubicBezTo>
                  <a:cubicBezTo>
                    <a:pt x="1374" y="7241"/>
                    <a:pt x="1406" y="7168"/>
                    <a:pt x="1395" y="7095"/>
                  </a:cubicBezTo>
                  <a:cubicBezTo>
                    <a:pt x="1390" y="6764"/>
                    <a:pt x="1264" y="6853"/>
                    <a:pt x="1243" y="6518"/>
                  </a:cubicBezTo>
                  <a:cubicBezTo>
                    <a:pt x="1232" y="6303"/>
                    <a:pt x="1301" y="6156"/>
                    <a:pt x="1316" y="5941"/>
                  </a:cubicBezTo>
                  <a:cubicBezTo>
                    <a:pt x="1353" y="5438"/>
                    <a:pt x="1301" y="4809"/>
                    <a:pt x="1117" y="4389"/>
                  </a:cubicBezTo>
                  <a:cubicBezTo>
                    <a:pt x="997" y="4096"/>
                    <a:pt x="970" y="4017"/>
                    <a:pt x="1206" y="4017"/>
                  </a:cubicBezTo>
                  <a:cubicBezTo>
                    <a:pt x="1242" y="4079"/>
                    <a:pt x="1268" y="4104"/>
                    <a:pt x="1288" y="4104"/>
                  </a:cubicBezTo>
                  <a:cubicBezTo>
                    <a:pt x="1348" y="4104"/>
                    <a:pt x="1347" y="3880"/>
                    <a:pt x="1343" y="3739"/>
                  </a:cubicBezTo>
                  <a:cubicBezTo>
                    <a:pt x="1343" y="3466"/>
                    <a:pt x="1358" y="3131"/>
                    <a:pt x="1290" y="2874"/>
                  </a:cubicBezTo>
                  <a:cubicBezTo>
                    <a:pt x="1238" y="2680"/>
                    <a:pt x="1101" y="2512"/>
                    <a:pt x="1175" y="2219"/>
                  </a:cubicBezTo>
                  <a:cubicBezTo>
                    <a:pt x="1401" y="2193"/>
                    <a:pt x="1338" y="1533"/>
                    <a:pt x="1300" y="1533"/>
                  </a:cubicBezTo>
                  <a:cubicBezTo>
                    <a:pt x="1299" y="1533"/>
                    <a:pt x="1297" y="1534"/>
                    <a:pt x="1295" y="1537"/>
                  </a:cubicBezTo>
                  <a:cubicBezTo>
                    <a:pt x="1253" y="1479"/>
                    <a:pt x="897" y="1049"/>
                    <a:pt x="981" y="1034"/>
                  </a:cubicBezTo>
                  <a:lnTo>
                    <a:pt x="981" y="1034"/>
                  </a:lnTo>
                  <a:cubicBezTo>
                    <a:pt x="1028" y="1044"/>
                    <a:pt x="1075" y="1060"/>
                    <a:pt x="1122" y="1076"/>
                  </a:cubicBezTo>
                  <a:cubicBezTo>
                    <a:pt x="1301" y="1186"/>
                    <a:pt x="1385" y="1238"/>
                    <a:pt x="1510" y="1259"/>
                  </a:cubicBezTo>
                  <a:cubicBezTo>
                    <a:pt x="1520" y="1282"/>
                    <a:pt x="1942" y="1302"/>
                    <a:pt x="2406" y="1302"/>
                  </a:cubicBezTo>
                  <a:cubicBezTo>
                    <a:pt x="2671" y="1302"/>
                    <a:pt x="2949" y="1295"/>
                    <a:pt x="3172" y="1280"/>
                  </a:cubicBezTo>
                  <a:lnTo>
                    <a:pt x="3917" y="1217"/>
                  </a:lnTo>
                  <a:cubicBezTo>
                    <a:pt x="4060" y="1197"/>
                    <a:pt x="4173" y="1096"/>
                    <a:pt x="4305" y="1096"/>
                  </a:cubicBezTo>
                  <a:cubicBezTo>
                    <a:pt x="4309" y="1096"/>
                    <a:pt x="4312" y="1096"/>
                    <a:pt x="4315" y="1097"/>
                  </a:cubicBezTo>
                  <a:cubicBezTo>
                    <a:pt x="4504" y="1102"/>
                    <a:pt x="4667" y="1311"/>
                    <a:pt x="4819" y="1374"/>
                  </a:cubicBezTo>
                  <a:cubicBezTo>
                    <a:pt x="5034" y="1458"/>
                    <a:pt x="5259" y="1511"/>
                    <a:pt x="5490" y="1532"/>
                  </a:cubicBezTo>
                  <a:cubicBezTo>
                    <a:pt x="5566" y="1540"/>
                    <a:pt x="5641" y="1546"/>
                    <a:pt x="5711" y="1546"/>
                  </a:cubicBezTo>
                  <a:cubicBezTo>
                    <a:pt x="5931" y="1546"/>
                    <a:pt x="6099" y="1493"/>
                    <a:pt x="6103" y="1338"/>
                  </a:cubicBezTo>
                  <a:lnTo>
                    <a:pt x="6103" y="1338"/>
                  </a:lnTo>
                  <a:cubicBezTo>
                    <a:pt x="6102" y="1375"/>
                    <a:pt x="6142" y="1390"/>
                    <a:pt x="6206" y="1390"/>
                  </a:cubicBezTo>
                  <a:cubicBezTo>
                    <a:pt x="6410" y="1390"/>
                    <a:pt x="6855" y="1242"/>
                    <a:pt x="6979" y="1222"/>
                  </a:cubicBezTo>
                  <a:cubicBezTo>
                    <a:pt x="6982" y="1222"/>
                    <a:pt x="6985" y="1222"/>
                    <a:pt x="6988" y="1222"/>
                  </a:cubicBezTo>
                  <a:cubicBezTo>
                    <a:pt x="7096" y="1222"/>
                    <a:pt x="7451" y="1459"/>
                    <a:pt x="7640" y="1495"/>
                  </a:cubicBezTo>
                  <a:cubicBezTo>
                    <a:pt x="7821" y="1534"/>
                    <a:pt x="8007" y="1553"/>
                    <a:pt x="8193" y="1553"/>
                  </a:cubicBezTo>
                  <a:cubicBezTo>
                    <a:pt x="8308" y="1553"/>
                    <a:pt x="8422" y="1546"/>
                    <a:pt x="8536" y="1532"/>
                  </a:cubicBezTo>
                  <a:cubicBezTo>
                    <a:pt x="8782" y="1495"/>
                    <a:pt x="8678" y="1296"/>
                    <a:pt x="8683" y="1180"/>
                  </a:cubicBezTo>
                  <a:cubicBezTo>
                    <a:pt x="8749" y="1180"/>
                    <a:pt x="8860" y="1176"/>
                    <a:pt x="8967" y="1176"/>
                  </a:cubicBezTo>
                  <a:cubicBezTo>
                    <a:pt x="9056" y="1176"/>
                    <a:pt x="9142" y="1179"/>
                    <a:pt x="9197" y="1191"/>
                  </a:cubicBezTo>
                  <a:cubicBezTo>
                    <a:pt x="9181" y="1238"/>
                    <a:pt x="9191" y="1285"/>
                    <a:pt x="9223" y="1322"/>
                  </a:cubicBezTo>
                  <a:cubicBezTo>
                    <a:pt x="9265" y="1346"/>
                    <a:pt x="9362" y="1351"/>
                    <a:pt x="9456" y="1351"/>
                  </a:cubicBezTo>
                  <a:cubicBezTo>
                    <a:pt x="9527" y="1351"/>
                    <a:pt x="9597" y="1348"/>
                    <a:pt x="9642" y="1348"/>
                  </a:cubicBezTo>
                  <a:cubicBezTo>
                    <a:pt x="9742" y="1353"/>
                    <a:pt x="9779" y="1474"/>
                    <a:pt x="9931" y="1505"/>
                  </a:cubicBezTo>
                  <a:cubicBezTo>
                    <a:pt x="10055" y="1525"/>
                    <a:pt x="10182" y="1536"/>
                    <a:pt x="10311" y="1536"/>
                  </a:cubicBezTo>
                  <a:cubicBezTo>
                    <a:pt x="10355" y="1536"/>
                    <a:pt x="10400" y="1534"/>
                    <a:pt x="10445" y="1532"/>
                  </a:cubicBezTo>
                  <a:cubicBezTo>
                    <a:pt x="10979" y="1505"/>
                    <a:pt x="11189" y="1369"/>
                    <a:pt x="11629" y="1238"/>
                  </a:cubicBezTo>
                  <a:cubicBezTo>
                    <a:pt x="11782" y="1192"/>
                    <a:pt x="11881" y="1172"/>
                    <a:pt x="11944" y="1172"/>
                  </a:cubicBezTo>
                  <a:cubicBezTo>
                    <a:pt x="12109" y="1172"/>
                    <a:pt x="12025" y="1310"/>
                    <a:pt x="12018" y="1473"/>
                  </a:cubicBezTo>
                  <a:lnTo>
                    <a:pt x="12018" y="1473"/>
                  </a:lnTo>
                  <a:cubicBezTo>
                    <a:pt x="12021" y="1417"/>
                    <a:pt x="12083" y="1409"/>
                    <a:pt x="12164" y="1409"/>
                  </a:cubicBezTo>
                  <a:cubicBezTo>
                    <a:pt x="12199" y="1409"/>
                    <a:pt x="12238" y="1410"/>
                    <a:pt x="12278" y="1410"/>
                  </a:cubicBezTo>
                  <a:cubicBezTo>
                    <a:pt x="12358" y="1410"/>
                    <a:pt x="12439" y="1404"/>
                    <a:pt x="12495" y="1364"/>
                  </a:cubicBezTo>
                  <a:cubicBezTo>
                    <a:pt x="12521" y="1348"/>
                    <a:pt x="12542" y="1175"/>
                    <a:pt x="12578" y="1175"/>
                  </a:cubicBezTo>
                  <a:cubicBezTo>
                    <a:pt x="12809" y="1180"/>
                    <a:pt x="12751" y="1395"/>
                    <a:pt x="12956" y="1406"/>
                  </a:cubicBezTo>
                  <a:cubicBezTo>
                    <a:pt x="12960" y="1406"/>
                    <a:pt x="12964" y="1406"/>
                    <a:pt x="12967" y="1406"/>
                  </a:cubicBezTo>
                  <a:cubicBezTo>
                    <a:pt x="13234" y="1406"/>
                    <a:pt x="13421" y="1227"/>
                    <a:pt x="13674" y="1186"/>
                  </a:cubicBezTo>
                  <a:cubicBezTo>
                    <a:pt x="13744" y="1175"/>
                    <a:pt x="13795" y="1171"/>
                    <a:pt x="13831" y="1171"/>
                  </a:cubicBezTo>
                  <a:cubicBezTo>
                    <a:pt x="14011" y="1171"/>
                    <a:pt x="13811" y="1285"/>
                    <a:pt x="13680" y="1338"/>
                  </a:cubicBezTo>
                  <a:cubicBezTo>
                    <a:pt x="13458" y="1429"/>
                    <a:pt x="13475" y="1658"/>
                    <a:pt x="13760" y="1658"/>
                  </a:cubicBezTo>
                  <a:cubicBezTo>
                    <a:pt x="13785" y="1658"/>
                    <a:pt x="13813" y="1656"/>
                    <a:pt x="13842" y="1652"/>
                  </a:cubicBezTo>
                  <a:cubicBezTo>
                    <a:pt x="14204" y="1605"/>
                    <a:pt x="14592" y="1458"/>
                    <a:pt x="14602" y="1243"/>
                  </a:cubicBezTo>
                  <a:lnTo>
                    <a:pt x="14602" y="1243"/>
                  </a:lnTo>
                  <a:cubicBezTo>
                    <a:pt x="14590" y="1496"/>
                    <a:pt x="15107" y="1524"/>
                    <a:pt x="15654" y="1524"/>
                  </a:cubicBezTo>
                  <a:cubicBezTo>
                    <a:pt x="15806" y="1524"/>
                    <a:pt x="15961" y="1522"/>
                    <a:pt x="16107" y="1522"/>
                  </a:cubicBezTo>
                  <a:cubicBezTo>
                    <a:pt x="16544" y="1522"/>
                    <a:pt x="16905" y="1541"/>
                    <a:pt x="16899" y="1694"/>
                  </a:cubicBezTo>
                  <a:cubicBezTo>
                    <a:pt x="17022" y="1770"/>
                    <a:pt x="17145" y="1797"/>
                    <a:pt x="17268" y="1797"/>
                  </a:cubicBezTo>
                  <a:cubicBezTo>
                    <a:pt x="17575" y="1797"/>
                    <a:pt x="17887" y="1629"/>
                    <a:pt x="18230" y="1610"/>
                  </a:cubicBezTo>
                  <a:cubicBezTo>
                    <a:pt x="18353" y="1602"/>
                    <a:pt x="18475" y="1599"/>
                    <a:pt x="18597" y="1599"/>
                  </a:cubicBezTo>
                  <a:cubicBezTo>
                    <a:pt x="18842" y="1599"/>
                    <a:pt x="19087" y="1610"/>
                    <a:pt x="19332" y="1610"/>
                  </a:cubicBezTo>
                  <a:cubicBezTo>
                    <a:pt x="19351" y="1611"/>
                    <a:pt x="19371" y="1611"/>
                    <a:pt x="19391" y="1611"/>
                  </a:cubicBezTo>
                  <a:cubicBezTo>
                    <a:pt x="19848" y="1611"/>
                    <a:pt x="20282" y="1505"/>
                    <a:pt x="20703" y="1505"/>
                  </a:cubicBezTo>
                  <a:cubicBezTo>
                    <a:pt x="20721" y="1505"/>
                    <a:pt x="20739" y="1505"/>
                    <a:pt x="20758" y="1505"/>
                  </a:cubicBezTo>
                  <a:cubicBezTo>
                    <a:pt x="21125" y="1516"/>
                    <a:pt x="21214" y="1668"/>
                    <a:pt x="21675" y="1678"/>
                  </a:cubicBezTo>
                  <a:cubicBezTo>
                    <a:pt x="21712" y="1678"/>
                    <a:pt x="21753" y="1679"/>
                    <a:pt x="21797" y="1679"/>
                  </a:cubicBezTo>
                  <a:cubicBezTo>
                    <a:pt x="21961" y="1679"/>
                    <a:pt x="22159" y="1672"/>
                    <a:pt x="22262" y="1610"/>
                  </a:cubicBezTo>
                  <a:cubicBezTo>
                    <a:pt x="22329" y="1574"/>
                    <a:pt x="22280" y="1458"/>
                    <a:pt x="22421" y="1458"/>
                  </a:cubicBezTo>
                  <a:cubicBezTo>
                    <a:pt x="22424" y="1458"/>
                    <a:pt x="22427" y="1458"/>
                    <a:pt x="22430" y="1458"/>
                  </a:cubicBezTo>
                  <a:cubicBezTo>
                    <a:pt x="22782" y="1484"/>
                    <a:pt x="22812" y="1771"/>
                    <a:pt x="22803" y="1909"/>
                  </a:cubicBezTo>
                  <a:lnTo>
                    <a:pt x="22803" y="1909"/>
                  </a:lnTo>
                  <a:cubicBezTo>
                    <a:pt x="22809" y="1870"/>
                    <a:pt x="22881" y="1840"/>
                    <a:pt x="22991" y="1815"/>
                  </a:cubicBezTo>
                  <a:cubicBezTo>
                    <a:pt x="23028" y="1789"/>
                    <a:pt x="23075" y="1773"/>
                    <a:pt x="23122" y="1768"/>
                  </a:cubicBezTo>
                  <a:cubicBezTo>
                    <a:pt x="23120" y="1763"/>
                    <a:pt x="23121" y="1761"/>
                    <a:pt x="23123" y="1761"/>
                  </a:cubicBezTo>
                  <a:cubicBezTo>
                    <a:pt x="23160" y="1761"/>
                    <a:pt x="23718" y="2307"/>
                    <a:pt x="24035" y="2633"/>
                  </a:cubicBezTo>
                  <a:lnTo>
                    <a:pt x="24821" y="3466"/>
                  </a:lnTo>
                  <a:cubicBezTo>
                    <a:pt x="25104" y="3770"/>
                    <a:pt x="25356" y="4206"/>
                    <a:pt x="25639" y="4473"/>
                  </a:cubicBezTo>
                  <a:cubicBezTo>
                    <a:pt x="25917" y="4725"/>
                    <a:pt x="26216" y="4950"/>
                    <a:pt x="26541" y="5144"/>
                  </a:cubicBezTo>
                  <a:cubicBezTo>
                    <a:pt x="26601" y="5179"/>
                    <a:pt x="26829" y="5228"/>
                    <a:pt x="26969" y="5228"/>
                  </a:cubicBezTo>
                  <a:cubicBezTo>
                    <a:pt x="27059" y="5228"/>
                    <a:pt x="27113" y="5208"/>
                    <a:pt x="27061" y="5151"/>
                  </a:cubicBezTo>
                  <a:lnTo>
                    <a:pt x="27061" y="5151"/>
                  </a:lnTo>
                  <a:cubicBezTo>
                    <a:pt x="27252" y="5360"/>
                    <a:pt x="26798" y="5512"/>
                    <a:pt x="27217" y="5747"/>
                  </a:cubicBezTo>
                  <a:cubicBezTo>
                    <a:pt x="27269" y="5779"/>
                    <a:pt x="27731" y="5957"/>
                    <a:pt x="27757" y="6072"/>
                  </a:cubicBezTo>
                  <a:cubicBezTo>
                    <a:pt x="27773" y="6130"/>
                    <a:pt x="27249" y="6083"/>
                    <a:pt x="27463" y="6256"/>
                  </a:cubicBezTo>
                  <a:cubicBezTo>
                    <a:pt x="27677" y="6430"/>
                    <a:pt x="28057" y="6702"/>
                    <a:pt x="28278" y="6702"/>
                  </a:cubicBezTo>
                  <a:cubicBezTo>
                    <a:pt x="28324" y="6702"/>
                    <a:pt x="28362" y="6690"/>
                    <a:pt x="28392" y="6665"/>
                  </a:cubicBezTo>
                  <a:cubicBezTo>
                    <a:pt x="28554" y="6796"/>
                    <a:pt x="28533" y="7147"/>
                    <a:pt x="28523" y="7231"/>
                  </a:cubicBezTo>
                  <a:cubicBezTo>
                    <a:pt x="28554" y="7289"/>
                    <a:pt x="28848" y="7881"/>
                    <a:pt x="28911" y="7886"/>
                  </a:cubicBezTo>
                  <a:cubicBezTo>
                    <a:pt x="28915" y="7887"/>
                    <a:pt x="28919" y="7887"/>
                    <a:pt x="28924" y="7887"/>
                  </a:cubicBezTo>
                  <a:cubicBezTo>
                    <a:pt x="29013" y="7887"/>
                    <a:pt x="29097" y="7827"/>
                    <a:pt x="29202" y="7827"/>
                  </a:cubicBezTo>
                  <a:cubicBezTo>
                    <a:pt x="29275" y="7827"/>
                    <a:pt x="29358" y="7856"/>
                    <a:pt x="29461" y="7954"/>
                  </a:cubicBezTo>
                  <a:cubicBezTo>
                    <a:pt x="29655" y="8143"/>
                    <a:pt x="29708" y="8348"/>
                    <a:pt x="29933" y="8542"/>
                  </a:cubicBezTo>
                  <a:cubicBezTo>
                    <a:pt x="30153" y="8725"/>
                    <a:pt x="30248" y="8699"/>
                    <a:pt x="30452" y="8930"/>
                  </a:cubicBezTo>
                  <a:cubicBezTo>
                    <a:pt x="30693" y="9202"/>
                    <a:pt x="30625" y="9396"/>
                    <a:pt x="30856" y="9706"/>
                  </a:cubicBezTo>
                  <a:cubicBezTo>
                    <a:pt x="30987" y="9881"/>
                    <a:pt x="31225" y="10118"/>
                    <a:pt x="31385" y="10118"/>
                  </a:cubicBezTo>
                  <a:cubicBezTo>
                    <a:pt x="31416" y="10118"/>
                    <a:pt x="31445" y="10109"/>
                    <a:pt x="31469" y="10088"/>
                  </a:cubicBezTo>
                  <a:cubicBezTo>
                    <a:pt x="31484" y="10158"/>
                    <a:pt x="31648" y="10703"/>
                    <a:pt x="31693" y="10703"/>
                  </a:cubicBezTo>
                  <a:cubicBezTo>
                    <a:pt x="31696" y="10703"/>
                    <a:pt x="31698" y="10701"/>
                    <a:pt x="31700" y="10697"/>
                  </a:cubicBezTo>
                  <a:cubicBezTo>
                    <a:pt x="31730" y="10637"/>
                    <a:pt x="31725" y="10406"/>
                    <a:pt x="31819" y="10406"/>
                  </a:cubicBezTo>
                  <a:cubicBezTo>
                    <a:pt x="31856" y="10406"/>
                    <a:pt x="31910" y="10444"/>
                    <a:pt x="31988" y="10545"/>
                  </a:cubicBezTo>
                  <a:cubicBezTo>
                    <a:pt x="32119" y="10718"/>
                    <a:pt x="32119" y="10870"/>
                    <a:pt x="32214" y="11043"/>
                  </a:cubicBezTo>
                  <a:cubicBezTo>
                    <a:pt x="32408" y="11394"/>
                    <a:pt x="32880" y="11986"/>
                    <a:pt x="33178" y="12002"/>
                  </a:cubicBezTo>
                  <a:cubicBezTo>
                    <a:pt x="33178" y="12002"/>
                    <a:pt x="33177" y="12002"/>
                    <a:pt x="33176" y="12002"/>
                  </a:cubicBezTo>
                  <a:cubicBezTo>
                    <a:pt x="33013" y="12002"/>
                    <a:pt x="33294" y="12669"/>
                    <a:pt x="33393" y="12804"/>
                  </a:cubicBezTo>
                  <a:cubicBezTo>
                    <a:pt x="33424" y="12779"/>
                    <a:pt x="33453" y="12767"/>
                    <a:pt x="33482" y="12767"/>
                  </a:cubicBezTo>
                  <a:cubicBezTo>
                    <a:pt x="33586" y="12767"/>
                    <a:pt x="33679" y="12925"/>
                    <a:pt x="33823" y="13103"/>
                  </a:cubicBezTo>
                  <a:cubicBezTo>
                    <a:pt x="33941" y="13245"/>
                    <a:pt x="33958" y="13273"/>
                    <a:pt x="33979" y="13273"/>
                  </a:cubicBezTo>
                  <a:cubicBezTo>
                    <a:pt x="33993" y="13273"/>
                    <a:pt x="34010" y="13260"/>
                    <a:pt x="34063" y="13260"/>
                  </a:cubicBezTo>
                  <a:cubicBezTo>
                    <a:pt x="34070" y="13260"/>
                    <a:pt x="34077" y="13260"/>
                    <a:pt x="34085" y="13260"/>
                  </a:cubicBezTo>
                  <a:cubicBezTo>
                    <a:pt x="34316" y="13271"/>
                    <a:pt x="34594" y="14026"/>
                    <a:pt x="34736" y="14220"/>
                  </a:cubicBezTo>
                  <a:cubicBezTo>
                    <a:pt x="34835" y="14356"/>
                    <a:pt x="34945" y="14314"/>
                    <a:pt x="35097" y="14477"/>
                  </a:cubicBezTo>
                  <a:cubicBezTo>
                    <a:pt x="35318" y="14702"/>
                    <a:pt x="35512" y="14970"/>
                    <a:pt x="35711" y="15216"/>
                  </a:cubicBezTo>
                  <a:cubicBezTo>
                    <a:pt x="36050" y="15633"/>
                    <a:pt x="36273" y="15862"/>
                    <a:pt x="36608" y="15934"/>
                  </a:cubicBezTo>
                  <a:lnTo>
                    <a:pt x="36608" y="15934"/>
                  </a:lnTo>
                  <a:cubicBezTo>
                    <a:pt x="36557" y="15926"/>
                    <a:pt x="36503" y="15919"/>
                    <a:pt x="36455" y="15919"/>
                  </a:cubicBezTo>
                  <a:cubicBezTo>
                    <a:pt x="36384" y="15919"/>
                    <a:pt x="36324" y="15934"/>
                    <a:pt x="36298" y="15982"/>
                  </a:cubicBezTo>
                  <a:cubicBezTo>
                    <a:pt x="36225" y="16118"/>
                    <a:pt x="36565" y="16286"/>
                    <a:pt x="36644" y="16312"/>
                  </a:cubicBezTo>
                  <a:cubicBezTo>
                    <a:pt x="37116" y="16448"/>
                    <a:pt x="37195" y="16705"/>
                    <a:pt x="37116" y="17083"/>
                  </a:cubicBezTo>
                  <a:cubicBezTo>
                    <a:pt x="37058" y="17350"/>
                    <a:pt x="38033" y="17324"/>
                    <a:pt x="37745" y="17544"/>
                  </a:cubicBezTo>
                  <a:cubicBezTo>
                    <a:pt x="37577" y="17675"/>
                    <a:pt x="38081" y="18324"/>
                    <a:pt x="38374" y="18324"/>
                  </a:cubicBezTo>
                  <a:cubicBezTo>
                    <a:pt x="38409" y="18324"/>
                    <a:pt x="38441" y="18315"/>
                    <a:pt x="38469" y="18294"/>
                  </a:cubicBezTo>
                  <a:lnTo>
                    <a:pt x="38469" y="18294"/>
                  </a:lnTo>
                  <a:cubicBezTo>
                    <a:pt x="38359" y="18378"/>
                    <a:pt x="38401" y="18540"/>
                    <a:pt x="38469" y="18739"/>
                  </a:cubicBezTo>
                  <a:cubicBezTo>
                    <a:pt x="38500" y="18844"/>
                    <a:pt x="38647" y="18902"/>
                    <a:pt x="38752" y="19038"/>
                  </a:cubicBezTo>
                  <a:cubicBezTo>
                    <a:pt x="38930" y="19264"/>
                    <a:pt x="38941" y="19421"/>
                    <a:pt x="39108" y="19647"/>
                  </a:cubicBezTo>
                  <a:cubicBezTo>
                    <a:pt x="39276" y="19877"/>
                    <a:pt x="39486" y="19940"/>
                    <a:pt x="39638" y="20129"/>
                  </a:cubicBezTo>
                  <a:cubicBezTo>
                    <a:pt x="39821" y="20360"/>
                    <a:pt x="40000" y="20590"/>
                    <a:pt x="40162" y="20831"/>
                  </a:cubicBezTo>
                  <a:cubicBezTo>
                    <a:pt x="40398" y="21188"/>
                    <a:pt x="40529" y="21487"/>
                    <a:pt x="40865" y="21796"/>
                  </a:cubicBezTo>
                  <a:cubicBezTo>
                    <a:pt x="41027" y="21948"/>
                    <a:pt x="41337" y="21985"/>
                    <a:pt x="41405" y="22064"/>
                  </a:cubicBezTo>
                  <a:cubicBezTo>
                    <a:pt x="41494" y="22168"/>
                    <a:pt x="41363" y="22399"/>
                    <a:pt x="41431" y="22551"/>
                  </a:cubicBezTo>
                  <a:cubicBezTo>
                    <a:pt x="41506" y="22723"/>
                    <a:pt x="41693" y="22747"/>
                    <a:pt x="41812" y="22747"/>
                  </a:cubicBezTo>
                  <a:cubicBezTo>
                    <a:pt x="41835" y="22747"/>
                    <a:pt x="41855" y="22746"/>
                    <a:pt x="41871" y="22745"/>
                  </a:cubicBezTo>
                  <a:cubicBezTo>
                    <a:pt x="41930" y="22742"/>
                    <a:pt x="42060" y="22662"/>
                    <a:pt x="42173" y="22662"/>
                  </a:cubicBezTo>
                  <a:cubicBezTo>
                    <a:pt x="42254" y="22662"/>
                    <a:pt x="42326" y="22702"/>
                    <a:pt x="42359" y="22840"/>
                  </a:cubicBezTo>
                  <a:cubicBezTo>
                    <a:pt x="42427" y="23112"/>
                    <a:pt x="42354" y="23301"/>
                    <a:pt x="42543" y="23610"/>
                  </a:cubicBezTo>
                  <a:cubicBezTo>
                    <a:pt x="42789" y="24024"/>
                    <a:pt x="43345" y="23815"/>
                    <a:pt x="43413" y="24302"/>
                  </a:cubicBezTo>
                  <a:cubicBezTo>
                    <a:pt x="43455" y="24596"/>
                    <a:pt x="44173" y="25220"/>
                    <a:pt x="44425" y="25419"/>
                  </a:cubicBezTo>
                  <a:cubicBezTo>
                    <a:pt x="44676" y="25629"/>
                    <a:pt x="44928" y="25781"/>
                    <a:pt x="45133" y="26054"/>
                  </a:cubicBezTo>
                  <a:cubicBezTo>
                    <a:pt x="45178" y="26114"/>
                    <a:pt x="45492" y="26727"/>
                    <a:pt x="45528" y="26727"/>
                  </a:cubicBezTo>
                  <a:cubicBezTo>
                    <a:pt x="45530" y="26727"/>
                    <a:pt x="45531" y="26726"/>
                    <a:pt x="45531" y="26725"/>
                  </a:cubicBezTo>
                  <a:cubicBezTo>
                    <a:pt x="45561" y="26648"/>
                    <a:pt x="45494" y="26497"/>
                    <a:pt x="45590" y="26497"/>
                  </a:cubicBezTo>
                  <a:cubicBezTo>
                    <a:pt x="45612" y="26497"/>
                    <a:pt x="45644" y="26505"/>
                    <a:pt x="45688" y="26525"/>
                  </a:cubicBezTo>
                  <a:cubicBezTo>
                    <a:pt x="45819" y="26594"/>
                    <a:pt x="45940" y="26688"/>
                    <a:pt x="46045" y="26798"/>
                  </a:cubicBezTo>
                  <a:cubicBezTo>
                    <a:pt x="46249" y="27003"/>
                    <a:pt x="46569" y="27380"/>
                    <a:pt x="46433" y="27527"/>
                  </a:cubicBezTo>
                  <a:cubicBezTo>
                    <a:pt x="46519" y="27434"/>
                    <a:pt x="46582" y="27396"/>
                    <a:pt x="46631" y="27396"/>
                  </a:cubicBezTo>
                  <a:cubicBezTo>
                    <a:pt x="46822" y="27396"/>
                    <a:pt x="46803" y="27969"/>
                    <a:pt x="47099" y="28161"/>
                  </a:cubicBezTo>
                  <a:cubicBezTo>
                    <a:pt x="47429" y="28371"/>
                    <a:pt x="47644" y="28172"/>
                    <a:pt x="48016" y="28439"/>
                  </a:cubicBezTo>
                  <a:cubicBezTo>
                    <a:pt x="48111" y="28513"/>
                    <a:pt x="48320" y="28848"/>
                    <a:pt x="48436" y="28963"/>
                  </a:cubicBezTo>
                  <a:cubicBezTo>
                    <a:pt x="48934" y="29451"/>
                    <a:pt x="48881" y="29058"/>
                    <a:pt x="49427" y="29493"/>
                  </a:cubicBezTo>
                  <a:cubicBezTo>
                    <a:pt x="49783" y="29776"/>
                    <a:pt x="50024" y="29954"/>
                    <a:pt x="50454" y="30148"/>
                  </a:cubicBezTo>
                  <a:cubicBezTo>
                    <a:pt x="50580" y="30206"/>
                    <a:pt x="51000" y="30279"/>
                    <a:pt x="51026" y="30290"/>
                  </a:cubicBezTo>
                  <a:cubicBezTo>
                    <a:pt x="51618" y="30620"/>
                    <a:pt x="52085" y="31386"/>
                    <a:pt x="52787" y="31496"/>
                  </a:cubicBezTo>
                  <a:cubicBezTo>
                    <a:pt x="52828" y="31502"/>
                    <a:pt x="52860" y="31505"/>
                    <a:pt x="52887" y="31505"/>
                  </a:cubicBezTo>
                  <a:cubicBezTo>
                    <a:pt x="53013" y="31505"/>
                    <a:pt x="52996" y="31445"/>
                    <a:pt x="53057" y="31445"/>
                  </a:cubicBezTo>
                  <a:cubicBezTo>
                    <a:pt x="53090" y="31445"/>
                    <a:pt x="53148" y="31464"/>
                    <a:pt x="53270" y="31522"/>
                  </a:cubicBezTo>
                  <a:cubicBezTo>
                    <a:pt x="53359" y="31653"/>
                    <a:pt x="53480" y="31763"/>
                    <a:pt x="53621" y="31847"/>
                  </a:cubicBezTo>
                  <a:cubicBezTo>
                    <a:pt x="53635" y="31856"/>
                    <a:pt x="53647" y="31860"/>
                    <a:pt x="53659" y="31860"/>
                  </a:cubicBezTo>
                  <a:cubicBezTo>
                    <a:pt x="53700" y="31860"/>
                    <a:pt x="53735" y="31818"/>
                    <a:pt x="53803" y="31818"/>
                  </a:cubicBezTo>
                  <a:cubicBezTo>
                    <a:pt x="53819" y="31818"/>
                    <a:pt x="53837" y="31821"/>
                    <a:pt x="53857" y="31826"/>
                  </a:cubicBezTo>
                  <a:cubicBezTo>
                    <a:pt x="54679" y="32050"/>
                    <a:pt x="55691" y="33249"/>
                    <a:pt x="56363" y="33386"/>
                  </a:cubicBezTo>
                  <a:lnTo>
                    <a:pt x="56363" y="33386"/>
                  </a:lnTo>
                  <a:cubicBezTo>
                    <a:pt x="56369" y="33386"/>
                    <a:pt x="56376" y="33387"/>
                    <a:pt x="56384" y="33389"/>
                  </a:cubicBezTo>
                  <a:cubicBezTo>
                    <a:pt x="56410" y="33412"/>
                    <a:pt x="56447" y="33423"/>
                    <a:pt x="56492" y="33423"/>
                  </a:cubicBezTo>
                  <a:cubicBezTo>
                    <a:pt x="56801" y="33423"/>
                    <a:pt x="57465" y="32900"/>
                    <a:pt x="57139" y="32529"/>
                  </a:cubicBezTo>
                  <a:cubicBezTo>
                    <a:pt x="57029" y="32378"/>
                    <a:pt x="56494" y="31923"/>
                    <a:pt x="56330" y="31923"/>
                  </a:cubicBezTo>
                  <a:cubicBezTo>
                    <a:pt x="56323" y="31923"/>
                    <a:pt x="56316" y="31924"/>
                    <a:pt x="56311" y="31926"/>
                  </a:cubicBezTo>
                  <a:cubicBezTo>
                    <a:pt x="56172" y="31958"/>
                    <a:pt x="56079" y="32012"/>
                    <a:pt x="55974" y="32012"/>
                  </a:cubicBezTo>
                  <a:cubicBezTo>
                    <a:pt x="55856" y="32012"/>
                    <a:pt x="55723" y="31944"/>
                    <a:pt x="55493" y="31700"/>
                  </a:cubicBezTo>
                  <a:cubicBezTo>
                    <a:pt x="55079" y="31370"/>
                    <a:pt x="54591" y="31040"/>
                    <a:pt x="54082" y="30840"/>
                  </a:cubicBezTo>
                  <a:cubicBezTo>
                    <a:pt x="53987" y="30803"/>
                    <a:pt x="53885" y="30792"/>
                    <a:pt x="53785" y="30792"/>
                  </a:cubicBezTo>
                  <a:cubicBezTo>
                    <a:pt x="53662" y="30792"/>
                    <a:pt x="53540" y="30808"/>
                    <a:pt x="53430" y="30808"/>
                  </a:cubicBezTo>
                  <a:cubicBezTo>
                    <a:pt x="53329" y="30808"/>
                    <a:pt x="53238" y="30795"/>
                    <a:pt x="53165" y="30746"/>
                  </a:cubicBezTo>
                  <a:cubicBezTo>
                    <a:pt x="52803" y="30494"/>
                    <a:pt x="52950" y="30091"/>
                    <a:pt x="52504" y="29818"/>
                  </a:cubicBezTo>
                  <a:cubicBezTo>
                    <a:pt x="52461" y="29791"/>
                    <a:pt x="52426" y="29779"/>
                    <a:pt x="52400" y="29779"/>
                  </a:cubicBezTo>
                  <a:cubicBezTo>
                    <a:pt x="52273" y="29779"/>
                    <a:pt x="52311" y="30038"/>
                    <a:pt x="52263" y="30085"/>
                  </a:cubicBezTo>
                  <a:cubicBezTo>
                    <a:pt x="52027" y="29970"/>
                    <a:pt x="52080" y="29577"/>
                    <a:pt x="51786" y="29561"/>
                  </a:cubicBezTo>
                  <a:cubicBezTo>
                    <a:pt x="51786" y="29561"/>
                    <a:pt x="51785" y="29561"/>
                    <a:pt x="51785" y="29561"/>
                  </a:cubicBezTo>
                  <a:cubicBezTo>
                    <a:pt x="51724" y="29561"/>
                    <a:pt x="51473" y="29917"/>
                    <a:pt x="51236" y="29917"/>
                  </a:cubicBezTo>
                  <a:cubicBezTo>
                    <a:pt x="51159" y="29917"/>
                    <a:pt x="51082" y="29878"/>
                    <a:pt x="51015" y="29776"/>
                  </a:cubicBezTo>
                  <a:cubicBezTo>
                    <a:pt x="50889" y="29587"/>
                    <a:pt x="51162" y="29519"/>
                    <a:pt x="50884" y="29268"/>
                  </a:cubicBezTo>
                  <a:cubicBezTo>
                    <a:pt x="50732" y="29147"/>
                    <a:pt x="50564" y="29053"/>
                    <a:pt x="50386" y="28990"/>
                  </a:cubicBezTo>
                  <a:cubicBezTo>
                    <a:pt x="50343" y="28976"/>
                    <a:pt x="50308" y="28970"/>
                    <a:pt x="50279" y="28970"/>
                  </a:cubicBezTo>
                  <a:cubicBezTo>
                    <a:pt x="50110" y="28970"/>
                    <a:pt x="50142" y="29173"/>
                    <a:pt x="49972" y="29173"/>
                  </a:cubicBezTo>
                  <a:cubicBezTo>
                    <a:pt x="49900" y="29173"/>
                    <a:pt x="49791" y="29136"/>
                    <a:pt x="49615" y="29032"/>
                  </a:cubicBezTo>
                  <a:cubicBezTo>
                    <a:pt x="49731" y="28906"/>
                    <a:pt x="49746" y="28743"/>
                    <a:pt x="49631" y="28534"/>
                  </a:cubicBezTo>
                  <a:cubicBezTo>
                    <a:pt x="49481" y="28360"/>
                    <a:pt x="49266" y="28108"/>
                    <a:pt x="49094" y="28108"/>
                  </a:cubicBezTo>
                  <a:cubicBezTo>
                    <a:pt x="49043" y="28108"/>
                    <a:pt x="48995" y="28130"/>
                    <a:pt x="48955" y="28182"/>
                  </a:cubicBezTo>
                  <a:cubicBezTo>
                    <a:pt x="49191" y="27873"/>
                    <a:pt x="48839" y="27726"/>
                    <a:pt x="48425" y="27637"/>
                  </a:cubicBezTo>
                  <a:cubicBezTo>
                    <a:pt x="48597" y="27440"/>
                    <a:pt x="47252" y="26602"/>
                    <a:pt x="47025" y="26409"/>
                  </a:cubicBezTo>
                  <a:lnTo>
                    <a:pt x="47025" y="26409"/>
                  </a:lnTo>
                  <a:cubicBezTo>
                    <a:pt x="47336" y="26698"/>
                    <a:pt x="47370" y="26888"/>
                    <a:pt x="47249" y="26888"/>
                  </a:cubicBezTo>
                  <a:cubicBezTo>
                    <a:pt x="47157" y="26888"/>
                    <a:pt x="46975" y="26777"/>
                    <a:pt x="46758" y="26515"/>
                  </a:cubicBezTo>
                  <a:cubicBezTo>
                    <a:pt x="46422" y="26101"/>
                    <a:pt x="46061" y="25708"/>
                    <a:pt x="45678" y="25335"/>
                  </a:cubicBezTo>
                  <a:lnTo>
                    <a:pt x="45678" y="25335"/>
                  </a:lnTo>
                  <a:cubicBezTo>
                    <a:pt x="45447" y="25561"/>
                    <a:pt x="46401" y="26557"/>
                    <a:pt x="46685" y="26887"/>
                  </a:cubicBezTo>
                  <a:cubicBezTo>
                    <a:pt x="46370" y="26609"/>
                    <a:pt x="46061" y="26321"/>
                    <a:pt x="45767" y="26022"/>
                  </a:cubicBezTo>
                  <a:cubicBezTo>
                    <a:pt x="45568" y="25823"/>
                    <a:pt x="45279" y="25493"/>
                    <a:pt x="45311" y="25283"/>
                  </a:cubicBezTo>
                  <a:cubicBezTo>
                    <a:pt x="45337" y="25089"/>
                    <a:pt x="45615" y="25230"/>
                    <a:pt x="45447" y="24916"/>
                  </a:cubicBezTo>
                  <a:cubicBezTo>
                    <a:pt x="45106" y="24276"/>
                    <a:pt x="44687" y="24407"/>
                    <a:pt x="44226" y="23951"/>
                  </a:cubicBezTo>
                  <a:cubicBezTo>
                    <a:pt x="43817" y="23553"/>
                    <a:pt x="43691" y="23159"/>
                    <a:pt x="43596" y="22740"/>
                  </a:cubicBezTo>
                  <a:cubicBezTo>
                    <a:pt x="43561" y="22770"/>
                    <a:pt x="43503" y="22784"/>
                    <a:pt x="43434" y="22784"/>
                  </a:cubicBezTo>
                  <a:cubicBezTo>
                    <a:pt x="43228" y="22784"/>
                    <a:pt x="42917" y="22670"/>
                    <a:pt x="42737" y="22556"/>
                  </a:cubicBezTo>
                  <a:cubicBezTo>
                    <a:pt x="42359" y="22315"/>
                    <a:pt x="42731" y="22263"/>
                    <a:pt x="42647" y="22163"/>
                  </a:cubicBezTo>
                  <a:cubicBezTo>
                    <a:pt x="42607" y="22117"/>
                    <a:pt x="42568" y="22090"/>
                    <a:pt x="42532" y="22076"/>
                  </a:cubicBezTo>
                  <a:lnTo>
                    <a:pt x="42532" y="22076"/>
                  </a:lnTo>
                  <a:cubicBezTo>
                    <a:pt x="42605" y="22037"/>
                    <a:pt x="42656" y="21988"/>
                    <a:pt x="42632" y="21922"/>
                  </a:cubicBezTo>
                  <a:cubicBezTo>
                    <a:pt x="42537" y="21681"/>
                    <a:pt x="42139" y="21309"/>
                    <a:pt x="41955" y="21120"/>
                  </a:cubicBezTo>
                  <a:cubicBezTo>
                    <a:pt x="41751" y="20910"/>
                    <a:pt x="41373" y="20533"/>
                    <a:pt x="41137" y="20491"/>
                  </a:cubicBezTo>
                  <a:cubicBezTo>
                    <a:pt x="40980" y="20464"/>
                    <a:pt x="40922" y="20491"/>
                    <a:pt x="40765" y="20260"/>
                  </a:cubicBezTo>
                  <a:cubicBezTo>
                    <a:pt x="40671" y="20129"/>
                    <a:pt x="40618" y="19982"/>
                    <a:pt x="40655" y="19882"/>
                  </a:cubicBezTo>
                  <a:cubicBezTo>
                    <a:pt x="40702" y="19751"/>
                    <a:pt x="40634" y="19736"/>
                    <a:pt x="40498" y="19568"/>
                  </a:cubicBezTo>
                  <a:cubicBezTo>
                    <a:pt x="40304" y="19332"/>
                    <a:pt x="40010" y="19217"/>
                    <a:pt x="39774" y="18996"/>
                  </a:cubicBezTo>
                  <a:cubicBezTo>
                    <a:pt x="39538" y="18776"/>
                    <a:pt x="39329" y="18535"/>
                    <a:pt x="39150" y="18268"/>
                  </a:cubicBezTo>
                  <a:cubicBezTo>
                    <a:pt x="39035" y="18100"/>
                    <a:pt x="38998" y="17769"/>
                    <a:pt x="38914" y="17670"/>
                  </a:cubicBezTo>
                  <a:cubicBezTo>
                    <a:pt x="38906" y="17659"/>
                    <a:pt x="38899" y="17655"/>
                    <a:pt x="38892" y="17655"/>
                  </a:cubicBezTo>
                  <a:cubicBezTo>
                    <a:pt x="38868" y="17655"/>
                    <a:pt x="38851" y="17714"/>
                    <a:pt x="38825" y="17714"/>
                  </a:cubicBezTo>
                  <a:cubicBezTo>
                    <a:pt x="38817" y="17714"/>
                    <a:pt x="38809" y="17709"/>
                    <a:pt x="38799" y="17696"/>
                  </a:cubicBezTo>
                  <a:lnTo>
                    <a:pt x="38631" y="17492"/>
                  </a:lnTo>
                  <a:lnTo>
                    <a:pt x="37855" y="16511"/>
                  </a:lnTo>
                  <a:cubicBezTo>
                    <a:pt x="37624" y="16220"/>
                    <a:pt x="37233" y="15606"/>
                    <a:pt x="36961" y="15606"/>
                  </a:cubicBezTo>
                  <a:cubicBezTo>
                    <a:pt x="36925" y="15606"/>
                    <a:pt x="36891" y="15617"/>
                    <a:pt x="36859" y="15641"/>
                  </a:cubicBezTo>
                  <a:cubicBezTo>
                    <a:pt x="37058" y="15489"/>
                    <a:pt x="36534" y="14797"/>
                    <a:pt x="36314" y="14529"/>
                  </a:cubicBezTo>
                  <a:cubicBezTo>
                    <a:pt x="36015" y="14152"/>
                    <a:pt x="35826" y="14225"/>
                    <a:pt x="35564" y="13853"/>
                  </a:cubicBezTo>
                  <a:cubicBezTo>
                    <a:pt x="35454" y="13696"/>
                    <a:pt x="35695" y="13680"/>
                    <a:pt x="35622" y="13496"/>
                  </a:cubicBezTo>
                  <a:cubicBezTo>
                    <a:pt x="35559" y="13323"/>
                    <a:pt x="35401" y="13145"/>
                    <a:pt x="35265" y="12998"/>
                  </a:cubicBezTo>
                  <a:cubicBezTo>
                    <a:pt x="35103" y="12810"/>
                    <a:pt x="34914" y="12647"/>
                    <a:pt x="34704" y="12511"/>
                  </a:cubicBezTo>
                  <a:cubicBezTo>
                    <a:pt x="34679" y="12496"/>
                    <a:pt x="34657" y="12490"/>
                    <a:pt x="34636" y="12490"/>
                  </a:cubicBezTo>
                  <a:cubicBezTo>
                    <a:pt x="34555" y="12490"/>
                    <a:pt x="34507" y="12588"/>
                    <a:pt x="34452" y="12626"/>
                  </a:cubicBezTo>
                  <a:cubicBezTo>
                    <a:pt x="34736" y="12401"/>
                    <a:pt x="34138" y="12112"/>
                    <a:pt x="33965" y="11887"/>
                  </a:cubicBezTo>
                  <a:cubicBezTo>
                    <a:pt x="33755" y="11609"/>
                    <a:pt x="34468" y="11567"/>
                    <a:pt x="34075" y="11237"/>
                  </a:cubicBezTo>
                  <a:cubicBezTo>
                    <a:pt x="33934" y="11120"/>
                    <a:pt x="33819" y="11079"/>
                    <a:pt x="33719" y="11079"/>
                  </a:cubicBezTo>
                  <a:cubicBezTo>
                    <a:pt x="33482" y="11079"/>
                    <a:pt x="33331" y="11310"/>
                    <a:pt x="33110" y="11310"/>
                  </a:cubicBezTo>
                  <a:cubicBezTo>
                    <a:pt x="33107" y="11310"/>
                    <a:pt x="33103" y="11310"/>
                    <a:pt x="33100" y="11310"/>
                  </a:cubicBezTo>
                  <a:cubicBezTo>
                    <a:pt x="32838" y="11305"/>
                    <a:pt x="32885" y="10560"/>
                    <a:pt x="32927" y="10560"/>
                  </a:cubicBezTo>
                  <a:cubicBezTo>
                    <a:pt x="32923" y="10560"/>
                    <a:pt x="32919" y="10560"/>
                    <a:pt x="32916" y="10560"/>
                  </a:cubicBezTo>
                  <a:cubicBezTo>
                    <a:pt x="32844" y="10560"/>
                    <a:pt x="32807" y="10584"/>
                    <a:pt x="32765" y="10584"/>
                  </a:cubicBezTo>
                  <a:cubicBezTo>
                    <a:pt x="32719" y="10584"/>
                    <a:pt x="32667" y="10555"/>
                    <a:pt x="32554" y="10434"/>
                  </a:cubicBezTo>
                  <a:cubicBezTo>
                    <a:pt x="32497" y="10372"/>
                    <a:pt x="32350" y="10167"/>
                    <a:pt x="32271" y="10136"/>
                  </a:cubicBezTo>
                  <a:cubicBezTo>
                    <a:pt x="32259" y="10131"/>
                    <a:pt x="32249" y="10129"/>
                    <a:pt x="32239" y="10129"/>
                  </a:cubicBezTo>
                  <a:cubicBezTo>
                    <a:pt x="32174" y="10129"/>
                    <a:pt x="32152" y="10216"/>
                    <a:pt x="32078" y="10216"/>
                  </a:cubicBezTo>
                  <a:cubicBezTo>
                    <a:pt x="32071" y="10216"/>
                    <a:pt x="32064" y="10216"/>
                    <a:pt x="32056" y="10214"/>
                  </a:cubicBezTo>
                  <a:cubicBezTo>
                    <a:pt x="31936" y="10183"/>
                    <a:pt x="31794" y="10005"/>
                    <a:pt x="31705" y="9900"/>
                  </a:cubicBezTo>
                  <a:cubicBezTo>
                    <a:pt x="31862" y="9800"/>
                    <a:pt x="31910" y="9685"/>
                    <a:pt x="31626" y="9454"/>
                  </a:cubicBezTo>
                  <a:cubicBezTo>
                    <a:pt x="31238" y="9134"/>
                    <a:pt x="31118" y="9124"/>
                    <a:pt x="31312" y="8882"/>
                  </a:cubicBezTo>
                  <a:cubicBezTo>
                    <a:pt x="31375" y="8799"/>
                    <a:pt x="30934" y="8311"/>
                    <a:pt x="30824" y="8311"/>
                  </a:cubicBezTo>
                  <a:cubicBezTo>
                    <a:pt x="30728" y="8311"/>
                    <a:pt x="30740" y="8392"/>
                    <a:pt x="30698" y="8392"/>
                  </a:cubicBezTo>
                  <a:cubicBezTo>
                    <a:pt x="30675" y="8392"/>
                    <a:pt x="30638" y="8369"/>
                    <a:pt x="30562" y="8301"/>
                  </a:cubicBezTo>
                  <a:cubicBezTo>
                    <a:pt x="30310" y="8070"/>
                    <a:pt x="30080" y="7813"/>
                    <a:pt x="29881" y="7530"/>
                  </a:cubicBezTo>
                  <a:cubicBezTo>
                    <a:pt x="29676" y="7252"/>
                    <a:pt x="29749" y="7116"/>
                    <a:pt x="29608" y="6843"/>
                  </a:cubicBezTo>
                  <a:cubicBezTo>
                    <a:pt x="29482" y="6591"/>
                    <a:pt x="29194" y="6261"/>
                    <a:pt x="28937" y="6177"/>
                  </a:cubicBezTo>
                  <a:cubicBezTo>
                    <a:pt x="28598" y="6068"/>
                    <a:pt x="28327" y="5338"/>
                    <a:pt x="28375" y="5338"/>
                  </a:cubicBezTo>
                  <a:cubicBezTo>
                    <a:pt x="28375" y="5338"/>
                    <a:pt x="28375" y="5338"/>
                    <a:pt x="28376" y="5338"/>
                  </a:cubicBezTo>
                  <a:cubicBezTo>
                    <a:pt x="28342" y="5328"/>
                    <a:pt x="28314" y="5323"/>
                    <a:pt x="28290" y="5323"/>
                  </a:cubicBezTo>
                  <a:cubicBezTo>
                    <a:pt x="28011" y="5323"/>
                    <a:pt x="28311" y="5968"/>
                    <a:pt x="28234" y="6035"/>
                  </a:cubicBezTo>
                  <a:cubicBezTo>
                    <a:pt x="28234" y="6036"/>
                    <a:pt x="28233" y="6036"/>
                    <a:pt x="28232" y="6036"/>
                  </a:cubicBezTo>
                  <a:cubicBezTo>
                    <a:pt x="28197" y="6036"/>
                    <a:pt x="27905" y="5756"/>
                    <a:pt x="27962" y="5684"/>
                  </a:cubicBezTo>
                  <a:cubicBezTo>
                    <a:pt x="28061" y="5548"/>
                    <a:pt x="27699" y="5270"/>
                    <a:pt x="27495" y="5149"/>
                  </a:cubicBezTo>
                  <a:cubicBezTo>
                    <a:pt x="27065" y="4893"/>
                    <a:pt x="27411" y="4856"/>
                    <a:pt x="27353" y="4541"/>
                  </a:cubicBezTo>
                  <a:cubicBezTo>
                    <a:pt x="27333" y="4427"/>
                    <a:pt x="27266" y="4404"/>
                    <a:pt x="27199" y="4404"/>
                  </a:cubicBezTo>
                  <a:cubicBezTo>
                    <a:pt x="27157" y="4404"/>
                    <a:pt x="27115" y="4413"/>
                    <a:pt x="27084" y="4413"/>
                  </a:cubicBezTo>
                  <a:cubicBezTo>
                    <a:pt x="27075" y="4413"/>
                    <a:pt x="27067" y="4412"/>
                    <a:pt x="27060" y="4410"/>
                  </a:cubicBezTo>
                  <a:cubicBezTo>
                    <a:pt x="27042" y="4427"/>
                    <a:pt x="27021" y="4435"/>
                    <a:pt x="26997" y="4435"/>
                  </a:cubicBezTo>
                  <a:cubicBezTo>
                    <a:pt x="26876" y="4435"/>
                    <a:pt x="26692" y="4237"/>
                    <a:pt x="26583" y="4127"/>
                  </a:cubicBezTo>
                  <a:cubicBezTo>
                    <a:pt x="26226" y="3765"/>
                    <a:pt x="26237" y="3645"/>
                    <a:pt x="25770" y="3508"/>
                  </a:cubicBezTo>
                  <a:cubicBezTo>
                    <a:pt x="25739" y="3487"/>
                    <a:pt x="25429" y="3341"/>
                    <a:pt x="25413" y="3272"/>
                  </a:cubicBezTo>
                  <a:cubicBezTo>
                    <a:pt x="25372" y="3120"/>
                    <a:pt x="26048" y="3304"/>
                    <a:pt x="25744" y="2895"/>
                  </a:cubicBezTo>
                  <a:cubicBezTo>
                    <a:pt x="25450" y="2496"/>
                    <a:pt x="24994" y="2114"/>
                    <a:pt x="24632" y="1757"/>
                  </a:cubicBezTo>
                  <a:lnTo>
                    <a:pt x="24632" y="1757"/>
                  </a:lnTo>
                  <a:cubicBezTo>
                    <a:pt x="24674" y="1799"/>
                    <a:pt x="24957" y="2066"/>
                    <a:pt x="24847" y="2135"/>
                  </a:cubicBezTo>
                  <a:cubicBezTo>
                    <a:pt x="24846" y="2136"/>
                    <a:pt x="24843" y="2136"/>
                    <a:pt x="24841" y="2136"/>
                  </a:cubicBezTo>
                  <a:cubicBezTo>
                    <a:pt x="24767" y="2136"/>
                    <a:pt x="24352" y="1664"/>
                    <a:pt x="24198" y="1664"/>
                  </a:cubicBezTo>
                  <a:cubicBezTo>
                    <a:pt x="24183" y="1664"/>
                    <a:pt x="24170" y="1668"/>
                    <a:pt x="24160" y="1678"/>
                  </a:cubicBezTo>
                  <a:cubicBezTo>
                    <a:pt x="24163" y="1676"/>
                    <a:pt x="24166" y="1675"/>
                    <a:pt x="24170" y="1675"/>
                  </a:cubicBezTo>
                  <a:cubicBezTo>
                    <a:pt x="24240" y="1675"/>
                    <a:pt x="24475" y="2143"/>
                    <a:pt x="24415" y="2143"/>
                  </a:cubicBezTo>
                  <a:cubicBezTo>
                    <a:pt x="24410" y="2143"/>
                    <a:pt x="24404" y="2140"/>
                    <a:pt x="24396" y="2135"/>
                  </a:cubicBezTo>
                  <a:cubicBezTo>
                    <a:pt x="24092" y="1930"/>
                    <a:pt x="23505" y="1778"/>
                    <a:pt x="23767" y="1521"/>
                  </a:cubicBezTo>
                  <a:cubicBezTo>
                    <a:pt x="23898" y="1511"/>
                    <a:pt x="24118" y="1526"/>
                    <a:pt x="23935" y="1306"/>
                  </a:cubicBezTo>
                  <a:lnTo>
                    <a:pt x="23515" y="840"/>
                  </a:lnTo>
                  <a:cubicBezTo>
                    <a:pt x="23407" y="834"/>
                    <a:pt x="23300" y="831"/>
                    <a:pt x="23193" y="831"/>
                  </a:cubicBezTo>
                  <a:cubicBezTo>
                    <a:pt x="23015" y="831"/>
                    <a:pt x="22838" y="839"/>
                    <a:pt x="22661" y="855"/>
                  </a:cubicBezTo>
                  <a:cubicBezTo>
                    <a:pt x="22336" y="892"/>
                    <a:pt x="22629" y="1149"/>
                    <a:pt x="22582" y="1270"/>
                  </a:cubicBezTo>
                  <a:cubicBezTo>
                    <a:pt x="22357" y="1264"/>
                    <a:pt x="21560" y="1091"/>
                    <a:pt x="21450" y="965"/>
                  </a:cubicBezTo>
                  <a:cubicBezTo>
                    <a:pt x="21334" y="845"/>
                    <a:pt x="22026" y="824"/>
                    <a:pt x="22110" y="824"/>
                  </a:cubicBezTo>
                  <a:cubicBezTo>
                    <a:pt x="22077" y="823"/>
                    <a:pt x="22040" y="822"/>
                    <a:pt x="22000" y="822"/>
                  </a:cubicBezTo>
                  <a:cubicBezTo>
                    <a:pt x="21901" y="822"/>
                    <a:pt x="21783" y="825"/>
                    <a:pt x="21662" y="825"/>
                  </a:cubicBezTo>
                  <a:cubicBezTo>
                    <a:pt x="21374" y="825"/>
                    <a:pt x="21063" y="811"/>
                    <a:pt x="20915" y="719"/>
                  </a:cubicBezTo>
                  <a:cubicBezTo>
                    <a:pt x="20731" y="604"/>
                    <a:pt x="20826" y="347"/>
                    <a:pt x="20831" y="210"/>
                  </a:cubicBezTo>
                  <a:lnTo>
                    <a:pt x="20831" y="210"/>
                  </a:lnTo>
                  <a:cubicBezTo>
                    <a:pt x="20606" y="441"/>
                    <a:pt x="20448" y="672"/>
                    <a:pt x="20107" y="866"/>
                  </a:cubicBezTo>
                  <a:cubicBezTo>
                    <a:pt x="20031" y="909"/>
                    <a:pt x="19925" y="916"/>
                    <a:pt x="19810" y="916"/>
                  </a:cubicBezTo>
                  <a:cubicBezTo>
                    <a:pt x="19752" y="916"/>
                    <a:pt x="19691" y="914"/>
                    <a:pt x="19630" y="914"/>
                  </a:cubicBezTo>
                  <a:cubicBezTo>
                    <a:pt x="19548" y="914"/>
                    <a:pt x="19467" y="917"/>
                    <a:pt x="19394" y="934"/>
                  </a:cubicBezTo>
                  <a:cubicBezTo>
                    <a:pt x="19307" y="954"/>
                    <a:pt x="19176" y="1093"/>
                    <a:pt x="19047" y="1093"/>
                  </a:cubicBezTo>
                  <a:cubicBezTo>
                    <a:pt x="19007" y="1093"/>
                    <a:pt x="18967" y="1079"/>
                    <a:pt x="18928" y="1044"/>
                  </a:cubicBezTo>
                  <a:cubicBezTo>
                    <a:pt x="18729" y="861"/>
                    <a:pt x="19195" y="656"/>
                    <a:pt x="19059" y="462"/>
                  </a:cubicBezTo>
                  <a:cubicBezTo>
                    <a:pt x="19021" y="404"/>
                    <a:pt x="18946" y="383"/>
                    <a:pt x="18859" y="383"/>
                  </a:cubicBezTo>
                  <a:cubicBezTo>
                    <a:pt x="18694" y="383"/>
                    <a:pt x="18486" y="458"/>
                    <a:pt x="18393" y="499"/>
                  </a:cubicBezTo>
                  <a:cubicBezTo>
                    <a:pt x="18215" y="572"/>
                    <a:pt x="18210" y="656"/>
                    <a:pt x="17963" y="677"/>
                  </a:cubicBezTo>
                  <a:cubicBezTo>
                    <a:pt x="17806" y="689"/>
                    <a:pt x="17650" y="694"/>
                    <a:pt x="17493" y="694"/>
                  </a:cubicBezTo>
                  <a:cubicBezTo>
                    <a:pt x="17382" y="694"/>
                    <a:pt x="17272" y="692"/>
                    <a:pt x="17161" y="688"/>
                  </a:cubicBezTo>
                  <a:cubicBezTo>
                    <a:pt x="17097" y="686"/>
                    <a:pt x="17030" y="683"/>
                    <a:pt x="16961" y="680"/>
                  </a:cubicBezTo>
                  <a:lnTo>
                    <a:pt x="16961" y="680"/>
                  </a:lnTo>
                  <a:cubicBezTo>
                    <a:pt x="17124" y="785"/>
                    <a:pt x="17366" y="950"/>
                    <a:pt x="16941" y="971"/>
                  </a:cubicBezTo>
                  <a:cubicBezTo>
                    <a:pt x="16575" y="956"/>
                    <a:pt x="16621" y="696"/>
                    <a:pt x="16914" y="678"/>
                  </a:cubicBezTo>
                  <a:lnTo>
                    <a:pt x="16914" y="678"/>
                  </a:lnTo>
                  <a:cubicBezTo>
                    <a:pt x="16930" y="679"/>
                    <a:pt x="16946" y="680"/>
                    <a:pt x="16961" y="680"/>
                  </a:cubicBezTo>
                  <a:lnTo>
                    <a:pt x="16961" y="680"/>
                  </a:lnTo>
                  <a:cubicBezTo>
                    <a:pt x="16960" y="679"/>
                    <a:pt x="16958" y="678"/>
                    <a:pt x="16956" y="677"/>
                  </a:cubicBezTo>
                  <a:cubicBezTo>
                    <a:pt x="16953" y="677"/>
                    <a:pt x="16950" y="677"/>
                    <a:pt x="16947" y="677"/>
                  </a:cubicBezTo>
                  <a:cubicBezTo>
                    <a:pt x="16936" y="677"/>
                    <a:pt x="16925" y="677"/>
                    <a:pt x="16914" y="678"/>
                  </a:cubicBezTo>
                  <a:lnTo>
                    <a:pt x="16914" y="678"/>
                  </a:lnTo>
                  <a:cubicBezTo>
                    <a:pt x="16584" y="662"/>
                    <a:pt x="16211" y="634"/>
                    <a:pt x="15855" y="634"/>
                  </a:cubicBezTo>
                  <a:cubicBezTo>
                    <a:pt x="15559" y="634"/>
                    <a:pt x="15275" y="653"/>
                    <a:pt x="15037" y="714"/>
                  </a:cubicBezTo>
                  <a:cubicBezTo>
                    <a:pt x="14919" y="744"/>
                    <a:pt x="14870" y="860"/>
                    <a:pt x="14753" y="860"/>
                  </a:cubicBezTo>
                  <a:cubicBezTo>
                    <a:pt x="14730" y="860"/>
                    <a:pt x="14705" y="855"/>
                    <a:pt x="14676" y="845"/>
                  </a:cubicBezTo>
                  <a:cubicBezTo>
                    <a:pt x="14440" y="761"/>
                    <a:pt x="14403" y="598"/>
                    <a:pt x="14157" y="515"/>
                  </a:cubicBezTo>
                  <a:cubicBezTo>
                    <a:pt x="13849" y="412"/>
                    <a:pt x="13428" y="351"/>
                    <a:pt x="13025" y="351"/>
                  </a:cubicBezTo>
                  <a:cubicBezTo>
                    <a:pt x="12769" y="351"/>
                    <a:pt x="12519" y="376"/>
                    <a:pt x="12311" y="431"/>
                  </a:cubicBezTo>
                  <a:cubicBezTo>
                    <a:pt x="12211" y="456"/>
                    <a:pt x="12003" y="637"/>
                    <a:pt x="11937" y="637"/>
                  </a:cubicBezTo>
                  <a:cubicBezTo>
                    <a:pt x="11934" y="637"/>
                    <a:pt x="11931" y="636"/>
                    <a:pt x="11928" y="635"/>
                  </a:cubicBezTo>
                  <a:cubicBezTo>
                    <a:pt x="11724" y="572"/>
                    <a:pt x="11928" y="294"/>
                    <a:pt x="11593" y="284"/>
                  </a:cubicBezTo>
                  <a:cubicBezTo>
                    <a:pt x="11525" y="425"/>
                    <a:pt x="11383" y="520"/>
                    <a:pt x="11221" y="525"/>
                  </a:cubicBezTo>
                  <a:cubicBezTo>
                    <a:pt x="11176" y="525"/>
                    <a:pt x="11130" y="524"/>
                    <a:pt x="11084" y="524"/>
                  </a:cubicBezTo>
                  <a:cubicBezTo>
                    <a:pt x="10943" y="524"/>
                    <a:pt x="10811" y="536"/>
                    <a:pt x="10775" y="635"/>
                  </a:cubicBezTo>
                  <a:cubicBezTo>
                    <a:pt x="10680" y="913"/>
                    <a:pt x="10591" y="897"/>
                    <a:pt x="10235" y="1081"/>
                  </a:cubicBezTo>
                  <a:cubicBezTo>
                    <a:pt x="10143" y="1020"/>
                    <a:pt x="9856" y="576"/>
                    <a:pt x="9956" y="576"/>
                  </a:cubicBezTo>
                  <a:cubicBezTo>
                    <a:pt x="9959" y="576"/>
                    <a:pt x="9963" y="576"/>
                    <a:pt x="9967" y="577"/>
                  </a:cubicBezTo>
                  <a:cubicBezTo>
                    <a:pt x="10033" y="595"/>
                    <a:pt x="10156" y="646"/>
                    <a:pt x="10281" y="646"/>
                  </a:cubicBezTo>
                  <a:cubicBezTo>
                    <a:pt x="10346" y="646"/>
                    <a:pt x="10412" y="632"/>
                    <a:pt x="10471" y="593"/>
                  </a:cubicBezTo>
                  <a:cubicBezTo>
                    <a:pt x="10586" y="515"/>
                    <a:pt x="10481" y="478"/>
                    <a:pt x="10361" y="452"/>
                  </a:cubicBezTo>
                  <a:cubicBezTo>
                    <a:pt x="10334" y="446"/>
                    <a:pt x="10301" y="443"/>
                    <a:pt x="10263" y="443"/>
                  </a:cubicBezTo>
                  <a:cubicBezTo>
                    <a:pt x="10093" y="443"/>
                    <a:pt x="9828" y="494"/>
                    <a:pt x="9607" y="494"/>
                  </a:cubicBezTo>
                  <a:cubicBezTo>
                    <a:pt x="9455" y="494"/>
                    <a:pt x="9324" y="470"/>
                    <a:pt x="9260" y="389"/>
                  </a:cubicBezTo>
                  <a:cubicBezTo>
                    <a:pt x="9228" y="348"/>
                    <a:pt x="9135" y="329"/>
                    <a:pt x="9005" y="324"/>
                  </a:cubicBezTo>
                  <a:lnTo>
                    <a:pt x="9005" y="324"/>
                  </a:lnTo>
                  <a:cubicBezTo>
                    <a:pt x="9202" y="457"/>
                    <a:pt x="9427" y="751"/>
                    <a:pt x="9004" y="751"/>
                  </a:cubicBezTo>
                  <a:cubicBezTo>
                    <a:pt x="8994" y="751"/>
                    <a:pt x="8983" y="751"/>
                    <a:pt x="8971" y="750"/>
                  </a:cubicBezTo>
                  <a:lnTo>
                    <a:pt x="8976" y="750"/>
                  </a:lnTo>
                  <a:lnTo>
                    <a:pt x="8992" y="323"/>
                  </a:lnTo>
                  <a:lnTo>
                    <a:pt x="8992" y="323"/>
                  </a:lnTo>
                  <a:cubicBezTo>
                    <a:pt x="8967" y="323"/>
                    <a:pt x="8942" y="322"/>
                    <a:pt x="8915" y="322"/>
                  </a:cubicBezTo>
                  <a:cubicBezTo>
                    <a:pt x="8486" y="322"/>
                    <a:pt x="7783" y="426"/>
                    <a:pt x="7466" y="426"/>
                  </a:cubicBezTo>
                  <a:cubicBezTo>
                    <a:pt x="7455" y="426"/>
                    <a:pt x="7445" y="426"/>
                    <a:pt x="7435" y="425"/>
                  </a:cubicBezTo>
                  <a:lnTo>
                    <a:pt x="7435" y="425"/>
                  </a:lnTo>
                  <a:cubicBezTo>
                    <a:pt x="7425" y="667"/>
                    <a:pt x="7681" y="656"/>
                    <a:pt x="7671" y="866"/>
                  </a:cubicBezTo>
                  <a:cubicBezTo>
                    <a:pt x="7394" y="856"/>
                    <a:pt x="7160" y="613"/>
                    <a:pt x="7026" y="613"/>
                  </a:cubicBezTo>
                  <a:cubicBezTo>
                    <a:pt x="7021" y="613"/>
                    <a:pt x="7015" y="613"/>
                    <a:pt x="7010" y="614"/>
                  </a:cubicBezTo>
                  <a:cubicBezTo>
                    <a:pt x="6759" y="651"/>
                    <a:pt x="6570" y="876"/>
                    <a:pt x="6381" y="976"/>
                  </a:cubicBezTo>
                  <a:cubicBezTo>
                    <a:pt x="6302" y="830"/>
                    <a:pt x="5400" y="214"/>
                    <a:pt x="5026" y="214"/>
                  </a:cubicBezTo>
                  <a:cubicBezTo>
                    <a:pt x="4931" y="214"/>
                    <a:pt x="4870" y="254"/>
                    <a:pt x="4866" y="352"/>
                  </a:cubicBezTo>
                  <a:cubicBezTo>
                    <a:pt x="4899" y="359"/>
                    <a:pt x="4928" y="362"/>
                    <a:pt x="4953" y="362"/>
                  </a:cubicBezTo>
                  <a:cubicBezTo>
                    <a:pt x="5055" y="362"/>
                    <a:pt x="5101" y="313"/>
                    <a:pt x="5160" y="305"/>
                  </a:cubicBezTo>
                  <a:cubicBezTo>
                    <a:pt x="5166" y="303"/>
                    <a:pt x="5172" y="303"/>
                    <a:pt x="5177" y="303"/>
                  </a:cubicBezTo>
                  <a:cubicBezTo>
                    <a:pt x="5282" y="303"/>
                    <a:pt x="5089" y="590"/>
                    <a:pt x="5034" y="625"/>
                  </a:cubicBezTo>
                  <a:cubicBezTo>
                    <a:pt x="4942" y="684"/>
                    <a:pt x="4793" y="711"/>
                    <a:pt x="4648" y="711"/>
                  </a:cubicBezTo>
                  <a:cubicBezTo>
                    <a:pt x="4602" y="711"/>
                    <a:pt x="4557" y="708"/>
                    <a:pt x="4515" y="703"/>
                  </a:cubicBezTo>
                  <a:cubicBezTo>
                    <a:pt x="4064" y="635"/>
                    <a:pt x="4578" y="284"/>
                    <a:pt x="4058" y="200"/>
                  </a:cubicBezTo>
                  <a:cubicBezTo>
                    <a:pt x="3903" y="176"/>
                    <a:pt x="3745" y="164"/>
                    <a:pt x="3587" y="164"/>
                  </a:cubicBezTo>
                  <a:cubicBezTo>
                    <a:pt x="3468" y="164"/>
                    <a:pt x="3349" y="171"/>
                    <a:pt x="3230" y="184"/>
                  </a:cubicBezTo>
                  <a:cubicBezTo>
                    <a:pt x="2942" y="226"/>
                    <a:pt x="3136" y="436"/>
                    <a:pt x="2732" y="436"/>
                  </a:cubicBezTo>
                  <a:cubicBezTo>
                    <a:pt x="2679" y="436"/>
                    <a:pt x="2629" y="437"/>
                    <a:pt x="2584" y="437"/>
                  </a:cubicBezTo>
                  <a:cubicBezTo>
                    <a:pt x="2399" y="437"/>
                    <a:pt x="2288" y="423"/>
                    <a:pt x="2297" y="284"/>
                  </a:cubicBezTo>
                  <a:cubicBezTo>
                    <a:pt x="2334" y="242"/>
                    <a:pt x="2480" y="132"/>
                    <a:pt x="2454" y="79"/>
                  </a:cubicBezTo>
                  <a:cubicBezTo>
                    <a:pt x="2452" y="75"/>
                    <a:pt x="2445" y="73"/>
                    <a:pt x="2435" y="73"/>
                  </a:cubicBezTo>
                  <a:cubicBezTo>
                    <a:pt x="2303" y="73"/>
                    <a:pt x="1540" y="462"/>
                    <a:pt x="1184" y="462"/>
                  </a:cubicBezTo>
                  <a:cubicBezTo>
                    <a:pt x="1117" y="462"/>
                    <a:pt x="1065" y="448"/>
                    <a:pt x="1033" y="415"/>
                  </a:cubicBezTo>
                  <a:cubicBezTo>
                    <a:pt x="776" y="237"/>
                    <a:pt x="818" y="64"/>
                    <a:pt x="168" y="27"/>
                  </a:cubicBezTo>
                  <a:close/>
                  <a:moveTo>
                    <a:pt x="56324" y="33383"/>
                  </a:moveTo>
                  <a:cubicBezTo>
                    <a:pt x="56242" y="33383"/>
                    <a:pt x="56365" y="33448"/>
                    <a:pt x="56406" y="33448"/>
                  </a:cubicBezTo>
                  <a:cubicBezTo>
                    <a:pt x="56426" y="33448"/>
                    <a:pt x="56428" y="33433"/>
                    <a:pt x="56379" y="33389"/>
                  </a:cubicBezTo>
                  <a:cubicBezTo>
                    <a:pt x="56374" y="33388"/>
                    <a:pt x="56368" y="33387"/>
                    <a:pt x="56363" y="33386"/>
                  </a:cubicBezTo>
                  <a:lnTo>
                    <a:pt x="56363" y="33386"/>
                  </a:lnTo>
                  <a:cubicBezTo>
                    <a:pt x="56347" y="33383"/>
                    <a:pt x="56334" y="33383"/>
                    <a:pt x="56324" y="33383"/>
                  </a:cubicBezTo>
                  <a:close/>
                  <a:moveTo>
                    <a:pt x="57186" y="40907"/>
                  </a:moveTo>
                  <a:cubicBezTo>
                    <a:pt x="57291" y="40933"/>
                    <a:pt x="57475" y="40954"/>
                    <a:pt x="57412" y="41227"/>
                  </a:cubicBezTo>
                  <a:cubicBezTo>
                    <a:pt x="57380" y="41403"/>
                    <a:pt x="57305" y="41612"/>
                    <a:pt x="57219" y="41612"/>
                  </a:cubicBezTo>
                  <a:cubicBezTo>
                    <a:pt x="57190" y="41612"/>
                    <a:pt x="57159" y="41588"/>
                    <a:pt x="57129" y="41531"/>
                  </a:cubicBezTo>
                  <a:lnTo>
                    <a:pt x="57123" y="41531"/>
                  </a:lnTo>
                  <a:cubicBezTo>
                    <a:pt x="57040" y="41369"/>
                    <a:pt x="57139" y="41127"/>
                    <a:pt x="57186" y="40907"/>
                  </a:cubicBezTo>
                  <a:close/>
                  <a:moveTo>
                    <a:pt x="951" y="19949"/>
                  </a:moveTo>
                  <a:cubicBezTo>
                    <a:pt x="902" y="19949"/>
                    <a:pt x="862" y="20016"/>
                    <a:pt x="850" y="20187"/>
                  </a:cubicBezTo>
                  <a:cubicBezTo>
                    <a:pt x="829" y="20564"/>
                    <a:pt x="850" y="20942"/>
                    <a:pt x="897" y="21314"/>
                  </a:cubicBezTo>
                  <a:cubicBezTo>
                    <a:pt x="949" y="21733"/>
                    <a:pt x="981" y="21854"/>
                    <a:pt x="1159" y="22058"/>
                  </a:cubicBezTo>
                  <a:cubicBezTo>
                    <a:pt x="1358" y="22294"/>
                    <a:pt x="1107" y="22792"/>
                    <a:pt x="1474" y="22792"/>
                  </a:cubicBezTo>
                  <a:cubicBezTo>
                    <a:pt x="1128" y="22792"/>
                    <a:pt x="1128" y="23825"/>
                    <a:pt x="1080" y="24250"/>
                  </a:cubicBezTo>
                  <a:cubicBezTo>
                    <a:pt x="1059" y="24407"/>
                    <a:pt x="1038" y="24727"/>
                    <a:pt x="970" y="24848"/>
                  </a:cubicBezTo>
                  <a:cubicBezTo>
                    <a:pt x="824" y="24848"/>
                    <a:pt x="687" y="25105"/>
                    <a:pt x="687" y="25361"/>
                  </a:cubicBezTo>
                  <a:lnTo>
                    <a:pt x="981" y="25361"/>
                  </a:lnTo>
                  <a:cubicBezTo>
                    <a:pt x="986" y="25760"/>
                    <a:pt x="761" y="25812"/>
                    <a:pt x="834" y="26211"/>
                  </a:cubicBezTo>
                  <a:cubicBezTo>
                    <a:pt x="892" y="26536"/>
                    <a:pt x="1012" y="26924"/>
                    <a:pt x="1185" y="27102"/>
                  </a:cubicBezTo>
                  <a:cubicBezTo>
                    <a:pt x="1259" y="27181"/>
                    <a:pt x="1306" y="27102"/>
                    <a:pt x="1295" y="27270"/>
                  </a:cubicBezTo>
                  <a:cubicBezTo>
                    <a:pt x="1295" y="27453"/>
                    <a:pt x="1269" y="27632"/>
                    <a:pt x="1217" y="27810"/>
                  </a:cubicBezTo>
                  <a:cubicBezTo>
                    <a:pt x="1117" y="28130"/>
                    <a:pt x="965" y="28518"/>
                    <a:pt x="1101" y="28843"/>
                  </a:cubicBezTo>
                  <a:cubicBezTo>
                    <a:pt x="1264" y="29236"/>
                    <a:pt x="1322" y="29661"/>
                    <a:pt x="1280" y="30080"/>
                  </a:cubicBezTo>
                  <a:cubicBezTo>
                    <a:pt x="1259" y="30259"/>
                    <a:pt x="934" y="30432"/>
                    <a:pt x="1018" y="30631"/>
                  </a:cubicBezTo>
                  <a:cubicBezTo>
                    <a:pt x="1070" y="30746"/>
                    <a:pt x="1126" y="30781"/>
                    <a:pt x="1182" y="30781"/>
                  </a:cubicBezTo>
                  <a:cubicBezTo>
                    <a:pt x="1267" y="30781"/>
                    <a:pt x="1350" y="30698"/>
                    <a:pt x="1411" y="30698"/>
                  </a:cubicBezTo>
                  <a:cubicBezTo>
                    <a:pt x="1465" y="30698"/>
                    <a:pt x="1501" y="30765"/>
                    <a:pt x="1505" y="31019"/>
                  </a:cubicBezTo>
                  <a:cubicBezTo>
                    <a:pt x="1508" y="31217"/>
                    <a:pt x="1452" y="31268"/>
                    <a:pt x="1373" y="31268"/>
                  </a:cubicBezTo>
                  <a:cubicBezTo>
                    <a:pt x="1290" y="31268"/>
                    <a:pt x="1181" y="31210"/>
                    <a:pt x="1093" y="31210"/>
                  </a:cubicBezTo>
                  <a:cubicBezTo>
                    <a:pt x="1000" y="31210"/>
                    <a:pt x="930" y="31273"/>
                    <a:pt x="934" y="31533"/>
                  </a:cubicBezTo>
                  <a:cubicBezTo>
                    <a:pt x="939" y="31942"/>
                    <a:pt x="1164" y="31632"/>
                    <a:pt x="1222" y="31884"/>
                  </a:cubicBezTo>
                  <a:cubicBezTo>
                    <a:pt x="1322" y="32293"/>
                    <a:pt x="1248" y="32885"/>
                    <a:pt x="1222" y="33305"/>
                  </a:cubicBezTo>
                  <a:cubicBezTo>
                    <a:pt x="1164" y="34238"/>
                    <a:pt x="944" y="35402"/>
                    <a:pt x="1054" y="36346"/>
                  </a:cubicBezTo>
                  <a:cubicBezTo>
                    <a:pt x="1091" y="36645"/>
                    <a:pt x="1222" y="36687"/>
                    <a:pt x="1332" y="36901"/>
                  </a:cubicBezTo>
                  <a:cubicBezTo>
                    <a:pt x="1456" y="37153"/>
                    <a:pt x="1434" y="37195"/>
                    <a:pt x="1374" y="37195"/>
                  </a:cubicBezTo>
                  <a:cubicBezTo>
                    <a:pt x="1343" y="37195"/>
                    <a:pt x="1302" y="37184"/>
                    <a:pt x="1266" y="37184"/>
                  </a:cubicBezTo>
                  <a:cubicBezTo>
                    <a:pt x="1235" y="37184"/>
                    <a:pt x="1207" y="37192"/>
                    <a:pt x="1191" y="37221"/>
                  </a:cubicBezTo>
                  <a:cubicBezTo>
                    <a:pt x="1086" y="37415"/>
                    <a:pt x="1232" y="38055"/>
                    <a:pt x="1332" y="38217"/>
                  </a:cubicBezTo>
                  <a:cubicBezTo>
                    <a:pt x="1657" y="38501"/>
                    <a:pt x="1516" y="38522"/>
                    <a:pt x="1280" y="38737"/>
                  </a:cubicBezTo>
                  <a:cubicBezTo>
                    <a:pt x="1252" y="38764"/>
                    <a:pt x="1697" y="39055"/>
                    <a:pt x="1810" y="39055"/>
                  </a:cubicBezTo>
                  <a:cubicBezTo>
                    <a:pt x="1825" y="39055"/>
                    <a:pt x="1835" y="39050"/>
                    <a:pt x="1835" y="39037"/>
                  </a:cubicBezTo>
                  <a:lnTo>
                    <a:pt x="1835" y="39037"/>
                  </a:lnTo>
                  <a:cubicBezTo>
                    <a:pt x="1828" y="39224"/>
                    <a:pt x="1536" y="39245"/>
                    <a:pt x="1474" y="39298"/>
                  </a:cubicBezTo>
                  <a:cubicBezTo>
                    <a:pt x="1316" y="39429"/>
                    <a:pt x="1453" y="39843"/>
                    <a:pt x="1505" y="40016"/>
                  </a:cubicBezTo>
                  <a:cubicBezTo>
                    <a:pt x="1534" y="40207"/>
                    <a:pt x="1727" y="41130"/>
                    <a:pt x="1517" y="41130"/>
                  </a:cubicBezTo>
                  <a:cubicBezTo>
                    <a:pt x="1497" y="41130"/>
                    <a:pt x="1472" y="41121"/>
                    <a:pt x="1442" y="41101"/>
                  </a:cubicBezTo>
                  <a:cubicBezTo>
                    <a:pt x="1398" y="41071"/>
                    <a:pt x="1365" y="41057"/>
                    <a:pt x="1341" y="41057"/>
                  </a:cubicBezTo>
                  <a:cubicBezTo>
                    <a:pt x="1148" y="41057"/>
                    <a:pt x="1519" y="41919"/>
                    <a:pt x="1547" y="42124"/>
                  </a:cubicBezTo>
                  <a:cubicBezTo>
                    <a:pt x="1620" y="42711"/>
                    <a:pt x="818" y="42585"/>
                    <a:pt x="1122" y="43104"/>
                  </a:cubicBezTo>
                  <a:cubicBezTo>
                    <a:pt x="1432" y="43104"/>
                    <a:pt x="1856" y="42302"/>
                    <a:pt x="2040" y="41956"/>
                  </a:cubicBezTo>
                  <a:cubicBezTo>
                    <a:pt x="2056" y="41919"/>
                    <a:pt x="2381" y="41306"/>
                    <a:pt x="2250" y="41306"/>
                  </a:cubicBezTo>
                  <a:cubicBezTo>
                    <a:pt x="2140" y="41106"/>
                    <a:pt x="2119" y="41007"/>
                    <a:pt x="2181" y="40750"/>
                  </a:cubicBezTo>
                  <a:cubicBezTo>
                    <a:pt x="2265" y="40430"/>
                    <a:pt x="2423" y="39995"/>
                    <a:pt x="2286" y="39638"/>
                  </a:cubicBezTo>
                  <a:cubicBezTo>
                    <a:pt x="2166" y="39329"/>
                    <a:pt x="2040" y="39308"/>
                    <a:pt x="2213" y="38993"/>
                  </a:cubicBezTo>
                  <a:cubicBezTo>
                    <a:pt x="2208" y="38527"/>
                    <a:pt x="1773" y="37709"/>
                    <a:pt x="2255" y="37709"/>
                  </a:cubicBezTo>
                  <a:cubicBezTo>
                    <a:pt x="1883" y="37709"/>
                    <a:pt x="2129" y="36723"/>
                    <a:pt x="2071" y="36388"/>
                  </a:cubicBezTo>
                  <a:cubicBezTo>
                    <a:pt x="2008" y="36005"/>
                    <a:pt x="1877" y="36319"/>
                    <a:pt x="1757" y="36057"/>
                  </a:cubicBezTo>
                  <a:cubicBezTo>
                    <a:pt x="1652" y="35827"/>
                    <a:pt x="1925" y="35654"/>
                    <a:pt x="2014" y="35654"/>
                  </a:cubicBezTo>
                  <a:cubicBezTo>
                    <a:pt x="2459" y="35654"/>
                    <a:pt x="2087" y="35072"/>
                    <a:pt x="2045" y="34673"/>
                  </a:cubicBezTo>
                  <a:cubicBezTo>
                    <a:pt x="2030" y="34496"/>
                    <a:pt x="2112" y="33237"/>
                    <a:pt x="2170" y="33237"/>
                  </a:cubicBezTo>
                  <a:cubicBezTo>
                    <a:pt x="2172" y="33237"/>
                    <a:pt x="2174" y="33238"/>
                    <a:pt x="2176" y="33241"/>
                  </a:cubicBezTo>
                  <a:lnTo>
                    <a:pt x="2176" y="33241"/>
                  </a:lnTo>
                  <a:cubicBezTo>
                    <a:pt x="2166" y="33225"/>
                    <a:pt x="2160" y="33219"/>
                    <a:pt x="2155" y="33219"/>
                  </a:cubicBezTo>
                  <a:cubicBezTo>
                    <a:pt x="2132" y="33219"/>
                    <a:pt x="2147" y="33353"/>
                    <a:pt x="2106" y="33353"/>
                  </a:cubicBezTo>
                  <a:cubicBezTo>
                    <a:pt x="2092" y="33353"/>
                    <a:pt x="2071" y="33337"/>
                    <a:pt x="2040" y="33294"/>
                  </a:cubicBezTo>
                  <a:cubicBezTo>
                    <a:pt x="1961" y="33195"/>
                    <a:pt x="1972" y="32964"/>
                    <a:pt x="1972" y="32822"/>
                  </a:cubicBezTo>
                  <a:cubicBezTo>
                    <a:pt x="1967" y="32613"/>
                    <a:pt x="1940" y="32246"/>
                    <a:pt x="2040" y="32094"/>
                  </a:cubicBezTo>
                  <a:cubicBezTo>
                    <a:pt x="2140" y="31936"/>
                    <a:pt x="2260" y="31968"/>
                    <a:pt x="2161" y="31637"/>
                  </a:cubicBezTo>
                  <a:cubicBezTo>
                    <a:pt x="2092" y="31396"/>
                    <a:pt x="1898" y="31375"/>
                    <a:pt x="1846" y="31197"/>
                  </a:cubicBezTo>
                  <a:cubicBezTo>
                    <a:pt x="1752" y="30882"/>
                    <a:pt x="1977" y="30405"/>
                    <a:pt x="2040" y="30138"/>
                  </a:cubicBezTo>
                  <a:cubicBezTo>
                    <a:pt x="2113" y="29802"/>
                    <a:pt x="2140" y="29462"/>
                    <a:pt x="2124" y="29121"/>
                  </a:cubicBezTo>
                  <a:cubicBezTo>
                    <a:pt x="2113" y="28780"/>
                    <a:pt x="2056" y="28444"/>
                    <a:pt x="1956" y="28119"/>
                  </a:cubicBezTo>
                  <a:cubicBezTo>
                    <a:pt x="1909" y="27973"/>
                    <a:pt x="1668" y="27679"/>
                    <a:pt x="1668" y="27522"/>
                  </a:cubicBezTo>
                  <a:lnTo>
                    <a:pt x="1668" y="27522"/>
                  </a:lnTo>
                  <a:cubicBezTo>
                    <a:pt x="1668" y="27553"/>
                    <a:pt x="1869" y="27672"/>
                    <a:pt x="1957" y="27672"/>
                  </a:cubicBezTo>
                  <a:cubicBezTo>
                    <a:pt x="1970" y="27672"/>
                    <a:pt x="1981" y="27669"/>
                    <a:pt x="1987" y="27663"/>
                  </a:cubicBezTo>
                  <a:cubicBezTo>
                    <a:pt x="2082" y="27579"/>
                    <a:pt x="2029" y="26955"/>
                    <a:pt x="1998" y="26814"/>
                  </a:cubicBezTo>
                  <a:cubicBezTo>
                    <a:pt x="1951" y="26573"/>
                    <a:pt x="1809" y="26704"/>
                    <a:pt x="1778" y="26405"/>
                  </a:cubicBezTo>
                  <a:cubicBezTo>
                    <a:pt x="1757" y="26164"/>
                    <a:pt x="1767" y="25922"/>
                    <a:pt x="1809" y="25687"/>
                  </a:cubicBezTo>
                  <a:cubicBezTo>
                    <a:pt x="1919" y="25036"/>
                    <a:pt x="2181" y="25031"/>
                    <a:pt x="1977" y="24339"/>
                  </a:cubicBezTo>
                  <a:cubicBezTo>
                    <a:pt x="1809" y="24051"/>
                    <a:pt x="1820" y="23757"/>
                    <a:pt x="1814" y="23385"/>
                  </a:cubicBezTo>
                  <a:cubicBezTo>
                    <a:pt x="1814" y="23222"/>
                    <a:pt x="1521" y="23154"/>
                    <a:pt x="1516" y="22798"/>
                  </a:cubicBezTo>
                  <a:cubicBezTo>
                    <a:pt x="1521" y="22796"/>
                    <a:pt x="1527" y="22796"/>
                    <a:pt x="1534" y="22796"/>
                  </a:cubicBezTo>
                  <a:cubicBezTo>
                    <a:pt x="1594" y="22796"/>
                    <a:pt x="1705" y="22848"/>
                    <a:pt x="1785" y="22848"/>
                  </a:cubicBezTo>
                  <a:cubicBezTo>
                    <a:pt x="1860" y="22848"/>
                    <a:pt x="1907" y="22802"/>
                    <a:pt x="1862" y="22625"/>
                  </a:cubicBezTo>
                  <a:cubicBezTo>
                    <a:pt x="1805" y="22396"/>
                    <a:pt x="1648" y="22241"/>
                    <a:pt x="1538" y="22074"/>
                  </a:cubicBezTo>
                  <a:lnTo>
                    <a:pt x="1538" y="22074"/>
                  </a:lnTo>
                  <a:cubicBezTo>
                    <a:pt x="1570" y="22121"/>
                    <a:pt x="1595" y="22142"/>
                    <a:pt x="1615" y="22142"/>
                  </a:cubicBezTo>
                  <a:cubicBezTo>
                    <a:pt x="1735" y="22142"/>
                    <a:pt x="1635" y="21357"/>
                    <a:pt x="1652" y="21188"/>
                  </a:cubicBezTo>
                  <a:cubicBezTo>
                    <a:pt x="1699" y="20831"/>
                    <a:pt x="1925" y="21167"/>
                    <a:pt x="1914" y="20737"/>
                  </a:cubicBezTo>
                  <a:cubicBezTo>
                    <a:pt x="1912" y="20539"/>
                    <a:pt x="1745" y="20431"/>
                    <a:pt x="1573" y="20431"/>
                  </a:cubicBezTo>
                  <a:cubicBezTo>
                    <a:pt x="1386" y="20431"/>
                    <a:pt x="1193" y="20558"/>
                    <a:pt x="1196" y="20836"/>
                  </a:cubicBezTo>
                  <a:lnTo>
                    <a:pt x="1196" y="20836"/>
                  </a:lnTo>
                  <a:lnTo>
                    <a:pt x="1191" y="20480"/>
                  </a:lnTo>
                  <a:cubicBezTo>
                    <a:pt x="1187" y="20230"/>
                    <a:pt x="1051" y="19949"/>
                    <a:pt x="951" y="19949"/>
                  </a:cubicBezTo>
                  <a:close/>
                  <a:moveTo>
                    <a:pt x="56063" y="45730"/>
                  </a:moveTo>
                  <a:cubicBezTo>
                    <a:pt x="56013" y="45730"/>
                    <a:pt x="55966" y="45791"/>
                    <a:pt x="55944" y="45956"/>
                  </a:cubicBezTo>
                  <a:cubicBezTo>
                    <a:pt x="55928" y="46040"/>
                    <a:pt x="55912" y="46124"/>
                    <a:pt x="55907" y="46213"/>
                  </a:cubicBezTo>
                  <a:cubicBezTo>
                    <a:pt x="55934" y="46217"/>
                    <a:pt x="55958" y="46219"/>
                    <a:pt x="55981" y="46219"/>
                  </a:cubicBezTo>
                  <a:cubicBezTo>
                    <a:pt x="56353" y="46219"/>
                    <a:pt x="56201" y="45730"/>
                    <a:pt x="56063" y="45730"/>
                  </a:cubicBezTo>
                  <a:close/>
                  <a:moveTo>
                    <a:pt x="1303" y="48504"/>
                  </a:moveTo>
                  <a:cubicBezTo>
                    <a:pt x="1302" y="48504"/>
                    <a:pt x="1301" y="48504"/>
                    <a:pt x="1301" y="48504"/>
                  </a:cubicBezTo>
                  <a:cubicBezTo>
                    <a:pt x="1301" y="48504"/>
                    <a:pt x="1302" y="48504"/>
                    <a:pt x="1303" y="48504"/>
                  </a:cubicBezTo>
                  <a:close/>
                  <a:moveTo>
                    <a:pt x="56515" y="48379"/>
                  </a:moveTo>
                  <a:cubicBezTo>
                    <a:pt x="56625" y="48394"/>
                    <a:pt x="56809" y="48400"/>
                    <a:pt x="56777" y="48672"/>
                  </a:cubicBezTo>
                  <a:cubicBezTo>
                    <a:pt x="56761" y="48856"/>
                    <a:pt x="56703" y="49073"/>
                    <a:pt x="56615" y="49073"/>
                  </a:cubicBezTo>
                  <a:cubicBezTo>
                    <a:pt x="56588" y="49073"/>
                    <a:pt x="56558" y="49052"/>
                    <a:pt x="56526" y="49003"/>
                  </a:cubicBezTo>
                  <a:lnTo>
                    <a:pt x="56515" y="49003"/>
                  </a:lnTo>
                  <a:cubicBezTo>
                    <a:pt x="56416" y="48850"/>
                    <a:pt x="56494" y="48604"/>
                    <a:pt x="56515" y="48379"/>
                  </a:cubicBezTo>
                  <a:close/>
                  <a:moveTo>
                    <a:pt x="2307" y="62383"/>
                  </a:moveTo>
                  <a:cubicBezTo>
                    <a:pt x="2313" y="62650"/>
                    <a:pt x="2360" y="62897"/>
                    <a:pt x="2171" y="62897"/>
                  </a:cubicBezTo>
                  <a:lnTo>
                    <a:pt x="2166" y="62640"/>
                  </a:lnTo>
                  <a:lnTo>
                    <a:pt x="2307" y="62383"/>
                  </a:lnTo>
                  <a:close/>
                  <a:moveTo>
                    <a:pt x="1666" y="65014"/>
                  </a:moveTo>
                  <a:cubicBezTo>
                    <a:pt x="1619" y="65014"/>
                    <a:pt x="1558" y="65081"/>
                    <a:pt x="1484" y="65214"/>
                  </a:cubicBezTo>
                  <a:cubicBezTo>
                    <a:pt x="1559" y="65346"/>
                    <a:pt x="1611" y="65488"/>
                    <a:pt x="1713" y="65488"/>
                  </a:cubicBezTo>
                  <a:cubicBezTo>
                    <a:pt x="1732" y="65488"/>
                    <a:pt x="1754" y="65483"/>
                    <a:pt x="1778" y="65471"/>
                  </a:cubicBezTo>
                  <a:cubicBezTo>
                    <a:pt x="1775" y="65164"/>
                    <a:pt x="1736" y="65014"/>
                    <a:pt x="1666" y="65014"/>
                  </a:cubicBezTo>
                  <a:close/>
                  <a:moveTo>
                    <a:pt x="1809" y="66525"/>
                  </a:moveTo>
                  <a:cubicBezTo>
                    <a:pt x="1736" y="66525"/>
                    <a:pt x="1660" y="66612"/>
                    <a:pt x="1657" y="66756"/>
                  </a:cubicBezTo>
                  <a:lnTo>
                    <a:pt x="1652" y="66756"/>
                  </a:lnTo>
                  <a:cubicBezTo>
                    <a:pt x="1655" y="66927"/>
                    <a:pt x="1735" y="67023"/>
                    <a:pt x="1811" y="67023"/>
                  </a:cubicBezTo>
                  <a:cubicBezTo>
                    <a:pt x="1881" y="67023"/>
                    <a:pt x="1948" y="66940"/>
                    <a:pt x="1946" y="66756"/>
                  </a:cubicBezTo>
                  <a:cubicBezTo>
                    <a:pt x="1938" y="66595"/>
                    <a:pt x="1875" y="66525"/>
                    <a:pt x="1809" y="66525"/>
                  </a:cubicBezTo>
                  <a:close/>
                  <a:moveTo>
                    <a:pt x="55021" y="87166"/>
                  </a:moveTo>
                  <a:cubicBezTo>
                    <a:pt x="55130" y="87166"/>
                    <a:pt x="55268" y="87182"/>
                    <a:pt x="55273" y="87419"/>
                  </a:cubicBezTo>
                  <a:lnTo>
                    <a:pt x="55136" y="87681"/>
                  </a:lnTo>
                  <a:cubicBezTo>
                    <a:pt x="55042" y="87523"/>
                    <a:pt x="54942" y="87424"/>
                    <a:pt x="54974" y="87167"/>
                  </a:cubicBezTo>
                  <a:cubicBezTo>
                    <a:pt x="54988" y="87167"/>
                    <a:pt x="55004" y="87166"/>
                    <a:pt x="55021" y="87166"/>
                  </a:cubicBezTo>
                  <a:close/>
                  <a:moveTo>
                    <a:pt x="6192" y="89149"/>
                  </a:moveTo>
                  <a:cubicBezTo>
                    <a:pt x="6200" y="89162"/>
                    <a:pt x="6209" y="89176"/>
                    <a:pt x="6219" y="89192"/>
                  </a:cubicBezTo>
                  <a:lnTo>
                    <a:pt x="6219" y="89192"/>
                  </a:lnTo>
                  <a:cubicBezTo>
                    <a:pt x="6211" y="89178"/>
                    <a:pt x="6203" y="89164"/>
                    <a:pt x="6192" y="89149"/>
                  </a:cubicBezTo>
                  <a:close/>
                  <a:moveTo>
                    <a:pt x="4790" y="90484"/>
                  </a:moveTo>
                  <a:cubicBezTo>
                    <a:pt x="4782" y="90484"/>
                    <a:pt x="4777" y="90491"/>
                    <a:pt x="4777" y="90507"/>
                  </a:cubicBezTo>
                  <a:lnTo>
                    <a:pt x="4772" y="90507"/>
                  </a:lnTo>
                  <a:cubicBezTo>
                    <a:pt x="4756" y="90727"/>
                    <a:pt x="4945" y="90916"/>
                    <a:pt x="5102" y="91146"/>
                  </a:cubicBezTo>
                  <a:cubicBezTo>
                    <a:pt x="5207" y="91073"/>
                    <a:pt x="5201" y="91036"/>
                    <a:pt x="5065" y="90837"/>
                  </a:cubicBezTo>
                  <a:cubicBezTo>
                    <a:pt x="5051" y="90814"/>
                    <a:pt x="4846" y="90484"/>
                    <a:pt x="4790" y="90484"/>
                  </a:cubicBezTo>
                  <a:close/>
                  <a:moveTo>
                    <a:pt x="9579" y="93820"/>
                  </a:moveTo>
                  <a:lnTo>
                    <a:pt x="10198" y="94282"/>
                  </a:lnTo>
                  <a:cubicBezTo>
                    <a:pt x="10163" y="94327"/>
                    <a:pt x="10136" y="94350"/>
                    <a:pt x="10101" y="94350"/>
                  </a:cubicBezTo>
                  <a:cubicBezTo>
                    <a:pt x="10058" y="94350"/>
                    <a:pt x="10003" y="94315"/>
                    <a:pt x="9905" y="94240"/>
                  </a:cubicBezTo>
                  <a:cubicBezTo>
                    <a:pt x="9758" y="94135"/>
                    <a:pt x="9485" y="93946"/>
                    <a:pt x="9585" y="93826"/>
                  </a:cubicBezTo>
                  <a:lnTo>
                    <a:pt x="9579" y="93820"/>
                  </a:lnTo>
                  <a:close/>
                  <a:moveTo>
                    <a:pt x="18466" y="97684"/>
                  </a:moveTo>
                  <a:cubicBezTo>
                    <a:pt x="18467" y="97685"/>
                    <a:pt x="18467" y="97685"/>
                    <a:pt x="18467" y="97686"/>
                  </a:cubicBezTo>
                  <a:lnTo>
                    <a:pt x="18467" y="97686"/>
                  </a:lnTo>
                  <a:cubicBezTo>
                    <a:pt x="18467" y="97685"/>
                    <a:pt x="18467" y="97685"/>
                    <a:pt x="18466" y="97684"/>
                  </a:cubicBezTo>
                  <a:close/>
                  <a:moveTo>
                    <a:pt x="18980" y="98434"/>
                  </a:moveTo>
                  <a:lnTo>
                    <a:pt x="18980" y="98434"/>
                  </a:lnTo>
                  <a:cubicBezTo>
                    <a:pt x="18947" y="98513"/>
                    <a:pt x="18904" y="98637"/>
                    <a:pt x="18764" y="98637"/>
                  </a:cubicBezTo>
                  <a:cubicBezTo>
                    <a:pt x="18735" y="98637"/>
                    <a:pt x="18701" y="98632"/>
                    <a:pt x="18663" y="98619"/>
                  </a:cubicBezTo>
                  <a:lnTo>
                    <a:pt x="18663" y="98619"/>
                  </a:lnTo>
                  <a:cubicBezTo>
                    <a:pt x="18655" y="98616"/>
                    <a:pt x="18645" y="98612"/>
                    <a:pt x="18634" y="98607"/>
                  </a:cubicBezTo>
                  <a:lnTo>
                    <a:pt x="18629" y="98607"/>
                  </a:lnTo>
                  <a:cubicBezTo>
                    <a:pt x="18612" y="98609"/>
                    <a:pt x="18595" y="98610"/>
                    <a:pt x="18579" y="98610"/>
                  </a:cubicBezTo>
                  <a:cubicBezTo>
                    <a:pt x="18383" y="98610"/>
                    <a:pt x="18246" y="98475"/>
                    <a:pt x="18498" y="98460"/>
                  </a:cubicBezTo>
                  <a:cubicBezTo>
                    <a:pt x="18666" y="98455"/>
                    <a:pt x="18818" y="98455"/>
                    <a:pt x="18980" y="98434"/>
                  </a:cubicBezTo>
                  <a:close/>
                  <a:moveTo>
                    <a:pt x="19247" y="99154"/>
                  </a:moveTo>
                  <a:cubicBezTo>
                    <a:pt x="19244" y="99159"/>
                    <a:pt x="19243" y="99164"/>
                    <a:pt x="19242" y="99168"/>
                  </a:cubicBezTo>
                  <a:cubicBezTo>
                    <a:pt x="19244" y="99163"/>
                    <a:pt x="19246" y="99158"/>
                    <a:pt x="19247" y="99154"/>
                  </a:cubicBezTo>
                  <a:close/>
                  <a:moveTo>
                    <a:pt x="25331" y="100769"/>
                  </a:moveTo>
                  <a:cubicBezTo>
                    <a:pt x="25371" y="100769"/>
                    <a:pt x="25428" y="100780"/>
                    <a:pt x="25508" y="100804"/>
                  </a:cubicBezTo>
                  <a:lnTo>
                    <a:pt x="25503" y="100804"/>
                  </a:lnTo>
                  <a:cubicBezTo>
                    <a:pt x="25793" y="100915"/>
                    <a:pt x="25742" y="101103"/>
                    <a:pt x="25549" y="101103"/>
                  </a:cubicBezTo>
                  <a:cubicBezTo>
                    <a:pt x="25505" y="101103"/>
                    <a:pt x="25454" y="101094"/>
                    <a:pt x="25398" y="101071"/>
                  </a:cubicBezTo>
                  <a:cubicBezTo>
                    <a:pt x="25301" y="100949"/>
                    <a:pt x="25166" y="100769"/>
                    <a:pt x="25331" y="100769"/>
                  </a:cubicBezTo>
                  <a:close/>
                  <a:moveTo>
                    <a:pt x="56678" y="104343"/>
                  </a:moveTo>
                  <a:lnTo>
                    <a:pt x="56699" y="104600"/>
                  </a:lnTo>
                  <a:cubicBezTo>
                    <a:pt x="56636" y="104731"/>
                    <a:pt x="56541" y="104867"/>
                    <a:pt x="56431" y="104873"/>
                  </a:cubicBezTo>
                  <a:lnTo>
                    <a:pt x="56426" y="104873"/>
                  </a:lnTo>
                  <a:cubicBezTo>
                    <a:pt x="56374" y="104479"/>
                    <a:pt x="56458" y="104354"/>
                    <a:pt x="56678" y="104343"/>
                  </a:cubicBezTo>
                  <a:close/>
                  <a:moveTo>
                    <a:pt x="46218" y="107751"/>
                  </a:moveTo>
                  <a:lnTo>
                    <a:pt x="46218" y="107751"/>
                  </a:lnTo>
                  <a:cubicBezTo>
                    <a:pt x="46218" y="107752"/>
                    <a:pt x="46217" y="107753"/>
                    <a:pt x="46217" y="107754"/>
                  </a:cubicBezTo>
                  <a:lnTo>
                    <a:pt x="46217" y="107754"/>
                  </a:lnTo>
                  <a:cubicBezTo>
                    <a:pt x="46217" y="107753"/>
                    <a:pt x="46218" y="107752"/>
                    <a:pt x="46218" y="107751"/>
                  </a:cubicBezTo>
                  <a:close/>
                  <a:moveTo>
                    <a:pt x="47508" y="108207"/>
                  </a:moveTo>
                  <a:cubicBezTo>
                    <a:pt x="47509" y="108208"/>
                    <a:pt x="47510" y="108208"/>
                    <a:pt x="47511" y="108208"/>
                  </a:cubicBezTo>
                  <a:lnTo>
                    <a:pt x="47511" y="108208"/>
                  </a:lnTo>
                  <a:cubicBezTo>
                    <a:pt x="47510" y="108208"/>
                    <a:pt x="47509" y="108208"/>
                    <a:pt x="47508" y="108207"/>
                  </a:cubicBezTo>
                  <a:close/>
                  <a:moveTo>
                    <a:pt x="55204" y="110572"/>
                  </a:moveTo>
                  <a:cubicBezTo>
                    <a:pt x="55207" y="110572"/>
                    <a:pt x="55209" y="110573"/>
                    <a:pt x="55211" y="110573"/>
                  </a:cubicBezTo>
                  <a:lnTo>
                    <a:pt x="55211" y="110573"/>
                  </a:lnTo>
                  <a:cubicBezTo>
                    <a:pt x="55209" y="110573"/>
                    <a:pt x="55207" y="110572"/>
                    <a:pt x="55204" y="110572"/>
                  </a:cubicBezTo>
                  <a:close/>
                  <a:moveTo>
                    <a:pt x="55992" y="110491"/>
                  </a:moveTo>
                  <a:cubicBezTo>
                    <a:pt x="55980" y="110491"/>
                    <a:pt x="55974" y="110501"/>
                    <a:pt x="55975" y="110525"/>
                  </a:cubicBezTo>
                  <a:lnTo>
                    <a:pt x="55975" y="110582"/>
                  </a:lnTo>
                  <a:cubicBezTo>
                    <a:pt x="56162" y="110778"/>
                    <a:pt x="56246" y="110846"/>
                    <a:pt x="56270" y="110846"/>
                  </a:cubicBezTo>
                  <a:cubicBezTo>
                    <a:pt x="56324" y="110846"/>
                    <a:pt x="56061" y="110491"/>
                    <a:pt x="55992" y="110491"/>
                  </a:cubicBezTo>
                  <a:close/>
                  <a:moveTo>
                    <a:pt x="57348" y="33072"/>
                  </a:moveTo>
                  <a:cubicBezTo>
                    <a:pt x="57296" y="33072"/>
                    <a:pt x="57250" y="33093"/>
                    <a:pt x="57207" y="33132"/>
                  </a:cubicBezTo>
                  <a:cubicBezTo>
                    <a:pt x="57176" y="33121"/>
                    <a:pt x="57149" y="33116"/>
                    <a:pt x="57126" y="33116"/>
                  </a:cubicBezTo>
                  <a:cubicBezTo>
                    <a:pt x="56929" y="33116"/>
                    <a:pt x="56974" y="33460"/>
                    <a:pt x="57087" y="33708"/>
                  </a:cubicBezTo>
                  <a:cubicBezTo>
                    <a:pt x="57159" y="33921"/>
                    <a:pt x="57277" y="34122"/>
                    <a:pt x="57445" y="34122"/>
                  </a:cubicBezTo>
                  <a:cubicBezTo>
                    <a:pt x="57506" y="34122"/>
                    <a:pt x="57573" y="34095"/>
                    <a:pt x="57648" y="34032"/>
                  </a:cubicBezTo>
                  <a:lnTo>
                    <a:pt x="57648" y="34032"/>
                  </a:lnTo>
                  <a:cubicBezTo>
                    <a:pt x="57553" y="34158"/>
                    <a:pt x="57939" y="35195"/>
                    <a:pt x="57690" y="35444"/>
                  </a:cubicBezTo>
                  <a:cubicBezTo>
                    <a:pt x="57548" y="35606"/>
                    <a:pt x="57695" y="35633"/>
                    <a:pt x="57758" y="35837"/>
                  </a:cubicBezTo>
                  <a:cubicBezTo>
                    <a:pt x="57816" y="36052"/>
                    <a:pt x="57810" y="36293"/>
                    <a:pt x="57816" y="36524"/>
                  </a:cubicBezTo>
                  <a:cubicBezTo>
                    <a:pt x="57915" y="37651"/>
                    <a:pt x="57632" y="38904"/>
                    <a:pt x="57333" y="40042"/>
                  </a:cubicBezTo>
                  <a:cubicBezTo>
                    <a:pt x="57134" y="40750"/>
                    <a:pt x="56479" y="42333"/>
                    <a:pt x="57108" y="42485"/>
                  </a:cubicBezTo>
                  <a:cubicBezTo>
                    <a:pt x="57139" y="42496"/>
                    <a:pt x="57538" y="42732"/>
                    <a:pt x="57386" y="42821"/>
                  </a:cubicBezTo>
                  <a:cubicBezTo>
                    <a:pt x="57263" y="42891"/>
                    <a:pt x="57116" y="42987"/>
                    <a:pt x="56984" y="42987"/>
                  </a:cubicBezTo>
                  <a:cubicBezTo>
                    <a:pt x="56969" y="42987"/>
                    <a:pt x="56954" y="42986"/>
                    <a:pt x="56940" y="42983"/>
                  </a:cubicBezTo>
                  <a:cubicBezTo>
                    <a:pt x="56936" y="42983"/>
                    <a:pt x="56930" y="42982"/>
                    <a:pt x="56921" y="42982"/>
                  </a:cubicBezTo>
                  <a:cubicBezTo>
                    <a:pt x="56785" y="42982"/>
                    <a:pt x="56102" y="43054"/>
                    <a:pt x="56112" y="43094"/>
                  </a:cubicBezTo>
                  <a:cubicBezTo>
                    <a:pt x="56133" y="43198"/>
                    <a:pt x="56206" y="43130"/>
                    <a:pt x="56216" y="43324"/>
                  </a:cubicBezTo>
                  <a:cubicBezTo>
                    <a:pt x="56227" y="43518"/>
                    <a:pt x="56216" y="43717"/>
                    <a:pt x="56190" y="43911"/>
                  </a:cubicBezTo>
                  <a:cubicBezTo>
                    <a:pt x="56149" y="44197"/>
                    <a:pt x="56089" y="44652"/>
                    <a:pt x="55897" y="44652"/>
                  </a:cubicBezTo>
                  <a:cubicBezTo>
                    <a:pt x="55892" y="44652"/>
                    <a:pt x="55886" y="44651"/>
                    <a:pt x="55881" y="44651"/>
                  </a:cubicBezTo>
                  <a:lnTo>
                    <a:pt x="55881" y="44651"/>
                  </a:lnTo>
                  <a:cubicBezTo>
                    <a:pt x="56258" y="44708"/>
                    <a:pt x="55902" y="45296"/>
                    <a:pt x="56185" y="45458"/>
                  </a:cubicBezTo>
                  <a:cubicBezTo>
                    <a:pt x="56347" y="45547"/>
                    <a:pt x="56667" y="45820"/>
                    <a:pt x="56316" y="46156"/>
                  </a:cubicBezTo>
                  <a:cubicBezTo>
                    <a:pt x="56159" y="46313"/>
                    <a:pt x="56017" y="46192"/>
                    <a:pt x="55865" y="46444"/>
                  </a:cubicBezTo>
                  <a:cubicBezTo>
                    <a:pt x="55765" y="46617"/>
                    <a:pt x="55739" y="46879"/>
                    <a:pt x="55870" y="46973"/>
                  </a:cubicBezTo>
                  <a:cubicBezTo>
                    <a:pt x="56001" y="47068"/>
                    <a:pt x="55949" y="47131"/>
                    <a:pt x="55912" y="47445"/>
                  </a:cubicBezTo>
                  <a:cubicBezTo>
                    <a:pt x="55902" y="47525"/>
                    <a:pt x="55878" y="47539"/>
                    <a:pt x="55847" y="47539"/>
                  </a:cubicBezTo>
                  <a:cubicBezTo>
                    <a:pt x="55829" y="47539"/>
                    <a:pt x="55810" y="47534"/>
                    <a:pt x="55789" y="47534"/>
                  </a:cubicBezTo>
                  <a:cubicBezTo>
                    <a:pt x="55771" y="47534"/>
                    <a:pt x="55753" y="47538"/>
                    <a:pt x="55734" y="47550"/>
                  </a:cubicBezTo>
                  <a:cubicBezTo>
                    <a:pt x="55435" y="47739"/>
                    <a:pt x="55881" y="48630"/>
                    <a:pt x="55577" y="49039"/>
                  </a:cubicBezTo>
                  <a:cubicBezTo>
                    <a:pt x="55540" y="49370"/>
                    <a:pt x="55886" y="49852"/>
                    <a:pt x="55797" y="49941"/>
                  </a:cubicBezTo>
                  <a:cubicBezTo>
                    <a:pt x="55750" y="49983"/>
                    <a:pt x="55482" y="50088"/>
                    <a:pt x="55498" y="50203"/>
                  </a:cubicBezTo>
                  <a:cubicBezTo>
                    <a:pt x="55535" y="50408"/>
                    <a:pt x="55729" y="50308"/>
                    <a:pt x="55792" y="50533"/>
                  </a:cubicBezTo>
                  <a:lnTo>
                    <a:pt x="55288" y="50817"/>
                  </a:lnTo>
                  <a:cubicBezTo>
                    <a:pt x="55498" y="51047"/>
                    <a:pt x="55613" y="51388"/>
                    <a:pt x="55419" y="51881"/>
                  </a:cubicBezTo>
                  <a:cubicBezTo>
                    <a:pt x="55315" y="52127"/>
                    <a:pt x="55252" y="52384"/>
                    <a:pt x="55231" y="52652"/>
                  </a:cubicBezTo>
                  <a:cubicBezTo>
                    <a:pt x="55227" y="52723"/>
                    <a:pt x="55264" y="52906"/>
                    <a:pt x="55294" y="52906"/>
                  </a:cubicBezTo>
                  <a:cubicBezTo>
                    <a:pt x="55306" y="52906"/>
                    <a:pt x="55317" y="52879"/>
                    <a:pt x="55324" y="52810"/>
                  </a:cubicBezTo>
                  <a:lnTo>
                    <a:pt x="55324" y="52810"/>
                  </a:lnTo>
                  <a:lnTo>
                    <a:pt x="55262" y="53412"/>
                  </a:lnTo>
                  <a:cubicBezTo>
                    <a:pt x="55244" y="53614"/>
                    <a:pt x="55244" y="53643"/>
                    <a:pt x="55259" y="53643"/>
                  </a:cubicBezTo>
                  <a:cubicBezTo>
                    <a:pt x="55265" y="53643"/>
                    <a:pt x="55274" y="53639"/>
                    <a:pt x="55285" y="53639"/>
                  </a:cubicBezTo>
                  <a:cubicBezTo>
                    <a:pt x="55304" y="53639"/>
                    <a:pt x="55330" y="53652"/>
                    <a:pt x="55362" y="53721"/>
                  </a:cubicBezTo>
                  <a:cubicBezTo>
                    <a:pt x="55435" y="53884"/>
                    <a:pt x="55194" y="54555"/>
                    <a:pt x="55157" y="54738"/>
                  </a:cubicBezTo>
                  <a:cubicBezTo>
                    <a:pt x="55110" y="54985"/>
                    <a:pt x="54995" y="55493"/>
                    <a:pt x="55089" y="55724"/>
                  </a:cubicBezTo>
                  <a:cubicBezTo>
                    <a:pt x="55168" y="55913"/>
                    <a:pt x="55477" y="55803"/>
                    <a:pt x="55157" y="56264"/>
                  </a:cubicBezTo>
                  <a:cubicBezTo>
                    <a:pt x="54983" y="56391"/>
                    <a:pt x="54837" y="56838"/>
                    <a:pt x="54987" y="56838"/>
                  </a:cubicBezTo>
                  <a:cubicBezTo>
                    <a:pt x="55017" y="56838"/>
                    <a:pt x="55059" y="56820"/>
                    <a:pt x="55115" y="56778"/>
                  </a:cubicBezTo>
                  <a:cubicBezTo>
                    <a:pt x="55388" y="56804"/>
                    <a:pt x="55430" y="57176"/>
                    <a:pt x="55225" y="57522"/>
                  </a:cubicBezTo>
                  <a:cubicBezTo>
                    <a:pt x="55089" y="57764"/>
                    <a:pt x="54874" y="57727"/>
                    <a:pt x="54963" y="58241"/>
                  </a:cubicBezTo>
                  <a:cubicBezTo>
                    <a:pt x="54974" y="58309"/>
                    <a:pt x="55257" y="59006"/>
                    <a:pt x="55194" y="59027"/>
                  </a:cubicBezTo>
                  <a:cubicBezTo>
                    <a:pt x="55193" y="59028"/>
                    <a:pt x="55192" y="59028"/>
                    <a:pt x="55191" y="59028"/>
                  </a:cubicBezTo>
                  <a:cubicBezTo>
                    <a:pt x="55150" y="59028"/>
                    <a:pt x="55047" y="58716"/>
                    <a:pt x="54958" y="58716"/>
                  </a:cubicBezTo>
                  <a:cubicBezTo>
                    <a:pt x="54938" y="58716"/>
                    <a:pt x="54918" y="58732"/>
                    <a:pt x="54900" y="58770"/>
                  </a:cubicBezTo>
                  <a:cubicBezTo>
                    <a:pt x="54811" y="58954"/>
                    <a:pt x="55005" y="59489"/>
                    <a:pt x="55042" y="59625"/>
                  </a:cubicBezTo>
                  <a:cubicBezTo>
                    <a:pt x="55021" y="59929"/>
                    <a:pt x="55016" y="60280"/>
                    <a:pt x="54895" y="60532"/>
                  </a:cubicBezTo>
                  <a:cubicBezTo>
                    <a:pt x="54780" y="60757"/>
                    <a:pt x="54706" y="61009"/>
                    <a:pt x="54691" y="61261"/>
                  </a:cubicBezTo>
                  <a:cubicBezTo>
                    <a:pt x="54654" y="61607"/>
                    <a:pt x="54654" y="61953"/>
                    <a:pt x="54696" y="62299"/>
                  </a:cubicBezTo>
                  <a:cubicBezTo>
                    <a:pt x="54743" y="62634"/>
                    <a:pt x="54932" y="62802"/>
                    <a:pt x="54748" y="63007"/>
                  </a:cubicBezTo>
                  <a:cubicBezTo>
                    <a:pt x="54544" y="63227"/>
                    <a:pt x="54476" y="63662"/>
                    <a:pt x="54507" y="64040"/>
                  </a:cubicBezTo>
                  <a:cubicBezTo>
                    <a:pt x="54527" y="64241"/>
                    <a:pt x="54629" y="64259"/>
                    <a:pt x="54730" y="64259"/>
                  </a:cubicBezTo>
                  <a:cubicBezTo>
                    <a:pt x="54752" y="64259"/>
                    <a:pt x="54774" y="64258"/>
                    <a:pt x="54795" y="64258"/>
                  </a:cubicBezTo>
                  <a:cubicBezTo>
                    <a:pt x="54808" y="64258"/>
                    <a:pt x="54820" y="64259"/>
                    <a:pt x="54832" y="64260"/>
                  </a:cubicBezTo>
                  <a:cubicBezTo>
                    <a:pt x="54826" y="64259"/>
                    <a:pt x="54820" y="64259"/>
                    <a:pt x="54814" y="64259"/>
                  </a:cubicBezTo>
                  <a:cubicBezTo>
                    <a:pt x="54410" y="64259"/>
                    <a:pt x="54478" y="65324"/>
                    <a:pt x="54649" y="65644"/>
                  </a:cubicBezTo>
                  <a:cubicBezTo>
                    <a:pt x="54743" y="65828"/>
                    <a:pt x="54727" y="66174"/>
                    <a:pt x="54581" y="66284"/>
                  </a:cubicBezTo>
                  <a:cubicBezTo>
                    <a:pt x="54569" y="66293"/>
                    <a:pt x="54559" y="66296"/>
                    <a:pt x="54549" y="66296"/>
                  </a:cubicBezTo>
                  <a:cubicBezTo>
                    <a:pt x="54494" y="66296"/>
                    <a:pt x="54456" y="66185"/>
                    <a:pt x="54406" y="66185"/>
                  </a:cubicBezTo>
                  <a:cubicBezTo>
                    <a:pt x="54389" y="66185"/>
                    <a:pt x="54371" y="66198"/>
                    <a:pt x="54350" y="66231"/>
                  </a:cubicBezTo>
                  <a:cubicBezTo>
                    <a:pt x="54256" y="66378"/>
                    <a:pt x="54387" y="66562"/>
                    <a:pt x="54418" y="66682"/>
                  </a:cubicBezTo>
                  <a:cubicBezTo>
                    <a:pt x="54497" y="66960"/>
                    <a:pt x="54470" y="67364"/>
                    <a:pt x="54334" y="67584"/>
                  </a:cubicBezTo>
                  <a:cubicBezTo>
                    <a:pt x="54330" y="67584"/>
                    <a:pt x="54326" y="67584"/>
                    <a:pt x="54323" y="67584"/>
                  </a:cubicBezTo>
                  <a:cubicBezTo>
                    <a:pt x="54093" y="67584"/>
                    <a:pt x="54418" y="68069"/>
                    <a:pt x="54439" y="68234"/>
                  </a:cubicBezTo>
                  <a:cubicBezTo>
                    <a:pt x="54481" y="68664"/>
                    <a:pt x="54350" y="69162"/>
                    <a:pt x="54470" y="69529"/>
                  </a:cubicBezTo>
                  <a:cubicBezTo>
                    <a:pt x="54581" y="69859"/>
                    <a:pt x="54544" y="70337"/>
                    <a:pt x="54497" y="70693"/>
                  </a:cubicBezTo>
                  <a:cubicBezTo>
                    <a:pt x="54439" y="71102"/>
                    <a:pt x="54292" y="71799"/>
                    <a:pt x="54460" y="72182"/>
                  </a:cubicBezTo>
                  <a:cubicBezTo>
                    <a:pt x="54523" y="72324"/>
                    <a:pt x="54297" y="72539"/>
                    <a:pt x="54250" y="72675"/>
                  </a:cubicBezTo>
                  <a:cubicBezTo>
                    <a:pt x="54177" y="72906"/>
                    <a:pt x="54324" y="73016"/>
                    <a:pt x="54318" y="73294"/>
                  </a:cubicBezTo>
                  <a:cubicBezTo>
                    <a:pt x="54313" y="73613"/>
                    <a:pt x="54292" y="73949"/>
                    <a:pt x="54324" y="74264"/>
                  </a:cubicBezTo>
                  <a:cubicBezTo>
                    <a:pt x="54355" y="74604"/>
                    <a:pt x="54512" y="74505"/>
                    <a:pt x="54381" y="74882"/>
                  </a:cubicBezTo>
                  <a:cubicBezTo>
                    <a:pt x="54256" y="75239"/>
                    <a:pt x="54030" y="76093"/>
                    <a:pt x="54491" y="76104"/>
                  </a:cubicBezTo>
                  <a:cubicBezTo>
                    <a:pt x="54490" y="76104"/>
                    <a:pt x="54489" y="76104"/>
                    <a:pt x="54488" y="76104"/>
                  </a:cubicBezTo>
                  <a:cubicBezTo>
                    <a:pt x="54010" y="76104"/>
                    <a:pt x="54177" y="78160"/>
                    <a:pt x="54360" y="78573"/>
                  </a:cubicBezTo>
                  <a:cubicBezTo>
                    <a:pt x="54512" y="78919"/>
                    <a:pt x="53784" y="79376"/>
                    <a:pt x="54214" y="79811"/>
                  </a:cubicBezTo>
                  <a:cubicBezTo>
                    <a:pt x="54402" y="80005"/>
                    <a:pt x="54643" y="80094"/>
                    <a:pt x="54429" y="80487"/>
                  </a:cubicBezTo>
                  <a:cubicBezTo>
                    <a:pt x="54429" y="80599"/>
                    <a:pt x="54463" y="81360"/>
                    <a:pt x="54489" y="81360"/>
                  </a:cubicBezTo>
                  <a:cubicBezTo>
                    <a:pt x="54489" y="81360"/>
                    <a:pt x="54489" y="81360"/>
                    <a:pt x="54489" y="81360"/>
                  </a:cubicBezTo>
                  <a:lnTo>
                    <a:pt x="54489" y="81360"/>
                  </a:lnTo>
                  <a:cubicBezTo>
                    <a:pt x="54489" y="81360"/>
                    <a:pt x="54488" y="81360"/>
                    <a:pt x="54488" y="81360"/>
                  </a:cubicBezTo>
                  <a:cubicBezTo>
                    <a:pt x="54471" y="81360"/>
                    <a:pt x="54415" y="81246"/>
                    <a:pt x="54367" y="81246"/>
                  </a:cubicBezTo>
                  <a:cubicBezTo>
                    <a:pt x="54346" y="81246"/>
                    <a:pt x="54328" y="81266"/>
                    <a:pt x="54313" y="81321"/>
                  </a:cubicBezTo>
                  <a:cubicBezTo>
                    <a:pt x="54271" y="81483"/>
                    <a:pt x="54297" y="81725"/>
                    <a:pt x="54297" y="81898"/>
                  </a:cubicBezTo>
                  <a:cubicBezTo>
                    <a:pt x="54297" y="82364"/>
                    <a:pt x="54124" y="82888"/>
                    <a:pt x="54166" y="83318"/>
                  </a:cubicBezTo>
                  <a:cubicBezTo>
                    <a:pt x="54237" y="83054"/>
                    <a:pt x="54431" y="82879"/>
                    <a:pt x="54615" y="82879"/>
                  </a:cubicBezTo>
                  <a:cubicBezTo>
                    <a:pt x="54718" y="82879"/>
                    <a:pt x="54818" y="82935"/>
                    <a:pt x="54890" y="83062"/>
                  </a:cubicBezTo>
                  <a:cubicBezTo>
                    <a:pt x="54892" y="83254"/>
                    <a:pt x="54832" y="83308"/>
                    <a:pt x="54757" y="83308"/>
                  </a:cubicBezTo>
                  <a:cubicBezTo>
                    <a:pt x="54666" y="83308"/>
                    <a:pt x="54551" y="83228"/>
                    <a:pt x="54497" y="83214"/>
                  </a:cubicBezTo>
                  <a:cubicBezTo>
                    <a:pt x="54492" y="83212"/>
                    <a:pt x="54487" y="83212"/>
                    <a:pt x="54483" y="83212"/>
                  </a:cubicBezTo>
                  <a:cubicBezTo>
                    <a:pt x="54342" y="83212"/>
                    <a:pt x="54475" y="83785"/>
                    <a:pt x="54455" y="83963"/>
                  </a:cubicBezTo>
                  <a:cubicBezTo>
                    <a:pt x="54434" y="84136"/>
                    <a:pt x="54182" y="84472"/>
                    <a:pt x="54256" y="84572"/>
                  </a:cubicBezTo>
                  <a:cubicBezTo>
                    <a:pt x="54350" y="84687"/>
                    <a:pt x="54491" y="84734"/>
                    <a:pt x="54444" y="85012"/>
                  </a:cubicBezTo>
                  <a:cubicBezTo>
                    <a:pt x="54376" y="85426"/>
                    <a:pt x="54224" y="85699"/>
                    <a:pt x="54224" y="86160"/>
                  </a:cubicBezTo>
                  <a:cubicBezTo>
                    <a:pt x="54235" y="86139"/>
                    <a:pt x="54246" y="86129"/>
                    <a:pt x="54256" y="86129"/>
                  </a:cubicBezTo>
                  <a:cubicBezTo>
                    <a:pt x="54384" y="86129"/>
                    <a:pt x="54401" y="87815"/>
                    <a:pt x="54449" y="88000"/>
                  </a:cubicBezTo>
                  <a:cubicBezTo>
                    <a:pt x="54456" y="88026"/>
                    <a:pt x="54471" y="88036"/>
                    <a:pt x="54491" y="88036"/>
                  </a:cubicBezTo>
                  <a:cubicBezTo>
                    <a:pt x="54544" y="88036"/>
                    <a:pt x="54634" y="87975"/>
                    <a:pt x="54714" y="87975"/>
                  </a:cubicBezTo>
                  <a:cubicBezTo>
                    <a:pt x="54762" y="87975"/>
                    <a:pt x="54806" y="87996"/>
                    <a:pt x="54837" y="88063"/>
                  </a:cubicBezTo>
                  <a:cubicBezTo>
                    <a:pt x="54979" y="88362"/>
                    <a:pt x="54575" y="88472"/>
                    <a:pt x="54486" y="88478"/>
                  </a:cubicBezTo>
                  <a:cubicBezTo>
                    <a:pt x="54654" y="88504"/>
                    <a:pt x="54748" y="88682"/>
                    <a:pt x="54680" y="88834"/>
                  </a:cubicBezTo>
                  <a:cubicBezTo>
                    <a:pt x="54596" y="89033"/>
                    <a:pt x="54418" y="88929"/>
                    <a:pt x="54371" y="89123"/>
                  </a:cubicBezTo>
                  <a:cubicBezTo>
                    <a:pt x="54339" y="89243"/>
                    <a:pt x="54748" y="89411"/>
                    <a:pt x="54717" y="89762"/>
                  </a:cubicBezTo>
                  <a:cubicBezTo>
                    <a:pt x="54707" y="89856"/>
                    <a:pt x="54388" y="90386"/>
                    <a:pt x="54529" y="90386"/>
                  </a:cubicBezTo>
                  <a:cubicBezTo>
                    <a:pt x="54531" y="90386"/>
                    <a:pt x="54532" y="90386"/>
                    <a:pt x="54533" y="90386"/>
                  </a:cubicBezTo>
                  <a:cubicBezTo>
                    <a:pt x="54595" y="90383"/>
                    <a:pt x="54645" y="90284"/>
                    <a:pt x="54695" y="90284"/>
                  </a:cubicBezTo>
                  <a:cubicBezTo>
                    <a:pt x="54723" y="90284"/>
                    <a:pt x="54750" y="90313"/>
                    <a:pt x="54780" y="90402"/>
                  </a:cubicBezTo>
                  <a:cubicBezTo>
                    <a:pt x="54806" y="90496"/>
                    <a:pt x="54811" y="90591"/>
                    <a:pt x="54780" y="90680"/>
                  </a:cubicBezTo>
                  <a:cubicBezTo>
                    <a:pt x="54745" y="90773"/>
                    <a:pt x="54674" y="90781"/>
                    <a:pt x="54601" y="90781"/>
                  </a:cubicBezTo>
                  <a:cubicBezTo>
                    <a:pt x="54586" y="90781"/>
                    <a:pt x="54571" y="90781"/>
                    <a:pt x="54556" y="90781"/>
                  </a:cubicBezTo>
                  <a:cubicBezTo>
                    <a:pt x="54469" y="90781"/>
                    <a:pt x="54392" y="90792"/>
                    <a:pt x="54387" y="90952"/>
                  </a:cubicBezTo>
                  <a:cubicBezTo>
                    <a:pt x="54376" y="91194"/>
                    <a:pt x="54392" y="91429"/>
                    <a:pt x="54434" y="91671"/>
                  </a:cubicBezTo>
                  <a:cubicBezTo>
                    <a:pt x="54460" y="91739"/>
                    <a:pt x="54507" y="91802"/>
                    <a:pt x="54565" y="91849"/>
                  </a:cubicBezTo>
                  <a:cubicBezTo>
                    <a:pt x="54581" y="92253"/>
                    <a:pt x="54581" y="92667"/>
                    <a:pt x="54638" y="93065"/>
                  </a:cubicBezTo>
                  <a:cubicBezTo>
                    <a:pt x="54671" y="93314"/>
                    <a:pt x="54725" y="93449"/>
                    <a:pt x="54778" y="93449"/>
                  </a:cubicBezTo>
                  <a:cubicBezTo>
                    <a:pt x="54826" y="93449"/>
                    <a:pt x="54873" y="93340"/>
                    <a:pt x="54906" y="93107"/>
                  </a:cubicBezTo>
                  <a:lnTo>
                    <a:pt x="54906" y="93107"/>
                  </a:lnTo>
                  <a:cubicBezTo>
                    <a:pt x="54927" y="93480"/>
                    <a:pt x="54963" y="93852"/>
                    <a:pt x="54817" y="94140"/>
                  </a:cubicBezTo>
                  <a:cubicBezTo>
                    <a:pt x="54696" y="94371"/>
                    <a:pt x="54518" y="94748"/>
                    <a:pt x="54670" y="95079"/>
                  </a:cubicBezTo>
                  <a:cubicBezTo>
                    <a:pt x="54785" y="95325"/>
                    <a:pt x="54853" y="95330"/>
                    <a:pt x="54895" y="95687"/>
                  </a:cubicBezTo>
                  <a:cubicBezTo>
                    <a:pt x="54900" y="95813"/>
                    <a:pt x="54890" y="96075"/>
                    <a:pt x="54921" y="96201"/>
                  </a:cubicBezTo>
                  <a:cubicBezTo>
                    <a:pt x="54932" y="96201"/>
                    <a:pt x="54946" y="96199"/>
                    <a:pt x="54960" y="96199"/>
                  </a:cubicBezTo>
                  <a:cubicBezTo>
                    <a:pt x="54993" y="96199"/>
                    <a:pt x="55030" y="96207"/>
                    <a:pt x="55052" y="96258"/>
                  </a:cubicBezTo>
                  <a:cubicBezTo>
                    <a:pt x="55147" y="96573"/>
                    <a:pt x="55105" y="97066"/>
                    <a:pt x="55189" y="97412"/>
                  </a:cubicBezTo>
                  <a:cubicBezTo>
                    <a:pt x="55273" y="97758"/>
                    <a:pt x="55435" y="98036"/>
                    <a:pt x="55273" y="98293"/>
                  </a:cubicBezTo>
                  <a:cubicBezTo>
                    <a:pt x="55173" y="98450"/>
                    <a:pt x="55241" y="99210"/>
                    <a:pt x="55367" y="99357"/>
                  </a:cubicBezTo>
                  <a:cubicBezTo>
                    <a:pt x="55384" y="99377"/>
                    <a:pt x="55399" y="99386"/>
                    <a:pt x="55413" y="99386"/>
                  </a:cubicBezTo>
                  <a:cubicBezTo>
                    <a:pt x="55514" y="99386"/>
                    <a:pt x="55550" y="98930"/>
                    <a:pt x="55545" y="98838"/>
                  </a:cubicBezTo>
                  <a:lnTo>
                    <a:pt x="55545" y="98838"/>
                  </a:lnTo>
                  <a:cubicBezTo>
                    <a:pt x="55566" y="99090"/>
                    <a:pt x="55598" y="99357"/>
                    <a:pt x="55540" y="99588"/>
                  </a:cubicBezTo>
                  <a:cubicBezTo>
                    <a:pt x="55488" y="99803"/>
                    <a:pt x="55388" y="99928"/>
                    <a:pt x="55372" y="100180"/>
                  </a:cubicBezTo>
                  <a:cubicBezTo>
                    <a:pt x="55346" y="100600"/>
                    <a:pt x="55561" y="100715"/>
                    <a:pt x="55482" y="101113"/>
                  </a:cubicBezTo>
                  <a:cubicBezTo>
                    <a:pt x="55456" y="101281"/>
                    <a:pt x="55079" y="101758"/>
                    <a:pt x="55372" y="101842"/>
                  </a:cubicBezTo>
                  <a:cubicBezTo>
                    <a:pt x="55540" y="101884"/>
                    <a:pt x="55839" y="101942"/>
                    <a:pt x="55682" y="102382"/>
                  </a:cubicBezTo>
                  <a:cubicBezTo>
                    <a:pt x="55587" y="102655"/>
                    <a:pt x="55482" y="102660"/>
                    <a:pt x="55451" y="103022"/>
                  </a:cubicBezTo>
                  <a:cubicBezTo>
                    <a:pt x="55440" y="103132"/>
                    <a:pt x="55435" y="103992"/>
                    <a:pt x="55551" y="104013"/>
                  </a:cubicBezTo>
                  <a:cubicBezTo>
                    <a:pt x="55552" y="104013"/>
                    <a:pt x="55553" y="104013"/>
                    <a:pt x="55555" y="104013"/>
                  </a:cubicBezTo>
                  <a:cubicBezTo>
                    <a:pt x="55602" y="104013"/>
                    <a:pt x="55722" y="103916"/>
                    <a:pt x="55817" y="103916"/>
                  </a:cubicBezTo>
                  <a:cubicBezTo>
                    <a:pt x="55890" y="103916"/>
                    <a:pt x="55948" y="103975"/>
                    <a:pt x="55944" y="104186"/>
                  </a:cubicBezTo>
                  <a:cubicBezTo>
                    <a:pt x="55938" y="104376"/>
                    <a:pt x="55870" y="104399"/>
                    <a:pt x="55792" y="104399"/>
                  </a:cubicBezTo>
                  <a:cubicBezTo>
                    <a:pt x="55767" y="104399"/>
                    <a:pt x="55742" y="104397"/>
                    <a:pt x="55717" y="104397"/>
                  </a:cubicBezTo>
                  <a:cubicBezTo>
                    <a:pt x="55674" y="104397"/>
                    <a:pt x="55632" y="104404"/>
                    <a:pt x="55603" y="104443"/>
                  </a:cubicBezTo>
                  <a:cubicBezTo>
                    <a:pt x="55603" y="104443"/>
                    <a:pt x="55902" y="104773"/>
                    <a:pt x="55933" y="104815"/>
                  </a:cubicBezTo>
                  <a:cubicBezTo>
                    <a:pt x="56075" y="105056"/>
                    <a:pt x="56001" y="105119"/>
                    <a:pt x="55902" y="105245"/>
                  </a:cubicBezTo>
                  <a:cubicBezTo>
                    <a:pt x="55755" y="105428"/>
                    <a:pt x="55697" y="106267"/>
                    <a:pt x="55786" y="106566"/>
                  </a:cubicBezTo>
                  <a:cubicBezTo>
                    <a:pt x="55822" y="106680"/>
                    <a:pt x="55892" y="106715"/>
                    <a:pt x="55972" y="106715"/>
                  </a:cubicBezTo>
                  <a:cubicBezTo>
                    <a:pt x="56099" y="106715"/>
                    <a:pt x="56251" y="106627"/>
                    <a:pt x="56327" y="106627"/>
                  </a:cubicBezTo>
                  <a:cubicBezTo>
                    <a:pt x="56353" y="106627"/>
                    <a:pt x="56370" y="106637"/>
                    <a:pt x="56374" y="106666"/>
                  </a:cubicBezTo>
                  <a:cubicBezTo>
                    <a:pt x="56400" y="106907"/>
                    <a:pt x="56243" y="106949"/>
                    <a:pt x="56185" y="107080"/>
                  </a:cubicBezTo>
                  <a:cubicBezTo>
                    <a:pt x="56106" y="107269"/>
                    <a:pt x="56080" y="107547"/>
                    <a:pt x="56080" y="107788"/>
                  </a:cubicBezTo>
                  <a:cubicBezTo>
                    <a:pt x="56080" y="108129"/>
                    <a:pt x="55802" y="108805"/>
                    <a:pt x="55891" y="109051"/>
                  </a:cubicBezTo>
                  <a:cubicBezTo>
                    <a:pt x="55939" y="109177"/>
                    <a:pt x="56222" y="109382"/>
                    <a:pt x="56138" y="109513"/>
                  </a:cubicBezTo>
                  <a:cubicBezTo>
                    <a:pt x="56064" y="109628"/>
                    <a:pt x="55980" y="109633"/>
                    <a:pt x="55986" y="109869"/>
                  </a:cubicBezTo>
                  <a:cubicBezTo>
                    <a:pt x="55996" y="110179"/>
                    <a:pt x="56106" y="110310"/>
                    <a:pt x="56222" y="110352"/>
                  </a:cubicBezTo>
                  <a:cubicBezTo>
                    <a:pt x="56358" y="110457"/>
                    <a:pt x="56452" y="110609"/>
                    <a:pt x="56494" y="110776"/>
                  </a:cubicBezTo>
                  <a:cubicBezTo>
                    <a:pt x="56512" y="110898"/>
                    <a:pt x="56467" y="110948"/>
                    <a:pt x="56398" y="110948"/>
                  </a:cubicBezTo>
                  <a:cubicBezTo>
                    <a:pt x="56363" y="110948"/>
                    <a:pt x="56322" y="110936"/>
                    <a:pt x="56279" y="110913"/>
                  </a:cubicBezTo>
                  <a:cubicBezTo>
                    <a:pt x="56122" y="110818"/>
                    <a:pt x="55891" y="110603"/>
                    <a:pt x="55834" y="110603"/>
                  </a:cubicBezTo>
                  <a:cubicBezTo>
                    <a:pt x="55832" y="110603"/>
                    <a:pt x="55830" y="110603"/>
                    <a:pt x="55829" y="110603"/>
                  </a:cubicBezTo>
                  <a:cubicBezTo>
                    <a:pt x="55780" y="110603"/>
                    <a:pt x="56034" y="110866"/>
                    <a:pt x="56075" y="110876"/>
                  </a:cubicBezTo>
                  <a:cubicBezTo>
                    <a:pt x="55886" y="110834"/>
                    <a:pt x="55713" y="110556"/>
                    <a:pt x="55624" y="110556"/>
                  </a:cubicBezTo>
                  <a:cubicBezTo>
                    <a:pt x="55532" y="110556"/>
                    <a:pt x="55448" y="110587"/>
                    <a:pt x="55337" y="110587"/>
                  </a:cubicBezTo>
                  <a:cubicBezTo>
                    <a:pt x="55299" y="110587"/>
                    <a:pt x="55258" y="110583"/>
                    <a:pt x="55211" y="110573"/>
                  </a:cubicBezTo>
                  <a:lnTo>
                    <a:pt x="55211" y="110573"/>
                  </a:lnTo>
                  <a:cubicBezTo>
                    <a:pt x="55231" y="110578"/>
                    <a:pt x="55238" y="110580"/>
                    <a:pt x="55235" y="110580"/>
                  </a:cubicBezTo>
                  <a:cubicBezTo>
                    <a:pt x="55224" y="110580"/>
                    <a:pt x="55044" y="110549"/>
                    <a:pt x="54897" y="110549"/>
                  </a:cubicBezTo>
                  <a:cubicBezTo>
                    <a:pt x="54858" y="110549"/>
                    <a:pt x="54821" y="110551"/>
                    <a:pt x="54790" y="110556"/>
                  </a:cubicBezTo>
                  <a:cubicBezTo>
                    <a:pt x="54744" y="110567"/>
                    <a:pt x="54703" y="110572"/>
                    <a:pt x="54664" y="110572"/>
                  </a:cubicBezTo>
                  <a:cubicBezTo>
                    <a:pt x="54531" y="110572"/>
                    <a:pt x="54430" y="110515"/>
                    <a:pt x="54292" y="110446"/>
                  </a:cubicBezTo>
                  <a:cubicBezTo>
                    <a:pt x="53946" y="110278"/>
                    <a:pt x="53453" y="110184"/>
                    <a:pt x="53071" y="110173"/>
                  </a:cubicBezTo>
                  <a:cubicBezTo>
                    <a:pt x="53066" y="110173"/>
                    <a:pt x="53062" y="110173"/>
                    <a:pt x="53057" y="110173"/>
                  </a:cubicBezTo>
                  <a:cubicBezTo>
                    <a:pt x="52940" y="110173"/>
                    <a:pt x="52646" y="110261"/>
                    <a:pt x="52496" y="110261"/>
                  </a:cubicBezTo>
                  <a:cubicBezTo>
                    <a:pt x="52437" y="110261"/>
                    <a:pt x="52400" y="110247"/>
                    <a:pt x="52405" y="110210"/>
                  </a:cubicBezTo>
                  <a:cubicBezTo>
                    <a:pt x="52431" y="109987"/>
                    <a:pt x="52490" y="109763"/>
                    <a:pt x="52154" y="109763"/>
                  </a:cubicBezTo>
                  <a:cubicBezTo>
                    <a:pt x="52088" y="109763"/>
                    <a:pt x="52006" y="109772"/>
                    <a:pt x="51907" y="109791"/>
                  </a:cubicBezTo>
                  <a:cubicBezTo>
                    <a:pt x="51730" y="109825"/>
                    <a:pt x="51523" y="109903"/>
                    <a:pt x="51309" y="109940"/>
                  </a:cubicBezTo>
                  <a:lnTo>
                    <a:pt x="51309" y="109940"/>
                  </a:lnTo>
                  <a:cubicBezTo>
                    <a:pt x="51403" y="109892"/>
                    <a:pt x="51466" y="109799"/>
                    <a:pt x="51456" y="109749"/>
                  </a:cubicBezTo>
                  <a:cubicBezTo>
                    <a:pt x="51347" y="109723"/>
                    <a:pt x="51192" y="109674"/>
                    <a:pt x="51077" y="109674"/>
                  </a:cubicBezTo>
                  <a:cubicBezTo>
                    <a:pt x="51002" y="109674"/>
                    <a:pt x="50945" y="109695"/>
                    <a:pt x="50926" y="109754"/>
                  </a:cubicBezTo>
                  <a:cubicBezTo>
                    <a:pt x="50982" y="109831"/>
                    <a:pt x="51049" y="109898"/>
                    <a:pt x="51120" y="109959"/>
                  </a:cubicBezTo>
                  <a:lnTo>
                    <a:pt x="51120" y="109959"/>
                  </a:lnTo>
                  <a:cubicBezTo>
                    <a:pt x="51113" y="109960"/>
                    <a:pt x="51105" y="109960"/>
                    <a:pt x="51098" y="109960"/>
                  </a:cubicBezTo>
                  <a:cubicBezTo>
                    <a:pt x="50925" y="109960"/>
                    <a:pt x="50754" y="109915"/>
                    <a:pt x="50596" y="109780"/>
                  </a:cubicBezTo>
                  <a:cubicBezTo>
                    <a:pt x="50370" y="109581"/>
                    <a:pt x="50229" y="109335"/>
                    <a:pt x="49904" y="109188"/>
                  </a:cubicBezTo>
                  <a:cubicBezTo>
                    <a:pt x="49767" y="109126"/>
                    <a:pt x="49675" y="109114"/>
                    <a:pt x="49595" y="109114"/>
                  </a:cubicBezTo>
                  <a:cubicBezTo>
                    <a:pt x="49542" y="109114"/>
                    <a:pt x="49495" y="109119"/>
                    <a:pt x="49443" y="109119"/>
                  </a:cubicBezTo>
                  <a:cubicBezTo>
                    <a:pt x="49391" y="109119"/>
                    <a:pt x="49334" y="109114"/>
                    <a:pt x="49264" y="109093"/>
                  </a:cubicBezTo>
                  <a:cubicBezTo>
                    <a:pt x="49049" y="109030"/>
                    <a:pt x="48923" y="108763"/>
                    <a:pt x="48661" y="108679"/>
                  </a:cubicBezTo>
                  <a:cubicBezTo>
                    <a:pt x="48658" y="108678"/>
                    <a:pt x="48654" y="108678"/>
                    <a:pt x="48651" y="108678"/>
                  </a:cubicBezTo>
                  <a:cubicBezTo>
                    <a:pt x="48596" y="108678"/>
                    <a:pt x="48500" y="108779"/>
                    <a:pt x="48441" y="108789"/>
                  </a:cubicBezTo>
                  <a:cubicBezTo>
                    <a:pt x="48410" y="108794"/>
                    <a:pt x="48381" y="108797"/>
                    <a:pt x="48352" y="108797"/>
                  </a:cubicBezTo>
                  <a:cubicBezTo>
                    <a:pt x="47945" y="108797"/>
                    <a:pt x="47789" y="108300"/>
                    <a:pt x="47511" y="108208"/>
                  </a:cubicBezTo>
                  <a:lnTo>
                    <a:pt x="47511" y="108208"/>
                  </a:lnTo>
                  <a:cubicBezTo>
                    <a:pt x="47628" y="108250"/>
                    <a:pt x="47585" y="108610"/>
                    <a:pt x="47347" y="108610"/>
                  </a:cubicBezTo>
                  <a:cubicBezTo>
                    <a:pt x="47264" y="108610"/>
                    <a:pt x="47158" y="108566"/>
                    <a:pt x="47025" y="108448"/>
                  </a:cubicBezTo>
                  <a:cubicBezTo>
                    <a:pt x="46742" y="108192"/>
                    <a:pt x="46852" y="108218"/>
                    <a:pt x="46380" y="108061"/>
                  </a:cubicBezTo>
                  <a:cubicBezTo>
                    <a:pt x="46177" y="107941"/>
                    <a:pt x="46166" y="107898"/>
                    <a:pt x="46217" y="107754"/>
                  </a:cubicBezTo>
                  <a:lnTo>
                    <a:pt x="46217" y="107754"/>
                  </a:lnTo>
                  <a:cubicBezTo>
                    <a:pt x="46187" y="107836"/>
                    <a:pt x="46109" y="107866"/>
                    <a:pt x="46004" y="107866"/>
                  </a:cubicBezTo>
                  <a:cubicBezTo>
                    <a:pt x="45736" y="107866"/>
                    <a:pt x="45293" y="107671"/>
                    <a:pt x="45039" y="107671"/>
                  </a:cubicBezTo>
                  <a:cubicBezTo>
                    <a:pt x="44947" y="107671"/>
                    <a:pt x="44880" y="107696"/>
                    <a:pt x="44855" y="107767"/>
                  </a:cubicBezTo>
                  <a:cubicBezTo>
                    <a:pt x="44928" y="107557"/>
                    <a:pt x="44058" y="107306"/>
                    <a:pt x="43817" y="107237"/>
                  </a:cubicBezTo>
                  <a:cubicBezTo>
                    <a:pt x="43612" y="107180"/>
                    <a:pt x="43397" y="107138"/>
                    <a:pt x="43182" y="107122"/>
                  </a:cubicBezTo>
                  <a:cubicBezTo>
                    <a:pt x="43182" y="107122"/>
                    <a:pt x="42961" y="107243"/>
                    <a:pt x="42902" y="107243"/>
                  </a:cubicBezTo>
                  <a:cubicBezTo>
                    <a:pt x="42895" y="107243"/>
                    <a:pt x="42890" y="107241"/>
                    <a:pt x="42889" y="107237"/>
                  </a:cubicBezTo>
                  <a:cubicBezTo>
                    <a:pt x="42810" y="107096"/>
                    <a:pt x="43004" y="106876"/>
                    <a:pt x="43046" y="106760"/>
                  </a:cubicBezTo>
                  <a:lnTo>
                    <a:pt x="43046" y="106760"/>
                  </a:lnTo>
                  <a:cubicBezTo>
                    <a:pt x="42826" y="106797"/>
                    <a:pt x="42569" y="106760"/>
                    <a:pt x="42464" y="106897"/>
                  </a:cubicBezTo>
                  <a:cubicBezTo>
                    <a:pt x="42381" y="107000"/>
                    <a:pt x="42286" y="107141"/>
                    <a:pt x="42072" y="107141"/>
                  </a:cubicBezTo>
                  <a:cubicBezTo>
                    <a:pt x="42003" y="107141"/>
                    <a:pt x="41922" y="107126"/>
                    <a:pt x="41824" y="107091"/>
                  </a:cubicBezTo>
                  <a:cubicBezTo>
                    <a:pt x="41856" y="107007"/>
                    <a:pt x="42113" y="106724"/>
                    <a:pt x="42023" y="106634"/>
                  </a:cubicBezTo>
                  <a:cubicBezTo>
                    <a:pt x="41963" y="106580"/>
                    <a:pt x="41880" y="106561"/>
                    <a:pt x="41795" y="106561"/>
                  </a:cubicBezTo>
                  <a:cubicBezTo>
                    <a:pt x="41652" y="106561"/>
                    <a:pt x="41503" y="106615"/>
                    <a:pt x="41447" y="106645"/>
                  </a:cubicBezTo>
                  <a:cubicBezTo>
                    <a:pt x="41263" y="106587"/>
                    <a:pt x="41085" y="106503"/>
                    <a:pt x="40928" y="106388"/>
                  </a:cubicBezTo>
                  <a:cubicBezTo>
                    <a:pt x="40828" y="106315"/>
                    <a:pt x="40718" y="106105"/>
                    <a:pt x="40576" y="106052"/>
                  </a:cubicBezTo>
                  <a:cubicBezTo>
                    <a:pt x="40545" y="106041"/>
                    <a:pt x="40516" y="106036"/>
                    <a:pt x="40487" y="106036"/>
                  </a:cubicBezTo>
                  <a:cubicBezTo>
                    <a:pt x="40324" y="106036"/>
                    <a:pt x="40206" y="106198"/>
                    <a:pt x="40088" y="106198"/>
                  </a:cubicBezTo>
                  <a:cubicBezTo>
                    <a:pt x="40066" y="106198"/>
                    <a:pt x="40043" y="106192"/>
                    <a:pt x="40021" y="106178"/>
                  </a:cubicBezTo>
                  <a:cubicBezTo>
                    <a:pt x="39989" y="106163"/>
                    <a:pt x="39900" y="106000"/>
                    <a:pt x="39827" y="105948"/>
                  </a:cubicBezTo>
                  <a:cubicBezTo>
                    <a:pt x="39706" y="105869"/>
                    <a:pt x="39585" y="105806"/>
                    <a:pt x="39454" y="105754"/>
                  </a:cubicBezTo>
                  <a:cubicBezTo>
                    <a:pt x="39103" y="105617"/>
                    <a:pt x="38825" y="105612"/>
                    <a:pt x="38474" y="105497"/>
                  </a:cubicBezTo>
                  <a:cubicBezTo>
                    <a:pt x="38186" y="105402"/>
                    <a:pt x="38159" y="105203"/>
                    <a:pt x="37887" y="105182"/>
                  </a:cubicBezTo>
                  <a:cubicBezTo>
                    <a:pt x="37851" y="105178"/>
                    <a:pt x="37819" y="105176"/>
                    <a:pt x="37789" y="105176"/>
                  </a:cubicBezTo>
                  <a:cubicBezTo>
                    <a:pt x="37669" y="105176"/>
                    <a:pt x="37599" y="105210"/>
                    <a:pt x="37569" y="105287"/>
                  </a:cubicBezTo>
                  <a:lnTo>
                    <a:pt x="37569" y="105287"/>
                  </a:lnTo>
                  <a:cubicBezTo>
                    <a:pt x="37662" y="105044"/>
                    <a:pt x="37716" y="104940"/>
                    <a:pt x="37226" y="104752"/>
                  </a:cubicBezTo>
                  <a:cubicBezTo>
                    <a:pt x="37216" y="104799"/>
                    <a:pt x="37195" y="104846"/>
                    <a:pt x="37174" y="104888"/>
                  </a:cubicBezTo>
                  <a:cubicBezTo>
                    <a:pt x="36897" y="104785"/>
                    <a:pt x="35994" y="104338"/>
                    <a:pt x="35688" y="104338"/>
                  </a:cubicBezTo>
                  <a:cubicBezTo>
                    <a:pt x="35669" y="104338"/>
                    <a:pt x="35652" y="104339"/>
                    <a:pt x="35637" y="104343"/>
                  </a:cubicBezTo>
                  <a:cubicBezTo>
                    <a:pt x="35619" y="104352"/>
                    <a:pt x="35700" y="104643"/>
                    <a:pt x="35573" y="104643"/>
                  </a:cubicBezTo>
                  <a:cubicBezTo>
                    <a:pt x="35554" y="104643"/>
                    <a:pt x="35531" y="104636"/>
                    <a:pt x="35501" y="104621"/>
                  </a:cubicBezTo>
                  <a:cubicBezTo>
                    <a:pt x="35302" y="104511"/>
                    <a:pt x="35113" y="104259"/>
                    <a:pt x="34914" y="104128"/>
                  </a:cubicBezTo>
                  <a:cubicBezTo>
                    <a:pt x="34374" y="103766"/>
                    <a:pt x="33787" y="103478"/>
                    <a:pt x="33168" y="103274"/>
                  </a:cubicBezTo>
                  <a:cubicBezTo>
                    <a:pt x="32843" y="103174"/>
                    <a:pt x="32602" y="103242"/>
                    <a:pt x="32271" y="103127"/>
                  </a:cubicBezTo>
                  <a:cubicBezTo>
                    <a:pt x="32074" y="103058"/>
                    <a:pt x="31951" y="103030"/>
                    <a:pt x="31860" y="103030"/>
                  </a:cubicBezTo>
                  <a:cubicBezTo>
                    <a:pt x="31711" y="103030"/>
                    <a:pt x="31648" y="103105"/>
                    <a:pt x="31475" y="103189"/>
                  </a:cubicBezTo>
                  <a:lnTo>
                    <a:pt x="31475" y="103189"/>
                  </a:lnTo>
                  <a:cubicBezTo>
                    <a:pt x="31561" y="103146"/>
                    <a:pt x="31120" y="102546"/>
                    <a:pt x="30871" y="102546"/>
                  </a:cubicBezTo>
                  <a:cubicBezTo>
                    <a:pt x="30840" y="102546"/>
                    <a:pt x="30811" y="102555"/>
                    <a:pt x="30788" y="102576"/>
                  </a:cubicBezTo>
                  <a:cubicBezTo>
                    <a:pt x="30657" y="102692"/>
                    <a:pt x="31385" y="103284"/>
                    <a:pt x="31228" y="103405"/>
                  </a:cubicBezTo>
                  <a:lnTo>
                    <a:pt x="30651" y="102844"/>
                  </a:lnTo>
                  <a:cubicBezTo>
                    <a:pt x="30463" y="102613"/>
                    <a:pt x="30185" y="102288"/>
                    <a:pt x="30269" y="102083"/>
                  </a:cubicBezTo>
                  <a:lnTo>
                    <a:pt x="30269" y="102083"/>
                  </a:lnTo>
                  <a:cubicBezTo>
                    <a:pt x="30226" y="102184"/>
                    <a:pt x="30145" y="102218"/>
                    <a:pt x="30042" y="102218"/>
                  </a:cubicBezTo>
                  <a:cubicBezTo>
                    <a:pt x="29822" y="102218"/>
                    <a:pt x="29502" y="102063"/>
                    <a:pt x="29238" y="102063"/>
                  </a:cubicBezTo>
                  <a:cubicBezTo>
                    <a:pt x="29212" y="102063"/>
                    <a:pt x="29187" y="102064"/>
                    <a:pt x="29162" y="102068"/>
                  </a:cubicBezTo>
                  <a:cubicBezTo>
                    <a:pt x="28722" y="101900"/>
                    <a:pt x="28748" y="101863"/>
                    <a:pt x="28874" y="101690"/>
                  </a:cubicBezTo>
                  <a:cubicBezTo>
                    <a:pt x="28984" y="101533"/>
                    <a:pt x="28580" y="101454"/>
                    <a:pt x="28627" y="101334"/>
                  </a:cubicBezTo>
                  <a:lnTo>
                    <a:pt x="28627" y="101334"/>
                  </a:lnTo>
                  <a:lnTo>
                    <a:pt x="28386" y="101921"/>
                  </a:lnTo>
                  <a:cubicBezTo>
                    <a:pt x="27983" y="101764"/>
                    <a:pt x="28030" y="101234"/>
                    <a:pt x="27977" y="101234"/>
                  </a:cubicBezTo>
                  <a:cubicBezTo>
                    <a:pt x="27968" y="101234"/>
                    <a:pt x="27959" y="101234"/>
                    <a:pt x="27950" y="101234"/>
                  </a:cubicBezTo>
                  <a:cubicBezTo>
                    <a:pt x="27804" y="101234"/>
                    <a:pt x="27604" y="101270"/>
                    <a:pt x="27409" y="101270"/>
                  </a:cubicBezTo>
                  <a:cubicBezTo>
                    <a:pt x="27212" y="101270"/>
                    <a:pt x="27020" y="101233"/>
                    <a:pt x="26892" y="101082"/>
                  </a:cubicBezTo>
                  <a:cubicBezTo>
                    <a:pt x="26720" y="100883"/>
                    <a:pt x="25996" y="100362"/>
                    <a:pt x="25584" y="100362"/>
                  </a:cubicBezTo>
                  <a:cubicBezTo>
                    <a:pt x="25518" y="100362"/>
                    <a:pt x="25460" y="100375"/>
                    <a:pt x="25413" y="100406"/>
                  </a:cubicBezTo>
                  <a:cubicBezTo>
                    <a:pt x="25397" y="100416"/>
                    <a:pt x="25376" y="100420"/>
                    <a:pt x="25352" y="100420"/>
                  </a:cubicBezTo>
                  <a:cubicBezTo>
                    <a:pt x="25162" y="100420"/>
                    <a:pt x="24748" y="100158"/>
                    <a:pt x="24493" y="100158"/>
                  </a:cubicBezTo>
                  <a:cubicBezTo>
                    <a:pt x="24470" y="100158"/>
                    <a:pt x="24448" y="100160"/>
                    <a:pt x="24428" y="100164"/>
                  </a:cubicBezTo>
                  <a:cubicBezTo>
                    <a:pt x="24376" y="100176"/>
                    <a:pt x="24331" y="100181"/>
                    <a:pt x="24291" y="100181"/>
                  </a:cubicBezTo>
                  <a:cubicBezTo>
                    <a:pt x="23945" y="100181"/>
                    <a:pt x="24041" y="99784"/>
                    <a:pt x="23820" y="99666"/>
                  </a:cubicBezTo>
                  <a:cubicBezTo>
                    <a:pt x="23699" y="99598"/>
                    <a:pt x="23589" y="99587"/>
                    <a:pt x="23481" y="99587"/>
                  </a:cubicBezTo>
                  <a:cubicBezTo>
                    <a:pt x="23430" y="99587"/>
                    <a:pt x="23378" y="99590"/>
                    <a:pt x="23327" y="99590"/>
                  </a:cubicBezTo>
                  <a:cubicBezTo>
                    <a:pt x="23236" y="99590"/>
                    <a:pt x="23144" y="99582"/>
                    <a:pt x="23044" y="99541"/>
                  </a:cubicBezTo>
                  <a:cubicBezTo>
                    <a:pt x="22703" y="99394"/>
                    <a:pt x="22823" y="99352"/>
                    <a:pt x="22923" y="99247"/>
                  </a:cubicBezTo>
                  <a:cubicBezTo>
                    <a:pt x="23028" y="99137"/>
                    <a:pt x="22517" y="99084"/>
                    <a:pt x="22438" y="99084"/>
                  </a:cubicBezTo>
                  <a:cubicBezTo>
                    <a:pt x="22435" y="99084"/>
                    <a:pt x="22432" y="99084"/>
                    <a:pt x="22430" y="99084"/>
                  </a:cubicBezTo>
                  <a:cubicBezTo>
                    <a:pt x="22404" y="99087"/>
                    <a:pt x="22380" y="99089"/>
                    <a:pt x="22359" y="99089"/>
                  </a:cubicBezTo>
                  <a:cubicBezTo>
                    <a:pt x="22195" y="99089"/>
                    <a:pt x="22155" y="99008"/>
                    <a:pt x="22053" y="98943"/>
                  </a:cubicBezTo>
                  <a:cubicBezTo>
                    <a:pt x="22014" y="98919"/>
                    <a:pt x="21980" y="98909"/>
                    <a:pt x="21951" y="98909"/>
                  </a:cubicBezTo>
                  <a:cubicBezTo>
                    <a:pt x="21781" y="98909"/>
                    <a:pt x="21749" y="99249"/>
                    <a:pt x="21649" y="99249"/>
                  </a:cubicBezTo>
                  <a:cubicBezTo>
                    <a:pt x="21607" y="99249"/>
                    <a:pt x="21552" y="99188"/>
                    <a:pt x="21471" y="99016"/>
                  </a:cubicBezTo>
                  <a:cubicBezTo>
                    <a:pt x="21328" y="98721"/>
                    <a:pt x="20944" y="98544"/>
                    <a:pt x="20597" y="98544"/>
                  </a:cubicBezTo>
                  <a:cubicBezTo>
                    <a:pt x="20537" y="98544"/>
                    <a:pt x="20478" y="98549"/>
                    <a:pt x="20422" y="98560"/>
                  </a:cubicBezTo>
                  <a:cubicBezTo>
                    <a:pt x="20308" y="98582"/>
                    <a:pt x="20206" y="98596"/>
                    <a:pt x="20115" y="98596"/>
                  </a:cubicBezTo>
                  <a:cubicBezTo>
                    <a:pt x="19865" y="98596"/>
                    <a:pt x="19704" y="98490"/>
                    <a:pt x="19630" y="98167"/>
                  </a:cubicBezTo>
                  <a:cubicBezTo>
                    <a:pt x="19573" y="97905"/>
                    <a:pt x="18564" y="97988"/>
                    <a:pt x="18467" y="97686"/>
                  </a:cubicBezTo>
                  <a:lnTo>
                    <a:pt x="18467" y="97686"/>
                  </a:lnTo>
                  <a:cubicBezTo>
                    <a:pt x="18496" y="97783"/>
                    <a:pt x="18280" y="97827"/>
                    <a:pt x="18050" y="97827"/>
                  </a:cubicBezTo>
                  <a:cubicBezTo>
                    <a:pt x="17714" y="97827"/>
                    <a:pt x="17349" y="97733"/>
                    <a:pt x="17685" y="97574"/>
                  </a:cubicBezTo>
                  <a:cubicBezTo>
                    <a:pt x="17863" y="97176"/>
                    <a:pt x="17203" y="97281"/>
                    <a:pt x="16836" y="97150"/>
                  </a:cubicBezTo>
                  <a:cubicBezTo>
                    <a:pt x="16621" y="97071"/>
                    <a:pt x="16327" y="96961"/>
                    <a:pt x="16170" y="96804"/>
                  </a:cubicBezTo>
                  <a:cubicBezTo>
                    <a:pt x="16076" y="96714"/>
                    <a:pt x="16170" y="96683"/>
                    <a:pt x="16007" y="96594"/>
                  </a:cubicBezTo>
                  <a:cubicBezTo>
                    <a:pt x="15821" y="96499"/>
                    <a:pt x="15292" y="96299"/>
                    <a:pt x="15036" y="96299"/>
                  </a:cubicBezTo>
                  <a:cubicBezTo>
                    <a:pt x="14969" y="96299"/>
                    <a:pt x="14921" y="96313"/>
                    <a:pt x="14902" y="96346"/>
                  </a:cubicBezTo>
                  <a:lnTo>
                    <a:pt x="14902" y="96346"/>
                  </a:lnTo>
                  <a:cubicBezTo>
                    <a:pt x="14981" y="96200"/>
                    <a:pt x="15104" y="96079"/>
                    <a:pt x="14781" y="95897"/>
                  </a:cubicBezTo>
                  <a:cubicBezTo>
                    <a:pt x="14587" y="95786"/>
                    <a:pt x="14130" y="95849"/>
                    <a:pt x="14130" y="95650"/>
                  </a:cubicBezTo>
                  <a:cubicBezTo>
                    <a:pt x="14130" y="95652"/>
                    <a:pt x="14129" y="95652"/>
                    <a:pt x="14125" y="95652"/>
                  </a:cubicBezTo>
                  <a:cubicBezTo>
                    <a:pt x="14099" y="95652"/>
                    <a:pt x="13983" y="95617"/>
                    <a:pt x="13909" y="95617"/>
                  </a:cubicBezTo>
                  <a:cubicBezTo>
                    <a:pt x="13883" y="95617"/>
                    <a:pt x="13861" y="95622"/>
                    <a:pt x="13853" y="95634"/>
                  </a:cubicBezTo>
                  <a:cubicBezTo>
                    <a:pt x="13841" y="95648"/>
                    <a:pt x="13828" y="95653"/>
                    <a:pt x="13813" y="95653"/>
                  </a:cubicBezTo>
                  <a:cubicBezTo>
                    <a:pt x="13743" y="95653"/>
                    <a:pt x="13644" y="95536"/>
                    <a:pt x="13601" y="95493"/>
                  </a:cubicBezTo>
                  <a:cubicBezTo>
                    <a:pt x="13387" y="95286"/>
                    <a:pt x="13121" y="95015"/>
                    <a:pt x="12901" y="95015"/>
                  </a:cubicBezTo>
                  <a:cubicBezTo>
                    <a:pt x="12820" y="95015"/>
                    <a:pt x="12744" y="95052"/>
                    <a:pt x="12680" y="95144"/>
                  </a:cubicBezTo>
                  <a:lnTo>
                    <a:pt x="12680" y="95144"/>
                  </a:lnTo>
                  <a:cubicBezTo>
                    <a:pt x="12739" y="95052"/>
                    <a:pt x="12874" y="94794"/>
                    <a:pt x="12568" y="94780"/>
                  </a:cubicBezTo>
                  <a:cubicBezTo>
                    <a:pt x="12531" y="94778"/>
                    <a:pt x="12499" y="94777"/>
                    <a:pt x="12471" y="94777"/>
                  </a:cubicBezTo>
                  <a:cubicBezTo>
                    <a:pt x="12420" y="94777"/>
                    <a:pt x="12382" y="94779"/>
                    <a:pt x="12348" y="94779"/>
                  </a:cubicBezTo>
                  <a:cubicBezTo>
                    <a:pt x="12255" y="94779"/>
                    <a:pt x="12197" y="94763"/>
                    <a:pt x="11991" y="94638"/>
                  </a:cubicBezTo>
                  <a:lnTo>
                    <a:pt x="11991" y="94638"/>
                  </a:lnTo>
                  <a:cubicBezTo>
                    <a:pt x="12023" y="94657"/>
                    <a:pt x="12053" y="94665"/>
                    <a:pt x="12080" y="94665"/>
                  </a:cubicBezTo>
                  <a:cubicBezTo>
                    <a:pt x="12217" y="94665"/>
                    <a:pt x="12262" y="94442"/>
                    <a:pt x="12059" y="94292"/>
                  </a:cubicBezTo>
                  <a:cubicBezTo>
                    <a:pt x="11865" y="94151"/>
                    <a:pt x="11656" y="94030"/>
                    <a:pt x="11435" y="93941"/>
                  </a:cubicBezTo>
                  <a:cubicBezTo>
                    <a:pt x="11219" y="93849"/>
                    <a:pt x="11093" y="93806"/>
                    <a:pt x="11003" y="93806"/>
                  </a:cubicBezTo>
                  <a:cubicBezTo>
                    <a:pt x="10898" y="93806"/>
                    <a:pt x="10841" y="93863"/>
                    <a:pt x="10749" y="93967"/>
                  </a:cubicBezTo>
                  <a:cubicBezTo>
                    <a:pt x="10387" y="93694"/>
                    <a:pt x="10502" y="93710"/>
                    <a:pt x="10486" y="93480"/>
                  </a:cubicBezTo>
                  <a:lnTo>
                    <a:pt x="10486" y="93480"/>
                  </a:lnTo>
                  <a:cubicBezTo>
                    <a:pt x="10486" y="93480"/>
                    <a:pt x="10136" y="93537"/>
                    <a:pt x="10093" y="93589"/>
                  </a:cubicBezTo>
                  <a:lnTo>
                    <a:pt x="10093" y="93589"/>
                  </a:lnTo>
                  <a:cubicBezTo>
                    <a:pt x="10251" y="93395"/>
                    <a:pt x="10272" y="93181"/>
                    <a:pt x="10319" y="92919"/>
                  </a:cubicBezTo>
                  <a:cubicBezTo>
                    <a:pt x="10072" y="92877"/>
                    <a:pt x="9826" y="92856"/>
                    <a:pt x="9579" y="92845"/>
                  </a:cubicBezTo>
                  <a:cubicBezTo>
                    <a:pt x="9160" y="92845"/>
                    <a:pt x="8861" y="92436"/>
                    <a:pt x="8599" y="92080"/>
                  </a:cubicBezTo>
                  <a:cubicBezTo>
                    <a:pt x="8454" y="91921"/>
                    <a:pt x="8048" y="91331"/>
                    <a:pt x="7825" y="91331"/>
                  </a:cubicBezTo>
                  <a:cubicBezTo>
                    <a:pt x="7805" y="91331"/>
                    <a:pt x="7787" y="91336"/>
                    <a:pt x="7771" y="91346"/>
                  </a:cubicBezTo>
                  <a:cubicBezTo>
                    <a:pt x="7603" y="91450"/>
                    <a:pt x="7466" y="91608"/>
                    <a:pt x="7320" y="91744"/>
                  </a:cubicBezTo>
                  <a:cubicBezTo>
                    <a:pt x="7068" y="91471"/>
                    <a:pt x="7419" y="91314"/>
                    <a:pt x="7519" y="91230"/>
                  </a:cubicBezTo>
                  <a:lnTo>
                    <a:pt x="7519" y="91230"/>
                  </a:lnTo>
                  <a:cubicBezTo>
                    <a:pt x="7507" y="91240"/>
                    <a:pt x="7495" y="91245"/>
                    <a:pt x="7483" y="91245"/>
                  </a:cubicBezTo>
                  <a:cubicBezTo>
                    <a:pt x="7366" y="91245"/>
                    <a:pt x="7266" y="90792"/>
                    <a:pt x="7362" y="90711"/>
                  </a:cubicBezTo>
                  <a:cubicBezTo>
                    <a:pt x="7446" y="90648"/>
                    <a:pt x="7598" y="90538"/>
                    <a:pt x="7435" y="90339"/>
                  </a:cubicBezTo>
                  <a:lnTo>
                    <a:pt x="7435" y="90339"/>
                  </a:lnTo>
                  <a:lnTo>
                    <a:pt x="6937" y="90737"/>
                  </a:lnTo>
                  <a:cubicBezTo>
                    <a:pt x="7178" y="90541"/>
                    <a:pt x="6446" y="89555"/>
                    <a:pt x="6219" y="89192"/>
                  </a:cubicBezTo>
                  <a:lnTo>
                    <a:pt x="6219" y="89192"/>
                  </a:lnTo>
                  <a:cubicBezTo>
                    <a:pt x="6317" y="89376"/>
                    <a:pt x="6170" y="89457"/>
                    <a:pt x="6088" y="89511"/>
                  </a:cubicBezTo>
                  <a:cubicBezTo>
                    <a:pt x="5810" y="89081"/>
                    <a:pt x="6198" y="88593"/>
                    <a:pt x="5689" y="88315"/>
                  </a:cubicBezTo>
                  <a:cubicBezTo>
                    <a:pt x="5626" y="88305"/>
                    <a:pt x="5133" y="88079"/>
                    <a:pt x="5280" y="87911"/>
                  </a:cubicBezTo>
                  <a:cubicBezTo>
                    <a:pt x="5289" y="87901"/>
                    <a:pt x="5308" y="87898"/>
                    <a:pt x="5333" y="87898"/>
                  </a:cubicBezTo>
                  <a:cubicBezTo>
                    <a:pt x="5390" y="87898"/>
                    <a:pt x="5478" y="87916"/>
                    <a:pt x="5546" y="87916"/>
                  </a:cubicBezTo>
                  <a:cubicBezTo>
                    <a:pt x="5634" y="87916"/>
                    <a:pt x="5690" y="87885"/>
                    <a:pt x="5605" y="87744"/>
                  </a:cubicBezTo>
                  <a:cubicBezTo>
                    <a:pt x="5416" y="87413"/>
                    <a:pt x="5181" y="87387"/>
                    <a:pt x="5060" y="86926"/>
                  </a:cubicBezTo>
                  <a:cubicBezTo>
                    <a:pt x="4960" y="86580"/>
                    <a:pt x="4955" y="86270"/>
                    <a:pt x="4819" y="85914"/>
                  </a:cubicBezTo>
                  <a:cubicBezTo>
                    <a:pt x="4726" y="85686"/>
                    <a:pt x="4556" y="85521"/>
                    <a:pt x="4457" y="85521"/>
                  </a:cubicBezTo>
                  <a:cubicBezTo>
                    <a:pt x="4384" y="85521"/>
                    <a:pt x="4351" y="85614"/>
                    <a:pt x="4420" y="85840"/>
                  </a:cubicBezTo>
                  <a:cubicBezTo>
                    <a:pt x="4331" y="85599"/>
                    <a:pt x="4258" y="85353"/>
                    <a:pt x="4205" y="85101"/>
                  </a:cubicBezTo>
                  <a:cubicBezTo>
                    <a:pt x="4169" y="84860"/>
                    <a:pt x="4252" y="84724"/>
                    <a:pt x="4273" y="84524"/>
                  </a:cubicBezTo>
                  <a:cubicBezTo>
                    <a:pt x="4284" y="84393"/>
                    <a:pt x="4200" y="84262"/>
                    <a:pt x="4142" y="84163"/>
                  </a:cubicBezTo>
                  <a:cubicBezTo>
                    <a:pt x="4074" y="84037"/>
                    <a:pt x="4019" y="84001"/>
                    <a:pt x="3962" y="84001"/>
                  </a:cubicBezTo>
                  <a:cubicBezTo>
                    <a:pt x="3904" y="84001"/>
                    <a:pt x="3844" y="84037"/>
                    <a:pt x="3765" y="84052"/>
                  </a:cubicBezTo>
                  <a:cubicBezTo>
                    <a:pt x="3875" y="84174"/>
                    <a:pt x="3881" y="84282"/>
                    <a:pt x="3819" y="84282"/>
                  </a:cubicBezTo>
                  <a:cubicBezTo>
                    <a:pt x="3796" y="84282"/>
                    <a:pt x="3763" y="84267"/>
                    <a:pt x="3723" y="84231"/>
                  </a:cubicBezTo>
                  <a:cubicBezTo>
                    <a:pt x="3576" y="84084"/>
                    <a:pt x="3487" y="83895"/>
                    <a:pt x="3471" y="83691"/>
                  </a:cubicBezTo>
                  <a:cubicBezTo>
                    <a:pt x="3467" y="83579"/>
                    <a:pt x="3505" y="83546"/>
                    <a:pt x="3560" y="83546"/>
                  </a:cubicBezTo>
                  <a:cubicBezTo>
                    <a:pt x="3640" y="83546"/>
                    <a:pt x="3757" y="83618"/>
                    <a:pt x="3827" y="83618"/>
                  </a:cubicBezTo>
                  <a:cubicBezTo>
                    <a:pt x="3879" y="83618"/>
                    <a:pt x="3906" y="83577"/>
                    <a:pt x="3870" y="83434"/>
                  </a:cubicBezTo>
                  <a:cubicBezTo>
                    <a:pt x="3829" y="83260"/>
                    <a:pt x="3577" y="82442"/>
                    <a:pt x="3426" y="82442"/>
                  </a:cubicBezTo>
                  <a:cubicBezTo>
                    <a:pt x="3403" y="82442"/>
                    <a:pt x="3383" y="82460"/>
                    <a:pt x="3366" y="82501"/>
                  </a:cubicBezTo>
                  <a:cubicBezTo>
                    <a:pt x="3297" y="82662"/>
                    <a:pt x="3269" y="82778"/>
                    <a:pt x="3205" y="82778"/>
                  </a:cubicBezTo>
                  <a:cubicBezTo>
                    <a:pt x="3167" y="82778"/>
                    <a:pt x="3116" y="82737"/>
                    <a:pt x="3036" y="82642"/>
                  </a:cubicBezTo>
                  <a:cubicBezTo>
                    <a:pt x="2910" y="82485"/>
                    <a:pt x="2800" y="82207"/>
                    <a:pt x="2884" y="81987"/>
                  </a:cubicBezTo>
                  <a:cubicBezTo>
                    <a:pt x="2924" y="81884"/>
                    <a:pt x="3016" y="81852"/>
                    <a:pt x="3122" y="81852"/>
                  </a:cubicBezTo>
                  <a:cubicBezTo>
                    <a:pt x="3297" y="81852"/>
                    <a:pt x="3511" y="81939"/>
                    <a:pt x="3601" y="81939"/>
                  </a:cubicBezTo>
                  <a:cubicBezTo>
                    <a:pt x="3627" y="81939"/>
                    <a:pt x="3643" y="81932"/>
                    <a:pt x="3644" y="81913"/>
                  </a:cubicBezTo>
                  <a:cubicBezTo>
                    <a:pt x="3655" y="81672"/>
                    <a:pt x="3602" y="81436"/>
                    <a:pt x="3497" y="81216"/>
                  </a:cubicBezTo>
                  <a:cubicBezTo>
                    <a:pt x="3372" y="80980"/>
                    <a:pt x="3251" y="81190"/>
                    <a:pt x="3130" y="80991"/>
                  </a:cubicBezTo>
                  <a:cubicBezTo>
                    <a:pt x="2905" y="80603"/>
                    <a:pt x="3545" y="80639"/>
                    <a:pt x="3382" y="80283"/>
                  </a:cubicBezTo>
                  <a:cubicBezTo>
                    <a:pt x="3236" y="79967"/>
                    <a:pt x="3046" y="79849"/>
                    <a:pt x="2843" y="79846"/>
                  </a:cubicBezTo>
                  <a:lnTo>
                    <a:pt x="2843" y="79846"/>
                  </a:lnTo>
                  <a:cubicBezTo>
                    <a:pt x="2888" y="79846"/>
                    <a:pt x="2935" y="79849"/>
                    <a:pt x="2983" y="79849"/>
                  </a:cubicBezTo>
                  <a:cubicBezTo>
                    <a:pt x="3092" y="79849"/>
                    <a:pt x="3202" y="79834"/>
                    <a:pt x="3277" y="79732"/>
                  </a:cubicBezTo>
                  <a:cubicBezTo>
                    <a:pt x="3419" y="79543"/>
                    <a:pt x="3597" y="79061"/>
                    <a:pt x="3487" y="78731"/>
                  </a:cubicBezTo>
                  <a:cubicBezTo>
                    <a:pt x="3481" y="78715"/>
                    <a:pt x="3473" y="78709"/>
                    <a:pt x="3463" y="78709"/>
                  </a:cubicBezTo>
                  <a:cubicBezTo>
                    <a:pt x="3420" y="78709"/>
                    <a:pt x="3347" y="78817"/>
                    <a:pt x="3277" y="78817"/>
                  </a:cubicBezTo>
                  <a:cubicBezTo>
                    <a:pt x="3245" y="78817"/>
                    <a:pt x="3215" y="78795"/>
                    <a:pt x="3188" y="78731"/>
                  </a:cubicBezTo>
                  <a:cubicBezTo>
                    <a:pt x="3104" y="78537"/>
                    <a:pt x="3104" y="78248"/>
                    <a:pt x="3130" y="78033"/>
                  </a:cubicBezTo>
                  <a:cubicBezTo>
                    <a:pt x="3157" y="77792"/>
                    <a:pt x="3314" y="77598"/>
                    <a:pt x="3293" y="77378"/>
                  </a:cubicBezTo>
                  <a:cubicBezTo>
                    <a:pt x="3267" y="77042"/>
                    <a:pt x="2952" y="77053"/>
                    <a:pt x="3047" y="76702"/>
                  </a:cubicBezTo>
                  <a:cubicBezTo>
                    <a:pt x="3099" y="76523"/>
                    <a:pt x="3445" y="76481"/>
                    <a:pt x="3293" y="76214"/>
                  </a:cubicBezTo>
                  <a:cubicBezTo>
                    <a:pt x="3146" y="75947"/>
                    <a:pt x="2821" y="75983"/>
                    <a:pt x="2811" y="75496"/>
                  </a:cubicBezTo>
                  <a:lnTo>
                    <a:pt x="2994" y="75496"/>
                  </a:lnTo>
                  <a:cubicBezTo>
                    <a:pt x="3019" y="75476"/>
                    <a:pt x="3041" y="75466"/>
                    <a:pt x="3060" y="75466"/>
                  </a:cubicBezTo>
                  <a:cubicBezTo>
                    <a:pt x="3099" y="75466"/>
                    <a:pt x="3122" y="75510"/>
                    <a:pt x="3125" y="75595"/>
                  </a:cubicBezTo>
                  <a:cubicBezTo>
                    <a:pt x="3127" y="75597"/>
                    <a:pt x="3129" y="75598"/>
                    <a:pt x="3131" y="75598"/>
                  </a:cubicBezTo>
                  <a:cubicBezTo>
                    <a:pt x="3181" y="75598"/>
                    <a:pt x="2989" y="74795"/>
                    <a:pt x="2984" y="74699"/>
                  </a:cubicBezTo>
                  <a:cubicBezTo>
                    <a:pt x="2963" y="74421"/>
                    <a:pt x="3115" y="74295"/>
                    <a:pt x="3062" y="74049"/>
                  </a:cubicBezTo>
                  <a:cubicBezTo>
                    <a:pt x="3005" y="73776"/>
                    <a:pt x="2931" y="73755"/>
                    <a:pt x="2921" y="73440"/>
                  </a:cubicBezTo>
                  <a:cubicBezTo>
                    <a:pt x="2916" y="73105"/>
                    <a:pt x="2921" y="73011"/>
                    <a:pt x="2994" y="72733"/>
                  </a:cubicBezTo>
                  <a:cubicBezTo>
                    <a:pt x="3104" y="72313"/>
                    <a:pt x="2795" y="72145"/>
                    <a:pt x="2790" y="71768"/>
                  </a:cubicBezTo>
                  <a:cubicBezTo>
                    <a:pt x="2779" y="71369"/>
                    <a:pt x="3104" y="71233"/>
                    <a:pt x="3099" y="70866"/>
                  </a:cubicBezTo>
                  <a:cubicBezTo>
                    <a:pt x="3094" y="70567"/>
                    <a:pt x="2847" y="70410"/>
                    <a:pt x="2784" y="70137"/>
                  </a:cubicBezTo>
                  <a:cubicBezTo>
                    <a:pt x="2722" y="69872"/>
                    <a:pt x="2922" y="69827"/>
                    <a:pt x="3095" y="69827"/>
                  </a:cubicBezTo>
                  <a:cubicBezTo>
                    <a:pt x="3182" y="69827"/>
                    <a:pt x="3262" y="69838"/>
                    <a:pt x="3298" y="69838"/>
                  </a:cubicBezTo>
                  <a:cubicBezTo>
                    <a:pt x="3167" y="69608"/>
                    <a:pt x="3047" y="69377"/>
                    <a:pt x="2884" y="69215"/>
                  </a:cubicBezTo>
                  <a:cubicBezTo>
                    <a:pt x="2512" y="68832"/>
                    <a:pt x="2842" y="68811"/>
                    <a:pt x="3083" y="68811"/>
                  </a:cubicBezTo>
                  <a:cubicBezTo>
                    <a:pt x="2727" y="68811"/>
                    <a:pt x="2963" y="67783"/>
                    <a:pt x="2685" y="67783"/>
                  </a:cubicBezTo>
                  <a:cubicBezTo>
                    <a:pt x="2805" y="67563"/>
                    <a:pt x="2952" y="67343"/>
                    <a:pt x="2963" y="67012"/>
                  </a:cubicBezTo>
                  <a:cubicBezTo>
                    <a:pt x="2779" y="67012"/>
                    <a:pt x="2821" y="66839"/>
                    <a:pt x="2805" y="66562"/>
                  </a:cubicBezTo>
                  <a:cubicBezTo>
                    <a:pt x="2790" y="66184"/>
                    <a:pt x="2543" y="65969"/>
                    <a:pt x="2543" y="65628"/>
                  </a:cubicBezTo>
                  <a:cubicBezTo>
                    <a:pt x="2543" y="65544"/>
                    <a:pt x="3178" y="64863"/>
                    <a:pt x="2910" y="64653"/>
                  </a:cubicBezTo>
                  <a:cubicBezTo>
                    <a:pt x="2902" y="64646"/>
                    <a:pt x="2890" y="64643"/>
                    <a:pt x="2875" y="64643"/>
                  </a:cubicBezTo>
                  <a:cubicBezTo>
                    <a:pt x="2781" y="64643"/>
                    <a:pt x="2578" y="64766"/>
                    <a:pt x="2469" y="64766"/>
                  </a:cubicBezTo>
                  <a:cubicBezTo>
                    <a:pt x="2400" y="64766"/>
                    <a:pt x="2369" y="64715"/>
                    <a:pt x="2433" y="64548"/>
                  </a:cubicBezTo>
                  <a:cubicBezTo>
                    <a:pt x="2548" y="64255"/>
                    <a:pt x="2653" y="64228"/>
                    <a:pt x="2475" y="63924"/>
                  </a:cubicBezTo>
                  <a:cubicBezTo>
                    <a:pt x="2475" y="63924"/>
                    <a:pt x="2234" y="63720"/>
                    <a:pt x="2260" y="63688"/>
                  </a:cubicBezTo>
                  <a:cubicBezTo>
                    <a:pt x="2282" y="63663"/>
                    <a:pt x="2309" y="63652"/>
                    <a:pt x="2339" y="63652"/>
                  </a:cubicBezTo>
                  <a:cubicBezTo>
                    <a:pt x="2473" y="63652"/>
                    <a:pt x="2668" y="63860"/>
                    <a:pt x="2771" y="63860"/>
                  </a:cubicBezTo>
                  <a:cubicBezTo>
                    <a:pt x="2792" y="63860"/>
                    <a:pt x="2809" y="63851"/>
                    <a:pt x="2821" y="63830"/>
                  </a:cubicBezTo>
                  <a:cubicBezTo>
                    <a:pt x="2842" y="63783"/>
                    <a:pt x="2695" y="63552"/>
                    <a:pt x="2695" y="63552"/>
                  </a:cubicBezTo>
                  <a:cubicBezTo>
                    <a:pt x="2593" y="63378"/>
                    <a:pt x="2610" y="63289"/>
                    <a:pt x="2607" y="63067"/>
                  </a:cubicBezTo>
                  <a:lnTo>
                    <a:pt x="2607" y="63067"/>
                  </a:lnTo>
                  <a:cubicBezTo>
                    <a:pt x="2610" y="63154"/>
                    <a:pt x="2641" y="63176"/>
                    <a:pt x="2680" y="63176"/>
                  </a:cubicBezTo>
                  <a:cubicBezTo>
                    <a:pt x="2720" y="63176"/>
                    <a:pt x="2770" y="63154"/>
                    <a:pt x="2811" y="63154"/>
                  </a:cubicBezTo>
                  <a:cubicBezTo>
                    <a:pt x="2669" y="63154"/>
                    <a:pt x="2779" y="62813"/>
                    <a:pt x="2748" y="62640"/>
                  </a:cubicBezTo>
                  <a:cubicBezTo>
                    <a:pt x="2738" y="62640"/>
                    <a:pt x="2725" y="62641"/>
                    <a:pt x="2712" y="62641"/>
                  </a:cubicBezTo>
                  <a:cubicBezTo>
                    <a:pt x="2677" y="62641"/>
                    <a:pt x="2636" y="62633"/>
                    <a:pt x="2617" y="62572"/>
                  </a:cubicBezTo>
                  <a:cubicBezTo>
                    <a:pt x="2538" y="62304"/>
                    <a:pt x="2528" y="61879"/>
                    <a:pt x="2695" y="61864"/>
                  </a:cubicBezTo>
                  <a:cubicBezTo>
                    <a:pt x="2931" y="61832"/>
                    <a:pt x="2942" y="61093"/>
                    <a:pt x="2722" y="61093"/>
                  </a:cubicBezTo>
                  <a:cubicBezTo>
                    <a:pt x="2674" y="60878"/>
                    <a:pt x="2795" y="60322"/>
                    <a:pt x="2559" y="60322"/>
                  </a:cubicBezTo>
                  <a:cubicBezTo>
                    <a:pt x="2711" y="59756"/>
                    <a:pt x="3193" y="58466"/>
                    <a:pt x="2669" y="58010"/>
                  </a:cubicBezTo>
                  <a:lnTo>
                    <a:pt x="2669" y="58010"/>
                  </a:lnTo>
                  <a:cubicBezTo>
                    <a:pt x="2699" y="58012"/>
                    <a:pt x="2726" y="58013"/>
                    <a:pt x="2751" y="58013"/>
                  </a:cubicBezTo>
                  <a:cubicBezTo>
                    <a:pt x="3533" y="58013"/>
                    <a:pt x="2317" y="57173"/>
                    <a:pt x="2470" y="56904"/>
                  </a:cubicBezTo>
                  <a:cubicBezTo>
                    <a:pt x="2611" y="56673"/>
                    <a:pt x="2942" y="56547"/>
                    <a:pt x="2722" y="56091"/>
                  </a:cubicBezTo>
                  <a:cubicBezTo>
                    <a:pt x="2665" y="55984"/>
                    <a:pt x="2178" y="55455"/>
                    <a:pt x="2127" y="55455"/>
                  </a:cubicBezTo>
                  <a:cubicBezTo>
                    <a:pt x="2126" y="55455"/>
                    <a:pt x="2125" y="55456"/>
                    <a:pt x="2124" y="55457"/>
                  </a:cubicBezTo>
                  <a:lnTo>
                    <a:pt x="2124" y="55457"/>
                  </a:lnTo>
                  <a:cubicBezTo>
                    <a:pt x="2307" y="55247"/>
                    <a:pt x="2543" y="55556"/>
                    <a:pt x="2470" y="54885"/>
                  </a:cubicBezTo>
                  <a:cubicBezTo>
                    <a:pt x="2428" y="54502"/>
                    <a:pt x="2181" y="54849"/>
                    <a:pt x="2176" y="54408"/>
                  </a:cubicBezTo>
                  <a:cubicBezTo>
                    <a:pt x="2242" y="54408"/>
                    <a:pt x="2356" y="54436"/>
                    <a:pt x="2465" y="54436"/>
                  </a:cubicBezTo>
                  <a:cubicBezTo>
                    <a:pt x="2575" y="54436"/>
                    <a:pt x="2680" y="54408"/>
                    <a:pt x="2727" y="54298"/>
                  </a:cubicBezTo>
                  <a:cubicBezTo>
                    <a:pt x="2805" y="54125"/>
                    <a:pt x="2753" y="53637"/>
                    <a:pt x="2596" y="53637"/>
                  </a:cubicBezTo>
                  <a:cubicBezTo>
                    <a:pt x="2465" y="53637"/>
                    <a:pt x="2428" y="52809"/>
                    <a:pt x="2423" y="52678"/>
                  </a:cubicBezTo>
                  <a:cubicBezTo>
                    <a:pt x="2407" y="52426"/>
                    <a:pt x="2349" y="51713"/>
                    <a:pt x="2528" y="51593"/>
                  </a:cubicBezTo>
                  <a:cubicBezTo>
                    <a:pt x="2758" y="51435"/>
                    <a:pt x="2900" y="51121"/>
                    <a:pt x="2732" y="50644"/>
                  </a:cubicBezTo>
                  <a:cubicBezTo>
                    <a:pt x="2653" y="50418"/>
                    <a:pt x="2480" y="50408"/>
                    <a:pt x="2449" y="50104"/>
                  </a:cubicBezTo>
                  <a:cubicBezTo>
                    <a:pt x="2417" y="49826"/>
                    <a:pt x="2480" y="49522"/>
                    <a:pt x="2528" y="49265"/>
                  </a:cubicBezTo>
                  <a:cubicBezTo>
                    <a:pt x="2533" y="49209"/>
                    <a:pt x="2655" y="48149"/>
                    <a:pt x="2578" y="48149"/>
                  </a:cubicBezTo>
                  <a:cubicBezTo>
                    <a:pt x="2576" y="48149"/>
                    <a:pt x="2573" y="48150"/>
                    <a:pt x="2569" y="48153"/>
                  </a:cubicBezTo>
                  <a:cubicBezTo>
                    <a:pt x="2526" y="48189"/>
                    <a:pt x="2490" y="48206"/>
                    <a:pt x="2463" y="48206"/>
                  </a:cubicBezTo>
                  <a:cubicBezTo>
                    <a:pt x="2260" y="48206"/>
                    <a:pt x="2439" y="47350"/>
                    <a:pt x="2444" y="47036"/>
                  </a:cubicBezTo>
                  <a:cubicBezTo>
                    <a:pt x="2459" y="46758"/>
                    <a:pt x="2449" y="46475"/>
                    <a:pt x="2417" y="46197"/>
                  </a:cubicBezTo>
                  <a:cubicBezTo>
                    <a:pt x="2399" y="46032"/>
                    <a:pt x="2388" y="45987"/>
                    <a:pt x="2368" y="45987"/>
                  </a:cubicBezTo>
                  <a:cubicBezTo>
                    <a:pt x="2354" y="45987"/>
                    <a:pt x="2336" y="46010"/>
                    <a:pt x="2307" y="46030"/>
                  </a:cubicBezTo>
                  <a:cubicBezTo>
                    <a:pt x="2304" y="46032"/>
                    <a:pt x="2300" y="46033"/>
                    <a:pt x="2297" y="46033"/>
                  </a:cubicBezTo>
                  <a:cubicBezTo>
                    <a:pt x="2237" y="46033"/>
                    <a:pt x="2318" y="45556"/>
                    <a:pt x="2318" y="45516"/>
                  </a:cubicBezTo>
                  <a:cubicBezTo>
                    <a:pt x="2318" y="45332"/>
                    <a:pt x="2302" y="45144"/>
                    <a:pt x="2271" y="44960"/>
                  </a:cubicBezTo>
                  <a:cubicBezTo>
                    <a:pt x="2229" y="44766"/>
                    <a:pt x="2019" y="44142"/>
                    <a:pt x="2223" y="44121"/>
                  </a:cubicBezTo>
                  <a:cubicBezTo>
                    <a:pt x="2459" y="44095"/>
                    <a:pt x="2475" y="43581"/>
                    <a:pt x="2412" y="43256"/>
                  </a:cubicBezTo>
                  <a:cubicBezTo>
                    <a:pt x="2339" y="42915"/>
                    <a:pt x="2140" y="43272"/>
                    <a:pt x="2134" y="42837"/>
                  </a:cubicBezTo>
                  <a:cubicBezTo>
                    <a:pt x="2184" y="42837"/>
                    <a:pt x="2233" y="42846"/>
                    <a:pt x="2275" y="42846"/>
                  </a:cubicBezTo>
                  <a:cubicBezTo>
                    <a:pt x="2361" y="42846"/>
                    <a:pt x="2421" y="42808"/>
                    <a:pt x="2417" y="42580"/>
                  </a:cubicBezTo>
                  <a:cubicBezTo>
                    <a:pt x="2416" y="42466"/>
                    <a:pt x="2388" y="42419"/>
                    <a:pt x="2342" y="42419"/>
                  </a:cubicBezTo>
                  <a:cubicBezTo>
                    <a:pt x="2176" y="42419"/>
                    <a:pt x="1788" y="43057"/>
                    <a:pt x="1746" y="43309"/>
                  </a:cubicBezTo>
                  <a:cubicBezTo>
                    <a:pt x="1699" y="43623"/>
                    <a:pt x="1814" y="44132"/>
                    <a:pt x="1579" y="44132"/>
                  </a:cubicBezTo>
                  <a:cubicBezTo>
                    <a:pt x="1537" y="44352"/>
                    <a:pt x="1678" y="44902"/>
                    <a:pt x="1447" y="44902"/>
                  </a:cubicBezTo>
                  <a:cubicBezTo>
                    <a:pt x="1451" y="44904"/>
                    <a:pt x="1456" y="44904"/>
                    <a:pt x="1461" y="44904"/>
                  </a:cubicBezTo>
                  <a:cubicBezTo>
                    <a:pt x="1531" y="44904"/>
                    <a:pt x="1694" y="44797"/>
                    <a:pt x="1811" y="44797"/>
                  </a:cubicBezTo>
                  <a:cubicBezTo>
                    <a:pt x="1880" y="44797"/>
                    <a:pt x="1933" y="44835"/>
                    <a:pt x="1940" y="44955"/>
                  </a:cubicBezTo>
                  <a:cubicBezTo>
                    <a:pt x="1956" y="45227"/>
                    <a:pt x="1573" y="45699"/>
                    <a:pt x="1689" y="45993"/>
                  </a:cubicBezTo>
                  <a:cubicBezTo>
                    <a:pt x="1700" y="46022"/>
                    <a:pt x="1718" y="46033"/>
                    <a:pt x="1740" y="46033"/>
                  </a:cubicBezTo>
                  <a:cubicBezTo>
                    <a:pt x="1796" y="46033"/>
                    <a:pt x="1872" y="45957"/>
                    <a:pt x="1898" y="45930"/>
                  </a:cubicBezTo>
                  <a:cubicBezTo>
                    <a:pt x="2056" y="45930"/>
                    <a:pt x="2050" y="46260"/>
                    <a:pt x="2050" y="46444"/>
                  </a:cubicBezTo>
                  <a:cubicBezTo>
                    <a:pt x="2055" y="46665"/>
                    <a:pt x="2014" y="47065"/>
                    <a:pt x="1873" y="47065"/>
                  </a:cubicBezTo>
                  <a:cubicBezTo>
                    <a:pt x="1846" y="47065"/>
                    <a:pt x="1817" y="47052"/>
                    <a:pt x="1783" y="47021"/>
                  </a:cubicBezTo>
                  <a:cubicBezTo>
                    <a:pt x="1628" y="46875"/>
                    <a:pt x="1595" y="46206"/>
                    <a:pt x="1427" y="46206"/>
                  </a:cubicBezTo>
                  <a:cubicBezTo>
                    <a:pt x="1408" y="46206"/>
                    <a:pt x="1387" y="46215"/>
                    <a:pt x="1364" y="46234"/>
                  </a:cubicBezTo>
                  <a:cubicBezTo>
                    <a:pt x="1122" y="46428"/>
                    <a:pt x="1138" y="46800"/>
                    <a:pt x="1390" y="46979"/>
                  </a:cubicBezTo>
                  <a:cubicBezTo>
                    <a:pt x="1683" y="47162"/>
                    <a:pt x="1616" y="48498"/>
                    <a:pt x="1303" y="48504"/>
                  </a:cubicBezTo>
                  <a:lnTo>
                    <a:pt x="1303" y="48504"/>
                  </a:lnTo>
                  <a:cubicBezTo>
                    <a:pt x="1341" y="48504"/>
                    <a:pt x="1416" y="48485"/>
                    <a:pt x="1487" y="48485"/>
                  </a:cubicBezTo>
                  <a:cubicBezTo>
                    <a:pt x="1568" y="48485"/>
                    <a:pt x="1644" y="48509"/>
                    <a:pt x="1652" y="48615"/>
                  </a:cubicBezTo>
                  <a:cubicBezTo>
                    <a:pt x="1668" y="48845"/>
                    <a:pt x="1694" y="49275"/>
                    <a:pt x="1872" y="49275"/>
                  </a:cubicBezTo>
                  <a:cubicBezTo>
                    <a:pt x="1495" y="49275"/>
                    <a:pt x="1542" y="51226"/>
                    <a:pt x="1563" y="51655"/>
                  </a:cubicBezTo>
                  <a:cubicBezTo>
                    <a:pt x="1599" y="52509"/>
                    <a:pt x="1822" y="53048"/>
                    <a:pt x="2164" y="53635"/>
                  </a:cubicBezTo>
                  <a:lnTo>
                    <a:pt x="2164" y="53635"/>
                  </a:lnTo>
                  <a:cubicBezTo>
                    <a:pt x="2107" y="53541"/>
                    <a:pt x="1878" y="53198"/>
                    <a:pt x="1755" y="53198"/>
                  </a:cubicBezTo>
                  <a:cubicBezTo>
                    <a:pt x="1729" y="53198"/>
                    <a:pt x="1708" y="53214"/>
                    <a:pt x="1694" y="53249"/>
                  </a:cubicBezTo>
                  <a:lnTo>
                    <a:pt x="1736" y="53569"/>
                  </a:lnTo>
                  <a:cubicBezTo>
                    <a:pt x="1736" y="53643"/>
                    <a:pt x="1738" y="53652"/>
                    <a:pt x="1727" y="53652"/>
                  </a:cubicBezTo>
                  <a:cubicBezTo>
                    <a:pt x="1723" y="53652"/>
                    <a:pt x="1717" y="53651"/>
                    <a:pt x="1709" y="53651"/>
                  </a:cubicBezTo>
                  <a:cubicBezTo>
                    <a:pt x="1693" y="53651"/>
                    <a:pt x="1667" y="53656"/>
                    <a:pt x="1626" y="53685"/>
                  </a:cubicBezTo>
                  <a:cubicBezTo>
                    <a:pt x="1447" y="53816"/>
                    <a:pt x="1379" y="54125"/>
                    <a:pt x="1636" y="54156"/>
                  </a:cubicBezTo>
                  <a:cubicBezTo>
                    <a:pt x="1804" y="54177"/>
                    <a:pt x="1883" y="54115"/>
                    <a:pt x="1893" y="54461"/>
                  </a:cubicBezTo>
                  <a:cubicBezTo>
                    <a:pt x="1909" y="54649"/>
                    <a:pt x="1904" y="54838"/>
                    <a:pt x="1883" y="55027"/>
                  </a:cubicBezTo>
                  <a:cubicBezTo>
                    <a:pt x="1862" y="55168"/>
                    <a:pt x="1757" y="55137"/>
                    <a:pt x="1762" y="55226"/>
                  </a:cubicBezTo>
                  <a:lnTo>
                    <a:pt x="1778" y="56128"/>
                  </a:lnTo>
                  <a:cubicBezTo>
                    <a:pt x="1783" y="56389"/>
                    <a:pt x="1909" y="56473"/>
                    <a:pt x="2035" y="56473"/>
                  </a:cubicBezTo>
                  <a:cubicBezTo>
                    <a:pt x="2161" y="56473"/>
                    <a:pt x="2286" y="56388"/>
                    <a:pt x="2286" y="56311"/>
                  </a:cubicBezTo>
                  <a:lnTo>
                    <a:pt x="2286" y="56311"/>
                  </a:lnTo>
                  <a:cubicBezTo>
                    <a:pt x="2292" y="56574"/>
                    <a:pt x="1846" y="57187"/>
                    <a:pt x="1762" y="57444"/>
                  </a:cubicBezTo>
                  <a:cubicBezTo>
                    <a:pt x="1698" y="57631"/>
                    <a:pt x="1675" y="57799"/>
                    <a:pt x="1725" y="57799"/>
                  </a:cubicBezTo>
                  <a:cubicBezTo>
                    <a:pt x="1749" y="57799"/>
                    <a:pt x="1790" y="57760"/>
                    <a:pt x="1851" y="57664"/>
                  </a:cubicBezTo>
                  <a:cubicBezTo>
                    <a:pt x="1912" y="57567"/>
                    <a:pt x="2035" y="57430"/>
                    <a:pt x="2105" y="57430"/>
                  </a:cubicBezTo>
                  <a:cubicBezTo>
                    <a:pt x="2157" y="57430"/>
                    <a:pt x="2180" y="57504"/>
                    <a:pt x="2129" y="57722"/>
                  </a:cubicBezTo>
                  <a:cubicBezTo>
                    <a:pt x="2077" y="57973"/>
                    <a:pt x="1987" y="58215"/>
                    <a:pt x="1862" y="58445"/>
                  </a:cubicBezTo>
                  <a:cubicBezTo>
                    <a:pt x="1851" y="58471"/>
                    <a:pt x="1746" y="58629"/>
                    <a:pt x="1746" y="58692"/>
                  </a:cubicBezTo>
                  <a:cubicBezTo>
                    <a:pt x="1746" y="58618"/>
                    <a:pt x="1961" y="58541"/>
                    <a:pt x="2087" y="58541"/>
                  </a:cubicBezTo>
                  <a:cubicBezTo>
                    <a:pt x="2123" y="58541"/>
                    <a:pt x="2151" y="58547"/>
                    <a:pt x="2166" y="58561"/>
                  </a:cubicBezTo>
                  <a:cubicBezTo>
                    <a:pt x="2250" y="58645"/>
                    <a:pt x="1825" y="59242"/>
                    <a:pt x="1793" y="59300"/>
                  </a:cubicBezTo>
                  <a:cubicBezTo>
                    <a:pt x="1650" y="59541"/>
                    <a:pt x="1623" y="59626"/>
                    <a:pt x="1658" y="59626"/>
                  </a:cubicBezTo>
                  <a:cubicBezTo>
                    <a:pt x="1741" y="59626"/>
                    <a:pt x="2174" y="59142"/>
                    <a:pt x="2206" y="59142"/>
                  </a:cubicBezTo>
                  <a:cubicBezTo>
                    <a:pt x="2207" y="59142"/>
                    <a:pt x="2207" y="59142"/>
                    <a:pt x="2208" y="59143"/>
                  </a:cubicBezTo>
                  <a:cubicBezTo>
                    <a:pt x="2286" y="59279"/>
                    <a:pt x="1773" y="60076"/>
                    <a:pt x="2045" y="60076"/>
                  </a:cubicBezTo>
                  <a:cubicBezTo>
                    <a:pt x="1773" y="60076"/>
                    <a:pt x="1909" y="61921"/>
                    <a:pt x="1925" y="62247"/>
                  </a:cubicBezTo>
                  <a:cubicBezTo>
                    <a:pt x="1946" y="62676"/>
                    <a:pt x="2050" y="62970"/>
                    <a:pt x="2098" y="63353"/>
                  </a:cubicBezTo>
                  <a:cubicBezTo>
                    <a:pt x="2134" y="63625"/>
                    <a:pt x="1867" y="63825"/>
                    <a:pt x="1967" y="64040"/>
                  </a:cubicBezTo>
                  <a:cubicBezTo>
                    <a:pt x="2024" y="64155"/>
                    <a:pt x="2276" y="64443"/>
                    <a:pt x="2276" y="64606"/>
                  </a:cubicBezTo>
                  <a:cubicBezTo>
                    <a:pt x="2276" y="64588"/>
                    <a:pt x="1932" y="64295"/>
                    <a:pt x="1806" y="64295"/>
                  </a:cubicBezTo>
                  <a:cubicBezTo>
                    <a:pt x="1748" y="64295"/>
                    <a:pt x="1736" y="64357"/>
                    <a:pt x="1825" y="64538"/>
                  </a:cubicBezTo>
                  <a:cubicBezTo>
                    <a:pt x="1946" y="64779"/>
                    <a:pt x="1914" y="65193"/>
                    <a:pt x="2145" y="65214"/>
                  </a:cubicBezTo>
                  <a:cubicBezTo>
                    <a:pt x="2339" y="65235"/>
                    <a:pt x="2098" y="65733"/>
                    <a:pt x="2286" y="65733"/>
                  </a:cubicBezTo>
                  <a:cubicBezTo>
                    <a:pt x="2061" y="65733"/>
                    <a:pt x="1904" y="65812"/>
                    <a:pt x="1851" y="66236"/>
                  </a:cubicBezTo>
                  <a:cubicBezTo>
                    <a:pt x="1814" y="66520"/>
                    <a:pt x="2386" y="66619"/>
                    <a:pt x="2496" y="66929"/>
                  </a:cubicBezTo>
                  <a:cubicBezTo>
                    <a:pt x="2784" y="67741"/>
                    <a:pt x="1914" y="67788"/>
                    <a:pt x="1678" y="67788"/>
                  </a:cubicBezTo>
                  <a:cubicBezTo>
                    <a:pt x="1956" y="68108"/>
                    <a:pt x="2208" y="68449"/>
                    <a:pt x="2417" y="68816"/>
                  </a:cubicBezTo>
                  <a:cubicBezTo>
                    <a:pt x="2244" y="68963"/>
                    <a:pt x="2103" y="69136"/>
                    <a:pt x="1993" y="69330"/>
                  </a:cubicBezTo>
                  <a:cubicBezTo>
                    <a:pt x="2187" y="69330"/>
                    <a:pt x="2124" y="69797"/>
                    <a:pt x="2166" y="70006"/>
                  </a:cubicBezTo>
                  <a:cubicBezTo>
                    <a:pt x="2191" y="70120"/>
                    <a:pt x="2431" y="70604"/>
                    <a:pt x="2506" y="70604"/>
                  </a:cubicBezTo>
                  <a:cubicBezTo>
                    <a:pt x="2510" y="70604"/>
                    <a:pt x="2514" y="70602"/>
                    <a:pt x="2517" y="70599"/>
                  </a:cubicBezTo>
                  <a:lnTo>
                    <a:pt x="2517" y="70599"/>
                  </a:lnTo>
                  <a:cubicBezTo>
                    <a:pt x="2318" y="70829"/>
                    <a:pt x="1925" y="70447"/>
                    <a:pt x="2124" y="71207"/>
                  </a:cubicBezTo>
                  <a:cubicBezTo>
                    <a:pt x="2258" y="71744"/>
                    <a:pt x="2174" y="71904"/>
                    <a:pt x="1906" y="71904"/>
                  </a:cubicBezTo>
                  <a:cubicBezTo>
                    <a:pt x="1902" y="71904"/>
                    <a:pt x="1898" y="71904"/>
                    <a:pt x="1893" y="71904"/>
                  </a:cubicBezTo>
                  <a:lnTo>
                    <a:pt x="1893" y="71904"/>
                  </a:lnTo>
                  <a:cubicBezTo>
                    <a:pt x="1898" y="72208"/>
                    <a:pt x="2035" y="72083"/>
                    <a:pt x="2124" y="72203"/>
                  </a:cubicBezTo>
                  <a:cubicBezTo>
                    <a:pt x="2255" y="72381"/>
                    <a:pt x="2161" y="72806"/>
                    <a:pt x="2244" y="73037"/>
                  </a:cubicBezTo>
                  <a:cubicBezTo>
                    <a:pt x="2328" y="73267"/>
                    <a:pt x="2475" y="73094"/>
                    <a:pt x="2580" y="73231"/>
                  </a:cubicBezTo>
                  <a:cubicBezTo>
                    <a:pt x="2680" y="73372"/>
                    <a:pt x="2575" y="73703"/>
                    <a:pt x="2706" y="73703"/>
                  </a:cubicBezTo>
                  <a:cubicBezTo>
                    <a:pt x="2648" y="73703"/>
                    <a:pt x="2606" y="73698"/>
                    <a:pt x="2576" y="73698"/>
                  </a:cubicBezTo>
                  <a:cubicBezTo>
                    <a:pt x="2496" y="73698"/>
                    <a:pt x="2503" y="73734"/>
                    <a:pt x="2507" y="74001"/>
                  </a:cubicBezTo>
                  <a:lnTo>
                    <a:pt x="2522" y="74730"/>
                  </a:lnTo>
                  <a:cubicBezTo>
                    <a:pt x="2508" y="74730"/>
                    <a:pt x="2492" y="74731"/>
                    <a:pt x="2476" y="74731"/>
                  </a:cubicBezTo>
                  <a:cubicBezTo>
                    <a:pt x="2367" y="74731"/>
                    <a:pt x="2229" y="74715"/>
                    <a:pt x="2229" y="74473"/>
                  </a:cubicBezTo>
                  <a:cubicBezTo>
                    <a:pt x="2161" y="74374"/>
                    <a:pt x="2218" y="74216"/>
                    <a:pt x="2077" y="74216"/>
                  </a:cubicBezTo>
                  <a:cubicBezTo>
                    <a:pt x="2098" y="74919"/>
                    <a:pt x="2407" y="75008"/>
                    <a:pt x="2569" y="75553"/>
                  </a:cubicBezTo>
                  <a:cubicBezTo>
                    <a:pt x="2626" y="75745"/>
                    <a:pt x="2609" y="75808"/>
                    <a:pt x="2562" y="75808"/>
                  </a:cubicBezTo>
                  <a:cubicBezTo>
                    <a:pt x="2475" y="75808"/>
                    <a:pt x="2286" y="75590"/>
                    <a:pt x="2286" y="75590"/>
                  </a:cubicBezTo>
                  <a:lnTo>
                    <a:pt x="2286" y="75590"/>
                  </a:lnTo>
                  <a:cubicBezTo>
                    <a:pt x="2271" y="75601"/>
                    <a:pt x="2402" y="76015"/>
                    <a:pt x="2402" y="76015"/>
                  </a:cubicBezTo>
                  <a:cubicBezTo>
                    <a:pt x="2533" y="76240"/>
                    <a:pt x="2533" y="76303"/>
                    <a:pt x="2412" y="76529"/>
                  </a:cubicBezTo>
                  <a:cubicBezTo>
                    <a:pt x="2273" y="76790"/>
                    <a:pt x="2238" y="77379"/>
                    <a:pt x="2433" y="77379"/>
                  </a:cubicBezTo>
                  <a:cubicBezTo>
                    <a:pt x="2472" y="77379"/>
                    <a:pt x="2521" y="77355"/>
                    <a:pt x="2580" y="77299"/>
                  </a:cubicBezTo>
                  <a:lnTo>
                    <a:pt x="2580" y="77299"/>
                  </a:lnTo>
                  <a:cubicBezTo>
                    <a:pt x="2554" y="77472"/>
                    <a:pt x="2627" y="77520"/>
                    <a:pt x="2643" y="77588"/>
                  </a:cubicBezTo>
                  <a:cubicBezTo>
                    <a:pt x="2650" y="77612"/>
                    <a:pt x="2630" y="77621"/>
                    <a:pt x="2596" y="77621"/>
                  </a:cubicBezTo>
                  <a:cubicBezTo>
                    <a:pt x="2510" y="77621"/>
                    <a:pt x="2336" y="77566"/>
                    <a:pt x="2284" y="77566"/>
                  </a:cubicBezTo>
                  <a:cubicBezTo>
                    <a:pt x="2281" y="77566"/>
                    <a:pt x="2278" y="77566"/>
                    <a:pt x="2276" y="77567"/>
                  </a:cubicBezTo>
                  <a:cubicBezTo>
                    <a:pt x="2155" y="77593"/>
                    <a:pt x="2223" y="77777"/>
                    <a:pt x="2260" y="77908"/>
                  </a:cubicBezTo>
                  <a:cubicBezTo>
                    <a:pt x="2459" y="78526"/>
                    <a:pt x="2910" y="78390"/>
                    <a:pt x="2952" y="79077"/>
                  </a:cubicBezTo>
                  <a:cubicBezTo>
                    <a:pt x="2795" y="79082"/>
                    <a:pt x="2617" y="79061"/>
                    <a:pt x="2486" y="79208"/>
                  </a:cubicBezTo>
                  <a:cubicBezTo>
                    <a:pt x="2263" y="79456"/>
                    <a:pt x="2444" y="79863"/>
                    <a:pt x="2661" y="79863"/>
                  </a:cubicBezTo>
                  <a:cubicBezTo>
                    <a:pt x="2664" y="79863"/>
                    <a:pt x="2666" y="79863"/>
                    <a:pt x="2669" y="79863"/>
                  </a:cubicBezTo>
                  <a:lnTo>
                    <a:pt x="2669" y="79863"/>
                  </a:lnTo>
                  <a:cubicBezTo>
                    <a:pt x="2491" y="79874"/>
                    <a:pt x="2286" y="80015"/>
                    <a:pt x="2323" y="80403"/>
                  </a:cubicBezTo>
                  <a:cubicBezTo>
                    <a:pt x="2375" y="80398"/>
                    <a:pt x="2552" y="80329"/>
                    <a:pt x="2680" y="80329"/>
                  </a:cubicBezTo>
                  <a:cubicBezTo>
                    <a:pt x="2798" y="80329"/>
                    <a:pt x="2875" y="80388"/>
                    <a:pt x="2769" y="80613"/>
                  </a:cubicBezTo>
                  <a:cubicBezTo>
                    <a:pt x="2659" y="80849"/>
                    <a:pt x="2402" y="80880"/>
                    <a:pt x="2454" y="81300"/>
                  </a:cubicBezTo>
                  <a:cubicBezTo>
                    <a:pt x="2486" y="81562"/>
                    <a:pt x="2638" y="81641"/>
                    <a:pt x="2643" y="81929"/>
                  </a:cubicBezTo>
                  <a:cubicBezTo>
                    <a:pt x="2423" y="81955"/>
                    <a:pt x="2664" y="83135"/>
                    <a:pt x="2742" y="83350"/>
                  </a:cubicBezTo>
                  <a:cubicBezTo>
                    <a:pt x="2772" y="83443"/>
                    <a:pt x="2803" y="83476"/>
                    <a:pt x="2835" y="83476"/>
                  </a:cubicBezTo>
                  <a:cubicBezTo>
                    <a:pt x="2919" y="83476"/>
                    <a:pt x="3009" y="83247"/>
                    <a:pt x="3074" y="83247"/>
                  </a:cubicBezTo>
                  <a:cubicBezTo>
                    <a:pt x="3083" y="83247"/>
                    <a:pt x="3091" y="83252"/>
                    <a:pt x="3099" y="83261"/>
                  </a:cubicBezTo>
                  <a:cubicBezTo>
                    <a:pt x="3324" y="83533"/>
                    <a:pt x="2863" y="83932"/>
                    <a:pt x="2800" y="83995"/>
                  </a:cubicBezTo>
                  <a:cubicBezTo>
                    <a:pt x="2685" y="84094"/>
                    <a:pt x="2847" y="84655"/>
                    <a:pt x="2905" y="84823"/>
                  </a:cubicBezTo>
                  <a:cubicBezTo>
                    <a:pt x="3036" y="85290"/>
                    <a:pt x="3225" y="85735"/>
                    <a:pt x="3450" y="86160"/>
                  </a:cubicBezTo>
                  <a:cubicBezTo>
                    <a:pt x="3524" y="86286"/>
                    <a:pt x="4053" y="86983"/>
                    <a:pt x="4053" y="87057"/>
                  </a:cubicBezTo>
                  <a:cubicBezTo>
                    <a:pt x="4051" y="87072"/>
                    <a:pt x="4040" y="87079"/>
                    <a:pt x="4022" y="87079"/>
                  </a:cubicBezTo>
                  <a:cubicBezTo>
                    <a:pt x="3905" y="87079"/>
                    <a:pt x="3498" y="86787"/>
                    <a:pt x="3400" y="86787"/>
                  </a:cubicBezTo>
                  <a:cubicBezTo>
                    <a:pt x="3373" y="86787"/>
                    <a:pt x="3369" y="86810"/>
                    <a:pt x="3403" y="86868"/>
                  </a:cubicBezTo>
                  <a:cubicBezTo>
                    <a:pt x="3529" y="87121"/>
                    <a:pt x="4294" y="88104"/>
                    <a:pt x="4476" y="88104"/>
                  </a:cubicBezTo>
                  <a:cubicBezTo>
                    <a:pt x="4481" y="88104"/>
                    <a:pt x="4485" y="88104"/>
                    <a:pt x="4489" y="88102"/>
                  </a:cubicBezTo>
                  <a:lnTo>
                    <a:pt x="4489" y="88102"/>
                  </a:lnTo>
                  <a:cubicBezTo>
                    <a:pt x="4316" y="88183"/>
                    <a:pt x="4343" y="88449"/>
                    <a:pt x="4499" y="88756"/>
                  </a:cubicBezTo>
                  <a:cubicBezTo>
                    <a:pt x="4630" y="89007"/>
                    <a:pt x="4787" y="89243"/>
                    <a:pt x="4976" y="89458"/>
                  </a:cubicBezTo>
                  <a:cubicBezTo>
                    <a:pt x="5118" y="89626"/>
                    <a:pt x="5259" y="89610"/>
                    <a:pt x="5427" y="89762"/>
                  </a:cubicBezTo>
                  <a:cubicBezTo>
                    <a:pt x="5904" y="90197"/>
                    <a:pt x="5878" y="90716"/>
                    <a:pt x="6140" y="91199"/>
                  </a:cubicBezTo>
                  <a:cubicBezTo>
                    <a:pt x="6179" y="91274"/>
                    <a:pt x="6210" y="91299"/>
                    <a:pt x="6239" y="91299"/>
                  </a:cubicBezTo>
                  <a:cubicBezTo>
                    <a:pt x="6265" y="91299"/>
                    <a:pt x="6288" y="91279"/>
                    <a:pt x="6313" y="91256"/>
                  </a:cubicBezTo>
                  <a:lnTo>
                    <a:pt x="6696" y="91713"/>
                  </a:lnTo>
                  <a:cubicBezTo>
                    <a:pt x="6932" y="91970"/>
                    <a:pt x="7246" y="92095"/>
                    <a:pt x="7519" y="92384"/>
                  </a:cubicBezTo>
                  <a:cubicBezTo>
                    <a:pt x="7771" y="92620"/>
                    <a:pt x="7891" y="92793"/>
                    <a:pt x="8101" y="93055"/>
                  </a:cubicBezTo>
                  <a:cubicBezTo>
                    <a:pt x="8195" y="93175"/>
                    <a:pt x="8400" y="93411"/>
                    <a:pt x="8552" y="93417"/>
                  </a:cubicBezTo>
                  <a:cubicBezTo>
                    <a:pt x="8803" y="93427"/>
                    <a:pt x="9517" y="94166"/>
                    <a:pt x="9821" y="94360"/>
                  </a:cubicBezTo>
                  <a:cubicBezTo>
                    <a:pt x="9946" y="94460"/>
                    <a:pt x="10911" y="94848"/>
                    <a:pt x="10937" y="94874"/>
                  </a:cubicBezTo>
                  <a:cubicBezTo>
                    <a:pt x="10969" y="94937"/>
                    <a:pt x="10691" y="94969"/>
                    <a:pt x="10665" y="94979"/>
                  </a:cubicBezTo>
                  <a:lnTo>
                    <a:pt x="11179" y="95147"/>
                  </a:lnTo>
                  <a:cubicBezTo>
                    <a:pt x="11183" y="95147"/>
                    <a:pt x="11189" y="95147"/>
                    <a:pt x="11197" y="95147"/>
                  </a:cubicBezTo>
                  <a:cubicBezTo>
                    <a:pt x="11256" y="95147"/>
                    <a:pt x="11403" y="95138"/>
                    <a:pt x="11533" y="95138"/>
                  </a:cubicBezTo>
                  <a:cubicBezTo>
                    <a:pt x="11632" y="95138"/>
                    <a:pt x="11720" y="95144"/>
                    <a:pt x="11750" y="95163"/>
                  </a:cubicBezTo>
                  <a:cubicBezTo>
                    <a:pt x="11797" y="95194"/>
                    <a:pt x="11635" y="95351"/>
                    <a:pt x="11703" y="95440"/>
                  </a:cubicBezTo>
                  <a:cubicBezTo>
                    <a:pt x="11818" y="95587"/>
                    <a:pt x="12096" y="95729"/>
                    <a:pt x="12269" y="95834"/>
                  </a:cubicBezTo>
                  <a:cubicBezTo>
                    <a:pt x="12557" y="95923"/>
                    <a:pt x="13045" y="96038"/>
                    <a:pt x="12909" y="96274"/>
                  </a:cubicBezTo>
                  <a:cubicBezTo>
                    <a:pt x="12951" y="96206"/>
                    <a:pt x="13273" y="96232"/>
                    <a:pt x="13260" y="96170"/>
                  </a:cubicBezTo>
                  <a:lnTo>
                    <a:pt x="13260" y="96170"/>
                  </a:lnTo>
                  <a:cubicBezTo>
                    <a:pt x="13318" y="96426"/>
                    <a:pt x="13460" y="96521"/>
                    <a:pt x="13842" y="96720"/>
                  </a:cubicBezTo>
                  <a:cubicBezTo>
                    <a:pt x="14020" y="96809"/>
                    <a:pt x="14282" y="96977"/>
                    <a:pt x="14471" y="96998"/>
                  </a:cubicBezTo>
                  <a:cubicBezTo>
                    <a:pt x="14481" y="96999"/>
                    <a:pt x="14489" y="96999"/>
                    <a:pt x="14497" y="96999"/>
                  </a:cubicBezTo>
                  <a:cubicBezTo>
                    <a:pt x="14563" y="96999"/>
                    <a:pt x="14558" y="96958"/>
                    <a:pt x="14596" y="96958"/>
                  </a:cubicBezTo>
                  <a:cubicBezTo>
                    <a:pt x="14610" y="96958"/>
                    <a:pt x="14631" y="96964"/>
                    <a:pt x="14665" y="96982"/>
                  </a:cubicBezTo>
                  <a:cubicBezTo>
                    <a:pt x="15058" y="97186"/>
                    <a:pt x="15137" y="97365"/>
                    <a:pt x="15557" y="97580"/>
                  </a:cubicBezTo>
                  <a:cubicBezTo>
                    <a:pt x="15740" y="97674"/>
                    <a:pt x="16652" y="98015"/>
                    <a:pt x="16568" y="98204"/>
                  </a:cubicBezTo>
                  <a:cubicBezTo>
                    <a:pt x="16654" y="98241"/>
                    <a:pt x="16712" y="98256"/>
                    <a:pt x="16753" y="98256"/>
                  </a:cubicBezTo>
                  <a:cubicBezTo>
                    <a:pt x="16914" y="98256"/>
                    <a:pt x="16807" y="98024"/>
                    <a:pt x="17000" y="98024"/>
                  </a:cubicBezTo>
                  <a:cubicBezTo>
                    <a:pt x="17018" y="98024"/>
                    <a:pt x="17038" y="98026"/>
                    <a:pt x="17061" y="98031"/>
                  </a:cubicBezTo>
                  <a:cubicBezTo>
                    <a:pt x="17240" y="98067"/>
                    <a:pt x="17313" y="98314"/>
                    <a:pt x="17334" y="98382"/>
                  </a:cubicBezTo>
                  <a:cubicBezTo>
                    <a:pt x="17439" y="98466"/>
                    <a:pt x="17544" y="98550"/>
                    <a:pt x="17659" y="98623"/>
                  </a:cubicBezTo>
                  <a:cubicBezTo>
                    <a:pt x="17931" y="98798"/>
                    <a:pt x="19285" y="98922"/>
                    <a:pt x="19247" y="99154"/>
                  </a:cubicBezTo>
                  <a:lnTo>
                    <a:pt x="19247" y="99154"/>
                  </a:lnTo>
                  <a:cubicBezTo>
                    <a:pt x="19279" y="99069"/>
                    <a:pt x="19473" y="98806"/>
                    <a:pt x="19634" y="98806"/>
                  </a:cubicBezTo>
                  <a:cubicBezTo>
                    <a:pt x="19653" y="98806"/>
                    <a:pt x="19671" y="98809"/>
                    <a:pt x="19688" y="98817"/>
                  </a:cubicBezTo>
                  <a:cubicBezTo>
                    <a:pt x="19782" y="98859"/>
                    <a:pt x="19814" y="99042"/>
                    <a:pt x="19830" y="99090"/>
                  </a:cubicBezTo>
                  <a:cubicBezTo>
                    <a:pt x="19908" y="99153"/>
                    <a:pt x="19987" y="99210"/>
                    <a:pt x="20071" y="99263"/>
                  </a:cubicBezTo>
                  <a:cubicBezTo>
                    <a:pt x="20301" y="99415"/>
                    <a:pt x="20417" y="99478"/>
                    <a:pt x="20689" y="99530"/>
                  </a:cubicBezTo>
                  <a:cubicBezTo>
                    <a:pt x="20779" y="99546"/>
                    <a:pt x="20910" y="99582"/>
                    <a:pt x="20946" y="99656"/>
                  </a:cubicBezTo>
                  <a:cubicBezTo>
                    <a:pt x="21015" y="99808"/>
                    <a:pt x="20616" y="99902"/>
                    <a:pt x="20684" y="99981"/>
                  </a:cubicBezTo>
                  <a:cubicBezTo>
                    <a:pt x="20758" y="100075"/>
                    <a:pt x="21350" y="100033"/>
                    <a:pt x="21507" y="100086"/>
                  </a:cubicBezTo>
                  <a:cubicBezTo>
                    <a:pt x="21964" y="100238"/>
                    <a:pt x="22388" y="100558"/>
                    <a:pt x="22792" y="100778"/>
                  </a:cubicBezTo>
                  <a:cubicBezTo>
                    <a:pt x="22849" y="100809"/>
                    <a:pt x="22897" y="100822"/>
                    <a:pt x="22937" y="100822"/>
                  </a:cubicBezTo>
                  <a:cubicBezTo>
                    <a:pt x="23136" y="100822"/>
                    <a:pt x="23170" y="100515"/>
                    <a:pt x="23349" y="100515"/>
                  </a:cubicBezTo>
                  <a:cubicBezTo>
                    <a:pt x="23420" y="100515"/>
                    <a:pt x="23513" y="100563"/>
                    <a:pt x="23647" y="100694"/>
                  </a:cubicBezTo>
                  <a:cubicBezTo>
                    <a:pt x="23930" y="100967"/>
                    <a:pt x="23987" y="101182"/>
                    <a:pt x="24527" y="101313"/>
                  </a:cubicBezTo>
                  <a:cubicBezTo>
                    <a:pt x="24543" y="101317"/>
                    <a:pt x="24563" y="101319"/>
                    <a:pt x="24585" y="101319"/>
                  </a:cubicBezTo>
                  <a:cubicBezTo>
                    <a:pt x="24708" y="101319"/>
                    <a:pt x="24911" y="101263"/>
                    <a:pt x="25064" y="101263"/>
                  </a:cubicBezTo>
                  <a:cubicBezTo>
                    <a:pt x="25193" y="101263"/>
                    <a:pt x="25286" y="101302"/>
                    <a:pt x="25267" y="101449"/>
                  </a:cubicBezTo>
                  <a:cubicBezTo>
                    <a:pt x="25230" y="101708"/>
                    <a:pt x="25491" y="101764"/>
                    <a:pt x="25761" y="101764"/>
                  </a:cubicBezTo>
                  <a:cubicBezTo>
                    <a:pt x="25913" y="101764"/>
                    <a:pt x="26067" y="101747"/>
                    <a:pt x="26174" y="101737"/>
                  </a:cubicBezTo>
                  <a:cubicBezTo>
                    <a:pt x="26204" y="101735"/>
                    <a:pt x="26233" y="101734"/>
                    <a:pt x="26261" y="101734"/>
                  </a:cubicBezTo>
                  <a:cubicBezTo>
                    <a:pt x="26734" y="101734"/>
                    <a:pt x="26784" y="102100"/>
                    <a:pt x="27186" y="102298"/>
                  </a:cubicBezTo>
                  <a:cubicBezTo>
                    <a:pt x="27259" y="102335"/>
                    <a:pt x="27315" y="102350"/>
                    <a:pt x="27359" y="102350"/>
                  </a:cubicBezTo>
                  <a:cubicBezTo>
                    <a:pt x="27578" y="102350"/>
                    <a:pt x="27478" y="101961"/>
                    <a:pt x="27605" y="101900"/>
                  </a:cubicBezTo>
                  <a:cubicBezTo>
                    <a:pt x="27612" y="101896"/>
                    <a:pt x="27620" y="101894"/>
                    <a:pt x="27628" y="101894"/>
                  </a:cubicBezTo>
                  <a:cubicBezTo>
                    <a:pt x="27770" y="101894"/>
                    <a:pt x="28011" y="102438"/>
                    <a:pt x="28208" y="102438"/>
                  </a:cubicBezTo>
                  <a:cubicBezTo>
                    <a:pt x="28222" y="102438"/>
                    <a:pt x="28236" y="102435"/>
                    <a:pt x="28250" y="102429"/>
                  </a:cubicBezTo>
                  <a:cubicBezTo>
                    <a:pt x="28318" y="102403"/>
                    <a:pt x="28156" y="102246"/>
                    <a:pt x="28302" y="102230"/>
                  </a:cubicBezTo>
                  <a:cubicBezTo>
                    <a:pt x="28306" y="102230"/>
                    <a:pt x="28309" y="102230"/>
                    <a:pt x="28313" y="102230"/>
                  </a:cubicBezTo>
                  <a:cubicBezTo>
                    <a:pt x="28401" y="102230"/>
                    <a:pt x="28677" y="102338"/>
                    <a:pt x="28722" y="102393"/>
                  </a:cubicBezTo>
                  <a:cubicBezTo>
                    <a:pt x="28921" y="102639"/>
                    <a:pt x="28428" y="102660"/>
                    <a:pt x="28932" y="102938"/>
                  </a:cubicBezTo>
                  <a:cubicBezTo>
                    <a:pt x="29587" y="103305"/>
                    <a:pt x="30494" y="103614"/>
                    <a:pt x="31223" y="103761"/>
                  </a:cubicBezTo>
                  <a:cubicBezTo>
                    <a:pt x="31469" y="103814"/>
                    <a:pt x="31516" y="103782"/>
                    <a:pt x="31758" y="103871"/>
                  </a:cubicBezTo>
                  <a:cubicBezTo>
                    <a:pt x="31793" y="103867"/>
                    <a:pt x="31823" y="103864"/>
                    <a:pt x="31848" y="103864"/>
                  </a:cubicBezTo>
                  <a:cubicBezTo>
                    <a:pt x="32194" y="103864"/>
                    <a:pt x="31760" y="104260"/>
                    <a:pt x="31799" y="104275"/>
                  </a:cubicBezTo>
                  <a:cubicBezTo>
                    <a:pt x="31853" y="104296"/>
                    <a:pt x="31900" y="104304"/>
                    <a:pt x="31942" y="104304"/>
                  </a:cubicBezTo>
                  <a:cubicBezTo>
                    <a:pt x="32122" y="104304"/>
                    <a:pt x="32211" y="104151"/>
                    <a:pt x="32346" y="104151"/>
                  </a:cubicBezTo>
                  <a:cubicBezTo>
                    <a:pt x="32426" y="104151"/>
                    <a:pt x="32523" y="104206"/>
                    <a:pt x="32665" y="104380"/>
                  </a:cubicBezTo>
                  <a:cubicBezTo>
                    <a:pt x="32780" y="104422"/>
                    <a:pt x="32895" y="104459"/>
                    <a:pt x="33016" y="104485"/>
                  </a:cubicBezTo>
                  <a:cubicBezTo>
                    <a:pt x="33278" y="104558"/>
                    <a:pt x="35223" y="104915"/>
                    <a:pt x="35118" y="105177"/>
                  </a:cubicBezTo>
                  <a:lnTo>
                    <a:pt x="35999" y="105051"/>
                  </a:lnTo>
                  <a:lnTo>
                    <a:pt x="35999" y="105051"/>
                  </a:lnTo>
                  <a:cubicBezTo>
                    <a:pt x="35910" y="105261"/>
                    <a:pt x="36256" y="105449"/>
                    <a:pt x="36544" y="105575"/>
                  </a:cubicBezTo>
                  <a:cubicBezTo>
                    <a:pt x="36870" y="105712"/>
                    <a:pt x="36780" y="105858"/>
                    <a:pt x="36891" y="106047"/>
                  </a:cubicBezTo>
                  <a:cubicBezTo>
                    <a:pt x="36904" y="106071"/>
                    <a:pt x="36929" y="106080"/>
                    <a:pt x="36964" y="106080"/>
                  </a:cubicBezTo>
                  <a:cubicBezTo>
                    <a:pt x="37118" y="106080"/>
                    <a:pt x="37453" y="105893"/>
                    <a:pt x="37721" y="105893"/>
                  </a:cubicBezTo>
                  <a:cubicBezTo>
                    <a:pt x="37772" y="105893"/>
                    <a:pt x="37821" y="105900"/>
                    <a:pt x="37866" y="105916"/>
                  </a:cubicBezTo>
                  <a:cubicBezTo>
                    <a:pt x="37834" y="105989"/>
                    <a:pt x="37530" y="106325"/>
                    <a:pt x="37640" y="106393"/>
                  </a:cubicBezTo>
                  <a:cubicBezTo>
                    <a:pt x="37777" y="106476"/>
                    <a:pt x="37995" y="106520"/>
                    <a:pt x="38178" y="106520"/>
                  </a:cubicBezTo>
                  <a:cubicBezTo>
                    <a:pt x="38331" y="106520"/>
                    <a:pt x="38459" y="106489"/>
                    <a:pt x="38495" y="106425"/>
                  </a:cubicBezTo>
                  <a:cubicBezTo>
                    <a:pt x="38537" y="106340"/>
                    <a:pt x="38425" y="106193"/>
                    <a:pt x="38537" y="106193"/>
                  </a:cubicBezTo>
                  <a:cubicBezTo>
                    <a:pt x="38563" y="106193"/>
                    <a:pt x="38601" y="106201"/>
                    <a:pt x="38657" y="106220"/>
                  </a:cubicBezTo>
                  <a:cubicBezTo>
                    <a:pt x="38851" y="106283"/>
                    <a:pt x="38893" y="106325"/>
                    <a:pt x="38962" y="106451"/>
                  </a:cubicBezTo>
                  <a:cubicBezTo>
                    <a:pt x="39072" y="106655"/>
                    <a:pt x="38752" y="106792"/>
                    <a:pt x="38851" y="106980"/>
                  </a:cubicBezTo>
                  <a:cubicBezTo>
                    <a:pt x="38854" y="106984"/>
                    <a:pt x="38859" y="106986"/>
                    <a:pt x="38867" y="106986"/>
                  </a:cubicBezTo>
                  <a:cubicBezTo>
                    <a:pt x="38930" y="106986"/>
                    <a:pt x="39156" y="106865"/>
                    <a:pt x="39156" y="106865"/>
                  </a:cubicBezTo>
                  <a:cubicBezTo>
                    <a:pt x="39207" y="106858"/>
                    <a:pt x="39258" y="106855"/>
                    <a:pt x="39310" y="106855"/>
                  </a:cubicBezTo>
                  <a:cubicBezTo>
                    <a:pt x="39459" y="106855"/>
                    <a:pt x="39608" y="106883"/>
                    <a:pt x="39748" y="106933"/>
                  </a:cubicBezTo>
                  <a:cubicBezTo>
                    <a:pt x="39937" y="107001"/>
                    <a:pt x="39926" y="107091"/>
                    <a:pt x="40068" y="107091"/>
                  </a:cubicBezTo>
                  <a:cubicBezTo>
                    <a:pt x="40283" y="107091"/>
                    <a:pt x="40382" y="107022"/>
                    <a:pt x="40534" y="106980"/>
                  </a:cubicBezTo>
                  <a:cubicBezTo>
                    <a:pt x="40547" y="106977"/>
                    <a:pt x="40559" y="106975"/>
                    <a:pt x="40570" y="106975"/>
                  </a:cubicBezTo>
                  <a:cubicBezTo>
                    <a:pt x="40732" y="106975"/>
                    <a:pt x="40722" y="107338"/>
                    <a:pt x="40995" y="107338"/>
                  </a:cubicBezTo>
                  <a:cubicBezTo>
                    <a:pt x="41002" y="107338"/>
                    <a:pt x="41009" y="107337"/>
                    <a:pt x="41017" y="107337"/>
                  </a:cubicBezTo>
                  <a:cubicBezTo>
                    <a:pt x="41152" y="107328"/>
                    <a:pt x="41213" y="107244"/>
                    <a:pt x="41339" y="107244"/>
                  </a:cubicBezTo>
                  <a:cubicBezTo>
                    <a:pt x="41354" y="107244"/>
                    <a:pt x="41371" y="107245"/>
                    <a:pt x="41389" y="107248"/>
                  </a:cubicBezTo>
                  <a:cubicBezTo>
                    <a:pt x="41557" y="107285"/>
                    <a:pt x="41725" y="107342"/>
                    <a:pt x="41887" y="107410"/>
                  </a:cubicBezTo>
                  <a:cubicBezTo>
                    <a:pt x="41743" y="107358"/>
                    <a:pt x="41564" y="107332"/>
                    <a:pt x="41423" y="107332"/>
                  </a:cubicBezTo>
                  <a:cubicBezTo>
                    <a:pt x="41170" y="107332"/>
                    <a:pt x="41041" y="107417"/>
                    <a:pt x="41462" y="107589"/>
                  </a:cubicBezTo>
                  <a:cubicBezTo>
                    <a:pt x="41655" y="107666"/>
                    <a:pt x="41971" y="107755"/>
                    <a:pt x="42192" y="107755"/>
                  </a:cubicBezTo>
                  <a:cubicBezTo>
                    <a:pt x="42313" y="107755"/>
                    <a:pt x="42406" y="107728"/>
                    <a:pt x="42432" y="107657"/>
                  </a:cubicBezTo>
                  <a:lnTo>
                    <a:pt x="42432" y="107657"/>
                  </a:lnTo>
                  <a:cubicBezTo>
                    <a:pt x="42287" y="108050"/>
                    <a:pt x="44268" y="108564"/>
                    <a:pt x="44755" y="108732"/>
                  </a:cubicBezTo>
                  <a:cubicBezTo>
                    <a:pt x="44851" y="108764"/>
                    <a:pt x="44921" y="108779"/>
                    <a:pt x="44972" y="108779"/>
                  </a:cubicBezTo>
                  <a:cubicBezTo>
                    <a:pt x="45160" y="108779"/>
                    <a:pt x="45103" y="108589"/>
                    <a:pt x="45169" y="108412"/>
                  </a:cubicBezTo>
                  <a:cubicBezTo>
                    <a:pt x="45289" y="108344"/>
                    <a:pt x="45371" y="108307"/>
                    <a:pt x="45433" y="108307"/>
                  </a:cubicBezTo>
                  <a:cubicBezTo>
                    <a:pt x="45526" y="108307"/>
                    <a:pt x="45578" y="108389"/>
                    <a:pt x="45657" y="108574"/>
                  </a:cubicBezTo>
                  <a:cubicBezTo>
                    <a:pt x="45505" y="108989"/>
                    <a:pt x="46585" y="109497"/>
                    <a:pt x="47141" y="109675"/>
                  </a:cubicBezTo>
                  <a:cubicBezTo>
                    <a:pt x="47375" y="109748"/>
                    <a:pt x="47638" y="109830"/>
                    <a:pt x="47866" y="109830"/>
                  </a:cubicBezTo>
                  <a:cubicBezTo>
                    <a:pt x="47934" y="109830"/>
                    <a:pt x="47998" y="109823"/>
                    <a:pt x="48058" y="109806"/>
                  </a:cubicBezTo>
                  <a:cubicBezTo>
                    <a:pt x="48239" y="109754"/>
                    <a:pt x="48378" y="109724"/>
                    <a:pt x="48529" y="109724"/>
                  </a:cubicBezTo>
                  <a:cubicBezTo>
                    <a:pt x="48687" y="109724"/>
                    <a:pt x="48858" y="109756"/>
                    <a:pt x="49104" y="109829"/>
                  </a:cubicBezTo>
                  <a:lnTo>
                    <a:pt x="49104" y="109829"/>
                  </a:lnTo>
                  <a:cubicBezTo>
                    <a:pt x="48985" y="109795"/>
                    <a:pt x="48878" y="109780"/>
                    <a:pt x="48793" y="109780"/>
                  </a:cubicBezTo>
                  <a:cubicBezTo>
                    <a:pt x="48517" y="109780"/>
                    <a:pt x="48468" y="109936"/>
                    <a:pt x="48960" y="110090"/>
                  </a:cubicBezTo>
                  <a:lnTo>
                    <a:pt x="50470" y="110520"/>
                  </a:lnTo>
                  <a:cubicBezTo>
                    <a:pt x="50783" y="110604"/>
                    <a:pt x="51007" y="110659"/>
                    <a:pt x="51202" y="110659"/>
                  </a:cubicBezTo>
                  <a:cubicBezTo>
                    <a:pt x="51382" y="110659"/>
                    <a:pt x="51536" y="110612"/>
                    <a:pt x="51713" y="110499"/>
                  </a:cubicBezTo>
                  <a:lnTo>
                    <a:pt x="51713" y="110499"/>
                  </a:lnTo>
                  <a:cubicBezTo>
                    <a:pt x="51550" y="110603"/>
                    <a:pt x="51393" y="110677"/>
                    <a:pt x="51440" y="110860"/>
                  </a:cubicBezTo>
                  <a:cubicBezTo>
                    <a:pt x="51460" y="110936"/>
                    <a:pt x="51682" y="111049"/>
                    <a:pt x="51811" y="111049"/>
                  </a:cubicBezTo>
                  <a:cubicBezTo>
                    <a:pt x="51851" y="111049"/>
                    <a:pt x="51882" y="111038"/>
                    <a:pt x="51896" y="111012"/>
                  </a:cubicBezTo>
                  <a:cubicBezTo>
                    <a:pt x="51918" y="110970"/>
                    <a:pt x="51959" y="110954"/>
                    <a:pt x="52013" y="110954"/>
                  </a:cubicBezTo>
                  <a:cubicBezTo>
                    <a:pt x="52154" y="110954"/>
                    <a:pt x="52381" y="111064"/>
                    <a:pt x="52567" y="111101"/>
                  </a:cubicBezTo>
                  <a:cubicBezTo>
                    <a:pt x="52578" y="111104"/>
                    <a:pt x="52588" y="111105"/>
                    <a:pt x="52598" y="111105"/>
                  </a:cubicBezTo>
                  <a:cubicBezTo>
                    <a:pt x="52711" y="111105"/>
                    <a:pt x="52756" y="110974"/>
                    <a:pt x="52882" y="110949"/>
                  </a:cubicBezTo>
                  <a:cubicBezTo>
                    <a:pt x="52895" y="110947"/>
                    <a:pt x="52908" y="110946"/>
                    <a:pt x="52920" y="110946"/>
                  </a:cubicBezTo>
                  <a:cubicBezTo>
                    <a:pt x="53102" y="110946"/>
                    <a:pt x="53218" y="111149"/>
                    <a:pt x="53375" y="111222"/>
                  </a:cubicBezTo>
                  <a:cubicBezTo>
                    <a:pt x="53548" y="111295"/>
                    <a:pt x="53726" y="111348"/>
                    <a:pt x="53909" y="111379"/>
                  </a:cubicBezTo>
                  <a:cubicBezTo>
                    <a:pt x="54000" y="111397"/>
                    <a:pt x="54105" y="111410"/>
                    <a:pt x="54202" y="111410"/>
                  </a:cubicBezTo>
                  <a:cubicBezTo>
                    <a:pt x="54311" y="111410"/>
                    <a:pt x="54410" y="111393"/>
                    <a:pt x="54465" y="111343"/>
                  </a:cubicBezTo>
                  <a:cubicBezTo>
                    <a:pt x="54495" y="111313"/>
                    <a:pt x="54535" y="111301"/>
                    <a:pt x="54582" y="111301"/>
                  </a:cubicBezTo>
                  <a:cubicBezTo>
                    <a:pt x="54692" y="111301"/>
                    <a:pt x="54842" y="111364"/>
                    <a:pt x="55000" y="111400"/>
                  </a:cubicBezTo>
                  <a:cubicBezTo>
                    <a:pt x="54974" y="111589"/>
                    <a:pt x="54796" y="111610"/>
                    <a:pt x="55294" y="111636"/>
                  </a:cubicBezTo>
                  <a:cubicBezTo>
                    <a:pt x="55401" y="111643"/>
                    <a:pt x="55510" y="111647"/>
                    <a:pt x="55618" y="111647"/>
                  </a:cubicBezTo>
                  <a:cubicBezTo>
                    <a:pt x="55759" y="111647"/>
                    <a:pt x="55899" y="111641"/>
                    <a:pt x="56038" y="111626"/>
                  </a:cubicBezTo>
                  <a:lnTo>
                    <a:pt x="56038" y="111626"/>
                  </a:lnTo>
                  <a:cubicBezTo>
                    <a:pt x="56036" y="111627"/>
                    <a:pt x="56039" y="111628"/>
                    <a:pt x="56046" y="111628"/>
                  </a:cubicBezTo>
                  <a:cubicBezTo>
                    <a:pt x="56071" y="111628"/>
                    <a:pt x="56155" y="111617"/>
                    <a:pt x="56234" y="111617"/>
                  </a:cubicBezTo>
                  <a:cubicBezTo>
                    <a:pt x="56320" y="111617"/>
                    <a:pt x="56400" y="111630"/>
                    <a:pt x="56395" y="111683"/>
                  </a:cubicBezTo>
                  <a:cubicBezTo>
                    <a:pt x="56395" y="111725"/>
                    <a:pt x="56269" y="111725"/>
                    <a:pt x="56384" y="111846"/>
                  </a:cubicBezTo>
                  <a:cubicBezTo>
                    <a:pt x="56523" y="111877"/>
                    <a:pt x="56606" y="111889"/>
                    <a:pt x="56660" y="111889"/>
                  </a:cubicBezTo>
                  <a:cubicBezTo>
                    <a:pt x="56772" y="111889"/>
                    <a:pt x="56755" y="111835"/>
                    <a:pt x="56851" y="111778"/>
                  </a:cubicBezTo>
                  <a:cubicBezTo>
                    <a:pt x="56867" y="111784"/>
                    <a:pt x="56881" y="111787"/>
                    <a:pt x="56893" y="111787"/>
                  </a:cubicBezTo>
                  <a:cubicBezTo>
                    <a:pt x="57043" y="111787"/>
                    <a:pt x="56842" y="111310"/>
                    <a:pt x="56982" y="111310"/>
                  </a:cubicBezTo>
                  <a:cubicBezTo>
                    <a:pt x="56985" y="111310"/>
                    <a:pt x="56989" y="111311"/>
                    <a:pt x="56992" y="111311"/>
                  </a:cubicBezTo>
                  <a:cubicBezTo>
                    <a:pt x="57000" y="111310"/>
                    <a:pt x="57007" y="111310"/>
                    <a:pt x="57013" y="111310"/>
                  </a:cubicBezTo>
                  <a:cubicBezTo>
                    <a:pt x="57114" y="111310"/>
                    <a:pt x="57181" y="111404"/>
                    <a:pt x="57228" y="111404"/>
                  </a:cubicBezTo>
                  <a:cubicBezTo>
                    <a:pt x="57268" y="111404"/>
                    <a:pt x="57293" y="111333"/>
                    <a:pt x="57312" y="111070"/>
                  </a:cubicBezTo>
                  <a:cubicBezTo>
                    <a:pt x="57333" y="110792"/>
                    <a:pt x="57375" y="110147"/>
                    <a:pt x="57359" y="109906"/>
                  </a:cubicBezTo>
                  <a:cubicBezTo>
                    <a:pt x="57348" y="109773"/>
                    <a:pt x="57319" y="109737"/>
                    <a:pt x="57282" y="109737"/>
                  </a:cubicBezTo>
                  <a:cubicBezTo>
                    <a:pt x="57236" y="109737"/>
                    <a:pt x="57179" y="109793"/>
                    <a:pt x="57133" y="109793"/>
                  </a:cubicBezTo>
                  <a:cubicBezTo>
                    <a:pt x="57128" y="109793"/>
                    <a:pt x="57123" y="109792"/>
                    <a:pt x="57118" y="109791"/>
                  </a:cubicBezTo>
                  <a:cubicBezTo>
                    <a:pt x="56998" y="109759"/>
                    <a:pt x="56903" y="109508"/>
                    <a:pt x="56977" y="109329"/>
                  </a:cubicBezTo>
                  <a:cubicBezTo>
                    <a:pt x="57029" y="109215"/>
                    <a:pt x="57106" y="108710"/>
                    <a:pt x="56960" y="108710"/>
                  </a:cubicBezTo>
                  <a:cubicBezTo>
                    <a:pt x="56959" y="108710"/>
                    <a:pt x="56957" y="108711"/>
                    <a:pt x="56956" y="108711"/>
                  </a:cubicBezTo>
                  <a:cubicBezTo>
                    <a:pt x="57354" y="108679"/>
                    <a:pt x="56945" y="107473"/>
                    <a:pt x="56908" y="107174"/>
                  </a:cubicBezTo>
                  <a:cubicBezTo>
                    <a:pt x="56867" y="106876"/>
                    <a:pt x="56945" y="106933"/>
                    <a:pt x="56966" y="106687"/>
                  </a:cubicBezTo>
                  <a:cubicBezTo>
                    <a:pt x="56982" y="106388"/>
                    <a:pt x="56971" y="106094"/>
                    <a:pt x="56945" y="105801"/>
                  </a:cubicBezTo>
                  <a:cubicBezTo>
                    <a:pt x="56929" y="105581"/>
                    <a:pt x="56746" y="104086"/>
                    <a:pt x="56961" y="104076"/>
                  </a:cubicBezTo>
                  <a:cubicBezTo>
                    <a:pt x="56929" y="103688"/>
                    <a:pt x="56888" y="103588"/>
                    <a:pt x="56673" y="103572"/>
                  </a:cubicBezTo>
                  <a:cubicBezTo>
                    <a:pt x="56568" y="103567"/>
                    <a:pt x="56358" y="103306"/>
                    <a:pt x="56342" y="103117"/>
                  </a:cubicBezTo>
                  <a:lnTo>
                    <a:pt x="56342" y="103117"/>
                  </a:lnTo>
                  <a:cubicBezTo>
                    <a:pt x="56343" y="103119"/>
                    <a:pt x="56344" y="103120"/>
                    <a:pt x="56347" y="103120"/>
                  </a:cubicBezTo>
                  <a:cubicBezTo>
                    <a:pt x="56387" y="103120"/>
                    <a:pt x="56660" y="102948"/>
                    <a:pt x="56694" y="102875"/>
                  </a:cubicBezTo>
                  <a:cubicBezTo>
                    <a:pt x="56793" y="102639"/>
                    <a:pt x="56756" y="102293"/>
                    <a:pt x="56662" y="102036"/>
                  </a:cubicBezTo>
                  <a:cubicBezTo>
                    <a:pt x="56568" y="101795"/>
                    <a:pt x="56500" y="101549"/>
                    <a:pt x="56463" y="101297"/>
                  </a:cubicBezTo>
                  <a:cubicBezTo>
                    <a:pt x="56458" y="101255"/>
                    <a:pt x="56610" y="101087"/>
                    <a:pt x="56631" y="101009"/>
                  </a:cubicBezTo>
                  <a:cubicBezTo>
                    <a:pt x="56730" y="100584"/>
                    <a:pt x="56122" y="100626"/>
                    <a:pt x="56091" y="100264"/>
                  </a:cubicBezTo>
                  <a:cubicBezTo>
                    <a:pt x="56076" y="100053"/>
                    <a:pt x="56141" y="100008"/>
                    <a:pt x="56226" y="100008"/>
                  </a:cubicBezTo>
                  <a:cubicBezTo>
                    <a:pt x="56290" y="100008"/>
                    <a:pt x="56365" y="100033"/>
                    <a:pt x="56428" y="100033"/>
                  </a:cubicBezTo>
                  <a:cubicBezTo>
                    <a:pt x="56491" y="100033"/>
                    <a:pt x="56541" y="100007"/>
                    <a:pt x="56552" y="99902"/>
                  </a:cubicBezTo>
                  <a:cubicBezTo>
                    <a:pt x="56610" y="99299"/>
                    <a:pt x="56164" y="98707"/>
                    <a:pt x="56028" y="98209"/>
                  </a:cubicBezTo>
                  <a:cubicBezTo>
                    <a:pt x="56006" y="98130"/>
                    <a:pt x="55850" y="97322"/>
                    <a:pt x="55943" y="97322"/>
                  </a:cubicBezTo>
                  <a:cubicBezTo>
                    <a:pt x="55962" y="97322"/>
                    <a:pt x="55991" y="97355"/>
                    <a:pt x="56033" y="97433"/>
                  </a:cubicBezTo>
                  <a:cubicBezTo>
                    <a:pt x="56053" y="97724"/>
                    <a:pt x="56119" y="97894"/>
                    <a:pt x="56181" y="97894"/>
                  </a:cubicBezTo>
                  <a:cubicBezTo>
                    <a:pt x="56231" y="97894"/>
                    <a:pt x="56279" y="97785"/>
                    <a:pt x="56300" y="97543"/>
                  </a:cubicBezTo>
                  <a:cubicBezTo>
                    <a:pt x="56315" y="97374"/>
                    <a:pt x="56255" y="96808"/>
                    <a:pt x="56098" y="96808"/>
                  </a:cubicBezTo>
                  <a:cubicBezTo>
                    <a:pt x="56089" y="96808"/>
                    <a:pt x="56079" y="96810"/>
                    <a:pt x="56070" y="96814"/>
                  </a:cubicBezTo>
                  <a:cubicBezTo>
                    <a:pt x="56031" y="96831"/>
                    <a:pt x="55913" y="97052"/>
                    <a:pt x="55832" y="97052"/>
                  </a:cubicBezTo>
                  <a:cubicBezTo>
                    <a:pt x="55815" y="97052"/>
                    <a:pt x="55799" y="97042"/>
                    <a:pt x="55786" y="97019"/>
                  </a:cubicBezTo>
                  <a:cubicBezTo>
                    <a:pt x="55765" y="96992"/>
                    <a:pt x="56306" y="96017"/>
                    <a:pt x="56112" y="95912"/>
                  </a:cubicBezTo>
                  <a:cubicBezTo>
                    <a:pt x="56073" y="95890"/>
                    <a:pt x="56034" y="95885"/>
                    <a:pt x="55994" y="95885"/>
                  </a:cubicBezTo>
                  <a:cubicBezTo>
                    <a:pt x="55959" y="95885"/>
                    <a:pt x="55924" y="95889"/>
                    <a:pt x="55888" y="95889"/>
                  </a:cubicBezTo>
                  <a:cubicBezTo>
                    <a:pt x="55839" y="95889"/>
                    <a:pt x="55789" y="95881"/>
                    <a:pt x="55739" y="95844"/>
                  </a:cubicBezTo>
                  <a:cubicBezTo>
                    <a:pt x="55613" y="95755"/>
                    <a:pt x="55561" y="95540"/>
                    <a:pt x="55467" y="95398"/>
                  </a:cubicBezTo>
                  <a:cubicBezTo>
                    <a:pt x="55765" y="95388"/>
                    <a:pt x="55902" y="95435"/>
                    <a:pt x="55876" y="94848"/>
                  </a:cubicBezTo>
                  <a:cubicBezTo>
                    <a:pt x="55871" y="94721"/>
                    <a:pt x="55733" y="94056"/>
                    <a:pt x="55604" y="94056"/>
                  </a:cubicBezTo>
                  <a:cubicBezTo>
                    <a:pt x="55584" y="94056"/>
                    <a:pt x="55564" y="94072"/>
                    <a:pt x="55545" y="94109"/>
                  </a:cubicBezTo>
                  <a:lnTo>
                    <a:pt x="55519" y="93595"/>
                  </a:lnTo>
                  <a:cubicBezTo>
                    <a:pt x="55530" y="93592"/>
                    <a:pt x="55542" y="93591"/>
                    <a:pt x="55554" y="93591"/>
                  </a:cubicBezTo>
                  <a:cubicBezTo>
                    <a:pt x="55617" y="93591"/>
                    <a:pt x="55686" y="93623"/>
                    <a:pt x="55747" y="93623"/>
                  </a:cubicBezTo>
                  <a:cubicBezTo>
                    <a:pt x="55785" y="93623"/>
                    <a:pt x="55820" y="93610"/>
                    <a:pt x="55849" y="93569"/>
                  </a:cubicBezTo>
                  <a:cubicBezTo>
                    <a:pt x="55959" y="93411"/>
                    <a:pt x="55965" y="93086"/>
                    <a:pt x="55912" y="92861"/>
                  </a:cubicBezTo>
                  <a:cubicBezTo>
                    <a:pt x="55802" y="92337"/>
                    <a:pt x="55288" y="92205"/>
                    <a:pt x="55729" y="91786"/>
                  </a:cubicBezTo>
                  <a:cubicBezTo>
                    <a:pt x="56227" y="91776"/>
                    <a:pt x="55603" y="91377"/>
                    <a:pt x="55587" y="90989"/>
                  </a:cubicBezTo>
                  <a:cubicBezTo>
                    <a:pt x="55577" y="90716"/>
                    <a:pt x="55844" y="90339"/>
                    <a:pt x="55745" y="90140"/>
                  </a:cubicBezTo>
                  <a:cubicBezTo>
                    <a:pt x="55718" y="90092"/>
                    <a:pt x="55435" y="89757"/>
                    <a:pt x="55435" y="89757"/>
                  </a:cubicBezTo>
                  <a:cubicBezTo>
                    <a:pt x="55587" y="89573"/>
                    <a:pt x="55671" y="89809"/>
                    <a:pt x="55755" y="89395"/>
                  </a:cubicBezTo>
                  <a:cubicBezTo>
                    <a:pt x="55792" y="89206"/>
                    <a:pt x="55839" y="88824"/>
                    <a:pt x="55687" y="88724"/>
                  </a:cubicBezTo>
                  <a:cubicBezTo>
                    <a:pt x="55556" y="88640"/>
                    <a:pt x="55598" y="88273"/>
                    <a:pt x="55592" y="88011"/>
                  </a:cubicBezTo>
                  <a:cubicBezTo>
                    <a:pt x="55587" y="87848"/>
                    <a:pt x="55294" y="87786"/>
                    <a:pt x="55283" y="87424"/>
                  </a:cubicBezTo>
                  <a:lnTo>
                    <a:pt x="55572" y="87419"/>
                  </a:lnTo>
                  <a:cubicBezTo>
                    <a:pt x="55566" y="87231"/>
                    <a:pt x="55566" y="86910"/>
                    <a:pt x="55418" y="86910"/>
                  </a:cubicBezTo>
                  <a:cubicBezTo>
                    <a:pt x="55417" y="86910"/>
                    <a:pt x="55415" y="86910"/>
                    <a:pt x="55414" y="86910"/>
                  </a:cubicBezTo>
                  <a:cubicBezTo>
                    <a:pt x="55278" y="86684"/>
                    <a:pt x="55273" y="86622"/>
                    <a:pt x="55398" y="86396"/>
                  </a:cubicBezTo>
                  <a:cubicBezTo>
                    <a:pt x="55393" y="86171"/>
                    <a:pt x="55372" y="86139"/>
                    <a:pt x="55246" y="86139"/>
                  </a:cubicBezTo>
                  <a:cubicBezTo>
                    <a:pt x="55089" y="86139"/>
                    <a:pt x="55094" y="85809"/>
                    <a:pt x="55089" y="85625"/>
                  </a:cubicBezTo>
                  <a:lnTo>
                    <a:pt x="55582" y="85620"/>
                  </a:lnTo>
                  <a:cubicBezTo>
                    <a:pt x="55388" y="85620"/>
                    <a:pt x="55336" y="84807"/>
                    <a:pt x="55336" y="84551"/>
                  </a:cubicBezTo>
                  <a:cubicBezTo>
                    <a:pt x="55336" y="84189"/>
                    <a:pt x="55477" y="84199"/>
                    <a:pt x="55514" y="83948"/>
                  </a:cubicBezTo>
                  <a:cubicBezTo>
                    <a:pt x="55655" y="82831"/>
                    <a:pt x="55608" y="81651"/>
                    <a:pt x="55587" y="80508"/>
                  </a:cubicBezTo>
                  <a:cubicBezTo>
                    <a:pt x="55687" y="80450"/>
                    <a:pt x="55745" y="80340"/>
                    <a:pt x="55734" y="80230"/>
                  </a:cubicBezTo>
                  <a:lnTo>
                    <a:pt x="55708" y="79664"/>
                  </a:lnTo>
                  <a:cubicBezTo>
                    <a:pt x="55671" y="79072"/>
                    <a:pt x="55629" y="78458"/>
                    <a:pt x="55587" y="77839"/>
                  </a:cubicBezTo>
                  <a:cubicBezTo>
                    <a:pt x="55530" y="77027"/>
                    <a:pt x="55509" y="76156"/>
                    <a:pt x="55414" y="75359"/>
                  </a:cubicBezTo>
                  <a:cubicBezTo>
                    <a:pt x="55378" y="75029"/>
                    <a:pt x="55357" y="74704"/>
                    <a:pt x="55231" y="74526"/>
                  </a:cubicBezTo>
                  <a:cubicBezTo>
                    <a:pt x="55147" y="74405"/>
                    <a:pt x="55178" y="74112"/>
                    <a:pt x="55178" y="73949"/>
                  </a:cubicBezTo>
                  <a:lnTo>
                    <a:pt x="55178" y="73949"/>
                  </a:lnTo>
                  <a:cubicBezTo>
                    <a:pt x="55178" y="74048"/>
                    <a:pt x="55218" y="74141"/>
                    <a:pt x="55254" y="74141"/>
                  </a:cubicBezTo>
                  <a:cubicBezTo>
                    <a:pt x="55275" y="74141"/>
                    <a:pt x="55294" y="74109"/>
                    <a:pt x="55304" y="74028"/>
                  </a:cubicBezTo>
                  <a:cubicBezTo>
                    <a:pt x="55362" y="73572"/>
                    <a:pt x="55336" y="73042"/>
                    <a:pt x="55346" y="72570"/>
                  </a:cubicBezTo>
                  <a:cubicBezTo>
                    <a:pt x="55351" y="72371"/>
                    <a:pt x="55404" y="71820"/>
                    <a:pt x="55283" y="71679"/>
                  </a:cubicBezTo>
                  <a:cubicBezTo>
                    <a:pt x="55261" y="71654"/>
                    <a:pt x="55226" y="71645"/>
                    <a:pt x="55184" y="71645"/>
                  </a:cubicBezTo>
                  <a:cubicBezTo>
                    <a:pt x="55058" y="71645"/>
                    <a:pt x="54873" y="71726"/>
                    <a:pt x="54791" y="71726"/>
                  </a:cubicBezTo>
                  <a:cubicBezTo>
                    <a:pt x="54789" y="71726"/>
                    <a:pt x="54787" y="71726"/>
                    <a:pt x="54785" y="71726"/>
                  </a:cubicBezTo>
                  <a:cubicBezTo>
                    <a:pt x="54796" y="71343"/>
                    <a:pt x="55079" y="71254"/>
                    <a:pt x="55246" y="71238"/>
                  </a:cubicBezTo>
                  <a:cubicBezTo>
                    <a:pt x="55477" y="71217"/>
                    <a:pt x="55388" y="70808"/>
                    <a:pt x="55398" y="70426"/>
                  </a:cubicBezTo>
                  <a:cubicBezTo>
                    <a:pt x="55409" y="69928"/>
                    <a:pt x="55393" y="69367"/>
                    <a:pt x="55488" y="68889"/>
                  </a:cubicBezTo>
                  <a:cubicBezTo>
                    <a:pt x="55509" y="68800"/>
                    <a:pt x="55603" y="68675"/>
                    <a:pt x="55598" y="68633"/>
                  </a:cubicBezTo>
                  <a:cubicBezTo>
                    <a:pt x="55587" y="68370"/>
                    <a:pt x="55482" y="68229"/>
                    <a:pt x="55419" y="68019"/>
                  </a:cubicBezTo>
                  <a:cubicBezTo>
                    <a:pt x="55278" y="67584"/>
                    <a:pt x="55561" y="67002"/>
                    <a:pt x="55619" y="66562"/>
                  </a:cubicBezTo>
                  <a:cubicBezTo>
                    <a:pt x="55682" y="66074"/>
                    <a:pt x="55498" y="65964"/>
                    <a:pt x="55320" y="65717"/>
                  </a:cubicBezTo>
                  <a:cubicBezTo>
                    <a:pt x="55111" y="65436"/>
                    <a:pt x="55245" y="65395"/>
                    <a:pt x="55394" y="65395"/>
                  </a:cubicBezTo>
                  <a:cubicBezTo>
                    <a:pt x="55455" y="65395"/>
                    <a:pt x="55519" y="65402"/>
                    <a:pt x="55562" y="65402"/>
                  </a:cubicBezTo>
                  <a:cubicBezTo>
                    <a:pt x="55580" y="65402"/>
                    <a:pt x="55594" y="65401"/>
                    <a:pt x="55603" y="65398"/>
                  </a:cubicBezTo>
                  <a:cubicBezTo>
                    <a:pt x="55828" y="65314"/>
                    <a:pt x="55440" y="64758"/>
                    <a:pt x="55419" y="64695"/>
                  </a:cubicBezTo>
                  <a:cubicBezTo>
                    <a:pt x="55278" y="64270"/>
                    <a:pt x="55629" y="64181"/>
                    <a:pt x="55718" y="63898"/>
                  </a:cubicBezTo>
                  <a:cubicBezTo>
                    <a:pt x="55834" y="63557"/>
                    <a:pt x="55797" y="63091"/>
                    <a:pt x="55786" y="62729"/>
                  </a:cubicBezTo>
                  <a:cubicBezTo>
                    <a:pt x="55771" y="62510"/>
                    <a:pt x="55699" y="61240"/>
                    <a:pt x="55953" y="61240"/>
                  </a:cubicBezTo>
                  <a:cubicBezTo>
                    <a:pt x="55955" y="61240"/>
                    <a:pt x="55957" y="61240"/>
                    <a:pt x="55959" y="61240"/>
                  </a:cubicBezTo>
                  <a:cubicBezTo>
                    <a:pt x="56028" y="60957"/>
                    <a:pt x="55975" y="60611"/>
                    <a:pt x="55954" y="60333"/>
                  </a:cubicBezTo>
                  <a:cubicBezTo>
                    <a:pt x="55881" y="59284"/>
                    <a:pt x="56001" y="58194"/>
                    <a:pt x="55949" y="57135"/>
                  </a:cubicBezTo>
                  <a:cubicBezTo>
                    <a:pt x="55933" y="56776"/>
                    <a:pt x="55882" y="56340"/>
                    <a:pt x="55651" y="56307"/>
                  </a:cubicBezTo>
                  <a:lnTo>
                    <a:pt x="55651" y="56307"/>
                  </a:lnTo>
                  <a:cubicBezTo>
                    <a:pt x="55712" y="56315"/>
                    <a:pt x="55784" y="56337"/>
                    <a:pt x="55854" y="56337"/>
                  </a:cubicBezTo>
                  <a:cubicBezTo>
                    <a:pt x="55936" y="56337"/>
                    <a:pt x="56017" y="56307"/>
                    <a:pt x="56075" y="56191"/>
                  </a:cubicBezTo>
                  <a:cubicBezTo>
                    <a:pt x="56159" y="56007"/>
                    <a:pt x="56049" y="55887"/>
                    <a:pt x="56091" y="55687"/>
                  </a:cubicBezTo>
                  <a:lnTo>
                    <a:pt x="56185" y="55331"/>
                  </a:lnTo>
                  <a:cubicBezTo>
                    <a:pt x="56327" y="54828"/>
                    <a:pt x="56347" y="54335"/>
                    <a:pt x="56395" y="53800"/>
                  </a:cubicBezTo>
                  <a:cubicBezTo>
                    <a:pt x="56285" y="53564"/>
                    <a:pt x="56389" y="52557"/>
                    <a:pt x="56389" y="52557"/>
                  </a:cubicBezTo>
                  <a:cubicBezTo>
                    <a:pt x="56143" y="52337"/>
                    <a:pt x="55828" y="52458"/>
                    <a:pt x="55572" y="52180"/>
                  </a:cubicBezTo>
                  <a:cubicBezTo>
                    <a:pt x="55523" y="52123"/>
                    <a:pt x="55740" y="51711"/>
                    <a:pt x="55933" y="51711"/>
                  </a:cubicBezTo>
                  <a:cubicBezTo>
                    <a:pt x="55990" y="51711"/>
                    <a:pt x="56045" y="51747"/>
                    <a:pt x="56091" y="51839"/>
                  </a:cubicBezTo>
                  <a:cubicBezTo>
                    <a:pt x="56163" y="51986"/>
                    <a:pt x="56226" y="52050"/>
                    <a:pt x="56279" y="52050"/>
                  </a:cubicBezTo>
                  <a:cubicBezTo>
                    <a:pt x="56379" y="52050"/>
                    <a:pt x="56446" y="51820"/>
                    <a:pt x="56484" y="51488"/>
                  </a:cubicBezTo>
                  <a:cubicBezTo>
                    <a:pt x="56505" y="51278"/>
                    <a:pt x="56562" y="50916"/>
                    <a:pt x="56473" y="50748"/>
                  </a:cubicBezTo>
                  <a:cubicBezTo>
                    <a:pt x="56405" y="50612"/>
                    <a:pt x="56337" y="50675"/>
                    <a:pt x="56405" y="50413"/>
                  </a:cubicBezTo>
                  <a:cubicBezTo>
                    <a:pt x="56449" y="50229"/>
                    <a:pt x="56845" y="49479"/>
                    <a:pt x="57009" y="49479"/>
                  </a:cubicBezTo>
                  <a:cubicBezTo>
                    <a:pt x="57022" y="49479"/>
                    <a:pt x="57035" y="49484"/>
                    <a:pt x="57045" y="49495"/>
                  </a:cubicBezTo>
                  <a:cubicBezTo>
                    <a:pt x="56872" y="49296"/>
                    <a:pt x="56888" y="49139"/>
                    <a:pt x="56935" y="48698"/>
                  </a:cubicBezTo>
                  <a:cubicBezTo>
                    <a:pt x="56977" y="48316"/>
                    <a:pt x="57003" y="47964"/>
                    <a:pt x="56950" y="47603"/>
                  </a:cubicBezTo>
                  <a:cubicBezTo>
                    <a:pt x="56935" y="47513"/>
                    <a:pt x="56814" y="47152"/>
                    <a:pt x="56851" y="47099"/>
                  </a:cubicBezTo>
                  <a:cubicBezTo>
                    <a:pt x="56919" y="47010"/>
                    <a:pt x="57097" y="46905"/>
                    <a:pt x="57129" y="46774"/>
                  </a:cubicBezTo>
                  <a:cubicBezTo>
                    <a:pt x="57181" y="46507"/>
                    <a:pt x="57087" y="46266"/>
                    <a:pt x="57118" y="46003"/>
                  </a:cubicBezTo>
                  <a:lnTo>
                    <a:pt x="57239" y="45117"/>
                  </a:lnTo>
                  <a:cubicBezTo>
                    <a:pt x="57511" y="44761"/>
                    <a:pt x="57165" y="44614"/>
                    <a:pt x="57040" y="44546"/>
                  </a:cubicBezTo>
                  <a:cubicBezTo>
                    <a:pt x="56903" y="44467"/>
                    <a:pt x="56908" y="44263"/>
                    <a:pt x="56940" y="44032"/>
                  </a:cubicBezTo>
                  <a:lnTo>
                    <a:pt x="56940" y="44032"/>
                  </a:lnTo>
                  <a:cubicBezTo>
                    <a:pt x="57040" y="44048"/>
                    <a:pt x="57116" y="44068"/>
                    <a:pt x="57177" y="44068"/>
                  </a:cubicBezTo>
                  <a:cubicBezTo>
                    <a:pt x="57299" y="44068"/>
                    <a:pt x="57359" y="43987"/>
                    <a:pt x="57422" y="43623"/>
                  </a:cubicBezTo>
                  <a:cubicBezTo>
                    <a:pt x="57585" y="42658"/>
                    <a:pt x="57774" y="41694"/>
                    <a:pt x="57983" y="40729"/>
                  </a:cubicBezTo>
                  <a:cubicBezTo>
                    <a:pt x="57998" y="40665"/>
                    <a:pt x="58218" y="39738"/>
                    <a:pt x="58111" y="39738"/>
                  </a:cubicBezTo>
                  <a:cubicBezTo>
                    <a:pt x="58105" y="39738"/>
                    <a:pt x="58097" y="39741"/>
                    <a:pt x="58088" y="39748"/>
                  </a:cubicBezTo>
                  <a:cubicBezTo>
                    <a:pt x="58048" y="39782"/>
                    <a:pt x="58017" y="39797"/>
                    <a:pt x="57994" y="39797"/>
                  </a:cubicBezTo>
                  <a:cubicBezTo>
                    <a:pt x="57865" y="39797"/>
                    <a:pt x="57971" y="39345"/>
                    <a:pt x="58046" y="39172"/>
                  </a:cubicBezTo>
                  <a:cubicBezTo>
                    <a:pt x="58130" y="38962"/>
                    <a:pt x="58230" y="39119"/>
                    <a:pt x="58319" y="38972"/>
                  </a:cubicBezTo>
                  <a:cubicBezTo>
                    <a:pt x="58382" y="38862"/>
                    <a:pt x="58418" y="38668"/>
                    <a:pt x="58445" y="38532"/>
                  </a:cubicBezTo>
                  <a:cubicBezTo>
                    <a:pt x="58497" y="38270"/>
                    <a:pt x="58675" y="37515"/>
                    <a:pt x="58555" y="37289"/>
                  </a:cubicBezTo>
                  <a:cubicBezTo>
                    <a:pt x="58450" y="37090"/>
                    <a:pt x="58555" y="36865"/>
                    <a:pt x="58513" y="36550"/>
                  </a:cubicBezTo>
                  <a:cubicBezTo>
                    <a:pt x="58492" y="36361"/>
                    <a:pt x="58282" y="36157"/>
                    <a:pt x="58277" y="36057"/>
                  </a:cubicBezTo>
                  <a:cubicBezTo>
                    <a:pt x="58277" y="35958"/>
                    <a:pt x="58413" y="35879"/>
                    <a:pt x="58450" y="35769"/>
                  </a:cubicBezTo>
                  <a:cubicBezTo>
                    <a:pt x="58539" y="35439"/>
                    <a:pt x="58534" y="35087"/>
                    <a:pt x="58434" y="34757"/>
                  </a:cubicBezTo>
                  <a:cubicBezTo>
                    <a:pt x="58308" y="34196"/>
                    <a:pt x="58041" y="33677"/>
                    <a:pt x="57658" y="33247"/>
                  </a:cubicBezTo>
                  <a:cubicBezTo>
                    <a:pt x="57530" y="33125"/>
                    <a:pt x="57431" y="33072"/>
                    <a:pt x="57348" y="33072"/>
                  </a:cubicBezTo>
                  <a:close/>
                </a:path>
              </a:pathLst>
            </a:custGeom>
            <a:solidFill>
              <a:srgbClr val="69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1696050" y="1023175"/>
              <a:ext cx="4200500" cy="1979300"/>
            </a:xfrm>
            <a:custGeom>
              <a:rect b="b" l="l" r="r" t="t"/>
              <a:pathLst>
                <a:path extrusionOk="0" h="79172" w="168020">
                  <a:moveTo>
                    <a:pt x="83297" y="1"/>
                  </a:moveTo>
                  <a:cubicBezTo>
                    <a:pt x="79327" y="1"/>
                    <a:pt x="75356" y="101"/>
                    <a:pt x="71390" y="308"/>
                  </a:cubicBezTo>
                  <a:cubicBezTo>
                    <a:pt x="55592" y="1131"/>
                    <a:pt x="34174" y="1834"/>
                    <a:pt x="20474" y="10857"/>
                  </a:cubicBezTo>
                  <a:cubicBezTo>
                    <a:pt x="13255" y="15613"/>
                    <a:pt x="4604" y="22324"/>
                    <a:pt x="1935" y="30849"/>
                  </a:cubicBezTo>
                  <a:cubicBezTo>
                    <a:pt x="0" y="37036"/>
                    <a:pt x="1264" y="43931"/>
                    <a:pt x="4383" y="49609"/>
                  </a:cubicBezTo>
                  <a:cubicBezTo>
                    <a:pt x="7508" y="55292"/>
                    <a:pt x="12348" y="59864"/>
                    <a:pt x="17622" y="63624"/>
                  </a:cubicBezTo>
                  <a:cubicBezTo>
                    <a:pt x="32093" y="73926"/>
                    <a:pt x="50056" y="78535"/>
                    <a:pt x="67809" y="79106"/>
                  </a:cubicBezTo>
                  <a:cubicBezTo>
                    <a:pt x="69176" y="79150"/>
                    <a:pt x="70543" y="79172"/>
                    <a:pt x="71910" y="79172"/>
                  </a:cubicBezTo>
                  <a:cubicBezTo>
                    <a:pt x="88276" y="79172"/>
                    <a:pt x="104549" y="76106"/>
                    <a:pt x="120470" y="72196"/>
                  </a:cubicBezTo>
                  <a:cubicBezTo>
                    <a:pt x="129131" y="70067"/>
                    <a:pt x="137819" y="67655"/>
                    <a:pt x="145673" y="63419"/>
                  </a:cubicBezTo>
                  <a:cubicBezTo>
                    <a:pt x="153522" y="59183"/>
                    <a:pt x="160558" y="52949"/>
                    <a:pt x="164291" y="44848"/>
                  </a:cubicBezTo>
                  <a:cubicBezTo>
                    <a:pt x="168019" y="36747"/>
                    <a:pt x="168003" y="26644"/>
                    <a:pt x="162939" y="19304"/>
                  </a:cubicBezTo>
                  <a:cubicBezTo>
                    <a:pt x="157051" y="10768"/>
                    <a:pt x="146093" y="7586"/>
                    <a:pt x="135937" y="5520"/>
                  </a:cubicBezTo>
                  <a:cubicBezTo>
                    <a:pt x="118628" y="1996"/>
                    <a:pt x="100966" y="1"/>
                    <a:pt x="83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710850" y="1010600"/>
              <a:ext cx="4172950" cy="2002425"/>
            </a:xfrm>
            <a:custGeom>
              <a:rect b="b" l="l" r="r" t="t"/>
              <a:pathLst>
                <a:path extrusionOk="0" h="80097" w="166918">
                  <a:moveTo>
                    <a:pt x="88079" y="308"/>
                  </a:moveTo>
                  <a:lnTo>
                    <a:pt x="88430" y="318"/>
                  </a:lnTo>
                  <a:cubicBezTo>
                    <a:pt x="88598" y="397"/>
                    <a:pt x="88766" y="512"/>
                    <a:pt x="88760" y="617"/>
                  </a:cubicBezTo>
                  <a:cubicBezTo>
                    <a:pt x="88736" y="618"/>
                    <a:pt x="88712" y="618"/>
                    <a:pt x="88689" y="618"/>
                  </a:cubicBezTo>
                  <a:cubicBezTo>
                    <a:pt x="88207" y="618"/>
                    <a:pt x="88069" y="513"/>
                    <a:pt x="88079" y="308"/>
                  </a:cubicBezTo>
                  <a:close/>
                  <a:moveTo>
                    <a:pt x="97793" y="1664"/>
                  </a:moveTo>
                  <a:cubicBezTo>
                    <a:pt x="97497" y="1664"/>
                    <a:pt x="97167" y="1898"/>
                    <a:pt x="97742" y="1938"/>
                  </a:cubicBezTo>
                  <a:cubicBezTo>
                    <a:pt x="97846" y="1954"/>
                    <a:pt x="97983" y="1954"/>
                    <a:pt x="98093" y="1959"/>
                  </a:cubicBezTo>
                  <a:cubicBezTo>
                    <a:pt x="98114" y="1737"/>
                    <a:pt x="97959" y="1664"/>
                    <a:pt x="97793" y="1664"/>
                  </a:cubicBezTo>
                  <a:close/>
                  <a:moveTo>
                    <a:pt x="142761" y="8012"/>
                  </a:moveTo>
                  <a:cubicBezTo>
                    <a:pt x="142817" y="8012"/>
                    <a:pt x="142883" y="8021"/>
                    <a:pt x="142958" y="8041"/>
                  </a:cubicBezTo>
                  <a:cubicBezTo>
                    <a:pt x="143113" y="8171"/>
                    <a:pt x="143325" y="8358"/>
                    <a:pt x="143117" y="8358"/>
                  </a:cubicBezTo>
                  <a:cubicBezTo>
                    <a:pt x="143065" y="8358"/>
                    <a:pt x="142986" y="8347"/>
                    <a:pt x="142874" y="8319"/>
                  </a:cubicBezTo>
                  <a:cubicBezTo>
                    <a:pt x="142463" y="8207"/>
                    <a:pt x="142498" y="8012"/>
                    <a:pt x="142761" y="8012"/>
                  </a:cubicBezTo>
                  <a:close/>
                  <a:moveTo>
                    <a:pt x="151294" y="10700"/>
                  </a:moveTo>
                  <a:cubicBezTo>
                    <a:pt x="151292" y="10704"/>
                    <a:pt x="151290" y="10709"/>
                    <a:pt x="151289" y="10714"/>
                  </a:cubicBezTo>
                  <a:lnTo>
                    <a:pt x="151289" y="10714"/>
                  </a:lnTo>
                  <a:cubicBezTo>
                    <a:pt x="151292" y="10708"/>
                    <a:pt x="151294" y="10703"/>
                    <a:pt x="151294" y="10700"/>
                  </a:cubicBezTo>
                  <a:close/>
                  <a:moveTo>
                    <a:pt x="151868" y="11341"/>
                  </a:moveTo>
                  <a:cubicBezTo>
                    <a:pt x="151927" y="11341"/>
                    <a:pt x="152002" y="11359"/>
                    <a:pt x="152102" y="11407"/>
                  </a:cubicBezTo>
                  <a:cubicBezTo>
                    <a:pt x="152352" y="11430"/>
                    <a:pt x="152560" y="11604"/>
                    <a:pt x="152378" y="11604"/>
                  </a:cubicBezTo>
                  <a:cubicBezTo>
                    <a:pt x="152351" y="11604"/>
                    <a:pt x="152315" y="11600"/>
                    <a:pt x="152269" y="11591"/>
                  </a:cubicBezTo>
                  <a:cubicBezTo>
                    <a:pt x="152065" y="11554"/>
                    <a:pt x="151860" y="11523"/>
                    <a:pt x="151651" y="11512"/>
                  </a:cubicBezTo>
                  <a:cubicBezTo>
                    <a:pt x="151688" y="11446"/>
                    <a:pt x="151730" y="11341"/>
                    <a:pt x="151868" y="11341"/>
                  </a:cubicBezTo>
                  <a:close/>
                  <a:moveTo>
                    <a:pt x="152331" y="12416"/>
                  </a:moveTo>
                  <a:cubicBezTo>
                    <a:pt x="152331" y="12417"/>
                    <a:pt x="152332" y="12418"/>
                    <a:pt x="152332" y="12419"/>
                  </a:cubicBezTo>
                  <a:cubicBezTo>
                    <a:pt x="152332" y="12418"/>
                    <a:pt x="152331" y="12417"/>
                    <a:pt x="152331" y="12416"/>
                  </a:cubicBezTo>
                  <a:close/>
                  <a:moveTo>
                    <a:pt x="15327" y="14300"/>
                  </a:moveTo>
                  <a:cubicBezTo>
                    <a:pt x="15383" y="14300"/>
                    <a:pt x="15404" y="14340"/>
                    <a:pt x="15363" y="14443"/>
                  </a:cubicBezTo>
                  <a:cubicBezTo>
                    <a:pt x="15279" y="14653"/>
                    <a:pt x="14975" y="14815"/>
                    <a:pt x="14728" y="14999"/>
                  </a:cubicBezTo>
                  <a:cubicBezTo>
                    <a:pt x="14665" y="14915"/>
                    <a:pt x="14540" y="14779"/>
                    <a:pt x="14844" y="14553"/>
                  </a:cubicBezTo>
                  <a:cubicBezTo>
                    <a:pt x="15012" y="14429"/>
                    <a:pt x="15226" y="14300"/>
                    <a:pt x="15327" y="14300"/>
                  </a:cubicBezTo>
                  <a:close/>
                  <a:moveTo>
                    <a:pt x="157638" y="16026"/>
                  </a:moveTo>
                  <a:lnTo>
                    <a:pt x="157638" y="16026"/>
                  </a:lnTo>
                  <a:cubicBezTo>
                    <a:pt x="157638" y="16026"/>
                    <a:pt x="157638" y="16026"/>
                    <a:pt x="157638" y="16027"/>
                  </a:cubicBezTo>
                  <a:cubicBezTo>
                    <a:pt x="157638" y="16026"/>
                    <a:pt x="157638" y="16026"/>
                    <a:pt x="157638" y="16026"/>
                  </a:cubicBezTo>
                  <a:close/>
                  <a:moveTo>
                    <a:pt x="12849" y="17290"/>
                  </a:moveTo>
                  <a:cubicBezTo>
                    <a:pt x="12588" y="17290"/>
                    <a:pt x="12349" y="17773"/>
                    <a:pt x="12520" y="17773"/>
                  </a:cubicBezTo>
                  <a:cubicBezTo>
                    <a:pt x="12569" y="17773"/>
                    <a:pt x="12654" y="17732"/>
                    <a:pt x="12783" y="17626"/>
                  </a:cubicBezTo>
                  <a:cubicBezTo>
                    <a:pt x="12872" y="17568"/>
                    <a:pt x="12967" y="17474"/>
                    <a:pt x="13051" y="17405"/>
                  </a:cubicBezTo>
                  <a:cubicBezTo>
                    <a:pt x="12986" y="17323"/>
                    <a:pt x="12917" y="17290"/>
                    <a:pt x="12849" y="17290"/>
                  </a:cubicBezTo>
                  <a:close/>
                  <a:moveTo>
                    <a:pt x="162102" y="19414"/>
                  </a:moveTo>
                  <a:cubicBezTo>
                    <a:pt x="162160" y="19414"/>
                    <a:pt x="162218" y="19480"/>
                    <a:pt x="162341" y="19649"/>
                  </a:cubicBezTo>
                  <a:cubicBezTo>
                    <a:pt x="162499" y="19859"/>
                    <a:pt x="162729" y="20237"/>
                    <a:pt x="162603" y="20315"/>
                  </a:cubicBezTo>
                  <a:cubicBezTo>
                    <a:pt x="162425" y="20017"/>
                    <a:pt x="162231" y="19728"/>
                    <a:pt x="162016" y="19450"/>
                  </a:cubicBezTo>
                  <a:cubicBezTo>
                    <a:pt x="162049" y="19427"/>
                    <a:pt x="162075" y="19414"/>
                    <a:pt x="162102" y="19414"/>
                  </a:cubicBezTo>
                  <a:close/>
                  <a:moveTo>
                    <a:pt x="7938" y="21214"/>
                  </a:moveTo>
                  <a:cubicBezTo>
                    <a:pt x="7982" y="21214"/>
                    <a:pt x="8002" y="21252"/>
                    <a:pt x="7981" y="21348"/>
                  </a:cubicBezTo>
                  <a:cubicBezTo>
                    <a:pt x="7928" y="21568"/>
                    <a:pt x="7671" y="21789"/>
                    <a:pt x="7467" y="22014"/>
                  </a:cubicBezTo>
                  <a:cubicBezTo>
                    <a:pt x="7388" y="21941"/>
                    <a:pt x="7241" y="21831"/>
                    <a:pt x="7493" y="21558"/>
                  </a:cubicBezTo>
                  <a:cubicBezTo>
                    <a:pt x="7639" y="21387"/>
                    <a:pt x="7843" y="21214"/>
                    <a:pt x="7938" y="21214"/>
                  </a:cubicBezTo>
                  <a:close/>
                  <a:moveTo>
                    <a:pt x="164177" y="24510"/>
                  </a:moveTo>
                  <a:lnTo>
                    <a:pt x="164177" y="24510"/>
                  </a:lnTo>
                  <a:cubicBezTo>
                    <a:pt x="164177" y="24510"/>
                    <a:pt x="164177" y="24510"/>
                    <a:pt x="164176" y="24510"/>
                  </a:cubicBezTo>
                  <a:cubicBezTo>
                    <a:pt x="164177" y="24510"/>
                    <a:pt x="164177" y="24510"/>
                    <a:pt x="164177" y="24510"/>
                  </a:cubicBezTo>
                  <a:close/>
                  <a:moveTo>
                    <a:pt x="166546" y="26020"/>
                  </a:moveTo>
                  <a:cubicBezTo>
                    <a:pt x="166426" y="26051"/>
                    <a:pt x="166415" y="26098"/>
                    <a:pt x="166499" y="26408"/>
                  </a:cubicBezTo>
                  <a:cubicBezTo>
                    <a:pt x="166508" y="26446"/>
                    <a:pt x="166632" y="26980"/>
                    <a:pt x="166688" y="26980"/>
                  </a:cubicBezTo>
                  <a:cubicBezTo>
                    <a:pt x="166694" y="26980"/>
                    <a:pt x="166699" y="26973"/>
                    <a:pt x="166704" y="26958"/>
                  </a:cubicBezTo>
                  <a:cubicBezTo>
                    <a:pt x="166777" y="26707"/>
                    <a:pt x="166646" y="26382"/>
                    <a:pt x="166546" y="26020"/>
                  </a:cubicBezTo>
                  <a:close/>
                  <a:moveTo>
                    <a:pt x="164909" y="27807"/>
                  </a:moveTo>
                  <a:cubicBezTo>
                    <a:pt x="164910" y="27809"/>
                    <a:pt x="164910" y="27811"/>
                    <a:pt x="164910" y="27813"/>
                  </a:cubicBezTo>
                  <a:cubicBezTo>
                    <a:pt x="164910" y="27811"/>
                    <a:pt x="164910" y="27809"/>
                    <a:pt x="164909" y="27807"/>
                  </a:cubicBezTo>
                  <a:close/>
                  <a:moveTo>
                    <a:pt x="7142" y="54836"/>
                  </a:moveTo>
                  <a:cubicBezTo>
                    <a:pt x="7141" y="54836"/>
                    <a:pt x="7141" y="54836"/>
                    <a:pt x="7141" y="54836"/>
                  </a:cubicBezTo>
                  <a:lnTo>
                    <a:pt x="7141" y="54836"/>
                  </a:lnTo>
                  <a:cubicBezTo>
                    <a:pt x="7141" y="54836"/>
                    <a:pt x="7141" y="54836"/>
                    <a:pt x="7142" y="54836"/>
                  </a:cubicBezTo>
                  <a:close/>
                  <a:moveTo>
                    <a:pt x="156068" y="56277"/>
                  </a:moveTo>
                  <a:cubicBezTo>
                    <a:pt x="156004" y="56277"/>
                    <a:pt x="155902" y="56326"/>
                    <a:pt x="155772" y="56445"/>
                  </a:cubicBezTo>
                  <a:cubicBezTo>
                    <a:pt x="155554" y="56653"/>
                    <a:pt x="155579" y="56786"/>
                    <a:pt x="155701" y="56786"/>
                  </a:cubicBezTo>
                  <a:cubicBezTo>
                    <a:pt x="155767" y="56786"/>
                    <a:pt x="155861" y="56747"/>
                    <a:pt x="155961" y="56660"/>
                  </a:cubicBezTo>
                  <a:cubicBezTo>
                    <a:pt x="156178" y="56460"/>
                    <a:pt x="156193" y="56277"/>
                    <a:pt x="156068" y="56277"/>
                  </a:cubicBezTo>
                  <a:close/>
                  <a:moveTo>
                    <a:pt x="154561" y="57730"/>
                  </a:moveTo>
                  <a:cubicBezTo>
                    <a:pt x="154159" y="58069"/>
                    <a:pt x="154053" y="58236"/>
                    <a:pt x="154218" y="58236"/>
                  </a:cubicBezTo>
                  <a:cubicBezTo>
                    <a:pt x="154273" y="58236"/>
                    <a:pt x="154358" y="58217"/>
                    <a:pt x="154471" y="58181"/>
                  </a:cubicBezTo>
                  <a:lnTo>
                    <a:pt x="154477" y="58181"/>
                  </a:lnTo>
                  <a:cubicBezTo>
                    <a:pt x="154587" y="57971"/>
                    <a:pt x="154723" y="57777"/>
                    <a:pt x="154561" y="57730"/>
                  </a:cubicBezTo>
                  <a:close/>
                  <a:moveTo>
                    <a:pt x="151483" y="58836"/>
                  </a:moveTo>
                  <a:lnTo>
                    <a:pt x="151483" y="58836"/>
                  </a:lnTo>
                  <a:cubicBezTo>
                    <a:pt x="151483" y="58836"/>
                    <a:pt x="151483" y="58837"/>
                    <a:pt x="151483" y="58837"/>
                  </a:cubicBezTo>
                  <a:lnTo>
                    <a:pt x="151483" y="58837"/>
                  </a:lnTo>
                  <a:cubicBezTo>
                    <a:pt x="151483" y="58837"/>
                    <a:pt x="151483" y="58836"/>
                    <a:pt x="151483" y="58836"/>
                  </a:cubicBezTo>
                  <a:close/>
                  <a:moveTo>
                    <a:pt x="151476" y="59518"/>
                  </a:moveTo>
                  <a:cubicBezTo>
                    <a:pt x="151514" y="59518"/>
                    <a:pt x="151547" y="59534"/>
                    <a:pt x="151572" y="59570"/>
                  </a:cubicBezTo>
                  <a:lnTo>
                    <a:pt x="151289" y="59775"/>
                  </a:lnTo>
                  <a:lnTo>
                    <a:pt x="150927" y="59859"/>
                  </a:lnTo>
                  <a:cubicBezTo>
                    <a:pt x="151153" y="59693"/>
                    <a:pt x="151348" y="59518"/>
                    <a:pt x="151476" y="59518"/>
                  </a:cubicBezTo>
                  <a:close/>
                  <a:moveTo>
                    <a:pt x="22535" y="67807"/>
                  </a:moveTo>
                  <a:cubicBezTo>
                    <a:pt x="22535" y="67807"/>
                    <a:pt x="22535" y="67807"/>
                    <a:pt x="22535" y="67807"/>
                  </a:cubicBezTo>
                  <a:cubicBezTo>
                    <a:pt x="22535" y="67807"/>
                    <a:pt x="22535" y="67807"/>
                    <a:pt x="22535" y="67807"/>
                  </a:cubicBezTo>
                  <a:close/>
                  <a:moveTo>
                    <a:pt x="87539" y="0"/>
                  </a:moveTo>
                  <a:cubicBezTo>
                    <a:pt x="87169" y="0"/>
                    <a:pt x="87055" y="49"/>
                    <a:pt x="87014" y="234"/>
                  </a:cubicBezTo>
                  <a:cubicBezTo>
                    <a:pt x="86993" y="334"/>
                    <a:pt x="86611" y="518"/>
                    <a:pt x="86348" y="518"/>
                  </a:cubicBezTo>
                  <a:cubicBezTo>
                    <a:pt x="86396" y="518"/>
                    <a:pt x="86170" y="187"/>
                    <a:pt x="86065" y="145"/>
                  </a:cubicBezTo>
                  <a:cubicBezTo>
                    <a:pt x="85894" y="75"/>
                    <a:pt x="85670" y="45"/>
                    <a:pt x="85443" y="45"/>
                  </a:cubicBezTo>
                  <a:cubicBezTo>
                    <a:pt x="85266" y="45"/>
                    <a:pt x="85086" y="63"/>
                    <a:pt x="84928" y="93"/>
                  </a:cubicBezTo>
                  <a:cubicBezTo>
                    <a:pt x="84592" y="166"/>
                    <a:pt x="84246" y="208"/>
                    <a:pt x="83900" y="224"/>
                  </a:cubicBezTo>
                  <a:cubicBezTo>
                    <a:pt x="83848" y="224"/>
                    <a:pt x="83633" y="56"/>
                    <a:pt x="83528" y="30"/>
                  </a:cubicBezTo>
                  <a:cubicBezTo>
                    <a:pt x="83469" y="15"/>
                    <a:pt x="83416" y="9"/>
                    <a:pt x="83368" y="9"/>
                  </a:cubicBezTo>
                  <a:cubicBezTo>
                    <a:pt x="82955" y="9"/>
                    <a:pt x="82905" y="497"/>
                    <a:pt x="82463" y="502"/>
                  </a:cubicBezTo>
                  <a:cubicBezTo>
                    <a:pt x="81740" y="502"/>
                    <a:pt x="82490" y="77"/>
                    <a:pt x="82018" y="19"/>
                  </a:cubicBezTo>
                  <a:cubicBezTo>
                    <a:pt x="81929" y="9"/>
                    <a:pt x="81839" y="4"/>
                    <a:pt x="81750" y="4"/>
                  </a:cubicBezTo>
                  <a:cubicBezTo>
                    <a:pt x="81021" y="4"/>
                    <a:pt x="80281" y="330"/>
                    <a:pt x="79674" y="423"/>
                  </a:cubicBezTo>
                  <a:cubicBezTo>
                    <a:pt x="79597" y="429"/>
                    <a:pt x="79019" y="486"/>
                    <a:pt x="78691" y="486"/>
                  </a:cubicBezTo>
                  <a:cubicBezTo>
                    <a:pt x="78461" y="486"/>
                    <a:pt x="78353" y="458"/>
                    <a:pt x="78625" y="365"/>
                  </a:cubicBezTo>
                  <a:cubicBezTo>
                    <a:pt x="79339" y="360"/>
                    <a:pt x="79533" y="187"/>
                    <a:pt x="78793" y="103"/>
                  </a:cubicBezTo>
                  <a:cubicBezTo>
                    <a:pt x="78753" y="100"/>
                    <a:pt x="78698" y="98"/>
                    <a:pt x="78633" y="98"/>
                  </a:cubicBezTo>
                  <a:cubicBezTo>
                    <a:pt x="78297" y="98"/>
                    <a:pt x="77712" y="149"/>
                    <a:pt x="77787" y="303"/>
                  </a:cubicBezTo>
                  <a:cubicBezTo>
                    <a:pt x="77808" y="355"/>
                    <a:pt x="78232" y="528"/>
                    <a:pt x="78043" y="596"/>
                  </a:cubicBezTo>
                  <a:cubicBezTo>
                    <a:pt x="78043" y="596"/>
                    <a:pt x="78043" y="596"/>
                    <a:pt x="78042" y="596"/>
                  </a:cubicBezTo>
                  <a:cubicBezTo>
                    <a:pt x="77992" y="596"/>
                    <a:pt x="77058" y="189"/>
                    <a:pt x="76688" y="189"/>
                  </a:cubicBezTo>
                  <a:cubicBezTo>
                    <a:pt x="76624" y="189"/>
                    <a:pt x="76577" y="201"/>
                    <a:pt x="76554" y="229"/>
                  </a:cubicBezTo>
                  <a:cubicBezTo>
                    <a:pt x="76460" y="350"/>
                    <a:pt x="76575" y="481"/>
                    <a:pt x="76450" y="601"/>
                  </a:cubicBezTo>
                  <a:cubicBezTo>
                    <a:pt x="76319" y="727"/>
                    <a:pt x="76025" y="774"/>
                    <a:pt x="75826" y="864"/>
                  </a:cubicBezTo>
                  <a:cubicBezTo>
                    <a:pt x="75826" y="580"/>
                    <a:pt x="75894" y="444"/>
                    <a:pt x="75184" y="444"/>
                  </a:cubicBezTo>
                  <a:cubicBezTo>
                    <a:pt x="75158" y="444"/>
                    <a:pt x="75131" y="444"/>
                    <a:pt x="75102" y="444"/>
                  </a:cubicBezTo>
                  <a:cubicBezTo>
                    <a:pt x="74898" y="444"/>
                    <a:pt x="73718" y="633"/>
                    <a:pt x="74080" y="769"/>
                  </a:cubicBezTo>
                  <a:lnTo>
                    <a:pt x="73382" y="795"/>
                  </a:lnTo>
                  <a:cubicBezTo>
                    <a:pt x="73351" y="685"/>
                    <a:pt x="73524" y="549"/>
                    <a:pt x="73361" y="465"/>
                  </a:cubicBezTo>
                  <a:cubicBezTo>
                    <a:pt x="73237" y="398"/>
                    <a:pt x="73022" y="370"/>
                    <a:pt x="72802" y="370"/>
                  </a:cubicBezTo>
                  <a:cubicBezTo>
                    <a:pt x="72661" y="370"/>
                    <a:pt x="72518" y="382"/>
                    <a:pt x="72397" y="402"/>
                  </a:cubicBezTo>
                  <a:cubicBezTo>
                    <a:pt x="71885" y="484"/>
                    <a:pt x="71645" y="768"/>
                    <a:pt x="71347" y="768"/>
                  </a:cubicBezTo>
                  <a:cubicBezTo>
                    <a:pt x="71226" y="768"/>
                    <a:pt x="71096" y="722"/>
                    <a:pt x="70934" y="596"/>
                  </a:cubicBezTo>
                  <a:cubicBezTo>
                    <a:pt x="70932" y="456"/>
                    <a:pt x="70888" y="405"/>
                    <a:pt x="70812" y="405"/>
                  </a:cubicBezTo>
                  <a:cubicBezTo>
                    <a:pt x="70620" y="405"/>
                    <a:pt x="70229" y="735"/>
                    <a:pt x="69849" y="753"/>
                  </a:cubicBezTo>
                  <a:cubicBezTo>
                    <a:pt x="69838" y="754"/>
                    <a:pt x="69827" y="754"/>
                    <a:pt x="69815" y="754"/>
                  </a:cubicBezTo>
                  <a:cubicBezTo>
                    <a:pt x="69515" y="754"/>
                    <a:pt x="69128" y="592"/>
                    <a:pt x="68857" y="592"/>
                  </a:cubicBezTo>
                  <a:cubicBezTo>
                    <a:pt x="68799" y="592"/>
                    <a:pt x="68746" y="599"/>
                    <a:pt x="68700" y="617"/>
                  </a:cubicBezTo>
                  <a:cubicBezTo>
                    <a:pt x="68633" y="638"/>
                    <a:pt x="68167" y="922"/>
                    <a:pt x="68176" y="932"/>
                  </a:cubicBezTo>
                  <a:lnTo>
                    <a:pt x="68176" y="932"/>
                  </a:lnTo>
                  <a:cubicBezTo>
                    <a:pt x="67925" y="785"/>
                    <a:pt x="68244" y="696"/>
                    <a:pt x="67688" y="622"/>
                  </a:cubicBezTo>
                  <a:cubicBezTo>
                    <a:pt x="67582" y="609"/>
                    <a:pt x="67431" y="596"/>
                    <a:pt x="67280" y="596"/>
                  </a:cubicBezTo>
                  <a:cubicBezTo>
                    <a:pt x="67067" y="596"/>
                    <a:pt x="66856" y="622"/>
                    <a:pt x="66776" y="712"/>
                  </a:cubicBezTo>
                  <a:cubicBezTo>
                    <a:pt x="66656" y="848"/>
                    <a:pt x="66163" y="811"/>
                    <a:pt x="65806" y="832"/>
                  </a:cubicBezTo>
                  <a:cubicBezTo>
                    <a:pt x="65591" y="842"/>
                    <a:pt x="65501" y="1122"/>
                    <a:pt x="65044" y="1155"/>
                  </a:cubicBezTo>
                  <a:lnTo>
                    <a:pt x="65044" y="1155"/>
                  </a:lnTo>
                  <a:lnTo>
                    <a:pt x="65020" y="1147"/>
                  </a:lnTo>
                  <a:cubicBezTo>
                    <a:pt x="65016" y="1147"/>
                    <a:pt x="65013" y="1147"/>
                    <a:pt x="65009" y="1147"/>
                  </a:cubicBezTo>
                  <a:lnTo>
                    <a:pt x="65009" y="1147"/>
                  </a:lnTo>
                  <a:lnTo>
                    <a:pt x="65009" y="1157"/>
                  </a:lnTo>
                  <a:cubicBezTo>
                    <a:pt x="65021" y="1157"/>
                    <a:pt x="65032" y="1156"/>
                    <a:pt x="65044" y="1155"/>
                  </a:cubicBezTo>
                  <a:lnTo>
                    <a:pt x="65044" y="1155"/>
                  </a:lnTo>
                  <a:lnTo>
                    <a:pt x="65371" y="1273"/>
                  </a:lnTo>
                  <a:cubicBezTo>
                    <a:pt x="65179" y="1362"/>
                    <a:pt x="65054" y="1455"/>
                    <a:pt x="64778" y="1455"/>
                  </a:cubicBezTo>
                  <a:cubicBezTo>
                    <a:pt x="64746" y="1455"/>
                    <a:pt x="64711" y="1454"/>
                    <a:pt x="64674" y="1451"/>
                  </a:cubicBezTo>
                  <a:cubicBezTo>
                    <a:pt x="64674" y="1347"/>
                    <a:pt x="64643" y="1166"/>
                    <a:pt x="65009" y="1147"/>
                  </a:cubicBezTo>
                  <a:lnTo>
                    <a:pt x="65009" y="1147"/>
                  </a:lnTo>
                  <a:lnTo>
                    <a:pt x="65004" y="869"/>
                  </a:lnTo>
                  <a:cubicBezTo>
                    <a:pt x="64747" y="879"/>
                    <a:pt x="64301" y="890"/>
                    <a:pt x="64307" y="1047"/>
                  </a:cubicBezTo>
                  <a:cubicBezTo>
                    <a:pt x="64142" y="1124"/>
                    <a:pt x="64042" y="1160"/>
                    <a:pt x="63935" y="1160"/>
                  </a:cubicBezTo>
                  <a:cubicBezTo>
                    <a:pt x="63845" y="1160"/>
                    <a:pt x="63751" y="1134"/>
                    <a:pt x="63609" y="1084"/>
                  </a:cubicBezTo>
                  <a:cubicBezTo>
                    <a:pt x="63300" y="1099"/>
                    <a:pt x="63263" y="1120"/>
                    <a:pt x="63263" y="1246"/>
                  </a:cubicBezTo>
                  <a:cubicBezTo>
                    <a:pt x="63269" y="1404"/>
                    <a:pt x="62828" y="1414"/>
                    <a:pt x="62571" y="1425"/>
                  </a:cubicBezTo>
                  <a:lnTo>
                    <a:pt x="62555" y="932"/>
                  </a:lnTo>
                  <a:lnTo>
                    <a:pt x="62555" y="932"/>
                  </a:lnTo>
                  <a:cubicBezTo>
                    <a:pt x="62561" y="1131"/>
                    <a:pt x="61454" y="1220"/>
                    <a:pt x="61108" y="1236"/>
                  </a:cubicBezTo>
                  <a:cubicBezTo>
                    <a:pt x="61068" y="1238"/>
                    <a:pt x="61031" y="1239"/>
                    <a:pt x="60997" y="1239"/>
                  </a:cubicBezTo>
                  <a:cubicBezTo>
                    <a:pt x="60615" y="1239"/>
                    <a:pt x="60598" y="1114"/>
                    <a:pt x="60280" y="1099"/>
                  </a:cubicBezTo>
                  <a:cubicBezTo>
                    <a:pt x="59974" y="1082"/>
                    <a:pt x="59665" y="1074"/>
                    <a:pt x="59354" y="1074"/>
                  </a:cubicBezTo>
                  <a:cubicBezTo>
                    <a:pt x="58115" y="1074"/>
                    <a:pt x="56843" y="1197"/>
                    <a:pt x="55598" y="1293"/>
                  </a:cubicBezTo>
                  <a:cubicBezTo>
                    <a:pt x="55598" y="1293"/>
                    <a:pt x="55512" y="1176"/>
                    <a:pt x="55273" y="1176"/>
                  </a:cubicBezTo>
                  <a:cubicBezTo>
                    <a:pt x="55255" y="1176"/>
                    <a:pt x="55235" y="1177"/>
                    <a:pt x="55215" y="1178"/>
                  </a:cubicBezTo>
                  <a:lnTo>
                    <a:pt x="54444" y="1257"/>
                  </a:lnTo>
                  <a:lnTo>
                    <a:pt x="51975" y="1598"/>
                  </a:lnTo>
                  <a:cubicBezTo>
                    <a:pt x="50874" y="1755"/>
                    <a:pt x="49700" y="1928"/>
                    <a:pt x="48630" y="2148"/>
                  </a:cubicBezTo>
                  <a:cubicBezTo>
                    <a:pt x="48195" y="2237"/>
                    <a:pt x="47749" y="2311"/>
                    <a:pt x="47529" y="2473"/>
                  </a:cubicBezTo>
                  <a:cubicBezTo>
                    <a:pt x="47377" y="2578"/>
                    <a:pt x="46984" y="2609"/>
                    <a:pt x="46758" y="2636"/>
                  </a:cubicBezTo>
                  <a:cubicBezTo>
                    <a:pt x="46961" y="2611"/>
                    <a:pt x="47130" y="2498"/>
                    <a:pt x="46896" y="2498"/>
                  </a:cubicBezTo>
                  <a:cubicBezTo>
                    <a:pt x="46881" y="2498"/>
                    <a:pt x="46865" y="2498"/>
                    <a:pt x="46847" y="2499"/>
                  </a:cubicBezTo>
                  <a:cubicBezTo>
                    <a:pt x="46218" y="2531"/>
                    <a:pt x="45510" y="2657"/>
                    <a:pt x="44881" y="2746"/>
                  </a:cubicBezTo>
                  <a:cubicBezTo>
                    <a:pt x="44609" y="2777"/>
                    <a:pt x="43859" y="2866"/>
                    <a:pt x="43691" y="3018"/>
                  </a:cubicBezTo>
                  <a:cubicBezTo>
                    <a:pt x="43581" y="3118"/>
                    <a:pt x="43843" y="3380"/>
                    <a:pt x="43854" y="3480"/>
                  </a:cubicBezTo>
                  <a:cubicBezTo>
                    <a:pt x="43784" y="3491"/>
                    <a:pt x="43721" y="3496"/>
                    <a:pt x="43664" y="3496"/>
                  </a:cubicBezTo>
                  <a:cubicBezTo>
                    <a:pt x="43297" y="3496"/>
                    <a:pt x="43165" y="3286"/>
                    <a:pt x="43119" y="3150"/>
                  </a:cubicBezTo>
                  <a:cubicBezTo>
                    <a:pt x="43094" y="3074"/>
                    <a:pt x="43015" y="3047"/>
                    <a:pt x="42900" y="3047"/>
                  </a:cubicBezTo>
                  <a:cubicBezTo>
                    <a:pt x="42681" y="3047"/>
                    <a:pt x="42335" y="3147"/>
                    <a:pt x="41997" y="3202"/>
                  </a:cubicBezTo>
                  <a:cubicBezTo>
                    <a:pt x="41332" y="3302"/>
                    <a:pt x="40587" y="3485"/>
                    <a:pt x="39926" y="3538"/>
                  </a:cubicBezTo>
                  <a:cubicBezTo>
                    <a:pt x="39915" y="3538"/>
                    <a:pt x="39904" y="3539"/>
                    <a:pt x="39892" y="3539"/>
                  </a:cubicBezTo>
                  <a:cubicBezTo>
                    <a:pt x="39790" y="3539"/>
                    <a:pt x="39661" y="3508"/>
                    <a:pt x="39590" y="3508"/>
                  </a:cubicBezTo>
                  <a:cubicBezTo>
                    <a:pt x="39578" y="3508"/>
                    <a:pt x="39568" y="3509"/>
                    <a:pt x="39559" y="3511"/>
                  </a:cubicBezTo>
                  <a:cubicBezTo>
                    <a:pt x="39219" y="3600"/>
                    <a:pt x="39051" y="3742"/>
                    <a:pt x="38794" y="3873"/>
                  </a:cubicBezTo>
                  <a:cubicBezTo>
                    <a:pt x="38249" y="4135"/>
                    <a:pt x="37405" y="4046"/>
                    <a:pt x="36812" y="4156"/>
                  </a:cubicBezTo>
                  <a:cubicBezTo>
                    <a:pt x="36151" y="4272"/>
                    <a:pt x="36057" y="4487"/>
                    <a:pt x="35790" y="4754"/>
                  </a:cubicBezTo>
                  <a:cubicBezTo>
                    <a:pt x="35646" y="4893"/>
                    <a:pt x="35548" y="4943"/>
                    <a:pt x="35480" y="4943"/>
                  </a:cubicBezTo>
                  <a:cubicBezTo>
                    <a:pt x="35315" y="4943"/>
                    <a:pt x="35326" y="4645"/>
                    <a:pt x="35281" y="4597"/>
                  </a:cubicBezTo>
                  <a:cubicBezTo>
                    <a:pt x="35257" y="4572"/>
                    <a:pt x="35224" y="4562"/>
                    <a:pt x="35186" y="4562"/>
                  </a:cubicBezTo>
                  <a:cubicBezTo>
                    <a:pt x="34945" y="4562"/>
                    <a:pt x="34475" y="4987"/>
                    <a:pt x="34416" y="5032"/>
                  </a:cubicBezTo>
                  <a:cubicBezTo>
                    <a:pt x="34235" y="5145"/>
                    <a:pt x="34090" y="5180"/>
                    <a:pt x="33960" y="5180"/>
                  </a:cubicBezTo>
                  <a:cubicBezTo>
                    <a:pt x="33748" y="5180"/>
                    <a:pt x="33576" y="5087"/>
                    <a:pt x="33355" y="5087"/>
                  </a:cubicBezTo>
                  <a:cubicBezTo>
                    <a:pt x="33335" y="5087"/>
                    <a:pt x="33315" y="5088"/>
                    <a:pt x="33294" y="5089"/>
                  </a:cubicBezTo>
                  <a:cubicBezTo>
                    <a:pt x="32812" y="5131"/>
                    <a:pt x="32209" y="5362"/>
                    <a:pt x="31747" y="5535"/>
                  </a:cubicBezTo>
                  <a:cubicBezTo>
                    <a:pt x="31502" y="5602"/>
                    <a:pt x="30304" y="6157"/>
                    <a:pt x="29903" y="6157"/>
                  </a:cubicBezTo>
                  <a:cubicBezTo>
                    <a:pt x="29834" y="6157"/>
                    <a:pt x="29788" y="6140"/>
                    <a:pt x="29776" y="6101"/>
                  </a:cubicBezTo>
                  <a:cubicBezTo>
                    <a:pt x="29388" y="6180"/>
                    <a:pt x="28974" y="6405"/>
                    <a:pt x="28628" y="6558"/>
                  </a:cubicBezTo>
                  <a:cubicBezTo>
                    <a:pt x="27343" y="7202"/>
                    <a:pt x="25938" y="7732"/>
                    <a:pt x="24695" y="8461"/>
                  </a:cubicBezTo>
                  <a:cubicBezTo>
                    <a:pt x="24265" y="8723"/>
                    <a:pt x="23778" y="9058"/>
                    <a:pt x="23877" y="9279"/>
                  </a:cubicBezTo>
                  <a:cubicBezTo>
                    <a:pt x="23827" y="9172"/>
                    <a:pt x="23825" y="8985"/>
                    <a:pt x="23606" y="8985"/>
                  </a:cubicBezTo>
                  <a:cubicBezTo>
                    <a:pt x="23577" y="8985"/>
                    <a:pt x="23543" y="8988"/>
                    <a:pt x="23505" y="8996"/>
                  </a:cubicBezTo>
                  <a:cubicBezTo>
                    <a:pt x="23243" y="9048"/>
                    <a:pt x="23164" y="9221"/>
                    <a:pt x="22902" y="9326"/>
                  </a:cubicBezTo>
                  <a:lnTo>
                    <a:pt x="22425" y="9494"/>
                  </a:lnTo>
                  <a:cubicBezTo>
                    <a:pt x="21775" y="9756"/>
                    <a:pt x="21204" y="10128"/>
                    <a:pt x="20569" y="10506"/>
                  </a:cubicBezTo>
                  <a:cubicBezTo>
                    <a:pt x="20359" y="10762"/>
                    <a:pt x="19185" y="11465"/>
                    <a:pt x="19190" y="11502"/>
                  </a:cubicBezTo>
                  <a:cubicBezTo>
                    <a:pt x="19117" y="11874"/>
                    <a:pt x="19452" y="12016"/>
                    <a:pt x="19321" y="12435"/>
                  </a:cubicBezTo>
                  <a:cubicBezTo>
                    <a:pt x="19304" y="12497"/>
                    <a:pt x="18993" y="12608"/>
                    <a:pt x="18775" y="12608"/>
                  </a:cubicBezTo>
                  <a:cubicBezTo>
                    <a:pt x="18604" y="12608"/>
                    <a:pt x="18490" y="12539"/>
                    <a:pt x="18619" y="12325"/>
                  </a:cubicBezTo>
                  <a:cubicBezTo>
                    <a:pt x="18766" y="12089"/>
                    <a:pt x="18763" y="11988"/>
                    <a:pt x="18658" y="11988"/>
                  </a:cubicBezTo>
                  <a:cubicBezTo>
                    <a:pt x="18540" y="11988"/>
                    <a:pt x="18291" y="12118"/>
                    <a:pt x="17984" y="12330"/>
                  </a:cubicBezTo>
                  <a:cubicBezTo>
                    <a:pt x="17748" y="12493"/>
                    <a:pt x="17324" y="12760"/>
                    <a:pt x="17208" y="12965"/>
                  </a:cubicBezTo>
                  <a:cubicBezTo>
                    <a:pt x="17114" y="13132"/>
                    <a:pt x="17224" y="13127"/>
                    <a:pt x="16899" y="13305"/>
                  </a:cubicBezTo>
                  <a:cubicBezTo>
                    <a:pt x="16706" y="13410"/>
                    <a:pt x="15885" y="13703"/>
                    <a:pt x="15594" y="13703"/>
                  </a:cubicBezTo>
                  <a:cubicBezTo>
                    <a:pt x="15522" y="13703"/>
                    <a:pt x="15482" y="13685"/>
                    <a:pt x="15494" y="13641"/>
                  </a:cubicBezTo>
                  <a:lnTo>
                    <a:pt x="15494" y="13641"/>
                  </a:lnTo>
                  <a:cubicBezTo>
                    <a:pt x="15410" y="13940"/>
                    <a:pt x="15237" y="14076"/>
                    <a:pt x="14755" y="14438"/>
                  </a:cubicBezTo>
                  <a:cubicBezTo>
                    <a:pt x="14330" y="14752"/>
                    <a:pt x="13958" y="15046"/>
                    <a:pt x="13633" y="15424"/>
                  </a:cubicBezTo>
                  <a:cubicBezTo>
                    <a:pt x="13554" y="15523"/>
                    <a:pt x="13281" y="15937"/>
                    <a:pt x="13208" y="15958"/>
                  </a:cubicBezTo>
                  <a:cubicBezTo>
                    <a:pt x="13066" y="15995"/>
                    <a:pt x="12825" y="15974"/>
                    <a:pt x="12673" y="16079"/>
                  </a:cubicBezTo>
                  <a:cubicBezTo>
                    <a:pt x="12369" y="16294"/>
                    <a:pt x="12212" y="16593"/>
                    <a:pt x="11934" y="16818"/>
                  </a:cubicBezTo>
                  <a:lnTo>
                    <a:pt x="10995" y="17605"/>
                  </a:lnTo>
                  <a:cubicBezTo>
                    <a:pt x="10450" y="17788"/>
                    <a:pt x="10586" y="18150"/>
                    <a:pt x="10618" y="18292"/>
                  </a:cubicBezTo>
                  <a:cubicBezTo>
                    <a:pt x="10654" y="18459"/>
                    <a:pt x="10455" y="18653"/>
                    <a:pt x="10225" y="18863"/>
                  </a:cubicBezTo>
                  <a:cubicBezTo>
                    <a:pt x="10124" y="18746"/>
                    <a:pt x="10078" y="18653"/>
                    <a:pt x="9984" y="18653"/>
                  </a:cubicBezTo>
                  <a:cubicBezTo>
                    <a:pt x="9891" y="18653"/>
                    <a:pt x="9752" y="18742"/>
                    <a:pt x="9470" y="18989"/>
                  </a:cubicBezTo>
                  <a:cubicBezTo>
                    <a:pt x="8452" y="19870"/>
                    <a:pt x="7503" y="20866"/>
                    <a:pt x="6607" y="21878"/>
                  </a:cubicBezTo>
                  <a:cubicBezTo>
                    <a:pt x="6531" y="21938"/>
                    <a:pt x="5652" y="22968"/>
                    <a:pt x="5799" y="22968"/>
                  </a:cubicBezTo>
                  <a:cubicBezTo>
                    <a:pt x="5805" y="22968"/>
                    <a:pt x="5812" y="22966"/>
                    <a:pt x="5820" y="22963"/>
                  </a:cubicBezTo>
                  <a:cubicBezTo>
                    <a:pt x="5860" y="22949"/>
                    <a:pt x="5890" y="22943"/>
                    <a:pt x="5912" y="22943"/>
                  </a:cubicBezTo>
                  <a:cubicBezTo>
                    <a:pt x="6111" y="22943"/>
                    <a:pt x="5662" y="23471"/>
                    <a:pt x="5464" y="23655"/>
                  </a:cubicBezTo>
                  <a:cubicBezTo>
                    <a:pt x="5385" y="23727"/>
                    <a:pt x="5335" y="23746"/>
                    <a:pt x="5297" y="23746"/>
                  </a:cubicBezTo>
                  <a:cubicBezTo>
                    <a:pt x="5255" y="23746"/>
                    <a:pt x="5226" y="23724"/>
                    <a:pt x="5185" y="23724"/>
                  </a:cubicBezTo>
                  <a:cubicBezTo>
                    <a:pt x="5157" y="23724"/>
                    <a:pt x="5123" y="23734"/>
                    <a:pt x="5076" y="23771"/>
                  </a:cubicBezTo>
                  <a:cubicBezTo>
                    <a:pt x="4940" y="23875"/>
                    <a:pt x="4788" y="24090"/>
                    <a:pt x="4677" y="24242"/>
                  </a:cubicBezTo>
                  <a:cubicBezTo>
                    <a:pt x="4457" y="24526"/>
                    <a:pt x="3786" y="25333"/>
                    <a:pt x="3765" y="25658"/>
                  </a:cubicBezTo>
                  <a:cubicBezTo>
                    <a:pt x="3734" y="25941"/>
                    <a:pt x="3492" y="26151"/>
                    <a:pt x="3309" y="26534"/>
                  </a:cubicBezTo>
                  <a:cubicBezTo>
                    <a:pt x="3204" y="26759"/>
                    <a:pt x="3257" y="27116"/>
                    <a:pt x="3183" y="27231"/>
                  </a:cubicBezTo>
                  <a:cubicBezTo>
                    <a:pt x="3115" y="27352"/>
                    <a:pt x="2947" y="27373"/>
                    <a:pt x="2848" y="27472"/>
                  </a:cubicBezTo>
                  <a:cubicBezTo>
                    <a:pt x="2533" y="27792"/>
                    <a:pt x="2287" y="28175"/>
                    <a:pt x="2119" y="28589"/>
                  </a:cubicBezTo>
                  <a:cubicBezTo>
                    <a:pt x="1820" y="29223"/>
                    <a:pt x="1516" y="29978"/>
                    <a:pt x="1348" y="30655"/>
                  </a:cubicBezTo>
                  <a:cubicBezTo>
                    <a:pt x="1248" y="31011"/>
                    <a:pt x="1285" y="31163"/>
                    <a:pt x="1427" y="31216"/>
                  </a:cubicBezTo>
                  <a:cubicBezTo>
                    <a:pt x="1434" y="31344"/>
                    <a:pt x="1476" y="31398"/>
                    <a:pt x="1538" y="31398"/>
                  </a:cubicBezTo>
                  <a:cubicBezTo>
                    <a:pt x="1852" y="31398"/>
                    <a:pt x="2682" y="29982"/>
                    <a:pt x="2065" y="29963"/>
                  </a:cubicBezTo>
                  <a:lnTo>
                    <a:pt x="2065" y="29963"/>
                  </a:lnTo>
                  <a:cubicBezTo>
                    <a:pt x="2258" y="29895"/>
                    <a:pt x="2884" y="28461"/>
                    <a:pt x="3215" y="28306"/>
                  </a:cubicBezTo>
                  <a:cubicBezTo>
                    <a:pt x="3456" y="28190"/>
                    <a:pt x="3377" y="28065"/>
                    <a:pt x="3472" y="27782"/>
                  </a:cubicBezTo>
                  <a:cubicBezTo>
                    <a:pt x="3571" y="27483"/>
                    <a:pt x="3760" y="27189"/>
                    <a:pt x="3901" y="26901"/>
                  </a:cubicBezTo>
                  <a:cubicBezTo>
                    <a:pt x="4609" y="25490"/>
                    <a:pt x="5653" y="24111"/>
                    <a:pt x="6722" y="22932"/>
                  </a:cubicBezTo>
                  <a:cubicBezTo>
                    <a:pt x="7393" y="22177"/>
                    <a:pt x="9150" y="20829"/>
                    <a:pt x="8751" y="20347"/>
                  </a:cubicBezTo>
                  <a:cubicBezTo>
                    <a:pt x="8730" y="20321"/>
                    <a:pt x="8583" y="19849"/>
                    <a:pt x="8793" y="19838"/>
                  </a:cubicBezTo>
                  <a:cubicBezTo>
                    <a:pt x="8847" y="19837"/>
                    <a:pt x="8906" y="19834"/>
                    <a:pt x="8964" y="19834"/>
                  </a:cubicBezTo>
                  <a:cubicBezTo>
                    <a:pt x="9103" y="19834"/>
                    <a:pt x="9239" y="19848"/>
                    <a:pt x="9302" y="19922"/>
                  </a:cubicBezTo>
                  <a:cubicBezTo>
                    <a:pt x="9346" y="19967"/>
                    <a:pt x="9967" y="20304"/>
                    <a:pt x="10061" y="20304"/>
                  </a:cubicBezTo>
                  <a:cubicBezTo>
                    <a:pt x="10067" y="20304"/>
                    <a:pt x="10071" y="20302"/>
                    <a:pt x="10073" y="20300"/>
                  </a:cubicBezTo>
                  <a:cubicBezTo>
                    <a:pt x="10141" y="20184"/>
                    <a:pt x="10031" y="20205"/>
                    <a:pt x="10183" y="20011"/>
                  </a:cubicBezTo>
                  <a:cubicBezTo>
                    <a:pt x="10345" y="19807"/>
                    <a:pt x="10529" y="19618"/>
                    <a:pt x="10723" y="19440"/>
                  </a:cubicBezTo>
                  <a:cubicBezTo>
                    <a:pt x="10968" y="19216"/>
                    <a:pt x="11358" y="18883"/>
                    <a:pt x="11547" y="18883"/>
                  </a:cubicBezTo>
                  <a:cubicBezTo>
                    <a:pt x="11579" y="18883"/>
                    <a:pt x="11606" y="18893"/>
                    <a:pt x="11624" y="18915"/>
                  </a:cubicBezTo>
                  <a:cubicBezTo>
                    <a:pt x="11383" y="18622"/>
                    <a:pt x="12191" y="18276"/>
                    <a:pt x="12128" y="17940"/>
                  </a:cubicBezTo>
                  <a:cubicBezTo>
                    <a:pt x="12091" y="17757"/>
                    <a:pt x="12107" y="17285"/>
                    <a:pt x="12689" y="17190"/>
                  </a:cubicBezTo>
                  <a:cubicBezTo>
                    <a:pt x="12714" y="17187"/>
                    <a:pt x="12737" y="17185"/>
                    <a:pt x="12757" y="17185"/>
                  </a:cubicBezTo>
                  <a:cubicBezTo>
                    <a:pt x="12902" y="17185"/>
                    <a:pt x="12953" y="17269"/>
                    <a:pt x="13093" y="17269"/>
                  </a:cubicBezTo>
                  <a:cubicBezTo>
                    <a:pt x="13146" y="17269"/>
                    <a:pt x="13213" y="17256"/>
                    <a:pt x="13302" y="17222"/>
                  </a:cubicBezTo>
                  <a:cubicBezTo>
                    <a:pt x="13538" y="17122"/>
                    <a:pt x="13811" y="16913"/>
                    <a:pt x="13806" y="16734"/>
                  </a:cubicBezTo>
                  <a:cubicBezTo>
                    <a:pt x="13806" y="16546"/>
                    <a:pt x="13905" y="16535"/>
                    <a:pt x="14241" y="16273"/>
                  </a:cubicBezTo>
                  <a:cubicBezTo>
                    <a:pt x="14291" y="16235"/>
                    <a:pt x="14323" y="16221"/>
                    <a:pt x="14344" y="16221"/>
                  </a:cubicBezTo>
                  <a:cubicBezTo>
                    <a:pt x="14397" y="16221"/>
                    <a:pt x="14392" y="16301"/>
                    <a:pt x="14466" y="16304"/>
                  </a:cubicBezTo>
                  <a:cubicBezTo>
                    <a:pt x="14472" y="16305"/>
                    <a:pt x="14477" y="16305"/>
                    <a:pt x="14483" y="16305"/>
                  </a:cubicBezTo>
                  <a:cubicBezTo>
                    <a:pt x="14876" y="16305"/>
                    <a:pt x="15445" y="15238"/>
                    <a:pt x="16065" y="15088"/>
                  </a:cubicBezTo>
                  <a:cubicBezTo>
                    <a:pt x="16417" y="14826"/>
                    <a:pt x="16674" y="14160"/>
                    <a:pt x="16826" y="14150"/>
                  </a:cubicBezTo>
                  <a:cubicBezTo>
                    <a:pt x="16828" y="14149"/>
                    <a:pt x="16830" y="14149"/>
                    <a:pt x="16832" y="14149"/>
                  </a:cubicBezTo>
                  <a:cubicBezTo>
                    <a:pt x="16888" y="14149"/>
                    <a:pt x="17024" y="14190"/>
                    <a:pt x="17142" y="14190"/>
                  </a:cubicBezTo>
                  <a:cubicBezTo>
                    <a:pt x="17207" y="14190"/>
                    <a:pt x="17266" y="14177"/>
                    <a:pt x="17303" y="14139"/>
                  </a:cubicBezTo>
                  <a:cubicBezTo>
                    <a:pt x="17491" y="13935"/>
                    <a:pt x="17256" y="13882"/>
                    <a:pt x="17449" y="13641"/>
                  </a:cubicBezTo>
                  <a:lnTo>
                    <a:pt x="17449" y="13641"/>
                  </a:lnTo>
                  <a:lnTo>
                    <a:pt x="18084" y="13772"/>
                  </a:lnTo>
                  <a:cubicBezTo>
                    <a:pt x="18184" y="13431"/>
                    <a:pt x="18467" y="13054"/>
                    <a:pt x="19112" y="12792"/>
                  </a:cubicBezTo>
                  <a:cubicBezTo>
                    <a:pt x="19442" y="12666"/>
                    <a:pt x="19762" y="12508"/>
                    <a:pt x="20055" y="12309"/>
                  </a:cubicBezTo>
                  <a:cubicBezTo>
                    <a:pt x="20136" y="12249"/>
                    <a:pt x="20326" y="12048"/>
                    <a:pt x="20274" y="12048"/>
                  </a:cubicBezTo>
                  <a:cubicBezTo>
                    <a:pt x="20259" y="12048"/>
                    <a:pt x="20222" y="12065"/>
                    <a:pt x="20155" y="12110"/>
                  </a:cubicBezTo>
                  <a:cubicBezTo>
                    <a:pt x="20380" y="11953"/>
                    <a:pt x="20616" y="11832"/>
                    <a:pt x="20847" y="11685"/>
                  </a:cubicBezTo>
                  <a:cubicBezTo>
                    <a:pt x="21329" y="11402"/>
                    <a:pt x="20947" y="11617"/>
                    <a:pt x="21130" y="11376"/>
                  </a:cubicBezTo>
                  <a:cubicBezTo>
                    <a:pt x="21261" y="11203"/>
                    <a:pt x="22147" y="10883"/>
                    <a:pt x="22362" y="10778"/>
                  </a:cubicBezTo>
                  <a:cubicBezTo>
                    <a:pt x="22656" y="10616"/>
                    <a:pt x="23280" y="10354"/>
                    <a:pt x="23500" y="10139"/>
                  </a:cubicBezTo>
                  <a:cubicBezTo>
                    <a:pt x="23678" y="9945"/>
                    <a:pt x="23385" y="9761"/>
                    <a:pt x="24087" y="9719"/>
                  </a:cubicBezTo>
                  <a:cubicBezTo>
                    <a:pt x="24123" y="9728"/>
                    <a:pt x="24166" y="9732"/>
                    <a:pt x="24214" y="9732"/>
                  </a:cubicBezTo>
                  <a:cubicBezTo>
                    <a:pt x="24553" y="9732"/>
                    <a:pt x="25115" y="9525"/>
                    <a:pt x="24706" y="9415"/>
                  </a:cubicBezTo>
                  <a:cubicBezTo>
                    <a:pt x="24591" y="9163"/>
                    <a:pt x="25010" y="8885"/>
                    <a:pt x="25513" y="8828"/>
                  </a:cubicBezTo>
                  <a:cubicBezTo>
                    <a:pt x="25535" y="8826"/>
                    <a:pt x="25556" y="8825"/>
                    <a:pt x="25575" y="8825"/>
                  </a:cubicBezTo>
                  <a:cubicBezTo>
                    <a:pt x="25723" y="8825"/>
                    <a:pt x="25820" y="8865"/>
                    <a:pt x="25942" y="8865"/>
                  </a:cubicBezTo>
                  <a:cubicBezTo>
                    <a:pt x="26071" y="8865"/>
                    <a:pt x="26229" y="8821"/>
                    <a:pt x="26504" y="8639"/>
                  </a:cubicBezTo>
                  <a:cubicBezTo>
                    <a:pt x="26570" y="8593"/>
                    <a:pt x="27242" y="7976"/>
                    <a:pt x="27336" y="7976"/>
                  </a:cubicBezTo>
                  <a:cubicBezTo>
                    <a:pt x="27339" y="7976"/>
                    <a:pt x="27341" y="7977"/>
                    <a:pt x="27343" y="7978"/>
                  </a:cubicBezTo>
                  <a:cubicBezTo>
                    <a:pt x="27389" y="8009"/>
                    <a:pt x="26904" y="8394"/>
                    <a:pt x="27140" y="8394"/>
                  </a:cubicBezTo>
                  <a:cubicBezTo>
                    <a:pt x="27149" y="8394"/>
                    <a:pt x="27159" y="8394"/>
                    <a:pt x="27170" y="8393"/>
                  </a:cubicBezTo>
                  <a:cubicBezTo>
                    <a:pt x="27432" y="8361"/>
                    <a:pt x="27983" y="7884"/>
                    <a:pt x="28130" y="7769"/>
                  </a:cubicBezTo>
                  <a:cubicBezTo>
                    <a:pt x="28507" y="7601"/>
                    <a:pt x="28953" y="7444"/>
                    <a:pt x="29320" y="7428"/>
                  </a:cubicBezTo>
                  <a:cubicBezTo>
                    <a:pt x="29655" y="7423"/>
                    <a:pt x="29986" y="7365"/>
                    <a:pt x="30305" y="7255"/>
                  </a:cubicBezTo>
                  <a:cubicBezTo>
                    <a:pt x="30751" y="7119"/>
                    <a:pt x="31181" y="6940"/>
                    <a:pt x="31595" y="6731"/>
                  </a:cubicBezTo>
                  <a:cubicBezTo>
                    <a:pt x="31943" y="6568"/>
                    <a:pt x="32100" y="6362"/>
                    <a:pt x="32345" y="6362"/>
                  </a:cubicBezTo>
                  <a:cubicBezTo>
                    <a:pt x="32384" y="6362"/>
                    <a:pt x="32426" y="6368"/>
                    <a:pt x="32471" y="6379"/>
                  </a:cubicBezTo>
                  <a:cubicBezTo>
                    <a:pt x="32560" y="6403"/>
                    <a:pt x="32661" y="6414"/>
                    <a:pt x="32772" y="6414"/>
                  </a:cubicBezTo>
                  <a:cubicBezTo>
                    <a:pt x="33104" y="6414"/>
                    <a:pt x="33512" y="6315"/>
                    <a:pt x="33871" y="6170"/>
                  </a:cubicBezTo>
                  <a:cubicBezTo>
                    <a:pt x="34206" y="6033"/>
                    <a:pt x="34065" y="5892"/>
                    <a:pt x="34039" y="5776"/>
                  </a:cubicBezTo>
                  <a:lnTo>
                    <a:pt x="34039" y="5776"/>
                  </a:lnTo>
                  <a:cubicBezTo>
                    <a:pt x="34065" y="5882"/>
                    <a:pt x="34184" y="5925"/>
                    <a:pt x="34351" y="5925"/>
                  </a:cubicBezTo>
                  <a:cubicBezTo>
                    <a:pt x="34804" y="5925"/>
                    <a:pt x="35608" y="5614"/>
                    <a:pt x="35884" y="5415"/>
                  </a:cubicBezTo>
                  <a:cubicBezTo>
                    <a:pt x="36033" y="5300"/>
                    <a:pt x="36314" y="5211"/>
                    <a:pt x="36528" y="5211"/>
                  </a:cubicBezTo>
                  <a:cubicBezTo>
                    <a:pt x="36608" y="5211"/>
                    <a:pt x="36678" y="5223"/>
                    <a:pt x="36728" y="5252"/>
                  </a:cubicBezTo>
                  <a:cubicBezTo>
                    <a:pt x="36854" y="5315"/>
                    <a:pt x="36503" y="5456"/>
                    <a:pt x="36723" y="5493"/>
                  </a:cubicBezTo>
                  <a:cubicBezTo>
                    <a:pt x="36742" y="5496"/>
                    <a:pt x="36760" y="5498"/>
                    <a:pt x="36779" y="5498"/>
                  </a:cubicBezTo>
                  <a:cubicBezTo>
                    <a:pt x="36977" y="5498"/>
                    <a:pt x="37155" y="5330"/>
                    <a:pt x="37289" y="5262"/>
                  </a:cubicBezTo>
                  <a:cubicBezTo>
                    <a:pt x="37551" y="5127"/>
                    <a:pt x="37934" y="5028"/>
                    <a:pt x="38244" y="5028"/>
                  </a:cubicBezTo>
                  <a:cubicBezTo>
                    <a:pt x="38332" y="5028"/>
                    <a:pt x="38413" y="5035"/>
                    <a:pt x="38485" y="5053"/>
                  </a:cubicBezTo>
                  <a:cubicBezTo>
                    <a:pt x="38493" y="5103"/>
                    <a:pt x="38523" y="5123"/>
                    <a:pt x="38567" y="5123"/>
                  </a:cubicBezTo>
                  <a:cubicBezTo>
                    <a:pt x="38741" y="5123"/>
                    <a:pt x="39136" y="4808"/>
                    <a:pt x="39308" y="4754"/>
                  </a:cubicBezTo>
                  <a:cubicBezTo>
                    <a:pt x="39858" y="4586"/>
                    <a:pt x="40545" y="4570"/>
                    <a:pt x="40996" y="4340"/>
                  </a:cubicBezTo>
                  <a:cubicBezTo>
                    <a:pt x="41405" y="4125"/>
                    <a:pt x="42055" y="4062"/>
                    <a:pt x="42532" y="4020"/>
                  </a:cubicBezTo>
                  <a:cubicBezTo>
                    <a:pt x="43088" y="3973"/>
                    <a:pt x="44037" y="3946"/>
                    <a:pt x="44509" y="3690"/>
                  </a:cubicBezTo>
                  <a:cubicBezTo>
                    <a:pt x="44545" y="3669"/>
                    <a:pt x="44588" y="3661"/>
                    <a:pt x="44634" y="3661"/>
                  </a:cubicBezTo>
                  <a:cubicBezTo>
                    <a:pt x="44813" y="3661"/>
                    <a:pt x="45051" y="3781"/>
                    <a:pt x="45201" y="3789"/>
                  </a:cubicBezTo>
                  <a:cubicBezTo>
                    <a:pt x="45224" y="3791"/>
                    <a:pt x="45246" y="3792"/>
                    <a:pt x="45267" y="3792"/>
                  </a:cubicBezTo>
                  <a:cubicBezTo>
                    <a:pt x="45539" y="3792"/>
                    <a:pt x="45668" y="3644"/>
                    <a:pt x="46019" y="3600"/>
                  </a:cubicBezTo>
                  <a:cubicBezTo>
                    <a:pt x="46438" y="3543"/>
                    <a:pt x="46889" y="3496"/>
                    <a:pt x="47303" y="3406"/>
                  </a:cubicBezTo>
                  <a:cubicBezTo>
                    <a:pt x="47677" y="3324"/>
                    <a:pt x="47637" y="3213"/>
                    <a:pt x="47907" y="3213"/>
                  </a:cubicBezTo>
                  <a:cubicBezTo>
                    <a:pt x="47963" y="3213"/>
                    <a:pt x="48032" y="3217"/>
                    <a:pt x="48121" y="3228"/>
                  </a:cubicBezTo>
                  <a:cubicBezTo>
                    <a:pt x="48313" y="3254"/>
                    <a:pt x="48602" y="3284"/>
                    <a:pt x="48884" y="3284"/>
                  </a:cubicBezTo>
                  <a:cubicBezTo>
                    <a:pt x="49336" y="3284"/>
                    <a:pt x="49769" y="3208"/>
                    <a:pt x="49747" y="2924"/>
                  </a:cubicBezTo>
                  <a:lnTo>
                    <a:pt x="49747" y="2924"/>
                  </a:lnTo>
                  <a:cubicBezTo>
                    <a:pt x="49760" y="3069"/>
                    <a:pt x="50041" y="3124"/>
                    <a:pt x="50437" y="3124"/>
                  </a:cubicBezTo>
                  <a:cubicBezTo>
                    <a:pt x="51298" y="3124"/>
                    <a:pt x="52703" y="2865"/>
                    <a:pt x="53076" y="2714"/>
                  </a:cubicBezTo>
                  <a:cubicBezTo>
                    <a:pt x="53137" y="2689"/>
                    <a:pt x="53201" y="2678"/>
                    <a:pt x="53268" y="2678"/>
                  </a:cubicBezTo>
                  <a:cubicBezTo>
                    <a:pt x="53568" y="2678"/>
                    <a:pt x="53928" y="2889"/>
                    <a:pt x="54278" y="2889"/>
                  </a:cubicBezTo>
                  <a:cubicBezTo>
                    <a:pt x="54439" y="2889"/>
                    <a:pt x="54598" y="2845"/>
                    <a:pt x="54749" y="2714"/>
                  </a:cubicBezTo>
                  <a:cubicBezTo>
                    <a:pt x="54934" y="2552"/>
                    <a:pt x="55040" y="2372"/>
                    <a:pt x="55314" y="2372"/>
                  </a:cubicBezTo>
                  <a:cubicBezTo>
                    <a:pt x="55404" y="2372"/>
                    <a:pt x="55511" y="2391"/>
                    <a:pt x="55645" y="2436"/>
                  </a:cubicBezTo>
                  <a:cubicBezTo>
                    <a:pt x="55798" y="2421"/>
                    <a:pt x="56824" y="2322"/>
                    <a:pt x="56818" y="2297"/>
                  </a:cubicBezTo>
                  <a:lnTo>
                    <a:pt x="56818" y="2297"/>
                  </a:lnTo>
                  <a:cubicBezTo>
                    <a:pt x="56837" y="2320"/>
                    <a:pt x="56515" y="2443"/>
                    <a:pt x="56778" y="2478"/>
                  </a:cubicBezTo>
                  <a:cubicBezTo>
                    <a:pt x="56819" y="2484"/>
                    <a:pt x="56866" y="2486"/>
                    <a:pt x="56914" y="2486"/>
                  </a:cubicBezTo>
                  <a:cubicBezTo>
                    <a:pt x="57117" y="2486"/>
                    <a:pt x="57368" y="2449"/>
                    <a:pt x="57554" y="2436"/>
                  </a:cubicBezTo>
                  <a:cubicBezTo>
                    <a:pt x="57638" y="2431"/>
                    <a:pt x="57724" y="2429"/>
                    <a:pt x="57810" y="2429"/>
                  </a:cubicBezTo>
                  <a:cubicBezTo>
                    <a:pt x="58225" y="2429"/>
                    <a:pt x="58661" y="2482"/>
                    <a:pt x="59065" y="2482"/>
                  </a:cubicBezTo>
                  <a:cubicBezTo>
                    <a:pt x="59208" y="2482"/>
                    <a:pt x="59346" y="2475"/>
                    <a:pt x="59478" y="2457"/>
                  </a:cubicBezTo>
                  <a:cubicBezTo>
                    <a:pt x="58912" y="2379"/>
                    <a:pt x="58634" y="1980"/>
                    <a:pt x="59100" y="1755"/>
                  </a:cubicBezTo>
                  <a:cubicBezTo>
                    <a:pt x="59131" y="1753"/>
                    <a:pt x="59160" y="1752"/>
                    <a:pt x="59186" y="1752"/>
                  </a:cubicBezTo>
                  <a:cubicBezTo>
                    <a:pt x="59643" y="1752"/>
                    <a:pt x="59350" y="2043"/>
                    <a:pt x="59321" y="2138"/>
                  </a:cubicBezTo>
                  <a:cubicBezTo>
                    <a:pt x="59306" y="2189"/>
                    <a:pt x="59377" y="2206"/>
                    <a:pt x="59490" y="2206"/>
                  </a:cubicBezTo>
                  <a:cubicBezTo>
                    <a:pt x="59718" y="2206"/>
                    <a:pt x="60112" y="2137"/>
                    <a:pt x="60302" y="2137"/>
                  </a:cubicBezTo>
                  <a:cubicBezTo>
                    <a:pt x="60315" y="2137"/>
                    <a:pt x="60327" y="2137"/>
                    <a:pt x="60338" y="2138"/>
                  </a:cubicBezTo>
                  <a:cubicBezTo>
                    <a:pt x="60534" y="2147"/>
                    <a:pt x="60898" y="2312"/>
                    <a:pt x="61080" y="2312"/>
                  </a:cubicBezTo>
                  <a:cubicBezTo>
                    <a:pt x="61111" y="2312"/>
                    <a:pt x="61137" y="2307"/>
                    <a:pt x="61156" y="2295"/>
                  </a:cubicBezTo>
                  <a:cubicBezTo>
                    <a:pt x="61296" y="2206"/>
                    <a:pt x="61361" y="2079"/>
                    <a:pt x="61638" y="2079"/>
                  </a:cubicBezTo>
                  <a:cubicBezTo>
                    <a:pt x="61672" y="2079"/>
                    <a:pt x="61708" y="2081"/>
                    <a:pt x="61748" y="2085"/>
                  </a:cubicBezTo>
                  <a:cubicBezTo>
                    <a:pt x="62261" y="2128"/>
                    <a:pt x="62611" y="2246"/>
                    <a:pt x="63144" y="2246"/>
                  </a:cubicBezTo>
                  <a:cubicBezTo>
                    <a:pt x="63194" y="2246"/>
                    <a:pt x="63246" y="2245"/>
                    <a:pt x="63300" y="2242"/>
                  </a:cubicBezTo>
                  <a:cubicBezTo>
                    <a:pt x="62896" y="2096"/>
                    <a:pt x="65518" y="2001"/>
                    <a:pt x="65785" y="1949"/>
                  </a:cubicBezTo>
                  <a:cubicBezTo>
                    <a:pt x="65963" y="1912"/>
                    <a:pt x="65565" y="1676"/>
                    <a:pt x="65874" y="1561"/>
                  </a:cubicBezTo>
                  <a:cubicBezTo>
                    <a:pt x="65935" y="1538"/>
                    <a:pt x="65991" y="1529"/>
                    <a:pt x="66041" y="1529"/>
                  </a:cubicBezTo>
                  <a:cubicBezTo>
                    <a:pt x="66317" y="1529"/>
                    <a:pt x="66430" y="1825"/>
                    <a:pt x="66430" y="1896"/>
                  </a:cubicBezTo>
                  <a:cubicBezTo>
                    <a:pt x="66430" y="1819"/>
                    <a:pt x="66570" y="1676"/>
                    <a:pt x="66778" y="1676"/>
                  </a:cubicBezTo>
                  <a:cubicBezTo>
                    <a:pt x="66821" y="1676"/>
                    <a:pt x="66868" y="1683"/>
                    <a:pt x="66918" y="1697"/>
                  </a:cubicBezTo>
                  <a:cubicBezTo>
                    <a:pt x="67180" y="1771"/>
                    <a:pt x="67044" y="1954"/>
                    <a:pt x="67306" y="1996"/>
                  </a:cubicBezTo>
                  <a:cubicBezTo>
                    <a:pt x="67311" y="1997"/>
                    <a:pt x="67316" y="1997"/>
                    <a:pt x="67321" y="1997"/>
                  </a:cubicBezTo>
                  <a:cubicBezTo>
                    <a:pt x="67479" y="1997"/>
                    <a:pt x="67702" y="1628"/>
                    <a:pt x="68136" y="1628"/>
                  </a:cubicBezTo>
                  <a:cubicBezTo>
                    <a:pt x="68148" y="1628"/>
                    <a:pt x="68159" y="1629"/>
                    <a:pt x="68171" y="1629"/>
                  </a:cubicBezTo>
                  <a:cubicBezTo>
                    <a:pt x="68276" y="1633"/>
                    <a:pt x="68770" y="1838"/>
                    <a:pt x="68952" y="1838"/>
                  </a:cubicBezTo>
                  <a:cubicBezTo>
                    <a:pt x="68996" y="1838"/>
                    <a:pt x="69022" y="1826"/>
                    <a:pt x="69020" y="1797"/>
                  </a:cubicBezTo>
                  <a:cubicBezTo>
                    <a:pt x="69010" y="1708"/>
                    <a:pt x="68700" y="1640"/>
                    <a:pt x="69041" y="1556"/>
                  </a:cubicBezTo>
                  <a:cubicBezTo>
                    <a:pt x="69109" y="1536"/>
                    <a:pt x="69178" y="1527"/>
                    <a:pt x="69246" y="1527"/>
                  </a:cubicBezTo>
                  <a:cubicBezTo>
                    <a:pt x="69303" y="1527"/>
                    <a:pt x="69361" y="1533"/>
                    <a:pt x="69419" y="1545"/>
                  </a:cubicBezTo>
                  <a:cubicBezTo>
                    <a:pt x="69718" y="1624"/>
                    <a:pt x="69356" y="1928"/>
                    <a:pt x="69780" y="1933"/>
                  </a:cubicBezTo>
                  <a:cubicBezTo>
                    <a:pt x="69820" y="1934"/>
                    <a:pt x="69859" y="1934"/>
                    <a:pt x="69899" y="1934"/>
                  </a:cubicBezTo>
                  <a:cubicBezTo>
                    <a:pt x="70184" y="1934"/>
                    <a:pt x="70469" y="1917"/>
                    <a:pt x="70750" y="1875"/>
                  </a:cubicBezTo>
                  <a:cubicBezTo>
                    <a:pt x="70845" y="1849"/>
                    <a:pt x="70923" y="1802"/>
                    <a:pt x="70997" y="1739"/>
                  </a:cubicBezTo>
                  <a:cubicBezTo>
                    <a:pt x="71542" y="1718"/>
                    <a:pt x="72103" y="1713"/>
                    <a:pt x="72638" y="1655"/>
                  </a:cubicBezTo>
                  <a:cubicBezTo>
                    <a:pt x="73278" y="1592"/>
                    <a:pt x="73367" y="1451"/>
                    <a:pt x="72706" y="1383"/>
                  </a:cubicBezTo>
                  <a:cubicBezTo>
                    <a:pt x="72904" y="1374"/>
                    <a:pt x="73102" y="1364"/>
                    <a:pt x="73293" y="1364"/>
                  </a:cubicBezTo>
                  <a:cubicBezTo>
                    <a:pt x="73587" y="1364"/>
                    <a:pt x="73863" y="1388"/>
                    <a:pt x="74095" y="1477"/>
                  </a:cubicBezTo>
                  <a:cubicBezTo>
                    <a:pt x="74324" y="1566"/>
                    <a:pt x="74655" y="1686"/>
                    <a:pt x="74996" y="1686"/>
                  </a:cubicBezTo>
                  <a:cubicBezTo>
                    <a:pt x="75117" y="1686"/>
                    <a:pt x="75240" y="1671"/>
                    <a:pt x="75359" y="1634"/>
                  </a:cubicBezTo>
                  <a:cubicBezTo>
                    <a:pt x="75695" y="1524"/>
                    <a:pt x="75705" y="1456"/>
                    <a:pt x="76187" y="1425"/>
                  </a:cubicBezTo>
                  <a:cubicBezTo>
                    <a:pt x="76262" y="1425"/>
                    <a:pt x="76374" y="1427"/>
                    <a:pt x="76490" y="1427"/>
                  </a:cubicBezTo>
                  <a:cubicBezTo>
                    <a:pt x="76635" y="1427"/>
                    <a:pt x="76786" y="1423"/>
                    <a:pt x="76880" y="1409"/>
                  </a:cubicBezTo>
                  <a:cubicBezTo>
                    <a:pt x="76880" y="1372"/>
                    <a:pt x="76864" y="1304"/>
                    <a:pt x="76969" y="1278"/>
                  </a:cubicBezTo>
                  <a:cubicBezTo>
                    <a:pt x="77393" y="1183"/>
                    <a:pt x="78059" y="1257"/>
                    <a:pt x="78536" y="1189"/>
                  </a:cubicBezTo>
                  <a:cubicBezTo>
                    <a:pt x="78836" y="1145"/>
                    <a:pt x="79103" y="1074"/>
                    <a:pt x="79343" y="1074"/>
                  </a:cubicBezTo>
                  <a:cubicBezTo>
                    <a:pt x="79481" y="1074"/>
                    <a:pt x="79610" y="1098"/>
                    <a:pt x="79732" y="1162"/>
                  </a:cubicBezTo>
                  <a:cubicBezTo>
                    <a:pt x="79827" y="1214"/>
                    <a:pt x="80099" y="1238"/>
                    <a:pt x="80385" y="1238"/>
                  </a:cubicBezTo>
                  <a:cubicBezTo>
                    <a:pt x="80714" y="1238"/>
                    <a:pt x="81061" y="1206"/>
                    <a:pt x="81174" y="1147"/>
                  </a:cubicBezTo>
                  <a:cubicBezTo>
                    <a:pt x="81404" y="1021"/>
                    <a:pt x="80634" y="932"/>
                    <a:pt x="80487" y="932"/>
                  </a:cubicBezTo>
                  <a:cubicBezTo>
                    <a:pt x="80591" y="932"/>
                    <a:pt x="80696" y="930"/>
                    <a:pt x="80801" y="930"/>
                  </a:cubicBezTo>
                  <a:cubicBezTo>
                    <a:pt x="81045" y="930"/>
                    <a:pt x="81287" y="938"/>
                    <a:pt x="81504" y="989"/>
                  </a:cubicBezTo>
                  <a:cubicBezTo>
                    <a:pt x="81787" y="1058"/>
                    <a:pt x="81950" y="1168"/>
                    <a:pt x="82280" y="1199"/>
                  </a:cubicBezTo>
                  <a:cubicBezTo>
                    <a:pt x="82352" y="1207"/>
                    <a:pt x="82418" y="1210"/>
                    <a:pt x="82479" y="1210"/>
                  </a:cubicBezTo>
                  <a:cubicBezTo>
                    <a:pt x="82785" y="1210"/>
                    <a:pt x="82974" y="1132"/>
                    <a:pt x="83238" y="1132"/>
                  </a:cubicBezTo>
                  <a:cubicBezTo>
                    <a:pt x="83331" y="1132"/>
                    <a:pt x="83434" y="1141"/>
                    <a:pt x="83554" y="1168"/>
                  </a:cubicBezTo>
                  <a:cubicBezTo>
                    <a:pt x="83715" y="1199"/>
                    <a:pt x="84098" y="1443"/>
                    <a:pt x="84339" y="1443"/>
                  </a:cubicBezTo>
                  <a:cubicBezTo>
                    <a:pt x="84419" y="1443"/>
                    <a:pt x="84483" y="1416"/>
                    <a:pt x="84519" y="1346"/>
                  </a:cubicBezTo>
                  <a:cubicBezTo>
                    <a:pt x="84579" y="1222"/>
                    <a:pt x="84654" y="1024"/>
                    <a:pt x="84946" y="1024"/>
                  </a:cubicBezTo>
                  <a:cubicBezTo>
                    <a:pt x="85036" y="1024"/>
                    <a:pt x="85147" y="1043"/>
                    <a:pt x="85284" y="1089"/>
                  </a:cubicBezTo>
                  <a:cubicBezTo>
                    <a:pt x="85641" y="1210"/>
                    <a:pt x="85641" y="1320"/>
                    <a:pt x="86118" y="1383"/>
                  </a:cubicBezTo>
                  <a:cubicBezTo>
                    <a:pt x="86217" y="1393"/>
                    <a:pt x="86743" y="1437"/>
                    <a:pt x="87106" y="1437"/>
                  </a:cubicBezTo>
                  <a:cubicBezTo>
                    <a:pt x="87300" y="1437"/>
                    <a:pt x="87447" y="1424"/>
                    <a:pt x="87460" y="1388"/>
                  </a:cubicBezTo>
                  <a:cubicBezTo>
                    <a:pt x="87484" y="1316"/>
                    <a:pt x="87157" y="1007"/>
                    <a:pt x="87603" y="1007"/>
                  </a:cubicBezTo>
                  <a:cubicBezTo>
                    <a:pt x="87644" y="1007"/>
                    <a:pt x="87692" y="1010"/>
                    <a:pt x="87748" y="1016"/>
                  </a:cubicBezTo>
                  <a:cubicBezTo>
                    <a:pt x="88225" y="1063"/>
                    <a:pt x="87885" y="1267"/>
                    <a:pt x="88047" y="1383"/>
                  </a:cubicBezTo>
                  <a:cubicBezTo>
                    <a:pt x="88037" y="1372"/>
                    <a:pt x="88535" y="1120"/>
                    <a:pt x="88593" y="1105"/>
                  </a:cubicBezTo>
                  <a:cubicBezTo>
                    <a:pt x="88710" y="1065"/>
                    <a:pt x="88797" y="1048"/>
                    <a:pt x="88866" y="1048"/>
                  </a:cubicBezTo>
                  <a:cubicBezTo>
                    <a:pt x="88996" y="1048"/>
                    <a:pt x="89065" y="1108"/>
                    <a:pt x="89164" y="1183"/>
                  </a:cubicBezTo>
                  <a:cubicBezTo>
                    <a:pt x="89361" y="1327"/>
                    <a:pt x="90208" y="1463"/>
                    <a:pt x="90711" y="1463"/>
                  </a:cubicBezTo>
                  <a:cubicBezTo>
                    <a:pt x="90796" y="1463"/>
                    <a:pt x="90871" y="1459"/>
                    <a:pt x="90931" y="1451"/>
                  </a:cubicBezTo>
                  <a:cubicBezTo>
                    <a:pt x="91416" y="1388"/>
                    <a:pt x="90936" y="884"/>
                    <a:pt x="91148" y="884"/>
                  </a:cubicBezTo>
                  <a:cubicBezTo>
                    <a:pt x="91149" y="884"/>
                    <a:pt x="91150" y="884"/>
                    <a:pt x="91151" y="885"/>
                  </a:cubicBezTo>
                  <a:cubicBezTo>
                    <a:pt x="91481" y="895"/>
                    <a:pt x="91513" y="1052"/>
                    <a:pt x="91681" y="1126"/>
                  </a:cubicBezTo>
                  <a:cubicBezTo>
                    <a:pt x="91922" y="1236"/>
                    <a:pt x="92284" y="1299"/>
                    <a:pt x="92614" y="1335"/>
                  </a:cubicBezTo>
                  <a:cubicBezTo>
                    <a:pt x="93040" y="1379"/>
                    <a:pt x="93818" y="1702"/>
                    <a:pt x="94201" y="1702"/>
                  </a:cubicBezTo>
                  <a:cubicBezTo>
                    <a:pt x="94228" y="1702"/>
                    <a:pt x="94253" y="1701"/>
                    <a:pt x="94276" y="1697"/>
                  </a:cubicBezTo>
                  <a:cubicBezTo>
                    <a:pt x="94425" y="1675"/>
                    <a:pt x="94673" y="1496"/>
                    <a:pt x="94842" y="1496"/>
                  </a:cubicBezTo>
                  <a:cubicBezTo>
                    <a:pt x="94875" y="1496"/>
                    <a:pt x="94906" y="1503"/>
                    <a:pt x="94931" y="1519"/>
                  </a:cubicBezTo>
                  <a:cubicBezTo>
                    <a:pt x="95073" y="1608"/>
                    <a:pt x="95062" y="1692"/>
                    <a:pt x="95382" y="1723"/>
                  </a:cubicBezTo>
                  <a:cubicBezTo>
                    <a:pt x="95445" y="1730"/>
                    <a:pt x="95505" y="1733"/>
                    <a:pt x="95563" y="1733"/>
                  </a:cubicBezTo>
                  <a:cubicBezTo>
                    <a:pt x="96165" y="1733"/>
                    <a:pt x="96504" y="1398"/>
                    <a:pt x="97126" y="1398"/>
                  </a:cubicBezTo>
                  <a:cubicBezTo>
                    <a:pt x="97139" y="1398"/>
                    <a:pt x="97152" y="1398"/>
                    <a:pt x="97165" y="1398"/>
                  </a:cubicBezTo>
                  <a:cubicBezTo>
                    <a:pt x="97909" y="1419"/>
                    <a:pt x="98198" y="1923"/>
                    <a:pt x="98748" y="1959"/>
                  </a:cubicBezTo>
                  <a:cubicBezTo>
                    <a:pt x="98753" y="1960"/>
                    <a:pt x="98757" y="1960"/>
                    <a:pt x="98761" y="1960"/>
                  </a:cubicBezTo>
                  <a:cubicBezTo>
                    <a:pt x="98935" y="1960"/>
                    <a:pt x="98663" y="1734"/>
                    <a:pt x="98596" y="1729"/>
                  </a:cubicBezTo>
                  <a:lnTo>
                    <a:pt x="98596" y="1729"/>
                  </a:lnTo>
                  <a:cubicBezTo>
                    <a:pt x="99042" y="1760"/>
                    <a:pt x="99094" y="1996"/>
                    <a:pt x="99477" y="2012"/>
                  </a:cubicBezTo>
                  <a:cubicBezTo>
                    <a:pt x="99547" y="2014"/>
                    <a:pt x="99615" y="2015"/>
                    <a:pt x="99681" y="2015"/>
                  </a:cubicBezTo>
                  <a:cubicBezTo>
                    <a:pt x="99948" y="2015"/>
                    <a:pt x="100184" y="2000"/>
                    <a:pt x="100444" y="2000"/>
                  </a:cubicBezTo>
                  <a:cubicBezTo>
                    <a:pt x="100582" y="2000"/>
                    <a:pt x="100727" y="2004"/>
                    <a:pt x="100887" y="2017"/>
                  </a:cubicBezTo>
                  <a:cubicBezTo>
                    <a:pt x="100825" y="2012"/>
                    <a:pt x="100814" y="2011"/>
                    <a:pt x="100836" y="2011"/>
                  </a:cubicBezTo>
                  <a:cubicBezTo>
                    <a:pt x="100862" y="2011"/>
                    <a:pt x="100935" y="2013"/>
                    <a:pt x="101023" y="2013"/>
                  </a:cubicBezTo>
                  <a:cubicBezTo>
                    <a:pt x="101167" y="2013"/>
                    <a:pt x="101353" y="2007"/>
                    <a:pt x="101448" y="1980"/>
                  </a:cubicBezTo>
                  <a:cubicBezTo>
                    <a:pt x="101536" y="1956"/>
                    <a:pt x="101614" y="1946"/>
                    <a:pt x="101689" y="1946"/>
                  </a:cubicBezTo>
                  <a:cubicBezTo>
                    <a:pt x="101838" y="1946"/>
                    <a:pt x="101975" y="1986"/>
                    <a:pt x="102146" y="2028"/>
                  </a:cubicBezTo>
                  <a:cubicBezTo>
                    <a:pt x="102548" y="2124"/>
                    <a:pt x="103067" y="2167"/>
                    <a:pt x="103521" y="2167"/>
                  </a:cubicBezTo>
                  <a:cubicBezTo>
                    <a:pt x="103636" y="2167"/>
                    <a:pt x="103746" y="2164"/>
                    <a:pt x="103850" y="2159"/>
                  </a:cubicBezTo>
                  <a:cubicBezTo>
                    <a:pt x="104002" y="2146"/>
                    <a:pt x="104451" y="1992"/>
                    <a:pt x="104643" y="1992"/>
                  </a:cubicBezTo>
                  <a:cubicBezTo>
                    <a:pt x="104695" y="1992"/>
                    <a:pt x="104728" y="2003"/>
                    <a:pt x="104731" y="2033"/>
                  </a:cubicBezTo>
                  <a:cubicBezTo>
                    <a:pt x="104751" y="2241"/>
                    <a:pt x="104731" y="2452"/>
                    <a:pt x="105070" y="2452"/>
                  </a:cubicBezTo>
                  <a:cubicBezTo>
                    <a:pt x="105175" y="2452"/>
                    <a:pt x="105315" y="2431"/>
                    <a:pt x="105501" y="2384"/>
                  </a:cubicBezTo>
                  <a:cubicBezTo>
                    <a:pt x="105718" y="2331"/>
                    <a:pt x="105956" y="2236"/>
                    <a:pt x="106210" y="2170"/>
                  </a:cubicBezTo>
                  <a:lnTo>
                    <a:pt x="106210" y="2170"/>
                  </a:lnTo>
                  <a:cubicBezTo>
                    <a:pt x="106125" y="2230"/>
                    <a:pt x="106084" y="2312"/>
                    <a:pt x="106104" y="2353"/>
                  </a:cubicBezTo>
                  <a:cubicBezTo>
                    <a:pt x="106222" y="2365"/>
                    <a:pt x="106382" y="2383"/>
                    <a:pt x="106521" y="2383"/>
                  </a:cubicBezTo>
                  <a:cubicBezTo>
                    <a:pt x="106677" y="2383"/>
                    <a:pt x="106806" y="2360"/>
                    <a:pt x="106817" y="2279"/>
                  </a:cubicBezTo>
                  <a:cubicBezTo>
                    <a:pt x="106720" y="2211"/>
                    <a:pt x="106619" y="2157"/>
                    <a:pt x="106513" y="2112"/>
                  </a:cubicBezTo>
                  <a:lnTo>
                    <a:pt x="106513" y="2112"/>
                  </a:lnTo>
                  <a:cubicBezTo>
                    <a:pt x="106576" y="2104"/>
                    <a:pt x="106640" y="2100"/>
                    <a:pt x="106705" y="2100"/>
                  </a:cubicBezTo>
                  <a:cubicBezTo>
                    <a:pt x="106883" y="2100"/>
                    <a:pt x="107066" y="2132"/>
                    <a:pt x="107253" y="2216"/>
                  </a:cubicBezTo>
                  <a:cubicBezTo>
                    <a:pt x="107609" y="2379"/>
                    <a:pt x="107866" y="2609"/>
                    <a:pt x="108338" y="2714"/>
                  </a:cubicBezTo>
                  <a:cubicBezTo>
                    <a:pt x="108470" y="2743"/>
                    <a:pt x="108571" y="2753"/>
                    <a:pt x="108655" y="2753"/>
                  </a:cubicBezTo>
                  <a:cubicBezTo>
                    <a:pt x="108826" y="2753"/>
                    <a:pt x="108929" y="2713"/>
                    <a:pt x="109097" y="2713"/>
                  </a:cubicBezTo>
                  <a:cubicBezTo>
                    <a:pt x="109134" y="2713"/>
                    <a:pt x="109174" y="2715"/>
                    <a:pt x="109219" y="2720"/>
                  </a:cubicBezTo>
                  <a:cubicBezTo>
                    <a:pt x="109523" y="2756"/>
                    <a:pt x="109764" y="3003"/>
                    <a:pt x="110136" y="3045"/>
                  </a:cubicBezTo>
                  <a:cubicBezTo>
                    <a:pt x="110138" y="3045"/>
                    <a:pt x="110139" y="3045"/>
                    <a:pt x="110140" y="3045"/>
                  </a:cubicBezTo>
                  <a:cubicBezTo>
                    <a:pt x="110209" y="3045"/>
                    <a:pt x="110321" y="2919"/>
                    <a:pt x="110398" y="2903"/>
                  </a:cubicBezTo>
                  <a:cubicBezTo>
                    <a:pt x="110473" y="2885"/>
                    <a:pt x="110544" y="2876"/>
                    <a:pt x="110612" y="2876"/>
                  </a:cubicBezTo>
                  <a:cubicBezTo>
                    <a:pt x="111102" y="2876"/>
                    <a:pt x="111430" y="3303"/>
                    <a:pt x="111804" y="3354"/>
                  </a:cubicBezTo>
                  <a:cubicBezTo>
                    <a:pt x="111628" y="3330"/>
                    <a:pt x="111583" y="2923"/>
                    <a:pt x="111953" y="2923"/>
                  </a:cubicBezTo>
                  <a:cubicBezTo>
                    <a:pt x="112058" y="2923"/>
                    <a:pt x="112197" y="2956"/>
                    <a:pt x="112375" y="3039"/>
                  </a:cubicBezTo>
                  <a:cubicBezTo>
                    <a:pt x="112831" y="3254"/>
                    <a:pt x="112674" y="3244"/>
                    <a:pt x="113350" y="3333"/>
                  </a:cubicBezTo>
                  <a:cubicBezTo>
                    <a:pt x="113649" y="3422"/>
                    <a:pt x="113681" y="3464"/>
                    <a:pt x="113654" y="3616"/>
                  </a:cubicBezTo>
                  <a:cubicBezTo>
                    <a:pt x="113675" y="3497"/>
                    <a:pt x="113843" y="3463"/>
                    <a:pt x="114069" y="3463"/>
                  </a:cubicBezTo>
                  <a:cubicBezTo>
                    <a:pt x="114377" y="3463"/>
                    <a:pt x="114794" y="3527"/>
                    <a:pt x="115089" y="3527"/>
                  </a:cubicBezTo>
                  <a:cubicBezTo>
                    <a:pt x="115291" y="3527"/>
                    <a:pt x="115436" y="3497"/>
                    <a:pt x="115453" y="3396"/>
                  </a:cubicBezTo>
                  <a:lnTo>
                    <a:pt x="115453" y="3396"/>
                  </a:lnTo>
                  <a:cubicBezTo>
                    <a:pt x="115417" y="3616"/>
                    <a:pt x="116643" y="3747"/>
                    <a:pt x="116984" y="3779"/>
                  </a:cubicBezTo>
                  <a:cubicBezTo>
                    <a:pt x="117188" y="3801"/>
                    <a:pt x="117391" y="3810"/>
                    <a:pt x="117594" y="3810"/>
                  </a:cubicBezTo>
                  <a:cubicBezTo>
                    <a:pt x="117682" y="3810"/>
                    <a:pt x="117770" y="3808"/>
                    <a:pt x="117859" y="3805"/>
                  </a:cubicBezTo>
                  <a:cubicBezTo>
                    <a:pt x="117859" y="3805"/>
                    <a:pt x="118123" y="3638"/>
                    <a:pt x="118196" y="3638"/>
                  </a:cubicBezTo>
                  <a:cubicBezTo>
                    <a:pt x="118202" y="3638"/>
                    <a:pt x="118207" y="3639"/>
                    <a:pt x="118211" y="3642"/>
                  </a:cubicBezTo>
                  <a:cubicBezTo>
                    <a:pt x="118357" y="3773"/>
                    <a:pt x="118174" y="4020"/>
                    <a:pt x="118153" y="4140"/>
                  </a:cubicBezTo>
                  <a:cubicBezTo>
                    <a:pt x="118425" y="4072"/>
                    <a:pt x="118777" y="4067"/>
                    <a:pt x="118876" y="3915"/>
                  </a:cubicBezTo>
                  <a:cubicBezTo>
                    <a:pt x="118960" y="3783"/>
                    <a:pt x="119051" y="3606"/>
                    <a:pt x="119418" y="3606"/>
                  </a:cubicBezTo>
                  <a:cubicBezTo>
                    <a:pt x="119487" y="3606"/>
                    <a:pt x="119567" y="3612"/>
                    <a:pt x="119658" y="3627"/>
                  </a:cubicBezTo>
                  <a:cubicBezTo>
                    <a:pt x="119642" y="3721"/>
                    <a:pt x="119390" y="4036"/>
                    <a:pt x="119547" y="4109"/>
                  </a:cubicBezTo>
                  <a:cubicBezTo>
                    <a:pt x="119618" y="4144"/>
                    <a:pt x="119699" y="4158"/>
                    <a:pt x="119781" y="4158"/>
                  </a:cubicBezTo>
                  <a:cubicBezTo>
                    <a:pt x="119995" y="4158"/>
                    <a:pt x="120220" y="4067"/>
                    <a:pt x="120292" y="4025"/>
                  </a:cubicBezTo>
                  <a:cubicBezTo>
                    <a:pt x="120554" y="4057"/>
                    <a:pt x="120811" y="4120"/>
                    <a:pt x="121057" y="4209"/>
                  </a:cubicBezTo>
                  <a:cubicBezTo>
                    <a:pt x="121210" y="4272"/>
                    <a:pt x="121425" y="4460"/>
                    <a:pt x="121624" y="4492"/>
                  </a:cubicBezTo>
                  <a:cubicBezTo>
                    <a:pt x="121652" y="4496"/>
                    <a:pt x="121679" y="4498"/>
                    <a:pt x="121704" y="4498"/>
                  </a:cubicBezTo>
                  <a:cubicBezTo>
                    <a:pt x="121965" y="4498"/>
                    <a:pt x="122075" y="4277"/>
                    <a:pt x="122249" y="4277"/>
                  </a:cubicBezTo>
                  <a:cubicBezTo>
                    <a:pt x="122270" y="4277"/>
                    <a:pt x="122292" y="4280"/>
                    <a:pt x="122316" y="4287"/>
                  </a:cubicBezTo>
                  <a:cubicBezTo>
                    <a:pt x="122363" y="4303"/>
                    <a:pt x="122531" y="4450"/>
                    <a:pt x="122646" y="4492"/>
                  </a:cubicBezTo>
                  <a:cubicBezTo>
                    <a:pt x="122824" y="4555"/>
                    <a:pt x="123008" y="4597"/>
                    <a:pt x="123197" y="4628"/>
                  </a:cubicBezTo>
                  <a:cubicBezTo>
                    <a:pt x="123695" y="4728"/>
                    <a:pt x="124067" y="4696"/>
                    <a:pt x="124555" y="4759"/>
                  </a:cubicBezTo>
                  <a:cubicBezTo>
                    <a:pt x="124953" y="4815"/>
                    <a:pt x="125063" y="5001"/>
                    <a:pt x="125397" y="5001"/>
                  </a:cubicBezTo>
                  <a:cubicBezTo>
                    <a:pt x="125406" y="5001"/>
                    <a:pt x="125416" y="5001"/>
                    <a:pt x="125425" y="5000"/>
                  </a:cubicBezTo>
                  <a:cubicBezTo>
                    <a:pt x="125677" y="4995"/>
                    <a:pt x="125792" y="4948"/>
                    <a:pt x="125813" y="4848"/>
                  </a:cubicBezTo>
                  <a:lnTo>
                    <a:pt x="125813" y="4848"/>
                  </a:lnTo>
                  <a:cubicBezTo>
                    <a:pt x="125761" y="5105"/>
                    <a:pt x="125724" y="5221"/>
                    <a:pt x="126421" y="5341"/>
                  </a:cubicBezTo>
                  <a:cubicBezTo>
                    <a:pt x="126426" y="5294"/>
                    <a:pt x="126437" y="5242"/>
                    <a:pt x="126453" y="5200"/>
                  </a:cubicBezTo>
                  <a:cubicBezTo>
                    <a:pt x="126826" y="5256"/>
                    <a:pt x="128033" y="5566"/>
                    <a:pt x="128495" y="5566"/>
                  </a:cubicBezTo>
                  <a:cubicBezTo>
                    <a:pt x="128552" y="5566"/>
                    <a:pt x="128597" y="5561"/>
                    <a:pt x="128628" y="5551"/>
                  </a:cubicBezTo>
                  <a:cubicBezTo>
                    <a:pt x="128656" y="5546"/>
                    <a:pt x="128448" y="5242"/>
                    <a:pt x="128638" y="5242"/>
                  </a:cubicBezTo>
                  <a:cubicBezTo>
                    <a:pt x="128662" y="5242"/>
                    <a:pt x="128691" y="5247"/>
                    <a:pt x="128728" y="5257"/>
                  </a:cubicBezTo>
                  <a:cubicBezTo>
                    <a:pt x="129022" y="5341"/>
                    <a:pt x="129342" y="5577"/>
                    <a:pt x="129651" y="5687"/>
                  </a:cubicBezTo>
                  <a:cubicBezTo>
                    <a:pt x="130479" y="5976"/>
                    <a:pt x="131329" y="6191"/>
                    <a:pt x="132189" y="6327"/>
                  </a:cubicBezTo>
                  <a:cubicBezTo>
                    <a:pt x="132332" y="6348"/>
                    <a:pt x="132459" y="6354"/>
                    <a:pt x="132581" y="6354"/>
                  </a:cubicBezTo>
                  <a:cubicBezTo>
                    <a:pt x="132710" y="6354"/>
                    <a:pt x="132832" y="6347"/>
                    <a:pt x="132961" y="6347"/>
                  </a:cubicBezTo>
                  <a:cubicBezTo>
                    <a:pt x="133099" y="6347"/>
                    <a:pt x="133243" y="6355"/>
                    <a:pt x="133410" y="6385"/>
                  </a:cubicBezTo>
                  <a:cubicBezTo>
                    <a:pt x="133633" y="6424"/>
                    <a:pt x="133786" y="6441"/>
                    <a:pt x="133899" y="6441"/>
                  </a:cubicBezTo>
                  <a:cubicBezTo>
                    <a:pt x="134160" y="6441"/>
                    <a:pt x="134211" y="6350"/>
                    <a:pt x="134437" y="6233"/>
                  </a:cubicBezTo>
                  <a:lnTo>
                    <a:pt x="134437" y="6233"/>
                  </a:lnTo>
                  <a:cubicBezTo>
                    <a:pt x="134340" y="6285"/>
                    <a:pt x="135061" y="6825"/>
                    <a:pt x="135399" y="6825"/>
                  </a:cubicBezTo>
                  <a:cubicBezTo>
                    <a:pt x="135448" y="6825"/>
                    <a:pt x="135489" y="6814"/>
                    <a:pt x="135518" y="6788"/>
                  </a:cubicBezTo>
                  <a:cubicBezTo>
                    <a:pt x="135659" y="6657"/>
                    <a:pt x="134527" y="6128"/>
                    <a:pt x="134700" y="5991"/>
                  </a:cubicBezTo>
                  <a:lnTo>
                    <a:pt x="134700" y="5991"/>
                  </a:lnTo>
                  <a:lnTo>
                    <a:pt x="135623" y="6500"/>
                  </a:lnTo>
                  <a:cubicBezTo>
                    <a:pt x="135932" y="6720"/>
                    <a:pt x="136388" y="7024"/>
                    <a:pt x="136336" y="7234"/>
                  </a:cubicBezTo>
                  <a:cubicBezTo>
                    <a:pt x="136366" y="7115"/>
                    <a:pt x="136486" y="7078"/>
                    <a:pt x="136650" y="7078"/>
                  </a:cubicBezTo>
                  <a:cubicBezTo>
                    <a:pt x="136920" y="7078"/>
                    <a:pt x="137310" y="7177"/>
                    <a:pt x="137623" y="7177"/>
                  </a:cubicBezTo>
                  <a:cubicBezTo>
                    <a:pt x="137681" y="7177"/>
                    <a:pt x="137737" y="7174"/>
                    <a:pt x="137788" y="7166"/>
                  </a:cubicBezTo>
                  <a:cubicBezTo>
                    <a:pt x="138407" y="7307"/>
                    <a:pt x="138381" y="7344"/>
                    <a:pt x="138260" y="7533"/>
                  </a:cubicBezTo>
                  <a:cubicBezTo>
                    <a:pt x="138155" y="7701"/>
                    <a:pt x="138706" y="7753"/>
                    <a:pt x="138674" y="7879"/>
                  </a:cubicBezTo>
                  <a:lnTo>
                    <a:pt x="138842" y="7260"/>
                  </a:lnTo>
                  <a:cubicBezTo>
                    <a:pt x="139411" y="7396"/>
                    <a:pt x="139476" y="7942"/>
                    <a:pt x="139549" y="7942"/>
                  </a:cubicBezTo>
                  <a:cubicBezTo>
                    <a:pt x="139549" y="7942"/>
                    <a:pt x="139549" y="7942"/>
                    <a:pt x="139550" y="7942"/>
                  </a:cubicBezTo>
                  <a:cubicBezTo>
                    <a:pt x="139759" y="7939"/>
                    <a:pt x="140060" y="7876"/>
                    <a:pt x="140359" y="7876"/>
                  </a:cubicBezTo>
                  <a:cubicBezTo>
                    <a:pt x="140591" y="7876"/>
                    <a:pt x="140822" y="7914"/>
                    <a:pt x="141007" y="8047"/>
                  </a:cubicBezTo>
                  <a:cubicBezTo>
                    <a:pt x="141280" y="8251"/>
                    <a:pt x="142339" y="8774"/>
                    <a:pt x="142873" y="8774"/>
                  </a:cubicBezTo>
                  <a:cubicBezTo>
                    <a:pt x="142956" y="8774"/>
                    <a:pt x="143026" y="8761"/>
                    <a:pt x="143078" y="8733"/>
                  </a:cubicBezTo>
                  <a:cubicBezTo>
                    <a:pt x="143097" y="8723"/>
                    <a:pt x="143123" y="8718"/>
                    <a:pt x="143155" y="8718"/>
                  </a:cubicBezTo>
                  <a:cubicBezTo>
                    <a:pt x="143403" y="8718"/>
                    <a:pt x="144006" y="9006"/>
                    <a:pt x="144338" y="9006"/>
                  </a:cubicBezTo>
                  <a:cubicBezTo>
                    <a:pt x="144364" y="9006"/>
                    <a:pt x="144388" y="9005"/>
                    <a:pt x="144410" y="9001"/>
                  </a:cubicBezTo>
                  <a:cubicBezTo>
                    <a:pt x="144471" y="8991"/>
                    <a:pt x="144525" y="8986"/>
                    <a:pt x="144573" y="8986"/>
                  </a:cubicBezTo>
                  <a:cubicBezTo>
                    <a:pt x="145038" y="8986"/>
                    <a:pt x="144976" y="9408"/>
                    <a:pt x="145280" y="9546"/>
                  </a:cubicBezTo>
                  <a:cubicBezTo>
                    <a:pt x="145663" y="9724"/>
                    <a:pt x="145925" y="9583"/>
                    <a:pt x="146308" y="9724"/>
                  </a:cubicBezTo>
                  <a:cubicBezTo>
                    <a:pt x="146775" y="9897"/>
                    <a:pt x="146617" y="9939"/>
                    <a:pt x="146507" y="10034"/>
                  </a:cubicBezTo>
                  <a:cubicBezTo>
                    <a:pt x="146376" y="10149"/>
                    <a:pt x="147105" y="10259"/>
                    <a:pt x="147152" y="10259"/>
                  </a:cubicBezTo>
                  <a:cubicBezTo>
                    <a:pt x="147441" y="10259"/>
                    <a:pt x="147498" y="10359"/>
                    <a:pt x="147656" y="10448"/>
                  </a:cubicBezTo>
                  <a:cubicBezTo>
                    <a:pt x="147716" y="10481"/>
                    <a:pt x="147766" y="10495"/>
                    <a:pt x="147808" y="10495"/>
                  </a:cubicBezTo>
                  <a:cubicBezTo>
                    <a:pt x="148010" y="10495"/>
                    <a:pt x="148024" y="10174"/>
                    <a:pt x="148144" y="10174"/>
                  </a:cubicBezTo>
                  <a:cubicBezTo>
                    <a:pt x="148199" y="10174"/>
                    <a:pt x="148277" y="10241"/>
                    <a:pt x="148405" y="10437"/>
                  </a:cubicBezTo>
                  <a:cubicBezTo>
                    <a:pt x="148640" y="10820"/>
                    <a:pt x="149261" y="11083"/>
                    <a:pt x="149748" y="11083"/>
                  </a:cubicBezTo>
                  <a:cubicBezTo>
                    <a:pt x="149762" y="11083"/>
                    <a:pt x="149776" y="11083"/>
                    <a:pt x="149789" y="11082"/>
                  </a:cubicBezTo>
                  <a:cubicBezTo>
                    <a:pt x="149838" y="11080"/>
                    <a:pt x="149884" y="11079"/>
                    <a:pt x="149929" y="11079"/>
                  </a:cubicBezTo>
                  <a:cubicBezTo>
                    <a:pt x="150401" y="11079"/>
                    <a:pt x="150689" y="11213"/>
                    <a:pt x="150828" y="11649"/>
                  </a:cubicBezTo>
                  <a:cubicBezTo>
                    <a:pt x="150911" y="11931"/>
                    <a:pt x="152203" y="12062"/>
                    <a:pt x="152331" y="12416"/>
                  </a:cubicBezTo>
                  <a:lnTo>
                    <a:pt x="152331" y="12416"/>
                  </a:lnTo>
                  <a:cubicBezTo>
                    <a:pt x="152312" y="12356"/>
                    <a:pt x="152385" y="12332"/>
                    <a:pt x="152503" y="12332"/>
                  </a:cubicBezTo>
                  <a:cubicBezTo>
                    <a:pt x="152918" y="12332"/>
                    <a:pt x="153890" y="12632"/>
                    <a:pt x="153328" y="12734"/>
                  </a:cubicBezTo>
                  <a:cubicBezTo>
                    <a:pt x="153108" y="13101"/>
                    <a:pt x="153937" y="13190"/>
                    <a:pt x="154393" y="13442"/>
                  </a:cubicBezTo>
                  <a:cubicBezTo>
                    <a:pt x="154660" y="13588"/>
                    <a:pt x="155038" y="13793"/>
                    <a:pt x="155221" y="14013"/>
                  </a:cubicBezTo>
                  <a:cubicBezTo>
                    <a:pt x="155331" y="14144"/>
                    <a:pt x="155216" y="14144"/>
                    <a:pt x="155410" y="14296"/>
                  </a:cubicBezTo>
                  <a:cubicBezTo>
                    <a:pt x="155659" y="14494"/>
                    <a:pt x="156460" y="14978"/>
                    <a:pt x="156706" y="14978"/>
                  </a:cubicBezTo>
                  <a:cubicBezTo>
                    <a:pt x="156735" y="14978"/>
                    <a:pt x="156756" y="14971"/>
                    <a:pt x="156768" y="14957"/>
                  </a:cubicBezTo>
                  <a:lnTo>
                    <a:pt x="156768" y="14957"/>
                  </a:lnTo>
                  <a:cubicBezTo>
                    <a:pt x="156663" y="15088"/>
                    <a:pt x="156501" y="15167"/>
                    <a:pt x="156873" y="15497"/>
                  </a:cubicBezTo>
                  <a:cubicBezTo>
                    <a:pt x="157098" y="15696"/>
                    <a:pt x="157654" y="15806"/>
                    <a:pt x="157638" y="16026"/>
                  </a:cubicBezTo>
                  <a:lnTo>
                    <a:pt x="157638" y="16026"/>
                  </a:lnTo>
                  <a:cubicBezTo>
                    <a:pt x="157638" y="16026"/>
                    <a:pt x="157639" y="16026"/>
                    <a:pt x="157640" y="16026"/>
                  </a:cubicBezTo>
                  <a:cubicBezTo>
                    <a:pt x="157660" y="16026"/>
                    <a:pt x="157879" y="16157"/>
                    <a:pt x="157962" y="16157"/>
                  </a:cubicBezTo>
                  <a:cubicBezTo>
                    <a:pt x="157971" y="16157"/>
                    <a:pt x="157979" y="16156"/>
                    <a:pt x="157984" y="16152"/>
                  </a:cubicBezTo>
                  <a:cubicBezTo>
                    <a:pt x="157993" y="16146"/>
                    <a:pt x="158002" y="16144"/>
                    <a:pt x="158011" y="16144"/>
                  </a:cubicBezTo>
                  <a:cubicBezTo>
                    <a:pt x="158092" y="16144"/>
                    <a:pt x="158211" y="16345"/>
                    <a:pt x="158262" y="16420"/>
                  </a:cubicBezTo>
                  <a:cubicBezTo>
                    <a:pt x="158515" y="16788"/>
                    <a:pt x="158845" y="17276"/>
                    <a:pt x="159140" y="17276"/>
                  </a:cubicBezTo>
                  <a:cubicBezTo>
                    <a:pt x="159206" y="17276"/>
                    <a:pt x="159270" y="17251"/>
                    <a:pt x="159332" y="17196"/>
                  </a:cubicBezTo>
                  <a:lnTo>
                    <a:pt x="159332" y="17196"/>
                  </a:lnTo>
                  <a:cubicBezTo>
                    <a:pt x="159264" y="17259"/>
                    <a:pt x="159022" y="17474"/>
                    <a:pt x="159395" y="17662"/>
                  </a:cubicBezTo>
                  <a:cubicBezTo>
                    <a:pt x="159724" y="17830"/>
                    <a:pt x="159694" y="17736"/>
                    <a:pt x="160027" y="18111"/>
                  </a:cubicBezTo>
                  <a:lnTo>
                    <a:pt x="160027" y="18111"/>
                  </a:lnTo>
                  <a:cubicBezTo>
                    <a:pt x="159975" y="18052"/>
                    <a:pt x="159923" y="18027"/>
                    <a:pt x="159880" y="18027"/>
                  </a:cubicBezTo>
                  <a:cubicBezTo>
                    <a:pt x="159761" y="18027"/>
                    <a:pt x="159710" y="18224"/>
                    <a:pt x="159898" y="18454"/>
                  </a:cubicBezTo>
                  <a:cubicBezTo>
                    <a:pt x="160097" y="18711"/>
                    <a:pt x="160359" y="18931"/>
                    <a:pt x="160569" y="19162"/>
                  </a:cubicBezTo>
                  <a:cubicBezTo>
                    <a:pt x="160874" y="19470"/>
                    <a:pt x="161010" y="19573"/>
                    <a:pt x="161130" y="19573"/>
                  </a:cubicBezTo>
                  <a:cubicBezTo>
                    <a:pt x="161195" y="19573"/>
                    <a:pt x="161255" y="19542"/>
                    <a:pt x="161335" y="19497"/>
                  </a:cubicBezTo>
                  <a:cubicBezTo>
                    <a:pt x="161702" y="19996"/>
                    <a:pt x="161576" y="19917"/>
                    <a:pt x="161550" y="20184"/>
                  </a:cubicBezTo>
                  <a:cubicBezTo>
                    <a:pt x="161550" y="20184"/>
                    <a:pt x="161857" y="20280"/>
                    <a:pt x="161974" y="20280"/>
                  </a:cubicBezTo>
                  <a:cubicBezTo>
                    <a:pt x="161990" y="20280"/>
                    <a:pt x="162003" y="20278"/>
                    <a:pt x="162010" y="20274"/>
                  </a:cubicBezTo>
                  <a:lnTo>
                    <a:pt x="162010" y="20274"/>
                  </a:lnTo>
                  <a:cubicBezTo>
                    <a:pt x="161796" y="20405"/>
                    <a:pt x="161723" y="20641"/>
                    <a:pt x="161618" y="20913"/>
                  </a:cubicBezTo>
                  <a:cubicBezTo>
                    <a:pt x="161869" y="21097"/>
                    <a:pt x="162137" y="21259"/>
                    <a:pt x="162415" y="21411"/>
                  </a:cubicBezTo>
                  <a:cubicBezTo>
                    <a:pt x="162876" y="21652"/>
                    <a:pt x="163060" y="22313"/>
                    <a:pt x="163280" y="22863"/>
                  </a:cubicBezTo>
                  <a:cubicBezTo>
                    <a:pt x="163388" y="23153"/>
                    <a:pt x="163685" y="24217"/>
                    <a:pt x="163935" y="24217"/>
                  </a:cubicBezTo>
                  <a:cubicBezTo>
                    <a:pt x="163939" y="24217"/>
                    <a:pt x="163942" y="24217"/>
                    <a:pt x="163946" y="24216"/>
                  </a:cubicBezTo>
                  <a:cubicBezTo>
                    <a:pt x="164150" y="24195"/>
                    <a:pt x="164328" y="24085"/>
                    <a:pt x="164517" y="24022"/>
                  </a:cubicBezTo>
                  <a:lnTo>
                    <a:pt x="164517" y="24022"/>
                  </a:lnTo>
                  <a:cubicBezTo>
                    <a:pt x="164706" y="24483"/>
                    <a:pt x="164293" y="24468"/>
                    <a:pt x="164177" y="24510"/>
                  </a:cubicBezTo>
                  <a:lnTo>
                    <a:pt x="164177" y="24510"/>
                  </a:lnTo>
                  <a:cubicBezTo>
                    <a:pt x="164183" y="24508"/>
                    <a:pt x="164188" y="24507"/>
                    <a:pt x="164193" y="24507"/>
                  </a:cubicBezTo>
                  <a:cubicBezTo>
                    <a:pt x="164331" y="24507"/>
                    <a:pt x="164297" y="25188"/>
                    <a:pt x="164176" y="25223"/>
                  </a:cubicBezTo>
                  <a:cubicBezTo>
                    <a:pt x="164077" y="25254"/>
                    <a:pt x="163893" y="25286"/>
                    <a:pt x="164009" y="25621"/>
                  </a:cubicBezTo>
                  <a:lnTo>
                    <a:pt x="164622" y="25438"/>
                  </a:lnTo>
                  <a:lnTo>
                    <a:pt x="164622" y="25438"/>
                  </a:lnTo>
                  <a:cubicBezTo>
                    <a:pt x="164319" y="25532"/>
                    <a:pt x="164812" y="27300"/>
                    <a:pt x="164909" y="27807"/>
                  </a:cubicBezTo>
                  <a:lnTo>
                    <a:pt x="164909" y="27807"/>
                  </a:lnTo>
                  <a:cubicBezTo>
                    <a:pt x="164844" y="27461"/>
                    <a:pt x="165021" y="27446"/>
                    <a:pt x="165125" y="27425"/>
                  </a:cubicBezTo>
                  <a:lnTo>
                    <a:pt x="165125" y="27425"/>
                  </a:lnTo>
                  <a:cubicBezTo>
                    <a:pt x="165241" y="28117"/>
                    <a:pt x="164748" y="28516"/>
                    <a:pt x="165167" y="29139"/>
                  </a:cubicBezTo>
                  <a:cubicBezTo>
                    <a:pt x="165225" y="29192"/>
                    <a:pt x="165602" y="29748"/>
                    <a:pt x="165424" y="29879"/>
                  </a:cubicBezTo>
                  <a:cubicBezTo>
                    <a:pt x="165420" y="29881"/>
                    <a:pt x="165416" y="29883"/>
                    <a:pt x="165410" y="29883"/>
                  </a:cubicBezTo>
                  <a:cubicBezTo>
                    <a:pt x="165347" y="29883"/>
                    <a:pt x="165184" y="29711"/>
                    <a:pt x="165100" y="29711"/>
                  </a:cubicBezTo>
                  <a:cubicBezTo>
                    <a:pt x="165053" y="29711"/>
                    <a:pt x="165031" y="29763"/>
                    <a:pt x="165062" y="29926"/>
                  </a:cubicBezTo>
                  <a:cubicBezTo>
                    <a:pt x="165157" y="30450"/>
                    <a:pt x="165377" y="30602"/>
                    <a:pt x="165346" y="31263"/>
                  </a:cubicBezTo>
                  <a:cubicBezTo>
                    <a:pt x="165319" y="31766"/>
                    <a:pt x="165272" y="32165"/>
                    <a:pt x="165272" y="32694"/>
                  </a:cubicBezTo>
                  <a:cubicBezTo>
                    <a:pt x="165279" y="33068"/>
                    <a:pt x="165410" y="33380"/>
                    <a:pt x="165509" y="33380"/>
                  </a:cubicBezTo>
                  <a:cubicBezTo>
                    <a:pt x="165570" y="33380"/>
                    <a:pt x="165618" y="33263"/>
                    <a:pt x="165618" y="32972"/>
                  </a:cubicBezTo>
                  <a:lnTo>
                    <a:pt x="165618" y="32972"/>
                  </a:lnTo>
                  <a:cubicBezTo>
                    <a:pt x="165618" y="33324"/>
                    <a:pt x="165639" y="33701"/>
                    <a:pt x="165597" y="34036"/>
                  </a:cubicBezTo>
                  <a:cubicBezTo>
                    <a:pt x="165540" y="34362"/>
                    <a:pt x="165424" y="34503"/>
                    <a:pt x="165335" y="34755"/>
                  </a:cubicBezTo>
                  <a:cubicBezTo>
                    <a:pt x="165283" y="34923"/>
                    <a:pt x="165319" y="35132"/>
                    <a:pt x="165340" y="35290"/>
                  </a:cubicBezTo>
                  <a:cubicBezTo>
                    <a:pt x="165379" y="35551"/>
                    <a:pt x="165442" y="35584"/>
                    <a:pt x="165529" y="35584"/>
                  </a:cubicBezTo>
                  <a:cubicBezTo>
                    <a:pt x="165557" y="35584"/>
                    <a:pt x="165589" y="35580"/>
                    <a:pt x="165623" y="35580"/>
                  </a:cubicBezTo>
                  <a:cubicBezTo>
                    <a:pt x="165638" y="35580"/>
                    <a:pt x="165654" y="35581"/>
                    <a:pt x="165671" y="35583"/>
                  </a:cubicBezTo>
                  <a:cubicBezTo>
                    <a:pt x="165604" y="35397"/>
                    <a:pt x="165622" y="35260"/>
                    <a:pt x="165671" y="35260"/>
                  </a:cubicBezTo>
                  <a:cubicBezTo>
                    <a:pt x="165695" y="35260"/>
                    <a:pt x="165727" y="35292"/>
                    <a:pt x="165760" y="35368"/>
                  </a:cubicBezTo>
                  <a:cubicBezTo>
                    <a:pt x="165859" y="35625"/>
                    <a:pt x="165875" y="35908"/>
                    <a:pt x="165812" y="36176"/>
                  </a:cubicBezTo>
                  <a:cubicBezTo>
                    <a:pt x="165782" y="36293"/>
                    <a:pt x="165745" y="36334"/>
                    <a:pt x="165704" y="36334"/>
                  </a:cubicBezTo>
                  <a:cubicBezTo>
                    <a:pt x="165613" y="36334"/>
                    <a:pt x="165506" y="36121"/>
                    <a:pt x="165428" y="36121"/>
                  </a:cubicBezTo>
                  <a:cubicBezTo>
                    <a:pt x="165387" y="36121"/>
                    <a:pt x="165354" y="36177"/>
                    <a:pt x="165335" y="36349"/>
                  </a:cubicBezTo>
                  <a:cubicBezTo>
                    <a:pt x="165330" y="36601"/>
                    <a:pt x="165255" y="37815"/>
                    <a:pt x="165406" y="37815"/>
                  </a:cubicBezTo>
                  <a:cubicBezTo>
                    <a:pt x="165425" y="37815"/>
                    <a:pt x="165446" y="37798"/>
                    <a:pt x="165471" y="37759"/>
                  </a:cubicBezTo>
                  <a:cubicBezTo>
                    <a:pt x="165590" y="37588"/>
                    <a:pt x="165663" y="37457"/>
                    <a:pt x="165721" y="37457"/>
                  </a:cubicBezTo>
                  <a:cubicBezTo>
                    <a:pt x="165762" y="37457"/>
                    <a:pt x="165796" y="37525"/>
                    <a:pt x="165833" y="37696"/>
                  </a:cubicBezTo>
                  <a:cubicBezTo>
                    <a:pt x="165891" y="37953"/>
                    <a:pt x="165891" y="38352"/>
                    <a:pt x="165728" y="38608"/>
                  </a:cubicBezTo>
                  <a:cubicBezTo>
                    <a:pt x="165678" y="38685"/>
                    <a:pt x="165618" y="38715"/>
                    <a:pt x="165556" y="38715"/>
                  </a:cubicBezTo>
                  <a:cubicBezTo>
                    <a:pt x="165346" y="38715"/>
                    <a:pt x="165098" y="38389"/>
                    <a:pt x="165011" y="38389"/>
                  </a:cubicBezTo>
                  <a:cubicBezTo>
                    <a:pt x="164998" y="38389"/>
                    <a:pt x="164989" y="38395"/>
                    <a:pt x="164984" y="38409"/>
                  </a:cubicBezTo>
                  <a:cubicBezTo>
                    <a:pt x="164889" y="38719"/>
                    <a:pt x="164837" y="39044"/>
                    <a:pt x="164842" y="39363"/>
                  </a:cubicBezTo>
                  <a:cubicBezTo>
                    <a:pt x="164853" y="39715"/>
                    <a:pt x="165057" y="39489"/>
                    <a:pt x="165083" y="39799"/>
                  </a:cubicBezTo>
                  <a:cubicBezTo>
                    <a:pt x="165125" y="40381"/>
                    <a:pt x="164570" y="40092"/>
                    <a:pt x="164549" y="40606"/>
                  </a:cubicBezTo>
                  <a:cubicBezTo>
                    <a:pt x="164533" y="41094"/>
                    <a:pt x="164680" y="41319"/>
                    <a:pt x="164884" y="41387"/>
                  </a:cubicBezTo>
                  <a:cubicBezTo>
                    <a:pt x="164784" y="41355"/>
                    <a:pt x="164677" y="41272"/>
                    <a:pt x="164559" y="41272"/>
                  </a:cubicBezTo>
                  <a:cubicBezTo>
                    <a:pt x="164504" y="41272"/>
                    <a:pt x="164446" y="41290"/>
                    <a:pt x="164386" y="41340"/>
                  </a:cubicBezTo>
                  <a:cubicBezTo>
                    <a:pt x="164176" y="41524"/>
                    <a:pt x="163788" y="42058"/>
                    <a:pt x="163715" y="42504"/>
                  </a:cubicBezTo>
                  <a:cubicBezTo>
                    <a:pt x="163711" y="42534"/>
                    <a:pt x="163719" y="42545"/>
                    <a:pt x="163736" y="42545"/>
                  </a:cubicBezTo>
                  <a:cubicBezTo>
                    <a:pt x="163775" y="42545"/>
                    <a:pt x="163862" y="42479"/>
                    <a:pt x="163923" y="42479"/>
                  </a:cubicBezTo>
                  <a:cubicBezTo>
                    <a:pt x="163966" y="42479"/>
                    <a:pt x="163996" y="42512"/>
                    <a:pt x="163988" y="42625"/>
                  </a:cubicBezTo>
                  <a:cubicBezTo>
                    <a:pt x="163961" y="42897"/>
                    <a:pt x="163815" y="43259"/>
                    <a:pt x="163689" y="43516"/>
                  </a:cubicBezTo>
                  <a:cubicBezTo>
                    <a:pt x="163526" y="43799"/>
                    <a:pt x="163269" y="43967"/>
                    <a:pt x="163170" y="44234"/>
                  </a:cubicBezTo>
                  <a:cubicBezTo>
                    <a:pt x="163007" y="44654"/>
                    <a:pt x="163301" y="44785"/>
                    <a:pt x="163007" y="45162"/>
                  </a:cubicBezTo>
                  <a:cubicBezTo>
                    <a:pt x="162850" y="45356"/>
                    <a:pt x="162520" y="45236"/>
                    <a:pt x="162488" y="45624"/>
                  </a:cubicBezTo>
                  <a:cubicBezTo>
                    <a:pt x="162457" y="46006"/>
                    <a:pt x="162766" y="46127"/>
                    <a:pt x="162457" y="46709"/>
                  </a:cubicBezTo>
                  <a:lnTo>
                    <a:pt x="162299" y="46620"/>
                  </a:lnTo>
                  <a:cubicBezTo>
                    <a:pt x="162282" y="46624"/>
                    <a:pt x="162268" y="46626"/>
                    <a:pt x="162255" y="46626"/>
                  </a:cubicBezTo>
                  <a:cubicBezTo>
                    <a:pt x="162188" y="46626"/>
                    <a:pt x="162191" y="46565"/>
                    <a:pt x="162257" y="46436"/>
                  </a:cubicBezTo>
                  <a:cubicBezTo>
                    <a:pt x="162256" y="46433"/>
                    <a:pt x="162255" y="46431"/>
                    <a:pt x="162253" y="46431"/>
                  </a:cubicBezTo>
                  <a:cubicBezTo>
                    <a:pt x="162200" y="46431"/>
                    <a:pt x="161835" y="47422"/>
                    <a:pt x="161775" y="47543"/>
                  </a:cubicBezTo>
                  <a:cubicBezTo>
                    <a:pt x="161613" y="47868"/>
                    <a:pt x="161398" y="47936"/>
                    <a:pt x="161261" y="48235"/>
                  </a:cubicBezTo>
                  <a:cubicBezTo>
                    <a:pt x="161109" y="48570"/>
                    <a:pt x="161156" y="48633"/>
                    <a:pt x="160931" y="48990"/>
                  </a:cubicBezTo>
                  <a:cubicBezTo>
                    <a:pt x="160700" y="49367"/>
                    <a:pt x="160622" y="49462"/>
                    <a:pt x="160344" y="49724"/>
                  </a:cubicBezTo>
                  <a:cubicBezTo>
                    <a:pt x="159924" y="50107"/>
                    <a:pt x="160055" y="50479"/>
                    <a:pt x="159746" y="50882"/>
                  </a:cubicBezTo>
                  <a:cubicBezTo>
                    <a:pt x="159421" y="51307"/>
                    <a:pt x="159059" y="51239"/>
                    <a:pt x="158760" y="51627"/>
                  </a:cubicBezTo>
                  <a:cubicBezTo>
                    <a:pt x="158519" y="51942"/>
                    <a:pt x="158556" y="52256"/>
                    <a:pt x="158367" y="52571"/>
                  </a:cubicBezTo>
                  <a:cubicBezTo>
                    <a:pt x="158271" y="52729"/>
                    <a:pt x="158176" y="52783"/>
                    <a:pt x="158088" y="52783"/>
                  </a:cubicBezTo>
                  <a:cubicBezTo>
                    <a:pt x="157918" y="52783"/>
                    <a:pt x="157778" y="52576"/>
                    <a:pt x="157722" y="52524"/>
                  </a:cubicBezTo>
                  <a:cubicBezTo>
                    <a:pt x="157623" y="52849"/>
                    <a:pt x="157512" y="53153"/>
                    <a:pt x="157476" y="53420"/>
                  </a:cubicBezTo>
                  <a:cubicBezTo>
                    <a:pt x="157433" y="53746"/>
                    <a:pt x="157344" y="53849"/>
                    <a:pt x="157245" y="53849"/>
                  </a:cubicBezTo>
                  <a:cubicBezTo>
                    <a:pt x="157150" y="53849"/>
                    <a:pt x="157046" y="53756"/>
                    <a:pt x="156962" y="53672"/>
                  </a:cubicBezTo>
                  <a:lnTo>
                    <a:pt x="156962" y="53672"/>
                  </a:lnTo>
                  <a:cubicBezTo>
                    <a:pt x="157224" y="53934"/>
                    <a:pt x="156097" y="54747"/>
                    <a:pt x="156280" y="54935"/>
                  </a:cubicBezTo>
                  <a:cubicBezTo>
                    <a:pt x="155981" y="55051"/>
                    <a:pt x="155677" y="55145"/>
                    <a:pt x="155352" y="55449"/>
                  </a:cubicBezTo>
                  <a:cubicBezTo>
                    <a:pt x="155478" y="55586"/>
                    <a:pt x="155274" y="55706"/>
                    <a:pt x="155006" y="55963"/>
                  </a:cubicBezTo>
                  <a:cubicBezTo>
                    <a:pt x="154645" y="56314"/>
                    <a:pt x="154592" y="56697"/>
                    <a:pt x="154246" y="56996"/>
                  </a:cubicBezTo>
                  <a:cubicBezTo>
                    <a:pt x="154157" y="57069"/>
                    <a:pt x="153056" y="57153"/>
                    <a:pt x="153014" y="57541"/>
                  </a:cubicBezTo>
                  <a:cubicBezTo>
                    <a:pt x="152993" y="57688"/>
                    <a:pt x="153795" y="57751"/>
                    <a:pt x="153197" y="58008"/>
                  </a:cubicBezTo>
                  <a:cubicBezTo>
                    <a:pt x="152815" y="58155"/>
                    <a:pt x="152726" y="58092"/>
                    <a:pt x="152505" y="58485"/>
                  </a:cubicBezTo>
                  <a:cubicBezTo>
                    <a:pt x="152505" y="58485"/>
                    <a:pt x="152432" y="58852"/>
                    <a:pt x="152385" y="58852"/>
                  </a:cubicBezTo>
                  <a:cubicBezTo>
                    <a:pt x="152381" y="58852"/>
                    <a:pt x="152377" y="58852"/>
                    <a:pt x="152373" y="58852"/>
                  </a:cubicBezTo>
                  <a:cubicBezTo>
                    <a:pt x="152147" y="58852"/>
                    <a:pt x="152380" y="58287"/>
                    <a:pt x="152225" y="58287"/>
                  </a:cubicBezTo>
                  <a:cubicBezTo>
                    <a:pt x="152218" y="58287"/>
                    <a:pt x="152210" y="58288"/>
                    <a:pt x="152201" y="58291"/>
                  </a:cubicBezTo>
                  <a:cubicBezTo>
                    <a:pt x="152133" y="58307"/>
                    <a:pt x="151986" y="58600"/>
                    <a:pt x="151981" y="58616"/>
                  </a:cubicBezTo>
                  <a:cubicBezTo>
                    <a:pt x="151850" y="58841"/>
                    <a:pt x="151746" y="58899"/>
                    <a:pt x="151491" y="59086"/>
                  </a:cubicBezTo>
                  <a:lnTo>
                    <a:pt x="151491" y="59086"/>
                  </a:lnTo>
                  <a:cubicBezTo>
                    <a:pt x="151701" y="58931"/>
                    <a:pt x="151536" y="58909"/>
                    <a:pt x="151483" y="58837"/>
                  </a:cubicBezTo>
                  <a:lnTo>
                    <a:pt x="151483" y="58837"/>
                  </a:lnTo>
                  <a:cubicBezTo>
                    <a:pt x="151565" y="58952"/>
                    <a:pt x="151131" y="59130"/>
                    <a:pt x="150964" y="59292"/>
                  </a:cubicBezTo>
                  <a:cubicBezTo>
                    <a:pt x="150985" y="59324"/>
                    <a:pt x="151043" y="59366"/>
                    <a:pt x="150964" y="59450"/>
                  </a:cubicBezTo>
                  <a:cubicBezTo>
                    <a:pt x="150755" y="59686"/>
                    <a:pt x="150394" y="59960"/>
                    <a:pt x="150216" y="59960"/>
                  </a:cubicBezTo>
                  <a:cubicBezTo>
                    <a:pt x="150185" y="59960"/>
                    <a:pt x="150159" y="59951"/>
                    <a:pt x="150141" y="59932"/>
                  </a:cubicBezTo>
                  <a:cubicBezTo>
                    <a:pt x="150118" y="59907"/>
                    <a:pt x="150083" y="59896"/>
                    <a:pt x="150039" y="59896"/>
                  </a:cubicBezTo>
                  <a:cubicBezTo>
                    <a:pt x="149767" y="59896"/>
                    <a:pt x="149172" y="60315"/>
                    <a:pt x="149276" y="60477"/>
                  </a:cubicBezTo>
                  <a:cubicBezTo>
                    <a:pt x="149061" y="60682"/>
                    <a:pt x="148363" y="60965"/>
                    <a:pt x="148489" y="61164"/>
                  </a:cubicBezTo>
                  <a:cubicBezTo>
                    <a:pt x="147766" y="61453"/>
                    <a:pt x="146051" y="61888"/>
                    <a:pt x="145758" y="62637"/>
                  </a:cubicBezTo>
                  <a:cubicBezTo>
                    <a:pt x="145683" y="62459"/>
                    <a:pt x="145605" y="62387"/>
                    <a:pt x="145526" y="62387"/>
                  </a:cubicBezTo>
                  <a:cubicBezTo>
                    <a:pt x="145213" y="62387"/>
                    <a:pt x="144866" y="63486"/>
                    <a:pt x="144536" y="63503"/>
                  </a:cubicBezTo>
                  <a:cubicBezTo>
                    <a:pt x="144520" y="63504"/>
                    <a:pt x="144505" y="63504"/>
                    <a:pt x="144490" y="63504"/>
                  </a:cubicBezTo>
                  <a:cubicBezTo>
                    <a:pt x="144343" y="63504"/>
                    <a:pt x="144203" y="63464"/>
                    <a:pt x="144054" y="63464"/>
                  </a:cubicBezTo>
                  <a:cubicBezTo>
                    <a:pt x="143877" y="63464"/>
                    <a:pt x="143687" y="63520"/>
                    <a:pt x="143456" y="63765"/>
                  </a:cubicBezTo>
                  <a:cubicBezTo>
                    <a:pt x="143346" y="63885"/>
                    <a:pt x="142884" y="64667"/>
                    <a:pt x="142932" y="64677"/>
                  </a:cubicBezTo>
                  <a:cubicBezTo>
                    <a:pt x="142716" y="64647"/>
                    <a:pt x="142756" y="64473"/>
                    <a:pt x="142601" y="64473"/>
                  </a:cubicBezTo>
                  <a:cubicBezTo>
                    <a:pt x="142516" y="64473"/>
                    <a:pt x="142370" y="64527"/>
                    <a:pt x="142087" y="64688"/>
                  </a:cubicBezTo>
                  <a:cubicBezTo>
                    <a:pt x="141636" y="64939"/>
                    <a:pt x="142161" y="64976"/>
                    <a:pt x="141621" y="65222"/>
                  </a:cubicBezTo>
                  <a:cubicBezTo>
                    <a:pt x="141576" y="65102"/>
                    <a:pt x="141578" y="64764"/>
                    <a:pt x="141311" y="64764"/>
                  </a:cubicBezTo>
                  <a:cubicBezTo>
                    <a:pt x="141299" y="64764"/>
                    <a:pt x="141287" y="64765"/>
                    <a:pt x="141275" y="64766"/>
                  </a:cubicBezTo>
                  <a:cubicBezTo>
                    <a:pt x="141028" y="64792"/>
                    <a:pt x="140452" y="65102"/>
                    <a:pt x="140509" y="65243"/>
                  </a:cubicBezTo>
                  <a:cubicBezTo>
                    <a:pt x="140562" y="65369"/>
                    <a:pt x="139545" y="65831"/>
                    <a:pt x="139382" y="65899"/>
                  </a:cubicBezTo>
                  <a:cubicBezTo>
                    <a:pt x="139114" y="66028"/>
                    <a:pt x="138402" y="66353"/>
                    <a:pt x="138090" y="66353"/>
                  </a:cubicBezTo>
                  <a:cubicBezTo>
                    <a:pt x="138048" y="66353"/>
                    <a:pt x="138013" y="66347"/>
                    <a:pt x="137987" y="66334"/>
                  </a:cubicBezTo>
                  <a:cubicBezTo>
                    <a:pt x="137890" y="66284"/>
                    <a:pt x="137773" y="66256"/>
                    <a:pt x="137638" y="66256"/>
                  </a:cubicBezTo>
                  <a:cubicBezTo>
                    <a:pt x="137390" y="66256"/>
                    <a:pt x="137081" y="66353"/>
                    <a:pt x="136724" y="66591"/>
                  </a:cubicBezTo>
                  <a:cubicBezTo>
                    <a:pt x="136462" y="66769"/>
                    <a:pt x="136509" y="66932"/>
                    <a:pt x="136137" y="67105"/>
                  </a:cubicBezTo>
                  <a:cubicBezTo>
                    <a:pt x="135796" y="67262"/>
                    <a:pt x="135387" y="67330"/>
                    <a:pt x="135046" y="67398"/>
                  </a:cubicBezTo>
                  <a:cubicBezTo>
                    <a:pt x="134967" y="67424"/>
                    <a:pt x="133489" y="67781"/>
                    <a:pt x="133615" y="67833"/>
                  </a:cubicBezTo>
                  <a:cubicBezTo>
                    <a:pt x="134102" y="68054"/>
                    <a:pt x="132676" y="68279"/>
                    <a:pt x="132220" y="68400"/>
                  </a:cubicBezTo>
                  <a:cubicBezTo>
                    <a:pt x="131853" y="68499"/>
                    <a:pt x="131491" y="68620"/>
                    <a:pt x="131140" y="68756"/>
                  </a:cubicBezTo>
                  <a:cubicBezTo>
                    <a:pt x="130783" y="68898"/>
                    <a:pt x="130872" y="68882"/>
                    <a:pt x="130951" y="68929"/>
                  </a:cubicBezTo>
                  <a:cubicBezTo>
                    <a:pt x="131046" y="68982"/>
                    <a:pt x="130343" y="69092"/>
                    <a:pt x="130285" y="69107"/>
                  </a:cubicBezTo>
                  <a:cubicBezTo>
                    <a:pt x="130044" y="69176"/>
                    <a:pt x="129808" y="69265"/>
                    <a:pt x="129577" y="69364"/>
                  </a:cubicBezTo>
                  <a:cubicBezTo>
                    <a:pt x="129376" y="69454"/>
                    <a:pt x="128830" y="69755"/>
                    <a:pt x="128595" y="69755"/>
                  </a:cubicBezTo>
                  <a:cubicBezTo>
                    <a:pt x="128543" y="69755"/>
                    <a:pt x="128506" y="69740"/>
                    <a:pt x="128492" y="69705"/>
                  </a:cubicBezTo>
                  <a:cubicBezTo>
                    <a:pt x="128462" y="69631"/>
                    <a:pt x="128366" y="69601"/>
                    <a:pt x="128235" y="69601"/>
                  </a:cubicBezTo>
                  <a:cubicBezTo>
                    <a:pt x="127978" y="69601"/>
                    <a:pt x="127589" y="69716"/>
                    <a:pt x="127318" y="69831"/>
                  </a:cubicBezTo>
                  <a:cubicBezTo>
                    <a:pt x="126893" y="70014"/>
                    <a:pt x="127407" y="70088"/>
                    <a:pt x="126841" y="70240"/>
                  </a:cubicBezTo>
                  <a:cubicBezTo>
                    <a:pt x="126813" y="70129"/>
                    <a:pt x="126848" y="70009"/>
                    <a:pt x="126677" y="70009"/>
                  </a:cubicBezTo>
                  <a:cubicBezTo>
                    <a:pt x="126622" y="70009"/>
                    <a:pt x="126545" y="70022"/>
                    <a:pt x="126437" y="70051"/>
                  </a:cubicBezTo>
                  <a:cubicBezTo>
                    <a:pt x="125789" y="70232"/>
                    <a:pt x="126869" y="70478"/>
                    <a:pt x="127390" y="70478"/>
                  </a:cubicBezTo>
                  <a:cubicBezTo>
                    <a:pt x="127442" y="70478"/>
                    <a:pt x="127489" y="70476"/>
                    <a:pt x="127527" y="70471"/>
                  </a:cubicBezTo>
                  <a:lnTo>
                    <a:pt x="127522" y="70471"/>
                  </a:lnTo>
                  <a:cubicBezTo>
                    <a:pt x="127835" y="70429"/>
                    <a:pt x="128259" y="70256"/>
                    <a:pt x="128489" y="70256"/>
                  </a:cubicBezTo>
                  <a:cubicBezTo>
                    <a:pt x="128575" y="70256"/>
                    <a:pt x="128634" y="70280"/>
                    <a:pt x="128649" y="70345"/>
                  </a:cubicBezTo>
                  <a:cubicBezTo>
                    <a:pt x="128875" y="70313"/>
                    <a:pt x="129318" y="70118"/>
                    <a:pt x="129549" y="70118"/>
                  </a:cubicBezTo>
                  <a:cubicBezTo>
                    <a:pt x="129624" y="70118"/>
                    <a:pt x="129677" y="70139"/>
                    <a:pt x="129693" y="70193"/>
                  </a:cubicBezTo>
                  <a:cubicBezTo>
                    <a:pt x="129703" y="70093"/>
                    <a:pt x="129205" y="69841"/>
                    <a:pt x="129630" y="69700"/>
                  </a:cubicBezTo>
                  <a:cubicBezTo>
                    <a:pt x="129732" y="69665"/>
                    <a:pt x="129864" y="69657"/>
                    <a:pt x="130008" y="69657"/>
                  </a:cubicBezTo>
                  <a:cubicBezTo>
                    <a:pt x="130154" y="69657"/>
                    <a:pt x="130311" y="69665"/>
                    <a:pt x="130465" y="69665"/>
                  </a:cubicBezTo>
                  <a:cubicBezTo>
                    <a:pt x="130690" y="69665"/>
                    <a:pt x="130905" y="69646"/>
                    <a:pt x="131056" y="69553"/>
                  </a:cubicBezTo>
                  <a:cubicBezTo>
                    <a:pt x="131177" y="69474"/>
                    <a:pt x="130967" y="69396"/>
                    <a:pt x="130920" y="69375"/>
                  </a:cubicBezTo>
                  <a:cubicBezTo>
                    <a:pt x="130878" y="69228"/>
                    <a:pt x="131302" y="69107"/>
                    <a:pt x="131544" y="69029"/>
                  </a:cubicBezTo>
                  <a:cubicBezTo>
                    <a:pt x="131734" y="68969"/>
                    <a:pt x="132037" y="68896"/>
                    <a:pt x="132226" y="68896"/>
                  </a:cubicBezTo>
                  <a:cubicBezTo>
                    <a:pt x="132369" y="68896"/>
                    <a:pt x="132447" y="68938"/>
                    <a:pt x="132362" y="69060"/>
                  </a:cubicBezTo>
                  <a:cubicBezTo>
                    <a:pt x="132199" y="69291"/>
                    <a:pt x="131145" y="69632"/>
                    <a:pt x="131454" y="69773"/>
                  </a:cubicBezTo>
                  <a:cubicBezTo>
                    <a:pt x="131544" y="69815"/>
                    <a:pt x="131640" y="69833"/>
                    <a:pt x="131735" y="69833"/>
                  </a:cubicBezTo>
                  <a:cubicBezTo>
                    <a:pt x="132034" y="69833"/>
                    <a:pt x="132326" y="69652"/>
                    <a:pt x="132414" y="69453"/>
                  </a:cubicBezTo>
                  <a:cubicBezTo>
                    <a:pt x="132542" y="69186"/>
                    <a:pt x="133647" y="68822"/>
                    <a:pt x="134163" y="68822"/>
                  </a:cubicBezTo>
                  <a:cubicBezTo>
                    <a:pt x="134305" y="68822"/>
                    <a:pt x="134402" y="68849"/>
                    <a:pt x="134422" y="68913"/>
                  </a:cubicBezTo>
                  <a:cubicBezTo>
                    <a:pt x="134401" y="68840"/>
                    <a:pt x="134212" y="68636"/>
                    <a:pt x="134459" y="68536"/>
                  </a:cubicBezTo>
                  <a:cubicBezTo>
                    <a:pt x="134752" y="68415"/>
                    <a:pt x="135296" y="68201"/>
                    <a:pt x="135245" y="68038"/>
                  </a:cubicBezTo>
                  <a:lnTo>
                    <a:pt x="135245" y="68038"/>
                  </a:lnTo>
                  <a:cubicBezTo>
                    <a:pt x="135264" y="68097"/>
                    <a:pt x="135344" y="68122"/>
                    <a:pt x="135467" y="68122"/>
                  </a:cubicBezTo>
                  <a:cubicBezTo>
                    <a:pt x="136111" y="68122"/>
                    <a:pt x="137937" y="67432"/>
                    <a:pt x="138386" y="67225"/>
                  </a:cubicBezTo>
                  <a:cubicBezTo>
                    <a:pt x="139471" y="66780"/>
                    <a:pt x="140058" y="66276"/>
                    <a:pt x="140667" y="65652"/>
                  </a:cubicBezTo>
                  <a:lnTo>
                    <a:pt x="140667" y="65652"/>
                  </a:lnTo>
                  <a:cubicBezTo>
                    <a:pt x="140590" y="65739"/>
                    <a:pt x="140080" y="66304"/>
                    <a:pt x="140330" y="66304"/>
                  </a:cubicBezTo>
                  <a:cubicBezTo>
                    <a:pt x="140337" y="66304"/>
                    <a:pt x="140344" y="66303"/>
                    <a:pt x="140352" y="66302"/>
                  </a:cubicBezTo>
                  <a:lnTo>
                    <a:pt x="140740" y="66098"/>
                  </a:lnTo>
                  <a:cubicBezTo>
                    <a:pt x="140808" y="66067"/>
                    <a:pt x="140830" y="66054"/>
                    <a:pt x="140838" y="66054"/>
                  </a:cubicBezTo>
                  <a:cubicBezTo>
                    <a:pt x="140852" y="66054"/>
                    <a:pt x="140828" y="66090"/>
                    <a:pt x="140923" y="66129"/>
                  </a:cubicBezTo>
                  <a:cubicBezTo>
                    <a:pt x="140981" y="66153"/>
                    <a:pt x="141050" y="66164"/>
                    <a:pt x="141120" y="66164"/>
                  </a:cubicBezTo>
                  <a:cubicBezTo>
                    <a:pt x="141331" y="66164"/>
                    <a:pt x="141553" y="66060"/>
                    <a:pt x="141505" y="65867"/>
                  </a:cubicBezTo>
                  <a:cubicBezTo>
                    <a:pt x="141469" y="65705"/>
                    <a:pt x="141359" y="65663"/>
                    <a:pt x="141783" y="65469"/>
                  </a:cubicBezTo>
                  <a:cubicBezTo>
                    <a:pt x="142003" y="65369"/>
                    <a:pt x="142266" y="65228"/>
                    <a:pt x="142491" y="65154"/>
                  </a:cubicBezTo>
                  <a:cubicBezTo>
                    <a:pt x="142530" y="65142"/>
                    <a:pt x="142561" y="65137"/>
                    <a:pt x="142586" y="65137"/>
                  </a:cubicBezTo>
                  <a:cubicBezTo>
                    <a:pt x="142653" y="65137"/>
                    <a:pt x="142683" y="65169"/>
                    <a:pt x="142728" y="65169"/>
                  </a:cubicBezTo>
                  <a:cubicBezTo>
                    <a:pt x="142744" y="65169"/>
                    <a:pt x="142762" y="65165"/>
                    <a:pt x="142785" y="65154"/>
                  </a:cubicBezTo>
                  <a:lnTo>
                    <a:pt x="143886" y="64614"/>
                  </a:lnTo>
                  <a:cubicBezTo>
                    <a:pt x="144451" y="64322"/>
                    <a:pt x="144165" y="64026"/>
                    <a:pt x="143964" y="64026"/>
                  </a:cubicBezTo>
                  <a:cubicBezTo>
                    <a:pt x="143937" y="64026"/>
                    <a:pt x="143912" y="64032"/>
                    <a:pt x="143891" y="64043"/>
                  </a:cubicBezTo>
                  <a:cubicBezTo>
                    <a:pt x="144206" y="63880"/>
                    <a:pt x="145139" y="63922"/>
                    <a:pt x="145490" y="63822"/>
                  </a:cubicBezTo>
                  <a:cubicBezTo>
                    <a:pt x="145834" y="63735"/>
                    <a:pt x="146101" y="63599"/>
                    <a:pt x="145799" y="63599"/>
                  </a:cubicBezTo>
                  <a:cubicBezTo>
                    <a:pt x="145773" y="63599"/>
                    <a:pt x="145744" y="63600"/>
                    <a:pt x="145710" y="63602"/>
                  </a:cubicBezTo>
                  <a:cubicBezTo>
                    <a:pt x="145696" y="63603"/>
                    <a:pt x="145681" y="63603"/>
                    <a:pt x="145666" y="63603"/>
                  </a:cubicBezTo>
                  <a:cubicBezTo>
                    <a:pt x="145413" y="63603"/>
                    <a:pt x="145025" y="63521"/>
                    <a:pt x="145647" y="63314"/>
                  </a:cubicBezTo>
                  <a:cubicBezTo>
                    <a:pt x="145967" y="63209"/>
                    <a:pt x="146298" y="63130"/>
                    <a:pt x="146633" y="63083"/>
                  </a:cubicBezTo>
                  <a:cubicBezTo>
                    <a:pt x="146670" y="63078"/>
                    <a:pt x="146911" y="63067"/>
                    <a:pt x="146984" y="63020"/>
                  </a:cubicBezTo>
                  <a:lnTo>
                    <a:pt x="146984" y="63020"/>
                  </a:lnTo>
                  <a:cubicBezTo>
                    <a:pt x="146971" y="63027"/>
                    <a:pt x="146956" y="63031"/>
                    <a:pt x="146939" y="63031"/>
                  </a:cubicBezTo>
                  <a:cubicBezTo>
                    <a:pt x="146807" y="63031"/>
                    <a:pt x="146586" y="62835"/>
                    <a:pt x="146628" y="62742"/>
                  </a:cubicBezTo>
                  <a:cubicBezTo>
                    <a:pt x="146680" y="62611"/>
                    <a:pt x="147587" y="62580"/>
                    <a:pt x="147676" y="62569"/>
                  </a:cubicBezTo>
                  <a:cubicBezTo>
                    <a:pt x="148898" y="62428"/>
                    <a:pt x="147257" y="62354"/>
                    <a:pt x="147288" y="62312"/>
                  </a:cubicBezTo>
                  <a:cubicBezTo>
                    <a:pt x="147414" y="62160"/>
                    <a:pt x="148593" y="62045"/>
                    <a:pt x="148453" y="61804"/>
                  </a:cubicBezTo>
                  <a:lnTo>
                    <a:pt x="148453" y="61804"/>
                  </a:lnTo>
                  <a:cubicBezTo>
                    <a:pt x="148464" y="61823"/>
                    <a:pt x="148487" y="61833"/>
                    <a:pt x="148519" y="61833"/>
                  </a:cubicBezTo>
                  <a:cubicBezTo>
                    <a:pt x="148907" y="61833"/>
                    <a:pt x="150666" y="60555"/>
                    <a:pt x="150985" y="60294"/>
                  </a:cubicBezTo>
                  <a:cubicBezTo>
                    <a:pt x="151446" y="59937"/>
                    <a:pt x="151714" y="59617"/>
                    <a:pt x="152102" y="59277"/>
                  </a:cubicBezTo>
                  <a:cubicBezTo>
                    <a:pt x="152374" y="59025"/>
                    <a:pt x="152747" y="59072"/>
                    <a:pt x="152914" y="58815"/>
                  </a:cubicBezTo>
                  <a:cubicBezTo>
                    <a:pt x="153014" y="58668"/>
                    <a:pt x="153171" y="58239"/>
                    <a:pt x="153339" y="58092"/>
                  </a:cubicBezTo>
                  <a:lnTo>
                    <a:pt x="153339" y="58092"/>
                  </a:lnTo>
                  <a:cubicBezTo>
                    <a:pt x="153319" y="58116"/>
                    <a:pt x="153188" y="58749"/>
                    <a:pt x="153322" y="58749"/>
                  </a:cubicBezTo>
                  <a:cubicBezTo>
                    <a:pt x="153365" y="58749"/>
                    <a:pt x="153435" y="58685"/>
                    <a:pt x="153543" y="58516"/>
                  </a:cubicBezTo>
                  <a:cubicBezTo>
                    <a:pt x="153727" y="58207"/>
                    <a:pt x="154178" y="57872"/>
                    <a:pt x="154057" y="57672"/>
                  </a:cubicBezTo>
                  <a:cubicBezTo>
                    <a:pt x="153952" y="57505"/>
                    <a:pt x="154628" y="57264"/>
                    <a:pt x="154508" y="57117"/>
                  </a:cubicBezTo>
                  <a:lnTo>
                    <a:pt x="154508" y="57117"/>
                  </a:lnTo>
                  <a:cubicBezTo>
                    <a:pt x="154574" y="57197"/>
                    <a:pt x="154648" y="57251"/>
                    <a:pt x="154755" y="57251"/>
                  </a:cubicBezTo>
                  <a:cubicBezTo>
                    <a:pt x="154879" y="57251"/>
                    <a:pt x="155047" y="57179"/>
                    <a:pt x="155300" y="56991"/>
                  </a:cubicBezTo>
                  <a:cubicBezTo>
                    <a:pt x="155609" y="56760"/>
                    <a:pt x="155331" y="56241"/>
                    <a:pt x="155573" y="55879"/>
                  </a:cubicBezTo>
                  <a:cubicBezTo>
                    <a:pt x="155823" y="55470"/>
                    <a:pt x="156084" y="55341"/>
                    <a:pt x="156314" y="55341"/>
                  </a:cubicBezTo>
                  <a:cubicBezTo>
                    <a:pt x="156622" y="55341"/>
                    <a:pt x="156874" y="55573"/>
                    <a:pt x="156967" y="55669"/>
                  </a:cubicBezTo>
                  <a:cubicBezTo>
                    <a:pt x="157098" y="55156"/>
                    <a:pt x="157250" y="54647"/>
                    <a:pt x="157429" y="54144"/>
                  </a:cubicBezTo>
                  <a:cubicBezTo>
                    <a:pt x="157701" y="54123"/>
                    <a:pt x="157969" y="54049"/>
                    <a:pt x="158215" y="53934"/>
                  </a:cubicBezTo>
                  <a:cubicBezTo>
                    <a:pt x="158079" y="53803"/>
                    <a:pt x="158540" y="53378"/>
                    <a:pt x="158697" y="53132"/>
                  </a:cubicBezTo>
                  <a:cubicBezTo>
                    <a:pt x="158785" y="52993"/>
                    <a:pt x="159050" y="52292"/>
                    <a:pt x="158964" y="52292"/>
                  </a:cubicBezTo>
                  <a:cubicBezTo>
                    <a:pt x="158963" y="52292"/>
                    <a:pt x="158961" y="52292"/>
                    <a:pt x="158960" y="52293"/>
                  </a:cubicBezTo>
                  <a:cubicBezTo>
                    <a:pt x="158987" y="52285"/>
                    <a:pt x="159012" y="52281"/>
                    <a:pt x="159035" y="52281"/>
                  </a:cubicBezTo>
                  <a:cubicBezTo>
                    <a:pt x="159178" y="52281"/>
                    <a:pt x="159249" y="52419"/>
                    <a:pt x="159353" y="52419"/>
                  </a:cubicBezTo>
                  <a:cubicBezTo>
                    <a:pt x="159445" y="52419"/>
                    <a:pt x="159562" y="52311"/>
                    <a:pt x="159777" y="51905"/>
                  </a:cubicBezTo>
                  <a:cubicBezTo>
                    <a:pt x="160037" y="51423"/>
                    <a:pt x="160214" y="51234"/>
                    <a:pt x="160374" y="51234"/>
                  </a:cubicBezTo>
                  <a:cubicBezTo>
                    <a:pt x="160433" y="51234"/>
                    <a:pt x="160490" y="51260"/>
                    <a:pt x="160548" y="51307"/>
                  </a:cubicBezTo>
                  <a:cubicBezTo>
                    <a:pt x="160795" y="50966"/>
                    <a:pt x="160580" y="51019"/>
                    <a:pt x="160606" y="50835"/>
                  </a:cubicBezTo>
                  <a:cubicBezTo>
                    <a:pt x="160643" y="50557"/>
                    <a:pt x="161062" y="50148"/>
                    <a:pt x="161177" y="49844"/>
                  </a:cubicBezTo>
                  <a:cubicBezTo>
                    <a:pt x="161287" y="49540"/>
                    <a:pt x="161036" y="49650"/>
                    <a:pt x="161052" y="49430"/>
                  </a:cubicBezTo>
                  <a:cubicBezTo>
                    <a:pt x="161072" y="49216"/>
                    <a:pt x="161401" y="48907"/>
                    <a:pt x="161293" y="48833"/>
                  </a:cubicBezTo>
                  <a:lnTo>
                    <a:pt x="161293" y="48833"/>
                  </a:lnTo>
                  <a:cubicBezTo>
                    <a:pt x="161368" y="48884"/>
                    <a:pt x="161401" y="48925"/>
                    <a:pt x="161434" y="48925"/>
                  </a:cubicBezTo>
                  <a:cubicBezTo>
                    <a:pt x="161479" y="48925"/>
                    <a:pt x="161524" y="48847"/>
                    <a:pt x="161675" y="48607"/>
                  </a:cubicBezTo>
                  <a:cubicBezTo>
                    <a:pt x="161859" y="48329"/>
                    <a:pt x="162027" y="48051"/>
                    <a:pt x="162184" y="47763"/>
                  </a:cubicBezTo>
                  <a:cubicBezTo>
                    <a:pt x="162273" y="47815"/>
                    <a:pt x="162446" y="47894"/>
                    <a:pt x="162257" y="48219"/>
                  </a:cubicBezTo>
                  <a:cubicBezTo>
                    <a:pt x="162247" y="48371"/>
                    <a:pt x="162079" y="48518"/>
                    <a:pt x="162200" y="48597"/>
                  </a:cubicBezTo>
                  <a:cubicBezTo>
                    <a:pt x="162687" y="47768"/>
                    <a:pt x="162472" y="47495"/>
                    <a:pt x="162703" y="46777"/>
                  </a:cubicBezTo>
                  <a:cubicBezTo>
                    <a:pt x="162766" y="46551"/>
                    <a:pt x="162815" y="46473"/>
                    <a:pt x="162854" y="46473"/>
                  </a:cubicBezTo>
                  <a:cubicBezTo>
                    <a:pt x="162943" y="46473"/>
                    <a:pt x="162976" y="46877"/>
                    <a:pt x="162976" y="46877"/>
                  </a:cubicBezTo>
                  <a:cubicBezTo>
                    <a:pt x="162997" y="46877"/>
                    <a:pt x="163143" y="46305"/>
                    <a:pt x="163143" y="46305"/>
                  </a:cubicBezTo>
                  <a:cubicBezTo>
                    <a:pt x="163164" y="45970"/>
                    <a:pt x="163201" y="45902"/>
                    <a:pt x="163453" y="45687"/>
                  </a:cubicBezTo>
                  <a:cubicBezTo>
                    <a:pt x="163779" y="45426"/>
                    <a:pt x="164158" y="44628"/>
                    <a:pt x="163891" y="44628"/>
                  </a:cubicBezTo>
                  <a:cubicBezTo>
                    <a:pt x="163857" y="44628"/>
                    <a:pt x="163813" y="44641"/>
                    <a:pt x="163757" y="44669"/>
                  </a:cubicBezTo>
                  <a:cubicBezTo>
                    <a:pt x="163878" y="44470"/>
                    <a:pt x="163836" y="44376"/>
                    <a:pt x="163862" y="44281"/>
                  </a:cubicBezTo>
                  <a:cubicBezTo>
                    <a:pt x="163866" y="44263"/>
                    <a:pt x="163876" y="44255"/>
                    <a:pt x="163889" y="44255"/>
                  </a:cubicBezTo>
                  <a:cubicBezTo>
                    <a:pt x="163960" y="44255"/>
                    <a:pt x="164133" y="44466"/>
                    <a:pt x="164182" y="44470"/>
                  </a:cubicBezTo>
                  <a:cubicBezTo>
                    <a:pt x="164186" y="44471"/>
                    <a:pt x="164191" y="44471"/>
                    <a:pt x="164196" y="44471"/>
                  </a:cubicBezTo>
                  <a:cubicBezTo>
                    <a:pt x="164306" y="44471"/>
                    <a:pt x="164351" y="44232"/>
                    <a:pt x="164386" y="44061"/>
                  </a:cubicBezTo>
                  <a:cubicBezTo>
                    <a:pt x="164549" y="43212"/>
                    <a:pt x="164051" y="43180"/>
                    <a:pt x="164370" y="42310"/>
                  </a:cubicBezTo>
                  <a:lnTo>
                    <a:pt x="164370" y="42310"/>
                  </a:lnTo>
                  <a:cubicBezTo>
                    <a:pt x="164464" y="42347"/>
                    <a:pt x="164558" y="42401"/>
                    <a:pt x="164665" y="42401"/>
                  </a:cubicBezTo>
                  <a:cubicBezTo>
                    <a:pt x="164726" y="42401"/>
                    <a:pt x="164791" y="42384"/>
                    <a:pt x="164863" y="42336"/>
                  </a:cubicBezTo>
                  <a:cubicBezTo>
                    <a:pt x="165193" y="42111"/>
                    <a:pt x="165209" y="41506"/>
                    <a:pt x="165006" y="41435"/>
                  </a:cubicBezTo>
                  <a:lnTo>
                    <a:pt x="165006" y="41435"/>
                  </a:lnTo>
                  <a:cubicBezTo>
                    <a:pt x="165033" y="41444"/>
                    <a:pt x="165061" y="41449"/>
                    <a:pt x="165090" y="41449"/>
                  </a:cubicBezTo>
                  <a:cubicBezTo>
                    <a:pt x="165249" y="41449"/>
                    <a:pt x="165443" y="41307"/>
                    <a:pt x="165571" y="40884"/>
                  </a:cubicBezTo>
                  <a:cubicBezTo>
                    <a:pt x="165471" y="40852"/>
                    <a:pt x="164842" y="40947"/>
                    <a:pt x="165256" y="40444"/>
                  </a:cubicBezTo>
                  <a:cubicBezTo>
                    <a:pt x="165456" y="40181"/>
                    <a:pt x="165702" y="40239"/>
                    <a:pt x="165833" y="39673"/>
                  </a:cubicBezTo>
                  <a:cubicBezTo>
                    <a:pt x="165912" y="39322"/>
                    <a:pt x="165817" y="39169"/>
                    <a:pt x="165922" y="38792"/>
                  </a:cubicBezTo>
                  <a:cubicBezTo>
                    <a:pt x="165925" y="38793"/>
                    <a:pt x="165928" y="38793"/>
                    <a:pt x="165931" y="38793"/>
                  </a:cubicBezTo>
                  <a:cubicBezTo>
                    <a:pt x="166129" y="38793"/>
                    <a:pt x="166383" y="37225"/>
                    <a:pt x="166363" y="36915"/>
                  </a:cubicBezTo>
                  <a:cubicBezTo>
                    <a:pt x="166367" y="36764"/>
                    <a:pt x="166342" y="36714"/>
                    <a:pt x="166303" y="36714"/>
                  </a:cubicBezTo>
                  <a:cubicBezTo>
                    <a:pt x="166224" y="36714"/>
                    <a:pt x="166087" y="36923"/>
                    <a:pt x="166024" y="36923"/>
                  </a:cubicBezTo>
                  <a:cubicBezTo>
                    <a:pt x="166011" y="36923"/>
                    <a:pt x="166001" y="36915"/>
                    <a:pt x="165996" y="36894"/>
                  </a:cubicBezTo>
                  <a:cubicBezTo>
                    <a:pt x="165870" y="36454"/>
                    <a:pt x="166457" y="36113"/>
                    <a:pt x="166536" y="36060"/>
                  </a:cubicBezTo>
                  <a:cubicBezTo>
                    <a:pt x="166693" y="35976"/>
                    <a:pt x="166719" y="35185"/>
                    <a:pt x="166719" y="34949"/>
                  </a:cubicBezTo>
                  <a:cubicBezTo>
                    <a:pt x="166756" y="34299"/>
                    <a:pt x="166724" y="33643"/>
                    <a:pt x="166630" y="32998"/>
                  </a:cubicBezTo>
                  <a:cubicBezTo>
                    <a:pt x="166620" y="32810"/>
                    <a:pt x="166321" y="31688"/>
                    <a:pt x="166337" y="31588"/>
                  </a:cubicBezTo>
                  <a:cubicBezTo>
                    <a:pt x="166341" y="31576"/>
                    <a:pt x="166347" y="31570"/>
                    <a:pt x="166356" y="31570"/>
                  </a:cubicBezTo>
                  <a:cubicBezTo>
                    <a:pt x="166453" y="31570"/>
                    <a:pt x="166815" y="32231"/>
                    <a:pt x="166896" y="32231"/>
                  </a:cubicBezTo>
                  <a:cubicBezTo>
                    <a:pt x="166913" y="32231"/>
                    <a:pt x="166918" y="32200"/>
                    <a:pt x="166903" y="32123"/>
                  </a:cubicBezTo>
                  <a:cubicBezTo>
                    <a:pt x="166846" y="31738"/>
                    <a:pt x="166417" y="30062"/>
                    <a:pt x="166236" y="30062"/>
                  </a:cubicBezTo>
                  <a:cubicBezTo>
                    <a:pt x="166235" y="30062"/>
                    <a:pt x="166234" y="30062"/>
                    <a:pt x="166234" y="30062"/>
                  </a:cubicBezTo>
                  <a:lnTo>
                    <a:pt x="166234" y="30062"/>
                  </a:lnTo>
                  <a:cubicBezTo>
                    <a:pt x="166436" y="30039"/>
                    <a:pt x="166467" y="29709"/>
                    <a:pt x="166431" y="29244"/>
                  </a:cubicBezTo>
                  <a:cubicBezTo>
                    <a:pt x="166410" y="28862"/>
                    <a:pt x="166289" y="28474"/>
                    <a:pt x="166174" y="28128"/>
                  </a:cubicBezTo>
                  <a:cubicBezTo>
                    <a:pt x="166080" y="27850"/>
                    <a:pt x="165943" y="27792"/>
                    <a:pt x="165833" y="27509"/>
                  </a:cubicBezTo>
                  <a:cubicBezTo>
                    <a:pt x="165492" y="26717"/>
                    <a:pt x="165660" y="26104"/>
                    <a:pt x="165550" y="25380"/>
                  </a:cubicBezTo>
                  <a:cubicBezTo>
                    <a:pt x="165524" y="25229"/>
                    <a:pt x="165488" y="25195"/>
                    <a:pt x="165445" y="25195"/>
                  </a:cubicBezTo>
                  <a:cubicBezTo>
                    <a:pt x="165427" y="25195"/>
                    <a:pt x="165408" y="25201"/>
                    <a:pt x="165388" y="25207"/>
                  </a:cubicBezTo>
                  <a:lnTo>
                    <a:pt x="165125" y="24447"/>
                  </a:lnTo>
                  <a:cubicBezTo>
                    <a:pt x="164989" y="23996"/>
                    <a:pt x="164669" y="23676"/>
                    <a:pt x="164459" y="23183"/>
                  </a:cubicBezTo>
                  <a:lnTo>
                    <a:pt x="164040" y="22067"/>
                  </a:lnTo>
                  <a:cubicBezTo>
                    <a:pt x="163961" y="21873"/>
                    <a:pt x="163799" y="21490"/>
                    <a:pt x="163647" y="21390"/>
                  </a:cubicBezTo>
                  <a:cubicBezTo>
                    <a:pt x="163416" y="21201"/>
                    <a:pt x="162750" y="19990"/>
                    <a:pt x="162472" y="19587"/>
                  </a:cubicBezTo>
                  <a:cubicBezTo>
                    <a:pt x="162341" y="19414"/>
                    <a:pt x="161319" y="18459"/>
                    <a:pt x="161308" y="18407"/>
                  </a:cubicBezTo>
                  <a:cubicBezTo>
                    <a:pt x="161301" y="18382"/>
                    <a:pt x="161320" y="18373"/>
                    <a:pt x="161351" y="18373"/>
                  </a:cubicBezTo>
                  <a:cubicBezTo>
                    <a:pt x="161433" y="18373"/>
                    <a:pt x="161602" y="18435"/>
                    <a:pt x="161628" y="18438"/>
                  </a:cubicBezTo>
                  <a:cubicBezTo>
                    <a:pt x="161450" y="18276"/>
                    <a:pt x="161266" y="18124"/>
                    <a:pt x="161072" y="17982"/>
                  </a:cubicBezTo>
                  <a:cubicBezTo>
                    <a:pt x="160999" y="17945"/>
                    <a:pt x="160470" y="17772"/>
                    <a:pt x="160396" y="17678"/>
                  </a:cubicBezTo>
                  <a:cubicBezTo>
                    <a:pt x="160354" y="17620"/>
                    <a:pt x="160559" y="17531"/>
                    <a:pt x="160496" y="17395"/>
                  </a:cubicBezTo>
                  <a:cubicBezTo>
                    <a:pt x="160380" y="17175"/>
                    <a:pt x="160092" y="16860"/>
                    <a:pt x="159898" y="16677"/>
                  </a:cubicBezTo>
                  <a:cubicBezTo>
                    <a:pt x="159552" y="16456"/>
                    <a:pt x="158986" y="16100"/>
                    <a:pt x="159185" y="15901"/>
                  </a:cubicBezTo>
                  <a:lnTo>
                    <a:pt x="159185" y="15901"/>
                  </a:lnTo>
                  <a:cubicBezTo>
                    <a:pt x="159176" y="15909"/>
                    <a:pt x="159160" y="15912"/>
                    <a:pt x="159140" y="15912"/>
                  </a:cubicBezTo>
                  <a:cubicBezTo>
                    <a:pt x="159045" y="15912"/>
                    <a:pt x="158849" y="15835"/>
                    <a:pt x="158777" y="15835"/>
                  </a:cubicBezTo>
                  <a:cubicBezTo>
                    <a:pt x="158759" y="15835"/>
                    <a:pt x="158749" y="15840"/>
                    <a:pt x="158750" y="15852"/>
                  </a:cubicBezTo>
                  <a:lnTo>
                    <a:pt x="158750" y="15852"/>
                  </a:lnTo>
                  <a:cubicBezTo>
                    <a:pt x="158718" y="15538"/>
                    <a:pt x="158550" y="15381"/>
                    <a:pt x="158094" y="15009"/>
                  </a:cubicBezTo>
                  <a:cubicBezTo>
                    <a:pt x="157885" y="14836"/>
                    <a:pt x="157575" y="14553"/>
                    <a:pt x="157345" y="14443"/>
                  </a:cubicBezTo>
                  <a:cubicBezTo>
                    <a:pt x="157312" y="14429"/>
                    <a:pt x="157289" y="14425"/>
                    <a:pt x="157273" y="14425"/>
                  </a:cubicBezTo>
                  <a:cubicBezTo>
                    <a:pt x="157241" y="14425"/>
                    <a:pt x="157231" y="14443"/>
                    <a:pt x="157210" y="14443"/>
                  </a:cubicBezTo>
                  <a:cubicBezTo>
                    <a:pt x="157192" y="14443"/>
                    <a:pt x="157165" y="14430"/>
                    <a:pt x="157109" y="14385"/>
                  </a:cubicBezTo>
                  <a:cubicBezTo>
                    <a:pt x="156626" y="14029"/>
                    <a:pt x="156537" y="13798"/>
                    <a:pt x="156023" y="13421"/>
                  </a:cubicBezTo>
                  <a:cubicBezTo>
                    <a:pt x="155814" y="13237"/>
                    <a:pt x="154650" y="12598"/>
                    <a:pt x="154760" y="12425"/>
                  </a:cubicBezTo>
                  <a:cubicBezTo>
                    <a:pt x="154616" y="12333"/>
                    <a:pt x="154532" y="12301"/>
                    <a:pt x="154480" y="12301"/>
                  </a:cubicBezTo>
                  <a:cubicBezTo>
                    <a:pt x="154356" y="12301"/>
                    <a:pt x="154417" y="12486"/>
                    <a:pt x="154272" y="12486"/>
                  </a:cubicBezTo>
                  <a:cubicBezTo>
                    <a:pt x="154238" y="12486"/>
                    <a:pt x="154193" y="12476"/>
                    <a:pt x="154131" y="12451"/>
                  </a:cubicBezTo>
                  <a:cubicBezTo>
                    <a:pt x="153910" y="12356"/>
                    <a:pt x="153816" y="12073"/>
                    <a:pt x="153785" y="12000"/>
                  </a:cubicBezTo>
                  <a:cubicBezTo>
                    <a:pt x="153654" y="11884"/>
                    <a:pt x="153522" y="11764"/>
                    <a:pt x="153365" y="11659"/>
                  </a:cubicBezTo>
                  <a:cubicBezTo>
                    <a:pt x="153016" y="11382"/>
                    <a:pt x="151257" y="10934"/>
                    <a:pt x="151289" y="10714"/>
                  </a:cubicBezTo>
                  <a:lnTo>
                    <a:pt x="151289" y="10714"/>
                  </a:lnTo>
                  <a:cubicBezTo>
                    <a:pt x="151254" y="10789"/>
                    <a:pt x="151044" y="10999"/>
                    <a:pt x="150846" y="10999"/>
                  </a:cubicBezTo>
                  <a:cubicBezTo>
                    <a:pt x="150808" y="10999"/>
                    <a:pt x="150770" y="10991"/>
                    <a:pt x="150733" y="10972"/>
                  </a:cubicBezTo>
                  <a:cubicBezTo>
                    <a:pt x="150607" y="10904"/>
                    <a:pt x="150560" y="10700"/>
                    <a:pt x="150534" y="10652"/>
                  </a:cubicBezTo>
                  <a:cubicBezTo>
                    <a:pt x="150482" y="10584"/>
                    <a:pt x="150288" y="10474"/>
                    <a:pt x="150209" y="10427"/>
                  </a:cubicBezTo>
                  <a:cubicBezTo>
                    <a:pt x="149894" y="10228"/>
                    <a:pt x="149742" y="10144"/>
                    <a:pt x="149380" y="10039"/>
                  </a:cubicBezTo>
                  <a:cubicBezTo>
                    <a:pt x="149260" y="10007"/>
                    <a:pt x="149087" y="9950"/>
                    <a:pt x="149034" y="9866"/>
                  </a:cubicBezTo>
                  <a:cubicBezTo>
                    <a:pt x="148930" y="9693"/>
                    <a:pt x="149443" y="9661"/>
                    <a:pt x="149349" y="9567"/>
                  </a:cubicBezTo>
                  <a:cubicBezTo>
                    <a:pt x="149244" y="9452"/>
                    <a:pt x="148463" y="9399"/>
                    <a:pt x="148248" y="9336"/>
                  </a:cubicBezTo>
                  <a:cubicBezTo>
                    <a:pt x="147629" y="9127"/>
                    <a:pt x="147037" y="8723"/>
                    <a:pt x="146460" y="8471"/>
                  </a:cubicBezTo>
                  <a:cubicBezTo>
                    <a:pt x="146371" y="8431"/>
                    <a:pt x="146301" y="8415"/>
                    <a:pt x="146244" y="8415"/>
                  </a:cubicBezTo>
                  <a:cubicBezTo>
                    <a:pt x="146001" y="8415"/>
                    <a:pt x="145995" y="8708"/>
                    <a:pt x="145775" y="8708"/>
                  </a:cubicBezTo>
                  <a:cubicBezTo>
                    <a:pt x="145681" y="8708"/>
                    <a:pt x="145549" y="8655"/>
                    <a:pt x="145343" y="8503"/>
                  </a:cubicBezTo>
                  <a:cubicBezTo>
                    <a:pt x="144929" y="8193"/>
                    <a:pt x="144809" y="7978"/>
                    <a:pt x="144069" y="7826"/>
                  </a:cubicBezTo>
                  <a:cubicBezTo>
                    <a:pt x="144044" y="7821"/>
                    <a:pt x="144013" y="7819"/>
                    <a:pt x="143979" y="7819"/>
                  </a:cubicBezTo>
                  <a:cubicBezTo>
                    <a:pt x="143820" y="7819"/>
                    <a:pt x="143582" y="7866"/>
                    <a:pt x="143388" y="7866"/>
                  </a:cubicBezTo>
                  <a:cubicBezTo>
                    <a:pt x="143208" y="7866"/>
                    <a:pt x="143067" y="7826"/>
                    <a:pt x="143063" y="7669"/>
                  </a:cubicBezTo>
                  <a:cubicBezTo>
                    <a:pt x="143056" y="7407"/>
                    <a:pt x="142716" y="7348"/>
                    <a:pt x="142367" y="7348"/>
                  </a:cubicBezTo>
                  <a:cubicBezTo>
                    <a:pt x="142157" y="7348"/>
                    <a:pt x="141945" y="7369"/>
                    <a:pt x="141799" y="7381"/>
                  </a:cubicBezTo>
                  <a:cubicBezTo>
                    <a:pt x="141756" y="7384"/>
                    <a:pt x="141715" y="7385"/>
                    <a:pt x="141676" y="7385"/>
                  </a:cubicBezTo>
                  <a:cubicBezTo>
                    <a:pt x="141063" y="7385"/>
                    <a:pt x="140908" y="7017"/>
                    <a:pt x="140331" y="6830"/>
                  </a:cubicBezTo>
                  <a:cubicBezTo>
                    <a:pt x="140233" y="6799"/>
                    <a:pt x="140158" y="6785"/>
                    <a:pt x="140102" y="6785"/>
                  </a:cubicBezTo>
                  <a:cubicBezTo>
                    <a:pt x="139796" y="6785"/>
                    <a:pt x="140031" y="7189"/>
                    <a:pt x="139880" y="7260"/>
                  </a:cubicBezTo>
                  <a:cubicBezTo>
                    <a:pt x="139870" y="7265"/>
                    <a:pt x="139859" y="7267"/>
                    <a:pt x="139847" y="7267"/>
                  </a:cubicBezTo>
                  <a:cubicBezTo>
                    <a:pt x="139657" y="7267"/>
                    <a:pt x="139212" y="6735"/>
                    <a:pt x="138950" y="6735"/>
                  </a:cubicBezTo>
                  <a:cubicBezTo>
                    <a:pt x="138929" y="6735"/>
                    <a:pt x="138908" y="6738"/>
                    <a:pt x="138889" y="6746"/>
                  </a:cubicBezTo>
                  <a:cubicBezTo>
                    <a:pt x="138810" y="6778"/>
                    <a:pt x="139062" y="6930"/>
                    <a:pt x="138879" y="6956"/>
                  </a:cubicBezTo>
                  <a:cubicBezTo>
                    <a:pt x="138872" y="6957"/>
                    <a:pt x="138863" y="6958"/>
                    <a:pt x="138853" y="6958"/>
                  </a:cubicBezTo>
                  <a:cubicBezTo>
                    <a:pt x="138725" y="6958"/>
                    <a:pt x="138354" y="6868"/>
                    <a:pt x="138281" y="6820"/>
                  </a:cubicBezTo>
                  <a:cubicBezTo>
                    <a:pt x="137956" y="6579"/>
                    <a:pt x="138596" y="6526"/>
                    <a:pt x="137861" y="6274"/>
                  </a:cubicBezTo>
                  <a:cubicBezTo>
                    <a:pt x="136892" y="5949"/>
                    <a:pt x="135607" y="5713"/>
                    <a:pt x="134600" y="5640"/>
                  </a:cubicBezTo>
                  <a:cubicBezTo>
                    <a:pt x="134265" y="5614"/>
                    <a:pt x="134212" y="5650"/>
                    <a:pt x="133866" y="5588"/>
                  </a:cubicBezTo>
                  <a:cubicBezTo>
                    <a:pt x="133798" y="5601"/>
                    <a:pt x="133743" y="5607"/>
                    <a:pt x="133699" y="5607"/>
                  </a:cubicBezTo>
                  <a:cubicBezTo>
                    <a:pt x="133339" y="5607"/>
                    <a:pt x="133754" y="5193"/>
                    <a:pt x="133693" y="5184"/>
                  </a:cubicBezTo>
                  <a:cubicBezTo>
                    <a:pt x="133637" y="5172"/>
                    <a:pt x="133587" y="5168"/>
                    <a:pt x="133543" y="5168"/>
                  </a:cubicBezTo>
                  <a:cubicBezTo>
                    <a:pt x="133259" y="5168"/>
                    <a:pt x="133196" y="5370"/>
                    <a:pt x="132988" y="5370"/>
                  </a:cubicBezTo>
                  <a:cubicBezTo>
                    <a:pt x="132886" y="5370"/>
                    <a:pt x="132747" y="5321"/>
                    <a:pt x="132529" y="5173"/>
                  </a:cubicBezTo>
                  <a:cubicBezTo>
                    <a:pt x="132367" y="5137"/>
                    <a:pt x="132199" y="5116"/>
                    <a:pt x="132036" y="5100"/>
                  </a:cubicBezTo>
                  <a:cubicBezTo>
                    <a:pt x="131669" y="5042"/>
                    <a:pt x="129001" y="4927"/>
                    <a:pt x="129064" y="4649"/>
                  </a:cubicBezTo>
                  <a:lnTo>
                    <a:pt x="129064" y="4649"/>
                  </a:lnTo>
                  <a:lnTo>
                    <a:pt x="127942" y="4885"/>
                  </a:lnTo>
                  <a:cubicBezTo>
                    <a:pt x="127989" y="4660"/>
                    <a:pt x="127485" y="4507"/>
                    <a:pt x="127066" y="4424"/>
                  </a:cubicBezTo>
                  <a:cubicBezTo>
                    <a:pt x="126599" y="4329"/>
                    <a:pt x="126668" y="4172"/>
                    <a:pt x="126468" y="3994"/>
                  </a:cubicBezTo>
                  <a:cubicBezTo>
                    <a:pt x="126448" y="3976"/>
                    <a:pt x="126421" y="3969"/>
                    <a:pt x="126388" y="3969"/>
                  </a:cubicBezTo>
                  <a:cubicBezTo>
                    <a:pt x="126177" y="3969"/>
                    <a:pt x="125723" y="4265"/>
                    <a:pt x="125332" y="4265"/>
                  </a:cubicBezTo>
                  <a:cubicBezTo>
                    <a:pt x="125294" y="4265"/>
                    <a:pt x="125257" y="4262"/>
                    <a:pt x="125220" y="4256"/>
                  </a:cubicBezTo>
                  <a:cubicBezTo>
                    <a:pt x="125236" y="4177"/>
                    <a:pt x="125535" y="3794"/>
                    <a:pt x="125367" y="3747"/>
                  </a:cubicBezTo>
                  <a:cubicBezTo>
                    <a:pt x="125224" y="3701"/>
                    <a:pt x="125033" y="3679"/>
                    <a:pt x="124848" y="3679"/>
                  </a:cubicBezTo>
                  <a:cubicBezTo>
                    <a:pt x="124554" y="3679"/>
                    <a:pt x="124278" y="3734"/>
                    <a:pt x="124245" y="3831"/>
                  </a:cubicBezTo>
                  <a:cubicBezTo>
                    <a:pt x="124209" y="3926"/>
                    <a:pt x="124431" y="4068"/>
                    <a:pt x="124226" y="4068"/>
                  </a:cubicBezTo>
                  <a:cubicBezTo>
                    <a:pt x="124193" y="4068"/>
                    <a:pt x="124150" y="4064"/>
                    <a:pt x="124093" y="4057"/>
                  </a:cubicBezTo>
                  <a:cubicBezTo>
                    <a:pt x="123821" y="4020"/>
                    <a:pt x="123752" y="3978"/>
                    <a:pt x="123627" y="3857"/>
                  </a:cubicBezTo>
                  <a:cubicBezTo>
                    <a:pt x="123412" y="3663"/>
                    <a:pt x="123789" y="3490"/>
                    <a:pt x="123600" y="3312"/>
                  </a:cubicBezTo>
                  <a:cubicBezTo>
                    <a:pt x="123597" y="3309"/>
                    <a:pt x="123592" y="3307"/>
                    <a:pt x="123585" y="3307"/>
                  </a:cubicBezTo>
                  <a:cubicBezTo>
                    <a:pt x="123510" y="3307"/>
                    <a:pt x="123239" y="3469"/>
                    <a:pt x="123239" y="3469"/>
                  </a:cubicBezTo>
                  <a:cubicBezTo>
                    <a:pt x="123093" y="3498"/>
                    <a:pt x="122944" y="3513"/>
                    <a:pt x="122795" y="3513"/>
                  </a:cubicBezTo>
                  <a:cubicBezTo>
                    <a:pt x="122675" y="3513"/>
                    <a:pt x="122555" y="3504"/>
                    <a:pt x="122436" y="3485"/>
                  </a:cubicBezTo>
                  <a:cubicBezTo>
                    <a:pt x="122195" y="3452"/>
                    <a:pt x="122159" y="3372"/>
                    <a:pt x="122016" y="3372"/>
                  </a:cubicBezTo>
                  <a:cubicBezTo>
                    <a:pt x="122000" y="3372"/>
                    <a:pt x="121983" y="3373"/>
                    <a:pt x="121965" y="3375"/>
                  </a:cubicBezTo>
                  <a:cubicBezTo>
                    <a:pt x="121687" y="3406"/>
                    <a:pt x="121571" y="3485"/>
                    <a:pt x="121388" y="3553"/>
                  </a:cubicBezTo>
                  <a:cubicBezTo>
                    <a:pt x="121365" y="3561"/>
                    <a:pt x="121343" y="3565"/>
                    <a:pt x="121322" y="3565"/>
                  </a:cubicBezTo>
                  <a:cubicBezTo>
                    <a:pt x="121133" y="3565"/>
                    <a:pt x="121030" y="3259"/>
                    <a:pt x="120721" y="3259"/>
                  </a:cubicBezTo>
                  <a:cubicBezTo>
                    <a:pt x="120697" y="3259"/>
                    <a:pt x="120671" y="3261"/>
                    <a:pt x="120643" y="3265"/>
                  </a:cubicBezTo>
                  <a:cubicBezTo>
                    <a:pt x="120449" y="3301"/>
                    <a:pt x="120409" y="3407"/>
                    <a:pt x="120197" y="3407"/>
                  </a:cubicBezTo>
                  <a:cubicBezTo>
                    <a:pt x="120192" y="3407"/>
                    <a:pt x="120187" y="3407"/>
                    <a:pt x="120182" y="3406"/>
                  </a:cubicBezTo>
                  <a:cubicBezTo>
                    <a:pt x="119946" y="3391"/>
                    <a:pt x="119710" y="3359"/>
                    <a:pt x="119474" y="3312"/>
                  </a:cubicBezTo>
                  <a:lnTo>
                    <a:pt x="119474" y="3312"/>
                  </a:lnTo>
                  <a:cubicBezTo>
                    <a:pt x="119594" y="3331"/>
                    <a:pt x="119726" y="3339"/>
                    <a:pt x="119852" y="3339"/>
                  </a:cubicBezTo>
                  <a:cubicBezTo>
                    <a:pt x="120332" y="3339"/>
                    <a:pt x="120721" y="3217"/>
                    <a:pt x="119977" y="3076"/>
                  </a:cubicBezTo>
                  <a:cubicBezTo>
                    <a:pt x="119766" y="3035"/>
                    <a:pt x="119458" y="3000"/>
                    <a:pt x="119194" y="3000"/>
                  </a:cubicBezTo>
                  <a:cubicBezTo>
                    <a:pt x="118921" y="3000"/>
                    <a:pt x="118697" y="3037"/>
                    <a:pt x="118677" y="3144"/>
                  </a:cubicBezTo>
                  <a:lnTo>
                    <a:pt x="118677" y="3144"/>
                  </a:lnTo>
                  <a:cubicBezTo>
                    <a:pt x="118748" y="2746"/>
                    <a:pt x="115982" y="2515"/>
                    <a:pt x="115290" y="2416"/>
                  </a:cubicBezTo>
                  <a:cubicBezTo>
                    <a:pt x="115198" y="2403"/>
                    <a:pt x="115124" y="2398"/>
                    <a:pt x="115064" y="2398"/>
                  </a:cubicBezTo>
                  <a:cubicBezTo>
                    <a:pt x="114716" y="2398"/>
                    <a:pt x="114875" y="2592"/>
                    <a:pt x="114839" y="2798"/>
                  </a:cubicBezTo>
                  <a:cubicBezTo>
                    <a:pt x="114687" y="2892"/>
                    <a:pt x="114585" y="2941"/>
                    <a:pt x="114495" y="2941"/>
                  </a:cubicBezTo>
                  <a:cubicBezTo>
                    <a:pt x="114384" y="2941"/>
                    <a:pt x="114292" y="2866"/>
                    <a:pt x="114147" y="2709"/>
                  </a:cubicBezTo>
                  <a:cubicBezTo>
                    <a:pt x="114221" y="2269"/>
                    <a:pt x="112648" y="1928"/>
                    <a:pt x="111866" y="1828"/>
                  </a:cubicBezTo>
                  <a:cubicBezTo>
                    <a:pt x="111618" y="1795"/>
                    <a:pt x="111347" y="1762"/>
                    <a:pt x="111100" y="1762"/>
                  </a:cubicBezTo>
                  <a:cubicBezTo>
                    <a:pt x="110919" y="1762"/>
                    <a:pt x="110751" y="1780"/>
                    <a:pt x="110613" y="1828"/>
                  </a:cubicBezTo>
                  <a:cubicBezTo>
                    <a:pt x="110302" y="1940"/>
                    <a:pt x="110084" y="1996"/>
                    <a:pt x="109762" y="1996"/>
                  </a:cubicBezTo>
                  <a:cubicBezTo>
                    <a:pt x="109601" y="1996"/>
                    <a:pt x="109414" y="1982"/>
                    <a:pt x="109177" y="1954"/>
                  </a:cubicBezTo>
                  <a:lnTo>
                    <a:pt x="109177" y="1954"/>
                  </a:lnTo>
                  <a:cubicBezTo>
                    <a:pt x="109280" y="1966"/>
                    <a:pt x="109376" y="1971"/>
                    <a:pt x="109461" y="1971"/>
                  </a:cubicBezTo>
                  <a:cubicBezTo>
                    <a:pt x="109992" y="1971"/>
                    <a:pt x="110134" y="1772"/>
                    <a:pt x="109339" y="1681"/>
                  </a:cubicBezTo>
                  <a:lnTo>
                    <a:pt x="107221" y="1451"/>
                  </a:lnTo>
                  <a:cubicBezTo>
                    <a:pt x="106921" y="1428"/>
                    <a:pt x="106680" y="1411"/>
                    <a:pt x="106475" y="1411"/>
                  </a:cubicBezTo>
                  <a:cubicBezTo>
                    <a:pt x="106103" y="1411"/>
                    <a:pt x="105849" y="1468"/>
                    <a:pt x="105575" y="1650"/>
                  </a:cubicBezTo>
                  <a:cubicBezTo>
                    <a:pt x="105764" y="1524"/>
                    <a:pt x="105957" y="1430"/>
                    <a:pt x="105847" y="1257"/>
                  </a:cubicBezTo>
                  <a:cubicBezTo>
                    <a:pt x="105803" y="1191"/>
                    <a:pt x="105528" y="1112"/>
                    <a:pt x="105351" y="1112"/>
                  </a:cubicBezTo>
                  <a:cubicBezTo>
                    <a:pt x="105275" y="1112"/>
                    <a:pt x="105217" y="1126"/>
                    <a:pt x="105202" y="1162"/>
                  </a:cubicBezTo>
                  <a:cubicBezTo>
                    <a:pt x="105179" y="1218"/>
                    <a:pt x="105103" y="1236"/>
                    <a:pt x="105000" y="1236"/>
                  </a:cubicBezTo>
                  <a:cubicBezTo>
                    <a:pt x="104809" y="1236"/>
                    <a:pt x="104522" y="1173"/>
                    <a:pt x="104290" y="1162"/>
                  </a:cubicBezTo>
                  <a:cubicBezTo>
                    <a:pt x="104284" y="1162"/>
                    <a:pt x="104279" y="1162"/>
                    <a:pt x="104273" y="1162"/>
                  </a:cubicBezTo>
                  <a:cubicBezTo>
                    <a:pt x="104100" y="1162"/>
                    <a:pt x="104080" y="1316"/>
                    <a:pt x="103907" y="1351"/>
                  </a:cubicBezTo>
                  <a:cubicBezTo>
                    <a:pt x="103874" y="1359"/>
                    <a:pt x="103841" y="1363"/>
                    <a:pt x="103809" y="1363"/>
                  </a:cubicBezTo>
                  <a:cubicBezTo>
                    <a:pt x="103586" y="1363"/>
                    <a:pt x="103395" y="1192"/>
                    <a:pt x="103184" y="1141"/>
                  </a:cubicBezTo>
                  <a:cubicBezTo>
                    <a:pt x="102943" y="1084"/>
                    <a:pt x="102691" y="1058"/>
                    <a:pt x="102439" y="1047"/>
                  </a:cubicBezTo>
                  <a:cubicBezTo>
                    <a:pt x="102390" y="1045"/>
                    <a:pt x="102337" y="1044"/>
                    <a:pt x="102284" y="1044"/>
                  </a:cubicBezTo>
                  <a:cubicBezTo>
                    <a:pt x="102050" y="1044"/>
                    <a:pt x="101799" y="1067"/>
                    <a:pt x="101705" y="1157"/>
                  </a:cubicBezTo>
                  <a:cubicBezTo>
                    <a:pt x="101660" y="1200"/>
                    <a:pt x="101587" y="1214"/>
                    <a:pt x="101495" y="1214"/>
                  </a:cubicBezTo>
                  <a:cubicBezTo>
                    <a:pt x="101353" y="1214"/>
                    <a:pt x="101168" y="1180"/>
                    <a:pt x="100977" y="1168"/>
                  </a:cubicBezTo>
                  <a:cubicBezTo>
                    <a:pt x="100977" y="1009"/>
                    <a:pt x="101106" y="956"/>
                    <a:pt x="100833" y="956"/>
                  </a:cubicBezTo>
                  <a:cubicBezTo>
                    <a:pt x="100772" y="956"/>
                    <a:pt x="100691" y="958"/>
                    <a:pt x="100583" y="963"/>
                  </a:cubicBezTo>
                  <a:cubicBezTo>
                    <a:pt x="100237" y="984"/>
                    <a:pt x="99902" y="1010"/>
                    <a:pt x="99582" y="1052"/>
                  </a:cubicBezTo>
                  <a:cubicBezTo>
                    <a:pt x="99585" y="1051"/>
                    <a:pt x="99584" y="1051"/>
                    <a:pt x="99580" y="1051"/>
                  </a:cubicBezTo>
                  <a:cubicBezTo>
                    <a:pt x="99548" y="1051"/>
                    <a:pt x="99327" y="1080"/>
                    <a:pt x="99188" y="1080"/>
                  </a:cubicBezTo>
                  <a:cubicBezTo>
                    <a:pt x="99101" y="1080"/>
                    <a:pt x="99046" y="1069"/>
                    <a:pt x="99089" y="1031"/>
                  </a:cubicBezTo>
                  <a:cubicBezTo>
                    <a:pt x="99131" y="995"/>
                    <a:pt x="99315" y="979"/>
                    <a:pt x="99246" y="879"/>
                  </a:cubicBezTo>
                  <a:cubicBezTo>
                    <a:pt x="99141" y="872"/>
                    <a:pt x="99060" y="869"/>
                    <a:pt x="98995" y="869"/>
                  </a:cubicBezTo>
                  <a:cubicBezTo>
                    <a:pt x="98734" y="869"/>
                    <a:pt x="98736" y="923"/>
                    <a:pt x="98476" y="995"/>
                  </a:cubicBezTo>
                  <a:cubicBezTo>
                    <a:pt x="98347" y="1031"/>
                    <a:pt x="98105" y="1081"/>
                    <a:pt x="97891" y="1081"/>
                  </a:cubicBezTo>
                  <a:cubicBezTo>
                    <a:pt x="97739" y="1081"/>
                    <a:pt x="97601" y="1056"/>
                    <a:pt x="97527" y="984"/>
                  </a:cubicBezTo>
                  <a:cubicBezTo>
                    <a:pt x="97301" y="764"/>
                    <a:pt x="97679" y="743"/>
                    <a:pt x="96981" y="612"/>
                  </a:cubicBezTo>
                  <a:cubicBezTo>
                    <a:pt x="96604" y="544"/>
                    <a:pt x="96085" y="418"/>
                    <a:pt x="95692" y="392"/>
                  </a:cubicBezTo>
                  <a:cubicBezTo>
                    <a:pt x="95656" y="389"/>
                    <a:pt x="95625" y="388"/>
                    <a:pt x="95599" y="388"/>
                  </a:cubicBezTo>
                  <a:cubicBezTo>
                    <a:pt x="95312" y="388"/>
                    <a:pt x="95546" y="535"/>
                    <a:pt x="95498" y="612"/>
                  </a:cubicBezTo>
                  <a:cubicBezTo>
                    <a:pt x="95455" y="684"/>
                    <a:pt x="95301" y="729"/>
                    <a:pt x="95136" y="729"/>
                  </a:cubicBezTo>
                  <a:cubicBezTo>
                    <a:pt x="95036" y="729"/>
                    <a:pt x="94933" y="712"/>
                    <a:pt x="94847" y="675"/>
                  </a:cubicBezTo>
                  <a:cubicBezTo>
                    <a:pt x="94747" y="632"/>
                    <a:pt x="94395" y="544"/>
                    <a:pt x="94180" y="544"/>
                  </a:cubicBezTo>
                  <a:cubicBezTo>
                    <a:pt x="94082" y="544"/>
                    <a:pt x="94013" y="562"/>
                    <a:pt x="94009" y="611"/>
                  </a:cubicBezTo>
                  <a:lnTo>
                    <a:pt x="94009" y="611"/>
                  </a:lnTo>
                  <a:cubicBezTo>
                    <a:pt x="94022" y="427"/>
                    <a:pt x="93664" y="378"/>
                    <a:pt x="93236" y="378"/>
                  </a:cubicBezTo>
                  <a:cubicBezTo>
                    <a:pt x="92739" y="378"/>
                    <a:pt x="92147" y="444"/>
                    <a:pt x="91927" y="444"/>
                  </a:cubicBezTo>
                  <a:cubicBezTo>
                    <a:pt x="91529" y="444"/>
                    <a:pt x="91607" y="371"/>
                    <a:pt x="91272" y="313"/>
                  </a:cubicBezTo>
                  <a:cubicBezTo>
                    <a:pt x="90894" y="245"/>
                    <a:pt x="90470" y="240"/>
                    <a:pt x="90071" y="224"/>
                  </a:cubicBezTo>
                  <a:cubicBezTo>
                    <a:pt x="89772" y="213"/>
                    <a:pt x="87722" y="219"/>
                    <a:pt x="87738" y="4"/>
                  </a:cubicBezTo>
                  <a:cubicBezTo>
                    <a:pt x="87664" y="2"/>
                    <a:pt x="87598" y="0"/>
                    <a:pt x="87539" y="0"/>
                  </a:cubicBezTo>
                  <a:close/>
                  <a:moveTo>
                    <a:pt x="27181" y="70256"/>
                  </a:moveTo>
                  <a:lnTo>
                    <a:pt x="27181" y="70256"/>
                  </a:lnTo>
                  <a:cubicBezTo>
                    <a:pt x="27407" y="70522"/>
                    <a:pt x="27596" y="70614"/>
                    <a:pt x="27704" y="70614"/>
                  </a:cubicBezTo>
                  <a:cubicBezTo>
                    <a:pt x="27855" y="70614"/>
                    <a:pt x="27846" y="70431"/>
                    <a:pt x="27558" y="70287"/>
                  </a:cubicBezTo>
                  <a:lnTo>
                    <a:pt x="27181" y="70256"/>
                  </a:lnTo>
                  <a:close/>
                  <a:moveTo>
                    <a:pt x="120035" y="71771"/>
                  </a:moveTo>
                  <a:lnTo>
                    <a:pt x="120035" y="71771"/>
                  </a:lnTo>
                  <a:cubicBezTo>
                    <a:pt x="120035" y="71771"/>
                    <a:pt x="120035" y="71771"/>
                    <a:pt x="120035" y="71772"/>
                  </a:cubicBezTo>
                  <a:lnTo>
                    <a:pt x="120035" y="71772"/>
                  </a:lnTo>
                  <a:cubicBezTo>
                    <a:pt x="120035" y="71771"/>
                    <a:pt x="120035" y="71771"/>
                    <a:pt x="120035" y="71771"/>
                  </a:cubicBezTo>
                  <a:close/>
                  <a:moveTo>
                    <a:pt x="40561" y="74293"/>
                  </a:moveTo>
                  <a:cubicBezTo>
                    <a:pt x="40561" y="74293"/>
                    <a:pt x="40561" y="74294"/>
                    <a:pt x="40560" y="74294"/>
                  </a:cubicBezTo>
                  <a:lnTo>
                    <a:pt x="40560" y="74294"/>
                  </a:lnTo>
                  <a:cubicBezTo>
                    <a:pt x="40561" y="74294"/>
                    <a:pt x="40561" y="74293"/>
                    <a:pt x="40561" y="74293"/>
                  </a:cubicBezTo>
                  <a:close/>
                  <a:moveTo>
                    <a:pt x="104704" y="75006"/>
                  </a:moveTo>
                  <a:lnTo>
                    <a:pt x="104364" y="75074"/>
                  </a:lnTo>
                  <a:lnTo>
                    <a:pt x="104044" y="75284"/>
                  </a:lnTo>
                  <a:cubicBezTo>
                    <a:pt x="104166" y="75310"/>
                    <a:pt x="104273" y="75323"/>
                    <a:pt x="104363" y="75323"/>
                  </a:cubicBezTo>
                  <a:cubicBezTo>
                    <a:pt x="104617" y="75323"/>
                    <a:pt x="104739" y="75219"/>
                    <a:pt x="104704" y="75006"/>
                  </a:cubicBezTo>
                  <a:close/>
                  <a:moveTo>
                    <a:pt x="41180" y="75625"/>
                  </a:moveTo>
                  <a:cubicBezTo>
                    <a:pt x="41184" y="75626"/>
                    <a:pt x="41189" y="75627"/>
                    <a:pt x="41196" y="75629"/>
                  </a:cubicBezTo>
                  <a:lnTo>
                    <a:pt x="41196" y="75629"/>
                  </a:lnTo>
                  <a:cubicBezTo>
                    <a:pt x="41190" y="75627"/>
                    <a:pt x="41185" y="75626"/>
                    <a:pt x="41180" y="75625"/>
                  </a:cubicBezTo>
                  <a:close/>
                  <a:moveTo>
                    <a:pt x="43201" y="75791"/>
                  </a:moveTo>
                  <a:cubicBezTo>
                    <a:pt x="43308" y="75791"/>
                    <a:pt x="43469" y="75816"/>
                    <a:pt x="43680" y="75876"/>
                  </a:cubicBezTo>
                  <a:cubicBezTo>
                    <a:pt x="44085" y="75988"/>
                    <a:pt x="44055" y="76185"/>
                    <a:pt x="43796" y="76185"/>
                  </a:cubicBezTo>
                  <a:cubicBezTo>
                    <a:pt x="43740" y="76185"/>
                    <a:pt x="43673" y="76176"/>
                    <a:pt x="43597" y="76154"/>
                  </a:cubicBezTo>
                  <a:cubicBezTo>
                    <a:pt x="43019" y="75991"/>
                    <a:pt x="42897" y="75791"/>
                    <a:pt x="43201" y="75791"/>
                  </a:cubicBezTo>
                  <a:close/>
                  <a:moveTo>
                    <a:pt x="47965" y="77367"/>
                  </a:moveTo>
                  <a:cubicBezTo>
                    <a:pt x="47966" y="77368"/>
                    <a:pt x="47968" y="77370"/>
                    <a:pt x="47969" y="77371"/>
                  </a:cubicBezTo>
                  <a:cubicBezTo>
                    <a:pt x="47985" y="77374"/>
                    <a:pt x="48001" y="77377"/>
                    <a:pt x="48016" y="77379"/>
                  </a:cubicBezTo>
                  <a:lnTo>
                    <a:pt x="48016" y="77379"/>
                  </a:lnTo>
                  <a:cubicBezTo>
                    <a:pt x="47999" y="77375"/>
                    <a:pt x="47982" y="77371"/>
                    <a:pt x="47965" y="77367"/>
                  </a:cubicBezTo>
                  <a:close/>
                  <a:moveTo>
                    <a:pt x="125011" y="70590"/>
                  </a:moveTo>
                  <a:cubicBezTo>
                    <a:pt x="124873" y="70590"/>
                    <a:pt x="124771" y="70605"/>
                    <a:pt x="124780" y="70649"/>
                  </a:cubicBezTo>
                  <a:cubicBezTo>
                    <a:pt x="124549" y="70827"/>
                    <a:pt x="124418" y="70874"/>
                    <a:pt x="124067" y="70895"/>
                  </a:cubicBezTo>
                  <a:cubicBezTo>
                    <a:pt x="123621" y="70922"/>
                    <a:pt x="123018" y="70906"/>
                    <a:pt x="122578" y="71147"/>
                  </a:cubicBezTo>
                  <a:cubicBezTo>
                    <a:pt x="122265" y="71319"/>
                    <a:pt x="122211" y="71438"/>
                    <a:pt x="121949" y="71438"/>
                  </a:cubicBezTo>
                  <a:cubicBezTo>
                    <a:pt x="121891" y="71438"/>
                    <a:pt x="121823" y="71432"/>
                    <a:pt x="121739" y="71420"/>
                  </a:cubicBezTo>
                  <a:cubicBezTo>
                    <a:pt x="121280" y="71533"/>
                    <a:pt x="120611" y="71934"/>
                    <a:pt x="120260" y="71934"/>
                  </a:cubicBezTo>
                  <a:cubicBezTo>
                    <a:pt x="120142" y="71934"/>
                    <a:pt x="120061" y="71889"/>
                    <a:pt x="120035" y="71772"/>
                  </a:cubicBezTo>
                  <a:lnTo>
                    <a:pt x="120035" y="71772"/>
                  </a:lnTo>
                  <a:cubicBezTo>
                    <a:pt x="120112" y="72133"/>
                    <a:pt x="118766" y="72185"/>
                    <a:pt x="118326" y="72337"/>
                  </a:cubicBezTo>
                  <a:cubicBezTo>
                    <a:pt x="117833" y="72515"/>
                    <a:pt x="118279" y="72547"/>
                    <a:pt x="117954" y="72746"/>
                  </a:cubicBezTo>
                  <a:cubicBezTo>
                    <a:pt x="117878" y="72793"/>
                    <a:pt x="117801" y="72811"/>
                    <a:pt x="117730" y="72811"/>
                  </a:cubicBezTo>
                  <a:cubicBezTo>
                    <a:pt x="117535" y="72811"/>
                    <a:pt x="117376" y="72676"/>
                    <a:pt x="117361" y="72615"/>
                  </a:cubicBezTo>
                  <a:cubicBezTo>
                    <a:pt x="117338" y="72495"/>
                    <a:pt x="117268" y="72450"/>
                    <a:pt x="117168" y="72450"/>
                  </a:cubicBezTo>
                  <a:cubicBezTo>
                    <a:pt x="116904" y="72450"/>
                    <a:pt x="116432" y="72764"/>
                    <a:pt x="116056" y="72867"/>
                  </a:cubicBezTo>
                  <a:cubicBezTo>
                    <a:pt x="115853" y="72927"/>
                    <a:pt x="114432" y="73165"/>
                    <a:pt x="114172" y="73165"/>
                  </a:cubicBezTo>
                  <a:cubicBezTo>
                    <a:pt x="114136" y="73165"/>
                    <a:pt x="114122" y="73160"/>
                    <a:pt x="114137" y="73150"/>
                  </a:cubicBezTo>
                  <a:lnTo>
                    <a:pt x="114137" y="73150"/>
                  </a:lnTo>
                  <a:cubicBezTo>
                    <a:pt x="114102" y="73174"/>
                    <a:pt x="114106" y="73180"/>
                    <a:pt x="114128" y="73180"/>
                  </a:cubicBezTo>
                  <a:cubicBezTo>
                    <a:pt x="114156" y="73180"/>
                    <a:pt x="114217" y="73168"/>
                    <a:pt x="114259" y="73168"/>
                  </a:cubicBezTo>
                  <a:cubicBezTo>
                    <a:pt x="114308" y="73168"/>
                    <a:pt x="114331" y="73186"/>
                    <a:pt x="114236" y="73265"/>
                  </a:cubicBezTo>
                  <a:cubicBezTo>
                    <a:pt x="114116" y="73370"/>
                    <a:pt x="113806" y="73428"/>
                    <a:pt x="113623" y="73470"/>
                  </a:cubicBezTo>
                  <a:cubicBezTo>
                    <a:pt x="113399" y="73521"/>
                    <a:pt x="113030" y="73615"/>
                    <a:pt x="112783" y="73615"/>
                  </a:cubicBezTo>
                  <a:cubicBezTo>
                    <a:pt x="112730" y="73615"/>
                    <a:pt x="112682" y="73611"/>
                    <a:pt x="112642" y="73601"/>
                  </a:cubicBezTo>
                  <a:cubicBezTo>
                    <a:pt x="112509" y="73566"/>
                    <a:pt x="112462" y="73506"/>
                    <a:pt x="112353" y="73506"/>
                  </a:cubicBezTo>
                  <a:cubicBezTo>
                    <a:pt x="112282" y="73506"/>
                    <a:pt x="112184" y="73531"/>
                    <a:pt x="112018" y="73606"/>
                  </a:cubicBezTo>
                  <a:cubicBezTo>
                    <a:pt x="111709" y="73737"/>
                    <a:pt x="111714" y="73931"/>
                    <a:pt x="111489" y="74036"/>
                  </a:cubicBezTo>
                  <a:cubicBezTo>
                    <a:pt x="111287" y="74122"/>
                    <a:pt x="111017" y="74142"/>
                    <a:pt x="110752" y="74142"/>
                  </a:cubicBezTo>
                  <a:cubicBezTo>
                    <a:pt x="110532" y="74142"/>
                    <a:pt x="110315" y="74128"/>
                    <a:pt x="110144" y="74128"/>
                  </a:cubicBezTo>
                  <a:cubicBezTo>
                    <a:pt x="110110" y="74128"/>
                    <a:pt x="110077" y="74129"/>
                    <a:pt x="110047" y="74130"/>
                  </a:cubicBezTo>
                  <a:cubicBezTo>
                    <a:pt x="109586" y="74146"/>
                    <a:pt x="109124" y="74204"/>
                    <a:pt x="108679" y="74303"/>
                  </a:cubicBezTo>
                  <a:cubicBezTo>
                    <a:pt x="108233" y="74403"/>
                    <a:pt x="107798" y="74544"/>
                    <a:pt x="107378" y="74728"/>
                  </a:cubicBezTo>
                  <a:cubicBezTo>
                    <a:pt x="107190" y="74812"/>
                    <a:pt x="106838" y="75126"/>
                    <a:pt x="106629" y="75163"/>
                  </a:cubicBezTo>
                  <a:cubicBezTo>
                    <a:pt x="106681" y="75153"/>
                    <a:pt x="106833" y="74854"/>
                    <a:pt x="106760" y="74812"/>
                  </a:cubicBezTo>
                  <a:cubicBezTo>
                    <a:pt x="106741" y="74802"/>
                    <a:pt x="106708" y="74798"/>
                    <a:pt x="106665" y="74798"/>
                  </a:cubicBezTo>
                  <a:cubicBezTo>
                    <a:pt x="106408" y="74798"/>
                    <a:pt x="105784" y="74952"/>
                    <a:pt x="105627" y="75006"/>
                  </a:cubicBezTo>
                  <a:cubicBezTo>
                    <a:pt x="105323" y="75111"/>
                    <a:pt x="105517" y="75221"/>
                    <a:pt x="105124" y="75320"/>
                  </a:cubicBezTo>
                  <a:cubicBezTo>
                    <a:pt x="104804" y="75399"/>
                    <a:pt x="104484" y="75446"/>
                    <a:pt x="104159" y="75462"/>
                  </a:cubicBezTo>
                  <a:cubicBezTo>
                    <a:pt x="104075" y="75467"/>
                    <a:pt x="103998" y="75469"/>
                    <a:pt x="103927" y="75469"/>
                  </a:cubicBezTo>
                  <a:cubicBezTo>
                    <a:pt x="103566" y="75469"/>
                    <a:pt x="103366" y="75415"/>
                    <a:pt x="103132" y="75415"/>
                  </a:cubicBezTo>
                  <a:cubicBezTo>
                    <a:pt x="102932" y="75415"/>
                    <a:pt x="102707" y="75455"/>
                    <a:pt x="102335" y="75604"/>
                  </a:cubicBezTo>
                  <a:cubicBezTo>
                    <a:pt x="101973" y="75834"/>
                    <a:pt x="101585" y="75887"/>
                    <a:pt x="101087" y="75976"/>
                  </a:cubicBezTo>
                  <a:cubicBezTo>
                    <a:pt x="100872" y="76013"/>
                    <a:pt x="100819" y="76317"/>
                    <a:pt x="100342" y="76401"/>
                  </a:cubicBezTo>
                  <a:cubicBezTo>
                    <a:pt x="100304" y="76323"/>
                    <a:pt x="100479" y="76050"/>
                    <a:pt x="100269" y="76050"/>
                  </a:cubicBezTo>
                  <a:cubicBezTo>
                    <a:pt x="100222" y="76050"/>
                    <a:pt x="100156" y="76064"/>
                    <a:pt x="100064" y="76096"/>
                  </a:cubicBezTo>
                  <a:cubicBezTo>
                    <a:pt x="99783" y="76192"/>
                    <a:pt x="99600" y="76366"/>
                    <a:pt x="99403" y="76509"/>
                  </a:cubicBezTo>
                  <a:lnTo>
                    <a:pt x="99403" y="76509"/>
                  </a:lnTo>
                  <a:cubicBezTo>
                    <a:pt x="99494" y="76435"/>
                    <a:pt x="99454" y="76409"/>
                    <a:pt x="99346" y="76409"/>
                  </a:cubicBezTo>
                  <a:cubicBezTo>
                    <a:pt x="99071" y="76409"/>
                    <a:pt x="98354" y="76579"/>
                    <a:pt x="98172" y="76589"/>
                  </a:cubicBezTo>
                  <a:cubicBezTo>
                    <a:pt x="98147" y="76591"/>
                    <a:pt x="98124" y="76592"/>
                    <a:pt x="98103" y="76592"/>
                  </a:cubicBezTo>
                  <a:cubicBezTo>
                    <a:pt x="97780" y="76592"/>
                    <a:pt x="97987" y="76403"/>
                    <a:pt x="97718" y="76403"/>
                  </a:cubicBezTo>
                  <a:cubicBezTo>
                    <a:pt x="97672" y="76403"/>
                    <a:pt x="97612" y="76408"/>
                    <a:pt x="97532" y="76422"/>
                  </a:cubicBezTo>
                  <a:cubicBezTo>
                    <a:pt x="97017" y="76504"/>
                    <a:pt x="97033" y="77131"/>
                    <a:pt x="97618" y="77131"/>
                  </a:cubicBezTo>
                  <a:cubicBezTo>
                    <a:pt x="97664" y="77131"/>
                    <a:pt x="97714" y="77127"/>
                    <a:pt x="97768" y="77119"/>
                  </a:cubicBezTo>
                  <a:lnTo>
                    <a:pt x="97768" y="77119"/>
                  </a:lnTo>
                  <a:lnTo>
                    <a:pt x="97280" y="77197"/>
                  </a:lnTo>
                  <a:cubicBezTo>
                    <a:pt x="96825" y="77261"/>
                    <a:pt x="96309" y="77591"/>
                    <a:pt x="96813" y="77591"/>
                  </a:cubicBezTo>
                  <a:cubicBezTo>
                    <a:pt x="96848" y="77591"/>
                    <a:pt x="96889" y="77589"/>
                    <a:pt x="96934" y="77585"/>
                  </a:cubicBezTo>
                  <a:cubicBezTo>
                    <a:pt x="97443" y="77528"/>
                    <a:pt x="97946" y="77433"/>
                    <a:pt x="98439" y="77308"/>
                  </a:cubicBezTo>
                  <a:cubicBezTo>
                    <a:pt x="98995" y="77177"/>
                    <a:pt x="99163" y="77119"/>
                    <a:pt x="99409" y="76899"/>
                  </a:cubicBezTo>
                  <a:cubicBezTo>
                    <a:pt x="99697" y="76652"/>
                    <a:pt x="100398" y="76804"/>
                    <a:pt x="100348" y="76444"/>
                  </a:cubicBezTo>
                  <a:lnTo>
                    <a:pt x="100348" y="76444"/>
                  </a:lnTo>
                  <a:cubicBezTo>
                    <a:pt x="100368" y="76583"/>
                    <a:pt x="100613" y="76627"/>
                    <a:pt x="100935" y="76627"/>
                  </a:cubicBezTo>
                  <a:cubicBezTo>
                    <a:pt x="101397" y="76627"/>
                    <a:pt x="102016" y="76536"/>
                    <a:pt x="102356" y="76505"/>
                  </a:cubicBezTo>
                  <a:cubicBezTo>
                    <a:pt x="102509" y="76494"/>
                    <a:pt x="102783" y="76466"/>
                    <a:pt x="102987" y="76466"/>
                  </a:cubicBezTo>
                  <a:cubicBezTo>
                    <a:pt x="103062" y="76466"/>
                    <a:pt x="103127" y="76469"/>
                    <a:pt x="103173" y="76479"/>
                  </a:cubicBezTo>
                  <a:cubicBezTo>
                    <a:pt x="103189" y="76591"/>
                    <a:pt x="103401" y="76666"/>
                    <a:pt x="103656" y="76666"/>
                  </a:cubicBezTo>
                  <a:cubicBezTo>
                    <a:pt x="103737" y="76666"/>
                    <a:pt x="103823" y="76658"/>
                    <a:pt x="103907" y="76642"/>
                  </a:cubicBezTo>
                  <a:lnTo>
                    <a:pt x="103860" y="76353"/>
                  </a:lnTo>
                  <a:cubicBezTo>
                    <a:pt x="103973" y="76332"/>
                    <a:pt x="104066" y="76325"/>
                    <a:pt x="104148" y="76325"/>
                  </a:cubicBezTo>
                  <a:cubicBezTo>
                    <a:pt x="104335" y="76325"/>
                    <a:pt x="104464" y="76363"/>
                    <a:pt x="104629" y="76363"/>
                  </a:cubicBezTo>
                  <a:cubicBezTo>
                    <a:pt x="104735" y="76363"/>
                    <a:pt x="104857" y="76348"/>
                    <a:pt x="105019" y="76296"/>
                  </a:cubicBezTo>
                  <a:cubicBezTo>
                    <a:pt x="105444" y="76159"/>
                    <a:pt x="105942" y="75950"/>
                    <a:pt x="106151" y="75735"/>
                  </a:cubicBezTo>
                  <a:cubicBezTo>
                    <a:pt x="106246" y="75640"/>
                    <a:pt x="106136" y="75619"/>
                    <a:pt x="106361" y="75583"/>
                  </a:cubicBezTo>
                  <a:cubicBezTo>
                    <a:pt x="106573" y="75546"/>
                    <a:pt x="106788" y="75529"/>
                    <a:pt x="107004" y="75529"/>
                  </a:cubicBezTo>
                  <a:cubicBezTo>
                    <a:pt x="107035" y="75529"/>
                    <a:pt x="107065" y="75530"/>
                    <a:pt x="107095" y="75530"/>
                  </a:cubicBezTo>
                  <a:cubicBezTo>
                    <a:pt x="107261" y="75538"/>
                    <a:pt x="107439" y="75549"/>
                    <a:pt x="107619" y="75549"/>
                  </a:cubicBezTo>
                  <a:cubicBezTo>
                    <a:pt x="107924" y="75549"/>
                    <a:pt x="108235" y="75517"/>
                    <a:pt x="108495" y="75378"/>
                  </a:cubicBezTo>
                  <a:cubicBezTo>
                    <a:pt x="108998" y="75116"/>
                    <a:pt x="109544" y="74953"/>
                    <a:pt x="110110" y="74885"/>
                  </a:cubicBezTo>
                  <a:cubicBezTo>
                    <a:pt x="110119" y="74885"/>
                    <a:pt x="110128" y="74884"/>
                    <a:pt x="110137" y="74884"/>
                  </a:cubicBezTo>
                  <a:cubicBezTo>
                    <a:pt x="110322" y="74884"/>
                    <a:pt x="110535" y="75036"/>
                    <a:pt x="110735" y="75036"/>
                  </a:cubicBezTo>
                  <a:cubicBezTo>
                    <a:pt x="110790" y="75036"/>
                    <a:pt x="110844" y="75025"/>
                    <a:pt x="110896" y="74995"/>
                  </a:cubicBezTo>
                  <a:cubicBezTo>
                    <a:pt x="111457" y="74676"/>
                    <a:pt x="110367" y="74618"/>
                    <a:pt x="111321" y="74408"/>
                  </a:cubicBezTo>
                  <a:cubicBezTo>
                    <a:pt x="111405" y="74390"/>
                    <a:pt x="111470" y="74383"/>
                    <a:pt x="111520" y="74383"/>
                  </a:cubicBezTo>
                  <a:cubicBezTo>
                    <a:pt x="111915" y="74383"/>
                    <a:pt x="111400" y="74869"/>
                    <a:pt x="111839" y="74869"/>
                  </a:cubicBezTo>
                  <a:cubicBezTo>
                    <a:pt x="111905" y="74869"/>
                    <a:pt x="111992" y="74858"/>
                    <a:pt x="112108" y="74833"/>
                  </a:cubicBezTo>
                  <a:cubicBezTo>
                    <a:pt x="112648" y="74718"/>
                    <a:pt x="112197" y="74581"/>
                    <a:pt x="112522" y="74455"/>
                  </a:cubicBezTo>
                  <a:cubicBezTo>
                    <a:pt x="113051" y="74251"/>
                    <a:pt x="113848" y="74151"/>
                    <a:pt x="114409" y="74062"/>
                  </a:cubicBezTo>
                  <a:cubicBezTo>
                    <a:pt x="115662" y="73852"/>
                    <a:pt x="117251" y="73742"/>
                    <a:pt x="118483" y="73344"/>
                  </a:cubicBezTo>
                  <a:cubicBezTo>
                    <a:pt x="118876" y="73223"/>
                    <a:pt x="118903" y="73082"/>
                    <a:pt x="119165" y="72914"/>
                  </a:cubicBezTo>
                  <a:cubicBezTo>
                    <a:pt x="119358" y="72790"/>
                    <a:pt x="119454" y="72748"/>
                    <a:pt x="119501" y="72748"/>
                  </a:cubicBezTo>
                  <a:cubicBezTo>
                    <a:pt x="119600" y="72748"/>
                    <a:pt x="119488" y="72935"/>
                    <a:pt x="119616" y="72956"/>
                  </a:cubicBezTo>
                  <a:cubicBezTo>
                    <a:pt x="119633" y="72959"/>
                    <a:pt x="119653" y="72960"/>
                    <a:pt x="119675" y="72960"/>
                  </a:cubicBezTo>
                  <a:cubicBezTo>
                    <a:pt x="119995" y="72960"/>
                    <a:pt x="120724" y="72653"/>
                    <a:pt x="120911" y="72515"/>
                  </a:cubicBezTo>
                  <a:cubicBezTo>
                    <a:pt x="121062" y="72318"/>
                    <a:pt x="121152" y="72249"/>
                    <a:pt x="121243" y="72249"/>
                  </a:cubicBezTo>
                  <a:cubicBezTo>
                    <a:pt x="121339" y="72249"/>
                    <a:pt x="121436" y="72325"/>
                    <a:pt x="121608" y="72411"/>
                  </a:cubicBezTo>
                  <a:cubicBezTo>
                    <a:pt x="121609" y="72411"/>
                    <a:pt x="121609" y="72411"/>
                    <a:pt x="121610" y="72411"/>
                  </a:cubicBezTo>
                  <a:cubicBezTo>
                    <a:pt x="121660" y="72411"/>
                    <a:pt x="122009" y="71770"/>
                    <a:pt x="121890" y="71770"/>
                  </a:cubicBezTo>
                  <a:cubicBezTo>
                    <a:pt x="121887" y="71770"/>
                    <a:pt x="121884" y="71770"/>
                    <a:pt x="121881" y="71771"/>
                  </a:cubicBezTo>
                  <a:lnTo>
                    <a:pt x="121881" y="71771"/>
                  </a:lnTo>
                  <a:cubicBezTo>
                    <a:pt x="121902" y="71766"/>
                    <a:pt x="121922" y="71764"/>
                    <a:pt x="121941" y="71764"/>
                  </a:cubicBezTo>
                  <a:cubicBezTo>
                    <a:pt x="122147" y="71764"/>
                    <a:pt x="122229" y="72006"/>
                    <a:pt x="122305" y="72049"/>
                  </a:cubicBezTo>
                  <a:cubicBezTo>
                    <a:pt x="122340" y="72068"/>
                    <a:pt x="122384" y="72076"/>
                    <a:pt x="122434" y="72076"/>
                  </a:cubicBezTo>
                  <a:cubicBezTo>
                    <a:pt x="122678" y="72076"/>
                    <a:pt x="123067" y="71883"/>
                    <a:pt x="123254" y="71792"/>
                  </a:cubicBezTo>
                  <a:cubicBezTo>
                    <a:pt x="123456" y="71717"/>
                    <a:pt x="124297" y="71371"/>
                    <a:pt x="124606" y="71371"/>
                  </a:cubicBezTo>
                  <a:cubicBezTo>
                    <a:pt x="124707" y="71371"/>
                    <a:pt x="124750" y="71408"/>
                    <a:pt x="124696" y="71504"/>
                  </a:cubicBezTo>
                  <a:cubicBezTo>
                    <a:pt x="124635" y="71609"/>
                    <a:pt x="124653" y="71651"/>
                    <a:pt x="124721" y="71651"/>
                  </a:cubicBezTo>
                  <a:cubicBezTo>
                    <a:pt x="124956" y="71651"/>
                    <a:pt x="125790" y="71150"/>
                    <a:pt x="126017" y="71068"/>
                  </a:cubicBezTo>
                  <a:cubicBezTo>
                    <a:pt x="126128" y="71029"/>
                    <a:pt x="126223" y="71013"/>
                    <a:pt x="126307" y="71013"/>
                  </a:cubicBezTo>
                  <a:cubicBezTo>
                    <a:pt x="126660" y="71013"/>
                    <a:pt x="126807" y="71297"/>
                    <a:pt x="127060" y="71297"/>
                  </a:cubicBezTo>
                  <a:cubicBezTo>
                    <a:pt x="127155" y="71297"/>
                    <a:pt x="127265" y="71257"/>
                    <a:pt x="127407" y="71147"/>
                  </a:cubicBezTo>
                  <a:cubicBezTo>
                    <a:pt x="127333" y="70848"/>
                    <a:pt x="126180" y="70712"/>
                    <a:pt x="125682" y="70644"/>
                  </a:cubicBezTo>
                  <a:cubicBezTo>
                    <a:pt x="125651" y="70640"/>
                    <a:pt x="125269" y="70590"/>
                    <a:pt x="125011" y="70590"/>
                  </a:cubicBezTo>
                  <a:close/>
                  <a:moveTo>
                    <a:pt x="87387" y="77806"/>
                  </a:moveTo>
                  <a:cubicBezTo>
                    <a:pt x="87387" y="77807"/>
                    <a:pt x="87386" y="77809"/>
                    <a:pt x="87386" y="77810"/>
                  </a:cubicBezTo>
                  <a:lnTo>
                    <a:pt x="87386" y="77810"/>
                  </a:lnTo>
                  <a:cubicBezTo>
                    <a:pt x="87387" y="77809"/>
                    <a:pt x="87387" y="77807"/>
                    <a:pt x="87387" y="77806"/>
                  </a:cubicBezTo>
                  <a:close/>
                  <a:moveTo>
                    <a:pt x="92217" y="77771"/>
                  </a:moveTo>
                  <a:cubicBezTo>
                    <a:pt x="92586" y="77771"/>
                    <a:pt x="92514" y="78016"/>
                    <a:pt x="92116" y="78068"/>
                  </a:cubicBezTo>
                  <a:cubicBezTo>
                    <a:pt x="91875" y="78005"/>
                    <a:pt x="91513" y="77884"/>
                    <a:pt x="92084" y="77779"/>
                  </a:cubicBezTo>
                  <a:cubicBezTo>
                    <a:pt x="92134" y="77773"/>
                    <a:pt x="92178" y="77771"/>
                    <a:pt x="92217" y="77771"/>
                  </a:cubicBezTo>
                  <a:close/>
                  <a:moveTo>
                    <a:pt x="79704" y="79173"/>
                  </a:moveTo>
                  <a:cubicBezTo>
                    <a:pt x="79786" y="79173"/>
                    <a:pt x="79871" y="79186"/>
                    <a:pt x="79952" y="79216"/>
                  </a:cubicBezTo>
                  <a:cubicBezTo>
                    <a:pt x="80323" y="79352"/>
                    <a:pt x="80464" y="79695"/>
                    <a:pt x="79925" y="79695"/>
                  </a:cubicBezTo>
                  <a:cubicBezTo>
                    <a:pt x="79840" y="79695"/>
                    <a:pt x="79737" y="79686"/>
                    <a:pt x="79616" y="79667"/>
                  </a:cubicBezTo>
                  <a:cubicBezTo>
                    <a:pt x="79438" y="79599"/>
                    <a:pt x="79265" y="79504"/>
                    <a:pt x="79260" y="79394"/>
                  </a:cubicBezTo>
                  <a:cubicBezTo>
                    <a:pt x="79260" y="79278"/>
                    <a:pt x="79469" y="79173"/>
                    <a:pt x="79704" y="79173"/>
                  </a:cubicBezTo>
                  <a:close/>
                  <a:moveTo>
                    <a:pt x="71044" y="79997"/>
                  </a:moveTo>
                  <a:cubicBezTo>
                    <a:pt x="71043" y="79998"/>
                    <a:pt x="71042" y="79998"/>
                    <a:pt x="71041" y="79998"/>
                  </a:cubicBezTo>
                  <a:lnTo>
                    <a:pt x="71041" y="79998"/>
                  </a:lnTo>
                  <a:cubicBezTo>
                    <a:pt x="71042" y="79998"/>
                    <a:pt x="71043" y="79998"/>
                    <a:pt x="71044" y="79997"/>
                  </a:cubicBezTo>
                  <a:close/>
                  <a:moveTo>
                    <a:pt x="68779" y="79830"/>
                  </a:moveTo>
                  <a:lnTo>
                    <a:pt x="68422" y="79966"/>
                  </a:lnTo>
                  <a:cubicBezTo>
                    <a:pt x="68604" y="80047"/>
                    <a:pt x="68754" y="80088"/>
                    <a:pt x="68869" y="80088"/>
                  </a:cubicBezTo>
                  <a:cubicBezTo>
                    <a:pt x="69030" y="80088"/>
                    <a:pt x="69121" y="80006"/>
                    <a:pt x="69130" y="79835"/>
                  </a:cubicBezTo>
                  <a:lnTo>
                    <a:pt x="68779" y="79830"/>
                  </a:lnTo>
                  <a:close/>
                  <a:moveTo>
                    <a:pt x="1313" y="31368"/>
                  </a:moveTo>
                  <a:cubicBezTo>
                    <a:pt x="1136" y="31368"/>
                    <a:pt x="972" y="31455"/>
                    <a:pt x="887" y="31682"/>
                  </a:cubicBezTo>
                  <a:cubicBezTo>
                    <a:pt x="782" y="31913"/>
                    <a:pt x="488" y="32862"/>
                    <a:pt x="572" y="33009"/>
                  </a:cubicBezTo>
                  <a:cubicBezTo>
                    <a:pt x="740" y="33318"/>
                    <a:pt x="902" y="33334"/>
                    <a:pt x="609" y="34126"/>
                  </a:cubicBezTo>
                  <a:cubicBezTo>
                    <a:pt x="410" y="34812"/>
                    <a:pt x="263" y="35594"/>
                    <a:pt x="263" y="36338"/>
                  </a:cubicBezTo>
                  <a:cubicBezTo>
                    <a:pt x="273" y="36810"/>
                    <a:pt x="562" y="37177"/>
                    <a:pt x="530" y="37528"/>
                  </a:cubicBezTo>
                  <a:cubicBezTo>
                    <a:pt x="472" y="38116"/>
                    <a:pt x="22" y="38179"/>
                    <a:pt x="6" y="38897"/>
                  </a:cubicBezTo>
                  <a:cubicBezTo>
                    <a:pt x="4" y="39063"/>
                    <a:pt x="47" y="39111"/>
                    <a:pt x="105" y="39111"/>
                  </a:cubicBezTo>
                  <a:cubicBezTo>
                    <a:pt x="184" y="39111"/>
                    <a:pt x="291" y="39020"/>
                    <a:pt x="344" y="39020"/>
                  </a:cubicBezTo>
                  <a:cubicBezTo>
                    <a:pt x="349" y="39020"/>
                    <a:pt x="353" y="39021"/>
                    <a:pt x="357" y="39023"/>
                  </a:cubicBezTo>
                  <a:cubicBezTo>
                    <a:pt x="383" y="39379"/>
                    <a:pt x="1" y="39578"/>
                    <a:pt x="163" y="39940"/>
                  </a:cubicBezTo>
                  <a:cubicBezTo>
                    <a:pt x="205" y="40045"/>
                    <a:pt x="965" y="40097"/>
                    <a:pt x="787" y="40695"/>
                  </a:cubicBezTo>
                  <a:cubicBezTo>
                    <a:pt x="714" y="40973"/>
                    <a:pt x="483" y="40711"/>
                    <a:pt x="467" y="41220"/>
                  </a:cubicBezTo>
                  <a:cubicBezTo>
                    <a:pt x="472" y="41487"/>
                    <a:pt x="509" y="41749"/>
                    <a:pt x="588" y="42006"/>
                  </a:cubicBezTo>
                  <a:cubicBezTo>
                    <a:pt x="654" y="42201"/>
                    <a:pt x="720" y="42228"/>
                    <a:pt x="788" y="42228"/>
                  </a:cubicBezTo>
                  <a:cubicBezTo>
                    <a:pt x="813" y="42228"/>
                    <a:pt x="839" y="42224"/>
                    <a:pt x="864" y="42224"/>
                  </a:cubicBezTo>
                  <a:cubicBezTo>
                    <a:pt x="963" y="42224"/>
                    <a:pt x="1066" y="42277"/>
                    <a:pt x="1175" y="42792"/>
                  </a:cubicBezTo>
                  <a:cubicBezTo>
                    <a:pt x="1168" y="42792"/>
                    <a:pt x="1162" y="42792"/>
                    <a:pt x="1155" y="42792"/>
                  </a:cubicBezTo>
                  <a:cubicBezTo>
                    <a:pt x="993" y="42792"/>
                    <a:pt x="874" y="42920"/>
                    <a:pt x="824" y="43217"/>
                  </a:cubicBezTo>
                  <a:cubicBezTo>
                    <a:pt x="829" y="43602"/>
                    <a:pt x="886" y="44229"/>
                    <a:pt x="1136" y="44229"/>
                  </a:cubicBezTo>
                  <a:cubicBezTo>
                    <a:pt x="1148" y="44229"/>
                    <a:pt x="1161" y="44227"/>
                    <a:pt x="1174" y="44224"/>
                  </a:cubicBezTo>
                  <a:lnTo>
                    <a:pt x="1174" y="44224"/>
                  </a:lnTo>
                  <a:cubicBezTo>
                    <a:pt x="798" y="44314"/>
                    <a:pt x="1029" y="44843"/>
                    <a:pt x="1380" y="45262"/>
                  </a:cubicBezTo>
                  <a:cubicBezTo>
                    <a:pt x="1081" y="45351"/>
                    <a:pt x="2156" y="47485"/>
                    <a:pt x="2281" y="47721"/>
                  </a:cubicBezTo>
                  <a:cubicBezTo>
                    <a:pt x="2077" y="47224"/>
                    <a:pt x="2076" y="46972"/>
                    <a:pt x="2161" y="46972"/>
                  </a:cubicBezTo>
                  <a:cubicBezTo>
                    <a:pt x="2248" y="46972"/>
                    <a:pt x="2423" y="47227"/>
                    <a:pt x="2570" y="47742"/>
                  </a:cubicBezTo>
                  <a:cubicBezTo>
                    <a:pt x="2785" y="48439"/>
                    <a:pt x="3063" y="49116"/>
                    <a:pt x="3403" y="49760"/>
                  </a:cubicBezTo>
                  <a:cubicBezTo>
                    <a:pt x="3681" y="49624"/>
                    <a:pt x="2905" y="47946"/>
                    <a:pt x="2769" y="47375"/>
                  </a:cubicBezTo>
                  <a:lnTo>
                    <a:pt x="2769" y="47375"/>
                  </a:lnTo>
                  <a:cubicBezTo>
                    <a:pt x="2968" y="47899"/>
                    <a:pt x="3241" y="48403"/>
                    <a:pt x="3451" y="48916"/>
                  </a:cubicBezTo>
                  <a:cubicBezTo>
                    <a:pt x="3613" y="49252"/>
                    <a:pt x="3849" y="49787"/>
                    <a:pt x="3786" y="50017"/>
                  </a:cubicBezTo>
                  <a:cubicBezTo>
                    <a:pt x="3723" y="50238"/>
                    <a:pt x="3445" y="49923"/>
                    <a:pt x="3582" y="50384"/>
                  </a:cubicBezTo>
                  <a:cubicBezTo>
                    <a:pt x="3865" y="51333"/>
                    <a:pt x="4347" y="51370"/>
                    <a:pt x="4835" y="52104"/>
                  </a:cubicBezTo>
                  <a:cubicBezTo>
                    <a:pt x="5275" y="52744"/>
                    <a:pt x="5422" y="53268"/>
                    <a:pt x="5553" y="53808"/>
                  </a:cubicBezTo>
                  <a:cubicBezTo>
                    <a:pt x="5573" y="53795"/>
                    <a:pt x="5600" y="53789"/>
                    <a:pt x="5631" y="53789"/>
                  </a:cubicBezTo>
                  <a:cubicBezTo>
                    <a:pt x="5848" y="53789"/>
                    <a:pt x="6293" y="54080"/>
                    <a:pt x="6549" y="54290"/>
                  </a:cubicBezTo>
                  <a:cubicBezTo>
                    <a:pt x="7005" y="54673"/>
                    <a:pt x="6581" y="54647"/>
                    <a:pt x="6691" y="54789"/>
                  </a:cubicBezTo>
                  <a:cubicBezTo>
                    <a:pt x="6741" y="54853"/>
                    <a:pt x="6787" y="54896"/>
                    <a:pt x="6829" y="54921"/>
                  </a:cubicBezTo>
                  <a:lnTo>
                    <a:pt x="6829" y="54921"/>
                  </a:lnTo>
                  <a:cubicBezTo>
                    <a:pt x="6751" y="54951"/>
                    <a:pt x="6701" y="54997"/>
                    <a:pt x="6738" y="55082"/>
                  </a:cubicBezTo>
                  <a:cubicBezTo>
                    <a:pt x="6864" y="55413"/>
                    <a:pt x="7393" y="55942"/>
                    <a:pt x="7634" y="56209"/>
                  </a:cubicBezTo>
                  <a:cubicBezTo>
                    <a:pt x="7918" y="56503"/>
                    <a:pt x="8431" y="57027"/>
                    <a:pt x="8720" y="57106"/>
                  </a:cubicBezTo>
                  <a:cubicBezTo>
                    <a:pt x="8903" y="57153"/>
                    <a:pt x="8966" y="57132"/>
                    <a:pt x="9207" y="57426"/>
                  </a:cubicBezTo>
                  <a:cubicBezTo>
                    <a:pt x="9344" y="57594"/>
                    <a:pt x="9443" y="57777"/>
                    <a:pt x="9428" y="57892"/>
                  </a:cubicBezTo>
                  <a:cubicBezTo>
                    <a:pt x="9407" y="58045"/>
                    <a:pt x="9491" y="58071"/>
                    <a:pt x="9700" y="58286"/>
                  </a:cubicBezTo>
                  <a:cubicBezTo>
                    <a:pt x="9994" y="58579"/>
                    <a:pt x="10361" y="58742"/>
                    <a:pt x="10707" y="59004"/>
                  </a:cubicBezTo>
                  <a:cubicBezTo>
                    <a:pt x="11053" y="59277"/>
                    <a:pt x="11373" y="59570"/>
                    <a:pt x="11682" y="59885"/>
                  </a:cubicBezTo>
                  <a:cubicBezTo>
                    <a:pt x="11871" y="60079"/>
                    <a:pt x="12033" y="60467"/>
                    <a:pt x="12170" y="60587"/>
                  </a:cubicBezTo>
                  <a:cubicBezTo>
                    <a:pt x="12183" y="60598"/>
                    <a:pt x="12192" y="60603"/>
                    <a:pt x="12199" y="60603"/>
                  </a:cubicBezTo>
                  <a:cubicBezTo>
                    <a:pt x="12229" y="60603"/>
                    <a:pt x="12223" y="60531"/>
                    <a:pt x="12256" y="60531"/>
                  </a:cubicBezTo>
                  <a:cubicBezTo>
                    <a:pt x="12266" y="60531"/>
                    <a:pt x="12278" y="60536"/>
                    <a:pt x="12296" y="60551"/>
                  </a:cubicBezTo>
                  <a:lnTo>
                    <a:pt x="12568" y="60787"/>
                  </a:lnTo>
                  <a:lnTo>
                    <a:pt x="13863" y="61888"/>
                  </a:lnTo>
                  <a:cubicBezTo>
                    <a:pt x="14244" y="62201"/>
                    <a:pt x="14955" y="62851"/>
                    <a:pt x="15279" y="62851"/>
                  </a:cubicBezTo>
                  <a:cubicBezTo>
                    <a:pt x="15329" y="62851"/>
                    <a:pt x="15370" y="62836"/>
                    <a:pt x="15399" y="62801"/>
                  </a:cubicBezTo>
                  <a:lnTo>
                    <a:pt x="15399" y="62801"/>
                  </a:lnTo>
                  <a:cubicBezTo>
                    <a:pt x="15244" y="62990"/>
                    <a:pt x="16176" y="63728"/>
                    <a:pt x="16553" y="63995"/>
                  </a:cubicBezTo>
                  <a:cubicBezTo>
                    <a:pt x="17077" y="64383"/>
                    <a:pt x="17266" y="64263"/>
                    <a:pt x="17759" y="64640"/>
                  </a:cubicBezTo>
                  <a:cubicBezTo>
                    <a:pt x="17963" y="64798"/>
                    <a:pt x="17691" y="64850"/>
                    <a:pt x="17874" y="65044"/>
                  </a:cubicBezTo>
                  <a:cubicBezTo>
                    <a:pt x="18037" y="65228"/>
                    <a:pt x="18315" y="65406"/>
                    <a:pt x="18540" y="65542"/>
                  </a:cubicBezTo>
                  <a:cubicBezTo>
                    <a:pt x="18823" y="65726"/>
                    <a:pt x="19122" y="65878"/>
                    <a:pt x="19437" y="65998"/>
                  </a:cubicBezTo>
                  <a:cubicBezTo>
                    <a:pt x="19465" y="66008"/>
                    <a:pt x="19488" y="66012"/>
                    <a:pt x="19508" y="66012"/>
                  </a:cubicBezTo>
                  <a:cubicBezTo>
                    <a:pt x="19584" y="66012"/>
                    <a:pt x="19610" y="65951"/>
                    <a:pt x="19632" y="65895"/>
                  </a:cubicBezTo>
                  <a:lnTo>
                    <a:pt x="19632" y="65895"/>
                  </a:lnTo>
                  <a:cubicBezTo>
                    <a:pt x="19565" y="66167"/>
                    <a:pt x="20324" y="66349"/>
                    <a:pt x="20616" y="66549"/>
                  </a:cubicBezTo>
                  <a:cubicBezTo>
                    <a:pt x="21010" y="66811"/>
                    <a:pt x="20218" y="66989"/>
                    <a:pt x="20852" y="67278"/>
                  </a:cubicBezTo>
                  <a:cubicBezTo>
                    <a:pt x="21032" y="67358"/>
                    <a:pt x="21167" y="67390"/>
                    <a:pt x="21272" y="67390"/>
                  </a:cubicBezTo>
                  <a:cubicBezTo>
                    <a:pt x="21617" y="67390"/>
                    <a:pt x="21647" y="67052"/>
                    <a:pt x="21932" y="67015"/>
                  </a:cubicBezTo>
                  <a:cubicBezTo>
                    <a:pt x="21940" y="67014"/>
                    <a:pt x="21947" y="67014"/>
                    <a:pt x="21955" y="67014"/>
                  </a:cubicBezTo>
                  <a:cubicBezTo>
                    <a:pt x="22253" y="67014"/>
                    <a:pt x="22580" y="67800"/>
                    <a:pt x="22535" y="67807"/>
                  </a:cubicBezTo>
                  <a:lnTo>
                    <a:pt x="22535" y="67807"/>
                  </a:lnTo>
                  <a:cubicBezTo>
                    <a:pt x="22643" y="67792"/>
                    <a:pt x="22664" y="67745"/>
                    <a:pt x="22733" y="67745"/>
                  </a:cubicBezTo>
                  <a:cubicBezTo>
                    <a:pt x="22786" y="67745"/>
                    <a:pt x="22867" y="67772"/>
                    <a:pt x="23033" y="67860"/>
                  </a:cubicBezTo>
                  <a:cubicBezTo>
                    <a:pt x="23133" y="67912"/>
                    <a:pt x="23427" y="68101"/>
                    <a:pt x="23531" y="68116"/>
                  </a:cubicBezTo>
                  <a:cubicBezTo>
                    <a:pt x="23538" y="68117"/>
                    <a:pt x="23544" y="68118"/>
                    <a:pt x="23550" y="68118"/>
                  </a:cubicBezTo>
                  <a:cubicBezTo>
                    <a:pt x="23657" y="68118"/>
                    <a:pt x="23606" y="67985"/>
                    <a:pt x="23731" y="67985"/>
                  </a:cubicBezTo>
                  <a:cubicBezTo>
                    <a:pt x="23888" y="67991"/>
                    <a:pt x="24155" y="68148"/>
                    <a:pt x="24318" y="68242"/>
                  </a:cubicBezTo>
                  <a:cubicBezTo>
                    <a:pt x="24197" y="68384"/>
                    <a:pt x="24203" y="68515"/>
                    <a:pt x="24664" y="68704"/>
                  </a:cubicBezTo>
                  <a:cubicBezTo>
                    <a:pt x="25288" y="68961"/>
                    <a:pt x="25429" y="68950"/>
                    <a:pt x="25351" y="69249"/>
                  </a:cubicBezTo>
                  <a:cubicBezTo>
                    <a:pt x="25320" y="69361"/>
                    <a:pt x="26071" y="69733"/>
                    <a:pt x="26233" y="69733"/>
                  </a:cubicBezTo>
                  <a:cubicBezTo>
                    <a:pt x="26239" y="69733"/>
                    <a:pt x="26243" y="69732"/>
                    <a:pt x="26247" y="69731"/>
                  </a:cubicBezTo>
                  <a:cubicBezTo>
                    <a:pt x="26365" y="69706"/>
                    <a:pt x="26289" y="69612"/>
                    <a:pt x="26361" y="69612"/>
                  </a:cubicBezTo>
                  <a:cubicBezTo>
                    <a:pt x="26391" y="69612"/>
                    <a:pt x="26448" y="69629"/>
                    <a:pt x="26557" y="69674"/>
                  </a:cubicBezTo>
                  <a:cubicBezTo>
                    <a:pt x="26987" y="69857"/>
                    <a:pt x="27401" y="70067"/>
                    <a:pt x="27794" y="70313"/>
                  </a:cubicBezTo>
                  <a:cubicBezTo>
                    <a:pt x="28198" y="70560"/>
                    <a:pt x="28187" y="70722"/>
                    <a:pt x="28518" y="70974"/>
                  </a:cubicBezTo>
                  <a:cubicBezTo>
                    <a:pt x="28822" y="71189"/>
                    <a:pt x="29362" y="71456"/>
                    <a:pt x="29703" y="71467"/>
                  </a:cubicBezTo>
                  <a:cubicBezTo>
                    <a:pt x="30162" y="71482"/>
                    <a:pt x="30928" y="72174"/>
                    <a:pt x="30867" y="72175"/>
                  </a:cubicBezTo>
                  <a:lnTo>
                    <a:pt x="30867" y="72175"/>
                  </a:lnTo>
                  <a:cubicBezTo>
                    <a:pt x="30867" y="72175"/>
                    <a:pt x="30867" y="72175"/>
                    <a:pt x="30866" y="72175"/>
                  </a:cubicBezTo>
                  <a:lnTo>
                    <a:pt x="30866" y="72175"/>
                  </a:lnTo>
                  <a:cubicBezTo>
                    <a:pt x="30867" y="72175"/>
                    <a:pt x="30867" y="72175"/>
                    <a:pt x="30867" y="72175"/>
                  </a:cubicBezTo>
                  <a:cubicBezTo>
                    <a:pt x="30867" y="72175"/>
                    <a:pt x="30867" y="72175"/>
                    <a:pt x="30867" y="72175"/>
                  </a:cubicBezTo>
                  <a:lnTo>
                    <a:pt x="30867" y="72175"/>
                  </a:lnTo>
                  <a:cubicBezTo>
                    <a:pt x="30876" y="72175"/>
                    <a:pt x="30884" y="72175"/>
                    <a:pt x="30891" y="72175"/>
                  </a:cubicBezTo>
                  <a:cubicBezTo>
                    <a:pt x="31406" y="72175"/>
                    <a:pt x="30553" y="71518"/>
                    <a:pt x="30599" y="71420"/>
                  </a:cubicBezTo>
                  <a:cubicBezTo>
                    <a:pt x="30600" y="71418"/>
                    <a:pt x="30602" y="71417"/>
                    <a:pt x="30606" y="71417"/>
                  </a:cubicBezTo>
                  <a:cubicBezTo>
                    <a:pt x="30672" y="71417"/>
                    <a:pt x="31149" y="71619"/>
                    <a:pt x="31134" y="71708"/>
                  </a:cubicBezTo>
                  <a:cubicBezTo>
                    <a:pt x="31102" y="71876"/>
                    <a:pt x="31690" y="72065"/>
                    <a:pt x="31999" y="72117"/>
                  </a:cubicBezTo>
                  <a:cubicBezTo>
                    <a:pt x="32654" y="72243"/>
                    <a:pt x="32282" y="72384"/>
                    <a:pt x="32549" y="72683"/>
                  </a:cubicBezTo>
                  <a:cubicBezTo>
                    <a:pt x="32619" y="72760"/>
                    <a:pt x="32685" y="72784"/>
                    <a:pt x="32744" y="72784"/>
                  </a:cubicBezTo>
                  <a:cubicBezTo>
                    <a:pt x="32839" y="72784"/>
                    <a:pt x="32918" y="72725"/>
                    <a:pt x="32969" y="72725"/>
                  </a:cubicBezTo>
                  <a:cubicBezTo>
                    <a:pt x="32985" y="72691"/>
                    <a:pt x="33024" y="72677"/>
                    <a:pt x="33077" y="72677"/>
                  </a:cubicBezTo>
                  <a:cubicBezTo>
                    <a:pt x="33237" y="72677"/>
                    <a:pt x="33526" y="72801"/>
                    <a:pt x="33703" y="72872"/>
                  </a:cubicBezTo>
                  <a:cubicBezTo>
                    <a:pt x="34289" y="73099"/>
                    <a:pt x="34383" y="73242"/>
                    <a:pt x="34893" y="73242"/>
                  </a:cubicBezTo>
                  <a:cubicBezTo>
                    <a:pt x="34935" y="73242"/>
                    <a:pt x="34981" y="73241"/>
                    <a:pt x="35029" y="73239"/>
                  </a:cubicBezTo>
                  <a:cubicBezTo>
                    <a:pt x="35077" y="73244"/>
                    <a:pt x="35528" y="73286"/>
                    <a:pt x="35590" y="73349"/>
                  </a:cubicBezTo>
                  <a:cubicBezTo>
                    <a:pt x="35743" y="73485"/>
                    <a:pt x="34835" y="73533"/>
                    <a:pt x="35459" y="73837"/>
                  </a:cubicBezTo>
                  <a:cubicBezTo>
                    <a:pt x="36068" y="74130"/>
                    <a:pt x="36838" y="74361"/>
                    <a:pt x="37488" y="74592"/>
                  </a:cubicBezTo>
                  <a:cubicBezTo>
                    <a:pt x="37415" y="74565"/>
                    <a:pt x="36912" y="74392"/>
                    <a:pt x="36990" y="74288"/>
                  </a:cubicBezTo>
                  <a:cubicBezTo>
                    <a:pt x="36993" y="74285"/>
                    <a:pt x="36998" y="74283"/>
                    <a:pt x="37007" y="74283"/>
                  </a:cubicBezTo>
                  <a:cubicBezTo>
                    <a:pt x="37122" y="74283"/>
                    <a:pt x="37758" y="74543"/>
                    <a:pt x="37998" y="74543"/>
                  </a:cubicBezTo>
                  <a:cubicBezTo>
                    <a:pt x="38045" y="74543"/>
                    <a:pt x="38077" y="74532"/>
                    <a:pt x="38086" y="74508"/>
                  </a:cubicBezTo>
                  <a:lnTo>
                    <a:pt x="38086" y="74508"/>
                  </a:lnTo>
                  <a:cubicBezTo>
                    <a:pt x="38084" y="74514"/>
                    <a:pt x="38077" y="74516"/>
                    <a:pt x="38068" y="74516"/>
                  </a:cubicBezTo>
                  <a:cubicBezTo>
                    <a:pt x="37953" y="74516"/>
                    <a:pt x="37378" y="74139"/>
                    <a:pt x="37492" y="74139"/>
                  </a:cubicBezTo>
                  <a:cubicBezTo>
                    <a:pt x="37496" y="74139"/>
                    <a:pt x="37502" y="74139"/>
                    <a:pt x="37509" y="74141"/>
                  </a:cubicBezTo>
                  <a:cubicBezTo>
                    <a:pt x="37992" y="74251"/>
                    <a:pt x="38768" y="74162"/>
                    <a:pt x="38642" y="74513"/>
                  </a:cubicBezTo>
                  <a:cubicBezTo>
                    <a:pt x="38495" y="74571"/>
                    <a:pt x="38233" y="74634"/>
                    <a:pt x="38595" y="74786"/>
                  </a:cubicBezTo>
                  <a:cubicBezTo>
                    <a:pt x="39124" y="75006"/>
                    <a:pt x="39911" y="75273"/>
                    <a:pt x="40467" y="75389"/>
                  </a:cubicBezTo>
                  <a:cubicBezTo>
                    <a:pt x="40516" y="75399"/>
                    <a:pt x="40556" y="75404"/>
                    <a:pt x="40588" y="75404"/>
                  </a:cubicBezTo>
                  <a:cubicBezTo>
                    <a:pt x="40840" y="75404"/>
                    <a:pt x="40597" y="75105"/>
                    <a:pt x="40676" y="75016"/>
                  </a:cubicBezTo>
                  <a:lnTo>
                    <a:pt x="40676" y="75016"/>
                  </a:lnTo>
                  <a:cubicBezTo>
                    <a:pt x="40965" y="75121"/>
                    <a:pt x="41966" y="75546"/>
                    <a:pt x="42087" y="75708"/>
                  </a:cubicBezTo>
                  <a:cubicBezTo>
                    <a:pt x="42116" y="75749"/>
                    <a:pt x="42073" y="75764"/>
                    <a:pt x="41993" y="75764"/>
                  </a:cubicBezTo>
                  <a:cubicBezTo>
                    <a:pt x="41783" y="75764"/>
                    <a:pt x="41313" y="75659"/>
                    <a:pt x="41196" y="75629"/>
                  </a:cubicBezTo>
                  <a:lnTo>
                    <a:pt x="41196" y="75629"/>
                  </a:lnTo>
                  <a:cubicBezTo>
                    <a:pt x="41606" y="75739"/>
                    <a:pt x="42457" y="75911"/>
                    <a:pt x="42726" y="76133"/>
                  </a:cubicBezTo>
                  <a:cubicBezTo>
                    <a:pt x="42936" y="76306"/>
                    <a:pt x="42758" y="76526"/>
                    <a:pt x="42716" y="76657"/>
                  </a:cubicBezTo>
                  <a:cubicBezTo>
                    <a:pt x="43067" y="76505"/>
                    <a:pt x="43334" y="76332"/>
                    <a:pt x="43822" y="76264"/>
                  </a:cubicBezTo>
                  <a:cubicBezTo>
                    <a:pt x="43843" y="76261"/>
                    <a:pt x="43866" y="76260"/>
                    <a:pt x="43889" y="76260"/>
                  </a:cubicBezTo>
                  <a:cubicBezTo>
                    <a:pt x="44133" y="76260"/>
                    <a:pt x="44489" y="76397"/>
                    <a:pt x="44776" y="76416"/>
                  </a:cubicBezTo>
                  <a:cubicBezTo>
                    <a:pt x="44779" y="76416"/>
                    <a:pt x="44781" y="76416"/>
                    <a:pt x="44784" y="76416"/>
                  </a:cubicBezTo>
                  <a:cubicBezTo>
                    <a:pt x="44883" y="76416"/>
                    <a:pt x="45037" y="76354"/>
                    <a:pt x="45183" y="76354"/>
                  </a:cubicBezTo>
                  <a:cubicBezTo>
                    <a:pt x="45270" y="76354"/>
                    <a:pt x="45354" y="76376"/>
                    <a:pt x="45421" y="76448"/>
                  </a:cubicBezTo>
                  <a:cubicBezTo>
                    <a:pt x="45647" y="76684"/>
                    <a:pt x="44986" y="76747"/>
                    <a:pt x="45122" y="76977"/>
                  </a:cubicBezTo>
                  <a:cubicBezTo>
                    <a:pt x="45201" y="77119"/>
                    <a:pt x="45518" y="77149"/>
                    <a:pt x="45764" y="77149"/>
                  </a:cubicBezTo>
                  <a:cubicBezTo>
                    <a:pt x="45864" y="77149"/>
                    <a:pt x="45952" y="77144"/>
                    <a:pt x="46008" y="77140"/>
                  </a:cubicBezTo>
                  <a:cubicBezTo>
                    <a:pt x="46206" y="77124"/>
                    <a:pt x="46267" y="77070"/>
                    <a:pt x="46432" y="77070"/>
                  </a:cubicBezTo>
                  <a:cubicBezTo>
                    <a:pt x="46482" y="77070"/>
                    <a:pt x="46541" y="77075"/>
                    <a:pt x="46617" y="77087"/>
                  </a:cubicBezTo>
                  <a:lnTo>
                    <a:pt x="47686" y="77308"/>
                  </a:lnTo>
                  <a:cubicBezTo>
                    <a:pt x="47776" y="77326"/>
                    <a:pt x="47869" y="77346"/>
                    <a:pt x="47965" y="77367"/>
                  </a:cubicBezTo>
                  <a:lnTo>
                    <a:pt x="47965" y="77367"/>
                  </a:lnTo>
                  <a:cubicBezTo>
                    <a:pt x="47792" y="77248"/>
                    <a:pt x="47555" y="77067"/>
                    <a:pt x="47829" y="77067"/>
                  </a:cubicBezTo>
                  <a:cubicBezTo>
                    <a:pt x="47880" y="77067"/>
                    <a:pt x="47948" y="77074"/>
                    <a:pt x="48037" y="77087"/>
                  </a:cubicBezTo>
                  <a:cubicBezTo>
                    <a:pt x="48475" y="77178"/>
                    <a:pt x="48431" y="77388"/>
                    <a:pt x="48133" y="77388"/>
                  </a:cubicBezTo>
                  <a:cubicBezTo>
                    <a:pt x="48098" y="77388"/>
                    <a:pt x="48059" y="77385"/>
                    <a:pt x="48016" y="77379"/>
                  </a:cubicBezTo>
                  <a:lnTo>
                    <a:pt x="48016" y="77379"/>
                  </a:lnTo>
                  <a:cubicBezTo>
                    <a:pt x="48819" y="77559"/>
                    <a:pt x="49812" y="77816"/>
                    <a:pt x="50528" y="77816"/>
                  </a:cubicBezTo>
                  <a:cubicBezTo>
                    <a:pt x="50678" y="77816"/>
                    <a:pt x="50757" y="77730"/>
                    <a:pt x="50885" y="77730"/>
                  </a:cubicBezTo>
                  <a:cubicBezTo>
                    <a:pt x="50927" y="77730"/>
                    <a:pt x="50974" y="77739"/>
                    <a:pt x="51031" y="77764"/>
                  </a:cubicBezTo>
                  <a:cubicBezTo>
                    <a:pt x="51335" y="77895"/>
                    <a:pt x="51362" y="78063"/>
                    <a:pt x="51676" y="78199"/>
                  </a:cubicBezTo>
                  <a:cubicBezTo>
                    <a:pt x="52275" y="78443"/>
                    <a:pt x="53232" y="78661"/>
                    <a:pt x="53953" y="78661"/>
                  </a:cubicBezTo>
                  <a:cubicBezTo>
                    <a:pt x="54021" y="78661"/>
                    <a:pt x="54087" y="78659"/>
                    <a:pt x="54151" y="78655"/>
                  </a:cubicBezTo>
                  <a:cubicBezTo>
                    <a:pt x="54286" y="78645"/>
                    <a:pt x="54569" y="78511"/>
                    <a:pt x="54670" y="78511"/>
                  </a:cubicBezTo>
                  <a:cubicBezTo>
                    <a:pt x="54678" y="78511"/>
                    <a:pt x="54685" y="78511"/>
                    <a:pt x="54691" y="78514"/>
                  </a:cubicBezTo>
                  <a:cubicBezTo>
                    <a:pt x="54969" y="78613"/>
                    <a:pt x="54654" y="78854"/>
                    <a:pt x="55110" y="78922"/>
                  </a:cubicBezTo>
                  <a:cubicBezTo>
                    <a:pt x="55110" y="78922"/>
                    <a:pt x="55253" y="78735"/>
                    <a:pt x="55556" y="78735"/>
                  </a:cubicBezTo>
                  <a:cubicBezTo>
                    <a:pt x="55581" y="78735"/>
                    <a:pt x="55607" y="78736"/>
                    <a:pt x="55635" y="78739"/>
                  </a:cubicBezTo>
                  <a:cubicBezTo>
                    <a:pt x="55766" y="78756"/>
                    <a:pt x="55910" y="78780"/>
                    <a:pt x="56028" y="78780"/>
                  </a:cubicBezTo>
                  <a:cubicBezTo>
                    <a:pt x="56131" y="78780"/>
                    <a:pt x="56214" y="78761"/>
                    <a:pt x="56248" y="78702"/>
                  </a:cubicBezTo>
                  <a:cubicBezTo>
                    <a:pt x="56405" y="78445"/>
                    <a:pt x="56526" y="78477"/>
                    <a:pt x="57019" y="78351"/>
                  </a:cubicBezTo>
                  <a:cubicBezTo>
                    <a:pt x="57134" y="78426"/>
                    <a:pt x="57470" y="78894"/>
                    <a:pt x="57353" y="78894"/>
                  </a:cubicBezTo>
                  <a:cubicBezTo>
                    <a:pt x="57347" y="78894"/>
                    <a:pt x="57341" y="78893"/>
                    <a:pt x="57333" y="78891"/>
                  </a:cubicBezTo>
                  <a:cubicBezTo>
                    <a:pt x="57233" y="78863"/>
                    <a:pt x="57032" y="78771"/>
                    <a:pt x="56833" y="78771"/>
                  </a:cubicBezTo>
                  <a:cubicBezTo>
                    <a:pt x="56772" y="78771"/>
                    <a:pt x="56710" y="78780"/>
                    <a:pt x="56652" y="78802"/>
                  </a:cubicBezTo>
                  <a:cubicBezTo>
                    <a:pt x="56489" y="78860"/>
                    <a:pt x="56626" y="78912"/>
                    <a:pt x="56788" y="78959"/>
                  </a:cubicBezTo>
                  <a:cubicBezTo>
                    <a:pt x="57097" y="79059"/>
                    <a:pt x="58052" y="78917"/>
                    <a:pt x="58277" y="79169"/>
                  </a:cubicBezTo>
                  <a:cubicBezTo>
                    <a:pt x="58316" y="79211"/>
                    <a:pt x="58439" y="79241"/>
                    <a:pt x="58612" y="79263"/>
                  </a:cubicBezTo>
                  <a:lnTo>
                    <a:pt x="58612" y="79263"/>
                  </a:lnTo>
                  <a:cubicBezTo>
                    <a:pt x="58375" y="79114"/>
                    <a:pt x="58128" y="78835"/>
                    <a:pt x="58549" y="78835"/>
                  </a:cubicBezTo>
                  <a:cubicBezTo>
                    <a:pt x="58592" y="78835"/>
                    <a:pt x="58640" y="78838"/>
                    <a:pt x="58697" y="78844"/>
                  </a:cubicBezTo>
                  <a:lnTo>
                    <a:pt x="58641" y="79266"/>
                  </a:lnTo>
                  <a:lnTo>
                    <a:pt x="58641" y="79266"/>
                  </a:lnTo>
                  <a:cubicBezTo>
                    <a:pt x="58631" y="79265"/>
                    <a:pt x="58621" y="79264"/>
                    <a:pt x="58612" y="79263"/>
                  </a:cubicBezTo>
                  <a:lnTo>
                    <a:pt x="58612" y="79263"/>
                  </a:lnTo>
                  <a:cubicBezTo>
                    <a:pt x="58621" y="79268"/>
                    <a:pt x="58630" y="79274"/>
                    <a:pt x="58639" y="79279"/>
                  </a:cubicBezTo>
                  <a:lnTo>
                    <a:pt x="58641" y="79266"/>
                  </a:lnTo>
                  <a:lnTo>
                    <a:pt x="58641" y="79266"/>
                  </a:lnTo>
                  <a:cubicBezTo>
                    <a:pt x="59224" y="79333"/>
                    <a:pt x="60324" y="79313"/>
                    <a:pt x="60752" y="79352"/>
                  </a:cubicBezTo>
                  <a:cubicBezTo>
                    <a:pt x="60778" y="79116"/>
                    <a:pt x="60427" y="79101"/>
                    <a:pt x="60458" y="78891"/>
                  </a:cubicBezTo>
                  <a:lnTo>
                    <a:pt x="60458" y="78891"/>
                  </a:lnTo>
                  <a:cubicBezTo>
                    <a:pt x="60844" y="78927"/>
                    <a:pt x="61150" y="79201"/>
                    <a:pt x="61329" y="79201"/>
                  </a:cubicBezTo>
                  <a:cubicBezTo>
                    <a:pt x="61333" y="79201"/>
                    <a:pt x="61336" y="79201"/>
                    <a:pt x="61339" y="79200"/>
                  </a:cubicBezTo>
                  <a:cubicBezTo>
                    <a:pt x="61680" y="79185"/>
                    <a:pt x="61947" y="78975"/>
                    <a:pt x="62209" y="78891"/>
                  </a:cubicBezTo>
                  <a:cubicBezTo>
                    <a:pt x="62303" y="79040"/>
                    <a:pt x="63548" y="79763"/>
                    <a:pt x="64041" y="79763"/>
                  </a:cubicBezTo>
                  <a:cubicBezTo>
                    <a:pt x="64155" y="79763"/>
                    <a:pt x="64229" y="79724"/>
                    <a:pt x="64239" y="79630"/>
                  </a:cubicBezTo>
                  <a:cubicBezTo>
                    <a:pt x="64183" y="79619"/>
                    <a:pt x="64137" y="79615"/>
                    <a:pt x="64097" y="79615"/>
                  </a:cubicBezTo>
                  <a:cubicBezTo>
                    <a:pt x="63971" y="79615"/>
                    <a:pt x="63911" y="79659"/>
                    <a:pt x="63835" y="79667"/>
                  </a:cubicBezTo>
                  <a:cubicBezTo>
                    <a:pt x="63830" y="79667"/>
                    <a:pt x="63825" y="79668"/>
                    <a:pt x="63821" y="79668"/>
                  </a:cubicBezTo>
                  <a:cubicBezTo>
                    <a:pt x="63656" y="79668"/>
                    <a:pt x="63942" y="79383"/>
                    <a:pt x="64018" y="79352"/>
                  </a:cubicBezTo>
                  <a:cubicBezTo>
                    <a:pt x="64132" y="79303"/>
                    <a:pt x="64306" y="79279"/>
                    <a:pt x="64482" y="79279"/>
                  </a:cubicBezTo>
                  <a:cubicBezTo>
                    <a:pt x="64565" y="79279"/>
                    <a:pt x="64649" y="79285"/>
                    <a:pt x="64726" y="79295"/>
                  </a:cubicBezTo>
                  <a:cubicBezTo>
                    <a:pt x="65340" y="79384"/>
                    <a:pt x="64632" y="79714"/>
                    <a:pt x="65340" y="79814"/>
                  </a:cubicBezTo>
                  <a:cubicBezTo>
                    <a:pt x="65618" y="79858"/>
                    <a:pt x="65903" y="79877"/>
                    <a:pt x="66187" y="79877"/>
                  </a:cubicBezTo>
                  <a:cubicBezTo>
                    <a:pt x="66277" y="79877"/>
                    <a:pt x="66367" y="79875"/>
                    <a:pt x="66456" y="79871"/>
                  </a:cubicBezTo>
                  <a:cubicBezTo>
                    <a:pt x="66845" y="79836"/>
                    <a:pt x="66600" y="79635"/>
                    <a:pt x="67099" y="79635"/>
                  </a:cubicBezTo>
                  <a:cubicBezTo>
                    <a:pt x="67112" y="79635"/>
                    <a:pt x="67125" y="79635"/>
                    <a:pt x="67138" y="79636"/>
                  </a:cubicBezTo>
                  <a:cubicBezTo>
                    <a:pt x="67515" y="79641"/>
                    <a:pt x="67746" y="79620"/>
                    <a:pt x="67736" y="79798"/>
                  </a:cubicBezTo>
                  <a:cubicBezTo>
                    <a:pt x="67683" y="79835"/>
                    <a:pt x="67479" y="79945"/>
                    <a:pt x="67515" y="80003"/>
                  </a:cubicBezTo>
                  <a:cubicBezTo>
                    <a:pt x="67519" y="80007"/>
                    <a:pt x="67527" y="80009"/>
                    <a:pt x="67541" y="80009"/>
                  </a:cubicBezTo>
                  <a:cubicBezTo>
                    <a:pt x="67720" y="80009"/>
                    <a:pt x="68764" y="79625"/>
                    <a:pt x="69230" y="79625"/>
                  </a:cubicBezTo>
                  <a:cubicBezTo>
                    <a:pt x="69319" y="79625"/>
                    <a:pt x="69387" y="79639"/>
                    <a:pt x="69424" y="79672"/>
                  </a:cubicBezTo>
                  <a:cubicBezTo>
                    <a:pt x="69623" y="79845"/>
                    <a:pt x="69455" y="80018"/>
                    <a:pt x="70095" y="80055"/>
                  </a:cubicBezTo>
                  <a:cubicBezTo>
                    <a:pt x="70119" y="80058"/>
                    <a:pt x="70157" y="80059"/>
                    <a:pt x="70204" y="80059"/>
                  </a:cubicBezTo>
                  <a:cubicBezTo>
                    <a:pt x="70444" y="80059"/>
                    <a:pt x="70926" y="80029"/>
                    <a:pt x="71041" y="79998"/>
                  </a:cubicBezTo>
                  <a:lnTo>
                    <a:pt x="71041" y="79998"/>
                  </a:lnTo>
                  <a:cubicBezTo>
                    <a:pt x="71037" y="79999"/>
                    <a:pt x="71032" y="79999"/>
                    <a:pt x="71027" y="79999"/>
                  </a:cubicBezTo>
                  <a:cubicBezTo>
                    <a:pt x="70852" y="79999"/>
                    <a:pt x="69840" y="79616"/>
                    <a:pt x="70212" y="79616"/>
                  </a:cubicBezTo>
                  <a:cubicBezTo>
                    <a:pt x="70232" y="79616"/>
                    <a:pt x="70256" y="79617"/>
                    <a:pt x="70284" y="79620"/>
                  </a:cubicBezTo>
                  <a:cubicBezTo>
                    <a:pt x="70761" y="79662"/>
                    <a:pt x="71186" y="79714"/>
                    <a:pt x="71678" y="79719"/>
                  </a:cubicBezTo>
                  <a:lnTo>
                    <a:pt x="72433" y="79719"/>
                  </a:lnTo>
                  <a:cubicBezTo>
                    <a:pt x="72479" y="79727"/>
                    <a:pt x="72518" y="79730"/>
                    <a:pt x="72551" y="79730"/>
                  </a:cubicBezTo>
                  <a:cubicBezTo>
                    <a:pt x="72636" y="79730"/>
                    <a:pt x="72681" y="79706"/>
                    <a:pt x="72685" y="79656"/>
                  </a:cubicBezTo>
                  <a:cubicBezTo>
                    <a:pt x="72693" y="79655"/>
                    <a:pt x="72701" y="79655"/>
                    <a:pt x="72707" y="79655"/>
                  </a:cubicBezTo>
                  <a:cubicBezTo>
                    <a:pt x="72854" y="79655"/>
                    <a:pt x="72518" y="79988"/>
                    <a:pt x="72544" y="80024"/>
                  </a:cubicBezTo>
                  <a:cubicBezTo>
                    <a:pt x="72567" y="80067"/>
                    <a:pt x="72624" y="80083"/>
                    <a:pt x="72695" y="80083"/>
                  </a:cubicBezTo>
                  <a:cubicBezTo>
                    <a:pt x="72867" y="80083"/>
                    <a:pt x="73122" y="79990"/>
                    <a:pt x="73188" y="79961"/>
                  </a:cubicBezTo>
                  <a:cubicBezTo>
                    <a:pt x="73292" y="79904"/>
                    <a:pt x="73492" y="79766"/>
                    <a:pt x="73720" y="79766"/>
                  </a:cubicBezTo>
                  <a:cubicBezTo>
                    <a:pt x="73769" y="79766"/>
                    <a:pt x="73819" y="79773"/>
                    <a:pt x="73870" y="79788"/>
                  </a:cubicBezTo>
                  <a:cubicBezTo>
                    <a:pt x="74132" y="79856"/>
                    <a:pt x="73933" y="80008"/>
                    <a:pt x="74043" y="80097"/>
                  </a:cubicBezTo>
                  <a:cubicBezTo>
                    <a:pt x="73875" y="79961"/>
                    <a:pt x="74892" y="79704"/>
                    <a:pt x="75139" y="79667"/>
                  </a:cubicBezTo>
                  <a:cubicBezTo>
                    <a:pt x="75319" y="79638"/>
                    <a:pt x="75529" y="79612"/>
                    <a:pt x="75730" y="79612"/>
                  </a:cubicBezTo>
                  <a:cubicBezTo>
                    <a:pt x="75821" y="79612"/>
                    <a:pt x="75910" y="79617"/>
                    <a:pt x="75993" y="79630"/>
                  </a:cubicBezTo>
                  <a:cubicBezTo>
                    <a:pt x="76229" y="79662"/>
                    <a:pt x="76098" y="79756"/>
                    <a:pt x="76350" y="79782"/>
                  </a:cubicBezTo>
                  <a:cubicBezTo>
                    <a:pt x="76434" y="79792"/>
                    <a:pt x="76624" y="79802"/>
                    <a:pt x="76827" y="79802"/>
                  </a:cubicBezTo>
                  <a:cubicBezTo>
                    <a:pt x="77153" y="79802"/>
                    <a:pt x="77513" y="79776"/>
                    <a:pt x="77530" y="79683"/>
                  </a:cubicBezTo>
                  <a:cubicBezTo>
                    <a:pt x="77551" y="79552"/>
                    <a:pt x="77619" y="79483"/>
                    <a:pt x="77970" y="79457"/>
                  </a:cubicBezTo>
                  <a:cubicBezTo>
                    <a:pt x="77970" y="79457"/>
                    <a:pt x="78239" y="79433"/>
                    <a:pt x="78390" y="79433"/>
                  </a:cubicBezTo>
                  <a:cubicBezTo>
                    <a:pt x="78448" y="79433"/>
                    <a:pt x="78489" y="79436"/>
                    <a:pt x="78489" y="79447"/>
                  </a:cubicBezTo>
                  <a:cubicBezTo>
                    <a:pt x="78489" y="79504"/>
                    <a:pt x="77551" y="79882"/>
                    <a:pt x="78185" y="79913"/>
                  </a:cubicBezTo>
                  <a:cubicBezTo>
                    <a:pt x="78207" y="79914"/>
                    <a:pt x="78228" y="79915"/>
                    <a:pt x="78248" y="79915"/>
                  </a:cubicBezTo>
                  <a:cubicBezTo>
                    <a:pt x="78666" y="79915"/>
                    <a:pt x="78872" y="79705"/>
                    <a:pt x="79246" y="79705"/>
                  </a:cubicBezTo>
                  <a:cubicBezTo>
                    <a:pt x="79308" y="79705"/>
                    <a:pt x="79375" y="79711"/>
                    <a:pt x="79449" y="79725"/>
                  </a:cubicBezTo>
                  <a:cubicBezTo>
                    <a:pt x="79590" y="79751"/>
                    <a:pt x="79720" y="79763"/>
                    <a:pt x="79841" y="79763"/>
                  </a:cubicBezTo>
                  <a:cubicBezTo>
                    <a:pt x="80244" y="79763"/>
                    <a:pt x="80557" y="79635"/>
                    <a:pt x="80932" y="79510"/>
                  </a:cubicBezTo>
                  <a:cubicBezTo>
                    <a:pt x="81102" y="79455"/>
                    <a:pt x="81177" y="79438"/>
                    <a:pt x="81229" y="79438"/>
                  </a:cubicBezTo>
                  <a:cubicBezTo>
                    <a:pt x="81290" y="79438"/>
                    <a:pt x="81319" y="79462"/>
                    <a:pt x="81436" y="79473"/>
                  </a:cubicBezTo>
                  <a:cubicBezTo>
                    <a:pt x="81446" y="79474"/>
                    <a:pt x="81457" y="79475"/>
                    <a:pt x="81469" y="79475"/>
                  </a:cubicBezTo>
                  <a:cubicBezTo>
                    <a:pt x="81633" y="79475"/>
                    <a:pt x="81909" y="79378"/>
                    <a:pt x="82070" y="79368"/>
                  </a:cubicBezTo>
                  <a:cubicBezTo>
                    <a:pt x="82185" y="79261"/>
                    <a:pt x="82539" y="79099"/>
                    <a:pt x="82809" y="79099"/>
                  </a:cubicBezTo>
                  <a:cubicBezTo>
                    <a:pt x="82923" y="79099"/>
                    <a:pt x="83022" y="79128"/>
                    <a:pt x="83082" y="79200"/>
                  </a:cubicBezTo>
                  <a:cubicBezTo>
                    <a:pt x="83118" y="79245"/>
                    <a:pt x="83317" y="79563"/>
                    <a:pt x="83557" y="79563"/>
                  </a:cubicBezTo>
                  <a:cubicBezTo>
                    <a:pt x="83628" y="79563"/>
                    <a:pt x="83704" y="79535"/>
                    <a:pt x="83779" y="79463"/>
                  </a:cubicBezTo>
                  <a:cubicBezTo>
                    <a:pt x="83942" y="79310"/>
                    <a:pt x="83895" y="79216"/>
                    <a:pt x="84361" y="79195"/>
                  </a:cubicBezTo>
                  <a:cubicBezTo>
                    <a:pt x="84369" y="79195"/>
                    <a:pt x="84377" y="79195"/>
                    <a:pt x="84384" y="79195"/>
                  </a:cubicBezTo>
                  <a:cubicBezTo>
                    <a:pt x="84609" y="79195"/>
                    <a:pt x="84465" y="79349"/>
                    <a:pt x="84582" y="79405"/>
                  </a:cubicBezTo>
                  <a:cubicBezTo>
                    <a:pt x="84636" y="79427"/>
                    <a:pt x="84714" y="79434"/>
                    <a:pt x="84801" y="79434"/>
                  </a:cubicBezTo>
                  <a:cubicBezTo>
                    <a:pt x="84941" y="79434"/>
                    <a:pt x="85104" y="79415"/>
                    <a:pt x="85221" y="79405"/>
                  </a:cubicBezTo>
                  <a:lnTo>
                    <a:pt x="85205" y="79111"/>
                  </a:lnTo>
                  <a:cubicBezTo>
                    <a:pt x="85038" y="79095"/>
                    <a:pt x="84760" y="79059"/>
                    <a:pt x="84681" y="78980"/>
                  </a:cubicBezTo>
                  <a:cubicBezTo>
                    <a:pt x="84550" y="78844"/>
                    <a:pt x="85394" y="78802"/>
                    <a:pt x="85520" y="78791"/>
                  </a:cubicBezTo>
                  <a:cubicBezTo>
                    <a:pt x="85590" y="78785"/>
                    <a:pt x="85647" y="78782"/>
                    <a:pt x="85695" y="78782"/>
                  </a:cubicBezTo>
                  <a:cubicBezTo>
                    <a:pt x="86046" y="78782"/>
                    <a:pt x="85881" y="78934"/>
                    <a:pt x="86338" y="78980"/>
                  </a:cubicBezTo>
                  <a:cubicBezTo>
                    <a:pt x="86409" y="78988"/>
                    <a:pt x="86858" y="79037"/>
                    <a:pt x="87108" y="79037"/>
                  </a:cubicBezTo>
                  <a:cubicBezTo>
                    <a:pt x="87192" y="79037"/>
                    <a:pt x="87254" y="79031"/>
                    <a:pt x="87271" y="79017"/>
                  </a:cubicBezTo>
                  <a:cubicBezTo>
                    <a:pt x="87455" y="78875"/>
                    <a:pt x="87214" y="78797"/>
                    <a:pt x="87722" y="78723"/>
                  </a:cubicBezTo>
                  <a:cubicBezTo>
                    <a:pt x="87969" y="78692"/>
                    <a:pt x="88241" y="78707"/>
                    <a:pt x="88346" y="78608"/>
                  </a:cubicBezTo>
                  <a:cubicBezTo>
                    <a:pt x="88587" y="78382"/>
                    <a:pt x="90213" y="78293"/>
                    <a:pt x="90627" y="78257"/>
                  </a:cubicBezTo>
                  <a:cubicBezTo>
                    <a:pt x="90714" y="78248"/>
                    <a:pt x="90780" y="78244"/>
                    <a:pt x="90832" y="78244"/>
                  </a:cubicBezTo>
                  <a:cubicBezTo>
                    <a:pt x="91033" y="78244"/>
                    <a:pt x="91006" y="78305"/>
                    <a:pt x="91135" y="78393"/>
                  </a:cubicBezTo>
                  <a:cubicBezTo>
                    <a:pt x="91182" y="78425"/>
                    <a:pt x="91268" y="78437"/>
                    <a:pt x="91373" y="78437"/>
                  </a:cubicBezTo>
                  <a:cubicBezTo>
                    <a:pt x="91626" y="78437"/>
                    <a:pt x="91986" y="78368"/>
                    <a:pt x="92153" y="78346"/>
                  </a:cubicBezTo>
                  <a:cubicBezTo>
                    <a:pt x="92219" y="78351"/>
                    <a:pt x="92294" y="78354"/>
                    <a:pt x="92373" y="78354"/>
                  </a:cubicBezTo>
                  <a:cubicBezTo>
                    <a:pt x="92684" y="78354"/>
                    <a:pt x="93050" y="78305"/>
                    <a:pt x="93159" y="78141"/>
                  </a:cubicBezTo>
                  <a:cubicBezTo>
                    <a:pt x="93238" y="78015"/>
                    <a:pt x="93474" y="78031"/>
                    <a:pt x="93767" y="77989"/>
                  </a:cubicBezTo>
                  <a:cubicBezTo>
                    <a:pt x="93961" y="77963"/>
                    <a:pt x="93988" y="77853"/>
                    <a:pt x="94245" y="77795"/>
                  </a:cubicBezTo>
                  <a:cubicBezTo>
                    <a:pt x="94674" y="77696"/>
                    <a:pt x="94952" y="77722"/>
                    <a:pt x="95361" y="77669"/>
                  </a:cubicBezTo>
                  <a:cubicBezTo>
                    <a:pt x="95823" y="77606"/>
                    <a:pt x="96824" y="76862"/>
                    <a:pt x="96431" y="76815"/>
                  </a:cubicBezTo>
                  <a:lnTo>
                    <a:pt x="96431" y="76815"/>
                  </a:lnTo>
                  <a:cubicBezTo>
                    <a:pt x="96462" y="76820"/>
                    <a:pt x="95985" y="76930"/>
                    <a:pt x="95907" y="76935"/>
                  </a:cubicBezTo>
                  <a:cubicBezTo>
                    <a:pt x="95795" y="76944"/>
                    <a:pt x="95679" y="76950"/>
                    <a:pt x="95567" y="76950"/>
                  </a:cubicBezTo>
                  <a:cubicBezTo>
                    <a:pt x="95415" y="76950"/>
                    <a:pt x="95271" y="76939"/>
                    <a:pt x="95157" y="76909"/>
                  </a:cubicBezTo>
                  <a:cubicBezTo>
                    <a:pt x="95043" y="76904"/>
                    <a:pt x="94929" y="76902"/>
                    <a:pt x="94815" y="76902"/>
                  </a:cubicBezTo>
                  <a:cubicBezTo>
                    <a:pt x="94300" y="76902"/>
                    <a:pt x="93787" y="76950"/>
                    <a:pt x="93280" y="77040"/>
                  </a:cubicBezTo>
                  <a:cubicBezTo>
                    <a:pt x="92839" y="77124"/>
                    <a:pt x="93311" y="77402"/>
                    <a:pt x="92719" y="77538"/>
                  </a:cubicBezTo>
                  <a:cubicBezTo>
                    <a:pt x="92559" y="77574"/>
                    <a:pt x="92397" y="77592"/>
                    <a:pt x="92235" y="77592"/>
                  </a:cubicBezTo>
                  <a:cubicBezTo>
                    <a:pt x="92063" y="77592"/>
                    <a:pt x="91891" y="77571"/>
                    <a:pt x="91723" y="77528"/>
                  </a:cubicBezTo>
                  <a:cubicBezTo>
                    <a:pt x="91715" y="77442"/>
                    <a:pt x="91691" y="77410"/>
                    <a:pt x="91581" y="77410"/>
                  </a:cubicBezTo>
                  <a:cubicBezTo>
                    <a:pt x="91530" y="77410"/>
                    <a:pt x="91461" y="77417"/>
                    <a:pt x="91366" y="77428"/>
                  </a:cubicBezTo>
                  <a:cubicBezTo>
                    <a:pt x="90847" y="77496"/>
                    <a:pt x="91125" y="77475"/>
                    <a:pt x="90994" y="77680"/>
                  </a:cubicBezTo>
                  <a:cubicBezTo>
                    <a:pt x="90945" y="77755"/>
                    <a:pt x="90673" y="77841"/>
                    <a:pt x="90488" y="77841"/>
                  </a:cubicBezTo>
                  <a:cubicBezTo>
                    <a:pt x="90454" y="77841"/>
                    <a:pt x="90422" y="77838"/>
                    <a:pt x="90396" y="77832"/>
                  </a:cubicBezTo>
                  <a:cubicBezTo>
                    <a:pt x="90067" y="77733"/>
                    <a:pt x="90525" y="77458"/>
                    <a:pt x="90056" y="77458"/>
                  </a:cubicBezTo>
                  <a:cubicBezTo>
                    <a:pt x="90001" y="77458"/>
                    <a:pt x="89934" y="77462"/>
                    <a:pt x="89851" y="77470"/>
                  </a:cubicBezTo>
                  <a:cubicBezTo>
                    <a:pt x="89573" y="77502"/>
                    <a:pt x="88949" y="77717"/>
                    <a:pt x="88960" y="77863"/>
                  </a:cubicBezTo>
                  <a:cubicBezTo>
                    <a:pt x="88818" y="77905"/>
                    <a:pt x="88577" y="77905"/>
                    <a:pt x="88414" y="77937"/>
                  </a:cubicBezTo>
                  <a:cubicBezTo>
                    <a:pt x="88235" y="77972"/>
                    <a:pt x="86919" y="78349"/>
                    <a:pt x="86707" y="78349"/>
                  </a:cubicBezTo>
                  <a:cubicBezTo>
                    <a:pt x="86697" y="78349"/>
                    <a:pt x="86689" y="78348"/>
                    <a:pt x="86684" y="78346"/>
                  </a:cubicBezTo>
                  <a:cubicBezTo>
                    <a:pt x="86411" y="78263"/>
                    <a:pt x="87359" y="77907"/>
                    <a:pt x="87386" y="77810"/>
                  </a:cubicBezTo>
                  <a:lnTo>
                    <a:pt x="87386" y="77810"/>
                  </a:lnTo>
                  <a:cubicBezTo>
                    <a:pt x="87348" y="77928"/>
                    <a:pt x="85570" y="78190"/>
                    <a:pt x="85363" y="78293"/>
                  </a:cubicBezTo>
                  <a:cubicBezTo>
                    <a:pt x="85205" y="78369"/>
                    <a:pt x="85064" y="78402"/>
                    <a:pt x="84920" y="78402"/>
                  </a:cubicBezTo>
                  <a:cubicBezTo>
                    <a:pt x="84776" y="78402"/>
                    <a:pt x="84629" y="78369"/>
                    <a:pt x="84461" y="78314"/>
                  </a:cubicBezTo>
                  <a:cubicBezTo>
                    <a:pt x="84314" y="78267"/>
                    <a:pt x="84212" y="78250"/>
                    <a:pt x="84135" y="78250"/>
                  </a:cubicBezTo>
                  <a:cubicBezTo>
                    <a:pt x="83938" y="78250"/>
                    <a:pt x="83902" y="78364"/>
                    <a:pt x="83664" y="78382"/>
                  </a:cubicBezTo>
                  <a:cubicBezTo>
                    <a:pt x="83480" y="78395"/>
                    <a:pt x="83364" y="78408"/>
                    <a:pt x="83263" y="78408"/>
                  </a:cubicBezTo>
                  <a:cubicBezTo>
                    <a:pt x="83156" y="78408"/>
                    <a:pt x="83064" y="78394"/>
                    <a:pt x="82925" y="78351"/>
                  </a:cubicBezTo>
                  <a:cubicBezTo>
                    <a:pt x="82864" y="78336"/>
                    <a:pt x="82801" y="78328"/>
                    <a:pt x="82738" y="78328"/>
                  </a:cubicBezTo>
                  <a:cubicBezTo>
                    <a:pt x="82693" y="78328"/>
                    <a:pt x="82649" y="78332"/>
                    <a:pt x="82605" y="78340"/>
                  </a:cubicBezTo>
                  <a:cubicBezTo>
                    <a:pt x="82348" y="78382"/>
                    <a:pt x="82170" y="78545"/>
                    <a:pt x="82385" y="78618"/>
                  </a:cubicBezTo>
                  <a:cubicBezTo>
                    <a:pt x="82488" y="78694"/>
                    <a:pt x="82537" y="78845"/>
                    <a:pt x="82269" y="78845"/>
                  </a:cubicBezTo>
                  <a:cubicBezTo>
                    <a:pt x="82239" y="78845"/>
                    <a:pt x="82204" y="78843"/>
                    <a:pt x="82165" y="78839"/>
                  </a:cubicBezTo>
                  <a:cubicBezTo>
                    <a:pt x="81813" y="78802"/>
                    <a:pt x="81740" y="78634"/>
                    <a:pt x="81383" y="78603"/>
                  </a:cubicBezTo>
                  <a:cubicBezTo>
                    <a:pt x="81336" y="78598"/>
                    <a:pt x="81288" y="78596"/>
                    <a:pt x="81239" y="78596"/>
                  </a:cubicBezTo>
                  <a:cubicBezTo>
                    <a:pt x="80917" y="78596"/>
                    <a:pt x="80576" y="78692"/>
                    <a:pt x="80303" y="78760"/>
                  </a:cubicBezTo>
                  <a:cubicBezTo>
                    <a:pt x="80204" y="78770"/>
                    <a:pt x="80105" y="78774"/>
                    <a:pt x="80006" y="78774"/>
                  </a:cubicBezTo>
                  <a:cubicBezTo>
                    <a:pt x="79843" y="78774"/>
                    <a:pt x="79680" y="78762"/>
                    <a:pt x="79517" y="78739"/>
                  </a:cubicBezTo>
                  <a:cubicBezTo>
                    <a:pt x="79449" y="78690"/>
                    <a:pt x="79367" y="78663"/>
                    <a:pt x="79285" y="78663"/>
                  </a:cubicBezTo>
                  <a:cubicBezTo>
                    <a:pt x="79271" y="78663"/>
                    <a:pt x="79258" y="78664"/>
                    <a:pt x="79244" y="78666"/>
                  </a:cubicBezTo>
                  <a:cubicBezTo>
                    <a:pt x="78798" y="78687"/>
                    <a:pt x="78919" y="78812"/>
                    <a:pt x="78468" y="78849"/>
                  </a:cubicBezTo>
                  <a:cubicBezTo>
                    <a:pt x="78426" y="78852"/>
                    <a:pt x="78386" y="78853"/>
                    <a:pt x="78348" y="78853"/>
                  </a:cubicBezTo>
                  <a:cubicBezTo>
                    <a:pt x="78117" y="78853"/>
                    <a:pt x="77938" y="78807"/>
                    <a:pt x="77682" y="78807"/>
                  </a:cubicBezTo>
                  <a:cubicBezTo>
                    <a:pt x="77000" y="78807"/>
                    <a:pt x="76156" y="78849"/>
                    <a:pt x="75584" y="79043"/>
                  </a:cubicBezTo>
                  <a:cubicBezTo>
                    <a:pt x="75402" y="79104"/>
                    <a:pt x="75282" y="79142"/>
                    <a:pt x="75205" y="79142"/>
                  </a:cubicBezTo>
                  <a:cubicBezTo>
                    <a:pt x="75117" y="79142"/>
                    <a:pt x="75086" y="79091"/>
                    <a:pt x="75086" y="78964"/>
                  </a:cubicBezTo>
                  <a:cubicBezTo>
                    <a:pt x="75360" y="78845"/>
                    <a:pt x="75108" y="78826"/>
                    <a:pt x="74866" y="78826"/>
                  </a:cubicBezTo>
                  <a:cubicBezTo>
                    <a:pt x="74811" y="78826"/>
                    <a:pt x="74757" y="78827"/>
                    <a:pt x="74709" y="78828"/>
                  </a:cubicBezTo>
                  <a:cubicBezTo>
                    <a:pt x="74347" y="78833"/>
                    <a:pt x="73891" y="78833"/>
                    <a:pt x="73545" y="78896"/>
                  </a:cubicBezTo>
                  <a:cubicBezTo>
                    <a:pt x="73341" y="78933"/>
                    <a:pt x="73156" y="79020"/>
                    <a:pt x="72896" y="79020"/>
                  </a:cubicBezTo>
                  <a:cubicBezTo>
                    <a:pt x="72822" y="79020"/>
                    <a:pt x="72742" y="79013"/>
                    <a:pt x="72654" y="78996"/>
                  </a:cubicBezTo>
                  <a:cubicBezTo>
                    <a:pt x="72657" y="78864"/>
                    <a:pt x="72343" y="78828"/>
                    <a:pt x="72014" y="78828"/>
                  </a:cubicBezTo>
                  <a:cubicBezTo>
                    <a:pt x="71765" y="78828"/>
                    <a:pt x="71507" y="78849"/>
                    <a:pt x="71369" y="78865"/>
                  </a:cubicBezTo>
                  <a:cubicBezTo>
                    <a:pt x="71089" y="78897"/>
                    <a:pt x="70685" y="79183"/>
                    <a:pt x="70499" y="79183"/>
                  </a:cubicBezTo>
                  <a:cubicBezTo>
                    <a:pt x="70476" y="79183"/>
                    <a:pt x="70457" y="79179"/>
                    <a:pt x="70441" y="79169"/>
                  </a:cubicBezTo>
                  <a:cubicBezTo>
                    <a:pt x="70111" y="78954"/>
                    <a:pt x="70011" y="78870"/>
                    <a:pt x="69371" y="78833"/>
                  </a:cubicBezTo>
                  <a:cubicBezTo>
                    <a:pt x="68449" y="78765"/>
                    <a:pt x="67473" y="78776"/>
                    <a:pt x="66551" y="78765"/>
                  </a:cubicBezTo>
                  <a:lnTo>
                    <a:pt x="65549" y="78802"/>
                  </a:lnTo>
                  <a:cubicBezTo>
                    <a:pt x="65355" y="78812"/>
                    <a:pt x="65203" y="78902"/>
                    <a:pt x="65031" y="78902"/>
                  </a:cubicBezTo>
                  <a:cubicBezTo>
                    <a:pt x="65022" y="78902"/>
                    <a:pt x="65013" y="78902"/>
                    <a:pt x="65004" y="78901"/>
                  </a:cubicBezTo>
                  <a:cubicBezTo>
                    <a:pt x="64742" y="78891"/>
                    <a:pt x="64532" y="78671"/>
                    <a:pt x="64333" y="78603"/>
                  </a:cubicBezTo>
                  <a:cubicBezTo>
                    <a:pt x="64039" y="78508"/>
                    <a:pt x="63740" y="78440"/>
                    <a:pt x="63431" y="78398"/>
                  </a:cubicBezTo>
                  <a:cubicBezTo>
                    <a:pt x="63284" y="78378"/>
                    <a:pt x="63141" y="78365"/>
                    <a:pt x="63016" y="78365"/>
                  </a:cubicBezTo>
                  <a:cubicBezTo>
                    <a:pt x="62783" y="78365"/>
                    <a:pt x="62613" y="78411"/>
                    <a:pt x="62598" y="78543"/>
                  </a:cubicBezTo>
                  <a:lnTo>
                    <a:pt x="62598" y="78543"/>
                  </a:lnTo>
                  <a:cubicBezTo>
                    <a:pt x="62601" y="78499"/>
                    <a:pt x="62522" y="78483"/>
                    <a:pt x="62403" y="78483"/>
                  </a:cubicBezTo>
                  <a:cubicBezTo>
                    <a:pt x="62109" y="78483"/>
                    <a:pt x="61570" y="78579"/>
                    <a:pt x="61418" y="78587"/>
                  </a:cubicBezTo>
                  <a:cubicBezTo>
                    <a:pt x="61417" y="78587"/>
                    <a:pt x="61415" y="78587"/>
                    <a:pt x="61414" y="78587"/>
                  </a:cubicBezTo>
                  <a:cubicBezTo>
                    <a:pt x="61283" y="78587"/>
                    <a:pt x="60797" y="78319"/>
                    <a:pt x="60542" y="78257"/>
                  </a:cubicBezTo>
                  <a:cubicBezTo>
                    <a:pt x="60149" y="78162"/>
                    <a:pt x="59750" y="78110"/>
                    <a:pt x="59347" y="78110"/>
                  </a:cubicBezTo>
                  <a:cubicBezTo>
                    <a:pt x="59011" y="78120"/>
                    <a:pt x="59132" y="78330"/>
                    <a:pt x="59116" y="78445"/>
                  </a:cubicBezTo>
                  <a:cubicBezTo>
                    <a:pt x="58954" y="78430"/>
                    <a:pt x="58581" y="78409"/>
                    <a:pt x="58424" y="78367"/>
                  </a:cubicBezTo>
                  <a:cubicBezTo>
                    <a:pt x="58450" y="78325"/>
                    <a:pt x="58440" y="78267"/>
                    <a:pt x="58398" y="78236"/>
                  </a:cubicBezTo>
                  <a:cubicBezTo>
                    <a:pt x="58303" y="78183"/>
                    <a:pt x="57978" y="78173"/>
                    <a:pt x="57847" y="78157"/>
                  </a:cubicBezTo>
                  <a:cubicBezTo>
                    <a:pt x="57711" y="78141"/>
                    <a:pt x="57669" y="78015"/>
                    <a:pt x="57470" y="77968"/>
                  </a:cubicBezTo>
                  <a:cubicBezTo>
                    <a:pt x="57244" y="77916"/>
                    <a:pt x="57014" y="77879"/>
                    <a:pt x="56783" y="77858"/>
                  </a:cubicBezTo>
                  <a:cubicBezTo>
                    <a:pt x="56627" y="77844"/>
                    <a:pt x="56492" y="77839"/>
                    <a:pt x="56368" y="77839"/>
                  </a:cubicBezTo>
                  <a:cubicBezTo>
                    <a:pt x="55925" y="77839"/>
                    <a:pt x="55640" y="77913"/>
                    <a:pt x="55168" y="77958"/>
                  </a:cubicBezTo>
                  <a:cubicBezTo>
                    <a:pt x="55035" y="77970"/>
                    <a:pt x="54933" y="77976"/>
                    <a:pt x="54854" y="77976"/>
                  </a:cubicBezTo>
                  <a:cubicBezTo>
                    <a:pt x="54477" y="77976"/>
                    <a:pt x="54641" y="77841"/>
                    <a:pt x="54675" y="77659"/>
                  </a:cubicBezTo>
                  <a:lnTo>
                    <a:pt x="54675" y="77659"/>
                  </a:lnTo>
                  <a:cubicBezTo>
                    <a:pt x="54668" y="77696"/>
                    <a:pt x="54628" y="77709"/>
                    <a:pt x="54571" y="77709"/>
                  </a:cubicBezTo>
                  <a:cubicBezTo>
                    <a:pt x="54465" y="77709"/>
                    <a:pt x="54298" y="77667"/>
                    <a:pt x="54157" y="77667"/>
                  </a:cubicBezTo>
                  <a:cubicBezTo>
                    <a:pt x="54109" y="77667"/>
                    <a:pt x="54063" y="77672"/>
                    <a:pt x="54025" y="77685"/>
                  </a:cubicBezTo>
                  <a:cubicBezTo>
                    <a:pt x="53984" y="77700"/>
                    <a:pt x="53939" y="77859"/>
                    <a:pt x="53893" y="77859"/>
                  </a:cubicBezTo>
                  <a:cubicBezTo>
                    <a:pt x="53892" y="77859"/>
                    <a:pt x="53890" y="77858"/>
                    <a:pt x="53889" y="77858"/>
                  </a:cubicBezTo>
                  <a:cubicBezTo>
                    <a:pt x="53585" y="77806"/>
                    <a:pt x="53684" y="77601"/>
                    <a:pt x="53417" y="77554"/>
                  </a:cubicBezTo>
                  <a:cubicBezTo>
                    <a:pt x="53351" y="77543"/>
                    <a:pt x="53287" y="77538"/>
                    <a:pt x="53226" y="77538"/>
                  </a:cubicBezTo>
                  <a:cubicBezTo>
                    <a:pt x="52963" y="77538"/>
                    <a:pt x="52735" y="77623"/>
                    <a:pt x="52468" y="77623"/>
                  </a:cubicBezTo>
                  <a:cubicBezTo>
                    <a:pt x="52456" y="77623"/>
                    <a:pt x="52444" y="77623"/>
                    <a:pt x="52431" y="77622"/>
                  </a:cubicBezTo>
                  <a:cubicBezTo>
                    <a:pt x="51860" y="77601"/>
                    <a:pt x="52221" y="77502"/>
                    <a:pt x="52447" y="77470"/>
                  </a:cubicBezTo>
                  <a:cubicBezTo>
                    <a:pt x="52777" y="77423"/>
                    <a:pt x="52751" y="77156"/>
                    <a:pt x="52269" y="77124"/>
                  </a:cubicBezTo>
                  <a:cubicBezTo>
                    <a:pt x="52205" y="77121"/>
                    <a:pt x="52140" y="77119"/>
                    <a:pt x="52075" y="77119"/>
                  </a:cubicBezTo>
                  <a:cubicBezTo>
                    <a:pt x="51657" y="77119"/>
                    <a:pt x="51235" y="77194"/>
                    <a:pt x="51194" y="77376"/>
                  </a:cubicBezTo>
                  <a:cubicBezTo>
                    <a:pt x="51304" y="76878"/>
                    <a:pt x="48137" y="76741"/>
                    <a:pt x="48226" y="76374"/>
                  </a:cubicBezTo>
                  <a:cubicBezTo>
                    <a:pt x="47702" y="76018"/>
                    <a:pt x="47094" y="76201"/>
                    <a:pt x="46454" y="76086"/>
                  </a:cubicBezTo>
                  <a:cubicBezTo>
                    <a:pt x="45972" y="76002"/>
                    <a:pt x="45489" y="75876"/>
                    <a:pt x="45007" y="75761"/>
                  </a:cubicBezTo>
                  <a:cubicBezTo>
                    <a:pt x="44352" y="75614"/>
                    <a:pt x="43712" y="75567"/>
                    <a:pt x="43125" y="75404"/>
                  </a:cubicBezTo>
                  <a:cubicBezTo>
                    <a:pt x="42648" y="75273"/>
                    <a:pt x="42569" y="75090"/>
                    <a:pt x="41961" y="74927"/>
                  </a:cubicBezTo>
                  <a:cubicBezTo>
                    <a:pt x="41764" y="74872"/>
                    <a:pt x="41458" y="74785"/>
                    <a:pt x="41255" y="74785"/>
                  </a:cubicBezTo>
                  <a:cubicBezTo>
                    <a:pt x="41226" y="74785"/>
                    <a:pt x="41199" y="74787"/>
                    <a:pt x="41174" y="74791"/>
                  </a:cubicBezTo>
                  <a:cubicBezTo>
                    <a:pt x="41099" y="74804"/>
                    <a:pt x="41104" y="74894"/>
                    <a:pt x="41011" y="74894"/>
                  </a:cubicBezTo>
                  <a:cubicBezTo>
                    <a:pt x="40989" y="74894"/>
                    <a:pt x="40960" y="74888"/>
                    <a:pt x="40923" y="74875"/>
                  </a:cubicBezTo>
                  <a:cubicBezTo>
                    <a:pt x="40463" y="74718"/>
                    <a:pt x="40513" y="74426"/>
                    <a:pt x="40560" y="74294"/>
                  </a:cubicBezTo>
                  <a:lnTo>
                    <a:pt x="40560" y="74294"/>
                  </a:lnTo>
                  <a:cubicBezTo>
                    <a:pt x="40550" y="74321"/>
                    <a:pt x="40508" y="74333"/>
                    <a:pt x="40439" y="74333"/>
                  </a:cubicBezTo>
                  <a:cubicBezTo>
                    <a:pt x="39770" y="74333"/>
                    <a:pt x="36597" y="73169"/>
                    <a:pt x="36146" y="72951"/>
                  </a:cubicBezTo>
                  <a:lnTo>
                    <a:pt x="34558" y="72222"/>
                  </a:lnTo>
                  <a:cubicBezTo>
                    <a:pt x="34086" y="72049"/>
                    <a:pt x="33598" y="71912"/>
                    <a:pt x="33105" y="71818"/>
                  </a:cubicBezTo>
                  <a:cubicBezTo>
                    <a:pt x="33085" y="71815"/>
                    <a:pt x="33056" y="71813"/>
                    <a:pt x="33020" y="71813"/>
                  </a:cubicBezTo>
                  <a:cubicBezTo>
                    <a:pt x="32785" y="71813"/>
                    <a:pt x="32284" y="71884"/>
                    <a:pt x="32502" y="71975"/>
                  </a:cubicBezTo>
                  <a:cubicBezTo>
                    <a:pt x="32146" y="71829"/>
                    <a:pt x="32576" y="71530"/>
                    <a:pt x="31941" y="71420"/>
                  </a:cubicBezTo>
                  <a:cubicBezTo>
                    <a:pt x="31857" y="71414"/>
                    <a:pt x="31223" y="71351"/>
                    <a:pt x="31123" y="71241"/>
                  </a:cubicBezTo>
                  <a:cubicBezTo>
                    <a:pt x="31071" y="71184"/>
                    <a:pt x="31700" y="71089"/>
                    <a:pt x="31349" y="70969"/>
                  </a:cubicBezTo>
                  <a:cubicBezTo>
                    <a:pt x="31051" y="70864"/>
                    <a:pt x="30566" y="70723"/>
                    <a:pt x="30272" y="70723"/>
                  </a:cubicBezTo>
                  <a:cubicBezTo>
                    <a:pt x="30151" y="70723"/>
                    <a:pt x="30063" y="70747"/>
                    <a:pt x="30033" y="70806"/>
                  </a:cubicBezTo>
                  <a:cubicBezTo>
                    <a:pt x="29765" y="70717"/>
                    <a:pt x="29577" y="70355"/>
                    <a:pt x="29535" y="70261"/>
                  </a:cubicBezTo>
                  <a:cubicBezTo>
                    <a:pt x="29462" y="70219"/>
                    <a:pt x="28766" y="69695"/>
                    <a:pt x="28697" y="69695"/>
                  </a:cubicBezTo>
                  <a:cubicBezTo>
                    <a:pt x="28696" y="69695"/>
                    <a:pt x="28696" y="69695"/>
                    <a:pt x="28696" y="69695"/>
                  </a:cubicBezTo>
                  <a:cubicBezTo>
                    <a:pt x="28563" y="69717"/>
                    <a:pt x="28500" y="69838"/>
                    <a:pt x="28323" y="69838"/>
                  </a:cubicBezTo>
                  <a:cubicBezTo>
                    <a:pt x="28248" y="69838"/>
                    <a:pt x="28153" y="69816"/>
                    <a:pt x="28025" y="69758"/>
                  </a:cubicBezTo>
                  <a:cubicBezTo>
                    <a:pt x="27689" y="69611"/>
                    <a:pt x="27511" y="69406"/>
                    <a:pt x="27133" y="69265"/>
                  </a:cubicBezTo>
                  <a:cubicBezTo>
                    <a:pt x="26777" y="69128"/>
                    <a:pt x="26683" y="69176"/>
                    <a:pt x="26310" y="68992"/>
                  </a:cubicBezTo>
                  <a:cubicBezTo>
                    <a:pt x="25865" y="68767"/>
                    <a:pt x="25833" y="68546"/>
                    <a:pt x="25393" y="68258"/>
                  </a:cubicBezTo>
                  <a:cubicBezTo>
                    <a:pt x="25167" y="68113"/>
                    <a:pt x="24804" y="67930"/>
                    <a:pt x="24604" y="67930"/>
                  </a:cubicBezTo>
                  <a:cubicBezTo>
                    <a:pt x="24544" y="67930"/>
                    <a:pt x="24498" y="67947"/>
                    <a:pt x="24475" y="67985"/>
                  </a:cubicBezTo>
                  <a:cubicBezTo>
                    <a:pt x="24421" y="67912"/>
                    <a:pt x="23936" y="67380"/>
                    <a:pt x="23874" y="67380"/>
                  </a:cubicBezTo>
                  <a:cubicBezTo>
                    <a:pt x="23869" y="67380"/>
                    <a:pt x="23867" y="67382"/>
                    <a:pt x="23867" y="67388"/>
                  </a:cubicBezTo>
                  <a:cubicBezTo>
                    <a:pt x="23867" y="67458"/>
                    <a:pt x="24013" y="67724"/>
                    <a:pt x="23876" y="67724"/>
                  </a:cubicBezTo>
                  <a:cubicBezTo>
                    <a:pt x="23829" y="67724"/>
                    <a:pt x="23750" y="67693"/>
                    <a:pt x="23621" y="67613"/>
                  </a:cubicBezTo>
                  <a:cubicBezTo>
                    <a:pt x="23369" y="67461"/>
                    <a:pt x="23290" y="67299"/>
                    <a:pt x="23081" y="67136"/>
                  </a:cubicBezTo>
                  <a:cubicBezTo>
                    <a:pt x="22683" y="66804"/>
                    <a:pt x="21879" y="66268"/>
                    <a:pt x="21504" y="66268"/>
                  </a:cubicBezTo>
                  <a:cubicBezTo>
                    <a:pt x="21489" y="66268"/>
                    <a:pt x="21474" y="66269"/>
                    <a:pt x="21460" y="66271"/>
                  </a:cubicBezTo>
                  <a:cubicBezTo>
                    <a:pt x="21654" y="66245"/>
                    <a:pt x="20973" y="65568"/>
                    <a:pt x="20779" y="65437"/>
                  </a:cubicBezTo>
                  <a:cubicBezTo>
                    <a:pt x="20751" y="65478"/>
                    <a:pt x="20716" y="65496"/>
                    <a:pt x="20672" y="65496"/>
                  </a:cubicBezTo>
                  <a:cubicBezTo>
                    <a:pt x="20549" y="65496"/>
                    <a:pt x="20363" y="65355"/>
                    <a:pt x="20123" y="65196"/>
                  </a:cubicBezTo>
                  <a:cubicBezTo>
                    <a:pt x="19929" y="65063"/>
                    <a:pt x="19888" y="65028"/>
                    <a:pt x="19864" y="65028"/>
                  </a:cubicBezTo>
                  <a:cubicBezTo>
                    <a:pt x="19842" y="65028"/>
                    <a:pt x="19835" y="65055"/>
                    <a:pt x="19746" y="65065"/>
                  </a:cubicBezTo>
                  <a:cubicBezTo>
                    <a:pt x="19742" y="65065"/>
                    <a:pt x="19739" y="65065"/>
                    <a:pt x="19735" y="65065"/>
                  </a:cubicBezTo>
                  <a:cubicBezTo>
                    <a:pt x="19460" y="65065"/>
                    <a:pt x="18773" y="64292"/>
                    <a:pt x="18524" y="64100"/>
                  </a:cubicBezTo>
                  <a:cubicBezTo>
                    <a:pt x="18336" y="63964"/>
                    <a:pt x="18231" y="64027"/>
                    <a:pt x="17974" y="63875"/>
                  </a:cubicBezTo>
                  <a:cubicBezTo>
                    <a:pt x="17602" y="63649"/>
                    <a:pt x="17250" y="63408"/>
                    <a:pt x="16904" y="63141"/>
                  </a:cubicBezTo>
                  <a:cubicBezTo>
                    <a:pt x="16335" y="62727"/>
                    <a:pt x="15988" y="62491"/>
                    <a:pt x="15589" y="62438"/>
                  </a:cubicBezTo>
                  <a:lnTo>
                    <a:pt x="15589" y="62438"/>
                  </a:lnTo>
                  <a:cubicBezTo>
                    <a:pt x="15608" y="62439"/>
                    <a:pt x="15627" y="62439"/>
                    <a:pt x="15645" y="62439"/>
                  </a:cubicBezTo>
                  <a:cubicBezTo>
                    <a:pt x="15765" y="62439"/>
                    <a:pt x="15870" y="62422"/>
                    <a:pt x="15882" y="62344"/>
                  </a:cubicBezTo>
                  <a:cubicBezTo>
                    <a:pt x="15903" y="62181"/>
                    <a:pt x="15436" y="62029"/>
                    <a:pt x="15337" y="62008"/>
                  </a:cubicBezTo>
                  <a:cubicBezTo>
                    <a:pt x="14744" y="61893"/>
                    <a:pt x="14534" y="61615"/>
                    <a:pt x="14466" y="61175"/>
                  </a:cubicBezTo>
                  <a:cubicBezTo>
                    <a:pt x="14424" y="60865"/>
                    <a:pt x="13318" y="60954"/>
                    <a:pt x="13559" y="60682"/>
                  </a:cubicBezTo>
                  <a:cubicBezTo>
                    <a:pt x="13703" y="60519"/>
                    <a:pt x="12889" y="59806"/>
                    <a:pt x="12554" y="59806"/>
                  </a:cubicBezTo>
                  <a:cubicBezTo>
                    <a:pt x="12512" y="59806"/>
                    <a:pt x="12477" y="59818"/>
                    <a:pt x="12453" y="59843"/>
                  </a:cubicBezTo>
                  <a:cubicBezTo>
                    <a:pt x="12547" y="59743"/>
                    <a:pt x="12437" y="59555"/>
                    <a:pt x="12296" y="59319"/>
                  </a:cubicBezTo>
                  <a:cubicBezTo>
                    <a:pt x="12222" y="59203"/>
                    <a:pt x="12033" y="59130"/>
                    <a:pt x="11866" y="58978"/>
                  </a:cubicBezTo>
                  <a:cubicBezTo>
                    <a:pt x="11588" y="58710"/>
                    <a:pt x="11530" y="58527"/>
                    <a:pt x="11268" y="58260"/>
                  </a:cubicBezTo>
                  <a:cubicBezTo>
                    <a:pt x="11011" y="57987"/>
                    <a:pt x="10759" y="57898"/>
                    <a:pt x="10529" y="57672"/>
                  </a:cubicBezTo>
                  <a:cubicBezTo>
                    <a:pt x="10256" y="57400"/>
                    <a:pt x="9999" y="57111"/>
                    <a:pt x="9763" y="56807"/>
                  </a:cubicBezTo>
                  <a:cubicBezTo>
                    <a:pt x="9407" y="56367"/>
                    <a:pt x="9207" y="55994"/>
                    <a:pt x="8772" y="55586"/>
                  </a:cubicBezTo>
                  <a:cubicBezTo>
                    <a:pt x="8563" y="55381"/>
                    <a:pt x="8211" y="55276"/>
                    <a:pt x="8122" y="55177"/>
                  </a:cubicBezTo>
                  <a:cubicBezTo>
                    <a:pt x="8007" y="55035"/>
                    <a:pt x="8122" y="54789"/>
                    <a:pt x="8028" y="54600"/>
                  </a:cubicBezTo>
                  <a:cubicBezTo>
                    <a:pt x="7902" y="54338"/>
                    <a:pt x="7629" y="54290"/>
                    <a:pt x="7514" y="54270"/>
                  </a:cubicBezTo>
                  <a:cubicBezTo>
                    <a:pt x="7509" y="54269"/>
                    <a:pt x="7504" y="54269"/>
                    <a:pt x="7499" y="54269"/>
                  </a:cubicBezTo>
                  <a:cubicBezTo>
                    <a:pt x="7441" y="54269"/>
                    <a:pt x="7344" y="54304"/>
                    <a:pt x="7245" y="54304"/>
                  </a:cubicBezTo>
                  <a:cubicBezTo>
                    <a:pt x="7130" y="54304"/>
                    <a:pt x="7013" y="54256"/>
                    <a:pt x="6953" y="54044"/>
                  </a:cubicBezTo>
                  <a:cubicBezTo>
                    <a:pt x="6853" y="53709"/>
                    <a:pt x="6932" y="53494"/>
                    <a:pt x="6712" y="53074"/>
                  </a:cubicBezTo>
                  <a:cubicBezTo>
                    <a:pt x="6429" y="52534"/>
                    <a:pt x="5815" y="52586"/>
                    <a:pt x="5757" y="51989"/>
                  </a:cubicBezTo>
                  <a:cubicBezTo>
                    <a:pt x="5721" y="51627"/>
                    <a:pt x="4987" y="50636"/>
                    <a:pt x="4767" y="50280"/>
                  </a:cubicBezTo>
                  <a:cubicBezTo>
                    <a:pt x="4525" y="49923"/>
                    <a:pt x="4284" y="49629"/>
                    <a:pt x="4127" y="49215"/>
                  </a:cubicBezTo>
                  <a:cubicBezTo>
                    <a:pt x="4081" y="49118"/>
                    <a:pt x="3914" y="48244"/>
                    <a:pt x="3887" y="48244"/>
                  </a:cubicBezTo>
                  <a:cubicBezTo>
                    <a:pt x="3887" y="48244"/>
                    <a:pt x="3886" y="48244"/>
                    <a:pt x="3886" y="48245"/>
                  </a:cubicBezTo>
                  <a:cubicBezTo>
                    <a:pt x="3840" y="48306"/>
                    <a:pt x="3855" y="48477"/>
                    <a:pt x="3791" y="48477"/>
                  </a:cubicBezTo>
                  <a:cubicBezTo>
                    <a:pt x="3765" y="48477"/>
                    <a:pt x="3728" y="48451"/>
                    <a:pt x="3671" y="48382"/>
                  </a:cubicBezTo>
                  <a:cubicBezTo>
                    <a:pt x="3550" y="48224"/>
                    <a:pt x="3456" y="48051"/>
                    <a:pt x="3382" y="47868"/>
                  </a:cubicBezTo>
                  <a:cubicBezTo>
                    <a:pt x="3230" y="47516"/>
                    <a:pt x="3063" y="46893"/>
                    <a:pt x="3246" y="46824"/>
                  </a:cubicBezTo>
                  <a:lnTo>
                    <a:pt x="3246" y="46824"/>
                  </a:lnTo>
                  <a:cubicBezTo>
                    <a:pt x="3181" y="46848"/>
                    <a:pt x="3128" y="46859"/>
                    <a:pt x="3086" y="46859"/>
                  </a:cubicBezTo>
                  <a:cubicBezTo>
                    <a:pt x="2746" y="46859"/>
                    <a:pt x="3063" y="46156"/>
                    <a:pt x="2858" y="45713"/>
                  </a:cubicBezTo>
                  <a:cubicBezTo>
                    <a:pt x="2638" y="45267"/>
                    <a:pt x="2355" y="45304"/>
                    <a:pt x="2145" y="44748"/>
                  </a:cubicBezTo>
                  <a:cubicBezTo>
                    <a:pt x="2077" y="44591"/>
                    <a:pt x="2087" y="44114"/>
                    <a:pt x="2072" y="43920"/>
                  </a:cubicBezTo>
                  <a:cubicBezTo>
                    <a:pt x="1967" y="43076"/>
                    <a:pt x="1736" y="43464"/>
                    <a:pt x="1642" y="42588"/>
                  </a:cubicBezTo>
                  <a:cubicBezTo>
                    <a:pt x="1568" y="42016"/>
                    <a:pt x="1558" y="41634"/>
                    <a:pt x="1437" y="41046"/>
                  </a:cubicBezTo>
                  <a:lnTo>
                    <a:pt x="1212" y="40323"/>
                  </a:lnTo>
                  <a:cubicBezTo>
                    <a:pt x="1123" y="39432"/>
                    <a:pt x="1584" y="38441"/>
                    <a:pt x="1380" y="37555"/>
                  </a:cubicBezTo>
                  <a:cubicBezTo>
                    <a:pt x="1280" y="37114"/>
                    <a:pt x="1186" y="37523"/>
                    <a:pt x="1212" y="36962"/>
                  </a:cubicBezTo>
                  <a:cubicBezTo>
                    <a:pt x="1301" y="36773"/>
                    <a:pt x="1359" y="36569"/>
                    <a:pt x="1380" y="36359"/>
                  </a:cubicBezTo>
                  <a:cubicBezTo>
                    <a:pt x="1395" y="36244"/>
                    <a:pt x="1280" y="36260"/>
                    <a:pt x="1269" y="36081"/>
                  </a:cubicBezTo>
                  <a:cubicBezTo>
                    <a:pt x="1172" y="34981"/>
                    <a:pt x="2039" y="33082"/>
                    <a:pt x="1998" y="32070"/>
                  </a:cubicBezTo>
                  <a:lnTo>
                    <a:pt x="1998" y="32070"/>
                  </a:lnTo>
                  <a:cubicBezTo>
                    <a:pt x="2004" y="32101"/>
                    <a:pt x="2010" y="32113"/>
                    <a:pt x="2015" y="32113"/>
                  </a:cubicBezTo>
                  <a:cubicBezTo>
                    <a:pt x="2037" y="32113"/>
                    <a:pt x="2050" y="31912"/>
                    <a:pt x="2028" y="31912"/>
                  </a:cubicBezTo>
                  <a:cubicBezTo>
                    <a:pt x="2021" y="31912"/>
                    <a:pt x="2009" y="31935"/>
                    <a:pt x="1993" y="31997"/>
                  </a:cubicBezTo>
                  <a:cubicBezTo>
                    <a:pt x="1995" y="32021"/>
                    <a:pt x="1997" y="32045"/>
                    <a:pt x="1998" y="32070"/>
                  </a:cubicBezTo>
                  <a:lnTo>
                    <a:pt x="1998" y="32070"/>
                  </a:lnTo>
                  <a:cubicBezTo>
                    <a:pt x="1994" y="32054"/>
                    <a:pt x="1991" y="32031"/>
                    <a:pt x="1988" y="32002"/>
                  </a:cubicBezTo>
                  <a:cubicBezTo>
                    <a:pt x="2068" y="31719"/>
                    <a:pt x="1666" y="31368"/>
                    <a:pt x="1313" y="313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117575" y="1268325"/>
              <a:ext cx="3443150" cy="1435900"/>
            </a:xfrm>
            <a:custGeom>
              <a:rect b="b" l="l" r="r" t="t"/>
              <a:pathLst>
                <a:path extrusionOk="0" h="57436" w="137726">
                  <a:moveTo>
                    <a:pt x="75829" y="0"/>
                  </a:moveTo>
                  <a:cubicBezTo>
                    <a:pt x="60453" y="0"/>
                    <a:pt x="44954" y="1610"/>
                    <a:pt x="29676" y="3426"/>
                  </a:cubicBezTo>
                  <a:cubicBezTo>
                    <a:pt x="22235" y="4305"/>
                    <a:pt x="13797" y="5851"/>
                    <a:pt x="9852" y="12211"/>
                  </a:cubicBezTo>
                  <a:lnTo>
                    <a:pt x="9852" y="12211"/>
                  </a:lnTo>
                  <a:cubicBezTo>
                    <a:pt x="4461" y="17134"/>
                    <a:pt x="0" y="23070"/>
                    <a:pt x="483" y="30098"/>
                  </a:cubicBezTo>
                  <a:cubicBezTo>
                    <a:pt x="903" y="36258"/>
                    <a:pt x="5207" y="41512"/>
                    <a:pt x="10115" y="45261"/>
                  </a:cubicBezTo>
                  <a:cubicBezTo>
                    <a:pt x="22216" y="54510"/>
                    <a:pt x="38175" y="56864"/>
                    <a:pt x="53396" y="57336"/>
                  </a:cubicBezTo>
                  <a:cubicBezTo>
                    <a:pt x="55514" y="57401"/>
                    <a:pt x="57636" y="57435"/>
                    <a:pt x="59759" y="57435"/>
                  </a:cubicBezTo>
                  <a:cubicBezTo>
                    <a:pt x="79061" y="57435"/>
                    <a:pt x="98487" y="54620"/>
                    <a:pt x="116176" y="47002"/>
                  </a:cubicBezTo>
                  <a:cubicBezTo>
                    <a:pt x="121766" y="44590"/>
                    <a:pt x="127286" y="41617"/>
                    <a:pt x="131324" y="37061"/>
                  </a:cubicBezTo>
                  <a:cubicBezTo>
                    <a:pt x="135366" y="32504"/>
                    <a:pt x="137725" y="26097"/>
                    <a:pt x="136173" y="20204"/>
                  </a:cubicBezTo>
                  <a:cubicBezTo>
                    <a:pt x="133825" y="11254"/>
                    <a:pt x="123931" y="6740"/>
                    <a:pt x="114960" y="4454"/>
                  </a:cubicBezTo>
                  <a:cubicBezTo>
                    <a:pt x="102153" y="1188"/>
                    <a:pt x="89037" y="0"/>
                    <a:pt x="75829" y="0"/>
                  </a:cubicBezTo>
                  <a:close/>
                </a:path>
              </a:pathLst>
            </a:custGeom>
            <a:solidFill>
              <a:srgbClr val="55B5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2123600" y="1257825"/>
              <a:ext cx="3414850" cy="1452700"/>
            </a:xfrm>
            <a:custGeom>
              <a:rect b="b" l="l" r="r" t="t"/>
              <a:pathLst>
                <a:path extrusionOk="0" h="58108" w="136594">
                  <a:moveTo>
                    <a:pt x="86569" y="465"/>
                  </a:moveTo>
                  <a:lnTo>
                    <a:pt x="86857" y="480"/>
                  </a:lnTo>
                  <a:cubicBezTo>
                    <a:pt x="86994" y="564"/>
                    <a:pt x="87125" y="674"/>
                    <a:pt x="87114" y="784"/>
                  </a:cubicBezTo>
                  <a:lnTo>
                    <a:pt x="87114" y="784"/>
                  </a:lnTo>
                  <a:cubicBezTo>
                    <a:pt x="86673" y="784"/>
                    <a:pt x="86553" y="679"/>
                    <a:pt x="86569" y="465"/>
                  </a:cubicBezTo>
                  <a:close/>
                  <a:moveTo>
                    <a:pt x="94437" y="2020"/>
                  </a:moveTo>
                  <a:cubicBezTo>
                    <a:pt x="94199" y="2020"/>
                    <a:pt x="93939" y="2236"/>
                    <a:pt x="94397" y="2289"/>
                  </a:cubicBezTo>
                  <a:cubicBezTo>
                    <a:pt x="94486" y="2310"/>
                    <a:pt x="94580" y="2321"/>
                    <a:pt x="94675" y="2326"/>
                  </a:cubicBezTo>
                  <a:lnTo>
                    <a:pt x="94680" y="2326"/>
                  </a:lnTo>
                  <a:cubicBezTo>
                    <a:pt x="94709" y="2096"/>
                    <a:pt x="94577" y="2020"/>
                    <a:pt x="94437" y="2020"/>
                  </a:cubicBezTo>
                  <a:close/>
                  <a:moveTo>
                    <a:pt x="107264" y="4399"/>
                  </a:moveTo>
                  <a:cubicBezTo>
                    <a:pt x="107264" y="4400"/>
                    <a:pt x="107264" y="4401"/>
                    <a:pt x="107263" y="4402"/>
                  </a:cubicBezTo>
                  <a:cubicBezTo>
                    <a:pt x="107264" y="4401"/>
                    <a:pt x="107264" y="4400"/>
                    <a:pt x="107264" y="4399"/>
                  </a:cubicBezTo>
                  <a:close/>
                  <a:moveTo>
                    <a:pt x="25034" y="4203"/>
                  </a:moveTo>
                  <a:cubicBezTo>
                    <a:pt x="25204" y="4203"/>
                    <a:pt x="25320" y="4246"/>
                    <a:pt x="25194" y="4376"/>
                  </a:cubicBezTo>
                  <a:cubicBezTo>
                    <a:pt x="25058" y="4523"/>
                    <a:pt x="24774" y="4523"/>
                    <a:pt x="24528" y="4565"/>
                  </a:cubicBezTo>
                  <a:cubicBezTo>
                    <a:pt x="24512" y="4460"/>
                    <a:pt x="24460" y="4281"/>
                    <a:pt x="24764" y="4229"/>
                  </a:cubicBezTo>
                  <a:cubicBezTo>
                    <a:pt x="24852" y="4213"/>
                    <a:pt x="24950" y="4203"/>
                    <a:pt x="25034" y="4203"/>
                  </a:cubicBezTo>
                  <a:close/>
                  <a:moveTo>
                    <a:pt x="22239" y="5626"/>
                  </a:moveTo>
                  <a:cubicBezTo>
                    <a:pt x="22017" y="5626"/>
                    <a:pt x="21752" y="5940"/>
                    <a:pt x="22026" y="5940"/>
                  </a:cubicBezTo>
                  <a:cubicBezTo>
                    <a:pt x="22066" y="5940"/>
                    <a:pt x="22119" y="5933"/>
                    <a:pt x="22184" y="5917"/>
                  </a:cubicBezTo>
                  <a:cubicBezTo>
                    <a:pt x="22273" y="5902"/>
                    <a:pt x="22368" y="5881"/>
                    <a:pt x="22457" y="5849"/>
                  </a:cubicBezTo>
                  <a:cubicBezTo>
                    <a:pt x="22423" y="5684"/>
                    <a:pt x="22335" y="5626"/>
                    <a:pt x="22239" y="5626"/>
                  </a:cubicBezTo>
                  <a:close/>
                  <a:moveTo>
                    <a:pt x="17267" y="6723"/>
                  </a:moveTo>
                  <a:cubicBezTo>
                    <a:pt x="17360" y="6723"/>
                    <a:pt x="17406" y="6762"/>
                    <a:pt x="17340" y="6872"/>
                  </a:cubicBezTo>
                  <a:cubicBezTo>
                    <a:pt x="17240" y="7039"/>
                    <a:pt x="16962" y="7097"/>
                    <a:pt x="16742" y="7207"/>
                  </a:cubicBezTo>
                  <a:cubicBezTo>
                    <a:pt x="16700" y="7107"/>
                    <a:pt x="16611" y="6945"/>
                    <a:pt x="16889" y="6819"/>
                  </a:cubicBezTo>
                  <a:cubicBezTo>
                    <a:pt x="17016" y="6768"/>
                    <a:pt x="17168" y="6723"/>
                    <a:pt x="17267" y="6723"/>
                  </a:cubicBezTo>
                  <a:close/>
                  <a:moveTo>
                    <a:pt x="13455" y="9139"/>
                  </a:moveTo>
                  <a:lnTo>
                    <a:pt x="13455" y="9139"/>
                  </a:lnTo>
                  <a:cubicBezTo>
                    <a:pt x="13446" y="9323"/>
                    <a:pt x="13403" y="9460"/>
                    <a:pt x="12925" y="9677"/>
                  </a:cubicBezTo>
                  <a:cubicBezTo>
                    <a:pt x="12847" y="9724"/>
                    <a:pt x="12768" y="9773"/>
                    <a:pt x="12688" y="9823"/>
                  </a:cubicBezTo>
                  <a:lnTo>
                    <a:pt x="12688" y="9823"/>
                  </a:lnTo>
                  <a:cubicBezTo>
                    <a:pt x="12923" y="9581"/>
                    <a:pt x="13181" y="9353"/>
                    <a:pt x="13455" y="9139"/>
                  </a:cubicBezTo>
                  <a:close/>
                  <a:moveTo>
                    <a:pt x="126554" y="10780"/>
                  </a:moveTo>
                  <a:lnTo>
                    <a:pt x="126553" y="10783"/>
                  </a:lnTo>
                  <a:cubicBezTo>
                    <a:pt x="126553" y="10782"/>
                    <a:pt x="126554" y="10781"/>
                    <a:pt x="126554" y="10780"/>
                  </a:cubicBezTo>
                  <a:close/>
                  <a:moveTo>
                    <a:pt x="11190" y="11185"/>
                  </a:moveTo>
                  <a:cubicBezTo>
                    <a:pt x="11114" y="11360"/>
                    <a:pt x="11047" y="11522"/>
                    <a:pt x="10912" y="11601"/>
                  </a:cubicBezTo>
                  <a:cubicBezTo>
                    <a:pt x="10801" y="11671"/>
                    <a:pt x="10698" y="11702"/>
                    <a:pt x="10597" y="11716"/>
                  </a:cubicBezTo>
                  <a:lnTo>
                    <a:pt x="10597" y="11716"/>
                  </a:lnTo>
                  <a:cubicBezTo>
                    <a:pt x="10743" y="11611"/>
                    <a:pt x="10967" y="11387"/>
                    <a:pt x="11190" y="11185"/>
                  </a:cubicBezTo>
                  <a:close/>
                  <a:moveTo>
                    <a:pt x="129585" y="11874"/>
                  </a:moveTo>
                  <a:cubicBezTo>
                    <a:pt x="129648" y="11874"/>
                    <a:pt x="129731" y="11905"/>
                    <a:pt x="129819" y="11978"/>
                  </a:cubicBezTo>
                  <a:cubicBezTo>
                    <a:pt x="129879" y="12113"/>
                    <a:pt x="129950" y="12307"/>
                    <a:pt x="129847" y="12307"/>
                  </a:cubicBezTo>
                  <a:cubicBezTo>
                    <a:pt x="129806" y="12307"/>
                    <a:pt x="129738" y="12276"/>
                    <a:pt x="129630" y="12199"/>
                  </a:cubicBezTo>
                  <a:cubicBezTo>
                    <a:pt x="129412" y="12019"/>
                    <a:pt x="129450" y="11874"/>
                    <a:pt x="129585" y="11874"/>
                  </a:cubicBezTo>
                  <a:close/>
                  <a:moveTo>
                    <a:pt x="134727" y="17127"/>
                  </a:moveTo>
                  <a:cubicBezTo>
                    <a:pt x="134722" y="17129"/>
                    <a:pt x="134718" y="17132"/>
                    <a:pt x="134715" y="17135"/>
                  </a:cubicBezTo>
                  <a:lnTo>
                    <a:pt x="134715" y="17135"/>
                  </a:lnTo>
                  <a:cubicBezTo>
                    <a:pt x="134720" y="17132"/>
                    <a:pt x="134724" y="17130"/>
                    <a:pt x="134727" y="17127"/>
                  </a:cubicBezTo>
                  <a:close/>
                  <a:moveTo>
                    <a:pt x="134623" y="17833"/>
                  </a:moveTo>
                  <a:cubicBezTo>
                    <a:pt x="134693" y="17833"/>
                    <a:pt x="134769" y="17875"/>
                    <a:pt x="134837" y="18024"/>
                  </a:cubicBezTo>
                  <a:cubicBezTo>
                    <a:pt x="134837" y="18024"/>
                    <a:pt x="134837" y="18024"/>
                    <a:pt x="134837" y="18024"/>
                  </a:cubicBezTo>
                  <a:lnTo>
                    <a:pt x="134837" y="18024"/>
                  </a:lnTo>
                  <a:cubicBezTo>
                    <a:pt x="134837" y="18024"/>
                    <a:pt x="134838" y="18025"/>
                    <a:pt x="134839" y="18026"/>
                  </a:cubicBezTo>
                  <a:lnTo>
                    <a:pt x="134839" y="18026"/>
                  </a:lnTo>
                  <a:cubicBezTo>
                    <a:pt x="134973" y="18135"/>
                    <a:pt x="135025" y="18308"/>
                    <a:pt x="134956" y="18308"/>
                  </a:cubicBezTo>
                  <a:cubicBezTo>
                    <a:pt x="134931" y="18308"/>
                    <a:pt x="134892" y="18286"/>
                    <a:pt x="134837" y="18233"/>
                  </a:cubicBezTo>
                  <a:cubicBezTo>
                    <a:pt x="134706" y="18107"/>
                    <a:pt x="134590" y="17987"/>
                    <a:pt x="134459" y="17887"/>
                  </a:cubicBezTo>
                  <a:cubicBezTo>
                    <a:pt x="134503" y="17865"/>
                    <a:pt x="134561" y="17833"/>
                    <a:pt x="134623" y="17833"/>
                  </a:cubicBezTo>
                  <a:close/>
                  <a:moveTo>
                    <a:pt x="1498" y="23648"/>
                  </a:moveTo>
                  <a:cubicBezTo>
                    <a:pt x="1499" y="23649"/>
                    <a:pt x="1500" y="23649"/>
                    <a:pt x="1501" y="23649"/>
                  </a:cubicBezTo>
                  <a:cubicBezTo>
                    <a:pt x="1500" y="23649"/>
                    <a:pt x="1499" y="23649"/>
                    <a:pt x="1498" y="23648"/>
                  </a:cubicBezTo>
                  <a:close/>
                  <a:moveTo>
                    <a:pt x="135450" y="23775"/>
                  </a:moveTo>
                  <a:cubicBezTo>
                    <a:pt x="135450" y="23775"/>
                    <a:pt x="135450" y="23775"/>
                    <a:pt x="135450" y="23775"/>
                  </a:cubicBezTo>
                  <a:cubicBezTo>
                    <a:pt x="135450" y="23775"/>
                    <a:pt x="135450" y="23775"/>
                    <a:pt x="135450" y="23775"/>
                  </a:cubicBezTo>
                  <a:close/>
                  <a:moveTo>
                    <a:pt x="135896" y="28263"/>
                  </a:moveTo>
                  <a:cubicBezTo>
                    <a:pt x="136016" y="28295"/>
                    <a:pt x="136037" y="28337"/>
                    <a:pt x="135969" y="28583"/>
                  </a:cubicBezTo>
                  <a:cubicBezTo>
                    <a:pt x="135915" y="28770"/>
                    <a:pt x="135833" y="29091"/>
                    <a:pt x="135702" y="29091"/>
                  </a:cubicBezTo>
                  <a:cubicBezTo>
                    <a:pt x="135693" y="29091"/>
                    <a:pt x="135685" y="29089"/>
                    <a:pt x="135676" y="29086"/>
                  </a:cubicBezTo>
                  <a:cubicBezTo>
                    <a:pt x="135749" y="28814"/>
                    <a:pt x="135838" y="28546"/>
                    <a:pt x="135896" y="28263"/>
                  </a:cubicBezTo>
                  <a:close/>
                  <a:moveTo>
                    <a:pt x="132313" y="34527"/>
                  </a:moveTo>
                  <a:cubicBezTo>
                    <a:pt x="132305" y="34537"/>
                    <a:pt x="132297" y="34548"/>
                    <a:pt x="132288" y="34560"/>
                  </a:cubicBezTo>
                  <a:cubicBezTo>
                    <a:pt x="132296" y="34550"/>
                    <a:pt x="132304" y="34539"/>
                    <a:pt x="132313" y="34527"/>
                  </a:cubicBezTo>
                  <a:close/>
                  <a:moveTo>
                    <a:pt x="134506" y="34686"/>
                  </a:moveTo>
                  <a:cubicBezTo>
                    <a:pt x="134452" y="34686"/>
                    <a:pt x="134405" y="34742"/>
                    <a:pt x="134312" y="34896"/>
                  </a:cubicBezTo>
                  <a:cubicBezTo>
                    <a:pt x="134297" y="34916"/>
                    <a:pt x="134012" y="35329"/>
                    <a:pt x="134088" y="35329"/>
                  </a:cubicBezTo>
                  <a:cubicBezTo>
                    <a:pt x="134092" y="35329"/>
                    <a:pt x="134097" y="35328"/>
                    <a:pt x="134103" y="35326"/>
                  </a:cubicBezTo>
                  <a:cubicBezTo>
                    <a:pt x="134318" y="35242"/>
                    <a:pt x="134433" y="34974"/>
                    <a:pt x="134590" y="34718"/>
                  </a:cubicBezTo>
                  <a:cubicBezTo>
                    <a:pt x="134557" y="34698"/>
                    <a:pt x="134531" y="34686"/>
                    <a:pt x="134506" y="34686"/>
                  </a:cubicBezTo>
                  <a:close/>
                  <a:moveTo>
                    <a:pt x="3477" y="39331"/>
                  </a:moveTo>
                  <a:lnTo>
                    <a:pt x="3477" y="39331"/>
                  </a:lnTo>
                  <a:cubicBezTo>
                    <a:pt x="3477" y="39331"/>
                    <a:pt x="3477" y="39331"/>
                    <a:pt x="3477" y="39331"/>
                  </a:cubicBezTo>
                  <a:lnTo>
                    <a:pt x="3477" y="39331"/>
                  </a:lnTo>
                  <a:cubicBezTo>
                    <a:pt x="3477" y="39331"/>
                    <a:pt x="3477" y="39331"/>
                    <a:pt x="3477" y="39331"/>
                  </a:cubicBezTo>
                  <a:close/>
                  <a:moveTo>
                    <a:pt x="6256" y="42608"/>
                  </a:moveTo>
                  <a:lnTo>
                    <a:pt x="6256" y="42608"/>
                  </a:lnTo>
                  <a:cubicBezTo>
                    <a:pt x="6358" y="42923"/>
                    <a:pt x="6500" y="43037"/>
                    <a:pt x="6591" y="43037"/>
                  </a:cubicBezTo>
                  <a:cubicBezTo>
                    <a:pt x="6698" y="43037"/>
                    <a:pt x="6737" y="42883"/>
                    <a:pt x="6565" y="42713"/>
                  </a:cubicBezTo>
                  <a:lnTo>
                    <a:pt x="6256" y="42608"/>
                  </a:lnTo>
                  <a:close/>
                  <a:moveTo>
                    <a:pt x="113434" y="47432"/>
                  </a:moveTo>
                  <a:cubicBezTo>
                    <a:pt x="113435" y="47432"/>
                    <a:pt x="113435" y="47433"/>
                    <a:pt x="113435" y="47433"/>
                  </a:cubicBezTo>
                  <a:lnTo>
                    <a:pt x="113435" y="47433"/>
                  </a:lnTo>
                  <a:cubicBezTo>
                    <a:pt x="113435" y="47433"/>
                    <a:pt x="113435" y="47432"/>
                    <a:pt x="113434" y="47432"/>
                  </a:cubicBezTo>
                  <a:close/>
                  <a:moveTo>
                    <a:pt x="13348" y="48228"/>
                  </a:moveTo>
                  <a:lnTo>
                    <a:pt x="13348" y="48228"/>
                  </a:lnTo>
                  <a:cubicBezTo>
                    <a:pt x="13383" y="48251"/>
                    <a:pt x="13411" y="48268"/>
                    <a:pt x="13423" y="48276"/>
                  </a:cubicBezTo>
                  <a:cubicBezTo>
                    <a:pt x="13398" y="48260"/>
                    <a:pt x="13373" y="48244"/>
                    <a:pt x="13348" y="48228"/>
                  </a:cubicBezTo>
                  <a:close/>
                  <a:moveTo>
                    <a:pt x="16008" y="48412"/>
                  </a:moveTo>
                  <a:cubicBezTo>
                    <a:pt x="16008" y="48412"/>
                    <a:pt x="16008" y="48413"/>
                    <a:pt x="16008" y="48413"/>
                  </a:cubicBezTo>
                  <a:lnTo>
                    <a:pt x="16008" y="48413"/>
                  </a:lnTo>
                  <a:cubicBezTo>
                    <a:pt x="16008" y="48413"/>
                    <a:pt x="16008" y="48412"/>
                    <a:pt x="16008" y="48412"/>
                  </a:cubicBezTo>
                  <a:close/>
                  <a:moveTo>
                    <a:pt x="111879" y="49250"/>
                  </a:moveTo>
                  <a:cubicBezTo>
                    <a:pt x="111830" y="49250"/>
                    <a:pt x="111768" y="49262"/>
                    <a:pt x="111694" y="49288"/>
                  </a:cubicBezTo>
                  <a:cubicBezTo>
                    <a:pt x="111400" y="49406"/>
                    <a:pt x="111458" y="49583"/>
                    <a:pt x="111656" y="49583"/>
                  </a:cubicBezTo>
                  <a:cubicBezTo>
                    <a:pt x="111695" y="49583"/>
                    <a:pt x="111740" y="49576"/>
                    <a:pt x="111788" y="49561"/>
                  </a:cubicBezTo>
                  <a:lnTo>
                    <a:pt x="111788" y="49566"/>
                  </a:lnTo>
                  <a:cubicBezTo>
                    <a:pt x="112065" y="49464"/>
                    <a:pt x="112093" y="49250"/>
                    <a:pt x="111879" y="49250"/>
                  </a:cubicBezTo>
                  <a:close/>
                  <a:moveTo>
                    <a:pt x="107646" y="49744"/>
                  </a:moveTo>
                  <a:cubicBezTo>
                    <a:pt x="107646" y="49745"/>
                    <a:pt x="107647" y="49746"/>
                    <a:pt x="107647" y="49747"/>
                  </a:cubicBezTo>
                  <a:lnTo>
                    <a:pt x="107647" y="49747"/>
                  </a:lnTo>
                  <a:cubicBezTo>
                    <a:pt x="107647" y="49746"/>
                    <a:pt x="107646" y="49745"/>
                    <a:pt x="107646" y="49744"/>
                  </a:cubicBezTo>
                  <a:close/>
                  <a:moveTo>
                    <a:pt x="16197" y="49739"/>
                  </a:moveTo>
                  <a:cubicBezTo>
                    <a:pt x="16201" y="49742"/>
                    <a:pt x="16208" y="49745"/>
                    <a:pt x="16216" y="49749"/>
                  </a:cubicBezTo>
                  <a:lnTo>
                    <a:pt x="16216" y="49749"/>
                  </a:lnTo>
                  <a:cubicBezTo>
                    <a:pt x="16209" y="49746"/>
                    <a:pt x="16203" y="49742"/>
                    <a:pt x="16197" y="49739"/>
                  </a:cubicBezTo>
                  <a:close/>
                  <a:moveTo>
                    <a:pt x="110394" y="49912"/>
                  </a:moveTo>
                  <a:cubicBezTo>
                    <a:pt x="109859" y="50101"/>
                    <a:pt x="109812" y="50232"/>
                    <a:pt x="110215" y="50279"/>
                  </a:cubicBezTo>
                  <a:lnTo>
                    <a:pt x="110215" y="50284"/>
                  </a:lnTo>
                  <a:cubicBezTo>
                    <a:pt x="110352" y="50137"/>
                    <a:pt x="110514" y="50022"/>
                    <a:pt x="110394" y="49912"/>
                  </a:cubicBezTo>
                  <a:close/>
                  <a:moveTo>
                    <a:pt x="107428" y="50339"/>
                  </a:moveTo>
                  <a:cubicBezTo>
                    <a:pt x="107493" y="50339"/>
                    <a:pt x="107541" y="50364"/>
                    <a:pt x="107562" y="50431"/>
                  </a:cubicBezTo>
                  <a:lnTo>
                    <a:pt x="107295" y="50520"/>
                  </a:lnTo>
                  <a:lnTo>
                    <a:pt x="106980" y="50468"/>
                  </a:lnTo>
                  <a:cubicBezTo>
                    <a:pt x="107157" y="50409"/>
                    <a:pt x="107318" y="50339"/>
                    <a:pt x="107428" y="50339"/>
                  </a:cubicBezTo>
                  <a:close/>
                  <a:moveTo>
                    <a:pt x="17764" y="50153"/>
                  </a:moveTo>
                  <a:cubicBezTo>
                    <a:pt x="17852" y="50153"/>
                    <a:pt x="17994" y="50192"/>
                    <a:pt x="18184" y="50284"/>
                  </a:cubicBezTo>
                  <a:lnTo>
                    <a:pt x="18184" y="50289"/>
                  </a:lnTo>
                  <a:cubicBezTo>
                    <a:pt x="18474" y="50427"/>
                    <a:pt x="18430" y="50598"/>
                    <a:pt x="18248" y="50598"/>
                  </a:cubicBezTo>
                  <a:cubicBezTo>
                    <a:pt x="18193" y="50598"/>
                    <a:pt x="18127" y="50583"/>
                    <a:pt x="18053" y="50546"/>
                  </a:cubicBezTo>
                  <a:cubicBezTo>
                    <a:pt x="17640" y="50344"/>
                    <a:pt x="17567" y="50153"/>
                    <a:pt x="17764" y="50153"/>
                  </a:cubicBezTo>
                  <a:close/>
                  <a:moveTo>
                    <a:pt x="103200" y="52161"/>
                  </a:moveTo>
                  <a:cubicBezTo>
                    <a:pt x="103196" y="52162"/>
                    <a:pt x="103191" y="52163"/>
                    <a:pt x="103186" y="52163"/>
                  </a:cubicBezTo>
                  <a:lnTo>
                    <a:pt x="103186" y="52163"/>
                  </a:lnTo>
                  <a:cubicBezTo>
                    <a:pt x="103191" y="52163"/>
                    <a:pt x="103195" y="52163"/>
                    <a:pt x="103200" y="52161"/>
                  </a:cubicBezTo>
                  <a:close/>
                  <a:moveTo>
                    <a:pt x="21277" y="51889"/>
                  </a:moveTo>
                  <a:cubicBezTo>
                    <a:pt x="21320" y="51889"/>
                    <a:pt x="21386" y="51903"/>
                    <a:pt x="21482" y="51936"/>
                  </a:cubicBezTo>
                  <a:lnTo>
                    <a:pt x="21482" y="51941"/>
                  </a:lnTo>
                  <a:cubicBezTo>
                    <a:pt x="21788" y="52069"/>
                    <a:pt x="21745" y="52246"/>
                    <a:pt x="21551" y="52246"/>
                  </a:cubicBezTo>
                  <a:cubicBezTo>
                    <a:pt x="21499" y="52246"/>
                    <a:pt x="21436" y="52233"/>
                    <a:pt x="21366" y="52203"/>
                  </a:cubicBezTo>
                  <a:cubicBezTo>
                    <a:pt x="21259" y="52075"/>
                    <a:pt x="21117" y="51889"/>
                    <a:pt x="21277" y="51889"/>
                  </a:cubicBezTo>
                  <a:close/>
                  <a:moveTo>
                    <a:pt x="26772" y="53163"/>
                  </a:moveTo>
                  <a:lnTo>
                    <a:pt x="26772" y="53163"/>
                  </a:lnTo>
                  <a:cubicBezTo>
                    <a:pt x="26772" y="53163"/>
                    <a:pt x="26771" y="53164"/>
                    <a:pt x="26771" y="53165"/>
                  </a:cubicBezTo>
                  <a:lnTo>
                    <a:pt x="26771" y="53165"/>
                  </a:lnTo>
                  <a:cubicBezTo>
                    <a:pt x="26771" y="53164"/>
                    <a:pt x="26772" y="53163"/>
                    <a:pt x="26772" y="53163"/>
                  </a:cubicBezTo>
                  <a:close/>
                  <a:moveTo>
                    <a:pt x="92248" y="55077"/>
                  </a:moveTo>
                  <a:cubicBezTo>
                    <a:pt x="92250" y="55083"/>
                    <a:pt x="92252" y="55088"/>
                    <a:pt x="92253" y="55092"/>
                  </a:cubicBezTo>
                  <a:cubicBezTo>
                    <a:pt x="92252" y="55087"/>
                    <a:pt x="92250" y="55082"/>
                    <a:pt x="92248" y="55077"/>
                  </a:cubicBezTo>
                  <a:close/>
                  <a:moveTo>
                    <a:pt x="75370" y="56267"/>
                  </a:moveTo>
                  <a:cubicBezTo>
                    <a:pt x="75370" y="56267"/>
                    <a:pt x="75370" y="56267"/>
                    <a:pt x="75370" y="56267"/>
                  </a:cubicBezTo>
                  <a:lnTo>
                    <a:pt x="75370" y="56267"/>
                  </a:lnTo>
                  <a:cubicBezTo>
                    <a:pt x="75370" y="56267"/>
                    <a:pt x="75370" y="56267"/>
                    <a:pt x="75370" y="56267"/>
                  </a:cubicBezTo>
                  <a:close/>
                  <a:moveTo>
                    <a:pt x="53192" y="56796"/>
                  </a:moveTo>
                  <a:cubicBezTo>
                    <a:pt x="53192" y="56797"/>
                    <a:pt x="53192" y="56797"/>
                    <a:pt x="53192" y="56798"/>
                  </a:cubicBezTo>
                  <a:lnTo>
                    <a:pt x="53192" y="56798"/>
                  </a:lnTo>
                  <a:cubicBezTo>
                    <a:pt x="53192" y="56797"/>
                    <a:pt x="53192" y="56797"/>
                    <a:pt x="53192" y="56796"/>
                  </a:cubicBezTo>
                  <a:close/>
                  <a:moveTo>
                    <a:pt x="67537" y="56623"/>
                  </a:moveTo>
                  <a:lnTo>
                    <a:pt x="67248" y="56634"/>
                  </a:lnTo>
                  <a:lnTo>
                    <a:pt x="66971" y="56786"/>
                  </a:lnTo>
                  <a:cubicBezTo>
                    <a:pt x="67112" y="56854"/>
                    <a:pt x="67228" y="56889"/>
                    <a:pt x="67318" y="56889"/>
                  </a:cubicBezTo>
                  <a:cubicBezTo>
                    <a:pt x="67461" y="56889"/>
                    <a:pt x="67537" y="56801"/>
                    <a:pt x="67537" y="56623"/>
                  </a:cubicBezTo>
                  <a:close/>
                  <a:moveTo>
                    <a:pt x="37893" y="56655"/>
                  </a:moveTo>
                  <a:lnTo>
                    <a:pt x="37583" y="56749"/>
                  </a:lnTo>
                  <a:cubicBezTo>
                    <a:pt x="37739" y="56863"/>
                    <a:pt x="37869" y="56922"/>
                    <a:pt x="37967" y="56922"/>
                  </a:cubicBezTo>
                  <a:cubicBezTo>
                    <a:pt x="38077" y="56922"/>
                    <a:pt x="38148" y="56849"/>
                    <a:pt x="38176" y="56697"/>
                  </a:cubicBezTo>
                  <a:lnTo>
                    <a:pt x="37893" y="56655"/>
                  </a:lnTo>
                  <a:close/>
                  <a:moveTo>
                    <a:pt x="57003" y="57436"/>
                  </a:moveTo>
                  <a:cubicBezTo>
                    <a:pt x="57416" y="57441"/>
                    <a:pt x="57357" y="57724"/>
                    <a:pt x="57012" y="57724"/>
                  </a:cubicBezTo>
                  <a:cubicBezTo>
                    <a:pt x="57006" y="57724"/>
                    <a:pt x="56999" y="57724"/>
                    <a:pt x="56993" y="57724"/>
                  </a:cubicBezTo>
                  <a:cubicBezTo>
                    <a:pt x="56809" y="57625"/>
                    <a:pt x="56532" y="57457"/>
                    <a:pt x="57003" y="57436"/>
                  </a:cubicBezTo>
                  <a:close/>
                  <a:moveTo>
                    <a:pt x="46749" y="57188"/>
                  </a:moveTo>
                  <a:cubicBezTo>
                    <a:pt x="46838" y="57188"/>
                    <a:pt x="46935" y="57210"/>
                    <a:pt x="47021" y="57263"/>
                  </a:cubicBezTo>
                  <a:cubicBezTo>
                    <a:pt x="47279" y="57429"/>
                    <a:pt x="47362" y="57744"/>
                    <a:pt x="47034" y="57744"/>
                  </a:cubicBezTo>
                  <a:cubicBezTo>
                    <a:pt x="46949" y="57744"/>
                    <a:pt x="46836" y="57723"/>
                    <a:pt x="46690" y="57672"/>
                  </a:cubicBezTo>
                  <a:cubicBezTo>
                    <a:pt x="46559" y="57588"/>
                    <a:pt x="46428" y="57467"/>
                    <a:pt x="46439" y="57362"/>
                  </a:cubicBezTo>
                  <a:cubicBezTo>
                    <a:pt x="46449" y="57261"/>
                    <a:pt x="46587" y="57188"/>
                    <a:pt x="46749" y="57188"/>
                  </a:cubicBezTo>
                  <a:close/>
                  <a:moveTo>
                    <a:pt x="81370" y="1"/>
                  </a:moveTo>
                  <a:cubicBezTo>
                    <a:pt x="80791" y="1"/>
                    <a:pt x="80196" y="293"/>
                    <a:pt x="79711" y="370"/>
                  </a:cubicBezTo>
                  <a:cubicBezTo>
                    <a:pt x="79659" y="378"/>
                    <a:pt x="79309" y="404"/>
                    <a:pt x="79040" y="404"/>
                  </a:cubicBezTo>
                  <a:cubicBezTo>
                    <a:pt x="78771" y="404"/>
                    <a:pt x="78584" y="378"/>
                    <a:pt x="78857" y="281"/>
                  </a:cubicBezTo>
                  <a:lnTo>
                    <a:pt x="78857" y="281"/>
                  </a:lnTo>
                  <a:cubicBezTo>
                    <a:pt x="78882" y="282"/>
                    <a:pt x="78907" y="282"/>
                    <a:pt x="78931" y="282"/>
                  </a:cubicBezTo>
                  <a:cubicBezTo>
                    <a:pt x="79451" y="282"/>
                    <a:pt x="79575" y="124"/>
                    <a:pt x="79003" y="24"/>
                  </a:cubicBezTo>
                  <a:cubicBezTo>
                    <a:pt x="78942" y="13"/>
                    <a:pt x="78835" y="5"/>
                    <a:pt x="78717" y="5"/>
                  </a:cubicBezTo>
                  <a:cubicBezTo>
                    <a:pt x="78449" y="5"/>
                    <a:pt x="78126" y="45"/>
                    <a:pt x="78170" y="176"/>
                  </a:cubicBezTo>
                  <a:cubicBezTo>
                    <a:pt x="78191" y="223"/>
                    <a:pt x="78531" y="417"/>
                    <a:pt x="78374" y="480"/>
                  </a:cubicBezTo>
                  <a:cubicBezTo>
                    <a:pt x="78374" y="480"/>
                    <a:pt x="78374" y="480"/>
                    <a:pt x="78374" y="480"/>
                  </a:cubicBezTo>
                  <a:cubicBezTo>
                    <a:pt x="78344" y="480"/>
                    <a:pt x="77571" y="22"/>
                    <a:pt x="77275" y="22"/>
                  </a:cubicBezTo>
                  <a:cubicBezTo>
                    <a:pt x="77227" y="22"/>
                    <a:pt x="77192" y="33"/>
                    <a:pt x="77174" y="61"/>
                  </a:cubicBezTo>
                  <a:cubicBezTo>
                    <a:pt x="77090" y="176"/>
                    <a:pt x="77184" y="312"/>
                    <a:pt x="77074" y="428"/>
                  </a:cubicBezTo>
                  <a:cubicBezTo>
                    <a:pt x="76964" y="548"/>
                    <a:pt x="76723" y="596"/>
                    <a:pt x="76555" y="674"/>
                  </a:cubicBezTo>
                  <a:cubicBezTo>
                    <a:pt x="76565" y="381"/>
                    <a:pt x="76628" y="250"/>
                    <a:pt x="75973" y="239"/>
                  </a:cubicBezTo>
                  <a:cubicBezTo>
                    <a:pt x="75810" y="239"/>
                    <a:pt x="74840" y="370"/>
                    <a:pt x="75134" y="522"/>
                  </a:cubicBezTo>
                  <a:lnTo>
                    <a:pt x="74562" y="522"/>
                  </a:lnTo>
                  <a:cubicBezTo>
                    <a:pt x="74541" y="417"/>
                    <a:pt x="74683" y="286"/>
                    <a:pt x="74552" y="197"/>
                  </a:cubicBezTo>
                  <a:cubicBezTo>
                    <a:pt x="74434" y="114"/>
                    <a:pt x="74209" y="77"/>
                    <a:pt x="73997" y="77"/>
                  </a:cubicBezTo>
                  <a:cubicBezTo>
                    <a:pt x="73916" y="77"/>
                    <a:pt x="73836" y="82"/>
                    <a:pt x="73766" y="92"/>
                  </a:cubicBezTo>
                  <a:cubicBezTo>
                    <a:pt x="73357" y="154"/>
                    <a:pt x="73151" y="417"/>
                    <a:pt x="72915" y="417"/>
                  </a:cubicBezTo>
                  <a:cubicBezTo>
                    <a:pt x="72813" y="417"/>
                    <a:pt x="72704" y="367"/>
                    <a:pt x="72570" y="229"/>
                  </a:cubicBezTo>
                  <a:cubicBezTo>
                    <a:pt x="72572" y="83"/>
                    <a:pt x="72533" y="31"/>
                    <a:pt x="72468" y="31"/>
                  </a:cubicBezTo>
                  <a:cubicBezTo>
                    <a:pt x="72307" y="31"/>
                    <a:pt x="71982" y="342"/>
                    <a:pt x="71674" y="349"/>
                  </a:cubicBezTo>
                  <a:cubicBezTo>
                    <a:pt x="71671" y="349"/>
                    <a:pt x="71668" y="349"/>
                    <a:pt x="71665" y="349"/>
                  </a:cubicBezTo>
                  <a:cubicBezTo>
                    <a:pt x="71411" y="349"/>
                    <a:pt x="71078" y="156"/>
                    <a:pt x="70850" y="156"/>
                  </a:cubicBezTo>
                  <a:cubicBezTo>
                    <a:pt x="70810" y="156"/>
                    <a:pt x="70773" y="162"/>
                    <a:pt x="70740" y="176"/>
                  </a:cubicBezTo>
                  <a:cubicBezTo>
                    <a:pt x="70688" y="197"/>
                    <a:pt x="70305" y="475"/>
                    <a:pt x="70305" y="475"/>
                  </a:cubicBezTo>
                  <a:cubicBezTo>
                    <a:pt x="70106" y="323"/>
                    <a:pt x="70368" y="239"/>
                    <a:pt x="69912" y="150"/>
                  </a:cubicBezTo>
                  <a:cubicBezTo>
                    <a:pt x="69808" y="129"/>
                    <a:pt x="69653" y="106"/>
                    <a:pt x="69508" y="106"/>
                  </a:cubicBezTo>
                  <a:cubicBezTo>
                    <a:pt x="69360" y="106"/>
                    <a:pt x="69223" y="131"/>
                    <a:pt x="69167" y="208"/>
                  </a:cubicBezTo>
                  <a:cubicBezTo>
                    <a:pt x="69107" y="287"/>
                    <a:pt x="68935" y="301"/>
                    <a:pt x="68744" y="301"/>
                  </a:cubicBezTo>
                  <a:cubicBezTo>
                    <a:pt x="68637" y="301"/>
                    <a:pt x="68523" y="296"/>
                    <a:pt x="68421" y="296"/>
                  </a:cubicBezTo>
                  <a:cubicBezTo>
                    <a:pt x="68404" y="296"/>
                    <a:pt x="68387" y="296"/>
                    <a:pt x="68370" y="297"/>
                  </a:cubicBezTo>
                  <a:cubicBezTo>
                    <a:pt x="68188" y="297"/>
                    <a:pt x="68115" y="585"/>
                    <a:pt x="67725" y="595"/>
                  </a:cubicBezTo>
                  <a:lnTo>
                    <a:pt x="67725" y="595"/>
                  </a:lnTo>
                  <a:lnTo>
                    <a:pt x="67715" y="590"/>
                  </a:lnTo>
                  <a:lnTo>
                    <a:pt x="67715" y="596"/>
                  </a:lnTo>
                  <a:cubicBezTo>
                    <a:pt x="67718" y="596"/>
                    <a:pt x="67722" y="595"/>
                    <a:pt x="67725" y="595"/>
                  </a:cubicBezTo>
                  <a:lnTo>
                    <a:pt x="67725" y="595"/>
                  </a:lnTo>
                  <a:lnTo>
                    <a:pt x="67998" y="732"/>
                  </a:lnTo>
                  <a:cubicBezTo>
                    <a:pt x="67848" y="814"/>
                    <a:pt x="67746" y="895"/>
                    <a:pt x="67537" y="895"/>
                  </a:cubicBezTo>
                  <a:cubicBezTo>
                    <a:pt x="67505" y="895"/>
                    <a:pt x="67470" y="893"/>
                    <a:pt x="67432" y="889"/>
                  </a:cubicBezTo>
                  <a:cubicBezTo>
                    <a:pt x="67432" y="779"/>
                    <a:pt x="67411" y="596"/>
                    <a:pt x="67715" y="590"/>
                  </a:cubicBezTo>
                  <a:lnTo>
                    <a:pt x="67715" y="307"/>
                  </a:lnTo>
                  <a:cubicBezTo>
                    <a:pt x="67500" y="312"/>
                    <a:pt x="67144" y="307"/>
                    <a:pt x="67144" y="465"/>
                  </a:cubicBezTo>
                  <a:cubicBezTo>
                    <a:pt x="67012" y="533"/>
                    <a:pt x="66931" y="567"/>
                    <a:pt x="66848" y="567"/>
                  </a:cubicBezTo>
                  <a:cubicBezTo>
                    <a:pt x="66771" y="567"/>
                    <a:pt x="66693" y="538"/>
                    <a:pt x="66572" y="480"/>
                  </a:cubicBezTo>
                  <a:cubicBezTo>
                    <a:pt x="66320" y="491"/>
                    <a:pt x="66289" y="506"/>
                    <a:pt x="66289" y="638"/>
                  </a:cubicBezTo>
                  <a:cubicBezTo>
                    <a:pt x="66289" y="790"/>
                    <a:pt x="65927" y="795"/>
                    <a:pt x="65717" y="805"/>
                  </a:cubicBezTo>
                  <a:lnTo>
                    <a:pt x="65712" y="307"/>
                  </a:lnTo>
                  <a:cubicBezTo>
                    <a:pt x="65712" y="506"/>
                    <a:pt x="64805" y="569"/>
                    <a:pt x="64522" y="580"/>
                  </a:cubicBezTo>
                  <a:cubicBezTo>
                    <a:pt x="64508" y="580"/>
                    <a:pt x="64495" y="580"/>
                    <a:pt x="64482" y="580"/>
                  </a:cubicBezTo>
                  <a:cubicBezTo>
                    <a:pt x="64124" y="580"/>
                    <a:pt x="64119" y="443"/>
                    <a:pt x="63851" y="417"/>
                  </a:cubicBezTo>
                  <a:cubicBezTo>
                    <a:pt x="63422" y="374"/>
                    <a:pt x="62986" y="357"/>
                    <a:pt x="62546" y="357"/>
                  </a:cubicBezTo>
                  <a:cubicBezTo>
                    <a:pt x="61707" y="357"/>
                    <a:pt x="60855" y="418"/>
                    <a:pt x="60018" y="470"/>
                  </a:cubicBezTo>
                  <a:cubicBezTo>
                    <a:pt x="60018" y="470"/>
                    <a:pt x="59945" y="338"/>
                    <a:pt x="59733" y="338"/>
                  </a:cubicBezTo>
                  <a:cubicBezTo>
                    <a:pt x="59725" y="338"/>
                    <a:pt x="59717" y="338"/>
                    <a:pt x="59709" y="339"/>
                  </a:cubicBezTo>
                  <a:lnTo>
                    <a:pt x="59080" y="396"/>
                  </a:lnTo>
                  <a:lnTo>
                    <a:pt x="57061" y="627"/>
                  </a:lnTo>
                  <a:cubicBezTo>
                    <a:pt x="56154" y="732"/>
                    <a:pt x="55195" y="832"/>
                    <a:pt x="54314" y="999"/>
                  </a:cubicBezTo>
                  <a:cubicBezTo>
                    <a:pt x="53957" y="1062"/>
                    <a:pt x="53590" y="1115"/>
                    <a:pt x="53412" y="1256"/>
                  </a:cubicBezTo>
                  <a:cubicBezTo>
                    <a:pt x="53281" y="1351"/>
                    <a:pt x="52956" y="1351"/>
                    <a:pt x="52772" y="1361"/>
                  </a:cubicBezTo>
                  <a:cubicBezTo>
                    <a:pt x="52945" y="1351"/>
                    <a:pt x="53097" y="1235"/>
                    <a:pt x="52851" y="1230"/>
                  </a:cubicBezTo>
                  <a:cubicBezTo>
                    <a:pt x="52802" y="1229"/>
                    <a:pt x="52753" y="1228"/>
                    <a:pt x="52703" y="1228"/>
                  </a:cubicBezTo>
                  <a:cubicBezTo>
                    <a:pt x="52224" y="1228"/>
                    <a:pt x="51706" y="1292"/>
                    <a:pt x="51236" y="1330"/>
                  </a:cubicBezTo>
                  <a:cubicBezTo>
                    <a:pt x="51011" y="1345"/>
                    <a:pt x="50397" y="1356"/>
                    <a:pt x="50250" y="1492"/>
                  </a:cubicBezTo>
                  <a:cubicBezTo>
                    <a:pt x="50151" y="1587"/>
                    <a:pt x="50350" y="1875"/>
                    <a:pt x="50355" y="1980"/>
                  </a:cubicBezTo>
                  <a:cubicBezTo>
                    <a:pt x="50329" y="1982"/>
                    <a:pt x="50304" y="1983"/>
                    <a:pt x="50280" y="1983"/>
                  </a:cubicBezTo>
                  <a:cubicBezTo>
                    <a:pt x="49915" y="1983"/>
                    <a:pt x="49802" y="1734"/>
                    <a:pt x="49768" y="1581"/>
                  </a:cubicBezTo>
                  <a:cubicBezTo>
                    <a:pt x="49745" y="1483"/>
                    <a:pt x="49648" y="1452"/>
                    <a:pt x="49511" y="1452"/>
                  </a:cubicBezTo>
                  <a:cubicBezTo>
                    <a:pt x="49334" y="1452"/>
                    <a:pt x="49090" y="1503"/>
                    <a:pt x="48851" y="1524"/>
                  </a:cubicBezTo>
                  <a:cubicBezTo>
                    <a:pt x="48388" y="1564"/>
                    <a:pt x="47869" y="1630"/>
                    <a:pt x="47395" y="1630"/>
                  </a:cubicBezTo>
                  <a:cubicBezTo>
                    <a:pt x="47311" y="1630"/>
                    <a:pt x="47228" y="1628"/>
                    <a:pt x="47147" y="1623"/>
                  </a:cubicBezTo>
                  <a:cubicBezTo>
                    <a:pt x="47053" y="1618"/>
                    <a:pt x="46918" y="1549"/>
                    <a:pt x="46859" y="1549"/>
                  </a:cubicBezTo>
                  <a:cubicBezTo>
                    <a:pt x="46855" y="1549"/>
                    <a:pt x="46851" y="1549"/>
                    <a:pt x="46848" y="1550"/>
                  </a:cubicBezTo>
                  <a:cubicBezTo>
                    <a:pt x="46565" y="1592"/>
                    <a:pt x="46418" y="1712"/>
                    <a:pt x="46198" y="1812"/>
                  </a:cubicBezTo>
                  <a:cubicBezTo>
                    <a:pt x="46048" y="1875"/>
                    <a:pt x="45875" y="1896"/>
                    <a:pt x="45693" y="1896"/>
                  </a:cubicBezTo>
                  <a:cubicBezTo>
                    <a:pt x="45328" y="1896"/>
                    <a:pt x="44928" y="1812"/>
                    <a:pt x="44604" y="1812"/>
                  </a:cubicBezTo>
                  <a:cubicBezTo>
                    <a:pt x="44592" y="1812"/>
                    <a:pt x="44579" y="1812"/>
                    <a:pt x="44567" y="1812"/>
                  </a:cubicBezTo>
                  <a:cubicBezTo>
                    <a:pt x="44016" y="1822"/>
                    <a:pt x="43922" y="2016"/>
                    <a:pt x="43676" y="2237"/>
                  </a:cubicBezTo>
                  <a:cubicBezTo>
                    <a:pt x="43560" y="2339"/>
                    <a:pt x="43480" y="2378"/>
                    <a:pt x="43426" y="2378"/>
                  </a:cubicBezTo>
                  <a:cubicBezTo>
                    <a:pt x="43270" y="2378"/>
                    <a:pt x="43313" y="2064"/>
                    <a:pt x="43282" y="2006"/>
                  </a:cubicBezTo>
                  <a:cubicBezTo>
                    <a:pt x="43260" y="1968"/>
                    <a:pt x="43224" y="1952"/>
                    <a:pt x="43178" y="1952"/>
                  </a:cubicBezTo>
                  <a:cubicBezTo>
                    <a:pt x="42974" y="1952"/>
                    <a:pt x="42589" y="2268"/>
                    <a:pt x="42538" y="2289"/>
                  </a:cubicBezTo>
                  <a:cubicBezTo>
                    <a:pt x="42432" y="2339"/>
                    <a:pt x="42343" y="2358"/>
                    <a:pt x="42264" y="2358"/>
                  </a:cubicBezTo>
                  <a:cubicBezTo>
                    <a:pt x="42011" y="2358"/>
                    <a:pt x="41864" y="2157"/>
                    <a:pt x="41620" y="2121"/>
                  </a:cubicBezTo>
                  <a:cubicBezTo>
                    <a:pt x="41536" y="2108"/>
                    <a:pt x="41447" y="2102"/>
                    <a:pt x="41354" y="2102"/>
                  </a:cubicBezTo>
                  <a:cubicBezTo>
                    <a:pt x="41013" y="2102"/>
                    <a:pt x="40629" y="2180"/>
                    <a:pt x="40320" y="2242"/>
                  </a:cubicBezTo>
                  <a:cubicBezTo>
                    <a:pt x="40151" y="2275"/>
                    <a:pt x="39409" y="2435"/>
                    <a:pt x="38974" y="2435"/>
                  </a:cubicBezTo>
                  <a:cubicBezTo>
                    <a:pt x="38789" y="2435"/>
                    <a:pt x="38659" y="2406"/>
                    <a:pt x="38653" y="2326"/>
                  </a:cubicBezTo>
                  <a:cubicBezTo>
                    <a:pt x="38633" y="2325"/>
                    <a:pt x="38612" y="2324"/>
                    <a:pt x="38592" y="2324"/>
                  </a:cubicBezTo>
                  <a:cubicBezTo>
                    <a:pt x="38287" y="2324"/>
                    <a:pt x="37942" y="2430"/>
                    <a:pt x="37662" y="2494"/>
                  </a:cubicBezTo>
                  <a:cubicBezTo>
                    <a:pt x="36524" y="2756"/>
                    <a:pt x="35308" y="2845"/>
                    <a:pt x="34159" y="3102"/>
                  </a:cubicBezTo>
                  <a:cubicBezTo>
                    <a:pt x="33769" y="3185"/>
                    <a:pt x="33302" y="3325"/>
                    <a:pt x="33315" y="3557"/>
                  </a:cubicBezTo>
                  <a:lnTo>
                    <a:pt x="33315" y="3557"/>
                  </a:lnTo>
                  <a:cubicBezTo>
                    <a:pt x="33306" y="3426"/>
                    <a:pt x="33359" y="3227"/>
                    <a:pt x="33100" y="3170"/>
                  </a:cubicBezTo>
                  <a:cubicBezTo>
                    <a:pt x="33068" y="3163"/>
                    <a:pt x="33037" y="3160"/>
                    <a:pt x="33009" y="3160"/>
                  </a:cubicBezTo>
                  <a:cubicBezTo>
                    <a:pt x="32851" y="3160"/>
                    <a:pt x="32745" y="3254"/>
                    <a:pt x="32550" y="3254"/>
                  </a:cubicBezTo>
                  <a:lnTo>
                    <a:pt x="32141" y="3238"/>
                  </a:lnTo>
                  <a:cubicBezTo>
                    <a:pt x="32055" y="3233"/>
                    <a:pt x="31970" y="3231"/>
                    <a:pt x="31886" y="3231"/>
                  </a:cubicBezTo>
                  <a:cubicBezTo>
                    <a:pt x="31404" y="3231"/>
                    <a:pt x="30931" y="3300"/>
                    <a:pt x="30432" y="3353"/>
                  </a:cubicBezTo>
                  <a:cubicBezTo>
                    <a:pt x="30196" y="3506"/>
                    <a:pt x="29068" y="3626"/>
                    <a:pt x="29068" y="3626"/>
                  </a:cubicBezTo>
                  <a:cubicBezTo>
                    <a:pt x="28885" y="3920"/>
                    <a:pt x="29084" y="4203"/>
                    <a:pt x="28843" y="4512"/>
                  </a:cubicBezTo>
                  <a:cubicBezTo>
                    <a:pt x="28834" y="4524"/>
                    <a:pt x="28809" y="4530"/>
                    <a:pt x="28774" y="4530"/>
                  </a:cubicBezTo>
                  <a:cubicBezTo>
                    <a:pt x="28570" y="4530"/>
                    <a:pt x="28029" y="4334"/>
                    <a:pt x="28361" y="4087"/>
                  </a:cubicBezTo>
                  <a:cubicBezTo>
                    <a:pt x="28675" y="3858"/>
                    <a:pt x="28562" y="3764"/>
                    <a:pt x="28236" y="3764"/>
                  </a:cubicBezTo>
                  <a:cubicBezTo>
                    <a:pt x="28137" y="3764"/>
                    <a:pt x="28020" y="3773"/>
                    <a:pt x="27889" y="3789"/>
                  </a:cubicBezTo>
                  <a:cubicBezTo>
                    <a:pt x="27658" y="3820"/>
                    <a:pt x="27249" y="3857"/>
                    <a:pt x="27092" y="3977"/>
                  </a:cubicBezTo>
                  <a:cubicBezTo>
                    <a:pt x="26967" y="4077"/>
                    <a:pt x="27037" y="4130"/>
                    <a:pt x="26780" y="4130"/>
                  </a:cubicBezTo>
                  <a:cubicBezTo>
                    <a:pt x="26767" y="4130"/>
                    <a:pt x="26754" y="4130"/>
                    <a:pt x="26741" y="4129"/>
                  </a:cubicBezTo>
                  <a:cubicBezTo>
                    <a:pt x="26515" y="4129"/>
                    <a:pt x="25456" y="3925"/>
                    <a:pt x="25577" y="3757"/>
                  </a:cubicBezTo>
                  <a:lnTo>
                    <a:pt x="25577" y="3757"/>
                  </a:lnTo>
                  <a:cubicBezTo>
                    <a:pt x="25409" y="3983"/>
                    <a:pt x="25236" y="4004"/>
                    <a:pt x="24748" y="4098"/>
                  </a:cubicBezTo>
                  <a:cubicBezTo>
                    <a:pt x="24324" y="4177"/>
                    <a:pt x="23941" y="4250"/>
                    <a:pt x="23569" y="4423"/>
                  </a:cubicBezTo>
                  <a:cubicBezTo>
                    <a:pt x="23478" y="4463"/>
                    <a:pt x="23156" y="4686"/>
                    <a:pt x="23074" y="4686"/>
                  </a:cubicBezTo>
                  <a:cubicBezTo>
                    <a:pt x="23071" y="4686"/>
                    <a:pt x="23068" y="4686"/>
                    <a:pt x="23065" y="4685"/>
                  </a:cubicBezTo>
                  <a:cubicBezTo>
                    <a:pt x="22953" y="4656"/>
                    <a:pt x="22796" y="4536"/>
                    <a:pt x="22652" y="4536"/>
                  </a:cubicBezTo>
                  <a:cubicBezTo>
                    <a:pt x="22641" y="4536"/>
                    <a:pt x="22630" y="4537"/>
                    <a:pt x="22620" y="4538"/>
                  </a:cubicBezTo>
                  <a:cubicBezTo>
                    <a:pt x="22315" y="4570"/>
                    <a:pt x="22095" y="4753"/>
                    <a:pt x="21812" y="4827"/>
                  </a:cubicBezTo>
                  <a:lnTo>
                    <a:pt x="20832" y="5057"/>
                  </a:lnTo>
                  <a:cubicBezTo>
                    <a:pt x="20780" y="5047"/>
                    <a:pt x="20733" y="5042"/>
                    <a:pt x="20692" y="5042"/>
                  </a:cubicBezTo>
                  <a:cubicBezTo>
                    <a:pt x="20352" y="5042"/>
                    <a:pt x="20342" y="5355"/>
                    <a:pt x="20323" y="5477"/>
                  </a:cubicBezTo>
                  <a:cubicBezTo>
                    <a:pt x="20297" y="5639"/>
                    <a:pt x="20087" y="5718"/>
                    <a:pt x="19841" y="5791"/>
                  </a:cubicBezTo>
                  <a:cubicBezTo>
                    <a:pt x="19786" y="5590"/>
                    <a:pt x="19795" y="5466"/>
                    <a:pt x="19600" y="5466"/>
                  </a:cubicBezTo>
                  <a:cubicBezTo>
                    <a:pt x="19516" y="5466"/>
                    <a:pt x="19394" y="5489"/>
                    <a:pt x="19212" y="5540"/>
                  </a:cubicBezTo>
                  <a:cubicBezTo>
                    <a:pt x="18142" y="5844"/>
                    <a:pt x="17099" y="6237"/>
                    <a:pt x="16092" y="6725"/>
                  </a:cubicBezTo>
                  <a:cubicBezTo>
                    <a:pt x="16013" y="6740"/>
                    <a:pt x="14933" y="7265"/>
                    <a:pt x="15153" y="7307"/>
                  </a:cubicBezTo>
                  <a:cubicBezTo>
                    <a:pt x="15515" y="7349"/>
                    <a:pt x="14923" y="7669"/>
                    <a:pt x="14687" y="7747"/>
                  </a:cubicBezTo>
                  <a:cubicBezTo>
                    <a:pt x="14642" y="7763"/>
                    <a:pt x="14608" y="7769"/>
                    <a:pt x="14582" y="7769"/>
                  </a:cubicBezTo>
                  <a:cubicBezTo>
                    <a:pt x="14481" y="7769"/>
                    <a:pt x="14481" y="7679"/>
                    <a:pt x="14377" y="7679"/>
                  </a:cubicBezTo>
                  <a:cubicBezTo>
                    <a:pt x="14363" y="7679"/>
                    <a:pt x="14348" y="7681"/>
                    <a:pt x="14330" y="7684"/>
                  </a:cubicBezTo>
                  <a:cubicBezTo>
                    <a:pt x="14189" y="7710"/>
                    <a:pt x="14016" y="7836"/>
                    <a:pt x="13879" y="7920"/>
                  </a:cubicBezTo>
                  <a:cubicBezTo>
                    <a:pt x="13633" y="8077"/>
                    <a:pt x="12867" y="8492"/>
                    <a:pt x="12778" y="8764"/>
                  </a:cubicBezTo>
                  <a:cubicBezTo>
                    <a:pt x="12694" y="8995"/>
                    <a:pt x="12438" y="9079"/>
                    <a:pt x="12202" y="9336"/>
                  </a:cubicBezTo>
                  <a:cubicBezTo>
                    <a:pt x="12060" y="9488"/>
                    <a:pt x="12039" y="9808"/>
                    <a:pt x="11955" y="9881"/>
                  </a:cubicBezTo>
                  <a:cubicBezTo>
                    <a:pt x="11871" y="9954"/>
                    <a:pt x="11719" y="9913"/>
                    <a:pt x="11609" y="9960"/>
                  </a:cubicBezTo>
                  <a:cubicBezTo>
                    <a:pt x="11268" y="10117"/>
                    <a:pt x="10975" y="10353"/>
                    <a:pt x="10749" y="10647"/>
                  </a:cubicBezTo>
                  <a:cubicBezTo>
                    <a:pt x="10441" y="10997"/>
                    <a:pt x="10119" y="11409"/>
                    <a:pt x="9866" y="11822"/>
                  </a:cubicBezTo>
                  <a:lnTo>
                    <a:pt x="9866" y="11822"/>
                  </a:lnTo>
                  <a:cubicBezTo>
                    <a:pt x="9818" y="11845"/>
                    <a:pt x="9768" y="11874"/>
                    <a:pt x="9716" y="11910"/>
                  </a:cubicBezTo>
                  <a:cubicBezTo>
                    <a:pt x="9571" y="12017"/>
                    <a:pt x="9612" y="12084"/>
                    <a:pt x="9687" y="12135"/>
                  </a:cubicBezTo>
                  <a:lnTo>
                    <a:pt x="9687" y="12135"/>
                  </a:lnTo>
                  <a:cubicBezTo>
                    <a:pt x="9643" y="12215"/>
                    <a:pt x="9615" y="12284"/>
                    <a:pt x="9600" y="12343"/>
                  </a:cubicBezTo>
                  <a:lnTo>
                    <a:pt x="9600" y="12343"/>
                  </a:lnTo>
                  <a:cubicBezTo>
                    <a:pt x="9419" y="12364"/>
                    <a:pt x="9230" y="12344"/>
                    <a:pt x="9129" y="12534"/>
                  </a:cubicBezTo>
                  <a:cubicBezTo>
                    <a:pt x="9087" y="12618"/>
                    <a:pt x="9517" y="13242"/>
                    <a:pt x="9009" y="13383"/>
                  </a:cubicBezTo>
                  <a:cubicBezTo>
                    <a:pt x="8984" y="13391"/>
                    <a:pt x="8962" y="13394"/>
                    <a:pt x="8942" y="13394"/>
                  </a:cubicBezTo>
                  <a:cubicBezTo>
                    <a:pt x="8831" y="13394"/>
                    <a:pt x="8796" y="13291"/>
                    <a:pt x="8677" y="13291"/>
                  </a:cubicBezTo>
                  <a:cubicBezTo>
                    <a:pt x="8625" y="13291"/>
                    <a:pt x="8556" y="13311"/>
                    <a:pt x="8458" y="13368"/>
                  </a:cubicBezTo>
                  <a:cubicBezTo>
                    <a:pt x="8275" y="13483"/>
                    <a:pt x="8112" y="13630"/>
                    <a:pt x="7981" y="13803"/>
                  </a:cubicBezTo>
                  <a:cubicBezTo>
                    <a:pt x="7708" y="14186"/>
                    <a:pt x="8358" y="14013"/>
                    <a:pt x="7766" y="14610"/>
                  </a:cubicBezTo>
                  <a:cubicBezTo>
                    <a:pt x="7707" y="14512"/>
                    <a:pt x="7614" y="14459"/>
                    <a:pt x="7485" y="14459"/>
                  </a:cubicBezTo>
                  <a:cubicBezTo>
                    <a:pt x="7420" y="14459"/>
                    <a:pt x="7347" y="14472"/>
                    <a:pt x="7263" y="14500"/>
                  </a:cubicBezTo>
                  <a:cubicBezTo>
                    <a:pt x="6980" y="14673"/>
                    <a:pt x="6519" y="14977"/>
                    <a:pt x="6727" y="15181"/>
                  </a:cubicBezTo>
                  <a:lnTo>
                    <a:pt x="6727" y="15181"/>
                  </a:lnTo>
                  <a:cubicBezTo>
                    <a:pt x="6665" y="15120"/>
                    <a:pt x="6604" y="15093"/>
                    <a:pt x="6546" y="15093"/>
                  </a:cubicBezTo>
                  <a:cubicBezTo>
                    <a:pt x="6345" y="15093"/>
                    <a:pt x="6175" y="15412"/>
                    <a:pt x="6078" y="15753"/>
                  </a:cubicBezTo>
                  <a:cubicBezTo>
                    <a:pt x="6065" y="15741"/>
                    <a:pt x="6049" y="15736"/>
                    <a:pt x="6031" y="15736"/>
                  </a:cubicBezTo>
                  <a:cubicBezTo>
                    <a:pt x="5738" y="15736"/>
                    <a:pt x="4802" y="17201"/>
                    <a:pt x="4688" y="17379"/>
                  </a:cubicBezTo>
                  <a:cubicBezTo>
                    <a:pt x="4908" y="17109"/>
                    <a:pt x="5075" y="16997"/>
                    <a:pt x="5158" y="16997"/>
                  </a:cubicBezTo>
                  <a:cubicBezTo>
                    <a:pt x="5284" y="16997"/>
                    <a:pt x="5211" y="17259"/>
                    <a:pt x="4825" y="17620"/>
                  </a:cubicBezTo>
                  <a:cubicBezTo>
                    <a:pt x="4384" y="18008"/>
                    <a:pt x="4022" y="18501"/>
                    <a:pt x="3661" y="18978"/>
                  </a:cubicBezTo>
                  <a:cubicBezTo>
                    <a:pt x="3680" y="18991"/>
                    <a:pt x="3702" y="18998"/>
                    <a:pt x="3727" y="18998"/>
                  </a:cubicBezTo>
                  <a:cubicBezTo>
                    <a:pt x="4052" y="18998"/>
                    <a:pt x="4867" y="17944"/>
                    <a:pt x="5207" y="17657"/>
                  </a:cubicBezTo>
                  <a:lnTo>
                    <a:pt x="5207" y="17657"/>
                  </a:lnTo>
                  <a:cubicBezTo>
                    <a:pt x="4914" y="18008"/>
                    <a:pt x="4636" y="18375"/>
                    <a:pt x="4363" y="18742"/>
                  </a:cubicBezTo>
                  <a:cubicBezTo>
                    <a:pt x="4174" y="18983"/>
                    <a:pt x="3870" y="19350"/>
                    <a:pt x="3650" y="19371"/>
                  </a:cubicBezTo>
                  <a:cubicBezTo>
                    <a:pt x="3644" y="19372"/>
                    <a:pt x="3637" y="19372"/>
                    <a:pt x="3631" y="19372"/>
                  </a:cubicBezTo>
                  <a:cubicBezTo>
                    <a:pt x="3502" y="19372"/>
                    <a:pt x="3512" y="19225"/>
                    <a:pt x="3427" y="19225"/>
                  </a:cubicBezTo>
                  <a:cubicBezTo>
                    <a:pt x="3391" y="19225"/>
                    <a:pt x="3339" y="19250"/>
                    <a:pt x="3252" y="19324"/>
                  </a:cubicBezTo>
                  <a:cubicBezTo>
                    <a:pt x="2649" y="19874"/>
                    <a:pt x="2864" y="20278"/>
                    <a:pt x="2507" y="20902"/>
                  </a:cubicBezTo>
                  <a:cubicBezTo>
                    <a:pt x="2224" y="21474"/>
                    <a:pt x="1878" y="21767"/>
                    <a:pt x="1485" y="22050"/>
                  </a:cubicBezTo>
                  <a:cubicBezTo>
                    <a:pt x="1642" y="22134"/>
                    <a:pt x="1668" y="22685"/>
                    <a:pt x="1626" y="22999"/>
                  </a:cubicBezTo>
                  <a:cubicBezTo>
                    <a:pt x="1594" y="23228"/>
                    <a:pt x="1532" y="23276"/>
                    <a:pt x="1469" y="23276"/>
                  </a:cubicBezTo>
                  <a:cubicBezTo>
                    <a:pt x="1425" y="23276"/>
                    <a:pt x="1380" y="23252"/>
                    <a:pt x="1346" y="23252"/>
                  </a:cubicBezTo>
                  <a:cubicBezTo>
                    <a:pt x="1325" y="23252"/>
                    <a:pt x="1307" y="23261"/>
                    <a:pt x="1296" y="23288"/>
                  </a:cubicBezTo>
                  <a:cubicBezTo>
                    <a:pt x="1270" y="23348"/>
                    <a:pt x="1260" y="23397"/>
                    <a:pt x="1260" y="23437"/>
                  </a:cubicBezTo>
                  <a:lnTo>
                    <a:pt x="1260" y="23437"/>
                  </a:lnTo>
                  <a:cubicBezTo>
                    <a:pt x="1224" y="23411"/>
                    <a:pt x="1188" y="23393"/>
                    <a:pt x="1155" y="23393"/>
                  </a:cubicBezTo>
                  <a:cubicBezTo>
                    <a:pt x="1128" y="23393"/>
                    <a:pt x="1104" y="23404"/>
                    <a:pt x="1081" y="23429"/>
                  </a:cubicBezTo>
                  <a:cubicBezTo>
                    <a:pt x="866" y="23644"/>
                    <a:pt x="730" y="24252"/>
                    <a:pt x="662" y="24546"/>
                  </a:cubicBezTo>
                  <a:cubicBezTo>
                    <a:pt x="588" y="24871"/>
                    <a:pt x="410" y="25453"/>
                    <a:pt x="546" y="25699"/>
                  </a:cubicBezTo>
                  <a:cubicBezTo>
                    <a:pt x="614" y="25851"/>
                    <a:pt x="672" y="25888"/>
                    <a:pt x="583" y="26182"/>
                  </a:cubicBezTo>
                  <a:cubicBezTo>
                    <a:pt x="531" y="26350"/>
                    <a:pt x="441" y="26507"/>
                    <a:pt x="342" y="26544"/>
                  </a:cubicBezTo>
                  <a:cubicBezTo>
                    <a:pt x="211" y="26596"/>
                    <a:pt x="237" y="26669"/>
                    <a:pt x="184" y="26911"/>
                  </a:cubicBezTo>
                  <a:cubicBezTo>
                    <a:pt x="106" y="27246"/>
                    <a:pt x="258" y="27582"/>
                    <a:pt x="253" y="27933"/>
                  </a:cubicBezTo>
                  <a:cubicBezTo>
                    <a:pt x="268" y="28284"/>
                    <a:pt x="211" y="28651"/>
                    <a:pt x="184" y="29003"/>
                  </a:cubicBezTo>
                  <a:cubicBezTo>
                    <a:pt x="169" y="29223"/>
                    <a:pt x="1" y="29537"/>
                    <a:pt x="1" y="29684"/>
                  </a:cubicBezTo>
                  <a:cubicBezTo>
                    <a:pt x="1" y="29710"/>
                    <a:pt x="10" y="29717"/>
                    <a:pt x="22" y="29717"/>
                  </a:cubicBezTo>
                  <a:cubicBezTo>
                    <a:pt x="39" y="29717"/>
                    <a:pt x="64" y="29702"/>
                    <a:pt x="82" y="29702"/>
                  </a:cubicBezTo>
                  <a:cubicBezTo>
                    <a:pt x="96" y="29702"/>
                    <a:pt x="106" y="29711"/>
                    <a:pt x="106" y="29742"/>
                  </a:cubicBezTo>
                  <a:lnTo>
                    <a:pt x="106" y="30041"/>
                  </a:lnTo>
                  <a:cubicBezTo>
                    <a:pt x="90" y="30507"/>
                    <a:pt x="158" y="30969"/>
                    <a:pt x="205" y="31435"/>
                  </a:cubicBezTo>
                  <a:cubicBezTo>
                    <a:pt x="246" y="31882"/>
                    <a:pt x="350" y="32823"/>
                    <a:pt x="651" y="32823"/>
                  </a:cubicBezTo>
                  <a:cubicBezTo>
                    <a:pt x="660" y="32823"/>
                    <a:pt x="670" y="32822"/>
                    <a:pt x="679" y="32820"/>
                  </a:cubicBezTo>
                  <a:lnTo>
                    <a:pt x="679" y="32820"/>
                  </a:lnTo>
                  <a:cubicBezTo>
                    <a:pt x="449" y="32871"/>
                    <a:pt x="647" y="33828"/>
                    <a:pt x="782" y="34183"/>
                  </a:cubicBezTo>
                  <a:cubicBezTo>
                    <a:pt x="960" y="34691"/>
                    <a:pt x="1144" y="34702"/>
                    <a:pt x="1307" y="35179"/>
                  </a:cubicBezTo>
                  <a:cubicBezTo>
                    <a:pt x="1375" y="35378"/>
                    <a:pt x="1133" y="35310"/>
                    <a:pt x="1160" y="35525"/>
                  </a:cubicBezTo>
                  <a:cubicBezTo>
                    <a:pt x="1181" y="35729"/>
                    <a:pt x="1291" y="35976"/>
                    <a:pt x="1390" y="36175"/>
                  </a:cubicBezTo>
                  <a:cubicBezTo>
                    <a:pt x="1521" y="36422"/>
                    <a:pt x="1684" y="36652"/>
                    <a:pt x="1868" y="36862"/>
                  </a:cubicBezTo>
                  <a:cubicBezTo>
                    <a:pt x="1900" y="36894"/>
                    <a:pt x="1930" y="36906"/>
                    <a:pt x="1959" y="36906"/>
                  </a:cubicBezTo>
                  <a:cubicBezTo>
                    <a:pt x="2003" y="36906"/>
                    <a:pt x="2044" y="36877"/>
                    <a:pt x="2081" y="36850"/>
                  </a:cubicBezTo>
                  <a:lnTo>
                    <a:pt x="2081" y="36850"/>
                  </a:lnTo>
                  <a:cubicBezTo>
                    <a:pt x="1886" y="37038"/>
                    <a:pt x="2392" y="37454"/>
                    <a:pt x="2523" y="37711"/>
                  </a:cubicBezTo>
                  <a:cubicBezTo>
                    <a:pt x="2701" y="38057"/>
                    <a:pt x="1967" y="37937"/>
                    <a:pt x="2334" y="38382"/>
                  </a:cubicBezTo>
                  <a:cubicBezTo>
                    <a:pt x="2506" y="38576"/>
                    <a:pt x="2645" y="38634"/>
                    <a:pt x="2767" y="38634"/>
                  </a:cubicBezTo>
                  <a:cubicBezTo>
                    <a:pt x="2956" y="38634"/>
                    <a:pt x="3106" y="38495"/>
                    <a:pt x="3281" y="38495"/>
                  </a:cubicBezTo>
                  <a:cubicBezTo>
                    <a:pt x="3304" y="38495"/>
                    <a:pt x="3327" y="38498"/>
                    <a:pt x="3351" y="38503"/>
                  </a:cubicBezTo>
                  <a:cubicBezTo>
                    <a:pt x="3613" y="38561"/>
                    <a:pt x="3509" y="39331"/>
                    <a:pt x="3477" y="39331"/>
                  </a:cubicBezTo>
                  <a:cubicBezTo>
                    <a:pt x="3477" y="39331"/>
                    <a:pt x="3477" y="39331"/>
                    <a:pt x="3477" y="39331"/>
                  </a:cubicBezTo>
                  <a:lnTo>
                    <a:pt x="3477" y="39331"/>
                  </a:lnTo>
                  <a:cubicBezTo>
                    <a:pt x="3495" y="39334"/>
                    <a:pt x="3510" y="39335"/>
                    <a:pt x="3524" y="39335"/>
                  </a:cubicBezTo>
                  <a:cubicBezTo>
                    <a:pt x="3568" y="39335"/>
                    <a:pt x="3598" y="39326"/>
                    <a:pt x="3628" y="39326"/>
                  </a:cubicBezTo>
                  <a:cubicBezTo>
                    <a:pt x="3680" y="39326"/>
                    <a:pt x="3733" y="39355"/>
                    <a:pt x="3855" y="39515"/>
                  </a:cubicBezTo>
                  <a:cubicBezTo>
                    <a:pt x="3912" y="39588"/>
                    <a:pt x="4054" y="39835"/>
                    <a:pt x="4138" y="39877"/>
                  </a:cubicBezTo>
                  <a:cubicBezTo>
                    <a:pt x="4152" y="39884"/>
                    <a:pt x="4165" y="39886"/>
                    <a:pt x="4176" y="39886"/>
                  </a:cubicBezTo>
                  <a:cubicBezTo>
                    <a:pt x="4235" y="39886"/>
                    <a:pt x="4261" y="39813"/>
                    <a:pt x="4325" y="39813"/>
                  </a:cubicBezTo>
                  <a:cubicBezTo>
                    <a:pt x="4335" y="39813"/>
                    <a:pt x="4346" y="39815"/>
                    <a:pt x="4358" y="39819"/>
                  </a:cubicBezTo>
                  <a:cubicBezTo>
                    <a:pt x="4489" y="39861"/>
                    <a:pt x="4631" y="40071"/>
                    <a:pt x="4725" y="40186"/>
                  </a:cubicBezTo>
                  <a:cubicBezTo>
                    <a:pt x="4562" y="40275"/>
                    <a:pt x="4510" y="40391"/>
                    <a:pt x="4809" y="40674"/>
                  </a:cubicBezTo>
                  <a:cubicBezTo>
                    <a:pt x="5218" y="41041"/>
                    <a:pt x="5349" y="41056"/>
                    <a:pt x="5155" y="41298"/>
                  </a:cubicBezTo>
                  <a:cubicBezTo>
                    <a:pt x="5092" y="41381"/>
                    <a:pt x="5569" y="41937"/>
                    <a:pt x="5690" y="41937"/>
                  </a:cubicBezTo>
                  <a:cubicBezTo>
                    <a:pt x="5692" y="41937"/>
                    <a:pt x="5694" y="41937"/>
                    <a:pt x="5696" y="41937"/>
                  </a:cubicBezTo>
                  <a:cubicBezTo>
                    <a:pt x="5792" y="41937"/>
                    <a:pt x="5777" y="41854"/>
                    <a:pt x="5822" y="41854"/>
                  </a:cubicBezTo>
                  <a:cubicBezTo>
                    <a:pt x="5846" y="41854"/>
                    <a:pt x="5888" y="41879"/>
                    <a:pt x="5973" y="41953"/>
                  </a:cubicBezTo>
                  <a:cubicBezTo>
                    <a:pt x="6251" y="42210"/>
                    <a:pt x="6508" y="42488"/>
                    <a:pt x="6749" y="42781"/>
                  </a:cubicBezTo>
                  <a:cubicBezTo>
                    <a:pt x="6995" y="43080"/>
                    <a:pt x="6927" y="43217"/>
                    <a:pt x="7111" y="43510"/>
                  </a:cubicBezTo>
                  <a:cubicBezTo>
                    <a:pt x="7278" y="43767"/>
                    <a:pt x="7635" y="44113"/>
                    <a:pt x="7913" y="44192"/>
                  </a:cubicBezTo>
                  <a:cubicBezTo>
                    <a:pt x="8282" y="44291"/>
                    <a:pt x="8694" y="45041"/>
                    <a:pt x="8643" y="45041"/>
                  </a:cubicBezTo>
                  <a:cubicBezTo>
                    <a:pt x="8642" y="45041"/>
                    <a:pt x="8642" y="45041"/>
                    <a:pt x="8642" y="45041"/>
                  </a:cubicBezTo>
                  <a:lnTo>
                    <a:pt x="8642" y="45041"/>
                  </a:lnTo>
                  <a:cubicBezTo>
                    <a:pt x="8673" y="45049"/>
                    <a:pt x="8700" y="45052"/>
                    <a:pt x="8723" y="45052"/>
                  </a:cubicBezTo>
                  <a:cubicBezTo>
                    <a:pt x="9043" y="45052"/>
                    <a:pt x="8605" y="44380"/>
                    <a:pt x="8673" y="44302"/>
                  </a:cubicBezTo>
                  <a:cubicBezTo>
                    <a:pt x="8674" y="44301"/>
                    <a:pt x="8675" y="44301"/>
                    <a:pt x="8676" y="44301"/>
                  </a:cubicBezTo>
                  <a:cubicBezTo>
                    <a:pt x="8719" y="44301"/>
                    <a:pt x="9065" y="44572"/>
                    <a:pt x="9019" y="44653"/>
                  </a:cubicBezTo>
                  <a:cubicBezTo>
                    <a:pt x="8935" y="44805"/>
                    <a:pt x="9376" y="45062"/>
                    <a:pt x="9612" y="45172"/>
                  </a:cubicBezTo>
                  <a:cubicBezTo>
                    <a:pt x="10110" y="45398"/>
                    <a:pt x="9748" y="45471"/>
                    <a:pt x="9879" y="45791"/>
                  </a:cubicBezTo>
                  <a:cubicBezTo>
                    <a:pt x="9918" y="45889"/>
                    <a:pt x="9981" y="45914"/>
                    <a:pt x="10043" y="45914"/>
                  </a:cubicBezTo>
                  <a:cubicBezTo>
                    <a:pt x="10105" y="45914"/>
                    <a:pt x="10167" y="45889"/>
                    <a:pt x="10206" y="45889"/>
                  </a:cubicBezTo>
                  <a:cubicBezTo>
                    <a:pt x="10211" y="45889"/>
                    <a:pt x="10215" y="45890"/>
                    <a:pt x="10220" y="45891"/>
                  </a:cubicBezTo>
                  <a:cubicBezTo>
                    <a:pt x="10238" y="45867"/>
                    <a:pt x="10264" y="45857"/>
                    <a:pt x="10296" y="45857"/>
                  </a:cubicBezTo>
                  <a:cubicBezTo>
                    <a:pt x="10429" y="45857"/>
                    <a:pt x="10655" y="46029"/>
                    <a:pt x="10786" y="46126"/>
                  </a:cubicBezTo>
                  <a:cubicBezTo>
                    <a:pt x="11242" y="46446"/>
                    <a:pt x="11258" y="46577"/>
                    <a:pt x="11777" y="46661"/>
                  </a:cubicBezTo>
                  <a:cubicBezTo>
                    <a:pt x="11814" y="46677"/>
                    <a:pt x="12170" y="46792"/>
                    <a:pt x="12202" y="46860"/>
                  </a:cubicBezTo>
                  <a:cubicBezTo>
                    <a:pt x="12280" y="47013"/>
                    <a:pt x="11530" y="46908"/>
                    <a:pt x="11945" y="47296"/>
                  </a:cubicBezTo>
                  <a:cubicBezTo>
                    <a:pt x="12332" y="47654"/>
                    <a:pt x="12885" y="47936"/>
                    <a:pt x="13348" y="48228"/>
                  </a:cubicBezTo>
                  <a:lnTo>
                    <a:pt x="13348" y="48228"/>
                  </a:lnTo>
                  <a:cubicBezTo>
                    <a:pt x="13224" y="48147"/>
                    <a:pt x="13015" y="47994"/>
                    <a:pt x="13093" y="47925"/>
                  </a:cubicBezTo>
                  <a:cubicBezTo>
                    <a:pt x="13095" y="47923"/>
                    <a:pt x="13098" y="47922"/>
                    <a:pt x="13102" y="47922"/>
                  </a:cubicBezTo>
                  <a:cubicBezTo>
                    <a:pt x="13187" y="47922"/>
                    <a:pt x="13712" y="48302"/>
                    <a:pt x="13888" y="48302"/>
                  </a:cubicBezTo>
                  <a:cubicBezTo>
                    <a:pt x="13911" y="48302"/>
                    <a:pt x="13928" y="48296"/>
                    <a:pt x="13937" y="48281"/>
                  </a:cubicBezTo>
                  <a:lnTo>
                    <a:pt x="13937" y="48281"/>
                  </a:lnTo>
                  <a:cubicBezTo>
                    <a:pt x="13935" y="48285"/>
                    <a:pt x="13931" y="48286"/>
                    <a:pt x="13927" y="48286"/>
                  </a:cubicBezTo>
                  <a:cubicBezTo>
                    <a:pt x="13850" y="48286"/>
                    <a:pt x="13468" y="47846"/>
                    <a:pt x="13546" y="47846"/>
                  </a:cubicBezTo>
                  <a:cubicBezTo>
                    <a:pt x="13550" y="47846"/>
                    <a:pt x="13557" y="47848"/>
                    <a:pt x="13565" y="47851"/>
                  </a:cubicBezTo>
                  <a:cubicBezTo>
                    <a:pt x="13937" y="48009"/>
                    <a:pt x="14582" y="48061"/>
                    <a:pt x="14383" y="48371"/>
                  </a:cubicBezTo>
                  <a:cubicBezTo>
                    <a:pt x="14252" y="48402"/>
                    <a:pt x="14021" y="48423"/>
                    <a:pt x="14273" y="48622"/>
                  </a:cubicBezTo>
                  <a:cubicBezTo>
                    <a:pt x="14634" y="48926"/>
                    <a:pt x="15237" y="49246"/>
                    <a:pt x="15667" y="49424"/>
                  </a:cubicBezTo>
                  <a:cubicBezTo>
                    <a:pt x="15719" y="49445"/>
                    <a:pt x="15758" y="49454"/>
                    <a:pt x="15789" y="49454"/>
                  </a:cubicBezTo>
                  <a:cubicBezTo>
                    <a:pt x="15962" y="49454"/>
                    <a:pt x="15850" y="49171"/>
                    <a:pt x="15935" y="49099"/>
                  </a:cubicBezTo>
                  <a:lnTo>
                    <a:pt x="15935" y="49099"/>
                  </a:lnTo>
                  <a:cubicBezTo>
                    <a:pt x="16155" y="49220"/>
                    <a:pt x="16852" y="49781"/>
                    <a:pt x="16910" y="49954"/>
                  </a:cubicBezTo>
                  <a:cubicBezTo>
                    <a:pt x="16920" y="49984"/>
                    <a:pt x="16903" y="49997"/>
                    <a:pt x="16868" y="49997"/>
                  </a:cubicBezTo>
                  <a:cubicBezTo>
                    <a:pt x="16731" y="49997"/>
                    <a:pt x="16323" y="49807"/>
                    <a:pt x="16216" y="49749"/>
                  </a:cubicBezTo>
                  <a:lnTo>
                    <a:pt x="16216" y="49749"/>
                  </a:lnTo>
                  <a:cubicBezTo>
                    <a:pt x="16522" y="49919"/>
                    <a:pt x="17155" y="50205"/>
                    <a:pt x="17329" y="50431"/>
                  </a:cubicBezTo>
                  <a:cubicBezTo>
                    <a:pt x="17466" y="50620"/>
                    <a:pt x="17266" y="50809"/>
                    <a:pt x="17198" y="50934"/>
                  </a:cubicBezTo>
                  <a:cubicBezTo>
                    <a:pt x="17529" y="50824"/>
                    <a:pt x="17791" y="50688"/>
                    <a:pt x="18210" y="50672"/>
                  </a:cubicBezTo>
                  <a:cubicBezTo>
                    <a:pt x="18215" y="50672"/>
                    <a:pt x="18220" y="50672"/>
                    <a:pt x="18225" y="50672"/>
                  </a:cubicBezTo>
                  <a:cubicBezTo>
                    <a:pt x="18433" y="50672"/>
                    <a:pt x="18709" y="50878"/>
                    <a:pt x="18955" y="50934"/>
                  </a:cubicBezTo>
                  <a:cubicBezTo>
                    <a:pt x="18971" y="50938"/>
                    <a:pt x="18989" y="50940"/>
                    <a:pt x="19010" y="50940"/>
                  </a:cubicBezTo>
                  <a:cubicBezTo>
                    <a:pt x="19073" y="50940"/>
                    <a:pt x="19153" y="50925"/>
                    <a:pt x="19230" y="50925"/>
                  </a:cubicBezTo>
                  <a:cubicBezTo>
                    <a:pt x="19327" y="50925"/>
                    <a:pt x="19420" y="50948"/>
                    <a:pt x="19474" y="51050"/>
                  </a:cubicBezTo>
                  <a:cubicBezTo>
                    <a:pt x="19605" y="51307"/>
                    <a:pt x="19049" y="51280"/>
                    <a:pt x="19107" y="51527"/>
                  </a:cubicBezTo>
                  <a:cubicBezTo>
                    <a:pt x="19152" y="51723"/>
                    <a:pt x="19593" y="51784"/>
                    <a:pt x="19781" y="51784"/>
                  </a:cubicBezTo>
                  <a:cubicBezTo>
                    <a:pt x="19789" y="51784"/>
                    <a:pt x="19797" y="51784"/>
                    <a:pt x="19804" y="51784"/>
                  </a:cubicBezTo>
                  <a:cubicBezTo>
                    <a:pt x="19811" y="51784"/>
                    <a:pt x="19818" y="51784"/>
                    <a:pt x="19825" y="51784"/>
                  </a:cubicBezTo>
                  <a:cubicBezTo>
                    <a:pt x="19953" y="51784"/>
                    <a:pt x="20016" y="51754"/>
                    <a:pt x="20114" y="51754"/>
                  </a:cubicBezTo>
                  <a:cubicBezTo>
                    <a:pt x="20167" y="51754"/>
                    <a:pt x="20229" y="51762"/>
                    <a:pt x="20318" y="51789"/>
                  </a:cubicBezTo>
                  <a:cubicBezTo>
                    <a:pt x="20596" y="51873"/>
                    <a:pt x="20879" y="51999"/>
                    <a:pt x="21151" y="52114"/>
                  </a:cubicBezTo>
                  <a:cubicBezTo>
                    <a:pt x="21791" y="52397"/>
                    <a:pt x="22693" y="52838"/>
                    <a:pt x="23375" y="52901"/>
                  </a:cubicBezTo>
                  <a:cubicBezTo>
                    <a:pt x="23384" y="52901"/>
                    <a:pt x="23392" y="52902"/>
                    <a:pt x="23401" y="52902"/>
                  </a:cubicBezTo>
                  <a:cubicBezTo>
                    <a:pt x="23499" y="52902"/>
                    <a:pt x="23571" y="52850"/>
                    <a:pt x="23655" y="52850"/>
                  </a:cubicBezTo>
                  <a:cubicBezTo>
                    <a:pt x="23697" y="52850"/>
                    <a:pt x="23742" y="52863"/>
                    <a:pt x="23794" y="52901"/>
                  </a:cubicBezTo>
                  <a:cubicBezTo>
                    <a:pt x="24014" y="53063"/>
                    <a:pt x="24004" y="53231"/>
                    <a:pt x="24234" y="53399"/>
                  </a:cubicBezTo>
                  <a:cubicBezTo>
                    <a:pt x="24712" y="53760"/>
                    <a:pt x="25571" y="54049"/>
                    <a:pt x="26180" y="54085"/>
                  </a:cubicBezTo>
                  <a:cubicBezTo>
                    <a:pt x="26182" y="54086"/>
                    <a:pt x="26185" y="54086"/>
                    <a:pt x="26188" y="54086"/>
                  </a:cubicBezTo>
                  <a:cubicBezTo>
                    <a:pt x="26298" y="54086"/>
                    <a:pt x="26526" y="53996"/>
                    <a:pt x="26614" y="53996"/>
                  </a:cubicBezTo>
                  <a:cubicBezTo>
                    <a:pt x="26626" y="53996"/>
                    <a:pt x="26635" y="53998"/>
                    <a:pt x="26641" y="54002"/>
                  </a:cubicBezTo>
                  <a:cubicBezTo>
                    <a:pt x="26845" y="54127"/>
                    <a:pt x="26552" y="54337"/>
                    <a:pt x="26908" y="54447"/>
                  </a:cubicBezTo>
                  <a:cubicBezTo>
                    <a:pt x="26996" y="54360"/>
                    <a:pt x="27114" y="54311"/>
                    <a:pt x="27235" y="54311"/>
                  </a:cubicBezTo>
                  <a:cubicBezTo>
                    <a:pt x="27280" y="54311"/>
                    <a:pt x="27325" y="54318"/>
                    <a:pt x="27370" y="54332"/>
                  </a:cubicBezTo>
                  <a:cubicBezTo>
                    <a:pt x="27489" y="54367"/>
                    <a:pt x="27622" y="54409"/>
                    <a:pt x="27726" y="54409"/>
                  </a:cubicBezTo>
                  <a:cubicBezTo>
                    <a:pt x="27792" y="54409"/>
                    <a:pt x="27846" y="54392"/>
                    <a:pt x="27878" y="54348"/>
                  </a:cubicBezTo>
                  <a:cubicBezTo>
                    <a:pt x="28046" y="54106"/>
                    <a:pt x="28140" y="54148"/>
                    <a:pt x="28565" y="54059"/>
                  </a:cubicBezTo>
                  <a:cubicBezTo>
                    <a:pt x="28649" y="54139"/>
                    <a:pt x="28841" y="54625"/>
                    <a:pt x="28756" y="54625"/>
                  </a:cubicBezTo>
                  <a:cubicBezTo>
                    <a:pt x="28751" y="54625"/>
                    <a:pt x="28745" y="54624"/>
                    <a:pt x="28738" y="54620"/>
                  </a:cubicBezTo>
                  <a:cubicBezTo>
                    <a:pt x="28651" y="54577"/>
                    <a:pt x="28481" y="54457"/>
                    <a:pt x="28302" y="54457"/>
                  </a:cubicBezTo>
                  <a:cubicBezTo>
                    <a:pt x="28266" y="54457"/>
                    <a:pt x="28229" y="54462"/>
                    <a:pt x="28193" y="54473"/>
                  </a:cubicBezTo>
                  <a:cubicBezTo>
                    <a:pt x="28051" y="54521"/>
                    <a:pt x="28151" y="54584"/>
                    <a:pt x="28277" y="54641"/>
                  </a:cubicBezTo>
                  <a:cubicBezTo>
                    <a:pt x="28518" y="54751"/>
                    <a:pt x="29315" y="54725"/>
                    <a:pt x="29456" y="54993"/>
                  </a:cubicBezTo>
                  <a:cubicBezTo>
                    <a:pt x="29482" y="55044"/>
                    <a:pt x="29583" y="55089"/>
                    <a:pt x="29729" y="55129"/>
                  </a:cubicBezTo>
                  <a:lnTo>
                    <a:pt x="29729" y="55129"/>
                  </a:lnTo>
                  <a:cubicBezTo>
                    <a:pt x="29568" y="54977"/>
                    <a:pt x="29400" y="54680"/>
                    <a:pt x="29668" y="54680"/>
                  </a:cubicBezTo>
                  <a:cubicBezTo>
                    <a:pt x="29715" y="54680"/>
                    <a:pt x="29775" y="54689"/>
                    <a:pt x="29850" y="54709"/>
                  </a:cubicBezTo>
                  <a:lnTo>
                    <a:pt x="29729" y="55129"/>
                  </a:lnTo>
                  <a:lnTo>
                    <a:pt x="29729" y="55129"/>
                  </a:lnTo>
                  <a:cubicBezTo>
                    <a:pt x="29729" y="55129"/>
                    <a:pt x="29729" y="55129"/>
                    <a:pt x="29729" y="55129"/>
                  </a:cubicBezTo>
                  <a:lnTo>
                    <a:pt x="29729" y="55129"/>
                  </a:lnTo>
                  <a:cubicBezTo>
                    <a:pt x="29729" y="55129"/>
                    <a:pt x="29729" y="55129"/>
                    <a:pt x="29729" y="55129"/>
                  </a:cubicBezTo>
                  <a:lnTo>
                    <a:pt x="29729" y="55129"/>
                  </a:lnTo>
                  <a:lnTo>
                    <a:pt x="29729" y="55129"/>
                  </a:lnTo>
                  <a:cubicBezTo>
                    <a:pt x="30192" y="55255"/>
                    <a:pt x="31102" y="55328"/>
                    <a:pt x="31449" y="55396"/>
                  </a:cubicBezTo>
                  <a:cubicBezTo>
                    <a:pt x="31507" y="55166"/>
                    <a:pt x="31223" y="55113"/>
                    <a:pt x="31276" y="54914"/>
                  </a:cubicBezTo>
                  <a:lnTo>
                    <a:pt x="31276" y="54914"/>
                  </a:lnTo>
                  <a:cubicBezTo>
                    <a:pt x="31590" y="54987"/>
                    <a:pt x="31800" y="55302"/>
                    <a:pt x="31947" y="55312"/>
                  </a:cubicBezTo>
                  <a:cubicBezTo>
                    <a:pt x="31959" y="55313"/>
                    <a:pt x="31971" y="55313"/>
                    <a:pt x="31982" y="55313"/>
                  </a:cubicBezTo>
                  <a:cubicBezTo>
                    <a:pt x="32250" y="55313"/>
                    <a:pt x="32481" y="55147"/>
                    <a:pt x="32697" y="55092"/>
                  </a:cubicBezTo>
                  <a:cubicBezTo>
                    <a:pt x="32753" y="55271"/>
                    <a:pt x="33714" y="56117"/>
                    <a:pt x="34096" y="56117"/>
                  </a:cubicBezTo>
                  <a:cubicBezTo>
                    <a:pt x="34172" y="56117"/>
                    <a:pt x="34225" y="56084"/>
                    <a:pt x="34243" y="56004"/>
                  </a:cubicBezTo>
                  <a:cubicBezTo>
                    <a:pt x="34179" y="55982"/>
                    <a:pt x="34128" y="55975"/>
                    <a:pt x="34085" y="55975"/>
                  </a:cubicBezTo>
                  <a:cubicBezTo>
                    <a:pt x="34007" y="55975"/>
                    <a:pt x="33959" y="55999"/>
                    <a:pt x="33908" y="55999"/>
                  </a:cubicBezTo>
                  <a:cubicBezTo>
                    <a:pt x="33751" y="55999"/>
                    <a:pt x="34034" y="55732"/>
                    <a:pt x="34102" y="55706"/>
                  </a:cubicBezTo>
                  <a:cubicBezTo>
                    <a:pt x="34163" y="55684"/>
                    <a:pt x="34242" y="55674"/>
                    <a:pt x="34326" y="55674"/>
                  </a:cubicBezTo>
                  <a:cubicBezTo>
                    <a:pt x="34444" y="55674"/>
                    <a:pt x="34572" y="55693"/>
                    <a:pt x="34679" y="55727"/>
                  </a:cubicBezTo>
                  <a:cubicBezTo>
                    <a:pt x="35166" y="55879"/>
                    <a:pt x="34542" y="56130"/>
                    <a:pt x="35103" y="56303"/>
                  </a:cubicBezTo>
                  <a:cubicBezTo>
                    <a:pt x="35355" y="56382"/>
                    <a:pt x="35743" y="56476"/>
                    <a:pt x="36005" y="56476"/>
                  </a:cubicBezTo>
                  <a:cubicBezTo>
                    <a:pt x="36299" y="56476"/>
                    <a:pt x="36182" y="56289"/>
                    <a:pt x="36468" y="56289"/>
                  </a:cubicBezTo>
                  <a:cubicBezTo>
                    <a:pt x="36503" y="56289"/>
                    <a:pt x="36544" y="56292"/>
                    <a:pt x="36592" y="56298"/>
                  </a:cubicBezTo>
                  <a:cubicBezTo>
                    <a:pt x="36896" y="56335"/>
                    <a:pt x="37085" y="56345"/>
                    <a:pt x="37054" y="56518"/>
                  </a:cubicBezTo>
                  <a:cubicBezTo>
                    <a:pt x="37006" y="56550"/>
                    <a:pt x="36828" y="56639"/>
                    <a:pt x="36849" y="56697"/>
                  </a:cubicBezTo>
                  <a:cubicBezTo>
                    <a:pt x="36852" y="56704"/>
                    <a:pt x="36865" y="56707"/>
                    <a:pt x="36887" y="56707"/>
                  </a:cubicBezTo>
                  <a:cubicBezTo>
                    <a:pt x="37059" y="56707"/>
                    <a:pt x="37777" y="56501"/>
                    <a:pt x="38181" y="56501"/>
                  </a:cubicBezTo>
                  <a:cubicBezTo>
                    <a:pt x="38309" y="56501"/>
                    <a:pt x="38405" y="56522"/>
                    <a:pt x="38443" y="56576"/>
                  </a:cubicBezTo>
                  <a:cubicBezTo>
                    <a:pt x="38574" y="56770"/>
                    <a:pt x="38417" y="56927"/>
                    <a:pt x="38936" y="57027"/>
                  </a:cubicBezTo>
                  <a:cubicBezTo>
                    <a:pt x="39024" y="57043"/>
                    <a:pt x="39369" y="57065"/>
                    <a:pt x="39575" y="57065"/>
                  </a:cubicBezTo>
                  <a:cubicBezTo>
                    <a:pt x="39637" y="57065"/>
                    <a:pt x="39686" y="57063"/>
                    <a:pt x="39712" y="57058"/>
                  </a:cubicBezTo>
                  <a:lnTo>
                    <a:pt x="39712" y="57058"/>
                  </a:lnTo>
                  <a:cubicBezTo>
                    <a:pt x="39711" y="57058"/>
                    <a:pt x="39709" y="57059"/>
                    <a:pt x="39707" y="57059"/>
                  </a:cubicBezTo>
                  <a:cubicBezTo>
                    <a:pt x="39601" y="57059"/>
                    <a:pt x="38823" y="56597"/>
                    <a:pt x="39057" y="56597"/>
                  </a:cubicBezTo>
                  <a:cubicBezTo>
                    <a:pt x="39077" y="56597"/>
                    <a:pt x="39105" y="56600"/>
                    <a:pt x="39140" y="56607"/>
                  </a:cubicBezTo>
                  <a:cubicBezTo>
                    <a:pt x="39528" y="56691"/>
                    <a:pt x="39864" y="56796"/>
                    <a:pt x="40257" y="56849"/>
                  </a:cubicBezTo>
                  <a:lnTo>
                    <a:pt x="40871" y="56932"/>
                  </a:lnTo>
                  <a:cubicBezTo>
                    <a:pt x="40921" y="56949"/>
                    <a:pt x="40963" y="56958"/>
                    <a:pt x="40996" y="56958"/>
                  </a:cubicBezTo>
                  <a:cubicBezTo>
                    <a:pt x="41045" y="56958"/>
                    <a:pt x="41074" y="56939"/>
                    <a:pt x="41080" y="56901"/>
                  </a:cubicBezTo>
                  <a:cubicBezTo>
                    <a:pt x="41083" y="56901"/>
                    <a:pt x="41086" y="56901"/>
                    <a:pt x="41088" y="56901"/>
                  </a:cubicBezTo>
                  <a:cubicBezTo>
                    <a:pt x="41237" y="56901"/>
                    <a:pt x="40902" y="57211"/>
                    <a:pt x="40918" y="57247"/>
                  </a:cubicBezTo>
                  <a:cubicBezTo>
                    <a:pt x="40936" y="57305"/>
                    <a:pt x="41006" y="57325"/>
                    <a:pt x="41090" y="57325"/>
                  </a:cubicBezTo>
                  <a:cubicBezTo>
                    <a:pt x="41226" y="57325"/>
                    <a:pt x="41399" y="57273"/>
                    <a:pt x="41447" y="57247"/>
                  </a:cubicBezTo>
                  <a:cubicBezTo>
                    <a:pt x="41531" y="57211"/>
                    <a:pt x="41694" y="57105"/>
                    <a:pt x="41864" y="57105"/>
                  </a:cubicBezTo>
                  <a:cubicBezTo>
                    <a:pt x="41917" y="57105"/>
                    <a:pt x="41971" y="57116"/>
                    <a:pt x="42024" y="57142"/>
                  </a:cubicBezTo>
                  <a:cubicBezTo>
                    <a:pt x="42223" y="57237"/>
                    <a:pt x="42045" y="57368"/>
                    <a:pt x="42124" y="57467"/>
                  </a:cubicBezTo>
                  <a:cubicBezTo>
                    <a:pt x="42008" y="57315"/>
                    <a:pt x="42863" y="57174"/>
                    <a:pt x="43067" y="57163"/>
                  </a:cubicBezTo>
                  <a:cubicBezTo>
                    <a:pt x="43127" y="57160"/>
                    <a:pt x="43191" y="57158"/>
                    <a:pt x="43258" y="57158"/>
                  </a:cubicBezTo>
                  <a:cubicBezTo>
                    <a:pt x="43428" y="57158"/>
                    <a:pt x="43613" y="57172"/>
                    <a:pt x="43760" y="57221"/>
                  </a:cubicBezTo>
                  <a:cubicBezTo>
                    <a:pt x="43948" y="57284"/>
                    <a:pt x="43833" y="57357"/>
                    <a:pt x="44032" y="57420"/>
                  </a:cubicBezTo>
                  <a:cubicBezTo>
                    <a:pt x="44144" y="57454"/>
                    <a:pt x="44500" y="57517"/>
                    <a:pt x="44747" y="57517"/>
                  </a:cubicBezTo>
                  <a:cubicBezTo>
                    <a:pt x="44882" y="57517"/>
                    <a:pt x="44984" y="57498"/>
                    <a:pt x="44997" y="57446"/>
                  </a:cubicBezTo>
                  <a:cubicBezTo>
                    <a:pt x="45030" y="57329"/>
                    <a:pt x="45083" y="57271"/>
                    <a:pt x="45300" y="57271"/>
                  </a:cubicBezTo>
                  <a:cubicBezTo>
                    <a:pt x="45326" y="57271"/>
                    <a:pt x="45354" y="57272"/>
                    <a:pt x="45385" y="57273"/>
                  </a:cubicBezTo>
                  <a:cubicBezTo>
                    <a:pt x="45385" y="57273"/>
                    <a:pt x="45810" y="57289"/>
                    <a:pt x="45804" y="57326"/>
                  </a:cubicBezTo>
                  <a:cubicBezTo>
                    <a:pt x="45799" y="57378"/>
                    <a:pt x="44992" y="57651"/>
                    <a:pt x="45500" y="57750"/>
                  </a:cubicBezTo>
                  <a:cubicBezTo>
                    <a:pt x="45560" y="57763"/>
                    <a:pt x="45616" y="57768"/>
                    <a:pt x="45668" y="57768"/>
                  </a:cubicBezTo>
                  <a:cubicBezTo>
                    <a:pt x="45905" y="57768"/>
                    <a:pt x="46074" y="57663"/>
                    <a:pt x="46291" y="57663"/>
                  </a:cubicBezTo>
                  <a:cubicBezTo>
                    <a:pt x="46369" y="57663"/>
                    <a:pt x="46453" y="57677"/>
                    <a:pt x="46549" y="57714"/>
                  </a:cubicBezTo>
                  <a:cubicBezTo>
                    <a:pt x="46728" y="57782"/>
                    <a:pt x="46887" y="57807"/>
                    <a:pt x="47037" y="57807"/>
                  </a:cubicBezTo>
                  <a:cubicBezTo>
                    <a:pt x="47291" y="57807"/>
                    <a:pt x="47519" y="57734"/>
                    <a:pt x="47776" y="57672"/>
                  </a:cubicBezTo>
                  <a:cubicBezTo>
                    <a:pt x="47889" y="57645"/>
                    <a:pt x="47951" y="57635"/>
                    <a:pt x="47993" y="57635"/>
                  </a:cubicBezTo>
                  <a:cubicBezTo>
                    <a:pt x="48069" y="57635"/>
                    <a:pt x="48077" y="57668"/>
                    <a:pt x="48185" y="57698"/>
                  </a:cubicBezTo>
                  <a:cubicBezTo>
                    <a:pt x="48211" y="57705"/>
                    <a:pt x="48243" y="57708"/>
                    <a:pt x="48278" y="57708"/>
                  </a:cubicBezTo>
                  <a:cubicBezTo>
                    <a:pt x="48403" y="57708"/>
                    <a:pt x="48569" y="57671"/>
                    <a:pt x="48680" y="57671"/>
                  </a:cubicBezTo>
                  <a:cubicBezTo>
                    <a:pt x="48690" y="57671"/>
                    <a:pt x="48700" y="57671"/>
                    <a:pt x="48709" y="57672"/>
                  </a:cubicBezTo>
                  <a:cubicBezTo>
                    <a:pt x="48803" y="57590"/>
                    <a:pt x="49054" y="57489"/>
                    <a:pt x="49261" y="57489"/>
                  </a:cubicBezTo>
                  <a:cubicBezTo>
                    <a:pt x="49388" y="57489"/>
                    <a:pt x="49498" y="57526"/>
                    <a:pt x="49548" y="57630"/>
                  </a:cubicBezTo>
                  <a:cubicBezTo>
                    <a:pt x="49573" y="57681"/>
                    <a:pt x="49708" y="58049"/>
                    <a:pt x="49919" y="58049"/>
                  </a:cubicBezTo>
                  <a:cubicBezTo>
                    <a:pt x="49969" y="58049"/>
                    <a:pt x="50024" y="58027"/>
                    <a:pt x="50083" y="57976"/>
                  </a:cubicBezTo>
                  <a:cubicBezTo>
                    <a:pt x="50206" y="57865"/>
                    <a:pt x="50207" y="57777"/>
                    <a:pt x="50433" y="57777"/>
                  </a:cubicBezTo>
                  <a:cubicBezTo>
                    <a:pt x="50475" y="57777"/>
                    <a:pt x="50526" y="57780"/>
                    <a:pt x="50586" y="57787"/>
                  </a:cubicBezTo>
                  <a:cubicBezTo>
                    <a:pt x="50790" y="57808"/>
                    <a:pt x="50644" y="57950"/>
                    <a:pt x="50738" y="58018"/>
                  </a:cubicBezTo>
                  <a:cubicBezTo>
                    <a:pt x="50843" y="58096"/>
                    <a:pt x="51100" y="58096"/>
                    <a:pt x="51257" y="58107"/>
                  </a:cubicBezTo>
                  <a:lnTo>
                    <a:pt x="51278" y="57813"/>
                  </a:lnTo>
                  <a:cubicBezTo>
                    <a:pt x="51142" y="57777"/>
                    <a:pt x="50922" y="57708"/>
                    <a:pt x="50869" y="57619"/>
                  </a:cubicBezTo>
                  <a:cubicBezTo>
                    <a:pt x="50821" y="57538"/>
                    <a:pt x="50996" y="57518"/>
                    <a:pt x="51185" y="57518"/>
                  </a:cubicBezTo>
                  <a:cubicBezTo>
                    <a:pt x="51349" y="57518"/>
                    <a:pt x="51523" y="57533"/>
                    <a:pt x="51572" y="57535"/>
                  </a:cubicBezTo>
                  <a:cubicBezTo>
                    <a:pt x="52049" y="57556"/>
                    <a:pt x="51797" y="57714"/>
                    <a:pt x="52211" y="57829"/>
                  </a:cubicBezTo>
                  <a:cubicBezTo>
                    <a:pt x="52277" y="57852"/>
                    <a:pt x="52773" y="57993"/>
                    <a:pt x="52923" y="57993"/>
                  </a:cubicBezTo>
                  <a:cubicBezTo>
                    <a:pt x="52941" y="57993"/>
                    <a:pt x="52954" y="57991"/>
                    <a:pt x="52961" y="57986"/>
                  </a:cubicBezTo>
                  <a:cubicBezTo>
                    <a:pt x="53124" y="57876"/>
                    <a:pt x="52940" y="57766"/>
                    <a:pt x="53354" y="57761"/>
                  </a:cubicBezTo>
                  <a:cubicBezTo>
                    <a:pt x="53471" y="57761"/>
                    <a:pt x="53591" y="57778"/>
                    <a:pt x="53692" y="57778"/>
                  </a:cubicBezTo>
                  <a:cubicBezTo>
                    <a:pt x="53767" y="57778"/>
                    <a:pt x="53831" y="57768"/>
                    <a:pt x="53873" y="57735"/>
                  </a:cubicBezTo>
                  <a:cubicBezTo>
                    <a:pt x="53966" y="57653"/>
                    <a:pt x="54255" y="57628"/>
                    <a:pt x="54583" y="57628"/>
                  </a:cubicBezTo>
                  <a:cubicBezTo>
                    <a:pt x="55035" y="57628"/>
                    <a:pt x="55561" y="57675"/>
                    <a:pt x="55756" y="57687"/>
                  </a:cubicBezTo>
                  <a:cubicBezTo>
                    <a:pt x="56112" y="57714"/>
                    <a:pt x="56039" y="57771"/>
                    <a:pt x="56149" y="57902"/>
                  </a:cubicBezTo>
                  <a:cubicBezTo>
                    <a:pt x="56233" y="57998"/>
                    <a:pt x="56531" y="58007"/>
                    <a:pt x="56764" y="58007"/>
                  </a:cubicBezTo>
                  <a:cubicBezTo>
                    <a:pt x="56820" y="58007"/>
                    <a:pt x="56872" y="58007"/>
                    <a:pt x="56916" y="58007"/>
                  </a:cubicBezTo>
                  <a:cubicBezTo>
                    <a:pt x="56941" y="58007"/>
                    <a:pt x="56963" y="58007"/>
                    <a:pt x="56983" y="58007"/>
                  </a:cubicBezTo>
                  <a:cubicBezTo>
                    <a:pt x="57108" y="58045"/>
                    <a:pt x="57274" y="58074"/>
                    <a:pt x="57427" y="58074"/>
                  </a:cubicBezTo>
                  <a:cubicBezTo>
                    <a:pt x="57593" y="58074"/>
                    <a:pt x="57745" y="58040"/>
                    <a:pt x="57816" y="57944"/>
                  </a:cubicBezTo>
                  <a:cubicBezTo>
                    <a:pt x="57864" y="57882"/>
                    <a:pt x="57943" y="57868"/>
                    <a:pt x="58049" y="57868"/>
                  </a:cubicBezTo>
                  <a:cubicBezTo>
                    <a:pt x="58129" y="57868"/>
                    <a:pt x="58223" y="57876"/>
                    <a:pt x="58330" y="57876"/>
                  </a:cubicBezTo>
                  <a:cubicBezTo>
                    <a:pt x="58487" y="57876"/>
                    <a:pt x="58524" y="57777"/>
                    <a:pt x="58739" y="57756"/>
                  </a:cubicBezTo>
                  <a:cubicBezTo>
                    <a:pt x="58805" y="57750"/>
                    <a:pt x="58866" y="57747"/>
                    <a:pt x="58924" y="57747"/>
                  </a:cubicBezTo>
                  <a:cubicBezTo>
                    <a:pt x="59181" y="57747"/>
                    <a:pt x="59378" y="57794"/>
                    <a:pt x="59651" y="57803"/>
                  </a:cubicBezTo>
                  <a:cubicBezTo>
                    <a:pt x="59655" y="57803"/>
                    <a:pt x="59658" y="57803"/>
                    <a:pt x="59662" y="57803"/>
                  </a:cubicBezTo>
                  <a:cubicBezTo>
                    <a:pt x="60050" y="57803"/>
                    <a:pt x="60928" y="57230"/>
                    <a:pt x="60621" y="57121"/>
                  </a:cubicBezTo>
                  <a:lnTo>
                    <a:pt x="60621" y="57121"/>
                  </a:lnTo>
                  <a:cubicBezTo>
                    <a:pt x="60645" y="57131"/>
                    <a:pt x="60303" y="57158"/>
                    <a:pt x="60201" y="57158"/>
                  </a:cubicBezTo>
                  <a:cubicBezTo>
                    <a:pt x="60192" y="57158"/>
                    <a:pt x="60186" y="57158"/>
                    <a:pt x="60181" y="57158"/>
                  </a:cubicBezTo>
                  <a:cubicBezTo>
                    <a:pt x="59966" y="57142"/>
                    <a:pt x="59735" y="57100"/>
                    <a:pt x="59578" y="57022"/>
                  </a:cubicBezTo>
                  <a:cubicBezTo>
                    <a:pt x="59146" y="56914"/>
                    <a:pt x="58707" y="56860"/>
                    <a:pt x="58267" y="56860"/>
                  </a:cubicBezTo>
                  <a:cubicBezTo>
                    <a:pt x="58194" y="56860"/>
                    <a:pt x="58120" y="56861"/>
                    <a:pt x="58047" y="56864"/>
                  </a:cubicBezTo>
                  <a:cubicBezTo>
                    <a:pt x="57680" y="56885"/>
                    <a:pt x="58026" y="57231"/>
                    <a:pt x="57533" y="57278"/>
                  </a:cubicBezTo>
                  <a:cubicBezTo>
                    <a:pt x="57480" y="57284"/>
                    <a:pt x="57428" y="57287"/>
                    <a:pt x="57375" y="57287"/>
                  </a:cubicBezTo>
                  <a:cubicBezTo>
                    <a:pt x="57151" y="57287"/>
                    <a:pt x="56931" y="57234"/>
                    <a:pt x="56731" y="57132"/>
                  </a:cubicBezTo>
                  <a:cubicBezTo>
                    <a:pt x="56736" y="57001"/>
                    <a:pt x="56699" y="56985"/>
                    <a:pt x="56453" y="56980"/>
                  </a:cubicBezTo>
                  <a:cubicBezTo>
                    <a:pt x="56381" y="56977"/>
                    <a:pt x="56328" y="56975"/>
                    <a:pt x="56288" y="56975"/>
                  </a:cubicBezTo>
                  <a:cubicBezTo>
                    <a:pt x="56090" y="56975"/>
                    <a:pt x="56232" y="57015"/>
                    <a:pt x="56123" y="57168"/>
                  </a:cubicBezTo>
                  <a:cubicBezTo>
                    <a:pt x="56084" y="57221"/>
                    <a:pt x="55933" y="57261"/>
                    <a:pt x="55799" y="57261"/>
                  </a:cubicBezTo>
                  <a:cubicBezTo>
                    <a:pt x="55731" y="57261"/>
                    <a:pt x="55667" y="57251"/>
                    <a:pt x="55625" y="57226"/>
                  </a:cubicBezTo>
                  <a:cubicBezTo>
                    <a:pt x="55336" y="57069"/>
                    <a:pt x="55876" y="56822"/>
                    <a:pt x="55231" y="56796"/>
                  </a:cubicBezTo>
                  <a:cubicBezTo>
                    <a:pt x="55227" y="56796"/>
                    <a:pt x="55222" y="56796"/>
                    <a:pt x="55217" y="56796"/>
                  </a:cubicBezTo>
                  <a:cubicBezTo>
                    <a:pt x="54979" y="56796"/>
                    <a:pt x="54466" y="56920"/>
                    <a:pt x="54461" y="57064"/>
                  </a:cubicBezTo>
                  <a:cubicBezTo>
                    <a:pt x="54428" y="57071"/>
                    <a:pt x="54389" y="57073"/>
                    <a:pt x="54347" y="57073"/>
                  </a:cubicBezTo>
                  <a:cubicBezTo>
                    <a:pt x="54256" y="57073"/>
                    <a:pt x="54152" y="57062"/>
                    <a:pt x="54064" y="57062"/>
                  </a:cubicBezTo>
                  <a:cubicBezTo>
                    <a:pt x="54045" y="57062"/>
                    <a:pt x="54027" y="57062"/>
                    <a:pt x="54010" y="57064"/>
                  </a:cubicBezTo>
                  <a:cubicBezTo>
                    <a:pt x="53866" y="57082"/>
                    <a:pt x="52896" y="57245"/>
                    <a:pt x="52628" y="57245"/>
                  </a:cubicBezTo>
                  <a:cubicBezTo>
                    <a:pt x="52594" y="57245"/>
                    <a:pt x="52571" y="57242"/>
                    <a:pt x="52563" y="57237"/>
                  </a:cubicBezTo>
                  <a:cubicBezTo>
                    <a:pt x="52349" y="57117"/>
                    <a:pt x="53176" y="56883"/>
                    <a:pt x="53192" y="56798"/>
                  </a:cubicBezTo>
                  <a:lnTo>
                    <a:pt x="53192" y="56798"/>
                  </a:lnTo>
                  <a:cubicBezTo>
                    <a:pt x="53171" y="56901"/>
                    <a:pt x="51686" y="56938"/>
                    <a:pt x="51498" y="57016"/>
                  </a:cubicBezTo>
                  <a:cubicBezTo>
                    <a:pt x="51401" y="57054"/>
                    <a:pt x="51313" y="57071"/>
                    <a:pt x="51228" y="57071"/>
                  </a:cubicBezTo>
                  <a:cubicBezTo>
                    <a:pt x="51076" y="57071"/>
                    <a:pt x="50933" y="57015"/>
                    <a:pt x="50764" y="56917"/>
                  </a:cubicBezTo>
                  <a:cubicBezTo>
                    <a:pt x="50621" y="56835"/>
                    <a:pt x="50532" y="56809"/>
                    <a:pt x="50464" y="56809"/>
                  </a:cubicBezTo>
                  <a:cubicBezTo>
                    <a:pt x="50346" y="56809"/>
                    <a:pt x="50293" y="56886"/>
                    <a:pt x="50142" y="56886"/>
                  </a:cubicBezTo>
                  <a:cubicBezTo>
                    <a:pt x="50133" y="56886"/>
                    <a:pt x="50124" y="56886"/>
                    <a:pt x="50114" y="56885"/>
                  </a:cubicBezTo>
                  <a:cubicBezTo>
                    <a:pt x="49805" y="56864"/>
                    <a:pt x="49726" y="56880"/>
                    <a:pt x="49522" y="56765"/>
                  </a:cubicBezTo>
                  <a:cubicBezTo>
                    <a:pt x="49452" y="56730"/>
                    <a:pt x="49379" y="56710"/>
                    <a:pt x="49305" y="56710"/>
                  </a:cubicBezTo>
                  <a:cubicBezTo>
                    <a:pt x="49290" y="56710"/>
                    <a:pt x="49275" y="56710"/>
                    <a:pt x="49259" y="56712"/>
                  </a:cubicBezTo>
                  <a:cubicBezTo>
                    <a:pt x="49050" y="56723"/>
                    <a:pt x="48882" y="56864"/>
                    <a:pt x="49050" y="56964"/>
                  </a:cubicBezTo>
                  <a:cubicBezTo>
                    <a:pt x="49118" y="57041"/>
                    <a:pt x="49141" y="57176"/>
                    <a:pt x="48984" y="57176"/>
                  </a:cubicBezTo>
                  <a:cubicBezTo>
                    <a:pt x="48948" y="57176"/>
                    <a:pt x="48902" y="57169"/>
                    <a:pt x="48845" y="57153"/>
                  </a:cubicBezTo>
                  <a:cubicBezTo>
                    <a:pt x="48567" y="57074"/>
                    <a:pt x="48531" y="56901"/>
                    <a:pt x="48242" y="56822"/>
                  </a:cubicBezTo>
                  <a:cubicBezTo>
                    <a:pt x="48142" y="56795"/>
                    <a:pt x="48036" y="56785"/>
                    <a:pt x="47929" y="56785"/>
                  </a:cubicBezTo>
                  <a:cubicBezTo>
                    <a:pt x="47727" y="56785"/>
                    <a:pt x="47522" y="56821"/>
                    <a:pt x="47351" y="56849"/>
                  </a:cubicBezTo>
                  <a:cubicBezTo>
                    <a:pt x="47136" y="56843"/>
                    <a:pt x="46921" y="56801"/>
                    <a:pt x="46717" y="56738"/>
                  </a:cubicBezTo>
                  <a:cubicBezTo>
                    <a:pt x="46664" y="56676"/>
                    <a:pt x="46586" y="56634"/>
                    <a:pt x="46502" y="56634"/>
                  </a:cubicBezTo>
                  <a:cubicBezTo>
                    <a:pt x="46465" y="56630"/>
                    <a:pt x="46433" y="56629"/>
                    <a:pt x="46405" y="56629"/>
                  </a:cubicBezTo>
                  <a:cubicBezTo>
                    <a:pt x="46172" y="56629"/>
                    <a:pt x="46183" y="56725"/>
                    <a:pt x="45927" y="56725"/>
                  </a:cubicBezTo>
                  <a:cubicBezTo>
                    <a:pt x="45906" y="56725"/>
                    <a:pt x="45882" y="56724"/>
                    <a:pt x="45857" y="56723"/>
                  </a:cubicBezTo>
                  <a:cubicBezTo>
                    <a:pt x="45616" y="56712"/>
                    <a:pt x="45464" y="56628"/>
                    <a:pt x="45228" y="56592"/>
                  </a:cubicBezTo>
                  <a:cubicBezTo>
                    <a:pt x="44928" y="56546"/>
                    <a:pt x="44587" y="56514"/>
                    <a:pt x="44260" y="56514"/>
                  </a:cubicBezTo>
                  <a:cubicBezTo>
                    <a:pt x="43986" y="56514"/>
                    <a:pt x="43723" y="56537"/>
                    <a:pt x="43503" y="56592"/>
                  </a:cubicBezTo>
                  <a:cubicBezTo>
                    <a:pt x="43367" y="56625"/>
                    <a:pt x="43272" y="56648"/>
                    <a:pt x="43209" y="56648"/>
                  </a:cubicBezTo>
                  <a:cubicBezTo>
                    <a:pt x="43115" y="56648"/>
                    <a:pt x="43091" y="56598"/>
                    <a:pt x="43109" y="56461"/>
                  </a:cubicBezTo>
                  <a:cubicBezTo>
                    <a:pt x="43398" y="56350"/>
                    <a:pt x="43025" y="56309"/>
                    <a:pt x="42821" y="56282"/>
                  </a:cubicBezTo>
                  <a:cubicBezTo>
                    <a:pt x="42583" y="56257"/>
                    <a:pt x="42301" y="56216"/>
                    <a:pt x="42051" y="56216"/>
                  </a:cubicBezTo>
                  <a:cubicBezTo>
                    <a:pt x="41987" y="56216"/>
                    <a:pt x="41925" y="56218"/>
                    <a:pt x="41867" y="56225"/>
                  </a:cubicBezTo>
                  <a:cubicBezTo>
                    <a:pt x="41724" y="56242"/>
                    <a:pt x="41589" y="56292"/>
                    <a:pt x="41427" y="56292"/>
                  </a:cubicBezTo>
                  <a:cubicBezTo>
                    <a:pt x="41339" y="56292"/>
                    <a:pt x="41243" y="56277"/>
                    <a:pt x="41133" y="56235"/>
                  </a:cubicBezTo>
                  <a:cubicBezTo>
                    <a:pt x="41167" y="56013"/>
                    <a:pt x="40460" y="55967"/>
                    <a:pt x="40160" y="55967"/>
                  </a:cubicBezTo>
                  <a:cubicBezTo>
                    <a:pt x="40142" y="55967"/>
                    <a:pt x="40125" y="55967"/>
                    <a:pt x="40110" y="55968"/>
                  </a:cubicBezTo>
                  <a:cubicBezTo>
                    <a:pt x="39884" y="55972"/>
                    <a:pt x="39538" y="56191"/>
                    <a:pt x="39383" y="56191"/>
                  </a:cubicBezTo>
                  <a:cubicBezTo>
                    <a:pt x="39358" y="56191"/>
                    <a:pt x="39338" y="56185"/>
                    <a:pt x="39324" y="56172"/>
                  </a:cubicBezTo>
                  <a:cubicBezTo>
                    <a:pt x="39077" y="55926"/>
                    <a:pt x="39009" y="55842"/>
                    <a:pt x="38501" y="55732"/>
                  </a:cubicBezTo>
                  <a:cubicBezTo>
                    <a:pt x="37746" y="55574"/>
                    <a:pt x="36985" y="55459"/>
                    <a:pt x="36225" y="55391"/>
                  </a:cubicBezTo>
                  <a:lnTo>
                    <a:pt x="35407" y="55323"/>
                  </a:lnTo>
                  <a:cubicBezTo>
                    <a:pt x="35397" y="55322"/>
                    <a:pt x="35387" y="55322"/>
                    <a:pt x="35378" y="55322"/>
                  </a:cubicBezTo>
                  <a:cubicBezTo>
                    <a:pt x="35249" y="55322"/>
                    <a:pt x="35135" y="55372"/>
                    <a:pt x="35021" y="55372"/>
                  </a:cubicBezTo>
                  <a:cubicBezTo>
                    <a:pt x="34998" y="55372"/>
                    <a:pt x="34975" y="55370"/>
                    <a:pt x="34951" y="55365"/>
                  </a:cubicBezTo>
                  <a:cubicBezTo>
                    <a:pt x="34747" y="55323"/>
                    <a:pt x="34605" y="55087"/>
                    <a:pt x="34453" y="54998"/>
                  </a:cubicBezTo>
                  <a:cubicBezTo>
                    <a:pt x="34233" y="54877"/>
                    <a:pt x="33997" y="54783"/>
                    <a:pt x="33751" y="54720"/>
                  </a:cubicBezTo>
                  <a:cubicBezTo>
                    <a:pt x="33590" y="54678"/>
                    <a:pt x="33436" y="54647"/>
                    <a:pt x="33313" y="54647"/>
                  </a:cubicBezTo>
                  <a:cubicBezTo>
                    <a:pt x="33176" y="54647"/>
                    <a:pt x="33078" y="54686"/>
                    <a:pt x="33053" y="54788"/>
                  </a:cubicBezTo>
                  <a:cubicBezTo>
                    <a:pt x="33071" y="54713"/>
                    <a:pt x="32882" y="54696"/>
                    <a:pt x="32664" y="54696"/>
                  </a:cubicBezTo>
                  <a:cubicBezTo>
                    <a:pt x="32465" y="54696"/>
                    <a:pt x="32242" y="54710"/>
                    <a:pt x="32129" y="54710"/>
                  </a:cubicBezTo>
                  <a:cubicBezTo>
                    <a:pt x="32113" y="54710"/>
                    <a:pt x="32100" y="54710"/>
                    <a:pt x="32088" y="54709"/>
                  </a:cubicBezTo>
                  <a:cubicBezTo>
                    <a:pt x="31989" y="54699"/>
                    <a:pt x="31632" y="54374"/>
                    <a:pt x="31428" y="54295"/>
                  </a:cubicBezTo>
                  <a:cubicBezTo>
                    <a:pt x="31124" y="54169"/>
                    <a:pt x="30809" y="54091"/>
                    <a:pt x="30479" y="54054"/>
                  </a:cubicBezTo>
                  <a:cubicBezTo>
                    <a:pt x="30467" y="54053"/>
                    <a:pt x="30455" y="54053"/>
                    <a:pt x="30444" y="54053"/>
                  </a:cubicBezTo>
                  <a:cubicBezTo>
                    <a:pt x="30212" y="54053"/>
                    <a:pt x="30273" y="54258"/>
                    <a:pt x="30243" y="54363"/>
                  </a:cubicBezTo>
                  <a:cubicBezTo>
                    <a:pt x="30117" y="54327"/>
                    <a:pt x="29818" y="54274"/>
                    <a:pt x="29698" y="54217"/>
                  </a:cubicBezTo>
                  <a:cubicBezTo>
                    <a:pt x="29724" y="54175"/>
                    <a:pt x="29724" y="54122"/>
                    <a:pt x="29698" y="54085"/>
                  </a:cubicBezTo>
                  <a:cubicBezTo>
                    <a:pt x="29629" y="54023"/>
                    <a:pt x="29367" y="53975"/>
                    <a:pt x="29262" y="53944"/>
                  </a:cubicBezTo>
                  <a:cubicBezTo>
                    <a:pt x="29152" y="53918"/>
                    <a:pt x="29142" y="53787"/>
                    <a:pt x="28990" y="53718"/>
                  </a:cubicBezTo>
                  <a:cubicBezTo>
                    <a:pt x="28812" y="53645"/>
                    <a:pt x="28633" y="53593"/>
                    <a:pt x="28445" y="53561"/>
                  </a:cubicBezTo>
                  <a:cubicBezTo>
                    <a:pt x="28172" y="53506"/>
                    <a:pt x="27971" y="53493"/>
                    <a:pt x="27782" y="53493"/>
                  </a:cubicBezTo>
                  <a:cubicBezTo>
                    <a:pt x="27604" y="53493"/>
                    <a:pt x="27436" y="53505"/>
                    <a:pt x="27228" y="53505"/>
                  </a:cubicBezTo>
                  <a:cubicBezTo>
                    <a:pt x="27193" y="53505"/>
                    <a:pt x="27156" y="53504"/>
                    <a:pt x="27118" y="53503"/>
                  </a:cubicBezTo>
                  <a:cubicBezTo>
                    <a:pt x="26486" y="53493"/>
                    <a:pt x="26697" y="53373"/>
                    <a:pt x="26771" y="53165"/>
                  </a:cubicBezTo>
                  <a:lnTo>
                    <a:pt x="26771" y="53165"/>
                  </a:lnTo>
                  <a:cubicBezTo>
                    <a:pt x="26761" y="53192"/>
                    <a:pt x="26738" y="53202"/>
                    <a:pt x="26707" y="53202"/>
                  </a:cubicBezTo>
                  <a:cubicBezTo>
                    <a:pt x="26613" y="53202"/>
                    <a:pt x="26442" y="53113"/>
                    <a:pt x="26303" y="53113"/>
                  </a:cubicBezTo>
                  <a:cubicBezTo>
                    <a:pt x="26280" y="53113"/>
                    <a:pt x="26258" y="53115"/>
                    <a:pt x="26237" y="53121"/>
                  </a:cubicBezTo>
                  <a:cubicBezTo>
                    <a:pt x="26207" y="53131"/>
                    <a:pt x="26137" y="53279"/>
                    <a:pt x="26099" y="53279"/>
                  </a:cubicBezTo>
                  <a:cubicBezTo>
                    <a:pt x="26098" y="53279"/>
                    <a:pt x="26097" y="53278"/>
                    <a:pt x="26096" y="53278"/>
                  </a:cubicBezTo>
                  <a:cubicBezTo>
                    <a:pt x="25854" y="53199"/>
                    <a:pt x="25975" y="53011"/>
                    <a:pt x="25765" y="52942"/>
                  </a:cubicBezTo>
                  <a:cubicBezTo>
                    <a:pt x="25682" y="52915"/>
                    <a:pt x="25602" y="52906"/>
                    <a:pt x="25523" y="52906"/>
                  </a:cubicBezTo>
                  <a:cubicBezTo>
                    <a:pt x="25375" y="52906"/>
                    <a:pt x="25233" y="52938"/>
                    <a:pt x="25086" y="52938"/>
                  </a:cubicBezTo>
                  <a:cubicBezTo>
                    <a:pt x="25040" y="52938"/>
                    <a:pt x="24994" y="52935"/>
                    <a:pt x="24947" y="52927"/>
                  </a:cubicBezTo>
                  <a:cubicBezTo>
                    <a:pt x="24486" y="52838"/>
                    <a:pt x="24801" y="52785"/>
                    <a:pt x="24984" y="52780"/>
                  </a:cubicBezTo>
                  <a:cubicBezTo>
                    <a:pt x="25267" y="52764"/>
                    <a:pt x="25293" y="52502"/>
                    <a:pt x="24905" y="52418"/>
                  </a:cubicBezTo>
                  <a:cubicBezTo>
                    <a:pt x="24762" y="52389"/>
                    <a:pt x="24608" y="52371"/>
                    <a:pt x="24468" y="52371"/>
                  </a:cubicBezTo>
                  <a:cubicBezTo>
                    <a:pt x="24236" y="52371"/>
                    <a:pt x="24042" y="52420"/>
                    <a:pt x="23993" y="52544"/>
                  </a:cubicBezTo>
                  <a:cubicBezTo>
                    <a:pt x="24182" y="52051"/>
                    <a:pt x="21608" y="51658"/>
                    <a:pt x="21770" y="51275"/>
                  </a:cubicBezTo>
                  <a:cubicBezTo>
                    <a:pt x="21429" y="50856"/>
                    <a:pt x="20889" y="50982"/>
                    <a:pt x="20386" y="50814"/>
                  </a:cubicBezTo>
                  <a:cubicBezTo>
                    <a:pt x="20003" y="50698"/>
                    <a:pt x="19641" y="50510"/>
                    <a:pt x="19280" y="50337"/>
                  </a:cubicBezTo>
                  <a:cubicBezTo>
                    <a:pt x="18792" y="50101"/>
                    <a:pt x="18268" y="50001"/>
                    <a:pt x="17822" y="49786"/>
                  </a:cubicBezTo>
                  <a:cubicBezTo>
                    <a:pt x="17460" y="49608"/>
                    <a:pt x="17434" y="49435"/>
                    <a:pt x="16994" y="49188"/>
                  </a:cubicBezTo>
                  <a:cubicBezTo>
                    <a:pt x="16831" y="49102"/>
                    <a:pt x="16571" y="48952"/>
                    <a:pt x="16407" y="48952"/>
                  </a:cubicBezTo>
                  <a:cubicBezTo>
                    <a:pt x="16401" y="48952"/>
                    <a:pt x="16396" y="48952"/>
                    <a:pt x="16391" y="48952"/>
                  </a:cubicBezTo>
                  <a:cubicBezTo>
                    <a:pt x="16331" y="48952"/>
                    <a:pt x="16311" y="49028"/>
                    <a:pt x="16243" y="49028"/>
                  </a:cubicBezTo>
                  <a:cubicBezTo>
                    <a:pt x="16221" y="49028"/>
                    <a:pt x="16194" y="49020"/>
                    <a:pt x="16160" y="49000"/>
                  </a:cubicBezTo>
                  <a:cubicBezTo>
                    <a:pt x="15825" y="48800"/>
                    <a:pt x="15940" y="48528"/>
                    <a:pt x="16008" y="48413"/>
                  </a:cubicBezTo>
                  <a:lnTo>
                    <a:pt x="16008" y="48413"/>
                  </a:lnTo>
                  <a:cubicBezTo>
                    <a:pt x="15995" y="48434"/>
                    <a:pt x="15969" y="48444"/>
                    <a:pt x="15932" y="48444"/>
                  </a:cubicBezTo>
                  <a:cubicBezTo>
                    <a:pt x="15452" y="48444"/>
                    <a:pt x="13088" y="46826"/>
                    <a:pt x="12757" y="46588"/>
                  </a:cubicBezTo>
                  <a:cubicBezTo>
                    <a:pt x="12396" y="46310"/>
                    <a:pt x="12039" y="45891"/>
                    <a:pt x="11688" y="45655"/>
                  </a:cubicBezTo>
                  <a:cubicBezTo>
                    <a:pt x="11342" y="45429"/>
                    <a:pt x="10980" y="45240"/>
                    <a:pt x="10597" y="45088"/>
                  </a:cubicBezTo>
                  <a:cubicBezTo>
                    <a:pt x="10536" y="45067"/>
                    <a:pt x="10352" y="45043"/>
                    <a:pt x="10208" y="45043"/>
                  </a:cubicBezTo>
                  <a:cubicBezTo>
                    <a:pt x="10071" y="45043"/>
                    <a:pt x="9970" y="45065"/>
                    <a:pt x="10048" y="45132"/>
                  </a:cubicBezTo>
                  <a:lnTo>
                    <a:pt x="10048" y="45132"/>
                  </a:lnTo>
                  <a:cubicBezTo>
                    <a:pt x="9816" y="44934"/>
                    <a:pt x="10254" y="44736"/>
                    <a:pt x="9779" y="44533"/>
                  </a:cubicBezTo>
                  <a:cubicBezTo>
                    <a:pt x="9711" y="44506"/>
                    <a:pt x="9203" y="44360"/>
                    <a:pt x="9155" y="44239"/>
                  </a:cubicBezTo>
                  <a:cubicBezTo>
                    <a:pt x="9134" y="44181"/>
                    <a:pt x="9680" y="44197"/>
                    <a:pt x="9438" y="44029"/>
                  </a:cubicBezTo>
                  <a:cubicBezTo>
                    <a:pt x="9196" y="43863"/>
                    <a:pt x="8767" y="43618"/>
                    <a:pt x="8533" y="43618"/>
                  </a:cubicBezTo>
                  <a:cubicBezTo>
                    <a:pt x="8478" y="43618"/>
                    <a:pt x="8434" y="43632"/>
                    <a:pt x="8406" y="43662"/>
                  </a:cubicBezTo>
                  <a:cubicBezTo>
                    <a:pt x="8217" y="43531"/>
                    <a:pt x="8196" y="43169"/>
                    <a:pt x="8196" y="43075"/>
                  </a:cubicBezTo>
                  <a:cubicBezTo>
                    <a:pt x="8149" y="43023"/>
                    <a:pt x="7776" y="42420"/>
                    <a:pt x="7719" y="42409"/>
                  </a:cubicBezTo>
                  <a:cubicBezTo>
                    <a:pt x="7714" y="42409"/>
                    <a:pt x="7710" y="42409"/>
                    <a:pt x="7706" y="42409"/>
                  </a:cubicBezTo>
                  <a:cubicBezTo>
                    <a:pt x="7610" y="42409"/>
                    <a:pt x="7528" y="42473"/>
                    <a:pt x="7418" y="42473"/>
                  </a:cubicBezTo>
                  <a:cubicBezTo>
                    <a:pt x="7342" y="42473"/>
                    <a:pt x="7253" y="42443"/>
                    <a:pt x="7137" y="42341"/>
                  </a:cubicBezTo>
                  <a:cubicBezTo>
                    <a:pt x="6917" y="42152"/>
                    <a:pt x="6848" y="41932"/>
                    <a:pt x="6597" y="41728"/>
                  </a:cubicBezTo>
                  <a:cubicBezTo>
                    <a:pt x="6361" y="41528"/>
                    <a:pt x="6266" y="41555"/>
                    <a:pt x="6036" y="41308"/>
                  </a:cubicBezTo>
                  <a:cubicBezTo>
                    <a:pt x="5774" y="41004"/>
                    <a:pt x="5842" y="40805"/>
                    <a:pt x="5595" y="40469"/>
                  </a:cubicBezTo>
                  <a:cubicBezTo>
                    <a:pt x="5447" y="40280"/>
                    <a:pt x="5201" y="39994"/>
                    <a:pt x="5035" y="39994"/>
                  </a:cubicBezTo>
                  <a:cubicBezTo>
                    <a:pt x="5008" y="39994"/>
                    <a:pt x="4983" y="40001"/>
                    <a:pt x="4961" y="40018"/>
                  </a:cubicBezTo>
                  <a:cubicBezTo>
                    <a:pt x="4946" y="39938"/>
                    <a:pt x="4778" y="39353"/>
                    <a:pt x="4740" y="39353"/>
                  </a:cubicBezTo>
                  <a:cubicBezTo>
                    <a:pt x="4738" y="39353"/>
                    <a:pt x="4737" y="39355"/>
                    <a:pt x="4735" y="39358"/>
                  </a:cubicBezTo>
                  <a:cubicBezTo>
                    <a:pt x="4702" y="39416"/>
                    <a:pt x="4698" y="39650"/>
                    <a:pt x="4606" y="39650"/>
                  </a:cubicBezTo>
                  <a:cubicBezTo>
                    <a:pt x="4567" y="39650"/>
                    <a:pt x="4512" y="39607"/>
                    <a:pt x="4431" y="39489"/>
                  </a:cubicBezTo>
                  <a:cubicBezTo>
                    <a:pt x="4306" y="39284"/>
                    <a:pt x="4316" y="39127"/>
                    <a:pt x="4227" y="38933"/>
                  </a:cubicBezTo>
                  <a:cubicBezTo>
                    <a:pt x="4034" y="38546"/>
                    <a:pt x="3643" y="37843"/>
                    <a:pt x="3329" y="37770"/>
                  </a:cubicBezTo>
                  <a:lnTo>
                    <a:pt x="3329" y="37770"/>
                  </a:lnTo>
                  <a:cubicBezTo>
                    <a:pt x="3332" y="37770"/>
                    <a:pt x="3335" y="37771"/>
                    <a:pt x="3337" y="37771"/>
                  </a:cubicBezTo>
                  <a:cubicBezTo>
                    <a:pt x="3478" y="37771"/>
                    <a:pt x="3307" y="37046"/>
                    <a:pt x="3225" y="36888"/>
                  </a:cubicBezTo>
                  <a:cubicBezTo>
                    <a:pt x="3200" y="36902"/>
                    <a:pt x="3177" y="36909"/>
                    <a:pt x="3155" y="36909"/>
                  </a:cubicBezTo>
                  <a:cubicBezTo>
                    <a:pt x="3036" y="36909"/>
                    <a:pt x="2959" y="36719"/>
                    <a:pt x="2848" y="36484"/>
                  </a:cubicBezTo>
                  <a:cubicBezTo>
                    <a:pt x="2748" y="36285"/>
                    <a:pt x="2748" y="36267"/>
                    <a:pt x="2720" y="36267"/>
                  </a:cubicBezTo>
                  <a:cubicBezTo>
                    <a:pt x="2714" y="36267"/>
                    <a:pt x="2707" y="36268"/>
                    <a:pt x="2697" y="36268"/>
                  </a:cubicBezTo>
                  <a:cubicBezTo>
                    <a:pt x="2681" y="36268"/>
                    <a:pt x="2658" y="36265"/>
                    <a:pt x="2623" y="36254"/>
                  </a:cubicBezTo>
                  <a:cubicBezTo>
                    <a:pt x="2381" y="36186"/>
                    <a:pt x="2276" y="35331"/>
                    <a:pt x="2208" y="35095"/>
                  </a:cubicBezTo>
                  <a:cubicBezTo>
                    <a:pt x="2151" y="34922"/>
                    <a:pt x="2030" y="34927"/>
                    <a:pt x="1920" y="34718"/>
                  </a:cubicBezTo>
                  <a:cubicBezTo>
                    <a:pt x="1784" y="34408"/>
                    <a:pt x="1689" y="34073"/>
                    <a:pt x="1579" y="33753"/>
                  </a:cubicBezTo>
                  <a:cubicBezTo>
                    <a:pt x="1431" y="33210"/>
                    <a:pt x="1310" y="32901"/>
                    <a:pt x="1048" y="32672"/>
                  </a:cubicBezTo>
                  <a:lnTo>
                    <a:pt x="1048" y="32672"/>
                  </a:lnTo>
                  <a:cubicBezTo>
                    <a:pt x="1126" y="32729"/>
                    <a:pt x="1212" y="32780"/>
                    <a:pt x="1279" y="32780"/>
                  </a:cubicBezTo>
                  <a:cubicBezTo>
                    <a:pt x="1301" y="32780"/>
                    <a:pt x="1321" y="32775"/>
                    <a:pt x="1338" y="32762"/>
                  </a:cubicBezTo>
                  <a:cubicBezTo>
                    <a:pt x="1453" y="32667"/>
                    <a:pt x="1233" y="32348"/>
                    <a:pt x="1170" y="32285"/>
                  </a:cubicBezTo>
                  <a:cubicBezTo>
                    <a:pt x="824" y="31918"/>
                    <a:pt x="850" y="31629"/>
                    <a:pt x="1128" y="31336"/>
                  </a:cubicBezTo>
                  <a:cubicBezTo>
                    <a:pt x="1322" y="31137"/>
                    <a:pt x="483" y="30586"/>
                    <a:pt x="845" y="30560"/>
                  </a:cubicBezTo>
                  <a:cubicBezTo>
                    <a:pt x="1071" y="30544"/>
                    <a:pt x="1060" y="29474"/>
                    <a:pt x="735" y="29459"/>
                  </a:cubicBezTo>
                  <a:lnTo>
                    <a:pt x="735" y="29459"/>
                  </a:lnTo>
                  <a:cubicBezTo>
                    <a:pt x="737" y="29459"/>
                    <a:pt x="739" y="29459"/>
                    <a:pt x="741" y="29459"/>
                  </a:cubicBezTo>
                  <a:cubicBezTo>
                    <a:pt x="873" y="29459"/>
                    <a:pt x="941" y="29298"/>
                    <a:pt x="1013" y="29097"/>
                  </a:cubicBezTo>
                  <a:cubicBezTo>
                    <a:pt x="1050" y="28992"/>
                    <a:pt x="966" y="28840"/>
                    <a:pt x="992" y="28662"/>
                  </a:cubicBezTo>
                  <a:cubicBezTo>
                    <a:pt x="1029" y="28363"/>
                    <a:pt x="1133" y="28237"/>
                    <a:pt x="1181" y="27943"/>
                  </a:cubicBezTo>
                  <a:cubicBezTo>
                    <a:pt x="1223" y="27650"/>
                    <a:pt x="1113" y="27445"/>
                    <a:pt x="1160" y="27194"/>
                  </a:cubicBezTo>
                  <a:cubicBezTo>
                    <a:pt x="1223" y="26895"/>
                    <a:pt x="1301" y="26596"/>
                    <a:pt x="1396" y="26308"/>
                  </a:cubicBezTo>
                  <a:cubicBezTo>
                    <a:pt x="1521" y="25878"/>
                    <a:pt x="1694" y="25595"/>
                    <a:pt x="1799" y="25133"/>
                  </a:cubicBezTo>
                  <a:cubicBezTo>
                    <a:pt x="1847" y="24908"/>
                    <a:pt x="1721" y="24609"/>
                    <a:pt x="1757" y="24504"/>
                  </a:cubicBezTo>
                  <a:cubicBezTo>
                    <a:pt x="1805" y="24368"/>
                    <a:pt x="2056" y="24362"/>
                    <a:pt x="2166" y="24226"/>
                  </a:cubicBezTo>
                  <a:cubicBezTo>
                    <a:pt x="2318" y="24043"/>
                    <a:pt x="2203" y="23822"/>
                    <a:pt x="2156" y="23733"/>
                  </a:cubicBezTo>
                  <a:cubicBezTo>
                    <a:pt x="2109" y="23639"/>
                    <a:pt x="1768" y="23461"/>
                    <a:pt x="2041" y="23225"/>
                  </a:cubicBezTo>
                  <a:cubicBezTo>
                    <a:pt x="2266" y="23036"/>
                    <a:pt x="2460" y="23015"/>
                    <a:pt x="2685" y="22706"/>
                  </a:cubicBezTo>
                  <a:cubicBezTo>
                    <a:pt x="3000" y="22318"/>
                    <a:pt x="2617" y="21846"/>
                    <a:pt x="3073" y="21605"/>
                  </a:cubicBezTo>
                  <a:cubicBezTo>
                    <a:pt x="3320" y="21453"/>
                    <a:pt x="3786" y="20566"/>
                    <a:pt x="3939" y="20257"/>
                  </a:cubicBezTo>
                  <a:cubicBezTo>
                    <a:pt x="4091" y="19953"/>
                    <a:pt x="4211" y="19654"/>
                    <a:pt x="4463" y="19392"/>
                  </a:cubicBezTo>
                  <a:cubicBezTo>
                    <a:pt x="4526" y="19329"/>
                    <a:pt x="5155" y="18878"/>
                    <a:pt x="5102" y="18868"/>
                  </a:cubicBezTo>
                  <a:cubicBezTo>
                    <a:pt x="5096" y="18866"/>
                    <a:pt x="5089" y="18866"/>
                    <a:pt x="5082" y="18866"/>
                  </a:cubicBezTo>
                  <a:cubicBezTo>
                    <a:pt x="5033" y="18866"/>
                    <a:pt x="4967" y="18893"/>
                    <a:pt x="4922" y="18893"/>
                  </a:cubicBezTo>
                  <a:cubicBezTo>
                    <a:pt x="4873" y="18893"/>
                    <a:pt x="4847" y="18862"/>
                    <a:pt x="4888" y="18737"/>
                  </a:cubicBezTo>
                  <a:cubicBezTo>
                    <a:pt x="4940" y="18590"/>
                    <a:pt x="5024" y="18448"/>
                    <a:pt x="5134" y="18328"/>
                  </a:cubicBezTo>
                  <a:cubicBezTo>
                    <a:pt x="5308" y="18126"/>
                    <a:pt x="5617" y="17833"/>
                    <a:pt x="5798" y="17833"/>
                  </a:cubicBezTo>
                  <a:cubicBezTo>
                    <a:pt x="5829" y="17833"/>
                    <a:pt x="5856" y="17842"/>
                    <a:pt x="5878" y="17861"/>
                  </a:cubicBezTo>
                  <a:cubicBezTo>
                    <a:pt x="5417" y="17463"/>
                    <a:pt x="6266" y="17510"/>
                    <a:pt x="6523" y="17132"/>
                  </a:cubicBezTo>
                  <a:cubicBezTo>
                    <a:pt x="6754" y="16797"/>
                    <a:pt x="6571" y="16571"/>
                    <a:pt x="6869" y="16183"/>
                  </a:cubicBezTo>
                  <a:cubicBezTo>
                    <a:pt x="6959" y="16078"/>
                    <a:pt x="7310" y="15890"/>
                    <a:pt x="7441" y="15795"/>
                  </a:cubicBezTo>
                  <a:cubicBezTo>
                    <a:pt x="8012" y="15376"/>
                    <a:pt x="7603" y="15355"/>
                    <a:pt x="8175" y="14904"/>
                  </a:cubicBezTo>
                  <a:cubicBezTo>
                    <a:pt x="8542" y="14605"/>
                    <a:pt x="8804" y="14422"/>
                    <a:pt x="9150" y="14060"/>
                  </a:cubicBezTo>
                  <a:cubicBezTo>
                    <a:pt x="9255" y="13955"/>
                    <a:pt x="9486" y="13562"/>
                    <a:pt x="9512" y="13541"/>
                  </a:cubicBezTo>
                  <a:cubicBezTo>
                    <a:pt x="10068" y="13064"/>
                    <a:pt x="11011" y="12906"/>
                    <a:pt x="11447" y="12261"/>
                  </a:cubicBezTo>
                  <a:cubicBezTo>
                    <a:pt x="11667" y="11947"/>
                    <a:pt x="11347" y="12104"/>
                    <a:pt x="11709" y="11805"/>
                  </a:cubicBezTo>
                  <a:cubicBezTo>
                    <a:pt x="11882" y="11763"/>
                    <a:pt x="12044" y="11690"/>
                    <a:pt x="12191" y="11585"/>
                  </a:cubicBezTo>
                  <a:cubicBezTo>
                    <a:pt x="12275" y="11527"/>
                    <a:pt x="12186" y="11459"/>
                    <a:pt x="12285" y="11344"/>
                  </a:cubicBezTo>
                  <a:cubicBezTo>
                    <a:pt x="12880" y="10651"/>
                    <a:pt x="14555" y="9989"/>
                    <a:pt x="14995" y="9205"/>
                  </a:cubicBezTo>
                  <a:lnTo>
                    <a:pt x="14995" y="9205"/>
                  </a:lnTo>
                  <a:cubicBezTo>
                    <a:pt x="14982" y="9239"/>
                    <a:pt x="14983" y="9252"/>
                    <a:pt x="14992" y="9252"/>
                  </a:cubicBezTo>
                  <a:cubicBezTo>
                    <a:pt x="15018" y="9252"/>
                    <a:pt x="15122" y="9113"/>
                    <a:pt x="15089" y="9113"/>
                  </a:cubicBezTo>
                  <a:cubicBezTo>
                    <a:pt x="15079" y="9113"/>
                    <a:pt x="15059" y="9124"/>
                    <a:pt x="15022" y="9152"/>
                  </a:cubicBezTo>
                  <a:cubicBezTo>
                    <a:pt x="15014" y="9170"/>
                    <a:pt x="15005" y="9187"/>
                    <a:pt x="14995" y="9205"/>
                  </a:cubicBezTo>
                  <a:lnTo>
                    <a:pt x="14995" y="9205"/>
                  </a:lnTo>
                  <a:cubicBezTo>
                    <a:pt x="15000" y="9191"/>
                    <a:pt x="15007" y="9173"/>
                    <a:pt x="15017" y="9152"/>
                  </a:cubicBezTo>
                  <a:cubicBezTo>
                    <a:pt x="15228" y="8993"/>
                    <a:pt x="15054" y="8471"/>
                    <a:pt x="14760" y="8268"/>
                  </a:cubicBezTo>
                  <a:lnTo>
                    <a:pt x="14760" y="8268"/>
                  </a:lnTo>
                  <a:cubicBezTo>
                    <a:pt x="15136" y="8051"/>
                    <a:pt x="15520" y="7855"/>
                    <a:pt x="15898" y="7679"/>
                  </a:cubicBezTo>
                  <a:cubicBezTo>
                    <a:pt x="16642" y="7328"/>
                    <a:pt x="18409" y="6982"/>
                    <a:pt x="18236" y="6373"/>
                  </a:cubicBezTo>
                  <a:cubicBezTo>
                    <a:pt x="18227" y="6340"/>
                    <a:pt x="18252" y="5953"/>
                    <a:pt x="18384" y="5953"/>
                  </a:cubicBezTo>
                  <a:cubicBezTo>
                    <a:pt x="18397" y="5953"/>
                    <a:pt x="18410" y="5957"/>
                    <a:pt x="18425" y="5965"/>
                  </a:cubicBezTo>
                  <a:cubicBezTo>
                    <a:pt x="18572" y="6043"/>
                    <a:pt x="18755" y="6138"/>
                    <a:pt x="18797" y="6274"/>
                  </a:cubicBezTo>
                  <a:cubicBezTo>
                    <a:pt x="18818" y="6330"/>
                    <a:pt x="19232" y="6961"/>
                    <a:pt x="19277" y="6961"/>
                  </a:cubicBezTo>
                  <a:cubicBezTo>
                    <a:pt x="19278" y="6961"/>
                    <a:pt x="19279" y="6961"/>
                    <a:pt x="19280" y="6961"/>
                  </a:cubicBezTo>
                  <a:cubicBezTo>
                    <a:pt x="19369" y="6893"/>
                    <a:pt x="19274" y="6856"/>
                    <a:pt x="19453" y="6756"/>
                  </a:cubicBezTo>
                  <a:cubicBezTo>
                    <a:pt x="19636" y="6657"/>
                    <a:pt x="19835" y="6578"/>
                    <a:pt x="20040" y="6526"/>
                  </a:cubicBezTo>
                  <a:cubicBezTo>
                    <a:pt x="20234" y="6473"/>
                    <a:pt x="20499" y="6398"/>
                    <a:pt x="20683" y="6398"/>
                  </a:cubicBezTo>
                  <a:cubicBezTo>
                    <a:pt x="20794" y="6398"/>
                    <a:pt x="20875" y="6425"/>
                    <a:pt x="20895" y="6499"/>
                  </a:cubicBezTo>
                  <a:cubicBezTo>
                    <a:pt x="20800" y="6122"/>
                    <a:pt x="21529" y="6221"/>
                    <a:pt x="21587" y="5902"/>
                  </a:cubicBezTo>
                  <a:cubicBezTo>
                    <a:pt x="21612" y="5753"/>
                    <a:pt x="21727" y="5460"/>
                    <a:pt x="22018" y="5460"/>
                  </a:cubicBezTo>
                  <a:cubicBezTo>
                    <a:pt x="22086" y="5460"/>
                    <a:pt x="22164" y="5476"/>
                    <a:pt x="22253" y="5514"/>
                  </a:cubicBezTo>
                  <a:cubicBezTo>
                    <a:pt x="22473" y="5603"/>
                    <a:pt x="22394" y="5776"/>
                    <a:pt x="22709" y="5833"/>
                  </a:cubicBezTo>
                  <a:cubicBezTo>
                    <a:pt x="22748" y="5840"/>
                    <a:pt x="22789" y="5844"/>
                    <a:pt x="22831" y="5844"/>
                  </a:cubicBezTo>
                  <a:cubicBezTo>
                    <a:pt x="23014" y="5844"/>
                    <a:pt x="23206" y="5779"/>
                    <a:pt x="23249" y="5655"/>
                  </a:cubicBezTo>
                  <a:cubicBezTo>
                    <a:pt x="23312" y="5487"/>
                    <a:pt x="23390" y="5529"/>
                    <a:pt x="23726" y="5456"/>
                  </a:cubicBezTo>
                  <a:cubicBezTo>
                    <a:pt x="23749" y="5451"/>
                    <a:pt x="23767" y="5449"/>
                    <a:pt x="23782" y="5449"/>
                  </a:cubicBezTo>
                  <a:cubicBezTo>
                    <a:pt x="23878" y="5449"/>
                    <a:pt x="23820" y="5542"/>
                    <a:pt x="23888" y="5592"/>
                  </a:cubicBezTo>
                  <a:cubicBezTo>
                    <a:pt x="23930" y="5626"/>
                    <a:pt x="23982" y="5640"/>
                    <a:pt x="24043" y="5640"/>
                  </a:cubicBezTo>
                  <a:cubicBezTo>
                    <a:pt x="24354" y="5640"/>
                    <a:pt x="24883" y="5271"/>
                    <a:pt x="25308" y="5271"/>
                  </a:cubicBezTo>
                  <a:cubicBezTo>
                    <a:pt x="25372" y="5271"/>
                    <a:pt x="25434" y="5279"/>
                    <a:pt x="25493" y="5299"/>
                  </a:cubicBezTo>
                  <a:cubicBezTo>
                    <a:pt x="25827" y="5249"/>
                    <a:pt x="26217" y="4831"/>
                    <a:pt x="26359" y="4831"/>
                  </a:cubicBezTo>
                  <a:cubicBezTo>
                    <a:pt x="26368" y="4831"/>
                    <a:pt x="26377" y="4833"/>
                    <a:pt x="26384" y="4837"/>
                  </a:cubicBezTo>
                  <a:cubicBezTo>
                    <a:pt x="26441" y="4871"/>
                    <a:pt x="26593" y="5064"/>
                    <a:pt x="26707" y="5064"/>
                  </a:cubicBezTo>
                  <a:cubicBezTo>
                    <a:pt x="26719" y="5064"/>
                    <a:pt x="26730" y="5062"/>
                    <a:pt x="26741" y="5057"/>
                  </a:cubicBezTo>
                  <a:cubicBezTo>
                    <a:pt x="26956" y="4974"/>
                    <a:pt x="26798" y="4811"/>
                    <a:pt x="27024" y="4696"/>
                  </a:cubicBezTo>
                  <a:lnTo>
                    <a:pt x="27448" y="5110"/>
                  </a:lnTo>
                  <a:cubicBezTo>
                    <a:pt x="27618" y="4895"/>
                    <a:pt x="27887" y="4715"/>
                    <a:pt x="28319" y="4715"/>
                  </a:cubicBezTo>
                  <a:cubicBezTo>
                    <a:pt x="28394" y="4715"/>
                    <a:pt x="28475" y="4721"/>
                    <a:pt x="28560" y="4732"/>
                  </a:cubicBezTo>
                  <a:cubicBezTo>
                    <a:pt x="28713" y="4757"/>
                    <a:pt x="28868" y="4769"/>
                    <a:pt x="29022" y="4769"/>
                  </a:cubicBezTo>
                  <a:cubicBezTo>
                    <a:pt x="29159" y="4769"/>
                    <a:pt x="29295" y="4760"/>
                    <a:pt x="29430" y="4743"/>
                  </a:cubicBezTo>
                  <a:cubicBezTo>
                    <a:pt x="29524" y="4724"/>
                    <a:pt x="29796" y="4612"/>
                    <a:pt x="29642" y="4612"/>
                  </a:cubicBezTo>
                  <a:cubicBezTo>
                    <a:pt x="29625" y="4612"/>
                    <a:pt x="29601" y="4614"/>
                    <a:pt x="29572" y="4617"/>
                  </a:cubicBezTo>
                  <a:lnTo>
                    <a:pt x="30243" y="4544"/>
                  </a:lnTo>
                  <a:cubicBezTo>
                    <a:pt x="30710" y="4491"/>
                    <a:pt x="30343" y="4523"/>
                    <a:pt x="30563" y="4381"/>
                  </a:cubicBezTo>
                  <a:cubicBezTo>
                    <a:pt x="30618" y="4346"/>
                    <a:pt x="30748" y="4335"/>
                    <a:pt x="30904" y="4335"/>
                  </a:cubicBezTo>
                  <a:cubicBezTo>
                    <a:pt x="31183" y="4335"/>
                    <a:pt x="31541" y="4371"/>
                    <a:pt x="31688" y="4371"/>
                  </a:cubicBezTo>
                  <a:cubicBezTo>
                    <a:pt x="31694" y="4371"/>
                    <a:pt x="31700" y="4371"/>
                    <a:pt x="31706" y="4371"/>
                  </a:cubicBezTo>
                  <a:cubicBezTo>
                    <a:pt x="31984" y="4371"/>
                    <a:pt x="32555" y="4371"/>
                    <a:pt x="32786" y="4234"/>
                  </a:cubicBezTo>
                  <a:cubicBezTo>
                    <a:pt x="32928" y="4149"/>
                    <a:pt x="32867" y="3977"/>
                    <a:pt x="33050" y="3977"/>
                  </a:cubicBezTo>
                  <a:cubicBezTo>
                    <a:pt x="33115" y="3977"/>
                    <a:pt x="33213" y="3999"/>
                    <a:pt x="33363" y="4056"/>
                  </a:cubicBezTo>
                  <a:cubicBezTo>
                    <a:pt x="33463" y="4141"/>
                    <a:pt x="33682" y="4196"/>
                    <a:pt x="33840" y="4196"/>
                  </a:cubicBezTo>
                  <a:cubicBezTo>
                    <a:pt x="34003" y="4196"/>
                    <a:pt x="34099" y="4137"/>
                    <a:pt x="33929" y="3993"/>
                  </a:cubicBezTo>
                  <a:cubicBezTo>
                    <a:pt x="33910" y="3798"/>
                    <a:pt x="34108" y="3686"/>
                    <a:pt x="34374" y="3686"/>
                  </a:cubicBezTo>
                  <a:cubicBezTo>
                    <a:pt x="34480" y="3686"/>
                    <a:pt x="34597" y="3704"/>
                    <a:pt x="34715" y="3741"/>
                  </a:cubicBezTo>
                  <a:cubicBezTo>
                    <a:pt x="34922" y="3805"/>
                    <a:pt x="34981" y="3934"/>
                    <a:pt x="35196" y="3934"/>
                  </a:cubicBezTo>
                  <a:cubicBezTo>
                    <a:pt x="35281" y="3934"/>
                    <a:pt x="35391" y="3914"/>
                    <a:pt x="35544" y="3862"/>
                  </a:cubicBezTo>
                  <a:cubicBezTo>
                    <a:pt x="35608" y="3837"/>
                    <a:pt x="36240" y="3480"/>
                    <a:pt x="36348" y="3480"/>
                  </a:cubicBezTo>
                  <a:cubicBezTo>
                    <a:pt x="36355" y="3480"/>
                    <a:pt x="36359" y="3481"/>
                    <a:pt x="36362" y="3485"/>
                  </a:cubicBezTo>
                  <a:cubicBezTo>
                    <a:pt x="36398" y="3542"/>
                    <a:pt x="35884" y="3768"/>
                    <a:pt x="36131" y="3825"/>
                  </a:cubicBezTo>
                  <a:cubicBezTo>
                    <a:pt x="36149" y="3830"/>
                    <a:pt x="36169" y="3832"/>
                    <a:pt x="36192" y="3832"/>
                  </a:cubicBezTo>
                  <a:cubicBezTo>
                    <a:pt x="36438" y="3832"/>
                    <a:pt x="36903" y="3584"/>
                    <a:pt x="37033" y="3521"/>
                  </a:cubicBezTo>
                  <a:cubicBezTo>
                    <a:pt x="37244" y="3501"/>
                    <a:pt x="37476" y="3471"/>
                    <a:pt x="37694" y="3471"/>
                  </a:cubicBezTo>
                  <a:cubicBezTo>
                    <a:pt x="37822" y="3471"/>
                    <a:pt x="37944" y="3482"/>
                    <a:pt x="38055" y="3511"/>
                  </a:cubicBezTo>
                  <a:cubicBezTo>
                    <a:pt x="38255" y="3566"/>
                    <a:pt x="38463" y="3594"/>
                    <a:pt x="38672" y="3594"/>
                  </a:cubicBezTo>
                  <a:cubicBezTo>
                    <a:pt x="38742" y="3594"/>
                    <a:pt x="38813" y="3591"/>
                    <a:pt x="38883" y="3584"/>
                  </a:cubicBezTo>
                  <a:cubicBezTo>
                    <a:pt x="39266" y="3558"/>
                    <a:pt x="39649" y="3495"/>
                    <a:pt x="40016" y="3395"/>
                  </a:cubicBezTo>
                  <a:cubicBezTo>
                    <a:pt x="40285" y="3316"/>
                    <a:pt x="40441" y="3177"/>
                    <a:pt x="40607" y="3177"/>
                  </a:cubicBezTo>
                  <a:cubicBezTo>
                    <a:pt x="40661" y="3177"/>
                    <a:pt x="40716" y="3192"/>
                    <a:pt x="40776" y="3228"/>
                  </a:cubicBezTo>
                  <a:cubicBezTo>
                    <a:pt x="40935" y="3323"/>
                    <a:pt x="41161" y="3365"/>
                    <a:pt x="41402" y="3365"/>
                  </a:cubicBezTo>
                  <a:cubicBezTo>
                    <a:pt x="41583" y="3365"/>
                    <a:pt x="41773" y="3341"/>
                    <a:pt x="41951" y="3301"/>
                  </a:cubicBezTo>
                  <a:cubicBezTo>
                    <a:pt x="42226" y="3242"/>
                    <a:pt x="42160" y="3091"/>
                    <a:pt x="42142" y="2977"/>
                  </a:cubicBezTo>
                  <a:lnTo>
                    <a:pt x="42142" y="2977"/>
                  </a:lnTo>
                  <a:cubicBezTo>
                    <a:pt x="42170" y="3130"/>
                    <a:pt x="42366" y="3188"/>
                    <a:pt x="42613" y="3188"/>
                  </a:cubicBezTo>
                  <a:cubicBezTo>
                    <a:pt x="42991" y="3188"/>
                    <a:pt x="43490" y="3052"/>
                    <a:pt x="43686" y="2918"/>
                  </a:cubicBezTo>
                  <a:cubicBezTo>
                    <a:pt x="43790" y="2850"/>
                    <a:pt x="43959" y="2808"/>
                    <a:pt x="44111" y="2808"/>
                  </a:cubicBezTo>
                  <a:cubicBezTo>
                    <a:pt x="44226" y="2808"/>
                    <a:pt x="44333" y="2832"/>
                    <a:pt x="44394" y="2887"/>
                  </a:cubicBezTo>
                  <a:cubicBezTo>
                    <a:pt x="44488" y="2976"/>
                    <a:pt x="44189" y="3055"/>
                    <a:pt x="44368" y="3128"/>
                  </a:cubicBezTo>
                  <a:cubicBezTo>
                    <a:pt x="44398" y="3140"/>
                    <a:pt x="44428" y="3145"/>
                    <a:pt x="44459" y="3145"/>
                  </a:cubicBezTo>
                  <a:cubicBezTo>
                    <a:pt x="44604" y="3145"/>
                    <a:pt x="44750" y="3031"/>
                    <a:pt x="44850" y="2992"/>
                  </a:cubicBezTo>
                  <a:cubicBezTo>
                    <a:pt x="45019" y="2925"/>
                    <a:pt x="45239" y="2887"/>
                    <a:pt x="45445" y="2887"/>
                  </a:cubicBezTo>
                  <a:cubicBezTo>
                    <a:pt x="45598" y="2887"/>
                    <a:pt x="45742" y="2908"/>
                    <a:pt x="45851" y="2955"/>
                  </a:cubicBezTo>
                  <a:cubicBezTo>
                    <a:pt x="45856" y="3013"/>
                    <a:pt x="45887" y="3035"/>
                    <a:pt x="45934" y="3035"/>
                  </a:cubicBezTo>
                  <a:cubicBezTo>
                    <a:pt x="46088" y="3035"/>
                    <a:pt x="46413" y="2794"/>
                    <a:pt x="46554" y="2766"/>
                  </a:cubicBezTo>
                  <a:cubicBezTo>
                    <a:pt x="47015" y="2667"/>
                    <a:pt x="47582" y="2735"/>
                    <a:pt x="47970" y="2567"/>
                  </a:cubicBezTo>
                  <a:cubicBezTo>
                    <a:pt x="48286" y="2430"/>
                    <a:pt x="48748" y="2404"/>
                    <a:pt x="49128" y="2404"/>
                  </a:cubicBezTo>
                  <a:cubicBezTo>
                    <a:pt x="49169" y="2404"/>
                    <a:pt x="49210" y="2404"/>
                    <a:pt x="49249" y="2404"/>
                  </a:cubicBezTo>
                  <a:cubicBezTo>
                    <a:pt x="49433" y="2409"/>
                    <a:pt x="49669" y="2421"/>
                    <a:pt x="49912" y="2421"/>
                  </a:cubicBezTo>
                  <a:cubicBezTo>
                    <a:pt x="50272" y="2421"/>
                    <a:pt x="50647" y="2393"/>
                    <a:pt x="50885" y="2268"/>
                  </a:cubicBezTo>
                  <a:cubicBezTo>
                    <a:pt x="50908" y="2256"/>
                    <a:pt x="50935" y="2250"/>
                    <a:pt x="50963" y="2250"/>
                  </a:cubicBezTo>
                  <a:cubicBezTo>
                    <a:pt x="51113" y="2250"/>
                    <a:pt x="51319" y="2399"/>
                    <a:pt x="51451" y="2425"/>
                  </a:cubicBezTo>
                  <a:cubicBezTo>
                    <a:pt x="51486" y="2433"/>
                    <a:pt x="51519" y="2436"/>
                    <a:pt x="51550" y="2436"/>
                  </a:cubicBezTo>
                  <a:cubicBezTo>
                    <a:pt x="51742" y="2436"/>
                    <a:pt x="51861" y="2312"/>
                    <a:pt x="52127" y="2294"/>
                  </a:cubicBezTo>
                  <a:cubicBezTo>
                    <a:pt x="52473" y="2268"/>
                    <a:pt x="52846" y="2258"/>
                    <a:pt x="53192" y="2200"/>
                  </a:cubicBezTo>
                  <a:cubicBezTo>
                    <a:pt x="53475" y="2148"/>
                    <a:pt x="53470" y="2051"/>
                    <a:pt x="53640" y="2051"/>
                  </a:cubicBezTo>
                  <a:cubicBezTo>
                    <a:pt x="53694" y="2051"/>
                    <a:pt x="53765" y="2061"/>
                    <a:pt x="53868" y="2085"/>
                  </a:cubicBezTo>
                  <a:cubicBezTo>
                    <a:pt x="54057" y="2129"/>
                    <a:pt x="54366" y="2184"/>
                    <a:pt x="54640" y="2184"/>
                  </a:cubicBezTo>
                  <a:cubicBezTo>
                    <a:pt x="54951" y="2184"/>
                    <a:pt x="55216" y="2112"/>
                    <a:pt x="55205" y="1870"/>
                  </a:cubicBezTo>
                  <a:lnTo>
                    <a:pt x="55205" y="1870"/>
                  </a:lnTo>
                  <a:cubicBezTo>
                    <a:pt x="55213" y="2046"/>
                    <a:pt x="55555" y="2109"/>
                    <a:pt x="55998" y="2109"/>
                  </a:cubicBezTo>
                  <a:cubicBezTo>
                    <a:pt x="56703" y="2109"/>
                    <a:pt x="57663" y="1948"/>
                    <a:pt x="57937" y="1822"/>
                  </a:cubicBezTo>
                  <a:cubicBezTo>
                    <a:pt x="57981" y="1802"/>
                    <a:pt x="58027" y="1793"/>
                    <a:pt x="58075" y="1793"/>
                  </a:cubicBezTo>
                  <a:cubicBezTo>
                    <a:pt x="58334" y="1793"/>
                    <a:pt x="58645" y="2047"/>
                    <a:pt x="58949" y="2047"/>
                  </a:cubicBezTo>
                  <a:cubicBezTo>
                    <a:pt x="59072" y="2047"/>
                    <a:pt x="59194" y="2006"/>
                    <a:pt x="59310" y="1891"/>
                  </a:cubicBezTo>
                  <a:cubicBezTo>
                    <a:pt x="59459" y="1743"/>
                    <a:pt x="59546" y="1568"/>
                    <a:pt x="59764" y="1568"/>
                  </a:cubicBezTo>
                  <a:cubicBezTo>
                    <a:pt x="59839" y="1568"/>
                    <a:pt x="59930" y="1589"/>
                    <a:pt x="60044" y="1639"/>
                  </a:cubicBezTo>
                  <a:cubicBezTo>
                    <a:pt x="60176" y="1634"/>
                    <a:pt x="61062" y="1560"/>
                    <a:pt x="60999" y="1534"/>
                  </a:cubicBezTo>
                  <a:lnTo>
                    <a:pt x="60999" y="1534"/>
                  </a:lnTo>
                  <a:cubicBezTo>
                    <a:pt x="61041" y="1550"/>
                    <a:pt x="60747" y="1670"/>
                    <a:pt x="60972" y="1718"/>
                  </a:cubicBezTo>
                  <a:cubicBezTo>
                    <a:pt x="61018" y="1726"/>
                    <a:pt x="61071" y="1729"/>
                    <a:pt x="61127" y="1729"/>
                  </a:cubicBezTo>
                  <a:cubicBezTo>
                    <a:pt x="61284" y="1729"/>
                    <a:pt x="61468" y="1704"/>
                    <a:pt x="61607" y="1697"/>
                  </a:cubicBezTo>
                  <a:cubicBezTo>
                    <a:pt x="61631" y="1696"/>
                    <a:pt x="61655" y="1696"/>
                    <a:pt x="61679" y="1696"/>
                  </a:cubicBezTo>
                  <a:cubicBezTo>
                    <a:pt x="62090" y="1696"/>
                    <a:pt x="62538" y="1795"/>
                    <a:pt x="62938" y="1795"/>
                  </a:cubicBezTo>
                  <a:cubicBezTo>
                    <a:pt x="63021" y="1795"/>
                    <a:pt x="63102" y="1791"/>
                    <a:pt x="63180" y="1781"/>
                  </a:cubicBezTo>
                  <a:cubicBezTo>
                    <a:pt x="62718" y="1686"/>
                    <a:pt x="62493" y="1282"/>
                    <a:pt x="62881" y="1067"/>
                  </a:cubicBezTo>
                  <a:cubicBezTo>
                    <a:pt x="62893" y="1067"/>
                    <a:pt x="62904" y="1067"/>
                    <a:pt x="62915" y="1067"/>
                  </a:cubicBezTo>
                  <a:cubicBezTo>
                    <a:pt x="63334" y="1067"/>
                    <a:pt x="63080" y="1358"/>
                    <a:pt x="63059" y="1455"/>
                  </a:cubicBezTo>
                  <a:cubicBezTo>
                    <a:pt x="63044" y="1513"/>
                    <a:pt x="63118" y="1531"/>
                    <a:pt x="63228" y="1531"/>
                  </a:cubicBezTo>
                  <a:cubicBezTo>
                    <a:pt x="63414" y="1531"/>
                    <a:pt x="63702" y="1481"/>
                    <a:pt x="63852" y="1481"/>
                  </a:cubicBezTo>
                  <a:cubicBezTo>
                    <a:pt x="63865" y="1481"/>
                    <a:pt x="63877" y="1481"/>
                    <a:pt x="63888" y="1482"/>
                  </a:cubicBezTo>
                  <a:cubicBezTo>
                    <a:pt x="64050" y="1500"/>
                    <a:pt x="64348" y="1681"/>
                    <a:pt x="64495" y="1681"/>
                  </a:cubicBezTo>
                  <a:cubicBezTo>
                    <a:pt x="64519" y="1681"/>
                    <a:pt x="64539" y="1676"/>
                    <a:pt x="64553" y="1665"/>
                  </a:cubicBezTo>
                  <a:cubicBezTo>
                    <a:pt x="64668" y="1583"/>
                    <a:pt x="64723" y="1464"/>
                    <a:pt x="64939" y="1464"/>
                  </a:cubicBezTo>
                  <a:cubicBezTo>
                    <a:pt x="64970" y="1464"/>
                    <a:pt x="65003" y="1466"/>
                    <a:pt x="65041" y="1471"/>
                  </a:cubicBezTo>
                  <a:cubicBezTo>
                    <a:pt x="65482" y="1527"/>
                    <a:pt x="65775" y="1666"/>
                    <a:pt x="66253" y="1666"/>
                  </a:cubicBezTo>
                  <a:cubicBezTo>
                    <a:pt x="66270" y="1666"/>
                    <a:pt x="66287" y="1666"/>
                    <a:pt x="66305" y="1665"/>
                  </a:cubicBezTo>
                  <a:cubicBezTo>
                    <a:pt x="65980" y="1503"/>
                    <a:pt x="68119" y="1487"/>
                    <a:pt x="68339" y="1445"/>
                  </a:cubicBezTo>
                  <a:cubicBezTo>
                    <a:pt x="68481" y="1414"/>
                    <a:pt x="68161" y="1162"/>
                    <a:pt x="68412" y="1057"/>
                  </a:cubicBezTo>
                  <a:cubicBezTo>
                    <a:pt x="68459" y="1038"/>
                    <a:pt x="68502" y="1029"/>
                    <a:pt x="68541" y="1029"/>
                  </a:cubicBezTo>
                  <a:cubicBezTo>
                    <a:pt x="68775" y="1029"/>
                    <a:pt x="68863" y="1337"/>
                    <a:pt x="68863" y="1414"/>
                  </a:cubicBezTo>
                  <a:cubicBezTo>
                    <a:pt x="68863" y="1338"/>
                    <a:pt x="68972" y="1204"/>
                    <a:pt x="69138" y="1204"/>
                  </a:cubicBezTo>
                  <a:cubicBezTo>
                    <a:pt x="69178" y="1204"/>
                    <a:pt x="69221" y="1212"/>
                    <a:pt x="69267" y="1230"/>
                  </a:cubicBezTo>
                  <a:cubicBezTo>
                    <a:pt x="69477" y="1309"/>
                    <a:pt x="69361" y="1492"/>
                    <a:pt x="69576" y="1539"/>
                  </a:cubicBezTo>
                  <a:cubicBezTo>
                    <a:pt x="69581" y="1541"/>
                    <a:pt x="69586" y="1541"/>
                    <a:pt x="69591" y="1541"/>
                  </a:cubicBezTo>
                  <a:cubicBezTo>
                    <a:pt x="69716" y="1541"/>
                    <a:pt x="69899" y="1196"/>
                    <a:pt x="70240" y="1196"/>
                  </a:cubicBezTo>
                  <a:cubicBezTo>
                    <a:pt x="70256" y="1196"/>
                    <a:pt x="70273" y="1197"/>
                    <a:pt x="70289" y="1199"/>
                  </a:cubicBezTo>
                  <a:cubicBezTo>
                    <a:pt x="70375" y="1207"/>
                    <a:pt x="70779" y="1434"/>
                    <a:pt x="70921" y="1434"/>
                  </a:cubicBezTo>
                  <a:cubicBezTo>
                    <a:pt x="70954" y="1434"/>
                    <a:pt x="70973" y="1422"/>
                    <a:pt x="70971" y="1393"/>
                  </a:cubicBezTo>
                  <a:cubicBezTo>
                    <a:pt x="70971" y="1303"/>
                    <a:pt x="70719" y="1230"/>
                    <a:pt x="70997" y="1151"/>
                  </a:cubicBezTo>
                  <a:cubicBezTo>
                    <a:pt x="71047" y="1136"/>
                    <a:pt x="71099" y="1128"/>
                    <a:pt x="71152" y="1128"/>
                  </a:cubicBezTo>
                  <a:cubicBezTo>
                    <a:pt x="71204" y="1128"/>
                    <a:pt x="71257" y="1136"/>
                    <a:pt x="71307" y="1151"/>
                  </a:cubicBezTo>
                  <a:cubicBezTo>
                    <a:pt x="71548" y="1240"/>
                    <a:pt x="71238" y="1534"/>
                    <a:pt x="71590" y="1550"/>
                  </a:cubicBezTo>
                  <a:cubicBezTo>
                    <a:pt x="71680" y="1557"/>
                    <a:pt x="71770" y="1561"/>
                    <a:pt x="71861" y="1561"/>
                  </a:cubicBezTo>
                  <a:cubicBezTo>
                    <a:pt x="72035" y="1561"/>
                    <a:pt x="72209" y="1548"/>
                    <a:pt x="72381" y="1524"/>
                  </a:cubicBezTo>
                  <a:cubicBezTo>
                    <a:pt x="72460" y="1497"/>
                    <a:pt x="72528" y="1455"/>
                    <a:pt x="72586" y="1398"/>
                  </a:cubicBezTo>
                  <a:cubicBezTo>
                    <a:pt x="72821" y="1398"/>
                    <a:pt x="73062" y="1404"/>
                    <a:pt x="73302" y="1404"/>
                  </a:cubicBezTo>
                  <a:cubicBezTo>
                    <a:pt x="73512" y="1404"/>
                    <a:pt x="73723" y="1399"/>
                    <a:pt x="73928" y="1382"/>
                  </a:cubicBezTo>
                  <a:cubicBezTo>
                    <a:pt x="74452" y="1340"/>
                    <a:pt x="74531" y="1209"/>
                    <a:pt x="73991" y="1115"/>
                  </a:cubicBezTo>
                  <a:cubicBezTo>
                    <a:pt x="74038" y="1115"/>
                    <a:pt x="74085" y="1115"/>
                    <a:pt x="74131" y="1115"/>
                  </a:cubicBezTo>
                  <a:cubicBezTo>
                    <a:pt x="74493" y="1115"/>
                    <a:pt x="74849" y="1123"/>
                    <a:pt x="75123" y="1267"/>
                  </a:cubicBezTo>
                  <a:cubicBezTo>
                    <a:pt x="75312" y="1367"/>
                    <a:pt x="75591" y="1506"/>
                    <a:pt x="75879" y="1506"/>
                  </a:cubicBezTo>
                  <a:cubicBezTo>
                    <a:pt x="75968" y="1506"/>
                    <a:pt x="76058" y="1493"/>
                    <a:pt x="76146" y="1461"/>
                  </a:cubicBezTo>
                  <a:cubicBezTo>
                    <a:pt x="76424" y="1361"/>
                    <a:pt x="76434" y="1293"/>
                    <a:pt x="76827" y="1272"/>
                  </a:cubicBezTo>
                  <a:cubicBezTo>
                    <a:pt x="76922" y="1272"/>
                    <a:pt x="77081" y="1284"/>
                    <a:pt x="77219" y="1284"/>
                  </a:cubicBezTo>
                  <a:cubicBezTo>
                    <a:pt x="77288" y="1284"/>
                    <a:pt x="77352" y="1281"/>
                    <a:pt x="77399" y="1272"/>
                  </a:cubicBezTo>
                  <a:cubicBezTo>
                    <a:pt x="77399" y="1235"/>
                    <a:pt x="77383" y="1167"/>
                    <a:pt x="77472" y="1146"/>
                  </a:cubicBezTo>
                  <a:cubicBezTo>
                    <a:pt x="77582" y="1118"/>
                    <a:pt x="77710" y="1110"/>
                    <a:pt x="77846" y="1110"/>
                  </a:cubicBezTo>
                  <a:cubicBezTo>
                    <a:pt x="78054" y="1110"/>
                    <a:pt x="78281" y="1130"/>
                    <a:pt x="78489" y="1130"/>
                  </a:cubicBezTo>
                  <a:cubicBezTo>
                    <a:pt x="78581" y="1130"/>
                    <a:pt x="78670" y="1126"/>
                    <a:pt x="78752" y="1115"/>
                  </a:cubicBezTo>
                  <a:cubicBezTo>
                    <a:pt x="78984" y="1086"/>
                    <a:pt x="79195" y="1030"/>
                    <a:pt x="79383" y="1030"/>
                  </a:cubicBezTo>
                  <a:cubicBezTo>
                    <a:pt x="79509" y="1030"/>
                    <a:pt x="79625" y="1055"/>
                    <a:pt x="79732" y="1130"/>
                  </a:cubicBezTo>
                  <a:cubicBezTo>
                    <a:pt x="79820" y="1193"/>
                    <a:pt x="80105" y="1226"/>
                    <a:pt x="80377" y="1226"/>
                  </a:cubicBezTo>
                  <a:cubicBezTo>
                    <a:pt x="80609" y="1226"/>
                    <a:pt x="80830" y="1202"/>
                    <a:pt x="80912" y="1151"/>
                  </a:cubicBezTo>
                  <a:cubicBezTo>
                    <a:pt x="81102" y="1033"/>
                    <a:pt x="80503" y="925"/>
                    <a:pt x="80369" y="921"/>
                  </a:cubicBezTo>
                  <a:lnTo>
                    <a:pt x="80369" y="921"/>
                  </a:lnTo>
                  <a:cubicBezTo>
                    <a:pt x="80645" y="926"/>
                    <a:pt x="80940" y="927"/>
                    <a:pt x="81184" y="1005"/>
                  </a:cubicBezTo>
                  <a:cubicBezTo>
                    <a:pt x="81415" y="1078"/>
                    <a:pt x="81546" y="1193"/>
                    <a:pt x="81814" y="1235"/>
                  </a:cubicBezTo>
                  <a:cubicBezTo>
                    <a:pt x="81887" y="1247"/>
                    <a:pt x="81953" y="1252"/>
                    <a:pt x="82013" y="1252"/>
                  </a:cubicBezTo>
                  <a:cubicBezTo>
                    <a:pt x="82241" y="1252"/>
                    <a:pt x="82390" y="1186"/>
                    <a:pt x="82589" y="1186"/>
                  </a:cubicBezTo>
                  <a:cubicBezTo>
                    <a:pt x="82668" y="1186"/>
                    <a:pt x="82755" y="1196"/>
                    <a:pt x="82857" y="1225"/>
                  </a:cubicBezTo>
                  <a:cubicBezTo>
                    <a:pt x="82989" y="1257"/>
                    <a:pt x="83300" y="1523"/>
                    <a:pt x="83496" y="1523"/>
                  </a:cubicBezTo>
                  <a:cubicBezTo>
                    <a:pt x="83558" y="1523"/>
                    <a:pt x="83608" y="1497"/>
                    <a:pt x="83638" y="1429"/>
                  </a:cubicBezTo>
                  <a:cubicBezTo>
                    <a:pt x="83689" y="1308"/>
                    <a:pt x="83757" y="1121"/>
                    <a:pt x="83980" y="1121"/>
                  </a:cubicBezTo>
                  <a:cubicBezTo>
                    <a:pt x="84057" y="1121"/>
                    <a:pt x="84153" y="1143"/>
                    <a:pt x="84273" y="1199"/>
                  </a:cubicBezTo>
                  <a:cubicBezTo>
                    <a:pt x="84556" y="1330"/>
                    <a:pt x="84550" y="1434"/>
                    <a:pt x="84938" y="1518"/>
                  </a:cubicBezTo>
                  <a:cubicBezTo>
                    <a:pt x="85023" y="1533"/>
                    <a:pt x="85512" y="1600"/>
                    <a:pt x="85808" y="1600"/>
                  </a:cubicBezTo>
                  <a:cubicBezTo>
                    <a:pt x="85933" y="1600"/>
                    <a:pt x="86023" y="1588"/>
                    <a:pt x="86034" y="1555"/>
                  </a:cubicBezTo>
                  <a:cubicBezTo>
                    <a:pt x="86058" y="1484"/>
                    <a:pt x="85805" y="1178"/>
                    <a:pt x="86156" y="1178"/>
                  </a:cubicBezTo>
                  <a:cubicBezTo>
                    <a:pt x="86191" y="1178"/>
                    <a:pt x="86232" y="1181"/>
                    <a:pt x="86281" y="1188"/>
                  </a:cubicBezTo>
                  <a:cubicBezTo>
                    <a:pt x="86674" y="1246"/>
                    <a:pt x="86386" y="1440"/>
                    <a:pt x="86517" y="1560"/>
                  </a:cubicBezTo>
                  <a:cubicBezTo>
                    <a:pt x="86517" y="1560"/>
                    <a:pt x="86920" y="1309"/>
                    <a:pt x="86968" y="1288"/>
                  </a:cubicBezTo>
                  <a:cubicBezTo>
                    <a:pt x="87063" y="1251"/>
                    <a:pt x="87133" y="1236"/>
                    <a:pt x="87189" y="1236"/>
                  </a:cubicBezTo>
                  <a:cubicBezTo>
                    <a:pt x="87301" y="1236"/>
                    <a:pt x="87354" y="1298"/>
                    <a:pt x="87434" y="1372"/>
                  </a:cubicBezTo>
                  <a:cubicBezTo>
                    <a:pt x="87603" y="1531"/>
                    <a:pt x="88384" y="1690"/>
                    <a:pt x="88769" y="1690"/>
                  </a:cubicBezTo>
                  <a:cubicBezTo>
                    <a:pt x="88803" y="1690"/>
                    <a:pt x="88833" y="1689"/>
                    <a:pt x="88860" y="1686"/>
                  </a:cubicBezTo>
                  <a:cubicBezTo>
                    <a:pt x="89260" y="1639"/>
                    <a:pt x="88889" y="1130"/>
                    <a:pt x="89059" y="1130"/>
                  </a:cubicBezTo>
                  <a:cubicBezTo>
                    <a:pt x="89061" y="1130"/>
                    <a:pt x="89063" y="1130"/>
                    <a:pt x="89065" y="1130"/>
                  </a:cubicBezTo>
                  <a:cubicBezTo>
                    <a:pt x="89337" y="1141"/>
                    <a:pt x="89353" y="1303"/>
                    <a:pt x="89489" y="1382"/>
                  </a:cubicBezTo>
                  <a:cubicBezTo>
                    <a:pt x="89683" y="1497"/>
                    <a:pt x="89977" y="1566"/>
                    <a:pt x="90239" y="1613"/>
                  </a:cubicBezTo>
                  <a:cubicBezTo>
                    <a:pt x="90590" y="1667"/>
                    <a:pt x="91221" y="2015"/>
                    <a:pt x="91529" y="2015"/>
                  </a:cubicBezTo>
                  <a:cubicBezTo>
                    <a:pt x="91548" y="2015"/>
                    <a:pt x="91565" y="2014"/>
                    <a:pt x="91581" y="2011"/>
                  </a:cubicBezTo>
                  <a:cubicBezTo>
                    <a:pt x="91702" y="1990"/>
                    <a:pt x="91908" y="1822"/>
                    <a:pt x="92048" y="1822"/>
                  </a:cubicBezTo>
                  <a:cubicBezTo>
                    <a:pt x="92078" y="1822"/>
                    <a:pt x="92104" y="1830"/>
                    <a:pt x="92127" y="1849"/>
                  </a:cubicBezTo>
                  <a:cubicBezTo>
                    <a:pt x="92237" y="1943"/>
                    <a:pt x="92232" y="2022"/>
                    <a:pt x="92488" y="2058"/>
                  </a:cubicBezTo>
                  <a:cubicBezTo>
                    <a:pt x="92544" y="2067"/>
                    <a:pt x="92597" y="2070"/>
                    <a:pt x="92648" y="2070"/>
                  </a:cubicBezTo>
                  <a:cubicBezTo>
                    <a:pt x="93119" y="2070"/>
                    <a:pt x="93408" y="1751"/>
                    <a:pt x="93884" y="1751"/>
                  </a:cubicBezTo>
                  <a:cubicBezTo>
                    <a:pt x="93909" y="1751"/>
                    <a:pt x="93935" y="1752"/>
                    <a:pt x="93962" y="1754"/>
                  </a:cubicBezTo>
                  <a:cubicBezTo>
                    <a:pt x="94565" y="1802"/>
                    <a:pt x="94774" y="2315"/>
                    <a:pt x="95220" y="2368"/>
                  </a:cubicBezTo>
                  <a:cubicBezTo>
                    <a:pt x="95227" y="2369"/>
                    <a:pt x="95233" y="2369"/>
                    <a:pt x="95238" y="2369"/>
                  </a:cubicBezTo>
                  <a:cubicBezTo>
                    <a:pt x="95364" y="2369"/>
                    <a:pt x="95162" y="2144"/>
                    <a:pt x="95111" y="2137"/>
                  </a:cubicBezTo>
                  <a:lnTo>
                    <a:pt x="95111" y="2137"/>
                  </a:lnTo>
                  <a:cubicBezTo>
                    <a:pt x="95467" y="2179"/>
                    <a:pt x="95503" y="2420"/>
                    <a:pt x="95813" y="2441"/>
                  </a:cubicBezTo>
                  <a:cubicBezTo>
                    <a:pt x="95909" y="2446"/>
                    <a:pt x="96001" y="2448"/>
                    <a:pt x="96089" y="2448"/>
                  </a:cubicBezTo>
                  <a:cubicBezTo>
                    <a:pt x="96211" y="2448"/>
                    <a:pt x="96328" y="2445"/>
                    <a:pt x="96448" y="2445"/>
                  </a:cubicBezTo>
                  <a:cubicBezTo>
                    <a:pt x="96608" y="2445"/>
                    <a:pt x="96773" y="2450"/>
                    <a:pt x="96961" y="2473"/>
                  </a:cubicBezTo>
                  <a:cubicBezTo>
                    <a:pt x="96912" y="2467"/>
                    <a:pt x="96902" y="2465"/>
                    <a:pt x="96917" y="2465"/>
                  </a:cubicBezTo>
                  <a:cubicBezTo>
                    <a:pt x="96940" y="2465"/>
                    <a:pt x="97029" y="2470"/>
                    <a:pt x="97129" y="2470"/>
                  </a:cubicBezTo>
                  <a:cubicBezTo>
                    <a:pt x="97236" y="2470"/>
                    <a:pt x="97356" y="2464"/>
                    <a:pt x="97422" y="2441"/>
                  </a:cubicBezTo>
                  <a:cubicBezTo>
                    <a:pt x="97488" y="2422"/>
                    <a:pt x="97547" y="2414"/>
                    <a:pt x="97603" y="2414"/>
                  </a:cubicBezTo>
                  <a:cubicBezTo>
                    <a:pt x="97730" y="2414"/>
                    <a:pt x="97841" y="2455"/>
                    <a:pt x="97983" y="2499"/>
                  </a:cubicBezTo>
                  <a:cubicBezTo>
                    <a:pt x="98370" y="2623"/>
                    <a:pt x="98888" y="2667"/>
                    <a:pt x="99298" y="2667"/>
                  </a:cubicBezTo>
                  <a:cubicBezTo>
                    <a:pt x="99321" y="2667"/>
                    <a:pt x="99345" y="2667"/>
                    <a:pt x="99367" y="2667"/>
                  </a:cubicBezTo>
                  <a:cubicBezTo>
                    <a:pt x="99492" y="2659"/>
                    <a:pt x="99859" y="2523"/>
                    <a:pt x="100022" y="2523"/>
                  </a:cubicBezTo>
                  <a:cubicBezTo>
                    <a:pt x="100071" y="2523"/>
                    <a:pt x="100101" y="2536"/>
                    <a:pt x="100101" y="2567"/>
                  </a:cubicBezTo>
                  <a:cubicBezTo>
                    <a:pt x="100101" y="2782"/>
                    <a:pt x="100069" y="2996"/>
                    <a:pt x="100374" y="2996"/>
                  </a:cubicBezTo>
                  <a:cubicBezTo>
                    <a:pt x="100457" y="2996"/>
                    <a:pt x="100565" y="2980"/>
                    <a:pt x="100704" y="2944"/>
                  </a:cubicBezTo>
                  <a:cubicBezTo>
                    <a:pt x="100872" y="2902"/>
                    <a:pt x="101059" y="2823"/>
                    <a:pt x="101256" y="2765"/>
                  </a:cubicBezTo>
                  <a:lnTo>
                    <a:pt x="101256" y="2765"/>
                  </a:lnTo>
                  <a:cubicBezTo>
                    <a:pt x="101205" y="2818"/>
                    <a:pt x="101180" y="2879"/>
                    <a:pt x="101192" y="2913"/>
                  </a:cubicBezTo>
                  <a:cubicBezTo>
                    <a:pt x="101298" y="2929"/>
                    <a:pt x="101445" y="2956"/>
                    <a:pt x="101564" y="2956"/>
                  </a:cubicBezTo>
                  <a:cubicBezTo>
                    <a:pt x="101674" y="2956"/>
                    <a:pt x="101761" y="2933"/>
                    <a:pt x="101774" y="2861"/>
                  </a:cubicBezTo>
                  <a:cubicBezTo>
                    <a:pt x="101714" y="2801"/>
                    <a:pt x="101644" y="2748"/>
                    <a:pt x="101572" y="2702"/>
                  </a:cubicBezTo>
                  <a:lnTo>
                    <a:pt x="101572" y="2702"/>
                  </a:lnTo>
                  <a:cubicBezTo>
                    <a:pt x="101605" y="2699"/>
                    <a:pt x="101638" y="2698"/>
                    <a:pt x="101672" y="2698"/>
                  </a:cubicBezTo>
                  <a:cubicBezTo>
                    <a:pt x="101829" y="2698"/>
                    <a:pt x="101988" y="2733"/>
                    <a:pt x="102146" y="2829"/>
                  </a:cubicBezTo>
                  <a:cubicBezTo>
                    <a:pt x="102424" y="2997"/>
                    <a:pt x="102618" y="3228"/>
                    <a:pt x="102996" y="3338"/>
                  </a:cubicBezTo>
                  <a:cubicBezTo>
                    <a:pt x="103111" y="3372"/>
                    <a:pt x="103197" y="3383"/>
                    <a:pt x="103270" y="3383"/>
                  </a:cubicBezTo>
                  <a:cubicBezTo>
                    <a:pt x="103391" y="3383"/>
                    <a:pt x="103476" y="3353"/>
                    <a:pt x="103595" y="3353"/>
                  </a:cubicBezTo>
                  <a:cubicBezTo>
                    <a:pt x="103632" y="3353"/>
                    <a:pt x="103673" y="3356"/>
                    <a:pt x="103719" y="3364"/>
                  </a:cubicBezTo>
                  <a:cubicBezTo>
                    <a:pt x="103966" y="3401"/>
                    <a:pt x="104144" y="3647"/>
                    <a:pt x="104443" y="3710"/>
                  </a:cubicBezTo>
                  <a:cubicBezTo>
                    <a:pt x="104445" y="3710"/>
                    <a:pt x="104447" y="3711"/>
                    <a:pt x="104450" y="3711"/>
                  </a:cubicBezTo>
                  <a:cubicBezTo>
                    <a:pt x="104509" y="3711"/>
                    <a:pt x="104608" y="3594"/>
                    <a:pt x="104668" y="3579"/>
                  </a:cubicBezTo>
                  <a:cubicBezTo>
                    <a:pt x="104718" y="3567"/>
                    <a:pt x="104766" y="3562"/>
                    <a:pt x="104811" y="3562"/>
                  </a:cubicBezTo>
                  <a:cubicBezTo>
                    <a:pt x="105232" y="3562"/>
                    <a:pt x="105467" y="4021"/>
                    <a:pt x="105774" y="4082"/>
                  </a:cubicBezTo>
                  <a:cubicBezTo>
                    <a:pt x="105633" y="4054"/>
                    <a:pt x="105629" y="3661"/>
                    <a:pt x="105919" y="3661"/>
                  </a:cubicBezTo>
                  <a:cubicBezTo>
                    <a:pt x="106007" y="3661"/>
                    <a:pt x="106121" y="3696"/>
                    <a:pt x="106267" y="3789"/>
                  </a:cubicBezTo>
                  <a:cubicBezTo>
                    <a:pt x="106619" y="4014"/>
                    <a:pt x="106493" y="4004"/>
                    <a:pt x="107038" y="4108"/>
                  </a:cubicBezTo>
                  <a:cubicBezTo>
                    <a:pt x="107277" y="4213"/>
                    <a:pt x="107300" y="4250"/>
                    <a:pt x="107264" y="4399"/>
                  </a:cubicBezTo>
                  <a:lnTo>
                    <a:pt x="107264" y="4399"/>
                  </a:lnTo>
                  <a:cubicBezTo>
                    <a:pt x="107290" y="4295"/>
                    <a:pt x="107406" y="4262"/>
                    <a:pt x="107563" y="4262"/>
                  </a:cubicBezTo>
                  <a:cubicBezTo>
                    <a:pt x="107834" y="4262"/>
                    <a:pt x="108228" y="4361"/>
                    <a:pt x="108489" y="4361"/>
                  </a:cubicBezTo>
                  <a:cubicBezTo>
                    <a:pt x="108632" y="4361"/>
                    <a:pt x="108735" y="4332"/>
                    <a:pt x="108757" y="4241"/>
                  </a:cubicBezTo>
                  <a:lnTo>
                    <a:pt x="108757" y="4241"/>
                  </a:lnTo>
                  <a:cubicBezTo>
                    <a:pt x="108711" y="4445"/>
                    <a:pt x="109702" y="4607"/>
                    <a:pt x="109969" y="4664"/>
                  </a:cubicBezTo>
                  <a:cubicBezTo>
                    <a:pt x="110205" y="4711"/>
                    <a:pt x="110441" y="4738"/>
                    <a:pt x="110677" y="4738"/>
                  </a:cubicBezTo>
                  <a:cubicBezTo>
                    <a:pt x="110677" y="4738"/>
                    <a:pt x="110916" y="4587"/>
                    <a:pt x="110975" y="4587"/>
                  </a:cubicBezTo>
                  <a:cubicBezTo>
                    <a:pt x="110980" y="4587"/>
                    <a:pt x="110984" y="4588"/>
                    <a:pt x="110986" y="4591"/>
                  </a:cubicBezTo>
                  <a:cubicBezTo>
                    <a:pt x="111091" y="4727"/>
                    <a:pt x="110913" y="4968"/>
                    <a:pt x="110881" y="5084"/>
                  </a:cubicBezTo>
                  <a:cubicBezTo>
                    <a:pt x="111117" y="5031"/>
                    <a:pt x="111400" y="5042"/>
                    <a:pt x="111500" y="4895"/>
                  </a:cubicBezTo>
                  <a:cubicBezTo>
                    <a:pt x="111580" y="4777"/>
                    <a:pt x="111667" y="4618"/>
                    <a:pt x="111936" y="4618"/>
                  </a:cubicBezTo>
                  <a:cubicBezTo>
                    <a:pt x="112001" y="4618"/>
                    <a:pt x="112077" y="4627"/>
                    <a:pt x="112166" y="4648"/>
                  </a:cubicBezTo>
                  <a:cubicBezTo>
                    <a:pt x="112145" y="4738"/>
                    <a:pt x="111904" y="5042"/>
                    <a:pt x="112024" y="5120"/>
                  </a:cubicBezTo>
                  <a:cubicBezTo>
                    <a:pt x="112084" y="5161"/>
                    <a:pt x="112157" y="5176"/>
                    <a:pt x="112233" y="5176"/>
                  </a:cubicBezTo>
                  <a:cubicBezTo>
                    <a:pt x="112404" y="5176"/>
                    <a:pt x="112586" y="5099"/>
                    <a:pt x="112648" y="5063"/>
                  </a:cubicBezTo>
                  <a:cubicBezTo>
                    <a:pt x="112858" y="5099"/>
                    <a:pt x="113057" y="5173"/>
                    <a:pt x="113251" y="5267"/>
                  </a:cubicBezTo>
                  <a:cubicBezTo>
                    <a:pt x="113372" y="5335"/>
                    <a:pt x="113518" y="5529"/>
                    <a:pt x="113681" y="5571"/>
                  </a:cubicBezTo>
                  <a:cubicBezTo>
                    <a:pt x="113708" y="5578"/>
                    <a:pt x="113734" y="5581"/>
                    <a:pt x="113758" y="5581"/>
                  </a:cubicBezTo>
                  <a:cubicBezTo>
                    <a:pt x="113962" y="5581"/>
                    <a:pt x="114073" y="5379"/>
                    <a:pt x="114211" y="5379"/>
                  </a:cubicBezTo>
                  <a:cubicBezTo>
                    <a:pt x="114231" y="5379"/>
                    <a:pt x="114252" y="5383"/>
                    <a:pt x="114273" y="5393"/>
                  </a:cubicBezTo>
                  <a:cubicBezTo>
                    <a:pt x="114310" y="5409"/>
                    <a:pt x="114431" y="5561"/>
                    <a:pt x="114515" y="5608"/>
                  </a:cubicBezTo>
                  <a:cubicBezTo>
                    <a:pt x="114651" y="5676"/>
                    <a:pt x="114798" y="5734"/>
                    <a:pt x="114944" y="5776"/>
                  </a:cubicBezTo>
                  <a:cubicBezTo>
                    <a:pt x="115338" y="5896"/>
                    <a:pt x="115647" y="5881"/>
                    <a:pt x="116035" y="5970"/>
                  </a:cubicBezTo>
                  <a:cubicBezTo>
                    <a:pt x="116365" y="6043"/>
                    <a:pt x="116413" y="6253"/>
                    <a:pt x="116706" y="6263"/>
                  </a:cubicBezTo>
                  <a:cubicBezTo>
                    <a:pt x="116729" y="6265"/>
                    <a:pt x="116750" y="6265"/>
                    <a:pt x="116770" y="6265"/>
                  </a:cubicBezTo>
                  <a:cubicBezTo>
                    <a:pt x="116932" y="6265"/>
                    <a:pt x="117014" y="6227"/>
                    <a:pt x="117047" y="6143"/>
                  </a:cubicBezTo>
                  <a:lnTo>
                    <a:pt x="117047" y="6143"/>
                  </a:lnTo>
                  <a:cubicBezTo>
                    <a:pt x="116963" y="6389"/>
                    <a:pt x="116916" y="6499"/>
                    <a:pt x="117461" y="6667"/>
                  </a:cubicBezTo>
                  <a:cubicBezTo>
                    <a:pt x="117472" y="6620"/>
                    <a:pt x="117487" y="6573"/>
                    <a:pt x="117508" y="6526"/>
                  </a:cubicBezTo>
                  <a:cubicBezTo>
                    <a:pt x="117815" y="6608"/>
                    <a:pt x="118802" y="7058"/>
                    <a:pt x="119146" y="7058"/>
                  </a:cubicBezTo>
                  <a:cubicBezTo>
                    <a:pt x="119172" y="7058"/>
                    <a:pt x="119194" y="7055"/>
                    <a:pt x="119212" y="7050"/>
                  </a:cubicBezTo>
                  <a:cubicBezTo>
                    <a:pt x="119235" y="7045"/>
                    <a:pt x="119128" y="6749"/>
                    <a:pt x="119263" y="6749"/>
                  </a:cubicBezTo>
                  <a:cubicBezTo>
                    <a:pt x="119284" y="6749"/>
                    <a:pt x="119310" y="6756"/>
                    <a:pt x="119343" y="6772"/>
                  </a:cubicBezTo>
                  <a:cubicBezTo>
                    <a:pt x="119569" y="6877"/>
                    <a:pt x="119784" y="7139"/>
                    <a:pt x="120009" y="7281"/>
                  </a:cubicBezTo>
                  <a:cubicBezTo>
                    <a:pt x="120612" y="7648"/>
                    <a:pt x="121247" y="7957"/>
                    <a:pt x="121907" y="8203"/>
                  </a:cubicBezTo>
                  <a:cubicBezTo>
                    <a:pt x="122253" y="8329"/>
                    <a:pt x="122521" y="8277"/>
                    <a:pt x="122872" y="8418"/>
                  </a:cubicBezTo>
                  <a:cubicBezTo>
                    <a:pt x="123114" y="8524"/>
                    <a:pt x="123250" y="8563"/>
                    <a:pt x="123352" y="8563"/>
                  </a:cubicBezTo>
                  <a:cubicBezTo>
                    <a:pt x="123482" y="8563"/>
                    <a:pt x="123559" y="8501"/>
                    <a:pt x="123732" y="8439"/>
                  </a:cubicBezTo>
                  <a:lnTo>
                    <a:pt x="123732" y="8439"/>
                  </a:lnTo>
                  <a:cubicBezTo>
                    <a:pt x="123637" y="8477"/>
                    <a:pt x="124095" y="9164"/>
                    <a:pt x="124365" y="9164"/>
                  </a:cubicBezTo>
                  <a:cubicBezTo>
                    <a:pt x="124392" y="9164"/>
                    <a:pt x="124417" y="9157"/>
                    <a:pt x="124440" y="9142"/>
                  </a:cubicBezTo>
                  <a:cubicBezTo>
                    <a:pt x="124592" y="9042"/>
                    <a:pt x="123831" y="8355"/>
                    <a:pt x="124004" y="8256"/>
                  </a:cubicBezTo>
                  <a:lnTo>
                    <a:pt x="124004" y="8256"/>
                  </a:lnTo>
                  <a:lnTo>
                    <a:pt x="124602" y="8890"/>
                  </a:lnTo>
                  <a:cubicBezTo>
                    <a:pt x="124786" y="9158"/>
                    <a:pt x="125053" y="9530"/>
                    <a:pt x="124943" y="9724"/>
                  </a:cubicBezTo>
                  <a:cubicBezTo>
                    <a:pt x="124986" y="9648"/>
                    <a:pt x="125051" y="9619"/>
                    <a:pt x="125132" y="9619"/>
                  </a:cubicBezTo>
                  <a:cubicBezTo>
                    <a:pt x="125387" y="9619"/>
                    <a:pt x="125794" y="9908"/>
                    <a:pt x="126112" y="9928"/>
                  </a:cubicBezTo>
                  <a:cubicBezTo>
                    <a:pt x="126553" y="10196"/>
                    <a:pt x="126516" y="10227"/>
                    <a:pt x="126359" y="10374"/>
                  </a:cubicBezTo>
                  <a:cubicBezTo>
                    <a:pt x="126218" y="10504"/>
                    <a:pt x="126619" y="10675"/>
                    <a:pt x="126554" y="10780"/>
                  </a:cubicBezTo>
                  <a:lnTo>
                    <a:pt x="126554" y="10780"/>
                  </a:lnTo>
                  <a:lnTo>
                    <a:pt x="126904" y="10248"/>
                  </a:lnTo>
                  <a:cubicBezTo>
                    <a:pt x="127313" y="10500"/>
                    <a:pt x="127166" y="11014"/>
                    <a:pt x="127218" y="11024"/>
                  </a:cubicBezTo>
                  <a:cubicBezTo>
                    <a:pt x="127512" y="11103"/>
                    <a:pt x="128094" y="11097"/>
                    <a:pt x="128304" y="11475"/>
                  </a:cubicBezTo>
                  <a:cubicBezTo>
                    <a:pt x="128474" y="11726"/>
                    <a:pt x="129153" y="12629"/>
                    <a:pt x="129561" y="12629"/>
                  </a:cubicBezTo>
                  <a:cubicBezTo>
                    <a:pt x="129579" y="12629"/>
                    <a:pt x="129597" y="12627"/>
                    <a:pt x="129615" y="12623"/>
                  </a:cubicBezTo>
                  <a:cubicBezTo>
                    <a:pt x="129622" y="12621"/>
                    <a:pt x="129629" y="12621"/>
                    <a:pt x="129637" y="12621"/>
                  </a:cubicBezTo>
                  <a:cubicBezTo>
                    <a:pt x="129835" y="12621"/>
                    <a:pt x="130239" y="13176"/>
                    <a:pt x="130506" y="13242"/>
                  </a:cubicBezTo>
                  <a:cubicBezTo>
                    <a:pt x="131035" y="13357"/>
                    <a:pt x="130721" y="13740"/>
                    <a:pt x="130904" y="13960"/>
                  </a:cubicBezTo>
                  <a:cubicBezTo>
                    <a:pt x="131119" y="14217"/>
                    <a:pt x="131360" y="14201"/>
                    <a:pt x="131575" y="14448"/>
                  </a:cubicBezTo>
                  <a:cubicBezTo>
                    <a:pt x="131822" y="14752"/>
                    <a:pt x="131691" y="14726"/>
                    <a:pt x="131554" y="14773"/>
                  </a:cubicBezTo>
                  <a:cubicBezTo>
                    <a:pt x="131397" y="14820"/>
                    <a:pt x="131890" y="15145"/>
                    <a:pt x="131932" y="15166"/>
                  </a:cubicBezTo>
                  <a:cubicBezTo>
                    <a:pt x="132152" y="15260"/>
                    <a:pt x="132136" y="15360"/>
                    <a:pt x="132199" y="15491"/>
                  </a:cubicBezTo>
                  <a:cubicBezTo>
                    <a:pt x="132238" y="15573"/>
                    <a:pt x="132286" y="15601"/>
                    <a:pt x="132339" y="15601"/>
                  </a:cubicBezTo>
                  <a:cubicBezTo>
                    <a:pt x="132458" y="15601"/>
                    <a:pt x="132597" y="15451"/>
                    <a:pt x="132679" y="15451"/>
                  </a:cubicBezTo>
                  <a:cubicBezTo>
                    <a:pt x="132735" y="15451"/>
                    <a:pt x="132763" y="15522"/>
                    <a:pt x="132739" y="15764"/>
                  </a:cubicBezTo>
                  <a:cubicBezTo>
                    <a:pt x="132687" y="16168"/>
                    <a:pt x="133049" y="16587"/>
                    <a:pt x="133379" y="16791"/>
                  </a:cubicBezTo>
                  <a:cubicBezTo>
                    <a:pt x="133772" y="17006"/>
                    <a:pt x="133972" y="17227"/>
                    <a:pt x="133778" y="17636"/>
                  </a:cubicBezTo>
                  <a:cubicBezTo>
                    <a:pt x="133694" y="17856"/>
                    <a:pt x="134459" y="18548"/>
                    <a:pt x="134344" y="18842"/>
                  </a:cubicBezTo>
                  <a:cubicBezTo>
                    <a:pt x="134357" y="18816"/>
                    <a:pt x="134378" y="18805"/>
                    <a:pt x="134404" y="18805"/>
                  </a:cubicBezTo>
                  <a:cubicBezTo>
                    <a:pt x="134622" y="18805"/>
                    <a:pt x="135222" y="19554"/>
                    <a:pt x="134966" y="19554"/>
                  </a:cubicBezTo>
                  <a:cubicBezTo>
                    <a:pt x="134935" y="19554"/>
                    <a:pt x="134891" y="19543"/>
                    <a:pt x="134831" y="19518"/>
                  </a:cubicBezTo>
                  <a:lnTo>
                    <a:pt x="134831" y="19518"/>
                  </a:lnTo>
                  <a:cubicBezTo>
                    <a:pt x="134412" y="19659"/>
                    <a:pt x="134931" y="20110"/>
                    <a:pt x="135094" y="20504"/>
                  </a:cubicBezTo>
                  <a:cubicBezTo>
                    <a:pt x="135198" y="20724"/>
                    <a:pt x="135282" y="21054"/>
                    <a:pt x="135256" y="21285"/>
                  </a:cubicBezTo>
                  <a:cubicBezTo>
                    <a:pt x="135246" y="21421"/>
                    <a:pt x="135162" y="21363"/>
                    <a:pt x="135193" y="21552"/>
                  </a:cubicBezTo>
                  <a:cubicBezTo>
                    <a:pt x="135261" y="21822"/>
                    <a:pt x="135431" y="22680"/>
                    <a:pt x="135628" y="22680"/>
                  </a:cubicBezTo>
                  <a:cubicBezTo>
                    <a:pt x="135630" y="22680"/>
                    <a:pt x="135632" y="22680"/>
                    <a:pt x="135634" y="22679"/>
                  </a:cubicBezTo>
                  <a:lnTo>
                    <a:pt x="135634" y="22679"/>
                  </a:lnTo>
                  <a:cubicBezTo>
                    <a:pt x="135466" y="22695"/>
                    <a:pt x="135303" y="22653"/>
                    <a:pt x="135324" y="23046"/>
                  </a:cubicBezTo>
                  <a:cubicBezTo>
                    <a:pt x="135329" y="23277"/>
                    <a:pt x="135617" y="23659"/>
                    <a:pt x="135450" y="23775"/>
                  </a:cubicBezTo>
                  <a:lnTo>
                    <a:pt x="135450" y="23775"/>
                  </a:lnTo>
                  <a:cubicBezTo>
                    <a:pt x="135451" y="23775"/>
                    <a:pt x="135451" y="23775"/>
                    <a:pt x="135451" y="23775"/>
                  </a:cubicBezTo>
                  <a:cubicBezTo>
                    <a:pt x="135463" y="23775"/>
                    <a:pt x="135525" y="24027"/>
                    <a:pt x="135581" y="24037"/>
                  </a:cubicBezTo>
                  <a:cubicBezTo>
                    <a:pt x="135676" y="24053"/>
                    <a:pt x="135597" y="24273"/>
                    <a:pt x="135576" y="24352"/>
                  </a:cubicBezTo>
                  <a:cubicBezTo>
                    <a:pt x="135471" y="24782"/>
                    <a:pt x="135282" y="25364"/>
                    <a:pt x="135717" y="25406"/>
                  </a:cubicBezTo>
                  <a:cubicBezTo>
                    <a:pt x="135699" y="25405"/>
                    <a:pt x="135668" y="25402"/>
                    <a:pt x="135633" y="25402"/>
                  </a:cubicBezTo>
                  <a:cubicBezTo>
                    <a:pt x="135505" y="25402"/>
                    <a:pt x="135316" y="25436"/>
                    <a:pt x="135419" y="25694"/>
                  </a:cubicBezTo>
                  <a:cubicBezTo>
                    <a:pt x="135523" y="25980"/>
                    <a:pt x="135590" y="25916"/>
                    <a:pt x="135530" y="26308"/>
                  </a:cubicBezTo>
                  <a:lnTo>
                    <a:pt x="135530" y="26308"/>
                  </a:lnTo>
                  <a:cubicBezTo>
                    <a:pt x="135544" y="26206"/>
                    <a:pt x="135492" y="26153"/>
                    <a:pt x="135423" y="26153"/>
                  </a:cubicBezTo>
                  <a:cubicBezTo>
                    <a:pt x="135337" y="26153"/>
                    <a:pt x="135225" y="26237"/>
                    <a:pt x="135188" y="26413"/>
                  </a:cubicBezTo>
                  <a:cubicBezTo>
                    <a:pt x="135135" y="26669"/>
                    <a:pt x="135115" y="26932"/>
                    <a:pt x="135120" y="27194"/>
                  </a:cubicBezTo>
                  <a:cubicBezTo>
                    <a:pt x="135099" y="27734"/>
                    <a:pt x="135151" y="27776"/>
                    <a:pt x="135398" y="27854"/>
                  </a:cubicBezTo>
                  <a:cubicBezTo>
                    <a:pt x="135288" y="28347"/>
                    <a:pt x="135267" y="28227"/>
                    <a:pt x="135041" y="28342"/>
                  </a:cubicBezTo>
                  <a:cubicBezTo>
                    <a:pt x="135041" y="28342"/>
                    <a:pt x="135219" y="28667"/>
                    <a:pt x="135282" y="28688"/>
                  </a:cubicBezTo>
                  <a:cubicBezTo>
                    <a:pt x="135212" y="28666"/>
                    <a:pt x="135144" y="28657"/>
                    <a:pt x="135076" y="28657"/>
                  </a:cubicBezTo>
                  <a:cubicBezTo>
                    <a:pt x="134914" y="28657"/>
                    <a:pt x="134753" y="28707"/>
                    <a:pt x="134569" y="28751"/>
                  </a:cubicBezTo>
                  <a:lnTo>
                    <a:pt x="134763" y="29527"/>
                  </a:lnTo>
                  <a:cubicBezTo>
                    <a:pt x="134889" y="29946"/>
                    <a:pt x="134616" y="30429"/>
                    <a:pt x="134360" y="30843"/>
                  </a:cubicBezTo>
                  <a:cubicBezTo>
                    <a:pt x="134239" y="31068"/>
                    <a:pt x="133730" y="31844"/>
                    <a:pt x="133914" y="31991"/>
                  </a:cubicBezTo>
                  <a:cubicBezTo>
                    <a:pt x="134071" y="32122"/>
                    <a:pt x="134270" y="32185"/>
                    <a:pt x="134443" y="32274"/>
                  </a:cubicBezTo>
                  <a:cubicBezTo>
                    <a:pt x="134378" y="32415"/>
                    <a:pt x="134298" y="32461"/>
                    <a:pt x="134218" y="32461"/>
                  </a:cubicBezTo>
                  <a:cubicBezTo>
                    <a:pt x="134087" y="32461"/>
                    <a:pt x="133956" y="32336"/>
                    <a:pt x="133888" y="32300"/>
                  </a:cubicBezTo>
                  <a:lnTo>
                    <a:pt x="133888" y="32300"/>
                  </a:lnTo>
                  <a:cubicBezTo>
                    <a:pt x="134027" y="32377"/>
                    <a:pt x="133622" y="32686"/>
                    <a:pt x="133463" y="32686"/>
                  </a:cubicBezTo>
                  <a:cubicBezTo>
                    <a:pt x="133449" y="32686"/>
                    <a:pt x="133436" y="32684"/>
                    <a:pt x="133426" y="32678"/>
                  </a:cubicBezTo>
                  <a:cubicBezTo>
                    <a:pt x="133379" y="32652"/>
                    <a:pt x="133316" y="32612"/>
                    <a:pt x="133249" y="32612"/>
                  </a:cubicBezTo>
                  <a:cubicBezTo>
                    <a:pt x="133183" y="32612"/>
                    <a:pt x="133111" y="32650"/>
                    <a:pt x="133043" y="32778"/>
                  </a:cubicBezTo>
                  <a:lnTo>
                    <a:pt x="133594" y="33097"/>
                  </a:lnTo>
                  <a:cubicBezTo>
                    <a:pt x="133577" y="33088"/>
                    <a:pt x="133559" y="33083"/>
                    <a:pt x="133539" y="33083"/>
                  </a:cubicBezTo>
                  <a:cubicBezTo>
                    <a:pt x="133228" y="33083"/>
                    <a:pt x="132570" y="34175"/>
                    <a:pt x="132313" y="34527"/>
                  </a:cubicBezTo>
                  <a:lnTo>
                    <a:pt x="132313" y="34527"/>
                  </a:lnTo>
                  <a:cubicBezTo>
                    <a:pt x="132380" y="34443"/>
                    <a:pt x="132442" y="34416"/>
                    <a:pt x="132498" y="34416"/>
                  </a:cubicBezTo>
                  <a:cubicBezTo>
                    <a:pt x="132573" y="34416"/>
                    <a:pt x="132636" y="34466"/>
                    <a:pt x="132682" y="34497"/>
                  </a:cubicBezTo>
                  <a:cubicBezTo>
                    <a:pt x="132330" y="34953"/>
                    <a:pt x="131754" y="34838"/>
                    <a:pt x="131649" y="35457"/>
                  </a:cubicBezTo>
                  <a:cubicBezTo>
                    <a:pt x="131659" y="35517"/>
                    <a:pt x="131606" y="36053"/>
                    <a:pt x="131423" y="36053"/>
                  </a:cubicBezTo>
                  <a:cubicBezTo>
                    <a:pt x="131414" y="36053"/>
                    <a:pt x="131406" y="36052"/>
                    <a:pt x="131397" y="36049"/>
                  </a:cubicBezTo>
                  <a:cubicBezTo>
                    <a:pt x="131329" y="36033"/>
                    <a:pt x="131325" y="35714"/>
                    <a:pt x="131229" y="35714"/>
                  </a:cubicBezTo>
                  <a:cubicBezTo>
                    <a:pt x="131199" y="35714"/>
                    <a:pt x="131161" y="35745"/>
                    <a:pt x="131109" y="35824"/>
                  </a:cubicBezTo>
                  <a:cubicBezTo>
                    <a:pt x="130868" y="36186"/>
                    <a:pt x="130899" y="36395"/>
                    <a:pt x="130511" y="36762"/>
                  </a:cubicBezTo>
                  <a:cubicBezTo>
                    <a:pt x="130207" y="37035"/>
                    <a:pt x="129898" y="37192"/>
                    <a:pt x="129615" y="37517"/>
                  </a:cubicBezTo>
                  <a:cubicBezTo>
                    <a:pt x="129370" y="37773"/>
                    <a:pt x="129290" y="38094"/>
                    <a:pt x="129429" y="38094"/>
                  </a:cubicBezTo>
                  <a:cubicBezTo>
                    <a:pt x="129484" y="38094"/>
                    <a:pt x="129572" y="38045"/>
                    <a:pt x="129696" y="37923"/>
                  </a:cubicBezTo>
                  <a:lnTo>
                    <a:pt x="129696" y="37923"/>
                  </a:lnTo>
                  <a:cubicBezTo>
                    <a:pt x="129493" y="38122"/>
                    <a:pt x="129289" y="38352"/>
                    <a:pt x="129064" y="38519"/>
                  </a:cubicBezTo>
                  <a:cubicBezTo>
                    <a:pt x="128844" y="38687"/>
                    <a:pt x="128681" y="38671"/>
                    <a:pt x="128477" y="38765"/>
                  </a:cubicBezTo>
                  <a:cubicBezTo>
                    <a:pt x="128346" y="38823"/>
                    <a:pt x="128251" y="38970"/>
                    <a:pt x="128173" y="39080"/>
                  </a:cubicBezTo>
                  <a:cubicBezTo>
                    <a:pt x="127994" y="39347"/>
                    <a:pt x="128136" y="39358"/>
                    <a:pt x="128241" y="39483"/>
                  </a:cubicBezTo>
                  <a:cubicBezTo>
                    <a:pt x="128290" y="39355"/>
                    <a:pt x="128361" y="39287"/>
                    <a:pt x="128403" y="39287"/>
                  </a:cubicBezTo>
                  <a:cubicBezTo>
                    <a:pt x="128437" y="39287"/>
                    <a:pt x="128452" y="39330"/>
                    <a:pt x="128424" y="39421"/>
                  </a:cubicBezTo>
                  <a:cubicBezTo>
                    <a:pt x="128351" y="39641"/>
                    <a:pt x="128209" y="39824"/>
                    <a:pt x="128015" y="39945"/>
                  </a:cubicBezTo>
                  <a:cubicBezTo>
                    <a:pt x="127967" y="39973"/>
                    <a:pt x="127930" y="39986"/>
                    <a:pt x="127902" y="39986"/>
                  </a:cubicBezTo>
                  <a:cubicBezTo>
                    <a:pt x="127751" y="39986"/>
                    <a:pt x="127861" y="39629"/>
                    <a:pt x="127741" y="39629"/>
                  </a:cubicBezTo>
                  <a:cubicBezTo>
                    <a:pt x="127709" y="39629"/>
                    <a:pt x="127660" y="39655"/>
                    <a:pt x="127585" y="39719"/>
                  </a:cubicBezTo>
                  <a:cubicBezTo>
                    <a:pt x="127422" y="39872"/>
                    <a:pt x="126584" y="40681"/>
                    <a:pt x="126882" y="40681"/>
                  </a:cubicBezTo>
                  <a:cubicBezTo>
                    <a:pt x="126890" y="40681"/>
                    <a:pt x="126899" y="40680"/>
                    <a:pt x="126909" y="40679"/>
                  </a:cubicBezTo>
                  <a:cubicBezTo>
                    <a:pt x="127025" y="40663"/>
                    <a:pt x="127117" y="40642"/>
                    <a:pt x="127178" y="40642"/>
                  </a:cubicBezTo>
                  <a:cubicBezTo>
                    <a:pt x="127274" y="40642"/>
                    <a:pt x="127291" y="40693"/>
                    <a:pt x="127197" y="40889"/>
                  </a:cubicBezTo>
                  <a:cubicBezTo>
                    <a:pt x="127098" y="41093"/>
                    <a:pt x="126888" y="41350"/>
                    <a:pt x="126631" y="41387"/>
                  </a:cubicBezTo>
                  <a:cubicBezTo>
                    <a:pt x="126617" y="41389"/>
                    <a:pt x="126604" y="41390"/>
                    <a:pt x="126592" y="41390"/>
                  </a:cubicBezTo>
                  <a:cubicBezTo>
                    <a:pt x="126276" y="41390"/>
                    <a:pt x="126324" y="40744"/>
                    <a:pt x="126223" y="40744"/>
                  </a:cubicBezTo>
                  <a:cubicBezTo>
                    <a:pt x="126220" y="40744"/>
                    <a:pt x="126216" y="40745"/>
                    <a:pt x="126212" y="40747"/>
                  </a:cubicBezTo>
                  <a:cubicBezTo>
                    <a:pt x="125971" y="40868"/>
                    <a:pt x="125761" y="41041"/>
                    <a:pt x="125604" y="41256"/>
                  </a:cubicBezTo>
                  <a:cubicBezTo>
                    <a:pt x="125436" y="41497"/>
                    <a:pt x="125693" y="41492"/>
                    <a:pt x="125551" y="41707"/>
                  </a:cubicBezTo>
                  <a:cubicBezTo>
                    <a:pt x="125473" y="41820"/>
                    <a:pt x="125397" y="41856"/>
                    <a:pt x="125321" y="41856"/>
                  </a:cubicBezTo>
                  <a:cubicBezTo>
                    <a:pt x="125194" y="41856"/>
                    <a:pt x="125069" y="41754"/>
                    <a:pt x="124944" y="41754"/>
                  </a:cubicBezTo>
                  <a:cubicBezTo>
                    <a:pt x="124879" y="41754"/>
                    <a:pt x="124815" y="41782"/>
                    <a:pt x="124749" y="41864"/>
                  </a:cubicBezTo>
                  <a:cubicBezTo>
                    <a:pt x="124492" y="42184"/>
                    <a:pt x="124482" y="42425"/>
                    <a:pt x="124597" y="42614"/>
                  </a:cubicBezTo>
                  <a:cubicBezTo>
                    <a:pt x="124513" y="42483"/>
                    <a:pt x="124476" y="42268"/>
                    <a:pt x="124256" y="42241"/>
                  </a:cubicBezTo>
                  <a:cubicBezTo>
                    <a:pt x="124235" y="42240"/>
                    <a:pt x="124212" y="42239"/>
                    <a:pt x="124187" y="42239"/>
                  </a:cubicBezTo>
                  <a:cubicBezTo>
                    <a:pt x="123918" y="42239"/>
                    <a:pt x="123441" y="42343"/>
                    <a:pt x="123192" y="42587"/>
                  </a:cubicBezTo>
                  <a:cubicBezTo>
                    <a:pt x="123097" y="42677"/>
                    <a:pt x="123517" y="42635"/>
                    <a:pt x="123328" y="42850"/>
                  </a:cubicBezTo>
                  <a:cubicBezTo>
                    <a:pt x="123176" y="43017"/>
                    <a:pt x="122898" y="43175"/>
                    <a:pt x="122678" y="43264"/>
                  </a:cubicBezTo>
                  <a:cubicBezTo>
                    <a:pt x="122426" y="43363"/>
                    <a:pt x="122159" y="43321"/>
                    <a:pt x="121960" y="43447"/>
                  </a:cubicBezTo>
                  <a:cubicBezTo>
                    <a:pt x="121645" y="43646"/>
                    <a:pt x="121797" y="43919"/>
                    <a:pt x="121409" y="44003"/>
                  </a:cubicBezTo>
                  <a:cubicBezTo>
                    <a:pt x="121393" y="44007"/>
                    <a:pt x="121378" y="44008"/>
                    <a:pt x="121362" y="44008"/>
                  </a:cubicBezTo>
                  <a:cubicBezTo>
                    <a:pt x="121240" y="44008"/>
                    <a:pt x="121124" y="43910"/>
                    <a:pt x="121006" y="43910"/>
                  </a:cubicBezTo>
                  <a:cubicBezTo>
                    <a:pt x="120944" y="43910"/>
                    <a:pt x="120881" y="43938"/>
                    <a:pt x="120817" y="44024"/>
                  </a:cubicBezTo>
                  <a:cubicBezTo>
                    <a:pt x="120623" y="44291"/>
                    <a:pt x="120796" y="44564"/>
                    <a:pt x="120313" y="44810"/>
                  </a:cubicBezTo>
                  <a:lnTo>
                    <a:pt x="120235" y="44648"/>
                  </a:lnTo>
                  <a:cubicBezTo>
                    <a:pt x="120140" y="44601"/>
                    <a:pt x="120156" y="44548"/>
                    <a:pt x="120282" y="44480"/>
                  </a:cubicBezTo>
                  <a:cubicBezTo>
                    <a:pt x="120283" y="44475"/>
                    <a:pt x="120281" y="44472"/>
                    <a:pt x="120275" y="44472"/>
                  </a:cubicBezTo>
                  <a:cubicBezTo>
                    <a:pt x="120201" y="44472"/>
                    <a:pt x="119546" y="44987"/>
                    <a:pt x="119448" y="45036"/>
                  </a:cubicBezTo>
                  <a:cubicBezTo>
                    <a:pt x="119186" y="45183"/>
                    <a:pt x="118992" y="45104"/>
                    <a:pt x="118772" y="45267"/>
                  </a:cubicBezTo>
                  <a:cubicBezTo>
                    <a:pt x="118520" y="45440"/>
                    <a:pt x="118531" y="45518"/>
                    <a:pt x="118216" y="45665"/>
                  </a:cubicBezTo>
                  <a:cubicBezTo>
                    <a:pt x="117886" y="45817"/>
                    <a:pt x="117791" y="45859"/>
                    <a:pt x="117477" y="45912"/>
                  </a:cubicBezTo>
                  <a:cubicBezTo>
                    <a:pt x="117010" y="45990"/>
                    <a:pt x="116963" y="46352"/>
                    <a:pt x="116575" y="46514"/>
                  </a:cubicBezTo>
                  <a:cubicBezTo>
                    <a:pt x="116456" y="46567"/>
                    <a:pt x="116350" y="46583"/>
                    <a:pt x="116250" y="46583"/>
                  </a:cubicBezTo>
                  <a:cubicBezTo>
                    <a:pt x="116102" y="46583"/>
                    <a:pt x="115966" y="46548"/>
                    <a:pt x="115823" y="46548"/>
                  </a:cubicBezTo>
                  <a:cubicBezTo>
                    <a:pt x="115734" y="46548"/>
                    <a:pt x="115642" y="46561"/>
                    <a:pt x="115542" y="46604"/>
                  </a:cubicBezTo>
                  <a:cubicBezTo>
                    <a:pt x="115233" y="46729"/>
                    <a:pt x="115159" y="47023"/>
                    <a:pt x="114908" y="47186"/>
                  </a:cubicBezTo>
                  <a:cubicBezTo>
                    <a:pt x="114835" y="47233"/>
                    <a:pt x="114774" y="47253"/>
                    <a:pt x="114721" y="47253"/>
                  </a:cubicBezTo>
                  <a:cubicBezTo>
                    <a:pt x="114503" y="47253"/>
                    <a:pt x="114449" y="46908"/>
                    <a:pt x="114415" y="46824"/>
                  </a:cubicBezTo>
                  <a:cubicBezTo>
                    <a:pt x="114226" y="47039"/>
                    <a:pt x="114037" y="47238"/>
                    <a:pt x="113922" y="47458"/>
                  </a:cubicBezTo>
                  <a:cubicBezTo>
                    <a:pt x="113817" y="47659"/>
                    <a:pt x="113732" y="47731"/>
                    <a:pt x="113662" y="47731"/>
                  </a:cubicBezTo>
                  <a:cubicBezTo>
                    <a:pt x="113556" y="47731"/>
                    <a:pt x="113485" y="47568"/>
                    <a:pt x="113435" y="47433"/>
                  </a:cubicBezTo>
                  <a:lnTo>
                    <a:pt x="113435" y="47433"/>
                  </a:lnTo>
                  <a:cubicBezTo>
                    <a:pt x="113559" y="47768"/>
                    <a:pt x="112423" y="47951"/>
                    <a:pt x="112517" y="48208"/>
                  </a:cubicBezTo>
                  <a:cubicBezTo>
                    <a:pt x="112381" y="48195"/>
                    <a:pt x="112243" y="48177"/>
                    <a:pt x="112094" y="48177"/>
                  </a:cubicBezTo>
                  <a:cubicBezTo>
                    <a:pt x="111951" y="48177"/>
                    <a:pt x="111798" y="48193"/>
                    <a:pt x="111626" y="48245"/>
                  </a:cubicBezTo>
                  <a:cubicBezTo>
                    <a:pt x="111689" y="48418"/>
                    <a:pt x="111495" y="48439"/>
                    <a:pt x="111206" y="48549"/>
                  </a:cubicBezTo>
                  <a:cubicBezTo>
                    <a:pt x="110818" y="48706"/>
                    <a:pt x="110677" y="49010"/>
                    <a:pt x="110320" y="49141"/>
                  </a:cubicBezTo>
                  <a:cubicBezTo>
                    <a:pt x="110316" y="49143"/>
                    <a:pt x="110311" y="49143"/>
                    <a:pt x="110304" y="49143"/>
                  </a:cubicBezTo>
                  <a:cubicBezTo>
                    <a:pt x="110204" y="49143"/>
                    <a:pt x="109796" y="49001"/>
                    <a:pt x="109498" y="49001"/>
                  </a:cubicBezTo>
                  <a:cubicBezTo>
                    <a:pt x="109350" y="49001"/>
                    <a:pt x="109229" y="49036"/>
                    <a:pt x="109188" y="49141"/>
                  </a:cubicBezTo>
                  <a:cubicBezTo>
                    <a:pt x="109136" y="49261"/>
                    <a:pt x="109766" y="49629"/>
                    <a:pt x="109236" y="49629"/>
                  </a:cubicBezTo>
                  <a:cubicBezTo>
                    <a:pt x="109232" y="49629"/>
                    <a:pt x="109228" y="49629"/>
                    <a:pt x="109224" y="49629"/>
                  </a:cubicBezTo>
                  <a:cubicBezTo>
                    <a:pt x="109088" y="49627"/>
                    <a:pt x="108996" y="49611"/>
                    <a:pt x="108919" y="49611"/>
                  </a:cubicBezTo>
                  <a:cubicBezTo>
                    <a:pt x="108804" y="49611"/>
                    <a:pt x="108721" y="49646"/>
                    <a:pt x="108564" y="49812"/>
                  </a:cubicBezTo>
                  <a:cubicBezTo>
                    <a:pt x="108564" y="49812"/>
                    <a:pt x="108424" y="50101"/>
                    <a:pt x="108383" y="50101"/>
                  </a:cubicBezTo>
                  <a:cubicBezTo>
                    <a:pt x="108382" y="50101"/>
                    <a:pt x="108381" y="50101"/>
                    <a:pt x="108380" y="50101"/>
                  </a:cubicBezTo>
                  <a:cubicBezTo>
                    <a:pt x="108165" y="50027"/>
                    <a:pt x="108537" y="49545"/>
                    <a:pt x="108354" y="49519"/>
                  </a:cubicBezTo>
                  <a:cubicBezTo>
                    <a:pt x="108353" y="49519"/>
                    <a:pt x="108353" y="49519"/>
                    <a:pt x="108352" y="49519"/>
                  </a:cubicBezTo>
                  <a:cubicBezTo>
                    <a:pt x="108297" y="49519"/>
                    <a:pt x="108102" y="49734"/>
                    <a:pt x="108102" y="49734"/>
                  </a:cubicBezTo>
                  <a:cubicBezTo>
                    <a:pt x="107947" y="49884"/>
                    <a:pt x="107848" y="49896"/>
                    <a:pt x="107609" y="49972"/>
                  </a:cubicBezTo>
                  <a:lnTo>
                    <a:pt x="107609" y="49972"/>
                  </a:lnTo>
                  <a:cubicBezTo>
                    <a:pt x="107797" y="49910"/>
                    <a:pt x="107675" y="49829"/>
                    <a:pt x="107647" y="49747"/>
                  </a:cubicBezTo>
                  <a:lnTo>
                    <a:pt x="107647" y="49747"/>
                  </a:lnTo>
                  <a:cubicBezTo>
                    <a:pt x="107688" y="49881"/>
                    <a:pt x="107299" y="49886"/>
                    <a:pt x="107122" y="49975"/>
                  </a:cubicBezTo>
                  <a:cubicBezTo>
                    <a:pt x="107138" y="50012"/>
                    <a:pt x="107169" y="50069"/>
                    <a:pt x="107096" y="50122"/>
                  </a:cubicBezTo>
                  <a:cubicBezTo>
                    <a:pt x="106913" y="50235"/>
                    <a:pt x="106640" y="50341"/>
                    <a:pt x="106469" y="50341"/>
                  </a:cubicBezTo>
                  <a:cubicBezTo>
                    <a:pt x="106395" y="50341"/>
                    <a:pt x="106340" y="50321"/>
                    <a:pt x="106320" y="50274"/>
                  </a:cubicBezTo>
                  <a:cubicBezTo>
                    <a:pt x="106293" y="50212"/>
                    <a:pt x="106210" y="50187"/>
                    <a:pt x="106106" y="50187"/>
                  </a:cubicBezTo>
                  <a:cubicBezTo>
                    <a:pt x="105848" y="50187"/>
                    <a:pt x="105462" y="50346"/>
                    <a:pt x="105507" y="50499"/>
                  </a:cubicBezTo>
                  <a:cubicBezTo>
                    <a:pt x="105292" y="50609"/>
                    <a:pt x="104668" y="50672"/>
                    <a:pt x="104736" y="50898"/>
                  </a:cubicBezTo>
                  <a:cubicBezTo>
                    <a:pt x="104091" y="50934"/>
                    <a:pt x="102597" y="50824"/>
                    <a:pt x="102246" y="51469"/>
                  </a:cubicBezTo>
                  <a:cubicBezTo>
                    <a:pt x="102205" y="51248"/>
                    <a:pt x="102139" y="51164"/>
                    <a:pt x="102058" y="51164"/>
                  </a:cubicBezTo>
                  <a:cubicBezTo>
                    <a:pt x="101804" y="51164"/>
                    <a:pt x="101401" y="51980"/>
                    <a:pt x="101143" y="51980"/>
                  </a:cubicBezTo>
                  <a:cubicBezTo>
                    <a:pt x="101135" y="51980"/>
                    <a:pt x="101127" y="51979"/>
                    <a:pt x="101119" y="51978"/>
                  </a:cubicBezTo>
                  <a:cubicBezTo>
                    <a:pt x="100935" y="51933"/>
                    <a:pt x="100782" y="51798"/>
                    <a:pt x="100578" y="51798"/>
                  </a:cubicBezTo>
                  <a:cubicBezTo>
                    <a:pt x="100468" y="51798"/>
                    <a:pt x="100343" y="51838"/>
                    <a:pt x="100191" y="51952"/>
                  </a:cubicBezTo>
                  <a:cubicBezTo>
                    <a:pt x="100080" y="52035"/>
                    <a:pt x="99603" y="52675"/>
                    <a:pt x="99645" y="52696"/>
                  </a:cubicBezTo>
                  <a:cubicBezTo>
                    <a:pt x="99445" y="52604"/>
                    <a:pt x="99544" y="52413"/>
                    <a:pt x="99332" y="52413"/>
                  </a:cubicBezTo>
                  <a:cubicBezTo>
                    <a:pt x="99255" y="52413"/>
                    <a:pt x="99136" y="52438"/>
                    <a:pt x="98948" y="52502"/>
                  </a:cubicBezTo>
                  <a:cubicBezTo>
                    <a:pt x="98544" y="52644"/>
                    <a:pt x="98974" y="52796"/>
                    <a:pt x="98502" y="52911"/>
                  </a:cubicBezTo>
                  <a:cubicBezTo>
                    <a:pt x="98476" y="52780"/>
                    <a:pt x="98518" y="52434"/>
                    <a:pt x="98266" y="52397"/>
                  </a:cubicBezTo>
                  <a:cubicBezTo>
                    <a:pt x="98252" y="52395"/>
                    <a:pt x="98237" y="52395"/>
                    <a:pt x="98220" y="52395"/>
                  </a:cubicBezTo>
                  <a:cubicBezTo>
                    <a:pt x="97994" y="52395"/>
                    <a:pt x="97551" y="52554"/>
                    <a:pt x="97585" y="52696"/>
                  </a:cubicBezTo>
                  <a:cubicBezTo>
                    <a:pt x="97611" y="52817"/>
                    <a:pt x="96730" y="53074"/>
                    <a:pt x="96589" y="53105"/>
                  </a:cubicBezTo>
                  <a:cubicBezTo>
                    <a:pt x="96388" y="53156"/>
                    <a:pt x="95909" y="53287"/>
                    <a:pt x="95612" y="53287"/>
                  </a:cubicBezTo>
                  <a:cubicBezTo>
                    <a:pt x="95514" y="53287"/>
                    <a:pt x="95435" y="53273"/>
                    <a:pt x="95393" y="53236"/>
                  </a:cubicBezTo>
                  <a:cubicBezTo>
                    <a:pt x="95278" y="53133"/>
                    <a:pt x="95120" y="53065"/>
                    <a:pt x="94925" y="53065"/>
                  </a:cubicBezTo>
                  <a:cubicBezTo>
                    <a:pt x="94754" y="53065"/>
                    <a:pt x="94554" y="53117"/>
                    <a:pt x="94329" y="53241"/>
                  </a:cubicBezTo>
                  <a:cubicBezTo>
                    <a:pt x="94098" y="53367"/>
                    <a:pt x="94119" y="53540"/>
                    <a:pt x="93794" y="53640"/>
                  </a:cubicBezTo>
                  <a:cubicBezTo>
                    <a:pt x="93506" y="53729"/>
                    <a:pt x="93165" y="53734"/>
                    <a:pt x="92876" y="53750"/>
                  </a:cubicBezTo>
                  <a:cubicBezTo>
                    <a:pt x="92814" y="53750"/>
                    <a:pt x="91560" y="53834"/>
                    <a:pt x="91660" y="53912"/>
                  </a:cubicBezTo>
                  <a:cubicBezTo>
                    <a:pt x="92048" y="54217"/>
                    <a:pt x="90858" y="54190"/>
                    <a:pt x="90470" y="54248"/>
                  </a:cubicBezTo>
                  <a:cubicBezTo>
                    <a:pt x="90166" y="54285"/>
                    <a:pt x="89862" y="54348"/>
                    <a:pt x="89558" y="54426"/>
                  </a:cubicBezTo>
                  <a:cubicBezTo>
                    <a:pt x="89254" y="54515"/>
                    <a:pt x="89332" y="54515"/>
                    <a:pt x="89395" y="54573"/>
                  </a:cubicBezTo>
                  <a:cubicBezTo>
                    <a:pt x="89463" y="54636"/>
                    <a:pt x="88881" y="54646"/>
                    <a:pt x="88839" y="54652"/>
                  </a:cubicBezTo>
                  <a:cubicBezTo>
                    <a:pt x="88635" y="54683"/>
                    <a:pt x="88430" y="54730"/>
                    <a:pt x="88236" y="54788"/>
                  </a:cubicBezTo>
                  <a:cubicBezTo>
                    <a:pt x="88076" y="54840"/>
                    <a:pt x="87660" y="55032"/>
                    <a:pt x="87449" y="55032"/>
                  </a:cubicBezTo>
                  <a:cubicBezTo>
                    <a:pt x="87383" y="55032"/>
                    <a:pt x="87337" y="55014"/>
                    <a:pt x="87324" y="54966"/>
                  </a:cubicBezTo>
                  <a:cubicBezTo>
                    <a:pt x="87293" y="54853"/>
                    <a:pt x="87141" y="54810"/>
                    <a:pt x="86954" y="54810"/>
                  </a:cubicBezTo>
                  <a:cubicBezTo>
                    <a:pt x="86761" y="54810"/>
                    <a:pt x="86530" y="54855"/>
                    <a:pt x="86354" y="54914"/>
                  </a:cubicBezTo>
                  <a:cubicBezTo>
                    <a:pt x="85992" y="55040"/>
                    <a:pt x="86407" y="55181"/>
                    <a:pt x="85929" y="55260"/>
                  </a:cubicBezTo>
                  <a:cubicBezTo>
                    <a:pt x="85916" y="55130"/>
                    <a:pt x="85963" y="55001"/>
                    <a:pt x="85751" y="55001"/>
                  </a:cubicBezTo>
                  <a:cubicBezTo>
                    <a:pt x="85714" y="55001"/>
                    <a:pt x="85669" y="55005"/>
                    <a:pt x="85615" y="55013"/>
                  </a:cubicBezTo>
                  <a:cubicBezTo>
                    <a:pt x="85022" y="55097"/>
                    <a:pt x="86129" y="55564"/>
                    <a:pt x="86480" y="55564"/>
                  </a:cubicBezTo>
                  <a:cubicBezTo>
                    <a:pt x="86701" y="55564"/>
                    <a:pt x="86998" y="55485"/>
                    <a:pt x="87197" y="55485"/>
                  </a:cubicBezTo>
                  <a:cubicBezTo>
                    <a:pt x="87316" y="55485"/>
                    <a:pt x="87400" y="55513"/>
                    <a:pt x="87413" y="55601"/>
                  </a:cubicBezTo>
                  <a:cubicBezTo>
                    <a:pt x="87416" y="55601"/>
                    <a:pt x="87419" y="55601"/>
                    <a:pt x="87422" y="55601"/>
                  </a:cubicBezTo>
                  <a:cubicBezTo>
                    <a:pt x="87587" y="55601"/>
                    <a:pt x="87891" y="55507"/>
                    <a:pt x="88089" y="55507"/>
                  </a:cubicBezTo>
                  <a:cubicBezTo>
                    <a:pt x="88193" y="55507"/>
                    <a:pt x="88268" y="55533"/>
                    <a:pt x="88278" y="55611"/>
                  </a:cubicBezTo>
                  <a:cubicBezTo>
                    <a:pt x="88294" y="55512"/>
                    <a:pt x="87901" y="55187"/>
                    <a:pt x="88263" y="55113"/>
                  </a:cubicBezTo>
                  <a:cubicBezTo>
                    <a:pt x="88289" y="55108"/>
                    <a:pt x="88317" y="55106"/>
                    <a:pt x="88347" y="55106"/>
                  </a:cubicBezTo>
                  <a:cubicBezTo>
                    <a:pt x="88581" y="55106"/>
                    <a:pt x="88921" y="55243"/>
                    <a:pt x="89195" y="55243"/>
                  </a:cubicBezTo>
                  <a:cubicBezTo>
                    <a:pt x="89287" y="55243"/>
                    <a:pt x="89372" y="55227"/>
                    <a:pt x="89442" y="55187"/>
                  </a:cubicBezTo>
                  <a:cubicBezTo>
                    <a:pt x="89547" y="55129"/>
                    <a:pt x="89379" y="55024"/>
                    <a:pt x="89343" y="54993"/>
                  </a:cubicBezTo>
                  <a:cubicBezTo>
                    <a:pt x="89316" y="54835"/>
                    <a:pt x="89673" y="54783"/>
                    <a:pt x="89877" y="54741"/>
                  </a:cubicBezTo>
                  <a:cubicBezTo>
                    <a:pt x="89987" y="54721"/>
                    <a:pt x="90140" y="54703"/>
                    <a:pt x="90276" y="54703"/>
                  </a:cubicBezTo>
                  <a:cubicBezTo>
                    <a:pt x="90490" y="54703"/>
                    <a:pt x="90661" y="54747"/>
                    <a:pt x="90549" y="54898"/>
                  </a:cubicBezTo>
                  <a:cubicBezTo>
                    <a:pt x="90396" y="55103"/>
                    <a:pt x="89510" y="55276"/>
                    <a:pt x="89752" y="55464"/>
                  </a:cubicBezTo>
                  <a:cubicBezTo>
                    <a:pt x="89852" y="55541"/>
                    <a:pt x="89964" y="55574"/>
                    <a:pt x="90074" y="55574"/>
                  </a:cubicBezTo>
                  <a:cubicBezTo>
                    <a:pt x="90287" y="55574"/>
                    <a:pt x="90488" y="55452"/>
                    <a:pt x="90564" y="55297"/>
                  </a:cubicBezTo>
                  <a:cubicBezTo>
                    <a:pt x="90662" y="55088"/>
                    <a:pt x="91308" y="54937"/>
                    <a:pt x="91772" y="54937"/>
                  </a:cubicBezTo>
                  <a:cubicBezTo>
                    <a:pt x="92018" y="54937"/>
                    <a:pt x="92213" y="54979"/>
                    <a:pt x="92248" y="55077"/>
                  </a:cubicBezTo>
                  <a:lnTo>
                    <a:pt x="92248" y="55077"/>
                  </a:lnTo>
                  <a:cubicBezTo>
                    <a:pt x="92221" y="54991"/>
                    <a:pt x="92108" y="54780"/>
                    <a:pt x="92310" y="54730"/>
                  </a:cubicBezTo>
                  <a:cubicBezTo>
                    <a:pt x="92562" y="54667"/>
                    <a:pt x="93023" y="54557"/>
                    <a:pt x="92997" y="54390"/>
                  </a:cubicBezTo>
                  <a:lnTo>
                    <a:pt x="92997" y="54390"/>
                  </a:lnTo>
                  <a:cubicBezTo>
                    <a:pt x="93014" y="54489"/>
                    <a:pt x="93179" y="54527"/>
                    <a:pt x="93420" y="54527"/>
                  </a:cubicBezTo>
                  <a:cubicBezTo>
                    <a:pt x="94077" y="54527"/>
                    <a:pt x="95302" y="54245"/>
                    <a:pt x="95640" y="54164"/>
                  </a:cubicBezTo>
                  <a:cubicBezTo>
                    <a:pt x="96570" y="53945"/>
                    <a:pt x="97109" y="53600"/>
                    <a:pt x="97668" y="53110"/>
                  </a:cubicBezTo>
                  <a:lnTo>
                    <a:pt x="97668" y="53110"/>
                  </a:lnTo>
                  <a:cubicBezTo>
                    <a:pt x="97575" y="53193"/>
                    <a:pt x="97107" y="53646"/>
                    <a:pt x="97344" y="53671"/>
                  </a:cubicBezTo>
                  <a:lnTo>
                    <a:pt x="97684" y="53551"/>
                  </a:lnTo>
                  <a:cubicBezTo>
                    <a:pt x="97737" y="53537"/>
                    <a:pt x="97759" y="53530"/>
                    <a:pt x="97768" y="53530"/>
                  </a:cubicBezTo>
                  <a:cubicBezTo>
                    <a:pt x="97788" y="53530"/>
                    <a:pt x="97753" y="53560"/>
                    <a:pt x="97831" y="53624"/>
                  </a:cubicBezTo>
                  <a:cubicBezTo>
                    <a:pt x="97905" y="53682"/>
                    <a:pt x="98008" y="53715"/>
                    <a:pt x="98102" y="53715"/>
                  </a:cubicBezTo>
                  <a:cubicBezTo>
                    <a:pt x="98236" y="53715"/>
                    <a:pt x="98352" y="53649"/>
                    <a:pt x="98340" y="53498"/>
                  </a:cubicBezTo>
                  <a:cubicBezTo>
                    <a:pt x="98324" y="53330"/>
                    <a:pt x="98240" y="53268"/>
                    <a:pt x="98607" y="53168"/>
                  </a:cubicBezTo>
                  <a:cubicBezTo>
                    <a:pt x="98812" y="53105"/>
                    <a:pt x="99016" y="53063"/>
                    <a:pt x="99226" y="53032"/>
                  </a:cubicBezTo>
                  <a:cubicBezTo>
                    <a:pt x="99233" y="53031"/>
                    <a:pt x="99240" y="53031"/>
                    <a:pt x="99247" y="53031"/>
                  </a:cubicBezTo>
                  <a:cubicBezTo>
                    <a:pt x="99366" y="53031"/>
                    <a:pt x="99377" y="53104"/>
                    <a:pt x="99443" y="53104"/>
                  </a:cubicBezTo>
                  <a:cubicBezTo>
                    <a:pt x="99451" y="53104"/>
                    <a:pt x="99461" y="53103"/>
                    <a:pt x="99472" y="53100"/>
                  </a:cubicBezTo>
                  <a:lnTo>
                    <a:pt x="100442" y="52859"/>
                  </a:lnTo>
                  <a:cubicBezTo>
                    <a:pt x="100985" y="52713"/>
                    <a:pt x="100708" y="52311"/>
                    <a:pt x="100541" y="52311"/>
                  </a:cubicBezTo>
                  <a:cubicBezTo>
                    <a:pt x="100535" y="52311"/>
                    <a:pt x="100528" y="52312"/>
                    <a:pt x="100522" y="52313"/>
                  </a:cubicBezTo>
                  <a:lnTo>
                    <a:pt x="100522" y="52313"/>
                  </a:lnTo>
                  <a:cubicBezTo>
                    <a:pt x="100553" y="52306"/>
                    <a:pt x="100591" y="52303"/>
                    <a:pt x="100633" y="52303"/>
                  </a:cubicBezTo>
                  <a:cubicBezTo>
                    <a:pt x="100969" y="52303"/>
                    <a:pt x="101593" y="52498"/>
                    <a:pt x="101863" y="52507"/>
                  </a:cubicBezTo>
                  <a:cubicBezTo>
                    <a:pt x="101885" y="52508"/>
                    <a:pt x="101906" y="52508"/>
                    <a:pt x="101926" y="52508"/>
                  </a:cubicBezTo>
                  <a:cubicBezTo>
                    <a:pt x="102210" y="52508"/>
                    <a:pt x="102410" y="52443"/>
                    <a:pt x="102073" y="52355"/>
                  </a:cubicBezTo>
                  <a:cubicBezTo>
                    <a:pt x="101868" y="52303"/>
                    <a:pt x="101486" y="52098"/>
                    <a:pt x="102062" y="52067"/>
                  </a:cubicBezTo>
                  <a:cubicBezTo>
                    <a:pt x="102132" y="52063"/>
                    <a:pt x="102201" y="52061"/>
                    <a:pt x="102270" y="52061"/>
                  </a:cubicBezTo>
                  <a:cubicBezTo>
                    <a:pt x="102484" y="52061"/>
                    <a:pt x="102697" y="52080"/>
                    <a:pt x="102906" y="52119"/>
                  </a:cubicBezTo>
                  <a:cubicBezTo>
                    <a:pt x="102929" y="52124"/>
                    <a:pt x="103083" y="52164"/>
                    <a:pt x="103168" y="52164"/>
                  </a:cubicBezTo>
                  <a:cubicBezTo>
                    <a:pt x="103174" y="52164"/>
                    <a:pt x="103180" y="52164"/>
                    <a:pt x="103186" y="52163"/>
                  </a:cubicBezTo>
                  <a:lnTo>
                    <a:pt x="103186" y="52163"/>
                  </a:lnTo>
                  <a:cubicBezTo>
                    <a:pt x="103185" y="52163"/>
                    <a:pt x="103185" y="52163"/>
                    <a:pt x="103185" y="52163"/>
                  </a:cubicBezTo>
                  <a:cubicBezTo>
                    <a:pt x="103077" y="52163"/>
                    <a:pt x="102898" y="51874"/>
                    <a:pt x="102948" y="51794"/>
                  </a:cubicBezTo>
                  <a:cubicBezTo>
                    <a:pt x="102961" y="51775"/>
                    <a:pt x="102995" y="51767"/>
                    <a:pt x="103044" y="51767"/>
                  </a:cubicBezTo>
                  <a:cubicBezTo>
                    <a:pt x="103265" y="51767"/>
                    <a:pt x="103780" y="51928"/>
                    <a:pt x="103840" y="51941"/>
                  </a:cubicBezTo>
                  <a:cubicBezTo>
                    <a:pt x="104012" y="51980"/>
                    <a:pt x="104118" y="51997"/>
                    <a:pt x="104173" y="51997"/>
                  </a:cubicBezTo>
                  <a:cubicBezTo>
                    <a:pt x="104445" y="51997"/>
                    <a:pt x="103536" y="51606"/>
                    <a:pt x="103562" y="51585"/>
                  </a:cubicBezTo>
                  <a:cubicBezTo>
                    <a:pt x="103587" y="51562"/>
                    <a:pt x="103645" y="51554"/>
                    <a:pt x="103723" y="51554"/>
                  </a:cubicBezTo>
                  <a:cubicBezTo>
                    <a:pt x="103895" y="51554"/>
                    <a:pt x="104161" y="51593"/>
                    <a:pt x="104357" y="51593"/>
                  </a:cubicBezTo>
                  <a:cubicBezTo>
                    <a:pt x="104518" y="51593"/>
                    <a:pt x="104632" y="51566"/>
                    <a:pt x="104605" y="51469"/>
                  </a:cubicBezTo>
                  <a:lnTo>
                    <a:pt x="104605" y="51469"/>
                  </a:lnTo>
                  <a:cubicBezTo>
                    <a:pt x="104616" y="51510"/>
                    <a:pt x="104671" y="51528"/>
                    <a:pt x="104756" y="51528"/>
                  </a:cubicBezTo>
                  <a:cubicBezTo>
                    <a:pt x="105229" y="51528"/>
                    <a:pt x="106651" y="50989"/>
                    <a:pt x="106944" y="50887"/>
                  </a:cubicBezTo>
                  <a:cubicBezTo>
                    <a:pt x="107389" y="50725"/>
                    <a:pt x="107672" y="50531"/>
                    <a:pt x="108060" y="50363"/>
                  </a:cubicBezTo>
                  <a:cubicBezTo>
                    <a:pt x="108142" y="50328"/>
                    <a:pt x="108224" y="50319"/>
                    <a:pt x="108305" y="50319"/>
                  </a:cubicBezTo>
                  <a:cubicBezTo>
                    <a:pt x="108400" y="50319"/>
                    <a:pt x="108492" y="50332"/>
                    <a:pt x="108578" y="50332"/>
                  </a:cubicBezTo>
                  <a:cubicBezTo>
                    <a:pt x="108670" y="50332"/>
                    <a:pt x="108754" y="50317"/>
                    <a:pt x="108826" y="50253"/>
                  </a:cubicBezTo>
                  <a:cubicBezTo>
                    <a:pt x="108936" y="50153"/>
                    <a:pt x="109156" y="49812"/>
                    <a:pt x="109329" y="49755"/>
                  </a:cubicBezTo>
                  <a:lnTo>
                    <a:pt x="109329" y="49755"/>
                  </a:lnTo>
                  <a:cubicBezTo>
                    <a:pt x="109304" y="49763"/>
                    <a:pt x="109033" y="50346"/>
                    <a:pt x="109183" y="50346"/>
                  </a:cubicBezTo>
                  <a:cubicBezTo>
                    <a:pt x="109221" y="50346"/>
                    <a:pt x="109287" y="50307"/>
                    <a:pt x="109392" y="50211"/>
                  </a:cubicBezTo>
                  <a:cubicBezTo>
                    <a:pt x="109612" y="50006"/>
                    <a:pt x="110058" y="49891"/>
                    <a:pt x="110011" y="49666"/>
                  </a:cubicBezTo>
                  <a:cubicBezTo>
                    <a:pt x="109969" y="49472"/>
                    <a:pt x="110566" y="49524"/>
                    <a:pt x="110504" y="49341"/>
                  </a:cubicBezTo>
                  <a:lnTo>
                    <a:pt x="110504" y="49341"/>
                  </a:lnTo>
                  <a:cubicBezTo>
                    <a:pt x="110559" y="49502"/>
                    <a:pt x="110646" y="49610"/>
                    <a:pt x="110883" y="49610"/>
                  </a:cubicBezTo>
                  <a:cubicBezTo>
                    <a:pt x="110962" y="49610"/>
                    <a:pt x="111058" y="49597"/>
                    <a:pt x="111175" y="49571"/>
                  </a:cubicBezTo>
                  <a:cubicBezTo>
                    <a:pt x="111484" y="49508"/>
                    <a:pt x="111400" y="48926"/>
                    <a:pt x="111689" y="48711"/>
                  </a:cubicBezTo>
                  <a:cubicBezTo>
                    <a:pt x="111880" y="48568"/>
                    <a:pt x="112044" y="48512"/>
                    <a:pt x="112185" y="48512"/>
                  </a:cubicBezTo>
                  <a:cubicBezTo>
                    <a:pt x="112595" y="48512"/>
                    <a:pt x="112800" y="48989"/>
                    <a:pt x="112863" y="49157"/>
                  </a:cubicBezTo>
                  <a:cubicBezTo>
                    <a:pt x="113099" y="48764"/>
                    <a:pt x="113372" y="48391"/>
                    <a:pt x="113670" y="48051"/>
                  </a:cubicBezTo>
                  <a:cubicBezTo>
                    <a:pt x="113885" y="48156"/>
                    <a:pt x="114116" y="48224"/>
                    <a:pt x="114357" y="48245"/>
                  </a:cubicBezTo>
                  <a:cubicBezTo>
                    <a:pt x="114289" y="48066"/>
                    <a:pt x="114787" y="47941"/>
                    <a:pt x="114992" y="47815"/>
                  </a:cubicBezTo>
                  <a:cubicBezTo>
                    <a:pt x="115107" y="47747"/>
                    <a:pt x="115563" y="47280"/>
                    <a:pt x="115479" y="47254"/>
                  </a:cubicBezTo>
                  <a:lnTo>
                    <a:pt x="115479" y="47254"/>
                  </a:lnTo>
                  <a:cubicBezTo>
                    <a:pt x="115689" y="47315"/>
                    <a:pt x="115640" y="47583"/>
                    <a:pt x="115821" y="47583"/>
                  </a:cubicBezTo>
                  <a:cubicBezTo>
                    <a:pt x="115904" y="47583"/>
                    <a:pt x="116033" y="47528"/>
                    <a:pt x="116255" y="47374"/>
                  </a:cubicBezTo>
                  <a:cubicBezTo>
                    <a:pt x="116520" y="47184"/>
                    <a:pt x="116699" y="47100"/>
                    <a:pt x="116824" y="47100"/>
                  </a:cubicBezTo>
                  <a:cubicBezTo>
                    <a:pt x="116938" y="47100"/>
                    <a:pt x="117008" y="47169"/>
                    <a:pt x="117057" y="47290"/>
                  </a:cubicBezTo>
                  <a:cubicBezTo>
                    <a:pt x="117367" y="47154"/>
                    <a:pt x="117188" y="47081"/>
                    <a:pt x="117272" y="46944"/>
                  </a:cubicBezTo>
                  <a:cubicBezTo>
                    <a:pt x="117403" y="46750"/>
                    <a:pt x="117875" y="46651"/>
                    <a:pt x="118080" y="46473"/>
                  </a:cubicBezTo>
                  <a:cubicBezTo>
                    <a:pt x="118279" y="46294"/>
                    <a:pt x="118043" y="46231"/>
                    <a:pt x="118143" y="46079"/>
                  </a:cubicBezTo>
                  <a:cubicBezTo>
                    <a:pt x="118242" y="45923"/>
                    <a:pt x="118616" y="45870"/>
                    <a:pt x="118568" y="45751"/>
                  </a:cubicBezTo>
                  <a:lnTo>
                    <a:pt x="118568" y="45751"/>
                  </a:lnTo>
                  <a:cubicBezTo>
                    <a:pt x="118614" y="45859"/>
                    <a:pt x="118614" y="45914"/>
                    <a:pt x="118666" y="45914"/>
                  </a:cubicBezTo>
                  <a:cubicBezTo>
                    <a:pt x="118708" y="45914"/>
                    <a:pt x="118785" y="45877"/>
                    <a:pt x="118950" y="45801"/>
                  </a:cubicBezTo>
                  <a:lnTo>
                    <a:pt x="119674" y="45445"/>
                  </a:lnTo>
                  <a:lnTo>
                    <a:pt x="119674" y="45445"/>
                  </a:lnTo>
                  <a:cubicBezTo>
                    <a:pt x="119721" y="45544"/>
                    <a:pt x="119815" y="45702"/>
                    <a:pt x="119543" y="45833"/>
                  </a:cubicBezTo>
                  <a:cubicBezTo>
                    <a:pt x="119469" y="45938"/>
                    <a:pt x="119286" y="45964"/>
                    <a:pt x="119343" y="46090"/>
                  </a:cubicBezTo>
                  <a:cubicBezTo>
                    <a:pt x="120046" y="45744"/>
                    <a:pt x="120009" y="45424"/>
                    <a:pt x="120481" y="45010"/>
                  </a:cubicBezTo>
                  <a:cubicBezTo>
                    <a:pt x="120593" y="44910"/>
                    <a:pt x="120660" y="44872"/>
                    <a:pt x="120698" y="44872"/>
                  </a:cubicBezTo>
                  <a:cubicBezTo>
                    <a:pt x="120817" y="44872"/>
                    <a:pt x="120638" y="45251"/>
                    <a:pt x="120638" y="45251"/>
                  </a:cubicBezTo>
                  <a:cubicBezTo>
                    <a:pt x="120639" y="45251"/>
                    <a:pt x="120639" y="45251"/>
                    <a:pt x="120639" y="45251"/>
                  </a:cubicBezTo>
                  <a:cubicBezTo>
                    <a:pt x="120660" y="45251"/>
                    <a:pt x="121011" y="44942"/>
                    <a:pt x="121011" y="44942"/>
                  </a:cubicBezTo>
                  <a:cubicBezTo>
                    <a:pt x="121178" y="44711"/>
                    <a:pt x="121236" y="44679"/>
                    <a:pt x="121514" y="44674"/>
                  </a:cubicBezTo>
                  <a:cubicBezTo>
                    <a:pt x="121907" y="44674"/>
                    <a:pt x="122683" y="44286"/>
                    <a:pt x="122201" y="44139"/>
                  </a:cubicBezTo>
                  <a:cubicBezTo>
                    <a:pt x="122384" y="44071"/>
                    <a:pt x="122395" y="43982"/>
                    <a:pt x="122458" y="43930"/>
                  </a:cubicBezTo>
                  <a:cubicBezTo>
                    <a:pt x="122464" y="43924"/>
                    <a:pt x="122470" y="43921"/>
                    <a:pt x="122476" y="43921"/>
                  </a:cubicBezTo>
                  <a:cubicBezTo>
                    <a:pt x="122537" y="43921"/>
                    <a:pt x="122571" y="44232"/>
                    <a:pt x="122605" y="44270"/>
                  </a:cubicBezTo>
                  <a:cubicBezTo>
                    <a:pt x="122621" y="44289"/>
                    <a:pt x="122641" y="44297"/>
                    <a:pt x="122663" y="44297"/>
                  </a:cubicBezTo>
                  <a:cubicBezTo>
                    <a:pt x="122746" y="44297"/>
                    <a:pt x="122858" y="44186"/>
                    <a:pt x="122940" y="44108"/>
                  </a:cubicBezTo>
                  <a:cubicBezTo>
                    <a:pt x="123464" y="43620"/>
                    <a:pt x="123118" y="43279"/>
                    <a:pt x="123774" y="42891"/>
                  </a:cubicBezTo>
                  <a:cubicBezTo>
                    <a:pt x="123852" y="43023"/>
                    <a:pt x="123910" y="43196"/>
                    <a:pt x="124115" y="43232"/>
                  </a:cubicBezTo>
                  <a:cubicBezTo>
                    <a:pt x="124142" y="43238"/>
                    <a:pt x="124169" y="43240"/>
                    <a:pt x="124196" y="43240"/>
                  </a:cubicBezTo>
                  <a:cubicBezTo>
                    <a:pt x="124509" y="43240"/>
                    <a:pt x="124771" y="42898"/>
                    <a:pt x="124665" y="42729"/>
                  </a:cubicBezTo>
                  <a:lnTo>
                    <a:pt x="124665" y="42729"/>
                  </a:lnTo>
                  <a:cubicBezTo>
                    <a:pt x="124719" y="42814"/>
                    <a:pt x="124821" y="42886"/>
                    <a:pt x="124965" y="42886"/>
                  </a:cubicBezTo>
                  <a:cubicBezTo>
                    <a:pt x="125071" y="42886"/>
                    <a:pt x="125201" y="42847"/>
                    <a:pt x="125352" y="42745"/>
                  </a:cubicBezTo>
                  <a:cubicBezTo>
                    <a:pt x="125300" y="42661"/>
                    <a:pt x="124796" y="42294"/>
                    <a:pt x="125347" y="42236"/>
                  </a:cubicBezTo>
                  <a:cubicBezTo>
                    <a:pt x="125364" y="42234"/>
                    <a:pt x="125382" y="42234"/>
                    <a:pt x="125399" y="42234"/>
                  </a:cubicBezTo>
                  <a:cubicBezTo>
                    <a:pt x="125541" y="42234"/>
                    <a:pt x="125651" y="42286"/>
                    <a:pt x="125786" y="42286"/>
                  </a:cubicBezTo>
                  <a:cubicBezTo>
                    <a:pt x="125889" y="42286"/>
                    <a:pt x="126007" y="42256"/>
                    <a:pt x="126165" y="42147"/>
                  </a:cubicBezTo>
                  <a:cubicBezTo>
                    <a:pt x="126406" y="41974"/>
                    <a:pt x="126406" y="41796"/>
                    <a:pt x="126684" y="41638"/>
                  </a:cubicBezTo>
                  <a:cubicBezTo>
                    <a:pt x="126697" y="41657"/>
                    <a:pt x="126718" y="41665"/>
                    <a:pt x="126746" y="41665"/>
                  </a:cubicBezTo>
                  <a:cubicBezTo>
                    <a:pt x="127007" y="41665"/>
                    <a:pt x="127855" y="40950"/>
                    <a:pt x="128015" y="40789"/>
                  </a:cubicBezTo>
                  <a:cubicBezTo>
                    <a:pt x="128309" y="40485"/>
                    <a:pt x="127701" y="40658"/>
                    <a:pt x="127764" y="40516"/>
                  </a:cubicBezTo>
                  <a:cubicBezTo>
                    <a:pt x="127833" y="40355"/>
                    <a:pt x="127994" y="40309"/>
                    <a:pt x="128158" y="40309"/>
                  </a:cubicBezTo>
                  <a:cubicBezTo>
                    <a:pt x="128355" y="40309"/>
                    <a:pt x="128557" y="40376"/>
                    <a:pt x="128603" y="40391"/>
                  </a:cubicBezTo>
                  <a:cubicBezTo>
                    <a:pt x="128611" y="40393"/>
                    <a:pt x="128620" y="40395"/>
                    <a:pt x="128630" y="40395"/>
                  </a:cubicBezTo>
                  <a:cubicBezTo>
                    <a:pt x="128805" y="40395"/>
                    <a:pt x="129229" y="39985"/>
                    <a:pt x="129358" y="39856"/>
                  </a:cubicBezTo>
                  <a:cubicBezTo>
                    <a:pt x="129746" y="39494"/>
                    <a:pt x="130097" y="39090"/>
                    <a:pt x="130406" y="38660"/>
                  </a:cubicBezTo>
                  <a:cubicBezTo>
                    <a:pt x="130506" y="38540"/>
                    <a:pt x="130946" y="37675"/>
                    <a:pt x="131030" y="37648"/>
                  </a:cubicBezTo>
                  <a:cubicBezTo>
                    <a:pt x="131034" y="37647"/>
                    <a:pt x="131037" y="37647"/>
                    <a:pt x="131040" y="37647"/>
                  </a:cubicBezTo>
                  <a:cubicBezTo>
                    <a:pt x="131147" y="37647"/>
                    <a:pt x="130958" y="38404"/>
                    <a:pt x="131047" y="38404"/>
                  </a:cubicBezTo>
                  <a:cubicBezTo>
                    <a:pt x="131060" y="38404"/>
                    <a:pt x="131080" y="38386"/>
                    <a:pt x="131109" y="38346"/>
                  </a:cubicBezTo>
                  <a:cubicBezTo>
                    <a:pt x="131302" y="38095"/>
                    <a:pt x="131986" y="36821"/>
                    <a:pt x="131875" y="36721"/>
                  </a:cubicBezTo>
                  <a:lnTo>
                    <a:pt x="131875" y="36721"/>
                  </a:lnTo>
                  <a:cubicBezTo>
                    <a:pt x="131911" y="36752"/>
                    <a:pt x="131952" y="36766"/>
                    <a:pt x="131995" y="36766"/>
                  </a:cubicBezTo>
                  <a:cubicBezTo>
                    <a:pt x="132135" y="36766"/>
                    <a:pt x="132311" y="36619"/>
                    <a:pt x="132498" y="36395"/>
                  </a:cubicBezTo>
                  <a:cubicBezTo>
                    <a:pt x="132708" y="36159"/>
                    <a:pt x="132881" y="35897"/>
                    <a:pt x="133012" y="35609"/>
                  </a:cubicBezTo>
                  <a:cubicBezTo>
                    <a:pt x="133112" y="35389"/>
                    <a:pt x="133049" y="35263"/>
                    <a:pt x="133148" y="35032"/>
                  </a:cubicBezTo>
                  <a:cubicBezTo>
                    <a:pt x="133411" y="34377"/>
                    <a:pt x="133914" y="34157"/>
                    <a:pt x="134297" y="33695"/>
                  </a:cubicBezTo>
                  <a:cubicBezTo>
                    <a:pt x="134412" y="33559"/>
                    <a:pt x="134360" y="33533"/>
                    <a:pt x="134297" y="33496"/>
                  </a:cubicBezTo>
                  <a:lnTo>
                    <a:pt x="134611" y="32924"/>
                  </a:lnTo>
                  <a:cubicBezTo>
                    <a:pt x="134784" y="32573"/>
                    <a:pt x="134805" y="32206"/>
                    <a:pt x="134989" y="31808"/>
                  </a:cubicBezTo>
                  <a:cubicBezTo>
                    <a:pt x="135135" y="31451"/>
                    <a:pt x="135267" y="31257"/>
                    <a:pt x="135450" y="30937"/>
                  </a:cubicBezTo>
                  <a:cubicBezTo>
                    <a:pt x="135539" y="30790"/>
                    <a:pt x="135676" y="30481"/>
                    <a:pt x="135639" y="30324"/>
                  </a:cubicBezTo>
                  <a:cubicBezTo>
                    <a:pt x="135592" y="30067"/>
                    <a:pt x="136022" y="29018"/>
                    <a:pt x="136105" y="28625"/>
                  </a:cubicBezTo>
                  <a:cubicBezTo>
                    <a:pt x="136153" y="28452"/>
                    <a:pt x="136147" y="27299"/>
                    <a:pt x="136174" y="27267"/>
                  </a:cubicBezTo>
                  <a:cubicBezTo>
                    <a:pt x="136179" y="27260"/>
                    <a:pt x="136185" y="27257"/>
                    <a:pt x="136191" y="27257"/>
                  </a:cubicBezTo>
                  <a:cubicBezTo>
                    <a:pt x="136248" y="27257"/>
                    <a:pt x="136358" y="27469"/>
                    <a:pt x="136368" y="27493"/>
                  </a:cubicBezTo>
                  <a:lnTo>
                    <a:pt x="136320" y="26895"/>
                  </a:lnTo>
                  <a:cubicBezTo>
                    <a:pt x="136299" y="26827"/>
                    <a:pt x="136084" y="26402"/>
                    <a:pt x="136105" y="26313"/>
                  </a:cubicBezTo>
                  <a:cubicBezTo>
                    <a:pt x="136116" y="26255"/>
                    <a:pt x="136326" y="26334"/>
                    <a:pt x="136383" y="26224"/>
                  </a:cubicBezTo>
                  <a:cubicBezTo>
                    <a:pt x="136462" y="26035"/>
                    <a:pt x="136472" y="25689"/>
                    <a:pt x="136488" y="25469"/>
                  </a:cubicBezTo>
                  <a:cubicBezTo>
                    <a:pt x="136452" y="25142"/>
                    <a:pt x="136313" y="24609"/>
                    <a:pt x="136585" y="24609"/>
                  </a:cubicBezTo>
                  <a:cubicBezTo>
                    <a:pt x="136588" y="24609"/>
                    <a:pt x="136590" y="24609"/>
                    <a:pt x="136593" y="24609"/>
                  </a:cubicBezTo>
                  <a:cubicBezTo>
                    <a:pt x="136515" y="24604"/>
                    <a:pt x="136395" y="24316"/>
                    <a:pt x="136341" y="24316"/>
                  </a:cubicBezTo>
                  <a:cubicBezTo>
                    <a:pt x="136338" y="24316"/>
                    <a:pt x="136334" y="24317"/>
                    <a:pt x="136331" y="24320"/>
                  </a:cubicBezTo>
                  <a:lnTo>
                    <a:pt x="136331" y="24320"/>
                  </a:lnTo>
                  <a:cubicBezTo>
                    <a:pt x="136530" y="24126"/>
                    <a:pt x="136546" y="23943"/>
                    <a:pt x="136509" y="23455"/>
                  </a:cubicBezTo>
                  <a:cubicBezTo>
                    <a:pt x="136493" y="23235"/>
                    <a:pt x="136509" y="22884"/>
                    <a:pt x="136415" y="22695"/>
                  </a:cubicBezTo>
                  <a:cubicBezTo>
                    <a:pt x="136352" y="22569"/>
                    <a:pt x="136310" y="22690"/>
                    <a:pt x="136289" y="22522"/>
                  </a:cubicBezTo>
                  <a:cubicBezTo>
                    <a:pt x="136216" y="22040"/>
                    <a:pt x="136357" y="21846"/>
                    <a:pt x="136247" y="21332"/>
                  </a:cubicBezTo>
                  <a:cubicBezTo>
                    <a:pt x="136226" y="21101"/>
                    <a:pt x="135885" y="20068"/>
                    <a:pt x="136058" y="20021"/>
                  </a:cubicBezTo>
                  <a:cubicBezTo>
                    <a:pt x="135997" y="19829"/>
                    <a:pt x="135944" y="19781"/>
                    <a:pt x="135892" y="19781"/>
                  </a:cubicBezTo>
                  <a:cubicBezTo>
                    <a:pt x="135838" y="19781"/>
                    <a:pt x="135785" y="19832"/>
                    <a:pt x="135726" y="19832"/>
                  </a:cubicBezTo>
                  <a:cubicBezTo>
                    <a:pt x="135683" y="19832"/>
                    <a:pt x="135638" y="19806"/>
                    <a:pt x="135586" y="19717"/>
                  </a:cubicBezTo>
                  <a:cubicBezTo>
                    <a:pt x="135492" y="19549"/>
                    <a:pt x="135623" y="19303"/>
                    <a:pt x="135660" y="19235"/>
                  </a:cubicBezTo>
                  <a:cubicBezTo>
                    <a:pt x="135644" y="19093"/>
                    <a:pt x="135655" y="18936"/>
                    <a:pt x="135607" y="18789"/>
                  </a:cubicBezTo>
                  <a:cubicBezTo>
                    <a:pt x="135495" y="18436"/>
                    <a:pt x="134577" y="17273"/>
                    <a:pt x="134715" y="17135"/>
                  </a:cubicBezTo>
                  <a:lnTo>
                    <a:pt x="134715" y="17135"/>
                  </a:lnTo>
                  <a:cubicBezTo>
                    <a:pt x="134668" y="17162"/>
                    <a:pt x="134531" y="17199"/>
                    <a:pt x="134399" y="17199"/>
                  </a:cubicBezTo>
                  <a:cubicBezTo>
                    <a:pt x="134287" y="17199"/>
                    <a:pt x="134180" y="17172"/>
                    <a:pt x="134134" y="17090"/>
                  </a:cubicBezTo>
                  <a:cubicBezTo>
                    <a:pt x="134082" y="16991"/>
                    <a:pt x="134171" y="16818"/>
                    <a:pt x="134181" y="16770"/>
                  </a:cubicBezTo>
                  <a:cubicBezTo>
                    <a:pt x="134160" y="16666"/>
                    <a:pt x="134129" y="16561"/>
                    <a:pt x="134087" y="16456"/>
                  </a:cubicBezTo>
                  <a:cubicBezTo>
                    <a:pt x="133987" y="16168"/>
                    <a:pt x="133935" y="16026"/>
                    <a:pt x="133709" y="15816"/>
                  </a:cubicBezTo>
                  <a:cubicBezTo>
                    <a:pt x="133636" y="15743"/>
                    <a:pt x="133536" y="15633"/>
                    <a:pt x="133547" y="15544"/>
                  </a:cubicBezTo>
                  <a:cubicBezTo>
                    <a:pt x="133555" y="15476"/>
                    <a:pt x="133623" y="15460"/>
                    <a:pt x="133702" y="15460"/>
                  </a:cubicBezTo>
                  <a:cubicBezTo>
                    <a:pt x="133767" y="15460"/>
                    <a:pt x="133840" y="15471"/>
                    <a:pt x="133892" y="15471"/>
                  </a:cubicBezTo>
                  <a:cubicBezTo>
                    <a:pt x="133936" y="15471"/>
                    <a:pt x="133965" y="15463"/>
                    <a:pt x="133961" y="15434"/>
                  </a:cubicBezTo>
                  <a:cubicBezTo>
                    <a:pt x="133940" y="15302"/>
                    <a:pt x="133374" y="14951"/>
                    <a:pt x="133264" y="14810"/>
                  </a:cubicBezTo>
                  <a:cubicBezTo>
                    <a:pt x="132933" y="14380"/>
                    <a:pt x="132635" y="13882"/>
                    <a:pt x="132346" y="13441"/>
                  </a:cubicBezTo>
                  <a:cubicBezTo>
                    <a:pt x="132267" y="13331"/>
                    <a:pt x="132195" y="13295"/>
                    <a:pt x="132127" y="13295"/>
                  </a:cubicBezTo>
                  <a:cubicBezTo>
                    <a:pt x="132004" y="13295"/>
                    <a:pt x="131893" y="13413"/>
                    <a:pt x="131773" y="13413"/>
                  </a:cubicBezTo>
                  <a:cubicBezTo>
                    <a:pt x="131680" y="13413"/>
                    <a:pt x="131581" y="13342"/>
                    <a:pt x="131465" y="13090"/>
                  </a:cubicBezTo>
                  <a:cubicBezTo>
                    <a:pt x="131287" y="12702"/>
                    <a:pt x="131298" y="12471"/>
                    <a:pt x="130799" y="12094"/>
                  </a:cubicBezTo>
                  <a:cubicBezTo>
                    <a:pt x="130621" y="11973"/>
                    <a:pt x="129919" y="11994"/>
                    <a:pt x="130071" y="11674"/>
                  </a:cubicBezTo>
                  <a:cubicBezTo>
                    <a:pt x="130238" y="11302"/>
                    <a:pt x="129525" y="11124"/>
                    <a:pt x="129200" y="11056"/>
                  </a:cubicBezTo>
                  <a:cubicBezTo>
                    <a:pt x="128603" y="10930"/>
                    <a:pt x="128660" y="10531"/>
                    <a:pt x="128251" y="10185"/>
                  </a:cubicBezTo>
                  <a:cubicBezTo>
                    <a:pt x="128155" y="10106"/>
                    <a:pt x="128085" y="10075"/>
                    <a:pt x="128032" y="10075"/>
                  </a:cubicBezTo>
                  <a:cubicBezTo>
                    <a:pt x="127849" y="10075"/>
                    <a:pt x="127866" y="10439"/>
                    <a:pt x="127732" y="10463"/>
                  </a:cubicBezTo>
                  <a:cubicBezTo>
                    <a:pt x="127729" y="10464"/>
                    <a:pt x="127725" y="10464"/>
                    <a:pt x="127722" y="10464"/>
                  </a:cubicBezTo>
                  <a:cubicBezTo>
                    <a:pt x="127561" y="10464"/>
                    <a:pt x="127380" y="9775"/>
                    <a:pt x="127142" y="9775"/>
                  </a:cubicBezTo>
                  <a:cubicBezTo>
                    <a:pt x="127136" y="9775"/>
                    <a:pt x="127130" y="9775"/>
                    <a:pt x="127124" y="9776"/>
                  </a:cubicBezTo>
                  <a:cubicBezTo>
                    <a:pt x="127059" y="9786"/>
                    <a:pt x="127192" y="9966"/>
                    <a:pt x="127062" y="9966"/>
                  </a:cubicBezTo>
                  <a:cubicBezTo>
                    <a:pt x="127057" y="9966"/>
                    <a:pt x="127052" y="9966"/>
                    <a:pt x="127045" y="9965"/>
                  </a:cubicBezTo>
                  <a:cubicBezTo>
                    <a:pt x="126962" y="9960"/>
                    <a:pt x="126663" y="9771"/>
                    <a:pt x="126621" y="9703"/>
                  </a:cubicBezTo>
                  <a:cubicBezTo>
                    <a:pt x="126442" y="9409"/>
                    <a:pt x="126972" y="9504"/>
                    <a:pt x="126469" y="9100"/>
                  </a:cubicBezTo>
                  <a:cubicBezTo>
                    <a:pt x="125787" y="8612"/>
                    <a:pt x="124833" y="8114"/>
                    <a:pt x="124025" y="7894"/>
                  </a:cubicBezTo>
                  <a:cubicBezTo>
                    <a:pt x="123763" y="7810"/>
                    <a:pt x="123706" y="7836"/>
                    <a:pt x="123443" y="7721"/>
                  </a:cubicBezTo>
                  <a:cubicBezTo>
                    <a:pt x="123440" y="7721"/>
                    <a:pt x="123436" y="7721"/>
                    <a:pt x="123433" y="7721"/>
                  </a:cubicBezTo>
                  <a:cubicBezTo>
                    <a:pt x="122905" y="7721"/>
                    <a:pt x="123459" y="7328"/>
                    <a:pt x="123407" y="7296"/>
                  </a:cubicBezTo>
                  <a:cubicBezTo>
                    <a:pt x="123337" y="7266"/>
                    <a:pt x="123277" y="7254"/>
                    <a:pt x="123225" y="7254"/>
                  </a:cubicBezTo>
                  <a:cubicBezTo>
                    <a:pt x="123053" y="7254"/>
                    <a:pt x="122957" y="7380"/>
                    <a:pt x="122823" y="7380"/>
                  </a:cubicBezTo>
                  <a:cubicBezTo>
                    <a:pt x="122731" y="7380"/>
                    <a:pt x="122622" y="7321"/>
                    <a:pt x="122458" y="7123"/>
                  </a:cubicBezTo>
                  <a:cubicBezTo>
                    <a:pt x="122332" y="7071"/>
                    <a:pt x="122201" y="7024"/>
                    <a:pt x="122070" y="6987"/>
                  </a:cubicBezTo>
                  <a:cubicBezTo>
                    <a:pt x="121787" y="6872"/>
                    <a:pt x="119632" y="6457"/>
                    <a:pt x="119737" y="6200"/>
                  </a:cubicBezTo>
                  <a:lnTo>
                    <a:pt x="119737" y="6200"/>
                  </a:lnTo>
                  <a:lnTo>
                    <a:pt x="118772" y="6332"/>
                  </a:lnTo>
                  <a:cubicBezTo>
                    <a:pt x="118851" y="6117"/>
                    <a:pt x="118463" y="5933"/>
                    <a:pt x="118132" y="5807"/>
                  </a:cubicBezTo>
                  <a:cubicBezTo>
                    <a:pt x="117765" y="5676"/>
                    <a:pt x="117849" y="5529"/>
                    <a:pt x="117713" y="5341"/>
                  </a:cubicBezTo>
                  <a:cubicBezTo>
                    <a:pt x="117696" y="5318"/>
                    <a:pt x="117669" y="5309"/>
                    <a:pt x="117634" y="5309"/>
                  </a:cubicBezTo>
                  <a:cubicBezTo>
                    <a:pt x="117463" y="5309"/>
                    <a:pt x="117098" y="5523"/>
                    <a:pt x="116798" y="5523"/>
                  </a:cubicBezTo>
                  <a:cubicBezTo>
                    <a:pt x="116748" y="5523"/>
                    <a:pt x="116699" y="5517"/>
                    <a:pt x="116654" y="5503"/>
                  </a:cubicBezTo>
                  <a:cubicBezTo>
                    <a:pt x="116675" y="5424"/>
                    <a:pt x="116974" y="5078"/>
                    <a:pt x="116848" y="5010"/>
                  </a:cubicBezTo>
                  <a:cubicBezTo>
                    <a:pt x="116712" y="4939"/>
                    <a:pt x="116512" y="4906"/>
                    <a:pt x="116331" y="4906"/>
                  </a:cubicBezTo>
                  <a:cubicBezTo>
                    <a:pt x="116126" y="4906"/>
                    <a:pt x="115945" y="4948"/>
                    <a:pt x="115909" y="5026"/>
                  </a:cubicBezTo>
                  <a:cubicBezTo>
                    <a:pt x="115870" y="5114"/>
                    <a:pt x="116021" y="5260"/>
                    <a:pt x="115879" y="5260"/>
                  </a:cubicBezTo>
                  <a:cubicBezTo>
                    <a:pt x="115851" y="5260"/>
                    <a:pt x="115812" y="5254"/>
                    <a:pt x="115757" y="5241"/>
                  </a:cubicBezTo>
                  <a:cubicBezTo>
                    <a:pt x="115537" y="5189"/>
                    <a:pt x="115490" y="5147"/>
                    <a:pt x="115395" y="5026"/>
                  </a:cubicBezTo>
                  <a:cubicBezTo>
                    <a:pt x="115243" y="4827"/>
                    <a:pt x="115579" y="4669"/>
                    <a:pt x="115448" y="4486"/>
                  </a:cubicBezTo>
                  <a:cubicBezTo>
                    <a:pt x="115445" y="4483"/>
                    <a:pt x="115441" y="4482"/>
                    <a:pt x="115435" y="4482"/>
                  </a:cubicBezTo>
                  <a:cubicBezTo>
                    <a:pt x="115372" y="4482"/>
                    <a:pt x="115128" y="4617"/>
                    <a:pt x="115128" y="4617"/>
                  </a:cubicBezTo>
                  <a:cubicBezTo>
                    <a:pt x="115039" y="4630"/>
                    <a:pt x="114949" y="4637"/>
                    <a:pt x="114859" y="4637"/>
                  </a:cubicBezTo>
                  <a:cubicBezTo>
                    <a:pt x="114727" y="4637"/>
                    <a:pt x="114595" y="4622"/>
                    <a:pt x="114467" y="4591"/>
                  </a:cubicBezTo>
                  <a:cubicBezTo>
                    <a:pt x="114269" y="4552"/>
                    <a:pt x="114254" y="4468"/>
                    <a:pt x="114128" y="4468"/>
                  </a:cubicBezTo>
                  <a:cubicBezTo>
                    <a:pt x="114118" y="4468"/>
                    <a:pt x="114107" y="4469"/>
                    <a:pt x="114095" y="4470"/>
                  </a:cubicBezTo>
                  <a:cubicBezTo>
                    <a:pt x="113859" y="4491"/>
                    <a:pt x="113760" y="4559"/>
                    <a:pt x="113597" y="4622"/>
                  </a:cubicBezTo>
                  <a:cubicBezTo>
                    <a:pt x="113579" y="4629"/>
                    <a:pt x="113563" y="4632"/>
                    <a:pt x="113548" y="4632"/>
                  </a:cubicBezTo>
                  <a:cubicBezTo>
                    <a:pt x="113387" y="4632"/>
                    <a:pt x="113338" y="4309"/>
                    <a:pt x="113071" y="4309"/>
                  </a:cubicBezTo>
                  <a:cubicBezTo>
                    <a:pt x="113053" y="4309"/>
                    <a:pt x="113035" y="4310"/>
                    <a:pt x="113015" y="4313"/>
                  </a:cubicBezTo>
                  <a:cubicBezTo>
                    <a:pt x="112860" y="4338"/>
                    <a:pt x="112810" y="4434"/>
                    <a:pt x="112647" y="4434"/>
                  </a:cubicBezTo>
                  <a:cubicBezTo>
                    <a:pt x="112639" y="4434"/>
                    <a:pt x="112630" y="4434"/>
                    <a:pt x="112622" y="4434"/>
                  </a:cubicBezTo>
                  <a:cubicBezTo>
                    <a:pt x="112428" y="4407"/>
                    <a:pt x="112239" y="4371"/>
                    <a:pt x="112050" y="4313"/>
                  </a:cubicBezTo>
                  <a:lnTo>
                    <a:pt x="112050" y="4313"/>
                  </a:lnTo>
                  <a:cubicBezTo>
                    <a:pt x="112174" y="4342"/>
                    <a:pt x="112316" y="4355"/>
                    <a:pt x="112443" y="4355"/>
                  </a:cubicBezTo>
                  <a:cubicBezTo>
                    <a:pt x="112799" y="4355"/>
                    <a:pt x="113046" y="4252"/>
                    <a:pt x="112491" y="4098"/>
                  </a:cubicBezTo>
                  <a:cubicBezTo>
                    <a:pt x="112295" y="4045"/>
                    <a:pt x="111995" y="3990"/>
                    <a:pt x="111760" y="3990"/>
                  </a:cubicBezTo>
                  <a:cubicBezTo>
                    <a:pt x="111581" y="3990"/>
                    <a:pt x="111440" y="4022"/>
                    <a:pt x="111416" y="4112"/>
                  </a:cubicBezTo>
                  <a:lnTo>
                    <a:pt x="111416" y="4112"/>
                  </a:lnTo>
                  <a:cubicBezTo>
                    <a:pt x="111515" y="3719"/>
                    <a:pt x="109281" y="3332"/>
                    <a:pt x="108716" y="3249"/>
                  </a:cubicBezTo>
                  <a:cubicBezTo>
                    <a:pt x="108631" y="3232"/>
                    <a:pt x="108565" y="3225"/>
                    <a:pt x="108514" y="3225"/>
                  </a:cubicBezTo>
                  <a:cubicBezTo>
                    <a:pt x="108249" y="3225"/>
                    <a:pt x="108356" y="3418"/>
                    <a:pt x="108312" y="3616"/>
                  </a:cubicBezTo>
                  <a:cubicBezTo>
                    <a:pt x="108182" y="3700"/>
                    <a:pt x="108094" y="3746"/>
                    <a:pt x="108022" y="3746"/>
                  </a:cubicBezTo>
                  <a:cubicBezTo>
                    <a:pt x="107927" y="3746"/>
                    <a:pt x="107858" y="3669"/>
                    <a:pt x="107751" y="3500"/>
                  </a:cubicBezTo>
                  <a:cubicBezTo>
                    <a:pt x="107851" y="3070"/>
                    <a:pt x="106592" y="2677"/>
                    <a:pt x="105958" y="2557"/>
                  </a:cubicBezTo>
                  <a:cubicBezTo>
                    <a:pt x="105720" y="2514"/>
                    <a:pt x="105461" y="2459"/>
                    <a:pt x="105234" y="2459"/>
                  </a:cubicBezTo>
                  <a:cubicBezTo>
                    <a:pt x="105125" y="2459"/>
                    <a:pt x="105024" y="2472"/>
                    <a:pt x="104935" y="2504"/>
                  </a:cubicBezTo>
                  <a:cubicBezTo>
                    <a:pt x="104694" y="2593"/>
                    <a:pt x="104522" y="2636"/>
                    <a:pt x="104294" y="2636"/>
                  </a:cubicBezTo>
                  <a:cubicBezTo>
                    <a:pt x="104157" y="2636"/>
                    <a:pt x="104000" y="2620"/>
                    <a:pt x="103795" y="2590"/>
                  </a:cubicBezTo>
                  <a:lnTo>
                    <a:pt x="103795" y="2590"/>
                  </a:lnTo>
                  <a:cubicBezTo>
                    <a:pt x="103874" y="2601"/>
                    <a:pt x="103948" y="2606"/>
                    <a:pt x="104013" y="2606"/>
                  </a:cubicBezTo>
                  <a:cubicBezTo>
                    <a:pt x="104423" y="2606"/>
                    <a:pt x="104531" y="2416"/>
                    <a:pt x="103903" y="2315"/>
                  </a:cubicBezTo>
                  <a:lnTo>
                    <a:pt x="102178" y="2053"/>
                  </a:lnTo>
                  <a:cubicBezTo>
                    <a:pt x="101892" y="2014"/>
                    <a:pt x="101671" y="1985"/>
                    <a:pt x="101484" y="1985"/>
                  </a:cubicBezTo>
                  <a:cubicBezTo>
                    <a:pt x="101226" y="1985"/>
                    <a:pt x="101033" y="2040"/>
                    <a:pt x="100820" y="2195"/>
                  </a:cubicBezTo>
                  <a:cubicBezTo>
                    <a:pt x="100977" y="2074"/>
                    <a:pt x="101145" y="1990"/>
                    <a:pt x="101066" y="1812"/>
                  </a:cubicBezTo>
                  <a:cubicBezTo>
                    <a:pt x="101036" y="1740"/>
                    <a:pt x="100803" y="1652"/>
                    <a:pt x="100658" y="1652"/>
                  </a:cubicBezTo>
                  <a:cubicBezTo>
                    <a:pt x="100603" y="1652"/>
                    <a:pt x="100560" y="1665"/>
                    <a:pt x="100547" y="1697"/>
                  </a:cubicBezTo>
                  <a:cubicBezTo>
                    <a:pt x="100525" y="1747"/>
                    <a:pt x="100470" y="1765"/>
                    <a:pt x="100395" y="1765"/>
                  </a:cubicBezTo>
                  <a:cubicBezTo>
                    <a:pt x="100238" y="1765"/>
                    <a:pt x="99996" y="1686"/>
                    <a:pt x="99797" y="1665"/>
                  </a:cubicBezTo>
                  <a:cubicBezTo>
                    <a:pt x="99790" y="1664"/>
                    <a:pt x="99783" y="1664"/>
                    <a:pt x="99777" y="1664"/>
                  </a:cubicBezTo>
                  <a:cubicBezTo>
                    <a:pt x="99643" y="1664"/>
                    <a:pt x="99617" y="1808"/>
                    <a:pt x="99477" y="1843"/>
                  </a:cubicBezTo>
                  <a:cubicBezTo>
                    <a:pt x="99454" y="1849"/>
                    <a:pt x="99432" y="1851"/>
                    <a:pt x="99410" y="1851"/>
                  </a:cubicBezTo>
                  <a:cubicBezTo>
                    <a:pt x="99218" y="1851"/>
                    <a:pt x="99070" y="1664"/>
                    <a:pt x="98901" y="1613"/>
                  </a:cubicBezTo>
                  <a:cubicBezTo>
                    <a:pt x="98701" y="1555"/>
                    <a:pt x="98497" y="1518"/>
                    <a:pt x="98293" y="1508"/>
                  </a:cubicBezTo>
                  <a:cubicBezTo>
                    <a:pt x="98237" y="1504"/>
                    <a:pt x="98176" y="1501"/>
                    <a:pt x="98116" y="1501"/>
                  </a:cubicBezTo>
                  <a:cubicBezTo>
                    <a:pt x="97938" y="1501"/>
                    <a:pt x="97759" y="1524"/>
                    <a:pt x="97684" y="1602"/>
                  </a:cubicBezTo>
                  <a:cubicBezTo>
                    <a:pt x="97647" y="1641"/>
                    <a:pt x="97590" y="1655"/>
                    <a:pt x="97520" y="1655"/>
                  </a:cubicBezTo>
                  <a:cubicBezTo>
                    <a:pt x="97402" y="1655"/>
                    <a:pt x="97248" y="1617"/>
                    <a:pt x="97087" y="1597"/>
                  </a:cubicBezTo>
                  <a:cubicBezTo>
                    <a:pt x="97095" y="1439"/>
                    <a:pt x="97211" y="1387"/>
                    <a:pt x="96963" y="1387"/>
                  </a:cubicBezTo>
                  <a:cubicBezTo>
                    <a:pt x="96916" y="1387"/>
                    <a:pt x="96855" y="1389"/>
                    <a:pt x="96777" y="1393"/>
                  </a:cubicBezTo>
                  <a:cubicBezTo>
                    <a:pt x="96494" y="1403"/>
                    <a:pt x="96216" y="1424"/>
                    <a:pt x="95949" y="1455"/>
                  </a:cubicBezTo>
                  <a:cubicBezTo>
                    <a:pt x="95951" y="1455"/>
                    <a:pt x="95952" y="1455"/>
                    <a:pt x="95950" y="1455"/>
                  </a:cubicBezTo>
                  <a:cubicBezTo>
                    <a:pt x="95936" y="1455"/>
                    <a:pt x="95763" y="1479"/>
                    <a:pt x="95646" y="1479"/>
                  </a:cubicBezTo>
                  <a:cubicBezTo>
                    <a:pt x="95565" y="1479"/>
                    <a:pt x="95510" y="1467"/>
                    <a:pt x="95550" y="1429"/>
                  </a:cubicBezTo>
                  <a:cubicBezTo>
                    <a:pt x="95587" y="1393"/>
                    <a:pt x="95739" y="1382"/>
                    <a:pt x="95687" y="1277"/>
                  </a:cubicBezTo>
                  <a:cubicBezTo>
                    <a:pt x="95578" y="1264"/>
                    <a:pt x="95500" y="1258"/>
                    <a:pt x="95441" y="1258"/>
                  </a:cubicBezTo>
                  <a:cubicBezTo>
                    <a:pt x="95267" y="1258"/>
                    <a:pt x="95251" y="1309"/>
                    <a:pt x="95047" y="1372"/>
                  </a:cubicBezTo>
                  <a:cubicBezTo>
                    <a:pt x="94952" y="1400"/>
                    <a:pt x="94778" y="1435"/>
                    <a:pt x="94616" y="1435"/>
                  </a:cubicBezTo>
                  <a:cubicBezTo>
                    <a:pt x="94474" y="1435"/>
                    <a:pt x="94340" y="1408"/>
                    <a:pt x="94276" y="1324"/>
                  </a:cubicBezTo>
                  <a:cubicBezTo>
                    <a:pt x="94103" y="1099"/>
                    <a:pt x="94413" y="1088"/>
                    <a:pt x="93852" y="936"/>
                  </a:cubicBezTo>
                  <a:cubicBezTo>
                    <a:pt x="93548" y="858"/>
                    <a:pt x="93128" y="732"/>
                    <a:pt x="92808" y="700"/>
                  </a:cubicBezTo>
                  <a:cubicBezTo>
                    <a:pt x="92783" y="699"/>
                    <a:pt x="92761" y="698"/>
                    <a:pt x="92742" y="698"/>
                  </a:cubicBezTo>
                  <a:cubicBezTo>
                    <a:pt x="92488" y="698"/>
                    <a:pt x="92679" y="848"/>
                    <a:pt x="92635" y="921"/>
                  </a:cubicBezTo>
                  <a:cubicBezTo>
                    <a:pt x="92597" y="992"/>
                    <a:pt x="92473" y="1037"/>
                    <a:pt x="92341" y="1037"/>
                  </a:cubicBezTo>
                  <a:cubicBezTo>
                    <a:pt x="92258" y="1037"/>
                    <a:pt x="92171" y="1019"/>
                    <a:pt x="92100" y="978"/>
                  </a:cubicBezTo>
                  <a:cubicBezTo>
                    <a:pt x="92019" y="930"/>
                    <a:pt x="91722" y="830"/>
                    <a:pt x="91548" y="830"/>
                  </a:cubicBezTo>
                  <a:cubicBezTo>
                    <a:pt x="91475" y="830"/>
                    <a:pt x="91424" y="848"/>
                    <a:pt x="91419" y="894"/>
                  </a:cubicBezTo>
                  <a:lnTo>
                    <a:pt x="91419" y="894"/>
                  </a:lnTo>
                  <a:cubicBezTo>
                    <a:pt x="91440" y="690"/>
                    <a:pt x="91081" y="641"/>
                    <a:pt x="90681" y="641"/>
                  </a:cubicBezTo>
                  <a:cubicBezTo>
                    <a:pt x="90324" y="641"/>
                    <a:pt x="89935" y="680"/>
                    <a:pt x="89755" y="680"/>
                  </a:cubicBezTo>
                  <a:cubicBezTo>
                    <a:pt x="89744" y="680"/>
                    <a:pt x="89734" y="680"/>
                    <a:pt x="89725" y="679"/>
                  </a:cubicBezTo>
                  <a:cubicBezTo>
                    <a:pt x="89395" y="664"/>
                    <a:pt x="89468" y="601"/>
                    <a:pt x="89201" y="533"/>
                  </a:cubicBezTo>
                  <a:cubicBezTo>
                    <a:pt x="88876" y="465"/>
                    <a:pt x="88551" y="423"/>
                    <a:pt x="88221" y="412"/>
                  </a:cubicBezTo>
                  <a:cubicBezTo>
                    <a:pt x="87979" y="396"/>
                    <a:pt x="86302" y="370"/>
                    <a:pt x="86317" y="155"/>
                  </a:cubicBezTo>
                  <a:cubicBezTo>
                    <a:pt x="86233" y="150"/>
                    <a:pt x="86160" y="147"/>
                    <a:pt x="86097" y="147"/>
                  </a:cubicBezTo>
                  <a:cubicBezTo>
                    <a:pt x="85843" y="147"/>
                    <a:pt x="85759" y="199"/>
                    <a:pt x="85725" y="375"/>
                  </a:cubicBezTo>
                  <a:cubicBezTo>
                    <a:pt x="85705" y="467"/>
                    <a:pt x="85402" y="638"/>
                    <a:pt x="85188" y="638"/>
                  </a:cubicBezTo>
                  <a:cubicBezTo>
                    <a:pt x="85181" y="638"/>
                    <a:pt x="85175" y="638"/>
                    <a:pt x="85169" y="638"/>
                  </a:cubicBezTo>
                  <a:cubicBezTo>
                    <a:pt x="85206" y="638"/>
                    <a:pt x="85033" y="302"/>
                    <a:pt x="84949" y="255"/>
                  </a:cubicBezTo>
                  <a:cubicBezTo>
                    <a:pt x="84794" y="172"/>
                    <a:pt x="84585" y="138"/>
                    <a:pt x="84376" y="138"/>
                  </a:cubicBezTo>
                  <a:cubicBezTo>
                    <a:pt x="84254" y="138"/>
                    <a:pt x="84132" y="150"/>
                    <a:pt x="84021" y="171"/>
                  </a:cubicBezTo>
                  <a:cubicBezTo>
                    <a:pt x="83743" y="229"/>
                    <a:pt x="83460" y="260"/>
                    <a:pt x="83172" y="265"/>
                  </a:cubicBezTo>
                  <a:cubicBezTo>
                    <a:pt x="83130" y="265"/>
                    <a:pt x="82962" y="92"/>
                    <a:pt x="82873" y="71"/>
                  </a:cubicBezTo>
                  <a:cubicBezTo>
                    <a:pt x="82823" y="55"/>
                    <a:pt x="82779" y="48"/>
                    <a:pt x="82738" y="48"/>
                  </a:cubicBezTo>
                  <a:cubicBezTo>
                    <a:pt x="82408" y="48"/>
                    <a:pt x="82347" y="522"/>
                    <a:pt x="81992" y="522"/>
                  </a:cubicBezTo>
                  <a:cubicBezTo>
                    <a:pt x="81990" y="522"/>
                    <a:pt x="81988" y="522"/>
                    <a:pt x="81987" y="522"/>
                  </a:cubicBezTo>
                  <a:cubicBezTo>
                    <a:pt x="81399" y="501"/>
                    <a:pt x="82023" y="98"/>
                    <a:pt x="81641" y="24"/>
                  </a:cubicBezTo>
                  <a:cubicBezTo>
                    <a:pt x="81551" y="8"/>
                    <a:pt x="81461" y="1"/>
                    <a:pt x="81370" y="1"/>
                  </a:cubicBezTo>
                  <a:close/>
                  <a:moveTo>
                    <a:pt x="84301" y="55318"/>
                  </a:moveTo>
                  <a:cubicBezTo>
                    <a:pt x="84255" y="55318"/>
                    <a:pt x="84227" y="55328"/>
                    <a:pt x="84231" y="55354"/>
                  </a:cubicBezTo>
                  <a:cubicBezTo>
                    <a:pt x="84078" y="55459"/>
                    <a:pt x="83974" y="55502"/>
                    <a:pt x="83806" y="55502"/>
                  </a:cubicBezTo>
                  <a:cubicBezTo>
                    <a:pt x="83755" y="55502"/>
                    <a:pt x="83699" y="55498"/>
                    <a:pt x="83633" y="55491"/>
                  </a:cubicBezTo>
                  <a:cubicBezTo>
                    <a:pt x="83426" y="55470"/>
                    <a:pt x="83178" y="55427"/>
                    <a:pt x="82934" y="55427"/>
                  </a:cubicBezTo>
                  <a:cubicBezTo>
                    <a:pt x="82746" y="55427"/>
                    <a:pt x="82560" y="55453"/>
                    <a:pt x="82396" y="55533"/>
                  </a:cubicBezTo>
                  <a:cubicBezTo>
                    <a:pt x="82162" y="55644"/>
                    <a:pt x="82094" y="55742"/>
                    <a:pt x="81944" y="55742"/>
                  </a:cubicBezTo>
                  <a:cubicBezTo>
                    <a:pt x="81882" y="55742"/>
                    <a:pt x="81806" y="55725"/>
                    <a:pt x="81698" y="55685"/>
                  </a:cubicBezTo>
                  <a:cubicBezTo>
                    <a:pt x="81346" y="55739"/>
                    <a:pt x="80830" y="55992"/>
                    <a:pt x="80528" y="55992"/>
                  </a:cubicBezTo>
                  <a:cubicBezTo>
                    <a:pt x="80390" y="55992"/>
                    <a:pt x="80296" y="55939"/>
                    <a:pt x="80283" y="55789"/>
                  </a:cubicBezTo>
                  <a:lnTo>
                    <a:pt x="80283" y="55789"/>
                  </a:lnTo>
                  <a:cubicBezTo>
                    <a:pt x="80314" y="56156"/>
                    <a:pt x="79213" y="56010"/>
                    <a:pt x="78846" y="56099"/>
                  </a:cubicBezTo>
                  <a:cubicBezTo>
                    <a:pt x="78427" y="56198"/>
                    <a:pt x="78788" y="56303"/>
                    <a:pt x="78505" y="56445"/>
                  </a:cubicBezTo>
                  <a:cubicBezTo>
                    <a:pt x="78457" y="56470"/>
                    <a:pt x="78411" y="56481"/>
                    <a:pt x="78367" y="56481"/>
                  </a:cubicBezTo>
                  <a:cubicBezTo>
                    <a:pt x="78185" y="56481"/>
                    <a:pt x="78047" y="56297"/>
                    <a:pt x="78039" y="56230"/>
                  </a:cubicBezTo>
                  <a:cubicBezTo>
                    <a:pt x="78027" y="56084"/>
                    <a:pt x="77953" y="56033"/>
                    <a:pt x="77844" y="56033"/>
                  </a:cubicBezTo>
                  <a:cubicBezTo>
                    <a:pt x="77621" y="56033"/>
                    <a:pt x="77251" y="56245"/>
                    <a:pt x="76959" y="56288"/>
                  </a:cubicBezTo>
                  <a:cubicBezTo>
                    <a:pt x="76865" y="56302"/>
                    <a:pt x="76482" y="56313"/>
                    <a:pt x="76116" y="56313"/>
                  </a:cubicBezTo>
                  <a:cubicBezTo>
                    <a:pt x="75706" y="56313"/>
                    <a:pt x="75316" y="56300"/>
                    <a:pt x="75370" y="56267"/>
                  </a:cubicBezTo>
                  <a:lnTo>
                    <a:pt x="75370" y="56267"/>
                  </a:lnTo>
                  <a:cubicBezTo>
                    <a:pt x="75250" y="56340"/>
                    <a:pt x="75642" y="56241"/>
                    <a:pt x="75438" y="56398"/>
                  </a:cubicBezTo>
                  <a:cubicBezTo>
                    <a:pt x="75333" y="56476"/>
                    <a:pt x="75076" y="56487"/>
                    <a:pt x="74924" y="56497"/>
                  </a:cubicBezTo>
                  <a:cubicBezTo>
                    <a:pt x="74796" y="56509"/>
                    <a:pt x="74613" y="56529"/>
                    <a:pt x="74446" y="56529"/>
                  </a:cubicBezTo>
                  <a:cubicBezTo>
                    <a:pt x="74312" y="56529"/>
                    <a:pt x="74189" y="56516"/>
                    <a:pt x="74112" y="56476"/>
                  </a:cubicBezTo>
                  <a:cubicBezTo>
                    <a:pt x="73992" y="56415"/>
                    <a:pt x="73968" y="56340"/>
                    <a:pt x="73846" y="56340"/>
                  </a:cubicBezTo>
                  <a:cubicBezTo>
                    <a:pt x="73792" y="56340"/>
                    <a:pt x="73718" y="56355"/>
                    <a:pt x="73608" y="56392"/>
                  </a:cubicBezTo>
                  <a:cubicBezTo>
                    <a:pt x="73346" y="56476"/>
                    <a:pt x="73325" y="56670"/>
                    <a:pt x="73131" y="56733"/>
                  </a:cubicBezTo>
                  <a:cubicBezTo>
                    <a:pt x="73061" y="56756"/>
                    <a:pt x="72982" y="56765"/>
                    <a:pt x="72898" y="56765"/>
                  </a:cubicBezTo>
                  <a:cubicBezTo>
                    <a:pt x="72579" y="56765"/>
                    <a:pt x="72193" y="56629"/>
                    <a:pt x="71951" y="56592"/>
                  </a:cubicBezTo>
                  <a:cubicBezTo>
                    <a:pt x="71706" y="56554"/>
                    <a:pt x="71458" y="56536"/>
                    <a:pt x="71211" y="56536"/>
                  </a:cubicBezTo>
                  <a:cubicBezTo>
                    <a:pt x="71084" y="56536"/>
                    <a:pt x="70956" y="56541"/>
                    <a:pt x="70829" y="56550"/>
                  </a:cubicBezTo>
                  <a:cubicBezTo>
                    <a:pt x="70457" y="56581"/>
                    <a:pt x="70085" y="56655"/>
                    <a:pt x="69728" y="56770"/>
                  </a:cubicBezTo>
                  <a:cubicBezTo>
                    <a:pt x="69566" y="56822"/>
                    <a:pt x="69251" y="57079"/>
                    <a:pt x="69073" y="57079"/>
                  </a:cubicBezTo>
                  <a:cubicBezTo>
                    <a:pt x="69120" y="57079"/>
                    <a:pt x="69277" y="56807"/>
                    <a:pt x="69225" y="56754"/>
                  </a:cubicBezTo>
                  <a:cubicBezTo>
                    <a:pt x="69187" y="56720"/>
                    <a:pt x="69064" y="56708"/>
                    <a:pt x="68918" y="56708"/>
                  </a:cubicBezTo>
                  <a:cubicBezTo>
                    <a:pt x="68680" y="56708"/>
                    <a:pt x="68381" y="56740"/>
                    <a:pt x="68287" y="56759"/>
                  </a:cubicBezTo>
                  <a:cubicBezTo>
                    <a:pt x="68024" y="56812"/>
                    <a:pt x="68171" y="56959"/>
                    <a:pt x="67841" y="56990"/>
                  </a:cubicBezTo>
                  <a:cubicBezTo>
                    <a:pt x="67729" y="57001"/>
                    <a:pt x="67618" y="57007"/>
                    <a:pt x="67507" y="57007"/>
                  </a:cubicBezTo>
                  <a:cubicBezTo>
                    <a:pt x="67352" y="57007"/>
                    <a:pt x="67197" y="56996"/>
                    <a:pt x="67044" y="56974"/>
                  </a:cubicBezTo>
                  <a:cubicBezTo>
                    <a:pt x="66522" y="56906"/>
                    <a:pt x="66376" y="56748"/>
                    <a:pt x="66048" y="56748"/>
                  </a:cubicBezTo>
                  <a:cubicBezTo>
                    <a:pt x="65922" y="56748"/>
                    <a:pt x="65768" y="56772"/>
                    <a:pt x="65555" y="56833"/>
                  </a:cubicBezTo>
                  <a:cubicBezTo>
                    <a:pt x="65235" y="57011"/>
                    <a:pt x="64915" y="56995"/>
                    <a:pt x="64501" y="57001"/>
                  </a:cubicBezTo>
                  <a:cubicBezTo>
                    <a:pt x="64323" y="57001"/>
                    <a:pt x="64244" y="57294"/>
                    <a:pt x="63846" y="57299"/>
                  </a:cubicBezTo>
                  <a:cubicBezTo>
                    <a:pt x="63823" y="57212"/>
                    <a:pt x="64028" y="56932"/>
                    <a:pt x="63782" y="56932"/>
                  </a:cubicBezTo>
                  <a:cubicBezTo>
                    <a:pt x="63749" y="56932"/>
                    <a:pt x="63708" y="56937"/>
                    <a:pt x="63657" y="56948"/>
                  </a:cubicBezTo>
                  <a:cubicBezTo>
                    <a:pt x="63384" y="57016"/>
                    <a:pt x="63201" y="57200"/>
                    <a:pt x="62991" y="57305"/>
                  </a:cubicBezTo>
                  <a:cubicBezTo>
                    <a:pt x="63261" y="57167"/>
                    <a:pt x="63080" y="57136"/>
                    <a:pt x="62806" y="57136"/>
                  </a:cubicBezTo>
                  <a:cubicBezTo>
                    <a:pt x="62586" y="57136"/>
                    <a:pt x="62306" y="57156"/>
                    <a:pt x="62151" y="57156"/>
                  </a:cubicBezTo>
                  <a:cubicBezTo>
                    <a:pt x="62117" y="57156"/>
                    <a:pt x="62088" y="57155"/>
                    <a:pt x="62068" y="57153"/>
                  </a:cubicBezTo>
                  <a:cubicBezTo>
                    <a:pt x="61680" y="57111"/>
                    <a:pt x="62044" y="56890"/>
                    <a:pt x="61592" y="56890"/>
                  </a:cubicBezTo>
                  <a:cubicBezTo>
                    <a:pt x="61586" y="56890"/>
                    <a:pt x="61581" y="56890"/>
                    <a:pt x="61575" y="56891"/>
                  </a:cubicBezTo>
                  <a:cubicBezTo>
                    <a:pt x="61123" y="56896"/>
                    <a:pt x="61078" y="57609"/>
                    <a:pt x="61667" y="57609"/>
                  </a:cubicBezTo>
                  <a:cubicBezTo>
                    <a:pt x="61669" y="57609"/>
                    <a:pt x="61672" y="57609"/>
                    <a:pt x="61674" y="57609"/>
                  </a:cubicBezTo>
                  <a:lnTo>
                    <a:pt x="61674" y="57609"/>
                  </a:lnTo>
                  <a:lnTo>
                    <a:pt x="61277" y="57614"/>
                  </a:lnTo>
                  <a:cubicBezTo>
                    <a:pt x="60873" y="57619"/>
                    <a:pt x="60375" y="57902"/>
                    <a:pt x="60946" y="57955"/>
                  </a:cubicBezTo>
                  <a:cubicBezTo>
                    <a:pt x="61064" y="57965"/>
                    <a:pt x="61185" y="57970"/>
                    <a:pt x="61307" y="57970"/>
                  </a:cubicBezTo>
                  <a:cubicBezTo>
                    <a:pt x="61606" y="57970"/>
                    <a:pt x="61912" y="57943"/>
                    <a:pt x="62199" y="57913"/>
                  </a:cubicBezTo>
                  <a:cubicBezTo>
                    <a:pt x="62661" y="57866"/>
                    <a:pt x="62802" y="57834"/>
                    <a:pt x="63028" y="57661"/>
                  </a:cubicBezTo>
                  <a:cubicBezTo>
                    <a:pt x="63290" y="57457"/>
                    <a:pt x="63840" y="57714"/>
                    <a:pt x="63846" y="57347"/>
                  </a:cubicBezTo>
                  <a:cubicBezTo>
                    <a:pt x="63846" y="57687"/>
                    <a:pt x="64989" y="57703"/>
                    <a:pt x="65461" y="57740"/>
                  </a:cubicBezTo>
                  <a:cubicBezTo>
                    <a:pt x="65634" y="57756"/>
                    <a:pt x="65985" y="57771"/>
                    <a:pt x="66126" y="57834"/>
                  </a:cubicBezTo>
                  <a:cubicBezTo>
                    <a:pt x="66126" y="57978"/>
                    <a:pt x="66399" y="58107"/>
                    <a:pt x="66681" y="58107"/>
                  </a:cubicBezTo>
                  <a:cubicBezTo>
                    <a:pt x="66687" y="58107"/>
                    <a:pt x="66692" y="58107"/>
                    <a:pt x="66698" y="58107"/>
                  </a:cubicBezTo>
                  <a:lnTo>
                    <a:pt x="66698" y="57813"/>
                  </a:lnTo>
                  <a:cubicBezTo>
                    <a:pt x="66712" y="57813"/>
                    <a:pt x="66727" y="57813"/>
                    <a:pt x="66740" y="57813"/>
                  </a:cubicBezTo>
                  <a:cubicBezTo>
                    <a:pt x="67078" y="57813"/>
                    <a:pt x="67180" y="57963"/>
                    <a:pt x="67460" y="57963"/>
                  </a:cubicBezTo>
                  <a:cubicBezTo>
                    <a:pt x="67513" y="57963"/>
                    <a:pt x="67573" y="57957"/>
                    <a:pt x="67642" y="57944"/>
                  </a:cubicBezTo>
                  <a:cubicBezTo>
                    <a:pt x="67998" y="57881"/>
                    <a:pt x="68428" y="57750"/>
                    <a:pt x="68622" y="57577"/>
                  </a:cubicBezTo>
                  <a:cubicBezTo>
                    <a:pt x="68711" y="57499"/>
                    <a:pt x="68622" y="57457"/>
                    <a:pt x="68811" y="57457"/>
                  </a:cubicBezTo>
                  <a:cubicBezTo>
                    <a:pt x="69010" y="57462"/>
                    <a:pt x="69215" y="57483"/>
                    <a:pt x="69409" y="57525"/>
                  </a:cubicBezTo>
                  <a:cubicBezTo>
                    <a:pt x="69645" y="57584"/>
                    <a:pt x="69913" y="57664"/>
                    <a:pt x="70173" y="57664"/>
                  </a:cubicBezTo>
                  <a:cubicBezTo>
                    <a:pt x="70307" y="57664"/>
                    <a:pt x="70438" y="57643"/>
                    <a:pt x="70562" y="57588"/>
                  </a:cubicBezTo>
                  <a:cubicBezTo>
                    <a:pt x="70940" y="57436"/>
                    <a:pt x="71347" y="57352"/>
                    <a:pt x="71757" y="57352"/>
                  </a:cubicBezTo>
                  <a:cubicBezTo>
                    <a:pt x="71813" y="57352"/>
                    <a:pt x="71869" y="57354"/>
                    <a:pt x="71925" y="57357"/>
                  </a:cubicBezTo>
                  <a:cubicBezTo>
                    <a:pt x="72093" y="57371"/>
                    <a:pt x="72272" y="57607"/>
                    <a:pt x="72460" y="57607"/>
                  </a:cubicBezTo>
                  <a:cubicBezTo>
                    <a:pt x="72489" y="57607"/>
                    <a:pt x="72519" y="57601"/>
                    <a:pt x="72549" y="57588"/>
                  </a:cubicBezTo>
                  <a:cubicBezTo>
                    <a:pt x="73037" y="57368"/>
                    <a:pt x="72161" y="57132"/>
                    <a:pt x="72958" y="57084"/>
                  </a:cubicBezTo>
                  <a:cubicBezTo>
                    <a:pt x="72980" y="57083"/>
                    <a:pt x="73000" y="57083"/>
                    <a:pt x="73019" y="57083"/>
                  </a:cubicBezTo>
                  <a:cubicBezTo>
                    <a:pt x="73573" y="57083"/>
                    <a:pt x="72825" y="57633"/>
                    <a:pt x="73454" y="57633"/>
                  </a:cubicBezTo>
                  <a:cubicBezTo>
                    <a:pt x="73483" y="57633"/>
                    <a:pt x="73515" y="57632"/>
                    <a:pt x="73551" y="57630"/>
                  </a:cubicBezTo>
                  <a:cubicBezTo>
                    <a:pt x="74001" y="57593"/>
                    <a:pt x="73650" y="57394"/>
                    <a:pt x="73928" y="57315"/>
                  </a:cubicBezTo>
                  <a:cubicBezTo>
                    <a:pt x="74257" y="57220"/>
                    <a:pt x="74694" y="57210"/>
                    <a:pt x="75087" y="57210"/>
                  </a:cubicBezTo>
                  <a:cubicBezTo>
                    <a:pt x="75181" y="57210"/>
                    <a:pt x="75273" y="57211"/>
                    <a:pt x="75360" y="57211"/>
                  </a:cubicBezTo>
                  <a:cubicBezTo>
                    <a:pt x="75409" y="57211"/>
                    <a:pt x="75456" y="57211"/>
                    <a:pt x="75501" y="57210"/>
                  </a:cubicBezTo>
                  <a:cubicBezTo>
                    <a:pt x="76050" y="57210"/>
                    <a:pt x="76674" y="57244"/>
                    <a:pt x="77293" y="57244"/>
                  </a:cubicBezTo>
                  <a:cubicBezTo>
                    <a:pt x="77845" y="57244"/>
                    <a:pt x="78394" y="57217"/>
                    <a:pt x="78883" y="57116"/>
                  </a:cubicBezTo>
                  <a:cubicBezTo>
                    <a:pt x="79213" y="57048"/>
                    <a:pt x="79245" y="56917"/>
                    <a:pt x="79475" y="56786"/>
                  </a:cubicBezTo>
                  <a:cubicBezTo>
                    <a:pt x="79626" y="56702"/>
                    <a:pt x="79707" y="56671"/>
                    <a:pt x="79749" y="56671"/>
                  </a:cubicBezTo>
                  <a:cubicBezTo>
                    <a:pt x="79854" y="56671"/>
                    <a:pt x="79731" y="56855"/>
                    <a:pt x="79842" y="56896"/>
                  </a:cubicBezTo>
                  <a:cubicBezTo>
                    <a:pt x="79878" y="56910"/>
                    <a:pt x="79926" y="56916"/>
                    <a:pt x="79982" y="56916"/>
                  </a:cubicBezTo>
                  <a:cubicBezTo>
                    <a:pt x="80274" y="56916"/>
                    <a:pt x="80787" y="56747"/>
                    <a:pt x="80928" y="56655"/>
                  </a:cubicBezTo>
                  <a:cubicBezTo>
                    <a:pt x="81056" y="56499"/>
                    <a:pt x="81133" y="56439"/>
                    <a:pt x="81202" y="56439"/>
                  </a:cubicBezTo>
                  <a:cubicBezTo>
                    <a:pt x="81289" y="56439"/>
                    <a:pt x="81364" y="56533"/>
                    <a:pt x="81510" y="56649"/>
                  </a:cubicBezTo>
                  <a:cubicBezTo>
                    <a:pt x="81510" y="56650"/>
                    <a:pt x="81511" y="56650"/>
                    <a:pt x="81512" y="56650"/>
                  </a:cubicBezTo>
                  <a:cubicBezTo>
                    <a:pt x="81555" y="56650"/>
                    <a:pt x="81894" y="56057"/>
                    <a:pt x="81780" y="56057"/>
                  </a:cubicBezTo>
                  <a:cubicBezTo>
                    <a:pt x="81779" y="56057"/>
                    <a:pt x="81778" y="56057"/>
                    <a:pt x="81777" y="56057"/>
                  </a:cubicBezTo>
                  <a:cubicBezTo>
                    <a:pt x="81784" y="56056"/>
                    <a:pt x="81791" y="56056"/>
                    <a:pt x="81798" y="56056"/>
                  </a:cubicBezTo>
                  <a:cubicBezTo>
                    <a:pt x="81990" y="56056"/>
                    <a:pt x="82041" y="56331"/>
                    <a:pt x="82107" y="56387"/>
                  </a:cubicBezTo>
                  <a:cubicBezTo>
                    <a:pt x="82148" y="56422"/>
                    <a:pt x="82207" y="56435"/>
                    <a:pt x="82275" y="56435"/>
                  </a:cubicBezTo>
                  <a:cubicBezTo>
                    <a:pt x="82477" y="56435"/>
                    <a:pt x="82758" y="56316"/>
                    <a:pt x="82899" y="56261"/>
                  </a:cubicBezTo>
                  <a:cubicBezTo>
                    <a:pt x="83054" y="56222"/>
                    <a:pt x="83661" y="56034"/>
                    <a:pt x="83959" y="56034"/>
                  </a:cubicBezTo>
                  <a:cubicBezTo>
                    <a:pt x="84094" y="56034"/>
                    <a:pt x="84165" y="56073"/>
                    <a:pt x="84100" y="56183"/>
                  </a:cubicBezTo>
                  <a:cubicBezTo>
                    <a:pt x="84034" y="56293"/>
                    <a:pt x="84061" y="56334"/>
                    <a:pt x="84141" y="56334"/>
                  </a:cubicBezTo>
                  <a:cubicBezTo>
                    <a:pt x="84370" y="56334"/>
                    <a:pt x="85034" y="55995"/>
                    <a:pt x="85216" y="55952"/>
                  </a:cubicBezTo>
                  <a:cubicBezTo>
                    <a:pt x="85278" y="55935"/>
                    <a:pt x="85334" y="55928"/>
                    <a:pt x="85384" y="55928"/>
                  </a:cubicBezTo>
                  <a:cubicBezTo>
                    <a:pt x="85750" y="55928"/>
                    <a:pt x="85839" y="56320"/>
                    <a:pt x="86093" y="56320"/>
                  </a:cubicBezTo>
                  <a:cubicBezTo>
                    <a:pt x="86162" y="56320"/>
                    <a:pt x="86242" y="56292"/>
                    <a:pt x="86344" y="56219"/>
                  </a:cubicBezTo>
                  <a:cubicBezTo>
                    <a:pt x="86302" y="55910"/>
                    <a:pt x="85368" y="55622"/>
                    <a:pt x="84970" y="55485"/>
                  </a:cubicBezTo>
                  <a:cubicBezTo>
                    <a:pt x="84937" y="55473"/>
                    <a:pt x="84480" y="55318"/>
                    <a:pt x="84301" y="55318"/>
                  </a:cubicBezTo>
                  <a:close/>
                </a:path>
              </a:pathLst>
            </a:custGeom>
            <a:solidFill>
              <a:srgbClr val="F2D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621125" y="1932675"/>
              <a:ext cx="361000" cy="2142150"/>
            </a:xfrm>
            <a:custGeom>
              <a:rect b="b" l="l" r="r" t="t"/>
              <a:pathLst>
                <a:path extrusionOk="0" h="85686" w="14440">
                  <a:moveTo>
                    <a:pt x="9936" y="0"/>
                  </a:moveTo>
                  <a:lnTo>
                    <a:pt x="0" y="85085"/>
                  </a:lnTo>
                  <a:cubicBezTo>
                    <a:pt x="1615" y="85412"/>
                    <a:pt x="3380" y="85686"/>
                    <a:pt x="5076" y="85686"/>
                  </a:cubicBezTo>
                  <a:cubicBezTo>
                    <a:pt x="7600" y="85686"/>
                    <a:pt x="9971" y="85079"/>
                    <a:pt x="11467" y="83135"/>
                  </a:cubicBezTo>
                  <a:cubicBezTo>
                    <a:pt x="12793" y="81404"/>
                    <a:pt x="12987" y="79092"/>
                    <a:pt x="13108" y="76916"/>
                  </a:cubicBezTo>
                  <a:cubicBezTo>
                    <a:pt x="14440" y="53265"/>
                    <a:pt x="12217" y="23579"/>
                    <a:pt x="9936" y="0"/>
                  </a:cubicBezTo>
                  <a:close/>
                </a:path>
              </a:pathLst>
            </a:custGeom>
            <a:solidFill>
              <a:srgbClr val="5C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1623675" y="950375"/>
              <a:ext cx="4355300" cy="2128600"/>
            </a:xfrm>
            <a:custGeom>
              <a:rect b="b" l="l" r="r" t="t"/>
              <a:pathLst>
                <a:path extrusionOk="0" h="85144" w="174212">
                  <a:moveTo>
                    <a:pt x="86124" y="5831"/>
                  </a:moveTo>
                  <a:cubicBezTo>
                    <a:pt x="102939" y="5831"/>
                    <a:pt x="120419" y="7655"/>
                    <a:pt x="138250" y="11284"/>
                  </a:cubicBezTo>
                  <a:cubicBezTo>
                    <a:pt x="148222" y="13318"/>
                    <a:pt x="158179" y="16244"/>
                    <a:pt x="163437" y="23867"/>
                  </a:cubicBezTo>
                  <a:cubicBezTo>
                    <a:pt x="167642" y="29965"/>
                    <a:pt x="168072" y="38863"/>
                    <a:pt x="164544" y="46538"/>
                  </a:cubicBezTo>
                  <a:cubicBezTo>
                    <a:pt x="164318" y="47026"/>
                    <a:pt x="164082" y="47582"/>
                    <a:pt x="163820" y="48200"/>
                  </a:cubicBezTo>
                  <a:cubicBezTo>
                    <a:pt x="160148" y="56916"/>
                    <a:pt x="150730" y="79313"/>
                    <a:pt x="82613" y="79313"/>
                  </a:cubicBezTo>
                  <a:cubicBezTo>
                    <a:pt x="78857" y="79313"/>
                    <a:pt x="74924" y="79245"/>
                    <a:pt x="70803" y="79103"/>
                  </a:cubicBezTo>
                  <a:cubicBezTo>
                    <a:pt x="51823" y="78448"/>
                    <a:pt x="35025" y="73278"/>
                    <a:pt x="22216" y="64160"/>
                  </a:cubicBezTo>
                  <a:cubicBezTo>
                    <a:pt x="16459" y="60060"/>
                    <a:pt x="12406" y="55792"/>
                    <a:pt x="9837" y="51116"/>
                  </a:cubicBezTo>
                  <a:cubicBezTo>
                    <a:pt x="6848" y="45679"/>
                    <a:pt x="6041" y="39670"/>
                    <a:pt x="7614" y="34631"/>
                  </a:cubicBezTo>
                  <a:cubicBezTo>
                    <a:pt x="10078" y="26735"/>
                    <a:pt x="18703" y="20339"/>
                    <a:pt x="24974" y="16202"/>
                  </a:cubicBezTo>
                  <a:cubicBezTo>
                    <a:pt x="37400" y="8018"/>
                    <a:pt x="56747" y="7032"/>
                    <a:pt x="72292" y="6240"/>
                  </a:cubicBezTo>
                  <a:lnTo>
                    <a:pt x="74442" y="6130"/>
                  </a:lnTo>
                  <a:cubicBezTo>
                    <a:pt x="78297" y="5930"/>
                    <a:pt x="82192" y="5831"/>
                    <a:pt x="86124" y="5831"/>
                  </a:cubicBezTo>
                  <a:close/>
                  <a:moveTo>
                    <a:pt x="86163" y="0"/>
                  </a:moveTo>
                  <a:cubicBezTo>
                    <a:pt x="82117" y="0"/>
                    <a:pt x="78107" y="103"/>
                    <a:pt x="74138" y="310"/>
                  </a:cubicBezTo>
                  <a:lnTo>
                    <a:pt x="71993" y="420"/>
                  </a:lnTo>
                  <a:cubicBezTo>
                    <a:pt x="55745" y="1243"/>
                    <a:pt x="35523" y="2276"/>
                    <a:pt x="21770" y="11336"/>
                  </a:cubicBezTo>
                  <a:cubicBezTo>
                    <a:pt x="14750" y="15956"/>
                    <a:pt x="5071" y="23217"/>
                    <a:pt x="2046" y="32885"/>
                  </a:cubicBezTo>
                  <a:cubicBezTo>
                    <a:pt x="1" y="39439"/>
                    <a:pt x="976" y="47105"/>
                    <a:pt x="4725" y="53926"/>
                  </a:cubicBezTo>
                  <a:cubicBezTo>
                    <a:pt x="7729" y="59389"/>
                    <a:pt x="12343" y="64291"/>
                    <a:pt x="18829" y="68911"/>
                  </a:cubicBezTo>
                  <a:cubicBezTo>
                    <a:pt x="32571" y="78699"/>
                    <a:pt x="50476" y="84241"/>
                    <a:pt x="70604" y="84933"/>
                  </a:cubicBezTo>
                  <a:cubicBezTo>
                    <a:pt x="74725" y="85075"/>
                    <a:pt x="78663" y="85143"/>
                    <a:pt x="82438" y="85143"/>
                  </a:cubicBezTo>
                  <a:cubicBezTo>
                    <a:pt x="154556" y="85143"/>
                    <a:pt x="165105" y="60170"/>
                    <a:pt x="169194" y="50465"/>
                  </a:cubicBezTo>
                  <a:cubicBezTo>
                    <a:pt x="169425" y="49915"/>
                    <a:pt x="169640" y="49412"/>
                    <a:pt x="169834" y="48976"/>
                  </a:cubicBezTo>
                  <a:cubicBezTo>
                    <a:pt x="174212" y="39476"/>
                    <a:pt x="173583" y="28319"/>
                    <a:pt x="168235" y="20559"/>
                  </a:cubicBezTo>
                  <a:cubicBezTo>
                    <a:pt x="161791" y="11211"/>
                    <a:pt x="150052" y="7734"/>
                    <a:pt x="139414" y="5574"/>
                  </a:cubicBezTo>
                  <a:cubicBezTo>
                    <a:pt x="121218" y="1865"/>
                    <a:pt x="103360" y="0"/>
                    <a:pt x="86163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1785050" y="1083550"/>
              <a:ext cx="4026425" cy="1859800"/>
            </a:xfrm>
            <a:custGeom>
              <a:rect b="b" l="l" r="r" t="t"/>
              <a:pathLst>
                <a:path extrusionOk="0" h="74392" w="161057">
                  <a:moveTo>
                    <a:pt x="84917" y="305"/>
                  </a:moveTo>
                  <a:lnTo>
                    <a:pt x="85252" y="315"/>
                  </a:lnTo>
                  <a:cubicBezTo>
                    <a:pt x="85420" y="394"/>
                    <a:pt x="85583" y="509"/>
                    <a:pt x="85572" y="614"/>
                  </a:cubicBezTo>
                  <a:cubicBezTo>
                    <a:pt x="85547" y="615"/>
                    <a:pt x="85523" y="615"/>
                    <a:pt x="85500" y="615"/>
                  </a:cubicBezTo>
                  <a:cubicBezTo>
                    <a:pt x="85035" y="615"/>
                    <a:pt x="84907" y="515"/>
                    <a:pt x="84917" y="305"/>
                  </a:cubicBezTo>
                  <a:close/>
                  <a:moveTo>
                    <a:pt x="60421" y="887"/>
                  </a:moveTo>
                  <a:lnTo>
                    <a:pt x="60421" y="888"/>
                  </a:lnTo>
                  <a:lnTo>
                    <a:pt x="60421" y="888"/>
                  </a:lnTo>
                  <a:cubicBezTo>
                    <a:pt x="60421" y="887"/>
                    <a:pt x="60421" y="887"/>
                    <a:pt x="60421" y="887"/>
                  </a:cubicBezTo>
                  <a:close/>
                  <a:moveTo>
                    <a:pt x="94255" y="1637"/>
                  </a:moveTo>
                  <a:cubicBezTo>
                    <a:pt x="93971" y="1637"/>
                    <a:pt x="93648" y="1876"/>
                    <a:pt x="94202" y="1909"/>
                  </a:cubicBezTo>
                  <a:cubicBezTo>
                    <a:pt x="94312" y="1925"/>
                    <a:pt x="94428" y="1930"/>
                    <a:pt x="94538" y="1930"/>
                  </a:cubicBezTo>
                  <a:cubicBezTo>
                    <a:pt x="94558" y="1710"/>
                    <a:pt x="94413" y="1637"/>
                    <a:pt x="94255" y="1637"/>
                  </a:cubicBezTo>
                  <a:close/>
                  <a:moveTo>
                    <a:pt x="97161" y="1990"/>
                  </a:moveTo>
                  <a:lnTo>
                    <a:pt x="97161" y="1990"/>
                  </a:lnTo>
                  <a:cubicBezTo>
                    <a:pt x="97171" y="1991"/>
                    <a:pt x="97186" y="1992"/>
                    <a:pt x="97206" y="1993"/>
                  </a:cubicBezTo>
                  <a:cubicBezTo>
                    <a:pt x="97191" y="1992"/>
                    <a:pt x="97176" y="1991"/>
                    <a:pt x="97161" y="1990"/>
                  </a:cubicBezTo>
                  <a:close/>
                  <a:moveTo>
                    <a:pt x="107700" y="3251"/>
                  </a:moveTo>
                  <a:cubicBezTo>
                    <a:pt x="107701" y="3251"/>
                    <a:pt x="107702" y="3251"/>
                    <a:pt x="107703" y="3252"/>
                  </a:cubicBezTo>
                  <a:cubicBezTo>
                    <a:pt x="107702" y="3251"/>
                    <a:pt x="107701" y="3251"/>
                    <a:pt x="107700" y="3251"/>
                  </a:cubicBezTo>
                  <a:close/>
                  <a:moveTo>
                    <a:pt x="131287" y="6868"/>
                  </a:moveTo>
                  <a:cubicBezTo>
                    <a:pt x="131286" y="6868"/>
                    <a:pt x="131286" y="6869"/>
                    <a:pt x="131286" y="6869"/>
                  </a:cubicBezTo>
                  <a:cubicBezTo>
                    <a:pt x="131286" y="6869"/>
                    <a:pt x="131286" y="6868"/>
                    <a:pt x="131287" y="6868"/>
                  </a:cubicBezTo>
                  <a:close/>
                  <a:moveTo>
                    <a:pt x="137486" y="7486"/>
                  </a:moveTo>
                  <a:cubicBezTo>
                    <a:pt x="137539" y="7486"/>
                    <a:pt x="137602" y="7494"/>
                    <a:pt x="137672" y="7514"/>
                  </a:cubicBezTo>
                  <a:cubicBezTo>
                    <a:pt x="137826" y="7642"/>
                    <a:pt x="138036" y="7823"/>
                    <a:pt x="137813" y="7823"/>
                  </a:cubicBezTo>
                  <a:cubicBezTo>
                    <a:pt x="137762" y="7823"/>
                    <a:pt x="137689" y="7813"/>
                    <a:pt x="137588" y="7792"/>
                  </a:cubicBezTo>
                  <a:cubicBezTo>
                    <a:pt x="137198" y="7684"/>
                    <a:pt x="137231" y="7486"/>
                    <a:pt x="137486" y="7486"/>
                  </a:cubicBezTo>
                  <a:close/>
                  <a:moveTo>
                    <a:pt x="145762" y="9795"/>
                  </a:moveTo>
                  <a:cubicBezTo>
                    <a:pt x="145760" y="9799"/>
                    <a:pt x="145759" y="9804"/>
                    <a:pt x="145758" y="9808"/>
                  </a:cubicBezTo>
                  <a:lnTo>
                    <a:pt x="145758" y="9808"/>
                  </a:lnTo>
                  <a:cubicBezTo>
                    <a:pt x="145760" y="9803"/>
                    <a:pt x="145762" y="9799"/>
                    <a:pt x="145762" y="9795"/>
                  </a:cubicBezTo>
                  <a:close/>
                  <a:moveTo>
                    <a:pt x="146336" y="10411"/>
                  </a:moveTo>
                  <a:cubicBezTo>
                    <a:pt x="146391" y="10411"/>
                    <a:pt x="146461" y="10428"/>
                    <a:pt x="146552" y="10470"/>
                  </a:cubicBezTo>
                  <a:lnTo>
                    <a:pt x="146552" y="10470"/>
                  </a:lnTo>
                  <a:cubicBezTo>
                    <a:pt x="146553" y="10471"/>
                    <a:pt x="146553" y="10471"/>
                    <a:pt x="146554" y="10471"/>
                  </a:cubicBezTo>
                  <a:cubicBezTo>
                    <a:pt x="146554" y="10471"/>
                    <a:pt x="146554" y="10471"/>
                    <a:pt x="146554" y="10471"/>
                  </a:cubicBezTo>
                  <a:lnTo>
                    <a:pt x="146554" y="10471"/>
                  </a:lnTo>
                  <a:cubicBezTo>
                    <a:pt x="146555" y="10471"/>
                    <a:pt x="146557" y="10471"/>
                    <a:pt x="146558" y="10471"/>
                  </a:cubicBezTo>
                  <a:lnTo>
                    <a:pt x="146558" y="10471"/>
                  </a:lnTo>
                  <a:cubicBezTo>
                    <a:pt x="146804" y="10483"/>
                    <a:pt x="147017" y="10650"/>
                    <a:pt x="146802" y="10650"/>
                  </a:cubicBezTo>
                  <a:cubicBezTo>
                    <a:pt x="146780" y="10650"/>
                    <a:pt x="146753" y="10648"/>
                    <a:pt x="146722" y="10644"/>
                  </a:cubicBezTo>
                  <a:lnTo>
                    <a:pt x="146124" y="10587"/>
                  </a:lnTo>
                  <a:cubicBezTo>
                    <a:pt x="146158" y="10519"/>
                    <a:pt x="146197" y="10411"/>
                    <a:pt x="146336" y="10411"/>
                  </a:cubicBezTo>
                  <a:close/>
                  <a:moveTo>
                    <a:pt x="14852" y="13163"/>
                  </a:moveTo>
                  <a:cubicBezTo>
                    <a:pt x="14910" y="13163"/>
                    <a:pt x="14933" y="13204"/>
                    <a:pt x="14890" y="13308"/>
                  </a:cubicBezTo>
                  <a:cubicBezTo>
                    <a:pt x="14812" y="13507"/>
                    <a:pt x="14518" y="13664"/>
                    <a:pt x="14277" y="13837"/>
                  </a:cubicBezTo>
                  <a:cubicBezTo>
                    <a:pt x="14219" y="13753"/>
                    <a:pt x="14094" y="13612"/>
                    <a:pt x="14387" y="13402"/>
                  </a:cubicBezTo>
                  <a:cubicBezTo>
                    <a:pt x="14546" y="13283"/>
                    <a:pt x="14752" y="13163"/>
                    <a:pt x="14852" y="13163"/>
                  </a:cubicBezTo>
                  <a:close/>
                  <a:moveTo>
                    <a:pt x="152028" y="14707"/>
                  </a:moveTo>
                  <a:cubicBezTo>
                    <a:pt x="152028" y="14707"/>
                    <a:pt x="152028" y="14708"/>
                    <a:pt x="152028" y="14708"/>
                  </a:cubicBezTo>
                  <a:cubicBezTo>
                    <a:pt x="152028" y="14708"/>
                    <a:pt x="152028" y="14707"/>
                    <a:pt x="152028" y="14707"/>
                  </a:cubicBezTo>
                  <a:close/>
                  <a:moveTo>
                    <a:pt x="12449" y="16029"/>
                  </a:moveTo>
                  <a:cubicBezTo>
                    <a:pt x="12198" y="16029"/>
                    <a:pt x="11973" y="16493"/>
                    <a:pt x="12141" y="16493"/>
                  </a:cubicBezTo>
                  <a:cubicBezTo>
                    <a:pt x="12190" y="16493"/>
                    <a:pt x="12271" y="16454"/>
                    <a:pt x="12395" y="16354"/>
                  </a:cubicBezTo>
                  <a:cubicBezTo>
                    <a:pt x="12484" y="16291"/>
                    <a:pt x="12573" y="16223"/>
                    <a:pt x="12652" y="16150"/>
                  </a:cubicBezTo>
                  <a:cubicBezTo>
                    <a:pt x="12587" y="16063"/>
                    <a:pt x="12517" y="16029"/>
                    <a:pt x="12449" y="16029"/>
                  </a:cubicBezTo>
                  <a:close/>
                  <a:moveTo>
                    <a:pt x="11257" y="17596"/>
                  </a:moveTo>
                  <a:cubicBezTo>
                    <a:pt x="11257" y="17596"/>
                    <a:pt x="11257" y="17596"/>
                    <a:pt x="11257" y="17597"/>
                  </a:cubicBezTo>
                  <a:cubicBezTo>
                    <a:pt x="11257" y="17596"/>
                    <a:pt x="11257" y="17596"/>
                    <a:pt x="11257" y="17596"/>
                  </a:cubicBezTo>
                  <a:close/>
                  <a:moveTo>
                    <a:pt x="156445" y="17769"/>
                  </a:moveTo>
                  <a:cubicBezTo>
                    <a:pt x="156501" y="17769"/>
                    <a:pt x="156557" y="17831"/>
                    <a:pt x="156678" y="17995"/>
                  </a:cubicBezTo>
                  <a:cubicBezTo>
                    <a:pt x="156825" y="18194"/>
                    <a:pt x="157093" y="18525"/>
                    <a:pt x="156956" y="18614"/>
                  </a:cubicBezTo>
                  <a:lnTo>
                    <a:pt x="156359" y="17806"/>
                  </a:lnTo>
                  <a:cubicBezTo>
                    <a:pt x="156392" y="17783"/>
                    <a:pt x="156419" y="17769"/>
                    <a:pt x="156445" y="17769"/>
                  </a:cubicBezTo>
                  <a:close/>
                  <a:moveTo>
                    <a:pt x="7659" y="19702"/>
                  </a:moveTo>
                  <a:cubicBezTo>
                    <a:pt x="7706" y="19702"/>
                    <a:pt x="7728" y="19740"/>
                    <a:pt x="7707" y="19835"/>
                  </a:cubicBezTo>
                  <a:cubicBezTo>
                    <a:pt x="7655" y="20045"/>
                    <a:pt x="7393" y="20244"/>
                    <a:pt x="7199" y="20459"/>
                  </a:cubicBezTo>
                  <a:cubicBezTo>
                    <a:pt x="7125" y="20386"/>
                    <a:pt x="6979" y="20271"/>
                    <a:pt x="7220" y="20008"/>
                  </a:cubicBezTo>
                  <a:cubicBezTo>
                    <a:pt x="7367" y="19858"/>
                    <a:pt x="7564" y="19702"/>
                    <a:pt x="7659" y="19702"/>
                  </a:cubicBezTo>
                  <a:close/>
                  <a:moveTo>
                    <a:pt x="158477" y="22645"/>
                  </a:moveTo>
                  <a:cubicBezTo>
                    <a:pt x="158477" y="22646"/>
                    <a:pt x="158477" y="22646"/>
                    <a:pt x="158477" y="22646"/>
                  </a:cubicBezTo>
                  <a:cubicBezTo>
                    <a:pt x="158477" y="22646"/>
                    <a:pt x="158477" y="22646"/>
                    <a:pt x="158477" y="22645"/>
                  </a:cubicBezTo>
                  <a:close/>
                  <a:moveTo>
                    <a:pt x="160820" y="24072"/>
                  </a:moveTo>
                  <a:cubicBezTo>
                    <a:pt x="160695" y="24103"/>
                    <a:pt x="160689" y="24150"/>
                    <a:pt x="160773" y="24449"/>
                  </a:cubicBezTo>
                  <a:cubicBezTo>
                    <a:pt x="160787" y="24478"/>
                    <a:pt x="160882" y="24999"/>
                    <a:pt x="160936" y="24999"/>
                  </a:cubicBezTo>
                  <a:cubicBezTo>
                    <a:pt x="160941" y="24999"/>
                    <a:pt x="160947" y="24993"/>
                    <a:pt x="160951" y="24979"/>
                  </a:cubicBezTo>
                  <a:cubicBezTo>
                    <a:pt x="161046" y="24732"/>
                    <a:pt x="160915" y="24418"/>
                    <a:pt x="160820" y="24072"/>
                  </a:cubicBezTo>
                  <a:close/>
                  <a:moveTo>
                    <a:pt x="159136" y="25738"/>
                  </a:moveTo>
                  <a:cubicBezTo>
                    <a:pt x="159138" y="25762"/>
                    <a:pt x="159142" y="25789"/>
                    <a:pt x="159148" y="25818"/>
                  </a:cubicBezTo>
                  <a:cubicBezTo>
                    <a:pt x="159145" y="25794"/>
                    <a:pt x="159141" y="25767"/>
                    <a:pt x="159136" y="25738"/>
                  </a:cubicBezTo>
                  <a:close/>
                  <a:moveTo>
                    <a:pt x="1839" y="29862"/>
                  </a:moveTo>
                  <a:cubicBezTo>
                    <a:pt x="1832" y="29862"/>
                    <a:pt x="1823" y="29873"/>
                    <a:pt x="1811" y="29903"/>
                  </a:cubicBezTo>
                  <a:lnTo>
                    <a:pt x="1811" y="29903"/>
                  </a:lnTo>
                  <a:cubicBezTo>
                    <a:pt x="1810" y="29915"/>
                    <a:pt x="1807" y="29927"/>
                    <a:pt x="1804" y="29939"/>
                  </a:cubicBezTo>
                  <a:cubicBezTo>
                    <a:pt x="1815" y="30017"/>
                    <a:pt x="1826" y="30045"/>
                    <a:pt x="1835" y="30045"/>
                  </a:cubicBezTo>
                  <a:cubicBezTo>
                    <a:pt x="1858" y="30045"/>
                    <a:pt x="1866" y="29862"/>
                    <a:pt x="1839" y="29862"/>
                  </a:cubicBezTo>
                  <a:close/>
                  <a:moveTo>
                    <a:pt x="3487" y="44037"/>
                  </a:moveTo>
                  <a:lnTo>
                    <a:pt x="3487" y="44037"/>
                  </a:lnTo>
                  <a:cubicBezTo>
                    <a:pt x="3486" y="44038"/>
                    <a:pt x="3485" y="44038"/>
                    <a:pt x="3484" y="44038"/>
                  </a:cubicBezTo>
                  <a:lnTo>
                    <a:pt x="3484" y="44038"/>
                  </a:lnTo>
                  <a:cubicBezTo>
                    <a:pt x="3485" y="44038"/>
                    <a:pt x="3486" y="44038"/>
                    <a:pt x="3487" y="44037"/>
                  </a:cubicBezTo>
                  <a:close/>
                  <a:moveTo>
                    <a:pt x="151750" y="51105"/>
                  </a:moveTo>
                  <a:cubicBezTo>
                    <a:pt x="151750" y="51105"/>
                    <a:pt x="151751" y="51106"/>
                    <a:pt x="151751" y="51106"/>
                  </a:cubicBezTo>
                  <a:lnTo>
                    <a:pt x="151751" y="51106"/>
                  </a:lnTo>
                  <a:cubicBezTo>
                    <a:pt x="151751" y="51106"/>
                    <a:pt x="151750" y="51105"/>
                    <a:pt x="151750" y="51105"/>
                  </a:cubicBezTo>
                  <a:close/>
                  <a:moveTo>
                    <a:pt x="7624" y="51509"/>
                  </a:moveTo>
                  <a:lnTo>
                    <a:pt x="7624" y="51509"/>
                  </a:lnTo>
                  <a:cubicBezTo>
                    <a:pt x="7623" y="51510"/>
                    <a:pt x="7622" y="51510"/>
                    <a:pt x="7621" y="51511"/>
                  </a:cubicBezTo>
                  <a:lnTo>
                    <a:pt x="7621" y="51511"/>
                  </a:lnTo>
                  <a:cubicBezTo>
                    <a:pt x="7622" y="51510"/>
                    <a:pt x="7623" y="51510"/>
                    <a:pt x="7624" y="51509"/>
                  </a:cubicBezTo>
                  <a:close/>
                  <a:moveTo>
                    <a:pt x="151137" y="53655"/>
                  </a:moveTo>
                  <a:cubicBezTo>
                    <a:pt x="151073" y="53655"/>
                    <a:pt x="150976" y="53709"/>
                    <a:pt x="150859" y="53842"/>
                  </a:cubicBezTo>
                  <a:cubicBezTo>
                    <a:pt x="150681" y="54059"/>
                    <a:pt x="150712" y="54187"/>
                    <a:pt x="150821" y="54187"/>
                  </a:cubicBezTo>
                  <a:cubicBezTo>
                    <a:pt x="150886" y="54187"/>
                    <a:pt x="150979" y="54141"/>
                    <a:pt x="151074" y="54041"/>
                  </a:cubicBezTo>
                  <a:cubicBezTo>
                    <a:pt x="151256" y="53832"/>
                    <a:pt x="151251" y="53655"/>
                    <a:pt x="151137" y="53655"/>
                  </a:cubicBezTo>
                  <a:close/>
                  <a:moveTo>
                    <a:pt x="149815" y="55184"/>
                  </a:moveTo>
                  <a:cubicBezTo>
                    <a:pt x="149451" y="55521"/>
                    <a:pt x="149356" y="55686"/>
                    <a:pt x="149511" y="55686"/>
                  </a:cubicBezTo>
                  <a:cubicBezTo>
                    <a:pt x="149566" y="55686"/>
                    <a:pt x="149652" y="55666"/>
                    <a:pt x="149768" y="55625"/>
                  </a:cubicBezTo>
                  <a:cubicBezTo>
                    <a:pt x="149862" y="55415"/>
                    <a:pt x="149983" y="55226"/>
                    <a:pt x="149815" y="55184"/>
                  </a:cubicBezTo>
                  <a:close/>
                  <a:moveTo>
                    <a:pt x="146983" y="57092"/>
                  </a:moveTo>
                  <a:cubicBezTo>
                    <a:pt x="147016" y="57092"/>
                    <a:pt x="147044" y="57105"/>
                    <a:pt x="147068" y="57135"/>
                  </a:cubicBezTo>
                  <a:cubicBezTo>
                    <a:pt x="146989" y="57213"/>
                    <a:pt x="146905" y="57287"/>
                    <a:pt x="146816" y="57350"/>
                  </a:cubicBezTo>
                  <a:lnTo>
                    <a:pt x="146460" y="57439"/>
                  </a:lnTo>
                  <a:cubicBezTo>
                    <a:pt x="146684" y="57277"/>
                    <a:pt x="146862" y="57092"/>
                    <a:pt x="146983" y="57092"/>
                  </a:cubicBezTo>
                  <a:close/>
                  <a:moveTo>
                    <a:pt x="142837" y="60658"/>
                  </a:moveTo>
                  <a:lnTo>
                    <a:pt x="142837" y="60658"/>
                  </a:lnTo>
                  <a:cubicBezTo>
                    <a:pt x="142836" y="60658"/>
                    <a:pt x="142836" y="60659"/>
                    <a:pt x="142835" y="60659"/>
                  </a:cubicBezTo>
                  <a:lnTo>
                    <a:pt x="142835" y="60659"/>
                  </a:lnTo>
                  <a:cubicBezTo>
                    <a:pt x="142836" y="60659"/>
                    <a:pt x="142836" y="60658"/>
                    <a:pt x="142837" y="60658"/>
                  </a:cubicBezTo>
                  <a:close/>
                  <a:moveTo>
                    <a:pt x="20065" y="61586"/>
                  </a:moveTo>
                  <a:cubicBezTo>
                    <a:pt x="20065" y="61587"/>
                    <a:pt x="20064" y="61588"/>
                    <a:pt x="20063" y="61589"/>
                  </a:cubicBezTo>
                  <a:lnTo>
                    <a:pt x="20063" y="61589"/>
                  </a:lnTo>
                  <a:cubicBezTo>
                    <a:pt x="20064" y="61588"/>
                    <a:pt x="20065" y="61587"/>
                    <a:pt x="20065" y="61586"/>
                  </a:cubicBezTo>
                  <a:close/>
                  <a:moveTo>
                    <a:pt x="22881" y="63400"/>
                  </a:moveTo>
                  <a:cubicBezTo>
                    <a:pt x="22881" y="63400"/>
                    <a:pt x="22881" y="63400"/>
                    <a:pt x="22881" y="63400"/>
                  </a:cubicBezTo>
                  <a:cubicBezTo>
                    <a:pt x="22881" y="63400"/>
                    <a:pt x="22881" y="63400"/>
                    <a:pt x="22881" y="63400"/>
                  </a:cubicBezTo>
                  <a:close/>
                  <a:moveTo>
                    <a:pt x="27411" y="65628"/>
                  </a:moveTo>
                  <a:lnTo>
                    <a:pt x="27411" y="65628"/>
                  </a:lnTo>
                  <a:cubicBezTo>
                    <a:pt x="27628" y="65873"/>
                    <a:pt x="27808" y="65958"/>
                    <a:pt x="27915" y="65958"/>
                  </a:cubicBezTo>
                  <a:cubicBezTo>
                    <a:pt x="28073" y="65958"/>
                    <a:pt x="28068" y="65771"/>
                    <a:pt x="27783" y="65639"/>
                  </a:cubicBezTo>
                  <a:lnTo>
                    <a:pt x="27411" y="65628"/>
                  </a:lnTo>
                  <a:close/>
                  <a:moveTo>
                    <a:pt x="30992" y="67385"/>
                  </a:moveTo>
                  <a:cubicBezTo>
                    <a:pt x="30992" y="67385"/>
                    <a:pt x="30992" y="67385"/>
                    <a:pt x="30992" y="67385"/>
                  </a:cubicBezTo>
                  <a:cubicBezTo>
                    <a:pt x="30992" y="67385"/>
                    <a:pt x="30992" y="67385"/>
                    <a:pt x="30992" y="67385"/>
                  </a:cubicBezTo>
                  <a:close/>
                  <a:moveTo>
                    <a:pt x="37986" y="69430"/>
                  </a:moveTo>
                  <a:cubicBezTo>
                    <a:pt x="37986" y="69430"/>
                    <a:pt x="37986" y="69430"/>
                    <a:pt x="37986" y="69430"/>
                  </a:cubicBezTo>
                  <a:lnTo>
                    <a:pt x="37986" y="69430"/>
                  </a:lnTo>
                  <a:cubicBezTo>
                    <a:pt x="37986" y="69430"/>
                    <a:pt x="37986" y="69430"/>
                    <a:pt x="37986" y="69430"/>
                  </a:cubicBezTo>
                  <a:close/>
                  <a:moveTo>
                    <a:pt x="37355" y="69512"/>
                  </a:moveTo>
                  <a:cubicBezTo>
                    <a:pt x="37380" y="69520"/>
                    <a:pt x="37399" y="69526"/>
                    <a:pt x="37409" y="69529"/>
                  </a:cubicBezTo>
                  <a:cubicBezTo>
                    <a:pt x="37391" y="69523"/>
                    <a:pt x="37373" y="69517"/>
                    <a:pt x="37355" y="69512"/>
                  </a:cubicBezTo>
                  <a:close/>
                  <a:moveTo>
                    <a:pt x="111473" y="70499"/>
                  </a:moveTo>
                  <a:cubicBezTo>
                    <a:pt x="111473" y="70499"/>
                    <a:pt x="111472" y="70499"/>
                    <a:pt x="111472" y="70500"/>
                  </a:cubicBezTo>
                  <a:lnTo>
                    <a:pt x="111472" y="70500"/>
                  </a:lnTo>
                  <a:cubicBezTo>
                    <a:pt x="111472" y="70499"/>
                    <a:pt x="111473" y="70499"/>
                    <a:pt x="111473" y="70499"/>
                  </a:cubicBezTo>
                  <a:close/>
                  <a:moveTo>
                    <a:pt x="42962" y="70537"/>
                  </a:moveTo>
                  <a:cubicBezTo>
                    <a:pt x="43065" y="70537"/>
                    <a:pt x="43210" y="70557"/>
                    <a:pt x="43397" y="70604"/>
                  </a:cubicBezTo>
                  <a:lnTo>
                    <a:pt x="43397" y="70609"/>
                  </a:lnTo>
                  <a:cubicBezTo>
                    <a:pt x="43802" y="70715"/>
                    <a:pt x="43763" y="70917"/>
                    <a:pt x="43496" y="70917"/>
                  </a:cubicBezTo>
                  <a:cubicBezTo>
                    <a:pt x="43444" y="70917"/>
                    <a:pt x="43385" y="70909"/>
                    <a:pt x="43318" y="70892"/>
                  </a:cubicBezTo>
                  <a:cubicBezTo>
                    <a:pt x="42743" y="70741"/>
                    <a:pt x="42633" y="70537"/>
                    <a:pt x="42962" y="70537"/>
                  </a:cubicBezTo>
                  <a:close/>
                  <a:moveTo>
                    <a:pt x="102334" y="71606"/>
                  </a:moveTo>
                  <a:lnTo>
                    <a:pt x="102004" y="71647"/>
                  </a:lnTo>
                  <a:lnTo>
                    <a:pt x="101684" y="71831"/>
                  </a:lnTo>
                  <a:cubicBezTo>
                    <a:pt x="101827" y="71877"/>
                    <a:pt x="101947" y="71900"/>
                    <a:pt x="102045" y="71900"/>
                  </a:cubicBezTo>
                  <a:cubicBezTo>
                    <a:pt x="102247" y="71900"/>
                    <a:pt x="102348" y="71800"/>
                    <a:pt x="102334" y="71606"/>
                  </a:cubicBezTo>
                  <a:close/>
                  <a:moveTo>
                    <a:pt x="47429" y="71682"/>
                  </a:moveTo>
                  <a:cubicBezTo>
                    <a:pt x="47474" y="71682"/>
                    <a:pt x="47531" y="71686"/>
                    <a:pt x="47602" y="71695"/>
                  </a:cubicBezTo>
                  <a:lnTo>
                    <a:pt x="47602" y="71700"/>
                  </a:lnTo>
                  <a:cubicBezTo>
                    <a:pt x="48029" y="71778"/>
                    <a:pt x="47981" y="71997"/>
                    <a:pt x="47681" y="71997"/>
                  </a:cubicBezTo>
                  <a:cubicBezTo>
                    <a:pt x="47638" y="71997"/>
                    <a:pt x="47591" y="71993"/>
                    <a:pt x="47539" y="71983"/>
                  </a:cubicBezTo>
                  <a:cubicBezTo>
                    <a:pt x="47365" y="71864"/>
                    <a:pt x="47124" y="71682"/>
                    <a:pt x="47429" y="71682"/>
                  </a:cubicBezTo>
                  <a:close/>
                  <a:moveTo>
                    <a:pt x="53977" y="72114"/>
                  </a:moveTo>
                  <a:cubicBezTo>
                    <a:pt x="53977" y="72114"/>
                    <a:pt x="53977" y="72115"/>
                    <a:pt x="53977" y="72115"/>
                  </a:cubicBezTo>
                  <a:lnTo>
                    <a:pt x="53977" y="72115"/>
                  </a:lnTo>
                  <a:cubicBezTo>
                    <a:pt x="53977" y="72115"/>
                    <a:pt x="53977" y="72114"/>
                    <a:pt x="53977" y="72114"/>
                  </a:cubicBezTo>
                  <a:close/>
                  <a:moveTo>
                    <a:pt x="121917" y="68345"/>
                  </a:moveTo>
                  <a:cubicBezTo>
                    <a:pt x="121790" y="68345"/>
                    <a:pt x="121698" y="68359"/>
                    <a:pt x="121707" y="68402"/>
                  </a:cubicBezTo>
                  <a:cubicBezTo>
                    <a:pt x="121492" y="68580"/>
                    <a:pt x="121366" y="68633"/>
                    <a:pt x="121031" y="68654"/>
                  </a:cubicBezTo>
                  <a:cubicBezTo>
                    <a:pt x="120606" y="68669"/>
                    <a:pt x="120035" y="68685"/>
                    <a:pt x="119605" y="68895"/>
                  </a:cubicBezTo>
                  <a:cubicBezTo>
                    <a:pt x="119322" y="69036"/>
                    <a:pt x="119257" y="69147"/>
                    <a:pt x="119041" y="69147"/>
                  </a:cubicBezTo>
                  <a:cubicBezTo>
                    <a:pt x="118976" y="69147"/>
                    <a:pt x="118898" y="69137"/>
                    <a:pt x="118797" y="69115"/>
                  </a:cubicBezTo>
                  <a:cubicBezTo>
                    <a:pt x="118364" y="69199"/>
                    <a:pt x="117733" y="69552"/>
                    <a:pt x="117389" y="69552"/>
                  </a:cubicBezTo>
                  <a:cubicBezTo>
                    <a:pt x="117263" y="69552"/>
                    <a:pt x="117175" y="69504"/>
                    <a:pt x="117151" y="69377"/>
                  </a:cubicBezTo>
                  <a:lnTo>
                    <a:pt x="117151" y="69377"/>
                  </a:lnTo>
                  <a:cubicBezTo>
                    <a:pt x="117219" y="69739"/>
                    <a:pt x="115924" y="69729"/>
                    <a:pt x="115499" y="69865"/>
                  </a:cubicBezTo>
                  <a:cubicBezTo>
                    <a:pt x="115022" y="70017"/>
                    <a:pt x="115447" y="70075"/>
                    <a:pt x="115132" y="70253"/>
                  </a:cubicBezTo>
                  <a:cubicBezTo>
                    <a:pt x="115065" y="70291"/>
                    <a:pt x="114997" y="70306"/>
                    <a:pt x="114934" y="70306"/>
                  </a:cubicBezTo>
                  <a:cubicBezTo>
                    <a:pt x="114737" y="70306"/>
                    <a:pt x="114579" y="70159"/>
                    <a:pt x="114571" y="70096"/>
                  </a:cubicBezTo>
                  <a:cubicBezTo>
                    <a:pt x="114550" y="69968"/>
                    <a:pt x="114476" y="69921"/>
                    <a:pt x="114370" y="69921"/>
                  </a:cubicBezTo>
                  <a:cubicBezTo>
                    <a:pt x="114114" y="69921"/>
                    <a:pt x="113669" y="70197"/>
                    <a:pt x="113313" y="70290"/>
                  </a:cubicBezTo>
                  <a:cubicBezTo>
                    <a:pt x="113120" y="70339"/>
                    <a:pt x="111822" y="70515"/>
                    <a:pt x="111527" y="70515"/>
                  </a:cubicBezTo>
                  <a:cubicBezTo>
                    <a:pt x="111478" y="70515"/>
                    <a:pt x="111457" y="70511"/>
                    <a:pt x="111472" y="70500"/>
                  </a:cubicBezTo>
                  <a:lnTo>
                    <a:pt x="111472" y="70500"/>
                  </a:lnTo>
                  <a:cubicBezTo>
                    <a:pt x="111434" y="70526"/>
                    <a:pt x="111443" y="70532"/>
                    <a:pt x="111469" y="70532"/>
                  </a:cubicBezTo>
                  <a:cubicBezTo>
                    <a:pt x="111495" y="70532"/>
                    <a:pt x="111539" y="70526"/>
                    <a:pt x="111573" y="70526"/>
                  </a:cubicBezTo>
                  <a:cubicBezTo>
                    <a:pt x="111628" y="70526"/>
                    <a:pt x="111658" y="70542"/>
                    <a:pt x="111557" y="70625"/>
                  </a:cubicBezTo>
                  <a:cubicBezTo>
                    <a:pt x="111441" y="70725"/>
                    <a:pt x="111142" y="70740"/>
                    <a:pt x="110964" y="70767"/>
                  </a:cubicBezTo>
                  <a:cubicBezTo>
                    <a:pt x="110773" y="70792"/>
                    <a:pt x="110483" y="70839"/>
                    <a:pt x="110255" y="70839"/>
                  </a:cubicBezTo>
                  <a:cubicBezTo>
                    <a:pt x="110158" y="70839"/>
                    <a:pt x="110072" y="70830"/>
                    <a:pt x="110010" y="70809"/>
                  </a:cubicBezTo>
                  <a:cubicBezTo>
                    <a:pt x="109872" y="70757"/>
                    <a:pt x="109836" y="70687"/>
                    <a:pt x="109708" y="70687"/>
                  </a:cubicBezTo>
                  <a:cubicBezTo>
                    <a:pt x="109642" y="70687"/>
                    <a:pt x="109551" y="70706"/>
                    <a:pt x="109407" y="70756"/>
                  </a:cubicBezTo>
                  <a:cubicBezTo>
                    <a:pt x="109108" y="70861"/>
                    <a:pt x="109098" y="71060"/>
                    <a:pt x="108877" y="71139"/>
                  </a:cubicBezTo>
                  <a:cubicBezTo>
                    <a:pt x="108755" y="71183"/>
                    <a:pt x="108608" y="71199"/>
                    <a:pt x="108454" y="71199"/>
                  </a:cubicBezTo>
                  <a:cubicBezTo>
                    <a:pt x="108111" y="71199"/>
                    <a:pt x="107730" y="71122"/>
                    <a:pt x="107488" y="71107"/>
                  </a:cubicBezTo>
                  <a:cubicBezTo>
                    <a:pt x="107388" y="71103"/>
                    <a:pt x="107287" y="71100"/>
                    <a:pt x="107187" y="71100"/>
                  </a:cubicBezTo>
                  <a:cubicBezTo>
                    <a:pt x="106847" y="71100"/>
                    <a:pt x="106508" y="71127"/>
                    <a:pt x="106172" y="71176"/>
                  </a:cubicBezTo>
                  <a:cubicBezTo>
                    <a:pt x="105737" y="71239"/>
                    <a:pt x="105312" y="71349"/>
                    <a:pt x="104898" y="71501"/>
                  </a:cubicBezTo>
                  <a:cubicBezTo>
                    <a:pt x="104715" y="71569"/>
                    <a:pt x="104359" y="71851"/>
                    <a:pt x="104154" y="71878"/>
                  </a:cubicBezTo>
                  <a:lnTo>
                    <a:pt x="104154" y="71878"/>
                  </a:lnTo>
                  <a:cubicBezTo>
                    <a:pt x="104208" y="71870"/>
                    <a:pt x="104373" y="71579"/>
                    <a:pt x="104306" y="71537"/>
                  </a:cubicBezTo>
                  <a:cubicBezTo>
                    <a:pt x="104281" y="71519"/>
                    <a:pt x="104225" y="71512"/>
                    <a:pt x="104150" y="71512"/>
                  </a:cubicBezTo>
                  <a:cubicBezTo>
                    <a:pt x="103875" y="71512"/>
                    <a:pt x="103350" y="71612"/>
                    <a:pt x="103210" y="71653"/>
                  </a:cubicBezTo>
                  <a:cubicBezTo>
                    <a:pt x="102911" y="71742"/>
                    <a:pt x="103089" y="71862"/>
                    <a:pt x="102706" y="71941"/>
                  </a:cubicBezTo>
                  <a:cubicBezTo>
                    <a:pt x="102427" y="71993"/>
                    <a:pt x="102148" y="72015"/>
                    <a:pt x="101866" y="72015"/>
                  </a:cubicBezTo>
                  <a:cubicBezTo>
                    <a:pt x="101835" y="72015"/>
                    <a:pt x="101804" y="72015"/>
                    <a:pt x="101773" y="72014"/>
                  </a:cubicBezTo>
                  <a:cubicBezTo>
                    <a:pt x="101194" y="71975"/>
                    <a:pt x="100998" y="71842"/>
                    <a:pt x="100655" y="71842"/>
                  </a:cubicBezTo>
                  <a:cubicBezTo>
                    <a:pt x="100493" y="71842"/>
                    <a:pt x="100297" y="71872"/>
                    <a:pt x="100011" y="71957"/>
                  </a:cubicBezTo>
                  <a:cubicBezTo>
                    <a:pt x="99655" y="72146"/>
                    <a:pt x="99272" y="72156"/>
                    <a:pt x="98790" y="72193"/>
                  </a:cubicBezTo>
                  <a:cubicBezTo>
                    <a:pt x="98580" y="72208"/>
                    <a:pt x="98507" y="72502"/>
                    <a:pt x="98040" y="72539"/>
                  </a:cubicBezTo>
                  <a:cubicBezTo>
                    <a:pt x="98009" y="72454"/>
                    <a:pt x="98215" y="72177"/>
                    <a:pt x="97968" y="72177"/>
                  </a:cubicBezTo>
                  <a:cubicBezTo>
                    <a:pt x="97926" y="72177"/>
                    <a:pt x="97870" y="72185"/>
                    <a:pt x="97799" y="72203"/>
                  </a:cubicBezTo>
                  <a:cubicBezTo>
                    <a:pt x="97479" y="72287"/>
                    <a:pt x="97280" y="72486"/>
                    <a:pt x="97039" y="72612"/>
                  </a:cubicBezTo>
                  <a:cubicBezTo>
                    <a:pt x="97280" y="72484"/>
                    <a:pt x="97195" y="72446"/>
                    <a:pt x="96990" y="72446"/>
                  </a:cubicBezTo>
                  <a:cubicBezTo>
                    <a:pt x="96687" y="72446"/>
                    <a:pt x="96124" y="72528"/>
                    <a:pt x="95952" y="72528"/>
                  </a:cubicBezTo>
                  <a:cubicBezTo>
                    <a:pt x="95949" y="72528"/>
                    <a:pt x="95946" y="72528"/>
                    <a:pt x="95943" y="72528"/>
                  </a:cubicBezTo>
                  <a:cubicBezTo>
                    <a:pt x="95511" y="72514"/>
                    <a:pt x="95846" y="72293"/>
                    <a:pt x="95460" y="72293"/>
                  </a:cubicBezTo>
                  <a:cubicBezTo>
                    <a:pt x="95428" y="72293"/>
                    <a:pt x="95392" y="72294"/>
                    <a:pt x="95350" y="72298"/>
                  </a:cubicBezTo>
                  <a:cubicBezTo>
                    <a:pt x="94829" y="72338"/>
                    <a:pt x="94811" y="73013"/>
                    <a:pt x="95447" y="73013"/>
                  </a:cubicBezTo>
                  <a:cubicBezTo>
                    <a:pt x="95470" y="73013"/>
                    <a:pt x="95493" y="73012"/>
                    <a:pt x="95518" y="73011"/>
                  </a:cubicBezTo>
                  <a:lnTo>
                    <a:pt x="95518" y="73011"/>
                  </a:lnTo>
                  <a:lnTo>
                    <a:pt x="95046" y="73047"/>
                  </a:lnTo>
                  <a:cubicBezTo>
                    <a:pt x="94580" y="73084"/>
                    <a:pt x="94013" y="73414"/>
                    <a:pt x="94685" y="73414"/>
                  </a:cubicBezTo>
                  <a:lnTo>
                    <a:pt x="94690" y="73414"/>
                  </a:lnTo>
                  <a:cubicBezTo>
                    <a:pt x="95177" y="73404"/>
                    <a:pt x="95665" y="73357"/>
                    <a:pt x="96153" y="73273"/>
                  </a:cubicBezTo>
                  <a:cubicBezTo>
                    <a:pt x="96693" y="73189"/>
                    <a:pt x="96855" y="73152"/>
                    <a:pt x="97112" y="72958"/>
                  </a:cubicBezTo>
                  <a:cubicBezTo>
                    <a:pt x="97406" y="72733"/>
                    <a:pt x="98066" y="72948"/>
                    <a:pt x="98045" y="72586"/>
                  </a:cubicBezTo>
                  <a:lnTo>
                    <a:pt x="98045" y="72586"/>
                  </a:lnTo>
                  <a:cubicBezTo>
                    <a:pt x="98060" y="72833"/>
                    <a:pt x="98769" y="72860"/>
                    <a:pt x="99369" y="72860"/>
                  </a:cubicBezTo>
                  <a:cubicBezTo>
                    <a:pt x="99536" y="72860"/>
                    <a:pt x="99694" y="72858"/>
                    <a:pt x="99827" y="72858"/>
                  </a:cubicBezTo>
                  <a:cubicBezTo>
                    <a:pt x="99877" y="72858"/>
                    <a:pt x="99923" y="72858"/>
                    <a:pt x="99964" y="72859"/>
                  </a:cubicBezTo>
                  <a:cubicBezTo>
                    <a:pt x="100169" y="72864"/>
                    <a:pt x="100588" y="72864"/>
                    <a:pt x="100751" y="72916"/>
                  </a:cubicBezTo>
                  <a:cubicBezTo>
                    <a:pt x="100760" y="73051"/>
                    <a:pt x="101050" y="73160"/>
                    <a:pt x="101362" y="73160"/>
                  </a:cubicBezTo>
                  <a:cubicBezTo>
                    <a:pt x="101389" y="73160"/>
                    <a:pt x="101416" y="73159"/>
                    <a:pt x="101443" y="73157"/>
                  </a:cubicBezTo>
                  <a:lnTo>
                    <a:pt x="101422" y="72869"/>
                  </a:lnTo>
                  <a:cubicBezTo>
                    <a:pt x="101464" y="72866"/>
                    <a:pt x="101503" y="72865"/>
                    <a:pt x="101539" y="72865"/>
                  </a:cubicBezTo>
                  <a:cubicBezTo>
                    <a:pt x="101845" y="72865"/>
                    <a:pt x="101983" y="72957"/>
                    <a:pt x="102220" y="72957"/>
                  </a:cubicBezTo>
                  <a:cubicBezTo>
                    <a:pt x="102307" y="72957"/>
                    <a:pt x="102407" y="72945"/>
                    <a:pt x="102533" y="72911"/>
                  </a:cubicBezTo>
                  <a:cubicBezTo>
                    <a:pt x="102948" y="72801"/>
                    <a:pt x="103446" y="72623"/>
                    <a:pt x="103661" y="72423"/>
                  </a:cubicBezTo>
                  <a:cubicBezTo>
                    <a:pt x="103755" y="72340"/>
                    <a:pt x="103650" y="72308"/>
                    <a:pt x="103870" y="72287"/>
                  </a:cubicBezTo>
                  <a:cubicBezTo>
                    <a:pt x="104000" y="72273"/>
                    <a:pt x="104130" y="72265"/>
                    <a:pt x="104259" y="72265"/>
                  </a:cubicBezTo>
                  <a:cubicBezTo>
                    <a:pt x="104366" y="72265"/>
                    <a:pt x="104472" y="72270"/>
                    <a:pt x="104578" y="72282"/>
                  </a:cubicBezTo>
                  <a:cubicBezTo>
                    <a:pt x="104809" y="72311"/>
                    <a:pt x="105070" y="72352"/>
                    <a:pt x="105327" y="72352"/>
                  </a:cubicBezTo>
                  <a:cubicBezTo>
                    <a:pt x="105536" y="72352"/>
                    <a:pt x="105742" y="72325"/>
                    <a:pt x="105926" y="72240"/>
                  </a:cubicBezTo>
                  <a:cubicBezTo>
                    <a:pt x="106424" y="72020"/>
                    <a:pt x="106964" y="71894"/>
                    <a:pt x="107509" y="71873"/>
                  </a:cubicBezTo>
                  <a:cubicBezTo>
                    <a:pt x="107511" y="71873"/>
                    <a:pt x="107513" y="71873"/>
                    <a:pt x="107515" y="71873"/>
                  </a:cubicBezTo>
                  <a:cubicBezTo>
                    <a:pt x="107705" y="71873"/>
                    <a:pt x="107920" y="72075"/>
                    <a:pt x="108128" y="72075"/>
                  </a:cubicBezTo>
                  <a:cubicBezTo>
                    <a:pt x="108170" y="72075"/>
                    <a:pt x="108212" y="72066"/>
                    <a:pt x="108254" y="72046"/>
                  </a:cubicBezTo>
                  <a:cubicBezTo>
                    <a:pt x="108809" y="71779"/>
                    <a:pt x="107771" y="71626"/>
                    <a:pt x="108699" y="71501"/>
                  </a:cubicBezTo>
                  <a:cubicBezTo>
                    <a:pt x="108754" y="71494"/>
                    <a:pt x="108801" y="71490"/>
                    <a:pt x="108840" y="71490"/>
                  </a:cubicBezTo>
                  <a:cubicBezTo>
                    <a:pt x="109333" y="71490"/>
                    <a:pt x="108670" y="72008"/>
                    <a:pt x="109237" y="72008"/>
                  </a:cubicBezTo>
                  <a:cubicBezTo>
                    <a:pt x="109291" y="72008"/>
                    <a:pt x="109356" y="72004"/>
                    <a:pt x="109433" y="71994"/>
                  </a:cubicBezTo>
                  <a:cubicBezTo>
                    <a:pt x="109958" y="71925"/>
                    <a:pt x="109533" y="71752"/>
                    <a:pt x="109853" y="71653"/>
                  </a:cubicBezTo>
                  <a:cubicBezTo>
                    <a:pt x="110372" y="71490"/>
                    <a:pt x="111148" y="71474"/>
                    <a:pt x="111693" y="71427"/>
                  </a:cubicBezTo>
                  <a:cubicBezTo>
                    <a:pt x="112894" y="71265"/>
                    <a:pt x="114425" y="71207"/>
                    <a:pt x="115625" y="70871"/>
                  </a:cubicBezTo>
                  <a:cubicBezTo>
                    <a:pt x="116003" y="70767"/>
                    <a:pt x="116034" y="70625"/>
                    <a:pt x="116291" y="70473"/>
                  </a:cubicBezTo>
                  <a:cubicBezTo>
                    <a:pt x="116476" y="70361"/>
                    <a:pt x="116570" y="70321"/>
                    <a:pt x="116617" y="70321"/>
                  </a:cubicBezTo>
                  <a:cubicBezTo>
                    <a:pt x="116718" y="70321"/>
                    <a:pt x="116601" y="70507"/>
                    <a:pt x="116726" y="70536"/>
                  </a:cubicBezTo>
                  <a:cubicBezTo>
                    <a:pt x="116750" y="70542"/>
                    <a:pt x="116779" y="70544"/>
                    <a:pt x="116811" y="70544"/>
                  </a:cubicBezTo>
                  <a:cubicBezTo>
                    <a:pt x="117131" y="70544"/>
                    <a:pt x="117808" y="70283"/>
                    <a:pt x="117979" y="70164"/>
                  </a:cubicBezTo>
                  <a:cubicBezTo>
                    <a:pt x="118124" y="69979"/>
                    <a:pt x="118212" y="69912"/>
                    <a:pt x="118298" y="69912"/>
                  </a:cubicBezTo>
                  <a:cubicBezTo>
                    <a:pt x="118394" y="69912"/>
                    <a:pt x="118488" y="69994"/>
                    <a:pt x="118656" y="70090"/>
                  </a:cubicBezTo>
                  <a:cubicBezTo>
                    <a:pt x="118657" y="70091"/>
                    <a:pt x="118657" y="70091"/>
                    <a:pt x="118659" y="70091"/>
                  </a:cubicBezTo>
                  <a:cubicBezTo>
                    <a:pt x="118711" y="70091"/>
                    <a:pt x="119056" y="69471"/>
                    <a:pt x="118935" y="69471"/>
                  </a:cubicBezTo>
                  <a:cubicBezTo>
                    <a:pt x="118933" y="69471"/>
                    <a:pt x="118931" y="69471"/>
                    <a:pt x="118928" y="69472"/>
                  </a:cubicBezTo>
                  <a:cubicBezTo>
                    <a:pt x="118943" y="69469"/>
                    <a:pt x="118957" y="69468"/>
                    <a:pt x="118971" y="69468"/>
                  </a:cubicBezTo>
                  <a:cubicBezTo>
                    <a:pt x="119185" y="69468"/>
                    <a:pt x="119263" y="69726"/>
                    <a:pt x="119337" y="69770"/>
                  </a:cubicBezTo>
                  <a:cubicBezTo>
                    <a:pt x="119377" y="69794"/>
                    <a:pt x="119430" y="69804"/>
                    <a:pt x="119490" y="69804"/>
                  </a:cubicBezTo>
                  <a:cubicBezTo>
                    <a:pt x="119727" y="69804"/>
                    <a:pt x="120084" y="69651"/>
                    <a:pt x="120255" y="69555"/>
                  </a:cubicBezTo>
                  <a:cubicBezTo>
                    <a:pt x="120445" y="69480"/>
                    <a:pt x="121257" y="69126"/>
                    <a:pt x="121548" y="69126"/>
                  </a:cubicBezTo>
                  <a:cubicBezTo>
                    <a:pt x="121641" y="69126"/>
                    <a:pt x="121681" y="69162"/>
                    <a:pt x="121629" y="69257"/>
                  </a:cubicBezTo>
                  <a:cubicBezTo>
                    <a:pt x="121571" y="69362"/>
                    <a:pt x="121589" y="69404"/>
                    <a:pt x="121655" y="69404"/>
                  </a:cubicBezTo>
                  <a:cubicBezTo>
                    <a:pt x="121882" y="69404"/>
                    <a:pt x="122682" y="68904"/>
                    <a:pt x="122897" y="68827"/>
                  </a:cubicBezTo>
                  <a:cubicBezTo>
                    <a:pt x="123003" y="68787"/>
                    <a:pt x="123095" y="68772"/>
                    <a:pt x="123175" y="68772"/>
                  </a:cubicBezTo>
                  <a:cubicBezTo>
                    <a:pt x="123517" y="68772"/>
                    <a:pt x="123660" y="69060"/>
                    <a:pt x="123909" y="69060"/>
                  </a:cubicBezTo>
                  <a:cubicBezTo>
                    <a:pt x="124000" y="69060"/>
                    <a:pt x="124105" y="69021"/>
                    <a:pt x="124240" y="68916"/>
                  </a:cubicBezTo>
                  <a:cubicBezTo>
                    <a:pt x="124161" y="68617"/>
                    <a:pt x="123049" y="68465"/>
                    <a:pt x="122572" y="68402"/>
                  </a:cubicBezTo>
                  <a:cubicBezTo>
                    <a:pt x="122541" y="68399"/>
                    <a:pt x="122163" y="68345"/>
                    <a:pt x="121917" y="68345"/>
                  </a:cubicBezTo>
                  <a:close/>
                  <a:moveTo>
                    <a:pt x="90072" y="73236"/>
                  </a:moveTo>
                  <a:cubicBezTo>
                    <a:pt x="90528" y="73236"/>
                    <a:pt x="90453" y="73514"/>
                    <a:pt x="90039" y="73524"/>
                  </a:cubicBezTo>
                  <a:cubicBezTo>
                    <a:pt x="89814" y="73430"/>
                    <a:pt x="89478" y="73278"/>
                    <a:pt x="90034" y="73236"/>
                  </a:cubicBezTo>
                  <a:cubicBezTo>
                    <a:pt x="90047" y="73236"/>
                    <a:pt x="90060" y="73236"/>
                    <a:pt x="90072" y="73236"/>
                  </a:cubicBezTo>
                  <a:close/>
                  <a:moveTo>
                    <a:pt x="78015" y="73735"/>
                  </a:moveTo>
                  <a:cubicBezTo>
                    <a:pt x="78110" y="73735"/>
                    <a:pt x="78212" y="73754"/>
                    <a:pt x="78305" y="73797"/>
                  </a:cubicBezTo>
                  <a:cubicBezTo>
                    <a:pt x="78641" y="73932"/>
                    <a:pt x="78759" y="74274"/>
                    <a:pt x="78307" y="74274"/>
                  </a:cubicBezTo>
                  <a:cubicBezTo>
                    <a:pt x="78216" y="74274"/>
                    <a:pt x="78101" y="74260"/>
                    <a:pt x="77959" y="74227"/>
                  </a:cubicBezTo>
                  <a:cubicBezTo>
                    <a:pt x="77791" y="74148"/>
                    <a:pt x="77629" y="74038"/>
                    <a:pt x="77634" y="73928"/>
                  </a:cubicBezTo>
                  <a:cubicBezTo>
                    <a:pt x="77634" y="73821"/>
                    <a:pt x="77810" y="73735"/>
                    <a:pt x="78015" y="73735"/>
                  </a:cubicBezTo>
                  <a:close/>
                  <a:moveTo>
                    <a:pt x="67557" y="74012"/>
                  </a:moveTo>
                  <a:lnTo>
                    <a:pt x="67211" y="74154"/>
                  </a:lnTo>
                  <a:cubicBezTo>
                    <a:pt x="67384" y="74234"/>
                    <a:pt x="67528" y="74274"/>
                    <a:pt x="67638" y="74274"/>
                  </a:cubicBezTo>
                  <a:cubicBezTo>
                    <a:pt x="67794" y="74274"/>
                    <a:pt x="67883" y="74192"/>
                    <a:pt x="67892" y="74023"/>
                  </a:cubicBezTo>
                  <a:lnTo>
                    <a:pt x="67557" y="74012"/>
                  </a:lnTo>
                  <a:close/>
                  <a:moveTo>
                    <a:pt x="78858" y="1"/>
                  </a:moveTo>
                  <a:cubicBezTo>
                    <a:pt x="78156" y="1"/>
                    <a:pt x="77443" y="332"/>
                    <a:pt x="76863" y="426"/>
                  </a:cubicBezTo>
                  <a:cubicBezTo>
                    <a:pt x="76791" y="435"/>
                    <a:pt x="76253" y="486"/>
                    <a:pt x="75935" y="486"/>
                  </a:cubicBezTo>
                  <a:cubicBezTo>
                    <a:pt x="75702" y="486"/>
                    <a:pt x="75586" y="459"/>
                    <a:pt x="75851" y="368"/>
                  </a:cubicBezTo>
                  <a:cubicBezTo>
                    <a:pt x="76538" y="368"/>
                    <a:pt x="76722" y="190"/>
                    <a:pt x="76014" y="106"/>
                  </a:cubicBezTo>
                  <a:cubicBezTo>
                    <a:pt x="75963" y="98"/>
                    <a:pt x="75885" y="94"/>
                    <a:pt x="75795" y="94"/>
                  </a:cubicBezTo>
                  <a:cubicBezTo>
                    <a:pt x="75468" y="94"/>
                    <a:pt x="74982" y="149"/>
                    <a:pt x="75044" y="289"/>
                  </a:cubicBezTo>
                  <a:cubicBezTo>
                    <a:pt x="75070" y="342"/>
                    <a:pt x="75479" y="520"/>
                    <a:pt x="75296" y="588"/>
                  </a:cubicBezTo>
                  <a:cubicBezTo>
                    <a:pt x="75295" y="588"/>
                    <a:pt x="75295" y="588"/>
                    <a:pt x="75294" y="588"/>
                  </a:cubicBezTo>
                  <a:cubicBezTo>
                    <a:pt x="75245" y="588"/>
                    <a:pt x="74341" y="178"/>
                    <a:pt x="73992" y="178"/>
                  </a:cubicBezTo>
                  <a:cubicBezTo>
                    <a:pt x="73933" y="178"/>
                    <a:pt x="73890" y="189"/>
                    <a:pt x="73870" y="216"/>
                  </a:cubicBezTo>
                  <a:cubicBezTo>
                    <a:pt x="73775" y="342"/>
                    <a:pt x="73885" y="467"/>
                    <a:pt x="73765" y="593"/>
                  </a:cubicBezTo>
                  <a:cubicBezTo>
                    <a:pt x="73639" y="714"/>
                    <a:pt x="73361" y="761"/>
                    <a:pt x="73167" y="855"/>
                  </a:cubicBezTo>
                  <a:cubicBezTo>
                    <a:pt x="73167" y="567"/>
                    <a:pt x="73235" y="430"/>
                    <a:pt x="72549" y="430"/>
                  </a:cubicBezTo>
                  <a:cubicBezTo>
                    <a:pt x="72524" y="430"/>
                    <a:pt x="72497" y="430"/>
                    <a:pt x="72470" y="431"/>
                  </a:cubicBezTo>
                  <a:cubicBezTo>
                    <a:pt x="72270" y="431"/>
                    <a:pt x="71143" y="609"/>
                    <a:pt x="71489" y="745"/>
                  </a:cubicBezTo>
                  <a:lnTo>
                    <a:pt x="70818" y="772"/>
                  </a:lnTo>
                  <a:cubicBezTo>
                    <a:pt x="70787" y="667"/>
                    <a:pt x="70949" y="530"/>
                    <a:pt x="70797" y="447"/>
                  </a:cubicBezTo>
                  <a:cubicBezTo>
                    <a:pt x="70676" y="378"/>
                    <a:pt x="70461" y="348"/>
                    <a:pt x="70245" y="348"/>
                  </a:cubicBezTo>
                  <a:cubicBezTo>
                    <a:pt x="70115" y="348"/>
                    <a:pt x="69985" y="359"/>
                    <a:pt x="69874" y="378"/>
                  </a:cubicBezTo>
                  <a:cubicBezTo>
                    <a:pt x="69387" y="464"/>
                    <a:pt x="69153" y="745"/>
                    <a:pt x="68866" y="745"/>
                  </a:cubicBezTo>
                  <a:cubicBezTo>
                    <a:pt x="68750" y="745"/>
                    <a:pt x="68624" y="698"/>
                    <a:pt x="68469" y="572"/>
                  </a:cubicBezTo>
                  <a:cubicBezTo>
                    <a:pt x="68466" y="431"/>
                    <a:pt x="68422" y="380"/>
                    <a:pt x="68348" y="380"/>
                  </a:cubicBezTo>
                  <a:cubicBezTo>
                    <a:pt x="68162" y="380"/>
                    <a:pt x="67789" y="706"/>
                    <a:pt x="67421" y="724"/>
                  </a:cubicBezTo>
                  <a:cubicBezTo>
                    <a:pt x="67410" y="725"/>
                    <a:pt x="67400" y="725"/>
                    <a:pt x="67389" y="725"/>
                  </a:cubicBezTo>
                  <a:cubicBezTo>
                    <a:pt x="67099" y="725"/>
                    <a:pt x="66724" y="560"/>
                    <a:pt x="66463" y="560"/>
                  </a:cubicBezTo>
                  <a:cubicBezTo>
                    <a:pt x="66410" y="560"/>
                    <a:pt x="66362" y="567"/>
                    <a:pt x="66320" y="583"/>
                  </a:cubicBezTo>
                  <a:cubicBezTo>
                    <a:pt x="66257" y="609"/>
                    <a:pt x="65801" y="892"/>
                    <a:pt x="65816" y="903"/>
                  </a:cubicBezTo>
                  <a:cubicBezTo>
                    <a:pt x="65575" y="751"/>
                    <a:pt x="65879" y="661"/>
                    <a:pt x="65344" y="593"/>
                  </a:cubicBezTo>
                  <a:cubicBezTo>
                    <a:pt x="65239" y="577"/>
                    <a:pt x="65085" y="561"/>
                    <a:pt x="64934" y="561"/>
                  </a:cubicBezTo>
                  <a:cubicBezTo>
                    <a:pt x="64737" y="561"/>
                    <a:pt x="64545" y="588"/>
                    <a:pt x="64474" y="677"/>
                  </a:cubicBezTo>
                  <a:cubicBezTo>
                    <a:pt x="64359" y="814"/>
                    <a:pt x="63882" y="777"/>
                    <a:pt x="63541" y="793"/>
                  </a:cubicBezTo>
                  <a:cubicBezTo>
                    <a:pt x="63329" y="803"/>
                    <a:pt x="63245" y="1087"/>
                    <a:pt x="62799" y="1116"/>
                  </a:cubicBezTo>
                  <a:lnTo>
                    <a:pt x="62799" y="1116"/>
                  </a:lnTo>
                  <a:lnTo>
                    <a:pt x="62775" y="1107"/>
                  </a:lnTo>
                  <a:cubicBezTo>
                    <a:pt x="62775" y="1107"/>
                    <a:pt x="62775" y="1107"/>
                    <a:pt x="62775" y="1107"/>
                  </a:cubicBezTo>
                  <a:lnTo>
                    <a:pt x="62775" y="1107"/>
                  </a:lnTo>
                  <a:lnTo>
                    <a:pt x="62775" y="1118"/>
                  </a:lnTo>
                  <a:cubicBezTo>
                    <a:pt x="62783" y="1117"/>
                    <a:pt x="62791" y="1117"/>
                    <a:pt x="62799" y="1116"/>
                  </a:cubicBezTo>
                  <a:lnTo>
                    <a:pt x="62799" y="1116"/>
                  </a:lnTo>
                  <a:lnTo>
                    <a:pt x="63111" y="1238"/>
                  </a:lnTo>
                  <a:cubicBezTo>
                    <a:pt x="62925" y="1329"/>
                    <a:pt x="62804" y="1419"/>
                    <a:pt x="62532" y="1419"/>
                  </a:cubicBezTo>
                  <a:cubicBezTo>
                    <a:pt x="62504" y="1419"/>
                    <a:pt x="62476" y="1418"/>
                    <a:pt x="62445" y="1416"/>
                  </a:cubicBezTo>
                  <a:cubicBezTo>
                    <a:pt x="62445" y="1312"/>
                    <a:pt x="62414" y="1128"/>
                    <a:pt x="62775" y="1107"/>
                  </a:cubicBezTo>
                  <a:lnTo>
                    <a:pt x="62775" y="1107"/>
                  </a:lnTo>
                  <a:lnTo>
                    <a:pt x="62770" y="829"/>
                  </a:lnTo>
                  <a:cubicBezTo>
                    <a:pt x="62524" y="840"/>
                    <a:pt x="62099" y="850"/>
                    <a:pt x="62099" y="1008"/>
                  </a:cubicBezTo>
                  <a:cubicBezTo>
                    <a:pt x="61944" y="1083"/>
                    <a:pt x="61849" y="1120"/>
                    <a:pt x="61747" y="1120"/>
                  </a:cubicBezTo>
                  <a:cubicBezTo>
                    <a:pt x="61659" y="1120"/>
                    <a:pt x="61567" y="1093"/>
                    <a:pt x="61428" y="1039"/>
                  </a:cubicBezTo>
                  <a:cubicBezTo>
                    <a:pt x="61134" y="1055"/>
                    <a:pt x="61097" y="1076"/>
                    <a:pt x="61097" y="1202"/>
                  </a:cubicBezTo>
                  <a:cubicBezTo>
                    <a:pt x="61103" y="1359"/>
                    <a:pt x="60678" y="1369"/>
                    <a:pt x="60432" y="1380"/>
                  </a:cubicBezTo>
                  <a:lnTo>
                    <a:pt x="60421" y="888"/>
                  </a:lnTo>
                  <a:lnTo>
                    <a:pt x="60421" y="888"/>
                  </a:lnTo>
                  <a:cubicBezTo>
                    <a:pt x="60424" y="1076"/>
                    <a:pt x="59356" y="1170"/>
                    <a:pt x="59026" y="1186"/>
                  </a:cubicBezTo>
                  <a:cubicBezTo>
                    <a:pt x="58995" y="1187"/>
                    <a:pt x="58966" y="1188"/>
                    <a:pt x="58939" y="1188"/>
                  </a:cubicBezTo>
                  <a:cubicBezTo>
                    <a:pt x="58554" y="1188"/>
                    <a:pt x="58543" y="1059"/>
                    <a:pt x="58230" y="1039"/>
                  </a:cubicBezTo>
                  <a:cubicBezTo>
                    <a:pt x="57919" y="1019"/>
                    <a:pt x="57606" y="1010"/>
                    <a:pt x="57290" y="1010"/>
                  </a:cubicBezTo>
                  <a:cubicBezTo>
                    <a:pt x="56117" y="1010"/>
                    <a:pt x="54914" y="1127"/>
                    <a:pt x="53736" y="1202"/>
                  </a:cubicBezTo>
                  <a:cubicBezTo>
                    <a:pt x="53736" y="1202"/>
                    <a:pt x="53654" y="1079"/>
                    <a:pt x="53423" y="1079"/>
                  </a:cubicBezTo>
                  <a:cubicBezTo>
                    <a:pt x="53406" y="1079"/>
                    <a:pt x="53388" y="1079"/>
                    <a:pt x="53369" y="1081"/>
                  </a:cubicBezTo>
                  <a:lnTo>
                    <a:pt x="52630" y="1165"/>
                  </a:lnTo>
                  <a:lnTo>
                    <a:pt x="50255" y="1474"/>
                  </a:lnTo>
                  <a:cubicBezTo>
                    <a:pt x="49201" y="1642"/>
                    <a:pt x="48069" y="1768"/>
                    <a:pt x="47041" y="1983"/>
                  </a:cubicBezTo>
                  <a:cubicBezTo>
                    <a:pt x="46621" y="2077"/>
                    <a:pt x="46197" y="2151"/>
                    <a:pt x="45987" y="2303"/>
                  </a:cubicBezTo>
                  <a:cubicBezTo>
                    <a:pt x="45835" y="2407"/>
                    <a:pt x="45457" y="2428"/>
                    <a:pt x="45242" y="2455"/>
                  </a:cubicBezTo>
                  <a:cubicBezTo>
                    <a:pt x="45439" y="2429"/>
                    <a:pt x="45606" y="2312"/>
                    <a:pt x="45359" y="2312"/>
                  </a:cubicBezTo>
                  <a:cubicBezTo>
                    <a:pt x="45349" y="2312"/>
                    <a:pt x="45338" y="2313"/>
                    <a:pt x="45326" y="2313"/>
                  </a:cubicBezTo>
                  <a:cubicBezTo>
                    <a:pt x="44718" y="2334"/>
                    <a:pt x="44042" y="2444"/>
                    <a:pt x="43439" y="2538"/>
                  </a:cubicBezTo>
                  <a:cubicBezTo>
                    <a:pt x="43177" y="2575"/>
                    <a:pt x="42453" y="2643"/>
                    <a:pt x="42296" y="2790"/>
                  </a:cubicBezTo>
                  <a:cubicBezTo>
                    <a:pt x="42181" y="2895"/>
                    <a:pt x="42427" y="3162"/>
                    <a:pt x="42437" y="3267"/>
                  </a:cubicBezTo>
                  <a:cubicBezTo>
                    <a:pt x="42379" y="3276"/>
                    <a:pt x="42325" y="3280"/>
                    <a:pt x="42276" y="3280"/>
                  </a:cubicBezTo>
                  <a:cubicBezTo>
                    <a:pt x="41908" y="3280"/>
                    <a:pt x="41776" y="3060"/>
                    <a:pt x="41735" y="2921"/>
                  </a:cubicBezTo>
                  <a:cubicBezTo>
                    <a:pt x="41707" y="2839"/>
                    <a:pt x="41618" y="2809"/>
                    <a:pt x="41491" y="2809"/>
                  </a:cubicBezTo>
                  <a:cubicBezTo>
                    <a:pt x="41280" y="2809"/>
                    <a:pt x="40963" y="2892"/>
                    <a:pt x="40655" y="2947"/>
                  </a:cubicBezTo>
                  <a:cubicBezTo>
                    <a:pt x="40015" y="3058"/>
                    <a:pt x="39297" y="3220"/>
                    <a:pt x="38662" y="3252"/>
                  </a:cubicBezTo>
                  <a:cubicBezTo>
                    <a:pt x="38658" y="3252"/>
                    <a:pt x="38653" y="3252"/>
                    <a:pt x="38648" y="3252"/>
                  </a:cubicBezTo>
                  <a:cubicBezTo>
                    <a:pt x="38542" y="3252"/>
                    <a:pt x="38403" y="3207"/>
                    <a:pt x="38331" y="3207"/>
                  </a:cubicBezTo>
                  <a:cubicBezTo>
                    <a:pt x="38321" y="3207"/>
                    <a:pt x="38313" y="3208"/>
                    <a:pt x="38306" y="3210"/>
                  </a:cubicBezTo>
                  <a:cubicBezTo>
                    <a:pt x="37981" y="3288"/>
                    <a:pt x="37818" y="3425"/>
                    <a:pt x="37567" y="3556"/>
                  </a:cubicBezTo>
                  <a:cubicBezTo>
                    <a:pt x="37042" y="3823"/>
                    <a:pt x="36235" y="3723"/>
                    <a:pt x="35663" y="3802"/>
                  </a:cubicBezTo>
                  <a:cubicBezTo>
                    <a:pt x="35024" y="3891"/>
                    <a:pt x="34929" y="4096"/>
                    <a:pt x="34672" y="4358"/>
                  </a:cubicBezTo>
                  <a:cubicBezTo>
                    <a:pt x="34534" y="4499"/>
                    <a:pt x="34440" y="4551"/>
                    <a:pt x="34375" y="4551"/>
                  </a:cubicBezTo>
                  <a:cubicBezTo>
                    <a:pt x="34219" y="4551"/>
                    <a:pt x="34229" y="4254"/>
                    <a:pt x="34185" y="4206"/>
                  </a:cubicBezTo>
                  <a:cubicBezTo>
                    <a:pt x="34162" y="4180"/>
                    <a:pt x="34130" y="4169"/>
                    <a:pt x="34093" y="4169"/>
                  </a:cubicBezTo>
                  <a:cubicBezTo>
                    <a:pt x="33863" y="4169"/>
                    <a:pt x="33415" y="4594"/>
                    <a:pt x="33356" y="4630"/>
                  </a:cubicBezTo>
                  <a:cubicBezTo>
                    <a:pt x="33193" y="4728"/>
                    <a:pt x="33060" y="4760"/>
                    <a:pt x="32942" y="4760"/>
                  </a:cubicBezTo>
                  <a:cubicBezTo>
                    <a:pt x="32709" y="4760"/>
                    <a:pt x="32531" y="4635"/>
                    <a:pt x="32286" y="4635"/>
                  </a:cubicBezTo>
                  <a:cubicBezTo>
                    <a:pt x="32279" y="4635"/>
                    <a:pt x="32273" y="4636"/>
                    <a:pt x="32266" y="4636"/>
                  </a:cubicBezTo>
                  <a:cubicBezTo>
                    <a:pt x="31799" y="4646"/>
                    <a:pt x="31223" y="4882"/>
                    <a:pt x="30782" y="5055"/>
                  </a:cubicBezTo>
                  <a:cubicBezTo>
                    <a:pt x="30555" y="5142"/>
                    <a:pt x="29434" y="5593"/>
                    <a:pt x="29019" y="5593"/>
                  </a:cubicBezTo>
                  <a:cubicBezTo>
                    <a:pt x="28936" y="5593"/>
                    <a:pt x="28882" y="5575"/>
                    <a:pt x="28868" y="5532"/>
                  </a:cubicBezTo>
                  <a:cubicBezTo>
                    <a:pt x="28496" y="5606"/>
                    <a:pt x="28098" y="5831"/>
                    <a:pt x="27767" y="5983"/>
                  </a:cubicBezTo>
                  <a:cubicBezTo>
                    <a:pt x="26509" y="6544"/>
                    <a:pt x="25167" y="7063"/>
                    <a:pt x="23950" y="7729"/>
                  </a:cubicBezTo>
                  <a:cubicBezTo>
                    <a:pt x="23526" y="7939"/>
                    <a:pt x="23054" y="8274"/>
                    <a:pt x="23148" y="8495"/>
                  </a:cubicBezTo>
                  <a:cubicBezTo>
                    <a:pt x="23101" y="8387"/>
                    <a:pt x="23101" y="8198"/>
                    <a:pt x="22882" y="8198"/>
                  </a:cubicBezTo>
                  <a:cubicBezTo>
                    <a:pt x="22857" y="8198"/>
                    <a:pt x="22828" y="8201"/>
                    <a:pt x="22797" y="8206"/>
                  </a:cubicBezTo>
                  <a:cubicBezTo>
                    <a:pt x="22540" y="8253"/>
                    <a:pt x="22467" y="8426"/>
                    <a:pt x="22215" y="8526"/>
                  </a:cubicBezTo>
                  <a:lnTo>
                    <a:pt x="21759" y="8683"/>
                  </a:lnTo>
                  <a:cubicBezTo>
                    <a:pt x="21109" y="8888"/>
                    <a:pt x="20537" y="9208"/>
                    <a:pt x="19940" y="9585"/>
                  </a:cubicBezTo>
                  <a:cubicBezTo>
                    <a:pt x="19746" y="9847"/>
                    <a:pt x="18597" y="10529"/>
                    <a:pt x="18597" y="10529"/>
                  </a:cubicBezTo>
                  <a:cubicBezTo>
                    <a:pt x="18524" y="10885"/>
                    <a:pt x="18854" y="11032"/>
                    <a:pt x="18728" y="11446"/>
                  </a:cubicBezTo>
                  <a:cubicBezTo>
                    <a:pt x="18711" y="11506"/>
                    <a:pt x="18427" y="11604"/>
                    <a:pt x="18217" y="11604"/>
                  </a:cubicBezTo>
                  <a:cubicBezTo>
                    <a:pt x="18041" y="11604"/>
                    <a:pt x="17918" y="11536"/>
                    <a:pt x="18047" y="11321"/>
                  </a:cubicBezTo>
                  <a:cubicBezTo>
                    <a:pt x="18188" y="11086"/>
                    <a:pt x="18183" y="10987"/>
                    <a:pt x="18080" y="10987"/>
                  </a:cubicBezTo>
                  <a:cubicBezTo>
                    <a:pt x="17964" y="10987"/>
                    <a:pt x="17725" y="11111"/>
                    <a:pt x="17428" y="11305"/>
                  </a:cubicBezTo>
                  <a:cubicBezTo>
                    <a:pt x="17197" y="11457"/>
                    <a:pt x="16788" y="11714"/>
                    <a:pt x="16678" y="11913"/>
                  </a:cubicBezTo>
                  <a:cubicBezTo>
                    <a:pt x="16589" y="12076"/>
                    <a:pt x="16694" y="12076"/>
                    <a:pt x="16379" y="12238"/>
                  </a:cubicBezTo>
                  <a:cubicBezTo>
                    <a:pt x="16189" y="12329"/>
                    <a:pt x="15417" y="12592"/>
                    <a:pt x="15126" y="12592"/>
                  </a:cubicBezTo>
                  <a:cubicBezTo>
                    <a:pt x="15048" y="12592"/>
                    <a:pt x="15004" y="12573"/>
                    <a:pt x="15016" y="12527"/>
                  </a:cubicBezTo>
                  <a:lnTo>
                    <a:pt x="15016" y="12527"/>
                  </a:lnTo>
                  <a:cubicBezTo>
                    <a:pt x="14938" y="12825"/>
                    <a:pt x="14765" y="12941"/>
                    <a:pt x="14298" y="13287"/>
                  </a:cubicBezTo>
                  <a:cubicBezTo>
                    <a:pt x="13889" y="13591"/>
                    <a:pt x="13527" y="13869"/>
                    <a:pt x="13213" y="14225"/>
                  </a:cubicBezTo>
                  <a:cubicBezTo>
                    <a:pt x="13129" y="14320"/>
                    <a:pt x="12872" y="14718"/>
                    <a:pt x="12798" y="14739"/>
                  </a:cubicBezTo>
                  <a:cubicBezTo>
                    <a:pt x="12662" y="14771"/>
                    <a:pt x="12426" y="14744"/>
                    <a:pt x="12279" y="14839"/>
                  </a:cubicBezTo>
                  <a:cubicBezTo>
                    <a:pt x="11975" y="15038"/>
                    <a:pt x="11829" y="15326"/>
                    <a:pt x="11556" y="15541"/>
                  </a:cubicBezTo>
                  <a:lnTo>
                    <a:pt x="10638" y="16286"/>
                  </a:lnTo>
                  <a:cubicBezTo>
                    <a:pt x="10109" y="16443"/>
                    <a:pt x="10245" y="16810"/>
                    <a:pt x="10277" y="16946"/>
                  </a:cubicBezTo>
                  <a:cubicBezTo>
                    <a:pt x="10308" y="17109"/>
                    <a:pt x="10119" y="17298"/>
                    <a:pt x="9889" y="17497"/>
                  </a:cubicBezTo>
                  <a:cubicBezTo>
                    <a:pt x="9790" y="17377"/>
                    <a:pt x="9744" y="17278"/>
                    <a:pt x="9644" y="17278"/>
                  </a:cubicBezTo>
                  <a:cubicBezTo>
                    <a:pt x="9552" y="17278"/>
                    <a:pt x="9415" y="17361"/>
                    <a:pt x="9149" y="17586"/>
                  </a:cubicBezTo>
                  <a:cubicBezTo>
                    <a:pt x="8158" y="18430"/>
                    <a:pt x="7220" y="19343"/>
                    <a:pt x="6350" y="20307"/>
                  </a:cubicBezTo>
                  <a:cubicBezTo>
                    <a:pt x="6273" y="20363"/>
                    <a:pt x="5387" y="21338"/>
                    <a:pt x="5550" y="21338"/>
                  </a:cubicBezTo>
                  <a:cubicBezTo>
                    <a:pt x="5555" y="21338"/>
                    <a:pt x="5561" y="21337"/>
                    <a:pt x="5568" y="21335"/>
                  </a:cubicBezTo>
                  <a:cubicBezTo>
                    <a:pt x="5605" y="21323"/>
                    <a:pt x="5633" y="21318"/>
                    <a:pt x="5655" y="21318"/>
                  </a:cubicBezTo>
                  <a:cubicBezTo>
                    <a:pt x="5861" y="21318"/>
                    <a:pt x="5417" y="21825"/>
                    <a:pt x="5217" y="21996"/>
                  </a:cubicBezTo>
                  <a:cubicBezTo>
                    <a:pt x="5143" y="22063"/>
                    <a:pt x="5096" y="22081"/>
                    <a:pt x="5059" y="22081"/>
                  </a:cubicBezTo>
                  <a:cubicBezTo>
                    <a:pt x="5015" y="22081"/>
                    <a:pt x="4986" y="22056"/>
                    <a:pt x="4941" y="22056"/>
                  </a:cubicBezTo>
                  <a:cubicBezTo>
                    <a:pt x="4913" y="22056"/>
                    <a:pt x="4880" y="22065"/>
                    <a:pt x="4834" y="22095"/>
                  </a:cubicBezTo>
                  <a:cubicBezTo>
                    <a:pt x="4693" y="22184"/>
                    <a:pt x="4551" y="22394"/>
                    <a:pt x="4436" y="22536"/>
                  </a:cubicBezTo>
                  <a:cubicBezTo>
                    <a:pt x="4226" y="22808"/>
                    <a:pt x="3555" y="23558"/>
                    <a:pt x="3534" y="23878"/>
                  </a:cubicBezTo>
                  <a:cubicBezTo>
                    <a:pt x="3503" y="24150"/>
                    <a:pt x="3267" y="24350"/>
                    <a:pt x="3088" y="24717"/>
                  </a:cubicBezTo>
                  <a:cubicBezTo>
                    <a:pt x="2978" y="24926"/>
                    <a:pt x="3025" y="25267"/>
                    <a:pt x="2957" y="25383"/>
                  </a:cubicBezTo>
                  <a:cubicBezTo>
                    <a:pt x="2894" y="25498"/>
                    <a:pt x="2721" y="25508"/>
                    <a:pt x="2622" y="25608"/>
                  </a:cubicBezTo>
                  <a:cubicBezTo>
                    <a:pt x="2312" y="25907"/>
                    <a:pt x="2071" y="26269"/>
                    <a:pt x="1903" y="26667"/>
                  </a:cubicBezTo>
                  <a:cubicBezTo>
                    <a:pt x="1610" y="27275"/>
                    <a:pt x="1306" y="27994"/>
                    <a:pt x="1143" y="28644"/>
                  </a:cubicBezTo>
                  <a:cubicBezTo>
                    <a:pt x="1049" y="28985"/>
                    <a:pt x="1091" y="29137"/>
                    <a:pt x="1227" y="29189"/>
                  </a:cubicBezTo>
                  <a:cubicBezTo>
                    <a:pt x="1233" y="29270"/>
                    <a:pt x="1254" y="29320"/>
                    <a:pt x="1284" y="29345"/>
                  </a:cubicBezTo>
                  <a:lnTo>
                    <a:pt x="1284" y="29345"/>
                  </a:lnTo>
                  <a:cubicBezTo>
                    <a:pt x="1228" y="29329"/>
                    <a:pt x="1171" y="29321"/>
                    <a:pt x="1116" y="29321"/>
                  </a:cubicBezTo>
                  <a:cubicBezTo>
                    <a:pt x="943" y="29321"/>
                    <a:pt x="784" y="29404"/>
                    <a:pt x="703" y="29619"/>
                  </a:cubicBezTo>
                  <a:cubicBezTo>
                    <a:pt x="598" y="29839"/>
                    <a:pt x="330" y="30757"/>
                    <a:pt x="409" y="30898"/>
                  </a:cubicBezTo>
                  <a:cubicBezTo>
                    <a:pt x="561" y="31197"/>
                    <a:pt x="766" y="31218"/>
                    <a:pt x="467" y="31973"/>
                  </a:cubicBezTo>
                  <a:cubicBezTo>
                    <a:pt x="294" y="32639"/>
                    <a:pt x="157" y="33394"/>
                    <a:pt x="178" y="34107"/>
                  </a:cubicBezTo>
                  <a:cubicBezTo>
                    <a:pt x="189" y="34558"/>
                    <a:pt x="524" y="34904"/>
                    <a:pt x="483" y="35240"/>
                  </a:cubicBezTo>
                  <a:cubicBezTo>
                    <a:pt x="441" y="35806"/>
                    <a:pt x="5" y="35879"/>
                    <a:pt x="0" y="36577"/>
                  </a:cubicBezTo>
                  <a:cubicBezTo>
                    <a:pt x="2" y="36733"/>
                    <a:pt x="46" y="36780"/>
                    <a:pt x="102" y="36780"/>
                  </a:cubicBezTo>
                  <a:cubicBezTo>
                    <a:pt x="185" y="36780"/>
                    <a:pt x="296" y="36680"/>
                    <a:pt x="348" y="36680"/>
                  </a:cubicBezTo>
                  <a:cubicBezTo>
                    <a:pt x="351" y="36680"/>
                    <a:pt x="354" y="36681"/>
                    <a:pt x="357" y="36681"/>
                  </a:cubicBezTo>
                  <a:cubicBezTo>
                    <a:pt x="393" y="37022"/>
                    <a:pt x="21" y="37232"/>
                    <a:pt x="189" y="37578"/>
                  </a:cubicBezTo>
                  <a:cubicBezTo>
                    <a:pt x="236" y="37678"/>
                    <a:pt x="996" y="37693"/>
                    <a:pt x="839" y="38275"/>
                  </a:cubicBezTo>
                  <a:cubicBezTo>
                    <a:pt x="776" y="38543"/>
                    <a:pt x="540" y="38302"/>
                    <a:pt x="540" y="38794"/>
                  </a:cubicBezTo>
                  <a:cubicBezTo>
                    <a:pt x="551" y="39051"/>
                    <a:pt x="598" y="39303"/>
                    <a:pt x="682" y="39544"/>
                  </a:cubicBezTo>
                  <a:cubicBezTo>
                    <a:pt x="752" y="39715"/>
                    <a:pt x="817" y="39744"/>
                    <a:pt x="882" y="39744"/>
                  </a:cubicBezTo>
                  <a:cubicBezTo>
                    <a:pt x="916" y="39744"/>
                    <a:pt x="950" y="39736"/>
                    <a:pt x="985" y="39736"/>
                  </a:cubicBezTo>
                  <a:cubicBezTo>
                    <a:pt x="1079" y="39736"/>
                    <a:pt x="1178" y="39798"/>
                    <a:pt x="1295" y="40262"/>
                  </a:cubicBezTo>
                  <a:cubicBezTo>
                    <a:pt x="1122" y="40262"/>
                    <a:pt x="1002" y="40393"/>
                    <a:pt x="954" y="40692"/>
                  </a:cubicBezTo>
                  <a:cubicBezTo>
                    <a:pt x="984" y="41057"/>
                    <a:pt x="1051" y="41649"/>
                    <a:pt x="1294" y="41649"/>
                  </a:cubicBezTo>
                  <a:cubicBezTo>
                    <a:pt x="1309" y="41649"/>
                    <a:pt x="1325" y="41646"/>
                    <a:pt x="1342" y="41641"/>
                  </a:cubicBezTo>
                  <a:lnTo>
                    <a:pt x="1342" y="41641"/>
                  </a:lnTo>
                  <a:cubicBezTo>
                    <a:pt x="970" y="41752"/>
                    <a:pt x="1238" y="42244"/>
                    <a:pt x="1589" y="42627"/>
                  </a:cubicBezTo>
                  <a:cubicBezTo>
                    <a:pt x="1295" y="42732"/>
                    <a:pt x="2449" y="44724"/>
                    <a:pt x="2580" y="44944"/>
                  </a:cubicBezTo>
                  <a:cubicBezTo>
                    <a:pt x="2360" y="44469"/>
                    <a:pt x="2352" y="44225"/>
                    <a:pt x="2439" y="44225"/>
                  </a:cubicBezTo>
                  <a:cubicBezTo>
                    <a:pt x="2525" y="44225"/>
                    <a:pt x="2704" y="44461"/>
                    <a:pt x="2868" y="44944"/>
                  </a:cubicBezTo>
                  <a:cubicBezTo>
                    <a:pt x="3109" y="45605"/>
                    <a:pt x="3408" y="46240"/>
                    <a:pt x="3770" y="46842"/>
                  </a:cubicBezTo>
                  <a:cubicBezTo>
                    <a:pt x="4032" y="46690"/>
                    <a:pt x="3219" y="45112"/>
                    <a:pt x="3046" y="44583"/>
                  </a:cubicBezTo>
                  <a:lnTo>
                    <a:pt x="3046" y="44583"/>
                  </a:lnTo>
                  <a:lnTo>
                    <a:pt x="3791" y="46014"/>
                  </a:lnTo>
                  <a:cubicBezTo>
                    <a:pt x="3953" y="46334"/>
                    <a:pt x="4210" y="46837"/>
                    <a:pt x="4163" y="47063"/>
                  </a:cubicBezTo>
                  <a:cubicBezTo>
                    <a:pt x="4111" y="47288"/>
                    <a:pt x="3822" y="46989"/>
                    <a:pt x="3969" y="47435"/>
                  </a:cubicBezTo>
                  <a:cubicBezTo>
                    <a:pt x="4284" y="48332"/>
                    <a:pt x="4761" y="48332"/>
                    <a:pt x="5269" y="49008"/>
                  </a:cubicBezTo>
                  <a:cubicBezTo>
                    <a:pt x="5720" y="49606"/>
                    <a:pt x="5888" y="50093"/>
                    <a:pt x="6035" y="50617"/>
                  </a:cubicBezTo>
                  <a:cubicBezTo>
                    <a:pt x="6058" y="50600"/>
                    <a:pt x="6091" y="50592"/>
                    <a:pt x="6130" y="50592"/>
                  </a:cubicBezTo>
                  <a:cubicBezTo>
                    <a:pt x="6348" y="50592"/>
                    <a:pt x="6777" y="50834"/>
                    <a:pt x="7026" y="51016"/>
                  </a:cubicBezTo>
                  <a:cubicBezTo>
                    <a:pt x="7487" y="51357"/>
                    <a:pt x="7068" y="51362"/>
                    <a:pt x="7183" y="51493"/>
                  </a:cubicBezTo>
                  <a:cubicBezTo>
                    <a:pt x="7233" y="51551"/>
                    <a:pt x="7278" y="51589"/>
                    <a:pt x="7318" y="51611"/>
                  </a:cubicBezTo>
                  <a:lnTo>
                    <a:pt x="7318" y="51611"/>
                  </a:lnTo>
                  <a:cubicBezTo>
                    <a:pt x="7244" y="51645"/>
                    <a:pt x="7196" y="51694"/>
                    <a:pt x="7230" y="51776"/>
                  </a:cubicBezTo>
                  <a:cubicBezTo>
                    <a:pt x="7372" y="52086"/>
                    <a:pt x="7901" y="52573"/>
                    <a:pt x="8148" y="52814"/>
                  </a:cubicBezTo>
                  <a:cubicBezTo>
                    <a:pt x="8436" y="53076"/>
                    <a:pt x="8950" y="53564"/>
                    <a:pt x="9238" y="53611"/>
                  </a:cubicBezTo>
                  <a:cubicBezTo>
                    <a:pt x="9422" y="53648"/>
                    <a:pt x="9485" y="53622"/>
                    <a:pt x="9721" y="53894"/>
                  </a:cubicBezTo>
                  <a:cubicBezTo>
                    <a:pt x="9862" y="54046"/>
                    <a:pt x="9962" y="54225"/>
                    <a:pt x="9951" y="54335"/>
                  </a:cubicBezTo>
                  <a:cubicBezTo>
                    <a:pt x="9936" y="54482"/>
                    <a:pt x="10020" y="54503"/>
                    <a:pt x="10229" y="54702"/>
                  </a:cubicBezTo>
                  <a:cubicBezTo>
                    <a:pt x="10523" y="54974"/>
                    <a:pt x="10890" y="55106"/>
                    <a:pt x="11236" y="55347"/>
                  </a:cubicBezTo>
                  <a:cubicBezTo>
                    <a:pt x="11572" y="55593"/>
                    <a:pt x="11897" y="55861"/>
                    <a:pt x="12201" y="56144"/>
                  </a:cubicBezTo>
                  <a:cubicBezTo>
                    <a:pt x="12395" y="56327"/>
                    <a:pt x="12563" y="56699"/>
                    <a:pt x="12694" y="56804"/>
                  </a:cubicBezTo>
                  <a:cubicBezTo>
                    <a:pt x="12706" y="56815"/>
                    <a:pt x="12716" y="56820"/>
                    <a:pt x="12723" y="56820"/>
                  </a:cubicBezTo>
                  <a:cubicBezTo>
                    <a:pt x="12753" y="56820"/>
                    <a:pt x="12746" y="56745"/>
                    <a:pt x="12782" y="56745"/>
                  </a:cubicBezTo>
                  <a:cubicBezTo>
                    <a:pt x="12791" y="56745"/>
                    <a:pt x="12803" y="56750"/>
                    <a:pt x="12819" y="56762"/>
                  </a:cubicBezTo>
                  <a:lnTo>
                    <a:pt x="13087" y="56983"/>
                  </a:lnTo>
                  <a:lnTo>
                    <a:pt x="14371" y="57989"/>
                  </a:lnTo>
                  <a:cubicBezTo>
                    <a:pt x="14742" y="58275"/>
                    <a:pt x="15427" y="58860"/>
                    <a:pt x="15749" y="58860"/>
                  </a:cubicBezTo>
                  <a:cubicBezTo>
                    <a:pt x="15805" y="58860"/>
                    <a:pt x="15850" y="58843"/>
                    <a:pt x="15881" y="58803"/>
                  </a:cubicBezTo>
                  <a:lnTo>
                    <a:pt x="15881" y="58803"/>
                  </a:lnTo>
                  <a:cubicBezTo>
                    <a:pt x="15732" y="59003"/>
                    <a:pt x="16658" y="59662"/>
                    <a:pt x="17024" y="59913"/>
                  </a:cubicBezTo>
                  <a:cubicBezTo>
                    <a:pt x="17549" y="60270"/>
                    <a:pt x="17716" y="60155"/>
                    <a:pt x="18188" y="60516"/>
                  </a:cubicBezTo>
                  <a:cubicBezTo>
                    <a:pt x="18393" y="60658"/>
                    <a:pt x="18131" y="60726"/>
                    <a:pt x="18309" y="60910"/>
                  </a:cubicBezTo>
                  <a:cubicBezTo>
                    <a:pt x="18471" y="61077"/>
                    <a:pt x="18744" y="61235"/>
                    <a:pt x="18964" y="61361"/>
                  </a:cubicBezTo>
                  <a:cubicBezTo>
                    <a:pt x="19242" y="61523"/>
                    <a:pt x="19541" y="61659"/>
                    <a:pt x="19850" y="61764"/>
                  </a:cubicBezTo>
                  <a:cubicBezTo>
                    <a:pt x="19872" y="61770"/>
                    <a:pt x="19891" y="61773"/>
                    <a:pt x="19908" y="61773"/>
                  </a:cubicBezTo>
                  <a:cubicBezTo>
                    <a:pt x="19993" y="61773"/>
                    <a:pt x="20016" y="61703"/>
                    <a:pt x="20039" y="61642"/>
                  </a:cubicBezTo>
                  <a:lnTo>
                    <a:pt x="20039" y="61642"/>
                  </a:lnTo>
                  <a:cubicBezTo>
                    <a:pt x="19970" y="61906"/>
                    <a:pt x="20694" y="62091"/>
                    <a:pt x="20993" y="62262"/>
                  </a:cubicBezTo>
                  <a:cubicBezTo>
                    <a:pt x="21381" y="62498"/>
                    <a:pt x="20611" y="62719"/>
                    <a:pt x="21229" y="62970"/>
                  </a:cubicBezTo>
                  <a:cubicBezTo>
                    <a:pt x="21391" y="63035"/>
                    <a:pt x="21514" y="63060"/>
                    <a:pt x="21613" y="63060"/>
                  </a:cubicBezTo>
                  <a:cubicBezTo>
                    <a:pt x="21978" y="63060"/>
                    <a:pt x="21993" y="62704"/>
                    <a:pt x="22278" y="62650"/>
                  </a:cubicBezTo>
                  <a:cubicBezTo>
                    <a:pt x="22288" y="62648"/>
                    <a:pt x="22299" y="62647"/>
                    <a:pt x="22309" y="62647"/>
                  </a:cubicBezTo>
                  <a:cubicBezTo>
                    <a:pt x="22600" y="62647"/>
                    <a:pt x="22920" y="63391"/>
                    <a:pt x="22881" y="63400"/>
                  </a:cubicBezTo>
                  <a:lnTo>
                    <a:pt x="22881" y="63400"/>
                  </a:lnTo>
                  <a:cubicBezTo>
                    <a:pt x="22984" y="63382"/>
                    <a:pt x="23003" y="63332"/>
                    <a:pt x="23073" y="63332"/>
                  </a:cubicBezTo>
                  <a:cubicBezTo>
                    <a:pt x="23124" y="63332"/>
                    <a:pt x="23201" y="63358"/>
                    <a:pt x="23358" y="63442"/>
                  </a:cubicBezTo>
                  <a:cubicBezTo>
                    <a:pt x="23452" y="63494"/>
                    <a:pt x="23735" y="63662"/>
                    <a:pt x="23846" y="63673"/>
                  </a:cubicBezTo>
                  <a:cubicBezTo>
                    <a:pt x="23850" y="63673"/>
                    <a:pt x="23854" y="63673"/>
                    <a:pt x="23858" y="63673"/>
                  </a:cubicBezTo>
                  <a:cubicBezTo>
                    <a:pt x="23972" y="63673"/>
                    <a:pt x="23913" y="63536"/>
                    <a:pt x="24040" y="63536"/>
                  </a:cubicBezTo>
                  <a:cubicBezTo>
                    <a:pt x="24042" y="63536"/>
                    <a:pt x="24045" y="63536"/>
                    <a:pt x="24048" y="63536"/>
                  </a:cubicBezTo>
                  <a:cubicBezTo>
                    <a:pt x="24201" y="63536"/>
                    <a:pt x="24451" y="63679"/>
                    <a:pt x="24611" y="63762"/>
                  </a:cubicBezTo>
                  <a:cubicBezTo>
                    <a:pt x="24490" y="63909"/>
                    <a:pt x="24501" y="64040"/>
                    <a:pt x="24952" y="64202"/>
                  </a:cubicBezTo>
                  <a:cubicBezTo>
                    <a:pt x="25560" y="64423"/>
                    <a:pt x="25696" y="64407"/>
                    <a:pt x="25623" y="64706"/>
                  </a:cubicBezTo>
                  <a:cubicBezTo>
                    <a:pt x="25598" y="64811"/>
                    <a:pt x="26298" y="65159"/>
                    <a:pt x="26472" y="65159"/>
                  </a:cubicBezTo>
                  <a:cubicBezTo>
                    <a:pt x="26480" y="65159"/>
                    <a:pt x="26488" y="65158"/>
                    <a:pt x="26493" y="65157"/>
                  </a:cubicBezTo>
                  <a:cubicBezTo>
                    <a:pt x="26610" y="65123"/>
                    <a:pt x="26529" y="65032"/>
                    <a:pt x="26607" y="65032"/>
                  </a:cubicBezTo>
                  <a:cubicBezTo>
                    <a:pt x="26637" y="65032"/>
                    <a:pt x="26692" y="65046"/>
                    <a:pt x="26792" y="65083"/>
                  </a:cubicBezTo>
                  <a:cubicBezTo>
                    <a:pt x="27212" y="65240"/>
                    <a:pt x="27615" y="65434"/>
                    <a:pt x="27998" y="65660"/>
                  </a:cubicBezTo>
                  <a:cubicBezTo>
                    <a:pt x="28391" y="65885"/>
                    <a:pt x="28391" y="66043"/>
                    <a:pt x="28706" y="66284"/>
                  </a:cubicBezTo>
                  <a:cubicBezTo>
                    <a:pt x="29000" y="66494"/>
                    <a:pt x="29529" y="66724"/>
                    <a:pt x="29859" y="66729"/>
                  </a:cubicBezTo>
                  <a:cubicBezTo>
                    <a:pt x="30305" y="66729"/>
                    <a:pt x="31059" y="67384"/>
                    <a:pt x="30992" y="67385"/>
                  </a:cubicBezTo>
                  <a:lnTo>
                    <a:pt x="30992" y="67385"/>
                  </a:lnTo>
                  <a:cubicBezTo>
                    <a:pt x="31542" y="67379"/>
                    <a:pt x="30683" y="66740"/>
                    <a:pt x="30724" y="66640"/>
                  </a:cubicBezTo>
                  <a:cubicBezTo>
                    <a:pt x="30725" y="66639"/>
                    <a:pt x="30728" y="66638"/>
                    <a:pt x="30733" y="66638"/>
                  </a:cubicBezTo>
                  <a:cubicBezTo>
                    <a:pt x="30803" y="66638"/>
                    <a:pt x="31258" y="66814"/>
                    <a:pt x="31244" y="66902"/>
                  </a:cubicBezTo>
                  <a:cubicBezTo>
                    <a:pt x="31217" y="67065"/>
                    <a:pt x="31784" y="67243"/>
                    <a:pt x="32088" y="67280"/>
                  </a:cubicBezTo>
                  <a:cubicBezTo>
                    <a:pt x="32722" y="67374"/>
                    <a:pt x="32360" y="67532"/>
                    <a:pt x="32622" y="67820"/>
                  </a:cubicBezTo>
                  <a:cubicBezTo>
                    <a:pt x="32686" y="67891"/>
                    <a:pt x="32746" y="67914"/>
                    <a:pt x="32802" y="67914"/>
                  </a:cubicBezTo>
                  <a:cubicBezTo>
                    <a:pt x="32898" y="67914"/>
                    <a:pt x="32978" y="67846"/>
                    <a:pt x="33031" y="67846"/>
                  </a:cubicBezTo>
                  <a:cubicBezTo>
                    <a:pt x="33047" y="67807"/>
                    <a:pt x="33092" y="67791"/>
                    <a:pt x="33152" y="67791"/>
                  </a:cubicBezTo>
                  <a:cubicBezTo>
                    <a:pt x="33310" y="67791"/>
                    <a:pt x="33576" y="67896"/>
                    <a:pt x="33739" y="67956"/>
                  </a:cubicBezTo>
                  <a:cubicBezTo>
                    <a:pt x="34278" y="68154"/>
                    <a:pt x="34392" y="68284"/>
                    <a:pt x="34821" y="68284"/>
                  </a:cubicBezTo>
                  <a:cubicBezTo>
                    <a:pt x="34880" y="68284"/>
                    <a:pt x="34945" y="68281"/>
                    <a:pt x="35019" y="68276"/>
                  </a:cubicBezTo>
                  <a:cubicBezTo>
                    <a:pt x="35071" y="68281"/>
                    <a:pt x="35506" y="68308"/>
                    <a:pt x="35569" y="68365"/>
                  </a:cubicBezTo>
                  <a:cubicBezTo>
                    <a:pt x="35716" y="68496"/>
                    <a:pt x="34840" y="68575"/>
                    <a:pt x="35443" y="68853"/>
                  </a:cubicBezTo>
                  <a:cubicBezTo>
                    <a:pt x="36019" y="69118"/>
                    <a:pt x="36737" y="69313"/>
                    <a:pt x="37355" y="69512"/>
                  </a:cubicBezTo>
                  <a:lnTo>
                    <a:pt x="37355" y="69512"/>
                  </a:lnTo>
                  <a:cubicBezTo>
                    <a:pt x="37209" y="69463"/>
                    <a:pt x="36864" y="69335"/>
                    <a:pt x="36927" y="69246"/>
                  </a:cubicBezTo>
                  <a:cubicBezTo>
                    <a:pt x="36930" y="69242"/>
                    <a:pt x="36937" y="69240"/>
                    <a:pt x="36948" y="69240"/>
                  </a:cubicBezTo>
                  <a:cubicBezTo>
                    <a:pt x="37068" y="69240"/>
                    <a:pt x="37654" y="69468"/>
                    <a:pt x="37890" y="69468"/>
                  </a:cubicBezTo>
                  <a:cubicBezTo>
                    <a:pt x="37942" y="69468"/>
                    <a:pt x="37977" y="69457"/>
                    <a:pt x="37986" y="69430"/>
                  </a:cubicBezTo>
                  <a:lnTo>
                    <a:pt x="37986" y="69430"/>
                  </a:lnTo>
                  <a:cubicBezTo>
                    <a:pt x="37984" y="69437"/>
                    <a:pt x="37977" y="69440"/>
                    <a:pt x="37966" y="69440"/>
                  </a:cubicBezTo>
                  <a:cubicBezTo>
                    <a:pt x="37851" y="69440"/>
                    <a:pt x="37294" y="69077"/>
                    <a:pt x="37409" y="69077"/>
                  </a:cubicBezTo>
                  <a:cubicBezTo>
                    <a:pt x="37414" y="69077"/>
                    <a:pt x="37419" y="69077"/>
                    <a:pt x="37425" y="69078"/>
                  </a:cubicBezTo>
                  <a:cubicBezTo>
                    <a:pt x="37892" y="69173"/>
                    <a:pt x="38636" y="69063"/>
                    <a:pt x="38521" y="69414"/>
                  </a:cubicBezTo>
                  <a:cubicBezTo>
                    <a:pt x="38379" y="69477"/>
                    <a:pt x="38133" y="69550"/>
                    <a:pt x="38479" y="69687"/>
                  </a:cubicBezTo>
                  <a:cubicBezTo>
                    <a:pt x="38993" y="69886"/>
                    <a:pt x="39753" y="70127"/>
                    <a:pt x="40293" y="70227"/>
                  </a:cubicBezTo>
                  <a:cubicBezTo>
                    <a:pt x="40332" y="70233"/>
                    <a:pt x="40365" y="70237"/>
                    <a:pt x="40392" y="70237"/>
                  </a:cubicBezTo>
                  <a:cubicBezTo>
                    <a:pt x="40658" y="70237"/>
                    <a:pt x="40411" y="69939"/>
                    <a:pt x="40487" y="69844"/>
                  </a:cubicBezTo>
                  <a:lnTo>
                    <a:pt x="40487" y="69844"/>
                  </a:lnTo>
                  <a:cubicBezTo>
                    <a:pt x="40770" y="69938"/>
                    <a:pt x="41735" y="70342"/>
                    <a:pt x="41850" y="70494"/>
                  </a:cubicBezTo>
                  <a:cubicBezTo>
                    <a:pt x="41882" y="70536"/>
                    <a:pt x="41833" y="70551"/>
                    <a:pt x="41744" y="70551"/>
                  </a:cubicBezTo>
                  <a:cubicBezTo>
                    <a:pt x="41523" y="70551"/>
                    <a:pt x="41055" y="70455"/>
                    <a:pt x="40980" y="70436"/>
                  </a:cubicBezTo>
                  <a:lnTo>
                    <a:pt x="40980" y="70436"/>
                  </a:lnTo>
                  <a:cubicBezTo>
                    <a:pt x="41368" y="70536"/>
                    <a:pt x="42207" y="70677"/>
                    <a:pt x="42474" y="70898"/>
                  </a:cubicBezTo>
                  <a:cubicBezTo>
                    <a:pt x="42679" y="71065"/>
                    <a:pt x="42511" y="71291"/>
                    <a:pt x="42474" y="71422"/>
                  </a:cubicBezTo>
                  <a:cubicBezTo>
                    <a:pt x="42810" y="71259"/>
                    <a:pt x="43061" y="71081"/>
                    <a:pt x="43528" y="70992"/>
                  </a:cubicBezTo>
                  <a:cubicBezTo>
                    <a:pt x="43554" y="70987"/>
                    <a:pt x="43582" y="70985"/>
                    <a:pt x="43612" y="70985"/>
                  </a:cubicBezTo>
                  <a:cubicBezTo>
                    <a:pt x="43848" y="70985"/>
                    <a:pt x="44180" y="71118"/>
                    <a:pt x="44451" y="71123"/>
                  </a:cubicBezTo>
                  <a:cubicBezTo>
                    <a:pt x="44453" y="71123"/>
                    <a:pt x="44455" y="71123"/>
                    <a:pt x="44458" y="71123"/>
                  </a:cubicBezTo>
                  <a:cubicBezTo>
                    <a:pt x="44557" y="71123"/>
                    <a:pt x="44710" y="71052"/>
                    <a:pt x="44855" y="71052"/>
                  </a:cubicBezTo>
                  <a:cubicBezTo>
                    <a:pt x="44934" y="71052"/>
                    <a:pt x="45011" y="71073"/>
                    <a:pt x="45075" y="71139"/>
                  </a:cubicBezTo>
                  <a:cubicBezTo>
                    <a:pt x="45295" y="71364"/>
                    <a:pt x="44655" y="71448"/>
                    <a:pt x="44786" y="71674"/>
                  </a:cubicBezTo>
                  <a:cubicBezTo>
                    <a:pt x="44855" y="71795"/>
                    <a:pt x="45099" y="71826"/>
                    <a:pt x="45319" y="71826"/>
                  </a:cubicBezTo>
                  <a:cubicBezTo>
                    <a:pt x="45452" y="71826"/>
                    <a:pt x="45575" y="71815"/>
                    <a:pt x="45646" y="71805"/>
                  </a:cubicBezTo>
                  <a:cubicBezTo>
                    <a:pt x="45845" y="71784"/>
                    <a:pt x="45897" y="71725"/>
                    <a:pt x="46077" y="71725"/>
                  </a:cubicBezTo>
                  <a:cubicBezTo>
                    <a:pt x="46121" y="71725"/>
                    <a:pt x="46171" y="71728"/>
                    <a:pt x="46233" y="71737"/>
                  </a:cubicBezTo>
                  <a:cubicBezTo>
                    <a:pt x="46574" y="71779"/>
                    <a:pt x="46926" y="71862"/>
                    <a:pt x="47261" y="71936"/>
                  </a:cubicBezTo>
                  <a:cubicBezTo>
                    <a:pt x="48040" y="72077"/>
                    <a:pt x="49117" y="72357"/>
                    <a:pt x="49903" y="72357"/>
                  </a:cubicBezTo>
                  <a:cubicBezTo>
                    <a:pt x="49937" y="72357"/>
                    <a:pt x="49970" y="72356"/>
                    <a:pt x="50003" y="72355"/>
                  </a:cubicBezTo>
                  <a:cubicBezTo>
                    <a:pt x="50144" y="72351"/>
                    <a:pt x="50220" y="72266"/>
                    <a:pt x="50341" y="72266"/>
                  </a:cubicBezTo>
                  <a:cubicBezTo>
                    <a:pt x="50383" y="72266"/>
                    <a:pt x="50429" y="72276"/>
                    <a:pt x="50486" y="72303"/>
                  </a:cubicBezTo>
                  <a:cubicBezTo>
                    <a:pt x="50774" y="72429"/>
                    <a:pt x="50800" y="72591"/>
                    <a:pt x="51109" y="72717"/>
                  </a:cubicBezTo>
                  <a:cubicBezTo>
                    <a:pt x="51679" y="72943"/>
                    <a:pt x="52579" y="73123"/>
                    <a:pt x="53269" y="73123"/>
                  </a:cubicBezTo>
                  <a:cubicBezTo>
                    <a:pt x="53348" y="73123"/>
                    <a:pt x="53423" y="73120"/>
                    <a:pt x="53495" y="73116"/>
                  </a:cubicBezTo>
                  <a:cubicBezTo>
                    <a:pt x="53628" y="73106"/>
                    <a:pt x="53903" y="72967"/>
                    <a:pt x="53993" y="72967"/>
                  </a:cubicBezTo>
                  <a:cubicBezTo>
                    <a:pt x="53999" y="72967"/>
                    <a:pt x="54005" y="72967"/>
                    <a:pt x="54009" y="72969"/>
                  </a:cubicBezTo>
                  <a:cubicBezTo>
                    <a:pt x="54271" y="73058"/>
                    <a:pt x="53977" y="73310"/>
                    <a:pt x="54413" y="73362"/>
                  </a:cubicBezTo>
                  <a:cubicBezTo>
                    <a:pt x="54522" y="73235"/>
                    <a:pt x="54678" y="73163"/>
                    <a:pt x="54840" y="73163"/>
                  </a:cubicBezTo>
                  <a:cubicBezTo>
                    <a:pt x="54865" y="73163"/>
                    <a:pt x="54891" y="73164"/>
                    <a:pt x="54916" y="73168"/>
                  </a:cubicBezTo>
                  <a:cubicBezTo>
                    <a:pt x="55032" y="73178"/>
                    <a:pt x="55158" y="73194"/>
                    <a:pt x="55265" y="73194"/>
                  </a:cubicBezTo>
                  <a:cubicBezTo>
                    <a:pt x="55380" y="73194"/>
                    <a:pt x="55473" y="73176"/>
                    <a:pt x="55508" y="73110"/>
                  </a:cubicBezTo>
                  <a:cubicBezTo>
                    <a:pt x="55655" y="72848"/>
                    <a:pt x="55771" y="72874"/>
                    <a:pt x="56242" y="72738"/>
                  </a:cubicBezTo>
                  <a:cubicBezTo>
                    <a:pt x="56358" y="72808"/>
                    <a:pt x="56684" y="73276"/>
                    <a:pt x="56570" y="73276"/>
                  </a:cubicBezTo>
                  <a:cubicBezTo>
                    <a:pt x="56565" y="73276"/>
                    <a:pt x="56559" y="73275"/>
                    <a:pt x="56552" y="73273"/>
                  </a:cubicBezTo>
                  <a:cubicBezTo>
                    <a:pt x="56454" y="73242"/>
                    <a:pt x="56269" y="73161"/>
                    <a:pt x="56083" y="73161"/>
                  </a:cubicBezTo>
                  <a:cubicBezTo>
                    <a:pt x="56020" y="73161"/>
                    <a:pt x="55956" y="73170"/>
                    <a:pt x="55896" y="73194"/>
                  </a:cubicBezTo>
                  <a:cubicBezTo>
                    <a:pt x="55739" y="73262"/>
                    <a:pt x="55875" y="73310"/>
                    <a:pt x="56027" y="73351"/>
                  </a:cubicBezTo>
                  <a:cubicBezTo>
                    <a:pt x="56332" y="73430"/>
                    <a:pt x="57244" y="73304"/>
                    <a:pt x="57459" y="73545"/>
                  </a:cubicBezTo>
                  <a:cubicBezTo>
                    <a:pt x="57499" y="73590"/>
                    <a:pt x="57626" y="73617"/>
                    <a:pt x="57804" y="73633"/>
                  </a:cubicBezTo>
                  <a:lnTo>
                    <a:pt x="57804" y="73633"/>
                  </a:lnTo>
                  <a:cubicBezTo>
                    <a:pt x="57569" y="73495"/>
                    <a:pt x="57308" y="73203"/>
                    <a:pt x="57742" y="73203"/>
                  </a:cubicBezTo>
                  <a:cubicBezTo>
                    <a:pt x="57779" y="73203"/>
                    <a:pt x="57821" y="73205"/>
                    <a:pt x="57868" y="73210"/>
                  </a:cubicBezTo>
                  <a:lnTo>
                    <a:pt x="57816" y="73634"/>
                  </a:lnTo>
                  <a:lnTo>
                    <a:pt x="57816" y="73634"/>
                  </a:lnTo>
                  <a:cubicBezTo>
                    <a:pt x="57812" y="73634"/>
                    <a:pt x="57808" y="73634"/>
                    <a:pt x="57804" y="73633"/>
                  </a:cubicBezTo>
                  <a:lnTo>
                    <a:pt x="57804" y="73633"/>
                  </a:lnTo>
                  <a:cubicBezTo>
                    <a:pt x="57808" y="73635"/>
                    <a:pt x="57812" y="73638"/>
                    <a:pt x="57815" y="73640"/>
                  </a:cubicBezTo>
                  <a:lnTo>
                    <a:pt x="57816" y="73634"/>
                  </a:lnTo>
                  <a:lnTo>
                    <a:pt x="57816" y="73634"/>
                  </a:lnTo>
                  <a:cubicBezTo>
                    <a:pt x="58032" y="73654"/>
                    <a:pt x="58319" y="73658"/>
                    <a:pt x="58613" y="73658"/>
                  </a:cubicBezTo>
                  <a:cubicBezTo>
                    <a:pt x="58838" y="73658"/>
                    <a:pt x="59067" y="73655"/>
                    <a:pt x="59272" y="73655"/>
                  </a:cubicBezTo>
                  <a:cubicBezTo>
                    <a:pt x="59504" y="73655"/>
                    <a:pt x="59706" y="73658"/>
                    <a:pt x="59839" y="73671"/>
                  </a:cubicBezTo>
                  <a:cubicBezTo>
                    <a:pt x="59865" y="73430"/>
                    <a:pt x="59530" y="73414"/>
                    <a:pt x="59551" y="73210"/>
                  </a:cubicBezTo>
                  <a:lnTo>
                    <a:pt x="59551" y="73210"/>
                  </a:lnTo>
                  <a:cubicBezTo>
                    <a:pt x="59922" y="73241"/>
                    <a:pt x="60222" y="73520"/>
                    <a:pt x="60396" y="73520"/>
                  </a:cubicBezTo>
                  <a:cubicBezTo>
                    <a:pt x="60399" y="73520"/>
                    <a:pt x="60402" y="73519"/>
                    <a:pt x="60405" y="73519"/>
                  </a:cubicBezTo>
                  <a:cubicBezTo>
                    <a:pt x="60730" y="73504"/>
                    <a:pt x="60982" y="73294"/>
                    <a:pt x="61234" y="73199"/>
                  </a:cubicBezTo>
                  <a:cubicBezTo>
                    <a:pt x="61327" y="73347"/>
                    <a:pt x="62517" y="74020"/>
                    <a:pt x="62997" y="74020"/>
                  </a:cubicBezTo>
                  <a:cubicBezTo>
                    <a:pt x="63112" y="74020"/>
                    <a:pt x="63187" y="73981"/>
                    <a:pt x="63195" y="73886"/>
                  </a:cubicBezTo>
                  <a:cubicBezTo>
                    <a:pt x="63145" y="73877"/>
                    <a:pt x="63103" y="73873"/>
                    <a:pt x="63067" y="73873"/>
                  </a:cubicBezTo>
                  <a:cubicBezTo>
                    <a:pt x="62938" y="73873"/>
                    <a:pt x="62880" y="73919"/>
                    <a:pt x="62807" y="73923"/>
                  </a:cubicBezTo>
                  <a:cubicBezTo>
                    <a:pt x="62800" y="73924"/>
                    <a:pt x="62795" y="73924"/>
                    <a:pt x="62789" y="73924"/>
                  </a:cubicBezTo>
                  <a:cubicBezTo>
                    <a:pt x="62637" y="73924"/>
                    <a:pt x="62904" y="73644"/>
                    <a:pt x="62975" y="73608"/>
                  </a:cubicBezTo>
                  <a:cubicBezTo>
                    <a:pt x="63081" y="73560"/>
                    <a:pt x="63241" y="73539"/>
                    <a:pt x="63403" y="73539"/>
                  </a:cubicBezTo>
                  <a:cubicBezTo>
                    <a:pt x="63488" y="73539"/>
                    <a:pt x="63573" y="73545"/>
                    <a:pt x="63651" y="73556"/>
                  </a:cubicBezTo>
                  <a:cubicBezTo>
                    <a:pt x="64243" y="73645"/>
                    <a:pt x="63567" y="73970"/>
                    <a:pt x="64249" y="74075"/>
                  </a:cubicBezTo>
                  <a:cubicBezTo>
                    <a:pt x="64468" y="74104"/>
                    <a:pt x="64688" y="74119"/>
                    <a:pt x="64908" y="74119"/>
                  </a:cubicBezTo>
                  <a:cubicBezTo>
                    <a:pt x="65046" y="74119"/>
                    <a:pt x="65184" y="74113"/>
                    <a:pt x="65323" y="74101"/>
                  </a:cubicBezTo>
                  <a:cubicBezTo>
                    <a:pt x="65706" y="74054"/>
                    <a:pt x="65449" y="73850"/>
                    <a:pt x="65974" y="73844"/>
                  </a:cubicBezTo>
                  <a:cubicBezTo>
                    <a:pt x="66044" y="73844"/>
                    <a:pt x="66109" y="73844"/>
                    <a:pt x="66168" y="73844"/>
                  </a:cubicBezTo>
                  <a:cubicBezTo>
                    <a:pt x="66412" y="73844"/>
                    <a:pt x="66553" y="73857"/>
                    <a:pt x="66545" y="73996"/>
                  </a:cubicBezTo>
                  <a:cubicBezTo>
                    <a:pt x="66498" y="74038"/>
                    <a:pt x="66304" y="74148"/>
                    <a:pt x="66335" y="74201"/>
                  </a:cubicBezTo>
                  <a:cubicBezTo>
                    <a:pt x="66339" y="74206"/>
                    <a:pt x="66348" y="74208"/>
                    <a:pt x="66362" y="74208"/>
                  </a:cubicBezTo>
                  <a:cubicBezTo>
                    <a:pt x="66541" y="74208"/>
                    <a:pt x="67544" y="73819"/>
                    <a:pt x="67988" y="73819"/>
                  </a:cubicBezTo>
                  <a:cubicBezTo>
                    <a:pt x="68072" y="73819"/>
                    <a:pt x="68135" y="73833"/>
                    <a:pt x="68170" y="73865"/>
                  </a:cubicBezTo>
                  <a:cubicBezTo>
                    <a:pt x="68354" y="74038"/>
                    <a:pt x="68197" y="74211"/>
                    <a:pt x="68810" y="74248"/>
                  </a:cubicBezTo>
                  <a:cubicBezTo>
                    <a:pt x="68829" y="74249"/>
                    <a:pt x="68857" y="74250"/>
                    <a:pt x="68892" y="74250"/>
                  </a:cubicBezTo>
                  <a:cubicBezTo>
                    <a:pt x="69115" y="74250"/>
                    <a:pt x="69613" y="74223"/>
                    <a:pt x="69717" y="74196"/>
                  </a:cubicBezTo>
                  <a:lnTo>
                    <a:pt x="69717" y="74196"/>
                  </a:lnTo>
                  <a:cubicBezTo>
                    <a:pt x="69714" y="74196"/>
                    <a:pt x="69710" y="74197"/>
                    <a:pt x="69706" y="74197"/>
                  </a:cubicBezTo>
                  <a:cubicBezTo>
                    <a:pt x="69556" y="74197"/>
                    <a:pt x="68562" y="73809"/>
                    <a:pt x="68924" y="73809"/>
                  </a:cubicBezTo>
                  <a:cubicBezTo>
                    <a:pt x="68943" y="73809"/>
                    <a:pt x="68966" y="73811"/>
                    <a:pt x="68994" y="73813"/>
                  </a:cubicBezTo>
                  <a:cubicBezTo>
                    <a:pt x="69455" y="73850"/>
                    <a:pt x="69864" y="73923"/>
                    <a:pt x="70331" y="73928"/>
                  </a:cubicBezTo>
                  <a:lnTo>
                    <a:pt x="71059" y="73944"/>
                  </a:lnTo>
                  <a:cubicBezTo>
                    <a:pt x="71111" y="73954"/>
                    <a:pt x="71154" y="73959"/>
                    <a:pt x="71189" y="73959"/>
                  </a:cubicBezTo>
                  <a:cubicBezTo>
                    <a:pt x="71260" y="73959"/>
                    <a:pt x="71297" y="73937"/>
                    <a:pt x="71300" y="73892"/>
                  </a:cubicBezTo>
                  <a:cubicBezTo>
                    <a:pt x="71307" y="73891"/>
                    <a:pt x="71314" y="73890"/>
                    <a:pt x="71319" y="73890"/>
                  </a:cubicBezTo>
                  <a:cubicBezTo>
                    <a:pt x="71469" y="73890"/>
                    <a:pt x="71133" y="74223"/>
                    <a:pt x="71154" y="74259"/>
                  </a:cubicBezTo>
                  <a:cubicBezTo>
                    <a:pt x="71178" y="74302"/>
                    <a:pt x="71236" y="74317"/>
                    <a:pt x="71308" y="74317"/>
                  </a:cubicBezTo>
                  <a:cubicBezTo>
                    <a:pt x="71473" y="74317"/>
                    <a:pt x="71710" y="74234"/>
                    <a:pt x="71772" y="74201"/>
                  </a:cubicBezTo>
                  <a:cubicBezTo>
                    <a:pt x="71875" y="74149"/>
                    <a:pt x="72070" y="74017"/>
                    <a:pt x="72287" y="74017"/>
                  </a:cubicBezTo>
                  <a:cubicBezTo>
                    <a:pt x="72335" y="74017"/>
                    <a:pt x="72384" y="74023"/>
                    <a:pt x="72433" y="74038"/>
                  </a:cubicBezTo>
                  <a:cubicBezTo>
                    <a:pt x="72679" y="74122"/>
                    <a:pt x="72485" y="74264"/>
                    <a:pt x="72590" y="74358"/>
                  </a:cubicBezTo>
                  <a:cubicBezTo>
                    <a:pt x="72438" y="74217"/>
                    <a:pt x="73413" y="74002"/>
                    <a:pt x="73660" y="73975"/>
                  </a:cubicBezTo>
                  <a:cubicBezTo>
                    <a:pt x="73797" y="73961"/>
                    <a:pt x="73961" y="73947"/>
                    <a:pt x="74122" y="73947"/>
                  </a:cubicBezTo>
                  <a:cubicBezTo>
                    <a:pt x="74245" y="73947"/>
                    <a:pt x="74366" y="73955"/>
                    <a:pt x="74473" y="73975"/>
                  </a:cubicBezTo>
                  <a:cubicBezTo>
                    <a:pt x="74698" y="74023"/>
                    <a:pt x="74572" y="74106"/>
                    <a:pt x="74813" y="74148"/>
                  </a:cubicBezTo>
                  <a:cubicBezTo>
                    <a:pt x="74924" y="74165"/>
                    <a:pt x="75238" y="74195"/>
                    <a:pt x="75507" y="74195"/>
                  </a:cubicBezTo>
                  <a:cubicBezTo>
                    <a:pt x="75735" y="74195"/>
                    <a:pt x="75931" y="74174"/>
                    <a:pt x="75946" y="74106"/>
                  </a:cubicBezTo>
                  <a:cubicBezTo>
                    <a:pt x="75972" y="73975"/>
                    <a:pt x="76040" y="73912"/>
                    <a:pt x="76381" y="73907"/>
                  </a:cubicBezTo>
                  <a:cubicBezTo>
                    <a:pt x="76381" y="73907"/>
                    <a:pt x="76447" y="73906"/>
                    <a:pt x="76531" y="73906"/>
                  </a:cubicBezTo>
                  <a:cubicBezTo>
                    <a:pt x="76677" y="73906"/>
                    <a:pt x="76879" y="73910"/>
                    <a:pt x="76879" y="73933"/>
                  </a:cubicBezTo>
                  <a:cubicBezTo>
                    <a:pt x="76879" y="73991"/>
                    <a:pt x="75962" y="74306"/>
                    <a:pt x="76565" y="74384"/>
                  </a:cubicBezTo>
                  <a:cubicBezTo>
                    <a:pt x="76610" y="74390"/>
                    <a:pt x="76653" y="74392"/>
                    <a:pt x="76695" y="74392"/>
                  </a:cubicBezTo>
                  <a:cubicBezTo>
                    <a:pt x="77025" y="74392"/>
                    <a:pt x="77227" y="74243"/>
                    <a:pt x="77526" y="74243"/>
                  </a:cubicBezTo>
                  <a:cubicBezTo>
                    <a:pt x="77605" y="74243"/>
                    <a:pt x="77690" y="74254"/>
                    <a:pt x="77786" y="74279"/>
                  </a:cubicBezTo>
                  <a:cubicBezTo>
                    <a:pt x="77952" y="74326"/>
                    <a:pt x="78100" y="74344"/>
                    <a:pt x="78239" y="74344"/>
                  </a:cubicBezTo>
                  <a:cubicBezTo>
                    <a:pt x="78588" y="74344"/>
                    <a:pt x="78876" y="74226"/>
                    <a:pt x="79217" y="74133"/>
                  </a:cubicBezTo>
                  <a:cubicBezTo>
                    <a:pt x="79369" y="74091"/>
                    <a:pt x="79442" y="74077"/>
                    <a:pt x="79492" y="74077"/>
                  </a:cubicBezTo>
                  <a:cubicBezTo>
                    <a:pt x="79560" y="74077"/>
                    <a:pt x="79581" y="74104"/>
                    <a:pt x="79700" y="74122"/>
                  </a:cubicBezTo>
                  <a:cubicBezTo>
                    <a:pt x="79717" y="74125"/>
                    <a:pt x="79737" y="74127"/>
                    <a:pt x="79758" y="74127"/>
                  </a:cubicBezTo>
                  <a:cubicBezTo>
                    <a:pt x="79918" y="74127"/>
                    <a:pt x="80165" y="74048"/>
                    <a:pt x="80313" y="74044"/>
                  </a:cubicBezTo>
                  <a:cubicBezTo>
                    <a:pt x="80423" y="73948"/>
                    <a:pt x="80746" y="73812"/>
                    <a:pt x="81000" y="73812"/>
                  </a:cubicBezTo>
                  <a:cubicBezTo>
                    <a:pt x="81123" y="73812"/>
                    <a:pt x="81230" y="73844"/>
                    <a:pt x="81288" y="73928"/>
                  </a:cubicBezTo>
                  <a:cubicBezTo>
                    <a:pt x="81322" y="73974"/>
                    <a:pt x="81501" y="74312"/>
                    <a:pt x="81740" y="74312"/>
                  </a:cubicBezTo>
                  <a:cubicBezTo>
                    <a:pt x="81804" y="74312"/>
                    <a:pt x="81873" y="74288"/>
                    <a:pt x="81944" y="74227"/>
                  </a:cubicBezTo>
                  <a:cubicBezTo>
                    <a:pt x="82098" y="74088"/>
                    <a:pt x="82073" y="73996"/>
                    <a:pt x="82456" y="73996"/>
                  </a:cubicBezTo>
                  <a:cubicBezTo>
                    <a:pt x="82476" y="73996"/>
                    <a:pt x="82498" y="73996"/>
                    <a:pt x="82521" y="73996"/>
                  </a:cubicBezTo>
                  <a:cubicBezTo>
                    <a:pt x="82762" y="74002"/>
                    <a:pt x="82605" y="74159"/>
                    <a:pt x="82715" y="74217"/>
                  </a:cubicBezTo>
                  <a:cubicBezTo>
                    <a:pt x="82793" y="74260"/>
                    <a:pt x="82932" y="74271"/>
                    <a:pt x="83070" y="74271"/>
                  </a:cubicBezTo>
                  <a:cubicBezTo>
                    <a:pt x="83164" y="74271"/>
                    <a:pt x="83256" y="74266"/>
                    <a:pt x="83328" y="74264"/>
                  </a:cubicBezTo>
                  <a:lnTo>
                    <a:pt x="83328" y="73975"/>
                  </a:lnTo>
                  <a:cubicBezTo>
                    <a:pt x="83171" y="73944"/>
                    <a:pt x="82903" y="73892"/>
                    <a:pt x="82840" y="73813"/>
                  </a:cubicBezTo>
                  <a:cubicBezTo>
                    <a:pt x="82720" y="73666"/>
                    <a:pt x="83538" y="73682"/>
                    <a:pt x="83653" y="73677"/>
                  </a:cubicBezTo>
                  <a:cubicBezTo>
                    <a:pt x="83670" y="73676"/>
                    <a:pt x="83686" y="73676"/>
                    <a:pt x="83701" y="73676"/>
                  </a:cubicBezTo>
                  <a:cubicBezTo>
                    <a:pt x="84198" y="73676"/>
                    <a:pt x="83946" y="73837"/>
                    <a:pt x="84424" y="73923"/>
                  </a:cubicBezTo>
                  <a:cubicBezTo>
                    <a:pt x="84500" y="73936"/>
                    <a:pt x="85040" y="74033"/>
                    <a:pt x="85246" y="74033"/>
                  </a:cubicBezTo>
                  <a:cubicBezTo>
                    <a:pt x="85283" y="74033"/>
                    <a:pt x="85309" y="74030"/>
                    <a:pt x="85320" y="74023"/>
                  </a:cubicBezTo>
                  <a:cubicBezTo>
                    <a:pt x="85499" y="73902"/>
                    <a:pt x="85273" y="73802"/>
                    <a:pt x="85766" y="73776"/>
                  </a:cubicBezTo>
                  <a:cubicBezTo>
                    <a:pt x="85816" y="73773"/>
                    <a:pt x="85866" y="73772"/>
                    <a:pt x="85915" y="73772"/>
                  </a:cubicBezTo>
                  <a:cubicBezTo>
                    <a:pt x="85963" y="73772"/>
                    <a:pt x="86011" y="73773"/>
                    <a:pt x="86057" y="73773"/>
                  </a:cubicBezTo>
                  <a:cubicBezTo>
                    <a:pt x="86192" y="73773"/>
                    <a:pt x="86309" y="73766"/>
                    <a:pt x="86374" y="73713"/>
                  </a:cubicBezTo>
                  <a:cubicBezTo>
                    <a:pt x="86532" y="73582"/>
                    <a:pt x="87232" y="73557"/>
                    <a:pt x="87819" y="73557"/>
                  </a:cubicBezTo>
                  <a:cubicBezTo>
                    <a:pt x="88146" y="73557"/>
                    <a:pt x="88439" y="73565"/>
                    <a:pt x="88582" y="73566"/>
                  </a:cubicBezTo>
                  <a:cubicBezTo>
                    <a:pt x="89001" y="73572"/>
                    <a:pt x="88917" y="73629"/>
                    <a:pt x="89059" y="73755"/>
                  </a:cubicBezTo>
                  <a:cubicBezTo>
                    <a:pt x="89132" y="73818"/>
                    <a:pt x="89320" y="73834"/>
                    <a:pt x="89518" y="73834"/>
                  </a:cubicBezTo>
                  <a:cubicBezTo>
                    <a:pt x="89717" y="73834"/>
                    <a:pt x="89926" y="73818"/>
                    <a:pt x="90044" y="73818"/>
                  </a:cubicBezTo>
                  <a:cubicBezTo>
                    <a:pt x="90177" y="73841"/>
                    <a:pt x="90349" y="73861"/>
                    <a:pt x="90514" y="73861"/>
                  </a:cubicBezTo>
                  <a:cubicBezTo>
                    <a:pt x="90733" y="73861"/>
                    <a:pt x="90939" y="73825"/>
                    <a:pt x="91020" y="73708"/>
                  </a:cubicBezTo>
                  <a:cubicBezTo>
                    <a:pt x="91109" y="73593"/>
                    <a:pt x="91329" y="73614"/>
                    <a:pt x="91617" y="73593"/>
                  </a:cubicBezTo>
                  <a:cubicBezTo>
                    <a:pt x="91801" y="73582"/>
                    <a:pt x="91838" y="73472"/>
                    <a:pt x="92089" y="73430"/>
                  </a:cubicBezTo>
                  <a:cubicBezTo>
                    <a:pt x="92275" y="73402"/>
                    <a:pt x="92430" y="73396"/>
                    <a:pt x="92580" y="73396"/>
                  </a:cubicBezTo>
                  <a:cubicBezTo>
                    <a:pt x="92694" y="73396"/>
                    <a:pt x="92804" y="73399"/>
                    <a:pt x="92922" y="73399"/>
                  </a:cubicBezTo>
                  <a:cubicBezTo>
                    <a:pt x="92997" y="73399"/>
                    <a:pt x="93075" y="73398"/>
                    <a:pt x="93159" y="73393"/>
                  </a:cubicBezTo>
                  <a:cubicBezTo>
                    <a:pt x="93610" y="73367"/>
                    <a:pt x="94627" y="72701"/>
                    <a:pt x="94249" y="72617"/>
                  </a:cubicBezTo>
                  <a:lnTo>
                    <a:pt x="94249" y="72617"/>
                  </a:lnTo>
                  <a:cubicBezTo>
                    <a:pt x="94281" y="72628"/>
                    <a:pt x="93819" y="72701"/>
                    <a:pt x="93741" y="72701"/>
                  </a:cubicBezTo>
                  <a:cubicBezTo>
                    <a:pt x="93489" y="72701"/>
                    <a:pt x="93216" y="72686"/>
                    <a:pt x="93028" y="72617"/>
                  </a:cubicBezTo>
                  <a:cubicBezTo>
                    <a:pt x="92718" y="72579"/>
                    <a:pt x="92406" y="72560"/>
                    <a:pt x="92094" y="72560"/>
                  </a:cubicBezTo>
                  <a:cubicBezTo>
                    <a:pt x="91803" y="72560"/>
                    <a:pt x="91512" y="72577"/>
                    <a:pt x="91224" y="72612"/>
                  </a:cubicBezTo>
                  <a:cubicBezTo>
                    <a:pt x="90794" y="72665"/>
                    <a:pt x="91224" y="72984"/>
                    <a:pt x="90647" y="73068"/>
                  </a:cubicBezTo>
                  <a:cubicBezTo>
                    <a:pt x="90568" y="73077"/>
                    <a:pt x="90488" y="73082"/>
                    <a:pt x="90408" y="73082"/>
                  </a:cubicBezTo>
                  <a:cubicBezTo>
                    <a:pt x="90165" y="73082"/>
                    <a:pt x="89922" y="73040"/>
                    <a:pt x="89693" y="72953"/>
                  </a:cubicBezTo>
                  <a:cubicBezTo>
                    <a:pt x="89693" y="72840"/>
                    <a:pt x="89659" y="72816"/>
                    <a:pt x="89440" y="72816"/>
                  </a:cubicBezTo>
                  <a:cubicBezTo>
                    <a:pt x="89415" y="72816"/>
                    <a:pt x="89388" y="72816"/>
                    <a:pt x="89358" y="72817"/>
                  </a:cubicBezTo>
                  <a:cubicBezTo>
                    <a:pt x="88854" y="72832"/>
                    <a:pt x="89127" y="72838"/>
                    <a:pt x="88985" y="73026"/>
                  </a:cubicBezTo>
                  <a:cubicBezTo>
                    <a:pt x="88940" y="73087"/>
                    <a:pt x="88733" y="73140"/>
                    <a:pt x="88563" y="73140"/>
                  </a:cubicBezTo>
                  <a:cubicBezTo>
                    <a:pt x="88499" y="73140"/>
                    <a:pt x="88441" y="73133"/>
                    <a:pt x="88398" y="73116"/>
                  </a:cubicBezTo>
                  <a:cubicBezTo>
                    <a:pt x="88058" y="72977"/>
                    <a:pt x="88648" y="72706"/>
                    <a:pt x="87946" y="72706"/>
                  </a:cubicBezTo>
                  <a:cubicBezTo>
                    <a:pt x="87933" y="72706"/>
                    <a:pt x="87919" y="72706"/>
                    <a:pt x="87905" y="72707"/>
                  </a:cubicBezTo>
                  <a:cubicBezTo>
                    <a:pt x="87633" y="72712"/>
                    <a:pt x="87019" y="72869"/>
                    <a:pt x="87019" y="73021"/>
                  </a:cubicBezTo>
                  <a:cubicBezTo>
                    <a:pt x="86963" y="73032"/>
                    <a:pt x="86891" y="73034"/>
                    <a:pt x="86815" y="73034"/>
                  </a:cubicBezTo>
                  <a:cubicBezTo>
                    <a:pt x="86771" y="73034"/>
                    <a:pt x="86725" y="73033"/>
                    <a:pt x="86681" y="73033"/>
                  </a:cubicBezTo>
                  <a:cubicBezTo>
                    <a:pt x="86614" y="73033"/>
                    <a:pt x="86549" y="73035"/>
                    <a:pt x="86495" y="73042"/>
                  </a:cubicBezTo>
                  <a:cubicBezTo>
                    <a:pt x="86319" y="73062"/>
                    <a:pt x="85084" y="73309"/>
                    <a:pt x="84843" y="73309"/>
                  </a:cubicBezTo>
                  <a:cubicBezTo>
                    <a:pt x="84825" y="73309"/>
                    <a:pt x="84813" y="73307"/>
                    <a:pt x="84807" y="73304"/>
                  </a:cubicBezTo>
                  <a:cubicBezTo>
                    <a:pt x="84544" y="73199"/>
                    <a:pt x="85514" y="72901"/>
                    <a:pt x="85514" y="72817"/>
                  </a:cubicBezTo>
                  <a:lnTo>
                    <a:pt x="85514" y="72817"/>
                  </a:lnTo>
                  <a:cubicBezTo>
                    <a:pt x="85514" y="72922"/>
                    <a:pt x="83753" y="73074"/>
                    <a:pt x="83538" y="73157"/>
                  </a:cubicBezTo>
                  <a:cubicBezTo>
                    <a:pt x="83406" y="73213"/>
                    <a:pt x="83287" y="73238"/>
                    <a:pt x="83169" y="73238"/>
                  </a:cubicBezTo>
                  <a:cubicBezTo>
                    <a:pt x="83010" y="73238"/>
                    <a:pt x="82853" y="73193"/>
                    <a:pt x="82673" y="73121"/>
                  </a:cubicBezTo>
                  <a:cubicBezTo>
                    <a:pt x="82514" y="73055"/>
                    <a:pt x="82411" y="73033"/>
                    <a:pt x="82334" y="73033"/>
                  </a:cubicBezTo>
                  <a:cubicBezTo>
                    <a:pt x="82169" y="73033"/>
                    <a:pt x="82119" y="73133"/>
                    <a:pt x="81902" y="73137"/>
                  </a:cubicBezTo>
                  <a:cubicBezTo>
                    <a:pt x="81772" y="73140"/>
                    <a:pt x="81677" y="73145"/>
                    <a:pt x="81597" y="73145"/>
                  </a:cubicBezTo>
                  <a:cubicBezTo>
                    <a:pt x="81455" y="73145"/>
                    <a:pt x="81360" y="73131"/>
                    <a:pt x="81199" y="73074"/>
                  </a:cubicBezTo>
                  <a:cubicBezTo>
                    <a:pt x="81130" y="73048"/>
                    <a:pt x="81057" y="73035"/>
                    <a:pt x="80984" y="73035"/>
                  </a:cubicBezTo>
                  <a:cubicBezTo>
                    <a:pt x="80953" y="73035"/>
                    <a:pt x="80921" y="73037"/>
                    <a:pt x="80890" y="73042"/>
                  </a:cubicBezTo>
                  <a:cubicBezTo>
                    <a:pt x="80638" y="73074"/>
                    <a:pt x="80460" y="73226"/>
                    <a:pt x="80665" y="73310"/>
                  </a:cubicBezTo>
                  <a:cubicBezTo>
                    <a:pt x="80751" y="73387"/>
                    <a:pt x="80794" y="73531"/>
                    <a:pt x="80566" y="73531"/>
                  </a:cubicBezTo>
                  <a:cubicBezTo>
                    <a:pt x="80531" y="73531"/>
                    <a:pt x="80489" y="73527"/>
                    <a:pt x="80439" y="73519"/>
                  </a:cubicBezTo>
                  <a:cubicBezTo>
                    <a:pt x="80104" y="73467"/>
                    <a:pt x="80046" y="73299"/>
                    <a:pt x="79700" y="73247"/>
                  </a:cubicBezTo>
                  <a:cubicBezTo>
                    <a:pt x="79628" y="73236"/>
                    <a:pt x="79554" y="73231"/>
                    <a:pt x="79479" y="73231"/>
                  </a:cubicBezTo>
                  <a:cubicBezTo>
                    <a:pt x="79196" y="73231"/>
                    <a:pt x="78896" y="73299"/>
                    <a:pt x="78651" y="73357"/>
                  </a:cubicBezTo>
                  <a:cubicBezTo>
                    <a:pt x="78597" y="73360"/>
                    <a:pt x="78543" y="73362"/>
                    <a:pt x="78490" y="73362"/>
                  </a:cubicBezTo>
                  <a:cubicBezTo>
                    <a:pt x="78292" y="73362"/>
                    <a:pt x="78095" y="73339"/>
                    <a:pt x="77901" y="73294"/>
                  </a:cubicBezTo>
                  <a:cubicBezTo>
                    <a:pt x="77833" y="73235"/>
                    <a:pt x="77747" y="73204"/>
                    <a:pt x="77660" y="73204"/>
                  </a:cubicBezTo>
                  <a:cubicBezTo>
                    <a:pt x="77653" y="73204"/>
                    <a:pt x="77646" y="73204"/>
                    <a:pt x="77639" y="73205"/>
                  </a:cubicBezTo>
                  <a:cubicBezTo>
                    <a:pt x="77623" y="73204"/>
                    <a:pt x="77608" y="73204"/>
                    <a:pt x="77594" y="73204"/>
                  </a:cubicBezTo>
                  <a:cubicBezTo>
                    <a:pt x="77217" y="73204"/>
                    <a:pt x="77304" y="73330"/>
                    <a:pt x="76890" y="73330"/>
                  </a:cubicBezTo>
                  <a:cubicBezTo>
                    <a:pt x="76606" y="73330"/>
                    <a:pt x="76418" y="73262"/>
                    <a:pt x="76135" y="73236"/>
                  </a:cubicBezTo>
                  <a:cubicBezTo>
                    <a:pt x="75929" y="73218"/>
                    <a:pt x="75708" y="73208"/>
                    <a:pt x="75484" y="73208"/>
                  </a:cubicBezTo>
                  <a:cubicBezTo>
                    <a:pt x="74993" y="73208"/>
                    <a:pt x="74487" y="73256"/>
                    <a:pt x="74106" y="73367"/>
                  </a:cubicBezTo>
                  <a:cubicBezTo>
                    <a:pt x="73937" y="73416"/>
                    <a:pt x="73822" y="73447"/>
                    <a:pt x="73748" y="73447"/>
                  </a:cubicBezTo>
                  <a:cubicBezTo>
                    <a:pt x="73653" y="73447"/>
                    <a:pt x="73623" y="73397"/>
                    <a:pt x="73628" y="73268"/>
                  </a:cubicBezTo>
                  <a:cubicBezTo>
                    <a:pt x="73953" y="73137"/>
                    <a:pt x="73513" y="73121"/>
                    <a:pt x="73267" y="73116"/>
                  </a:cubicBezTo>
                  <a:cubicBezTo>
                    <a:pt x="73077" y="73110"/>
                    <a:pt x="72863" y="73100"/>
                    <a:pt x="72654" y="73100"/>
                  </a:cubicBezTo>
                  <a:cubicBezTo>
                    <a:pt x="72475" y="73100"/>
                    <a:pt x="72299" y="73107"/>
                    <a:pt x="72145" y="73131"/>
                  </a:cubicBezTo>
                  <a:cubicBezTo>
                    <a:pt x="71949" y="73167"/>
                    <a:pt x="71775" y="73249"/>
                    <a:pt x="71534" y="73249"/>
                  </a:cubicBezTo>
                  <a:cubicBezTo>
                    <a:pt x="71459" y="73249"/>
                    <a:pt x="71376" y="73240"/>
                    <a:pt x="71285" y="73220"/>
                  </a:cubicBezTo>
                  <a:cubicBezTo>
                    <a:pt x="71291" y="73074"/>
                    <a:pt x="70934" y="73037"/>
                    <a:pt x="70588" y="73037"/>
                  </a:cubicBezTo>
                  <a:cubicBezTo>
                    <a:pt x="70375" y="73037"/>
                    <a:pt x="70165" y="73051"/>
                    <a:pt x="70047" y="73063"/>
                  </a:cubicBezTo>
                  <a:cubicBezTo>
                    <a:pt x="69778" y="73096"/>
                    <a:pt x="69386" y="73366"/>
                    <a:pt x="69208" y="73366"/>
                  </a:cubicBezTo>
                  <a:cubicBezTo>
                    <a:pt x="69185" y="73366"/>
                    <a:pt x="69166" y="73362"/>
                    <a:pt x="69151" y="73351"/>
                  </a:cubicBezTo>
                  <a:cubicBezTo>
                    <a:pt x="68831" y="73137"/>
                    <a:pt x="68737" y="73053"/>
                    <a:pt x="68123" y="73021"/>
                  </a:cubicBezTo>
                  <a:cubicBezTo>
                    <a:pt x="67562" y="72988"/>
                    <a:pt x="66983" y="72970"/>
                    <a:pt x="66408" y="72970"/>
                  </a:cubicBezTo>
                  <a:cubicBezTo>
                    <a:pt x="66069" y="72970"/>
                    <a:pt x="65732" y="72976"/>
                    <a:pt x="65402" y="72990"/>
                  </a:cubicBezTo>
                  <a:lnTo>
                    <a:pt x="64432" y="73058"/>
                  </a:lnTo>
                  <a:cubicBezTo>
                    <a:pt x="64243" y="73073"/>
                    <a:pt x="64099" y="73163"/>
                    <a:pt x="63927" y="73163"/>
                  </a:cubicBezTo>
                  <a:cubicBezTo>
                    <a:pt x="63923" y="73163"/>
                    <a:pt x="63918" y="73163"/>
                    <a:pt x="63913" y="73163"/>
                  </a:cubicBezTo>
                  <a:cubicBezTo>
                    <a:pt x="63667" y="73147"/>
                    <a:pt x="63457" y="72932"/>
                    <a:pt x="63263" y="72864"/>
                  </a:cubicBezTo>
                  <a:cubicBezTo>
                    <a:pt x="62985" y="72764"/>
                    <a:pt x="62697" y="72701"/>
                    <a:pt x="62398" y="72670"/>
                  </a:cubicBezTo>
                  <a:cubicBezTo>
                    <a:pt x="62278" y="72656"/>
                    <a:pt x="62161" y="72648"/>
                    <a:pt x="62056" y="72648"/>
                  </a:cubicBezTo>
                  <a:cubicBezTo>
                    <a:pt x="61801" y="72648"/>
                    <a:pt x="61612" y="72697"/>
                    <a:pt x="61601" y="72838"/>
                  </a:cubicBezTo>
                  <a:cubicBezTo>
                    <a:pt x="61604" y="72796"/>
                    <a:pt x="61541" y="72781"/>
                    <a:pt x="61443" y="72781"/>
                  </a:cubicBezTo>
                  <a:cubicBezTo>
                    <a:pt x="61169" y="72781"/>
                    <a:pt x="60618" y="72902"/>
                    <a:pt x="60463" y="72906"/>
                  </a:cubicBezTo>
                  <a:cubicBezTo>
                    <a:pt x="60462" y="72906"/>
                    <a:pt x="60461" y="72906"/>
                    <a:pt x="60460" y="72906"/>
                  </a:cubicBezTo>
                  <a:cubicBezTo>
                    <a:pt x="60334" y="72906"/>
                    <a:pt x="59863" y="72633"/>
                    <a:pt x="59619" y="72575"/>
                  </a:cubicBezTo>
                  <a:cubicBezTo>
                    <a:pt x="59280" y="72500"/>
                    <a:pt x="58936" y="72459"/>
                    <a:pt x="58588" y="72459"/>
                  </a:cubicBezTo>
                  <a:cubicBezTo>
                    <a:pt x="58549" y="72459"/>
                    <a:pt x="58510" y="72459"/>
                    <a:pt x="58471" y="72460"/>
                  </a:cubicBezTo>
                  <a:cubicBezTo>
                    <a:pt x="58146" y="72481"/>
                    <a:pt x="58266" y="72691"/>
                    <a:pt x="58251" y="72801"/>
                  </a:cubicBezTo>
                  <a:cubicBezTo>
                    <a:pt x="58098" y="72790"/>
                    <a:pt x="57742" y="72785"/>
                    <a:pt x="57585" y="72743"/>
                  </a:cubicBezTo>
                  <a:cubicBezTo>
                    <a:pt x="57611" y="72701"/>
                    <a:pt x="57600" y="72644"/>
                    <a:pt x="57564" y="72612"/>
                  </a:cubicBezTo>
                  <a:cubicBezTo>
                    <a:pt x="57469" y="72570"/>
                    <a:pt x="57155" y="72555"/>
                    <a:pt x="57029" y="72539"/>
                  </a:cubicBezTo>
                  <a:cubicBezTo>
                    <a:pt x="56898" y="72523"/>
                    <a:pt x="56861" y="72397"/>
                    <a:pt x="56667" y="72345"/>
                  </a:cubicBezTo>
                  <a:cubicBezTo>
                    <a:pt x="56447" y="72298"/>
                    <a:pt x="56227" y="72266"/>
                    <a:pt x="56006" y="72256"/>
                  </a:cubicBezTo>
                  <a:cubicBezTo>
                    <a:pt x="55902" y="72249"/>
                    <a:pt x="55807" y="72246"/>
                    <a:pt x="55718" y="72246"/>
                  </a:cubicBezTo>
                  <a:cubicBezTo>
                    <a:pt x="55226" y="72246"/>
                    <a:pt x="54947" y="72335"/>
                    <a:pt x="54449" y="72397"/>
                  </a:cubicBezTo>
                  <a:cubicBezTo>
                    <a:pt x="54299" y="72418"/>
                    <a:pt x="54189" y="72427"/>
                    <a:pt x="54109" y="72427"/>
                  </a:cubicBezTo>
                  <a:cubicBezTo>
                    <a:pt x="53804" y="72427"/>
                    <a:pt x="53948" y="72289"/>
                    <a:pt x="53977" y="72115"/>
                  </a:cubicBezTo>
                  <a:lnTo>
                    <a:pt x="53977" y="72115"/>
                  </a:lnTo>
                  <a:cubicBezTo>
                    <a:pt x="53971" y="72152"/>
                    <a:pt x="53934" y="72164"/>
                    <a:pt x="53879" y="72164"/>
                  </a:cubicBezTo>
                  <a:cubicBezTo>
                    <a:pt x="53781" y="72164"/>
                    <a:pt x="53625" y="72125"/>
                    <a:pt x="53491" y="72125"/>
                  </a:cubicBezTo>
                  <a:cubicBezTo>
                    <a:pt x="53441" y="72125"/>
                    <a:pt x="53393" y="72130"/>
                    <a:pt x="53353" y="72146"/>
                  </a:cubicBezTo>
                  <a:cubicBezTo>
                    <a:pt x="53317" y="72156"/>
                    <a:pt x="53271" y="72319"/>
                    <a:pt x="53225" y="72319"/>
                  </a:cubicBezTo>
                  <a:cubicBezTo>
                    <a:pt x="53224" y="72319"/>
                    <a:pt x="53223" y="72319"/>
                    <a:pt x="53222" y="72319"/>
                  </a:cubicBezTo>
                  <a:cubicBezTo>
                    <a:pt x="52929" y="72271"/>
                    <a:pt x="53023" y="72067"/>
                    <a:pt x="52766" y="72030"/>
                  </a:cubicBezTo>
                  <a:cubicBezTo>
                    <a:pt x="52713" y="72022"/>
                    <a:pt x="52662" y="72019"/>
                    <a:pt x="52612" y="72019"/>
                  </a:cubicBezTo>
                  <a:cubicBezTo>
                    <a:pt x="52333" y="72019"/>
                    <a:pt x="52098" y="72125"/>
                    <a:pt x="51817" y="72125"/>
                  </a:cubicBezTo>
                  <a:cubicBezTo>
                    <a:pt x="51267" y="72119"/>
                    <a:pt x="51613" y="72009"/>
                    <a:pt x="51828" y="71973"/>
                  </a:cubicBezTo>
                  <a:cubicBezTo>
                    <a:pt x="52148" y="71915"/>
                    <a:pt x="52121" y="71642"/>
                    <a:pt x="51655" y="71632"/>
                  </a:cubicBezTo>
                  <a:cubicBezTo>
                    <a:pt x="51630" y="71631"/>
                    <a:pt x="51604" y="71631"/>
                    <a:pt x="51579" y="71631"/>
                  </a:cubicBezTo>
                  <a:cubicBezTo>
                    <a:pt x="51144" y="71631"/>
                    <a:pt x="50667" y="71716"/>
                    <a:pt x="50628" y="71912"/>
                  </a:cubicBezTo>
                  <a:lnTo>
                    <a:pt x="50628" y="71912"/>
                  </a:lnTo>
                  <a:cubicBezTo>
                    <a:pt x="50719" y="71390"/>
                    <a:pt x="47675" y="71364"/>
                    <a:pt x="47759" y="70987"/>
                  </a:cubicBezTo>
                  <a:cubicBezTo>
                    <a:pt x="47471" y="70794"/>
                    <a:pt x="47160" y="70771"/>
                    <a:pt x="46832" y="70771"/>
                  </a:cubicBezTo>
                  <a:cubicBezTo>
                    <a:pt x="46727" y="70771"/>
                    <a:pt x="46622" y="70773"/>
                    <a:pt x="46514" y="70773"/>
                  </a:cubicBezTo>
                  <a:cubicBezTo>
                    <a:pt x="46362" y="70773"/>
                    <a:pt x="46207" y="70768"/>
                    <a:pt x="46050" y="70746"/>
                  </a:cubicBezTo>
                  <a:cubicBezTo>
                    <a:pt x="45583" y="70677"/>
                    <a:pt x="45117" y="70567"/>
                    <a:pt x="44655" y="70468"/>
                  </a:cubicBezTo>
                  <a:cubicBezTo>
                    <a:pt x="44021" y="70347"/>
                    <a:pt x="43407" y="70305"/>
                    <a:pt x="42836" y="70164"/>
                  </a:cubicBezTo>
                  <a:cubicBezTo>
                    <a:pt x="42375" y="70048"/>
                    <a:pt x="42296" y="69870"/>
                    <a:pt x="41714" y="69729"/>
                  </a:cubicBezTo>
                  <a:cubicBezTo>
                    <a:pt x="41529" y="69680"/>
                    <a:pt x="41249" y="69610"/>
                    <a:pt x="41055" y="69610"/>
                  </a:cubicBezTo>
                  <a:cubicBezTo>
                    <a:pt x="41018" y="69610"/>
                    <a:pt x="40983" y="69612"/>
                    <a:pt x="40954" y="69618"/>
                  </a:cubicBezTo>
                  <a:cubicBezTo>
                    <a:pt x="40880" y="69631"/>
                    <a:pt x="40889" y="69722"/>
                    <a:pt x="40792" y="69722"/>
                  </a:cubicBezTo>
                  <a:cubicBezTo>
                    <a:pt x="40771" y="69722"/>
                    <a:pt x="40745" y="69718"/>
                    <a:pt x="40712" y="69708"/>
                  </a:cubicBezTo>
                  <a:cubicBezTo>
                    <a:pt x="40267" y="69566"/>
                    <a:pt x="40314" y="69272"/>
                    <a:pt x="40356" y="69141"/>
                  </a:cubicBezTo>
                  <a:lnTo>
                    <a:pt x="40356" y="69141"/>
                  </a:lnTo>
                  <a:cubicBezTo>
                    <a:pt x="40346" y="69172"/>
                    <a:pt x="40298" y="69185"/>
                    <a:pt x="40218" y="69185"/>
                  </a:cubicBezTo>
                  <a:cubicBezTo>
                    <a:pt x="39531" y="69185"/>
                    <a:pt x="36521" y="68154"/>
                    <a:pt x="36088" y="67962"/>
                  </a:cubicBezTo>
                  <a:lnTo>
                    <a:pt x="34547" y="67290"/>
                  </a:lnTo>
                  <a:cubicBezTo>
                    <a:pt x="34091" y="67138"/>
                    <a:pt x="33619" y="67023"/>
                    <a:pt x="33136" y="66950"/>
                  </a:cubicBezTo>
                  <a:cubicBezTo>
                    <a:pt x="33123" y="66948"/>
                    <a:pt x="33107" y="66947"/>
                    <a:pt x="33087" y="66947"/>
                  </a:cubicBezTo>
                  <a:cubicBezTo>
                    <a:pt x="32878" y="66947"/>
                    <a:pt x="32335" y="67042"/>
                    <a:pt x="32560" y="67128"/>
                  </a:cubicBezTo>
                  <a:cubicBezTo>
                    <a:pt x="32214" y="66997"/>
                    <a:pt x="32628" y="66682"/>
                    <a:pt x="32009" y="66598"/>
                  </a:cubicBezTo>
                  <a:cubicBezTo>
                    <a:pt x="31936" y="66583"/>
                    <a:pt x="31317" y="66556"/>
                    <a:pt x="31217" y="66452"/>
                  </a:cubicBezTo>
                  <a:cubicBezTo>
                    <a:pt x="31165" y="66394"/>
                    <a:pt x="31773" y="66279"/>
                    <a:pt x="31432" y="66174"/>
                  </a:cubicBezTo>
                  <a:cubicBezTo>
                    <a:pt x="31157" y="66086"/>
                    <a:pt x="30721" y="65971"/>
                    <a:pt x="30436" y="65971"/>
                  </a:cubicBezTo>
                  <a:cubicBezTo>
                    <a:pt x="30297" y="65971"/>
                    <a:pt x="30194" y="65998"/>
                    <a:pt x="30163" y="66069"/>
                  </a:cubicBezTo>
                  <a:cubicBezTo>
                    <a:pt x="29901" y="65990"/>
                    <a:pt x="29713" y="65639"/>
                    <a:pt x="29671" y="65545"/>
                  </a:cubicBezTo>
                  <a:cubicBezTo>
                    <a:pt x="29598" y="65513"/>
                    <a:pt x="28935" y="65015"/>
                    <a:pt x="28855" y="65015"/>
                  </a:cubicBezTo>
                  <a:cubicBezTo>
                    <a:pt x="28854" y="65015"/>
                    <a:pt x="28853" y="65015"/>
                    <a:pt x="28853" y="65015"/>
                  </a:cubicBezTo>
                  <a:cubicBezTo>
                    <a:pt x="28719" y="65042"/>
                    <a:pt x="28663" y="65171"/>
                    <a:pt x="28478" y="65171"/>
                  </a:cubicBezTo>
                  <a:cubicBezTo>
                    <a:pt x="28408" y="65171"/>
                    <a:pt x="28320" y="65153"/>
                    <a:pt x="28203" y="65104"/>
                  </a:cubicBezTo>
                  <a:cubicBezTo>
                    <a:pt x="27883" y="64973"/>
                    <a:pt x="27704" y="64779"/>
                    <a:pt x="27337" y="64653"/>
                  </a:cubicBezTo>
                  <a:cubicBezTo>
                    <a:pt x="26991" y="64538"/>
                    <a:pt x="26897" y="64590"/>
                    <a:pt x="26535" y="64423"/>
                  </a:cubicBezTo>
                  <a:cubicBezTo>
                    <a:pt x="26105" y="64218"/>
                    <a:pt x="26079" y="63987"/>
                    <a:pt x="25644" y="63730"/>
                  </a:cubicBezTo>
                  <a:cubicBezTo>
                    <a:pt x="25430" y="63602"/>
                    <a:pt x="25094" y="63447"/>
                    <a:pt x="24895" y="63447"/>
                  </a:cubicBezTo>
                  <a:cubicBezTo>
                    <a:pt x="24826" y="63447"/>
                    <a:pt x="24773" y="63466"/>
                    <a:pt x="24747" y="63510"/>
                  </a:cubicBezTo>
                  <a:cubicBezTo>
                    <a:pt x="24693" y="63442"/>
                    <a:pt x="24217" y="62937"/>
                    <a:pt x="24156" y="62937"/>
                  </a:cubicBezTo>
                  <a:cubicBezTo>
                    <a:pt x="24152" y="62937"/>
                    <a:pt x="24150" y="62939"/>
                    <a:pt x="24150" y="62944"/>
                  </a:cubicBezTo>
                  <a:cubicBezTo>
                    <a:pt x="24150" y="63019"/>
                    <a:pt x="24300" y="63281"/>
                    <a:pt x="24157" y="63281"/>
                  </a:cubicBezTo>
                  <a:cubicBezTo>
                    <a:pt x="24111" y="63281"/>
                    <a:pt x="24035" y="63254"/>
                    <a:pt x="23914" y="63185"/>
                  </a:cubicBezTo>
                  <a:cubicBezTo>
                    <a:pt x="23667" y="63044"/>
                    <a:pt x="23589" y="62881"/>
                    <a:pt x="23389" y="62724"/>
                  </a:cubicBezTo>
                  <a:cubicBezTo>
                    <a:pt x="23009" y="62417"/>
                    <a:pt x="22238" y="61953"/>
                    <a:pt x="21865" y="61953"/>
                  </a:cubicBezTo>
                  <a:cubicBezTo>
                    <a:pt x="21842" y="61953"/>
                    <a:pt x="21820" y="61955"/>
                    <a:pt x="21801" y="61958"/>
                  </a:cubicBezTo>
                  <a:cubicBezTo>
                    <a:pt x="21995" y="61916"/>
                    <a:pt x="21313" y="61292"/>
                    <a:pt x="21130" y="61167"/>
                  </a:cubicBezTo>
                  <a:cubicBezTo>
                    <a:pt x="21102" y="61210"/>
                    <a:pt x="21067" y="61228"/>
                    <a:pt x="21025" y="61228"/>
                  </a:cubicBezTo>
                  <a:cubicBezTo>
                    <a:pt x="20908" y="61228"/>
                    <a:pt x="20735" y="61087"/>
                    <a:pt x="20501" y="60941"/>
                  </a:cubicBezTo>
                  <a:cubicBezTo>
                    <a:pt x="20312" y="60824"/>
                    <a:pt x="20270" y="60792"/>
                    <a:pt x="20247" y="60792"/>
                  </a:cubicBezTo>
                  <a:cubicBezTo>
                    <a:pt x="20226" y="60792"/>
                    <a:pt x="20221" y="60818"/>
                    <a:pt x="20134" y="60831"/>
                  </a:cubicBezTo>
                  <a:cubicBezTo>
                    <a:pt x="20126" y="60832"/>
                    <a:pt x="20119" y="60833"/>
                    <a:pt x="20111" y="60833"/>
                  </a:cubicBezTo>
                  <a:cubicBezTo>
                    <a:pt x="19834" y="60833"/>
                    <a:pt x="19167" y="60124"/>
                    <a:pt x="18922" y="59955"/>
                  </a:cubicBezTo>
                  <a:cubicBezTo>
                    <a:pt x="18739" y="59830"/>
                    <a:pt x="18634" y="59903"/>
                    <a:pt x="18388" y="59756"/>
                  </a:cubicBezTo>
                  <a:cubicBezTo>
                    <a:pt x="18036" y="59546"/>
                    <a:pt x="17695" y="59295"/>
                    <a:pt x="17355" y="59064"/>
                  </a:cubicBezTo>
                  <a:cubicBezTo>
                    <a:pt x="16796" y="58680"/>
                    <a:pt x="16439" y="58478"/>
                    <a:pt x="16044" y="58450"/>
                  </a:cubicBezTo>
                  <a:lnTo>
                    <a:pt x="16044" y="58450"/>
                  </a:lnTo>
                  <a:cubicBezTo>
                    <a:pt x="16185" y="58447"/>
                    <a:pt x="16327" y="58429"/>
                    <a:pt x="16338" y="58341"/>
                  </a:cubicBezTo>
                  <a:cubicBezTo>
                    <a:pt x="16353" y="58183"/>
                    <a:pt x="15902" y="58052"/>
                    <a:pt x="15803" y="58042"/>
                  </a:cubicBezTo>
                  <a:cubicBezTo>
                    <a:pt x="15221" y="57958"/>
                    <a:pt x="15011" y="57696"/>
                    <a:pt x="14943" y="57260"/>
                  </a:cubicBezTo>
                  <a:cubicBezTo>
                    <a:pt x="14896" y="56962"/>
                    <a:pt x="13816" y="57114"/>
                    <a:pt x="14046" y="56831"/>
                  </a:cubicBezTo>
                  <a:cubicBezTo>
                    <a:pt x="14179" y="56666"/>
                    <a:pt x="13398" y="56027"/>
                    <a:pt x="13060" y="56027"/>
                  </a:cubicBezTo>
                  <a:cubicBezTo>
                    <a:pt x="13011" y="56027"/>
                    <a:pt x="12972" y="56040"/>
                    <a:pt x="12946" y="56070"/>
                  </a:cubicBezTo>
                  <a:lnTo>
                    <a:pt x="12946" y="56070"/>
                  </a:lnTo>
                  <a:cubicBezTo>
                    <a:pt x="13039" y="55965"/>
                    <a:pt x="12929" y="55787"/>
                    <a:pt x="12783" y="55567"/>
                  </a:cubicBezTo>
                  <a:cubicBezTo>
                    <a:pt x="12709" y="55457"/>
                    <a:pt x="12526" y="55399"/>
                    <a:pt x="12358" y="55258"/>
                  </a:cubicBezTo>
                  <a:cubicBezTo>
                    <a:pt x="12075" y="55016"/>
                    <a:pt x="12017" y="54833"/>
                    <a:pt x="11755" y="54587"/>
                  </a:cubicBezTo>
                  <a:cubicBezTo>
                    <a:pt x="11498" y="54340"/>
                    <a:pt x="11247" y="54272"/>
                    <a:pt x="11021" y="54062"/>
                  </a:cubicBezTo>
                  <a:cubicBezTo>
                    <a:pt x="10743" y="53811"/>
                    <a:pt x="10486" y="53543"/>
                    <a:pt x="10245" y="53265"/>
                  </a:cubicBezTo>
                  <a:cubicBezTo>
                    <a:pt x="9883" y="52856"/>
                    <a:pt x="9674" y="52515"/>
                    <a:pt x="9244" y="52133"/>
                  </a:cubicBezTo>
                  <a:cubicBezTo>
                    <a:pt x="9029" y="51954"/>
                    <a:pt x="8677" y="51876"/>
                    <a:pt x="8588" y="51781"/>
                  </a:cubicBezTo>
                  <a:cubicBezTo>
                    <a:pt x="8468" y="51650"/>
                    <a:pt x="8578" y="51404"/>
                    <a:pt x="8478" y="51220"/>
                  </a:cubicBezTo>
                  <a:cubicBezTo>
                    <a:pt x="8342" y="50979"/>
                    <a:pt x="8080" y="50948"/>
                    <a:pt x="7964" y="50943"/>
                  </a:cubicBezTo>
                  <a:cubicBezTo>
                    <a:pt x="7963" y="50942"/>
                    <a:pt x="7962" y="50942"/>
                    <a:pt x="7960" y="50942"/>
                  </a:cubicBezTo>
                  <a:cubicBezTo>
                    <a:pt x="7899" y="50942"/>
                    <a:pt x="7785" y="50997"/>
                    <a:pt x="7673" y="50997"/>
                  </a:cubicBezTo>
                  <a:cubicBezTo>
                    <a:pt x="7568" y="50997"/>
                    <a:pt x="7463" y="50949"/>
                    <a:pt x="7403" y="50764"/>
                  </a:cubicBezTo>
                  <a:cubicBezTo>
                    <a:pt x="7293" y="50439"/>
                    <a:pt x="7367" y="50230"/>
                    <a:pt x="7141" y="49836"/>
                  </a:cubicBezTo>
                  <a:cubicBezTo>
                    <a:pt x="6842" y="49328"/>
                    <a:pt x="6245" y="49422"/>
                    <a:pt x="6156" y="48856"/>
                  </a:cubicBezTo>
                  <a:cubicBezTo>
                    <a:pt x="6114" y="48505"/>
                    <a:pt x="5359" y="47592"/>
                    <a:pt x="5123" y="47267"/>
                  </a:cubicBezTo>
                  <a:cubicBezTo>
                    <a:pt x="4876" y="46937"/>
                    <a:pt x="4630" y="46664"/>
                    <a:pt x="4452" y="46281"/>
                  </a:cubicBezTo>
                  <a:cubicBezTo>
                    <a:pt x="4411" y="46190"/>
                    <a:pt x="4211" y="45357"/>
                    <a:pt x="4171" y="45357"/>
                  </a:cubicBezTo>
                  <a:cubicBezTo>
                    <a:pt x="4170" y="45357"/>
                    <a:pt x="4169" y="45357"/>
                    <a:pt x="4168" y="45359"/>
                  </a:cubicBezTo>
                  <a:cubicBezTo>
                    <a:pt x="4126" y="45420"/>
                    <a:pt x="4154" y="45588"/>
                    <a:pt x="4086" y="45588"/>
                  </a:cubicBezTo>
                  <a:cubicBezTo>
                    <a:pt x="4061" y="45588"/>
                    <a:pt x="4023" y="45565"/>
                    <a:pt x="3964" y="45505"/>
                  </a:cubicBezTo>
                  <a:cubicBezTo>
                    <a:pt x="3843" y="45364"/>
                    <a:pt x="3744" y="45201"/>
                    <a:pt x="3665" y="45028"/>
                  </a:cubicBezTo>
                  <a:cubicBezTo>
                    <a:pt x="3498" y="44705"/>
                    <a:pt x="3300" y="44121"/>
                    <a:pt x="3484" y="44038"/>
                  </a:cubicBezTo>
                  <a:lnTo>
                    <a:pt x="3484" y="44038"/>
                  </a:lnTo>
                  <a:cubicBezTo>
                    <a:pt x="3417" y="44068"/>
                    <a:pt x="3363" y="44081"/>
                    <a:pt x="3320" y="44081"/>
                  </a:cubicBezTo>
                  <a:cubicBezTo>
                    <a:pt x="3012" y="44081"/>
                    <a:pt x="3269" y="43398"/>
                    <a:pt x="3062" y="42989"/>
                  </a:cubicBezTo>
                  <a:cubicBezTo>
                    <a:pt x="2837" y="42569"/>
                    <a:pt x="2538" y="42632"/>
                    <a:pt x="2312" y="42108"/>
                  </a:cubicBezTo>
                  <a:cubicBezTo>
                    <a:pt x="2255" y="41956"/>
                    <a:pt x="2234" y="41500"/>
                    <a:pt x="2208" y="41322"/>
                  </a:cubicBezTo>
                  <a:cubicBezTo>
                    <a:pt x="2087" y="40509"/>
                    <a:pt x="1861" y="40902"/>
                    <a:pt x="1736" y="40063"/>
                  </a:cubicBezTo>
                  <a:cubicBezTo>
                    <a:pt x="1652" y="39523"/>
                    <a:pt x="1615" y="39156"/>
                    <a:pt x="1484" y="38595"/>
                  </a:cubicBezTo>
                  <a:lnTo>
                    <a:pt x="1232" y="37919"/>
                  </a:lnTo>
                  <a:cubicBezTo>
                    <a:pt x="1117" y="37064"/>
                    <a:pt x="1552" y="36105"/>
                    <a:pt x="1311" y="35266"/>
                  </a:cubicBezTo>
                  <a:cubicBezTo>
                    <a:pt x="1211" y="34846"/>
                    <a:pt x="1127" y="35240"/>
                    <a:pt x="1127" y="34705"/>
                  </a:cubicBezTo>
                  <a:cubicBezTo>
                    <a:pt x="1206" y="34521"/>
                    <a:pt x="1259" y="34322"/>
                    <a:pt x="1279" y="34123"/>
                  </a:cubicBezTo>
                  <a:cubicBezTo>
                    <a:pt x="1290" y="34013"/>
                    <a:pt x="1185" y="34034"/>
                    <a:pt x="1169" y="33861"/>
                  </a:cubicBezTo>
                  <a:cubicBezTo>
                    <a:pt x="1033" y="32781"/>
                    <a:pt x="1903" y="30904"/>
                    <a:pt x="1793" y="29955"/>
                  </a:cubicBezTo>
                  <a:cubicBezTo>
                    <a:pt x="1800" y="29933"/>
                    <a:pt x="1806" y="29916"/>
                    <a:pt x="1811" y="29903"/>
                  </a:cubicBezTo>
                  <a:lnTo>
                    <a:pt x="1811" y="29903"/>
                  </a:lnTo>
                  <a:cubicBezTo>
                    <a:pt x="1838" y="29697"/>
                    <a:pt x="1607" y="29460"/>
                    <a:pt x="1345" y="29364"/>
                  </a:cubicBezTo>
                  <a:lnTo>
                    <a:pt x="1345" y="29364"/>
                  </a:lnTo>
                  <a:cubicBezTo>
                    <a:pt x="1662" y="29354"/>
                    <a:pt x="2459" y="28026"/>
                    <a:pt x="1850" y="27994"/>
                  </a:cubicBezTo>
                  <a:lnTo>
                    <a:pt x="1850" y="27994"/>
                  </a:lnTo>
                  <a:cubicBezTo>
                    <a:pt x="2050" y="27934"/>
                    <a:pt x="2653" y="26556"/>
                    <a:pt x="2989" y="26426"/>
                  </a:cubicBezTo>
                  <a:cubicBezTo>
                    <a:pt x="3230" y="26321"/>
                    <a:pt x="3146" y="26200"/>
                    <a:pt x="3240" y="25928"/>
                  </a:cubicBezTo>
                  <a:cubicBezTo>
                    <a:pt x="3361" y="25634"/>
                    <a:pt x="3503" y="25356"/>
                    <a:pt x="3676" y="25089"/>
                  </a:cubicBezTo>
                  <a:cubicBezTo>
                    <a:pt x="4357" y="23741"/>
                    <a:pt x="5416" y="22457"/>
                    <a:pt x="6454" y="21340"/>
                  </a:cubicBezTo>
                  <a:cubicBezTo>
                    <a:pt x="7120" y="20632"/>
                    <a:pt x="8845" y="19379"/>
                    <a:pt x="8447" y="18892"/>
                  </a:cubicBezTo>
                  <a:cubicBezTo>
                    <a:pt x="8426" y="18860"/>
                    <a:pt x="8284" y="18399"/>
                    <a:pt x="8489" y="18399"/>
                  </a:cubicBezTo>
                  <a:cubicBezTo>
                    <a:pt x="8505" y="18399"/>
                    <a:pt x="8522" y="18399"/>
                    <a:pt x="8540" y="18399"/>
                  </a:cubicBezTo>
                  <a:cubicBezTo>
                    <a:pt x="8712" y="18399"/>
                    <a:pt x="8906" y="18403"/>
                    <a:pt x="8992" y="18498"/>
                  </a:cubicBezTo>
                  <a:cubicBezTo>
                    <a:pt x="9032" y="18543"/>
                    <a:pt x="9646" y="18901"/>
                    <a:pt x="9737" y="18901"/>
                  </a:cubicBezTo>
                  <a:cubicBezTo>
                    <a:pt x="9742" y="18901"/>
                    <a:pt x="9746" y="18900"/>
                    <a:pt x="9747" y="18897"/>
                  </a:cubicBezTo>
                  <a:cubicBezTo>
                    <a:pt x="9810" y="18787"/>
                    <a:pt x="9700" y="18803"/>
                    <a:pt x="9847" y="18619"/>
                  </a:cubicBezTo>
                  <a:cubicBezTo>
                    <a:pt x="10004" y="18420"/>
                    <a:pt x="10182" y="18241"/>
                    <a:pt x="10376" y="18079"/>
                  </a:cubicBezTo>
                  <a:cubicBezTo>
                    <a:pt x="10619" y="17872"/>
                    <a:pt x="10987" y="17561"/>
                    <a:pt x="11173" y="17561"/>
                  </a:cubicBezTo>
                  <a:cubicBezTo>
                    <a:pt x="11208" y="17561"/>
                    <a:pt x="11237" y="17571"/>
                    <a:pt x="11257" y="17596"/>
                  </a:cubicBezTo>
                  <a:lnTo>
                    <a:pt x="11257" y="17596"/>
                  </a:lnTo>
                  <a:cubicBezTo>
                    <a:pt x="11017" y="17297"/>
                    <a:pt x="11813" y="16993"/>
                    <a:pt x="11750" y="16663"/>
                  </a:cubicBezTo>
                  <a:cubicBezTo>
                    <a:pt x="11713" y="16475"/>
                    <a:pt x="11724" y="16008"/>
                    <a:pt x="12290" y="15940"/>
                  </a:cubicBezTo>
                  <a:cubicBezTo>
                    <a:pt x="12310" y="15937"/>
                    <a:pt x="12328" y="15936"/>
                    <a:pt x="12344" y="15936"/>
                  </a:cubicBezTo>
                  <a:cubicBezTo>
                    <a:pt x="12500" y="15936"/>
                    <a:pt x="12545" y="16029"/>
                    <a:pt x="12697" y="16029"/>
                  </a:cubicBezTo>
                  <a:cubicBezTo>
                    <a:pt x="12746" y="16029"/>
                    <a:pt x="12807" y="16019"/>
                    <a:pt x="12888" y="15992"/>
                  </a:cubicBezTo>
                  <a:cubicBezTo>
                    <a:pt x="13124" y="15914"/>
                    <a:pt x="13386" y="15704"/>
                    <a:pt x="13380" y="15531"/>
                  </a:cubicBezTo>
                  <a:cubicBezTo>
                    <a:pt x="13375" y="15347"/>
                    <a:pt x="13475" y="15342"/>
                    <a:pt x="13795" y="15096"/>
                  </a:cubicBezTo>
                  <a:cubicBezTo>
                    <a:pt x="13843" y="15059"/>
                    <a:pt x="13874" y="15046"/>
                    <a:pt x="13896" y="15046"/>
                  </a:cubicBezTo>
                  <a:cubicBezTo>
                    <a:pt x="13950" y="15046"/>
                    <a:pt x="13949" y="15125"/>
                    <a:pt x="14020" y="15132"/>
                  </a:cubicBezTo>
                  <a:cubicBezTo>
                    <a:pt x="14029" y="15134"/>
                    <a:pt x="14039" y="15134"/>
                    <a:pt x="14048" y="15134"/>
                  </a:cubicBezTo>
                  <a:cubicBezTo>
                    <a:pt x="14439" y="15134"/>
                    <a:pt x="14968" y="14107"/>
                    <a:pt x="15572" y="13984"/>
                  </a:cubicBezTo>
                  <a:cubicBezTo>
                    <a:pt x="15918" y="13743"/>
                    <a:pt x="16154" y="13082"/>
                    <a:pt x="16301" y="13077"/>
                  </a:cubicBezTo>
                  <a:cubicBezTo>
                    <a:pt x="16303" y="13077"/>
                    <a:pt x="16304" y="13077"/>
                    <a:pt x="16306" y="13077"/>
                  </a:cubicBezTo>
                  <a:cubicBezTo>
                    <a:pt x="16364" y="13077"/>
                    <a:pt x="16508" y="13129"/>
                    <a:pt x="16627" y="13129"/>
                  </a:cubicBezTo>
                  <a:cubicBezTo>
                    <a:pt x="16684" y="13129"/>
                    <a:pt x="16734" y="13117"/>
                    <a:pt x="16767" y="13082"/>
                  </a:cubicBezTo>
                  <a:cubicBezTo>
                    <a:pt x="16951" y="12888"/>
                    <a:pt x="16720" y="12831"/>
                    <a:pt x="16909" y="12600"/>
                  </a:cubicBezTo>
                  <a:lnTo>
                    <a:pt x="16909" y="12600"/>
                  </a:lnTo>
                  <a:lnTo>
                    <a:pt x="17522" y="12747"/>
                  </a:lnTo>
                  <a:cubicBezTo>
                    <a:pt x="17617" y="12406"/>
                    <a:pt x="17889" y="12044"/>
                    <a:pt x="18519" y="11803"/>
                  </a:cubicBezTo>
                  <a:cubicBezTo>
                    <a:pt x="18833" y="11682"/>
                    <a:pt x="19137" y="11536"/>
                    <a:pt x="19431" y="11363"/>
                  </a:cubicBezTo>
                  <a:cubicBezTo>
                    <a:pt x="19512" y="11306"/>
                    <a:pt x="19699" y="11124"/>
                    <a:pt x="19645" y="11124"/>
                  </a:cubicBezTo>
                  <a:cubicBezTo>
                    <a:pt x="19629" y="11124"/>
                    <a:pt x="19592" y="11140"/>
                    <a:pt x="19525" y="11179"/>
                  </a:cubicBezTo>
                  <a:lnTo>
                    <a:pt x="20196" y="10781"/>
                  </a:lnTo>
                  <a:cubicBezTo>
                    <a:pt x="20658" y="10508"/>
                    <a:pt x="20291" y="10718"/>
                    <a:pt x="20464" y="10477"/>
                  </a:cubicBezTo>
                  <a:cubicBezTo>
                    <a:pt x="20590" y="10303"/>
                    <a:pt x="21434" y="9999"/>
                    <a:pt x="21664" y="9931"/>
                  </a:cubicBezTo>
                  <a:cubicBezTo>
                    <a:pt x="21963" y="9811"/>
                    <a:pt x="22577" y="9580"/>
                    <a:pt x="22776" y="9354"/>
                  </a:cubicBezTo>
                  <a:cubicBezTo>
                    <a:pt x="22949" y="9166"/>
                    <a:pt x="22666" y="8977"/>
                    <a:pt x="23342" y="8946"/>
                  </a:cubicBezTo>
                  <a:cubicBezTo>
                    <a:pt x="23379" y="8955"/>
                    <a:pt x="23426" y="8959"/>
                    <a:pt x="23479" y="8959"/>
                  </a:cubicBezTo>
                  <a:cubicBezTo>
                    <a:pt x="23803" y="8959"/>
                    <a:pt x="24328" y="8793"/>
                    <a:pt x="23935" y="8662"/>
                  </a:cubicBezTo>
                  <a:cubicBezTo>
                    <a:pt x="23830" y="8411"/>
                    <a:pt x="24239" y="8164"/>
                    <a:pt x="24737" y="8149"/>
                  </a:cubicBezTo>
                  <a:cubicBezTo>
                    <a:pt x="24750" y="8148"/>
                    <a:pt x="24762" y="8148"/>
                    <a:pt x="24775" y="8148"/>
                  </a:cubicBezTo>
                  <a:cubicBezTo>
                    <a:pt x="24932" y="8148"/>
                    <a:pt x="25027" y="8193"/>
                    <a:pt x="25151" y="8193"/>
                  </a:cubicBezTo>
                  <a:cubicBezTo>
                    <a:pt x="25273" y="8193"/>
                    <a:pt x="25422" y="8149"/>
                    <a:pt x="25686" y="7970"/>
                  </a:cubicBezTo>
                  <a:cubicBezTo>
                    <a:pt x="25751" y="7930"/>
                    <a:pt x="26379" y="7327"/>
                    <a:pt x="26487" y="7327"/>
                  </a:cubicBezTo>
                  <a:cubicBezTo>
                    <a:pt x="26492" y="7327"/>
                    <a:pt x="26496" y="7328"/>
                    <a:pt x="26499" y="7331"/>
                  </a:cubicBezTo>
                  <a:cubicBezTo>
                    <a:pt x="26539" y="7356"/>
                    <a:pt x="26063" y="7736"/>
                    <a:pt x="26300" y="7736"/>
                  </a:cubicBezTo>
                  <a:cubicBezTo>
                    <a:pt x="26308" y="7736"/>
                    <a:pt x="26316" y="7735"/>
                    <a:pt x="26326" y="7734"/>
                  </a:cubicBezTo>
                  <a:cubicBezTo>
                    <a:pt x="26577" y="7708"/>
                    <a:pt x="27122" y="7278"/>
                    <a:pt x="27269" y="7173"/>
                  </a:cubicBezTo>
                  <a:cubicBezTo>
                    <a:pt x="27636" y="7042"/>
                    <a:pt x="28061" y="6875"/>
                    <a:pt x="28412" y="6864"/>
                  </a:cubicBezTo>
                  <a:cubicBezTo>
                    <a:pt x="28732" y="6859"/>
                    <a:pt x="29052" y="6806"/>
                    <a:pt x="29361" y="6707"/>
                  </a:cubicBezTo>
                  <a:cubicBezTo>
                    <a:pt x="29791" y="6597"/>
                    <a:pt x="30211" y="6445"/>
                    <a:pt x="30614" y="6261"/>
                  </a:cubicBezTo>
                  <a:cubicBezTo>
                    <a:pt x="30947" y="6104"/>
                    <a:pt x="31102" y="5897"/>
                    <a:pt x="31331" y="5897"/>
                  </a:cubicBezTo>
                  <a:cubicBezTo>
                    <a:pt x="31369" y="5897"/>
                    <a:pt x="31410" y="5902"/>
                    <a:pt x="31453" y="5915"/>
                  </a:cubicBezTo>
                  <a:cubicBezTo>
                    <a:pt x="31542" y="5940"/>
                    <a:pt x="31645" y="5951"/>
                    <a:pt x="31757" y="5951"/>
                  </a:cubicBezTo>
                  <a:cubicBezTo>
                    <a:pt x="32073" y="5951"/>
                    <a:pt x="32461" y="5862"/>
                    <a:pt x="32806" y="5742"/>
                  </a:cubicBezTo>
                  <a:cubicBezTo>
                    <a:pt x="33131" y="5621"/>
                    <a:pt x="33000" y="5480"/>
                    <a:pt x="32974" y="5359"/>
                  </a:cubicBezTo>
                  <a:lnTo>
                    <a:pt x="32974" y="5359"/>
                  </a:lnTo>
                  <a:cubicBezTo>
                    <a:pt x="33001" y="5479"/>
                    <a:pt x="33131" y="5527"/>
                    <a:pt x="33311" y="5527"/>
                  </a:cubicBezTo>
                  <a:cubicBezTo>
                    <a:pt x="33752" y="5527"/>
                    <a:pt x="34493" y="5241"/>
                    <a:pt x="34746" y="5039"/>
                  </a:cubicBezTo>
                  <a:cubicBezTo>
                    <a:pt x="34881" y="4923"/>
                    <a:pt x="35138" y="4846"/>
                    <a:pt x="35342" y="4846"/>
                  </a:cubicBezTo>
                  <a:cubicBezTo>
                    <a:pt x="35431" y="4846"/>
                    <a:pt x="35510" y="4861"/>
                    <a:pt x="35564" y="4893"/>
                  </a:cubicBezTo>
                  <a:cubicBezTo>
                    <a:pt x="35684" y="4966"/>
                    <a:pt x="35344" y="5092"/>
                    <a:pt x="35553" y="5134"/>
                  </a:cubicBezTo>
                  <a:cubicBezTo>
                    <a:pt x="35577" y="5139"/>
                    <a:pt x="35601" y="5141"/>
                    <a:pt x="35624" y="5141"/>
                  </a:cubicBezTo>
                  <a:cubicBezTo>
                    <a:pt x="35811" y="5141"/>
                    <a:pt x="35978" y="4990"/>
                    <a:pt x="36104" y="4929"/>
                  </a:cubicBezTo>
                  <a:cubicBezTo>
                    <a:pt x="36356" y="4807"/>
                    <a:pt x="36724" y="4723"/>
                    <a:pt x="37021" y="4723"/>
                  </a:cubicBezTo>
                  <a:cubicBezTo>
                    <a:pt x="37107" y="4723"/>
                    <a:pt x="37188" y="4730"/>
                    <a:pt x="37257" y="4746"/>
                  </a:cubicBezTo>
                  <a:cubicBezTo>
                    <a:pt x="37266" y="4796"/>
                    <a:pt x="37295" y="4816"/>
                    <a:pt x="37338" y="4816"/>
                  </a:cubicBezTo>
                  <a:cubicBezTo>
                    <a:pt x="37506" y="4816"/>
                    <a:pt x="37882" y="4506"/>
                    <a:pt x="38049" y="4452"/>
                  </a:cubicBezTo>
                  <a:cubicBezTo>
                    <a:pt x="38579" y="4300"/>
                    <a:pt x="39239" y="4300"/>
                    <a:pt x="39680" y="4085"/>
                  </a:cubicBezTo>
                  <a:cubicBezTo>
                    <a:pt x="40073" y="3896"/>
                    <a:pt x="40692" y="3818"/>
                    <a:pt x="41153" y="3776"/>
                  </a:cubicBezTo>
                  <a:cubicBezTo>
                    <a:pt x="41682" y="3744"/>
                    <a:pt x="42600" y="3750"/>
                    <a:pt x="43056" y="3503"/>
                  </a:cubicBezTo>
                  <a:cubicBezTo>
                    <a:pt x="43090" y="3486"/>
                    <a:pt x="43130" y="3478"/>
                    <a:pt x="43173" y="3478"/>
                  </a:cubicBezTo>
                  <a:cubicBezTo>
                    <a:pt x="43347" y="3478"/>
                    <a:pt x="43575" y="3595"/>
                    <a:pt x="43722" y="3608"/>
                  </a:cubicBezTo>
                  <a:cubicBezTo>
                    <a:pt x="43743" y="3610"/>
                    <a:pt x="43764" y="3611"/>
                    <a:pt x="43783" y="3611"/>
                  </a:cubicBezTo>
                  <a:cubicBezTo>
                    <a:pt x="44043" y="3611"/>
                    <a:pt x="44167" y="3458"/>
                    <a:pt x="44503" y="3419"/>
                  </a:cubicBezTo>
                  <a:cubicBezTo>
                    <a:pt x="44912" y="3372"/>
                    <a:pt x="45347" y="3335"/>
                    <a:pt x="45746" y="3252"/>
                  </a:cubicBezTo>
                  <a:cubicBezTo>
                    <a:pt x="46095" y="3179"/>
                    <a:pt x="46064" y="3076"/>
                    <a:pt x="46309" y="3076"/>
                  </a:cubicBezTo>
                  <a:cubicBezTo>
                    <a:pt x="46366" y="3076"/>
                    <a:pt x="46437" y="3081"/>
                    <a:pt x="46532" y="3094"/>
                  </a:cubicBezTo>
                  <a:cubicBezTo>
                    <a:pt x="46717" y="3117"/>
                    <a:pt x="47000" y="3146"/>
                    <a:pt x="47275" y="3146"/>
                  </a:cubicBezTo>
                  <a:cubicBezTo>
                    <a:pt x="47704" y="3146"/>
                    <a:pt x="48112" y="3075"/>
                    <a:pt x="48089" y="2801"/>
                  </a:cubicBezTo>
                  <a:lnTo>
                    <a:pt x="48089" y="2801"/>
                  </a:lnTo>
                  <a:cubicBezTo>
                    <a:pt x="48103" y="2957"/>
                    <a:pt x="48394" y="3015"/>
                    <a:pt x="48798" y="3015"/>
                  </a:cubicBezTo>
                  <a:cubicBezTo>
                    <a:pt x="49630" y="3015"/>
                    <a:pt x="50940" y="2769"/>
                    <a:pt x="51293" y="2628"/>
                  </a:cubicBezTo>
                  <a:cubicBezTo>
                    <a:pt x="51350" y="2602"/>
                    <a:pt x="51410" y="2592"/>
                    <a:pt x="51473" y="2592"/>
                  </a:cubicBezTo>
                  <a:cubicBezTo>
                    <a:pt x="51764" y="2592"/>
                    <a:pt x="52114" y="2813"/>
                    <a:pt x="52455" y="2813"/>
                  </a:cubicBezTo>
                  <a:cubicBezTo>
                    <a:pt x="52606" y="2813"/>
                    <a:pt x="52756" y="2770"/>
                    <a:pt x="52897" y="2643"/>
                  </a:cubicBezTo>
                  <a:cubicBezTo>
                    <a:pt x="53076" y="2484"/>
                    <a:pt x="53180" y="2304"/>
                    <a:pt x="53446" y="2304"/>
                  </a:cubicBezTo>
                  <a:cubicBezTo>
                    <a:pt x="53531" y="2304"/>
                    <a:pt x="53632" y="2322"/>
                    <a:pt x="53757" y="2365"/>
                  </a:cubicBezTo>
                  <a:cubicBezTo>
                    <a:pt x="53909" y="2355"/>
                    <a:pt x="54953" y="2261"/>
                    <a:pt x="54879" y="2234"/>
                  </a:cubicBezTo>
                  <a:lnTo>
                    <a:pt x="54879" y="2234"/>
                  </a:lnTo>
                  <a:cubicBezTo>
                    <a:pt x="54926" y="2250"/>
                    <a:pt x="54586" y="2381"/>
                    <a:pt x="54848" y="2418"/>
                  </a:cubicBezTo>
                  <a:cubicBezTo>
                    <a:pt x="54898" y="2425"/>
                    <a:pt x="54955" y="2428"/>
                    <a:pt x="55014" y="2428"/>
                  </a:cubicBezTo>
                  <a:cubicBezTo>
                    <a:pt x="55203" y="2428"/>
                    <a:pt x="55425" y="2398"/>
                    <a:pt x="55592" y="2386"/>
                  </a:cubicBezTo>
                  <a:cubicBezTo>
                    <a:pt x="55667" y="2382"/>
                    <a:pt x="55742" y="2380"/>
                    <a:pt x="55818" y="2380"/>
                  </a:cubicBezTo>
                  <a:cubicBezTo>
                    <a:pt x="56236" y="2380"/>
                    <a:pt x="56675" y="2437"/>
                    <a:pt x="57079" y="2437"/>
                  </a:cubicBezTo>
                  <a:cubicBezTo>
                    <a:pt x="57202" y="2437"/>
                    <a:pt x="57322" y="2432"/>
                    <a:pt x="57438" y="2418"/>
                  </a:cubicBezTo>
                  <a:cubicBezTo>
                    <a:pt x="56898" y="2329"/>
                    <a:pt x="56630" y="1930"/>
                    <a:pt x="57081" y="1710"/>
                  </a:cubicBezTo>
                  <a:cubicBezTo>
                    <a:pt x="57107" y="1709"/>
                    <a:pt x="57131" y="1708"/>
                    <a:pt x="57154" y="1708"/>
                  </a:cubicBezTo>
                  <a:cubicBezTo>
                    <a:pt x="57603" y="1708"/>
                    <a:pt x="57321" y="1998"/>
                    <a:pt x="57291" y="2093"/>
                  </a:cubicBezTo>
                  <a:cubicBezTo>
                    <a:pt x="57276" y="2146"/>
                    <a:pt x="57348" y="2163"/>
                    <a:pt x="57460" y="2163"/>
                  </a:cubicBezTo>
                  <a:cubicBezTo>
                    <a:pt x="57678" y="2163"/>
                    <a:pt x="58050" y="2097"/>
                    <a:pt x="58231" y="2097"/>
                  </a:cubicBezTo>
                  <a:cubicBezTo>
                    <a:pt x="58244" y="2097"/>
                    <a:pt x="58256" y="2097"/>
                    <a:pt x="58266" y="2098"/>
                  </a:cubicBezTo>
                  <a:cubicBezTo>
                    <a:pt x="58459" y="2107"/>
                    <a:pt x="58809" y="2277"/>
                    <a:pt x="58982" y="2277"/>
                  </a:cubicBezTo>
                  <a:cubicBezTo>
                    <a:pt x="59011" y="2277"/>
                    <a:pt x="59035" y="2272"/>
                    <a:pt x="59053" y="2261"/>
                  </a:cubicBezTo>
                  <a:cubicBezTo>
                    <a:pt x="59190" y="2175"/>
                    <a:pt x="59251" y="2047"/>
                    <a:pt x="59526" y="2047"/>
                  </a:cubicBezTo>
                  <a:cubicBezTo>
                    <a:pt x="59555" y="2047"/>
                    <a:pt x="59585" y="2048"/>
                    <a:pt x="59619" y="2051"/>
                  </a:cubicBezTo>
                  <a:cubicBezTo>
                    <a:pt x="60122" y="2095"/>
                    <a:pt x="60466" y="2221"/>
                    <a:pt x="60994" y="2221"/>
                  </a:cubicBezTo>
                  <a:cubicBezTo>
                    <a:pt x="61033" y="2221"/>
                    <a:pt x="61072" y="2220"/>
                    <a:pt x="61113" y="2219"/>
                  </a:cubicBezTo>
                  <a:cubicBezTo>
                    <a:pt x="60725" y="2072"/>
                    <a:pt x="63242" y="1988"/>
                    <a:pt x="63499" y="1936"/>
                  </a:cubicBezTo>
                  <a:cubicBezTo>
                    <a:pt x="63672" y="1899"/>
                    <a:pt x="63289" y="1658"/>
                    <a:pt x="63583" y="1542"/>
                  </a:cubicBezTo>
                  <a:cubicBezTo>
                    <a:pt x="63642" y="1520"/>
                    <a:pt x="63696" y="1510"/>
                    <a:pt x="63744" y="1510"/>
                  </a:cubicBezTo>
                  <a:cubicBezTo>
                    <a:pt x="64012" y="1510"/>
                    <a:pt x="64117" y="1808"/>
                    <a:pt x="64117" y="1883"/>
                  </a:cubicBezTo>
                  <a:cubicBezTo>
                    <a:pt x="64117" y="1805"/>
                    <a:pt x="64253" y="1663"/>
                    <a:pt x="64454" y="1663"/>
                  </a:cubicBezTo>
                  <a:cubicBezTo>
                    <a:pt x="64497" y="1663"/>
                    <a:pt x="64542" y="1669"/>
                    <a:pt x="64589" y="1684"/>
                  </a:cubicBezTo>
                  <a:cubicBezTo>
                    <a:pt x="64841" y="1763"/>
                    <a:pt x="64705" y="1941"/>
                    <a:pt x="64962" y="1988"/>
                  </a:cubicBezTo>
                  <a:cubicBezTo>
                    <a:pt x="64966" y="1989"/>
                    <a:pt x="64971" y="1989"/>
                    <a:pt x="64976" y="1989"/>
                  </a:cubicBezTo>
                  <a:cubicBezTo>
                    <a:pt x="65129" y="1989"/>
                    <a:pt x="65342" y="1620"/>
                    <a:pt x="65757" y="1620"/>
                  </a:cubicBezTo>
                  <a:cubicBezTo>
                    <a:pt x="65768" y="1620"/>
                    <a:pt x="65779" y="1620"/>
                    <a:pt x="65790" y="1621"/>
                  </a:cubicBezTo>
                  <a:cubicBezTo>
                    <a:pt x="65891" y="1625"/>
                    <a:pt x="66364" y="1832"/>
                    <a:pt x="66538" y="1832"/>
                  </a:cubicBezTo>
                  <a:cubicBezTo>
                    <a:pt x="66581" y="1832"/>
                    <a:pt x="66606" y="1820"/>
                    <a:pt x="66603" y="1789"/>
                  </a:cubicBezTo>
                  <a:cubicBezTo>
                    <a:pt x="66597" y="1700"/>
                    <a:pt x="66299" y="1631"/>
                    <a:pt x="66629" y="1548"/>
                  </a:cubicBezTo>
                  <a:cubicBezTo>
                    <a:pt x="66694" y="1530"/>
                    <a:pt x="66763" y="1520"/>
                    <a:pt x="66833" y="1520"/>
                  </a:cubicBezTo>
                  <a:cubicBezTo>
                    <a:pt x="66885" y="1520"/>
                    <a:pt x="66939" y="1526"/>
                    <a:pt x="66991" y="1537"/>
                  </a:cubicBezTo>
                  <a:cubicBezTo>
                    <a:pt x="67279" y="1621"/>
                    <a:pt x="66923" y="1925"/>
                    <a:pt x="67337" y="1925"/>
                  </a:cubicBezTo>
                  <a:cubicBezTo>
                    <a:pt x="67390" y="1927"/>
                    <a:pt x="67443" y="1928"/>
                    <a:pt x="67496" y="1928"/>
                  </a:cubicBezTo>
                  <a:cubicBezTo>
                    <a:pt x="67754" y="1928"/>
                    <a:pt x="68014" y="1907"/>
                    <a:pt x="68270" y="1873"/>
                  </a:cubicBezTo>
                  <a:cubicBezTo>
                    <a:pt x="68354" y="1846"/>
                    <a:pt x="68433" y="1799"/>
                    <a:pt x="68501" y="1736"/>
                  </a:cubicBezTo>
                  <a:cubicBezTo>
                    <a:pt x="69025" y="1721"/>
                    <a:pt x="69565" y="1715"/>
                    <a:pt x="70079" y="1658"/>
                  </a:cubicBezTo>
                  <a:cubicBezTo>
                    <a:pt x="70692" y="1595"/>
                    <a:pt x="70776" y="1453"/>
                    <a:pt x="70142" y="1385"/>
                  </a:cubicBezTo>
                  <a:cubicBezTo>
                    <a:pt x="70331" y="1379"/>
                    <a:pt x="70519" y="1369"/>
                    <a:pt x="70702" y="1369"/>
                  </a:cubicBezTo>
                  <a:cubicBezTo>
                    <a:pt x="70985" y="1369"/>
                    <a:pt x="71252" y="1392"/>
                    <a:pt x="71479" y="1485"/>
                  </a:cubicBezTo>
                  <a:cubicBezTo>
                    <a:pt x="71699" y="1567"/>
                    <a:pt x="72025" y="1697"/>
                    <a:pt x="72358" y="1697"/>
                  </a:cubicBezTo>
                  <a:cubicBezTo>
                    <a:pt x="72469" y="1697"/>
                    <a:pt x="72581" y="1683"/>
                    <a:pt x="72690" y="1647"/>
                  </a:cubicBezTo>
                  <a:cubicBezTo>
                    <a:pt x="73010" y="1537"/>
                    <a:pt x="73020" y="1469"/>
                    <a:pt x="73482" y="1437"/>
                  </a:cubicBezTo>
                  <a:cubicBezTo>
                    <a:pt x="73565" y="1437"/>
                    <a:pt x="73691" y="1441"/>
                    <a:pt x="73817" y="1441"/>
                  </a:cubicBezTo>
                  <a:cubicBezTo>
                    <a:pt x="73943" y="1441"/>
                    <a:pt x="74069" y="1437"/>
                    <a:pt x="74153" y="1422"/>
                  </a:cubicBezTo>
                  <a:cubicBezTo>
                    <a:pt x="74153" y="1385"/>
                    <a:pt x="74132" y="1322"/>
                    <a:pt x="74237" y="1291"/>
                  </a:cubicBezTo>
                  <a:cubicBezTo>
                    <a:pt x="74646" y="1196"/>
                    <a:pt x="75285" y="1270"/>
                    <a:pt x="75736" y="1202"/>
                  </a:cubicBezTo>
                  <a:cubicBezTo>
                    <a:pt x="76025" y="1162"/>
                    <a:pt x="76281" y="1092"/>
                    <a:pt x="76511" y="1092"/>
                  </a:cubicBezTo>
                  <a:cubicBezTo>
                    <a:pt x="76643" y="1092"/>
                    <a:pt x="76767" y="1115"/>
                    <a:pt x="76884" y="1181"/>
                  </a:cubicBezTo>
                  <a:cubicBezTo>
                    <a:pt x="76978" y="1232"/>
                    <a:pt x="77246" y="1257"/>
                    <a:pt x="77525" y="1257"/>
                  </a:cubicBezTo>
                  <a:cubicBezTo>
                    <a:pt x="77839" y="1257"/>
                    <a:pt x="78166" y="1226"/>
                    <a:pt x="78274" y="1165"/>
                  </a:cubicBezTo>
                  <a:cubicBezTo>
                    <a:pt x="78494" y="1039"/>
                    <a:pt x="77755" y="950"/>
                    <a:pt x="77618" y="950"/>
                  </a:cubicBezTo>
                  <a:cubicBezTo>
                    <a:pt x="77695" y="950"/>
                    <a:pt x="77773" y="949"/>
                    <a:pt x="77851" y="949"/>
                  </a:cubicBezTo>
                  <a:cubicBezTo>
                    <a:pt x="78106" y="949"/>
                    <a:pt x="78365" y="955"/>
                    <a:pt x="78594" y="1008"/>
                  </a:cubicBezTo>
                  <a:cubicBezTo>
                    <a:pt x="78861" y="1076"/>
                    <a:pt x="79018" y="1186"/>
                    <a:pt x="79338" y="1217"/>
                  </a:cubicBezTo>
                  <a:cubicBezTo>
                    <a:pt x="79411" y="1225"/>
                    <a:pt x="79477" y="1228"/>
                    <a:pt x="79538" y="1228"/>
                  </a:cubicBezTo>
                  <a:cubicBezTo>
                    <a:pt x="79827" y="1228"/>
                    <a:pt x="80005" y="1157"/>
                    <a:pt x="80255" y="1157"/>
                  </a:cubicBezTo>
                  <a:cubicBezTo>
                    <a:pt x="80344" y="1157"/>
                    <a:pt x="80443" y="1166"/>
                    <a:pt x="80560" y="1191"/>
                  </a:cubicBezTo>
                  <a:cubicBezTo>
                    <a:pt x="80717" y="1223"/>
                    <a:pt x="81089" y="1465"/>
                    <a:pt x="81319" y="1465"/>
                  </a:cubicBezTo>
                  <a:cubicBezTo>
                    <a:pt x="81395" y="1465"/>
                    <a:pt x="81455" y="1438"/>
                    <a:pt x="81488" y="1369"/>
                  </a:cubicBezTo>
                  <a:cubicBezTo>
                    <a:pt x="81548" y="1241"/>
                    <a:pt x="81620" y="1042"/>
                    <a:pt x="81899" y="1042"/>
                  </a:cubicBezTo>
                  <a:cubicBezTo>
                    <a:pt x="81985" y="1042"/>
                    <a:pt x="82091" y="1061"/>
                    <a:pt x="82222" y="1107"/>
                  </a:cubicBezTo>
                  <a:cubicBezTo>
                    <a:pt x="82563" y="1228"/>
                    <a:pt x="82563" y="1333"/>
                    <a:pt x="83019" y="1395"/>
                  </a:cubicBezTo>
                  <a:cubicBezTo>
                    <a:pt x="83116" y="1406"/>
                    <a:pt x="83637" y="1456"/>
                    <a:pt x="83986" y="1456"/>
                  </a:cubicBezTo>
                  <a:cubicBezTo>
                    <a:pt x="84163" y="1456"/>
                    <a:pt x="84296" y="1443"/>
                    <a:pt x="84308" y="1406"/>
                  </a:cubicBezTo>
                  <a:cubicBezTo>
                    <a:pt x="84333" y="1334"/>
                    <a:pt x="84015" y="1026"/>
                    <a:pt x="84453" y="1026"/>
                  </a:cubicBezTo>
                  <a:cubicBezTo>
                    <a:pt x="84492" y="1026"/>
                    <a:pt x="84536" y="1029"/>
                    <a:pt x="84586" y="1034"/>
                  </a:cubicBezTo>
                  <a:cubicBezTo>
                    <a:pt x="85048" y="1081"/>
                    <a:pt x="84717" y="1280"/>
                    <a:pt x="84875" y="1401"/>
                  </a:cubicBezTo>
                  <a:cubicBezTo>
                    <a:pt x="84864" y="1390"/>
                    <a:pt x="85341" y="1139"/>
                    <a:pt x="85399" y="1118"/>
                  </a:cubicBezTo>
                  <a:cubicBezTo>
                    <a:pt x="85513" y="1078"/>
                    <a:pt x="85597" y="1061"/>
                    <a:pt x="85663" y="1061"/>
                  </a:cubicBezTo>
                  <a:cubicBezTo>
                    <a:pt x="85789" y="1061"/>
                    <a:pt x="85854" y="1121"/>
                    <a:pt x="85950" y="1196"/>
                  </a:cubicBezTo>
                  <a:cubicBezTo>
                    <a:pt x="86146" y="1342"/>
                    <a:pt x="86983" y="1473"/>
                    <a:pt x="87459" y="1473"/>
                  </a:cubicBezTo>
                  <a:cubicBezTo>
                    <a:pt x="87529" y="1473"/>
                    <a:pt x="87592" y="1470"/>
                    <a:pt x="87643" y="1464"/>
                  </a:cubicBezTo>
                  <a:cubicBezTo>
                    <a:pt x="88115" y="1406"/>
                    <a:pt x="87643" y="897"/>
                    <a:pt x="87858" y="897"/>
                  </a:cubicBezTo>
                  <a:cubicBezTo>
                    <a:pt x="88173" y="903"/>
                    <a:pt x="88204" y="1065"/>
                    <a:pt x="88367" y="1139"/>
                  </a:cubicBezTo>
                  <a:cubicBezTo>
                    <a:pt x="88597" y="1249"/>
                    <a:pt x="88949" y="1312"/>
                    <a:pt x="89258" y="1343"/>
                  </a:cubicBezTo>
                  <a:cubicBezTo>
                    <a:pt x="89669" y="1387"/>
                    <a:pt x="90417" y="1705"/>
                    <a:pt x="90784" y="1705"/>
                  </a:cubicBezTo>
                  <a:cubicBezTo>
                    <a:pt x="90810" y="1705"/>
                    <a:pt x="90835" y="1703"/>
                    <a:pt x="90857" y="1700"/>
                  </a:cubicBezTo>
                  <a:cubicBezTo>
                    <a:pt x="90996" y="1674"/>
                    <a:pt x="91236" y="1496"/>
                    <a:pt x="91401" y="1496"/>
                  </a:cubicBezTo>
                  <a:cubicBezTo>
                    <a:pt x="91435" y="1496"/>
                    <a:pt x="91466" y="1503"/>
                    <a:pt x="91491" y="1521"/>
                  </a:cubicBezTo>
                  <a:cubicBezTo>
                    <a:pt x="91628" y="1610"/>
                    <a:pt x="91617" y="1694"/>
                    <a:pt x="91921" y="1726"/>
                  </a:cubicBezTo>
                  <a:cubicBezTo>
                    <a:pt x="91978" y="1732"/>
                    <a:pt x="92033" y="1734"/>
                    <a:pt x="92085" y="1734"/>
                  </a:cubicBezTo>
                  <a:cubicBezTo>
                    <a:pt x="92677" y="1734"/>
                    <a:pt x="93005" y="1390"/>
                    <a:pt x="93611" y="1390"/>
                  </a:cubicBezTo>
                  <a:cubicBezTo>
                    <a:pt x="93619" y="1390"/>
                    <a:pt x="93628" y="1390"/>
                    <a:pt x="93636" y="1390"/>
                  </a:cubicBezTo>
                  <a:cubicBezTo>
                    <a:pt x="94349" y="1406"/>
                    <a:pt x="94627" y="1909"/>
                    <a:pt x="95156" y="1941"/>
                  </a:cubicBezTo>
                  <a:cubicBezTo>
                    <a:pt x="95162" y="1941"/>
                    <a:pt x="95168" y="1942"/>
                    <a:pt x="95173" y="1942"/>
                  </a:cubicBezTo>
                  <a:cubicBezTo>
                    <a:pt x="95328" y="1942"/>
                    <a:pt x="95076" y="1720"/>
                    <a:pt x="95010" y="1715"/>
                  </a:cubicBezTo>
                  <a:lnTo>
                    <a:pt x="95010" y="1715"/>
                  </a:lnTo>
                  <a:cubicBezTo>
                    <a:pt x="95434" y="1742"/>
                    <a:pt x="95487" y="1988"/>
                    <a:pt x="95859" y="1993"/>
                  </a:cubicBezTo>
                  <a:cubicBezTo>
                    <a:pt x="95925" y="1995"/>
                    <a:pt x="95989" y="1996"/>
                    <a:pt x="96051" y="1996"/>
                  </a:cubicBezTo>
                  <a:cubicBezTo>
                    <a:pt x="96319" y="1996"/>
                    <a:pt x="96557" y="1980"/>
                    <a:pt x="96822" y="1980"/>
                  </a:cubicBezTo>
                  <a:cubicBezTo>
                    <a:pt x="96929" y="1980"/>
                    <a:pt x="97041" y="1983"/>
                    <a:pt x="97161" y="1990"/>
                  </a:cubicBezTo>
                  <a:lnTo>
                    <a:pt x="97161" y="1990"/>
                  </a:lnTo>
                  <a:cubicBezTo>
                    <a:pt x="97139" y="1988"/>
                    <a:pt x="97145" y="1988"/>
                    <a:pt x="97169" y="1988"/>
                  </a:cubicBezTo>
                  <a:cubicBezTo>
                    <a:pt x="97186" y="1988"/>
                    <a:pt x="97212" y="1988"/>
                    <a:pt x="97243" y="1988"/>
                  </a:cubicBezTo>
                  <a:cubicBezTo>
                    <a:pt x="97381" y="1988"/>
                    <a:pt x="97633" y="1985"/>
                    <a:pt x="97746" y="1951"/>
                  </a:cubicBezTo>
                  <a:cubicBezTo>
                    <a:pt x="97831" y="1927"/>
                    <a:pt x="97907" y="1917"/>
                    <a:pt x="97980" y="1917"/>
                  </a:cubicBezTo>
                  <a:cubicBezTo>
                    <a:pt x="98123" y="1917"/>
                    <a:pt x="98254" y="1955"/>
                    <a:pt x="98418" y="1993"/>
                  </a:cubicBezTo>
                  <a:cubicBezTo>
                    <a:pt x="98827" y="2081"/>
                    <a:pt x="99248" y="2127"/>
                    <a:pt x="99667" y="2127"/>
                  </a:cubicBezTo>
                  <a:cubicBezTo>
                    <a:pt x="99796" y="2127"/>
                    <a:pt x="99925" y="2122"/>
                    <a:pt x="100053" y="2114"/>
                  </a:cubicBezTo>
                  <a:cubicBezTo>
                    <a:pt x="100207" y="2105"/>
                    <a:pt x="100646" y="1945"/>
                    <a:pt x="100828" y="1945"/>
                  </a:cubicBezTo>
                  <a:cubicBezTo>
                    <a:pt x="100875" y="1945"/>
                    <a:pt x="100905" y="1956"/>
                    <a:pt x="100908" y="1983"/>
                  </a:cubicBezTo>
                  <a:cubicBezTo>
                    <a:pt x="100924" y="2191"/>
                    <a:pt x="100906" y="2402"/>
                    <a:pt x="101232" y="2402"/>
                  </a:cubicBezTo>
                  <a:cubicBezTo>
                    <a:pt x="101334" y="2402"/>
                    <a:pt x="101468" y="2381"/>
                    <a:pt x="101647" y="2334"/>
                  </a:cubicBezTo>
                  <a:cubicBezTo>
                    <a:pt x="101851" y="2280"/>
                    <a:pt x="102076" y="2184"/>
                    <a:pt x="102316" y="2117"/>
                  </a:cubicBezTo>
                  <a:lnTo>
                    <a:pt x="102316" y="2117"/>
                  </a:lnTo>
                  <a:cubicBezTo>
                    <a:pt x="102247" y="2176"/>
                    <a:pt x="102213" y="2249"/>
                    <a:pt x="102229" y="2287"/>
                  </a:cubicBezTo>
                  <a:cubicBezTo>
                    <a:pt x="102341" y="2296"/>
                    <a:pt x="102488" y="2312"/>
                    <a:pt x="102617" y="2312"/>
                  </a:cubicBezTo>
                  <a:cubicBezTo>
                    <a:pt x="102774" y="2312"/>
                    <a:pt x="102905" y="2289"/>
                    <a:pt x="102916" y="2203"/>
                  </a:cubicBezTo>
                  <a:cubicBezTo>
                    <a:pt x="102830" y="2144"/>
                    <a:pt x="102739" y="2092"/>
                    <a:pt x="102645" y="2049"/>
                  </a:cubicBezTo>
                  <a:lnTo>
                    <a:pt x="102645" y="2049"/>
                  </a:lnTo>
                  <a:cubicBezTo>
                    <a:pt x="102701" y="2042"/>
                    <a:pt x="102759" y="2039"/>
                    <a:pt x="102816" y="2039"/>
                  </a:cubicBezTo>
                  <a:cubicBezTo>
                    <a:pt x="102984" y="2039"/>
                    <a:pt x="103156" y="2070"/>
                    <a:pt x="103330" y="2151"/>
                  </a:cubicBezTo>
                  <a:cubicBezTo>
                    <a:pt x="103666" y="2313"/>
                    <a:pt x="103918" y="2538"/>
                    <a:pt x="104374" y="2638"/>
                  </a:cubicBezTo>
                  <a:cubicBezTo>
                    <a:pt x="104498" y="2667"/>
                    <a:pt x="104593" y="2676"/>
                    <a:pt x="104672" y="2676"/>
                  </a:cubicBezTo>
                  <a:cubicBezTo>
                    <a:pt x="104840" y="2676"/>
                    <a:pt x="104941" y="2633"/>
                    <a:pt x="105110" y="2633"/>
                  </a:cubicBezTo>
                  <a:cubicBezTo>
                    <a:pt x="105142" y="2633"/>
                    <a:pt x="105176" y="2635"/>
                    <a:pt x="105213" y="2638"/>
                  </a:cubicBezTo>
                  <a:cubicBezTo>
                    <a:pt x="105506" y="2675"/>
                    <a:pt x="105737" y="2916"/>
                    <a:pt x="106099" y="2958"/>
                  </a:cubicBezTo>
                  <a:cubicBezTo>
                    <a:pt x="106100" y="2958"/>
                    <a:pt x="106101" y="2958"/>
                    <a:pt x="106103" y="2958"/>
                  </a:cubicBezTo>
                  <a:cubicBezTo>
                    <a:pt x="106171" y="2958"/>
                    <a:pt x="106278" y="2832"/>
                    <a:pt x="106350" y="2816"/>
                  </a:cubicBezTo>
                  <a:cubicBezTo>
                    <a:pt x="106424" y="2796"/>
                    <a:pt x="106495" y="2788"/>
                    <a:pt x="106562" y="2788"/>
                  </a:cubicBezTo>
                  <a:cubicBezTo>
                    <a:pt x="107027" y="2788"/>
                    <a:pt x="107344" y="3204"/>
                    <a:pt x="107700" y="3251"/>
                  </a:cubicBezTo>
                  <a:lnTo>
                    <a:pt x="107700" y="3251"/>
                  </a:lnTo>
                  <a:cubicBezTo>
                    <a:pt x="107531" y="3227"/>
                    <a:pt x="107489" y="2823"/>
                    <a:pt x="107846" y="2823"/>
                  </a:cubicBezTo>
                  <a:cubicBezTo>
                    <a:pt x="107946" y="2823"/>
                    <a:pt x="108078" y="2855"/>
                    <a:pt x="108248" y="2937"/>
                  </a:cubicBezTo>
                  <a:cubicBezTo>
                    <a:pt x="108683" y="3147"/>
                    <a:pt x="108531" y="3136"/>
                    <a:pt x="109182" y="3220"/>
                  </a:cubicBezTo>
                  <a:cubicBezTo>
                    <a:pt x="109475" y="3309"/>
                    <a:pt x="109501" y="3351"/>
                    <a:pt x="109480" y="3498"/>
                  </a:cubicBezTo>
                  <a:cubicBezTo>
                    <a:pt x="109498" y="3376"/>
                    <a:pt x="109664" y="3342"/>
                    <a:pt x="109887" y="3342"/>
                  </a:cubicBezTo>
                  <a:cubicBezTo>
                    <a:pt x="110177" y="3342"/>
                    <a:pt x="110563" y="3400"/>
                    <a:pt x="110842" y="3400"/>
                  </a:cubicBezTo>
                  <a:cubicBezTo>
                    <a:pt x="111043" y="3400"/>
                    <a:pt x="111189" y="3370"/>
                    <a:pt x="111205" y="3267"/>
                  </a:cubicBezTo>
                  <a:lnTo>
                    <a:pt x="111205" y="3267"/>
                  </a:lnTo>
                  <a:cubicBezTo>
                    <a:pt x="111174" y="3482"/>
                    <a:pt x="112354" y="3603"/>
                    <a:pt x="112679" y="3634"/>
                  </a:cubicBezTo>
                  <a:cubicBezTo>
                    <a:pt x="112867" y="3652"/>
                    <a:pt x="113056" y="3663"/>
                    <a:pt x="113247" y="3663"/>
                  </a:cubicBezTo>
                  <a:cubicBezTo>
                    <a:pt x="113337" y="3663"/>
                    <a:pt x="113427" y="3660"/>
                    <a:pt x="113518" y="3655"/>
                  </a:cubicBezTo>
                  <a:cubicBezTo>
                    <a:pt x="113518" y="3655"/>
                    <a:pt x="113779" y="3484"/>
                    <a:pt x="113846" y="3484"/>
                  </a:cubicBezTo>
                  <a:cubicBezTo>
                    <a:pt x="113852" y="3484"/>
                    <a:pt x="113856" y="3485"/>
                    <a:pt x="113858" y="3487"/>
                  </a:cubicBezTo>
                  <a:cubicBezTo>
                    <a:pt x="113995" y="3613"/>
                    <a:pt x="113816" y="3865"/>
                    <a:pt x="113795" y="3986"/>
                  </a:cubicBezTo>
                  <a:cubicBezTo>
                    <a:pt x="114058" y="3917"/>
                    <a:pt x="114398" y="3912"/>
                    <a:pt x="114498" y="3755"/>
                  </a:cubicBezTo>
                  <a:cubicBezTo>
                    <a:pt x="114579" y="3625"/>
                    <a:pt x="114667" y="3445"/>
                    <a:pt x="115036" y="3445"/>
                  </a:cubicBezTo>
                  <a:cubicBezTo>
                    <a:pt x="115098" y="3445"/>
                    <a:pt x="115168" y="3450"/>
                    <a:pt x="115248" y="3461"/>
                  </a:cubicBezTo>
                  <a:cubicBezTo>
                    <a:pt x="115232" y="3550"/>
                    <a:pt x="114991" y="3870"/>
                    <a:pt x="115138" y="3944"/>
                  </a:cubicBezTo>
                  <a:cubicBezTo>
                    <a:pt x="115202" y="3974"/>
                    <a:pt x="115276" y="3986"/>
                    <a:pt x="115351" y="3986"/>
                  </a:cubicBezTo>
                  <a:cubicBezTo>
                    <a:pt x="115563" y="3986"/>
                    <a:pt x="115788" y="3892"/>
                    <a:pt x="115861" y="3849"/>
                  </a:cubicBezTo>
                  <a:cubicBezTo>
                    <a:pt x="116108" y="3875"/>
                    <a:pt x="116354" y="3938"/>
                    <a:pt x="116590" y="4022"/>
                  </a:cubicBezTo>
                  <a:cubicBezTo>
                    <a:pt x="116742" y="4085"/>
                    <a:pt x="116941" y="4274"/>
                    <a:pt x="117135" y="4305"/>
                  </a:cubicBezTo>
                  <a:cubicBezTo>
                    <a:pt x="117161" y="4309"/>
                    <a:pt x="117184" y="4311"/>
                    <a:pt x="117207" y="4311"/>
                  </a:cubicBezTo>
                  <a:cubicBezTo>
                    <a:pt x="117466" y="4311"/>
                    <a:pt x="117567" y="4081"/>
                    <a:pt x="117740" y="4081"/>
                  </a:cubicBezTo>
                  <a:cubicBezTo>
                    <a:pt x="117759" y="4081"/>
                    <a:pt x="117780" y="4084"/>
                    <a:pt x="117801" y="4090"/>
                  </a:cubicBezTo>
                  <a:cubicBezTo>
                    <a:pt x="117848" y="4106"/>
                    <a:pt x="118011" y="4253"/>
                    <a:pt x="118116" y="4295"/>
                  </a:cubicBezTo>
                  <a:cubicBezTo>
                    <a:pt x="118289" y="4353"/>
                    <a:pt x="118467" y="4400"/>
                    <a:pt x="118645" y="4426"/>
                  </a:cubicBezTo>
                  <a:cubicBezTo>
                    <a:pt x="119128" y="4510"/>
                    <a:pt x="119484" y="4473"/>
                    <a:pt x="119956" y="4536"/>
                  </a:cubicBezTo>
                  <a:cubicBezTo>
                    <a:pt x="120339" y="4587"/>
                    <a:pt x="120443" y="4772"/>
                    <a:pt x="120768" y="4772"/>
                  </a:cubicBezTo>
                  <a:cubicBezTo>
                    <a:pt x="120777" y="4772"/>
                    <a:pt x="120786" y="4772"/>
                    <a:pt x="120795" y="4772"/>
                  </a:cubicBezTo>
                  <a:cubicBezTo>
                    <a:pt x="121031" y="4762"/>
                    <a:pt x="121146" y="4714"/>
                    <a:pt x="121167" y="4615"/>
                  </a:cubicBezTo>
                  <a:lnTo>
                    <a:pt x="121167" y="4615"/>
                  </a:lnTo>
                  <a:cubicBezTo>
                    <a:pt x="121115" y="4872"/>
                    <a:pt x="121078" y="4987"/>
                    <a:pt x="121749" y="5102"/>
                  </a:cubicBezTo>
                  <a:cubicBezTo>
                    <a:pt x="121754" y="5050"/>
                    <a:pt x="121765" y="5003"/>
                    <a:pt x="121775" y="4961"/>
                  </a:cubicBezTo>
                  <a:cubicBezTo>
                    <a:pt x="122131" y="5021"/>
                    <a:pt x="123273" y="5297"/>
                    <a:pt x="123729" y="5297"/>
                  </a:cubicBezTo>
                  <a:cubicBezTo>
                    <a:pt x="123791" y="5297"/>
                    <a:pt x="123840" y="5292"/>
                    <a:pt x="123873" y="5281"/>
                  </a:cubicBezTo>
                  <a:cubicBezTo>
                    <a:pt x="123901" y="5271"/>
                    <a:pt x="123699" y="4973"/>
                    <a:pt x="123883" y="4973"/>
                  </a:cubicBezTo>
                  <a:cubicBezTo>
                    <a:pt x="123905" y="4973"/>
                    <a:pt x="123933" y="4977"/>
                    <a:pt x="123967" y="4987"/>
                  </a:cubicBezTo>
                  <a:cubicBezTo>
                    <a:pt x="124250" y="5071"/>
                    <a:pt x="124554" y="5302"/>
                    <a:pt x="124858" y="5406"/>
                  </a:cubicBezTo>
                  <a:cubicBezTo>
                    <a:pt x="125645" y="5690"/>
                    <a:pt x="126463" y="5894"/>
                    <a:pt x="127296" y="6015"/>
                  </a:cubicBezTo>
                  <a:cubicBezTo>
                    <a:pt x="127413" y="6030"/>
                    <a:pt x="127518" y="6035"/>
                    <a:pt x="127619" y="6035"/>
                  </a:cubicBezTo>
                  <a:cubicBezTo>
                    <a:pt x="127773" y="6035"/>
                    <a:pt x="127916" y="6024"/>
                    <a:pt x="128069" y="6024"/>
                  </a:cubicBezTo>
                  <a:cubicBezTo>
                    <a:pt x="128192" y="6024"/>
                    <a:pt x="128322" y="6031"/>
                    <a:pt x="128471" y="6057"/>
                  </a:cubicBezTo>
                  <a:cubicBezTo>
                    <a:pt x="128679" y="6092"/>
                    <a:pt x="128822" y="6108"/>
                    <a:pt x="128929" y="6108"/>
                  </a:cubicBezTo>
                  <a:cubicBezTo>
                    <a:pt x="129187" y="6108"/>
                    <a:pt x="129233" y="6018"/>
                    <a:pt x="129451" y="5899"/>
                  </a:cubicBezTo>
                  <a:lnTo>
                    <a:pt x="129451" y="5899"/>
                  </a:lnTo>
                  <a:cubicBezTo>
                    <a:pt x="129360" y="5949"/>
                    <a:pt x="130042" y="6480"/>
                    <a:pt x="130372" y="6480"/>
                  </a:cubicBezTo>
                  <a:cubicBezTo>
                    <a:pt x="130422" y="6480"/>
                    <a:pt x="130465" y="6468"/>
                    <a:pt x="130495" y="6439"/>
                  </a:cubicBezTo>
                  <a:cubicBezTo>
                    <a:pt x="130631" y="6308"/>
                    <a:pt x="129540" y="5794"/>
                    <a:pt x="129708" y="5653"/>
                  </a:cubicBezTo>
                  <a:lnTo>
                    <a:pt x="129708" y="5653"/>
                  </a:lnTo>
                  <a:lnTo>
                    <a:pt x="130599" y="6146"/>
                  </a:lnTo>
                  <a:cubicBezTo>
                    <a:pt x="130898" y="6360"/>
                    <a:pt x="131337" y="6653"/>
                    <a:pt x="131287" y="6868"/>
                  </a:cubicBezTo>
                  <a:lnTo>
                    <a:pt x="131287" y="6868"/>
                  </a:lnTo>
                  <a:cubicBezTo>
                    <a:pt x="131317" y="6743"/>
                    <a:pt x="131440" y="6706"/>
                    <a:pt x="131608" y="6706"/>
                  </a:cubicBezTo>
                  <a:cubicBezTo>
                    <a:pt x="131856" y="6706"/>
                    <a:pt x="132201" y="6786"/>
                    <a:pt x="132488" y="6786"/>
                  </a:cubicBezTo>
                  <a:cubicBezTo>
                    <a:pt x="132558" y="6786"/>
                    <a:pt x="132625" y="6782"/>
                    <a:pt x="132686" y="6770"/>
                  </a:cubicBezTo>
                  <a:cubicBezTo>
                    <a:pt x="133284" y="6901"/>
                    <a:pt x="133258" y="6937"/>
                    <a:pt x="133142" y="7126"/>
                  </a:cubicBezTo>
                  <a:cubicBezTo>
                    <a:pt x="133043" y="7294"/>
                    <a:pt x="133572" y="7336"/>
                    <a:pt x="133541" y="7467"/>
                  </a:cubicBezTo>
                  <a:lnTo>
                    <a:pt x="133698" y="6843"/>
                  </a:lnTo>
                  <a:cubicBezTo>
                    <a:pt x="134246" y="6973"/>
                    <a:pt x="134316" y="7509"/>
                    <a:pt x="134384" y="7509"/>
                  </a:cubicBezTo>
                  <a:cubicBezTo>
                    <a:pt x="134384" y="7509"/>
                    <a:pt x="134385" y="7509"/>
                    <a:pt x="134385" y="7509"/>
                  </a:cubicBezTo>
                  <a:cubicBezTo>
                    <a:pt x="134600" y="7500"/>
                    <a:pt x="134913" y="7419"/>
                    <a:pt x="135217" y="7419"/>
                  </a:cubicBezTo>
                  <a:cubicBezTo>
                    <a:pt x="135423" y="7419"/>
                    <a:pt x="135625" y="7456"/>
                    <a:pt x="135790" y="7577"/>
                  </a:cubicBezTo>
                  <a:cubicBezTo>
                    <a:pt x="136049" y="7769"/>
                    <a:pt x="137052" y="8248"/>
                    <a:pt x="137573" y="8248"/>
                  </a:cubicBezTo>
                  <a:cubicBezTo>
                    <a:pt x="137663" y="8248"/>
                    <a:pt x="137738" y="8233"/>
                    <a:pt x="137793" y="8201"/>
                  </a:cubicBezTo>
                  <a:cubicBezTo>
                    <a:pt x="137814" y="8188"/>
                    <a:pt x="137843" y="8183"/>
                    <a:pt x="137880" y="8183"/>
                  </a:cubicBezTo>
                  <a:cubicBezTo>
                    <a:pt x="138125" y="8183"/>
                    <a:pt x="138684" y="8428"/>
                    <a:pt x="139000" y="8428"/>
                  </a:cubicBezTo>
                  <a:cubicBezTo>
                    <a:pt x="139030" y="8428"/>
                    <a:pt x="139058" y="8426"/>
                    <a:pt x="139083" y="8421"/>
                  </a:cubicBezTo>
                  <a:cubicBezTo>
                    <a:pt x="139147" y="8409"/>
                    <a:pt x="139203" y="8404"/>
                    <a:pt x="139253" y="8404"/>
                  </a:cubicBezTo>
                  <a:cubicBezTo>
                    <a:pt x="139681" y="8404"/>
                    <a:pt x="139636" y="8808"/>
                    <a:pt x="139927" y="8935"/>
                  </a:cubicBezTo>
                  <a:cubicBezTo>
                    <a:pt x="140082" y="9003"/>
                    <a:pt x="140217" y="9014"/>
                    <a:pt x="140348" y="9014"/>
                  </a:cubicBezTo>
                  <a:cubicBezTo>
                    <a:pt x="140414" y="9014"/>
                    <a:pt x="140479" y="9011"/>
                    <a:pt x="140545" y="9011"/>
                  </a:cubicBezTo>
                  <a:cubicBezTo>
                    <a:pt x="140664" y="9011"/>
                    <a:pt x="140786" y="9020"/>
                    <a:pt x="140923" y="9071"/>
                  </a:cubicBezTo>
                  <a:cubicBezTo>
                    <a:pt x="141369" y="9239"/>
                    <a:pt x="141222" y="9276"/>
                    <a:pt x="141117" y="9375"/>
                  </a:cubicBezTo>
                  <a:cubicBezTo>
                    <a:pt x="141000" y="9492"/>
                    <a:pt x="141658" y="9564"/>
                    <a:pt x="141744" y="9564"/>
                  </a:cubicBezTo>
                  <a:cubicBezTo>
                    <a:pt x="141747" y="9564"/>
                    <a:pt x="141750" y="9564"/>
                    <a:pt x="141751" y="9564"/>
                  </a:cubicBezTo>
                  <a:cubicBezTo>
                    <a:pt x="141766" y="9564"/>
                    <a:pt x="141779" y="9563"/>
                    <a:pt x="141793" y="9563"/>
                  </a:cubicBezTo>
                  <a:cubicBezTo>
                    <a:pt x="142035" y="9563"/>
                    <a:pt x="142090" y="9652"/>
                    <a:pt x="142239" y="9727"/>
                  </a:cubicBezTo>
                  <a:cubicBezTo>
                    <a:pt x="142295" y="9756"/>
                    <a:pt x="142342" y="9769"/>
                    <a:pt x="142381" y="9769"/>
                  </a:cubicBezTo>
                  <a:cubicBezTo>
                    <a:pt x="142584" y="9769"/>
                    <a:pt x="142590" y="9438"/>
                    <a:pt x="142706" y="9438"/>
                  </a:cubicBezTo>
                  <a:cubicBezTo>
                    <a:pt x="142759" y="9438"/>
                    <a:pt x="142833" y="9504"/>
                    <a:pt x="142957" y="9695"/>
                  </a:cubicBezTo>
                  <a:cubicBezTo>
                    <a:pt x="143183" y="10049"/>
                    <a:pt x="143763" y="10265"/>
                    <a:pt x="144219" y="10265"/>
                  </a:cubicBezTo>
                  <a:cubicBezTo>
                    <a:pt x="144250" y="10265"/>
                    <a:pt x="144280" y="10264"/>
                    <a:pt x="144310" y="10262"/>
                  </a:cubicBezTo>
                  <a:cubicBezTo>
                    <a:pt x="144377" y="10258"/>
                    <a:pt x="144441" y="10255"/>
                    <a:pt x="144501" y="10255"/>
                  </a:cubicBezTo>
                  <a:cubicBezTo>
                    <a:pt x="144918" y="10255"/>
                    <a:pt x="145194" y="10364"/>
                    <a:pt x="145327" y="10775"/>
                  </a:cubicBezTo>
                  <a:cubicBezTo>
                    <a:pt x="145422" y="11038"/>
                    <a:pt x="146664" y="11127"/>
                    <a:pt x="146800" y="11457"/>
                  </a:cubicBezTo>
                  <a:cubicBezTo>
                    <a:pt x="146773" y="11385"/>
                    <a:pt x="146872" y="11356"/>
                    <a:pt x="147021" y="11356"/>
                  </a:cubicBezTo>
                  <a:cubicBezTo>
                    <a:pt x="147448" y="11356"/>
                    <a:pt x="148287" y="11591"/>
                    <a:pt x="147770" y="11719"/>
                  </a:cubicBezTo>
                  <a:cubicBezTo>
                    <a:pt x="147555" y="12102"/>
                    <a:pt x="148363" y="12133"/>
                    <a:pt x="148824" y="12343"/>
                  </a:cubicBezTo>
                  <a:cubicBezTo>
                    <a:pt x="149092" y="12469"/>
                    <a:pt x="149438" y="12679"/>
                    <a:pt x="149626" y="12878"/>
                  </a:cubicBezTo>
                  <a:cubicBezTo>
                    <a:pt x="149742" y="12998"/>
                    <a:pt x="149626" y="13009"/>
                    <a:pt x="149826" y="13140"/>
                  </a:cubicBezTo>
                  <a:cubicBezTo>
                    <a:pt x="150089" y="13293"/>
                    <a:pt x="150830" y="13743"/>
                    <a:pt x="151080" y="13743"/>
                  </a:cubicBezTo>
                  <a:cubicBezTo>
                    <a:pt x="151114" y="13743"/>
                    <a:pt x="151138" y="13735"/>
                    <a:pt x="151152" y="13717"/>
                  </a:cubicBezTo>
                  <a:lnTo>
                    <a:pt x="151152" y="13717"/>
                  </a:lnTo>
                  <a:cubicBezTo>
                    <a:pt x="151053" y="13848"/>
                    <a:pt x="150895" y="13942"/>
                    <a:pt x="151278" y="14231"/>
                  </a:cubicBezTo>
                  <a:cubicBezTo>
                    <a:pt x="151509" y="14393"/>
                    <a:pt x="152043" y="14487"/>
                    <a:pt x="152028" y="14707"/>
                  </a:cubicBezTo>
                  <a:lnTo>
                    <a:pt x="152028" y="14707"/>
                  </a:lnTo>
                  <a:cubicBezTo>
                    <a:pt x="152028" y="14706"/>
                    <a:pt x="152029" y="14706"/>
                    <a:pt x="152030" y="14706"/>
                  </a:cubicBezTo>
                  <a:cubicBezTo>
                    <a:pt x="152056" y="14706"/>
                    <a:pt x="152254" y="14824"/>
                    <a:pt x="152334" y="14824"/>
                  </a:cubicBezTo>
                  <a:cubicBezTo>
                    <a:pt x="152344" y="14824"/>
                    <a:pt x="152352" y="14822"/>
                    <a:pt x="152358" y="14818"/>
                  </a:cubicBezTo>
                  <a:cubicBezTo>
                    <a:pt x="152366" y="14811"/>
                    <a:pt x="152376" y="14808"/>
                    <a:pt x="152386" y="14808"/>
                  </a:cubicBezTo>
                  <a:cubicBezTo>
                    <a:pt x="152465" y="14808"/>
                    <a:pt x="152591" y="14989"/>
                    <a:pt x="152646" y="15054"/>
                  </a:cubicBezTo>
                  <a:cubicBezTo>
                    <a:pt x="152922" y="15371"/>
                    <a:pt x="153221" y="15846"/>
                    <a:pt x="153500" y="15846"/>
                  </a:cubicBezTo>
                  <a:cubicBezTo>
                    <a:pt x="153566" y="15846"/>
                    <a:pt x="153631" y="15819"/>
                    <a:pt x="153695" y="15756"/>
                  </a:cubicBezTo>
                  <a:lnTo>
                    <a:pt x="153695" y="15756"/>
                  </a:lnTo>
                  <a:cubicBezTo>
                    <a:pt x="153632" y="15819"/>
                    <a:pt x="153386" y="16060"/>
                    <a:pt x="153768" y="16212"/>
                  </a:cubicBezTo>
                  <a:cubicBezTo>
                    <a:pt x="154099" y="16349"/>
                    <a:pt x="154088" y="16239"/>
                    <a:pt x="154408" y="16606"/>
                  </a:cubicBezTo>
                  <a:cubicBezTo>
                    <a:pt x="154358" y="16549"/>
                    <a:pt x="154309" y="16524"/>
                    <a:pt x="154267" y="16524"/>
                  </a:cubicBezTo>
                  <a:cubicBezTo>
                    <a:pt x="154150" y="16524"/>
                    <a:pt x="154098" y="16725"/>
                    <a:pt x="154277" y="16946"/>
                  </a:cubicBezTo>
                  <a:cubicBezTo>
                    <a:pt x="154476" y="17188"/>
                    <a:pt x="154691" y="17408"/>
                    <a:pt x="154932" y="17602"/>
                  </a:cubicBezTo>
                  <a:cubicBezTo>
                    <a:pt x="155249" y="17871"/>
                    <a:pt x="155377" y="17972"/>
                    <a:pt x="155490" y="17972"/>
                  </a:cubicBezTo>
                  <a:cubicBezTo>
                    <a:pt x="155553" y="17972"/>
                    <a:pt x="155610" y="17941"/>
                    <a:pt x="155693" y="17890"/>
                  </a:cubicBezTo>
                  <a:cubicBezTo>
                    <a:pt x="156044" y="18362"/>
                    <a:pt x="155923" y="18294"/>
                    <a:pt x="155897" y="18556"/>
                  </a:cubicBezTo>
                  <a:cubicBezTo>
                    <a:pt x="155897" y="18556"/>
                    <a:pt x="156174" y="18629"/>
                    <a:pt x="156299" y="18629"/>
                  </a:cubicBezTo>
                  <a:cubicBezTo>
                    <a:pt x="156323" y="18629"/>
                    <a:pt x="156342" y="18626"/>
                    <a:pt x="156352" y="18620"/>
                  </a:cubicBezTo>
                  <a:lnTo>
                    <a:pt x="156352" y="18620"/>
                  </a:lnTo>
                  <a:cubicBezTo>
                    <a:pt x="156143" y="18762"/>
                    <a:pt x="156080" y="18981"/>
                    <a:pt x="155981" y="19248"/>
                  </a:cubicBezTo>
                  <a:cubicBezTo>
                    <a:pt x="156233" y="19416"/>
                    <a:pt x="156490" y="19568"/>
                    <a:pt x="156752" y="19704"/>
                  </a:cubicBezTo>
                  <a:cubicBezTo>
                    <a:pt x="157218" y="19919"/>
                    <a:pt x="157402" y="20548"/>
                    <a:pt x="157606" y="21073"/>
                  </a:cubicBezTo>
                  <a:cubicBezTo>
                    <a:pt x="157720" y="21347"/>
                    <a:pt x="157991" y="22368"/>
                    <a:pt x="158240" y="22368"/>
                  </a:cubicBezTo>
                  <a:cubicBezTo>
                    <a:pt x="158244" y="22368"/>
                    <a:pt x="158248" y="22368"/>
                    <a:pt x="158251" y="22368"/>
                  </a:cubicBezTo>
                  <a:cubicBezTo>
                    <a:pt x="158461" y="22342"/>
                    <a:pt x="158639" y="22237"/>
                    <a:pt x="158823" y="22169"/>
                  </a:cubicBezTo>
                  <a:lnTo>
                    <a:pt x="158823" y="22169"/>
                  </a:lnTo>
                  <a:cubicBezTo>
                    <a:pt x="159001" y="22613"/>
                    <a:pt x="158593" y="22604"/>
                    <a:pt x="158477" y="22645"/>
                  </a:cubicBezTo>
                  <a:lnTo>
                    <a:pt x="158477" y="22645"/>
                  </a:lnTo>
                  <a:cubicBezTo>
                    <a:pt x="158483" y="22643"/>
                    <a:pt x="158489" y="22642"/>
                    <a:pt x="158494" y="22642"/>
                  </a:cubicBezTo>
                  <a:cubicBezTo>
                    <a:pt x="158631" y="22642"/>
                    <a:pt x="158592" y="23292"/>
                    <a:pt x="158472" y="23327"/>
                  </a:cubicBezTo>
                  <a:cubicBezTo>
                    <a:pt x="158372" y="23359"/>
                    <a:pt x="158188" y="23395"/>
                    <a:pt x="158298" y="23715"/>
                  </a:cubicBezTo>
                  <a:lnTo>
                    <a:pt x="158912" y="23532"/>
                  </a:lnTo>
                  <a:lnTo>
                    <a:pt x="158912" y="23532"/>
                  </a:lnTo>
                  <a:cubicBezTo>
                    <a:pt x="158613" y="23627"/>
                    <a:pt x="159039" y="25168"/>
                    <a:pt x="159136" y="25738"/>
                  </a:cubicBezTo>
                  <a:lnTo>
                    <a:pt x="159136" y="25738"/>
                  </a:lnTo>
                  <a:cubicBezTo>
                    <a:pt x="159110" y="25475"/>
                    <a:pt x="159272" y="25465"/>
                    <a:pt x="159368" y="25445"/>
                  </a:cubicBezTo>
                  <a:lnTo>
                    <a:pt x="159368" y="25445"/>
                  </a:lnTo>
                  <a:cubicBezTo>
                    <a:pt x="159473" y="26106"/>
                    <a:pt x="159001" y="26478"/>
                    <a:pt x="159368" y="27087"/>
                  </a:cubicBezTo>
                  <a:cubicBezTo>
                    <a:pt x="159426" y="27134"/>
                    <a:pt x="159803" y="27669"/>
                    <a:pt x="159630" y="27794"/>
                  </a:cubicBezTo>
                  <a:cubicBezTo>
                    <a:pt x="159626" y="27797"/>
                    <a:pt x="159621" y="27799"/>
                    <a:pt x="159615" y="27799"/>
                  </a:cubicBezTo>
                  <a:cubicBezTo>
                    <a:pt x="159548" y="27799"/>
                    <a:pt x="159384" y="27632"/>
                    <a:pt x="159299" y="27632"/>
                  </a:cubicBezTo>
                  <a:cubicBezTo>
                    <a:pt x="159253" y="27632"/>
                    <a:pt x="159232" y="27682"/>
                    <a:pt x="159263" y="27836"/>
                  </a:cubicBezTo>
                  <a:cubicBezTo>
                    <a:pt x="159347" y="28340"/>
                    <a:pt x="159525" y="28492"/>
                    <a:pt x="159515" y="29116"/>
                  </a:cubicBezTo>
                  <a:cubicBezTo>
                    <a:pt x="159499" y="29598"/>
                    <a:pt x="159373" y="29981"/>
                    <a:pt x="159400" y="30489"/>
                  </a:cubicBezTo>
                  <a:cubicBezTo>
                    <a:pt x="159409" y="30845"/>
                    <a:pt x="159525" y="31147"/>
                    <a:pt x="159621" y="31147"/>
                  </a:cubicBezTo>
                  <a:cubicBezTo>
                    <a:pt x="159679" y="31147"/>
                    <a:pt x="159730" y="31037"/>
                    <a:pt x="159746" y="30762"/>
                  </a:cubicBezTo>
                  <a:lnTo>
                    <a:pt x="159746" y="30762"/>
                  </a:lnTo>
                  <a:cubicBezTo>
                    <a:pt x="159735" y="31092"/>
                    <a:pt x="159730" y="31454"/>
                    <a:pt x="159683" y="31779"/>
                  </a:cubicBezTo>
                  <a:cubicBezTo>
                    <a:pt x="159630" y="32088"/>
                    <a:pt x="159520" y="32220"/>
                    <a:pt x="159420" y="32461"/>
                  </a:cubicBezTo>
                  <a:cubicBezTo>
                    <a:pt x="159352" y="32618"/>
                    <a:pt x="159384" y="32817"/>
                    <a:pt x="159400" y="32969"/>
                  </a:cubicBezTo>
                  <a:cubicBezTo>
                    <a:pt x="159425" y="33229"/>
                    <a:pt x="159489" y="33256"/>
                    <a:pt x="159580" y="33256"/>
                  </a:cubicBezTo>
                  <a:cubicBezTo>
                    <a:pt x="159605" y="33256"/>
                    <a:pt x="159632" y="33255"/>
                    <a:pt x="159660" y="33255"/>
                  </a:cubicBezTo>
                  <a:cubicBezTo>
                    <a:pt x="159677" y="33255"/>
                    <a:pt x="159695" y="33255"/>
                    <a:pt x="159714" y="33258"/>
                  </a:cubicBezTo>
                  <a:cubicBezTo>
                    <a:pt x="159659" y="33081"/>
                    <a:pt x="159681" y="32952"/>
                    <a:pt x="159729" y="32952"/>
                  </a:cubicBezTo>
                  <a:cubicBezTo>
                    <a:pt x="159753" y="32952"/>
                    <a:pt x="159784" y="32986"/>
                    <a:pt x="159814" y="33064"/>
                  </a:cubicBezTo>
                  <a:cubicBezTo>
                    <a:pt x="159903" y="33310"/>
                    <a:pt x="159919" y="33583"/>
                    <a:pt x="159856" y="33840"/>
                  </a:cubicBezTo>
                  <a:cubicBezTo>
                    <a:pt x="159821" y="33948"/>
                    <a:pt x="159783" y="33986"/>
                    <a:pt x="159744" y="33986"/>
                  </a:cubicBezTo>
                  <a:cubicBezTo>
                    <a:pt x="159652" y="33986"/>
                    <a:pt x="159552" y="33772"/>
                    <a:pt x="159473" y="33772"/>
                  </a:cubicBezTo>
                  <a:cubicBezTo>
                    <a:pt x="159434" y="33772"/>
                    <a:pt x="159399" y="33825"/>
                    <a:pt x="159373" y="33986"/>
                  </a:cubicBezTo>
                  <a:cubicBezTo>
                    <a:pt x="159340" y="34226"/>
                    <a:pt x="159249" y="35395"/>
                    <a:pt x="159407" y="35395"/>
                  </a:cubicBezTo>
                  <a:cubicBezTo>
                    <a:pt x="159425" y="35395"/>
                    <a:pt x="159447" y="35379"/>
                    <a:pt x="159473" y="35344"/>
                  </a:cubicBezTo>
                  <a:cubicBezTo>
                    <a:pt x="159594" y="35188"/>
                    <a:pt x="159664" y="35064"/>
                    <a:pt x="159720" y="35064"/>
                  </a:cubicBezTo>
                  <a:cubicBezTo>
                    <a:pt x="159761" y="35064"/>
                    <a:pt x="159795" y="35131"/>
                    <a:pt x="159835" y="35302"/>
                  </a:cubicBezTo>
                  <a:cubicBezTo>
                    <a:pt x="159882" y="35549"/>
                    <a:pt x="159861" y="35937"/>
                    <a:pt x="159688" y="36168"/>
                  </a:cubicBezTo>
                  <a:cubicBezTo>
                    <a:pt x="159637" y="36235"/>
                    <a:pt x="159579" y="36262"/>
                    <a:pt x="159520" y="36262"/>
                  </a:cubicBezTo>
                  <a:cubicBezTo>
                    <a:pt x="159308" y="36262"/>
                    <a:pt x="159068" y="35928"/>
                    <a:pt x="158980" y="35928"/>
                  </a:cubicBezTo>
                  <a:cubicBezTo>
                    <a:pt x="158969" y="35928"/>
                    <a:pt x="158960" y="35934"/>
                    <a:pt x="158954" y="35947"/>
                  </a:cubicBezTo>
                  <a:cubicBezTo>
                    <a:pt x="158839" y="36199"/>
                    <a:pt x="158797" y="36613"/>
                    <a:pt x="158786" y="36854"/>
                  </a:cubicBezTo>
                  <a:cubicBezTo>
                    <a:pt x="158786" y="37190"/>
                    <a:pt x="159001" y="36985"/>
                    <a:pt x="159012" y="37284"/>
                  </a:cubicBezTo>
                  <a:cubicBezTo>
                    <a:pt x="159038" y="37845"/>
                    <a:pt x="158472" y="37531"/>
                    <a:pt x="158461" y="38029"/>
                  </a:cubicBezTo>
                  <a:cubicBezTo>
                    <a:pt x="158427" y="38456"/>
                    <a:pt x="158539" y="38682"/>
                    <a:pt x="158715" y="38777"/>
                  </a:cubicBezTo>
                  <a:lnTo>
                    <a:pt x="158715" y="38777"/>
                  </a:lnTo>
                  <a:cubicBezTo>
                    <a:pt x="158626" y="38731"/>
                    <a:pt x="158534" y="38665"/>
                    <a:pt x="158429" y="38665"/>
                  </a:cubicBezTo>
                  <a:cubicBezTo>
                    <a:pt x="158378" y="38665"/>
                    <a:pt x="158325" y="38680"/>
                    <a:pt x="158267" y="38721"/>
                  </a:cubicBezTo>
                  <a:cubicBezTo>
                    <a:pt x="158042" y="38883"/>
                    <a:pt x="157654" y="39376"/>
                    <a:pt x="157559" y="39801"/>
                  </a:cubicBezTo>
                  <a:cubicBezTo>
                    <a:pt x="157554" y="39830"/>
                    <a:pt x="157563" y="39840"/>
                    <a:pt x="157581" y="39840"/>
                  </a:cubicBezTo>
                  <a:cubicBezTo>
                    <a:pt x="157620" y="39840"/>
                    <a:pt x="157704" y="39788"/>
                    <a:pt x="157763" y="39788"/>
                  </a:cubicBezTo>
                  <a:cubicBezTo>
                    <a:pt x="157810" y="39788"/>
                    <a:pt x="157841" y="39820"/>
                    <a:pt x="157827" y="39932"/>
                  </a:cubicBezTo>
                  <a:cubicBezTo>
                    <a:pt x="157790" y="40194"/>
                    <a:pt x="157633" y="40530"/>
                    <a:pt x="157491" y="40766"/>
                  </a:cubicBezTo>
                  <a:cubicBezTo>
                    <a:pt x="157339" y="41033"/>
                    <a:pt x="157077" y="41201"/>
                    <a:pt x="156977" y="41468"/>
                  </a:cubicBezTo>
                  <a:cubicBezTo>
                    <a:pt x="156809" y="41893"/>
                    <a:pt x="157098" y="42019"/>
                    <a:pt x="156809" y="42396"/>
                  </a:cubicBezTo>
                  <a:cubicBezTo>
                    <a:pt x="156663" y="42596"/>
                    <a:pt x="156332" y="42491"/>
                    <a:pt x="156322" y="42873"/>
                  </a:cubicBezTo>
                  <a:cubicBezTo>
                    <a:pt x="156311" y="43251"/>
                    <a:pt x="156621" y="43351"/>
                    <a:pt x="156364" y="43938"/>
                  </a:cubicBezTo>
                  <a:lnTo>
                    <a:pt x="156201" y="43854"/>
                  </a:lnTo>
                  <a:cubicBezTo>
                    <a:pt x="156181" y="43861"/>
                    <a:pt x="156164" y="43865"/>
                    <a:pt x="156150" y="43865"/>
                  </a:cubicBezTo>
                  <a:cubicBezTo>
                    <a:pt x="156091" y="43865"/>
                    <a:pt x="156088" y="43803"/>
                    <a:pt x="156138" y="43676"/>
                  </a:cubicBezTo>
                  <a:cubicBezTo>
                    <a:pt x="156137" y="43673"/>
                    <a:pt x="156135" y="43671"/>
                    <a:pt x="156133" y="43671"/>
                  </a:cubicBezTo>
                  <a:cubicBezTo>
                    <a:pt x="156082" y="43671"/>
                    <a:pt x="155832" y="44686"/>
                    <a:pt x="155771" y="44792"/>
                  </a:cubicBezTo>
                  <a:cubicBezTo>
                    <a:pt x="155630" y="45118"/>
                    <a:pt x="155425" y="45196"/>
                    <a:pt x="155326" y="45500"/>
                  </a:cubicBezTo>
                  <a:cubicBezTo>
                    <a:pt x="155216" y="45836"/>
                    <a:pt x="155273" y="45899"/>
                    <a:pt x="155095" y="46260"/>
                  </a:cubicBezTo>
                  <a:cubicBezTo>
                    <a:pt x="154911" y="46643"/>
                    <a:pt x="154849" y="46748"/>
                    <a:pt x="154592" y="47015"/>
                  </a:cubicBezTo>
                  <a:cubicBezTo>
                    <a:pt x="154225" y="47419"/>
                    <a:pt x="154382" y="47760"/>
                    <a:pt x="154135" y="48179"/>
                  </a:cubicBezTo>
                  <a:cubicBezTo>
                    <a:pt x="153873" y="48625"/>
                    <a:pt x="153527" y="48599"/>
                    <a:pt x="153276" y="48992"/>
                  </a:cubicBezTo>
                  <a:cubicBezTo>
                    <a:pt x="153055" y="49301"/>
                    <a:pt x="153139" y="49611"/>
                    <a:pt x="152987" y="49920"/>
                  </a:cubicBezTo>
                  <a:cubicBezTo>
                    <a:pt x="152904" y="50090"/>
                    <a:pt x="152810" y="50147"/>
                    <a:pt x="152718" y="50147"/>
                  </a:cubicBezTo>
                  <a:cubicBezTo>
                    <a:pt x="152556" y="50147"/>
                    <a:pt x="152405" y="49967"/>
                    <a:pt x="152348" y="49920"/>
                  </a:cubicBezTo>
                  <a:cubicBezTo>
                    <a:pt x="152279" y="50240"/>
                    <a:pt x="152206" y="50539"/>
                    <a:pt x="152211" y="50811"/>
                  </a:cubicBezTo>
                  <a:cubicBezTo>
                    <a:pt x="152214" y="51149"/>
                    <a:pt x="152135" y="51253"/>
                    <a:pt x="152033" y="51253"/>
                  </a:cubicBezTo>
                  <a:cubicBezTo>
                    <a:pt x="151944" y="51253"/>
                    <a:pt x="151839" y="51176"/>
                    <a:pt x="151751" y="51106"/>
                  </a:cubicBezTo>
                  <a:lnTo>
                    <a:pt x="151751" y="51106"/>
                  </a:lnTo>
                  <a:cubicBezTo>
                    <a:pt x="152056" y="51354"/>
                    <a:pt x="151006" y="52180"/>
                    <a:pt x="151210" y="52358"/>
                  </a:cubicBezTo>
                  <a:cubicBezTo>
                    <a:pt x="150927" y="52489"/>
                    <a:pt x="150633" y="52599"/>
                    <a:pt x="150345" y="52909"/>
                  </a:cubicBezTo>
                  <a:cubicBezTo>
                    <a:pt x="150481" y="53035"/>
                    <a:pt x="150298" y="53171"/>
                    <a:pt x="150072" y="53438"/>
                  </a:cubicBezTo>
                  <a:cubicBezTo>
                    <a:pt x="149758" y="53805"/>
                    <a:pt x="149773" y="54209"/>
                    <a:pt x="149448" y="54503"/>
                  </a:cubicBezTo>
                  <a:cubicBezTo>
                    <a:pt x="149370" y="54576"/>
                    <a:pt x="148284" y="54697"/>
                    <a:pt x="148269" y="55069"/>
                  </a:cubicBezTo>
                  <a:cubicBezTo>
                    <a:pt x="148263" y="55210"/>
                    <a:pt x="149060" y="55242"/>
                    <a:pt x="148489" y="55515"/>
                  </a:cubicBezTo>
                  <a:cubicBezTo>
                    <a:pt x="148132" y="55682"/>
                    <a:pt x="148038" y="55619"/>
                    <a:pt x="147865" y="56018"/>
                  </a:cubicBezTo>
                  <a:cubicBezTo>
                    <a:pt x="147865" y="56018"/>
                    <a:pt x="147823" y="56385"/>
                    <a:pt x="147776" y="56390"/>
                  </a:cubicBezTo>
                  <a:cubicBezTo>
                    <a:pt x="147770" y="56391"/>
                    <a:pt x="147764" y="56391"/>
                    <a:pt x="147759" y="56391"/>
                  </a:cubicBezTo>
                  <a:cubicBezTo>
                    <a:pt x="147550" y="56391"/>
                    <a:pt x="147721" y="55835"/>
                    <a:pt x="147575" y="55835"/>
                  </a:cubicBezTo>
                  <a:cubicBezTo>
                    <a:pt x="147567" y="55835"/>
                    <a:pt x="147559" y="55837"/>
                    <a:pt x="147550" y="55840"/>
                  </a:cubicBezTo>
                  <a:cubicBezTo>
                    <a:pt x="147487" y="55861"/>
                    <a:pt x="147372" y="56159"/>
                    <a:pt x="147367" y="56175"/>
                  </a:cubicBezTo>
                  <a:cubicBezTo>
                    <a:pt x="147263" y="56403"/>
                    <a:pt x="147165" y="56467"/>
                    <a:pt x="146950" y="56666"/>
                  </a:cubicBezTo>
                  <a:lnTo>
                    <a:pt x="146950" y="56666"/>
                  </a:lnTo>
                  <a:cubicBezTo>
                    <a:pt x="147121" y="56505"/>
                    <a:pt x="146967" y="56489"/>
                    <a:pt x="146911" y="56422"/>
                  </a:cubicBezTo>
                  <a:lnTo>
                    <a:pt x="146911" y="56422"/>
                  </a:lnTo>
                  <a:cubicBezTo>
                    <a:pt x="147000" y="56532"/>
                    <a:pt x="146617" y="56752"/>
                    <a:pt x="146460" y="56909"/>
                  </a:cubicBezTo>
                  <a:cubicBezTo>
                    <a:pt x="146486" y="56935"/>
                    <a:pt x="146538" y="56977"/>
                    <a:pt x="146470" y="57056"/>
                  </a:cubicBezTo>
                  <a:cubicBezTo>
                    <a:pt x="146273" y="57280"/>
                    <a:pt x="145927" y="57553"/>
                    <a:pt x="145755" y="57553"/>
                  </a:cubicBezTo>
                  <a:cubicBezTo>
                    <a:pt x="145726" y="57553"/>
                    <a:pt x="145701" y="57545"/>
                    <a:pt x="145684" y="57528"/>
                  </a:cubicBezTo>
                  <a:cubicBezTo>
                    <a:pt x="145661" y="57506"/>
                    <a:pt x="145628" y="57496"/>
                    <a:pt x="145589" y="57496"/>
                  </a:cubicBezTo>
                  <a:cubicBezTo>
                    <a:pt x="145326" y="57496"/>
                    <a:pt x="144762" y="57929"/>
                    <a:pt x="144871" y="58084"/>
                  </a:cubicBezTo>
                  <a:cubicBezTo>
                    <a:pt x="144677" y="58283"/>
                    <a:pt x="144027" y="58597"/>
                    <a:pt x="144163" y="58797"/>
                  </a:cubicBezTo>
                  <a:cubicBezTo>
                    <a:pt x="143513" y="59143"/>
                    <a:pt x="141867" y="59594"/>
                    <a:pt x="141605" y="60307"/>
                  </a:cubicBezTo>
                  <a:cubicBezTo>
                    <a:pt x="141524" y="60136"/>
                    <a:pt x="141445" y="60068"/>
                    <a:pt x="141368" y="60068"/>
                  </a:cubicBezTo>
                  <a:cubicBezTo>
                    <a:pt x="141062" y="60068"/>
                    <a:pt x="140782" y="61154"/>
                    <a:pt x="140472" y="61188"/>
                  </a:cubicBezTo>
                  <a:cubicBezTo>
                    <a:pt x="140448" y="61190"/>
                    <a:pt x="140424" y="61191"/>
                    <a:pt x="140401" y="61191"/>
                  </a:cubicBezTo>
                  <a:cubicBezTo>
                    <a:pt x="140277" y="61191"/>
                    <a:pt x="140157" y="61165"/>
                    <a:pt x="140034" y="61165"/>
                  </a:cubicBezTo>
                  <a:cubicBezTo>
                    <a:pt x="139855" y="61165"/>
                    <a:pt x="139668" y="61219"/>
                    <a:pt x="139450" y="61486"/>
                  </a:cubicBezTo>
                  <a:cubicBezTo>
                    <a:pt x="139350" y="61607"/>
                    <a:pt x="138967" y="62420"/>
                    <a:pt x="139015" y="62425"/>
                  </a:cubicBezTo>
                  <a:cubicBezTo>
                    <a:pt x="138802" y="62401"/>
                    <a:pt x="138835" y="62239"/>
                    <a:pt x="138684" y="62239"/>
                  </a:cubicBezTo>
                  <a:cubicBezTo>
                    <a:pt x="138601" y="62239"/>
                    <a:pt x="138461" y="62289"/>
                    <a:pt x="138191" y="62441"/>
                  </a:cubicBezTo>
                  <a:cubicBezTo>
                    <a:pt x="137756" y="62682"/>
                    <a:pt x="138275" y="62719"/>
                    <a:pt x="137761" y="62960"/>
                  </a:cubicBezTo>
                  <a:cubicBezTo>
                    <a:pt x="137706" y="62844"/>
                    <a:pt x="137694" y="62512"/>
                    <a:pt x="137431" y="62512"/>
                  </a:cubicBezTo>
                  <a:cubicBezTo>
                    <a:pt x="137419" y="62512"/>
                    <a:pt x="137407" y="62513"/>
                    <a:pt x="137394" y="62514"/>
                  </a:cubicBezTo>
                  <a:cubicBezTo>
                    <a:pt x="137158" y="62540"/>
                    <a:pt x="136608" y="62844"/>
                    <a:pt x="136676" y="62986"/>
                  </a:cubicBezTo>
                  <a:cubicBezTo>
                    <a:pt x="136729" y="63101"/>
                    <a:pt x="135774" y="63573"/>
                    <a:pt x="135617" y="63657"/>
                  </a:cubicBezTo>
                  <a:cubicBezTo>
                    <a:pt x="135358" y="63789"/>
                    <a:pt x="134672" y="64149"/>
                    <a:pt x="134383" y="64149"/>
                  </a:cubicBezTo>
                  <a:cubicBezTo>
                    <a:pt x="134350" y="64149"/>
                    <a:pt x="134322" y="64144"/>
                    <a:pt x="134301" y="64134"/>
                  </a:cubicBezTo>
                  <a:cubicBezTo>
                    <a:pt x="134214" y="64091"/>
                    <a:pt x="134113" y="64067"/>
                    <a:pt x="133999" y="64067"/>
                  </a:cubicBezTo>
                  <a:cubicBezTo>
                    <a:pt x="133757" y="64067"/>
                    <a:pt x="133457" y="64174"/>
                    <a:pt x="133111" y="64428"/>
                  </a:cubicBezTo>
                  <a:cubicBezTo>
                    <a:pt x="132864" y="64601"/>
                    <a:pt x="132917" y="64763"/>
                    <a:pt x="132550" y="64921"/>
                  </a:cubicBezTo>
                  <a:cubicBezTo>
                    <a:pt x="132225" y="65067"/>
                    <a:pt x="131832" y="65136"/>
                    <a:pt x="131501" y="65204"/>
                  </a:cubicBezTo>
                  <a:cubicBezTo>
                    <a:pt x="131423" y="65225"/>
                    <a:pt x="130007" y="65576"/>
                    <a:pt x="130133" y="65634"/>
                  </a:cubicBezTo>
                  <a:cubicBezTo>
                    <a:pt x="130610" y="65854"/>
                    <a:pt x="129247" y="66085"/>
                    <a:pt x="128812" y="66226"/>
                  </a:cubicBezTo>
                  <a:cubicBezTo>
                    <a:pt x="128466" y="66331"/>
                    <a:pt x="128125" y="66462"/>
                    <a:pt x="127794" y="66609"/>
                  </a:cubicBezTo>
                  <a:cubicBezTo>
                    <a:pt x="127459" y="66761"/>
                    <a:pt x="127543" y="66745"/>
                    <a:pt x="127621" y="66787"/>
                  </a:cubicBezTo>
                  <a:cubicBezTo>
                    <a:pt x="127711" y="66840"/>
                    <a:pt x="127050" y="66976"/>
                    <a:pt x="126992" y="66976"/>
                  </a:cubicBezTo>
                  <a:cubicBezTo>
                    <a:pt x="126756" y="67039"/>
                    <a:pt x="126531" y="67117"/>
                    <a:pt x="126305" y="67207"/>
                  </a:cubicBezTo>
                  <a:cubicBezTo>
                    <a:pt x="126114" y="67288"/>
                    <a:pt x="125597" y="67573"/>
                    <a:pt x="125367" y="67573"/>
                  </a:cubicBezTo>
                  <a:cubicBezTo>
                    <a:pt x="125314" y="67573"/>
                    <a:pt x="125277" y="67558"/>
                    <a:pt x="125262" y="67521"/>
                  </a:cubicBezTo>
                  <a:cubicBezTo>
                    <a:pt x="125230" y="67443"/>
                    <a:pt x="125127" y="67411"/>
                    <a:pt x="124990" y="67411"/>
                  </a:cubicBezTo>
                  <a:cubicBezTo>
                    <a:pt x="124742" y="67411"/>
                    <a:pt x="124382" y="67513"/>
                    <a:pt x="124129" y="67621"/>
                  </a:cubicBezTo>
                  <a:cubicBezTo>
                    <a:pt x="123726" y="67799"/>
                    <a:pt x="124224" y="67883"/>
                    <a:pt x="123673" y="68030"/>
                  </a:cubicBezTo>
                  <a:cubicBezTo>
                    <a:pt x="123649" y="67917"/>
                    <a:pt x="123681" y="67794"/>
                    <a:pt x="123503" y="67794"/>
                  </a:cubicBezTo>
                  <a:cubicBezTo>
                    <a:pt x="123450" y="67794"/>
                    <a:pt x="123378" y="67805"/>
                    <a:pt x="123280" y="67831"/>
                  </a:cubicBezTo>
                  <a:cubicBezTo>
                    <a:pt x="122667" y="67993"/>
                    <a:pt x="123720" y="68252"/>
                    <a:pt x="124219" y="68252"/>
                  </a:cubicBezTo>
                  <a:cubicBezTo>
                    <a:pt x="124266" y="68252"/>
                    <a:pt x="124309" y="68250"/>
                    <a:pt x="124344" y="68245"/>
                  </a:cubicBezTo>
                  <a:cubicBezTo>
                    <a:pt x="124638" y="68207"/>
                    <a:pt x="125037" y="68051"/>
                    <a:pt x="125262" y="68051"/>
                  </a:cubicBezTo>
                  <a:cubicBezTo>
                    <a:pt x="125350" y="68051"/>
                    <a:pt x="125412" y="68075"/>
                    <a:pt x="125430" y="68140"/>
                  </a:cubicBezTo>
                  <a:cubicBezTo>
                    <a:pt x="125644" y="68116"/>
                    <a:pt x="126065" y="67936"/>
                    <a:pt x="126292" y="67936"/>
                  </a:cubicBezTo>
                  <a:cubicBezTo>
                    <a:pt x="126370" y="67936"/>
                    <a:pt x="126426" y="67958"/>
                    <a:pt x="126442" y="68014"/>
                  </a:cubicBezTo>
                  <a:cubicBezTo>
                    <a:pt x="126447" y="67914"/>
                    <a:pt x="125959" y="67652"/>
                    <a:pt x="126368" y="67526"/>
                  </a:cubicBezTo>
                  <a:cubicBezTo>
                    <a:pt x="126443" y="67501"/>
                    <a:pt x="126536" y="67493"/>
                    <a:pt x="126638" y="67493"/>
                  </a:cubicBezTo>
                  <a:cubicBezTo>
                    <a:pt x="126822" y="67493"/>
                    <a:pt x="127038" y="67519"/>
                    <a:pt x="127239" y="67519"/>
                  </a:cubicBezTo>
                  <a:cubicBezTo>
                    <a:pt x="127435" y="67519"/>
                    <a:pt x="127617" y="67494"/>
                    <a:pt x="127742" y="67395"/>
                  </a:cubicBezTo>
                  <a:cubicBezTo>
                    <a:pt x="127857" y="67311"/>
                    <a:pt x="127658" y="67243"/>
                    <a:pt x="127611" y="67222"/>
                  </a:cubicBezTo>
                  <a:cubicBezTo>
                    <a:pt x="127569" y="67070"/>
                    <a:pt x="127967" y="66939"/>
                    <a:pt x="128198" y="66855"/>
                  </a:cubicBezTo>
                  <a:cubicBezTo>
                    <a:pt x="128382" y="66788"/>
                    <a:pt x="128679" y="66704"/>
                    <a:pt x="128859" y="66704"/>
                  </a:cubicBezTo>
                  <a:cubicBezTo>
                    <a:pt x="128986" y="66704"/>
                    <a:pt x="129053" y="66746"/>
                    <a:pt x="128979" y="66866"/>
                  </a:cubicBezTo>
                  <a:cubicBezTo>
                    <a:pt x="128833" y="67102"/>
                    <a:pt x="127831" y="67469"/>
                    <a:pt x="128130" y="67605"/>
                  </a:cubicBezTo>
                  <a:cubicBezTo>
                    <a:pt x="128212" y="67643"/>
                    <a:pt x="128299" y="67660"/>
                    <a:pt x="128384" y="67660"/>
                  </a:cubicBezTo>
                  <a:cubicBezTo>
                    <a:pt x="128676" y="67660"/>
                    <a:pt x="128961" y="67466"/>
                    <a:pt x="129042" y="67259"/>
                  </a:cubicBezTo>
                  <a:cubicBezTo>
                    <a:pt x="129154" y="66977"/>
                    <a:pt x="130224" y="66600"/>
                    <a:pt x="130716" y="66600"/>
                  </a:cubicBezTo>
                  <a:cubicBezTo>
                    <a:pt x="130846" y="66600"/>
                    <a:pt x="130935" y="66626"/>
                    <a:pt x="130956" y="66688"/>
                  </a:cubicBezTo>
                  <a:cubicBezTo>
                    <a:pt x="130935" y="66614"/>
                    <a:pt x="130741" y="66410"/>
                    <a:pt x="130977" y="66310"/>
                  </a:cubicBezTo>
                  <a:cubicBezTo>
                    <a:pt x="131260" y="66195"/>
                    <a:pt x="131779" y="65985"/>
                    <a:pt x="131721" y="65823"/>
                  </a:cubicBezTo>
                  <a:lnTo>
                    <a:pt x="131721" y="65823"/>
                  </a:lnTo>
                  <a:cubicBezTo>
                    <a:pt x="131742" y="65882"/>
                    <a:pt x="131826" y="65907"/>
                    <a:pt x="131953" y="65907"/>
                  </a:cubicBezTo>
                  <a:cubicBezTo>
                    <a:pt x="132591" y="65907"/>
                    <a:pt x="134329" y="65262"/>
                    <a:pt x="134731" y="64999"/>
                  </a:cubicBezTo>
                  <a:cubicBezTo>
                    <a:pt x="135743" y="64501"/>
                    <a:pt x="136293" y="64003"/>
                    <a:pt x="136849" y="63374"/>
                  </a:cubicBezTo>
                  <a:lnTo>
                    <a:pt x="136849" y="63374"/>
                  </a:lnTo>
                  <a:cubicBezTo>
                    <a:pt x="136778" y="63455"/>
                    <a:pt x="136317" y="64020"/>
                    <a:pt x="136548" y="64020"/>
                  </a:cubicBezTo>
                  <a:cubicBezTo>
                    <a:pt x="136555" y="64020"/>
                    <a:pt x="136563" y="64020"/>
                    <a:pt x="136571" y="64019"/>
                  </a:cubicBezTo>
                  <a:lnTo>
                    <a:pt x="136938" y="63809"/>
                  </a:lnTo>
                  <a:cubicBezTo>
                    <a:pt x="137003" y="63779"/>
                    <a:pt x="137025" y="63767"/>
                    <a:pt x="137034" y="63767"/>
                  </a:cubicBezTo>
                  <a:cubicBezTo>
                    <a:pt x="137049" y="63767"/>
                    <a:pt x="137025" y="63804"/>
                    <a:pt x="137122" y="63841"/>
                  </a:cubicBezTo>
                  <a:cubicBezTo>
                    <a:pt x="137178" y="63864"/>
                    <a:pt x="137245" y="63876"/>
                    <a:pt x="137313" y="63876"/>
                  </a:cubicBezTo>
                  <a:cubicBezTo>
                    <a:pt x="137519" y="63876"/>
                    <a:pt x="137733" y="63771"/>
                    <a:pt x="137678" y="63578"/>
                  </a:cubicBezTo>
                  <a:cubicBezTo>
                    <a:pt x="137630" y="63421"/>
                    <a:pt x="137520" y="63384"/>
                    <a:pt x="137929" y="63185"/>
                  </a:cubicBezTo>
                  <a:cubicBezTo>
                    <a:pt x="138149" y="63070"/>
                    <a:pt x="138375" y="62970"/>
                    <a:pt x="138611" y="62886"/>
                  </a:cubicBezTo>
                  <a:cubicBezTo>
                    <a:pt x="138646" y="62876"/>
                    <a:pt x="138674" y="62872"/>
                    <a:pt x="138698" y="62872"/>
                  </a:cubicBezTo>
                  <a:cubicBezTo>
                    <a:pt x="138768" y="62872"/>
                    <a:pt x="138799" y="62906"/>
                    <a:pt x="138845" y="62906"/>
                  </a:cubicBezTo>
                  <a:cubicBezTo>
                    <a:pt x="138861" y="62906"/>
                    <a:pt x="138878" y="62902"/>
                    <a:pt x="138899" y="62892"/>
                  </a:cubicBezTo>
                  <a:cubicBezTo>
                    <a:pt x="139250" y="62713"/>
                    <a:pt x="139581" y="62498"/>
                    <a:pt x="139922" y="62304"/>
                  </a:cubicBezTo>
                  <a:cubicBezTo>
                    <a:pt x="140434" y="61993"/>
                    <a:pt x="140156" y="61714"/>
                    <a:pt x="139965" y="61714"/>
                  </a:cubicBezTo>
                  <a:cubicBezTo>
                    <a:pt x="139938" y="61714"/>
                    <a:pt x="139912" y="61720"/>
                    <a:pt x="139891" y="61732"/>
                  </a:cubicBezTo>
                  <a:lnTo>
                    <a:pt x="139891" y="61732"/>
                  </a:lnTo>
                  <a:cubicBezTo>
                    <a:pt x="140186" y="61560"/>
                    <a:pt x="141075" y="61554"/>
                    <a:pt x="141416" y="61460"/>
                  </a:cubicBezTo>
                  <a:cubicBezTo>
                    <a:pt x="141740" y="61370"/>
                    <a:pt x="141995" y="61236"/>
                    <a:pt x="141719" y="61236"/>
                  </a:cubicBezTo>
                  <a:cubicBezTo>
                    <a:pt x="141692" y="61236"/>
                    <a:pt x="141659" y="61237"/>
                    <a:pt x="141620" y="61240"/>
                  </a:cubicBezTo>
                  <a:cubicBezTo>
                    <a:pt x="141599" y="61241"/>
                    <a:pt x="141575" y="61242"/>
                    <a:pt x="141551" y="61242"/>
                  </a:cubicBezTo>
                  <a:cubicBezTo>
                    <a:pt x="141304" y="61242"/>
                    <a:pt x="140969" y="61167"/>
                    <a:pt x="141542" y="60962"/>
                  </a:cubicBezTo>
                  <a:cubicBezTo>
                    <a:pt x="141851" y="60847"/>
                    <a:pt x="142171" y="60763"/>
                    <a:pt x="142496" y="60721"/>
                  </a:cubicBezTo>
                  <a:cubicBezTo>
                    <a:pt x="142532" y="60716"/>
                    <a:pt x="142765" y="60700"/>
                    <a:pt x="142835" y="60659"/>
                  </a:cubicBezTo>
                  <a:lnTo>
                    <a:pt x="142835" y="60659"/>
                  </a:lnTo>
                  <a:cubicBezTo>
                    <a:pt x="142822" y="60666"/>
                    <a:pt x="142807" y="60670"/>
                    <a:pt x="142790" y="60670"/>
                  </a:cubicBezTo>
                  <a:cubicBezTo>
                    <a:pt x="142660" y="60670"/>
                    <a:pt x="142437" y="60473"/>
                    <a:pt x="142470" y="60385"/>
                  </a:cubicBezTo>
                  <a:cubicBezTo>
                    <a:pt x="142517" y="60260"/>
                    <a:pt x="143413" y="60239"/>
                    <a:pt x="143497" y="60223"/>
                  </a:cubicBezTo>
                  <a:cubicBezTo>
                    <a:pt x="144635" y="59992"/>
                    <a:pt x="143094" y="60045"/>
                    <a:pt x="143104" y="59976"/>
                  </a:cubicBezTo>
                  <a:cubicBezTo>
                    <a:pt x="143219" y="59830"/>
                    <a:pt x="144326" y="59636"/>
                    <a:pt x="144179" y="59410"/>
                  </a:cubicBezTo>
                  <a:lnTo>
                    <a:pt x="144179" y="59410"/>
                  </a:lnTo>
                  <a:cubicBezTo>
                    <a:pt x="144190" y="59426"/>
                    <a:pt x="144209" y="59434"/>
                    <a:pt x="144235" y="59434"/>
                  </a:cubicBezTo>
                  <a:cubicBezTo>
                    <a:pt x="144586" y="59434"/>
                    <a:pt x="146236" y="58097"/>
                    <a:pt x="146544" y="57853"/>
                  </a:cubicBezTo>
                  <a:cubicBezTo>
                    <a:pt x="146994" y="57523"/>
                    <a:pt x="147220" y="57177"/>
                    <a:pt x="147545" y="56804"/>
                  </a:cubicBezTo>
                  <a:cubicBezTo>
                    <a:pt x="147791" y="56537"/>
                    <a:pt x="148153" y="56568"/>
                    <a:pt x="148295" y="56306"/>
                  </a:cubicBezTo>
                  <a:cubicBezTo>
                    <a:pt x="148379" y="56159"/>
                    <a:pt x="148489" y="55719"/>
                    <a:pt x="148646" y="55578"/>
                  </a:cubicBezTo>
                  <a:lnTo>
                    <a:pt x="148646" y="55578"/>
                  </a:lnTo>
                  <a:cubicBezTo>
                    <a:pt x="148626" y="55598"/>
                    <a:pt x="148559" y="56217"/>
                    <a:pt x="148684" y="56217"/>
                  </a:cubicBezTo>
                  <a:cubicBezTo>
                    <a:pt x="148725" y="56217"/>
                    <a:pt x="148787" y="56151"/>
                    <a:pt x="148877" y="55976"/>
                  </a:cubicBezTo>
                  <a:cubicBezTo>
                    <a:pt x="149034" y="55672"/>
                    <a:pt x="149459" y="55331"/>
                    <a:pt x="149322" y="55148"/>
                  </a:cubicBezTo>
                  <a:cubicBezTo>
                    <a:pt x="149207" y="54986"/>
                    <a:pt x="149853" y="54730"/>
                    <a:pt x="149727" y="54593"/>
                  </a:cubicBezTo>
                  <a:lnTo>
                    <a:pt x="149727" y="54593"/>
                  </a:lnTo>
                  <a:cubicBezTo>
                    <a:pt x="149795" y="54664"/>
                    <a:pt x="149870" y="54714"/>
                    <a:pt x="149968" y="54714"/>
                  </a:cubicBezTo>
                  <a:cubicBezTo>
                    <a:pt x="150091" y="54714"/>
                    <a:pt x="150251" y="54635"/>
                    <a:pt x="150476" y="54419"/>
                  </a:cubicBezTo>
                  <a:cubicBezTo>
                    <a:pt x="150748" y="54172"/>
                    <a:pt x="150423" y="53674"/>
                    <a:pt x="150607" y="53302"/>
                  </a:cubicBezTo>
                  <a:cubicBezTo>
                    <a:pt x="150827" y="52865"/>
                    <a:pt x="151088" y="52732"/>
                    <a:pt x="151325" y="52732"/>
                  </a:cubicBezTo>
                  <a:cubicBezTo>
                    <a:pt x="151614" y="52732"/>
                    <a:pt x="151867" y="52930"/>
                    <a:pt x="151965" y="53014"/>
                  </a:cubicBezTo>
                  <a:cubicBezTo>
                    <a:pt x="152033" y="52505"/>
                    <a:pt x="152154" y="52096"/>
                    <a:pt x="152269" y="51514"/>
                  </a:cubicBezTo>
                  <a:cubicBezTo>
                    <a:pt x="152526" y="51467"/>
                    <a:pt x="152772" y="51372"/>
                    <a:pt x="152998" y="51236"/>
                  </a:cubicBezTo>
                  <a:cubicBezTo>
                    <a:pt x="152846" y="51116"/>
                    <a:pt x="153249" y="50670"/>
                    <a:pt x="153380" y="50418"/>
                  </a:cubicBezTo>
                  <a:cubicBezTo>
                    <a:pt x="153447" y="50280"/>
                    <a:pt x="153633" y="49594"/>
                    <a:pt x="153555" y="49594"/>
                  </a:cubicBezTo>
                  <a:cubicBezTo>
                    <a:pt x="153553" y="49594"/>
                    <a:pt x="153551" y="49594"/>
                    <a:pt x="153548" y="49595"/>
                  </a:cubicBezTo>
                  <a:cubicBezTo>
                    <a:pt x="153581" y="49582"/>
                    <a:pt x="153611" y="49577"/>
                    <a:pt x="153639" y="49577"/>
                  </a:cubicBezTo>
                  <a:cubicBezTo>
                    <a:pt x="153765" y="49577"/>
                    <a:pt x="153850" y="49687"/>
                    <a:pt x="153946" y="49687"/>
                  </a:cubicBezTo>
                  <a:cubicBezTo>
                    <a:pt x="154041" y="49687"/>
                    <a:pt x="154148" y="49581"/>
                    <a:pt x="154319" y="49160"/>
                  </a:cubicBezTo>
                  <a:cubicBezTo>
                    <a:pt x="154505" y="48645"/>
                    <a:pt x="154656" y="48447"/>
                    <a:pt x="154818" y="48447"/>
                  </a:cubicBezTo>
                  <a:cubicBezTo>
                    <a:pt x="154870" y="48447"/>
                    <a:pt x="154923" y="48467"/>
                    <a:pt x="154980" y="48505"/>
                  </a:cubicBezTo>
                  <a:cubicBezTo>
                    <a:pt x="155184" y="48158"/>
                    <a:pt x="154980" y="48227"/>
                    <a:pt x="154985" y="48043"/>
                  </a:cubicBezTo>
                  <a:cubicBezTo>
                    <a:pt x="154990" y="47776"/>
                    <a:pt x="155362" y="47351"/>
                    <a:pt x="155446" y="47052"/>
                  </a:cubicBezTo>
                  <a:cubicBezTo>
                    <a:pt x="155525" y="46748"/>
                    <a:pt x="155278" y="46874"/>
                    <a:pt x="155273" y="46664"/>
                  </a:cubicBezTo>
                  <a:cubicBezTo>
                    <a:pt x="155268" y="46454"/>
                    <a:pt x="155556" y="46124"/>
                    <a:pt x="155436" y="46061"/>
                  </a:cubicBezTo>
                  <a:lnTo>
                    <a:pt x="155436" y="46061"/>
                  </a:lnTo>
                  <a:cubicBezTo>
                    <a:pt x="155515" y="46102"/>
                    <a:pt x="155553" y="46138"/>
                    <a:pt x="155585" y="46138"/>
                  </a:cubicBezTo>
                  <a:cubicBezTo>
                    <a:pt x="155631" y="46138"/>
                    <a:pt x="155663" y="46061"/>
                    <a:pt x="155787" y="45810"/>
                  </a:cubicBezTo>
                  <a:lnTo>
                    <a:pt x="156207" y="44955"/>
                  </a:lnTo>
                  <a:cubicBezTo>
                    <a:pt x="156301" y="45007"/>
                    <a:pt x="156474" y="45065"/>
                    <a:pt x="156317" y="45390"/>
                  </a:cubicBezTo>
                  <a:cubicBezTo>
                    <a:pt x="156317" y="45532"/>
                    <a:pt x="156175" y="45694"/>
                    <a:pt x="156296" y="45757"/>
                  </a:cubicBezTo>
                  <a:cubicBezTo>
                    <a:pt x="156699" y="44924"/>
                    <a:pt x="156479" y="44688"/>
                    <a:pt x="156621" y="43964"/>
                  </a:cubicBezTo>
                  <a:cubicBezTo>
                    <a:pt x="156664" y="43742"/>
                    <a:pt x="156707" y="43665"/>
                    <a:pt x="156745" y="43665"/>
                  </a:cubicBezTo>
                  <a:cubicBezTo>
                    <a:pt x="156831" y="43665"/>
                    <a:pt x="156893" y="44048"/>
                    <a:pt x="156893" y="44048"/>
                  </a:cubicBezTo>
                  <a:cubicBezTo>
                    <a:pt x="156914" y="44048"/>
                    <a:pt x="157024" y="43492"/>
                    <a:pt x="157024" y="43492"/>
                  </a:cubicBezTo>
                  <a:cubicBezTo>
                    <a:pt x="157024" y="43167"/>
                    <a:pt x="157056" y="43099"/>
                    <a:pt x="157292" y="42879"/>
                  </a:cubicBezTo>
                  <a:cubicBezTo>
                    <a:pt x="157581" y="42613"/>
                    <a:pt x="157966" y="41861"/>
                    <a:pt x="157696" y="41861"/>
                  </a:cubicBezTo>
                  <a:cubicBezTo>
                    <a:pt x="157663" y="41861"/>
                    <a:pt x="157619" y="41873"/>
                    <a:pt x="157564" y="41898"/>
                  </a:cubicBezTo>
                  <a:cubicBezTo>
                    <a:pt x="157685" y="41704"/>
                    <a:pt x="157643" y="41610"/>
                    <a:pt x="157669" y="41521"/>
                  </a:cubicBezTo>
                  <a:cubicBezTo>
                    <a:pt x="157674" y="41502"/>
                    <a:pt x="157683" y="41494"/>
                    <a:pt x="157697" y="41494"/>
                  </a:cubicBezTo>
                  <a:cubicBezTo>
                    <a:pt x="157767" y="41494"/>
                    <a:pt x="157940" y="41706"/>
                    <a:pt x="157984" y="41715"/>
                  </a:cubicBezTo>
                  <a:cubicBezTo>
                    <a:pt x="157989" y="41716"/>
                    <a:pt x="157994" y="41716"/>
                    <a:pt x="157998" y="41716"/>
                  </a:cubicBezTo>
                  <a:cubicBezTo>
                    <a:pt x="158108" y="41716"/>
                    <a:pt x="158153" y="41488"/>
                    <a:pt x="158188" y="41327"/>
                  </a:cubicBezTo>
                  <a:cubicBezTo>
                    <a:pt x="158356" y="40504"/>
                    <a:pt x="157879" y="40451"/>
                    <a:pt x="158230" y="39638"/>
                  </a:cubicBezTo>
                  <a:lnTo>
                    <a:pt x="158230" y="39638"/>
                  </a:lnTo>
                  <a:cubicBezTo>
                    <a:pt x="158326" y="39681"/>
                    <a:pt x="158426" y="39743"/>
                    <a:pt x="158541" y="39743"/>
                  </a:cubicBezTo>
                  <a:cubicBezTo>
                    <a:pt x="158596" y="39743"/>
                    <a:pt x="158655" y="39728"/>
                    <a:pt x="158718" y="39691"/>
                  </a:cubicBezTo>
                  <a:cubicBezTo>
                    <a:pt x="159042" y="39492"/>
                    <a:pt x="159090" y="38909"/>
                    <a:pt x="158888" y="38832"/>
                  </a:cubicBezTo>
                  <a:lnTo>
                    <a:pt x="158888" y="38832"/>
                  </a:lnTo>
                  <a:cubicBezTo>
                    <a:pt x="158918" y="38843"/>
                    <a:pt x="158952" y="38849"/>
                    <a:pt x="158987" y="38849"/>
                  </a:cubicBezTo>
                  <a:cubicBezTo>
                    <a:pt x="159144" y="38849"/>
                    <a:pt x="159337" y="38722"/>
                    <a:pt x="159478" y="38333"/>
                  </a:cubicBezTo>
                  <a:cubicBezTo>
                    <a:pt x="159384" y="38296"/>
                    <a:pt x="158755" y="38359"/>
                    <a:pt x="159169" y="37887"/>
                  </a:cubicBezTo>
                  <a:cubicBezTo>
                    <a:pt x="159379" y="37646"/>
                    <a:pt x="159620" y="37714"/>
                    <a:pt x="159777" y="37185"/>
                  </a:cubicBezTo>
                  <a:cubicBezTo>
                    <a:pt x="159882" y="36849"/>
                    <a:pt x="159767" y="36692"/>
                    <a:pt x="159882" y="36335"/>
                  </a:cubicBezTo>
                  <a:cubicBezTo>
                    <a:pt x="159886" y="36337"/>
                    <a:pt x="159891" y="36337"/>
                    <a:pt x="159895" y="36337"/>
                  </a:cubicBezTo>
                  <a:cubicBezTo>
                    <a:pt x="160113" y="36337"/>
                    <a:pt x="160390" y="34846"/>
                    <a:pt x="160385" y="34553"/>
                  </a:cubicBezTo>
                  <a:cubicBezTo>
                    <a:pt x="160396" y="34406"/>
                    <a:pt x="160372" y="34357"/>
                    <a:pt x="160331" y="34357"/>
                  </a:cubicBezTo>
                  <a:cubicBezTo>
                    <a:pt x="160251" y="34357"/>
                    <a:pt x="160108" y="34545"/>
                    <a:pt x="160046" y="34545"/>
                  </a:cubicBezTo>
                  <a:cubicBezTo>
                    <a:pt x="160032" y="34545"/>
                    <a:pt x="160023" y="34537"/>
                    <a:pt x="160018" y="34516"/>
                  </a:cubicBezTo>
                  <a:cubicBezTo>
                    <a:pt x="159908" y="34091"/>
                    <a:pt x="160522" y="33787"/>
                    <a:pt x="160590" y="33740"/>
                  </a:cubicBezTo>
                  <a:cubicBezTo>
                    <a:pt x="160736" y="33661"/>
                    <a:pt x="160784" y="32901"/>
                    <a:pt x="160805" y="32676"/>
                  </a:cubicBezTo>
                  <a:cubicBezTo>
                    <a:pt x="160862" y="32047"/>
                    <a:pt x="160815" y="31402"/>
                    <a:pt x="160768" y="30799"/>
                  </a:cubicBezTo>
                  <a:cubicBezTo>
                    <a:pt x="160747" y="30620"/>
                    <a:pt x="160469" y="29530"/>
                    <a:pt x="160506" y="29441"/>
                  </a:cubicBezTo>
                  <a:cubicBezTo>
                    <a:pt x="160511" y="29429"/>
                    <a:pt x="160518" y="29424"/>
                    <a:pt x="160526" y="29424"/>
                  </a:cubicBezTo>
                  <a:cubicBezTo>
                    <a:pt x="160624" y="29424"/>
                    <a:pt x="160952" y="30069"/>
                    <a:pt x="161033" y="30069"/>
                  </a:cubicBezTo>
                  <a:cubicBezTo>
                    <a:pt x="161050" y="30069"/>
                    <a:pt x="161056" y="30039"/>
                    <a:pt x="161046" y="29965"/>
                  </a:cubicBezTo>
                  <a:cubicBezTo>
                    <a:pt x="161030" y="29590"/>
                    <a:pt x="160595" y="27967"/>
                    <a:pt x="160441" y="27967"/>
                  </a:cubicBezTo>
                  <a:cubicBezTo>
                    <a:pt x="160440" y="27967"/>
                    <a:pt x="160440" y="27967"/>
                    <a:pt x="160440" y="27967"/>
                  </a:cubicBezTo>
                  <a:lnTo>
                    <a:pt x="160440" y="27967"/>
                  </a:lnTo>
                  <a:cubicBezTo>
                    <a:pt x="160648" y="27949"/>
                    <a:pt x="160689" y="27630"/>
                    <a:pt x="160642" y="27181"/>
                  </a:cubicBezTo>
                  <a:cubicBezTo>
                    <a:pt x="160600" y="26819"/>
                    <a:pt x="160548" y="26431"/>
                    <a:pt x="160422" y="26106"/>
                  </a:cubicBezTo>
                  <a:cubicBezTo>
                    <a:pt x="160322" y="25833"/>
                    <a:pt x="160186" y="25781"/>
                    <a:pt x="160081" y="25508"/>
                  </a:cubicBezTo>
                  <a:cubicBezTo>
                    <a:pt x="159793" y="24738"/>
                    <a:pt x="159913" y="24161"/>
                    <a:pt x="159845" y="23453"/>
                  </a:cubicBezTo>
                  <a:cubicBezTo>
                    <a:pt x="159823" y="23307"/>
                    <a:pt x="159787" y="23276"/>
                    <a:pt x="159743" y="23276"/>
                  </a:cubicBezTo>
                  <a:cubicBezTo>
                    <a:pt x="159726" y="23276"/>
                    <a:pt x="159707" y="23281"/>
                    <a:pt x="159688" y="23285"/>
                  </a:cubicBezTo>
                  <a:lnTo>
                    <a:pt x="159436" y="22567"/>
                  </a:lnTo>
                  <a:cubicBezTo>
                    <a:pt x="159295" y="22132"/>
                    <a:pt x="158996" y="21823"/>
                    <a:pt x="158791" y="21351"/>
                  </a:cubicBezTo>
                  <a:lnTo>
                    <a:pt x="158372" y="20276"/>
                  </a:lnTo>
                  <a:cubicBezTo>
                    <a:pt x="158293" y="20087"/>
                    <a:pt x="158136" y="19715"/>
                    <a:pt x="157989" y="19620"/>
                  </a:cubicBezTo>
                  <a:cubicBezTo>
                    <a:pt x="157717" y="19468"/>
                    <a:pt x="157124" y="18273"/>
                    <a:pt x="156804" y="17922"/>
                  </a:cubicBezTo>
                  <a:cubicBezTo>
                    <a:pt x="156678" y="17754"/>
                    <a:pt x="155687" y="16852"/>
                    <a:pt x="155645" y="16821"/>
                  </a:cubicBezTo>
                  <a:cubicBezTo>
                    <a:pt x="155637" y="16796"/>
                    <a:pt x="155663" y="16787"/>
                    <a:pt x="155704" y="16787"/>
                  </a:cubicBezTo>
                  <a:cubicBezTo>
                    <a:pt x="155793" y="16787"/>
                    <a:pt x="155949" y="16828"/>
                    <a:pt x="155971" y="16831"/>
                  </a:cubicBezTo>
                  <a:lnTo>
                    <a:pt x="155410" y="16417"/>
                  </a:lnTo>
                  <a:cubicBezTo>
                    <a:pt x="155341" y="16385"/>
                    <a:pt x="154833" y="16233"/>
                    <a:pt x="154759" y="16144"/>
                  </a:cubicBezTo>
                  <a:cubicBezTo>
                    <a:pt x="154717" y="16092"/>
                    <a:pt x="154917" y="15987"/>
                    <a:pt x="154854" y="15856"/>
                  </a:cubicBezTo>
                  <a:cubicBezTo>
                    <a:pt x="154738" y="15651"/>
                    <a:pt x="154424" y="15384"/>
                    <a:pt x="154240" y="15206"/>
                  </a:cubicBezTo>
                  <a:cubicBezTo>
                    <a:pt x="153910" y="15001"/>
                    <a:pt x="153365" y="14666"/>
                    <a:pt x="153538" y="14472"/>
                  </a:cubicBezTo>
                  <a:lnTo>
                    <a:pt x="153538" y="14472"/>
                  </a:lnTo>
                  <a:cubicBezTo>
                    <a:pt x="153529" y="14482"/>
                    <a:pt x="153509" y="14486"/>
                    <a:pt x="153483" y="14486"/>
                  </a:cubicBezTo>
                  <a:cubicBezTo>
                    <a:pt x="153391" y="14486"/>
                    <a:pt x="153219" y="14437"/>
                    <a:pt x="153144" y="14437"/>
                  </a:cubicBezTo>
                  <a:cubicBezTo>
                    <a:pt x="153120" y="14437"/>
                    <a:pt x="153106" y="14442"/>
                    <a:pt x="153108" y="14456"/>
                  </a:cubicBezTo>
                  <a:cubicBezTo>
                    <a:pt x="153061" y="14162"/>
                    <a:pt x="152898" y="14021"/>
                    <a:pt x="152458" y="13659"/>
                  </a:cubicBezTo>
                  <a:cubicBezTo>
                    <a:pt x="152258" y="13486"/>
                    <a:pt x="151933" y="13250"/>
                    <a:pt x="151708" y="13161"/>
                  </a:cubicBezTo>
                  <a:cubicBezTo>
                    <a:pt x="151679" y="13151"/>
                    <a:pt x="151659" y="13148"/>
                    <a:pt x="151643" y="13148"/>
                  </a:cubicBezTo>
                  <a:cubicBezTo>
                    <a:pt x="151604" y="13148"/>
                    <a:pt x="151595" y="13170"/>
                    <a:pt x="151570" y="13170"/>
                  </a:cubicBezTo>
                  <a:cubicBezTo>
                    <a:pt x="151552" y="13170"/>
                    <a:pt x="151525" y="13158"/>
                    <a:pt x="151472" y="13119"/>
                  </a:cubicBezTo>
                  <a:cubicBezTo>
                    <a:pt x="151000" y="12789"/>
                    <a:pt x="150922" y="12548"/>
                    <a:pt x="150402" y="12228"/>
                  </a:cubicBezTo>
                  <a:cubicBezTo>
                    <a:pt x="150177" y="12081"/>
                    <a:pt x="149060" y="11467"/>
                    <a:pt x="149160" y="11310"/>
                  </a:cubicBezTo>
                  <a:cubicBezTo>
                    <a:pt x="149024" y="11237"/>
                    <a:pt x="148942" y="11211"/>
                    <a:pt x="148890" y="11211"/>
                  </a:cubicBezTo>
                  <a:cubicBezTo>
                    <a:pt x="148748" y="11211"/>
                    <a:pt x="148830" y="11408"/>
                    <a:pt x="148666" y="11408"/>
                  </a:cubicBezTo>
                  <a:cubicBezTo>
                    <a:pt x="148635" y="11408"/>
                    <a:pt x="148594" y="11401"/>
                    <a:pt x="148541" y="11384"/>
                  </a:cubicBezTo>
                  <a:cubicBezTo>
                    <a:pt x="148321" y="11310"/>
                    <a:pt x="148221" y="11032"/>
                    <a:pt x="148195" y="10954"/>
                  </a:cubicBezTo>
                  <a:cubicBezTo>
                    <a:pt x="148064" y="10833"/>
                    <a:pt x="147933" y="10728"/>
                    <a:pt x="147786" y="10629"/>
                  </a:cubicBezTo>
                  <a:cubicBezTo>
                    <a:pt x="147426" y="10397"/>
                    <a:pt x="145727" y="10025"/>
                    <a:pt x="145758" y="9808"/>
                  </a:cubicBezTo>
                  <a:lnTo>
                    <a:pt x="145758" y="9808"/>
                  </a:lnTo>
                  <a:cubicBezTo>
                    <a:pt x="145725" y="9886"/>
                    <a:pt x="145514" y="10119"/>
                    <a:pt x="145313" y="10119"/>
                  </a:cubicBezTo>
                  <a:cubicBezTo>
                    <a:pt x="145280" y="10119"/>
                    <a:pt x="145248" y="10113"/>
                    <a:pt x="145217" y="10099"/>
                  </a:cubicBezTo>
                  <a:cubicBezTo>
                    <a:pt x="145096" y="10047"/>
                    <a:pt x="145044" y="9847"/>
                    <a:pt x="145023" y="9795"/>
                  </a:cubicBezTo>
                  <a:cubicBezTo>
                    <a:pt x="144923" y="9716"/>
                    <a:pt x="144819" y="9648"/>
                    <a:pt x="144703" y="9585"/>
                  </a:cubicBezTo>
                  <a:cubicBezTo>
                    <a:pt x="144462" y="9412"/>
                    <a:pt x="144189" y="9297"/>
                    <a:pt x="143896" y="9239"/>
                  </a:cubicBezTo>
                  <a:cubicBezTo>
                    <a:pt x="143780" y="9213"/>
                    <a:pt x="143613" y="9166"/>
                    <a:pt x="143560" y="9087"/>
                  </a:cubicBezTo>
                  <a:cubicBezTo>
                    <a:pt x="143455" y="8919"/>
                    <a:pt x="143948" y="8856"/>
                    <a:pt x="143859" y="8773"/>
                  </a:cubicBezTo>
                  <a:cubicBezTo>
                    <a:pt x="143754" y="8668"/>
                    <a:pt x="142999" y="8652"/>
                    <a:pt x="142795" y="8584"/>
                  </a:cubicBezTo>
                  <a:cubicBezTo>
                    <a:pt x="142197" y="8405"/>
                    <a:pt x="141610" y="8049"/>
                    <a:pt x="141054" y="7803"/>
                  </a:cubicBezTo>
                  <a:cubicBezTo>
                    <a:pt x="140975" y="7770"/>
                    <a:pt x="140912" y="7756"/>
                    <a:pt x="140860" y="7756"/>
                  </a:cubicBezTo>
                  <a:cubicBezTo>
                    <a:pt x="140610" y="7756"/>
                    <a:pt x="140617" y="8068"/>
                    <a:pt x="140391" y="8068"/>
                  </a:cubicBezTo>
                  <a:cubicBezTo>
                    <a:pt x="140301" y="8068"/>
                    <a:pt x="140174" y="8019"/>
                    <a:pt x="139979" y="7881"/>
                  </a:cubicBezTo>
                  <a:cubicBezTo>
                    <a:pt x="139570" y="7598"/>
                    <a:pt x="139460" y="7373"/>
                    <a:pt x="138742" y="7252"/>
                  </a:cubicBezTo>
                  <a:cubicBezTo>
                    <a:pt x="138724" y="7249"/>
                    <a:pt x="138703" y="7248"/>
                    <a:pt x="138681" y="7248"/>
                  </a:cubicBezTo>
                  <a:cubicBezTo>
                    <a:pt x="138517" y="7248"/>
                    <a:pt x="138250" y="7318"/>
                    <a:pt x="138048" y="7318"/>
                  </a:cubicBezTo>
                  <a:cubicBezTo>
                    <a:pt x="137893" y="7318"/>
                    <a:pt x="137776" y="7277"/>
                    <a:pt x="137772" y="7131"/>
                  </a:cubicBezTo>
                  <a:cubicBezTo>
                    <a:pt x="137763" y="6890"/>
                    <a:pt x="137482" y="6829"/>
                    <a:pt x="137175" y="6829"/>
                  </a:cubicBezTo>
                  <a:cubicBezTo>
                    <a:pt x="136949" y="6829"/>
                    <a:pt x="136708" y="6862"/>
                    <a:pt x="136550" y="6880"/>
                  </a:cubicBezTo>
                  <a:cubicBezTo>
                    <a:pt x="136491" y="6887"/>
                    <a:pt x="136435" y="6890"/>
                    <a:pt x="136383" y="6890"/>
                  </a:cubicBezTo>
                  <a:cubicBezTo>
                    <a:pt x="135832" y="6890"/>
                    <a:pt x="135676" y="6534"/>
                    <a:pt x="135135" y="6371"/>
                  </a:cubicBezTo>
                  <a:cubicBezTo>
                    <a:pt x="135045" y="6343"/>
                    <a:pt x="134975" y="6331"/>
                    <a:pt x="134922" y="6331"/>
                  </a:cubicBezTo>
                  <a:cubicBezTo>
                    <a:pt x="134613" y="6331"/>
                    <a:pt x="134847" y="6736"/>
                    <a:pt x="134699" y="6812"/>
                  </a:cubicBezTo>
                  <a:cubicBezTo>
                    <a:pt x="134689" y="6817"/>
                    <a:pt x="134678" y="6820"/>
                    <a:pt x="134665" y="6820"/>
                  </a:cubicBezTo>
                  <a:cubicBezTo>
                    <a:pt x="134483" y="6820"/>
                    <a:pt x="134057" y="6312"/>
                    <a:pt x="133806" y="6312"/>
                  </a:cubicBezTo>
                  <a:cubicBezTo>
                    <a:pt x="133784" y="6312"/>
                    <a:pt x="133764" y="6316"/>
                    <a:pt x="133745" y="6324"/>
                  </a:cubicBezTo>
                  <a:cubicBezTo>
                    <a:pt x="133672" y="6355"/>
                    <a:pt x="133918" y="6497"/>
                    <a:pt x="133735" y="6534"/>
                  </a:cubicBezTo>
                  <a:cubicBezTo>
                    <a:pt x="133730" y="6534"/>
                    <a:pt x="133723" y="6535"/>
                    <a:pt x="133716" y="6535"/>
                  </a:cubicBezTo>
                  <a:cubicBezTo>
                    <a:pt x="133599" y="6535"/>
                    <a:pt x="133232" y="6457"/>
                    <a:pt x="133163" y="6408"/>
                  </a:cubicBezTo>
                  <a:cubicBezTo>
                    <a:pt x="132843" y="6177"/>
                    <a:pt x="133462" y="6104"/>
                    <a:pt x="132754" y="5873"/>
                  </a:cubicBezTo>
                  <a:cubicBezTo>
                    <a:pt x="131821" y="5558"/>
                    <a:pt x="130594" y="5365"/>
                    <a:pt x="129624" y="5296"/>
                  </a:cubicBezTo>
                  <a:cubicBezTo>
                    <a:pt x="129516" y="5288"/>
                    <a:pt x="129438" y="5286"/>
                    <a:pt x="129370" y="5286"/>
                  </a:cubicBezTo>
                  <a:cubicBezTo>
                    <a:pt x="129345" y="5286"/>
                    <a:pt x="129321" y="5287"/>
                    <a:pt x="129298" y="5287"/>
                  </a:cubicBezTo>
                  <a:cubicBezTo>
                    <a:pt x="129194" y="5287"/>
                    <a:pt x="129097" y="5283"/>
                    <a:pt x="128916" y="5249"/>
                  </a:cubicBezTo>
                  <a:cubicBezTo>
                    <a:pt x="128850" y="5263"/>
                    <a:pt x="128797" y="5269"/>
                    <a:pt x="128755" y="5269"/>
                  </a:cubicBezTo>
                  <a:cubicBezTo>
                    <a:pt x="128406" y="5269"/>
                    <a:pt x="128805" y="4855"/>
                    <a:pt x="128749" y="4845"/>
                  </a:cubicBezTo>
                  <a:cubicBezTo>
                    <a:pt x="128696" y="4835"/>
                    <a:pt x="128650" y="4830"/>
                    <a:pt x="128609" y="4830"/>
                  </a:cubicBezTo>
                  <a:cubicBezTo>
                    <a:pt x="128332" y="4830"/>
                    <a:pt x="128272" y="5036"/>
                    <a:pt x="128069" y="5036"/>
                  </a:cubicBezTo>
                  <a:cubicBezTo>
                    <a:pt x="127970" y="5036"/>
                    <a:pt x="127838" y="4988"/>
                    <a:pt x="127632" y="4845"/>
                  </a:cubicBezTo>
                  <a:cubicBezTo>
                    <a:pt x="127475" y="4814"/>
                    <a:pt x="127317" y="4798"/>
                    <a:pt x="127155" y="4788"/>
                  </a:cubicBezTo>
                  <a:cubicBezTo>
                    <a:pt x="126803" y="4751"/>
                    <a:pt x="124240" y="4641"/>
                    <a:pt x="124297" y="4368"/>
                  </a:cubicBezTo>
                  <a:lnTo>
                    <a:pt x="124297" y="4368"/>
                  </a:lnTo>
                  <a:lnTo>
                    <a:pt x="123222" y="4615"/>
                  </a:lnTo>
                  <a:cubicBezTo>
                    <a:pt x="123270" y="4389"/>
                    <a:pt x="122777" y="4253"/>
                    <a:pt x="122378" y="4174"/>
                  </a:cubicBezTo>
                  <a:cubicBezTo>
                    <a:pt x="121927" y="4080"/>
                    <a:pt x="121996" y="3923"/>
                    <a:pt x="121802" y="3750"/>
                  </a:cubicBezTo>
                  <a:cubicBezTo>
                    <a:pt x="121783" y="3733"/>
                    <a:pt x="121758" y="3725"/>
                    <a:pt x="121726" y="3725"/>
                  </a:cubicBezTo>
                  <a:cubicBezTo>
                    <a:pt x="121527" y="3725"/>
                    <a:pt x="121087" y="4026"/>
                    <a:pt x="120712" y="4026"/>
                  </a:cubicBezTo>
                  <a:cubicBezTo>
                    <a:pt x="120676" y="4026"/>
                    <a:pt x="120641" y="4023"/>
                    <a:pt x="120606" y="4017"/>
                  </a:cubicBezTo>
                  <a:cubicBezTo>
                    <a:pt x="120622" y="3938"/>
                    <a:pt x="120905" y="3561"/>
                    <a:pt x="120748" y="3508"/>
                  </a:cubicBezTo>
                  <a:cubicBezTo>
                    <a:pt x="120615" y="3466"/>
                    <a:pt x="120439" y="3446"/>
                    <a:pt x="120268" y="3446"/>
                  </a:cubicBezTo>
                  <a:cubicBezTo>
                    <a:pt x="119978" y="3446"/>
                    <a:pt x="119701" y="3502"/>
                    <a:pt x="119668" y="3598"/>
                  </a:cubicBezTo>
                  <a:cubicBezTo>
                    <a:pt x="119636" y="3693"/>
                    <a:pt x="119852" y="3839"/>
                    <a:pt x="119648" y="3839"/>
                  </a:cubicBezTo>
                  <a:cubicBezTo>
                    <a:pt x="119616" y="3839"/>
                    <a:pt x="119575" y="3836"/>
                    <a:pt x="119521" y="3828"/>
                  </a:cubicBezTo>
                  <a:cubicBezTo>
                    <a:pt x="119259" y="3792"/>
                    <a:pt x="119196" y="3760"/>
                    <a:pt x="119070" y="3645"/>
                  </a:cubicBezTo>
                  <a:cubicBezTo>
                    <a:pt x="118865" y="3456"/>
                    <a:pt x="119232" y="3273"/>
                    <a:pt x="119049" y="3099"/>
                  </a:cubicBezTo>
                  <a:cubicBezTo>
                    <a:pt x="119046" y="3097"/>
                    <a:pt x="119042" y="3096"/>
                    <a:pt x="119036" y="3096"/>
                  </a:cubicBezTo>
                  <a:cubicBezTo>
                    <a:pt x="118968" y="3096"/>
                    <a:pt x="118703" y="3262"/>
                    <a:pt x="118703" y="3262"/>
                  </a:cubicBezTo>
                  <a:cubicBezTo>
                    <a:pt x="118553" y="3293"/>
                    <a:pt x="118402" y="3309"/>
                    <a:pt x="118252" y="3309"/>
                  </a:cubicBezTo>
                  <a:cubicBezTo>
                    <a:pt x="118144" y="3309"/>
                    <a:pt x="118037" y="3301"/>
                    <a:pt x="117932" y="3283"/>
                  </a:cubicBezTo>
                  <a:cubicBezTo>
                    <a:pt x="117701" y="3255"/>
                    <a:pt x="117665" y="3175"/>
                    <a:pt x="117530" y="3175"/>
                  </a:cubicBezTo>
                  <a:cubicBezTo>
                    <a:pt x="117515" y="3175"/>
                    <a:pt x="117499" y="3176"/>
                    <a:pt x="117481" y="3178"/>
                  </a:cubicBezTo>
                  <a:cubicBezTo>
                    <a:pt x="117209" y="3215"/>
                    <a:pt x="117104" y="3293"/>
                    <a:pt x="116926" y="3356"/>
                  </a:cubicBezTo>
                  <a:cubicBezTo>
                    <a:pt x="116902" y="3366"/>
                    <a:pt x="116880" y="3370"/>
                    <a:pt x="116859" y="3370"/>
                  </a:cubicBezTo>
                  <a:cubicBezTo>
                    <a:pt x="116680" y="3370"/>
                    <a:pt x="116575" y="3071"/>
                    <a:pt x="116287" y="3071"/>
                  </a:cubicBezTo>
                  <a:cubicBezTo>
                    <a:pt x="116262" y="3071"/>
                    <a:pt x="116235" y="3074"/>
                    <a:pt x="116207" y="3079"/>
                  </a:cubicBezTo>
                  <a:cubicBezTo>
                    <a:pt x="116023" y="3114"/>
                    <a:pt x="115984" y="3220"/>
                    <a:pt x="115781" y="3220"/>
                  </a:cubicBezTo>
                  <a:cubicBezTo>
                    <a:pt x="115777" y="3220"/>
                    <a:pt x="115772" y="3220"/>
                    <a:pt x="115767" y="3220"/>
                  </a:cubicBezTo>
                  <a:cubicBezTo>
                    <a:pt x="115541" y="3204"/>
                    <a:pt x="115311" y="3178"/>
                    <a:pt x="115085" y="3136"/>
                  </a:cubicBezTo>
                  <a:lnTo>
                    <a:pt x="115085" y="3136"/>
                  </a:lnTo>
                  <a:cubicBezTo>
                    <a:pt x="115189" y="3151"/>
                    <a:pt x="115302" y="3158"/>
                    <a:pt x="115412" y="3158"/>
                  </a:cubicBezTo>
                  <a:cubicBezTo>
                    <a:pt x="115892" y="3158"/>
                    <a:pt x="116305" y="3031"/>
                    <a:pt x="115568" y="2895"/>
                  </a:cubicBezTo>
                  <a:cubicBezTo>
                    <a:pt x="115376" y="2858"/>
                    <a:pt x="115099" y="2828"/>
                    <a:pt x="114855" y="2828"/>
                  </a:cubicBezTo>
                  <a:cubicBezTo>
                    <a:pt x="114576" y="2828"/>
                    <a:pt x="114339" y="2867"/>
                    <a:pt x="114320" y="2979"/>
                  </a:cubicBezTo>
                  <a:cubicBezTo>
                    <a:pt x="114388" y="2580"/>
                    <a:pt x="111735" y="2365"/>
                    <a:pt x="111069" y="2282"/>
                  </a:cubicBezTo>
                  <a:cubicBezTo>
                    <a:pt x="110984" y="2271"/>
                    <a:pt x="110915" y="2266"/>
                    <a:pt x="110859" y="2266"/>
                  </a:cubicBezTo>
                  <a:cubicBezTo>
                    <a:pt x="110512" y="2266"/>
                    <a:pt x="110670" y="2461"/>
                    <a:pt x="110634" y="2664"/>
                  </a:cubicBezTo>
                  <a:cubicBezTo>
                    <a:pt x="110487" y="2762"/>
                    <a:pt x="110388" y="2813"/>
                    <a:pt x="110300" y="2813"/>
                  </a:cubicBezTo>
                  <a:cubicBezTo>
                    <a:pt x="110195" y="2813"/>
                    <a:pt x="110106" y="2738"/>
                    <a:pt x="109968" y="2580"/>
                  </a:cubicBezTo>
                  <a:cubicBezTo>
                    <a:pt x="110036" y="2145"/>
                    <a:pt x="108526" y="1815"/>
                    <a:pt x="107776" y="1721"/>
                  </a:cubicBezTo>
                  <a:cubicBezTo>
                    <a:pt x="107545" y="1691"/>
                    <a:pt x="107295" y="1662"/>
                    <a:pt x="107065" y="1662"/>
                  </a:cubicBezTo>
                  <a:cubicBezTo>
                    <a:pt x="106884" y="1662"/>
                    <a:pt x="106714" y="1680"/>
                    <a:pt x="106576" y="1731"/>
                  </a:cubicBezTo>
                  <a:cubicBezTo>
                    <a:pt x="106266" y="1846"/>
                    <a:pt x="106053" y="1902"/>
                    <a:pt x="105728" y="1902"/>
                  </a:cubicBezTo>
                  <a:cubicBezTo>
                    <a:pt x="105583" y="1902"/>
                    <a:pt x="105417" y="1891"/>
                    <a:pt x="105210" y="1869"/>
                  </a:cubicBezTo>
                  <a:lnTo>
                    <a:pt x="105210" y="1869"/>
                  </a:lnTo>
                  <a:cubicBezTo>
                    <a:pt x="105296" y="1878"/>
                    <a:pt x="105376" y="1882"/>
                    <a:pt x="105449" y="1882"/>
                  </a:cubicBezTo>
                  <a:cubicBezTo>
                    <a:pt x="105974" y="1882"/>
                    <a:pt x="106120" y="1676"/>
                    <a:pt x="105349" y="1589"/>
                  </a:cubicBezTo>
                  <a:lnTo>
                    <a:pt x="103309" y="1380"/>
                  </a:lnTo>
                  <a:cubicBezTo>
                    <a:pt x="103022" y="1357"/>
                    <a:pt x="102792" y="1340"/>
                    <a:pt x="102595" y="1340"/>
                  </a:cubicBezTo>
                  <a:cubicBezTo>
                    <a:pt x="102261" y="1340"/>
                    <a:pt x="102025" y="1390"/>
                    <a:pt x="101779" y="1547"/>
                  </a:cubicBezTo>
                  <a:lnTo>
                    <a:pt x="101779" y="1547"/>
                  </a:lnTo>
                  <a:cubicBezTo>
                    <a:pt x="101940" y="1441"/>
                    <a:pt x="102084" y="1348"/>
                    <a:pt x="101993" y="1186"/>
                  </a:cubicBezTo>
                  <a:cubicBezTo>
                    <a:pt x="101954" y="1121"/>
                    <a:pt x="101700" y="1049"/>
                    <a:pt x="101529" y="1049"/>
                  </a:cubicBezTo>
                  <a:cubicBezTo>
                    <a:pt x="101450" y="1049"/>
                    <a:pt x="101389" y="1064"/>
                    <a:pt x="101375" y="1102"/>
                  </a:cubicBezTo>
                  <a:cubicBezTo>
                    <a:pt x="101353" y="1157"/>
                    <a:pt x="101280" y="1175"/>
                    <a:pt x="101181" y="1175"/>
                  </a:cubicBezTo>
                  <a:cubicBezTo>
                    <a:pt x="100996" y="1175"/>
                    <a:pt x="100719" y="1112"/>
                    <a:pt x="100494" y="1102"/>
                  </a:cubicBezTo>
                  <a:cubicBezTo>
                    <a:pt x="100488" y="1102"/>
                    <a:pt x="100483" y="1101"/>
                    <a:pt x="100478" y="1101"/>
                  </a:cubicBezTo>
                  <a:cubicBezTo>
                    <a:pt x="100314" y="1101"/>
                    <a:pt x="100295" y="1255"/>
                    <a:pt x="100132" y="1291"/>
                  </a:cubicBezTo>
                  <a:cubicBezTo>
                    <a:pt x="100099" y="1299"/>
                    <a:pt x="100067" y="1302"/>
                    <a:pt x="100035" y="1302"/>
                  </a:cubicBezTo>
                  <a:cubicBezTo>
                    <a:pt x="99821" y="1302"/>
                    <a:pt x="99636" y="1136"/>
                    <a:pt x="99435" y="1086"/>
                  </a:cubicBezTo>
                  <a:cubicBezTo>
                    <a:pt x="99199" y="1028"/>
                    <a:pt x="98958" y="1002"/>
                    <a:pt x="98716" y="997"/>
                  </a:cubicBezTo>
                  <a:cubicBezTo>
                    <a:pt x="98674" y="995"/>
                    <a:pt x="98629" y="994"/>
                    <a:pt x="98583" y="994"/>
                  </a:cubicBezTo>
                  <a:cubicBezTo>
                    <a:pt x="98354" y="994"/>
                    <a:pt x="98106" y="1020"/>
                    <a:pt x="98014" y="1107"/>
                  </a:cubicBezTo>
                  <a:cubicBezTo>
                    <a:pt x="97967" y="1152"/>
                    <a:pt x="97893" y="1166"/>
                    <a:pt x="97800" y="1166"/>
                  </a:cubicBezTo>
                  <a:cubicBezTo>
                    <a:pt x="97665" y="1166"/>
                    <a:pt x="97492" y="1135"/>
                    <a:pt x="97311" y="1123"/>
                  </a:cubicBezTo>
                  <a:cubicBezTo>
                    <a:pt x="97311" y="968"/>
                    <a:pt x="97428" y="914"/>
                    <a:pt x="97192" y="914"/>
                  </a:cubicBezTo>
                  <a:cubicBezTo>
                    <a:pt x="97131" y="914"/>
                    <a:pt x="97048" y="917"/>
                    <a:pt x="96934" y="924"/>
                  </a:cubicBezTo>
                  <a:cubicBezTo>
                    <a:pt x="96603" y="945"/>
                    <a:pt x="96284" y="976"/>
                    <a:pt x="95969" y="1018"/>
                  </a:cubicBezTo>
                  <a:cubicBezTo>
                    <a:pt x="95973" y="1017"/>
                    <a:pt x="95972" y="1016"/>
                    <a:pt x="95969" y="1016"/>
                  </a:cubicBezTo>
                  <a:cubicBezTo>
                    <a:pt x="95941" y="1016"/>
                    <a:pt x="95728" y="1046"/>
                    <a:pt x="95594" y="1046"/>
                  </a:cubicBezTo>
                  <a:cubicBezTo>
                    <a:pt x="95510" y="1046"/>
                    <a:pt x="95456" y="1034"/>
                    <a:pt x="95497" y="997"/>
                  </a:cubicBezTo>
                  <a:cubicBezTo>
                    <a:pt x="95539" y="960"/>
                    <a:pt x="95717" y="950"/>
                    <a:pt x="95649" y="845"/>
                  </a:cubicBezTo>
                  <a:cubicBezTo>
                    <a:pt x="95543" y="836"/>
                    <a:pt x="95463" y="832"/>
                    <a:pt x="95399" y="832"/>
                  </a:cubicBezTo>
                  <a:cubicBezTo>
                    <a:pt x="95157" y="832"/>
                    <a:pt x="95155" y="890"/>
                    <a:pt x="94910" y="960"/>
                  </a:cubicBezTo>
                  <a:cubicBezTo>
                    <a:pt x="94784" y="1000"/>
                    <a:pt x="94552" y="1049"/>
                    <a:pt x="94347" y="1049"/>
                  </a:cubicBezTo>
                  <a:cubicBezTo>
                    <a:pt x="94201" y="1049"/>
                    <a:pt x="94069" y="1025"/>
                    <a:pt x="93998" y="955"/>
                  </a:cubicBezTo>
                  <a:cubicBezTo>
                    <a:pt x="93783" y="735"/>
                    <a:pt x="94144" y="714"/>
                    <a:pt x="93473" y="588"/>
                  </a:cubicBezTo>
                  <a:cubicBezTo>
                    <a:pt x="93112" y="520"/>
                    <a:pt x="92613" y="394"/>
                    <a:pt x="92236" y="368"/>
                  </a:cubicBezTo>
                  <a:cubicBezTo>
                    <a:pt x="92212" y="367"/>
                    <a:pt x="92190" y="366"/>
                    <a:pt x="92170" y="366"/>
                  </a:cubicBezTo>
                  <a:cubicBezTo>
                    <a:pt x="91858" y="366"/>
                    <a:pt x="92097" y="514"/>
                    <a:pt x="92052" y="593"/>
                  </a:cubicBezTo>
                  <a:cubicBezTo>
                    <a:pt x="92010" y="665"/>
                    <a:pt x="91861" y="713"/>
                    <a:pt x="91703" y="713"/>
                  </a:cubicBezTo>
                  <a:cubicBezTo>
                    <a:pt x="91608" y="713"/>
                    <a:pt x="91509" y="696"/>
                    <a:pt x="91429" y="656"/>
                  </a:cubicBezTo>
                  <a:cubicBezTo>
                    <a:pt x="91332" y="613"/>
                    <a:pt x="90999" y="530"/>
                    <a:pt x="90792" y="530"/>
                  </a:cubicBezTo>
                  <a:cubicBezTo>
                    <a:pt x="90695" y="530"/>
                    <a:pt x="90625" y="548"/>
                    <a:pt x="90621" y="598"/>
                  </a:cubicBezTo>
                  <a:lnTo>
                    <a:pt x="90621" y="598"/>
                  </a:lnTo>
                  <a:cubicBezTo>
                    <a:pt x="90634" y="414"/>
                    <a:pt x="90303" y="365"/>
                    <a:pt x="89901" y="365"/>
                  </a:cubicBezTo>
                  <a:cubicBezTo>
                    <a:pt x="89420" y="365"/>
                    <a:pt x="88838" y="436"/>
                    <a:pt x="88624" y="436"/>
                  </a:cubicBezTo>
                  <a:cubicBezTo>
                    <a:pt x="88230" y="436"/>
                    <a:pt x="88319" y="363"/>
                    <a:pt x="88000" y="310"/>
                  </a:cubicBezTo>
                  <a:cubicBezTo>
                    <a:pt x="87617" y="253"/>
                    <a:pt x="87229" y="226"/>
                    <a:pt x="86841" y="221"/>
                  </a:cubicBezTo>
                  <a:cubicBezTo>
                    <a:pt x="86558" y="216"/>
                    <a:pt x="84586" y="221"/>
                    <a:pt x="84602" y="11"/>
                  </a:cubicBezTo>
                  <a:cubicBezTo>
                    <a:pt x="84527" y="9"/>
                    <a:pt x="84460" y="8"/>
                    <a:pt x="84400" y="8"/>
                  </a:cubicBezTo>
                  <a:cubicBezTo>
                    <a:pt x="84055" y="8"/>
                    <a:pt x="83950" y="54"/>
                    <a:pt x="83910" y="242"/>
                  </a:cubicBezTo>
                  <a:cubicBezTo>
                    <a:pt x="83889" y="340"/>
                    <a:pt x="83533" y="515"/>
                    <a:pt x="83281" y="515"/>
                  </a:cubicBezTo>
                  <a:cubicBezTo>
                    <a:pt x="83278" y="515"/>
                    <a:pt x="83274" y="515"/>
                    <a:pt x="83270" y="515"/>
                  </a:cubicBezTo>
                  <a:cubicBezTo>
                    <a:pt x="83318" y="515"/>
                    <a:pt x="83097" y="190"/>
                    <a:pt x="82998" y="148"/>
                  </a:cubicBezTo>
                  <a:cubicBezTo>
                    <a:pt x="82833" y="77"/>
                    <a:pt x="82618" y="48"/>
                    <a:pt x="82399" y="48"/>
                  </a:cubicBezTo>
                  <a:cubicBezTo>
                    <a:pt x="82229" y="48"/>
                    <a:pt x="82056" y="65"/>
                    <a:pt x="81902" y="95"/>
                  </a:cubicBezTo>
                  <a:cubicBezTo>
                    <a:pt x="81582" y="169"/>
                    <a:pt x="81252" y="216"/>
                    <a:pt x="80921" y="226"/>
                  </a:cubicBezTo>
                  <a:cubicBezTo>
                    <a:pt x="80869" y="226"/>
                    <a:pt x="80665" y="64"/>
                    <a:pt x="80565" y="38"/>
                  </a:cubicBezTo>
                  <a:cubicBezTo>
                    <a:pt x="80508" y="23"/>
                    <a:pt x="80457" y="16"/>
                    <a:pt x="80411" y="16"/>
                  </a:cubicBezTo>
                  <a:cubicBezTo>
                    <a:pt x="80015" y="16"/>
                    <a:pt x="79966" y="499"/>
                    <a:pt x="79549" y="499"/>
                  </a:cubicBezTo>
                  <a:cubicBezTo>
                    <a:pt x="79547" y="499"/>
                    <a:pt x="79545" y="499"/>
                    <a:pt x="79543" y="499"/>
                  </a:cubicBezTo>
                  <a:cubicBezTo>
                    <a:pt x="78850" y="499"/>
                    <a:pt x="79564" y="74"/>
                    <a:pt x="79113" y="17"/>
                  </a:cubicBezTo>
                  <a:cubicBezTo>
                    <a:pt x="79028" y="6"/>
                    <a:pt x="78943" y="1"/>
                    <a:pt x="78858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1626725" y="924550"/>
              <a:ext cx="4338500" cy="2176850"/>
            </a:xfrm>
            <a:custGeom>
              <a:rect b="b" l="l" r="r" t="t"/>
              <a:pathLst>
                <a:path extrusionOk="0" h="87074" w="173540">
                  <a:moveTo>
                    <a:pt x="69747" y="1234"/>
                  </a:moveTo>
                  <a:cubicBezTo>
                    <a:pt x="69915" y="1234"/>
                    <a:pt x="70028" y="1262"/>
                    <a:pt x="70031" y="1369"/>
                  </a:cubicBezTo>
                  <a:lnTo>
                    <a:pt x="69664" y="1390"/>
                  </a:lnTo>
                  <a:lnTo>
                    <a:pt x="69297" y="1259"/>
                  </a:lnTo>
                  <a:cubicBezTo>
                    <a:pt x="69462" y="1250"/>
                    <a:pt x="69620" y="1234"/>
                    <a:pt x="69747" y="1234"/>
                  </a:cubicBezTo>
                  <a:close/>
                  <a:moveTo>
                    <a:pt x="75590" y="1421"/>
                  </a:moveTo>
                  <a:cubicBezTo>
                    <a:pt x="75573" y="1421"/>
                    <a:pt x="75555" y="1421"/>
                    <a:pt x="75536" y="1422"/>
                  </a:cubicBezTo>
                  <a:cubicBezTo>
                    <a:pt x="75053" y="1453"/>
                    <a:pt x="75141" y="1710"/>
                    <a:pt x="75525" y="1710"/>
                  </a:cubicBezTo>
                  <a:cubicBezTo>
                    <a:pt x="75529" y="1710"/>
                    <a:pt x="75532" y="1710"/>
                    <a:pt x="75536" y="1710"/>
                  </a:cubicBezTo>
                  <a:cubicBezTo>
                    <a:pt x="75987" y="1695"/>
                    <a:pt x="76071" y="1421"/>
                    <a:pt x="75590" y="1421"/>
                  </a:cubicBezTo>
                  <a:close/>
                  <a:moveTo>
                    <a:pt x="73701" y="1642"/>
                  </a:moveTo>
                  <a:cubicBezTo>
                    <a:pt x="72972" y="1674"/>
                    <a:pt x="72868" y="1784"/>
                    <a:pt x="73339" y="1946"/>
                  </a:cubicBezTo>
                  <a:cubicBezTo>
                    <a:pt x="73565" y="1847"/>
                    <a:pt x="73806" y="1778"/>
                    <a:pt x="73701" y="1642"/>
                  </a:cubicBezTo>
                  <a:close/>
                  <a:moveTo>
                    <a:pt x="124407" y="3021"/>
                  </a:moveTo>
                  <a:cubicBezTo>
                    <a:pt x="124407" y="3021"/>
                    <a:pt x="124407" y="3021"/>
                    <a:pt x="124407" y="3021"/>
                  </a:cubicBezTo>
                  <a:lnTo>
                    <a:pt x="124407" y="3021"/>
                  </a:lnTo>
                  <a:cubicBezTo>
                    <a:pt x="124407" y="3021"/>
                    <a:pt x="124407" y="3021"/>
                    <a:pt x="124407" y="3021"/>
                  </a:cubicBezTo>
                  <a:close/>
                  <a:moveTo>
                    <a:pt x="117334" y="2953"/>
                  </a:moveTo>
                  <a:lnTo>
                    <a:pt x="118424" y="3089"/>
                  </a:lnTo>
                  <a:cubicBezTo>
                    <a:pt x="118410" y="3175"/>
                    <a:pt x="118386" y="3207"/>
                    <a:pt x="118268" y="3207"/>
                  </a:cubicBezTo>
                  <a:cubicBezTo>
                    <a:pt x="118214" y="3207"/>
                    <a:pt x="118139" y="3200"/>
                    <a:pt x="118036" y="3189"/>
                  </a:cubicBezTo>
                  <a:cubicBezTo>
                    <a:pt x="117769" y="3157"/>
                    <a:pt x="117308" y="3110"/>
                    <a:pt x="117334" y="2953"/>
                  </a:cubicBezTo>
                  <a:close/>
                  <a:moveTo>
                    <a:pt x="109393" y="3216"/>
                  </a:moveTo>
                  <a:cubicBezTo>
                    <a:pt x="109306" y="3216"/>
                    <a:pt x="109255" y="3226"/>
                    <a:pt x="109296" y="3257"/>
                  </a:cubicBezTo>
                  <a:cubicBezTo>
                    <a:pt x="109511" y="3414"/>
                    <a:pt x="109857" y="3399"/>
                    <a:pt x="110224" y="3440"/>
                  </a:cubicBezTo>
                  <a:cubicBezTo>
                    <a:pt x="110245" y="3315"/>
                    <a:pt x="110203" y="3288"/>
                    <a:pt x="109884" y="3257"/>
                  </a:cubicBezTo>
                  <a:cubicBezTo>
                    <a:pt x="109856" y="3253"/>
                    <a:pt x="109559" y="3216"/>
                    <a:pt x="109393" y="3216"/>
                  </a:cubicBezTo>
                  <a:close/>
                  <a:moveTo>
                    <a:pt x="131312" y="4174"/>
                  </a:moveTo>
                  <a:cubicBezTo>
                    <a:pt x="131312" y="4175"/>
                    <a:pt x="131312" y="4175"/>
                    <a:pt x="131312" y="4175"/>
                  </a:cubicBezTo>
                  <a:lnTo>
                    <a:pt x="131312" y="4175"/>
                  </a:lnTo>
                  <a:cubicBezTo>
                    <a:pt x="131312" y="4175"/>
                    <a:pt x="131312" y="4175"/>
                    <a:pt x="131312" y="4174"/>
                  </a:cubicBezTo>
                  <a:close/>
                  <a:moveTo>
                    <a:pt x="132298" y="4861"/>
                  </a:moveTo>
                  <a:lnTo>
                    <a:pt x="132298" y="4861"/>
                  </a:lnTo>
                  <a:cubicBezTo>
                    <a:pt x="132280" y="4945"/>
                    <a:pt x="132266" y="5093"/>
                    <a:pt x="132032" y="5093"/>
                  </a:cubicBezTo>
                  <a:cubicBezTo>
                    <a:pt x="131989" y="5093"/>
                    <a:pt x="131938" y="5088"/>
                    <a:pt x="131878" y="5076"/>
                  </a:cubicBezTo>
                  <a:cubicBezTo>
                    <a:pt x="131854" y="5081"/>
                    <a:pt x="131835" y="5086"/>
                    <a:pt x="131819" y="5090"/>
                  </a:cubicBezTo>
                  <a:lnTo>
                    <a:pt x="131819" y="5090"/>
                  </a:lnTo>
                  <a:cubicBezTo>
                    <a:pt x="131792" y="5092"/>
                    <a:pt x="131766" y="5093"/>
                    <a:pt x="131741" y="5093"/>
                  </a:cubicBezTo>
                  <a:cubicBezTo>
                    <a:pt x="131503" y="5093"/>
                    <a:pt x="131329" y="4990"/>
                    <a:pt x="131647" y="4950"/>
                  </a:cubicBezTo>
                  <a:lnTo>
                    <a:pt x="132298" y="4861"/>
                  </a:lnTo>
                  <a:close/>
                  <a:moveTo>
                    <a:pt x="132896" y="5550"/>
                  </a:moveTo>
                  <a:cubicBezTo>
                    <a:pt x="132895" y="5555"/>
                    <a:pt x="132895" y="5560"/>
                    <a:pt x="132895" y="5564"/>
                  </a:cubicBezTo>
                  <a:cubicBezTo>
                    <a:pt x="132896" y="5559"/>
                    <a:pt x="132897" y="5554"/>
                    <a:pt x="132896" y="5550"/>
                  </a:cubicBezTo>
                  <a:close/>
                  <a:moveTo>
                    <a:pt x="34237" y="5658"/>
                  </a:moveTo>
                  <a:cubicBezTo>
                    <a:pt x="34237" y="5658"/>
                    <a:pt x="34237" y="5658"/>
                    <a:pt x="34237" y="5659"/>
                  </a:cubicBezTo>
                  <a:lnTo>
                    <a:pt x="34237" y="5659"/>
                  </a:lnTo>
                  <a:cubicBezTo>
                    <a:pt x="34237" y="5658"/>
                    <a:pt x="34237" y="5658"/>
                    <a:pt x="34237" y="5658"/>
                  </a:cubicBezTo>
                  <a:close/>
                  <a:moveTo>
                    <a:pt x="141830" y="6668"/>
                  </a:moveTo>
                  <a:cubicBezTo>
                    <a:pt x="141885" y="6668"/>
                    <a:pt x="141963" y="6677"/>
                    <a:pt x="142071" y="6696"/>
                  </a:cubicBezTo>
                  <a:cubicBezTo>
                    <a:pt x="142512" y="6801"/>
                    <a:pt x="142480" y="7001"/>
                    <a:pt x="142196" y="7001"/>
                  </a:cubicBezTo>
                  <a:cubicBezTo>
                    <a:pt x="142139" y="7001"/>
                    <a:pt x="142072" y="6993"/>
                    <a:pt x="141997" y="6974"/>
                  </a:cubicBezTo>
                  <a:cubicBezTo>
                    <a:pt x="141820" y="6853"/>
                    <a:pt x="141572" y="6668"/>
                    <a:pt x="141830" y="6668"/>
                  </a:cubicBezTo>
                  <a:close/>
                  <a:moveTo>
                    <a:pt x="146553" y="7168"/>
                  </a:moveTo>
                  <a:lnTo>
                    <a:pt x="146553" y="7168"/>
                  </a:lnTo>
                  <a:cubicBezTo>
                    <a:pt x="146553" y="7169"/>
                    <a:pt x="146553" y="7169"/>
                    <a:pt x="146553" y="7170"/>
                  </a:cubicBezTo>
                  <a:lnTo>
                    <a:pt x="146553" y="7170"/>
                  </a:lnTo>
                  <a:lnTo>
                    <a:pt x="146553" y="7168"/>
                  </a:lnTo>
                  <a:close/>
                  <a:moveTo>
                    <a:pt x="19111" y="12815"/>
                  </a:moveTo>
                  <a:lnTo>
                    <a:pt x="18801" y="13020"/>
                  </a:lnTo>
                  <a:lnTo>
                    <a:pt x="18576" y="13350"/>
                  </a:lnTo>
                  <a:cubicBezTo>
                    <a:pt x="19069" y="13240"/>
                    <a:pt x="19263" y="13056"/>
                    <a:pt x="19111" y="12815"/>
                  </a:cubicBezTo>
                  <a:close/>
                  <a:moveTo>
                    <a:pt x="12132" y="18577"/>
                  </a:moveTo>
                  <a:lnTo>
                    <a:pt x="12132" y="18577"/>
                  </a:lnTo>
                  <a:cubicBezTo>
                    <a:pt x="12132" y="18577"/>
                    <a:pt x="12132" y="18577"/>
                    <a:pt x="12132" y="18577"/>
                  </a:cubicBezTo>
                  <a:cubicBezTo>
                    <a:pt x="12132" y="18577"/>
                    <a:pt x="12132" y="18577"/>
                    <a:pt x="12132" y="18577"/>
                  </a:cubicBezTo>
                  <a:close/>
                  <a:moveTo>
                    <a:pt x="39456" y="4301"/>
                  </a:moveTo>
                  <a:cubicBezTo>
                    <a:pt x="39338" y="4301"/>
                    <a:pt x="39257" y="4314"/>
                    <a:pt x="39265" y="4353"/>
                  </a:cubicBezTo>
                  <a:cubicBezTo>
                    <a:pt x="39013" y="4521"/>
                    <a:pt x="38877" y="4583"/>
                    <a:pt x="38505" y="4604"/>
                  </a:cubicBezTo>
                  <a:cubicBezTo>
                    <a:pt x="38033" y="4641"/>
                    <a:pt x="37388" y="4636"/>
                    <a:pt x="36916" y="4888"/>
                  </a:cubicBezTo>
                  <a:cubicBezTo>
                    <a:pt x="36577" y="5073"/>
                    <a:pt x="36526" y="5195"/>
                    <a:pt x="36229" y="5195"/>
                  </a:cubicBezTo>
                  <a:cubicBezTo>
                    <a:pt x="36173" y="5195"/>
                    <a:pt x="36108" y="5190"/>
                    <a:pt x="36030" y="5181"/>
                  </a:cubicBezTo>
                  <a:cubicBezTo>
                    <a:pt x="35524" y="5323"/>
                    <a:pt x="34807" y="5807"/>
                    <a:pt x="34447" y="5807"/>
                  </a:cubicBezTo>
                  <a:cubicBezTo>
                    <a:pt x="34341" y="5807"/>
                    <a:pt x="34266" y="5765"/>
                    <a:pt x="34237" y="5659"/>
                  </a:cubicBezTo>
                  <a:lnTo>
                    <a:pt x="34237" y="5659"/>
                  </a:lnTo>
                  <a:cubicBezTo>
                    <a:pt x="34335" y="6025"/>
                    <a:pt x="32905" y="6162"/>
                    <a:pt x="32459" y="6387"/>
                  </a:cubicBezTo>
                  <a:cubicBezTo>
                    <a:pt x="31956" y="6628"/>
                    <a:pt x="32428" y="6607"/>
                    <a:pt x="32103" y="6843"/>
                  </a:cubicBezTo>
                  <a:cubicBezTo>
                    <a:pt x="32005" y="6915"/>
                    <a:pt x="31904" y="6942"/>
                    <a:pt x="31811" y="6942"/>
                  </a:cubicBezTo>
                  <a:cubicBezTo>
                    <a:pt x="31634" y="6942"/>
                    <a:pt x="31491" y="6846"/>
                    <a:pt x="31474" y="6791"/>
                  </a:cubicBezTo>
                  <a:cubicBezTo>
                    <a:pt x="31441" y="6691"/>
                    <a:pt x="31377" y="6651"/>
                    <a:pt x="31292" y="6651"/>
                  </a:cubicBezTo>
                  <a:cubicBezTo>
                    <a:pt x="31019" y="6651"/>
                    <a:pt x="30525" y="7058"/>
                    <a:pt x="30126" y="7226"/>
                  </a:cubicBezTo>
                  <a:cubicBezTo>
                    <a:pt x="29894" y="7289"/>
                    <a:pt x="28327" y="7890"/>
                    <a:pt x="28168" y="7890"/>
                  </a:cubicBezTo>
                  <a:cubicBezTo>
                    <a:pt x="28155" y="7890"/>
                    <a:pt x="28151" y="7886"/>
                    <a:pt x="28160" y="7876"/>
                  </a:cubicBezTo>
                  <a:lnTo>
                    <a:pt x="28160" y="7876"/>
                  </a:lnTo>
                  <a:cubicBezTo>
                    <a:pt x="28132" y="7903"/>
                    <a:pt x="28131" y="7912"/>
                    <a:pt x="28144" y="7912"/>
                  </a:cubicBezTo>
                  <a:cubicBezTo>
                    <a:pt x="28171" y="7912"/>
                    <a:pt x="28264" y="7871"/>
                    <a:pt x="28308" y="7871"/>
                  </a:cubicBezTo>
                  <a:cubicBezTo>
                    <a:pt x="28341" y="7871"/>
                    <a:pt x="28346" y="7894"/>
                    <a:pt x="28275" y="7976"/>
                  </a:cubicBezTo>
                  <a:cubicBezTo>
                    <a:pt x="28171" y="8102"/>
                    <a:pt x="27861" y="8222"/>
                    <a:pt x="27672" y="8306"/>
                  </a:cubicBezTo>
                  <a:cubicBezTo>
                    <a:pt x="27395" y="8427"/>
                    <a:pt x="26912" y="8647"/>
                    <a:pt x="26671" y="8652"/>
                  </a:cubicBezTo>
                  <a:cubicBezTo>
                    <a:pt x="26563" y="8652"/>
                    <a:pt x="26503" y="8628"/>
                    <a:pt x="26433" y="8628"/>
                  </a:cubicBezTo>
                  <a:cubicBezTo>
                    <a:pt x="26348" y="8628"/>
                    <a:pt x="26249" y="8665"/>
                    <a:pt x="26031" y="8830"/>
                  </a:cubicBezTo>
                  <a:cubicBezTo>
                    <a:pt x="25743" y="9051"/>
                    <a:pt x="25790" y="9239"/>
                    <a:pt x="25586" y="9402"/>
                  </a:cubicBezTo>
                  <a:cubicBezTo>
                    <a:pt x="25219" y="9685"/>
                    <a:pt x="24500" y="9785"/>
                    <a:pt x="24123" y="9905"/>
                  </a:cubicBezTo>
                  <a:cubicBezTo>
                    <a:pt x="23672" y="10041"/>
                    <a:pt x="23226" y="10298"/>
                    <a:pt x="22791" y="10561"/>
                  </a:cubicBezTo>
                  <a:cubicBezTo>
                    <a:pt x="22377" y="10817"/>
                    <a:pt x="21984" y="11116"/>
                    <a:pt x="21617" y="11441"/>
                  </a:cubicBezTo>
                  <a:cubicBezTo>
                    <a:pt x="21454" y="11593"/>
                    <a:pt x="21214" y="12011"/>
                    <a:pt x="21031" y="12143"/>
                  </a:cubicBezTo>
                  <a:lnTo>
                    <a:pt x="21031" y="12143"/>
                  </a:lnTo>
                  <a:cubicBezTo>
                    <a:pt x="21077" y="12107"/>
                    <a:pt x="21113" y="11766"/>
                    <a:pt x="21029" y="11756"/>
                  </a:cubicBezTo>
                  <a:cubicBezTo>
                    <a:pt x="21028" y="11756"/>
                    <a:pt x="21026" y="11756"/>
                    <a:pt x="21025" y="11756"/>
                  </a:cubicBezTo>
                  <a:cubicBezTo>
                    <a:pt x="20863" y="11756"/>
                    <a:pt x="20147" y="12276"/>
                    <a:pt x="19997" y="12406"/>
                  </a:cubicBezTo>
                  <a:cubicBezTo>
                    <a:pt x="19734" y="12632"/>
                    <a:pt x="19965" y="12653"/>
                    <a:pt x="19624" y="12920"/>
                  </a:cubicBezTo>
                  <a:cubicBezTo>
                    <a:pt x="19346" y="13124"/>
                    <a:pt x="19053" y="13308"/>
                    <a:pt x="18743" y="13460"/>
                  </a:cubicBezTo>
                  <a:cubicBezTo>
                    <a:pt x="17910" y="13890"/>
                    <a:pt x="17763" y="13680"/>
                    <a:pt x="17050" y="14419"/>
                  </a:cubicBezTo>
                  <a:cubicBezTo>
                    <a:pt x="16804" y="14792"/>
                    <a:pt x="16463" y="15033"/>
                    <a:pt x="16028" y="15353"/>
                  </a:cubicBezTo>
                  <a:cubicBezTo>
                    <a:pt x="15839" y="15494"/>
                    <a:pt x="15917" y="15783"/>
                    <a:pt x="15514" y="16097"/>
                  </a:cubicBezTo>
                  <a:cubicBezTo>
                    <a:pt x="15451" y="16056"/>
                    <a:pt x="15472" y="15799"/>
                    <a:pt x="15352" y="15799"/>
                  </a:cubicBezTo>
                  <a:cubicBezTo>
                    <a:pt x="15303" y="15799"/>
                    <a:pt x="15229" y="15843"/>
                    <a:pt x="15115" y="15966"/>
                  </a:cubicBezTo>
                  <a:cubicBezTo>
                    <a:pt x="14864" y="16234"/>
                    <a:pt x="14785" y="16527"/>
                    <a:pt x="14633" y="16779"/>
                  </a:cubicBezTo>
                  <a:cubicBezTo>
                    <a:pt x="14718" y="16636"/>
                    <a:pt x="14726" y="16580"/>
                    <a:pt x="14683" y="16580"/>
                  </a:cubicBezTo>
                  <a:cubicBezTo>
                    <a:pt x="14535" y="16580"/>
                    <a:pt x="13778" y="17268"/>
                    <a:pt x="13595" y="17403"/>
                  </a:cubicBezTo>
                  <a:cubicBezTo>
                    <a:pt x="13485" y="17476"/>
                    <a:pt x="13419" y="17499"/>
                    <a:pt x="13374" y="17499"/>
                  </a:cubicBezTo>
                  <a:cubicBezTo>
                    <a:pt x="13298" y="17499"/>
                    <a:pt x="13280" y="17436"/>
                    <a:pt x="13211" y="17436"/>
                  </a:cubicBezTo>
                  <a:cubicBezTo>
                    <a:pt x="13160" y="17436"/>
                    <a:pt x="13081" y="17471"/>
                    <a:pt x="12929" y="17597"/>
                  </a:cubicBezTo>
                  <a:cubicBezTo>
                    <a:pt x="12586" y="17875"/>
                    <a:pt x="12720" y="18262"/>
                    <a:pt x="13051" y="18262"/>
                  </a:cubicBezTo>
                  <a:cubicBezTo>
                    <a:pt x="13174" y="18262"/>
                    <a:pt x="13326" y="18208"/>
                    <a:pt x="13490" y="18074"/>
                  </a:cubicBezTo>
                  <a:lnTo>
                    <a:pt x="13490" y="18074"/>
                  </a:lnTo>
                  <a:lnTo>
                    <a:pt x="13086" y="18404"/>
                  </a:lnTo>
                  <a:cubicBezTo>
                    <a:pt x="12789" y="18658"/>
                    <a:pt x="12554" y="19086"/>
                    <a:pt x="12708" y="19086"/>
                  </a:cubicBezTo>
                  <a:cubicBezTo>
                    <a:pt x="12757" y="19086"/>
                    <a:pt x="12846" y="19042"/>
                    <a:pt x="12987" y="18934"/>
                  </a:cubicBezTo>
                  <a:cubicBezTo>
                    <a:pt x="13411" y="18609"/>
                    <a:pt x="13820" y="18257"/>
                    <a:pt x="14203" y="17885"/>
                  </a:cubicBezTo>
                  <a:cubicBezTo>
                    <a:pt x="14638" y="17471"/>
                    <a:pt x="14764" y="17345"/>
                    <a:pt x="14895" y="17025"/>
                  </a:cubicBezTo>
                  <a:cubicBezTo>
                    <a:pt x="15042" y="16653"/>
                    <a:pt x="15759" y="16433"/>
                    <a:pt x="15546" y="16135"/>
                  </a:cubicBezTo>
                  <a:lnTo>
                    <a:pt x="15546" y="16135"/>
                  </a:lnTo>
                  <a:cubicBezTo>
                    <a:pt x="15572" y="16171"/>
                    <a:pt x="15616" y="16187"/>
                    <a:pt x="15674" y="16187"/>
                  </a:cubicBezTo>
                  <a:cubicBezTo>
                    <a:pt x="16049" y="16187"/>
                    <a:pt x="17010" y="15509"/>
                    <a:pt x="17459" y="15232"/>
                  </a:cubicBezTo>
                  <a:cubicBezTo>
                    <a:pt x="17653" y="15122"/>
                    <a:pt x="18041" y="14881"/>
                    <a:pt x="18224" y="14839"/>
                  </a:cubicBezTo>
                  <a:cubicBezTo>
                    <a:pt x="18249" y="14876"/>
                    <a:pt x="18300" y="14893"/>
                    <a:pt x="18369" y="14893"/>
                  </a:cubicBezTo>
                  <a:cubicBezTo>
                    <a:pt x="18525" y="14893"/>
                    <a:pt x="18768" y="14805"/>
                    <a:pt x="18979" y="14655"/>
                  </a:cubicBezTo>
                  <a:lnTo>
                    <a:pt x="18822" y="14414"/>
                  </a:lnTo>
                  <a:cubicBezTo>
                    <a:pt x="19289" y="14084"/>
                    <a:pt x="19472" y="14246"/>
                    <a:pt x="19907" y="13869"/>
                  </a:cubicBezTo>
                  <a:cubicBezTo>
                    <a:pt x="20259" y="13560"/>
                    <a:pt x="20657" y="13156"/>
                    <a:pt x="20783" y="12878"/>
                  </a:cubicBezTo>
                  <a:cubicBezTo>
                    <a:pt x="20835" y="12752"/>
                    <a:pt x="20720" y="12773"/>
                    <a:pt x="20930" y="12647"/>
                  </a:cubicBezTo>
                  <a:cubicBezTo>
                    <a:pt x="21145" y="12506"/>
                    <a:pt x="21376" y="12390"/>
                    <a:pt x="21617" y="12296"/>
                  </a:cubicBezTo>
                  <a:cubicBezTo>
                    <a:pt x="22068" y="12154"/>
                    <a:pt x="22618" y="12013"/>
                    <a:pt x="22954" y="11651"/>
                  </a:cubicBezTo>
                  <a:cubicBezTo>
                    <a:pt x="23284" y="11295"/>
                    <a:pt x="23871" y="10838"/>
                    <a:pt x="24396" y="10618"/>
                  </a:cubicBezTo>
                  <a:cubicBezTo>
                    <a:pt x="24453" y="10596"/>
                    <a:pt x="24517" y="10589"/>
                    <a:pt x="24585" y="10589"/>
                  </a:cubicBezTo>
                  <a:cubicBezTo>
                    <a:pt x="24689" y="10589"/>
                    <a:pt x="24800" y="10605"/>
                    <a:pt x="24907" y="10605"/>
                  </a:cubicBezTo>
                  <a:cubicBezTo>
                    <a:pt x="25025" y="10605"/>
                    <a:pt x="25137" y="10585"/>
                    <a:pt x="25224" y="10503"/>
                  </a:cubicBezTo>
                  <a:cubicBezTo>
                    <a:pt x="25706" y="10041"/>
                    <a:pt x="24589" y="10288"/>
                    <a:pt x="25507" y="9821"/>
                  </a:cubicBezTo>
                  <a:cubicBezTo>
                    <a:pt x="25640" y="9754"/>
                    <a:pt x="25729" y="9727"/>
                    <a:pt x="25787" y="9727"/>
                  </a:cubicBezTo>
                  <a:cubicBezTo>
                    <a:pt x="26016" y="9727"/>
                    <a:pt x="25790" y="10139"/>
                    <a:pt x="26044" y="10139"/>
                  </a:cubicBezTo>
                  <a:cubicBezTo>
                    <a:pt x="26118" y="10139"/>
                    <a:pt x="26232" y="10105"/>
                    <a:pt x="26409" y="10015"/>
                  </a:cubicBezTo>
                  <a:cubicBezTo>
                    <a:pt x="26923" y="9753"/>
                    <a:pt x="26440" y="9748"/>
                    <a:pt x="26734" y="9533"/>
                  </a:cubicBezTo>
                  <a:cubicBezTo>
                    <a:pt x="27216" y="9171"/>
                    <a:pt x="28039" y="8946"/>
                    <a:pt x="28595" y="8731"/>
                  </a:cubicBezTo>
                  <a:cubicBezTo>
                    <a:pt x="29833" y="8238"/>
                    <a:pt x="31474" y="7929"/>
                    <a:pt x="32706" y="7378"/>
                  </a:cubicBezTo>
                  <a:cubicBezTo>
                    <a:pt x="33099" y="7200"/>
                    <a:pt x="33115" y="7058"/>
                    <a:pt x="33382" y="6875"/>
                  </a:cubicBezTo>
                  <a:cubicBezTo>
                    <a:pt x="33585" y="6730"/>
                    <a:pt x="33682" y="6681"/>
                    <a:pt x="33730" y="6681"/>
                  </a:cubicBezTo>
                  <a:cubicBezTo>
                    <a:pt x="33823" y="6681"/>
                    <a:pt x="33724" y="6869"/>
                    <a:pt x="33859" y="6880"/>
                  </a:cubicBezTo>
                  <a:cubicBezTo>
                    <a:pt x="33868" y="6881"/>
                    <a:pt x="33878" y="6881"/>
                    <a:pt x="33888" y="6881"/>
                  </a:cubicBezTo>
                  <a:cubicBezTo>
                    <a:pt x="34199" y="6881"/>
                    <a:pt x="34993" y="6497"/>
                    <a:pt x="35186" y="6345"/>
                  </a:cubicBezTo>
                  <a:cubicBezTo>
                    <a:pt x="35343" y="6123"/>
                    <a:pt x="35437" y="6049"/>
                    <a:pt x="35539" y="6049"/>
                  </a:cubicBezTo>
                  <a:cubicBezTo>
                    <a:pt x="35634" y="6049"/>
                    <a:pt x="35737" y="6114"/>
                    <a:pt x="35904" y="6183"/>
                  </a:cubicBezTo>
                  <a:cubicBezTo>
                    <a:pt x="35905" y="6183"/>
                    <a:pt x="35905" y="6183"/>
                    <a:pt x="35906" y="6183"/>
                  </a:cubicBezTo>
                  <a:cubicBezTo>
                    <a:pt x="35958" y="6183"/>
                    <a:pt x="36313" y="5531"/>
                    <a:pt x="36192" y="5531"/>
                  </a:cubicBezTo>
                  <a:cubicBezTo>
                    <a:pt x="36190" y="5531"/>
                    <a:pt x="36188" y="5531"/>
                    <a:pt x="36185" y="5532"/>
                  </a:cubicBezTo>
                  <a:lnTo>
                    <a:pt x="36185" y="5532"/>
                  </a:lnTo>
                  <a:cubicBezTo>
                    <a:pt x="36209" y="5527"/>
                    <a:pt x="36231" y="5525"/>
                    <a:pt x="36251" y="5525"/>
                  </a:cubicBezTo>
                  <a:cubicBezTo>
                    <a:pt x="36467" y="5525"/>
                    <a:pt x="36552" y="5761"/>
                    <a:pt x="36633" y="5795"/>
                  </a:cubicBezTo>
                  <a:cubicBezTo>
                    <a:pt x="36667" y="5811"/>
                    <a:pt x="36709" y="5818"/>
                    <a:pt x="36757" y="5818"/>
                  </a:cubicBezTo>
                  <a:cubicBezTo>
                    <a:pt x="37013" y="5818"/>
                    <a:pt x="37430" y="5614"/>
                    <a:pt x="37629" y="5517"/>
                  </a:cubicBezTo>
                  <a:cubicBezTo>
                    <a:pt x="37840" y="5441"/>
                    <a:pt x="38742" y="5076"/>
                    <a:pt x="39057" y="5076"/>
                  </a:cubicBezTo>
                  <a:cubicBezTo>
                    <a:pt x="39158" y="5076"/>
                    <a:pt x="39198" y="5113"/>
                    <a:pt x="39139" y="5207"/>
                  </a:cubicBezTo>
                  <a:cubicBezTo>
                    <a:pt x="39071" y="5313"/>
                    <a:pt x="39091" y="5354"/>
                    <a:pt x="39166" y="5354"/>
                  </a:cubicBezTo>
                  <a:cubicBezTo>
                    <a:pt x="39421" y="5354"/>
                    <a:pt x="40307" y="4883"/>
                    <a:pt x="40549" y="4814"/>
                  </a:cubicBezTo>
                  <a:cubicBezTo>
                    <a:pt x="40659" y="4781"/>
                    <a:pt x="40752" y="4767"/>
                    <a:pt x="40835" y="4767"/>
                  </a:cubicBezTo>
                  <a:cubicBezTo>
                    <a:pt x="41232" y="4767"/>
                    <a:pt x="41362" y="5085"/>
                    <a:pt x="41643" y="5085"/>
                  </a:cubicBezTo>
                  <a:cubicBezTo>
                    <a:pt x="41738" y="5085"/>
                    <a:pt x="41850" y="5048"/>
                    <a:pt x="41996" y="4950"/>
                  </a:cubicBezTo>
                  <a:cubicBezTo>
                    <a:pt x="41944" y="4646"/>
                    <a:pt x="40749" y="4458"/>
                    <a:pt x="40224" y="4379"/>
                  </a:cubicBezTo>
                  <a:cubicBezTo>
                    <a:pt x="40188" y="4372"/>
                    <a:pt x="39725" y="4301"/>
                    <a:pt x="39456" y="4301"/>
                  </a:cubicBezTo>
                  <a:close/>
                  <a:moveTo>
                    <a:pt x="9248" y="21863"/>
                  </a:moveTo>
                  <a:cubicBezTo>
                    <a:pt x="9368" y="21863"/>
                    <a:pt x="9352" y="22051"/>
                    <a:pt x="9138" y="22268"/>
                  </a:cubicBezTo>
                  <a:cubicBezTo>
                    <a:pt x="9027" y="22318"/>
                    <a:pt x="8884" y="22376"/>
                    <a:pt x="8808" y="22376"/>
                  </a:cubicBezTo>
                  <a:cubicBezTo>
                    <a:pt x="8722" y="22376"/>
                    <a:pt x="8720" y="22303"/>
                    <a:pt x="8939" y="22059"/>
                  </a:cubicBezTo>
                  <a:cubicBezTo>
                    <a:pt x="9076" y="21920"/>
                    <a:pt x="9183" y="21863"/>
                    <a:pt x="9248" y="21863"/>
                  </a:cubicBezTo>
                  <a:close/>
                  <a:moveTo>
                    <a:pt x="170446" y="23333"/>
                  </a:moveTo>
                  <a:cubicBezTo>
                    <a:pt x="170446" y="23333"/>
                    <a:pt x="170446" y="23333"/>
                    <a:pt x="170447" y="23334"/>
                  </a:cubicBezTo>
                  <a:lnTo>
                    <a:pt x="170447" y="23334"/>
                  </a:lnTo>
                  <a:cubicBezTo>
                    <a:pt x="170446" y="23333"/>
                    <a:pt x="170446" y="23333"/>
                    <a:pt x="170446" y="23333"/>
                  </a:cubicBezTo>
                  <a:close/>
                  <a:moveTo>
                    <a:pt x="2430" y="32759"/>
                  </a:moveTo>
                  <a:cubicBezTo>
                    <a:pt x="2598" y="32759"/>
                    <a:pt x="2663" y="32972"/>
                    <a:pt x="2359" y="33468"/>
                  </a:cubicBezTo>
                  <a:cubicBezTo>
                    <a:pt x="2240" y="33596"/>
                    <a:pt x="2104" y="33716"/>
                    <a:pt x="2002" y="33716"/>
                  </a:cubicBezTo>
                  <a:cubicBezTo>
                    <a:pt x="1988" y="33716"/>
                    <a:pt x="1974" y="33714"/>
                    <a:pt x="1960" y="33709"/>
                  </a:cubicBezTo>
                  <a:cubicBezTo>
                    <a:pt x="1814" y="33656"/>
                    <a:pt x="1845" y="33226"/>
                    <a:pt x="2081" y="32964"/>
                  </a:cubicBezTo>
                  <a:cubicBezTo>
                    <a:pt x="2197" y="32832"/>
                    <a:pt x="2332" y="32759"/>
                    <a:pt x="2430" y="32759"/>
                  </a:cubicBezTo>
                  <a:close/>
                  <a:moveTo>
                    <a:pt x="173499" y="37923"/>
                  </a:moveTo>
                  <a:cubicBezTo>
                    <a:pt x="173079" y="37923"/>
                    <a:pt x="173266" y="38646"/>
                    <a:pt x="173408" y="38646"/>
                  </a:cubicBezTo>
                  <a:cubicBezTo>
                    <a:pt x="173459" y="38646"/>
                    <a:pt x="173504" y="38553"/>
                    <a:pt x="173513" y="38302"/>
                  </a:cubicBezTo>
                  <a:cubicBezTo>
                    <a:pt x="173529" y="38192"/>
                    <a:pt x="173524" y="38045"/>
                    <a:pt x="173529" y="37924"/>
                  </a:cubicBezTo>
                  <a:cubicBezTo>
                    <a:pt x="173519" y="37923"/>
                    <a:pt x="173509" y="37923"/>
                    <a:pt x="173499" y="37923"/>
                  </a:cubicBezTo>
                  <a:close/>
                  <a:moveTo>
                    <a:pt x="1313" y="44235"/>
                  </a:moveTo>
                  <a:cubicBezTo>
                    <a:pt x="1300" y="44235"/>
                    <a:pt x="1287" y="44236"/>
                    <a:pt x="1274" y="44237"/>
                  </a:cubicBezTo>
                  <a:lnTo>
                    <a:pt x="1321" y="44593"/>
                  </a:lnTo>
                  <a:lnTo>
                    <a:pt x="1520" y="44939"/>
                  </a:lnTo>
                  <a:cubicBezTo>
                    <a:pt x="1630" y="44485"/>
                    <a:pt x="1564" y="44235"/>
                    <a:pt x="1313" y="44235"/>
                  </a:cubicBezTo>
                  <a:close/>
                  <a:moveTo>
                    <a:pt x="170693" y="47558"/>
                  </a:moveTo>
                  <a:cubicBezTo>
                    <a:pt x="170708" y="47558"/>
                    <a:pt x="170722" y="47561"/>
                    <a:pt x="170734" y="47566"/>
                  </a:cubicBezTo>
                  <a:cubicBezTo>
                    <a:pt x="170599" y="48006"/>
                    <a:pt x="170481" y="48170"/>
                    <a:pt x="170333" y="48170"/>
                  </a:cubicBezTo>
                  <a:cubicBezTo>
                    <a:pt x="170297" y="48170"/>
                    <a:pt x="170260" y="48160"/>
                    <a:pt x="170221" y="48143"/>
                  </a:cubicBezTo>
                  <a:lnTo>
                    <a:pt x="170341" y="47797"/>
                  </a:lnTo>
                  <a:cubicBezTo>
                    <a:pt x="170455" y="47674"/>
                    <a:pt x="170593" y="47558"/>
                    <a:pt x="170693" y="47558"/>
                  </a:cubicBezTo>
                  <a:close/>
                  <a:moveTo>
                    <a:pt x="4708" y="54555"/>
                  </a:moveTo>
                  <a:lnTo>
                    <a:pt x="4693" y="54563"/>
                  </a:lnTo>
                  <a:lnTo>
                    <a:pt x="4693" y="54563"/>
                  </a:lnTo>
                  <a:cubicBezTo>
                    <a:pt x="4698" y="54574"/>
                    <a:pt x="4704" y="54586"/>
                    <a:pt x="4710" y="54597"/>
                  </a:cubicBezTo>
                  <a:lnTo>
                    <a:pt x="4710" y="54597"/>
                  </a:lnTo>
                  <a:cubicBezTo>
                    <a:pt x="4709" y="54583"/>
                    <a:pt x="4709" y="54569"/>
                    <a:pt x="4708" y="54555"/>
                  </a:cubicBezTo>
                  <a:close/>
                  <a:moveTo>
                    <a:pt x="11018" y="63504"/>
                  </a:moveTo>
                  <a:cubicBezTo>
                    <a:pt x="11093" y="63504"/>
                    <a:pt x="11210" y="63563"/>
                    <a:pt x="11335" y="63694"/>
                  </a:cubicBezTo>
                  <a:cubicBezTo>
                    <a:pt x="11406" y="63853"/>
                    <a:pt x="11496" y="64072"/>
                    <a:pt x="11405" y="64072"/>
                  </a:cubicBezTo>
                  <a:cubicBezTo>
                    <a:pt x="11361" y="64072"/>
                    <a:pt x="11275" y="64021"/>
                    <a:pt x="11125" y="63888"/>
                  </a:cubicBezTo>
                  <a:cubicBezTo>
                    <a:pt x="10892" y="63648"/>
                    <a:pt x="10902" y="63504"/>
                    <a:pt x="11018" y="63504"/>
                  </a:cubicBezTo>
                  <a:close/>
                  <a:moveTo>
                    <a:pt x="14429" y="66873"/>
                  </a:moveTo>
                  <a:cubicBezTo>
                    <a:pt x="14505" y="66873"/>
                    <a:pt x="14623" y="66920"/>
                    <a:pt x="14754" y="67028"/>
                  </a:cubicBezTo>
                  <a:cubicBezTo>
                    <a:pt x="15143" y="67358"/>
                    <a:pt x="15241" y="67579"/>
                    <a:pt x="15109" y="67579"/>
                  </a:cubicBezTo>
                  <a:cubicBezTo>
                    <a:pt x="15021" y="67579"/>
                    <a:pt x="14830" y="67480"/>
                    <a:pt x="14554" y="67249"/>
                  </a:cubicBezTo>
                  <a:cubicBezTo>
                    <a:pt x="14287" y="67021"/>
                    <a:pt x="14294" y="66873"/>
                    <a:pt x="14429" y="66873"/>
                  </a:cubicBezTo>
                  <a:close/>
                  <a:moveTo>
                    <a:pt x="158832" y="67862"/>
                  </a:moveTo>
                  <a:cubicBezTo>
                    <a:pt x="158832" y="67862"/>
                    <a:pt x="158833" y="67862"/>
                    <a:pt x="158833" y="67862"/>
                  </a:cubicBezTo>
                  <a:cubicBezTo>
                    <a:pt x="158833" y="67862"/>
                    <a:pt x="158832" y="67862"/>
                    <a:pt x="158832" y="67862"/>
                  </a:cubicBezTo>
                  <a:close/>
                  <a:moveTo>
                    <a:pt x="157548" y="68056"/>
                  </a:moveTo>
                  <a:cubicBezTo>
                    <a:pt x="157428" y="68271"/>
                    <a:pt x="157375" y="68434"/>
                    <a:pt x="157066" y="68638"/>
                  </a:cubicBezTo>
                  <a:cubicBezTo>
                    <a:pt x="157003" y="68554"/>
                    <a:pt x="156872" y="68423"/>
                    <a:pt x="157176" y="68177"/>
                  </a:cubicBezTo>
                  <a:lnTo>
                    <a:pt x="157548" y="68056"/>
                  </a:lnTo>
                  <a:close/>
                  <a:moveTo>
                    <a:pt x="154984" y="69498"/>
                  </a:moveTo>
                  <a:lnTo>
                    <a:pt x="154985" y="69499"/>
                  </a:lnTo>
                  <a:lnTo>
                    <a:pt x="154985" y="69499"/>
                  </a:lnTo>
                  <a:cubicBezTo>
                    <a:pt x="154985" y="69499"/>
                    <a:pt x="154984" y="69498"/>
                    <a:pt x="154984" y="69498"/>
                  </a:cubicBezTo>
                  <a:close/>
                  <a:moveTo>
                    <a:pt x="19583" y="70687"/>
                  </a:moveTo>
                  <a:cubicBezTo>
                    <a:pt x="19583" y="70687"/>
                    <a:pt x="19583" y="70688"/>
                    <a:pt x="19582" y="70688"/>
                  </a:cubicBezTo>
                  <a:cubicBezTo>
                    <a:pt x="19583" y="70688"/>
                    <a:pt x="19583" y="70687"/>
                    <a:pt x="19583" y="70687"/>
                  </a:cubicBezTo>
                  <a:close/>
                  <a:moveTo>
                    <a:pt x="29789" y="76300"/>
                  </a:moveTo>
                  <a:cubicBezTo>
                    <a:pt x="29631" y="76300"/>
                    <a:pt x="29645" y="76482"/>
                    <a:pt x="29948" y="76629"/>
                  </a:cubicBezTo>
                  <a:lnTo>
                    <a:pt x="30346" y="76660"/>
                  </a:lnTo>
                  <a:cubicBezTo>
                    <a:pt x="30101" y="76393"/>
                    <a:pt x="29901" y="76300"/>
                    <a:pt x="29789" y="76300"/>
                  </a:cubicBezTo>
                  <a:close/>
                  <a:moveTo>
                    <a:pt x="38776" y="80276"/>
                  </a:moveTo>
                  <a:cubicBezTo>
                    <a:pt x="38775" y="80281"/>
                    <a:pt x="38774" y="80284"/>
                    <a:pt x="38772" y="80288"/>
                  </a:cubicBezTo>
                  <a:cubicBezTo>
                    <a:pt x="38774" y="80284"/>
                    <a:pt x="38775" y="80280"/>
                    <a:pt x="38776" y="80276"/>
                  </a:cubicBezTo>
                  <a:close/>
                  <a:moveTo>
                    <a:pt x="44199" y="82307"/>
                  </a:moveTo>
                  <a:cubicBezTo>
                    <a:pt x="44194" y="82309"/>
                    <a:pt x="44189" y="82310"/>
                    <a:pt x="44184" y="82312"/>
                  </a:cubicBezTo>
                  <a:lnTo>
                    <a:pt x="44184" y="82312"/>
                  </a:lnTo>
                  <a:cubicBezTo>
                    <a:pt x="44189" y="82310"/>
                    <a:pt x="44194" y="82309"/>
                    <a:pt x="44199" y="82307"/>
                  </a:cubicBezTo>
                  <a:close/>
                  <a:moveTo>
                    <a:pt x="55833" y="84691"/>
                  </a:moveTo>
                  <a:cubicBezTo>
                    <a:pt x="55833" y="84692"/>
                    <a:pt x="55833" y="84692"/>
                    <a:pt x="55833" y="84692"/>
                  </a:cubicBezTo>
                  <a:cubicBezTo>
                    <a:pt x="55833" y="84692"/>
                    <a:pt x="55833" y="84692"/>
                    <a:pt x="55833" y="84691"/>
                  </a:cubicBezTo>
                  <a:close/>
                  <a:moveTo>
                    <a:pt x="105423" y="84899"/>
                  </a:moveTo>
                  <a:cubicBezTo>
                    <a:pt x="105704" y="84899"/>
                    <a:pt x="105944" y="84945"/>
                    <a:pt x="105736" y="85091"/>
                  </a:cubicBezTo>
                  <a:cubicBezTo>
                    <a:pt x="105542" y="85222"/>
                    <a:pt x="105175" y="85196"/>
                    <a:pt x="104855" y="85222"/>
                  </a:cubicBezTo>
                  <a:cubicBezTo>
                    <a:pt x="104850" y="85112"/>
                    <a:pt x="104813" y="84934"/>
                    <a:pt x="105201" y="84907"/>
                  </a:cubicBezTo>
                  <a:cubicBezTo>
                    <a:pt x="105273" y="84902"/>
                    <a:pt x="105349" y="84899"/>
                    <a:pt x="105423" y="84899"/>
                  </a:cubicBezTo>
                  <a:close/>
                  <a:moveTo>
                    <a:pt x="64867" y="85311"/>
                  </a:moveTo>
                  <a:cubicBezTo>
                    <a:pt x="64873" y="85312"/>
                    <a:pt x="64881" y="85312"/>
                    <a:pt x="64890" y="85313"/>
                  </a:cubicBezTo>
                  <a:lnTo>
                    <a:pt x="64890" y="85313"/>
                  </a:lnTo>
                  <a:cubicBezTo>
                    <a:pt x="64882" y="85312"/>
                    <a:pt x="64874" y="85312"/>
                    <a:pt x="64867" y="85311"/>
                  </a:cubicBezTo>
                  <a:close/>
                  <a:moveTo>
                    <a:pt x="94595" y="86003"/>
                  </a:moveTo>
                  <a:cubicBezTo>
                    <a:pt x="94936" y="86003"/>
                    <a:pt x="95381" y="86040"/>
                    <a:pt x="95119" y="86213"/>
                  </a:cubicBezTo>
                  <a:cubicBezTo>
                    <a:pt x="94994" y="86292"/>
                    <a:pt x="94804" y="86305"/>
                    <a:pt x="94599" y="86305"/>
                  </a:cubicBezTo>
                  <a:cubicBezTo>
                    <a:pt x="94498" y="86305"/>
                    <a:pt x="94394" y="86302"/>
                    <a:pt x="94292" y="86302"/>
                  </a:cubicBezTo>
                  <a:cubicBezTo>
                    <a:pt x="94270" y="86302"/>
                    <a:pt x="94249" y="86302"/>
                    <a:pt x="94228" y="86302"/>
                  </a:cubicBezTo>
                  <a:cubicBezTo>
                    <a:pt x="94228" y="86197"/>
                    <a:pt x="94202" y="86014"/>
                    <a:pt x="94595" y="86003"/>
                  </a:cubicBezTo>
                  <a:close/>
                  <a:moveTo>
                    <a:pt x="101671" y="86022"/>
                  </a:moveTo>
                  <a:cubicBezTo>
                    <a:pt x="101366" y="86022"/>
                    <a:pt x="100986" y="86306"/>
                    <a:pt x="101478" y="86306"/>
                  </a:cubicBezTo>
                  <a:cubicBezTo>
                    <a:pt x="101511" y="86306"/>
                    <a:pt x="101548" y="86305"/>
                    <a:pt x="101589" y="86302"/>
                  </a:cubicBezTo>
                  <a:cubicBezTo>
                    <a:pt x="101601" y="86303"/>
                    <a:pt x="101614" y="86303"/>
                    <a:pt x="101626" y="86303"/>
                  </a:cubicBezTo>
                  <a:cubicBezTo>
                    <a:pt x="101730" y="86303"/>
                    <a:pt x="101853" y="86286"/>
                    <a:pt x="101956" y="86281"/>
                  </a:cubicBezTo>
                  <a:cubicBezTo>
                    <a:pt x="101948" y="86087"/>
                    <a:pt x="101818" y="86022"/>
                    <a:pt x="101671" y="86022"/>
                  </a:cubicBezTo>
                  <a:close/>
                  <a:moveTo>
                    <a:pt x="81915" y="86955"/>
                  </a:moveTo>
                  <a:cubicBezTo>
                    <a:pt x="81893" y="86960"/>
                    <a:pt x="81869" y="86963"/>
                    <a:pt x="81846" y="86963"/>
                  </a:cubicBezTo>
                  <a:cubicBezTo>
                    <a:pt x="81843" y="86963"/>
                    <a:pt x="81841" y="86963"/>
                    <a:pt x="81838" y="86963"/>
                  </a:cubicBezTo>
                  <a:lnTo>
                    <a:pt x="81838" y="86957"/>
                  </a:lnTo>
                  <a:cubicBezTo>
                    <a:pt x="81711" y="87004"/>
                    <a:pt x="81714" y="87020"/>
                    <a:pt x="81758" y="87020"/>
                  </a:cubicBezTo>
                  <a:cubicBezTo>
                    <a:pt x="81830" y="87020"/>
                    <a:pt x="82014" y="86977"/>
                    <a:pt x="81915" y="86955"/>
                  </a:cubicBezTo>
                  <a:close/>
                  <a:moveTo>
                    <a:pt x="79946" y="1"/>
                  </a:moveTo>
                  <a:lnTo>
                    <a:pt x="79946" y="1"/>
                  </a:lnTo>
                  <a:cubicBezTo>
                    <a:pt x="79610" y="137"/>
                    <a:pt x="79285" y="258"/>
                    <a:pt x="79044" y="426"/>
                  </a:cubicBezTo>
                  <a:cubicBezTo>
                    <a:pt x="78864" y="549"/>
                    <a:pt x="78740" y="597"/>
                    <a:pt x="78655" y="597"/>
                  </a:cubicBezTo>
                  <a:cubicBezTo>
                    <a:pt x="78479" y="597"/>
                    <a:pt x="78467" y="394"/>
                    <a:pt x="78467" y="232"/>
                  </a:cubicBezTo>
                  <a:cubicBezTo>
                    <a:pt x="78467" y="583"/>
                    <a:pt x="76994" y="378"/>
                    <a:pt x="76994" y="656"/>
                  </a:cubicBezTo>
                  <a:cubicBezTo>
                    <a:pt x="76685" y="548"/>
                    <a:pt x="76376" y="410"/>
                    <a:pt x="75913" y="410"/>
                  </a:cubicBezTo>
                  <a:cubicBezTo>
                    <a:pt x="75905" y="410"/>
                    <a:pt x="75896" y="410"/>
                    <a:pt x="75888" y="410"/>
                  </a:cubicBezTo>
                  <a:cubicBezTo>
                    <a:pt x="75888" y="593"/>
                    <a:pt x="75641" y="557"/>
                    <a:pt x="75243" y="578"/>
                  </a:cubicBezTo>
                  <a:cubicBezTo>
                    <a:pt x="74703" y="614"/>
                    <a:pt x="74399" y="861"/>
                    <a:pt x="73916" y="882"/>
                  </a:cubicBezTo>
                  <a:cubicBezTo>
                    <a:pt x="73916" y="882"/>
                    <a:pt x="73915" y="882"/>
                    <a:pt x="73915" y="882"/>
                  </a:cubicBezTo>
                  <a:cubicBezTo>
                    <a:pt x="73811" y="882"/>
                    <a:pt x="73147" y="489"/>
                    <a:pt x="72744" y="489"/>
                  </a:cubicBezTo>
                  <a:cubicBezTo>
                    <a:pt x="72651" y="489"/>
                    <a:pt x="72571" y="510"/>
                    <a:pt x="72516" y="562"/>
                  </a:cubicBezTo>
                  <a:cubicBezTo>
                    <a:pt x="72420" y="654"/>
                    <a:pt x="72896" y="1073"/>
                    <a:pt x="72571" y="1073"/>
                  </a:cubicBezTo>
                  <a:cubicBezTo>
                    <a:pt x="72524" y="1073"/>
                    <a:pt x="72460" y="1064"/>
                    <a:pt x="72375" y="1044"/>
                  </a:cubicBezTo>
                  <a:cubicBezTo>
                    <a:pt x="72127" y="982"/>
                    <a:pt x="72011" y="922"/>
                    <a:pt x="71869" y="922"/>
                  </a:cubicBezTo>
                  <a:cubicBezTo>
                    <a:pt x="71771" y="922"/>
                    <a:pt x="71659" y="951"/>
                    <a:pt x="71483" y="1029"/>
                  </a:cubicBezTo>
                  <a:cubicBezTo>
                    <a:pt x="71483" y="1029"/>
                    <a:pt x="71218" y="1261"/>
                    <a:pt x="71155" y="1261"/>
                  </a:cubicBezTo>
                  <a:cubicBezTo>
                    <a:pt x="71152" y="1261"/>
                    <a:pt x="71150" y="1260"/>
                    <a:pt x="71148" y="1259"/>
                  </a:cubicBezTo>
                  <a:cubicBezTo>
                    <a:pt x="70917" y="1128"/>
                    <a:pt x="71552" y="766"/>
                    <a:pt x="71342" y="693"/>
                  </a:cubicBezTo>
                  <a:cubicBezTo>
                    <a:pt x="71337" y="692"/>
                    <a:pt x="71332" y="691"/>
                    <a:pt x="71326" y="691"/>
                  </a:cubicBezTo>
                  <a:cubicBezTo>
                    <a:pt x="71234" y="691"/>
                    <a:pt x="70958" y="824"/>
                    <a:pt x="70949" y="829"/>
                  </a:cubicBezTo>
                  <a:cubicBezTo>
                    <a:pt x="70697" y="939"/>
                    <a:pt x="70571" y="929"/>
                    <a:pt x="70236" y="939"/>
                  </a:cubicBezTo>
                  <a:cubicBezTo>
                    <a:pt x="70513" y="929"/>
                    <a:pt x="70382" y="819"/>
                    <a:pt x="70382" y="730"/>
                  </a:cubicBezTo>
                  <a:lnTo>
                    <a:pt x="70382" y="730"/>
                  </a:lnTo>
                  <a:cubicBezTo>
                    <a:pt x="70382" y="803"/>
                    <a:pt x="70254" y="814"/>
                    <a:pt x="70095" y="814"/>
                  </a:cubicBezTo>
                  <a:cubicBezTo>
                    <a:pt x="70019" y="814"/>
                    <a:pt x="69935" y="812"/>
                    <a:pt x="69856" y="812"/>
                  </a:cubicBezTo>
                  <a:cubicBezTo>
                    <a:pt x="69780" y="812"/>
                    <a:pt x="69707" y="814"/>
                    <a:pt x="69648" y="824"/>
                  </a:cubicBezTo>
                  <a:cubicBezTo>
                    <a:pt x="69648" y="861"/>
                    <a:pt x="69669" y="929"/>
                    <a:pt x="69559" y="955"/>
                  </a:cubicBezTo>
                  <a:cubicBezTo>
                    <a:pt x="69372" y="1001"/>
                    <a:pt x="69131" y="1033"/>
                    <a:pt x="68931" y="1033"/>
                  </a:cubicBezTo>
                  <a:cubicBezTo>
                    <a:pt x="68723" y="1033"/>
                    <a:pt x="68558" y="999"/>
                    <a:pt x="68542" y="913"/>
                  </a:cubicBezTo>
                  <a:cubicBezTo>
                    <a:pt x="68520" y="801"/>
                    <a:pt x="68271" y="750"/>
                    <a:pt x="68016" y="750"/>
                  </a:cubicBezTo>
                  <a:cubicBezTo>
                    <a:pt x="67733" y="750"/>
                    <a:pt x="67443" y="813"/>
                    <a:pt x="67446" y="929"/>
                  </a:cubicBezTo>
                  <a:cubicBezTo>
                    <a:pt x="67137" y="987"/>
                    <a:pt x="66340" y="892"/>
                    <a:pt x="66345" y="1128"/>
                  </a:cubicBezTo>
                  <a:cubicBezTo>
                    <a:pt x="65854" y="1055"/>
                    <a:pt x="64972" y="883"/>
                    <a:pt x="64213" y="883"/>
                  </a:cubicBezTo>
                  <a:cubicBezTo>
                    <a:pt x="63724" y="883"/>
                    <a:pt x="63286" y="954"/>
                    <a:pt x="63037" y="1170"/>
                  </a:cubicBezTo>
                  <a:cubicBezTo>
                    <a:pt x="63051" y="921"/>
                    <a:pt x="62976" y="831"/>
                    <a:pt x="62851" y="831"/>
                  </a:cubicBezTo>
                  <a:cubicBezTo>
                    <a:pt x="62523" y="831"/>
                    <a:pt x="61847" y="1457"/>
                    <a:pt x="61524" y="1457"/>
                  </a:cubicBezTo>
                  <a:cubicBezTo>
                    <a:pt x="61503" y="1457"/>
                    <a:pt x="61482" y="1454"/>
                    <a:pt x="61464" y="1448"/>
                  </a:cubicBezTo>
                  <a:cubicBezTo>
                    <a:pt x="61212" y="1360"/>
                    <a:pt x="61044" y="1167"/>
                    <a:pt x="60725" y="1167"/>
                  </a:cubicBezTo>
                  <a:cubicBezTo>
                    <a:pt x="60605" y="1167"/>
                    <a:pt x="60464" y="1194"/>
                    <a:pt x="60289" y="1265"/>
                  </a:cubicBezTo>
                  <a:cubicBezTo>
                    <a:pt x="60132" y="1327"/>
                    <a:pt x="59361" y="1888"/>
                    <a:pt x="59409" y="1915"/>
                  </a:cubicBezTo>
                  <a:cubicBezTo>
                    <a:pt x="59155" y="1784"/>
                    <a:pt x="59388" y="1582"/>
                    <a:pt x="58988" y="1582"/>
                  </a:cubicBezTo>
                  <a:cubicBezTo>
                    <a:pt x="58891" y="1582"/>
                    <a:pt x="58757" y="1594"/>
                    <a:pt x="58570" y="1621"/>
                  </a:cubicBezTo>
                  <a:cubicBezTo>
                    <a:pt x="58024" y="1700"/>
                    <a:pt x="58533" y="1915"/>
                    <a:pt x="57909" y="1962"/>
                  </a:cubicBezTo>
                  <a:cubicBezTo>
                    <a:pt x="57904" y="1831"/>
                    <a:pt x="58040" y="1490"/>
                    <a:pt x="57726" y="1422"/>
                  </a:cubicBezTo>
                  <a:cubicBezTo>
                    <a:pt x="57675" y="1411"/>
                    <a:pt x="57608" y="1405"/>
                    <a:pt x="57533" y="1405"/>
                  </a:cubicBezTo>
                  <a:cubicBezTo>
                    <a:pt x="57224" y="1405"/>
                    <a:pt x="56778" y="1494"/>
                    <a:pt x="56782" y="1616"/>
                  </a:cubicBezTo>
                  <a:cubicBezTo>
                    <a:pt x="56792" y="1747"/>
                    <a:pt x="55613" y="1868"/>
                    <a:pt x="55419" y="1899"/>
                  </a:cubicBezTo>
                  <a:cubicBezTo>
                    <a:pt x="55186" y="1930"/>
                    <a:pt x="54662" y="2005"/>
                    <a:pt x="54281" y="2005"/>
                  </a:cubicBezTo>
                  <a:cubicBezTo>
                    <a:pt x="54086" y="2005"/>
                    <a:pt x="53929" y="1985"/>
                    <a:pt x="53867" y="1930"/>
                  </a:cubicBezTo>
                  <a:cubicBezTo>
                    <a:pt x="53722" y="1805"/>
                    <a:pt x="53496" y="1718"/>
                    <a:pt x="53194" y="1718"/>
                  </a:cubicBezTo>
                  <a:cubicBezTo>
                    <a:pt x="52993" y="1718"/>
                    <a:pt x="52759" y="1756"/>
                    <a:pt x="52493" y="1847"/>
                  </a:cubicBezTo>
                  <a:cubicBezTo>
                    <a:pt x="52173" y="1957"/>
                    <a:pt x="52178" y="2130"/>
                    <a:pt x="51743" y="2214"/>
                  </a:cubicBezTo>
                  <a:cubicBezTo>
                    <a:pt x="51468" y="2265"/>
                    <a:pt x="51170" y="2273"/>
                    <a:pt x="50889" y="2273"/>
                  </a:cubicBezTo>
                  <a:cubicBezTo>
                    <a:pt x="50769" y="2273"/>
                    <a:pt x="50653" y="2271"/>
                    <a:pt x="50543" y="2271"/>
                  </a:cubicBezTo>
                  <a:cubicBezTo>
                    <a:pt x="50453" y="2271"/>
                    <a:pt x="48828" y="2318"/>
                    <a:pt x="48949" y="2408"/>
                  </a:cubicBezTo>
                  <a:cubicBezTo>
                    <a:pt x="49410" y="2706"/>
                    <a:pt x="47879" y="2691"/>
                    <a:pt x="47376" y="2748"/>
                  </a:cubicBezTo>
                  <a:cubicBezTo>
                    <a:pt x="46972" y="2790"/>
                    <a:pt x="46574" y="2853"/>
                    <a:pt x="46180" y="2937"/>
                  </a:cubicBezTo>
                  <a:cubicBezTo>
                    <a:pt x="45777" y="3026"/>
                    <a:pt x="45876" y="3026"/>
                    <a:pt x="45955" y="3084"/>
                  </a:cubicBezTo>
                  <a:cubicBezTo>
                    <a:pt x="46044" y="3142"/>
                    <a:pt x="45289" y="3168"/>
                    <a:pt x="45231" y="3184"/>
                  </a:cubicBezTo>
                  <a:cubicBezTo>
                    <a:pt x="44964" y="3231"/>
                    <a:pt x="44702" y="3294"/>
                    <a:pt x="44445" y="3367"/>
                  </a:cubicBezTo>
                  <a:cubicBezTo>
                    <a:pt x="44230" y="3433"/>
                    <a:pt x="43655" y="3673"/>
                    <a:pt x="43392" y="3673"/>
                  </a:cubicBezTo>
                  <a:cubicBezTo>
                    <a:pt x="43321" y="3673"/>
                    <a:pt x="43273" y="3655"/>
                    <a:pt x="43260" y="3613"/>
                  </a:cubicBezTo>
                  <a:cubicBezTo>
                    <a:pt x="43231" y="3520"/>
                    <a:pt x="43083" y="3483"/>
                    <a:pt x="42887" y="3483"/>
                  </a:cubicBezTo>
                  <a:cubicBezTo>
                    <a:pt x="42620" y="3483"/>
                    <a:pt x="42264" y="3553"/>
                    <a:pt x="42007" y="3650"/>
                  </a:cubicBezTo>
                  <a:cubicBezTo>
                    <a:pt x="41540" y="3813"/>
                    <a:pt x="42080" y="3912"/>
                    <a:pt x="41462" y="4043"/>
                  </a:cubicBezTo>
                  <a:cubicBezTo>
                    <a:pt x="41445" y="3925"/>
                    <a:pt x="41496" y="3800"/>
                    <a:pt x="41294" y="3800"/>
                  </a:cubicBezTo>
                  <a:cubicBezTo>
                    <a:pt x="41236" y="3800"/>
                    <a:pt x="41158" y="3810"/>
                    <a:pt x="41053" y="3834"/>
                  </a:cubicBezTo>
                  <a:cubicBezTo>
                    <a:pt x="40336" y="3978"/>
                    <a:pt x="41593" y="4287"/>
                    <a:pt x="42104" y="4287"/>
                  </a:cubicBezTo>
                  <a:cubicBezTo>
                    <a:pt x="42132" y="4287"/>
                    <a:pt x="42157" y="4286"/>
                    <a:pt x="42180" y="4285"/>
                  </a:cubicBezTo>
                  <a:lnTo>
                    <a:pt x="42185" y="4279"/>
                  </a:lnTo>
                  <a:cubicBezTo>
                    <a:pt x="42483" y="4248"/>
                    <a:pt x="42897" y="4139"/>
                    <a:pt x="43151" y="4139"/>
                  </a:cubicBezTo>
                  <a:cubicBezTo>
                    <a:pt x="43277" y="4139"/>
                    <a:pt x="43363" y="4166"/>
                    <a:pt x="43375" y="4243"/>
                  </a:cubicBezTo>
                  <a:cubicBezTo>
                    <a:pt x="43597" y="4235"/>
                    <a:pt x="44038" y="4100"/>
                    <a:pt x="44292" y="4100"/>
                  </a:cubicBezTo>
                  <a:cubicBezTo>
                    <a:pt x="44398" y="4100"/>
                    <a:pt x="44471" y="4124"/>
                    <a:pt x="44482" y="4190"/>
                  </a:cubicBezTo>
                  <a:cubicBezTo>
                    <a:pt x="44503" y="4091"/>
                    <a:pt x="44015" y="3786"/>
                    <a:pt x="44482" y="3692"/>
                  </a:cubicBezTo>
                  <a:cubicBezTo>
                    <a:pt x="44536" y="3681"/>
                    <a:pt x="44597" y="3677"/>
                    <a:pt x="44663" y="3677"/>
                  </a:cubicBezTo>
                  <a:cubicBezTo>
                    <a:pt x="44943" y="3677"/>
                    <a:pt x="45305" y="3759"/>
                    <a:pt x="45617" y="3759"/>
                  </a:cubicBezTo>
                  <a:cubicBezTo>
                    <a:pt x="45753" y="3759"/>
                    <a:pt x="45880" y="3743"/>
                    <a:pt x="45986" y="3697"/>
                  </a:cubicBezTo>
                  <a:cubicBezTo>
                    <a:pt x="46128" y="3634"/>
                    <a:pt x="45923" y="3530"/>
                    <a:pt x="45871" y="3498"/>
                  </a:cubicBezTo>
                  <a:cubicBezTo>
                    <a:pt x="45855" y="3346"/>
                    <a:pt x="46317" y="3288"/>
                    <a:pt x="46584" y="3246"/>
                  </a:cubicBezTo>
                  <a:cubicBezTo>
                    <a:pt x="46730" y="3226"/>
                    <a:pt x="46935" y="3206"/>
                    <a:pt x="47111" y="3206"/>
                  </a:cubicBezTo>
                  <a:cubicBezTo>
                    <a:pt x="47379" y="3206"/>
                    <a:pt x="47583" y="3250"/>
                    <a:pt x="47428" y="3399"/>
                  </a:cubicBezTo>
                  <a:cubicBezTo>
                    <a:pt x="47208" y="3608"/>
                    <a:pt x="46060" y="3786"/>
                    <a:pt x="46359" y="3975"/>
                  </a:cubicBezTo>
                  <a:cubicBezTo>
                    <a:pt x="46480" y="4054"/>
                    <a:pt x="46620" y="4087"/>
                    <a:pt x="46759" y="4087"/>
                  </a:cubicBezTo>
                  <a:cubicBezTo>
                    <a:pt x="47029" y="4087"/>
                    <a:pt x="47293" y="3963"/>
                    <a:pt x="47407" y="3807"/>
                  </a:cubicBezTo>
                  <a:cubicBezTo>
                    <a:pt x="47552" y="3599"/>
                    <a:pt x="48386" y="3442"/>
                    <a:pt x="48974" y="3442"/>
                  </a:cubicBezTo>
                  <a:cubicBezTo>
                    <a:pt x="49304" y="3442"/>
                    <a:pt x="49556" y="3492"/>
                    <a:pt x="49567" y="3608"/>
                  </a:cubicBezTo>
                  <a:cubicBezTo>
                    <a:pt x="49562" y="3535"/>
                    <a:pt x="49410" y="3294"/>
                    <a:pt x="49688" y="3246"/>
                  </a:cubicBezTo>
                  <a:cubicBezTo>
                    <a:pt x="50013" y="3189"/>
                    <a:pt x="50620" y="3095"/>
                    <a:pt x="50606" y="2922"/>
                  </a:cubicBezTo>
                  <a:lnTo>
                    <a:pt x="50606" y="2922"/>
                  </a:lnTo>
                  <a:cubicBezTo>
                    <a:pt x="50617" y="3044"/>
                    <a:pt x="50933" y="3087"/>
                    <a:pt x="51373" y="3087"/>
                  </a:cubicBezTo>
                  <a:cubicBezTo>
                    <a:pt x="52246" y="3087"/>
                    <a:pt x="53606" y="2920"/>
                    <a:pt x="54014" y="2885"/>
                  </a:cubicBezTo>
                  <a:cubicBezTo>
                    <a:pt x="55217" y="2739"/>
                    <a:pt x="55964" y="2450"/>
                    <a:pt x="56782" y="2058"/>
                  </a:cubicBezTo>
                  <a:lnTo>
                    <a:pt x="56782" y="2058"/>
                  </a:lnTo>
                  <a:cubicBezTo>
                    <a:pt x="56612" y="2143"/>
                    <a:pt x="55977" y="2500"/>
                    <a:pt x="56268" y="2560"/>
                  </a:cubicBezTo>
                  <a:lnTo>
                    <a:pt x="56724" y="2486"/>
                  </a:lnTo>
                  <a:cubicBezTo>
                    <a:pt x="56783" y="2482"/>
                    <a:pt x="56813" y="2479"/>
                    <a:pt x="56829" y="2479"/>
                  </a:cubicBezTo>
                  <a:cubicBezTo>
                    <a:pt x="56869" y="2479"/>
                    <a:pt x="56806" y="2501"/>
                    <a:pt x="56897" y="2581"/>
                  </a:cubicBezTo>
                  <a:cubicBezTo>
                    <a:pt x="56992" y="2662"/>
                    <a:pt x="57146" y="2713"/>
                    <a:pt x="57283" y="2713"/>
                  </a:cubicBezTo>
                  <a:cubicBezTo>
                    <a:pt x="57427" y="2713"/>
                    <a:pt x="57552" y="2657"/>
                    <a:pt x="57568" y="2523"/>
                  </a:cubicBezTo>
                  <a:cubicBezTo>
                    <a:pt x="57584" y="2355"/>
                    <a:pt x="57490" y="2282"/>
                    <a:pt x="57983" y="2240"/>
                  </a:cubicBezTo>
                  <a:cubicBezTo>
                    <a:pt x="58250" y="2203"/>
                    <a:pt x="58523" y="2187"/>
                    <a:pt x="58795" y="2187"/>
                  </a:cubicBezTo>
                  <a:cubicBezTo>
                    <a:pt x="58980" y="2197"/>
                    <a:pt x="58955" y="2293"/>
                    <a:pt x="59066" y="2293"/>
                  </a:cubicBezTo>
                  <a:cubicBezTo>
                    <a:pt x="59071" y="2293"/>
                    <a:pt x="59077" y="2293"/>
                    <a:pt x="59084" y="2292"/>
                  </a:cubicBezTo>
                  <a:lnTo>
                    <a:pt x="60368" y="2203"/>
                  </a:lnTo>
                  <a:cubicBezTo>
                    <a:pt x="61111" y="2146"/>
                    <a:pt x="60839" y="1678"/>
                    <a:pt x="60625" y="1678"/>
                  </a:cubicBezTo>
                  <a:cubicBezTo>
                    <a:pt x="60622" y="1678"/>
                    <a:pt x="60619" y="1678"/>
                    <a:pt x="60616" y="1679"/>
                  </a:cubicBezTo>
                  <a:lnTo>
                    <a:pt x="60616" y="1679"/>
                  </a:lnTo>
                  <a:cubicBezTo>
                    <a:pt x="60628" y="1678"/>
                    <a:pt x="60640" y="1678"/>
                    <a:pt x="60652" y="1678"/>
                  </a:cubicBezTo>
                  <a:cubicBezTo>
                    <a:pt x="61048" y="1678"/>
                    <a:pt x="61885" y="2048"/>
                    <a:pt x="62245" y="2114"/>
                  </a:cubicBezTo>
                  <a:cubicBezTo>
                    <a:pt x="62390" y="2139"/>
                    <a:pt x="62529" y="2154"/>
                    <a:pt x="62624" y="2154"/>
                  </a:cubicBezTo>
                  <a:cubicBezTo>
                    <a:pt x="62786" y="2154"/>
                    <a:pt x="62822" y="2112"/>
                    <a:pt x="62554" y="2009"/>
                  </a:cubicBezTo>
                  <a:cubicBezTo>
                    <a:pt x="62345" y="1927"/>
                    <a:pt x="62000" y="1710"/>
                    <a:pt x="62393" y="1710"/>
                  </a:cubicBezTo>
                  <a:cubicBezTo>
                    <a:pt x="62452" y="1710"/>
                    <a:pt x="62528" y="1715"/>
                    <a:pt x="62623" y="1726"/>
                  </a:cubicBezTo>
                  <a:cubicBezTo>
                    <a:pt x="62974" y="1763"/>
                    <a:pt x="63325" y="1836"/>
                    <a:pt x="63666" y="1941"/>
                  </a:cubicBezTo>
                  <a:cubicBezTo>
                    <a:pt x="63697" y="1956"/>
                    <a:pt x="63921" y="2046"/>
                    <a:pt x="64015" y="2046"/>
                  </a:cubicBezTo>
                  <a:cubicBezTo>
                    <a:pt x="64018" y="2046"/>
                    <a:pt x="64020" y="2046"/>
                    <a:pt x="64023" y="2046"/>
                  </a:cubicBezTo>
                  <a:lnTo>
                    <a:pt x="64023" y="2046"/>
                  </a:lnTo>
                  <a:cubicBezTo>
                    <a:pt x="64021" y="2046"/>
                    <a:pt x="64020" y="2046"/>
                    <a:pt x="64019" y="2046"/>
                  </a:cubicBezTo>
                  <a:cubicBezTo>
                    <a:pt x="63879" y="2046"/>
                    <a:pt x="63730" y="1704"/>
                    <a:pt x="63818" y="1632"/>
                  </a:cubicBezTo>
                  <a:cubicBezTo>
                    <a:pt x="63831" y="1622"/>
                    <a:pt x="63851" y="1618"/>
                    <a:pt x="63878" y="1618"/>
                  </a:cubicBezTo>
                  <a:cubicBezTo>
                    <a:pt x="64109" y="1618"/>
                    <a:pt x="64807" y="1929"/>
                    <a:pt x="64882" y="1962"/>
                  </a:cubicBezTo>
                  <a:cubicBezTo>
                    <a:pt x="65133" y="2053"/>
                    <a:pt x="65266" y="2089"/>
                    <a:pt x="65321" y="2089"/>
                  </a:cubicBezTo>
                  <a:cubicBezTo>
                    <a:pt x="65527" y="2089"/>
                    <a:pt x="64614" y="1575"/>
                    <a:pt x="64652" y="1558"/>
                  </a:cubicBezTo>
                  <a:cubicBezTo>
                    <a:pt x="64669" y="1550"/>
                    <a:pt x="64695" y="1547"/>
                    <a:pt x="64726" y="1547"/>
                  </a:cubicBezTo>
                  <a:cubicBezTo>
                    <a:pt x="64962" y="1547"/>
                    <a:pt x="65548" y="1745"/>
                    <a:pt x="65828" y="1745"/>
                  </a:cubicBezTo>
                  <a:cubicBezTo>
                    <a:pt x="65925" y="1745"/>
                    <a:pt x="65986" y="1721"/>
                    <a:pt x="65983" y="1658"/>
                  </a:cubicBezTo>
                  <a:lnTo>
                    <a:pt x="65983" y="1658"/>
                  </a:lnTo>
                  <a:cubicBezTo>
                    <a:pt x="65987" y="1755"/>
                    <a:pt x="66326" y="1788"/>
                    <a:pt x="66781" y="1788"/>
                  </a:cubicBezTo>
                  <a:cubicBezTo>
                    <a:pt x="67597" y="1788"/>
                    <a:pt x="68788" y="1683"/>
                    <a:pt x="69087" y="1663"/>
                  </a:cubicBezTo>
                  <a:cubicBezTo>
                    <a:pt x="69695" y="1621"/>
                    <a:pt x="70120" y="1501"/>
                    <a:pt x="70660" y="1432"/>
                  </a:cubicBezTo>
                  <a:cubicBezTo>
                    <a:pt x="70694" y="1428"/>
                    <a:pt x="70727" y="1426"/>
                    <a:pt x="70759" y="1426"/>
                  </a:cubicBezTo>
                  <a:cubicBezTo>
                    <a:pt x="71035" y="1426"/>
                    <a:pt x="71261" y="1560"/>
                    <a:pt x="71480" y="1560"/>
                  </a:cubicBezTo>
                  <a:cubicBezTo>
                    <a:pt x="71534" y="1560"/>
                    <a:pt x="71587" y="1552"/>
                    <a:pt x="71641" y="1532"/>
                  </a:cubicBezTo>
                  <a:cubicBezTo>
                    <a:pt x="71814" y="1469"/>
                    <a:pt x="72217" y="1202"/>
                    <a:pt x="72453" y="1196"/>
                  </a:cubicBezTo>
                  <a:lnTo>
                    <a:pt x="72453" y="1196"/>
                  </a:lnTo>
                  <a:cubicBezTo>
                    <a:pt x="72412" y="1198"/>
                    <a:pt x="71813" y="1726"/>
                    <a:pt x="72076" y="1726"/>
                  </a:cubicBezTo>
                  <a:cubicBezTo>
                    <a:pt x="72129" y="1726"/>
                    <a:pt x="72218" y="1705"/>
                    <a:pt x="72354" y="1653"/>
                  </a:cubicBezTo>
                  <a:cubicBezTo>
                    <a:pt x="72700" y="1521"/>
                    <a:pt x="73292" y="1532"/>
                    <a:pt x="73324" y="1301"/>
                  </a:cubicBezTo>
                  <a:cubicBezTo>
                    <a:pt x="73334" y="1227"/>
                    <a:pt x="73444" y="1213"/>
                    <a:pt x="73575" y="1213"/>
                  </a:cubicBezTo>
                  <a:cubicBezTo>
                    <a:pt x="73658" y="1213"/>
                    <a:pt x="73750" y="1218"/>
                    <a:pt x="73831" y="1218"/>
                  </a:cubicBezTo>
                  <a:cubicBezTo>
                    <a:pt x="73958" y="1218"/>
                    <a:pt x="74058" y="1205"/>
                    <a:pt x="74058" y="1133"/>
                  </a:cubicBezTo>
                  <a:cubicBezTo>
                    <a:pt x="74063" y="1359"/>
                    <a:pt x="74173" y="1511"/>
                    <a:pt x="74787" y="1553"/>
                  </a:cubicBezTo>
                  <a:cubicBezTo>
                    <a:pt x="74794" y="1553"/>
                    <a:pt x="74801" y="1553"/>
                    <a:pt x="74808" y="1553"/>
                  </a:cubicBezTo>
                  <a:cubicBezTo>
                    <a:pt x="75190" y="1553"/>
                    <a:pt x="75329" y="995"/>
                    <a:pt x="75767" y="877"/>
                  </a:cubicBezTo>
                  <a:cubicBezTo>
                    <a:pt x="75941" y="829"/>
                    <a:pt x="76090" y="809"/>
                    <a:pt x="76219" y="809"/>
                  </a:cubicBezTo>
                  <a:cubicBezTo>
                    <a:pt x="76946" y="809"/>
                    <a:pt x="76999" y="1467"/>
                    <a:pt x="76999" y="1663"/>
                  </a:cubicBezTo>
                  <a:cubicBezTo>
                    <a:pt x="77466" y="1359"/>
                    <a:pt x="77953" y="1102"/>
                    <a:pt x="78467" y="892"/>
                  </a:cubicBezTo>
                  <a:cubicBezTo>
                    <a:pt x="78687" y="1071"/>
                    <a:pt x="78934" y="1217"/>
                    <a:pt x="79201" y="1312"/>
                  </a:cubicBezTo>
                  <a:cubicBezTo>
                    <a:pt x="79201" y="1118"/>
                    <a:pt x="79862" y="1175"/>
                    <a:pt x="80166" y="1128"/>
                  </a:cubicBezTo>
                  <a:cubicBezTo>
                    <a:pt x="80333" y="1102"/>
                    <a:pt x="81103" y="825"/>
                    <a:pt x="81016" y="772"/>
                  </a:cubicBezTo>
                  <a:lnTo>
                    <a:pt x="81016" y="772"/>
                  </a:lnTo>
                  <a:cubicBezTo>
                    <a:pt x="81277" y="928"/>
                    <a:pt x="80970" y="1215"/>
                    <a:pt x="81414" y="1215"/>
                  </a:cubicBezTo>
                  <a:cubicBezTo>
                    <a:pt x="81520" y="1215"/>
                    <a:pt x="81670" y="1198"/>
                    <a:pt x="81880" y="1160"/>
                  </a:cubicBezTo>
                  <a:cubicBezTo>
                    <a:pt x="82116" y="1120"/>
                    <a:pt x="82300" y="1100"/>
                    <a:pt x="82443" y="1100"/>
                  </a:cubicBezTo>
                  <a:cubicBezTo>
                    <a:pt x="82771" y="1100"/>
                    <a:pt x="82877" y="1204"/>
                    <a:pt x="82866" y="1401"/>
                  </a:cubicBezTo>
                  <a:cubicBezTo>
                    <a:pt x="83306" y="1401"/>
                    <a:pt x="83128" y="1254"/>
                    <a:pt x="83301" y="1170"/>
                  </a:cubicBezTo>
                  <a:cubicBezTo>
                    <a:pt x="83558" y="1039"/>
                    <a:pt x="84161" y="1144"/>
                    <a:pt x="84491" y="1060"/>
                  </a:cubicBezTo>
                  <a:cubicBezTo>
                    <a:pt x="84827" y="976"/>
                    <a:pt x="84581" y="829"/>
                    <a:pt x="84785" y="730"/>
                  </a:cubicBezTo>
                  <a:cubicBezTo>
                    <a:pt x="84984" y="625"/>
                    <a:pt x="85454" y="734"/>
                    <a:pt x="85461" y="605"/>
                  </a:cubicBezTo>
                  <a:lnTo>
                    <a:pt x="85461" y="605"/>
                  </a:lnTo>
                  <a:cubicBezTo>
                    <a:pt x="85452" y="800"/>
                    <a:pt x="85373" y="809"/>
                    <a:pt x="85755" y="809"/>
                  </a:cubicBezTo>
                  <a:cubicBezTo>
                    <a:pt x="85792" y="809"/>
                    <a:pt x="85834" y="808"/>
                    <a:pt x="85881" y="808"/>
                  </a:cubicBezTo>
                  <a:lnTo>
                    <a:pt x="86924" y="819"/>
                  </a:lnTo>
                  <a:cubicBezTo>
                    <a:pt x="86919" y="927"/>
                    <a:pt x="86939" y="1107"/>
                    <a:pt x="86563" y="1107"/>
                  </a:cubicBezTo>
                  <a:cubicBezTo>
                    <a:pt x="86558" y="1107"/>
                    <a:pt x="86552" y="1107"/>
                    <a:pt x="86547" y="1107"/>
                  </a:cubicBezTo>
                  <a:cubicBezTo>
                    <a:pt x="86405" y="1165"/>
                    <a:pt x="86180" y="1107"/>
                    <a:pt x="86174" y="1249"/>
                  </a:cubicBezTo>
                  <a:cubicBezTo>
                    <a:pt x="86183" y="1249"/>
                    <a:pt x="86191" y="1249"/>
                    <a:pt x="86200" y="1249"/>
                  </a:cubicBezTo>
                  <a:cubicBezTo>
                    <a:pt x="87178" y="1249"/>
                    <a:pt x="87324" y="949"/>
                    <a:pt x="88104" y="803"/>
                  </a:cubicBezTo>
                  <a:cubicBezTo>
                    <a:pt x="88217" y="783"/>
                    <a:pt x="88298" y="774"/>
                    <a:pt x="88355" y="774"/>
                  </a:cubicBezTo>
                  <a:cubicBezTo>
                    <a:pt x="88695" y="774"/>
                    <a:pt x="88141" y="1086"/>
                    <a:pt x="88141" y="1086"/>
                  </a:cubicBezTo>
                  <a:cubicBezTo>
                    <a:pt x="88141" y="1087"/>
                    <a:pt x="88145" y="1088"/>
                    <a:pt x="88150" y="1088"/>
                  </a:cubicBezTo>
                  <a:cubicBezTo>
                    <a:pt x="88229" y="1088"/>
                    <a:pt x="88754" y="992"/>
                    <a:pt x="88754" y="992"/>
                  </a:cubicBezTo>
                  <a:cubicBezTo>
                    <a:pt x="88916" y="930"/>
                    <a:pt x="89020" y="899"/>
                    <a:pt x="89121" y="899"/>
                  </a:cubicBezTo>
                  <a:cubicBezTo>
                    <a:pt x="89226" y="899"/>
                    <a:pt x="89328" y="933"/>
                    <a:pt x="89488" y="1002"/>
                  </a:cubicBezTo>
                  <a:cubicBezTo>
                    <a:pt x="89701" y="1089"/>
                    <a:pt x="90071" y="1153"/>
                    <a:pt x="90346" y="1153"/>
                  </a:cubicBezTo>
                  <a:cubicBezTo>
                    <a:pt x="90640" y="1153"/>
                    <a:pt x="90827" y="1080"/>
                    <a:pt x="90600" y="882"/>
                  </a:cubicBezTo>
                  <a:lnTo>
                    <a:pt x="90600" y="882"/>
                  </a:lnTo>
                  <a:cubicBezTo>
                    <a:pt x="90652" y="891"/>
                    <a:pt x="90697" y="895"/>
                    <a:pt x="90736" y="895"/>
                  </a:cubicBezTo>
                  <a:cubicBezTo>
                    <a:pt x="90876" y="895"/>
                    <a:pt x="90941" y="847"/>
                    <a:pt x="91019" y="835"/>
                  </a:cubicBezTo>
                  <a:cubicBezTo>
                    <a:pt x="91022" y="834"/>
                    <a:pt x="91025" y="834"/>
                    <a:pt x="91028" y="834"/>
                  </a:cubicBezTo>
                  <a:cubicBezTo>
                    <a:pt x="91141" y="834"/>
                    <a:pt x="90946" y="1150"/>
                    <a:pt x="90961" y="1202"/>
                  </a:cubicBezTo>
                  <a:cubicBezTo>
                    <a:pt x="90974" y="1261"/>
                    <a:pt x="91045" y="1280"/>
                    <a:pt x="91136" y="1280"/>
                  </a:cubicBezTo>
                  <a:cubicBezTo>
                    <a:pt x="91230" y="1280"/>
                    <a:pt x="91345" y="1260"/>
                    <a:pt x="91438" y="1244"/>
                  </a:cubicBezTo>
                  <a:cubicBezTo>
                    <a:pt x="92306" y="1107"/>
                    <a:pt x="92202" y="671"/>
                    <a:pt x="93095" y="671"/>
                  </a:cubicBezTo>
                  <a:cubicBezTo>
                    <a:pt x="93125" y="671"/>
                    <a:pt x="93157" y="671"/>
                    <a:pt x="93190" y="672"/>
                  </a:cubicBezTo>
                  <a:cubicBezTo>
                    <a:pt x="93174" y="824"/>
                    <a:pt x="93121" y="997"/>
                    <a:pt x="93310" y="1144"/>
                  </a:cubicBezTo>
                  <a:cubicBezTo>
                    <a:pt x="93436" y="1239"/>
                    <a:pt x="93606" y="1279"/>
                    <a:pt x="93767" y="1279"/>
                  </a:cubicBezTo>
                  <a:cubicBezTo>
                    <a:pt x="94022" y="1279"/>
                    <a:pt x="94257" y="1181"/>
                    <a:pt x="94269" y="1047"/>
                  </a:cubicBezTo>
                  <a:lnTo>
                    <a:pt x="94269" y="1047"/>
                  </a:lnTo>
                  <a:cubicBezTo>
                    <a:pt x="94256" y="1225"/>
                    <a:pt x="94425" y="1438"/>
                    <a:pt x="94972" y="1464"/>
                  </a:cubicBezTo>
                  <a:cubicBezTo>
                    <a:pt x="94981" y="1384"/>
                    <a:pt x="94819" y="980"/>
                    <a:pt x="95080" y="980"/>
                  </a:cubicBezTo>
                  <a:cubicBezTo>
                    <a:pt x="95142" y="980"/>
                    <a:pt x="95230" y="1003"/>
                    <a:pt x="95350" y="1060"/>
                  </a:cubicBezTo>
                  <a:cubicBezTo>
                    <a:pt x="95664" y="1207"/>
                    <a:pt x="95659" y="1464"/>
                    <a:pt x="96257" y="1490"/>
                  </a:cubicBezTo>
                  <a:cubicBezTo>
                    <a:pt x="96278" y="1491"/>
                    <a:pt x="96298" y="1491"/>
                    <a:pt x="96317" y="1491"/>
                  </a:cubicBezTo>
                  <a:cubicBezTo>
                    <a:pt x="96593" y="1491"/>
                    <a:pt x="96742" y="1410"/>
                    <a:pt x="97004" y="1410"/>
                  </a:cubicBezTo>
                  <a:cubicBezTo>
                    <a:pt x="97059" y="1410"/>
                    <a:pt x="97118" y="1413"/>
                    <a:pt x="97185" y="1422"/>
                  </a:cubicBezTo>
                  <a:cubicBezTo>
                    <a:pt x="97170" y="1621"/>
                    <a:pt x="98691" y="1669"/>
                    <a:pt x="99122" y="1669"/>
                  </a:cubicBezTo>
                  <a:cubicBezTo>
                    <a:pt x="99145" y="1669"/>
                    <a:pt x="99166" y="1669"/>
                    <a:pt x="99182" y="1668"/>
                  </a:cubicBezTo>
                  <a:cubicBezTo>
                    <a:pt x="99722" y="1658"/>
                    <a:pt x="98999" y="1359"/>
                    <a:pt x="99177" y="1301"/>
                  </a:cubicBezTo>
                  <a:cubicBezTo>
                    <a:pt x="99229" y="1285"/>
                    <a:pt x="99280" y="1277"/>
                    <a:pt x="99330" y="1277"/>
                  </a:cubicBezTo>
                  <a:cubicBezTo>
                    <a:pt x="99717" y="1277"/>
                    <a:pt x="100028" y="1730"/>
                    <a:pt x="100079" y="1799"/>
                  </a:cubicBezTo>
                  <a:cubicBezTo>
                    <a:pt x="100173" y="1941"/>
                    <a:pt x="100991" y="1957"/>
                    <a:pt x="101232" y="1967"/>
                  </a:cubicBezTo>
                  <a:cubicBezTo>
                    <a:pt x="101604" y="1979"/>
                    <a:pt x="101978" y="1987"/>
                    <a:pt x="102348" y="1987"/>
                  </a:cubicBezTo>
                  <a:cubicBezTo>
                    <a:pt x="102653" y="1987"/>
                    <a:pt x="102955" y="1981"/>
                    <a:pt x="103251" y="1967"/>
                  </a:cubicBezTo>
                  <a:cubicBezTo>
                    <a:pt x="103426" y="1958"/>
                    <a:pt x="104371" y="1828"/>
                    <a:pt x="104668" y="1828"/>
                  </a:cubicBezTo>
                  <a:cubicBezTo>
                    <a:pt x="104709" y="1828"/>
                    <a:pt x="104738" y="1830"/>
                    <a:pt x="104751" y="1836"/>
                  </a:cubicBezTo>
                  <a:cubicBezTo>
                    <a:pt x="104909" y="1913"/>
                    <a:pt x="103699" y="2319"/>
                    <a:pt x="104094" y="2319"/>
                  </a:cubicBezTo>
                  <a:cubicBezTo>
                    <a:pt x="104104" y="2319"/>
                    <a:pt x="104115" y="2319"/>
                    <a:pt x="104127" y="2318"/>
                  </a:cubicBezTo>
                  <a:cubicBezTo>
                    <a:pt x="104520" y="2308"/>
                    <a:pt x="106329" y="2130"/>
                    <a:pt x="106344" y="1993"/>
                  </a:cubicBezTo>
                  <a:lnTo>
                    <a:pt x="106344" y="1993"/>
                  </a:lnTo>
                  <a:cubicBezTo>
                    <a:pt x="106323" y="2187"/>
                    <a:pt x="106654" y="2297"/>
                    <a:pt x="107131" y="2366"/>
                  </a:cubicBezTo>
                  <a:cubicBezTo>
                    <a:pt x="107428" y="2405"/>
                    <a:pt x="107725" y="2424"/>
                    <a:pt x="108022" y="2424"/>
                  </a:cubicBezTo>
                  <a:cubicBezTo>
                    <a:pt x="108118" y="2424"/>
                    <a:pt x="108214" y="2422"/>
                    <a:pt x="108311" y="2418"/>
                  </a:cubicBezTo>
                  <a:cubicBezTo>
                    <a:pt x="108620" y="2402"/>
                    <a:pt x="108714" y="2287"/>
                    <a:pt x="109034" y="2266"/>
                  </a:cubicBezTo>
                  <a:cubicBezTo>
                    <a:pt x="109102" y="2261"/>
                    <a:pt x="109168" y="2259"/>
                    <a:pt x="109233" y="2259"/>
                  </a:cubicBezTo>
                  <a:cubicBezTo>
                    <a:pt x="110019" y="2259"/>
                    <a:pt x="110536" y="2595"/>
                    <a:pt x="111205" y="2769"/>
                  </a:cubicBezTo>
                  <a:cubicBezTo>
                    <a:pt x="111266" y="2786"/>
                    <a:pt x="111310" y="2793"/>
                    <a:pt x="111342" y="2793"/>
                  </a:cubicBezTo>
                  <a:cubicBezTo>
                    <a:pt x="111423" y="2793"/>
                    <a:pt x="111428" y="2748"/>
                    <a:pt x="111435" y="2696"/>
                  </a:cubicBezTo>
                  <a:lnTo>
                    <a:pt x="112259" y="2790"/>
                  </a:lnTo>
                  <a:cubicBezTo>
                    <a:pt x="112377" y="2803"/>
                    <a:pt x="112493" y="2808"/>
                    <a:pt x="112609" y="2808"/>
                  </a:cubicBezTo>
                  <a:cubicBezTo>
                    <a:pt x="112850" y="2808"/>
                    <a:pt x="113091" y="2789"/>
                    <a:pt x="113351" y="2789"/>
                  </a:cubicBezTo>
                  <a:cubicBezTo>
                    <a:pt x="113476" y="2789"/>
                    <a:pt x="113606" y="2793"/>
                    <a:pt x="113742" y="2806"/>
                  </a:cubicBezTo>
                  <a:cubicBezTo>
                    <a:pt x="114230" y="2853"/>
                    <a:pt x="114513" y="2937"/>
                    <a:pt x="114964" y="3042"/>
                  </a:cubicBezTo>
                  <a:cubicBezTo>
                    <a:pt x="115121" y="3076"/>
                    <a:pt x="115388" y="3131"/>
                    <a:pt x="115589" y="3131"/>
                  </a:cubicBezTo>
                  <a:cubicBezTo>
                    <a:pt x="115663" y="3131"/>
                    <a:pt x="115729" y="3123"/>
                    <a:pt x="115777" y="3105"/>
                  </a:cubicBezTo>
                  <a:cubicBezTo>
                    <a:pt x="115826" y="3087"/>
                    <a:pt x="115903" y="3080"/>
                    <a:pt x="116001" y="3080"/>
                  </a:cubicBezTo>
                  <a:cubicBezTo>
                    <a:pt x="116512" y="3080"/>
                    <a:pt x="117577" y="3285"/>
                    <a:pt x="118000" y="3325"/>
                  </a:cubicBezTo>
                  <a:cubicBezTo>
                    <a:pt x="118042" y="3328"/>
                    <a:pt x="118131" y="3329"/>
                    <a:pt x="118246" y="3329"/>
                  </a:cubicBezTo>
                  <a:cubicBezTo>
                    <a:pt x="118536" y="3329"/>
                    <a:pt x="118997" y="3322"/>
                    <a:pt x="119330" y="3322"/>
                  </a:cubicBezTo>
                  <a:cubicBezTo>
                    <a:pt x="119552" y="3322"/>
                    <a:pt x="119717" y="3325"/>
                    <a:pt x="119735" y="3336"/>
                  </a:cubicBezTo>
                  <a:cubicBezTo>
                    <a:pt x="119814" y="3378"/>
                    <a:pt x="119494" y="3519"/>
                    <a:pt x="119468" y="3535"/>
                  </a:cubicBezTo>
                  <a:lnTo>
                    <a:pt x="120218" y="3493"/>
                  </a:lnTo>
                  <a:cubicBezTo>
                    <a:pt x="120292" y="3478"/>
                    <a:pt x="120770" y="3291"/>
                    <a:pt x="120931" y="3291"/>
                  </a:cubicBezTo>
                  <a:cubicBezTo>
                    <a:pt x="120941" y="3291"/>
                    <a:pt x="120949" y="3292"/>
                    <a:pt x="120957" y="3294"/>
                  </a:cubicBezTo>
                  <a:cubicBezTo>
                    <a:pt x="121030" y="3304"/>
                    <a:pt x="120931" y="3509"/>
                    <a:pt x="121072" y="3572"/>
                  </a:cubicBezTo>
                  <a:cubicBezTo>
                    <a:pt x="121313" y="3671"/>
                    <a:pt x="121759" y="3713"/>
                    <a:pt x="122037" y="3750"/>
                  </a:cubicBezTo>
                  <a:cubicBezTo>
                    <a:pt x="122156" y="3742"/>
                    <a:pt x="122298" y="3735"/>
                    <a:pt x="122440" y="3735"/>
                  </a:cubicBezTo>
                  <a:cubicBezTo>
                    <a:pt x="122797" y="3735"/>
                    <a:pt x="123149" y="3780"/>
                    <a:pt x="123112" y="3975"/>
                  </a:cubicBezTo>
                  <a:cubicBezTo>
                    <a:pt x="123127" y="3892"/>
                    <a:pt x="123571" y="3823"/>
                    <a:pt x="123521" y="3766"/>
                  </a:cubicBezTo>
                  <a:lnTo>
                    <a:pt x="123521" y="3766"/>
                  </a:lnTo>
                  <a:cubicBezTo>
                    <a:pt x="123731" y="4002"/>
                    <a:pt x="123961" y="4043"/>
                    <a:pt x="124575" y="4138"/>
                  </a:cubicBezTo>
                  <a:cubicBezTo>
                    <a:pt x="124818" y="4179"/>
                    <a:pt x="125182" y="4253"/>
                    <a:pt x="125445" y="4253"/>
                  </a:cubicBezTo>
                  <a:cubicBezTo>
                    <a:pt x="125482" y="4253"/>
                    <a:pt x="125517" y="4251"/>
                    <a:pt x="125550" y="4248"/>
                  </a:cubicBezTo>
                  <a:cubicBezTo>
                    <a:pt x="125692" y="4235"/>
                    <a:pt x="125625" y="4176"/>
                    <a:pt x="125714" y="4176"/>
                  </a:cubicBezTo>
                  <a:cubicBezTo>
                    <a:pt x="125733" y="4176"/>
                    <a:pt x="125759" y="4178"/>
                    <a:pt x="125796" y="4185"/>
                  </a:cubicBezTo>
                  <a:cubicBezTo>
                    <a:pt x="126420" y="4279"/>
                    <a:pt x="126614" y="4447"/>
                    <a:pt x="127269" y="4568"/>
                  </a:cubicBezTo>
                  <a:cubicBezTo>
                    <a:pt x="127558" y="4620"/>
                    <a:pt x="128937" y="4793"/>
                    <a:pt x="128895" y="4992"/>
                  </a:cubicBezTo>
                  <a:cubicBezTo>
                    <a:pt x="128990" y="5009"/>
                    <a:pt x="129061" y="5016"/>
                    <a:pt x="129114" y="5016"/>
                  </a:cubicBezTo>
                  <a:cubicBezTo>
                    <a:pt x="129452" y="5016"/>
                    <a:pt x="129072" y="4730"/>
                    <a:pt x="129498" y="4730"/>
                  </a:cubicBezTo>
                  <a:cubicBezTo>
                    <a:pt x="129749" y="4730"/>
                    <a:pt x="129949" y="4971"/>
                    <a:pt x="130006" y="5034"/>
                  </a:cubicBezTo>
                  <a:cubicBezTo>
                    <a:pt x="130179" y="5103"/>
                    <a:pt x="130347" y="5171"/>
                    <a:pt x="130536" y="5223"/>
                  </a:cubicBezTo>
                  <a:cubicBezTo>
                    <a:pt x="130973" y="5347"/>
                    <a:pt x="132878" y="5309"/>
                    <a:pt x="132896" y="5550"/>
                  </a:cubicBezTo>
                  <a:lnTo>
                    <a:pt x="132896" y="5550"/>
                  </a:lnTo>
                  <a:cubicBezTo>
                    <a:pt x="132913" y="5457"/>
                    <a:pt x="133100" y="5149"/>
                    <a:pt x="133338" y="5149"/>
                  </a:cubicBezTo>
                  <a:cubicBezTo>
                    <a:pt x="133356" y="5149"/>
                    <a:pt x="133374" y="5151"/>
                    <a:pt x="133393" y="5155"/>
                  </a:cubicBezTo>
                  <a:cubicBezTo>
                    <a:pt x="133540" y="5186"/>
                    <a:pt x="133645" y="5370"/>
                    <a:pt x="133682" y="5417"/>
                  </a:cubicBezTo>
                  <a:cubicBezTo>
                    <a:pt x="133808" y="5475"/>
                    <a:pt x="133939" y="5522"/>
                    <a:pt x="134075" y="5564"/>
                  </a:cubicBezTo>
                  <a:cubicBezTo>
                    <a:pt x="134442" y="5695"/>
                    <a:pt x="134620" y="5742"/>
                    <a:pt x="135013" y="5768"/>
                  </a:cubicBezTo>
                  <a:cubicBezTo>
                    <a:pt x="135145" y="5774"/>
                    <a:pt x="135333" y="5800"/>
                    <a:pt x="135407" y="5873"/>
                  </a:cubicBezTo>
                  <a:cubicBezTo>
                    <a:pt x="135548" y="6020"/>
                    <a:pt x="135034" y="6156"/>
                    <a:pt x="135150" y="6230"/>
                  </a:cubicBezTo>
                  <a:cubicBezTo>
                    <a:pt x="135195" y="6259"/>
                    <a:pt x="135321" y="6267"/>
                    <a:pt x="135476" y="6267"/>
                  </a:cubicBezTo>
                  <a:cubicBezTo>
                    <a:pt x="135686" y="6267"/>
                    <a:pt x="135948" y="6252"/>
                    <a:pt x="136136" y="6252"/>
                  </a:cubicBezTo>
                  <a:cubicBezTo>
                    <a:pt x="136212" y="6252"/>
                    <a:pt x="136276" y="6254"/>
                    <a:pt x="136319" y="6261"/>
                  </a:cubicBezTo>
                  <a:cubicBezTo>
                    <a:pt x="136995" y="6377"/>
                    <a:pt x="137682" y="6665"/>
                    <a:pt x="138306" y="6854"/>
                  </a:cubicBezTo>
                  <a:cubicBezTo>
                    <a:pt x="138381" y="6876"/>
                    <a:pt x="138442" y="6886"/>
                    <a:pt x="138494" y="6886"/>
                  </a:cubicBezTo>
                  <a:cubicBezTo>
                    <a:pt x="138803" y="6886"/>
                    <a:pt x="138735" y="6534"/>
                    <a:pt x="139013" y="6534"/>
                  </a:cubicBezTo>
                  <a:cubicBezTo>
                    <a:pt x="139110" y="6534"/>
                    <a:pt x="139249" y="6577"/>
                    <a:pt x="139460" y="6691"/>
                  </a:cubicBezTo>
                  <a:cubicBezTo>
                    <a:pt x="139931" y="6953"/>
                    <a:pt x="140073" y="7163"/>
                    <a:pt x="140859" y="7263"/>
                  </a:cubicBezTo>
                  <a:cubicBezTo>
                    <a:pt x="140871" y="7264"/>
                    <a:pt x="140884" y="7264"/>
                    <a:pt x="140898" y="7264"/>
                  </a:cubicBezTo>
                  <a:cubicBezTo>
                    <a:pt x="141073" y="7264"/>
                    <a:pt x="141387" y="7177"/>
                    <a:pt x="141621" y="7177"/>
                  </a:cubicBezTo>
                  <a:cubicBezTo>
                    <a:pt x="141781" y="7177"/>
                    <a:pt x="141904" y="7218"/>
                    <a:pt x="141919" y="7357"/>
                  </a:cubicBezTo>
                  <a:cubicBezTo>
                    <a:pt x="141943" y="7598"/>
                    <a:pt x="142245" y="7657"/>
                    <a:pt x="142575" y="7657"/>
                  </a:cubicBezTo>
                  <a:cubicBezTo>
                    <a:pt x="142820" y="7657"/>
                    <a:pt x="143081" y="7624"/>
                    <a:pt x="143256" y="7609"/>
                  </a:cubicBezTo>
                  <a:cubicBezTo>
                    <a:pt x="143312" y="7604"/>
                    <a:pt x="143364" y="7601"/>
                    <a:pt x="143414" y="7601"/>
                  </a:cubicBezTo>
                  <a:cubicBezTo>
                    <a:pt x="144030" y="7601"/>
                    <a:pt x="144200" y="7970"/>
                    <a:pt x="144797" y="8159"/>
                  </a:cubicBezTo>
                  <a:cubicBezTo>
                    <a:pt x="144903" y="8194"/>
                    <a:pt x="144982" y="8208"/>
                    <a:pt x="145042" y="8208"/>
                  </a:cubicBezTo>
                  <a:cubicBezTo>
                    <a:pt x="145353" y="8208"/>
                    <a:pt x="145115" y="7806"/>
                    <a:pt x="145269" y="7740"/>
                  </a:cubicBezTo>
                  <a:cubicBezTo>
                    <a:pt x="145279" y="7735"/>
                    <a:pt x="145290" y="7733"/>
                    <a:pt x="145303" y="7733"/>
                  </a:cubicBezTo>
                  <a:cubicBezTo>
                    <a:pt x="145504" y="7733"/>
                    <a:pt x="145973" y="8304"/>
                    <a:pt x="146248" y="8304"/>
                  </a:cubicBezTo>
                  <a:cubicBezTo>
                    <a:pt x="146267" y="8304"/>
                    <a:pt x="146285" y="8301"/>
                    <a:pt x="146302" y="8296"/>
                  </a:cubicBezTo>
                  <a:cubicBezTo>
                    <a:pt x="146380" y="8269"/>
                    <a:pt x="146123" y="8107"/>
                    <a:pt x="146317" y="8086"/>
                  </a:cubicBezTo>
                  <a:cubicBezTo>
                    <a:pt x="146321" y="8085"/>
                    <a:pt x="146326" y="8085"/>
                    <a:pt x="146331" y="8085"/>
                  </a:cubicBezTo>
                  <a:cubicBezTo>
                    <a:pt x="146452" y="8085"/>
                    <a:pt x="146866" y="8203"/>
                    <a:pt x="146941" y="8259"/>
                  </a:cubicBezTo>
                  <a:cubicBezTo>
                    <a:pt x="147277" y="8516"/>
                    <a:pt x="146601" y="8537"/>
                    <a:pt x="147356" y="8830"/>
                  </a:cubicBezTo>
                  <a:cubicBezTo>
                    <a:pt x="148347" y="9234"/>
                    <a:pt x="149652" y="9596"/>
                    <a:pt x="150674" y="9837"/>
                  </a:cubicBezTo>
                  <a:cubicBezTo>
                    <a:pt x="151021" y="9910"/>
                    <a:pt x="151083" y="9879"/>
                    <a:pt x="151435" y="10000"/>
                  </a:cubicBezTo>
                  <a:cubicBezTo>
                    <a:pt x="151439" y="10000"/>
                    <a:pt x="151443" y="9999"/>
                    <a:pt x="151447" y="9999"/>
                  </a:cubicBezTo>
                  <a:cubicBezTo>
                    <a:pt x="152098" y="9999"/>
                    <a:pt x="151488" y="10409"/>
                    <a:pt x="151550" y="10435"/>
                  </a:cubicBezTo>
                  <a:cubicBezTo>
                    <a:pt x="151649" y="10472"/>
                    <a:pt x="151730" y="10486"/>
                    <a:pt x="151798" y="10486"/>
                  </a:cubicBezTo>
                  <a:cubicBezTo>
                    <a:pt x="151994" y="10486"/>
                    <a:pt x="152092" y="10374"/>
                    <a:pt x="152244" y="10374"/>
                  </a:cubicBezTo>
                  <a:cubicBezTo>
                    <a:pt x="152358" y="10374"/>
                    <a:pt x="152502" y="10437"/>
                    <a:pt x="152740" y="10660"/>
                  </a:cubicBezTo>
                  <a:cubicBezTo>
                    <a:pt x="152903" y="10723"/>
                    <a:pt x="153071" y="10776"/>
                    <a:pt x="153238" y="10823"/>
                  </a:cubicBezTo>
                  <a:cubicBezTo>
                    <a:pt x="153600" y="10928"/>
                    <a:pt x="156285" y="11730"/>
                    <a:pt x="156143" y="12013"/>
                  </a:cubicBezTo>
                  <a:lnTo>
                    <a:pt x="157338" y="12118"/>
                  </a:lnTo>
                  <a:cubicBezTo>
                    <a:pt x="157228" y="12322"/>
                    <a:pt x="157684" y="12632"/>
                    <a:pt x="158072" y="12862"/>
                  </a:cubicBezTo>
                  <a:cubicBezTo>
                    <a:pt x="158502" y="13119"/>
                    <a:pt x="158382" y="13245"/>
                    <a:pt x="158518" y="13481"/>
                  </a:cubicBezTo>
                  <a:cubicBezTo>
                    <a:pt x="158628" y="13654"/>
                    <a:pt x="159388" y="13455"/>
                    <a:pt x="159818" y="13727"/>
                  </a:cubicBezTo>
                  <a:cubicBezTo>
                    <a:pt x="159771" y="13790"/>
                    <a:pt x="159346" y="14026"/>
                    <a:pt x="159483" y="14136"/>
                  </a:cubicBezTo>
                  <a:cubicBezTo>
                    <a:pt x="159737" y="14352"/>
                    <a:pt x="160245" y="14549"/>
                    <a:pt x="160486" y="14549"/>
                  </a:cubicBezTo>
                  <a:cubicBezTo>
                    <a:pt x="160538" y="14549"/>
                    <a:pt x="160578" y="14540"/>
                    <a:pt x="160600" y="14519"/>
                  </a:cubicBezTo>
                  <a:cubicBezTo>
                    <a:pt x="160660" y="14462"/>
                    <a:pt x="160559" y="14293"/>
                    <a:pt x="160641" y="14293"/>
                  </a:cubicBezTo>
                  <a:cubicBezTo>
                    <a:pt x="160673" y="14293"/>
                    <a:pt x="160731" y="14318"/>
                    <a:pt x="160836" y="14383"/>
                  </a:cubicBezTo>
                  <a:cubicBezTo>
                    <a:pt x="161071" y="14545"/>
                    <a:pt x="161119" y="14613"/>
                    <a:pt x="161192" y="14776"/>
                  </a:cubicBezTo>
                  <a:cubicBezTo>
                    <a:pt x="161307" y="15049"/>
                    <a:pt x="160877" y="15033"/>
                    <a:pt x="160977" y="15279"/>
                  </a:cubicBezTo>
                  <a:cubicBezTo>
                    <a:pt x="160990" y="15308"/>
                    <a:pt x="161131" y="15313"/>
                    <a:pt x="161241" y="15313"/>
                  </a:cubicBezTo>
                  <a:cubicBezTo>
                    <a:pt x="161315" y="15313"/>
                    <a:pt x="161376" y="15311"/>
                    <a:pt x="161376" y="15311"/>
                  </a:cubicBezTo>
                  <a:cubicBezTo>
                    <a:pt x="161648" y="15389"/>
                    <a:pt x="161900" y="15515"/>
                    <a:pt x="162131" y="15678"/>
                  </a:cubicBezTo>
                  <a:cubicBezTo>
                    <a:pt x="162361" y="15835"/>
                    <a:pt x="162319" y="15940"/>
                    <a:pt x="162498" y="16019"/>
                  </a:cubicBezTo>
                  <a:cubicBezTo>
                    <a:pt x="162760" y="16139"/>
                    <a:pt x="162901" y="16134"/>
                    <a:pt x="163101" y="16176"/>
                  </a:cubicBezTo>
                  <a:cubicBezTo>
                    <a:pt x="163373" y="16239"/>
                    <a:pt x="163226" y="16663"/>
                    <a:pt x="163625" y="16826"/>
                  </a:cubicBezTo>
                  <a:cubicBezTo>
                    <a:pt x="163814" y="16910"/>
                    <a:pt x="163918" y="16826"/>
                    <a:pt x="164102" y="16973"/>
                  </a:cubicBezTo>
                  <a:cubicBezTo>
                    <a:pt x="164296" y="17130"/>
                    <a:pt x="164485" y="17298"/>
                    <a:pt x="164658" y="17481"/>
                  </a:cubicBezTo>
                  <a:cubicBezTo>
                    <a:pt x="164391" y="17221"/>
                    <a:pt x="163990" y="16979"/>
                    <a:pt x="163863" y="16979"/>
                  </a:cubicBezTo>
                  <a:cubicBezTo>
                    <a:pt x="163778" y="16979"/>
                    <a:pt x="163815" y="17087"/>
                    <a:pt x="164097" y="17371"/>
                  </a:cubicBezTo>
                  <a:cubicBezTo>
                    <a:pt x="164380" y="17664"/>
                    <a:pt x="164936" y="18135"/>
                    <a:pt x="165165" y="18135"/>
                  </a:cubicBezTo>
                  <a:cubicBezTo>
                    <a:pt x="165193" y="18135"/>
                    <a:pt x="165217" y="18127"/>
                    <a:pt x="165234" y="18111"/>
                  </a:cubicBezTo>
                  <a:lnTo>
                    <a:pt x="165234" y="18111"/>
                  </a:lnTo>
                  <a:cubicBezTo>
                    <a:pt x="164973" y="18363"/>
                    <a:pt x="166996" y="20397"/>
                    <a:pt x="167379" y="21026"/>
                  </a:cubicBezTo>
                  <a:cubicBezTo>
                    <a:pt x="167546" y="21250"/>
                    <a:pt x="167644" y="21324"/>
                    <a:pt x="167716" y="21324"/>
                  </a:cubicBezTo>
                  <a:cubicBezTo>
                    <a:pt x="167816" y="21324"/>
                    <a:pt x="167866" y="21183"/>
                    <a:pt x="167982" y="21104"/>
                  </a:cubicBezTo>
                  <a:cubicBezTo>
                    <a:pt x="168386" y="21225"/>
                    <a:pt x="168454" y="21304"/>
                    <a:pt x="168406" y="21713"/>
                  </a:cubicBezTo>
                  <a:cubicBezTo>
                    <a:pt x="168029" y="21954"/>
                    <a:pt x="168821" y="23411"/>
                    <a:pt x="169161" y="24145"/>
                  </a:cubicBezTo>
                  <a:cubicBezTo>
                    <a:pt x="169382" y="24539"/>
                    <a:pt x="169607" y="25000"/>
                    <a:pt x="169864" y="25236"/>
                  </a:cubicBezTo>
                  <a:cubicBezTo>
                    <a:pt x="170242" y="25577"/>
                    <a:pt x="170430" y="25781"/>
                    <a:pt x="170708" y="26479"/>
                  </a:cubicBezTo>
                  <a:cubicBezTo>
                    <a:pt x="170553" y="26090"/>
                    <a:pt x="170365" y="25860"/>
                    <a:pt x="170280" y="25860"/>
                  </a:cubicBezTo>
                  <a:cubicBezTo>
                    <a:pt x="170203" y="25860"/>
                    <a:pt x="170208" y="26043"/>
                    <a:pt x="170388" y="26458"/>
                  </a:cubicBezTo>
                  <a:cubicBezTo>
                    <a:pt x="170624" y="27155"/>
                    <a:pt x="170913" y="27836"/>
                    <a:pt x="171112" y="28550"/>
                  </a:cubicBezTo>
                  <a:cubicBezTo>
                    <a:pt x="171358" y="29394"/>
                    <a:pt x="171495" y="29755"/>
                    <a:pt x="171883" y="30096"/>
                  </a:cubicBezTo>
                  <a:cubicBezTo>
                    <a:pt x="171762" y="29994"/>
                    <a:pt x="171654" y="29884"/>
                    <a:pt x="171553" y="29884"/>
                  </a:cubicBezTo>
                  <a:cubicBezTo>
                    <a:pt x="171510" y="29884"/>
                    <a:pt x="171468" y="29904"/>
                    <a:pt x="171426" y="29955"/>
                  </a:cubicBezTo>
                  <a:cubicBezTo>
                    <a:pt x="171353" y="30049"/>
                    <a:pt x="171406" y="30610"/>
                    <a:pt x="171537" y="30621"/>
                  </a:cubicBezTo>
                  <a:cubicBezTo>
                    <a:pt x="171704" y="30636"/>
                    <a:pt x="171725" y="31166"/>
                    <a:pt x="171814" y="31528"/>
                  </a:cubicBezTo>
                  <a:cubicBezTo>
                    <a:pt x="171856" y="31716"/>
                    <a:pt x="172014" y="31690"/>
                    <a:pt x="172092" y="31858"/>
                  </a:cubicBezTo>
                  <a:cubicBezTo>
                    <a:pt x="172218" y="32115"/>
                    <a:pt x="172061" y="32393"/>
                    <a:pt x="172066" y="32644"/>
                  </a:cubicBezTo>
                  <a:cubicBezTo>
                    <a:pt x="172071" y="32907"/>
                    <a:pt x="172098" y="33169"/>
                    <a:pt x="172140" y="33426"/>
                  </a:cubicBezTo>
                  <a:cubicBezTo>
                    <a:pt x="172176" y="33703"/>
                    <a:pt x="172244" y="34060"/>
                    <a:pt x="172370" y="34160"/>
                  </a:cubicBezTo>
                  <a:cubicBezTo>
                    <a:pt x="172496" y="34264"/>
                    <a:pt x="172470" y="34584"/>
                    <a:pt x="172501" y="34915"/>
                  </a:cubicBezTo>
                  <a:cubicBezTo>
                    <a:pt x="172485" y="34917"/>
                    <a:pt x="172470" y="34918"/>
                    <a:pt x="172455" y="34918"/>
                  </a:cubicBezTo>
                  <a:cubicBezTo>
                    <a:pt x="172408" y="34918"/>
                    <a:pt x="172372" y="34907"/>
                    <a:pt x="172347" y="34907"/>
                  </a:cubicBezTo>
                  <a:cubicBezTo>
                    <a:pt x="172289" y="34907"/>
                    <a:pt x="172291" y="34966"/>
                    <a:pt x="172354" y="35350"/>
                  </a:cubicBezTo>
                  <a:cubicBezTo>
                    <a:pt x="172407" y="35701"/>
                    <a:pt x="172475" y="36047"/>
                    <a:pt x="172543" y="36383"/>
                  </a:cubicBezTo>
                  <a:cubicBezTo>
                    <a:pt x="172543" y="36381"/>
                    <a:pt x="172542" y="36380"/>
                    <a:pt x="172542" y="36380"/>
                  </a:cubicBezTo>
                  <a:lnTo>
                    <a:pt x="172542" y="36380"/>
                  </a:lnTo>
                  <a:cubicBezTo>
                    <a:pt x="172538" y="36380"/>
                    <a:pt x="172662" y="36911"/>
                    <a:pt x="172598" y="36911"/>
                  </a:cubicBezTo>
                  <a:cubicBezTo>
                    <a:pt x="172592" y="36911"/>
                    <a:pt x="172584" y="36906"/>
                    <a:pt x="172575" y="36897"/>
                  </a:cubicBezTo>
                  <a:cubicBezTo>
                    <a:pt x="172540" y="36862"/>
                    <a:pt x="172512" y="36726"/>
                    <a:pt x="172450" y="36726"/>
                  </a:cubicBezTo>
                  <a:cubicBezTo>
                    <a:pt x="172437" y="36726"/>
                    <a:pt x="172423" y="36731"/>
                    <a:pt x="172407" y="36744"/>
                  </a:cubicBezTo>
                  <a:cubicBezTo>
                    <a:pt x="172417" y="37300"/>
                    <a:pt x="172454" y="37211"/>
                    <a:pt x="172559" y="37547"/>
                  </a:cubicBezTo>
                  <a:cubicBezTo>
                    <a:pt x="172622" y="37772"/>
                    <a:pt x="172737" y="38354"/>
                    <a:pt x="172569" y="38543"/>
                  </a:cubicBezTo>
                  <a:cubicBezTo>
                    <a:pt x="172344" y="38779"/>
                    <a:pt x="172339" y="38386"/>
                    <a:pt x="172192" y="39109"/>
                  </a:cubicBezTo>
                  <a:cubicBezTo>
                    <a:pt x="172108" y="39497"/>
                    <a:pt x="171961" y="40027"/>
                    <a:pt x="171919" y="40436"/>
                  </a:cubicBezTo>
                  <a:cubicBezTo>
                    <a:pt x="171900" y="40638"/>
                    <a:pt x="171926" y="40688"/>
                    <a:pt x="171968" y="40688"/>
                  </a:cubicBezTo>
                  <a:cubicBezTo>
                    <a:pt x="172009" y="40688"/>
                    <a:pt x="172063" y="40642"/>
                    <a:pt x="172107" y="40642"/>
                  </a:cubicBezTo>
                  <a:cubicBezTo>
                    <a:pt x="172117" y="40642"/>
                    <a:pt x="172126" y="40645"/>
                    <a:pt x="172134" y="40651"/>
                  </a:cubicBezTo>
                  <a:cubicBezTo>
                    <a:pt x="172250" y="40734"/>
                    <a:pt x="172255" y="41101"/>
                    <a:pt x="172134" y="41332"/>
                  </a:cubicBezTo>
                  <a:cubicBezTo>
                    <a:pt x="172051" y="41479"/>
                    <a:pt x="171816" y="42162"/>
                    <a:pt x="171971" y="42197"/>
                  </a:cubicBezTo>
                  <a:lnTo>
                    <a:pt x="171971" y="42197"/>
                  </a:lnTo>
                  <a:cubicBezTo>
                    <a:pt x="171963" y="42195"/>
                    <a:pt x="171956" y="42195"/>
                    <a:pt x="171949" y="42195"/>
                  </a:cubicBezTo>
                  <a:cubicBezTo>
                    <a:pt x="171607" y="42195"/>
                    <a:pt x="171530" y="43890"/>
                    <a:pt x="171447" y="44310"/>
                  </a:cubicBezTo>
                  <a:cubicBezTo>
                    <a:pt x="171369" y="44714"/>
                    <a:pt x="171306" y="44620"/>
                    <a:pt x="171175" y="44945"/>
                  </a:cubicBezTo>
                  <a:cubicBezTo>
                    <a:pt x="171023" y="45333"/>
                    <a:pt x="170892" y="45731"/>
                    <a:pt x="170782" y="46130"/>
                  </a:cubicBezTo>
                  <a:cubicBezTo>
                    <a:pt x="170690" y="46416"/>
                    <a:pt x="170079" y="48357"/>
                    <a:pt x="169830" y="48357"/>
                  </a:cubicBezTo>
                  <a:cubicBezTo>
                    <a:pt x="169824" y="48357"/>
                    <a:pt x="169818" y="48355"/>
                    <a:pt x="169812" y="48353"/>
                  </a:cubicBezTo>
                  <a:cubicBezTo>
                    <a:pt x="169597" y="48851"/>
                    <a:pt x="169570" y="49003"/>
                    <a:pt x="169754" y="49129"/>
                  </a:cubicBezTo>
                  <a:cubicBezTo>
                    <a:pt x="169838" y="49186"/>
                    <a:pt x="169859" y="49626"/>
                    <a:pt x="169749" y="49877"/>
                  </a:cubicBezTo>
                  <a:lnTo>
                    <a:pt x="169749" y="49877"/>
                  </a:lnTo>
                  <a:cubicBezTo>
                    <a:pt x="169752" y="49871"/>
                    <a:pt x="169742" y="49868"/>
                    <a:pt x="169725" y="49868"/>
                  </a:cubicBezTo>
                  <a:cubicBezTo>
                    <a:pt x="169641" y="49868"/>
                    <a:pt x="169362" y="49940"/>
                    <a:pt x="169293" y="50009"/>
                  </a:cubicBezTo>
                  <a:cubicBezTo>
                    <a:pt x="169057" y="50256"/>
                    <a:pt x="168863" y="50723"/>
                    <a:pt x="168779" y="51100"/>
                  </a:cubicBezTo>
                  <a:cubicBezTo>
                    <a:pt x="168705" y="51451"/>
                    <a:pt x="168606" y="51803"/>
                    <a:pt x="168480" y="52143"/>
                  </a:cubicBezTo>
                  <a:cubicBezTo>
                    <a:pt x="168459" y="52191"/>
                    <a:pt x="168218" y="52332"/>
                    <a:pt x="168155" y="52421"/>
                  </a:cubicBezTo>
                  <a:cubicBezTo>
                    <a:pt x="167793" y="52909"/>
                    <a:pt x="168354" y="53166"/>
                    <a:pt x="168139" y="53638"/>
                  </a:cubicBezTo>
                  <a:cubicBezTo>
                    <a:pt x="168040" y="53843"/>
                    <a:pt x="167966" y="53906"/>
                    <a:pt x="167904" y="53906"/>
                  </a:cubicBezTo>
                  <a:cubicBezTo>
                    <a:pt x="167803" y="53906"/>
                    <a:pt x="167734" y="53737"/>
                    <a:pt x="167637" y="53737"/>
                  </a:cubicBezTo>
                  <a:cubicBezTo>
                    <a:pt x="167596" y="53737"/>
                    <a:pt x="167550" y="53767"/>
                    <a:pt x="167494" y="53853"/>
                  </a:cubicBezTo>
                  <a:cubicBezTo>
                    <a:pt x="167028" y="54560"/>
                    <a:pt x="167043" y="55557"/>
                    <a:pt x="166760" y="56217"/>
                  </a:cubicBezTo>
                  <a:cubicBezTo>
                    <a:pt x="166718" y="56324"/>
                    <a:pt x="166250" y="57338"/>
                    <a:pt x="166160" y="57338"/>
                  </a:cubicBezTo>
                  <a:cubicBezTo>
                    <a:pt x="166139" y="57338"/>
                    <a:pt x="166138" y="57284"/>
                    <a:pt x="166168" y="57151"/>
                  </a:cubicBezTo>
                  <a:cubicBezTo>
                    <a:pt x="166389" y="56756"/>
                    <a:pt x="166456" y="56508"/>
                    <a:pt x="166377" y="56508"/>
                  </a:cubicBezTo>
                  <a:cubicBezTo>
                    <a:pt x="166325" y="56508"/>
                    <a:pt x="166209" y="56616"/>
                    <a:pt x="166031" y="56862"/>
                  </a:cubicBezTo>
                  <a:cubicBezTo>
                    <a:pt x="165879" y="57072"/>
                    <a:pt x="165465" y="57848"/>
                    <a:pt x="165664" y="57869"/>
                  </a:cubicBezTo>
                  <a:cubicBezTo>
                    <a:pt x="165665" y="57869"/>
                    <a:pt x="165665" y="57869"/>
                    <a:pt x="165666" y="57869"/>
                  </a:cubicBezTo>
                  <a:cubicBezTo>
                    <a:pt x="165712" y="57869"/>
                    <a:pt x="165921" y="57715"/>
                    <a:pt x="166012" y="57715"/>
                  </a:cubicBezTo>
                  <a:cubicBezTo>
                    <a:pt x="166046" y="57715"/>
                    <a:pt x="166063" y="57735"/>
                    <a:pt x="166052" y="57790"/>
                  </a:cubicBezTo>
                  <a:cubicBezTo>
                    <a:pt x="166063" y="57848"/>
                    <a:pt x="164841" y="58666"/>
                    <a:pt x="164894" y="58891"/>
                  </a:cubicBezTo>
                  <a:cubicBezTo>
                    <a:pt x="164936" y="59043"/>
                    <a:pt x="165114" y="59012"/>
                    <a:pt x="165135" y="59195"/>
                  </a:cubicBezTo>
                  <a:cubicBezTo>
                    <a:pt x="165161" y="59363"/>
                    <a:pt x="165025" y="59651"/>
                    <a:pt x="164972" y="59882"/>
                  </a:cubicBezTo>
                  <a:cubicBezTo>
                    <a:pt x="164869" y="59808"/>
                    <a:pt x="164799" y="59740"/>
                    <a:pt x="164715" y="59740"/>
                  </a:cubicBezTo>
                  <a:cubicBezTo>
                    <a:pt x="164603" y="59740"/>
                    <a:pt x="164467" y="59863"/>
                    <a:pt x="164196" y="60260"/>
                  </a:cubicBezTo>
                  <a:cubicBezTo>
                    <a:pt x="164110" y="60431"/>
                    <a:pt x="163582" y="61337"/>
                    <a:pt x="163740" y="61337"/>
                  </a:cubicBezTo>
                  <a:cubicBezTo>
                    <a:pt x="163756" y="61337"/>
                    <a:pt x="163778" y="61328"/>
                    <a:pt x="163808" y="61308"/>
                  </a:cubicBezTo>
                  <a:lnTo>
                    <a:pt x="163808" y="61308"/>
                  </a:lnTo>
                  <a:lnTo>
                    <a:pt x="163342" y="61880"/>
                  </a:lnTo>
                  <a:cubicBezTo>
                    <a:pt x="163256" y="61844"/>
                    <a:pt x="163252" y="61671"/>
                    <a:pt x="163138" y="61671"/>
                  </a:cubicBezTo>
                  <a:cubicBezTo>
                    <a:pt x="163120" y="61671"/>
                    <a:pt x="163099" y="61676"/>
                    <a:pt x="163074" y="61686"/>
                  </a:cubicBezTo>
                  <a:cubicBezTo>
                    <a:pt x="162849" y="61780"/>
                    <a:pt x="162540" y="62126"/>
                    <a:pt x="162366" y="62399"/>
                  </a:cubicBezTo>
                  <a:cubicBezTo>
                    <a:pt x="161968" y="63038"/>
                    <a:pt x="162209" y="63547"/>
                    <a:pt x="161512" y="63678"/>
                  </a:cubicBezTo>
                  <a:cubicBezTo>
                    <a:pt x="161453" y="63622"/>
                    <a:pt x="161404" y="63598"/>
                    <a:pt x="161362" y="63598"/>
                  </a:cubicBezTo>
                  <a:cubicBezTo>
                    <a:pt x="161149" y="63598"/>
                    <a:pt x="161117" y="64236"/>
                    <a:pt x="160788" y="64569"/>
                  </a:cubicBezTo>
                  <a:cubicBezTo>
                    <a:pt x="160516" y="64842"/>
                    <a:pt x="159949" y="65020"/>
                    <a:pt x="159813" y="65288"/>
                  </a:cubicBezTo>
                  <a:cubicBezTo>
                    <a:pt x="159782" y="65350"/>
                    <a:pt x="159610" y="65896"/>
                    <a:pt x="159624" y="65896"/>
                  </a:cubicBezTo>
                  <a:cubicBezTo>
                    <a:pt x="159624" y="65896"/>
                    <a:pt x="159624" y="65896"/>
                    <a:pt x="159624" y="65896"/>
                  </a:cubicBezTo>
                  <a:lnTo>
                    <a:pt x="159624" y="65896"/>
                  </a:lnTo>
                  <a:cubicBezTo>
                    <a:pt x="159592" y="65904"/>
                    <a:pt x="159566" y="65907"/>
                    <a:pt x="159544" y="65907"/>
                  </a:cubicBezTo>
                  <a:cubicBezTo>
                    <a:pt x="159445" y="65907"/>
                    <a:pt x="159433" y="65843"/>
                    <a:pt x="159366" y="65843"/>
                  </a:cubicBezTo>
                  <a:cubicBezTo>
                    <a:pt x="159314" y="65843"/>
                    <a:pt x="159229" y="65880"/>
                    <a:pt x="159048" y="66011"/>
                  </a:cubicBezTo>
                  <a:cubicBezTo>
                    <a:pt x="158833" y="66169"/>
                    <a:pt x="158413" y="66504"/>
                    <a:pt x="158387" y="66698"/>
                  </a:cubicBezTo>
                  <a:cubicBezTo>
                    <a:pt x="158371" y="66876"/>
                    <a:pt x="157936" y="67165"/>
                    <a:pt x="157648" y="67406"/>
                  </a:cubicBezTo>
                  <a:cubicBezTo>
                    <a:pt x="157469" y="67553"/>
                    <a:pt x="157580" y="67841"/>
                    <a:pt x="157181" y="68166"/>
                  </a:cubicBezTo>
                  <a:lnTo>
                    <a:pt x="157003" y="67941"/>
                  </a:lnTo>
                  <a:cubicBezTo>
                    <a:pt x="156798" y="68109"/>
                    <a:pt x="156437" y="68397"/>
                    <a:pt x="156526" y="68518"/>
                  </a:cubicBezTo>
                  <a:cubicBezTo>
                    <a:pt x="156358" y="68827"/>
                    <a:pt x="156290" y="68885"/>
                    <a:pt x="155965" y="68989"/>
                  </a:cubicBezTo>
                  <a:cubicBezTo>
                    <a:pt x="155713" y="69194"/>
                    <a:pt x="155692" y="69236"/>
                    <a:pt x="155765" y="69341"/>
                  </a:cubicBezTo>
                  <a:cubicBezTo>
                    <a:pt x="155855" y="69461"/>
                    <a:pt x="155503" y="69771"/>
                    <a:pt x="155267" y="69907"/>
                  </a:cubicBezTo>
                  <a:lnTo>
                    <a:pt x="154985" y="69499"/>
                  </a:lnTo>
                  <a:lnTo>
                    <a:pt x="154985" y="69499"/>
                  </a:lnTo>
                  <a:cubicBezTo>
                    <a:pt x="155096" y="69663"/>
                    <a:pt x="154150" y="70342"/>
                    <a:pt x="153847" y="70541"/>
                  </a:cubicBezTo>
                  <a:cubicBezTo>
                    <a:pt x="153411" y="70824"/>
                    <a:pt x="153348" y="70693"/>
                    <a:pt x="153029" y="70861"/>
                  </a:cubicBezTo>
                  <a:cubicBezTo>
                    <a:pt x="152321" y="71228"/>
                    <a:pt x="151634" y="71663"/>
                    <a:pt x="150947" y="72104"/>
                  </a:cubicBezTo>
                  <a:lnTo>
                    <a:pt x="148787" y="73278"/>
                  </a:lnTo>
                  <a:cubicBezTo>
                    <a:pt x="148787" y="73278"/>
                    <a:pt x="148742" y="73254"/>
                    <a:pt x="148660" y="73254"/>
                  </a:cubicBezTo>
                  <a:cubicBezTo>
                    <a:pt x="148591" y="73254"/>
                    <a:pt x="148496" y="73271"/>
                    <a:pt x="148378" y="73336"/>
                  </a:cubicBezTo>
                  <a:lnTo>
                    <a:pt x="147681" y="73734"/>
                  </a:lnTo>
                  <a:cubicBezTo>
                    <a:pt x="146920" y="74154"/>
                    <a:pt x="146223" y="74678"/>
                    <a:pt x="145431" y="75024"/>
                  </a:cubicBezTo>
                  <a:cubicBezTo>
                    <a:pt x="144393" y="75533"/>
                    <a:pt x="143271" y="76041"/>
                    <a:pt x="142259" y="76592"/>
                  </a:cubicBezTo>
                  <a:cubicBezTo>
                    <a:pt x="141856" y="76812"/>
                    <a:pt x="141431" y="77022"/>
                    <a:pt x="141247" y="77237"/>
                  </a:cubicBezTo>
                  <a:cubicBezTo>
                    <a:pt x="141122" y="77383"/>
                    <a:pt x="140732" y="77524"/>
                    <a:pt x="140516" y="77618"/>
                  </a:cubicBezTo>
                  <a:lnTo>
                    <a:pt x="140516" y="77618"/>
                  </a:lnTo>
                  <a:cubicBezTo>
                    <a:pt x="140676" y="77548"/>
                    <a:pt x="140802" y="77427"/>
                    <a:pt x="140704" y="77427"/>
                  </a:cubicBezTo>
                  <a:cubicBezTo>
                    <a:pt x="140678" y="77427"/>
                    <a:pt x="140634" y="77436"/>
                    <a:pt x="140571" y="77457"/>
                  </a:cubicBezTo>
                  <a:lnTo>
                    <a:pt x="138605" y="78123"/>
                  </a:lnTo>
                  <a:cubicBezTo>
                    <a:pt x="138332" y="78212"/>
                    <a:pt x="137572" y="78427"/>
                    <a:pt x="137425" y="78605"/>
                  </a:cubicBezTo>
                  <a:cubicBezTo>
                    <a:pt x="137320" y="78731"/>
                    <a:pt x="137630" y="78951"/>
                    <a:pt x="137661" y="79046"/>
                  </a:cubicBezTo>
                  <a:cubicBezTo>
                    <a:pt x="137525" y="79092"/>
                    <a:pt x="137410" y="79111"/>
                    <a:pt x="137312" y="79111"/>
                  </a:cubicBezTo>
                  <a:cubicBezTo>
                    <a:pt x="137037" y="79111"/>
                    <a:pt x="136901" y="78960"/>
                    <a:pt x="136843" y="78852"/>
                  </a:cubicBezTo>
                  <a:cubicBezTo>
                    <a:pt x="136815" y="78800"/>
                    <a:pt x="136761" y="78779"/>
                    <a:pt x="136688" y="78779"/>
                  </a:cubicBezTo>
                  <a:cubicBezTo>
                    <a:pt x="136471" y="78779"/>
                    <a:pt x="136083" y="78964"/>
                    <a:pt x="135695" y="79093"/>
                  </a:cubicBezTo>
                  <a:cubicBezTo>
                    <a:pt x="135029" y="79318"/>
                    <a:pt x="134279" y="79607"/>
                    <a:pt x="133608" y="79748"/>
                  </a:cubicBezTo>
                  <a:cubicBezTo>
                    <a:pt x="133575" y="79757"/>
                    <a:pt x="133536" y="79759"/>
                    <a:pt x="133496" y="79759"/>
                  </a:cubicBezTo>
                  <a:cubicBezTo>
                    <a:pt x="133415" y="79759"/>
                    <a:pt x="133329" y="79748"/>
                    <a:pt x="133271" y="79748"/>
                  </a:cubicBezTo>
                  <a:cubicBezTo>
                    <a:pt x="133250" y="79748"/>
                    <a:pt x="133233" y="79749"/>
                    <a:pt x="133220" y="79753"/>
                  </a:cubicBezTo>
                  <a:cubicBezTo>
                    <a:pt x="132869" y="79864"/>
                    <a:pt x="132707" y="80016"/>
                    <a:pt x="132439" y="80162"/>
                  </a:cubicBezTo>
                  <a:cubicBezTo>
                    <a:pt x="131889" y="80461"/>
                    <a:pt x="130997" y="80414"/>
                    <a:pt x="130379" y="80529"/>
                  </a:cubicBezTo>
                  <a:cubicBezTo>
                    <a:pt x="129692" y="80660"/>
                    <a:pt x="129597" y="80875"/>
                    <a:pt x="129314" y="81153"/>
                  </a:cubicBezTo>
                  <a:cubicBezTo>
                    <a:pt x="129161" y="81299"/>
                    <a:pt x="129057" y="81352"/>
                    <a:pt x="128987" y="81352"/>
                  </a:cubicBezTo>
                  <a:cubicBezTo>
                    <a:pt x="128818" y="81352"/>
                    <a:pt x="128833" y="81054"/>
                    <a:pt x="128785" y="81007"/>
                  </a:cubicBezTo>
                  <a:cubicBezTo>
                    <a:pt x="128761" y="80983"/>
                    <a:pt x="128730" y="80973"/>
                    <a:pt x="128693" y="80973"/>
                  </a:cubicBezTo>
                  <a:cubicBezTo>
                    <a:pt x="128446" y="80973"/>
                    <a:pt x="127946" y="81421"/>
                    <a:pt x="127878" y="81457"/>
                  </a:cubicBezTo>
                  <a:cubicBezTo>
                    <a:pt x="127689" y="81564"/>
                    <a:pt x="127540" y="81599"/>
                    <a:pt x="127408" y="81599"/>
                  </a:cubicBezTo>
                  <a:cubicBezTo>
                    <a:pt x="127171" y="81599"/>
                    <a:pt x="126991" y="81488"/>
                    <a:pt x="126745" y="81488"/>
                  </a:cubicBezTo>
                  <a:cubicBezTo>
                    <a:pt x="126731" y="81488"/>
                    <a:pt x="126717" y="81488"/>
                    <a:pt x="126703" y="81489"/>
                  </a:cubicBezTo>
                  <a:cubicBezTo>
                    <a:pt x="126200" y="81515"/>
                    <a:pt x="125571" y="81751"/>
                    <a:pt x="125073" y="81861"/>
                  </a:cubicBezTo>
                  <a:cubicBezTo>
                    <a:pt x="124832" y="81928"/>
                    <a:pt x="123671" y="82240"/>
                    <a:pt x="123177" y="82240"/>
                  </a:cubicBezTo>
                  <a:cubicBezTo>
                    <a:pt x="123047" y="82240"/>
                    <a:pt x="122963" y="82219"/>
                    <a:pt x="122954" y="82165"/>
                  </a:cubicBezTo>
                  <a:cubicBezTo>
                    <a:pt x="122545" y="82186"/>
                    <a:pt x="122079" y="82343"/>
                    <a:pt x="121696" y="82454"/>
                  </a:cubicBezTo>
                  <a:cubicBezTo>
                    <a:pt x="120260" y="82857"/>
                    <a:pt x="118718" y="83109"/>
                    <a:pt x="117260" y="83507"/>
                  </a:cubicBezTo>
                  <a:cubicBezTo>
                    <a:pt x="116772" y="83651"/>
                    <a:pt x="116178" y="83795"/>
                    <a:pt x="116180" y="84028"/>
                  </a:cubicBezTo>
                  <a:lnTo>
                    <a:pt x="116180" y="84028"/>
                  </a:lnTo>
                  <a:cubicBezTo>
                    <a:pt x="116175" y="83897"/>
                    <a:pt x="116232" y="83700"/>
                    <a:pt x="115908" y="83654"/>
                  </a:cubicBezTo>
                  <a:cubicBezTo>
                    <a:pt x="115875" y="83650"/>
                    <a:pt x="115844" y="83648"/>
                    <a:pt x="115815" y="83648"/>
                  </a:cubicBezTo>
                  <a:cubicBezTo>
                    <a:pt x="115595" y="83648"/>
                    <a:pt x="115459" y="83755"/>
                    <a:pt x="115200" y="83764"/>
                  </a:cubicBezTo>
                  <a:lnTo>
                    <a:pt x="114676" y="83764"/>
                  </a:lnTo>
                  <a:cubicBezTo>
                    <a:pt x="114643" y="83764"/>
                    <a:pt x="114610" y="83764"/>
                    <a:pt x="114578" y="83764"/>
                  </a:cubicBezTo>
                  <a:cubicBezTo>
                    <a:pt x="113879" y="83764"/>
                    <a:pt x="113205" y="83868"/>
                    <a:pt x="112484" y="83953"/>
                  </a:cubicBezTo>
                  <a:cubicBezTo>
                    <a:pt x="112175" y="84116"/>
                    <a:pt x="110738" y="84289"/>
                    <a:pt x="110738" y="84289"/>
                  </a:cubicBezTo>
                  <a:cubicBezTo>
                    <a:pt x="110492" y="84588"/>
                    <a:pt x="110738" y="84865"/>
                    <a:pt x="110408" y="85185"/>
                  </a:cubicBezTo>
                  <a:cubicBezTo>
                    <a:pt x="110394" y="85199"/>
                    <a:pt x="110356" y="85205"/>
                    <a:pt x="110304" y="85205"/>
                  </a:cubicBezTo>
                  <a:cubicBezTo>
                    <a:pt x="110031" y="85205"/>
                    <a:pt x="109374" y="85031"/>
                    <a:pt x="109805" y="84776"/>
                  </a:cubicBezTo>
                  <a:cubicBezTo>
                    <a:pt x="110198" y="84543"/>
                    <a:pt x="110091" y="84452"/>
                    <a:pt x="109725" y="84452"/>
                  </a:cubicBezTo>
                  <a:cubicBezTo>
                    <a:pt x="109588" y="84452"/>
                    <a:pt x="109415" y="84465"/>
                    <a:pt x="109218" y="84488"/>
                  </a:cubicBezTo>
                  <a:cubicBezTo>
                    <a:pt x="108919" y="84525"/>
                    <a:pt x="108394" y="84572"/>
                    <a:pt x="108185" y="84698"/>
                  </a:cubicBezTo>
                  <a:cubicBezTo>
                    <a:pt x="108012" y="84802"/>
                    <a:pt x="108117" y="84855"/>
                    <a:pt x="107729" y="84860"/>
                  </a:cubicBezTo>
                  <a:cubicBezTo>
                    <a:pt x="107725" y="84860"/>
                    <a:pt x="107721" y="84860"/>
                    <a:pt x="107718" y="84860"/>
                  </a:cubicBezTo>
                  <a:cubicBezTo>
                    <a:pt x="107404" y="84860"/>
                    <a:pt x="106116" y="84648"/>
                    <a:pt x="106287" y="84477"/>
                  </a:cubicBezTo>
                  <a:lnTo>
                    <a:pt x="106287" y="84477"/>
                  </a:lnTo>
                  <a:cubicBezTo>
                    <a:pt x="106046" y="84692"/>
                    <a:pt x="105820" y="84708"/>
                    <a:pt x="105191" y="84750"/>
                  </a:cubicBezTo>
                  <a:cubicBezTo>
                    <a:pt x="104640" y="84792"/>
                    <a:pt x="104148" y="84839"/>
                    <a:pt x="103650" y="84965"/>
                  </a:cubicBezTo>
                  <a:cubicBezTo>
                    <a:pt x="103532" y="84999"/>
                    <a:pt x="103105" y="85172"/>
                    <a:pt x="102987" y="85172"/>
                  </a:cubicBezTo>
                  <a:cubicBezTo>
                    <a:pt x="102979" y="85172"/>
                    <a:pt x="102973" y="85171"/>
                    <a:pt x="102968" y="85170"/>
                  </a:cubicBezTo>
                  <a:cubicBezTo>
                    <a:pt x="102821" y="85122"/>
                    <a:pt x="102627" y="84970"/>
                    <a:pt x="102433" y="84970"/>
                  </a:cubicBezTo>
                  <a:cubicBezTo>
                    <a:pt x="102045" y="84970"/>
                    <a:pt x="101731" y="85128"/>
                    <a:pt x="101358" y="85149"/>
                  </a:cubicBezTo>
                  <a:lnTo>
                    <a:pt x="100079" y="85232"/>
                  </a:lnTo>
                  <a:cubicBezTo>
                    <a:pt x="99969" y="85197"/>
                    <a:pt x="99877" y="85182"/>
                    <a:pt x="99798" y="85182"/>
                  </a:cubicBezTo>
                  <a:cubicBezTo>
                    <a:pt x="99468" y="85182"/>
                    <a:pt x="99379" y="85441"/>
                    <a:pt x="99324" y="85547"/>
                  </a:cubicBezTo>
                  <a:cubicBezTo>
                    <a:pt x="99245" y="85704"/>
                    <a:pt x="98957" y="85741"/>
                    <a:pt x="98627" y="85762"/>
                  </a:cubicBezTo>
                  <a:cubicBezTo>
                    <a:pt x="98617" y="85489"/>
                    <a:pt x="98701" y="85380"/>
                    <a:pt x="98143" y="85380"/>
                  </a:cubicBezTo>
                  <a:cubicBezTo>
                    <a:pt x="98080" y="85380"/>
                    <a:pt x="98009" y="85382"/>
                    <a:pt x="97929" y="85384"/>
                  </a:cubicBezTo>
                  <a:cubicBezTo>
                    <a:pt x="96529" y="85432"/>
                    <a:pt x="95103" y="85584"/>
                    <a:pt x="93698" y="85584"/>
                  </a:cubicBezTo>
                  <a:cubicBezTo>
                    <a:pt x="93593" y="85584"/>
                    <a:pt x="92078" y="85594"/>
                    <a:pt x="92304" y="85715"/>
                  </a:cubicBezTo>
                  <a:cubicBezTo>
                    <a:pt x="92581" y="85861"/>
                    <a:pt x="92218" y="85905"/>
                    <a:pt x="91873" y="85905"/>
                  </a:cubicBezTo>
                  <a:cubicBezTo>
                    <a:pt x="91736" y="85905"/>
                    <a:pt x="91602" y="85898"/>
                    <a:pt x="91512" y="85888"/>
                  </a:cubicBezTo>
                  <a:cubicBezTo>
                    <a:pt x="91197" y="85851"/>
                    <a:pt x="91391" y="85720"/>
                    <a:pt x="91161" y="85668"/>
                  </a:cubicBezTo>
                  <a:cubicBezTo>
                    <a:pt x="91054" y="85639"/>
                    <a:pt x="90910" y="85631"/>
                    <a:pt x="90769" y="85631"/>
                  </a:cubicBezTo>
                  <a:cubicBezTo>
                    <a:pt x="90681" y="85631"/>
                    <a:pt x="90595" y="85634"/>
                    <a:pt x="90521" y="85636"/>
                  </a:cubicBezTo>
                  <a:cubicBezTo>
                    <a:pt x="90366" y="85636"/>
                    <a:pt x="90087" y="85627"/>
                    <a:pt x="89793" y="85627"/>
                  </a:cubicBezTo>
                  <a:cubicBezTo>
                    <a:pt x="89383" y="85627"/>
                    <a:pt x="88943" y="85645"/>
                    <a:pt x="88775" y="85731"/>
                  </a:cubicBezTo>
                  <a:cubicBezTo>
                    <a:pt x="88513" y="85862"/>
                    <a:pt x="88188" y="85778"/>
                    <a:pt x="87753" y="85841"/>
                  </a:cubicBezTo>
                  <a:cubicBezTo>
                    <a:pt x="87496" y="85883"/>
                    <a:pt x="87207" y="86087"/>
                    <a:pt x="87060" y="86092"/>
                  </a:cubicBezTo>
                  <a:cubicBezTo>
                    <a:pt x="86914" y="86092"/>
                    <a:pt x="86809" y="85956"/>
                    <a:pt x="86667" y="85914"/>
                  </a:cubicBezTo>
                  <a:cubicBezTo>
                    <a:pt x="86339" y="85832"/>
                    <a:pt x="85939" y="85800"/>
                    <a:pt x="85539" y="85800"/>
                  </a:cubicBezTo>
                  <a:cubicBezTo>
                    <a:pt x="85453" y="85800"/>
                    <a:pt x="85368" y="85801"/>
                    <a:pt x="85283" y="85804"/>
                  </a:cubicBezTo>
                  <a:cubicBezTo>
                    <a:pt x="84560" y="85830"/>
                    <a:pt x="83721" y="85856"/>
                    <a:pt x="83002" y="85925"/>
                  </a:cubicBezTo>
                  <a:cubicBezTo>
                    <a:pt x="82620" y="85956"/>
                    <a:pt x="82478" y="86056"/>
                    <a:pt x="82473" y="86202"/>
                  </a:cubicBezTo>
                  <a:cubicBezTo>
                    <a:pt x="82371" y="86243"/>
                    <a:pt x="82322" y="86286"/>
                    <a:pt x="82315" y="86330"/>
                  </a:cubicBezTo>
                  <a:lnTo>
                    <a:pt x="82315" y="86330"/>
                  </a:lnTo>
                  <a:cubicBezTo>
                    <a:pt x="82313" y="86083"/>
                    <a:pt x="82180" y="85849"/>
                    <a:pt x="81849" y="85814"/>
                  </a:cubicBezTo>
                  <a:cubicBezTo>
                    <a:pt x="81683" y="85798"/>
                    <a:pt x="81218" y="85762"/>
                    <a:pt x="80864" y="85762"/>
                  </a:cubicBezTo>
                  <a:cubicBezTo>
                    <a:pt x="80657" y="85762"/>
                    <a:pt x="80489" y="85774"/>
                    <a:pt x="80439" y="85809"/>
                  </a:cubicBezTo>
                  <a:cubicBezTo>
                    <a:pt x="80239" y="85960"/>
                    <a:pt x="80188" y="86107"/>
                    <a:pt x="79854" y="86107"/>
                  </a:cubicBezTo>
                  <a:cubicBezTo>
                    <a:pt x="79723" y="86107"/>
                    <a:pt x="79547" y="86084"/>
                    <a:pt x="79301" y="86029"/>
                  </a:cubicBezTo>
                  <a:cubicBezTo>
                    <a:pt x="78665" y="85953"/>
                    <a:pt x="77968" y="85876"/>
                    <a:pt x="77295" y="85876"/>
                  </a:cubicBezTo>
                  <a:cubicBezTo>
                    <a:pt x="77185" y="85876"/>
                    <a:pt x="77076" y="85878"/>
                    <a:pt x="76968" y="85883"/>
                  </a:cubicBezTo>
                  <a:cubicBezTo>
                    <a:pt x="76517" y="85897"/>
                    <a:pt x="76157" y="86166"/>
                    <a:pt x="75811" y="86166"/>
                  </a:cubicBezTo>
                  <a:cubicBezTo>
                    <a:pt x="75782" y="86166"/>
                    <a:pt x="75754" y="86164"/>
                    <a:pt x="75725" y="86160"/>
                  </a:cubicBezTo>
                  <a:cubicBezTo>
                    <a:pt x="75101" y="86077"/>
                    <a:pt x="75059" y="85647"/>
                    <a:pt x="74320" y="85573"/>
                  </a:cubicBezTo>
                  <a:cubicBezTo>
                    <a:pt x="74290" y="85570"/>
                    <a:pt x="74264" y="85568"/>
                    <a:pt x="74241" y="85568"/>
                  </a:cubicBezTo>
                  <a:cubicBezTo>
                    <a:pt x="73936" y="85568"/>
                    <a:pt x="74197" y="85841"/>
                    <a:pt x="74163" y="85914"/>
                  </a:cubicBezTo>
                  <a:cubicBezTo>
                    <a:pt x="73835" y="85905"/>
                    <a:pt x="73670" y="85607"/>
                    <a:pt x="73367" y="85607"/>
                  </a:cubicBezTo>
                  <a:cubicBezTo>
                    <a:pt x="73326" y="85607"/>
                    <a:pt x="73282" y="85613"/>
                    <a:pt x="73235" y="85626"/>
                  </a:cubicBezTo>
                  <a:cubicBezTo>
                    <a:pt x="73141" y="85652"/>
                    <a:pt x="73005" y="86194"/>
                    <a:pt x="72593" y="86194"/>
                  </a:cubicBezTo>
                  <a:cubicBezTo>
                    <a:pt x="72522" y="86194"/>
                    <a:pt x="72443" y="86177"/>
                    <a:pt x="72354" y="86139"/>
                  </a:cubicBezTo>
                  <a:cubicBezTo>
                    <a:pt x="72081" y="86024"/>
                    <a:pt x="72390" y="85846"/>
                    <a:pt x="71871" y="85736"/>
                  </a:cubicBezTo>
                  <a:cubicBezTo>
                    <a:pt x="71699" y="85709"/>
                    <a:pt x="71524" y="85695"/>
                    <a:pt x="71350" y="85695"/>
                  </a:cubicBezTo>
                  <a:cubicBezTo>
                    <a:pt x="71249" y="85695"/>
                    <a:pt x="71148" y="85700"/>
                    <a:pt x="71048" y="85710"/>
                  </a:cubicBezTo>
                  <a:cubicBezTo>
                    <a:pt x="70490" y="85768"/>
                    <a:pt x="71099" y="86097"/>
                    <a:pt x="70295" y="86097"/>
                  </a:cubicBezTo>
                  <a:cubicBezTo>
                    <a:pt x="70239" y="86097"/>
                    <a:pt x="70175" y="86096"/>
                    <a:pt x="70104" y="86092"/>
                  </a:cubicBezTo>
                  <a:cubicBezTo>
                    <a:pt x="70162" y="85930"/>
                    <a:pt x="70068" y="85778"/>
                    <a:pt x="69769" y="85641"/>
                  </a:cubicBezTo>
                  <a:cubicBezTo>
                    <a:pt x="69538" y="85581"/>
                    <a:pt x="69217" y="85504"/>
                    <a:pt x="68981" y="85504"/>
                  </a:cubicBezTo>
                  <a:cubicBezTo>
                    <a:pt x="68805" y="85504"/>
                    <a:pt x="68675" y="85547"/>
                    <a:pt x="68663" y="85671"/>
                  </a:cubicBezTo>
                  <a:lnTo>
                    <a:pt x="68663" y="85671"/>
                  </a:lnTo>
                  <a:cubicBezTo>
                    <a:pt x="68682" y="85462"/>
                    <a:pt x="68515" y="85384"/>
                    <a:pt x="68271" y="85384"/>
                  </a:cubicBezTo>
                  <a:cubicBezTo>
                    <a:pt x="68071" y="85384"/>
                    <a:pt x="67819" y="85437"/>
                    <a:pt x="67577" y="85516"/>
                  </a:cubicBezTo>
                  <a:cubicBezTo>
                    <a:pt x="67603" y="85270"/>
                    <a:pt x="65262" y="85339"/>
                    <a:pt x="64890" y="85313"/>
                  </a:cubicBezTo>
                  <a:lnTo>
                    <a:pt x="64890" y="85313"/>
                  </a:lnTo>
                  <a:cubicBezTo>
                    <a:pt x="65732" y="85389"/>
                    <a:pt x="65817" y="85619"/>
                    <a:pt x="65302" y="85619"/>
                  </a:cubicBezTo>
                  <a:cubicBezTo>
                    <a:pt x="65153" y="85619"/>
                    <a:pt x="64954" y="85600"/>
                    <a:pt x="64709" y="85552"/>
                  </a:cubicBezTo>
                  <a:cubicBezTo>
                    <a:pt x="63981" y="85405"/>
                    <a:pt x="63205" y="85332"/>
                    <a:pt x="62444" y="85227"/>
                  </a:cubicBezTo>
                  <a:lnTo>
                    <a:pt x="62444" y="85227"/>
                  </a:lnTo>
                  <a:cubicBezTo>
                    <a:pt x="62397" y="85563"/>
                    <a:pt x="64348" y="85788"/>
                    <a:pt x="64951" y="85898"/>
                  </a:cubicBezTo>
                  <a:lnTo>
                    <a:pt x="63168" y="85741"/>
                  </a:lnTo>
                  <a:cubicBezTo>
                    <a:pt x="62775" y="85694"/>
                    <a:pt x="62161" y="85578"/>
                    <a:pt x="61999" y="85395"/>
                  </a:cubicBezTo>
                  <a:cubicBezTo>
                    <a:pt x="61836" y="85211"/>
                    <a:pt x="62282" y="85175"/>
                    <a:pt x="61799" y="85012"/>
                  </a:cubicBezTo>
                  <a:cubicBezTo>
                    <a:pt x="61489" y="84907"/>
                    <a:pt x="61245" y="84874"/>
                    <a:pt x="61025" y="84874"/>
                  </a:cubicBezTo>
                  <a:cubicBezTo>
                    <a:pt x="60643" y="84874"/>
                    <a:pt x="60335" y="84974"/>
                    <a:pt x="59885" y="84974"/>
                  </a:cubicBezTo>
                  <a:cubicBezTo>
                    <a:pt x="59793" y="84974"/>
                    <a:pt x="59694" y="84970"/>
                    <a:pt x="59587" y="84960"/>
                  </a:cubicBezTo>
                  <a:cubicBezTo>
                    <a:pt x="58774" y="84865"/>
                    <a:pt x="58271" y="84614"/>
                    <a:pt x="57768" y="84325"/>
                  </a:cubicBezTo>
                  <a:cubicBezTo>
                    <a:pt x="57736" y="84509"/>
                    <a:pt x="57086" y="84661"/>
                    <a:pt x="56682" y="84682"/>
                  </a:cubicBezTo>
                  <a:cubicBezTo>
                    <a:pt x="56648" y="84684"/>
                    <a:pt x="56616" y="84684"/>
                    <a:pt x="56587" y="84684"/>
                  </a:cubicBezTo>
                  <a:cubicBezTo>
                    <a:pt x="56095" y="84684"/>
                    <a:pt x="56394" y="84445"/>
                    <a:pt x="56216" y="84420"/>
                  </a:cubicBezTo>
                  <a:cubicBezTo>
                    <a:pt x="56171" y="84413"/>
                    <a:pt x="56131" y="84409"/>
                    <a:pt x="56097" y="84409"/>
                  </a:cubicBezTo>
                  <a:cubicBezTo>
                    <a:pt x="56067" y="84409"/>
                    <a:pt x="56040" y="84412"/>
                    <a:pt x="56017" y="84416"/>
                  </a:cubicBezTo>
                  <a:lnTo>
                    <a:pt x="56017" y="84416"/>
                  </a:lnTo>
                  <a:cubicBezTo>
                    <a:pt x="56055" y="84342"/>
                    <a:pt x="56062" y="84272"/>
                    <a:pt x="55974" y="84231"/>
                  </a:cubicBezTo>
                  <a:cubicBezTo>
                    <a:pt x="55644" y="84084"/>
                    <a:pt x="54873" y="83990"/>
                    <a:pt x="54501" y="83943"/>
                  </a:cubicBezTo>
                  <a:cubicBezTo>
                    <a:pt x="54223" y="83907"/>
                    <a:pt x="53789" y="83851"/>
                    <a:pt x="53447" y="83851"/>
                  </a:cubicBezTo>
                  <a:cubicBezTo>
                    <a:pt x="53279" y="83851"/>
                    <a:pt x="53133" y="83864"/>
                    <a:pt x="53038" y="83901"/>
                  </a:cubicBezTo>
                  <a:cubicBezTo>
                    <a:pt x="52926" y="83943"/>
                    <a:pt x="52866" y="83980"/>
                    <a:pt x="52749" y="83980"/>
                  </a:cubicBezTo>
                  <a:cubicBezTo>
                    <a:pt x="52675" y="83980"/>
                    <a:pt x="52578" y="83965"/>
                    <a:pt x="52430" y="83927"/>
                  </a:cubicBezTo>
                  <a:cubicBezTo>
                    <a:pt x="52210" y="83869"/>
                    <a:pt x="52011" y="83770"/>
                    <a:pt x="51958" y="83665"/>
                  </a:cubicBezTo>
                  <a:cubicBezTo>
                    <a:pt x="51885" y="83528"/>
                    <a:pt x="51801" y="83549"/>
                    <a:pt x="51497" y="83481"/>
                  </a:cubicBezTo>
                  <a:cubicBezTo>
                    <a:pt x="51072" y="83387"/>
                    <a:pt x="50658" y="83455"/>
                    <a:pt x="50202" y="83397"/>
                  </a:cubicBezTo>
                  <a:cubicBezTo>
                    <a:pt x="49746" y="83345"/>
                    <a:pt x="49295" y="83256"/>
                    <a:pt x="48854" y="83130"/>
                  </a:cubicBezTo>
                  <a:cubicBezTo>
                    <a:pt x="48582" y="83041"/>
                    <a:pt x="48230" y="82773"/>
                    <a:pt x="48052" y="82726"/>
                  </a:cubicBezTo>
                  <a:cubicBezTo>
                    <a:pt x="48043" y="82724"/>
                    <a:pt x="48036" y="82723"/>
                    <a:pt x="48031" y="82723"/>
                  </a:cubicBezTo>
                  <a:cubicBezTo>
                    <a:pt x="47975" y="82723"/>
                    <a:pt x="48046" y="82816"/>
                    <a:pt x="47986" y="82816"/>
                  </a:cubicBezTo>
                  <a:cubicBezTo>
                    <a:pt x="47978" y="82816"/>
                    <a:pt x="47967" y="82814"/>
                    <a:pt x="47953" y="82810"/>
                  </a:cubicBezTo>
                  <a:lnTo>
                    <a:pt x="47591" y="82721"/>
                  </a:lnTo>
                  <a:lnTo>
                    <a:pt x="45866" y="82275"/>
                  </a:lnTo>
                  <a:cubicBezTo>
                    <a:pt x="45430" y="82165"/>
                    <a:pt x="44667" y="81879"/>
                    <a:pt x="44265" y="81879"/>
                  </a:cubicBezTo>
                  <a:cubicBezTo>
                    <a:pt x="44131" y="81879"/>
                    <a:pt x="44037" y="81911"/>
                    <a:pt x="44010" y="81992"/>
                  </a:cubicBezTo>
                  <a:cubicBezTo>
                    <a:pt x="44088" y="81756"/>
                    <a:pt x="42903" y="81384"/>
                    <a:pt x="42437" y="81248"/>
                  </a:cubicBezTo>
                  <a:cubicBezTo>
                    <a:pt x="41781" y="81048"/>
                    <a:pt x="41645" y="81190"/>
                    <a:pt x="41037" y="80959"/>
                  </a:cubicBezTo>
                  <a:cubicBezTo>
                    <a:pt x="40785" y="80860"/>
                    <a:pt x="41037" y="80739"/>
                    <a:pt x="40801" y="80598"/>
                  </a:cubicBezTo>
                  <a:cubicBezTo>
                    <a:pt x="40581" y="80466"/>
                    <a:pt x="40256" y="80367"/>
                    <a:pt x="39988" y="80288"/>
                  </a:cubicBezTo>
                  <a:cubicBezTo>
                    <a:pt x="39653" y="80189"/>
                    <a:pt x="39307" y="80115"/>
                    <a:pt x="38955" y="80078"/>
                  </a:cubicBezTo>
                  <a:cubicBezTo>
                    <a:pt x="38943" y="80077"/>
                    <a:pt x="38932" y="80077"/>
                    <a:pt x="38921" y="80077"/>
                  </a:cubicBezTo>
                  <a:cubicBezTo>
                    <a:pt x="38799" y="80077"/>
                    <a:pt x="38794" y="80160"/>
                    <a:pt x="38785" y="80230"/>
                  </a:cubicBezTo>
                  <a:lnTo>
                    <a:pt x="38785" y="80230"/>
                  </a:lnTo>
                  <a:cubicBezTo>
                    <a:pt x="38795" y="79948"/>
                    <a:pt x="37983" y="79906"/>
                    <a:pt x="37629" y="79759"/>
                  </a:cubicBezTo>
                  <a:cubicBezTo>
                    <a:pt x="37173" y="79570"/>
                    <a:pt x="37938" y="79250"/>
                    <a:pt x="37236" y="79082"/>
                  </a:cubicBezTo>
                  <a:cubicBezTo>
                    <a:pt x="37102" y="79050"/>
                    <a:pt x="36993" y="79037"/>
                    <a:pt x="36904" y="79037"/>
                  </a:cubicBezTo>
                  <a:cubicBezTo>
                    <a:pt x="36423" y="79037"/>
                    <a:pt x="36500" y="79436"/>
                    <a:pt x="36182" y="79533"/>
                  </a:cubicBezTo>
                  <a:cubicBezTo>
                    <a:pt x="36163" y="79539"/>
                    <a:pt x="36143" y="79542"/>
                    <a:pt x="36123" y="79542"/>
                  </a:cubicBezTo>
                  <a:cubicBezTo>
                    <a:pt x="35808" y="79542"/>
                    <a:pt x="35362" y="78856"/>
                    <a:pt x="35406" y="78841"/>
                  </a:cubicBezTo>
                  <a:lnTo>
                    <a:pt x="35406" y="78841"/>
                  </a:lnTo>
                  <a:cubicBezTo>
                    <a:pt x="35293" y="78870"/>
                    <a:pt x="35287" y="78927"/>
                    <a:pt x="35199" y="78927"/>
                  </a:cubicBezTo>
                  <a:cubicBezTo>
                    <a:pt x="35144" y="78927"/>
                    <a:pt x="35057" y="78905"/>
                    <a:pt x="34892" y="78841"/>
                  </a:cubicBezTo>
                  <a:cubicBezTo>
                    <a:pt x="34777" y="78794"/>
                    <a:pt x="34452" y="78631"/>
                    <a:pt x="34336" y="78626"/>
                  </a:cubicBezTo>
                  <a:cubicBezTo>
                    <a:pt x="34200" y="78626"/>
                    <a:pt x="34289" y="78768"/>
                    <a:pt x="34153" y="78778"/>
                  </a:cubicBezTo>
                  <a:cubicBezTo>
                    <a:pt x="34147" y="78779"/>
                    <a:pt x="34141" y="78779"/>
                    <a:pt x="34135" y="78779"/>
                  </a:cubicBezTo>
                  <a:cubicBezTo>
                    <a:pt x="33964" y="78779"/>
                    <a:pt x="33680" y="78645"/>
                    <a:pt x="33503" y="78574"/>
                  </a:cubicBezTo>
                  <a:cubicBezTo>
                    <a:pt x="33613" y="78416"/>
                    <a:pt x="33587" y="78285"/>
                    <a:pt x="33083" y="78139"/>
                  </a:cubicBezTo>
                  <a:cubicBezTo>
                    <a:pt x="32396" y="77945"/>
                    <a:pt x="32260" y="77945"/>
                    <a:pt x="32313" y="77640"/>
                  </a:cubicBezTo>
                  <a:cubicBezTo>
                    <a:pt x="32333" y="77540"/>
                    <a:pt x="31543" y="77172"/>
                    <a:pt x="31366" y="77172"/>
                  </a:cubicBezTo>
                  <a:cubicBezTo>
                    <a:pt x="31359" y="77172"/>
                    <a:pt x="31353" y="77173"/>
                    <a:pt x="31348" y="77174"/>
                  </a:cubicBezTo>
                  <a:cubicBezTo>
                    <a:pt x="31226" y="77203"/>
                    <a:pt x="31313" y="77296"/>
                    <a:pt x="31236" y="77296"/>
                  </a:cubicBezTo>
                  <a:cubicBezTo>
                    <a:pt x="31204" y="77296"/>
                    <a:pt x="31143" y="77280"/>
                    <a:pt x="31028" y="77237"/>
                  </a:cubicBezTo>
                  <a:cubicBezTo>
                    <a:pt x="30572" y="77058"/>
                    <a:pt x="30126" y="76849"/>
                    <a:pt x="29701" y="76602"/>
                  </a:cubicBezTo>
                  <a:cubicBezTo>
                    <a:pt x="29277" y="76340"/>
                    <a:pt x="29282" y="76178"/>
                    <a:pt x="28941" y="75910"/>
                  </a:cubicBezTo>
                  <a:cubicBezTo>
                    <a:pt x="28637" y="75669"/>
                    <a:pt x="28087" y="75370"/>
                    <a:pt x="27730" y="75328"/>
                  </a:cubicBezTo>
                  <a:cubicBezTo>
                    <a:pt x="27242" y="75286"/>
                    <a:pt x="26482" y="74516"/>
                    <a:pt x="26561" y="74516"/>
                  </a:cubicBezTo>
                  <a:cubicBezTo>
                    <a:pt x="26531" y="74511"/>
                    <a:pt x="26505" y="74509"/>
                    <a:pt x="26483" y="74509"/>
                  </a:cubicBezTo>
                  <a:cubicBezTo>
                    <a:pt x="26059" y="74509"/>
                    <a:pt x="26836" y="75223"/>
                    <a:pt x="26786" y="75313"/>
                  </a:cubicBezTo>
                  <a:cubicBezTo>
                    <a:pt x="26786" y="75314"/>
                    <a:pt x="26784" y="75314"/>
                    <a:pt x="26781" y="75314"/>
                  </a:cubicBezTo>
                  <a:cubicBezTo>
                    <a:pt x="26725" y="75314"/>
                    <a:pt x="26226" y="75047"/>
                    <a:pt x="26252" y="74961"/>
                  </a:cubicBezTo>
                  <a:cubicBezTo>
                    <a:pt x="26293" y="74793"/>
                    <a:pt x="25696" y="74537"/>
                    <a:pt x="25386" y="74432"/>
                  </a:cubicBezTo>
                  <a:cubicBezTo>
                    <a:pt x="24715" y="74201"/>
                    <a:pt x="25124" y="74117"/>
                    <a:pt x="24878" y="73776"/>
                  </a:cubicBezTo>
                  <a:cubicBezTo>
                    <a:pt x="24804" y="73668"/>
                    <a:pt x="24724" y="73640"/>
                    <a:pt x="24651" y="73640"/>
                  </a:cubicBezTo>
                  <a:cubicBezTo>
                    <a:pt x="24577" y="73640"/>
                    <a:pt x="24511" y="73668"/>
                    <a:pt x="24464" y="73668"/>
                  </a:cubicBezTo>
                  <a:cubicBezTo>
                    <a:pt x="24458" y="73668"/>
                    <a:pt x="24453" y="73667"/>
                    <a:pt x="24448" y="73666"/>
                  </a:cubicBezTo>
                  <a:cubicBezTo>
                    <a:pt x="24433" y="73690"/>
                    <a:pt x="24404" y="73701"/>
                    <a:pt x="24367" y="73701"/>
                  </a:cubicBezTo>
                  <a:cubicBezTo>
                    <a:pt x="24210" y="73701"/>
                    <a:pt x="23891" y="73517"/>
                    <a:pt x="23709" y="73399"/>
                  </a:cubicBezTo>
                  <a:cubicBezTo>
                    <a:pt x="23095" y="73016"/>
                    <a:pt x="23053" y="72874"/>
                    <a:pt x="22408" y="72754"/>
                  </a:cubicBezTo>
                  <a:cubicBezTo>
                    <a:pt x="22356" y="72733"/>
                    <a:pt x="21905" y="72581"/>
                    <a:pt x="21847" y="72507"/>
                  </a:cubicBezTo>
                  <a:cubicBezTo>
                    <a:pt x="21727" y="72340"/>
                    <a:pt x="22655" y="72507"/>
                    <a:pt x="22083" y="72062"/>
                  </a:cubicBezTo>
                  <a:cubicBezTo>
                    <a:pt x="21517" y="71637"/>
                    <a:pt x="20804" y="71197"/>
                    <a:pt x="20206" y="70788"/>
                  </a:cubicBezTo>
                  <a:lnTo>
                    <a:pt x="20206" y="70788"/>
                  </a:lnTo>
                  <a:cubicBezTo>
                    <a:pt x="20274" y="70835"/>
                    <a:pt x="20736" y="71139"/>
                    <a:pt x="20631" y="71223"/>
                  </a:cubicBezTo>
                  <a:cubicBezTo>
                    <a:pt x="20629" y="71224"/>
                    <a:pt x="20627" y="71225"/>
                    <a:pt x="20624" y="71225"/>
                  </a:cubicBezTo>
                  <a:cubicBezTo>
                    <a:pt x="20531" y="71225"/>
                    <a:pt x="19813" y="70673"/>
                    <a:pt x="19621" y="70673"/>
                  </a:cubicBezTo>
                  <a:cubicBezTo>
                    <a:pt x="19604" y="70673"/>
                    <a:pt x="19591" y="70677"/>
                    <a:pt x="19583" y="70687"/>
                  </a:cubicBezTo>
                  <a:lnTo>
                    <a:pt x="19583" y="70687"/>
                  </a:lnTo>
                  <a:cubicBezTo>
                    <a:pt x="19585" y="70685"/>
                    <a:pt x="19589" y="70683"/>
                    <a:pt x="19593" y="70683"/>
                  </a:cubicBezTo>
                  <a:cubicBezTo>
                    <a:pt x="19680" y="70683"/>
                    <a:pt x="20172" y="71227"/>
                    <a:pt x="20096" y="71227"/>
                  </a:cubicBezTo>
                  <a:cubicBezTo>
                    <a:pt x="20090" y="71227"/>
                    <a:pt x="20082" y="71224"/>
                    <a:pt x="20070" y="71218"/>
                  </a:cubicBezTo>
                  <a:cubicBezTo>
                    <a:pt x="19609" y="70982"/>
                    <a:pt x="18806" y="70798"/>
                    <a:pt x="19032" y="70505"/>
                  </a:cubicBezTo>
                  <a:cubicBezTo>
                    <a:pt x="19194" y="70499"/>
                    <a:pt x="19467" y="70515"/>
                    <a:pt x="19147" y="70258"/>
                  </a:cubicBezTo>
                  <a:cubicBezTo>
                    <a:pt x="18675" y="69886"/>
                    <a:pt x="17994" y="69346"/>
                    <a:pt x="17475" y="69042"/>
                  </a:cubicBezTo>
                  <a:cubicBezTo>
                    <a:pt x="17392" y="68991"/>
                    <a:pt x="17335" y="68970"/>
                    <a:pt x="17295" y="68970"/>
                  </a:cubicBezTo>
                  <a:cubicBezTo>
                    <a:pt x="17143" y="68970"/>
                    <a:pt x="17245" y="69270"/>
                    <a:pt x="17150" y="69320"/>
                  </a:cubicBezTo>
                  <a:cubicBezTo>
                    <a:pt x="16887" y="69115"/>
                    <a:pt x="16075" y="68303"/>
                    <a:pt x="16022" y="68093"/>
                  </a:cubicBezTo>
                  <a:cubicBezTo>
                    <a:pt x="16015" y="68069"/>
                    <a:pt x="16024" y="68058"/>
                    <a:pt x="16044" y="68058"/>
                  </a:cubicBezTo>
                  <a:cubicBezTo>
                    <a:pt x="16172" y="68058"/>
                    <a:pt x="16780" y="68490"/>
                    <a:pt x="16861" y="68549"/>
                  </a:cubicBezTo>
                  <a:cubicBezTo>
                    <a:pt x="16510" y="68287"/>
                    <a:pt x="15744" y="67757"/>
                    <a:pt x="15571" y="67432"/>
                  </a:cubicBezTo>
                  <a:cubicBezTo>
                    <a:pt x="15435" y="67181"/>
                    <a:pt x="15692" y="67060"/>
                    <a:pt x="15786" y="66955"/>
                  </a:cubicBezTo>
                  <a:cubicBezTo>
                    <a:pt x="15393" y="66945"/>
                    <a:pt x="15079" y="66981"/>
                    <a:pt x="14581" y="66829"/>
                  </a:cubicBezTo>
                  <a:cubicBezTo>
                    <a:pt x="14334" y="66751"/>
                    <a:pt x="14035" y="66410"/>
                    <a:pt x="13752" y="66232"/>
                  </a:cubicBezTo>
                  <a:cubicBezTo>
                    <a:pt x="13611" y="66142"/>
                    <a:pt x="13259" y="66142"/>
                    <a:pt x="13175" y="65875"/>
                  </a:cubicBezTo>
                  <a:cubicBezTo>
                    <a:pt x="13076" y="65555"/>
                    <a:pt x="13710" y="65828"/>
                    <a:pt x="13700" y="65555"/>
                  </a:cubicBezTo>
                  <a:cubicBezTo>
                    <a:pt x="13684" y="65330"/>
                    <a:pt x="13149" y="65052"/>
                    <a:pt x="12966" y="64957"/>
                  </a:cubicBezTo>
                  <a:cubicBezTo>
                    <a:pt x="12724" y="64842"/>
                    <a:pt x="12662" y="64905"/>
                    <a:pt x="12389" y="64685"/>
                  </a:cubicBezTo>
                  <a:cubicBezTo>
                    <a:pt x="12095" y="64454"/>
                    <a:pt x="11823" y="64166"/>
                    <a:pt x="11550" y="63904"/>
                  </a:cubicBezTo>
                  <a:cubicBezTo>
                    <a:pt x="10905" y="63274"/>
                    <a:pt x="10103" y="62278"/>
                    <a:pt x="9421" y="61754"/>
                  </a:cubicBezTo>
                  <a:cubicBezTo>
                    <a:pt x="9259" y="61623"/>
                    <a:pt x="9107" y="61686"/>
                    <a:pt x="8981" y="61455"/>
                  </a:cubicBezTo>
                  <a:cubicBezTo>
                    <a:pt x="8824" y="61146"/>
                    <a:pt x="8902" y="61004"/>
                    <a:pt x="8740" y="60679"/>
                  </a:cubicBezTo>
                  <a:cubicBezTo>
                    <a:pt x="8404" y="60024"/>
                    <a:pt x="7728" y="59101"/>
                    <a:pt x="7167" y="58571"/>
                  </a:cubicBezTo>
                  <a:cubicBezTo>
                    <a:pt x="7057" y="58472"/>
                    <a:pt x="6716" y="58335"/>
                    <a:pt x="6679" y="58262"/>
                  </a:cubicBezTo>
                  <a:cubicBezTo>
                    <a:pt x="6559" y="57979"/>
                    <a:pt x="6952" y="58052"/>
                    <a:pt x="6684" y="57659"/>
                  </a:cubicBezTo>
                  <a:lnTo>
                    <a:pt x="6684" y="57659"/>
                  </a:lnTo>
                  <a:cubicBezTo>
                    <a:pt x="6684" y="57659"/>
                    <a:pt x="6680" y="57659"/>
                    <a:pt x="6673" y="57659"/>
                  </a:cubicBezTo>
                  <a:cubicBezTo>
                    <a:pt x="6619" y="57659"/>
                    <a:pt x="6381" y="57643"/>
                    <a:pt x="6192" y="57371"/>
                  </a:cubicBezTo>
                  <a:cubicBezTo>
                    <a:pt x="6049" y="57157"/>
                    <a:pt x="5892" y="56903"/>
                    <a:pt x="5758" y="56903"/>
                  </a:cubicBezTo>
                  <a:cubicBezTo>
                    <a:pt x="5754" y="56903"/>
                    <a:pt x="5750" y="56904"/>
                    <a:pt x="5746" y="56904"/>
                  </a:cubicBezTo>
                  <a:cubicBezTo>
                    <a:pt x="5707" y="56909"/>
                    <a:pt x="5673" y="56912"/>
                    <a:pt x="5641" y="56912"/>
                  </a:cubicBezTo>
                  <a:cubicBezTo>
                    <a:pt x="5421" y="56912"/>
                    <a:pt x="5330" y="56784"/>
                    <a:pt x="4959" y="56495"/>
                  </a:cubicBezTo>
                  <a:cubicBezTo>
                    <a:pt x="4932" y="56361"/>
                    <a:pt x="5066" y="55867"/>
                    <a:pt x="5145" y="55867"/>
                  </a:cubicBezTo>
                  <a:cubicBezTo>
                    <a:pt x="5156" y="55867"/>
                    <a:pt x="5166" y="55877"/>
                    <a:pt x="5174" y="55897"/>
                  </a:cubicBezTo>
                  <a:cubicBezTo>
                    <a:pt x="5222" y="56034"/>
                    <a:pt x="5316" y="56364"/>
                    <a:pt x="5547" y="56511"/>
                  </a:cubicBezTo>
                  <a:cubicBezTo>
                    <a:pt x="5582" y="56533"/>
                    <a:pt x="5607" y="56543"/>
                    <a:pt x="5623" y="56543"/>
                  </a:cubicBezTo>
                  <a:cubicBezTo>
                    <a:pt x="5680" y="56543"/>
                    <a:pt x="5636" y="56427"/>
                    <a:pt x="5583" y="56301"/>
                  </a:cubicBezTo>
                  <a:cubicBezTo>
                    <a:pt x="5437" y="56002"/>
                    <a:pt x="4760" y="55263"/>
                    <a:pt x="4823" y="54933"/>
                  </a:cubicBezTo>
                  <a:cubicBezTo>
                    <a:pt x="4834" y="54876"/>
                    <a:pt x="4789" y="54755"/>
                    <a:pt x="4710" y="54597"/>
                  </a:cubicBezTo>
                  <a:lnTo>
                    <a:pt x="4710" y="54597"/>
                  </a:lnTo>
                  <a:cubicBezTo>
                    <a:pt x="4716" y="54798"/>
                    <a:pt x="4674" y="55038"/>
                    <a:pt x="4567" y="55038"/>
                  </a:cubicBezTo>
                  <a:cubicBezTo>
                    <a:pt x="4506" y="55038"/>
                    <a:pt x="4423" y="54960"/>
                    <a:pt x="4315" y="54749"/>
                  </a:cubicBezTo>
                  <a:lnTo>
                    <a:pt x="4693" y="54563"/>
                  </a:lnTo>
                  <a:lnTo>
                    <a:pt x="4693" y="54563"/>
                  </a:lnTo>
                  <a:cubicBezTo>
                    <a:pt x="4414" y="54017"/>
                    <a:pt x="3777" y="53067"/>
                    <a:pt x="3607" y="52647"/>
                  </a:cubicBezTo>
                  <a:cubicBezTo>
                    <a:pt x="3381" y="52736"/>
                    <a:pt x="3549" y="53066"/>
                    <a:pt x="3360" y="53145"/>
                  </a:cubicBezTo>
                  <a:cubicBezTo>
                    <a:pt x="3187" y="52767"/>
                    <a:pt x="3271" y="52337"/>
                    <a:pt x="3182" y="52175"/>
                  </a:cubicBezTo>
                  <a:cubicBezTo>
                    <a:pt x="3009" y="51860"/>
                    <a:pt x="2700" y="51703"/>
                    <a:pt x="2501" y="51488"/>
                  </a:cubicBezTo>
                  <a:cubicBezTo>
                    <a:pt x="2582" y="51284"/>
                    <a:pt x="2762" y="49217"/>
                    <a:pt x="2365" y="49217"/>
                  </a:cubicBezTo>
                  <a:cubicBezTo>
                    <a:pt x="2353" y="49217"/>
                    <a:pt x="2340" y="49219"/>
                    <a:pt x="2327" y="49223"/>
                  </a:cubicBezTo>
                  <a:cubicBezTo>
                    <a:pt x="2369" y="49469"/>
                    <a:pt x="2459" y="49517"/>
                    <a:pt x="2506" y="49606"/>
                  </a:cubicBezTo>
                  <a:cubicBezTo>
                    <a:pt x="2534" y="49664"/>
                    <a:pt x="2514" y="49685"/>
                    <a:pt x="2471" y="49685"/>
                  </a:cubicBezTo>
                  <a:cubicBezTo>
                    <a:pt x="2380" y="49685"/>
                    <a:pt x="2185" y="49586"/>
                    <a:pt x="2149" y="49543"/>
                  </a:cubicBezTo>
                  <a:cubicBezTo>
                    <a:pt x="2018" y="49401"/>
                    <a:pt x="1903" y="49108"/>
                    <a:pt x="1850" y="48856"/>
                  </a:cubicBezTo>
                  <a:cubicBezTo>
                    <a:pt x="1719" y="48216"/>
                    <a:pt x="2265" y="48814"/>
                    <a:pt x="2133" y="48080"/>
                  </a:cubicBezTo>
                  <a:cubicBezTo>
                    <a:pt x="2076" y="47697"/>
                    <a:pt x="1981" y="47320"/>
                    <a:pt x="1856" y="46947"/>
                  </a:cubicBezTo>
                  <a:cubicBezTo>
                    <a:pt x="1725" y="46554"/>
                    <a:pt x="1583" y="46879"/>
                    <a:pt x="1457" y="46318"/>
                  </a:cubicBezTo>
                  <a:cubicBezTo>
                    <a:pt x="1368" y="45936"/>
                    <a:pt x="1300" y="45700"/>
                    <a:pt x="1473" y="45673"/>
                  </a:cubicBezTo>
                  <a:cubicBezTo>
                    <a:pt x="1519" y="45715"/>
                    <a:pt x="1644" y="45865"/>
                    <a:pt x="1705" y="45865"/>
                  </a:cubicBezTo>
                  <a:cubicBezTo>
                    <a:pt x="1713" y="45865"/>
                    <a:pt x="1719" y="45862"/>
                    <a:pt x="1725" y="45857"/>
                  </a:cubicBezTo>
                  <a:cubicBezTo>
                    <a:pt x="1777" y="45799"/>
                    <a:pt x="865" y="44253"/>
                    <a:pt x="1074" y="43948"/>
                  </a:cubicBezTo>
                  <a:cubicBezTo>
                    <a:pt x="1221" y="43723"/>
                    <a:pt x="1415" y="43875"/>
                    <a:pt x="1373" y="43214"/>
                  </a:cubicBezTo>
                  <a:cubicBezTo>
                    <a:pt x="1352" y="43062"/>
                    <a:pt x="1289" y="42376"/>
                    <a:pt x="1247" y="42244"/>
                  </a:cubicBezTo>
                  <a:lnTo>
                    <a:pt x="1247" y="42244"/>
                  </a:lnTo>
                  <a:cubicBezTo>
                    <a:pt x="1260" y="42326"/>
                    <a:pt x="1040" y="43217"/>
                    <a:pt x="952" y="43217"/>
                  </a:cubicBezTo>
                  <a:cubicBezTo>
                    <a:pt x="932" y="43217"/>
                    <a:pt x="919" y="43170"/>
                    <a:pt x="917" y="43057"/>
                  </a:cubicBezTo>
                  <a:cubicBezTo>
                    <a:pt x="917" y="42554"/>
                    <a:pt x="959" y="42103"/>
                    <a:pt x="943" y="41589"/>
                  </a:cubicBezTo>
                  <a:lnTo>
                    <a:pt x="943" y="40797"/>
                  </a:lnTo>
                  <a:cubicBezTo>
                    <a:pt x="975" y="40630"/>
                    <a:pt x="954" y="40540"/>
                    <a:pt x="886" y="40535"/>
                  </a:cubicBezTo>
                  <a:cubicBezTo>
                    <a:pt x="879" y="40491"/>
                    <a:pt x="890" y="40473"/>
                    <a:pt x="912" y="40473"/>
                  </a:cubicBezTo>
                  <a:cubicBezTo>
                    <a:pt x="990" y="40473"/>
                    <a:pt x="1209" y="40699"/>
                    <a:pt x="1249" y="40699"/>
                  </a:cubicBezTo>
                  <a:cubicBezTo>
                    <a:pt x="1251" y="40699"/>
                    <a:pt x="1252" y="40698"/>
                    <a:pt x="1253" y="40698"/>
                  </a:cubicBezTo>
                  <a:cubicBezTo>
                    <a:pt x="1394" y="40614"/>
                    <a:pt x="1242" y="40126"/>
                    <a:pt x="1205" y="40027"/>
                  </a:cubicBezTo>
                  <a:cubicBezTo>
                    <a:pt x="1148" y="39896"/>
                    <a:pt x="975" y="39597"/>
                    <a:pt x="1074" y="39308"/>
                  </a:cubicBezTo>
                  <a:cubicBezTo>
                    <a:pt x="1112" y="39196"/>
                    <a:pt x="1159" y="39171"/>
                    <a:pt x="1208" y="39171"/>
                  </a:cubicBezTo>
                  <a:cubicBezTo>
                    <a:pt x="1248" y="39171"/>
                    <a:pt x="1289" y="39188"/>
                    <a:pt x="1328" y="39188"/>
                  </a:cubicBezTo>
                  <a:cubicBezTo>
                    <a:pt x="1355" y="39188"/>
                    <a:pt x="1381" y="39180"/>
                    <a:pt x="1405" y="39156"/>
                  </a:cubicBezTo>
                  <a:lnTo>
                    <a:pt x="1405" y="39156"/>
                  </a:lnTo>
                  <a:cubicBezTo>
                    <a:pt x="1393" y="39167"/>
                    <a:pt x="1382" y="39172"/>
                    <a:pt x="1371" y="39172"/>
                  </a:cubicBezTo>
                  <a:cubicBezTo>
                    <a:pt x="1223" y="39172"/>
                    <a:pt x="1126" y="38221"/>
                    <a:pt x="1122" y="37971"/>
                  </a:cubicBezTo>
                  <a:cubicBezTo>
                    <a:pt x="1116" y="37672"/>
                    <a:pt x="1153" y="37374"/>
                    <a:pt x="1242" y="37091"/>
                  </a:cubicBezTo>
                  <a:cubicBezTo>
                    <a:pt x="1321" y="36855"/>
                    <a:pt x="1389" y="37001"/>
                    <a:pt x="1468" y="36750"/>
                  </a:cubicBezTo>
                  <a:cubicBezTo>
                    <a:pt x="1515" y="36529"/>
                    <a:pt x="1798" y="35607"/>
                    <a:pt x="1656" y="35539"/>
                  </a:cubicBezTo>
                  <a:cubicBezTo>
                    <a:pt x="1536" y="35476"/>
                    <a:pt x="1483" y="35392"/>
                    <a:pt x="1567" y="35030"/>
                  </a:cubicBezTo>
                  <a:cubicBezTo>
                    <a:pt x="1567" y="35030"/>
                    <a:pt x="1696" y="34506"/>
                    <a:pt x="1734" y="34506"/>
                  </a:cubicBezTo>
                  <a:cubicBezTo>
                    <a:pt x="1734" y="34506"/>
                    <a:pt x="1735" y="34506"/>
                    <a:pt x="1735" y="34506"/>
                  </a:cubicBezTo>
                  <a:cubicBezTo>
                    <a:pt x="1776" y="34526"/>
                    <a:pt x="1816" y="35148"/>
                    <a:pt x="1944" y="35148"/>
                  </a:cubicBezTo>
                  <a:cubicBezTo>
                    <a:pt x="1981" y="35148"/>
                    <a:pt x="2026" y="35095"/>
                    <a:pt x="2081" y="34957"/>
                  </a:cubicBezTo>
                  <a:cubicBezTo>
                    <a:pt x="2291" y="34448"/>
                    <a:pt x="2023" y="34139"/>
                    <a:pt x="2343" y="33662"/>
                  </a:cubicBezTo>
                  <a:cubicBezTo>
                    <a:pt x="2694" y="33121"/>
                    <a:pt x="2679" y="32692"/>
                    <a:pt x="2747" y="32162"/>
                  </a:cubicBezTo>
                  <a:cubicBezTo>
                    <a:pt x="2826" y="31769"/>
                    <a:pt x="2841" y="31874"/>
                    <a:pt x="2967" y="31685"/>
                  </a:cubicBezTo>
                  <a:cubicBezTo>
                    <a:pt x="3062" y="31549"/>
                    <a:pt x="3119" y="31218"/>
                    <a:pt x="3193" y="31056"/>
                  </a:cubicBezTo>
                  <a:cubicBezTo>
                    <a:pt x="3135" y="30830"/>
                    <a:pt x="3245" y="30096"/>
                    <a:pt x="3586" y="30054"/>
                  </a:cubicBezTo>
                  <a:cubicBezTo>
                    <a:pt x="3664" y="30044"/>
                    <a:pt x="4278" y="30044"/>
                    <a:pt x="4204" y="29588"/>
                  </a:cubicBezTo>
                  <a:cubicBezTo>
                    <a:pt x="4168" y="29362"/>
                    <a:pt x="4063" y="29346"/>
                    <a:pt x="4320" y="28932"/>
                  </a:cubicBezTo>
                  <a:cubicBezTo>
                    <a:pt x="4369" y="28854"/>
                    <a:pt x="4406" y="28831"/>
                    <a:pt x="4438" y="28831"/>
                  </a:cubicBezTo>
                  <a:cubicBezTo>
                    <a:pt x="4484" y="28831"/>
                    <a:pt x="4520" y="28879"/>
                    <a:pt x="4570" y="28879"/>
                  </a:cubicBezTo>
                  <a:cubicBezTo>
                    <a:pt x="4585" y="28879"/>
                    <a:pt x="4601" y="28875"/>
                    <a:pt x="4619" y="28864"/>
                  </a:cubicBezTo>
                  <a:cubicBezTo>
                    <a:pt x="4760" y="28785"/>
                    <a:pt x="4923" y="28508"/>
                    <a:pt x="5028" y="28340"/>
                  </a:cubicBezTo>
                  <a:lnTo>
                    <a:pt x="4786" y="28177"/>
                  </a:lnTo>
                  <a:cubicBezTo>
                    <a:pt x="4666" y="28308"/>
                    <a:pt x="4461" y="28518"/>
                    <a:pt x="4351" y="28534"/>
                  </a:cubicBezTo>
                  <a:cubicBezTo>
                    <a:pt x="4347" y="28534"/>
                    <a:pt x="4343" y="28535"/>
                    <a:pt x="4340" y="28535"/>
                  </a:cubicBezTo>
                  <a:cubicBezTo>
                    <a:pt x="4173" y="28535"/>
                    <a:pt x="4673" y="27824"/>
                    <a:pt x="4745" y="27716"/>
                  </a:cubicBezTo>
                  <a:cubicBezTo>
                    <a:pt x="5080" y="27197"/>
                    <a:pt x="5043" y="27553"/>
                    <a:pt x="5421" y="27160"/>
                  </a:cubicBezTo>
                  <a:cubicBezTo>
                    <a:pt x="5494" y="27097"/>
                    <a:pt x="6082" y="26541"/>
                    <a:pt x="6092" y="26452"/>
                  </a:cubicBezTo>
                  <a:cubicBezTo>
                    <a:pt x="6118" y="26222"/>
                    <a:pt x="5888" y="26353"/>
                    <a:pt x="6197" y="25907"/>
                  </a:cubicBezTo>
                  <a:cubicBezTo>
                    <a:pt x="6344" y="25687"/>
                    <a:pt x="6553" y="25498"/>
                    <a:pt x="6564" y="25351"/>
                  </a:cubicBezTo>
                  <a:cubicBezTo>
                    <a:pt x="6590" y="25016"/>
                    <a:pt x="7738" y="23736"/>
                    <a:pt x="8063" y="23438"/>
                  </a:cubicBezTo>
                  <a:cubicBezTo>
                    <a:pt x="8277" y="23217"/>
                    <a:pt x="8336" y="23194"/>
                    <a:pt x="8414" y="23194"/>
                  </a:cubicBezTo>
                  <a:cubicBezTo>
                    <a:pt x="8434" y="23194"/>
                    <a:pt x="8456" y="23196"/>
                    <a:pt x="8482" y="23196"/>
                  </a:cubicBezTo>
                  <a:cubicBezTo>
                    <a:pt x="8503" y="23196"/>
                    <a:pt x="8527" y="23195"/>
                    <a:pt x="8556" y="23191"/>
                  </a:cubicBezTo>
                  <a:cubicBezTo>
                    <a:pt x="8740" y="23170"/>
                    <a:pt x="9159" y="22646"/>
                    <a:pt x="9343" y="22473"/>
                  </a:cubicBezTo>
                  <a:cubicBezTo>
                    <a:pt x="9626" y="22279"/>
                    <a:pt x="10051" y="21912"/>
                    <a:pt x="10045" y="21660"/>
                  </a:cubicBezTo>
                  <a:cubicBezTo>
                    <a:pt x="10040" y="21508"/>
                    <a:pt x="10229" y="21361"/>
                    <a:pt x="10459" y="21146"/>
                  </a:cubicBezTo>
                  <a:cubicBezTo>
                    <a:pt x="10612" y="21010"/>
                    <a:pt x="10570" y="20900"/>
                    <a:pt x="10758" y="20695"/>
                  </a:cubicBezTo>
                  <a:cubicBezTo>
                    <a:pt x="11068" y="20355"/>
                    <a:pt x="11325" y="20213"/>
                    <a:pt x="11644" y="19919"/>
                  </a:cubicBezTo>
                  <a:cubicBezTo>
                    <a:pt x="11986" y="19627"/>
                    <a:pt x="12441" y="18558"/>
                    <a:pt x="12199" y="18558"/>
                  </a:cubicBezTo>
                  <a:cubicBezTo>
                    <a:pt x="12180" y="18558"/>
                    <a:pt x="12158" y="18564"/>
                    <a:pt x="12132" y="18577"/>
                  </a:cubicBezTo>
                  <a:lnTo>
                    <a:pt x="12132" y="18577"/>
                  </a:lnTo>
                  <a:cubicBezTo>
                    <a:pt x="12133" y="18577"/>
                    <a:pt x="12133" y="18577"/>
                    <a:pt x="12133" y="18577"/>
                  </a:cubicBezTo>
                  <a:lnTo>
                    <a:pt x="12133" y="18577"/>
                  </a:lnTo>
                  <a:cubicBezTo>
                    <a:pt x="12148" y="18577"/>
                    <a:pt x="11795" y="18935"/>
                    <a:pt x="11728" y="18986"/>
                  </a:cubicBezTo>
                  <a:cubicBezTo>
                    <a:pt x="11524" y="19154"/>
                    <a:pt x="11293" y="19296"/>
                    <a:pt x="11047" y="19411"/>
                  </a:cubicBezTo>
                  <a:cubicBezTo>
                    <a:pt x="10480" y="19773"/>
                    <a:pt x="9956" y="20203"/>
                    <a:pt x="9484" y="20685"/>
                  </a:cubicBezTo>
                  <a:cubicBezTo>
                    <a:pt x="9164" y="21047"/>
                    <a:pt x="9725" y="20958"/>
                    <a:pt x="9311" y="21456"/>
                  </a:cubicBezTo>
                  <a:cubicBezTo>
                    <a:pt x="9081" y="21734"/>
                    <a:pt x="8797" y="21959"/>
                    <a:pt x="8472" y="22111"/>
                  </a:cubicBezTo>
                  <a:cubicBezTo>
                    <a:pt x="8441" y="22080"/>
                    <a:pt x="8415" y="22061"/>
                    <a:pt x="8385" y="22061"/>
                  </a:cubicBezTo>
                  <a:cubicBezTo>
                    <a:pt x="8329" y="22061"/>
                    <a:pt x="8259" y="22124"/>
                    <a:pt x="8116" y="22284"/>
                  </a:cubicBezTo>
                  <a:cubicBezTo>
                    <a:pt x="7738" y="22704"/>
                    <a:pt x="7953" y="22489"/>
                    <a:pt x="7979" y="22735"/>
                  </a:cubicBezTo>
                  <a:cubicBezTo>
                    <a:pt x="7990" y="22845"/>
                    <a:pt x="7759" y="23186"/>
                    <a:pt x="7592" y="23270"/>
                  </a:cubicBezTo>
                  <a:cubicBezTo>
                    <a:pt x="7546" y="23293"/>
                    <a:pt x="7510" y="23302"/>
                    <a:pt x="7482" y="23302"/>
                  </a:cubicBezTo>
                  <a:cubicBezTo>
                    <a:pt x="7355" y="23302"/>
                    <a:pt x="7367" y="23120"/>
                    <a:pt x="7268" y="23120"/>
                  </a:cubicBezTo>
                  <a:cubicBezTo>
                    <a:pt x="7209" y="23120"/>
                    <a:pt x="7111" y="23185"/>
                    <a:pt x="6920" y="23390"/>
                  </a:cubicBezTo>
                  <a:cubicBezTo>
                    <a:pt x="6721" y="23621"/>
                    <a:pt x="6386" y="24261"/>
                    <a:pt x="6496" y="24355"/>
                  </a:cubicBezTo>
                  <a:cubicBezTo>
                    <a:pt x="6422" y="24491"/>
                    <a:pt x="6234" y="24675"/>
                    <a:pt x="6134" y="24816"/>
                  </a:cubicBezTo>
                  <a:cubicBezTo>
                    <a:pt x="5987" y="24974"/>
                    <a:pt x="5269" y="26410"/>
                    <a:pt x="5174" y="26463"/>
                  </a:cubicBezTo>
                  <a:cubicBezTo>
                    <a:pt x="5155" y="26475"/>
                    <a:pt x="5139" y="26481"/>
                    <a:pt x="5127" y="26481"/>
                  </a:cubicBezTo>
                  <a:cubicBezTo>
                    <a:pt x="4973" y="26481"/>
                    <a:pt x="5332" y="25583"/>
                    <a:pt x="5274" y="25530"/>
                  </a:cubicBezTo>
                  <a:lnTo>
                    <a:pt x="5274" y="25530"/>
                  </a:lnTo>
                  <a:cubicBezTo>
                    <a:pt x="5342" y="25592"/>
                    <a:pt x="4273" y="27270"/>
                    <a:pt x="4241" y="27532"/>
                  </a:cubicBezTo>
                  <a:cubicBezTo>
                    <a:pt x="4152" y="27894"/>
                    <a:pt x="3969" y="28093"/>
                    <a:pt x="3659" y="28319"/>
                  </a:cubicBezTo>
                  <a:cubicBezTo>
                    <a:pt x="3203" y="28686"/>
                    <a:pt x="3413" y="28759"/>
                    <a:pt x="3240" y="29074"/>
                  </a:cubicBezTo>
                  <a:cubicBezTo>
                    <a:pt x="3041" y="29430"/>
                    <a:pt x="3009" y="29530"/>
                    <a:pt x="2778" y="29729"/>
                  </a:cubicBezTo>
                  <a:cubicBezTo>
                    <a:pt x="2694" y="29808"/>
                    <a:pt x="2626" y="29907"/>
                    <a:pt x="2579" y="30018"/>
                  </a:cubicBezTo>
                  <a:cubicBezTo>
                    <a:pt x="2506" y="30228"/>
                    <a:pt x="2518" y="30426"/>
                    <a:pt x="2609" y="30426"/>
                  </a:cubicBezTo>
                  <a:cubicBezTo>
                    <a:pt x="2636" y="30426"/>
                    <a:pt x="2669" y="30408"/>
                    <a:pt x="2710" y="30369"/>
                  </a:cubicBezTo>
                  <a:cubicBezTo>
                    <a:pt x="2741" y="30354"/>
                    <a:pt x="2775" y="30345"/>
                    <a:pt x="2806" y="30345"/>
                  </a:cubicBezTo>
                  <a:cubicBezTo>
                    <a:pt x="2903" y="30345"/>
                    <a:pt x="2965" y="30434"/>
                    <a:pt x="2789" y="30694"/>
                  </a:cubicBezTo>
                  <a:cubicBezTo>
                    <a:pt x="2574" y="31003"/>
                    <a:pt x="2396" y="30988"/>
                    <a:pt x="2175" y="31318"/>
                  </a:cubicBezTo>
                  <a:cubicBezTo>
                    <a:pt x="1950" y="31643"/>
                    <a:pt x="1856" y="32089"/>
                    <a:pt x="1808" y="32440"/>
                  </a:cubicBezTo>
                  <a:cubicBezTo>
                    <a:pt x="1719" y="32713"/>
                    <a:pt x="1604" y="32969"/>
                    <a:pt x="1457" y="33216"/>
                  </a:cubicBezTo>
                  <a:cubicBezTo>
                    <a:pt x="1373" y="33279"/>
                    <a:pt x="1310" y="33368"/>
                    <a:pt x="1279" y="33468"/>
                  </a:cubicBezTo>
                  <a:cubicBezTo>
                    <a:pt x="1111" y="33924"/>
                    <a:pt x="1295" y="33850"/>
                    <a:pt x="1164" y="34317"/>
                  </a:cubicBezTo>
                  <a:cubicBezTo>
                    <a:pt x="1090" y="34632"/>
                    <a:pt x="954" y="34810"/>
                    <a:pt x="859" y="35119"/>
                  </a:cubicBezTo>
                  <a:cubicBezTo>
                    <a:pt x="639" y="35827"/>
                    <a:pt x="503" y="36755"/>
                    <a:pt x="587" y="37395"/>
                  </a:cubicBezTo>
                  <a:cubicBezTo>
                    <a:pt x="629" y="37782"/>
                    <a:pt x="658" y="37920"/>
                    <a:pt x="495" y="37920"/>
                  </a:cubicBezTo>
                  <a:cubicBezTo>
                    <a:pt x="474" y="37920"/>
                    <a:pt x="451" y="37918"/>
                    <a:pt x="424" y="37914"/>
                  </a:cubicBezTo>
                  <a:cubicBezTo>
                    <a:pt x="400" y="37814"/>
                    <a:pt x="377" y="37774"/>
                    <a:pt x="357" y="37774"/>
                  </a:cubicBezTo>
                  <a:cubicBezTo>
                    <a:pt x="299" y="37774"/>
                    <a:pt x="259" y="38096"/>
                    <a:pt x="236" y="38302"/>
                  </a:cubicBezTo>
                  <a:cubicBezTo>
                    <a:pt x="183" y="38695"/>
                    <a:pt x="120" y="39193"/>
                    <a:pt x="173" y="39570"/>
                  </a:cubicBezTo>
                  <a:cubicBezTo>
                    <a:pt x="209" y="39859"/>
                    <a:pt x="309" y="40116"/>
                    <a:pt x="230" y="40546"/>
                  </a:cubicBezTo>
                  <a:cubicBezTo>
                    <a:pt x="229" y="40546"/>
                    <a:pt x="227" y="40546"/>
                    <a:pt x="225" y="40546"/>
                  </a:cubicBezTo>
                  <a:cubicBezTo>
                    <a:pt x="0" y="40546"/>
                    <a:pt x="42" y="41597"/>
                    <a:pt x="110" y="41940"/>
                  </a:cubicBezTo>
                  <a:cubicBezTo>
                    <a:pt x="162" y="42297"/>
                    <a:pt x="540" y="42774"/>
                    <a:pt x="461" y="42921"/>
                  </a:cubicBezTo>
                  <a:cubicBezTo>
                    <a:pt x="277" y="43298"/>
                    <a:pt x="215" y="43414"/>
                    <a:pt x="256" y="44106"/>
                  </a:cubicBezTo>
                  <a:cubicBezTo>
                    <a:pt x="335" y="45128"/>
                    <a:pt x="513" y="46145"/>
                    <a:pt x="776" y="47136"/>
                  </a:cubicBezTo>
                  <a:lnTo>
                    <a:pt x="1116" y="48169"/>
                  </a:lnTo>
                  <a:cubicBezTo>
                    <a:pt x="1195" y="48379"/>
                    <a:pt x="1331" y="48510"/>
                    <a:pt x="1389" y="48693"/>
                  </a:cubicBezTo>
                  <a:cubicBezTo>
                    <a:pt x="1473" y="48961"/>
                    <a:pt x="1342" y="49254"/>
                    <a:pt x="1352" y="49485"/>
                  </a:cubicBezTo>
                  <a:cubicBezTo>
                    <a:pt x="1363" y="49821"/>
                    <a:pt x="1420" y="50156"/>
                    <a:pt x="1520" y="50476"/>
                  </a:cubicBezTo>
                  <a:cubicBezTo>
                    <a:pt x="1642" y="50899"/>
                    <a:pt x="1799" y="51259"/>
                    <a:pt x="1976" y="51259"/>
                  </a:cubicBezTo>
                  <a:cubicBezTo>
                    <a:pt x="1990" y="51259"/>
                    <a:pt x="2004" y="51257"/>
                    <a:pt x="2018" y="51252"/>
                  </a:cubicBezTo>
                  <a:lnTo>
                    <a:pt x="2018" y="51252"/>
                  </a:lnTo>
                  <a:cubicBezTo>
                    <a:pt x="1866" y="51304"/>
                    <a:pt x="2506" y="52180"/>
                    <a:pt x="2621" y="52379"/>
                  </a:cubicBezTo>
                  <a:cubicBezTo>
                    <a:pt x="2679" y="52505"/>
                    <a:pt x="2694" y="53103"/>
                    <a:pt x="2784" y="53381"/>
                  </a:cubicBezTo>
                  <a:cubicBezTo>
                    <a:pt x="2904" y="53763"/>
                    <a:pt x="3098" y="54230"/>
                    <a:pt x="3339" y="54571"/>
                  </a:cubicBezTo>
                  <a:cubicBezTo>
                    <a:pt x="3420" y="54685"/>
                    <a:pt x="3484" y="54723"/>
                    <a:pt x="3538" y="54723"/>
                  </a:cubicBezTo>
                  <a:cubicBezTo>
                    <a:pt x="3626" y="54723"/>
                    <a:pt x="3689" y="54624"/>
                    <a:pt x="3754" y="54592"/>
                  </a:cubicBezTo>
                  <a:cubicBezTo>
                    <a:pt x="3832" y="54749"/>
                    <a:pt x="4037" y="55090"/>
                    <a:pt x="4100" y="55258"/>
                  </a:cubicBezTo>
                  <a:cubicBezTo>
                    <a:pt x="4047" y="55263"/>
                    <a:pt x="4016" y="55294"/>
                    <a:pt x="4005" y="55357"/>
                  </a:cubicBezTo>
                  <a:cubicBezTo>
                    <a:pt x="4021" y="55467"/>
                    <a:pt x="4215" y="55766"/>
                    <a:pt x="4288" y="55892"/>
                  </a:cubicBezTo>
                  <a:cubicBezTo>
                    <a:pt x="4362" y="56018"/>
                    <a:pt x="4283" y="56133"/>
                    <a:pt x="4372" y="56338"/>
                  </a:cubicBezTo>
                  <a:cubicBezTo>
                    <a:pt x="4477" y="56569"/>
                    <a:pt x="4608" y="56789"/>
                    <a:pt x="4750" y="56993"/>
                  </a:cubicBezTo>
                  <a:cubicBezTo>
                    <a:pt x="5185" y="57638"/>
                    <a:pt x="5489" y="57806"/>
                    <a:pt x="5950" y="58262"/>
                  </a:cubicBezTo>
                  <a:cubicBezTo>
                    <a:pt x="6559" y="58813"/>
                    <a:pt x="6281" y="58734"/>
                    <a:pt x="6092" y="58855"/>
                  </a:cubicBezTo>
                  <a:cubicBezTo>
                    <a:pt x="6100" y="58850"/>
                    <a:pt x="6108" y="58848"/>
                    <a:pt x="6116" y="58848"/>
                  </a:cubicBezTo>
                  <a:cubicBezTo>
                    <a:pt x="6227" y="58848"/>
                    <a:pt x="6395" y="59245"/>
                    <a:pt x="6590" y="59353"/>
                  </a:cubicBezTo>
                  <a:cubicBezTo>
                    <a:pt x="6594" y="59355"/>
                    <a:pt x="6600" y="59356"/>
                    <a:pt x="6607" y="59356"/>
                  </a:cubicBezTo>
                  <a:cubicBezTo>
                    <a:pt x="6649" y="59356"/>
                    <a:pt x="6733" y="59320"/>
                    <a:pt x="6782" y="59320"/>
                  </a:cubicBezTo>
                  <a:cubicBezTo>
                    <a:pt x="6797" y="59320"/>
                    <a:pt x="6809" y="59323"/>
                    <a:pt x="6816" y="59332"/>
                  </a:cubicBezTo>
                  <a:cubicBezTo>
                    <a:pt x="7010" y="59594"/>
                    <a:pt x="6795" y="59667"/>
                    <a:pt x="6973" y="59903"/>
                  </a:cubicBezTo>
                  <a:cubicBezTo>
                    <a:pt x="7209" y="60223"/>
                    <a:pt x="7523" y="60323"/>
                    <a:pt x="7791" y="60574"/>
                  </a:cubicBezTo>
                  <a:cubicBezTo>
                    <a:pt x="7996" y="60772"/>
                    <a:pt x="8028" y="60838"/>
                    <a:pt x="7984" y="60838"/>
                  </a:cubicBezTo>
                  <a:cubicBezTo>
                    <a:pt x="7934" y="60838"/>
                    <a:pt x="7784" y="60752"/>
                    <a:pt x="7681" y="60679"/>
                  </a:cubicBezTo>
                  <a:cubicBezTo>
                    <a:pt x="7602" y="60625"/>
                    <a:pt x="7533" y="60601"/>
                    <a:pt x="7481" y="60601"/>
                  </a:cubicBezTo>
                  <a:cubicBezTo>
                    <a:pt x="7334" y="60601"/>
                    <a:pt x="7319" y="60793"/>
                    <a:pt x="7597" y="61067"/>
                  </a:cubicBezTo>
                  <a:cubicBezTo>
                    <a:pt x="7897" y="61381"/>
                    <a:pt x="8302" y="61665"/>
                    <a:pt x="8519" y="61665"/>
                  </a:cubicBezTo>
                  <a:cubicBezTo>
                    <a:pt x="8559" y="61665"/>
                    <a:pt x="8593" y="61655"/>
                    <a:pt x="8619" y="61634"/>
                  </a:cubicBezTo>
                  <a:lnTo>
                    <a:pt x="8619" y="61634"/>
                  </a:lnTo>
                  <a:cubicBezTo>
                    <a:pt x="8174" y="62006"/>
                    <a:pt x="10863" y="64129"/>
                    <a:pt x="10596" y="64365"/>
                  </a:cubicBezTo>
                  <a:cubicBezTo>
                    <a:pt x="10874" y="64989"/>
                    <a:pt x="11524" y="65188"/>
                    <a:pt x="12069" y="65629"/>
                  </a:cubicBezTo>
                  <a:lnTo>
                    <a:pt x="13264" y="66688"/>
                  </a:lnTo>
                  <a:cubicBezTo>
                    <a:pt x="13810" y="67170"/>
                    <a:pt x="14423" y="67490"/>
                    <a:pt x="14921" y="67915"/>
                  </a:cubicBezTo>
                  <a:cubicBezTo>
                    <a:pt x="15336" y="68245"/>
                    <a:pt x="15346" y="68449"/>
                    <a:pt x="15876" y="68864"/>
                  </a:cubicBezTo>
                  <a:cubicBezTo>
                    <a:pt x="16075" y="69016"/>
                    <a:pt x="16400" y="69273"/>
                    <a:pt x="16594" y="69320"/>
                  </a:cubicBezTo>
                  <a:cubicBezTo>
                    <a:pt x="16601" y="69321"/>
                    <a:pt x="16608" y="69322"/>
                    <a:pt x="16615" y="69322"/>
                  </a:cubicBezTo>
                  <a:cubicBezTo>
                    <a:pt x="16666" y="69322"/>
                    <a:pt x="16695" y="69279"/>
                    <a:pt x="16749" y="69279"/>
                  </a:cubicBezTo>
                  <a:cubicBezTo>
                    <a:pt x="16780" y="69279"/>
                    <a:pt x="16820" y="69294"/>
                    <a:pt x="16877" y="69341"/>
                  </a:cubicBezTo>
                  <a:cubicBezTo>
                    <a:pt x="17275" y="69666"/>
                    <a:pt x="17139" y="69917"/>
                    <a:pt x="17050" y="70028"/>
                  </a:cubicBezTo>
                  <a:cubicBezTo>
                    <a:pt x="17056" y="70021"/>
                    <a:pt x="17066" y="70017"/>
                    <a:pt x="17080" y="70017"/>
                  </a:cubicBezTo>
                  <a:cubicBezTo>
                    <a:pt x="17460" y="70017"/>
                    <a:pt x="20723" y="72440"/>
                    <a:pt x="21213" y="72743"/>
                  </a:cubicBezTo>
                  <a:cubicBezTo>
                    <a:pt x="21716" y="73074"/>
                    <a:pt x="22251" y="73556"/>
                    <a:pt x="22739" y="73844"/>
                  </a:cubicBezTo>
                  <a:cubicBezTo>
                    <a:pt x="23205" y="74128"/>
                    <a:pt x="23698" y="74358"/>
                    <a:pt x="24217" y="74526"/>
                  </a:cubicBezTo>
                  <a:cubicBezTo>
                    <a:pt x="24293" y="74554"/>
                    <a:pt x="24503" y="74577"/>
                    <a:pt x="24673" y="74577"/>
                  </a:cubicBezTo>
                  <a:cubicBezTo>
                    <a:pt x="24856" y="74577"/>
                    <a:pt x="24993" y="74550"/>
                    <a:pt x="24862" y="74474"/>
                  </a:cubicBezTo>
                  <a:lnTo>
                    <a:pt x="24862" y="74474"/>
                  </a:lnTo>
                  <a:cubicBezTo>
                    <a:pt x="25219" y="74678"/>
                    <a:pt x="24742" y="74909"/>
                    <a:pt x="25392" y="75124"/>
                  </a:cubicBezTo>
                  <a:cubicBezTo>
                    <a:pt x="25476" y="75150"/>
                    <a:pt x="26147" y="75286"/>
                    <a:pt x="26241" y="75407"/>
                  </a:cubicBezTo>
                  <a:cubicBezTo>
                    <a:pt x="26293" y="75475"/>
                    <a:pt x="25628" y="75491"/>
                    <a:pt x="25984" y="75653"/>
                  </a:cubicBezTo>
                  <a:cubicBezTo>
                    <a:pt x="26314" y="75816"/>
                    <a:pt x="26876" y="76015"/>
                    <a:pt x="27179" y="76015"/>
                  </a:cubicBezTo>
                  <a:cubicBezTo>
                    <a:pt x="27275" y="76015"/>
                    <a:pt x="27346" y="75995"/>
                    <a:pt x="27374" y="75947"/>
                  </a:cubicBezTo>
                  <a:cubicBezTo>
                    <a:pt x="27657" y="76057"/>
                    <a:pt x="27845" y="76440"/>
                    <a:pt x="27887" y="76539"/>
                  </a:cubicBezTo>
                  <a:cubicBezTo>
                    <a:pt x="27960" y="76591"/>
                    <a:pt x="28687" y="77174"/>
                    <a:pt x="28776" y="77174"/>
                  </a:cubicBezTo>
                  <a:cubicBezTo>
                    <a:pt x="28777" y="77174"/>
                    <a:pt x="28778" y="77174"/>
                    <a:pt x="28779" y="77174"/>
                  </a:cubicBezTo>
                  <a:cubicBezTo>
                    <a:pt x="28915" y="77159"/>
                    <a:pt x="28978" y="77046"/>
                    <a:pt x="29155" y="77046"/>
                  </a:cubicBezTo>
                  <a:cubicBezTo>
                    <a:pt x="29236" y="77046"/>
                    <a:pt x="29340" y="77070"/>
                    <a:pt x="29487" y="77137"/>
                  </a:cubicBezTo>
                  <a:cubicBezTo>
                    <a:pt x="29848" y="77289"/>
                    <a:pt x="30053" y="77494"/>
                    <a:pt x="30456" y="77635"/>
                  </a:cubicBezTo>
                  <a:cubicBezTo>
                    <a:pt x="30844" y="77772"/>
                    <a:pt x="30939" y="77719"/>
                    <a:pt x="31343" y="77908"/>
                  </a:cubicBezTo>
                  <a:cubicBezTo>
                    <a:pt x="31825" y="78133"/>
                    <a:pt x="31877" y="78359"/>
                    <a:pt x="32370" y="78626"/>
                  </a:cubicBezTo>
                  <a:cubicBezTo>
                    <a:pt x="32614" y="78748"/>
                    <a:pt x="32993" y="78889"/>
                    <a:pt x="33214" y="78889"/>
                  </a:cubicBezTo>
                  <a:cubicBezTo>
                    <a:pt x="33298" y="78889"/>
                    <a:pt x="33359" y="78869"/>
                    <a:pt x="33382" y="78820"/>
                  </a:cubicBezTo>
                  <a:cubicBezTo>
                    <a:pt x="33446" y="78889"/>
                    <a:pt x="34032" y="79383"/>
                    <a:pt x="34099" y="79383"/>
                  </a:cubicBezTo>
                  <a:cubicBezTo>
                    <a:pt x="34104" y="79383"/>
                    <a:pt x="34106" y="79381"/>
                    <a:pt x="34106" y="79376"/>
                  </a:cubicBezTo>
                  <a:cubicBezTo>
                    <a:pt x="34094" y="79300"/>
                    <a:pt x="33890" y="79032"/>
                    <a:pt x="34056" y="79032"/>
                  </a:cubicBezTo>
                  <a:cubicBezTo>
                    <a:pt x="34107" y="79032"/>
                    <a:pt x="34191" y="79057"/>
                    <a:pt x="34326" y="79119"/>
                  </a:cubicBezTo>
                  <a:cubicBezTo>
                    <a:pt x="34614" y="79250"/>
                    <a:pt x="34719" y="79413"/>
                    <a:pt x="34965" y="79554"/>
                  </a:cubicBezTo>
                  <a:cubicBezTo>
                    <a:pt x="35405" y="79835"/>
                    <a:pt x="36271" y="80178"/>
                    <a:pt x="36702" y="80178"/>
                  </a:cubicBezTo>
                  <a:cubicBezTo>
                    <a:pt x="36754" y="80178"/>
                    <a:pt x="36799" y="80173"/>
                    <a:pt x="36837" y="80162"/>
                  </a:cubicBezTo>
                  <a:lnTo>
                    <a:pt x="36837" y="80162"/>
                  </a:lnTo>
                  <a:cubicBezTo>
                    <a:pt x="36638" y="80220"/>
                    <a:pt x="37508" y="80776"/>
                    <a:pt x="37739" y="80875"/>
                  </a:cubicBezTo>
                  <a:cubicBezTo>
                    <a:pt x="37763" y="80818"/>
                    <a:pt x="37807" y="80795"/>
                    <a:pt x="37868" y="80795"/>
                  </a:cubicBezTo>
                  <a:cubicBezTo>
                    <a:pt x="37998" y="80795"/>
                    <a:pt x="38207" y="80897"/>
                    <a:pt x="38473" y="80996"/>
                  </a:cubicBezTo>
                  <a:cubicBezTo>
                    <a:pt x="38688" y="81077"/>
                    <a:pt x="38751" y="81104"/>
                    <a:pt x="38779" y="81104"/>
                  </a:cubicBezTo>
                  <a:cubicBezTo>
                    <a:pt x="38809" y="81104"/>
                    <a:pt x="38800" y="81073"/>
                    <a:pt x="38898" y="81043"/>
                  </a:cubicBezTo>
                  <a:cubicBezTo>
                    <a:pt x="38918" y="81036"/>
                    <a:pt x="38941" y="81033"/>
                    <a:pt x="38967" y="81033"/>
                  </a:cubicBezTo>
                  <a:cubicBezTo>
                    <a:pt x="39306" y="81033"/>
                    <a:pt x="40148" y="81555"/>
                    <a:pt x="40444" y="81667"/>
                  </a:cubicBezTo>
                  <a:cubicBezTo>
                    <a:pt x="40549" y="81704"/>
                    <a:pt x="40624" y="81709"/>
                    <a:pt x="40702" y="81709"/>
                  </a:cubicBezTo>
                  <a:cubicBezTo>
                    <a:pt x="40724" y="81709"/>
                    <a:pt x="40747" y="81708"/>
                    <a:pt x="40770" y="81708"/>
                  </a:cubicBezTo>
                  <a:cubicBezTo>
                    <a:pt x="40850" y="81708"/>
                    <a:pt x="40941" y="81712"/>
                    <a:pt x="41074" y="81746"/>
                  </a:cubicBezTo>
                  <a:lnTo>
                    <a:pt x="42400" y="82155"/>
                  </a:lnTo>
                  <a:cubicBezTo>
                    <a:pt x="42944" y="82311"/>
                    <a:pt x="43328" y="82407"/>
                    <a:pt x="43660" y="82407"/>
                  </a:cubicBezTo>
                  <a:cubicBezTo>
                    <a:pt x="43788" y="82407"/>
                    <a:pt x="43908" y="82393"/>
                    <a:pt x="44027" y="82362"/>
                  </a:cubicBezTo>
                  <a:lnTo>
                    <a:pt x="44027" y="82362"/>
                  </a:lnTo>
                  <a:cubicBezTo>
                    <a:pt x="43870" y="82410"/>
                    <a:pt x="43701" y="82467"/>
                    <a:pt x="43727" y="82564"/>
                  </a:cubicBezTo>
                  <a:cubicBezTo>
                    <a:pt x="43755" y="82679"/>
                    <a:pt x="44012" y="82705"/>
                    <a:pt x="44204" y="82705"/>
                  </a:cubicBezTo>
                  <a:cubicBezTo>
                    <a:pt x="44291" y="82705"/>
                    <a:pt x="44365" y="82700"/>
                    <a:pt x="44398" y="82695"/>
                  </a:cubicBezTo>
                  <a:cubicBezTo>
                    <a:pt x="44512" y="82676"/>
                    <a:pt x="44615" y="82667"/>
                    <a:pt x="44710" y="82667"/>
                  </a:cubicBezTo>
                  <a:cubicBezTo>
                    <a:pt x="45142" y="82667"/>
                    <a:pt x="45390" y="82855"/>
                    <a:pt x="45609" y="83156"/>
                  </a:cubicBezTo>
                  <a:cubicBezTo>
                    <a:pt x="45649" y="83213"/>
                    <a:pt x="45726" y="83233"/>
                    <a:pt x="45822" y="83233"/>
                  </a:cubicBezTo>
                  <a:cubicBezTo>
                    <a:pt x="46062" y="83233"/>
                    <a:pt x="46418" y="83107"/>
                    <a:pt x="46602" y="83107"/>
                  </a:cubicBezTo>
                  <a:cubicBezTo>
                    <a:pt x="46693" y="83107"/>
                    <a:pt x="46743" y="83138"/>
                    <a:pt x="46715" y="83230"/>
                  </a:cubicBezTo>
                  <a:cubicBezTo>
                    <a:pt x="46666" y="83396"/>
                    <a:pt x="47398" y="83624"/>
                    <a:pt x="47845" y="83624"/>
                  </a:cubicBezTo>
                  <a:cubicBezTo>
                    <a:pt x="48018" y="83624"/>
                    <a:pt x="48148" y="83589"/>
                    <a:pt x="48173" y="83503"/>
                  </a:cubicBezTo>
                  <a:lnTo>
                    <a:pt x="48173" y="83503"/>
                  </a:lnTo>
                  <a:cubicBezTo>
                    <a:pt x="48137" y="83634"/>
                    <a:pt x="48331" y="83754"/>
                    <a:pt x="48587" y="83895"/>
                  </a:cubicBezTo>
                  <a:cubicBezTo>
                    <a:pt x="48718" y="83974"/>
                    <a:pt x="48933" y="83937"/>
                    <a:pt x="49174" y="83995"/>
                  </a:cubicBezTo>
                  <a:cubicBezTo>
                    <a:pt x="49578" y="84084"/>
                    <a:pt x="49735" y="84210"/>
                    <a:pt x="50128" y="84315"/>
                  </a:cubicBezTo>
                  <a:cubicBezTo>
                    <a:pt x="50516" y="84415"/>
                    <a:pt x="50800" y="84352"/>
                    <a:pt x="51135" y="84430"/>
                  </a:cubicBezTo>
                  <a:lnTo>
                    <a:pt x="52346" y="84734"/>
                  </a:lnTo>
                  <a:cubicBezTo>
                    <a:pt x="52939" y="84892"/>
                    <a:pt x="53358" y="85059"/>
                    <a:pt x="54003" y="85128"/>
                  </a:cubicBezTo>
                  <a:cubicBezTo>
                    <a:pt x="54034" y="85131"/>
                    <a:pt x="54065" y="85132"/>
                    <a:pt x="54096" y="85132"/>
                  </a:cubicBezTo>
                  <a:cubicBezTo>
                    <a:pt x="54360" y="85132"/>
                    <a:pt x="54637" y="85035"/>
                    <a:pt x="54786" y="85035"/>
                  </a:cubicBezTo>
                  <a:cubicBezTo>
                    <a:pt x="54800" y="85035"/>
                    <a:pt x="54814" y="85036"/>
                    <a:pt x="54826" y="85038"/>
                  </a:cubicBezTo>
                  <a:cubicBezTo>
                    <a:pt x="55015" y="85075"/>
                    <a:pt x="55099" y="85343"/>
                    <a:pt x="55309" y="85432"/>
                  </a:cubicBezTo>
                  <a:cubicBezTo>
                    <a:pt x="55390" y="85466"/>
                    <a:pt x="55468" y="85480"/>
                    <a:pt x="55541" y="85480"/>
                  </a:cubicBezTo>
                  <a:cubicBezTo>
                    <a:pt x="55732" y="85480"/>
                    <a:pt x="55887" y="85387"/>
                    <a:pt x="55959" y="85337"/>
                  </a:cubicBezTo>
                  <a:cubicBezTo>
                    <a:pt x="56040" y="85284"/>
                    <a:pt x="56125" y="85050"/>
                    <a:pt x="56344" y="85050"/>
                  </a:cubicBezTo>
                  <a:cubicBezTo>
                    <a:pt x="56406" y="85050"/>
                    <a:pt x="56480" y="85069"/>
                    <a:pt x="56567" y="85117"/>
                  </a:cubicBezTo>
                  <a:cubicBezTo>
                    <a:pt x="56892" y="85301"/>
                    <a:pt x="56997" y="85500"/>
                    <a:pt x="57484" y="85641"/>
                  </a:cubicBezTo>
                  <a:cubicBezTo>
                    <a:pt x="57597" y="85675"/>
                    <a:pt x="57702" y="85688"/>
                    <a:pt x="57801" y="85688"/>
                  </a:cubicBezTo>
                  <a:cubicBezTo>
                    <a:pt x="58109" y="85688"/>
                    <a:pt x="58364" y="85565"/>
                    <a:pt x="58625" y="85565"/>
                  </a:cubicBezTo>
                  <a:cubicBezTo>
                    <a:pt x="58763" y="85565"/>
                    <a:pt x="58902" y="85600"/>
                    <a:pt x="59052" y="85704"/>
                  </a:cubicBezTo>
                  <a:cubicBezTo>
                    <a:pt x="59367" y="85935"/>
                    <a:pt x="60714" y="85977"/>
                    <a:pt x="61170" y="86008"/>
                  </a:cubicBezTo>
                  <a:cubicBezTo>
                    <a:pt x="61632" y="86035"/>
                    <a:pt x="62046" y="86008"/>
                    <a:pt x="62513" y="86113"/>
                  </a:cubicBezTo>
                  <a:cubicBezTo>
                    <a:pt x="62615" y="86142"/>
                    <a:pt x="63443" y="86433"/>
                    <a:pt x="63542" y="86433"/>
                  </a:cubicBezTo>
                  <a:cubicBezTo>
                    <a:pt x="63549" y="86433"/>
                    <a:pt x="63553" y="86432"/>
                    <a:pt x="63551" y="86428"/>
                  </a:cubicBezTo>
                  <a:cubicBezTo>
                    <a:pt x="63503" y="86333"/>
                    <a:pt x="63194" y="86223"/>
                    <a:pt x="63540" y="86171"/>
                  </a:cubicBezTo>
                  <a:cubicBezTo>
                    <a:pt x="63637" y="86162"/>
                    <a:pt x="63732" y="86156"/>
                    <a:pt x="63828" y="86156"/>
                  </a:cubicBezTo>
                  <a:cubicBezTo>
                    <a:pt x="63945" y="86156"/>
                    <a:pt x="64061" y="86164"/>
                    <a:pt x="64180" y="86181"/>
                  </a:cubicBezTo>
                  <a:cubicBezTo>
                    <a:pt x="64584" y="86223"/>
                    <a:pt x="65270" y="86354"/>
                    <a:pt x="65249" y="86554"/>
                  </a:cubicBezTo>
                  <a:cubicBezTo>
                    <a:pt x="65269" y="86377"/>
                    <a:pt x="65333" y="86314"/>
                    <a:pt x="65430" y="86314"/>
                  </a:cubicBezTo>
                  <a:cubicBezTo>
                    <a:pt x="65666" y="86314"/>
                    <a:pt x="66097" y="86695"/>
                    <a:pt x="66528" y="86695"/>
                  </a:cubicBezTo>
                  <a:cubicBezTo>
                    <a:pt x="66530" y="86695"/>
                    <a:pt x="66532" y="86695"/>
                    <a:pt x="66534" y="86695"/>
                  </a:cubicBezTo>
                  <a:cubicBezTo>
                    <a:pt x="67074" y="86680"/>
                    <a:pt x="67156" y="86391"/>
                    <a:pt x="67786" y="86391"/>
                  </a:cubicBezTo>
                  <a:cubicBezTo>
                    <a:pt x="67791" y="86391"/>
                    <a:pt x="67797" y="86391"/>
                    <a:pt x="67803" y="86391"/>
                  </a:cubicBezTo>
                  <a:cubicBezTo>
                    <a:pt x="67981" y="86391"/>
                    <a:pt x="68463" y="86559"/>
                    <a:pt x="68673" y="86596"/>
                  </a:cubicBezTo>
                  <a:cubicBezTo>
                    <a:pt x="68864" y="86630"/>
                    <a:pt x="69001" y="86642"/>
                    <a:pt x="69106" y="86642"/>
                  </a:cubicBezTo>
                  <a:cubicBezTo>
                    <a:pt x="69407" y="86642"/>
                    <a:pt x="69448" y="86538"/>
                    <a:pt x="69781" y="86538"/>
                  </a:cubicBezTo>
                  <a:cubicBezTo>
                    <a:pt x="69884" y="86538"/>
                    <a:pt x="70016" y="86548"/>
                    <a:pt x="70194" y="86575"/>
                  </a:cubicBezTo>
                  <a:cubicBezTo>
                    <a:pt x="70718" y="86659"/>
                    <a:pt x="71248" y="86701"/>
                    <a:pt x="71778" y="86701"/>
                  </a:cubicBezTo>
                  <a:cubicBezTo>
                    <a:pt x="71809" y="86701"/>
                    <a:pt x="71840" y="86701"/>
                    <a:pt x="71871" y="86700"/>
                  </a:cubicBezTo>
                  <a:cubicBezTo>
                    <a:pt x="72065" y="86700"/>
                    <a:pt x="72642" y="86585"/>
                    <a:pt x="72679" y="86585"/>
                  </a:cubicBezTo>
                  <a:cubicBezTo>
                    <a:pt x="73495" y="86630"/>
                    <a:pt x="74381" y="87020"/>
                    <a:pt x="75241" y="87020"/>
                  </a:cubicBezTo>
                  <a:cubicBezTo>
                    <a:pt x="75385" y="87020"/>
                    <a:pt x="75530" y="87009"/>
                    <a:pt x="75673" y="86984"/>
                  </a:cubicBezTo>
                  <a:cubicBezTo>
                    <a:pt x="76119" y="86901"/>
                    <a:pt x="75770" y="86814"/>
                    <a:pt x="76199" y="86814"/>
                  </a:cubicBezTo>
                  <a:cubicBezTo>
                    <a:pt x="76233" y="86814"/>
                    <a:pt x="76272" y="86815"/>
                    <a:pt x="76317" y="86816"/>
                  </a:cubicBezTo>
                  <a:cubicBezTo>
                    <a:pt x="76532" y="86905"/>
                    <a:pt x="76758" y="86957"/>
                    <a:pt x="76983" y="86973"/>
                  </a:cubicBezTo>
                  <a:cubicBezTo>
                    <a:pt x="76990" y="86974"/>
                    <a:pt x="76995" y="86974"/>
                    <a:pt x="77001" y="86974"/>
                  </a:cubicBezTo>
                  <a:cubicBezTo>
                    <a:pt x="77112" y="86974"/>
                    <a:pt x="77097" y="86878"/>
                    <a:pt x="77282" y="86858"/>
                  </a:cubicBezTo>
                  <a:cubicBezTo>
                    <a:pt x="77404" y="86844"/>
                    <a:pt x="77538" y="86839"/>
                    <a:pt x="77681" y="86839"/>
                  </a:cubicBezTo>
                  <a:cubicBezTo>
                    <a:pt x="78592" y="86839"/>
                    <a:pt x="79873" y="87074"/>
                    <a:pt x="80867" y="87074"/>
                  </a:cubicBezTo>
                  <a:cubicBezTo>
                    <a:pt x="81244" y="87074"/>
                    <a:pt x="81580" y="87040"/>
                    <a:pt x="81838" y="86947"/>
                  </a:cubicBezTo>
                  <a:lnTo>
                    <a:pt x="81838" y="86947"/>
                  </a:lnTo>
                  <a:cubicBezTo>
                    <a:pt x="81873" y="86949"/>
                    <a:pt x="81898" y="86952"/>
                    <a:pt x="81915" y="86955"/>
                  </a:cubicBezTo>
                  <a:lnTo>
                    <a:pt x="81915" y="86955"/>
                  </a:lnTo>
                  <a:cubicBezTo>
                    <a:pt x="82145" y="86907"/>
                    <a:pt x="82307" y="86625"/>
                    <a:pt x="82315" y="86353"/>
                  </a:cubicBezTo>
                  <a:lnTo>
                    <a:pt x="82315" y="86353"/>
                  </a:lnTo>
                  <a:cubicBezTo>
                    <a:pt x="82340" y="86524"/>
                    <a:pt x="82950" y="86691"/>
                    <a:pt x="83421" y="86691"/>
                  </a:cubicBezTo>
                  <a:cubicBezTo>
                    <a:pt x="83771" y="86691"/>
                    <a:pt x="84045" y="86598"/>
                    <a:pt x="83946" y="86346"/>
                  </a:cubicBezTo>
                  <a:lnTo>
                    <a:pt x="83946" y="86346"/>
                  </a:lnTo>
                  <a:cubicBezTo>
                    <a:pt x="84091" y="86501"/>
                    <a:pt x="85764" y="86448"/>
                    <a:pt x="86075" y="86648"/>
                  </a:cubicBezTo>
                  <a:cubicBezTo>
                    <a:pt x="86156" y="86700"/>
                    <a:pt x="86218" y="86719"/>
                    <a:pt x="86278" y="86719"/>
                  </a:cubicBezTo>
                  <a:cubicBezTo>
                    <a:pt x="86392" y="86719"/>
                    <a:pt x="86497" y="86649"/>
                    <a:pt x="86704" y="86611"/>
                  </a:cubicBezTo>
                  <a:cubicBezTo>
                    <a:pt x="87040" y="86543"/>
                    <a:pt x="87417" y="86569"/>
                    <a:pt x="87763" y="86533"/>
                  </a:cubicBezTo>
                  <a:cubicBezTo>
                    <a:pt x="89098" y="86403"/>
                    <a:pt x="90536" y="86370"/>
                    <a:pt x="91923" y="86370"/>
                  </a:cubicBezTo>
                  <a:cubicBezTo>
                    <a:pt x="92274" y="86370"/>
                    <a:pt x="92622" y="86372"/>
                    <a:pt x="92964" y="86375"/>
                  </a:cubicBezTo>
                  <a:cubicBezTo>
                    <a:pt x="93421" y="86393"/>
                    <a:pt x="94115" y="86444"/>
                    <a:pt x="94763" y="86444"/>
                  </a:cubicBezTo>
                  <a:cubicBezTo>
                    <a:pt x="95631" y="86444"/>
                    <a:pt x="96415" y="86353"/>
                    <a:pt x="96430" y="85972"/>
                  </a:cubicBezTo>
                  <a:cubicBezTo>
                    <a:pt x="96430" y="85940"/>
                    <a:pt x="96594" y="85591"/>
                    <a:pt x="96751" y="85591"/>
                  </a:cubicBezTo>
                  <a:cubicBezTo>
                    <a:pt x="96773" y="85591"/>
                    <a:pt x="96796" y="85599"/>
                    <a:pt x="96818" y="85615"/>
                  </a:cubicBezTo>
                  <a:cubicBezTo>
                    <a:pt x="96965" y="85731"/>
                    <a:pt x="97159" y="85867"/>
                    <a:pt x="97164" y="86008"/>
                  </a:cubicBezTo>
                  <a:cubicBezTo>
                    <a:pt x="97164" y="86071"/>
                    <a:pt x="97456" y="86790"/>
                    <a:pt x="97518" y="86790"/>
                  </a:cubicBezTo>
                  <a:cubicBezTo>
                    <a:pt x="97519" y="86790"/>
                    <a:pt x="97520" y="86790"/>
                    <a:pt x="97520" y="86790"/>
                  </a:cubicBezTo>
                  <a:cubicBezTo>
                    <a:pt x="97657" y="86742"/>
                    <a:pt x="97547" y="86685"/>
                    <a:pt x="97809" y="86632"/>
                  </a:cubicBezTo>
                  <a:cubicBezTo>
                    <a:pt x="98087" y="86580"/>
                    <a:pt x="98365" y="86543"/>
                    <a:pt x="98648" y="86527"/>
                  </a:cubicBezTo>
                  <a:cubicBezTo>
                    <a:pt x="98810" y="86517"/>
                    <a:pt x="99011" y="86505"/>
                    <a:pt x="99197" y="86505"/>
                  </a:cubicBezTo>
                  <a:cubicBezTo>
                    <a:pt x="99493" y="86505"/>
                    <a:pt x="99751" y="86536"/>
                    <a:pt x="99754" y="86659"/>
                  </a:cubicBezTo>
                  <a:cubicBezTo>
                    <a:pt x="99743" y="86276"/>
                    <a:pt x="100656" y="86496"/>
                    <a:pt x="100818" y="86181"/>
                  </a:cubicBezTo>
                  <a:cubicBezTo>
                    <a:pt x="100886" y="86051"/>
                    <a:pt x="101076" y="85803"/>
                    <a:pt x="101404" y="85803"/>
                  </a:cubicBezTo>
                  <a:cubicBezTo>
                    <a:pt x="101511" y="85803"/>
                    <a:pt x="101631" y="85829"/>
                    <a:pt x="101767" y="85893"/>
                  </a:cubicBezTo>
                  <a:cubicBezTo>
                    <a:pt x="102029" y="86019"/>
                    <a:pt x="101888" y="86181"/>
                    <a:pt x="102286" y="86271"/>
                  </a:cubicBezTo>
                  <a:cubicBezTo>
                    <a:pt x="102372" y="86291"/>
                    <a:pt x="102469" y="86301"/>
                    <a:pt x="102564" y="86301"/>
                  </a:cubicBezTo>
                  <a:cubicBezTo>
                    <a:pt x="102765" y="86301"/>
                    <a:pt x="102958" y="86255"/>
                    <a:pt x="103026" y="86155"/>
                  </a:cubicBezTo>
                  <a:cubicBezTo>
                    <a:pt x="103125" y="86008"/>
                    <a:pt x="103230" y="86045"/>
                    <a:pt x="103681" y="86019"/>
                  </a:cubicBezTo>
                  <a:cubicBezTo>
                    <a:pt x="103697" y="86018"/>
                    <a:pt x="103711" y="86017"/>
                    <a:pt x="103723" y="86017"/>
                  </a:cubicBezTo>
                  <a:cubicBezTo>
                    <a:pt x="103895" y="86017"/>
                    <a:pt x="103787" y="86112"/>
                    <a:pt x="103870" y="86171"/>
                  </a:cubicBezTo>
                  <a:cubicBezTo>
                    <a:pt x="103929" y="86215"/>
                    <a:pt x="104013" y="86232"/>
                    <a:pt x="104114" y="86232"/>
                  </a:cubicBezTo>
                  <a:cubicBezTo>
                    <a:pt x="104507" y="86232"/>
                    <a:pt x="105164" y="85969"/>
                    <a:pt x="105683" y="85969"/>
                  </a:cubicBezTo>
                  <a:cubicBezTo>
                    <a:pt x="105798" y="85969"/>
                    <a:pt x="105906" y="85982"/>
                    <a:pt x="106004" y="86014"/>
                  </a:cubicBezTo>
                  <a:cubicBezTo>
                    <a:pt x="106448" y="85994"/>
                    <a:pt x="107000" y="85574"/>
                    <a:pt x="107181" y="85574"/>
                  </a:cubicBezTo>
                  <a:cubicBezTo>
                    <a:pt x="107192" y="85574"/>
                    <a:pt x="107201" y="85575"/>
                    <a:pt x="107210" y="85578"/>
                  </a:cubicBezTo>
                  <a:cubicBezTo>
                    <a:pt x="107280" y="85607"/>
                    <a:pt x="107458" y="85801"/>
                    <a:pt x="107607" y="85801"/>
                  </a:cubicBezTo>
                  <a:cubicBezTo>
                    <a:pt x="107623" y="85801"/>
                    <a:pt x="107640" y="85799"/>
                    <a:pt x="107655" y="85793"/>
                  </a:cubicBezTo>
                  <a:cubicBezTo>
                    <a:pt x="107938" y="85704"/>
                    <a:pt x="107744" y="85542"/>
                    <a:pt x="108048" y="85426"/>
                  </a:cubicBezTo>
                  <a:lnTo>
                    <a:pt x="108567" y="85830"/>
                  </a:lnTo>
                  <a:cubicBezTo>
                    <a:pt x="108809" y="85598"/>
                    <a:pt x="109190" y="85411"/>
                    <a:pt x="109783" y="85411"/>
                  </a:cubicBezTo>
                  <a:cubicBezTo>
                    <a:pt x="109860" y="85411"/>
                    <a:pt x="109941" y="85415"/>
                    <a:pt x="110025" y="85421"/>
                  </a:cubicBezTo>
                  <a:cubicBezTo>
                    <a:pt x="110167" y="85433"/>
                    <a:pt x="110308" y="85439"/>
                    <a:pt x="110450" y="85439"/>
                  </a:cubicBezTo>
                  <a:cubicBezTo>
                    <a:pt x="110686" y="85439"/>
                    <a:pt x="110922" y="85422"/>
                    <a:pt x="111158" y="85390"/>
                  </a:cubicBezTo>
                  <a:cubicBezTo>
                    <a:pt x="111282" y="85371"/>
                    <a:pt x="111622" y="85251"/>
                    <a:pt x="111445" y="85251"/>
                  </a:cubicBezTo>
                  <a:cubicBezTo>
                    <a:pt x="111420" y="85251"/>
                    <a:pt x="111386" y="85254"/>
                    <a:pt x="111341" y="85259"/>
                  </a:cubicBezTo>
                  <a:lnTo>
                    <a:pt x="112211" y="85159"/>
                  </a:lnTo>
                  <a:cubicBezTo>
                    <a:pt x="112809" y="85086"/>
                    <a:pt x="112342" y="85133"/>
                    <a:pt x="112626" y="84981"/>
                  </a:cubicBezTo>
                  <a:cubicBezTo>
                    <a:pt x="112728" y="84926"/>
                    <a:pt x="113031" y="84914"/>
                    <a:pt x="113341" y="84914"/>
                  </a:cubicBezTo>
                  <a:cubicBezTo>
                    <a:pt x="113574" y="84914"/>
                    <a:pt x="113812" y="84921"/>
                    <a:pt x="113972" y="84921"/>
                  </a:cubicBezTo>
                  <a:cubicBezTo>
                    <a:pt x="114026" y="84921"/>
                    <a:pt x="114071" y="84920"/>
                    <a:pt x="114104" y="84918"/>
                  </a:cubicBezTo>
                  <a:cubicBezTo>
                    <a:pt x="114461" y="84902"/>
                    <a:pt x="115200" y="84881"/>
                    <a:pt x="115494" y="84734"/>
                  </a:cubicBezTo>
                  <a:cubicBezTo>
                    <a:pt x="115684" y="84639"/>
                    <a:pt x="115595" y="84462"/>
                    <a:pt x="115858" y="84462"/>
                  </a:cubicBezTo>
                  <a:cubicBezTo>
                    <a:pt x="115942" y="84462"/>
                    <a:pt x="116062" y="84480"/>
                    <a:pt x="116238" y="84525"/>
                  </a:cubicBezTo>
                  <a:cubicBezTo>
                    <a:pt x="116355" y="84602"/>
                    <a:pt x="116591" y="84643"/>
                    <a:pt x="116785" y="84643"/>
                  </a:cubicBezTo>
                  <a:cubicBezTo>
                    <a:pt x="117034" y="84643"/>
                    <a:pt x="117212" y="84575"/>
                    <a:pt x="116967" y="84430"/>
                  </a:cubicBezTo>
                  <a:cubicBezTo>
                    <a:pt x="116941" y="84206"/>
                    <a:pt x="117276" y="84057"/>
                    <a:pt x="117692" y="84057"/>
                  </a:cubicBezTo>
                  <a:cubicBezTo>
                    <a:pt x="117783" y="84057"/>
                    <a:pt x="117878" y="84064"/>
                    <a:pt x="117974" y="84079"/>
                  </a:cubicBezTo>
                  <a:cubicBezTo>
                    <a:pt x="118213" y="84116"/>
                    <a:pt x="118300" y="84218"/>
                    <a:pt x="118516" y="84218"/>
                  </a:cubicBezTo>
                  <a:cubicBezTo>
                    <a:pt x="118636" y="84218"/>
                    <a:pt x="118796" y="84186"/>
                    <a:pt x="119043" y="84095"/>
                  </a:cubicBezTo>
                  <a:cubicBezTo>
                    <a:pt x="119123" y="84065"/>
                    <a:pt x="119937" y="83608"/>
                    <a:pt x="120062" y="83608"/>
                  </a:cubicBezTo>
                  <a:cubicBezTo>
                    <a:pt x="120069" y="83608"/>
                    <a:pt x="120073" y="83610"/>
                    <a:pt x="120076" y="83612"/>
                  </a:cubicBezTo>
                  <a:cubicBezTo>
                    <a:pt x="120128" y="83660"/>
                    <a:pt x="119473" y="83958"/>
                    <a:pt x="119793" y="83985"/>
                  </a:cubicBezTo>
                  <a:cubicBezTo>
                    <a:pt x="119801" y="83985"/>
                    <a:pt x="119809" y="83985"/>
                    <a:pt x="119818" y="83985"/>
                  </a:cubicBezTo>
                  <a:cubicBezTo>
                    <a:pt x="120114" y="83985"/>
                    <a:pt x="120768" y="83641"/>
                    <a:pt x="120941" y="83560"/>
                  </a:cubicBezTo>
                  <a:cubicBezTo>
                    <a:pt x="121308" y="83493"/>
                    <a:pt x="121720" y="83410"/>
                    <a:pt x="122074" y="83410"/>
                  </a:cubicBezTo>
                  <a:cubicBezTo>
                    <a:pt x="122135" y="83410"/>
                    <a:pt x="122195" y="83413"/>
                    <a:pt x="122252" y="83418"/>
                  </a:cubicBezTo>
                  <a:cubicBezTo>
                    <a:pt x="122388" y="83432"/>
                    <a:pt x="122524" y="83439"/>
                    <a:pt x="122661" y="83439"/>
                  </a:cubicBezTo>
                  <a:cubicBezTo>
                    <a:pt x="122882" y="83439"/>
                    <a:pt x="123104" y="83421"/>
                    <a:pt x="123321" y="83382"/>
                  </a:cubicBezTo>
                  <a:cubicBezTo>
                    <a:pt x="123814" y="83308"/>
                    <a:pt x="124297" y="83198"/>
                    <a:pt x="124763" y="83046"/>
                  </a:cubicBezTo>
                  <a:cubicBezTo>
                    <a:pt x="125136" y="82922"/>
                    <a:pt x="125327" y="82745"/>
                    <a:pt x="125565" y="82745"/>
                  </a:cubicBezTo>
                  <a:cubicBezTo>
                    <a:pt x="125618" y="82745"/>
                    <a:pt x="125673" y="82753"/>
                    <a:pt x="125733" y="82773"/>
                  </a:cubicBezTo>
                  <a:cubicBezTo>
                    <a:pt x="125838" y="82809"/>
                    <a:pt x="125963" y="82825"/>
                    <a:pt x="126100" y="82825"/>
                  </a:cubicBezTo>
                  <a:cubicBezTo>
                    <a:pt x="126443" y="82825"/>
                    <a:pt x="126862" y="82726"/>
                    <a:pt x="127233" y="82595"/>
                  </a:cubicBezTo>
                  <a:cubicBezTo>
                    <a:pt x="127600" y="82464"/>
                    <a:pt x="127458" y="82323"/>
                    <a:pt x="127437" y="82202"/>
                  </a:cubicBezTo>
                  <a:lnTo>
                    <a:pt x="127437" y="82202"/>
                  </a:lnTo>
                  <a:cubicBezTo>
                    <a:pt x="127459" y="82317"/>
                    <a:pt x="127587" y="82363"/>
                    <a:pt x="127769" y="82363"/>
                  </a:cubicBezTo>
                  <a:cubicBezTo>
                    <a:pt x="128251" y="82363"/>
                    <a:pt x="129113" y="82041"/>
                    <a:pt x="129398" y="81824"/>
                  </a:cubicBezTo>
                  <a:cubicBezTo>
                    <a:pt x="129564" y="81702"/>
                    <a:pt x="129879" y="81600"/>
                    <a:pt x="130109" y="81600"/>
                  </a:cubicBezTo>
                  <a:cubicBezTo>
                    <a:pt x="130185" y="81600"/>
                    <a:pt x="130251" y="81611"/>
                    <a:pt x="130300" y="81636"/>
                  </a:cubicBezTo>
                  <a:cubicBezTo>
                    <a:pt x="130431" y="81699"/>
                    <a:pt x="130059" y="81851"/>
                    <a:pt x="130295" y="81877"/>
                  </a:cubicBezTo>
                  <a:cubicBezTo>
                    <a:pt x="130311" y="81879"/>
                    <a:pt x="130328" y="81880"/>
                    <a:pt x="130345" y="81880"/>
                  </a:cubicBezTo>
                  <a:cubicBezTo>
                    <a:pt x="130557" y="81880"/>
                    <a:pt x="130757" y="81704"/>
                    <a:pt x="130898" y="81636"/>
                  </a:cubicBezTo>
                  <a:cubicBezTo>
                    <a:pt x="131209" y="81475"/>
                    <a:pt x="131680" y="81355"/>
                    <a:pt x="132029" y="81355"/>
                  </a:cubicBezTo>
                  <a:cubicBezTo>
                    <a:pt x="132079" y="81355"/>
                    <a:pt x="132127" y="81358"/>
                    <a:pt x="132172" y="81363"/>
                  </a:cubicBezTo>
                  <a:cubicBezTo>
                    <a:pt x="132183" y="81410"/>
                    <a:pt x="132213" y="81429"/>
                    <a:pt x="132255" y="81429"/>
                  </a:cubicBezTo>
                  <a:cubicBezTo>
                    <a:pt x="132437" y="81429"/>
                    <a:pt x="132850" y="81081"/>
                    <a:pt x="133037" y="81017"/>
                  </a:cubicBezTo>
                  <a:cubicBezTo>
                    <a:pt x="133614" y="80828"/>
                    <a:pt x="134337" y="80708"/>
                    <a:pt x="134788" y="80409"/>
                  </a:cubicBezTo>
                  <a:cubicBezTo>
                    <a:pt x="135197" y="80141"/>
                    <a:pt x="135858" y="79947"/>
                    <a:pt x="136356" y="79822"/>
                  </a:cubicBezTo>
                  <a:cubicBezTo>
                    <a:pt x="136927" y="79680"/>
                    <a:pt x="137923" y="79481"/>
                    <a:pt x="138380" y="79145"/>
                  </a:cubicBezTo>
                  <a:cubicBezTo>
                    <a:pt x="138444" y="79097"/>
                    <a:pt x="138537" y="79084"/>
                    <a:pt x="138640" y="79084"/>
                  </a:cubicBezTo>
                  <a:cubicBezTo>
                    <a:pt x="138776" y="79084"/>
                    <a:pt x="138928" y="79107"/>
                    <a:pt x="139048" y="79107"/>
                  </a:cubicBezTo>
                  <a:cubicBezTo>
                    <a:pt x="139075" y="79107"/>
                    <a:pt x="139101" y="79106"/>
                    <a:pt x="139124" y="79103"/>
                  </a:cubicBezTo>
                  <a:cubicBezTo>
                    <a:pt x="139460" y="79061"/>
                    <a:pt x="139559" y="78873"/>
                    <a:pt x="139937" y="78741"/>
                  </a:cubicBezTo>
                  <a:cubicBezTo>
                    <a:pt x="140372" y="78605"/>
                    <a:pt x="140838" y="78464"/>
                    <a:pt x="141232" y="78238"/>
                  </a:cubicBezTo>
                  <a:cubicBezTo>
                    <a:pt x="141672" y="78007"/>
                    <a:pt x="141478" y="77918"/>
                    <a:pt x="142023" y="77824"/>
                  </a:cubicBezTo>
                  <a:cubicBezTo>
                    <a:pt x="142542" y="77735"/>
                    <a:pt x="143761" y="77442"/>
                    <a:pt x="143592" y="77018"/>
                  </a:cubicBezTo>
                  <a:lnTo>
                    <a:pt x="143592" y="77018"/>
                  </a:lnTo>
                  <a:cubicBezTo>
                    <a:pt x="143616" y="77076"/>
                    <a:pt x="143687" y="77101"/>
                    <a:pt x="143794" y="77101"/>
                  </a:cubicBezTo>
                  <a:cubicBezTo>
                    <a:pt x="144463" y="77101"/>
                    <a:pt x="146519" y="76093"/>
                    <a:pt x="146894" y="75695"/>
                  </a:cubicBezTo>
                  <a:cubicBezTo>
                    <a:pt x="147261" y="75318"/>
                    <a:pt x="148168" y="75659"/>
                    <a:pt x="148530" y="74977"/>
                  </a:cubicBezTo>
                  <a:cubicBezTo>
                    <a:pt x="148687" y="74673"/>
                    <a:pt x="148687" y="74400"/>
                    <a:pt x="149285" y="74327"/>
                  </a:cubicBezTo>
                  <a:cubicBezTo>
                    <a:pt x="149433" y="74245"/>
                    <a:pt x="150394" y="73700"/>
                    <a:pt x="150369" y="73682"/>
                  </a:cubicBezTo>
                  <a:lnTo>
                    <a:pt x="150369" y="73682"/>
                  </a:lnTo>
                  <a:cubicBezTo>
                    <a:pt x="150396" y="73691"/>
                    <a:pt x="150208" y="73878"/>
                    <a:pt x="150321" y="73878"/>
                  </a:cubicBezTo>
                  <a:cubicBezTo>
                    <a:pt x="150340" y="73878"/>
                    <a:pt x="150368" y="73873"/>
                    <a:pt x="150407" y="73860"/>
                  </a:cubicBezTo>
                  <a:cubicBezTo>
                    <a:pt x="150633" y="73792"/>
                    <a:pt x="150931" y="73598"/>
                    <a:pt x="151152" y="73483"/>
                  </a:cubicBezTo>
                  <a:cubicBezTo>
                    <a:pt x="151760" y="73194"/>
                    <a:pt x="152452" y="72874"/>
                    <a:pt x="152960" y="72507"/>
                  </a:cubicBezTo>
                  <a:lnTo>
                    <a:pt x="152960" y="72507"/>
                  </a:lnTo>
                  <a:cubicBezTo>
                    <a:pt x="152800" y="72575"/>
                    <a:pt x="152650" y="72606"/>
                    <a:pt x="152525" y="72606"/>
                  </a:cubicBezTo>
                  <a:cubicBezTo>
                    <a:pt x="152212" y="72606"/>
                    <a:pt x="152054" y="72410"/>
                    <a:pt x="152279" y="72088"/>
                  </a:cubicBezTo>
                  <a:cubicBezTo>
                    <a:pt x="152413" y="71998"/>
                    <a:pt x="152502" y="71964"/>
                    <a:pt x="152561" y="71964"/>
                  </a:cubicBezTo>
                  <a:cubicBezTo>
                    <a:pt x="152724" y="71964"/>
                    <a:pt x="152650" y="72231"/>
                    <a:pt x="152662" y="72308"/>
                  </a:cubicBezTo>
                  <a:cubicBezTo>
                    <a:pt x="152666" y="72329"/>
                    <a:pt x="152680" y="72338"/>
                    <a:pt x="152701" y="72338"/>
                  </a:cubicBezTo>
                  <a:cubicBezTo>
                    <a:pt x="152853" y="72338"/>
                    <a:pt x="153388" y="71863"/>
                    <a:pt x="153595" y="71752"/>
                  </a:cubicBezTo>
                  <a:cubicBezTo>
                    <a:pt x="153815" y="71632"/>
                    <a:pt x="154355" y="71579"/>
                    <a:pt x="154428" y="71438"/>
                  </a:cubicBezTo>
                  <a:cubicBezTo>
                    <a:pt x="154523" y="71270"/>
                    <a:pt x="154507" y="71113"/>
                    <a:pt x="154864" y="70935"/>
                  </a:cubicBezTo>
                  <a:cubicBezTo>
                    <a:pt x="155393" y="70646"/>
                    <a:pt x="155844" y="70609"/>
                    <a:pt x="156353" y="70169"/>
                  </a:cubicBezTo>
                  <a:lnTo>
                    <a:pt x="156353" y="70169"/>
                  </a:lnTo>
                  <a:cubicBezTo>
                    <a:pt x="156337" y="70174"/>
                    <a:pt x="156324" y="70177"/>
                    <a:pt x="156315" y="70177"/>
                  </a:cubicBezTo>
                  <a:cubicBezTo>
                    <a:pt x="156084" y="70177"/>
                    <a:pt x="158132" y="68536"/>
                    <a:pt x="158314" y="68324"/>
                  </a:cubicBezTo>
                  <a:cubicBezTo>
                    <a:pt x="158445" y="68177"/>
                    <a:pt x="157962" y="68245"/>
                    <a:pt x="158151" y="67956"/>
                  </a:cubicBezTo>
                  <a:cubicBezTo>
                    <a:pt x="158260" y="67793"/>
                    <a:pt x="158395" y="67741"/>
                    <a:pt x="158516" y="67741"/>
                  </a:cubicBezTo>
                  <a:cubicBezTo>
                    <a:pt x="158670" y="67741"/>
                    <a:pt x="158802" y="67823"/>
                    <a:pt x="158832" y="67862"/>
                  </a:cubicBezTo>
                  <a:lnTo>
                    <a:pt x="158832" y="67862"/>
                  </a:lnTo>
                  <a:cubicBezTo>
                    <a:pt x="158775" y="67787"/>
                    <a:pt x="158833" y="67511"/>
                    <a:pt x="159126" y="67390"/>
                  </a:cubicBezTo>
                  <a:cubicBezTo>
                    <a:pt x="159182" y="67366"/>
                    <a:pt x="159226" y="67358"/>
                    <a:pt x="159263" y="67358"/>
                  </a:cubicBezTo>
                  <a:cubicBezTo>
                    <a:pt x="159358" y="67358"/>
                    <a:pt x="159409" y="67414"/>
                    <a:pt x="159488" y="67414"/>
                  </a:cubicBezTo>
                  <a:cubicBezTo>
                    <a:pt x="159527" y="67414"/>
                    <a:pt x="159573" y="67400"/>
                    <a:pt x="159635" y="67359"/>
                  </a:cubicBezTo>
                  <a:cubicBezTo>
                    <a:pt x="159782" y="67254"/>
                    <a:pt x="159693" y="66772"/>
                    <a:pt x="160075" y="66446"/>
                  </a:cubicBezTo>
                  <a:cubicBezTo>
                    <a:pt x="160180" y="66357"/>
                    <a:pt x="160967" y="66058"/>
                    <a:pt x="160851" y="65954"/>
                  </a:cubicBezTo>
                  <a:cubicBezTo>
                    <a:pt x="160840" y="65942"/>
                    <a:pt x="160821" y="65939"/>
                    <a:pt x="160800" y="65939"/>
                  </a:cubicBezTo>
                  <a:cubicBezTo>
                    <a:pt x="160764" y="65939"/>
                    <a:pt x="160719" y="65949"/>
                    <a:pt x="160686" y="65949"/>
                  </a:cubicBezTo>
                  <a:cubicBezTo>
                    <a:pt x="160626" y="65949"/>
                    <a:pt x="160600" y="65919"/>
                    <a:pt x="160710" y="65754"/>
                  </a:cubicBezTo>
                  <a:cubicBezTo>
                    <a:pt x="160783" y="65644"/>
                    <a:pt x="160883" y="65545"/>
                    <a:pt x="160998" y="65477"/>
                  </a:cubicBezTo>
                  <a:cubicBezTo>
                    <a:pt x="161041" y="65452"/>
                    <a:pt x="161076" y="65443"/>
                    <a:pt x="161105" y="65443"/>
                  </a:cubicBezTo>
                  <a:cubicBezTo>
                    <a:pt x="161223" y="65443"/>
                    <a:pt x="161251" y="65600"/>
                    <a:pt x="161358" y="65600"/>
                  </a:cubicBezTo>
                  <a:cubicBezTo>
                    <a:pt x="161403" y="65600"/>
                    <a:pt x="161462" y="65572"/>
                    <a:pt x="161549" y="65492"/>
                  </a:cubicBezTo>
                  <a:cubicBezTo>
                    <a:pt x="161811" y="65262"/>
                    <a:pt x="162052" y="65005"/>
                    <a:pt x="162272" y="64737"/>
                  </a:cubicBezTo>
                  <a:cubicBezTo>
                    <a:pt x="162351" y="64638"/>
                    <a:pt x="162356" y="64470"/>
                    <a:pt x="162366" y="64459"/>
                  </a:cubicBezTo>
                  <a:cubicBezTo>
                    <a:pt x="162739" y="63998"/>
                    <a:pt x="163137" y="63542"/>
                    <a:pt x="163473" y="63065"/>
                  </a:cubicBezTo>
                  <a:cubicBezTo>
                    <a:pt x="163711" y="62731"/>
                    <a:pt x="163794" y="62539"/>
                    <a:pt x="163716" y="62539"/>
                  </a:cubicBezTo>
                  <a:cubicBezTo>
                    <a:pt x="163661" y="62539"/>
                    <a:pt x="163528" y="62632"/>
                    <a:pt x="163315" y="62834"/>
                  </a:cubicBezTo>
                  <a:cubicBezTo>
                    <a:pt x="163651" y="62415"/>
                    <a:pt x="163981" y="61985"/>
                    <a:pt x="164369" y="61764"/>
                  </a:cubicBezTo>
                  <a:cubicBezTo>
                    <a:pt x="164689" y="61597"/>
                    <a:pt x="165140" y="61256"/>
                    <a:pt x="165308" y="60768"/>
                  </a:cubicBezTo>
                  <a:cubicBezTo>
                    <a:pt x="165428" y="60406"/>
                    <a:pt x="165376" y="60354"/>
                    <a:pt x="165649" y="59914"/>
                  </a:cubicBezTo>
                  <a:cubicBezTo>
                    <a:pt x="165748" y="59756"/>
                    <a:pt x="165984" y="59452"/>
                    <a:pt x="166068" y="59290"/>
                  </a:cubicBezTo>
                  <a:cubicBezTo>
                    <a:pt x="166031" y="59269"/>
                    <a:pt x="165968" y="59248"/>
                    <a:pt x="166010" y="59138"/>
                  </a:cubicBezTo>
                  <a:cubicBezTo>
                    <a:pt x="166210" y="58723"/>
                    <a:pt x="166624" y="58141"/>
                    <a:pt x="166823" y="57670"/>
                  </a:cubicBezTo>
                  <a:cubicBezTo>
                    <a:pt x="167017" y="57192"/>
                    <a:pt x="167101" y="56768"/>
                    <a:pt x="167431" y="56542"/>
                  </a:cubicBezTo>
                  <a:cubicBezTo>
                    <a:pt x="167657" y="56411"/>
                    <a:pt x="168129" y="55415"/>
                    <a:pt x="168123" y="55163"/>
                  </a:cubicBezTo>
                  <a:cubicBezTo>
                    <a:pt x="168122" y="55118"/>
                    <a:pt x="168110" y="55099"/>
                    <a:pt x="168089" y="55099"/>
                  </a:cubicBezTo>
                  <a:cubicBezTo>
                    <a:pt x="167986" y="55099"/>
                    <a:pt x="167678" y="55588"/>
                    <a:pt x="167613" y="55718"/>
                  </a:cubicBezTo>
                  <a:lnTo>
                    <a:pt x="167613" y="55718"/>
                  </a:lnTo>
                  <a:cubicBezTo>
                    <a:pt x="167774" y="55389"/>
                    <a:pt x="167931" y="55041"/>
                    <a:pt x="168134" y="54781"/>
                  </a:cubicBezTo>
                  <a:cubicBezTo>
                    <a:pt x="168328" y="54534"/>
                    <a:pt x="168501" y="54424"/>
                    <a:pt x="168690" y="54125"/>
                  </a:cubicBezTo>
                  <a:cubicBezTo>
                    <a:pt x="169009" y="53606"/>
                    <a:pt x="168878" y="53344"/>
                    <a:pt x="169203" y="52872"/>
                  </a:cubicBezTo>
                  <a:cubicBezTo>
                    <a:pt x="169334" y="52673"/>
                    <a:pt x="169974" y="52243"/>
                    <a:pt x="169770" y="51997"/>
                  </a:cubicBezTo>
                  <a:cubicBezTo>
                    <a:pt x="169649" y="51855"/>
                    <a:pt x="169429" y="51640"/>
                    <a:pt x="169843" y="51158"/>
                  </a:cubicBezTo>
                  <a:cubicBezTo>
                    <a:pt x="170095" y="50864"/>
                    <a:pt x="170194" y="50906"/>
                    <a:pt x="170446" y="50476"/>
                  </a:cubicBezTo>
                  <a:cubicBezTo>
                    <a:pt x="170525" y="50345"/>
                    <a:pt x="171086" y="49212"/>
                    <a:pt x="170997" y="49134"/>
                  </a:cubicBezTo>
                  <a:cubicBezTo>
                    <a:pt x="170990" y="49128"/>
                    <a:pt x="170979" y="49126"/>
                    <a:pt x="170965" y="49126"/>
                  </a:cubicBezTo>
                  <a:cubicBezTo>
                    <a:pt x="170921" y="49126"/>
                    <a:pt x="170848" y="49145"/>
                    <a:pt x="170784" y="49145"/>
                  </a:cubicBezTo>
                  <a:cubicBezTo>
                    <a:pt x="170666" y="49145"/>
                    <a:pt x="170580" y="49081"/>
                    <a:pt x="170766" y="48720"/>
                  </a:cubicBezTo>
                  <a:cubicBezTo>
                    <a:pt x="170854" y="48542"/>
                    <a:pt x="170917" y="48494"/>
                    <a:pt x="170970" y="48494"/>
                  </a:cubicBezTo>
                  <a:cubicBezTo>
                    <a:pt x="171035" y="48494"/>
                    <a:pt x="171087" y="48567"/>
                    <a:pt x="171157" y="48567"/>
                  </a:cubicBezTo>
                  <a:cubicBezTo>
                    <a:pt x="171178" y="48567"/>
                    <a:pt x="171201" y="48560"/>
                    <a:pt x="171227" y="48541"/>
                  </a:cubicBezTo>
                  <a:cubicBezTo>
                    <a:pt x="171227" y="48541"/>
                    <a:pt x="171143" y="47959"/>
                    <a:pt x="171143" y="47891"/>
                  </a:cubicBezTo>
                  <a:cubicBezTo>
                    <a:pt x="171149" y="47508"/>
                    <a:pt x="171248" y="47456"/>
                    <a:pt x="171406" y="47335"/>
                  </a:cubicBezTo>
                  <a:cubicBezTo>
                    <a:pt x="171662" y="47157"/>
                    <a:pt x="172150" y="46035"/>
                    <a:pt x="172192" y="45579"/>
                  </a:cubicBezTo>
                  <a:cubicBezTo>
                    <a:pt x="172224" y="45331"/>
                    <a:pt x="172103" y="45288"/>
                    <a:pt x="171972" y="45288"/>
                  </a:cubicBezTo>
                  <a:cubicBezTo>
                    <a:pt x="171903" y="45288"/>
                    <a:pt x="171832" y="45300"/>
                    <a:pt x="171779" y="45300"/>
                  </a:cubicBezTo>
                  <a:cubicBezTo>
                    <a:pt x="171719" y="45300"/>
                    <a:pt x="171683" y="45285"/>
                    <a:pt x="171699" y="45223"/>
                  </a:cubicBezTo>
                  <a:cubicBezTo>
                    <a:pt x="171788" y="44882"/>
                    <a:pt x="171951" y="44882"/>
                    <a:pt x="172071" y="44724"/>
                  </a:cubicBezTo>
                  <a:cubicBezTo>
                    <a:pt x="172234" y="44494"/>
                    <a:pt x="172354" y="44121"/>
                    <a:pt x="172454" y="43781"/>
                  </a:cubicBezTo>
                  <a:cubicBezTo>
                    <a:pt x="172596" y="43314"/>
                    <a:pt x="173109" y="42444"/>
                    <a:pt x="173083" y="42056"/>
                  </a:cubicBezTo>
                  <a:cubicBezTo>
                    <a:pt x="173078" y="41862"/>
                    <a:pt x="172868" y="41495"/>
                    <a:pt x="172989" y="41332"/>
                  </a:cubicBezTo>
                  <a:cubicBezTo>
                    <a:pt x="173094" y="41191"/>
                    <a:pt x="173178" y="41201"/>
                    <a:pt x="173246" y="40866"/>
                  </a:cubicBezTo>
                  <a:cubicBezTo>
                    <a:pt x="173356" y="40069"/>
                    <a:pt x="172952" y="39686"/>
                    <a:pt x="172999" y="38936"/>
                  </a:cubicBezTo>
                  <a:cubicBezTo>
                    <a:pt x="173005" y="38144"/>
                    <a:pt x="173497" y="37814"/>
                    <a:pt x="173524" y="37211"/>
                  </a:cubicBezTo>
                  <a:cubicBezTo>
                    <a:pt x="173525" y="37158"/>
                    <a:pt x="173512" y="37138"/>
                    <a:pt x="173492" y="37138"/>
                  </a:cubicBezTo>
                  <a:cubicBezTo>
                    <a:pt x="173431" y="37138"/>
                    <a:pt x="173305" y="37324"/>
                    <a:pt x="173299" y="37385"/>
                  </a:cubicBezTo>
                  <a:lnTo>
                    <a:pt x="173299" y="37385"/>
                  </a:lnTo>
                  <a:cubicBezTo>
                    <a:pt x="173326" y="36912"/>
                    <a:pt x="173539" y="36838"/>
                    <a:pt x="173518" y="36419"/>
                  </a:cubicBezTo>
                  <a:lnTo>
                    <a:pt x="173372" y="34899"/>
                  </a:lnTo>
                  <a:lnTo>
                    <a:pt x="173372" y="34899"/>
                  </a:lnTo>
                  <a:cubicBezTo>
                    <a:pt x="173375" y="34946"/>
                    <a:pt x="173376" y="34966"/>
                    <a:pt x="173375" y="34966"/>
                  </a:cubicBezTo>
                  <a:cubicBezTo>
                    <a:pt x="173369" y="34966"/>
                    <a:pt x="173310" y="34476"/>
                    <a:pt x="173241" y="34301"/>
                  </a:cubicBezTo>
                  <a:cubicBezTo>
                    <a:pt x="173120" y="34034"/>
                    <a:pt x="173146" y="33840"/>
                    <a:pt x="173167" y="33551"/>
                  </a:cubicBezTo>
                  <a:cubicBezTo>
                    <a:pt x="173209" y="32990"/>
                    <a:pt x="173052" y="32256"/>
                    <a:pt x="172900" y="31727"/>
                  </a:cubicBezTo>
                  <a:cubicBezTo>
                    <a:pt x="172847" y="31517"/>
                    <a:pt x="172396" y="30893"/>
                    <a:pt x="172522" y="30846"/>
                  </a:cubicBezTo>
                  <a:cubicBezTo>
                    <a:pt x="172774" y="30741"/>
                    <a:pt x="173047" y="30694"/>
                    <a:pt x="172611" y="29939"/>
                  </a:cubicBezTo>
                  <a:cubicBezTo>
                    <a:pt x="172503" y="29735"/>
                    <a:pt x="172331" y="29530"/>
                    <a:pt x="172174" y="29302"/>
                  </a:cubicBezTo>
                  <a:lnTo>
                    <a:pt x="172174" y="29302"/>
                  </a:lnTo>
                  <a:cubicBezTo>
                    <a:pt x="172225" y="29334"/>
                    <a:pt x="172275" y="29350"/>
                    <a:pt x="172314" y="29350"/>
                  </a:cubicBezTo>
                  <a:cubicBezTo>
                    <a:pt x="172339" y="29350"/>
                    <a:pt x="172359" y="29344"/>
                    <a:pt x="172370" y="29331"/>
                  </a:cubicBezTo>
                  <a:cubicBezTo>
                    <a:pt x="172295" y="29079"/>
                    <a:pt x="172180" y="28642"/>
                    <a:pt x="172041" y="28642"/>
                  </a:cubicBezTo>
                  <a:cubicBezTo>
                    <a:pt x="172035" y="28642"/>
                    <a:pt x="172030" y="28643"/>
                    <a:pt x="172024" y="28644"/>
                  </a:cubicBezTo>
                  <a:cubicBezTo>
                    <a:pt x="172001" y="28758"/>
                    <a:pt x="171986" y="28873"/>
                    <a:pt x="171983" y="28987"/>
                  </a:cubicBezTo>
                  <a:lnTo>
                    <a:pt x="171983" y="28987"/>
                  </a:lnTo>
                  <a:cubicBezTo>
                    <a:pt x="171869" y="28765"/>
                    <a:pt x="171792" y="28518"/>
                    <a:pt x="171804" y="28230"/>
                  </a:cubicBezTo>
                  <a:cubicBezTo>
                    <a:pt x="171825" y="27816"/>
                    <a:pt x="171904" y="27464"/>
                    <a:pt x="171778" y="26956"/>
                  </a:cubicBezTo>
                  <a:cubicBezTo>
                    <a:pt x="171652" y="26463"/>
                    <a:pt x="171500" y="26447"/>
                    <a:pt x="171369" y="26091"/>
                  </a:cubicBezTo>
                  <a:cubicBezTo>
                    <a:pt x="171248" y="25781"/>
                    <a:pt x="171327" y="25435"/>
                    <a:pt x="171159" y="25052"/>
                  </a:cubicBezTo>
                  <a:cubicBezTo>
                    <a:pt x="171133" y="24984"/>
                    <a:pt x="170960" y="24942"/>
                    <a:pt x="170897" y="24879"/>
                  </a:cubicBezTo>
                  <a:cubicBezTo>
                    <a:pt x="170457" y="24376"/>
                    <a:pt x="170671" y="23758"/>
                    <a:pt x="170447" y="23334"/>
                  </a:cubicBezTo>
                  <a:lnTo>
                    <a:pt x="170447" y="23334"/>
                  </a:lnTo>
                  <a:cubicBezTo>
                    <a:pt x="170507" y="23449"/>
                    <a:pt x="170397" y="23606"/>
                    <a:pt x="170250" y="23606"/>
                  </a:cubicBezTo>
                  <a:cubicBezTo>
                    <a:pt x="170110" y="23606"/>
                    <a:pt x="169935" y="23463"/>
                    <a:pt x="169843" y="23002"/>
                  </a:cubicBezTo>
                  <a:cubicBezTo>
                    <a:pt x="169738" y="22468"/>
                    <a:pt x="169817" y="22620"/>
                    <a:pt x="169424" y="21980"/>
                  </a:cubicBezTo>
                  <a:cubicBezTo>
                    <a:pt x="169287" y="21665"/>
                    <a:pt x="169298" y="21613"/>
                    <a:pt x="169429" y="21534"/>
                  </a:cubicBezTo>
                  <a:lnTo>
                    <a:pt x="169429" y="21534"/>
                  </a:lnTo>
                  <a:cubicBezTo>
                    <a:pt x="169413" y="21543"/>
                    <a:pt x="169397" y="21547"/>
                    <a:pt x="169379" y="21547"/>
                  </a:cubicBezTo>
                  <a:cubicBezTo>
                    <a:pt x="169058" y="21547"/>
                    <a:pt x="168355" y="20200"/>
                    <a:pt x="168022" y="20200"/>
                  </a:cubicBezTo>
                  <a:cubicBezTo>
                    <a:pt x="168000" y="20200"/>
                    <a:pt x="167979" y="20206"/>
                    <a:pt x="167961" y="20218"/>
                  </a:cubicBezTo>
                  <a:cubicBezTo>
                    <a:pt x="168150" y="20087"/>
                    <a:pt x="167300" y="19039"/>
                    <a:pt x="167017" y="18792"/>
                  </a:cubicBezTo>
                  <a:cubicBezTo>
                    <a:pt x="166802" y="18561"/>
                    <a:pt x="166566" y="18347"/>
                    <a:pt x="166320" y="18147"/>
                  </a:cubicBezTo>
                  <a:cubicBezTo>
                    <a:pt x="166320" y="18147"/>
                    <a:pt x="165942" y="18079"/>
                    <a:pt x="165932" y="18027"/>
                  </a:cubicBezTo>
                  <a:cubicBezTo>
                    <a:pt x="165895" y="17822"/>
                    <a:pt x="166194" y="17749"/>
                    <a:pt x="166288" y="17670"/>
                  </a:cubicBezTo>
                  <a:cubicBezTo>
                    <a:pt x="166042" y="17549"/>
                    <a:pt x="165766" y="17362"/>
                    <a:pt x="165586" y="17362"/>
                  </a:cubicBezTo>
                  <a:cubicBezTo>
                    <a:pt x="165563" y="17362"/>
                    <a:pt x="165542" y="17365"/>
                    <a:pt x="165523" y="17371"/>
                  </a:cubicBezTo>
                  <a:cubicBezTo>
                    <a:pt x="165446" y="17399"/>
                    <a:pt x="165365" y="17432"/>
                    <a:pt x="165266" y="17432"/>
                  </a:cubicBezTo>
                  <a:cubicBezTo>
                    <a:pt x="165123" y="17432"/>
                    <a:pt x="164942" y="17363"/>
                    <a:pt x="164679" y="17109"/>
                  </a:cubicBezTo>
                  <a:cubicBezTo>
                    <a:pt x="164747" y="17046"/>
                    <a:pt x="165145" y="16941"/>
                    <a:pt x="165051" y="16784"/>
                  </a:cubicBezTo>
                  <a:cubicBezTo>
                    <a:pt x="164894" y="16522"/>
                    <a:pt x="164469" y="16391"/>
                    <a:pt x="164343" y="16391"/>
                  </a:cubicBezTo>
                  <a:cubicBezTo>
                    <a:pt x="164118" y="16218"/>
                    <a:pt x="163918" y="16019"/>
                    <a:pt x="163735" y="15798"/>
                  </a:cubicBezTo>
                  <a:cubicBezTo>
                    <a:pt x="163625" y="15657"/>
                    <a:pt x="163525" y="15374"/>
                    <a:pt x="163357" y="15232"/>
                  </a:cubicBezTo>
                  <a:cubicBezTo>
                    <a:pt x="163224" y="15124"/>
                    <a:pt x="163105" y="15106"/>
                    <a:pt x="162996" y="15106"/>
                  </a:cubicBezTo>
                  <a:cubicBezTo>
                    <a:pt x="162942" y="15106"/>
                    <a:pt x="162890" y="15110"/>
                    <a:pt x="162841" y="15110"/>
                  </a:cubicBezTo>
                  <a:cubicBezTo>
                    <a:pt x="162759" y="15110"/>
                    <a:pt x="162684" y="15098"/>
                    <a:pt x="162613" y="15033"/>
                  </a:cubicBezTo>
                  <a:cubicBezTo>
                    <a:pt x="162576" y="14996"/>
                    <a:pt x="162482" y="14781"/>
                    <a:pt x="162398" y="14687"/>
                  </a:cubicBezTo>
                  <a:cubicBezTo>
                    <a:pt x="162251" y="14545"/>
                    <a:pt x="162094" y="14409"/>
                    <a:pt x="161931" y="14288"/>
                  </a:cubicBezTo>
                  <a:cubicBezTo>
                    <a:pt x="161491" y="13958"/>
                    <a:pt x="161129" y="13796"/>
                    <a:pt x="160662" y="13539"/>
                  </a:cubicBezTo>
                  <a:cubicBezTo>
                    <a:pt x="160280" y="13313"/>
                    <a:pt x="160254" y="13088"/>
                    <a:pt x="159892" y="12941"/>
                  </a:cubicBezTo>
                  <a:cubicBezTo>
                    <a:pt x="159760" y="12890"/>
                    <a:pt x="159661" y="12864"/>
                    <a:pt x="159589" y="12864"/>
                  </a:cubicBezTo>
                  <a:cubicBezTo>
                    <a:pt x="159527" y="12864"/>
                    <a:pt x="159485" y="12883"/>
                    <a:pt x="159458" y="12923"/>
                  </a:cubicBezTo>
                  <a:lnTo>
                    <a:pt x="159458" y="12923"/>
                  </a:lnTo>
                  <a:cubicBezTo>
                    <a:pt x="159599" y="12709"/>
                    <a:pt x="159685" y="12594"/>
                    <a:pt x="159011" y="12228"/>
                  </a:cubicBezTo>
                  <a:cubicBezTo>
                    <a:pt x="158995" y="12270"/>
                    <a:pt x="158969" y="12312"/>
                    <a:pt x="158938" y="12348"/>
                  </a:cubicBezTo>
                  <a:cubicBezTo>
                    <a:pt x="158550" y="12126"/>
                    <a:pt x="157200" y="11268"/>
                    <a:pt x="156840" y="11268"/>
                  </a:cubicBezTo>
                  <a:cubicBezTo>
                    <a:pt x="156835" y="11268"/>
                    <a:pt x="156829" y="11268"/>
                    <a:pt x="156825" y="11268"/>
                  </a:cubicBezTo>
                  <a:cubicBezTo>
                    <a:pt x="156799" y="11268"/>
                    <a:pt x="156907" y="11569"/>
                    <a:pt x="156773" y="11569"/>
                  </a:cubicBezTo>
                  <a:cubicBezTo>
                    <a:pt x="156743" y="11569"/>
                    <a:pt x="156703" y="11555"/>
                    <a:pt x="156646" y="11520"/>
                  </a:cubicBezTo>
                  <a:cubicBezTo>
                    <a:pt x="156368" y="11352"/>
                    <a:pt x="156096" y="11032"/>
                    <a:pt x="155807" y="10833"/>
                  </a:cubicBezTo>
                  <a:cubicBezTo>
                    <a:pt x="155079" y="10367"/>
                    <a:pt x="154166" y="9879"/>
                    <a:pt x="153291" y="9585"/>
                  </a:cubicBezTo>
                  <a:cubicBezTo>
                    <a:pt x="152819" y="9433"/>
                    <a:pt x="152494" y="9470"/>
                    <a:pt x="152017" y="9297"/>
                  </a:cubicBezTo>
                  <a:cubicBezTo>
                    <a:pt x="151694" y="9179"/>
                    <a:pt x="151513" y="9138"/>
                    <a:pt x="151382" y="9138"/>
                  </a:cubicBezTo>
                  <a:cubicBezTo>
                    <a:pt x="151210" y="9138"/>
                    <a:pt x="151127" y="9210"/>
                    <a:pt x="150921" y="9276"/>
                  </a:cubicBezTo>
                  <a:cubicBezTo>
                    <a:pt x="151040" y="9238"/>
                    <a:pt x="150286" y="8538"/>
                    <a:pt x="149944" y="8538"/>
                  </a:cubicBezTo>
                  <a:cubicBezTo>
                    <a:pt x="149908" y="8538"/>
                    <a:pt x="149877" y="8546"/>
                    <a:pt x="149851" y="8563"/>
                  </a:cubicBezTo>
                  <a:cubicBezTo>
                    <a:pt x="149694" y="8673"/>
                    <a:pt x="150816" y="9365"/>
                    <a:pt x="150622" y="9475"/>
                  </a:cubicBezTo>
                  <a:lnTo>
                    <a:pt x="149710" y="8830"/>
                  </a:lnTo>
                  <a:cubicBezTo>
                    <a:pt x="149406" y="8568"/>
                    <a:pt x="148944" y="8222"/>
                    <a:pt x="149018" y="8012"/>
                  </a:cubicBezTo>
                  <a:lnTo>
                    <a:pt x="149018" y="8012"/>
                  </a:lnTo>
                  <a:cubicBezTo>
                    <a:pt x="148984" y="8107"/>
                    <a:pt x="148891" y="8141"/>
                    <a:pt x="148763" y="8141"/>
                  </a:cubicBezTo>
                  <a:cubicBezTo>
                    <a:pt x="148448" y="8141"/>
                    <a:pt x="147920" y="7937"/>
                    <a:pt x="147536" y="7937"/>
                  </a:cubicBezTo>
                  <a:cubicBezTo>
                    <a:pt x="147514" y="7937"/>
                    <a:pt x="147492" y="7938"/>
                    <a:pt x="147471" y="7939"/>
                  </a:cubicBezTo>
                  <a:cubicBezTo>
                    <a:pt x="146816" y="7761"/>
                    <a:pt x="146847" y="7724"/>
                    <a:pt x="146983" y="7541"/>
                  </a:cubicBezTo>
                  <a:cubicBezTo>
                    <a:pt x="147098" y="7384"/>
                    <a:pt x="146516" y="7295"/>
                    <a:pt x="146553" y="7170"/>
                  </a:cubicBezTo>
                  <a:lnTo>
                    <a:pt x="146553" y="7170"/>
                  </a:lnTo>
                  <a:lnTo>
                    <a:pt x="146359" y="7782"/>
                  </a:lnTo>
                  <a:cubicBezTo>
                    <a:pt x="145756" y="7614"/>
                    <a:pt x="145694" y="7058"/>
                    <a:pt x="145620" y="7058"/>
                  </a:cubicBezTo>
                  <a:cubicBezTo>
                    <a:pt x="145400" y="7058"/>
                    <a:pt x="145096" y="7111"/>
                    <a:pt x="144792" y="7111"/>
                  </a:cubicBezTo>
                  <a:cubicBezTo>
                    <a:pt x="144532" y="7111"/>
                    <a:pt x="144271" y="7072"/>
                    <a:pt x="144063" y="6927"/>
                  </a:cubicBezTo>
                  <a:cubicBezTo>
                    <a:pt x="143774" y="6723"/>
                    <a:pt x="142653" y="6236"/>
                    <a:pt x="142069" y="6236"/>
                  </a:cubicBezTo>
                  <a:cubicBezTo>
                    <a:pt x="141964" y="6236"/>
                    <a:pt x="141876" y="6251"/>
                    <a:pt x="141814" y="6287"/>
                  </a:cubicBezTo>
                  <a:cubicBezTo>
                    <a:pt x="141791" y="6301"/>
                    <a:pt x="141757" y="6306"/>
                    <a:pt x="141714" y="6306"/>
                  </a:cubicBezTo>
                  <a:cubicBezTo>
                    <a:pt x="141450" y="6306"/>
                    <a:pt x="140850" y="6093"/>
                    <a:pt x="140494" y="6093"/>
                  </a:cubicBezTo>
                  <a:cubicBezTo>
                    <a:pt x="140449" y="6093"/>
                    <a:pt x="140408" y="6096"/>
                    <a:pt x="140372" y="6104"/>
                  </a:cubicBezTo>
                  <a:cubicBezTo>
                    <a:pt x="140286" y="6124"/>
                    <a:pt x="140212" y="6133"/>
                    <a:pt x="140147" y="6133"/>
                  </a:cubicBezTo>
                  <a:cubicBezTo>
                    <a:pt x="139718" y="6133"/>
                    <a:pt x="139714" y="5743"/>
                    <a:pt x="139386" y="5643"/>
                  </a:cubicBezTo>
                  <a:cubicBezTo>
                    <a:pt x="139251" y="5602"/>
                    <a:pt x="139133" y="5590"/>
                    <a:pt x="139022" y="5590"/>
                  </a:cubicBezTo>
                  <a:cubicBezTo>
                    <a:pt x="138866" y="5590"/>
                    <a:pt x="138724" y="5613"/>
                    <a:pt x="138568" y="5613"/>
                  </a:cubicBezTo>
                  <a:cubicBezTo>
                    <a:pt x="138475" y="5613"/>
                    <a:pt x="138378" y="5605"/>
                    <a:pt x="138269" y="5580"/>
                  </a:cubicBezTo>
                  <a:cubicBezTo>
                    <a:pt x="137756" y="5459"/>
                    <a:pt x="137908" y="5407"/>
                    <a:pt x="138012" y="5296"/>
                  </a:cubicBezTo>
                  <a:cubicBezTo>
                    <a:pt x="138109" y="5187"/>
                    <a:pt x="137575" y="5169"/>
                    <a:pt x="137364" y="5169"/>
                  </a:cubicBezTo>
                  <a:cubicBezTo>
                    <a:pt x="137322" y="5169"/>
                    <a:pt x="137292" y="5170"/>
                    <a:pt x="137284" y="5171"/>
                  </a:cubicBezTo>
                  <a:cubicBezTo>
                    <a:pt x="137229" y="5178"/>
                    <a:pt x="137182" y="5181"/>
                    <a:pt x="137140" y="5181"/>
                  </a:cubicBezTo>
                  <a:cubicBezTo>
                    <a:pt x="136948" y="5181"/>
                    <a:pt x="136868" y="5112"/>
                    <a:pt x="136717" y="5061"/>
                  </a:cubicBezTo>
                  <a:cubicBezTo>
                    <a:pt x="136662" y="5041"/>
                    <a:pt x="136617" y="5033"/>
                    <a:pt x="136578" y="5033"/>
                  </a:cubicBezTo>
                  <a:cubicBezTo>
                    <a:pt x="136323" y="5033"/>
                    <a:pt x="136398" y="5406"/>
                    <a:pt x="136250" y="5406"/>
                  </a:cubicBezTo>
                  <a:cubicBezTo>
                    <a:pt x="136191" y="5406"/>
                    <a:pt x="136098" y="5348"/>
                    <a:pt x="135936" y="5186"/>
                  </a:cubicBezTo>
                  <a:cubicBezTo>
                    <a:pt x="135681" y="4923"/>
                    <a:pt x="135184" y="4782"/>
                    <a:pt x="134737" y="4782"/>
                  </a:cubicBezTo>
                  <a:cubicBezTo>
                    <a:pt x="134595" y="4782"/>
                    <a:pt x="134459" y="4796"/>
                    <a:pt x="134337" y="4825"/>
                  </a:cubicBezTo>
                  <a:cubicBezTo>
                    <a:pt x="134139" y="4870"/>
                    <a:pt x="133965" y="4900"/>
                    <a:pt x="133810" y="4900"/>
                  </a:cubicBezTo>
                  <a:cubicBezTo>
                    <a:pt x="133520" y="4900"/>
                    <a:pt x="133296" y="4798"/>
                    <a:pt x="133105" y="4515"/>
                  </a:cubicBezTo>
                  <a:cubicBezTo>
                    <a:pt x="132927" y="4258"/>
                    <a:pt x="131559" y="4463"/>
                    <a:pt x="131312" y="4175"/>
                  </a:cubicBezTo>
                  <a:lnTo>
                    <a:pt x="131312" y="4175"/>
                  </a:lnTo>
                  <a:cubicBezTo>
                    <a:pt x="131420" y="4301"/>
                    <a:pt x="130841" y="4399"/>
                    <a:pt x="130430" y="4399"/>
                  </a:cubicBezTo>
                  <a:cubicBezTo>
                    <a:pt x="130109" y="4399"/>
                    <a:pt x="129890" y="4339"/>
                    <a:pt x="130185" y="4185"/>
                  </a:cubicBezTo>
                  <a:cubicBezTo>
                    <a:pt x="130234" y="3944"/>
                    <a:pt x="129988" y="3903"/>
                    <a:pt x="129664" y="3903"/>
                  </a:cubicBezTo>
                  <a:cubicBezTo>
                    <a:pt x="129491" y="3903"/>
                    <a:pt x="129295" y="3915"/>
                    <a:pt x="129109" y="3915"/>
                  </a:cubicBezTo>
                  <a:cubicBezTo>
                    <a:pt x="129014" y="3915"/>
                    <a:pt x="128922" y="3911"/>
                    <a:pt x="128837" y="3902"/>
                  </a:cubicBezTo>
                  <a:cubicBezTo>
                    <a:pt x="128507" y="3865"/>
                    <a:pt x="128056" y="3802"/>
                    <a:pt x="127773" y="3687"/>
                  </a:cubicBezTo>
                  <a:cubicBezTo>
                    <a:pt x="127600" y="3613"/>
                    <a:pt x="127710" y="3561"/>
                    <a:pt x="127453" y="3509"/>
                  </a:cubicBezTo>
                  <a:cubicBezTo>
                    <a:pt x="127228" y="3459"/>
                    <a:pt x="126716" y="3403"/>
                    <a:pt x="126324" y="3403"/>
                  </a:cubicBezTo>
                  <a:cubicBezTo>
                    <a:pt x="126048" y="3403"/>
                    <a:pt x="125832" y="3431"/>
                    <a:pt x="125817" y="3509"/>
                  </a:cubicBezTo>
                  <a:cubicBezTo>
                    <a:pt x="125849" y="3346"/>
                    <a:pt x="125959" y="3194"/>
                    <a:pt x="125424" y="3094"/>
                  </a:cubicBezTo>
                  <a:cubicBezTo>
                    <a:pt x="125375" y="3086"/>
                    <a:pt x="125321" y="3082"/>
                    <a:pt x="125262" y="3082"/>
                  </a:cubicBezTo>
                  <a:cubicBezTo>
                    <a:pt x="125082" y="3082"/>
                    <a:pt x="124868" y="3114"/>
                    <a:pt x="124696" y="3114"/>
                  </a:cubicBezTo>
                  <a:cubicBezTo>
                    <a:pt x="124560" y="3114"/>
                    <a:pt x="124450" y="3094"/>
                    <a:pt x="124407" y="3021"/>
                  </a:cubicBezTo>
                  <a:lnTo>
                    <a:pt x="124407" y="3021"/>
                  </a:lnTo>
                  <a:cubicBezTo>
                    <a:pt x="124415" y="3037"/>
                    <a:pt x="124050" y="3021"/>
                    <a:pt x="124024" y="3084"/>
                  </a:cubicBezTo>
                  <a:cubicBezTo>
                    <a:pt x="124014" y="3109"/>
                    <a:pt x="123987" y="3119"/>
                    <a:pt x="123950" y="3119"/>
                  </a:cubicBezTo>
                  <a:cubicBezTo>
                    <a:pt x="123850" y="3119"/>
                    <a:pt x="123681" y="3048"/>
                    <a:pt x="123605" y="3021"/>
                  </a:cubicBezTo>
                  <a:cubicBezTo>
                    <a:pt x="123264" y="2897"/>
                    <a:pt x="122839" y="2746"/>
                    <a:pt x="122539" y="2746"/>
                  </a:cubicBezTo>
                  <a:cubicBezTo>
                    <a:pt x="122350" y="2746"/>
                    <a:pt x="122211" y="2806"/>
                    <a:pt x="122176" y="2972"/>
                  </a:cubicBezTo>
                  <a:lnTo>
                    <a:pt x="122176" y="2972"/>
                  </a:lnTo>
                  <a:cubicBezTo>
                    <a:pt x="122191" y="2888"/>
                    <a:pt x="122222" y="2641"/>
                    <a:pt x="121943" y="2641"/>
                  </a:cubicBezTo>
                  <a:cubicBezTo>
                    <a:pt x="121901" y="2641"/>
                    <a:pt x="121852" y="2647"/>
                    <a:pt x="121796" y="2659"/>
                  </a:cubicBezTo>
                  <a:cubicBezTo>
                    <a:pt x="121538" y="2714"/>
                    <a:pt x="121488" y="2756"/>
                    <a:pt x="121330" y="2756"/>
                  </a:cubicBezTo>
                  <a:cubicBezTo>
                    <a:pt x="121247" y="2756"/>
                    <a:pt x="121135" y="2744"/>
                    <a:pt x="120946" y="2717"/>
                  </a:cubicBezTo>
                  <a:lnTo>
                    <a:pt x="120946" y="2717"/>
                  </a:lnTo>
                  <a:cubicBezTo>
                    <a:pt x="120969" y="2720"/>
                    <a:pt x="120990" y="2722"/>
                    <a:pt x="121010" y="2722"/>
                  </a:cubicBezTo>
                  <a:cubicBezTo>
                    <a:pt x="121271" y="2722"/>
                    <a:pt x="121220" y="2444"/>
                    <a:pt x="120810" y="2371"/>
                  </a:cubicBezTo>
                  <a:cubicBezTo>
                    <a:pt x="120454" y="2308"/>
                    <a:pt x="120097" y="2282"/>
                    <a:pt x="119740" y="2276"/>
                  </a:cubicBezTo>
                  <a:cubicBezTo>
                    <a:pt x="119708" y="2276"/>
                    <a:pt x="119677" y="2276"/>
                    <a:pt x="119648" y="2276"/>
                  </a:cubicBezTo>
                  <a:cubicBezTo>
                    <a:pt x="118992" y="2276"/>
                    <a:pt x="118951" y="2335"/>
                    <a:pt x="118886" y="2575"/>
                  </a:cubicBezTo>
                  <a:cubicBezTo>
                    <a:pt x="118225" y="2481"/>
                    <a:pt x="118377" y="2450"/>
                    <a:pt x="118183" y="2240"/>
                  </a:cubicBezTo>
                  <a:cubicBezTo>
                    <a:pt x="118183" y="2240"/>
                    <a:pt x="117790" y="2455"/>
                    <a:pt x="117774" y="2518"/>
                  </a:cubicBezTo>
                  <a:cubicBezTo>
                    <a:pt x="117816" y="2271"/>
                    <a:pt x="117680" y="2072"/>
                    <a:pt x="117512" y="1810"/>
                  </a:cubicBezTo>
                  <a:cubicBezTo>
                    <a:pt x="117182" y="1888"/>
                    <a:pt x="116857" y="1988"/>
                    <a:pt x="116537" y="2103"/>
                  </a:cubicBezTo>
                  <a:cubicBezTo>
                    <a:pt x="116383" y="2163"/>
                    <a:pt x="116212" y="2187"/>
                    <a:pt x="116031" y="2187"/>
                  </a:cubicBezTo>
                  <a:cubicBezTo>
                    <a:pt x="115610" y="2187"/>
                    <a:pt x="115135" y="2058"/>
                    <a:pt x="114691" y="1951"/>
                  </a:cubicBezTo>
                  <a:cubicBezTo>
                    <a:pt x="114460" y="1892"/>
                    <a:pt x="113776" y="1741"/>
                    <a:pt x="113366" y="1741"/>
                  </a:cubicBezTo>
                  <a:cubicBezTo>
                    <a:pt x="113200" y="1741"/>
                    <a:pt x="113079" y="1766"/>
                    <a:pt x="113050" y="1831"/>
                  </a:cubicBezTo>
                  <a:cubicBezTo>
                    <a:pt x="112966" y="2025"/>
                    <a:pt x="112987" y="2229"/>
                    <a:pt x="112956" y="2429"/>
                  </a:cubicBezTo>
                  <a:cubicBezTo>
                    <a:pt x="112432" y="2371"/>
                    <a:pt x="112641" y="2025"/>
                    <a:pt x="112657" y="1899"/>
                  </a:cubicBezTo>
                  <a:lnTo>
                    <a:pt x="112657" y="1899"/>
                  </a:lnTo>
                  <a:cubicBezTo>
                    <a:pt x="112653" y="1931"/>
                    <a:pt x="112625" y="1944"/>
                    <a:pt x="112582" y="1944"/>
                  </a:cubicBezTo>
                  <a:cubicBezTo>
                    <a:pt x="112399" y="1944"/>
                    <a:pt x="111943" y="1696"/>
                    <a:pt x="111960" y="1590"/>
                  </a:cubicBezTo>
                  <a:cubicBezTo>
                    <a:pt x="111975" y="1485"/>
                    <a:pt x="112023" y="1307"/>
                    <a:pt x="111629" y="1265"/>
                  </a:cubicBezTo>
                  <a:lnTo>
                    <a:pt x="111546" y="1894"/>
                  </a:lnTo>
                  <a:cubicBezTo>
                    <a:pt x="111593" y="1548"/>
                    <a:pt x="109579" y="1327"/>
                    <a:pt x="109029" y="1286"/>
                  </a:cubicBezTo>
                  <a:lnTo>
                    <a:pt x="109029" y="1286"/>
                  </a:lnTo>
                  <a:cubicBezTo>
                    <a:pt x="109422" y="1322"/>
                    <a:pt x="109370" y="1506"/>
                    <a:pt x="109354" y="1611"/>
                  </a:cubicBezTo>
                  <a:cubicBezTo>
                    <a:pt x="108730" y="1531"/>
                    <a:pt x="108435" y="1100"/>
                    <a:pt x="107888" y="1100"/>
                  </a:cubicBezTo>
                  <a:cubicBezTo>
                    <a:pt x="107787" y="1100"/>
                    <a:pt x="107677" y="1115"/>
                    <a:pt x="107556" y="1149"/>
                  </a:cubicBezTo>
                  <a:cubicBezTo>
                    <a:pt x="107507" y="1183"/>
                    <a:pt x="107152" y="1314"/>
                    <a:pt x="106914" y="1314"/>
                  </a:cubicBezTo>
                  <a:cubicBezTo>
                    <a:pt x="106818" y="1314"/>
                    <a:pt x="106740" y="1292"/>
                    <a:pt x="106711" y="1233"/>
                  </a:cubicBezTo>
                  <a:cubicBezTo>
                    <a:pt x="106670" y="1149"/>
                    <a:pt x="107288" y="887"/>
                    <a:pt x="106743" y="871"/>
                  </a:cubicBezTo>
                  <a:cubicBezTo>
                    <a:pt x="106698" y="869"/>
                    <a:pt x="106655" y="868"/>
                    <a:pt x="106614" y="868"/>
                  </a:cubicBezTo>
                  <a:cubicBezTo>
                    <a:pt x="106265" y="868"/>
                    <a:pt x="106053" y="934"/>
                    <a:pt x="105725" y="934"/>
                  </a:cubicBezTo>
                  <a:cubicBezTo>
                    <a:pt x="105591" y="934"/>
                    <a:pt x="105438" y="923"/>
                    <a:pt x="105249" y="892"/>
                  </a:cubicBezTo>
                  <a:cubicBezTo>
                    <a:pt x="104709" y="798"/>
                    <a:pt x="104284" y="662"/>
                    <a:pt x="103702" y="625"/>
                  </a:cubicBezTo>
                  <a:cubicBezTo>
                    <a:pt x="103659" y="622"/>
                    <a:pt x="103616" y="621"/>
                    <a:pt x="103574" y="621"/>
                  </a:cubicBezTo>
                  <a:cubicBezTo>
                    <a:pt x="102986" y="621"/>
                    <a:pt x="102607" y="879"/>
                    <a:pt x="103335" y="942"/>
                  </a:cubicBezTo>
                  <a:lnTo>
                    <a:pt x="103335" y="942"/>
                  </a:lnTo>
                  <a:cubicBezTo>
                    <a:pt x="102967" y="913"/>
                    <a:pt x="102575" y="901"/>
                    <a:pt x="102218" y="835"/>
                  </a:cubicBezTo>
                  <a:cubicBezTo>
                    <a:pt x="101872" y="772"/>
                    <a:pt x="101720" y="662"/>
                    <a:pt x="101442" y="567"/>
                  </a:cubicBezTo>
                  <a:cubicBezTo>
                    <a:pt x="101369" y="544"/>
                    <a:pt x="101290" y="536"/>
                    <a:pt x="101209" y="536"/>
                  </a:cubicBezTo>
                  <a:cubicBezTo>
                    <a:pt x="101087" y="536"/>
                    <a:pt x="100962" y="555"/>
                    <a:pt x="100855" y="567"/>
                  </a:cubicBezTo>
                  <a:cubicBezTo>
                    <a:pt x="100436" y="620"/>
                    <a:pt x="100567" y="730"/>
                    <a:pt x="100551" y="898"/>
                  </a:cubicBezTo>
                  <a:cubicBezTo>
                    <a:pt x="100640" y="869"/>
                    <a:pt x="100719" y="857"/>
                    <a:pt x="100780" y="857"/>
                  </a:cubicBezTo>
                  <a:cubicBezTo>
                    <a:pt x="100921" y="857"/>
                    <a:pt x="100958" y="922"/>
                    <a:pt x="100782" y="992"/>
                  </a:cubicBezTo>
                  <a:cubicBezTo>
                    <a:pt x="100594" y="1056"/>
                    <a:pt x="100399" y="1088"/>
                    <a:pt x="100204" y="1088"/>
                  </a:cubicBezTo>
                  <a:cubicBezTo>
                    <a:pt x="100110" y="1088"/>
                    <a:pt x="100015" y="1081"/>
                    <a:pt x="99922" y="1065"/>
                  </a:cubicBezTo>
                  <a:cubicBezTo>
                    <a:pt x="99350" y="960"/>
                    <a:pt x="100409" y="641"/>
                    <a:pt x="99707" y="604"/>
                  </a:cubicBezTo>
                  <a:cubicBezTo>
                    <a:pt x="99669" y="602"/>
                    <a:pt x="99612" y="601"/>
                    <a:pt x="99541" y="601"/>
                  </a:cubicBezTo>
                  <a:cubicBezTo>
                    <a:pt x="99035" y="601"/>
                    <a:pt x="97839" y="656"/>
                    <a:pt x="98207" y="840"/>
                  </a:cubicBezTo>
                  <a:cubicBezTo>
                    <a:pt x="98538" y="1013"/>
                    <a:pt x="98732" y="1060"/>
                    <a:pt x="98312" y="1196"/>
                  </a:cubicBezTo>
                  <a:cubicBezTo>
                    <a:pt x="98165" y="1240"/>
                    <a:pt x="97969" y="1276"/>
                    <a:pt x="97775" y="1276"/>
                  </a:cubicBezTo>
                  <a:cubicBezTo>
                    <a:pt x="97621" y="1276"/>
                    <a:pt x="97469" y="1254"/>
                    <a:pt x="97342" y="1196"/>
                  </a:cubicBezTo>
                  <a:cubicBezTo>
                    <a:pt x="96917" y="997"/>
                    <a:pt x="97599" y="473"/>
                    <a:pt x="97436" y="431"/>
                  </a:cubicBezTo>
                  <a:cubicBezTo>
                    <a:pt x="97275" y="404"/>
                    <a:pt x="97111" y="391"/>
                    <a:pt x="96947" y="391"/>
                  </a:cubicBezTo>
                  <a:cubicBezTo>
                    <a:pt x="96759" y="391"/>
                    <a:pt x="96572" y="408"/>
                    <a:pt x="96388" y="441"/>
                  </a:cubicBezTo>
                  <a:cubicBezTo>
                    <a:pt x="96016" y="520"/>
                    <a:pt x="96294" y="677"/>
                    <a:pt x="95974" y="761"/>
                  </a:cubicBezTo>
                  <a:cubicBezTo>
                    <a:pt x="95908" y="778"/>
                    <a:pt x="95851" y="785"/>
                    <a:pt x="95802" y="785"/>
                  </a:cubicBezTo>
                  <a:cubicBezTo>
                    <a:pt x="95440" y="785"/>
                    <a:pt x="95482" y="383"/>
                    <a:pt x="95116" y="383"/>
                  </a:cubicBezTo>
                  <a:cubicBezTo>
                    <a:pt x="95082" y="383"/>
                    <a:pt x="95045" y="387"/>
                    <a:pt x="95004" y="394"/>
                  </a:cubicBezTo>
                  <a:cubicBezTo>
                    <a:pt x="94479" y="494"/>
                    <a:pt x="94291" y="693"/>
                    <a:pt x="94275" y="908"/>
                  </a:cubicBezTo>
                  <a:cubicBezTo>
                    <a:pt x="94285" y="756"/>
                    <a:pt x="94406" y="557"/>
                    <a:pt x="94191" y="415"/>
                  </a:cubicBezTo>
                  <a:cubicBezTo>
                    <a:pt x="93976" y="272"/>
                    <a:pt x="93445" y="78"/>
                    <a:pt x="92987" y="78"/>
                  </a:cubicBezTo>
                  <a:cubicBezTo>
                    <a:pt x="92910" y="78"/>
                    <a:pt x="92836" y="83"/>
                    <a:pt x="92765" y="95"/>
                  </a:cubicBezTo>
                  <a:cubicBezTo>
                    <a:pt x="92597" y="122"/>
                    <a:pt x="93090" y="316"/>
                    <a:pt x="92728" y="389"/>
                  </a:cubicBezTo>
                  <a:cubicBezTo>
                    <a:pt x="92605" y="416"/>
                    <a:pt x="92458" y="427"/>
                    <a:pt x="92306" y="427"/>
                  </a:cubicBezTo>
                  <a:cubicBezTo>
                    <a:pt x="92104" y="427"/>
                    <a:pt x="91893" y="408"/>
                    <a:pt x="91716" y="384"/>
                  </a:cubicBezTo>
                  <a:cubicBezTo>
                    <a:pt x="91365" y="337"/>
                    <a:pt x="91098" y="164"/>
                    <a:pt x="90788" y="164"/>
                  </a:cubicBezTo>
                  <a:cubicBezTo>
                    <a:pt x="90373" y="168"/>
                    <a:pt x="90304" y="389"/>
                    <a:pt x="89994" y="389"/>
                  </a:cubicBezTo>
                  <a:cubicBezTo>
                    <a:pt x="89936" y="389"/>
                    <a:pt x="89870" y="381"/>
                    <a:pt x="89792" y="363"/>
                  </a:cubicBezTo>
                  <a:cubicBezTo>
                    <a:pt x="89578" y="315"/>
                    <a:pt x="89517" y="62"/>
                    <a:pt x="89274" y="62"/>
                  </a:cubicBezTo>
                  <a:cubicBezTo>
                    <a:pt x="89226" y="62"/>
                    <a:pt x="89170" y="72"/>
                    <a:pt x="89105" y="95"/>
                  </a:cubicBezTo>
                  <a:cubicBezTo>
                    <a:pt x="88713" y="230"/>
                    <a:pt x="88742" y="547"/>
                    <a:pt x="88069" y="547"/>
                  </a:cubicBezTo>
                  <a:cubicBezTo>
                    <a:pt x="88058" y="547"/>
                    <a:pt x="88047" y="546"/>
                    <a:pt x="88036" y="546"/>
                  </a:cubicBezTo>
                  <a:lnTo>
                    <a:pt x="88046" y="363"/>
                  </a:lnTo>
                  <a:cubicBezTo>
                    <a:pt x="87962" y="284"/>
                    <a:pt x="88015" y="242"/>
                    <a:pt x="88198" y="237"/>
                  </a:cubicBezTo>
                  <a:cubicBezTo>
                    <a:pt x="88210" y="227"/>
                    <a:pt x="88189" y="223"/>
                    <a:pt x="88146" y="223"/>
                  </a:cubicBezTo>
                  <a:cubicBezTo>
                    <a:pt x="87913" y="223"/>
                    <a:pt x="87027" y="343"/>
                    <a:pt x="86903" y="347"/>
                  </a:cubicBezTo>
                  <a:cubicBezTo>
                    <a:pt x="86884" y="348"/>
                    <a:pt x="86866" y="348"/>
                    <a:pt x="86848" y="348"/>
                  </a:cubicBezTo>
                  <a:cubicBezTo>
                    <a:pt x="86536" y="348"/>
                    <a:pt x="86358" y="240"/>
                    <a:pt x="86093" y="240"/>
                  </a:cubicBezTo>
                  <a:cubicBezTo>
                    <a:pt x="86056" y="240"/>
                    <a:pt x="86017" y="242"/>
                    <a:pt x="85975" y="247"/>
                  </a:cubicBezTo>
                  <a:cubicBezTo>
                    <a:pt x="85582" y="295"/>
                    <a:pt x="85550" y="373"/>
                    <a:pt x="85094" y="378"/>
                  </a:cubicBezTo>
                  <a:cubicBezTo>
                    <a:pt x="84622" y="378"/>
                    <a:pt x="84486" y="378"/>
                    <a:pt x="84088" y="300"/>
                  </a:cubicBezTo>
                  <a:cubicBezTo>
                    <a:pt x="83995" y="282"/>
                    <a:pt x="83911" y="274"/>
                    <a:pt x="83833" y="274"/>
                  </a:cubicBezTo>
                  <a:cubicBezTo>
                    <a:pt x="83406" y="274"/>
                    <a:pt x="83159" y="499"/>
                    <a:pt x="82698" y="499"/>
                  </a:cubicBezTo>
                  <a:cubicBezTo>
                    <a:pt x="82140" y="499"/>
                    <a:pt x="81952" y="184"/>
                    <a:pt x="81455" y="184"/>
                  </a:cubicBezTo>
                  <a:cubicBezTo>
                    <a:pt x="81443" y="184"/>
                    <a:pt x="81431" y="184"/>
                    <a:pt x="81419" y="184"/>
                  </a:cubicBezTo>
                  <a:cubicBezTo>
                    <a:pt x="80984" y="195"/>
                    <a:pt x="80753" y="447"/>
                    <a:pt x="80370" y="510"/>
                  </a:cubicBezTo>
                  <a:cubicBezTo>
                    <a:pt x="80318" y="519"/>
                    <a:pt x="80272" y="523"/>
                    <a:pt x="80230" y="523"/>
                  </a:cubicBezTo>
                  <a:cubicBezTo>
                    <a:pt x="79819" y="523"/>
                    <a:pt x="79941" y="106"/>
                    <a:pt x="79946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3171825" y="1585450"/>
              <a:ext cx="568950" cy="436200"/>
            </a:xfrm>
            <a:custGeom>
              <a:rect b="b" l="l" r="r" t="t"/>
              <a:pathLst>
                <a:path extrusionOk="0" h="17448" w="22758">
                  <a:moveTo>
                    <a:pt x="15651" y="0"/>
                  </a:moveTo>
                  <a:cubicBezTo>
                    <a:pt x="15345" y="0"/>
                    <a:pt x="15035" y="21"/>
                    <a:pt x="14723" y="63"/>
                  </a:cubicBezTo>
                  <a:cubicBezTo>
                    <a:pt x="11006" y="562"/>
                    <a:pt x="6219" y="4662"/>
                    <a:pt x="3749" y="7273"/>
                  </a:cubicBezTo>
                  <a:cubicBezTo>
                    <a:pt x="1668" y="9464"/>
                    <a:pt x="1" y="12867"/>
                    <a:pt x="1663" y="15384"/>
                  </a:cubicBezTo>
                  <a:cubicBezTo>
                    <a:pt x="2657" y="16895"/>
                    <a:pt x="4435" y="17447"/>
                    <a:pt x="6300" y="17447"/>
                  </a:cubicBezTo>
                  <a:cubicBezTo>
                    <a:pt x="7345" y="17447"/>
                    <a:pt x="8419" y="17274"/>
                    <a:pt x="9396" y="16999"/>
                  </a:cubicBezTo>
                  <a:cubicBezTo>
                    <a:pt x="12610" y="16092"/>
                    <a:pt x="15578" y="14477"/>
                    <a:pt x="18089" y="12275"/>
                  </a:cubicBezTo>
                  <a:cubicBezTo>
                    <a:pt x="19631" y="10911"/>
                    <a:pt x="21025" y="9270"/>
                    <a:pt x="21597" y="7294"/>
                  </a:cubicBezTo>
                  <a:cubicBezTo>
                    <a:pt x="22758" y="3267"/>
                    <a:pt x="19508" y="0"/>
                    <a:pt x="15651" y="0"/>
                  </a:cubicBezTo>
                  <a:close/>
                </a:path>
              </a:pathLst>
            </a:custGeom>
            <a:solidFill>
              <a:srgbClr val="E0C0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3789200" y="1545775"/>
              <a:ext cx="620275" cy="386950"/>
            </a:xfrm>
            <a:custGeom>
              <a:rect b="b" l="l" r="r" t="t"/>
              <a:pathLst>
                <a:path extrusionOk="0" h="15478" w="24811">
                  <a:moveTo>
                    <a:pt x="7636" y="0"/>
                  </a:moveTo>
                  <a:cubicBezTo>
                    <a:pt x="3690" y="0"/>
                    <a:pt x="340" y="1326"/>
                    <a:pt x="132" y="5494"/>
                  </a:cubicBezTo>
                  <a:cubicBezTo>
                    <a:pt x="0" y="8120"/>
                    <a:pt x="1542" y="10632"/>
                    <a:pt x="3639" y="12215"/>
                  </a:cubicBezTo>
                  <a:cubicBezTo>
                    <a:pt x="5742" y="13799"/>
                    <a:pt x="8342" y="14575"/>
                    <a:pt x="10927" y="15057"/>
                  </a:cubicBezTo>
                  <a:cubicBezTo>
                    <a:pt x="12255" y="15305"/>
                    <a:pt x="13629" y="15477"/>
                    <a:pt x="14985" y="15477"/>
                  </a:cubicBezTo>
                  <a:cubicBezTo>
                    <a:pt x="16777" y="15477"/>
                    <a:pt x="18539" y="15177"/>
                    <a:pt x="20123" y="14360"/>
                  </a:cubicBezTo>
                  <a:cubicBezTo>
                    <a:pt x="22902" y="12918"/>
                    <a:pt x="24811" y="9431"/>
                    <a:pt x="23578" y="6553"/>
                  </a:cubicBezTo>
                  <a:cubicBezTo>
                    <a:pt x="22818" y="4770"/>
                    <a:pt x="21083" y="3601"/>
                    <a:pt x="19337" y="2752"/>
                  </a:cubicBezTo>
                  <a:cubicBezTo>
                    <a:pt x="16908" y="1564"/>
                    <a:pt x="11920" y="0"/>
                    <a:pt x="7636" y="0"/>
                  </a:cubicBezTo>
                  <a:close/>
                </a:path>
              </a:pathLst>
            </a:custGeom>
            <a:solidFill>
              <a:srgbClr val="E0C0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443300" y="1896850"/>
              <a:ext cx="627750" cy="404575"/>
            </a:xfrm>
            <a:custGeom>
              <a:rect b="b" l="l" r="r" t="t"/>
              <a:pathLst>
                <a:path extrusionOk="0" h="16183" w="25110">
                  <a:moveTo>
                    <a:pt x="15671" y="1"/>
                  </a:moveTo>
                  <a:cubicBezTo>
                    <a:pt x="13120" y="1"/>
                    <a:pt x="10430" y="838"/>
                    <a:pt x="8226" y="1701"/>
                  </a:cubicBezTo>
                  <a:cubicBezTo>
                    <a:pt x="5353" y="2828"/>
                    <a:pt x="2700" y="4763"/>
                    <a:pt x="1258" y="7484"/>
                  </a:cubicBezTo>
                  <a:cubicBezTo>
                    <a:pt x="372" y="9157"/>
                    <a:pt x="0" y="11259"/>
                    <a:pt x="912" y="12911"/>
                  </a:cubicBezTo>
                  <a:cubicBezTo>
                    <a:pt x="1861" y="14625"/>
                    <a:pt x="3896" y="15401"/>
                    <a:pt x="5815" y="15779"/>
                  </a:cubicBezTo>
                  <a:cubicBezTo>
                    <a:pt x="7193" y="16048"/>
                    <a:pt x="8589" y="16182"/>
                    <a:pt x="9985" y="16182"/>
                  </a:cubicBezTo>
                  <a:cubicBezTo>
                    <a:pt x="11664" y="16182"/>
                    <a:pt x="13341" y="15987"/>
                    <a:pt x="14985" y="15595"/>
                  </a:cubicBezTo>
                  <a:cubicBezTo>
                    <a:pt x="17480" y="14997"/>
                    <a:pt x="19939" y="13902"/>
                    <a:pt x="21680" y="12009"/>
                  </a:cubicBezTo>
                  <a:cubicBezTo>
                    <a:pt x="25109" y="8291"/>
                    <a:pt x="24118" y="3484"/>
                    <a:pt x="19892" y="1030"/>
                  </a:cubicBezTo>
                  <a:cubicBezTo>
                    <a:pt x="18617" y="289"/>
                    <a:pt x="17168" y="1"/>
                    <a:pt x="15671" y="1"/>
                  </a:cubicBezTo>
                  <a:close/>
                </a:path>
              </a:pathLst>
            </a:custGeom>
            <a:solidFill>
              <a:srgbClr val="E0C0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3086500" y="1512525"/>
              <a:ext cx="715575" cy="582050"/>
            </a:xfrm>
            <a:custGeom>
              <a:rect b="b" l="l" r="r" t="t"/>
              <a:pathLst>
                <a:path extrusionOk="0" h="23282" w="28623">
                  <a:moveTo>
                    <a:pt x="18990" y="5832"/>
                  </a:moveTo>
                  <a:cubicBezTo>
                    <a:pt x="19013" y="5832"/>
                    <a:pt x="19036" y="5832"/>
                    <a:pt x="19059" y="5833"/>
                  </a:cubicBezTo>
                  <a:cubicBezTo>
                    <a:pt x="20108" y="5833"/>
                    <a:pt x="21093" y="6247"/>
                    <a:pt x="21728" y="6970"/>
                  </a:cubicBezTo>
                  <a:cubicBezTo>
                    <a:pt x="22310" y="7652"/>
                    <a:pt x="22472" y="8465"/>
                    <a:pt x="22205" y="9398"/>
                  </a:cubicBezTo>
                  <a:cubicBezTo>
                    <a:pt x="21869" y="10551"/>
                    <a:pt x="21009" y="11731"/>
                    <a:pt x="19568" y="13000"/>
                  </a:cubicBezTo>
                  <a:cubicBezTo>
                    <a:pt x="17392" y="14914"/>
                    <a:pt x="14812" y="16319"/>
                    <a:pt x="12018" y="17105"/>
                  </a:cubicBezTo>
                  <a:cubicBezTo>
                    <a:pt x="11256" y="17319"/>
                    <a:pt x="10432" y="17444"/>
                    <a:pt x="9690" y="17444"/>
                  </a:cubicBezTo>
                  <a:cubicBezTo>
                    <a:pt x="8701" y="17444"/>
                    <a:pt x="7859" y="17222"/>
                    <a:pt x="7509" y="16691"/>
                  </a:cubicBezTo>
                  <a:cubicBezTo>
                    <a:pt x="6869" y="15721"/>
                    <a:pt x="7902" y="13640"/>
                    <a:pt x="9275" y="12193"/>
                  </a:cubicBezTo>
                  <a:cubicBezTo>
                    <a:pt x="12023" y="9298"/>
                    <a:pt x="16081" y="6194"/>
                    <a:pt x="18524" y="5869"/>
                  </a:cubicBezTo>
                  <a:cubicBezTo>
                    <a:pt x="18679" y="5847"/>
                    <a:pt x="18835" y="5832"/>
                    <a:pt x="18990" y="5832"/>
                  </a:cubicBezTo>
                  <a:close/>
                  <a:moveTo>
                    <a:pt x="19032" y="1"/>
                  </a:moveTo>
                  <a:cubicBezTo>
                    <a:pt x="18604" y="1"/>
                    <a:pt x="18173" y="29"/>
                    <a:pt x="17743" y="86"/>
                  </a:cubicBezTo>
                  <a:cubicBezTo>
                    <a:pt x="12253" y="826"/>
                    <a:pt x="6203" y="6960"/>
                    <a:pt x="5044" y="8182"/>
                  </a:cubicBezTo>
                  <a:cubicBezTo>
                    <a:pt x="2286" y="11092"/>
                    <a:pt x="0" y="15910"/>
                    <a:pt x="2643" y="19905"/>
                  </a:cubicBezTo>
                  <a:cubicBezTo>
                    <a:pt x="4095" y="22102"/>
                    <a:pt x="6664" y="23282"/>
                    <a:pt x="9742" y="23282"/>
                  </a:cubicBezTo>
                  <a:cubicBezTo>
                    <a:pt x="11048" y="23271"/>
                    <a:pt x="12343" y="23082"/>
                    <a:pt x="13596" y="22721"/>
                  </a:cubicBezTo>
                  <a:cubicBezTo>
                    <a:pt x="17229" y="21693"/>
                    <a:pt x="20585" y="19868"/>
                    <a:pt x="23426" y="17378"/>
                  </a:cubicBezTo>
                  <a:cubicBezTo>
                    <a:pt x="25723" y="15354"/>
                    <a:pt x="27159" y="13267"/>
                    <a:pt x="27804" y="11013"/>
                  </a:cubicBezTo>
                  <a:cubicBezTo>
                    <a:pt x="28622" y="8197"/>
                    <a:pt x="28014" y="5335"/>
                    <a:pt x="26142" y="3164"/>
                  </a:cubicBezTo>
                  <a:cubicBezTo>
                    <a:pt x="24406" y="1151"/>
                    <a:pt x="21768" y="1"/>
                    <a:pt x="19032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3198175" y="1727650"/>
              <a:ext cx="68050" cy="67425"/>
            </a:xfrm>
            <a:custGeom>
              <a:rect b="b" l="l" r="r" t="t"/>
              <a:pathLst>
                <a:path extrusionOk="0" h="2697" w="2722">
                  <a:moveTo>
                    <a:pt x="2716" y="473"/>
                  </a:moveTo>
                  <a:lnTo>
                    <a:pt x="2716" y="520"/>
                  </a:lnTo>
                  <a:cubicBezTo>
                    <a:pt x="2716" y="520"/>
                    <a:pt x="2717" y="522"/>
                    <a:pt x="2718" y="522"/>
                  </a:cubicBezTo>
                  <a:cubicBezTo>
                    <a:pt x="2719" y="522"/>
                    <a:pt x="2722" y="515"/>
                    <a:pt x="2722" y="473"/>
                  </a:cubicBezTo>
                  <a:close/>
                  <a:moveTo>
                    <a:pt x="2706" y="672"/>
                  </a:moveTo>
                  <a:lnTo>
                    <a:pt x="2706" y="1307"/>
                  </a:lnTo>
                  <a:cubicBezTo>
                    <a:pt x="2704" y="1273"/>
                    <a:pt x="2699" y="1240"/>
                    <a:pt x="2690" y="1209"/>
                  </a:cubicBezTo>
                  <a:lnTo>
                    <a:pt x="2690" y="1209"/>
                  </a:lnTo>
                  <a:cubicBezTo>
                    <a:pt x="2692" y="1233"/>
                    <a:pt x="2694" y="1257"/>
                    <a:pt x="2695" y="1281"/>
                  </a:cubicBezTo>
                  <a:lnTo>
                    <a:pt x="2695" y="1417"/>
                  </a:lnTo>
                  <a:cubicBezTo>
                    <a:pt x="2695" y="1423"/>
                    <a:pt x="2695" y="1429"/>
                    <a:pt x="2694" y="1435"/>
                  </a:cubicBezTo>
                  <a:lnTo>
                    <a:pt x="2694" y="1435"/>
                  </a:lnTo>
                  <a:cubicBezTo>
                    <a:pt x="2701" y="1409"/>
                    <a:pt x="2705" y="1382"/>
                    <a:pt x="2706" y="1354"/>
                  </a:cubicBezTo>
                  <a:lnTo>
                    <a:pt x="2716" y="1359"/>
                  </a:lnTo>
                  <a:cubicBezTo>
                    <a:pt x="2716" y="1307"/>
                    <a:pt x="2706" y="672"/>
                    <a:pt x="2706" y="672"/>
                  </a:cubicBezTo>
                  <a:close/>
                  <a:moveTo>
                    <a:pt x="2695" y="1522"/>
                  </a:moveTo>
                  <a:cubicBezTo>
                    <a:pt x="2690" y="1553"/>
                    <a:pt x="2690" y="1585"/>
                    <a:pt x="2695" y="1621"/>
                  </a:cubicBezTo>
                  <a:lnTo>
                    <a:pt x="2695" y="1522"/>
                  </a:lnTo>
                  <a:close/>
                  <a:moveTo>
                    <a:pt x="2711" y="1490"/>
                  </a:moveTo>
                  <a:cubicBezTo>
                    <a:pt x="2711" y="1490"/>
                    <a:pt x="2711" y="1490"/>
                    <a:pt x="2711" y="1490"/>
                  </a:cubicBezTo>
                  <a:lnTo>
                    <a:pt x="2711" y="1632"/>
                  </a:lnTo>
                  <a:lnTo>
                    <a:pt x="2716" y="1642"/>
                  </a:lnTo>
                  <a:cubicBezTo>
                    <a:pt x="2716" y="1495"/>
                    <a:pt x="2712" y="1490"/>
                    <a:pt x="2711" y="1490"/>
                  </a:cubicBezTo>
                  <a:close/>
                  <a:moveTo>
                    <a:pt x="2706" y="1365"/>
                  </a:moveTo>
                  <a:lnTo>
                    <a:pt x="2706" y="1695"/>
                  </a:lnTo>
                  <a:lnTo>
                    <a:pt x="2711" y="1700"/>
                  </a:lnTo>
                  <a:cubicBezTo>
                    <a:pt x="2711" y="1648"/>
                    <a:pt x="2706" y="1365"/>
                    <a:pt x="2706" y="1365"/>
                  </a:cubicBezTo>
                  <a:close/>
                  <a:moveTo>
                    <a:pt x="2706" y="2156"/>
                  </a:moveTo>
                  <a:lnTo>
                    <a:pt x="2706" y="2298"/>
                  </a:lnTo>
                  <a:cubicBezTo>
                    <a:pt x="2707" y="2298"/>
                    <a:pt x="2707" y="2298"/>
                    <a:pt x="2708" y="2298"/>
                  </a:cubicBezTo>
                  <a:cubicBezTo>
                    <a:pt x="2711" y="2298"/>
                    <a:pt x="2711" y="2290"/>
                    <a:pt x="2711" y="2156"/>
                  </a:cubicBezTo>
                  <a:close/>
                  <a:moveTo>
                    <a:pt x="1346" y="1"/>
                  </a:moveTo>
                  <a:cubicBezTo>
                    <a:pt x="1336" y="1"/>
                    <a:pt x="1326" y="1"/>
                    <a:pt x="1317" y="1"/>
                  </a:cubicBezTo>
                  <a:cubicBezTo>
                    <a:pt x="583" y="22"/>
                    <a:pt x="1" y="620"/>
                    <a:pt x="1" y="1349"/>
                  </a:cubicBezTo>
                  <a:cubicBezTo>
                    <a:pt x="1" y="2078"/>
                    <a:pt x="583" y="2675"/>
                    <a:pt x="1317" y="2696"/>
                  </a:cubicBezTo>
                  <a:cubicBezTo>
                    <a:pt x="1326" y="2696"/>
                    <a:pt x="1336" y="2697"/>
                    <a:pt x="1346" y="2697"/>
                  </a:cubicBezTo>
                  <a:cubicBezTo>
                    <a:pt x="2056" y="2697"/>
                    <a:pt x="2649" y="2145"/>
                    <a:pt x="2694" y="1435"/>
                  </a:cubicBezTo>
                  <a:lnTo>
                    <a:pt x="2694" y="1435"/>
                  </a:lnTo>
                  <a:cubicBezTo>
                    <a:pt x="2649" y="1622"/>
                    <a:pt x="2479" y="1758"/>
                    <a:pt x="2281" y="1758"/>
                  </a:cubicBezTo>
                  <a:cubicBezTo>
                    <a:pt x="2277" y="1758"/>
                    <a:pt x="2274" y="1758"/>
                    <a:pt x="2271" y="1758"/>
                  </a:cubicBezTo>
                  <a:cubicBezTo>
                    <a:pt x="2040" y="1753"/>
                    <a:pt x="1857" y="1559"/>
                    <a:pt x="1857" y="1328"/>
                  </a:cubicBezTo>
                  <a:cubicBezTo>
                    <a:pt x="1857" y="1097"/>
                    <a:pt x="2040" y="908"/>
                    <a:pt x="2271" y="903"/>
                  </a:cubicBezTo>
                  <a:cubicBezTo>
                    <a:pt x="2274" y="903"/>
                    <a:pt x="2277" y="903"/>
                    <a:pt x="2281" y="903"/>
                  </a:cubicBezTo>
                  <a:cubicBezTo>
                    <a:pt x="2473" y="903"/>
                    <a:pt x="2639" y="1031"/>
                    <a:pt x="2690" y="1209"/>
                  </a:cubicBezTo>
                  <a:lnTo>
                    <a:pt x="2690" y="1209"/>
                  </a:lnTo>
                  <a:cubicBezTo>
                    <a:pt x="2619" y="525"/>
                    <a:pt x="2038" y="1"/>
                    <a:pt x="1346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257650" y="1648675"/>
              <a:ext cx="399575" cy="319125"/>
            </a:xfrm>
            <a:custGeom>
              <a:rect b="b" l="l" r="r" t="t"/>
              <a:pathLst>
                <a:path extrusionOk="0" h="12765" w="15983">
                  <a:moveTo>
                    <a:pt x="13336" y="658"/>
                  </a:moveTo>
                  <a:cubicBezTo>
                    <a:pt x="13337" y="658"/>
                    <a:pt x="13339" y="659"/>
                    <a:pt x="13340" y="659"/>
                  </a:cubicBezTo>
                  <a:cubicBezTo>
                    <a:pt x="13377" y="680"/>
                    <a:pt x="13387" y="738"/>
                    <a:pt x="13314" y="885"/>
                  </a:cubicBezTo>
                  <a:cubicBezTo>
                    <a:pt x="13290" y="933"/>
                    <a:pt x="13275" y="947"/>
                    <a:pt x="13262" y="947"/>
                  </a:cubicBezTo>
                  <a:cubicBezTo>
                    <a:pt x="13248" y="947"/>
                    <a:pt x="13237" y="927"/>
                    <a:pt x="13220" y="922"/>
                  </a:cubicBezTo>
                  <a:cubicBezTo>
                    <a:pt x="13250" y="826"/>
                    <a:pt x="13299" y="658"/>
                    <a:pt x="13336" y="658"/>
                  </a:cubicBezTo>
                  <a:close/>
                  <a:moveTo>
                    <a:pt x="14433" y="777"/>
                  </a:moveTo>
                  <a:cubicBezTo>
                    <a:pt x="14436" y="777"/>
                    <a:pt x="14439" y="778"/>
                    <a:pt x="14441" y="780"/>
                  </a:cubicBezTo>
                  <a:cubicBezTo>
                    <a:pt x="14473" y="806"/>
                    <a:pt x="14473" y="874"/>
                    <a:pt x="14357" y="990"/>
                  </a:cubicBezTo>
                  <a:cubicBezTo>
                    <a:pt x="14325" y="1024"/>
                    <a:pt x="14305" y="1036"/>
                    <a:pt x="14291" y="1036"/>
                  </a:cubicBezTo>
                  <a:cubicBezTo>
                    <a:pt x="14269" y="1036"/>
                    <a:pt x="14263" y="1008"/>
                    <a:pt x="14247" y="995"/>
                  </a:cubicBezTo>
                  <a:cubicBezTo>
                    <a:pt x="14305" y="913"/>
                    <a:pt x="14395" y="777"/>
                    <a:pt x="14433" y="777"/>
                  </a:cubicBezTo>
                  <a:close/>
                  <a:moveTo>
                    <a:pt x="9822" y="1155"/>
                  </a:moveTo>
                  <a:lnTo>
                    <a:pt x="9822" y="1155"/>
                  </a:lnTo>
                  <a:cubicBezTo>
                    <a:pt x="9826" y="1163"/>
                    <a:pt x="9830" y="1171"/>
                    <a:pt x="9833" y="1178"/>
                  </a:cubicBezTo>
                  <a:cubicBezTo>
                    <a:pt x="9829" y="1172"/>
                    <a:pt x="9826" y="1164"/>
                    <a:pt x="9822" y="1155"/>
                  </a:cubicBezTo>
                  <a:close/>
                  <a:moveTo>
                    <a:pt x="12174" y="1174"/>
                  </a:moveTo>
                  <a:lnTo>
                    <a:pt x="12174" y="1174"/>
                  </a:lnTo>
                  <a:cubicBezTo>
                    <a:pt x="12173" y="1177"/>
                    <a:pt x="12172" y="1178"/>
                    <a:pt x="12171" y="1178"/>
                  </a:cubicBezTo>
                  <a:lnTo>
                    <a:pt x="12176" y="1178"/>
                  </a:lnTo>
                  <a:cubicBezTo>
                    <a:pt x="12168" y="1227"/>
                    <a:pt x="12168" y="1243"/>
                    <a:pt x="12170" y="1243"/>
                  </a:cubicBezTo>
                  <a:cubicBezTo>
                    <a:pt x="12175" y="1243"/>
                    <a:pt x="12190" y="1184"/>
                    <a:pt x="12174" y="1174"/>
                  </a:cubicBezTo>
                  <a:close/>
                  <a:moveTo>
                    <a:pt x="10913" y="1518"/>
                  </a:moveTo>
                  <a:cubicBezTo>
                    <a:pt x="10917" y="1527"/>
                    <a:pt x="10920" y="1536"/>
                    <a:pt x="10923" y="1545"/>
                  </a:cubicBezTo>
                  <a:cubicBezTo>
                    <a:pt x="10920" y="1536"/>
                    <a:pt x="10917" y="1527"/>
                    <a:pt x="10913" y="1518"/>
                  </a:cubicBezTo>
                  <a:close/>
                  <a:moveTo>
                    <a:pt x="13706" y="1340"/>
                  </a:moveTo>
                  <a:cubicBezTo>
                    <a:pt x="13679" y="1340"/>
                    <a:pt x="13530" y="1558"/>
                    <a:pt x="13571" y="1582"/>
                  </a:cubicBezTo>
                  <a:lnTo>
                    <a:pt x="13592" y="1598"/>
                  </a:lnTo>
                  <a:cubicBezTo>
                    <a:pt x="13699" y="1404"/>
                    <a:pt x="13720" y="1340"/>
                    <a:pt x="13706" y="1340"/>
                  </a:cubicBezTo>
                  <a:close/>
                  <a:moveTo>
                    <a:pt x="13356" y="1733"/>
                  </a:moveTo>
                  <a:cubicBezTo>
                    <a:pt x="13356" y="1734"/>
                    <a:pt x="13356" y="1734"/>
                    <a:pt x="13356" y="1734"/>
                  </a:cubicBezTo>
                  <a:cubicBezTo>
                    <a:pt x="13356" y="1734"/>
                    <a:pt x="13356" y="1734"/>
                    <a:pt x="13356" y="1733"/>
                  </a:cubicBezTo>
                  <a:close/>
                  <a:moveTo>
                    <a:pt x="7940" y="1965"/>
                  </a:moveTo>
                  <a:lnTo>
                    <a:pt x="7940" y="1965"/>
                  </a:lnTo>
                  <a:cubicBezTo>
                    <a:pt x="7940" y="1965"/>
                    <a:pt x="7940" y="1966"/>
                    <a:pt x="7941" y="1967"/>
                  </a:cubicBezTo>
                  <a:lnTo>
                    <a:pt x="7941" y="1967"/>
                  </a:lnTo>
                  <a:cubicBezTo>
                    <a:pt x="7940" y="1966"/>
                    <a:pt x="7940" y="1965"/>
                    <a:pt x="7940" y="1965"/>
                  </a:cubicBezTo>
                  <a:close/>
                  <a:moveTo>
                    <a:pt x="7422" y="2209"/>
                  </a:moveTo>
                  <a:cubicBezTo>
                    <a:pt x="7379" y="2209"/>
                    <a:pt x="7523" y="2422"/>
                    <a:pt x="7568" y="2422"/>
                  </a:cubicBezTo>
                  <a:cubicBezTo>
                    <a:pt x="7570" y="2422"/>
                    <a:pt x="7571" y="2422"/>
                    <a:pt x="7573" y="2421"/>
                  </a:cubicBezTo>
                  <a:lnTo>
                    <a:pt x="7520" y="2279"/>
                  </a:lnTo>
                  <a:cubicBezTo>
                    <a:pt x="7465" y="2229"/>
                    <a:pt x="7435" y="2209"/>
                    <a:pt x="7422" y="2209"/>
                  </a:cubicBezTo>
                  <a:close/>
                  <a:moveTo>
                    <a:pt x="6560" y="2879"/>
                  </a:moveTo>
                  <a:cubicBezTo>
                    <a:pt x="6557" y="2881"/>
                    <a:pt x="6556" y="2882"/>
                    <a:pt x="6556" y="2882"/>
                  </a:cubicBezTo>
                  <a:cubicBezTo>
                    <a:pt x="6557" y="2881"/>
                    <a:pt x="6559" y="2880"/>
                    <a:pt x="6560" y="2879"/>
                  </a:cubicBezTo>
                  <a:close/>
                  <a:moveTo>
                    <a:pt x="6227" y="3463"/>
                  </a:moveTo>
                  <a:cubicBezTo>
                    <a:pt x="6309" y="3463"/>
                    <a:pt x="6450" y="3658"/>
                    <a:pt x="6388" y="3700"/>
                  </a:cubicBezTo>
                  <a:lnTo>
                    <a:pt x="6383" y="3700"/>
                  </a:lnTo>
                  <a:cubicBezTo>
                    <a:pt x="6380" y="3702"/>
                    <a:pt x="6378" y="3702"/>
                    <a:pt x="6375" y="3702"/>
                  </a:cubicBezTo>
                  <a:cubicBezTo>
                    <a:pt x="6323" y="3702"/>
                    <a:pt x="6170" y="3494"/>
                    <a:pt x="6204" y="3470"/>
                  </a:cubicBezTo>
                  <a:cubicBezTo>
                    <a:pt x="6211" y="3465"/>
                    <a:pt x="6219" y="3463"/>
                    <a:pt x="6227" y="3463"/>
                  </a:cubicBezTo>
                  <a:close/>
                  <a:moveTo>
                    <a:pt x="5743" y="3616"/>
                  </a:moveTo>
                  <a:cubicBezTo>
                    <a:pt x="5822" y="3679"/>
                    <a:pt x="5953" y="3784"/>
                    <a:pt x="5921" y="3847"/>
                  </a:cubicBezTo>
                  <a:cubicBezTo>
                    <a:pt x="5919" y="3849"/>
                    <a:pt x="5916" y="3849"/>
                    <a:pt x="5913" y="3849"/>
                  </a:cubicBezTo>
                  <a:cubicBezTo>
                    <a:pt x="5861" y="3849"/>
                    <a:pt x="5708" y="3641"/>
                    <a:pt x="5743" y="3616"/>
                  </a:cubicBezTo>
                  <a:close/>
                  <a:moveTo>
                    <a:pt x="7048" y="4007"/>
                  </a:moveTo>
                  <a:cubicBezTo>
                    <a:pt x="7050" y="4009"/>
                    <a:pt x="7052" y="4012"/>
                    <a:pt x="7054" y="4015"/>
                  </a:cubicBezTo>
                  <a:cubicBezTo>
                    <a:pt x="7052" y="4012"/>
                    <a:pt x="7050" y="4009"/>
                    <a:pt x="7048" y="4007"/>
                  </a:cubicBezTo>
                  <a:close/>
                  <a:moveTo>
                    <a:pt x="5775" y="4710"/>
                  </a:moveTo>
                  <a:cubicBezTo>
                    <a:pt x="5778" y="4714"/>
                    <a:pt x="5781" y="4718"/>
                    <a:pt x="5785" y="4723"/>
                  </a:cubicBezTo>
                  <a:cubicBezTo>
                    <a:pt x="5782" y="4719"/>
                    <a:pt x="5778" y="4714"/>
                    <a:pt x="5775" y="4710"/>
                  </a:cubicBezTo>
                  <a:close/>
                  <a:moveTo>
                    <a:pt x="3878" y="4713"/>
                  </a:moveTo>
                  <a:cubicBezTo>
                    <a:pt x="3850" y="4713"/>
                    <a:pt x="3896" y="4781"/>
                    <a:pt x="4023" y="4922"/>
                  </a:cubicBezTo>
                  <a:lnTo>
                    <a:pt x="4055" y="4901"/>
                  </a:lnTo>
                  <a:lnTo>
                    <a:pt x="3981" y="4770"/>
                  </a:lnTo>
                  <a:cubicBezTo>
                    <a:pt x="3927" y="4732"/>
                    <a:pt x="3892" y="4713"/>
                    <a:pt x="3878" y="4713"/>
                  </a:cubicBezTo>
                  <a:close/>
                  <a:moveTo>
                    <a:pt x="3777" y="4947"/>
                  </a:moveTo>
                  <a:cubicBezTo>
                    <a:pt x="3777" y="4947"/>
                    <a:pt x="3777" y="4948"/>
                    <a:pt x="3777" y="4948"/>
                  </a:cubicBezTo>
                  <a:cubicBezTo>
                    <a:pt x="3777" y="4948"/>
                    <a:pt x="3777" y="4947"/>
                    <a:pt x="3777" y="4947"/>
                  </a:cubicBezTo>
                  <a:close/>
                  <a:moveTo>
                    <a:pt x="3473" y="5069"/>
                  </a:moveTo>
                  <a:cubicBezTo>
                    <a:pt x="3480" y="5075"/>
                    <a:pt x="3487" y="5082"/>
                    <a:pt x="3495" y="5089"/>
                  </a:cubicBezTo>
                  <a:lnTo>
                    <a:pt x="3495" y="5089"/>
                  </a:lnTo>
                  <a:cubicBezTo>
                    <a:pt x="3487" y="5081"/>
                    <a:pt x="3480" y="5075"/>
                    <a:pt x="3473" y="5069"/>
                  </a:cubicBezTo>
                  <a:close/>
                  <a:moveTo>
                    <a:pt x="14247" y="5457"/>
                  </a:moveTo>
                  <a:cubicBezTo>
                    <a:pt x="14331" y="5520"/>
                    <a:pt x="14483" y="5619"/>
                    <a:pt x="14457" y="5651"/>
                  </a:cubicBezTo>
                  <a:lnTo>
                    <a:pt x="14321" y="5593"/>
                  </a:lnTo>
                  <a:cubicBezTo>
                    <a:pt x="14263" y="5525"/>
                    <a:pt x="14190" y="5457"/>
                    <a:pt x="14247" y="5457"/>
                  </a:cubicBezTo>
                  <a:close/>
                  <a:moveTo>
                    <a:pt x="3168" y="5594"/>
                  </a:moveTo>
                  <a:cubicBezTo>
                    <a:pt x="3178" y="5594"/>
                    <a:pt x="3192" y="5597"/>
                    <a:pt x="3211" y="5604"/>
                  </a:cubicBezTo>
                  <a:cubicBezTo>
                    <a:pt x="3289" y="5661"/>
                    <a:pt x="3368" y="5719"/>
                    <a:pt x="3436" y="5792"/>
                  </a:cubicBezTo>
                  <a:cubicBezTo>
                    <a:pt x="3521" y="5882"/>
                    <a:pt x="3572" y="5968"/>
                    <a:pt x="3537" y="5968"/>
                  </a:cubicBezTo>
                  <a:cubicBezTo>
                    <a:pt x="3527" y="5968"/>
                    <a:pt x="3509" y="5961"/>
                    <a:pt x="3483" y="5944"/>
                  </a:cubicBezTo>
                  <a:cubicBezTo>
                    <a:pt x="3346" y="5855"/>
                    <a:pt x="3077" y="5594"/>
                    <a:pt x="3168" y="5594"/>
                  </a:cubicBezTo>
                  <a:close/>
                  <a:moveTo>
                    <a:pt x="2571" y="6762"/>
                  </a:moveTo>
                  <a:lnTo>
                    <a:pt x="2571" y="6762"/>
                  </a:lnTo>
                  <a:cubicBezTo>
                    <a:pt x="2655" y="6815"/>
                    <a:pt x="2796" y="6904"/>
                    <a:pt x="2775" y="6962"/>
                  </a:cubicBezTo>
                  <a:lnTo>
                    <a:pt x="2781" y="6962"/>
                  </a:lnTo>
                  <a:cubicBezTo>
                    <a:pt x="2778" y="6965"/>
                    <a:pt x="2774" y="6966"/>
                    <a:pt x="2769" y="6966"/>
                  </a:cubicBezTo>
                  <a:cubicBezTo>
                    <a:pt x="2712" y="6966"/>
                    <a:pt x="2542" y="6791"/>
                    <a:pt x="2571" y="6762"/>
                  </a:cubicBezTo>
                  <a:close/>
                  <a:moveTo>
                    <a:pt x="3483" y="7007"/>
                  </a:moveTo>
                  <a:cubicBezTo>
                    <a:pt x="3486" y="7011"/>
                    <a:pt x="3490" y="7015"/>
                    <a:pt x="3494" y="7019"/>
                  </a:cubicBezTo>
                  <a:cubicBezTo>
                    <a:pt x="3490" y="7016"/>
                    <a:pt x="3486" y="7011"/>
                    <a:pt x="3483" y="7007"/>
                  </a:cubicBezTo>
                  <a:close/>
                  <a:moveTo>
                    <a:pt x="2868" y="7085"/>
                  </a:moveTo>
                  <a:cubicBezTo>
                    <a:pt x="2870" y="7085"/>
                    <a:pt x="2873" y="7085"/>
                    <a:pt x="2875" y="7085"/>
                  </a:cubicBezTo>
                  <a:lnTo>
                    <a:pt x="2875" y="7085"/>
                  </a:lnTo>
                  <a:lnTo>
                    <a:pt x="2849" y="7150"/>
                  </a:lnTo>
                  <a:cubicBezTo>
                    <a:pt x="2844" y="7140"/>
                    <a:pt x="2838" y="7129"/>
                    <a:pt x="2838" y="7114"/>
                  </a:cubicBezTo>
                  <a:cubicBezTo>
                    <a:pt x="2838" y="7094"/>
                    <a:pt x="2849" y="7085"/>
                    <a:pt x="2868" y="7085"/>
                  </a:cubicBezTo>
                  <a:close/>
                  <a:moveTo>
                    <a:pt x="12071" y="1"/>
                  </a:moveTo>
                  <a:cubicBezTo>
                    <a:pt x="12042" y="1"/>
                    <a:pt x="12016" y="15"/>
                    <a:pt x="12014" y="62"/>
                  </a:cubicBezTo>
                  <a:cubicBezTo>
                    <a:pt x="11998" y="224"/>
                    <a:pt x="12003" y="376"/>
                    <a:pt x="11968" y="376"/>
                  </a:cubicBezTo>
                  <a:cubicBezTo>
                    <a:pt x="11956" y="376"/>
                    <a:pt x="11939" y="357"/>
                    <a:pt x="11914" y="313"/>
                  </a:cubicBezTo>
                  <a:cubicBezTo>
                    <a:pt x="11854" y="257"/>
                    <a:pt x="11784" y="203"/>
                    <a:pt x="11721" y="203"/>
                  </a:cubicBezTo>
                  <a:cubicBezTo>
                    <a:pt x="11703" y="203"/>
                    <a:pt x="11685" y="208"/>
                    <a:pt x="11668" y="219"/>
                  </a:cubicBezTo>
                  <a:cubicBezTo>
                    <a:pt x="11623" y="249"/>
                    <a:pt x="11635" y="542"/>
                    <a:pt x="11601" y="542"/>
                  </a:cubicBezTo>
                  <a:cubicBezTo>
                    <a:pt x="11599" y="542"/>
                    <a:pt x="11597" y="541"/>
                    <a:pt x="11594" y="539"/>
                  </a:cubicBezTo>
                  <a:cubicBezTo>
                    <a:pt x="11531" y="476"/>
                    <a:pt x="11447" y="56"/>
                    <a:pt x="11358" y="9"/>
                  </a:cubicBezTo>
                  <a:cubicBezTo>
                    <a:pt x="11356" y="8"/>
                    <a:pt x="11354" y="8"/>
                    <a:pt x="11352" y="8"/>
                  </a:cubicBezTo>
                  <a:cubicBezTo>
                    <a:pt x="11313" y="8"/>
                    <a:pt x="11396" y="275"/>
                    <a:pt x="11406" y="350"/>
                  </a:cubicBezTo>
                  <a:cubicBezTo>
                    <a:pt x="11405" y="350"/>
                    <a:pt x="11405" y="350"/>
                    <a:pt x="11405" y="350"/>
                  </a:cubicBezTo>
                  <a:cubicBezTo>
                    <a:pt x="11377" y="350"/>
                    <a:pt x="11301" y="80"/>
                    <a:pt x="11270" y="80"/>
                  </a:cubicBezTo>
                  <a:cubicBezTo>
                    <a:pt x="11265" y="80"/>
                    <a:pt x="11261" y="87"/>
                    <a:pt x="11259" y="104"/>
                  </a:cubicBezTo>
                  <a:cubicBezTo>
                    <a:pt x="11254" y="135"/>
                    <a:pt x="11367" y="683"/>
                    <a:pt x="11327" y="683"/>
                  </a:cubicBezTo>
                  <a:cubicBezTo>
                    <a:pt x="11321" y="683"/>
                    <a:pt x="11310" y="670"/>
                    <a:pt x="11295" y="638"/>
                  </a:cubicBezTo>
                  <a:cubicBezTo>
                    <a:pt x="11243" y="534"/>
                    <a:pt x="11227" y="350"/>
                    <a:pt x="11154" y="266"/>
                  </a:cubicBezTo>
                  <a:cubicBezTo>
                    <a:pt x="11140" y="250"/>
                    <a:pt x="11125" y="243"/>
                    <a:pt x="11111" y="243"/>
                  </a:cubicBezTo>
                  <a:cubicBezTo>
                    <a:pt x="11094" y="243"/>
                    <a:pt x="11079" y="254"/>
                    <a:pt x="11070" y="271"/>
                  </a:cubicBezTo>
                  <a:cubicBezTo>
                    <a:pt x="11033" y="371"/>
                    <a:pt x="11191" y="675"/>
                    <a:pt x="11091" y="701"/>
                  </a:cubicBezTo>
                  <a:cubicBezTo>
                    <a:pt x="11059" y="555"/>
                    <a:pt x="11012" y="418"/>
                    <a:pt x="10944" y="287"/>
                  </a:cubicBezTo>
                  <a:cubicBezTo>
                    <a:pt x="10914" y="254"/>
                    <a:pt x="10874" y="215"/>
                    <a:pt x="10850" y="215"/>
                  </a:cubicBezTo>
                  <a:cubicBezTo>
                    <a:pt x="10824" y="215"/>
                    <a:pt x="10817" y="261"/>
                    <a:pt x="10860" y="408"/>
                  </a:cubicBezTo>
                  <a:cubicBezTo>
                    <a:pt x="10806" y="228"/>
                    <a:pt x="10770" y="159"/>
                    <a:pt x="10748" y="159"/>
                  </a:cubicBezTo>
                  <a:cubicBezTo>
                    <a:pt x="10726" y="159"/>
                    <a:pt x="10719" y="235"/>
                    <a:pt x="10724" y="340"/>
                  </a:cubicBezTo>
                  <a:cubicBezTo>
                    <a:pt x="10700" y="265"/>
                    <a:pt x="10670" y="238"/>
                    <a:pt x="10639" y="238"/>
                  </a:cubicBezTo>
                  <a:cubicBezTo>
                    <a:pt x="10561" y="238"/>
                    <a:pt x="10477" y="407"/>
                    <a:pt x="10462" y="418"/>
                  </a:cubicBezTo>
                  <a:cubicBezTo>
                    <a:pt x="10467" y="416"/>
                    <a:pt x="10473" y="416"/>
                    <a:pt x="10478" y="416"/>
                  </a:cubicBezTo>
                  <a:cubicBezTo>
                    <a:pt x="10571" y="416"/>
                    <a:pt x="10655" y="671"/>
                    <a:pt x="10576" y="671"/>
                  </a:cubicBezTo>
                  <a:cubicBezTo>
                    <a:pt x="10566" y="671"/>
                    <a:pt x="10555" y="667"/>
                    <a:pt x="10540" y="659"/>
                  </a:cubicBezTo>
                  <a:cubicBezTo>
                    <a:pt x="10488" y="631"/>
                    <a:pt x="10431" y="615"/>
                    <a:pt x="10374" y="615"/>
                  </a:cubicBezTo>
                  <a:cubicBezTo>
                    <a:pt x="10345" y="615"/>
                    <a:pt x="10317" y="619"/>
                    <a:pt x="10289" y="628"/>
                  </a:cubicBezTo>
                  <a:cubicBezTo>
                    <a:pt x="10409" y="922"/>
                    <a:pt x="10598" y="916"/>
                    <a:pt x="10677" y="958"/>
                  </a:cubicBezTo>
                  <a:cubicBezTo>
                    <a:pt x="10624" y="979"/>
                    <a:pt x="10572" y="995"/>
                    <a:pt x="10514" y="1005"/>
                  </a:cubicBezTo>
                  <a:cubicBezTo>
                    <a:pt x="10478" y="1005"/>
                    <a:pt x="10409" y="995"/>
                    <a:pt x="10331" y="843"/>
                  </a:cubicBezTo>
                  <a:cubicBezTo>
                    <a:pt x="10252" y="696"/>
                    <a:pt x="10263" y="607"/>
                    <a:pt x="10173" y="523"/>
                  </a:cubicBezTo>
                  <a:cubicBezTo>
                    <a:pt x="10142" y="493"/>
                    <a:pt x="10120" y="480"/>
                    <a:pt x="10105" y="480"/>
                  </a:cubicBezTo>
                  <a:cubicBezTo>
                    <a:pt x="10038" y="480"/>
                    <a:pt x="10108" y="738"/>
                    <a:pt x="10048" y="785"/>
                  </a:cubicBezTo>
                  <a:cubicBezTo>
                    <a:pt x="10037" y="793"/>
                    <a:pt x="10025" y="797"/>
                    <a:pt x="10013" y="797"/>
                  </a:cubicBezTo>
                  <a:cubicBezTo>
                    <a:pt x="9942" y="797"/>
                    <a:pt x="9848" y="675"/>
                    <a:pt x="9728" y="523"/>
                  </a:cubicBezTo>
                  <a:lnTo>
                    <a:pt x="9728" y="523"/>
                  </a:lnTo>
                  <a:cubicBezTo>
                    <a:pt x="9796" y="686"/>
                    <a:pt x="9838" y="853"/>
                    <a:pt x="9854" y="1026"/>
                  </a:cubicBezTo>
                  <a:cubicBezTo>
                    <a:pt x="9854" y="1054"/>
                    <a:pt x="9850" y="1064"/>
                    <a:pt x="9843" y="1064"/>
                  </a:cubicBezTo>
                  <a:cubicBezTo>
                    <a:pt x="9815" y="1064"/>
                    <a:pt x="9742" y="874"/>
                    <a:pt x="9728" y="874"/>
                  </a:cubicBezTo>
                  <a:cubicBezTo>
                    <a:pt x="9728" y="874"/>
                    <a:pt x="9728" y="874"/>
                    <a:pt x="9728" y="874"/>
                  </a:cubicBezTo>
                  <a:cubicBezTo>
                    <a:pt x="9718" y="878"/>
                    <a:pt x="9718" y="894"/>
                    <a:pt x="9724" y="918"/>
                  </a:cubicBezTo>
                  <a:lnTo>
                    <a:pt x="9724" y="918"/>
                  </a:lnTo>
                  <a:cubicBezTo>
                    <a:pt x="9691" y="841"/>
                    <a:pt x="9659" y="774"/>
                    <a:pt x="9639" y="754"/>
                  </a:cubicBezTo>
                  <a:cubicBezTo>
                    <a:pt x="9617" y="732"/>
                    <a:pt x="9597" y="723"/>
                    <a:pt x="9580" y="723"/>
                  </a:cubicBezTo>
                  <a:cubicBezTo>
                    <a:pt x="9539" y="723"/>
                    <a:pt x="9510" y="770"/>
                    <a:pt x="9492" y="796"/>
                  </a:cubicBezTo>
                  <a:cubicBezTo>
                    <a:pt x="9466" y="827"/>
                    <a:pt x="9413" y="895"/>
                    <a:pt x="9460" y="1047"/>
                  </a:cubicBezTo>
                  <a:cubicBezTo>
                    <a:pt x="9489" y="1139"/>
                    <a:pt x="9514" y="1195"/>
                    <a:pt x="9481" y="1195"/>
                  </a:cubicBezTo>
                  <a:cubicBezTo>
                    <a:pt x="9478" y="1195"/>
                    <a:pt x="9475" y="1195"/>
                    <a:pt x="9471" y="1194"/>
                  </a:cubicBezTo>
                  <a:cubicBezTo>
                    <a:pt x="9445" y="1189"/>
                    <a:pt x="9403" y="1152"/>
                    <a:pt x="9356" y="1074"/>
                  </a:cubicBezTo>
                  <a:cubicBezTo>
                    <a:pt x="9320" y="1021"/>
                    <a:pt x="9307" y="1007"/>
                    <a:pt x="9299" y="1007"/>
                  </a:cubicBezTo>
                  <a:cubicBezTo>
                    <a:pt x="9292" y="1007"/>
                    <a:pt x="9289" y="1019"/>
                    <a:pt x="9277" y="1026"/>
                  </a:cubicBezTo>
                  <a:cubicBezTo>
                    <a:pt x="9235" y="1042"/>
                    <a:pt x="9277" y="1199"/>
                    <a:pt x="9256" y="1252"/>
                  </a:cubicBezTo>
                  <a:cubicBezTo>
                    <a:pt x="9246" y="1301"/>
                    <a:pt x="9204" y="1336"/>
                    <a:pt x="9156" y="1336"/>
                  </a:cubicBezTo>
                  <a:cubicBezTo>
                    <a:pt x="9152" y="1336"/>
                    <a:pt x="9149" y="1336"/>
                    <a:pt x="9146" y="1336"/>
                  </a:cubicBezTo>
                  <a:cubicBezTo>
                    <a:pt x="9115" y="1331"/>
                    <a:pt x="9003" y="1204"/>
                    <a:pt x="8980" y="1204"/>
                  </a:cubicBezTo>
                  <a:cubicBezTo>
                    <a:pt x="8979" y="1204"/>
                    <a:pt x="8979" y="1204"/>
                    <a:pt x="8978" y="1205"/>
                  </a:cubicBezTo>
                  <a:lnTo>
                    <a:pt x="9025" y="1304"/>
                  </a:lnTo>
                  <a:lnTo>
                    <a:pt x="8994" y="1315"/>
                  </a:lnTo>
                  <a:lnTo>
                    <a:pt x="8836" y="1393"/>
                  </a:lnTo>
                  <a:cubicBezTo>
                    <a:pt x="8789" y="1420"/>
                    <a:pt x="8632" y="1393"/>
                    <a:pt x="8800" y="1682"/>
                  </a:cubicBezTo>
                  <a:cubicBezTo>
                    <a:pt x="8719" y="1544"/>
                    <a:pt x="8643" y="1512"/>
                    <a:pt x="8588" y="1512"/>
                  </a:cubicBezTo>
                  <a:cubicBezTo>
                    <a:pt x="8556" y="1512"/>
                    <a:pt x="8532" y="1522"/>
                    <a:pt x="8517" y="1530"/>
                  </a:cubicBezTo>
                  <a:cubicBezTo>
                    <a:pt x="8459" y="1566"/>
                    <a:pt x="8553" y="1734"/>
                    <a:pt x="8480" y="1734"/>
                  </a:cubicBezTo>
                  <a:cubicBezTo>
                    <a:pt x="8454" y="1734"/>
                    <a:pt x="8365" y="1561"/>
                    <a:pt x="8312" y="1524"/>
                  </a:cubicBezTo>
                  <a:cubicBezTo>
                    <a:pt x="8292" y="1509"/>
                    <a:pt x="8276" y="1502"/>
                    <a:pt x="8263" y="1502"/>
                  </a:cubicBezTo>
                  <a:cubicBezTo>
                    <a:pt x="8241" y="1502"/>
                    <a:pt x="8228" y="1519"/>
                    <a:pt x="8218" y="1535"/>
                  </a:cubicBezTo>
                  <a:cubicBezTo>
                    <a:pt x="8192" y="1582"/>
                    <a:pt x="8181" y="1640"/>
                    <a:pt x="8197" y="1692"/>
                  </a:cubicBezTo>
                  <a:cubicBezTo>
                    <a:pt x="8220" y="1746"/>
                    <a:pt x="8246" y="1795"/>
                    <a:pt x="8274" y="1842"/>
                  </a:cubicBezTo>
                  <a:lnTo>
                    <a:pt x="8274" y="1842"/>
                  </a:lnTo>
                  <a:cubicBezTo>
                    <a:pt x="8242" y="1797"/>
                    <a:pt x="8223" y="1781"/>
                    <a:pt x="8211" y="1781"/>
                  </a:cubicBezTo>
                  <a:cubicBezTo>
                    <a:pt x="8180" y="1781"/>
                    <a:pt x="8203" y="1899"/>
                    <a:pt x="8176" y="1902"/>
                  </a:cubicBezTo>
                  <a:cubicBezTo>
                    <a:pt x="8175" y="1902"/>
                    <a:pt x="8175" y="1902"/>
                    <a:pt x="8174" y="1902"/>
                  </a:cubicBezTo>
                  <a:cubicBezTo>
                    <a:pt x="8124" y="1902"/>
                    <a:pt x="7918" y="1493"/>
                    <a:pt x="7867" y="1493"/>
                  </a:cubicBezTo>
                  <a:cubicBezTo>
                    <a:pt x="7861" y="1493"/>
                    <a:pt x="7858" y="1498"/>
                    <a:pt x="7856" y="1509"/>
                  </a:cubicBezTo>
                  <a:cubicBezTo>
                    <a:pt x="7846" y="1650"/>
                    <a:pt x="8113" y="2007"/>
                    <a:pt x="8213" y="2217"/>
                  </a:cubicBezTo>
                  <a:cubicBezTo>
                    <a:pt x="8229" y="2249"/>
                    <a:pt x="8230" y="2262"/>
                    <a:pt x="8222" y="2262"/>
                  </a:cubicBezTo>
                  <a:cubicBezTo>
                    <a:pt x="8187" y="2262"/>
                    <a:pt x="7959" y="1998"/>
                    <a:pt x="7941" y="1967"/>
                  </a:cubicBezTo>
                  <a:lnTo>
                    <a:pt x="7941" y="1967"/>
                  </a:lnTo>
                  <a:cubicBezTo>
                    <a:pt x="7993" y="2070"/>
                    <a:pt x="8045" y="2128"/>
                    <a:pt x="8013" y="2159"/>
                  </a:cubicBezTo>
                  <a:cubicBezTo>
                    <a:pt x="8013" y="2159"/>
                    <a:pt x="7961" y="2164"/>
                    <a:pt x="7971" y="2201"/>
                  </a:cubicBezTo>
                  <a:lnTo>
                    <a:pt x="8081" y="2384"/>
                  </a:lnTo>
                  <a:cubicBezTo>
                    <a:pt x="8108" y="2452"/>
                    <a:pt x="8071" y="2458"/>
                    <a:pt x="8055" y="2468"/>
                  </a:cubicBezTo>
                  <a:cubicBezTo>
                    <a:pt x="7984" y="2349"/>
                    <a:pt x="7927" y="2269"/>
                    <a:pt x="7900" y="2269"/>
                  </a:cubicBezTo>
                  <a:cubicBezTo>
                    <a:pt x="7891" y="2269"/>
                    <a:pt x="7885" y="2277"/>
                    <a:pt x="7882" y="2295"/>
                  </a:cubicBezTo>
                  <a:cubicBezTo>
                    <a:pt x="7877" y="2348"/>
                    <a:pt x="7882" y="2392"/>
                    <a:pt x="7867" y="2392"/>
                  </a:cubicBezTo>
                  <a:cubicBezTo>
                    <a:pt x="7852" y="2392"/>
                    <a:pt x="7817" y="2348"/>
                    <a:pt x="7730" y="2222"/>
                  </a:cubicBezTo>
                  <a:cubicBezTo>
                    <a:pt x="7709" y="2191"/>
                    <a:pt x="7685" y="2179"/>
                    <a:pt x="7665" y="2179"/>
                  </a:cubicBezTo>
                  <a:cubicBezTo>
                    <a:pt x="7631" y="2179"/>
                    <a:pt x="7607" y="2217"/>
                    <a:pt x="7631" y="2264"/>
                  </a:cubicBezTo>
                  <a:cubicBezTo>
                    <a:pt x="7683" y="2358"/>
                    <a:pt x="7735" y="2390"/>
                    <a:pt x="7720" y="2437"/>
                  </a:cubicBezTo>
                  <a:cubicBezTo>
                    <a:pt x="7706" y="2479"/>
                    <a:pt x="7662" y="2500"/>
                    <a:pt x="7611" y="2500"/>
                  </a:cubicBezTo>
                  <a:cubicBezTo>
                    <a:pt x="7605" y="2500"/>
                    <a:pt x="7600" y="2500"/>
                    <a:pt x="7594" y="2500"/>
                  </a:cubicBezTo>
                  <a:cubicBezTo>
                    <a:pt x="7531" y="2489"/>
                    <a:pt x="7442" y="2374"/>
                    <a:pt x="7363" y="2327"/>
                  </a:cubicBezTo>
                  <a:cubicBezTo>
                    <a:pt x="7338" y="2312"/>
                    <a:pt x="7315" y="2305"/>
                    <a:pt x="7297" y="2305"/>
                  </a:cubicBezTo>
                  <a:cubicBezTo>
                    <a:pt x="7257" y="2305"/>
                    <a:pt x="7241" y="2344"/>
                    <a:pt x="7274" y="2432"/>
                  </a:cubicBezTo>
                  <a:cubicBezTo>
                    <a:pt x="7292" y="2477"/>
                    <a:pt x="7284" y="2494"/>
                    <a:pt x="7263" y="2494"/>
                  </a:cubicBezTo>
                  <a:cubicBezTo>
                    <a:pt x="7210" y="2494"/>
                    <a:pt x="7072" y="2382"/>
                    <a:pt x="7064" y="2363"/>
                  </a:cubicBezTo>
                  <a:lnTo>
                    <a:pt x="7064" y="2363"/>
                  </a:lnTo>
                  <a:cubicBezTo>
                    <a:pt x="7143" y="2568"/>
                    <a:pt x="7379" y="2720"/>
                    <a:pt x="7442" y="2809"/>
                  </a:cubicBezTo>
                  <a:cubicBezTo>
                    <a:pt x="7451" y="2824"/>
                    <a:pt x="7442" y="2847"/>
                    <a:pt x="7423" y="2847"/>
                  </a:cubicBezTo>
                  <a:cubicBezTo>
                    <a:pt x="7409" y="2847"/>
                    <a:pt x="7390" y="2836"/>
                    <a:pt x="7368" y="2804"/>
                  </a:cubicBezTo>
                  <a:cubicBezTo>
                    <a:pt x="7331" y="2755"/>
                    <a:pt x="7306" y="2737"/>
                    <a:pt x="7290" y="2737"/>
                  </a:cubicBezTo>
                  <a:cubicBezTo>
                    <a:pt x="7264" y="2737"/>
                    <a:pt x="7262" y="2787"/>
                    <a:pt x="7269" y="2830"/>
                  </a:cubicBezTo>
                  <a:cubicBezTo>
                    <a:pt x="7273" y="2862"/>
                    <a:pt x="7270" y="2876"/>
                    <a:pt x="7261" y="2876"/>
                  </a:cubicBezTo>
                  <a:cubicBezTo>
                    <a:pt x="7230" y="2876"/>
                    <a:pt x="7124" y="2708"/>
                    <a:pt x="7022" y="2610"/>
                  </a:cubicBezTo>
                  <a:cubicBezTo>
                    <a:pt x="7006" y="2595"/>
                    <a:pt x="6997" y="2589"/>
                    <a:pt x="6992" y="2589"/>
                  </a:cubicBezTo>
                  <a:cubicBezTo>
                    <a:pt x="6972" y="2589"/>
                    <a:pt x="7050" y="2709"/>
                    <a:pt x="7059" y="2730"/>
                  </a:cubicBezTo>
                  <a:cubicBezTo>
                    <a:pt x="7143" y="2856"/>
                    <a:pt x="7101" y="2872"/>
                    <a:pt x="7080" y="2888"/>
                  </a:cubicBezTo>
                  <a:cubicBezTo>
                    <a:pt x="7022" y="2930"/>
                    <a:pt x="6959" y="2856"/>
                    <a:pt x="7049" y="3082"/>
                  </a:cubicBezTo>
                  <a:cubicBezTo>
                    <a:pt x="7049" y="3082"/>
                    <a:pt x="7075" y="3189"/>
                    <a:pt x="7059" y="3189"/>
                  </a:cubicBezTo>
                  <a:cubicBezTo>
                    <a:pt x="7057" y="3189"/>
                    <a:pt x="7056" y="3188"/>
                    <a:pt x="7054" y="3187"/>
                  </a:cubicBezTo>
                  <a:cubicBezTo>
                    <a:pt x="6991" y="3134"/>
                    <a:pt x="6855" y="2804"/>
                    <a:pt x="6755" y="2783"/>
                  </a:cubicBezTo>
                  <a:cubicBezTo>
                    <a:pt x="6744" y="2781"/>
                    <a:pt x="6733" y="2779"/>
                    <a:pt x="6723" y="2779"/>
                  </a:cubicBezTo>
                  <a:cubicBezTo>
                    <a:pt x="6644" y="2779"/>
                    <a:pt x="6609" y="2846"/>
                    <a:pt x="6560" y="2879"/>
                  </a:cubicBezTo>
                  <a:lnTo>
                    <a:pt x="6560" y="2879"/>
                  </a:lnTo>
                  <a:cubicBezTo>
                    <a:pt x="6565" y="2877"/>
                    <a:pt x="6572" y="2874"/>
                    <a:pt x="6582" y="2874"/>
                  </a:cubicBezTo>
                  <a:cubicBezTo>
                    <a:pt x="6603" y="2874"/>
                    <a:pt x="6636" y="2887"/>
                    <a:pt x="6676" y="2945"/>
                  </a:cubicBezTo>
                  <a:cubicBezTo>
                    <a:pt x="6713" y="3003"/>
                    <a:pt x="6577" y="3003"/>
                    <a:pt x="6676" y="3134"/>
                  </a:cubicBezTo>
                  <a:cubicBezTo>
                    <a:pt x="6667" y="3120"/>
                    <a:pt x="6667" y="3114"/>
                    <a:pt x="6675" y="3114"/>
                  </a:cubicBezTo>
                  <a:cubicBezTo>
                    <a:pt x="6703" y="3114"/>
                    <a:pt x="6828" y="3198"/>
                    <a:pt x="6828" y="3223"/>
                  </a:cubicBezTo>
                  <a:cubicBezTo>
                    <a:pt x="6828" y="3279"/>
                    <a:pt x="6883" y="3423"/>
                    <a:pt x="6852" y="3423"/>
                  </a:cubicBezTo>
                  <a:cubicBezTo>
                    <a:pt x="6837" y="3423"/>
                    <a:pt x="6801" y="3388"/>
                    <a:pt x="6729" y="3291"/>
                  </a:cubicBezTo>
                  <a:cubicBezTo>
                    <a:pt x="6676" y="3208"/>
                    <a:pt x="6613" y="3082"/>
                    <a:pt x="6561" y="3076"/>
                  </a:cubicBezTo>
                  <a:cubicBezTo>
                    <a:pt x="6551" y="3074"/>
                    <a:pt x="6542" y="3073"/>
                    <a:pt x="6533" y="3073"/>
                  </a:cubicBezTo>
                  <a:cubicBezTo>
                    <a:pt x="6469" y="3073"/>
                    <a:pt x="6411" y="3118"/>
                    <a:pt x="6393" y="3187"/>
                  </a:cubicBezTo>
                  <a:cubicBezTo>
                    <a:pt x="6388" y="3249"/>
                    <a:pt x="6571" y="3422"/>
                    <a:pt x="6640" y="3522"/>
                  </a:cubicBezTo>
                  <a:cubicBezTo>
                    <a:pt x="6637" y="3525"/>
                    <a:pt x="6631" y="3526"/>
                    <a:pt x="6624" y="3526"/>
                  </a:cubicBezTo>
                  <a:cubicBezTo>
                    <a:pt x="6572" y="3526"/>
                    <a:pt x="6423" y="3468"/>
                    <a:pt x="6346" y="3391"/>
                  </a:cubicBezTo>
                  <a:cubicBezTo>
                    <a:pt x="6299" y="3344"/>
                    <a:pt x="6288" y="3270"/>
                    <a:pt x="6325" y="3213"/>
                  </a:cubicBezTo>
                  <a:lnTo>
                    <a:pt x="6325" y="3213"/>
                  </a:lnTo>
                  <a:cubicBezTo>
                    <a:pt x="6299" y="3231"/>
                    <a:pt x="6276" y="3288"/>
                    <a:pt x="6227" y="3288"/>
                  </a:cubicBezTo>
                  <a:cubicBezTo>
                    <a:pt x="6206" y="3288"/>
                    <a:pt x="6180" y="3278"/>
                    <a:pt x="6147" y="3249"/>
                  </a:cubicBezTo>
                  <a:cubicBezTo>
                    <a:pt x="6058" y="3176"/>
                    <a:pt x="5906" y="2966"/>
                    <a:pt x="5822" y="2856"/>
                  </a:cubicBezTo>
                  <a:lnTo>
                    <a:pt x="5822" y="2856"/>
                  </a:lnTo>
                  <a:cubicBezTo>
                    <a:pt x="5942" y="3066"/>
                    <a:pt x="6073" y="3265"/>
                    <a:pt x="6157" y="3449"/>
                  </a:cubicBezTo>
                  <a:cubicBezTo>
                    <a:pt x="6199" y="3543"/>
                    <a:pt x="6126" y="3512"/>
                    <a:pt x="6131" y="3575"/>
                  </a:cubicBezTo>
                  <a:cubicBezTo>
                    <a:pt x="6135" y="3600"/>
                    <a:pt x="6217" y="3733"/>
                    <a:pt x="6195" y="3733"/>
                  </a:cubicBezTo>
                  <a:cubicBezTo>
                    <a:pt x="6190" y="3733"/>
                    <a:pt x="6178" y="3725"/>
                    <a:pt x="6157" y="3706"/>
                  </a:cubicBezTo>
                  <a:cubicBezTo>
                    <a:pt x="6026" y="3585"/>
                    <a:pt x="5942" y="3375"/>
                    <a:pt x="5806" y="3234"/>
                  </a:cubicBezTo>
                  <a:cubicBezTo>
                    <a:pt x="5777" y="3203"/>
                    <a:pt x="5759" y="3192"/>
                    <a:pt x="5748" y="3192"/>
                  </a:cubicBezTo>
                  <a:cubicBezTo>
                    <a:pt x="5719" y="3192"/>
                    <a:pt x="5749" y="3286"/>
                    <a:pt x="5764" y="3328"/>
                  </a:cubicBezTo>
                  <a:cubicBezTo>
                    <a:pt x="5795" y="3407"/>
                    <a:pt x="5848" y="3475"/>
                    <a:pt x="5837" y="3517"/>
                  </a:cubicBezTo>
                  <a:cubicBezTo>
                    <a:pt x="5827" y="3554"/>
                    <a:pt x="5801" y="3585"/>
                    <a:pt x="5764" y="3601"/>
                  </a:cubicBezTo>
                  <a:cubicBezTo>
                    <a:pt x="5701" y="3658"/>
                    <a:pt x="5539" y="3658"/>
                    <a:pt x="5581" y="3837"/>
                  </a:cubicBezTo>
                  <a:cubicBezTo>
                    <a:pt x="5590" y="3879"/>
                    <a:pt x="5670" y="3983"/>
                    <a:pt x="5647" y="3983"/>
                  </a:cubicBezTo>
                  <a:cubicBezTo>
                    <a:pt x="5644" y="3983"/>
                    <a:pt x="5639" y="3982"/>
                    <a:pt x="5633" y="3978"/>
                  </a:cubicBezTo>
                  <a:cubicBezTo>
                    <a:pt x="5554" y="3936"/>
                    <a:pt x="5449" y="3816"/>
                    <a:pt x="5376" y="3774"/>
                  </a:cubicBezTo>
                  <a:cubicBezTo>
                    <a:pt x="5324" y="3748"/>
                    <a:pt x="5277" y="3735"/>
                    <a:pt x="5239" y="3735"/>
                  </a:cubicBezTo>
                  <a:cubicBezTo>
                    <a:pt x="5160" y="3735"/>
                    <a:pt x="5117" y="3789"/>
                    <a:pt x="5145" y="3894"/>
                  </a:cubicBezTo>
                  <a:cubicBezTo>
                    <a:pt x="5150" y="3930"/>
                    <a:pt x="5254" y="4094"/>
                    <a:pt x="5241" y="4094"/>
                  </a:cubicBezTo>
                  <a:cubicBezTo>
                    <a:pt x="5241" y="4094"/>
                    <a:pt x="5240" y="4094"/>
                    <a:pt x="5240" y="4094"/>
                  </a:cubicBezTo>
                  <a:cubicBezTo>
                    <a:pt x="5185" y="4069"/>
                    <a:pt x="5036" y="3856"/>
                    <a:pt x="4985" y="3856"/>
                  </a:cubicBezTo>
                  <a:cubicBezTo>
                    <a:pt x="4982" y="3856"/>
                    <a:pt x="4980" y="3856"/>
                    <a:pt x="4978" y="3858"/>
                  </a:cubicBezTo>
                  <a:cubicBezTo>
                    <a:pt x="4978" y="3858"/>
                    <a:pt x="5124" y="4057"/>
                    <a:pt x="5103" y="4083"/>
                  </a:cubicBezTo>
                  <a:cubicBezTo>
                    <a:pt x="5077" y="4109"/>
                    <a:pt x="5051" y="4109"/>
                    <a:pt x="5135" y="4214"/>
                  </a:cubicBezTo>
                  <a:cubicBezTo>
                    <a:pt x="5234" y="4330"/>
                    <a:pt x="5313" y="4461"/>
                    <a:pt x="5371" y="4607"/>
                  </a:cubicBezTo>
                  <a:cubicBezTo>
                    <a:pt x="5324" y="4571"/>
                    <a:pt x="4998" y="4251"/>
                    <a:pt x="5018" y="4251"/>
                  </a:cubicBezTo>
                  <a:cubicBezTo>
                    <a:pt x="5019" y="4251"/>
                    <a:pt x="5019" y="4251"/>
                    <a:pt x="5020" y="4251"/>
                  </a:cubicBezTo>
                  <a:cubicBezTo>
                    <a:pt x="5036" y="4256"/>
                    <a:pt x="5068" y="4275"/>
                    <a:pt x="5084" y="4275"/>
                  </a:cubicBezTo>
                  <a:cubicBezTo>
                    <a:pt x="5099" y="4275"/>
                    <a:pt x="5101" y="4261"/>
                    <a:pt x="5072" y="4209"/>
                  </a:cubicBezTo>
                  <a:cubicBezTo>
                    <a:pt x="5035" y="4136"/>
                    <a:pt x="5004" y="4120"/>
                    <a:pt x="4972" y="4109"/>
                  </a:cubicBezTo>
                  <a:cubicBezTo>
                    <a:pt x="4971" y="4109"/>
                    <a:pt x="4970" y="4109"/>
                    <a:pt x="4969" y="4109"/>
                  </a:cubicBezTo>
                  <a:cubicBezTo>
                    <a:pt x="4935" y="4109"/>
                    <a:pt x="4966" y="4234"/>
                    <a:pt x="4915" y="4234"/>
                  </a:cubicBezTo>
                  <a:cubicBezTo>
                    <a:pt x="4898" y="4234"/>
                    <a:pt x="4872" y="4220"/>
                    <a:pt x="4831" y="4183"/>
                  </a:cubicBezTo>
                  <a:cubicBezTo>
                    <a:pt x="4811" y="4164"/>
                    <a:pt x="4795" y="4156"/>
                    <a:pt x="4782" y="4156"/>
                  </a:cubicBezTo>
                  <a:cubicBezTo>
                    <a:pt x="4778" y="4156"/>
                    <a:pt x="4774" y="4157"/>
                    <a:pt x="4770" y="4159"/>
                  </a:cubicBezTo>
                  <a:lnTo>
                    <a:pt x="4770" y="4159"/>
                  </a:lnTo>
                  <a:cubicBezTo>
                    <a:pt x="4770" y="4158"/>
                    <a:pt x="4769" y="4157"/>
                    <a:pt x="4768" y="4156"/>
                  </a:cubicBezTo>
                  <a:lnTo>
                    <a:pt x="4768" y="4156"/>
                  </a:lnTo>
                  <a:lnTo>
                    <a:pt x="4770" y="4159"/>
                  </a:lnTo>
                  <a:lnTo>
                    <a:pt x="4770" y="4159"/>
                  </a:lnTo>
                  <a:cubicBezTo>
                    <a:pt x="4770" y="4159"/>
                    <a:pt x="4770" y="4159"/>
                    <a:pt x="4770" y="4159"/>
                  </a:cubicBezTo>
                  <a:lnTo>
                    <a:pt x="4770" y="4159"/>
                  </a:lnTo>
                  <a:cubicBezTo>
                    <a:pt x="4871" y="4239"/>
                    <a:pt x="5098" y="4450"/>
                    <a:pt x="5051" y="4487"/>
                  </a:cubicBezTo>
                  <a:lnTo>
                    <a:pt x="4770" y="4159"/>
                  </a:lnTo>
                  <a:lnTo>
                    <a:pt x="4770" y="4159"/>
                  </a:lnTo>
                  <a:cubicBezTo>
                    <a:pt x="4716" y="4184"/>
                    <a:pt x="4722" y="4369"/>
                    <a:pt x="4689" y="4398"/>
                  </a:cubicBezTo>
                  <a:cubicBezTo>
                    <a:pt x="4846" y="4581"/>
                    <a:pt x="4862" y="4544"/>
                    <a:pt x="4999" y="4707"/>
                  </a:cubicBezTo>
                  <a:cubicBezTo>
                    <a:pt x="4997" y="4708"/>
                    <a:pt x="4994" y="4709"/>
                    <a:pt x="4992" y="4709"/>
                  </a:cubicBezTo>
                  <a:cubicBezTo>
                    <a:pt x="4948" y="4709"/>
                    <a:pt x="4794" y="4578"/>
                    <a:pt x="4775" y="4578"/>
                  </a:cubicBezTo>
                  <a:cubicBezTo>
                    <a:pt x="4773" y="4578"/>
                    <a:pt x="4773" y="4579"/>
                    <a:pt x="4773" y="4581"/>
                  </a:cubicBezTo>
                  <a:cubicBezTo>
                    <a:pt x="4773" y="4639"/>
                    <a:pt x="4904" y="4828"/>
                    <a:pt x="4957" y="4922"/>
                  </a:cubicBezTo>
                  <a:cubicBezTo>
                    <a:pt x="4857" y="4823"/>
                    <a:pt x="4411" y="4490"/>
                    <a:pt x="4337" y="4490"/>
                  </a:cubicBezTo>
                  <a:cubicBezTo>
                    <a:pt x="4313" y="4490"/>
                    <a:pt x="4328" y="4524"/>
                    <a:pt x="4406" y="4613"/>
                  </a:cubicBezTo>
                  <a:cubicBezTo>
                    <a:pt x="4410" y="4614"/>
                    <a:pt x="4412" y="4614"/>
                    <a:pt x="4415" y="4614"/>
                  </a:cubicBezTo>
                  <a:cubicBezTo>
                    <a:pt x="4441" y="4614"/>
                    <a:pt x="4401" y="4564"/>
                    <a:pt x="4401" y="4544"/>
                  </a:cubicBezTo>
                  <a:cubicBezTo>
                    <a:pt x="4400" y="4542"/>
                    <a:pt x="4401" y="4541"/>
                    <a:pt x="4402" y="4541"/>
                  </a:cubicBezTo>
                  <a:cubicBezTo>
                    <a:pt x="4420" y="4541"/>
                    <a:pt x="4586" y="4767"/>
                    <a:pt x="4605" y="4796"/>
                  </a:cubicBezTo>
                  <a:cubicBezTo>
                    <a:pt x="4642" y="4870"/>
                    <a:pt x="4642" y="4912"/>
                    <a:pt x="4605" y="4912"/>
                  </a:cubicBezTo>
                  <a:cubicBezTo>
                    <a:pt x="4521" y="4912"/>
                    <a:pt x="4333" y="4592"/>
                    <a:pt x="4233" y="4586"/>
                  </a:cubicBezTo>
                  <a:cubicBezTo>
                    <a:pt x="4191" y="4586"/>
                    <a:pt x="4144" y="4607"/>
                    <a:pt x="4149" y="4660"/>
                  </a:cubicBezTo>
                  <a:cubicBezTo>
                    <a:pt x="4149" y="4728"/>
                    <a:pt x="4306" y="4859"/>
                    <a:pt x="4275" y="4901"/>
                  </a:cubicBezTo>
                  <a:cubicBezTo>
                    <a:pt x="4263" y="4915"/>
                    <a:pt x="4257" y="4929"/>
                    <a:pt x="4242" y="4929"/>
                  </a:cubicBezTo>
                  <a:cubicBezTo>
                    <a:pt x="4225" y="4929"/>
                    <a:pt x="4195" y="4908"/>
                    <a:pt x="4128" y="4838"/>
                  </a:cubicBezTo>
                  <a:cubicBezTo>
                    <a:pt x="4091" y="4780"/>
                    <a:pt x="4055" y="4723"/>
                    <a:pt x="4008" y="4670"/>
                  </a:cubicBezTo>
                  <a:cubicBezTo>
                    <a:pt x="4005" y="4668"/>
                    <a:pt x="4003" y="4666"/>
                    <a:pt x="4002" y="4666"/>
                  </a:cubicBezTo>
                  <a:lnTo>
                    <a:pt x="4002" y="4666"/>
                  </a:lnTo>
                  <a:cubicBezTo>
                    <a:pt x="3981" y="4666"/>
                    <a:pt x="4201" y="5087"/>
                    <a:pt x="4144" y="5087"/>
                  </a:cubicBezTo>
                  <a:cubicBezTo>
                    <a:pt x="4137" y="5087"/>
                    <a:pt x="4125" y="5080"/>
                    <a:pt x="4107" y="5064"/>
                  </a:cubicBezTo>
                  <a:cubicBezTo>
                    <a:pt x="3985" y="4956"/>
                    <a:pt x="3886" y="4831"/>
                    <a:pt x="3818" y="4831"/>
                  </a:cubicBezTo>
                  <a:cubicBezTo>
                    <a:pt x="3813" y="4831"/>
                    <a:pt x="3808" y="4831"/>
                    <a:pt x="3803" y="4833"/>
                  </a:cubicBezTo>
                  <a:cubicBezTo>
                    <a:pt x="3782" y="4869"/>
                    <a:pt x="3772" y="4906"/>
                    <a:pt x="3777" y="4947"/>
                  </a:cubicBezTo>
                  <a:lnTo>
                    <a:pt x="3777" y="4947"/>
                  </a:lnTo>
                  <a:cubicBezTo>
                    <a:pt x="3777" y="4946"/>
                    <a:pt x="3777" y="4946"/>
                    <a:pt x="3778" y="4946"/>
                  </a:cubicBezTo>
                  <a:cubicBezTo>
                    <a:pt x="3806" y="4946"/>
                    <a:pt x="4151" y="5159"/>
                    <a:pt x="4086" y="5174"/>
                  </a:cubicBezTo>
                  <a:cubicBezTo>
                    <a:pt x="4077" y="5175"/>
                    <a:pt x="4067" y="5175"/>
                    <a:pt x="4057" y="5175"/>
                  </a:cubicBezTo>
                  <a:cubicBezTo>
                    <a:pt x="4041" y="5175"/>
                    <a:pt x="4024" y="5174"/>
                    <a:pt x="4007" y="5174"/>
                  </a:cubicBezTo>
                  <a:cubicBezTo>
                    <a:pt x="3973" y="5174"/>
                    <a:pt x="3939" y="5177"/>
                    <a:pt x="3918" y="5195"/>
                  </a:cubicBezTo>
                  <a:lnTo>
                    <a:pt x="3861" y="5242"/>
                  </a:lnTo>
                  <a:cubicBezTo>
                    <a:pt x="3857" y="5241"/>
                    <a:pt x="3854" y="5241"/>
                    <a:pt x="3851" y="5241"/>
                  </a:cubicBezTo>
                  <a:cubicBezTo>
                    <a:pt x="3831" y="5241"/>
                    <a:pt x="3840" y="5259"/>
                    <a:pt x="3882" y="5305"/>
                  </a:cubicBezTo>
                  <a:cubicBezTo>
                    <a:pt x="3882" y="5307"/>
                    <a:pt x="3882" y="5308"/>
                    <a:pt x="3880" y="5308"/>
                  </a:cubicBezTo>
                  <a:cubicBezTo>
                    <a:pt x="3861" y="5308"/>
                    <a:pt x="3665" y="5052"/>
                    <a:pt x="3641" y="5027"/>
                  </a:cubicBezTo>
                  <a:cubicBezTo>
                    <a:pt x="3615" y="5001"/>
                    <a:pt x="3600" y="4991"/>
                    <a:pt x="3592" y="4991"/>
                  </a:cubicBezTo>
                  <a:cubicBezTo>
                    <a:pt x="3569" y="4991"/>
                    <a:pt x="3616" y="5084"/>
                    <a:pt x="3635" y="5116"/>
                  </a:cubicBezTo>
                  <a:cubicBezTo>
                    <a:pt x="3668" y="5167"/>
                    <a:pt x="3758" y="5296"/>
                    <a:pt x="3724" y="5296"/>
                  </a:cubicBezTo>
                  <a:cubicBezTo>
                    <a:pt x="3719" y="5296"/>
                    <a:pt x="3713" y="5294"/>
                    <a:pt x="3703" y="5289"/>
                  </a:cubicBezTo>
                  <a:cubicBezTo>
                    <a:pt x="3633" y="5251"/>
                    <a:pt x="3562" y="5154"/>
                    <a:pt x="3495" y="5089"/>
                  </a:cubicBezTo>
                  <a:lnTo>
                    <a:pt x="3495" y="5089"/>
                  </a:lnTo>
                  <a:cubicBezTo>
                    <a:pt x="3593" y="5189"/>
                    <a:pt x="3662" y="5402"/>
                    <a:pt x="3667" y="5436"/>
                  </a:cubicBezTo>
                  <a:cubicBezTo>
                    <a:pt x="3667" y="5466"/>
                    <a:pt x="3663" y="5504"/>
                    <a:pt x="3632" y="5504"/>
                  </a:cubicBezTo>
                  <a:cubicBezTo>
                    <a:pt x="3626" y="5504"/>
                    <a:pt x="3618" y="5502"/>
                    <a:pt x="3609" y="5499"/>
                  </a:cubicBezTo>
                  <a:cubicBezTo>
                    <a:pt x="3557" y="5483"/>
                    <a:pt x="3510" y="5415"/>
                    <a:pt x="3468" y="5404"/>
                  </a:cubicBezTo>
                  <a:cubicBezTo>
                    <a:pt x="3462" y="5403"/>
                    <a:pt x="3455" y="5402"/>
                    <a:pt x="3448" y="5402"/>
                  </a:cubicBezTo>
                  <a:cubicBezTo>
                    <a:pt x="3402" y="5402"/>
                    <a:pt x="3334" y="5435"/>
                    <a:pt x="3420" y="5530"/>
                  </a:cubicBezTo>
                  <a:cubicBezTo>
                    <a:pt x="3510" y="5625"/>
                    <a:pt x="3546" y="5672"/>
                    <a:pt x="3525" y="5703"/>
                  </a:cubicBezTo>
                  <a:cubicBezTo>
                    <a:pt x="3525" y="5703"/>
                    <a:pt x="3512" y="5737"/>
                    <a:pt x="3493" y="5737"/>
                  </a:cubicBezTo>
                  <a:cubicBezTo>
                    <a:pt x="3488" y="5737"/>
                    <a:pt x="3483" y="5735"/>
                    <a:pt x="3478" y="5729"/>
                  </a:cubicBezTo>
                  <a:cubicBezTo>
                    <a:pt x="3436" y="5687"/>
                    <a:pt x="3279" y="5383"/>
                    <a:pt x="3190" y="5378"/>
                  </a:cubicBezTo>
                  <a:cubicBezTo>
                    <a:pt x="3120" y="5378"/>
                    <a:pt x="3270" y="5565"/>
                    <a:pt x="3211" y="5565"/>
                  </a:cubicBezTo>
                  <a:cubicBezTo>
                    <a:pt x="3204" y="5565"/>
                    <a:pt x="3193" y="5563"/>
                    <a:pt x="3179" y="5556"/>
                  </a:cubicBezTo>
                  <a:cubicBezTo>
                    <a:pt x="3154" y="5546"/>
                    <a:pt x="3136" y="5541"/>
                    <a:pt x="3123" y="5541"/>
                  </a:cubicBezTo>
                  <a:cubicBezTo>
                    <a:pt x="3060" y="5541"/>
                    <a:pt x="3124" y="5656"/>
                    <a:pt x="3163" y="5756"/>
                  </a:cubicBezTo>
                  <a:cubicBezTo>
                    <a:pt x="3180" y="5797"/>
                    <a:pt x="3182" y="5809"/>
                    <a:pt x="3174" y="5809"/>
                  </a:cubicBezTo>
                  <a:cubicBezTo>
                    <a:pt x="3165" y="5809"/>
                    <a:pt x="3144" y="5793"/>
                    <a:pt x="3122" y="5787"/>
                  </a:cubicBezTo>
                  <a:cubicBezTo>
                    <a:pt x="3120" y="5786"/>
                    <a:pt x="3118" y="5786"/>
                    <a:pt x="3117" y="5786"/>
                  </a:cubicBezTo>
                  <a:cubicBezTo>
                    <a:pt x="3095" y="5786"/>
                    <a:pt x="3131" y="5861"/>
                    <a:pt x="3116" y="5871"/>
                  </a:cubicBezTo>
                  <a:cubicBezTo>
                    <a:pt x="3176" y="5953"/>
                    <a:pt x="3244" y="6076"/>
                    <a:pt x="3207" y="6076"/>
                  </a:cubicBezTo>
                  <a:cubicBezTo>
                    <a:pt x="3193" y="6076"/>
                    <a:pt x="3161" y="6057"/>
                    <a:pt x="3106" y="6007"/>
                  </a:cubicBezTo>
                  <a:cubicBezTo>
                    <a:pt x="3070" y="5979"/>
                    <a:pt x="2829" y="5759"/>
                    <a:pt x="2794" y="5759"/>
                  </a:cubicBezTo>
                  <a:cubicBezTo>
                    <a:pt x="2783" y="5759"/>
                    <a:pt x="2792" y="5780"/>
                    <a:pt x="2833" y="5834"/>
                  </a:cubicBezTo>
                  <a:cubicBezTo>
                    <a:pt x="2917" y="5939"/>
                    <a:pt x="2990" y="6007"/>
                    <a:pt x="2938" y="6023"/>
                  </a:cubicBezTo>
                  <a:cubicBezTo>
                    <a:pt x="2937" y="6023"/>
                    <a:pt x="2936" y="6024"/>
                    <a:pt x="2934" y="6024"/>
                  </a:cubicBezTo>
                  <a:cubicBezTo>
                    <a:pt x="2904" y="6024"/>
                    <a:pt x="2815" y="5911"/>
                    <a:pt x="2765" y="5876"/>
                  </a:cubicBezTo>
                  <a:cubicBezTo>
                    <a:pt x="2745" y="5862"/>
                    <a:pt x="2729" y="5857"/>
                    <a:pt x="2715" y="5857"/>
                  </a:cubicBezTo>
                  <a:cubicBezTo>
                    <a:pt x="2694" y="5857"/>
                    <a:pt x="2680" y="5870"/>
                    <a:pt x="2671" y="5876"/>
                  </a:cubicBezTo>
                  <a:lnTo>
                    <a:pt x="2875" y="6086"/>
                  </a:lnTo>
                  <a:cubicBezTo>
                    <a:pt x="2938" y="6102"/>
                    <a:pt x="2990" y="6133"/>
                    <a:pt x="3038" y="6175"/>
                  </a:cubicBezTo>
                  <a:cubicBezTo>
                    <a:pt x="3153" y="6269"/>
                    <a:pt x="3053" y="6311"/>
                    <a:pt x="3053" y="6311"/>
                  </a:cubicBezTo>
                  <a:cubicBezTo>
                    <a:pt x="3048" y="6316"/>
                    <a:pt x="3043" y="6318"/>
                    <a:pt x="3037" y="6318"/>
                  </a:cubicBezTo>
                  <a:cubicBezTo>
                    <a:pt x="2989" y="6318"/>
                    <a:pt x="2904" y="6208"/>
                    <a:pt x="2807" y="6180"/>
                  </a:cubicBezTo>
                  <a:cubicBezTo>
                    <a:pt x="2791" y="6176"/>
                    <a:pt x="2697" y="6146"/>
                    <a:pt x="2661" y="6146"/>
                  </a:cubicBezTo>
                  <a:cubicBezTo>
                    <a:pt x="2649" y="6146"/>
                    <a:pt x="2643" y="6150"/>
                    <a:pt x="2650" y="6159"/>
                  </a:cubicBezTo>
                  <a:cubicBezTo>
                    <a:pt x="2723" y="6254"/>
                    <a:pt x="2817" y="6311"/>
                    <a:pt x="2786" y="6359"/>
                  </a:cubicBezTo>
                  <a:cubicBezTo>
                    <a:pt x="2775" y="6380"/>
                    <a:pt x="2723" y="6364"/>
                    <a:pt x="2770" y="6432"/>
                  </a:cubicBezTo>
                  <a:cubicBezTo>
                    <a:pt x="2896" y="6589"/>
                    <a:pt x="2713" y="6636"/>
                    <a:pt x="2671" y="6657"/>
                  </a:cubicBezTo>
                  <a:cubicBezTo>
                    <a:pt x="2665" y="6660"/>
                    <a:pt x="2659" y="6661"/>
                    <a:pt x="2653" y="6661"/>
                  </a:cubicBezTo>
                  <a:cubicBezTo>
                    <a:pt x="2617" y="6661"/>
                    <a:pt x="2577" y="6620"/>
                    <a:pt x="2487" y="6553"/>
                  </a:cubicBezTo>
                  <a:cubicBezTo>
                    <a:pt x="2454" y="6526"/>
                    <a:pt x="2430" y="6517"/>
                    <a:pt x="2412" y="6517"/>
                  </a:cubicBezTo>
                  <a:cubicBezTo>
                    <a:pt x="2376" y="6517"/>
                    <a:pt x="2365" y="6553"/>
                    <a:pt x="2351" y="6563"/>
                  </a:cubicBezTo>
                  <a:cubicBezTo>
                    <a:pt x="2332" y="6556"/>
                    <a:pt x="2313" y="6551"/>
                    <a:pt x="2297" y="6551"/>
                  </a:cubicBezTo>
                  <a:cubicBezTo>
                    <a:pt x="2269" y="6551"/>
                    <a:pt x="2254" y="6566"/>
                    <a:pt x="2277" y="6610"/>
                  </a:cubicBezTo>
                  <a:lnTo>
                    <a:pt x="2220" y="6752"/>
                  </a:lnTo>
                  <a:cubicBezTo>
                    <a:pt x="2267" y="6653"/>
                    <a:pt x="2287" y="6623"/>
                    <a:pt x="2296" y="6623"/>
                  </a:cubicBezTo>
                  <a:cubicBezTo>
                    <a:pt x="2310" y="6623"/>
                    <a:pt x="2300" y="6687"/>
                    <a:pt x="2321" y="6687"/>
                  </a:cubicBezTo>
                  <a:cubicBezTo>
                    <a:pt x="2323" y="6687"/>
                    <a:pt x="2326" y="6686"/>
                    <a:pt x="2330" y="6684"/>
                  </a:cubicBezTo>
                  <a:cubicBezTo>
                    <a:pt x="2408" y="6768"/>
                    <a:pt x="2361" y="6757"/>
                    <a:pt x="2340" y="6778"/>
                  </a:cubicBezTo>
                  <a:cubicBezTo>
                    <a:pt x="2319" y="6799"/>
                    <a:pt x="2398" y="6867"/>
                    <a:pt x="2398" y="6899"/>
                  </a:cubicBezTo>
                  <a:cubicBezTo>
                    <a:pt x="2393" y="6956"/>
                    <a:pt x="2319" y="6925"/>
                    <a:pt x="2288" y="6951"/>
                  </a:cubicBezTo>
                  <a:cubicBezTo>
                    <a:pt x="2251" y="6977"/>
                    <a:pt x="2613" y="7444"/>
                    <a:pt x="2723" y="7491"/>
                  </a:cubicBezTo>
                  <a:lnTo>
                    <a:pt x="2723" y="7423"/>
                  </a:lnTo>
                  <a:cubicBezTo>
                    <a:pt x="2775" y="7423"/>
                    <a:pt x="2833" y="7433"/>
                    <a:pt x="2875" y="7465"/>
                  </a:cubicBezTo>
                  <a:cubicBezTo>
                    <a:pt x="2931" y="7482"/>
                    <a:pt x="2978" y="7492"/>
                    <a:pt x="3016" y="7492"/>
                  </a:cubicBezTo>
                  <a:cubicBezTo>
                    <a:pt x="3060" y="7492"/>
                    <a:pt x="3089" y="7478"/>
                    <a:pt x="3101" y="7444"/>
                  </a:cubicBezTo>
                  <a:cubicBezTo>
                    <a:pt x="3111" y="7407"/>
                    <a:pt x="2922" y="7255"/>
                    <a:pt x="2859" y="7161"/>
                  </a:cubicBezTo>
                  <a:lnTo>
                    <a:pt x="2888" y="7088"/>
                  </a:lnTo>
                  <a:lnTo>
                    <a:pt x="2888" y="7088"/>
                  </a:lnTo>
                  <a:cubicBezTo>
                    <a:pt x="2918" y="7095"/>
                    <a:pt x="2960" y="7114"/>
                    <a:pt x="3006" y="7140"/>
                  </a:cubicBezTo>
                  <a:cubicBezTo>
                    <a:pt x="3071" y="7204"/>
                    <a:pt x="3097" y="7228"/>
                    <a:pt x="3116" y="7228"/>
                  </a:cubicBezTo>
                  <a:cubicBezTo>
                    <a:pt x="3124" y="7228"/>
                    <a:pt x="3130" y="7224"/>
                    <a:pt x="3137" y="7218"/>
                  </a:cubicBezTo>
                  <a:cubicBezTo>
                    <a:pt x="3174" y="7182"/>
                    <a:pt x="3148" y="7192"/>
                    <a:pt x="3022" y="7056"/>
                  </a:cubicBezTo>
                  <a:cubicBezTo>
                    <a:pt x="2980" y="7005"/>
                    <a:pt x="2965" y="6951"/>
                    <a:pt x="2991" y="6951"/>
                  </a:cubicBezTo>
                  <a:cubicBezTo>
                    <a:pt x="2997" y="6951"/>
                    <a:pt x="3005" y="6954"/>
                    <a:pt x="3017" y="6962"/>
                  </a:cubicBezTo>
                  <a:cubicBezTo>
                    <a:pt x="3135" y="7037"/>
                    <a:pt x="3262" y="7225"/>
                    <a:pt x="3332" y="7225"/>
                  </a:cubicBezTo>
                  <a:cubicBezTo>
                    <a:pt x="3340" y="7225"/>
                    <a:pt x="3346" y="7223"/>
                    <a:pt x="3352" y="7218"/>
                  </a:cubicBezTo>
                  <a:cubicBezTo>
                    <a:pt x="3373" y="7203"/>
                    <a:pt x="3316" y="7061"/>
                    <a:pt x="3211" y="6956"/>
                  </a:cubicBezTo>
                  <a:cubicBezTo>
                    <a:pt x="3205" y="6930"/>
                    <a:pt x="3242" y="6935"/>
                    <a:pt x="3242" y="6914"/>
                  </a:cubicBezTo>
                  <a:cubicBezTo>
                    <a:pt x="3242" y="6894"/>
                    <a:pt x="3184" y="6635"/>
                    <a:pt x="3208" y="6635"/>
                  </a:cubicBezTo>
                  <a:cubicBezTo>
                    <a:pt x="3208" y="6635"/>
                    <a:pt x="3210" y="6636"/>
                    <a:pt x="3211" y="6636"/>
                  </a:cubicBezTo>
                  <a:cubicBezTo>
                    <a:pt x="3305" y="6696"/>
                    <a:pt x="3417" y="6928"/>
                    <a:pt x="3483" y="7007"/>
                  </a:cubicBezTo>
                  <a:lnTo>
                    <a:pt x="3483" y="7007"/>
                  </a:lnTo>
                  <a:cubicBezTo>
                    <a:pt x="3421" y="6925"/>
                    <a:pt x="3471" y="6743"/>
                    <a:pt x="3431" y="6673"/>
                  </a:cubicBezTo>
                  <a:cubicBezTo>
                    <a:pt x="3402" y="6620"/>
                    <a:pt x="3399" y="6596"/>
                    <a:pt x="3420" y="6596"/>
                  </a:cubicBezTo>
                  <a:cubicBezTo>
                    <a:pt x="3440" y="6596"/>
                    <a:pt x="3482" y="6619"/>
                    <a:pt x="3541" y="6657"/>
                  </a:cubicBezTo>
                  <a:cubicBezTo>
                    <a:pt x="3595" y="6691"/>
                    <a:pt x="3622" y="6703"/>
                    <a:pt x="3633" y="6703"/>
                  </a:cubicBezTo>
                  <a:cubicBezTo>
                    <a:pt x="3662" y="6703"/>
                    <a:pt x="3585" y="6620"/>
                    <a:pt x="3604" y="6605"/>
                  </a:cubicBezTo>
                  <a:cubicBezTo>
                    <a:pt x="3618" y="6594"/>
                    <a:pt x="3623" y="6583"/>
                    <a:pt x="3638" y="6583"/>
                  </a:cubicBezTo>
                  <a:cubicBezTo>
                    <a:pt x="3651" y="6583"/>
                    <a:pt x="3672" y="6591"/>
                    <a:pt x="3714" y="6616"/>
                  </a:cubicBezTo>
                  <a:cubicBezTo>
                    <a:pt x="3734" y="6627"/>
                    <a:pt x="3747" y="6632"/>
                    <a:pt x="3756" y="6632"/>
                  </a:cubicBezTo>
                  <a:cubicBezTo>
                    <a:pt x="3763" y="6632"/>
                    <a:pt x="3766" y="6628"/>
                    <a:pt x="3766" y="6621"/>
                  </a:cubicBezTo>
                  <a:cubicBezTo>
                    <a:pt x="3766" y="6584"/>
                    <a:pt x="3677" y="6469"/>
                    <a:pt x="3599" y="6416"/>
                  </a:cubicBezTo>
                  <a:cubicBezTo>
                    <a:pt x="3527" y="6373"/>
                    <a:pt x="3420" y="6256"/>
                    <a:pt x="3458" y="6256"/>
                  </a:cubicBezTo>
                  <a:cubicBezTo>
                    <a:pt x="3462" y="6256"/>
                    <a:pt x="3466" y="6257"/>
                    <a:pt x="3473" y="6259"/>
                  </a:cubicBezTo>
                  <a:cubicBezTo>
                    <a:pt x="3546" y="6280"/>
                    <a:pt x="3672" y="6395"/>
                    <a:pt x="3735" y="6416"/>
                  </a:cubicBezTo>
                  <a:cubicBezTo>
                    <a:pt x="3742" y="6418"/>
                    <a:pt x="3748" y="6419"/>
                    <a:pt x="3753" y="6419"/>
                  </a:cubicBezTo>
                  <a:cubicBezTo>
                    <a:pt x="3798" y="6419"/>
                    <a:pt x="3775" y="6341"/>
                    <a:pt x="3756" y="6280"/>
                  </a:cubicBezTo>
                  <a:cubicBezTo>
                    <a:pt x="3769" y="6270"/>
                    <a:pt x="3782" y="6261"/>
                    <a:pt x="3803" y="6261"/>
                  </a:cubicBezTo>
                  <a:cubicBezTo>
                    <a:pt x="3816" y="6261"/>
                    <a:pt x="3833" y="6265"/>
                    <a:pt x="3856" y="6275"/>
                  </a:cubicBezTo>
                  <a:cubicBezTo>
                    <a:pt x="3877" y="6296"/>
                    <a:pt x="3908" y="6311"/>
                    <a:pt x="3934" y="6317"/>
                  </a:cubicBezTo>
                  <a:cubicBezTo>
                    <a:pt x="3966" y="6290"/>
                    <a:pt x="3871" y="6201"/>
                    <a:pt x="3892" y="6165"/>
                  </a:cubicBezTo>
                  <a:cubicBezTo>
                    <a:pt x="3896" y="6158"/>
                    <a:pt x="3904" y="6155"/>
                    <a:pt x="3914" y="6155"/>
                  </a:cubicBezTo>
                  <a:cubicBezTo>
                    <a:pt x="3937" y="6155"/>
                    <a:pt x="3973" y="6170"/>
                    <a:pt x="4000" y="6170"/>
                  </a:cubicBezTo>
                  <a:cubicBezTo>
                    <a:pt x="4002" y="6170"/>
                    <a:pt x="4005" y="6170"/>
                    <a:pt x="4008" y="6170"/>
                  </a:cubicBezTo>
                  <a:cubicBezTo>
                    <a:pt x="4091" y="6159"/>
                    <a:pt x="4123" y="6075"/>
                    <a:pt x="4050" y="5908"/>
                  </a:cubicBezTo>
                  <a:cubicBezTo>
                    <a:pt x="4024" y="5854"/>
                    <a:pt x="4009" y="5820"/>
                    <a:pt x="4020" y="5820"/>
                  </a:cubicBezTo>
                  <a:cubicBezTo>
                    <a:pt x="4031" y="5820"/>
                    <a:pt x="4069" y="5856"/>
                    <a:pt x="4149" y="5944"/>
                  </a:cubicBezTo>
                  <a:cubicBezTo>
                    <a:pt x="4191" y="6018"/>
                    <a:pt x="4223" y="6037"/>
                    <a:pt x="4246" y="6037"/>
                  </a:cubicBezTo>
                  <a:cubicBezTo>
                    <a:pt x="4261" y="6037"/>
                    <a:pt x="4272" y="6029"/>
                    <a:pt x="4280" y="6023"/>
                  </a:cubicBezTo>
                  <a:cubicBezTo>
                    <a:pt x="4301" y="6007"/>
                    <a:pt x="4354" y="5986"/>
                    <a:pt x="4338" y="5918"/>
                  </a:cubicBezTo>
                  <a:cubicBezTo>
                    <a:pt x="4329" y="5872"/>
                    <a:pt x="4271" y="5782"/>
                    <a:pt x="4314" y="5782"/>
                  </a:cubicBezTo>
                  <a:cubicBezTo>
                    <a:pt x="4320" y="5782"/>
                    <a:pt x="4328" y="5783"/>
                    <a:pt x="4338" y="5787"/>
                  </a:cubicBezTo>
                  <a:cubicBezTo>
                    <a:pt x="4405" y="5858"/>
                    <a:pt x="4449" y="5883"/>
                    <a:pt x="4477" y="5883"/>
                  </a:cubicBezTo>
                  <a:cubicBezTo>
                    <a:pt x="4517" y="5883"/>
                    <a:pt x="4524" y="5834"/>
                    <a:pt x="4521" y="5803"/>
                  </a:cubicBezTo>
                  <a:cubicBezTo>
                    <a:pt x="4521" y="5755"/>
                    <a:pt x="4352" y="5512"/>
                    <a:pt x="4373" y="5512"/>
                  </a:cubicBezTo>
                  <a:cubicBezTo>
                    <a:pt x="4375" y="5512"/>
                    <a:pt x="4379" y="5514"/>
                    <a:pt x="4385" y="5520"/>
                  </a:cubicBezTo>
                  <a:cubicBezTo>
                    <a:pt x="4529" y="5632"/>
                    <a:pt x="4596" y="5687"/>
                    <a:pt x="4652" y="5687"/>
                  </a:cubicBezTo>
                  <a:cubicBezTo>
                    <a:pt x="4661" y="5687"/>
                    <a:pt x="4670" y="5685"/>
                    <a:pt x="4679" y="5682"/>
                  </a:cubicBezTo>
                  <a:cubicBezTo>
                    <a:pt x="4773" y="5651"/>
                    <a:pt x="4852" y="5577"/>
                    <a:pt x="4883" y="5483"/>
                  </a:cubicBezTo>
                  <a:cubicBezTo>
                    <a:pt x="4899" y="5441"/>
                    <a:pt x="4904" y="5399"/>
                    <a:pt x="4904" y="5357"/>
                  </a:cubicBezTo>
                  <a:cubicBezTo>
                    <a:pt x="4904" y="5331"/>
                    <a:pt x="4846" y="5237"/>
                    <a:pt x="4857" y="5226"/>
                  </a:cubicBezTo>
                  <a:cubicBezTo>
                    <a:pt x="4858" y="5226"/>
                    <a:pt x="4858" y="5226"/>
                    <a:pt x="4859" y="5226"/>
                  </a:cubicBezTo>
                  <a:cubicBezTo>
                    <a:pt x="4884" y="5226"/>
                    <a:pt x="5032" y="5353"/>
                    <a:pt x="5088" y="5383"/>
                  </a:cubicBezTo>
                  <a:cubicBezTo>
                    <a:pt x="5135" y="5415"/>
                    <a:pt x="5193" y="5431"/>
                    <a:pt x="5250" y="5431"/>
                  </a:cubicBezTo>
                  <a:cubicBezTo>
                    <a:pt x="5302" y="5425"/>
                    <a:pt x="5308" y="5374"/>
                    <a:pt x="5177" y="5227"/>
                  </a:cubicBezTo>
                  <a:lnTo>
                    <a:pt x="5177" y="5227"/>
                  </a:lnTo>
                  <a:cubicBezTo>
                    <a:pt x="5194" y="5245"/>
                    <a:pt x="5204" y="5252"/>
                    <a:pt x="5211" y="5252"/>
                  </a:cubicBezTo>
                  <a:cubicBezTo>
                    <a:pt x="5243" y="5252"/>
                    <a:pt x="5176" y="5073"/>
                    <a:pt x="5172" y="5048"/>
                  </a:cubicBezTo>
                  <a:cubicBezTo>
                    <a:pt x="5172" y="5046"/>
                    <a:pt x="5172" y="5046"/>
                    <a:pt x="5174" y="5046"/>
                  </a:cubicBezTo>
                  <a:cubicBezTo>
                    <a:pt x="5197" y="5046"/>
                    <a:pt x="5373" y="5179"/>
                    <a:pt x="5413" y="5184"/>
                  </a:cubicBezTo>
                  <a:cubicBezTo>
                    <a:pt x="5425" y="5186"/>
                    <a:pt x="5437" y="5188"/>
                    <a:pt x="5449" y="5188"/>
                  </a:cubicBezTo>
                  <a:cubicBezTo>
                    <a:pt x="5490" y="5188"/>
                    <a:pt x="5522" y="5171"/>
                    <a:pt x="5518" y="5121"/>
                  </a:cubicBezTo>
                  <a:cubicBezTo>
                    <a:pt x="5512" y="5064"/>
                    <a:pt x="5371" y="4927"/>
                    <a:pt x="5297" y="4838"/>
                  </a:cubicBezTo>
                  <a:cubicBezTo>
                    <a:pt x="5311" y="4829"/>
                    <a:pt x="5321" y="4794"/>
                    <a:pt x="5345" y="4794"/>
                  </a:cubicBezTo>
                  <a:cubicBezTo>
                    <a:pt x="5348" y="4794"/>
                    <a:pt x="5352" y="4795"/>
                    <a:pt x="5355" y="4796"/>
                  </a:cubicBezTo>
                  <a:lnTo>
                    <a:pt x="5439" y="4891"/>
                  </a:lnTo>
                  <a:cubicBezTo>
                    <a:pt x="5447" y="4896"/>
                    <a:pt x="5454" y="4898"/>
                    <a:pt x="5461" y="4898"/>
                  </a:cubicBezTo>
                  <a:cubicBezTo>
                    <a:pt x="5484" y="4898"/>
                    <a:pt x="5497" y="4870"/>
                    <a:pt x="5497" y="4870"/>
                  </a:cubicBezTo>
                  <a:cubicBezTo>
                    <a:pt x="5533" y="4906"/>
                    <a:pt x="5575" y="4938"/>
                    <a:pt x="5622" y="4959"/>
                  </a:cubicBezTo>
                  <a:cubicBezTo>
                    <a:pt x="5628" y="4961"/>
                    <a:pt x="5634" y="4962"/>
                    <a:pt x="5639" y="4962"/>
                  </a:cubicBezTo>
                  <a:cubicBezTo>
                    <a:pt x="5659" y="4962"/>
                    <a:pt x="5677" y="4948"/>
                    <a:pt x="5685" y="4927"/>
                  </a:cubicBezTo>
                  <a:cubicBezTo>
                    <a:pt x="5717" y="4854"/>
                    <a:pt x="5649" y="4728"/>
                    <a:pt x="5601" y="4581"/>
                  </a:cubicBezTo>
                  <a:cubicBezTo>
                    <a:pt x="5583" y="4522"/>
                    <a:pt x="5581" y="4498"/>
                    <a:pt x="5591" y="4498"/>
                  </a:cubicBezTo>
                  <a:cubicBezTo>
                    <a:pt x="5612" y="4498"/>
                    <a:pt x="5684" y="4598"/>
                    <a:pt x="5775" y="4710"/>
                  </a:cubicBezTo>
                  <a:lnTo>
                    <a:pt x="5775" y="4710"/>
                  </a:lnTo>
                  <a:cubicBezTo>
                    <a:pt x="5711" y="4628"/>
                    <a:pt x="5809" y="4682"/>
                    <a:pt x="5759" y="4592"/>
                  </a:cubicBezTo>
                  <a:lnTo>
                    <a:pt x="5649" y="4440"/>
                  </a:lnTo>
                  <a:cubicBezTo>
                    <a:pt x="5650" y="4438"/>
                    <a:pt x="5651" y="4438"/>
                    <a:pt x="5653" y="4438"/>
                  </a:cubicBezTo>
                  <a:cubicBezTo>
                    <a:pt x="5683" y="4438"/>
                    <a:pt x="5796" y="4577"/>
                    <a:pt x="5824" y="4577"/>
                  </a:cubicBezTo>
                  <a:cubicBezTo>
                    <a:pt x="5825" y="4577"/>
                    <a:pt x="5826" y="4577"/>
                    <a:pt x="5827" y="4576"/>
                  </a:cubicBezTo>
                  <a:cubicBezTo>
                    <a:pt x="5848" y="4560"/>
                    <a:pt x="5759" y="4392"/>
                    <a:pt x="5754" y="4340"/>
                  </a:cubicBezTo>
                  <a:cubicBezTo>
                    <a:pt x="5754" y="4318"/>
                    <a:pt x="5758" y="4309"/>
                    <a:pt x="5764" y="4309"/>
                  </a:cubicBezTo>
                  <a:cubicBezTo>
                    <a:pt x="5786" y="4309"/>
                    <a:pt x="5833" y="4403"/>
                    <a:pt x="5853" y="4455"/>
                  </a:cubicBezTo>
                  <a:cubicBezTo>
                    <a:pt x="5889" y="4541"/>
                    <a:pt x="6017" y="4695"/>
                    <a:pt x="6057" y="4695"/>
                  </a:cubicBezTo>
                  <a:cubicBezTo>
                    <a:pt x="6063" y="4695"/>
                    <a:pt x="6067" y="4691"/>
                    <a:pt x="6068" y="4681"/>
                  </a:cubicBezTo>
                  <a:cubicBezTo>
                    <a:pt x="6073" y="4607"/>
                    <a:pt x="6010" y="4455"/>
                    <a:pt x="5874" y="4288"/>
                  </a:cubicBezTo>
                  <a:lnTo>
                    <a:pt x="5874" y="4288"/>
                  </a:lnTo>
                  <a:cubicBezTo>
                    <a:pt x="5969" y="4403"/>
                    <a:pt x="6031" y="4440"/>
                    <a:pt x="6077" y="4440"/>
                  </a:cubicBezTo>
                  <a:cubicBezTo>
                    <a:pt x="6158" y="4440"/>
                    <a:pt x="6185" y="4320"/>
                    <a:pt x="6253" y="4320"/>
                  </a:cubicBezTo>
                  <a:cubicBezTo>
                    <a:pt x="6282" y="4320"/>
                    <a:pt x="6320" y="4343"/>
                    <a:pt x="6372" y="4408"/>
                  </a:cubicBezTo>
                  <a:cubicBezTo>
                    <a:pt x="6414" y="4441"/>
                    <a:pt x="6441" y="4455"/>
                    <a:pt x="6456" y="4455"/>
                  </a:cubicBezTo>
                  <a:cubicBezTo>
                    <a:pt x="6513" y="4455"/>
                    <a:pt x="6420" y="4267"/>
                    <a:pt x="6440" y="4209"/>
                  </a:cubicBezTo>
                  <a:cubicBezTo>
                    <a:pt x="6461" y="4156"/>
                    <a:pt x="6503" y="4141"/>
                    <a:pt x="6545" y="4109"/>
                  </a:cubicBezTo>
                  <a:cubicBezTo>
                    <a:pt x="6598" y="4067"/>
                    <a:pt x="6561" y="3921"/>
                    <a:pt x="6613" y="3889"/>
                  </a:cubicBezTo>
                  <a:cubicBezTo>
                    <a:pt x="6619" y="3885"/>
                    <a:pt x="6625" y="3884"/>
                    <a:pt x="6631" y="3884"/>
                  </a:cubicBezTo>
                  <a:cubicBezTo>
                    <a:pt x="6670" y="3884"/>
                    <a:pt x="6733" y="3940"/>
                    <a:pt x="6776" y="3940"/>
                  </a:cubicBezTo>
                  <a:cubicBezTo>
                    <a:pt x="6786" y="3940"/>
                    <a:pt x="6795" y="3938"/>
                    <a:pt x="6802" y="3931"/>
                  </a:cubicBezTo>
                  <a:cubicBezTo>
                    <a:pt x="6823" y="3915"/>
                    <a:pt x="6855" y="3900"/>
                    <a:pt x="6818" y="3821"/>
                  </a:cubicBezTo>
                  <a:cubicBezTo>
                    <a:pt x="6797" y="3784"/>
                    <a:pt x="6723" y="3690"/>
                    <a:pt x="6739" y="3685"/>
                  </a:cubicBezTo>
                  <a:cubicBezTo>
                    <a:pt x="6741" y="3684"/>
                    <a:pt x="6742" y="3684"/>
                    <a:pt x="6744" y="3684"/>
                  </a:cubicBezTo>
                  <a:cubicBezTo>
                    <a:pt x="6797" y="3684"/>
                    <a:pt x="6964" y="3893"/>
                    <a:pt x="7048" y="4007"/>
                  </a:cubicBezTo>
                  <a:lnTo>
                    <a:pt x="7048" y="4007"/>
                  </a:lnTo>
                  <a:cubicBezTo>
                    <a:pt x="6885" y="3776"/>
                    <a:pt x="7290" y="3663"/>
                    <a:pt x="7347" y="3648"/>
                  </a:cubicBezTo>
                  <a:cubicBezTo>
                    <a:pt x="7353" y="3646"/>
                    <a:pt x="7361" y="3645"/>
                    <a:pt x="7368" y="3645"/>
                  </a:cubicBezTo>
                  <a:cubicBezTo>
                    <a:pt x="7411" y="3645"/>
                    <a:pt x="7477" y="3668"/>
                    <a:pt x="7521" y="3668"/>
                  </a:cubicBezTo>
                  <a:cubicBezTo>
                    <a:pt x="7539" y="3668"/>
                    <a:pt x="7554" y="3664"/>
                    <a:pt x="7562" y="3653"/>
                  </a:cubicBezTo>
                  <a:cubicBezTo>
                    <a:pt x="7599" y="3616"/>
                    <a:pt x="7599" y="3533"/>
                    <a:pt x="7583" y="3433"/>
                  </a:cubicBezTo>
                  <a:cubicBezTo>
                    <a:pt x="7578" y="3402"/>
                    <a:pt x="7441" y="3102"/>
                    <a:pt x="7412" y="3102"/>
                  </a:cubicBezTo>
                  <a:cubicBezTo>
                    <a:pt x="7411" y="3102"/>
                    <a:pt x="7411" y="3102"/>
                    <a:pt x="7410" y="3103"/>
                  </a:cubicBezTo>
                  <a:cubicBezTo>
                    <a:pt x="7411" y="3102"/>
                    <a:pt x="7412" y="3102"/>
                    <a:pt x="7414" y="3102"/>
                  </a:cubicBezTo>
                  <a:cubicBezTo>
                    <a:pt x="7452" y="3102"/>
                    <a:pt x="7604" y="3341"/>
                    <a:pt x="7641" y="3341"/>
                  </a:cubicBezTo>
                  <a:cubicBezTo>
                    <a:pt x="7648" y="3341"/>
                    <a:pt x="7651" y="3331"/>
                    <a:pt x="7646" y="3307"/>
                  </a:cubicBezTo>
                  <a:cubicBezTo>
                    <a:pt x="7641" y="3293"/>
                    <a:pt x="7584" y="3119"/>
                    <a:pt x="7607" y="3119"/>
                  </a:cubicBezTo>
                  <a:cubicBezTo>
                    <a:pt x="7609" y="3119"/>
                    <a:pt x="7611" y="3121"/>
                    <a:pt x="7615" y="3124"/>
                  </a:cubicBezTo>
                  <a:cubicBezTo>
                    <a:pt x="7639" y="3148"/>
                    <a:pt x="7772" y="3417"/>
                    <a:pt x="7799" y="3417"/>
                  </a:cubicBezTo>
                  <a:cubicBezTo>
                    <a:pt x="7801" y="3417"/>
                    <a:pt x="7803" y="3415"/>
                    <a:pt x="7804" y="3412"/>
                  </a:cubicBezTo>
                  <a:cubicBezTo>
                    <a:pt x="7819" y="3365"/>
                    <a:pt x="7819" y="3213"/>
                    <a:pt x="7683" y="3024"/>
                  </a:cubicBezTo>
                  <a:cubicBezTo>
                    <a:pt x="7684" y="3020"/>
                    <a:pt x="7686" y="3018"/>
                    <a:pt x="7690" y="3018"/>
                  </a:cubicBezTo>
                  <a:cubicBezTo>
                    <a:pt x="7725" y="3018"/>
                    <a:pt x="7866" y="3181"/>
                    <a:pt x="7908" y="3223"/>
                  </a:cubicBezTo>
                  <a:cubicBezTo>
                    <a:pt x="7922" y="3228"/>
                    <a:pt x="8052" y="3311"/>
                    <a:pt x="8078" y="3311"/>
                  </a:cubicBezTo>
                  <a:cubicBezTo>
                    <a:pt x="8083" y="3311"/>
                    <a:pt x="8085" y="3308"/>
                    <a:pt x="8081" y="3302"/>
                  </a:cubicBezTo>
                  <a:cubicBezTo>
                    <a:pt x="8029" y="3202"/>
                    <a:pt x="7898" y="3019"/>
                    <a:pt x="7924" y="2977"/>
                  </a:cubicBezTo>
                  <a:cubicBezTo>
                    <a:pt x="7930" y="2969"/>
                    <a:pt x="7938" y="2966"/>
                    <a:pt x="7947" y="2966"/>
                  </a:cubicBezTo>
                  <a:cubicBezTo>
                    <a:pt x="7967" y="2966"/>
                    <a:pt x="7992" y="2979"/>
                    <a:pt x="8010" y="2979"/>
                  </a:cubicBezTo>
                  <a:cubicBezTo>
                    <a:pt x="8022" y="2979"/>
                    <a:pt x="8031" y="2974"/>
                    <a:pt x="8034" y="2956"/>
                  </a:cubicBezTo>
                  <a:cubicBezTo>
                    <a:pt x="8045" y="2903"/>
                    <a:pt x="8003" y="2830"/>
                    <a:pt x="8034" y="2809"/>
                  </a:cubicBezTo>
                  <a:cubicBezTo>
                    <a:pt x="8037" y="2808"/>
                    <a:pt x="8040" y="2807"/>
                    <a:pt x="8043" y="2807"/>
                  </a:cubicBezTo>
                  <a:cubicBezTo>
                    <a:pt x="8087" y="2807"/>
                    <a:pt x="8191" y="2924"/>
                    <a:pt x="8249" y="2924"/>
                  </a:cubicBezTo>
                  <a:cubicBezTo>
                    <a:pt x="8291" y="2924"/>
                    <a:pt x="8317" y="2867"/>
                    <a:pt x="8213" y="2704"/>
                  </a:cubicBezTo>
                  <a:lnTo>
                    <a:pt x="8213" y="2704"/>
                  </a:lnTo>
                  <a:cubicBezTo>
                    <a:pt x="8240" y="2727"/>
                    <a:pt x="8397" y="2867"/>
                    <a:pt x="8414" y="2867"/>
                  </a:cubicBezTo>
                  <a:cubicBezTo>
                    <a:pt x="8417" y="2867"/>
                    <a:pt x="8417" y="2864"/>
                    <a:pt x="8412" y="2856"/>
                  </a:cubicBezTo>
                  <a:cubicBezTo>
                    <a:pt x="8359" y="2783"/>
                    <a:pt x="8181" y="2594"/>
                    <a:pt x="8244" y="2578"/>
                  </a:cubicBezTo>
                  <a:cubicBezTo>
                    <a:pt x="8275" y="2578"/>
                    <a:pt x="8344" y="2657"/>
                    <a:pt x="8391" y="2678"/>
                  </a:cubicBezTo>
                  <a:cubicBezTo>
                    <a:pt x="8413" y="2688"/>
                    <a:pt x="8435" y="2694"/>
                    <a:pt x="8456" y="2694"/>
                  </a:cubicBezTo>
                  <a:cubicBezTo>
                    <a:pt x="8517" y="2694"/>
                    <a:pt x="8556" y="2639"/>
                    <a:pt x="8485" y="2489"/>
                  </a:cubicBezTo>
                  <a:lnTo>
                    <a:pt x="8485" y="2489"/>
                  </a:lnTo>
                  <a:cubicBezTo>
                    <a:pt x="8548" y="2594"/>
                    <a:pt x="8642" y="2678"/>
                    <a:pt x="8758" y="2736"/>
                  </a:cubicBezTo>
                  <a:cubicBezTo>
                    <a:pt x="8653" y="2573"/>
                    <a:pt x="8705" y="2599"/>
                    <a:pt x="8737" y="2578"/>
                  </a:cubicBezTo>
                  <a:cubicBezTo>
                    <a:pt x="8774" y="2563"/>
                    <a:pt x="8768" y="2584"/>
                    <a:pt x="8716" y="2473"/>
                  </a:cubicBezTo>
                  <a:cubicBezTo>
                    <a:pt x="8693" y="2424"/>
                    <a:pt x="8699" y="2407"/>
                    <a:pt x="8720" y="2407"/>
                  </a:cubicBezTo>
                  <a:cubicBezTo>
                    <a:pt x="8764" y="2407"/>
                    <a:pt x="8874" y="2484"/>
                    <a:pt x="8903" y="2484"/>
                  </a:cubicBezTo>
                  <a:cubicBezTo>
                    <a:pt x="8903" y="2484"/>
                    <a:pt x="8904" y="2484"/>
                    <a:pt x="8905" y="2484"/>
                  </a:cubicBezTo>
                  <a:cubicBezTo>
                    <a:pt x="8936" y="2484"/>
                    <a:pt x="8873" y="2384"/>
                    <a:pt x="8889" y="2353"/>
                  </a:cubicBezTo>
                  <a:cubicBezTo>
                    <a:pt x="8910" y="2311"/>
                    <a:pt x="8957" y="2300"/>
                    <a:pt x="8994" y="2279"/>
                  </a:cubicBezTo>
                  <a:cubicBezTo>
                    <a:pt x="9051" y="2244"/>
                    <a:pt x="9072" y="2201"/>
                    <a:pt x="9003" y="2014"/>
                  </a:cubicBezTo>
                  <a:lnTo>
                    <a:pt x="9003" y="2014"/>
                  </a:lnTo>
                  <a:cubicBezTo>
                    <a:pt x="9036" y="2090"/>
                    <a:pt x="9073" y="2165"/>
                    <a:pt x="9114" y="2238"/>
                  </a:cubicBezTo>
                  <a:cubicBezTo>
                    <a:pt x="9135" y="2271"/>
                    <a:pt x="9148" y="2284"/>
                    <a:pt x="9154" y="2284"/>
                  </a:cubicBezTo>
                  <a:cubicBezTo>
                    <a:pt x="9172" y="2284"/>
                    <a:pt x="9147" y="2188"/>
                    <a:pt x="9135" y="2154"/>
                  </a:cubicBezTo>
                  <a:cubicBezTo>
                    <a:pt x="9093" y="2033"/>
                    <a:pt x="9085" y="1980"/>
                    <a:pt x="9106" y="1980"/>
                  </a:cubicBezTo>
                  <a:cubicBezTo>
                    <a:pt x="9132" y="1980"/>
                    <a:pt x="9200" y="2060"/>
                    <a:pt x="9298" y="2196"/>
                  </a:cubicBezTo>
                  <a:cubicBezTo>
                    <a:pt x="9311" y="2215"/>
                    <a:pt x="9319" y="2223"/>
                    <a:pt x="9323" y="2223"/>
                  </a:cubicBezTo>
                  <a:cubicBezTo>
                    <a:pt x="9349" y="2223"/>
                    <a:pt x="9212" y="1889"/>
                    <a:pt x="9230" y="1889"/>
                  </a:cubicBezTo>
                  <a:lnTo>
                    <a:pt x="9230" y="1889"/>
                  </a:lnTo>
                  <a:cubicBezTo>
                    <a:pt x="9235" y="1889"/>
                    <a:pt x="9250" y="1912"/>
                    <a:pt x="9282" y="1970"/>
                  </a:cubicBezTo>
                  <a:cubicBezTo>
                    <a:pt x="9330" y="2053"/>
                    <a:pt x="9376" y="2092"/>
                    <a:pt x="9405" y="2092"/>
                  </a:cubicBezTo>
                  <a:cubicBezTo>
                    <a:pt x="9446" y="2092"/>
                    <a:pt x="9452" y="2013"/>
                    <a:pt x="9379" y="1865"/>
                  </a:cubicBezTo>
                  <a:lnTo>
                    <a:pt x="9379" y="1865"/>
                  </a:lnTo>
                  <a:cubicBezTo>
                    <a:pt x="9420" y="1938"/>
                    <a:pt x="9475" y="2000"/>
                    <a:pt x="9534" y="2054"/>
                  </a:cubicBezTo>
                  <a:cubicBezTo>
                    <a:pt x="9539" y="2060"/>
                    <a:pt x="9543" y="2062"/>
                    <a:pt x="9546" y="2062"/>
                  </a:cubicBezTo>
                  <a:cubicBezTo>
                    <a:pt x="9559" y="2062"/>
                    <a:pt x="9548" y="2010"/>
                    <a:pt x="9565" y="2002"/>
                  </a:cubicBezTo>
                  <a:cubicBezTo>
                    <a:pt x="9569" y="2000"/>
                    <a:pt x="9573" y="1999"/>
                    <a:pt x="9576" y="1999"/>
                  </a:cubicBezTo>
                  <a:cubicBezTo>
                    <a:pt x="9613" y="1999"/>
                    <a:pt x="9663" y="2059"/>
                    <a:pt x="9696" y="2059"/>
                  </a:cubicBezTo>
                  <a:cubicBezTo>
                    <a:pt x="9738" y="2059"/>
                    <a:pt x="9702" y="1939"/>
                    <a:pt x="9733" y="1928"/>
                  </a:cubicBezTo>
                  <a:cubicBezTo>
                    <a:pt x="9757" y="1918"/>
                    <a:pt x="9783" y="1912"/>
                    <a:pt x="9809" y="1912"/>
                  </a:cubicBezTo>
                  <a:cubicBezTo>
                    <a:pt x="9824" y="1912"/>
                    <a:pt x="9839" y="1914"/>
                    <a:pt x="9854" y="1918"/>
                  </a:cubicBezTo>
                  <a:cubicBezTo>
                    <a:pt x="9899" y="1932"/>
                    <a:pt x="9949" y="1962"/>
                    <a:pt x="9985" y="1962"/>
                  </a:cubicBezTo>
                  <a:cubicBezTo>
                    <a:pt x="10003" y="1962"/>
                    <a:pt x="10018" y="1954"/>
                    <a:pt x="10027" y="1933"/>
                  </a:cubicBezTo>
                  <a:cubicBezTo>
                    <a:pt x="10042" y="1902"/>
                    <a:pt x="9990" y="1697"/>
                    <a:pt x="9990" y="1697"/>
                  </a:cubicBezTo>
                  <a:cubicBezTo>
                    <a:pt x="9990" y="1697"/>
                    <a:pt x="9990" y="1697"/>
                    <a:pt x="9991" y="1697"/>
                  </a:cubicBezTo>
                  <a:cubicBezTo>
                    <a:pt x="10008" y="1697"/>
                    <a:pt x="10121" y="1908"/>
                    <a:pt x="10163" y="1949"/>
                  </a:cubicBezTo>
                  <a:cubicBezTo>
                    <a:pt x="10170" y="1955"/>
                    <a:pt x="10174" y="1957"/>
                    <a:pt x="10178" y="1957"/>
                  </a:cubicBezTo>
                  <a:cubicBezTo>
                    <a:pt x="10206" y="1957"/>
                    <a:pt x="10149" y="1810"/>
                    <a:pt x="10126" y="1745"/>
                  </a:cubicBezTo>
                  <a:cubicBezTo>
                    <a:pt x="10104" y="1682"/>
                    <a:pt x="9987" y="1419"/>
                    <a:pt x="10014" y="1419"/>
                  </a:cubicBezTo>
                  <a:cubicBezTo>
                    <a:pt x="10018" y="1419"/>
                    <a:pt x="10027" y="1427"/>
                    <a:pt x="10042" y="1446"/>
                  </a:cubicBezTo>
                  <a:cubicBezTo>
                    <a:pt x="10126" y="1551"/>
                    <a:pt x="10215" y="1708"/>
                    <a:pt x="10289" y="1760"/>
                  </a:cubicBezTo>
                  <a:cubicBezTo>
                    <a:pt x="10294" y="1765"/>
                    <a:pt x="10299" y="1767"/>
                    <a:pt x="10302" y="1767"/>
                  </a:cubicBezTo>
                  <a:cubicBezTo>
                    <a:pt x="10344" y="1767"/>
                    <a:pt x="10247" y="1486"/>
                    <a:pt x="10283" y="1486"/>
                  </a:cubicBezTo>
                  <a:cubicBezTo>
                    <a:pt x="10292" y="1486"/>
                    <a:pt x="10310" y="1505"/>
                    <a:pt x="10341" y="1551"/>
                  </a:cubicBezTo>
                  <a:cubicBezTo>
                    <a:pt x="10375" y="1601"/>
                    <a:pt x="10406" y="1619"/>
                    <a:pt x="10432" y="1619"/>
                  </a:cubicBezTo>
                  <a:cubicBezTo>
                    <a:pt x="10483" y="1619"/>
                    <a:pt x="10520" y="1554"/>
                    <a:pt x="10540" y="1530"/>
                  </a:cubicBezTo>
                  <a:cubicBezTo>
                    <a:pt x="10563" y="1499"/>
                    <a:pt x="10570" y="1434"/>
                    <a:pt x="10607" y="1434"/>
                  </a:cubicBezTo>
                  <a:cubicBezTo>
                    <a:pt x="10613" y="1434"/>
                    <a:pt x="10621" y="1436"/>
                    <a:pt x="10630" y="1441"/>
                  </a:cubicBezTo>
                  <a:cubicBezTo>
                    <a:pt x="10644" y="1450"/>
                    <a:pt x="10783" y="1614"/>
                    <a:pt x="10793" y="1614"/>
                  </a:cubicBezTo>
                  <a:cubicBezTo>
                    <a:pt x="10794" y="1614"/>
                    <a:pt x="10794" y="1612"/>
                    <a:pt x="10792" y="1608"/>
                  </a:cubicBezTo>
                  <a:cubicBezTo>
                    <a:pt x="10755" y="1524"/>
                    <a:pt x="10703" y="1462"/>
                    <a:pt x="10703" y="1372"/>
                  </a:cubicBezTo>
                  <a:cubicBezTo>
                    <a:pt x="10703" y="1325"/>
                    <a:pt x="10719" y="1315"/>
                    <a:pt x="10740" y="1315"/>
                  </a:cubicBezTo>
                  <a:cubicBezTo>
                    <a:pt x="10774" y="1315"/>
                    <a:pt x="10852" y="1353"/>
                    <a:pt x="10913" y="1518"/>
                  </a:cubicBezTo>
                  <a:lnTo>
                    <a:pt x="10913" y="1518"/>
                  </a:lnTo>
                  <a:cubicBezTo>
                    <a:pt x="10857" y="1357"/>
                    <a:pt x="10844" y="1303"/>
                    <a:pt x="10854" y="1303"/>
                  </a:cubicBezTo>
                  <a:cubicBezTo>
                    <a:pt x="10876" y="1303"/>
                    <a:pt x="11001" y="1550"/>
                    <a:pt x="11033" y="1550"/>
                  </a:cubicBezTo>
                  <a:cubicBezTo>
                    <a:pt x="11035" y="1550"/>
                    <a:pt x="11037" y="1548"/>
                    <a:pt x="11039" y="1545"/>
                  </a:cubicBezTo>
                  <a:cubicBezTo>
                    <a:pt x="11065" y="1483"/>
                    <a:pt x="10976" y="1210"/>
                    <a:pt x="11023" y="1163"/>
                  </a:cubicBezTo>
                  <a:cubicBezTo>
                    <a:pt x="11023" y="1162"/>
                    <a:pt x="11024" y="1162"/>
                    <a:pt x="11024" y="1162"/>
                  </a:cubicBezTo>
                  <a:cubicBezTo>
                    <a:pt x="11040" y="1162"/>
                    <a:pt x="11118" y="1279"/>
                    <a:pt x="11143" y="1294"/>
                  </a:cubicBezTo>
                  <a:cubicBezTo>
                    <a:pt x="11158" y="1306"/>
                    <a:pt x="11168" y="1311"/>
                    <a:pt x="11175" y="1311"/>
                  </a:cubicBezTo>
                  <a:cubicBezTo>
                    <a:pt x="11215" y="1311"/>
                    <a:pt x="11163" y="1153"/>
                    <a:pt x="11212" y="1153"/>
                  </a:cubicBezTo>
                  <a:cubicBezTo>
                    <a:pt x="11219" y="1153"/>
                    <a:pt x="11227" y="1156"/>
                    <a:pt x="11238" y="1163"/>
                  </a:cubicBezTo>
                  <a:cubicBezTo>
                    <a:pt x="11283" y="1193"/>
                    <a:pt x="11320" y="1217"/>
                    <a:pt x="11355" y="1217"/>
                  </a:cubicBezTo>
                  <a:cubicBezTo>
                    <a:pt x="11368" y="1217"/>
                    <a:pt x="11382" y="1214"/>
                    <a:pt x="11395" y="1205"/>
                  </a:cubicBezTo>
                  <a:cubicBezTo>
                    <a:pt x="11411" y="1163"/>
                    <a:pt x="11421" y="1116"/>
                    <a:pt x="11432" y="1068"/>
                  </a:cubicBezTo>
                  <a:cubicBezTo>
                    <a:pt x="11505" y="1086"/>
                    <a:pt x="11635" y="1415"/>
                    <a:pt x="11699" y="1415"/>
                  </a:cubicBezTo>
                  <a:cubicBezTo>
                    <a:pt x="11713" y="1415"/>
                    <a:pt x="11724" y="1399"/>
                    <a:pt x="11731" y="1362"/>
                  </a:cubicBezTo>
                  <a:cubicBezTo>
                    <a:pt x="11752" y="1262"/>
                    <a:pt x="11704" y="1184"/>
                    <a:pt x="11752" y="1173"/>
                  </a:cubicBezTo>
                  <a:cubicBezTo>
                    <a:pt x="11762" y="1226"/>
                    <a:pt x="11788" y="1273"/>
                    <a:pt x="11820" y="1315"/>
                  </a:cubicBezTo>
                  <a:cubicBezTo>
                    <a:pt x="11820" y="1273"/>
                    <a:pt x="11820" y="1231"/>
                    <a:pt x="11825" y="1189"/>
                  </a:cubicBezTo>
                  <a:cubicBezTo>
                    <a:pt x="11836" y="1169"/>
                    <a:pt x="11850" y="1161"/>
                    <a:pt x="11864" y="1161"/>
                  </a:cubicBezTo>
                  <a:cubicBezTo>
                    <a:pt x="11931" y="1161"/>
                    <a:pt x="12024" y="1329"/>
                    <a:pt x="12093" y="1329"/>
                  </a:cubicBezTo>
                  <a:cubicBezTo>
                    <a:pt x="12127" y="1329"/>
                    <a:pt x="12155" y="1289"/>
                    <a:pt x="12171" y="1173"/>
                  </a:cubicBezTo>
                  <a:lnTo>
                    <a:pt x="12171" y="1173"/>
                  </a:lnTo>
                  <a:cubicBezTo>
                    <a:pt x="12172" y="1173"/>
                    <a:pt x="12173" y="1174"/>
                    <a:pt x="12174" y="1174"/>
                  </a:cubicBezTo>
                  <a:lnTo>
                    <a:pt x="12174" y="1174"/>
                  </a:lnTo>
                  <a:cubicBezTo>
                    <a:pt x="12205" y="1103"/>
                    <a:pt x="12231" y="91"/>
                    <a:pt x="12161" y="30"/>
                  </a:cubicBezTo>
                  <a:cubicBezTo>
                    <a:pt x="12144" y="19"/>
                    <a:pt x="12105" y="1"/>
                    <a:pt x="12071" y="1"/>
                  </a:cubicBezTo>
                  <a:close/>
                  <a:moveTo>
                    <a:pt x="11584" y="7278"/>
                  </a:moveTo>
                  <a:cubicBezTo>
                    <a:pt x="11580" y="7278"/>
                    <a:pt x="11576" y="7279"/>
                    <a:pt x="11573" y="7281"/>
                  </a:cubicBezTo>
                  <a:cubicBezTo>
                    <a:pt x="11558" y="7281"/>
                    <a:pt x="11547" y="7302"/>
                    <a:pt x="11547" y="7302"/>
                  </a:cubicBezTo>
                  <a:cubicBezTo>
                    <a:pt x="11668" y="7450"/>
                    <a:pt x="11723" y="7501"/>
                    <a:pt x="11740" y="7501"/>
                  </a:cubicBezTo>
                  <a:cubicBezTo>
                    <a:pt x="11776" y="7501"/>
                    <a:pt x="11641" y="7278"/>
                    <a:pt x="11584" y="7278"/>
                  </a:cubicBezTo>
                  <a:close/>
                  <a:moveTo>
                    <a:pt x="12875" y="7388"/>
                  </a:moveTo>
                  <a:cubicBezTo>
                    <a:pt x="12915" y="7388"/>
                    <a:pt x="12987" y="7452"/>
                    <a:pt x="13099" y="7580"/>
                  </a:cubicBezTo>
                  <a:lnTo>
                    <a:pt x="13068" y="7601"/>
                  </a:lnTo>
                  <a:cubicBezTo>
                    <a:pt x="12989" y="7544"/>
                    <a:pt x="12916" y="7481"/>
                    <a:pt x="12847" y="7407"/>
                  </a:cubicBezTo>
                  <a:cubicBezTo>
                    <a:pt x="12854" y="7395"/>
                    <a:pt x="12863" y="7388"/>
                    <a:pt x="12875" y="7388"/>
                  </a:cubicBezTo>
                  <a:close/>
                  <a:moveTo>
                    <a:pt x="10404" y="7973"/>
                  </a:moveTo>
                  <a:cubicBezTo>
                    <a:pt x="10404" y="7973"/>
                    <a:pt x="10404" y="7973"/>
                    <a:pt x="10404" y="7973"/>
                  </a:cubicBezTo>
                  <a:cubicBezTo>
                    <a:pt x="10404" y="7973"/>
                    <a:pt x="10404" y="7973"/>
                    <a:pt x="10404" y="7973"/>
                  </a:cubicBezTo>
                  <a:close/>
                  <a:moveTo>
                    <a:pt x="2318" y="8130"/>
                  </a:moveTo>
                  <a:cubicBezTo>
                    <a:pt x="2283" y="8130"/>
                    <a:pt x="2341" y="8189"/>
                    <a:pt x="2503" y="8304"/>
                  </a:cubicBezTo>
                  <a:lnTo>
                    <a:pt x="2524" y="8278"/>
                  </a:lnTo>
                  <a:lnTo>
                    <a:pt x="2424" y="8167"/>
                  </a:lnTo>
                  <a:cubicBezTo>
                    <a:pt x="2370" y="8143"/>
                    <a:pt x="2334" y="8130"/>
                    <a:pt x="2318" y="8130"/>
                  </a:cubicBezTo>
                  <a:close/>
                  <a:moveTo>
                    <a:pt x="8171" y="9305"/>
                  </a:moveTo>
                  <a:lnTo>
                    <a:pt x="8171" y="9305"/>
                  </a:lnTo>
                  <a:cubicBezTo>
                    <a:pt x="8171" y="9306"/>
                    <a:pt x="8172" y="9307"/>
                    <a:pt x="8172" y="9308"/>
                  </a:cubicBezTo>
                  <a:lnTo>
                    <a:pt x="8172" y="9308"/>
                  </a:lnTo>
                  <a:lnTo>
                    <a:pt x="8171" y="9305"/>
                  </a:lnTo>
                  <a:close/>
                  <a:moveTo>
                    <a:pt x="1635" y="9396"/>
                  </a:moveTo>
                  <a:lnTo>
                    <a:pt x="1635" y="9396"/>
                  </a:lnTo>
                  <a:cubicBezTo>
                    <a:pt x="1638" y="9397"/>
                    <a:pt x="1640" y="9398"/>
                    <a:pt x="1643" y="9400"/>
                  </a:cubicBezTo>
                  <a:cubicBezTo>
                    <a:pt x="1640" y="9398"/>
                    <a:pt x="1638" y="9397"/>
                    <a:pt x="1635" y="9396"/>
                  </a:cubicBezTo>
                  <a:close/>
                  <a:moveTo>
                    <a:pt x="2087" y="6971"/>
                  </a:moveTo>
                  <a:cubicBezTo>
                    <a:pt x="2084" y="6971"/>
                    <a:pt x="2081" y="6972"/>
                    <a:pt x="2078" y="6972"/>
                  </a:cubicBezTo>
                  <a:cubicBezTo>
                    <a:pt x="2015" y="6988"/>
                    <a:pt x="2000" y="7045"/>
                    <a:pt x="1994" y="7103"/>
                  </a:cubicBezTo>
                  <a:cubicBezTo>
                    <a:pt x="1989" y="7161"/>
                    <a:pt x="2000" y="7208"/>
                    <a:pt x="2115" y="7339"/>
                  </a:cubicBezTo>
                  <a:cubicBezTo>
                    <a:pt x="2243" y="7482"/>
                    <a:pt x="2006" y="7376"/>
                    <a:pt x="2258" y="7586"/>
                  </a:cubicBezTo>
                  <a:lnTo>
                    <a:pt x="2258" y="7586"/>
                  </a:lnTo>
                  <a:cubicBezTo>
                    <a:pt x="2131" y="7483"/>
                    <a:pt x="2041" y="7457"/>
                    <a:pt x="1973" y="7457"/>
                  </a:cubicBezTo>
                  <a:cubicBezTo>
                    <a:pt x="1909" y="7457"/>
                    <a:pt x="1864" y="7481"/>
                    <a:pt x="1826" y="7486"/>
                  </a:cubicBezTo>
                  <a:cubicBezTo>
                    <a:pt x="1807" y="7492"/>
                    <a:pt x="1786" y="7495"/>
                    <a:pt x="1765" y="7495"/>
                  </a:cubicBezTo>
                  <a:cubicBezTo>
                    <a:pt x="1736" y="7495"/>
                    <a:pt x="1707" y="7490"/>
                    <a:pt x="1680" y="7481"/>
                  </a:cubicBezTo>
                  <a:cubicBezTo>
                    <a:pt x="1583" y="7406"/>
                    <a:pt x="1472" y="7354"/>
                    <a:pt x="1423" y="7354"/>
                  </a:cubicBezTo>
                  <a:cubicBezTo>
                    <a:pt x="1413" y="7354"/>
                    <a:pt x="1406" y="7356"/>
                    <a:pt x="1402" y="7360"/>
                  </a:cubicBezTo>
                  <a:lnTo>
                    <a:pt x="1632" y="7533"/>
                  </a:lnTo>
                  <a:cubicBezTo>
                    <a:pt x="1627" y="7539"/>
                    <a:pt x="1619" y="7542"/>
                    <a:pt x="1608" y="7542"/>
                  </a:cubicBezTo>
                  <a:cubicBezTo>
                    <a:pt x="1564" y="7542"/>
                    <a:pt x="1484" y="7499"/>
                    <a:pt x="1446" y="7499"/>
                  </a:cubicBezTo>
                  <a:cubicBezTo>
                    <a:pt x="1431" y="7499"/>
                    <a:pt x="1423" y="7507"/>
                    <a:pt x="1428" y="7528"/>
                  </a:cubicBezTo>
                  <a:cubicBezTo>
                    <a:pt x="1465" y="7643"/>
                    <a:pt x="1533" y="7743"/>
                    <a:pt x="1627" y="7821"/>
                  </a:cubicBezTo>
                  <a:cubicBezTo>
                    <a:pt x="1680" y="7874"/>
                    <a:pt x="1722" y="7890"/>
                    <a:pt x="1701" y="7905"/>
                  </a:cubicBezTo>
                  <a:cubicBezTo>
                    <a:pt x="1679" y="7914"/>
                    <a:pt x="1656" y="7920"/>
                    <a:pt x="1633" y="7920"/>
                  </a:cubicBezTo>
                  <a:cubicBezTo>
                    <a:pt x="1617" y="7920"/>
                    <a:pt x="1601" y="7917"/>
                    <a:pt x="1585" y="7911"/>
                  </a:cubicBezTo>
                  <a:cubicBezTo>
                    <a:pt x="1525" y="7897"/>
                    <a:pt x="1452" y="7878"/>
                    <a:pt x="1406" y="7878"/>
                  </a:cubicBezTo>
                  <a:cubicBezTo>
                    <a:pt x="1364" y="7878"/>
                    <a:pt x="1346" y="7894"/>
                    <a:pt x="1386" y="7947"/>
                  </a:cubicBezTo>
                  <a:cubicBezTo>
                    <a:pt x="1470" y="8063"/>
                    <a:pt x="1501" y="8162"/>
                    <a:pt x="1418" y="8173"/>
                  </a:cubicBezTo>
                  <a:cubicBezTo>
                    <a:pt x="1417" y="8173"/>
                    <a:pt x="1416" y="8173"/>
                    <a:pt x="1416" y="8173"/>
                  </a:cubicBezTo>
                  <a:cubicBezTo>
                    <a:pt x="1379" y="8173"/>
                    <a:pt x="1187" y="8072"/>
                    <a:pt x="1146" y="8072"/>
                  </a:cubicBezTo>
                  <a:cubicBezTo>
                    <a:pt x="1137" y="8072"/>
                    <a:pt x="1136" y="8077"/>
                    <a:pt x="1145" y="8089"/>
                  </a:cubicBezTo>
                  <a:cubicBezTo>
                    <a:pt x="1276" y="8241"/>
                    <a:pt x="1580" y="8309"/>
                    <a:pt x="1522" y="8388"/>
                  </a:cubicBezTo>
                  <a:cubicBezTo>
                    <a:pt x="1517" y="8395"/>
                    <a:pt x="1510" y="8398"/>
                    <a:pt x="1500" y="8398"/>
                  </a:cubicBezTo>
                  <a:cubicBezTo>
                    <a:pt x="1406" y="8398"/>
                    <a:pt x="1117" y="8129"/>
                    <a:pt x="1016" y="8129"/>
                  </a:cubicBezTo>
                  <a:cubicBezTo>
                    <a:pt x="1003" y="8129"/>
                    <a:pt x="994" y="8132"/>
                    <a:pt x="988" y="8141"/>
                  </a:cubicBezTo>
                  <a:cubicBezTo>
                    <a:pt x="956" y="8188"/>
                    <a:pt x="1176" y="8272"/>
                    <a:pt x="1203" y="8330"/>
                  </a:cubicBezTo>
                  <a:cubicBezTo>
                    <a:pt x="1250" y="8424"/>
                    <a:pt x="1140" y="8451"/>
                    <a:pt x="1077" y="8482"/>
                  </a:cubicBezTo>
                  <a:cubicBezTo>
                    <a:pt x="946" y="8550"/>
                    <a:pt x="647" y="8582"/>
                    <a:pt x="668" y="8744"/>
                  </a:cubicBezTo>
                  <a:cubicBezTo>
                    <a:pt x="673" y="8797"/>
                    <a:pt x="788" y="8860"/>
                    <a:pt x="867" y="8928"/>
                  </a:cubicBezTo>
                  <a:cubicBezTo>
                    <a:pt x="924" y="8980"/>
                    <a:pt x="937" y="8998"/>
                    <a:pt x="925" y="8998"/>
                  </a:cubicBezTo>
                  <a:cubicBezTo>
                    <a:pt x="899" y="8998"/>
                    <a:pt x="765" y="8917"/>
                    <a:pt x="715" y="8907"/>
                  </a:cubicBezTo>
                  <a:cubicBezTo>
                    <a:pt x="705" y="8905"/>
                    <a:pt x="697" y="8904"/>
                    <a:pt x="690" y="8904"/>
                  </a:cubicBezTo>
                  <a:cubicBezTo>
                    <a:pt x="614" y="8904"/>
                    <a:pt x="690" y="9027"/>
                    <a:pt x="762" y="9080"/>
                  </a:cubicBezTo>
                  <a:cubicBezTo>
                    <a:pt x="898" y="9159"/>
                    <a:pt x="936" y="9187"/>
                    <a:pt x="912" y="9187"/>
                  </a:cubicBezTo>
                  <a:cubicBezTo>
                    <a:pt x="887" y="9187"/>
                    <a:pt x="794" y="9157"/>
                    <a:pt x="673" y="9122"/>
                  </a:cubicBezTo>
                  <a:lnTo>
                    <a:pt x="673" y="9122"/>
                  </a:lnTo>
                  <a:cubicBezTo>
                    <a:pt x="830" y="9216"/>
                    <a:pt x="998" y="9300"/>
                    <a:pt x="1166" y="9373"/>
                  </a:cubicBezTo>
                  <a:cubicBezTo>
                    <a:pt x="1164" y="9374"/>
                    <a:pt x="1162" y="9375"/>
                    <a:pt x="1158" y="9375"/>
                  </a:cubicBezTo>
                  <a:cubicBezTo>
                    <a:pt x="1110" y="9375"/>
                    <a:pt x="868" y="9278"/>
                    <a:pt x="809" y="9263"/>
                  </a:cubicBezTo>
                  <a:cubicBezTo>
                    <a:pt x="781" y="9255"/>
                    <a:pt x="762" y="9251"/>
                    <a:pt x="748" y="9251"/>
                  </a:cubicBezTo>
                  <a:cubicBezTo>
                    <a:pt x="690" y="9251"/>
                    <a:pt x="758" y="9323"/>
                    <a:pt x="788" y="9358"/>
                  </a:cubicBezTo>
                  <a:cubicBezTo>
                    <a:pt x="800" y="9385"/>
                    <a:pt x="884" y="9509"/>
                    <a:pt x="800" y="9509"/>
                  </a:cubicBezTo>
                  <a:cubicBezTo>
                    <a:pt x="773" y="9509"/>
                    <a:pt x="728" y="9496"/>
                    <a:pt x="657" y="9462"/>
                  </a:cubicBezTo>
                  <a:cubicBezTo>
                    <a:pt x="581" y="9427"/>
                    <a:pt x="538" y="9413"/>
                    <a:pt x="518" y="9413"/>
                  </a:cubicBezTo>
                  <a:cubicBezTo>
                    <a:pt x="447" y="9413"/>
                    <a:pt x="671" y="9595"/>
                    <a:pt x="683" y="9620"/>
                  </a:cubicBezTo>
                  <a:cubicBezTo>
                    <a:pt x="690" y="9636"/>
                    <a:pt x="673" y="9642"/>
                    <a:pt x="643" y="9642"/>
                  </a:cubicBezTo>
                  <a:cubicBezTo>
                    <a:pt x="537" y="9642"/>
                    <a:pt x="267" y="9569"/>
                    <a:pt x="186" y="9569"/>
                  </a:cubicBezTo>
                  <a:cubicBezTo>
                    <a:pt x="151" y="9569"/>
                    <a:pt x="151" y="9582"/>
                    <a:pt x="212" y="9620"/>
                  </a:cubicBezTo>
                  <a:cubicBezTo>
                    <a:pt x="510" y="9704"/>
                    <a:pt x="972" y="9730"/>
                    <a:pt x="1161" y="9751"/>
                  </a:cubicBezTo>
                  <a:cubicBezTo>
                    <a:pt x="1175" y="9751"/>
                    <a:pt x="1331" y="9772"/>
                    <a:pt x="1398" y="9772"/>
                  </a:cubicBezTo>
                  <a:cubicBezTo>
                    <a:pt x="1431" y="9772"/>
                    <a:pt x="1442" y="9767"/>
                    <a:pt x="1402" y="9751"/>
                  </a:cubicBezTo>
                  <a:cubicBezTo>
                    <a:pt x="1307" y="9698"/>
                    <a:pt x="1297" y="9677"/>
                    <a:pt x="1370" y="9672"/>
                  </a:cubicBezTo>
                  <a:cubicBezTo>
                    <a:pt x="1470" y="9667"/>
                    <a:pt x="1643" y="9683"/>
                    <a:pt x="1538" y="9599"/>
                  </a:cubicBezTo>
                  <a:cubicBezTo>
                    <a:pt x="1473" y="9542"/>
                    <a:pt x="1386" y="9498"/>
                    <a:pt x="1436" y="9498"/>
                  </a:cubicBezTo>
                  <a:cubicBezTo>
                    <a:pt x="1450" y="9498"/>
                    <a:pt x="1476" y="9501"/>
                    <a:pt x="1517" y="9510"/>
                  </a:cubicBezTo>
                  <a:cubicBezTo>
                    <a:pt x="1532" y="9475"/>
                    <a:pt x="1360" y="9326"/>
                    <a:pt x="1436" y="9326"/>
                  </a:cubicBezTo>
                  <a:cubicBezTo>
                    <a:pt x="1464" y="9326"/>
                    <a:pt x="1523" y="9345"/>
                    <a:pt x="1635" y="9396"/>
                  </a:cubicBezTo>
                  <a:lnTo>
                    <a:pt x="1635" y="9396"/>
                  </a:lnTo>
                  <a:cubicBezTo>
                    <a:pt x="1312" y="9248"/>
                    <a:pt x="1601" y="9247"/>
                    <a:pt x="1575" y="9190"/>
                  </a:cubicBezTo>
                  <a:cubicBezTo>
                    <a:pt x="1549" y="9137"/>
                    <a:pt x="1402" y="9101"/>
                    <a:pt x="1318" y="9017"/>
                  </a:cubicBezTo>
                  <a:cubicBezTo>
                    <a:pt x="1299" y="9001"/>
                    <a:pt x="1300" y="8994"/>
                    <a:pt x="1312" y="8994"/>
                  </a:cubicBezTo>
                  <a:cubicBezTo>
                    <a:pt x="1352" y="8994"/>
                    <a:pt x="1520" y="9063"/>
                    <a:pt x="1580" y="9095"/>
                  </a:cubicBezTo>
                  <a:cubicBezTo>
                    <a:pt x="1696" y="9154"/>
                    <a:pt x="1753" y="9176"/>
                    <a:pt x="1775" y="9176"/>
                  </a:cubicBezTo>
                  <a:cubicBezTo>
                    <a:pt x="1828" y="9176"/>
                    <a:pt x="1685" y="9052"/>
                    <a:pt x="1685" y="9012"/>
                  </a:cubicBezTo>
                  <a:cubicBezTo>
                    <a:pt x="1685" y="8990"/>
                    <a:pt x="1810" y="8929"/>
                    <a:pt x="1877" y="8929"/>
                  </a:cubicBezTo>
                  <a:cubicBezTo>
                    <a:pt x="1891" y="8929"/>
                    <a:pt x="1903" y="8932"/>
                    <a:pt x="1910" y="8938"/>
                  </a:cubicBezTo>
                  <a:cubicBezTo>
                    <a:pt x="1896" y="8925"/>
                    <a:pt x="1889" y="8923"/>
                    <a:pt x="1883" y="8923"/>
                  </a:cubicBezTo>
                  <a:cubicBezTo>
                    <a:pt x="1879" y="8923"/>
                    <a:pt x="1876" y="8924"/>
                    <a:pt x="1871" y="8924"/>
                  </a:cubicBezTo>
                  <a:cubicBezTo>
                    <a:pt x="1859" y="8924"/>
                    <a:pt x="1840" y="8917"/>
                    <a:pt x="1785" y="8870"/>
                  </a:cubicBezTo>
                  <a:cubicBezTo>
                    <a:pt x="1727" y="8828"/>
                    <a:pt x="1753" y="8807"/>
                    <a:pt x="1764" y="8791"/>
                  </a:cubicBezTo>
                  <a:cubicBezTo>
                    <a:pt x="1772" y="8783"/>
                    <a:pt x="1783" y="8748"/>
                    <a:pt x="1832" y="8748"/>
                  </a:cubicBezTo>
                  <a:cubicBezTo>
                    <a:pt x="1847" y="8748"/>
                    <a:pt x="1866" y="8751"/>
                    <a:pt x="1889" y="8760"/>
                  </a:cubicBezTo>
                  <a:cubicBezTo>
                    <a:pt x="1954" y="8784"/>
                    <a:pt x="2017" y="8819"/>
                    <a:pt x="2038" y="8819"/>
                  </a:cubicBezTo>
                  <a:cubicBezTo>
                    <a:pt x="2050" y="8819"/>
                    <a:pt x="2049" y="8808"/>
                    <a:pt x="2031" y="8781"/>
                  </a:cubicBezTo>
                  <a:cubicBezTo>
                    <a:pt x="1989" y="8723"/>
                    <a:pt x="1826" y="8618"/>
                    <a:pt x="1795" y="8576"/>
                  </a:cubicBezTo>
                  <a:cubicBezTo>
                    <a:pt x="1777" y="8548"/>
                    <a:pt x="1793" y="8538"/>
                    <a:pt x="1825" y="8538"/>
                  </a:cubicBezTo>
                  <a:cubicBezTo>
                    <a:pt x="1886" y="8538"/>
                    <a:pt x="2004" y="8573"/>
                    <a:pt x="2052" y="8576"/>
                  </a:cubicBezTo>
                  <a:cubicBezTo>
                    <a:pt x="2070" y="8579"/>
                    <a:pt x="2087" y="8580"/>
                    <a:pt x="2102" y="8580"/>
                  </a:cubicBezTo>
                  <a:cubicBezTo>
                    <a:pt x="2161" y="8580"/>
                    <a:pt x="2198" y="8564"/>
                    <a:pt x="2214" y="8534"/>
                  </a:cubicBezTo>
                  <a:cubicBezTo>
                    <a:pt x="2230" y="8498"/>
                    <a:pt x="2214" y="8435"/>
                    <a:pt x="2162" y="8351"/>
                  </a:cubicBezTo>
                  <a:cubicBezTo>
                    <a:pt x="2136" y="8309"/>
                    <a:pt x="1963" y="8146"/>
                    <a:pt x="1979" y="8131"/>
                  </a:cubicBezTo>
                  <a:lnTo>
                    <a:pt x="1979" y="8131"/>
                  </a:lnTo>
                  <a:cubicBezTo>
                    <a:pt x="1979" y="8131"/>
                    <a:pt x="2183" y="8304"/>
                    <a:pt x="2230" y="8330"/>
                  </a:cubicBezTo>
                  <a:cubicBezTo>
                    <a:pt x="2247" y="8340"/>
                    <a:pt x="2261" y="8344"/>
                    <a:pt x="2273" y="8344"/>
                  </a:cubicBezTo>
                  <a:cubicBezTo>
                    <a:pt x="2317" y="8344"/>
                    <a:pt x="2322" y="8283"/>
                    <a:pt x="2314" y="8262"/>
                  </a:cubicBezTo>
                  <a:cubicBezTo>
                    <a:pt x="2298" y="8215"/>
                    <a:pt x="2173" y="8141"/>
                    <a:pt x="2173" y="8099"/>
                  </a:cubicBezTo>
                  <a:cubicBezTo>
                    <a:pt x="2178" y="8052"/>
                    <a:pt x="2214" y="8052"/>
                    <a:pt x="2267" y="8052"/>
                  </a:cubicBezTo>
                  <a:cubicBezTo>
                    <a:pt x="2361" y="8055"/>
                    <a:pt x="2483" y="8124"/>
                    <a:pt x="2532" y="8124"/>
                  </a:cubicBezTo>
                  <a:cubicBezTo>
                    <a:pt x="2560" y="8124"/>
                    <a:pt x="2565" y="8102"/>
                    <a:pt x="2529" y="8036"/>
                  </a:cubicBezTo>
                  <a:cubicBezTo>
                    <a:pt x="2424" y="7911"/>
                    <a:pt x="2461" y="7895"/>
                    <a:pt x="2492" y="7858"/>
                  </a:cubicBezTo>
                  <a:cubicBezTo>
                    <a:pt x="2503" y="7842"/>
                    <a:pt x="2283" y="7659"/>
                    <a:pt x="2314" y="7622"/>
                  </a:cubicBezTo>
                  <a:lnTo>
                    <a:pt x="2314" y="7622"/>
                  </a:lnTo>
                  <a:cubicBezTo>
                    <a:pt x="2380" y="7671"/>
                    <a:pt x="2570" y="7847"/>
                    <a:pt x="2602" y="7847"/>
                  </a:cubicBezTo>
                  <a:cubicBezTo>
                    <a:pt x="2608" y="7847"/>
                    <a:pt x="2609" y="7841"/>
                    <a:pt x="2602" y="7827"/>
                  </a:cubicBezTo>
                  <a:cubicBezTo>
                    <a:pt x="2581" y="7774"/>
                    <a:pt x="2490" y="7674"/>
                    <a:pt x="2420" y="7594"/>
                  </a:cubicBezTo>
                  <a:lnTo>
                    <a:pt x="2420" y="7594"/>
                  </a:lnTo>
                  <a:cubicBezTo>
                    <a:pt x="2460" y="7637"/>
                    <a:pt x="2487" y="7652"/>
                    <a:pt x="2507" y="7652"/>
                  </a:cubicBezTo>
                  <a:cubicBezTo>
                    <a:pt x="2552" y="7652"/>
                    <a:pt x="2558" y="7575"/>
                    <a:pt x="2581" y="7575"/>
                  </a:cubicBezTo>
                  <a:cubicBezTo>
                    <a:pt x="2643" y="7575"/>
                    <a:pt x="2765" y="7716"/>
                    <a:pt x="2815" y="7716"/>
                  </a:cubicBezTo>
                  <a:cubicBezTo>
                    <a:pt x="2820" y="7716"/>
                    <a:pt x="2824" y="7715"/>
                    <a:pt x="2828" y="7711"/>
                  </a:cubicBezTo>
                  <a:cubicBezTo>
                    <a:pt x="2863" y="7677"/>
                    <a:pt x="2370" y="7246"/>
                    <a:pt x="2278" y="7246"/>
                  </a:cubicBezTo>
                  <a:cubicBezTo>
                    <a:pt x="2273" y="7246"/>
                    <a:pt x="2269" y="7247"/>
                    <a:pt x="2267" y="7250"/>
                  </a:cubicBezTo>
                  <a:lnTo>
                    <a:pt x="2298" y="7213"/>
                  </a:lnTo>
                  <a:cubicBezTo>
                    <a:pt x="2334" y="7188"/>
                    <a:pt x="2173" y="6971"/>
                    <a:pt x="2087" y="6971"/>
                  </a:cubicBezTo>
                  <a:close/>
                  <a:moveTo>
                    <a:pt x="6980" y="10076"/>
                  </a:moveTo>
                  <a:lnTo>
                    <a:pt x="6980" y="10076"/>
                  </a:lnTo>
                  <a:cubicBezTo>
                    <a:pt x="6980" y="10076"/>
                    <a:pt x="6981" y="10076"/>
                    <a:pt x="6981" y="10076"/>
                  </a:cubicBezTo>
                  <a:lnTo>
                    <a:pt x="6981" y="10076"/>
                  </a:lnTo>
                  <a:cubicBezTo>
                    <a:pt x="6981" y="10076"/>
                    <a:pt x="6980" y="10076"/>
                    <a:pt x="6980" y="10076"/>
                  </a:cubicBezTo>
                  <a:close/>
                  <a:moveTo>
                    <a:pt x="8082" y="10038"/>
                  </a:moveTo>
                  <a:cubicBezTo>
                    <a:pt x="8132" y="10038"/>
                    <a:pt x="8237" y="10281"/>
                    <a:pt x="8197" y="10301"/>
                  </a:cubicBezTo>
                  <a:cubicBezTo>
                    <a:pt x="8134" y="10223"/>
                    <a:pt x="8034" y="10086"/>
                    <a:pt x="8076" y="10039"/>
                  </a:cubicBezTo>
                  <a:cubicBezTo>
                    <a:pt x="8078" y="10038"/>
                    <a:pt x="8080" y="10038"/>
                    <a:pt x="8082" y="10038"/>
                  </a:cubicBezTo>
                  <a:close/>
                  <a:moveTo>
                    <a:pt x="7264" y="10501"/>
                  </a:moveTo>
                  <a:lnTo>
                    <a:pt x="7264" y="10501"/>
                  </a:lnTo>
                  <a:cubicBezTo>
                    <a:pt x="7305" y="10600"/>
                    <a:pt x="7378" y="10767"/>
                    <a:pt x="7343" y="10778"/>
                  </a:cubicBezTo>
                  <a:lnTo>
                    <a:pt x="7343" y="10778"/>
                  </a:lnTo>
                  <a:cubicBezTo>
                    <a:pt x="7342" y="10778"/>
                    <a:pt x="7342" y="10778"/>
                    <a:pt x="7342" y="10779"/>
                  </a:cubicBezTo>
                  <a:cubicBezTo>
                    <a:pt x="7342" y="10779"/>
                    <a:pt x="7342" y="10779"/>
                    <a:pt x="7342" y="10779"/>
                  </a:cubicBezTo>
                  <a:lnTo>
                    <a:pt x="7342" y="10779"/>
                  </a:lnTo>
                  <a:cubicBezTo>
                    <a:pt x="7348" y="10819"/>
                    <a:pt x="7344" y="10836"/>
                    <a:pt x="7336" y="10836"/>
                  </a:cubicBezTo>
                  <a:cubicBezTo>
                    <a:pt x="7322" y="10836"/>
                    <a:pt x="7296" y="10784"/>
                    <a:pt x="7290" y="10710"/>
                  </a:cubicBezTo>
                  <a:lnTo>
                    <a:pt x="7264" y="10501"/>
                  </a:lnTo>
                  <a:close/>
                  <a:moveTo>
                    <a:pt x="7553" y="11005"/>
                  </a:moveTo>
                  <a:lnTo>
                    <a:pt x="7553" y="11005"/>
                  </a:lnTo>
                  <a:cubicBezTo>
                    <a:pt x="7554" y="11008"/>
                    <a:pt x="7556" y="11012"/>
                    <a:pt x="7557" y="11014"/>
                  </a:cubicBezTo>
                  <a:cubicBezTo>
                    <a:pt x="7556" y="11011"/>
                    <a:pt x="7554" y="11008"/>
                    <a:pt x="7553" y="11005"/>
                  </a:cubicBezTo>
                  <a:close/>
                  <a:moveTo>
                    <a:pt x="2487" y="11046"/>
                  </a:moveTo>
                  <a:cubicBezTo>
                    <a:pt x="2486" y="11056"/>
                    <a:pt x="2485" y="11067"/>
                    <a:pt x="2484" y="11078"/>
                  </a:cubicBezTo>
                  <a:lnTo>
                    <a:pt x="2484" y="11078"/>
                  </a:lnTo>
                  <a:cubicBezTo>
                    <a:pt x="2485" y="11068"/>
                    <a:pt x="2486" y="11057"/>
                    <a:pt x="2487" y="11046"/>
                  </a:cubicBezTo>
                  <a:close/>
                  <a:moveTo>
                    <a:pt x="6157" y="11308"/>
                  </a:moveTo>
                  <a:cubicBezTo>
                    <a:pt x="6199" y="11429"/>
                    <a:pt x="6199" y="11444"/>
                    <a:pt x="6168" y="11450"/>
                  </a:cubicBezTo>
                  <a:cubicBezTo>
                    <a:pt x="6158" y="11453"/>
                    <a:pt x="6148" y="11457"/>
                    <a:pt x="6137" y="11457"/>
                  </a:cubicBezTo>
                  <a:cubicBezTo>
                    <a:pt x="6113" y="11457"/>
                    <a:pt x="6085" y="11436"/>
                    <a:pt x="6052" y="11334"/>
                  </a:cubicBezTo>
                  <a:lnTo>
                    <a:pt x="6157" y="11308"/>
                  </a:lnTo>
                  <a:close/>
                  <a:moveTo>
                    <a:pt x="1648" y="11523"/>
                  </a:moveTo>
                  <a:cubicBezTo>
                    <a:pt x="1680" y="11534"/>
                    <a:pt x="1716" y="11502"/>
                    <a:pt x="1664" y="11686"/>
                  </a:cubicBezTo>
                  <a:lnTo>
                    <a:pt x="1632" y="11675"/>
                  </a:lnTo>
                  <a:lnTo>
                    <a:pt x="1648" y="11523"/>
                  </a:lnTo>
                  <a:close/>
                  <a:moveTo>
                    <a:pt x="1015" y="11740"/>
                  </a:moveTo>
                  <a:cubicBezTo>
                    <a:pt x="1009" y="11754"/>
                    <a:pt x="1006" y="11763"/>
                    <a:pt x="1009" y="11764"/>
                  </a:cubicBezTo>
                  <a:lnTo>
                    <a:pt x="1015" y="11740"/>
                  </a:lnTo>
                  <a:close/>
                  <a:moveTo>
                    <a:pt x="2115" y="12100"/>
                  </a:moveTo>
                  <a:lnTo>
                    <a:pt x="2115" y="12100"/>
                  </a:lnTo>
                  <a:cubicBezTo>
                    <a:pt x="2062" y="12105"/>
                    <a:pt x="2036" y="12367"/>
                    <a:pt x="2073" y="12388"/>
                  </a:cubicBezTo>
                  <a:cubicBezTo>
                    <a:pt x="2074" y="12388"/>
                    <a:pt x="2075" y="12388"/>
                    <a:pt x="2076" y="12388"/>
                  </a:cubicBezTo>
                  <a:cubicBezTo>
                    <a:pt x="2127" y="12388"/>
                    <a:pt x="2166" y="12110"/>
                    <a:pt x="2115" y="12100"/>
                  </a:cubicBezTo>
                  <a:close/>
                  <a:moveTo>
                    <a:pt x="12946" y="77"/>
                  </a:moveTo>
                  <a:cubicBezTo>
                    <a:pt x="12917" y="77"/>
                    <a:pt x="12889" y="94"/>
                    <a:pt x="12868" y="146"/>
                  </a:cubicBezTo>
                  <a:cubicBezTo>
                    <a:pt x="12847" y="199"/>
                    <a:pt x="12833" y="210"/>
                    <a:pt x="12818" y="210"/>
                  </a:cubicBezTo>
                  <a:cubicBezTo>
                    <a:pt x="12808" y="210"/>
                    <a:pt x="12797" y="205"/>
                    <a:pt x="12785" y="205"/>
                  </a:cubicBezTo>
                  <a:cubicBezTo>
                    <a:pt x="12776" y="205"/>
                    <a:pt x="12765" y="208"/>
                    <a:pt x="12753" y="219"/>
                  </a:cubicBezTo>
                  <a:cubicBezTo>
                    <a:pt x="12711" y="292"/>
                    <a:pt x="12680" y="366"/>
                    <a:pt x="12653" y="444"/>
                  </a:cubicBezTo>
                  <a:cubicBezTo>
                    <a:pt x="12653" y="381"/>
                    <a:pt x="12648" y="319"/>
                    <a:pt x="12638" y="256"/>
                  </a:cubicBezTo>
                  <a:cubicBezTo>
                    <a:pt x="12611" y="140"/>
                    <a:pt x="12559" y="104"/>
                    <a:pt x="12512" y="104"/>
                  </a:cubicBezTo>
                  <a:cubicBezTo>
                    <a:pt x="12503" y="103"/>
                    <a:pt x="12495" y="103"/>
                    <a:pt x="12486" y="103"/>
                  </a:cubicBezTo>
                  <a:cubicBezTo>
                    <a:pt x="12411" y="103"/>
                    <a:pt x="12337" y="124"/>
                    <a:pt x="12276" y="161"/>
                  </a:cubicBezTo>
                  <a:cubicBezTo>
                    <a:pt x="12234" y="187"/>
                    <a:pt x="12218" y="277"/>
                    <a:pt x="12218" y="423"/>
                  </a:cubicBezTo>
                  <a:cubicBezTo>
                    <a:pt x="12178" y="623"/>
                    <a:pt x="12246" y="936"/>
                    <a:pt x="12298" y="936"/>
                  </a:cubicBezTo>
                  <a:cubicBezTo>
                    <a:pt x="12327" y="936"/>
                    <a:pt x="12350" y="846"/>
                    <a:pt x="12349" y="600"/>
                  </a:cubicBezTo>
                  <a:lnTo>
                    <a:pt x="12349" y="600"/>
                  </a:lnTo>
                  <a:cubicBezTo>
                    <a:pt x="12356" y="763"/>
                    <a:pt x="12507" y="751"/>
                    <a:pt x="12512" y="963"/>
                  </a:cubicBezTo>
                  <a:cubicBezTo>
                    <a:pt x="12512" y="1020"/>
                    <a:pt x="12515" y="1040"/>
                    <a:pt x="12519" y="1040"/>
                  </a:cubicBezTo>
                  <a:cubicBezTo>
                    <a:pt x="12528" y="1040"/>
                    <a:pt x="12544" y="976"/>
                    <a:pt x="12564" y="942"/>
                  </a:cubicBezTo>
                  <a:cubicBezTo>
                    <a:pt x="12583" y="914"/>
                    <a:pt x="12602" y="914"/>
                    <a:pt x="12621" y="914"/>
                  </a:cubicBezTo>
                  <a:lnTo>
                    <a:pt x="12621" y="914"/>
                  </a:lnTo>
                  <a:cubicBezTo>
                    <a:pt x="12633" y="914"/>
                    <a:pt x="12646" y="914"/>
                    <a:pt x="12659" y="906"/>
                  </a:cubicBezTo>
                  <a:cubicBezTo>
                    <a:pt x="12718" y="864"/>
                    <a:pt x="12778" y="847"/>
                    <a:pt x="12836" y="847"/>
                  </a:cubicBezTo>
                  <a:cubicBezTo>
                    <a:pt x="12930" y="847"/>
                    <a:pt x="13019" y="892"/>
                    <a:pt x="13094" y="948"/>
                  </a:cubicBezTo>
                  <a:cubicBezTo>
                    <a:pt x="13145" y="981"/>
                    <a:pt x="13185" y="1118"/>
                    <a:pt x="13253" y="1118"/>
                  </a:cubicBezTo>
                  <a:cubicBezTo>
                    <a:pt x="13304" y="1118"/>
                    <a:pt x="13370" y="1041"/>
                    <a:pt x="13466" y="785"/>
                  </a:cubicBezTo>
                  <a:cubicBezTo>
                    <a:pt x="13475" y="758"/>
                    <a:pt x="13603" y="463"/>
                    <a:pt x="13620" y="463"/>
                  </a:cubicBezTo>
                  <a:lnTo>
                    <a:pt x="13620" y="463"/>
                  </a:lnTo>
                  <a:cubicBezTo>
                    <a:pt x="13623" y="463"/>
                    <a:pt x="13623" y="472"/>
                    <a:pt x="13618" y="492"/>
                  </a:cubicBezTo>
                  <a:cubicBezTo>
                    <a:pt x="13587" y="628"/>
                    <a:pt x="13545" y="759"/>
                    <a:pt x="13498" y="890"/>
                  </a:cubicBezTo>
                  <a:lnTo>
                    <a:pt x="13235" y="1645"/>
                  </a:lnTo>
                  <a:cubicBezTo>
                    <a:pt x="13256" y="1614"/>
                    <a:pt x="13272" y="1556"/>
                    <a:pt x="13304" y="1524"/>
                  </a:cubicBezTo>
                  <a:cubicBezTo>
                    <a:pt x="13323" y="1508"/>
                    <a:pt x="13338" y="1502"/>
                    <a:pt x="13352" y="1502"/>
                  </a:cubicBezTo>
                  <a:cubicBezTo>
                    <a:pt x="13361" y="1502"/>
                    <a:pt x="13369" y="1505"/>
                    <a:pt x="13377" y="1509"/>
                  </a:cubicBezTo>
                  <a:cubicBezTo>
                    <a:pt x="13393" y="1519"/>
                    <a:pt x="13445" y="1551"/>
                    <a:pt x="13356" y="1733"/>
                  </a:cubicBezTo>
                  <a:lnTo>
                    <a:pt x="13356" y="1733"/>
                  </a:lnTo>
                  <a:cubicBezTo>
                    <a:pt x="13524" y="1389"/>
                    <a:pt x="13456" y="1666"/>
                    <a:pt x="13602" y="1404"/>
                  </a:cubicBezTo>
                  <a:cubicBezTo>
                    <a:pt x="13661" y="1302"/>
                    <a:pt x="13770" y="1128"/>
                    <a:pt x="13797" y="1128"/>
                  </a:cubicBezTo>
                  <a:cubicBezTo>
                    <a:pt x="13809" y="1128"/>
                    <a:pt x="13806" y="1161"/>
                    <a:pt x="13775" y="1247"/>
                  </a:cubicBezTo>
                  <a:cubicBezTo>
                    <a:pt x="13723" y="1378"/>
                    <a:pt x="13644" y="1509"/>
                    <a:pt x="13608" y="1629"/>
                  </a:cubicBezTo>
                  <a:cubicBezTo>
                    <a:pt x="13595" y="1666"/>
                    <a:pt x="13595" y="1687"/>
                    <a:pt x="13605" y="1687"/>
                  </a:cubicBezTo>
                  <a:cubicBezTo>
                    <a:pt x="13616" y="1687"/>
                    <a:pt x="13642" y="1659"/>
                    <a:pt x="13681" y="1598"/>
                  </a:cubicBezTo>
                  <a:cubicBezTo>
                    <a:pt x="13722" y="1538"/>
                    <a:pt x="13737" y="1520"/>
                    <a:pt x="13746" y="1520"/>
                  </a:cubicBezTo>
                  <a:cubicBezTo>
                    <a:pt x="13755" y="1520"/>
                    <a:pt x="13758" y="1535"/>
                    <a:pt x="13770" y="1545"/>
                  </a:cubicBezTo>
                  <a:cubicBezTo>
                    <a:pt x="13786" y="1556"/>
                    <a:pt x="13728" y="1629"/>
                    <a:pt x="13697" y="1692"/>
                  </a:cubicBezTo>
                  <a:cubicBezTo>
                    <a:pt x="13664" y="1753"/>
                    <a:pt x="13662" y="1773"/>
                    <a:pt x="13676" y="1773"/>
                  </a:cubicBezTo>
                  <a:cubicBezTo>
                    <a:pt x="13705" y="1773"/>
                    <a:pt x="13796" y="1693"/>
                    <a:pt x="13831" y="1693"/>
                  </a:cubicBezTo>
                  <a:cubicBezTo>
                    <a:pt x="13849" y="1693"/>
                    <a:pt x="13852" y="1713"/>
                    <a:pt x="13828" y="1771"/>
                  </a:cubicBezTo>
                  <a:cubicBezTo>
                    <a:pt x="13828" y="1771"/>
                    <a:pt x="13829" y="1772"/>
                    <a:pt x="13830" y="1772"/>
                  </a:cubicBezTo>
                  <a:cubicBezTo>
                    <a:pt x="13860" y="1772"/>
                    <a:pt x="14068" y="1560"/>
                    <a:pt x="14091" y="1560"/>
                  </a:cubicBezTo>
                  <a:cubicBezTo>
                    <a:pt x="14094" y="1560"/>
                    <a:pt x="14094" y="1563"/>
                    <a:pt x="14090" y="1572"/>
                  </a:cubicBezTo>
                  <a:cubicBezTo>
                    <a:pt x="14070" y="1607"/>
                    <a:pt x="13931" y="1804"/>
                    <a:pt x="13941" y="1804"/>
                  </a:cubicBezTo>
                  <a:cubicBezTo>
                    <a:pt x="13941" y="1804"/>
                    <a:pt x="13942" y="1803"/>
                    <a:pt x="13943" y="1802"/>
                  </a:cubicBezTo>
                  <a:cubicBezTo>
                    <a:pt x="13996" y="1771"/>
                    <a:pt x="14100" y="1624"/>
                    <a:pt x="14169" y="1577"/>
                  </a:cubicBezTo>
                  <a:lnTo>
                    <a:pt x="14169" y="1577"/>
                  </a:lnTo>
                  <a:lnTo>
                    <a:pt x="13896" y="1960"/>
                  </a:lnTo>
                  <a:cubicBezTo>
                    <a:pt x="14001" y="1855"/>
                    <a:pt x="14091" y="1780"/>
                    <a:pt x="14125" y="1780"/>
                  </a:cubicBezTo>
                  <a:cubicBezTo>
                    <a:pt x="14145" y="1780"/>
                    <a:pt x="14147" y="1803"/>
                    <a:pt x="14127" y="1855"/>
                  </a:cubicBezTo>
                  <a:cubicBezTo>
                    <a:pt x="14095" y="1923"/>
                    <a:pt x="14074" y="1986"/>
                    <a:pt x="14106" y="1991"/>
                  </a:cubicBezTo>
                  <a:cubicBezTo>
                    <a:pt x="14106" y="1991"/>
                    <a:pt x="14204" y="1945"/>
                    <a:pt x="14190" y="1923"/>
                  </a:cubicBezTo>
                  <a:lnTo>
                    <a:pt x="14190" y="1923"/>
                  </a:lnTo>
                  <a:lnTo>
                    <a:pt x="14226" y="1975"/>
                  </a:lnTo>
                  <a:cubicBezTo>
                    <a:pt x="14233" y="1984"/>
                    <a:pt x="14238" y="1988"/>
                    <a:pt x="14242" y="1988"/>
                  </a:cubicBezTo>
                  <a:cubicBezTo>
                    <a:pt x="14255" y="1988"/>
                    <a:pt x="14269" y="1959"/>
                    <a:pt x="14342" y="1912"/>
                  </a:cubicBezTo>
                  <a:cubicBezTo>
                    <a:pt x="14349" y="1908"/>
                    <a:pt x="14355" y="1906"/>
                    <a:pt x="14359" y="1906"/>
                  </a:cubicBezTo>
                  <a:cubicBezTo>
                    <a:pt x="14396" y="1906"/>
                    <a:pt x="14320" y="2052"/>
                    <a:pt x="14315" y="2075"/>
                  </a:cubicBezTo>
                  <a:cubicBezTo>
                    <a:pt x="14311" y="2103"/>
                    <a:pt x="14295" y="2155"/>
                    <a:pt x="14332" y="2155"/>
                  </a:cubicBezTo>
                  <a:cubicBezTo>
                    <a:pt x="14343" y="2155"/>
                    <a:pt x="14360" y="2150"/>
                    <a:pt x="14384" y="2138"/>
                  </a:cubicBezTo>
                  <a:cubicBezTo>
                    <a:pt x="14439" y="2110"/>
                    <a:pt x="14559" y="2022"/>
                    <a:pt x="14579" y="2022"/>
                  </a:cubicBezTo>
                  <a:cubicBezTo>
                    <a:pt x="14590" y="2022"/>
                    <a:pt x="14573" y="2046"/>
                    <a:pt x="14504" y="2117"/>
                  </a:cubicBezTo>
                  <a:cubicBezTo>
                    <a:pt x="14414" y="2194"/>
                    <a:pt x="14351" y="2268"/>
                    <a:pt x="14375" y="2268"/>
                  </a:cubicBezTo>
                  <a:cubicBezTo>
                    <a:pt x="14390" y="2268"/>
                    <a:pt x="14439" y="2239"/>
                    <a:pt x="14536" y="2164"/>
                  </a:cubicBezTo>
                  <a:cubicBezTo>
                    <a:pt x="14653" y="2083"/>
                    <a:pt x="14730" y="2045"/>
                    <a:pt x="14759" y="2045"/>
                  </a:cubicBezTo>
                  <a:cubicBezTo>
                    <a:pt x="14786" y="2045"/>
                    <a:pt x="14772" y="2077"/>
                    <a:pt x="14709" y="2138"/>
                  </a:cubicBezTo>
                  <a:cubicBezTo>
                    <a:pt x="14627" y="2219"/>
                    <a:pt x="14467" y="2314"/>
                    <a:pt x="14540" y="2314"/>
                  </a:cubicBezTo>
                  <a:cubicBezTo>
                    <a:pt x="14547" y="2314"/>
                    <a:pt x="14556" y="2313"/>
                    <a:pt x="14567" y="2311"/>
                  </a:cubicBezTo>
                  <a:cubicBezTo>
                    <a:pt x="14580" y="2306"/>
                    <a:pt x="14814" y="2241"/>
                    <a:pt x="14854" y="2241"/>
                  </a:cubicBezTo>
                  <a:cubicBezTo>
                    <a:pt x="14861" y="2241"/>
                    <a:pt x="14863" y="2243"/>
                    <a:pt x="14855" y="2248"/>
                  </a:cubicBezTo>
                  <a:cubicBezTo>
                    <a:pt x="14808" y="2274"/>
                    <a:pt x="14630" y="2311"/>
                    <a:pt x="14567" y="2369"/>
                  </a:cubicBezTo>
                  <a:cubicBezTo>
                    <a:pt x="14551" y="2382"/>
                    <a:pt x="14557" y="2387"/>
                    <a:pt x="14576" y="2387"/>
                  </a:cubicBezTo>
                  <a:cubicBezTo>
                    <a:pt x="14624" y="2387"/>
                    <a:pt x="14748" y="2357"/>
                    <a:pt x="14782" y="2353"/>
                  </a:cubicBezTo>
                  <a:lnTo>
                    <a:pt x="14782" y="2353"/>
                  </a:lnTo>
                  <a:cubicBezTo>
                    <a:pt x="14793" y="2384"/>
                    <a:pt x="14824" y="2416"/>
                    <a:pt x="14730" y="2479"/>
                  </a:cubicBezTo>
                  <a:cubicBezTo>
                    <a:pt x="14641" y="2542"/>
                    <a:pt x="14604" y="2568"/>
                    <a:pt x="14599" y="2599"/>
                  </a:cubicBezTo>
                  <a:cubicBezTo>
                    <a:pt x="14599" y="2631"/>
                    <a:pt x="14620" y="2657"/>
                    <a:pt x="14688" y="2673"/>
                  </a:cubicBezTo>
                  <a:cubicBezTo>
                    <a:pt x="14700" y="2675"/>
                    <a:pt x="14717" y="2675"/>
                    <a:pt x="14734" y="2675"/>
                  </a:cubicBezTo>
                  <a:cubicBezTo>
                    <a:pt x="14761" y="2675"/>
                    <a:pt x="14790" y="2674"/>
                    <a:pt x="14812" y="2674"/>
                  </a:cubicBezTo>
                  <a:cubicBezTo>
                    <a:pt x="14859" y="2674"/>
                    <a:pt x="14878" y="2679"/>
                    <a:pt x="14787" y="2715"/>
                  </a:cubicBezTo>
                  <a:cubicBezTo>
                    <a:pt x="14604" y="2778"/>
                    <a:pt x="14562" y="2825"/>
                    <a:pt x="14620" y="2846"/>
                  </a:cubicBezTo>
                  <a:cubicBezTo>
                    <a:pt x="14626" y="2849"/>
                    <a:pt x="14638" y="2850"/>
                    <a:pt x="14653" y="2850"/>
                  </a:cubicBezTo>
                  <a:cubicBezTo>
                    <a:pt x="14703" y="2850"/>
                    <a:pt x="14790" y="2836"/>
                    <a:pt x="14869" y="2823"/>
                  </a:cubicBezTo>
                  <a:lnTo>
                    <a:pt x="14869" y="2823"/>
                  </a:lnTo>
                  <a:cubicBezTo>
                    <a:pt x="14547" y="2886"/>
                    <a:pt x="14663" y="2947"/>
                    <a:pt x="14840" y="2966"/>
                  </a:cubicBezTo>
                  <a:cubicBezTo>
                    <a:pt x="14945" y="2977"/>
                    <a:pt x="14945" y="3019"/>
                    <a:pt x="14798" y="3034"/>
                  </a:cubicBezTo>
                  <a:cubicBezTo>
                    <a:pt x="14781" y="3036"/>
                    <a:pt x="14765" y="3037"/>
                    <a:pt x="14751" y="3037"/>
                  </a:cubicBezTo>
                  <a:cubicBezTo>
                    <a:pt x="14710" y="3037"/>
                    <a:pt x="14676" y="3031"/>
                    <a:pt x="14639" y="3031"/>
                  </a:cubicBezTo>
                  <a:cubicBezTo>
                    <a:pt x="14618" y="3031"/>
                    <a:pt x="14594" y="3033"/>
                    <a:pt x="14567" y="3040"/>
                  </a:cubicBezTo>
                  <a:cubicBezTo>
                    <a:pt x="14478" y="3055"/>
                    <a:pt x="14614" y="3066"/>
                    <a:pt x="14651" y="3076"/>
                  </a:cubicBezTo>
                  <a:cubicBezTo>
                    <a:pt x="14740" y="3097"/>
                    <a:pt x="14724" y="3145"/>
                    <a:pt x="14593" y="3160"/>
                  </a:cubicBezTo>
                  <a:cubicBezTo>
                    <a:pt x="14571" y="3159"/>
                    <a:pt x="14553" y="3159"/>
                    <a:pt x="14540" y="3159"/>
                  </a:cubicBezTo>
                  <a:cubicBezTo>
                    <a:pt x="14401" y="3159"/>
                    <a:pt x="14690" y="3204"/>
                    <a:pt x="14714" y="3223"/>
                  </a:cubicBezTo>
                  <a:cubicBezTo>
                    <a:pt x="14761" y="3270"/>
                    <a:pt x="14641" y="3307"/>
                    <a:pt x="14766" y="3360"/>
                  </a:cubicBezTo>
                  <a:cubicBezTo>
                    <a:pt x="14882" y="3412"/>
                    <a:pt x="14840" y="3459"/>
                    <a:pt x="14793" y="3491"/>
                  </a:cubicBezTo>
                  <a:cubicBezTo>
                    <a:pt x="14735" y="3527"/>
                    <a:pt x="14593" y="3569"/>
                    <a:pt x="14751" y="3648"/>
                  </a:cubicBezTo>
                  <a:cubicBezTo>
                    <a:pt x="14770" y="3658"/>
                    <a:pt x="14758" y="3662"/>
                    <a:pt x="14732" y="3662"/>
                  </a:cubicBezTo>
                  <a:cubicBezTo>
                    <a:pt x="14681" y="3662"/>
                    <a:pt x="14572" y="3648"/>
                    <a:pt x="14541" y="3648"/>
                  </a:cubicBezTo>
                  <a:cubicBezTo>
                    <a:pt x="14467" y="3653"/>
                    <a:pt x="14604" y="3700"/>
                    <a:pt x="14599" y="3732"/>
                  </a:cubicBezTo>
                  <a:cubicBezTo>
                    <a:pt x="14588" y="3758"/>
                    <a:pt x="14557" y="3795"/>
                    <a:pt x="14578" y="3837"/>
                  </a:cubicBezTo>
                  <a:cubicBezTo>
                    <a:pt x="14597" y="3876"/>
                    <a:pt x="14735" y="3921"/>
                    <a:pt x="14633" y="3921"/>
                  </a:cubicBezTo>
                  <a:cubicBezTo>
                    <a:pt x="14628" y="3921"/>
                    <a:pt x="14621" y="3921"/>
                    <a:pt x="14614" y="3921"/>
                  </a:cubicBezTo>
                  <a:cubicBezTo>
                    <a:pt x="14473" y="3921"/>
                    <a:pt x="14242" y="3931"/>
                    <a:pt x="14667" y="4094"/>
                  </a:cubicBezTo>
                  <a:cubicBezTo>
                    <a:pt x="14566" y="4056"/>
                    <a:pt x="14491" y="4041"/>
                    <a:pt x="14438" y="4041"/>
                  </a:cubicBezTo>
                  <a:cubicBezTo>
                    <a:pt x="14259" y="4041"/>
                    <a:pt x="14313" y="4212"/>
                    <a:pt x="14426" y="4309"/>
                  </a:cubicBezTo>
                  <a:cubicBezTo>
                    <a:pt x="14446" y="4327"/>
                    <a:pt x="14442" y="4334"/>
                    <a:pt x="14423" y="4334"/>
                  </a:cubicBezTo>
                  <a:cubicBezTo>
                    <a:pt x="14368" y="4334"/>
                    <a:pt x="14188" y="4274"/>
                    <a:pt x="14131" y="4274"/>
                  </a:cubicBezTo>
                  <a:cubicBezTo>
                    <a:pt x="14097" y="4274"/>
                    <a:pt x="14108" y="4296"/>
                    <a:pt x="14221" y="4366"/>
                  </a:cubicBezTo>
                  <a:cubicBezTo>
                    <a:pt x="14350" y="4452"/>
                    <a:pt x="14515" y="4549"/>
                    <a:pt x="14448" y="4549"/>
                  </a:cubicBezTo>
                  <a:cubicBezTo>
                    <a:pt x="14433" y="4549"/>
                    <a:pt x="14407" y="4544"/>
                    <a:pt x="14368" y="4534"/>
                  </a:cubicBezTo>
                  <a:cubicBezTo>
                    <a:pt x="14368" y="4534"/>
                    <a:pt x="14336" y="4626"/>
                    <a:pt x="14353" y="4646"/>
                  </a:cubicBezTo>
                  <a:lnTo>
                    <a:pt x="14353" y="4646"/>
                  </a:lnTo>
                  <a:cubicBezTo>
                    <a:pt x="14330" y="4629"/>
                    <a:pt x="14258" y="4565"/>
                    <a:pt x="14200" y="4555"/>
                  </a:cubicBezTo>
                  <a:cubicBezTo>
                    <a:pt x="14197" y="4555"/>
                    <a:pt x="14194" y="4554"/>
                    <a:pt x="14192" y="4554"/>
                  </a:cubicBezTo>
                  <a:cubicBezTo>
                    <a:pt x="14154" y="4554"/>
                    <a:pt x="14162" y="4587"/>
                    <a:pt x="14148" y="4602"/>
                  </a:cubicBezTo>
                  <a:cubicBezTo>
                    <a:pt x="14116" y="4649"/>
                    <a:pt x="13927" y="4602"/>
                    <a:pt x="13933" y="4670"/>
                  </a:cubicBezTo>
                  <a:cubicBezTo>
                    <a:pt x="14059" y="4691"/>
                    <a:pt x="14426" y="4880"/>
                    <a:pt x="14572" y="5022"/>
                  </a:cubicBezTo>
                  <a:cubicBezTo>
                    <a:pt x="14569" y="5026"/>
                    <a:pt x="14564" y="5028"/>
                    <a:pt x="14556" y="5028"/>
                  </a:cubicBezTo>
                  <a:cubicBezTo>
                    <a:pt x="14494" y="5028"/>
                    <a:pt x="14296" y="4880"/>
                    <a:pt x="14221" y="4833"/>
                  </a:cubicBezTo>
                  <a:cubicBezTo>
                    <a:pt x="14186" y="4810"/>
                    <a:pt x="14164" y="4801"/>
                    <a:pt x="14152" y="4801"/>
                  </a:cubicBezTo>
                  <a:cubicBezTo>
                    <a:pt x="14115" y="4801"/>
                    <a:pt x="14149" y="4871"/>
                    <a:pt x="14121" y="4875"/>
                  </a:cubicBezTo>
                  <a:cubicBezTo>
                    <a:pt x="14121" y="4875"/>
                    <a:pt x="14120" y="4875"/>
                    <a:pt x="14118" y="4875"/>
                  </a:cubicBezTo>
                  <a:cubicBezTo>
                    <a:pt x="14082" y="4875"/>
                    <a:pt x="13928" y="4810"/>
                    <a:pt x="13899" y="4810"/>
                  </a:cubicBezTo>
                  <a:cubicBezTo>
                    <a:pt x="13892" y="4810"/>
                    <a:pt x="13892" y="4814"/>
                    <a:pt x="13901" y="4822"/>
                  </a:cubicBezTo>
                  <a:cubicBezTo>
                    <a:pt x="13962" y="4878"/>
                    <a:pt x="14073" y="4959"/>
                    <a:pt x="14022" y="4959"/>
                  </a:cubicBezTo>
                  <a:cubicBezTo>
                    <a:pt x="14020" y="4959"/>
                    <a:pt x="14018" y="4959"/>
                    <a:pt x="14017" y="4959"/>
                  </a:cubicBezTo>
                  <a:cubicBezTo>
                    <a:pt x="13944" y="4959"/>
                    <a:pt x="13839" y="4921"/>
                    <a:pt x="13776" y="4921"/>
                  </a:cubicBezTo>
                  <a:cubicBezTo>
                    <a:pt x="13758" y="4921"/>
                    <a:pt x="13743" y="4924"/>
                    <a:pt x="13733" y="4932"/>
                  </a:cubicBezTo>
                  <a:cubicBezTo>
                    <a:pt x="13896" y="5001"/>
                    <a:pt x="13718" y="5158"/>
                    <a:pt x="13733" y="5205"/>
                  </a:cubicBezTo>
                  <a:cubicBezTo>
                    <a:pt x="13749" y="5231"/>
                    <a:pt x="13980" y="5357"/>
                    <a:pt x="14038" y="5441"/>
                  </a:cubicBezTo>
                  <a:cubicBezTo>
                    <a:pt x="14053" y="5460"/>
                    <a:pt x="14054" y="5468"/>
                    <a:pt x="14046" y="5468"/>
                  </a:cubicBezTo>
                  <a:cubicBezTo>
                    <a:pt x="14008" y="5468"/>
                    <a:pt x="13774" y="5306"/>
                    <a:pt x="13718" y="5263"/>
                  </a:cubicBezTo>
                  <a:lnTo>
                    <a:pt x="13718" y="5263"/>
                  </a:lnTo>
                  <a:cubicBezTo>
                    <a:pt x="13782" y="5313"/>
                    <a:pt x="13890" y="5411"/>
                    <a:pt x="13854" y="5411"/>
                  </a:cubicBezTo>
                  <a:cubicBezTo>
                    <a:pt x="13848" y="5411"/>
                    <a:pt x="13840" y="5409"/>
                    <a:pt x="13828" y="5404"/>
                  </a:cubicBezTo>
                  <a:cubicBezTo>
                    <a:pt x="13739" y="5368"/>
                    <a:pt x="13613" y="5252"/>
                    <a:pt x="13555" y="5237"/>
                  </a:cubicBezTo>
                  <a:cubicBezTo>
                    <a:pt x="13554" y="5236"/>
                    <a:pt x="13554" y="5236"/>
                    <a:pt x="13553" y="5236"/>
                  </a:cubicBezTo>
                  <a:cubicBezTo>
                    <a:pt x="13530" y="5236"/>
                    <a:pt x="13821" y="5494"/>
                    <a:pt x="13760" y="5499"/>
                  </a:cubicBezTo>
                  <a:cubicBezTo>
                    <a:pt x="13748" y="5499"/>
                    <a:pt x="13555" y="5399"/>
                    <a:pt x="13525" y="5399"/>
                  </a:cubicBezTo>
                  <a:cubicBezTo>
                    <a:pt x="13516" y="5399"/>
                    <a:pt x="13521" y="5408"/>
                    <a:pt x="13550" y="5431"/>
                  </a:cubicBezTo>
                  <a:cubicBezTo>
                    <a:pt x="13618" y="5488"/>
                    <a:pt x="13702" y="5514"/>
                    <a:pt x="13733" y="5583"/>
                  </a:cubicBezTo>
                  <a:cubicBezTo>
                    <a:pt x="13741" y="5598"/>
                    <a:pt x="13740" y="5610"/>
                    <a:pt x="13726" y="5610"/>
                  </a:cubicBezTo>
                  <a:cubicBezTo>
                    <a:pt x="13720" y="5610"/>
                    <a:pt x="13712" y="5608"/>
                    <a:pt x="13702" y="5604"/>
                  </a:cubicBezTo>
                  <a:cubicBezTo>
                    <a:pt x="13616" y="5563"/>
                    <a:pt x="13428" y="5372"/>
                    <a:pt x="13372" y="5372"/>
                  </a:cubicBezTo>
                  <a:cubicBezTo>
                    <a:pt x="13370" y="5372"/>
                    <a:pt x="13368" y="5372"/>
                    <a:pt x="13366" y="5373"/>
                  </a:cubicBezTo>
                  <a:cubicBezTo>
                    <a:pt x="13340" y="5383"/>
                    <a:pt x="13309" y="5399"/>
                    <a:pt x="13319" y="5446"/>
                  </a:cubicBezTo>
                  <a:cubicBezTo>
                    <a:pt x="13345" y="5478"/>
                    <a:pt x="13372" y="5509"/>
                    <a:pt x="13403" y="5541"/>
                  </a:cubicBezTo>
                  <a:cubicBezTo>
                    <a:pt x="13366" y="5577"/>
                    <a:pt x="13319" y="5604"/>
                    <a:pt x="13314" y="5661"/>
                  </a:cubicBezTo>
                  <a:cubicBezTo>
                    <a:pt x="13304" y="5735"/>
                    <a:pt x="13398" y="5829"/>
                    <a:pt x="13508" y="5845"/>
                  </a:cubicBezTo>
                  <a:cubicBezTo>
                    <a:pt x="13490" y="5866"/>
                    <a:pt x="13475" y="5889"/>
                    <a:pt x="13437" y="5889"/>
                  </a:cubicBezTo>
                  <a:cubicBezTo>
                    <a:pt x="13409" y="5889"/>
                    <a:pt x="13370" y="5878"/>
                    <a:pt x="13309" y="5845"/>
                  </a:cubicBezTo>
                  <a:cubicBezTo>
                    <a:pt x="13233" y="5800"/>
                    <a:pt x="13127" y="5741"/>
                    <a:pt x="13085" y="5741"/>
                  </a:cubicBezTo>
                  <a:cubicBezTo>
                    <a:pt x="13063" y="5741"/>
                    <a:pt x="13058" y="5757"/>
                    <a:pt x="13083" y="5798"/>
                  </a:cubicBezTo>
                  <a:cubicBezTo>
                    <a:pt x="13136" y="5887"/>
                    <a:pt x="13183" y="5934"/>
                    <a:pt x="13167" y="5981"/>
                  </a:cubicBezTo>
                  <a:cubicBezTo>
                    <a:pt x="13157" y="5992"/>
                    <a:pt x="13115" y="5997"/>
                    <a:pt x="13120" y="6028"/>
                  </a:cubicBezTo>
                  <a:cubicBezTo>
                    <a:pt x="13151" y="6054"/>
                    <a:pt x="13183" y="6086"/>
                    <a:pt x="13209" y="6117"/>
                  </a:cubicBezTo>
                  <a:cubicBezTo>
                    <a:pt x="13241" y="6207"/>
                    <a:pt x="13131" y="6191"/>
                    <a:pt x="13141" y="6264"/>
                  </a:cubicBezTo>
                  <a:cubicBezTo>
                    <a:pt x="13149" y="6314"/>
                    <a:pt x="13187" y="6394"/>
                    <a:pt x="13149" y="6394"/>
                  </a:cubicBezTo>
                  <a:cubicBezTo>
                    <a:pt x="13134" y="6394"/>
                    <a:pt x="13109" y="6382"/>
                    <a:pt x="13068" y="6353"/>
                  </a:cubicBezTo>
                  <a:cubicBezTo>
                    <a:pt x="13044" y="6335"/>
                    <a:pt x="13022" y="6328"/>
                    <a:pt x="13003" y="6328"/>
                  </a:cubicBezTo>
                  <a:cubicBezTo>
                    <a:pt x="12952" y="6328"/>
                    <a:pt x="12927" y="6387"/>
                    <a:pt x="12973" y="6453"/>
                  </a:cubicBezTo>
                  <a:cubicBezTo>
                    <a:pt x="13026" y="6516"/>
                    <a:pt x="13099" y="6558"/>
                    <a:pt x="13178" y="6563"/>
                  </a:cubicBezTo>
                  <a:cubicBezTo>
                    <a:pt x="13161" y="6586"/>
                    <a:pt x="13135" y="6599"/>
                    <a:pt x="13108" y="6599"/>
                  </a:cubicBezTo>
                  <a:cubicBezTo>
                    <a:pt x="13092" y="6599"/>
                    <a:pt x="13076" y="6594"/>
                    <a:pt x="13062" y="6584"/>
                  </a:cubicBezTo>
                  <a:cubicBezTo>
                    <a:pt x="12994" y="6558"/>
                    <a:pt x="12905" y="6490"/>
                    <a:pt x="12858" y="6484"/>
                  </a:cubicBezTo>
                  <a:cubicBezTo>
                    <a:pt x="12856" y="6484"/>
                    <a:pt x="12855" y="6484"/>
                    <a:pt x="12854" y="6484"/>
                  </a:cubicBezTo>
                  <a:cubicBezTo>
                    <a:pt x="12787" y="6484"/>
                    <a:pt x="12876" y="6602"/>
                    <a:pt x="12821" y="6602"/>
                  </a:cubicBezTo>
                  <a:cubicBezTo>
                    <a:pt x="12813" y="6602"/>
                    <a:pt x="12803" y="6599"/>
                    <a:pt x="12790" y="6595"/>
                  </a:cubicBezTo>
                  <a:cubicBezTo>
                    <a:pt x="12756" y="6583"/>
                    <a:pt x="12584" y="6451"/>
                    <a:pt x="12551" y="6451"/>
                  </a:cubicBezTo>
                  <a:cubicBezTo>
                    <a:pt x="12537" y="6451"/>
                    <a:pt x="12547" y="6474"/>
                    <a:pt x="12601" y="6537"/>
                  </a:cubicBezTo>
                  <a:cubicBezTo>
                    <a:pt x="12691" y="6640"/>
                    <a:pt x="12838" y="6804"/>
                    <a:pt x="12792" y="6804"/>
                  </a:cubicBezTo>
                  <a:cubicBezTo>
                    <a:pt x="12782" y="6804"/>
                    <a:pt x="12763" y="6796"/>
                    <a:pt x="12732" y="6778"/>
                  </a:cubicBezTo>
                  <a:cubicBezTo>
                    <a:pt x="12627" y="6715"/>
                    <a:pt x="12554" y="6636"/>
                    <a:pt x="12480" y="6626"/>
                  </a:cubicBezTo>
                  <a:cubicBezTo>
                    <a:pt x="12478" y="6625"/>
                    <a:pt x="12474" y="6625"/>
                    <a:pt x="12470" y="6625"/>
                  </a:cubicBezTo>
                  <a:cubicBezTo>
                    <a:pt x="12432" y="6625"/>
                    <a:pt x="12331" y="6646"/>
                    <a:pt x="12396" y="6726"/>
                  </a:cubicBezTo>
                  <a:cubicBezTo>
                    <a:pt x="12449" y="6783"/>
                    <a:pt x="12716" y="7014"/>
                    <a:pt x="12632" y="7024"/>
                  </a:cubicBezTo>
                  <a:cubicBezTo>
                    <a:pt x="12575" y="7024"/>
                    <a:pt x="12459" y="6851"/>
                    <a:pt x="12370" y="6778"/>
                  </a:cubicBezTo>
                  <a:lnTo>
                    <a:pt x="12370" y="6778"/>
                  </a:lnTo>
                  <a:lnTo>
                    <a:pt x="12528" y="7030"/>
                  </a:lnTo>
                  <a:cubicBezTo>
                    <a:pt x="12554" y="7078"/>
                    <a:pt x="12558" y="7097"/>
                    <a:pt x="12548" y="7097"/>
                  </a:cubicBezTo>
                  <a:cubicBezTo>
                    <a:pt x="12534" y="7097"/>
                    <a:pt x="12492" y="7062"/>
                    <a:pt x="12444" y="7019"/>
                  </a:cubicBezTo>
                  <a:cubicBezTo>
                    <a:pt x="12367" y="6956"/>
                    <a:pt x="12278" y="6921"/>
                    <a:pt x="12222" y="6921"/>
                  </a:cubicBezTo>
                  <a:cubicBezTo>
                    <a:pt x="12186" y="6921"/>
                    <a:pt x="12165" y="6936"/>
                    <a:pt x="12171" y="6967"/>
                  </a:cubicBezTo>
                  <a:cubicBezTo>
                    <a:pt x="12187" y="7056"/>
                    <a:pt x="12543" y="7391"/>
                    <a:pt x="12533" y="7412"/>
                  </a:cubicBezTo>
                  <a:cubicBezTo>
                    <a:pt x="12532" y="7414"/>
                    <a:pt x="12530" y="7414"/>
                    <a:pt x="12528" y="7414"/>
                  </a:cubicBezTo>
                  <a:cubicBezTo>
                    <a:pt x="12502" y="7414"/>
                    <a:pt x="12403" y="7320"/>
                    <a:pt x="12349" y="7281"/>
                  </a:cubicBezTo>
                  <a:cubicBezTo>
                    <a:pt x="12297" y="7239"/>
                    <a:pt x="12234" y="7213"/>
                    <a:pt x="12166" y="7213"/>
                  </a:cubicBezTo>
                  <a:cubicBezTo>
                    <a:pt x="12164" y="7213"/>
                    <a:pt x="12163" y="7214"/>
                    <a:pt x="12161" y="7214"/>
                  </a:cubicBezTo>
                  <a:cubicBezTo>
                    <a:pt x="12109" y="7214"/>
                    <a:pt x="11915" y="7082"/>
                    <a:pt x="11866" y="7082"/>
                  </a:cubicBezTo>
                  <a:cubicBezTo>
                    <a:pt x="11857" y="7082"/>
                    <a:pt x="11853" y="7086"/>
                    <a:pt x="11856" y="7098"/>
                  </a:cubicBezTo>
                  <a:cubicBezTo>
                    <a:pt x="11866" y="7135"/>
                    <a:pt x="11980" y="7308"/>
                    <a:pt x="11958" y="7308"/>
                  </a:cubicBezTo>
                  <a:cubicBezTo>
                    <a:pt x="11955" y="7308"/>
                    <a:pt x="11949" y="7305"/>
                    <a:pt x="11940" y="7297"/>
                  </a:cubicBezTo>
                  <a:cubicBezTo>
                    <a:pt x="11871" y="7232"/>
                    <a:pt x="11829" y="7187"/>
                    <a:pt x="11798" y="7187"/>
                  </a:cubicBezTo>
                  <a:cubicBezTo>
                    <a:pt x="11797" y="7187"/>
                    <a:pt x="11795" y="7187"/>
                    <a:pt x="11794" y="7187"/>
                  </a:cubicBezTo>
                  <a:cubicBezTo>
                    <a:pt x="11715" y="7208"/>
                    <a:pt x="11972" y="7564"/>
                    <a:pt x="11935" y="7627"/>
                  </a:cubicBezTo>
                  <a:cubicBezTo>
                    <a:pt x="11932" y="7633"/>
                    <a:pt x="11926" y="7635"/>
                    <a:pt x="11919" y="7635"/>
                  </a:cubicBezTo>
                  <a:cubicBezTo>
                    <a:pt x="11844" y="7635"/>
                    <a:pt x="11581" y="7364"/>
                    <a:pt x="11522" y="7364"/>
                  </a:cubicBezTo>
                  <a:cubicBezTo>
                    <a:pt x="11519" y="7364"/>
                    <a:pt x="11517" y="7364"/>
                    <a:pt x="11516" y="7365"/>
                  </a:cubicBezTo>
                  <a:cubicBezTo>
                    <a:pt x="11500" y="7376"/>
                    <a:pt x="11668" y="7528"/>
                    <a:pt x="11668" y="7528"/>
                  </a:cubicBezTo>
                  <a:cubicBezTo>
                    <a:pt x="11665" y="7530"/>
                    <a:pt x="11662" y="7530"/>
                    <a:pt x="11659" y="7530"/>
                  </a:cubicBezTo>
                  <a:cubicBezTo>
                    <a:pt x="11616" y="7530"/>
                    <a:pt x="11503" y="7402"/>
                    <a:pt x="11471" y="7402"/>
                  </a:cubicBezTo>
                  <a:cubicBezTo>
                    <a:pt x="11467" y="7402"/>
                    <a:pt x="11465" y="7404"/>
                    <a:pt x="11463" y="7407"/>
                  </a:cubicBezTo>
                  <a:cubicBezTo>
                    <a:pt x="11437" y="7460"/>
                    <a:pt x="11463" y="7538"/>
                    <a:pt x="11416" y="7570"/>
                  </a:cubicBezTo>
                  <a:cubicBezTo>
                    <a:pt x="11418" y="7569"/>
                    <a:pt x="11420" y="7568"/>
                    <a:pt x="11421" y="7568"/>
                  </a:cubicBezTo>
                  <a:cubicBezTo>
                    <a:pt x="11429" y="7568"/>
                    <a:pt x="11398" y="7608"/>
                    <a:pt x="11427" y="7669"/>
                  </a:cubicBezTo>
                  <a:cubicBezTo>
                    <a:pt x="11447" y="7719"/>
                    <a:pt x="11443" y="7733"/>
                    <a:pt x="11428" y="7733"/>
                  </a:cubicBezTo>
                  <a:cubicBezTo>
                    <a:pt x="11415" y="7733"/>
                    <a:pt x="11395" y="7724"/>
                    <a:pt x="11374" y="7717"/>
                  </a:cubicBezTo>
                  <a:cubicBezTo>
                    <a:pt x="11355" y="7709"/>
                    <a:pt x="11337" y="7705"/>
                    <a:pt x="11322" y="7705"/>
                  </a:cubicBezTo>
                  <a:cubicBezTo>
                    <a:pt x="11269" y="7705"/>
                    <a:pt x="11245" y="7753"/>
                    <a:pt x="11253" y="7827"/>
                  </a:cubicBezTo>
                  <a:cubicBezTo>
                    <a:pt x="11253" y="7857"/>
                    <a:pt x="11349" y="8062"/>
                    <a:pt x="11331" y="8062"/>
                  </a:cubicBezTo>
                  <a:cubicBezTo>
                    <a:pt x="11327" y="8062"/>
                    <a:pt x="11319" y="8054"/>
                    <a:pt x="11306" y="8036"/>
                  </a:cubicBezTo>
                  <a:cubicBezTo>
                    <a:pt x="11195" y="7897"/>
                    <a:pt x="11082" y="7748"/>
                    <a:pt x="11053" y="7748"/>
                  </a:cubicBezTo>
                  <a:cubicBezTo>
                    <a:pt x="11039" y="7748"/>
                    <a:pt x="11043" y="7781"/>
                    <a:pt x="11075" y="7863"/>
                  </a:cubicBezTo>
                  <a:cubicBezTo>
                    <a:pt x="11108" y="7938"/>
                    <a:pt x="11167" y="8058"/>
                    <a:pt x="11200" y="8147"/>
                  </a:cubicBezTo>
                  <a:lnTo>
                    <a:pt x="11200" y="8147"/>
                  </a:lnTo>
                  <a:cubicBezTo>
                    <a:pt x="11165" y="8086"/>
                    <a:pt x="11109" y="8003"/>
                    <a:pt x="11080" y="7968"/>
                  </a:cubicBezTo>
                  <a:lnTo>
                    <a:pt x="11080" y="7968"/>
                  </a:lnTo>
                  <a:cubicBezTo>
                    <a:pt x="11059" y="7984"/>
                    <a:pt x="11023" y="8005"/>
                    <a:pt x="11112" y="8126"/>
                  </a:cubicBezTo>
                  <a:lnTo>
                    <a:pt x="11221" y="8214"/>
                  </a:lnTo>
                  <a:lnTo>
                    <a:pt x="11221" y="8214"/>
                  </a:lnTo>
                  <a:cubicBezTo>
                    <a:pt x="11226" y="8244"/>
                    <a:pt x="11223" y="8262"/>
                    <a:pt x="11206" y="8262"/>
                  </a:cubicBezTo>
                  <a:cubicBezTo>
                    <a:pt x="11193" y="8262"/>
                    <a:pt x="11171" y="8251"/>
                    <a:pt x="11138" y="8225"/>
                  </a:cubicBezTo>
                  <a:cubicBezTo>
                    <a:pt x="11033" y="8146"/>
                    <a:pt x="10897" y="8000"/>
                    <a:pt x="10824" y="7984"/>
                  </a:cubicBezTo>
                  <a:cubicBezTo>
                    <a:pt x="10819" y="7983"/>
                    <a:pt x="10816" y="7983"/>
                    <a:pt x="10813" y="7983"/>
                  </a:cubicBezTo>
                  <a:cubicBezTo>
                    <a:pt x="10765" y="7983"/>
                    <a:pt x="10832" y="8090"/>
                    <a:pt x="10808" y="8105"/>
                  </a:cubicBezTo>
                  <a:cubicBezTo>
                    <a:pt x="10806" y="8106"/>
                    <a:pt x="10804" y="8106"/>
                    <a:pt x="10802" y="8106"/>
                  </a:cubicBezTo>
                  <a:cubicBezTo>
                    <a:pt x="10766" y="8106"/>
                    <a:pt x="10645" y="7972"/>
                    <a:pt x="10608" y="7972"/>
                  </a:cubicBezTo>
                  <a:cubicBezTo>
                    <a:pt x="10606" y="7972"/>
                    <a:pt x="10605" y="7973"/>
                    <a:pt x="10603" y="7973"/>
                  </a:cubicBezTo>
                  <a:lnTo>
                    <a:pt x="10682" y="8126"/>
                  </a:lnTo>
                  <a:cubicBezTo>
                    <a:pt x="10698" y="8169"/>
                    <a:pt x="10695" y="8186"/>
                    <a:pt x="10682" y="8186"/>
                  </a:cubicBezTo>
                  <a:cubicBezTo>
                    <a:pt x="10635" y="8186"/>
                    <a:pt x="10446" y="7972"/>
                    <a:pt x="10408" y="7972"/>
                  </a:cubicBezTo>
                  <a:cubicBezTo>
                    <a:pt x="10407" y="7972"/>
                    <a:pt x="10405" y="7973"/>
                    <a:pt x="10404" y="7973"/>
                  </a:cubicBezTo>
                  <a:lnTo>
                    <a:pt x="10404" y="7973"/>
                  </a:lnTo>
                  <a:cubicBezTo>
                    <a:pt x="10405" y="7973"/>
                    <a:pt x="10405" y="7973"/>
                    <a:pt x="10405" y="7973"/>
                  </a:cubicBezTo>
                  <a:cubicBezTo>
                    <a:pt x="10427" y="7973"/>
                    <a:pt x="10697" y="8347"/>
                    <a:pt x="10640" y="8347"/>
                  </a:cubicBezTo>
                  <a:cubicBezTo>
                    <a:pt x="10630" y="8347"/>
                    <a:pt x="10610" y="8336"/>
                    <a:pt x="10577" y="8309"/>
                  </a:cubicBezTo>
                  <a:cubicBezTo>
                    <a:pt x="10489" y="8239"/>
                    <a:pt x="10465" y="8211"/>
                    <a:pt x="10439" y="8211"/>
                  </a:cubicBezTo>
                  <a:cubicBezTo>
                    <a:pt x="10428" y="8211"/>
                    <a:pt x="10416" y="8216"/>
                    <a:pt x="10399" y="8225"/>
                  </a:cubicBezTo>
                  <a:cubicBezTo>
                    <a:pt x="10346" y="8199"/>
                    <a:pt x="10320" y="8167"/>
                    <a:pt x="10236" y="8042"/>
                  </a:cubicBezTo>
                  <a:lnTo>
                    <a:pt x="10236" y="8042"/>
                  </a:lnTo>
                  <a:cubicBezTo>
                    <a:pt x="10455" y="8369"/>
                    <a:pt x="10142" y="8202"/>
                    <a:pt x="10336" y="8496"/>
                  </a:cubicBezTo>
                  <a:lnTo>
                    <a:pt x="10336" y="8496"/>
                  </a:lnTo>
                  <a:cubicBezTo>
                    <a:pt x="10283" y="8417"/>
                    <a:pt x="10239" y="8393"/>
                    <a:pt x="10205" y="8393"/>
                  </a:cubicBezTo>
                  <a:cubicBezTo>
                    <a:pt x="10163" y="8393"/>
                    <a:pt x="10135" y="8428"/>
                    <a:pt x="10121" y="8445"/>
                  </a:cubicBezTo>
                  <a:cubicBezTo>
                    <a:pt x="10100" y="8482"/>
                    <a:pt x="10095" y="8529"/>
                    <a:pt x="10105" y="8571"/>
                  </a:cubicBezTo>
                  <a:cubicBezTo>
                    <a:pt x="10137" y="8634"/>
                    <a:pt x="10168" y="8697"/>
                    <a:pt x="10189" y="8765"/>
                  </a:cubicBezTo>
                  <a:cubicBezTo>
                    <a:pt x="10121" y="8687"/>
                    <a:pt x="9985" y="8451"/>
                    <a:pt x="9917" y="8346"/>
                  </a:cubicBezTo>
                  <a:lnTo>
                    <a:pt x="9917" y="8346"/>
                  </a:lnTo>
                  <a:cubicBezTo>
                    <a:pt x="9943" y="8451"/>
                    <a:pt x="9985" y="8555"/>
                    <a:pt x="10037" y="8650"/>
                  </a:cubicBezTo>
                  <a:cubicBezTo>
                    <a:pt x="10126" y="8802"/>
                    <a:pt x="10236" y="8996"/>
                    <a:pt x="10189" y="9022"/>
                  </a:cubicBezTo>
                  <a:cubicBezTo>
                    <a:pt x="10142" y="8943"/>
                    <a:pt x="9969" y="8639"/>
                    <a:pt x="9927" y="8603"/>
                  </a:cubicBezTo>
                  <a:cubicBezTo>
                    <a:pt x="9919" y="8595"/>
                    <a:pt x="9912" y="8592"/>
                    <a:pt x="9908" y="8592"/>
                  </a:cubicBezTo>
                  <a:cubicBezTo>
                    <a:pt x="9879" y="8592"/>
                    <a:pt x="9947" y="8753"/>
                    <a:pt x="9974" y="8812"/>
                  </a:cubicBezTo>
                  <a:cubicBezTo>
                    <a:pt x="9964" y="8817"/>
                    <a:pt x="9953" y="8822"/>
                    <a:pt x="9939" y="8822"/>
                  </a:cubicBezTo>
                  <a:cubicBezTo>
                    <a:pt x="9923" y="8822"/>
                    <a:pt x="9902" y="8816"/>
                    <a:pt x="9875" y="8797"/>
                  </a:cubicBezTo>
                  <a:cubicBezTo>
                    <a:pt x="9839" y="8771"/>
                    <a:pt x="9746" y="8660"/>
                    <a:pt x="9725" y="8660"/>
                  </a:cubicBezTo>
                  <a:cubicBezTo>
                    <a:pt x="9724" y="8660"/>
                    <a:pt x="9723" y="8660"/>
                    <a:pt x="9723" y="8660"/>
                  </a:cubicBezTo>
                  <a:cubicBezTo>
                    <a:pt x="9692" y="8676"/>
                    <a:pt x="9860" y="8960"/>
                    <a:pt x="9835" y="8960"/>
                  </a:cubicBezTo>
                  <a:cubicBezTo>
                    <a:pt x="9834" y="8960"/>
                    <a:pt x="9834" y="8960"/>
                    <a:pt x="9833" y="8959"/>
                  </a:cubicBezTo>
                  <a:lnTo>
                    <a:pt x="9723" y="8844"/>
                  </a:lnTo>
                  <a:cubicBezTo>
                    <a:pt x="9707" y="8832"/>
                    <a:pt x="9685" y="8826"/>
                    <a:pt x="9664" y="8826"/>
                  </a:cubicBezTo>
                  <a:cubicBezTo>
                    <a:pt x="9657" y="8826"/>
                    <a:pt x="9650" y="8827"/>
                    <a:pt x="9644" y="8828"/>
                  </a:cubicBezTo>
                  <a:cubicBezTo>
                    <a:pt x="9597" y="8844"/>
                    <a:pt x="9618" y="8938"/>
                    <a:pt x="9581" y="8980"/>
                  </a:cubicBezTo>
                  <a:cubicBezTo>
                    <a:pt x="9577" y="8984"/>
                    <a:pt x="9572" y="8986"/>
                    <a:pt x="9567" y="8986"/>
                  </a:cubicBezTo>
                  <a:cubicBezTo>
                    <a:pt x="9535" y="8986"/>
                    <a:pt x="9484" y="8921"/>
                    <a:pt x="9464" y="8921"/>
                  </a:cubicBezTo>
                  <a:cubicBezTo>
                    <a:pt x="9457" y="8921"/>
                    <a:pt x="9454" y="8927"/>
                    <a:pt x="9455" y="8943"/>
                  </a:cubicBezTo>
                  <a:cubicBezTo>
                    <a:pt x="9465" y="8991"/>
                    <a:pt x="9480" y="9035"/>
                    <a:pt x="9500" y="9077"/>
                  </a:cubicBezTo>
                  <a:lnTo>
                    <a:pt x="9500" y="9077"/>
                  </a:lnTo>
                  <a:cubicBezTo>
                    <a:pt x="9408" y="8925"/>
                    <a:pt x="9354" y="8844"/>
                    <a:pt x="9308" y="8844"/>
                  </a:cubicBezTo>
                  <a:cubicBezTo>
                    <a:pt x="9301" y="8844"/>
                    <a:pt x="9294" y="8845"/>
                    <a:pt x="9287" y="8849"/>
                  </a:cubicBezTo>
                  <a:lnTo>
                    <a:pt x="9361" y="8975"/>
                  </a:lnTo>
                  <a:cubicBezTo>
                    <a:pt x="9324" y="8991"/>
                    <a:pt x="9141" y="8970"/>
                    <a:pt x="9188" y="9106"/>
                  </a:cubicBezTo>
                  <a:cubicBezTo>
                    <a:pt x="9193" y="9116"/>
                    <a:pt x="9380" y="9374"/>
                    <a:pt x="9342" y="9374"/>
                  </a:cubicBezTo>
                  <a:cubicBezTo>
                    <a:pt x="9342" y="9374"/>
                    <a:pt x="9341" y="9374"/>
                    <a:pt x="9340" y="9373"/>
                  </a:cubicBezTo>
                  <a:cubicBezTo>
                    <a:pt x="9293" y="9358"/>
                    <a:pt x="9182" y="9227"/>
                    <a:pt x="9130" y="9200"/>
                  </a:cubicBezTo>
                  <a:cubicBezTo>
                    <a:pt x="9055" y="9158"/>
                    <a:pt x="8984" y="9134"/>
                    <a:pt x="8927" y="9134"/>
                  </a:cubicBezTo>
                  <a:cubicBezTo>
                    <a:pt x="8884" y="9134"/>
                    <a:pt x="8849" y="9148"/>
                    <a:pt x="8826" y="9179"/>
                  </a:cubicBezTo>
                  <a:cubicBezTo>
                    <a:pt x="8800" y="9221"/>
                    <a:pt x="8847" y="9368"/>
                    <a:pt x="8815" y="9394"/>
                  </a:cubicBezTo>
                  <a:cubicBezTo>
                    <a:pt x="8758" y="9442"/>
                    <a:pt x="8810" y="9525"/>
                    <a:pt x="8894" y="9746"/>
                  </a:cubicBezTo>
                  <a:cubicBezTo>
                    <a:pt x="8870" y="9688"/>
                    <a:pt x="8663" y="9433"/>
                    <a:pt x="8623" y="9433"/>
                  </a:cubicBezTo>
                  <a:cubicBezTo>
                    <a:pt x="8612" y="9433"/>
                    <a:pt x="8614" y="9454"/>
                    <a:pt x="8637" y="9504"/>
                  </a:cubicBezTo>
                  <a:cubicBezTo>
                    <a:pt x="8695" y="9646"/>
                    <a:pt x="8941" y="9856"/>
                    <a:pt x="9009" y="10008"/>
                  </a:cubicBezTo>
                  <a:lnTo>
                    <a:pt x="8774" y="9772"/>
                  </a:lnTo>
                  <a:cubicBezTo>
                    <a:pt x="8642" y="9630"/>
                    <a:pt x="8527" y="9473"/>
                    <a:pt x="8433" y="9305"/>
                  </a:cubicBezTo>
                  <a:lnTo>
                    <a:pt x="8433" y="9305"/>
                  </a:lnTo>
                  <a:cubicBezTo>
                    <a:pt x="8601" y="9625"/>
                    <a:pt x="8438" y="9515"/>
                    <a:pt x="8485" y="9704"/>
                  </a:cubicBezTo>
                  <a:cubicBezTo>
                    <a:pt x="8475" y="9709"/>
                    <a:pt x="8465" y="9711"/>
                    <a:pt x="8457" y="9711"/>
                  </a:cubicBezTo>
                  <a:cubicBezTo>
                    <a:pt x="8419" y="9711"/>
                    <a:pt x="8395" y="9658"/>
                    <a:pt x="8323" y="9504"/>
                  </a:cubicBezTo>
                  <a:cubicBezTo>
                    <a:pt x="8245" y="9338"/>
                    <a:pt x="8229" y="9419"/>
                    <a:pt x="8172" y="9308"/>
                  </a:cubicBezTo>
                  <a:lnTo>
                    <a:pt x="8172" y="9308"/>
                  </a:lnTo>
                  <a:lnTo>
                    <a:pt x="8459" y="9877"/>
                  </a:lnTo>
                  <a:cubicBezTo>
                    <a:pt x="8457" y="9877"/>
                    <a:pt x="8456" y="9878"/>
                    <a:pt x="8454" y="9878"/>
                  </a:cubicBezTo>
                  <a:cubicBezTo>
                    <a:pt x="8389" y="9878"/>
                    <a:pt x="8163" y="9467"/>
                    <a:pt x="8160" y="9467"/>
                  </a:cubicBezTo>
                  <a:lnTo>
                    <a:pt x="8160" y="9467"/>
                  </a:lnTo>
                  <a:cubicBezTo>
                    <a:pt x="8160" y="9467"/>
                    <a:pt x="8160" y="9467"/>
                    <a:pt x="8160" y="9468"/>
                  </a:cubicBezTo>
                  <a:cubicBezTo>
                    <a:pt x="8169" y="9549"/>
                    <a:pt x="8237" y="9790"/>
                    <a:pt x="8192" y="9790"/>
                  </a:cubicBezTo>
                  <a:cubicBezTo>
                    <a:pt x="8182" y="9790"/>
                    <a:pt x="8167" y="9778"/>
                    <a:pt x="8144" y="9751"/>
                  </a:cubicBezTo>
                  <a:cubicBezTo>
                    <a:pt x="8087" y="9684"/>
                    <a:pt x="7970" y="9584"/>
                    <a:pt x="7911" y="9584"/>
                  </a:cubicBezTo>
                  <a:cubicBezTo>
                    <a:pt x="7873" y="9584"/>
                    <a:pt x="7860" y="9626"/>
                    <a:pt x="7903" y="9746"/>
                  </a:cubicBezTo>
                  <a:cubicBezTo>
                    <a:pt x="7950" y="9882"/>
                    <a:pt x="7798" y="9761"/>
                    <a:pt x="7835" y="9913"/>
                  </a:cubicBezTo>
                  <a:cubicBezTo>
                    <a:pt x="7851" y="9979"/>
                    <a:pt x="7852" y="10004"/>
                    <a:pt x="7843" y="10004"/>
                  </a:cubicBezTo>
                  <a:cubicBezTo>
                    <a:pt x="7813" y="10004"/>
                    <a:pt x="7681" y="9741"/>
                    <a:pt x="7641" y="9725"/>
                  </a:cubicBezTo>
                  <a:cubicBezTo>
                    <a:pt x="7638" y="9723"/>
                    <a:pt x="7635" y="9722"/>
                    <a:pt x="7633" y="9722"/>
                  </a:cubicBezTo>
                  <a:cubicBezTo>
                    <a:pt x="7596" y="9722"/>
                    <a:pt x="7654" y="9903"/>
                    <a:pt x="7615" y="9908"/>
                  </a:cubicBezTo>
                  <a:cubicBezTo>
                    <a:pt x="7573" y="9908"/>
                    <a:pt x="7541" y="9830"/>
                    <a:pt x="7494" y="9709"/>
                  </a:cubicBezTo>
                  <a:cubicBezTo>
                    <a:pt x="7479" y="9668"/>
                    <a:pt x="7468" y="9653"/>
                    <a:pt x="7459" y="9653"/>
                  </a:cubicBezTo>
                  <a:cubicBezTo>
                    <a:pt x="7440" y="9653"/>
                    <a:pt x="7438" y="9741"/>
                    <a:pt x="7442" y="9756"/>
                  </a:cubicBezTo>
                  <a:cubicBezTo>
                    <a:pt x="7448" y="9798"/>
                    <a:pt x="7446" y="9811"/>
                    <a:pt x="7438" y="9811"/>
                  </a:cubicBezTo>
                  <a:cubicBezTo>
                    <a:pt x="7429" y="9811"/>
                    <a:pt x="7410" y="9786"/>
                    <a:pt x="7395" y="9777"/>
                  </a:cubicBezTo>
                  <a:cubicBezTo>
                    <a:pt x="7392" y="9775"/>
                    <a:pt x="7390" y="9774"/>
                    <a:pt x="7388" y="9774"/>
                  </a:cubicBezTo>
                  <a:cubicBezTo>
                    <a:pt x="7348" y="9774"/>
                    <a:pt x="7555" y="10187"/>
                    <a:pt x="7534" y="10187"/>
                  </a:cubicBezTo>
                  <a:cubicBezTo>
                    <a:pt x="7528" y="10187"/>
                    <a:pt x="7501" y="10150"/>
                    <a:pt x="7442" y="10055"/>
                  </a:cubicBezTo>
                  <a:cubicBezTo>
                    <a:pt x="7374" y="9944"/>
                    <a:pt x="7324" y="9894"/>
                    <a:pt x="7295" y="9894"/>
                  </a:cubicBezTo>
                  <a:cubicBezTo>
                    <a:pt x="7264" y="9894"/>
                    <a:pt x="7257" y="9954"/>
                    <a:pt x="7279" y="10060"/>
                  </a:cubicBezTo>
                  <a:cubicBezTo>
                    <a:pt x="7304" y="10179"/>
                    <a:pt x="7313" y="10255"/>
                    <a:pt x="7292" y="10255"/>
                  </a:cubicBezTo>
                  <a:cubicBezTo>
                    <a:pt x="7272" y="10255"/>
                    <a:pt x="7227" y="10189"/>
                    <a:pt x="7143" y="10029"/>
                  </a:cubicBezTo>
                  <a:cubicBezTo>
                    <a:pt x="7123" y="9992"/>
                    <a:pt x="7110" y="9978"/>
                    <a:pt x="7100" y="9978"/>
                  </a:cubicBezTo>
                  <a:cubicBezTo>
                    <a:pt x="7066" y="9978"/>
                    <a:pt x="7071" y="10134"/>
                    <a:pt x="7033" y="10134"/>
                  </a:cubicBezTo>
                  <a:cubicBezTo>
                    <a:pt x="7021" y="10134"/>
                    <a:pt x="7004" y="10118"/>
                    <a:pt x="6981" y="10076"/>
                  </a:cubicBezTo>
                  <a:lnTo>
                    <a:pt x="6981" y="10076"/>
                  </a:lnTo>
                  <a:cubicBezTo>
                    <a:pt x="7047" y="10195"/>
                    <a:pt x="7072" y="10481"/>
                    <a:pt x="7038" y="10481"/>
                  </a:cubicBezTo>
                  <a:cubicBezTo>
                    <a:pt x="7024" y="10481"/>
                    <a:pt x="7000" y="10432"/>
                    <a:pt x="6965" y="10301"/>
                  </a:cubicBezTo>
                  <a:cubicBezTo>
                    <a:pt x="6905" y="10156"/>
                    <a:pt x="6874" y="10107"/>
                    <a:pt x="6858" y="10107"/>
                  </a:cubicBezTo>
                  <a:cubicBezTo>
                    <a:pt x="6829" y="10107"/>
                    <a:pt x="6847" y="10266"/>
                    <a:pt x="6823" y="10296"/>
                  </a:cubicBezTo>
                  <a:cubicBezTo>
                    <a:pt x="6811" y="10311"/>
                    <a:pt x="6794" y="10326"/>
                    <a:pt x="6772" y="10326"/>
                  </a:cubicBezTo>
                  <a:cubicBezTo>
                    <a:pt x="6756" y="10326"/>
                    <a:pt x="6738" y="10318"/>
                    <a:pt x="6718" y="10296"/>
                  </a:cubicBezTo>
                  <a:cubicBezTo>
                    <a:pt x="6687" y="10259"/>
                    <a:pt x="6671" y="10191"/>
                    <a:pt x="6645" y="10191"/>
                  </a:cubicBezTo>
                  <a:cubicBezTo>
                    <a:pt x="6603" y="10191"/>
                    <a:pt x="6530" y="10301"/>
                    <a:pt x="6598" y="10485"/>
                  </a:cubicBezTo>
                  <a:cubicBezTo>
                    <a:pt x="6535" y="10328"/>
                    <a:pt x="6488" y="10170"/>
                    <a:pt x="6435" y="10170"/>
                  </a:cubicBezTo>
                  <a:cubicBezTo>
                    <a:pt x="6411" y="10170"/>
                    <a:pt x="6433" y="10328"/>
                    <a:pt x="6409" y="10328"/>
                  </a:cubicBezTo>
                  <a:cubicBezTo>
                    <a:pt x="6402" y="10328"/>
                    <a:pt x="6391" y="10313"/>
                    <a:pt x="6372" y="10275"/>
                  </a:cubicBezTo>
                  <a:lnTo>
                    <a:pt x="6372" y="10275"/>
                  </a:lnTo>
                  <a:cubicBezTo>
                    <a:pt x="6367" y="10317"/>
                    <a:pt x="6372" y="10359"/>
                    <a:pt x="6383" y="10401"/>
                  </a:cubicBezTo>
                  <a:cubicBezTo>
                    <a:pt x="6395" y="10436"/>
                    <a:pt x="6394" y="10448"/>
                    <a:pt x="6388" y="10448"/>
                  </a:cubicBezTo>
                  <a:cubicBezTo>
                    <a:pt x="6378" y="10448"/>
                    <a:pt x="6355" y="10421"/>
                    <a:pt x="6346" y="10411"/>
                  </a:cubicBezTo>
                  <a:cubicBezTo>
                    <a:pt x="6305" y="10371"/>
                    <a:pt x="6256" y="10322"/>
                    <a:pt x="6230" y="10322"/>
                  </a:cubicBezTo>
                  <a:cubicBezTo>
                    <a:pt x="6200" y="10322"/>
                    <a:pt x="6201" y="10389"/>
                    <a:pt x="6283" y="10616"/>
                  </a:cubicBezTo>
                  <a:cubicBezTo>
                    <a:pt x="6258" y="10552"/>
                    <a:pt x="6177" y="10327"/>
                    <a:pt x="6156" y="10327"/>
                  </a:cubicBezTo>
                  <a:cubicBezTo>
                    <a:pt x="6151" y="10327"/>
                    <a:pt x="6149" y="10340"/>
                    <a:pt x="6152" y="10370"/>
                  </a:cubicBezTo>
                  <a:cubicBezTo>
                    <a:pt x="6162" y="10510"/>
                    <a:pt x="6183" y="10542"/>
                    <a:pt x="6138" y="10558"/>
                  </a:cubicBezTo>
                  <a:lnTo>
                    <a:pt x="6138" y="10558"/>
                  </a:lnTo>
                  <a:cubicBezTo>
                    <a:pt x="6164" y="10543"/>
                    <a:pt x="6057" y="10265"/>
                    <a:pt x="6010" y="10254"/>
                  </a:cubicBezTo>
                  <a:cubicBezTo>
                    <a:pt x="6008" y="10254"/>
                    <a:pt x="6006" y="10254"/>
                    <a:pt x="6004" y="10254"/>
                  </a:cubicBezTo>
                  <a:cubicBezTo>
                    <a:pt x="5967" y="10254"/>
                    <a:pt x="5952" y="10294"/>
                    <a:pt x="5937" y="10338"/>
                  </a:cubicBezTo>
                  <a:cubicBezTo>
                    <a:pt x="5906" y="10448"/>
                    <a:pt x="5921" y="10506"/>
                    <a:pt x="6005" y="10752"/>
                  </a:cubicBezTo>
                  <a:cubicBezTo>
                    <a:pt x="5999" y="10754"/>
                    <a:pt x="5993" y="10755"/>
                    <a:pt x="5987" y="10755"/>
                  </a:cubicBezTo>
                  <a:cubicBezTo>
                    <a:pt x="5940" y="10755"/>
                    <a:pt x="5929" y="10693"/>
                    <a:pt x="5864" y="10543"/>
                  </a:cubicBezTo>
                  <a:lnTo>
                    <a:pt x="5864" y="10543"/>
                  </a:lnTo>
                  <a:lnTo>
                    <a:pt x="5932" y="10862"/>
                  </a:lnTo>
                  <a:lnTo>
                    <a:pt x="5691" y="10233"/>
                  </a:lnTo>
                  <a:lnTo>
                    <a:pt x="5738" y="10647"/>
                  </a:lnTo>
                  <a:cubicBezTo>
                    <a:pt x="5757" y="10783"/>
                    <a:pt x="5739" y="10822"/>
                    <a:pt x="5705" y="10822"/>
                  </a:cubicBezTo>
                  <a:cubicBezTo>
                    <a:pt x="5675" y="10822"/>
                    <a:pt x="5633" y="10790"/>
                    <a:pt x="5596" y="10768"/>
                  </a:cubicBezTo>
                  <a:cubicBezTo>
                    <a:pt x="5575" y="10755"/>
                    <a:pt x="5527" y="10721"/>
                    <a:pt x="5493" y="10721"/>
                  </a:cubicBezTo>
                  <a:cubicBezTo>
                    <a:pt x="5459" y="10721"/>
                    <a:pt x="5439" y="10753"/>
                    <a:pt x="5470" y="10868"/>
                  </a:cubicBezTo>
                  <a:lnTo>
                    <a:pt x="5649" y="11444"/>
                  </a:lnTo>
                  <a:cubicBezTo>
                    <a:pt x="5648" y="11445"/>
                    <a:pt x="5647" y="11445"/>
                    <a:pt x="5646" y="11445"/>
                  </a:cubicBezTo>
                  <a:cubicBezTo>
                    <a:pt x="5594" y="11445"/>
                    <a:pt x="5507" y="11102"/>
                    <a:pt x="5470" y="10978"/>
                  </a:cubicBezTo>
                  <a:lnTo>
                    <a:pt x="5470" y="10978"/>
                  </a:lnTo>
                  <a:cubicBezTo>
                    <a:pt x="5482" y="11016"/>
                    <a:pt x="5482" y="11032"/>
                    <a:pt x="5475" y="11032"/>
                  </a:cubicBezTo>
                  <a:cubicBezTo>
                    <a:pt x="5454" y="11032"/>
                    <a:pt x="5363" y="10869"/>
                    <a:pt x="5339" y="10773"/>
                  </a:cubicBezTo>
                  <a:cubicBezTo>
                    <a:pt x="5308" y="10670"/>
                    <a:pt x="5257" y="10501"/>
                    <a:pt x="5220" y="10501"/>
                  </a:cubicBezTo>
                  <a:cubicBezTo>
                    <a:pt x="5220" y="10501"/>
                    <a:pt x="5219" y="10501"/>
                    <a:pt x="5219" y="10501"/>
                  </a:cubicBezTo>
                  <a:lnTo>
                    <a:pt x="5402" y="11114"/>
                  </a:lnTo>
                  <a:cubicBezTo>
                    <a:pt x="5327" y="10864"/>
                    <a:pt x="5206" y="10824"/>
                    <a:pt x="5132" y="10824"/>
                  </a:cubicBezTo>
                  <a:cubicBezTo>
                    <a:pt x="5108" y="10824"/>
                    <a:pt x="5089" y="10828"/>
                    <a:pt x="5077" y="10831"/>
                  </a:cubicBezTo>
                  <a:cubicBezTo>
                    <a:pt x="5078" y="10831"/>
                    <a:pt x="5078" y="10831"/>
                    <a:pt x="5079" y="10831"/>
                  </a:cubicBezTo>
                  <a:cubicBezTo>
                    <a:pt x="5110" y="10831"/>
                    <a:pt x="5161" y="11005"/>
                    <a:pt x="5187" y="11104"/>
                  </a:cubicBezTo>
                  <a:cubicBezTo>
                    <a:pt x="5130" y="11099"/>
                    <a:pt x="5005" y="10772"/>
                    <a:pt x="4961" y="10772"/>
                  </a:cubicBezTo>
                  <a:cubicBezTo>
                    <a:pt x="4949" y="10772"/>
                    <a:pt x="4943" y="10797"/>
                    <a:pt x="4946" y="10862"/>
                  </a:cubicBezTo>
                  <a:cubicBezTo>
                    <a:pt x="4954" y="10903"/>
                    <a:pt x="4969" y="11094"/>
                    <a:pt x="4946" y="11094"/>
                  </a:cubicBezTo>
                  <a:cubicBezTo>
                    <a:pt x="4939" y="11094"/>
                    <a:pt x="4929" y="11077"/>
                    <a:pt x="4915" y="11035"/>
                  </a:cubicBezTo>
                  <a:cubicBezTo>
                    <a:pt x="4895" y="10961"/>
                    <a:pt x="4861" y="10676"/>
                    <a:pt x="4826" y="10676"/>
                  </a:cubicBezTo>
                  <a:cubicBezTo>
                    <a:pt x="4824" y="10676"/>
                    <a:pt x="4822" y="10677"/>
                    <a:pt x="4820" y="10679"/>
                  </a:cubicBezTo>
                  <a:cubicBezTo>
                    <a:pt x="4788" y="10716"/>
                    <a:pt x="4804" y="10855"/>
                    <a:pt x="4755" y="10855"/>
                  </a:cubicBezTo>
                  <a:cubicBezTo>
                    <a:pt x="4748" y="10855"/>
                    <a:pt x="4740" y="10852"/>
                    <a:pt x="4731" y="10847"/>
                  </a:cubicBezTo>
                  <a:cubicBezTo>
                    <a:pt x="4678" y="10813"/>
                    <a:pt x="4625" y="10730"/>
                    <a:pt x="4580" y="10730"/>
                  </a:cubicBezTo>
                  <a:cubicBezTo>
                    <a:pt x="4576" y="10730"/>
                    <a:pt x="4572" y="10730"/>
                    <a:pt x="4569" y="10731"/>
                  </a:cubicBezTo>
                  <a:cubicBezTo>
                    <a:pt x="4522" y="10742"/>
                    <a:pt x="4547" y="11072"/>
                    <a:pt x="4618" y="11072"/>
                  </a:cubicBezTo>
                  <a:cubicBezTo>
                    <a:pt x="4619" y="11072"/>
                    <a:pt x="4620" y="11072"/>
                    <a:pt x="4621" y="11072"/>
                  </a:cubicBezTo>
                  <a:lnTo>
                    <a:pt x="4621" y="11072"/>
                  </a:lnTo>
                  <a:cubicBezTo>
                    <a:pt x="4601" y="11075"/>
                    <a:pt x="4579" y="11085"/>
                    <a:pt x="4556" y="11085"/>
                  </a:cubicBezTo>
                  <a:cubicBezTo>
                    <a:pt x="4543" y="11085"/>
                    <a:pt x="4530" y="11082"/>
                    <a:pt x="4516" y="11072"/>
                  </a:cubicBezTo>
                  <a:cubicBezTo>
                    <a:pt x="4474" y="11041"/>
                    <a:pt x="4438" y="10941"/>
                    <a:pt x="4401" y="10873"/>
                  </a:cubicBezTo>
                  <a:cubicBezTo>
                    <a:pt x="4393" y="10860"/>
                    <a:pt x="4388" y="10854"/>
                    <a:pt x="4383" y="10854"/>
                  </a:cubicBezTo>
                  <a:cubicBezTo>
                    <a:pt x="4371" y="10854"/>
                    <a:pt x="4366" y="10889"/>
                    <a:pt x="4359" y="10915"/>
                  </a:cubicBezTo>
                  <a:cubicBezTo>
                    <a:pt x="4338" y="10993"/>
                    <a:pt x="4369" y="11093"/>
                    <a:pt x="4401" y="11256"/>
                  </a:cubicBezTo>
                  <a:cubicBezTo>
                    <a:pt x="4401" y="11215"/>
                    <a:pt x="4405" y="11198"/>
                    <a:pt x="4411" y="11198"/>
                  </a:cubicBezTo>
                  <a:cubicBezTo>
                    <a:pt x="4422" y="11198"/>
                    <a:pt x="4438" y="11255"/>
                    <a:pt x="4438" y="11329"/>
                  </a:cubicBezTo>
                  <a:cubicBezTo>
                    <a:pt x="4438" y="11403"/>
                    <a:pt x="4427" y="11474"/>
                    <a:pt x="4402" y="11474"/>
                  </a:cubicBezTo>
                  <a:cubicBezTo>
                    <a:pt x="4397" y="11474"/>
                    <a:pt x="4391" y="11471"/>
                    <a:pt x="4385" y="11465"/>
                  </a:cubicBezTo>
                  <a:cubicBezTo>
                    <a:pt x="4323" y="11404"/>
                    <a:pt x="4337" y="11030"/>
                    <a:pt x="4284" y="11030"/>
                  </a:cubicBezTo>
                  <a:cubicBezTo>
                    <a:pt x="4282" y="11030"/>
                    <a:pt x="4281" y="11030"/>
                    <a:pt x="4280" y="11030"/>
                  </a:cubicBezTo>
                  <a:cubicBezTo>
                    <a:pt x="4254" y="11035"/>
                    <a:pt x="4139" y="11187"/>
                    <a:pt x="4207" y="11371"/>
                  </a:cubicBezTo>
                  <a:cubicBezTo>
                    <a:pt x="4265" y="11513"/>
                    <a:pt x="4291" y="11544"/>
                    <a:pt x="4280" y="11707"/>
                  </a:cubicBezTo>
                  <a:cubicBezTo>
                    <a:pt x="4277" y="11771"/>
                    <a:pt x="4265" y="11827"/>
                    <a:pt x="4244" y="11827"/>
                  </a:cubicBezTo>
                  <a:cubicBezTo>
                    <a:pt x="4232" y="11827"/>
                    <a:pt x="4218" y="11810"/>
                    <a:pt x="4202" y="11769"/>
                  </a:cubicBezTo>
                  <a:cubicBezTo>
                    <a:pt x="4133" y="11607"/>
                    <a:pt x="4097" y="11046"/>
                    <a:pt x="4076" y="11020"/>
                  </a:cubicBezTo>
                  <a:cubicBezTo>
                    <a:pt x="4065" y="11004"/>
                    <a:pt x="4055" y="10997"/>
                    <a:pt x="4046" y="10997"/>
                  </a:cubicBezTo>
                  <a:cubicBezTo>
                    <a:pt x="4024" y="10997"/>
                    <a:pt x="4008" y="11035"/>
                    <a:pt x="3997" y="11083"/>
                  </a:cubicBezTo>
                  <a:cubicBezTo>
                    <a:pt x="3976" y="11182"/>
                    <a:pt x="4029" y="11324"/>
                    <a:pt x="4013" y="11418"/>
                  </a:cubicBezTo>
                  <a:cubicBezTo>
                    <a:pt x="4009" y="11442"/>
                    <a:pt x="4005" y="11452"/>
                    <a:pt x="4000" y="11452"/>
                  </a:cubicBezTo>
                  <a:cubicBezTo>
                    <a:pt x="3970" y="11452"/>
                    <a:pt x="3917" y="11092"/>
                    <a:pt x="3887" y="11092"/>
                  </a:cubicBezTo>
                  <a:cubicBezTo>
                    <a:pt x="3883" y="11092"/>
                    <a:pt x="3879" y="11097"/>
                    <a:pt x="3877" y="11109"/>
                  </a:cubicBezTo>
                  <a:cubicBezTo>
                    <a:pt x="3863" y="11226"/>
                    <a:pt x="3860" y="11344"/>
                    <a:pt x="3868" y="11462"/>
                  </a:cubicBezTo>
                  <a:lnTo>
                    <a:pt x="3868" y="11462"/>
                  </a:lnTo>
                  <a:cubicBezTo>
                    <a:pt x="3854" y="11363"/>
                    <a:pt x="3836" y="11266"/>
                    <a:pt x="3814" y="11172"/>
                  </a:cubicBezTo>
                  <a:cubicBezTo>
                    <a:pt x="3779" y="11046"/>
                    <a:pt x="3712" y="10886"/>
                    <a:pt x="3675" y="10886"/>
                  </a:cubicBezTo>
                  <a:cubicBezTo>
                    <a:pt x="3667" y="10886"/>
                    <a:pt x="3661" y="10893"/>
                    <a:pt x="3656" y="10910"/>
                  </a:cubicBezTo>
                  <a:cubicBezTo>
                    <a:pt x="3646" y="10941"/>
                    <a:pt x="3709" y="11114"/>
                    <a:pt x="3688" y="11203"/>
                  </a:cubicBezTo>
                  <a:cubicBezTo>
                    <a:pt x="3680" y="11242"/>
                    <a:pt x="3665" y="11256"/>
                    <a:pt x="3649" y="11256"/>
                  </a:cubicBezTo>
                  <a:cubicBezTo>
                    <a:pt x="3635" y="11256"/>
                    <a:pt x="3619" y="11244"/>
                    <a:pt x="3604" y="11229"/>
                  </a:cubicBezTo>
                  <a:cubicBezTo>
                    <a:pt x="3573" y="11199"/>
                    <a:pt x="3533" y="11040"/>
                    <a:pt x="3507" y="11040"/>
                  </a:cubicBezTo>
                  <a:cubicBezTo>
                    <a:pt x="3506" y="11040"/>
                    <a:pt x="3505" y="11040"/>
                    <a:pt x="3504" y="11041"/>
                  </a:cubicBezTo>
                  <a:cubicBezTo>
                    <a:pt x="3468" y="11059"/>
                    <a:pt x="3486" y="11291"/>
                    <a:pt x="3455" y="11291"/>
                  </a:cubicBezTo>
                  <a:cubicBezTo>
                    <a:pt x="3450" y="11291"/>
                    <a:pt x="3444" y="11285"/>
                    <a:pt x="3436" y="11271"/>
                  </a:cubicBezTo>
                  <a:cubicBezTo>
                    <a:pt x="3414" y="11223"/>
                    <a:pt x="3389" y="10980"/>
                    <a:pt x="3369" y="10980"/>
                  </a:cubicBezTo>
                  <a:cubicBezTo>
                    <a:pt x="3365" y="10980"/>
                    <a:pt x="3361" y="10990"/>
                    <a:pt x="3357" y="11014"/>
                  </a:cubicBezTo>
                  <a:cubicBezTo>
                    <a:pt x="3336" y="11156"/>
                    <a:pt x="3363" y="11481"/>
                    <a:pt x="3300" y="11481"/>
                  </a:cubicBezTo>
                  <a:lnTo>
                    <a:pt x="3289" y="11298"/>
                  </a:lnTo>
                  <a:cubicBezTo>
                    <a:pt x="3274" y="11214"/>
                    <a:pt x="3274" y="11172"/>
                    <a:pt x="3289" y="11172"/>
                  </a:cubicBezTo>
                  <a:cubicBezTo>
                    <a:pt x="3289" y="11161"/>
                    <a:pt x="3287" y="11157"/>
                    <a:pt x="3284" y="11157"/>
                  </a:cubicBezTo>
                  <a:cubicBezTo>
                    <a:pt x="3264" y="11157"/>
                    <a:pt x="3199" y="11293"/>
                    <a:pt x="3190" y="11298"/>
                  </a:cubicBezTo>
                  <a:cubicBezTo>
                    <a:pt x="3188" y="11298"/>
                    <a:pt x="3186" y="11299"/>
                    <a:pt x="3184" y="11299"/>
                  </a:cubicBezTo>
                  <a:cubicBezTo>
                    <a:pt x="3156" y="11299"/>
                    <a:pt x="3137" y="11199"/>
                    <a:pt x="3113" y="11199"/>
                  </a:cubicBezTo>
                  <a:cubicBezTo>
                    <a:pt x="3109" y="11199"/>
                    <a:pt x="3105" y="11202"/>
                    <a:pt x="3101" y="11208"/>
                  </a:cubicBezTo>
                  <a:cubicBezTo>
                    <a:pt x="3075" y="11254"/>
                    <a:pt x="3069" y="11329"/>
                    <a:pt x="3036" y="11329"/>
                  </a:cubicBezTo>
                  <a:cubicBezTo>
                    <a:pt x="3035" y="11329"/>
                    <a:pt x="3034" y="11329"/>
                    <a:pt x="3032" y="11329"/>
                  </a:cubicBezTo>
                  <a:cubicBezTo>
                    <a:pt x="2990" y="11329"/>
                    <a:pt x="2980" y="11324"/>
                    <a:pt x="2943" y="11245"/>
                  </a:cubicBezTo>
                  <a:cubicBezTo>
                    <a:pt x="2935" y="11225"/>
                    <a:pt x="2927" y="11217"/>
                    <a:pt x="2920" y="11217"/>
                  </a:cubicBezTo>
                  <a:cubicBezTo>
                    <a:pt x="2885" y="11217"/>
                    <a:pt x="2867" y="11429"/>
                    <a:pt x="2824" y="11429"/>
                  </a:cubicBezTo>
                  <a:cubicBezTo>
                    <a:pt x="2824" y="11429"/>
                    <a:pt x="2823" y="11429"/>
                    <a:pt x="2823" y="11429"/>
                  </a:cubicBezTo>
                  <a:cubicBezTo>
                    <a:pt x="2775" y="11429"/>
                    <a:pt x="2765" y="11098"/>
                    <a:pt x="2723" y="11093"/>
                  </a:cubicBezTo>
                  <a:cubicBezTo>
                    <a:pt x="2723" y="11093"/>
                    <a:pt x="2722" y="11093"/>
                    <a:pt x="2722" y="11093"/>
                  </a:cubicBezTo>
                  <a:cubicBezTo>
                    <a:pt x="2681" y="11093"/>
                    <a:pt x="2660" y="11335"/>
                    <a:pt x="2623" y="11387"/>
                  </a:cubicBezTo>
                  <a:cubicBezTo>
                    <a:pt x="2619" y="11393"/>
                    <a:pt x="2616" y="11396"/>
                    <a:pt x="2613" y="11396"/>
                  </a:cubicBezTo>
                  <a:cubicBezTo>
                    <a:pt x="2577" y="11396"/>
                    <a:pt x="2608" y="10969"/>
                    <a:pt x="2613" y="10862"/>
                  </a:cubicBezTo>
                  <a:lnTo>
                    <a:pt x="2613" y="10862"/>
                  </a:lnTo>
                  <a:lnTo>
                    <a:pt x="2519" y="11256"/>
                  </a:lnTo>
                  <a:cubicBezTo>
                    <a:pt x="2497" y="11371"/>
                    <a:pt x="2484" y="11416"/>
                    <a:pt x="2476" y="11416"/>
                  </a:cubicBezTo>
                  <a:cubicBezTo>
                    <a:pt x="2462" y="11416"/>
                    <a:pt x="2471" y="11236"/>
                    <a:pt x="2484" y="11078"/>
                  </a:cubicBezTo>
                  <a:lnTo>
                    <a:pt x="2484" y="11078"/>
                  </a:lnTo>
                  <a:cubicBezTo>
                    <a:pt x="2455" y="11386"/>
                    <a:pt x="2360" y="11138"/>
                    <a:pt x="2335" y="11402"/>
                  </a:cubicBezTo>
                  <a:cubicBezTo>
                    <a:pt x="2319" y="11271"/>
                    <a:pt x="2314" y="11125"/>
                    <a:pt x="2277" y="11104"/>
                  </a:cubicBezTo>
                  <a:cubicBezTo>
                    <a:pt x="2264" y="11220"/>
                    <a:pt x="2253" y="11242"/>
                    <a:pt x="2240" y="11242"/>
                  </a:cubicBezTo>
                  <a:cubicBezTo>
                    <a:pt x="2232" y="11242"/>
                    <a:pt x="2224" y="11235"/>
                    <a:pt x="2214" y="11235"/>
                  </a:cubicBezTo>
                  <a:cubicBezTo>
                    <a:pt x="2173" y="11240"/>
                    <a:pt x="2112" y="11460"/>
                    <a:pt x="2070" y="11460"/>
                  </a:cubicBezTo>
                  <a:cubicBezTo>
                    <a:pt x="2070" y="11460"/>
                    <a:pt x="2069" y="11460"/>
                    <a:pt x="2068" y="11460"/>
                  </a:cubicBezTo>
                  <a:cubicBezTo>
                    <a:pt x="2054" y="11460"/>
                    <a:pt x="2086" y="10999"/>
                    <a:pt x="2056" y="10999"/>
                  </a:cubicBezTo>
                  <a:cubicBezTo>
                    <a:pt x="2050" y="10999"/>
                    <a:pt x="2042" y="11016"/>
                    <a:pt x="2031" y="11056"/>
                  </a:cubicBezTo>
                  <a:cubicBezTo>
                    <a:pt x="2004" y="11137"/>
                    <a:pt x="1959" y="11562"/>
                    <a:pt x="1936" y="11562"/>
                  </a:cubicBezTo>
                  <a:cubicBezTo>
                    <a:pt x="1932" y="11562"/>
                    <a:pt x="1928" y="11548"/>
                    <a:pt x="1926" y="11518"/>
                  </a:cubicBezTo>
                  <a:cubicBezTo>
                    <a:pt x="1919" y="11437"/>
                    <a:pt x="1926" y="11365"/>
                    <a:pt x="1912" y="11365"/>
                  </a:cubicBezTo>
                  <a:cubicBezTo>
                    <a:pt x="1904" y="11365"/>
                    <a:pt x="1890" y="11388"/>
                    <a:pt x="1863" y="11444"/>
                  </a:cubicBezTo>
                  <a:cubicBezTo>
                    <a:pt x="1842" y="11513"/>
                    <a:pt x="1816" y="11575"/>
                    <a:pt x="1785" y="11638"/>
                  </a:cubicBezTo>
                  <a:cubicBezTo>
                    <a:pt x="1806" y="11497"/>
                    <a:pt x="1931" y="11187"/>
                    <a:pt x="1937" y="11104"/>
                  </a:cubicBezTo>
                  <a:cubicBezTo>
                    <a:pt x="1937" y="11101"/>
                    <a:pt x="1936" y="11100"/>
                    <a:pt x="1935" y="11100"/>
                  </a:cubicBezTo>
                  <a:cubicBezTo>
                    <a:pt x="1927" y="11100"/>
                    <a:pt x="1879" y="11214"/>
                    <a:pt x="1879" y="11214"/>
                  </a:cubicBezTo>
                  <a:cubicBezTo>
                    <a:pt x="1851" y="11267"/>
                    <a:pt x="1839" y="11279"/>
                    <a:pt x="1829" y="11279"/>
                  </a:cubicBezTo>
                  <a:cubicBezTo>
                    <a:pt x="1822" y="11279"/>
                    <a:pt x="1816" y="11274"/>
                    <a:pt x="1806" y="11271"/>
                  </a:cubicBezTo>
                  <a:lnTo>
                    <a:pt x="1806" y="11271"/>
                  </a:lnTo>
                  <a:cubicBezTo>
                    <a:pt x="1806" y="11272"/>
                    <a:pt x="1807" y="11272"/>
                    <a:pt x="1807" y="11272"/>
                  </a:cubicBezTo>
                  <a:cubicBezTo>
                    <a:pt x="1827" y="11272"/>
                    <a:pt x="1848" y="11159"/>
                    <a:pt x="1868" y="11077"/>
                  </a:cubicBezTo>
                  <a:lnTo>
                    <a:pt x="1868" y="11077"/>
                  </a:lnTo>
                  <a:cubicBezTo>
                    <a:pt x="1855" y="11128"/>
                    <a:pt x="1845" y="11143"/>
                    <a:pt x="1838" y="11143"/>
                  </a:cubicBezTo>
                  <a:cubicBezTo>
                    <a:pt x="1827" y="11143"/>
                    <a:pt x="1821" y="11112"/>
                    <a:pt x="1810" y="11112"/>
                  </a:cubicBezTo>
                  <a:cubicBezTo>
                    <a:pt x="1809" y="11112"/>
                    <a:pt x="1807" y="11112"/>
                    <a:pt x="1806" y="11114"/>
                  </a:cubicBezTo>
                  <a:cubicBezTo>
                    <a:pt x="1795" y="11156"/>
                    <a:pt x="1779" y="11193"/>
                    <a:pt x="1764" y="11235"/>
                  </a:cubicBezTo>
                  <a:cubicBezTo>
                    <a:pt x="1747" y="11255"/>
                    <a:pt x="1731" y="11267"/>
                    <a:pt x="1718" y="11267"/>
                  </a:cubicBezTo>
                  <a:cubicBezTo>
                    <a:pt x="1696" y="11267"/>
                    <a:pt x="1687" y="11225"/>
                    <a:pt x="1722" y="11119"/>
                  </a:cubicBezTo>
                  <a:cubicBezTo>
                    <a:pt x="1763" y="10992"/>
                    <a:pt x="1766" y="10922"/>
                    <a:pt x="1746" y="10922"/>
                  </a:cubicBezTo>
                  <a:cubicBezTo>
                    <a:pt x="1730" y="10922"/>
                    <a:pt x="1701" y="10965"/>
                    <a:pt x="1664" y="11056"/>
                  </a:cubicBezTo>
                  <a:cubicBezTo>
                    <a:pt x="1661" y="11059"/>
                    <a:pt x="1659" y="11060"/>
                    <a:pt x="1656" y="11060"/>
                  </a:cubicBezTo>
                  <a:cubicBezTo>
                    <a:pt x="1645" y="11060"/>
                    <a:pt x="1639" y="11035"/>
                    <a:pt x="1626" y="11035"/>
                  </a:cubicBezTo>
                  <a:cubicBezTo>
                    <a:pt x="1612" y="11035"/>
                    <a:pt x="1591" y="11059"/>
                    <a:pt x="1549" y="11156"/>
                  </a:cubicBezTo>
                  <a:cubicBezTo>
                    <a:pt x="1541" y="11026"/>
                    <a:pt x="1646" y="10753"/>
                    <a:pt x="1607" y="10753"/>
                  </a:cubicBezTo>
                  <a:cubicBezTo>
                    <a:pt x="1595" y="10753"/>
                    <a:pt x="1570" y="10778"/>
                    <a:pt x="1526" y="10839"/>
                  </a:cubicBezTo>
                  <a:lnTo>
                    <a:pt x="1526" y="10839"/>
                  </a:lnTo>
                  <a:cubicBezTo>
                    <a:pt x="1629" y="10691"/>
                    <a:pt x="1663" y="10638"/>
                    <a:pt x="1658" y="10638"/>
                  </a:cubicBezTo>
                  <a:lnTo>
                    <a:pt x="1658" y="10638"/>
                  </a:lnTo>
                  <a:cubicBezTo>
                    <a:pt x="1645" y="10638"/>
                    <a:pt x="1335" y="11038"/>
                    <a:pt x="1305" y="11038"/>
                  </a:cubicBezTo>
                  <a:cubicBezTo>
                    <a:pt x="1302" y="11038"/>
                    <a:pt x="1302" y="11032"/>
                    <a:pt x="1307" y="11020"/>
                  </a:cubicBezTo>
                  <a:cubicBezTo>
                    <a:pt x="1369" y="10925"/>
                    <a:pt x="1528" y="10756"/>
                    <a:pt x="1515" y="10756"/>
                  </a:cubicBezTo>
                  <a:cubicBezTo>
                    <a:pt x="1511" y="10756"/>
                    <a:pt x="1494" y="10769"/>
                    <a:pt x="1459" y="10799"/>
                  </a:cubicBezTo>
                  <a:cubicBezTo>
                    <a:pt x="1423" y="10841"/>
                    <a:pt x="1019" y="11135"/>
                    <a:pt x="993" y="11151"/>
                  </a:cubicBezTo>
                  <a:cubicBezTo>
                    <a:pt x="1127" y="11022"/>
                    <a:pt x="1316" y="10894"/>
                    <a:pt x="1259" y="10894"/>
                  </a:cubicBezTo>
                  <a:cubicBezTo>
                    <a:pt x="1258" y="10894"/>
                    <a:pt x="1256" y="10894"/>
                    <a:pt x="1255" y="10894"/>
                  </a:cubicBezTo>
                  <a:cubicBezTo>
                    <a:pt x="1217" y="10894"/>
                    <a:pt x="1052" y="11030"/>
                    <a:pt x="1004" y="11030"/>
                  </a:cubicBezTo>
                  <a:cubicBezTo>
                    <a:pt x="999" y="11030"/>
                    <a:pt x="995" y="11029"/>
                    <a:pt x="993" y="11025"/>
                  </a:cubicBezTo>
                  <a:lnTo>
                    <a:pt x="1465" y="10721"/>
                  </a:lnTo>
                  <a:cubicBezTo>
                    <a:pt x="1493" y="10702"/>
                    <a:pt x="1503" y="10692"/>
                    <a:pt x="1496" y="10692"/>
                  </a:cubicBezTo>
                  <a:cubicBezTo>
                    <a:pt x="1485" y="10692"/>
                    <a:pt x="1438" y="10712"/>
                    <a:pt x="1355" y="10752"/>
                  </a:cubicBezTo>
                  <a:cubicBezTo>
                    <a:pt x="1307" y="10779"/>
                    <a:pt x="1271" y="10787"/>
                    <a:pt x="1244" y="10787"/>
                  </a:cubicBezTo>
                  <a:cubicBezTo>
                    <a:pt x="1209" y="10787"/>
                    <a:pt x="1192" y="10773"/>
                    <a:pt x="1192" y="10773"/>
                  </a:cubicBezTo>
                  <a:cubicBezTo>
                    <a:pt x="1182" y="10763"/>
                    <a:pt x="1129" y="10726"/>
                    <a:pt x="1302" y="10679"/>
                  </a:cubicBezTo>
                  <a:cubicBezTo>
                    <a:pt x="1496" y="10620"/>
                    <a:pt x="1627" y="10593"/>
                    <a:pt x="1568" y="10593"/>
                  </a:cubicBezTo>
                  <a:cubicBezTo>
                    <a:pt x="1558" y="10593"/>
                    <a:pt x="1543" y="10594"/>
                    <a:pt x="1522" y="10595"/>
                  </a:cubicBezTo>
                  <a:cubicBezTo>
                    <a:pt x="1468" y="10599"/>
                    <a:pt x="1363" y="10611"/>
                    <a:pt x="1299" y="10611"/>
                  </a:cubicBezTo>
                  <a:cubicBezTo>
                    <a:pt x="1276" y="10611"/>
                    <a:pt x="1258" y="10610"/>
                    <a:pt x="1250" y="10605"/>
                  </a:cubicBezTo>
                  <a:cubicBezTo>
                    <a:pt x="1224" y="10585"/>
                    <a:pt x="1286" y="10564"/>
                    <a:pt x="1339" y="10537"/>
                  </a:cubicBezTo>
                  <a:cubicBezTo>
                    <a:pt x="1339" y="10537"/>
                    <a:pt x="1502" y="10453"/>
                    <a:pt x="1420" y="10453"/>
                  </a:cubicBezTo>
                  <a:cubicBezTo>
                    <a:pt x="1418" y="10453"/>
                    <a:pt x="1415" y="10453"/>
                    <a:pt x="1412" y="10453"/>
                  </a:cubicBezTo>
                  <a:cubicBezTo>
                    <a:pt x="1391" y="10454"/>
                    <a:pt x="1372" y="10454"/>
                    <a:pt x="1354" y="10454"/>
                  </a:cubicBezTo>
                  <a:cubicBezTo>
                    <a:pt x="1074" y="10454"/>
                    <a:pt x="1298" y="10378"/>
                    <a:pt x="1323" y="10349"/>
                  </a:cubicBezTo>
                  <a:cubicBezTo>
                    <a:pt x="1344" y="10328"/>
                    <a:pt x="1349" y="10296"/>
                    <a:pt x="1328" y="10270"/>
                  </a:cubicBezTo>
                  <a:cubicBezTo>
                    <a:pt x="1307" y="10238"/>
                    <a:pt x="1292" y="10244"/>
                    <a:pt x="1224" y="10238"/>
                  </a:cubicBezTo>
                  <a:cubicBezTo>
                    <a:pt x="1145" y="10233"/>
                    <a:pt x="1255" y="10191"/>
                    <a:pt x="1255" y="10191"/>
                  </a:cubicBezTo>
                  <a:cubicBezTo>
                    <a:pt x="1260" y="10165"/>
                    <a:pt x="1250" y="10144"/>
                    <a:pt x="1234" y="10128"/>
                  </a:cubicBezTo>
                  <a:cubicBezTo>
                    <a:pt x="1208" y="10107"/>
                    <a:pt x="1083" y="10023"/>
                    <a:pt x="1161" y="10023"/>
                  </a:cubicBezTo>
                  <a:cubicBezTo>
                    <a:pt x="1176" y="10023"/>
                    <a:pt x="1200" y="10026"/>
                    <a:pt x="1234" y="10034"/>
                  </a:cubicBezTo>
                  <a:cubicBezTo>
                    <a:pt x="1310" y="10051"/>
                    <a:pt x="1365" y="10058"/>
                    <a:pt x="1403" y="10058"/>
                  </a:cubicBezTo>
                  <a:cubicBezTo>
                    <a:pt x="1480" y="10058"/>
                    <a:pt x="1486" y="10029"/>
                    <a:pt x="1454" y="9997"/>
                  </a:cubicBezTo>
                  <a:cubicBezTo>
                    <a:pt x="1407" y="9945"/>
                    <a:pt x="1192" y="9924"/>
                    <a:pt x="1208" y="9877"/>
                  </a:cubicBezTo>
                  <a:lnTo>
                    <a:pt x="1208" y="9877"/>
                  </a:lnTo>
                  <a:cubicBezTo>
                    <a:pt x="1321" y="9909"/>
                    <a:pt x="1425" y="9945"/>
                    <a:pt x="1471" y="9945"/>
                  </a:cubicBezTo>
                  <a:cubicBezTo>
                    <a:pt x="1485" y="9945"/>
                    <a:pt x="1494" y="9942"/>
                    <a:pt x="1496" y="9934"/>
                  </a:cubicBezTo>
                  <a:cubicBezTo>
                    <a:pt x="1510" y="9889"/>
                    <a:pt x="1039" y="9818"/>
                    <a:pt x="860" y="9818"/>
                  </a:cubicBezTo>
                  <a:cubicBezTo>
                    <a:pt x="830" y="9818"/>
                    <a:pt x="809" y="9820"/>
                    <a:pt x="799" y="9824"/>
                  </a:cubicBezTo>
                  <a:cubicBezTo>
                    <a:pt x="751" y="9844"/>
                    <a:pt x="791" y="9901"/>
                    <a:pt x="708" y="9901"/>
                  </a:cubicBezTo>
                  <a:cubicBezTo>
                    <a:pt x="682" y="9901"/>
                    <a:pt x="645" y="9896"/>
                    <a:pt x="589" y="9882"/>
                  </a:cubicBezTo>
                  <a:lnTo>
                    <a:pt x="589" y="9882"/>
                  </a:lnTo>
                  <a:cubicBezTo>
                    <a:pt x="547" y="9899"/>
                    <a:pt x="611" y="9968"/>
                    <a:pt x="516" y="9968"/>
                  </a:cubicBezTo>
                  <a:cubicBezTo>
                    <a:pt x="494" y="9968"/>
                    <a:pt x="464" y="9964"/>
                    <a:pt x="421" y="9955"/>
                  </a:cubicBezTo>
                  <a:lnTo>
                    <a:pt x="421" y="9955"/>
                  </a:lnTo>
                  <a:cubicBezTo>
                    <a:pt x="510" y="9976"/>
                    <a:pt x="898" y="10018"/>
                    <a:pt x="898" y="10060"/>
                  </a:cubicBezTo>
                  <a:cubicBezTo>
                    <a:pt x="898" y="10097"/>
                    <a:pt x="500" y="10081"/>
                    <a:pt x="605" y="10139"/>
                  </a:cubicBezTo>
                  <a:cubicBezTo>
                    <a:pt x="673" y="10160"/>
                    <a:pt x="741" y="10165"/>
                    <a:pt x="815" y="10165"/>
                  </a:cubicBezTo>
                  <a:cubicBezTo>
                    <a:pt x="967" y="10191"/>
                    <a:pt x="951" y="10228"/>
                    <a:pt x="946" y="10249"/>
                  </a:cubicBezTo>
                  <a:cubicBezTo>
                    <a:pt x="942" y="10264"/>
                    <a:pt x="900" y="10298"/>
                    <a:pt x="799" y="10298"/>
                  </a:cubicBezTo>
                  <a:cubicBezTo>
                    <a:pt x="761" y="10298"/>
                    <a:pt x="714" y="10293"/>
                    <a:pt x="657" y="10280"/>
                  </a:cubicBezTo>
                  <a:cubicBezTo>
                    <a:pt x="489" y="10244"/>
                    <a:pt x="505" y="10128"/>
                    <a:pt x="269" y="10123"/>
                  </a:cubicBezTo>
                  <a:cubicBezTo>
                    <a:pt x="251" y="10122"/>
                    <a:pt x="234" y="10122"/>
                    <a:pt x="219" y="10122"/>
                  </a:cubicBezTo>
                  <a:cubicBezTo>
                    <a:pt x="1" y="10122"/>
                    <a:pt x="73" y="10189"/>
                    <a:pt x="264" y="10233"/>
                  </a:cubicBezTo>
                  <a:cubicBezTo>
                    <a:pt x="542" y="10291"/>
                    <a:pt x="432" y="10459"/>
                    <a:pt x="122" y="10459"/>
                  </a:cubicBezTo>
                  <a:cubicBezTo>
                    <a:pt x="145" y="10459"/>
                    <a:pt x="182" y="10458"/>
                    <a:pt x="224" y="10458"/>
                  </a:cubicBezTo>
                  <a:cubicBezTo>
                    <a:pt x="328" y="10458"/>
                    <a:pt x="461" y="10461"/>
                    <a:pt x="469" y="10480"/>
                  </a:cubicBezTo>
                  <a:cubicBezTo>
                    <a:pt x="478" y="10504"/>
                    <a:pt x="497" y="10564"/>
                    <a:pt x="635" y="10565"/>
                  </a:cubicBezTo>
                  <a:lnTo>
                    <a:pt x="635" y="10565"/>
                  </a:lnTo>
                  <a:cubicBezTo>
                    <a:pt x="292" y="10585"/>
                    <a:pt x="323" y="10875"/>
                    <a:pt x="358" y="10936"/>
                  </a:cubicBezTo>
                  <a:cubicBezTo>
                    <a:pt x="384" y="11004"/>
                    <a:pt x="464" y="11039"/>
                    <a:pt x="585" y="11039"/>
                  </a:cubicBezTo>
                  <a:cubicBezTo>
                    <a:pt x="685" y="11039"/>
                    <a:pt x="814" y="11015"/>
                    <a:pt x="961" y="10967"/>
                  </a:cubicBezTo>
                  <a:lnTo>
                    <a:pt x="961" y="10967"/>
                  </a:lnTo>
                  <a:cubicBezTo>
                    <a:pt x="919" y="10983"/>
                    <a:pt x="589" y="11072"/>
                    <a:pt x="521" y="11130"/>
                  </a:cubicBezTo>
                  <a:lnTo>
                    <a:pt x="568" y="11156"/>
                  </a:lnTo>
                  <a:cubicBezTo>
                    <a:pt x="579" y="11177"/>
                    <a:pt x="584" y="11156"/>
                    <a:pt x="484" y="11224"/>
                  </a:cubicBezTo>
                  <a:cubicBezTo>
                    <a:pt x="382" y="11289"/>
                    <a:pt x="329" y="11351"/>
                    <a:pt x="365" y="11351"/>
                  </a:cubicBezTo>
                  <a:cubicBezTo>
                    <a:pt x="385" y="11351"/>
                    <a:pt x="431" y="11333"/>
                    <a:pt x="510" y="11287"/>
                  </a:cubicBezTo>
                  <a:cubicBezTo>
                    <a:pt x="624" y="11226"/>
                    <a:pt x="688" y="11181"/>
                    <a:pt x="720" y="11181"/>
                  </a:cubicBezTo>
                  <a:cubicBezTo>
                    <a:pt x="730" y="11181"/>
                    <a:pt x="736" y="11185"/>
                    <a:pt x="741" y="11193"/>
                  </a:cubicBezTo>
                  <a:cubicBezTo>
                    <a:pt x="757" y="11214"/>
                    <a:pt x="783" y="11229"/>
                    <a:pt x="767" y="11266"/>
                  </a:cubicBezTo>
                  <a:cubicBezTo>
                    <a:pt x="746" y="11303"/>
                    <a:pt x="715" y="11334"/>
                    <a:pt x="683" y="11360"/>
                  </a:cubicBezTo>
                  <a:cubicBezTo>
                    <a:pt x="710" y="11397"/>
                    <a:pt x="736" y="11434"/>
                    <a:pt x="762" y="11465"/>
                  </a:cubicBezTo>
                  <a:cubicBezTo>
                    <a:pt x="766" y="11469"/>
                    <a:pt x="771" y="11470"/>
                    <a:pt x="777" y="11470"/>
                  </a:cubicBezTo>
                  <a:cubicBezTo>
                    <a:pt x="864" y="11470"/>
                    <a:pt x="1145" y="11125"/>
                    <a:pt x="1145" y="11125"/>
                  </a:cubicBezTo>
                  <a:lnTo>
                    <a:pt x="1145" y="11125"/>
                  </a:lnTo>
                  <a:cubicBezTo>
                    <a:pt x="1145" y="11125"/>
                    <a:pt x="898" y="11518"/>
                    <a:pt x="877" y="11628"/>
                  </a:cubicBezTo>
                  <a:cubicBezTo>
                    <a:pt x="867" y="11678"/>
                    <a:pt x="867" y="11711"/>
                    <a:pt x="878" y="11711"/>
                  </a:cubicBezTo>
                  <a:cubicBezTo>
                    <a:pt x="889" y="11711"/>
                    <a:pt x="913" y="11673"/>
                    <a:pt x="951" y="11581"/>
                  </a:cubicBezTo>
                  <a:cubicBezTo>
                    <a:pt x="988" y="11497"/>
                    <a:pt x="1099" y="11321"/>
                    <a:pt x="1124" y="11321"/>
                  </a:cubicBezTo>
                  <a:cubicBezTo>
                    <a:pt x="1131" y="11321"/>
                    <a:pt x="1131" y="11333"/>
                    <a:pt x="1124" y="11360"/>
                  </a:cubicBezTo>
                  <a:lnTo>
                    <a:pt x="1040" y="11644"/>
                  </a:lnTo>
                  <a:lnTo>
                    <a:pt x="1015" y="11740"/>
                  </a:lnTo>
                  <a:lnTo>
                    <a:pt x="1015" y="11740"/>
                  </a:lnTo>
                  <a:cubicBezTo>
                    <a:pt x="1047" y="11665"/>
                    <a:pt x="1178" y="11441"/>
                    <a:pt x="1213" y="11397"/>
                  </a:cubicBezTo>
                  <a:cubicBezTo>
                    <a:pt x="1217" y="11392"/>
                    <a:pt x="1219" y="11390"/>
                    <a:pt x="1220" y="11390"/>
                  </a:cubicBezTo>
                  <a:lnTo>
                    <a:pt x="1220" y="11390"/>
                  </a:lnTo>
                  <a:cubicBezTo>
                    <a:pt x="1238" y="11390"/>
                    <a:pt x="1103" y="11751"/>
                    <a:pt x="1098" y="11785"/>
                  </a:cubicBezTo>
                  <a:cubicBezTo>
                    <a:pt x="1071" y="11898"/>
                    <a:pt x="1064" y="11942"/>
                    <a:pt x="1069" y="11942"/>
                  </a:cubicBezTo>
                  <a:cubicBezTo>
                    <a:pt x="1089" y="11942"/>
                    <a:pt x="1261" y="11416"/>
                    <a:pt x="1281" y="11408"/>
                  </a:cubicBezTo>
                  <a:cubicBezTo>
                    <a:pt x="1283" y="11405"/>
                    <a:pt x="1285" y="11403"/>
                    <a:pt x="1286" y="11403"/>
                  </a:cubicBezTo>
                  <a:cubicBezTo>
                    <a:pt x="1304" y="11403"/>
                    <a:pt x="1232" y="11687"/>
                    <a:pt x="1258" y="11687"/>
                  </a:cubicBezTo>
                  <a:cubicBezTo>
                    <a:pt x="1265" y="11687"/>
                    <a:pt x="1278" y="11667"/>
                    <a:pt x="1302" y="11617"/>
                  </a:cubicBezTo>
                  <a:lnTo>
                    <a:pt x="1302" y="11617"/>
                  </a:lnTo>
                  <a:cubicBezTo>
                    <a:pt x="1191" y="11850"/>
                    <a:pt x="1428" y="11885"/>
                    <a:pt x="1498" y="11885"/>
                  </a:cubicBezTo>
                  <a:cubicBezTo>
                    <a:pt x="1504" y="11885"/>
                    <a:pt x="1509" y="11885"/>
                    <a:pt x="1512" y="11885"/>
                  </a:cubicBezTo>
                  <a:cubicBezTo>
                    <a:pt x="1516" y="11885"/>
                    <a:pt x="1520" y="11886"/>
                    <a:pt x="1524" y="11886"/>
                  </a:cubicBezTo>
                  <a:cubicBezTo>
                    <a:pt x="1583" y="11886"/>
                    <a:pt x="1642" y="11815"/>
                    <a:pt x="1701" y="11785"/>
                  </a:cubicBezTo>
                  <a:cubicBezTo>
                    <a:pt x="1702" y="11785"/>
                    <a:pt x="1703" y="11785"/>
                    <a:pt x="1704" y="11785"/>
                  </a:cubicBezTo>
                  <a:cubicBezTo>
                    <a:pt x="1735" y="11785"/>
                    <a:pt x="1711" y="11969"/>
                    <a:pt x="1736" y="11969"/>
                  </a:cubicBezTo>
                  <a:cubicBezTo>
                    <a:pt x="1741" y="11969"/>
                    <a:pt x="1746" y="11964"/>
                    <a:pt x="1753" y="11953"/>
                  </a:cubicBezTo>
                  <a:cubicBezTo>
                    <a:pt x="1784" y="11906"/>
                    <a:pt x="1872" y="11680"/>
                    <a:pt x="1889" y="11680"/>
                  </a:cubicBezTo>
                  <a:cubicBezTo>
                    <a:pt x="1889" y="11680"/>
                    <a:pt x="1889" y="11680"/>
                    <a:pt x="1889" y="11680"/>
                  </a:cubicBezTo>
                  <a:cubicBezTo>
                    <a:pt x="1889" y="11680"/>
                    <a:pt x="1715" y="12172"/>
                    <a:pt x="1750" y="12172"/>
                  </a:cubicBezTo>
                  <a:cubicBezTo>
                    <a:pt x="1756" y="12172"/>
                    <a:pt x="1768" y="12157"/>
                    <a:pt x="1790" y="12121"/>
                  </a:cubicBezTo>
                  <a:cubicBezTo>
                    <a:pt x="1847" y="12016"/>
                    <a:pt x="1895" y="12068"/>
                    <a:pt x="1942" y="11843"/>
                  </a:cubicBezTo>
                  <a:cubicBezTo>
                    <a:pt x="1953" y="11787"/>
                    <a:pt x="1962" y="11770"/>
                    <a:pt x="1971" y="11770"/>
                  </a:cubicBezTo>
                  <a:cubicBezTo>
                    <a:pt x="1983" y="11770"/>
                    <a:pt x="1994" y="11800"/>
                    <a:pt x="2005" y="11800"/>
                  </a:cubicBezTo>
                  <a:cubicBezTo>
                    <a:pt x="2013" y="11800"/>
                    <a:pt x="2022" y="11784"/>
                    <a:pt x="2031" y="11728"/>
                  </a:cubicBezTo>
                  <a:lnTo>
                    <a:pt x="2031" y="11728"/>
                  </a:lnTo>
                  <a:cubicBezTo>
                    <a:pt x="1994" y="11948"/>
                    <a:pt x="1973" y="12105"/>
                    <a:pt x="2031" y="12178"/>
                  </a:cubicBezTo>
                  <a:cubicBezTo>
                    <a:pt x="2032" y="12180"/>
                    <a:pt x="2034" y="12181"/>
                    <a:pt x="2036" y="12181"/>
                  </a:cubicBezTo>
                  <a:cubicBezTo>
                    <a:pt x="2075" y="12181"/>
                    <a:pt x="2164" y="11661"/>
                    <a:pt x="2209" y="11570"/>
                  </a:cubicBezTo>
                  <a:cubicBezTo>
                    <a:pt x="2226" y="11539"/>
                    <a:pt x="2239" y="11525"/>
                    <a:pt x="2249" y="11525"/>
                  </a:cubicBezTo>
                  <a:cubicBezTo>
                    <a:pt x="2319" y="11525"/>
                    <a:pt x="2249" y="12212"/>
                    <a:pt x="2230" y="12414"/>
                  </a:cubicBezTo>
                  <a:lnTo>
                    <a:pt x="2435" y="11717"/>
                  </a:lnTo>
                  <a:cubicBezTo>
                    <a:pt x="2440" y="11864"/>
                    <a:pt x="2450" y="12011"/>
                    <a:pt x="2477" y="12157"/>
                  </a:cubicBezTo>
                  <a:cubicBezTo>
                    <a:pt x="2487" y="11963"/>
                    <a:pt x="2545" y="12042"/>
                    <a:pt x="2576" y="12005"/>
                  </a:cubicBezTo>
                  <a:cubicBezTo>
                    <a:pt x="2623" y="11901"/>
                    <a:pt x="2655" y="11785"/>
                    <a:pt x="2671" y="11675"/>
                  </a:cubicBezTo>
                  <a:lnTo>
                    <a:pt x="2671" y="11675"/>
                  </a:lnTo>
                  <a:cubicBezTo>
                    <a:pt x="2688" y="11839"/>
                    <a:pt x="2648" y="12128"/>
                    <a:pt x="2695" y="12128"/>
                  </a:cubicBezTo>
                  <a:cubicBezTo>
                    <a:pt x="2705" y="12128"/>
                    <a:pt x="2719" y="12115"/>
                    <a:pt x="2739" y="12084"/>
                  </a:cubicBezTo>
                  <a:cubicBezTo>
                    <a:pt x="2761" y="12049"/>
                    <a:pt x="2779" y="12033"/>
                    <a:pt x="2793" y="12033"/>
                  </a:cubicBezTo>
                  <a:cubicBezTo>
                    <a:pt x="2828" y="12033"/>
                    <a:pt x="2838" y="12137"/>
                    <a:pt x="2838" y="12336"/>
                  </a:cubicBezTo>
                  <a:cubicBezTo>
                    <a:pt x="2880" y="12336"/>
                    <a:pt x="2865" y="12194"/>
                    <a:pt x="2880" y="12110"/>
                  </a:cubicBezTo>
                  <a:cubicBezTo>
                    <a:pt x="2890" y="12050"/>
                    <a:pt x="2909" y="12041"/>
                    <a:pt x="2929" y="12041"/>
                  </a:cubicBezTo>
                  <a:cubicBezTo>
                    <a:pt x="2938" y="12041"/>
                    <a:pt x="2947" y="12042"/>
                    <a:pt x="2956" y="12042"/>
                  </a:cubicBezTo>
                  <a:cubicBezTo>
                    <a:pt x="2971" y="12042"/>
                    <a:pt x="2985" y="12037"/>
                    <a:pt x="2996" y="12011"/>
                  </a:cubicBezTo>
                  <a:cubicBezTo>
                    <a:pt x="3022" y="11927"/>
                    <a:pt x="2996" y="11780"/>
                    <a:pt x="3011" y="11680"/>
                  </a:cubicBezTo>
                  <a:cubicBezTo>
                    <a:pt x="3018" y="11637"/>
                    <a:pt x="3031" y="11634"/>
                    <a:pt x="3043" y="11634"/>
                  </a:cubicBezTo>
                  <a:cubicBezTo>
                    <a:pt x="3044" y="11634"/>
                    <a:pt x="3046" y="11634"/>
                    <a:pt x="3048" y="11634"/>
                  </a:cubicBezTo>
                  <a:cubicBezTo>
                    <a:pt x="3061" y="11634"/>
                    <a:pt x="3072" y="11631"/>
                    <a:pt x="3069" y="11565"/>
                  </a:cubicBezTo>
                  <a:lnTo>
                    <a:pt x="3069" y="11565"/>
                  </a:lnTo>
                  <a:cubicBezTo>
                    <a:pt x="3080" y="11780"/>
                    <a:pt x="3069" y="11764"/>
                    <a:pt x="3116" y="11769"/>
                  </a:cubicBezTo>
                  <a:lnTo>
                    <a:pt x="3216" y="11769"/>
                  </a:lnTo>
                  <a:cubicBezTo>
                    <a:pt x="3221" y="11874"/>
                    <a:pt x="3232" y="12058"/>
                    <a:pt x="3195" y="12058"/>
                  </a:cubicBezTo>
                  <a:cubicBezTo>
                    <a:pt x="3184" y="12126"/>
                    <a:pt x="3158" y="12063"/>
                    <a:pt x="3163" y="12205"/>
                  </a:cubicBezTo>
                  <a:cubicBezTo>
                    <a:pt x="3263" y="12194"/>
                    <a:pt x="3258" y="11890"/>
                    <a:pt x="3321" y="11738"/>
                  </a:cubicBezTo>
                  <a:cubicBezTo>
                    <a:pt x="3330" y="11714"/>
                    <a:pt x="3338" y="11704"/>
                    <a:pt x="3343" y="11704"/>
                  </a:cubicBezTo>
                  <a:cubicBezTo>
                    <a:pt x="3373" y="11704"/>
                    <a:pt x="3347" y="12021"/>
                    <a:pt x="3347" y="12021"/>
                  </a:cubicBezTo>
                  <a:cubicBezTo>
                    <a:pt x="3347" y="12022"/>
                    <a:pt x="3347" y="12022"/>
                    <a:pt x="3347" y="12022"/>
                  </a:cubicBezTo>
                  <a:cubicBezTo>
                    <a:pt x="3352" y="12022"/>
                    <a:pt x="3394" y="11911"/>
                    <a:pt x="3394" y="11911"/>
                  </a:cubicBezTo>
                  <a:cubicBezTo>
                    <a:pt x="3405" y="11848"/>
                    <a:pt x="3413" y="11817"/>
                    <a:pt x="3423" y="11817"/>
                  </a:cubicBezTo>
                  <a:cubicBezTo>
                    <a:pt x="3433" y="11817"/>
                    <a:pt x="3447" y="11848"/>
                    <a:pt x="3468" y="11911"/>
                  </a:cubicBezTo>
                  <a:cubicBezTo>
                    <a:pt x="3493" y="11991"/>
                    <a:pt x="3530" y="12042"/>
                    <a:pt x="3555" y="12042"/>
                  </a:cubicBezTo>
                  <a:cubicBezTo>
                    <a:pt x="3586" y="12042"/>
                    <a:pt x="3600" y="11964"/>
                    <a:pt x="3557" y="11764"/>
                  </a:cubicBezTo>
                  <a:lnTo>
                    <a:pt x="3557" y="11764"/>
                  </a:lnTo>
                  <a:cubicBezTo>
                    <a:pt x="3561" y="11769"/>
                    <a:pt x="3565" y="11772"/>
                    <a:pt x="3568" y="11772"/>
                  </a:cubicBezTo>
                  <a:cubicBezTo>
                    <a:pt x="3583" y="11772"/>
                    <a:pt x="3585" y="11714"/>
                    <a:pt x="3593" y="11701"/>
                  </a:cubicBezTo>
                  <a:cubicBezTo>
                    <a:pt x="3594" y="11701"/>
                    <a:pt x="3594" y="11701"/>
                    <a:pt x="3594" y="11701"/>
                  </a:cubicBezTo>
                  <a:cubicBezTo>
                    <a:pt x="3599" y="11701"/>
                    <a:pt x="3615" y="12017"/>
                    <a:pt x="3625" y="12068"/>
                  </a:cubicBezTo>
                  <a:cubicBezTo>
                    <a:pt x="3632" y="12123"/>
                    <a:pt x="3639" y="12141"/>
                    <a:pt x="3646" y="12141"/>
                  </a:cubicBezTo>
                  <a:cubicBezTo>
                    <a:pt x="3655" y="12141"/>
                    <a:pt x="3663" y="12115"/>
                    <a:pt x="3672" y="12095"/>
                  </a:cubicBezTo>
                  <a:cubicBezTo>
                    <a:pt x="3740" y="11921"/>
                    <a:pt x="3672" y="11471"/>
                    <a:pt x="3761" y="11465"/>
                  </a:cubicBezTo>
                  <a:cubicBezTo>
                    <a:pt x="3777" y="11623"/>
                    <a:pt x="3803" y="11775"/>
                    <a:pt x="3835" y="11932"/>
                  </a:cubicBezTo>
                  <a:cubicBezTo>
                    <a:pt x="3858" y="12013"/>
                    <a:pt x="3878" y="12046"/>
                    <a:pt x="3893" y="12046"/>
                  </a:cubicBezTo>
                  <a:cubicBezTo>
                    <a:pt x="3917" y="12046"/>
                    <a:pt x="3927" y="11953"/>
                    <a:pt x="3913" y="11833"/>
                  </a:cubicBezTo>
                  <a:lnTo>
                    <a:pt x="3913" y="11833"/>
                  </a:lnTo>
                  <a:cubicBezTo>
                    <a:pt x="3936" y="11997"/>
                    <a:pt x="3979" y="12168"/>
                    <a:pt x="4032" y="12168"/>
                  </a:cubicBezTo>
                  <a:cubicBezTo>
                    <a:pt x="4032" y="12168"/>
                    <a:pt x="4033" y="12168"/>
                    <a:pt x="4034" y="12168"/>
                  </a:cubicBezTo>
                  <a:cubicBezTo>
                    <a:pt x="4021" y="12086"/>
                    <a:pt x="3944" y="11680"/>
                    <a:pt x="3970" y="11680"/>
                  </a:cubicBezTo>
                  <a:cubicBezTo>
                    <a:pt x="3975" y="11680"/>
                    <a:pt x="3986" y="11699"/>
                    <a:pt x="4002" y="11743"/>
                  </a:cubicBezTo>
                  <a:cubicBezTo>
                    <a:pt x="4054" y="11873"/>
                    <a:pt x="4091" y="12121"/>
                    <a:pt x="4152" y="12121"/>
                  </a:cubicBezTo>
                  <a:cubicBezTo>
                    <a:pt x="4153" y="12121"/>
                    <a:pt x="4154" y="12121"/>
                    <a:pt x="4154" y="12121"/>
                  </a:cubicBezTo>
                  <a:cubicBezTo>
                    <a:pt x="4188" y="12121"/>
                    <a:pt x="4182" y="12001"/>
                    <a:pt x="4212" y="12001"/>
                  </a:cubicBezTo>
                  <a:cubicBezTo>
                    <a:pt x="4215" y="12001"/>
                    <a:pt x="4218" y="12002"/>
                    <a:pt x="4223" y="12005"/>
                  </a:cubicBezTo>
                  <a:cubicBezTo>
                    <a:pt x="4242" y="12119"/>
                    <a:pt x="4295" y="12150"/>
                    <a:pt x="4344" y="12150"/>
                  </a:cubicBezTo>
                  <a:cubicBezTo>
                    <a:pt x="4389" y="12150"/>
                    <a:pt x="4430" y="12125"/>
                    <a:pt x="4443" y="12110"/>
                  </a:cubicBezTo>
                  <a:cubicBezTo>
                    <a:pt x="4485" y="12058"/>
                    <a:pt x="4369" y="11817"/>
                    <a:pt x="4369" y="11748"/>
                  </a:cubicBezTo>
                  <a:cubicBezTo>
                    <a:pt x="4371" y="11723"/>
                    <a:pt x="4375" y="11712"/>
                    <a:pt x="4381" y="11712"/>
                  </a:cubicBezTo>
                  <a:cubicBezTo>
                    <a:pt x="4419" y="11712"/>
                    <a:pt x="4530" y="12110"/>
                    <a:pt x="4548" y="12173"/>
                  </a:cubicBezTo>
                  <a:cubicBezTo>
                    <a:pt x="4567" y="12244"/>
                    <a:pt x="4598" y="12261"/>
                    <a:pt x="4625" y="12261"/>
                  </a:cubicBezTo>
                  <a:cubicBezTo>
                    <a:pt x="4648" y="12261"/>
                    <a:pt x="4669" y="12249"/>
                    <a:pt x="4679" y="12247"/>
                  </a:cubicBezTo>
                  <a:cubicBezTo>
                    <a:pt x="4752" y="12210"/>
                    <a:pt x="4815" y="12142"/>
                    <a:pt x="4846" y="12068"/>
                  </a:cubicBezTo>
                  <a:cubicBezTo>
                    <a:pt x="4856" y="12044"/>
                    <a:pt x="4902" y="11802"/>
                    <a:pt x="4926" y="11802"/>
                  </a:cubicBezTo>
                  <a:cubicBezTo>
                    <a:pt x="4927" y="11802"/>
                    <a:pt x="4929" y="11803"/>
                    <a:pt x="4930" y="11806"/>
                  </a:cubicBezTo>
                  <a:cubicBezTo>
                    <a:pt x="4965" y="11866"/>
                    <a:pt x="4967" y="12336"/>
                    <a:pt x="4993" y="12336"/>
                  </a:cubicBezTo>
                  <a:cubicBezTo>
                    <a:pt x="4995" y="12336"/>
                    <a:pt x="4997" y="12334"/>
                    <a:pt x="4999" y="12330"/>
                  </a:cubicBezTo>
                  <a:cubicBezTo>
                    <a:pt x="5029" y="12279"/>
                    <a:pt x="5125" y="11957"/>
                    <a:pt x="5090" y="11811"/>
                  </a:cubicBezTo>
                  <a:lnTo>
                    <a:pt x="5090" y="11811"/>
                  </a:lnTo>
                  <a:cubicBezTo>
                    <a:pt x="5142" y="12002"/>
                    <a:pt x="5193" y="12063"/>
                    <a:pt x="5245" y="12074"/>
                  </a:cubicBezTo>
                  <a:cubicBezTo>
                    <a:pt x="5249" y="12074"/>
                    <a:pt x="5253" y="12074"/>
                    <a:pt x="5257" y="12074"/>
                  </a:cubicBezTo>
                  <a:cubicBezTo>
                    <a:pt x="5302" y="12074"/>
                    <a:pt x="5325" y="12047"/>
                    <a:pt x="5345" y="11990"/>
                  </a:cubicBezTo>
                  <a:cubicBezTo>
                    <a:pt x="5360" y="11942"/>
                    <a:pt x="5339" y="11827"/>
                    <a:pt x="5350" y="11769"/>
                  </a:cubicBezTo>
                  <a:cubicBezTo>
                    <a:pt x="5360" y="11735"/>
                    <a:pt x="5374" y="11721"/>
                    <a:pt x="5391" y="11721"/>
                  </a:cubicBezTo>
                  <a:cubicBezTo>
                    <a:pt x="5455" y="11721"/>
                    <a:pt x="5561" y="11919"/>
                    <a:pt x="5643" y="11990"/>
                  </a:cubicBezTo>
                  <a:cubicBezTo>
                    <a:pt x="5648" y="11994"/>
                    <a:pt x="5651" y="11996"/>
                    <a:pt x="5653" y="11996"/>
                  </a:cubicBezTo>
                  <a:cubicBezTo>
                    <a:pt x="5664" y="11996"/>
                    <a:pt x="5650" y="11947"/>
                    <a:pt x="5633" y="11890"/>
                  </a:cubicBezTo>
                  <a:cubicBezTo>
                    <a:pt x="5654" y="11869"/>
                    <a:pt x="5685" y="11874"/>
                    <a:pt x="5712" y="11869"/>
                  </a:cubicBezTo>
                  <a:cubicBezTo>
                    <a:pt x="5759" y="11859"/>
                    <a:pt x="5759" y="11717"/>
                    <a:pt x="5811" y="11701"/>
                  </a:cubicBezTo>
                  <a:cubicBezTo>
                    <a:pt x="5821" y="11697"/>
                    <a:pt x="5830" y="11696"/>
                    <a:pt x="5839" y="11696"/>
                  </a:cubicBezTo>
                  <a:cubicBezTo>
                    <a:pt x="5878" y="11696"/>
                    <a:pt x="5910" y="11728"/>
                    <a:pt x="5953" y="11754"/>
                  </a:cubicBezTo>
                  <a:cubicBezTo>
                    <a:pt x="5963" y="11758"/>
                    <a:pt x="5978" y="11764"/>
                    <a:pt x="5991" y="11764"/>
                  </a:cubicBezTo>
                  <a:cubicBezTo>
                    <a:pt x="6011" y="11764"/>
                    <a:pt x="6027" y="11750"/>
                    <a:pt x="6021" y="11696"/>
                  </a:cubicBezTo>
                  <a:cubicBezTo>
                    <a:pt x="6007" y="11598"/>
                    <a:pt x="6077" y="11591"/>
                    <a:pt x="6137" y="11591"/>
                  </a:cubicBezTo>
                  <a:cubicBezTo>
                    <a:pt x="6148" y="11591"/>
                    <a:pt x="6157" y="11591"/>
                    <a:pt x="6167" y="11591"/>
                  </a:cubicBezTo>
                  <a:cubicBezTo>
                    <a:pt x="6185" y="11591"/>
                    <a:pt x="6200" y="11591"/>
                    <a:pt x="6210" y="11586"/>
                  </a:cubicBezTo>
                  <a:cubicBezTo>
                    <a:pt x="6230" y="11576"/>
                    <a:pt x="6279" y="11323"/>
                    <a:pt x="6297" y="11323"/>
                  </a:cubicBezTo>
                  <a:cubicBezTo>
                    <a:pt x="6298" y="11323"/>
                    <a:pt x="6298" y="11323"/>
                    <a:pt x="6299" y="11324"/>
                  </a:cubicBezTo>
                  <a:cubicBezTo>
                    <a:pt x="6320" y="11397"/>
                    <a:pt x="6341" y="11476"/>
                    <a:pt x="6351" y="11554"/>
                  </a:cubicBezTo>
                  <a:lnTo>
                    <a:pt x="6372" y="11397"/>
                  </a:lnTo>
                  <a:cubicBezTo>
                    <a:pt x="6372" y="11366"/>
                    <a:pt x="6336" y="11088"/>
                    <a:pt x="6336" y="11088"/>
                  </a:cubicBezTo>
                  <a:lnTo>
                    <a:pt x="6336" y="11088"/>
                  </a:lnTo>
                  <a:cubicBezTo>
                    <a:pt x="6367" y="11172"/>
                    <a:pt x="6398" y="11256"/>
                    <a:pt x="6440" y="11334"/>
                  </a:cubicBezTo>
                  <a:cubicBezTo>
                    <a:pt x="6458" y="11357"/>
                    <a:pt x="6475" y="11364"/>
                    <a:pt x="6491" y="11364"/>
                  </a:cubicBezTo>
                  <a:cubicBezTo>
                    <a:pt x="6512" y="11364"/>
                    <a:pt x="6530" y="11351"/>
                    <a:pt x="6545" y="11345"/>
                  </a:cubicBezTo>
                  <a:cubicBezTo>
                    <a:pt x="6551" y="11293"/>
                    <a:pt x="6559" y="11225"/>
                    <a:pt x="6583" y="11225"/>
                  </a:cubicBezTo>
                  <a:cubicBezTo>
                    <a:pt x="6600" y="11225"/>
                    <a:pt x="6626" y="11262"/>
                    <a:pt x="6666" y="11371"/>
                  </a:cubicBezTo>
                  <a:cubicBezTo>
                    <a:pt x="6640" y="11298"/>
                    <a:pt x="6629" y="11156"/>
                    <a:pt x="6608" y="11114"/>
                  </a:cubicBezTo>
                  <a:lnTo>
                    <a:pt x="6608" y="11114"/>
                  </a:lnTo>
                  <a:cubicBezTo>
                    <a:pt x="6681" y="11251"/>
                    <a:pt x="6710" y="11283"/>
                    <a:pt x="6746" y="11283"/>
                  </a:cubicBezTo>
                  <a:cubicBezTo>
                    <a:pt x="6757" y="11283"/>
                    <a:pt x="6768" y="11280"/>
                    <a:pt x="6781" y="11277"/>
                  </a:cubicBezTo>
                  <a:cubicBezTo>
                    <a:pt x="6807" y="11266"/>
                    <a:pt x="6855" y="11277"/>
                    <a:pt x="6855" y="11203"/>
                  </a:cubicBezTo>
                  <a:cubicBezTo>
                    <a:pt x="6855" y="11161"/>
                    <a:pt x="6823" y="11109"/>
                    <a:pt x="6839" y="11104"/>
                  </a:cubicBezTo>
                  <a:cubicBezTo>
                    <a:pt x="6843" y="11102"/>
                    <a:pt x="6848" y="11101"/>
                    <a:pt x="6852" y="11101"/>
                  </a:cubicBezTo>
                  <a:cubicBezTo>
                    <a:pt x="6904" y="11101"/>
                    <a:pt x="6966" y="11194"/>
                    <a:pt x="7022" y="11194"/>
                  </a:cubicBezTo>
                  <a:cubicBezTo>
                    <a:pt x="7025" y="11194"/>
                    <a:pt x="7029" y="11194"/>
                    <a:pt x="7033" y="11193"/>
                  </a:cubicBezTo>
                  <a:cubicBezTo>
                    <a:pt x="7046" y="11190"/>
                    <a:pt x="7081" y="11162"/>
                    <a:pt x="7123" y="11162"/>
                  </a:cubicBezTo>
                  <a:cubicBezTo>
                    <a:pt x="7161" y="11162"/>
                    <a:pt x="7205" y="11186"/>
                    <a:pt x="7243" y="11277"/>
                  </a:cubicBezTo>
                  <a:cubicBezTo>
                    <a:pt x="7305" y="11256"/>
                    <a:pt x="7143" y="11014"/>
                    <a:pt x="7159" y="10931"/>
                  </a:cubicBezTo>
                  <a:cubicBezTo>
                    <a:pt x="7159" y="10925"/>
                    <a:pt x="7161" y="10923"/>
                    <a:pt x="7164" y="10923"/>
                  </a:cubicBezTo>
                  <a:cubicBezTo>
                    <a:pt x="7186" y="10923"/>
                    <a:pt x="7267" y="11067"/>
                    <a:pt x="7290" y="11109"/>
                  </a:cubicBezTo>
                  <a:cubicBezTo>
                    <a:pt x="7316" y="11135"/>
                    <a:pt x="7342" y="11161"/>
                    <a:pt x="7374" y="11182"/>
                  </a:cubicBezTo>
                  <a:cubicBezTo>
                    <a:pt x="7376" y="11183"/>
                    <a:pt x="7378" y="11184"/>
                    <a:pt x="7381" y="11184"/>
                  </a:cubicBezTo>
                  <a:cubicBezTo>
                    <a:pt x="7429" y="11184"/>
                    <a:pt x="7448" y="10942"/>
                    <a:pt x="7501" y="10942"/>
                  </a:cubicBezTo>
                  <a:cubicBezTo>
                    <a:pt x="7515" y="10942"/>
                    <a:pt x="7532" y="10960"/>
                    <a:pt x="7553" y="11005"/>
                  </a:cubicBezTo>
                  <a:lnTo>
                    <a:pt x="7553" y="11005"/>
                  </a:lnTo>
                  <a:cubicBezTo>
                    <a:pt x="7514" y="10915"/>
                    <a:pt x="7375" y="10553"/>
                    <a:pt x="7400" y="10548"/>
                  </a:cubicBezTo>
                  <a:lnTo>
                    <a:pt x="7400" y="10548"/>
                  </a:lnTo>
                  <a:cubicBezTo>
                    <a:pt x="7400" y="10548"/>
                    <a:pt x="7489" y="10695"/>
                    <a:pt x="7510" y="10726"/>
                  </a:cubicBezTo>
                  <a:cubicBezTo>
                    <a:pt x="7526" y="10742"/>
                    <a:pt x="7552" y="10763"/>
                    <a:pt x="7573" y="10779"/>
                  </a:cubicBezTo>
                  <a:cubicBezTo>
                    <a:pt x="7604" y="10799"/>
                    <a:pt x="7625" y="10811"/>
                    <a:pt x="7640" y="10811"/>
                  </a:cubicBezTo>
                  <a:cubicBezTo>
                    <a:pt x="7655" y="10811"/>
                    <a:pt x="7665" y="10799"/>
                    <a:pt x="7672" y="10773"/>
                  </a:cubicBezTo>
                  <a:cubicBezTo>
                    <a:pt x="7675" y="10762"/>
                    <a:pt x="7680" y="10751"/>
                    <a:pt x="7688" y="10751"/>
                  </a:cubicBezTo>
                  <a:cubicBezTo>
                    <a:pt x="7695" y="10751"/>
                    <a:pt x="7705" y="10759"/>
                    <a:pt x="7720" y="10784"/>
                  </a:cubicBezTo>
                  <a:cubicBezTo>
                    <a:pt x="7783" y="10883"/>
                    <a:pt x="7830" y="11109"/>
                    <a:pt x="7861" y="11156"/>
                  </a:cubicBezTo>
                  <a:cubicBezTo>
                    <a:pt x="7864" y="11159"/>
                    <a:pt x="7866" y="11161"/>
                    <a:pt x="7868" y="11161"/>
                  </a:cubicBezTo>
                  <a:cubicBezTo>
                    <a:pt x="7890" y="11161"/>
                    <a:pt x="7873" y="10945"/>
                    <a:pt x="7887" y="10931"/>
                  </a:cubicBezTo>
                  <a:cubicBezTo>
                    <a:pt x="7896" y="10924"/>
                    <a:pt x="7906" y="10921"/>
                    <a:pt x="7917" y="10921"/>
                  </a:cubicBezTo>
                  <a:cubicBezTo>
                    <a:pt x="7978" y="10921"/>
                    <a:pt x="8079" y="11004"/>
                    <a:pt x="8150" y="11030"/>
                  </a:cubicBezTo>
                  <a:cubicBezTo>
                    <a:pt x="8152" y="11031"/>
                    <a:pt x="8153" y="11031"/>
                    <a:pt x="8155" y="11031"/>
                  </a:cubicBezTo>
                  <a:cubicBezTo>
                    <a:pt x="8207" y="11031"/>
                    <a:pt x="7974" y="10584"/>
                    <a:pt x="8025" y="10584"/>
                  </a:cubicBezTo>
                  <a:cubicBezTo>
                    <a:pt x="8034" y="10584"/>
                    <a:pt x="8054" y="10600"/>
                    <a:pt x="8087" y="10637"/>
                  </a:cubicBezTo>
                  <a:cubicBezTo>
                    <a:pt x="8174" y="10732"/>
                    <a:pt x="8248" y="10847"/>
                    <a:pt x="8296" y="10847"/>
                  </a:cubicBezTo>
                  <a:cubicBezTo>
                    <a:pt x="8308" y="10847"/>
                    <a:pt x="8319" y="10839"/>
                    <a:pt x="8328" y="10820"/>
                  </a:cubicBezTo>
                  <a:cubicBezTo>
                    <a:pt x="8340" y="10797"/>
                    <a:pt x="8267" y="10546"/>
                    <a:pt x="8294" y="10546"/>
                  </a:cubicBezTo>
                  <a:cubicBezTo>
                    <a:pt x="8304" y="10546"/>
                    <a:pt x="8325" y="10575"/>
                    <a:pt x="8365" y="10653"/>
                  </a:cubicBezTo>
                  <a:cubicBezTo>
                    <a:pt x="8425" y="10768"/>
                    <a:pt x="8459" y="10811"/>
                    <a:pt x="8476" y="10811"/>
                  </a:cubicBezTo>
                  <a:cubicBezTo>
                    <a:pt x="8511" y="10811"/>
                    <a:pt x="8477" y="10636"/>
                    <a:pt x="8459" y="10548"/>
                  </a:cubicBezTo>
                  <a:cubicBezTo>
                    <a:pt x="8447" y="10479"/>
                    <a:pt x="8453" y="10454"/>
                    <a:pt x="8469" y="10454"/>
                  </a:cubicBezTo>
                  <a:cubicBezTo>
                    <a:pt x="8509" y="10454"/>
                    <a:pt x="8617" y="10619"/>
                    <a:pt x="8674" y="10626"/>
                  </a:cubicBezTo>
                  <a:cubicBezTo>
                    <a:pt x="8676" y="10627"/>
                    <a:pt x="8677" y="10627"/>
                    <a:pt x="8679" y="10627"/>
                  </a:cubicBezTo>
                  <a:cubicBezTo>
                    <a:pt x="8748" y="10627"/>
                    <a:pt x="8511" y="10257"/>
                    <a:pt x="8475" y="10144"/>
                  </a:cubicBezTo>
                  <a:cubicBezTo>
                    <a:pt x="8470" y="10131"/>
                    <a:pt x="8470" y="10125"/>
                    <a:pt x="8473" y="10125"/>
                  </a:cubicBezTo>
                  <a:cubicBezTo>
                    <a:pt x="8494" y="10125"/>
                    <a:pt x="8662" y="10366"/>
                    <a:pt x="8691" y="10366"/>
                  </a:cubicBezTo>
                  <a:cubicBezTo>
                    <a:pt x="8697" y="10366"/>
                    <a:pt x="8697" y="10356"/>
                    <a:pt x="8690" y="10333"/>
                  </a:cubicBezTo>
                  <a:cubicBezTo>
                    <a:pt x="8674" y="10291"/>
                    <a:pt x="8611" y="10223"/>
                    <a:pt x="8595" y="10155"/>
                  </a:cubicBezTo>
                  <a:cubicBezTo>
                    <a:pt x="8588" y="10130"/>
                    <a:pt x="8604" y="10113"/>
                    <a:pt x="8622" y="10113"/>
                  </a:cubicBezTo>
                  <a:cubicBezTo>
                    <a:pt x="8631" y="10113"/>
                    <a:pt x="8641" y="10118"/>
                    <a:pt x="8648" y="10128"/>
                  </a:cubicBezTo>
                  <a:cubicBezTo>
                    <a:pt x="8758" y="10254"/>
                    <a:pt x="8789" y="10453"/>
                    <a:pt x="8899" y="10495"/>
                  </a:cubicBezTo>
                  <a:cubicBezTo>
                    <a:pt x="8923" y="10504"/>
                    <a:pt x="8946" y="10508"/>
                    <a:pt x="8968" y="10508"/>
                  </a:cubicBezTo>
                  <a:cubicBezTo>
                    <a:pt x="9070" y="10508"/>
                    <a:pt x="9146" y="10421"/>
                    <a:pt x="9172" y="10291"/>
                  </a:cubicBezTo>
                  <a:cubicBezTo>
                    <a:pt x="9182" y="10244"/>
                    <a:pt x="9167" y="10197"/>
                    <a:pt x="9198" y="10181"/>
                  </a:cubicBezTo>
                  <a:cubicBezTo>
                    <a:pt x="9187" y="10136"/>
                    <a:pt x="9186" y="10117"/>
                    <a:pt x="9192" y="10117"/>
                  </a:cubicBezTo>
                  <a:cubicBezTo>
                    <a:pt x="9221" y="10117"/>
                    <a:pt x="9392" y="10485"/>
                    <a:pt x="9392" y="10485"/>
                  </a:cubicBezTo>
                  <a:cubicBezTo>
                    <a:pt x="9438" y="10464"/>
                    <a:pt x="9266" y="10165"/>
                    <a:pt x="9305" y="10165"/>
                  </a:cubicBezTo>
                  <a:cubicBezTo>
                    <a:pt x="9315" y="10165"/>
                    <a:pt x="9342" y="10188"/>
                    <a:pt x="9392" y="10244"/>
                  </a:cubicBezTo>
                  <a:cubicBezTo>
                    <a:pt x="9413" y="10244"/>
                    <a:pt x="9418" y="10212"/>
                    <a:pt x="9424" y="10197"/>
                  </a:cubicBezTo>
                  <a:cubicBezTo>
                    <a:pt x="9440" y="10164"/>
                    <a:pt x="9482" y="9888"/>
                    <a:pt x="9566" y="9888"/>
                  </a:cubicBezTo>
                  <a:cubicBezTo>
                    <a:pt x="9589" y="9888"/>
                    <a:pt x="9615" y="9909"/>
                    <a:pt x="9644" y="9961"/>
                  </a:cubicBezTo>
                  <a:lnTo>
                    <a:pt x="9523" y="9536"/>
                  </a:lnTo>
                  <a:lnTo>
                    <a:pt x="9523" y="9536"/>
                  </a:lnTo>
                  <a:cubicBezTo>
                    <a:pt x="9624" y="9710"/>
                    <a:pt x="9689" y="9748"/>
                    <a:pt x="9735" y="9748"/>
                  </a:cubicBezTo>
                  <a:cubicBezTo>
                    <a:pt x="9742" y="9748"/>
                    <a:pt x="9748" y="9747"/>
                    <a:pt x="9754" y="9746"/>
                  </a:cubicBezTo>
                  <a:cubicBezTo>
                    <a:pt x="9755" y="9745"/>
                    <a:pt x="9757" y="9745"/>
                    <a:pt x="9758" y="9745"/>
                  </a:cubicBezTo>
                  <a:cubicBezTo>
                    <a:pt x="9802" y="9745"/>
                    <a:pt x="9888" y="9886"/>
                    <a:pt x="9974" y="9992"/>
                  </a:cubicBezTo>
                  <a:cubicBezTo>
                    <a:pt x="9980" y="9998"/>
                    <a:pt x="9983" y="10001"/>
                    <a:pt x="9985" y="10001"/>
                  </a:cubicBezTo>
                  <a:cubicBezTo>
                    <a:pt x="10013" y="10001"/>
                    <a:pt x="9804" y="9550"/>
                    <a:pt x="9843" y="9531"/>
                  </a:cubicBezTo>
                  <a:lnTo>
                    <a:pt x="9843" y="9531"/>
                  </a:lnTo>
                  <a:cubicBezTo>
                    <a:pt x="9885" y="9599"/>
                    <a:pt x="10079" y="9971"/>
                    <a:pt x="10105" y="9987"/>
                  </a:cubicBezTo>
                  <a:cubicBezTo>
                    <a:pt x="10110" y="9989"/>
                    <a:pt x="10114" y="9989"/>
                    <a:pt x="10118" y="9989"/>
                  </a:cubicBezTo>
                  <a:cubicBezTo>
                    <a:pt x="10170" y="9989"/>
                    <a:pt x="10142" y="9826"/>
                    <a:pt x="10063" y="9698"/>
                  </a:cubicBezTo>
                  <a:cubicBezTo>
                    <a:pt x="10006" y="9599"/>
                    <a:pt x="9917" y="9510"/>
                    <a:pt x="9943" y="9478"/>
                  </a:cubicBezTo>
                  <a:cubicBezTo>
                    <a:pt x="9948" y="9473"/>
                    <a:pt x="9953" y="9471"/>
                    <a:pt x="9959" y="9471"/>
                  </a:cubicBezTo>
                  <a:cubicBezTo>
                    <a:pt x="9976" y="9471"/>
                    <a:pt x="10000" y="9496"/>
                    <a:pt x="10048" y="9552"/>
                  </a:cubicBezTo>
                  <a:cubicBezTo>
                    <a:pt x="10147" y="9672"/>
                    <a:pt x="10242" y="9892"/>
                    <a:pt x="10336" y="10003"/>
                  </a:cubicBezTo>
                  <a:cubicBezTo>
                    <a:pt x="10315" y="9934"/>
                    <a:pt x="10284" y="9871"/>
                    <a:pt x="10257" y="9803"/>
                  </a:cubicBezTo>
                  <a:cubicBezTo>
                    <a:pt x="10226" y="9719"/>
                    <a:pt x="10231" y="9667"/>
                    <a:pt x="10252" y="9646"/>
                  </a:cubicBezTo>
                  <a:cubicBezTo>
                    <a:pt x="10255" y="9643"/>
                    <a:pt x="10258" y="9642"/>
                    <a:pt x="10261" y="9642"/>
                  </a:cubicBezTo>
                  <a:cubicBezTo>
                    <a:pt x="10277" y="9642"/>
                    <a:pt x="10299" y="9670"/>
                    <a:pt x="10308" y="9670"/>
                  </a:cubicBezTo>
                  <a:cubicBezTo>
                    <a:pt x="10311" y="9670"/>
                    <a:pt x="10312" y="9665"/>
                    <a:pt x="10310" y="9651"/>
                  </a:cubicBezTo>
                  <a:cubicBezTo>
                    <a:pt x="10289" y="9567"/>
                    <a:pt x="10257" y="9483"/>
                    <a:pt x="10221" y="9400"/>
                  </a:cubicBezTo>
                  <a:cubicBezTo>
                    <a:pt x="10213" y="9381"/>
                    <a:pt x="10213" y="9374"/>
                    <a:pt x="10217" y="9374"/>
                  </a:cubicBezTo>
                  <a:cubicBezTo>
                    <a:pt x="10234" y="9374"/>
                    <a:pt x="10347" y="9529"/>
                    <a:pt x="10375" y="9529"/>
                  </a:cubicBezTo>
                  <a:cubicBezTo>
                    <a:pt x="10381" y="9529"/>
                    <a:pt x="10383" y="9520"/>
                    <a:pt x="10378" y="9499"/>
                  </a:cubicBezTo>
                  <a:cubicBezTo>
                    <a:pt x="10362" y="9436"/>
                    <a:pt x="10299" y="9342"/>
                    <a:pt x="10305" y="9305"/>
                  </a:cubicBezTo>
                  <a:cubicBezTo>
                    <a:pt x="10305" y="9268"/>
                    <a:pt x="10336" y="9263"/>
                    <a:pt x="10357" y="9253"/>
                  </a:cubicBezTo>
                  <a:lnTo>
                    <a:pt x="10357" y="9253"/>
                  </a:lnTo>
                  <a:cubicBezTo>
                    <a:pt x="10306" y="9283"/>
                    <a:pt x="10378" y="9542"/>
                    <a:pt x="10472" y="9542"/>
                  </a:cubicBezTo>
                  <a:cubicBezTo>
                    <a:pt x="10476" y="9542"/>
                    <a:pt x="10479" y="9542"/>
                    <a:pt x="10483" y="9541"/>
                  </a:cubicBezTo>
                  <a:cubicBezTo>
                    <a:pt x="10530" y="9525"/>
                    <a:pt x="10571" y="9437"/>
                    <a:pt x="10453" y="9256"/>
                  </a:cubicBezTo>
                  <a:lnTo>
                    <a:pt x="10453" y="9256"/>
                  </a:lnTo>
                  <a:cubicBezTo>
                    <a:pt x="10537" y="9383"/>
                    <a:pt x="10610" y="9424"/>
                    <a:pt x="10672" y="9424"/>
                  </a:cubicBezTo>
                  <a:cubicBezTo>
                    <a:pt x="10778" y="9424"/>
                    <a:pt x="10852" y="9305"/>
                    <a:pt x="10892" y="9279"/>
                  </a:cubicBezTo>
                  <a:cubicBezTo>
                    <a:pt x="10949" y="9242"/>
                    <a:pt x="10813" y="9101"/>
                    <a:pt x="10682" y="8896"/>
                  </a:cubicBezTo>
                  <a:cubicBezTo>
                    <a:pt x="10622" y="8781"/>
                    <a:pt x="10594" y="8725"/>
                    <a:pt x="10606" y="8725"/>
                  </a:cubicBezTo>
                  <a:cubicBezTo>
                    <a:pt x="10616" y="8725"/>
                    <a:pt x="10660" y="8772"/>
                    <a:pt x="10740" y="8865"/>
                  </a:cubicBezTo>
                  <a:cubicBezTo>
                    <a:pt x="10932" y="9151"/>
                    <a:pt x="11111" y="9233"/>
                    <a:pt x="11211" y="9233"/>
                  </a:cubicBezTo>
                  <a:cubicBezTo>
                    <a:pt x="11239" y="9233"/>
                    <a:pt x="11261" y="9226"/>
                    <a:pt x="11274" y="9216"/>
                  </a:cubicBezTo>
                  <a:cubicBezTo>
                    <a:pt x="11311" y="9190"/>
                    <a:pt x="11358" y="9169"/>
                    <a:pt x="11301" y="9027"/>
                  </a:cubicBezTo>
                  <a:cubicBezTo>
                    <a:pt x="11212" y="8823"/>
                    <a:pt x="11191" y="8755"/>
                    <a:pt x="11253" y="8718"/>
                  </a:cubicBezTo>
                  <a:lnTo>
                    <a:pt x="11253" y="8718"/>
                  </a:lnTo>
                  <a:cubicBezTo>
                    <a:pt x="11196" y="8751"/>
                    <a:pt x="11308" y="8966"/>
                    <a:pt x="11388" y="8966"/>
                  </a:cubicBezTo>
                  <a:cubicBezTo>
                    <a:pt x="11396" y="8966"/>
                    <a:pt x="11404" y="8964"/>
                    <a:pt x="11411" y="8959"/>
                  </a:cubicBezTo>
                  <a:cubicBezTo>
                    <a:pt x="11474" y="8922"/>
                    <a:pt x="11531" y="8881"/>
                    <a:pt x="11589" y="8833"/>
                  </a:cubicBezTo>
                  <a:cubicBezTo>
                    <a:pt x="11648" y="8784"/>
                    <a:pt x="11671" y="8750"/>
                    <a:pt x="11574" y="8565"/>
                  </a:cubicBezTo>
                  <a:lnTo>
                    <a:pt x="11574" y="8565"/>
                  </a:lnTo>
                  <a:cubicBezTo>
                    <a:pt x="11625" y="8650"/>
                    <a:pt x="11683" y="8732"/>
                    <a:pt x="11746" y="8807"/>
                  </a:cubicBezTo>
                  <a:cubicBezTo>
                    <a:pt x="11776" y="8842"/>
                    <a:pt x="11813" y="8864"/>
                    <a:pt x="11833" y="8864"/>
                  </a:cubicBezTo>
                  <a:cubicBezTo>
                    <a:pt x="11853" y="8864"/>
                    <a:pt x="11856" y="8843"/>
                    <a:pt x="11820" y="8791"/>
                  </a:cubicBezTo>
                  <a:cubicBezTo>
                    <a:pt x="11725" y="8660"/>
                    <a:pt x="11825" y="8707"/>
                    <a:pt x="11846" y="8671"/>
                  </a:cubicBezTo>
                  <a:cubicBezTo>
                    <a:pt x="11856" y="8655"/>
                    <a:pt x="11762" y="8529"/>
                    <a:pt x="11741" y="8477"/>
                  </a:cubicBezTo>
                  <a:cubicBezTo>
                    <a:pt x="11734" y="8457"/>
                    <a:pt x="11736" y="8450"/>
                    <a:pt x="11743" y="8450"/>
                  </a:cubicBezTo>
                  <a:cubicBezTo>
                    <a:pt x="11768" y="8450"/>
                    <a:pt x="11856" y="8533"/>
                    <a:pt x="11888" y="8545"/>
                  </a:cubicBezTo>
                  <a:cubicBezTo>
                    <a:pt x="11902" y="8550"/>
                    <a:pt x="11914" y="8553"/>
                    <a:pt x="11924" y="8553"/>
                  </a:cubicBezTo>
                  <a:cubicBezTo>
                    <a:pt x="11944" y="8553"/>
                    <a:pt x="11958" y="8543"/>
                    <a:pt x="11972" y="8529"/>
                  </a:cubicBezTo>
                  <a:cubicBezTo>
                    <a:pt x="11988" y="8503"/>
                    <a:pt x="11988" y="8451"/>
                    <a:pt x="11925" y="8351"/>
                  </a:cubicBezTo>
                  <a:cubicBezTo>
                    <a:pt x="11862" y="8257"/>
                    <a:pt x="11919" y="8278"/>
                    <a:pt x="11946" y="8257"/>
                  </a:cubicBezTo>
                  <a:cubicBezTo>
                    <a:pt x="12025" y="8357"/>
                    <a:pt x="12059" y="8414"/>
                    <a:pt x="12073" y="8414"/>
                  </a:cubicBezTo>
                  <a:cubicBezTo>
                    <a:pt x="12080" y="8414"/>
                    <a:pt x="12082" y="8399"/>
                    <a:pt x="12082" y="8367"/>
                  </a:cubicBezTo>
                  <a:cubicBezTo>
                    <a:pt x="12082" y="8304"/>
                    <a:pt x="12077" y="8241"/>
                    <a:pt x="12061" y="8178"/>
                  </a:cubicBezTo>
                  <a:lnTo>
                    <a:pt x="12061" y="8178"/>
                  </a:lnTo>
                  <a:cubicBezTo>
                    <a:pt x="12061" y="8179"/>
                    <a:pt x="12062" y="8179"/>
                    <a:pt x="12062" y="8179"/>
                  </a:cubicBezTo>
                  <a:cubicBezTo>
                    <a:pt x="12066" y="8179"/>
                    <a:pt x="12047" y="8100"/>
                    <a:pt x="12061" y="8100"/>
                  </a:cubicBezTo>
                  <a:cubicBezTo>
                    <a:pt x="12066" y="8100"/>
                    <a:pt x="12074" y="8109"/>
                    <a:pt x="12087" y="8131"/>
                  </a:cubicBezTo>
                  <a:cubicBezTo>
                    <a:pt x="12113" y="8183"/>
                    <a:pt x="12145" y="8230"/>
                    <a:pt x="12182" y="8267"/>
                  </a:cubicBezTo>
                  <a:cubicBezTo>
                    <a:pt x="12223" y="8236"/>
                    <a:pt x="12182" y="8199"/>
                    <a:pt x="12140" y="8094"/>
                  </a:cubicBezTo>
                  <a:cubicBezTo>
                    <a:pt x="12117" y="8041"/>
                    <a:pt x="12089" y="7955"/>
                    <a:pt x="12120" y="7955"/>
                  </a:cubicBezTo>
                  <a:cubicBezTo>
                    <a:pt x="12132" y="7955"/>
                    <a:pt x="12153" y="7968"/>
                    <a:pt x="12187" y="8000"/>
                  </a:cubicBezTo>
                  <a:cubicBezTo>
                    <a:pt x="12334" y="8141"/>
                    <a:pt x="12334" y="8199"/>
                    <a:pt x="12444" y="8225"/>
                  </a:cubicBezTo>
                  <a:cubicBezTo>
                    <a:pt x="12492" y="8233"/>
                    <a:pt x="12562" y="8260"/>
                    <a:pt x="12609" y="8260"/>
                  </a:cubicBezTo>
                  <a:cubicBezTo>
                    <a:pt x="12623" y="8260"/>
                    <a:pt x="12634" y="8257"/>
                    <a:pt x="12643" y="8251"/>
                  </a:cubicBezTo>
                  <a:cubicBezTo>
                    <a:pt x="12674" y="8225"/>
                    <a:pt x="12554" y="8131"/>
                    <a:pt x="12507" y="8063"/>
                  </a:cubicBezTo>
                  <a:cubicBezTo>
                    <a:pt x="12449" y="7989"/>
                    <a:pt x="12427" y="7925"/>
                    <a:pt x="12455" y="7925"/>
                  </a:cubicBezTo>
                  <a:cubicBezTo>
                    <a:pt x="12463" y="7925"/>
                    <a:pt x="12475" y="7930"/>
                    <a:pt x="12491" y="7942"/>
                  </a:cubicBezTo>
                  <a:cubicBezTo>
                    <a:pt x="12518" y="7961"/>
                    <a:pt x="12566" y="7983"/>
                    <a:pt x="12592" y="7983"/>
                  </a:cubicBezTo>
                  <a:cubicBezTo>
                    <a:pt x="12617" y="7983"/>
                    <a:pt x="12623" y="7964"/>
                    <a:pt x="12575" y="7905"/>
                  </a:cubicBezTo>
                  <a:lnTo>
                    <a:pt x="12575" y="7905"/>
                  </a:lnTo>
                  <a:cubicBezTo>
                    <a:pt x="12653" y="7999"/>
                    <a:pt x="12701" y="8033"/>
                    <a:pt x="12730" y="8033"/>
                  </a:cubicBezTo>
                  <a:cubicBezTo>
                    <a:pt x="12799" y="8033"/>
                    <a:pt x="12770" y="7856"/>
                    <a:pt x="12784" y="7827"/>
                  </a:cubicBezTo>
                  <a:cubicBezTo>
                    <a:pt x="12789" y="7819"/>
                    <a:pt x="12795" y="7815"/>
                    <a:pt x="12802" y="7815"/>
                  </a:cubicBezTo>
                  <a:cubicBezTo>
                    <a:pt x="12827" y="7815"/>
                    <a:pt x="12864" y="7855"/>
                    <a:pt x="12905" y="7863"/>
                  </a:cubicBezTo>
                  <a:cubicBezTo>
                    <a:pt x="12911" y="7864"/>
                    <a:pt x="12917" y="7864"/>
                    <a:pt x="12923" y="7864"/>
                  </a:cubicBezTo>
                  <a:cubicBezTo>
                    <a:pt x="12963" y="7864"/>
                    <a:pt x="12999" y="7848"/>
                    <a:pt x="13031" y="7816"/>
                  </a:cubicBezTo>
                  <a:cubicBezTo>
                    <a:pt x="13046" y="7805"/>
                    <a:pt x="13110" y="7709"/>
                    <a:pt x="13195" y="7709"/>
                  </a:cubicBezTo>
                  <a:cubicBezTo>
                    <a:pt x="13232" y="7709"/>
                    <a:pt x="13272" y="7726"/>
                    <a:pt x="13314" y="7774"/>
                  </a:cubicBezTo>
                  <a:cubicBezTo>
                    <a:pt x="13361" y="7738"/>
                    <a:pt x="13345" y="7706"/>
                    <a:pt x="13204" y="7544"/>
                  </a:cubicBezTo>
                  <a:cubicBezTo>
                    <a:pt x="13136" y="7465"/>
                    <a:pt x="13036" y="7302"/>
                    <a:pt x="13057" y="7287"/>
                  </a:cubicBezTo>
                  <a:lnTo>
                    <a:pt x="13057" y="7287"/>
                  </a:lnTo>
                  <a:lnTo>
                    <a:pt x="13330" y="7533"/>
                  </a:lnTo>
                  <a:cubicBezTo>
                    <a:pt x="13366" y="7557"/>
                    <a:pt x="13394" y="7567"/>
                    <a:pt x="13412" y="7567"/>
                  </a:cubicBezTo>
                  <a:cubicBezTo>
                    <a:pt x="13447" y="7567"/>
                    <a:pt x="13453" y="7532"/>
                    <a:pt x="13440" y="7481"/>
                  </a:cubicBezTo>
                  <a:cubicBezTo>
                    <a:pt x="13419" y="7418"/>
                    <a:pt x="13403" y="7339"/>
                    <a:pt x="13424" y="7308"/>
                  </a:cubicBezTo>
                  <a:lnTo>
                    <a:pt x="13424" y="7308"/>
                  </a:lnTo>
                  <a:lnTo>
                    <a:pt x="13581" y="7418"/>
                  </a:lnTo>
                  <a:cubicBezTo>
                    <a:pt x="13590" y="7421"/>
                    <a:pt x="13596" y="7423"/>
                    <a:pt x="13601" y="7423"/>
                  </a:cubicBezTo>
                  <a:cubicBezTo>
                    <a:pt x="13667" y="7423"/>
                    <a:pt x="13295" y="7038"/>
                    <a:pt x="13330" y="7003"/>
                  </a:cubicBezTo>
                  <a:cubicBezTo>
                    <a:pt x="13333" y="7001"/>
                    <a:pt x="13338" y="6999"/>
                    <a:pt x="13343" y="6999"/>
                  </a:cubicBezTo>
                  <a:cubicBezTo>
                    <a:pt x="13416" y="6999"/>
                    <a:pt x="13628" y="7308"/>
                    <a:pt x="13702" y="7318"/>
                  </a:cubicBezTo>
                  <a:cubicBezTo>
                    <a:pt x="13705" y="7318"/>
                    <a:pt x="13708" y="7319"/>
                    <a:pt x="13711" y="7319"/>
                  </a:cubicBezTo>
                  <a:cubicBezTo>
                    <a:pt x="13829" y="7319"/>
                    <a:pt x="13623" y="6990"/>
                    <a:pt x="13602" y="6878"/>
                  </a:cubicBezTo>
                  <a:cubicBezTo>
                    <a:pt x="13599" y="6860"/>
                    <a:pt x="13607" y="6762"/>
                    <a:pt x="13646" y="6762"/>
                  </a:cubicBezTo>
                  <a:cubicBezTo>
                    <a:pt x="13664" y="6762"/>
                    <a:pt x="13689" y="6784"/>
                    <a:pt x="13723" y="6846"/>
                  </a:cubicBezTo>
                  <a:cubicBezTo>
                    <a:pt x="13671" y="6893"/>
                    <a:pt x="13781" y="7030"/>
                    <a:pt x="13896" y="7040"/>
                  </a:cubicBezTo>
                  <a:cubicBezTo>
                    <a:pt x="13938" y="7040"/>
                    <a:pt x="13990" y="6972"/>
                    <a:pt x="13849" y="6851"/>
                  </a:cubicBezTo>
                  <a:cubicBezTo>
                    <a:pt x="13807" y="6815"/>
                    <a:pt x="13644" y="6720"/>
                    <a:pt x="13613" y="6663"/>
                  </a:cubicBezTo>
                  <a:lnTo>
                    <a:pt x="13613" y="6663"/>
                  </a:lnTo>
                  <a:cubicBezTo>
                    <a:pt x="13613" y="6663"/>
                    <a:pt x="13960" y="6868"/>
                    <a:pt x="14022" y="6868"/>
                  </a:cubicBezTo>
                  <a:cubicBezTo>
                    <a:pt x="14036" y="6868"/>
                    <a:pt x="14035" y="6857"/>
                    <a:pt x="14011" y="6830"/>
                  </a:cubicBezTo>
                  <a:lnTo>
                    <a:pt x="13749" y="6568"/>
                  </a:lnTo>
                  <a:cubicBezTo>
                    <a:pt x="13697" y="6500"/>
                    <a:pt x="13650" y="6427"/>
                    <a:pt x="13613" y="6353"/>
                  </a:cubicBezTo>
                  <a:lnTo>
                    <a:pt x="13613" y="6353"/>
                  </a:lnTo>
                  <a:cubicBezTo>
                    <a:pt x="13789" y="6520"/>
                    <a:pt x="13884" y="6614"/>
                    <a:pt x="13947" y="6614"/>
                  </a:cubicBezTo>
                  <a:cubicBezTo>
                    <a:pt x="13961" y="6614"/>
                    <a:pt x="13974" y="6609"/>
                    <a:pt x="13985" y="6600"/>
                  </a:cubicBezTo>
                  <a:cubicBezTo>
                    <a:pt x="14001" y="6584"/>
                    <a:pt x="13985" y="6406"/>
                    <a:pt x="13844" y="6332"/>
                  </a:cubicBezTo>
                  <a:lnTo>
                    <a:pt x="13891" y="6280"/>
                  </a:lnTo>
                  <a:cubicBezTo>
                    <a:pt x="13969" y="6359"/>
                    <a:pt x="14053" y="6432"/>
                    <a:pt x="14142" y="6500"/>
                  </a:cubicBezTo>
                  <a:cubicBezTo>
                    <a:pt x="14187" y="6526"/>
                    <a:pt x="14223" y="6537"/>
                    <a:pt x="14247" y="6537"/>
                  </a:cubicBezTo>
                  <a:cubicBezTo>
                    <a:pt x="14277" y="6537"/>
                    <a:pt x="14290" y="6521"/>
                    <a:pt x="14284" y="6495"/>
                  </a:cubicBezTo>
                  <a:cubicBezTo>
                    <a:pt x="14272" y="6406"/>
                    <a:pt x="14066" y="6199"/>
                    <a:pt x="14116" y="6199"/>
                  </a:cubicBezTo>
                  <a:cubicBezTo>
                    <a:pt x="14133" y="6199"/>
                    <a:pt x="14183" y="6225"/>
                    <a:pt x="14284" y="6290"/>
                  </a:cubicBezTo>
                  <a:cubicBezTo>
                    <a:pt x="14386" y="6376"/>
                    <a:pt x="14431" y="6408"/>
                    <a:pt x="14442" y="6408"/>
                  </a:cubicBezTo>
                  <a:cubicBezTo>
                    <a:pt x="14472" y="6408"/>
                    <a:pt x="14252" y="6169"/>
                    <a:pt x="14279" y="6138"/>
                  </a:cubicBezTo>
                  <a:cubicBezTo>
                    <a:pt x="14281" y="6136"/>
                    <a:pt x="14284" y="6135"/>
                    <a:pt x="14290" y="6135"/>
                  </a:cubicBezTo>
                  <a:cubicBezTo>
                    <a:pt x="14330" y="6135"/>
                    <a:pt x="14457" y="6195"/>
                    <a:pt x="14498" y="6195"/>
                  </a:cubicBezTo>
                  <a:cubicBezTo>
                    <a:pt x="14512" y="6195"/>
                    <a:pt x="14516" y="6188"/>
                    <a:pt x="14504" y="6170"/>
                  </a:cubicBezTo>
                  <a:lnTo>
                    <a:pt x="14310" y="5950"/>
                  </a:lnTo>
                  <a:lnTo>
                    <a:pt x="14310" y="5950"/>
                  </a:lnTo>
                  <a:cubicBezTo>
                    <a:pt x="14452" y="6028"/>
                    <a:pt x="14488" y="6102"/>
                    <a:pt x="14604" y="6117"/>
                  </a:cubicBezTo>
                  <a:cubicBezTo>
                    <a:pt x="14612" y="6118"/>
                    <a:pt x="14620" y="6119"/>
                    <a:pt x="14629" y="6119"/>
                  </a:cubicBezTo>
                  <a:cubicBezTo>
                    <a:pt x="14677" y="6119"/>
                    <a:pt x="14723" y="6101"/>
                    <a:pt x="14630" y="6013"/>
                  </a:cubicBezTo>
                  <a:cubicBezTo>
                    <a:pt x="14536" y="5929"/>
                    <a:pt x="14609" y="5923"/>
                    <a:pt x="14635" y="5892"/>
                  </a:cubicBezTo>
                  <a:cubicBezTo>
                    <a:pt x="14651" y="5876"/>
                    <a:pt x="14426" y="5698"/>
                    <a:pt x="14452" y="5656"/>
                  </a:cubicBezTo>
                  <a:lnTo>
                    <a:pt x="14452" y="5656"/>
                  </a:lnTo>
                  <a:lnTo>
                    <a:pt x="14688" y="5829"/>
                  </a:lnTo>
                  <a:cubicBezTo>
                    <a:pt x="14703" y="5808"/>
                    <a:pt x="14740" y="5777"/>
                    <a:pt x="14614" y="5687"/>
                  </a:cubicBezTo>
                  <a:cubicBezTo>
                    <a:pt x="14563" y="5627"/>
                    <a:pt x="14545" y="5601"/>
                    <a:pt x="14567" y="5601"/>
                  </a:cubicBezTo>
                  <a:cubicBezTo>
                    <a:pt x="14582" y="5601"/>
                    <a:pt x="14612" y="5611"/>
                    <a:pt x="14661" y="5630"/>
                  </a:cubicBezTo>
                  <a:cubicBezTo>
                    <a:pt x="14677" y="5604"/>
                    <a:pt x="14667" y="5593"/>
                    <a:pt x="14562" y="5520"/>
                  </a:cubicBezTo>
                  <a:cubicBezTo>
                    <a:pt x="14436" y="5431"/>
                    <a:pt x="14473" y="5404"/>
                    <a:pt x="14483" y="5383"/>
                  </a:cubicBezTo>
                  <a:lnTo>
                    <a:pt x="14483" y="5383"/>
                  </a:lnTo>
                  <a:lnTo>
                    <a:pt x="14892" y="5661"/>
                  </a:lnTo>
                  <a:cubicBezTo>
                    <a:pt x="14735" y="5551"/>
                    <a:pt x="14772" y="5441"/>
                    <a:pt x="14798" y="5415"/>
                  </a:cubicBezTo>
                  <a:cubicBezTo>
                    <a:pt x="14804" y="5408"/>
                    <a:pt x="14813" y="5405"/>
                    <a:pt x="14825" y="5405"/>
                  </a:cubicBezTo>
                  <a:cubicBezTo>
                    <a:pt x="14869" y="5405"/>
                    <a:pt x="14947" y="5447"/>
                    <a:pt x="14996" y="5447"/>
                  </a:cubicBezTo>
                  <a:cubicBezTo>
                    <a:pt x="15000" y="5447"/>
                    <a:pt x="15004" y="5447"/>
                    <a:pt x="15008" y="5446"/>
                  </a:cubicBezTo>
                  <a:cubicBezTo>
                    <a:pt x="15243" y="5404"/>
                    <a:pt x="15296" y="5231"/>
                    <a:pt x="15385" y="5085"/>
                  </a:cubicBezTo>
                  <a:cubicBezTo>
                    <a:pt x="15385" y="5085"/>
                    <a:pt x="15469" y="5125"/>
                    <a:pt x="15511" y="5125"/>
                  </a:cubicBezTo>
                  <a:cubicBezTo>
                    <a:pt x="15521" y="5125"/>
                    <a:pt x="15529" y="5122"/>
                    <a:pt x="15532" y="5116"/>
                  </a:cubicBezTo>
                  <a:cubicBezTo>
                    <a:pt x="15548" y="5090"/>
                    <a:pt x="15553" y="5064"/>
                    <a:pt x="15558" y="5032"/>
                  </a:cubicBezTo>
                  <a:cubicBezTo>
                    <a:pt x="15574" y="4938"/>
                    <a:pt x="15579" y="4838"/>
                    <a:pt x="15579" y="4738"/>
                  </a:cubicBezTo>
                  <a:cubicBezTo>
                    <a:pt x="15579" y="4607"/>
                    <a:pt x="15616" y="4476"/>
                    <a:pt x="15558" y="4335"/>
                  </a:cubicBezTo>
                  <a:cubicBezTo>
                    <a:pt x="15542" y="4261"/>
                    <a:pt x="15495" y="4198"/>
                    <a:pt x="15422" y="4162"/>
                  </a:cubicBezTo>
                  <a:cubicBezTo>
                    <a:pt x="15349" y="4120"/>
                    <a:pt x="15384" y="4094"/>
                    <a:pt x="15395" y="4068"/>
                  </a:cubicBezTo>
                  <a:lnTo>
                    <a:pt x="15395" y="4068"/>
                  </a:lnTo>
                  <a:cubicBezTo>
                    <a:pt x="15389" y="4086"/>
                    <a:pt x="15449" y="4125"/>
                    <a:pt x="15490" y="4125"/>
                  </a:cubicBezTo>
                  <a:cubicBezTo>
                    <a:pt x="15498" y="4125"/>
                    <a:pt x="15505" y="4123"/>
                    <a:pt x="15511" y="4120"/>
                  </a:cubicBezTo>
                  <a:cubicBezTo>
                    <a:pt x="15584" y="4073"/>
                    <a:pt x="15579" y="3989"/>
                    <a:pt x="15600" y="3921"/>
                  </a:cubicBezTo>
                  <a:cubicBezTo>
                    <a:pt x="15605" y="3894"/>
                    <a:pt x="15668" y="3826"/>
                    <a:pt x="15553" y="3779"/>
                  </a:cubicBezTo>
                  <a:cubicBezTo>
                    <a:pt x="15469" y="3748"/>
                    <a:pt x="15170" y="3700"/>
                    <a:pt x="15065" y="3679"/>
                  </a:cubicBezTo>
                  <a:cubicBezTo>
                    <a:pt x="15070" y="3665"/>
                    <a:pt x="15100" y="3659"/>
                    <a:pt x="15143" y="3659"/>
                  </a:cubicBezTo>
                  <a:cubicBezTo>
                    <a:pt x="15241" y="3659"/>
                    <a:pt x="15409" y="3687"/>
                    <a:pt x="15521" y="3706"/>
                  </a:cubicBezTo>
                  <a:cubicBezTo>
                    <a:pt x="15568" y="3714"/>
                    <a:pt x="15601" y="3718"/>
                    <a:pt x="15625" y="3718"/>
                  </a:cubicBezTo>
                  <a:cubicBezTo>
                    <a:pt x="15718" y="3718"/>
                    <a:pt x="15670" y="3662"/>
                    <a:pt x="15679" y="3616"/>
                  </a:cubicBezTo>
                  <a:cubicBezTo>
                    <a:pt x="15694" y="3543"/>
                    <a:pt x="15679" y="3459"/>
                    <a:pt x="15763" y="3396"/>
                  </a:cubicBezTo>
                  <a:cubicBezTo>
                    <a:pt x="15799" y="3381"/>
                    <a:pt x="15836" y="3370"/>
                    <a:pt x="15867" y="3365"/>
                  </a:cubicBezTo>
                  <a:cubicBezTo>
                    <a:pt x="15857" y="3323"/>
                    <a:pt x="15752" y="3291"/>
                    <a:pt x="15679" y="3260"/>
                  </a:cubicBezTo>
                  <a:cubicBezTo>
                    <a:pt x="15527" y="3197"/>
                    <a:pt x="15799" y="3113"/>
                    <a:pt x="15841" y="3040"/>
                  </a:cubicBezTo>
                  <a:cubicBezTo>
                    <a:pt x="15878" y="2966"/>
                    <a:pt x="15694" y="2951"/>
                    <a:pt x="15500" y="2935"/>
                  </a:cubicBezTo>
                  <a:cubicBezTo>
                    <a:pt x="15149" y="2903"/>
                    <a:pt x="15684" y="2877"/>
                    <a:pt x="15768" y="2861"/>
                  </a:cubicBezTo>
                  <a:cubicBezTo>
                    <a:pt x="15983" y="2825"/>
                    <a:pt x="15574" y="2783"/>
                    <a:pt x="15548" y="2783"/>
                  </a:cubicBezTo>
                  <a:cubicBezTo>
                    <a:pt x="15380" y="2746"/>
                    <a:pt x="15721" y="2683"/>
                    <a:pt x="15789" y="2620"/>
                  </a:cubicBezTo>
                  <a:cubicBezTo>
                    <a:pt x="15878" y="2552"/>
                    <a:pt x="15810" y="2484"/>
                    <a:pt x="15757" y="2437"/>
                  </a:cubicBezTo>
                  <a:cubicBezTo>
                    <a:pt x="15731" y="2405"/>
                    <a:pt x="15532" y="2264"/>
                    <a:pt x="15783" y="2175"/>
                  </a:cubicBezTo>
                  <a:cubicBezTo>
                    <a:pt x="15815" y="2112"/>
                    <a:pt x="15726" y="2085"/>
                    <a:pt x="15679" y="2059"/>
                  </a:cubicBezTo>
                  <a:cubicBezTo>
                    <a:pt x="15490" y="1960"/>
                    <a:pt x="15448" y="1792"/>
                    <a:pt x="15259" y="1724"/>
                  </a:cubicBezTo>
                  <a:cubicBezTo>
                    <a:pt x="15240" y="1716"/>
                    <a:pt x="15218" y="1710"/>
                    <a:pt x="15190" y="1710"/>
                  </a:cubicBezTo>
                  <a:cubicBezTo>
                    <a:pt x="15125" y="1710"/>
                    <a:pt x="15033" y="1740"/>
                    <a:pt x="14897" y="1839"/>
                  </a:cubicBezTo>
                  <a:cubicBezTo>
                    <a:pt x="15002" y="1760"/>
                    <a:pt x="15170" y="1656"/>
                    <a:pt x="15222" y="1577"/>
                  </a:cubicBezTo>
                  <a:cubicBezTo>
                    <a:pt x="15241" y="1547"/>
                    <a:pt x="15231" y="1541"/>
                    <a:pt x="15214" y="1541"/>
                  </a:cubicBezTo>
                  <a:cubicBezTo>
                    <a:pt x="15205" y="1541"/>
                    <a:pt x="15192" y="1543"/>
                    <a:pt x="15183" y="1543"/>
                  </a:cubicBezTo>
                  <a:cubicBezTo>
                    <a:pt x="15171" y="1543"/>
                    <a:pt x="15163" y="1541"/>
                    <a:pt x="15165" y="1530"/>
                  </a:cubicBezTo>
                  <a:lnTo>
                    <a:pt x="15181" y="1446"/>
                  </a:lnTo>
                  <a:cubicBezTo>
                    <a:pt x="15212" y="1325"/>
                    <a:pt x="15144" y="1273"/>
                    <a:pt x="15091" y="1210"/>
                  </a:cubicBezTo>
                  <a:cubicBezTo>
                    <a:pt x="15069" y="1221"/>
                    <a:pt x="15048" y="1226"/>
                    <a:pt x="15028" y="1226"/>
                  </a:cubicBezTo>
                  <a:cubicBezTo>
                    <a:pt x="14950" y="1226"/>
                    <a:pt x="14895" y="1157"/>
                    <a:pt x="14879" y="1157"/>
                  </a:cubicBezTo>
                  <a:cubicBezTo>
                    <a:pt x="14878" y="1157"/>
                    <a:pt x="14877" y="1157"/>
                    <a:pt x="14876" y="1157"/>
                  </a:cubicBezTo>
                  <a:lnTo>
                    <a:pt x="14263" y="1745"/>
                  </a:lnTo>
                  <a:cubicBezTo>
                    <a:pt x="14259" y="1748"/>
                    <a:pt x="14256" y="1750"/>
                    <a:pt x="14255" y="1750"/>
                  </a:cubicBezTo>
                  <a:cubicBezTo>
                    <a:pt x="14233" y="1750"/>
                    <a:pt x="14377" y="1493"/>
                    <a:pt x="14557" y="1357"/>
                  </a:cubicBezTo>
                  <a:cubicBezTo>
                    <a:pt x="14766" y="1215"/>
                    <a:pt x="14808" y="1110"/>
                    <a:pt x="14751" y="1058"/>
                  </a:cubicBezTo>
                  <a:cubicBezTo>
                    <a:pt x="14737" y="1044"/>
                    <a:pt x="14721" y="1017"/>
                    <a:pt x="14689" y="1017"/>
                  </a:cubicBezTo>
                  <a:cubicBezTo>
                    <a:pt x="14671" y="1017"/>
                    <a:pt x="14649" y="1025"/>
                    <a:pt x="14620" y="1047"/>
                  </a:cubicBezTo>
                  <a:cubicBezTo>
                    <a:pt x="14576" y="1084"/>
                    <a:pt x="14548" y="1120"/>
                    <a:pt x="14533" y="1120"/>
                  </a:cubicBezTo>
                  <a:cubicBezTo>
                    <a:pt x="14526" y="1120"/>
                    <a:pt x="14522" y="1112"/>
                    <a:pt x="14520" y="1095"/>
                  </a:cubicBezTo>
                  <a:cubicBezTo>
                    <a:pt x="14520" y="1058"/>
                    <a:pt x="14635" y="680"/>
                    <a:pt x="14735" y="570"/>
                  </a:cubicBezTo>
                  <a:lnTo>
                    <a:pt x="14735" y="570"/>
                  </a:lnTo>
                  <a:cubicBezTo>
                    <a:pt x="14651" y="657"/>
                    <a:pt x="14611" y="687"/>
                    <a:pt x="14579" y="687"/>
                  </a:cubicBezTo>
                  <a:cubicBezTo>
                    <a:pt x="14559" y="687"/>
                    <a:pt x="14542" y="675"/>
                    <a:pt x="14520" y="659"/>
                  </a:cubicBezTo>
                  <a:cubicBezTo>
                    <a:pt x="14491" y="638"/>
                    <a:pt x="14456" y="628"/>
                    <a:pt x="14420" y="628"/>
                  </a:cubicBezTo>
                  <a:cubicBezTo>
                    <a:pt x="14385" y="628"/>
                    <a:pt x="14350" y="638"/>
                    <a:pt x="14321" y="659"/>
                  </a:cubicBezTo>
                  <a:cubicBezTo>
                    <a:pt x="14302" y="673"/>
                    <a:pt x="14203" y="759"/>
                    <a:pt x="14186" y="759"/>
                  </a:cubicBezTo>
                  <a:cubicBezTo>
                    <a:pt x="14184" y="759"/>
                    <a:pt x="14183" y="758"/>
                    <a:pt x="14184" y="754"/>
                  </a:cubicBezTo>
                  <a:cubicBezTo>
                    <a:pt x="14200" y="701"/>
                    <a:pt x="14268" y="549"/>
                    <a:pt x="14258" y="523"/>
                  </a:cubicBezTo>
                  <a:cubicBezTo>
                    <a:pt x="14253" y="514"/>
                    <a:pt x="14245" y="510"/>
                    <a:pt x="14236" y="510"/>
                  </a:cubicBezTo>
                  <a:cubicBezTo>
                    <a:pt x="14201" y="510"/>
                    <a:pt x="14143" y="561"/>
                    <a:pt x="14114" y="561"/>
                  </a:cubicBezTo>
                  <a:cubicBezTo>
                    <a:pt x="14111" y="561"/>
                    <a:pt x="14108" y="561"/>
                    <a:pt x="14106" y="560"/>
                  </a:cubicBezTo>
                  <a:lnTo>
                    <a:pt x="13990" y="492"/>
                  </a:lnTo>
                  <a:cubicBezTo>
                    <a:pt x="14001" y="435"/>
                    <a:pt x="13998" y="413"/>
                    <a:pt x="13988" y="413"/>
                  </a:cubicBezTo>
                  <a:cubicBezTo>
                    <a:pt x="13955" y="413"/>
                    <a:pt x="13850" y="613"/>
                    <a:pt x="13807" y="696"/>
                  </a:cubicBezTo>
                  <a:cubicBezTo>
                    <a:pt x="13755" y="796"/>
                    <a:pt x="13724" y="823"/>
                    <a:pt x="13699" y="823"/>
                  </a:cubicBezTo>
                  <a:cubicBezTo>
                    <a:pt x="13691" y="823"/>
                    <a:pt x="13683" y="820"/>
                    <a:pt x="13676" y="817"/>
                  </a:cubicBezTo>
                  <a:cubicBezTo>
                    <a:pt x="13796" y="544"/>
                    <a:pt x="13849" y="455"/>
                    <a:pt x="13781" y="402"/>
                  </a:cubicBezTo>
                  <a:cubicBezTo>
                    <a:pt x="13665" y="303"/>
                    <a:pt x="13518" y="261"/>
                    <a:pt x="13377" y="219"/>
                  </a:cubicBezTo>
                  <a:cubicBezTo>
                    <a:pt x="13377" y="219"/>
                    <a:pt x="13334" y="201"/>
                    <a:pt x="13293" y="201"/>
                  </a:cubicBezTo>
                  <a:cubicBezTo>
                    <a:pt x="13254" y="201"/>
                    <a:pt x="13217" y="216"/>
                    <a:pt x="13214" y="277"/>
                  </a:cubicBezTo>
                  <a:cubicBezTo>
                    <a:pt x="13202" y="410"/>
                    <a:pt x="13168" y="451"/>
                    <a:pt x="13140" y="451"/>
                  </a:cubicBezTo>
                  <a:cubicBezTo>
                    <a:pt x="13121" y="451"/>
                    <a:pt x="13105" y="434"/>
                    <a:pt x="13099" y="413"/>
                  </a:cubicBezTo>
                  <a:cubicBezTo>
                    <a:pt x="13078" y="366"/>
                    <a:pt x="13125" y="245"/>
                    <a:pt x="13115" y="182"/>
                  </a:cubicBezTo>
                  <a:cubicBezTo>
                    <a:pt x="13110" y="151"/>
                    <a:pt x="13089" y="125"/>
                    <a:pt x="13057" y="125"/>
                  </a:cubicBezTo>
                  <a:cubicBezTo>
                    <a:pt x="13035" y="115"/>
                    <a:pt x="12990" y="77"/>
                    <a:pt x="12946" y="77"/>
                  </a:cubicBezTo>
                  <a:close/>
                  <a:moveTo>
                    <a:pt x="1896" y="12203"/>
                  </a:moveTo>
                  <a:cubicBezTo>
                    <a:pt x="1833" y="12203"/>
                    <a:pt x="1807" y="12302"/>
                    <a:pt x="1821" y="12483"/>
                  </a:cubicBezTo>
                  <a:cubicBezTo>
                    <a:pt x="1868" y="12399"/>
                    <a:pt x="1900" y="12304"/>
                    <a:pt x="1910" y="12205"/>
                  </a:cubicBezTo>
                  <a:cubicBezTo>
                    <a:pt x="1905" y="12204"/>
                    <a:pt x="1900" y="12203"/>
                    <a:pt x="1896" y="12203"/>
                  </a:cubicBezTo>
                  <a:close/>
                  <a:moveTo>
                    <a:pt x="5705" y="12613"/>
                  </a:moveTo>
                  <a:cubicBezTo>
                    <a:pt x="5702" y="12613"/>
                    <a:pt x="5699" y="12613"/>
                    <a:pt x="5696" y="12614"/>
                  </a:cubicBezTo>
                  <a:cubicBezTo>
                    <a:pt x="5696" y="12619"/>
                    <a:pt x="5617" y="12608"/>
                    <a:pt x="5654" y="12682"/>
                  </a:cubicBezTo>
                  <a:cubicBezTo>
                    <a:pt x="5684" y="12747"/>
                    <a:pt x="5705" y="12764"/>
                    <a:pt x="5724" y="12764"/>
                  </a:cubicBezTo>
                  <a:cubicBezTo>
                    <a:pt x="5742" y="12764"/>
                    <a:pt x="5757" y="12750"/>
                    <a:pt x="5775" y="12745"/>
                  </a:cubicBezTo>
                  <a:cubicBezTo>
                    <a:pt x="5742" y="12637"/>
                    <a:pt x="5730" y="12613"/>
                    <a:pt x="5705" y="12613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3097250" y="1486875"/>
              <a:ext cx="718725" cy="630950"/>
            </a:xfrm>
            <a:custGeom>
              <a:rect b="b" l="l" r="r" t="t"/>
              <a:pathLst>
                <a:path extrusionOk="0" h="25238" w="28749">
                  <a:moveTo>
                    <a:pt x="15329" y="1260"/>
                  </a:moveTo>
                  <a:cubicBezTo>
                    <a:pt x="15362" y="1260"/>
                    <a:pt x="15393" y="1287"/>
                    <a:pt x="15425" y="1390"/>
                  </a:cubicBezTo>
                  <a:lnTo>
                    <a:pt x="15357" y="1406"/>
                  </a:lnTo>
                  <a:lnTo>
                    <a:pt x="15247" y="1285"/>
                  </a:lnTo>
                  <a:cubicBezTo>
                    <a:pt x="15277" y="1276"/>
                    <a:pt x="15304" y="1260"/>
                    <a:pt x="15329" y="1260"/>
                  </a:cubicBezTo>
                  <a:close/>
                  <a:moveTo>
                    <a:pt x="16482" y="1421"/>
                  </a:moveTo>
                  <a:cubicBezTo>
                    <a:pt x="16479" y="1421"/>
                    <a:pt x="16477" y="1421"/>
                    <a:pt x="16474" y="1422"/>
                  </a:cubicBezTo>
                  <a:cubicBezTo>
                    <a:pt x="16397" y="1447"/>
                    <a:pt x="16466" y="1696"/>
                    <a:pt x="16538" y="1705"/>
                  </a:cubicBezTo>
                  <a:lnTo>
                    <a:pt x="16538" y="1705"/>
                  </a:lnTo>
                  <a:cubicBezTo>
                    <a:pt x="16618" y="1691"/>
                    <a:pt x="16576" y="1421"/>
                    <a:pt x="16482" y="1421"/>
                  </a:cubicBezTo>
                  <a:close/>
                  <a:moveTo>
                    <a:pt x="16538" y="1705"/>
                  </a:moveTo>
                  <a:lnTo>
                    <a:pt x="16538" y="1705"/>
                  </a:lnTo>
                  <a:cubicBezTo>
                    <a:pt x="16538" y="1705"/>
                    <a:pt x="16537" y="1705"/>
                    <a:pt x="16537" y="1705"/>
                  </a:cubicBezTo>
                  <a:lnTo>
                    <a:pt x="16542" y="1705"/>
                  </a:lnTo>
                  <a:cubicBezTo>
                    <a:pt x="16541" y="1705"/>
                    <a:pt x="16540" y="1705"/>
                    <a:pt x="16538" y="1705"/>
                  </a:cubicBezTo>
                  <a:close/>
                  <a:moveTo>
                    <a:pt x="16191" y="1631"/>
                  </a:moveTo>
                  <a:lnTo>
                    <a:pt x="16191" y="1631"/>
                  </a:lnTo>
                  <a:cubicBezTo>
                    <a:pt x="16065" y="1668"/>
                    <a:pt x="16076" y="1773"/>
                    <a:pt x="16201" y="1930"/>
                  </a:cubicBezTo>
                  <a:cubicBezTo>
                    <a:pt x="16217" y="1831"/>
                    <a:pt x="16243" y="1768"/>
                    <a:pt x="16191" y="1631"/>
                  </a:cubicBezTo>
                  <a:close/>
                  <a:moveTo>
                    <a:pt x="23809" y="2486"/>
                  </a:moveTo>
                  <a:lnTo>
                    <a:pt x="23977" y="2601"/>
                  </a:lnTo>
                  <a:cubicBezTo>
                    <a:pt x="23927" y="2673"/>
                    <a:pt x="23903" y="2701"/>
                    <a:pt x="23878" y="2701"/>
                  </a:cubicBezTo>
                  <a:cubicBezTo>
                    <a:pt x="23867" y="2701"/>
                    <a:pt x="23855" y="2695"/>
                    <a:pt x="23841" y="2685"/>
                  </a:cubicBezTo>
                  <a:cubicBezTo>
                    <a:pt x="23793" y="2649"/>
                    <a:pt x="23725" y="2617"/>
                    <a:pt x="23809" y="2486"/>
                  </a:cubicBezTo>
                  <a:close/>
                  <a:moveTo>
                    <a:pt x="22087" y="2827"/>
                  </a:moveTo>
                  <a:cubicBezTo>
                    <a:pt x="22070" y="2827"/>
                    <a:pt x="22056" y="2836"/>
                    <a:pt x="22053" y="2864"/>
                  </a:cubicBezTo>
                  <a:cubicBezTo>
                    <a:pt x="22032" y="3005"/>
                    <a:pt x="22095" y="2989"/>
                    <a:pt x="22147" y="3016"/>
                  </a:cubicBezTo>
                  <a:cubicBezTo>
                    <a:pt x="22205" y="2900"/>
                    <a:pt x="22205" y="2884"/>
                    <a:pt x="22158" y="2858"/>
                  </a:cubicBezTo>
                  <a:cubicBezTo>
                    <a:pt x="22158" y="2858"/>
                    <a:pt x="22118" y="2827"/>
                    <a:pt x="22087" y="2827"/>
                  </a:cubicBezTo>
                  <a:close/>
                  <a:moveTo>
                    <a:pt x="24539" y="3292"/>
                  </a:moveTo>
                  <a:cubicBezTo>
                    <a:pt x="24539" y="3292"/>
                    <a:pt x="24538" y="3293"/>
                    <a:pt x="24538" y="3293"/>
                  </a:cubicBezTo>
                  <a:cubicBezTo>
                    <a:pt x="24538" y="3293"/>
                    <a:pt x="24539" y="3292"/>
                    <a:pt x="24539" y="3292"/>
                  </a:cubicBezTo>
                  <a:close/>
                  <a:moveTo>
                    <a:pt x="12240" y="3400"/>
                  </a:moveTo>
                  <a:lnTo>
                    <a:pt x="12240" y="3400"/>
                  </a:lnTo>
                  <a:cubicBezTo>
                    <a:pt x="12247" y="3412"/>
                    <a:pt x="12254" y="3422"/>
                    <a:pt x="12259" y="3430"/>
                  </a:cubicBezTo>
                  <a:cubicBezTo>
                    <a:pt x="12253" y="3419"/>
                    <a:pt x="12247" y="3410"/>
                    <a:pt x="12240" y="3400"/>
                  </a:cubicBezTo>
                  <a:close/>
                  <a:moveTo>
                    <a:pt x="9223" y="3986"/>
                  </a:moveTo>
                  <a:lnTo>
                    <a:pt x="9223" y="3986"/>
                  </a:lnTo>
                  <a:cubicBezTo>
                    <a:pt x="9224" y="3987"/>
                    <a:pt x="9225" y="3988"/>
                    <a:pt x="9226" y="3989"/>
                  </a:cubicBezTo>
                  <a:lnTo>
                    <a:pt x="9226" y="3989"/>
                  </a:lnTo>
                  <a:cubicBezTo>
                    <a:pt x="9225" y="3988"/>
                    <a:pt x="9224" y="3987"/>
                    <a:pt x="9223" y="3986"/>
                  </a:cubicBezTo>
                  <a:close/>
                  <a:moveTo>
                    <a:pt x="26148" y="4085"/>
                  </a:moveTo>
                  <a:cubicBezTo>
                    <a:pt x="26079" y="4141"/>
                    <a:pt x="25972" y="4231"/>
                    <a:pt x="25912" y="4231"/>
                  </a:cubicBezTo>
                  <a:cubicBezTo>
                    <a:pt x="25900" y="4231"/>
                    <a:pt x="25889" y="4227"/>
                    <a:pt x="25881" y="4218"/>
                  </a:cubicBezTo>
                  <a:lnTo>
                    <a:pt x="25881" y="4218"/>
                  </a:lnTo>
                  <a:cubicBezTo>
                    <a:pt x="25881" y="4217"/>
                    <a:pt x="25881" y="4217"/>
                    <a:pt x="25880" y="4216"/>
                  </a:cubicBezTo>
                  <a:cubicBezTo>
                    <a:pt x="25877" y="4217"/>
                    <a:pt x="25874" y="4218"/>
                    <a:pt x="25871" y="4219"/>
                  </a:cubicBezTo>
                  <a:lnTo>
                    <a:pt x="25871" y="4219"/>
                  </a:lnTo>
                  <a:cubicBezTo>
                    <a:pt x="25859" y="4221"/>
                    <a:pt x="25850" y="4222"/>
                    <a:pt x="25841" y="4222"/>
                  </a:cubicBezTo>
                  <a:cubicBezTo>
                    <a:pt x="25774" y="4222"/>
                    <a:pt x="25808" y="4145"/>
                    <a:pt x="25917" y="4127"/>
                  </a:cubicBezTo>
                  <a:lnTo>
                    <a:pt x="26148" y="4085"/>
                  </a:lnTo>
                  <a:close/>
                  <a:moveTo>
                    <a:pt x="25799" y="4539"/>
                  </a:moveTo>
                  <a:cubicBezTo>
                    <a:pt x="25796" y="4542"/>
                    <a:pt x="25793" y="4544"/>
                    <a:pt x="25791" y="4547"/>
                  </a:cubicBezTo>
                  <a:cubicBezTo>
                    <a:pt x="25794" y="4544"/>
                    <a:pt x="25797" y="4542"/>
                    <a:pt x="25799" y="4539"/>
                  </a:cubicBezTo>
                  <a:close/>
                  <a:moveTo>
                    <a:pt x="27207" y="5595"/>
                  </a:moveTo>
                  <a:cubicBezTo>
                    <a:pt x="27229" y="5595"/>
                    <a:pt x="27250" y="5605"/>
                    <a:pt x="27270" y="5627"/>
                  </a:cubicBezTo>
                  <a:cubicBezTo>
                    <a:pt x="27306" y="5699"/>
                    <a:pt x="27157" y="5784"/>
                    <a:pt x="27066" y="5784"/>
                  </a:cubicBezTo>
                  <a:cubicBezTo>
                    <a:pt x="27039" y="5784"/>
                    <a:pt x="27017" y="5776"/>
                    <a:pt x="27007" y="5758"/>
                  </a:cubicBezTo>
                  <a:cubicBezTo>
                    <a:pt x="27060" y="5693"/>
                    <a:pt x="27136" y="5595"/>
                    <a:pt x="27207" y="5595"/>
                  </a:cubicBezTo>
                  <a:close/>
                  <a:moveTo>
                    <a:pt x="6706" y="5779"/>
                  </a:moveTo>
                  <a:lnTo>
                    <a:pt x="6654" y="5821"/>
                  </a:lnTo>
                  <a:lnTo>
                    <a:pt x="6691" y="5973"/>
                  </a:lnTo>
                  <a:cubicBezTo>
                    <a:pt x="6746" y="5996"/>
                    <a:pt x="6786" y="6008"/>
                    <a:pt x="6810" y="6008"/>
                  </a:cubicBezTo>
                  <a:cubicBezTo>
                    <a:pt x="6872" y="6008"/>
                    <a:pt x="6838" y="5933"/>
                    <a:pt x="6706" y="5779"/>
                  </a:cubicBezTo>
                  <a:close/>
                  <a:moveTo>
                    <a:pt x="10064" y="3466"/>
                  </a:moveTo>
                  <a:cubicBezTo>
                    <a:pt x="10049" y="3466"/>
                    <a:pt x="10046" y="3475"/>
                    <a:pt x="10062" y="3498"/>
                  </a:cubicBezTo>
                  <a:cubicBezTo>
                    <a:pt x="10075" y="3595"/>
                    <a:pt x="10070" y="3633"/>
                    <a:pt x="10008" y="3633"/>
                  </a:cubicBezTo>
                  <a:cubicBezTo>
                    <a:pt x="9997" y="3633"/>
                    <a:pt x="9983" y="3631"/>
                    <a:pt x="9967" y="3629"/>
                  </a:cubicBezTo>
                  <a:cubicBezTo>
                    <a:pt x="9906" y="3616"/>
                    <a:pt x="9824" y="3590"/>
                    <a:pt x="9760" y="3590"/>
                  </a:cubicBezTo>
                  <a:cubicBezTo>
                    <a:pt x="9699" y="3590"/>
                    <a:pt x="9653" y="3613"/>
                    <a:pt x="9653" y="3692"/>
                  </a:cubicBezTo>
                  <a:cubicBezTo>
                    <a:pt x="9653" y="3795"/>
                    <a:pt x="9686" y="3878"/>
                    <a:pt x="9638" y="3878"/>
                  </a:cubicBezTo>
                  <a:cubicBezTo>
                    <a:pt x="9620" y="3878"/>
                    <a:pt x="9590" y="3866"/>
                    <a:pt x="9543" y="3839"/>
                  </a:cubicBezTo>
                  <a:cubicBezTo>
                    <a:pt x="9468" y="3891"/>
                    <a:pt x="9481" y="4139"/>
                    <a:pt x="9393" y="4139"/>
                  </a:cubicBezTo>
                  <a:cubicBezTo>
                    <a:pt x="9358" y="4139"/>
                    <a:pt x="9306" y="4099"/>
                    <a:pt x="9226" y="3989"/>
                  </a:cubicBezTo>
                  <a:lnTo>
                    <a:pt x="9226" y="3989"/>
                  </a:lnTo>
                  <a:cubicBezTo>
                    <a:pt x="9440" y="4284"/>
                    <a:pt x="9076" y="4222"/>
                    <a:pt x="9029" y="4311"/>
                  </a:cubicBezTo>
                  <a:cubicBezTo>
                    <a:pt x="8977" y="4415"/>
                    <a:pt x="9129" y="4478"/>
                    <a:pt x="9139" y="4609"/>
                  </a:cubicBezTo>
                  <a:cubicBezTo>
                    <a:pt x="9141" y="4635"/>
                    <a:pt x="9133" y="4645"/>
                    <a:pt x="9119" y="4645"/>
                  </a:cubicBezTo>
                  <a:cubicBezTo>
                    <a:pt x="9067" y="4645"/>
                    <a:pt x="8933" y="4516"/>
                    <a:pt x="8893" y="4463"/>
                  </a:cubicBezTo>
                  <a:cubicBezTo>
                    <a:pt x="8812" y="4353"/>
                    <a:pt x="8765" y="4313"/>
                    <a:pt x="8736" y="4313"/>
                  </a:cubicBezTo>
                  <a:cubicBezTo>
                    <a:pt x="8671" y="4313"/>
                    <a:pt x="8700" y="4516"/>
                    <a:pt x="8657" y="4578"/>
                  </a:cubicBezTo>
                  <a:cubicBezTo>
                    <a:pt x="8631" y="4608"/>
                    <a:pt x="8388" y="4698"/>
                    <a:pt x="8294" y="4698"/>
                  </a:cubicBezTo>
                  <a:cubicBezTo>
                    <a:pt x="8273" y="4698"/>
                    <a:pt x="8260" y="4693"/>
                    <a:pt x="8258" y="4683"/>
                  </a:cubicBezTo>
                  <a:lnTo>
                    <a:pt x="8258" y="4683"/>
                  </a:lnTo>
                  <a:cubicBezTo>
                    <a:pt x="8261" y="4703"/>
                    <a:pt x="8267" y="4708"/>
                    <a:pt x="8274" y="4708"/>
                  </a:cubicBezTo>
                  <a:cubicBezTo>
                    <a:pt x="8280" y="4708"/>
                    <a:pt x="8287" y="4705"/>
                    <a:pt x="8295" y="4705"/>
                  </a:cubicBezTo>
                  <a:cubicBezTo>
                    <a:pt x="8311" y="4705"/>
                    <a:pt x="8330" y="4716"/>
                    <a:pt x="8353" y="4782"/>
                  </a:cubicBezTo>
                  <a:cubicBezTo>
                    <a:pt x="8374" y="4856"/>
                    <a:pt x="8316" y="4887"/>
                    <a:pt x="8284" y="4908"/>
                  </a:cubicBezTo>
                  <a:cubicBezTo>
                    <a:pt x="8254" y="4931"/>
                    <a:pt x="8209" y="4977"/>
                    <a:pt x="8148" y="4977"/>
                  </a:cubicBezTo>
                  <a:cubicBezTo>
                    <a:pt x="8126" y="4977"/>
                    <a:pt x="8101" y="4971"/>
                    <a:pt x="8075" y="4955"/>
                  </a:cubicBezTo>
                  <a:cubicBezTo>
                    <a:pt x="8014" y="4922"/>
                    <a:pt x="7966" y="4868"/>
                    <a:pt x="7936" y="4868"/>
                  </a:cubicBezTo>
                  <a:cubicBezTo>
                    <a:pt x="7919" y="4868"/>
                    <a:pt x="7907" y="4885"/>
                    <a:pt x="7902" y="4929"/>
                  </a:cubicBezTo>
                  <a:cubicBezTo>
                    <a:pt x="7891" y="5018"/>
                    <a:pt x="8007" y="5176"/>
                    <a:pt x="8001" y="5244"/>
                  </a:cubicBezTo>
                  <a:cubicBezTo>
                    <a:pt x="7998" y="5285"/>
                    <a:pt x="7963" y="5299"/>
                    <a:pt x="7916" y="5299"/>
                  </a:cubicBezTo>
                  <a:cubicBezTo>
                    <a:pt x="7832" y="5299"/>
                    <a:pt x="7709" y="5256"/>
                    <a:pt x="7645" y="5249"/>
                  </a:cubicBezTo>
                  <a:cubicBezTo>
                    <a:pt x="7632" y="5248"/>
                    <a:pt x="7620" y="5247"/>
                    <a:pt x="7607" y="5247"/>
                  </a:cubicBezTo>
                  <a:cubicBezTo>
                    <a:pt x="7520" y="5247"/>
                    <a:pt x="7436" y="5279"/>
                    <a:pt x="7367" y="5338"/>
                  </a:cubicBezTo>
                  <a:cubicBezTo>
                    <a:pt x="7293" y="5412"/>
                    <a:pt x="7252" y="5516"/>
                    <a:pt x="7257" y="5621"/>
                  </a:cubicBezTo>
                  <a:cubicBezTo>
                    <a:pt x="7257" y="5679"/>
                    <a:pt x="7341" y="5904"/>
                    <a:pt x="7309" y="5936"/>
                  </a:cubicBezTo>
                  <a:cubicBezTo>
                    <a:pt x="7257" y="5836"/>
                    <a:pt x="7199" y="5747"/>
                    <a:pt x="7131" y="5663"/>
                  </a:cubicBezTo>
                  <a:cubicBezTo>
                    <a:pt x="7118" y="5654"/>
                    <a:pt x="7104" y="5650"/>
                    <a:pt x="7091" y="5650"/>
                  </a:cubicBezTo>
                  <a:cubicBezTo>
                    <a:pt x="7022" y="5650"/>
                    <a:pt x="6951" y="5754"/>
                    <a:pt x="6942" y="5789"/>
                  </a:cubicBezTo>
                  <a:cubicBezTo>
                    <a:pt x="6921" y="5863"/>
                    <a:pt x="7042" y="5952"/>
                    <a:pt x="7000" y="6020"/>
                  </a:cubicBezTo>
                  <a:cubicBezTo>
                    <a:pt x="6958" y="6078"/>
                    <a:pt x="6890" y="6109"/>
                    <a:pt x="6822" y="6109"/>
                  </a:cubicBezTo>
                  <a:cubicBezTo>
                    <a:pt x="6811" y="6110"/>
                    <a:pt x="6801" y="6111"/>
                    <a:pt x="6790" y="6111"/>
                  </a:cubicBezTo>
                  <a:cubicBezTo>
                    <a:pt x="6678" y="6111"/>
                    <a:pt x="6576" y="6054"/>
                    <a:pt x="6508" y="6054"/>
                  </a:cubicBezTo>
                  <a:cubicBezTo>
                    <a:pt x="6457" y="6054"/>
                    <a:pt x="6424" y="6085"/>
                    <a:pt x="6418" y="6193"/>
                  </a:cubicBezTo>
                  <a:cubicBezTo>
                    <a:pt x="6465" y="6361"/>
                    <a:pt x="6397" y="6397"/>
                    <a:pt x="6324" y="6465"/>
                  </a:cubicBezTo>
                  <a:cubicBezTo>
                    <a:pt x="6292" y="6492"/>
                    <a:pt x="6470" y="6722"/>
                    <a:pt x="6397" y="6785"/>
                  </a:cubicBezTo>
                  <a:cubicBezTo>
                    <a:pt x="6341" y="6725"/>
                    <a:pt x="6209" y="6519"/>
                    <a:pt x="6154" y="6519"/>
                  </a:cubicBezTo>
                  <a:cubicBezTo>
                    <a:pt x="6141" y="6519"/>
                    <a:pt x="6132" y="6530"/>
                    <a:pt x="6130" y="6555"/>
                  </a:cubicBezTo>
                  <a:cubicBezTo>
                    <a:pt x="6120" y="6628"/>
                    <a:pt x="6188" y="6766"/>
                    <a:pt x="6229" y="6873"/>
                  </a:cubicBezTo>
                  <a:lnTo>
                    <a:pt x="6229" y="6873"/>
                  </a:lnTo>
                  <a:cubicBezTo>
                    <a:pt x="6204" y="6815"/>
                    <a:pt x="6177" y="6794"/>
                    <a:pt x="6149" y="6794"/>
                  </a:cubicBezTo>
                  <a:cubicBezTo>
                    <a:pt x="6079" y="6794"/>
                    <a:pt x="6006" y="6930"/>
                    <a:pt x="5967" y="6937"/>
                  </a:cubicBezTo>
                  <a:cubicBezTo>
                    <a:pt x="5961" y="6939"/>
                    <a:pt x="5955" y="6940"/>
                    <a:pt x="5949" y="6940"/>
                  </a:cubicBezTo>
                  <a:cubicBezTo>
                    <a:pt x="5863" y="6940"/>
                    <a:pt x="5797" y="6802"/>
                    <a:pt x="5727" y="6802"/>
                  </a:cubicBezTo>
                  <a:cubicBezTo>
                    <a:pt x="5715" y="6802"/>
                    <a:pt x="5702" y="6806"/>
                    <a:pt x="5689" y="6817"/>
                  </a:cubicBezTo>
                  <a:cubicBezTo>
                    <a:pt x="5612" y="6884"/>
                    <a:pt x="6018" y="7342"/>
                    <a:pt x="6169" y="7342"/>
                  </a:cubicBezTo>
                  <a:cubicBezTo>
                    <a:pt x="6183" y="7342"/>
                    <a:pt x="6194" y="7338"/>
                    <a:pt x="6203" y="7331"/>
                  </a:cubicBezTo>
                  <a:lnTo>
                    <a:pt x="6203" y="7331"/>
                  </a:lnTo>
                  <a:lnTo>
                    <a:pt x="6130" y="7394"/>
                  </a:lnTo>
                  <a:cubicBezTo>
                    <a:pt x="6072" y="7456"/>
                    <a:pt x="6158" y="7700"/>
                    <a:pt x="6273" y="7700"/>
                  </a:cubicBezTo>
                  <a:cubicBezTo>
                    <a:pt x="6284" y="7700"/>
                    <a:pt x="6296" y="7698"/>
                    <a:pt x="6308" y="7692"/>
                  </a:cubicBezTo>
                  <a:cubicBezTo>
                    <a:pt x="6397" y="7645"/>
                    <a:pt x="6465" y="7567"/>
                    <a:pt x="6507" y="7477"/>
                  </a:cubicBezTo>
                  <a:cubicBezTo>
                    <a:pt x="6559" y="7373"/>
                    <a:pt x="6565" y="7331"/>
                    <a:pt x="6491" y="7168"/>
                  </a:cubicBezTo>
                  <a:cubicBezTo>
                    <a:pt x="6402" y="6979"/>
                    <a:pt x="6675" y="7089"/>
                    <a:pt x="6434" y="6817"/>
                  </a:cubicBezTo>
                  <a:lnTo>
                    <a:pt x="6434" y="6817"/>
                  </a:lnTo>
                  <a:cubicBezTo>
                    <a:pt x="6532" y="6927"/>
                    <a:pt x="6628" y="6960"/>
                    <a:pt x="6714" y="6960"/>
                  </a:cubicBezTo>
                  <a:cubicBezTo>
                    <a:pt x="6831" y="6960"/>
                    <a:pt x="6931" y="6900"/>
                    <a:pt x="7000" y="6885"/>
                  </a:cubicBezTo>
                  <a:cubicBezTo>
                    <a:pt x="7039" y="6869"/>
                    <a:pt x="7081" y="6860"/>
                    <a:pt x="7121" y="6860"/>
                  </a:cubicBezTo>
                  <a:cubicBezTo>
                    <a:pt x="7146" y="6860"/>
                    <a:pt x="7170" y="6863"/>
                    <a:pt x="7194" y="6869"/>
                  </a:cubicBezTo>
                  <a:cubicBezTo>
                    <a:pt x="7273" y="6957"/>
                    <a:pt x="7379" y="7018"/>
                    <a:pt x="7446" y="7018"/>
                  </a:cubicBezTo>
                  <a:cubicBezTo>
                    <a:pt x="7462" y="7018"/>
                    <a:pt x="7477" y="7014"/>
                    <a:pt x="7487" y="7006"/>
                  </a:cubicBezTo>
                  <a:lnTo>
                    <a:pt x="7299" y="6785"/>
                  </a:lnTo>
                  <a:cubicBezTo>
                    <a:pt x="7313" y="6774"/>
                    <a:pt x="7330" y="6770"/>
                    <a:pt x="7348" y="6770"/>
                  </a:cubicBezTo>
                  <a:cubicBezTo>
                    <a:pt x="7405" y="6770"/>
                    <a:pt x="7474" y="6812"/>
                    <a:pt x="7522" y="6812"/>
                  </a:cubicBezTo>
                  <a:cubicBezTo>
                    <a:pt x="7547" y="6812"/>
                    <a:pt x="7566" y="6802"/>
                    <a:pt x="7577" y="6770"/>
                  </a:cubicBezTo>
                  <a:cubicBezTo>
                    <a:pt x="7608" y="6633"/>
                    <a:pt x="7598" y="6492"/>
                    <a:pt x="7535" y="6366"/>
                  </a:cubicBezTo>
                  <a:cubicBezTo>
                    <a:pt x="7503" y="6298"/>
                    <a:pt x="7461" y="6272"/>
                    <a:pt x="7498" y="6251"/>
                  </a:cubicBezTo>
                  <a:cubicBezTo>
                    <a:pt x="7534" y="6233"/>
                    <a:pt x="7572" y="6224"/>
                    <a:pt x="7611" y="6224"/>
                  </a:cubicBezTo>
                  <a:cubicBezTo>
                    <a:pt x="7629" y="6224"/>
                    <a:pt x="7647" y="6226"/>
                    <a:pt x="7666" y="6230"/>
                  </a:cubicBezTo>
                  <a:cubicBezTo>
                    <a:pt x="7734" y="6245"/>
                    <a:pt x="7813" y="6269"/>
                    <a:pt x="7872" y="6269"/>
                  </a:cubicBezTo>
                  <a:cubicBezTo>
                    <a:pt x="7932" y="6269"/>
                    <a:pt x="7972" y="6245"/>
                    <a:pt x="7965" y="6167"/>
                  </a:cubicBezTo>
                  <a:cubicBezTo>
                    <a:pt x="7944" y="6009"/>
                    <a:pt x="7996" y="5863"/>
                    <a:pt x="8117" y="5847"/>
                  </a:cubicBezTo>
                  <a:cubicBezTo>
                    <a:pt x="8118" y="5847"/>
                    <a:pt x="8119" y="5846"/>
                    <a:pt x="8120" y="5846"/>
                  </a:cubicBezTo>
                  <a:cubicBezTo>
                    <a:pt x="8169" y="5846"/>
                    <a:pt x="8335" y="5992"/>
                    <a:pt x="8386" y="5992"/>
                  </a:cubicBezTo>
                  <a:cubicBezTo>
                    <a:pt x="8397" y="5992"/>
                    <a:pt x="8403" y="5985"/>
                    <a:pt x="8400" y="5967"/>
                  </a:cubicBezTo>
                  <a:cubicBezTo>
                    <a:pt x="8368" y="5742"/>
                    <a:pt x="8028" y="5648"/>
                    <a:pt x="8180" y="5532"/>
                  </a:cubicBezTo>
                  <a:cubicBezTo>
                    <a:pt x="8190" y="5524"/>
                    <a:pt x="8201" y="5520"/>
                    <a:pt x="8213" y="5520"/>
                  </a:cubicBezTo>
                  <a:cubicBezTo>
                    <a:pt x="8328" y="5520"/>
                    <a:pt x="8473" y="5916"/>
                    <a:pt x="8603" y="5916"/>
                  </a:cubicBezTo>
                  <a:cubicBezTo>
                    <a:pt x="8618" y="5916"/>
                    <a:pt x="8632" y="5910"/>
                    <a:pt x="8646" y="5899"/>
                  </a:cubicBezTo>
                  <a:cubicBezTo>
                    <a:pt x="8730" y="5836"/>
                    <a:pt x="8526" y="5705"/>
                    <a:pt x="8541" y="5621"/>
                  </a:cubicBezTo>
                  <a:cubicBezTo>
                    <a:pt x="8573" y="5490"/>
                    <a:pt x="8746" y="5459"/>
                    <a:pt x="8856" y="5422"/>
                  </a:cubicBezTo>
                  <a:cubicBezTo>
                    <a:pt x="9097" y="5338"/>
                    <a:pt x="9480" y="5343"/>
                    <a:pt x="9627" y="5129"/>
                  </a:cubicBezTo>
                  <a:cubicBezTo>
                    <a:pt x="9669" y="5066"/>
                    <a:pt x="9600" y="4950"/>
                    <a:pt x="9585" y="4835"/>
                  </a:cubicBezTo>
                  <a:cubicBezTo>
                    <a:pt x="9575" y="4756"/>
                    <a:pt x="9579" y="4727"/>
                    <a:pt x="9591" y="4727"/>
                  </a:cubicBezTo>
                  <a:cubicBezTo>
                    <a:pt x="9619" y="4727"/>
                    <a:pt x="9691" y="4879"/>
                    <a:pt x="9742" y="4908"/>
                  </a:cubicBezTo>
                  <a:cubicBezTo>
                    <a:pt x="9755" y="4915"/>
                    <a:pt x="9766" y="4918"/>
                    <a:pt x="9777" y="4918"/>
                  </a:cubicBezTo>
                  <a:cubicBezTo>
                    <a:pt x="9858" y="4918"/>
                    <a:pt x="9897" y="4749"/>
                    <a:pt x="9878" y="4657"/>
                  </a:cubicBezTo>
                  <a:cubicBezTo>
                    <a:pt x="9821" y="4520"/>
                    <a:pt x="9808" y="4469"/>
                    <a:pt x="9829" y="4469"/>
                  </a:cubicBezTo>
                  <a:cubicBezTo>
                    <a:pt x="9853" y="4469"/>
                    <a:pt x="9925" y="4542"/>
                    <a:pt x="10025" y="4630"/>
                  </a:cubicBezTo>
                  <a:cubicBezTo>
                    <a:pt x="10026" y="4631"/>
                    <a:pt x="10026" y="4631"/>
                    <a:pt x="10026" y="4631"/>
                  </a:cubicBezTo>
                  <a:cubicBezTo>
                    <a:pt x="10041" y="4631"/>
                    <a:pt x="9804" y="4137"/>
                    <a:pt x="9774" y="4137"/>
                  </a:cubicBezTo>
                  <a:cubicBezTo>
                    <a:pt x="9774" y="4137"/>
                    <a:pt x="9774" y="4137"/>
                    <a:pt x="9773" y="4138"/>
                  </a:cubicBezTo>
                  <a:cubicBezTo>
                    <a:pt x="9775" y="4137"/>
                    <a:pt x="9777" y="4136"/>
                    <a:pt x="9779" y="4136"/>
                  </a:cubicBezTo>
                  <a:cubicBezTo>
                    <a:pt x="9830" y="4136"/>
                    <a:pt x="9996" y="4360"/>
                    <a:pt x="10041" y="4400"/>
                  </a:cubicBezTo>
                  <a:cubicBezTo>
                    <a:pt x="10069" y="4426"/>
                    <a:pt x="10092" y="4436"/>
                    <a:pt x="10109" y="4436"/>
                  </a:cubicBezTo>
                  <a:cubicBezTo>
                    <a:pt x="10166" y="4436"/>
                    <a:pt x="10174" y="4326"/>
                    <a:pt x="10182" y="4274"/>
                  </a:cubicBezTo>
                  <a:cubicBezTo>
                    <a:pt x="10204" y="4237"/>
                    <a:pt x="10269" y="4066"/>
                    <a:pt x="10351" y="4066"/>
                  </a:cubicBezTo>
                  <a:cubicBezTo>
                    <a:pt x="10387" y="4066"/>
                    <a:pt x="10426" y="4099"/>
                    <a:pt x="10466" y="4190"/>
                  </a:cubicBezTo>
                  <a:cubicBezTo>
                    <a:pt x="10505" y="4280"/>
                    <a:pt x="10534" y="4314"/>
                    <a:pt x="10555" y="4314"/>
                  </a:cubicBezTo>
                  <a:cubicBezTo>
                    <a:pt x="10618" y="4314"/>
                    <a:pt x="10616" y="4014"/>
                    <a:pt x="10644" y="3975"/>
                  </a:cubicBezTo>
                  <a:cubicBezTo>
                    <a:pt x="10653" y="3962"/>
                    <a:pt x="10664" y="3957"/>
                    <a:pt x="10678" y="3957"/>
                  </a:cubicBezTo>
                  <a:cubicBezTo>
                    <a:pt x="10783" y="3957"/>
                    <a:pt x="11015" y="4290"/>
                    <a:pt x="11087" y="4290"/>
                  </a:cubicBezTo>
                  <a:cubicBezTo>
                    <a:pt x="11106" y="4290"/>
                    <a:pt x="11114" y="4266"/>
                    <a:pt x="11105" y="4206"/>
                  </a:cubicBezTo>
                  <a:cubicBezTo>
                    <a:pt x="10932" y="3944"/>
                    <a:pt x="10513" y="3697"/>
                    <a:pt x="10334" y="3587"/>
                  </a:cubicBezTo>
                  <a:cubicBezTo>
                    <a:pt x="10318" y="3579"/>
                    <a:pt x="10117" y="3466"/>
                    <a:pt x="10064" y="3466"/>
                  </a:cubicBezTo>
                  <a:close/>
                  <a:moveTo>
                    <a:pt x="5318" y="7948"/>
                  </a:moveTo>
                  <a:cubicBezTo>
                    <a:pt x="5402" y="7948"/>
                    <a:pt x="5540" y="8119"/>
                    <a:pt x="5485" y="8169"/>
                  </a:cubicBezTo>
                  <a:cubicBezTo>
                    <a:pt x="5385" y="8138"/>
                    <a:pt x="5222" y="8065"/>
                    <a:pt x="5285" y="7965"/>
                  </a:cubicBezTo>
                  <a:lnTo>
                    <a:pt x="5285" y="7960"/>
                  </a:lnTo>
                  <a:cubicBezTo>
                    <a:pt x="5295" y="7952"/>
                    <a:pt x="5306" y="7948"/>
                    <a:pt x="5318" y="7948"/>
                  </a:cubicBezTo>
                  <a:close/>
                  <a:moveTo>
                    <a:pt x="3779" y="9832"/>
                  </a:moveTo>
                  <a:cubicBezTo>
                    <a:pt x="3790" y="9832"/>
                    <a:pt x="3803" y="9834"/>
                    <a:pt x="3817" y="9837"/>
                  </a:cubicBezTo>
                  <a:cubicBezTo>
                    <a:pt x="4006" y="9889"/>
                    <a:pt x="4352" y="10162"/>
                    <a:pt x="4106" y="10167"/>
                  </a:cubicBezTo>
                  <a:cubicBezTo>
                    <a:pt x="4011" y="10141"/>
                    <a:pt x="3917" y="10099"/>
                    <a:pt x="3838" y="10041"/>
                  </a:cubicBezTo>
                  <a:lnTo>
                    <a:pt x="3838" y="10036"/>
                  </a:lnTo>
                  <a:cubicBezTo>
                    <a:pt x="3730" y="9947"/>
                    <a:pt x="3685" y="9832"/>
                    <a:pt x="3779" y="9832"/>
                  </a:cubicBezTo>
                  <a:close/>
                  <a:moveTo>
                    <a:pt x="3230" y="11515"/>
                  </a:moveTo>
                  <a:cubicBezTo>
                    <a:pt x="3230" y="11515"/>
                    <a:pt x="3230" y="11516"/>
                    <a:pt x="3230" y="11516"/>
                  </a:cubicBezTo>
                  <a:lnTo>
                    <a:pt x="3230" y="11516"/>
                  </a:lnTo>
                  <a:cubicBezTo>
                    <a:pt x="3230" y="11516"/>
                    <a:pt x="3230" y="11515"/>
                    <a:pt x="3230" y="11515"/>
                  </a:cubicBezTo>
                  <a:close/>
                  <a:moveTo>
                    <a:pt x="28635" y="11624"/>
                  </a:moveTo>
                  <a:cubicBezTo>
                    <a:pt x="28643" y="11626"/>
                    <a:pt x="28651" y="11628"/>
                    <a:pt x="28659" y="11630"/>
                  </a:cubicBezTo>
                  <a:cubicBezTo>
                    <a:pt x="28651" y="11628"/>
                    <a:pt x="28643" y="11626"/>
                    <a:pt x="28635" y="11624"/>
                  </a:cubicBezTo>
                  <a:close/>
                  <a:moveTo>
                    <a:pt x="2905" y="11745"/>
                  </a:moveTo>
                  <a:lnTo>
                    <a:pt x="2868" y="11803"/>
                  </a:lnTo>
                  <a:lnTo>
                    <a:pt x="2957" y="11934"/>
                  </a:lnTo>
                  <a:cubicBezTo>
                    <a:pt x="2984" y="11937"/>
                    <a:pt x="3006" y="11938"/>
                    <a:pt x="3025" y="11938"/>
                  </a:cubicBezTo>
                  <a:cubicBezTo>
                    <a:pt x="3151" y="11938"/>
                    <a:pt x="3119" y="11877"/>
                    <a:pt x="2905" y="11745"/>
                  </a:cubicBezTo>
                  <a:close/>
                  <a:moveTo>
                    <a:pt x="28528" y="12013"/>
                  </a:moveTo>
                  <a:cubicBezTo>
                    <a:pt x="28528" y="12013"/>
                    <a:pt x="28528" y="12013"/>
                    <a:pt x="28528" y="12014"/>
                  </a:cubicBezTo>
                  <a:lnTo>
                    <a:pt x="28528" y="12014"/>
                  </a:lnTo>
                  <a:cubicBezTo>
                    <a:pt x="28528" y="12013"/>
                    <a:pt x="28528" y="12013"/>
                    <a:pt x="28528" y="12013"/>
                  </a:cubicBezTo>
                  <a:close/>
                  <a:moveTo>
                    <a:pt x="1678" y="13365"/>
                  </a:moveTo>
                  <a:lnTo>
                    <a:pt x="2077" y="13538"/>
                  </a:lnTo>
                  <a:cubicBezTo>
                    <a:pt x="2071" y="13539"/>
                    <a:pt x="2065" y="13539"/>
                    <a:pt x="2059" y="13539"/>
                  </a:cubicBezTo>
                  <a:cubicBezTo>
                    <a:pt x="1920" y="13539"/>
                    <a:pt x="1628" y="13481"/>
                    <a:pt x="1678" y="13371"/>
                  </a:cubicBezTo>
                  <a:lnTo>
                    <a:pt x="1678" y="13365"/>
                  </a:lnTo>
                  <a:close/>
                  <a:moveTo>
                    <a:pt x="771" y="13916"/>
                  </a:moveTo>
                  <a:cubicBezTo>
                    <a:pt x="773" y="13916"/>
                    <a:pt x="774" y="13917"/>
                    <a:pt x="776" y="13917"/>
                  </a:cubicBezTo>
                  <a:lnTo>
                    <a:pt x="776" y="13917"/>
                  </a:lnTo>
                  <a:cubicBezTo>
                    <a:pt x="774" y="13917"/>
                    <a:pt x="773" y="13916"/>
                    <a:pt x="771" y="13916"/>
                  </a:cubicBezTo>
                  <a:close/>
                  <a:moveTo>
                    <a:pt x="27076" y="14569"/>
                  </a:moveTo>
                  <a:cubicBezTo>
                    <a:pt x="26969" y="14569"/>
                    <a:pt x="27130" y="14762"/>
                    <a:pt x="27229" y="14762"/>
                  </a:cubicBezTo>
                  <a:cubicBezTo>
                    <a:pt x="27250" y="14762"/>
                    <a:pt x="27268" y="14754"/>
                    <a:pt x="27280" y="14734"/>
                  </a:cubicBezTo>
                  <a:cubicBezTo>
                    <a:pt x="27301" y="14713"/>
                    <a:pt x="27306" y="14687"/>
                    <a:pt x="27317" y="14666"/>
                  </a:cubicBezTo>
                  <a:cubicBezTo>
                    <a:pt x="27190" y="14595"/>
                    <a:pt x="27115" y="14569"/>
                    <a:pt x="27076" y="14569"/>
                  </a:cubicBezTo>
                  <a:close/>
                  <a:moveTo>
                    <a:pt x="1076" y="15319"/>
                  </a:moveTo>
                  <a:cubicBezTo>
                    <a:pt x="1164" y="15319"/>
                    <a:pt x="1283" y="15370"/>
                    <a:pt x="1269" y="15426"/>
                  </a:cubicBezTo>
                  <a:cubicBezTo>
                    <a:pt x="1223" y="15438"/>
                    <a:pt x="1161" y="15452"/>
                    <a:pt x="1108" y="15452"/>
                  </a:cubicBezTo>
                  <a:cubicBezTo>
                    <a:pt x="1045" y="15452"/>
                    <a:pt x="994" y="15433"/>
                    <a:pt x="991" y="15368"/>
                  </a:cubicBezTo>
                  <a:lnTo>
                    <a:pt x="986" y="15363"/>
                  </a:lnTo>
                  <a:cubicBezTo>
                    <a:pt x="995" y="15332"/>
                    <a:pt x="1032" y="15319"/>
                    <a:pt x="1076" y="15319"/>
                  </a:cubicBezTo>
                  <a:close/>
                  <a:moveTo>
                    <a:pt x="25251" y="15615"/>
                  </a:moveTo>
                  <a:cubicBezTo>
                    <a:pt x="25351" y="15641"/>
                    <a:pt x="25445" y="15683"/>
                    <a:pt x="25529" y="15740"/>
                  </a:cubicBezTo>
                  <a:lnTo>
                    <a:pt x="25524" y="15740"/>
                  </a:lnTo>
                  <a:cubicBezTo>
                    <a:pt x="25507" y="15777"/>
                    <a:pt x="25482" y="15795"/>
                    <a:pt x="25448" y="15795"/>
                  </a:cubicBezTo>
                  <a:cubicBezTo>
                    <a:pt x="25393" y="15795"/>
                    <a:pt x="25315" y="15751"/>
                    <a:pt x="25209" y="15667"/>
                  </a:cubicBezTo>
                  <a:lnTo>
                    <a:pt x="25251" y="15615"/>
                  </a:lnTo>
                  <a:close/>
                  <a:moveTo>
                    <a:pt x="798" y="16173"/>
                  </a:moveTo>
                  <a:cubicBezTo>
                    <a:pt x="881" y="16173"/>
                    <a:pt x="979" y="16210"/>
                    <a:pt x="976" y="16260"/>
                  </a:cubicBezTo>
                  <a:cubicBezTo>
                    <a:pt x="971" y="16336"/>
                    <a:pt x="904" y="16373"/>
                    <a:pt x="836" y="16373"/>
                  </a:cubicBezTo>
                  <a:cubicBezTo>
                    <a:pt x="759" y="16373"/>
                    <a:pt x="682" y="16327"/>
                    <a:pt x="687" y="16239"/>
                  </a:cubicBezTo>
                  <a:lnTo>
                    <a:pt x="687" y="16233"/>
                  </a:lnTo>
                  <a:cubicBezTo>
                    <a:pt x="692" y="16191"/>
                    <a:pt x="741" y="16173"/>
                    <a:pt x="798" y="16173"/>
                  </a:cubicBezTo>
                  <a:close/>
                  <a:moveTo>
                    <a:pt x="1086" y="16733"/>
                  </a:moveTo>
                  <a:cubicBezTo>
                    <a:pt x="1086" y="16738"/>
                    <a:pt x="1086" y="16743"/>
                    <a:pt x="1086" y="16747"/>
                  </a:cubicBezTo>
                  <a:cubicBezTo>
                    <a:pt x="1086" y="16745"/>
                    <a:pt x="1087" y="16740"/>
                    <a:pt x="1086" y="16733"/>
                  </a:cubicBezTo>
                  <a:close/>
                  <a:moveTo>
                    <a:pt x="1542" y="18740"/>
                  </a:moveTo>
                  <a:cubicBezTo>
                    <a:pt x="1542" y="18740"/>
                    <a:pt x="1542" y="18740"/>
                    <a:pt x="1542" y="18740"/>
                  </a:cubicBezTo>
                  <a:cubicBezTo>
                    <a:pt x="1542" y="18740"/>
                    <a:pt x="1542" y="18740"/>
                    <a:pt x="1542" y="18740"/>
                  </a:cubicBezTo>
                  <a:close/>
                  <a:moveTo>
                    <a:pt x="22341" y="19002"/>
                  </a:moveTo>
                  <a:lnTo>
                    <a:pt x="22488" y="19070"/>
                  </a:lnTo>
                  <a:cubicBezTo>
                    <a:pt x="22509" y="19164"/>
                    <a:pt x="22551" y="19253"/>
                    <a:pt x="22472" y="19264"/>
                  </a:cubicBezTo>
                  <a:cubicBezTo>
                    <a:pt x="22404" y="19185"/>
                    <a:pt x="22283" y="19044"/>
                    <a:pt x="22341" y="19002"/>
                  </a:cubicBezTo>
                  <a:close/>
                  <a:moveTo>
                    <a:pt x="23074" y="19449"/>
                  </a:moveTo>
                  <a:cubicBezTo>
                    <a:pt x="23078" y="19454"/>
                    <a:pt x="23082" y="19459"/>
                    <a:pt x="23086" y="19463"/>
                  </a:cubicBezTo>
                  <a:cubicBezTo>
                    <a:pt x="23082" y="19459"/>
                    <a:pt x="23079" y="19454"/>
                    <a:pt x="23074" y="19449"/>
                  </a:cubicBezTo>
                  <a:close/>
                  <a:moveTo>
                    <a:pt x="1629" y="19395"/>
                  </a:moveTo>
                  <a:cubicBezTo>
                    <a:pt x="1554" y="19395"/>
                    <a:pt x="1410" y="19466"/>
                    <a:pt x="1432" y="19521"/>
                  </a:cubicBezTo>
                  <a:lnTo>
                    <a:pt x="1594" y="19536"/>
                  </a:lnTo>
                  <a:cubicBezTo>
                    <a:pt x="1699" y="19431"/>
                    <a:pt x="1682" y="19395"/>
                    <a:pt x="1629" y="19395"/>
                  </a:cubicBezTo>
                  <a:close/>
                  <a:moveTo>
                    <a:pt x="2050" y="20423"/>
                  </a:moveTo>
                  <a:cubicBezTo>
                    <a:pt x="2050" y="20423"/>
                    <a:pt x="2050" y="20423"/>
                    <a:pt x="2050" y="20423"/>
                  </a:cubicBezTo>
                  <a:lnTo>
                    <a:pt x="2050" y="20423"/>
                  </a:lnTo>
                  <a:cubicBezTo>
                    <a:pt x="2050" y="20423"/>
                    <a:pt x="2050" y="20423"/>
                    <a:pt x="2050" y="20423"/>
                  </a:cubicBezTo>
                  <a:close/>
                  <a:moveTo>
                    <a:pt x="13465" y="23018"/>
                  </a:moveTo>
                  <a:lnTo>
                    <a:pt x="13465" y="23018"/>
                  </a:lnTo>
                  <a:cubicBezTo>
                    <a:pt x="13465" y="23018"/>
                    <a:pt x="13465" y="23019"/>
                    <a:pt x="13465" y="23019"/>
                  </a:cubicBezTo>
                  <a:lnTo>
                    <a:pt x="13465" y="23019"/>
                  </a:lnTo>
                  <a:cubicBezTo>
                    <a:pt x="13465" y="23019"/>
                    <a:pt x="13465" y="23018"/>
                    <a:pt x="13465" y="23018"/>
                  </a:cubicBezTo>
                  <a:close/>
                  <a:moveTo>
                    <a:pt x="4600" y="23295"/>
                  </a:moveTo>
                  <a:lnTo>
                    <a:pt x="4600" y="23295"/>
                  </a:lnTo>
                  <a:cubicBezTo>
                    <a:pt x="4598" y="23299"/>
                    <a:pt x="4595" y="23303"/>
                    <a:pt x="4593" y="23306"/>
                  </a:cubicBezTo>
                  <a:cubicBezTo>
                    <a:pt x="4595" y="23303"/>
                    <a:pt x="4598" y="23299"/>
                    <a:pt x="4600" y="23295"/>
                  </a:cubicBezTo>
                  <a:close/>
                  <a:moveTo>
                    <a:pt x="6261" y="23537"/>
                  </a:moveTo>
                  <a:lnTo>
                    <a:pt x="6261" y="23537"/>
                  </a:lnTo>
                  <a:cubicBezTo>
                    <a:pt x="6261" y="23537"/>
                    <a:pt x="6261" y="23537"/>
                    <a:pt x="6262" y="23537"/>
                  </a:cubicBezTo>
                  <a:lnTo>
                    <a:pt x="6262" y="23537"/>
                  </a:lnTo>
                  <a:cubicBezTo>
                    <a:pt x="6261" y="23537"/>
                    <a:pt x="6261" y="23537"/>
                    <a:pt x="6261" y="23537"/>
                  </a:cubicBezTo>
                  <a:close/>
                  <a:moveTo>
                    <a:pt x="13390" y="23402"/>
                  </a:moveTo>
                  <a:cubicBezTo>
                    <a:pt x="13451" y="23402"/>
                    <a:pt x="13512" y="23446"/>
                    <a:pt x="13512" y="23589"/>
                  </a:cubicBezTo>
                  <a:lnTo>
                    <a:pt x="13507" y="23589"/>
                  </a:lnTo>
                  <a:cubicBezTo>
                    <a:pt x="13507" y="23715"/>
                    <a:pt x="13428" y="23689"/>
                    <a:pt x="13370" y="23705"/>
                  </a:cubicBezTo>
                  <a:cubicBezTo>
                    <a:pt x="13344" y="23600"/>
                    <a:pt x="13292" y="23427"/>
                    <a:pt x="13360" y="23406"/>
                  </a:cubicBezTo>
                  <a:cubicBezTo>
                    <a:pt x="13370" y="23404"/>
                    <a:pt x="13380" y="23402"/>
                    <a:pt x="13390" y="23402"/>
                  </a:cubicBezTo>
                  <a:close/>
                  <a:moveTo>
                    <a:pt x="11575" y="24212"/>
                  </a:moveTo>
                  <a:cubicBezTo>
                    <a:pt x="11643" y="24212"/>
                    <a:pt x="11711" y="24265"/>
                    <a:pt x="11687" y="24418"/>
                  </a:cubicBezTo>
                  <a:cubicBezTo>
                    <a:pt x="11676" y="24505"/>
                    <a:pt x="11634" y="24510"/>
                    <a:pt x="11588" y="24510"/>
                  </a:cubicBezTo>
                  <a:cubicBezTo>
                    <a:pt x="11582" y="24510"/>
                    <a:pt x="11577" y="24510"/>
                    <a:pt x="11571" y="24510"/>
                  </a:cubicBezTo>
                  <a:cubicBezTo>
                    <a:pt x="11559" y="24510"/>
                    <a:pt x="11547" y="24510"/>
                    <a:pt x="11535" y="24512"/>
                  </a:cubicBezTo>
                  <a:cubicBezTo>
                    <a:pt x="11519" y="24407"/>
                    <a:pt x="11488" y="24224"/>
                    <a:pt x="11556" y="24213"/>
                  </a:cubicBezTo>
                  <a:cubicBezTo>
                    <a:pt x="11562" y="24212"/>
                    <a:pt x="11569" y="24212"/>
                    <a:pt x="11575" y="24212"/>
                  </a:cubicBezTo>
                  <a:close/>
                  <a:moveTo>
                    <a:pt x="12945" y="24419"/>
                  </a:moveTo>
                  <a:cubicBezTo>
                    <a:pt x="12884" y="24419"/>
                    <a:pt x="12877" y="24692"/>
                    <a:pt x="12984" y="24692"/>
                  </a:cubicBezTo>
                  <a:cubicBezTo>
                    <a:pt x="12988" y="24692"/>
                    <a:pt x="12993" y="24691"/>
                    <a:pt x="12998" y="24690"/>
                  </a:cubicBezTo>
                  <a:cubicBezTo>
                    <a:pt x="13002" y="24692"/>
                    <a:pt x="13006" y="24693"/>
                    <a:pt x="13011" y="24693"/>
                  </a:cubicBezTo>
                  <a:cubicBezTo>
                    <a:pt x="13029" y="24693"/>
                    <a:pt x="13049" y="24679"/>
                    <a:pt x="13066" y="24675"/>
                  </a:cubicBezTo>
                  <a:cubicBezTo>
                    <a:pt x="13018" y="24483"/>
                    <a:pt x="12975" y="24419"/>
                    <a:pt x="12945" y="24419"/>
                  </a:cubicBezTo>
                  <a:close/>
                  <a:moveTo>
                    <a:pt x="6007" y="24683"/>
                  </a:moveTo>
                  <a:cubicBezTo>
                    <a:pt x="6003" y="24697"/>
                    <a:pt x="5998" y="24712"/>
                    <a:pt x="5993" y="24727"/>
                  </a:cubicBezTo>
                  <a:cubicBezTo>
                    <a:pt x="5999" y="24713"/>
                    <a:pt x="6004" y="24698"/>
                    <a:pt x="6007" y="24683"/>
                  </a:cubicBezTo>
                  <a:close/>
                  <a:moveTo>
                    <a:pt x="12720" y="24988"/>
                  </a:moveTo>
                  <a:cubicBezTo>
                    <a:pt x="12720" y="24988"/>
                    <a:pt x="12720" y="24989"/>
                    <a:pt x="12720" y="24989"/>
                  </a:cubicBezTo>
                  <a:cubicBezTo>
                    <a:pt x="12720" y="24989"/>
                    <a:pt x="12720" y="24988"/>
                    <a:pt x="12720" y="24988"/>
                  </a:cubicBezTo>
                  <a:close/>
                  <a:moveTo>
                    <a:pt x="17082" y="1"/>
                  </a:moveTo>
                  <a:cubicBezTo>
                    <a:pt x="17030" y="137"/>
                    <a:pt x="16988" y="284"/>
                    <a:pt x="16967" y="431"/>
                  </a:cubicBezTo>
                  <a:cubicBezTo>
                    <a:pt x="16951" y="555"/>
                    <a:pt x="16935" y="603"/>
                    <a:pt x="16918" y="603"/>
                  </a:cubicBezTo>
                  <a:cubicBezTo>
                    <a:pt x="16883" y="603"/>
                    <a:pt x="16848" y="404"/>
                    <a:pt x="16820" y="242"/>
                  </a:cubicBezTo>
                  <a:lnTo>
                    <a:pt x="16820" y="242"/>
                  </a:lnTo>
                  <a:cubicBezTo>
                    <a:pt x="16878" y="598"/>
                    <a:pt x="16553" y="394"/>
                    <a:pt x="16600" y="667"/>
                  </a:cubicBezTo>
                  <a:cubicBezTo>
                    <a:pt x="16516" y="551"/>
                    <a:pt x="16427" y="415"/>
                    <a:pt x="16333" y="415"/>
                  </a:cubicBezTo>
                  <a:cubicBezTo>
                    <a:pt x="16369" y="598"/>
                    <a:pt x="16312" y="557"/>
                    <a:pt x="16238" y="583"/>
                  </a:cubicBezTo>
                  <a:cubicBezTo>
                    <a:pt x="16133" y="609"/>
                    <a:pt x="16133" y="855"/>
                    <a:pt x="16044" y="882"/>
                  </a:cubicBezTo>
                  <a:cubicBezTo>
                    <a:pt x="16044" y="882"/>
                    <a:pt x="16044" y="882"/>
                    <a:pt x="16044" y="882"/>
                  </a:cubicBezTo>
                  <a:cubicBezTo>
                    <a:pt x="16025" y="882"/>
                    <a:pt x="15796" y="505"/>
                    <a:pt x="15716" y="505"/>
                  </a:cubicBezTo>
                  <a:cubicBezTo>
                    <a:pt x="15696" y="505"/>
                    <a:pt x="15686" y="526"/>
                    <a:pt x="15688" y="578"/>
                  </a:cubicBezTo>
                  <a:cubicBezTo>
                    <a:pt x="15692" y="664"/>
                    <a:pt x="15896" y="1067"/>
                    <a:pt x="15833" y="1067"/>
                  </a:cubicBezTo>
                  <a:cubicBezTo>
                    <a:pt x="15824" y="1067"/>
                    <a:pt x="15809" y="1058"/>
                    <a:pt x="15787" y="1039"/>
                  </a:cubicBezTo>
                  <a:cubicBezTo>
                    <a:pt x="15723" y="984"/>
                    <a:pt x="15684" y="927"/>
                    <a:pt x="15656" y="927"/>
                  </a:cubicBezTo>
                  <a:cubicBezTo>
                    <a:pt x="15636" y="927"/>
                    <a:pt x="15622" y="955"/>
                    <a:pt x="15609" y="1034"/>
                  </a:cubicBezTo>
                  <a:cubicBezTo>
                    <a:pt x="15609" y="1034"/>
                    <a:pt x="15619" y="1255"/>
                    <a:pt x="15610" y="1255"/>
                  </a:cubicBezTo>
                  <a:cubicBezTo>
                    <a:pt x="15610" y="1255"/>
                    <a:pt x="15609" y="1255"/>
                    <a:pt x="15609" y="1254"/>
                  </a:cubicBezTo>
                  <a:cubicBezTo>
                    <a:pt x="15525" y="1128"/>
                    <a:pt x="15546" y="777"/>
                    <a:pt x="15488" y="709"/>
                  </a:cubicBezTo>
                  <a:cubicBezTo>
                    <a:pt x="15487" y="707"/>
                    <a:pt x="15486" y="707"/>
                    <a:pt x="15484" y="707"/>
                  </a:cubicBezTo>
                  <a:cubicBezTo>
                    <a:pt x="15465" y="707"/>
                    <a:pt x="15446" y="845"/>
                    <a:pt x="15446" y="845"/>
                  </a:cubicBezTo>
                  <a:cubicBezTo>
                    <a:pt x="15431" y="953"/>
                    <a:pt x="15400" y="940"/>
                    <a:pt x="15339" y="954"/>
                  </a:cubicBezTo>
                  <a:lnTo>
                    <a:pt x="15339" y="954"/>
                  </a:lnTo>
                  <a:cubicBezTo>
                    <a:pt x="15387" y="940"/>
                    <a:pt x="15331" y="833"/>
                    <a:pt x="15305" y="756"/>
                  </a:cubicBezTo>
                  <a:lnTo>
                    <a:pt x="15305" y="756"/>
                  </a:lnTo>
                  <a:cubicBezTo>
                    <a:pt x="15327" y="826"/>
                    <a:pt x="15304" y="836"/>
                    <a:pt x="15271" y="836"/>
                  </a:cubicBezTo>
                  <a:cubicBezTo>
                    <a:pt x="15258" y="836"/>
                    <a:pt x="15243" y="835"/>
                    <a:pt x="15228" y="835"/>
                  </a:cubicBezTo>
                  <a:cubicBezTo>
                    <a:pt x="15211" y="835"/>
                    <a:pt x="15194" y="837"/>
                    <a:pt x="15184" y="850"/>
                  </a:cubicBezTo>
                  <a:cubicBezTo>
                    <a:pt x="15195" y="887"/>
                    <a:pt x="15221" y="945"/>
                    <a:pt x="15205" y="971"/>
                  </a:cubicBezTo>
                  <a:cubicBezTo>
                    <a:pt x="15182" y="1018"/>
                    <a:pt x="15142" y="1049"/>
                    <a:pt x="15102" y="1049"/>
                  </a:cubicBezTo>
                  <a:cubicBezTo>
                    <a:pt x="15061" y="1049"/>
                    <a:pt x="15019" y="1018"/>
                    <a:pt x="14990" y="939"/>
                  </a:cubicBezTo>
                  <a:cubicBezTo>
                    <a:pt x="14952" y="840"/>
                    <a:pt x="14890" y="795"/>
                    <a:pt x="14840" y="795"/>
                  </a:cubicBezTo>
                  <a:cubicBezTo>
                    <a:pt x="14779" y="795"/>
                    <a:pt x="14737" y="861"/>
                    <a:pt x="14781" y="976"/>
                  </a:cubicBezTo>
                  <a:cubicBezTo>
                    <a:pt x="14739" y="1034"/>
                    <a:pt x="14550" y="960"/>
                    <a:pt x="14629" y="1180"/>
                  </a:cubicBezTo>
                  <a:cubicBezTo>
                    <a:pt x="14514" y="1122"/>
                    <a:pt x="14282" y="979"/>
                    <a:pt x="14126" y="979"/>
                  </a:cubicBezTo>
                  <a:cubicBezTo>
                    <a:pt x="14017" y="979"/>
                    <a:pt x="13946" y="1049"/>
                    <a:pt x="13978" y="1264"/>
                  </a:cubicBezTo>
                  <a:cubicBezTo>
                    <a:pt x="13887" y="1038"/>
                    <a:pt x="13838" y="955"/>
                    <a:pt x="13813" y="955"/>
                  </a:cubicBezTo>
                  <a:cubicBezTo>
                    <a:pt x="13746" y="955"/>
                    <a:pt x="13852" y="1550"/>
                    <a:pt x="13789" y="1550"/>
                  </a:cubicBezTo>
                  <a:cubicBezTo>
                    <a:pt x="13785" y="1550"/>
                    <a:pt x="13780" y="1548"/>
                    <a:pt x="13774" y="1542"/>
                  </a:cubicBezTo>
                  <a:cubicBezTo>
                    <a:pt x="13691" y="1467"/>
                    <a:pt x="13581" y="1297"/>
                    <a:pt x="13516" y="1297"/>
                  </a:cubicBezTo>
                  <a:cubicBezTo>
                    <a:pt x="13490" y="1297"/>
                    <a:pt x="13472" y="1322"/>
                    <a:pt x="13465" y="1390"/>
                  </a:cubicBezTo>
                  <a:cubicBezTo>
                    <a:pt x="13459" y="1453"/>
                    <a:pt x="13532" y="1966"/>
                    <a:pt x="13553" y="1993"/>
                  </a:cubicBezTo>
                  <a:lnTo>
                    <a:pt x="13553" y="1993"/>
                  </a:lnTo>
                  <a:cubicBezTo>
                    <a:pt x="13449" y="1875"/>
                    <a:pt x="13414" y="1694"/>
                    <a:pt x="13332" y="1694"/>
                  </a:cubicBezTo>
                  <a:cubicBezTo>
                    <a:pt x="13312" y="1694"/>
                    <a:pt x="13288" y="1705"/>
                    <a:pt x="13260" y="1731"/>
                  </a:cubicBezTo>
                  <a:cubicBezTo>
                    <a:pt x="13181" y="1804"/>
                    <a:pt x="13375" y="1993"/>
                    <a:pt x="13271" y="2040"/>
                  </a:cubicBezTo>
                  <a:cubicBezTo>
                    <a:pt x="13213" y="1920"/>
                    <a:pt x="13098" y="1616"/>
                    <a:pt x="12998" y="1553"/>
                  </a:cubicBezTo>
                  <a:cubicBezTo>
                    <a:pt x="12984" y="1544"/>
                    <a:pt x="12968" y="1540"/>
                    <a:pt x="12953" y="1540"/>
                  </a:cubicBezTo>
                  <a:cubicBezTo>
                    <a:pt x="12887" y="1540"/>
                    <a:pt x="12828" y="1621"/>
                    <a:pt x="12888" y="1736"/>
                  </a:cubicBezTo>
                  <a:cubicBezTo>
                    <a:pt x="12940" y="1846"/>
                    <a:pt x="12757" y="1967"/>
                    <a:pt x="12725" y="1993"/>
                  </a:cubicBezTo>
                  <a:cubicBezTo>
                    <a:pt x="12691" y="2017"/>
                    <a:pt x="12613" y="2080"/>
                    <a:pt x="12532" y="2080"/>
                  </a:cubicBezTo>
                  <a:cubicBezTo>
                    <a:pt x="12489" y="2080"/>
                    <a:pt x="12445" y="2063"/>
                    <a:pt x="12405" y="2014"/>
                  </a:cubicBezTo>
                  <a:cubicBezTo>
                    <a:pt x="12317" y="1901"/>
                    <a:pt x="12229" y="1825"/>
                    <a:pt x="12163" y="1825"/>
                  </a:cubicBezTo>
                  <a:cubicBezTo>
                    <a:pt x="12120" y="1825"/>
                    <a:pt x="12087" y="1858"/>
                    <a:pt x="12070" y="1935"/>
                  </a:cubicBezTo>
                  <a:cubicBezTo>
                    <a:pt x="12054" y="2030"/>
                    <a:pt x="12133" y="2182"/>
                    <a:pt x="12070" y="2245"/>
                  </a:cubicBezTo>
                  <a:cubicBezTo>
                    <a:pt x="12041" y="2276"/>
                    <a:pt x="12002" y="2285"/>
                    <a:pt x="11959" y="2285"/>
                  </a:cubicBezTo>
                  <a:cubicBezTo>
                    <a:pt x="11917" y="2285"/>
                    <a:pt x="11871" y="2276"/>
                    <a:pt x="11829" y="2271"/>
                  </a:cubicBezTo>
                  <a:cubicBezTo>
                    <a:pt x="11827" y="2271"/>
                    <a:pt x="11822" y="2270"/>
                    <a:pt x="11815" y="2270"/>
                  </a:cubicBezTo>
                  <a:cubicBezTo>
                    <a:pt x="11747" y="2270"/>
                    <a:pt x="11473" y="2294"/>
                    <a:pt x="11535" y="2365"/>
                  </a:cubicBezTo>
                  <a:cubicBezTo>
                    <a:pt x="11787" y="2638"/>
                    <a:pt x="11420" y="2570"/>
                    <a:pt x="11325" y="2607"/>
                  </a:cubicBezTo>
                  <a:cubicBezTo>
                    <a:pt x="11252" y="2628"/>
                    <a:pt x="11189" y="2670"/>
                    <a:pt x="11137" y="2727"/>
                  </a:cubicBezTo>
                  <a:cubicBezTo>
                    <a:pt x="11084" y="2795"/>
                    <a:pt x="11110" y="2795"/>
                    <a:pt x="11152" y="2843"/>
                  </a:cubicBezTo>
                  <a:cubicBezTo>
                    <a:pt x="11200" y="2895"/>
                    <a:pt x="11021" y="2895"/>
                    <a:pt x="11021" y="2895"/>
                  </a:cubicBezTo>
                  <a:cubicBezTo>
                    <a:pt x="10979" y="2921"/>
                    <a:pt x="10943" y="2958"/>
                    <a:pt x="10916" y="3005"/>
                  </a:cubicBezTo>
                  <a:cubicBezTo>
                    <a:pt x="10893" y="3045"/>
                    <a:pt x="10869" y="3203"/>
                    <a:pt x="10808" y="3203"/>
                  </a:cubicBezTo>
                  <a:cubicBezTo>
                    <a:pt x="10789" y="3203"/>
                    <a:pt x="10766" y="3187"/>
                    <a:pt x="10738" y="3147"/>
                  </a:cubicBezTo>
                  <a:cubicBezTo>
                    <a:pt x="10674" y="3050"/>
                    <a:pt x="10611" y="3014"/>
                    <a:pt x="10557" y="3014"/>
                  </a:cubicBezTo>
                  <a:cubicBezTo>
                    <a:pt x="10501" y="3014"/>
                    <a:pt x="10456" y="3054"/>
                    <a:pt x="10434" y="3105"/>
                  </a:cubicBezTo>
                  <a:cubicBezTo>
                    <a:pt x="10392" y="3199"/>
                    <a:pt x="10586" y="3325"/>
                    <a:pt x="10492" y="3388"/>
                  </a:cubicBezTo>
                  <a:cubicBezTo>
                    <a:pt x="10420" y="3280"/>
                    <a:pt x="10368" y="3173"/>
                    <a:pt x="10305" y="3173"/>
                  </a:cubicBezTo>
                  <a:cubicBezTo>
                    <a:pt x="10294" y="3173"/>
                    <a:pt x="10283" y="3176"/>
                    <a:pt x="10272" y="3183"/>
                  </a:cubicBezTo>
                  <a:cubicBezTo>
                    <a:pt x="10151" y="3267"/>
                    <a:pt x="10712" y="3660"/>
                    <a:pt x="10812" y="3660"/>
                  </a:cubicBezTo>
                  <a:cubicBezTo>
                    <a:pt x="10873" y="3660"/>
                    <a:pt x="10917" y="3598"/>
                    <a:pt x="10972" y="3598"/>
                  </a:cubicBezTo>
                  <a:cubicBezTo>
                    <a:pt x="11006" y="3598"/>
                    <a:pt x="11045" y="3621"/>
                    <a:pt x="11095" y="3697"/>
                  </a:cubicBezTo>
                  <a:cubicBezTo>
                    <a:pt x="11097" y="3697"/>
                    <a:pt x="11099" y="3698"/>
                    <a:pt x="11101" y="3698"/>
                  </a:cubicBezTo>
                  <a:cubicBezTo>
                    <a:pt x="11146" y="3698"/>
                    <a:pt x="11184" y="3629"/>
                    <a:pt x="11237" y="3629"/>
                  </a:cubicBezTo>
                  <a:cubicBezTo>
                    <a:pt x="11267" y="3629"/>
                    <a:pt x="11302" y="3650"/>
                    <a:pt x="11346" y="3718"/>
                  </a:cubicBezTo>
                  <a:cubicBezTo>
                    <a:pt x="11299" y="3634"/>
                    <a:pt x="11027" y="3351"/>
                    <a:pt x="11095" y="3293"/>
                  </a:cubicBezTo>
                  <a:cubicBezTo>
                    <a:pt x="11099" y="3290"/>
                    <a:pt x="11106" y="3288"/>
                    <a:pt x="11113" y="3288"/>
                  </a:cubicBezTo>
                  <a:cubicBezTo>
                    <a:pt x="11181" y="3288"/>
                    <a:pt x="11355" y="3421"/>
                    <a:pt x="11433" y="3421"/>
                  </a:cubicBezTo>
                  <a:cubicBezTo>
                    <a:pt x="11456" y="3421"/>
                    <a:pt x="11470" y="3410"/>
                    <a:pt x="11472" y="3383"/>
                  </a:cubicBezTo>
                  <a:cubicBezTo>
                    <a:pt x="11472" y="3335"/>
                    <a:pt x="11373" y="3241"/>
                    <a:pt x="11346" y="3215"/>
                  </a:cubicBezTo>
                  <a:cubicBezTo>
                    <a:pt x="11268" y="3084"/>
                    <a:pt x="11346" y="3047"/>
                    <a:pt x="11388" y="3021"/>
                  </a:cubicBezTo>
                  <a:cubicBezTo>
                    <a:pt x="11408" y="3011"/>
                    <a:pt x="11436" y="3003"/>
                    <a:pt x="11467" y="3003"/>
                  </a:cubicBezTo>
                  <a:cubicBezTo>
                    <a:pt x="11537" y="3003"/>
                    <a:pt x="11623" y="3042"/>
                    <a:pt x="11666" y="3183"/>
                  </a:cubicBezTo>
                  <a:cubicBezTo>
                    <a:pt x="11719" y="3356"/>
                    <a:pt x="11535" y="3466"/>
                    <a:pt x="11698" y="3634"/>
                  </a:cubicBezTo>
                  <a:cubicBezTo>
                    <a:pt x="11772" y="3713"/>
                    <a:pt x="11825" y="3746"/>
                    <a:pt x="11857" y="3746"/>
                  </a:cubicBezTo>
                  <a:cubicBezTo>
                    <a:pt x="11911" y="3746"/>
                    <a:pt x="11909" y="3654"/>
                    <a:pt x="11860" y="3529"/>
                  </a:cubicBezTo>
                  <a:cubicBezTo>
                    <a:pt x="11795" y="3369"/>
                    <a:pt x="11890" y="3268"/>
                    <a:pt x="12012" y="3268"/>
                  </a:cubicBezTo>
                  <a:cubicBezTo>
                    <a:pt x="12089" y="3268"/>
                    <a:pt x="12176" y="3309"/>
                    <a:pt x="12240" y="3400"/>
                  </a:cubicBezTo>
                  <a:lnTo>
                    <a:pt x="12240" y="3400"/>
                  </a:lnTo>
                  <a:cubicBezTo>
                    <a:pt x="12185" y="3315"/>
                    <a:pt x="12074" y="3148"/>
                    <a:pt x="12107" y="3115"/>
                  </a:cubicBezTo>
                  <a:cubicBezTo>
                    <a:pt x="12143" y="3078"/>
                    <a:pt x="12238" y="3000"/>
                    <a:pt x="12154" y="2853"/>
                  </a:cubicBezTo>
                  <a:lnTo>
                    <a:pt x="12154" y="2853"/>
                  </a:lnTo>
                  <a:cubicBezTo>
                    <a:pt x="12226" y="2977"/>
                    <a:pt x="12334" y="3018"/>
                    <a:pt x="12446" y="3018"/>
                  </a:cubicBezTo>
                  <a:cubicBezTo>
                    <a:pt x="12628" y="3018"/>
                    <a:pt x="12819" y="2910"/>
                    <a:pt x="12877" y="2874"/>
                  </a:cubicBezTo>
                  <a:cubicBezTo>
                    <a:pt x="13065" y="2754"/>
                    <a:pt x="13087" y="2494"/>
                    <a:pt x="13082" y="2135"/>
                  </a:cubicBezTo>
                  <a:lnTo>
                    <a:pt x="13082" y="2135"/>
                  </a:lnTo>
                  <a:cubicBezTo>
                    <a:pt x="13083" y="2198"/>
                    <a:pt x="13111" y="2540"/>
                    <a:pt x="13197" y="2586"/>
                  </a:cubicBezTo>
                  <a:lnTo>
                    <a:pt x="13255" y="2523"/>
                  </a:lnTo>
                  <a:cubicBezTo>
                    <a:pt x="13265" y="2518"/>
                    <a:pt x="13270" y="2515"/>
                    <a:pt x="13273" y="2515"/>
                  </a:cubicBezTo>
                  <a:cubicBezTo>
                    <a:pt x="13280" y="2515"/>
                    <a:pt x="13277" y="2535"/>
                    <a:pt x="13333" y="2607"/>
                  </a:cubicBezTo>
                  <a:cubicBezTo>
                    <a:pt x="13387" y="2678"/>
                    <a:pt x="13440" y="2724"/>
                    <a:pt x="13467" y="2724"/>
                  </a:cubicBezTo>
                  <a:cubicBezTo>
                    <a:pt x="13496" y="2724"/>
                    <a:pt x="13497" y="2675"/>
                    <a:pt x="13444" y="2554"/>
                  </a:cubicBezTo>
                  <a:cubicBezTo>
                    <a:pt x="13375" y="2402"/>
                    <a:pt x="13323" y="2339"/>
                    <a:pt x="13407" y="2297"/>
                  </a:cubicBezTo>
                  <a:cubicBezTo>
                    <a:pt x="13444" y="2270"/>
                    <a:pt x="13484" y="2254"/>
                    <a:pt x="13529" y="2254"/>
                  </a:cubicBezTo>
                  <a:cubicBezTo>
                    <a:pt x="13535" y="2254"/>
                    <a:pt x="13542" y="2255"/>
                    <a:pt x="13548" y="2255"/>
                  </a:cubicBezTo>
                  <a:cubicBezTo>
                    <a:pt x="13593" y="2265"/>
                    <a:pt x="13624" y="2350"/>
                    <a:pt x="13649" y="2350"/>
                  </a:cubicBezTo>
                  <a:cubicBezTo>
                    <a:pt x="13651" y="2350"/>
                    <a:pt x="13652" y="2350"/>
                    <a:pt x="13653" y="2350"/>
                  </a:cubicBezTo>
                  <a:lnTo>
                    <a:pt x="13868" y="2255"/>
                  </a:lnTo>
                  <a:cubicBezTo>
                    <a:pt x="13987" y="2194"/>
                    <a:pt x="13746" y="1773"/>
                    <a:pt x="13703" y="1773"/>
                  </a:cubicBezTo>
                  <a:cubicBezTo>
                    <a:pt x="13702" y="1773"/>
                    <a:pt x="13701" y="1773"/>
                    <a:pt x="13701" y="1773"/>
                  </a:cubicBezTo>
                  <a:cubicBezTo>
                    <a:pt x="13703" y="1772"/>
                    <a:pt x="13707" y="1771"/>
                    <a:pt x="13711" y="1771"/>
                  </a:cubicBezTo>
                  <a:cubicBezTo>
                    <a:pt x="13796" y="1771"/>
                    <a:pt x="14098" y="2095"/>
                    <a:pt x="14193" y="2150"/>
                  </a:cubicBezTo>
                  <a:cubicBezTo>
                    <a:pt x="14229" y="2171"/>
                    <a:pt x="14260" y="2183"/>
                    <a:pt x="14279" y="2183"/>
                  </a:cubicBezTo>
                  <a:cubicBezTo>
                    <a:pt x="14312" y="2183"/>
                    <a:pt x="14305" y="2145"/>
                    <a:pt x="14214" y="2051"/>
                  </a:cubicBezTo>
                  <a:cubicBezTo>
                    <a:pt x="14140" y="1977"/>
                    <a:pt x="13985" y="1777"/>
                    <a:pt x="14067" y="1777"/>
                  </a:cubicBezTo>
                  <a:cubicBezTo>
                    <a:pt x="14079" y="1777"/>
                    <a:pt x="14094" y="1781"/>
                    <a:pt x="14115" y="1789"/>
                  </a:cubicBezTo>
                  <a:cubicBezTo>
                    <a:pt x="14220" y="1831"/>
                    <a:pt x="14319" y="1899"/>
                    <a:pt x="14403" y="1977"/>
                  </a:cubicBezTo>
                  <a:cubicBezTo>
                    <a:pt x="14413" y="1988"/>
                    <a:pt x="14488" y="2072"/>
                    <a:pt x="14506" y="2072"/>
                  </a:cubicBezTo>
                  <a:cubicBezTo>
                    <a:pt x="14507" y="2072"/>
                    <a:pt x="14507" y="2072"/>
                    <a:pt x="14508" y="2072"/>
                  </a:cubicBezTo>
                  <a:lnTo>
                    <a:pt x="14508" y="2072"/>
                  </a:lnTo>
                  <a:cubicBezTo>
                    <a:pt x="14508" y="2072"/>
                    <a:pt x="14508" y="2072"/>
                    <a:pt x="14507" y="2072"/>
                  </a:cubicBezTo>
                  <a:cubicBezTo>
                    <a:pt x="14484" y="2072"/>
                    <a:pt x="14324" y="1757"/>
                    <a:pt x="14319" y="1694"/>
                  </a:cubicBezTo>
                  <a:cubicBezTo>
                    <a:pt x="14318" y="1685"/>
                    <a:pt x="14321" y="1681"/>
                    <a:pt x="14326" y="1681"/>
                  </a:cubicBezTo>
                  <a:cubicBezTo>
                    <a:pt x="14372" y="1681"/>
                    <a:pt x="14621" y="1960"/>
                    <a:pt x="14644" y="1988"/>
                  </a:cubicBezTo>
                  <a:cubicBezTo>
                    <a:pt x="14725" y="2069"/>
                    <a:pt x="14764" y="2102"/>
                    <a:pt x="14775" y="2102"/>
                  </a:cubicBezTo>
                  <a:cubicBezTo>
                    <a:pt x="14818" y="2102"/>
                    <a:pt x="14456" y="1627"/>
                    <a:pt x="14456" y="1610"/>
                  </a:cubicBezTo>
                  <a:cubicBezTo>
                    <a:pt x="14456" y="1603"/>
                    <a:pt x="14460" y="1599"/>
                    <a:pt x="14466" y="1599"/>
                  </a:cubicBezTo>
                  <a:cubicBezTo>
                    <a:pt x="14512" y="1599"/>
                    <a:pt x="14692" y="1773"/>
                    <a:pt x="14749" y="1773"/>
                  </a:cubicBezTo>
                  <a:cubicBezTo>
                    <a:pt x="14769" y="1773"/>
                    <a:pt x="14773" y="1751"/>
                    <a:pt x="14750" y="1691"/>
                  </a:cubicBezTo>
                  <a:lnTo>
                    <a:pt x="14750" y="1691"/>
                  </a:lnTo>
                  <a:cubicBezTo>
                    <a:pt x="14782" y="1774"/>
                    <a:pt x="14846" y="1803"/>
                    <a:pt x="14921" y="1803"/>
                  </a:cubicBezTo>
                  <a:cubicBezTo>
                    <a:pt x="15078" y="1803"/>
                    <a:pt x="15283" y="1674"/>
                    <a:pt x="15336" y="1652"/>
                  </a:cubicBezTo>
                  <a:cubicBezTo>
                    <a:pt x="15441" y="1610"/>
                    <a:pt x="15483" y="1495"/>
                    <a:pt x="15567" y="1432"/>
                  </a:cubicBezTo>
                  <a:cubicBezTo>
                    <a:pt x="15573" y="1427"/>
                    <a:pt x="15580" y="1425"/>
                    <a:pt x="15587" y="1425"/>
                  </a:cubicBezTo>
                  <a:cubicBezTo>
                    <a:pt x="15641" y="1425"/>
                    <a:pt x="15718" y="1548"/>
                    <a:pt x="15759" y="1548"/>
                  </a:cubicBezTo>
                  <a:cubicBezTo>
                    <a:pt x="15769" y="1548"/>
                    <a:pt x="15777" y="1540"/>
                    <a:pt x="15782" y="1521"/>
                  </a:cubicBezTo>
                  <a:cubicBezTo>
                    <a:pt x="15798" y="1464"/>
                    <a:pt x="15803" y="1207"/>
                    <a:pt x="15850" y="1191"/>
                  </a:cubicBezTo>
                  <a:cubicBezTo>
                    <a:pt x="15850" y="1191"/>
                    <a:pt x="15876" y="1703"/>
                    <a:pt x="15920" y="1703"/>
                  </a:cubicBezTo>
                  <a:cubicBezTo>
                    <a:pt x="15929" y="1703"/>
                    <a:pt x="15939" y="1682"/>
                    <a:pt x="15950" y="1631"/>
                  </a:cubicBezTo>
                  <a:cubicBezTo>
                    <a:pt x="15981" y="1500"/>
                    <a:pt x="16097" y="1516"/>
                    <a:pt x="16044" y="1291"/>
                  </a:cubicBezTo>
                  <a:cubicBezTo>
                    <a:pt x="16026" y="1219"/>
                    <a:pt x="16042" y="1205"/>
                    <a:pt x="16067" y="1205"/>
                  </a:cubicBezTo>
                  <a:cubicBezTo>
                    <a:pt x="16083" y="1205"/>
                    <a:pt x="16102" y="1210"/>
                    <a:pt x="16117" y="1210"/>
                  </a:cubicBezTo>
                  <a:cubicBezTo>
                    <a:pt x="16141" y="1210"/>
                    <a:pt x="16156" y="1197"/>
                    <a:pt x="16139" y="1128"/>
                  </a:cubicBezTo>
                  <a:lnTo>
                    <a:pt x="16139" y="1128"/>
                  </a:lnTo>
                  <a:cubicBezTo>
                    <a:pt x="16196" y="1343"/>
                    <a:pt x="16254" y="1490"/>
                    <a:pt x="16374" y="1527"/>
                  </a:cubicBezTo>
                  <a:cubicBezTo>
                    <a:pt x="16376" y="1527"/>
                    <a:pt x="16378" y="1527"/>
                    <a:pt x="16380" y="1527"/>
                  </a:cubicBezTo>
                  <a:cubicBezTo>
                    <a:pt x="16448" y="1527"/>
                    <a:pt x="16350" y="989"/>
                    <a:pt x="16411" y="876"/>
                  </a:cubicBezTo>
                  <a:cubicBezTo>
                    <a:pt x="16436" y="831"/>
                    <a:pt x="16461" y="812"/>
                    <a:pt x="16486" y="812"/>
                  </a:cubicBezTo>
                  <a:cubicBezTo>
                    <a:pt x="16629" y="812"/>
                    <a:pt x="16763" y="1461"/>
                    <a:pt x="16799" y="1658"/>
                  </a:cubicBezTo>
                  <a:cubicBezTo>
                    <a:pt x="16820" y="1401"/>
                    <a:pt x="16867" y="1149"/>
                    <a:pt x="16935" y="903"/>
                  </a:cubicBezTo>
                  <a:cubicBezTo>
                    <a:pt x="16988" y="1044"/>
                    <a:pt x="17056" y="1180"/>
                    <a:pt x="17135" y="1312"/>
                  </a:cubicBezTo>
                  <a:cubicBezTo>
                    <a:pt x="17108" y="1118"/>
                    <a:pt x="17234" y="1170"/>
                    <a:pt x="17287" y="1123"/>
                  </a:cubicBezTo>
                  <a:cubicBezTo>
                    <a:pt x="17313" y="1091"/>
                    <a:pt x="17423" y="824"/>
                    <a:pt x="17402" y="772"/>
                  </a:cubicBezTo>
                  <a:lnTo>
                    <a:pt x="17402" y="772"/>
                  </a:lnTo>
                  <a:cubicBezTo>
                    <a:pt x="17470" y="929"/>
                    <a:pt x="17445" y="1215"/>
                    <a:pt x="17526" y="1215"/>
                  </a:cubicBezTo>
                  <a:cubicBezTo>
                    <a:pt x="17545" y="1215"/>
                    <a:pt x="17569" y="1200"/>
                    <a:pt x="17601" y="1165"/>
                  </a:cubicBezTo>
                  <a:cubicBezTo>
                    <a:pt x="17643" y="1120"/>
                    <a:pt x="17676" y="1098"/>
                    <a:pt x="17702" y="1098"/>
                  </a:cubicBezTo>
                  <a:cubicBezTo>
                    <a:pt x="17760" y="1098"/>
                    <a:pt x="17786" y="1200"/>
                    <a:pt x="17801" y="1390"/>
                  </a:cubicBezTo>
                  <a:cubicBezTo>
                    <a:pt x="17879" y="1385"/>
                    <a:pt x="17837" y="1249"/>
                    <a:pt x="17858" y="1160"/>
                  </a:cubicBezTo>
                  <a:cubicBezTo>
                    <a:pt x="17895" y="1028"/>
                    <a:pt x="18016" y="1133"/>
                    <a:pt x="18068" y="1049"/>
                  </a:cubicBezTo>
                  <a:cubicBezTo>
                    <a:pt x="18126" y="966"/>
                    <a:pt x="18073" y="819"/>
                    <a:pt x="18105" y="719"/>
                  </a:cubicBezTo>
                  <a:cubicBezTo>
                    <a:pt x="18141" y="622"/>
                    <a:pt x="18231" y="725"/>
                    <a:pt x="18231" y="607"/>
                  </a:cubicBezTo>
                  <a:lnTo>
                    <a:pt x="18231" y="607"/>
                  </a:lnTo>
                  <a:cubicBezTo>
                    <a:pt x="18235" y="777"/>
                    <a:pt x="18226" y="800"/>
                    <a:pt x="18274" y="800"/>
                  </a:cubicBezTo>
                  <a:cubicBezTo>
                    <a:pt x="18285" y="800"/>
                    <a:pt x="18298" y="799"/>
                    <a:pt x="18314" y="798"/>
                  </a:cubicBezTo>
                  <a:lnTo>
                    <a:pt x="18514" y="798"/>
                  </a:lnTo>
                  <a:cubicBezTo>
                    <a:pt x="18514" y="908"/>
                    <a:pt x="18519" y="1091"/>
                    <a:pt x="18445" y="1091"/>
                  </a:cubicBezTo>
                  <a:cubicBezTo>
                    <a:pt x="18419" y="1154"/>
                    <a:pt x="18383" y="1097"/>
                    <a:pt x="18383" y="1238"/>
                  </a:cubicBezTo>
                  <a:cubicBezTo>
                    <a:pt x="18561" y="1222"/>
                    <a:pt x="18582" y="929"/>
                    <a:pt x="18729" y="777"/>
                  </a:cubicBezTo>
                  <a:cubicBezTo>
                    <a:pt x="18751" y="755"/>
                    <a:pt x="18767" y="746"/>
                    <a:pt x="18777" y="746"/>
                  </a:cubicBezTo>
                  <a:cubicBezTo>
                    <a:pt x="18841" y="746"/>
                    <a:pt x="18734" y="1060"/>
                    <a:pt x="18734" y="1060"/>
                  </a:cubicBezTo>
                  <a:cubicBezTo>
                    <a:pt x="18734" y="1061"/>
                    <a:pt x="18734" y="1061"/>
                    <a:pt x="18735" y="1061"/>
                  </a:cubicBezTo>
                  <a:cubicBezTo>
                    <a:pt x="18748" y="1061"/>
                    <a:pt x="18849" y="960"/>
                    <a:pt x="18849" y="960"/>
                  </a:cubicBezTo>
                  <a:cubicBezTo>
                    <a:pt x="18880" y="898"/>
                    <a:pt x="18900" y="867"/>
                    <a:pt x="18919" y="867"/>
                  </a:cubicBezTo>
                  <a:cubicBezTo>
                    <a:pt x="18938" y="867"/>
                    <a:pt x="18956" y="899"/>
                    <a:pt x="18985" y="966"/>
                  </a:cubicBezTo>
                  <a:cubicBezTo>
                    <a:pt x="19020" y="1050"/>
                    <a:pt x="19081" y="1109"/>
                    <a:pt x="19131" y="1109"/>
                  </a:cubicBezTo>
                  <a:cubicBezTo>
                    <a:pt x="19186" y="1109"/>
                    <a:pt x="19226" y="1034"/>
                    <a:pt x="19195" y="834"/>
                  </a:cubicBezTo>
                  <a:lnTo>
                    <a:pt x="19195" y="834"/>
                  </a:lnTo>
                  <a:cubicBezTo>
                    <a:pt x="19204" y="844"/>
                    <a:pt x="19212" y="847"/>
                    <a:pt x="19220" y="847"/>
                  </a:cubicBezTo>
                  <a:cubicBezTo>
                    <a:pt x="19246" y="847"/>
                    <a:pt x="19262" y="800"/>
                    <a:pt x="19274" y="787"/>
                  </a:cubicBezTo>
                  <a:cubicBezTo>
                    <a:pt x="19274" y="787"/>
                    <a:pt x="19275" y="787"/>
                    <a:pt x="19275" y="787"/>
                  </a:cubicBezTo>
                  <a:lnTo>
                    <a:pt x="19275" y="787"/>
                  </a:lnTo>
                  <a:cubicBezTo>
                    <a:pt x="19292" y="787"/>
                    <a:pt x="19242" y="1098"/>
                    <a:pt x="19242" y="1154"/>
                  </a:cubicBezTo>
                  <a:cubicBezTo>
                    <a:pt x="19242" y="1212"/>
                    <a:pt x="19253" y="1230"/>
                    <a:pt x="19268" y="1230"/>
                  </a:cubicBezTo>
                  <a:cubicBezTo>
                    <a:pt x="19285" y="1230"/>
                    <a:pt x="19307" y="1207"/>
                    <a:pt x="19326" y="1191"/>
                  </a:cubicBezTo>
                  <a:cubicBezTo>
                    <a:pt x="19495" y="1047"/>
                    <a:pt x="19514" y="603"/>
                    <a:pt x="19692" y="603"/>
                  </a:cubicBezTo>
                  <a:cubicBezTo>
                    <a:pt x="19696" y="603"/>
                    <a:pt x="19700" y="603"/>
                    <a:pt x="19704" y="604"/>
                  </a:cubicBezTo>
                  <a:cubicBezTo>
                    <a:pt x="19678" y="756"/>
                    <a:pt x="19667" y="913"/>
                    <a:pt x="19678" y="1070"/>
                  </a:cubicBezTo>
                  <a:cubicBezTo>
                    <a:pt x="19690" y="1165"/>
                    <a:pt x="19716" y="1204"/>
                    <a:pt x="19745" y="1204"/>
                  </a:cubicBezTo>
                  <a:cubicBezTo>
                    <a:pt x="19791" y="1204"/>
                    <a:pt x="19846" y="1105"/>
                    <a:pt x="19866" y="975"/>
                  </a:cubicBezTo>
                  <a:lnTo>
                    <a:pt x="19866" y="975"/>
                  </a:lnTo>
                  <a:cubicBezTo>
                    <a:pt x="19840" y="1147"/>
                    <a:pt x="19846" y="1359"/>
                    <a:pt x="19945" y="1374"/>
                  </a:cubicBezTo>
                  <a:cubicBezTo>
                    <a:pt x="19953" y="1294"/>
                    <a:pt x="19979" y="892"/>
                    <a:pt x="20031" y="892"/>
                  </a:cubicBezTo>
                  <a:cubicBezTo>
                    <a:pt x="20043" y="892"/>
                    <a:pt x="20056" y="913"/>
                    <a:pt x="20071" y="966"/>
                  </a:cubicBezTo>
                  <a:cubicBezTo>
                    <a:pt x="20108" y="1112"/>
                    <a:pt x="20071" y="1359"/>
                    <a:pt x="20176" y="1380"/>
                  </a:cubicBezTo>
                  <a:cubicBezTo>
                    <a:pt x="20178" y="1380"/>
                    <a:pt x="20180" y="1380"/>
                    <a:pt x="20183" y="1380"/>
                  </a:cubicBezTo>
                  <a:cubicBezTo>
                    <a:pt x="20232" y="1380"/>
                    <a:pt x="20276" y="1294"/>
                    <a:pt x="20324" y="1294"/>
                  </a:cubicBezTo>
                  <a:cubicBezTo>
                    <a:pt x="20334" y="1294"/>
                    <a:pt x="20344" y="1298"/>
                    <a:pt x="20354" y="1306"/>
                  </a:cubicBezTo>
                  <a:cubicBezTo>
                    <a:pt x="20324" y="1482"/>
                    <a:pt x="20517" y="1521"/>
                    <a:pt x="20624" y="1521"/>
                  </a:cubicBezTo>
                  <a:cubicBezTo>
                    <a:pt x="20648" y="1521"/>
                    <a:pt x="20667" y="1519"/>
                    <a:pt x="20679" y="1516"/>
                  </a:cubicBezTo>
                  <a:cubicBezTo>
                    <a:pt x="20784" y="1495"/>
                    <a:pt x="20710" y="1217"/>
                    <a:pt x="20752" y="1160"/>
                  </a:cubicBezTo>
                  <a:cubicBezTo>
                    <a:pt x="20767" y="1141"/>
                    <a:pt x="20779" y="1133"/>
                    <a:pt x="20789" y="1133"/>
                  </a:cubicBezTo>
                  <a:cubicBezTo>
                    <a:pt x="20862" y="1133"/>
                    <a:pt x="20825" y="1562"/>
                    <a:pt x="20815" y="1631"/>
                  </a:cubicBezTo>
                  <a:cubicBezTo>
                    <a:pt x="20805" y="1762"/>
                    <a:pt x="20946" y="1773"/>
                    <a:pt x="20988" y="1778"/>
                  </a:cubicBezTo>
                  <a:cubicBezTo>
                    <a:pt x="21027" y="1785"/>
                    <a:pt x="21066" y="1788"/>
                    <a:pt x="21105" y="1788"/>
                  </a:cubicBezTo>
                  <a:cubicBezTo>
                    <a:pt x="21193" y="1788"/>
                    <a:pt x="21282" y="1772"/>
                    <a:pt x="21366" y="1747"/>
                  </a:cubicBezTo>
                  <a:cubicBezTo>
                    <a:pt x="21398" y="1733"/>
                    <a:pt x="21622" y="1597"/>
                    <a:pt x="21678" y="1597"/>
                  </a:cubicBezTo>
                  <a:cubicBezTo>
                    <a:pt x="21686" y="1597"/>
                    <a:pt x="21690" y="1600"/>
                    <a:pt x="21691" y="1605"/>
                  </a:cubicBezTo>
                  <a:cubicBezTo>
                    <a:pt x="21696" y="1676"/>
                    <a:pt x="21351" y="2073"/>
                    <a:pt x="21421" y="2073"/>
                  </a:cubicBezTo>
                  <a:cubicBezTo>
                    <a:pt x="21423" y="2073"/>
                    <a:pt x="21426" y="2073"/>
                    <a:pt x="21429" y="2072"/>
                  </a:cubicBezTo>
                  <a:cubicBezTo>
                    <a:pt x="21502" y="2051"/>
                    <a:pt x="21899" y="1868"/>
                    <a:pt x="21953" y="1732"/>
                  </a:cubicBezTo>
                  <a:lnTo>
                    <a:pt x="21953" y="1732"/>
                  </a:lnTo>
                  <a:cubicBezTo>
                    <a:pt x="21880" y="1920"/>
                    <a:pt x="21911" y="2014"/>
                    <a:pt x="21979" y="2067"/>
                  </a:cubicBezTo>
                  <a:cubicBezTo>
                    <a:pt x="22021" y="2095"/>
                    <a:pt x="22070" y="2111"/>
                    <a:pt x="22118" y="2111"/>
                  </a:cubicBezTo>
                  <a:cubicBezTo>
                    <a:pt x="22142" y="2111"/>
                    <a:pt x="22166" y="2107"/>
                    <a:pt x="22189" y="2098"/>
                  </a:cubicBezTo>
                  <a:cubicBezTo>
                    <a:pt x="22257" y="2082"/>
                    <a:pt x="22320" y="1972"/>
                    <a:pt x="22388" y="1951"/>
                  </a:cubicBezTo>
                  <a:cubicBezTo>
                    <a:pt x="22406" y="1945"/>
                    <a:pt x="22423" y="1942"/>
                    <a:pt x="22437" y="1942"/>
                  </a:cubicBezTo>
                  <a:cubicBezTo>
                    <a:pt x="22587" y="1942"/>
                    <a:pt x="22562" y="2238"/>
                    <a:pt x="22619" y="2381"/>
                  </a:cubicBezTo>
                  <a:cubicBezTo>
                    <a:pt x="22625" y="2394"/>
                    <a:pt x="22631" y="2399"/>
                    <a:pt x="22637" y="2399"/>
                  </a:cubicBezTo>
                  <a:cubicBezTo>
                    <a:pt x="22654" y="2399"/>
                    <a:pt x="22675" y="2358"/>
                    <a:pt x="22698" y="2308"/>
                  </a:cubicBezTo>
                  <a:cubicBezTo>
                    <a:pt x="22745" y="2323"/>
                    <a:pt x="22787" y="2350"/>
                    <a:pt x="22829" y="2376"/>
                  </a:cubicBezTo>
                  <a:cubicBezTo>
                    <a:pt x="22844" y="2385"/>
                    <a:pt x="22863" y="2388"/>
                    <a:pt x="22882" y="2388"/>
                  </a:cubicBezTo>
                  <a:cubicBezTo>
                    <a:pt x="22934" y="2388"/>
                    <a:pt x="22997" y="2366"/>
                    <a:pt x="23054" y="2366"/>
                  </a:cubicBezTo>
                  <a:cubicBezTo>
                    <a:pt x="23078" y="2366"/>
                    <a:pt x="23101" y="2370"/>
                    <a:pt x="23122" y="2381"/>
                  </a:cubicBezTo>
                  <a:cubicBezTo>
                    <a:pt x="23201" y="2423"/>
                    <a:pt x="23222" y="2491"/>
                    <a:pt x="23269" y="2570"/>
                  </a:cubicBezTo>
                  <a:cubicBezTo>
                    <a:pt x="23284" y="2596"/>
                    <a:pt x="23315" y="2635"/>
                    <a:pt x="23356" y="2635"/>
                  </a:cubicBezTo>
                  <a:cubicBezTo>
                    <a:pt x="23372" y="2635"/>
                    <a:pt x="23391" y="2629"/>
                    <a:pt x="23411" y="2612"/>
                  </a:cubicBezTo>
                  <a:cubicBezTo>
                    <a:pt x="23432" y="2594"/>
                    <a:pt x="23454" y="2587"/>
                    <a:pt x="23476" y="2587"/>
                  </a:cubicBezTo>
                  <a:cubicBezTo>
                    <a:pt x="23584" y="2587"/>
                    <a:pt x="23702" y="2751"/>
                    <a:pt x="23767" y="2790"/>
                  </a:cubicBezTo>
                  <a:cubicBezTo>
                    <a:pt x="23771" y="2791"/>
                    <a:pt x="23778" y="2792"/>
                    <a:pt x="23788" y="2792"/>
                  </a:cubicBezTo>
                  <a:cubicBezTo>
                    <a:pt x="23851" y="2792"/>
                    <a:pt x="24027" y="2772"/>
                    <a:pt x="24108" y="2772"/>
                  </a:cubicBezTo>
                  <a:cubicBezTo>
                    <a:pt x="24135" y="2772"/>
                    <a:pt x="24151" y="2774"/>
                    <a:pt x="24150" y="2780"/>
                  </a:cubicBezTo>
                  <a:cubicBezTo>
                    <a:pt x="24145" y="2811"/>
                    <a:pt x="23993" y="2932"/>
                    <a:pt x="23977" y="2947"/>
                  </a:cubicBezTo>
                  <a:lnTo>
                    <a:pt x="24166" y="2911"/>
                  </a:lnTo>
                  <a:cubicBezTo>
                    <a:pt x="24195" y="2896"/>
                    <a:pt x="24406" y="2746"/>
                    <a:pt x="24444" y="2746"/>
                  </a:cubicBezTo>
                  <a:cubicBezTo>
                    <a:pt x="24446" y="2746"/>
                    <a:pt x="24448" y="2747"/>
                    <a:pt x="24449" y="2748"/>
                  </a:cubicBezTo>
                  <a:cubicBezTo>
                    <a:pt x="24449" y="2748"/>
                    <a:pt x="24318" y="2921"/>
                    <a:pt x="24318" y="2968"/>
                  </a:cubicBezTo>
                  <a:cubicBezTo>
                    <a:pt x="24312" y="3052"/>
                    <a:pt x="24391" y="3078"/>
                    <a:pt x="24433" y="3115"/>
                  </a:cubicBezTo>
                  <a:cubicBezTo>
                    <a:pt x="24461" y="3111"/>
                    <a:pt x="24494" y="3107"/>
                    <a:pt x="24524" y="3107"/>
                  </a:cubicBezTo>
                  <a:cubicBezTo>
                    <a:pt x="24607" y="3107"/>
                    <a:pt x="24669" y="3139"/>
                    <a:pt x="24539" y="3292"/>
                  </a:cubicBezTo>
                  <a:lnTo>
                    <a:pt x="24539" y="3292"/>
                  </a:lnTo>
                  <a:cubicBezTo>
                    <a:pt x="24592" y="3230"/>
                    <a:pt x="24734" y="3179"/>
                    <a:pt x="24757" y="3137"/>
                  </a:cubicBezTo>
                  <a:lnTo>
                    <a:pt x="24757" y="3137"/>
                  </a:lnTo>
                  <a:cubicBezTo>
                    <a:pt x="24664" y="3315"/>
                    <a:pt x="24695" y="3346"/>
                    <a:pt x="24779" y="3425"/>
                  </a:cubicBezTo>
                  <a:cubicBezTo>
                    <a:pt x="24812" y="3453"/>
                    <a:pt x="24850" y="3516"/>
                    <a:pt x="24911" y="3516"/>
                  </a:cubicBezTo>
                  <a:cubicBezTo>
                    <a:pt x="24917" y="3516"/>
                    <a:pt x="24924" y="3515"/>
                    <a:pt x="24931" y="3514"/>
                  </a:cubicBezTo>
                  <a:cubicBezTo>
                    <a:pt x="24975" y="3505"/>
                    <a:pt x="24996" y="3460"/>
                    <a:pt x="25018" y="3460"/>
                  </a:cubicBezTo>
                  <a:cubicBezTo>
                    <a:pt x="25022" y="3460"/>
                    <a:pt x="25026" y="3462"/>
                    <a:pt x="25031" y="3466"/>
                  </a:cubicBezTo>
                  <a:cubicBezTo>
                    <a:pt x="25115" y="3550"/>
                    <a:pt x="25046" y="3676"/>
                    <a:pt x="25125" y="3765"/>
                  </a:cubicBezTo>
                  <a:cubicBezTo>
                    <a:pt x="25162" y="3802"/>
                    <a:pt x="25377" y="3944"/>
                    <a:pt x="25225" y="4090"/>
                  </a:cubicBezTo>
                  <a:cubicBezTo>
                    <a:pt x="25236" y="4104"/>
                    <a:pt x="25249" y="4110"/>
                    <a:pt x="25262" y="4110"/>
                  </a:cubicBezTo>
                  <a:cubicBezTo>
                    <a:pt x="25339" y="4110"/>
                    <a:pt x="25446" y="3917"/>
                    <a:pt x="25543" y="3917"/>
                  </a:cubicBezTo>
                  <a:cubicBezTo>
                    <a:pt x="25546" y="3917"/>
                    <a:pt x="25548" y="3917"/>
                    <a:pt x="25550" y="3917"/>
                  </a:cubicBezTo>
                  <a:cubicBezTo>
                    <a:pt x="25613" y="3923"/>
                    <a:pt x="25492" y="4096"/>
                    <a:pt x="25461" y="4138"/>
                  </a:cubicBezTo>
                  <a:cubicBezTo>
                    <a:pt x="25450" y="4185"/>
                    <a:pt x="25450" y="4232"/>
                    <a:pt x="25455" y="4279"/>
                  </a:cubicBezTo>
                  <a:cubicBezTo>
                    <a:pt x="25471" y="4362"/>
                    <a:pt x="25975" y="4383"/>
                    <a:pt x="25799" y="4539"/>
                  </a:cubicBezTo>
                  <a:lnTo>
                    <a:pt x="25799" y="4539"/>
                  </a:lnTo>
                  <a:cubicBezTo>
                    <a:pt x="25866" y="4485"/>
                    <a:pt x="26138" y="4299"/>
                    <a:pt x="26207" y="4299"/>
                  </a:cubicBezTo>
                  <a:cubicBezTo>
                    <a:pt x="26214" y="4299"/>
                    <a:pt x="26219" y="4301"/>
                    <a:pt x="26221" y="4305"/>
                  </a:cubicBezTo>
                  <a:cubicBezTo>
                    <a:pt x="26237" y="4326"/>
                    <a:pt x="26121" y="4447"/>
                    <a:pt x="26100" y="4478"/>
                  </a:cubicBezTo>
                  <a:cubicBezTo>
                    <a:pt x="26090" y="4510"/>
                    <a:pt x="26085" y="4547"/>
                    <a:pt x="26090" y="4578"/>
                  </a:cubicBezTo>
                  <a:cubicBezTo>
                    <a:pt x="26079" y="4678"/>
                    <a:pt x="26085" y="4709"/>
                    <a:pt x="26163" y="4741"/>
                  </a:cubicBezTo>
                  <a:cubicBezTo>
                    <a:pt x="26189" y="4751"/>
                    <a:pt x="26221" y="4772"/>
                    <a:pt x="26184" y="4819"/>
                  </a:cubicBezTo>
                  <a:cubicBezTo>
                    <a:pt x="26100" y="4914"/>
                    <a:pt x="25870" y="4976"/>
                    <a:pt x="25838" y="5024"/>
                  </a:cubicBezTo>
                  <a:cubicBezTo>
                    <a:pt x="25812" y="5071"/>
                    <a:pt x="26085" y="5050"/>
                    <a:pt x="26116" y="5081"/>
                  </a:cubicBezTo>
                  <a:cubicBezTo>
                    <a:pt x="26205" y="5165"/>
                    <a:pt x="26137" y="5364"/>
                    <a:pt x="26142" y="5490"/>
                  </a:cubicBezTo>
                  <a:cubicBezTo>
                    <a:pt x="26143" y="5509"/>
                    <a:pt x="26154" y="5517"/>
                    <a:pt x="26172" y="5517"/>
                  </a:cubicBezTo>
                  <a:cubicBezTo>
                    <a:pt x="26257" y="5517"/>
                    <a:pt x="26498" y="5351"/>
                    <a:pt x="26577" y="5351"/>
                  </a:cubicBezTo>
                  <a:cubicBezTo>
                    <a:pt x="26610" y="5351"/>
                    <a:pt x="26616" y="5379"/>
                    <a:pt x="26572" y="5459"/>
                  </a:cubicBezTo>
                  <a:cubicBezTo>
                    <a:pt x="26483" y="5621"/>
                    <a:pt x="26342" y="5737"/>
                    <a:pt x="26467" y="5826"/>
                  </a:cubicBezTo>
                  <a:cubicBezTo>
                    <a:pt x="26473" y="5829"/>
                    <a:pt x="26484" y="5830"/>
                    <a:pt x="26500" y="5830"/>
                  </a:cubicBezTo>
                  <a:cubicBezTo>
                    <a:pt x="26549" y="5830"/>
                    <a:pt x="26639" y="5819"/>
                    <a:pt x="26702" y="5819"/>
                  </a:cubicBezTo>
                  <a:cubicBezTo>
                    <a:pt x="26783" y="5819"/>
                    <a:pt x="26821" y="5838"/>
                    <a:pt x="26677" y="5925"/>
                  </a:cubicBezTo>
                  <a:cubicBezTo>
                    <a:pt x="26336" y="6125"/>
                    <a:pt x="26682" y="6109"/>
                    <a:pt x="26829" y="6125"/>
                  </a:cubicBezTo>
                  <a:cubicBezTo>
                    <a:pt x="27102" y="6140"/>
                    <a:pt x="26792" y="6329"/>
                    <a:pt x="26798" y="6455"/>
                  </a:cubicBezTo>
                  <a:cubicBezTo>
                    <a:pt x="26799" y="6480"/>
                    <a:pt x="26814" y="6490"/>
                    <a:pt x="26840" y="6490"/>
                  </a:cubicBezTo>
                  <a:cubicBezTo>
                    <a:pt x="26943" y="6490"/>
                    <a:pt x="27205" y="6325"/>
                    <a:pt x="27306" y="6308"/>
                  </a:cubicBezTo>
                  <a:cubicBezTo>
                    <a:pt x="27310" y="6308"/>
                    <a:pt x="27313" y="6307"/>
                    <a:pt x="27316" y="6307"/>
                  </a:cubicBezTo>
                  <a:cubicBezTo>
                    <a:pt x="27402" y="6307"/>
                    <a:pt x="27001" y="6608"/>
                    <a:pt x="27120" y="6608"/>
                  </a:cubicBezTo>
                  <a:cubicBezTo>
                    <a:pt x="27124" y="6608"/>
                    <a:pt x="27128" y="6608"/>
                    <a:pt x="27133" y="6607"/>
                  </a:cubicBezTo>
                  <a:cubicBezTo>
                    <a:pt x="27184" y="6602"/>
                    <a:pt x="27245" y="6523"/>
                    <a:pt x="27315" y="6523"/>
                  </a:cubicBezTo>
                  <a:cubicBezTo>
                    <a:pt x="27318" y="6523"/>
                    <a:pt x="27320" y="6523"/>
                    <a:pt x="27322" y="6523"/>
                  </a:cubicBezTo>
                  <a:cubicBezTo>
                    <a:pt x="27364" y="6523"/>
                    <a:pt x="27390" y="6607"/>
                    <a:pt x="27364" y="6639"/>
                  </a:cubicBezTo>
                  <a:cubicBezTo>
                    <a:pt x="27238" y="6759"/>
                    <a:pt x="27013" y="6722"/>
                    <a:pt x="26992" y="6885"/>
                  </a:cubicBezTo>
                  <a:cubicBezTo>
                    <a:pt x="26960" y="7100"/>
                    <a:pt x="27049" y="7315"/>
                    <a:pt x="27222" y="7451"/>
                  </a:cubicBezTo>
                  <a:cubicBezTo>
                    <a:pt x="27275" y="7504"/>
                    <a:pt x="27322" y="7498"/>
                    <a:pt x="27343" y="7561"/>
                  </a:cubicBezTo>
                  <a:cubicBezTo>
                    <a:pt x="27605" y="7614"/>
                    <a:pt x="27002" y="7698"/>
                    <a:pt x="27002" y="7698"/>
                  </a:cubicBezTo>
                  <a:cubicBezTo>
                    <a:pt x="27008" y="7728"/>
                    <a:pt x="27058" y="7735"/>
                    <a:pt x="27118" y="7735"/>
                  </a:cubicBezTo>
                  <a:cubicBezTo>
                    <a:pt x="27168" y="7735"/>
                    <a:pt x="27227" y="7730"/>
                    <a:pt x="27272" y="7730"/>
                  </a:cubicBezTo>
                  <a:cubicBezTo>
                    <a:pt x="27357" y="7730"/>
                    <a:pt x="27397" y="7748"/>
                    <a:pt x="27259" y="7850"/>
                  </a:cubicBezTo>
                  <a:cubicBezTo>
                    <a:pt x="27254" y="7881"/>
                    <a:pt x="27290" y="7913"/>
                    <a:pt x="27306" y="7934"/>
                  </a:cubicBezTo>
                  <a:cubicBezTo>
                    <a:pt x="27338" y="7991"/>
                    <a:pt x="27783" y="8432"/>
                    <a:pt x="27495" y="8474"/>
                  </a:cubicBezTo>
                  <a:lnTo>
                    <a:pt x="27946" y="8620"/>
                  </a:lnTo>
                  <a:cubicBezTo>
                    <a:pt x="27715" y="8647"/>
                    <a:pt x="27673" y="8751"/>
                    <a:pt x="27668" y="8835"/>
                  </a:cubicBezTo>
                  <a:cubicBezTo>
                    <a:pt x="27663" y="8914"/>
                    <a:pt x="27490" y="8935"/>
                    <a:pt x="27353" y="8982"/>
                  </a:cubicBezTo>
                  <a:cubicBezTo>
                    <a:pt x="27249" y="9024"/>
                    <a:pt x="27825" y="9082"/>
                    <a:pt x="27825" y="9181"/>
                  </a:cubicBezTo>
                  <a:cubicBezTo>
                    <a:pt x="27783" y="9181"/>
                    <a:pt x="27643" y="9175"/>
                    <a:pt x="27518" y="9175"/>
                  </a:cubicBezTo>
                  <a:cubicBezTo>
                    <a:pt x="27408" y="9175"/>
                    <a:pt x="27311" y="9180"/>
                    <a:pt x="27301" y="9197"/>
                  </a:cubicBezTo>
                  <a:cubicBezTo>
                    <a:pt x="27249" y="9265"/>
                    <a:pt x="27422" y="9386"/>
                    <a:pt x="27579" y="9386"/>
                  </a:cubicBezTo>
                  <a:cubicBezTo>
                    <a:pt x="27650" y="9386"/>
                    <a:pt x="27723" y="9362"/>
                    <a:pt x="27772" y="9362"/>
                  </a:cubicBezTo>
                  <a:cubicBezTo>
                    <a:pt x="27803" y="9362"/>
                    <a:pt x="27824" y="9371"/>
                    <a:pt x="27831" y="9402"/>
                  </a:cubicBezTo>
                  <a:cubicBezTo>
                    <a:pt x="27836" y="9454"/>
                    <a:pt x="27810" y="9470"/>
                    <a:pt x="27715" y="9501"/>
                  </a:cubicBezTo>
                  <a:cubicBezTo>
                    <a:pt x="27667" y="9516"/>
                    <a:pt x="27612" y="9520"/>
                    <a:pt x="27554" y="9520"/>
                  </a:cubicBezTo>
                  <a:cubicBezTo>
                    <a:pt x="27476" y="9520"/>
                    <a:pt x="27393" y="9512"/>
                    <a:pt x="27318" y="9512"/>
                  </a:cubicBezTo>
                  <a:cubicBezTo>
                    <a:pt x="27267" y="9512"/>
                    <a:pt x="27220" y="9516"/>
                    <a:pt x="27180" y="9527"/>
                  </a:cubicBezTo>
                  <a:cubicBezTo>
                    <a:pt x="27154" y="9533"/>
                    <a:pt x="27390" y="9585"/>
                    <a:pt x="27390" y="9585"/>
                  </a:cubicBezTo>
                  <a:cubicBezTo>
                    <a:pt x="27479" y="9627"/>
                    <a:pt x="27521" y="9674"/>
                    <a:pt x="27526" y="9732"/>
                  </a:cubicBezTo>
                  <a:cubicBezTo>
                    <a:pt x="27532" y="9790"/>
                    <a:pt x="27443" y="9784"/>
                    <a:pt x="27490" y="9821"/>
                  </a:cubicBezTo>
                  <a:cubicBezTo>
                    <a:pt x="27574" y="9868"/>
                    <a:pt x="27658" y="9905"/>
                    <a:pt x="27747" y="9931"/>
                  </a:cubicBezTo>
                  <a:cubicBezTo>
                    <a:pt x="27872" y="9984"/>
                    <a:pt x="27448" y="9994"/>
                    <a:pt x="27568" y="10073"/>
                  </a:cubicBezTo>
                  <a:cubicBezTo>
                    <a:pt x="27631" y="10115"/>
                    <a:pt x="27747" y="10125"/>
                    <a:pt x="27768" y="10167"/>
                  </a:cubicBezTo>
                  <a:cubicBezTo>
                    <a:pt x="27783" y="10214"/>
                    <a:pt x="27783" y="10261"/>
                    <a:pt x="27773" y="10309"/>
                  </a:cubicBezTo>
                  <a:cubicBezTo>
                    <a:pt x="27780" y="10228"/>
                    <a:pt x="27653" y="10120"/>
                    <a:pt x="27559" y="10120"/>
                  </a:cubicBezTo>
                  <a:cubicBezTo>
                    <a:pt x="27518" y="10120"/>
                    <a:pt x="27483" y="10141"/>
                    <a:pt x="27469" y="10193"/>
                  </a:cubicBezTo>
                  <a:cubicBezTo>
                    <a:pt x="27448" y="10277"/>
                    <a:pt x="27495" y="10434"/>
                    <a:pt x="27704" y="10455"/>
                  </a:cubicBezTo>
                  <a:lnTo>
                    <a:pt x="27704" y="10455"/>
                  </a:lnTo>
                  <a:cubicBezTo>
                    <a:pt x="27688" y="10454"/>
                    <a:pt x="27674" y="10453"/>
                    <a:pt x="27660" y="10453"/>
                  </a:cubicBezTo>
                  <a:cubicBezTo>
                    <a:pt x="27303" y="10453"/>
                    <a:pt x="27389" y="10943"/>
                    <a:pt x="27353" y="11069"/>
                  </a:cubicBezTo>
                  <a:cubicBezTo>
                    <a:pt x="27327" y="11184"/>
                    <a:pt x="27526" y="11174"/>
                    <a:pt x="27762" y="11221"/>
                  </a:cubicBezTo>
                  <a:cubicBezTo>
                    <a:pt x="27998" y="11326"/>
                    <a:pt x="27993" y="11347"/>
                    <a:pt x="27736" y="11352"/>
                  </a:cubicBezTo>
                  <a:cubicBezTo>
                    <a:pt x="27674" y="11339"/>
                    <a:pt x="27617" y="11334"/>
                    <a:pt x="27564" y="11334"/>
                  </a:cubicBezTo>
                  <a:cubicBezTo>
                    <a:pt x="27246" y="11334"/>
                    <a:pt x="27091" y="11539"/>
                    <a:pt x="27055" y="11656"/>
                  </a:cubicBezTo>
                  <a:cubicBezTo>
                    <a:pt x="27034" y="11730"/>
                    <a:pt x="27007" y="11819"/>
                    <a:pt x="27133" y="11918"/>
                  </a:cubicBezTo>
                  <a:cubicBezTo>
                    <a:pt x="27317" y="12055"/>
                    <a:pt x="27369" y="12123"/>
                    <a:pt x="27322" y="12254"/>
                  </a:cubicBezTo>
                  <a:cubicBezTo>
                    <a:pt x="27354" y="12162"/>
                    <a:pt x="27247" y="12070"/>
                    <a:pt x="27156" y="12070"/>
                  </a:cubicBezTo>
                  <a:cubicBezTo>
                    <a:pt x="27113" y="12070"/>
                    <a:pt x="27073" y="12091"/>
                    <a:pt x="27055" y="12144"/>
                  </a:cubicBezTo>
                  <a:lnTo>
                    <a:pt x="26929" y="12516"/>
                  </a:lnTo>
                  <a:cubicBezTo>
                    <a:pt x="26887" y="12650"/>
                    <a:pt x="26878" y="12723"/>
                    <a:pt x="27059" y="12864"/>
                  </a:cubicBezTo>
                  <a:lnTo>
                    <a:pt x="27059" y="12864"/>
                  </a:lnTo>
                  <a:cubicBezTo>
                    <a:pt x="26971" y="12806"/>
                    <a:pt x="26874" y="12764"/>
                    <a:pt x="26771" y="12736"/>
                  </a:cubicBezTo>
                  <a:cubicBezTo>
                    <a:pt x="26760" y="12734"/>
                    <a:pt x="26749" y="12732"/>
                    <a:pt x="26737" y="12732"/>
                  </a:cubicBezTo>
                  <a:cubicBezTo>
                    <a:pt x="26660" y="12732"/>
                    <a:pt x="26597" y="12790"/>
                    <a:pt x="26698" y="12836"/>
                  </a:cubicBezTo>
                  <a:cubicBezTo>
                    <a:pt x="26845" y="12899"/>
                    <a:pt x="26719" y="12956"/>
                    <a:pt x="26709" y="13019"/>
                  </a:cubicBezTo>
                  <a:cubicBezTo>
                    <a:pt x="26703" y="13056"/>
                    <a:pt x="26850" y="13119"/>
                    <a:pt x="26887" y="13171"/>
                  </a:cubicBezTo>
                  <a:cubicBezTo>
                    <a:pt x="26944" y="13250"/>
                    <a:pt x="26750" y="13213"/>
                    <a:pt x="26698" y="13240"/>
                  </a:cubicBezTo>
                  <a:cubicBezTo>
                    <a:pt x="26646" y="13261"/>
                    <a:pt x="26609" y="13308"/>
                    <a:pt x="26598" y="13360"/>
                  </a:cubicBezTo>
                  <a:cubicBezTo>
                    <a:pt x="26583" y="13439"/>
                    <a:pt x="26619" y="13517"/>
                    <a:pt x="26688" y="13554"/>
                  </a:cubicBezTo>
                  <a:cubicBezTo>
                    <a:pt x="26787" y="13617"/>
                    <a:pt x="26714" y="13654"/>
                    <a:pt x="26688" y="13706"/>
                  </a:cubicBezTo>
                  <a:cubicBezTo>
                    <a:pt x="26589" y="13661"/>
                    <a:pt x="26536" y="13623"/>
                    <a:pt x="26513" y="13623"/>
                  </a:cubicBezTo>
                  <a:cubicBezTo>
                    <a:pt x="26496" y="13623"/>
                    <a:pt x="26495" y="13645"/>
                    <a:pt x="26504" y="13701"/>
                  </a:cubicBezTo>
                  <a:cubicBezTo>
                    <a:pt x="26515" y="13780"/>
                    <a:pt x="26535" y="13863"/>
                    <a:pt x="26562" y="13942"/>
                  </a:cubicBezTo>
                  <a:cubicBezTo>
                    <a:pt x="26561" y="13941"/>
                    <a:pt x="26561" y="13941"/>
                    <a:pt x="26561" y="13941"/>
                  </a:cubicBezTo>
                  <a:lnTo>
                    <a:pt x="26561" y="13941"/>
                  </a:lnTo>
                  <a:cubicBezTo>
                    <a:pt x="26558" y="13941"/>
                    <a:pt x="26604" y="14049"/>
                    <a:pt x="26570" y="14049"/>
                  </a:cubicBezTo>
                  <a:cubicBezTo>
                    <a:pt x="26563" y="14049"/>
                    <a:pt x="26552" y="14044"/>
                    <a:pt x="26535" y="14031"/>
                  </a:cubicBezTo>
                  <a:cubicBezTo>
                    <a:pt x="26504" y="14005"/>
                    <a:pt x="26494" y="13968"/>
                    <a:pt x="26404" y="13932"/>
                  </a:cubicBezTo>
                  <a:lnTo>
                    <a:pt x="26404" y="13932"/>
                  </a:lnTo>
                  <a:cubicBezTo>
                    <a:pt x="26357" y="14021"/>
                    <a:pt x="26415" y="14031"/>
                    <a:pt x="26483" y="14136"/>
                  </a:cubicBezTo>
                  <a:cubicBezTo>
                    <a:pt x="26520" y="14200"/>
                    <a:pt x="26572" y="14323"/>
                    <a:pt x="26481" y="14323"/>
                  </a:cubicBezTo>
                  <a:cubicBezTo>
                    <a:pt x="26468" y="14323"/>
                    <a:pt x="26451" y="14321"/>
                    <a:pt x="26431" y="14314"/>
                  </a:cubicBezTo>
                  <a:cubicBezTo>
                    <a:pt x="26287" y="14273"/>
                    <a:pt x="26244" y="14218"/>
                    <a:pt x="26178" y="14218"/>
                  </a:cubicBezTo>
                  <a:cubicBezTo>
                    <a:pt x="26153" y="14218"/>
                    <a:pt x="26124" y="14226"/>
                    <a:pt x="26085" y="14246"/>
                  </a:cubicBezTo>
                  <a:cubicBezTo>
                    <a:pt x="26011" y="14283"/>
                    <a:pt x="25880" y="14320"/>
                    <a:pt x="25838" y="14377"/>
                  </a:cubicBezTo>
                  <a:cubicBezTo>
                    <a:pt x="25796" y="14430"/>
                    <a:pt x="25954" y="14472"/>
                    <a:pt x="26022" y="14524"/>
                  </a:cubicBezTo>
                  <a:cubicBezTo>
                    <a:pt x="26114" y="14590"/>
                    <a:pt x="26141" y="14682"/>
                    <a:pt x="26050" y="14682"/>
                  </a:cubicBezTo>
                  <a:cubicBezTo>
                    <a:pt x="26048" y="14682"/>
                    <a:pt x="26045" y="14682"/>
                    <a:pt x="26043" y="14681"/>
                  </a:cubicBezTo>
                  <a:cubicBezTo>
                    <a:pt x="26039" y="14681"/>
                    <a:pt x="26035" y="14681"/>
                    <a:pt x="26030" y="14681"/>
                  </a:cubicBezTo>
                  <a:cubicBezTo>
                    <a:pt x="25957" y="14681"/>
                    <a:pt x="25814" y="14721"/>
                    <a:pt x="25931" y="14798"/>
                  </a:cubicBezTo>
                  <a:lnTo>
                    <a:pt x="25931" y="14798"/>
                  </a:lnTo>
                  <a:cubicBezTo>
                    <a:pt x="25868" y="14758"/>
                    <a:pt x="25820" y="14742"/>
                    <a:pt x="25783" y="14742"/>
                  </a:cubicBezTo>
                  <a:cubicBezTo>
                    <a:pt x="25631" y="14742"/>
                    <a:pt x="25680" y="15026"/>
                    <a:pt x="25655" y="15085"/>
                  </a:cubicBezTo>
                  <a:cubicBezTo>
                    <a:pt x="25640" y="15120"/>
                    <a:pt x="25621" y="15126"/>
                    <a:pt x="25598" y="15126"/>
                  </a:cubicBezTo>
                  <a:cubicBezTo>
                    <a:pt x="25584" y="15126"/>
                    <a:pt x="25569" y="15124"/>
                    <a:pt x="25552" y="15124"/>
                  </a:cubicBezTo>
                  <a:cubicBezTo>
                    <a:pt x="25537" y="15124"/>
                    <a:pt x="25521" y="15126"/>
                    <a:pt x="25503" y="15132"/>
                  </a:cubicBezTo>
                  <a:cubicBezTo>
                    <a:pt x="25434" y="15164"/>
                    <a:pt x="25372" y="15216"/>
                    <a:pt x="25330" y="15284"/>
                  </a:cubicBezTo>
                  <a:cubicBezTo>
                    <a:pt x="25303" y="15324"/>
                    <a:pt x="25175" y="15568"/>
                    <a:pt x="25032" y="15568"/>
                  </a:cubicBezTo>
                  <a:cubicBezTo>
                    <a:pt x="25004" y="15568"/>
                    <a:pt x="24975" y="15558"/>
                    <a:pt x="24947" y="15536"/>
                  </a:cubicBezTo>
                  <a:lnTo>
                    <a:pt x="24947" y="15536"/>
                  </a:lnTo>
                  <a:cubicBezTo>
                    <a:pt x="24884" y="15615"/>
                    <a:pt x="24894" y="15657"/>
                    <a:pt x="25062" y="15793"/>
                  </a:cubicBezTo>
                  <a:cubicBezTo>
                    <a:pt x="25136" y="15861"/>
                    <a:pt x="25240" y="16034"/>
                    <a:pt x="25209" y="16071"/>
                  </a:cubicBezTo>
                  <a:cubicBezTo>
                    <a:pt x="25104" y="16003"/>
                    <a:pt x="24999" y="15940"/>
                    <a:pt x="24889" y="15887"/>
                  </a:cubicBezTo>
                  <a:cubicBezTo>
                    <a:pt x="24867" y="15882"/>
                    <a:pt x="24848" y="15880"/>
                    <a:pt x="24830" y="15880"/>
                  </a:cubicBezTo>
                  <a:cubicBezTo>
                    <a:pt x="24744" y="15880"/>
                    <a:pt x="24713" y="15941"/>
                    <a:pt x="24721" y="16024"/>
                  </a:cubicBezTo>
                  <a:cubicBezTo>
                    <a:pt x="24742" y="16102"/>
                    <a:pt x="24737" y="16186"/>
                    <a:pt x="24706" y="16260"/>
                  </a:cubicBezTo>
                  <a:cubicBezTo>
                    <a:pt x="24648" y="16233"/>
                    <a:pt x="24580" y="16207"/>
                    <a:pt x="24517" y="16191"/>
                  </a:cubicBezTo>
                  <a:cubicBezTo>
                    <a:pt x="24515" y="16191"/>
                    <a:pt x="24513" y="16191"/>
                    <a:pt x="24511" y="16191"/>
                  </a:cubicBezTo>
                  <a:cubicBezTo>
                    <a:pt x="24361" y="16191"/>
                    <a:pt x="24804" y="16580"/>
                    <a:pt x="24742" y="16648"/>
                  </a:cubicBezTo>
                  <a:cubicBezTo>
                    <a:pt x="24731" y="16660"/>
                    <a:pt x="24718" y="16666"/>
                    <a:pt x="24704" y="16666"/>
                  </a:cubicBezTo>
                  <a:cubicBezTo>
                    <a:pt x="24601" y="16666"/>
                    <a:pt x="24429" y="16389"/>
                    <a:pt x="24334" y="16389"/>
                  </a:cubicBezTo>
                  <a:cubicBezTo>
                    <a:pt x="24330" y="16389"/>
                    <a:pt x="24326" y="16390"/>
                    <a:pt x="24323" y="16391"/>
                  </a:cubicBezTo>
                  <a:cubicBezTo>
                    <a:pt x="24145" y="16433"/>
                    <a:pt x="24328" y="16815"/>
                    <a:pt x="24312" y="16978"/>
                  </a:cubicBezTo>
                  <a:cubicBezTo>
                    <a:pt x="24312" y="17001"/>
                    <a:pt x="24249" y="17167"/>
                    <a:pt x="24188" y="17167"/>
                  </a:cubicBezTo>
                  <a:cubicBezTo>
                    <a:pt x="24165" y="17167"/>
                    <a:pt x="24142" y="17143"/>
                    <a:pt x="24124" y="17077"/>
                  </a:cubicBezTo>
                  <a:cubicBezTo>
                    <a:pt x="24213" y="16993"/>
                    <a:pt x="24139" y="16867"/>
                    <a:pt x="24010" y="16867"/>
                  </a:cubicBezTo>
                  <a:cubicBezTo>
                    <a:pt x="23994" y="16867"/>
                    <a:pt x="23978" y="16869"/>
                    <a:pt x="23961" y="16873"/>
                  </a:cubicBezTo>
                  <a:cubicBezTo>
                    <a:pt x="23909" y="16889"/>
                    <a:pt x="23809" y="17009"/>
                    <a:pt x="23951" y="17130"/>
                  </a:cubicBezTo>
                  <a:cubicBezTo>
                    <a:pt x="23987" y="17161"/>
                    <a:pt x="24176" y="17235"/>
                    <a:pt x="24197" y="17303"/>
                  </a:cubicBezTo>
                  <a:cubicBezTo>
                    <a:pt x="24197" y="17303"/>
                    <a:pt x="23855" y="17168"/>
                    <a:pt x="23738" y="17168"/>
                  </a:cubicBezTo>
                  <a:cubicBezTo>
                    <a:pt x="23701" y="17168"/>
                    <a:pt x="23687" y="17182"/>
                    <a:pt x="23715" y="17219"/>
                  </a:cubicBezTo>
                  <a:cubicBezTo>
                    <a:pt x="23783" y="17319"/>
                    <a:pt x="23893" y="17392"/>
                    <a:pt x="23956" y="17497"/>
                  </a:cubicBezTo>
                  <a:cubicBezTo>
                    <a:pt x="24024" y="17597"/>
                    <a:pt x="24014" y="17670"/>
                    <a:pt x="24045" y="17759"/>
                  </a:cubicBezTo>
                  <a:cubicBezTo>
                    <a:pt x="23891" y="17601"/>
                    <a:pt x="23808" y="17505"/>
                    <a:pt x="23728" y="17505"/>
                  </a:cubicBezTo>
                  <a:cubicBezTo>
                    <a:pt x="23700" y="17505"/>
                    <a:pt x="23672" y="17518"/>
                    <a:pt x="23641" y="17544"/>
                  </a:cubicBezTo>
                  <a:cubicBezTo>
                    <a:pt x="23610" y="17565"/>
                    <a:pt x="23542" y="17817"/>
                    <a:pt x="23694" y="17880"/>
                  </a:cubicBezTo>
                  <a:lnTo>
                    <a:pt x="23594" y="17969"/>
                  </a:lnTo>
                  <a:cubicBezTo>
                    <a:pt x="23515" y="17895"/>
                    <a:pt x="23453" y="17780"/>
                    <a:pt x="23363" y="17733"/>
                  </a:cubicBezTo>
                  <a:cubicBezTo>
                    <a:pt x="23327" y="17711"/>
                    <a:pt x="23294" y="17702"/>
                    <a:pt x="23266" y="17702"/>
                  </a:cubicBezTo>
                  <a:cubicBezTo>
                    <a:pt x="23212" y="17702"/>
                    <a:pt x="23175" y="17735"/>
                    <a:pt x="23164" y="17780"/>
                  </a:cubicBezTo>
                  <a:cubicBezTo>
                    <a:pt x="23132" y="17895"/>
                    <a:pt x="23300" y="18155"/>
                    <a:pt x="23215" y="18155"/>
                  </a:cubicBezTo>
                  <a:cubicBezTo>
                    <a:pt x="23188" y="18155"/>
                    <a:pt x="23136" y="18129"/>
                    <a:pt x="23044" y="18063"/>
                  </a:cubicBezTo>
                  <a:cubicBezTo>
                    <a:pt x="22958" y="17967"/>
                    <a:pt x="22916" y="17930"/>
                    <a:pt x="22900" y="17930"/>
                  </a:cubicBezTo>
                  <a:cubicBezTo>
                    <a:pt x="22855" y="17930"/>
                    <a:pt x="23018" y="18228"/>
                    <a:pt x="22960" y="18278"/>
                  </a:cubicBezTo>
                  <a:cubicBezTo>
                    <a:pt x="22952" y="18285"/>
                    <a:pt x="22941" y="18287"/>
                    <a:pt x="22926" y="18287"/>
                  </a:cubicBezTo>
                  <a:cubicBezTo>
                    <a:pt x="22865" y="18287"/>
                    <a:pt x="22753" y="18238"/>
                    <a:pt x="22698" y="18238"/>
                  </a:cubicBezTo>
                  <a:cubicBezTo>
                    <a:pt x="22674" y="18238"/>
                    <a:pt x="22661" y="18247"/>
                    <a:pt x="22666" y="18273"/>
                  </a:cubicBezTo>
                  <a:lnTo>
                    <a:pt x="22776" y="18561"/>
                  </a:lnTo>
                  <a:cubicBezTo>
                    <a:pt x="22640" y="18467"/>
                    <a:pt x="22635" y="18373"/>
                    <a:pt x="22493" y="18362"/>
                  </a:cubicBezTo>
                  <a:cubicBezTo>
                    <a:pt x="22425" y="18362"/>
                    <a:pt x="22310" y="18373"/>
                    <a:pt x="22383" y="18504"/>
                  </a:cubicBezTo>
                  <a:cubicBezTo>
                    <a:pt x="22451" y="18619"/>
                    <a:pt x="22341" y="18635"/>
                    <a:pt x="22289" y="18677"/>
                  </a:cubicBezTo>
                  <a:cubicBezTo>
                    <a:pt x="22252" y="18703"/>
                    <a:pt x="22425" y="18939"/>
                    <a:pt x="22346" y="18996"/>
                  </a:cubicBezTo>
                  <a:lnTo>
                    <a:pt x="22168" y="18771"/>
                  </a:lnTo>
                  <a:cubicBezTo>
                    <a:pt x="22126" y="18802"/>
                    <a:pt x="22053" y="18844"/>
                    <a:pt x="22152" y="18965"/>
                  </a:cubicBezTo>
                  <a:cubicBezTo>
                    <a:pt x="22172" y="19050"/>
                    <a:pt x="22175" y="19086"/>
                    <a:pt x="22145" y="19086"/>
                  </a:cubicBezTo>
                  <a:cubicBezTo>
                    <a:pt x="22126" y="19086"/>
                    <a:pt x="22095" y="19073"/>
                    <a:pt x="22047" y="19049"/>
                  </a:cubicBezTo>
                  <a:lnTo>
                    <a:pt x="22047" y="19049"/>
                  </a:lnTo>
                  <a:cubicBezTo>
                    <a:pt x="22000" y="19086"/>
                    <a:pt x="22000" y="19101"/>
                    <a:pt x="22084" y="19201"/>
                  </a:cubicBezTo>
                  <a:cubicBezTo>
                    <a:pt x="22179" y="19322"/>
                    <a:pt x="22105" y="19369"/>
                    <a:pt x="22063" y="19400"/>
                  </a:cubicBezTo>
                  <a:lnTo>
                    <a:pt x="21759" y="19007"/>
                  </a:lnTo>
                  <a:lnTo>
                    <a:pt x="21759" y="19007"/>
                  </a:lnTo>
                  <a:cubicBezTo>
                    <a:pt x="21880" y="19164"/>
                    <a:pt x="21733" y="19316"/>
                    <a:pt x="21675" y="19353"/>
                  </a:cubicBezTo>
                  <a:cubicBezTo>
                    <a:pt x="21661" y="19361"/>
                    <a:pt x="21647" y="19364"/>
                    <a:pt x="21632" y="19364"/>
                  </a:cubicBezTo>
                  <a:cubicBezTo>
                    <a:pt x="21565" y="19364"/>
                    <a:pt x="21499" y="19290"/>
                    <a:pt x="21439" y="19290"/>
                  </a:cubicBezTo>
                  <a:cubicBezTo>
                    <a:pt x="21437" y="19290"/>
                    <a:pt x="21436" y="19290"/>
                    <a:pt x="21434" y="19290"/>
                  </a:cubicBezTo>
                  <a:cubicBezTo>
                    <a:pt x="21098" y="19322"/>
                    <a:pt x="20873" y="19526"/>
                    <a:pt x="20632" y="19694"/>
                  </a:cubicBezTo>
                  <a:cubicBezTo>
                    <a:pt x="20632" y="19694"/>
                    <a:pt x="20552" y="19606"/>
                    <a:pt x="20505" y="19606"/>
                  </a:cubicBezTo>
                  <a:cubicBezTo>
                    <a:pt x="20500" y="19606"/>
                    <a:pt x="20495" y="19607"/>
                    <a:pt x="20490" y="19610"/>
                  </a:cubicBezTo>
                  <a:lnTo>
                    <a:pt x="20380" y="19710"/>
                  </a:lnTo>
                  <a:lnTo>
                    <a:pt x="20055" y="20056"/>
                  </a:lnTo>
                  <a:cubicBezTo>
                    <a:pt x="19908" y="20218"/>
                    <a:pt x="19725" y="20344"/>
                    <a:pt x="19609" y="20543"/>
                  </a:cubicBezTo>
                  <a:cubicBezTo>
                    <a:pt x="19562" y="20622"/>
                    <a:pt x="19499" y="20685"/>
                    <a:pt x="19526" y="20816"/>
                  </a:cubicBezTo>
                  <a:cubicBezTo>
                    <a:pt x="19547" y="20905"/>
                    <a:pt x="19463" y="20921"/>
                    <a:pt x="19426" y="20942"/>
                  </a:cubicBezTo>
                  <a:cubicBezTo>
                    <a:pt x="19462" y="20921"/>
                    <a:pt x="19443" y="20821"/>
                    <a:pt x="19383" y="20821"/>
                  </a:cubicBezTo>
                  <a:cubicBezTo>
                    <a:pt x="19382" y="20821"/>
                    <a:pt x="19380" y="20821"/>
                    <a:pt x="19379" y="20821"/>
                  </a:cubicBezTo>
                  <a:cubicBezTo>
                    <a:pt x="19248" y="20837"/>
                    <a:pt x="19143" y="20931"/>
                    <a:pt x="19038" y="20989"/>
                  </a:cubicBezTo>
                  <a:cubicBezTo>
                    <a:pt x="18996" y="21015"/>
                    <a:pt x="18854" y="21057"/>
                    <a:pt x="18881" y="21178"/>
                  </a:cubicBezTo>
                  <a:cubicBezTo>
                    <a:pt x="18902" y="21261"/>
                    <a:pt x="19090" y="21508"/>
                    <a:pt x="19143" y="21597"/>
                  </a:cubicBezTo>
                  <a:cubicBezTo>
                    <a:pt x="19135" y="21601"/>
                    <a:pt x="19126" y="21603"/>
                    <a:pt x="19117" y="21603"/>
                  </a:cubicBezTo>
                  <a:cubicBezTo>
                    <a:pt x="19025" y="21603"/>
                    <a:pt x="18884" y="21396"/>
                    <a:pt x="18807" y="21267"/>
                  </a:cubicBezTo>
                  <a:cubicBezTo>
                    <a:pt x="18759" y="21189"/>
                    <a:pt x="18723" y="21164"/>
                    <a:pt x="18691" y="21164"/>
                  </a:cubicBezTo>
                  <a:cubicBezTo>
                    <a:pt x="18642" y="21164"/>
                    <a:pt x="18604" y="21223"/>
                    <a:pt x="18550" y="21251"/>
                  </a:cubicBezTo>
                  <a:cubicBezTo>
                    <a:pt x="18443" y="21305"/>
                    <a:pt x="18341" y="21394"/>
                    <a:pt x="18209" y="21394"/>
                  </a:cubicBezTo>
                  <a:cubicBezTo>
                    <a:pt x="18199" y="21394"/>
                    <a:pt x="18189" y="21394"/>
                    <a:pt x="18178" y="21393"/>
                  </a:cubicBezTo>
                  <a:cubicBezTo>
                    <a:pt x="18141" y="21382"/>
                    <a:pt x="18105" y="21361"/>
                    <a:pt x="18068" y="21335"/>
                  </a:cubicBezTo>
                  <a:cubicBezTo>
                    <a:pt x="18021" y="21382"/>
                    <a:pt x="18037" y="21492"/>
                    <a:pt x="18026" y="21581"/>
                  </a:cubicBezTo>
                  <a:cubicBezTo>
                    <a:pt x="18014" y="21650"/>
                    <a:pt x="17973" y="21672"/>
                    <a:pt x="17918" y="21672"/>
                  </a:cubicBezTo>
                  <a:cubicBezTo>
                    <a:pt x="17831" y="21672"/>
                    <a:pt x="17712" y="21617"/>
                    <a:pt x="17635" y="21617"/>
                  </a:cubicBezTo>
                  <a:cubicBezTo>
                    <a:pt x="17628" y="21617"/>
                    <a:pt x="17623" y="21617"/>
                    <a:pt x="17617" y="21618"/>
                  </a:cubicBezTo>
                  <a:cubicBezTo>
                    <a:pt x="17486" y="21634"/>
                    <a:pt x="17544" y="21812"/>
                    <a:pt x="17575" y="22011"/>
                  </a:cubicBezTo>
                  <a:cubicBezTo>
                    <a:pt x="17589" y="22106"/>
                    <a:pt x="17585" y="22142"/>
                    <a:pt x="17570" y="22142"/>
                  </a:cubicBezTo>
                  <a:cubicBezTo>
                    <a:pt x="17529" y="22142"/>
                    <a:pt x="17407" y="21857"/>
                    <a:pt x="17376" y="21807"/>
                  </a:cubicBezTo>
                  <a:cubicBezTo>
                    <a:pt x="17355" y="21773"/>
                    <a:pt x="17340" y="21759"/>
                    <a:pt x="17329" y="21759"/>
                  </a:cubicBezTo>
                  <a:cubicBezTo>
                    <a:pt x="17278" y="21759"/>
                    <a:pt x="17313" y="22048"/>
                    <a:pt x="17313" y="22074"/>
                  </a:cubicBezTo>
                  <a:cubicBezTo>
                    <a:pt x="17305" y="22119"/>
                    <a:pt x="17290" y="22137"/>
                    <a:pt x="17269" y="22137"/>
                  </a:cubicBezTo>
                  <a:cubicBezTo>
                    <a:pt x="17203" y="22137"/>
                    <a:pt x="17085" y="21959"/>
                    <a:pt x="17009" y="21927"/>
                  </a:cubicBezTo>
                  <a:cubicBezTo>
                    <a:pt x="16985" y="21917"/>
                    <a:pt x="16961" y="21912"/>
                    <a:pt x="16940" y="21912"/>
                  </a:cubicBezTo>
                  <a:cubicBezTo>
                    <a:pt x="16853" y="21912"/>
                    <a:pt x="16785" y="21984"/>
                    <a:pt x="16731" y="22043"/>
                  </a:cubicBezTo>
                  <a:cubicBezTo>
                    <a:pt x="16702" y="22076"/>
                    <a:pt x="16576" y="22216"/>
                    <a:pt x="16466" y="22216"/>
                  </a:cubicBezTo>
                  <a:cubicBezTo>
                    <a:pt x="16419" y="22216"/>
                    <a:pt x="16375" y="22189"/>
                    <a:pt x="16343" y="22116"/>
                  </a:cubicBezTo>
                  <a:cubicBezTo>
                    <a:pt x="16336" y="22115"/>
                    <a:pt x="16330" y="22114"/>
                    <a:pt x="16324" y="22114"/>
                  </a:cubicBezTo>
                  <a:cubicBezTo>
                    <a:pt x="16246" y="22114"/>
                    <a:pt x="16198" y="22199"/>
                    <a:pt x="16149" y="22258"/>
                  </a:cubicBezTo>
                  <a:cubicBezTo>
                    <a:pt x="15955" y="22483"/>
                    <a:pt x="15682" y="22562"/>
                    <a:pt x="15473" y="22766"/>
                  </a:cubicBezTo>
                  <a:cubicBezTo>
                    <a:pt x="15401" y="22838"/>
                    <a:pt x="15330" y="22954"/>
                    <a:pt x="15399" y="23164"/>
                  </a:cubicBezTo>
                  <a:lnTo>
                    <a:pt x="15399" y="23164"/>
                  </a:lnTo>
                  <a:cubicBezTo>
                    <a:pt x="15358" y="23043"/>
                    <a:pt x="15306" y="22868"/>
                    <a:pt x="15221" y="22808"/>
                  </a:cubicBezTo>
                  <a:cubicBezTo>
                    <a:pt x="15208" y="22799"/>
                    <a:pt x="15198" y="22795"/>
                    <a:pt x="15190" y="22795"/>
                  </a:cubicBezTo>
                  <a:cubicBezTo>
                    <a:pt x="15154" y="22795"/>
                    <a:pt x="15158" y="22872"/>
                    <a:pt x="15117" y="22872"/>
                  </a:cubicBezTo>
                  <a:cubicBezTo>
                    <a:pt x="15115" y="22872"/>
                    <a:pt x="15113" y="22872"/>
                    <a:pt x="15111" y="22871"/>
                  </a:cubicBezTo>
                  <a:lnTo>
                    <a:pt x="14996" y="22845"/>
                  </a:lnTo>
                  <a:cubicBezTo>
                    <a:pt x="14953" y="22831"/>
                    <a:pt x="14914" y="22825"/>
                    <a:pt x="14877" y="22825"/>
                  </a:cubicBezTo>
                  <a:cubicBezTo>
                    <a:pt x="14777" y="22825"/>
                    <a:pt x="14693" y="22867"/>
                    <a:pt x="14597" y="22897"/>
                  </a:cubicBezTo>
                  <a:cubicBezTo>
                    <a:pt x="14581" y="23039"/>
                    <a:pt x="14330" y="23097"/>
                    <a:pt x="14335" y="23112"/>
                  </a:cubicBezTo>
                  <a:cubicBezTo>
                    <a:pt x="14372" y="23380"/>
                    <a:pt x="14503" y="23658"/>
                    <a:pt x="14529" y="23941"/>
                  </a:cubicBezTo>
                  <a:cubicBezTo>
                    <a:pt x="14530" y="23950"/>
                    <a:pt x="14526" y="23954"/>
                    <a:pt x="14519" y="23954"/>
                  </a:cubicBezTo>
                  <a:cubicBezTo>
                    <a:pt x="14471" y="23954"/>
                    <a:pt x="14264" y="23741"/>
                    <a:pt x="14282" y="23516"/>
                  </a:cubicBezTo>
                  <a:cubicBezTo>
                    <a:pt x="14300" y="23289"/>
                    <a:pt x="14231" y="23198"/>
                    <a:pt x="14130" y="23198"/>
                  </a:cubicBezTo>
                  <a:cubicBezTo>
                    <a:pt x="14112" y="23198"/>
                    <a:pt x="14093" y="23201"/>
                    <a:pt x="14073" y="23207"/>
                  </a:cubicBezTo>
                  <a:cubicBezTo>
                    <a:pt x="14026" y="23222"/>
                    <a:pt x="13926" y="23233"/>
                    <a:pt x="13921" y="23338"/>
                  </a:cubicBezTo>
                  <a:cubicBezTo>
                    <a:pt x="13912" y="23418"/>
                    <a:pt x="13937" y="23468"/>
                    <a:pt x="13896" y="23468"/>
                  </a:cubicBezTo>
                  <a:cubicBezTo>
                    <a:pt x="13889" y="23468"/>
                    <a:pt x="13880" y="23467"/>
                    <a:pt x="13868" y="23464"/>
                  </a:cubicBezTo>
                  <a:cubicBezTo>
                    <a:pt x="13806" y="23448"/>
                    <a:pt x="13477" y="23167"/>
                    <a:pt x="13465" y="23019"/>
                  </a:cubicBezTo>
                  <a:lnTo>
                    <a:pt x="13465" y="23019"/>
                  </a:lnTo>
                  <a:cubicBezTo>
                    <a:pt x="13480" y="23217"/>
                    <a:pt x="13438" y="23228"/>
                    <a:pt x="13333" y="23264"/>
                  </a:cubicBezTo>
                  <a:cubicBezTo>
                    <a:pt x="13229" y="23285"/>
                    <a:pt x="13139" y="23348"/>
                    <a:pt x="13092" y="23443"/>
                  </a:cubicBezTo>
                  <a:cubicBezTo>
                    <a:pt x="13078" y="23472"/>
                    <a:pt x="13040" y="23629"/>
                    <a:pt x="13018" y="23629"/>
                  </a:cubicBezTo>
                  <a:cubicBezTo>
                    <a:pt x="13017" y="23629"/>
                    <a:pt x="13015" y="23628"/>
                    <a:pt x="13014" y="23626"/>
                  </a:cubicBezTo>
                  <a:cubicBezTo>
                    <a:pt x="12972" y="23574"/>
                    <a:pt x="12898" y="23427"/>
                    <a:pt x="12862" y="23422"/>
                  </a:cubicBezTo>
                  <a:cubicBezTo>
                    <a:pt x="12859" y="23421"/>
                    <a:pt x="12856" y="23421"/>
                    <a:pt x="12854" y="23421"/>
                  </a:cubicBezTo>
                  <a:cubicBezTo>
                    <a:pt x="12786" y="23421"/>
                    <a:pt x="12760" y="23553"/>
                    <a:pt x="12699" y="23568"/>
                  </a:cubicBezTo>
                  <a:lnTo>
                    <a:pt x="12474" y="23616"/>
                  </a:lnTo>
                  <a:cubicBezTo>
                    <a:pt x="12443" y="23574"/>
                    <a:pt x="12421" y="23557"/>
                    <a:pt x="12406" y="23557"/>
                  </a:cubicBezTo>
                  <a:cubicBezTo>
                    <a:pt x="12349" y="23557"/>
                    <a:pt x="12387" y="23804"/>
                    <a:pt x="12395" y="23904"/>
                  </a:cubicBezTo>
                  <a:cubicBezTo>
                    <a:pt x="12416" y="24051"/>
                    <a:pt x="12364" y="24077"/>
                    <a:pt x="12306" y="24093"/>
                  </a:cubicBezTo>
                  <a:cubicBezTo>
                    <a:pt x="12243" y="23794"/>
                    <a:pt x="12243" y="23699"/>
                    <a:pt x="12096" y="23699"/>
                  </a:cubicBezTo>
                  <a:cubicBezTo>
                    <a:pt x="11844" y="23705"/>
                    <a:pt x="11593" y="23768"/>
                    <a:pt x="11346" y="23804"/>
                  </a:cubicBezTo>
                  <a:cubicBezTo>
                    <a:pt x="11325" y="23804"/>
                    <a:pt x="11058" y="23820"/>
                    <a:pt x="11116" y="23935"/>
                  </a:cubicBezTo>
                  <a:cubicBezTo>
                    <a:pt x="11184" y="24084"/>
                    <a:pt x="11120" y="24130"/>
                    <a:pt x="11055" y="24130"/>
                  </a:cubicBezTo>
                  <a:cubicBezTo>
                    <a:pt x="11031" y="24130"/>
                    <a:pt x="11007" y="24124"/>
                    <a:pt x="10990" y="24114"/>
                  </a:cubicBezTo>
                  <a:cubicBezTo>
                    <a:pt x="10932" y="24077"/>
                    <a:pt x="10948" y="23951"/>
                    <a:pt x="10901" y="23893"/>
                  </a:cubicBezTo>
                  <a:cubicBezTo>
                    <a:pt x="10877" y="23870"/>
                    <a:pt x="10848" y="23858"/>
                    <a:pt x="10814" y="23858"/>
                  </a:cubicBezTo>
                  <a:cubicBezTo>
                    <a:pt x="10803" y="23858"/>
                    <a:pt x="10792" y="23859"/>
                    <a:pt x="10780" y="23862"/>
                  </a:cubicBezTo>
                  <a:cubicBezTo>
                    <a:pt x="10752" y="23862"/>
                    <a:pt x="10698" y="23851"/>
                    <a:pt x="10643" y="23851"/>
                  </a:cubicBezTo>
                  <a:cubicBezTo>
                    <a:pt x="10572" y="23851"/>
                    <a:pt x="10500" y="23869"/>
                    <a:pt x="10476" y="23951"/>
                  </a:cubicBezTo>
                  <a:cubicBezTo>
                    <a:pt x="10445" y="24082"/>
                    <a:pt x="10376" y="23993"/>
                    <a:pt x="10303" y="24056"/>
                  </a:cubicBezTo>
                  <a:cubicBezTo>
                    <a:pt x="10261" y="24093"/>
                    <a:pt x="10219" y="24292"/>
                    <a:pt x="10193" y="24297"/>
                  </a:cubicBezTo>
                  <a:cubicBezTo>
                    <a:pt x="10167" y="24297"/>
                    <a:pt x="10140" y="24156"/>
                    <a:pt x="10109" y="24119"/>
                  </a:cubicBezTo>
                  <a:cubicBezTo>
                    <a:pt x="10061" y="24038"/>
                    <a:pt x="9975" y="23992"/>
                    <a:pt x="9885" y="23992"/>
                  </a:cubicBezTo>
                  <a:cubicBezTo>
                    <a:pt x="9876" y="23992"/>
                    <a:pt x="9867" y="23992"/>
                    <a:pt x="9857" y="23993"/>
                  </a:cubicBezTo>
                  <a:cubicBezTo>
                    <a:pt x="9716" y="23998"/>
                    <a:pt x="9579" y="24025"/>
                    <a:pt x="9448" y="24067"/>
                  </a:cubicBezTo>
                  <a:cubicBezTo>
                    <a:pt x="9385" y="24098"/>
                    <a:pt x="9354" y="24187"/>
                    <a:pt x="9354" y="24334"/>
                  </a:cubicBezTo>
                  <a:cubicBezTo>
                    <a:pt x="9253" y="24536"/>
                    <a:pt x="9427" y="24844"/>
                    <a:pt x="9543" y="24844"/>
                  </a:cubicBezTo>
                  <a:cubicBezTo>
                    <a:pt x="9605" y="24844"/>
                    <a:pt x="9651" y="24755"/>
                    <a:pt x="9629" y="24514"/>
                  </a:cubicBezTo>
                  <a:lnTo>
                    <a:pt x="9629" y="24514"/>
                  </a:lnTo>
                  <a:cubicBezTo>
                    <a:pt x="9662" y="24670"/>
                    <a:pt x="9971" y="24639"/>
                    <a:pt x="10041" y="24842"/>
                  </a:cubicBezTo>
                  <a:cubicBezTo>
                    <a:pt x="10059" y="24897"/>
                    <a:pt x="10072" y="24917"/>
                    <a:pt x="10084" y="24917"/>
                  </a:cubicBezTo>
                  <a:cubicBezTo>
                    <a:pt x="10106" y="24917"/>
                    <a:pt x="10124" y="24849"/>
                    <a:pt x="10161" y="24811"/>
                  </a:cubicBezTo>
                  <a:cubicBezTo>
                    <a:pt x="10214" y="24753"/>
                    <a:pt x="10293" y="24780"/>
                    <a:pt x="10355" y="24743"/>
                  </a:cubicBezTo>
                  <a:cubicBezTo>
                    <a:pt x="10619" y="24611"/>
                    <a:pt x="10910" y="24590"/>
                    <a:pt x="11194" y="24590"/>
                  </a:cubicBezTo>
                  <a:cubicBezTo>
                    <a:pt x="11238" y="24590"/>
                    <a:pt x="11282" y="24590"/>
                    <a:pt x="11325" y="24591"/>
                  </a:cubicBezTo>
                  <a:cubicBezTo>
                    <a:pt x="11414" y="24595"/>
                    <a:pt x="11563" y="24647"/>
                    <a:pt x="11692" y="24647"/>
                  </a:cubicBezTo>
                  <a:cubicBezTo>
                    <a:pt x="11851" y="24647"/>
                    <a:pt x="11979" y="24567"/>
                    <a:pt x="11918" y="24219"/>
                  </a:cubicBezTo>
                  <a:cubicBezTo>
                    <a:pt x="11913" y="24191"/>
                    <a:pt x="11885" y="23858"/>
                    <a:pt x="11912" y="23858"/>
                  </a:cubicBezTo>
                  <a:cubicBezTo>
                    <a:pt x="11916" y="23858"/>
                    <a:pt x="11922" y="23866"/>
                    <a:pt x="11928" y="23883"/>
                  </a:cubicBezTo>
                  <a:cubicBezTo>
                    <a:pt x="11986" y="24009"/>
                    <a:pt x="12033" y="24140"/>
                    <a:pt x="12070" y="24276"/>
                  </a:cubicBezTo>
                  <a:cubicBezTo>
                    <a:pt x="12080" y="24338"/>
                    <a:pt x="12270" y="25052"/>
                    <a:pt x="12284" y="25052"/>
                  </a:cubicBezTo>
                  <a:cubicBezTo>
                    <a:pt x="12285" y="25052"/>
                    <a:pt x="12285" y="25052"/>
                    <a:pt x="12285" y="25052"/>
                  </a:cubicBezTo>
                  <a:cubicBezTo>
                    <a:pt x="12306" y="25010"/>
                    <a:pt x="12274" y="24953"/>
                    <a:pt x="12316" y="24905"/>
                  </a:cubicBezTo>
                  <a:cubicBezTo>
                    <a:pt x="12353" y="24869"/>
                    <a:pt x="12405" y="24842"/>
                    <a:pt x="12463" y="24832"/>
                  </a:cubicBezTo>
                  <a:cubicBezTo>
                    <a:pt x="12487" y="24827"/>
                    <a:pt x="12516" y="24821"/>
                    <a:pt x="12546" y="24821"/>
                  </a:cubicBezTo>
                  <a:cubicBezTo>
                    <a:pt x="12614" y="24821"/>
                    <a:pt x="12687" y="24851"/>
                    <a:pt x="12720" y="24988"/>
                  </a:cubicBezTo>
                  <a:lnTo>
                    <a:pt x="12720" y="24988"/>
                  </a:lnTo>
                  <a:cubicBezTo>
                    <a:pt x="12632" y="24618"/>
                    <a:pt x="12867" y="24853"/>
                    <a:pt x="12830" y="24549"/>
                  </a:cubicBezTo>
                  <a:cubicBezTo>
                    <a:pt x="12815" y="24424"/>
                    <a:pt x="12796" y="24196"/>
                    <a:pt x="12856" y="24196"/>
                  </a:cubicBezTo>
                  <a:cubicBezTo>
                    <a:pt x="12877" y="24196"/>
                    <a:pt x="12908" y="24223"/>
                    <a:pt x="12951" y="24292"/>
                  </a:cubicBezTo>
                  <a:cubicBezTo>
                    <a:pt x="13035" y="24418"/>
                    <a:pt x="13045" y="24570"/>
                    <a:pt x="13145" y="24669"/>
                  </a:cubicBezTo>
                  <a:cubicBezTo>
                    <a:pt x="13168" y="24693"/>
                    <a:pt x="13192" y="24705"/>
                    <a:pt x="13212" y="24705"/>
                  </a:cubicBezTo>
                  <a:cubicBezTo>
                    <a:pt x="13250" y="24705"/>
                    <a:pt x="13276" y="24662"/>
                    <a:pt x="13265" y="24570"/>
                  </a:cubicBezTo>
                  <a:cubicBezTo>
                    <a:pt x="13250" y="24428"/>
                    <a:pt x="13281" y="24470"/>
                    <a:pt x="13365" y="24449"/>
                  </a:cubicBezTo>
                  <a:cubicBezTo>
                    <a:pt x="13367" y="24449"/>
                    <a:pt x="13369" y="24448"/>
                    <a:pt x="13371" y="24448"/>
                  </a:cubicBezTo>
                  <a:cubicBezTo>
                    <a:pt x="13407" y="24448"/>
                    <a:pt x="13408" y="24541"/>
                    <a:pt x="13438" y="24601"/>
                  </a:cubicBezTo>
                  <a:cubicBezTo>
                    <a:pt x="13462" y="24646"/>
                    <a:pt x="13484" y="24663"/>
                    <a:pt x="13504" y="24663"/>
                  </a:cubicBezTo>
                  <a:cubicBezTo>
                    <a:pt x="13580" y="24663"/>
                    <a:pt x="13642" y="24432"/>
                    <a:pt x="13744" y="24432"/>
                  </a:cubicBezTo>
                  <a:cubicBezTo>
                    <a:pt x="13769" y="24432"/>
                    <a:pt x="13796" y="24446"/>
                    <a:pt x="13826" y="24481"/>
                  </a:cubicBezTo>
                  <a:cubicBezTo>
                    <a:pt x="13904" y="24456"/>
                    <a:pt x="13910" y="24101"/>
                    <a:pt x="13947" y="24101"/>
                  </a:cubicBezTo>
                  <a:cubicBezTo>
                    <a:pt x="13951" y="24101"/>
                    <a:pt x="13954" y="24103"/>
                    <a:pt x="13957" y="24108"/>
                  </a:cubicBezTo>
                  <a:cubicBezTo>
                    <a:pt x="13982" y="24142"/>
                    <a:pt x="14077" y="24349"/>
                    <a:pt x="14104" y="24349"/>
                  </a:cubicBezTo>
                  <a:cubicBezTo>
                    <a:pt x="14106" y="24349"/>
                    <a:pt x="14108" y="24348"/>
                    <a:pt x="14109" y="24344"/>
                  </a:cubicBezTo>
                  <a:cubicBezTo>
                    <a:pt x="14146" y="24276"/>
                    <a:pt x="14062" y="24114"/>
                    <a:pt x="14094" y="24019"/>
                  </a:cubicBezTo>
                  <a:lnTo>
                    <a:pt x="14094" y="24019"/>
                  </a:lnTo>
                  <a:lnTo>
                    <a:pt x="14319" y="24439"/>
                  </a:lnTo>
                  <a:cubicBezTo>
                    <a:pt x="14307" y="24250"/>
                    <a:pt x="14327" y="24105"/>
                    <a:pt x="14425" y="24105"/>
                  </a:cubicBezTo>
                  <a:cubicBezTo>
                    <a:pt x="14449" y="24105"/>
                    <a:pt x="14478" y="24115"/>
                    <a:pt x="14513" y="24135"/>
                  </a:cubicBezTo>
                  <a:cubicBezTo>
                    <a:pt x="14573" y="24165"/>
                    <a:pt x="14636" y="24189"/>
                    <a:pt x="14690" y="24189"/>
                  </a:cubicBezTo>
                  <a:cubicBezTo>
                    <a:pt x="14711" y="24189"/>
                    <a:pt x="14731" y="24186"/>
                    <a:pt x="14749" y="24177"/>
                  </a:cubicBezTo>
                  <a:cubicBezTo>
                    <a:pt x="14774" y="24162"/>
                    <a:pt x="14817" y="24060"/>
                    <a:pt x="14762" y="24060"/>
                  </a:cubicBezTo>
                  <a:cubicBezTo>
                    <a:pt x="14758" y="24060"/>
                    <a:pt x="14754" y="24060"/>
                    <a:pt x="14749" y="24061"/>
                  </a:cubicBezTo>
                  <a:lnTo>
                    <a:pt x="14906" y="24014"/>
                  </a:lnTo>
                  <a:cubicBezTo>
                    <a:pt x="15017" y="23977"/>
                    <a:pt x="14927" y="23998"/>
                    <a:pt x="14943" y="23867"/>
                  </a:cubicBezTo>
                  <a:cubicBezTo>
                    <a:pt x="14946" y="23842"/>
                    <a:pt x="14968" y="23833"/>
                    <a:pt x="14998" y="23833"/>
                  </a:cubicBezTo>
                  <a:cubicBezTo>
                    <a:pt x="15074" y="23833"/>
                    <a:pt x="15205" y="23890"/>
                    <a:pt x="15242" y="23893"/>
                  </a:cubicBezTo>
                  <a:cubicBezTo>
                    <a:pt x="15264" y="23893"/>
                    <a:pt x="15292" y="23896"/>
                    <a:pt x="15323" y="23896"/>
                  </a:cubicBezTo>
                  <a:cubicBezTo>
                    <a:pt x="15396" y="23896"/>
                    <a:pt x="15477" y="23883"/>
                    <a:pt x="15488" y="23794"/>
                  </a:cubicBezTo>
                  <a:cubicBezTo>
                    <a:pt x="15496" y="23718"/>
                    <a:pt x="15426" y="23555"/>
                    <a:pt x="15470" y="23555"/>
                  </a:cubicBezTo>
                  <a:cubicBezTo>
                    <a:pt x="15486" y="23555"/>
                    <a:pt x="15519" y="23578"/>
                    <a:pt x="15578" y="23637"/>
                  </a:cubicBezTo>
                  <a:cubicBezTo>
                    <a:pt x="15636" y="23719"/>
                    <a:pt x="15717" y="23776"/>
                    <a:pt x="15757" y="23776"/>
                  </a:cubicBezTo>
                  <a:cubicBezTo>
                    <a:pt x="15797" y="23776"/>
                    <a:pt x="15799" y="23723"/>
                    <a:pt x="15709" y="23589"/>
                  </a:cubicBezTo>
                  <a:cubicBezTo>
                    <a:pt x="15643" y="23410"/>
                    <a:pt x="15653" y="23310"/>
                    <a:pt x="15719" y="23310"/>
                  </a:cubicBezTo>
                  <a:cubicBezTo>
                    <a:pt x="15748" y="23310"/>
                    <a:pt x="15787" y="23329"/>
                    <a:pt x="15834" y="23369"/>
                  </a:cubicBezTo>
                  <a:cubicBezTo>
                    <a:pt x="15911" y="23434"/>
                    <a:pt x="15970" y="23557"/>
                    <a:pt x="16029" y="23557"/>
                  </a:cubicBezTo>
                  <a:cubicBezTo>
                    <a:pt x="16051" y="23557"/>
                    <a:pt x="16074" y="23539"/>
                    <a:pt x="16097" y="23495"/>
                  </a:cubicBezTo>
                  <a:cubicBezTo>
                    <a:pt x="16106" y="23475"/>
                    <a:pt x="16144" y="23145"/>
                    <a:pt x="16170" y="23145"/>
                  </a:cubicBezTo>
                  <a:cubicBezTo>
                    <a:pt x="16172" y="23145"/>
                    <a:pt x="16174" y="23146"/>
                    <a:pt x="16175" y="23149"/>
                  </a:cubicBezTo>
                  <a:cubicBezTo>
                    <a:pt x="16207" y="23201"/>
                    <a:pt x="16154" y="23411"/>
                    <a:pt x="16238" y="23464"/>
                  </a:cubicBezTo>
                  <a:cubicBezTo>
                    <a:pt x="16245" y="23468"/>
                    <a:pt x="16251" y="23470"/>
                    <a:pt x="16257" y="23470"/>
                  </a:cubicBezTo>
                  <a:cubicBezTo>
                    <a:pt x="16319" y="23470"/>
                    <a:pt x="16355" y="23243"/>
                    <a:pt x="16369" y="23191"/>
                  </a:cubicBezTo>
                  <a:cubicBezTo>
                    <a:pt x="16418" y="23175"/>
                    <a:pt x="16467" y="23150"/>
                    <a:pt x="16521" y="23150"/>
                  </a:cubicBezTo>
                  <a:cubicBezTo>
                    <a:pt x="16555" y="23150"/>
                    <a:pt x="16591" y="23160"/>
                    <a:pt x="16631" y="23186"/>
                  </a:cubicBezTo>
                  <a:cubicBezTo>
                    <a:pt x="16710" y="23240"/>
                    <a:pt x="16765" y="23269"/>
                    <a:pt x="16820" y="23269"/>
                  </a:cubicBezTo>
                  <a:cubicBezTo>
                    <a:pt x="16839" y="23269"/>
                    <a:pt x="16858" y="23266"/>
                    <a:pt x="16878" y="23259"/>
                  </a:cubicBezTo>
                  <a:cubicBezTo>
                    <a:pt x="16977" y="23238"/>
                    <a:pt x="17056" y="23175"/>
                    <a:pt x="17103" y="23086"/>
                  </a:cubicBezTo>
                  <a:cubicBezTo>
                    <a:pt x="17147" y="23014"/>
                    <a:pt x="17130" y="22885"/>
                    <a:pt x="17173" y="22885"/>
                  </a:cubicBezTo>
                  <a:cubicBezTo>
                    <a:pt x="17186" y="22885"/>
                    <a:pt x="17206" y="22897"/>
                    <a:pt x="17234" y="22929"/>
                  </a:cubicBezTo>
                  <a:cubicBezTo>
                    <a:pt x="17314" y="23014"/>
                    <a:pt x="17388" y="23051"/>
                    <a:pt x="17451" y="23051"/>
                  </a:cubicBezTo>
                  <a:cubicBezTo>
                    <a:pt x="17500" y="23051"/>
                    <a:pt x="17543" y="23028"/>
                    <a:pt x="17575" y="22986"/>
                  </a:cubicBezTo>
                  <a:cubicBezTo>
                    <a:pt x="17622" y="22924"/>
                    <a:pt x="17528" y="22777"/>
                    <a:pt x="17481" y="22667"/>
                  </a:cubicBezTo>
                  <a:lnTo>
                    <a:pt x="17481" y="22667"/>
                  </a:lnTo>
                  <a:cubicBezTo>
                    <a:pt x="17551" y="22817"/>
                    <a:pt x="17626" y="22872"/>
                    <a:pt x="17692" y="22872"/>
                  </a:cubicBezTo>
                  <a:cubicBezTo>
                    <a:pt x="17794" y="22872"/>
                    <a:pt x="17872" y="22738"/>
                    <a:pt x="17869" y="22614"/>
                  </a:cubicBezTo>
                  <a:cubicBezTo>
                    <a:pt x="17866" y="22550"/>
                    <a:pt x="17893" y="22509"/>
                    <a:pt x="17934" y="22509"/>
                  </a:cubicBezTo>
                  <a:cubicBezTo>
                    <a:pt x="17963" y="22509"/>
                    <a:pt x="17999" y="22530"/>
                    <a:pt x="18037" y="22577"/>
                  </a:cubicBezTo>
                  <a:cubicBezTo>
                    <a:pt x="18099" y="22651"/>
                    <a:pt x="18057" y="22730"/>
                    <a:pt x="18131" y="22792"/>
                  </a:cubicBezTo>
                  <a:cubicBezTo>
                    <a:pt x="18144" y="22802"/>
                    <a:pt x="18154" y="22806"/>
                    <a:pt x="18162" y="22806"/>
                  </a:cubicBezTo>
                  <a:cubicBezTo>
                    <a:pt x="18203" y="22806"/>
                    <a:pt x="18190" y="22701"/>
                    <a:pt x="18199" y="22661"/>
                  </a:cubicBezTo>
                  <a:cubicBezTo>
                    <a:pt x="18215" y="22593"/>
                    <a:pt x="18262" y="22552"/>
                    <a:pt x="18322" y="22552"/>
                  </a:cubicBezTo>
                  <a:cubicBezTo>
                    <a:pt x="18358" y="22552"/>
                    <a:pt x="18399" y="22567"/>
                    <a:pt x="18440" y="22598"/>
                  </a:cubicBezTo>
                  <a:cubicBezTo>
                    <a:pt x="18467" y="22650"/>
                    <a:pt x="18485" y="22670"/>
                    <a:pt x="18497" y="22670"/>
                  </a:cubicBezTo>
                  <a:cubicBezTo>
                    <a:pt x="18538" y="22670"/>
                    <a:pt x="18516" y="22442"/>
                    <a:pt x="18540" y="22410"/>
                  </a:cubicBezTo>
                  <a:cubicBezTo>
                    <a:pt x="18613" y="22310"/>
                    <a:pt x="18792" y="22352"/>
                    <a:pt x="18812" y="22189"/>
                  </a:cubicBezTo>
                  <a:cubicBezTo>
                    <a:pt x="18828" y="22037"/>
                    <a:pt x="18954" y="22006"/>
                    <a:pt x="19059" y="21995"/>
                  </a:cubicBezTo>
                  <a:cubicBezTo>
                    <a:pt x="19179" y="21985"/>
                    <a:pt x="19410" y="22011"/>
                    <a:pt x="19410" y="21812"/>
                  </a:cubicBezTo>
                  <a:cubicBezTo>
                    <a:pt x="19410" y="21797"/>
                    <a:pt x="19416" y="21791"/>
                    <a:pt x="19426" y="21791"/>
                  </a:cubicBezTo>
                  <a:cubicBezTo>
                    <a:pt x="19469" y="21791"/>
                    <a:pt x="19583" y="21900"/>
                    <a:pt x="19625" y="21917"/>
                  </a:cubicBezTo>
                  <a:cubicBezTo>
                    <a:pt x="19633" y="21919"/>
                    <a:pt x="19639" y="21920"/>
                    <a:pt x="19645" y="21920"/>
                  </a:cubicBezTo>
                  <a:cubicBezTo>
                    <a:pt x="19706" y="21920"/>
                    <a:pt x="19668" y="21798"/>
                    <a:pt x="19730" y="21765"/>
                  </a:cubicBezTo>
                  <a:cubicBezTo>
                    <a:pt x="19793" y="21728"/>
                    <a:pt x="19893" y="21691"/>
                    <a:pt x="19945" y="21623"/>
                  </a:cubicBezTo>
                  <a:cubicBezTo>
                    <a:pt x="19992" y="21563"/>
                    <a:pt x="19933" y="21467"/>
                    <a:pt x="19996" y="21467"/>
                  </a:cubicBezTo>
                  <a:cubicBezTo>
                    <a:pt x="20009" y="21467"/>
                    <a:pt x="20028" y="21471"/>
                    <a:pt x="20055" y="21482"/>
                  </a:cubicBezTo>
                  <a:cubicBezTo>
                    <a:pt x="20112" y="21503"/>
                    <a:pt x="20188" y="21523"/>
                    <a:pt x="20250" y="21523"/>
                  </a:cubicBezTo>
                  <a:cubicBezTo>
                    <a:pt x="20359" y="21523"/>
                    <a:pt x="20426" y="21460"/>
                    <a:pt x="20274" y="21220"/>
                  </a:cubicBezTo>
                  <a:lnTo>
                    <a:pt x="20274" y="21220"/>
                  </a:lnTo>
                  <a:cubicBezTo>
                    <a:pt x="20348" y="21334"/>
                    <a:pt x="20434" y="21378"/>
                    <a:pt x="20517" y="21378"/>
                  </a:cubicBezTo>
                  <a:cubicBezTo>
                    <a:pt x="20719" y="21378"/>
                    <a:pt x="20910" y="21123"/>
                    <a:pt x="20899" y="20968"/>
                  </a:cubicBezTo>
                  <a:cubicBezTo>
                    <a:pt x="20898" y="20942"/>
                    <a:pt x="20908" y="20932"/>
                    <a:pt x="20925" y="20932"/>
                  </a:cubicBezTo>
                  <a:cubicBezTo>
                    <a:pt x="20991" y="20932"/>
                    <a:pt x="21167" y="21077"/>
                    <a:pt x="21246" y="21077"/>
                  </a:cubicBezTo>
                  <a:cubicBezTo>
                    <a:pt x="21288" y="21077"/>
                    <a:pt x="21303" y="21037"/>
                    <a:pt x="21261" y="20915"/>
                  </a:cubicBezTo>
                  <a:cubicBezTo>
                    <a:pt x="21211" y="20770"/>
                    <a:pt x="21128" y="20607"/>
                    <a:pt x="21201" y="20607"/>
                  </a:cubicBezTo>
                  <a:cubicBezTo>
                    <a:pt x="21220" y="20607"/>
                    <a:pt x="21249" y="20618"/>
                    <a:pt x="21292" y="20643"/>
                  </a:cubicBezTo>
                  <a:cubicBezTo>
                    <a:pt x="21318" y="20622"/>
                    <a:pt x="21480" y="20486"/>
                    <a:pt x="21457" y="20466"/>
                  </a:cubicBezTo>
                  <a:lnTo>
                    <a:pt x="21457" y="20466"/>
                  </a:lnTo>
                  <a:cubicBezTo>
                    <a:pt x="21476" y="20482"/>
                    <a:pt x="21478" y="20601"/>
                    <a:pt x="21555" y="20617"/>
                  </a:cubicBezTo>
                  <a:cubicBezTo>
                    <a:pt x="21561" y="20618"/>
                    <a:pt x="21568" y="20619"/>
                    <a:pt x="21574" y="20619"/>
                  </a:cubicBezTo>
                  <a:cubicBezTo>
                    <a:pt x="21626" y="20619"/>
                    <a:pt x="21658" y="20567"/>
                    <a:pt x="21691" y="20548"/>
                  </a:cubicBezTo>
                  <a:cubicBezTo>
                    <a:pt x="21801" y="20480"/>
                    <a:pt x="22021" y="20548"/>
                    <a:pt x="22095" y="20444"/>
                  </a:cubicBezTo>
                  <a:cubicBezTo>
                    <a:pt x="21932" y="20417"/>
                    <a:pt x="21649" y="20118"/>
                    <a:pt x="21607" y="19903"/>
                  </a:cubicBezTo>
                  <a:cubicBezTo>
                    <a:pt x="21617" y="19896"/>
                    <a:pt x="21627" y="19893"/>
                    <a:pt x="21637" y="19893"/>
                  </a:cubicBezTo>
                  <a:cubicBezTo>
                    <a:pt x="21722" y="19893"/>
                    <a:pt x="21828" y="20122"/>
                    <a:pt x="21874" y="20197"/>
                  </a:cubicBezTo>
                  <a:cubicBezTo>
                    <a:pt x="21896" y="20232"/>
                    <a:pt x="21915" y="20245"/>
                    <a:pt x="21934" y="20245"/>
                  </a:cubicBezTo>
                  <a:cubicBezTo>
                    <a:pt x="21987" y="20245"/>
                    <a:pt x="22029" y="20133"/>
                    <a:pt x="22068" y="20129"/>
                  </a:cubicBezTo>
                  <a:cubicBezTo>
                    <a:pt x="22070" y="20129"/>
                    <a:pt x="22072" y="20128"/>
                    <a:pt x="22075" y="20128"/>
                  </a:cubicBezTo>
                  <a:cubicBezTo>
                    <a:pt x="22128" y="20128"/>
                    <a:pt x="22272" y="20217"/>
                    <a:pt x="22315" y="20217"/>
                  </a:cubicBezTo>
                  <a:cubicBezTo>
                    <a:pt x="22326" y="20217"/>
                    <a:pt x="22330" y="20211"/>
                    <a:pt x="22325" y="20197"/>
                  </a:cubicBezTo>
                  <a:cubicBezTo>
                    <a:pt x="22299" y="20108"/>
                    <a:pt x="22226" y="19987"/>
                    <a:pt x="22315" y="19987"/>
                  </a:cubicBezTo>
                  <a:cubicBezTo>
                    <a:pt x="22411" y="19987"/>
                    <a:pt x="22513" y="20024"/>
                    <a:pt x="22599" y="20024"/>
                  </a:cubicBezTo>
                  <a:cubicBezTo>
                    <a:pt x="22639" y="20024"/>
                    <a:pt x="22676" y="20016"/>
                    <a:pt x="22708" y="19993"/>
                  </a:cubicBezTo>
                  <a:cubicBezTo>
                    <a:pt x="22540" y="19914"/>
                    <a:pt x="22986" y="19626"/>
                    <a:pt x="22996" y="19563"/>
                  </a:cubicBezTo>
                  <a:cubicBezTo>
                    <a:pt x="23007" y="19516"/>
                    <a:pt x="22787" y="19363"/>
                    <a:pt x="22771" y="19253"/>
                  </a:cubicBezTo>
                  <a:cubicBezTo>
                    <a:pt x="22767" y="19223"/>
                    <a:pt x="22775" y="19210"/>
                    <a:pt x="22791" y="19210"/>
                  </a:cubicBezTo>
                  <a:cubicBezTo>
                    <a:pt x="22850" y="19210"/>
                    <a:pt x="23016" y="19380"/>
                    <a:pt x="23074" y="19449"/>
                  </a:cubicBezTo>
                  <a:lnTo>
                    <a:pt x="23074" y="19449"/>
                  </a:lnTo>
                  <a:cubicBezTo>
                    <a:pt x="23020" y="19379"/>
                    <a:pt x="22964" y="19259"/>
                    <a:pt x="23023" y="19259"/>
                  </a:cubicBezTo>
                  <a:cubicBezTo>
                    <a:pt x="23030" y="19259"/>
                    <a:pt x="23038" y="19260"/>
                    <a:pt x="23049" y="19264"/>
                  </a:cubicBezTo>
                  <a:cubicBezTo>
                    <a:pt x="23148" y="19306"/>
                    <a:pt x="23232" y="19453"/>
                    <a:pt x="23311" y="19463"/>
                  </a:cubicBezTo>
                  <a:cubicBezTo>
                    <a:pt x="23311" y="19463"/>
                    <a:pt x="23312" y="19463"/>
                    <a:pt x="23312" y="19463"/>
                  </a:cubicBezTo>
                  <a:cubicBezTo>
                    <a:pt x="23355" y="19463"/>
                    <a:pt x="23134" y="19127"/>
                    <a:pt x="23232" y="19107"/>
                  </a:cubicBezTo>
                  <a:cubicBezTo>
                    <a:pt x="23233" y="19106"/>
                    <a:pt x="23234" y="19106"/>
                    <a:pt x="23235" y="19106"/>
                  </a:cubicBezTo>
                  <a:cubicBezTo>
                    <a:pt x="23267" y="19106"/>
                    <a:pt x="23448" y="19196"/>
                    <a:pt x="23500" y="19196"/>
                  </a:cubicBezTo>
                  <a:cubicBezTo>
                    <a:pt x="23519" y="19196"/>
                    <a:pt x="23521" y="19184"/>
                    <a:pt x="23495" y="19154"/>
                  </a:cubicBezTo>
                  <a:cubicBezTo>
                    <a:pt x="23437" y="19091"/>
                    <a:pt x="23337" y="19065"/>
                    <a:pt x="23342" y="18970"/>
                  </a:cubicBezTo>
                  <a:cubicBezTo>
                    <a:pt x="23342" y="18945"/>
                    <a:pt x="23362" y="18924"/>
                    <a:pt x="23386" y="18924"/>
                  </a:cubicBezTo>
                  <a:cubicBezTo>
                    <a:pt x="23392" y="18924"/>
                    <a:pt x="23399" y="18925"/>
                    <a:pt x="23405" y="18928"/>
                  </a:cubicBezTo>
                  <a:cubicBezTo>
                    <a:pt x="23508" y="18963"/>
                    <a:pt x="23625" y="19194"/>
                    <a:pt x="23708" y="19194"/>
                  </a:cubicBezTo>
                  <a:cubicBezTo>
                    <a:pt x="23714" y="19194"/>
                    <a:pt x="23720" y="19193"/>
                    <a:pt x="23725" y="19190"/>
                  </a:cubicBezTo>
                  <a:cubicBezTo>
                    <a:pt x="23788" y="19164"/>
                    <a:pt x="23841" y="19117"/>
                    <a:pt x="23867" y="19054"/>
                  </a:cubicBezTo>
                  <a:cubicBezTo>
                    <a:pt x="23872" y="19028"/>
                    <a:pt x="23820" y="18928"/>
                    <a:pt x="23820" y="18928"/>
                  </a:cubicBezTo>
                  <a:cubicBezTo>
                    <a:pt x="23903" y="18855"/>
                    <a:pt x="23998" y="18797"/>
                    <a:pt x="24056" y="18698"/>
                  </a:cubicBezTo>
                  <a:cubicBezTo>
                    <a:pt x="24118" y="18587"/>
                    <a:pt x="24057" y="18485"/>
                    <a:pt x="23921" y="18485"/>
                  </a:cubicBezTo>
                  <a:cubicBezTo>
                    <a:pt x="23909" y="18485"/>
                    <a:pt x="23896" y="18486"/>
                    <a:pt x="23883" y="18488"/>
                  </a:cubicBezTo>
                  <a:cubicBezTo>
                    <a:pt x="23937" y="18441"/>
                    <a:pt x="23985" y="18386"/>
                    <a:pt x="24075" y="18386"/>
                  </a:cubicBezTo>
                  <a:cubicBezTo>
                    <a:pt x="24107" y="18386"/>
                    <a:pt x="24143" y="18393"/>
                    <a:pt x="24187" y="18409"/>
                  </a:cubicBezTo>
                  <a:cubicBezTo>
                    <a:pt x="24259" y="18438"/>
                    <a:pt x="24358" y="18475"/>
                    <a:pt x="24429" y="18475"/>
                  </a:cubicBezTo>
                  <a:cubicBezTo>
                    <a:pt x="24486" y="18475"/>
                    <a:pt x="24523" y="18451"/>
                    <a:pt x="24512" y="18378"/>
                  </a:cubicBezTo>
                  <a:cubicBezTo>
                    <a:pt x="24491" y="18262"/>
                    <a:pt x="24444" y="18210"/>
                    <a:pt x="24496" y="18126"/>
                  </a:cubicBezTo>
                  <a:cubicBezTo>
                    <a:pt x="24522" y="18105"/>
                    <a:pt x="24590" y="18074"/>
                    <a:pt x="24601" y="18032"/>
                  </a:cubicBezTo>
                  <a:cubicBezTo>
                    <a:pt x="24569" y="18006"/>
                    <a:pt x="24522" y="17958"/>
                    <a:pt x="24522" y="17927"/>
                  </a:cubicBezTo>
                  <a:cubicBezTo>
                    <a:pt x="24522" y="17806"/>
                    <a:pt x="24679" y="17780"/>
                    <a:pt x="24706" y="17665"/>
                  </a:cubicBezTo>
                  <a:cubicBezTo>
                    <a:pt x="24723" y="17576"/>
                    <a:pt x="24695" y="17464"/>
                    <a:pt x="24776" y="17464"/>
                  </a:cubicBezTo>
                  <a:cubicBezTo>
                    <a:pt x="24796" y="17464"/>
                    <a:pt x="24823" y="17471"/>
                    <a:pt x="24858" y="17486"/>
                  </a:cubicBezTo>
                  <a:cubicBezTo>
                    <a:pt x="24871" y="17491"/>
                    <a:pt x="24884" y="17494"/>
                    <a:pt x="24897" y="17494"/>
                  </a:cubicBezTo>
                  <a:cubicBezTo>
                    <a:pt x="24997" y="17494"/>
                    <a:pt x="25098" y="17364"/>
                    <a:pt x="25052" y="17271"/>
                  </a:cubicBezTo>
                  <a:cubicBezTo>
                    <a:pt x="25020" y="17214"/>
                    <a:pt x="24961" y="17197"/>
                    <a:pt x="24908" y="17197"/>
                  </a:cubicBezTo>
                  <a:cubicBezTo>
                    <a:pt x="24854" y="17197"/>
                    <a:pt x="24805" y="17214"/>
                    <a:pt x="24795" y="17224"/>
                  </a:cubicBezTo>
                  <a:cubicBezTo>
                    <a:pt x="24840" y="17174"/>
                    <a:pt x="24880" y="17119"/>
                    <a:pt x="24967" y="17119"/>
                  </a:cubicBezTo>
                  <a:cubicBezTo>
                    <a:pt x="24970" y="17119"/>
                    <a:pt x="24974" y="17119"/>
                    <a:pt x="24978" y="17119"/>
                  </a:cubicBezTo>
                  <a:cubicBezTo>
                    <a:pt x="25057" y="17124"/>
                    <a:pt x="25132" y="17154"/>
                    <a:pt x="25193" y="17154"/>
                  </a:cubicBezTo>
                  <a:cubicBezTo>
                    <a:pt x="25210" y="17154"/>
                    <a:pt x="25226" y="17151"/>
                    <a:pt x="25240" y="17146"/>
                  </a:cubicBezTo>
                  <a:cubicBezTo>
                    <a:pt x="25366" y="17104"/>
                    <a:pt x="25235" y="16941"/>
                    <a:pt x="25387" y="16931"/>
                  </a:cubicBezTo>
                  <a:cubicBezTo>
                    <a:pt x="25423" y="16931"/>
                    <a:pt x="25591" y="16995"/>
                    <a:pt x="25663" y="16995"/>
                  </a:cubicBezTo>
                  <a:cubicBezTo>
                    <a:pt x="25707" y="16995"/>
                    <a:pt x="25716" y="16971"/>
                    <a:pt x="25639" y="16894"/>
                  </a:cubicBezTo>
                  <a:cubicBezTo>
                    <a:pt x="25532" y="16782"/>
                    <a:pt x="25343" y="16602"/>
                    <a:pt x="25493" y="16602"/>
                  </a:cubicBezTo>
                  <a:cubicBezTo>
                    <a:pt x="25505" y="16602"/>
                    <a:pt x="25518" y="16603"/>
                    <a:pt x="25534" y="16606"/>
                  </a:cubicBezTo>
                  <a:cubicBezTo>
                    <a:pt x="25641" y="16622"/>
                    <a:pt x="25715" y="16664"/>
                    <a:pt x="25795" y="16664"/>
                  </a:cubicBezTo>
                  <a:cubicBezTo>
                    <a:pt x="25818" y="16664"/>
                    <a:pt x="25840" y="16661"/>
                    <a:pt x="25864" y="16653"/>
                  </a:cubicBezTo>
                  <a:cubicBezTo>
                    <a:pt x="25896" y="16642"/>
                    <a:pt x="26100" y="16501"/>
                    <a:pt x="26016" y="16427"/>
                  </a:cubicBezTo>
                  <a:cubicBezTo>
                    <a:pt x="25959" y="16375"/>
                    <a:pt x="25634" y="16228"/>
                    <a:pt x="25754" y="16155"/>
                  </a:cubicBezTo>
                  <a:cubicBezTo>
                    <a:pt x="25766" y="16147"/>
                    <a:pt x="25777" y="16144"/>
                    <a:pt x="25790" y="16144"/>
                  </a:cubicBezTo>
                  <a:cubicBezTo>
                    <a:pt x="25872" y="16144"/>
                    <a:pt x="25979" y="16286"/>
                    <a:pt x="26074" y="16322"/>
                  </a:cubicBezTo>
                  <a:lnTo>
                    <a:pt x="25906" y="16060"/>
                  </a:lnTo>
                  <a:cubicBezTo>
                    <a:pt x="25876" y="15991"/>
                    <a:pt x="25881" y="15968"/>
                    <a:pt x="25909" y="15968"/>
                  </a:cubicBezTo>
                  <a:cubicBezTo>
                    <a:pt x="25933" y="15968"/>
                    <a:pt x="25975" y="15985"/>
                    <a:pt x="26027" y="16003"/>
                  </a:cubicBezTo>
                  <a:cubicBezTo>
                    <a:pt x="26058" y="16015"/>
                    <a:pt x="26092" y="16021"/>
                    <a:pt x="26127" y="16021"/>
                  </a:cubicBezTo>
                  <a:cubicBezTo>
                    <a:pt x="26268" y="16021"/>
                    <a:pt x="26420" y="15930"/>
                    <a:pt x="26420" y="15845"/>
                  </a:cubicBezTo>
                  <a:cubicBezTo>
                    <a:pt x="26410" y="15720"/>
                    <a:pt x="25948" y="15520"/>
                    <a:pt x="25969" y="15484"/>
                  </a:cubicBezTo>
                  <a:cubicBezTo>
                    <a:pt x="25978" y="15469"/>
                    <a:pt x="25994" y="15464"/>
                    <a:pt x="26013" y="15464"/>
                  </a:cubicBezTo>
                  <a:cubicBezTo>
                    <a:pt x="26068" y="15464"/>
                    <a:pt x="26156" y="15512"/>
                    <a:pt x="26210" y="15520"/>
                  </a:cubicBezTo>
                  <a:cubicBezTo>
                    <a:pt x="26225" y="15522"/>
                    <a:pt x="26240" y="15523"/>
                    <a:pt x="26254" y="15523"/>
                  </a:cubicBezTo>
                  <a:cubicBezTo>
                    <a:pt x="26328" y="15523"/>
                    <a:pt x="26400" y="15500"/>
                    <a:pt x="26457" y="15452"/>
                  </a:cubicBezTo>
                  <a:cubicBezTo>
                    <a:pt x="26530" y="15394"/>
                    <a:pt x="26908" y="15426"/>
                    <a:pt x="26887" y="15321"/>
                  </a:cubicBezTo>
                  <a:cubicBezTo>
                    <a:pt x="26877" y="15276"/>
                    <a:pt x="26702" y="15099"/>
                    <a:pt x="26769" y="15099"/>
                  </a:cubicBezTo>
                  <a:cubicBezTo>
                    <a:pt x="26773" y="15099"/>
                    <a:pt x="26777" y="15100"/>
                    <a:pt x="26782" y="15101"/>
                  </a:cubicBezTo>
                  <a:cubicBezTo>
                    <a:pt x="26837" y="15111"/>
                    <a:pt x="26886" y="15135"/>
                    <a:pt x="26926" y="15135"/>
                  </a:cubicBezTo>
                  <a:cubicBezTo>
                    <a:pt x="26947" y="15135"/>
                    <a:pt x="26965" y="15129"/>
                    <a:pt x="26981" y="15111"/>
                  </a:cubicBezTo>
                  <a:cubicBezTo>
                    <a:pt x="27091" y="15001"/>
                    <a:pt x="26745" y="14718"/>
                    <a:pt x="26792" y="14587"/>
                  </a:cubicBezTo>
                  <a:cubicBezTo>
                    <a:pt x="26807" y="14546"/>
                    <a:pt x="26862" y="14534"/>
                    <a:pt x="26932" y="14534"/>
                  </a:cubicBezTo>
                  <a:cubicBezTo>
                    <a:pt x="27030" y="14534"/>
                    <a:pt x="27158" y="14558"/>
                    <a:pt x="27249" y="14558"/>
                  </a:cubicBezTo>
                  <a:cubicBezTo>
                    <a:pt x="27303" y="14558"/>
                    <a:pt x="27344" y="14550"/>
                    <a:pt x="27359" y="14524"/>
                  </a:cubicBezTo>
                  <a:cubicBezTo>
                    <a:pt x="27380" y="14487"/>
                    <a:pt x="27149" y="14451"/>
                    <a:pt x="27149" y="14451"/>
                  </a:cubicBezTo>
                  <a:cubicBezTo>
                    <a:pt x="27165" y="14423"/>
                    <a:pt x="27202" y="14417"/>
                    <a:pt x="27244" y="14417"/>
                  </a:cubicBezTo>
                  <a:cubicBezTo>
                    <a:pt x="27280" y="14417"/>
                    <a:pt x="27320" y="14422"/>
                    <a:pt x="27353" y="14422"/>
                  </a:cubicBezTo>
                  <a:cubicBezTo>
                    <a:pt x="27392" y="14422"/>
                    <a:pt x="27421" y="14415"/>
                    <a:pt x="27427" y="14388"/>
                  </a:cubicBezTo>
                  <a:cubicBezTo>
                    <a:pt x="27458" y="14283"/>
                    <a:pt x="27422" y="14178"/>
                    <a:pt x="27474" y="14084"/>
                  </a:cubicBezTo>
                  <a:lnTo>
                    <a:pt x="27474" y="14084"/>
                  </a:lnTo>
                  <a:cubicBezTo>
                    <a:pt x="27470" y="14091"/>
                    <a:pt x="27468" y="14094"/>
                    <a:pt x="27467" y="14094"/>
                  </a:cubicBezTo>
                  <a:cubicBezTo>
                    <a:pt x="27462" y="14094"/>
                    <a:pt x="27492" y="14000"/>
                    <a:pt x="27448" y="13942"/>
                  </a:cubicBezTo>
                  <a:cubicBezTo>
                    <a:pt x="27385" y="13858"/>
                    <a:pt x="27443" y="13843"/>
                    <a:pt x="27500" y="13811"/>
                  </a:cubicBezTo>
                  <a:cubicBezTo>
                    <a:pt x="27621" y="13748"/>
                    <a:pt x="27673" y="13612"/>
                    <a:pt x="27631" y="13486"/>
                  </a:cubicBezTo>
                  <a:cubicBezTo>
                    <a:pt x="27622" y="13438"/>
                    <a:pt x="27426" y="13239"/>
                    <a:pt x="27485" y="13239"/>
                  </a:cubicBezTo>
                  <a:cubicBezTo>
                    <a:pt x="27491" y="13239"/>
                    <a:pt x="27499" y="13241"/>
                    <a:pt x="27511" y="13245"/>
                  </a:cubicBezTo>
                  <a:cubicBezTo>
                    <a:pt x="27646" y="13293"/>
                    <a:pt x="27783" y="13345"/>
                    <a:pt x="27852" y="13345"/>
                  </a:cubicBezTo>
                  <a:cubicBezTo>
                    <a:pt x="27911" y="13345"/>
                    <a:pt x="27921" y="13306"/>
                    <a:pt x="27836" y="13192"/>
                  </a:cubicBezTo>
                  <a:cubicBezTo>
                    <a:pt x="27789" y="13134"/>
                    <a:pt x="27711" y="13062"/>
                    <a:pt x="27648" y="12993"/>
                  </a:cubicBezTo>
                  <a:lnTo>
                    <a:pt x="27648" y="12993"/>
                  </a:lnTo>
                  <a:cubicBezTo>
                    <a:pt x="27700" y="13023"/>
                    <a:pt x="27758" y="13049"/>
                    <a:pt x="27789" y="13056"/>
                  </a:cubicBezTo>
                  <a:cubicBezTo>
                    <a:pt x="27810" y="13009"/>
                    <a:pt x="27852" y="12925"/>
                    <a:pt x="27705" y="12873"/>
                  </a:cubicBezTo>
                  <a:cubicBezTo>
                    <a:pt x="27655" y="12877"/>
                    <a:pt x="27610" y="12882"/>
                    <a:pt x="27565" y="12886"/>
                  </a:cubicBezTo>
                  <a:lnTo>
                    <a:pt x="27565" y="12886"/>
                  </a:lnTo>
                  <a:cubicBezTo>
                    <a:pt x="27529" y="12822"/>
                    <a:pt x="27539" y="12771"/>
                    <a:pt x="27647" y="12752"/>
                  </a:cubicBezTo>
                  <a:cubicBezTo>
                    <a:pt x="27789" y="12720"/>
                    <a:pt x="27998" y="12731"/>
                    <a:pt x="28077" y="12652"/>
                  </a:cubicBezTo>
                  <a:cubicBezTo>
                    <a:pt x="28156" y="12574"/>
                    <a:pt x="28030" y="12521"/>
                    <a:pt x="28051" y="12458"/>
                  </a:cubicBezTo>
                  <a:cubicBezTo>
                    <a:pt x="28072" y="12390"/>
                    <a:pt x="28297" y="12406"/>
                    <a:pt x="28323" y="12332"/>
                  </a:cubicBezTo>
                  <a:cubicBezTo>
                    <a:pt x="28329" y="12317"/>
                    <a:pt x="28198" y="12259"/>
                    <a:pt x="28177" y="12233"/>
                  </a:cubicBezTo>
                  <a:cubicBezTo>
                    <a:pt x="28004" y="12060"/>
                    <a:pt x="28498" y="12102"/>
                    <a:pt x="28528" y="12014"/>
                  </a:cubicBezTo>
                  <a:lnTo>
                    <a:pt x="28528" y="12014"/>
                  </a:lnTo>
                  <a:cubicBezTo>
                    <a:pt x="28525" y="12019"/>
                    <a:pt x="28513" y="12022"/>
                    <a:pt x="28494" y="12022"/>
                  </a:cubicBezTo>
                  <a:cubicBezTo>
                    <a:pt x="28365" y="12022"/>
                    <a:pt x="27919" y="11900"/>
                    <a:pt x="28192" y="11813"/>
                  </a:cubicBezTo>
                  <a:cubicBezTo>
                    <a:pt x="28365" y="11756"/>
                    <a:pt x="28371" y="11787"/>
                    <a:pt x="28407" y="11651"/>
                  </a:cubicBezTo>
                  <a:cubicBezTo>
                    <a:pt x="28442" y="11619"/>
                    <a:pt x="28469" y="11605"/>
                    <a:pt x="28512" y="11605"/>
                  </a:cubicBezTo>
                  <a:cubicBezTo>
                    <a:pt x="28543" y="11605"/>
                    <a:pt x="28581" y="11612"/>
                    <a:pt x="28635" y="11624"/>
                  </a:cubicBezTo>
                  <a:lnTo>
                    <a:pt x="28635" y="11624"/>
                  </a:lnTo>
                  <a:cubicBezTo>
                    <a:pt x="28287" y="11534"/>
                    <a:pt x="28651" y="11246"/>
                    <a:pt x="28298" y="11179"/>
                  </a:cubicBezTo>
                  <a:lnTo>
                    <a:pt x="28298" y="11179"/>
                  </a:lnTo>
                  <a:cubicBezTo>
                    <a:pt x="28313" y="11182"/>
                    <a:pt x="28328" y="11183"/>
                    <a:pt x="28341" y="11183"/>
                  </a:cubicBezTo>
                  <a:cubicBezTo>
                    <a:pt x="28517" y="11183"/>
                    <a:pt x="28517" y="10948"/>
                    <a:pt x="28512" y="10880"/>
                  </a:cubicBezTo>
                  <a:cubicBezTo>
                    <a:pt x="28512" y="10812"/>
                    <a:pt x="28486" y="10744"/>
                    <a:pt x="28449" y="10686"/>
                  </a:cubicBezTo>
                  <a:cubicBezTo>
                    <a:pt x="28449" y="10686"/>
                    <a:pt x="28219" y="10602"/>
                    <a:pt x="28245" y="10597"/>
                  </a:cubicBezTo>
                  <a:cubicBezTo>
                    <a:pt x="28261" y="10594"/>
                    <a:pt x="28282" y="10593"/>
                    <a:pt x="28304" y="10593"/>
                  </a:cubicBezTo>
                  <a:cubicBezTo>
                    <a:pt x="28432" y="10593"/>
                    <a:pt x="28641" y="10636"/>
                    <a:pt x="28748" y="10649"/>
                  </a:cubicBezTo>
                  <a:cubicBezTo>
                    <a:pt x="28648" y="10581"/>
                    <a:pt x="28607" y="10503"/>
                    <a:pt x="28439" y="10471"/>
                  </a:cubicBezTo>
                  <a:cubicBezTo>
                    <a:pt x="28276" y="10440"/>
                    <a:pt x="28045" y="10403"/>
                    <a:pt x="28061" y="10288"/>
                  </a:cubicBezTo>
                  <a:lnTo>
                    <a:pt x="28061" y="10288"/>
                  </a:lnTo>
                  <a:cubicBezTo>
                    <a:pt x="28135" y="10292"/>
                    <a:pt x="28383" y="10343"/>
                    <a:pt x="28497" y="10343"/>
                  </a:cubicBezTo>
                  <a:cubicBezTo>
                    <a:pt x="28521" y="10343"/>
                    <a:pt x="28540" y="10340"/>
                    <a:pt x="28549" y="10335"/>
                  </a:cubicBezTo>
                  <a:cubicBezTo>
                    <a:pt x="28638" y="10282"/>
                    <a:pt x="28433" y="10193"/>
                    <a:pt x="28360" y="10167"/>
                  </a:cubicBezTo>
                  <a:cubicBezTo>
                    <a:pt x="28360" y="10109"/>
                    <a:pt x="28392" y="10047"/>
                    <a:pt x="28439" y="10010"/>
                  </a:cubicBezTo>
                  <a:cubicBezTo>
                    <a:pt x="28481" y="9978"/>
                    <a:pt x="28638" y="9936"/>
                    <a:pt x="28638" y="9889"/>
                  </a:cubicBezTo>
                  <a:cubicBezTo>
                    <a:pt x="28638" y="9811"/>
                    <a:pt x="28297" y="9795"/>
                    <a:pt x="28334" y="9748"/>
                  </a:cubicBezTo>
                  <a:cubicBezTo>
                    <a:pt x="28386" y="9727"/>
                    <a:pt x="28439" y="9706"/>
                    <a:pt x="28486" y="9674"/>
                  </a:cubicBezTo>
                  <a:cubicBezTo>
                    <a:pt x="28517" y="9643"/>
                    <a:pt x="28538" y="9601"/>
                    <a:pt x="28538" y="9554"/>
                  </a:cubicBezTo>
                  <a:cubicBezTo>
                    <a:pt x="28554" y="9449"/>
                    <a:pt x="28465" y="9375"/>
                    <a:pt x="28439" y="9271"/>
                  </a:cubicBezTo>
                  <a:cubicBezTo>
                    <a:pt x="28423" y="9187"/>
                    <a:pt x="28601" y="9150"/>
                    <a:pt x="28523" y="9077"/>
                  </a:cubicBezTo>
                  <a:cubicBezTo>
                    <a:pt x="28482" y="9040"/>
                    <a:pt x="28432" y="9019"/>
                    <a:pt x="28379" y="9015"/>
                  </a:cubicBezTo>
                  <a:lnTo>
                    <a:pt x="28379" y="9015"/>
                  </a:lnTo>
                  <a:cubicBezTo>
                    <a:pt x="28591" y="9001"/>
                    <a:pt x="28685" y="8983"/>
                    <a:pt x="28680" y="8846"/>
                  </a:cubicBezTo>
                  <a:lnTo>
                    <a:pt x="28680" y="8846"/>
                  </a:lnTo>
                  <a:lnTo>
                    <a:pt x="28538" y="8856"/>
                  </a:lnTo>
                  <a:cubicBezTo>
                    <a:pt x="28538" y="8767"/>
                    <a:pt x="28607" y="8432"/>
                    <a:pt x="28454" y="8395"/>
                  </a:cubicBezTo>
                  <a:cubicBezTo>
                    <a:pt x="28447" y="8395"/>
                    <a:pt x="28274" y="8455"/>
                    <a:pt x="28192" y="8455"/>
                  </a:cubicBezTo>
                  <a:cubicBezTo>
                    <a:pt x="28163" y="8455"/>
                    <a:pt x="28145" y="8447"/>
                    <a:pt x="28150" y="8426"/>
                  </a:cubicBezTo>
                  <a:cubicBezTo>
                    <a:pt x="28177" y="8353"/>
                    <a:pt x="28339" y="8264"/>
                    <a:pt x="28376" y="8190"/>
                  </a:cubicBezTo>
                  <a:cubicBezTo>
                    <a:pt x="28470" y="8007"/>
                    <a:pt x="28512" y="7787"/>
                    <a:pt x="28433" y="7614"/>
                  </a:cubicBezTo>
                  <a:cubicBezTo>
                    <a:pt x="28386" y="7525"/>
                    <a:pt x="28229" y="7504"/>
                    <a:pt x="28198" y="7409"/>
                  </a:cubicBezTo>
                  <a:cubicBezTo>
                    <a:pt x="28164" y="7311"/>
                    <a:pt x="28113" y="7294"/>
                    <a:pt x="28017" y="7294"/>
                  </a:cubicBezTo>
                  <a:cubicBezTo>
                    <a:pt x="27965" y="7294"/>
                    <a:pt x="27899" y="7299"/>
                    <a:pt x="27815" y="7299"/>
                  </a:cubicBezTo>
                  <a:cubicBezTo>
                    <a:pt x="27895" y="7299"/>
                    <a:pt x="28278" y="6977"/>
                    <a:pt x="28094" y="6977"/>
                  </a:cubicBezTo>
                  <a:cubicBezTo>
                    <a:pt x="28085" y="6977"/>
                    <a:pt x="28074" y="6978"/>
                    <a:pt x="28061" y="6979"/>
                  </a:cubicBezTo>
                  <a:cubicBezTo>
                    <a:pt x="27909" y="7006"/>
                    <a:pt x="27699" y="7320"/>
                    <a:pt x="27526" y="7336"/>
                  </a:cubicBezTo>
                  <a:lnTo>
                    <a:pt x="27773" y="7058"/>
                  </a:lnTo>
                  <a:cubicBezTo>
                    <a:pt x="27893" y="6948"/>
                    <a:pt x="28056" y="6785"/>
                    <a:pt x="28266" y="6717"/>
                  </a:cubicBezTo>
                  <a:lnTo>
                    <a:pt x="28266" y="6717"/>
                  </a:lnTo>
                  <a:cubicBezTo>
                    <a:pt x="28202" y="6737"/>
                    <a:pt x="28154" y="6746"/>
                    <a:pt x="28116" y="6746"/>
                  </a:cubicBezTo>
                  <a:cubicBezTo>
                    <a:pt x="27947" y="6746"/>
                    <a:pt x="27985" y="6581"/>
                    <a:pt x="27810" y="6560"/>
                  </a:cubicBezTo>
                  <a:cubicBezTo>
                    <a:pt x="27762" y="6434"/>
                    <a:pt x="27804" y="6424"/>
                    <a:pt x="28004" y="6361"/>
                  </a:cubicBezTo>
                  <a:cubicBezTo>
                    <a:pt x="28182" y="6308"/>
                    <a:pt x="28077" y="6224"/>
                    <a:pt x="28198" y="6177"/>
                  </a:cubicBezTo>
                  <a:lnTo>
                    <a:pt x="28198" y="6177"/>
                  </a:lnTo>
                  <a:lnTo>
                    <a:pt x="27600" y="6408"/>
                  </a:lnTo>
                  <a:cubicBezTo>
                    <a:pt x="27563" y="6292"/>
                    <a:pt x="28019" y="6062"/>
                    <a:pt x="27998" y="6051"/>
                  </a:cubicBezTo>
                  <a:cubicBezTo>
                    <a:pt x="27878" y="6015"/>
                    <a:pt x="27511" y="6041"/>
                    <a:pt x="27642" y="5873"/>
                  </a:cubicBezTo>
                  <a:cubicBezTo>
                    <a:pt x="27737" y="5759"/>
                    <a:pt x="27845" y="5394"/>
                    <a:pt x="27621" y="5394"/>
                  </a:cubicBezTo>
                  <a:cubicBezTo>
                    <a:pt x="27599" y="5394"/>
                    <a:pt x="27572" y="5398"/>
                    <a:pt x="27542" y="5406"/>
                  </a:cubicBezTo>
                  <a:cubicBezTo>
                    <a:pt x="27531" y="5410"/>
                    <a:pt x="27522" y="5411"/>
                    <a:pt x="27513" y="5411"/>
                  </a:cubicBezTo>
                  <a:cubicBezTo>
                    <a:pt x="27412" y="5411"/>
                    <a:pt x="27448" y="5212"/>
                    <a:pt x="27310" y="5212"/>
                  </a:cubicBezTo>
                  <a:cubicBezTo>
                    <a:pt x="27306" y="5212"/>
                    <a:pt x="27301" y="5212"/>
                    <a:pt x="27296" y="5212"/>
                  </a:cubicBezTo>
                  <a:cubicBezTo>
                    <a:pt x="27279" y="5214"/>
                    <a:pt x="27264" y="5215"/>
                    <a:pt x="27251" y="5215"/>
                  </a:cubicBezTo>
                  <a:cubicBezTo>
                    <a:pt x="27043" y="5215"/>
                    <a:pt x="27416" y="4982"/>
                    <a:pt x="27411" y="4898"/>
                  </a:cubicBezTo>
                  <a:cubicBezTo>
                    <a:pt x="27401" y="4798"/>
                    <a:pt x="27196" y="4872"/>
                    <a:pt x="27159" y="4793"/>
                  </a:cubicBezTo>
                  <a:cubicBezTo>
                    <a:pt x="27117" y="4693"/>
                    <a:pt x="27201" y="4672"/>
                    <a:pt x="27322" y="4615"/>
                  </a:cubicBezTo>
                  <a:cubicBezTo>
                    <a:pt x="27458" y="4552"/>
                    <a:pt x="27243" y="4499"/>
                    <a:pt x="27222" y="4499"/>
                  </a:cubicBezTo>
                  <a:cubicBezTo>
                    <a:pt x="27218" y="4500"/>
                    <a:pt x="27213" y="4500"/>
                    <a:pt x="27209" y="4500"/>
                  </a:cubicBezTo>
                  <a:cubicBezTo>
                    <a:pt x="27116" y="4500"/>
                    <a:pt x="27159" y="4445"/>
                    <a:pt x="27159" y="4400"/>
                  </a:cubicBezTo>
                  <a:cubicBezTo>
                    <a:pt x="27159" y="4383"/>
                    <a:pt x="27151" y="4376"/>
                    <a:pt x="27136" y="4376"/>
                  </a:cubicBezTo>
                  <a:cubicBezTo>
                    <a:pt x="27058" y="4376"/>
                    <a:pt x="26808" y="4579"/>
                    <a:pt x="26762" y="4579"/>
                  </a:cubicBezTo>
                  <a:cubicBezTo>
                    <a:pt x="26743" y="4579"/>
                    <a:pt x="26762" y="4541"/>
                    <a:pt x="26850" y="4431"/>
                  </a:cubicBezTo>
                  <a:cubicBezTo>
                    <a:pt x="27001" y="4244"/>
                    <a:pt x="26945" y="4124"/>
                    <a:pt x="26782" y="4124"/>
                  </a:cubicBezTo>
                  <a:cubicBezTo>
                    <a:pt x="26758" y="4124"/>
                    <a:pt x="26732" y="4127"/>
                    <a:pt x="26703" y="4132"/>
                  </a:cubicBezTo>
                  <a:cubicBezTo>
                    <a:pt x="26633" y="4149"/>
                    <a:pt x="26576" y="4159"/>
                    <a:pt x="26536" y="4159"/>
                  </a:cubicBezTo>
                  <a:cubicBezTo>
                    <a:pt x="26433" y="4159"/>
                    <a:pt x="26438" y="4092"/>
                    <a:pt x="26614" y="3886"/>
                  </a:cubicBezTo>
                  <a:cubicBezTo>
                    <a:pt x="26756" y="3708"/>
                    <a:pt x="26247" y="3786"/>
                    <a:pt x="26394" y="3592"/>
                  </a:cubicBezTo>
                  <a:lnTo>
                    <a:pt x="26394" y="3592"/>
                  </a:lnTo>
                  <a:cubicBezTo>
                    <a:pt x="26336" y="3669"/>
                    <a:pt x="26154" y="3716"/>
                    <a:pt x="26042" y="3716"/>
                  </a:cubicBezTo>
                  <a:cubicBezTo>
                    <a:pt x="25932" y="3716"/>
                    <a:pt x="25889" y="3670"/>
                    <a:pt x="26100" y="3561"/>
                  </a:cubicBezTo>
                  <a:cubicBezTo>
                    <a:pt x="26425" y="3267"/>
                    <a:pt x="26048" y="3383"/>
                    <a:pt x="25954" y="3320"/>
                  </a:cubicBezTo>
                  <a:cubicBezTo>
                    <a:pt x="25885" y="3288"/>
                    <a:pt x="25838" y="3215"/>
                    <a:pt x="25833" y="3136"/>
                  </a:cubicBezTo>
                  <a:cubicBezTo>
                    <a:pt x="25838" y="3084"/>
                    <a:pt x="25901" y="3047"/>
                    <a:pt x="25870" y="3005"/>
                  </a:cubicBezTo>
                  <a:cubicBezTo>
                    <a:pt x="25839" y="2964"/>
                    <a:pt x="25730" y="2901"/>
                    <a:pt x="25622" y="2901"/>
                  </a:cubicBezTo>
                  <a:cubicBezTo>
                    <a:pt x="25566" y="2901"/>
                    <a:pt x="25511" y="2918"/>
                    <a:pt x="25466" y="2963"/>
                  </a:cubicBezTo>
                  <a:lnTo>
                    <a:pt x="25466" y="2963"/>
                  </a:lnTo>
                  <a:cubicBezTo>
                    <a:pt x="25580" y="2844"/>
                    <a:pt x="25701" y="2736"/>
                    <a:pt x="25628" y="2649"/>
                  </a:cubicBezTo>
                  <a:cubicBezTo>
                    <a:pt x="25621" y="2637"/>
                    <a:pt x="25604" y="2633"/>
                    <a:pt x="25582" y="2633"/>
                  </a:cubicBezTo>
                  <a:cubicBezTo>
                    <a:pt x="25542" y="2633"/>
                    <a:pt x="25485" y="2647"/>
                    <a:pt x="25446" y="2647"/>
                  </a:cubicBezTo>
                  <a:cubicBezTo>
                    <a:pt x="25406" y="2647"/>
                    <a:pt x="25386" y="2632"/>
                    <a:pt x="25424" y="2570"/>
                  </a:cubicBezTo>
                  <a:cubicBezTo>
                    <a:pt x="25377" y="2570"/>
                    <a:pt x="25330" y="2586"/>
                    <a:pt x="25293" y="2617"/>
                  </a:cubicBezTo>
                  <a:cubicBezTo>
                    <a:pt x="25276" y="2634"/>
                    <a:pt x="25263" y="2641"/>
                    <a:pt x="25254" y="2641"/>
                  </a:cubicBezTo>
                  <a:cubicBezTo>
                    <a:pt x="25227" y="2641"/>
                    <a:pt x="25229" y="2583"/>
                    <a:pt x="25225" y="2559"/>
                  </a:cubicBezTo>
                  <a:cubicBezTo>
                    <a:pt x="25215" y="2459"/>
                    <a:pt x="25199" y="2332"/>
                    <a:pt x="25123" y="2332"/>
                  </a:cubicBezTo>
                  <a:cubicBezTo>
                    <a:pt x="25076" y="2332"/>
                    <a:pt x="25006" y="2380"/>
                    <a:pt x="24900" y="2512"/>
                  </a:cubicBezTo>
                  <a:cubicBezTo>
                    <a:pt x="24942" y="2456"/>
                    <a:pt x="25121" y="2234"/>
                    <a:pt x="25045" y="2234"/>
                  </a:cubicBezTo>
                  <a:cubicBezTo>
                    <a:pt x="25036" y="2234"/>
                    <a:pt x="25022" y="2237"/>
                    <a:pt x="25005" y="2245"/>
                  </a:cubicBezTo>
                  <a:cubicBezTo>
                    <a:pt x="24911" y="2288"/>
                    <a:pt x="24875" y="2319"/>
                    <a:pt x="24838" y="2319"/>
                  </a:cubicBezTo>
                  <a:cubicBezTo>
                    <a:pt x="24817" y="2319"/>
                    <a:pt x="24795" y="2309"/>
                    <a:pt x="24763" y="2287"/>
                  </a:cubicBezTo>
                  <a:lnTo>
                    <a:pt x="24763" y="2287"/>
                  </a:lnTo>
                  <a:cubicBezTo>
                    <a:pt x="24767" y="2289"/>
                    <a:pt x="24771" y="2290"/>
                    <a:pt x="24775" y="2290"/>
                  </a:cubicBezTo>
                  <a:cubicBezTo>
                    <a:pt x="24838" y="2290"/>
                    <a:pt x="24985" y="2067"/>
                    <a:pt x="24931" y="1998"/>
                  </a:cubicBezTo>
                  <a:cubicBezTo>
                    <a:pt x="24873" y="1946"/>
                    <a:pt x="24800" y="1915"/>
                    <a:pt x="24721" y="1915"/>
                  </a:cubicBezTo>
                  <a:cubicBezTo>
                    <a:pt x="24703" y="1913"/>
                    <a:pt x="24686" y="1912"/>
                    <a:pt x="24670" y="1912"/>
                  </a:cubicBezTo>
                  <a:cubicBezTo>
                    <a:pt x="24539" y="1912"/>
                    <a:pt x="24495" y="1973"/>
                    <a:pt x="24360" y="2156"/>
                  </a:cubicBezTo>
                  <a:cubicBezTo>
                    <a:pt x="24255" y="2082"/>
                    <a:pt x="24307" y="2051"/>
                    <a:pt x="24370" y="1878"/>
                  </a:cubicBezTo>
                  <a:lnTo>
                    <a:pt x="24370" y="1878"/>
                  </a:lnTo>
                  <a:cubicBezTo>
                    <a:pt x="24286" y="1951"/>
                    <a:pt x="24208" y="2030"/>
                    <a:pt x="24134" y="2108"/>
                  </a:cubicBezTo>
                  <a:cubicBezTo>
                    <a:pt x="24255" y="1920"/>
                    <a:pt x="24360" y="1721"/>
                    <a:pt x="24438" y="1511"/>
                  </a:cubicBezTo>
                  <a:lnTo>
                    <a:pt x="24438" y="1511"/>
                  </a:lnTo>
                  <a:cubicBezTo>
                    <a:pt x="24307" y="1579"/>
                    <a:pt x="24181" y="1663"/>
                    <a:pt x="24066" y="1752"/>
                  </a:cubicBezTo>
                  <a:cubicBezTo>
                    <a:pt x="24001" y="1802"/>
                    <a:pt x="23951" y="1823"/>
                    <a:pt x="23910" y="1823"/>
                  </a:cubicBezTo>
                  <a:cubicBezTo>
                    <a:pt x="23814" y="1823"/>
                    <a:pt x="23770" y="1714"/>
                    <a:pt x="23715" y="1626"/>
                  </a:cubicBezTo>
                  <a:cubicBezTo>
                    <a:pt x="23688" y="1581"/>
                    <a:pt x="23603" y="1442"/>
                    <a:pt x="23512" y="1442"/>
                  </a:cubicBezTo>
                  <a:cubicBezTo>
                    <a:pt x="23476" y="1442"/>
                    <a:pt x="23440" y="1463"/>
                    <a:pt x="23405" y="1521"/>
                  </a:cubicBezTo>
                  <a:lnTo>
                    <a:pt x="23122" y="2051"/>
                  </a:lnTo>
                  <a:cubicBezTo>
                    <a:pt x="23038" y="2004"/>
                    <a:pt x="23232" y="1694"/>
                    <a:pt x="23290" y="1579"/>
                  </a:cubicBezTo>
                  <a:lnTo>
                    <a:pt x="23290" y="1579"/>
                  </a:lnTo>
                  <a:cubicBezTo>
                    <a:pt x="23276" y="1607"/>
                    <a:pt x="23265" y="1619"/>
                    <a:pt x="23256" y="1619"/>
                  </a:cubicBezTo>
                  <a:cubicBezTo>
                    <a:pt x="23217" y="1619"/>
                    <a:pt x="23222" y="1404"/>
                    <a:pt x="23269" y="1306"/>
                  </a:cubicBezTo>
                  <a:cubicBezTo>
                    <a:pt x="23316" y="1212"/>
                    <a:pt x="23405" y="1055"/>
                    <a:pt x="23332" y="1018"/>
                  </a:cubicBezTo>
                  <a:lnTo>
                    <a:pt x="23332" y="1018"/>
                  </a:lnTo>
                  <a:lnTo>
                    <a:pt x="23053" y="1581"/>
                  </a:lnTo>
                  <a:lnTo>
                    <a:pt x="23053" y="1581"/>
                  </a:lnTo>
                  <a:cubicBezTo>
                    <a:pt x="23200" y="1277"/>
                    <a:pt x="22854" y="1091"/>
                    <a:pt x="22750" y="1049"/>
                  </a:cubicBezTo>
                  <a:lnTo>
                    <a:pt x="22750" y="1049"/>
                  </a:lnTo>
                  <a:cubicBezTo>
                    <a:pt x="22818" y="1081"/>
                    <a:pt x="22740" y="1243"/>
                    <a:pt x="22698" y="1343"/>
                  </a:cubicBezTo>
                  <a:cubicBezTo>
                    <a:pt x="22597" y="1277"/>
                    <a:pt x="22687" y="884"/>
                    <a:pt x="22574" y="884"/>
                  </a:cubicBezTo>
                  <a:cubicBezTo>
                    <a:pt x="22552" y="884"/>
                    <a:pt x="22523" y="899"/>
                    <a:pt x="22483" y="934"/>
                  </a:cubicBezTo>
                  <a:cubicBezTo>
                    <a:pt x="22460" y="964"/>
                    <a:pt x="22338" y="1091"/>
                    <a:pt x="22288" y="1091"/>
                  </a:cubicBezTo>
                  <a:cubicBezTo>
                    <a:pt x="22268" y="1091"/>
                    <a:pt x="22260" y="1071"/>
                    <a:pt x="22273" y="1018"/>
                  </a:cubicBezTo>
                  <a:cubicBezTo>
                    <a:pt x="22289" y="939"/>
                    <a:pt x="22514" y="693"/>
                    <a:pt x="22404" y="677"/>
                  </a:cubicBezTo>
                  <a:cubicBezTo>
                    <a:pt x="22396" y="676"/>
                    <a:pt x="22389" y="675"/>
                    <a:pt x="22381" y="675"/>
                  </a:cubicBezTo>
                  <a:cubicBezTo>
                    <a:pt x="22301" y="675"/>
                    <a:pt x="22232" y="745"/>
                    <a:pt x="22158" y="745"/>
                  </a:cubicBezTo>
                  <a:cubicBezTo>
                    <a:pt x="22131" y="745"/>
                    <a:pt x="22103" y="735"/>
                    <a:pt x="22074" y="709"/>
                  </a:cubicBezTo>
                  <a:cubicBezTo>
                    <a:pt x="21990" y="625"/>
                    <a:pt x="21937" y="494"/>
                    <a:pt x="21827" y="462"/>
                  </a:cubicBezTo>
                  <a:cubicBezTo>
                    <a:pt x="21820" y="460"/>
                    <a:pt x="21812" y="459"/>
                    <a:pt x="21804" y="459"/>
                  </a:cubicBezTo>
                  <a:cubicBezTo>
                    <a:pt x="21678" y="459"/>
                    <a:pt x="21528" y="711"/>
                    <a:pt x="21656" y="768"/>
                  </a:cubicBezTo>
                  <a:lnTo>
                    <a:pt x="21656" y="768"/>
                  </a:lnTo>
                  <a:cubicBezTo>
                    <a:pt x="21594" y="745"/>
                    <a:pt x="21510" y="743"/>
                    <a:pt x="21455" y="688"/>
                  </a:cubicBezTo>
                  <a:cubicBezTo>
                    <a:pt x="21397" y="630"/>
                    <a:pt x="21397" y="520"/>
                    <a:pt x="21361" y="436"/>
                  </a:cubicBezTo>
                  <a:cubicBezTo>
                    <a:pt x="21352" y="413"/>
                    <a:pt x="21338" y="405"/>
                    <a:pt x="21322" y="405"/>
                  </a:cubicBezTo>
                  <a:cubicBezTo>
                    <a:pt x="21297" y="405"/>
                    <a:pt x="21267" y="423"/>
                    <a:pt x="21245" y="436"/>
                  </a:cubicBezTo>
                  <a:cubicBezTo>
                    <a:pt x="21146" y="483"/>
                    <a:pt x="21146" y="593"/>
                    <a:pt x="21104" y="751"/>
                  </a:cubicBezTo>
                  <a:cubicBezTo>
                    <a:pt x="21129" y="722"/>
                    <a:pt x="21148" y="710"/>
                    <a:pt x="21160" y="710"/>
                  </a:cubicBezTo>
                  <a:cubicBezTo>
                    <a:pt x="21189" y="710"/>
                    <a:pt x="21181" y="774"/>
                    <a:pt x="21130" y="840"/>
                  </a:cubicBezTo>
                  <a:cubicBezTo>
                    <a:pt x="21088" y="893"/>
                    <a:pt x="21032" y="941"/>
                    <a:pt x="20987" y="941"/>
                  </a:cubicBezTo>
                  <a:cubicBezTo>
                    <a:pt x="20970" y="941"/>
                    <a:pt x="20954" y="934"/>
                    <a:pt x="20941" y="918"/>
                  </a:cubicBezTo>
                  <a:cubicBezTo>
                    <a:pt x="20852" y="819"/>
                    <a:pt x="21135" y="499"/>
                    <a:pt x="20999" y="473"/>
                  </a:cubicBezTo>
                  <a:cubicBezTo>
                    <a:pt x="20993" y="471"/>
                    <a:pt x="20985" y="470"/>
                    <a:pt x="20975" y="470"/>
                  </a:cubicBezTo>
                  <a:cubicBezTo>
                    <a:pt x="20878" y="470"/>
                    <a:pt x="20605" y="544"/>
                    <a:pt x="20648" y="730"/>
                  </a:cubicBezTo>
                  <a:cubicBezTo>
                    <a:pt x="20684" y="887"/>
                    <a:pt x="20710" y="929"/>
                    <a:pt x="20600" y="1070"/>
                  </a:cubicBezTo>
                  <a:cubicBezTo>
                    <a:pt x="20565" y="1121"/>
                    <a:pt x="20520" y="1160"/>
                    <a:pt x="20483" y="1160"/>
                  </a:cubicBezTo>
                  <a:cubicBezTo>
                    <a:pt x="20455" y="1160"/>
                    <a:pt x="20430" y="1137"/>
                    <a:pt x="20417" y="1081"/>
                  </a:cubicBezTo>
                  <a:cubicBezTo>
                    <a:pt x="20370" y="892"/>
                    <a:pt x="20595" y="368"/>
                    <a:pt x="20569" y="336"/>
                  </a:cubicBezTo>
                  <a:cubicBezTo>
                    <a:pt x="20545" y="306"/>
                    <a:pt x="20513" y="292"/>
                    <a:pt x="20479" y="292"/>
                  </a:cubicBezTo>
                  <a:cubicBezTo>
                    <a:pt x="20437" y="292"/>
                    <a:pt x="20391" y="312"/>
                    <a:pt x="20354" y="347"/>
                  </a:cubicBezTo>
                  <a:cubicBezTo>
                    <a:pt x="20270" y="431"/>
                    <a:pt x="20302" y="583"/>
                    <a:pt x="20223" y="667"/>
                  </a:cubicBezTo>
                  <a:cubicBezTo>
                    <a:pt x="20207" y="685"/>
                    <a:pt x="20195" y="693"/>
                    <a:pt x="20185" y="693"/>
                  </a:cubicBezTo>
                  <a:cubicBezTo>
                    <a:pt x="20118" y="693"/>
                    <a:pt x="20179" y="307"/>
                    <a:pt x="20112" y="307"/>
                  </a:cubicBezTo>
                  <a:cubicBezTo>
                    <a:pt x="20105" y="307"/>
                    <a:pt x="20097" y="311"/>
                    <a:pt x="20087" y="321"/>
                  </a:cubicBezTo>
                  <a:cubicBezTo>
                    <a:pt x="19961" y="431"/>
                    <a:pt x="19908" y="625"/>
                    <a:pt x="19877" y="834"/>
                  </a:cubicBezTo>
                  <a:cubicBezTo>
                    <a:pt x="19898" y="682"/>
                    <a:pt x="19945" y="488"/>
                    <a:pt x="19919" y="347"/>
                  </a:cubicBezTo>
                  <a:cubicBezTo>
                    <a:pt x="19896" y="208"/>
                    <a:pt x="19809" y="15"/>
                    <a:pt x="19715" y="15"/>
                  </a:cubicBezTo>
                  <a:cubicBezTo>
                    <a:pt x="19699" y="15"/>
                    <a:pt x="19683" y="20"/>
                    <a:pt x="19667" y="32"/>
                  </a:cubicBezTo>
                  <a:cubicBezTo>
                    <a:pt x="19630" y="64"/>
                    <a:pt x="19714" y="252"/>
                    <a:pt x="19636" y="331"/>
                  </a:cubicBezTo>
                  <a:cubicBezTo>
                    <a:pt x="19607" y="355"/>
                    <a:pt x="19571" y="366"/>
                    <a:pt x="19536" y="366"/>
                  </a:cubicBezTo>
                  <a:cubicBezTo>
                    <a:pt x="19501" y="366"/>
                    <a:pt x="19465" y="355"/>
                    <a:pt x="19436" y="331"/>
                  </a:cubicBezTo>
                  <a:cubicBezTo>
                    <a:pt x="19375" y="285"/>
                    <a:pt x="19334" y="121"/>
                    <a:pt x="19274" y="121"/>
                  </a:cubicBezTo>
                  <a:cubicBezTo>
                    <a:pt x="19272" y="121"/>
                    <a:pt x="19270" y="121"/>
                    <a:pt x="19269" y="121"/>
                  </a:cubicBezTo>
                  <a:cubicBezTo>
                    <a:pt x="19184" y="126"/>
                    <a:pt x="19160" y="350"/>
                    <a:pt x="19097" y="350"/>
                  </a:cubicBezTo>
                  <a:cubicBezTo>
                    <a:pt x="19086" y="350"/>
                    <a:pt x="19073" y="342"/>
                    <a:pt x="19059" y="326"/>
                  </a:cubicBezTo>
                  <a:cubicBezTo>
                    <a:pt x="19019" y="278"/>
                    <a:pt x="19017" y="27"/>
                    <a:pt x="18967" y="27"/>
                  </a:cubicBezTo>
                  <a:cubicBezTo>
                    <a:pt x="18958" y="27"/>
                    <a:pt x="18947" y="36"/>
                    <a:pt x="18933" y="58"/>
                  </a:cubicBezTo>
                  <a:cubicBezTo>
                    <a:pt x="18850" y="199"/>
                    <a:pt x="18849" y="520"/>
                    <a:pt x="18721" y="520"/>
                  </a:cubicBezTo>
                  <a:cubicBezTo>
                    <a:pt x="18720" y="520"/>
                    <a:pt x="18719" y="520"/>
                    <a:pt x="18718" y="520"/>
                  </a:cubicBezTo>
                  <a:lnTo>
                    <a:pt x="18718" y="336"/>
                  </a:lnTo>
                  <a:cubicBezTo>
                    <a:pt x="18702" y="252"/>
                    <a:pt x="18713" y="211"/>
                    <a:pt x="18750" y="211"/>
                  </a:cubicBezTo>
                  <a:cubicBezTo>
                    <a:pt x="18752" y="200"/>
                    <a:pt x="18748" y="195"/>
                    <a:pt x="18739" y="195"/>
                  </a:cubicBezTo>
                  <a:cubicBezTo>
                    <a:pt x="18694" y="195"/>
                    <a:pt x="18520" y="321"/>
                    <a:pt x="18498" y="326"/>
                  </a:cubicBezTo>
                  <a:cubicBezTo>
                    <a:pt x="18494" y="327"/>
                    <a:pt x="18490" y="327"/>
                    <a:pt x="18486" y="327"/>
                  </a:cubicBezTo>
                  <a:cubicBezTo>
                    <a:pt x="18425" y="327"/>
                    <a:pt x="18389" y="229"/>
                    <a:pt x="18339" y="229"/>
                  </a:cubicBezTo>
                  <a:cubicBezTo>
                    <a:pt x="18331" y="229"/>
                    <a:pt x="18323" y="231"/>
                    <a:pt x="18314" y="237"/>
                  </a:cubicBezTo>
                  <a:cubicBezTo>
                    <a:pt x="18246" y="284"/>
                    <a:pt x="18236" y="368"/>
                    <a:pt x="18147" y="368"/>
                  </a:cubicBezTo>
                  <a:cubicBezTo>
                    <a:pt x="18135" y="369"/>
                    <a:pt x="18124" y="370"/>
                    <a:pt x="18113" y="370"/>
                  </a:cubicBezTo>
                  <a:cubicBezTo>
                    <a:pt x="18047" y="370"/>
                    <a:pt x="17987" y="343"/>
                    <a:pt x="17942" y="289"/>
                  </a:cubicBezTo>
                  <a:cubicBezTo>
                    <a:pt x="17923" y="271"/>
                    <a:pt x="17906" y="264"/>
                    <a:pt x="17890" y="264"/>
                  </a:cubicBezTo>
                  <a:cubicBezTo>
                    <a:pt x="17806" y="264"/>
                    <a:pt x="17775" y="489"/>
                    <a:pt x="17690" y="494"/>
                  </a:cubicBezTo>
                  <a:cubicBezTo>
                    <a:pt x="17690" y="494"/>
                    <a:pt x="17689" y="494"/>
                    <a:pt x="17688" y="494"/>
                  </a:cubicBezTo>
                  <a:cubicBezTo>
                    <a:pt x="17585" y="494"/>
                    <a:pt x="17513" y="184"/>
                    <a:pt x="17410" y="184"/>
                  </a:cubicBezTo>
                  <a:cubicBezTo>
                    <a:pt x="17409" y="184"/>
                    <a:pt x="17408" y="184"/>
                    <a:pt x="17407" y="184"/>
                  </a:cubicBezTo>
                  <a:cubicBezTo>
                    <a:pt x="17318" y="195"/>
                    <a:pt x="17302" y="441"/>
                    <a:pt x="17234" y="504"/>
                  </a:cubicBezTo>
                  <a:cubicBezTo>
                    <a:pt x="17226" y="513"/>
                    <a:pt x="17218" y="517"/>
                    <a:pt x="17210" y="517"/>
                  </a:cubicBezTo>
                  <a:cubicBezTo>
                    <a:pt x="17133" y="517"/>
                    <a:pt x="17097" y="101"/>
                    <a:pt x="17082" y="1"/>
                  </a:cubicBezTo>
                  <a:close/>
                  <a:moveTo>
                    <a:pt x="5694" y="7126"/>
                  </a:moveTo>
                  <a:cubicBezTo>
                    <a:pt x="5694" y="7126"/>
                    <a:pt x="5658" y="7220"/>
                    <a:pt x="5642" y="7226"/>
                  </a:cubicBezTo>
                  <a:cubicBezTo>
                    <a:pt x="5610" y="7241"/>
                    <a:pt x="5578" y="7249"/>
                    <a:pt x="5545" y="7249"/>
                  </a:cubicBezTo>
                  <a:cubicBezTo>
                    <a:pt x="5512" y="7249"/>
                    <a:pt x="5479" y="7241"/>
                    <a:pt x="5448" y="7226"/>
                  </a:cubicBezTo>
                  <a:cubicBezTo>
                    <a:pt x="5285" y="7226"/>
                    <a:pt x="5144" y="7262"/>
                    <a:pt x="5076" y="7373"/>
                  </a:cubicBezTo>
                  <a:cubicBezTo>
                    <a:pt x="5023" y="7451"/>
                    <a:pt x="5322" y="7635"/>
                    <a:pt x="5275" y="7755"/>
                  </a:cubicBezTo>
                  <a:cubicBezTo>
                    <a:pt x="5257" y="7799"/>
                    <a:pt x="5221" y="7816"/>
                    <a:pt x="5173" y="7816"/>
                  </a:cubicBezTo>
                  <a:cubicBezTo>
                    <a:pt x="5135" y="7816"/>
                    <a:pt x="5090" y="7806"/>
                    <a:pt x="5039" y="7792"/>
                  </a:cubicBezTo>
                  <a:cubicBezTo>
                    <a:pt x="4984" y="7734"/>
                    <a:pt x="4957" y="7709"/>
                    <a:pt x="4933" y="7709"/>
                  </a:cubicBezTo>
                  <a:cubicBezTo>
                    <a:pt x="4918" y="7709"/>
                    <a:pt x="4905" y="7718"/>
                    <a:pt x="4887" y="7734"/>
                  </a:cubicBezTo>
                  <a:cubicBezTo>
                    <a:pt x="4814" y="7802"/>
                    <a:pt x="4861" y="7776"/>
                    <a:pt x="4971" y="7928"/>
                  </a:cubicBezTo>
                  <a:cubicBezTo>
                    <a:pt x="5012" y="7987"/>
                    <a:pt x="5009" y="8066"/>
                    <a:pt x="4961" y="8066"/>
                  </a:cubicBezTo>
                  <a:cubicBezTo>
                    <a:pt x="4953" y="8066"/>
                    <a:pt x="4944" y="8064"/>
                    <a:pt x="4934" y="8059"/>
                  </a:cubicBezTo>
                  <a:cubicBezTo>
                    <a:pt x="4801" y="8011"/>
                    <a:pt x="4717" y="7812"/>
                    <a:pt x="4624" y="7812"/>
                  </a:cubicBezTo>
                  <a:cubicBezTo>
                    <a:pt x="4607" y="7812"/>
                    <a:pt x="4590" y="7819"/>
                    <a:pt x="4572" y="7834"/>
                  </a:cubicBezTo>
                  <a:cubicBezTo>
                    <a:pt x="4530" y="7871"/>
                    <a:pt x="4536" y="8059"/>
                    <a:pt x="4640" y="8164"/>
                  </a:cubicBezTo>
                  <a:cubicBezTo>
                    <a:pt x="4640" y="8201"/>
                    <a:pt x="4583" y="8211"/>
                    <a:pt x="4572" y="8243"/>
                  </a:cubicBezTo>
                  <a:cubicBezTo>
                    <a:pt x="4557" y="8279"/>
                    <a:pt x="4526" y="8642"/>
                    <a:pt x="4486" y="8642"/>
                  </a:cubicBezTo>
                  <a:cubicBezTo>
                    <a:pt x="4485" y="8642"/>
                    <a:pt x="4484" y="8642"/>
                    <a:pt x="4483" y="8641"/>
                  </a:cubicBezTo>
                  <a:cubicBezTo>
                    <a:pt x="4363" y="8599"/>
                    <a:pt x="4310" y="8269"/>
                    <a:pt x="4253" y="8211"/>
                  </a:cubicBezTo>
                  <a:lnTo>
                    <a:pt x="4253" y="8211"/>
                  </a:lnTo>
                  <a:cubicBezTo>
                    <a:pt x="4326" y="8285"/>
                    <a:pt x="4142" y="8615"/>
                    <a:pt x="4174" y="8699"/>
                  </a:cubicBezTo>
                  <a:cubicBezTo>
                    <a:pt x="4201" y="8783"/>
                    <a:pt x="4182" y="8815"/>
                    <a:pt x="4127" y="8815"/>
                  </a:cubicBezTo>
                  <a:cubicBezTo>
                    <a:pt x="4096" y="8815"/>
                    <a:pt x="4054" y="8805"/>
                    <a:pt x="4001" y="8788"/>
                  </a:cubicBezTo>
                  <a:cubicBezTo>
                    <a:pt x="3956" y="8774"/>
                    <a:pt x="3926" y="8767"/>
                    <a:pt x="3908" y="8767"/>
                  </a:cubicBezTo>
                  <a:cubicBezTo>
                    <a:pt x="3832" y="8767"/>
                    <a:pt x="3929" y="8866"/>
                    <a:pt x="3891" y="8904"/>
                  </a:cubicBezTo>
                  <a:cubicBezTo>
                    <a:pt x="3857" y="8942"/>
                    <a:pt x="3844" y="8969"/>
                    <a:pt x="3798" y="8969"/>
                  </a:cubicBezTo>
                  <a:cubicBezTo>
                    <a:pt x="3781" y="8969"/>
                    <a:pt x="3759" y="8965"/>
                    <a:pt x="3728" y="8956"/>
                  </a:cubicBezTo>
                  <a:cubicBezTo>
                    <a:pt x="3717" y="8953"/>
                    <a:pt x="3708" y="8952"/>
                    <a:pt x="3699" y="8952"/>
                  </a:cubicBezTo>
                  <a:cubicBezTo>
                    <a:pt x="3674" y="8952"/>
                    <a:pt x="3659" y="8963"/>
                    <a:pt x="3655" y="8982"/>
                  </a:cubicBezTo>
                  <a:cubicBezTo>
                    <a:pt x="3639" y="9035"/>
                    <a:pt x="3718" y="9160"/>
                    <a:pt x="3817" y="9192"/>
                  </a:cubicBezTo>
                  <a:cubicBezTo>
                    <a:pt x="3901" y="9234"/>
                    <a:pt x="4043" y="9349"/>
                    <a:pt x="3938" y="9360"/>
                  </a:cubicBezTo>
                  <a:cubicBezTo>
                    <a:pt x="3933" y="9360"/>
                    <a:pt x="3928" y="9360"/>
                    <a:pt x="3923" y="9360"/>
                  </a:cubicBezTo>
                  <a:cubicBezTo>
                    <a:pt x="3831" y="9360"/>
                    <a:pt x="3715" y="9275"/>
                    <a:pt x="3627" y="9275"/>
                  </a:cubicBezTo>
                  <a:cubicBezTo>
                    <a:pt x="3622" y="9275"/>
                    <a:pt x="3617" y="9275"/>
                    <a:pt x="3613" y="9276"/>
                  </a:cubicBezTo>
                  <a:cubicBezTo>
                    <a:pt x="3518" y="9292"/>
                    <a:pt x="3529" y="9407"/>
                    <a:pt x="3534" y="9501"/>
                  </a:cubicBezTo>
                  <a:cubicBezTo>
                    <a:pt x="3503" y="9548"/>
                    <a:pt x="3445" y="9580"/>
                    <a:pt x="3387" y="9580"/>
                  </a:cubicBezTo>
                  <a:cubicBezTo>
                    <a:pt x="3357" y="9565"/>
                    <a:pt x="3332" y="9556"/>
                    <a:pt x="3313" y="9556"/>
                  </a:cubicBezTo>
                  <a:cubicBezTo>
                    <a:pt x="3299" y="9556"/>
                    <a:pt x="3289" y="9561"/>
                    <a:pt x="3283" y="9569"/>
                  </a:cubicBezTo>
                  <a:cubicBezTo>
                    <a:pt x="3225" y="9632"/>
                    <a:pt x="3340" y="9700"/>
                    <a:pt x="3293" y="9774"/>
                  </a:cubicBezTo>
                  <a:cubicBezTo>
                    <a:pt x="3262" y="9826"/>
                    <a:pt x="3183" y="9811"/>
                    <a:pt x="3130" y="9847"/>
                  </a:cubicBezTo>
                  <a:cubicBezTo>
                    <a:pt x="2999" y="9921"/>
                    <a:pt x="2931" y="10088"/>
                    <a:pt x="3005" y="10282"/>
                  </a:cubicBezTo>
                  <a:cubicBezTo>
                    <a:pt x="3031" y="10355"/>
                    <a:pt x="3044" y="10397"/>
                    <a:pt x="3020" y="10397"/>
                  </a:cubicBezTo>
                  <a:cubicBezTo>
                    <a:pt x="3000" y="10397"/>
                    <a:pt x="2956" y="10370"/>
                    <a:pt x="2874" y="10309"/>
                  </a:cubicBezTo>
                  <a:cubicBezTo>
                    <a:pt x="2841" y="10248"/>
                    <a:pt x="2811" y="10228"/>
                    <a:pt x="2785" y="10228"/>
                  </a:cubicBezTo>
                  <a:cubicBezTo>
                    <a:pt x="2753" y="10228"/>
                    <a:pt x="2726" y="10259"/>
                    <a:pt x="2706" y="10282"/>
                  </a:cubicBezTo>
                  <a:cubicBezTo>
                    <a:pt x="2659" y="10340"/>
                    <a:pt x="2590" y="10403"/>
                    <a:pt x="2596" y="10492"/>
                  </a:cubicBezTo>
                  <a:cubicBezTo>
                    <a:pt x="2606" y="10566"/>
                    <a:pt x="2685" y="10676"/>
                    <a:pt x="2575" y="10697"/>
                  </a:cubicBezTo>
                  <a:cubicBezTo>
                    <a:pt x="2527" y="10665"/>
                    <a:pt x="2487" y="10652"/>
                    <a:pt x="2455" y="10652"/>
                  </a:cubicBezTo>
                  <a:cubicBezTo>
                    <a:pt x="2353" y="10652"/>
                    <a:pt x="2322" y="10779"/>
                    <a:pt x="2318" y="10838"/>
                  </a:cubicBezTo>
                  <a:cubicBezTo>
                    <a:pt x="2318" y="10913"/>
                    <a:pt x="2537" y="11160"/>
                    <a:pt x="2480" y="11160"/>
                  </a:cubicBezTo>
                  <a:cubicBezTo>
                    <a:pt x="2477" y="11160"/>
                    <a:pt x="2474" y="11159"/>
                    <a:pt x="2470" y="11158"/>
                  </a:cubicBezTo>
                  <a:cubicBezTo>
                    <a:pt x="2362" y="11128"/>
                    <a:pt x="2287" y="11107"/>
                    <a:pt x="2227" y="11107"/>
                  </a:cubicBezTo>
                  <a:cubicBezTo>
                    <a:pt x="2171" y="11107"/>
                    <a:pt x="2128" y="11126"/>
                    <a:pt x="2082" y="11174"/>
                  </a:cubicBezTo>
                  <a:cubicBezTo>
                    <a:pt x="1951" y="11315"/>
                    <a:pt x="1851" y="11488"/>
                    <a:pt x="1804" y="11677"/>
                  </a:cubicBezTo>
                  <a:cubicBezTo>
                    <a:pt x="1783" y="11745"/>
                    <a:pt x="1773" y="11819"/>
                    <a:pt x="1773" y="11892"/>
                  </a:cubicBezTo>
                  <a:cubicBezTo>
                    <a:pt x="1773" y="11939"/>
                    <a:pt x="1851" y="12013"/>
                    <a:pt x="1830" y="12044"/>
                  </a:cubicBezTo>
                  <a:cubicBezTo>
                    <a:pt x="1822" y="12058"/>
                    <a:pt x="1799" y="12063"/>
                    <a:pt x="1767" y="12063"/>
                  </a:cubicBezTo>
                  <a:cubicBezTo>
                    <a:pt x="1703" y="12063"/>
                    <a:pt x="1606" y="12043"/>
                    <a:pt x="1548" y="12043"/>
                  </a:cubicBezTo>
                  <a:cubicBezTo>
                    <a:pt x="1540" y="12043"/>
                    <a:pt x="1532" y="12043"/>
                    <a:pt x="1526" y="12044"/>
                  </a:cubicBezTo>
                  <a:cubicBezTo>
                    <a:pt x="1447" y="12055"/>
                    <a:pt x="1369" y="12091"/>
                    <a:pt x="1311" y="12149"/>
                  </a:cubicBezTo>
                  <a:cubicBezTo>
                    <a:pt x="1248" y="12217"/>
                    <a:pt x="1243" y="12306"/>
                    <a:pt x="1427" y="12395"/>
                  </a:cubicBezTo>
                  <a:cubicBezTo>
                    <a:pt x="1412" y="12388"/>
                    <a:pt x="1400" y="12385"/>
                    <a:pt x="1391" y="12385"/>
                  </a:cubicBezTo>
                  <a:cubicBezTo>
                    <a:pt x="1314" y="12385"/>
                    <a:pt x="1432" y="12621"/>
                    <a:pt x="1437" y="12668"/>
                  </a:cubicBezTo>
                  <a:cubicBezTo>
                    <a:pt x="1442" y="12694"/>
                    <a:pt x="1175" y="12689"/>
                    <a:pt x="1122" y="12726"/>
                  </a:cubicBezTo>
                  <a:cubicBezTo>
                    <a:pt x="1039" y="12768"/>
                    <a:pt x="997" y="12857"/>
                    <a:pt x="1002" y="12946"/>
                  </a:cubicBezTo>
                  <a:cubicBezTo>
                    <a:pt x="1018" y="13030"/>
                    <a:pt x="1212" y="13077"/>
                    <a:pt x="1316" y="13124"/>
                  </a:cubicBezTo>
                  <a:cubicBezTo>
                    <a:pt x="1306" y="13156"/>
                    <a:pt x="1295" y="13234"/>
                    <a:pt x="1259" y="13255"/>
                  </a:cubicBezTo>
                  <a:cubicBezTo>
                    <a:pt x="1222" y="13240"/>
                    <a:pt x="1180" y="13224"/>
                    <a:pt x="1138" y="13219"/>
                  </a:cubicBezTo>
                  <a:cubicBezTo>
                    <a:pt x="1091" y="13219"/>
                    <a:pt x="1086" y="13292"/>
                    <a:pt x="1075" y="13313"/>
                  </a:cubicBezTo>
                  <a:cubicBezTo>
                    <a:pt x="1070" y="13322"/>
                    <a:pt x="1052" y="13324"/>
                    <a:pt x="1030" y="13324"/>
                  </a:cubicBezTo>
                  <a:cubicBezTo>
                    <a:pt x="1010" y="13324"/>
                    <a:pt x="987" y="13323"/>
                    <a:pt x="966" y="13323"/>
                  </a:cubicBezTo>
                  <a:cubicBezTo>
                    <a:pt x="940" y="13323"/>
                    <a:pt x="917" y="13325"/>
                    <a:pt x="902" y="13334"/>
                  </a:cubicBezTo>
                  <a:cubicBezTo>
                    <a:pt x="865" y="13371"/>
                    <a:pt x="839" y="13418"/>
                    <a:pt x="834" y="13465"/>
                  </a:cubicBezTo>
                  <a:cubicBezTo>
                    <a:pt x="808" y="13617"/>
                    <a:pt x="928" y="13722"/>
                    <a:pt x="1023" y="13884"/>
                  </a:cubicBezTo>
                  <a:cubicBezTo>
                    <a:pt x="1077" y="13973"/>
                    <a:pt x="1075" y="14004"/>
                    <a:pt x="1038" y="14004"/>
                  </a:cubicBezTo>
                  <a:cubicBezTo>
                    <a:pt x="992" y="14004"/>
                    <a:pt x="893" y="13958"/>
                    <a:pt x="776" y="13917"/>
                  </a:cubicBezTo>
                  <a:lnTo>
                    <a:pt x="776" y="13917"/>
                  </a:lnTo>
                  <a:cubicBezTo>
                    <a:pt x="893" y="13959"/>
                    <a:pt x="756" y="14006"/>
                    <a:pt x="839" y="14073"/>
                  </a:cubicBezTo>
                  <a:cubicBezTo>
                    <a:pt x="860" y="14089"/>
                    <a:pt x="1018" y="14157"/>
                    <a:pt x="1018" y="14157"/>
                  </a:cubicBezTo>
                  <a:cubicBezTo>
                    <a:pt x="1011" y="14174"/>
                    <a:pt x="989" y="14179"/>
                    <a:pt x="959" y="14179"/>
                  </a:cubicBezTo>
                  <a:cubicBezTo>
                    <a:pt x="918" y="14179"/>
                    <a:pt x="865" y="14169"/>
                    <a:pt x="826" y="14169"/>
                  </a:cubicBezTo>
                  <a:cubicBezTo>
                    <a:pt x="800" y="14169"/>
                    <a:pt x="781" y="14174"/>
                    <a:pt x="776" y="14189"/>
                  </a:cubicBezTo>
                  <a:cubicBezTo>
                    <a:pt x="750" y="14262"/>
                    <a:pt x="913" y="14362"/>
                    <a:pt x="934" y="14440"/>
                  </a:cubicBezTo>
                  <a:cubicBezTo>
                    <a:pt x="946" y="14485"/>
                    <a:pt x="939" y="14502"/>
                    <a:pt x="922" y="14502"/>
                  </a:cubicBezTo>
                  <a:cubicBezTo>
                    <a:pt x="890" y="14502"/>
                    <a:pt x="821" y="14441"/>
                    <a:pt x="787" y="14404"/>
                  </a:cubicBezTo>
                  <a:cubicBezTo>
                    <a:pt x="739" y="14346"/>
                    <a:pt x="625" y="14302"/>
                    <a:pt x="548" y="14302"/>
                  </a:cubicBezTo>
                  <a:cubicBezTo>
                    <a:pt x="500" y="14302"/>
                    <a:pt x="466" y="14319"/>
                    <a:pt x="472" y="14362"/>
                  </a:cubicBezTo>
                  <a:cubicBezTo>
                    <a:pt x="493" y="14477"/>
                    <a:pt x="624" y="14624"/>
                    <a:pt x="829" y="14681"/>
                  </a:cubicBezTo>
                  <a:cubicBezTo>
                    <a:pt x="784" y="14669"/>
                    <a:pt x="746" y="14664"/>
                    <a:pt x="714" y="14664"/>
                  </a:cubicBezTo>
                  <a:cubicBezTo>
                    <a:pt x="385" y="14664"/>
                    <a:pt x="601" y="15223"/>
                    <a:pt x="342" y="15223"/>
                  </a:cubicBezTo>
                  <a:cubicBezTo>
                    <a:pt x="326" y="15223"/>
                    <a:pt x="308" y="15221"/>
                    <a:pt x="289" y="15216"/>
                  </a:cubicBezTo>
                  <a:lnTo>
                    <a:pt x="289" y="15216"/>
                  </a:lnTo>
                  <a:cubicBezTo>
                    <a:pt x="11" y="15295"/>
                    <a:pt x="320" y="15473"/>
                    <a:pt x="336" y="15615"/>
                  </a:cubicBezTo>
                  <a:cubicBezTo>
                    <a:pt x="336" y="15720"/>
                    <a:pt x="331" y="15824"/>
                    <a:pt x="304" y="15929"/>
                  </a:cubicBezTo>
                  <a:cubicBezTo>
                    <a:pt x="284" y="16071"/>
                    <a:pt x="404" y="16212"/>
                    <a:pt x="394" y="16343"/>
                  </a:cubicBezTo>
                  <a:cubicBezTo>
                    <a:pt x="388" y="16443"/>
                    <a:pt x="236" y="16464"/>
                    <a:pt x="231" y="16595"/>
                  </a:cubicBezTo>
                  <a:cubicBezTo>
                    <a:pt x="231" y="16648"/>
                    <a:pt x="221" y="16726"/>
                    <a:pt x="299" y="16768"/>
                  </a:cubicBezTo>
                  <a:cubicBezTo>
                    <a:pt x="341" y="16789"/>
                    <a:pt x="462" y="16779"/>
                    <a:pt x="451" y="16821"/>
                  </a:cubicBezTo>
                  <a:cubicBezTo>
                    <a:pt x="436" y="16915"/>
                    <a:pt x="142" y="16920"/>
                    <a:pt x="0" y="16920"/>
                  </a:cubicBezTo>
                  <a:cubicBezTo>
                    <a:pt x="273" y="16925"/>
                    <a:pt x="173" y="17801"/>
                    <a:pt x="163" y="17927"/>
                  </a:cubicBezTo>
                  <a:cubicBezTo>
                    <a:pt x="163" y="18047"/>
                    <a:pt x="63" y="18210"/>
                    <a:pt x="95" y="18325"/>
                  </a:cubicBezTo>
                  <a:cubicBezTo>
                    <a:pt x="131" y="18446"/>
                    <a:pt x="210" y="18551"/>
                    <a:pt x="315" y="18624"/>
                  </a:cubicBezTo>
                  <a:cubicBezTo>
                    <a:pt x="337" y="18646"/>
                    <a:pt x="511" y="18680"/>
                    <a:pt x="614" y="18680"/>
                  </a:cubicBezTo>
                  <a:cubicBezTo>
                    <a:pt x="659" y="18680"/>
                    <a:pt x="690" y="18673"/>
                    <a:pt x="687" y="18656"/>
                  </a:cubicBezTo>
                  <a:lnTo>
                    <a:pt x="687" y="18656"/>
                  </a:lnTo>
                  <a:cubicBezTo>
                    <a:pt x="703" y="18734"/>
                    <a:pt x="257" y="18771"/>
                    <a:pt x="425" y="18871"/>
                  </a:cubicBezTo>
                  <a:cubicBezTo>
                    <a:pt x="446" y="18886"/>
                    <a:pt x="687" y="18960"/>
                    <a:pt x="635" y="19002"/>
                  </a:cubicBezTo>
                  <a:cubicBezTo>
                    <a:pt x="609" y="19028"/>
                    <a:pt x="247" y="18996"/>
                    <a:pt x="299" y="19070"/>
                  </a:cubicBezTo>
                  <a:cubicBezTo>
                    <a:pt x="381" y="19180"/>
                    <a:pt x="507" y="19243"/>
                    <a:pt x="638" y="19243"/>
                  </a:cubicBezTo>
                  <a:cubicBezTo>
                    <a:pt x="675" y="19243"/>
                    <a:pt x="713" y="19238"/>
                    <a:pt x="750" y="19227"/>
                  </a:cubicBezTo>
                  <a:lnTo>
                    <a:pt x="750" y="19227"/>
                  </a:lnTo>
                  <a:cubicBezTo>
                    <a:pt x="797" y="19280"/>
                    <a:pt x="572" y="19421"/>
                    <a:pt x="514" y="19458"/>
                  </a:cubicBezTo>
                  <a:cubicBezTo>
                    <a:pt x="504" y="19479"/>
                    <a:pt x="378" y="19720"/>
                    <a:pt x="420" y="19720"/>
                  </a:cubicBezTo>
                  <a:cubicBezTo>
                    <a:pt x="497" y="19720"/>
                    <a:pt x="616" y="19680"/>
                    <a:pt x="703" y="19680"/>
                  </a:cubicBezTo>
                  <a:cubicBezTo>
                    <a:pt x="747" y="19680"/>
                    <a:pt x="783" y="19690"/>
                    <a:pt x="803" y="19720"/>
                  </a:cubicBezTo>
                  <a:cubicBezTo>
                    <a:pt x="845" y="19783"/>
                    <a:pt x="771" y="19872"/>
                    <a:pt x="845" y="19940"/>
                  </a:cubicBezTo>
                  <a:cubicBezTo>
                    <a:pt x="913" y="20003"/>
                    <a:pt x="997" y="19977"/>
                    <a:pt x="1028" y="20061"/>
                  </a:cubicBezTo>
                  <a:cubicBezTo>
                    <a:pt x="1065" y="20155"/>
                    <a:pt x="913" y="20255"/>
                    <a:pt x="923" y="20375"/>
                  </a:cubicBezTo>
                  <a:cubicBezTo>
                    <a:pt x="931" y="20433"/>
                    <a:pt x="977" y="20504"/>
                    <a:pt x="1069" y="20504"/>
                  </a:cubicBezTo>
                  <a:cubicBezTo>
                    <a:pt x="1103" y="20504"/>
                    <a:pt x="1144" y="20494"/>
                    <a:pt x="1191" y="20470"/>
                  </a:cubicBezTo>
                  <a:lnTo>
                    <a:pt x="1191" y="20470"/>
                  </a:lnTo>
                  <a:cubicBezTo>
                    <a:pt x="1166" y="20499"/>
                    <a:pt x="1031" y="20735"/>
                    <a:pt x="1066" y="20735"/>
                  </a:cubicBezTo>
                  <a:cubicBezTo>
                    <a:pt x="1068" y="20735"/>
                    <a:pt x="1071" y="20734"/>
                    <a:pt x="1075" y="20732"/>
                  </a:cubicBezTo>
                  <a:cubicBezTo>
                    <a:pt x="1128" y="20695"/>
                    <a:pt x="1251" y="20563"/>
                    <a:pt x="1323" y="20563"/>
                  </a:cubicBezTo>
                  <a:cubicBezTo>
                    <a:pt x="1343" y="20563"/>
                    <a:pt x="1360" y="20574"/>
                    <a:pt x="1369" y="20601"/>
                  </a:cubicBezTo>
                  <a:cubicBezTo>
                    <a:pt x="1385" y="20664"/>
                    <a:pt x="1311" y="20737"/>
                    <a:pt x="1301" y="20805"/>
                  </a:cubicBezTo>
                  <a:cubicBezTo>
                    <a:pt x="1287" y="20928"/>
                    <a:pt x="1352" y="21102"/>
                    <a:pt x="1509" y="21102"/>
                  </a:cubicBezTo>
                  <a:cubicBezTo>
                    <a:pt x="1533" y="21102"/>
                    <a:pt x="1558" y="21098"/>
                    <a:pt x="1586" y="21090"/>
                  </a:cubicBezTo>
                  <a:lnTo>
                    <a:pt x="1586" y="21090"/>
                  </a:lnTo>
                  <a:cubicBezTo>
                    <a:pt x="1462" y="21130"/>
                    <a:pt x="1380" y="21419"/>
                    <a:pt x="1400" y="21471"/>
                  </a:cubicBezTo>
                  <a:cubicBezTo>
                    <a:pt x="1457" y="21434"/>
                    <a:pt x="1494" y="21420"/>
                    <a:pt x="1519" y="21420"/>
                  </a:cubicBezTo>
                  <a:cubicBezTo>
                    <a:pt x="1566" y="21420"/>
                    <a:pt x="1574" y="21469"/>
                    <a:pt x="1605" y="21513"/>
                  </a:cubicBezTo>
                  <a:cubicBezTo>
                    <a:pt x="1628" y="21549"/>
                    <a:pt x="1632" y="21564"/>
                    <a:pt x="1644" y="21564"/>
                  </a:cubicBezTo>
                  <a:cubicBezTo>
                    <a:pt x="1656" y="21564"/>
                    <a:pt x="1677" y="21548"/>
                    <a:pt x="1736" y="21524"/>
                  </a:cubicBezTo>
                  <a:cubicBezTo>
                    <a:pt x="1750" y="21518"/>
                    <a:pt x="1763" y="21516"/>
                    <a:pt x="1773" y="21516"/>
                  </a:cubicBezTo>
                  <a:cubicBezTo>
                    <a:pt x="1889" y="21516"/>
                    <a:pt x="1817" y="21802"/>
                    <a:pt x="1846" y="21859"/>
                  </a:cubicBezTo>
                  <a:cubicBezTo>
                    <a:pt x="1854" y="21875"/>
                    <a:pt x="1870" y="21879"/>
                    <a:pt x="1889" y="21879"/>
                  </a:cubicBezTo>
                  <a:cubicBezTo>
                    <a:pt x="1913" y="21879"/>
                    <a:pt x="1942" y="21872"/>
                    <a:pt x="1969" y="21872"/>
                  </a:cubicBezTo>
                  <a:cubicBezTo>
                    <a:pt x="1987" y="21872"/>
                    <a:pt x="2005" y="21875"/>
                    <a:pt x="2019" y="21885"/>
                  </a:cubicBezTo>
                  <a:cubicBezTo>
                    <a:pt x="2092" y="21943"/>
                    <a:pt x="2155" y="22016"/>
                    <a:pt x="2208" y="22090"/>
                  </a:cubicBezTo>
                  <a:cubicBezTo>
                    <a:pt x="2268" y="22167"/>
                    <a:pt x="2325" y="22213"/>
                    <a:pt x="2411" y="22213"/>
                  </a:cubicBezTo>
                  <a:cubicBezTo>
                    <a:pt x="2459" y="22213"/>
                    <a:pt x="2516" y="22199"/>
                    <a:pt x="2587" y="22168"/>
                  </a:cubicBezTo>
                  <a:lnTo>
                    <a:pt x="2587" y="22168"/>
                  </a:lnTo>
                  <a:cubicBezTo>
                    <a:pt x="2507" y="22207"/>
                    <a:pt x="2422" y="22253"/>
                    <a:pt x="2370" y="22315"/>
                  </a:cubicBezTo>
                  <a:cubicBezTo>
                    <a:pt x="2319" y="22375"/>
                    <a:pt x="2351" y="22392"/>
                    <a:pt x="2399" y="22392"/>
                  </a:cubicBezTo>
                  <a:cubicBezTo>
                    <a:pt x="2439" y="22392"/>
                    <a:pt x="2490" y="22380"/>
                    <a:pt x="2512" y="22373"/>
                  </a:cubicBezTo>
                  <a:cubicBezTo>
                    <a:pt x="2586" y="22343"/>
                    <a:pt x="2639" y="22328"/>
                    <a:pt x="2674" y="22328"/>
                  </a:cubicBezTo>
                  <a:cubicBezTo>
                    <a:pt x="2772" y="22328"/>
                    <a:pt x="2728" y="22443"/>
                    <a:pt x="2611" y="22640"/>
                  </a:cubicBezTo>
                  <a:cubicBezTo>
                    <a:pt x="2591" y="22675"/>
                    <a:pt x="2597" y="22688"/>
                    <a:pt x="2618" y="22688"/>
                  </a:cubicBezTo>
                  <a:cubicBezTo>
                    <a:pt x="2684" y="22688"/>
                    <a:pt x="2904" y="22556"/>
                    <a:pt x="2953" y="22556"/>
                  </a:cubicBezTo>
                  <a:cubicBezTo>
                    <a:pt x="2973" y="22556"/>
                    <a:pt x="2965" y="22578"/>
                    <a:pt x="2905" y="22640"/>
                  </a:cubicBezTo>
                  <a:cubicBezTo>
                    <a:pt x="2797" y="22756"/>
                    <a:pt x="2863" y="22883"/>
                    <a:pt x="2981" y="22883"/>
                  </a:cubicBezTo>
                  <a:cubicBezTo>
                    <a:pt x="3035" y="22883"/>
                    <a:pt x="3101" y="22855"/>
                    <a:pt x="3165" y="22786"/>
                  </a:cubicBezTo>
                  <a:lnTo>
                    <a:pt x="3165" y="22786"/>
                  </a:lnTo>
                  <a:cubicBezTo>
                    <a:pt x="3105" y="22857"/>
                    <a:pt x="3073" y="22951"/>
                    <a:pt x="3078" y="23044"/>
                  </a:cubicBezTo>
                  <a:cubicBezTo>
                    <a:pt x="3078" y="23097"/>
                    <a:pt x="3151" y="23065"/>
                    <a:pt x="3188" y="23097"/>
                  </a:cubicBezTo>
                  <a:cubicBezTo>
                    <a:pt x="3256" y="23149"/>
                    <a:pt x="3225" y="23243"/>
                    <a:pt x="3277" y="23306"/>
                  </a:cubicBezTo>
                  <a:cubicBezTo>
                    <a:pt x="3297" y="23332"/>
                    <a:pt x="3326" y="23338"/>
                    <a:pt x="3358" y="23338"/>
                  </a:cubicBezTo>
                  <a:cubicBezTo>
                    <a:pt x="3387" y="23338"/>
                    <a:pt x="3417" y="23333"/>
                    <a:pt x="3445" y="23333"/>
                  </a:cubicBezTo>
                  <a:cubicBezTo>
                    <a:pt x="3467" y="23333"/>
                    <a:pt x="3487" y="23337"/>
                    <a:pt x="3503" y="23348"/>
                  </a:cubicBezTo>
                  <a:cubicBezTo>
                    <a:pt x="3571" y="23401"/>
                    <a:pt x="3629" y="23464"/>
                    <a:pt x="3681" y="23532"/>
                  </a:cubicBezTo>
                  <a:cubicBezTo>
                    <a:pt x="3754" y="23642"/>
                    <a:pt x="3775" y="23773"/>
                    <a:pt x="3917" y="23799"/>
                  </a:cubicBezTo>
                  <a:cubicBezTo>
                    <a:pt x="3919" y="23799"/>
                    <a:pt x="3922" y="23800"/>
                    <a:pt x="3924" y="23800"/>
                  </a:cubicBezTo>
                  <a:cubicBezTo>
                    <a:pt x="3989" y="23800"/>
                    <a:pt x="4137" y="23678"/>
                    <a:pt x="4171" y="23678"/>
                  </a:cubicBezTo>
                  <a:cubicBezTo>
                    <a:pt x="4172" y="23678"/>
                    <a:pt x="4173" y="23678"/>
                    <a:pt x="4174" y="23679"/>
                  </a:cubicBezTo>
                  <a:cubicBezTo>
                    <a:pt x="4195" y="23694"/>
                    <a:pt x="4100" y="23930"/>
                    <a:pt x="4116" y="23993"/>
                  </a:cubicBezTo>
                  <a:cubicBezTo>
                    <a:pt x="4121" y="24016"/>
                    <a:pt x="4132" y="24025"/>
                    <a:pt x="4147" y="24025"/>
                  </a:cubicBezTo>
                  <a:cubicBezTo>
                    <a:pt x="4195" y="24025"/>
                    <a:pt x="4281" y="23931"/>
                    <a:pt x="4321" y="23883"/>
                  </a:cubicBezTo>
                  <a:cubicBezTo>
                    <a:pt x="4366" y="23837"/>
                    <a:pt x="4498" y="23616"/>
                    <a:pt x="4548" y="23616"/>
                  </a:cubicBezTo>
                  <a:cubicBezTo>
                    <a:pt x="4561" y="23616"/>
                    <a:pt x="4568" y="23631"/>
                    <a:pt x="4567" y="23668"/>
                  </a:cubicBezTo>
                  <a:cubicBezTo>
                    <a:pt x="4567" y="23815"/>
                    <a:pt x="4499" y="23988"/>
                    <a:pt x="4562" y="24103"/>
                  </a:cubicBezTo>
                  <a:cubicBezTo>
                    <a:pt x="4573" y="24124"/>
                    <a:pt x="4589" y="24133"/>
                    <a:pt x="4607" y="24133"/>
                  </a:cubicBezTo>
                  <a:cubicBezTo>
                    <a:pt x="4684" y="24133"/>
                    <a:pt x="4811" y="23984"/>
                    <a:pt x="4875" y="23984"/>
                  </a:cubicBezTo>
                  <a:cubicBezTo>
                    <a:pt x="4903" y="23984"/>
                    <a:pt x="4919" y="24012"/>
                    <a:pt x="4913" y="24093"/>
                  </a:cubicBezTo>
                  <a:cubicBezTo>
                    <a:pt x="4897" y="24276"/>
                    <a:pt x="5186" y="24297"/>
                    <a:pt x="5275" y="24308"/>
                  </a:cubicBezTo>
                  <a:cubicBezTo>
                    <a:pt x="5289" y="24309"/>
                    <a:pt x="5303" y="24310"/>
                    <a:pt x="5318" y="24310"/>
                  </a:cubicBezTo>
                  <a:cubicBezTo>
                    <a:pt x="5345" y="24310"/>
                    <a:pt x="5372" y="24308"/>
                    <a:pt x="5399" y="24308"/>
                  </a:cubicBezTo>
                  <a:cubicBezTo>
                    <a:pt x="5452" y="24308"/>
                    <a:pt x="5501" y="24315"/>
                    <a:pt x="5537" y="24360"/>
                  </a:cubicBezTo>
                  <a:cubicBezTo>
                    <a:pt x="5552" y="24380"/>
                    <a:pt x="5638" y="24638"/>
                    <a:pt x="5659" y="24638"/>
                  </a:cubicBezTo>
                  <a:cubicBezTo>
                    <a:pt x="5661" y="24638"/>
                    <a:pt x="5662" y="24636"/>
                    <a:pt x="5663" y="24633"/>
                  </a:cubicBezTo>
                  <a:cubicBezTo>
                    <a:pt x="5684" y="24544"/>
                    <a:pt x="5652" y="24449"/>
                    <a:pt x="5742" y="24397"/>
                  </a:cubicBezTo>
                  <a:cubicBezTo>
                    <a:pt x="5763" y="24384"/>
                    <a:pt x="5785" y="24377"/>
                    <a:pt x="5807" y="24377"/>
                  </a:cubicBezTo>
                  <a:cubicBezTo>
                    <a:pt x="5829" y="24377"/>
                    <a:pt x="5852" y="24384"/>
                    <a:pt x="5873" y="24397"/>
                  </a:cubicBezTo>
                  <a:cubicBezTo>
                    <a:pt x="5979" y="24453"/>
                    <a:pt x="6033" y="24570"/>
                    <a:pt x="6007" y="24683"/>
                  </a:cubicBezTo>
                  <a:lnTo>
                    <a:pt x="6007" y="24683"/>
                  </a:lnTo>
                  <a:cubicBezTo>
                    <a:pt x="6052" y="24546"/>
                    <a:pt x="6079" y="24496"/>
                    <a:pt x="6098" y="24496"/>
                  </a:cubicBezTo>
                  <a:cubicBezTo>
                    <a:pt x="6146" y="24496"/>
                    <a:pt x="6133" y="24838"/>
                    <a:pt x="6223" y="24838"/>
                  </a:cubicBezTo>
                  <a:cubicBezTo>
                    <a:pt x="6225" y="24838"/>
                    <a:pt x="6227" y="24838"/>
                    <a:pt x="6229" y="24837"/>
                  </a:cubicBezTo>
                  <a:cubicBezTo>
                    <a:pt x="6344" y="24822"/>
                    <a:pt x="6434" y="24544"/>
                    <a:pt x="6559" y="24544"/>
                  </a:cubicBezTo>
                  <a:cubicBezTo>
                    <a:pt x="6596" y="24544"/>
                    <a:pt x="6654" y="24706"/>
                    <a:pt x="6691" y="24738"/>
                  </a:cubicBezTo>
                  <a:cubicBezTo>
                    <a:pt x="6721" y="24771"/>
                    <a:pt x="6746" y="24783"/>
                    <a:pt x="6766" y="24783"/>
                  </a:cubicBezTo>
                  <a:cubicBezTo>
                    <a:pt x="6826" y="24783"/>
                    <a:pt x="6856" y="24679"/>
                    <a:pt x="6923" y="24679"/>
                  </a:cubicBezTo>
                  <a:cubicBezTo>
                    <a:pt x="6943" y="24679"/>
                    <a:pt x="6966" y="24688"/>
                    <a:pt x="6995" y="24711"/>
                  </a:cubicBezTo>
                  <a:cubicBezTo>
                    <a:pt x="7099" y="24790"/>
                    <a:pt x="7173" y="24853"/>
                    <a:pt x="7304" y="24853"/>
                  </a:cubicBezTo>
                  <a:cubicBezTo>
                    <a:pt x="7341" y="24853"/>
                    <a:pt x="7477" y="24759"/>
                    <a:pt x="7477" y="24759"/>
                  </a:cubicBezTo>
                  <a:cubicBezTo>
                    <a:pt x="7626" y="24813"/>
                    <a:pt x="7751" y="25208"/>
                    <a:pt x="7923" y="25208"/>
                  </a:cubicBezTo>
                  <a:cubicBezTo>
                    <a:pt x="7951" y="25208"/>
                    <a:pt x="7981" y="25197"/>
                    <a:pt x="8012" y="25173"/>
                  </a:cubicBezTo>
                  <a:cubicBezTo>
                    <a:pt x="8109" y="25095"/>
                    <a:pt x="8049" y="25009"/>
                    <a:pt x="8135" y="25009"/>
                  </a:cubicBezTo>
                  <a:cubicBezTo>
                    <a:pt x="8142" y="25009"/>
                    <a:pt x="8150" y="25009"/>
                    <a:pt x="8159" y="25010"/>
                  </a:cubicBezTo>
                  <a:cubicBezTo>
                    <a:pt x="8174" y="25073"/>
                    <a:pt x="8216" y="25131"/>
                    <a:pt x="8274" y="25162"/>
                  </a:cubicBezTo>
                  <a:cubicBezTo>
                    <a:pt x="8275" y="25163"/>
                    <a:pt x="8276" y="25163"/>
                    <a:pt x="8277" y="25163"/>
                  </a:cubicBezTo>
                  <a:cubicBezTo>
                    <a:pt x="8300" y="25163"/>
                    <a:pt x="8302" y="25067"/>
                    <a:pt x="8342" y="25047"/>
                  </a:cubicBezTo>
                  <a:cubicBezTo>
                    <a:pt x="8366" y="25034"/>
                    <a:pt x="8392" y="25028"/>
                    <a:pt x="8419" y="25028"/>
                  </a:cubicBezTo>
                  <a:cubicBezTo>
                    <a:pt x="8589" y="25028"/>
                    <a:pt x="8824" y="25238"/>
                    <a:pt x="9015" y="25238"/>
                  </a:cubicBezTo>
                  <a:cubicBezTo>
                    <a:pt x="9094" y="25238"/>
                    <a:pt x="9165" y="25201"/>
                    <a:pt x="9221" y="25098"/>
                  </a:cubicBezTo>
                  <a:lnTo>
                    <a:pt x="9221" y="25098"/>
                  </a:lnTo>
                  <a:lnTo>
                    <a:pt x="9223" y="25099"/>
                  </a:lnTo>
                  <a:cubicBezTo>
                    <a:pt x="9196" y="25147"/>
                    <a:pt x="9196" y="25163"/>
                    <a:pt x="9205" y="25163"/>
                  </a:cubicBezTo>
                  <a:cubicBezTo>
                    <a:pt x="9221" y="25163"/>
                    <a:pt x="9272" y="25101"/>
                    <a:pt x="9223" y="25094"/>
                  </a:cubicBezTo>
                  <a:lnTo>
                    <a:pt x="9223" y="25094"/>
                  </a:lnTo>
                  <a:cubicBezTo>
                    <a:pt x="9222" y="25095"/>
                    <a:pt x="9222" y="25096"/>
                    <a:pt x="9221" y="25098"/>
                  </a:cubicBezTo>
                  <a:lnTo>
                    <a:pt x="9221" y="25098"/>
                  </a:lnTo>
                  <a:lnTo>
                    <a:pt x="9218" y="25094"/>
                  </a:lnTo>
                  <a:lnTo>
                    <a:pt x="9218" y="25094"/>
                  </a:lnTo>
                  <a:cubicBezTo>
                    <a:pt x="9218" y="25094"/>
                    <a:pt x="9218" y="25094"/>
                    <a:pt x="9218" y="25094"/>
                  </a:cubicBezTo>
                  <a:cubicBezTo>
                    <a:pt x="9318" y="25094"/>
                    <a:pt x="9359" y="24019"/>
                    <a:pt x="9228" y="23946"/>
                  </a:cubicBezTo>
                  <a:cubicBezTo>
                    <a:pt x="9201" y="23934"/>
                    <a:pt x="9128" y="23907"/>
                    <a:pt x="9067" y="23907"/>
                  </a:cubicBezTo>
                  <a:cubicBezTo>
                    <a:pt x="9024" y="23907"/>
                    <a:pt x="8987" y="23920"/>
                    <a:pt x="8977" y="23962"/>
                  </a:cubicBezTo>
                  <a:cubicBezTo>
                    <a:pt x="8938" y="24118"/>
                    <a:pt x="8922" y="24269"/>
                    <a:pt x="8860" y="24269"/>
                  </a:cubicBezTo>
                  <a:cubicBezTo>
                    <a:pt x="8837" y="24269"/>
                    <a:pt x="8807" y="24248"/>
                    <a:pt x="8767" y="24198"/>
                  </a:cubicBezTo>
                  <a:cubicBezTo>
                    <a:pt x="8655" y="24126"/>
                    <a:pt x="8536" y="24054"/>
                    <a:pt x="8415" y="24054"/>
                  </a:cubicBezTo>
                  <a:cubicBezTo>
                    <a:pt x="8394" y="24054"/>
                    <a:pt x="8373" y="24057"/>
                    <a:pt x="8353" y="24061"/>
                  </a:cubicBezTo>
                  <a:cubicBezTo>
                    <a:pt x="8271" y="24076"/>
                    <a:pt x="8180" y="24346"/>
                    <a:pt x="8117" y="24346"/>
                  </a:cubicBezTo>
                  <a:cubicBezTo>
                    <a:pt x="8112" y="24346"/>
                    <a:pt x="8106" y="24344"/>
                    <a:pt x="8101" y="24339"/>
                  </a:cubicBezTo>
                  <a:cubicBezTo>
                    <a:pt x="7996" y="24255"/>
                    <a:pt x="8033" y="23825"/>
                    <a:pt x="7912" y="23752"/>
                  </a:cubicBezTo>
                  <a:cubicBezTo>
                    <a:pt x="7908" y="23749"/>
                    <a:pt x="7904" y="23747"/>
                    <a:pt x="7900" y="23747"/>
                  </a:cubicBezTo>
                  <a:cubicBezTo>
                    <a:pt x="7851" y="23747"/>
                    <a:pt x="7859" y="24019"/>
                    <a:pt x="7844" y="24087"/>
                  </a:cubicBezTo>
                  <a:cubicBezTo>
                    <a:pt x="7784" y="24078"/>
                    <a:pt x="7797" y="23781"/>
                    <a:pt x="7740" y="23781"/>
                  </a:cubicBezTo>
                  <a:cubicBezTo>
                    <a:pt x="7733" y="23781"/>
                    <a:pt x="7724" y="23786"/>
                    <a:pt x="7713" y="23799"/>
                  </a:cubicBezTo>
                  <a:cubicBezTo>
                    <a:pt x="7695" y="23826"/>
                    <a:pt x="7591" y="24356"/>
                    <a:pt x="7515" y="24356"/>
                  </a:cubicBezTo>
                  <a:cubicBezTo>
                    <a:pt x="7501" y="24356"/>
                    <a:pt x="7488" y="24338"/>
                    <a:pt x="7477" y="24297"/>
                  </a:cubicBezTo>
                  <a:cubicBezTo>
                    <a:pt x="7446" y="24182"/>
                    <a:pt x="7529" y="24009"/>
                    <a:pt x="7456" y="23893"/>
                  </a:cubicBezTo>
                  <a:cubicBezTo>
                    <a:pt x="7434" y="23860"/>
                    <a:pt x="7398" y="23842"/>
                    <a:pt x="7361" y="23842"/>
                  </a:cubicBezTo>
                  <a:cubicBezTo>
                    <a:pt x="7346" y="23842"/>
                    <a:pt x="7330" y="23845"/>
                    <a:pt x="7314" y="23852"/>
                  </a:cubicBezTo>
                  <a:cubicBezTo>
                    <a:pt x="7201" y="23911"/>
                    <a:pt x="7260" y="24232"/>
                    <a:pt x="7099" y="24232"/>
                  </a:cubicBezTo>
                  <a:cubicBezTo>
                    <a:pt x="7089" y="24232"/>
                    <a:pt x="7079" y="24231"/>
                    <a:pt x="7068" y="24229"/>
                  </a:cubicBezTo>
                  <a:cubicBezTo>
                    <a:pt x="7110" y="24087"/>
                    <a:pt x="7120" y="23935"/>
                    <a:pt x="7099" y="23789"/>
                  </a:cubicBezTo>
                  <a:cubicBezTo>
                    <a:pt x="7067" y="23733"/>
                    <a:pt x="7026" y="23662"/>
                    <a:pt x="6984" y="23662"/>
                  </a:cubicBezTo>
                  <a:cubicBezTo>
                    <a:pt x="6951" y="23662"/>
                    <a:pt x="6917" y="23704"/>
                    <a:pt x="6885" y="23831"/>
                  </a:cubicBezTo>
                  <a:cubicBezTo>
                    <a:pt x="6936" y="23629"/>
                    <a:pt x="6925" y="23552"/>
                    <a:pt x="6883" y="23552"/>
                  </a:cubicBezTo>
                  <a:cubicBezTo>
                    <a:pt x="6846" y="23552"/>
                    <a:pt x="6787" y="23607"/>
                    <a:pt x="6722" y="23689"/>
                  </a:cubicBezTo>
                  <a:cubicBezTo>
                    <a:pt x="6758" y="23552"/>
                    <a:pt x="6646" y="23522"/>
                    <a:pt x="6522" y="23522"/>
                  </a:cubicBezTo>
                  <a:cubicBezTo>
                    <a:pt x="6429" y="23522"/>
                    <a:pt x="6329" y="23539"/>
                    <a:pt x="6282" y="23539"/>
                  </a:cubicBezTo>
                  <a:cubicBezTo>
                    <a:pt x="6273" y="23539"/>
                    <a:pt x="6266" y="23539"/>
                    <a:pt x="6262" y="23537"/>
                  </a:cubicBezTo>
                  <a:lnTo>
                    <a:pt x="6262" y="23537"/>
                  </a:lnTo>
                  <a:cubicBezTo>
                    <a:pt x="6412" y="23588"/>
                    <a:pt x="6358" y="23823"/>
                    <a:pt x="6249" y="23823"/>
                  </a:cubicBezTo>
                  <a:cubicBezTo>
                    <a:pt x="6223" y="23823"/>
                    <a:pt x="6192" y="23808"/>
                    <a:pt x="6161" y="23773"/>
                  </a:cubicBezTo>
                  <a:cubicBezTo>
                    <a:pt x="6067" y="23663"/>
                    <a:pt x="5951" y="23574"/>
                    <a:pt x="5820" y="23521"/>
                  </a:cubicBezTo>
                  <a:lnTo>
                    <a:pt x="5820" y="23521"/>
                  </a:lnTo>
                  <a:cubicBezTo>
                    <a:pt x="5705" y="23815"/>
                    <a:pt x="6025" y="24009"/>
                    <a:pt x="6114" y="24098"/>
                  </a:cubicBezTo>
                  <a:cubicBezTo>
                    <a:pt x="6009" y="24067"/>
                    <a:pt x="5899" y="24030"/>
                    <a:pt x="5804" y="23977"/>
                  </a:cubicBezTo>
                  <a:cubicBezTo>
                    <a:pt x="5700" y="23925"/>
                    <a:pt x="5642" y="23810"/>
                    <a:pt x="5673" y="23699"/>
                  </a:cubicBezTo>
                  <a:cubicBezTo>
                    <a:pt x="5700" y="23542"/>
                    <a:pt x="5804" y="23479"/>
                    <a:pt x="5763" y="23348"/>
                  </a:cubicBezTo>
                  <a:cubicBezTo>
                    <a:pt x="5740" y="23272"/>
                    <a:pt x="5708" y="23246"/>
                    <a:pt x="5671" y="23246"/>
                  </a:cubicBezTo>
                  <a:cubicBezTo>
                    <a:pt x="5585" y="23246"/>
                    <a:pt x="5470" y="23380"/>
                    <a:pt x="5363" y="23380"/>
                  </a:cubicBezTo>
                  <a:cubicBezTo>
                    <a:pt x="5351" y="23380"/>
                    <a:pt x="5339" y="23378"/>
                    <a:pt x="5327" y="23374"/>
                  </a:cubicBezTo>
                  <a:cubicBezTo>
                    <a:pt x="5186" y="23332"/>
                    <a:pt x="5170" y="23128"/>
                    <a:pt x="5186" y="22897"/>
                  </a:cubicBezTo>
                  <a:lnTo>
                    <a:pt x="5186" y="22897"/>
                  </a:lnTo>
                  <a:cubicBezTo>
                    <a:pt x="5097" y="23055"/>
                    <a:pt x="4955" y="23186"/>
                    <a:pt x="4793" y="23264"/>
                  </a:cubicBezTo>
                  <a:cubicBezTo>
                    <a:pt x="4776" y="23270"/>
                    <a:pt x="4763" y="23273"/>
                    <a:pt x="4753" y="23273"/>
                  </a:cubicBezTo>
                  <a:cubicBezTo>
                    <a:pt x="4668" y="23273"/>
                    <a:pt x="4827" y="23069"/>
                    <a:pt x="4803" y="23055"/>
                  </a:cubicBezTo>
                  <a:cubicBezTo>
                    <a:pt x="4798" y="23052"/>
                    <a:pt x="4793" y="23050"/>
                    <a:pt x="4787" y="23050"/>
                  </a:cubicBezTo>
                  <a:cubicBezTo>
                    <a:pt x="4778" y="23050"/>
                    <a:pt x="4767" y="23055"/>
                    <a:pt x="4757" y="23063"/>
                  </a:cubicBezTo>
                  <a:lnTo>
                    <a:pt x="4757" y="23063"/>
                  </a:lnTo>
                  <a:cubicBezTo>
                    <a:pt x="4800" y="22995"/>
                    <a:pt x="4834" y="22933"/>
                    <a:pt x="4834" y="22903"/>
                  </a:cubicBezTo>
                  <a:cubicBezTo>
                    <a:pt x="4824" y="22787"/>
                    <a:pt x="4688" y="22766"/>
                    <a:pt x="4620" y="22745"/>
                  </a:cubicBezTo>
                  <a:cubicBezTo>
                    <a:pt x="4581" y="22731"/>
                    <a:pt x="4541" y="22724"/>
                    <a:pt x="4501" y="22724"/>
                  </a:cubicBezTo>
                  <a:cubicBezTo>
                    <a:pt x="4426" y="22724"/>
                    <a:pt x="4353" y="22748"/>
                    <a:pt x="4294" y="22792"/>
                  </a:cubicBezTo>
                  <a:cubicBezTo>
                    <a:pt x="4238" y="22838"/>
                    <a:pt x="4203" y="22874"/>
                    <a:pt x="4172" y="22874"/>
                  </a:cubicBezTo>
                  <a:cubicBezTo>
                    <a:pt x="4157" y="22874"/>
                    <a:pt x="4142" y="22866"/>
                    <a:pt x="4127" y="22845"/>
                  </a:cubicBezTo>
                  <a:cubicBezTo>
                    <a:pt x="4100" y="22782"/>
                    <a:pt x="4106" y="22714"/>
                    <a:pt x="4142" y="22661"/>
                  </a:cubicBezTo>
                  <a:cubicBezTo>
                    <a:pt x="4195" y="22551"/>
                    <a:pt x="4163" y="22577"/>
                    <a:pt x="4116" y="22546"/>
                  </a:cubicBezTo>
                  <a:cubicBezTo>
                    <a:pt x="4102" y="22535"/>
                    <a:pt x="4084" y="22531"/>
                    <a:pt x="4063" y="22531"/>
                  </a:cubicBezTo>
                  <a:cubicBezTo>
                    <a:pt x="4002" y="22531"/>
                    <a:pt x="3920" y="22565"/>
                    <a:pt x="3852" y="22565"/>
                  </a:cubicBezTo>
                  <a:cubicBezTo>
                    <a:pt x="3840" y="22565"/>
                    <a:pt x="3828" y="22564"/>
                    <a:pt x="3817" y="22562"/>
                  </a:cubicBezTo>
                  <a:cubicBezTo>
                    <a:pt x="3733" y="22546"/>
                    <a:pt x="3660" y="22494"/>
                    <a:pt x="3613" y="22425"/>
                  </a:cubicBezTo>
                  <a:cubicBezTo>
                    <a:pt x="3581" y="22378"/>
                    <a:pt x="3639" y="22195"/>
                    <a:pt x="3618" y="22174"/>
                  </a:cubicBezTo>
                  <a:cubicBezTo>
                    <a:pt x="3617" y="22173"/>
                    <a:pt x="3616" y="22172"/>
                    <a:pt x="3614" y="22172"/>
                  </a:cubicBezTo>
                  <a:cubicBezTo>
                    <a:pt x="3597" y="22172"/>
                    <a:pt x="3556" y="22249"/>
                    <a:pt x="3538" y="22249"/>
                  </a:cubicBezTo>
                  <a:cubicBezTo>
                    <a:pt x="3537" y="22249"/>
                    <a:pt x="3535" y="22248"/>
                    <a:pt x="3534" y="22247"/>
                  </a:cubicBezTo>
                  <a:lnTo>
                    <a:pt x="3487" y="22200"/>
                  </a:lnTo>
                  <a:lnTo>
                    <a:pt x="3256" y="21975"/>
                  </a:lnTo>
                  <a:cubicBezTo>
                    <a:pt x="3206" y="21921"/>
                    <a:pt x="3154" y="21798"/>
                    <a:pt x="3046" y="21798"/>
                  </a:cubicBezTo>
                  <a:cubicBezTo>
                    <a:pt x="2997" y="21798"/>
                    <a:pt x="2936" y="21825"/>
                    <a:pt x="2858" y="21896"/>
                  </a:cubicBezTo>
                  <a:cubicBezTo>
                    <a:pt x="3041" y="21723"/>
                    <a:pt x="2905" y="21550"/>
                    <a:pt x="2858" y="21476"/>
                  </a:cubicBezTo>
                  <a:cubicBezTo>
                    <a:pt x="2827" y="21442"/>
                    <a:pt x="2784" y="21436"/>
                    <a:pt x="2741" y="21436"/>
                  </a:cubicBezTo>
                  <a:cubicBezTo>
                    <a:pt x="2722" y="21436"/>
                    <a:pt x="2703" y="21437"/>
                    <a:pt x="2684" y="21437"/>
                  </a:cubicBezTo>
                  <a:cubicBezTo>
                    <a:pt x="2636" y="21437"/>
                    <a:pt x="2593" y="21431"/>
                    <a:pt x="2569" y="21382"/>
                  </a:cubicBezTo>
                  <a:cubicBezTo>
                    <a:pt x="2549" y="21335"/>
                    <a:pt x="2727" y="21240"/>
                    <a:pt x="2748" y="21167"/>
                  </a:cubicBezTo>
                  <a:cubicBezTo>
                    <a:pt x="2758" y="21115"/>
                    <a:pt x="2737" y="21052"/>
                    <a:pt x="2685" y="21020"/>
                  </a:cubicBezTo>
                  <a:cubicBezTo>
                    <a:pt x="2631" y="20977"/>
                    <a:pt x="2564" y="20946"/>
                    <a:pt x="2496" y="20946"/>
                  </a:cubicBezTo>
                  <a:cubicBezTo>
                    <a:pt x="2491" y="20946"/>
                    <a:pt x="2486" y="20946"/>
                    <a:pt x="2480" y="20947"/>
                  </a:cubicBezTo>
                  <a:cubicBezTo>
                    <a:pt x="2417" y="20947"/>
                    <a:pt x="2318" y="21036"/>
                    <a:pt x="2250" y="21078"/>
                  </a:cubicBezTo>
                  <a:cubicBezTo>
                    <a:pt x="2549" y="20879"/>
                    <a:pt x="2229" y="20910"/>
                    <a:pt x="2208" y="20832"/>
                  </a:cubicBezTo>
                  <a:cubicBezTo>
                    <a:pt x="2182" y="20748"/>
                    <a:pt x="2711" y="20533"/>
                    <a:pt x="2580" y="20475"/>
                  </a:cubicBezTo>
                  <a:cubicBezTo>
                    <a:pt x="2561" y="20467"/>
                    <a:pt x="2540" y="20463"/>
                    <a:pt x="2516" y="20463"/>
                  </a:cubicBezTo>
                  <a:cubicBezTo>
                    <a:pt x="2334" y="20463"/>
                    <a:pt x="2035" y="20692"/>
                    <a:pt x="1830" y="20753"/>
                  </a:cubicBezTo>
                  <a:cubicBezTo>
                    <a:pt x="1817" y="20757"/>
                    <a:pt x="1806" y="20759"/>
                    <a:pt x="1798" y="20759"/>
                  </a:cubicBezTo>
                  <a:cubicBezTo>
                    <a:pt x="1690" y="20759"/>
                    <a:pt x="2021" y="20432"/>
                    <a:pt x="2050" y="20423"/>
                  </a:cubicBezTo>
                  <a:lnTo>
                    <a:pt x="2050" y="20423"/>
                  </a:lnTo>
                  <a:cubicBezTo>
                    <a:pt x="1974" y="20443"/>
                    <a:pt x="1926" y="20475"/>
                    <a:pt x="1888" y="20475"/>
                  </a:cubicBezTo>
                  <a:cubicBezTo>
                    <a:pt x="1868" y="20475"/>
                    <a:pt x="1852" y="20467"/>
                    <a:pt x="1835" y="20444"/>
                  </a:cubicBezTo>
                  <a:cubicBezTo>
                    <a:pt x="1820" y="20423"/>
                    <a:pt x="1809" y="20354"/>
                    <a:pt x="1767" y="20354"/>
                  </a:cubicBezTo>
                  <a:cubicBezTo>
                    <a:pt x="1710" y="20354"/>
                    <a:pt x="1636" y="20428"/>
                    <a:pt x="1568" y="20433"/>
                  </a:cubicBezTo>
                  <a:cubicBezTo>
                    <a:pt x="1562" y="20434"/>
                    <a:pt x="1557" y="20434"/>
                    <a:pt x="1551" y="20434"/>
                  </a:cubicBezTo>
                  <a:cubicBezTo>
                    <a:pt x="1486" y="20434"/>
                    <a:pt x="1467" y="20378"/>
                    <a:pt x="1453" y="20349"/>
                  </a:cubicBezTo>
                  <a:cubicBezTo>
                    <a:pt x="1620" y="20276"/>
                    <a:pt x="1715" y="20213"/>
                    <a:pt x="1626" y="20150"/>
                  </a:cubicBezTo>
                  <a:cubicBezTo>
                    <a:pt x="1500" y="20061"/>
                    <a:pt x="1421" y="20071"/>
                    <a:pt x="1689" y="19935"/>
                  </a:cubicBezTo>
                  <a:cubicBezTo>
                    <a:pt x="1779" y="19890"/>
                    <a:pt x="1721" y="19745"/>
                    <a:pt x="1647" y="19745"/>
                  </a:cubicBezTo>
                  <a:cubicBezTo>
                    <a:pt x="1644" y="19745"/>
                    <a:pt x="1640" y="19745"/>
                    <a:pt x="1636" y="19746"/>
                  </a:cubicBezTo>
                  <a:cubicBezTo>
                    <a:pt x="1558" y="19757"/>
                    <a:pt x="1522" y="19797"/>
                    <a:pt x="1486" y="19797"/>
                  </a:cubicBezTo>
                  <a:cubicBezTo>
                    <a:pt x="1471" y="19797"/>
                    <a:pt x="1455" y="19791"/>
                    <a:pt x="1437" y="19772"/>
                  </a:cubicBezTo>
                  <a:cubicBezTo>
                    <a:pt x="1374" y="19699"/>
                    <a:pt x="1343" y="19610"/>
                    <a:pt x="1353" y="19516"/>
                  </a:cubicBezTo>
                  <a:cubicBezTo>
                    <a:pt x="1353" y="19416"/>
                    <a:pt x="1489" y="19353"/>
                    <a:pt x="1547" y="19253"/>
                  </a:cubicBezTo>
                  <a:cubicBezTo>
                    <a:pt x="1605" y="19148"/>
                    <a:pt x="1589" y="19049"/>
                    <a:pt x="1447" y="19028"/>
                  </a:cubicBezTo>
                  <a:cubicBezTo>
                    <a:pt x="1261" y="18997"/>
                    <a:pt x="1511" y="18739"/>
                    <a:pt x="1541" y="18739"/>
                  </a:cubicBezTo>
                  <a:cubicBezTo>
                    <a:pt x="1541" y="18739"/>
                    <a:pt x="1542" y="18739"/>
                    <a:pt x="1542" y="18740"/>
                  </a:cubicBezTo>
                  <a:lnTo>
                    <a:pt x="1542" y="18740"/>
                  </a:lnTo>
                  <a:cubicBezTo>
                    <a:pt x="1525" y="18736"/>
                    <a:pt x="1508" y="18735"/>
                    <a:pt x="1491" y="18735"/>
                  </a:cubicBezTo>
                  <a:cubicBezTo>
                    <a:pt x="1283" y="18735"/>
                    <a:pt x="1109" y="18962"/>
                    <a:pt x="1007" y="18991"/>
                  </a:cubicBezTo>
                  <a:cubicBezTo>
                    <a:pt x="1006" y="18992"/>
                    <a:pt x="1005" y="18992"/>
                    <a:pt x="1003" y="18992"/>
                  </a:cubicBezTo>
                  <a:cubicBezTo>
                    <a:pt x="976" y="18992"/>
                    <a:pt x="932" y="18890"/>
                    <a:pt x="1018" y="18860"/>
                  </a:cubicBezTo>
                  <a:cubicBezTo>
                    <a:pt x="1180" y="18813"/>
                    <a:pt x="1075" y="18713"/>
                    <a:pt x="1002" y="18671"/>
                  </a:cubicBezTo>
                  <a:cubicBezTo>
                    <a:pt x="855" y="18567"/>
                    <a:pt x="1128" y="18567"/>
                    <a:pt x="1295" y="18462"/>
                  </a:cubicBezTo>
                  <a:cubicBezTo>
                    <a:pt x="1406" y="18399"/>
                    <a:pt x="1196" y="18420"/>
                    <a:pt x="1164" y="18409"/>
                  </a:cubicBezTo>
                  <a:cubicBezTo>
                    <a:pt x="1146" y="18412"/>
                    <a:pt x="1130" y="18414"/>
                    <a:pt x="1116" y="18414"/>
                  </a:cubicBezTo>
                  <a:cubicBezTo>
                    <a:pt x="1011" y="18414"/>
                    <a:pt x="1006" y="18335"/>
                    <a:pt x="1002" y="18294"/>
                  </a:cubicBezTo>
                  <a:cubicBezTo>
                    <a:pt x="976" y="18163"/>
                    <a:pt x="1070" y="18126"/>
                    <a:pt x="818" y="18047"/>
                  </a:cubicBezTo>
                  <a:cubicBezTo>
                    <a:pt x="818" y="18047"/>
                    <a:pt x="682" y="17964"/>
                    <a:pt x="713" y="17943"/>
                  </a:cubicBezTo>
                  <a:cubicBezTo>
                    <a:pt x="726" y="17935"/>
                    <a:pt x="747" y="17933"/>
                    <a:pt x="775" y="17933"/>
                  </a:cubicBezTo>
                  <a:cubicBezTo>
                    <a:pt x="842" y="17933"/>
                    <a:pt x="944" y="17949"/>
                    <a:pt x="1034" y="17949"/>
                  </a:cubicBezTo>
                  <a:cubicBezTo>
                    <a:pt x="1119" y="17949"/>
                    <a:pt x="1194" y="17935"/>
                    <a:pt x="1217" y="17880"/>
                  </a:cubicBezTo>
                  <a:cubicBezTo>
                    <a:pt x="1269" y="17743"/>
                    <a:pt x="1227" y="17602"/>
                    <a:pt x="1217" y="17471"/>
                  </a:cubicBezTo>
                  <a:lnTo>
                    <a:pt x="1217" y="17471"/>
                  </a:lnTo>
                  <a:cubicBezTo>
                    <a:pt x="1217" y="17486"/>
                    <a:pt x="1227" y="17586"/>
                    <a:pt x="1101" y="17586"/>
                  </a:cubicBezTo>
                  <a:cubicBezTo>
                    <a:pt x="1039" y="17586"/>
                    <a:pt x="1100" y="17381"/>
                    <a:pt x="950" y="17381"/>
                  </a:cubicBezTo>
                  <a:cubicBezTo>
                    <a:pt x="949" y="17381"/>
                    <a:pt x="949" y="17381"/>
                    <a:pt x="949" y="17381"/>
                  </a:cubicBezTo>
                  <a:lnTo>
                    <a:pt x="949" y="17381"/>
                  </a:lnTo>
                  <a:cubicBezTo>
                    <a:pt x="948" y="17381"/>
                    <a:pt x="948" y="17381"/>
                    <a:pt x="947" y="17381"/>
                  </a:cubicBezTo>
                  <a:cubicBezTo>
                    <a:pt x="946" y="17381"/>
                    <a:pt x="945" y="17382"/>
                    <a:pt x="944" y="17382"/>
                  </a:cubicBezTo>
                  <a:cubicBezTo>
                    <a:pt x="946" y="17382"/>
                    <a:pt x="947" y="17382"/>
                    <a:pt x="949" y="17381"/>
                  </a:cubicBezTo>
                  <a:lnTo>
                    <a:pt x="949" y="17381"/>
                  </a:lnTo>
                  <a:cubicBezTo>
                    <a:pt x="1008" y="17383"/>
                    <a:pt x="848" y="17528"/>
                    <a:pt x="798" y="17528"/>
                  </a:cubicBezTo>
                  <a:cubicBezTo>
                    <a:pt x="793" y="17528"/>
                    <a:pt x="789" y="17526"/>
                    <a:pt x="787" y="17523"/>
                  </a:cubicBezTo>
                  <a:cubicBezTo>
                    <a:pt x="719" y="17429"/>
                    <a:pt x="409" y="17292"/>
                    <a:pt x="782" y="17282"/>
                  </a:cubicBezTo>
                  <a:lnTo>
                    <a:pt x="782" y="17282"/>
                  </a:lnTo>
                  <a:cubicBezTo>
                    <a:pt x="837" y="17294"/>
                    <a:pt x="906" y="17312"/>
                    <a:pt x="961" y="17312"/>
                  </a:cubicBezTo>
                  <a:cubicBezTo>
                    <a:pt x="1004" y="17312"/>
                    <a:pt x="1037" y="17301"/>
                    <a:pt x="1049" y="17266"/>
                  </a:cubicBezTo>
                  <a:cubicBezTo>
                    <a:pt x="1096" y="17146"/>
                    <a:pt x="1101" y="17015"/>
                    <a:pt x="1059" y="16889"/>
                  </a:cubicBezTo>
                  <a:cubicBezTo>
                    <a:pt x="1044" y="16857"/>
                    <a:pt x="997" y="16848"/>
                    <a:pt x="939" y="16848"/>
                  </a:cubicBezTo>
                  <a:cubicBezTo>
                    <a:pt x="860" y="16848"/>
                    <a:pt x="759" y="16865"/>
                    <a:pt x="683" y="16865"/>
                  </a:cubicBezTo>
                  <a:cubicBezTo>
                    <a:pt x="667" y="16865"/>
                    <a:pt x="653" y="16864"/>
                    <a:pt x="640" y="16863"/>
                  </a:cubicBezTo>
                  <a:cubicBezTo>
                    <a:pt x="645" y="16800"/>
                    <a:pt x="818" y="16590"/>
                    <a:pt x="939" y="16569"/>
                  </a:cubicBezTo>
                  <a:cubicBezTo>
                    <a:pt x="947" y="16567"/>
                    <a:pt x="955" y="16566"/>
                    <a:pt x="963" y="16566"/>
                  </a:cubicBezTo>
                  <a:cubicBezTo>
                    <a:pt x="1054" y="16566"/>
                    <a:pt x="1083" y="16688"/>
                    <a:pt x="1086" y="16733"/>
                  </a:cubicBezTo>
                  <a:lnTo>
                    <a:pt x="1086" y="16733"/>
                  </a:lnTo>
                  <a:cubicBezTo>
                    <a:pt x="1086" y="16649"/>
                    <a:pt x="1047" y="16492"/>
                    <a:pt x="1185" y="16443"/>
                  </a:cubicBezTo>
                  <a:cubicBezTo>
                    <a:pt x="1218" y="16431"/>
                    <a:pt x="1264" y="16426"/>
                    <a:pt x="1316" y="16426"/>
                  </a:cubicBezTo>
                  <a:cubicBezTo>
                    <a:pt x="1438" y="16426"/>
                    <a:pt x="1595" y="16451"/>
                    <a:pt x="1694" y="16459"/>
                  </a:cubicBezTo>
                  <a:cubicBezTo>
                    <a:pt x="1458" y="16385"/>
                    <a:pt x="1227" y="16328"/>
                    <a:pt x="1033" y="16218"/>
                  </a:cubicBezTo>
                  <a:cubicBezTo>
                    <a:pt x="939" y="16165"/>
                    <a:pt x="1023" y="16087"/>
                    <a:pt x="976" y="16024"/>
                  </a:cubicBezTo>
                  <a:cubicBezTo>
                    <a:pt x="955" y="15992"/>
                    <a:pt x="729" y="15908"/>
                    <a:pt x="881" y="15882"/>
                  </a:cubicBezTo>
                  <a:cubicBezTo>
                    <a:pt x="896" y="15880"/>
                    <a:pt x="911" y="15879"/>
                    <a:pt x="926" y="15879"/>
                  </a:cubicBezTo>
                  <a:cubicBezTo>
                    <a:pt x="1085" y="15879"/>
                    <a:pt x="1256" y="15993"/>
                    <a:pt x="1432" y="15993"/>
                  </a:cubicBezTo>
                  <a:cubicBezTo>
                    <a:pt x="1439" y="15993"/>
                    <a:pt x="1446" y="15993"/>
                    <a:pt x="1453" y="15992"/>
                  </a:cubicBezTo>
                  <a:cubicBezTo>
                    <a:pt x="1620" y="15987"/>
                    <a:pt x="1484" y="15866"/>
                    <a:pt x="1432" y="15824"/>
                  </a:cubicBezTo>
                  <a:cubicBezTo>
                    <a:pt x="1358" y="15767"/>
                    <a:pt x="1274" y="15751"/>
                    <a:pt x="1259" y="15683"/>
                  </a:cubicBezTo>
                  <a:cubicBezTo>
                    <a:pt x="1243" y="15615"/>
                    <a:pt x="1248" y="15541"/>
                    <a:pt x="1264" y="15473"/>
                  </a:cubicBezTo>
                  <a:cubicBezTo>
                    <a:pt x="1301" y="15316"/>
                    <a:pt x="1453" y="15111"/>
                    <a:pt x="1327" y="14923"/>
                  </a:cubicBezTo>
                  <a:cubicBezTo>
                    <a:pt x="1295" y="14875"/>
                    <a:pt x="1143" y="14828"/>
                    <a:pt x="1217" y="14797"/>
                  </a:cubicBezTo>
                  <a:cubicBezTo>
                    <a:pt x="1306" y="14760"/>
                    <a:pt x="1463" y="14792"/>
                    <a:pt x="1552" y="14750"/>
                  </a:cubicBezTo>
                  <a:cubicBezTo>
                    <a:pt x="1741" y="14666"/>
                    <a:pt x="1851" y="14487"/>
                    <a:pt x="1746" y="14314"/>
                  </a:cubicBezTo>
                  <a:cubicBezTo>
                    <a:pt x="1725" y="14278"/>
                    <a:pt x="1547" y="14162"/>
                    <a:pt x="1573" y="14152"/>
                  </a:cubicBezTo>
                  <a:cubicBezTo>
                    <a:pt x="1581" y="14149"/>
                    <a:pt x="1590" y="14147"/>
                    <a:pt x="1601" y="14147"/>
                  </a:cubicBezTo>
                  <a:cubicBezTo>
                    <a:pt x="1673" y="14147"/>
                    <a:pt x="1806" y="14207"/>
                    <a:pt x="1880" y="14207"/>
                  </a:cubicBezTo>
                  <a:cubicBezTo>
                    <a:pt x="1905" y="14207"/>
                    <a:pt x="1923" y="14201"/>
                    <a:pt x="1930" y="14183"/>
                  </a:cubicBezTo>
                  <a:cubicBezTo>
                    <a:pt x="1930" y="14183"/>
                    <a:pt x="1710" y="14078"/>
                    <a:pt x="1725" y="14010"/>
                  </a:cubicBezTo>
                  <a:cubicBezTo>
                    <a:pt x="1731" y="13963"/>
                    <a:pt x="1767" y="13916"/>
                    <a:pt x="1647" y="13858"/>
                  </a:cubicBezTo>
                  <a:cubicBezTo>
                    <a:pt x="1395" y="13743"/>
                    <a:pt x="1421" y="13727"/>
                    <a:pt x="1274" y="13570"/>
                  </a:cubicBezTo>
                  <a:cubicBezTo>
                    <a:pt x="1276" y="13570"/>
                    <a:pt x="1278" y="13570"/>
                    <a:pt x="1281" y="13570"/>
                  </a:cubicBezTo>
                  <a:cubicBezTo>
                    <a:pt x="1367" y="13570"/>
                    <a:pt x="1808" y="13660"/>
                    <a:pt x="1767" y="13680"/>
                  </a:cubicBezTo>
                  <a:cubicBezTo>
                    <a:pt x="1725" y="13701"/>
                    <a:pt x="1620" y="13717"/>
                    <a:pt x="1715" y="13801"/>
                  </a:cubicBezTo>
                  <a:cubicBezTo>
                    <a:pt x="1750" y="13830"/>
                    <a:pt x="1778" y="13841"/>
                    <a:pt x="1802" y="13841"/>
                  </a:cubicBezTo>
                  <a:cubicBezTo>
                    <a:pt x="1824" y="13841"/>
                    <a:pt x="1841" y="13832"/>
                    <a:pt x="1856" y="13822"/>
                  </a:cubicBezTo>
                  <a:cubicBezTo>
                    <a:pt x="1920" y="13787"/>
                    <a:pt x="1797" y="13571"/>
                    <a:pt x="1957" y="13571"/>
                  </a:cubicBezTo>
                  <a:cubicBezTo>
                    <a:pt x="1969" y="13571"/>
                    <a:pt x="1983" y="13573"/>
                    <a:pt x="1998" y="13575"/>
                  </a:cubicBezTo>
                  <a:cubicBezTo>
                    <a:pt x="2006" y="13577"/>
                    <a:pt x="2013" y="13577"/>
                    <a:pt x="2019" y="13577"/>
                  </a:cubicBezTo>
                  <a:cubicBezTo>
                    <a:pt x="2162" y="13577"/>
                    <a:pt x="2068" y="13209"/>
                    <a:pt x="2119" y="13119"/>
                  </a:cubicBezTo>
                  <a:cubicBezTo>
                    <a:pt x="1898" y="13014"/>
                    <a:pt x="1883" y="13082"/>
                    <a:pt x="1694" y="12993"/>
                  </a:cubicBezTo>
                  <a:cubicBezTo>
                    <a:pt x="1731" y="12925"/>
                    <a:pt x="1993" y="12977"/>
                    <a:pt x="1988" y="12935"/>
                  </a:cubicBezTo>
                  <a:cubicBezTo>
                    <a:pt x="1977" y="12857"/>
                    <a:pt x="1794" y="12720"/>
                    <a:pt x="1720" y="12626"/>
                  </a:cubicBezTo>
                  <a:lnTo>
                    <a:pt x="1720" y="12626"/>
                  </a:lnTo>
                  <a:cubicBezTo>
                    <a:pt x="1808" y="12649"/>
                    <a:pt x="2083" y="12681"/>
                    <a:pt x="2290" y="12681"/>
                  </a:cubicBezTo>
                  <a:cubicBezTo>
                    <a:pt x="2505" y="12681"/>
                    <a:pt x="2647" y="12647"/>
                    <a:pt x="2428" y="12532"/>
                  </a:cubicBezTo>
                  <a:lnTo>
                    <a:pt x="2428" y="12532"/>
                  </a:lnTo>
                  <a:cubicBezTo>
                    <a:pt x="2381" y="12558"/>
                    <a:pt x="2438" y="12600"/>
                    <a:pt x="2444" y="12626"/>
                  </a:cubicBezTo>
                  <a:cubicBezTo>
                    <a:pt x="2445" y="12631"/>
                    <a:pt x="2443" y="12633"/>
                    <a:pt x="2438" y="12633"/>
                  </a:cubicBezTo>
                  <a:cubicBezTo>
                    <a:pt x="2402" y="12633"/>
                    <a:pt x="2194" y="12476"/>
                    <a:pt x="2171" y="12448"/>
                  </a:cubicBezTo>
                  <a:cubicBezTo>
                    <a:pt x="2113" y="12385"/>
                    <a:pt x="2113" y="12317"/>
                    <a:pt x="2155" y="12285"/>
                  </a:cubicBezTo>
                  <a:cubicBezTo>
                    <a:pt x="2168" y="12277"/>
                    <a:pt x="2183" y="12273"/>
                    <a:pt x="2199" y="12273"/>
                  </a:cubicBezTo>
                  <a:cubicBezTo>
                    <a:pt x="2304" y="12273"/>
                    <a:pt x="2472" y="12427"/>
                    <a:pt x="2591" y="12427"/>
                  </a:cubicBezTo>
                  <a:cubicBezTo>
                    <a:pt x="2612" y="12427"/>
                    <a:pt x="2631" y="12422"/>
                    <a:pt x="2648" y="12411"/>
                  </a:cubicBezTo>
                  <a:cubicBezTo>
                    <a:pt x="2711" y="12374"/>
                    <a:pt x="2753" y="12306"/>
                    <a:pt x="2753" y="12233"/>
                  </a:cubicBezTo>
                  <a:cubicBezTo>
                    <a:pt x="2748" y="12144"/>
                    <a:pt x="2543" y="12086"/>
                    <a:pt x="2585" y="11992"/>
                  </a:cubicBezTo>
                  <a:cubicBezTo>
                    <a:pt x="2604" y="11950"/>
                    <a:pt x="2614" y="11917"/>
                    <a:pt x="2651" y="11917"/>
                  </a:cubicBezTo>
                  <a:cubicBezTo>
                    <a:pt x="2675" y="11917"/>
                    <a:pt x="2711" y="11931"/>
                    <a:pt x="2769" y="11965"/>
                  </a:cubicBezTo>
                  <a:cubicBezTo>
                    <a:pt x="2816" y="12018"/>
                    <a:pt x="2868" y="12065"/>
                    <a:pt x="2931" y="12102"/>
                  </a:cubicBezTo>
                  <a:cubicBezTo>
                    <a:pt x="2933" y="12103"/>
                    <a:pt x="2935" y="12103"/>
                    <a:pt x="2936" y="12103"/>
                  </a:cubicBezTo>
                  <a:cubicBezTo>
                    <a:pt x="2973" y="12103"/>
                    <a:pt x="2636" y="11603"/>
                    <a:pt x="2774" y="11603"/>
                  </a:cubicBezTo>
                  <a:cubicBezTo>
                    <a:pt x="2782" y="11603"/>
                    <a:pt x="2793" y="11605"/>
                    <a:pt x="2805" y="11609"/>
                  </a:cubicBezTo>
                  <a:cubicBezTo>
                    <a:pt x="2927" y="11652"/>
                    <a:pt x="3030" y="11730"/>
                    <a:pt x="3112" y="11730"/>
                  </a:cubicBezTo>
                  <a:cubicBezTo>
                    <a:pt x="3140" y="11730"/>
                    <a:pt x="3165" y="11721"/>
                    <a:pt x="3188" y="11698"/>
                  </a:cubicBezTo>
                  <a:cubicBezTo>
                    <a:pt x="3219" y="11646"/>
                    <a:pt x="3230" y="11579"/>
                    <a:pt x="3230" y="11516"/>
                  </a:cubicBezTo>
                  <a:lnTo>
                    <a:pt x="3230" y="11516"/>
                  </a:lnTo>
                  <a:cubicBezTo>
                    <a:pt x="3228" y="11523"/>
                    <a:pt x="3201" y="11526"/>
                    <a:pt x="3163" y="11526"/>
                  </a:cubicBezTo>
                  <a:cubicBezTo>
                    <a:pt x="3032" y="11526"/>
                    <a:pt x="2766" y="11491"/>
                    <a:pt x="2837" y="11436"/>
                  </a:cubicBezTo>
                  <a:cubicBezTo>
                    <a:pt x="2910" y="11373"/>
                    <a:pt x="3010" y="11342"/>
                    <a:pt x="3062" y="11263"/>
                  </a:cubicBezTo>
                  <a:lnTo>
                    <a:pt x="3146" y="11148"/>
                  </a:lnTo>
                  <a:cubicBezTo>
                    <a:pt x="3183" y="11137"/>
                    <a:pt x="3178" y="11111"/>
                    <a:pt x="3125" y="11074"/>
                  </a:cubicBezTo>
                  <a:cubicBezTo>
                    <a:pt x="3125" y="11069"/>
                    <a:pt x="3126" y="11067"/>
                    <a:pt x="3130" y="11067"/>
                  </a:cubicBezTo>
                  <a:cubicBezTo>
                    <a:pt x="3165" y="11067"/>
                    <a:pt x="3380" y="11285"/>
                    <a:pt x="3414" y="11300"/>
                  </a:cubicBezTo>
                  <a:cubicBezTo>
                    <a:pt x="3435" y="11311"/>
                    <a:pt x="3450" y="11316"/>
                    <a:pt x="3460" y="11316"/>
                  </a:cubicBezTo>
                  <a:cubicBezTo>
                    <a:pt x="3511" y="11316"/>
                    <a:pt x="3446" y="11198"/>
                    <a:pt x="3424" y="11163"/>
                  </a:cubicBezTo>
                  <a:cubicBezTo>
                    <a:pt x="3388" y="11112"/>
                    <a:pt x="3266" y="10964"/>
                    <a:pt x="3356" y="10964"/>
                  </a:cubicBezTo>
                  <a:cubicBezTo>
                    <a:pt x="3358" y="10964"/>
                    <a:pt x="3360" y="10964"/>
                    <a:pt x="3361" y="10964"/>
                  </a:cubicBezTo>
                  <a:cubicBezTo>
                    <a:pt x="3461" y="10969"/>
                    <a:pt x="3550" y="11085"/>
                    <a:pt x="3639" y="11121"/>
                  </a:cubicBezTo>
                  <a:cubicBezTo>
                    <a:pt x="3508" y="11064"/>
                    <a:pt x="3435" y="10775"/>
                    <a:pt x="3435" y="10718"/>
                  </a:cubicBezTo>
                  <a:cubicBezTo>
                    <a:pt x="3440" y="10660"/>
                    <a:pt x="3456" y="10592"/>
                    <a:pt x="3524" y="10581"/>
                  </a:cubicBezTo>
                  <a:cubicBezTo>
                    <a:pt x="3528" y="10581"/>
                    <a:pt x="3532" y="10580"/>
                    <a:pt x="3536" y="10580"/>
                  </a:cubicBezTo>
                  <a:cubicBezTo>
                    <a:pt x="3590" y="10580"/>
                    <a:pt x="3631" y="10632"/>
                    <a:pt x="3677" y="10632"/>
                  </a:cubicBezTo>
                  <a:cubicBezTo>
                    <a:pt x="3683" y="10632"/>
                    <a:pt x="3690" y="10631"/>
                    <a:pt x="3697" y="10628"/>
                  </a:cubicBezTo>
                  <a:cubicBezTo>
                    <a:pt x="3754" y="10608"/>
                    <a:pt x="3896" y="10508"/>
                    <a:pt x="3786" y="10414"/>
                  </a:cubicBezTo>
                  <a:cubicBezTo>
                    <a:pt x="3676" y="10319"/>
                    <a:pt x="3644" y="10282"/>
                    <a:pt x="3681" y="10225"/>
                  </a:cubicBezTo>
                  <a:cubicBezTo>
                    <a:pt x="3681" y="10225"/>
                    <a:pt x="3719" y="10153"/>
                    <a:pt x="3749" y="10153"/>
                  </a:cubicBezTo>
                  <a:cubicBezTo>
                    <a:pt x="3753" y="10153"/>
                    <a:pt x="3756" y="10154"/>
                    <a:pt x="3760" y="10157"/>
                  </a:cubicBezTo>
                  <a:cubicBezTo>
                    <a:pt x="3799" y="10191"/>
                    <a:pt x="3928" y="10492"/>
                    <a:pt x="4047" y="10492"/>
                  </a:cubicBezTo>
                  <a:cubicBezTo>
                    <a:pt x="4056" y="10492"/>
                    <a:pt x="4065" y="10491"/>
                    <a:pt x="4074" y="10487"/>
                  </a:cubicBezTo>
                  <a:cubicBezTo>
                    <a:pt x="4179" y="10445"/>
                    <a:pt x="3964" y="10225"/>
                    <a:pt x="4127" y="10225"/>
                  </a:cubicBezTo>
                  <a:cubicBezTo>
                    <a:pt x="4130" y="10225"/>
                    <a:pt x="4133" y="10225"/>
                    <a:pt x="4136" y="10225"/>
                  </a:cubicBezTo>
                  <a:cubicBezTo>
                    <a:pt x="4313" y="10225"/>
                    <a:pt x="4236" y="10070"/>
                    <a:pt x="4205" y="9921"/>
                  </a:cubicBezTo>
                  <a:cubicBezTo>
                    <a:pt x="4194" y="9859"/>
                    <a:pt x="4198" y="9845"/>
                    <a:pt x="4213" y="9845"/>
                  </a:cubicBezTo>
                  <a:cubicBezTo>
                    <a:pt x="4224" y="9845"/>
                    <a:pt x="4242" y="9853"/>
                    <a:pt x="4265" y="9853"/>
                  </a:cubicBezTo>
                  <a:cubicBezTo>
                    <a:pt x="4268" y="9853"/>
                    <a:pt x="4271" y="9853"/>
                    <a:pt x="4273" y="9853"/>
                  </a:cubicBezTo>
                  <a:cubicBezTo>
                    <a:pt x="4315" y="9853"/>
                    <a:pt x="4289" y="9748"/>
                    <a:pt x="4310" y="9721"/>
                  </a:cubicBezTo>
                  <a:cubicBezTo>
                    <a:pt x="4245" y="9632"/>
                    <a:pt x="4190" y="9470"/>
                    <a:pt x="4268" y="9470"/>
                  </a:cubicBezTo>
                  <a:cubicBezTo>
                    <a:pt x="4291" y="9470"/>
                    <a:pt x="4325" y="9484"/>
                    <a:pt x="4373" y="9517"/>
                  </a:cubicBezTo>
                  <a:cubicBezTo>
                    <a:pt x="4411" y="9544"/>
                    <a:pt x="4654" y="9722"/>
                    <a:pt x="4718" y="9722"/>
                  </a:cubicBezTo>
                  <a:cubicBezTo>
                    <a:pt x="4742" y="9722"/>
                    <a:pt x="4742" y="9697"/>
                    <a:pt x="4698" y="9632"/>
                  </a:cubicBezTo>
                  <a:cubicBezTo>
                    <a:pt x="4614" y="9517"/>
                    <a:pt x="4541" y="9454"/>
                    <a:pt x="4614" y="9407"/>
                  </a:cubicBezTo>
                  <a:cubicBezTo>
                    <a:pt x="4618" y="9404"/>
                    <a:pt x="4623" y="9403"/>
                    <a:pt x="4627" y="9403"/>
                  </a:cubicBezTo>
                  <a:cubicBezTo>
                    <a:pt x="4673" y="9403"/>
                    <a:pt x="4751" y="9509"/>
                    <a:pt x="4808" y="9533"/>
                  </a:cubicBezTo>
                  <a:cubicBezTo>
                    <a:pt x="4822" y="9539"/>
                    <a:pt x="4835" y="9541"/>
                    <a:pt x="4847" y="9541"/>
                  </a:cubicBezTo>
                  <a:cubicBezTo>
                    <a:pt x="4887" y="9541"/>
                    <a:pt x="4914" y="9511"/>
                    <a:pt x="4934" y="9491"/>
                  </a:cubicBezTo>
                  <a:lnTo>
                    <a:pt x="4724" y="9286"/>
                  </a:lnTo>
                  <a:cubicBezTo>
                    <a:pt x="4716" y="9287"/>
                    <a:pt x="4707" y="9287"/>
                    <a:pt x="4699" y="9287"/>
                  </a:cubicBezTo>
                  <a:cubicBezTo>
                    <a:pt x="4639" y="9287"/>
                    <a:pt x="4581" y="9271"/>
                    <a:pt x="4530" y="9239"/>
                  </a:cubicBezTo>
                  <a:cubicBezTo>
                    <a:pt x="4405" y="9155"/>
                    <a:pt x="4541" y="9056"/>
                    <a:pt x="4562" y="9040"/>
                  </a:cubicBezTo>
                  <a:cubicBezTo>
                    <a:pt x="4578" y="9024"/>
                    <a:pt x="4593" y="9018"/>
                    <a:pt x="4610" y="9018"/>
                  </a:cubicBezTo>
                  <a:cubicBezTo>
                    <a:pt x="4674" y="9018"/>
                    <a:pt x="4747" y="9118"/>
                    <a:pt x="4861" y="9118"/>
                  </a:cubicBezTo>
                  <a:cubicBezTo>
                    <a:pt x="4866" y="9118"/>
                    <a:pt x="4879" y="9119"/>
                    <a:pt x="4895" y="9119"/>
                  </a:cubicBezTo>
                  <a:cubicBezTo>
                    <a:pt x="4962" y="9119"/>
                    <a:pt x="5092" y="9115"/>
                    <a:pt x="5076" y="9082"/>
                  </a:cubicBezTo>
                  <a:cubicBezTo>
                    <a:pt x="5018" y="8972"/>
                    <a:pt x="4908" y="8924"/>
                    <a:pt x="4971" y="8851"/>
                  </a:cubicBezTo>
                  <a:cubicBezTo>
                    <a:pt x="4997" y="8809"/>
                    <a:pt x="5070" y="8809"/>
                    <a:pt x="5023" y="8736"/>
                  </a:cubicBezTo>
                  <a:cubicBezTo>
                    <a:pt x="4924" y="8563"/>
                    <a:pt x="5212" y="8405"/>
                    <a:pt x="5280" y="8363"/>
                  </a:cubicBezTo>
                  <a:cubicBezTo>
                    <a:pt x="5298" y="8351"/>
                    <a:pt x="5314" y="8345"/>
                    <a:pt x="5329" y="8345"/>
                  </a:cubicBezTo>
                  <a:cubicBezTo>
                    <a:pt x="5370" y="8345"/>
                    <a:pt x="5409" y="8388"/>
                    <a:pt x="5490" y="8442"/>
                  </a:cubicBezTo>
                  <a:cubicBezTo>
                    <a:pt x="5516" y="8459"/>
                    <a:pt x="5539" y="8466"/>
                    <a:pt x="5559" y="8466"/>
                  </a:cubicBezTo>
                  <a:cubicBezTo>
                    <a:pt x="5626" y="8466"/>
                    <a:pt x="5665" y="8393"/>
                    <a:pt x="5689" y="8369"/>
                  </a:cubicBezTo>
                  <a:cubicBezTo>
                    <a:pt x="5695" y="8369"/>
                    <a:pt x="5700" y="8369"/>
                    <a:pt x="5706" y="8369"/>
                  </a:cubicBezTo>
                  <a:cubicBezTo>
                    <a:pt x="5795" y="8369"/>
                    <a:pt x="5882" y="8328"/>
                    <a:pt x="5783" y="8185"/>
                  </a:cubicBezTo>
                  <a:cubicBezTo>
                    <a:pt x="5715" y="8091"/>
                    <a:pt x="5778" y="8091"/>
                    <a:pt x="5820" y="8054"/>
                  </a:cubicBezTo>
                  <a:cubicBezTo>
                    <a:pt x="5852" y="8028"/>
                    <a:pt x="5783" y="7949"/>
                    <a:pt x="5804" y="7897"/>
                  </a:cubicBezTo>
                  <a:cubicBezTo>
                    <a:pt x="5846" y="7818"/>
                    <a:pt x="5930" y="7834"/>
                    <a:pt x="5993" y="7782"/>
                  </a:cubicBezTo>
                  <a:cubicBezTo>
                    <a:pt x="6056" y="7734"/>
                    <a:pt x="5820" y="7158"/>
                    <a:pt x="5694" y="7126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715400" y="1473075"/>
              <a:ext cx="779400" cy="532775"/>
            </a:xfrm>
            <a:custGeom>
              <a:rect b="b" l="l" r="r" t="t"/>
              <a:pathLst>
                <a:path extrusionOk="0" h="21311" w="31176">
                  <a:moveTo>
                    <a:pt x="10531" y="5826"/>
                  </a:moveTo>
                  <a:cubicBezTo>
                    <a:pt x="13933" y="5826"/>
                    <a:pt x="18408" y="7006"/>
                    <a:pt x="21010" y="8276"/>
                  </a:cubicBezTo>
                  <a:cubicBezTo>
                    <a:pt x="22582" y="9047"/>
                    <a:pt x="23510" y="9812"/>
                    <a:pt x="23857" y="10614"/>
                  </a:cubicBezTo>
                  <a:cubicBezTo>
                    <a:pt x="24391" y="11862"/>
                    <a:pt x="23364" y="13839"/>
                    <a:pt x="21738" y="14678"/>
                  </a:cubicBezTo>
                  <a:cubicBezTo>
                    <a:pt x="20721" y="15202"/>
                    <a:pt x="19463" y="15466"/>
                    <a:pt x="17932" y="15466"/>
                  </a:cubicBezTo>
                  <a:cubicBezTo>
                    <a:pt x="16889" y="15466"/>
                    <a:pt x="15720" y="15343"/>
                    <a:pt x="14414" y="15097"/>
                  </a:cubicBezTo>
                  <a:cubicBezTo>
                    <a:pt x="11693" y="14594"/>
                    <a:pt x="9768" y="13860"/>
                    <a:pt x="8353" y="12795"/>
                  </a:cubicBezTo>
                  <a:cubicBezTo>
                    <a:pt x="6853" y="11663"/>
                    <a:pt x="5925" y="10001"/>
                    <a:pt x="5999" y="8548"/>
                  </a:cubicBezTo>
                  <a:cubicBezTo>
                    <a:pt x="6062" y="7274"/>
                    <a:pt x="6544" y="6824"/>
                    <a:pt x="7053" y="6519"/>
                  </a:cubicBezTo>
                  <a:cubicBezTo>
                    <a:pt x="7884" y="6031"/>
                    <a:pt x="9114" y="5826"/>
                    <a:pt x="10531" y="5826"/>
                  </a:cubicBezTo>
                  <a:close/>
                  <a:moveTo>
                    <a:pt x="10626" y="0"/>
                  </a:moveTo>
                  <a:cubicBezTo>
                    <a:pt x="8223" y="0"/>
                    <a:pt x="5923" y="414"/>
                    <a:pt x="4090" y="1497"/>
                  </a:cubicBezTo>
                  <a:cubicBezTo>
                    <a:pt x="1678" y="2917"/>
                    <a:pt x="320" y="5256"/>
                    <a:pt x="168" y="8255"/>
                  </a:cubicBezTo>
                  <a:cubicBezTo>
                    <a:pt x="1" y="11684"/>
                    <a:pt x="1747" y="15123"/>
                    <a:pt x="4840" y="17451"/>
                  </a:cubicBezTo>
                  <a:cubicBezTo>
                    <a:pt x="7676" y="19590"/>
                    <a:pt x="11058" y="20408"/>
                    <a:pt x="13344" y="20833"/>
                  </a:cubicBezTo>
                  <a:cubicBezTo>
                    <a:pt x="14644" y="21074"/>
                    <a:pt x="16228" y="21310"/>
                    <a:pt x="17932" y="21310"/>
                  </a:cubicBezTo>
                  <a:cubicBezTo>
                    <a:pt x="20019" y="21310"/>
                    <a:pt x="22278" y="20959"/>
                    <a:pt x="24412" y="19858"/>
                  </a:cubicBezTo>
                  <a:cubicBezTo>
                    <a:pt x="28250" y="17871"/>
                    <a:pt x="31176" y="12895"/>
                    <a:pt x="29215" y="8318"/>
                  </a:cubicBezTo>
                  <a:cubicBezTo>
                    <a:pt x="28303" y="6179"/>
                    <a:pt x="26457" y="4454"/>
                    <a:pt x="23573" y="3038"/>
                  </a:cubicBezTo>
                  <a:cubicBezTo>
                    <a:pt x="20922" y="1744"/>
                    <a:pt x="15558" y="0"/>
                    <a:pt x="10626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854350" y="1604850"/>
              <a:ext cx="483950" cy="264150"/>
            </a:xfrm>
            <a:custGeom>
              <a:rect b="b" l="l" r="r" t="t"/>
              <a:pathLst>
                <a:path extrusionOk="0" h="10566" w="19358">
                  <a:moveTo>
                    <a:pt x="7246" y="740"/>
                  </a:moveTo>
                  <a:lnTo>
                    <a:pt x="7267" y="892"/>
                  </a:lnTo>
                  <a:cubicBezTo>
                    <a:pt x="7237" y="961"/>
                    <a:pt x="7214" y="1034"/>
                    <a:pt x="7189" y="1034"/>
                  </a:cubicBezTo>
                  <a:cubicBezTo>
                    <a:pt x="7184" y="1034"/>
                    <a:pt x="7178" y="1030"/>
                    <a:pt x="7173" y="1023"/>
                  </a:cubicBezTo>
                  <a:cubicBezTo>
                    <a:pt x="7183" y="922"/>
                    <a:pt x="7203" y="748"/>
                    <a:pt x="7242" y="740"/>
                  </a:cubicBezTo>
                  <a:lnTo>
                    <a:pt x="7242" y="740"/>
                  </a:lnTo>
                  <a:cubicBezTo>
                    <a:pt x="7242" y="740"/>
                    <a:pt x="7243" y="740"/>
                    <a:pt x="7244" y="740"/>
                  </a:cubicBezTo>
                  <a:cubicBezTo>
                    <a:pt x="7245" y="740"/>
                    <a:pt x="7245" y="740"/>
                    <a:pt x="7246" y="740"/>
                  </a:cubicBezTo>
                  <a:close/>
                  <a:moveTo>
                    <a:pt x="9826" y="876"/>
                  </a:moveTo>
                  <a:lnTo>
                    <a:pt x="9862" y="887"/>
                  </a:lnTo>
                  <a:cubicBezTo>
                    <a:pt x="9868" y="986"/>
                    <a:pt x="9857" y="1086"/>
                    <a:pt x="9836" y="1180"/>
                  </a:cubicBezTo>
                  <a:cubicBezTo>
                    <a:pt x="9833" y="1181"/>
                    <a:pt x="9830" y="1181"/>
                    <a:pt x="9828" y="1181"/>
                  </a:cubicBezTo>
                  <a:cubicBezTo>
                    <a:pt x="9774" y="1181"/>
                    <a:pt x="9781" y="1081"/>
                    <a:pt x="9826" y="876"/>
                  </a:cubicBezTo>
                  <a:close/>
                  <a:moveTo>
                    <a:pt x="1394" y="998"/>
                  </a:moveTo>
                  <a:cubicBezTo>
                    <a:pt x="1436" y="998"/>
                    <a:pt x="1491" y="1040"/>
                    <a:pt x="1531" y="1170"/>
                  </a:cubicBezTo>
                  <a:cubicBezTo>
                    <a:pt x="1573" y="1285"/>
                    <a:pt x="1516" y="1254"/>
                    <a:pt x="1484" y="1269"/>
                  </a:cubicBezTo>
                  <a:cubicBezTo>
                    <a:pt x="1432" y="1180"/>
                    <a:pt x="1332" y="1023"/>
                    <a:pt x="1374" y="1002"/>
                  </a:cubicBezTo>
                  <a:cubicBezTo>
                    <a:pt x="1380" y="1000"/>
                    <a:pt x="1387" y="998"/>
                    <a:pt x="1394" y="998"/>
                  </a:cubicBezTo>
                  <a:close/>
                  <a:moveTo>
                    <a:pt x="7299" y="1569"/>
                  </a:moveTo>
                  <a:cubicBezTo>
                    <a:pt x="7299" y="1571"/>
                    <a:pt x="7299" y="1572"/>
                    <a:pt x="7299" y="1573"/>
                  </a:cubicBezTo>
                  <a:cubicBezTo>
                    <a:pt x="7299" y="1572"/>
                    <a:pt x="7299" y="1571"/>
                    <a:pt x="7299" y="1569"/>
                  </a:cubicBezTo>
                  <a:close/>
                  <a:moveTo>
                    <a:pt x="1565" y="1912"/>
                  </a:moveTo>
                  <a:cubicBezTo>
                    <a:pt x="1540" y="1912"/>
                    <a:pt x="1685" y="2131"/>
                    <a:pt x="1730" y="2131"/>
                  </a:cubicBezTo>
                  <a:cubicBezTo>
                    <a:pt x="1732" y="2131"/>
                    <a:pt x="1734" y="2130"/>
                    <a:pt x="1736" y="2129"/>
                  </a:cubicBezTo>
                  <a:lnTo>
                    <a:pt x="1751" y="2119"/>
                  </a:lnTo>
                  <a:cubicBezTo>
                    <a:pt x="1629" y="1964"/>
                    <a:pt x="1577" y="1912"/>
                    <a:pt x="1565" y="1912"/>
                  </a:cubicBezTo>
                  <a:close/>
                  <a:moveTo>
                    <a:pt x="863" y="2048"/>
                  </a:moveTo>
                  <a:cubicBezTo>
                    <a:pt x="899" y="2048"/>
                    <a:pt x="957" y="2071"/>
                    <a:pt x="1033" y="2134"/>
                  </a:cubicBezTo>
                  <a:cubicBezTo>
                    <a:pt x="1133" y="2208"/>
                    <a:pt x="1070" y="2208"/>
                    <a:pt x="1059" y="2229"/>
                  </a:cubicBezTo>
                  <a:cubicBezTo>
                    <a:pt x="965" y="2182"/>
                    <a:pt x="797" y="2103"/>
                    <a:pt x="818" y="2072"/>
                  </a:cubicBezTo>
                  <a:cubicBezTo>
                    <a:pt x="824" y="2057"/>
                    <a:pt x="839" y="2048"/>
                    <a:pt x="863" y="2048"/>
                  </a:cubicBezTo>
                  <a:close/>
                  <a:moveTo>
                    <a:pt x="10660" y="2037"/>
                  </a:moveTo>
                  <a:cubicBezTo>
                    <a:pt x="10626" y="2037"/>
                    <a:pt x="10524" y="2285"/>
                    <a:pt x="10586" y="2302"/>
                  </a:cubicBezTo>
                  <a:cubicBezTo>
                    <a:pt x="10593" y="2316"/>
                    <a:pt x="10607" y="2319"/>
                    <a:pt x="10616" y="2319"/>
                  </a:cubicBezTo>
                  <a:cubicBezTo>
                    <a:pt x="10620" y="2319"/>
                    <a:pt x="10623" y="2318"/>
                    <a:pt x="10623" y="2318"/>
                  </a:cubicBezTo>
                  <a:cubicBezTo>
                    <a:pt x="10677" y="2107"/>
                    <a:pt x="10678" y="2037"/>
                    <a:pt x="10660" y="2037"/>
                  </a:cubicBezTo>
                  <a:close/>
                  <a:moveTo>
                    <a:pt x="1800" y="2345"/>
                  </a:moveTo>
                  <a:lnTo>
                    <a:pt x="1800" y="2345"/>
                  </a:lnTo>
                  <a:cubicBezTo>
                    <a:pt x="1805" y="2350"/>
                    <a:pt x="1810" y="2355"/>
                    <a:pt x="1814" y="2360"/>
                  </a:cubicBezTo>
                  <a:cubicBezTo>
                    <a:pt x="1810" y="2355"/>
                    <a:pt x="1805" y="2350"/>
                    <a:pt x="1800" y="2345"/>
                  </a:cubicBezTo>
                  <a:close/>
                  <a:moveTo>
                    <a:pt x="1240" y="3347"/>
                  </a:moveTo>
                  <a:cubicBezTo>
                    <a:pt x="1232" y="3347"/>
                    <a:pt x="1226" y="3348"/>
                    <a:pt x="1221" y="3351"/>
                  </a:cubicBezTo>
                  <a:lnTo>
                    <a:pt x="1221" y="3351"/>
                  </a:lnTo>
                  <a:cubicBezTo>
                    <a:pt x="1225" y="3353"/>
                    <a:pt x="1227" y="3355"/>
                    <a:pt x="1227" y="3356"/>
                  </a:cubicBezTo>
                  <a:cubicBezTo>
                    <a:pt x="1258" y="3363"/>
                    <a:pt x="1276" y="3365"/>
                    <a:pt x="1286" y="3365"/>
                  </a:cubicBezTo>
                  <a:cubicBezTo>
                    <a:pt x="1311" y="3365"/>
                    <a:pt x="1269" y="3347"/>
                    <a:pt x="1240" y="3347"/>
                  </a:cubicBezTo>
                  <a:close/>
                  <a:moveTo>
                    <a:pt x="16532" y="3388"/>
                  </a:moveTo>
                  <a:lnTo>
                    <a:pt x="16532" y="3388"/>
                  </a:lnTo>
                  <a:cubicBezTo>
                    <a:pt x="16530" y="3390"/>
                    <a:pt x="16529" y="3392"/>
                    <a:pt x="16528" y="3394"/>
                  </a:cubicBezTo>
                  <a:lnTo>
                    <a:pt x="16528" y="3394"/>
                  </a:lnTo>
                  <a:cubicBezTo>
                    <a:pt x="16529" y="3391"/>
                    <a:pt x="16531" y="3389"/>
                    <a:pt x="16532" y="3388"/>
                  </a:cubicBezTo>
                  <a:close/>
                  <a:moveTo>
                    <a:pt x="15497" y="3265"/>
                  </a:moveTo>
                  <a:cubicBezTo>
                    <a:pt x="15500" y="3265"/>
                    <a:pt x="15502" y="3266"/>
                    <a:pt x="15504" y="3267"/>
                  </a:cubicBezTo>
                  <a:cubicBezTo>
                    <a:pt x="15483" y="3360"/>
                    <a:pt x="15442" y="3524"/>
                    <a:pt x="15376" y="3524"/>
                  </a:cubicBezTo>
                  <a:cubicBezTo>
                    <a:pt x="15375" y="3524"/>
                    <a:pt x="15374" y="3524"/>
                    <a:pt x="15373" y="3524"/>
                  </a:cubicBezTo>
                  <a:cubicBezTo>
                    <a:pt x="15328" y="3499"/>
                    <a:pt x="15449" y="3265"/>
                    <a:pt x="15497" y="3265"/>
                  </a:cubicBezTo>
                  <a:close/>
                  <a:moveTo>
                    <a:pt x="14715" y="3874"/>
                  </a:moveTo>
                  <a:lnTo>
                    <a:pt x="14712" y="3880"/>
                  </a:lnTo>
                  <a:cubicBezTo>
                    <a:pt x="14713" y="3878"/>
                    <a:pt x="14714" y="3876"/>
                    <a:pt x="14715" y="3874"/>
                  </a:cubicBezTo>
                  <a:close/>
                  <a:moveTo>
                    <a:pt x="16528" y="3679"/>
                  </a:moveTo>
                  <a:cubicBezTo>
                    <a:pt x="16549" y="3679"/>
                    <a:pt x="16523" y="3738"/>
                    <a:pt x="16458" y="3791"/>
                  </a:cubicBezTo>
                  <a:lnTo>
                    <a:pt x="16301" y="3933"/>
                  </a:lnTo>
                  <a:cubicBezTo>
                    <a:pt x="16350" y="3850"/>
                    <a:pt x="16434" y="3705"/>
                    <a:pt x="16476" y="3705"/>
                  </a:cubicBezTo>
                  <a:cubicBezTo>
                    <a:pt x="16479" y="3705"/>
                    <a:pt x="16481" y="3705"/>
                    <a:pt x="16484" y="3707"/>
                  </a:cubicBezTo>
                  <a:lnTo>
                    <a:pt x="16484" y="3707"/>
                  </a:lnTo>
                  <a:cubicBezTo>
                    <a:pt x="16484" y="3707"/>
                    <a:pt x="16484" y="3707"/>
                    <a:pt x="16484" y="3707"/>
                  </a:cubicBezTo>
                  <a:cubicBezTo>
                    <a:pt x="16506" y="3687"/>
                    <a:pt x="16520" y="3679"/>
                    <a:pt x="16528" y="3679"/>
                  </a:cubicBezTo>
                  <a:close/>
                  <a:moveTo>
                    <a:pt x="16139" y="4403"/>
                  </a:moveTo>
                  <a:cubicBezTo>
                    <a:pt x="16139" y="4403"/>
                    <a:pt x="16139" y="4404"/>
                    <a:pt x="16138" y="4405"/>
                  </a:cubicBezTo>
                  <a:cubicBezTo>
                    <a:pt x="16139" y="4404"/>
                    <a:pt x="16139" y="4403"/>
                    <a:pt x="16139" y="4403"/>
                  </a:cubicBezTo>
                  <a:close/>
                  <a:moveTo>
                    <a:pt x="17754" y="4428"/>
                  </a:moveTo>
                  <a:cubicBezTo>
                    <a:pt x="17763" y="4428"/>
                    <a:pt x="17771" y="4433"/>
                    <a:pt x="17779" y="4441"/>
                  </a:cubicBezTo>
                  <a:cubicBezTo>
                    <a:pt x="17806" y="4468"/>
                    <a:pt x="17837" y="4494"/>
                    <a:pt x="17722" y="4599"/>
                  </a:cubicBezTo>
                  <a:lnTo>
                    <a:pt x="17648" y="4510"/>
                  </a:lnTo>
                  <a:cubicBezTo>
                    <a:pt x="17708" y="4450"/>
                    <a:pt x="17735" y="4428"/>
                    <a:pt x="17754" y="4428"/>
                  </a:cubicBezTo>
                  <a:close/>
                  <a:moveTo>
                    <a:pt x="19269" y="4567"/>
                  </a:moveTo>
                  <a:lnTo>
                    <a:pt x="19269" y="4567"/>
                  </a:lnTo>
                  <a:cubicBezTo>
                    <a:pt x="19153" y="4630"/>
                    <a:pt x="19143" y="4646"/>
                    <a:pt x="19164" y="4688"/>
                  </a:cubicBezTo>
                  <a:cubicBezTo>
                    <a:pt x="19164" y="4692"/>
                    <a:pt x="19177" y="4767"/>
                    <a:pt x="19217" y="4767"/>
                  </a:cubicBezTo>
                  <a:cubicBezTo>
                    <a:pt x="19228" y="4767"/>
                    <a:pt x="19239" y="4762"/>
                    <a:pt x="19253" y="4751"/>
                  </a:cubicBezTo>
                  <a:cubicBezTo>
                    <a:pt x="19358" y="4656"/>
                    <a:pt x="19295" y="4620"/>
                    <a:pt x="19269" y="4567"/>
                  </a:cubicBezTo>
                  <a:close/>
                  <a:moveTo>
                    <a:pt x="17528" y="5620"/>
                  </a:moveTo>
                  <a:cubicBezTo>
                    <a:pt x="17528" y="5621"/>
                    <a:pt x="17528" y="5621"/>
                    <a:pt x="17528" y="5621"/>
                  </a:cubicBezTo>
                  <a:cubicBezTo>
                    <a:pt x="17528" y="5621"/>
                    <a:pt x="17528" y="5621"/>
                    <a:pt x="17528" y="5620"/>
                  </a:cubicBezTo>
                  <a:close/>
                  <a:moveTo>
                    <a:pt x="16830" y="7655"/>
                  </a:moveTo>
                  <a:cubicBezTo>
                    <a:pt x="16838" y="7662"/>
                    <a:pt x="16846" y="7669"/>
                    <a:pt x="16854" y="7675"/>
                  </a:cubicBezTo>
                  <a:lnTo>
                    <a:pt x="16854" y="7675"/>
                  </a:lnTo>
                  <a:cubicBezTo>
                    <a:pt x="16847" y="7669"/>
                    <a:pt x="16839" y="7662"/>
                    <a:pt x="16830" y="7655"/>
                  </a:cubicBezTo>
                  <a:close/>
                  <a:moveTo>
                    <a:pt x="3335" y="7828"/>
                  </a:moveTo>
                  <a:lnTo>
                    <a:pt x="3225" y="7928"/>
                  </a:lnTo>
                  <a:cubicBezTo>
                    <a:pt x="3194" y="8023"/>
                    <a:pt x="3195" y="8057"/>
                    <a:pt x="3210" y="8057"/>
                  </a:cubicBezTo>
                  <a:cubicBezTo>
                    <a:pt x="3246" y="8057"/>
                    <a:pt x="3368" y="7854"/>
                    <a:pt x="3335" y="7828"/>
                  </a:cubicBezTo>
                  <a:close/>
                  <a:moveTo>
                    <a:pt x="16443" y="8237"/>
                  </a:moveTo>
                  <a:cubicBezTo>
                    <a:pt x="16444" y="8239"/>
                    <a:pt x="16445" y="8240"/>
                    <a:pt x="16446" y="8242"/>
                  </a:cubicBezTo>
                  <a:lnTo>
                    <a:pt x="16446" y="8242"/>
                  </a:lnTo>
                  <a:cubicBezTo>
                    <a:pt x="16445" y="8240"/>
                    <a:pt x="16444" y="8239"/>
                    <a:pt x="16443" y="8237"/>
                  </a:cubicBezTo>
                  <a:close/>
                  <a:moveTo>
                    <a:pt x="4452" y="8374"/>
                  </a:moveTo>
                  <a:cubicBezTo>
                    <a:pt x="4450" y="8377"/>
                    <a:pt x="4449" y="8380"/>
                    <a:pt x="4447" y="8382"/>
                  </a:cubicBezTo>
                  <a:lnTo>
                    <a:pt x="4447" y="8382"/>
                  </a:lnTo>
                  <a:cubicBezTo>
                    <a:pt x="4449" y="8380"/>
                    <a:pt x="4450" y="8377"/>
                    <a:pt x="4452" y="8374"/>
                  </a:cubicBezTo>
                  <a:close/>
                  <a:moveTo>
                    <a:pt x="6397" y="8395"/>
                  </a:moveTo>
                  <a:cubicBezTo>
                    <a:pt x="6394" y="8404"/>
                    <a:pt x="6391" y="8413"/>
                    <a:pt x="6388" y="8422"/>
                  </a:cubicBezTo>
                  <a:lnTo>
                    <a:pt x="6388" y="8422"/>
                  </a:lnTo>
                  <a:cubicBezTo>
                    <a:pt x="6391" y="8414"/>
                    <a:pt x="6394" y="8406"/>
                    <a:pt x="6397" y="8395"/>
                  </a:cubicBezTo>
                  <a:close/>
                  <a:moveTo>
                    <a:pt x="4280" y="8592"/>
                  </a:moveTo>
                  <a:lnTo>
                    <a:pt x="4280" y="8592"/>
                  </a:lnTo>
                  <a:cubicBezTo>
                    <a:pt x="4283" y="8593"/>
                    <a:pt x="4284" y="8594"/>
                    <a:pt x="4284" y="8594"/>
                  </a:cubicBezTo>
                  <a:cubicBezTo>
                    <a:pt x="4283" y="8593"/>
                    <a:pt x="4282" y="8593"/>
                    <a:pt x="4280" y="8592"/>
                  </a:cubicBezTo>
                  <a:close/>
                  <a:moveTo>
                    <a:pt x="5121" y="8380"/>
                  </a:moveTo>
                  <a:cubicBezTo>
                    <a:pt x="5127" y="8380"/>
                    <a:pt x="5133" y="8381"/>
                    <a:pt x="5138" y="8384"/>
                  </a:cubicBezTo>
                  <a:cubicBezTo>
                    <a:pt x="5189" y="8404"/>
                    <a:pt x="5084" y="8653"/>
                    <a:pt x="5034" y="8653"/>
                  </a:cubicBezTo>
                  <a:cubicBezTo>
                    <a:pt x="5032" y="8653"/>
                    <a:pt x="5030" y="8652"/>
                    <a:pt x="5028" y="8652"/>
                  </a:cubicBezTo>
                  <a:cubicBezTo>
                    <a:pt x="4955" y="8618"/>
                    <a:pt x="5045" y="8380"/>
                    <a:pt x="5121" y="8380"/>
                  </a:cubicBezTo>
                  <a:close/>
                  <a:moveTo>
                    <a:pt x="16714" y="8665"/>
                  </a:moveTo>
                  <a:cubicBezTo>
                    <a:pt x="16733" y="8665"/>
                    <a:pt x="16763" y="8686"/>
                    <a:pt x="16825" y="8762"/>
                  </a:cubicBezTo>
                  <a:lnTo>
                    <a:pt x="16794" y="8783"/>
                  </a:lnTo>
                  <a:lnTo>
                    <a:pt x="16673" y="8694"/>
                  </a:lnTo>
                  <a:cubicBezTo>
                    <a:pt x="16688" y="8683"/>
                    <a:pt x="16696" y="8665"/>
                    <a:pt x="16714" y="8665"/>
                  </a:cubicBezTo>
                  <a:close/>
                  <a:moveTo>
                    <a:pt x="17477" y="8592"/>
                  </a:moveTo>
                  <a:cubicBezTo>
                    <a:pt x="17470" y="8592"/>
                    <a:pt x="17464" y="8594"/>
                    <a:pt x="17460" y="8599"/>
                  </a:cubicBezTo>
                  <a:cubicBezTo>
                    <a:pt x="17435" y="8639"/>
                    <a:pt x="17611" y="8800"/>
                    <a:pt x="17666" y="8800"/>
                  </a:cubicBezTo>
                  <a:cubicBezTo>
                    <a:pt x="17670" y="8800"/>
                    <a:pt x="17672" y="8800"/>
                    <a:pt x="17675" y="8798"/>
                  </a:cubicBezTo>
                  <a:lnTo>
                    <a:pt x="17675" y="8793"/>
                  </a:lnTo>
                  <a:cubicBezTo>
                    <a:pt x="17708" y="8760"/>
                    <a:pt x="17542" y="8592"/>
                    <a:pt x="17477" y="8592"/>
                  </a:cubicBezTo>
                  <a:close/>
                  <a:moveTo>
                    <a:pt x="5533" y="8720"/>
                  </a:moveTo>
                  <a:lnTo>
                    <a:pt x="5533" y="8720"/>
                  </a:lnTo>
                  <a:cubicBezTo>
                    <a:pt x="5581" y="8744"/>
                    <a:pt x="5486" y="8994"/>
                    <a:pt x="5438" y="8994"/>
                  </a:cubicBezTo>
                  <a:cubicBezTo>
                    <a:pt x="5436" y="8994"/>
                    <a:pt x="5434" y="8993"/>
                    <a:pt x="5432" y="8992"/>
                  </a:cubicBezTo>
                  <a:cubicBezTo>
                    <a:pt x="5442" y="8895"/>
                    <a:pt x="5468" y="8732"/>
                    <a:pt x="5533" y="8720"/>
                  </a:cubicBezTo>
                  <a:close/>
                  <a:moveTo>
                    <a:pt x="17418" y="8840"/>
                  </a:moveTo>
                  <a:lnTo>
                    <a:pt x="17418" y="8840"/>
                  </a:lnTo>
                  <a:cubicBezTo>
                    <a:pt x="17355" y="8893"/>
                    <a:pt x="17418" y="8977"/>
                    <a:pt x="17585" y="9076"/>
                  </a:cubicBezTo>
                  <a:lnTo>
                    <a:pt x="17585" y="9071"/>
                  </a:lnTo>
                  <a:cubicBezTo>
                    <a:pt x="17549" y="8982"/>
                    <a:pt x="17491" y="8898"/>
                    <a:pt x="17418" y="8840"/>
                  </a:cubicBezTo>
                  <a:close/>
                  <a:moveTo>
                    <a:pt x="12709" y="9286"/>
                  </a:moveTo>
                  <a:cubicBezTo>
                    <a:pt x="12709" y="9287"/>
                    <a:pt x="12709" y="9287"/>
                    <a:pt x="12709" y="9288"/>
                  </a:cubicBezTo>
                  <a:lnTo>
                    <a:pt x="12709" y="9288"/>
                  </a:lnTo>
                  <a:cubicBezTo>
                    <a:pt x="12709" y="9287"/>
                    <a:pt x="12709" y="9287"/>
                    <a:pt x="12709" y="9286"/>
                  </a:cubicBezTo>
                  <a:close/>
                  <a:moveTo>
                    <a:pt x="11682" y="9129"/>
                  </a:moveTo>
                  <a:lnTo>
                    <a:pt x="11640" y="9270"/>
                  </a:lnTo>
                  <a:cubicBezTo>
                    <a:pt x="11655" y="9346"/>
                    <a:pt x="11668" y="9385"/>
                    <a:pt x="11679" y="9385"/>
                  </a:cubicBezTo>
                  <a:cubicBezTo>
                    <a:pt x="11696" y="9385"/>
                    <a:pt x="11709" y="9301"/>
                    <a:pt x="11719" y="9129"/>
                  </a:cubicBezTo>
                  <a:close/>
                  <a:moveTo>
                    <a:pt x="16462" y="9376"/>
                  </a:moveTo>
                  <a:cubicBezTo>
                    <a:pt x="16475" y="9392"/>
                    <a:pt x="16485" y="9402"/>
                    <a:pt x="16489" y="9402"/>
                  </a:cubicBezTo>
                  <a:cubicBezTo>
                    <a:pt x="16489" y="9402"/>
                    <a:pt x="16489" y="9402"/>
                    <a:pt x="16490" y="9401"/>
                  </a:cubicBezTo>
                  <a:cubicBezTo>
                    <a:pt x="16490" y="9401"/>
                    <a:pt x="16478" y="9390"/>
                    <a:pt x="16462" y="9376"/>
                  </a:cubicBezTo>
                  <a:close/>
                  <a:moveTo>
                    <a:pt x="11091" y="9633"/>
                  </a:moveTo>
                  <a:lnTo>
                    <a:pt x="11091" y="9633"/>
                  </a:lnTo>
                  <a:cubicBezTo>
                    <a:pt x="11090" y="9635"/>
                    <a:pt x="11090" y="9636"/>
                    <a:pt x="11089" y="9637"/>
                  </a:cubicBezTo>
                  <a:cubicBezTo>
                    <a:pt x="11090" y="9636"/>
                    <a:pt x="11090" y="9635"/>
                    <a:pt x="11091" y="9633"/>
                  </a:cubicBezTo>
                  <a:close/>
                  <a:moveTo>
                    <a:pt x="10290" y="9654"/>
                  </a:moveTo>
                  <a:cubicBezTo>
                    <a:pt x="10343" y="9673"/>
                    <a:pt x="10298" y="9941"/>
                    <a:pt x="10252" y="9941"/>
                  </a:cubicBezTo>
                  <a:cubicBezTo>
                    <a:pt x="10251" y="9941"/>
                    <a:pt x="10251" y="9941"/>
                    <a:pt x="10250" y="9941"/>
                  </a:cubicBezTo>
                  <a:cubicBezTo>
                    <a:pt x="10240" y="9843"/>
                    <a:pt x="10225" y="9678"/>
                    <a:pt x="10290" y="9654"/>
                  </a:cubicBezTo>
                  <a:close/>
                  <a:moveTo>
                    <a:pt x="7854" y="9968"/>
                  </a:moveTo>
                  <a:cubicBezTo>
                    <a:pt x="7854" y="9968"/>
                    <a:pt x="7854" y="9968"/>
                    <a:pt x="7854" y="9968"/>
                  </a:cubicBezTo>
                  <a:lnTo>
                    <a:pt x="7854" y="9968"/>
                  </a:lnTo>
                  <a:cubicBezTo>
                    <a:pt x="7854" y="9968"/>
                    <a:pt x="7854" y="9968"/>
                    <a:pt x="7854" y="9968"/>
                  </a:cubicBezTo>
                  <a:close/>
                  <a:moveTo>
                    <a:pt x="7645" y="9768"/>
                  </a:moveTo>
                  <a:lnTo>
                    <a:pt x="7571" y="9899"/>
                  </a:lnTo>
                  <a:cubicBezTo>
                    <a:pt x="7573" y="9981"/>
                    <a:pt x="7581" y="10023"/>
                    <a:pt x="7595" y="10023"/>
                  </a:cubicBezTo>
                  <a:cubicBezTo>
                    <a:pt x="7613" y="10023"/>
                    <a:pt x="7642" y="9943"/>
                    <a:pt x="7681" y="9779"/>
                  </a:cubicBezTo>
                  <a:lnTo>
                    <a:pt x="7645" y="9768"/>
                  </a:lnTo>
                  <a:close/>
                  <a:moveTo>
                    <a:pt x="8909" y="9595"/>
                  </a:moveTo>
                  <a:cubicBezTo>
                    <a:pt x="8920" y="9595"/>
                    <a:pt x="8928" y="9614"/>
                    <a:pt x="8929" y="9658"/>
                  </a:cubicBezTo>
                  <a:cubicBezTo>
                    <a:pt x="8942" y="9809"/>
                    <a:pt x="8899" y="10129"/>
                    <a:pt x="8848" y="10129"/>
                  </a:cubicBezTo>
                  <a:cubicBezTo>
                    <a:pt x="8837" y="10129"/>
                    <a:pt x="8825" y="10114"/>
                    <a:pt x="8814" y="10078"/>
                  </a:cubicBezTo>
                  <a:cubicBezTo>
                    <a:pt x="8809" y="9978"/>
                    <a:pt x="8814" y="9879"/>
                    <a:pt x="8830" y="9784"/>
                  </a:cubicBezTo>
                  <a:cubicBezTo>
                    <a:pt x="8851" y="9678"/>
                    <a:pt x="8887" y="9595"/>
                    <a:pt x="8909" y="9595"/>
                  </a:cubicBezTo>
                  <a:close/>
                  <a:moveTo>
                    <a:pt x="6208" y="1"/>
                  </a:moveTo>
                  <a:cubicBezTo>
                    <a:pt x="6182" y="1"/>
                    <a:pt x="6150" y="1"/>
                    <a:pt x="6119" y="11"/>
                  </a:cubicBezTo>
                  <a:lnTo>
                    <a:pt x="5831" y="100"/>
                  </a:lnTo>
                  <a:cubicBezTo>
                    <a:pt x="5699" y="147"/>
                    <a:pt x="5568" y="158"/>
                    <a:pt x="5443" y="252"/>
                  </a:cubicBezTo>
                  <a:cubicBezTo>
                    <a:pt x="5374" y="289"/>
                    <a:pt x="5322" y="357"/>
                    <a:pt x="5311" y="430"/>
                  </a:cubicBezTo>
                  <a:cubicBezTo>
                    <a:pt x="5300" y="481"/>
                    <a:pt x="5280" y="493"/>
                    <a:pt x="5261" y="493"/>
                  </a:cubicBezTo>
                  <a:cubicBezTo>
                    <a:pt x="5246" y="493"/>
                    <a:pt x="5232" y="485"/>
                    <a:pt x="5222" y="483"/>
                  </a:cubicBezTo>
                  <a:cubicBezTo>
                    <a:pt x="5243" y="483"/>
                    <a:pt x="5270" y="389"/>
                    <a:pt x="5238" y="357"/>
                  </a:cubicBezTo>
                  <a:cubicBezTo>
                    <a:pt x="5201" y="331"/>
                    <a:pt x="5163" y="324"/>
                    <a:pt x="5125" y="324"/>
                  </a:cubicBezTo>
                  <a:cubicBezTo>
                    <a:pt x="5087" y="324"/>
                    <a:pt x="5049" y="331"/>
                    <a:pt x="5013" y="331"/>
                  </a:cubicBezTo>
                  <a:cubicBezTo>
                    <a:pt x="5000" y="331"/>
                    <a:pt x="4979" y="324"/>
                    <a:pt x="4957" y="324"/>
                  </a:cubicBezTo>
                  <a:cubicBezTo>
                    <a:pt x="4924" y="324"/>
                    <a:pt x="4889" y="339"/>
                    <a:pt x="4876" y="415"/>
                  </a:cubicBezTo>
                  <a:cubicBezTo>
                    <a:pt x="4861" y="499"/>
                    <a:pt x="4887" y="808"/>
                    <a:pt x="4887" y="908"/>
                  </a:cubicBezTo>
                  <a:cubicBezTo>
                    <a:pt x="4834" y="908"/>
                    <a:pt x="4813" y="624"/>
                    <a:pt x="4808" y="457"/>
                  </a:cubicBezTo>
                  <a:cubicBezTo>
                    <a:pt x="4805" y="331"/>
                    <a:pt x="4786" y="303"/>
                    <a:pt x="4759" y="303"/>
                  </a:cubicBezTo>
                  <a:cubicBezTo>
                    <a:pt x="4737" y="303"/>
                    <a:pt x="4710" y="320"/>
                    <a:pt x="4682" y="320"/>
                  </a:cubicBezTo>
                  <a:cubicBezTo>
                    <a:pt x="4653" y="320"/>
                    <a:pt x="4621" y="325"/>
                    <a:pt x="4589" y="325"/>
                  </a:cubicBezTo>
                  <a:cubicBezTo>
                    <a:pt x="4540" y="325"/>
                    <a:pt x="4490" y="315"/>
                    <a:pt x="4446" y="268"/>
                  </a:cubicBezTo>
                  <a:cubicBezTo>
                    <a:pt x="4425" y="236"/>
                    <a:pt x="4410" y="200"/>
                    <a:pt x="4399" y="168"/>
                  </a:cubicBezTo>
                  <a:cubicBezTo>
                    <a:pt x="4363" y="184"/>
                    <a:pt x="4342" y="289"/>
                    <a:pt x="4315" y="368"/>
                  </a:cubicBezTo>
                  <a:cubicBezTo>
                    <a:pt x="4302" y="403"/>
                    <a:pt x="4287" y="417"/>
                    <a:pt x="4270" y="417"/>
                  </a:cubicBezTo>
                  <a:cubicBezTo>
                    <a:pt x="4212" y="417"/>
                    <a:pt x="4136" y="254"/>
                    <a:pt x="4079" y="226"/>
                  </a:cubicBezTo>
                  <a:cubicBezTo>
                    <a:pt x="4073" y="223"/>
                    <a:pt x="4067" y="221"/>
                    <a:pt x="4062" y="221"/>
                  </a:cubicBezTo>
                  <a:cubicBezTo>
                    <a:pt x="4005" y="221"/>
                    <a:pt x="3999" y="390"/>
                    <a:pt x="3980" y="567"/>
                  </a:cubicBezTo>
                  <a:cubicBezTo>
                    <a:pt x="3971" y="654"/>
                    <a:pt x="3963" y="687"/>
                    <a:pt x="3955" y="687"/>
                  </a:cubicBezTo>
                  <a:cubicBezTo>
                    <a:pt x="3931" y="687"/>
                    <a:pt x="3914" y="363"/>
                    <a:pt x="3906" y="299"/>
                  </a:cubicBezTo>
                  <a:cubicBezTo>
                    <a:pt x="3899" y="255"/>
                    <a:pt x="3891" y="238"/>
                    <a:pt x="3883" y="238"/>
                  </a:cubicBezTo>
                  <a:cubicBezTo>
                    <a:pt x="3852" y="238"/>
                    <a:pt x="3821" y="503"/>
                    <a:pt x="3817" y="520"/>
                  </a:cubicBezTo>
                  <a:cubicBezTo>
                    <a:pt x="3808" y="550"/>
                    <a:pt x="3799" y="563"/>
                    <a:pt x="3790" y="563"/>
                  </a:cubicBezTo>
                  <a:cubicBezTo>
                    <a:pt x="3750" y="563"/>
                    <a:pt x="3708" y="327"/>
                    <a:pt x="3665" y="268"/>
                  </a:cubicBezTo>
                  <a:cubicBezTo>
                    <a:pt x="3640" y="230"/>
                    <a:pt x="3614" y="217"/>
                    <a:pt x="3589" y="217"/>
                  </a:cubicBezTo>
                  <a:cubicBezTo>
                    <a:pt x="3551" y="217"/>
                    <a:pt x="3513" y="248"/>
                    <a:pt x="3482" y="273"/>
                  </a:cubicBezTo>
                  <a:cubicBezTo>
                    <a:pt x="3463" y="289"/>
                    <a:pt x="3394" y="357"/>
                    <a:pt x="3332" y="357"/>
                  </a:cubicBezTo>
                  <a:cubicBezTo>
                    <a:pt x="3289" y="357"/>
                    <a:pt x="3250" y="323"/>
                    <a:pt x="3235" y="216"/>
                  </a:cubicBezTo>
                  <a:cubicBezTo>
                    <a:pt x="3225" y="207"/>
                    <a:pt x="3215" y="204"/>
                    <a:pt x="3205" y="204"/>
                  </a:cubicBezTo>
                  <a:cubicBezTo>
                    <a:pt x="3166" y="204"/>
                    <a:pt x="3134" y="261"/>
                    <a:pt x="3104" y="294"/>
                  </a:cubicBezTo>
                  <a:cubicBezTo>
                    <a:pt x="2968" y="457"/>
                    <a:pt x="2790" y="441"/>
                    <a:pt x="2659" y="598"/>
                  </a:cubicBezTo>
                  <a:cubicBezTo>
                    <a:pt x="2613" y="654"/>
                    <a:pt x="2572" y="745"/>
                    <a:pt x="2623" y="967"/>
                  </a:cubicBezTo>
                  <a:lnTo>
                    <a:pt x="2623" y="967"/>
                  </a:lnTo>
                  <a:cubicBezTo>
                    <a:pt x="2592" y="837"/>
                    <a:pt x="2556" y="658"/>
                    <a:pt x="2496" y="588"/>
                  </a:cubicBezTo>
                  <a:cubicBezTo>
                    <a:pt x="2486" y="575"/>
                    <a:pt x="2479" y="569"/>
                    <a:pt x="2474" y="569"/>
                  </a:cubicBezTo>
                  <a:cubicBezTo>
                    <a:pt x="2455" y="569"/>
                    <a:pt x="2456" y="631"/>
                    <a:pt x="2434" y="631"/>
                  </a:cubicBezTo>
                  <a:cubicBezTo>
                    <a:pt x="2432" y="631"/>
                    <a:pt x="2430" y="631"/>
                    <a:pt x="2428" y="630"/>
                  </a:cubicBezTo>
                  <a:lnTo>
                    <a:pt x="2354" y="583"/>
                  </a:lnTo>
                  <a:cubicBezTo>
                    <a:pt x="2312" y="555"/>
                    <a:pt x="2274" y="545"/>
                    <a:pt x="2239" y="545"/>
                  </a:cubicBezTo>
                  <a:cubicBezTo>
                    <a:pt x="2188" y="545"/>
                    <a:pt x="2142" y="565"/>
                    <a:pt x="2092" y="577"/>
                  </a:cubicBezTo>
                  <a:cubicBezTo>
                    <a:pt x="2098" y="708"/>
                    <a:pt x="1935" y="719"/>
                    <a:pt x="1940" y="745"/>
                  </a:cubicBezTo>
                  <a:lnTo>
                    <a:pt x="2213" y="1553"/>
                  </a:lnTo>
                  <a:cubicBezTo>
                    <a:pt x="2216" y="1561"/>
                    <a:pt x="2216" y="1565"/>
                    <a:pt x="2213" y="1565"/>
                  </a:cubicBezTo>
                  <a:cubicBezTo>
                    <a:pt x="2191" y="1565"/>
                    <a:pt x="2024" y="1345"/>
                    <a:pt x="1982" y="1133"/>
                  </a:cubicBezTo>
                  <a:cubicBezTo>
                    <a:pt x="1946" y="911"/>
                    <a:pt x="1886" y="822"/>
                    <a:pt x="1820" y="822"/>
                  </a:cubicBezTo>
                  <a:cubicBezTo>
                    <a:pt x="1810" y="822"/>
                    <a:pt x="1799" y="825"/>
                    <a:pt x="1788" y="829"/>
                  </a:cubicBezTo>
                  <a:cubicBezTo>
                    <a:pt x="1757" y="845"/>
                    <a:pt x="1694" y="850"/>
                    <a:pt x="1715" y="950"/>
                  </a:cubicBezTo>
                  <a:cubicBezTo>
                    <a:pt x="1728" y="1021"/>
                    <a:pt x="1757" y="1070"/>
                    <a:pt x="1733" y="1070"/>
                  </a:cubicBezTo>
                  <a:cubicBezTo>
                    <a:pt x="1728" y="1070"/>
                    <a:pt x="1723" y="1068"/>
                    <a:pt x="1715" y="1065"/>
                  </a:cubicBezTo>
                  <a:cubicBezTo>
                    <a:pt x="1673" y="1044"/>
                    <a:pt x="1369" y="782"/>
                    <a:pt x="1322" y="651"/>
                  </a:cubicBezTo>
                  <a:lnTo>
                    <a:pt x="1322" y="651"/>
                  </a:lnTo>
                  <a:cubicBezTo>
                    <a:pt x="1384" y="834"/>
                    <a:pt x="1363" y="845"/>
                    <a:pt x="1295" y="876"/>
                  </a:cubicBezTo>
                  <a:cubicBezTo>
                    <a:pt x="1227" y="913"/>
                    <a:pt x="1185" y="986"/>
                    <a:pt x="1196" y="1065"/>
                  </a:cubicBezTo>
                  <a:cubicBezTo>
                    <a:pt x="1196" y="1094"/>
                    <a:pt x="1233" y="1240"/>
                    <a:pt x="1215" y="1240"/>
                  </a:cubicBezTo>
                  <a:cubicBezTo>
                    <a:pt x="1214" y="1240"/>
                    <a:pt x="1213" y="1239"/>
                    <a:pt x="1211" y="1238"/>
                  </a:cubicBezTo>
                  <a:cubicBezTo>
                    <a:pt x="1170" y="1197"/>
                    <a:pt x="1059" y="1080"/>
                    <a:pt x="1030" y="1080"/>
                  </a:cubicBezTo>
                  <a:cubicBezTo>
                    <a:pt x="1029" y="1080"/>
                    <a:pt x="1028" y="1081"/>
                    <a:pt x="1028" y="1081"/>
                  </a:cubicBezTo>
                  <a:cubicBezTo>
                    <a:pt x="970" y="1086"/>
                    <a:pt x="1017" y="1212"/>
                    <a:pt x="981" y="1243"/>
                  </a:cubicBezTo>
                  <a:lnTo>
                    <a:pt x="860" y="1343"/>
                  </a:lnTo>
                  <a:cubicBezTo>
                    <a:pt x="825" y="1323"/>
                    <a:pt x="802" y="1315"/>
                    <a:pt x="790" y="1315"/>
                  </a:cubicBezTo>
                  <a:cubicBezTo>
                    <a:pt x="729" y="1315"/>
                    <a:pt x="911" y="1515"/>
                    <a:pt x="981" y="1589"/>
                  </a:cubicBezTo>
                  <a:cubicBezTo>
                    <a:pt x="1080" y="1699"/>
                    <a:pt x="1080" y="1731"/>
                    <a:pt x="1054" y="1752"/>
                  </a:cubicBezTo>
                  <a:cubicBezTo>
                    <a:pt x="877" y="1599"/>
                    <a:pt x="800" y="1518"/>
                    <a:pt x="735" y="1518"/>
                  </a:cubicBezTo>
                  <a:cubicBezTo>
                    <a:pt x="717" y="1518"/>
                    <a:pt x="700" y="1524"/>
                    <a:pt x="682" y="1537"/>
                  </a:cubicBezTo>
                  <a:cubicBezTo>
                    <a:pt x="535" y="1647"/>
                    <a:pt x="446" y="1809"/>
                    <a:pt x="378" y="1967"/>
                  </a:cubicBezTo>
                  <a:cubicBezTo>
                    <a:pt x="378" y="1967"/>
                    <a:pt x="278" y="2140"/>
                    <a:pt x="404" y="2161"/>
                  </a:cubicBezTo>
                  <a:cubicBezTo>
                    <a:pt x="619" y="2197"/>
                    <a:pt x="572" y="2281"/>
                    <a:pt x="525" y="2297"/>
                  </a:cubicBezTo>
                  <a:cubicBezTo>
                    <a:pt x="517" y="2300"/>
                    <a:pt x="508" y="2301"/>
                    <a:pt x="498" y="2301"/>
                  </a:cubicBezTo>
                  <a:cubicBezTo>
                    <a:pt x="443" y="2301"/>
                    <a:pt x="356" y="2260"/>
                    <a:pt x="302" y="2260"/>
                  </a:cubicBezTo>
                  <a:cubicBezTo>
                    <a:pt x="299" y="2260"/>
                    <a:pt x="296" y="2260"/>
                    <a:pt x="294" y="2260"/>
                  </a:cubicBezTo>
                  <a:cubicBezTo>
                    <a:pt x="241" y="2266"/>
                    <a:pt x="236" y="2302"/>
                    <a:pt x="226" y="2323"/>
                  </a:cubicBezTo>
                  <a:cubicBezTo>
                    <a:pt x="205" y="2360"/>
                    <a:pt x="105" y="2470"/>
                    <a:pt x="231" y="2533"/>
                  </a:cubicBezTo>
                  <a:cubicBezTo>
                    <a:pt x="346" y="2591"/>
                    <a:pt x="247" y="2606"/>
                    <a:pt x="294" y="2664"/>
                  </a:cubicBezTo>
                  <a:cubicBezTo>
                    <a:pt x="320" y="2701"/>
                    <a:pt x="514" y="2769"/>
                    <a:pt x="509" y="2779"/>
                  </a:cubicBezTo>
                  <a:cubicBezTo>
                    <a:pt x="446" y="2785"/>
                    <a:pt x="383" y="2785"/>
                    <a:pt x="325" y="2795"/>
                  </a:cubicBezTo>
                  <a:cubicBezTo>
                    <a:pt x="205" y="2821"/>
                    <a:pt x="168" y="2874"/>
                    <a:pt x="163" y="2926"/>
                  </a:cubicBezTo>
                  <a:cubicBezTo>
                    <a:pt x="158" y="3015"/>
                    <a:pt x="173" y="3104"/>
                    <a:pt x="210" y="3188"/>
                  </a:cubicBezTo>
                  <a:cubicBezTo>
                    <a:pt x="231" y="3230"/>
                    <a:pt x="325" y="3251"/>
                    <a:pt x="472" y="3262"/>
                  </a:cubicBezTo>
                  <a:cubicBezTo>
                    <a:pt x="524" y="3276"/>
                    <a:pt x="585" y="3282"/>
                    <a:pt x="646" y="3282"/>
                  </a:cubicBezTo>
                  <a:cubicBezTo>
                    <a:pt x="937" y="3282"/>
                    <a:pt x="1234" y="3146"/>
                    <a:pt x="659" y="3121"/>
                  </a:cubicBezTo>
                  <a:lnTo>
                    <a:pt x="659" y="3121"/>
                  </a:lnTo>
                  <a:cubicBezTo>
                    <a:pt x="815" y="3119"/>
                    <a:pt x="818" y="2958"/>
                    <a:pt x="1019" y="2958"/>
                  </a:cubicBezTo>
                  <a:cubicBezTo>
                    <a:pt x="1022" y="2958"/>
                    <a:pt x="1025" y="2958"/>
                    <a:pt x="1028" y="2958"/>
                  </a:cubicBezTo>
                  <a:cubicBezTo>
                    <a:pt x="1185" y="2958"/>
                    <a:pt x="1059" y="2931"/>
                    <a:pt x="1007" y="2895"/>
                  </a:cubicBezTo>
                  <a:cubicBezTo>
                    <a:pt x="960" y="2858"/>
                    <a:pt x="996" y="2832"/>
                    <a:pt x="975" y="2795"/>
                  </a:cubicBezTo>
                  <a:cubicBezTo>
                    <a:pt x="876" y="2622"/>
                    <a:pt x="955" y="2454"/>
                    <a:pt x="1059" y="2349"/>
                  </a:cubicBezTo>
                  <a:cubicBezTo>
                    <a:pt x="1133" y="2260"/>
                    <a:pt x="1495" y="2308"/>
                    <a:pt x="965" y="1951"/>
                  </a:cubicBezTo>
                  <a:cubicBezTo>
                    <a:pt x="942" y="1937"/>
                    <a:pt x="662" y="1721"/>
                    <a:pt x="694" y="1721"/>
                  </a:cubicBezTo>
                  <a:cubicBezTo>
                    <a:pt x="697" y="1721"/>
                    <a:pt x="705" y="1724"/>
                    <a:pt x="719" y="1731"/>
                  </a:cubicBezTo>
                  <a:cubicBezTo>
                    <a:pt x="844" y="1794"/>
                    <a:pt x="965" y="1862"/>
                    <a:pt x="1075" y="1946"/>
                  </a:cubicBezTo>
                  <a:lnTo>
                    <a:pt x="1736" y="2407"/>
                  </a:lnTo>
                  <a:cubicBezTo>
                    <a:pt x="1699" y="2376"/>
                    <a:pt x="1668" y="2349"/>
                    <a:pt x="1636" y="2313"/>
                  </a:cubicBezTo>
                  <a:cubicBezTo>
                    <a:pt x="1620" y="2297"/>
                    <a:pt x="1620" y="2271"/>
                    <a:pt x="1626" y="2255"/>
                  </a:cubicBezTo>
                  <a:cubicBezTo>
                    <a:pt x="1633" y="2249"/>
                    <a:pt x="1641" y="2243"/>
                    <a:pt x="1655" y="2243"/>
                  </a:cubicBezTo>
                  <a:cubicBezTo>
                    <a:pt x="1678" y="2243"/>
                    <a:pt x="1719" y="2263"/>
                    <a:pt x="1800" y="2345"/>
                  </a:cubicBezTo>
                  <a:lnTo>
                    <a:pt x="1800" y="2345"/>
                  </a:lnTo>
                  <a:cubicBezTo>
                    <a:pt x="1555" y="2093"/>
                    <a:pt x="1774" y="2256"/>
                    <a:pt x="1578" y="2030"/>
                  </a:cubicBezTo>
                  <a:cubicBezTo>
                    <a:pt x="1500" y="1931"/>
                    <a:pt x="1364" y="1744"/>
                    <a:pt x="1398" y="1744"/>
                  </a:cubicBezTo>
                  <a:cubicBezTo>
                    <a:pt x="1409" y="1744"/>
                    <a:pt x="1439" y="1764"/>
                    <a:pt x="1495" y="1815"/>
                  </a:cubicBezTo>
                  <a:lnTo>
                    <a:pt x="1778" y="2119"/>
                  </a:lnTo>
                  <a:cubicBezTo>
                    <a:pt x="1799" y="2140"/>
                    <a:pt x="1814" y="2151"/>
                    <a:pt x="1822" y="2151"/>
                  </a:cubicBezTo>
                  <a:cubicBezTo>
                    <a:pt x="1835" y="2151"/>
                    <a:pt x="1824" y="2117"/>
                    <a:pt x="1778" y="2040"/>
                  </a:cubicBezTo>
                  <a:cubicBezTo>
                    <a:pt x="1699" y="1920"/>
                    <a:pt x="1736" y="1956"/>
                    <a:pt x="1762" y="1935"/>
                  </a:cubicBezTo>
                  <a:cubicBezTo>
                    <a:pt x="1762" y="1935"/>
                    <a:pt x="1763" y="1935"/>
                    <a:pt x="1763" y="1935"/>
                  </a:cubicBezTo>
                  <a:cubicBezTo>
                    <a:pt x="1780" y="1935"/>
                    <a:pt x="1821" y="2015"/>
                    <a:pt x="1867" y="2066"/>
                  </a:cubicBezTo>
                  <a:cubicBezTo>
                    <a:pt x="1896" y="2109"/>
                    <a:pt x="1913" y="2125"/>
                    <a:pt x="1923" y="2125"/>
                  </a:cubicBezTo>
                  <a:cubicBezTo>
                    <a:pt x="1954" y="2125"/>
                    <a:pt x="1896" y="1935"/>
                    <a:pt x="1941" y="1935"/>
                  </a:cubicBezTo>
                  <a:cubicBezTo>
                    <a:pt x="1953" y="1935"/>
                    <a:pt x="1973" y="1949"/>
                    <a:pt x="2003" y="1982"/>
                  </a:cubicBezTo>
                  <a:cubicBezTo>
                    <a:pt x="2037" y="1973"/>
                    <a:pt x="1925" y="1654"/>
                    <a:pt x="1943" y="1654"/>
                  </a:cubicBezTo>
                  <a:lnTo>
                    <a:pt x="1943" y="1654"/>
                  </a:lnTo>
                  <a:cubicBezTo>
                    <a:pt x="1944" y="1654"/>
                    <a:pt x="1947" y="1657"/>
                    <a:pt x="1951" y="1663"/>
                  </a:cubicBezTo>
                  <a:cubicBezTo>
                    <a:pt x="1975" y="1692"/>
                    <a:pt x="2089" y="1892"/>
                    <a:pt x="2106" y="1892"/>
                  </a:cubicBezTo>
                  <a:cubicBezTo>
                    <a:pt x="2107" y="1892"/>
                    <a:pt x="2108" y="1891"/>
                    <a:pt x="2108" y="1888"/>
                  </a:cubicBezTo>
                  <a:cubicBezTo>
                    <a:pt x="2108" y="1830"/>
                    <a:pt x="2008" y="1673"/>
                    <a:pt x="1998" y="1584"/>
                  </a:cubicBezTo>
                  <a:lnTo>
                    <a:pt x="1998" y="1584"/>
                  </a:lnTo>
                  <a:lnTo>
                    <a:pt x="2234" y="1993"/>
                  </a:lnTo>
                  <a:cubicBezTo>
                    <a:pt x="2177" y="1826"/>
                    <a:pt x="2151" y="1697"/>
                    <a:pt x="2197" y="1697"/>
                  </a:cubicBezTo>
                  <a:cubicBezTo>
                    <a:pt x="2210" y="1697"/>
                    <a:pt x="2229" y="1707"/>
                    <a:pt x="2255" y="1731"/>
                  </a:cubicBezTo>
                  <a:cubicBezTo>
                    <a:pt x="2292" y="1772"/>
                    <a:pt x="2333" y="1807"/>
                    <a:pt x="2358" y="1807"/>
                  </a:cubicBezTo>
                  <a:cubicBezTo>
                    <a:pt x="2365" y="1807"/>
                    <a:pt x="2371" y="1804"/>
                    <a:pt x="2375" y="1799"/>
                  </a:cubicBezTo>
                  <a:cubicBezTo>
                    <a:pt x="2375" y="1799"/>
                    <a:pt x="2390" y="1693"/>
                    <a:pt x="2359" y="1693"/>
                  </a:cubicBezTo>
                  <a:cubicBezTo>
                    <a:pt x="2358" y="1693"/>
                    <a:pt x="2358" y="1693"/>
                    <a:pt x="2357" y="1693"/>
                  </a:cubicBezTo>
                  <a:lnTo>
                    <a:pt x="2357" y="1693"/>
                  </a:lnTo>
                  <a:lnTo>
                    <a:pt x="2433" y="1678"/>
                  </a:lnTo>
                  <a:cubicBezTo>
                    <a:pt x="2485" y="1663"/>
                    <a:pt x="2444" y="1663"/>
                    <a:pt x="2433" y="1547"/>
                  </a:cubicBezTo>
                  <a:cubicBezTo>
                    <a:pt x="2432" y="1529"/>
                    <a:pt x="2438" y="1522"/>
                    <a:pt x="2449" y="1522"/>
                  </a:cubicBezTo>
                  <a:cubicBezTo>
                    <a:pt x="2486" y="1522"/>
                    <a:pt x="2580" y="1614"/>
                    <a:pt x="2601" y="1626"/>
                  </a:cubicBezTo>
                  <a:cubicBezTo>
                    <a:pt x="2619" y="1634"/>
                    <a:pt x="2649" y="1649"/>
                    <a:pt x="2674" y="1649"/>
                  </a:cubicBezTo>
                  <a:cubicBezTo>
                    <a:pt x="2699" y="1649"/>
                    <a:pt x="2719" y="1634"/>
                    <a:pt x="2716" y="1579"/>
                  </a:cubicBezTo>
                  <a:cubicBezTo>
                    <a:pt x="2716" y="1512"/>
                    <a:pt x="2669" y="1351"/>
                    <a:pt x="2689" y="1351"/>
                  </a:cubicBezTo>
                  <a:cubicBezTo>
                    <a:pt x="2698" y="1351"/>
                    <a:pt x="2718" y="1379"/>
                    <a:pt x="2758" y="1453"/>
                  </a:cubicBezTo>
                  <a:cubicBezTo>
                    <a:pt x="2795" y="1550"/>
                    <a:pt x="2843" y="1625"/>
                    <a:pt x="2862" y="1625"/>
                  </a:cubicBezTo>
                  <a:cubicBezTo>
                    <a:pt x="2877" y="1625"/>
                    <a:pt x="2871" y="1573"/>
                    <a:pt x="2821" y="1437"/>
                  </a:cubicBezTo>
                  <a:cubicBezTo>
                    <a:pt x="2780" y="1263"/>
                    <a:pt x="2779" y="1169"/>
                    <a:pt x="2808" y="1169"/>
                  </a:cubicBezTo>
                  <a:cubicBezTo>
                    <a:pt x="2823" y="1169"/>
                    <a:pt x="2847" y="1197"/>
                    <a:pt x="2879" y="1254"/>
                  </a:cubicBezTo>
                  <a:cubicBezTo>
                    <a:pt x="2927" y="1339"/>
                    <a:pt x="2964" y="1484"/>
                    <a:pt x="2997" y="1484"/>
                  </a:cubicBezTo>
                  <a:cubicBezTo>
                    <a:pt x="3007" y="1484"/>
                    <a:pt x="3016" y="1472"/>
                    <a:pt x="3026" y="1442"/>
                  </a:cubicBezTo>
                  <a:cubicBezTo>
                    <a:pt x="3026" y="1423"/>
                    <a:pt x="3052" y="1137"/>
                    <a:pt x="3069" y="1137"/>
                  </a:cubicBezTo>
                  <a:cubicBezTo>
                    <a:pt x="3070" y="1137"/>
                    <a:pt x="3071" y="1139"/>
                    <a:pt x="3073" y="1144"/>
                  </a:cubicBezTo>
                  <a:cubicBezTo>
                    <a:pt x="3088" y="1201"/>
                    <a:pt x="3057" y="1379"/>
                    <a:pt x="3104" y="1458"/>
                  </a:cubicBezTo>
                  <a:cubicBezTo>
                    <a:pt x="3109" y="1466"/>
                    <a:pt x="3113" y="1469"/>
                    <a:pt x="3117" y="1469"/>
                  </a:cubicBezTo>
                  <a:cubicBezTo>
                    <a:pt x="3147" y="1469"/>
                    <a:pt x="3168" y="1284"/>
                    <a:pt x="3178" y="1238"/>
                  </a:cubicBezTo>
                  <a:cubicBezTo>
                    <a:pt x="3192" y="1236"/>
                    <a:pt x="3206" y="1233"/>
                    <a:pt x="3221" y="1233"/>
                  </a:cubicBezTo>
                  <a:cubicBezTo>
                    <a:pt x="3252" y="1233"/>
                    <a:pt x="3284" y="1247"/>
                    <a:pt x="3319" y="1317"/>
                  </a:cubicBezTo>
                  <a:cubicBezTo>
                    <a:pt x="3372" y="1416"/>
                    <a:pt x="3403" y="1453"/>
                    <a:pt x="3445" y="1458"/>
                  </a:cubicBezTo>
                  <a:cubicBezTo>
                    <a:pt x="3451" y="1460"/>
                    <a:pt x="3457" y="1460"/>
                    <a:pt x="3463" y="1460"/>
                  </a:cubicBezTo>
                  <a:cubicBezTo>
                    <a:pt x="3501" y="1460"/>
                    <a:pt x="3545" y="1433"/>
                    <a:pt x="3576" y="1374"/>
                  </a:cubicBezTo>
                  <a:cubicBezTo>
                    <a:pt x="3602" y="1322"/>
                    <a:pt x="3610" y="1208"/>
                    <a:pt x="3629" y="1208"/>
                  </a:cubicBezTo>
                  <a:cubicBezTo>
                    <a:pt x="3637" y="1208"/>
                    <a:pt x="3646" y="1227"/>
                    <a:pt x="3660" y="1275"/>
                  </a:cubicBezTo>
                  <a:cubicBezTo>
                    <a:pt x="3703" y="1416"/>
                    <a:pt x="3749" y="1478"/>
                    <a:pt x="3790" y="1478"/>
                  </a:cubicBezTo>
                  <a:cubicBezTo>
                    <a:pt x="3803" y="1478"/>
                    <a:pt x="3816" y="1471"/>
                    <a:pt x="3828" y="1458"/>
                  </a:cubicBezTo>
                  <a:cubicBezTo>
                    <a:pt x="3864" y="1416"/>
                    <a:pt x="3833" y="1243"/>
                    <a:pt x="3822" y="1128"/>
                  </a:cubicBezTo>
                  <a:lnTo>
                    <a:pt x="3822" y="1128"/>
                  </a:lnTo>
                  <a:cubicBezTo>
                    <a:pt x="3843" y="1336"/>
                    <a:pt x="3887" y="1411"/>
                    <a:pt x="3930" y="1411"/>
                  </a:cubicBezTo>
                  <a:cubicBezTo>
                    <a:pt x="3974" y="1411"/>
                    <a:pt x="4016" y="1333"/>
                    <a:pt x="4032" y="1238"/>
                  </a:cubicBezTo>
                  <a:cubicBezTo>
                    <a:pt x="4040" y="1188"/>
                    <a:pt x="4054" y="1161"/>
                    <a:pt x="4071" y="1161"/>
                  </a:cubicBezTo>
                  <a:cubicBezTo>
                    <a:pt x="4089" y="1161"/>
                    <a:pt x="4110" y="1195"/>
                    <a:pt x="4127" y="1269"/>
                  </a:cubicBezTo>
                  <a:cubicBezTo>
                    <a:pt x="4142" y="1364"/>
                    <a:pt x="4106" y="1416"/>
                    <a:pt x="4137" y="1505"/>
                  </a:cubicBezTo>
                  <a:cubicBezTo>
                    <a:pt x="4143" y="1524"/>
                    <a:pt x="4148" y="1532"/>
                    <a:pt x="4153" y="1532"/>
                  </a:cubicBezTo>
                  <a:cubicBezTo>
                    <a:pt x="4170" y="1532"/>
                    <a:pt x="4181" y="1443"/>
                    <a:pt x="4189" y="1411"/>
                  </a:cubicBezTo>
                  <a:cubicBezTo>
                    <a:pt x="4203" y="1373"/>
                    <a:pt x="4221" y="1355"/>
                    <a:pt x="4240" y="1355"/>
                  </a:cubicBezTo>
                  <a:cubicBezTo>
                    <a:pt x="4267" y="1355"/>
                    <a:pt x="4296" y="1390"/>
                    <a:pt x="4321" y="1463"/>
                  </a:cubicBezTo>
                  <a:cubicBezTo>
                    <a:pt x="4325" y="1528"/>
                    <a:pt x="4331" y="1553"/>
                    <a:pt x="4338" y="1553"/>
                  </a:cubicBezTo>
                  <a:cubicBezTo>
                    <a:pt x="4359" y="1553"/>
                    <a:pt x="4389" y="1352"/>
                    <a:pt x="4404" y="1332"/>
                  </a:cubicBezTo>
                  <a:cubicBezTo>
                    <a:pt x="4417" y="1319"/>
                    <a:pt x="4431" y="1315"/>
                    <a:pt x="4445" y="1315"/>
                  </a:cubicBezTo>
                  <a:cubicBezTo>
                    <a:pt x="4468" y="1315"/>
                    <a:pt x="4493" y="1327"/>
                    <a:pt x="4517" y="1327"/>
                  </a:cubicBezTo>
                  <a:cubicBezTo>
                    <a:pt x="4542" y="1327"/>
                    <a:pt x="4567" y="1314"/>
                    <a:pt x="4588" y="1259"/>
                  </a:cubicBezTo>
                  <a:cubicBezTo>
                    <a:pt x="4610" y="1197"/>
                    <a:pt x="4638" y="1176"/>
                    <a:pt x="4668" y="1176"/>
                  </a:cubicBezTo>
                  <a:cubicBezTo>
                    <a:pt x="4696" y="1176"/>
                    <a:pt x="4725" y="1194"/>
                    <a:pt x="4750" y="1212"/>
                  </a:cubicBezTo>
                  <a:cubicBezTo>
                    <a:pt x="4784" y="1239"/>
                    <a:pt x="4841" y="1306"/>
                    <a:pt x="4892" y="1306"/>
                  </a:cubicBezTo>
                  <a:cubicBezTo>
                    <a:pt x="4920" y="1306"/>
                    <a:pt x="4947" y="1285"/>
                    <a:pt x="4965" y="1222"/>
                  </a:cubicBezTo>
                  <a:cubicBezTo>
                    <a:pt x="4968" y="1214"/>
                    <a:pt x="4971" y="1211"/>
                    <a:pt x="4974" y="1211"/>
                  </a:cubicBezTo>
                  <a:cubicBezTo>
                    <a:pt x="4994" y="1211"/>
                    <a:pt x="5020" y="1385"/>
                    <a:pt x="5034" y="1421"/>
                  </a:cubicBezTo>
                  <a:cubicBezTo>
                    <a:pt x="5041" y="1436"/>
                    <a:pt x="5047" y="1441"/>
                    <a:pt x="5053" y="1441"/>
                  </a:cubicBezTo>
                  <a:cubicBezTo>
                    <a:pt x="5077" y="1441"/>
                    <a:pt x="5093" y="1343"/>
                    <a:pt x="5123" y="1343"/>
                  </a:cubicBezTo>
                  <a:cubicBezTo>
                    <a:pt x="5141" y="1349"/>
                    <a:pt x="5160" y="1352"/>
                    <a:pt x="5178" y="1352"/>
                  </a:cubicBezTo>
                  <a:cubicBezTo>
                    <a:pt x="5206" y="1352"/>
                    <a:pt x="5234" y="1345"/>
                    <a:pt x="5259" y="1332"/>
                  </a:cubicBezTo>
                  <a:cubicBezTo>
                    <a:pt x="5296" y="1310"/>
                    <a:pt x="5302" y="1225"/>
                    <a:pt x="5320" y="1225"/>
                  </a:cubicBezTo>
                  <a:cubicBezTo>
                    <a:pt x="5328" y="1225"/>
                    <a:pt x="5338" y="1240"/>
                    <a:pt x="5353" y="1280"/>
                  </a:cubicBezTo>
                  <a:cubicBezTo>
                    <a:pt x="5382" y="1351"/>
                    <a:pt x="5428" y="1450"/>
                    <a:pt x="5466" y="1450"/>
                  </a:cubicBezTo>
                  <a:cubicBezTo>
                    <a:pt x="5498" y="1450"/>
                    <a:pt x="5525" y="1382"/>
                    <a:pt x="5532" y="1175"/>
                  </a:cubicBezTo>
                  <a:lnTo>
                    <a:pt x="5532" y="1175"/>
                  </a:lnTo>
                  <a:cubicBezTo>
                    <a:pt x="5524" y="1414"/>
                    <a:pt x="5597" y="1498"/>
                    <a:pt x="5680" y="1498"/>
                  </a:cubicBezTo>
                  <a:cubicBezTo>
                    <a:pt x="5759" y="1498"/>
                    <a:pt x="5847" y="1422"/>
                    <a:pt x="5883" y="1332"/>
                  </a:cubicBezTo>
                  <a:cubicBezTo>
                    <a:pt x="5888" y="1319"/>
                    <a:pt x="5893" y="1313"/>
                    <a:pt x="5898" y="1313"/>
                  </a:cubicBezTo>
                  <a:cubicBezTo>
                    <a:pt x="5933" y="1313"/>
                    <a:pt x="5956" y="1631"/>
                    <a:pt x="5999" y="1631"/>
                  </a:cubicBezTo>
                  <a:cubicBezTo>
                    <a:pt x="6014" y="1631"/>
                    <a:pt x="6030" y="1595"/>
                    <a:pt x="6051" y="1500"/>
                  </a:cubicBezTo>
                  <a:cubicBezTo>
                    <a:pt x="6077" y="1366"/>
                    <a:pt x="6100" y="1206"/>
                    <a:pt x="6126" y="1206"/>
                  </a:cubicBezTo>
                  <a:cubicBezTo>
                    <a:pt x="6137" y="1206"/>
                    <a:pt x="6149" y="1234"/>
                    <a:pt x="6161" y="1301"/>
                  </a:cubicBezTo>
                  <a:cubicBezTo>
                    <a:pt x="6175" y="1301"/>
                    <a:pt x="6280" y="1296"/>
                    <a:pt x="6291" y="1271"/>
                  </a:cubicBezTo>
                  <a:lnTo>
                    <a:pt x="6291" y="1271"/>
                  </a:lnTo>
                  <a:cubicBezTo>
                    <a:pt x="6286" y="1301"/>
                    <a:pt x="6252" y="1390"/>
                    <a:pt x="6271" y="1448"/>
                  </a:cubicBezTo>
                  <a:cubicBezTo>
                    <a:pt x="6283" y="1475"/>
                    <a:pt x="6300" y="1479"/>
                    <a:pt x="6318" y="1479"/>
                  </a:cubicBezTo>
                  <a:cubicBezTo>
                    <a:pt x="6327" y="1479"/>
                    <a:pt x="6336" y="1478"/>
                    <a:pt x="6344" y="1478"/>
                  </a:cubicBezTo>
                  <a:cubicBezTo>
                    <a:pt x="6348" y="1478"/>
                    <a:pt x="6351" y="1478"/>
                    <a:pt x="6355" y="1479"/>
                  </a:cubicBezTo>
                  <a:cubicBezTo>
                    <a:pt x="6413" y="1489"/>
                    <a:pt x="6467" y="1656"/>
                    <a:pt x="6528" y="1656"/>
                  </a:cubicBezTo>
                  <a:cubicBezTo>
                    <a:pt x="6533" y="1656"/>
                    <a:pt x="6539" y="1654"/>
                    <a:pt x="6544" y="1652"/>
                  </a:cubicBezTo>
                  <a:cubicBezTo>
                    <a:pt x="6496" y="1526"/>
                    <a:pt x="6502" y="1112"/>
                    <a:pt x="6575" y="923"/>
                  </a:cubicBezTo>
                  <a:lnTo>
                    <a:pt x="6575" y="923"/>
                  </a:lnTo>
                  <a:cubicBezTo>
                    <a:pt x="6638" y="934"/>
                    <a:pt x="6575" y="1222"/>
                    <a:pt x="6559" y="1317"/>
                  </a:cubicBezTo>
                  <a:cubicBezTo>
                    <a:pt x="6550" y="1386"/>
                    <a:pt x="6564" y="1403"/>
                    <a:pt x="6585" y="1403"/>
                  </a:cubicBezTo>
                  <a:cubicBezTo>
                    <a:pt x="6605" y="1403"/>
                    <a:pt x="6633" y="1386"/>
                    <a:pt x="6649" y="1386"/>
                  </a:cubicBezTo>
                  <a:cubicBezTo>
                    <a:pt x="6653" y="1386"/>
                    <a:pt x="6657" y="1387"/>
                    <a:pt x="6659" y="1390"/>
                  </a:cubicBezTo>
                  <a:cubicBezTo>
                    <a:pt x="6682" y="1418"/>
                    <a:pt x="6701" y="1623"/>
                    <a:pt x="6719" y="1623"/>
                  </a:cubicBezTo>
                  <a:cubicBezTo>
                    <a:pt x="6722" y="1623"/>
                    <a:pt x="6725" y="1619"/>
                    <a:pt x="6727" y="1610"/>
                  </a:cubicBezTo>
                  <a:cubicBezTo>
                    <a:pt x="6749" y="1539"/>
                    <a:pt x="6768" y="1431"/>
                    <a:pt x="6795" y="1431"/>
                  </a:cubicBezTo>
                  <a:cubicBezTo>
                    <a:pt x="6800" y="1431"/>
                    <a:pt x="6805" y="1434"/>
                    <a:pt x="6811" y="1442"/>
                  </a:cubicBezTo>
                  <a:cubicBezTo>
                    <a:pt x="6858" y="1532"/>
                    <a:pt x="6879" y="1694"/>
                    <a:pt x="6947" y="1705"/>
                  </a:cubicBezTo>
                  <a:cubicBezTo>
                    <a:pt x="6932" y="1605"/>
                    <a:pt x="7015" y="1592"/>
                    <a:pt x="7095" y="1592"/>
                  </a:cubicBezTo>
                  <a:cubicBezTo>
                    <a:pt x="7124" y="1592"/>
                    <a:pt x="7152" y="1594"/>
                    <a:pt x="7175" y="1594"/>
                  </a:cubicBezTo>
                  <a:cubicBezTo>
                    <a:pt x="7199" y="1594"/>
                    <a:pt x="7218" y="1592"/>
                    <a:pt x="7225" y="1584"/>
                  </a:cubicBezTo>
                  <a:cubicBezTo>
                    <a:pt x="7251" y="1558"/>
                    <a:pt x="7241" y="1296"/>
                    <a:pt x="7288" y="1206"/>
                  </a:cubicBezTo>
                  <a:cubicBezTo>
                    <a:pt x="7296" y="1191"/>
                    <a:pt x="7301" y="1184"/>
                    <a:pt x="7306" y="1184"/>
                  </a:cubicBezTo>
                  <a:cubicBezTo>
                    <a:pt x="7336" y="1184"/>
                    <a:pt x="7309" y="1488"/>
                    <a:pt x="7299" y="1569"/>
                  </a:cubicBezTo>
                  <a:lnTo>
                    <a:pt x="7299" y="1569"/>
                  </a:lnTo>
                  <a:cubicBezTo>
                    <a:pt x="7308" y="1498"/>
                    <a:pt x="7338" y="1381"/>
                    <a:pt x="7358" y="1381"/>
                  </a:cubicBezTo>
                  <a:cubicBezTo>
                    <a:pt x="7364" y="1381"/>
                    <a:pt x="7369" y="1390"/>
                    <a:pt x="7372" y="1411"/>
                  </a:cubicBezTo>
                  <a:cubicBezTo>
                    <a:pt x="7393" y="1511"/>
                    <a:pt x="7351" y="1673"/>
                    <a:pt x="7372" y="1731"/>
                  </a:cubicBezTo>
                  <a:cubicBezTo>
                    <a:pt x="7373" y="1732"/>
                    <a:pt x="7374" y="1733"/>
                    <a:pt x="7374" y="1733"/>
                  </a:cubicBezTo>
                  <a:cubicBezTo>
                    <a:pt x="7393" y="1733"/>
                    <a:pt x="7459" y="1422"/>
                    <a:pt x="7500" y="1422"/>
                  </a:cubicBezTo>
                  <a:cubicBezTo>
                    <a:pt x="7503" y="1422"/>
                    <a:pt x="7506" y="1423"/>
                    <a:pt x="7508" y="1427"/>
                  </a:cubicBezTo>
                  <a:cubicBezTo>
                    <a:pt x="7521" y="1435"/>
                    <a:pt x="7542" y="1684"/>
                    <a:pt x="7560" y="1684"/>
                  </a:cubicBezTo>
                  <a:cubicBezTo>
                    <a:pt x="7564" y="1684"/>
                    <a:pt x="7568" y="1673"/>
                    <a:pt x="7571" y="1647"/>
                  </a:cubicBezTo>
                  <a:cubicBezTo>
                    <a:pt x="7582" y="1558"/>
                    <a:pt x="7561" y="1474"/>
                    <a:pt x="7608" y="1406"/>
                  </a:cubicBezTo>
                  <a:cubicBezTo>
                    <a:pt x="7615" y="1397"/>
                    <a:pt x="7621" y="1392"/>
                    <a:pt x="7627" y="1392"/>
                  </a:cubicBezTo>
                  <a:cubicBezTo>
                    <a:pt x="7635" y="1392"/>
                    <a:pt x="7642" y="1401"/>
                    <a:pt x="7645" y="1421"/>
                  </a:cubicBezTo>
                  <a:cubicBezTo>
                    <a:pt x="7666" y="1526"/>
                    <a:pt x="7582" y="1799"/>
                    <a:pt x="7624" y="1830"/>
                  </a:cubicBezTo>
                  <a:cubicBezTo>
                    <a:pt x="7637" y="1847"/>
                    <a:pt x="7657" y="1855"/>
                    <a:pt x="7677" y="1855"/>
                  </a:cubicBezTo>
                  <a:cubicBezTo>
                    <a:pt x="7695" y="1855"/>
                    <a:pt x="7714" y="1848"/>
                    <a:pt x="7729" y="1836"/>
                  </a:cubicBezTo>
                  <a:cubicBezTo>
                    <a:pt x="7750" y="1799"/>
                    <a:pt x="7760" y="1757"/>
                    <a:pt x="7776" y="1715"/>
                  </a:cubicBezTo>
                  <a:cubicBezTo>
                    <a:pt x="7813" y="1723"/>
                    <a:pt x="7854" y="1741"/>
                    <a:pt x="7897" y="1741"/>
                  </a:cubicBezTo>
                  <a:cubicBezTo>
                    <a:pt x="7914" y="1741"/>
                    <a:pt x="7931" y="1738"/>
                    <a:pt x="7949" y="1731"/>
                  </a:cubicBezTo>
                  <a:cubicBezTo>
                    <a:pt x="8022" y="1699"/>
                    <a:pt x="8054" y="1568"/>
                    <a:pt x="8001" y="1463"/>
                  </a:cubicBezTo>
                  <a:lnTo>
                    <a:pt x="8001" y="1463"/>
                  </a:lnTo>
                  <a:cubicBezTo>
                    <a:pt x="8054" y="1474"/>
                    <a:pt x="8106" y="1474"/>
                    <a:pt x="8122" y="1642"/>
                  </a:cubicBezTo>
                  <a:cubicBezTo>
                    <a:pt x="8134" y="1745"/>
                    <a:pt x="8147" y="1898"/>
                    <a:pt x="8188" y="1898"/>
                  </a:cubicBezTo>
                  <a:cubicBezTo>
                    <a:pt x="8198" y="1898"/>
                    <a:pt x="8211" y="1887"/>
                    <a:pt x="8227" y="1862"/>
                  </a:cubicBezTo>
                  <a:cubicBezTo>
                    <a:pt x="8274" y="1773"/>
                    <a:pt x="8290" y="1699"/>
                    <a:pt x="8342" y="1694"/>
                  </a:cubicBezTo>
                  <a:cubicBezTo>
                    <a:pt x="8358" y="1694"/>
                    <a:pt x="8381" y="1716"/>
                    <a:pt x="8400" y="1716"/>
                  </a:cubicBezTo>
                  <a:cubicBezTo>
                    <a:pt x="8406" y="1716"/>
                    <a:pt x="8411" y="1714"/>
                    <a:pt x="8415" y="1710"/>
                  </a:cubicBezTo>
                  <a:cubicBezTo>
                    <a:pt x="8421" y="1668"/>
                    <a:pt x="8431" y="1626"/>
                    <a:pt x="8447" y="1589"/>
                  </a:cubicBezTo>
                  <a:cubicBezTo>
                    <a:pt x="8465" y="1566"/>
                    <a:pt x="8483" y="1559"/>
                    <a:pt x="8500" y="1559"/>
                  </a:cubicBezTo>
                  <a:cubicBezTo>
                    <a:pt x="8529" y="1559"/>
                    <a:pt x="8556" y="1578"/>
                    <a:pt x="8585" y="1578"/>
                  </a:cubicBezTo>
                  <a:cubicBezTo>
                    <a:pt x="8598" y="1578"/>
                    <a:pt x="8611" y="1574"/>
                    <a:pt x="8625" y="1563"/>
                  </a:cubicBezTo>
                  <a:cubicBezTo>
                    <a:pt x="8660" y="1535"/>
                    <a:pt x="8698" y="1478"/>
                    <a:pt x="8724" y="1478"/>
                  </a:cubicBezTo>
                  <a:cubicBezTo>
                    <a:pt x="8742" y="1478"/>
                    <a:pt x="8754" y="1503"/>
                    <a:pt x="8756" y="1579"/>
                  </a:cubicBezTo>
                  <a:cubicBezTo>
                    <a:pt x="8756" y="1639"/>
                    <a:pt x="8789" y="1673"/>
                    <a:pt x="8827" y="1673"/>
                  </a:cubicBezTo>
                  <a:cubicBezTo>
                    <a:pt x="8858" y="1673"/>
                    <a:pt x="8892" y="1650"/>
                    <a:pt x="8913" y="1600"/>
                  </a:cubicBezTo>
                  <a:cubicBezTo>
                    <a:pt x="8945" y="1526"/>
                    <a:pt x="8934" y="1437"/>
                    <a:pt x="8877" y="1369"/>
                  </a:cubicBezTo>
                  <a:lnTo>
                    <a:pt x="8877" y="1369"/>
                  </a:lnTo>
                  <a:cubicBezTo>
                    <a:pt x="8913" y="1379"/>
                    <a:pt x="8955" y="1374"/>
                    <a:pt x="8976" y="1458"/>
                  </a:cubicBezTo>
                  <a:cubicBezTo>
                    <a:pt x="8997" y="1537"/>
                    <a:pt x="8992" y="1642"/>
                    <a:pt x="9018" y="1684"/>
                  </a:cubicBezTo>
                  <a:cubicBezTo>
                    <a:pt x="9026" y="1696"/>
                    <a:pt x="9034" y="1700"/>
                    <a:pt x="9042" y="1700"/>
                  </a:cubicBezTo>
                  <a:cubicBezTo>
                    <a:pt x="9072" y="1700"/>
                    <a:pt x="9103" y="1639"/>
                    <a:pt x="9130" y="1639"/>
                  </a:cubicBezTo>
                  <a:cubicBezTo>
                    <a:pt x="9141" y="1639"/>
                    <a:pt x="9151" y="1649"/>
                    <a:pt x="9160" y="1678"/>
                  </a:cubicBezTo>
                  <a:cubicBezTo>
                    <a:pt x="9172" y="1714"/>
                    <a:pt x="9166" y="1959"/>
                    <a:pt x="9191" y="1959"/>
                  </a:cubicBezTo>
                  <a:cubicBezTo>
                    <a:pt x="9200" y="1959"/>
                    <a:pt x="9211" y="1934"/>
                    <a:pt x="9228" y="1867"/>
                  </a:cubicBezTo>
                  <a:cubicBezTo>
                    <a:pt x="9260" y="1745"/>
                    <a:pt x="9306" y="1557"/>
                    <a:pt x="9336" y="1557"/>
                  </a:cubicBezTo>
                  <a:cubicBezTo>
                    <a:pt x="9346" y="1557"/>
                    <a:pt x="9354" y="1577"/>
                    <a:pt x="9359" y="1626"/>
                  </a:cubicBezTo>
                  <a:cubicBezTo>
                    <a:pt x="9375" y="1746"/>
                    <a:pt x="9354" y="1851"/>
                    <a:pt x="9391" y="1925"/>
                  </a:cubicBezTo>
                  <a:cubicBezTo>
                    <a:pt x="9401" y="1939"/>
                    <a:pt x="9450" y="1986"/>
                    <a:pt x="9489" y="1986"/>
                  </a:cubicBezTo>
                  <a:cubicBezTo>
                    <a:pt x="9510" y="1986"/>
                    <a:pt x="9528" y="1973"/>
                    <a:pt x="9537" y="1935"/>
                  </a:cubicBezTo>
                  <a:cubicBezTo>
                    <a:pt x="9557" y="1868"/>
                    <a:pt x="9580" y="1566"/>
                    <a:pt x="9633" y="1566"/>
                  </a:cubicBezTo>
                  <a:cubicBezTo>
                    <a:pt x="9637" y="1566"/>
                    <a:pt x="9642" y="1568"/>
                    <a:pt x="9648" y="1573"/>
                  </a:cubicBezTo>
                  <a:cubicBezTo>
                    <a:pt x="9689" y="1621"/>
                    <a:pt x="9611" y="1815"/>
                    <a:pt x="9606" y="1930"/>
                  </a:cubicBezTo>
                  <a:lnTo>
                    <a:pt x="9726" y="1657"/>
                  </a:lnTo>
                  <a:cubicBezTo>
                    <a:pt x="9748" y="1617"/>
                    <a:pt x="9761" y="1601"/>
                    <a:pt x="9768" y="1601"/>
                  </a:cubicBezTo>
                  <a:cubicBezTo>
                    <a:pt x="9782" y="1601"/>
                    <a:pt x="9777" y="1659"/>
                    <a:pt x="9773" y="1731"/>
                  </a:cubicBezTo>
                  <a:cubicBezTo>
                    <a:pt x="9764" y="1869"/>
                    <a:pt x="9828" y="2000"/>
                    <a:pt x="9882" y="2000"/>
                  </a:cubicBezTo>
                  <a:cubicBezTo>
                    <a:pt x="9892" y="2000"/>
                    <a:pt x="9901" y="1996"/>
                    <a:pt x="9910" y="1988"/>
                  </a:cubicBezTo>
                  <a:cubicBezTo>
                    <a:pt x="9978" y="1925"/>
                    <a:pt x="10035" y="1432"/>
                    <a:pt x="10062" y="1432"/>
                  </a:cubicBezTo>
                  <a:cubicBezTo>
                    <a:pt x="10098" y="1432"/>
                    <a:pt x="10067" y="1589"/>
                    <a:pt x="10067" y="1657"/>
                  </a:cubicBezTo>
                  <a:cubicBezTo>
                    <a:pt x="10062" y="1726"/>
                    <a:pt x="10088" y="1794"/>
                    <a:pt x="10130" y="1846"/>
                  </a:cubicBezTo>
                  <a:cubicBezTo>
                    <a:pt x="10169" y="1885"/>
                    <a:pt x="10185" y="2182"/>
                    <a:pt x="10229" y="2182"/>
                  </a:cubicBezTo>
                  <a:cubicBezTo>
                    <a:pt x="10233" y="2182"/>
                    <a:pt x="10236" y="2180"/>
                    <a:pt x="10240" y="2176"/>
                  </a:cubicBezTo>
                  <a:cubicBezTo>
                    <a:pt x="10262" y="2150"/>
                    <a:pt x="10332" y="1970"/>
                    <a:pt x="10351" y="1970"/>
                  </a:cubicBezTo>
                  <a:cubicBezTo>
                    <a:pt x="10354" y="1970"/>
                    <a:pt x="10356" y="1977"/>
                    <a:pt x="10355" y="1993"/>
                  </a:cubicBezTo>
                  <a:cubicBezTo>
                    <a:pt x="10350" y="2077"/>
                    <a:pt x="10334" y="2155"/>
                    <a:pt x="10361" y="2176"/>
                  </a:cubicBezTo>
                  <a:cubicBezTo>
                    <a:pt x="10365" y="2180"/>
                    <a:pt x="10369" y="2181"/>
                    <a:pt x="10374" y="2181"/>
                  </a:cubicBezTo>
                  <a:cubicBezTo>
                    <a:pt x="10450" y="2181"/>
                    <a:pt x="10575" y="1809"/>
                    <a:pt x="10654" y="1804"/>
                  </a:cubicBezTo>
                  <a:cubicBezTo>
                    <a:pt x="10733" y="1804"/>
                    <a:pt x="10654" y="2281"/>
                    <a:pt x="10707" y="2297"/>
                  </a:cubicBezTo>
                  <a:cubicBezTo>
                    <a:pt x="10707" y="2297"/>
                    <a:pt x="10708" y="2297"/>
                    <a:pt x="10708" y="2297"/>
                  </a:cubicBezTo>
                  <a:cubicBezTo>
                    <a:pt x="10728" y="2297"/>
                    <a:pt x="10743" y="2082"/>
                    <a:pt x="10743" y="2082"/>
                  </a:cubicBezTo>
                  <a:lnTo>
                    <a:pt x="10743" y="2082"/>
                  </a:lnTo>
                  <a:cubicBezTo>
                    <a:pt x="10789" y="2097"/>
                    <a:pt x="10740" y="2318"/>
                    <a:pt x="10782" y="2318"/>
                  </a:cubicBezTo>
                  <a:cubicBezTo>
                    <a:pt x="10783" y="2318"/>
                    <a:pt x="10784" y="2318"/>
                    <a:pt x="10785" y="2318"/>
                  </a:cubicBezTo>
                  <a:cubicBezTo>
                    <a:pt x="10837" y="2313"/>
                    <a:pt x="10889" y="2258"/>
                    <a:pt x="10940" y="2258"/>
                  </a:cubicBezTo>
                  <a:cubicBezTo>
                    <a:pt x="10946" y="2258"/>
                    <a:pt x="10952" y="2259"/>
                    <a:pt x="10958" y="2260"/>
                  </a:cubicBezTo>
                  <a:cubicBezTo>
                    <a:pt x="10932" y="2250"/>
                    <a:pt x="10995" y="2260"/>
                    <a:pt x="11037" y="2197"/>
                  </a:cubicBezTo>
                  <a:cubicBezTo>
                    <a:pt x="11055" y="2167"/>
                    <a:pt x="11068" y="2155"/>
                    <a:pt x="11078" y="2155"/>
                  </a:cubicBezTo>
                  <a:cubicBezTo>
                    <a:pt x="11093" y="2155"/>
                    <a:pt x="11101" y="2184"/>
                    <a:pt x="11110" y="2213"/>
                  </a:cubicBezTo>
                  <a:cubicBezTo>
                    <a:pt x="11128" y="2267"/>
                    <a:pt x="11160" y="2292"/>
                    <a:pt x="11198" y="2292"/>
                  </a:cubicBezTo>
                  <a:cubicBezTo>
                    <a:pt x="11227" y="2292"/>
                    <a:pt x="11260" y="2277"/>
                    <a:pt x="11294" y="2250"/>
                  </a:cubicBezTo>
                  <a:cubicBezTo>
                    <a:pt x="11315" y="2233"/>
                    <a:pt x="11419" y="2047"/>
                    <a:pt x="11438" y="2047"/>
                  </a:cubicBezTo>
                  <a:cubicBezTo>
                    <a:pt x="11443" y="2047"/>
                    <a:pt x="11442" y="2057"/>
                    <a:pt x="11435" y="2082"/>
                  </a:cubicBezTo>
                  <a:cubicBezTo>
                    <a:pt x="11389" y="2270"/>
                    <a:pt x="11335" y="2464"/>
                    <a:pt x="11369" y="2464"/>
                  </a:cubicBezTo>
                  <a:cubicBezTo>
                    <a:pt x="11381" y="2464"/>
                    <a:pt x="11405" y="2438"/>
                    <a:pt x="11446" y="2376"/>
                  </a:cubicBezTo>
                  <a:cubicBezTo>
                    <a:pt x="11482" y="2320"/>
                    <a:pt x="11529" y="2232"/>
                    <a:pt x="11573" y="2159"/>
                  </a:cubicBezTo>
                  <a:lnTo>
                    <a:pt x="11573" y="2159"/>
                  </a:lnTo>
                  <a:cubicBezTo>
                    <a:pt x="11552" y="2215"/>
                    <a:pt x="11532" y="2276"/>
                    <a:pt x="11525" y="2308"/>
                  </a:cubicBezTo>
                  <a:cubicBezTo>
                    <a:pt x="11533" y="2313"/>
                    <a:pt x="11544" y="2319"/>
                    <a:pt x="11555" y="2319"/>
                  </a:cubicBezTo>
                  <a:cubicBezTo>
                    <a:pt x="11579" y="2319"/>
                    <a:pt x="11607" y="2295"/>
                    <a:pt x="11635" y="2197"/>
                  </a:cubicBezTo>
                  <a:lnTo>
                    <a:pt x="11640" y="2192"/>
                  </a:lnTo>
                  <a:lnTo>
                    <a:pt x="11640" y="2062"/>
                  </a:lnTo>
                  <a:lnTo>
                    <a:pt x="11640" y="2062"/>
                  </a:lnTo>
                  <a:cubicBezTo>
                    <a:pt x="11658" y="2041"/>
                    <a:pt x="11674" y="2027"/>
                    <a:pt x="11687" y="2027"/>
                  </a:cubicBezTo>
                  <a:cubicBezTo>
                    <a:pt x="11705" y="2027"/>
                    <a:pt x="11716" y="2051"/>
                    <a:pt x="11719" y="2108"/>
                  </a:cubicBezTo>
                  <a:cubicBezTo>
                    <a:pt x="11719" y="2239"/>
                    <a:pt x="11692" y="2439"/>
                    <a:pt x="11729" y="2501"/>
                  </a:cubicBezTo>
                  <a:cubicBezTo>
                    <a:pt x="11736" y="2514"/>
                    <a:pt x="11744" y="2519"/>
                    <a:pt x="11752" y="2519"/>
                  </a:cubicBezTo>
                  <a:cubicBezTo>
                    <a:pt x="11782" y="2519"/>
                    <a:pt x="11813" y="2444"/>
                    <a:pt x="11842" y="2444"/>
                  </a:cubicBezTo>
                  <a:cubicBezTo>
                    <a:pt x="11843" y="2444"/>
                    <a:pt x="11844" y="2444"/>
                    <a:pt x="11844" y="2444"/>
                  </a:cubicBezTo>
                  <a:cubicBezTo>
                    <a:pt x="11881" y="2454"/>
                    <a:pt x="11839" y="2675"/>
                    <a:pt x="11876" y="2690"/>
                  </a:cubicBezTo>
                  <a:cubicBezTo>
                    <a:pt x="11876" y="2690"/>
                    <a:pt x="11939" y="2559"/>
                    <a:pt x="11949" y="2538"/>
                  </a:cubicBezTo>
                  <a:cubicBezTo>
                    <a:pt x="11969" y="2508"/>
                    <a:pt x="11984" y="2495"/>
                    <a:pt x="11994" y="2495"/>
                  </a:cubicBezTo>
                  <a:cubicBezTo>
                    <a:pt x="12047" y="2495"/>
                    <a:pt x="11982" y="2845"/>
                    <a:pt x="12017" y="2858"/>
                  </a:cubicBezTo>
                  <a:cubicBezTo>
                    <a:pt x="12000" y="2850"/>
                    <a:pt x="12118" y="2436"/>
                    <a:pt x="12166" y="2436"/>
                  </a:cubicBezTo>
                  <a:cubicBezTo>
                    <a:pt x="12177" y="2436"/>
                    <a:pt x="12184" y="2458"/>
                    <a:pt x="12185" y="2512"/>
                  </a:cubicBezTo>
                  <a:cubicBezTo>
                    <a:pt x="12185" y="2680"/>
                    <a:pt x="12169" y="2680"/>
                    <a:pt x="12238" y="2711"/>
                  </a:cubicBezTo>
                  <a:cubicBezTo>
                    <a:pt x="12253" y="2774"/>
                    <a:pt x="12243" y="2811"/>
                    <a:pt x="12196" y="2952"/>
                  </a:cubicBezTo>
                  <a:cubicBezTo>
                    <a:pt x="12254" y="2776"/>
                    <a:pt x="12302" y="2762"/>
                    <a:pt x="12347" y="2762"/>
                  </a:cubicBezTo>
                  <a:cubicBezTo>
                    <a:pt x="12356" y="2762"/>
                    <a:pt x="12364" y="2763"/>
                    <a:pt x="12373" y="2763"/>
                  </a:cubicBezTo>
                  <a:cubicBezTo>
                    <a:pt x="12416" y="2763"/>
                    <a:pt x="12459" y="2750"/>
                    <a:pt x="12510" y="2596"/>
                  </a:cubicBezTo>
                  <a:lnTo>
                    <a:pt x="12510" y="2596"/>
                  </a:lnTo>
                  <a:cubicBezTo>
                    <a:pt x="12455" y="2781"/>
                    <a:pt x="12550" y="2807"/>
                    <a:pt x="12602" y="2807"/>
                  </a:cubicBezTo>
                  <a:cubicBezTo>
                    <a:pt x="12609" y="2807"/>
                    <a:pt x="12615" y="2806"/>
                    <a:pt x="12620" y="2806"/>
                  </a:cubicBezTo>
                  <a:cubicBezTo>
                    <a:pt x="12668" y="2800"/>
                    <a:pt x="12709" y="2779"/>
                    <a:pt x="12741" y="2748"/>
                  </a:cubicBezTo>
                  <a:cubicBezTo>
                    <a:pt x="12767" y="2680"/>
                    <a:pt x="12804" y="2617"/>
                    <a:pt x="12841" y="2559"/>
                  </a:cubicBezTo>
                  <a:lnTo>
                    <a:pt x="12841" y="2559"/>
                  </a:lnTo>
                  <a:cubicBezTo>
                    <a:pt x="12793" y="2722"/>
                    <a:pt x="12741" y="2879"/>
                    <a:pt x="12678" y="3036"/>
                  </a:cubicBezTo>
                  <a:cubicBezTo>
                    <a:pt x="12741" y="2942"/>
                    <a:pt x="12793" y="2905"/>
                    <a:pt x="12856" y="2753"/>
                  </a:cubicBezTo>
                  <a:cubicBezTo>
                    <a:pt x="12911" y="2605"/>
                    <a:pt x="12988" y="2405"/>
                    <a:pt x="13046" y="2405"/>
                  </a:cubicBezTo>
                  <a:cubicBezTo>
                    <a:pt x="13049" y="2405"/>
                    <a:pt x="13052" y="2406"/>
                    <a:pt x="13055" y="2407"/>
                  </a:cubicBezTo>
                  <a:cubicBezTo>
                    <a:pt x="13024" y="2491"/>
                    <a:pt x="12893" y="2816"/>
                    <a:pt x="12893" y="2874"/>
                  </a:cubicBezTo>
                  <a:cubicBezTo>
                    <a:pt x="12893" y="2890"/>
                    <a:pt x="12897" y="2897"/>
                    <a:pt x="12903" y="2897"/>
                  </a:cubicBezTo>
                  <a:cubicBezTo>
                    <a:pt x="12929" y="2897"/>
                    <a:pt x="13004" y="2762"/>
                    <a:pt x="13029" y="2711"/>
                  </a:cubicBezTo>
                  <a:cubicBezTo>
                    <a:pt x="13055" y="2722"/>
                    <a:pt x="13082" y="2737"/>
                    <a:pt x="13087" y="2800"/>
                  </a:cubicBezTo>
                  <a:cubicBezTo>
                    <a:pt x="13092" y="2842"/>
                    <a:pt x="13066" y="3000"/>
                    <a:pt x="13082" y="3010"/>
                  </a:cubicBezTo>
                  <a:cubicBezTo>
                    <a:pt x="13083" y="3010"/>
                    <a:pt x="13083" y="3011"/>
                    <a:pt x="13084" y="3011"/>
                  </a:cubicBezTo>
                  <a:cubicBezTo>
                    <a:pt x="13122" y="3011"/>
                    <a:pt x="13225" y="2739"/>
                    <a:pt x="13251" y="2739"/>
                  </a:cubicBezTo>
                  <a:cubicBezTo>
                    <a:pt x="13252" y="2739"/>
                    <a:pt x="13254" y="2740"/>
                    <a:pt x="13255" y="2743"/>
                  </a:cubicBezTo>
                  <a:lnTo>
                    <a:pt x="13239" y="2900"/>
                  </a:lnTo>
                  <a:cubicBezTo>
                    <a:pt x="13239" y="2926"/>
                    <a:pt x="13255" y="2952"/>
                    <a:pt x="13276" y="2968"/>
                  </a:cubicBezTo>
                  <a:cubicBezTo>
                    <a:pt x="13284" y="2974"/>
                    <a:pt x="13293" y="2976"/>
                    <a:pt x="13302" y="2976"/>
                  </a:cubicBezTo>
                  <a:cubicBezTo>
                    <a:pt x="13347" y="2976"/>
                    <a:pt x="13401" y="2926"/>
                    <a:pt x="13449" y="2926"/>
                  </a:cubicBezTo>
                  <a:cubicBezTo>
                    <a:pt x="13494" y="2931"/>
                    <a:pt x="13462" y="3059"/>
                    <a:pt x="13488" y="3059"/>
                  </a:cubicBezTo>
                  <a:cubicBezTo>
                    <a:pt x="13492" y="3059"/>
                    <a:pt x="13498" y="3055"/>
                    <a:pt x="13506" y="3047"/>
                  </a:cubicBezTo>
                  <a:cubicBezTo>
                    <a:pt x="13544" y="3010"/>
                    <a:pt x="13573" y="2967"/>
                    <a:pt x="13594" y="2920"/>
                  </a:cubicBezTo>
                  <a:lnTo>
                    <a:pt x="13594" y="2920"/>
                  </a:lnTo>
                  <a:cubicBezTo>
                    <a:pt x="13520" y="3123"/>
                    <a:pt x="13487" y="3217"/>
                    <a:pt x="13554" y="3246"/>
                  </a:cubicBezTo>
                  <a:lnTo>
                    <a:pt x="13606" y="3110"/>
                  </a:lnTo>
                  <a:cubicBezTo>
                    <a:pt x="13637" y="3121"/>
                    <a:pt x="13701" y="3214"/>
                    <a:pt x="13766" y="3214"/>
                  </a:cubicBezTo>
                  <a:cubicBezTo>
                    <a:pt x="13790" y="3214"/>
                    <a:pt x="13814" y="3201"/>
                    <a:pt x="13837" y="3167"/>
                  </a:cubicBezTo>
                  <a:cubicBezTo>
                    <a:pt x="13842" y="3158"/>
                    <a:pt x="13920" y="2880"/>
                    <a:pt x="13947" y="2880"/>
                  </a:cubicBezTo>
                  <a:cubicBezTo>
                    <a:pt x="13949" y="2880"/>
                    <a:pt x="13951" y="2882"/>
                    <a:pt x="13952" y="2884"/>
                  </a:cubicBezTo>
                  <a:cubicBezTo>
                    <a:pt x="13973" y="2931"/>
                    <a:pt x="13942" y="3099"/>
                    <a:pt x="13957" y="3162"/>
                  </a:cubicBezTo>
                  <a:cubicBezTo>
                    <a:pt x="13988" y="3311"/>
                    <a:pt x="14049" y="3419"/>
                    <a:pt x="14145" y="3419"/>
                  </a:cubicBezTo>
                  <a:cubicBezTo>
                    <a:pt x="14147" y="3419"/>
                    <a:pt x="14149" y="3419"/>
                    <a:pt x="14151" y="3419"/>
                  </a:cubicBezTo>
                  <a:cubicBezTo>
                    <a:pt x="14207" y="3419"/>
                    <a:pt x="14286" y="3298"/>
                    <a:pt x="14339" y="3298"/>
                  </a:cubicBezTo>
                  <a:cubicBezTo>
                    <a:pt x="14341" y="3298"/>
                    <a:pt x="14343" y="3298"/>
                    <a:pt x="14345" y="3298"/>
                  </a:cubicBezTo>
                  <a:cubicBezTo>
                    <a:pt x="14351" y="3300"/>
                    <a:pt x="14356" y="3300"/>
                    <a:pt x="14361" y="3300"/>
                  </a:cubicBezTo>
                  <a:cubicBezTo>
                    <a:pt x="14429" y="3300"/>
                    <a:pt x="14464" y="3206"/>
                    <a:pt x="14576" y="3021"/>
                  </a:cubicBezTo>
                  <a:lnTo>
                    <a:pt x="14576" y="3021"/>
                  </a:lnTo>
                  <a:cubicBezTo>
                    <a:pt x="14546" y="3077"/>
                    <a:pt x="14473" y="3434"/>
                    <a:pt x="14515" y="3434"/>
                  </a:cubicBezTo>
                  <a:cubicBezTo>
                    <a:pt x="14524" y="3434"/>
                    <a:pt x="14539" y="3417"/>
                    <a:pt x="14560" y="3377"/>
                  </a:cubicBezTo>
                  <a:cubicBezTo>
                    <a:pt x="14634" y="3241"/>
                    <a:pt x="14628" y="2916"/>
                    <a:pt x="14712" y="2764"/>
                  </a:cubicBezTo>
                  <a:lnTo>
                    <a:pt x="14712" y="2764"/>
                  </a:lnTo>
                  <a:lnTo>
                    <a:pt x="14686" y="3099"/>
                  </a:lnTo>
                  <a:cubicBezTo>
                    <a:pt x="14660" y="3293"/>
                    <a:pt x="14607" y="3482"/>
                    <a:pt x="14534" y="3660"/>
                  </a:cubicBezTo>
                  <a:cubicBezTo>
                    <a:pt x="14681" y="3335"/>
                    <a:pt x="14702" y="3529"/>
                    <a:pt x="14828" y="3377"/>
                  </a:cubicBezTo>
                  <a:lnTo>
                    <a:pt x="14828" y="3377"/>
                  </a:lnTo>
                  <a:cubicBezTo>
                    <a:pt x="14885" y="3409"/>
                    <a:pt x="14870" y="3445"/>
                    <a:pt x="14770" y="3634"/>
                  </a:cubicBezTo>
                  <a:cubicBezTo>
                    <a:pt x="14688" y="3799"/>
                    <a:pt x="14767" y="3761"/>
                    <a:pt x="14715" y="3874"/>
                  </a:cubicBezTo>
                  <a:lnTo>
                    <a:pt x="14715" y="3874"/>
                  </a:lnTo>
                  <a:lnTo>
                    <a:pt x="14985" y="3298"/>
                  </a:lnTo>
                  <a:lnTo>
                    <a:pt x="14985" y="3298"/>
                  </a:lnTo>
                  <a:cubicBezTo>
                    <a:pt x="15042" y="3330"/>
                    <a:pt x="14848" y="3791"/>
                    <a:pt x="14854" y="3791"/>
                  </a:cubicBezTo>
                  <a:cubicBezTo>
                    <a:pt x="14854" y="3791"/>
                    <a:pt x="14854" y="3791"/>
                    <a:pt x="14854" y="3791"/>
                  </a:cubicBezTo>
                  <a:cubicBezTo>
                    <a:pt x="14913" y="3736"/>
                    <a:pt x="15044" y="3562"/>
                    <a:pt x="15089" y="3562"/>
                  </a:cubicBezTo>
                  <a:cubicBezTo>
                    <a:pt x="15104" y="3562"/>
                    <a:pt x="15109" y="3581"/>
                    <a:pt x="15100" y="3629"/>
                  </a:cubicBezTo>
                  <a:cubicBezTo>
                    <a:pt x="15081" y="3732"/>
                    <a:pt x="15082" y="3937"/>
                    <a:pt x="15150" y="3937"/>
                  </a:cubicBezTo>
                  <a:cubicBezTo>
                    <a:pt x="15175" y="3937"/>
                    <a:pt x="15210" y="3908"/>
                    <a:pt x="15258" y="3833"/>
                  </a:cubicBezTo>
                  <a:cubicBezTo>
                    <a:pt x="15278" y="3802"/>
                    <a:pt x="15294" y="3792"/>
                    <a:pt x="15308" y="3792"/>
                  </a:cubicBezTo>
                  <a:cubicBezTo>
                    <a:pt x="15333" y="3792"/>
                    <a:pt x="15353" y="3827"/>
                    <a:pt x="15382" y="3827"/>
                  </a:cubicBezTo>
                  <a:cubicBezTo>
                    <a:pt x="15398" y="3827"/>
                    <a:pt x="15417" y="3817"/>
                    <a:pt x="15441" y="3786"/>
                  </a:cubicBezTo>
                  <a:cubicBezTo>
                    <a:pt x="15478" y="3743"/>
                    <a:pt x="15500" y="3725"/>
                    <a:pt x="15510" y="3725"/>
                  </a:cubicBezTo>
                  <a:cubicBezTo>
                    <a:pt x="15550" y="3725"/>
                    <a:pt x="15407" y="4017"/>
                    <a:pt x="15420" y="4059"/>
                  </a:cubicBezTo>
                  <a:cubicBezTo>
                    <a:pt x="15422" y="4067"/>
                    <a:pt x="15426" y="4071"/>
                    <a:pt x="15431" y="4071"/>
                  </a:cubicBezTo>
                  <a:cubicBezTo>
                    <a:pt x="15462" y="4071"/>
                    <a:pt x="15543" y="3971"/>
                    <a:pt x="15578" y="3971"/>
                  </a:cubicBezTo>
                  <a:cubicBezTo>
                    <a:pt x="15582" y="3971"/>
                    <a:pt x="15585" y="3972"/>
                    <a:pt x="15588" y="3975"/>
                  </a:cubicBezTo>
                  <a:cubicBezTo>
                    <a:pt x="15619" y="4006"/>
                    <a:pt x="15572" y="4080"/>
                    <a:pt x="15504" y="4190"/>
                  </a:cubicBezTo>
                  <a:cubicBezTo>
                    <a:pt x="15473" y="4239"/>
                    <a:pt x="15476" y="4255"/>
                    <a:pt x="15492" y="4255"/>
                  </a:cubicBezTo>
                  <a:cubicBezTo>
                    <a:pt x="15516" y="4255"/>
                    <a:pt x="15571" y="4217"/>
                    <a:pt x="15577" y="4211"/>
                  </a:cubicBezTo>
                  <a:cubicBezTo>
                    <a:pt x="15601" y="4185"/>
                    <a:pt x="15614" y="4176"/>
                    <a:pt x="15621" y="4176"/>
                  </a:cubicBezTo>
                  <a:cubicBezTo>
                    <a:pt x="15634" y="4176"/>
                    <a:pt x="15621" y="4216"/>
                    <a:pt x="15625" y="4237"/>
                  </a:cubicBezTo>
                  <a:cubicBezTo>
                    <a:pt x="15625" y="4243"/>
                    <a:pt x="15627" y="4246"/>
                    <a:pt x="15630" y="4246"/>
                  </a:cubicBezTo>
                  <a:cubicBezTo>
                    <a:pt x="15666" y="4246"/>
                    <a:pt x="15850" y="3879"/>
                    <a:pt x="15868" y="3879"/>
                  </a:cubicBezTo>
                  <a:lnTo>
                    <a:pt x="15868" y="3879"/>
                  </a:lnTo>
                  <a:cubicBezTo>
                    <a:pt x="15875" y="3879"/>
                    <a:pt x="15862" y="3921"/>
                    <a:pt x="15819" y="4032"/>
                  </a:cubicBezTo>
                  <a:cubicBezTo>
                    <a:pt x="15762" y="4186"/>
                    <a:pt x="15762" y="4257"/>
                    <a:pt x="15801" y="4257"/>
                  </a:cubicBezTo>
                  <a:cubicBezTo>
                    <a:pt x="15827" y="4257"/>
                    <a:pt x="15872" y="4225"/>
                    <a:pt x="15929" y="4164"/>
                  </a:cubicBezTo>
                  <a:cubicBezTo>
                    <a:pt x="16001" y="4086"/>
                    <a:pt x="16055" y="4037"/>
                    <a:pt x="16078" y="4037"/>
                  </a:cubicBezTo>
                  <a:cubicBezTo>
                    <a:pt x="16106" y="4037"/>
                    <a:pt x="16087" y="4112"/>
                    <a:pt x="15997" y="4300"/>
                  </a:cubicBezTo>
                  <a:cubicBezTo>
                    <a:pt x="15970" y="4354"/>
                    <a:pt x="15975" y="4370"/>
                    <a:pt x="15995" y="4370"/>
                  </a:cubicBezTo>
                  <a:cubicBezTo>
                    <a:pt x="16028" y="4370"/>
                    <a:pt x="16101" y="4325"/>
                    <a:pt x="16137" y="4325"/>
                  </a:cubicBezTo>
                  <a:cubicBezTo>
                    <a:pt x="16159" y="4325"/>
                    <a:pt x="16167" y="4343"/>
                    <a:pt x="16139" y="4403"/>
                  </a:cubicBezTo>
                  <a:lnTo>
                    <a:pt x="16139" y="4403"/>
                  </a:lnTo>
                  <a:cubicBezTo>
                    <a:pt x="16192" y="4290"/>
                    <a:pt x="16386" y="4128"/>
                    <a:pt x="16430" y="4128"/>
                  </a:cubicBezTo>
                  <a:cubicBezTo>
                    <a:pt x="16454" y="4128"/>
                    <a:pt x="16435" y="4174"/>
                    <a:pt x="16332" y="4295"/>
                  </a:cubicBezTo>
                  <a:cubicBezTo>
                    <a:pt x="16231" y="4452"/>
                    <a:pt x="16218" y="4497"/>
                    <a:pt x="16241" y="4497"/>
                  </a:cubicBezTo>
                  <a:cubicBezTo>
                    <a:pt x="16273" y="4497"/>
                    <a:pt x="16371" y="4415"/>
                    <a:pt x="16409" y="4415"/>
                  </a:cubicBezTo>
                  <a:cubicBezTo>
                    <a:pt x="16410" y="4415"/>
                    <a:pt x="16410" y="4415"/>
                    <a:pt x="16411" y="4415"/>
                  </a:cubicBezTo>
                  <a:cubicBezTo>
                    <a:pt x="16448" y="4415"/>
                    <a:pt x="16490" y="4436"/>
                    <a:pt x="16474" y="4510"/>
                  </a:cubicBezTo>
                  <a:cubicBezTo>
                    <a:pt x="16463" y="4552"/>
                    <a:pt x="16416" y="4604"/>
                    <a:pt x="16432" y="4625"/>
                  </a:cubicBezTo>
                  <a:cubicBezTo>
                    <a:pt x="16437" y="4635"/>
                    <a:pt x="16455" y="4643"/>
                    <a:pt x="16482" y="4643"/>
                  </a:cubicBezTo>
                  <a:cubicBezTo>
                    <a:pt x="16535" y="4643"/>
                    <a:pt x="16622" y="4612"/>
                    <a:pt x="16699" y="4510"/>
                  </a:cubicBezTo>
                  <a:lnTo>
                    <a:pt x="16699" y="4510"/>
                  </a:lnTo>
                  <a:cubicBezTo>
                    <a:pt x="16599" y="4641"/>
                    <a:pt x="16495" y="4772"/>
                    <a:pt x="16526" y="4814"/>
                  </a:cubicBezTo>
                  <a:cubicBezTo>
                    <a:pt x="16527" y="4815"/>
                    <a:pt x="16529" y="4815"/>
                    <a:pt x="16531" y="4815"/>
                  </a:cubicBezTo>
                  <a:cubicBezTo>
                    <a:pt x="16554" y="4815"/>
                    <a:pt x="16640" y="4749"/>
                    <a:pt x="16663" y="4749"/>
                  </a:cubicBezTo>
                  <a:cubicBezTo>
                    <a:pt x="16675" y="4749"/>
                    <a:pt x="16672" y="4764"/>
                    <a:pt x="16642" y="4808"/>
                  </a:cubicBezTo>
                  <a:cubicBezTo>
                    <a:pt x="16678" y="4793"/>
                    <a:pt x="16715" y="4767"/>
                    <a:pt x="16741" y="4735"/>
                  </a:cubicBezTo>
                  <a:cubicBezTo>
                    <a:pt x="16761" y="4712"/>
                    <a:pt x="16772" y="4703"/>
                    <a:pt x="16778" y="4703"/>
                  </a:cubicBezTo>
                  <a:cubicBezTo>
                    <a:pt x="16790" y="4703"/>
                    <a:pt x="16776" y="4743"/>
                    <a:pt x="16773" y="4761"/>
                  </a:cubicBezTo>
                  <a:cubicBezTo>
                    <a:pt x="16755" y="4829"/>
                    <a:pt x="16731" y="4911"/>
                    <a:pt x="16764" y="4911"/>
                  </a:cubicBezTo>
                  <a:cubicBezTo>
                    <a:pt x="16787" y="4911"/>
                    <a:pt x="16835" y="4874"/>
                    <a:pt x="16928" y="4771"/>
                  </a:cubicBezTo>
                  <a:lnTo>
                    <a:pt x="16928" y="4771"/>
                  </a:lnTo>
                  <a:cubicBezTo>
                    <a:pt x="16860" y="4850"/>
                    <a:pt x="16769" y="4963"/>
                    <a:pt x="16795" y="4963"/>
                  </a:cubicBezTo>
                  <a:cubicBezTo>
                    <a:pt x="16800" y="4963"/>
                    <a:pt x="16812" y="4958"/>
                    <a:pt x="16830" y="4945"/>
                  </a:cubicBezTo>
                  <a:cubicBezTo>
                    <a:pt x="16912" y="4883"/>
                    <a:pt x="16944" y="4847"/>
                    <a:pt x="16971" y="4847"/>
                  </a:cubicBezTo>
                  <a:cubicBezTo>
                    <a:pt x="16980" y="4847"/>
                    <a:pt x="16989" y="4851"/>
                    <a:pt x="16998" y="4861"/>
                  </a:cubicBezTo>
                  <a:cubicBezTo>
                    <a:pt x="16997" y="4860"/>
                    <a:pt x="16996" y="4860"/>
                    <a:pt x="16995" y="4860"/>
                  </a:cubicBezTo>
                  <a:cubicBezTo>
                    <a:pt x="16961" y="4860"/>
                    <a:pt x="16779" y="5077"/>
                    <a:pt x="16794" y="5113"/>
                  </a:cubicBezTo>
                  <a:cubicBezTo>
                    <a:pt x="16800" y="5136"/>
                    <a:pt x="16813" y="5143"/>
                    <a:pt x="16833" y="5143"/>
                  </a:cubicBezTo>
                  <a:cubicBezTo>
                    <a:pt x="16850" y="5143"/>
                    <a:pt x="16870" y="5138"/>
                    <a:pt x="16893" y="5134"/>
                  </a:cubicBezTo>
                  <a:cubicBezTo>
                    <a:pt x="16998" y="5107"/>
                    <a:pt x="17045" y="5071"/>
                    <a:pt x="17224" y="4887"/>
                  </a:cubicBezTo>
                  <a:lnTo>
                    <a:pt x="17224" y="4887"/>
                  </a:lnTo>
                  <a:cubicBezTo>
                    <a:pt x="17266" y="4934"/>
                    <a:pt x="17213" y="4961"/>
                    <a:pt x="17098" y="5102"/>
                  </a:cubicBezTo>
                  <a:lnTo>
                    <a:pt x="17355" y="4898"/>
                  </a:lnTo>
                  <a:lnTo>
                    <a:pt x="16888" y="5385"/>
                  </a:lnTo>
                  <a:lnTo>
                    <a:pt x="16888" y="5385"/>
                  </a:lnTo>
                  <a:lnTo>
                    <a:pt x="17234" y="5160"/>
                  </a:lnTo>
                  <a:cubicBezTo>
                    <a:pt x="17304" y="5114"/>
                    <a:pt x="17348" y="5096"/>
                    <a:pt x="17373" y="5096"/>
                  </a:cubicBezTo>
                  <a:cubicBezTo>
                    <a:pt x="17426" y="5096"/>
                    <a:pt x="17404" y="5171"/>
                    <a:pt x="17386" y="5228"/>
                  </a:cubicBezTo>
                  <a:cubicBezTo>
                    <a:pt x="17375" y="5261"/>
                    <a:pt x="17343" y="5348"/>
                    <a:pt x="17395" y="5348"/>
                  </a:cubicBezTo>
                  <a:cubicBezTo>
                    <a:pt x="17416" y="5348"/>
                    <a:pt x="17451" y="5334"/>
                    <a:pt x="17507" y="5296"/>
                  </a:cubicBezTo>
                  <a:lnTo>
                    <a:pt x="18005" y="4955"/>
                  </a:lnTo>
                  <a:lnTo>
                    <a:pt x="18005" y="4955"/>
                  </a:lnTo>
                  <a:cubicBezTo>
                    <a:pt x="18031" y="5002"/>
                    <a:pt x="17717" y="5186"/>
                    <a:pt x="17612" y="5259"/>
                  </a:cubicBezTo>
                  <a:cubicBezTo>
                    <a:pt x="17636" y="5244"/>
                    <a:pt x="17650" y="5237"/>
                    <a:pt x="17655" y="5237"/>
                  </a:cubicBezTo>
                  <a:cubicBezTo>
                    <a:pt x="17682" y="5237"/>
                    <a:pt x="17534" y="5382"/>
                    <a:pt x="17444" y="5438"/>
                  </a:cubicBezTo>
                  <a:cubicBezTo>
                    <a:pt x="17355" y="5495"/>
                    <a:pt x="17197" y="5595"/>
                    <a:pt x="17208" y="5611"/>
                  </a:cubicBezTo>
                  <a:lnTo>
                    <a:pt x="17753" y="5280"/>
                  </a:lnTo>
                  <a:lnTo>
                    <a:pt x="17753" y="5280"/>
                  </a:lnTo>
                  <a:cubicBezTo>
                    <a:pt x="17462" y="5463"/>
                    <a:pt x="17517" y="5588"/>
                    <a:pt x="17528" y="5620"/>
                  </a:cubicBezTo>
                  <a:lnTo>
                    <a:pt x="17528" y="5620"/>
                  </a:lnTo>
                  <a:cubicBezTo>
                    <a:pt x="17520" y="5594"/>
                    <a:pt x="17686" y="5516"/>
                    <a:pt x="17779" y="5474"/>
                  </a:cubicBezTo>
                  <a:lnTo>
                    <a:pt x="17779" y="5474"/>
                  </a:lnTo>
                  <a:cubicBezTo>
                    <a:pt x="17784" y="5538"/>
                    <a:pt x="17402" y="5714"/>
                    <a:pt x="17476" y="5714"/>
                  </a:cubicBezTo>
                  <a:cubicBezTo>
                    <a:pt x="17488" y="5714"/>
                    <a:pt x="17511" y="5710"/>
                    <a:pt x="17549" y="5700"/>
                  </a:cubicBezTo>
                  <a:cubicBezTo>
                    <a:pt x="17579" y="5690"/>
                    <a:pt x="17714" y="5664"/>
                    <a:pt x="17757" y="5664"/>
                  </a:cubicBezTo>
                  <a:cubicBezTo>
                    <a:pt x="17781" y="5664"/>
                    <a:pt x="17777" y="5672"/>
                    <a:pt x="17711" y="5695"/>
                  </a:cubicBezTo>
                  <a:cubicBezTo>
                    <a:pt x="17633" y="5721"/>
                    <a:pt x="17329" y="5789"/>
                    <a:pt x="17360" y="5805"/>
                  </a:cubicBezTo>
                  <a:cubicBezTo>
                    <a:pt x="17366" y="5806"/>
                    <a:pt x="17376" y="5807"/>
                    <a:pt x="17388" y="5807"/>
                  </a:cubicBezTo>
                  <a:cubicBezTo>
                    <a:pt x="17413" y="5807"/>
                    <a:pt x="17446" y="5805"/>
                    <a:pt x="17473" y="5805"/>
                  </a:cubicBezTo>
                  <a:cubicBezTo>
                    <a:pt x="17515" y="5805"/>
                    <a:pt x="17544" y="5810"/>
                    <a:pt x="17512" y="5836"/>
                  </a:cubicBezTo>
                  <a:cubicBezTo>
                    <a:pt x="17470" y="5878"/>
                    <a:pt x="17365" y="5915"/>
                    <a:pt x="17376" y="5941"/>
                  </a:cubicBezTo>
                  <a:cubicBezTo>
                    <a:pt x="17383" y="5951"/>
                    <a:pt x="17463" y="5960"/>
                    <a:pt x="17544" y="5960"/>
                  </a:cubicBezTo>
                  <a:cubicBezTo>
                    <a:pt x="17631" y="5960"/>
                    <a:pt x="17719" y="5950"/>
                    <a:pt x="17722" y="5920"/>
                  </a:cubicBezTo>
                  <a:lnTo>
                    <a:pt x="17722" y="5920"/>
                  </a:lnTo>
                  <a:cubicBezTo>
                    <a:pt x="17722" y="5946"/>
                    <a:pt x="17738" y="5972"/>
                    <a:pt x="17701" y="6004"/>
                  </a:cubicBezTo>
                  <a:cubicBezTo>
                    <a:pt x="17633" y="6030"/>
                    <a:pt x="17559" y="6051"/>
                    <a:pt x="17486" y="6056"/>
                  </a:cubicBezTo>
                  <a:cubicBezTo>
                    <a:pt x="17439" y="6072"/>
                    <a:pt x="17486" y="6083"/>
                    <a:pt x="17517" y="6093"/>
                  </a:cubicBezTo>
                  <a:cubicBezTo>
                    <a:pt x="17591" y="6124"/>
                    <a:pt x="17696" y="6119"/>
                    <a:pt x="17858" y="6124"/>
                  </a:cubicBezTo>
                  <a:cubicBezTo>
                    <a:pt x="17784" y="6107"/>
                    <a:pt x="17796" y="6094"/>
                    <a:pt x="17845" y="6094"/>
                  </a:cubicBezTo>
                  <a:cubicBezTo>
                    <a:pt x="17869" y="6094"/>
                    <a:pt x="17901" y="6097"/>
                    <a:pt x="17937" y="6103"/>
                  </a:cubicBezTo>
                  <a:cubicBezTo>
                    <a:pt x="18026" y="6124"/>
                    <a:pt x="18099" y="6161"/>
                    <a:pt x="18057" y="6182"/>
                  </a:cubicBezTo>
                  <a:cubicBezTo>
                    <a:pt x="18043" y="6190"/>
                    <a:pt x="18019" y="6193"/>
                    <a:pt x="17989" y="6193"/>
                  </a:cubicBezTo>
                  <a:cubicBezTo>
                    <a:pt x="17891" y="6193"/>
                    <a:pt x="17731" y="6161"/>
                    <a:pt x="17653" y="6161"/>
                  </a:cubicBezTo>
                  <a:cubicBezTo>
                    <a:pt x="17624" y="6161"/>
                    <a:pt x="17606" y="6165"/>
                    <a:pt x="17606" y="6177"/>
                  </a:cubicBezTo>
                  <a:cubicBezTo>
                    <a:pt x="17677" y="6267"/>
                    <a:pt x="17790" y="6324"/>
                    <a:pt x="17906" y="6324"/>
                  </a:cubicBezTo>
                  <a:cubicBezTo>
                    <a:pt x="17911" y="6324"/>
                    <a:pt x="17916" y="6324"/>
                    <a:pt x="17921" y="6324"/>
                  </a:cubicBezTo>
                  <a:cubicBezTo>
                    <a:pt x="17991" y="6319"/>
                    <a:pt x="18037" y="6312"/>
                    <a:pt x="18081" y="6312"/>
                  </a:cubicBezTo>
                  <a:cubicBezTo>
                    <a:pt x="18132" y="6312"/>
                    <a:pt x="18180" y="6321"/>
                    <a:pt x="18262" y="6355"/>
                  </a:cubicBezTo>
                  <a:cubicBezTo>
                    <a:pt x="18356" y="6392"/>
                    <a:pt x="18419" y="6444"/>
                    <a:pt x="18293" y="6455"/>
                  </a:cubicBezTo>
                  <a:cubicBezTo>
                    <a:pt x="18287" y="6455"/>
                    <a:pt x="18281" y="6455"/>
                    <a:pt x="18274" y="6455"/>
                  </a:cubicBezTo>
                  <a:cubicBezTo>
                    <a:pt x="18085" y="6455"/>
                    <a:pt x="17610" y="6328"/>
                    <a:pt x="17549" y="6328"/>
                  </a:cubicBezTo>
                  <a:cubicBezTo>
                    <a:pt x="17546" y="6328"/>
                    <a:pt x="17545" y="6329"/>
                    <a:pt x="17544" y="6329"/>
                  </a:cubicBezTo>
                  <a:cubicBezTo>
                    <a:pt x="17481" y="6345"/>
                    <a:pt x="17517" y="6381"/>
                    <a:pt x="17580" y="6418"/>
                  </a:cubicBezTo>
                  <a:cubicBezTo>
                    <a:pt x="17664" y="6460"/>
                    <a:pt x="17816" y="6471"/>
                    <a:pt x="17900" y="6518"/>
                  </a:cubicBezTo>
                  <a:cubicBezTo>
                    <a:pt x="17939" y="6539"/>
                    <a:pt x="17936" y="6546"/>
                    <a:pt x="17909" y="6546"/>
                  </a:cubicBezTo>
                  <a:cubicBezTo>
                    <a:pt x="17844" y="6546"/>
                    <a:pt x="17641" y="6503"/>
                    <a:pt x="17574" y="6503"/>
                  </a:cubicBezTo>
                  <a:cubicBezTo>
                    <a:pt x="17549" y="6503"/>
                    <a:pt x="17542" y="6508"/>
                    <a:pt x="17565" y="6523"/>
                  </a:cubicBezTo>
                  <a:cubicBezTo>
                    <a:pt x="17678" y="6581"/>
                    <a:pt x="17796" y="6632"/>
                    <a:pt x="17915" y="6672"/>
                  </a:cubicBezTo>
                  <a:lnTo>
                    <a:pt x="17915" y="6672"/>
                  </a:lnTo>
                  <a:cubicBezTo>
                    <a:pt x="17810" y="6643"/>
                    <a:pt x="17704" y="6617"/>
                    <a:pt x="17596" y="6596"/>
                  </a:cubicBezTo>
                  <a:cubicBezTo>
                    <a:pt x="17525" y="6587"/>
                    <a:pt x="17438" y="6578"/>
                    <a:pt x="17374" y="6578"/>
                  </a:cubicBezTo>
                  <a:cubicBezTo>
                    <a:pt x="17301" y="6578"/>
                    <a:pt x="17258" y="6589"/>
                    <a:pt x="17302" y="6623"/>
                  </a:cubicBezTo>
                  <a:cubicBezTo>
                    <a:pt x="17329" y="6644"/>
                    <a:pt x="17512" y="6659"/>
                    <a:pt x="17580" y="6717"/>
                  </a:cubicBezTo>
                  <a:cubicBezTo>
                    <a:pt x="17638" y="6759"/>
                    <a:pt x="17606" y="6785"/>
                    <a:pt x="17570" y="6801"/>
                  </a:cubicBezTo>
                  <a:cubicBezTo>
                    <a:pt x="17564" y="6802"/>
                    <a:pt x="17556" y="6803"/>
                    <a:pt x="17547" y="6803"/>
                  </a:cubicBezTo>
                  <a:cubicBezTo>
                    <a:pt x="17505" y="6803"/>
                    <a:pt x="17431" y="6791"/>
                    <a:pt x="17390" y="6791"/>
                  </a:cubicBezTo>
                  <a:cubicBezTo>
                    <a:pt x="17371" y="6791"/>
                    <a:pt x="17359" y="6794"/>
                    <a:pt x="17360" y="6801"/>
                  </a:cubicBezTo>
                  <a:cubicBezTo>
                    <a:pt x="17360" y="6843"/>
                    <a:pt x="17648" y="6958"/>
                    <a:pt x="17533" y="6958"/>
                  </a:cubicBezTo>
                  <a:cubicBezTo>
                    <a:pt x="17485" y="6958"/>
                    <a:pt x="17287" y="6878"/>
                    <a:pt x="17248" y="6878"/>
                  </a:cubicBezTo>
                  <a:cubicBezTo>
                    <a:pt x="17235" y="6878"/>
                    <a:pt x="17239" y="6886"/>
                    <a:pt x="17266" y="6906"/>
                  </a:cubicBezTo>
                  <a:cubicBezTo>
                    <a:pt x="17381" y="6990"/>
                    <a:pt x="17680" y="7126"/>
                    <a:pt x="17648" y="7184"/>
                  </a:cubicBezTo>
                  <a:lnTo>
                    <a:pt x="17481" y="7100"/>
                  </a:lnTo>
                  <a:cubicBezTo>
                    <a:pt x="17407" y="7073"/>
                    <a:pt x="17371" y="7052"/>
                    <a:pt x="17371" y="7037"/>
                  </a:cubicBezTo>
                  <a:cubicBezTo>
                    <a:pt x="17365" y="7033"/>
                    <a:pt x="17361" y="7032"/>
                    <a:pt x="17359" y="7032"/>
                  </a:cubicBezTo>
                  <a:cubicBezTo>
                    <a:pt x="17335" y="7032"/>
                    <a:pt x="17433" y="7175"/>
                    <a:pt x="17433" y="7189"/>
                  </a:cubicBezTo>
                  <a:cubicBezTo>
                    <a:pt x="17432" y="7199"/>
                    <a:pt x="17420" y="7202"/>
                    <a:pt x="17405" y="7202"/>
                  </a:cubicBezTo>
                  <a:cubicBezTo>
                    <a:pt x="17382" y="7202"/>
                    <a:pt x="17351" y="7195"/>
                    <a:pt x="17330" y="7195"/>
                  </a:cubicBezTo>
                  <a:cubicBezTo>
                    <a:pt x="17314" y="7195"/>
                    <a:pt x="17304" y="7200"/>
                    <a:pt x="17313" y="7215"/>
                  </a:cubicBezTo>
                  <a:cubicBezTo>
                    <a:pt x="17334" y="7262"/>
                    <a:pt x="17402" y="7309"/>
                    <a:pt x="17376" y="7341"/>
                  </a:cubicBezTo>
                  <a:cubicBezTo>
                    <a:pt x="17357" y="7364"/>
                    <a:pt x="17349" y="7378"/>
                    <a:pt x="17313" y="7378"/>
                  </a:cubicBezTo>
                  <a:cubicBezTo>
                    <a:pt x="17300" y="7378"/>
                    <a:pt x="17283" y="7377"/>
                    <a:pt x="17260" y="7372"/>
                  </a:cubicBezTo>
                  <a:cubicBezTo>
                    <a:pt x="17253" y="7371"/>
                    <a:pt x="17247" y="7371"/>
                    <a:pt x="17242" y="7371"/>
                  </a:cubicBezTo>
                  <a:cubicBezTo>
                    <a:pt x="17155" y="7371"/>
                    <a:pt x="17374" y="7537"/>
                    <a:pt x="17344" y="7577"/>
                  </a:cubicBezTo>
                  <a:cubicBezTo>
                    <a:pt x="17341" y="7580"/>
                    <a:pt x="17336" y="7582"/>
                    <a:pt x="17328" y="7582"/>
                  </a:cubicBezTo>
                  <a:cubicBezTo>
                    <a:pt x="17267" y="7582"/>
                    <a:pt x="17081" y="7477"/>
                    <a:pt x="17024" y="7477"/>
                  </a:cubicBezTo>
                  <a:cubicBezTo>
                    <a:pt x="17016" y="7477"/>
                    <a:pt x="17011" y="7479"/>
                    <a:pt x="17009" y="7482"/>
                  </a:cubicBezTo>
                  <a:cubicBezTo>
                    <a:pt x="16983" y="7519"/>
                    <a:pt x="17171" y="7671"/>
                    <a:pt x="17192" y="7729"/>
                  </a:cubicBezTo>
                  <a:cubicBezTo>
                    <a:pt x="17197" y="7740"/>
                    <a:pt x="17195" y="7745"/>
                    <a:pt x="17188" y="7745"/>
                  </a:cubicBezTo>
                  <a:cubicBezTo>
                    <a:pt x="17137" y="7745"/>
                    <a:pt x="16834" y="7505"/>
                    <a:pt x="16752" y="7446"/>
                  </a:cubicBezTo>
                  <a:lnTo>
                    <a:pt x="16752" y="7446"/>
                  </a:lnTo>
                  <a:lnTo>
                    <a:pt x="17024" y="7750"/>
                  </a:lnTo>
                  <a:cubicBezTo>
                    <a:pt x="17115" y="7844"/>
                    <a:pt x="17141" y="7879"/>
                    <a:pt x="17129" y="7879"/>
                  </a:cubicBezTo>
                  <a:cubicBezTo>
                    <a:pt x="17108" y="7879"/>
                    <a:pt x="16972" y="7773"/>
                    <a:pt x="16854" y="7675"/>
                  </a:cubicBezTo>
                  <a:lnTo>
                    <a:pt x="16854" y="7675"/>
                  </a:lnTo>
                  <a:cubicBezTo>
                    <a:pt x="17092" y="7877"/>
                    <a:pt x="16832" y="7823"/>
                    <a:pt x="17035" y="7996"/>
                  </a:cubicBezTo>
                  <a:cubicBezTo>
                    <a:pt x="16930" y="7939"/>
                    <a:pt x="16811" y="7868"/>
                    <a:pt x="16760" y="7868"/>
                  </a:cubicBezTo>
                  <a:cubicBezTo>
                    <a:pt x="16755" y="7868"/>
                    <a:pt x="16750" y="7869"/>
                    <a:pt x="16747" y="7870"/>
                  </a:cubicBezTo>
                  <a:cubicBezTo>
                    <a:pt x="16883" y="7996"/>
                    <a:pt x="16830" y="7981"/>
                    <a:pt x="16810" y="8012"/>
                  </a:cubicBezTo>
                  <a:cubicBezTo>
                    <a:pt x="16789" y="8054"/>
                    <a:pt x="16941" y="8243"/>
                    <a:pt x="16904" y="8269"/>
                  </a:cubicBezTo>
                  <a:cubicBezTo>
                    <a:pt x="16904" y="8269"/>
                    <a:pt x="16903" y="8269"/>
                    <a:pt x="16903" y="8269"/>
                  </a:cubicBezTo>
                  <a:cubicBezTo>
                    <a:pt x="16881" y="8269"/>
                    <a:pt x="16561" y="8016"/>
                    <a:pt x="16514" y="8016"/>
                  </a:cubicBezTo>
                  <a:cubicBezTo>
                    <a:pt x="16502" y="8016"/>
                    <a:pt x="16508" y="8032"/>
                    <a:pt x="16542" y="8075"/>
                  </a:cubicBezTo>
                  <a:cubicBezTo>
                    <a:pt x="16593" y="8144"/>
                    <a:pt x="16935" y="8443"/>
                    <a:pt x="16891" y="8443"/>
                  </a:cubicBezTo>
                  <a:cubicBezTo>
                    <a:pt x="16885" y="8443"/>
                    <a:pt x="16872" y="8438"/>
                    <a:pt x="16851" y="8426"/>
                  </a:cubicBezTo>
                  <a:cubicBezTo>
                    <a:pt x="16789" y="8391"/>
                    <a:pt x="16739" y="8352"/>
                    <a:pt x="16722" y="8352"/>
                  </a:cubicBezTo>
                  <a:cubicBezTo>
                    <a:pt x="16709" y="8352"/>
                    <a:pt x="16715" y="8375"/>
                    <a:pt x="16752" y="8442"/>
                  </a:cubicBezTo>
                  <a:cubicBezTo>
                    <a:pt x="16794" y="8500"/>
                    <a:pt x="16830" y="8562"/>
                    <a:pt x="16867" y="8625"/>
                  </a:cubicBezTo>
                  <a:cubicBezTo>
                    <a:pt x="16757" y="8531"/>
                    <a:pt x="16584" y="8243"/>
                    <a:pt x="16511" y="8195"/>
                  </a:cubicBezTo>
                  <a:cubicBezTo>
                    <a:pt x="16509" y="8195"/>
                    <a:pt x="16509" y="8194"/>
                    <a:pt x="16508" y="8194"/>
                  </a:cubicBezTo>
                  <a:lnTo>
                    <a:pt x="16508" y="8194"/>
                  </a:lnTo>
                  <a:cubicBezTo>
                    <a:pt x="16498" y="8194"/>
                    <a:pt x="16563" y="8306"/>
                    <a:pt x="16563" y="8306"/>
                  </a:cubicBezTo>
                  <a:cubicBezTo>
                    <a:pt x="16610" y="8394"/>
                    <a:pt x="16590" y="8384"/>
                    <a:pt x="16563" y="8405"/>
                  </a:cubicBezTo>
                  <a:lnTo>
                    <a:pt x="16563" y="8405"/>
                  </a:lnTo>
                  <a:cubicBezTo>
                    <a:pt x="16583" y="8389"/>
                    <a:pt x="16503" y="8309"/>
                    <a:pt x="16446" y="8242"/>
                  </a:cubicBezTo>
                  <a:lnTo>
                    <a:pt x="16446" y="8242"/>
                  </a:lnTo>
                  <a:cubicBezTo>
                    <a:pt x="16534" y="8346"/>
                    <a:pt x="16427" y="8285"/>
                    <a:pt x="16432" y="8321"/>
                  </a:cubicBezTo>
                  <a:cubicBezTo>
                    <a:pt x="16458" y="8353"/>
                    <a:pt x="16484" y="8389"/>
                    <a:pt x="16505" y="8426"/>
                  </a:cubicBezTo>
                  <a:cubicBezTo>
                    <a:pt x="16514" y="8467"/>
                    <a:pt x="16506" y="8497"/>
                    <a:pt x="16482" y="8497"/>
                  </a:cubicBezTo>
                  <a:cubicBezTo>
                    <a:pt x="16460" y="8497"/>
                    <a:pt x="16424" y="8473"/>
                    <a:pt x="16374" y="8410"/>
                  </a:cubicBezTo>
                  <a:cubicBezTo>
                    <a:pt x="16304" y="8323"/>
                    <a:pt x="16249" y="8283"/>
                    <a:pt x="16223" y="8283"/>
                  </a:cubicBezTo>
                  <a:cubicBezTo>
                    <a:pt x="16193" y="8283"/>
                    <a:pt x="16202" y="8336"/>
                    <a:pt x="16269" y="8431"/>
                  </a:cubicBezTo>
                  <a:cubicBezTo>
                    <a:pt x="16269" y="8479"/>
                    <a:pt x="16138" y="8405"/>
                    <a:pt x="16269" y="8599"/>
                  </a:cubicBezTo>
                  <a:cubicBezTo>
                    <a:pt x="16171" y="8547"/>
                    <a:pt x="15984" y="8383"/>
                    <a:pt x="15911" y="8383"/>
                  </a:cubicBezTo>
                  <a:cubicBezTo>
                    <a:pt x="15867" y="8383"/>
                    <a:pt x="15864" y="8441"/>
                    <a:pt x="15944" y="8615"/>
                  </a:cubicBezTo>
                  <a:cubicBezTo>
                    <a:pt x="15824" y="8397"/>
                    <a:pt x="15772" y="8318"/>
                    <a:pt x="15760" y="8318"/>
                  </a:cubicBezTo>
                  <a:cubicBezTo>
                    <a:pt x="15728" y="8318"/>
                    <a:pt x="15956" y="8844"/>
                    <a:pt x="15916" y="8844"/>
                  </a:cubicBezTo>
                  <a:cubicBezTo>
                    <a:pt x="15913" y="8844"/>
                    <a:pt x="15909" y="8841"/>
                    <a:pt x="15902" y="8835"/>
                  </a:cubicBezTo>
                  <a:cubicBezTo>
                    <a:pt x="15836" y="8749"/>
                    <a:pt x="15725" y="8562"/>
                    <a:pt x="15691" y="8562"/>
                  </a:cubicBezTo>
                  <a:cubicBezTo>
                    <a:pt x="15680" y="8562"/>
                    <a:pt x="15677" y="8583"/>
                    <a:pt x="15688" y="8636"/>
                  </a:cubicBezTo>
                  <a:lnTo>
                    <a:pt x="15861" y="9197"/>
                  </a:lnTo>
                  <a:cubicBezTo>
                    <a:pt x="15772" y="9064"/>
                    <a:pt x="15717" y="8883"/>
                    <a:pt x="15668" y="8883"/>
                  </a:cubicBezTo>
                  <a:cubicBezTo>
                    <a:pt x="15658" y="8883"/>
                    <a:pt x="15649" y="8889"/>
                    <a:pt x="15640" y="8903"/>
                  </a:cubicBezTo>
                  <a:cubicBezTo>
                    <a:pt x="15609" y="8956"/>
                    <a:pt x="15756" y="9165"/>
                    <a:pt x="15698" y="9192"/>
                  </a:cubicBezTo>
                  <a:cubicBezTo>
                    <a:pt x="15646" y="9071"/>
                    <a:pt x="15525" y="8767"/>
                    <a:pt x="15462" y="8688"/>
                  </a:cubicBezTo>
                  <a:cubicBezTo>
                    <a:pt x="15448" y="8671"/>
                    <a:pt x="15434" y="8663"/>
                    <a:pt x="15423" y="8663"/>
                  </a:cubicBezTo>
                  <a:cubicBezTo>
                    <a:pt x="15394" y="8663"/>
                    <a:pt x="15383" y="8722"/>
                    <a:pt x="15425" y="8825"/>
                  </a:cubicBezTo>
                  <a:cubicBezTo>
                    <a:pt x="15457" y="8898"/>
                    <a:pt x="15431" y="8977"/>
                    <a:pt x="15368" y="9013"/>
                  </a:cubicBezTo>
                  <a:cubicBezTo>
                    <a:pt x="15352" y="9026"/>
                    <a:pt x="15326" y="9049"/>
                    <a:pt x="15295" y="9049"/>
                  </a:cubicBezTo>
                  <a:cubicBezTo>
                    <a:pt x="15263" y="9049"/>
                    <a:pt x="15224" y="9025"/>
                    <a:pt x="15184" y="8940"/>
                  </a:cubicBezTo>
                  <a:cubicBezTo>
                    <a:pt x="15116" y="8797"/>
                    <a:pt x="15056" y="8693"/>
                    <a:pt x="15021" y="8693"/>
                  </a:cubicBezTo>
                  <a:cubicBezTo>
                    <a:pt x="15004" y="8693"/>
                    <a:pt x="14994" y="8715"/>
                    <a:pt x="14990" y="8767"/>
                  </a:cubicBezTo>
                  <a:cubicBezTo>
                    <a:pt x="14990" y="8846"/>
                    <a:pt x="15043" y="9008"/>
                    <a:pt x="15011" y="9045"/>
                  </a:cubicBezTo>
                  <a:cubicBezTo>
                    <a:pt x="15003" y="9055"/>
                    <a:pt x="14994" y="9059"/>
                    <a:pt x="14984" y="9059"/>
                  </a:cubicBezTo>
                  <a:cubicBezTo>
                    <a:pt x="14952" y="9059"/>
                    <a:pt x="14912" y="9019"/>
                    <a:pt x="14880" y="8987"/>
                  </a:cubicBezTo>
                  <a:cubicBezTo>
                    <a:pt x="14880" y="8987"/>
                    <a:pt x="14776" y="8927"/>
                    <a:pt x="14732" y="8927"/>
                  </a:cubicBezTo>
                  <a:cubicBezTo>
                    <a:pt x="14715" y="8927"/>
                    <a:pt x="14707" y="8936"/>
                    <a:pt x="14718" y="8961"/>
                  </a:cubicBezTo>
                  <a:cubicBezTo>
                    <a:pt x="14779" y="9118"/>
                    <a:pt x="14772" y="9162"/>
                    <a:pt x="14741" y="9162"/>
                  </a:cubicBezTo>
                  <a:cubicBezTo>
                    <a:pt x="14703" y="9162"/>
                    <a:pt x="14631" y="9098"/>
                    <a:pt x="14602" y="9092"/>
                  </a:cubicBezTo>
                  <a:cubicBezTo>
                    <a:pt x="14592" y="9089"/>
                    <a:pt x="14581" y="9088"/>
                    <a:pt x="14571" y="9088"/>
                  </a:cubicBezTo>
                  <a:cubicBezTo>
                    <a:pt x="14540" y="9088"/>
                    <a:pt x="14512" y="9100"/>
                    <a:pt x="14492" y="9124"/>
                  </a:cubicBezTo>
                  <a:cubicBezTo>
                    <a:pt x="14461" y="9160"/>
                    <a:pt x="14471" y="9171"/>
                    <a:pt x="14492" y="9234"/>
                  </a:cubicBezTo>
                  <a:cubicBezTo>
                    <a:pt x="14500" y="9256"/>
                    <a:pt x="14496" y="9264"/>
                    <a:pt x="14487" y="9264"/>
                  </a:cubicBezTo>
                  <a:cubicBezTo>
                    <a:pt x="14467" y="9264"/>
                    <a:pt x="14419" y="9223"/>
                    <a:pt x="14419" y="9223"/>
                  </a:cubicBezTo>
                  <a:cubicBezTo>
                    <a:pt x="14387" y="9234"/>
                    <a:pt x="14366" y="9249"/>
                    <a:pt x="14351" y="9281"/>
                  </a:cubicBezTo>
                  <a:cubicBezTo>
                    <a:pt x="14340" y="9306"/>
                    <a:pt x="14314" y="9413"/>
                    <a:pt x="14286" y="9413"/>
                  </a:cubicBezTo>
                  <a:cubicBezTo>
                    <a:pt x="14272" y="9413"/>
                    <a:pt x="14259" y="9390"/>
                    <a:pt x="14246" y="9328"/>
                  </a:cubicBezTo>
                  <a:cubicBezTo>
                    <a:pt x="14213" y="9170"/>
                    <a:pt x="14169" y="9110"/>
                    <a:pt x="14132" y="9110"/>
                  </a:cubicBezTo>
                  <a:cubicBezTo>
                    <a:pt x="14115" y="9110"/>
                    <a:pt x="14100" y="9123"/>
                    <a:pt x="14088" y="9144"/>
                  </a:cubicBezTo>
                  <a:cubicBezTo>
                    <a:pt x="14057" y="9207"/>
                    <a:pt x="14141" y="9412"/>
                    <a:pt x="14078" y="9417"/>
                  </a:cubicBezTo>
                  <a:cubicBezTo>
                    <a:pt x="14052" y="9268"/>
                    <a:pt x="14042" y="9134"/>
                    <a:pt x="13997" y="9134"/>
                  </a:cubicBezTo>
                  <a:cubicBezTo>
                    <a:pt x="13996" y="9134"/>
                    <a:pt x="13995" y="9134"/>
                    <a:pt x="13994" y="9134"/>
                  </a:cubicBezTo>
                  <a:cubicBezTo>
                    <a:pt x="13915" y="9160"/>
                    <a:pt x="14146" y="9768"/>
                    <a:pt x="14204" y="9816"/>
                  </a:cubicBezTo>
                  <a:cubicBezTo>
                    <a:pt x="14218" y="9827"/>
                    <a:pt x="14232" y="9829"/>
                    <a:pt x="14245" y="9829"/>
                  </a:cubicBezTo>
                  <a:cubicBezTo>
                    <a:pt x="14253" y="9829"/>
                    <a:pt x="14261" y="9829"/>
                    <a:pt x="14268" y="9829"/>
                  </a:cubicBezTo>
                  <a:cubicBezTo>
                    <a:pt x="14301" y="9829"/>
                    <a:pt x="14332" y="9842"/>
                    <a:pt x="14361" y="9983"/>
                  </a:cubicBezTo>
                  <a:cubicBezTo>
                    <a:pt x="14366" y="9988"/>
                    <a:pt x="14372" y="9990"/>
                    <a:pt x="14378" y="9990"/>
                  </a:cubicBezTo>
                  <a:cubicBezTo>
                    <a:pt x="14395" y="9990"/>
                    <a:pt x="14414" y="9973"/>
                    <a:pt x="14434" y="9973"/>
                  </a:cubicBezTo>
                  <a:cubicBezTo>
                    <a:pt x="14457" y="9973"/>
                    <a:pt x="14480" y="9997"/>
                    <a:pt x="14503" y="10104"/>
                  </a:cubicBezTo>
                  <a:cubicBezTo>
                    <a:pt x="14487" y="10015"/>
                    <a:pt x="14366" y="9648"/>
                    <a:pt x="14408" y="9622"/>
                  </a:cubicBezTo>
                  <a:cubicBezTo>
                    <a:pt x="14409" y="9621"/>
                    <a:pt x="14411" y="9621"/>
                    <a:pt x="14412" y="9621"/>
                  </a:cubicBezTo>
                  <a:cubicBezTo>
                    <a:pt x="14456" y="9621"/>
                    <a:pt x="14562" y="9880"/>
                    <a:pt x="14603" y="9880"/>
                  </a:cubicBezTo>
                  <a:cubicBezTo>
                    <a:pt x="14610" y="9880"/>
                    <a:pt x="14615" y="9873"/>
                    <a:pt x="14618" y="9858"/>
                  </a:cubicBezTo>
                  <a:cubicBezTo>
                    <a:pt x="14607" y="9789"/>
                    <a:pt x="14586" y="9721"/>
                    <a:pt x="14560" y="9658"/>
                  </a:cubicBezTo>
                  <a:cubicBezTo>
                    <a:pt x="14529" y="9506"/>
                    <a:pt x="14576" y="9506"/>
                    <a:pt x="14602" y="9501"/>
                  </a:cubicBezTo>
                  <a:cubicBezTo>
                    <a:pt x="14628" y="9501"/>
                    <a:pt x="14728" y="9548"/>
                    <a:pt x="14749" y="9758"/>
                  </a:cubicBezTo>
                  <a:cubicBezTo>
                    <a:pt x="14770" y="9931"/>
                    <a:pt x="14644" y="9952"/>
                    <a:pt x="14728" y="10177"/>
                  </a:cubicBezTo>
                  <a:cubicBezTo>
                    <a:pt x="14771" y="10291"/>
                    <a:pt x="14804" y="10339"/>
                    <a:pt x="14824" y="10339"/>
                  </a:cubicBezTo>
                  <a:cubicBezTo>
                    <a:pt x="14850" y="10339"/>
                    <a:pt x="14856" y="10259"/>
                    <a:pt x="14838" y="10141"/>
                  </a:cubicBezTo>
                  <a:cubicBezTo>
                    <a:pt x="14819" y="10011"/>
                    <a:pt x="14854" y="9950"/>
                    <a:pt x="14905" y="9950"/>
                  </a:cubicBezTo>
                  <a:cubicBezTo>
                    <a:pt x="14967" y="9950"/>
                    <a:pt x="15052" y="10036"/>
                    <a:pt x="15100" y="10198"/>
                  </a:cubicBezTo>
                  <a:cubicBezTo>
                    <a:pt x="15079" y="10125"/>
                    <a:pt x="14995" y="9879"/>
                    <a:pt x="15022" y="9863"/>
                  </a:cubicBezTo>
                  <a:cubicBezTo>
                    <a:pt x="15047" y="9842"/>
                    <a:pt x="15108" y="9807"/>
                    <a:pt x="15062" y="9653"/>
                  </a:cubicBezTo>
                  <a:lnTo>
                    <a:pt x="15062" y="9653"/>
                  </a:lnTo>
                  <a:cubicBezTo>
                    <a:pt x="15128" y="9860"/>
                    <a:pt x="15253" y="9910"/>
                    <a:pt x="15356" y="9910"/>
                  </a:cubicBezTo>
                  <a:cubicBezTo>
                    <a:pt x="15428" y="9910"/>
                    <a:pt x="15489" y="9886"/>
                    <a:pt x="15514" y="9873"/>
                  </a:cubicBezTo>
                  <a:cubicBezTo>
                    <a:pt x="15631" y="9817"/>
                    <a:pt x="15635" y="9595"/>
                    <a:pt x="15592" y="9277"/>
                  </a:cubicBezTo>
                  <a:lnTo>
                    <a:pt x="15592" y="9277"/>
                  </a:lnTo>
                  <a:cubicBezTo>
                    <a:pt x="15607" y="9375"/>
                    <a:pt x="15654" y="9636"/>
                    <a:pt x="15708" y="9695"/>
                  </a:cubicBezTo>
                  <a:lnTo>
                    <a:pt x="15740" y="9648"/>
                  </a:lnTo>
                  <a:cubicBezTo>
                    <a:pt x="15745" y="9647"/>
                    <a:pt x="15747" y="9646"/>
                    <a:pt x="15749" y="9646"/>
                  </a:cubicBezTo>
                  <a:cubicBezTo>
                    <a:pt x="15755" y="9646"/>
                    <a:pt x="15753" y="9660"/>
                    <a:pt x="15798" y="9742"/>
                  </a:cubicBezTo>
                  <a:cubicBezTo>
                    <a:pt x="15844" y="9826"/>
                    <a:pt x="15887" y="9881"/>
                    <a:pt x="15904" y="9881"/>
                  </a:cubicBezTo>
                  <a:cubicBezTo>
                    <a:pt x="15920" y="9881"/>
                    <a:pt x="15914" y="9833"/>
                    <a:pt x="15866" y="9716"/>
                  </a:cubicBezTo>
                  <a:cubicBezTo>
                    <a:pt x="15798" y="9564"/>
                    <a:pt x="15761" y="9491"/>
                    <a:pt x="15808" y="9475"/>
                  </a:cubicBezTo>
                  <a:cubicBezTo>
                    <a:pt x="15824" y="9463"/>
                    <a:pt x="15842" y="9448"/>
                    <a:pt x="15866" y="9448"/>
                  </a:cubicBezTo>
                  <a:cubicBezTo>
                    <a:pt x="15874" y="9448"/>
                    <a:pt x="15883" y="9450"/>
                    <a:pt x="15892" y="9454"/>
                  </a:cubicBezTo>
                  <a:cubicBezTo>
                    <a:pt x="15923" y="9485"/>
                    <a:pt x="15950" y="9522"/>
                    <a:pt x="15976" y="9559"/>
                  </a:cubicBezTo>
                  <a:lnTo>
                    <a:pt x="16102" y="9506"/>
                  </a:lnTo>
                  <a:cubicBezTo>
                    <a:pt x="16169" y="9470"/>
                    <a:pt x="15921" y="9040"/>
                    <a:pt x="15903" y="9040"/>
                  </a:cubicBezTo>
                  <a:cubicBezTo>
                    <a:pt x="15903" y="9040"/>
                    <a:pt x="15903" y="9040"/>
                    <a:pt x="15903" y="9040"/>
                  </a:cubicBezTo>
                  <a:lnTo>
                    <a:pt x="15903" y="9040"/>
                  </a:lnTo>
                  <a:cubicBezTo>
                    <a:pt x="15903" y="9039"/>
                    <a:pt x="15904" y="9039"/>
                    <a:pt x="15904" y="9039"/>
                  </a:cubicBezTo>
                  <a:cubicBezTo>
                    <a:pt x="15947" y="9039"/>
                    <a:pt x="16223" y="9397"/>
                    <a:pt x="16301" y="9459"/>
                  </a:cubicBezTo>
                  <a:cubicBezTo>
                    <a:pt x="16332" y="9481"/>
                    <a:pt x="16358" y="9493"/>
                    <a:pt x="16370" y="9493"/>
                  </a:cubicBezTo>
                  <a:cubicBezTo>
                    <a:pt x="16391" y="9493"/>
                    <a:pt x="16376" y="9457"/>
                    <a:pt x="16290" y="9365"/>
                  </a:cubicBezTo>
                  <a:cubicBezTo>
                    <a:pt x="16227" y="9292"/>
                    <a:pt x="16086" y="9103"/>
                    <a:pt x="16126" y="9103"/>
                  </a:cubicBezTo>
                  <a:cubicBezTo>
                    <a:pt x="16132" y="9103"/>
                    <a:pt x="16143" y="9107"/>
                    <a:pt x="16159" y="9118"/>
                  </a:cubicBezTo>
                  <a:cubicBezTo>
                    <a:pt x="16243" y="9176"/>
                    <a:pt x="16322" y="9239"/>
                    <a:pt x="16395" y="9312"/>
                  </a:cubicBezTo>
                  <a:cubicBezTo>
                    <a:pt x="16402" y="9319"/>
                    <a:pt x="16437" y="9352"/>
                    <a:pt x="16462" y="9376"/>
                  </a:cubicBezTo>
                  <a:lnTo>
                    <a:pt x="16462" y="9376"/>
                  </a:lnTo>
                  <a:cubicBezTo>
                    <a:pt x="16404" y="9303"/>
                    <a:pt x="16276" y="9101"/>
                    <a:pt x="16259" y="9050"/>
                  </a:cubicBezTo>
                  <a:cubicBezTo>
                    <a:pt x="16255" y="9043"/>
                    <a:pt x="16255" y="9039"/>
                    <a:pt x="16258" y="9039"/>
                  </a:cubicBezTo>
                  <a:cubicBezTo>
                    <a:pt x="16280" y="9039"/>
                    <a:pt x="16529" y="9309"/>
                    <a:pt x="16553" y="9328"/>
                  </a:cubicBezTo>
                  <a:cubicBezTo>
                    <a:pt x="16632" y="9402"/>
                    <a:pt x="16668" y="9432"/>
                    <a:pt x="16675" y="9432"/>
                  </a:cubicBezTo>
                  <a:cubicBezTo>
                    <a:pt x="16703" y="9432"/>
                    <a:pt x="16311" y="9004"/>
                    <a:pt x="16311" y="8987"/>
                  </a:cubicBezTo>
                  <a:cubicBezTo>
                    <a:pt x="16309" y="8980"/>
                    <a:pt x="16310" y="8978"/>
                    <a:pt x="16314" y="8978"/>
                  </a:cubicBezTo>
                  <a:cubicBezTo>
                    <a:pt x="16342" y="8978"/>
                    <a:pt x="16516" y="9136"/>
                    <a:pt x="16551" y="9136"/>
                  </a:cubicBezTo>
                  <a:cubicBezTo>
                    <a:pt x="16563" y="9136"/>
                    <a:pt x="16558" y="9116"/>
                    <a:pt x="16521" y="9061"/>
                  </a:cubicBezTo>
                  <a:lnTo>
                    <a:pt x="16521" y="9061"/>
                  </a:lnTo>
                  <a:cubicBezTo>
                    <a:pt x="16570" y="9134"/>
                    <a:pt x="16622" y="9160"/>
                    <a:pt x="16672" y="9160"/>
                  </a:cubicBezTo>
                  <a:cubicBezTo>
                    <a:pt x="16777" y="9160"/>
                    <a:pt x="16870" y="9042"/>
                    <a:pt x="16888" y="9013"/>
                  </a:cubicBezTo>
                  <a:cubicBezTo>
                    <a:pt x="16930" y="8961"/>
                    <a:pt x="16904" y="8856"/>
                    <a:pt x="16920" y="8793"/>
                  </a:cubicBezTo>
                  <a:cubicBezTo>
                    <a:pt x="16921" y="8788"/>
                    <a:pt x="16926" y="8785"/>
                    <a:pt x="16932" y="8785"/>
                  </a:cubicBezTo>
                  <a:cubicBezTo>
                    <a:pt x="16968" y="8785"/>
                    <a:pt x="17064" y="8863"/>
                    <a:pt x="17094" y="8863"/>
                  </a:cubicBezTo>
                  <a:cubicBezTo>
                    <a:pt x="17103" y="8863"/>
                    <a:pt x="17106" y="8855"/>
                    <a:pt x="17098" y="8835"/>
                  </a:cubicBezTo>
                  <a:cubicBezTo>
                    <a:pt x="17077" y="8783"/>
                    <a:pt x="16941" y="8573"/>
                    <a:pt x="16962" y="8557"/>
                  </a:cubicBezTo>
                  <a:lnTo>
                    <a:pt x="16962" y="8557"/>
                  </a:lnTo>
                  <a:cubicBezTo>
                    <a:pt x="16962" y="8557"/>
                    <a:pt x="17239" y="8962"/>
                    <a:pt x="17275" y="8962"/>
                  </a:cubicBezTo>
                  <a:cubicBezTo>
                    <a:pt x="17283" y="8962"/>
                    <a:pt x="17280" y="8943"/>
                    <a:pt x="17260" y="8898"/>
                  </a:cubicBezTo>
                  <a:cubicBezTo>
                    <a:pt x="17208" y="8788"/>
                    <a:pt x="17281" y="8772"/>
                    <a:pt x="17129" y="8610"/>
                  </a:cubicBezTo>
                  <a:cubicBezTo>
                    <a:pt x="16993" y="8463"/>
                    <a:pt x="17224" y="8599"/>
                    <a:pt x="17093" y="8463"/>
                  </a:cubicBezTo>
                  <a:lnTo>
                    <a:pt x="17093" y="8463"/>
                  </a:lnTo>
                  <a:cubicBezTo>
                    <a:pt x="17246" y="8616"/>
                    <a:pt x="17365" y="8720"/>
                    <a:pt x="17458" y="8720"/>
                  </a:cubicBezTo>
                  <a:cubicBezTo>
                    <a:pt x="17460" y="8720"/>
                    <a:pt x="17463" y="8720"/>
                    <a:pt x="17465" y="8720"/>
                  </a:cubicBezTo>
                  <a:cubicBezTo>
                    <a:pt x="17523" y="8720"/>
                    <a:pt x="17119" y="8311"/>
                    <a:pt x="17072" y="8211"/>
                  </a:cubicBezTo>
                  <a:cubicBezTo>
                    <a:pt x="17050" y="8165"/>
                    <a:pt x="17054" y="8146"/>
                    <a:pt x="17075" y="8146"/>
                  </a:cubicBezTo>
                  <a:cubicBezTo>
                    <a:pt x="17172" y="8146"/>
                    <a:pt x="17643" y="8553"/>
                    <a:pt x="17785" y="8678"/>
                  </a:cubicBezTo>
                  <a:lnTo>
                    <a:pt x="17339" y="8096"/>
                  </a:lnTo>
                  <a:lnTo>
                    <a:pt x="17339" y="8096"/>
                  </a:lnTo>
                  <a:cubicBezTo>
                    <a:pt x="17465" y="8175"/>
                    <a:pt x="17596" y="8248"/>
                    <a:pt x="17732" y="8311"/>
                  </a:cubicBezTo>
                  <a:cubicBezTo>
                    <a:pt x="17575" y="8190"/>
                    <a:pt x="17680" y="8180"/>
                    <a:pt x="17669" y="8133"/>
                  </a:cubicBezTo>
                  <a:cubicBezTo>
                    <a:pt x="17612" y="8033"/>
                    <a:pt x="17538" y="7939"/>
                    <a:pt x="17449" y="7865"/>
                  </a:cubicBezTo>
                  <a:lnTo>
                    <a:pt x="17449" y="7865"/>
                  </a:lnTo>
                  <a:cubicBezTo>
                    <a:pt x="17586" y="7932"/>
                    <a:pt x="17775" y="8097"/>
                    <a:pt x="17832" y="8097"/>
                  </a:cubicBezTo>
                  <a:cubicBezTo>
                    <a:pt x="17852" y="8097"/>
                    <a:pt x="17856" y="8077"/>
                    <a:pt x="17837" y="8028"/>
                  </a:cubicBezTo>
                  <a:cubicBezTo>
                    <a:pt x="17812" y="7967"/>
                    <a:pt x="17815" y="7939"/>
                    <a:pt x="17844" y="7939"/>
                  </a:cubicBezTo>
                  <a:cubicBezTo>
                    <a:pt x="17882" y="7939"/>
                    <a:pt x="17968" y="7988"/>
                    <a:pt x="18099" y="8075"/>
                  </a:cubicBezTo>
                  <a:cubicBezTo>
                    <a:pt x="18131" y="8033"/>
                    <a:pt x="18000" y="7975"/>
                    <a:pt x="17937" y="7912"/>
                  </a:cubicBezTo>
                  <a:cubicBezTo>
                    <a:pt x="17848" y="7823"/>
                    <a:pt x="17973" y="7823"/>
                    <a:pt x="17921" y="7750"/>
                  </a:cubicBezTo>
                  <a:cubicBezTo>
                    <a:pt x="17869" y="7676"/>
                    <a:pt x="17727" y="7624"/>
                    <a:pt x="17654" y="7556"/>
                  </a:cubicBezTo>
                  <a:cubicBezTo>
                    <a:pt x="17577" y="7484"/>
                    <a:pt x="17694" y="7502"/>
                    <a:pt x="17594" y="7445"/>
                  </a:cubicBezTo>
                  <a:lnTo>
                    <a:pt x="17594" y="7445"/>
                  </a:lnTo>
                  <a:cubicBezTo>
                    <a:pt x="17704" y="7506"/>
                    <a:pt x="17741" y="7532"/>
                    <a:pt x="17760" y="7532"/>
                  </a:cubicBezTo>
                  <a:cubicBezTo>
                    <a:pt x="17773" y="7532"/>
                    <a:pt x="17778" y="7522"/>
                    <a:pt x="17790" y="7503"/>
                  </a:cubicBezTo>
                  <a:lnTo>
                    <a:pt x="17842" y="7420"/>
                  </a:lnTo>
                  <a:cubicBezTo>
                    <a:pt x="17937" y="7467"/>
                    <a:pt x="18105" y="7551"/>
                    <a:pt x="18078" y="7587"/>
                  </a:cubicBezTo>
                  <a:cubicBezTo>
                    <a:pt x="18126" y="7629"/>
                    <a:pt x="18063" y="7619"/>
                    <a:pt x="18183" y="7687"/>
                  </a:cubicBezTo>
                  <a:cubicBezTo>
                    <a:pt x="18241" y="7593"/>
                    <a:pt x="17973" y="7435"/>
                    <a:pt x="17869" y="7299"/>
                  </a:cubicBezTo>
                  <a:cubicBezTo>
                    <a:pt x="17848" y="7272"/>
                    <a:pt x="17847" y="7261"/>
                    <a:pt x="17859" y="7261"/>
                  </a:cubicBezTo>
                  <a:cubicBezTo>
                    <a:pt x="17903" y="7261"/>
                    <a:pt x="18131" y="7420"/>
                    <a:pt x="18131" y="7420"/>
                  </a:cubicBezTo>
                  <a:cubicBezTo>
                    <a:pt x="18131" y="7420"/>
                    <a:pt x="18131" y="7420"/>
                    <a:pt x="18131" y="7420"/>
                  </a:cubicBezTo>
                  <a:cubicBezTo>
                    <a:pt x="18137" y="7420"/>
                    <a:pt x="18063" y="7320"/>
                    <a:pt x="18063" y="7320"/>
                  </a:cubicBezTo>
                  <a:cubicBezTo>
                    <a:pt x="17993" y="7262"/>
                    <a:pt x="17975" y="7241"/>
                    <a:pt x="18014" y="7241"/>
                  </a:cubicBezTo>
                  <a:cubicBezTo>
                    <a:pt x="18031" y="7241"/>
                    <a:pt x="18059" y="7245"/>
                    <a:pt x="18099" y="7252"/>
                  </a:cubicBezTo>
                  <a:cubicBezTo>
                    <a:pt x="18124" y="7256"/>
                    <a:pt x="18147" y="7258"/>
                    <a:pt x="18167" y="7258"/>
                  </a:cubicBezTo>
                  <a:cubicBezTo>
                    <a:pt x="18299" y="7258"/>
                    <a:pt x="18324" y="7176"/>
                    <a:pt x="18015" y="7094"/>
                  </a:cubicBezTo>
                  <a:cubicBezTo>
                    <a:pt x="18052" y="7084"/>
                    <a:pt x="17984" y="7052"/>
                    <a:pt x="17973" y="7037"/>
                  </a:cubicBezTo>
                  <a:cubicBezTo>
                    <a:pt x="17973" y="7036"/>
                    <a:pt x="17973" y="7035"/>
                    <a:pt x="17975" y="7035"/>
                  </a:cubicBezTo>
                  <a:cubicBezTo>
                    <a:pt x="17996" y="7035"/>
                    <a:pt x="18270" y="7153"/>
                    <a:pt x="18320" y="7173"/>
                  </a:cubicBezTo>
                  <a:cubicBezTo>
                    <a:pt x="18349" y="7184"/>
                    <a:pt x="18368" y="7189"/>
                    <a:pt x="18379" y="7189"/>
                  </a:cubicBezTo>
                  <a:cubicBezTo>
                    <a:pt x="18409" y="7189"/>
                    <a:pt x="18382" y="7156"/>
                    <a:pt x="18367" y="7136"/>
                  </a:cubicBezTo>
                  <a:cubicBezTo>
                    <a:pt x="18246" y="6984"/>
                    <a:pt x="17806" y="6853"/>
                    <a:pt x="17842" y="6769"/>
                  </a:cubicBezTo>
                  <a:lnTo>
                    <a:pt x="17842" y="6769"/>
                  </a:lnTo>
                  <a:cubicBezTo>
                    <a:pt x="17989" y="6822"/>
                    <a:pt x="18141" y="6864"/>
                    <a:pt x="18293" y="6895"/>
                  </a:cubicBezTo>
                  <a:cubicBezTo>
                    <a:pt x="18327" y="6900"/>
                    <a:pt x="18353" y="6903"/>
                    <a:pt x="18373" y="6903"/>
                  </a:cubicBezTo>
                  <a:cubicBezTo>
                    <a:pt x="18488" y="6903"/>
                    <a:pt x="18397" y="6827"/>
                    <a:pt x="18240" y="6776"/>
                  </a:cubicBezTo>
                  <a:lnTo>
                    <a:pt x="18240" y="6776"/>
                  </a:lnTo>
                  <a:cubicBezTo>
                    <a:pt x="18334" y="6803"/>
                    <a:pt x="18435" y="6824"/>
                    <a:pt x="18506" y="6824"/>
                  </a:cubicBezTo>
                  <a:cubicBezTo>
                    <a:pt x="18555" y="6824"/>
                    <a:pt x="18590" y="6814"/>
                    <a:pt x="18597" y="6790"/>
                  </a:cubicBezTo>
                  <a:cubicBezTo>
                    <a:pt x="18500" y="6765"/>
                    <a:pt x="17946" y="6654"/>
                    <a:pt x="18182" y="6654"/>
                  </a:cubicBezTo>
                  <a:cubicBezTo>
                    <a:pt x="18187" y="6654"/>
                    <a:pt x="18193" y="6654"/>
                    <a:pt x="18199" y="6654"/>
                  </a:cubicBezTo>
                  <a:cubicBezTo>
                    <a:pt x="18287" y="6654"/>
                    <a:pt x="18417" y="6674"/>
                    <a:pt x="18505" y="6674"/>
                  </a:cubicBezTo>
                  <a:cubicBezTo>
                    <a:pt x="18558" y="6674"/>
                    <a:pt x="18597" y="6667"/>
                    <a:pt x="18603" y="6644"/>
                  </a:cubicBezTo>
                  <a:cubicBezTo>
                    <a:pt x="18608" y="6602"/>
                    <a:pt x="18472" y="6560"/>
                    <a:pt x="18519" y="6523"/>
                  </a:cubicBezTo>
                  <a:lnTo>
                    <a:pt x="18519" y="6523"/>
                  </a:lnTo>
                  <a:cubicBezTo>
                    <a:pt x="18534" y="6528"/>
                    <a:pt x="18549" y="6531"/>
                    <a:pt x="18564" y="6531"/>
                  </a:cubicBezTo>
                  <a:cubicBezTo>
                    <a:pt x="18666" y="6531"/>
                    <a:pt x="18746" y="6414"/>
                    <a:pt x="18687" y="6313"/>
                  </a:cubicBezTo>
                  <a:cubicBezTo>
                    <a:pt x="18673" y="6290"/>
                    <a:pt x="18630" y="6284"/>
                    <a:pt x="18578" y="6284"/>
                  </a:cubicBezTo>
                  <a:cubicBezTo>
                    <a:pt x="18513" y="6284"/>
                    <a:pt x="18434" y="6294"/>
                    <a:pt x="18377" y="6294"/>
                  </a:cubicBezTo>
                  <a:cubicBezTo>
                    <a:pt x="18353" y="6294"/>
                    <a:pt x="18333" y="6292"/>
                    <a:pt x="18320" y="6287"/>
                  </a:cubicBezTo>
                  <a:cubicBezTo>
                    <a:pt x="18152" y="6229"/>
                    <a:pt x="18697" y="6219"/>
                    <a:pt x="18776" y="6214"/>
                  </a:cubicBezTo>
                  <a:cubicBezTo>
                    <a:pt x="18780" y="6214"/>
                    <a:pt x="18785" y="6215"/>
                    <a:pt x="18789" y="6215"/>
                  </a:cubicBezTo>
                  <a:cubicBezTo>
                    <a:pt x="18856" y="6215"/>
                    <a:pt x="18910" y="6141"/>
                    <a:pt x="18881" y="6072"/>
                  </a:cubicBezTo>
                  <a:cubicBezTo>
                    <a:pt x="18860" y="5978"/>
                    <a:pt x="18807" y="5889"/>
                    <a:pt x="18734" y="5831"/>
                  </a:cubicBezTo>
                  <a:cubicBezTo>
                    <a:pt x="18713" y="5805"/>
                    <a:pt x="18430" y="5705"/>
                    <a:pt x="18472" y="5695"/>
                  </a:cubicBezTo>
                  <a:cubicBezTo>
                    <a:pt x="18487" y="5684"/>
                    <a:pt x="18529" y="5681"/>
                    <a:pt x="18585" y="5681"/>
                  </a:cubicBezTo>
                  <a:cubicBezTo>
                    <a:pt x="18698" y="5681"/>
                    <a:pt x="18863" y="5695"/>
                    <a:pt x="18951" y="5695"/>
                  </a:cubicBezTo>
                  <a:cubicBezTo>
                    <a:pt x="18998" y="5695"/>
                    <a:pt x="19023" y="5691"/>
                    <a:pt x="19006" y="5679"/>
                  </a:cubicBezTo>
                  <a:cubicBezTo>
                    <a:pt x="18947" y="5633"/>
                    <a:pt x="18699" y="5501"/>
                    <a:pt x="18535" y="5501"/>
                  </a:cubicBezTo>
                  <a:cubicBezTo>
                    <a:pt x="18518" y="5501"/>
                    <a:pt x="18502" y="5502"/>
                    <a:pt x="18487" y="5505"/>
                  </a:cubicBezTo>
                  <a:lnTo>
                    <a:pt x="18487" y="5505"/>
                  </a:lnTo>
                  <a:cubicBezTo>
                    <a:pt x="18670" y="5454"/>
                    <a:pt x="18723" y="5393"/>
                    <a:pt x="18723" y="5328"/>
                  </a:cubicBezTo>
                  <a:cubicBezTo>
                    <a:pt x="18723" y="5270"/>
                    <a:pt x="18681" y="5217"/>
                    <a:pt x="18629" y="5202"/>
                  </a:cubicBezTo>
                  <a:cubicBezTo>
                    <a:pt x="18618" y="5197"/>
                    <a:pt x="18604" y="5196"/>
                    <a:pt x="18589" y="5196"/>
                  </a:cubicBezTo>
                  <a:cubicBezTo>
                    <a:pt x="18538" y="5196"/>
                    <a:pt x="18468" y="5214"/>
                    <a:pt x="18420" y="5214"/>
                  </a:cubicBezTo>
                  <a:cubicBezTo>
                    <a:pt x="18412" y="5214"/>
                    <a:pt x="18405" y="5213"/>
                    <a:pt x="18398" y="5212"/>
                  </a:cubicBezTo>
                  <a:cubicBezTo>
                    <a:pt x="18230" y="5186"/>
                    <a:pt x="18482" y="4987"/>
                    <a:pt x="18529" y="4840"/>
                  </a:cubicBezTo>
                  <a:cubicBezTo>
                    <a:pt x="18535" y="4826"/>
                    <a:pt x="18532" y="4820"/>
                    <a:pt x="18524" y="4820"/>
                  </a:cubicBezTo>
                  <a:cubicBezTo>
                    <a:pt x="18509" y="4820"/>
                    <a:pt x="18473" y="4842"/>
                    <a:pt x="18435" y="4866"/>
                  </a:cubicBezTo>
                  <a:cubicBezTo>
                    <a:pt x="18409" y="4845"/>
                    <a:pt x="18398" y="4808"/>
                    <a:pt x="18382" y="4782"/>
                  </a:cubicBezTo>
                  <a:cubicBezTo>
                    <a:pt x="18351" y="4730"/>
                    <a:pt x="18215" y="4767"/>
                    <a:pt x="18173" y="4714"/>
                  </a:cubicBezTo>
                  <a:cubicBezTo>
                    <a:pt x="18136" y="4667"/>
                    <a:pt x="18157" y="4614"/>
                    <a:pt x="18162" y="4546"/>
                  </a:cubicBezTo>
                  <a:cubicBezTo>
                    <a:pt x="18162" y="4522"/>
                    <a:pt x="18159" y="4480"/>
                    <a:pt x="18123" y="4480"/>
                  </a:cubicBezTo>
                  <a:cubicBezTo>
                    <a:pt x="18111" y="4480"/>
                    <a:pt x="18097" y="4484"/>
                    <a:pt x="18078" y="4494"/>
                  </a:cubicBezTo>
                  <a:cubicBezTo>
                    <a:pt x="18058" y="4505"/>
                    <a:pt x="18040" y="4510"/>
                    <a:pt x="18024" y="4510"/>
                  </a:cubicBezTo>
                  <a:cubicBezTo>
                    <a:pt x="17939" y="4510"/>
                    <a:pt x="17914" y="4368"/>
                    <a:pt x="17874" y="4342"/>
                  </a:cubicBezTo>
                  <a:cubicBezTo>
                    <a:pt x="17871" y="4339"/>
                    <a:pt x="17863" y="4338"/>
                    <a:pt x="17852" y="4338"/>
                  </a:cubicBezTo>
                  <a:cubicBezTo>
                    <a:pt x="17792" y="4338"/>
                    <a:pt x="17634" y="4372"/>
                    <a:pt x="17594" y="4372"/>
                  </a:cubicBezTo>
                  <a:cubicBezTo>
                    <a:pt x="17587" y="4372"/>
                    <a:pt x="17583" y="4371"/>
                    <a:pt x="17585" y="4368"/>
                  </a:cubicBezTo>
                  <a:cubicBezTo>
                    <a:pt x="17638" y="4310"/>
                    <a:pt x="17701" y="4263"/>
                    <a:pt x="17764" y="4216"/>
                  </a:cubicBezTo>
                  <a:lnTo>
                    <a:pt x="17764" y="4216"/>
                  </a:lnTo>
                  <a:lnTo>
                    <a:pt x="17606" y="4263"/>
                  </a:lnTo>
                  <a:cubicBezTo>
                    <a:pt x="17580" y="4279"/>
                    <a:pt x="17355" y="4436"/>
                    <a:pt x="17355" y="4436"/>
                  </a:cubicBezTo>
                  <a:cubicBezTo>
                    <a:pt x="17412" y="4373"/>
                    <a:pt x="17465" y="4305"/>
                    <a:pt x="17512" y="4232"/>
                  </a:cubicBezTo>
                  <a:cubicBezTo>
                    <a:pt x="17538" y="4164"/>
                    <a:pt x="17486" y="4148"/>
                    <a:pt x="17465" y="4127"/>
                  </a:cubicBezTo>
                  <a:cubicBezTo>
                    <a:pt x="17430" y="4140"/>
                    <a:pt x="17387" y="4156"/>
                    <a:pt x="17360" y="4156"/>
                  </a:cubicBezTo>
                  <a:cubicBezTo>
                    <a:pt x="17321" y="4156"/>
                    <a:pt x="17316" y="4122"/>
                    <a:pt x="17418" y="3996"/>
                  </a:cubicBezTo>
                  <a:lnTo>
                    <a:pt x="17418" y="3996"/>
                  </a:lnTo>
                  <a:cubicBezTo>
                    <a:pt x="17365" y="4059"/>
                    <a:pt x="17245" y="4132"/>
                    <a:pt x="17218" y="4174"/>
                  </a:cubicBezTo>
                  <a:cubicBezTo>
                    <a:pt x="17323" y="4001"/>
                    <a:pt x="17308" y="3980"/>
                    <a:pt x="17260" y="3938"/>
                  </a:cubicBezTo>
                  <a:cubicBezTo>
                    <a:pt x="17241" y="3922"/>
                    <a:pt x="17224" y="3889"/>
                    <a:pt x="17190" y="3889"/>
                  </a:cubicBezTo>
                  <a:cubicBezTo>
                    <a:pt x="17179" y="3889"/>
                    <a:pt x="17166" y="3892"/>
                    <a:pt x="17150" y="3901"/>
                  </a:cubicBezTo>
                  <a:cubicBezTo>
                    <a:pt x="17118" y="3925"/>
                    <a:pt x="17094" y="3972"/>
                    <a:pt x="17078" y="3972"/>
                  </a:cubicBezTo>
                  <a:cubicBezTo>
                    <a:pt x="17075" y="3972"/>
                    <a:pt x="17074" y="3971"/>
                    <a:pt x="17072" y="3970"/>
                  </a:cubicBezTo>
                  <a:cubicBezTo>
                    <a:pt x="17019" y="3928"/>
                    <a:pt x="17082" y="3802"/>
                    <a:pt x="17030" y="3749"/>
                  </a:cubicBezTo>
                  <a:cubicBezTo>
                    <a:pt x="17009" y="3728"/>
                    <a:pt x="16851" y="3692"/>
                    <a:pt x="16967" y="3519"/>
                  </a:cubicBezTo>
                  <a:cubicBezTo>
                    <a:pt x="16962" y="3516"/>
                    <a:pt x="16958" y="3514"/>
                    <a:pt x="16953" y="3514"/>
                  </a:cubicBezTo>
                  <a:cubicBezTo>
                    <a:pt x="16890" y="3514"/>
                    <a:pt x="16798" y="3752"/>
                    <a:pt x="16720" y="3781"/>
                  </a:cubicBezTo>
                  <a:cubicBezTo>
                    <a:pt x="16718" y="3782"/>
                    <a:pt x="16716" y="3782"/>
                    <a:pt x="16714" y="3782"/>
                  </a:cubicBezTo>
                  <a:cubicBezTo>
                    <a:pt x="16683" y="3782"/>
                    <a:pt x="16769" y="3616"/>
                    <a:pt x="16789" y="3571"/>
                  </a:cubicBezTo>
                  <a:cubicBezTo>
                    <a:pt x="16794" y="3534"/>
                    <a:pt x="16794" y="3492"/>
                    <a:pt x="16794" y="3456"/>
                  </a:cubicBezTo>
                  <a:cubicBezTo>
                    <a:pt x="16791" y="3445"/>
                    <a:pt x="16780" y="3441"/>
                    <a:pt x="16764" y="3441"/>
                  </a:cubicBezTo>
                  <a:cubicBezTo>
                    <a:pt x="16710" y="3441"/>
                    <a:pt x="16598" y="3489"/>
                    <a:pt x="16539" y="3489"/>
                  </a:cubicBezTo>
                  <a:cubicBezTo>
                    <a:pt x="16500" y="3489"/>
                    <a:pt x="16485" y="3467"/>
                    <a:pt x="16528" y="3394"/>
                  </a:cubicBezTo>
                  <a:lnTo>
                    <a:pt x="16528" y="3394"/>
                  </a:lnTo>
                  <a:cubicBezTo>
                    <a:pt x="16483" y="3469"/>
                    <a:pt x="16271" y="3787"/>
                    <a:pt x="16240" y="3787"/>
                  </a:cubicBezTo>
                  <a:cubicBezTo>
                    <a:pt x="16239" y="3787"/>
                    <a:pt x="16239" y="3787"/>
                    <a:pt x="16238" y="3786"/>
                  </a:cubicBezTo>
                  <a:cubicBezTo>
                    <a:pt x="16228" y="3776"/>
                    <a:pt x="16301" y="3629"/>
                    <a:pt x="16317" y="3592"/>
                  </a:cubicBezTo>
                  <a:cubicBezTo>
                    <a:pt x="16322" y="3566"/>
                    <a:pt x="16322" y="3534"/>
                    <a:pt x="16317" y="3508"/>
                  </a:cubicBezTo>
                  <a:cubicBezTo>
                    <a:pt x="16317" y="3448"/>
                    <a:pt x="16308" y="3422"/>
                    <a:pt x="16278" y="3422"/>
                  </a:cubicBezTo>
                  <a:cubicBezTo>
                    <a:pt x="16268" y="3422"/>
                    <a:pt x="16257" y="3425"/>
                    <a:pt x="16243" y="3430"/>
                  </a:cubicBezTo>
                  <a:cubicBezTo>
                    <a:pt x="16239" y="3431"/>
                    <a:pt x="16235" y="3432"/>
                    <a:pt x="16231" y="3432"/>
                  </a:cubicBezTo>
                  <a:cubicBezTo>
                    <a:pt x="16218" y="3432"/>
                    <a:pt x="16206" y="3422"/>
                    <a:pt x="16222" y="3382"/>
                  </a:cubicBezTo>
                  <a:cubicBezTo>
                    <a:pt x="16264" y="3267"/>
                    <a:pt x="16422" y="3094"/>
                    <a:pt x="16437" y="3047"/>
                  </a:cubicBezTo>
                  <a:cubicBezTo>
                    <a:pt x="16439" y="3039"/>
                    <a:pt x="16436" y="3036"/>
                    <a:pt x="16431" y="3036"/>
                  </a:cubicBezTo>
                  <a:cubicBezTo>
                    <a:pt x="16399" y="3036"/>
                    <a:pt x="16261" y="3152"/>
                    <a:pt x="16234" y="3152"/>
                  </a:cubicBezTo>
                  <a:cubicBezTo>
                    <a:pt x="16234" y="3152"/>
                    <a:pt x="16233" y="3152"/>
                    <a:pt x="16233" y="3152"/>
                  </a:cubicBezTo>
                  <a:cubicBezTo>
                    <a:pt x="16159" y="3131"/>
                    <a:pt x="16170" y="2958"/>
                    <a:pt x="16133" y="2869"/>
                  </a:cubicBezTo>
                  <a:cubicBezTo>
                    <a:pt x="16131" y="2863"/>
                    <a:pt x="16128" y="2861"/>
                    <a:pt x="16124" y="2861"/>
                  </a:cubicBezTo>
                  <a:cubicBezTo>
                    <a:pt x="16074" y="2861"/>
                    <a:pt x="15898" y="3237"/>
                    <a:pt x="15854" y="3237"/>
                  </a:cubicBezTo>
                  <a:cubicBezTo>
                    <a:pt x="15843" y="3237"/>
                    <a:pt x="15840" y="3212"/>
                    <a:pt x="15850" y="3152"/>
                  </a:cubicBezTo>
                  <a:cubicBezTo>
                    <a:pt x="15874" y="2996"/>
                    <a:pt x="15931" y="2840"/>
                    <a:pt x="15854" y="2840"/>
                  </a:cubicBezTo>
                  <a:cubicBezTo>
                    <a:pt x="15848" y="2840"/>
                    <a:pt x="15842" y="2840"/>
                    <a:pt x="15834" y="2842"/>
                  </a:cubicBezTo>
                  <a:cubicBezTo>
                    <a:pt x="15805" y="2846"/>
                    <a:pt x="15662" y="3033"/>
                    <a:pt x="15633" y="3033"/>
                  </a:cubicBezTo>
                  <a:cubicBezTo>
                    <a:pt x="15621" y="3033"/>
                    <a:pt x="15629" y="3001"/>
                    <a:pt x="15672" y="2910"/>
                  </a:cubicBezTo>
                  <a:cubicBezTo>
                    <a:pt x="15736" y="2768"/>
                    <a:pt x="15740" y="2720"/>
                    <a:pt x="15715" y="2720"/>
                  </a:cubicBezTo>
                  <a:cubicBezTo>
                    <a:pt x="15677" y="2720"/>
                    <a:pt x="15572" y="2832"/>
                    <a:pt x="15514" y="2889"/>
                  </a:cubicBezTo>
                  <a:cubicBezTo>
                    <a:pt x="15478" y="2928"/>
                    <a:pt x="15455" y="2944"/>
                    <a:pt x="15442" y="2944"/>
                  </a:cubicBezTo>
                  <a:cubicBezTo>
                    <a:pt x="15391" y="2944"/>
                    <a:pt x="15468" y="2723"/>
                    <a:pt x="15431" y="2669"/>
                  </a:cubicBezTo>
                  <a:cubicBezTo>
                    <a:pt x="15427" y="2663"/>
                    <a:pt x="15423" y="2661"/>
                    <a:pt x="15418" y="2661"/>
                  </a:cubicBezTo>
                  <a:cubicBezTo>
                    <a:pt x="15362" y="2661"/>
                    <a:pt x="15236" y="3029"/>
                    <a:pt x="15168" y="3125"/>
                  </a:cubicBezTo>
                  <a:cubicBezTo>
                    <a:pt x="15162" y="3135"/>
                    <a:pt x="15158" y="3139"/>
                    <a:pt x="15155" y="3139"/>
                  </a:cubicBezTo>
                  <a:cubicBezTo>
                    <a:pt x="15132" y="3139"/>
                    <a:pt x="15228" y="2813"/>
                    <a:pt x="15197" y="2813"/>
                  </a:cubicBezTo>
                  <a:cubicBezTo>
                    <a:pt x="15192" y="2813"/>
                    <a:pt x="15185" y="2820"/>
                    <a:pt x="15174" y="2837"/>
                  </a:cubicBezTo>
                  <a:cubicBezTo>
                    <a:pt x="15147" y="2874"/>
                    <a:pt x="15137" y="2968"/>
                    <a:pt x="15090" y="3026"/>
                  </a:cubicBezTo>
                  <a:cubicBezTo>
                    <a:pt x="15083" y="3036"/>
                    <a:pt x="15074" y="3040"/>
                    <a:pt x="15064" y="3040"/>
                  </a:cubicBezTo>
                  <a:cubicBezTo>
                    <a:pt x="15043" y="3040"/>
                    <a:pt x="15021" y="3020"/>
                    <a:pt x="15032" y="2994"/>
                  </a:cubicBezTo>
                  <a:cubicBezTo>
                    <a:pt x="15058" y="2832"/>
                    <a:pt x="15205" y="2680"/>
                    <a:pt x="15163" y="2570"/>
                  </a:cubicBezTo>
                  <a:cubicBezTo>
                    <a:pt x="15125" y="2472"/>
                    <a:pt x="15044" y="2428"/>
                    <a:pt x="14950" y="2428"/>
                  </a:cubicBezTo>
                  <a:cubicBezTo>
                    <a:pt x="14903" y="2428"/>
                    <a:pt x="14852" y="2439"/>
                    <a:pt x="14801" y="2460"/>
                  </a:cubicBezTo>
                  <a:cubicBezTo>
                    <a:pt x="14759" y="2478"/>
                    <a:pt x="14734" y="2514"/>
                    <a:pt x="14703" y="2514"/>
                  </a:cubicBezTo>
                  <a:cubicBezTo>
                    <a:pt x="14699" y="2514"/>
                    <a:pt x="14695" y="2513"/>
                    <a:pt x="14691" y="2512"/>
                  </a:cubicBezTo>
                  <a:cubicBezTo>
                    <a:pt x="14667" y="2542"/>
                    <a:pt x="14653" y="2554"/>
                    <a:pt x="14647" y="2554"/>
                  </a:cubicBezTo>
                  <a:cubicBezTo>
                    <a:pt x="14611" y="2554"/>
                    <a:pt x="14807" y="2166"/>
                    <a:pt x="14807" y="2166"/>
                  </a:cubicBezTo>
                  <a:cubicBezTo>
                    <a:pt x="14805" y="2165"/>
                    <a:pt x="14803" y="2165"/>
                    <a:pt x="14801" y="2165"/>
                  </a:cubicBezTo>
                  <a:cubicBezTo>
                    <a:pt x="14751" y="2165"/>
                    <a:pt x="14643" y="2434"/>
                    <a:pt x="14610" y="2434"/>
                  </a:cubicBezTo>
                  <a:cubicBezTo>
                    <a:pt x="14598" y="2434"/>
                    <a:pt x="14596" y="2401"/>
                    <a:pt x="14607" y="2313"/>
                  </a:cubicBezTo>
                  <a:cubicBezTo>
                    <a:pt x="14604" y="2308"/>
                    <a:pt x="14598" y="2306"/>
                    <a:pt x="14591" y="2306"/>
                  </a:cubicBezTo>
                  <a:cubicBezTo>
                    <a:pt x="14577" y="2306"/>
                    <a:pt x="14558" y="2313"/>
                    <a:pt x="14545" y="2313"/>
                  </a:cubicBezTo>
                  <a:cubicBezTo>
                    <a:pt x="14515" y="2316"/>
                    <a:pt x="14344" y="2404"/>
                    <a:pt x="14248" y="2404"/>
                  </a:cubicBezTo>
                  <a:cubicBezTo>
                    <a:pt x="14191" y="2404"/>
                    <a:pt x="14160" y="2373"/>
                    <a:pt x="14198" y="2276"/>
                  </a:cubicBezTo>
                  <a:lnTo>
                    <a:pt x="14198" y="2276"/>
                  </a:lnTo>
                  <a:lnTo>
                    <a:pt x="13936" y="2633"/>
                  </a:lnTo>
                  <a:cubicBezTo>
                    <a:pt x="14020" y="2418"/>
                    <a:pt x="13984" y="2349"/>
                    <a:pt x="13947" y="2318"/>
                  </a:cubicBezTo>
                  <a:cubicBezTo>
                    <a:pt x="13905" y="2287"/>
                    <a:pt x="13968" y="2124"/>
                    <a:pt x="13989" y="1988"/>
                  </a:cubicBezTo>
                  <a:cubicBezTo>
                    <a:pt x="13991" y="1977"/>
                    <a:pt x="13990" y="1972"/>
                    <a:pt x="13988" y="1972"/>
                  </a:cubicBezTo>
                  <a:cubicBezTo>
                    <a:pt x="13963" y="1972"/>
                    <a:pt x="13758" y="2376"/>
                    <a:pt x="13709" y="2376"/>
                  </a:cubicBezTo>
                  <a:cubicBezTo>
                    <a:pt x="13708" y="2376"/>
                    <a:pt x="13707" y="2376"/>
                    <a:pt x="13706" y="2376"/>
                  </a:cubicBezTo>
                  <a:cubicBezTo>
                    <a:pt x="13732" y="2297"/>
                    <a:pt x="13900" y="1914"/>
                    <a:pt x="13894" y="1883"/>
                  </a:cubicBezTo>
                  <a:cubicBezTo>
                    <a:pt x="13891" y="1871"/>
                    <a:pt x="13883" y="1866"/>
                    <a:pt x="13874" y="1866"/>
                  </a:cubicBezTo>
                  <a:cubicBezTo>
                    <a:pt x="13830" y="1866"/>
                    <a:pt x="13736" y="1972"/>
                    <a:pt x="13685" y="2093"/>
                  </a:cubicBezTo>
                  <a:cubicBezTo>
                    <a:pt x="13644" y="2200"/>
                    <a:pt x="13638" y="2323"/>
                    <a:pt x="13593" y="2323"/>
                  </a:cubicBezTo>
                  <a:cubicBezTo>
                    <a:pt x="13592" y="2323"/>
                    <a:pt x="13591" y="2323"/>
                    <a:pt x="13590" y="2323"/>
                  </a:cubicBezTo>
                  <a:cubicBezTo>
                    <a:pt x="13559" y="2318"/>
                    <a:pt x="13559" y="2292"/>
                    <a:pt x="13575" y="2197"/>
                  </a:cubicBezTo>
                  <a:cubicBezTo>
                    <a:pt x="13606" y="2040"/>
                    <a:pt x="13721" y="1836"/>
                    <a:pt x="13748" y="1689"/>
                  </a:cubicBezTo>
                  <a:lnTo>
                    <a:pt x="13748" y="1689"/>
                  </a:lnTo>
                  <a:cubicBezTo>
                    <a:pt x="13706" y="1752"/>
                    <a:pt x="13674" y="1815"/>
                    <a:pt x="13643" y="1878"/>
                  </a:cubicBezTo>
                  <a:cubicBezTo>
                    <a:pt x="13589" y="1946"/>
                    <a:pt x="13549" y="1978"/>
                    <a:pt x="13519" y="1978"/>
                  </a:cubicBezTo>
                  <a:cubicBezTo>
                    <a:pt x="13516" y="1978"/>
                    <a:pt x="13514" y="1978"/>
                    <a:pt x="13512" y="1977"/>
                  </a:cubicBezTo>
                  <a:cubicBezTo>
                    <a:pt x="13482" y="1973"/>
                    <a:pt x="13500" y="1914"/>
                    <a:pt x="13486" y="1914"/>
                  </a:cubicBezTo>
                  <a:cubicBezTo>
                    <a:pt x="13483" y="1914"/>
                    <a:pt x="13478" y="1917"/>
                    <a:pt x="13470" y="1925"/>
                  </a:cubicBezTo>
                  <a:cubicBezTo>
                    <a:pt x="13417" y="1993"/>
                    <a:pt x="13370" y="2072"/>
                    <a:pt x="13328" y="2150"/>
                  </a:cubicBezTo>
                  <a:cubicBezTo>
                    <a:pt x="13320" y="2164"/>
                    <a:pt x="13316" y="2169"/>
                    <a:pt x="13313" y="2169"/>
                  </a:cubicBezTo>
                  <a:cubicBezTo>
                    <a:pt x="13294" y="2169"/>
                    <a:pt x="13355" y="1944"/>
                    <a:pt x="13324" y="1944"/>
                  </a:cubicBezTo>
                  <a:cubicBezTo>
                    <a:pt x="13319" y="1944"/>
                    <a:pt x="13312" y="1949"/>
                    <a:pt x="13302" y="1961"/>
                  </a:cubicBezTo>
                  <a:cubicBezTo>
                    <a:pt x="13260" y="2009"/>
                    <a:pt x="13223" y="2119"/>
                    <a:pt x="13192" y="2140"/>
                  </a:cubicBezTo>
                  <a:cubicBezTo>
                    <a:pt x="13182" y="2144"/>
                    <a:pt x="13174" y="2145"/>
                    <a:pt x="13166" y="2145"/>
                  </a:cubicBezTo>
                  <a:cubicBezTo>
                    <a:pt x="13144" y="2145"/>
                    <a:pt x="13129" y="2132"/>
                    <a:pt x="13113" y="2124"/>
                  </a:cubicBezTo>
                  <a:lnTo>
                    <a:pt x="13113" y="2124"/>
                  </a:lnTo>
                  <a:cubicBezTo>
                    <a:pt x="13116" y="2125"/>
                    <a:pt x="13120" y="2126"/>
                    <a:pt x="13123" y="2126"/>
                  </a:cubicBezTo>
                  <a:cubicBezTo>
                    <a:pt x="13189" y="2126"/>
                    <a:pt x="13344" y="1911"/>
                    <a:pt x="13260" y="1851"/>
                  </a:cubicBezTo>
                  <a:cubicBezTo>
                    <a:pt x="13250" y="1844"/>
                    <a:pt x="13237" y="1840"/>
                    <a:pt x="13222" y="1840"/>
                  </a:cubicBezTo>
                  <a:cubicBezTo>
                    <a:pt x="13172" y="1840"/>
                    <a:pt x="13098" y="1888"/>
                    <a:pt x="13046" y="2042"/>
                  </a:cubicBezTo>
                  <a:lnTo>
                    <a:pt x="13046" y="2042"/>
                  </a:lnTo>
                  <a:cubicBezTo>
                    <a:pt x="13174" y="1658"/>
                    <a:pt x="12830" y="1710"/>
                    <a:pt x="12762" y="1678"/>
                  </a:cubicBezTo>
                  <a:cubicBezTo>
                    <a:pt x="12757" y="1677"/>
                    <a:pt x="12753" y="1676"/>
                    <a:pt x="12749" y="1676"/>
                  </a:cubicBezTo>
                  <a:cubicBezTo>
                    <a:pt x="12685" y="1676"/>
                    <a:pt x="12658" y="1865"/>
                    <a:pt x="12584" y="2077"/>
                  </a:cubicBezTo>
                  <a:cubicBezTo>
                    <a:pt x="12530" y="2188"/>
                    <a:pt x="12502" y="2245"/>
                    <a:pt x="12492" y="2245"/>
                  </a:cubicBezTo>
                  <a:cubicBezTo>
                    <a:pt x="12481" y="2245"/>
                    <a:pt x="12491" y="2181"/>
                    <a:pt x="12515" y="2051"/>
                  </a:cubicBezTo>
                  <a:cubicBezTo>
                    <a:pt x="12652" y="1631"/>
                    <a:pt x="12526" y="1432"/>
                    <a:pt x="12442" y="1406"/>
                  </a:cubicBezTo>
                  <a:cubicBezTo>
                    <a:pt x="12424" y="1400"/>
                    <a:pt x="12406" y="1392"/>
                    <a:pt x="12386" y="1392"/>
                  </a:cubicBezTo>
                  <a:cubicBezTo>
                    <a:pt x="12352" y="1392"/>
                    <a:pt x="12313" y="1413"/>
                    <a:pt x="12264" y="1495"/>
                  </a:cubicBezTo>
                  <a:cubicBezTo>
                    <a:pt x="12168" y="1663"/>
                    <a:pt x="12124" y="1725"/>
                    <a:pt x="12063" y="1725"/>
                  </a:cubicBezTo>
                  <a:cubicBezTo>
                    <a:pt x="12055" y="1725"/>
                    <a:pt x="12047" y="1724"/>
                    <a:pt x="12038" y="1722"/>
                  </a:cubicBezTo>
                  <a:lnTo>
                    <a:pt x="12038" y="1722"/>
                  </a:lnTo>
                  <a:cubicBezTo>
                    <a:pt x="12040" y="1722"/>
                    <a:pt x="12042" y="1722"/>
                    <a:pt x="12044" y="1722"/>
                  </a:cubicBezTo>
                  <a:cubicBezTo>
                    <a:pt x="12122" y="1722"/>
                    <a:pt x="12228" y="1477"/>
                    <a:pt x="12133" y="1442"/>
                  </a:cubicBezTo>
                  <a:cubicBezTo>
                    <a:pt x="12059" y="1416"/>
                    <a:pt x="11981" y="1395"/>
                    <a:pt x="11902" y="1379"/>
                  </a:cubicBezTo>
                  <a:cubicBezTo>
                    <a:pt x="11884" y="1377"/>
                    <a:pt x="11868" y="1374"/>
                    <a:pt x="11853" y="1374"/>
                  </a:cubicBezTo>
                  <a:cubicBezTo>
                    <a:pt x="11800" y="1374"/>
                    <a:pt x="11759" y="1404"/>
                    <a:pt x="11686" y="1547"/>
                  </a:cubicBezTo>
                  <a:lnTo>
                    <a:pt x="11686" y="1547"/>
                  </a:lnTo>
                  <a:cubicBezTo>
                    <a:pt x="11724" y="1458"/>
                    <a:pt x="11754" y="1364"/>
                    <a:pt x="11776" y="1264"/>
                  </a:cubicBezTo>
                  <a:cubicBezTo>
                    <a:pt x="11786" y="1208"/>
                    <a:pt x="11773" y="1155"/>
                    <a:pt x="11753" y="1155"/>
                  </a:cubicBezTo>
                  <a:cubicBezTo>
                    <a:pt x="11741" y="1155"/>
                    <a:pt x="11727" y="1173"/>
                    <a:pt x="11713" y="1217"/>
                  </a:cubicBezTo>
                  <a:cubicBezTo>
                    <a:pt x="11693" y="1281"/>
                    <a:pt x="11676" y="1299"/>
                    <a:pt x="11660" y="1299"/>
                  </a:cubicBezTo>
                  <a:cubicBezTo>
                    <a:pt x="11638" y="1299"/>
                    <a:pt x="11617" y="1264"/>
                    <a:pt x="11593" y="1264"/>
                  </a:cubicBezTo>
                  <a:cubicBezTo>
                    <a:pt x="11572" y="1264"/>
                    <a:pt x="11530" y="1421"/>
                    <a:pt x="11493" y="1469"/>
                  </a:cubicBezTo>
                  <a:cubicBezTo>
                    <a:pt x="11486" y="1480"/>
                    <a:pt x="11480" y="1485"/>
                    <a:pt x="11476" y="1485"/>
                  </a:cubicBezTo>
                  <a:cubicBezTo>
                    <a:pt x="11453" y="1485"/>
                    <a:pt x="11470" y="1341"/>
                    <a:pt x="11456" y="1306"/>
                  </a:cubicBezTo>
                  <a:cubicBezTo>
                    <a:pt x="11435" y="1264"/>
                    <a:pt x="11414" y="1248"/>
                    <a:pt x="11383" y="1248"/>
                  </a:cubicBezTo>
                  <a:cubicBezTo>
                    <a:pt x="11351" y="1248"/>
                    <a:pt x="11304" y="1275"/>
                    <a:pt x="11262" y="1385"/>
                  </a:cubicBezTo>
                  <a:cubicBezTo>
                    <a:pt x="11243" y="1435"/>
                    <a:pt x="11228" y="1451"/>
                    <a:pt x="11215" y="1451"/>
                  </a:cubicBezTo>
                  <a:cubicBezTo>
                    <a:pt x="11199" y="1451"/>
                    <a:pt x="11185" y="1430"/>
                    <a:pt x="11168" y="1421"/>
                  </a:cubicBezTo>
                  <a:cubicBezTo>
                    <a:pt x="11203" y="1286"/>
                    <a:pt x="11232" y="1225"/>
                    <a:pt x="11211" y="1225"/>
                  </a:cubicBezTo>
                  <a:cubicBezTo>
                    <a:pt x="11204" y="1225"/>
                    <a:pt x="11190" y="1233"/>
                    <a:pt x="11168" y="1248"/>
                  </a:cubicBezTo>
                  <a:cubicBezTo>
                    <a:pt x="11116" y="1285"/>
                    <a:pt x="11063" y="1332"/>
                    <a:pt x="11021" y="1379"/>
                  </a:cubicBezTo>
                  <a:cubicBezTo>
                    <a:pt x="11021" y="1379"/>
                    <a:pt x="11021" y="1378"/>
                    <a:pt x="11021" y="1378"/>
                  </a:cubicBezTo>
                  <a:cubicBezTo>
                    <a:pt x="11016" y="1378"/>
                    <a:pt x="10973" y="1427"/>
                    <a:pt x="10958" y="1427"/>
                  </a:cubicBezTo>
                  <a:cubicBezTo>
                    <a:pt x="10952" y="1427"/>
                    <a:pt x="10951" y="1416"/>
                    <a:pt x="10964" y="1385"/>
                  </a:cubicBezTo>
                  <a:cubicBezTo>
                    <a:pt x="10990" y="1338"/>
                    <a:pt x="11011" y="1285"/>
                    <a:pt x="11021" y="1227"/>
                  </a:cubicBezTo>
                  <a:cubicBezTo>
                    <a:pt x="11015" y="1226"/>
                    <a:pt x="11009" y="1225"/>
                    <a:pt x="11004" y="1225"/>
                  </a:cubicBezTo>
                  <a:cubicBezTo>
                    <a:pt x="10962" y="1225"/>
                    <a:pt x="10951" y="1280"/>
                    <a:pt x="10895" y="1364"/>
                  </a:cubicBezTo>
                  <a:cubicBezTo>
                    <a:pt x="10869" y="1406"/>
                    <a:pt x="10825" y="1465"/>
                    <a:pt x="10800" y="1465"/>
                  </a:cubicBezTo>
                  <a:cubicBezTo>
                    <a:pt x="10785" y="1465"/>
                    <a:pt x="10777" y="1444"/>
                    <a:pt x="10785" y="1385"/>
                  </a:cubicBezTo>
                  <a:cubicBezTo>
                    <a:pt x="10806" y="1175"/>
                    <a:pt x="10859" y="1144"/>
                    <a:pt x="10806" y="1039"/>
                  </a:cubicBezTo>
                  <a:cubicBezTo>
                    <a:pt x="10775" y="986"/>
                    <a:pt x="10738" y="876"/>
                    <a:pt x="10696" y="866"/>
                  </a:cubicBezTo>
                  <a:cubicBezTo>
                    <a:pt x="10695" y="865"/>
                    <a:pt x="10694" y="865"/>
                    <a:pt x="10693" y="865"/>
                  </a:cubicBezTo>
                  <a:cubicBezTo>
                    <a:pt x="10659" y="865"/>
                    <a:pt x="10648" y="1010"/>
                    <a:pt x="10623" y="1086"/>
                  </a:cubicBezTo>
                  <a:cubicBezTo>
                    <a:pt x="10599" y="1161"/>
                    <a:pt x="10568" y="1212"/>
                    <a:pt x="10548" y="1212"/>
                  </a:cubicBezTo>
                  <a:cubicBezTo>
                    <a:pt x="10538" y="1212"/>
                    <a:pt x="10530" y="1197"/>
                    <a:pt x="10528" y="1165"/>
                  </a:cubicBezTo>
                  <a:cubicBezTo>
                    <a:pt x="10528" y="1123"/>
                    <a:pt x="10507" y="1048"/>
                    <a:pt x="10483" y="1048"/>
                  </a:cubicBezTo>
                  <a:cubicBezTo>
                    <a:pt x="10470" y="1048"/>
                    <a:pt x="10457" y="1066"/>
                    <a:pt x="10445" y="1116"/>
                  </a:cubicBezTo>
                  <a:lnTo>
                    <a:pt x="10445" y="1116"/>
                  </a:lnTo>
                  <a:cubicBezTo>
                    <a:pt x="10485" y="949"/>
                    <a:pt x="10460" y="901"/>
                    <a:pt x="10415" y="901"/>
                  </a:cubicBezTo>
                  <a:cubicBezTo>
                    <a:pt x="10356" y="901"/>
                    <a:pt x="10261" y="983"/>
                    <a:pt x="10235" y="986"/>
                  </a:cubicBezTo>
                  <a:cubicBezTo>
                    <a:pt x="10233" y="986"/>
                    <a:pt x="10232" y="987"/>
                    <a:pt x="10230" y="987"/>
                  </a:cubicBezTo>
                  <a:cubicBezTo>
                    <a:pt x="10189" y="987"/>
                    <a:pt x="10213" y="916"/>
                    <a:pt x="10188" y="871"/>
                  </a:cubicBezTo>
                  <a:cubicBezTo>
                    <a:pt x="10161" y="829"/>
                    <a:pt x="10114" y="803"/>
                    <a:pt x="10067" y="797"/>
                  </a:cubicBezTo>
                  <a:cubicBezTo>
                    <a:pt x="10035" y="787"/>
                    <a:pt x="9794" y="797"/>
                    <a:pt x="9841" y="588"/>
                  </a:cubicBezTo>
                  <a:cubicBezTo>
                    <a:pt x="9833" y="585"/>
                    <a:pt x="9825" y="584"/>
                    <a:pt x="9818" y="584"/>
                  </a:cubicBezTo>
                  <a:cubicBezTo>
                    <a:pt x="9777" y="584"/>
                    <a:pt x="9755" y="630"/>
                    <a:pt x="9710" y="813"/>
                  </a:cubicBezTo>
                  <a:cubicBezTo>
                    <a:pt x="9690" y="905"/>
                    <a:pt x="9615" y="1076"/>
                    <a:pt x="9582" y="1076"/>
                  </a:cubicBezTo>
                  <a:cubicBezTo>
                    <a:pt x="9581" y="1076"/>
                    <a:pt x="9580" y="1076"/>
                    <a:pt x="9579" y="1075"/>
                  </a:cubicBezTo>
                  <a:lnTo>
                    <a:pt x="9627" y="708"/>
                  </a:lnTo>
                  <a:cubicBezTo>
                    <a:pt x="9620" y="637"/>
                    <a:pt x="9597" y="606"/>
                    <a:pt x="9569" y="606"/>
                  </a:cubicBezTo>
                  <a:cubicBezTo>
                    <a:pt x="9549" y="606"/>
                    <a:pt x="9527" y="620"/>
                    <a:pt x="9506" y="645"/>
                  </a:cubicBezTo>
                  <a:cubicBezTo>
                    <a:pt x="9454" y="708"/>
                    <a:pt x="9406" y="756"/>
                    <a:pt x="9370" y="756"/>
                  </a:cubicBezTo>
                  <a:cubicBezTo>
                    <a:pt x="9370" y="756"/>
                    <a:pt x="9370" y="588"/>
                    <a:pt x="9364" y="562"/>
                  </a:cubicBezTo>
                  <a:cubicBezTo>
                    <a:pt x="9360" y="545"/>
                    <a:pt x="9355" y="538"/>
                    <a:pt x="9350" y="538"/>
                  </a:cubicBezTo>
                  <a:cubicBezTo>
                    <a:pt x="9303" y="538"/>
                    <a:pt x="9208" y="997"/>
                    <a:pt x="9156" y="997"/>
                  </a:cubicBezTo>
                  <a:cubicBezTo>
                    <a:pt x="9156" y="997"/>
                    <a:pt x="9155" y="997"/>
                    <a:pt x="9155" y="997"/>
                  </a:cubicBezTo>
                  <a:cubicBezTo>
                    <a:pt x="9076" y="981"/>
                    <a:pt x="9239" y="583"/>
                    <a:pt x="9202" y="514"/>
                  </a:cubicBezTo>
                  <a:cubicBezTo>
                    <a:pt x="9192" y="498"/>
                    <a:pt x="9180" y="491"/>
                    <a:pt x="9167" y="491"/>
                  </a:cubicBezTo>
                  <a:cubicBezTo>
                    <a:pt x="9084" y="491"/>
                    <a:pt x="8948" y="777"/>
                    <a:pt x="8872" y="845"/>
                  </a:cubicBezTo>
                  <a:cubicBezTo>
                    <a:pt x="8864" y="853"/>
                    <a:pt x="8810" y="879"/>
                    <a:pt x="8773" y="879"/>
                  </a:cubicBezTo>
                  <a:cubicBezTo>
                    <a:pt x="8737" y="879"/>
                    <a:pt x="8718" y="854"/>
                    <a:pt x="8772" y="761"/>
                  </a:cubicBezTo>
                  <a:lnTo>
                    <a:pt x="8772" y="761"/>
                  </a:lnTo>
                  <a:cubicBezTo>
                    <a:pt x="8775" y="761"/>
                    <a:pt x="8778" y="762"/>
                    <a:pt x="8782" y="762"/>
                  </a:cubicBezTo>
                  <a:cubicBezTo>
                    <a:pt x="8850" y="762"/>
                    <a:pt x="8900" y="604"/>
                    <a:pt x="8835" y="504"/>
                  </a:cubicBezTo>
                  <a:cubicBezTo>
                    <a:pt x="8829" y="495"/>
                    <a:pt x="8816" y="488"/>
                    <a:pt x="8800" y="488"/>
                  </a:cubicBezTo>
                  <a:cubicBezTo>
                    <a:pt x="8762" y="488"/>
                    <a:pt x="8708" y="525"/>
                    <a:pt x="8693" y="651"/>
                  </a:cubicBezTo>
                  <a:cubicBezTo>
                    <a:pt x="8688" y="703"/>
                    <a:pt x="8699" y="897"/>
                    <a:pt x="8667" y="955"/>
                  </a:cubicBezTo>
                  <a:cubicBezTo>
                    <a:pt x="8667" y="955"/>
                    <a:pt x="8635" y="491"/>
                    <a:pt x="8596" y="491"/>
                  </a:cubicBezTo>
                  <a:cubicBezTo>
                    <a:pt x="8590" y="491"/>
                    <a:pt x="8584" y="501"/>
                    <a:pt x="8578" y="525"/>
                  </a:cubicBezTo>
                  <a:lnTo>
                    <a:pt x="8499" y="887"/>
                  </a:lnTo>
                  <a:cubicBezTo>
                    <a:pt x="8473" y="971"/>
                    <a:pt x="8436" y="1044"/>
                    <a:pt x="8389" y="1117"/>
                  </a:cubicBezTo>
                  <a:cubicBezTo>
                    <a:pt x="8442" y="824"/>
                    <a:pt x="8473" y="698"/>
                    <a:pt x="8384" y="672"/>
                  </a:cubicBezTo>
                  <a:cubicBezTo>
                    <a:pt x="8383" y="672"/>
                    <a:pt x="8383" y="671"/>
                    <a:pt x="8382" y="671"/>
                  </a:cubicBezTo>
                  <a:cubicBezTo>
                    <a:pt x="8356" y="671"/>
                    <a:pt x="8211" y="775"/>
                    <a:pt x="8227" y="934"/>
                  </a:cubicBezTo>
                  <a:lnTo>
                    <a:pt x="8153" y="913"/>
                  </a:lnTo>
                  <a:cubicBezTo>
                    <a:pt x="8174" y="808"/>
                    <a:pt x="8195" y="698"/>
                    <a:pt x="8200" y="588"/>
                  </a:cubicBezTo>
                  <a:cubicBezTo>
                    <a:pt x="8200" y="496"/>
                    <a:pt x="8173" y="456"/>
                    <a:pt x="8141" y="456"/>
                  </a:cubicBezTo>
                  <a:cubicBezTo>
                    <a:pt x="8132" y="456"/>
                    <a:pt x="8121" y="460"/>
                    <a:pt x="8111" y="467"/>
                  </a:cubicBezTo>
                  <a:cubicBezTo>
                    <a:pt x="8046" y="521"/>
                    <a:pt x="7981" y="772"/>
                    <a:pt x="7949" y="772"/>
                  </a:cubicBezTo>
                  <a:cubicBezTo>
                    <a:pt x="7934" y="772"/>
                    <a:pt x="7926" y="721"/>
                    <a:pt x="7928" y="577"/>
                  </a:cubicBezTo>
                  <a:cubicBezTo>
                    <a:pt x="7951" y="431"/>
                    <a:pt x="7954" y="380"/>
                    <a:pt x="7945" y="380"/>
                  </a:cubicBezTo>
                  <a:lnTo>
                    <a:pt x="7945" y="380"/>
                  </a:lnTo>
                  <a:cubicBezTo>
                    <a:pt x="7925" y="380"/>
                    <a:pt x="7839" y="661"/>
                    <a:pt x="7798" y="661"/>
                  </a:cubicBezTo>
                  <a:cubicBezTo>
                    <a:pt x="7798" y="661"/>
                    <a:pt x="7797" y="661"/>
                    <a:pt x="7797" y="661"/>
                  </a:cubicBezTo>
                  <a:cubicBezTo>
                    <a:pt x="7760" y="652"/>
                    <a:pt x="7743" y="432"/>
                    <a:pt x="7711" y="432"/>
                  </a:cubicBezTo>
                  <a:cubicBezTo>
                    <a:pt x="7707" y="432"/>
                    <a:pt x="7702" y="437"/>
                    <a:pt x="7697" y="446"/>
                  </a:cubicBezTo>
                  <a:lnTo>
                    <a:pt x="7597" y="729"/>
                  </a:lnTo>
                  <a:cubicBezTo>
                    <a:pt x="7592" y="567"/>
                    <a:pt x="7639" y="499"/>
                    <a:pt x="7587" y="389"/>
                  </a:cubicBezTo>
                  <a:cubicBezTo>
                    <a:pt x="7575" y="362"/>
                    <a:pt x="7556" y="330"/>
                    <a:pt x="7534" y="330"/>
                  </a:cubicBezTo>
                  <a:cubicBezTo>
                    <a:pt x="7517" y="330"/>
                    <a:pt x="7499" y="351"/>
                    <a:pt x="7482" y="415"/>
                  </a:cubicBezTo>
                  <a:cubicBezTo>
                    <a:pt x="7467" y="475"/>
                    <a:pt x="7448" y="492"/>
                    <a:pt x="7429" y="492"/>
                  </a:cubicBezTo>
                  <a:cubicBezTo>
                    <a:pt x="7408" y="492"/>
                    <a:pt x="7386" y="473"/>
                    <a:pt x="7367" y="467"/>
                  </a:cubicBezTo>
                  <a:cubicBezTo>
                    <a:pt x="7367" y="467"/>
                    <a:pt x="7366" y="467"/>
                    <a:pt x="7366" y="467"/>
                  </a:cubicBezTo>
                  <a:cubicBezTo>
                    <a:pt x="7341" y="467"/>
                    <a:pt x="7296" y="731"/>
                    <a:pt x="7246" y="740"/>
                  </a:cubicBezTo>
                  <a:lnTo>
                    <a:pt x="7246" y="740"/>
                  </a:lnTo>
                  <a:lnTo>
                    <a:pt x="7246" y="740"/>
                  </a:lnTo>
                  <a:cubicBezTo>
                    <a:pt x="7246" y="740"/>
                    <a:pt x="7245" y="740"/>
                    <a:pt x="7244" y="740"/>
                  </a:cubicBezTo>
                  <a:cubicBezTo>
                    <a:pt x="7244" y="740"/>
                    <a:pt x="7243" y="740"/>
                    <a:pt x="7242" y="740"/>
                  </a:cubicBezTo>
                  <a:lnTo>
                    <a:pt x="7242" y="740"/>
                  </a:lnTo>
                  <a:cubicBezTo>
                    <a:pt x="7242" y="740"/>
                    <a:pt x="7241" y="740"/>
                    <a:pt x="7241" y="740"/>
                  </a:cubicBezTo>
                  <a:lnTo>
                    <a:pt x="7278" y="451"/>
                  </a:lnTo>
                  <a:cubicBezTo>
                    <a:pt x="7269" y="450"/>
                    <a:pt x="7260" y="448"/>
                    <a:pt x="7250" y="448"/>
                  </a:cubicBezTo>
                  <a:cubicBezTo>
                    <a:pt x="7223" y="448"/>
                    <a:pt x="7195" y="467"/>
                    <a:pt x="7183" y="583"/>
                  </a:cubicBezTo>
                  <a:cubicBezTo>
                    <a:pt x="7158" y="642"/>
                    <a:pt x="7143" y="672"/>
                    <a:pt x="7133" y="672"/>
                  </a:cubicBezTo>
                  <a:cubicBezTo>
                    <a:pt x="7122" y="672"/>
                    <a:pt x="7115" y="639"/>
                    <a:pt x="7105" y="572"/>
                  </a:cubicBezTo>
                  <a:cubicBezTo>
                    <a:pt x="7101" y="572"/>
                    <a:pt x="7098" y="571"/>
                    <a:pt x="7096" y="571"/>
                  </a:cubicBezTo>
                  <a:cubicBezTo>
                    <a:pt x="7071" y="571"/>
                    <a:pt x="7062" y="595"/>
                    <a:pt x="7052" y="708"/>
                  </a:cubicBezTo>
                  <a:cubicBezTo>
                    <a:pt x="7036" y="824"/>
                    <a:pt x="7005" y="843"/>
                    <a:pt x="6980" y="843"/>
                  </a:cubicBezTo>
                  <a:cubicBezTo>
                    <a:pt x="6972" y="843"/>
                    <a:pt x="6964" y="841"/>
                    <a:pt x="6958" y="839"/>
                  </a:cubicBezTo>
                  <a:lnTo>
                    <a:pt x="7010" y="347"/>
                  </a:lnTo>
                  <a:lnTo>
                    <a:pt x="7010" y="347"/>
                  </a:lnTo>
                  <a:cubicBezTo>
                    <a:pt x="6992" y="516"/>
                    <a:pt x="6894" y="553"/>
                    <a:pt x="6845" y="553"/>
                  </a:cubicBezTo>
                  <a:cubicBezTo>
                    <a:pt x="6838" y="553"/>
                    <a:pt x="6831" y="552"/>
                    <a:pt x="6827" y="551"/>
                  </a:cubicBezTo>
                  <a:cubicBezTo>
                    <a:pt x="6774" y="535"/>
                    <a:pt x="6790" y="394"/>
                    <a:pt x="6753" y="347"/>
                  </a:cubicBezTo>
                  <a:cubicBezTo>
                    <a:pt x="6601" y="147"/>
                    <a:pt x="6418" y="174"/>
                    <a:pt x="6240" y="147"/>
                  </a:cubicBezTo>
                  <a:cubicBezTo>
                    <a:pt x="6240" y="147"/>
                    <a:pt x="6240" y="6"/>
                    <a:pt x="6208" y="1"/>
                  </a:cubicBezTo>
                  <a:close/>
                  <a:moveTo>
                    <a:pt x="362" y="3277"/>
                  </a:moveTo>
                  <a:cubicBezTo>
                    <a:pt x="213" y="3277"/>
                    <a:pt x="100" y="3287"/>
                    <a:pt x="79" y="3314"/>
                  </a:cubicBezTo>
                  <a:cubicBezTo>
                    <a:pt x="58" y="3340"/>
                    <a:pt x="0" y="3461"/>
                    <a:pt x="100" y="3477"/>
                  </a:cubicBezTo>
                  <a:cubicBezTo>
                    <a:pt x="315" y="3508"/>
                    <a:pt x="514" y="3498"/>
                    <a:pt x="346" y="3597"/>
                  </a:cubicBezTo>
                  <a:cubicBezTo>
                    <a:pt x="273" y="3681"/>
                    <a:pt x="205" y="3781"/>
                    <a:pt x="257" y="3859"/>
                  </a:cubicBezTo>
                  <a:cubicBezTo>
                    <a:pt x="289" y="3912"/>
                    <a:pt x="614" y="3907"/>
                    <a:pt x="577" y="3954"/>
                  </a:cubicBezTo>
                  <a:cubicBezTo>
                    <a:pt x="509" y="4027"/>
                    <a:pt x="89" y="4101"/>
                    <a:pt x="42" y="4200"/>
                  </a:cubicBezTo>
                  <a:cubicBezTo>
                    <a:pt x="36" y="4214"/>
                    <a:pt x="47" y="4219"/>
                    <a:pt x="68" y="4219"/>
                  </a:cubicBezTo>
                  <a:cubicBezTo>
                    <a:pt x="138" y="4219"/>
                    <a:pt x="323" y="4161"/>
                    <a:pt x="383" y="4153"/>
                  </a:cubicBezTo>
                  <a:lnTo>
                    <a:pt x="383" y="4153"/>
                  </a:lnTo>
                  <a:cubicBezTo>
                    <a:pt x="388" y="4190"/>
                    <a:pt x="16" y="4289"/>
                    <a:pt x="142" y="4310"/>
                  </a:cubicBezTo>
                  <a:cubicBezTo>
                    <a:pt x="142" y="4310"/>
                    <a:pt x="143" y="4310"/>
                    <a:pt x="144" y="4310"/>
                  </a:cubicBezTo>
                  <a:cubicBezTo>
                    <a:pt x="183" y="4310"/>
                    <a:pt x="558" y="4236"/>
                    <a:pt x="684" y="4236"/>
                  </a:cubicBezTo>
                  <a:cubicBezTo>
                    <a:pt x="733" y="4236"/>
                    <a:pt x="744" y="4247"/>
                    <a:pt x="682" y="4279"/>
                  </a:cubicBezTo>
                  <a:cubicBezTo>
                    <a:pt x="577" y="4337"/>
                    <a:pt x="394" y="4347"/>
                    <a:pt x="310" y="4426"/>
                  </a:cubicBezTo>
                  <a:cubicBezTo>
                    <a:pt x="273" y="4452"/>
                    <a:pt x="278" y="4504"/>
                    <a:pt x="320" y="4520"/>
                  </a:cubicBezTo>
                  <a:cubicBezTo>
                    <a:pt x="331" y="4525"/>
                    <a:pt x="344" y="4527"/>
                    <a:pt x="359" y="4527"/>
                  </a:cubicBezTo>
                  <a:cubicBezTo>
                    <a:pt x="446" y="4527"/>
                    <a:pt x="595" y="4462"/>
                    <a:pt x="681" y="4462"/>
                  </a:cubicBezTo>
                  <a:cubicBezTo>
                    <a:pt x="715" y="4462"/>
                    <a:pt x="738" y="4472"/>
                    <a:pt x="745" y="4499"/>
                  </a:cubicBezTo>
                  <a:cubicBezTo>
                    <a:pt x="603" y="4536"/>
                    <a:pt x="467" y="4588"/>
                    <a:pt x="341" y="4667"/>
                  </a:cubicBezTo>
                  <a:cubicBezTo>
                    <a:pt x="291" y="4713"/>
                    <a:pt x="226" y="4791"/>
                    <a:pt x="309" y="4791"/>
                  </a:cubicBezTo>
                  <a:cubicBezTo>
                    <a:pt x="338" y="4791"/>
                    <a:pt x="383" y="4782"/>
                    <a:pt x="453" y="4759"/>
                  </a:cubicBezTo>
                  <a:lnTo>
                    <a:pt x="453" y="4759"/>
                  </a:lnTo>
                  <a:cubicBezTo>
                    <a:pt x="144" y="4861"/>
                    <a:pt x="181" y="4906"/>
                    <a:pt x="332" y="4906"/>
                  </a:cubicBezTo>
                  <a:cubicBezTo>
                    <a:pt x="355" y="4906"/>
                    <a:pt x="381" y="4905"/>
                    <a:pt x="409" y="4903"/>
                  </a:cubicBezTo>
                  <a:lnTo>
                    <a:pt x="409" y="4903"/>
                  </a:lnTo>
                  <a:cubicBezTo>
                    <a:pt x="147" y="5002"/>
                    <a:pt x="493" y="5165"/>
                    <a:pt x="509" y="5191"/>
                  </a:cubicBezTo>
                  <a:cubicBezTo>
                    <a:pt x="477" y="5114"/>
                    <a:pt x="624" y="5030"/>
                    <a:pt x="705" y="5030"/>
                  </a:cubicBezTo>
                  <a:cubicBezTo>
                    <a:pt x="744" y="5030"/>
                    <a:pt x="767" y="5050"/>
                    <a:pt x="745" y="5102"/>
                  </a:cubicBezTo>
                  <a:cubicBezTo>
                    <a:pt x="708" y="5191"/>
                    <a:pt x="703" y="5291"/>
                    <a:pt x="740" y="5380"/>
                  </a:cubicBezTo>
                  <a:cubicBezTo>
                    <a:pt x="1023" y="5238"/>
                    <a:pt x="1002" y="5029"/>
                    <a:pt x="1033" y="4945"/>
                  </a:cubicBezTo>
                  <a:cubicBezTo>
                    <a:pt x="1059" y="5002"/>
                    <a:pt x="1080" y="5060"/>
                    <a:pt x="1091" y="5118"/>
                  </a:cubicBezTo>
                  <a:cubicBezTo>
                    <a:pt x="1096" y="5160"/>
                    <a:pt x="1091" y="5228"/>
                    <a:pt x="955" y="5322"/>
                  </a:cubicBezTo>
                  <a:cubicBezTo>
                    <a:pt x="818" y="5411"/>
                    <a:pt x="719" y="5411"/>
                    <a:pt x="650" y="5506"/>
                  </a:cubicBezTo>
                  <a:cubicBezTo>
                    <a:pt x="587" y="5598"/>
                    <a:pt x="625" y="5617"/>
                    <a:pt x="692" y="5617"/>
                  </a:cubicBezTo>
                  <a:cubicBezTo>
                    <a:pt x="738" y="5617"/>
                    <a:pt x="798" y="5607"/>
                    <a:pt x="848" y="5607"/>
                  </a:cubicBezTo>
                  <a:cubicBezTo>
                    <a:pt x="886" y="5607"/>
                    <a:pt x="919" y="5613"/>
                    <a:pt x="934" y="5632"/>
                  </a:cubicBezTo>
                  <a:cubicBezTo>
                    <a:pt x="996" y="5705"/>
                    <a:pt x="876" y="5831"/>
                    <a:pt x="719" y="5999"/>
                  </a:cubicBezTo>
                  <a:cubicBezTo>
                    <a:pt x="871" y="5915"/>
                    <a:pt x="1038" y="5852"/>
                    <a:pt x="1211" y="5826"/>
                  </a:cubicBezTo>
                  <a:cubicBezTo>
                    <a:pt x="1219" y="5825"/>
                    <a:pt x="1225" y="5824"/>
                    <a:pt x="1230" y="5824"/>
                  </a:cubicBezTo>
                  <a:cubicBezTo>
                    <a:pt x="1325" y="5824"/>
                    <a:pt x="1070" y="5957"/>
                    <a:pt x="1080" y="5972"/>
                  </a:cubicBezTo>
                  <a:cubicBezTo>
                    <a:pt x="1083" y="5977"/>
                    <a:pt x="1089" y="5979"/>
                    <a:pt x="1096" y="5979"/>
                  </a:cubicBezTo>
                  <a:cubicBezTo>
                    <a:pt x="1101" y="5979"/>
                    <a:pt x="1105" y="5978"/>
                    <a:pt x="1111" y="5977"/>
                  </a:cubicBezTo>
                  <a:lnTo>
                    <a:pt x="1111" y="5977"/>
                  </a:lnTo>
                  <a:cubicBezTo>
                    <a:pt x="1045" y="6017"/>
                    <a:pt x="990" y="6054"/>
                    <a:pt x="975" y="6077"/>
                  </a:cubicBezTo>
                  <a:cubicBezTo>
                    <a:pt x="918" y="6161"/>
                    <a:pt x="1012" y="6208"/>
                    <a:pt x="1049" y="6229"/>
                  </a:cubicBezTo>
                  <a:cubicBezTo>
                    <a:pt x="1072" y="6246"/>
                    <a:pt x="1113" y="6272"/>
                    <a:pt x="1176" y="6272"/>
                  </a:cubicBezTo>
                  <a:cubicBezTo>
                    <a:pt x="1214" y="6272"/>
                    <a:pt x="1261" y="6262"/>
                    <a:pt x="1316" y="6235"/>
                  </a:cubicBezTo>
                  <a:cubicBezTo>
                    <a:pt x="1377" y="6207"/>
                    <a:pt x="1419" y="6182"/>
                    <a:pt x="1442" y="6182"/>
                  </a:cubicBezTo>
                  <a:cubicBezTo>
                    <a:pt x="1454" y="6182"/>
                    <a:pt x="1461" y="6190"/>
                    <a:pt x="1463" y="6208"/>
                  </a:cubicBezTo>
                  <a:cubicBezTo>
                    <a:pt x="1463" y="6235"/>
                    <a:pt x="1437" y="6287"/>
                    <a:pt x="1369" y="6345"/>
                  </a:cubicBezTo>
                  <a:cubicBezTo>
                    <a:pt x="1280" y="6429"/>
                    <a:pt x="1316" y="6413"/>
                    <a:pt x="1337" y="6439"/>
                  </a:cubicBezTo>
                  <a:cubicBezTo>
                    <a:pt x="1344" y="6450"/>
                    <a:pt x="1359" y="6454"/>
                    <a:pt x="1378" y="6454"/>
                  </a:cubicBezTo>
                  <a:cubicBezTo>
                    <a:pt x="1427" y="6454"/>
                    <a:pt x="1507" y="6427"/>
                    <a:pt x="1557" y="6427"/>
                  </a:cubicBezTo>
                  <a:cubicBezTo>
                    <a:pt x="1563" y="6427"/>
                    <a:pt x="1568" y="6428"/>
                    <a:pt x="1573" y="6429"/>
                  </a:cubicBezTo>
                  <a:cubicBezTo>
                    <a:pt x="1626" y="6434"/>
                    <a:pt x="1673" y="6471"/>
                    <a:pt x="1683" y="6528"/>
                  </a:cubicBezTo>
                  <a:cubicBezTo>
                    <a:pt x="1689" y="6565"/>
                    <a:pt x="1578" y="6712"/>
                    <a:pt x="1594" y="6727"/>
                  </a:cubicBezTo>
                  <a:lnTo>
                    <a:pt x="1678" y="6665"/>
                  </a:lnTo>
                  <a:lnTo>
                    <a:pt x="1704" y="6696"/>
                  </a:lnTo>
                  <a:lnTo>
                    <a:pt x="1830" y="6843"/>
                  </a:lnTo>
                  <a:cubicBezTo>
                    <a:pt x="1852" y="6871"/>
                    <a:pt x="1871" y="6945"/>
                    <a:pt x="1936" y="6945"/>
                  </a:cubicBezTo>
                  <a:cubicBezTo>
                    <a:pt x="1978" y="6945"/>
                    <a:pt x="2039" y="6915"/>
                    <a:pt x="2132" y="6824"/>
                  </a:cubicBezTo>
                  <a:lnTo>
                    <a:pt x="2132" y="6824"/>
                  </a:lnTo>
                  <a:cubicBezTo>
                    <a:pt x="1957" y="6996"/>
                    <a:pt x="2035" y="7110"/>
                    <a:pt x="2071" y="7147"/>
                  </a:cubicBezTo>
                  <a:cubicBezTo>
                    <a:pt x="2080" y="7156"/>
                    <a:pt x="2091" y="7159"/>
                    <a:pt x="2104" y="7159"/>
                  </a:cubicBezTo>
                  <a:cubicBezTo>
                    <a:pt x="2150" y="7159"/>
                    <a:pt x="2215" y="7114"/>
                    <a:pt x="2257" y="7114"/>
                  </a:cubicBezTo>
                  <a:cubicBezTo>
                    <a:pt x="2272" y="7114"/>
                    <a:pt x="2285" y="7120"/>
                    <a:pt x="2291" y="7136"/>
                  </a:cubicBezTo>
                  <a:cubicBezTo>
                    <a:pt x="2302" y="7163"/>
                    <a:pt x="2155" y="7294"/>
                    <a:pt x="2134" y="7357"/>
                  </a:cubicBezTo>
                  <a:cubicBezTo>
                    <a:pt x="2118" y="7399"/>
                    <a:pt x="2139" y="7440"/>
                    <a:pt x="2181" y="7451"/>
                  </a:cubicBezTo>
                  <a:cubicBezTo>
                    <a:pt x="2203" y="7457"/>
                    <a:pt x="2225" y="7460"/>
                    <a:pt x="2246" y="7460"/>
                  </a:cubicBezTo>
                  <a:cubicBezTo>
                    <a:pt x="2282" y="7460"/>
                    <a:pt x="2316" y="7452"/>
                    <a:pt x="2349" y="7435"/>
                  </a:cubicBezTo>
                  <a:cubicBezTo>
                    <a:pt x="2380" y="7418"/>
                    <a:pt x="2425" y="7366"/>
                    <a:pt x="2467" y="7314"/>
                  </a:cubicBezTo>
                  <a:lnTo>
                    <a:pt x="2467" y="7314"/>
                  </a:lnTo>
                  <a:cubicBezTo>
                    <a:pt x="2414" y="7390"/>
                    <a:pt x="2425" y="7408"/>
                    <a:pt x="2455" y="7408"/>
                  </a:cubicBezTo>
                  <a:cubicBezTo>
                    <a:pt x="2482" y="7408"/>
                    <a:pt x="2526" y="7392"/>
                    <a:pt x="2551" y="7392"/>
                  </a:cubicBezTo>
                  <a:cubicBezTo>
                    <a:pt x="2560" y="7392"/>
                    <a:pt x="2566" y="7394"/>
                    <a:pt x="2569" y="7399"/>
                  </a:cubicBezTo>
                  <a:cubicBezTo>
                    <a:pt x="2595" y="7445"/>
                    <a:pt x="2202" y="7829"/>
                    <a:pt x="2301" y="7829"/>
                  </a:cubicBezTo>
                  <a:cubicBezTo>
                    <a:pt x="2303" y="7829"/>
                    <a:pt x="2305" y="7829"/>
                    <a:pt x="2307" y="7828"/>
                  </a:cubicBezTo>
                  <a:cubicBezTo>
                    <a:pt x="2449" y="7807"/>
                    <a:pt x="2695" y="7430"/>
                    <a:pt x="2863" y="7262"/>
                  </a:cubicBezTo>
                  <a:cubicBezTo>
                    <a:pt x="2880" y="7245"/>
                    <a:pt x="2891" y="7237"/>
                    <a:pt x="2897" y="7237"/>
                  </a:cubicBezTo>
                  <a:cubicBezTo>
                    <a:pt x="2938" y="7237"/>
                    <a:pt x="2740" y="7595"/>
                    <a:pt x="2721" y="7613"/>
                  </a:cubicBezTo>
                  <a:cubicBezTo>
                    <a:pt x="2795" y="7540"/>
                    <a:pt x="2828" y="7479"/>
                    <a:pt x="2867" y="7479"/>
                  </a:cubicBezTo>
                  <a:cubicBezTo>
                    <a:pt x="2873" y="7479"/>
                    <a:pt x="2878" y="7480"/>
                    <a:pt x="2884" y="7482"/>
                  </a:cubicBezTo>
                  <a:cubicBezTo>
                    <a:pt x="2884" y="7482"/>
                    <a:pt x="2900" y="7511"/>
                    <a:pt x="2922" y="7511"/>
                  </a:cubicBezTo>
                  <a:cubicBezTo>
                    <a:pt x="2928" y="7511"/>
                    <a:pt x="2935" y="7509"/>
                    <a:pt x="2942" y="7503"/>
                  </a:cubicBezTo>
                  <a:cubicBezTo>
                    <a:pt x="2978" y="7477"/>
                    <a:pt x="3031" y="7383"/>
                    <a:pt x="3073" y="7341"/>
                  </a:cubicBezTo>
                  <a:cubicBezTo>
                    <a:pt x="3093" y="7323"/>
                    <a:pt x="3110" y="7316"/>
                    <a:pt x="3123" y="7316"/>
                  </a:cubicBezTo>
                  <a:cubicBezTo>
                    <a:pt x="3141" y="7316"/>
                    <a:pt x="3153" y="7327"/>
                    <a:pt x="3162" y="7336"/>
                  </a:cubicBezTo>
                  <a:cubicBezTo>
                    <a:pt x="3060" y="7472"/>
                    <a:pt x="3003" y="7563"/>
                    <a:pt x="3058" y="7563"/>
                  </a:cubicBezTo>
                  <a:cubicBezTo>
                    <a:pt x="3062" y="7563"/>
                    <a:pt x="3067" y="7562"/>
                    <a:pt x="3073" y="7561"/>
                  </a:cubicBezTo>
                  <a:cubicBezTo>
                    <a:pt x="3112" y="7553"/>
                    <a:pt x="3144" y="7540"/>
                    <a:pt x="3160" y="7540"/>
                  </a:cubicBezTo>
                  <a:cubicBezTo>
                    <a:pt x="3187" y="7540"/>
                    <a:pt x="3169" y="7577"/>
                    <a:pt x="3067" y="7734"/>
                  </a:cubicBezTo>
                  <a:cubicBezTo>
                    <a:pt x="3026" y="7794"/>
                    <a:pt x="3058" y="7841"/>
                    <a:pt x="3098" y="7841"/>
                  </a:cubicBezTo>
                  <a:cubicBezTo>
                    <a:pt x="3114" y="7841"/>
                    <a:pt x="3131" y="7834"/>
                    <a:pt x="3146" y="7818"/>
                  </a:cubicBezTo>
                  <a:cubicBezTo>
                    <a:pt x="3220" y="7734"/>
                    <a:pt x="3225" y="7676"/>
                    <a:pt x="3277" y="7671"/>
                  </a:cubicBezTo>
                  <a:cubicBezTo>
                    <a:pt x="3335" y="7671"/>
                    <a:pt x="3377" y="7713"/>
                    <a:pt x="3393" y="7776"/>
                  </a:cubicBezTo>
                  <a:cubicBezTo>
                    <a:pt x="3414" y="7834"/>
                    <a:pt x="3345" y="7960"/>
                    <a:pt x="3340" y="8059"/>
                  </a:cubicBezTo>
                  <a:cubicBezTo>
                    <a:pt x="3334" y="8116"/>
                    <a:pt x="3351" y="8154"/>
                    <a:pt x="3386" y="8154"/>
                  </a:cubicBezTo>
                  <a:cubicBezTo>
                    <a:pt x="3409" y="8154"/>
                    <a:pt x="3439" y="8138"/>
                    <a:pt x="3476" y="8101"/>
                  </a:cubicBezTo>
                  <a:cubicBezTo>
                    <a:pt x="3497" y="8083"/>
                    <a:pt x="3512" y="8075"/>
                    <a:pt x="3524" y="8075"/>
                  </a:cubicBezTo>
                  <a:cubicBezTo>
                    <a:pt x="3588" y="8075"/>
                    <a:pt x="3537" y="8313"/>
                    <a:pt x="3524" y="8327"/>
                  </a:cubicBezTo>
                  <a:cubicBezTo>
                    <a:pt x="3681" y="8175"/>
                    <a:pt x="3707" y="7891"/>
                    <a:pt x="3765" y="7797"/>
                  </a:cubicBezTo>
                  <a:cubicBezTo>
                    <a:pt x="3769" y="7789"/>
                    <a:pt x="3778" y="7785"/>
                    <a:pt x="3786" y="7785"/>
                  </a:cubicBezTo>
                  <a:cubicBezTo>
                    <a:pt x="3808" y="7785"/>
                    <a:pt x="3830" y="7811"/>
                    <a:pt x="3796" y="7870"/>
                  </a:cubicBezTo>
                  <a:cubicBezTo>
                    <a:pt x="3751" y="7952"/>
                    <a:pt x="3763" y="7978"/>
                    <a:pt x="3793" y="7978"/>
                  </a:cubicBezTo>
                  <a:cubicBezTo>
                    <a:pt x="3815" y="7978"/>
                    <a:pt x="3845" y="7965"/>
                    <a:pt x="3870" y="7949"/>
                  </a:cubicBezTo>
                  <a:cubicBezTo>
                    <a:pt x="3887" y="7939"/>
                    <a:pt x="3898" y="7935"/>
                    <a:pt x="3906" y="7935"/>
                  </a:cubicBezTo>
                  <a:cubicBezTo>
                    <a:pt x="3953" y="7935"/>
                    <a:pt x="3826" y="8119"/>
                    <a:pt x="3781" y="8269"/>
                  </a:cubicBezTo>
                  <a:cubicBezTo>
                    <a:pt x="3773" y="8299"/>
                    <a:pt x="3774" y="8310"/>
                    <a:pt x="3780" y="8310"/>
                  </a:cubicBezTo>
                  <a:cubicBezTo>
                    <a:pt x="3798" y="8310"/>
                    <a:pt x="3864" y="8206"/>
                    <a:pt x="3880" y="8190"/>
                  </a:cubicBezTo>
                  <a:cubicBezTo>
                    <a:pt x="3924" y="8111"/>
                    <a:pt x="3955" y="8091"/>
                    <a:pt x="3979" y="8091"/>
                  </a:cubicBezTo>
                  <a:cubicBezTo>
                    <a:pt x="3994" y="8091"/>
                    <a:pt x="4006" y="8100"/>
                    <a:pt x="4016" y="8106"/>
                  </a:cubicBezTo>
                  <a:cubicBezTo>
                    <a:pt x="4051" y="8124"/>
                    <a:pt x="4057" y="8160"/>
                    <a:pt x="4082" y="8160"/>
                  </a:cubicBezTo>
                  <a:cubicBezTo>
                    <a:pt x="4103" y="8160"/>
                    <a:pt x="4137" y="8135"/>
                    <a:pt x="4210" y="8054"/>
                  </a:cubicBezTo>
                  <a:cubicBezTo>
                    <a:pt x="4210" y="8054"/>
                    <a:pt x="4285" y="7994"/>
                    <a:pt x="4302" y="7994"/>
                  </a:cubicBezTo>
                  <a:cubicBezTo>
                    <a:pt x="4305" y="7994"/>
                    <a:pt x="4306" y="7997"/>
                    <a:pt x="4305" y="8001"/>
                  </a:cubicBezTo>
                  <a:cubicBezTo>
                    <a:pt x="4289" y="8085"/>
                    <a:pt x="4048" y="8353"/>
                    <a:pt x="4079" y="8452"/>
                  </a:cubicBezTo>
                  <a:cubicBezTo>
                    <a:pt x="4116" y="8556"/>
                    <a:pt x="4208" y="8557"/>
                    <a:pt x="4280" y="8592"/>
                  </a:cubicBezTo>
                  <a:lnTo>
                    <a:pt x="4280" y="8592"/>
                  </a:lnTo>
                  <a:cubicBezTo>
                    <a:pt x="4267" y="8585"/>
                    <a:pt x="4224" y="8552"/>
                    <a:pt x="4279" y="8458"/>
                  </a:cubicBezTo>
                  <a:cubicBezTo>
                    <a:pt x="4286" y="8444"/>
                    <a:pt x="4296" y="8440"/>
                    <a:pt x="4307" y="8440"/>
                  </a:cubicBezTo>
                  <a:cubicBezTo>
                    <a:pt x="4323" y="8440"/>
                    <a:pt x="4343" y="8448"/>
                    <a:pt x="4364" y="8448"/>
                  </a:cubicBezTo>
                  <a:cubicBezTo>
                    <a:pt x="4391" y="8448"/>
                    <a:pt x="4419" y="8436"/>
                    <a:pt x="4447" y="8382"/>
                  </a:cubicBezTo>
                  <a:lnTo>
                    <a:pt x="4447" y="8382"/>
                  </a:lnTo>
                  <a:cubicBezTo>
                    <a:pt x="4445" y="8386"/>
                    <a:pt x="4443" y="8388"/>
                    <a:pt x="4441" y="8388"/>
                  </a:cubicBezTo>
                  <a:cubicBezTo>
                    <a:pt x="4423" y="8388"/>
                    <a:pt x="4435" y="8209"/>
                    <a:pt x="4462" y="8195"/>
                  </a:cubicBezTo>
                  <a:cubicBezTo>
                    <a:pt x="4506" y="8174"/>
                    <a:pt x="4595" y="8081"/>
                    <a:pt x="4624" y="8081"/>
                  </a:cubicBezTo>
                  <a:cubicBezTo>
                    <a:pt x="4644" y="8081"/>
                    <a:pt x="4638" y="8123"/>
                    <a:pt x="4572" y="8258"/>
                  </a:cubicBezTo>
                  <a:cubicBezTo>
                    <a:pt x="4520" y="8337"/>
                    <a:pt x="4436" y="8452"/>
                    <a:pt x="4462" y="8505"/>
                  </a:cubicBezTo>
                  <a:cubicBezTo>
                    <a:pt x="4489" y="8572"/>
                    <a:pt x="4551" y="8613"/>
                    <a:pt x="4621" y="8613"/>
                  </a:cubicBezTo>
                  <a:cubicBezTo>
                    <a:pt x="4633" y="8613"/>
                    <a:pt x="4644" y="8612"/>
                    <a:pt x="4656" y="8610"/>
                  </a:cubicBezTo>
                  <a:cubicBezTo>
                    <a:pt x="4719" y="8589"/>
                    <a:pt x="4777" y="8342"/>
                    <a:pt x="4834" y="8232"/>
                  </a:cubicBezTo>
                  <a:cubicBezTo>
                    <a:pt x="4866" y="8243"/>
                    <a:pt x="4908" y="8437"/>
                    <a:pt x="4876" y="8557"/>
                  </a:cubicBezTo>
                  <a:cubicBezTo>
                    <a:pt x="4857" y="8622"/>
                    <a:pt x="4799" y="8663"/>
                    <a:pt x="4736" y="8663"/>
                  </a:cubicBezTo>
                  <a:cubicBezTo>
                    <a:pt x="4732" y="8663"/>
                    <a:pt x="4728" y="8662"/>
                    <a:pt x="4724" y="8662"/>
                  </a:cubicBezTo>
                  <a:lnTo>
                    <a:pt x="4724" y="8662"/>
                  </a:lnTo>
                  <a:cubicBezTo>
                    <a:pt x="4766" y="8683"/>
                    <a:pt x="4882" y="8662"/>
                    <a:pt x="4855" y="8809"/>
                  </a:cubicBezTo>
                  <a:cubicBezTo>
                    <a:pt x="4834" y="8919"/>
                    <a:pt x="4724" y="9155"/>
                    <a:pt x="4672" y="9281"/>
                  </a:cubicBezTo>
                  <a:cubicBezTo>
                    <a:pt x="4792" y="9076"/>
                    <a:pt x="4908" y="8872"/>
                    <a:pt x="5028" y="8704"/>
                  </a:cubicBezTo>
                  <a:cubicBezTo>
                    <a:pt x="5052" y="8673"/>
                    <a:pt x="5068" y="8665"/>
                    <a:pt x="5083" y="8665"/>
                  </a:cubicBezTo>
                  <a:cubicBezTo>
                    <a:pt x="5099" y="8665"/>
                    <a:pt x="5112" y="8675"/>
                    <a:pt x="5128" y="8675"/>
                  </a:cubicBezTo>
                  <a:cubicBezTo>
                    <a:pt x="5138" y="8675"/>
                    <a:pt x="5148" y="8672"/>
                    <a:pt x="5159" y="8662"/>
                  </a:cubicBezTo>
                  <a:cubicBezTo>
                    <a:pt x="5179" y="8650"/>
                    <a:pt x="5245" y="8532"/>
                    <a:pt x="5264" y="8532"/>
                  </a:cubicBezTo>
                  <a:cubicBezTo>
                    <a:pt x="5271" y="8532"/>
                    <a:pt x="5272" y="8546"/>
                    <a:pt x="5264" y="8583"/>
                  </a:cubicBezTo>
                  <a:cubicBezTo>
                    <a:pt x="5228" y="8756"/>
                    <a:pt x="5086" y="8930"/>
                    <a:pt x="5034" y="9118"/>
                  </a:cubicBezTo>
                  <a:cubicBezTo>
                    <a:pt x="5018" y="9178"/>
                    <a:pt x="5024" y="9198"/>
                    <a:pt x="5041" y="9198"/>
                  </a:cubicBezTo>
                  <a:cubicBezTo>
                    <a:pt x="5068" y="9198"/>
                    <a:pt x="5123" y="9142"/>
                    <a:pt x="5149" y="9113"/>
                  </a:cubicBezTo>
                  <a:cubicBezTo>
                    <a:pt x="5201" y="9045"/>
                    <a:pt x="5233" y="8966"/>
                    <a:pt x="5280" y="8956"/>
                  </a:cubicBezTo>
                  <a:cubicBezTo>
                    <a:pt x="5290" y="8954"/>
                    <a:pt x="5300" y="8954"/>
                    <a:pt x="5310" y="8954"/>
                  </a:cubicBezTo>
                  <a:cubicBezTo>
                    <a:pt x="5341" y="8954"/>
                    <a:pt x="5373" y="8961"/>
                    <a:pt x="5401" y="8977"/>
                  </a:cubicBezTo>
                  <a:cubicBezTo>
                    <a:pt x="5463" y="9002"/>
                    <a:pt x="5527" y="9076"/>
                    <a:pt x="5609" y="9076"/>
                  </a:cubicBezTo>
                  <a:cubicBezTo>
                    <a:pt x="5644" y="9076"/>
                    <a:pt x="5683" y="9062"/>
                    <a:pt x="5726" y="9024"/>
                  </a:cubicBezTo>
                  <a:cubicBezTo>
                    <a:pt x="5752" y="8998"/>
                    <a:pt x="5796" y="8893"/>
                    <a:pt x="5813" y="8893"/>
                  </a:cubicBezTo>
                  <a:cubicBezTo>
                    <a:pt x="5817" y="8893"/>
                    <a:pt x="5819" y="8898"/>
                    <a:pt x="5820" y="8909"/>
                  </a:cubicBezTo>
                  <a:cubicBezTo>
                    <a:pt x="5831" y="8998"/>
                    <a:pt x="5783" y="9150"/>
                    <a:pt x="5794" y="9239"/>
                  </a:cubicBezTo>
                  <a:cubicBezTo>
                    <a:pt x="5808" y="9358"/>
                    <a:pt x="5862" y="9433"/>
                    <a:pt x="5932" y="9433"/>
                  </a:cubicBezTo>
                  <a:cubicBezTo>
                    <a:pt x="5967" y="9433"/>
                    <a:pt x="6006" y="9415"/>
                    <a:pt x="6046" y="9375"/>
                  </a:cubicBezTo>
                  <a:cubicBezTo>
                    <a:pt x="6066" y="9355"/>
                    <a:pt x="6153" y="9185"/>
                    <a:pt x="6160" y="9185"/>
                  </a:cubicBezTo>
                  <a:cubicBezTo>
                    <a:pt x="6161" y="9185"/>
                    <a:pt x="6161" y="9186"/>
                    <a:pt x="6161" y="9186"/>
                  </a:cubicBezTo>
                  <a:cubicBezTo>
                    <a:pt x="6177" y="9255"/>
                    <a:pt x="6061" y="9517"/>
                    <a:pt x="6108" y="9532"/>
                  </a:cubicBezTo>
                  <a:cubicBezTo>
                    <a:pt x="6108" y="9532"/>
                    <a:pt x="6196" y="9312"/>
                    <a:pt x="6233" y="9312"/>
                  </a:cubicBezTo>
                  <a:cubicBezTo>
                    <a:pt x="6233" y="9312"/>
                    <a:pt x="6234" y="9312"/>
                    <a:pt x="6234" y="9312"/>
                  </a:cubicBezTo>
                  <a:cubicBezTo>
                    <a:pt x="6245" y="9312"/>
                    <a:pt x="6255" y="9316"/>
                    <a:pt x="6265" y="9316"/>
                  </a:cubicBezTo>
                  <a:cubicBezTo>
                    <a:pt x="6285" y="9316"/>
                    <a:pt x="6306" y="9302"/>
                    <a:pt x="6334" y="9218"/>
                  </a:cubicBezTo>
                  <a:cubicBezTo>
                    <a:pt x="6381" y="9071"/>
                    <a:pt x="6449" y="8930"/>
                    <a:pt x="6544" y="8804"/>
                  </a:cubicBezTo>
                  <a:lnTo>
                    <a:pt x="6544" y="8804"/>
                  </a:lnTo>
                  <a:cubicBezTo>
                    <a:pt x="6539" y="8864"/>
                    <a:pt x="6456" y="9293"/>
                    <a:pt x="6440" y="9293"/>
                  </a:cubicBezTo>
                  <a:cubicBezTo>
                    <a:pt x="6440" y="9293"/>
                    <a:pt x="6439" y="9293"/>
                    <a:pt x="6439" y="9291"/>
                  </a:cubicBezTo>
                  <a:cubicBezTo>
                    <a:pt x="6435" y="9267"/>
                    <a:pt x="6432" y="9219"/>
                    <a:pt x="6412" y="9219"/>
                  </a:cubicBezTo>
                  <a:cubicBezTo>
                    <a:pt x="6402" y="9219"/>
                    <a:pt x="6387" y="9232"/>
                    <a:pt x="6365" y="9270"/>
                  </a:cubicBezTo>
                  <a:cubicBezTo>
                    <a:pt x="6339" y="9307"/>
                    <a:pt x="6329" y="9359"/>
                    <a:pt x="6344" y="9407"/>
                  </a:cubicBezTo>
                  <a:cubicBezTo>
                    <a:pt x="6347" y="9415"/>
                    <a:pt x="6353" y="9418"/>
                    <a:pt x="6361" y="9418"/>
                  </a:cubicBezTo>
                  <a:cubicBezTo>
                    <a:pt x="6386" y="9418"/>
                    <a:pt x="6433" y="9382"/>
                    <a:pt x="6466" y="9382"/>
                  </a:cubicBezTo>
                  <a:cubicBezTo>
                    <a:pt x="6492" y="9382"/>
                    <a:pt x="6509" y="9406"/>
                    <a:pt x="6496" y="9491"/>
                  </a:cubicBezTo>
                  <a:cubicBezTo>
                    <a:pt x="6490" y="9531"/>
                    <a:pt x="6499" y="9552"/>
                    <a:pt x="6518" y="9561"/>
                  </a:cubicBezTo>
                  <a:lnTo>
                    <a:pt x="6518" y="9561"/>
                  </a:lnTo>
                  <a:cubicBezTo>
                    <a:pt x="6528" y="9437"/>
                    <a:pt x="6573" y="9149"/>
                    <a:pt x="6637" y="9149"/>
                  </a:cubicBezTo>
                  <a:cubicBezTo>
                    <a:pt x="6639" y="9149"/>
                    <a:pt x="6641" y="9149"/>
                    <a:pt x="6643" y="9150"/>
                  </a:cubicBezTo>
                  <a:lnTo>
                    <a:pt x="6518" y="9561"/>
                  </a:lnTo>
                  <a:lnTo>
                    <a:pt x="6518" y="9561"/>
                  </a:lnTo>
                  <a:cubicBezTo>
                    <a:pt x="6518" y="9561"/>
                    <a:pt x="6518" y="9561"/>
                    <a:pt x="6518" y="9561"/>
                  </a:cubicBezTo>
                  <a:lnTo>
                    <a:pt x="6518" y="9561"/>
                  </a:lnTo>
                  <a:cubicBezTo>
                    <a:pt x="6518" y="9562"/>
                    <a:pt x="6517" y="9563"/>
                    <a:pt x="6517" y="9564"/>
                  </a:cubicBezTo>
                  <a:lnTo>
                    <a:pt x="6518" y="9561"/>
                  </a:lnTo>
                  <a:lnTo>
                    <a:pt x="6518" y="9561"/>
                  </a:lnTo>
                  <a:cubicBezTo>
                    <a:pt x="6525" y="9564"/>
                    <a:pt x="6534" y="9565"/>
                    <a:pt x="6543" y="9565"/>
                  </a:cubicBezTo>
                  <a:cubicBezTo>
                    <a:pt x="6608" y="9565"/>
                    <a:pt x="6720" y="9499"/>
                    <a:pt x="6768" y="9499"/>
                  </a:cubicBezTo>
                  <a:cubicBezTo>
                    <a:pt x="6773" y="9499"/>
                    <a:pt x="6776" y="9500"/>
                    <a:pt x="6780" y="9501"/>
                  </a:cubicBezTo>
                  <a:cubicBezTo>
                    <a:pt x="6848" y="9270"/>
                    <a:pt x="6806" y="9270"/>
                    <a:pt x="6858" y="9071"/>
                  </a:cubicBezTo>
                  <a:cubicBezTo>
                    <a:pt x="6899" y="9081"/>
                    <a:pt x="6870" y="9334"/>
                    <a:pt x="6893" y="9334"/>
                  </a:cubicBezTo>
                  <a:cubicBezTo>
                    <a:pt x="6894" y="9334"/>
                    <a:pt x="6894" y="9333"/>
                    <a:pt x="6895" y="9333"/>
                  </a:cubicBezTo>
                  <a:cubicBezTo>
                    <a:pt x="6942" y="9297"/>
                    <a:pt x="7026" y="9087"/>
                    <a:pt x="7078" y="8992"/>
                  </a:cubicBezTo>
                  <a:lnTo>
                    <a:pt x="7078" y="8992"/>
                  </a:lnTo>
                  <a:cubicBezTo>
                    <a:pt x="7053" y="9135"/>
                    <a:pt x="7038" y="9754"/>
                    <a:pt x="7095" y="9754"/>
                  </a:cubicBezTo>
                  <a:cubicBezTo>
                    <a:pt x="7109" y="9754"/>
                    <a:pt x="7128" y="9716"/>
                    <a:pt x="7152" y="9622"/>
                  </a:cubicBezTo>
                  <a:cubicBezTo>
                    <a:pt x="7149" y="9614"/>
                    <a:pt x="7145" y="9611"/>
                    <a:pt x="7141" y="9611"/>
                  </a:cubicBezTo>
                  <a:cubicBezTo>
                    <a:pt x="7126" y="9611"/>
                    <a:pt x="7107" y="9656"/>
                    <a:pt x="7094" y="9669"/>
                  </a:cubicBezTo>
                  <a:cubicBezTo>
                    <a:pt x="7093" y="9669"/>
                    <a:pt x="7093" y="9670"/>
                    <a:pt x="7092" y="9670"/>
                  </a:cubicBezTo>
                  <a:cubicBezTo>
                    <a:pt x="7075" y="9670"/>
                    <a:pt x="7179" y="9390"/>
                    <a:pt x="7194" y="9359"/>
                  </a:cubicBezTo>
                  <a:cubicBezTo>
                    <a:pt x="7220" y="9306"/>
                    <a:pt x="7247" y="9280"/>
                    <a:pt x="7268" y="9280"/>
                  </a:cubicBezTo>
                  <a:cubicBezTo>
                    <a:pt x="7275" y="9280"/>
                    <a:pt x="7282" y="9284"/>
                    <a:pt x="7288" y="9291"/>
                  </a:cubicBezTo>
                  <a:cubicBezTo>
                    <a:pt x="7341" y="9365"/>
                    <a:pt x="7178" y="9695"/>
                    <a:pt x="7236" y="9784"/>
                  </a:cubicBezTo>
                  <a:cubicBezTo>
                    <a:pt x="7253" y="9816"/>
                    <a:pt x="7283" y="9833"/>
                    <a:pt x="7315" y="9833"/>
                  </a:cubicBezTo>
                  <a:cubicBezTo>
                    <a:pt x="7330" y="9833"/>
                    <a:pt x="7346" y="9829"/>
                    <a:pt x="7362" y="9821"/>
                  </a:cubicBezTo>
                  <a:cubicBezTo>
                    <a:pt x="7413" y="9779"/>
                    <a:pt x="7434" y="9580"/>
                    <a:pt x="7490" y="9580"/>
                  </a:cubicBezTo>
                  <a:cubicBezTo>
                    <a:pt x="7491" y="9580"/>
                    <a:pt x="7492" y="9580"/>
                    <a:pt x="7493" y="9580"/>
                  </a:cubicBezTo>
                  <a:cubicBezTo>
                    <a:pt x="7499" y="9580"/>
                    <a:pt x="7505" y="9579"/>
                    <a:pt x="7511" y="9579"/>
                  </a:cubicBezTo>
                  <a:cubicBezTo>
                    <a:pt x="7542" y="9579"/>
                    <a:pt x="7560" y="9591"/>
                    <a:pt x="7524" y="9737"/>
                  </a:cubicBezTo>
                  <a:cubicBezTo>
                    <a:pt x="7498" y="9800"/>
                    <a:pt x="7472" y="9863"/>
                    <a:pt x="7456" y="9931"/>
                  </a:cubicBezTo>
                  <a:cubicBezTo>
                    <a:pt x="7455" y="9936"/>
                    <a:pt x="7456" y="9938"/>
                    <a:pt x="7458" y="9938"/>
                  </a:cubicBezTo>
                  <a:cubicBezTo>
                    <a:pt x="7479" y="9938"/>
                    <a:pt x="7678" y="9578"/>
                    <a:pt x="7732" y="9578"/>
                  </a:cubicBezTo>
                  <a:cubicBezTo>
                    <a:pt x="7743" y="9578"/>
                    <a:pt x="7748" y="9592"/>
                    <a:pt x="7744" y="9627"/>
                  </a:cubicBezTo>
                  <a:cubicBezTo>
                    <a:pt x="7729" y="9800"/>
                    <a:pt x="7671" y="9968"/>
                    <a:pt x="7734" y="10010"/>
                  </a:cubicBezTo>
                  <a:cubicBezTo>
                    <a:pt x="7739" y="10010"/>
                    <a:pt x="7745" y="10011"/>
                    <a:pt x="7750" y="10011"/>
                  </a:cubicBezTo>
                  <a:cubicBezTo>
                    <a:pt x="7787" y="10011"/>
                    <a:pt x="7826" y="9995"/>
                    <a:pt x="7854" y="9968"/>
                  </a:cubicBezTo>
                  <a:lnTo>
                    <a:pt x="7854" y="9968"/>
                  </a:lnTo>
                  <a:cubicBezTo>
                    <a:pt x="7853" y="9969"/>
                    <a:pt x="7853" y="9969"/>
                    <a:pt x="7853" y="9969"/>
                  </a:cubicBezTo>
                  <a:cubicBezTo>
                    <a:pt x="7833" y="9969"/>
                    <a:pt x="7802" y="9581"/>
                    <a:pt x="7846" y="9581"/>
                  </a:cubicBezTo>
                  <a:cubicBezTo>
                    <a:pt x="7848" y="9581"/>
                    <a:pt x="7851" y="9582"/>
                    <a:pt x="7854" y="9585"/>
                  </a:cubicBezTo>
                  <a:cubicBezTo>
                    <a:pt x="7907" y="9637"/>
                    <a:pt x="7928" y="9700"/>
                    <a:pt x="7985" y="9716"/>
                  </a:cubicBezTo>
                  <a:lnTo>
                    <a:pt x="8064" y="9737"/>
                  </a:lnTo>
                  <a:cubicBezTo>
                    <a:pt x="8068" y="9747"/>
                    <a:pt x="8072" y="9752"/>
                    <a:pt x="8076" y="9752"/>
                  </a:cubicBezTo>
                  <a:cubicBezTo>
                    <a:pt x="8085" y="9752"/>
                    <a:pt x="8095" y="9730"/>
                    <a:pt x="8106" y="9685"/>
                  </a:cubicBezTo>
                  <a:cubicBezTo>
                    <a:pt x="8107" y="9684"/>
                    <a:pt x="8108" y="9683"/>
                    <a:pt x="8108" y="9683"/>
                  </a:cubicBezTo>
                  <a:lnTo>
                    <a:pt x="8108" y="9683"/>
                  </a:lnTo>
                  <a:cubicBezTo>
                    <a:pt x="8124" y="9683"/>
                    <a:pt x="8017" y="10006"/>
                    <a:pt x="8012" y="10041"/>
                  </a:cubicBezTo>
                  <a:cubicBezTo>
                    <a:pt x="8005" y="10085"/>
                    <a:pt x="8009" y="10101"/>
                    <a:pt x="8018" y="10101"/>
                  </a:cubicBezTo>
                  <a:cubicBezTo>
                    <a:pt x="8037" y="10101"/>
                    <a:pt x="8081" y="10023"/>
                    <a:pt x="8096" y="9994"/>
                  </a:cubicBezTo>
                  <a:cubicBezTo>
                    <a:pt x="8117" y="9943"/>
                    <a:pt x="8165" y="9817"/>
                    <a:pt x="8191" y="9817"/>
                  </a:cubicBezTo>
                  <a:cubicBezTo>
                    <a:pt x="8198" y="9817"/>
                    <a:pt x="8203" y="9825"/>
                    <a:pt x="8206" y="9842"/>
                  </a:cubicBezTo>
                  <a:cubicBezTo>
                    <a:pt x="8216" y="9931"/>
                    <a:pt x="8164" y="10062"/>
                    <a:pt x="8158" y="10156"/>
                  </a:cubicBezTo>
                  <a:cubicBezTo>
                    <a:pt x="8169" y="10015"/>
                    <a:pt x="8326" y="9816"/>
                    <a:pt x="8358" y="9795"/>
                  </a:cubicBezTo>
                  <a:cubicBezTo>
                    <a:pt x="8378" y="9780"/>
                    <a:pt x="8400" y="9767"/>
                    <a:pt x="8418" y="9767"/>
                  </a:cubicBezTo>
                  <a:cubicBezTo>
                    <a:pt x="8433" y="9767"/>
                    <a:pt x="8445" y="9776"/>
                    <a:pt x="8452" y="9800"/>
                  </a:cubicBezTo>
                  <a:cubicBezTo>
                    <a:pt x="8473" y="9852"/>
                    <a:pt x="8442" y="9931"/>
                    <a:pt x="8457" y="9973"/>
                  </a:cubicBezTo>
                  <a:cubicBezTo>
                    <a:pt x="8469" y="9993"/>
                    <a:pt x="8501" y="10024"/>
                    <a:pt x="8532" y="10024"/>
                  </a:cubicBezTo>
                  <a:cubicBezTo>
                    <a:pt x="8559" y="10024"/>
                    <a:pt x="8585" y="10003"/>
                    <a:pt x="8599" y="9936"/>
                  </a:cubicBezTo>
                  <a:cubicBezTo>
                    <a:pt x="8630" y="9805"/>
                    <a:pt x="8646" y="9753"/>
                    <a:pt x="8688" y="9753"/>
                  </a:cubicBezTo>
                  <a:cubicBezTo>
                    <a:pt x="8688" y="9753"/>
                    <a:pt x="8692" y="9752"/>
                    <a:pt x="8697" y="9752"/>
                  </a:cubicBezTo>
                  <a:cubicBezTo>
                    <a:pt x="8713" y="9752"/>
                    <a:pt x="8744" y="9755"/>
                    <a:pt x="8740" y="9779"/>
                  </a:cubicBezTo>
                  <a:cubicBezTo>
                    <a:pt x="8730" y="9837"/>
                    <a:pt x="8562" y="10141"/>
                    <a:pt x="8620" y="10214"/>
                  </a:cubicBezTo>
                  <a:cubicBezTo>
                    <a:pt x="8625" y="10221"/>
                    <a:pt x="8630" y="10224"/>
                    <a:pt x="8636" y="10224"/>
                  </a:cubicBezTo>
                  <a:cubicBezTo>
                    <a:pt x="8674" y="10224"/>
                    <a:pt x="8725" y="10088"/>
                    <a:pt x="8759" y="10088"/>
                  </a:cubicBezTo>
                  <a:cubicBezTo>
                    <a:pt x="8768" y="10088"/>
                    <a:pt x="8776" y="10099"/>
                    <a:pt x="8782" y="10125"/>
                  </a:cubicBezTo>
                  <a:cubicBezTo>
                    <a:pt x="8794" y="10174"/>
                    <a:pt x="8809" y="10194"/>
                    <a:pt x="8827" y="10194"/>
                  </a:cubicBezTo>
                  <a:cubicBezTo>
                    <a:pt x="8866" y="10194"/>
                    <a:pt x="8917" y="10102"/>
                    <a:pt x="8971" y="10031"/>
                  </a:cubicBezTo>
                  <a:cubicBezTo>
                    <a:pt x="8994" y="9998"/>
                    <a:pt x="9004" y="9986"/>
                    <a:pt x="9010" y="9986"/>
                  </a:cubicBezTo>
                  <a:cubicBezTo>
                    <a:pt x="9018" y="9986"/>
                    <a:pt x="9014" y="10015"/>
                    <a:pt x="9024" y="10041"/>
                  </a:cubicBezTo>
                  <a:cubicBezTo>
                    <a:pt x="9025" y="10046"/>
                    <a:pt x="9028" y="10048"/>
                    <a:pt x="9032" y="10048"/>
                  </a:cubicBezTo>
                  <a:cubicBezTo>
                    <a:pt x="9050" y="10048"/>
                    <a:pt x="9086" y="9999"/>
                    <a:pt x="9101" y="9999"/>
                  </a:cubicBezTo>
                  <a:cubicBezTo>
                    <a:pt x="9101" y="9999"/>
                    <a:pt x="9102" y="9999"/>
                    <a:pt x="9102" y="9999"/>
                  </a:cubicBezTo>
                  <a:cubicBezTo>
                    <a:pt x="9133" y="9915"/>
                    <a:pt x="9187" y="9802"/>
                    <a:pt x="9216" y="9802"/>
                  </a:cubicBezTo>
                  <a:cubicBezTo>
                    <a:pt x="9232" y="9802"/>
                    <a:pt x="9241" y="9837"/>
                    <a:pt x="9233" y="9931"/>
                  </a:cubicBezTo>
                  <a:cubicBezTo>
                    <a:pt x="9229" y="9981"/>
                    <a:pt x="9188" y="10336"/>
                    <a:pt x="9218" y="10336"/>
                  </a:cubicBezTo>
                  <a:cubicBezTo>
                    <a:pt x="9225" y="10336"/>
                    <a:pt x="9237" y="10314"/>
                    <a:pt x="9254" y="10261"/>
                  </a:cubicBezTo>
                  <a:cubicBezTo>
                    <a:pt x="9291" y="10147"/>
                    <a:pt x="9304" y="10056"/>
                    <a:pt x="9338" y="10056"/>
                  </a:cubicBezTo>
                  <a:cubicBezTo>
                    <a:pt x="9343" y="10056"/>
                    <a:pt x="9348" y="10058"/>
                    <a:pt x="9354" y="10062"/>
                  </a:cubicBezTo>
                  <a:cubicBezTo>
                    <a:pt x="9380" y="10078"/>
                    <a:pt x="9338" y="10225"/>
                    <a:pt x="9338" y="10293"/>
                  </a:cubicBezTo>
                  <a:cubicBezTo>
                    <a:pt x="9343" y="10356"/>
                    <a:pt x="9380" y="10361"/>
                    <a:pt x="9401" y="10366"/>
                  </a:cubicBezTo>
                  <a:lnTo>
                    <a:pt x="9448" y="10083"/>
                  </a:lnTo>
                  <a:cubicBezTo>
                    <a:pt x="9427" y="10020"/>
                    <a:pt x="9417" y="9957"/>
                    <a:pt x="9422" y="9894"/>
                  </a:cubicBezTo>
                  <a:cubicBezTo>
                    <a:pt x="9428" y="9809"/>
                    <a:pt x="9465" y="9791"/>
                    <a:pt x="9494" y="9791"/>
                  </a:cubicBezTo>
                  <a:cubicBezTo>
                    <a:pt x="9515" y="9791"/>
                    <a:pt x="9532" y="9800"/>
                    <a:pt x="9532" y="9800"/>
                  </a:cubicBezTo>
                  <a:cubicBezTo>
                    <a:pt x="9595" y="9816"/>
                    <a:pt x="9537" y="9973"/>
                    <a:pt x="9574" y="10083"/>
                  </a:cubicBezTo>
                  <a:cubicBezTo>
                    <a:pt x="9583" y="10102"/>
                    <a:pt x="9630" y="10231"/>
                    <a:pt x="9651" y="10231"/>
                  </a:cubicBezTo>
                  <a:cubicBezTo>
                    <a:pt x="9654" y="10231"/>
                    <a:pt x="9656" y="10229"/>
                    <a:pt x="9658" y="10225"/>
                  </a:cubicBezTo>
                  <a:cubicBezTo>
                    <a:pt x="9695" y="10109"/>
                    <a:pt x="9689" y="9999"/>
                    <a:pt x="9747" y="9999"/>
                  </a:cubicBezTo>
                  <a:cubicBezTo>
                    <a:pt x="9761" y="9999"/>
                    <a:pt x="9774" y="10013"/>
                    <a:pt x="9787" y="10013"/>
                  </a:cubicBezTo>
                  <a:cubicBezTo>
                    <a:pt x="9798" y="10013"/>
                    <a:pt x="9809" y="10003"/>
                    <a:pt x="9821" y="9968"/>
                  </a:cubicBezTo>
                  <a:cubicBezTo>
                    <a:pt x="9845" y="9888"/>
                    <a:pt x="9888" y="9863"/>
                    <a:pt x="9933" y="9863"/>
                  </a:cubicBezTo>
                  <a:cubicBezTo>
                    <a:pt x="9994" y="9863"/>
                    <a:pt x="10059" y="9908"/>
                    <a:pt x="10083" y="9920"/>
                  </a:cubicBezTo>
                  <a:cubicBezTo>
                    <a:pt x="10125" y="9941"/>
                    <a:pt x="10109" y="9999"/>
                    <a:pt x="10109" y="10130"/>
                  </a:cubicBezTo>
                  <a:cubicBezTo>
                    <a:pt x="10109" y="10219"/>
                    <a:pt x="10142" y="10233"/>
                    <a:pt x="10172" y="10233"/>
                  </a:cubicBezTo>
                  <a:cubicBezTo>
                    <a:pt x="10187" y="10233"/>
                    <a:pt x="10200" y="10230"/>
                    <a:pt x="10209" y="10230"/>
                  </a:cubicBezTo>
                  <a:cubicBezTo>
                    <a:pt x="10224" y="10266"/>
                    <a:pt x="10245" y="10298"/>
                    <a:pt x="10267" y="10298"/>
                  </a:cubicBezTo>
                  <a:cubicBezTo>
                    <a:pt x="10290" y="10298"/>
                    <a:pt x="10313" y="10266"/>
                    <a:pt x="10334" y="10177"/>
                  </a:cubicBezTo>
                  <a:cubicBezTo>
                    <a:pt x="10345" y="10120"/>
                    <a:pt x="10356" y="10105"/>
                    <a:pt x="10369" y="10105"/>
                  </a:cubicBezTo>
                  <a:cubicBezTo>
                    <a:pt x="10380" y="10105"/>
                    <a:pt x="10393" y="10117"/>
                    <a:pt x="10408" y="10120"/>
                  </a:cubicBezTo>
                  <a:cubicBezTo>
                    <a:pt x="10408" y="10120"/>
                    <a:pt x="10409" y="10120"/>
                    <a:pt x="10409" y="10120"/>
                  </a:cubicBezTo>
                  <a:cubicBezTo>
                    <a:pt x="10430" y="10120"/>
                    <a:pt x="10450" y="10020"/>
                    <a:pt x="10481" y="10004"/>
                  </a:cubicBezTo>
                  <a:cubicBezTo>
                    <a:pt x="10488" y="10000"/>
                    <a:pt x="10495" y="9999"/>
                    <a:pt x="10501" y="9999"/>
                  </a:cubicBezTo>
                  <a:cubicBezTo>
                    <a:pt x="10537" y="9999"/>
                    <a:pt x="10561" y="10053"/>
                    <a:pt x="10596" y="10062"/>
                  </a:cubicBezTo>
                  <a:cubicBezTo>
                    <a:pt x="10597" y="10062"/>
                    <a:pt x="10598" y="10062"/>
                    <a:pt x="10598" y="10062"/>
                  </a:cubicBezTo>
                  <a:cubicBezTo>
                    <a:pt x="10644" y="10062"/>
                    <a:pt x="10827" y="9510"/>
                    <a:pt x="10796" y="9396"/>
                  </a:cubicBezTo>
                  <a:lnTo>
                    <a:pt x="10796" y="9396"/>
                  </a:lnTo>
                  <a:lnTo>
                    <a:pt x="10738" y="9433"/>
                  </a:lnTo>
                  <a:cubicBezTo>
                    <a:pt x="10696" y="9391"/>
                    <a:pt x="10675" y="9338"/>
                    <a:pt x="10670" y="9286"/>
                  </a:cubicBezTo>
                  <a:cubicBezTo>
                    <a:pt x="10629" y="9181"/>
                    <a:pt x="10576" y="9108"/>
                    <a:pt x="10518" y="9108"/>
                  </a:cubicBezTo>
                  <a:cubicBezTo>
                    <a:pt x="10509" y="9108"/>
                    <a:pt x="10500" y="9110"/>
                    <a:pt x="10492" y="9113"/>
                  </a:cubicBezTo>
                  <a:cubicBezTo>
                    <a:pt x="10439" y="9124"/>
                    <a:pt x="10444" y="9470"/>
                    <a:pt x="10371" y="9517"/>
                  </a:cubicBezTo>
                  <a:cubicBezTo>
                    <a:pt x="10365" y="9520"/>
                    <a:pt x="10359" y="9522"/>
                    <a:pt x="10353" y="9522"/>
                  </a:cubicBezTo>
                  <a:cubicBezTo>
                    <a:pt x="10318" y="9522"/>
                    <a:pt x="10301" y="9455"/>
                    <a:pt x="10287" y="9365"/>
                  </a:cubicBezTo>
                  <a:cubicBezTo>
                    <a:pt x="10303" y="9239"/>
                    <a:pt x="10303" y="9218"/>
                    <a:pt x="10266" y="9213"/>
                  </a:cubicBezTo>
                  <a:cubicBezTo>
                    <a:pt x="10259" y="9211"/>
                    <a:pt x="10253" y="9210"/>
                    <a:pt x="10248" y="9210"/>
                  </a:cubicBezTo>
                  <a:cubicBezTo>
                    <a:pt x="10220" y="9210"/>
                    <a:pt x="10235" y="9244"/>
                    <a:pt x="10203" y="9401"/>
                  </a:cubicBezTo>
                  <a:cubicBezTo>
                    <a:pt x="10189" y="9455"/>
                    <a:pt x="10163" y="9496"/>
                    <a:pt x="10146" y="9496"/>
                  </a:cubicBezTo>
                  <a:cubicBezTo>
                    <a:pt x="10138" y="9496"/>
                    <a:pt x="10132" y="9486"/>
                    <a:pt x="10130" y="9464"/>
                  </a:cubicBezTo>
                  <a:cubicBezTo>
                    <a:pt x="10109" y="9307"/>
                    <a:pt x="10214" y="9066"/>
                    <a:pt x="10130" y="9040"/>
                  </a:cubicBezTo>
                  <a:cubicBezTo>
                    <a:pt x="10129" y="9040"/>
                    <a:pt x="10129" y="9039"/>
                    <a:pt x="10128" y="9039"/>
                  </a:cubicBezTo>
                  <a:cubicBezTo>
                    <a:pt x="10100" y="9039"/>
                    <a:pt x="10014" y="9163"/>
                    <a:pt x="9994" y="9307"/>
                  </a:cubicBezTo>
                  <a:cubicBezTo>
                    <a:pt x="9988" y="9312"/>
                    <a:pt x="9983" y="9314"/>
                    <a:pt x="9977" y="9314"/>
                  </a:cubicBezTo>
                  <a:cubicBezTo>
                    <a:pt x="9965" y="9314"/>
                    <a:pt x="9953" y="9305"/>
                    <a:pt x="9943" y="9305"/>
                  </a:cubicBezTo>
                  <a:cubicBezTo>
                    <a:pt x="9941" y="9305"/>
                    <a:pt x="9938" y="9305"/>
                    <a:pt x="9936" y="9307"/>
                  </a:cubicBezTo>
                  <a:cubicBezTo>
                    <a:pt x="9917" y="9317"/>
                    <a:pt x="9750" y="9496"/>
                    <a:pt x="9716" y="9496"/>
                  </a:cubicBezTo>
                  <a:cubicBezTo>
                    <a:pt x="9713" y="9496"/>
                    <a:pt x="9711" y="9494"/>
                    <a:pt x="9710" y="9491"/>
                  </a:cubicBezTo>
                  <a:cubicBezTo>
                    <a:pt x="9700" y="9375"/>
                    <a:pt x="9852" y="9124"/>
                    <a:pt x="9862" y="9040"/>
                  </a:cubicBezTo>
                  <a:lnTo>
                    <a:pt x="9862" y="9040"/>
                  </a:lnTo>
                  <a:cubicBezTo>
                    <a:pt x="9847" y="9144"/>
                    <a:pt x="9637" y="9213"/>
                    <a:pt x="9600" y="9286"/>
                  </a:cubicBezTo>
                  <a:cubicBezTo>
                    <a:pt x="9580" y="9330"/>
                    <a:pt x="9565" y="9351"/>
                    <a:pt x="9553" y="9351"/>
                  </a:cubicBezTo>
                  <a:cubicBezTo>
                    <a:pt x="9533" y="9351"/>
                    <a:pt x="9523" y="9298"/>
                    <a:pt x="9516" y="9207"/>
                  </a:cubicBezTo>
                  <a:cubicBezTo>
                    <a:pt x="9509" y="9129"/>
                    <a:pt x="9501" y="9104"/>
                    <a:pt x="9492" y="9104"/>
                  </a:cubicBezTo>
                  <a:cubicBezTo>
                    <a:pt x="9477" y="9104"/>
                    <a:pt x="9458" y="9187"/>
                    <a:pt x="9435" y="9187"/>
                  </a:cubicBezTo>
                  <a:cubicBezTo>
                    <a:pt x="9434" y="9187"/>
                    <a:pt x="9433" y="9187"/>
                    <a:pt x="9433" y="9186"/>
                  </a:cubicBezTo>
                  <a:cubicBezTo>
                    <a:pt x="9396" y="9181"/>
                    <a:pt x="9380" y="9192"/>
                    <a:pt x="9364" y="9087"/>
                  </a:cubicBezTo>
                  <a:cubicBezTo>
                    <a:pt x="9364" y="9058"/>
                    <a:pt x="9358" y="9042"/>
                    <a:pt x="9347" y="9042"/>
                  </a:cubicBezTo>
                  <a:cubicBezTo>
                    <a:pt x="9344" y="9042"/>
                    <a:pt x="9341" y="9043"/>
                    <a:pt x="9338" y="9045"/>
                  </a:cubicBezTo>
                  <a:cubicBezTo>
                    <a:pt x="9307" y="9066"/>
                    <a:pt x="9260" y="9207"/>
                    <a:pt x="9270" y="9297"/>
                  </a:cubicBezTo>
                  <a:cubicBezTo>
                    <a:pt x="9266" y="9375"/>
                    <a:pt x="9247" y="9513"/>
                    <a:pt x="9222" y="9513"/>
                  </a:cubicBezTo>
                  <a:cubicBezTo>
                    <a:pt x="9217" y="9513"/>
                    <a:pt x="9212" y="9508"/>
                    <a:pt x="9207" y="9496"/>
                  </a:cubicBezTo>
                  <a:cubicBezTo>
                    <a:pt x="9176" y="9422"/>
                    <a:pt x="9207" y="9255"/>
                    <a:pt x="9176" y="9186"/>
                  </a:cubicBezTo>
                  <a:cubicBezTo>
                    <a:pt x="9168" y="9167"/>
                    <a:pt x="9158" y="9159"/>
                    <a:pt x="9146" y="9159"/>
                  </a:cubicBezTo>
                  <a:cubicBezTo>
                    <a:pt x="9117" y="9159"/>
                    <a:pt x="9078" y="9208"/>
                    <a:pt x="9045" y="9249"/>
                  </a:cubicBezTo>
                  <a:cubicBezTo>
                    <a:pt x="9018" y="9244"/>
                    <a:pt x="8992" y="9234"/>
                    <a:pt x="8976" y="9171"/>
                  </a:cubicBezTo>
                  <a:cubicBezTo>
                    <a:pt x="8976" y="9139"/>
                    <a:pt x="8976" y="9108"/>
                    <a:pt x="8961" y="9082"/>
                  </a:cubicBezTo>
                  <a:cubicBezTo>
                    <a:pt x="8958" y="9081"/>
                    <a:pt x="8955" y="9080"/>
                    <a:pt x="8953" y="9080"/>
                  </a:cubicBezTo>
                  <a:cubicBezTo>
                    <a:pt x="8912" y="9080"/>
                    <a:pt x="8900" y="9197"/>
                    <a:pt x="8851" y="9197"/>
                  </a:cubicBezTo>
                  <a:cubicBezTo>
                    <a:pt x="8819" y="9197"/>
                    <a:pt x="8814" y="9124"/>
                    <a:pt x="8788" y="9097"/>
                  </a:cubicBezTo>
                  <a:cubicBezTo>
                    <a:pt x="8765" y="9078"/>
                    <a:pt x="8738" y="9067"/>
                    <a:pt x="8710" y="9067"/>
                  </a:cubicBezTo>
                  <a:cubicBezTo>
                    <a:pt x="8655" y="9067"/>
                    <a:pt x="8593" y="9109"/>
                    <a:pt x="8531" y="9213"/>
                  </a:cubicBezTo>
                  <a:cubicBezTo>
                    <a:pt x="8500" y="9259"/>
                    <a:pt x="8481" y="9290"/>
                    <a:pt x="8472" y="9290"/>
                  </a:cubicBezTo>
                  <a:cubicBezTo>
                    <a:pt x="8461" y="9290"/>
                    <a:pt x="8468" y="9241"/>
                    <a:pt x="8494" y="9113"/>
                  </a:cubicBezTo>
                  <a:cubicBezTo>
                    <a:pt x="8562" y="8982"/>
                    <a:pt x="8510" y="8966"/>
                    <a:pt x="8484" y="8961"/>
                  </a:cubicBezTo>
                  <a:cubicBezTo>
                    <a:pt x="8462" y="8952"/>
                    <a:pt x="8439" y="8937"/>
                    <a:pt x="8413" y="8937"/>
                  </a:cubicBezTo>
                  <a:cubicBezTo>
                    <a:pt x="8394" y="8937"/>
                    <a:pt x="8374" y="8944"/>
                    <a:pt x="8352" y="8966"/>
                  </a:cubicBezTo>
                  <a:cubicBezTo>
                    <a:pt x="8325" y="8997"/>
                    <a:pt x="8289" y="9072"/>
                    <a:pt x="8262" y="9072"/>
                  </a:cubicBezTo>
                  <a:cubicBezTo>
                    <a:pt x="8252" y="9072"/>
                    <a:pt x="8244" y="9063"/>
                    <a:pt x="8237" y="9040"/>
                  </a:cubicBezTo>
                  <a:cubicBezTo>
                    <a:pt x="8271" y="8893"/>
                    <a:pt x="8234" y="8857"/>
                    <a:pt x="8193" y="8857"/>
                  </a:cubicBezTo>
                  <a:cubicBezTo>
                    <a:pt x="8171" y="8857"/>
                    <a:pt x="8147" y="8868"/>
                    <a:pt x="8132" y="8877"/>
                  </a:cubicBezTo>
                  <a:cubicBezTo>
                    <a:pt x="8095" y="8905"/>
                    <a:pt x="7993" y="9165"/>
                    <a:pt x="7973" y="9165"/>
                  </a:cubicBezTo>
                  <a:cubicBezTo>
                    <a:pt x="7970" y="9165"/>
                    <a:pt x="7969" y="9160"/>
                    <a:pt x="7970" y="9150"/>
                  </a:cubicBezTo>
                  <a:cubicBezTo>
                    <a:pt x="7980" y="8940"/>
                    <a:pt x="7985" y="8856"/>
                    <a:pt x="7923" y="8814"/>
                  </a:cubicBezTo>
                  <a:cubicBezTo>
                    <a:pt x="7861" y="8772"/>
                    <a:pt x="7785" y="8746"/>
                    <a:pt x="7707" y="8746"/>
                  </a:cubicBezTo>
                  <a:cubicBezTo>
                    <a:pt x="7679" y="8746"/>
                    <a:pt x="7651" y="8750"/>
                    <a:pt x="7624" y="8756"/>
                  </a:cubicBezTo>
                  <a:cubicBezTo>
                    <a:pt x="7582" y="8767"/>
                    <a:pt x="7540" y="8783"/>
                    <a:pt x="7503" y="8804"/>
                  </a:cubicBezTo>
                  <a:cubicBezTo>
                    <a:pt x="7478" y="8819"/>
                    <a:pt x="7439" y="8915"/>
                    <a:pt x="7417" y="8915"/>
                  </a:cubicBezTo>
                  <a:cubicBezTo>
                    <a:pt x="7416" y="8915"/>
                    <a:pt x="7415" y="8914"/>
                    <a:pt x="7414" y="8914"/>
                  </a:cubicBezTo>
                  <a:cubicBezTo>
                    <a:pt x="7393" y="8909"/>
                    <a:pt x="7414" y="8704"/>
                    <a:pt x="7409" y="8636"/>
                  </a:cubicBezTo>
                  <a:cubicBezTo>
                    <a:pt x="7409" y="8578"/>
                    <a:pt x="7388" y="8521"/>
                    <a:pt x="7351" y="8473"/>
                  </a:cubicBezTo>
                  <a:cubicBezTo>
                    <a:pt x="7341" y="8462"/>
                    <a:pt x="7331" y="8455"/>
                    <a:pt x="7319" y="8455"/>
                  </a:cubicBezTo>
                  <a:cubicBezTo>
                    <a:pt x="7289" y="8455"/>
                    <a:pt x="7253" y="8506"/>
                    <a:pt x="7215" y="8652"/>
                  </a:cubicBezTo>
                  <a:cubicBezTo>
                    <a:pt x="7224" y="8614"/>
                    <a:pt x="7221" y="8599"/>
                    <a:pt x="7210" y="8599"/>
                  </a:cubicBezTo>
                  <a:cubicBezTo>
                    <a:pt x="7179" y="8599"/>
                    <a:pt x="7081" y="8730"/>
                    <a:pt x="7057" y="8746"/>
                  </a:cubicBezTo>
                  <a:cubicBezTo>
                    <a:pt x="7057" y="8746"/>
                    <a:pt x="7057" y="8746"/>
                    <a:pt x="7056" y="8746"/>
                  </a:cubicBezTo>
                  <a:cubicBezTo>
                    <a:pt x="7042" y="8746"/>
                    <a:pt x="7052" y="8509"/>
                    <a:pt x="7031" y="8468"/>
                  </a:cubicBezTo>
                  <a:cubicBezTo>
                    <a:pt x="7012" y="8426"/>
                    <a:pt x="6988" y="8396"/>
                    <a:pt x="6956" y="8396"/>
                  </a:cubicBezTo>
                  <a:cubicBezTo>
                    <a:pt x="6944" y="8396"/>
                    <a:pt x="6930" y="8400"/>
                    <a:pt x="6916" y="8410"/>
                  </a:cubicBezTo>
                  <a:cubicBezTo>
                    <a:pt x="6863" y="8452"/>
                    <a:pt x="6827" y="8641"/>
                    <a:pt x="6795" y="8751"/>
                  </a:cubicBezTo>
                  <a:cubicBezTo>
                    <a:pt x="6780" y="8746"/>
                    <a:pt x="6738" y="8756"/>
                    <a:pt x="6727" y="8725"/>
                  </a:cubicBezTo>
                  <a:lnTo>
                    <a:pt x="6759" y="8604"/>
                  </a:lnTo>
                  <a:cubicBezTo>
                    <a:pt x="6759" y="8572"/>
                    <a:pt x="6733" y="8567"/>
                    <a:pt x="6718" y="8567"/>
                  </a:cubicBezTo>
                  <a:cubicBezTo>
                    <a:pt x="6711" y="8567"/>
                    <a:pt x="6706" y="8568"/>
                    <a:pt x="6706" y="8568"/>
                  </a:cubicBezTo>
                  <a:cubicBezTo>
                    <a:pt x="6711" y="8515"/>
                    <a:pt x="6711" y="8463"/>
                    <a:pt x="6706" y="8410"/>
                  </a:cubicBezTo>
                  <a:cubicBezTo>
                    <a:pt x="6697" y="8388"/>
                    <a:pt x="6676" y="8373"/>
                    <a:pt x="6650" y="8373"/>
                  </a:cubicBezTo>
                  <a:cubicBezTo>
                    <a:pt x="6646" y="8373"/>
                    <a:pt x="6642" y="8373"/>
                    <a:pt x="6638" y="8374"/>
                  </a:cubicBezTo>
                  <a:cubicBezTo>
                    <a:pt x="6559" y="8384"/>
                    <a:pt x="6486" y="8510"/>
                    <a:pt x="6386" y="8625"/>
                  </a:cubicBezTo>
                  <a:cubicBezTo>
                    <a:pt x="6352" y="8664"/>
                    <a:pt x="6331" y="8681"/>
                    <a:pt x="6321" y="8681"/>
                  </a:cubicBezTo>
                  <a:cubicBezTo>
                    <a:pt x="6295" y="8681"/>
                    <a:pt x="6341" y="8564"/>
                    <a:pt x="6388" y="8422"/>
                  </a:cubicBezTo>
                  <a:lnTo>
                    <a:pt x="6388" y="8422"/>
                  </a:lnTo>
                  <a:cubicBezTo>
                    <a:pt x="6378" y="8448"/>
                    <a:pt x="6370" y="8455"/>
                    <a:pt x="6361" y="8455"/>
                  </a:cubicBezTo>
                  <a:cubicBezTo>
                    <a:pt x="6354" y="8455"/>
                    <a:pt x="6346" y="8449"/>
                    <a:pt x="6336" y="8449"/>
                  </a:cubicBezTo>
                  <a:cubicBezTo>
                    <a:pt x="6326" y="8449"/>
                    <a:pt x="6314" y="8456"/>
                    <a:pt x="6297" y="8484"/>
                  </a:cubicBezTo>
                  <a:lnTo>
                    <a:pt x="6229" y="8662"/>
                  </a:lnTo>
                  <a:cubicBezTo>
                    <a:pt x="6198" y="8652"/>
                    <a:pt x="6271" y="8447"/>
                    <a:pt x="6245" y="8437"/>
                  </a:cubicBezTo>
                  <a:cubicBezTo>
                    <a:pt x="6244" y="8436"/>
                    <a:pt x="6243" y="8436"/>
                    <a:pt x="6242" y="8436"/>
                  </a:cubicBezTo>
                  <a:cubicBezTo>
                    <a:pt x="6213" y="8436"/>
                    <a:pt x="6123" y="8590"/>
                    <a:pt x="6072" y="8620"/>
                  </a:cubicBezTo>
                  <a:cubicBezTo>
                    <a:pt x="6060" y="8628"/>
                    <a:pt x="6052" y="8632"/>
                    <a:pt x="6046" y="8632"/>
                  </a:cubicBezTo>
                  <a:cubicBezTo>
                    <a:pt x="6018" y="8632"/>
                    <a:pt x="6083" y="8522"/>
                    <a:pt x="6119" y="8473"/>
                  </a:cubicBezTo>
                  <a:cubicBezTo>
                    <a:pt x="6183" y="8395"/>
                    <a:pt x="6251" y="8171"/>
                    <a:pt x="6208" y="8171"/>
                  </a:cubicBezTo>
                  <a:cubicBezTo>
                    <a:pt x="6205" y="8171"/>
                    <a:pt x="6202" y="8172"/>
                    <a:pt x="6198" y="8175"/>
                  </a:cubicBezTo>
                  <a:cubicBezTo>
                    <a:pt x="6129" y="8206"/>
                    <a:pt x="6030" y="8337"/>
                    <a:pt x="5956" y="8542"/>
                  </a:cubicBezTo>
                  <a:cubicBezTo>
                    <a:pt x="6135" y="8038"/>
                    <a:pt x="5652" y="8410"/>
                    <a:pt x="5783" y="8049"/>
                  </a:cubicBezTo>
                  <a:cubicBezTo>
                    <a:pt x="5793" y="7969"/>
                    <a:pt x="5784" y="7941"/>
                    <a:pt x="5764" y="7941"/>
                  </a:cubicBezTo>
                  <a:cubicBezTo>
                    <a:pt x="5719" y="7941"/>
                    <a:pt x="5623" y="8078"/>
                    <a:pt x="5568" y="8085"/>
                  </a:cubicBezTo>
                  <a:cubicBezTo>
                    <a:pt x="5516" y="8085"/>
                    <a:pt x="5464" y="8070"/>
                    <a:pt x="5416" y="8043"/>
                  </a:cubicBezTo>
                  <a:cubicBezTo>
                    <a:pt x="5410" y="8041"/>
                    <a:pt x="5404" y="8041"/>
                    <a:pt x="5397" y="8041"/>
                  </a:cubicBezTo>
                  <a:cubicBezTo>
                    <a:pt x="5342" y="8041"/>
                    <a:pt x="5262" y="8097"/>
                    <a:pt x="5207" y="8097"/>
                  </a:cubicBezTo>
                  <a:cubicBezTo>
                    <a:pt x="5197" y="8097"/>
                    <a:pt x="5188" y="8095"/>
                    <a:pt x="5180" y="8091"/>
                  </a:cubicBezTo>
                  <a:cubicBezTo>
                    <a:pt x="5133" y="8070"/>
                    <a:pt x="5180" y="7923"/>
                    <a:pt x="5118" y="7902"/>
                  </a:cubicBezTo>
                  <a:cubicBezTo>
                    <a:pt x="5108" y="7897"/>
                    <a:pt x="5096" y="7890"/>
                    <a:pt x="5080" y="7890"/>
                  </a:cubicBezTo>
                  <a:cubicBezTo>
                    <a:pt x="5062" y="7890"/>
                    <a:pt x="5039" y="7901"/>
                    <a:pt x="5013" y="7939"/>
                  </a:cubicBezTo>
                  <a:cubicBezTo>
                    <a:pt x="4988" y="7973"/>
                    <a:pt x="4950" y="8071"/>
                    <a:pt x="4932" y="8071"/>
                  </a:cubicBezTo>
                  <a:cubicBezTo>
                    <a:pt x="4931" y="8071"/>
                    <a:pt x="4930" y="8071"/>
                    <a:pt x="4929" y="8070"/>
                  </a:cubicBezTo>
                  <a:cubicBezTo>
                    <a:pt x="4887" y="8038"/>
                    <a:pt x="5002" y="7771"/>
                    <a:pt x="5060" y="7640"/>
                  </a:cubicBezTo>
                  <a:lnTo>
                    <a:pt x="5060" y="7640"/>
                  </a:lnTo>
                  <a:cubicBezTo>
                    <a:pt x="5025" y="7716"/>
                    <a:pt x="4973" y="7744"/>
                    <a:pt x="4916" y="7744"/>
                  </a:cubicBezTo>
                  <a:cubicBezTo>
                    <a:pt x="4777" y="7744"/>
                    <a:pt x="4609" y="7579"/>
                    <a:pt x="4583" y="7545"/>
                  </a:cubicBezTo>
                  <a:cubicBezTo>
                    <a:pt x="4546" y="7503"/>
                    <a:pt x="4541" y="7357"/>
                    <a:pt x="4488" y="7346"/>
                  </a:cubicBezTo>
                  <a:cubicBezTo>
                    <a:pt x="4479" y="7343"/>
                    <a:pt x="4469" y="7342"/>
                    <a:pt x="4459" y="7342"/>
                  </a:cubicBezTo>
                  <a:cubicBezTo>
                    <a:pt x="4408" y="7342"/>
                    <a:pt x="4343" y="7372"/>
                    <a:pt x="4273" y="7420"/>
                  </a:cubicBezTo>
                  <a:cubicBezTo>
                    <a:pt x="4247" y="7440"/>
                    <a:pt x="4027" y="7697"/>
                    <a:pt x="4053" y="7713"/>
                  </a:cubicBezTo>
                  <a:cubicBezTo>
                    <a:pt x="4020" y="7694"/>
                    <a:pt x="4209" y="7400"/>
                    <a:pt x="4164" y="7400"/>
                  </a:cubicBezTo>
                  <a:cubicBezTo>
                    <a:pt x="4159" y="7400"/>
                    <a:pt x="4150" y="7405"/>
                    <a:pt x="4137" y="7414"/>
                  </a:cubicBezTo>
                  <a:cubicBezTo>
                    <a:pt x="4124" y="7423"/>
                    <a:pt x="4008" y="7527"/>
                    <a:pt x="3983" y="7527"/>
                  </a:cubicBezTo>
                  <a:cubicBezTo>
                    <a:pt x="3978" y="7527"/>
                    <a:pt x="3976" y="7523"/>
                    <a:pt x="3980" y="7514"/>
                  </a:cubicBezTo>
                  <a:cubicBezTo>
                    <a:pt x="3985" y="7488"/>
                    <a:pt x="4197" y="7225"/>
                    <a:pt x="4160" y="7225"/>
                  </a:cubicBezTo>
                  <a:cubicBezTo>
                    <a:pt x="4160" y="7225"/>
                    <a:pt x="4159" y="7225"/>
                    <a:pt x="4158" y="7226"/>
                  </a:cubicBezTo>
                  <a:cubicBezTo>
                    <a:pt x="4111" y="7236"/>
                    <a:pt x="3969" y="7299"/>
                    <a:pt x="3849" y="7493"/>
                  </a:cubicBezTo>
                  <a:cubicBezTo>
                    <a:pt x="3848" y="7493"/>
                    <a:pt x="3847" y="7493"/>
                    <a:pt x="3846" y="7493"/>
                  </a:cubicBezTo>
                  <a:cubicBezTo>
                    <a:pt x="3811" y="7493"/>
                    <a:pt x="3917" y="7266"/>
                    <a:pt x="3943" y="7205"/>
                  </a:cubicBezTo>
                  <a:cubicBezTo>
                    <a:pt x="3943" y="7195"/>
                    <a:pt x="3966" y="7013"/>
                    <a:pt x="3948" y="7013"/>
                  </a:cubicBezTo>
                  <a:cubicBezTo>
                    <a:pt x="3946" y="7013"/>
                    <a:pt x="3945" y="7014"/>
                    <a:pt x="3943" y="7016"/>
                  </a:cubicBezTo>
                  <a:cubicBezTo>
                    <a:pt x="3872" y="7103"/>
                    <a:pt x="3760" y="7289"/>
                    <a:pt x="3706" y="7289"/>
                  </a:cubicBezTo>
                  <a:cubicBezTo>
                    <a:pt x="3705" y="7289"/>
                    <a:pt x="3703" y="7289"/>
                    <a:pt x="3702" y="7288"/>
                  </a:cubicBezTo>
                  <a:cubicBezTo>
                    <a:pt x="3667" y="7278"/>
                    <a:pt x="3694" y="7188"/>
                    <a:pt x="3651" y="7188"/>
                  </a:cubicBezTo>
                  <a:cubicBezTo>
                    <a:pt x="3649" y="7188"/>
                    <a:pt x="3647" y="7188"/>
                    <a:pt x="3644" y="7189"/>
                  </a:cubicBezTo>
                  <a:cubicBezTo>
                    <a:pt x="3596" y="7198"/>
                    <a:pt x="3551" y="7247"/>
                    <a:pt x="3519" y="7247"/>
                  </a:cubicBezTo>
                  <a:cubicBezTo>
                    <a:pt x="3513" y="7247"/>
                    <a:pt x="3508" y="7245"/>
                    <a:pt x="3503" y="7241"/>
                  </a:cubicBezTo>
                  <a:cubicBezTo>
                    <a:pt x="3466" y="7215"/>
                    <a:pt x="3550" y="7058"/>
                    <a:pt x="3529" y="6995"/>
                  </a:cubicBezTo>
                  <a:cubicBezTo>
                    <a:pt x="3523" y="6982"/>
                    <a:pt x="3512" y="6973"/>
                    <a:pt x="3495" y="6973"/>
                  </a:cubicBezTo>
                  <a:cubicBezTo>
                    <a:pt x="3461" y="6973"/>
                    <a:pt x="3406" y="7007"/>
                    <a:pt x="3330" y="7110"/>
                  </a:cubicBezTo>
                  <a:cubicBezTo>
                    <a:pt x="3344" y="7077"/>
                    <a:pt x="3416" y="6865"/>
                    <a:pt x="3405" y="6865"/>
                  </a:cubicBezTo>
                  <a:lnTo>
                    <a:pt x="3405" y="6865"/>
                  </a:lnTo>
                  <a:cubicBezTo>
                    <a:pt x="3404" y="6865"/>
                    <a:pt x="3402" y="6868"/>
                    <a:pt x="3398" y="6874"/>
                  </a:cubicBezTo>
                  <a:cubicBezTo>
                    <a:pt x="3356" y="6940"/>
                    <a:pt x="3259" y="7135"/>
                    <a:pt x="3213" y="7135"/>
                  </a:cubicBezTo>
                  <a:cubicBezTo>
                    <a:pt x="3207" y="7135"/>
                    <a:pt x="3202" y="7132"/>
                    <a:pt x="3199" y="7126"/>
                  </a:cubicBezTo>
                  <a:cubicBezTo>
                    <a:pt x="3183" y="7094"/>
                    <a:pt x="3230" y="7005"/>
                    <a:pt x="3235" y="6953"/>
                  </a:cubicBezTo>
                  <a:cubicBezTo>
                    <a:pt x="3238" y="6893"/>
                    <a:pt x="3219" y="6839"/>
                    <a:pt x="3169" y="6839"/>
                  </a:cubicBezTo>
                  <a:cubicBezTo>
                    <a:pt x="3136" y="6839"/>
                    <a:pt x="3089" y="6864"/>
                    <a:pt x="3026" y="6927"/>
                  </a:cubicBezTo>
                  <a:cubicBezTo>
                    <a:pt x="3104" y="6827"/>
                    <a:pt x="3151" y="6712"/>
                    <a:pt x="3167" y="6586"/>
                  </a:cubicBezTo>
                  <a:lnTo>
                    <a:pt x="3167" y="6586"/>
                  </a:lnTo>
                  <a:cubicBezTo>
                    <a:pt x="3104" y="6663"/>
                    <a:pt x="3075" y="6685"/>
                    <a:pt x="3059" y="6685"/>
                  </a:cubicBezTo>
                  <a:cubicBezTo>
                    <a:pt x="3043" y="6685"/>
                    <a:pt x="3038" y="6667"/>
                    <a:pt x="3026" y="6654"/>
                  </a:cubicBezTo>
                  <a:cubicBezTo>
                    <a:pt x="3015" y="6642"/>
                    <a:pt x="3012" y="6634"/>
                    <a:pt x="3007" y="6634"/>
                  </a:cubicBezTo>
                  <a:cubicBezTo>
                    <a:pt x="2999" y="6634"/>
                    <a:pt x="2986" y="6653"/>
                    <a:pt x="2931" y="6701"/>
                  </a:cubicBezTo>
                  <a:cubicBezTo>
                    <a:pt x="2909" y="6721"/>
                    <a:pt x="2894" y="6730"/>
                    <a:pt x="2883" y="6730"/>
                  </a:cubicBezTo>
                  <a:cubicBezTo>
                    <a:pt x="2835" y="6730"/>
                    <a:pt x="2898" y="6545"/>
                    <a:pt x="2889" y="6523"/>
                  </a:cubicBezTo>
                  <a:cubicBezTo>
                    <a:pt x="2888" y="6518"/>
                    <a:pt x="2884" y="6516"/>
                    <a:pt x="2880" y="6516"/>
                  </a:cubicBezTo>
                  <a:cubicBezTo>
                    <a:pt x="2856" y="6516"/>
                    <a:pt x="2799" y="6570"/>
                    <a:pt x="2767" y="6570"/>
                  </a:cubicBezTo>
                  <a:cubicBezTo>
                    <a:pt x="2766" y="6570"/>
                    <a:pt x="2764" y="6570"/>
                    <a:pt x="2763" y="6570"/>
                  </a:cubicBezTo>
                  <a:cubicBezTo>
                    <a:pt x="2716" y="6565"/>
                    <a:pt x="2695" y="6518"/>
                    <a:pt x="2664" y="6491"/>
                  </a:cubicBezTo>
                  <a:cubicBezTo>
                    <a:pt x="2643" y="6470"/>
                    <a:pt x="2622" y="6456"/>
                    <a:pt x="2591" y="6456"/>
                  </a:cubicBezTo>
                  <a:cubicBezTo>
                    <a:pt x="2552" y="6456"/>
                    <a:pt x="2497" y="6480"/>
                    <a:pt x="2405" y="6543"/>
                  </a:cubicBezTo>
                  <a:lnTo>
                    <a:pt x="2405" y="6543"/>
                  </a:lnTo>
                  <a:cubicBezTo>
                    <a:pt x="2470" y="6492"/>
                    <a:pt x="2533" y="6439"/>
                    <a:pt x="2590" y="6381"/>
                  </a:cubicBezTo>
                  <a:cubicBezTo>
                    <a:pt x="2626" y="6340"/>
                    <a:pt x="2627" y="6326"/>
                    <a:pt x="2613" y="6326"/>
                  </a:cubicBezTo>
                  <a:cubicBezTo>
                    <a:pt x="2590" y="6326"/>
                    <a:pt x="2524" y="6365"/>
                    <a:pt x="2501" y="6381"/>
                  </a:cubicBezTo>
                  <a:cubicBezTo>
                    <a:pt x="2420" y="6432"/>
                    <a:pt x="2371" y="6456"/>
                    <a:pt x="2349" y="6456"/>
                  </a:cubicBezTo>
                  <a:cubicBezTo>
                    <a:pt x="2306" y="6456"/>
                    <a:pt x="2369" y="6364"/>
                    <a:pt x="2501" y="6214"/>
                  </a:cubicBezTo>
                  <a:cubicBezTo>
                    <a:pt x="2522" y="6188"/>
                    <a:pt x="2525" y="6178"/>
                    <a:pt x="2516" y="6178"/>
                  </a:cubicBezTo>
                  <a:cubicBezTo>
                    <a:pt x="2479" y="6178"/>
                    <a:pt x="2243" y="6345"/>
                    <a:pt x="2219" y="6345"/>
                  </a:cubicBezTo>
                  <a:cubicBezTo>
                    <a:pt x="2210" y="6345"/>
                    <a:pt x="2227" y="6325"/>
                    <a:pt x="2286" y="6271"/>
                  </a:cubicBezTo>
                  <a:cubicBezTo>
                    <a:pt x="2391" y="6176"/>
                    <a:pt x="2400" y="6105"/>
                    <a:pt x="2340" y="6105"/>
                  </a:cubicBezTo>
                  <a:cubicBezTo>
                    <a:pt x="2301" y="6105"/>
                    <a:pt x="2234" y="6135"/>
                    <a:pt x="2146" y="6206"/>
                  </a:cubicBezTo>
                  <a:lnTo>
                    <a:pt x="2146" y="6206"/>
                  </a:lnTo>
                  <a:cubicBezTo>
                    <a:pt x="2210" y="6151"/>
                    <a:pt x="2265" y="6079"/>
                    <a:pt x="2307" y="6004"/>
                  </a:cubicBezTo>
                  <a:cubicBezTo>
                    <a:pt x="2315" y="5992"/>
                    <a:pt x="2310" y="5989"/>
                    <a:pt x="2300" y="5989"/>
                  </a:cubicBezTo>
                  <a:cubicBezTo>
                    <a:pt x="2291" y="5989"/>
                    <a:pt x="2279" y="5991"/>
                    <a:pt x="2268" y="5991"/>
                  </a:cubicBezTo>
                  <a:cubicBezTo>
                    <a:pt x="2258" y="5991"/>
                    <a:pt x="2249" y="5989"/>
                    <a:pt x="2244" y="5983"/>
                  </a:cubicBezTo>
                  <a:cubicBezTo>
                    <a:pt x="2223" y="5957"/>
                    <a:pt x="2281" y="5883"/>
                    <a:pt x="2276" y="5847"/>
                  </a:cubicBezTo>
                  <a:cubicBezTo>
                    <a:pt x="2273" y="5835"/>
                    <a:pt x="2262" y="5831"/>
                    <a:pt x="2247" y="5831"/>
                  </a:cubicBezTo>
                  <a:cubicBezTo>
                    <a:pt x="2220" y="5831"/>
                    <a:pt x="2181" y="5843"/>
                    <a:pt x="2156" y="5843"/>
                  </a:cubicBezTo>
                  <a:cubicBezTo>
                    <a:pt x="2146" y="5843"/>
                    <a:pt x="2138" y="5841"/>
                    <a:pt x="2134" y="5836"/>
                  </a:cubicBezTo>
                  <a:cubicBezTo>
                    <a:pt x="2113" y="5799"/>
                    <a:pt x="2103" y="5757"/>
                    <a:pt x="2108" y="5716"/>
                  </a:cubicBezTo>
                  <a:cubicBezTo>
                    <a:pt x="2113" y="5642"/>
                    <a:pt x="2166" y="5558"/>
                    <a:pt x="2092" y="5537"/>
                  </a:cubicBezTo>
                  <a:cubicBezTo>
                    <a:pt x="2090" y="5537"/>
                    <a:pt x="2087" y="5536"/>
                    <a:pt x="2084" y="5536"/>
                  </a:cubicBezTo>
                  <a:cubicBezTo>
                    <a:pt x="2032" y="5536"/>
                    <a:pt x="1862" y="5605"/>
                    <a:pt x="1862" y="5605"/>
                  </a:cubicBezTo>
                  <a:cubicBezTo>
                    <a:pt x="1851" y="5590"/>
                    <a:pt x="2050" y="5443"/>
                    <a:pt x="2082" y="5396"/>
                  </a:cubicBezTo>
                  <a:cubicBezTo>
                    <a:pt x="2092" y="5382"/>
                    <a:pt x="2090" y="5377"/>
                    <a:pt x="2081" y="5377"/>
                  </a:cubicBezTo>
                  <a:cubicBezTo>
                    <a:pt x="2051" y="5377"/>
                    <a:pt x="1940" y="5436"/>
                    <a:pt x="1888" y="5464"/>
                  </a:cubicBezTo>
                  <a:cubicBezTo>
                    <a:pt x="1831" y="5492"/>
                    <a:pt x="1625" y="5622"/>
                    <a:pt x="1585" y="5622"/>
                  </a:cubicBezTo>
                  <a:cubicBezTo>
                    <a:pt x="1574" y="5622"/>
                    <a:pt x="1576" y="5611"/>
                    <a:pt x="1599" y="5584"/>
                  </a:cubicBezTo>
                  <a:cubicBezTo>
                    <a:pt x="1694" y="5485"/>
                    <a:pt x="1841" y="5380"/>
                    <a:pt x="1883" y="5301"/>
                  </a:cubicBezTo>
                  <a:cubicBezTo>
                    <a:pt x="1892" y="5284"/>
                    <a:pt x="1884" y="5277"/>
                    <a:pt x="1867" y="5277"/>
                  </a:cubicBezTo>
                  <a:cubicBezTo>
                    <a:pt x="1814" y="5277"/>
                    <a:pt x="1668" y="5339"/>
                    <a:pt x="1622" y="5339"/>
                  </a:cubicBezTo>
                  <a:cubicBezTo>
                    <a:pt x="1597" y="5339"/>
                    <a:pt x="1602" y="5321"/>
                    <a:pt x="1668" y="5265"/>
                  </a:cubicBezTo>
                  <a:cubicBezTo>
                    <a:pt x="1804" y="5149"/>
                    <a:pt x="1662" y="5092"/>
                    <a:pt x="1620" y="5065"/>
                  </a:cubicBezTo>
                  <a:cubicBezTo>
                    <a:pt x="1584" y="5044"/>
                    <a:pt x="1500" y="5044"/>
                    <a:pt x="1521" y="4981"/>
                  </a:cubicBezTo>
                  <a:cubicBezTo>
                    <a:pt x="1526" y="4967"/>
                    <a:pt x="1700" y="4802"/>
                    <a:pt x="1683" y="4802"/>
                  </a:cubicBezTo>
                  <a:cubicBezTo>
                    <a:pt x="1682" y="4802"/>
                    <a:pt x="1680" y="4802"/>
                    <a:pt x="1678" y="4803"/>
                  </a:cubicBezTo>
                  <a:cubicBezTo>
                    <a:pt x="1594" y="4845"/>
                    <a:pt x="1536" y="4908"/>
                    <a:pt x="1447" y="4913"/>
                  </a:cubicBezTo>
                  <a:cubicBezTo>
                    <a:pt x="1400" y="4913"/>
                    <a:pt x="1390" y="4898"/>
                    <a:pt x="1384" y="4877"/>
                  </a:cubicBezTo>
                  <a:cubicBezTo>
                    <a:pt x="1379" y="4840"/>
                    <a:pt x="1421" y="4751"/>
                    <a:pt x="1605" y="4672"/>
                  </a:cubicBezTo>
                  <a:lnTo>
                    <a:pt x="1605" y="4672"/>
                  </a:lnTo>
                  <a:cubicBezTo>
                    <a:pt x="1453" y="4736"/>
                    <a:pt x="1386" y="4760"/>
                    <a:pt x="1368" y="4760"/>
                  </a:cubicBezTo>
                  <a:cubicBezTo>
                    <a:pt x="1317" y="4760"/>
                    <a:pt x="1644" y="4576"/>
                    <a:pt x="1594" y="4557"/>
                  </a:cubicBezTo>
                  <a:cubicBezTo>
                    <a:pt x="1587" y="4555"/>
                    <a:pt x="1578" y="4554"/>
                    <a:pt x="1567" y="4554"/>
                  </a:cubicBezTo>
                  <a:cubicBezTo>
                    <a:pt x="1493" y="4554"/>
                    <a:pt x="1339" y="4599"/>
                    <a:pt x="1258" y="4599"/>
                  </a:cubicBezTo>
                  <a:cubicBezTo>
                    <a:pt x="1237" y="4599"/>
                    <a:pt x="1220" y="4596"/>
                    <a:pt x="1211" y="4588"/>
                  </a:cubicBezTo>
                  <a:cubicBezTo>
                    <a:pt x="1196" y="4573"/>
                    <a:pt x="1316" y="4483"/>
                    <a:pt x="1337" y="4457"/>
                  </a:cubicBezTo>
                  <a:cubicBezTo>
                    <a:pt x="1370" y="4412"/>
                    <a:pt x="1347" y="4404"/>
                    <a:pt x="1311" y="4404"/>
                  </a:cubicBezTo>
                  <a:cubicBezTo>
                    <a:pt x="1289" y="4404"/>
                    <a:pt x="1263" y="4407"/>
                    <a:pt x="1240" y="4407"/>
                  </a:cubicBezTo>
                  <a:cubicBezTo>
                    <a:pt x="1205" y="4407"/>
                    <a:pt x="1180" y="4399"/>
                    <a:pt x="1206" y="4358"/>
                  </a:cubicBezTo>
                  <a:cubicBezTo>
                    <a:pt x="1248" y="4284"/>
                    <a:pt x="1280" y="4237"/>
                    <a:pt x="1243" y="4190"/>
                  </a:cubicBezTo>
                  <a:cubicBezTo>
                    <a:pt x="1201" y="4169"/>
                    <a:pt x="1154" y="4158"/>
                    <a:pt x="1107" y="4148"/>
                  </a:cubicBezTo>
                  <a:cubicBezTo>
                    <a:pt x="1122" y="4053"/>
                    <a:pt x="1599" y="3875"/>
                    <a:pt x="1395" y="3833"/>
                  </a:cubicBezTo>
                  <a:cubicBezTo>
                    <a:pt x="1374" y="3829"/>
                    <a:pt x="1355" y="3827"/>
                    <a:pt x="1336" y="3827"/>
                  </a:cubicBezTo>
                  <a:cubicBezTo>
                    <a:pt x="1300" y="3827"/>
                    <a:pt x="1268" y="3833"/>
                    <a:pt x="1246" y="3833"/>
                  </a:cubicBezTo>
                  <a:cubicBezTo>
                    <a:pt x="1224" y="3833"/>
                    <a:pt x="1211" y="3828"/>
                    <a:pt x="1211" y="3807"/>
                  </a:cubicBezTo>
                  <a:cubicBezTo>
                    <a:pt x="1259" y="3797"/>
                    <a:pt x="1306" y="3770"/>
                    <a:pt x="1348" y="3734"/>
                  </a:cubicBezTo>
                  <a:lnTo>
                    <a:pt x="1348" y="3734"/>
                  </a:lnTo>
                  <a:cubicBezTo>
                    <a:pt x="1337" y="3735"/>
                    <a:pt x="1325" y="3736"/>
                    <a:pt x="1314" y="3736"/>
                  </a:cubicBezTo>
                  <a:cubicBezTo>
                    <a:pt x="1283" y="3736"/>
                    <a:pt x="1253" y="3731"/>
                    <a:pt x="1222" y="3723"/>
                  </a:cubicBezTo>
                  <a:cubicBezTo>
                    <a:pt x="1059" y="3624"/>
                    <a:pt x="1610" y="3440"/>
                    <a:pt x="1217" y="3356"/>
                  </a:cubicBezTo>
                  <a:cubicBezTo>
                    <a:pt x="1218" y="3354"/>
                    <a:pt x="1219" y="3352"/>
                    <a:pt x="1221" y="3351"/>
                  </a:cubicBezTo>
                  <a:lnTo>
                    <a:pt x="1221" y="3351"/>
                  </a:lnTo>
                  <a:cubicBezTo>
                    <a:pt x="1163" y="3324"/>
                    <a:pt x="682" y="3277"/>
                    <a:pt x="362" y="3277"/>
                  </a:cubicBezTo>
                  <a:close/>
                  <a:moveTo>
                    <a:pt x="10946" y="9176"/>
                  </a:moveTo>
                  <a:cubicBezTo>
                    <a:pt x="10884" y="9176"/>
                    <a:pt x="10808" y="9877"/>
                    <a:pt x="10888" y="9899"/>
                  </a:cubicBezTo>
                  <a:lnTo>
                    <a:pt x="10888" y="9899"/>
                  </a:lnTo>
                  <a:lnTo>
                    <a:pt x="10838" y="9889"/>
                  </a:lnTo>
                  <a:cubicBezTo>
                    <a:pt x="10785" y="9889"/>
                    <a:pt x="10691" y="10162"/>
                    <a:pt x="10764" y="10219"/>
                  </a:cubicBezTo>
                  <a:lnTo>
                    <a:pt x="10759" y="10219"/>
                  </a:lnTo>
                  <a:cubicBezTo>
                    <a:pt x="10782" y="10237"/>
                    <a:pt x="10806" y="10245"/>
                    <a:pt x="10831" y="10245"/>
                  </a:cubicBezTo>
                  <a:cubicBezTo>
                    <a:pt x="10865" y="10245"/>
                    <a:pt x="10899" y="10232"/>
                    <a:pt x="10932" y="10214"/>
                  </a:cubicBezTo>
                  <a:cubicBezTo>
                    <a:pt x="10990" y="10188"/>
                    <a:pt x="11021" y="10156"/>
                    <a:pt x="11063" y="9989"/>
                  </a:cubicBezTo>
                  <a:cubicBezTo>
                    <a:pt x="11083" y="9917"/>
                    <a:pt x="11101" y="9909"/>
                    <a:pt x="11119" y="9909"/>
                  </a:cubicBezTo>
                  <a:cubicBezTo>
                    <a:pt x="11124" y="9909"/>
                    <a:pt x="11128" y="9909"/>
                    <a:pt x="11133" y="9909"/>
                  </a:cubicBezTo>
                  <a:cubicBezTo>
                    <a:pt x="11156" y="9909"/>
                    <a:pt x="11177" y="9894"/>
                    <a:pt x="11193" y="9711"/>
                  </a:cubicBezTo>
                  <a:lnTo>
                    <a:pt x="11193" y="9711"/>
                  </a:lnTo>
                  <a:cubicBezTo>
                    <a:pt x="11166" y="10042"/>
                    <a:pt x="11315" y="10078"/>
                    <a:pt x="11378" y="10141"/>
                  </a:cubicBezTo>
                  <a:cubicBezTo>
                    <a:pt x="11420" y="10172"/>
                    <a:pt x="11446" y="10219"/>
                    <a:pt x="11456" y="10266"/>
                  </a:cubicBezTo>
                  <a:cubicBezTo>
                    <a:pt x="11451" y="10413"/>
                    <a:pt x="11477" y="10560"/>
                    <a:pt x="11519" y="10565"/>
                  </a:cubicBezTo>
                  <a:lnTo>
                    <a:pt x="11535" y="10277"/>
                  </a:lnTo>
                  <a:cubicBezTo>
                    <a:pt x="11590" y="10282"/>
                    <a:pt x="11593" y="10461"/>
                    <a:pt x="11636" y="10461"/>
                  </a:cubicBezTo>
                  <a:cubicBezTo>
                    <a:pt x="11641" y="10461"/>
                    <a:pt x="11648" y="10458"/>
                    <a:pt x="11656" y="10450"/>
                  </a:cubicBezTo>
                  <a:cubicBezTo>
                    <a:pt x="11734" y="10361"/>
                    <a:pt x="11787" y="10246"/>
                    <a:pt x="11808" y="10125"/>
                  </a:cubicBezTo>
                  <a:cubicBezTo>
                    <a:pt x="11822" y="10058"/>
                    <a:pt x="11815" y="10013"/>
                    <a:pt x="11829" y="10013"/>
                  </a:cubicBezTo>
                  <a:cubicBezTo>
                    <a:pt x="11830" y="10013"/>
                    <a:pt x="11832" y="10014"/>
                    <a:pt x="11834" y="10015"/>
                  </a:cubicBezTo>
                  <a:cubicBezTo>
                    <a:pt x="11876" y="10036"/>
                    <a:pt x="11902" y="10073"/>
                    <a:pt x="11913" y="10114"/>
                  </a:cubicBezTo>
                  <a:cubicBezTo>
                    <a:pt x="11947" y="10195"/>
                    <a:pt x="11985" y="10305"/>
                    <a:pt x="12023" y="10305"/>
                  </a:cubicBezTo>
                  <a:cubicBezTo>
                    <a:pt x="12037" y="10305"/>
                    <a:pt x="12051" y="10291"/>
                    <a:pt x="12065" y="10256"/>
                  </a:cubicBezTo>
                  <a:cubicBezTo>
                    <a:pt x="12104" y="10156"/>
                    <a:pt x="12159" y="10087"/>
                    <a:pt x="12209" y="10087"/>
                  </a:cubicBezTo>
                  <a:cubicBezTo>
                    <a:pt x="12224" y="10087"/>
                    <a:pt x="12239" y="10094"/>
                    <a:pt x="12253" y="10109"/>
                  </a:cubicBezTo>
                  <a:cubicBezTo>
                    <a:pt x="12277" y="10137"/>
                    <a:pt x="12300" y="10401"/>
                    <a:pt x="12327" y="10401"/>
                  </a:cubicBezTo>
                  <a:cubicBezTo>
                    <a:pt x="12330" y="10401"/>
                    <a:pt x="12334" y="10396"/>
                    <a:pt x="12337" y="10387"/>
                  </a:cubicBezTo>
                  <a:cubicBezTo>
                    <a:pt x="12400" y="10195"/>
                    <a:pt x="12292" y="9910"/>
                    <a:pt x="12392" y="9910"/>
                  </a:cubicBezTo>
                  <a:cubicBezTo>
                    <a:pt x="12393" y="9910"/>
                    <a:pt x="12394" y="9910"/>
                    <a:pt x="12395" y="9910"/>
                  </a:cubicBezTo>
                  <a:cubicBezTo>
                    <a:pt x="12489" y="9915"/>
                    <a:pt x="12358" y="10487"/>
                    <a:pt x="12474" y="10492"/>
                  </a:cubicBezTo>
                  <a:cubicBezTo>
                    <a:pt x="12542" y="10492"/>
                    <a:pt x="12489" y="10266"/>
                    <a:pt x="12526" y="10209"/>
                  </a:cubicBezTo>
                  <a:cubicBezTo>
                    <a:pt x="12546" y="10182"/>
                    <a:pt x="12569" y="10172"/>
                    <a:pt x="12594" y="10172"/>
                  </a:cubicBezTo>
                  <a:cubicBezTo>
                    <a:pt x="12644" y="10172"/>
                    <a:pt x="12698" y="10215"/>
                    <a:pt x="12741" y="10240"/>
                  </a:cubicBezTo>
                  <a:cubicBezTo>
                    <a:pt x="12858" y="10301"/>
                    <a:pt x="13012" y="10481"/>
                    <a:pt x="13141" y="10481"/>
                  </a:cubicBezTo>
                  <a:cubicBezTo>
                    <a:pt x="13168" y="10481"/>
                    <a:pt x="13194" y="10473"/>
                    <a:pt x="13218" y="10455"/>
                  </a:cubicBezTo>
                  <a:cubicBezTo>
                    <a:pt x="13260" y="10424"/>
                    <a:pt x="13260" y="10293"/>
                    <a:pt x="13281" y="10188"/>
                  </a:cubicBezTo>
                  <a:cubicBezTo>
                    <a:pt x="13296" y="10125"/>
                    <a:pt x="13306" y="10101"/>
                    <a:pt x="13313" y="10101"/>
                  </a:cubicBezTo>
                  <a:cubicBezTo>
                    <a:pt x="13331" y="10101"/>
                    <a:pt x="13325" y="10281"/>
                    <a:pt x="13344" y="10335"/>
                  </a:cubicBezTo>
                  <a:cubicBezTo>
                    <a:pt x="13353" y="10361"/>
                    <a:pt x="13365" y="10372"/>
                    <a:pt x="13379" y="10372"/>
                  </a:cubicBezTo>
                  <a:cubicBezTo>
                    <a:pt x="13421" y="10372"/>
                    <a:pt x="13474" y="10274"/>
                    <a:pt x="13485" y="10204"/>
                  </a:cubicBezTo>
                  <a:cubicBezTo>
                    <a:pt x="13490" y="10070"/>
                    <a:pt x="13495" y="10016"/>
                    <a:pt x="13504" y="10016"/>
                  </a:cubicBezTo>
                  <a:cubicBezTo>
                    <a:pt x="13516" y="10016"/>
                    <a:pt x="13536" y="10121"/>
                    <a:pt x="13569" y="10261"/>
                  </a:cubicBezTo>
                  <a:cubicBezTo>
                    <a:pt x="13569" y="10262"/>
                    <a:pt x="13570" y="10262"/>
                    <a:pt x="13570" y="10262"/>
                  </a:cubicBezTo>
                  <a:cubicBezTo>
                    <a:pt x="13575" y="10262"/>
                    <a:pt x="13574" y="9715"/>
                    <a:pt x="13554" y="9706"/>
                  </a:cubicBezTo>
                  <a:lnTo>
                    <a:pt x="13554" y="9706"/>
                  </a:lnTo>
                  <a:cubicBezTo>
                    <a:pt x="13585" y="9717"/>
                    <a:pt x="13622" y="10010"/>
                    <a:pt x="13632" y="10073"/>
                  </a:cubicBezTo>
                  <a:cubicBezTo>
                    <a:pt x="13645" y="10125"/>
                    <a:pt x="13659" y="10144"/>
                    <a:pt x="13672" y="10144"/>
                  </a:cubicBezTo>
                  <a:cubicBezTo>
                    <a:pt x="13698" y="10144"/>
                    <a:pt x="13723" y="10075"/>
                    <a:pt x="13737" y="10041"/>
                  </a:cubicBezTo>
                  <a:cubicBezTo>
                    <a:pt x="13756" y="10022"/>
                    <a:pt x="13809" y="9938"/>
                    <a:pt x="13852" y="9938"/>
                  </a:cubicBezTo>
                  <a:cubicBezTo>
                    <a:pt x="13881" y="9938"/>
                    <a:pt x="13906" y="9978"/>
                    <a:pt x="13910" y="10109"/>
                  </a:cubicBezTo>
                  <a:cubicBezTo>
                    <a:pt x="13913" y="10224"/>
                    <a:pt x="13925" y="10265"/>
                    <a:pt x="13940" y="10265"/>
                  </a:cubicBezTo>
                  <a:cubicBezTo>
                    <a:pt x="13976" y="10265"/>
                    <a:pt x="14033" y="10032"/>
                    <a:pt x="14052" y="10010"/>
                  </a:cubicBezTo>
                  <a:cubicBezTo>
                    <a:pt x="14055" y="10006"/>
                    <a:pt x="14059" y="10004"/>
                    <a:pt x="14062" y="10004"/>
                  </a:cubicBezTo>
                  <a:cubicBezTo>
                    <a:pt x="14124" y="10004"/>
                    <a:pt x="14208" y="10495"/>
                    <a:pt x="14251" y="10495"/>
                  </a:cubicBezTo>
                  <a:cubicBezTo>
                    <a:pt x="14260" y="10495"/>
                    <a:pt x="14267" y="10475"/>
                    <a:pt x="14272" y="10429"/>
                  </a:cubicBezTo>
                  <a:cubicBezTo>
                    <a:pt x="14219" y="10120"/>
                    <a:pt x="14025" y="9705"/>
                    <a:pt x="13952" y="9522"/>
                  </a:cubicBezTo>
                  <a:cubicBezTo>
                    <a:pt x="13943" y="9509"/>
                    <a:pt x="13850" y="9283"/>
                    <a:pt x="13829" y="9283"/>
                  </a:cubicBezTo>
                  <a:cubicBezTo>
                    <a:pt x="13825" y="9283"/>
                    <a:pt x="13824" y="9292"/>
                    <a:pt x="13826" y="9312"/>
                  </a:cubicBezTo>
                  <a:cubicBezTo>
                    <a:pt x="13820" y="9380"/>
                    <a:pt x="13813" y="9414"/>
                    <a:pt x="13799" y="9414"/>
                  </a:cubicBezTo>
                  <a:cubicBezTo>
                    <a:pt x="13791" y="9414"/>
                    <a:pt x="13779" y="9401"/>
                    <a:pt x="13763" y="9375"/>
                  </a:cubicBezTo>
                  <a:cubicBezTo>
                    <a:pt x="13721" y="9318"/>
                    <a:pt x="13668" y="9216"/>
                    <a:pt x="13630" y="9216"/>
                  </a:cubicBezTo>
                  <a:cubicBezTo>
                    <a:pt x="13616" y="9216"/>
                    <a:pt x="13604" y="9230"/>
                    <a:pt x="13596" y="9265"/>
                  </a:cubicBezTo>
                  <a:cubicBezTo>
                    <a:pt x="13575" y="9340"/>
                    <a:pt x="13572" y="9421"/>
                    <a:pt x="13556" y="9421"/>
                  </a:cubicBezTo>
                  <a:cubicBezTo>
                    <a:pt x="13547" y="9421"/>
                    <a:pt x="13534" y="9396"/>
                    <a:pt x="13512" y="9333"/>
                  </a:cubicBezTo>
                  <a:cubicBezTo>
                    <a:pt x="13471" y="9337"/>
                    <a:pt x="13425" y="9509"/>
                    <a:pt x="13386" y="9509"/>
                  </a:cubicBezTo>
                  <a:cubicBezTo>
                    <a:pt x="13363" y="9509"/>
                    <a:pt x="13343" y="9453"/>
                    <a:pt x="13328" y="9281"/>
                  </a:cubicBezTo>
                  <a:lnTo>
                    <a:pt x="13328" y="9281"/>
                  </a:lnTo>
                  <a:cubicBezTo>
                    <a:pt x="13342" y="9441"/>
                    <a:pt x="13319" y="9482"/>
                    <a:pt x="13285" y="9482"/>
                  </a:cubicBezTo>
                  <a:cubicBezTo>
                    <a:pt x="13248" y="9482"/>
                    <a:pt x="13200" y="9436"/>
                    <a:pt x="13171" y="9436"/>
                  </a:cubicBezTo>
                  <a:cubicBezTo>
                    <a:pt x="13165" y="9436"/>
                    <a:pt x="13159" y="9438"/>
                    <a:pt x="13155" y="9443"/>
                  </a:cubicBezTo>
                  <a:cubicBezTo>
                    <a:pt x="13113" y="9496"/>
                    <a:pt x="13160" y="9637"/>
                    <a:pt x="13129" y="9753"/>
                  </a:cubicBezTo>
                  <a:cubicBezTo>
                    <a:pt x="13125" y="9769"/>
                    <a:pt x="13120" y="9776"/>
                    <a:pt x="13116" y="9776"/>
                  </a:cubicBezTo>
                  <a:cubicBezTo>
                    <a:pt x="13091" y="9776"/>
                    <a:pt x="13060" y="9566"/>
                    <a:pt x="13055" y="9491"/>
                  </a:cubicBezTo>
                  <a:cubicBezTo>
                    <a:pt x="13046" y="9327"/>
                    <a:pt x="13032" y="9274"/>
                    <a:pt x="13015" y="9274"/>
                  </a:cubicBezTo>
                  <a:cubicBezTo>
                    <a:pt x="12986" y="9274"/>
                    <a:pt x="12950" y="9424"/>
                    <a:pt x="12914" y="9443"/>
                  </a:cubicBezTo>
                  <a:cubicBezTo>
                    <a:pt x="12913" y="9444"/>
                    <a:pt x="12911" y="9444"/>
                    <a:pt x="12909" y="9444"/>
                  </a:cubicBezTo>
                  <a:cubicBezTo>
                    <a:pt x="12871" y="9444"/>
                    <a:pt x="12699" y="9344"/>
                    <a:pt x="12709" y="9288"/>
                  </a:cubicBezTo>
                  <a:lnTo>
                    <a:pt x="12709" y="9288"/>
                  </a:lnTo>
                  <a:cubicBezTo>
                    <a:pt x="12695" y="9353"/>
                    <a:pt x="12741" y="9288"/>
                    <a:pt x="12720" y="9428"/>
                  </a:cubicBezTo>
                  <a:cubicBezTo>
                    <a:pt x="12709" y="9479"/>
                    <a:pt x="12690" y="9487"/>
                    <a:pt x="12673" y="9487"/>
                  </a:cubicBezTo>
                  <a:cubicBezTo>
                    <a:pt x="12665" y="9487"/>
                    <a:pt x="12658" y="9485"/>
                    <a:pt x="12652" y="9485"/>
                  </a:cubicBezTo>
                  <a:cubicBezTo>
                    <a:pt x="12647" y="9485"/>
                    <a:pt x="12640" y="9486"/>
                    <a:pt x="12632" y="9486"/>
                  </a:cubicBezTo>
                  <a:cubicBezTo>
                    <a:pt x="12606" y="9486"/>
                    <a:pt x="12567" y="9477"/>
                    <a:pt x="12547" y="9396"/>
                  </a:cubicBezTo>
                  <a:cubicBezTo>
                    <a:pt x="12531" y="9317"/>
                    <a:pt x="12527" y="9235"/>
                    <a:pt x="12508" y="9235"/>
                  </a:cubicBezTo>
                  <a:cubicBezTo>
                    <a:pt x="12502" y="9235"/>
                    <a:pt x="12494" y="9244"/>
                    <a:pt x="12484" y="9265"/>
                  </a:cubicBezTo>
                  <a:cubicBezTo>
                    <a:pt x="12447" y="9333"/>
                    <a:pt x="12447" y="9522"/>
                    <a:pt x="12421" y="9569"/>
                  </a:cubicBezTo>
                  <a:cubicBezTo>
                    <a:pt x="12414" y="9583"/>
                    <a:pt x="12406" y="9589"/>
                    <a:pt x="12398" y="9589"/>
                  </a:cubicBezTo>
                  <a:cubicBezTo>
                    <a:pt x="12354" y="9589"/>
                    <a:pt x="12300" y="9407"/>
                    <a:pt x="12269" y="9354"/>
                  </a:cubicBezTo>
                  <a:cubicBezTo>
                    <a:pt x="12230" y="9280"/>
                    <a:pt x="12186" y="9244"/>
                    <a:pt x="12137" y="9244"/>
                  </a:cubicBezTo>
                  <a:cubicBezTo>
                    <a:pt x="12134" y="9244"/>
                    <a:pt x="12131" y="9244"/>
                    <a:pt x="12127" y="9244"/>
                  </a:cubicBezTo>
                  <a:cubicBezTo>
                    <a:pt x="12080" y="9244"/>
                    <a:pt x="12033" y="9297"/>
                    <a:pt x="11986" y="9386"/>
                  </a:cubicBezTo>
                  <a:cubicBezTo>
                    <a:pt x="11960" y="9427"/>
                    <a:pt x="11914" y="9653"/>
                    <a:pt x="11887" y="9653"/>
                  </a:cubicBezTo>
                  <a:cubicBezTo>
                    <a:pt x="11887" y="9653"/>
                    <a:pt x="11887" y="9653"/>
                    <a:pt x="11886" y="9653"/>
                  </a:cubicBezTo>
                  <a:cubicBezTo>
                    <a:pt x="11886" y="9653"/>
                    <a:pt x="11923" y="9391"/>
                    <a:pt x="11923" y="9338"/>
                  </a:cubicBezTo>
                  <a:cubicBezTo>
                    <a:pt x="11918" y="9289"/>
                    <a:pt x="11893" y="9273"/>
                    <a:pt x="11867" y="9273"/>
                  </a:cubicBezTo>
                  <a:cubicBezTo>
                    <a:pt x="11840" y="9273"/>
                    <a:pt x="11813" y="9289"/>
                    <a:pt x="11802" y="9302"/>
                  </a:cubicBezTo>
                  <a:cubicBezTo>
                    <a:pt x="11766" y="9344"/>
                    <a:pt x="11776" y="9491"/>
                    <a:pt x="11734" y="9511"/>
                  </a:cubicBezTo>
                  <a:cubicBezTo>
                    <a:pt x="11724" y="9516"/>
                    <a:pt x="11715" y="9519"/>
                    <a:pt x="11707" y="9519"/>
                  </a:cubicBezTo>
                  <a:cubicBezTo>
                    <a:pt x="11680" y="9519"/>
                    <a:pt x="11659" y="9495"/>
                    <a:pt x="11635" y="9459"/>
                  </a:cubicBezTo>
                  <a:cubicBezTo>
                    <a:pt x="11571" y="9359"/>
                    <a:pt x="11565" y="9184"/>
                    <a:pt x="11517" y="9184"/>
                  </a:cubicBezTo>
                  <a:cubicBezTo>
                    <a:pt x="11502" y="9184"/>
                    <a:pt x="11483" y="9201"/>
                    <a:pt x="11456" y="9244"/>
                  </a:cubicBezTo>
                  <a:cubicBezTo>
                    <a:pt x="11418" y="9360"/>
                    <a:pt x="11385" y="9379"/>
                    <a:pt x="11349" y="9379"/>
                  </a:cubicBezTo>
                  <a:cubicBezTo>
                    <a:pt x="11337" y="9379"/>
                    <a:pt x="11323" y="9377"/>
                    <a:pt x="11310" y="9375"/>
                  </a:cubicBezTo>
                  <a:cubicBezTo>
                    <a:pt x="11284" y="9375"/>
                    <a:pt x="11252" y="9653"/>
                    <a:pt x="11201" y="9653"/>
                  </a:cubicBezTo>
                  <a:cubicBezTo>
                    <a:pt x="11200" y="9653"/>
                    <a:pt x="11200" y="9653"/>
                    <a:pt x="11199" y="9653"/>
                  </a:cubicBezTo>
                  <a:cubicBezTo>
                    <a:pt x="11204" y="9564"/>
                    <a:pt x="11255" y="9288"/>
                    <a:pt x="11221" y="9288"/>
                  </a:cubicBezTo>
                  <a:cubicBezTo>
                    <a:pt x="11217" y="9288"/>
                    <a:pt x="11212" y="9293"/>
                    <a:pt x="11205" y="9302"/>
                  </a:cubicBezTo>
                  <a:cubicBezTo>
                    <a:pt x="11167" y="9354"/>
                    <a:pt x="11133" y="9504"/>
                    <a:pt x="11100" y="9606"/>
                  </a:cubicBezTo>
                  <a:lnTo>
                    <a:pt x="11100" y="9606"/>
                  </a:lnTo>
                  <a:cubicBezTo>
                    <a:pt x="11140" y="9481"/>
                    <a:pt x="11103" y="9461"/>
                    <a:pt x="11061" y="9461"/>
                  </a:cubicBezTo>
                  <a:cubicBezTo>
                    <a:pt x="11041" y="9461"/>
                    <a:pt x="11021" y="9465"/>
                    <a:pt x="11005" y="9465"/>
                  </a:cubicBezTo>
                  <a:cubicBezTo>
                    <a:pt x="10996" y="9465"/>
                    <a:pt x="10989" y="9464"/>
                    <a:pt x="10984" y="9459"/>
                  </a:cubicBezTo>
                  <a:cubicBezTo>
                    <a:pt x="10937" y="9401"/>
                    <a:pt x="11005" y="9186"/>
                    <a:pt x="10948" y="9176"/>
                  </a:cubicBezTo>
                  <a:cubicBezTo>
                    <a:pt x="10947" y="9176"/>
                    <a:pt x="10947" y="9176"/>
                    <a:pt x="10946" y="9176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3694175" y="1446125"/>
              <a:ext cx="795525" cy="583175"/>
            </a:xfrm>
            <a:custGeom>
              <a:rect b="b" l="l" r="r" t="t"/>
              <a:pathLst>
                <a:path extrusionOk="0" h="23327" w="31821">
                  <a:moveTo>
                    <a:pt x="9847" y="205"/>
                  </a:moveTo>
                  <a:cubicBezTo>
                    <a:pt x="9847" y="208"/>
                    <a:pt x="9847" y="212"/>
                    <a:pt x="9847" y="216"/>
                  </a:cubicBezTo>
                  <a:lnTo>
                    <a:pt x="9847" y="216"/>
                  </a:lnTo>
                  <a:cubicBezTo>
                    <a:pt x="9847" y="212"/>
                    <a:pt x="9847" y="208"/>
                    <a:pt x="9847" y="205"/>
                  </a:cubicBezTo>
                  <a:close/>
                  <a:moveTo>
                    <a:pt x="16563" y="1023"/>
                  </a:moveTo>
                  <a:cubicBezTo>
                    <a:pt x="16562" y="1026"/>
                    <a:pt x="16562" y="1029"/>
                    <a:pt x="16561" y="1032"/>
                  </a:cubicBezTo>
                  <a:lnTo>
                    <a:pt x="16561" y="1032"/>
                  </a:lnTo>
                  <a:cubicBezTo>
                    <a:pt x="16562" y="1029"/>
                    <a:pt x="16562" y="1026"/>
                    <a:pt x="16563" y="1023"/>
                  </a:cubicBezTo>
                  <a:close/>
                  <a:moveTo>
                    <a:pt x="8216" y="1049"/>
                  </a:moveTo>
                  <a:cubicBezTo>
                    <a:pt x="8250" y="1049"/>
                    <a:pt x="8279" y="1076"/>
                    <a:pt x="8300" y="1185"/>
                  </a:cubicBezTo>
                  <a:lnTo>
                    <a:pt x="8227" y="1196"/>
                  </a:lnTo>
                  <a:lnTo>
                    <a:pt x="8132" y="1070"/>
                  </a:lnTo>
                  <a:cubicBezTo>
                    <a:pt x="8163" y="1063"/>
                    <a:pt x="8191" y="1049"/>
                    <a:pt x="8216" y="1049"/>
                  </a:cubicBezTo>
                  <a:close/>
                  <a:moveTo>
                    <a:pt x="20212" y="1573"/>
                  </a:moveTo>
                  <a:cubicBezTo>
                    <a:pt x="20212" y="1574"/>
                    <a:pt x="20212" y="1574"/>
                    <a:pt x="20212" y="1575"/>
                  </a:cubicBezTo>
                  <a:lnTo>
                    <a:pt x="20212" y="1575"/>
                  </a:lnTo>
                  <a:cubicBezTo>
                    <a:pt x="20212" y="1574"/>
                    <a:pt x="20212" y="1574"/>
                    <a:pt x="20212" y="1573"/>
                  </a:cubicBezTo>
                  <a:close/>
                  <a:moveTo>
                    <a:pt x="9396" y="1353"/>
                  </a:moveTo>
                  <a:cubicBezTo>
                    <a:pt x="9394" y="1353"/>
                    <a:pt x="9392" y="1353"/>
                    <a:pt x="9391" y="1353"/>
                  </a:cubicBezTo>
                  <a:cubicBezTo>
                    <a:pt x="9301" y="1374"/>
                    <a:pt x="9349" y="1636"/>
                    <a:pt x="9422" y="1641"/>
                  </a:cubicBezTo>
                  <a:cubicBezTo>
                    <a:pt x="9504" y="1631"/>
                    <a:pt x="9496" y="1353"/>
                    <a:pt x="9396" y="1353"/>
                  </a:cubicBezTo>
                  <a:close/>
                  <a:moveTo>
                    <a:pt x="7246" y="1767"/>
                  </a:moveTo>
                  <a:cubicBezTo>
                    <a:pt x="7246" y="1767"/>
                    <a:pt x="7245" y="1767"/>
                    <a:pt x="7245" y="1767"/>
                  </a:cubicBezTo>
                  <a:cubicBezTo>
                    <a:pt x="7245" y="1767"/>
                    <a:pt x="7245" y="1767"/>
                    <a:pt x="7244" y="1767"/>
                  </a:cubicBezTo>
                  <a:lnTo>
                    <a:pt x="7244" y="1767"/>
                  </a:lnTo>
                  <a:cubicBezTo>
                    <a:pt x="7245" y="1767"/>
                    <a:pt x="7245" y="1767"/>
                    <a:pt x="7245" y="1767"/>
                  </a:cubicBezTo>
                  <a:cubicBezTo>
                    <a:pt x="7245" y="1767"/>
                    <a:pt x="7246" y="1767"/>
                    <a:pt x="7246" y="1767"/>
                  </a:cubicBezTo>
                  <a:close/>
                  <a:moveTo>
                    <a:pt x="9060" y="1531"/>
                  </a:moveTo>
                  <a:lnTo>
                    <a:pt x="9060" y="1531"/>
                  </a:lnTo>
                  <a:cubicBezTo>
                    <a:pt x="8924" y="1547"/>
                    <a:pt x="8919" y="1652"/>
                    <a:pt x="9034" y="1825"/>
                  </a:cubicBezTo>
                  <a:cubicBezTo>
                    <a:pt x="9060" y="1730"/>
                    <a:pt x="9097" y="1673"/>
                    <a:pt x="9060" y="1531"/>
                  </a:cubicBezTo>
                  <a:close/>
                  <a:moveTo>
                    <a:pt x="17381" y="1715"/>
                  </a:moveTo>
                  <a:lnTo>
                    <a:pt x="17585" y="1767"/>
                  </a:lnTo>
                  <a:cubicBezTo>
                    <a:pt x="17560" y="1868"/>
                    <a:pt x="17549" y="1898"/>
                    <a:pt x="17515" y="1898"/>
                  </a:cubicBezTo>
                  <a:cubicBezTo>
                    <a:pt x="17507" y="1898"/>
                    <a:pt x="17497" y="1896"/>
                    <a:pt x="17486" y="1893"/>
                  </a:cubicBezTo>
                  <a:cubicBezTo>
                    <a:pt x="17428" y="1882"/>
                    <a:pt x="17344" y="1872"/>
                    <a:pt x="17376" y="1720"/>
                  </a:cubicBezTo>
                  <a:lnTo>
                    <a:pt x="17381" y="1715"/>
                  </a:lnTo>
                  <a:close/>
                  <a:moveTo>
                    <a:pt x="23169" y="2365"/>
                  </a:moveTo>
                  <a:cubicBezTo>
                    <a:pt x="23168" y="2368"/>
                    <a:pt x="23167" y="2371"/>
                    <a:pt x="23166" y="2374"/>
                  </a:cubicBezTo>
                  <a:lnTo>
                    <a:pt x="23166" y="2374"/>
                  </a:lnTo>
                  <a:lnTo>
                    <a:pt x="23169" y="2365"/>
                  </a:lnTo>
                  <a:close/>
                  <a:moveTo>
                    <a:pt x="20286" y="2108"/>
                  </a:moveTo>
                  <a:cubicBezTo>
                    <a:pt x="20256" y="2207"/>
                    <a:pt x="20208" y="2367"/>
                    <a:pt x="20145" y="2367"/>
                  </a:cubicBezTo>
                  <a:cubicBezTo>
                    <a:pt x="20141" y="2367"/>
                    <a:pt x="20137" y="2366"/>
                    <a:pt x="20134" y="2365"/>
                  </a:cubicBezTo>
                  <a:cubicBezTo>
                    <a:pt x="20134" y="2365"/>
                    <a:pt x="20134" y="2365"/>
                    <a:pt x="20134" y="2365"/>
                  </a:cubicBezTo>
                  <a:lnTo>
                    <a:pt x="20134" y="2365"/>
                  </a:lnTo>
                  <a:cubicBezTo>
                    <a:pt x="20110" y="2390"/>
                    <a:pt x="20091" y="2400"/>
                    <a:pt x="20076" y="2400"/>
                  </a:cubicBezTo>
                  <a:cubicBezTo>
                    <a:pt x="20040" y="2400"/>
                    <a:pt x="20041" y="2331"/>
                    <a:pt x="20113" y="2270"/>
                  </a:cubicBezTo>
                  <a:lnTo>
                    <a:pt x="20286" y="2108"/>
                  </a:lnTo>
                  <a:close/>
                  <a:moveTo>
                    <a:pt x="15718" y="2534"/>
                  </a:moveTo>
                  <a:cubicBezTo>
                    <a:pt x="15690" y="2534"/>
                    <a:pt x="15667" y="2544"/>
                    <a:pt x="15672" y="2580"/>
                  </a:cubicBezTo>
                  <a:cubicBezTo>
                    <a:pt x="15693" y="2721"/>
                    <a:pt x="15761" y="2695"/>
                    <a:pt x="15829" y="2706"/>
                  </a:cubicBezTo>
                  <a:cubicBezTo>
                    <a:pt x="15855" y="2580"/>
                    <a:pt x="15850" y="2564"/>
                    <a:pt x="15792" y="2548"/>
                  </a:cubicBezTo>
                  <a:cubicBezTo>
                    <a:pt x="15789" y="2548"/>
                    <a:pt x="15751" y="2534"/>
                    <a:pt x="15718" y="2534"/>
                  </a:cubicBezTo>
                  <a:close/>
                  <a:moveTo>
                    <a:pt x="20243" y="2698"/>
                  </a:moveTo>
                  <a:cubicBezTo>
                    <a:pt x="20241" y="2706"/>
                    <a:pt x="20239" y="2712"/>
                    <a:pt x="20238" y="2716"/>
                  </a:cubicBezTo>
                  <a:cubicBezTo>
                    <a:pt x="20240" y="2710"/>
                    <a:pt x="20242" y="2704"/>
                    <a:pt x="20243" y="2698"/>
                  </a:cubicBezTo>
                  <a:close/>
                  <a:moveTo>
                    <a:pt x="22147" y="2632"/>
                  </a:moveTo>
                  <a:lnTo>
                    <a:pt x="22147" y="2632"/>
                  </a:lnTo>
                  <a:cubicBezTo>
                    <a:pt x="22241" y="2672"/>
                    <a:pt x="22139" y="2907"/>
                    <a:pt x="22061" y="2907"/>
                  </a:cubicBezTo>
                  <a:cubicBezTo>
                    <a:pt x="22056" y="2907"/>
                    <a:pt x="22052" y="2907"/>
                    <a:pt x="22047" y="2905"/>
                  </a:cubicBezTo>
                  <a:cubicBezTo>
                    <a:pt x="22032" y="2804"/>
                    <a:pt x="22022" y="2636"/>
                    <a:pt x="22132" y="2636"/>
                  </a:cubicBezTo>
                  <a:cubicBezTo>
                    <a:pt x="22137" y="2636"/>
                    <a:pt x="22142" y="2637"/>
                    <a:pt x="22147" y="2637"/>
                  </a:cubicBezTo>
                  <a:lnTo>
                    <a:pt x="22147" y="2632"/>
                  </a:lnTo>
                  <a:close/>
                  <a:moveTo>
                    <a:pt x="4825" y="3018"/>
                  </a:moveTo>
                  <a:cubicBezTo>
                    <a:pt x="4833" y="3029"/>
                    <a:pt x="4840" y="3039"/>
                    <a:pt x="4845" y="3046"/>
                  </a:cubicBezTo>
                  <a:cubicBezTo>
                    <a:pt x="4839" y="3036"/>
                    <a:pt x="4832" y="3027"/>
                    <a:pt x="4825" y="3018"/>
                  </a:cubicBezTo>
                  <a:close/>
                  <a:moveTo>
                    <a:pt x="1804" y="4268"/>
                  </a:moveTo>
                  <a:cubicBezTo>
                    <a:pt x="1804" y="4268"/>
                    <a:pt x="1804" y="4268"/>
                    <a:pt x="1804" y="4268"/>
                  </a:cubicBezTo>
                  <a:lnTo>
                    <a:pt x="1804" y="4268"/>
                  </a:lnTo>
                  <a:cubicBezTo>
                    <a:pt x="1804" y="4268"/>
                    <a:pt x="1804" y="4268"/>
                    <a:pt x="1804" y="4268"/>
                  </a:cubicBezTo>
                  <a:close/>
                  <a:moveTo>
                    <a:pt x="27967" y="4981"/>
                  </a:moveTo>
                  <a:cubicBezTo>
                    <a:pt x="27966" y="4982"/>
                    <a:pt x="27965" y="4984"/>
                    <a:pt x="27963" y="4985"/>
                  </a:cubicBezTo>
                  <a:lnTo>
                    <a:pt x="27963" y="4985"/>
                  </a:lnTo>
                  <a:cubicBezTo>
                    <a:pt x="27965" y="4984"/>
                    <a:pt x="27966" y="4982"/>
                    <a:pt x="27967" y="4981"/>
                  </a:cubicBezTo>
                  <a:close/>
                  <a:moveTo>
                    <a:pt x="1075" y="5427"/>
                  </a:moveTo>
                  <a:lnTo>
                    <a:pt x="1075" y="5427"/>
                  </a:lnTo>
                  <a:cubicBezTo>
                    <a:pt x="1075" y="5427"/>
                    <a:pt x="1075" y="5427"/>
                    <a:pt x="1076" y="5428"/>
                  </a:cubicBezTo>
                  <a:lnTo>
                    <a:pt x="1076" y="5428"/>
                  </a:lnTo>
                  <a:cubicBezTo>
                    <a:pt x="1075" y="5427"/>
                    <a:pt x="1075" y="5427"/>
                    <a:pt x="1075" y="5427"/>
                  </a:cubicBezTo>
                  <a:close/>
                  <a:moveTo>
                    <a:pt x="29744" y="7236"/>
                  </a:moveTo>
                  <a:lnTo>
                    <a:pt x="29744" y="7236"/>
                  </a:lnTo>
                  <a:cubicBezTo>
                    <a:pt x="29746" y="7239"/>
                    <a:pt x="29749" y="7242"/>
                    <a:pt x="29751" y="7245"/>
                  </a:cubicBezTo>
                  <a:lnTo>
                    <a:pt x="29751" y="7245"/>
                  </a:lnTo>
                  <a:cubicBezTo>
                    <a:pt x="29750" y="7243"/>
                    <a:pt x="29748" y="7240"/>
                    <a:pt x="29744" y="7236"/>
                  </a:cubicBezTo>
                  <a:close/>
                  <a:moveTo>
                    <a:pt x="220" y="7424"/>
                  </a:moveTo>
                  <a:lnTo>
                    <a:pt x="200" y="7503"/>
                  </a:lnTo>
                  <a:lnTo>
                    <a:pt x="325" y="7608"/>
                  </a:lnTo>
                  <a:cubicBezTo>
                    <a:pt x="530" y="7550"/>
                    <a:pt x="504" y="7493"/>
                    <a:pt x="220" y="7424"/>
                  </a:cubicBezTo>
                  <a:close/>
                  <a:moveTo>
                    <a:pt x="30221" y="7676"/>
                  </a:moveTo>
                  <a:cubicBezTo>
                    <a:pt x="29965" y="7835"/>
                    <a:pt x="29993" y="7896"/>
                    <a:pt x="30078" y="7896"/>
                  </a:cubicBezTo>
                  <a:cubicBezTo>
                    <a:pt x="30165" y="7896"/>
                    <a:pt x="30314" y="7830"/>
                    <a:pt x="30263" y="7739"/>
                  </a:cubicBezTo>
                  <a:cubicBezTo>
                    <a:pt x="30263" y="7718"/>
                    <a:pt x="30237" y="7697"/>
                    <a:pt x="30221" y="7676"/>
                  </a:cubicBezTo>
                  <a:close/>
                  <a:moveTo>
                    <a:pt x="2591" y="3439"/>
                  </a:moveTo>
                  <a:cubicBezTo>
                    <a:pt x="2555" y="3439"/>
                    <a:pt x="2540" y="3449"/>
                    <a:pt x="2569" y="3476"/>
                  </a:cubicBezTo>
                  <a:cubicBezTo>
                    <a:pt x="2606" y="3592"/>
                    <a:pt x="2601" y="3628"/>
                    <a:pt x="2496" y="3634"/>
                  </a:cubicBezTo>
                  <a:cubicBezTo>
                    <a:pt x="2365" y="3644"/>
                    <a:pt x="2150" y="3644"/>
                    <a:pt x="2176" y="3807"/>
                  </a:cubicBezTo>
                  <a:cubicBezTo>
                    <a:pt x="2198" y="3929"/>
                    <a:pt x="2267" y="4004"/>
                    <a:pt x="2174" y="4004"/>
                  </a:cubicBezTo>
                  <a:cubicBezTo>
                    <a:pt x="2155" y="4004"/>
                    <a:pt x="2130" y="4001"/>
                    <a:pt x="2097" y="3995"/>
                  </a:cubicBezTo>
                  <a:lnTo>
                    <a:pt x="2097" y="3995"/>
                  </a:lnTo>
                  <a:cubicBezTo>
                    <a:pt x="2021" y="4080"/>
                    <a:pt x="2120" y="4361"/>
                    <a:pt x="1994" y="4361"/>
                  </a:cubicBezTo>
                  <a:cubicBezTo>
                    <a:pt x="1956" y="4361"/>
                    <a:pt x="1896" y="4334"/>
                    <a:pt x="1804" y="4268"/>
                  </a:cubicBezTo>
                  <a:lnTo>
                    <a:pt x="1804" y="4268"/>
                  </a:lnTo>
                  <a:cubicBezTo>
                    <a:pt x="2102" y="4483"/>
                    <a:pt x="1715" y="4567"/>
                    <a:pt x="1704" y="4682"/>
                  </a:cubicBezTo>
                  <a:cubicBezTo>
                    <a:pt x="1694" y="4803"/>
                    <a:pt x="1856" y="4808"/>
                    <a:pt x="1909" y="4934"/>
                  </a:cubicBezTo>
                  <a:cubicBezTo>
                    <a:pt x="1926" y="4969"/>
                    <a:pt x="1909" y="4983"/>
                    <a:pt x="1877" y="4983"/>
                  </a:cubicBezTo>
                  <a:cubicBezTo>
                    <a:pt x="1809" y="4983"/>
                    <a:pt x="1670" y="4924"/>
                    <a:pt x="1620" y="4892"/>
                  </a:cubicBezTo>
                  <a:cubicBezTo>
                    <a:pt x="1529" y="4836"/>
                    <a:pt x="1472" y="4814"/>
                    <a:pt x="1437" y="4814"/>
                  </a:cubicBezTo>
                  <a:cubicBezTo>
                    <a:pt x="1331" y="4814"/>
                    <a:pt x="1445" y="5030"/>
                    <a:pt x="1421" y="5117"/>
                  </a:cubicBezTo>
                  <a:cubicBezTo>
                    <a:pt x="1411" y="5166"/>
                    <a:pt x="1149" y="5432"/>
                    <a:pt x="1086" y="5432"/>
                  </a:cubicBezTo>
                  <a:cubicBezTo>
                    <a:pt x="1081" y="5432"/>
                    <a:pt x="1078" y="5430"/>
                    <a:pt x="1076" y="5428"/>
                  </a:cubicBezTo>
                  <a:lnTo>
                    <a:pt x="1076" y="5428"/>
                  </a:lnTo>
                  <a:cubicBezTo>
                    <a:pt x="1084" y="5439"/>
                    <a:pt x="1090" y="5443"/>
                    <a:pt x="1096" y="5443"/>
                  </a:cubicBezTo>
                  <a:cubicBezTo>
                    <a:pt x="1108" y="5443"/>
                    <a:pt x="1117" y="5423"/>
                    <a:pt x="1136" y="5423"/>
                  </a:cubicBezTo>
                  <a:cubicBezTo>
                    <a:pt x="1151" y="5423"/>
                    <a:pt x="1172" y="5434"/>
                    <a:pt x="1206" y="5474"/>
                  </a:cubicBezTo>
                  <a:cubicBezTo>
                    <a:pt x="1259" y="5537"/>
                    <a:pt x="1217" y="5589"/>
                    <a:pt x="1201" y="5626"/>
                  </a:cubicBezTo>
                  <a:cubicBezTo>
                    <a:pt x="1175" y="5684"/>
                    <a:pt x="1143" y="5789"/>
                    <a:pt x="1028" y="5789"/>
                  </a:cubicBezTo>
                  <a:cubicBezTo>
                    <a:pt x="975" y="5789"/>
                    <a:pt x="926" y="5778"/>
                    <a:pt x="892" y="5778"/>
                  </a:cubicBezTo>
                  <a:cubicBezTo>
                    <a:pt x="850" y="5778"/>
                    <a:pt x="830" y="5793"/>
                    <a:pt x="850" y="5862"/>
                  </a:cubicBezTo>
                  <a:cubicBezTo>
                    <a:pt x="876" y="5956"/>
                    <a:pt x="1054" y="6040"/>
                    <a:pt x="1080" y="6103"/>
                  </a:cubicBezTo>
                  <a:cubicBezTo>
                    <a:pt x="1128" y="6224"/>
                    <a:pt x="855" y="6266"/>
                    <a:pt x="766" y="6323"/>
                  </a:cubicBezTo>
                  <a:cubicBezTo>
                    <a:pt x="661" y="6371"/>
                    <a:pt x="587" y="6465"/>
                    <a:pt x="561" y="6575"/>
                  </a:cubicBezTo>
                  <a:cubicBezTo>
                    <a:pt x="535" y="6690"/>
                    <a:pt x="551" y="6811"/>
                    <a:pt x="608" y="6911"/>
                  </a:cubicBezTo>
                  <a:cubicBezTo>
                    <a:pt x="635" y="6968"/>
                    <a:pt x="834" y="7115"/>
                    <a:pt x="823" y="7157"/>
                  </a:cubicBezTo>
                  <a:cubicBezTo>
                    <a:pt x="823" y="7157"/>
                    <a:pt x="582" y="7031"/>
                    <a:pt x="530" y="7031"/>
                  </a:cubicBezTo>
                  <a:cubicBezTo>
                    <a:pt x="430" y="7031"/>
                    <a:pt x="420" y="7225"/>
                    <a:pt x="435" y="7272"/>
                  </a:cubicBezTo>
                  <a:cubicBezTo>
                    <a:pt x="462" y="7351"/>
                    <a:pt x="608" y="7346"/>
                    <a:pt x="614" y="7440"/>
                  </a:cubicBezTo>
                  <a:cubicBezTo>
                    <a:pt x="603" y="7514"/>
                    <a:pt x="572" y="7587"/>
                    <a:pt x="514" y="7634"/>
                  </a:cubicBezTo>
                  <a:cubicBezTo>
                    <a:pt x="357" y="7797"/>
                    <a:pt x="95" y="7755"/>
                    <a:pt x="247" y="7991"/>
                  </a:cubicBezTo>
                  <a:cubicBezTo>
                    <a:pt x="383" y="8106"/>
                    <a:pt x="357" y="8190"/>
                    <a:pt x="336" y="8295"/>
                  </a:cubicBezTo>
                  <a:cubicBezTo>
                    <a:pt x="331" y="8342"/>
                    <a:pt x="614" y="8405"/>
                    <a:pt x="598" y="8510"/>
                  </a:cubicBezTo>
                  <a:cubicBezTo>
                    <a:pt x="532" y="8506"/>
                    <a:pt x="368" y="8453"/>
                    <a:pt x="286" y="8453"/>
                  </a:cubicBezTo>
                  <a:cubicBezTo>
                    <a:pt x="243" y="8453"/>
                    <a:pt x="222" y="8467"/>
                    <a:pt x="247" y="8510"/>
                  </a:cubicBezTo>
                  <a:cubicBezTo>
                    <a:pt x="290" y="8587"/>
                    <a:pt x="442" y="8652"/>
                    <a:pt x="543" y="8715"/>
                  </a:cubicBezTo>
                  <a:lnTo>
                    <a:pt x="543" y="8715"/>
                  </a:lnTo>
                  <a:cubicBezTo>
                    <a:pt x="505" y="8691"/>
                    <a:pt x="476" y="8681"/>
                    <a:pt x="454" y="8681"/>
                  </a:cubicBezTo>
                  <a:cubicBezTo>
                    <a:pt x="347" y="8681"/>
                    <a:pt x="403" y="8908"/>
                    <a:pt x="378" y="8950"/>
                  </a:cubicBezTo>
                  <a:cubicBezTo>
                    <a:pt x="353" y="8992"/>
                    <a:pt x="304" y="8998"/>
                    <a:pt x="254" y="8998"/>
                  </a:cubicBezTo>
                  <a:cubicBezTo>
                    <a:pt x="235" y="8998"/>
                    <a:pt x="215" y="8997"/>
                    <a:pt x="196" y="8997"/>
                  </a:cubicBezTo>
                  <a:cubicBezTo>
                    <a:pt x="143" y="8997"/>
                    <a:pt x="99" y="9004"/>
                    <a:pt x="95" y="9060"/>
                  </a:cubicBezTo>
                  <a:cubicBezTo>
                    <a:pt x="86" y="9134"/>
                    <a:pt x="311" y="9181"/>
                    <a:pt x="513" y="9181"/>
                  </a:cubicBezTo>
                  <a:cubicBezTo>
                    <a:pt x="669" y="9181"/>
                    <a:pt x="811" y="9153"/>
                    <a:pt x="818" y="9086"/>
                  </a:cubicBezTo>
                  <a:lnTo>
                    <a:pt x="818" y="9086"/>
                  </a:lnTo>
                  <a:lnTo>
                    <a:pt x="808" y="9191"/>
                  </a:lnTo>
                  <a:cubicBezTo>
                    <a:pt x="800" y="9261"/>
                    <a:pt x="934" y="9346"/>
                    <a:pt x="1037" y="9346"/>
                  </a:cubicBezTo>
                  <a:cubicBezTo>
                    <a:pt x="1081" y="9346"/>
                    <a:pt x="1119" y="9330"/>
                    <a:pt x="1138" y="9291"/>
                  </a:cubicBezTo>
                  <a:cubicBezTo>
                    <a:pt x="1169" y="9191"/>
                    <a:pt x="1169" y="9081"/>
                    <a:pt x="1138" y="8982"/>
                  </a:cubicBezTo>
                  <a:cubicBezTo>
                    <a:pt x="1107" y="8866"/>
                    <a:pt x="1080" y="8830"/>
                    <a:pt x="913" y="8751"/>
                  </a:cubicBezTo>
                  <a:cubicBezTo>
                    <a:pt x="730" y="8662"/>
                    <a:pt x="1004" y="8558"/>
                    <a:pt x="650" y="8510"/>
                  </a:cubicBezTo>
                  <a:lnTo>
                    <a:pt x="650" y="8510"/>
                  </a:lnTo>
                  <a:cubicBezTo>
                    <a:pt x="675" y="8513"/>
                    <a:pt x="697" y="8515"/>
                    <a:pt x="719" y="8515"/>
                  </a:cubicBezTo>
                  <a:cubicBezTo>
                    <a:pt x="1000" y="8515"/>
                    <a:pt x="1055" y="8266"/>
                    <a:pt x="1128" y="8169"/>
                  </a:cubicBezTo>
                  <a:cubicBezTo>
                    <a:pt x="1154" y="8132"/>
                    <a:pt x="1201" y="8054"/>
                    <a:pt x="1274" y="8033"/>
                  </a:cubicBezTo>
                  <a:cubicBezTo>
                    <a:pt x="1307" y="8038"/>
                    <a:pt x="1339" y="8041"/>
                    <a:pt x="1371" y="8041"/>
                  </a:cubicBezTo>
                  <a:cubicBezTo>
                    <a:pt x="1482" y="8041"/>
                    <a:pt x="1577" y="8007"/>
                    <a:pt x="1589" y="7954"/>
                  </a:cubicBezTo>
                  <a:lnTo>
                    <a:pt x="1306" y="7896"/>
                  </a:lnTo>
                  <a:cubicBezTo>
                    <a:pt x="1327" y="7786"/>
                    <a:pt x="1552" y="7823"/>
                    <a:pt x="1516" y="7708"/>
                  </a:cubicBezTo>
                  <a:cubicBezTo>
                    <a:pt x="1468" y="7576"/>
                    <a:pt x="1374" y="7466"/>
                    <a:pt x="1253" y="7393"/>
                  </a:cubicBezTo>
                  <a:cubicBezTo>
                    <a:pt x="1190" y="7356"/>
                    <a:pt x="1138" y="7361"/>
                    <a:pt x="1159" y="7320"/>
                  </a:cubicBezTo>
                  <a:cubicBezTo>
                    <a:pt x="1185" y="7267"/>
                    <a:pt x="1227" y="7220"/>
                    <a:pt x="1285" y="7199"/>
                  </a:cubicBezTo>
                  <a:cubicBezTo>
                    <a:pt x="1416" y="7146"/>
                    <a:pt x="1599" y="7094"/>
                    <a:pt x="1500" y="6968"/>
                  </a:cubicBezTo>
                  <a:cubicBezTo>
                    <a:pt x="1400" y="6842"/>
                    <a:pt x="1369" y="6680"/>
                    <a:pt x="1468" y="6601"/>
                  </a:cubicBezTo>
                  <a:cubicBezTo>
                    <a:pt x="1481" y="6590"/>
                    <a:pt x="1512" y="6587"/>
                    <a:pt x="1550" y="6587"/>
                  </a:cubicBezTo>
                  <a:cubicBezTo>
                    <a:pt x="1600" y="6587"/>
                    <a:pt x="1663" y="6593"/>
                    <a:pt x="1711" y="6593"/>
                  </a:cubicBezTo>
                  <a:cubicBezTo>
                    <a:pt x="1766" y="6593"/>
                    <a:pt x="1803" y="6585"/>
                    <a:pt x="1778" y="6554"/>
                  </a:cubicBezTo>
                  <a:cubicBezTo>
                    <a:pt x="1647" y="6371"/>
                    <a:pt x="1295" y="6465"/>
                    <a:pt x="1374" y="6276"/>
                  </a:cubicBezTo>
                  <a:cubicBezTo>
                    <a:pt x="1385" y="6250"/>
                    <a:pt x="1406" y="6239"/>
                    <a:pt x="1433" y="6239"/>
                  </a:cubicBezTo>
                  <a:cubicBezTo>
                    <a:pt x="1546" y="6239"/>
                    <a:pt x="1771" y="6416"/>
                    <a:pt x="1894" y="6416"/>
                  </a:cubicBezTo>
                  <a:cubicBezTo>
                    <a:pt x="1927" y="6416"/>
                    <a:pt x="1952" y="6403"/>
                    <a:pt x="1966" y="6371"/>
                  </a:cubicBezTo>
                  <a:cubicBezTo>
                    <a:pt x="2014" y="6276"/>
                    <a:pt x="1767" y="6260"/>
                    <a:pt x="1746" y="6177"/>
                  </a:cubicBezTo>
                  <a:cubicBezTo>
                    <a:pt x="1715" y="6035"/>
                    <a:pt x="1856" y="5925"/>
                    <a:pt x="1935" y="5836"/>
                  </a:cubicBezTo>
                  <a:cubicBezTo>
                    <a:pt x="2129" y="5642"/>
                    <a:pt x="2485" y="5500"/>
                    <a:pt x="2548" y="5249"/>
                  </a:cubicBezTo>
                  <a:cubicBezTo>
                    <a:pt x="2569" y="5165"/>
                    <a:pt x="2465" y="5081"/>
                    <a:pt x="2412" y="4976"/>
                  </a:cubicBezTo>
                  <a:cubicBezTo>
                    <a:pt x="2374" y="4896"/>
                    <a:pt x="2371" y="4869"/>
                    <a:pt x="2387" y="4869"/>
                  </a:cubicBezTo>
                  <a:cubicBezTo>
                    <a:pt x="2418" y="4869"/>
                    <a:pt x="2529" y="4981"/>
                    <a:pt x="2585" y="4992"/>
                  </a:cubicBezTo>
                  <a:cubicBezTo>
                    <a:pt x="2591" y="4993"/>
                    <a:pt x="2596" y="4993"/>
                    <a:pt x="2601" y="4993"/>
                  </a:cubicBezTo>
                  <a:cubicBezTo>
                    <a:pt x="2705" y="4993"/>
                    <a:pt x="2693" y="4788"/>
                    <a:pt x="2648" y="4703"/>
                  </a:cubicBezTo>
                  <a:cubicBezTo>
                    <a:pt x="2543" y="4575"/>
                    <a:pt x="2520" y="4530"/>
                    <a:pt x="2550" y="4530"/>
                  </a:cubicBezTo>
                  <a:cubicBezTo>
                    <a:pt x="2581" y="4530"/>
                    <a:pt x="2666" y="4575"/>
                    <a:pt x="2779" y="4625"/>
                  </a:cubicBezTo>
                  <a:cubicBezTo>
                    <a:pt x="2780" y="4625"/>
                    <a:pt x="2780" y="4625"/>
                    <a:pt x="2780" y="4625"/>
                  </a:cubicBezTo>
                  <a:cubicBezTo>
                    <a:pt x="2788" y="4625"/>
                    <a:pt x="2435" y="4220"/>
                    <a:pt x="2403" y="4220"/>
                  </a:cubicBezTo>
                  <a:cubicBezTo>
                    <a:pt x="2402" y="4220"/>
                    <a:pt x="2402" y="4221"/>
                    <a:pt x="2402" y="4221"/>
                  </a:cubicBezTo>
                  <a:cubicBezTo>
                    <a:pt x="2405" y="4218"/>
                    <a:pt x="2411" y="4216"/>
                    <a:pt x="2417" y="4216"/>
                  </a:cubicBezTo>
                  <a:cubicBezTo>
                    <a:pt x="2485" y="4216"/>
                    <a:pt x="2684" y="4371"/>
                    <a:pt x="2732" y="4399"/>
                  </a:cubicBezTo>
                  <a:cubicBezTo>
                    <a:pt x="2757" y="4412"/>
                    <a:pt x="2778" y="4417"/>
                    <a:pt x="2794" y="4417"/>
                  </a:cubicBezTo>
                  <a:cubicBezTo>
                    <a:pt x="2872" y="4417"/>
                    <a:pt x="2857" y="4292"/>
                    <a:pt x="2852" y="4231"/>
                  </a:cubicBezTo>
                  <a:cubicBezTo>
                    <a:pt x="2856" y="4185"/>
                    <a:pt x="2892" y="3972"/>
                    <a:pt x="2988" y="3972"/>
                  </a:cubicBezTo>
                  <a:cubicBezTo>
                    <a:pt x="3022" y="3972"/>
                    <a:pt x="3064" y="3999"/>
                    <a:pt x="3115" y="4069"/>
                  </a:cubicBezTo>
                  <a:cubicBezTo>
                    <a:pt x="3169" y="4143"/>
                    <a:pt x="3203" y="4171"/>
                    <a:pt x="3225" y="4171"/>
                  </a:cubicBezTo>
                  <a:cubicBezTo>
                    <a:pt x="3295" y="4171"/>
                    <a:pt x="3227" y="3864"/>
                    <a:pt x="3251" y="3812"/>
                  </a:cubicBezTo>
                  <a:cubicBezTo>
                    <a:pt x="3260" y="3792"/>
                    <a:pt x="3276" y="3784"/>
                    <a:pt x="3296" y="3784"/>
                  </a:cubicBezTo>
                  <a:cubicBezTo>
                    <a:pt x="3410" y="3784"/>
                    <a:pt x="3670" y="4038"/>
                    <a:pt x="3746" y="4038"/>
                  </a:cubicBezTo>
                  <a:cubicBezTo>
                    <a:pt x="3769" y="4038"/>
                    <a:pt x="3775" y="4015"/>
                    <a:pt x="3754" y="3953"/>
                  </a:cubicBezTo>
                  <a:cubicBezTo>
                    <a:pt x="3545" y="3723"/>
                    <a:pt x="3073" y="3550"/>
                    <a:pt x="2868" y="3492"/>
                  </a:cubicBezTo>
                  <a:cubicBezTo>
                    <a:pt x="2854" y="3488"/>
                    <a:pt x="2670" y="3439"/>
                    <a:pt x="2591" y="3439"/>
                  </a:cubicBezTo>
                  <a:close/>
                  <a:moveTo>
                    <a:pt x="30274" y="9889"/>
                  </a:moveTo>
                  <a:lnTo>
                    <a:pt x="30274" y="9889"/>
                  </a:lnTo>
                  <a:cubicBezTo>
                    <a:pt x="30331" y="9983"/>
                    <a:pt x="30247" y="10041"/>
                    <a:pt x="30043" y="10109"/>
                  </a:cubicBezTo>
                  <a:lnTo>
                    <a:pt x="30022" y="10046"/>
                  </a:lnTo>
                  <a:cubicBezTo>
                    <a:pt x="30090" y="9978"/>
                    <a:pt x="30179" y="9925"/>
                    <a:pt x="30274" y="9889"/>
                  </a:cubicBezTo>
                  <a:close/>
                  <a:moveTo>
                    <a:pt x="775" y="10194"/>
                  </a:moveTo>
                  <a:cubicBezTo>
                    <a:pt x="846" y="10194"/>
                    <a:pt x="915" y="10217"/>
                    <a:pt x="918" y="10261"/>
                  </a:cubicBezTo>
                  <a:cubicBezTo>
                    <a:pt x="856" y="10294"/>
                    <a:pt x="771" y="10338"/>
                    <a:pt x="707" y="10338"/>
                  </a:cubicBezTo>
                  <a:cubicBezTo>
                    <a:pt x="669" y="10338"/>
                    <a:pt x="638" y="10322"/>
                    <a:pt x="624" y="10277"/>
                  </a:cubicBezTo>
                  <a:cubicBezTo>
                    <a:pt x="624" y="10220"/>
                    <a:pt x="700" y="10194"/>
                    <a:pt x="775" y="10194"/>
                  </a:cubicBezTo>
                  <a:close/>
                  <a:moveTo>
                    <a:pt x="156" y="11341"/>
                  </a:moveTo>
                  <a:cubicBezTo>
                    <a:pt x="155" y="11341"/>
                    <a:pt x="154" y="11341"/>
                    <a:pt x="152" y="11341"/>
                  </a:cubicBezTo>
                  <a:cubicBezTo>
                    <a:pt x="153" y="11341"/>
                    <a:pt x="155" y="11341"/>
                    <a:pt x="156" y="11341"/>
                  </a:cubicBezTo>
                  <a:cubicBezTo>
                    <a:pt x="158" y="11341"/>
                    <a:pt x="160" y="11341"/>
                    <a:pt x="162" y="11341"/>
                  </a:cubicBezTo>
                  <a:lnTo>
                    <a:pt x="162" y="11341"/>
                  </a:lnTo>
                  <a:cubicBezTo>
                    <a:pt x="160" y="11341"/>
                    <a:pt x="158" y="11341"/>
                    <a:pt x="156" y="11341"/>
                  </a:cubicBezTo>
                  <a:close/>
                  <a:moveTo>
                    <a:pt x="1676" y="12567"/>
                  </a:moveTo>
                  <a:cubicBezTo>
                    <a:pt x="1738" y="12567"/>
                    <a:pt x="1767" y="12598"/>
                    <a:pt x="1720" y="12678"/>
                  </a:cubicBezTo>
                  <a:cubicBezTo>
                    <a:pt x="1647" y="12746"/>
                    <a:pt x="1557" y="12793"/>
                    <a:pt x="1463" y="12830"/>
                  </a:cubicBezTo>
                  <a:cubicBezTo>
                    <a:pt x="1420" y="12845"/>
                    <a:pt x="1379" y="12852"/>
                    <a:pt x="1344" y="12852"/>
                  </a:cubicBezTo>
                  <a:cubicBezTo>
                    <a:pt x="1256" y="12852"/>
                    <a:pt x="1210" y="12807"/>
                    <a:pt x="1285" y="12736"/>
                  </a:cubicBezTo>
                  <a:cubicBezTo>
                    <a:pt x="1374" y="12653"/>
                    <a:pt x="1571" y="12567"/>
                    <a:pt x="1676" y="12567"/>
                  </a:cubicBezTo>
                  <a:close/>
                  <a:moveTo>
                    <a:pt x="2281" y="13622"/>
                  </a:moveTo>
                  <a:cubicBezTo>
                    <a:pt x="2275" y="13626"/>
                    <a:pt x="2269" y="13630"/>
                    <a:pt x="2262" y="13634"/>
                  </a:cubicBezTo>
                  <a:lnTo>
                    <a:pt x="2262" y="13634"/>
                  </a:lnTo>
                  <a:cubicBezTo>
                    <a:pt x="2269" y="13630"/>
                    <a:pt x="2275" y="13626"/>
                    <a:pt x="2281" y="13622"/>
                  </a:cubicBezTo>
                  <a:close/>
                  <a:moveTo>
                    <a:pt x="2423" y="14204"/>
                  </a:moveTo>
                  <a:lnTo>
                    <a:pt x="2423" y="14204"/>
                  </a:lnTo>
                  <a:cubicBezTo>
                    <a:pt x="2423" y="14204"/>
                    <a:pt x="2424" y="14204"/>
                    <a:pt x="2424" y="14205"/>
                  </a:cubicBezTo>
                  <a:lnTo>
                    <a:pt x="2424" y="14205"/>
                  </a:lnTo>
                  <a:cubicBezTo>
                    <a:pt x="2424" y="14204"/>
                    <a:pt x="2423" y="14204"/>
                    <a:pt x="2423" y="14204"/>
                  </a:cubicBezTo>
                  <a:close/>
                  <a:moveTo>
                    <a:pt x="31288" y="14548"/>
                  </a:moveTo>
                  <a:cubicBezTo>
                    <a:pt x="31291" y="14548"/>
                    <a:pt x="31293" y="14549"/>
                    <a:pt x="31296" y="14550"/>
                  </a:cubicBezTo>
                  <a:cubicBezTo>
                    <a:pt x="31294" y="14549"/>
                    <a:pt x="31291" y="14548"/>
                    <a:pt x="31288" y="14548"/>
                  </a:cubicBezTo>
                  <a:close/>
                  <a:moveTo>
                    <a:pt x="2708" y="14513"/>
                  </a:moveTo>
                  <a:cubicBezTo>
                    <a:pt x="2672" y="14513"/>
                    <a:pt x="2598" y="14542"/>
                    <a:pt x="2485" y="14602"/>
                  </a:cubicBezTo>
                  <a:lnTo>
                    <a:pt x="2517" y="14660"/>
                  </a:lnTo>
                  <a:lnTo>
                    <a:pt x="2674" y="14655"/>
                  </a:lnTo>
                  <a:cubicBezTo>
                    <a:pt x="2742" y="14561"/>
                    <a:pt x="2755" y="14513"/>
                    <a:pt x="2708" y="14513"/>
                  </a:cubicBezTo>
                  <a:close/>
                  <a:moveTo>
                    <a:pt x="30588" y="14597"/>
                  </a:moveTo>
                  <a:cubicBezTo>
                    <a:pt x="30662" y="14665"/>
                    <a:pt x="30740" y="14718"/>
                    <a:pt x="30677" y="14775"/>
                  </a:cubicBezTo>
                  <a:cubicBezTo>
                    <a:pt x="30578" y="14744"/>
                    <a:pt x="30399" y="14697"/>
                    <a:pt x="30426" y="14628"/>
                  </a:cubicBezTo>
                  <a:lnTo>
                    <a:pt x="30588" y="14597"/>
                  </a:lnTo>
                  <a:close/>
                  <a:moveTo>
                    <a:pt x="3718" y="16269"/>
                  </a:moveTo>
                  <a:lnTo>
                    <a:pt x="3711" y="16275"/>
                  </a:lnTo>
                  <a:lnTo>
                    <a:pt x="3711" y="16275"/>
                  </a:lnTo>
                  <a:cubicBezTo>
                    <a:pt x="3711" y="16276"/>
                    <a:pt x="3712" y="16278"/>
                    <a:pt x="3713" y="16279"/>
                  </a:cubicBezTo>
                  <a:lnTo>
                    <a:pt x="3713" y="16279"/>
                  </a:lnTo>
                  <a:cubicBezTo>
                    <a:pt x="3715" y="16276"/>
                    <a:pt x="3716" y="16273"/>
                    <a:pt x="3718" y="16269"/>
                  </a:cubicBezTo>
                  <a:close/>
                  <a:moveTo>
                    <a:pt x="5060" y="17943"/>
                  </a:moveTo>
                  <a:cubicBezTo>
                    <a:pt x="5066" y="17949"/>
                    <a:pt x="5072" y="17956"/>
                    <a:pt x="5078" y="17962"/>
                  </a:cubicBezTo>
                  <a:lnTo>
                    <a:pt x="5078" y="17962"/>
                  </a:lnTo>
                  <a:cubicBezTo>
                    <a:pt x="5079" y="17959"/>
                    <a:pt x="5080" y="17956"/>
                    <a:pt x="5081" y="17952"/>
                  </a:cubicBezTo>
                  <a:cubicBezTo>
                    <a:pt x="5075" y="17947"/>
                    <a:pt x="5068" y="17944"/>
                    <a:pt x="5060" y="17943"/>
                  </a:cubicBezTo>
                  <a:close/>
                  <a:moveTo>
                    <a:pt x="5663" y="18652"/>
                  </a:moveTo>
                  <a:cubicBezTo>
                    <a:pt x="5672" y="18652"/>
                    <a:pt x="5681" y="18655"/>
                    <a:pt x="5689" y="18660"/>
                  </a:cubicBezTo>
                  <a:cubicBezTo>
                    <a:pt x="5797" y="18742"/>
                    <a:pt x="5702" y="18917"/>
                    <a:pt x="5586" y="18917"/>
                  </a:cubicBezTo>
                  <a:cubicBezTo>
                    <a:pt x="5561" y="18917"/>
                    <a:pt x="5536" y="18909"/>
                    <a:pt x="5511" y="18891"/>
                  </a:cubicBezTo>
                  <a:cubicBezTo>
                    <a:pt x="5436" y="18835"/>
                    <a:pt x="5579" y="18652"/>
                    <a:pt x="5663" y="18652"/>
                  </a:cubicBezTo>
                  <a:close/>
                  <a:moveTo>
                    <a:pt x="6874" y="19164"/>
                  </a:moveTo>
                  <a:lnTo>
                    <a:pt x="6874" y="19164"/>
                  </a:lnTo>
                  <a:cubicBezTo>
                    <a:pt x="6882" y="19169"/>
                    <a:pt x="6890" y="19173"/>
                    <a:pt x="6898" y="19178"/>
                  </a:cubicBezTo>
                  <a:lnTo>
                    <a:pt x="6898" y="19178"/>
                  </a:lnTo>
                  <a:cubicBezTo>
                    <a:pt x="6891" y="19172"/>
                    <a:pt x="6883" y="19167"/>
                    <a:pt x="6874" y="19164"/>
                  </a:cubicBezTo>
                  <a:close/>
                  <a:moveTo>
                    <a:pt x="6639" y="19334"/>
                  </a:moveTo>
                  <a:cubicBezTo>
                    <a:pt x="6639" y="19335"/>
                    <a:pt x="6638" y="19336"/>
                    <a:pt x="6638" y="19337"/>
                  </a:cubicBezTo>
                  <a:cubicBezTo>
                    <a:pt x="6638" y="19336"/>
                    <a:pt x="6639" y="19335"/>
                    <a:pt x="6639" y="19334"/>
                  </a:cubicBezTo>
                  <a:close/>
                  <a:moveTo>
                    <a:pt x="8788" y="20108"/>
                  </a:moveTo>
                  <a:cubicBezTo>
                    <a:pt x="8728" y="20108"/>
                    <a:pt x="8640" y="20326"/>
                    <a:pt x="8714" y="20359"/>
                  </a:cubicBezTo>
                  <a:lnTo>
                    <a:pt x="8835" y="20254"/>
                  </a:lnTo>
                  <a:cubicBezTo>
                    <a:pt x="8833" y="20147"/>
                    <a:pt x="8813" y="20108"/>
                    <a:pt x="8788" y="20108"/>
                  </a:cubicBezTo>
                  <a:close/>
                  <a:moveTo>
                    <a:pt x="9815" y="20626"/>
                  </a:moveTo>
                  <a:cubicBezTo>
                    <a:pt x="9815" y="20627"/>
                    <a:pt x="9814" y="20628"/>
                    <a:pt x="9814" y="20628"/>
                  </a:cubicBezTo>
                  <a:lnTo>
                    <a:pt x="9814" y="20628"/>
                  </a:lnTo>
                  <a:cubicBezTo>
                    <a:pt x="9814" y="20628"/>
                    <a:pt x="9815" y="20627"/>
                    <a:pt x="9815" y="20626"/>
                  </a:cubicBezTo>
                  <a:close/>
                  <a:moveTo>
                    <a:pt x="23143" y="21140"/>
                  </a:moveTo>
                  <a:cubicBezTo>
                    <a:pt x="23143" y="21141"/>
                    <a:pt x="23143" y="21141"/>
                    <a:pt x="23143" y="21142"/>
                  </a:cubicBezTo>
                  <a:lnTo>
                    <a:pt x="23143" y="21142"/>
                  </a:lnTo>
                  <a:cubicBezTo>
                    <a:pt x="23143" y="21141"/>
                    <a:pt x="23143" y="21141"/>
                    <a:pt x="23143" y="21140"/>
                  </a:cubicBezTo>
                  <a:close/>
                  <a:moveTo>
                    <a:pt x="15478" y="21806"/>
                  </a:moveTo>
                  <a:cubicBezTo>
                    <a:pt x="15478" y="21806"/>
                    <a:pt x="15478" y="21806"/>
                    <a:pt x="15478" y="21806"/>
                  </a:cubicBezTo>
                  <a:lnTo>
                    <a:pt x="15478" y="21806"/>
                  </a:lnTo>
                  <a:cubicBezTo>
                    <a:pt x="15478" y="21806"/>
                    <a:pt x="15478" y="21806"/>
                    <a:pt x="15478" y="21806"/>
                  </a:cubicBezTo>
                  <a:close/>
                  <a:moveTo>
                    <a:pt x="23087" y="21519"/>
                  </a:moveTo>
                  <a:cubicBezTo>
                    <a:pt x="23151" y="21519"/>
                    <a:pt x="23216" y="21564"/>
                    <a:pt x="23211" y="21712"/>
                  </a:cubicBezTo>
                  <a:lnTo>
                    <a:pt x="23211" y="21707"/>
                  </a:lnTo>
                  <a:cubicBezTo>
                    <a:pt x="23211" y="21832"/>
                    <a:pt x="23127" y="21806"/>
                    <a:pt x="23070" y="21822"/>
                  </a:cubicBezTo>
                  <a:cubicBezTo>
                    <a:pt x="23038" y="21717"/>
                    <a:pt x="22986" y="21544"/>
                    <a:pt x="23054" y="21523"/>
                  </a:cubicBezTo>
                  <a:cubicBezTo>
                    <a:pt x="23065" y="21521"/>
                    <a:pt x="23076" y="21519"/>
                    <a:pt x="23087" y="21519"/>
                  </a:cubicBezTo>
                  <a:close/>
                  <a:moveTo>
                    <a:pt x="21166" y="22324"/>
                  </a:moveTo>
                  <a:cubicBezTo>
                    <a:pt x="21238" y="22324"/>
                    <a:pt x="21305" y="22376"/>
                    <a:pt x="21277" y="22530"/>
                  </a:cubicBezTo>
                  <a:cubicBezTo>
                    <a:pt x="21263" y="22609"/>
                    <a:pt x="21224" y="22620"/>
                    <a:pt x="21182" y="22620"/>
                  </a:cubicBezTo>
                  <a:cubicBezTo>
                    <a:pt x="21164" y="22620"/>
                    <a:pt x="21146" y="22618"/>
                    <a:pt x="21129" y="22618"/>
                  </a:cubicBezTo>
                  <a:cubicBezTo>
                    <a:pt x="21124" y="22618"/>
                    <a:pt x="21119" y="22618"/>
                    <a:pt x="21114" y="22619"/>
                  </a:cubicBezTo>
                  <a:cubicBezTo>
                    <a:pt x="21098" y="22514"/>
                    <a:pt x="21072" y="22330"/>
                    <a:pt x="21146" y="22325"/>
                  </a:cubicBezTo>
                  <a:cubicBezTo>
                    <a:pt x="21152" y="22324"/>
                    <a:pt x="21159" y="22324"/>
                    <a:pt x="21166" y="22324"/>
                  </a:cubicBezTo>
                  <a:close/>
                  <a:moveTo>
                    <a:pt x="22600" y="22542"/>
                  </a:moveTo>
                  <a:cubicBezTo>
                    <a:pt x="22534" y="22542"/>
                    <a:pt x="22517" y="22820"/>
                    <a:pt x="22630" y="22820"/>
                  </a:cubicBezTo>
                  <a:cubicBezTo>
                    <a:pt x="22635" y="22820"/>
                    <a:pt x="22640" y="22819"/>
                    <a:pt x="22645" y="22818"/>
                  </a:cubicBezTo>
                  <a:cubicBezTo>
                    <a:pt x="22648" y="22819"/>
                    <a:pt x="22651" y="22819"/>
                    <a:pt x="22654" y="22819"/>
                  </a:cubicBezTo>
                  <a:cubicBezTo>
                    <a:pt x="22677" y="22819"/>
                    <a:pt x="22700" y="22802"/>
                    <a:pt x="22718" y="22797"/>
                  </a:cubicBezTo>
                  <a:cubicBezTo>
                    <a:pt x="22674" y="22606"/>
                    <a:pt x="22631" y="22542"/>
                    <a:pt x="22600" y="22542"/>
                  </a:cubicBezTo>
                  <a:close/>
                  <a:moveTo>
                    <a:pt x="15384" y="22994"/>
                  </a:moveTo>
                  <a:cubicBezTo>
                    <a:pt x="15382" y="23007"/>
                    <a:pt x="15380" y="23019"/>
                    <a:pt x="15378" y="23033"/>
                  </a:cubicBezTo>
                  <a:cubicBezTo>
                    <a:pt x="15381" y="23020"/>
                    <a:pt x="15383" y="23007"/>
                    <a:pt x="15384" y="22994"/>
                  </a:cubicBezTo>
                  <a:close/>
                  <a:moveTo>
                    <a:pt x="18685" y="23182"/>
                  </a:moveTo>
                  <a:cubicBezTo>
                    <a:pt x="18662" y="23228"/>
                    <a:pt x="18662" y="23244"/>
                    <a:pt x="18670" y="23244"/>
                  </a:cubicBezTo>
                  <a:cubicBezTo>
                    <a:pt x="18684" y="23244"/>
                    <a:pt x="18721" y="23195"/>
                    <a:pt x="18685" y="23182"/>
                  </a:cubicBezTo>
                  <a:close/>
                  <a:moveTo>
                    <a:pt x="10130" y="0"/>
                  </a:moveTo>
                  <a:cubicBezTo>
                    <a:pt x="10067" y="131"/>
                    <a:pt x="10015" y="268"/>
                    <a:pt x="9978" y="409"/>
                  </a:cubicBezTo>
                  <a:cubicBezTo>
                    <a:pt x="9951" y="530"/>
                    <a:pt x="9929" y="576"/>
                    <a:pt x="9912" y="576"/>
                  </a:cubicBezTo>
                  <a:cubicBezTo>
                    <a:pt x="9876" y="576"/>
                    <a:pt x="9858" y="380"/>
                    <a:pt x="9847" y="216"/>
                  </a:cubicBezTo>
                  <a:lnTo>
                    <a:pt x="9847" y="216"/>
                  </a:lnTo>
                  <a:cubicBezTo>
                    <a:pt x="9866" y="556"/>
                    <a:pt x="9559" y="328"/>
                    <a:pt x="9585" y="603"/>
                  </a:cubicBezTo>
                  <a:cubicBezTo>
                    <a:pt x="9511" y="488"/>
                    <a:pt x="9433" y="341"/>
                    <a:pt x="9333" y="336"/>
                  </a:cubicBezTo>
                  <a:lnTo>
                    <a:pt x="9333" y="336"/>
                  </a:lnTo>
                  <a:cubicBezTo>
                    <a:pt x="9354" y="524"/>
                    <a:pt x="9301" y="477"/>
                    <a:pt x="9223" y="498"/>
                  </a:cubicBezTo>
                  <a:cubicBezTo>
                    <a:pt x="9113" y="524"/>
                    <a:pt x="9081" y="766"/>
                    <a:pt x="8987" y="776"/>
                  </a:cubicBezTo>
                  <a:cubicBezTo>
                    <a:pt x="8970" y="776"/>
                    <a:pt x="8772" y="356"/>
                    <a:pt x="8691" y="356"/>
                  </a:cubicBezTo>
                  <a:cubicBezTo>
                    <a:pt x="8673" y="356"/>
                    <a:pt x="8660" y="376"/>
                    <a:pt x="8657" y="425"/>
                  </a:cubicBezTo>
                  <a:cubicBezTo>
                    <a:pt x="8652" y="511"/>
                    <a:pt x="8800" y="930"/>
                    <a:pt x="8742" y="930"/>
                  </a:cubicBezTo>
                  <a:cubicBezTo>
                    <a:pt x="8733" y="930"/>
                    <a:pt x="8719" y="920"/>
                    <a:pt x="8698" y="897"/>
                  </a:cubicBezTo>
                  <a:cubicBezTo>
                    <a:pt x="8638" y="829"/>
                    <a:pt x="8604" y="764"/>
                    <a:pt x="8574" y="764"/>
                  </a:cubicBezTo>
                  <a:cubicBezTo>
                    <a:pt x="8555" y="764"/>
                    <a:pt x="8537" y="791"/>
                    <a:pt x="8515" y="860"/>
                  </a:cubicBezTo>
                  <a:cubicBezTo>
                    <a:pt x="8515" y="860"/>
                    <a:pt x="8496" y="1082"/>
                    <a:pt x="8485" y="1082"/>
                  </a:cubicBezTo>
                  <a:cubicBezTo>
                    <a:pt x="8484" y="1082"/>
                    <a:pt x="8484" y="1081"/>
                    <a:pt x="8484" y="1080"/>
                  </a:cubicBezTo>
                  <a:cubicBezTo>
                    <a:pt x="8410" y="944"/>
                    <a:pt x="8484" y="603"/>
                    <a:pt x="8431" y="524"/>
                  </a:cubicBezTo>
                  <a:cubicBezTo>
                    <a:pt x="8430" y="522"/>
                    <a:pt x="8428" y="522"/>
                    <a:pt x="8427" y="522"/>
                  </a:cubicBezTo>
                  <a:cubicBezTo>
                    <a:pt x="8408" y="522"/>
                    <a:pt x="8368" y="656"/>
                    <a:pt x="8368" y="656"/>
                  </a:cubicBezTo>
                  <a:cubicBezTo>
                    <a:pt x="8337" y="755"/>
                    <a:pt x="8311" y="745"/>
                    <a:pt x="8237" y="755"/>
                  </a:cubicBezTo>
                  <a:cubicBezTo>
                    <a:pt x="8295" y="745"/>
                    <a:pt x="8248" y="635"/>
                    <a:pt x="8232" y="551"/>
                  </a:cubicBezTo>
                  <a:lnTo>
                    <a:pt x="8232" y="551"/>
                  </a:lnTo>
                  <a:cubicBezTo>
                    <a:pt x="8245" y="620"/>
                    <a:pt x="8224" y="633"/>
                    <a:pt x="8194" y="633"/>
                  </a:cubicBezTo>
                  <a:cubicBezTo>
                    <a:pt x="8175" y="633"/>
                    <a:pt x="8154" y="628"/>
                    <a:pt x="8134" y="628"/>
                  </a:cubicBezTo>
                  <a:cubicBezTo>
                    <a:pt x="8120" y="628"/>
                    <a:pt x="8106" y="631"/>
                    <a:pt x="8096" y="640"/>
                  </a:cubicBezTo>
                  <a:cubicBezTo>
                    <a:pt x="8106" y="677"/>
                    <a:pt x="8122" y="739"/>
                    <a:pt x="8101" y="771"/>
                  </a:cubicBezTo>
                  <a:cubicBezTo>
                    <a:pt x="8073" y="814"/>
                    <a:pt x="8031" y="842"/>
                    <a:pt x="7991" y="842"/>
                  </a:cubicBezTo>
                  <a:cubicBezTo>
                    <a:pt x="7947" y="842"/>
                    <a:pt x="7905" y="808"/>
                    <a:pt x="7886" y="724"/>
                  </a:cubicBezTo>
                  <a:cubicBezTo>
                    <a:pt x="7858" y="612"/>
                    <a:pt x="7792" y="559"/>
                    <a:pt x="7736" y="559"/>
                  </a:cubicBezTo>
                  <a:cubicBezTo>
                    <a:pt x="7677" y="559"/>
                    <a:pt x="7631" y="618"/>
                    <a:pt x="7655" y="729"/>
                  </a:cubicBezTo>
                  <a:cubicBezTo>
                    <a:pt x="7603" y="781"/>
                    <a:pt x="7414" y="687"/>
                    <a:pt x="7472" y="912"/>
                  </a:cubicBezTo>
                  <a:cubicBezTo>
                    <a:pt x="7351" y="835"/>
                    <a:pt x="7109" y="648"/>
                    <a:pt x="6945" y="648"/>
                  </a:cubicBezTo>
                  <a:cubicBezTo>
                    <a:pt x="6844" y="648"/>
                    <a:pt x="6774" y="719"/>
                    <a:pt x="6780" y="928"/>
                  </a:cubicBezTo>
                  <a:cubicBezTo>
                    <a:pt x="6713" y="692"/>
                    <a:pt x="6671" y="606"/>
                    <a:pt x="6645" y="606"/>
                  </a:cubicBezTo>
                  <a:cubicBezTo>
                    <a:pt x="6574" y="606"/>
                    <a:pt x="6607" y="1206"/>
                    <a:pt x="6539" y="1206"/>
                  </a:cubicBezTo>
                  <a:cubicBezTo>
                    <a:pt x="6534" y="1206"/>
                    <a:pt x="6529" y="1202"/>
                    <a:pt x="6523" y="1196"/>
                  </a:cubicBezTo>
                  <a:cubicBezTo>
                    <a:pt x="6446" y="1115"/>
                    <a:pt x="6348" y="930"/>
                    <a:pt x="6277" y="930"/>
                  </a:cubicBezTo>
                  <a:cubicBezTo>
                    <a:pt x="6251" y="930"/>
                    <a:pt x="6229" y="956"/>
                    <a:pt x="6213" y="1023"/>
                  </a:cubicBezTo>
                  <a:cubicBezTo>
                    <a:pt x="6198" y="1085"/>
                    <a:pt x="6213" y="1602"/>
                    <a:pt x="6234" y="1631"/>
                  </a:cubicBezTo>
                  <a:lnTo>
                    <a:pt x="6234" y="1631"/>
                  </a:lnTo>
                  <a:cubicBezTo>
                    <a:pt x="6136" y="1503"/>
                    <a:pt x="6121" y="1316"/>
                    <a:pt x="6029" y="1316"/>
                  </a:cubicBezTo>
                  <a:cubicBezTo>
                    <a:pt x="6007" y="1316"/>
                    <a:pt x="5982" y="1325"/>
                    <a:pt x="5951" y="1348"/>
                  </a:cubicBezTo>
                  <a:cubicBezTo>
                    <a:pt x="5857" y="1411"/>
                    <a:pt x="6046" y="1620"/>
                    <a:pt x="5930" y="1657"/>
                  </a:cubicBezTo>
                  <a:cubicBezTo>
                    <a:pt x="5878" y="1531"/>
                    <a:pt x="5789" y="1222"/>
                    <a:pt x="5689" y="1154"/>
                  </a:cubicBezTo>
                  <a:cubicBezTo>
                    <a:pt x="5674" y="1143"/>
                    <a:pt x="5657" y="1138"/>
                    <a:pt x="5641" y="1138"/>
                  </a:cubicBezTo>
                  <a:cubicBezTo>
                    <a:pt x="5572" y="1138"/>
                    <a:pt x="5506" y="1228"/>
                    <a:pt x="5553" y="1342"/>
                  </a:cubicBezTo>
                  <a:cubicBezTo>
                    <a:pt x="5605" y="1458"/>
                    <a:pt x="5390" y="1589"/>
                    <a:pt x="5359" y="1610"/>
                  </a:cubicBezTo>
                  <a:cubicBezTo>
                    <a:pt x="5314" y="1637"/>
                    <a:pt x="5228" y="1700"/>
                    <a:pt x="5141" y="1700"/>
                  </a:cubicBezTo>
                  <a:cubicBezTo>
                    <a:pt x="5094" y="1700"/>
                    <a:pt x="5048" y="1682"/>
                    <a:pt x="5007" y="1631"/>
                  </a:cubicBezTo>
                  <a:cubicBezTo>
                    <a:pt x="4923" y="1519"/>
                    <a:pt x="4834" y="1444"/>
                    <a:pt x="4762" y="1444"/>
                  </a:cubicBezTo>
                  <a:cubicBezTo>
                    <a:pt x="4713" y="1444"/>
                    <a:pt x="4671" y="1479"/>
                    <a:pt x="4646" y="1563"/>
                  </a:cubicBezTo>
                  <a:cubicBezTo>
                    <a:pt x="4619" y="1657"/>
                    <a:pt x="4703" y="1809"/>
                    <a:pt x="4635" y="1872"/>
                  </a:cubicBezTo>
                  <a:cubicBezTo>
                    <a:pt x="4598" y="1906"/>
                    <a:pt x="4548" y="1914"/>
                    <a:pt x="4496" y="1914"/>
                  </a:cubicBezTo>
                  <a:cubicBezTo>
                    <a:pt x="4453" y="1914"/>
                    <a:pt x="4408" y="1909"/>
                    <a:pt x="4368" y="1909"/>
                  </a:cubicBezTo>
                  <a:cubicBezTo>
                    <a:pt x="4347" y="1909"/>
                    <a:pt x="3975" y="1961"/>
                    <a:pt x="4043" y="2029"/>
                  </a:cubicBezTo>
                  <a:cubicBezTo>
                    <a:pt x="4321" y="2291"/>
                    <a:pt x="3917" y="2249"/>
                    <a:pt x="3822" y="2302"/>
                  </a:cubicBezTo>
                  <a:cubicBezTo>
                    <a:pt x="3739" y="2333"/>
                    <a:pt x="3670" y="2386"/>
                    <a:pt x="3618" y="2454"/>
                  </a:cubicBezTo>
                  <a:cubicBezTo>
                    <a:pt x="3566" y="2527"/>
                    <a:pt x="3592" y="2527"/>
                    <a:pt x="3639" y="2569"/>
                  </a:cubicBezTo>
                  <a:cubicBezTo>
                    <a:pt x="3691" y="2616"/>
                    <a:pt x="3508" y="2648"/>
                    <a:pt x="3508" y="2648"/>
                  </a:cubicBezTo>
                  <a:cubicBezTo>
                    <a:pt x="3461" y="2685"/>
                    <a:pt x="3429" y="2727"/>
                    <a:pt x="3403" y="2784"/>
                  </a:cubicBezTo>
                  <a:cubicBezTo>
                    <a:pt x="3383" y="2833"/>
                    <a:pt x="3372" y="3004"/>
                    <a:pt x="3300" y="3004"/>
                  </a:cubicBezTo>
                  <a:cubicBezTo>
                    <a:pt x="3280" y="3004"/>
                    <a:pt x="3256" y="2991"/>
                    <a:pt x="3225" y="2957"/>
                  </a:cubicBezTo>
                  <a:cubicBezTo>
                    <a:pt x="3161" y="2887"/>
                    <a:pt x="3101" y="2860"/>
                    <a:pt x="3049" y="2860"/>
                  </a:cubicBezTo>
                  <a:cubicBezTo>
                    <a:pt x="2974" y="2860"/>
                    <a:pt x="2918" y="2918"/>
                    <a:pt x="2900" y="2983"/>
                  </a:cubicBezTo>
                  <a:cubicBezTo>
                    <a:pt x="2863" y="3094"/>
                    <a:pt x="3083" y="3177"/>
                    <a:pt x="2989" y="3267"/>
                  </a:cubicBezTo>
                  <a:cubicBezTo>
                    <a:pt x="2906" y="3175"/>
                    <a:pt x="2839" y="3084"/>
                    <a:pt x="2778" y="3084"/>
                  </a:cubicBezTo>
                  <a:cubicBezTo>
                    <a:pt x="2763" y="3084"/>
                    <a:pt x="2747" y="3090"/>
                    <a:pt x="2732" y="3104"/>
                  </a:cubicBezTo>
                  <a:cubicBezTo>
                    <a:pt x="2630" y="3201"/>
                    <a:pt x="3241" y="3456"/>
                    <a:pt x="3367" y="3456"/>
                  </a:cubicBezTo>
                  <a:cubicBezTo>
                    <a:pt x="3371" y="3456"/>
                    <a:pt x="3374" y="3456"/>
                    <a:pt x="3377" y="3455"/>
                  </a:cubicBezTo>
                  <a:cubicBezTo>
                    <a:pt x="3444" y="3445"/>
                    <a:pt x="3482" y="3361"/>
                    <a:pt x="3548" y="3361"/>
                  </a:cubicBezTo>
                  <a:cubicBezTo>
                    <a:pt x="3580" y="3361"/>
                    <a:pt x="3619" y="3381"/>
                    <a:pt x="3670" y="3440"/>
                  </a:cubicBezTo>
                  <a:cubicBezTo>
                    <a:pt x="3721" y="3440"/>
                    <a:pt x="3756" y="3349"/>
                    <a:pt x="3821" y="3349"/>
                  </a:cubicBezTo>
                  <a:cubicBezTo>
                    <a:pt x="3851" y="3349"/>
                    <a:pt x="3886" y="3368"/>
                    <a:pt x="3933" y="3424"/>
                  </a:cubicBezTo>
                  <a:cubicBezTo>
                    <a:pt x="3880" y="3345"/>
                    <a:pt x="3566" y="3104"/>
                    <a:pt x="3634" y="3036"/>
                  </a:cubicBezTo>
                  <a:cubicBezTo>
                    <a:pt x="3642" y="3027"/>
                    <a:pt x="3655" y="3023"/>
                    <a:pt x="3672" y="3023"/>
                  </a:cubicBezTo>
                  <a:cubicBezTo>
                    <a:pt x="3751" y="3023"/>
                    <a:pt x="3905" y="3106"/>
                    <a:pt x="3984" y="3106"/>
                  </a:cubicBezTo>
                  <a:cubicBezTo>
                    <a:pt x="4013" y="3106"/>
                    <a:pt x="4032" y="3094"/>
                    <a:pt x="4032" y="3062"/>
                  </a:cubicBezTo>
                  <a:cubicBezTo>
                    <a:pt x="4032" y="3015"/>
                    <a:pt x="3917" y="2931"/>
                    <a:pt x="3891" y="2910"/>
                  </a:cubicBezTo>
                  <a:cubicBezTo>
                    <a:pt x="3796" y="2784"/>
                    <a:pt x="3880" y="2737"/>
                    <a:pt x="3927" y="2711"/>
                  </a:cubicBezTo>
                  <a:cubicBezTo>
                    <a:pt x="3951" y="2695"/>
                    <a:pt x="3988" y="2681"/>
                    <a:pt x="4030" y="2681"/>
                  </a:cubicBezTo>
                  <a:cubicBezTo>
                    <a:pt x="4097" y="2681"/>
                    <a:pt x="4175" y="2718"/>
                    <a:pt x="4221" y="2842"/>
                  </a:cubicBezTo>
                  <a:cubicBezTo>
                    <a:pt x="4284" y="3010"/>
                    <a:pt x="4100" y="3141"/>
                    <a:pt x="4284" y="3293"/>
                  </a:cubicBezTo>
                  <a:cubicBezTo>
                    <a:pt x="4361" y="3360"/>
                    <a:pt x="4414" y="3389"/>
                    <a:pt x="4447" y="3389"/>
                  </a:cubicBezTo>
                  <a:cubicBezTo>
                    <a:pt x="4505" y="3389"/>
                    <a:pt x="4497" y="3297"/>
                    <a:pt x="4436" y="3172"/>
                  </a:cubicBezTo>
                  <a:cubicBezTo>
                    <a:pt x="4356" y="3009"/>
                    <a:pt x="4464" y="2898"/>
                    <a:pt x="4598" y="2898"/>
                  </a:cubicBezTo>
                  <a:cubicBezTo>
                    <a:pt x="4676" y="2898"/>
                    <a:pt x="4761" y="2934"/>
                    <a:pt x="4825" y="3018"/>
                  </a:cubicBezTo>
                  <a:lnTo>
                    <a:pt x="4825" y="3018"/>
                  </a:lnTo>
                  <a:cubicBezTo>
                    <a:pt x="4768" y="2937"/>
                    <a:pt x="4650" y="2774"/>
                    <a:pt x="4682" y="2737"/>
                  </a:cubicBezTo>
                  <a:cubicBezTo>
                    <a:pt x="4719" y="2700"/>
                    <a:pt x="4819" y="2616"/>
                    <a:pt x="4730" y="2470"/>
                  </a:cubicBezTo>
                  <a:lnTo>
                    <a:pt x="4730" y="2470"/>
                  </a:lnTo>
                  <a:cubicBezTo>
                    <a:pt x="4803" y="2585"/>
                    <a:pt x="4915" y="2624"/>
                    <a:pt x="5032" y="2624"/>
                  </a:cubicBezTo>
                  <a:cubicBezTo>
                    <a:pt x="5223" y="2624"/>
                    <a:pt x="5425" y="2521"/>
                    <a:pt x="5490" y="2485"/>
                  </a:cubicBezTo>
                  <a:cubicBezTo>
                    <a:pt x="5686" y="2372"/>
                    <a:pt x="5724" y="2116"/>
                    <a:pt x="5746" y="1748"/>
                  </a:cubicBezTo>
                  <a:lnTo>
                    <a:pt x="5746" y="1748"/>
                  </a:lnTo>
                  <a:cubicBezTo>
                    <a:pt x="5743" y="1838"/>
                    <a:pt x="5754" y="2159"/>
                    <a:pt x="5836" y="2208"/>
                  </a:cubicBezTo>
                  <a:lnTo>
                    <a:pt x="5899" y="2139"/>
                  </a:lnTo>
                  <a:cubicBezTo>
                    <a:pt x="5909" y="2135"/>
                    <a:pt x="5914" y="2132"/>
                    <a:pt x="5916" y="2132"/>
                  </a:cubicBezTo>
                  <a:cubicBezTo>
                    <a:pt x="5923" y="2132"/>
                    <a:pt x="5920" y="2152"/>
                    <a:pt x="5972" y="2223"/>
                  </a:cubicBezTo>
                  <a:cubicBezTo>
                    <a:pt x="6021" y="2300"/>
                    <a:pt x="6071" y="2348"/>
                    <a:pt x="6098" y="2348"/>
                  </a:cubicBezTo>
                  <a:cubicBezTo>
                    <a:pt x="6127" y="2348"/>
                    <a:pt x="6130" y="2296"/>
                    <a:pt x="6082" y="2171"/>
                  </a:cubicBezTo>
                  <a:cubicBezTo>
                    <a:pt x="6025" y="2019"/>
                    <a:pt x="5977" y="1945"/>
                    <a:pt x="6066" y="1914"/>
                  </a:cubicBezTo>
                  <a:cubicBezTo>
                    <a:pt x="6106" y="1892"/>
                    <a:pt x="6152" y="1881"/>
                    <a:pt x="6197" y="1881"/>
                  </a:cubicBezTo>
                  <a:cubicBezTo>
                    <a:pt x="6206" y="1881"/>
                    <a:pt x="6215" y="1882"/>
                    <a:pt x="6224" y="1882"/>
                  </a:cubicBezTo>
                  <a:cubicBezTo>
                    <a:pt x="6269" y="1892"/>
                    <a:pt x="6295" y="1983"/>
                    <a:pt x="6319" y="1983"/>
                  </a:cubicBezTo>
                  <a:cubicBezTo>
                    <a:pt x="6321" y="1983"/>
                    <a:pt x="6322" y="1983"/>
                    <a:pt x="6323" y="1982"/>
                  </a:cubicBezTo>
                  <a:lnTo>
                    <a:pt x="6559" y="1909"/>
                  </a:lnTo>
                  <a:cubicBezTo>
                    <a:pt x="6688" y="1862"/>
                    <a:pt x="6488" y="1415"/>
                    <a:pt x="6441" y="1415"/>
                  </a:cubicBezTo>
                  <a:cubicBezTo>
                    <a:pt x="6440" y="1415"/>
                    <a:pt x="6440" y="1416"/>
                    <a:pt x="6439" y="1416"/>
                  </a:cubicBezTo>
                  <a:lnTo>
                    <a:pt x="6439" y="1416"/>
                  </a:lnTo>
                  <a:cubicBezTo>
                    <a:pt x="6441" y="1415"/>
                    <a:pt x="6444" y="1415"/>
                    <a:pt x="6447" y="1415"/>
                  </a:cubicBezTo>
                  <a:cubicBezTo>
                    <a:pt x="6532" y="1415"/>
                    <a:pt x="6819" y="1774"/>
                    <a:pt x="6911" y="1835"/>
                  </a:cubicBezTo>
                  <a:cubicBezTo>
                    <a:pt x="6946" y="1861"/>
                    <a:pt x="6977" y="1875"/>
                    <a:pt x="6996" y="1875"/>
                  </a:cubicBezTo>
                  <a:cubicBezTo>
                    <a:pt x="7028" y="1875"/>
                    <a:pt x="7024" y="1834"/>
                    <a:pt x="6942" y="1736"/>
                  </a:cubicBezTo>
                  <a:cubicBezTo>
                    <a:pt x="6878" y="1658"/>
                    <a:pt x="6743" y="1453"/>
                    <a:pt x="6826" y="1453"/>
                  </a:cubicBezTo>
                  <a:cubicBezTo>
                    <a:pt x="6839" y="1453"/>
                    <a:pt x="6856" y="1458"/>
                    <a:pt x="6879" y="1468"/>
                  </a:cubicBezTo>
                  <a:cubicBezTo>
                    <a:pt x="6979" y="1515"/>
                    <a:pt x="7073" y="1584"/>
                    <a:pt x="7147" y="1673"/>
                  </a:cubicBezTo>
                  <a:cubicBezTo>
                    <a:pt x="7157" y="1683"/>
                    <a:pt x="7226" y="1767"/>
                    <a:pt x="7244" y="1767"/>
                  </a:cubicBezTo>
                  <a:lnTo>
                    <a:pt x="7244" y="1767"/>
                  </a:lnTo>
                  <a:cubicBezTo>
                    <a:pt x="7215" y="1764"/>
                    <a:pt x="7099" y="1441"/>
                    <a:pt x="7099" y="1374"/>
                  </a:cubicBezTo>
                  <a:cubicBezTo>
                    <a:pt x="7099" y="1365"/>
                    <a:pt x="7102" y="1360"/>
                    <a:pt x="7108" y="1360"/>
                  </a:cubicBezTo>
                  <a:cubicBezTo>
                    <a:pt x="7153" y="1360"/>
                    <a:pt x="7375" y="1671"/>
                    <a:pt x="7398" y="1704"/>
                  </a:cubicBezTo>
                  <a:cubicBezTo>
                    <a:pt x="7471" y="1797"/>
                    <a:pt x="7507" y="1834"/>
                    <a:pt x="7517" y="1834"/>
                  </a:cubicBezTo>
                  <a:cubicBezTo>
                    <a:pt x="7556" y="1834"/>
                    <a:pt x="7246" y="1323"/>
                    <a:pt x="7246" y="1311"/>
                  </a:cubicBezTo>
                  <a:cubicBezTo>
                    <a:pt x="7248" y="1304"/>
                    <a:pt x="7252" y="1301"/>
                    <a:pt x="7258" y="1301"/>
                  </a:cubicBezTo>
                  <a:cubicBezTo>
                    <a:pt x="7307" y="1301"/>
                    <a:pt x="7480" y="1510"/>
                    <a:pt x="7536" y="1510"/>
                  </a:cubicBezTo>
                  <a:cubicBezTo>
                    <a:pt x="7555" y="1510"/>
                    <a:pt x="7561" y="1487"/>
                    <a:pt x="7545" y="1426"/>
                  </a:cubicBezTo>
                  <a:lnTo>
                    <a:pt x="7545" y="1426"/>
                  </a:lnTo>
                  <a:cubicBezTo>
                    <a:pt x="7572" y="1529"/>
                    <a:pt x="7659" y="1562"/>
                    <a:pt x="7761" y="1562"/>
                  </a:cubicBezTo>
                  <a:cubicBezTo>
                    <a:pt x="7920" y="1562"/>
                    <a:pt x="8115" y="1482"/>
                    <a:pt x="8169" y="1463"/>
                  </a:cubicBezTo>
                  <a:cubicBezTo>
                    <a:pt x="8279" y="1426"/>
                    <a:pt x="8342" y="1311"/>
                    <a:pt x="8436" y="1253"/>
                  </a:cubicBezTo>
                  <a:cubicBezTo>
                    <a:pt x="8442" y="1249"/>
                    <a:pt x="8448" y="1248"/>
                    <a:pt x="8454" y="1248"/>
                  </a:cubicBezTo>
                  <a:cubicBezTo>
                    <a:pt x="8508" y="1248"/>
                    <a:pt x="8577" y="1393"/>
                    <a:pt x="8621" y="1393"/>
                  </a:cubicBezTo>
                  <a:cubicBezTo>
                    <a:pt x="8631" y="1393"/>
                    <a:pt x="8639" y="1386"/>
                    <a:pt x="8646" y="1369"/>
                  </a:cubicBezTo>
                  <a:cubicBezTo>
                    <a:pt x="8667" y="1311"/>
                    <a:pt x="8709" y="1065"/>
                    <a:pt x="8756" y="1059"/>
                  </a:cubicBezTo>
                  <a:lnTo>
                    <a:pt x="8756" y="1059"/>
                  </a:lnTo>
                  <a:cubicBezTo>
                    <a:pt x="8756" y="1059"/>
                    <a:pt x="8712" y="1570"/>
                    <a:pt x="8762" y="1570"/>
                  </a:cubicBezTo>
                  <a:cubicBezTo>
                    <a:pt x="8772" y="1570"/>
                    <a:pt x="8785" y="1551"/>
                    <a:pt x="8803" y="1505"/>
                  </a:cubicBezTo>
                  <a:cubicBezTo>
                    <a:pt x="8851" y="1384"/>
                    <a:pt x="8971" y="1411"/>
                    <a:pt x="8945" y="1185"/>
                  </a:cubicBezTo>
                  <a:cubicBezTo>
                    <a:pt x="8938" y="1116"/>
                    <a:pt x="8954" y="1099"/>
                    <a:pt x="8977" y="1099"/>
                  </a:cubicBezTo>
                  <a:cubicBezTo>
                    <a:pt x="8998" y="1099"/>
                    <a:pt x="9026" y="1114"/>
                    <a:pt x="9046" y="1114"/>
                  </a:cubicBezTo>
                  <a:cubicBezTo>
                    <a:pt x="9065" y="1114"/>
                    <a:pt x="9077" y="1101"/>
                    <a:pt x="9072" y="1052"/>
                  </a:cubicBezTo>
                  <a:lnTo>
                    <a:pt x="9072" y="1052"/>
                  </a:lnTo>
                  <a:cubicBezTo>
                    <a:pt x="9099" y="1265"/>
                    <a:pt x="9142" y="1412"/>
                    <a:pt x="9265" y="1463"/>
                  </a:cubicBezTo>
                  <a:cubicBezTo>
                    <a:pt x="9267" y="1464"/>
                    <a:pt x="9269" y="1464"/>
                    <a:pt x="9271" y="1464"/>
                  </a:cubicBezTo>
                  <a:cubicBezTo>
                    <a:pt x="9341" y="1464"/>
                    <a:pt x="9304" y="920"/>
                    <a:pt x="9380" y="808"/>
                  </a:cubicBezTo>
                  <a:cubicBezTo>
                    <a:pt x="9409" y="766"/>
                    <a:pt x="9436" y="748"/>
                    <a:pt x="9461" y="748"/>
                  </a:cubicBezTo>
                  <a:cubicBezTo>
                    <a:pt x="9610" y="748"/>
                    <a:pt x="9682" y="1413"/>
                    <a:pt x="9700" y="1615"/>
                  </a:cubicBezTo>
                  <a:cubicBezTo>
                    <a:pt x="9747" y="1363"/>
                    <a:pt x="9821" y="1112"/>
                    <a:pt x="9915" y="876"/>
                  </a:cubicBezTo>
                  <a:cubicBezTo>
                    <a:pt x="9957" y="1023"/>
                    <a:pt x="10015" y="1169"/>
                    <a:pt x="10088" y="1306"/>
                  </a:cubicBezTo>
                  <a:cubicBezTo>
                    <a:pt x="10077" y="1112"/>
                    <a:pt x="10208" y="1180"/>
                    <a:pt x="10266" y="1138"/>
                  </a:cubicBezTo>
                  <a:cubicBezTo>
                    <a:pt x="10292" y="1117"/>
                    <a:pt x="10427" y="852"/>
                    <a:pt x="10408" y="798"/>
                  </a:cubicBezTo>
                  <a:lnTo>
                    <a:pt x="10408" y="798"/>
                  </a:lnTo>
                  <a:cubicBezTo>
                    <a:pt x="10468" y="957"/>
                    <a:pt x="10423" y="1244"/>
                    <a:pt x="10513" y="1244"/>
                  </a:cubicBezTo>
                  <a:cubicBezTo>
                    <a:pt x="10533" y="1244"/>
                    <a:pt x="10560" y="1229"/>
                    <a:pt x="10596" y="1196"/>
                  </a:cubicBezTo>
                  <a:cubicBezTo>
                    <a:pt x="10639" y="1156"/>
                    <a:pt x="10674" y="1136"/>
                    <a:pt x="10701" y="1136"/>
                  </a:cubicBezTo>
                  <a:cubicBezTo>
                    <a:pt x="10763" y="1136"/>
                    <a:pt x="10787" y="1239"/>
                    <a:pt x="10790" y="1437"/>
                  </a:cubicBezTo>
                  <a:cubicBezTo>
                    <a:pt x="10874" y="1437"/>
                    <a:pt x="10838" y="1290"/>
                    <a:pt x="10869" y="1206"/>
                  </a:cubicBezTo>
                  <a:cubicBezTo>
                    <a:pt x="10911" y="1075"/>
                    <a:pt x="11032" y="1180"/>
                    <a:pt x="11095" y="1096"/>
                  </a:cubicBezTo>
                  <a:cubicBezTo>
                    <a:pt x="11157" y="1012"/>
                    <a:pt x="11105" y="865"/>
                    <a:pt x="11147" y="766"/>
                  </a:cubicBezTo>
                  <a:cubicBezTo>
                    <a:pt x="11162" y="722"/>
                    <a:pt x="11187" y="718"/>
                    <a:pt x="11211" y="718"/>
                  </a:cubicBezTo>
                  <a:cubicBezTo>
                    <a:pt x="11218" y="718"/>
                    <a:pt x="11225" y="718"/>
                    <a:pt x="11232" y="718"/>
                  </a:cubicBezTo>
                  <a:cubicBezTo>
                    <a:pt x="11257" y="718"/>
                    <a:pt x="11278" y="712"/>
                    <a:pt x="11278" y="650"/>
                  </a:cubicBezTo>
                  <a:lnTo>
                    <a:pt x="11278" y="650"/>
                  </a:lnTo>
                  <a:cubicBezTo>
                    <a:pt x="11278" y="846"/>
                    <a:pt x="11261" y="855"/>
                    <a:pt x="11333" y="855"/>
                  </a:cubicBezTo>
                  <a:cubicBezTo>
                    <a:pt x="11340" y="855"/>
                    <a:pt x="11348" y="855"/>
                    <a:pt x="11357" y="855"/>
                  </a:cubicBezTo>
                  <a:lnTo>
                    <a:pt x="11561" y="865"/>
                  </a:lnTo>
                  <a:cubicBezTo>
                    <a:pt x="11561" y="969"/>
                    <a:pt x="11561" y="1154"/>
                    <a:pt x="11491" y="1154"/>
                  </a:cubicBezTo>
                  <a:cubicBezTo>
                    <a:pt x="11490" y="1154"/>
                    <a:pt x="11489" y="1154"/>
                    <a:pt x="11488" y="1154"/>
                  </a:cubicBezTo>
                  <a:cubicBezTo>
                    <a:pt x="11462" y="1217"/>
                    <a:pt x="11420" y="1154"/>
                    <a:pt x="11420" y="1295"/>
                  </a:cubicBezTo>
                  <a:cubicBezTo>
                    <a:pt x="11608" y="1295"/>
                    <a:pt x="11635" y="991"/>
                    <a:pt x="11792" y="844"/>
                  </a:cubicBezTo>
                  <a:cubicBezTo>
                    <a:pt x="11814" y="823"/>
                    <a:pt x="11830" y="814"/>
                    <a:pt x="11841" y="814"/>
                  </a:cubicBezTo>
                  <a:cubicBezTo>
                    <a:pt x="11904" y="814"/>
                    <a:pt x="11797" y="1127"/>
                    <a:pt x="11797" y="1127"/>
                  </a:cubicBezTo>
                  <a:cubicBezTo>
                    <a:pt x="11797" y="1128"/>
                    <a:pt x="11798" y="1129"/>
                    <a:pt x="11798" y="1129"/>
                  </a:cubicBezTo>
                  <a:cubicBezTo>
                    <a:pt x="11811" y="1129"/>
                    <a:pt x="11912" y="1028"/>
                    <a:pt x="11912" y="1028"/>
                  </a:cubicBezTo>
                  <a:cubicBezTo>
                    <a:pt x="11946" y="966"/>
                    <a:pt x="11967" y="934"/>
                    <a:pt x="11987" y="934"/>
                  </a:cubicBezTo>
                  <a:cubicBezTo>
                    <a:pt x="12006" y="934"/>
                    <a:pt x="12025" y="967"/>
                    <a:pt x="12054" y="1033"/>
                  </a:cubicBezTo>
                  <a:cubicBezTo>
                    <a:pt x="12093" y="1115"/>
                    <a:pt x="12158" y="1171"/>
                    <a:pt x="12210" y="1171"/>
                  </a:cubicBezTo>
                  <a:cubicBezTo>
                    <a:pt x="12271" y="1171"/>
                    <a:pt x="12314" y="1095"/>
                    <a:pt x="12274" y="897"/>
                  </a:cubicBezTo>
                  <a:lnTo>
                    <a:pt x="12274" y="897"/>
                  </a:lnTo>
                  <a:cubicBezTo>
                    <a:pt x="12284" y="904"/>
                    <a:pt x="12292" y="907"/>
                    <a:pt x="12299" y="907"/>
                  </a:cubicBezTo>
                  <a:cubicBezTo>
                    <a:pt x="12328" y="907"/>
                    <a:pt x="12341" y="857"/>
                    <a:pt x="12358" y="844"/>
                  </a:cubicBezTo>
                  <a:cubicBezTo>
                    <a:pt x="12359" y="844"/>
                    <a:pt x="12359" y="844"/>
                    <a:pt x="12359" y="844"/>
                  </a:cubicBezTo>
                  <a:lnTo>
                    <a:pt x="12359" y="844"/>
                  </a:lnTo>
                  <a:cubicBezTo>
                    <a:pt x="12372" y="844"/>
                    <a:pt x="12332" y="1160"/>
                    <a:pt x="12332" y="1211"/>
                  </a:cubicBezTo>
                  <a:cubicBezTo>
                    <a:pt x="12332" y="1268"/>
                    <a:pt x="12343" y="1286"/>
                    <a:pt x="12359" y="1286"/>
                  </a:cubicBezTo>
                  <a:cubicBezTo>
                    <a:pt x="12378" y="1286"/>
                    <a:pt x="12402" y="1262"/>
                    <a:pt x="12421" y="1243"/>
                  </a:cubicBezTo>
                  <a:cubicBezTo>
                    <a:pt x="12596" y="1083"/>
                    <a:pt x="12594" y="645"/>
                    <a:pt x="12778" y="645"/>
                  </a:cubicBezTo>
                  <a:cubicBezTo>
                    <a:pt x="12782" y="645"/>
                    <a:pt x="12785" y="645"/>
                    <a:pt x="12788" y="645"/>
                  </a:cubicBezTo>
                  <a:cubicBezTo>
                    <a:pt x="12767" y="802"/>
                    <a:pt x="12767" y="960"/>
                    <a:pt x="12788" y="1117"/>
                  </a:cubicBezTo>
                  <a:cubicBezTo>
                    <a:pt x="12808" y="1209"/>
                    <a:pt x="12837" y="1247"/>
                    <a:pt x="12867" y="1247"/>
                  </a:cubicBezTo>
                  <a:cubicBezTo>
                    <a:pt x="12917" y="1247"/>
                    <a:pt x="12969" y="1141"/>
                    <a:pt x="12982" y="1007"/>
                  </a:cubicBezTo>
                  <a:lnTo>
                    <a:pt x="12982" y="1007"/>
                  </a:lnTo>
                  <a:cubicBezTo>
                    <a:pt x="12966" y="1180"/>
                    <a:pt x="12987" y="1395"/>
                    <a:pt x="13092" y="1405"/>
                  </a:cubicBezTo>
                  <a:cubicBezTo>
                    <a:pt x="13096" y="1324"/>
                    <a:pt x="13090" y="918"/>
                    <a:pt x="13144" y="918"/>
                  </a:cubicBezTo>
                  <a:cubicBezTo>
                    <a:pt x="13157" y="918"/>
                    <a:pt x="13172" y="939"/>
                    <a:pt x="13192" y="991"/>
                  </a:cubicBezTo>
                  <a:cubicBezTo>
                    <a:pt x="13244" y="1133"/>
                    <a:pt x="13223" y="1384"/>
                    <a:pt x="13339" y="1395"/>
                  </a:cubicBezTo>
                  <a:cubicBezTo>
                    <a:pt x="13340" y="1395"/>
                    <a:pt x="13341" y="1395"/>
                    <a:pt x="13342" y="1395"/>
                  </a:cubicBezTo>
                  <a:cubicBezTo>
                    <a:pt x="13399" y="1395"/>
                    <a:pt x="13438" y="1298"/>
                    <a:pt x="13494" y="1298"/>
                  </a:cubicBezTo>
                  <a:cubicBezTo>
                    <a:pt x="13503" y="1298"/>
                    <a:pt x="13512" y="1300"/>
                    <a:pt x="13522" y="1306"/>
                  </a:cubicBezTo>
                  <a:cubicBezTo>
                    <a:pt x="13507" y="1457"/>
                    <a:pt x="13664" y="1489"/>
                    <a:pt x="13781" y="1489"/>
                  </a:cubicBezTo>
                  <a:cubicBezTo>
                    <a:pt x="13829" y="1489"/>
                    <a:pt x="13871" y="1483"/>
                    <a:pt x="13889" y="1479"/>
                  </a:cubicBezTo>
                  <a:cubicBezTo>
                    <a:pt x="13994" y="1447"/>
                    <a:pt x="13884" y="1175"/>
                    <a:pt x="13921" y="1112"/>
                  </a:cubicBezTo>
                  <a:cubicBezTo>
                    <a:pt x="13934" y="1091"/>
                    <a:pt x="13946" y="1082"/>
                    <a:pt x="13956" y="1082"/>
                  </a:cubicBezTo>
                  <a:cubicBezTo>
                    <a:pt x="14030" y="1082"/>
                    <a:pt x="14047" y="1514"/>
                    <a:pt x="14052" y="1578"/>
                  </a:cubicBezTo>
                  <a:cubicBezTo>
                    <a:pt x="14057" y="1700"/>
                    <a:pt x="14192" y="1704"/>
                    <a:pt x="14249" y="1704"/>
                  </a:cubicBezTo>
                  <a:cubicBezTo>
                    <a:pt x="14254" y="1704"/>
                    <a:pt x="14258" y="1704"/>
                    <a:pt x="14261" y="1704"/>
                  </a:cubicBezTo>
                  <a:cubicBezTo>
                    <a:pt x="14271" y="1705"/>
                    <a:pt x="14281" y="1705"/>
                    <a:pt x="14291" y="1705"/>
                  </a:cubicBezTo>
                  <a:cubicBezTo>
                    <a:pt x="14417" y="1705"/>
                    <a:pt x="14543" y="1674"/>
                    <a:pt x="14655" y="1620"/>
                  </a:cubicBezTo>
                  <a:cubicBezTo>
                    <a:pt x="14688" y="1601"/>
                    <a:pt x="14906" y="1415"/>
                    <a:pt x="14959" y="1415"/>
                  </a:cubicBezTo>
                  <a:cubicBezTo>
                    <a:pt x="14964" y="1415"/>
                    <a:pt x="14968" y="1417"/>
                    <a:pt x="14969" y="1421"/>
                  </a:cubicBezTo>
                  <a:cubicBezTo>
                    <a:pt x="14989" y="1492"/>
                    <a:pt x="14708" y="1937"/>
                    <a:pt x="14776" y="1937"/>
                  </a:cubicBezTo>
                  <a:cubicBezTo>
                    <a:pt x="14779" y="1937"/>
                    <a:pt x="14782" y="1936"/>
                    <a:pt x="14786" y="1935"/>
                  </a:cubicBezTo>
                  <a:cubicBezTo>
                    <a:pt x="14864" y="1898"/>
                    <a:pt x="15242" y="1647"/>
                    <a:pt x="15268" y="1500"/>
                  </a:cubicBezTo>
                  <a:lnTo>
                    <a:pt x="15268" y="1500"/>
                  </a:lnTo>
                  <a:cubicBezTo>
                    <a:pt x="15237" y="1694"/>
                    <a:pt x="15289" y="1788"/>
                    <a:pt x="15373" y="1825"/>
                  </a:cubicBezTo>
                  <a:cubicBezTo>
                    <a:pt x="15405" y="1836"/>
                    <a:pt x="15440" y="1843"/>
                    <a:pt x="15474" y="1843"/>
                  </a:cubicBezTo>
                  <a:cubicBezTo>
                    <a:pt x="15518" y="1843"/>
                    <a:pt x="15563" y="1832"/>
                    <a:pt x="15604" y="1809"/>
                  </a:cubicBezTo>
                  <a:cubicBezTo>
                    <a:pt x="15667" y="1783"/>
                    <a:pt x="15703" y="1662"/>
                    <a:pt x="15771" y="1626"/>
                  </a:cubicBezTo>
                  <a:cubicBezTo>
                    <a:pt x="15798" y="1610"/>
                    <a:pt x="15821" y="1603"/>
                    <a:pt x="15843" y="1603"/>
                  </a:cubicBezTo>
                  <a:cubicBezTo>
                    <a:pt x="15977" y="1603"/>
                    <a:pt x="16034" y="1865"/>
                    <a:pt x="16133" y="1987"/>
                  </a:cubicBezTo>
                  <a:cubicBezTo>
                    <a:pt x="16141" y="1995"/>
                    <a:pt x="16148" y="1999"/>
                    <a:pt x="16153" y="1999"/>
                  </a:cubicBezTo>
                  <a:cubicBezTo>
                    <a:pt x="16174" y="1999"/>
                    <a:pt x="16183" y="1952"/>
                    <a:pt x="16191" y="1898"/>
                  </a:cubicBezTo>
                  <a:cubicBezTo>
                    <a:pt x="16243" y="1903"/>
                    <a:pt x="16296" y="1914"/>
                    <a:pt x="16348" y="1930"/>
                  </a:cubicBezTo>
                  <a:cubicBezTo>
                    <a:pt x="16355" y="1931"/>
                    <a:pt x="16363" y="1932"/>
                    <a:pt x="16370" y="1932"/>
                  </a:cubicBezTo>
                  <a:cubicBezTo>
                    <a:pt x="16449" y="1932"/>
                    <a:pt x="16538" y="1844"/>
                    <a:pt x="16632" y="1844"/>
                  </a:cubicBezTo>
                  <a:cubicBezTo>
                    <a:pt x="16639" y="1844"/>
                    <a:pt x="16645" y="1845"/>
                    <a:pt x="16652" y="1846"/>
                  </a:cubicBezTo>
                  <a:cubicBezTo>
                    <a:pt x="16741" y="1867"/>
                    <a:pt x="16789" y="1924"/>
                    <a:pt x="16862" y="1987"/>
                  </a:cubicBezTo>
                  <a:cubicBezTo>
                    <a:pt x="16884" y="2006"/>
                    <a:pt x="16919" y="2033"/>
                    <a:pt x="16954" y="2033"/>
                  </a:cubicBezTo>
                  <a:cubicBezTo>
                    <a:pt x="16977" y="2033"/>
                    <a:pt x="17000" y="2021"/>
                    <a:pt x="17019" y="1987"/>
                  </a:cubicBezTo>
                  <a:cubicBezTo>
                    <a:pt x="17043" y="1951"/>
                    <a:pt x="17079" y="1937"/>
                    <a:pt x="17120" y="1937"/>
                  </a:cubicBezTo>
                  <a:cubicBezTo>
                    <a:pt x="17229" y="1937"/>
                    <a:pt x="17377" y="2027"/>
                    <a:pt x="17449" y="2034"/>
                  </a:cubicBezTo>
                  <a:cubicBezTo>
                    <a:pt x="17450" y="2035"/>
                    <a:pt x="17450" y="2035"/>
                    <a:pt x="17451" y="2035"/>
                  </a:cubicBezTo>
                  <a:cubicBezTo>
                    <a:pt x="17493" y="2035"/>
                    <a:pt x="17775" y="1886"/>
                    <a:pt x="17812" y="1886"/>
                  </a:cubicBezTo>
                  <a:cubicBezTo>
                    <a:pt x="17815" y="1886"/>
                    <a:pt x="17816" y="1886"/>
                    <a:pt x="17816" y="1888"/>
                  </a:cubicBezTo>
                  <a:cubicBezTo>
                    <a:pt x="17827" y="1924"/>
                    <a:pt x="17732" y="2087"/>
                    <a:pt x="17722" y="2108"/>
                  </a:cubicBezTo>
                  <a:lnTo>
                    <a:pt x="17890" y="2003"/>
                  </a:lnTo>
                  <a:cubicBezTo>
                    <a:pt x="17910" y="1978"/>
                    <a:pt x="18058" y="1740"/>
                    <a:pt x="18091" y="1740"/>
                  </a:cubicBezTo>
                  <a:cubicBezTo>
                    <a:pt x="18092" y="1740"/>
                    <a:pt x="18093" y="1740"/>
                    <a:pt x="18094" y="1741"/>
                  </a:cubicBezTo>
                  <a:cubicBezTo>
                    <a:pt x="18115" y="1751"/>
                    <a:pt x="18042" y="1951"/>
                    <a:pt x="18063" y="2003"/>
                  </a:cubicBezTo>
                  <a:cubicBezTo>
                    <a:pt x="18089" y="2082"/>
                    <a:pt x="18178" y="2082"/>
                    <a:pt x="18230" y="2092"/>
                  </a:cubicBezTo>
                  <a:cubicBezTo>
                    <a:pt x="18276" y="2067"/>
                    <a:pt x="18336" y="2032"/>
                    <a:pt x="18380" y="2032"/>
                  </a:cubicBezTo>
                  <a:cubicBezTo>
                    <a:pt x="18428" y="2032"/>
                    <a:pt x="18455" y="2073"/>
                    <a:pt x="18419" y="2213"/>
                  </a:cubicBezTo>
                  <a:cubicBezTo>
                    <a:pt x="18440" y="2135"/>
                    <a:pt x="18548" y="2026"/>
                    <a:pt x="18550" y="1978"/>
                  </a:cubicBezTo>
                  <a:lnTo>
                    <a:pt x="18550" y="1978"/>
                  </a:lnTo>
                  <a:cubicBezTo>
                    <a:pt x="18545" y="2181"/>
                    <a:pt x="18587" y="2197"/>
                    <a:pt x="18702" y="2234"/>
                  </a:cubicBezTo>
                  <a:cubicBezTo>
                    <a:pt x="18738" y="2241"/>
                    <a:pt x="18783" y="2265"/>
                    <a:pt x="18828" y="2265"/>
                  </a:cubicBezTo>
                  <a:cubicBezTo>
                    <a:pt x="18849" y="2265"/>
                    <a:pt x="18871" y="2259"/>
                    <a:pt x="18891" y="2244"/>
                  </a:cubicBezTo>
                  <a:cubicBezTo>
                    <a:pt x="18930" y="2210"/>
                    <a:pt x="18924" y="2154"/>
                    <a:pt x="18956" y="2154"/>
                  </a:cubicBezTo>
                  <a:cubicBezTo>
                    <a:pt x="18958" y="2154"/>
                    <a:pt x="18961" y="2154"/>
                    <a:pt x="18964" y="2155"/>
                  </a:cubicBezTo>
                  <a:cubicBezTo>
                    <a:pt x="19080" y="2187"/>
                    <a:pt x="19085" y="2333"/>
                    <a:pt x="19206" y="2375"/>
                  </a:cubicBezTo>
                  <a:cubicBezTo>
                    <a:pt x="19258" y="2391"/>
                    <a:pt x="19525" y="2417"/>
                    <a:pt x="19468" y="2611"/>
                  </a:cubicBezTo>
                  <a:cubicBezTo>
                    <a:pt x="19476" y="2614"/>
                    <a:pt x="19484" y="2615"/>
                    <a:pt x="19491" y="2615"/>
                  </a:cubicBezTo>
                  <a:cubicBezTo>
                    <a:pt x="19593" y="2615"/>
                    <a:pt x="19559" y="2346"/>
                    <a:pt x="19662" y="2302"/>
                  </a:cubicBezTo>
                  <a:cubicBezTo>
                    <a:pt x="19665" y="2300"/>
                    <a:pt x="19668" y="2300"/>
                    <a:pt x="19671" y="2300"/>
                  </a:cubicBezTo>
                  <a:cubicBezTo>
                    <a:pt x="19718" y="2300"/>
                    <a:pt x="19709" y="2488"/>
                    <a:pt x="19704" y="2538"/>
                  </a:cubicBezTo>
                  <a:cubicBezTo>
                    <a:pt x="19725" y="2585"/>
                    <a:pt x="19746" y="2627"/>
                    <a:pt x="19777" y="2664"/>
                  </a:cubicBezTo>
                  <a:cubicBezTo>
                    <a:pt x="19786" y="2674"/>
                    <a:pt x="19802" y="2678"/>
                    <a:pt x="19823" y="2678"/>
                  </a:cubicBezTo>
                  <a:cubicBezTo>
                    <a:pt x="19908" y="2678"/>
                    <a:pt x="20075" y="2608"/>
                    <a:pt x="20172" y="2608"/>
                  </a:cubicBezTo>
                  <a:cubicBezTo>
                    <a:pt x="20227" y="2608"/>
                    <a:pt x="20259" y="2630"/>
                    <a:pt x="20243" y="2698"/>
                  </a:cubicBezTo>
                  <a:lnTo>
                    <a:pt x="20243" y="2698"/>
                  </a:lnTo>
                  <a:cubicBezTo>
                    <a:pt x="20273" y="2600"/>
                    <a:pt x="20401" y="2269"/>
                    <a:pt x="20453" y="2269"/>
                  </a:cubicBezTo>
                  <a:cubicBezTo>
                    <a:pt x="20455" y="2269"/>
                    <a:pt x="20457" y="2270"/>
                    <a:pt x="20459" y="2270"/>
                  </a:cubicBezTo>
                  <a:cubicBezTo>
                    <a:pt x="20485" y="2281"/>
                    <a:pt x="20459" y="2443"/>
                    <a:pt x="20459" y="2480"/>
                  </a:cubicBezTo>
                  <a:cubicBezTo>
                    <a:pt x="20469" y="2517"/>
                    <a:pt x="20485" y="2548"/>
                    <a:pt x="20511" y="2575"/>
                  </a:cubicBezTo>
                  <a:cubicBezTo>
                    <a:pt x="20552" y="2640"/>
                    <a:pt x="20577" y="2671"/>
                    <a:pt x="20626" y="2671"/>
                  </a:cubicBezTo>
                  <a:cubicBezTo>
                    <a:pt x="20640" y="2671"/>
                    <a:pt x="20655" y="2668"/>
                    <a:pt x="20674" y="2664"/>
                  </a:cubicBezTo>
                  <a:cubicBezTo>
                    <a:pt x="20681" y="2662"/>
                    <a:pt x="20688" y="2662"/>
                    <a:pt x="20696" y="2662"/>
                  </a:cubicBezTo>
                  <a:cubicBezTo>
                    <a:pt x="20720" y="2662"/>
                    <a:pt x="20742" y="2672"/>
                    <a:pt x="20742" y="2716"/>
                  </a:cubicBezTo>
                  <a:cubicBezTo>
                    <a:pt x="20737" y="2842"/>
                    <a:pt x="20579" y="3031"/>
                    <a:pt x="20585" y="3083"/>
                  </a:cubicBezTo>
                  <a:cubicBezTo>
                    <a:pt x="20586" y="3091"/>
                    <a:pt x="20591" y="3095"/>
                    <a:pt x="20600" y="3095"/>
                  </a:cubicBezTo>
                  <a:cubicBezTo>
                    <a:pt x="20650" y="3095"/>
                    <a:pt x="20805" y="2973"/>
                    <a:pt x="20848" y="2973"/>
                  </a:cubicBezTo>
                  <a:cubicBezTo>
                    <a:pt x="20849" y="2973"/>
                    <a:pt x="20851" y="2973"/>
                    <a:pt x="20852" y="2973"/>
                  </a:cubicBezTo>
                  <a:cubicBezTo>
                    <a:pt x="20983" y="2999"/>
                    <a:pt x="21067" y="3183"/>
                    <a:pt x="21166" y="3282"/>
                  </a:cubicBezTo>
                  <a:cubicBezTo>
                    <a:pt x="21172" y="3289"/>
                    <a:pt x="21179" y="3292"/>
                    <a:pt x="21185" y="3292"/>
                  </a:cubicBezTo>
                  <a:cubicBezTo>
                    <a:pt x="21260" y="3292"/>
                    <a:pt x="21359" y="2894"/>
                    <a:pt x="21434" y="2894"/>
                  </a:cubicBezTo>
                  <a:cubicBezTo>
                    <a:pt x="21453" y="2894"/>
                    <a:pt x="21471" y="2921"/>
                    <a:pt x="21486" y="2989"/>
                  </a:cubicBezTo>
                  <a:cubicBezTo>
                    <a:pt x="21527" y="3167"/>
                    <a:pt x="21503" y="3335"/>
                    <a:pt x="21651" y="3335"/>
                  </a:cubicBezTo>
                  <a:cubicBezTo>
                    <a:pt x="21655" y="3335"/>
                    <a:pt x="21660" y="3335"/>
                    <a:pt x="21665" y="3335"/>
                  </a:cubicBezTo>
                  <a:cubicBezTo>
                    <a:pt x="21705" y="3335"/>
                    <a:pt x="21850" y="3148"/>
                    <a:pt x="21902" y="3148"/>
                  </a:cubicBezTo>
                  <a:cubicBezTo>
                    <a:pt x="21924" y="3148"/>
                    <a:pt x="21929" y="3183"/>
                    <a:pt x="21901" y="3282"/>
                  </a:cubicBezTo>
                  <a:cubicBezTo>
                    <a:pt x="21856" y="3438"/>
                    <a:pt x="21872" y="3489"/>
                    <a:pt x="21914" y="3489"/>
                  </a:cubicBezTo>
                  <a:cubicBezTo>
                    <a:pt x="21976" y="3489"/>
                    <a:pt x="22094" y="3378"/>
                    <a:pt x="22163" y="3319"/>
                  </a:cubicBezTo>
                  <a:cubicBezTo>
                    <a:pt x="22204" y="3286"/>
                    <a:pt x="22235" y="3272"/>
                    <a:pt x="22257" y="3272"/>
                  </a:cubicBezTo>
                  <a:cubicBezTo>
                    <a:pt x="22352" y="3272"/>
                    <a:pt x="22313" y="3514"/>
                    <a:pt x="22393" y="3581"/>
                  </a:cubicBezTo>
                  <a:cubicBezTo>
                    <a:pt x="22403" y="3589"/>
                    <a:pt x="22412" y="3593"/>
                    <a:pt x="22421" y="3593"/>
                  </a:cubicBezTo>
                  <a:cubicBezTo>
                    <a:pt x="22512" y="3593"/>
                    <a:pt x="22583" y="3215"/>
                    <a:pt x="22650" y="3120"/>
                  </a:cubicBezTo>
                  <a:cubicBezTo>
                    <a:pt x="22657" y="3111"/>
                    <a:pt x="22662" y="3107"/>
                    <a:pt x="22666" y="3107"/>
                  </a:cubicBezTo>
                  <a:cubicBezTo>
                    <a:pt x="22708" y="3107"/>
                    <a:pt x="22674" y="3465"/>
                    <a:pt x="22729" y="3465"/>
                  </a:cubicBezTo>
                  <a:cubicBezTo>
                    <a:pt x="22736" y="3465"/>
                    <a:pt x="22745" y="3459"/>
                    <a:pt x="22755" y="3445"/>
                  </a:cubicBezTo>
                  <a:cubicBezTo>
                    <a:pt x="22787" y="3408"/>
                    <a:pt x="22766" y="3303"/>
                    <a:pt x="22823" y="3251"/>
                  </a:cubicBezTo>
                  <a:cubicBezTo>
                    <a:pt x="22831" y="3245"/>
                    <a:pt x="22841" y="3242"/>
                    <a:pt x="22852" y="3242"/>
                  </a:cubicBezTo>
                  <a:cubicBezTo>
                    <a:pt x="22888" y="3242"/>
                    <a:pt x="22935" y="3270"/>
                    <a:pt x="22939" y="3298"/>
                  </a:cubicBezTo>
                  <a:cubicBezTo>
                    <a:pt x="22949" y="3476"/>
                    <a:pt x="22760" y="3613"/>
                    <a:pt x="22870" y="3749"/>
                  </a:cubicBezTo>
                  <a:cubicBezTo>
                    <a:pt x="22992" y="3892"/>
                    <a:pt x="23184" y="3963"/>
                    <a:pt x="23380" y="3963"/>
                  </a:cubicBezTo>
                  <a:cubicBezTo>
                    <a:pt x="23422" y="3963"/>
                    <a:pt x="23464" y="3960"/>
                    <a:pt x="23505" y="3953"/>
                  </a:cubicBezTo>
                  <a:cubicBezTo>
                    <a:pt x="23560" y="3946"/>
                    <a:pt x="23588" y="3923"/>
                    <a:pt x="23627" y="3923"/>
                  </a:cubicBezTo>
                  <a:cubicBezTo>
                    <a:pt x="23641" y="3923"/>
                    <a:pt x="23655" y="3926"/>
                    <a:pt x="23673" y="3932"/>
                  </a:cubicBezTo>
                  <a:cubicBezTo>
                    <a:pt x="23702" y="3908"/>
                    <a:pt x="23722" y="3897"/>
                    <a:pt x="23733" y="3897"/>
                  </a:cubicBezTo>
                  <a:cubicBezTo>
                    <a:pt x="23800" y="3897"/>
                    <a:pt x="23568" y="4284"/>
                    <a:pt x="23568" y="4284"/>
                  </a:cubicBezTo>
                  <a:cubicBezTo>
                    <a:pt x="23573" y="4286"/>
                    <a:pt x="23579" y="4287"/>
                    <a:pt x="23584" y="4287"/>
                  </a:cubicBezTo>
                  <a:cubicBezTo>
                    <a:pt x="23664" y="4287"/>
                    <a:pt x="23772" y="4049"/>
                    <a:pt x="23827" y="4049"/>
                  </a:cubicBezTo>
                  <a:cubicBezTo>
                    <a:pt x="23848" y="4049"/>
                    <a:pt x="23861" y="4086"/>
                    <a:pt x="23861" y="4189"/>
                  </a:cubicBezTo>
                  <a:cubicBezTo>
                    <a:pt x="23875" y="4203"/>
                    <a:pt x="23903" y="4206"/>
                    <a:pt x="23928" y="4206"/>
                  </a:cubicBezTo>
                  <a:cubicBezTo>
                    <a:pt x="23941" y="4206"/>
                    <a:pt x="23952" y="4205"/>
                    <a:pt x="23961" y="4205"/>
                  </a:cubicBezTo>
                  <a:cubicBezTo>
                    <a:pt x="23992" y="4205"/>
                    <a:pt x="24110" y="4192"/>
                    <a:pt x="24233" y="4192"/>
                  </a:cubicBezTo>
                  <a:cubicBezTo>
                    <a:pt x="24422" y="4192"/>
                    <a:pt x="24624" y="4223"/>
                    <a:pt x="24548" y="4378"/>
                  </a:cubicBezTo>
                  <a:lnTo>
                    <a:pt x="24936" y="4090"/>
                  </a:lnTo>
                  <a:lnTo>
                    <a:pt x="24936" y="4090"/>
                  </a:lnTo>
                  <a:cubicBezTo>
                    <a:pt x="24826" y="4294"/>
                    <a:pt x="24900" y="4389"/>
                    <a:pt x="24968" y="4446"/>
                  </a:cubicBezTo>
                  <a:cubicBezTo>
                    <a:pt x="25036" y="4499"/>
                    <a:pt x="24957" y="4651"/>
                    <a:pt x="24931" y="4792"/>
                  </a:cubicBezTo>
                  <a:cubicBezTo>
                    <a:pt x="24928" y="4805"/>
                    <a:pt x="24930" y="4811"/>
                    <a:pt x="24936" y="4811"/>
                  </a:cubicBezTo>
                  <a:cubicBezTo>
                    <a:pt x="24981" y="4811"/>
                    <a:pt x="25246" y="4500"/>
                    <a:pt x="25344" y="4500"/>
                  </a:cubicBezTo>
                  <a:cubicBezTo>
                    <a:pt x="25350" y="4500"/>
                    <a:pt x="25356" y="4501"/>
                    <a:pt x="25361" y="4504"/>
                  </a:cubicBezTo>
                  <a:cubicBezTo>
                    <a:pt x="25319" y="4572"/>
                    <a:pt x="25073" y="4918"/>
                    <a:pt x="25094" y="4955"/>
                  </a:cubicBezTo>
                  <a:cubicBezTo>
                    <a:pt x="25104" y="4981"/>
                    <a:pt x="25129" y="4993"/>
                    <a:pt x="25161" y="4993"/>
                  </a:cubicBezTo>
                  <a:cubicBezTo>
                    <a:pt x="25237" y="4993"/>
                    <a:pt x="25354" y="4925"/>
                    <a:pt x="25413" y="4829"/>
                  </a:cubicBezTo>
                  <a:cubicBezTo>
                    <a:pt x="25470" y="4744"/>
                    <a:pt x="25480" y="4620"/>
                    <a:pt x="25539" y="4620"/>
                  </a:cubicBezTo>
                  <a:cubicBezTo>
                    <a:pt x="25546" y="4620"/>
                    <a:pt x="25553" y="4622"/>
                    <a:pt x="25560" y="4625"/>
                  </a:cubicBezTo>
                  <a:cubicBezTo>
                    <a:pt x="25607" y="4651"/>
                    <a:pt x="25607" y="4682"/>
                    <a:pt x="25586" y="4777"/>
                  </a:cubicBezTo>
                  <a:cubicBezTo>
                    <a:pt x="25550" y="4934"/>
                    <a:pt x="25371" y="5102"/>
                    <a:pt x="25335" y="5249"/>
                  </a:cubicBezTo>
                  <a:cubicBezTo>
                    <a:pt x="25334" y="5250"/>
                    <a:pt x="25335" y="5251"/>
                    <a:pt x="25336" y="5251"/>
                  </a:cubicBezTo>
                  <a:cubicBezTo>
                    <a:pt x="25352" y="5251"/>
                    <a:pt x="25497" y="5102"/>
                    <a:pt x="25497" y="5102"/>
                  </a:cubicBezTo>
                  <a:cubicBezTo>
                    <a:pt x="25553" y="5064"/>
                    <a:pt x="25601" y="5046"/>
                    <a:pt x="25643" y="5046"/>
                  </a:cubicBezTo>
                  <a:cubicBezTo>
                    <a:pt x="25664" y="5046"/>
                    <a:pt x="25684" y="5051"/>
                    <a:pt x="25702" y="5060"/>
                  </a:cubicBezTo>
                  <a:cubicBezTo>
                    <a:pt x="25753" y="5083"/>
                    <a:pt x="25722" y="5147"/>
                    <a:pt x="25754" y="5147"/>
                  </a:cubicBezTo>
                  <a:cubicBezTo>
                    <a:pt x="25758" y="5147"/>
                    <a:pt x="25763" y="5146"/>
                    <a:pt x="25770" y="5144"/>
                  </a:cubicBezTo>
                  <a:cubicBezTo>
                    <a:pt x="25854" y="5096"/>
                    <a:pt x="25927" y="5044"/>
                    <a:pt x="26001" y="4976"/>
                  </a:cubicBezTo>
                  <a:cubicBezTo>
                    <a:pt x="26011" y="4968"/>
                    <a:pt x="26018" y="4965"/>
                    <a:pt x="26023" y="4965"/>
                  </a:cubicBezTo>
                  <a:cubicBezTo>
                    <a:pt x="26066" y="4965"/>
                    <a:pt x="25944" y="5214"/>
                    <a:pt x="26016" y="5214"/>
                  </a:cubicBezTo>
                  <a:cubicBezTo>
                    <a:pt x="26023" y="5214"/>
                    <a:pt x="26032" y="5212"/>
                    <a:pt x="26043" y="5207"/>
                  </a:cubicBezTo>
                  <a:cubicBezTo>
                    <a:pt x="26105" y="5175"/>
                    <a:pt x="26174" y="5081"/>
                    <a:pt x="26226" y="5081"/>
                  </a:cubicBezTo>
                  <a:cubicBezTo>
                    <a:pt x="26278" y="5081"/>
                    <a:pt x="26315" y="5117"/>
                    <a:pt x="26357" y="5143"/>
                  </a:cubicBezTo>
                  <a:lnTo>
                    <a:pt x="26357" y="5143"/>
                  </a:lnTo>
                  <a:cubicBezTo>
                    <a:pt x="26340" y="5133"/>
                    <a:pt x="26318" y="5128"/>
                    <a:pt x="26293" y="5128"/>
                  </a:cubicBezTo>
                  <a:cubicBezTo>
                    <a:pt x="26171" y="5128"/>
                    <a:pt x="25989" y="5244"/>
                    <a:pt x="26111" y="5353"/>
                  </a:cubicBezTo>
                  <a:cubicBezTo>
                    <a:pt x="26140" y="5380"/>
                    <a:pt x="26192" y="5404"/>
                    <a:pt x="26251" y="5404"/>
                  </a:cubicBezTo>
                  <a:cubicBezTo>
                    <a:pt x="26319" y="5404"/>
                    <a:pt x="26397" y="5373"/>
                    <a:pt x="26462" y="5280"/>
                  </a:cubicBezTo>
                  <a:lnTo>
                    <a:pt x="26462" y="5280"/>
                  </a:lnTo>
                  <a:cubicBezTo>
                    <a:pt x="26237" y="5616"/>
                    <a:pt x="26766" y="5804"/>
                    <a:pt x="26876" y="5893"/>
                  </a:cubicBezTo>
                  <a:cubicBezTo>
                    <a:pt x="26892" y="5906"/>
                    <a:pt x="26908" y="5912"/>
                    <a:pt x="26924" y="5912"/>
                  </a:cubicBezTo>
                  <a:cubicBezTo>
                    <a:pt x="27003" y="5912"/>
                    <a:pt x="27078" y="5758"/>
                    <a:pt x="27201" y="5600"/>
                  </a:cubicBezTo>
                  <a:cubicBezTo>
                    <a:pt x="27291" y="5529"/>
                    <a:pt x="27344" y="5491"/>
                    <a:pt x="27367" y="5491"/>
                  </a:cubicBezTo>
                  <a:cubicBezTo>
                    <a:pt x="27396" y="5491"/>
                    <a:pt x="27376" y="5553"/>
                    <a:pt x="27317" y="5689"/>
                  </a:cubicBezTo>
                  <a:cubicBezTo>
                    <a:pt x="27044" y="6035"/>
                    <a:pt x="27191" y="6350"/>
                    <a:pt x="27306" y="6444"/>
                  </a:cubicBezTo>
                  <a:cubicBezTo>
                    <a:pt x="27354" y="6484"/>
                    <a:pt x="27399" y="6530"/>
                    <a:pt x="27473" y="6530"/>
                  </a:cubicBezTo>
                  <a:cubicBezTo>
                    <a:pt x="27504" y="6530"/>
                    <a:pt x="27540" y="6522"/>
                    <a:pt x="27584" y="6502"/>
                  </a:cubicBezTo>
                  <a:cubicBezTo>
                    <a:pt x="27695" y="6444"/>
                    <a:pt x="27771" y="6414"/>
                    <a:pt x="27834" y="6414"/>
                  </a:cubicBezTo>
                  <a:cubicBezTo>
                    <a:pt x="27886" y="6414"/>
                    <a:pt x="27929" y="6435"/>
                    <a:pt x="27977" y="6480"/>
                  </a:cubicBezTo>
                  <a:lnTo>
                    <a:pt x="27977" y="6480"/>
                  </a:lnTo>
                  <a:cubicBezTo>
                    <a:pt x="27954" y="6458"/>
                    <a:pt x="27925" y="6449"/>
                    <a:pt x="27895" y="6449"/>
                  </a:cubicBezTo>
                  <a:cubicBezTo>
                    <a:pt x="27784" y="6449"/>
                    <a:pt x="27659" y="6581"/>
                    <a:pt x="27762" y="6680"/>
                  </a:cubicBezTo>
                  <a:lnTo>
                    <a:pt x="28061" y="6973"/>
                  </a:lnTo>
                  <a:cubicBezTo>
                    <a:pt x="28129" y="7033"/>
                    <a:pt x="28176" y="7075"/>
                    <a:pt x="28252" y="7075"/>
                  </a:cubicBezTo>
                  <a:cubicBezTo>
                    <a:pt x="28299" y="7075"/>
                    <a:pt x="28358" y="7058"/>
                    <a:pt x="28440" y="7020"/>
                  </a:cubicBezTo>
                  <a:lnTo>
                    <a:pt x="28440" y="7020"/>
                  </a:lnTo>
                  <a:cubicBezTo>
                    <a:pt x="28347" y="7073"/>
                    <a:pt x="28264" y="7140"/>
                    <a:pt x="28192" y="7220"/>
                  </a:cubicBezTo>
                  <a:cubicBezTo>
                    <a:pt x="28152" y="7276"/>
                    <a:pt x="28155" y="7361"/>
                    <a:pt x="28202" y="7361"/>
                  </a:cubicBezTo>
                  <a:cubicBezTo>
                    <a:pt x="28216" y="7361"/>
                    <a:pt x="28233" y="7353"/>
                    <a:pt x="28255" y="7335"/>
                  </a:cubicBezTo>
                  <a:cubicBezTo>
                    <a:pt x="28287" y="7310"/>
                    <a:pt x="28312" y="7300"/>
                    <a:pt x="28330" y="7300"/>
                  </a:cubicBezTo>
                  <a:cubicBezTo>
                    <a:pt x="28384" y="7300"/>
                    <a:pt x="28394" y="7383"/>
                    <a:pt x="28433" y="7414"/>
                  </a:cubicBezTo>
                  <a:cubicBezTo>
                    <a:pt x="28437" y="7417"/>
                    <a:pt x="28441" y="7418"/>
                    <a:pt x="28447" y="7418"/>
                  </a:cubicBezTo>
                  <a:cubicBezTo>
                    <a:pt x="28491" y="7418"/>
                    <a:pt x="28592" y="7334"/>
                    <a:pt x="28648" y="7325"/>
                  </a:cubicBezTo>
                  <a:cubicBezTo>
                    <a:pt x="28653" y="7324"/>
                    <a:pt x="28657" y="7324"/>
                    <a:pt x="28661" y="7324"/>
                  </a:cubicBezTo>
                  <a:cubicBezTo>
                    <a:pt x="28737" y="7324"/>
                    <a:pt x="28628" y="7474"/>
                    <a:pt x="28633" y="7529"/>
                  </a:cubicBezTo>
                  <a:cubicBezTo>
                    <a:pt x="28633" y="7582"/>
                    <a:pt x="28654" y="7634"/>
                    <a:pt x="28696" y="7666"/>
                  </a:cubicBezTo>
                  <a:cubicBezTo>
                    <a:pt x="28729" y="7693"/>
                    <a:pt x="28769" y="7706"/>
                    <a:pt x="28809" y="7706"/>
                  </a:cubicBezTo>
                  <a:cubicBezTo>
                    <a:pt x="28845" y="7706"/>
                    <a:pt x="28881" y="7696"/>
                    <a:pt x="28910" y="7676"/>
                  </a:cubicBezTo>
                  <a:cubicBezTo>
                    <a:pt x="28935" y="7664"/>
                    <a:pt x="28954" y="7659"/>
                    <a:pt x="28968" y="7659"/>
                  </a:cubicBezTo>
                  <a:cubicBezTo>
                    <a:pt x="29017" y="7659"/>
                    <a:pt x="29024" y="7714"/>
                    <a:pt x="29052" y="7755"/>
                  </a:cubicBezTo>
                  <a:cubicBezTo>
                    <a:pt x="28900" y="7875"/>
                    <a:pt x="28832" y="7875"/>
                    <a:pt x="28963" y="7922"/>
                  </a:cubicBezTo>
                  <a:cubicBezTo>
                    <a:pt x="29042" y="7949"/>
                    <a:pt x="29125" y="7970"/>
                    <a:pt x="29209" y="7985"/>
                  </a:cubicBezTo>
                  <a:cubicBezTo>
                    <a:pt x="29188" y="7985"/>
                    <a:pt x="29382" y="8017"/>
                    <a:pt x="29277" y="8059"/>
                  </a:cubicBezTo>
                  <a:cubicBezTo>
                    <a:pt x="29220" y="8064"/>
                    <a:pt x="29167" y="8085"/>
                    <a:pt x="29125" y="8127"/>
                  </a:cubicBezTo>
                  <a:cubicBezTo>
                    <a:pt x="29153" y="8167"/>
                    <a:pt x="29175" y="8178"/>
                    <a:pt x="29205" y="8178"/>
                  </a:cubicBezTo>
                  <a:cubicBezTo>
                    <a:pt x="29238" y="8178"/>
                    <a:pt x="29279" y="8164"/>
                    <a:pt x="29346" y="8158"/>
                  </a:cubicBezTo>
                  <a:cubicBezTo>
                    <a:pt x="29353" y="8158"/>
                    <a:pt x="29360" y="8158"/>
                    <a:pt x="29368" y="8158"/>
                  </a:cubicBezTo>
                  <a:cubicBezTo>
                    <a:pt x="29460" y="8158"/>
                    <a:pt x="29598" y="8188"/>
                    <a:pt x="29487" y="8295"/>
                  </a:cubicBezTo>
                  <a:cubicBezTo>
                    <a:pt x="29340" y="8447"/>
                    <a:pt x="29262" y="8405"/>
                    <a:pt x="29257" y="8567"/>
                  </a:cubicBezTo>
                  <a:cubicBezTo>
                    <a:pt x="29257" y="8657"/>
                    <a:pt x="29225" y="8793"/>
                    <a:pt x="29257" y="8856"/>
                  </a:cubicBezTo>
                  <a:cubicBezTo>
                    <a:pt x="29264" y="8869"/>
                    <a:pt x="29276" y="8875"/>
                    <a:pt x="29289" y="8875"/>
                  </a:cubicBezTo>
                  <a:cubicBezTo>
                    <a:pt x="29339" y="8875"/>
                    <a:pt x="29419" y="8801"/>
                    <a:pt x="29477" y="8772"/>
                  </a:cubicBezTo>
                  <a:cubicBezTo>
                    <a:pt x="29512" y="8757"/>
                    <a:pt x="29545" y="8750"/>
                    <a:pt x="29572" y="8750"/>
                  </a:cubicBezTo>
                  <a:cubicBezTo>
                    <a:pt x="29631" y="8750"/>
                    <a:pt x="29663" y="8783"/>
                    <a:pt x="29624" y="8840"/>
                  </a:cubicBezTo>
                  <a:cubicBezTo>
                    <a:pt x="29593" y="8884"/>
                    <a:pt x="29555" y="9015"/>
                    <a:pt x="29625" y="9015"/>
                  </a:cubicBezTo>
                  <a:cubicBezTo>
                    <a:pt x="29638" y="9015"/>
                    <a:pt x="29655" y="9010"/>
                    <a:pt x="29676" y="9000"/>
                  </a:cubicBezTo>
                  <a:lnTo>
                    <a:pt x="29676" y="9000"/>
                  </a:lnTo>
                  <a:cubicBezTo>
                    <a:pt x="29329" y="9177"/>
                    <a:pt x="29734" y="9333"/>
                    <a:pt x="29786" y="9401"/>
                  </a:cubicBezTo>
                  <a:cubicBezTo>
                    <a:pt x="29833" y="9474"/>
                    <a:pt x="29760" y="9485"/>
                    <a:pt x="29744" y="9558"/>
                  </a:cubicBezTo>
                  <a:cubicBezTo>
                    <a:pt x="29734" y="9637"/>
                    <a:pt x="29744" y="9721"/>
                    <a:pt x="29776" y="9794"/>
                  </a:cubicBezTo>
                  <a:cubicBezTo>
                    <a:pt x="29791" y="9847"/>
                    <a:pt x="29985" y="10203"/>
                    <a:pt x="29776" y="10266"/>
                  </a:cubicBezTo>
                  <a:cubicBezTo>
                    <a:pt x="29795" y="10324"/>
                    <a:pt x="29818" y="10352"/>
                    <a:pt x="29881" y="10352"/>
                  </a:cubicBezTo>
                  <a:cubicBezTo>
                    <a:pt x="29921" y="10352"/>
                    <a:pt x="29977" y="10341"/>
                    <a:pt x="30059" y="10319"/>
                  </a:cubicBezTo>
                  <a:cubicBezTo>
                    <a:pt x="30088" y="10311"/>
                    <a:pt x="30125" y="10307"/>
                    <a:pt x="30164" y="10307"/>
                  </a:cubicBezTo>
                  <a:cubicBezTo>
                    <a:pt x="30259" y="10307"/>
                    <a:pt x="30361" y="10329"/>
                    <a:pt x="30368" y="10366"/>
                  </a:cubicBezTo>
                  <a:cubicBezTo>
                    <a:pt x="30368" y="10366"/>
                    <a:pt x="30059" y="10492"/>
                    <a:pt x="30027" y="10518"/>
                  </a:cubicBezTo>
                  <a:cubicBezTo>
                    <a:pt x="29922" y="10607"/>
                    <a:pt x="29954" y="10691"/>
                    <a:pt x="30038" y="10738"/>
                  </a:cubicBezTo>
                  <a:cubicBezTo>
                    <a:pt x="30111" y="10775"/>
                    <a:pt x="30174" y="10832"/>
                    <a:pt x="30216" y="10901"/>
                  </a:cubicBezTo>
                  <a:cubicBezTo>
                    <a:pt x="30158" y="10932"/>
                    <a:pt x="30101" y="10969"/>
                    <a:pt x="30048" y="11011"/>
                  </a:cubicBezTo>
                  <a:cubicBezTo>
                    <a:pt x="29996" y="11076"/>
                    <a:pt x="30118" y="11080"/>
                    <a:pt x="30256" y="11080"/>
                  </a:cubicBezTo>
                  <a:cubicBezTo>
                    <a:pt x="30275" y="11080"/>
                    <a:pt x="30294" y="11080"/>
                    <a:pt x="30313" y="11080"/>
                  </a:cubicBezTo>
                  <a:cubicBezTo>
                    <a:pt x="30434" y="11080"/>
                    <a:pt x="30551" y="11083"/>
                    <a:pt x="30562" y="11126"/>
                  </a:cubicBezTo>
                  <a:cubicBezTo>
                    <a:pt x="30573" y="11268"/>
                    <a:pt x="30143" y="11189"/>
                    <a:pt x="30090" y="11289"/>
                  </a:cubicBezTo>
                  <a:cubicBezTo>
                    <a:pt x="30001" y="11456"/>
                    <a:pt x="30415" y="11561"/>
                    <a:pt x="30525" y="11692"/>
                  </a:cubicBezTo>
                  <a:cubicBezTo>
                    <a:pt x="30543" y="11714"/>
                    <a:pt x="30657" y="11933"/>
                    <a:pt x="30562" y="11933"/>
                  </a:cubicBezTo>
                  <a:cubicBezTo>
                    <a:pt x="30544" y="11933"/>
                    <a:pt x="30518" y="11925"/>
                    <a:pt x="30483" y="11907"/>
                  </a:cubicBezTo>
                  <a:cubicBezTo>
                    <a:pt x="30475" y="11832"/>
                    <a:pt x="30422" y="11791"/>
                    <a:pt x="30364" y="11791"/>
                  </a:cubicBezTo>
                  <a:cubicBezTo>
                    <a:pt x="30312" y="11791"/>
                    <a:pt x="30256" y="11823"/>
                    <a:pt x="30221" y="11891"/>
                  </a:cubicBezTo>
                  <a:cubicBezTo>
                    <a:pt x="30194" y="11988"/>
                    <a:pt x="30267" y="12081"/>
                    <a:pt x="30363" y="12081"/>
                  </a:cubicBezTo>
                  <a:cubicBezTo>
                    <a:pt x="30377" y="12081"/>
                    <a:pt x="30391" y="12079"/>
                    <a:pt x="30405" y="12075"/>
                  </a:cubicBezTo>
                  <a:cubicBezTo>
                    <a:pt x="30450" y="12070"/>
                    <a:pt x="30591" y="12000"/>
                    <a:pt x="30670" y="12000"/>
                  </a:cubicBezTo>
                  <a:cubicBezTo>
                    <a:pt x="30683" y="12000"/>
                    <a:pt x="30695" y="12002"/>
                    <a:pt x="30704" y="12007"/>
                  </a:cubicBezTo>
                  <a:cubicBezTo>
                    <a:pt x="30714" y="12023"/>
                    <a:pt x="30111" y="12295"/>
                    <a:pt x="30300" y="12316"/>
                  </a:cubicBezTo>
                  <a:cubicBezTo>
                    <a:pt x="30332" y="12320"/>
                    <a:pt x="30365" y="12322"/>
                    <a:pt x="30399" y="12322"/>
                  </a:cubicBezTo>
                  <a:cubicBezTo>
                    <a:pt x="30443" y="12322"/>
                    <a:pt x="30487" y="12320"/>
                    <a:pt x="30530" y="12320"/>
                  </a:cubicBezTo>
                  <a:cubicBezTo>
                    <a:pt x="30577" y="12320"/>
                    <a:pt x="30623" y="12322"/>
                    <a:pt x="30667" y="12332"/>
                  </a:cubicBezTo>
                  <a:cubicBezTo>
                    <a:pt x="30787" y="12358"/>
                    <a:pt x="30829" y="12416"/>
                    <a:pt x="30913" y="12463"/>
                  </a:cubicBezTo>
                  <a:cubicBezTo>
                    <a:pt x="30850" y="12463"/>
                    <a:pt x="30795" y="12462"/>
                    <a:pt x="30746" y="12462"/>
                  </a:cubicBezTo>
                  <a:cubicBezTo>
                    <a:pt x="30565" y="12462"/>
                    <a:pt x="30481" y="12475"/>
                    <a:pt x="30473" y="12599"/>
                  </a:cubicBezTo>
                  <a:cubicBezTo>
                    <a:pt x="30473" y="12632"/>
                    <a:pt x="30576" y="12825"/>
                    <a:pt x="30708" y="12825"/>
                  </a:cubicBezTo>
                  <a:cubicBezTo>
                    <a:pt x="30726" y="12825"/>
                    <a:pt x="30743" y="12821"/>
                    <a:pt x="30761" y="12814"/>
                  </a:cubicBezTo>
                  <a:lnTo>
                    <a:pt x="30761" y="12814"/>
                  </a:lnTo>
                  <a:lnTo>
                    <a:pt x="30746" y="12956"/>
                  </a:lnTo>
                  <a:cubicBezTo>
                    <a:pt x="30662" y="12956"/>
                    <a:pt x="30569" y="12931"/>
                    <a:pt x="30487" y="12931"/>
                  </a:cubicBezTo>
                  <a:cubicBezTo>
                    <a:pt x="30462" y="12931"/>
                    <a:pt x="30438" y="12934"/>
                    <a:pt x="30415" y="12940"/>
                  </a:cubicBezTo>
                  <a:cubicBezTo>
                    <a:pt x="30295" y="12972"/>
                    <a:pt x="30258" y="13050"/>
                    <a:pt x="30289" y="13118"/>
                  </a:cubicBezTo>
                  <a:cubicBezTo>
                    <a:pt x="30368" y="13260"/>
                    <a:pt x="30861" y="13365"/>
                    <a:pt x="30394" y="13412"/>
                  </a:cubicBezTo>
                  <a:cubicBezTo>
                    <a:pt x="30324" y="13403"/>
                    <a:pt x="30276" y="13399"/>
                    <a:pt x="30244" y="13399"/>
                  </a:cubicBezTo>
                  <a:cubicBezTo>
                    <a:pt x="30051" y="13399"/>
                    <a:pt x="30486" y="13548"/>
                    <a:pt x="30473" y="13643"/>
                  </a:cubicBezTo>
                  <a:cubicBezTo>
                    <a:pt x="30462" y="13716"/>
                    <a:pt x="30158" y="13763"/>
                    <a:pt x="30237" y="13831"/>
                  </a:cubicBezTo>
                  <a:lnTo>
                    <a:pt x="30499" y="13989"/>
                  </a:lnTo>
                  <a:cubicBezTo>
                    <a:pt x="30482" y="13990"/>
                    <a:pt x="30466" y="13991"/>
                    <a:pt x="30451" y="13991"/>
                  </a:cubicBezTo>
                  <a:cubicBezTo>
                    <a:pt x="30375" y="13991"/>
                    <a:pt x="30323" y="13974"/>
                    <a:pt x="30273" y="13974"/>
                  </a:cubicBezTo>
                  <a:cubicBezTo>
                    <a:pt x="30236" y="13974"/>
                    <a:pt x="30199" y="13983"/>
                    <a:pt x="30153" y="14015"/>
                  </a:cubicBezTo>
                  <a:cubicBezTo>
                    <a:pt x="30095" y="14057"/>
                    <a:pt x="30017" y="14136"/>
                    <a:pt x="30153" y="14198"/>
                  </a:cubicBezTo>
                  <a:cubicBezTo>
                    <a:pt x="30274" y="14251"/>
                    <a:pt x="30195" y="14335"/>
                    <a:pt x="30179" y="14398"/>
                  </a:cubicBezTo>
                  <a:cubicBezTo>
                    <a:pt x="30169" y="14440"/>
                    <a:pt x="30447" y="14534"/>
                    <a:pt x="30415" y="14628"/>
                  </a:cubicBezTo>
                  <a:lnTo>
                    <a:pt x="30137" y="14550"/>
                  </a:lnTo>
                  <a:lnTo>
                    <a:pt x="30137" y="14550"/>
                  </a:lnTo>
                  <a:cubicBezTo>
                    <a:pt x="30116" y="14597"/>
                    <a:pt x="30080" y="14676"/>
                    <a:pt x="30232" y="14723"/>
                  </a:cubicBezTo>
                  <a:cubicBezTo>
                    <a:pt x="30331" y="14817"/>
                    <a:pt x="30326" y="14833"/>
                    <a:pt x="30185" y="14854"/>
                  </a:cubicBezTo>
                  <a:cubicBezTo>
                    <a:pt x="30164" y="14911"/>
                    <a:pt x="30179" y="14922"/>
                    <a:pt x="30300" y="14964"/>
                  </a:cubicBezTo>
                  <a:cubicBezTo>
                    <a:pt x="30447" y="15011"/>
                    <a:pt x="30410" y="15095"/>
                    <a:pt x="30389" y="15142"/>
                  </a:cubicBezTo>
                  <a:lnTo>
                    <a:pt x="29922" y="14985"/>
                  </a:lnTo>
                  <a:lnTo>
                    <a:pt x="29922" y="14985"/>
                  </a:lnTo>
                  <a:cubicBezTo>
                    <a:pt x="30106" y="15048"/>
                    <a:pt x="30069" y="15268"/>
                    <a:pt x="30038" y="15331"/>
                  </a:cubicBezTo>
                  <a:cubicBezTo>
                    <a:pt x="29996" y="15420"/>
                    <a:pt x="29859" y="15362"/>
                    <a:pt x="29797" y="15415"/>
                  </a:cubicBezTo>
                  <a:cubicBezTo>
                    <a:pt x="29508" y="15614"/>
                    <a:pt x="29451" y="15923"/>
                    <a:pt x="29288" y="16180"/>
                  </a:cubicBezTo>
                  <a:cubicBezTo>
                    <a:pt x="29288" y="16180"/>
                    <a:pt x="29223" y="16155"/>
                    <a:pt x="29174" y="16155"/>
                  </a:cubicBezTo>
                  <a:cubicBezTo>
                    <a:pt x="29152" y="16155"/>
                    <a:pt x="29134" y="16160"/>
                    <a:pt x="29125" y="16175"/>
                  </a:cubicBezTo>
                  <a:cubicBezTo>
                    <a:pt x="29104" y="16222"/>
                    <a:pt x="29083" y="16264"/>
                    <a:pt x="29073" y="16311"/>
                  </a:cubicBezTo>
                  <a:lnTo>
                    <a:pt x="28931" y="16778"/>
                  </a:lnTo>
                  <a:cubicBezTo>
                    <a:pt x="28863" y="16988"/>
                    <a:pt x="28753" y="17192"/>
                    <a:pt x="28722" y="17428"/>
                  </a:cubicBezTo>
                  <a:cubicBezTo>
                    <a:pt x="28706" y="17517"/>
                    <a:pt x="28669" y="17601"/>
                    <a:pt x="28743" y="17711"/>
                  </a:cubicBezTo>
                  <a:cubicBezTo>
                    <a:pt x="28790" y="17790"/>
                    <a:pt x="28722" y="17837"/>
                    <a:pt x="28690" y="17869"/>
                  </a:cubicBezTo>
                  <a:cubicBezTo>
                    <a:pt x="28713" y="17842"/>
                    <a:pt x="28674" y="17773"/>
                    <a:pt x="28626" y="17773"/>
                  </a:cubicBezTo>
                  <a:cubicBezTo>
                    <a:pt x="28618" y="17773"/>
                    <a:pt x="28610" y="17775"/>
                    <a:pt x="28601" y="17779"/>
                  </a:cubicBezTo>
                  <a:cubicBezTo>
                    <a:pt x="28486" y="17842"/>
                    <a:pt x="28423" y="17973"/>
                    <a:pt x="28344" y="18073"/>
                  </a:cubicBezTo>
                  <a:cubicBezTo>
                    <a:pt x="28313" y="18120"/>
                    <a:pt x="28187" y="18204"/>
                    <a:pt x="28250" y="18309"/>
                  </a:cubicBezTo>
                  <a:cubicBezTo>
                    <a:pt x="28302" y="18382"/>
                    <a:pt x="28559" y="18550"/>
                    <a:pt x="28643" y="18613"/>
                  </a:cubicBezTo>
                  <a:cubicBezTo>
                    <a:pt x="28628" y="18629"/>
                    <a:pt x="28608" y="18636"/>
                    <a:pt x="28584" y="18636"/>
                  </a:cubicBezTo>
                  <a:cubicBezTo>
                    <a:pt x="28481" y="18636"/>
                    <a:pt x="28310" y="18510"/>
                    <a:pt x="28208" y="18430"/>
                  </a:cubicBezTo>
                  <a:cubicBezTo>
                    <a:pt x="28152" y="18384"/>
                    <a:pt x="28114" y="18367"/>
                    <a:pt x="28085" y="18367"/>
                  </a:cubicBezTo>
                  <a:cubicBezTo>
                    <a:pt x="28020" y="18367"/>
                    <a:pt x="28003" y="18451"/>
                    <a:pt x="27956" y="18498"/>
                  </a:cubicBezTo>
                  <a:cubicBezTo>
                    <a:pt x="27862" y="18597"/>
                    <a:pt x="27788" y="18734"/>
                    <a:pt x="27636" y="18765"/>
                  </a:cubicBezTo>
                  <a:cubicBezTo>
                    <a:pt x="27594" y="18765"/>
                    <a:pt x="27558" y="18760"/>
                    <a:pt x="27516" y="18744"/>
                  </a:cubicBezTo>
                  <a:lnTo>
                    <a:pt x="27516" y="18744"/>
                  </a:lnTo>
                  <a:cubicBezTo>
                    <a:pt x="27479" y="18807"/>
                    <a:pt x="27532" y="18907"/>
                    <a:pt x="27542" y="18996"/>
                  </a:cubicBezTo>
                  <a:cubicBezTo>
                    <a:pt x="27563" y="19190"/>
                    <a:pt x="27259" y="19106"/>
                    <a:pt x="27149" y="19153"/>
                  </a:cubicBezTo>
                  <a:cubicBezTo>
                    <a:pt x="27023" y="19206"/>
                    <a:pt x="27128" y="19363"/>
                    <a:pt x="27201" y="19552"/>
                  </a:cubicBezTo>
                  <a:cubicBezTo>
                    <a:pt x="27239" y="19647"/>
                    <a:pt x="27242" y="19682"/>
                    <a:pt x="27224" y="19682"/>
                  </a:cubicBezTo>
                  <a:cubicBezTo>
                    <a:pt x="27179" y="19682"/>
                    <a:pt x="27000" y="19446"/>
                    <a:pt x="26955" y="19405"/>
                  </a:cubicBezTo>
                  <a:cubicBezTo>
                    <a:pt x="26929" y="19381"/>
                    <a:pt x="26911" y="19370"/>
                    <a:pt x="26899" y="19370"/>
                  </a:cubicBezTo>
                  <a:cubicBezTo>
                    <a:pt x="26837" y="19370"/>
                    <a:pt x="26944" y="19656"/>
                    <a:pt x="26944" y="19683"/>
                  </a:cubicBezTo>
                  <a:cubicBezTo>
                    <a:pt x="26949" y="19737"/>
                    <a:pt x="26933" y="19757"/>
                    <a:pt x="26906" y="19757"/>
                  </a:cubicBezTo>
                  <a:cubicBezTo>
                    <a:pt x="26836" y="19757"/>
                    <a:pt x="26690" y="19626"/>
                    <a:pt x="26614" y="19615"/>
                  </a:cubicBezTo>
                  <a:cubicBezTo>
                    <a:pt x="26604" y="19613"/>
                    <a:pt x="26595" y="19612"/>
                    <a:pt x="26586" y="19612"/>
                  </a:cubicBezTo>
                  <a:cubicBezTo>
                    <a:pt x="26474" y="19612"/>
                    <a:pt x="26416" y="19726"/>
                    <a:pt x="26362" y="19803"/>
                  </a:cubicBezTo>
                  <a:cubicBezTo>
                    <a:pt x="26339" y="19839"/>
                    <a:pt x="26221" y="20027"/>
                    <a:pt x="26100" y="20027"/>
                  </a:cubicBezTo>
                  <a:cubicBezTo>
                    <a:pt x="26059" y="20027"/>
                    <a:pt x="26018" y="20005"/>
                    <a:pt x="25980" y="19950"/>
                  </a:cubicBezTo>
                  <a:cubicBezTo>
                    <a:pt x="25890" y="19950"/>
                    <a:pt x="25859" y="20055"/>
                    <a:pt x="25817" y="20128"/>
                  </a:cubicBezTo>
                  <a:cubicBezTo>
                    <a:pt x="25655" y="20391"/>
                    <a:pt x="25382" y="20495"/>
                    <a:pt x="25193" y="20742"/>
                  </a:cubicBezTo>
                  <a:cubicBezTo>
                    <a:pt x="25132" y="20824"/>
                    <a:pt x="25061" y="20945"/>
                    <a:pt x="25154" y="21150"/>
                  </a:cubicBezTo>
                  <a:lnTo>
                    <a:pt x="25154" y="21150"/>
                  </a:lnTo>
                  <a:cubicBezTo>
                    <a:pt x="25098" y="21030"/>
                    <a:pt x="25032" y="20860"/>
                    <a:pt x="24941" y="20810"/>
                  </a:cubicBezTo>
                  <a:cubicBezTo>
                    <a:pt x="24930" y="20804"/>
                    <a:pt x="24920" y="20801"/>
                    <a:pt x="24913" y="20801"/>
                  </a:cubicBezTo>
                  <a:cubicBezTo>
                    <a:pt x="24869" y="20801"/>
                    <a:pt x="24880" y="20889"/>
                    <a:pt x="24826" y="20889"/>
                  </a:cubicBezTo>
                  <a:lnTo>
                    <a:pt x="24711" y="20873"/>
                  </a:lnTo>
                  <a:cubicBezTo>
                    <a:pt x="24680" y="20866"/>
                    <a:pt x="24651" y="20863"/>
                    <a:pt x="24624" y="20863"/>
                  </a:cubicBezTo>
                  <a:cubicBezTo>
                    <a:pt x="24504" y="20863"/>
                    <a:pt x="24408" y="20919"/>
                    <a:pt x="24302" y="20962"/>
                  </a:cubicBezTo>
                  <a:cubicBezTo>
                    <a:pt x="24297" y="21104"/>
                    <a:pt x="24034" y="21177"/>
                    <a:pt x="24040" y="21193"/>
                  </a:cubicBezTo>
                  <a:cubicBezTo>
                    <a:pt x="24087" y="21460"/>
                    <a:pt x="24239" y="21733"/>
                    <a:pt x="24270" y="22016"/>
                  </a:cubicBezTo>
                  <a:cubicBezTo>
                    <a:pt x="24272" y="22027"/>
                    <a:pt x="24268" y="22031"/>
                    <a:pt x="24259" y="22031"/>
                  </a:cubicBezTo>
                  <a:cubicBezTo>
                    <a:pt x="24206" y="22031"/>
                    <a:pt x="23984" y="21829"/>
                    <a:pt x="23998" y="21607"/>
                  </a:cubicBezTo>
                  <a:cubicBezTo>
                    <a:pt x="24011" y="21383"/>
                    <a:pt x="23938" y="21297"/>
                    <a:pt x="23842" y="21297"/>
                  </a:cubicBezTo>
                  <a:cubicBezTo>
                    <a:pt x="23822" y="21297"/>
                    <a:pt x="23800" y="21301"/>
                    <a:pt x="23778" y="21308"/>
                  </a:cubicBezTo>
                  <a:cubicBezTo>
                    <a:pt x="23720" y="21329"/>
                    <a:pt x="23620" y="21340"/>
                    <a:pt x="23615" y="21450"/>
                  </a:cubicBezTo>
                  <a:cubicBezTo>
                    <a:pt x="23610" y="21526"/>
                    <a:pt x="23637" y="21580"/>
                    <a:pt x="23591" y="21580"/>
                  </a:cubicBezTo>
                  <a:cubicBezTo>
                    <a:pt x="23584" y="21580"/>
                    <a:pt x="23574" y="21578"/>
                    <a:pt x="23563" y="21575"/>
                  </a:cubicBezTo>
                  <a:cubicBezTo>
                    <a:pt x="23500" y="21565"/>
                    <a:pt x="23156" y="21289"/>
                    <a:pt x="23143" y="21142"/>
                  </a:cubicBezTo>
                  <a:lnTo>
                    <a:pt x="23143" y="21142"/>
                  </a:lnTo>
                  <a:cubicBezTo>
                    <a:pt x="23159" y="21340"/>
                    <a:pt x="23117" y="21355"/>
                    <a:pt x="23007" y="21387"/>
                  </a:cubicBezTo>
                  <a:cubicBezTo>
                    <a:pt x="22902" y="21408"/>
                    <a:pt x="22808" y="21476"/>
                    <a:pt x="22755" y="21570"/>
                  </a:cubicBezTo>
                  <a:cubicBezTo>
                    <a:pt x="22740" y="21600"/>
                    <a:pt x="22698" y="21756"/>
                    <a:pt x="22672" y="21756"/>
                  </a:cubicBezTo>
                  <a:cubicBezTo>
                    <a:pt x="22670" y="21756"/>
                    <a:pt x="22668" y="21755"/>
                    <a:pt x="22666" y="21754"/>
                  </a:cubicBezTo>
                  <a:cubicBezTo>
                    <a:pt x="22629" y="21701"/>
                    <a:pt x="22551" y="21549"/>
                    <a:pt x="22514" y="21549"/>
                  </a:cubicBezTo>
                  <a:cubicBezTo>
                    <a:pt x="22511" y="21549"/>
                    <a:pt x="22509" y="21549"/>
                    <a:pt x="22506" y="21549"/>
                  </a:cubicBezTo>
                  <a:cubicBezTo>
                    <a:pt x="22438" y="21549"/>
                    <a:pt x="22407" y="21681"/>
                    <a:pt x="22341" y="21696"/>
                  </a:cubicBezTo>
                  <a:lnTo>
                    <a:pt x="22105" y="21738"/>
                  </a:lnTo>
                  <a:cubicBezTo>
                    <a:pt x="22075" y="21698"/>
                    <a:pt x="22053" y="21681"/>
                    <a:pt x="22037" y="21681"/>
                  </a:cubicBezTo>
                  <a:cubicBezTo>
                    <a:pt x="21976" y="21681"/>
                    <a:pt x="22008" y="21928"/>
                    <a:pt x="22016" y="22032"/>
                  </a:cubicBezTo>
                  <a:cubicBezTo>
                    <a:pt x="22032" y="22178"/>
                    <a:pt x="21979" y="22205"/>
                    <a:pt x="21916" y="22215"/>
                  </a:cubicBezTo>
                  <a:cubicBezTo>
                    <a:pt x="21859" y="21921"/>
                    <a:pt x="21859" y="21822"/>
                    <a:pt x="21707" y="21822"/>
                  </a:cubicBezTo>
                  <a:cubicBezTo>
                    <a:pt x="21439" y="21822"/>
                    <a:pt x="21177" y="21885"/>
                    <a:pt x="20915" y="21916"/>
                  </a:cubicBezTo>
                  <a:cubicBezTo>
                    <a:pt x="20894" y="21916"/>
                    <a:pt x="20611" y="21927"/>
                    <a:pt x="20663" y="22047"/>
                  </a:cubicBezTo>
                  <a:cubicBezTo>
                    <a:pt x="20734" y="22194"/>
                    <a:pt x="20669" y="22238"/>
                    <a:pt x="20603" y="22238"/>
                  </a:cubicBezTo>
                  <a:cubicBezTo>
                    <a:pt x="20576" y="22238"/>
                    <a:pt x="20550" y="22231"/>
                    <a:pt x="20532" y="22220"/>
                  </a:cubicBezTo>
                  <a:cubicBezTo>
                    <a:pt x="20474" y="22184"/>
                    <a:pt x="20495" y="22053"/>
                    <a:pt x="20448" y="21995"/>
                  </a:cubicBezTo>
                  <a:cubicBezTo>
                    <a:pt x="20421" y="21971"/>
                    <a:pt x="20387" y="21959"/>
                    <a:pt x="20355" y="21959"/>
                  </a:cubicBezTo>
                  <a:cubicBezTo>
                    <a:pt x="20344" y="21959"/>
                    <a:pt x="20333" y="21961"/>
                    <a:pt x="20322" y="21963"/>
                  </a:cubicBezTo>
                  <a:cubicBezTo>
                    <a:pt x="20289" y="21963"/>
                    <a:pt x="20230" y="21952"/>
                    <a:pt x="20170" y="21952"/>
                  </a:cubicBezTo>
                  <a:cubicBezTo>
                    <a:pt x="20097" y="21952"/>
                    <a:pt x="20023" y="21969"/>
                    <a:pt x="19997" y="22047"/>
                  </a:cubicBezTo>
                  <a:cubicBezTo>
                    <a:pt x="19974" y="22119"/>
                    <a:pt x="19944" y="22125"/>
                    <a:pt x="19908" y="22125"/>
                  </a:cubicBezTo>
                  <a:cubicBezTo>
                    <a:pt x="19901" y="22125"/>
                    <a:pt x="19893" y="22125"/>
                    <a:pt x="19886" y="22125"/>
                  </a:cubicBezTo>
                  <a:cubicBezTo>
                    <a:pt x="19862" y="22125"/>
                    <a:pt x="19836" y="22127"/>
                    <a:pt x="19809" y="22147"/>
                  </a:cubicBezTo>
                  <a:cubicBezTo>
                    <a:pt x="19761" y="22184"/>
                    <a:pt x="19719" y="22388"/>
                    <a:pt x="19688" y="22388"/>
                  </a:cubicBezTo>
                  <a:cubicBezTo>
                    <a:pt x="19662" y="22388"/>
                    <a:pt x="19636" y="22247"/>
                    <a:pt x="19604" y="22210"/>
                  </a:cubicBezTo>
                  <a:cubicBezTo>
                    <a:pt x="19551" y="22128"/>
                    <a:pt x="19463" y="22077"/>
                    <a:pt x="19364" y="22077"/>
                  </a:cubicBezTo>
                  <a:cubicBezTo>
                    <a:pt x="19355" y="22077"/>
                    <a:pt x="19346" y="22078"/>
                    <a:pt x="19337" y="22079"/>
                  </a:cubicBezTo>
                  <a:cubicBezTo>
                    <a:pt x="19190" y="22084"/>
                    <a:pt x="19048" y="22110"/>
                    <a:pt x="18907" y="22152"/>
                  </a:cubicBezTo>
                  <a:cubicBezTo>
                    <a:pt x="18833" y="22184"/>
                    <a:pt x="18807" y="22273"/>
                    <a:pt x="18807" y="22420"/>
                  </a:cubicBezTo>
                  <a:cubicBezTo>
                    <a:pt x="18794" y="22445"/>
                    <a:pt x="18785" y="22473"/>
                    <a:pt x="18780" y="22501"/>
                  </a:cubicBezTo>
                  <a:lnTo>
                    <a:pt x="18780" y="22501"/>
                  </a:lnTo>
                  <a:cubicBezTo>
                    <a:pt x="18777" y="22271"/>
                    <a:pt x="18751" y="22065"/>
                    <a:pt x="18692" y="22037"/>
                  </a:cubicBezTo>
                  <a:cubicBezTo>
                    <a:pt x="18665" y="22022"/>
                    <a:pt x="18589" y="21996"/>
                    <a:pt x="18525" y="21996"/>
                  </a:cubicBezTo>
                  <a:cubicBezTo>
                    <a:pt x="18477" y="21996"/>
                    <a:pt x="18436" y="22010"/>
                    <a:pt x="18424" y="22053"/>
                  </a:cubicBezTo>
                  <a:cubicBezTo>
                    <a:pt x="18386" y="22209"/>
                    <a:pt x="18373" y="22360"/>
                    <a:pt x="18306" y="22360"/>
                  </a:cubicBezTo>
                  <a:cubicBezTo>
                    <a:pt x="18281" y="22360"/>
                    <a:pt x="18248" y="22339"/>
                    <a:pt x="18204" y="22289"/>
                  </a:cubicBezTo>
                  <a:cubicBezTo>
                    <a:pt x="18084" y="22218"/>
                    <a:pt x="17957" y="22150"/>
                    <a:pt x="17832" y="22150"/>
                  </a:cubicBezTo>
                  <a:cubicBezTo>
                    <a:pt x="17809" y="22150"/>
                    <a:pt x="17786" y="22153"/>
                    <a:pt x="17764" y="22157"/>
                  </a:cubicBezTo>
                  <a:cubicBezTo>
                    <a:pt x="17676" y="22177"/>
                    <a:pt x="17589" y="22452"/>
                    <a:pt x="17523" y="22452"/>
                  </a:cubicBezTo>
                  <a:cubicBezTo>
                    <a:pt x="17517" y="22452"/>
                    <a:pt x="17512" y="22450"/>
                    <a:pt x="17507" y="22446"/>
                  </a:cubicBezTo>
                  <a:cubicBezTo>
                    <a:pt x="17391" y="22367"/>
                    <a:pt x="17412" y="21937"/>
                    <a:pt x="17276" y="21864"/>
                  </a:cubicBezTo>
                  <a:cubicBezTo>
                    <a:pt x="17271" y="21861"/>
                    <a:pt x="17267" y="21860"/>
                    <a:pt x="17263" y="21860"/>
                  </a:cubicBezTo>
                  <a:cubicBezTo>
                    <a:pt x="17207" y="21860"/>
                    <a:pt x="17234" y="22131"/>
                    <a:pt x="17224" y="22205"/>
                  </a:cubicBezTo>
                  <a:cubicBezTo>
                    <a:pt x="17159" y="22200"/>
                    <a:pt x="17151" y="21902"/>
                    <a:pt x="17094" y="21902"/>
                  </a:cubicBezTo>
                  <a:cubicBezTo>
                    <a:pt x="17086" y="21902"/>
                    <a:pt x="17077" y="21908"/>
                    <a:pt x="17066" y="21921"/>
                  </a:cubicBezTo>
                  <a:cubicBezTo>
                    <a:pt x="17049" y="21948"/>
                    <a:pt x="16977" y="22489"/>
                    <a:pt x="16898" y="22489"/>
                  </a:cubicBezTo>
                  <a:cubicBezTo>
                    <a:pt x="16885" y="22489"/>
                    <a:pt x="16871" y="22473"/>
                    <a:pt x="16857" y="22435"/>
                  </a:cubicBezTo>
                  <a:cubicBezTo>
                    <a:pt x="16815" y="22320"/>
                    <a:pt x="16888" y="22142"/>
                    <a:pt x="16799" y="22032"/>
                  </a:cubicBezTo>
                  <a:cubicBezTo>
                    <a:pt x="16776" y="22005"/>
                    <a:pt x="16740" y="21991"/>
                    <a:pt x="16703" y="21991"/>
                  </a:cubicBezTo>
                  <a:cubicBezTo>
                    <a:pt x="16682" y="21991"/>
                    <a:pt x="16661" y="21996"/>
                    <a:pt x="16642" y="22005"/>
                  </a:cubicBezTo>
                  <a:cubicBezTo>
                    <a:pt x="16530" y="22066"/>
                    <a:pt x="16624" y="22400"/>
                    <a:pt x="16443" y="22400"/>
                  </a:cubicBezTo>
                  <a:cubicBezTo>
                    <a:pt x="16436" y="22400"/>
                    <a:pt x="16429" y="22400"/>
                    <a:pt x="16422" y="22399"/>
                  </a:cubicBezTo>
                  <a:cubicBezTo>
                    <a:pt x="16453" y="22252"/>
                    <a:pt x="16448" y="22100"/>
                    <a:pt x="16406" y="21958"/>
                  </a:cubicBezTo>
                  <a:cubicBezTo>
                    <a:pt x="16369" y="21907"/>
                    <a:pt x="16318" y="21843"/>
                    <a:pt x="16273" y="21843"/>
                  </a:cubicBezTo>
                  <a:cubicBezTo>
                    <a:pt x="16235" y="21843"/>
                    <a:pt x="16202" y="21887"/>
                    <a:pt x="16186" y="22021"/>
                  </a:cubicBezTo>
                  <a:cubicBezTo>
                    <a:pt x="16211" y="21819"/>
                    <a:pt x="16190" y="21743"/>
                    <a:pt x="16147" y="21743"/>
                  </a:cubicBezTo>
                  <a:cubicBezTo>
                    <a:pt x="16108" y="21743"/>
                    <a:pt x="16051" y="21803"/>
                    <a:pt x="15992" y="21890"/>
                  </a:cubicBezTo>
                  <a:cubicBezTo>
                    <a:pt x="16007" y="21778"/>
                    <a:pt x="15932" y="21746"/>
                    <a:pt x="15834" y="21746"/>
                  </a:cubicBezTo>
                  <a:cubicBezTo>
                    <a:pt x="15701" y="21746"/>
                    <a:pt x="15525" y="21807"/>
                    <a:pt x="15483" y="21807"/>
                  </a:cubicBezTo>
                  <a:cubicBezTo>
                    <a:pt x="15481" y="21807"/>
                    <a:pt x="15480" y="21806"/>
                    <a:pt x="15478" y="21806"/>
                  </a:cubicBezTo>
                  <a:lnTo>
                    <a:pt x="15478" y="21806"/>
                  </a:lnTo>
                  <a:cubicBezTo>
                    <a:pt x="15651" y="21837"/>
                    <a:pt x="15627" y="22092"/>
                    <a:pt x="15505" y="22092"/>
                  </a:cubicBezTo>
                  <a:cubicBezTo>
                    <a:pt x="15479" y="22092"/>
                    <a:pt x="15449" y="22080"/>
                    <a:pt x="15415" y="22053"/>
                  </a:cubicBezTo>
                  <a:cubicBezTo>
                    <a:pt x="15289" y="21958"/>
                    <a:pt x="15147" y="21895"/>
                    <a:pt x="15001" y="21864"/>
                  </a:cubicBezTo>
                  <a:lnTo>
                    <a:pt x="15001" y="21864"/>
                  </a:lnTo>
                  <a:cubicBezTo>
                    <a:pt x="14943" y="22178"/>
                    <a:pt x="15310" y="22304"/>
                    <a:pt x="15415" y="22383"/>
                  </a:cubicBezTo>
                  <a:cubicBezTo>
                    <a:pt x="15300" y="22367"/>
                    <a:pt x="15189" y="22346"/>
                    <a:pt x="15074" y="22315"/>
                  </a:cubicBezTo>
                  <a:cubicBezTo>
                    <a:pt x="14959" y="22289"/>
                    <a:pt x="14880" y="22184"/>
                    <a:pt x="14880" y="22068"/>
                  </a:cubicBezTo>
                  <a:cubicBezTo>
                    <a:pt x="14875" y="21906"/>
                    <a:pt x="14969" y="21827"/>
                    <a:pt x="14896" y="21707"/>
                  </a:cubicBezTo>
                  <a:cubicBezTo>
                    <a:pt x="14860" y="21646"/>
                    <a:pt x="14825" y="21623"/>
                    <a:pt x="14791" y="21623"/>
                  </a:cubicBezTo>
                  <a:cubicBezTo>
                    <a:pt x="14688" y="21623"/>
                    <a:pt x="14588" y="21827"/>
                    <a:pt x="14457" y="21827"/>
                  </a:cubicBezTo>
                  <a:cubicBezTo>
                    <a:pt x="14455" y="21827"/>
                    <a:pt x="14453" y="21827"/>
                    <a:pt x="14450" y="21827"/>
                  </a:cubicBezTo>
                  <a:cubicBezTo>
                    <a:pt x="14293" y="21811"/>
                    <a:pt x="14219" y="21628"/>
                    <a:pt x="14162" y="21392"/>
                  </a:cubicBezTo>
                  <a:cubicBezTo>
                    <a:pt x="14115" y="21575"/>
                    <a:pt x="14015" y="21738"/>
                    <a:pt x="13873" y="21859"/>
                  </a:cubicBezTo>
                  <a:cubicBezTo>
                    <a:pt x="13853" y="21873"/>
                    <a:pt x="13838" y="21879"/>
                    <a:pt x="13828" y="21879"/>
                  </a:cubicBezTo>
                  <a:cubicBezTo>
                    <a:pt x="13763" y="21879"/>
                    <a:pt x="13847" y="21658"/>
                    <a:pt x="13816" y="21649"/>
                  </a:cubicBezTo>
                  <a:cubicBezTo>
                    <a:pt x="13813" y="21648"/>
                    <a:pt x="13811" y="21648"/>
                    <a:pt x="13808" y="21648"/>
                  </a:cubicBezTo>
                  <a:cubicBezTo>
                    <a:pt x="13795" y="21648"/>
                    <a:pt x="13784" y="21655"/>
                    <a:pt x="13774" y="21666"/>
                  </a:cubicBezTo>
                  <a:lnTo>
                    <a:pt x="13774" y="21666"/>
                  </a:lnTo>
                  <a:cubicBezTo>
                    <a:pt x="13793" y="21591"/>
                    <a:pt x="13806" y="21525"/>
                    <a:pt x="13795" y="21497"/>
                  </a:cubicBezTo>
                  <a:cubicBezTo>
                    <a:pt x="13763" y="21427"/>
                    <a:pt x="13683" y="21413"/>
                    <a:pt x="13611" y="21413"/>
                  </a:cubicBezTo>
                  <a:cubicBezTo>
                    <a:pt x="13575" y="21413"/>
                    <a:pt x="13541" y="21416"/>
                    <a:pt x="13517" y="21418"/>
                  </a:cubicBezTo>
                  <a:cubicBezTo>
                    <a:pt x="13443" y="21418"/>
                    <a:pt x="13286" y="21423"/>
                    <a:pt x="13202" y="21570"/>
                  </a:cubicBezTo>
                  <a:cubicBezTo>
                    <a:pt x="13162" y="21638"/>
                    <a:pt x="13140" y="21691"/>
                    <a:pt x="13102" y="21691"/>
                  </a:cubicBezTo>
                  <a:cubicBezTo>
                    <a:pt x="13090" y="21691"/>
                    <a:pt x="13077" y="21686"/>
                    <a:pt x="13061" y="21675"/>
                  </a:cubicBezTo>
                  <a:cubicBezTo>
                    <a:pt x="13014" y="21633"/>
                    <a:pt x="12987" y="21565"/>
                    <a:pt x="13003" y="21497"/>
                  </a:cubicBezTo>
                  <a:cubicBezTo>
                    <a:pt x="13008" y="21376"/>
                    <a:pt x="12987" y="21413"/>
                    <a:pt x="12930" y="21397"/>
                  </a:cubicBezTo>
                  <a:cubicBezTo>
                    <a:pt x="12923" y="21396"/>
                    <a:pt x="12917" y="21395"/>
                    <a:pt x="12911" y="21395"/>
                  </a:cubicBezTo>
                  <a:cubicBezTo>
                    <a:pt x="12830" y="21395"/>
                    <a:pt x="12734" y="21509"/>
                    <a:pt x="12647" y="21528"/>
                  </a:cubicBezTo>
                  <a:cubicBezTo>
                    <a:pt x="12618" y="21535"/>
                    <a:pt x="12590" y="21538"/>
                    <a:pt x="12561" y="21538"/>
                  </a:cubicBezTo>
                  <a:cubicBezTo>
                    <a:pt x="12499" y="21538"/>
                    <a:pt x="12438" y="21522"/>
                    <a:pt x="12384" y="21486"/>
                  </a:cubicBezTo>
                  <a:cubicBezTo>
                    <a:pt x="12332" y="21460"/>
                    <a:pt x="12300" y="21271"/>
                    <a:pt x="12269" y="21256"/>
                  </a:cubicBezTo>
                  <a:cubicBezTo>
                    <a:pt x="12269" y="21255"/>
                    <a:pt x="12268" y="21255"/>
                    <a:pt x="12268" y="21255"/>
                  </a:cubicBezTo>
                  <a:cubicBezTo>
                    <a:pt x="12249" y="21255"/>
                    <a:pt x="12253" y="21361"/>
                    <a:pt x="12229" y="21361"/>
                  </a:cubicBezTo>
                  <a:cubicBezTo>
                    <a:pt x="12228" y="21361"/>
                    <a:pt x="12228" y="21361"/>
                    <a:pt x="12227" y="21360"/>
                  </a:cubicBezTo>
                  <a:lnTo>
                    <a:pt x="12159" y="21340"/>
                  </a:lnTo>
                  <a:lnTo>
                    <a:pt x="11829" y="21245"/>
                  </a:lnTo>
                  <a:cubicBezTo>
                    <a:pt x="11771" y="21226"/>
                    <a:pt x="11689" y="21172"/>
                    <a:pt x="11610" y="21172"/>
                  </a:cubicBezTo>
                  <a:cubicBezTo>
                    <a:pt x="11538" y="21172"/>
                    <a:pt x="11470" y="21216"/>
                    <a:pt x="11425" y="21371"/>
                  </a:cubicBezTo>
                  <a:cubicBezTo>
                    <a:pt x="11493" y="21130"/>
                    <a:pt x="11273" y="21041"/>
                    <a:pt x="11184" y="21014"/>
                  </a:cubicBezTo>
                  <a:cubicBezTo>
                    <a:pt x="11171" y="21011"/>
                    <a:pt x="11160" y="21009"/>
                    <a:pt x="11148" y="21009"/>
                  </a:cubicBezTo>
                  <a:cubicBezTo>
                    <a:pt x="11062" y="21009"/>
                    <a:pt x="11003" y="21102"/>
                    <a:pt x="10929" y="21102"/>
                  </a:cubicBezTo>
                  <a:cubicBezTo>
                    <a:pt x="10913" y="21102"/>
                    <a:pt x="10897" y="21098"/>
                    <a:pt x="10880" y="21088"/>
                  </a:cubicBezTo>
                  <a:cubicBezTo>
                    <a:pt x="10832" y="21056"/>
                    <a:pt x="10927" y="20883"/>
                    <a:pt x="10895" y="20810"/>
                  </a:cubicBezTo>
                  <a:cubicBezTo>
                    <a:pt x="10869" y="20752"/>
                    <a:pt x="10811" y="20721"/>
                    <a:pt x="10754" y="20721"/>
                  </a:cubicBezTo>
                  <a:cubicBezTo>
                    <a:pt x="10740" y="20719"/>
                    <a:pt x="10726" y="20718"/>
                    <a:pt x="10712" y="20718"/>
                  </a:cubicBezTo>
                  <a:cubicBezTo>
                    <a:pt x="10644" y="20718"/>
                    <a:pt x="10580" y="20739"/>
                    <a:pt x="10523" y="20778"/>
                  </a:cubicBezTo>
                  <a:cubicBezTo>
                    <a:pt x="10476" y="20810"/>
                    <a:pt x="10450" y="20941"/>
                    <a:pt x="10418" y="21020"/>
                  </a:cubicBezTo>
                  <a:cubicBezTo>
                    <a:pt x="10475" y="20860"/>
                    <a:pt x="10451" y="20821"/>
                    <a:pt x="10402" y="20821"/>
                  </a:cubicBezTo>
                  <a:cubicBezTo>
                    <a:pt x="10356" y="20821"/>
                    <a:pt x="10288" y="20856"/>
                    <a:pt x="10246" y="20856"/>
                  </a:cubicBezTo>
                  <a:cubicBezTo>
                    <a:pt x="10237" y="20856"/>
                    <a:pt x="10230" y="20855"/>
                    <a:pt x="10224" y="20852"/>
                  </a:cubicBezTo>
                  <a:cubicBezTo>
                    <a:pt x="10143" y="20801"/>
                    <a:pt x="10418" y="20336"/>
                    <a:pt x="10297" y="20336"/>
                  </a:cubicBezTo>
                  <a:cubicBezTo>
                    <a:pt x="10292" y="20336"/>
                    <a:pt x="10287" y="20337"/>
                    <a:pt x="10282" y="20338"/>
                  </a:cubicBezTo>
                  <a:cubicBezTo>
                    <a:pt x="10093" y="20385"/>
                    <a:pt x="10004" y="20831"/>
                    <a:pt x="9868" y="21030"/>
                  </a:cubicBezTo>
                  <a:cubicBezTo>
                    <a:pt x="9853" y="21051"/>
                    <a:pt x="9840" y="21060"/>
                    <a:pt x="9830" y="21060"/>
                  </a:cubicBezTo>
                  <a:cubicBezTo>
                    <a:pt x="9764" y="21060"/>
                    <a:pt x="9795" y="20664"/>
                    <a:pt x="9814" y="20628"/>
                  </a:cubicBezTo>
                  <a:lnTo>
                    <a:pt x="9814" y="20628"/>
                  </a:lnTo>
                  <a:cubicBezTo>
                    <a:pt x="9756" y="20714"/>
                    <a:pt x="9748" y="20784"/>
                    <a:pt x="9689" y="20784"/>
                  </a:cubicBezTo>
                  <a:cubicBezTo>
                    <a:pt x="9680" y="20784"/>
                    <a:pt x="9670" y="20782"/>
                    <a:pt x="9658" y="20778"/>
                  </a:cubicBezTo>
                  <a:cubicBezTo>
                    <a:pt x="9642" y="20775"/>
                    <a:pt x="9606" y="20747"/>
                    <a:pt x="9573" y="20747"/>
                  </a:cubicBezTo>
                  <a:cubicBezTo>
                    <a:pt x="9562" y="20747"/>
                    <a:pt x="9552" y="20750"/>
                    <a:pt x="9543" y="20758"/>
                  </a:cubicBezTo>
                  <a:cubicBezTo>
                    <a:pt x="9511" y="20789"/>
                    <a:pt x="9490" y="20899"/>
                    <a:pt x="9448" y="20946"/>
                  </a:cubicBezTo>
                  <a:cubicBezTo>
                    <a:pt x="9432" y="20965"/>
                    <a:pt x="9411" y="20971"/>
                    <a:pt x="9391" y="20971"/>
                  </a:cubicBezTo>
                  <a:cubicBezTo>
                    <a:pt x="9358" y="20971"/>
                    <a:pt x="9326" y="20956"/>
                    <a:pt x="9307" y="20946"/>
                  </a:cubicBezTo>
                  <a:cubicBezTo>
                    <a:pt x="9377" y="20791"/>
                    <a:pt x="9404" y="20683"/>
                    <a:pt x="9305" y="20683"/>
                  </a:cubicBezTo>
                  <a:cubicBezTo>
                    <a:pt x="9301" y="20683"/>
                    <a:pt x="9296" y="20684"/>
                    <a:pt x="9291" y="20684"/>
                  </a:cubicBezTo>
                  <a:cubicBezTo>
                    <a:pt x="9233" y="20694"/>
                    <a:pt x="9189" y="20709"/>
                    <a:pt x="9162" y="20709"/>
                  </a:cubicBezTo>
                  <a:cubicBezTo>
                    <a:pt x="9116" y="20709"/>
                    <a:pt x="9120" y="20666"/>
                    <a:pt x="9186" y="20485"/>
                  </a:cubicBezTo>
                  <a:cubicBezTo>
                    <a:pt x="9209" y="20416"/>
                    <a:pt x="9128" y="20361"/>
                    <a:pt x="9063" y="20361"/>
                  </a:cubicBezTo>
                  <a:cubicBezTo>
                    <a:pt x="9039" y="20361"/>
                    <a:pt x="9017" y="20368"/>
                    <a:pt x="9003" y="20385"/>
                  </a:cubicBezTo>
                  <a:cubicBezTo>
                    <a:pt x="8942" y="20471"/>
                    <a:pt x="8969" y="20543"/>
                    <a:pt x="8891" y="20543"/>
                  </a:cubicBezTo>
                  <a:cubicBezTo>
                    <a:pt x="8888" y="20543"/>
                    <a:pt x="8885" y="20543"/>
                    <a:pt x="8882" y="20543"/>
                  </a:cubicBezTo>
                  <a:cubicBezTo>
                    <a:pt x="8788" y="20532"/>
                    <a:pt x="8693" y="20485"/>
                    <a:pt x="8630" y="20411"/>
                  </a:cubicBezTo>
                  <a:cubicBezTo>
                    <a:pt x="8562" y="20333"/>
                    <a:pt x="8609" y="20197"/>
                    <a:pt x="8567" y="20086"/>
                  </a:cubicBezTo>
                  <a:cubicBezTo>
                    <a:pt x="8546" y="20022"/>
                    <a:pt x="8493" y="19967"/>
                    <a:pt x="8425" y="19967"/>
                  </a:cubicBezTo>
                  <a:cubicBezTo>
                    <a:pt x="8393" y="19967"/>
                    <a:pt x="8358" y="19979"/>
                    <a:pt x="8321" y="20008"/>
                  </a:cubicBezTo>
                  <a:cubicBezTo>
                    <a:pt x="8301" y="20023"/>
                    <a:pt x="8282" y="20030"/>
                    <a:pt x="8266" y="20030"/>
                  </a:cubicBezTo>
                  <a:cubicBezTo>
                    <a:pt x="8160" y="20030"/>
                    <a:pt x="8135" y="19749"/>
                    <a:pt x="8153" y="19735"/>
                  </a:cubicBezTo>
                  <a:lnTo>
                    <a:pt x="8153" y="19735"/>
                  </a:lnTo>
                  <a:cubicBezTo>
                    <a:pt x="7964" y="19877"/>
                    <a:pt x="8043" y="20207"/>
                    <a:pt x="7996" y="20307"/>
                  </a:cubicBezTo>
                  <a:cubicBezTo>
                    <a:pt x="7994" y="20312"/>
                    <a:pt x="7986" y="20315"/>
                    <a:pt x="7977" y="20315"/>
                  </a:cubicBezTo>
                  <a:cubicBezTo>
                    <a:pt x="7941" y="20315"/>
                    <a:pt x="7874" y="20278"/>
                    <a:pt x="7907" y="20212"/>
                  </a:cubicBezTo>
                  <a:cubicBezTo>
                    <a:pt x="7950" y="20107"/>
                    <a:pt x="7896" y="20077"/>
                    <a:pt x="7831" y="20077"/>
                  </a:cubicBezTo>
                  <a:cubicBezTo>
                    <a:pt x="7802" y="20077"/>
                    <a:pt x="7770" y="20084"/>
                    <a:pt x="7744" y="20092"/>
                  </a:cubicBezTo>
                  <a:cubicBezTo>
                    <a:pt x="7727" y="20096"/>
                    <a:pt x="7713" y="20098"/>
                    <a:pt x="7702" y="20098"/>
                  </a:cubicBezTo>
                  <a:cubicBezTo>
                    <a:pt x="7599" y="20098"/>
                    <a:pt x="7746" y="19910"/>
                    <a:pt x="7765" y="19735"/>
                  </a:cubicBezTo>
                  <a:cubicBezTo>
                    <a:pt x="7768" y="19700"/>
                    <a:pt x="7762" y="19687"/>
                    <a:pt x="7752" y="19687"/>
                  </a:cubicBezTo>
                  <a:cubicBezTo>
                    <a:pt x="7723" y="19687"/>
                    <a:pt x="7659" y="19786"/>
                    <a:pt x="7639" y="19798"/>
                  </a:cubicBezTo>
                  <a:cubicBezTo>
                    <a:pt x="7602" y="19865"/>
                    <a:pt x="7563" y="19884"/>
                    <a:pt x="7528" y="19884"/>
                  </a:cubicBezTo>
                  <a:cubicBezTo>
                    <a:pt x="7494" y="19884"/>
                    <a:pt x="7463" y="19866"/>
                    <a:pt x="7440" y="19856"/>
                  </a:cubicBezTo>
                  <a:cubicBezTo>
                    <a:pt x="7366" y="19814"/>
                    <a:pt x="7348" y="19762"/>
                    <a:pt x="7293" y="19762"/>
                  </a:cubicBezTo>
                  <a:cubicBezTo>
                    <a:pt x="7259" y="19762"/>
                    <a:pt x="7211" y="19783"/>
                    <a:pt x="7126" y="19840"/>
                  </a:cubicBezTo>
                  <a:cubicBezTo>
                    <a:pt x="7126" y="19840"/>
                    <a:pt x="7045" y="19869"/>
                    <a:pt x="7005" y="19869"/>
                  </a:cubicBezTo>
                  <a:cubicBezTo>
                    <a:pt x="6992" y="19869"/>
                    <a:pt x="6983" y="19865"/>
                    <a:pt x="6984" y="19856"/>
                  </a:cubicBezTo>
                  <a:cubicBezTo>
                    <a:pt x="6989" y="19767"/>
                    <a:pt x="7309" y="19552"/>
                    <a:pt x="7225" y="19415"/>
                  </a:cubicBezTo>
                  <a:cubicBezTo>
                    <a:pt x="7152" y="19283"/>
                    <a:pt x="7010" y="19242"/>
                    <a:pt x="6898" y="19178"/>
                  </a:cubicBezTo>
                  <a:lnTo>
                    <a:pt x="6898" y="19178"/>
                  </a:lnTo>
                  <a:cubicBezTo>
                    <a:pt x="6940" y="19213"/>
                    <a:pt x="6946" y="19281"/>
                    <a:pt x="6905" y="19326"/>
                  </a:cubicBezTo>
                  <a:cubicBezTo>
                    <a:pt x="6900" y="19333"/>
                    <a:pt x="6893" y="19336"/>
                    <a:pt x="6884" y="19336"/>
                  </a:cubicBezTo>
                  <a:cubicBezTo>
                    <a:pt x="6847" y="19336"/>
                    <a:pt x="6782" y="19286"/>
                    <a:pt x="6722" y="19286"/>
                  </a:cubicBezTo>
                  <a:cubicBezTo>
                    <a:pt x="6692" y="19286"/>
                    <a:pt x="6663" y="19298"/>
                    <a:pt x="6639" y="19334"/>
                  </a:cubicBezTo>
                  <a:lnTo>
                    <a:pt x="6639" y="19334"/>
                  </a:lnTo>
                  <a:cubicBezTo>
                    <a:pt x="6643" y="19329"/>
                    <a:pt x="6647" y="19326"/>
                    <a:pt x="6651" y="19326"/>
                  </a:cubicBezTo>
                  <a:cubicBezTo>
                    <a:pt x="6686" y="19326"/>
                    <a:pt x="6706" y="19546"/>
                    <a:pt x="6664" y="19546"/>
                  </a:cubicBezTo>
                  <a:cubicBezTo>
                    <a:pt x="6604" y="19549"/>
                    <a:pt x="6496" y="19596"/>
                    <a:pt x="6435" y="19596"/>
                  </a:cubicBezTo>
                  <a:cubicBezTo>
                    <a:pt x="6381" y="19596"/>
                    <a:pt x="6365" y="19557"/>
                    <a:pt x="6460" y="19410"/>
                  </a:cubicBezTo>
                  <a:cubicBezTo>
                    <a:pt x="6533" y="19347"/>
                    <a:pt x="6648" y="19248"/>
                    <a:pt x="6601" y="19179"/>
                  </a:cubicBezTo>
                  <a:cubicBezTo>
                    <a:pt x="6528" y="19059"/>
                    <a:pt x="6407" y="18980"/>
                    <a:pt x="6271" y="18949"/>
                  </a:cubicBezTo>
                  <a:cubicBezTo>
                    <a:pt x="6269" y="18948"/>
                    <a:pt x="6267" y="18948"/>
                    <a:pt x="6265" y="18948"/>
                  </a:cubicBezTo>
                  <a:cubicBezTo>
                    <a:pt x="6168" y="18948"/>
                    <a:pt x="6096" y="19192"/>
                    <a:pt x="6019" y="19284"/>
                  </a:cubicBezTo>
                  <a:cubicBezTo>
                    <a:pt x="5967" y="19248"/>
                    <a:pt x="5878" y="18985"/>
                    <a:pt x="5920" y="18870"/>
                  </a:cubicBezTo>
                  <a:cubicBezTo>
                    <a:pt x="5939" y="18821"/>
                    <a:pt x="5979" y="18806"/>
                    <a:pt x="6021" y="18806"/>
                  </a:cubicBezTo>
                  <a:cubicBezTo>
                    <a:pt x="6083" y="18806"/>
                    <a:pt x="6148" y="18838"/>
                    <a:pt x="6161" y="18844"/>
                  </a:cubicBezTo>
                  <a:cubicBezTo>
                    <a:pt x="6093" y="18797"/>
                    <a:pt x="5909" y="18744"/>
                    <a:pt x="5941" y="18592"/>
                  </a:cubicBezTo>
                  <a:cubicBezTo>
                    <a:pt x="5967" y="18472"/>
                    <a:pt x="6135" y="18278"/>
                    <a:pt x="6219" y="18162"/>
                  </a:cubicBezTo>
                  <a:lnTo>
                    <a:pt x="6219" y="18162"/>
                  </a:lnTo>
                  <a:cubicBezTo>
                    <a:pt x="6030" y="18325"/>
                    <a:pt x="5857" y="18487"/>
                    <a:pt x="5663" y="18592"/>
                  </a:cubicBezTo>
                  <a:cubicBezTo>
                    <a:pt x="5645" y="18602"/>
                    <a:pt x="5629" y="18606"/>
                    <a:pt x="5615" y="18606"/>
                  </a:cubicBezTo>
                  <a:cubicBezTo>
                    <a:pt x="5558" y="18606"/>
                    <a:pt x="5528" y="18540"/>
                    <a:pt x="5464" y="18540"/>
                  </a:cubicBezTo>
                  <a:cubicBezTo>
                    <a:pt x="5462" y="18540"/>
                    <a:pt x="5460" y="18540"/>
                    <a:pt x="5458" y="18540"/>
                  </a:cubicBezTo>
                  <a:cubicBezTo>
                    <a:pt x="5430" y="18540"/>
                    <a:pt x="5335" y="18610"/>
                    <a:pt x="5295" y="18610"/>
                  </a:cubicBezTo>
                  <a:cubicBezTo>
                    <a:pt x="5276" y="18610"/>
                    <a:pt x="5269" y="18595"/>
                    <a:pt x="5285" y="18550"/>
                  </a:cubicBezTo>
                  <a:cubicBezTo>
                    <a:pt x="5348" y="18377"/>
                    <a:pt x="5584" y="18288"/>
                    <a:pt x="5673" y="18110"/>
                  </a:cubicBezTo>
                  <a:cubicBezTo>
                    <a:pt x="5715" y="18032"/>
                    <a:pt x="5683" y="18010"/>
                    <a:pt x="5634" y="18010"/>
                  </a:cubicBezTo>
                  <a:cubicBezTo>
                    <a:pt x="5591" y="18010"/>
                    <a:pt x="5535" y="18027"/>
                    <a:pt x="5505" y="18036"/>
                  </a:cubicBezTo>
                  <a:cubicBezTo>
                    <a:pt x="5428" y="18064"/>
                    <a:pt x="5374" y="18119"/>
                    <a:pt x="5317" y="18119"/>
                  </a:cubicBezTo>
                  <a:cubicBezTo>
                    <a:pt x="5308" y="18119"/>
                    <a:pt x="5299" y="18118"/>
                    <a:pt x="5291" y="18115"/>
                  </a:cubicBezTo>
                  <a:cubicBezTo>
                    <a:pt x="5222" y="18089"/>
                    <a:pt x="5159" y="18047"/>
                    <a:pt x="5107" y="17989"/>
                  </a:cubicBezTo>
                  <a:cubicBezTo>
                    <a:pt x="5097" y="17981"/>
                    <a:pt x="5088" y="17971"/>
                    <a:pt x="5078" y="17962"/>
                  </a:cubicBezTo>
                  <a:lnTo>
                    <a:pt x="5078" y="17962"/>
                  </a:lnTo>
                  <a:cubicBezTo>
                    <a:pt x="5051" y="18052"/>
                    <a:pt x="5008" y="18184"/>
                    <a:pt x="4929" y="18184"/>
                  </a:cubicBezTo>
                  <a:cubicBezTo>
                    <a:pt x="4916" y="18184"/>
                    <a:pt x="4902" y="18181"/>
                    <a:pt x="4887" y="18173"/>
                  </a:cubicBezTo>
                  <a:cubicBezTo>
                    <a:pt x="4818" y="18108"/>
                    <a:pt x="4967" y="17942"/>
                    <a:pt x="5051" y="17942"/>
                  </a:cubicBezTo>
                  <a:cubicBezTo>
                    <a:pt x="5054" y="17942"/>
                    <a:pt x="5057" y="17943"/>
                    <a:pt x="5060" y="17943"/>
                  </a:cubicBezTo>
                  <a:lnTo>
                    <a:pt x="5060" y="17943"/>
                  </a:lnTo>
                  <a:cubicBezTo>
                    <a:pt x="4949" y="17825"/>
                    <a:pt x="4839" y="17653"/>
                    <a:pt x="4645" y="17653"/>
                  </a:cubicBezTo>
                  <a:cubicBezTo>
                    <a:pt x="4640" y="17653"/>
                    <a:pt x="4635" y="17653"/>
                    <a:pt x="4630" y="17654"/>
                  </a:cubicBezTo>
                  <a:cubicBezTo>
                    <a:pt x="4587" y="17654"/>
                    <a:pt x="4512" y="17718"/>
                    <a:pt x="4479" y="17718"/>
                  </a:cubicBezTo>
                  <a:cubicBezTo>
                    <a:pt x="4467" y="17718"/>
                    <a:pt x="4461" y="17710"/>
                    <a:pt x="4462" y="17690"/>
                  </a:cubicBezTo>
                  <a:cubicBezTo>
                    <a:pt x="4473" y="17585"/>
                    <a:pt x="4572" y="17460"/>
                    <a:pt x="4583" y="17355"/>
                  </a:cubicBezTo>
                  <a:cubicBezTo>
                    <a:pt x="4598" y="17148"/>
                    <a:pt x="4476" y="16967"/>
                    <a:pt x="4272" y="16967"/>
                  </a:cubicBezTo>
                  <a:cubicBezTo>
                    <a:pt x="4269" y="16967"/>
                    <a:pt x="4266" y="16967"/>
                    <a:pt x="4263" y="16967"/>
                  </a:cubicBezTo>
                  <a:cubicBezTo>
                    <a:pt x="4225" y="16967"/>
                    <a:pt x="4073" y="17043"/>
                    <a:pt x="4043" y="17043"/>
                  </a:cubicBezTo>
                  <a:cubicBezTo>
                    <a:pt x="4039" y="17043"/>
                    <a:pt x="4037" y="17042"/>
                    <a:pt x="4037" y="17040"/>
                  </a:cubicBezTo>
                  <a:cubicBezTo>
                    <a:pt x="4048" y="16956"/>
                    <a:pt x="4289" y="16804"/>
                    <a:pt x="4231" y="16736"/>
                  </a:cubicBezTo>
                  <a:lnTo>
                    <a:pt x="4231" y="16736"/>
                  </a:lnTo>
                  <a:cubicBezTo>
                    <a:pt x="4231" y="16736"/>
                    <a:pt x="4085" y="16840"/>
                    <a:pt x="4010" y="16840"/>
                  </a:cubicBezTo>
                  <a:cubicBezTo>
                    <a:pt x="3998" y="16840"/>
                    <a:pt x="3987" y="16837"/>
                    <a:pt x="3980" y="16830"/>
                  </a:cubicBezTo>
                  <a:cubicBezTo>
                    <a:pt x="3957" y="16808"/>
                    <a:pt x="3938" y="16779"/>
                    <a:pt x="3903" y="16779"/>
                  </a:cubicBezTo>
                  <a:cubicBezTo>
                    <a:pt x="3881" y="16779"/>
                    <a:pt x="3852" y="16790"/>
                    <a:pt x="3812" y="16820"/>
                  </a:cubicBezTo>
                  <a:cubicBezTo>
                    <a:pt x="3587" y="16988"/>
                    <a:pt x="3581" y="16956"/>
                    <a:pt x="3372" y="17009"/>
                  </a:cubicBezTo>
                  <a:cubicBezTo>
                    <a:pt x="3396" y="16954"/>
                    <a:pt x="3657" y="16622"/>
                    <a:pt x="3693" y="16622"/>
                  </a:cubicBezTo>
                  <a:cubicBezTo>
                    <a:pt x="3695" y="16622"/>
                    <a:pt x="3696" y="16623"/>
                    <a:pt x="3697" y="16626"/>
                  </a:cubicBezTo>
                  <a:cubicBezTo>
                    <a:pt x="3697" y="16665"/>
                    <a:pt x="3675" y="16741"/>
                    <a:pt x="3737" y="16741"/>
                  </a:cubicBezTo>
                  <a:cubicBezTo>
                    <a:pt x="3750" y="16741"/>
                    <a:pt x="3766" y="16738"/>
                    <a:pt x="3786" y="16731"/>
                  </a:cubicBezTo>
                  <a:cubicBezTo>
                    <a:pt x="3864" y="16699"/>
                    <a:pt x="3875" y="16657"/>
                    <a:pt x="3870" y="16615"/>
                  </a:cubicBezTo>
                  <a:cubicBezTo>
                    <a:pt x="3859" y="16542"/>
                    <a:pt x="3560" y="16553"/>
                    <a:pt x="3707" y="16364"/>
                  </a:cubicBezTo>
                  <a:cubicBezTo>
                    <a:pt x="3730" y="16334"/>
                    <a:pt x="3729" y="16306"/>
                    <a:pt x="3713" y="16279"/>
                  </a:cubicBezTo>
                  <a:lnTo>
                    <a:pt x="3713" y="16279"/>
                  </a:lnTo>
                  <a:cubicBezTo>
                    <a:pt x="3660" y="16382"/>
                    <a:pt x="3519" y="16567"/>
                    <a:pt x="3429" y="16567"/>
                  </a:cubicBezTo>
                  <a:cubicBezTo>
                    <a:pt x="3411" y="16567"/>
                    <a:pt x="3395" y="16559"/>
                    <a:pt x="3382" y="16542"/>
                  </a:cubicBezTo>
                  <a:lnTo>
                    <a:pt x="3711" y="16275"/>
                  </a:lnTo>
                  <a:lnTo>
                    <a:pt x="3711" y="16275"/>
                  </a:lnTo>
                  <a:cubicBezTo>
                    <a:pt x="3648" y="16178"/>
                    <a:pt x="3397" y="16096"/>
                    <a:pt x="3340" y="16023"/>
                  </a:cubicBezTo>
                  <a:cubicBezTo>
                    <a:pt x="3151" y="16170"/>
                    <a:pt x="3204" y="16217"/>
                    <a:pt x="3036" y="16343"/>
                  </a:cubicBezTo>
                  <a:cubicBezTo>
                    <a:pt x="2989" y="16275"/>
                    <a:pt x="3157" y="16065"/>
                    <a:pt x="3115" y="16049"/>
                  </a:cubicBezTo>
                  <a:cubicBezTo>
                    <a:pt x="3104" y="16045"/>
                    <a:pt x="3091" y="16043"/>
                    <a:pt x="3076" y="16043"/>
                  </a:cubicBezTo>
                  <a:cubicBezTo>
                    <a:pt x="2983" y="16043"/>
                    <a:pt x="2810" y="16114"/>
                    <a:pt x="2711" y="16128"/>
                  </a:cubicBezTo>
                  <a:cubicBezTo>
                    <a:pt x="2819" y="16011"/>
                    <a:pt x="3217" y="15391"/>
                    <a:pt x="3072" y="15391"/>
                  </a:cubicBezTo>
                  <a:cubicBezTo>
                    <a:pt x="3048" y="15391"/>
                    <a:pt x="3009" y="15408"/>
                    <a:pt x="2952" y="15446"/>
                  </a:cubicBezTo>
                  <a:cubicBezTo>
                    <a:pt x="2952" y="15475"/>
                    <a:pt x="2969" y="15482"/>
                    <a:pt x="2989" y="15482"/>
                  </a:cubicBezTo>
                  <a:cubicBezTo>
                    <a:pt x="3006" y="15482"/>
                    <a:pt x="3026" y="15477"/>
                    <a:pt x="3039" y="15477"/>
                  </a:cubicBezTo>
                  <a:cubicBezTo>
                    <a:pt x="3042" y="15477"/>
                    <a:pt x="3044" y="15477"/>
                    <a:pt x="3046" y="15478"/>
                  </a:cubicBezTo>
                  <a:cubicBezTo>
                    <a:pt x="3094" y="15493"/>
                    <a:pt x="2800" y="15625"/>
                    <a:pt x="2758" y="15635"/>
                  </a:cubicBezTo>
                  <a:cubicBezTo>
                    <a:pt x="2744" y="15638"/>
                    <a:pt x="2730" y="15639"/>
                    <a:pt x="2717" y="15639"/>
                  </a:cubicBezTo>
                  <a:cubicBezTo>
                    <a:pt x="2654" y="15639"/>
                    <a:pt x="2610" y="15609"/>
                    <a:pt x="2606" y="15562"/>
                  </a:cubicBezTo>
                  <a:cubicBezTo>
                    <a:pt x="2590" y="15425"/>
                    <a:pt x="2963" y="15347"/>
                    <a:pt x="2947" y="15184"/>
                  </a:cubicBezTo>
                  <a:cubicBezTo>
                    <a:pt x="2947" y="15111"/>
                    <a:pt x="2905" y="15037"/>
                    <a:pt x="2837" y="14995"/>
                  </a:cubicBezTo>
                  <a:cubicBezTo>
                    <a:pt x="2827" y="14991"/>
                    <a:pt x="2816" y="14990"/>
                    <a:pt x="2805" y="14990"/>
                  </a:cubicBezTo>
                  <a:cubicBezTo>
                    <a:pt x="2740" y="14990"/>
                    <a:pt x="2659" y="15050"/>
                    <a:pt x="2596" y="15050"/>
                  </a:cubicBezTo>
                  <a:cubicBezTo>
                    <a:pt x="2574" y="15050"/>
                    <a:pt x="2554" y="15042"/>
                    <a:pt x="2538" y="15022"/>
                  </a:cubicBezTo>
                  <a:cubicBezTo>
                    <a:pt x="2491" y="14964"/>
                    <a:pt x="2449" y="14932"/>
                    <a:pt x="2601" y="14849"/>
                  </a:cubicBezTo>
                  <a:cubicBezTo>
                    <a:pt x="2669" y="14833"/>
                    <a:pt x="2737" y="14812"/>
                    <a:pt x="2800" y="14775"/>
                  </a:cubicBezTo>
                  <a:cubicBezTo>
                    <a:pt x="2863" y="14733"/>
                    <a:pt x="2139" y="14775"/>
                    <a:pt x="2307" y="14628"/>
                  </a:cubicBezTo>
                  <a:cubicBezTo>
                    <a:pt x="2438" y="14508"/>
                    <a:pt x="2606" y="14455"/>
                    <a:pt x="2569" y="14335"/>
                  </a:cubicBezTo>
                  <a:cubicBezTo>
                    <a:pt x="2533" y="14278"/>
                    <a:pt x="2481" y="14231"/>
                    <a:pt x="2424" y="14205"/>
                  </a:cubicBezTo>
                  <a:lnTo>
                    <a:pt x="2424" y="14205"/>
                  </a:lnTo>
                  <a:cubicBezTo>
                    <a:pt x="2438" y="14223"/>
                    <a:pt x="2243" y="14529"/>
                    <a:pt x="2179" y="14529"/>
                  </a:cubicBezTo>
                  <a:cubicBezTo>
                    <a:pt x="2170" y="14529"/>
                    <a:pt x="2163" y="14523"/>
                    <a:pt x="2160" y="14508"/>
                  </a:cubicBezTo>
                  <a:cubicBezTo>
                    <a:pt x="2139" y="14408"/>
                    <a:pt x="2160" y="14303"/>
                    <a:pt x="2118" y="14209"/>
                  </a:cubicBezTo>
                  <a:lnTo>
                    <a:pt x="2056" y="14073"/>
                  </a:lnTo>
                  <a:cubicBezTo>
                    <a:pt x="2062" y="14048"/>
                    <a:pt x="2057" y="14036"/>
                    <a:pt x="2038" y="14036"/>
                  </a:cubicBezTo>
                  <a:cubicBezTo>
                    <a:pt x="2026" y="14036"/>
                    <a:pt x="2008" y="14041"/>
                    <a:pt x="1982" y="14052"/>
                  </a:cubicBezTo>
                  <a:cubicBezTo>
                    <a:pt x="1940" y="14031"/>
                    <a:pt x="2297" y="13942"/>
                    <a:pt x="2328" y="13921"/>
                  </a:cubicBezTo>
                  <a:cubicBezTo>
                    <a:pt x="2454" y="13842"/>
                    <a:pt x="2265" y="13831"/>
                    <a:pt x="2218" y="13831"/>
                  </a:cubicBezTo>
                  <a:cubicBezTo>
                    <a:pt x="2186" y="13834"/>
                    <a:pt x="2131" y="13841"/>
                    <a:pt x="2083" y="13841"/>
                  </a:cubicBezTo>
                  <a:cubicBezTo>
                    <a:pt x="2022" y="13841"/>
                    <a:pt x="1974" y="13829"/>
                    <a:pt x="2003" y="13779"/>
                  </a:cubicBezTo>
                  <a:cubicBezTo>
                    <a:pt x="2052" y="13701"/>
                    <a:pt x="2177" y="13682"/>
                    <a:pt x="2262" y="13634"/>
                  </a:cubicBezTo>
                  <a:lnTo>
                    <a:pt x="2262" y="13634"/>
                  </a:lnTo>
                  <a:cubicBezTo>
                    <a:pt x="2227" y="13652"/>
                    <a:pt x="2183" y="13659"/>
                    <a:pt x="2137" y="13659"/>
                  </a:cubicBezTo>
                  <a:cubicBezTo>
                    <a:pt x="2008" y="13659"/>
                    <a:pt x="1859" y="13605"/>
                    <a:pt x="1830" y="13580"/>
                  </a:cubicBezTo>
                  <a:cubicBezTo>
                    <a:pt x="1783" y="13543"/>
                    <a:pt x="1730" y="13491"/>
                    <a:pt x="1757" y="13422"/>
                  </a:cubicBezTo>
                  <a:cubicBezTo>
                    <a:pt x="1783" y="13360"/>
                    <a:pt x="1872" y="13360"/>
                    <a:pt x="1888" y="13297"/>
                  </a:cubicBezTo>
                  <a:cubicBezTo>
                    <a:pt x="1902" y="13241"/>
                    <a:pt x="1891" y="13095"/>
                    <a:pt x="1790" y="13095"/>
                  </a:cubicBezTo>
                  <a:cubicBezTo>
                    <a:pt x="1777" y="13095"/>
                    <a:pt x="1762" y="13097"/>
                    <a:pt x="1746" y="13103"/>
                  </a:cubicBezTo>
                  <a:cubicBezTo>
                    <a:pt x="1686" y="13120"/>
                    <a:pt x="1641" y="13132"/>
                    <a:pt x="1606" y="13132"/>
                  </a:cubicBezTo>
                  <a:cubicBezTo>
                    <a:pt x="1568" y="13132"/>
                    <a:pt x="1543" y="13117"/>
                    <a:pt x="1526" y="13082"/>
                  </a:cubicBezTo>
                  <a:cubicBezTo>
                    <a:pt x="1526" y="13082"/>
                    <a:pt x="1479" y="12987"/>
                    <a:pt x="1510" y="12977"/>
                  </a:cubicBezTo>
                  <a:cubicBezTo>
                    <a:pt x="1517" y="12975"/>
                    <a:pt x="1528" y="12974"/>
                    <a:pt x="1543" y="12974"/>
                  </a:cubicBezTo>
                  <a:cubicBezTo>
                    <a:pt x="1583" y="12974"/>
                    <a:pt x="1650" y="12980"/>
                    <a:pt x="1719" y="12980"/>
                  </a:cubicBezTo>
                  <a:cubicBezTo>
                    <a:pt x="1831" y="12980"/>
                    <a:pt x="1947" y="12965"/>
                    <a:pt x="1961" y="12888"/>
                  </a:cubicBezTo>
                  <a:cubicBezTo>
                    <a:pt x="1977" y="12778"/>
                    <a:pt x="1678" y="12835"/>
                    <a:pt x="1767" y="12694"/>
                  </a:cubicBezTo>
                  <a:cubicBezTo>
                    <a:pt x="1872" y="12536"/>
                    <a:pt x="1699" y="12515"/>
                    <a:pt x="1552" y="12452"/>
                  </a:cubicBezTo>
                  <a:cubicBezTo>
                    <a:pt x="1447" y="12405"/>
                    <a:pt x="1505" y="12405"/>
                    <a:pt x="1531" y="12353"/>
                  </a:cubicBezTo>
                  <a:cubicBezTo>
                    <a:pt x="1552" y="12316"/>
                    <a:pt x="1453" y="12279"/>
                    <a:pt x="1447" y="12248"/>
                  </a:cubicBezTo>
                  <a:cubicBezTo>
                    <a:pt x="1301" y="12248"/>
                    <a:pt x="1065" y="12169"/>
                    <a:pt x="1306" y="12070"/>
                  </a:cubicBezTo>
                  <a:cubicBezTo>
                    <a:pt x="1363" y="12044"/>
                    <a:pt x="1877" y="11871"/>
                    <a:pt x="1584" y="11865"/>
                  </a:cubicBezTo>
                  <a:cubicBezTo>
                    <a:pt x="1533" y="11865"/>
                    <a:pt x="1488" y="11869"/>
                    <a:pt x="1451" y="11869"/>
                  </a:cubicBezTo>
                  <a:cubicBezTo>
                    <a:pt x="1384" y="11869"/>
                    <a:pt x="1344" y="11858"/>
                    <a:pt x="1348" y="11797"/>
                  </a:cubicBezTo>
                  <a:cubicBezTo>
                    <a:pt x="1353" y="11745"/>
                    <a:pt x="1505" y="11745"/>
                    <a:pt x="1568" y="11708"/>
                  </a:cubicBezTo>
                  <a:cubicBezTo>
                    <a:pt x="1626" y="11677"/>
                    <a:pt x="1610" y="11614"/>
                    <a:pt x="1605" y="11577"/>
                  </a:cubicBezTo>
                  <a:lnTo>
                    <a:pt x="1605" y="11577"/>
                  </a:lnTo>
                  <a:lnTo>
                    <a:pt x="1322" y="11635"/>
                  </a:lnTo>
                  <a:cubicBezTo>
                    <a:pt x="1285" y="11692"/>
                    <a:pt x="1227" y="11739"/>
                    <a:pt x="1164" y="11771"/>
                  </a:cubicBezTo>
                  <a:cubicBezTo>
                    <a:pt x="1146" y="11778"/>
                    <a:pt x="1131" y="11780"/>
                    <a:pt x="1117" y="11780"/>
                  </a:cubicBezTo>
                  <a:cubicBezTo>
                    <a:pt x="1024" y="11780"/>
                    <a:pt x="1028" y="11642"/>
                    <a:pt x="1028" y="11619"/>
                  </a:cubicBezTo>
                  <a:cubicBezTo>
                    <a:pt x="1007" y="11503"/>
                    <a:pt x="1180" y="11530"/>
                    <a:pt x="1259" y="11414"/>
                  </a:cubicBezTo>
                  <a:cubicBezTo>
                    <a:pt x="1274" y="11393"/>
                    <a:pt x="1400" y="11215"/>
                    <a:pt x="1353" y="11215"/>
                  </a:cubicBezTo>
                  <a:cubicBezTo>
                    <a:pt x="1333" y="11212"/>
                    <a:pt x="1313" y="11210"/>
                    <a:pt x="1295" y="11210"/>
                  </a:cubicBezTo>
                  <a:cubicBezTo>
                    <a:pt x="1257" y="11210"/>
                    <a:pt x="1223" y="11215"/>
                    <a:pt x="1194" y="11215"/>
                  </a:cubicBezTo>
                  <a:cubicBezTo>
                    <a:pt x="1151" y="11215"/>
                    <a:pt x="1120" y="11205"/>
                    <a:pt x="1107" y="11152"/>
                  </a:cubicBezTo>
                  <a:cubicBezTo>
                    <a:pt x="1096" y="11105"/>
                    <a:pt x="1138" y="11047"/>
                    <a:pt x="1049" y="11032"/>
                  </a:cubicBezTo>
                  <a:cubicBezTo>
                    <a:pt x="855" y="11005"/>
                    <a:pt x="902" y="10659"/>
                    <a:pt x="913" y="10575"/>
                  </a:cubicBezTo>
                  <a:cubicBezTo>
                    <a:pt x="928" y="10486"/>
                    <a:pt x="986" y="10497"/>
                    <a:pt x="1112" y="10460"/>
                  </a:cubicBezTo>
                  <a:cubicBezTo>
                    <a:pt x="1238" y="10423"/>
                    <a:pt x="1190" y="10303"/>
                    <a:pt x="1190" y="10250"/>
                  </a:cubicBezTo>
                  <a:cubicBezTo>
                    <a:pt x="1253" y="10187"/>
                    <a:pt x="1295" y="10083"/>
                    <a:pt x="1112" y="10051"/>
                  </a:cubicBezTo>
                  <a:cubicBezTo>
                    <a:pt x="1002" y="10035"/>
                    <a:pt x="1038" y="9988"/>
                    <a:pt x="1038" y="9931"/>
                  </a:cubicBezTo>
                  <a:cubicBezTo>
                    <a:pt x="1038" y="9889"/>
                    <a:pt x="939" y="9883"/>
                    <a:pt x="918" y="9831"/>
                  </a:cubicBezTo>
                  <a:cubicBezTo>
                    <a:pt x="886" y="9742"/>
                    <a:pt x="955" y="9684"/>
                    <a:pt x="965" y="9600"/>
                  </a:cubicBezTo>
                  <a:cubicBezTo>
                    <a:pt x="974" y="9531"/>
                    <a:pt x="527" y="9315"/>
                    <a:pt x="346" y="9315"/>
                  </a:cubicBezTo>
                  <a:cubicBezTo>
                    <a:pt x="321" y="9315"/>
                    <a:pt x="302" y="9319"/>
                    <a:pt x="289" y="9328"/>
                  </a:cubicBezTo>
                  <a:cubicBezTo>
                    <a:pt x="304" y="9364"/>
                    <a:pt x="315" y="9406"/>
                    <a:pt x="325" y="9448"/>
                  </a:cubicBezTo>
                  <a:cubicBezTo>
                    <a:pt x="299" y="9516"/>
                    <a:pt x="252" y="9574"/>
                    <a:pt x="184" y="9606"/>
                  </a:cubicBezTo>
                  <a:cubicBezTo>
                    <a:pt x="68" y="9731"/>
                    <a:pt x="0" y="9878"/>
                    <a:pt x="32" y="10025"/>
                  </a:cubicBezTo>
                  <a:cubicBezTo>
                    <a:pt x="53" y="10119"/>
                    <a:pt x="393" y="10020"/>
                    <a:pt x="451" y="10146"/>
                  </a:cubicBezTo>
                  <a:cubicBezTo>
                    <a:pt x="488" y="10229"/>
                    <a:pt x="425" y="10298"/>
                    <a:pt x="320" y="10366"/>
                  </a:cubicBezTo>
                  <a:cubicBezTo>
                    <a:pt x="194" y="10371"/>
                    <a:pt x="173" y="10381"/>
                    <a:pt x="179" y="10450"/>
                  </a:cubicBezTo>
                  <a:cubicBezTo>
                    <a:pt x="179" y="10511"/>
                    <a:pt x="181" y="10522"/>
                    <a:pt x="212" y="10522"/>
                  </a:cubicBezTo>
                  <a:cubicBezTo>
                    <a:pt x="230" y="10522"/>
                    <a:pt x="256" y="10518"/>
                    <a:pt x="296" y="10518"/>
                  </a:cubicBezTo>
                  <a:cubicBezTo>
                    <a:pt x="319" y="10518"/>
                    <a:pt x="346" y="10519"/>
                    <a:pt x="378" y="10523"/>
                  </a:cubicBezTo>
                  <a:cubicBezTo>
                    <a:pt x="456" y="10534"/>
                    <a:pt x="519" y="10607"/>
                    <a:pt x="456" y="10649"/>
                  </a:cubicBezTo>
                  <a:cubicBezTo>
                    <a:pt x="310" y="10738"/>
                    <a:pt x="37" y="10617"/>
                    <a:pt x="47" y="10796"/>
                  </a:cubicBezTo>
                  <a:cubicBezTo>
                    <a:pt x="52" y="10854"/>
                    <a:pt x="183" y="10971"/>
                    <a:pt x="324" y="10971"/>
                  </a:cubicBezTo>
                  <a:cubicBezTo>
                    <a:pt x="335" y="10971"/>
                    <a:pt x="346" y="10970"/>
                    <a:pt x="357" y="10969"/>
                  </a:cubicBezTo>
                  <a:cubicBezTo>
                    <a:pt x="383" y="11000"/>
                    <a:pt x="357" y="11053"/>
                    <a:pt x="378" y="11089"/>
                  </a:cubicBezTo>
                  <a:cubicBezTo>
                    <a:pt x="393" y="11121"/>
                    <a:pt x="671" y="11409"/>
                    <a:pt x="640" y="11430"/>
                  </a:cubicBezTo>
                  <a:cubicBezTo>
                    <a:pt x="620" y="11445"/>
                    <a:pt x="594" y="11451"/>
                    <a:pt x="564" y="11451"/>
                  </a:cubicBezTo>
                  <a:cubicBezTo>
                    <a:pt x="436" y="11451"/>
                    <a:pt x="235" y="11347"/>
                    <a:pt x="162" y="11341"/>
                  </a:cubicBezTo>
                  <a:lnTo>
                    <a:pt x="162" y="11341"/>
                  </a:lnTo>
                  <a:cubicBezTo>
                    <a:pt x="262" y="11353"/>
                    <a:pt x="428" y="11709"/>
                    <a:pt x="514" y="11739"/>
                  </a:cubicBezTo>
                  <a:cubicBezTo>
                    <a:pt x="645" y="11787"/>
                    <a:pt x="608" y="11850"/>
                    <a:pt x="483" y="11944"/>
                  </a:cubicBezTo>
                  <a:cubicBezTo>
                    <a:pt x="294" y="12101"/>
                    <a:pt x="498" y="12049"/>
                    <a:pt x="514" y="12117"/>
                  </a:cubicBezTo>
                  <a:cubicBezTo>
                    <a:pt x="535" y="12196"/>
                    <a:pt x="556" y="12211"/>
                    <a:pt x="472" y="12295"/>
                  </a:cubicBezTo>
                  <a:cubicBezTo>
                    <a:pt x="441" y="12321"/>
                    <a:pt x="435" y="12348"/>
                    <a:pt x="451" y="12369"/>
                  </a:cubicBezTo>
                  <a:cubicBezTo>
                    <a:pt x="469" y="12394"/>
                    <a:pt x="512" y="12407"/>
                    <a:pt x="562" y="12407"/>
                  </a:cubicBezTo>
                  <a:cubicBezTo>
                    <a:pt x="616" y="12407"/>
                    <a:pt x="677" y="12391"/>
                    <a:pt x="719" y="12358"/>
                  </a:cubicBezTo>
                  <a:cubicBezTo>
                    <a:pt x="767" y="12331"/>
                    <a:pt x="846" y="12301"/>
                    <a:pt x="895" y="12301"/>
                  </a:cubicBezTo>
                  <a:cubicBezTo>
                    <a:pt x="929" y="12301"/>
                    <a:pt x="948" y="12316"/>
                    <a:pt x="928" y="12358"/>
                  </a:cubicBezTo>
                  <a:cubicBezTo>
                    <a:pt x="881" y="12452"/>
                    <a:pt x="719" y="12500"/>
                    <a:pt x="682" y="12589"/>
                  </a:cubicBezTo>
                  <a:cubicBezTo>
                    <a:pt x="640" y="12683"/>
                    <a:pt x="740" y="12746"/>
                    <a:pt x="823" y="12793"/>
                  </a:cubicBezTo>
                  <a:cubicBezTo>
                    <a:pt x="850" y="12851"/>
                    <a:pt x="844" y="12919"/>
                    <a:pt x="813" y="12972"/>
                  </a:cubicBezTo>
                  <a:cubicBezTo>
                    <a:pt x="766" y="13003"/>
                    <a:pt x="740" y="13029"/>
                    <a:pt x="750" y="13055"/>
                  </a:cubicBezTo>
                  <a:cubicBezTo>
                    <a:pt x="776" y="13150"/>
                    <a:pt x="892" y="13082"/>
                    <a:pt x="934" y="13171"/>
                  </a:cubicBezTo>
                  <a:cubicBezTo>
                    <a:pt x="960" y="13228"/>
                    <a:pt x="902" y="13291"/>
                    <a:pt x="902" y="13360"/>
                  </a:cubicBezTo>
                  <a:cubicBezTo>
                    <a:pt x="918" y="13538"/>
                    <a:pt x="1044" y="13690"/>
                    <a:pt x="1222" y="13727"/>
                  </a:cubicBezTo>
                  <a:cubicBezTo>
                    <a:pt x="1358" y="13758"/>
                    <a:pt x="1390" y="13769"/>
                    <a:pt x="1175" y="13858"/>
                  </a:cubicBezTo>
                  <a:cubicBezTo>
                    <a:pt x="1163" y="13856"/>
                    <a:pt x="1152" y="13856"/>
                    <a:pt x="1142" y="13856"/>
                  </a:cubicBezTo>
                  <a:cubicBezTo>
                    <a:pt x="1022" y="13856"/>
                    <a:pt x="1050" y="13940"/>
                    <a:pt x="1070" y="13989"/>
                  </a:cubicBezTo>
                  <a:cubicBezTo>
                    <a:pt x="1091" y="14067"/>
                    <a:pt x="1117" y="14162"/>
                    <a:pt x="1206" y="14209"/>
                  </a:cubicBezTo>
                  <a:cubicBezTo>
                    <a:pt x="1269" y="14240"/>
                    <a:pt x="1411" y="14230"/>
                    <a:pt x="1374" y="14340"/>
                  </a:cubicBezTo>
                  <a:cubicBezTo>
                    <a:pt x="1159" y="14434"/>
                    <a:pt x="1306" y="14602"/>
                    <a:pt x="1369" y="14649"/>
                  </a:cubicBezTo>
                  <a:cubicBezTo>
                    <a:pt x="1386" y="14663"/>
                    <a:pt x="1428" y="14666"/>
                    <a:pt x="1477" y="14666"/>
                  </a:cubicBezTo>
                  <a:cubicBezTo>
                    <a:pt x="1539" y="14666"/>
                    <a:pt x="1613" y="14660"/>
                    <a:pt x="1666" y="14660"/>
                  </a:cubicBezTo>
                  <a:cubicBezTo>
                    <a:pt x="1720" y="14660"/>
                    <a:pt x="1753" y="14667"/>
                    <a:pt x="1730" y="14691"/>
                  </a:cubicBezTo>
                  <a:cubicBezTo>
                    <a:pt x="1578" y="14849"/>
                    <a:pt x="1516" y="14906"/>
                    <a:pt x="1557" y="15043"/>
                  </a:cubicBezTo>
                  <a:cubicBezTo>
                    <a:pt x="1620" y="15242"/>
                    <a:pt x="1730" y="15420"/>
                    <a:pt x="1877" y="15567"/>
                  </a:cubicBezTo>
                  <a:cubicBezTo>
                    <a:pt x="1930" y="15619"/>
                    <a:pt x="1993" y="15666"/>
                    <a:pt x="2061" y="15708"/>
                  </a:cubicBezTo>
                  <a:cubicBezTo>
                    <a:pt x="2076" y="15718"/>
                    <a:pt x="2101" y="15720"/>
                    <a:pt x="2126" y="15720"/>
                  </a:cubicBezTo>
                  <a:cubicBezTo>
                    <a:pt x="2141" y="15720"/>
                    <a:pt x="2156" y="15719"/>
                    <a:pt x="2170" y="15719"/>
                  </a:cubicBezTo>
                  <a:cubicBezTo>
                    <a:pt x="2197" y="15719"/>
                    <a:pt x="2220" y="15722"/>
                    <a:pt x="2229" y="15735"/>
                  </a:cubicBezTo>
                  <a:cubicBezTo>
                    <a:pt x="2255" y="15782"/>
                    <a:pt x="2108" y="15939"/>
                    <a:pt x="2087" y="16007"/>
                  </a:cubicBezTo>
                  <a:cubicBezTo>
                    <a:pt x="2056" y="16086"/>
                    <a:pt x="2056" y="16175"/>
                    <a:pt x="2082" y="16254"/>
                  </a:cubicBezTo>
                  <a:cubicBezTo>
                    <a:pt x="2100" y="16310"/>
                    <a:pt x="2134" y="16351"/>
                    <a:pt x="2193" y="16351"/>
                  </a:cubicBezTo>
                  <a:cubicBezTo>
                    <a:pt x="2234" y="16351"/>
                    <a:pt x="2286" y="16332"/>
                    <a:pt x="2353" y="16286"/>
                  </a:cubicBezTo>
                  <a:lnTo>
                    <a:pt x="2353" y="16286"/>
                  </a:lnTo>
                  <a:cubicBezTo>
                    <a:pt x="2225" y="16374"/>
                    <a:pt x="2559" y="16395"/>
                    <a:pt x="2606" y="16416"/>
                  </a:cubicBezTo>
                  <a:cubicBezTo>
                    <a:pt x="2632" y="16427"/>
                    <a:pt x="2512" y="16657"/>
                    <a:pt x="2522" y="16726"/>
                  </a:cubicBezTo>
                  <a:cubicBezTo>
                    <a:pt x="2527" y="16820"/>
                    <a:pt x="2580" y="16904"/>
                    <a:pt x="2669" y="16946"/>
                  </a:cubicBezTo>
                  <a:cubicBezTo>
                    <a:pt x="2675" y="16948"/>
                    <a:pt x="2682" y="16949"/>
                    <a:pt x="2689" y="16949"/>
                  </a:cubicBezTo>
                  <a:cubicBezTo>
                    <a:pt x="2769" y="16949"/>
                    <a:pt x="2891" y="16819"/>
                    <a:pt x="2973" y="16752"/>
                  </a:cubicBezTo>
                  <a:cubicBezTo>
                    <a:pt x="2994" y="16783"/>
                    <a:pt x="3062" y="16830"/>
                    <a:pt x="3062" y="16872"/>
                  </a:cubicBezTo>
                  <a:cubicBezTo>
                    <a:pt x="3026" y="16893"/>
                    <a:pt x="2994" y="16925"/>
                    <a:pt x="2968" y="16962"/>
                  </a:cubicBezTo>
                  <a:cubicBezTo>
                    <a:pt x="2952" y="17003"/>
                    <a:pt x="3010" y="17045"/>
                    <a:pt x="3031" y="17066"/>
                  </a:cubicBezTo>
                  <a:cubicBezTo>
                    <a:pt x="3046" y="17093"/>
                    <a:pt x="2963" y="17177"/>
                    <a:pt x="2973" y="17229"/>
                  </a:cubicBezTo>
                  <a:cubicBezTo>
                    <a:pt x="2984" y="17281"/>
                    <a:pt x="3015" y="17323"/>
                    <a:pt x="3062" y="17350"/>
                  </a:cubicBezTo>
                  <a:cubicBezTo>
                    <a:pt x="3128" y="17397"/>
                    <a:pt x="3196" y="17409"/>
                    <a:pt x="3271" y="17409"/>
                  </a:cubicBezTo>
                  <a:cubicBezTo>
                    <a:pt x="3347" y="17409"/>
                    <a:pt x="3429" y="17397"/>
                    <a:pt x="3524" y="17397"/>
                  </a:cubicBezTo>
                  <a:cubicBezTo>
                    <a:pt x="3760" y="17397"/>
                    <a:pt x="3597" y="17481"/>
                    <a:pt x="3434" y="17638"/>
                  </a:cubicBezTo>
                  <a:cubicBezTo>
                    <a:pt x="3457" y="17616"/>
                    <a:pt x="3473" y="17609"/>
                    <a:pt x="3486" y="17609"/>
                  </a:cubicBezTo>
                  <a:cubicBezTo>
                    <a:pt x="3519" y="17609"/>
                    <a:pt x="3530" y="17661"/>
                    <a:pt x="3578" y="17661"/>
                  </a:cubicBezTo>
                  <a:cubicBezTo>
                    <a:pt x="3588" y="17661"/>
                    <a:pt x="3599" y="17659"/>
                    <a:pt x="3613" y="17654"/>
                  </a:cubicBezTo>
                  <a:cubicBezTo>
                    <a:pt x="3634" y="17648"/>
                    <a:pt x="3770" y="17538"/>
                    <a:pt x="3770" y="17538"/>
                  </a:cubicBezTo>
                  <a:lnTo>
                    <a:pt x="3770" y="17538"/>
                  </a:lnTo>
                  <a:cubicBezTo>
                    <a:pt x="3812" y="17585"/>
                    <a:pt x="3649" y="17727"/>
                    <a:pt x="3686" y="17769"/>
                  </a:cubicBezTo>
                  <a:cubicBezTo>
                    <a:pt x="3700" y="17783"/>
                    <a:pt x="3720" y="17788"/>
                    <a:pt x="3744" y="17788"/>
                  </a:cubicBezTo>
                  <a:cubicBezTo>
                    <a:pt x="3809" y="17788"/>
                    <a:pt x="3902" y="17750"/>
                    <a:pt x="3967" y="17750"/>
                  </a:cubicBezTo>
                  <a:cubicBezTo>
                    <a:pt x="3977" y="17750"/>
                    <a:pt x="3987" y="17751"/>
                    <a:pt x="3995" y="17753"/>
                  </a:cubicBezTo>
                  <a:cubicBezTo>
                    <a:pt x="4132" y="17785"/>
                    <a:pt x="3969" y="17848"/>
                    <a:pt x="3891" y="17863"/>
                  </a:cubicBezTo>
                  <a:cubicBezTo>
                    <a:pt x="3770" y="17884"/>
                    <a:pt x="3597" y="18078"/>
                    <a:pt x="3707" y="18120"/>
                  </a:cubicBezTo>
                  <a:cubicBezTo>
                    <a:pt x="3734" y="18129"/>
                    <a:pt x="3765" y="18133"/>
                    <a:pt x="3799" y="18133"/>
                  </a:cubicBezTo>
                  <a:cubicBezTo>
                    <a:pt x="3909" y="18133"/>
                    <a:pt x="4046" y="18085"/>
                    <a:pt x="4158" y="17968"/>
                  </a:cubicBezTo>
                  <a:lnTo>
                    <a:pt x="4158" y="17968"/>
                  </a:lnTo>
                  <a:cubicBezTo>
                    <a:pt x="3786" y="18361"/>
                    <a:pt x="4640" y="18424"/>
                    <a:pt x="4383" y="18713"/>
                  </a:cubicBezTo>
                  <a:cubicBezTo>
                    <a:pt x="4350" y="18853"/>
                    <a:pt x="4408" y="18881"/>
                    <a:pt x="4492" y="18881"/>
                  </a:cubicBezTo>
                  <a:cubicBezTo>
                    <a:pt x="4549" y="18881"/>
                    <a:pt x="4619" y="18868"/>
                    <a:pt x="4678" y="18868"/>
                  </a:cubicBezTo>
                  <a:cubicBezTo>
                    <a:pt x="4707" y="18868"/>
                    <a:pt x="4734" y="18871"/>
                    <a:pt x="4756" y="18881"/>
                  </a:cubicBezTo>
                  <a:cubicBezTo>
                    <a:pt x="4850" y="18933"/>
                    <a:pt x="4939" y="18996"/>
                    <a:pt x="5018" y="19064"/>
                  </a:cubicBezTo>
                  <a:cubicBezTo>
                    <a:pt x="5133" y="19158"/>
                    <a:pt x="5322" y="19132"/>
                    <a:pt x="5427" y="19211"/>
                  </a:cubicBezTo>
                  <a:cubicBezTo>
                    <a:pt x="5511" y="19274"/>
                    <a:pt x="5443" y="19410"/>
                    <a:pt x="5558" y="19489"/>
                  </a:cubicBezTo>
                  <a:cubicBezTo>
                    <a:pt x="5588" y="19507"/>
                    <a:pt x="5628" y="19539"/>
                    <a:pt x="5677" y="19539"/>
                  </a:cubicBezTo>
                  <a:cubicBezTo>
                    <a:pt x="5697" y="19539"/>
                    <a:pt x="5719" y="19534"/>
                    <a:pt x="5741" y="19520"/>
                  </a:cubicBezTo>
                  <a:cubicBezTo>
                    <a:pt x="5774" y="19502"/>
                    <a:pt x="5822" y="19415"/>
                    <a:pt x="5854" y="19415"/>
                  </a:cubicBezTo>
                  <a:cubicBezTo>
                    <a:pt x="5859" y="19415"/>
                    <a:pt x="5863" y="19417"/>
                    <a:pt x="5867" y="19421"/>
                  </a:cubicBezTo>
                  <a:cubicBezTo>
                    <a:pt x="5946" y="19489"/>
                    <a:pt x="5789" y="19735"/>
                    <a:pt x="5710" y="19850"/>
                  </a:cubicBezTo>
                  <a:cubicBezTo>
                    <a:pt x="5736" y="19813"/>
                    <a:pt x="5775" y="19797"/>
                    <a:pt x="5822" y="19797"/>
                  </a:cubicBezTo>
                  <a:cubicBezTo>
                    <a:pt x="6068" y="19797"/>
                    <a:pt x="6540" y="20224"/>
                    <a:pt x="6627" y="20286"/>
                  </a:cubicBezTo>
                  <a:cubicBezTo>
                    <a:pt x="6732" y="20354"/>
                    <a:pt x="6780" y="20548"/>
                    <a:pt x="6890" y="20590"/>
                  </a:cubicBezTo>
                  <a:cubicBezTo>
                    <a:pt x="6952" y="20611"/>
                    <a:pt x="7016" y="20622"/>
                    <a:pt x="7079" y="20622"/>
                  </a:cubicBezTo>
                  <a:cubicBezTo>
                    <a:pt x="7139" y="20622"/>
                    <a:pt x="7198" y="20613"/>
                    <a:pt x="7257" y="20595"/>
                  </a:cubicBezTo>
                  <a:cubicBezTo>
                    <a:pt x="7298" y="20585"/>
                    <a:pt x="7562" y="20357"/>
                    <a:pt x="7521" y="20324"/>
                  </a:cubicBezTo>
                  <a:lnTo>
                    <a:pt x="7521" y="20324"/>
                  </a:lnTo>
                  <a:cubicBezTo>
                    <a:pt x="7576" y="20365"/>
                    <a:pt x="7372" y="20669"/>
                    <a:pt x="7485" y="20669"/>
                  </a:cubicBezTo>
                  <a:cubicBezTo>
                    <a:pt x="7494" y="20669"/>
                    <a:pt x="7505" y="20667"/>
                    <a:pt x="7519" y="20663"/>
                  </a:cubicBezTo>
                  <a:cubicBezTo>
                    <a:pt x="7536" y="20659"/>
                    <a:pt x="7676" y="20573"/>
                    <a:pt x="7729" y="20573"/>
                  </a:cubicBezTo>
                  <a:cubicBezTo>
                    <a:pt x="7742" y="20573"/>
                    <a:pt x="7750" y="20578"/>
                    <a:pt x="7750" y="20590"/>
                  </a:cubicBezTo>
                  <a:cubicBezTo>
                    <a:pt x="7750" y="20626"/>
                    <a:pt x="7493" y="20883"/>
                    <a:pt x="7582" y="20889"/>
                  </a:cubicBezTo>
                  <a:cubicBezTo>
                    <a:pt x="7594" y="20890"/>
                    <a:pt x="7607" y="20890"/>
                    <a:pt x="7619" y="20890"/>
                  </a:cubicBezTo>
                  <a:cubicBezTo>
                    <a:pt x="7778" y="20890"/>
                    <a:pt x="7923" y="20799"/>
                    <a:pt x="7996" y="20658"/>
                  </a:cubicBezTo>
                  <a:cubicBezTo>
                    <a:pt x="8059" y="20658"/>
                    <a:pt x="8012" y="20920"/>
                    <a:pt x="8001" y="20983"/>
                  </a:cubicBezTo>
                  <a:cubicBezTo>
                    <a:pt x="8006" y="21003"/>
                    <a:pt x="8088" y="21223"/>
                    <a:pt x="8125" y="21223"/>
                  </a:cubicBezTo>
                  <a:cubicBezTo>
                    <a:pt x="8128" y="21223"/>
                    <a:pt x="8130" y="21221"/>
                    <a:pt x="8132" y="21219"/>
                  </a:cubicBezTo>
                  <a:cubicBezTo>
                    <a:pt x="8201" y="21140"/>
                    <a:pt x="8280" y="20944"/>
                    <a:pt x="8377" y="20944"/>
                  </a:cubicBezTo>
                  <a:cubicBezTo>
                    <a:pt x="8383" y="20944"/>
                    <a:pt x="8388" y="20945"/>
                    <a:pt x="8394" y="20946"/>
                  </a:cubicBezTo>
                  <a:cubicBezTo>
                    <a:pt x="8468" y="20962"/>
                    <a:pt x="8478" y="21077"/>
                    <a:pt x="8573" y="21077"/>
                  </a:cubicBezTo>
                  <a:cubicBezTo>
                    <a:pt x="8646" y="21077"/>
                    <a:pt x="8687" y="21028"/>
                    <a:pt x="8744" y="21028"/>
                  </a:cubicBezTo>
                  <a:cubicBezTo>
                    <a:pt x="8756" y="21028"/>
                    <a:pt x="8769" y="21030"/>
                    <a:pt x="8782" y="21035"/>
                  </a:cubicBezTo>
                  <a:cubicBezTo>
                    <a:pt x="8882" y="21077"/>
                    <a:pt x="8835" y="21256"/>
                    <a:pt x="8929" y="21329"/>
                  </a:cubicBezTo>
                  <a:cubicBezTo>
                    <a:pt x="8951" y="21349"/>
                    <a:pt x="8985" y="21364"/>
                    <a:pt x="9021" y="21364"/>
                  </a:cubicBezTo>
                  <a:cubicBezTo>
                    <a:pt x="9079" y="21364"/>
                    <a:pt x="9146" y="21326"/>
                    <a:pt x="9191" y="21214"/>
                  </a:cubicBezTo>
                  <a:cubicBezTo>
                    <a:pt x="9191" y="21251"/>
                    <a:pt x="9238" y="21507"/>
                    <a:pt x="9263" y="21507"/>
                  </a:cubicBezTo>
                  <a:cubicBezTo>
                    <a:pt x="9265" y="21507"/>
                    <a:pt x="9268" y="21504"/>
                    <a:pt x="9270" y="21497"/>
                  </a:cubicBezTo>
                  <a:cubicBezTo>
                    <a:pt x="9289" y="21417"/>
                    <a:pt x="9295" y="21192"/>
                    <a:pt x="9370" y="21192"/>
                  </a:cubicBezTo>
                  <a:cubicBezTo>
                    <a:pt x="9379" y="21192"/>
                    <a:pt x="9390" y="21196"/>
                    <a:pt x="9401" y="21203"/>
                  </a:cubicBezTo>
                  <a:cubicBezTo>
                    <a:pt x="9453" y="21235"/>
                    <a:pt x="9448" y="21345"/>
                    <a:pt x="9485" y="21402"/>
                  </a:cubicBezTo>
                  <a:cubicBezTo>
                    <a:pt x="9532" y="21474"/>
                    <a:pt x="9620" y="21539"/>
                    <a:pt x="9712" y="21539"/>
                  </a:cubicBezTo>
                  <a:cubicBezTo>
                    <a:pt x="9773" y="21539"/>
                    <a:pt x="9836" y="21510"/>
                    <a:pt x="9889" y="21434"/>
                  </a:cubicBezTo>
                  <a:lnTo>
                    <a:pt x="9889" y="21434"/>
                  </a:lnTo>
                  <a:cubicBezTo>
                    <a:pt x="9815" y="21544"/>
                    <a:pt x="9931" y="21817"/>
                    <a:pt x="9973" y="21843"/>
                  </a:cubicBezTo>
                  <a:cubicBezTo>
                    <a:pt x="10009" y="21745"/>
                    <a:pt x="10036" y="21717"/>
                    <a:pt x="10066" y="21717"/>
                  </a:cubicBezTo>
                  <a:cubicBezTo>
                    <a:pt x="10092" y="21717"/>
                    <a:pt x="10119" y="21739"/>
                    <a:pt x="10156" y="21754"/>
                  </a:cubicBezTo>
                  <a:cubicBezTo>
                    <a:pt x="10189" y="21766"/>
                    <a:pt x="10204" y="21774"/>
                    <a:pt x="10212" y="21774"/>
                  </a:cubicBezTo>
                  <a:cubicBezTo>
                    <a:pt x="10226" y="21774"/>
                    <a:pt x="10224" y="21751"/>
                    <a:pt x="10266" y="21686"/>
                  </a:cubicBezTo>
                  <a:cubicBezTo>
                    <a:pt x="10284" y="21658"/>
                    <a:pt x="10302" y="21647"/>
                    <a:pt x="10321" y="21647"/>
                  </a:cubicBezTo>
                  <a:cubicBezTo>
                    <a:pt x="10405" y="21647"/>
                    <a:pt x="10497" y="21864"/>
                    <a:pt x="10544" y="21890"/>
                  </a:cubicBezTo>
                  <a:cubicBezTo>
                    <a:pt x="10549" y="21893"/>
                    <a:pt x="10555" y="21894"/>
                    <a:pt x="10560" y="21894"/>
                  </a:cubicBezTo>
                  <a:cubicBezTo>
                    <a:pt x="10600" y="21894"/>
                    <a:pt x="10639" y="21816"/>
                    <a:pt x="10696" y="21816"/>
                  </a:cubicBezTo>
                  <a:cubicBezTo>
                    <a:pt x="10698" y="21816"/>
                    <a:pt x="10700" y="21816"/>
                    <a:pt x="10701" y="21817"/>
                  </a:cubicBezTo>
                  <a:cubicBezTo>
                    <a:pt x="10790" y="21827"/>
                    <a:pt x="10880" y="21848"/>
                    <a:pt x="10963" y="21885"/>
                  </a:cubicBezTo>
                  <a:cubicBezTo>
                    <a:pt x="11008" y="21898"/>
                    <a:pt x="11048" y="21906"/>
                    <a:pt x="11086" y="21906"/>
                  </a:cubicBezTo>
                  <a:cubicBezTo>
                    <a:pt x="11168" y="21906"/>
                    <a:pt x="11241" y="21866"/>
                    <a:pt x="11329" y="21744"/>
                  </a:cubicBezTo>
                  <a:lnTo>
                    <a:pt x="11329" y="21744"/>
                  </a:lnTo>
                  <a:cubicBezTo>
                    <a:pt x="11281" y="21818"/>
                    <a:pt x="11229" y="21904"/>
                    <a:pt x="11215" y="21984"/>
                  </a:cubicBezTo>
                  <a:cubicBezTo>
                    <a:pt x="11208" y="22033"/>
                    <a:pt x="11219" y="22050"/>
                    <a:pt x="11238" y="22050"/>
                  </a:cubicBezTo>
                  <a:cubicBezTo>
                    <a:pt x="11275" y="22050"/>
                    <a:pt x="11341" y="21986"/>
                    <a:pt x="11362" y="21958"/>
                  </a:cubicBezTo>
                  <a:cubicBezTo>
                    <a:pt x="11430" y="21871"/>
                    <a:pt x="11478" y="21831"/>
                    <a:pt x="11512" y="21831"/>
                  </a:cubicBezTo>
                  <a:cubicBezTo>
                    <a:pt x="11569" y="21831"/>
                    <a:pt x="11584" y="21947"/>
                    <a:pt x="11577" y="22142"/>
                  </a:cubicBezTo>
                  <a:cubicBezTo>
                    <a:pt x="11576" y="22171"/>
                    <a:pt x="11581" y="22183"/>
                    <a:pt x="11591" y="22183"/>
                  </a:cubicBezTo>
                  <a:cubicBezTo>
                    <a:pt x="11641" y="22183"/>
                    <a:pt x="11803" y="21901"/>
                    <a:pt x="11841" y="21901"/>
                  </a:cubicBezTo>
                  <a:cubicBezTo>
                    <a:pt x="11853" y="21901"/>
                    <a:pt x="11853" y="21928"/>
                    <a:pt x="11834" y="22000"/>
                  </a:cubicBezTo>
                  <a:cubicBezTo>
                    <a:pt x="11798" y="22124"/>
                    <a:pt x="11860" y="22200"/>
                    <a:pt x="11939" y="22200"/>
                  </a:cubicBezTo>
                  <a:cubicBezTo>
                    <a:pt x="12010" y="22200"/>
                    <a:pt x="12094" y="22138"/>
                    <a:pt x="12132" y="21993"/>
                  </a:cubicBezTo>
                  <a:lnTo>
                    <a:pt x="12132" y="21993"/>
                  </a:lnTo>
                  <a:cubicBezTo>
                    <a:pt x="12107" y="22092"/>
                    <a:pt x="12118" y="22195"/>
                    <a:pt x="12159" y="22283"/>
                  </a:cubicBezTo>
                  <a:cubicBezTo>
                    <a:pt x="12165" y="22296"/>
                    <a:pt x="12173" y="22301"/>
                    <a:pt x="12183" y="22301"/>
                  </a:cubicBezTo>
                  <a:cubicBezTo>
                    <a:pt x="12206" y="22301"/>
                    <a:pt x="12238" y="22277"/>
                    <a:pt x="12268" y="22277"/>
                  </a:cubicBezTo>
                  <a:cubicBezTo>
                    <a:pt x="12272" y="22277"/>
                    <a:pt x="12276" y="22277"/>
                    <a:pt x="12280" y="22278"/>
                  </a:cubicBezTo>
                  <a:cubicBezTo>
                    <a:pt x="12358" y="22299"/>
                    <a:pt x="12374" y="22399"/>
                    <a:pt x="12447" y="22435"/>
                  </a:cubicBezTo>
                  <a:cubicBezTo>
                    <a:pt x="12457" y="22439"/>
                    <a:pt x="12467" y="22441"/>
                    <a:pt x="12476" y="22441"/>
                  </a:cubicBezTo>
                  <a:cubicBezTo>
                    <a:pt x="12533" y="22441"/>
                    <a:pt x="12590" y="22380"/>
                    <a:pt x="12643" y="22380"/>
                  </a:cubicBezTo>
                  <a:cubicBezTo>
                    <a:pt x="12650" y="22380"/>
                    <a:pt x="12656" y="22381"/>
                    <a:pt x="12662" y="22383"/>
                  </a:cubicBezTo>
                  <a:cubicBezTo>
                    <a:pt x="12746" y="22399"/>
                    <a:pt x="12820" y="22435"/>
                    <a:pt x="12888" y="22482"/>
                  </a:cubicBezTo>
                  <a:cubicBezTo>
                    <a:pt x="12988" y="22550"/>
                    <a:pt x="13050" y="22648"/>
                    <a:pt x="13164" y="22648"/>
                  </a:cubicBezTo>
                  <a:cubicBezTo>
                    <a:pt x="13175" y="22648"/>
                    <a:pt x="13186" y="22647"/>
                    <a:pt x="13197" y="22645"/>
                  </a:cubicBezTo>
                  <a:cubicBezTo>
                    <a:pt x="13259" y="22635"/>
                    <a:pt x="13362" y="22446"/>
                    <a:pt x="13390" y="22446"/>
                  </a:cubicBezTo>
                  <a:cubicBezTo>
                    <a:pt x="13390" y="22446"/>
                    <a:pt x="13391" y="22446"/>
                    <a:pt x="13391" y="22446"/>
                  </a:cubicBezTo>
                  <a:cubicBezTo>
                    <a:pt x="13417" y="22451"/>
                    <a:pt x="13402" y="22703"/>
                    <a:pt x="13438" y="22760"/>
                  </a:cubicBezTo>
                  <a:cubicBezTo>
                    <a:pt x="13446" y="22776"/>
                    <a:pt x="13455" y="22782"/>
                    <a:pt x="13465" y="22782"/>
                  </a:cubicBezTo>
                  <a:cubicBezTo>
                    <a:pt x="13509" y="22782"/>
                    <a:pt x="13570" y="22652"/>
                    <a:pt x="13596" y="22587"/>
                  </a:cubicBezTo>
                  <a:cubicBezTo>
                    <a:pt x="13621" y="22527"/>
                    <a:pt x="13682" y="22266"/>
                    <a:pt x="13732" y="22266"/>
                  </a:cubicBezTo>
                  <a:cubicBezTo>
                    <a:pt x="13743" y="22266"/>
                    <a:pt x="13754" y="22279"/>
                    <a:pt x="13763" y="22309"/>
                  </a:cubicBezTo>
                  <a:cubicBezTo>
                    <a:pt x="13800" y="22456"/>
                    <a:pt x="13795" y="22640"/>
                    <a:pt x="13879" y="22729"/>
                  </a:cubicBezTo>
                  <a:cubicBezTo>
                    <a:pt x="13890" y="22742"/>
                    <a:pt x="13901" y="22747"/>
                    <a:pt x="13913" y="22747"/>
                  </a:cubicBezTo>
                  <a:cubicBezTo>
                    <a:pt x="13991" y="22747"/>
                    <a:pt x="14088" y="22524"/>
                    <a:pt x="14152" y="22524"/>
                  </a:cubicBezTo>
                  <a:cubicBezTo>
                    <a:pt x="14174" y="22524"/>
                    <a:pt x="14192" y="22550"/>
                    <a:pt x="14204" y="22619"/>
                  </a:cubicBezTo>
                  <a:cubicBezTo>
                    <a:pt x="14227" y="22737"/>
                    <a:pt x="14343" y="22763"/>
                    <a:pt x="14448" y="22763"/>
                  </a:cubicBezTo>
                  <a:cubicBezTo>
                    <a:pt x="14510" y="22763"/>
                    <a:pt x="14569" y="22754"/>
                    <a:pt x="14602" y="22750"/>
                  </a:cubicBezTo>
                  <a:cubicBezTo>
                    <a:pt x="14666" y="22746"/>
                    <a:pt x="14727" y="22719"/>
                    <a:pt x="14785" y="22719"/>
                  </a:cubicBezTo>
                  <a:cubicBezTo>
                    <a:pt x="14814" y="22719"/>
                    <a:pt x="14842" y="22726"/>
                    <a:pt x="14870" y="22745"/>
                  </a:cubicBezTo>
                  <a:cubicBezTo>
                    <a:pt x="14889" y="22759"/>
                    <a:pt x="15020" y="22996"/>
                    <a:pt x="15040" y="22996"/>
                  </a:cubicBezTo>
                  <a:cubicBezTo>
                    <a:pt x="15042" y="22996"/>
                    <a:pt x="15043" y="22995"/>
                    <a:pt x="15043" y="22991"/>
                  </a:cubicBezTo>
                  <a:cubicBezTo>
                    <a:pt x="15048" y="22902"/>
                    <a:pt x="15001" y="22813"/>
                    <a:pt x="15074" y="22745"/>
                  </a:cubicBezTo>
                  <a:cubicBezTo>
                    <a:pt x="15099" y="22723"/>
                    <a:pt x="15132" y="22711"/>
                    <a:pt x="15164" y="22711"/>
                  </a:cubicBezTo>
                  <a:cubicBezTo>
                    <a:pt x="15178" y="22711"/>
                    <a:pt x="15192" y="22714"/>
                    <a:pt x="15205" y="22718"/>
                  </a:cubicBezTo>
                  <a:cubicBezTo>
                    <a:pt x="15324" y="22756"/>
                    <a:pt x="15395" y="22872"/>
                    <a:pt x="15384" y="22994"/>
                  </a:cubicBezTo>
                  <a:lnTo>
                    <a:pt x="15384" y="22994"/>
                  </a:lnTo>
                  <a:cubicBezTo>
                    <a:pt x="15410" y="22840"/>
                    <a:pt x="15430" y="22785"/>
                    <a:pt x="15449" y="22785"/>
                  </a:cubicBezTo>
                  <a:cubicBezTo>
                    <a:pt x="15495" y="22785"/>
                    <a:pt x="15533" y="23103"/>
                    <a:pt x="15614" y="23103"/>
                  </a:cubicBezTo>
                  <a:cubicBezTo>
                    <a:pt x="15617" y="23103"/>
                    <a:pt x="15621" y="23102"/>
                    <a:pt x="15625" y="23101"/>
                  </a:cubicBezTo>
                  <a:cubicBezTo>
                    <a:pt x="15735" y="23070"/>
                    <a:pt x="15787" y="22781"/>
                    <a:pt x="15918" y="22766"/>
                  </a:cubicBezTo>
                  <a:cubicBezTo>
                    <a:pt x="15950" y="22766"/>
                    <a:pt x="16028" y="22918"/>
                    <a:pt x="16065" y="22949"/>
                  </a:cubicBezTo>
                  <a:cubicBezTo>
                    <a:pt x="16096" y="22975"/>
                    <a:pt x="16121" y="22985"/>
                    <a:pt x="16140" y="22985"/>
                  </a:cubicBezTo>
                  <a:cubicBezTo>
                    <a:pt x="16209" y="22985"/>
                    <a:pt x="16225" y="22865"/>
                    <a:pt x="16302" y="22865"/>
                  </a:cubicBezTo>
                  <a:cubicBezTo>
                    <a:pt x="16322" y="22865"/>
                    <a:pt x="16345" y="22873"/>
                    <a:pt x="16374" y="22891"/>
                  </a:cubicBezTo>
                  <a:cubicBezTo>
                    <a:pt x="16480" y="22959"/>
                    <a:pt x="16550" y="23008"/>
                    <a:pt x="16662" y="23008"/>
                  </a:cubicBezTo>
                  <a:cubicBezTo>
                    <a:pt x="16672" y="23008"/>
                    <a:pt x="16683" y="23008"/>
                    <a:pt x="16694" y="23007"/>
                  </a:cubicBezTo>
                  <a:cubicBezTo>
                    <a:pt x="16757" y="22981"/>
                    <a:pt x="16815" y="22944"/>
                    <a:pt x="16867" y="22897"/>
                  </a:cubicBezTo>
                  <a:cubicBezTo>
                    <a:pt x="17019" y="22941"/>
                    <a:pt x="17167" y="23324"/>
                    <a:pt x="17340" y="23324"/>
                  </a:cubicBezTo>
                  <a:cubicBezTo>
                    <a:pt x="17370" y="23324"/>
                    <a:pt x="17401" y="23312"/>
                    <a:pt x="17433" y="23285"/>
                  </a:cubicBezTo>
                  <a:cubicBezTo>
                    <a:pt x="17528" y="23200"/>
                    <a:pt x="17458" y="23116"/>
                    <a:pt x="17552" y="23116"/>
                  </a:cubicBezTo>
                  <a:cubicBezTo>
                    <a:pt x="17557" y="23116"/>
                    <a:pt x="17563" y="23116"/>
                    <a:pt x="17570" y="23117"/>
                  </a:cubicBezTo>
                  <a:cubicBezTo>
                    <a:pt x="17591" y="23180"/>
                    <a:pt x="17638" y="23237"/>
                    <a:pt x="17696" y="23269"/>
                  </a:cubicBezTo>
                  <a:cubicBezTo>
                    <a:pt x="17697" y="23269"/>
                    <a:pt x="17698" y="23270"/>
                    <a:pt x="17699" y="23270"/>
                  </a:cubicBezTo>
                  <a:cubicBezTo>
                    <a:pt x="17722" y="23270"/>
                    <a:pt x="17724" y="23168"/>
                    <a:pt x="17764" y="23148"/>
                  </a:cubicBezTo>
                  <a:cubicBezTo>
                    <a:pt x="17790" y="23133"/>
                    <a:pt x="17819" y="23127"/>
                    <a:pt x="17850" y="23127"/>
                  </a:cubicBezTo>
                  <a:cubicBezTo>
                    <a:pt x="18023" y="23127"/>
                    <a:pt x="18260" y="23327"/>
                    <a:pt x="18453" y="23327"/>
                  </a:cubicBezTo>
                  <a:cubicBezTo>
                    <a:pt x="18537" y="23327"/>
                    <a:pt x="18613" y="23289"/>
                    <a:pt x="18671" y="23180"/>
                  </a:cubicBezTo>
                  <a:lnTo>
                    <a:pt x="18671" y="23180"/>
                  </a:lnTo>
                  <a:cubicBezTo>
                    <a:pt x="18677" y="23180"/>
                    <a:pt x="18681" y="23181"/>
                    <a:pt x="18685" y="23182"/>
                  </a:cubicBezTo>
                  <a:lnTo>
                    <a:pt x="18685" y="23182"/>
                  </a:lnTo>
                  <a:cubicBezTo>
                    <a:pt x="18686" y="23182"/>
                    <a:pt x="18686" y="23181"/>
                    <a:pt x="18687" y="23180"/>
                  </a:cubicBezTo>
                  <a:cubicBezTo>
                    <a:pt x="18687" y="23180"/>
                    <a:pt x="18687" y="23180"/>
                    <a:pt x="18687" y="23180"/>
                  </a:cubicBezTo>
                  <a:cubicBezTo>
                    <a:pt x="18738" y="23180"/>
                    <a:pt x="18775" y="22899"/>
                    <a:pt x="18780" y="22616"/>
                  </a:cubicBezTo>
                  <a:lnTo>
                    <a:pt x="18780" y="22616"/>
                  </a:lnTo>
                  <a:cubicBezTo>
                    <a:pt x="18803" y="22777"/>
                    <a:pt x="18917" y="22930"/>
                    <a:pt x="19002" y="22930"/>
                  </a:cubicBezTo>
                  <a:cubicBezTo>
                    <a:pt x="19067" y="22930"/>
                    <a:pt x="19115" y="22841"/>
                    <a:pt x="19093" y="22599"/>
                  </a:cubicBezTo>
                  <a:lnTo>
                    <a:pt x="19093" y="22599"/>
                  </a:lnTo>
                  <a:cubicBezTo>
                    <a:pt x="19126" y="22757"/>
                    <a:pt x="19450" y="22729"/>
                    <a:pt x="19520" y="22933"/>
                  </a:cubicBezTo>
                  <a:cubicBezTo>
                    <a:pt x="19538" y="22988"/>
                    <a:pt x="19552" y="23008"/>
                    <a:pt x="19564" y="23008"/>
                  </a:cubicBezTo>
                  <a:cubicBezTo>
                    <a:pt x="19586" y="23008"/>
                    <a:pt x="19603" y="22939"/>
                    <a:pt x="19641" y="22902"/>
                  </a:cubicBezTo>
                  <a:cubicBezTo>
                    <a:pt x="19698" y="22844"/>
                    <a:pt x="19782" y="22870"/>
                    <a:pt x="19850" y="22839"/>
                  </a:cubicBezTo>
                  <a:cubicBezTo>
                    <a:pt x="20088" y="22730"/>
                    <a:pt x="20347" y="22699"/>
                    <a:pt x="20604" y="22699"/>
                  </a:cubicBezTo>
                  <a:cubicBezTo>
                    <a:pt x="20692" y="22699"/>
                    <a:pt x="20780" y="22703"/>
                    <a:pt x="20868" y="22708"/>
                  </a:cubicBezTo>
                  <a:cubicBezTo>
                    <a:pt x="20963" y="22713"/>
                    <a:pt x="21123" y="22768"/>
                    <a:pt x="21260" y="22768"/>
                  </a:cubicBezTo>
                  <a:cubicBezTo>
                    <a:pt x="21425" y="22768"/>
                    <a:pt x="21556" y="22688"/>
                    <a:pt x="21502" y="22341"/>
                  </a:cubicBezTo>
                  <a:cubicBezTo>
                    <a:pt x="21502" y="22314"/>
                    <a:pt x="21478" y="21981"/>
                    <a:pt x="21510" y="21981"/>
                  </a:cubicBezTo>
                  <a:cubicBezTo>
                    <a:pt x="21515" y="21981"/>
                    <a:pt x="21521" y="21988"/>
                    <a:pt x="21528" y="22005"/>
                  </a:cubicBezTo>
                  <a:cubicBezTo>
                    <a:pt x="21581" y="22136"/>
                    <a:pt x="21628" y="22268"/>
                    <a:pt x="21659" y="22404"/>
                  </a:cubicBezTo>
                  <a:cubicBezTo>
                    <a:pt x="21665" y="22471"/>
                    <a:pt x="21849" y="23185"/>
                    <a:pt x="21858" y="23185"/>
                  </a:cubicBezTo>
                  <a:cubicBezTo>
                    <a:pt x="21858" y="23185"/>
                    <a:pt x="21859" y="23185"/>
                    <a:pt x="21859" y="23185"/>
                  </a:cubicBezTo>
                  <a:cubicBezTo>
                    <a:pt x="21885" y="23143"/>
                    <a:pt x="21848" y="23085"/>
                    <a:pt x="21895" y="23038"/>
                  </a:cubicBezTo>
                  <a:cubicBezTo>
                    <a:pt x="21942" y="22996"/>
                    <a:pt x="21995" y="22970"/>
                    <a:pt x="22058" y="22965"/>
                  </a:cubicBezTo>
                  <a:cubicBezTo>
                    <a:pt x="22082" y="22962"/>
                    <a:pt x="22110" y="22958"/>
                    <a:pt x="22139" y="22958"/>
                  </a:cubicBezTo>
                  <a:cubicBezTo>
                    <a:pt x="22211" y="22958"/>
                    <a:pt x="22290" y="22985"/>
                    <a:pt x="22320" y="23127"/>
                  </a:cubicBezTo>
                  <a:cubicBezTo>
                    <a:pt x="22241" y="22750"/>
                    <a:pt x="22477" y="22986"/>
                    <a:pt x="22451" y="22682"/>
                  </a:cubicBezTo>
                  <a:cubicBezTo>
                    <a:pt x="22435" y="22557"/>
                    <a:pt x="22423" y="22328"/>
                    <a:pt x="22488" y="22328"/>
                  </a:cubicBezTo>
                  <a:cubicBezTo>
                    <a:pt x="22511" y="22328"/>
                    <a:pt x="22543" y="22356"/>
                    <a:pt x="22587" y="22425"/>
                  </a:cubicBezTo>
                  <a:cubicBezTo>
                    <a:pt x="22671" y="22551"/>
                    <a:pt x="22676" y="22708"/>
                    <a:pt x="22787" y="22802"/>
                  </a:cubicBezTo>
                  <a:cubicBezTo>
                    <a:pt x="22810" y="22826"/>
                    <a:pt x="22835" y="22838"/>
                    <a:pt x="22856" y="22838"/>
                  </a:cubicBezTo>
                  <a:cubicBezTo>
                    <a:pt x="22896" y="22838"/>
                    <a:pt x="22925" y="22795"/>
                    <a:pt x="22918" y="22703"/>
                  </a:cubicBezTo>
                  <a:cubicBezTo>
                    <a:pt x="22902" y="22561"/>
                    <a:pt x="22933" y="22603"/>
                    <a:pt x="23023" y="22582"/>
                  </a:cubicBezTo>
                  <a:cubicBezTo>
                    <a:pt x="23025" y="22582"/>
                    <a:pt x="23027" y="22581"/>
                    <a:pt x="23029" y="22581"/>
                  </a:cubicBezTo>
                  <a:cubicBezTo>
                    <a:pt x="23069" y="22581"/>
                    <a:pt x="23066" y="22670"/>
                    <a:pt x="23101" y="22734"/>
                  </a:cubicBezTo>
                  <a:cubicBezTo>
                    <a:pt x="23126" y="22778"/>
                    <a:pt x="23148" y="22796"/>
                    <a:pt x="23170" y="22796"/>
                  </a:cubicBezTo>
                  <a:cubicBezTo>
                    <a:pt x="23252" y="22796"/>
                    <a:pt x="23324" y="22557"/>
                    <a:pt x="23435" y="22557"/>
                  </a:cubicBezTo>
                  <a:cubicBezTo>
                    <a:pt x="23461" y="22557"/>
                    <a:pt x="23489" y="22570"/>
                    <a:pt x="23521" y="22603"/>
                  </a:cubicBezTo>
                  <a:cubicBezTo>
                    <a:pt x="23608" y="22574"/>
                    <a:pt x="23610" y="22213"/>
                    <a:pt x="23651" y="22213"/>
                  </a:cubicBezTo>
                  <a:cubicBezTo>
                    <a:pt x="23655" y="22213"/>
                    <a:pt x="23658" y="22215"/>
                    <a:pt x="23662" y="22220"/>
                  </a:cubicBezTo>
                  <a:cubicBezTo>
                    <a:pt x="23686" y="22254"/>
                    <a:pt x="23786" y="22456"/>
                    <a:pt x="23822" y="22456"/>
                  </a:cubicBezTo>
                  <a:cubicBezTo>
                    <a:pt x="23825" y="22456"/>
                    <a:pt x="23828" y="22454"/>
                    <a:pt x="23830" y="22451"/>
                  </a:cubicBezTo>
                  <a:cubicBezTo>
                    <a:pt x="23867" y="22383"/>
                    <a:pt x="23772" y="22220"/>
                    <a:pt x="23809" y="22126"/>
                  </a:cubicBezTo>
                  <a:lnTo>
                    <a:pt x="23809" y="22126"/>
                  </a:lnTo>
                  <a:lnTo>
                    <a:pt x="24050" y="22535"/>
                  </a:lnTo>
                  <a:cubicBezTo>
                    <a:pt x="24037" y="22341"/>
                    <a:pt x="24060" y="22193"/>
                    <a:pt x="24173" y="22193"/>
                  </a:cubicBezTo>
                  <a:cubicBezTo>
                    <a:pt x="24197" y="22193"/>
                    <a:pt x="24226" y="22200"/>
                    <a:pt x="24260" y="22215"/>
                  </a:cubicBezTo>
                  <a:cubicBezTo>
                    <a:pt x="24315" y="22241"/>
                    <a:pt x="24375" y="22261"/>
                    <a:pt x="24428" y="22261"/>
                  </a:cubicBezTo>
                  <a:cubicBezTo>
                    <a:pt x="24461" y="22261"/>
                    <a:pt x="24491" y="22254"/>
                    <a:pt x="24517" y="22236"/>
                  </a:cubicBezTo>
                  <a:cubicBezTo>
                    <a:pt x="24540" y="22222"/>
                    <a:pt x="24581" y="22122"/>
                    <a:pt x="24535" y="22122"/>
                  </a:cubicBezTo>
                  <a:cubicBezTo>
                    <a:pt x="24530" y="22122"/>
                    <a:pt x="24524" y="22123"/>
                    <a:pt x="24517" y="22126"/>
                  </a:cubicBezTo>
                  <a:lnTo>
                    <a:pt x="24685" y="22063"/>
                  </a:lnTo>
                  <a:cubicBezTo>
                    <a:pt x="24800" y="22021"/>
                    <a:pt x="24706" y="22042"/>
                    <a:pt x="24716" y="21916"/>
                  </a:cubicBezTo>
                  <a:cubicBezTo>
                    <a:pt x="24718" y="21883"/>
                    <a:pt x="24750" y="21873"/>
                    <a:pt x="24795" y="21873"/>
                  </a:cubicBezTo>
                  <a:cubicBezTo>
                    <a:pt x="24873" y="21873"/>
                    <a:pt x="24988" y="21906"/>
                    <a:pt x="25030" y="21906"/>
                  </a:cubicBezTo>
                  <a:cubicBezTo>
                    <a:pt x="25032" y="21906"/>
                    <a:pt x="25034" y="21906"/>
                    <a:pt x="25036" y="21906"/>
                  </a:cubicBezTo>
                  <a:cubicBezTo>
                    <a:pt x="25114" y="21901"/>
                    <a:pt x="25282" y="21906"/>
                    <a:pt x="25293" y="21775"/>
                  </a:cubicBezTo>
                  <a:cubicBezTo>
                    <a:pt x="25301" y="21697"/>
                    <a:pt x="25210" y="21539"/>
                    <a:pt x="25263" y="21539"/>
                  </a:cubicBezTo>
                  <a:cubicBezTo>
                    <a:pt x="25282" y="21539"/>
                    <a:pt x="25318" y="21558"/>
                    <a:pt x="25382" y="21607"/>
                  </a:cubicBezTo>
                  <a:cubicBezTo>
                    <a:pt x="25444" y="21679"/>
                    <a:pt x="25528" y="21725"/>
                    <a:pt x="25575" y="21725"/>
                  </a:cubicBezTo>
                  <a:cubicBezTo>
                    <a:pt x="25627" y="21725"/>
                    <a:pt x="25633" y="21670"/>
                    <a:pt x="25518" y="21539"/>
                  </a:cubicBezTo>
                  <a:cubicBezTo>
                    <a:pt x="25429" y="21359"/>
                    <a:pt x="25437" y="21253"/>
                    <a:pt x="25519" y="21253"/>
                  </a:cubicBezTo>
                  <a:cubicBezTo>
                    <a:pt x="25547" y="21253"/>
                    <a:pt x="25584" y="21265"/>
                    <a:pt x="25628" y="21292"/>
                  </a:cubicBezTo>
                  <a:cubicBezTo>
                    <a:pt x="25712" y="21343"/>
                    <a:pt x="25785" y="21449"/>
                    <a:pt x="25845" y="21449"/>
                  </a:cubicBezTo>
                  <a:cubicBezTo>
                    <a:pt x="25872" y="21449"/>
                    <a:pt x="25896" y="21428"/>
                    <a:pt x="25917" y="21371"/>
                  </a:cubicBezTo>
                  <a:cubicBezTo>
                    <a:pt x="25927" y="21351"/>
                    <a:pt x="25932" y="21011"/>
                    <a:pt x="25964" y="21011"/>
                  </a:cubicBezTo>
                  <a:cubicBezTo>
                    <a:pt x="25965" y="21011"/>
                    <a:pt x="25967" y="21012"/>
                    <a:pt x="25969" y="21014"/>
                  </a:cubicBezTo>
                  <a:cubicBezTo>
                    <a:pt x="26006" y="21062"/>
                    <a:pt x="25969" y="21277"/>
                    <a:pt x="26069" y="21324"/>
                  </a:cubicBezTo>
                  <a:cubicBezTo>
                    <a:pt x="26074" y="21326"/>
                    <a:pt x="26078" y="21326"/>
                    <a:pt x="26083" y="21326"/>
                  </a:cubicBezTo>
                  <a:cubicBezTo>
                    <a:pt x="26159" y="21326"/>
                    <a:pt x="26169" y="21084"/>
                    <a:pt x="26179" y="21025"/>
                  </a:cubicBezTo>
                  <a:cubicBezTo>
                    <a:pt x="26239" y="20997"/>
                    <a:pt x="26297" y="20947"/>
                    <a:pt x="26375" y="20947"/>
                  </a:cubicBezTo>
                  <a:cubicBezTo>
                    <a:pt x="26398" y="20947"/>
                    <a:pt x="26424" y="20951"/>
                    <a:pt x="26451" y="20962"/>
                  </a:cubicBezTo>
                  <a:cubicBezTo>
                    <a:pt x="26521" y="20991"/>
                    <a:pt x="26572" y="21006"/>
                    <a:pt x="26617" y="21006"/>
                  </a:cubicBezTo>
                  <a:cubicBezTo>
                    <a:pt x="26654" y="21006"/>
                    <a:pt x="26687" y="20996"/>
                    <a:pt x="26724" y="20978"/>
                  </a:cubicBezTo>
                  <a:cubicBezTo>
                    <a:pt x="26818" y="20931"/>
                    <a:pt x="26897" y="20852"/>
                    <a:pt x="26939" y="20752"/>
                  </a:cubicBezTo>
                  <a:cubicBezTo>
                    <a:pt x="26972" y="20665"/>
                    <a:pt x="26930" y="20534"/>
                    <a:pt x="26987" y="20534"/>
                  </a:cubicBezTo>
                  <a:cubicBezTo>
                    <a:pt x="27002" y="20534"/>
                    <a:pt x="27023" y="20543"/>
                    <a:pt x="27054" y="20564"/>
                  </a:cubicBezTo>
                  <a:cubicBezTo>
                    <a:pt x="27123" y="20608"/>
                    <a:pt x="27185" y="20628"/>
                    <a:pt x="27239" y="20628"/>
                  </a:cubicBezTo>
                  <a:cubicBezTo>
                    <a:pt x="27317" y="20628"/>
                    <a:pt x="27377" y="20587"/>
                    <a:pt x="27411" y="20522"/>
                  </a:cubicBezTo>
                  <a:cubicBezTo>
                    <a:pt x="27448" y="20443"/>
                    <a:pt x="27322" y="20322"/>
                    <a:pt x="27248" y="20228"/>
                  </a:cubicBezTo>
                  <a:lnTo>
                    <a:pt x="27248" y="20228"/>
                  </a:lnTo>
                  <a:cubicBezTo>
                    <a:pt x="27334" y="20336"/>
                    <a:pt x="27411" y="20377"/>
                    <a:pt x="27475" y="20377"/>
                  </a:cubicBezTo>
                  <a:cubicBezTo>
                    <a:pt x="27605" y="20377"/>
                    <a:pt x="27677" y="20201"/>
                    <a:pt x="27642" y="20071"/>
                  </a:cubicBezTo>
                  <a:cubicBezTo>
                    <a:pt x="27624" y="19995"/>
                    <a:pt x="27653" y="19939"/>
                    <a:pt x="27712" y="19939"/>
                  </a:cubicBezTo>
                  <a:cubicBezTo>
                    <a:pt x="27739" y="19939"/>
                    <a:pt x="27772" y="19950"/>
                    <a:pt x="27809" y="19976"/>
                  </a:cubicBezTo>
                  <a:cubicBezTo>
                    <a:pt x="27888" y="20029"/>
                    <a:pt x="27867" y="20123"/>
                    <a:pt x="27956" y="20160"/>
                  </a:cubicBezTo>
                  <a:cubicBezTo>
                    <a:pt x="27966" y="20163"/>
                    <a:pt x="27974" y="20164"/>
                    <a:pt x="27980" y="20164"/>
                  </a:cubicBezTo>
                  <a:cubicBezTo>
                    <a:pt x="28039" y="20164"/>
                    <a:pt x="27993" y="20050"/>
                    <a:pt x="27993" y="20003"/>
                  </a:cubicBezTo>
                  <a:cubicBezTo>
                    <a:pt x="27993" y="19908"/>
                    <a:pt x="28054" y="19846"/>
                    <a:pt x="28146" y="19846"/>
                  </a:cubicBezTo>
                  <a:cubicBezTo>
                    <a:pt x="28171" y="19846"/>
                    <a:pt x="28199" y="19851"/>
                    <a:pt x="28229" y="19861"/>
                  </a:cubicBezTo>
                  <a:cubicBezTo>
                    <a:pt x="28264" y="19898"/>
                    <a:pt x="28286" y="19914"/>
                    <a:pt x="28300" y="19914"/>
                  </a:cubicBezTo>
                  <a:cubicBezTo>
                    <a:pt x="28351" y="19914"/>
                    <a:pt x="28265" y="19682"/>
                    <a:pt x="28281" y="19641"/>
                  </a:cubicBezTo>
                  <a:cubicBezTo>
                    <a:pt x="28328" y="19515"/>
                    <a:pt x="28528" y="19499"/>
                    <a:pt x="28496" y="19326"/>
                  </a:cubicBezTo>
                  <a:cubicBezTo>
                    <a:pt x="28470" y="19169"/>
                    <a:pt x="28585" y="19090"/>
                    <a:pt x="28685" y="19038"/>
                  </a:cubicBezTo>
                  <a:cubicBezTo>
                    <a:pt x="28800" y="18985"/>
                    <a:pt x="29042" y="18917"/>
                    <a:pt x="28984" y="18723"/>
                  </a:cubicBezTo>
                  <a:cubicBezTo>
                    <a:pt x="28976" y="18702"/>
                    <a:pt x="28989" y="18694"/>
                    <a:pt x="29012" y="18694"/>
                  </a:cubicBezTo>
                  <a:cubicBezTo>
                    <a:pt x="29066" y="18694"/>
                    <a:pt x="29175" y="18734"/>
                    <a:pt x="29220" y="18734"/>
                  </a:cubicBezTo>
                  <a:cubicBezTo>
                    <a:pt x="29222" y="18734"/>
                    <a:pt x="29223" y="18734"/>
                    <a:pt x="29225" y="18734"/>
                  </a:cubicBezTo>
                  <a:cubicBezTo>
                    <a:pt x="29325" y="18723"/>
                    <a:pt x="29225" y="18603"/>
                    <a:pt x="29277" y="18540"/>
                  </a:cubicBezTo>
                  <a:cubicBezTo>
                    <a:pt x="29325" y="18482"/>
                    <a:pt x="29409" y="18403"/>
                    <a:pt x="29440" y="18309"/>
                  </a:cubicBezTo>
                  <a:cubicBezTo>
                    <a:pt x="29471" y="18215"/>
                    <a:pt x="29325" y="18141"/>
                    <a:pt x="29498" y="18126"/>
                  </a:cubicBezTo>
                  <a:cubicBezTo>
                    <a:pt x="29670" y="18115"/>
                    <a:pt x="29983" y="18021"/>
                    <a:pt x="29612" y="17772"/>
                  </a:cubicBezTo>
                  <a:lnTo>
                    <a:pt x="29612" y="17772"/>
                  </a:lnTo>
                  <a:cubicBezTo>
                    <a:pt x="29678" y="17815"/>
                    <a:pt x="29738" y="17834"/>
                    <a:pt x="29794" y="17834"/>
                  </a:cubicBezTo>
                  <a:cubicBezTo>
                    <a:pt x="30061" y="17834"/>
                    <a:pt x="30193" y="17394"/>
                    <a:pt x="30111" y="17234"/>
                  </a:cubicBezTo>
                  <a:cubicBezTo>
                    <a:pt x="30078" y="17174"/>
                    <a:pt x="30154" y="17168"/>
                    <a:pt x="30248" y="17168"/>
                  </a:cubicBezTo>
                  <a:cubicBezTo>
                    <a:pt x="30272" y="17168"/>
                    <a:pt x="30298" y="17168"/>
                    <a:pt x="30323" y="17168"/>
                  </a:cubicBezTo>
                  <a:cubicBezTo>
                    <a:pt x="30460" y="17168"/>
                    <a:pt x="30583" y="17155"/>
                    <a:pt x="30415" y="16988"/>
                  </a:cubicBezTo>
                  <a:cubicBezTo>
                    <a:pt x="30279" y="16846"/>
                    <a:pt x="30074" y="16715"/>
                    <a:pt x="30326" y="16715"/>
                  </a:cubicBezTo>
                  <a:cubicBezTo>
                    <a:pt x="30347" y="16684"/>
                    <a:pt x="30434" y="16475"/>
                    <a:pt x="30406" y="16469"/>
                  </a:cubicBezTo>
                  <a:lnTo>
                    <a:pt x="30406" y="16469"/>
                  </a:lnTo>
                  <a:cubicBezTo>
                    <a:pt x="30425" y="16473"/>
                    <a:pt x="30472" y="16558"/>
                    <a:pt x="30535" y="16558"/>
                  </a:cubicBezTo>
                  <a:cubicBezTo>
                    <a:pt x="30543" y="16558"/>
                    <a:pt x="30553" y="16556"/>
                    <a:pt x="30562" y="16553"/>
                  </a:cubicBezTo>
                  <a:cubicBezTo>
                    <a:pt x="30625" y="16532"/>
                    <a:pt x="30630" y="16453"/>
                    <a:pt x="30651" y="16406"/>
                  </a:cubicBezTo>
                  <a:cubicBezTo>
                    <a:pt x="30714" y="16285"/>
                    <a:pt x="30945" y="16212"/>
                    <a:pt x="30961" y="16075"/>
                  </a:cubicBezTo>
                  <a:lnTo>
                    <a:pt x="30961" y="16075"/>
                  </a:lnTo>
                  <a:cubicBezTo>
                    <a:pt x="30927" y="16091"/>
                    <a:pt x="30883" y="16098"/>
                    <a:pt x="30833" y="16098"/>
                  </a:cubicBezTo>
                  <a:cubicBezTo>
                    <a:pt x="30645" y="16098"/>
                    <a:pt x="30371" y="15998"/>
                    <a:pt x="30263" y="15866"/>
                  </a:cubicBezTo>
                  <a:cubicBezTo>
                    <a:pt x="30274" y="15840"/>
                    <a:pt x="30296" y="15830"/>
                    <a:pt x="30324" y="15830"/>
                  </a:cubicBezTo>
                  <a:cubicBezTo>
                    <a:pt x="30417" y="15830"/>
                    <a:pt x="30576" y="15940"/>
                    <a:pt x="30641" y="15976"/>
                  </a:cubicBezTo>
                  <a:cubicBezTo>
                    <a:pt x="30662" y="15987"/>
                    <a:pt x="30680" y="15991"/>
                    <a:pt x="30694" y="15991"/>
                  </a:cubicBezTo>
                  <a:cubicBezTo>
                    <a:pt x="30776" y="15991"/>
                    <a:pt x="30747" y="15833"/>
                    <a:pt x="30787" y="15798"/>
                  </a:cubicBezTo>
                  <a:cubicBezTo>
                    <a:pt x="30835" y="15756"/>
                    <a:pt x="31107" y="15761"/>
                    <a:pt x="31055" y="15708"/>
                  </a:cubicBezTo>
                  <a:cubicBezTo>
                    <a:pt x="30987" y="15640"/>
                    <a:pt x="30856" y="15583"/>
                    <a:pt x="30934" y="15525"/>
                  </a:cubicBezTo>
                  <a:cubicBezTo>
                    <a:pt x="31044" y="15431"/>
                    <a:pt x="31223" y="15404"/>
                    <a:pt x="31275" y="15273"/>
                  </a:cubicBezTo>
                  <a:lnTo>
                    <a:pt x="31275" y="15273"/>
                  </a:lnTo>
                  <a:cubicBezTo>
                    <a:pt x="31270" y="15274"/>
                    <a:pt x="31265" y="15275"/>
                    <a:pt x="31260" y="15275"/>
                  </a:cubicBezTo>
                  <a:cubicBezTo>
                    <a:pt x="31099" y="15275"/>
                    <a:pt x="31316" y="14768"/>
                    <a:pt x="31286" y="14697"/>
                  </a:cubicBezTo>
                  <a:cubicBezTo>
                    <a:pt x="31265" y="14649"/>
                    <a:pt x="30997" y="14670"/>
                    <a:pt x="30913" y="14581"/>
                  </a:cubicBezTo>
                  <a:cubicBezTo>
                    <a:pt x="30866" y="14530"/>
                    <a:pt x="30921" y="14514"/>
                    <a:pt x="31003" y="14514"/>
                  </a:cubicBezTo>
                  <a:cubicBezTo>
                    <a:pt x="31100" y="14514"/>
                    <a:pt x="31234" y="14536"/>
                    <a:pt x="31288" y="14548"/>
                  </a:cubicBezTo>
                  <a:lnTo>
                    <a:pt x="31288" y="14548"/>
                  </a:lnTo>
                  <a:cubicBezTo>
                    <a:pt x="31193" y="14524"/>
                    <a:pt x="31042" y="14439"/>
                    <a:pt x="31144" y="14403"/>
                  </a:cubicBezTo>
                  <a:cubicBezTo>
                    <a:pt x="31169" y="14395"/>
                    <a:pt x="31197" y="14392"/>
                    <a:pt x="31225" y="14392"/>
                  </a:cubicBezTo>
                  <a:cubicBezTo>
                    <a:pt x="31288" y="14392"/>
                    <a:pt x="31355" y="14407"/>
                    <a:pt x="31409" y="14407"/>
                  </a:cubicBezTo>
                  <a:cubicBezTo>
                    <a:pt x="31434" y="14407"/>
                    <a:pt x="31457" y="14403"/>
                    <a:pt x="31474" y="14392"/>
                  </a:cubicBezTo>
                  <a:cubicBezTo>
                    <a:pt x="31516" y="14361"/>
                    <a:pt x="31134" y="14225"/>
                    <a:pt x="31196" y="14136"/>
                  </a:cubicBezTo>
                  <a:cubicBezTo>
                    <a:pt x="31217" y="14109"/>
                    <a:pt x="31595" y="14020"/>
                    <a:pt x="31443" y="13994"/>
                  </a:cubicBezTo>
                  <a:cubicBezTo>
                    <a:pt x="31429" y="13992"/>
                    <a:pt x="31416" y="13991"/>
                    <a:pt x="31403" y="13991"/>
                  </a:cubicBezTo>
                  <a:cubicBezTo>
                    <a:pt x="31371" y="13991"/>
                    <a:pt x="31340" y="13995"/>
                    <a:pt x="31311" y="13995"/>
                  </a:cubicBezTo>
                  <a:cubicBezTo>
                    <a:pt x="31270" y="13995"/>
                    <a:pt x="31233" y="13986"/>
                    <a:pt x="31207" y="13942"/>
                  </a:cubicBezTo>
                  <a:cubicBezTo>
                    <a:pt x="31186" y="13915"/>
                    <a:pt x="31196" y="13873"/>
                    <a:pt x="31233" y="13863"/>
                  </a:cubicBezTo>
                  <a:cubicBezTo>
                    <a:pt x="31251" y="13855"/>
                    <a:pt x="31273" y="13852"/>
                    <a:pt x="31297" y="13852"/>
                  </a:cubicBezTo>
                  <a:cubicBezTo>
                    <a:pt x="31381" y="13852"/>
                    <a:pt x="31493" y="13888"/>
                    <a:pt x="31569" y="13888"/>
                  </a:cubicBezTo>
                  <a:cubicBezTo>
                    <a:pt x="31607" y="13888"/>
                    <a:pt x="31636" y="13879"/>
                    <a:pt x="31647" y="13852"/>
                  </a:cubicBezTo>
                  <a:cubicBezTo>
                    <a:pt x="31679" y="13784"/>
                    <a:pt x="31684" y="13706"/>
                    <a:pt x="31663" y="13632"/>
                  </a:cubicBezTo>
                  <a:cubicBezTo>
                    <a:pt x="31653" y="13606"/>
                    <a:pt x="31548" y="13559"/>
                    <a:pt x="31548" y="13559"/>
                  </a:cubicBezTo>
                  <a:cubicBezTo>
                    <a:pt x="31563" y="13438"/>
                    <a:pt x="31595" y="13312"/>
                    <a:pt x="31574" y="13187"/>
                  </a:cubicBezTo>
                  <a:cubicBezTo>
                    <a:pt x="31559" y="13105"/>
                    <a:pt x="31513" y="13061"/>
                    <a:pt x="31455" y="13061"/>
                  </a:cubicBezTo>
                  <a:cubicBezTo>
                    <a:pt x="31409" y="13061"/>
                    <a:pt x="31356" y="13089"/>
                    <a:pt x="31307" y="13150"/>
                  </a:cubicBezTo>
                  <a:cubicBezTo>
                    <a:pt x="31317" y="13040"/>
                    <a:pt x="31322" y="12930"/>
                    <a:pt x="31490" y="12851"/>
                  </a:cubicBezTo>
                  <a:cubicBezTo>
                    <a:pt x="31621" y="12793"/>
                    <a:pt x="31820" y="12683"/>
                    <a:pt x="31684" y="12573"/>
                  </a:cubicBezTo>
                  <a:cubicBezTo>
                    <a:pt x="31584" y="12494"/>
                    <a:pt x="31516" y="12494"/>
                    <a:pt x="31495" y="12384"/>
                  </a:cubicBezTo>
                  <a:cubicBezTo>
                    <a:pt x="31495" y="12348"/>
                    <a:pt x="31522" y="12269"/>
                    <a:pt x="31501" y="12232"/>
                  </a:cubicBezTo>
                  <a:cubicBezTo>
                    <a:pt x="31490" y="12232"/>
                    <a:pt x="31477" y="12233"/>
                    <a:pt x="31463" y="12233"/>
                  </a:cubicBezTo>
                  <a:cubicBezTo>
                    <a:pt x="31429" y="12233"/>
                    <a:pt x="31390" y="12230"/>
                    <a:pt x="31375" y="12211"/>
                  </a:cubicBezTo>
                  <a:cubicBezTo>
                    <a:pt x="31286" y="12122"/>
                    <a:pt x="31385" y="11970"/>
                    <a:pt x="31307" y="11871"/>
                  </a:cubicBezTo>
                  <a:cubicBezTo>
                    <a:pt x="31228" y="11771"/>
                    <a:pt x="31097" y="11703"/>
                    <a:pt x="31270" y="11608"/>
                  </a:cubicBezTo>
                  <a:cubicBezTo>
                    <a:pt x="31375" y="11556"/>
                    <a:pt x="31343" y="11325"/>
                    <a:pt x="31228" y="11294"/>
                  </a:cubicBezTo>
                  <a:cubicBezTo>
                    <a:pt x="31218" y="11291"/>
                    <a:pt x="31208" y="11290"/>
                    <a:pt x="31198" y="11290"/>
                  </a:cubicBezTo>
                  <a:cubicBezTo>
                    <a:pt x="31090" y="11290"/>
                    <a:pt x="31023" y="11443"/>
                    <a:pt x="31023" y="11472"/>
                  </a:cubicBezTo>
                  <a:cubicBezTo>
                    <a:pt x="31018" y="11399"/>
                    <a:pt x="31002" y="11320"/>
                    <a:pt x="31065" y="11247"/>
                  </a:cubicBezTo>
                  <a:cubicBezTo>
                    <a:pt x="31134" y="11168"/>
                    <a:pt x="31233" y="11121"/>
                    <a:pt x="31259" y="11042"/>
                  </a:cubicBezTo>
                  <a:cubicBezTo>
                    <a:pt x="31301" y="10911"/>
                    <a:pt x="31086" y="10911"/>
                    <a:pt x="31165" y="10775"/>
                  </a:cubicBezTo>
                  <a:cubicBezTo>
                    <a:pt x="31199" y="10726"/>
                    <a:pt x="31523" y="10525"/>
                    <a:pt x="31333" y="10525"/>
                  </a:cubicBezTo>
                  <a:cubicBezTo>
                    <a:pt x="31320" y="10525"/>
                    <a:pt x="31304" y="10526"/>
                    <a:pt x="31286" y="10528"/>
                  </a:cubicBezTo>
                  <a:cubicBezTo>
                    <a:pt x="31217" y="10537"/>
                    <a:pt x="31126" y="10551"/>
                    <a:pt x="31055" y="10551"/>
                  </a:cubicBezTo>
                  <a:cubicBezTo>
                    <a:pt x="30959" y="10551"/>
                    <a:pt x="30901" y="10525"/>
                    <a:pt x="30992" y="10429"/>
                  </a:cubicBezTo>
                  <a:cubicBezTo>
                    <a:pt x="31086" y="10324"/>
                    <a:pt x="31186" y="10298"/>
                    <a:pt x="31223" y="10177"/>
                  </a:cubicBezTo>
                  <a:cubicBezTo>
                    <a:pt x="31238" y="10137"/>
                    <a:pt x="31243" y="9887"/>
                    <a:pt x="31139" y="9887"/>
                  </a:cubicBezTo>
                  <a:cubicBezTo>
                    <a:pt x="31134" y="9887"/>
                    <a:pt x="31129" y="9887"/>
                    <a:pt x="31123" y="9889"/>
                  </a:cubicBezTo>
                  <a:cubicBezTo>
                    <a:pt x="31067" y="9904"/>
                    <a:pt x="30894" y="10003"/>
                    <a:pt x="30801" y="10003"/>
                  </a:cubicBezTo>
                  <a:cubicBezTo>
                    <a:pt x="30764" y="10003"/>
                    <a:pt x="30740" y="9988"/>
                    <a:pt x="30740" y="9946"/>
                  </a:cubicBezTo>
                  <a:cubicBezTo>
                    <a:pt x="30740" y="9836"/>
                    <a:pt x="30966" y="9841"/>
                    <a:pt x="31060" y="9773"/>
                  </a:cubicBezTo>
                  <a:lnTo>
                    <a:pt x="30740" y="9752"/>
                  </a:lnTo>
                  <a:cubicBezTo>
                    <a:pt x="30599" y="9726"/>
                    <a:pt x="30667" y="9689"/>
                    <a:pt x="30756" y="9616"/>
                  </a:cubicBezTo>
                  <a:cubicBezTo>
                    <a:pt x="30898" y="9511"/>
                    <a:pt x="30929" y="9228"/>
                    <a:pt x="30835" y="9170"/>
                  </a:cubicBezTo>
                  <a:cubicBezTo>
                    <a:pt x="30822" y="9162"/>
                    <a:pt x="30806" y="9158"/>
                    <a:pt x="30787" y="9158"/>
                  </a:cubicBezTo>
                  <a:cubicBezTo>
                    <a:pt x="30648" y="9158"/>
                    <a:pt x="30357" y="9353"/>
                    <a:pt x="30299" y="9353"/>
                  </a:cubicBezTo>
                  <a:cubicBezTo>
                    <a:pt x="30294" y="9353"/>
                    <a:pt x="30291" y="9351"/>
                    <a:pt x="30289" y="9349"/>
                  </a:cubicBezTo>
                  <a:cubicBezTo>
                    <a:pt x="30258" y="9280"/>
                    <a:pt x="30399" y="9218"/>
                    <a:pt x="30447" y="9155"/>
                  </a:cubicBezTo>
                  <a:cubicBezTo>
                    <a:pt x="30504" y="9086"/>
                    <a:pt x="30525" y="8992"/>
                    <a:pt x="30515" y="8903"/>
                  </a:cubicBezTo>
                  <a:cubicBezTo>
                    <a:pt x="30499" y="8803"/>
                    <a:pt x="30709" y="8478"/>
                    <a:pt x="30609" y="8442"/>
                  </a:cubicBezTo>
                  <a:cubicBezTo>
                    <a:pt x="30601" y="8438"/>
                    <a:pt x="30587" y="8437"/>
                    <a:pt x="30571" y="8437"/>
                  </a:cubicBezTo>
                  <a:cubicBezTo>
                    <a:pt x="30524" y="8437"/>
                    <a:pt x="30452" y="8447"/>
                    <a:pt x="30404" y="8447"/>
                  </a:cubicBezTo>
                  <a:cubicBezTo>
                    <a:pt x="30361" y="8447"/>
                    <a:pt x="30336" y="8439"/>
                    <a:pt x="30363" y="8410"/>
                  </a:cubicBezTo>
                  <a:cubicBezTo>
                    <a:pt x="30426" y="8331"/>
                    <a:pt x="30494" y="8305"/>
                    <a:pt x="30468" y="8232"/>
                  </a:cubicBezTo>
                  <a:cubicBezTo>
                    <a:pt x="30449" y="8168"/>
                    <a:pt x="30372" y="8154"/>
                    <a:pt x="30279" y="8154"/>
                  </a:cubicBezTo>
                  <a:cubicBezTo>
                    <a:pt x="30211" y="8154"/>
                    <a:pt x="30135" y="8162"/>
                    <a:pt x="30067" y="8162"/>
                  </a:cubicBezTo>
                  <a:cubicBezTo>
                    <a:pt x="29994" y="8162"/>
                    <a:pt x="29931" y="8153"/>
                    <a:pt x="29901" y="8116"/>
                  </a:cubicBezTo>
                  <a:cubicBezTo>
                    <a:pt x="29807" y="8001"/>
                    <a:pt x="30169" y="7676"/>
                    <a:pt x="30101" y="7566"/>
                  </a:cubicBezTo>
                  <a:cubicBezTo>
                    <a:pt x="30098" y="7563"/>
                    <a:pt x="30095" y="7561"/>
                    <a:pt x="30091" y="7561"/>
                  </a:cubicBezTo>
                  <a:cubicBezTo>
                    <a:pt x="30051" y="7561"/>
                    <a:pt x="29938" y="7718"/>
                    <a:pt x="29938" y="7718"/>
                  </a:cubicBezTo>
                  <a:cubicBezTo>
                    <a:pt x="29886" y="7639"/>
                    <a:pt x="30069" y="7493"/>
                    <a:pt x="30006" y="7430"/>
                  </a:cubicBezTo>
                  <a:cubicBezTo>
                    <a:pt x="29930" y="7354"/>
                    <a:pt x="29820" y="7332"/>
                    <a:pt x="29751" y="7245"/>
                  </a:cubicBezTo>
                  <a:lnTo>
                    <a:pt x="29751" y="7245"/>
                  </a:lnTo>
                  <a:cubicBezTo>
                    <a:pt x="29752" y="7247"/>
                    <a:pt x="29753" y="7247"/>
                    <a:pt x="29752" y="7247"/>
                  </a:cubicBezTo>
                  <a:cubicBezTo>
                    <a:pt x="29749" y="7247"/>
                    <a:pt x="29685" y="7182"/>
                    <a:pt x="29619" y="7182"/>
                  </a:cubicBezTo>
                  <a:cubicBezTo>
                    <a:pt x="29616" y="7182"/>
                    <a:pt x="29612" y="7183"/>
                    <a:pt x="29608" y="7183"/>
                  </a:cubicBezTo>
                  <a:cubicBezTo>
                    <a:pt x="29599" y="7184"/>
                    <a:pt x="29591" y="7184"/>
                    <a:pt x="29584" y="7184"/>
                  </a:cubicBezTo>
                  <a:cubicBezTo>
                    <a:pt x="29499" y="7184"/>
                    <a:pt x="29508" y="7131"/>
                    <a:pt x="29508" y="7068"/>
                  </a:cubicBezTo>
                  <a:cubicBezTo>
                    <a:pt x="29498" y="6926"/>
                    <a:pt x="29393" y="6816"/>
                    <a:pt x="29257" y="6785"/>
                  </a:cubicBezTo>
                  <a:cubicBezTo>
                    <a:pt x="29254" y="6784"/>
                    <a:pt x="29251" y="6784"/>
                    <a:pt x="29247" y="6784"/>
                  </a:cubicBezTo>
                  <a:cubicBezTo>
                    <a:pt x="29200" y="6784"/>
                    <a:pt x="29061" y="6818"/>
                    <a:pt x="28998" y="6818"/>
                  </a:cubicBezTo>
                  <a:cubicBezTo>
                    <a:pt x="28964" y="6818"/>
                    <a:pt x="28951" y="6809"/>
                    <a:pt x="28984" y="6779"/>
                  </a:cubicBezTo>
                  <a:cubicBezTo>
                    <a:pt x="29151" y="6617"/>
                    <a:pt x="29334" y="6451"/>
                    <a:pt x="29160" y="6451"/>
                  </a:cubicBezTo>
                  <a:cubicBezTo>
                    <a:pt x="29138" y="6451"/>
                    <a:pt x="29109" y="6454"/>
                    <a:pt x="29073" y="6460"/>
                  </a:cubicBezTo>
                  <a:cubicBezTo>
                    <a:pt x="28997" y="6474"/>
                    <a:pt x="28896" y="6511"/>
                    <a:pt x="28805" y="6534"/>
                  </a:cubicBezTo>
                  <a:lnTo>
                    <a:pt x="28805" y="6534"/>
                  </a:lnTo>
                  <a:cubicBezTo>
                    <a:pt x="28857" y="6501"/>
                    <a:pt x="28909" y="6458"/>
                    <a:pt x="28931" y="6433"/>
                  </a:cubicBezTo>
                  <a:cubicBezTo>
                    <a:pt x="28908" y="6407"/>
                    <a:pt x="28876" y="6366"/>
                    <a:pt x="28828" y="6366"/>
                  </a:cubicBezTo>
                  <a:cubicBezTo>
                    <a:pt x="28801" y="6366"/>
                    <a:pt x="28767" y="6379"/>
                    <a:pt x="28727" y="6418"/>
                  </a:cubicBezTo>
                  <a:cubicBezTo>
                    <a:pt x="28708" y="6464"/>
                    <a:pt x="28690" y="6510"/>
                    <a:pt x="28675" y="6556"/>
                  </a:cubicBezTo>
                  <a:lnTo>
                    <a:pt x="28675" y="6556"/>
                  </a:lnTo>
                  <a:cubicBezTo>
                    <a:pt x="28674" y="6556"/>
                    <a:pt x="28672" y="6556"/>
                    <a:pt x="28671" y="6556"/>
                  </a:cubicBezTo>
                  <a:cubicBezTo>
                    <a:pt x="28598" y="6556"/>
                    <a:pt x="28555" y="6523"/>
                    <a:pt x="28580" y="6418"/>
                  </a:cubicBezTo>
                  <a:cubicBezTo>
                    <a:pt x="28612" y="6276"/>
                    <a:pt x="28711" y="6093"/>
                    <a:pt x="28669" y="5983"/>
                  </a:cubicBezTo>
                  <a:cubicBezTo>
                    <a:pt x="28651" y="5932"/>
                    <a:pt x="28621" y="5922"/>
                    <a:pt x="28590" y="5922"/>
                  </a:cubicBezTo>
                  <a:cubicBezTo>
                    <a:pt x="28568" y="5922"/>
                    <a:pt x="28545" y="5927"/>
                    <a:pt x="28524" y="5927"/>
                  </a:cubicBezTo>
                  <a:cubicBezTo>
                    <a:pt x="28506" y="5927"/>
                    <a:pt x="28489" y="5923"/>
                    <a:pt x="28475" y="5909"/>
                  </a:cubicBezTo>
                  <a:cubicBezTo>
                    <a:pt x="28418" y="5857"/>
                    <a:pt x="28528" y="5663"/>
                    <a:pt x="28470" y="5605"/>
                  </a:cubicBezTo>
                  <a:cubicBezTo>
                    <a:pt x="28470" y="5604"/>
                    <a:pt x="28469" y="5604"/>
                    <a:pt x="28468" y="5604"/>
                  </a:cubicBezTo>
                  <a:cubicBezTo>
                    <a:pt x="28448" y="5604"/>
                    <a:pt x="28343" y="5689"/>
                    <a:pt x="28318" y="5694"/>
                  </a:cubicBezTo>
                  <a:cubicBezTo>
                    <a:pt x="28299" y="5701"/>
                    <a:pt x="28283" y="5704"/>
                    <a:pt x="28270" y="5704"/>
                  </a:cubicBezTo>
                  <a:cubicBezTo>
                    <a:pt x="28122" y="5704"/>
                    <a:pt x="28333" y="5327"/>
                    <a:pt x="28266" y="5269"/>
                  </a:cubicBezTo>
                  <a:lnTo>
                    <a:pt x="28266" y="5269"/>
                  </a:lnTo>
                  <a:cubicBezTo>
                    <a:pt x="28293" y="5293"/>
                    <a:pt x="28065" y="5595"/>
                    <a:pt x="27969" y="5595"/>
                  </a:cubicBezTo>
                  <a:cubicBezTo>
                    <a:pt x="27938" y="5595"/>
                    <a:pt x="27921" y="5564"/>
                    <a:pt x="27930" y="5484"/>
                  </a:cubicBezTo>
                  <a:cubicBezTo>
                    <a:pt x="27951" y="5301"/>
                    <a:pt x="27982" y="5317"/>
                    <a:pt x="27872" y="5217"/>
                  </a:cubicBezTo>
                  <a:cubicBezTo>
                    <a:pt x="27852" y="5129"/>
                    <a:pt x="27872" y="5097"/>
                    <a:pt x="27963" y="4985"/>
                  </a:cubicBezTo>
                  <a:lnTo>
                    <a:pt x="27963" y="4985"/>
                  </a:lnTo>
                  <a:cubicBezTo>
                    <a:pt x="27901" y="5061"/>
                    <a:pt x="27847" y="5086"/>
                    <a:pt x="27798" y="5086"/>
                  </a:cubicBezTo>
                  <a:cubicBezTo>
                    <a:pt x="27706" y="5086"/>
                    <a:pt x="27631" y="4997"/>
                    <a:pt x="27545" y="4997"/>
                  </a:cubicBezTo>
                  <a:cubicBezTo>
                    <a:pt x="27500" y="4997"/>
                    <a:pt x="27451" y="5022"/>
                    <a:pt x="27395" y="5096"/>
                  </a:cubicBezTo>
                  <a:cubicBezTo>
                    <a:pt x="27526" y="4918"/>
                    <a:pt x="27290" y="4787"/>
                    <a:pt x="27222" y="4761"/>
                  </a:cubicBezTo>
                  <a:cubicBezTo>
                    <a:pt x="27171" y="4737"/>
                    <a:pt x="27120" y="4726"/>
                    <a:pt x="27067" y="4726"/>
                  </a:cubicBezTo>
                  <a:cubicBezTo>
                    <a:pt x="27049" y="4726"/>
                    <a:pt x="27031" y="4727"/>
                    <a:pt x="27012" y="4729"/>
                  </a:cubicBezTo>
                  <a:cubicBezTo>
                    <a:pt x="27012" y="4729"/>
                    <a:pt x="26855" y="4869"/>
                    <a:pt x="26840" y="4869"/>
                  </a:cubicBezTo>
                  <a:cubicBezTo>
                    <a:pt x="26839" y="4869"/>
                    <a:pt x="26839" y="4868"/>
                    <a:pt x="26839" y="4866"/>
                  </a:cubicBezTo>
                  <a:cubicBezTo>
                    <a:pt x="26871" y="4756"/>
                    <a:pt x="27049" y="4546"/>
                    <a:pt x="27117" y="4446"/>
                  </a:cubicBezTo>
                  <a:lnTo>
                    <a:pt x="27117" y="4446"/>
                  </a:lnTo>
                  <a:cubicBezTo>
                    <a:pt x="27012" y="4504"/>
                    <a:pt x="26923" y="4504"/>
                    <a:pt x="26818" y="4630"/>
                  </a:cubicBezTo>
                  <a:cubicBezTo>
                    <a:pt x="26725" y="4741"/>
                    <a:pt x="26612" y="4891"/>
                    <a:pt x="26519" y="4891"/>
                  </a:cubicBezTo>
                  <a:cubicBezTo>
                    <a:pt x="26503" y="4891"/>
                    <a:pt x="26487" y="4886"/>
                    <a:pt x="26472" y="4876"/>
                  </a:cubicBezTo>
                  <a:cubicBezTo>
                    <a:pt x="26520" y="4798"/>
                    <a:pt x="26750" y="4530"/>
                    <a:pt x="26750" y="4467"/>
                  </a:cubicBezTo>
                  <a:cubicBezTo>
                    <a:pt x="26750" y="4441"/>
                    <a:pt x="26738" y="4431"/>
                    <a:pt x="26718" y="4431"/>
                  </a:cubicBezTo>
                  <a:cubicBezTo>
                    <a:pt x="26663" y="4431"/>
                    <a:pt x="26552" y="4512"/>
                    <a:pt x="26509" y="4551"/>
                  </a:cubicBezTo>
                  <a:cubicBezTo>
                    <a:pt x="26457" y="4520"/>
                    <a:pt x="26415" y="4467"/>
                    <a:pt x="26404" y="4404"/>
                  </a:cubicBezTo>
                  <a:cubicBezTo>
                    <a:pt x="26399" y="4357"/>
                    <a:pt x="26436" y="4195"/>
                    <a:pt x="26399" y="4168"/>
                  </a:cubicBezTo>
                  <a:cubicBezTo>
                    <a:pt x="26395" y="4166"/>
                    <a:pt x="26390" y="4164"/>
                    <a:pt x="26385" y="4164"/>
                  </a:cubicBezTo>
                  <a:cubicBezTo>
                    <a:pt x="26319" y="4164"/>
                    <a:pt x="26177" y="4370"/>
                    <a:pt x="26132" y="4370"/>
                  </a:cubicBezTo>
                  <a:cubicBezTo>
                    <a:pt x="26127" y="4370"/>
                    <a:pt x="26124" y="4368"/>
                    <a:pt x="26121" y="4362"/>
                  </a:cubicBezTo>
                  <a:cubicBezTo>
                    <a:pt x="26132" y="4310"/>
                    <a:pt x="26137" y="4252"/>
                    <a:pt x="26137" y="4195"/>
                  </a:cubicBezTo>
                  <a:cubicBezTo>
                    <a:pt x="26121" y="4153"/>
                    <a:pt x="26095" y="4116"/>
                    <a:pt x="26058" y="4090"/>
                  </a:cubicBezTo>
                  <a:cubicBezTo>
                    <a:pt x="25974" y="4022"/>
                    <a:pt x="25864" y="4064"/>
                    <a:pt x="25765" y="4022"/>
                  </a:cubicBezTo>
                  <a:cubicBezTo>
                    <a:pt x="25686" y="3992"/>
                    <a:pt x="25737" y="3847"/>
                    <a:pt x="25660" y="3847"/>
                  </a:cubicBezTo>
                  <a:cubicBezTo>
                    <a:pt x="25655" y="3847"/>
                    <a:pt x="25650" y="3847"/>
                    <a:pt x="25644" y="3849"/>
                  </a:cubicBezTo>
                  <a:cubicBezTo>
                    <a:pt x="25583" y="3869"/>
                    <a:pt x="25532" y="3905"/>
                    <a:pt x="25497" y="3954"/>
                  </a:cubicBezTo>
                  <a:lnTo>
                    <a:pt x="25497" y="3954"/>
                  </a:lnTo>
                  <a:cubicBezTo>
                    <a:pt x="25605" y="3761"/>
                    <a:pt x="25650" y="3670"/>
                    <a:pt x="25529" y="3597"/>
                  </a:cubicBezTo>
                  <a:lnTo>
                    <a:pt x="25529" y="3597"/>
                  </a:lnTo>
                  <a:lnTo>
                    <a:pt x="25461" y="3723"/>
                  </a:lnTo>
                  <a:cubicBezTo>
                    <a:pt x="25395" y="3684"/>
                    <a:pt x="25226" y="3508"/>
                    <a:pt x="25102" y="3508"/>
                  </a:cubicBezTo>
                  <a:cubicBezTo>
                    <a:pt x="25076" y="3508"/>
                    <a:pt x="25051" y="3516"/>
                    <a:pt x="25031" y="3534"/>
                  </a:cubicBezTo>
                  <a:cubicBezTo>
                    <a:pt x="25021" y="3544"/>
                    <a:pt x="24951" y="3810"/>
                    <a:pt x="24899" y="3810"/>
                  </a:cubicBezTo>
                  <a:cubicBezTo>
                    <a:pt x="24893" y="3810"/>
                    <a:pt x="24888" y="3807"/>
                    <a:pt x="24884" y="3801"/>
                  </a:cubicBezTo>
                  <a:cubicBezTo>
                    <a:pt x="24837" y="3738"/>
                    <a:pt x="24852" y="3560"/>
                    <a:pt x="24816" y="3482"/>
                  </a:cubicBezTo>
                  <a:cubicBezTo>
                    <a:pt x="24721" y="3288"/>
                    <a:pt x="24569" y="3141"/>
                    <a:pt x="24386" y="3099"/>
                  </a:cubicBezTo>
                  <a:cubicBezTo>
                    <a:pt x="24377" y="3097"/>
                    <a:pt x="24369" y="3096"/>
                    <a:pt x="24360" y="3096"/>
                  </a:cubicBezTo>
                  <a:cubicBezTo>
                    <a:pt x="24281" y="3096"/>
                    <a:pt x="24194" y="3164"/>
                    <a:pt x="24117" y="3164"/>
                  </a:cubicBezTo>
                  <a:cubicBezTo>
                    <a:pt x="24103" y="3164"/>
                    <a:pt x="24089" y="3162"/>
                    <a:pt x="24076" y="3157"/>
                  </a:cubicBezTo>
                  <a:cubicBezTo>
                    <a:pt x="24051" y="3148"/>
                    <a:pt x="24029" y="3144"/>
                    <a:pt x="24010" y="3144"/>
                  </a:cubicBezTo>
                  <a:cubicBezTo>
                    <a:pt x="23916" y="3144"/>
                    <a:pt x="23874" y="3236"/>
                    <a:pt x="23757" y="3392"/>
                  </a:cubicBezTo>
                  <a:lnTo>
                    <a:pt x="23757" y="3392"/>
                  </a:lnTo>
                  <a:cubicBezTo>
                    <a:pt x="23800" y="3333"/>
                    <a:pt x="23800" y="2945"/>
                    <a:pt x="23721" y="2945"/>
                  </a:cubicBezTo>
                  <a:cubicBezTo>
                    <a:pt x="23704" y="2945"/>
                    <a:pt x="23685" y="2961"/>
                    <a:pt x="23662" y="2999"/>
                  </a:cubicBezTo>
                  <a:cubicBezTo>
                    <a:pt x="23584" y="3130"/>
                    <a:pt x="23694" y="3497"/>
                    <a:pt x="23599" y="3639"/>
                  </a:cubicBezTo>
                  <a:lnTo>
                    <a:pt x="23536" y="3272"/>
                  </a:lnTo>
                  <a:cubicBezTo>
                    <a:pt x="23526" y="3104"/>
                    <a:pt x="23510" y="2879"/>
                    <a:pt x="23594" y="2674"/>
                  </a:cubicBezTo>
                  <a:lnTo>
                    <a:pt x="23594" y="2674"/>
                  </a:lnTo>
                  <a:cubicBezTo>
                    <a:pt x="23522" y="2844"/>
                    <a:pt x="23459" y="2868"/>
                    <a:pt x="23392" y="2868"/>
                  </a:cubicBezTo>
                  <a:cubicBezTo>
                    <a:pt x="23367" y="2868"/>
                    <a:pt x="23342" y="2864"/>
                    <a:pt x="23315" y="2864"/>
                  </a:cubicBezTo>
                  <a:cubicBezTo>
                    <a:pt x="23273" y="2864"/>
                    <a:pt x="23229" y="2873"/>
                    <a:pt x="23180" y="2915"/>
                  </a:cubicBezTo>
                  <a:cubicBezTo>
                    <a:pt x="23059" y="2858"/>
                    <a:pt x="23075" y="2821"/>
                    <a:pt x="23169" y="2632"/>
                  </a:cubicBezTo>
                  <a:cubicBezTo>
                    <a:pt x="23246" y="2474"/>
                    <a:pt x="23124" y="2485"/>
                    <a:pt x="23166" y="2374"/>
                  </a:cubicBezTo>
                  <a:lnTo>
                    <a:pt x="23166" y="2374"/>
                  </a:lnTo>
                  <a:lnTo>
                    <a:pt x="22928" y="2957"/>
                  </a:lnTo>
                  <a:cubicBezTo>
                    <a:pt x="22819" y="2905"/>
                    <a:pt x="22962" y="2428"/>
                    <a:pt x="22950" y="2428"/>
                  </a:cubicBezTo>
                  <a:lnTo>
                    <a:pt x="22950" y="2428"/>
                  </a:lnTo>
                  <a:cubicBezTo>
                    <a:pt x="22949" y="2428"/>
                    <a:pt x="22949" y="2428"/>
                    <a:pt x="22949" y="2428"/>
                  </a:cubicBezTo>
                  <a:cubicBezTo>
                    <a:pt x="22869" y="2474"/>
                    <a:pt x="22722" y="2634"/>
                    <a:pt x="22638" y="2634"/>
                  </a:cubicBezTo>
                  <a:cubicBezTo>
                    <a:pt x="22606" y="2634"/>
                    <a:pt x="22584" y="2612"/>
                    <a:pt x="22577" y="2554"/>
                  </a:cubicBezTo>
                  <a:cubicBezTo>
                    <a:pt x="22561" y="2436"/>
                    <a:pt x="22449" y="2191"/>
                    <a:pt x="22322" y="2191"/>
                  </a:cubicBezTo>
                  <a:cubicBezTo>
                    <a:pt x="22278" y="2191"/>
                    <a:pt x="22233" y="2219"/>
                    <a:pt x="22189" y="2291"/>
                  </a:cubicBezTo>
                  <a:cubicBezTo>
                    <a:pt x="22171" y="2320"/>
                    <a:pt x="22151" y="2330"/>
                    <a:pt x="22129" y="2330"/>
                  </a:cubicBezTo>
                  <a:cubicBezTo>
                    <a:pt x="22077" y="2330"/>
                    <a:pt x="22017" y="2273"/>
                    <a:pt x="21956" y="2273"/>
                  </a:cubicBezTo>
                  <a:cubicBezTo>
                    <a:pt x="21930" y="2273"/>
                    <a:pt x="21905" y="2284"/>
                    <a:pt x="21880" y="2312"/>
                  </a:cubicBezTo>
                  <a:cubicBezTo>
                    <a:pt x="21841" y="2355"/>
                    <a:pt x="21815" y="2373"/>
                    <a:pt x="21798" y="2373"/>
                  </a:cubicBezTo>
                  <a:cubicBezTo>
                    <a:pt x="21725" y="2373"/>
                    <a:pt x="21815" y="2054"/>
                    <a:pt x="21764" y="2003"/>
                  </a:cubicBezTo>
                  <a:cubicBezTo>
                    <a:pt x="21756" y="1994"/>
                    <a:pt x="21746" y="1990"/>
                    <a:pt x="21735" y="1990"/>
                  </a:cubicBezTo>
                  <a:cubicBezTo>
                    <a:pt x="21679" y="1990"/>
                    <a:pt x="21598" y="2088"/>
                    <a:pt x="21537" y="2088"/>
                  </a:cubicBezTo>
                  <a:cubicBezTo>
                    <a:pt x="21528" y="2088"/>
                    <a:pt x="21520" y="2086"/>
                    <a:pt x="21513" y="2082"/>
                  </a:cubicBezTo>
                  <a:cubicBezTo>
                    <a:pt x="21418" y="2034"/>
                    <a:pt x="21471" y="1966"/>
                    <a:pt x="21528" y="1846"/>
                  </a:cubicBezTo>
                  <a:cubicBezTo>
                    <a:pt x="21554" y="1790"/>
                    <a:pt x="21537" y="1773"/>
                    <a:pt x="21507" y="1773"/>
                  </a:cubicBezTo>
                  <a:cubicBezTo>
                    <a:pt x="21463" y="1773"/>
                    <a:pt x="21391" y="1810"/>
                    <a:pt x="21381" y="1820"/>
                  </a:cubicBezTo>
                  <a:cubicBezTo>
                    <a:pt x="21355" y="1844"/>
                    <a:pt x="21338" y="1853"/>
                    <a:pt x="21325" y="1853"/>
                  </a:cubicBezTo>
                  <a:cubicBezTo>
                    <a:pt x="21298" y="1853"/>
                    <a:pt x="21295" y="1808"/>
                    <a:pt x="21277" y="1783"/>
                  </a:cubicBezTo>
                  <a:cubicBezTo>
                    <a:pt x="21271" y="1775"/>
                    <a:pt x="21265" y="1772"/>
                    <a:pt x="21258" y="1772"/>
                  </a:cubicBezTo>
                  <a:cubicBezTo>
                    <a:pt x="21191" y="1772"/>
                    <a:pt x="21098" y="2167"/>
                    <a:pt x="21063" y="2167"/>
                  </a:cubicBezTo>
                  <a:cubicBezTo>
                    <a:pt x="21051" y="2167"/>
                    <a:pt x="21046" y="2121"/>
                    <a:pt x="21051" y="1998"/>
                  </a:cubicBezTo>
                  <a:cubicBezTo>
                    <a:pt x="21058" y="1825"/>
                    <a:pt x="21005" y="1742"/>
                    <a:pt x="20929" y="1742"/>
                  </a:cubicBezTo>
                  <a:cubicBezTo>
                    <a:pt x="20880" y="1742"/>
                    <a:pt x="20822" y="1775"/>
                    <a:pt x="20763" y="1841"/>
                  </a:cubicBezTo>
                  <a:cubicBezTo>
                    <a:pt x="20688" y="1925"/>
                    <a:pt x="20629" y="1979"/>
                    <a:pt x="20592" y="1979"/>
                  </a:cubicBezTo>
                  <a:cubicBezTo>
                    <a:pt x="20545" y="1979"/>
                    <a:pt x="20530" y="1897"/>
                    <a:pt x="20553" y="1688"/>
                  </a:cubicBezTo>
                  <a:cubicBezTo>
                    <a:pt x="20559" y="1629"/>
                    <a:pt x="20536" y="1610"/>
                    <a:pt x="20500" y="1610"/>
                  </a:cubicBezTo>
                  <a:cubicBezTo>
                    <a:pt x="20439" y="1610"/>
                    <a:pt x="20340" y="1664"/>
                    <a:pt x="20275" y="1664"/>
                  </a:cubicBezTo>
                  <a:cubicBezTo>
                    <a:pt x="20235" y="1664"/>
                    <a:pt x="20208" y="1643"/>
                    <a:pt x="20212" y="1575"/>
                  </a:cubicBezTo>
                  <a:lnTo>
                    <a:pt x="20212" y="1575"/>
                  </a:lnTo>
                  <a:cubicBezTo>
                    <a:pt x="20204" y="1703"/>
                    <a:pt x="19988" y="1893"/>
                    <a:pt x="19911" y="1893"/>
                  </a:cubicBezTo>
                  <a:cubicBezTo>
                    <a:pt x="19871" y="1893"/>
                    <a:pt x="19868" y="1842"/>
                    <a:pt x="19950" y="1704"/>
                  </a:cubicBezTo>
                  <a:cubicBezTo>
                    <a:pt x="20003" y="1526"/>
                    <a:pt x="19988" y="1474"/>
                    <a:pt x="19945" y="1474"/>
                  </a:cubicBezTo>
                  <a:cubicBezTo>
                    <a:pt x="19886" y="1474"/>
                    <a:pt x="19773" y="1573"/>
                    <a:pt x="19709" y="1573"/>
                  </a:cubicBezTo>
                  <a:cubicBezTo>
                    <a:pt x="19704" y="1573"/>
                    <a:pt x="19699" y="1574"/>
                    <a:pt x="19694" y="1574"/>
                  </a:cubicBezTo>
                  <a:cubicBezTo>
                    <a:pt x="19621" y="1574"/>
                    <a:pt x="19549" y="1537"/>
                    <a:pt x="19515" y="1468"/>
                  </a:cubicBezTo>
                  <a:cubicBezTo>
                    <a:pt x="19494" y="1421"/>
                    <a:pt x="19531" y="1358"/>
                    <a:pt x="19483" y="1337"/>
                  </a:cubicBezTo>
                  <a:cubicBezTo>
                    <a:pt x="19464" y="1329"/>
                    <a:pt x="19433" y="1324"/>
                    <a:pt x="19396" y="1324"/>
                  </a:cubicBezTo>
                  <a:cubicBezTo>
                    <a:pt x="19293" y="1324"/>
                    <a:pt x="19149" y="1365"/>
                    <a:pt x="19112" y="1501"/>
                  </a:cubicBezTo>
                  <a:lnTo>
                    <a:pt x="19112" y="1501"/>
                  </a:lnTo>
                  <a:cubicBezTo>
                    <a:pt x="19154" y="1340"/>
                    <a:pt x="19210" y="1185"/>
                    <a:pt x="19111" y="1143"/>
                  </a:cubicBezTo>
                  <a:cubicBezTo>
                    <a:pt x="19108" y="1142"/>
                    <a:pt x="19104" y="1141"/>
                    <a:pt x="19100" y="1141"/>
                  </a:cubicBezTo>
                  <a:cubicBezTo>
                    <a:pt x="19051" y="1141"/>
                    <a:pt x="18965" y="1233"/>
                    <a:pt x="18921" y="1233"/>
                  </a:cubicBezTo>
                  <a:cubicBezTo>
                    <a:pt x="18902" y="1233"/>
                    <a:pt x="18892" y="1216"/>
                    <a:pt x="18896" y="1164"/>
                  </a:cubicBezTo>
                  <a:lnTo>
                    <a:pt x="18896" y="1164"/>
                  </a:lnTo>
                  <a:cubicBezTo>
                    <a:pt x="18896" y="1164"/>
                    <a:pt x="18818" y="1201"/>
                    <a:pt x="18797" y="1264"/>
                  </a:cubicBezTo>
                  <a:cubicBezTo>
                    <a:pt x="18788" y="1292"/>
                    <a:pt x="18778" y="1303"/>
                    <a:pt x="18768" y="1303"/>
                  </a:cubicBezTo>
                  <a:cubicBezTo>
                    <a:pt x="18747" y="1303"/>
                    <a:pt x="18725" y="1257"/>
                    <a:pt x="18718" y="1243"/>
                  </a:cubicBezTo>
                  <a:cubicBezTo>
                    <a:pt x="18673" y="1166"/>
                    <a:pt x="18617" y="1075"/>
                    <a:pt x="18558" y="1075"/>
                  </a:cubicBezTo>
                  <a:cubicBezTo>
                    <a:pt x="18507" y="1075"/>
                    <a:pt x="18454" y="1142"/>
                    <a:pt x="18403" y="1342"/>
                  </a:cubicBezTo>
                  <a:cubicBezTo>
                    <a:pt x="18421" y="1272"/>
                    <a:pt x="18488" y="1021"/>
                    <a:pt x="18435" y="1021"/>
                  </a:cubicBezTo>
                  <a:cubicBezTo>
                    <a:pt x="18425" y="1021"/>
                    <a:pt x="18412" y="1029"/>
                    <a:pt x="18393" y="1049"/>
                  </a:cubicBezTo>
                  <a:cubicBezTo>
                    <a:pt x="18308" y="1142"/>
                    <a:pt x="18299" y="1187"/>
                    <a:pt x="18243" y="1187"/>
                  </a:cubicBezTo>
                  <a:cubicBezTo>
                    <a:pt x="18230" y="1187"/>
                    <a:pt x="18214" y="1185"/>
                    <a:pt x="18194" y="1180"/>
                  </a:cubicBezTo>
                  <a:lnTo>
                    <a:pt x="18194" y="1180"/>
                  </a:lnTo>
                  <a:cubicBezTo>
                    <a:pt x="18195" y="1180"/>
                    <a:pt x="18197" y="1180"/>
                    <a:pt x="18198" y="1180"/>
                  </a:cubicBezTo>
                  <a:cubicBezTo>
                    <a:pt x="18259" y="1180"/>
                    <a:pt x="18312" y="890"/>
                    <a:pt x="18236" y="850"/>
                  </a:cubicBezTo>
                  <a:cubicBezTo>
                    <a:pt x="18203" y="838"/>
                    <a:pt x="18168" y="832"/>
                    <a:pt x="18135" y="832"/>
                  </a:cubicBezTo>
                  <a:cubicBezTo>
                    <a:pt x="18093" y="832"/>
                    <a:pt x="18053" y="840"/>
                    <a:pt x="18015" y="855"/>
                  </a:cubicBezTo>
                  <a:cubicBezTo>
                    <a:pt x="17853" y="912"/>
                    <a:pt x="17832" y="975"/>
                    <a:pt x="17769" y="1222"/>
                  </a:cubicBezTo>
                  <a:cubicBezTo>
                    <a:pt x="17643" y="1190"/>
                    <a:pt x="17685" y="1143"/>
                    <a:pt x="17680" y="954"/>
                  </a:cubicBezTo>
                  <a:lnTo>
                    <a:pt x="17680" y="954"/>
                  </a:lnTo>
                  <a:cubicBezTo>
                    <a:pt x="17627" y="1054"/>
                    <a:pt x="17580" y="1154"/>
                    <a:pt x="17544" y="1259"/>
                  </a:cubicBezTo>
                  <a:cubicBezTo>
                    <a:pt x="17585" y="1038"/>
                    <a:pt x="17612" y="813"/>
                    <a:pt x="17617" y="587"/>
                  </a:cubicBezTo>
                  <a:lnTo>
                    <a:pt x="17617" y="587"/>
                  </a:lnTo>
                  <a:cubicBezTo>
                    <a:pt x="17523" y="698"/>
                    <a:pt x="17433" y="818"/>
                    <a:pt x="17355" y="944"/>
                  </a:cubicBezTo>
                  <a:cubicBezTo>
                    <a:pt x="17296" y="1038"/>
                    <a:pt x="17243" y="1071"/>
                    <a:pt x="17193" y="1071"/>
                  </a:cubicBezTo>
                  <a:cubicBezTo>
                    <a:pt x="17118" y="1071"/>
                    <a:pt x="17051" y="995"/>
                    <a:pt x="16988" y="939"/>
                  </a:cubicBezTo>
                  <a:cubicBezTo>
                    <a:pt x="16951" y="905"/>
                    <a:pt x="16852" y="816"/>
                    <a:pt x="16769" y="816"/>
                  </a:cubicBezTo>
                  <a:cubicBezTo>
                    <a:pt x="16722" y="816"/>
                    <a:pt x="16680" y="845"/>
                    <a:pt x="16657" y="928"/>
                  </a:cubicBezTo>
                  <a:lnTo>
                    <a:pt x="16537" y="1521"/>
                  </a:lnTo>
                  <a:cubicBezTo>
                    <a:pt x="16440" y="1500"/>
                    <a:pt x="16532" y="1165"/>
                    <a:pt x="16561" y="1032"/>
                  </a:cubicBezTo>
                  <a:lnTo>
                    <a:pt x="16561" y="1032"/>
                  </a:lnTo>
                  <a:cubicBezTo>
                    <a:pt x="16555" y="1059"/>
                    <a:pt x="16547" y="1070"/>
                    <a:pt x="16538" y="1070"/>
                  </a:cubicBezTo>
                  <a:cubicBezTo>
                    <a:pt x="16500" y="1070"/>
                    <a:pt x="16448" y="865"/>
                    <a:pt x="16469" y="766"/>
                  </a:cubicBezTo>
                  <a:cubicBezTo>
                    <a:pt x="16490" y="661"/>
                    <a:pt x="16526" y="483"/>
                    <a:pt x="16453" y="467"/>
                  </a:cubicBezTo>
                  <a:lnTo>
                    <a:pt x="16332" y="1091"/>
                  </a:lnTo>
                  <a:cubicBezTo>
                    <a:pt x="16395" y="750"/>
                    <a:pt x="16002" y="671"/>
                    <a:pt x="15902" y="650"/>
                  </a:cubicBezTo>
                  <a:lnTo>
                    <a:pt x="15902" y="650"/>
                  </a:lnTo>
                  <a:cubicBezTo>
                    <a:pt x="15976" y="666"/>
                    <a:pt x="15939" y="844"/>
                    <a:pt x="15918" y="949"/>
                  </a:cubicBezTo>
                  <a:cubicBezTo>
                    <a:pt x="15807" y="907"/>
                    <a:pt x="15804" y="524"/>
                    <a:pt x="15702" y="524"/>
                  </a:cubicBezTo>
                  <a:cubicBezTo>
                    <a:pt x="15679" y="524"/>
                    <a:pt x="15650" y="544"/>
                    <a:pt x="15614" y="593"/>
                  </a:cubicBezTo>
                  <a:cubicBezTo>
                    <a:pt x="15598" y="628"/>
                    <a:pt x="15500" y="790"/>
                    <a:pt x="15454" y="790"/>
                  </a:cubicBezTo>
                  <a:cubicBezTo>
                    <a:pt x="15439" y="790"/>
                    <a:pt x="15429" y="771"/>
                    <a:pt x="15431" y="724"/>
                  </a:cubicBezTo>
                  <a:cubicBezTo>
                    <a:pt x="15431" y="641"/>
                    <a:pt x="15587" y="362"/>
                    <a:pt x="15494" y="362"/>
                  </a:cubicBezTo>
                  <a:cubicBezTo>
                    <a:pt x="15492" y="362"/>
                    <a:pt x="15490" y="362"/>
                    <a:pt x="15488" y="362"/>
                  </a:cubicBezTo>
                  <a:cubicBezTo>
                    <a:pt x="15392" y="370"/>
                    <a:pt x="15333" y="482"/>
                    <a:pt x="15246" y="482"/>
                  </a:cubicBezTo>
                  <a:cubicBezTo>
                    <a:pt x="15224" y="482"/>
                    <a:pt x="15200" y="474"/>
                    <a:pt x="15174" y="456"/>
                  </a:cubicBezTo>
                  <a:cubicBezTo>
                    <a:pt x="15074" y="393"/>
                    <a:pt x="15001" y="273"/>
                    <a:pt x="14885" y="268"/>
                  </a:cubicBezTo>
                  <a:cubicBezTo>
                    <a:pt x="14883" y="267"/>
                    <a:pt x="14881" y="267"/>
                    <a:pt x="14879" y="267"/>
                  </a:cubicBezTo>
                  <a:cubicBezTo>
                    <a:pt x="14751" y="267"/>
                    <a:pt x="14627" y="575"/>
                    <a:pt x="14779" y="598"/>
                  </a:cubicBezTo>
                  <a:lnTo>
                    <a:pt x="14779" y="598"/>
                  </a:lnTo>
                  <a:cubicBezTo>
                    <a:pt x="14706" y="587"/>
                    <a:pt x="14628" y="592"/>
                    <a:pt x="14560" y="545"/>
                  </a:cubicBezTo>
                  <a:cubicBezTo>
                    <a:pt x="14492" y="498"/>
                    <a:pt x="14476" y="388"/>
                    <a:pt x="14429" y="310"/>
                  </a:cubicBezTo>
                  <a:cubicBezTo>
                    <a:pt x="14418" y="291"/>
                    <a:pt x="14405" y="284"/>
                    <a:pt x="14392" y="284"/>
                  </a:cubicBezTo>
                  <a:cubicBezTo>
                    <a:pt x="14366" y="284"/>
                    <a:pt x="14338" y="308"/>
                    <a:pt x="14314" y="325"/>
                  </a:cubicBezTo>
                  <a:cubicBezTo>
                    <a:pt x="14219" y="393"/>
                    <a:pt x="14235" y="498"/>
                    <a:pt x="14219" y="661"/>
                  </a:cubicBezTo>
                  <a:cubicBezTo>
                    <a:pt x="14242" y="627"/>
                    <a:pt x="14259" y="613"/>
                    <a:pt x="14271" y="613"/>
                  </a:cubicBezTo>
                  <a:cubicBezTo>
                    <a:pt x="14296" y="613"/>
                    <a:pt x="14295" y="674"/>
                    <a:pt x="14256" y="745"/>
                  </a:cubicBezTo>
                  <a:cubicBezTo>
                    <a:pt x="14220" y="810"/>
                    <a:pt x="14164" y="865"/>
                    <a:pt x="14117" y="865"/>
                  </a:cubicBezTo>
                  <a:cubicBezTo>
                    <a:pt x="14103" y="865"/>
                    <a:pt x="14090" y="860"/>
                    <a:pt x="14078" y="850"/>
                  </a:cubicBezTo>
                  <a:cubicBezTo>
                    <a:pt x="13973" y="755"/>
                    <a:pt x="14214" y="409"/>
                    <a:pt x="14078" y="393"/>
                  </a:cubicBezTo>
                  <a:cubicBezTo>
                    <a:pt x="14075" y="393"/>
                    <a:pt x="14072" y="393"/>
                    <a:pt x="14069" y="393"/>
                  </a:cubicBezTo>
                  <a:cubicBezTo>
                    <a:pt x="13988" y="393"/>
                    <a:pt x="13688" y="506"/>
                    <a:pt x="13753" y="687"/>
                  </a:cubicBezTo>
                  <a:cubicBezTo>
                    <a:pt x="13805" y="844"/>
                    <a:pt x="13837" y="881"/>
                    <a:pt x="13742" y="1033"/>
                  </a:cubicBezTo>
                  <a:cubicBezTo>
                    <a:pt x="13707" y="1090"/>
                    <a:pt x="13663" y="1136"/>
                    <a:pt x="13622" y="1136"/>
                  </a:cubicBezTo>
                  <a:cubicBezTo>
                    <a:pt x="13596" y="1136"/>
                    <a:pt x="13572" y="1117"/>
                    <a:pt x="13554" y="1070"/>
                  </a:cubicBezTo>
                  <a:cubicBezTo>
                    <a:pt x="13485" y="886"/>
                    <a:pt x="13658" y="341"/>
                    <a:pt x="13632" y="310"/>
                  </a:cubicBezTo>
                  <a:cubicBezTo>
                    <a:pt x="13610" y="286"/>
                    <a:pt x="13584" y="276"/>
                    <a:pt x="13555" y="276"/>
                  </a:cubicBezTo>
                  <a:cubicBezTo>
                    <a:pt x="13509" y="276"/>
                    <a:pt x="13458" y="304"/>
                    <a:pt x="13422" y="346"/>
                  </a:cubicBezTo>
                  <a:cubicBezTo>
                    <a:pt x="13339" y="430"/>
                    <a:pt x="13386" y="582"/>
                    <a:pt x="13318" y="671"/>
                  </a:cubicBezTo>
                  <a:cubicBezTo>
                    <a:pt x="13302" y="691"/>
                    <a:pt x="13289" y="700"/>
                    <a:pt x="13279" y="700"/>
                  </a:cubicBezTo>
                  <a:cubicBezTo>
                    <a:pt x="13210" y="700"/>
                    <a:pt x="13243" y="316"/>
                    <a:pt x="13171" y="316"/>
                  </a:cubicBezTo>
                  <a:cubicBezTo>
                    <a:pt x="13164" y="316"/>
                    <a:pt x="13155" y="321"/>
                    <a:pt x="13145" y="330"/>
                  </a:cubicBezTo>
                  <a:cubicBezTo>
                    <a:pt x="13029" y="446"/>
                    <a:pt x="12987" y="650"/>
                    <a:pt x="12972" y="865"/>
                  </a:cubicBezTo>
                  <a:cubicBezTo>
                    <a:pt x="12982" y="708"/>
                    <a:pt x="13019" y="509"/>
                    <a:pt x="12982" y="372"/>
                  </a:cubicBezTo>
                  <a:cubicBezTo>
                    <a:pt x="12951" y="238"/>
                    <a:pt x="12855" y="51"/>
                    <a:pt x="12762" y="51"/>
                  </a:cubicBezTo>
                  <a:cubicBezTo>
                    <a:pt x="12746" y="51"/>
                    <a:pt x="12730" y="56"/>
                    <a:pt x="12715" y="68"/>
                  </a:cubicBezTo>
                  <a:cubicBezTo>
                    <a:pt x="12683" y="100"/>
                    <a:pt x="12772" y="283"/>
                    <a:pt x="12694" y="367"/>
                  </a:cubicBezTo>
                  <a:cubicBezTo>
                    <a:pt x="12668" y="395"/>
                    <a:pt x="12637" y="406"/>
                    <a:pt x="12605" y="406"/>
                  </a:cubicBezTo>
                  <a:cubicBezTo>
                    <a:pt x="12566" y="406"/>
                    <a:pt x="12526" y="390"/>
                    <a:pt x="12494" y="372"/>
                  </a:cubicBezTo>
                  <a:cubicBezTo>
                    <a:pt x="12438" y="337"/>
                    <a:pt x="12383" y="173"/>
                    <a:pt x="12322" y="173"/>
                  </a:cubicBezTo>
                  <a:cubicBezTo>
                    <a:pt x="12320" y="173"/>
                    <a:pt x="12318" y="173"/>
                    <a:pt x="12316" y="173"/>
                  </a:cubicBezTo>
                  <a:cubicBezTo>
                    <a:pt x="12232" y="187"/>
                    <a:pt x="12211" y="414"/>
                    <a:pt x="12150" y="414"/>
                  </a:cubicBezTo>
                  <a:cubicBezTo>
                    <a:pt x="12139" y="414"/>
                    <a:pt x="12126" y="406"/>
                    <a:pt x="12112" y="388"/>
                  </a:cubicBezTo>
                  <a:cubicBezTo>
                    <a:pt x="12072" y="340"/>
                    <a:pt x="12066" y="92"/>
                    <a:pt x="12016" y="92"/>
                  </a:cubicBezTo>
                  <a:cubicBezTo>
                    <a:pt x="12006" y="92"/>
                    <a:pt x="11995" y="102"/>
                    <a:pt x="11981" y="126"/>
                  </a:cubicBezTo>
                  <a:cubicBezTo>
                    <a:pt x="11897" y="272"/>
                    <a:pt x="11902" y="587"/>
                    <a:pt x="11764" y="587"/>
                  </a:cubicBezTo>
                  <a:cubicBezTo>
                    <a:pt x="11763" y="587"/>
                    <a:pt x="11762" y="587"/>
                    <a:pt x="11760" y="587"/>
                  </a:cubicBezTo>
                  <a:lnTo>
                    <a:pt x="11766" y="404"/>
                  </a:lnTo>
                  <a:cubicBezTo>
                    <a:pt x="11750" y="320"/>
                    <a:pt x="11760" y="278"/>
                    <a:pt x="11797" y="278"/>
                  </a:cubicBezTo>
                  <a:cubicBezTo>
                    <a:pt x="11800" y="267"/>
                    <a:pt x="11795" y="263"/>
                    <a:pt x="11787" y="263"/>
                  </a:cubicBezTo>
                  <a:cubicBezTo>
                    <a:pt x="11740" y="263"/>
                    <a:pt x="11562" y="389"/>
                    <a:pt x="11540" y="393"/>
                  </a:cubicBezTo>
                  <a:cubicBezTo>
                    <a:pt x="11538" y="394"/>
                    <a:pt x="11535" y="394"/>
                    <a:pt x="11532" y="394"/>
                  </a:cubicBezTo>
                  <a:cubicBezTo>
                    <a:pt x="11468" y="394"/>
                    <a:pt x="11432" y="286"/>
                    <a:pt x="11380" y="286"/>
                  </a:cubicBezTo>
                  <a:cubicBezTo>
                    <a:pt x="11373" y="286"/>
                    <a:pt x="11365" y="289"/>
                    <a:pt x="11357" y="294"/>
                  </a:cubicBezTo>
                  <a:cubicBezTo>
                    <a:pt x="11291" y="339"/>
                    <a:pt x="11274" y="415"/>
                    <a:pt x="11192" y="415"/>
                  </a:cubicBezTo>
                  <a:cubicBezTo>
                    <a:pt x="11189" y="415"/>
                    <a:pt x="11187" y="415"/>
                    <a:pt x="11184" y="414"/>
                  </a:cubicBezTo>
                  <a:cubicBezTo>
                    <a:pt x="11174" y="416"/>
                    <a:pt x="11164" y="416"/>
                    <a:pt x="11154" y="416"/>
                  </a:cubicBezTo>
                  <a:cubicBezTo>
                    <a:pt x="11087" y="416"/>
                    <a:pt x="11026" y="386"/>
                    <a:pt x="10984" y="336"/>
                  </a:cubicBezTo>
                  <a:cubicBezTo>
                    <a:pt x="10965" y="318"/>
                    <a:pt x="10947" y="310"/>
                    <a:pt x="10931" y="310"/>
                  </a:cubicBezTo>
                  <a:cubicBezTo>
                    <a:pt x="10844" y="310"/>
                    <a:pt x="10800" y="530"/>
                    <a:pt x="10712" y="530"/>
                  </a:cubicBezTo>
                  <a:cubicBezTo>
                    <a:pt x="10607" y="530"/>
                    <a:pt x="10549" y="210"/>
                    <a:pt x="10444" y="210"/>
                  </a:cubicBezTo>
                  <a:cubicBezTo>
                    <a:pt x="10355" y="210"/>
                    <a:pt x="10324" y="462"/>
                    <a:pt x="10245" y="519"/>
                  </a:cubicBezTo>
                  <a:cubicBezTo>
                    <a:pt x="10237" y="527"/>
                    <a:pt x="10229" y="530"/>
                    <a:pt x="10221" y="530"/>
                  </a:cubicBezTo>
                  <a:cubicBezTo>
                    <a:pt x="10139" y="530"/>
                    <a:pt x="10135" y="106"/>
                    <a:pt x="10130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3370150" y="1823900"/>
              <a:ext cx="748200" cy="550400"/>
            </a:xfrm>
            <a:custGeom>
              <a:rect b="b" l="l" r="r" t="t"/>
              <a:pathLst>
                <a:path extrusionOk="0" h="22016" w="29928">
                  <a:moveTo>
                    <a:pt x="18598" y="5829"/>
                  </a:moveTo>
                  <a:cubicBezTo>
                    <a:pt x="19703" y="5829"/>
                    <a:pt x="20624" y="6042"/>
                    <a:pt x="21355" y="6470"/>
                  </a:cubicBezTo>
                  <a:cubicBezTo>
                    <a:pt x="22698" y="7251"/>
                    <a:pt x="23542" y="8347"/>
                    <a:pt x="23725" y="9547"/>
                  </a:cubicBezTo>
                  <a:cubicBezTo>
                    <a:pt x="23893" y="10696"/>
                    <a:pt x="23458" y="11875"/>
                    <a:pt x="22462" y="12955"/>
                  </a:cubicBezTo>
                  <a:cubicBezTo>
                    <a:pt x="21308" y="14208"/>
                    <a:pt x="19547" y="15126"/>
                    <a:pt x="17229" y="15682"/>
                  </a:cubicBezTo>
                  <a:cubicBezTo>
                    <a:pt x="15811" y="16016"/>
                    <a:pt x="14363" y="16184"/>
                    <a:pt x="12915" y="16184"/>
                  </a:cubicBezTo>
                  <a:cubicBezTo>
                    <a:pt x="11707" y="16184"/>
                    <a:pt x="10499" y="16067"/>
                    <a:pt x="9307" y="15834"/>
                  </a:cubicBezTo>
                  <a:cubicBezTo>
                    <a:pt x="7760" y="15530"/>
                    <a:pt x="6727" y="15032"/>
                    <a:pt x="6386" y="14423"/>
                  </a:cubicBezTo>
                  <a:cubicBezTo>
                    <a:pt x="6072" y="13847"/>
                    <a:pt x="6219" y="12782"/>
                    <a:pt x="6759" y="11770"/>
                  </a:cubicBezTo>
                  <a:cubicBezTo>
                    <a:pt x="7750" y="9899"/>
                    <a:pt x="9684" y="8326"/>
                    <a:pt x="12217" y="7335"/>
                  </a:cubicBezTo>
                  <a:lnTo>
                    <a:pt x="12217" y="7330"/>
                  </a:lnTo>
                  <a:cubicBezTo>
                    <a:pt x="14765" y="6332"/>
                    <a:pt x="16898" y="5829"/>
                    <a:pt x="18598" y="5829"/>
                  </a:cubicBezTo>
                  <a:close/>
                  <a:moveTo>
                    <a:pt x="18633" y="0"/>
                  </a:moveTo>
                  <a:cubicBezTo>
                    <a:pt x="16156" y="0"/>
                    <a:pt x="13321" y="635"/>
                    <a:pt x="10088" y="1903"/>
                  </a:cubicBezTo>
                  <a:cubicBezTo>
                    <a:pt x="6261" y="3397"/>
                    <a:pt x="3251" y="5930"/>
                    <a:pt x="1610" y="9034"/>
                  </a:cubicBezTo>
                  <a:cubicBezTo>
                    <a:pt x="121" y="11839"/>
                    <a:pt x="0" y="14906"/>
                    <a:pt x="1290" y="17234"/>
                  </a:cubicBezTo>
                  <a:cubicBezTo>
                    <a:pt x="2507" y="19441"/>
                    <a:pt x="4824" y="20893"/>
                    <a:pt x="8180" y="21554"/>
                  </a:cubicBezTo>
                  <a:cubicBezTo>
                    <a:pt x="9732" y="21858"/>
                    <a:pt x="11315" y="22015"/>
                    <a:pt x="12898" y="22015"/>
                  </a:cubicBezTo>
                  <a:cubicBezTo>
                    <a:pt x="14812" y="22015"/>
                    <a:pt x="16721" y="21790"/>
                    <a:pt x="18582" y="21344"/>
                  </a:cubicBezTo>
                  <a:cubicBezTo>
                    <a:pt x="22053" y="20516"/>
                    <a:pt x="24800" y="19022"/>
                    <a:pt x="26751" y="16903"/>
                  </a:cubicBezTo>
                  <a:cubicBezTo>
                    <a:pt x="28958" y="14507"/>
                    <a:pt x="29928" y="11587"/>
                    <a:pt x="29487" y="8677"/>
                  </a:cubicBezTo>
                  <a:cubicBezTo>
                    <a:pt x="29042" y="5730"/>
                    <a:pt x="27144" y="3088"/>
                    <a:pt x="24281" y="1426"/>
                  </a:cubicBezTo>
                  <a:cubicBezTo>
                    <a:pt x="22649" y="475"/>
                    <a:pt x="20775" y="0"/>
                    <a:pt x="18633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517225" y="1955100"/>
              <a:ext cx="458400" cy="284575"/>
            </a:xfrm>
            <a:custGeom>
              <a:rect b="b" l="l" r="r" t="t"/>
              <a:pathLst>
                <a:path extrusionOk="0" h="11383" w="18336">
                  <a:moveTo>
                    <a:pt x="8552" y="661"/>
                  </a:moveTo>
                  <a:lnTo>
                    <a:pt x="8552" y="661"/>
                  </a:lnTo>
                  <a:cubicBezTo>
                    <a:pt x="8552" y="662"/>
                    <a:pt x="8552" y="664"/>
                    <a:pt x="8552" y="666"/>
                  </a:cubicBezTo>
                  <a:lnTo>
                    <a:pt x="8552" y="666"/>
                  </a:lnTo>
                  <a:cubicBezTo>
                    <a:pt x="8552" y="664"/>
                    <a:pt x="8552" y="662"/>
                    <a:pt x="8552" y="661"/>
                  </a:cubicBezTo>
                  <a:close/>
                  <a:moveTo>
                    <a:pt x="14340" y="812"/>
                  </a:moveTo>
                  <a:cubicBezTo>
                    <a:pt x="14342" y="812"/>
                    <a:pt x="14343" y="812"/>
                    <a:pt x="14345" y="813"/>
                  </a:cubicBezTo>
                  <a:lnTo>
                    <a:pt x="14345" y="965"/>
                  </a:lnTo>
                  <a:cubicBezTo>
                    <a:pt x="14307" y="1028"/>
                    <a:pt x="14276" y="1094"/>
                    <a:pt x="14255" y="1094"/>
                  </a:cubicBezTo>
                  <a:cubicBezTo>
                    <a:pt x="14249" y="1094"/>
                    <a:pt x="14244" y="1090"/>
                    <a:pt x="14240" y="1080"/>
                  </a:cubicBezTo>
                  <a:cubicBezTo>
                    <a:pt x="14265" y="980"/>
                    <a:pt x="14300" y="812"/>
                    <a:pt x="14340" y="812"/>
                  </a:cubicBezTo>
                  <a:close/>
                  <a:moveTo>
                    <a:pt x="8542" y="1026"/>
                  </a:moveTo>
                  <a:cubicBezTo>
                    <a:pt x="8582" y="1026"/>
                    <a:pt x="8632" y="1079"/>
                    <a:pt x="8646" y="1227"/>
                  </a:cubicBezTo>
                  <a:cubicBezTo>
                    <a:pt x="8656" y="1306"/>
                    <a:pt x="8637" y="1315"/>
                    <a:pt x="8614" y="1315"/>
                  </a:cubicBezTo>
                  <a:cubicBezTo>
                    <a:pt x="8607" y="1315"/>
                    <a:pt x="8599" y="1314"/>
                    <a:pt x="8592" y="1314"/>
                  </a:cubicBezTo>
                  <a:cubicBezTo>
                    <a:pt x="8587" y="1314"/>
                    <a:pt x="8582" y="1315"/>
                    <a:pt x="8578" y="1316"/>
                  </a:cubicBezTo>
                  <a:cubicBezTo>
                    <a:pt x="8546" y="1216"/>
                    <a:pt x="8494" y="1038"/>
                    <a:pt x="8531" y="1028"/>
                  </a:cubicBezTo>
                  <a:cubicBezTo>
                    <a:pt x="8534" y="1027"/>
                    <a:pt x="8538" y="1026"/>
                    <a:pt x="8542" y="1026"/>
                  </a:cubicBezTo>
                  <a:close/>
                  <a:moveTo>
                    <a:pt x="14252" y="1631"/>
                  </a:moveTo>
                  <a:cubicBezTo>
                    <a:pt x="14249" y="1638"/>
                    <a:pt x="14247" y="1645"/>
                    <a:pt x="14246" y="1652"/>
                  </a:cubicBezTo>
                  <a:cubicBezTo>
                    <a:pt x="14247" y="1646"/>
                    <a:pt x="14249" y="1639"/>
                    <a:pt x="14252" y="1631"/>
                  </a:cubicBezTo>
                  <a:close/>
                  <a:moveTo>
                    <a:pt x="7590" y="1734"/>
                  </a:moveTo>
                  <a:cubicBezTo>
                    <a:pt x="7630" y="1734"/>
                    <a:pt x="7679" y="1779"/>
                    <a:pt x="7702" y="1930"/>
                  </a:cubicBezTo>
                  <a:cubicBezTo>
                    <a:pt x="7713" y="2009"/>
                    <a:pt x="7691" y="2019"/>
                    <a:pt x="7666" y="2019"/>
                  </a:cubicBezTo>
                  <a:cubicBezTo>
                    <a:pt x="7659" y="2019"/>
                    <a:pt x="7651" y="2018"/>
                    <a:pt x="7643" y="2018"/>
                  </a:cubicBezTo>
                  <a:cubicBezTo>
                    <a:pt x="7640" y="2018"/>
                    <a:pt x="7637" y="2018"/>
                    <a:pt x="7634" y="2019"/>
                  </a:cubicBezTo>
                  <a:cubicBezTo>
                    <a:pt x="7597" y="1919"/>
                    <a:pt x="7540" y="1746"/>
                    <a:pt x="7576" y="1736"/>
                  </a:cubicBezTo>
                  <a:cubicBezTo>
                    <a:pt x="7581" y="1734"/>
                    <a:pt x="7585" y="1734"/>
                    <a:pt x="7590" y="1734"/>
                  </a:cubicBezTo>
                  <a:close/>
                  <a:moveTo>
                    <a:pt x="16736" y="1825"/>
                  </a:moveTo>
                  <a:lnTo>
                    <a:pt x="16762" y="1856"/>
                  </a:lnTo>
                  <a:cubicBezTo>
                    <a:pt x="16715" y="1940"/>
                    <a:pt x="16657" y="2019"/>
                    <a:pt x="16589" y="2092"/>
                  </a:cubicBezTo>
                  <a:cubicBezTo>
                    <a:pt x="16531" y="2066"/>
                    <a:pt x="16584" y="1987"/>
                    <a:pt x="16736" y="1825"/>
                  </a:cubicBezTo>
                  <a:close/>
                  <a:moveTo>
                    <a:pt x="8425" y="1968"/>
                  </a:moveTo>
                  <a:cubicBezTo>
                    <a:pt x="8392" y="1968"/>
                    <a:pt x="8433" y="2234"/>
                    <a:pt x="8493" y="2234"/>
                  </a:cubicBezTo>
                  <a:cubicBezTo>
                    <a:pt x="8495" y="2234"/>
                    <a:pt x="8497" y="2234"/>
                    <a:pt x="8499" y="2234"/>
                  </a:cubicBezTo>
                  <a:cubicBezTo>
                    <a:pt x="8502" y="2236"/>
                    <a:pt x="8506" y="2237"/>
                    <a:pt x="8509" y="2237"/>
                  </a:cubicBezTo>
                  <a:cubicBezTo>
                    <a:pt x="8522" y="2237"/>
                    <a:pt x="8536" y="2223"/>
                    <a:pt x="8536" y="2223"/>
                  </a:cubicBezTo>
                  <a:cubicBezTo>
                    <a:pt x="8477" y="2032"/>
                    <a:pt x="8442" y="1968"/>
                    <a:pt x="8425" y="1968"/>
                  </a:cubicBezTo>
                  <a:close/>
                  <a:moveTo>
                    <a:pt x="8386" y="2491"/>
                  </a:moveTo>
                  <a:lnTo>
                    <a:pt x="8386" y="2491"/>
                  </a:lnTo>
                  <a:cubicBezTo>
                    <a:pt x="8387" y="2494"/>
                    <a:pt x="8388" y="2498"/>
                    <a:pt x="8389" y="2501"/>
                  </a:cubicBezTo>
                  <a:cubicBezTo>
                    <a:pt x="8388" y="2498"/>
                    <a:pt x="8387" y="2494"/>
                    <a:pt x="8386" y="2491"/>
                  </a:cubicBezTo>
                  <a:close/>
                  <a:moveTo>
                    <a:pt x="6580" y="2842"/>
                  </a:moveTo>
                  <a:lnTo>
                    <a:pt x="6580" y="2842"/>
                  </a:lnTo>
                  <a:cubicBezTo>
                    <a:pt x="6581" y="2847"/>
                    <a:pt x="6581" y="2852"/>
                    <a:pt x="6582" y="2857"/>
                  </a:cubicBezTo>
                  <a:lnTo>
                    <a:pt x="6582" y="2857"/>
                  </a:lnTo>
                  <a:cubicBezTo>
                    <a:pt x="6581" y="2852"/>
                    <a:pt x="6581" y="2847"/>
                    <a:pt x="6580" y="2842"/>
                  </a:cubicBezTo>
                  <a:close/>
                  <a:moveTo>
                    <a:pt x="3936" y="3471"/>
                  </a:moveTo>
                  <a:cubicBezTo>
                    <a:pt x="3939" y="3475"/>
                    <a:pt x="3941" y="3478"/>
                    <a:pt x="3943" y="3481"/>
                  </a:cubicBezTo>
                  <a:cubicBezTo>
                    <a:pt x="3941" y="3478"/>
                    <a:pt x="3938" y="3475"/>
                    <a:pt x="3936" y="3471"/>
                  </a:cubicBezTo>
                  <a:close/>
                  <a:moveTo>
                    <a:pt x="2061" y="4719"/>
                  </a:moveTo>
                  <a:cubicBezTo>
                    <a:pt x="2061" y="4719"/>
                    <a:pt x="2061" y="4719"/>
                    <a:pt x="2061" y="4719"/>
                  </a:cubicBezTo>
                  <a:lnTo>
                    <a:pt x="2061" y="4719"/>
                  </a:lnTo>
                  <a:cubicBezTo>
                    <a:pt x="2061" y="4719"/>
                    <a:pt x="2061" y="4719"/>
                    <a:pt x="2061" y="4719"/>
                  </a:cubicBezTo>
                  <a:close/>
                  <a:moveTo>
                    <a:pt x="1578" y="5138"/>
                  </a:moveTo>
                  <a:cubicBezTo>
                    <a:pt x="1509" y="5138"/>
                    <a:pt x="1702" y="5301"/>
                    <a:pt x="1760" y="5301"/>
                  </a:cubicBezTo>
                  <a:cubicBezTo>
                    <a:pt x="1765" y="5301"/>
                    <a:pt x="1770" y="5299"/>
                    <a:pt x="1772" y="5296"/>
                  </a:cubicBezTo>
                  <a:lnTo>
                    <a:pt x="1688" y="5175"/>
                  </a:lnTo>
                  <a:cubicBezTo>
                    <a:pt x="1630" y="5148"/>
                    <a:pt x="1595" y="5138"/>
                    <a:pt x="1578" y="5138"/>
                  </a:cubicBezTo>
                  <a:close/>
                  <a:moveTo>
                    <a:pt x="1258" y="5421"/>
                  </a:moveTo>
                  <a:cubicBezTo>
                    <a:pt x="1259" y="5421"/>
                    <a:pt x="1259" y="5422"/>
                    <a:pt x="1259" y="5422"/>
                  </a:cubicBezTo>
                  <a:lnTo>
                    <a:pt x="1259" y="5422"/>
                  </a:lnTo>
                  <a:cubicBezTo>
                    <a:pt x="1259" y="5422"/>
                    <a:pt x="1259" y="5421"/>
                    <a:pt x="1258" y="5421"/>
                  </a:cubicBezTo>
                  <a:close/>
                  <a:moveTo>
                    <a:pt x="920" y="6146"/>
                  </a:moveTo>
                  <a:cubicBezTo>
                    <a:pt x="918" y="6148"/>
                    <a:pt x="918" y="6150"/>
                    <a:pt x="918" y="6150"/>
                  </a:cubicBezTo>
                  <a:cubicBezTo>
                    <a:pt x="919" y="6149"/>
                    <a:pt x="919" y="6147"/>
                    <a:pt x="920" y="6146"/>
                  </a:cubicBezTo>
                  <a:close/>
                  <a:moveTo>
                    <a:pt x="870" y="6869"/>
                  </a:moveTo>
                  <a:cubicBezTo>
                    <a:pt x="959" y="6869"/>
                    <a:pt x="1107" y="6955"/>
                    <a:pt x="1075" y="7015"/>
                  </a:cubicBezTo>
                  <a:cubicBezTo>
                    <a:pt x="1071" y="7023"/>
                    <a:pt x="1061" y="7026"/>
                    <a:pt x="1048" y="7026"/>
                  </a:cubicBezTo>
                  <a:cubicBezTo>
                    <a:pt x="975" y="7026"/>
                    <a:pt x="791" y="6930"/>
                    <a:pt x="813" y="6895"/>
                  </a:cubicBezTo>
                  <a:cubicBezTo>
                    <a:pt x="822" y="6877"/>
                    <a:pt x="844" y="6869"/>
                    <a:pt x="870" y="6869"/>
                  </a:cubicBezTo>
                  <a:close/>
                  <a:moveTo>
                    <a:pt x="16403" y="7168"/>
                  </a:moveTo>
                  <a:cubicBezTo>
                    <a:pt x="16463" y="7168"/>
                    <a:pt x="16639" y="7328"/>
                    <a:pt x="16610" y="7361"/>
                  </a:cubicBezTo>
                  <a:cubicBezTo>
                    <a:pt x="16521" y="7314"/>
                    <a:pt x="16374" y="7235"/>
                    <a:pt x="16390" y="7173"/>
                  </a:cubicBezTo>
                  <a:cubicBezTo>
                    <a:pt x="16393" y="7169"/>
                    <a:pt x="16398" y="7168"/>
                    <a:pt x="16403" y="7168"/>
                  </a:cubicBezTo>
                  <a:close/>
                  <a:moveTo>
                    <a:pt x="15347" y="7613"/>
                  </a:moveTo>
                  <a:cubicBezTo>
                    <a:pt x="15347" y="7614"/>
                    <a:pt x="15348" y="7614"/>
                    <a:pt x="15348" y="7615"/>
                  </a:cubicBezTo>
                  <a:lnTo>
                    <a:pt x="15348" y="7615"/>
                  </a:lnTo>
                  <a:cubicBezTo>
                    <a:pt x="15348" y="7614"/>
                    <a:pt x="15347" y="7613"/>
                    <a:pt x="15347" y="7613"/>
                  </a:cubicBezTo>
                  <a:close/>
                  <a:moveTo>
                    <a:pt x="15771" y="7922"/>
                  </a:moveTo>
                  <a:lnTo>
                    <a:pt x="15771" y="7922"/>
                  </a:lnTo>
                  <a:cubicBezTo>
                    <a:pt x="15839" y="8006"/>
                    <a:pt x="15960" y="8143"/>
                    <a:pt x="15929" y="8169"/>
                  </a:cubicBezTo>
                  <a:cubicBezTo>
                    <a:pt x="15948" y="8209"/>
                    <a:pt x="15946" y="8227"/>
                    <a:pt x="15935" y="8227"/>
                  </a:cubicBezTo>
                  <a:cubicBezTo>
                    <a:pt x="15918" y="8227"/>
                    <a:pt x="15880" y="8187"/>
                    <a:pt x="15855" y="8122"/>
                  </a:cubicBezTo>
                  <a:lnTo>
                    <a:pt x="15771" y="7922"/>
                  </a:lnTo>
                  <a:close/>
                  <a:moveTo>
                    <a:pt x="16193" y="8300"/>
                  </a:moveTo>
                  <a:cubicBezTo>
                    <a:pt x="16200" y="8309"/>
                    <a:pt x="16207" y="8316"/>
                    <a:pt x="16212" y="8321"/>
                  </a:cubicBezTo>
                  <a:cubicBezTo>
                    <a:pt x="16205" y="8313"/>
                    <a:pt x="16199" y="8306"/>
                    <a:pt x="16193" y="8300"/>
                  </a:cubicBezTo>
                  <a:close/>
                  <a:moveTo>
                    <a:pt x="13587" y="8792"/>
                  </a:moveTo>
                  <a:cubicBezTo>
                    <a:pt x="13587" y="8792"/>
                    <a:pt x="13586" y="8792"/>
                    <a:pt x="13585" y="8793"/>
                  </a:cubicBezTo>
                  <a:cubicBezTo>
                    <a:pt x="13586" y="8792"/>
                    <a:pt x="13587" y="8792"/>
                    <a:pt x="13587" y="8792"/>
                  </a:cubicBezTo>
                  <a:close/>
                  <a:moveTo>
                    <a:pt x="14817" y="9044"/>
                  </a:moveTo>
                  <a:cubicBezTo>
                    <a:pt x="14880" y="9154"/>
                    <a:pt x="14885" y="9170"/>
                    <a:pt x="14854" y="9186"/>
                  </a:cubicBezTo>
                  <a:cubicBezTo>
                    <a:pt x="14841" y="9192"/>
                    <a:pt x="14829" y="9201"/>
                    <a:pt x="14814" y="9201"/>
                  </a:cubicBezTo>
                  <a:cubicBezTo>
                    <a:pt x="14790" y="9201"/>
                    <a:pt x="14760" y="9180"/>
                    <a:pt x="14712" y="9097"/>
                  </a:cubicBezTo>
                  <a:lnTo>
                    <a:pt x="14817" y="9044"/>
                  </a:lnTo>
                  <a:close/>
                  <a:moveTo>
                    <a:pt x="2868" y="9480"/>
                  </a:moveTo>
                  <a:lnTo>
                    <a:pt x="2868" y="9480"/>
                  </a:lnTo>
                  <a:cubicBezTo>
                    <a:pt x="2868" y="9481"/>
                    <a:pt x="2867" y="9482"/>
                    <a:pt x="2867" y="9483"/>
                  </a:cubicBezTo>
                  <a:lnTo>
                    <a:pt x="2867" y="9483"/>
                  </a:lnTo>
                  <a:cubicBezTo>
                    <a:pt x="2867" y="9482"/>
                    <a:pt x="2868" y="9481"/>
                    <a:pt x="2868" y="9480"/>
                  </a:cubicBezTo>
                  <a:close/>
                  <a:moveTo>
                    <a:pt x="10691" y="9605"/>
                  </a:moveTo>
                  <a:cubicBezTo>
                    <a:pt x="10692" y="9612"/>
                    <a:pt x="10693" y="9618"/>
                    <a:pt x="10694" y="9624"/>
                  </a:cubicBezTo>
                  <a:lnTo>
                    <a:pt x="10694" y="9624"/>
                  </a:lnTo>
                  <a:cubicBezTo>
                    <a:pt x="10693" y="9618"/>
                    <a:pt x="10692" y="9612"/>
                    <a:pt x="10691" y="9605"/>
                  </a:cubicBezTo>
                  <a:close/>
                  <a:moveTo>
                    <a:pt x="635" y="9637"/>
                  </a:moveTo>
                  <a:lnTo>
                    <a:pt x="503" y="9705"/>
                  </a:lnTo>
                  <a:cubicBezTo>
                    <a:pt x="459" y="9789"/>
                    <a:pt x="448" y="9833"/>
                    <a:pt x="470" y="9833"/>
                  </a:cubicBezTo>
                  <a:cubicBezTo>
                    <a:pt x="495" y="9833"/>
                    <a:pt x="561" y="9779"/>
                    <a:pt x="666" y="9668"/>
                  </a:cubicBezTo>
                  <a:lnTo>
                    <a:pt x="635" y="9637"/>
                  </a:lnTo>
                  <a:close/>
                  <a:moveTo>
                    <a:pt x="9920" y="9878"/>
                  </a:moveTo>
                  <a:lnTo>
                    <a:pt x="9920" y="9878"/>
                  </a:lnTo>
                  <a:cubicBezTo>
                    <a:pt x="9921" y="9884"/>
                    <a:pt x="9922" y="9890"/>
                    <a:pt x="9922" y="9896"/>
                  </a:cubicBezTo>
                  <a:lnTo>
                    <a:pt x="9922" y="9896"/>
                  </a:lnTo>
                  <a:cubicBezTo>
                    <a:pt x="9922" y="9891"/>
                    <a:pt x="9921" y="9885"/>
                    <a:pt x="9920" y="9878"/>
                  </a:cubicBezTo>
                  <a:close/>
                  <a:moveTo>
                    <a:pt x="5657" y="9978"/>
                  </a:moveTo>
                  <a:cubicBezTo>
                    <a:pt x="5657" y="9979"/>
                    <a:pt x="5657" y="9979"/>
                    <a:pt x="5657" y="9980"/>
                  </a:cubicBezTo>
                  <a:lnTo>
                    <a:pt x="5657" y="9980"/>
                  </a:lnTo>
                  <a:cubicBezTo>
                    <a:pt x="5657" y="9979"/>
                    <a:pt x="5657" y="9979"/>
                    <a:pt x="5657" y="9978"/>
                  </a:cubicBezTo>
                  <a:close/>
                  <a:moveTo>
                    <a:pt x="4630" y="9726"/>
                  </a:moveTo>
                  <a:lnTo>
                    <a:pt x="4572" y="9862"/>
                  </a:lnTo>
                  <a:cubicBezTo>
                    <a:pt x="4581" y="9942"/>
                    <a:pt x="4591" y="9983"/>
                    <a:pt x="4603" y="9983"/>
                  </a:cubicBezTo>
                  <a:cubicBezTo>
                    <a:pt x="4621" y="9983"/>
                    <a:pt x="4642" y="9901"/>
                    <a:pt x="4666" y="9731"/>
                  </a:cubicBezTo>
                  <a:lnTo>
                    <a:pt x="4630" y="9726"/>
                  </a:lnTo>
                  <a:close/>
                  <a:moveTo>
                    <a:pt x="6292" y="10046"/>
                  </a:moveTo>
                  <a:cubicBezTo>
                    <a:pt x="6292" y="10046"/>
                    <a:pt x="6292" y="10047"/>
                    <a:pt x="6292" y="10048"/>
                  </a:cubicBezTo>
                  <a:lnTo>
                    <a:pt x="6292" y="10048"/>
                  </a:lnTo>
                  <a:cubicBezTo>
                    <a:pt x="6292" y="10047"/>
                    <a:pt x="6292" y="10046"/>
                    <a:pt x="6292" y="10046"/>
                  </a:cubicBezTo>
                  <a:close/>
                  <a:moveTo>
                    <a:pt x="1879" y="9898"/>
                  </a:moveTo>
                  <a:cubicBezTo>
                    <a:pt x="1890" y="9898"/>
                    <a:pt x="1895" y="9917"/>
                    <a:pt x="1888" y="9962"/>
                  </a:cubicBezTo>
                  <a:cubicBezTo>
                    <a:pt x="1867" y="10110"/>
                    <a:pt x="1767" y="10408"/>
                    <a:pt x="1715" y="10408"/>
                  </a:cubicBezTo>
                  <a:cubicBezTo>
                    <a:pt x="1703" y="10408"/>
                    <a:pt x="1693" y="10391"/>
                    <a:pt x="1688" y="10350"/>
                  </a:cubicBezTo>
                  <a:cubicBezTo>
                    <a:pt x="1699" y="10250"/>
                    <a:pt x="1725" y="10156"/>
                    <a:pt x="1767" y="10067"/>
                  </a:cubicBezTo>
                  <a:cubicBezTo>
                    <a:pt x="1809" y="9970"/>
                    <a:pt x="1857" y="9898"/>
                    <a:pt x="1879" y="9898"/>
                  </a:cubicBezTo>
                  <a:close/>
                  <a:moveTo>
                    <a:pt x="3204" y="10135"/>
                  </a:moveTo>
                  <a:lnTo>
                    <a:pt x="3204" y="10135"/>
                  </a:lnTo>
                  <a:cubicBezTo>
                    <a:pt x="3255" y="10150"/>
                    <a:pt x="3190" y="10418"/>
                    <a:pt x="3138" y="10418"/>
                  </a:cubicBezTo>
                  <a:cubicBezTo>
                    <a:pt x="3137" y="10418"/>
                    <a:pt x="3136" y="10418"/>
                    <a:pt x="3135" y="10418"/>
                  </a:cubicBezTo>
                  <a:cubicBezTo>
                    <a:pt x="3135" y="10313"/>
                    <a:pt x="3135" y="10145"/>
                    <a:pt x="3204" y="10135"/>
                  </a:cubicBezTo>
                  <a:close/>
                  <a:moveTo>
                    <a:pt x="9942" y="10376"/>
                  </a:moveTo>
                  <a:cubicBezTo>
                    <a:pt x="9961" y="10376"/>
                    <a:pt x="9979" y="10400"/>
                    <a:pt x="9999" y="10518"/>
                  </a:cubicBezTo>
                  <a:lnTo>
                    <a:pt x="9962" y="10523"/>
                  </a:lnTo>
                  <a:lnTo>
                    <a:pt x="9904" y="10387"/>
                  </a:lnTo>
                  <a:cubicBezTo>
                    <a:pt x="9918" y="10385"/>
                    <a:pt x="9930" y="10376"/>
                    <a:pt x="9942" y="10376"/>
                  </a:cubicBezTo>
                  <a:close/>
                  <a:moveTo>
                    <a:pt x="14530" y="10460"/>
                  </a:moveTo>
                  <a:cubicBezTo>
                    <a:pt x="14525" y="10460"/>
                    <a:pt x="14519" y="10462"/>
                    <a:pt x="14513" y="10465"/>
                  </a:cubicBezTo>
                  <a:cubicBezTo>
                    <a:pt x="14508" y="10465"/>
                    <a:pt x="14419" y="10470"/>
                    <a:pt x="14466" y="10539"/>
                  </a:cubicBezTo>
                  <a:lnTo>
                    <a:pt x="14471" y="10539"/>
                  </a:lnTo>
                  <a:cubicBezTo>
                    <a:pt x="14509" y="10591"/>
                    <a:pt x="14533" y="10607"/>
                    <a:pt x="14553" y="10607"/>
                  </a:cubicBezTo>
                  <a:cubicBezTo>
                    <a:pt x="14575" y="10607"/>
                    <a:pt x="14591" y="10589"/>
                    <a:pt x="14613" y="10581"/>
                  </a:cubicBezTo>
                  <a:cubicBezTo>
                    <a:pt x="14567" y="10489"/>
                    <a:pt x="14551" y="10460"/>
                    <a:pt x="14530" y="10460"/>
                  </a:cubicBezTo>
                  <a:close/>
                  <a:moveTo>
                    <a:pt x="6104" y="1769"/>
                  </a:moveTo>
                  <a:cubicBezTo>
                    <a:pt x="6058" y="1769"/>
                    <a:pt x="6006" y="1788"/>
                    <a:pt x="6024" y="1856"/>
                  </a:cubicBezTo>
                  <a:cubicBezTo>
                    <a:pt x="6065" y="2018"/>
                    <a:pt x="6121" y="2165"/>
                    <a:pt x="6074" y="2165"/>
                  </a:cubicBezTo>
                  <a:cubicBezTo>
                    <a:pt x="6061" y="2165"/>
                    <a:pt x="6038" y="2152"/>
                    <a:pt x="6003" y="2123"/>
                  </a:cubicBezTo>
                  <a:cubicBezTo>
                    <a:pt x="5945" y="2099"/>
                    <a:pt x="5882" y="2076"/>
                    <a:pt x="5827" y="2076"/>
                  </a:cubicBezTo>
                  <a:cubicBezTo>
                    <a:pt x="5789" y="2076"/>
                    <a:pt x="5755" y="2088"/>
                    <a:pt x="5731" y="2118"/>
                  </a:cubicBezTo>
                  <a:cubicBezTo>
                    <a:pt x="5696" y="2164"/>
                    <a:pt x="5781" y="2450"/>
                    <a:pt x="5742" y="2450"/>
                  </a:cubicBezTo>
                  <a:cubicBezTo>
                    <a:pt x="5740" y="2450"/>
                    <a:pt x="5738" y="2450"/>
                    <a:pt x="5736" y="2449"/>
                  </a:cubicBezTo>
                  <a:cubicBezTo>
                    <a:pt x="5647" y="2407"/>
                    <a:pt x="5463" y="2019"/>
                    <a:pt x="5364" y="1998"/>
                  </a:cubicBezTo>
                  <a:cubicBezTo>
                    <a:pt x="5362" y="1997"/>
                    <a:pt x="5361" y="1997"/>
                    <a:pt x="5359" y="1997"/>
                  </a:cubicBezTo>
                  <a:cubicBezTo>
                    <a:pt x="5315" y="1997"/>
                    <a:pt x="5464" y="2246"/>
                    <a:pt x="5495" y="2312"/>
                  </a:cubicBezTo>
                  <a:cubicBezTo>
                    <a:pt x="5494" y="2313"/>
                    <a:pt x="5493" y="2313"/>
                    <a:pt x="5492" y="2313"/>
                  </a:cubicBezTo>
                  <a:cubicBezTo>
                    <a:pt x="5457" y="2313"/>
                    <a:pt x="5328" y="2085"/>
                    <a:pt x="5296" y="2085"/>
                  </a:cubicBezTo>
                  <a:cubicBezTo>
                    <a:pt x="5290" y="2085"/>
                    <a:pt x="5288" y="2093"/>
                    <a:pt x="5290" y="2113"/>
                  </a:cubicBezTo>
                  <a:cubicBezTo>
                    <a:pt x="5290" y="2141"/>
                    <a:pt x="5524" y="2667"/>
                    <a:pt x="5472" y="2667"/>
                  </a:cubicBezTo>
                  <a:cubicBezTo>
                    <a:pt x="5465" y="2667"/>
                    <a:pt x="5452" y="2656"/>
                    <a:pt x="5432" y="2632"/>
                  </a:cubicBezTo>
                  <a:cubicBezTo>
                    <a:pt x="5359" y="2543"/>
                    <a:pt x="5311" y="2365"/>
                    <a:pt x="5217" y="2302"/>
                  </a:cubicBezTo>
                  <a:cubicBezTo>
                    <a:pt x="5206" y="2290"/>
                    <a:pt x="5192" y="2285"/>
                    <a:pt x="5179" y="2285"/>
                  </a:cubicBezTo>
                  <a:cubicBezTo>
                    <a:pt x="5156" y="2285"/>
                    <a:pt x="5135" y="2301"/>
                    <a:pt x="5128" y="2328"/>
                  </a:cubicBezTo>
                  <a:cubicBezTo>
                    <a:pt x="5107" y="2428"/>
                    <a:pt x="5332" y="2695"/>
                    <a:pt x="5227" y="2742"/>
                  </a:cubicBezTo>
                  <a:cubicBezTo>
                    <a:pt x="5170" y="2606"/>
                    <a:pt x="5091" y="2480"/>
                    <a:pt x="4997" y="2370"/>
                  </a:cubicBezTo>
                  <a:cubicBezTo>
                    <a:pt x="4961" y="2344"/>
                    <a:pt x="4917" y="2315"/>
                    <a:pt x="4892" y="2315"/>
                  </a:cubicBezTo>
                  <a:cubicBezTo>
                    <a:pt x="4862" y="2315"/>
                    <a:pt x="4859" y="2356"/>
                    <a:pt x="4930" y="2493"/>
                  </a:cubicBezTo>
                  <a:lnTo>
                    <a:pt x="4930" y="2493"/>
                  </a:lnTo>
                  <a:cubicBezTo>
                    <a:pt x="4848" y="2336"/>
                    <a:pt x="4800" y="2274"/>
                    <a:pt x="4777" y="2274"/>
                  </a:cubicBezTo>
                  <a:cubicBezTo>
                    <a:pt x="4751" y="2274"/>
                    <a:pt x="4757" y="2354"/>
                    <a:pt x="4782" y="2464"/>
                  </a:cubicBezTo>
                  <a:cubicBezTo>
                    <a:pt x="4748" y="2401"/>
                    <a:pt x="4716" y="2378"/>
                    <a:pt x="4687" y="2378"/>
                  </a:cubicBezTo>
                  <a:cubicBezTo>
                    <a:pt x="4600" y="2378"/>
                    <a:pt x="4535" y="2578"/>
                    <a:pt x="4520" y="2590"/>
                  </a:cubicBezTo>
                  <a:cubicBezTo>
                    <a:pt x="4528" y="2586"/>
                    <a:pt x="4536" y="2585"/>
                    <a:pt x="4544" y="2585"/>
                  </a:cubicBezTo>
                  <a:cubicBezTo>
                    <a:pt x="4643" y="2585"/>
                    <a:pt x="4760" y="2826"/>
                    <a:pt x="4660" y="2826"/>
                  </a:cubicBezTo>
                  <a:cubicBezTo>
                    <a:pt x="4652" y="2826"/>
                    <a:pt x="4642" y="2825"/>
                    <a:pt x="4630" y="2821"/>
                  </a:cubicBezTo>
                  <a:cubicBezTo>
                    <a:pt x="4588" y="2806"/>
                    <a:pt x="4545" y="2798"/>
                    <a:pt x="4502" y="2798"/>
                  </a:cubicBezTo>
                  <a:cubicBezTo>
                    <a:pt x="4452" y="2798"/>
                    <a:pt x="4402" y="2809"/>
                    <a:pt x="4357" y="2831"/>
                  </a:cubicBezTo>
                  <a:cubicBezTo>
                    <a:pt x="4520" y="3109"/>
                    <a:pt x="4724" y="3062"/>
                    <a:pt x="4813" y="3088"/>
                  </a:cubicBezTo>
                  <a:cubicBezTo>
                    <a:pt x="4761" y="3125"/>
                    <a:pt x="4708" y="3146"/>
                    <a:pt x="4645" y="3167"/>
                  </a:cubicBezTo>
                  <a:cubicBezTo>
                    <a:pt x="4637" y="3169"/>
                    <a:pt x="4628" y="3171"/>
                    <a:pt x="4616" y="3171"/>
                  </a:cubicBezTo>
                  <a:cubicBezTo>
                    <a:pt x="4575" y="3171"/>
                    <a:pt x="4512" y="3148"/>
                    <a:pt x="4431" y="3046"/>
                  </a:cubicBezTo>
                  <a:cubicBezTo>
                    <a:pt x="4331" y="2910"/>
                    <a:pt x="4331" y="2816"/>
                    <a:pt x="4231" y="2753"/>
                  </a:cubicBezTo>
                  <a:cubicBezTo>
                    <a:pt x="4199" y="2732"/>
                    <a:pt x="4176" y="2724"/>
                    <a:pt x="4159" y="2724"/>
                  </a:cubicBezTo>
                  <a:cubicBezTo>
                    <a:pt x="4071" y="2724"/>
                    <a:pt x="4188" y="2983"/>
                    <a:pt x="4126" y="3036"/>
                  </a:cubicBezTo>
                  <a:cubicBezTo>
                    <a:pt x="4112" y="3048"/>
                    <a:pt x="4096" y="3053"/>
                    <a:pt x="4078" y="3053"/>
                  </a:cubicBezTo>
                  <a:cubicBezTo>
                    <a:pt x="4002" y="3053"/>
                    <a:pt x="3890" y="2954"/>
                    <a:pt x="3754" y="2831"/>
                  </a:cubicBezTo>
                  <a:lnTo>
                    <a:pt x="3754" y="2831"/>
                  </a:lnTo>
                  <a:cubicBezTo>
                    <a:pt x="3843" y="2983"/>
                    <a:pt x="3906" y="3151"/>
                    <a:pt x="3943" y="3324"/>
                  </a:cubicBezTo>
                  <a:cubicBezTo>
                    <a:pt x="3946" y="3351"/>
                    <a:pt x="3943" y="3361"/>
                    <a:pt x="3936" y="3361"/>
                  </a:cubicBezTo>
                  <a:cubicBezTo>
                    <a:pt x="3907" y="3361"/>
                    <a:pt x="3814" y="3192"/>
                    <a:pt x="3793" y="3192"/>
                  </a:cubicBezTo>
                  <a:cubicBezTo>
                    <a:pt x="3792" y="3192"/>
                    <a:pt x="3791" y="3193"/>
                    <a:pt x="3791" y="3193"/>
                  </a:cubicBezTo>
                  <a:cubicBezTo>
                    <a:pt x="3783" y="3198"/>
                    <a:pt x="3783" y="3211"/>
                    <a:pt x="3789" y="3229"/>
                  </a:cubicBezTo>
                  <a:lnTo>
                    <a:pt x="3789" y="3229"/>
                  </a:lnTo>
                  <a:cubicBezTo>
                    <a:pt x="3747" y="3162"/>
                    <a:pt x="3708" y="3104"/>
                    <a:pt x="3686" y="3088"/>
                  </a:cubicBezTo>
                  <a:cubicBezTo>
                    <a:pt x="3666" y="3075"/>
                    <a:pt x="3649" y="3069"/>
                    <a:pt x="3633" y="3069"/>
                  </a:cubicBezTo>
                  <a:cubicBezTo>
                    <a:pt x="3582" y="3069"/>
                    <a:pt x="3550" y="3128"/>
                    <a:pt x="3534" y="3156"/>
                  </a:cubicBezTo>
                  <a:cubicBezTo>
                    <a:pt x="3482" y="3235"/>
                    <a:pt x="3482" y="3340"/>
                    <a:pt x="3529" y="3424"/>
                  </a:cubicBezTo>
                  <a:cubicBezTo>
                    <a:pt x="3576" y="3518"/>
                    <a:pt x="3607" y="3571"/>
                    <a:pt x="3560" y="3571"/>
                  </a:cubicBezTo>
                  <a:cubicBezTo>
                    <a:pt x="3529" y="3571"/>
                    <a:pt x="3482" y="3539"/>
                    <a:pt x="3419" y="3471"/>
                  </a:cubicBezTo>
                  <a:cubicBezTo>
                    <a:pt x="3379" y="3426"/>
                    <a:pt x="3364" y="3413"/>
                    <a:pt x="3354" y="3413"/>
                  </a:cubicBezTo>
                  <a:cubicBezTo>
                    <a:pt x="3345" y="3413"/>
                    <a:pt x="3343" y="3426"/>
                    <a:pt x="3329" y="3434"/>
                  </a:cubicBezTo>
                  <a:cubicBezTo>
                    <a:pt x="3293" y="3460"/>
                    <a:pt x="3345" y="3607"/>
                    <a:pt x="3329" y="3670"/>
                  </a:cubicBezTo>
                  <a:cubicBezTo>
                    <a:pt x="3324" y="3723"/>
                    <a:pt x="3282" y="3770"/>
                    <a:pt x="3230" y="3775"/>
                  </a:cubicBezTo>
                  <a:cubicBezTo>
                    <a:pt x="3229" y="3775"/>
                    <a:pt x="3228" y="3775"/>
                    <a:pt x="3227" y="3775"/>
                  </a:cubicBezTo>
                  <a:cubicBezTo>
                    <a:pt x="3190" y="3775"/>
                    <a:pt x="3068" y="3679"/>
                    <a:pt x="3036" y="3679"/>
                  </a:cubicBezTo>
                  <a:cubicBezTo>
                    <a:pt x="3034" y="3679"/>
                    <a:pt x="3032" y="3680"/>
                    <a:pt x="3031" y="3681"/>
                  </a:cubicBezTo>
                  <a:lnTo>
                    <a:pt x="3094" y="3770"/>
                  </a:lnTo>
                  <a:lnTo>
                    <a:pt x="3057" y="3791"/>
                  </a:lnTo>
                  <a:lnTo>
                    <a:pt x="2905" y="3901"/>
                  </a:lnTo>
                  <a:cubicBezTo>
                    <a:pt x="2852" y="3943"/>
                    <a:pt x="2690" y="3953"/>
                    <a:pt x="2905" y="4205"/>
                  </a:cubicBezTo>
                  <a:cubicBezTo>
                    <a:pt x="2821" y="4107"/>
                    <a:pt x="2749" y="4078"/>
                    <a:pt x="2694" y="4078"/>
                  </a:cubicBezTo>
                  <a:cubicBezTo>
                    <a:pt x="2642" y="4078"/>
                    <a:pt x="2605" y="4103"/>
                    <a:pt x="2585" y="4121"/>
                  </a:cubicBezTo>
                  <a:cubicBezTo>
                    <a:pt x="2533" y="4168"/>
                    <a:pt x="2653" y="4315"/>
                    <a:pt x="2580" y="4336"/>
                  </a:cubicBezTo>
                  <a:cubicBezTo>
                    <a:pt x="2579" y="4336"/>
                    <a:pt x="2578" y="4337"/>
                    <a:pt x="2576" y="4337"/>
                  </a:cubicBezTo>
                  <a:cubicBezTo>
                    <a:pt x="2541" y="4337"/>
                    <a:pt x="2431" y="4188"/>
                    <a:pt x="2370" y="4163"/>
                  </a:cubicBezTo>
                  <a:cubicBezTo>
                    <a:pt x="2359" y="4157"/>
                    <a:pt x="2347" y="4154"/>
                    <a:pt x="2336" y="4154"/>
                  </a:cubicBezTo>
                  <a:cubicBezTo>
                    <a:pt x="2308" y="4154"/>
                    <a:pt x="2283" y="4170"/>
                    <a:pt x="2276" y="4200"/>
                  </a:cubicBezTo>
                  <a:cubicBezTo>
                    <a:pt x="2249" y="4252"/>
                    <a:pt x="2249" y="4315"/>
                    <a:pt x="2276" y="4368"/>
                  </a:cubicBezTo>
                  <a:cubicBezTo>
                    <a:pt x="2297" y="4415"/>
                    <a:pt x="2396" y="4504"/>
                    <a:pt x="2454" y="4567"/>
                  </a:cubicBezTo>
                  <a:cubicBezTo>
                    <a:pt x="2371" y="4481"/>
                    <a:pt x="2329" y="4451"/>
                    <a:pt x="2309" y="4451"/>
                  </a:cubicBezTo>
                  <a:cubicBezTo>
                    <a:pt x="2267" y="4451"/>
                    <a:pt x="2314" y="4574"/>
                    <a:pt x="2286" y="4588"/>
                  </a:cubicBezTo>
                  <a:cubicBezTo>
                    <a:pt x="2285" y="4588"/>
                    <a:pt x="2284" y="4588"/>
                    <a:pt x="2282" y="4588"/>
                  </a:cubicBezTo>
                  <a:cubicBezTo>
                    <a:pt x="2230" y="4588"/>
                    <a:pt x="1961" y="4258"/>
                    <a:pt x="1900" y="4258"/>
                  </a:cubicBezTo>
                  <a:cubicBezTo>
                    <a:pt x="1891" y="4258"/>
                    <a:pt x="1887" y="4264"/>
                    <a:pt x="1888" y="4278"/>
                  </a:cubicBezTo>
                  <a:cubicBezTo>
                    <a:pt x="1898" y="4425"/>
                    <a:pt x="2244" y="4708"/>
                    <a:pt x="2391" y="4897"/>
                  </a:cubicBezTo>
                  <a:cubicBezTo>
                    <a:pt x="2415" y="4927"/>
                    <a:pt x="2417" y="4939"/>
                    <a:pt x="2405" y="4939"/>
                  </a:cubicBezTo>
                  <a:cubicBezTo>
                    <a:pt x="2357" y="4939"/>
                    <a:pt x="2075" y="4737"/>
                    <a:pt x="2061" y="4719"/>
                  </a:cubicBezTo>
                  <a:lnTo>
                    <a:pt x="2061" y="4719"/>
                  </a:lnTo>
                  <a:cubicBezTo>
                    <a:pt x="2134" y="4813"/>
                    <a:pt x="2197" y="4850"/>
                    <a:pt x="2171" y="4892"/>
                  </a:cubicBezTo>
                  <a:cubicBezTo>
                    <a:pt x="2171" y="4892"/>
                    <a:pt x="2118" y="4913"/>
                    <a:pt x="2139" y="4950"/>
                  </a:cubicBezTo>
                  <a:cubicBezTo>
                    <a:pt x="2166" y="4986"/>
                    <a:pt x="2249" y="5049"/>
                    <a:pt x="2286" y="5102"/>
                  </a:cubicBezTo>
                  <a:cubicBezTo>
                    <a:pt x="2328" y="5159"/>
                    <a:pt x="2297" y="5175"/>
                    <a:pt x="2286" y="5191"/>
                  </a:cubicBezTo>
                  <a:cubicBezTo>
                    <a:pt x="2194" y="5102"/>
                    <a:pt x="2122" y="5039"/>
                    <a:pt x="2092" y="5039"/>
                  </a:cubicBezTo>
                  <a:cubicBezTo>
                    <a:pt x="2079" y="5039"/>
                    <a:pt x="2073" y="5051"/>
                    <a:pt x="2076" y="5075"/>
                  </a:cubicBezTo>
                  <a:cubicBezTo>
                    <a:pt x="2082" y="5131"/>
                    <a:pt x="2098" y="5175"/>
                    <a:pt x="2077" y="5175"/>
                  </a:cubicBezTo>
                  <a:cubicBezTo>
                    <a:pt x="2059" y="5175"/>
                    <a:pt x="2012" y="5140"/>
                    <a:pt x="1903" y="5049"/>
                  </a:cubicBezTo>
                  <a:cubicBezTo>
                    <a:pt x="1881" y="5030"/>
                    <a:pt x="1859" y="5022"/>
                    <a:pt x="1841" y="5022"/>
                  </a:cubicBezTo>
                  <a:cubicBezTo>
                    <a:pt x="1796" y="5022"/>
                    <a:pt x="1772" y="5071"/>
                    <a:pt x="1809" y="5112"/>
                  </a:cubicBezTo>
                  <a:cubicBezTo>
                    <a:pt x="1882" y="5196"/>
                    <a:pt x="1940" y="5206"/>
                    <a:pt x="1935" y="5259"/>
                  </a:cubicBezTo>
                  <a:cubicBezTo>
                    <a:pt x="1930" y="5311"/>
                    <a:pt x="1882" y="5358"/>
                    <a:pt x="1825" y="5364"/>
                  </a:cubicBezTo>
                  <a:cubicBezTo>
                    <a:pt x="1821" y="5364"/>
                    <a:pt x="1817" y="5365"/>
                    <a:pt x="1813" y="5365"/>
                  </a:cubicBezTo>
                  <a:cubicBezTo>
                    <a:pt x="1748" y="5365"/>
                    <a:pt x="1636" y="5289"/>
                    <a:pt x="1552" y="5275"/>
                  </a:cubicBezTo>
                  <a:cubicBezTo>
                    <a:pt x="1537" y="5271"/>
                    <a:pt x="1524" y="5270"/>
                    <a:pt x="1511" y="5270"/>
                  </a:cubicBezTo>
                  <a:cubicBezTo>
                    <a:pt x="1445" y="5270"/>
                    <a:pt x="1418" y="5317"/>
                    <a:pt x="1484" y="5406"/>
                  </a:cubicBezTo>
                  <a:cubicBezTo>
                    <a:pt x="1525" y="5459"/>
                    <a:pt x="1502" y="5476"/>
                    <a:pt x="1458" y="5476"/>
                  </a:cubicBezTo>
                  <a:cubicBezTo>
                    <a:pt x="1389" y="5476"/>
                    <a:pt x="1269" y="5435"/>
                    <a:pt x="1259" y="5422"/>
                  </a:cubicBezTo>
                  <a:lnTo>
                    <a:pt x="1259" y="5422"/>
                  </a:lnTo>
                  <a:cubicBezTo>
                    <a:pt x="1395" y="5594"/>
                    <a:pt x="1673" y="5652"/>
                    <a:pt x="1762" y="5725"/>
                  </a:cubicBezTo>
                  <a:cubicBezTo>
                    <a:pt x="1776" y="5736"/>
                    <a:pt x="1771" y="5770"/>
                    <a:pt x="1739" y="5770"/>
                  </a:cubicBezTo>
                  <a:cubicBezTo>
                    <a:pt x="1726" y="5770"/>
                    <a:pt x="1707" y="5764"/>
                    <a:pt x="1683" y="5746"/>
                  </a:cubicBezTo>
                  <a:cubicBezTo>
                    <a:pt x="1642" y="5718"/>
                    <a:pt x="1615" y="5707"/>
                    <a:pt x="1598" y="5707"/>
                  </a:cubicBezTo>
                  <a:cubicBezTo>
                    <a:pt x="1560" y="5707"/>
                    <a:pt x="1576" y="5766"/>
                    <a:pt x="1594" y="5809"/>
                  </a:cubicBezTo>
                  <a:cubicBezTo>
                    <a:pt x="1611" y="5842"/>
                    <a:pt x="1611" y="5855"/>
                    <a:pt x="1599" y="5855"/>
                  </a:cubicBezTo>
                  <a:cubicBezTo>
                    <a:pt x="1561" y="5855"/>
                    <a:pt x="1414" y="5740"/>
                    <a:pt x="1285" y="5689"/>
                  </a:cubicBezTo>
                  <a:cubicBezTo>
                    <a:pt x="1267" y="5681"/>
                    <a:pt x="1256" y="5678"/>
                    <a:pt x="1250" y="5678"/>
                  </a:cubicBezTo>
                  <a:cubicBezTo>
                    <a:pt x="1218" y="5678"/>
                    <a:pt x="1340" y="5772"/>
                    <a:pt x="1358" y="5794"/>
                  </a:cubicBezTo>
                  <a:cubicBezTo>
                    <a:pt x="1479" y="5878"/>
                    <a:pt x="1442" y="5914"/>
                    <a:pt x="1426" y="5935"/>
                  </a:cubicBezTo>
                  <a:cubicBezTo>
                    <a:pt x="1384" y="5998"/>
                    <a:pt x="1295" y="5956"/>
                    <a:pt x="1463" y="6134"/>
                  </a:cubicBezTo>
                  <a:cubicBezTo>
                    <a:pt x="1463" y="6134"/>
                    <a:pt x="1527" y="6230"/>
                    <a:pt x="1506" y="6230"/>
                  </a:cubicBezTo>
                  <a:cubicBezTo>
                    <a:pt x="1504" y="6230"/>
                    <a:pt x="1502" y="6230"/>
                    <a:pt x="1500" y="6229"/>
                  </a:cubicBezTo>
                  <a:cubicBezTo>
                    <a:pt x="1424" y="6204"/>
                    <a:pt x="1198" y="5960"/>
                    <a:pt x="1088" y="5960"/>
                  </a:cubicBezTo>
                  <a:cubicBezTo>
                    <a:pt x="1083" y="5960"/>
                    <a:pt x="1079" y="5961"/>
                    <a:pt x="1075" y="5961"/>
                  </a:cubicBezTo>
                  <a:cubicBezTo>
                    <a:pt x="967" y="5987"/>
                    <a:pt x="955" y="6083"/>
                    <a:pt x="920" y="6146"/>
                  </a:cubicBezTo>
                  <a:lnTo>
                    <a:pt x="920" y="6146"/>
                  </a:lnTo>
                  <a:cubicBezTo>
                    <a:pt x="925" y="6139"/>
                    <a:pt x="937" y="6125"/>
                    <a:pt x="964" y="6125"/>
                  </a:cubicBezTo>
                  <a:cubicBezTo>
                    <a:pt x="984" y="6125"/>
                    <a:pt x="1013" y="6134"/>
                    <a:pt x="1054" y="6161"/>
                  </a:cubicBezTo>
                  <a:cubicBezTo>
                    <a:pt x="1106" y="6192"/>
                    <a:pt x="981" y="6260"/>
                    <a:pt x="1117" y="6339"/>
                  </a:cubicBezTo>
                  <a:cubicBezTo>
                    <a:pt x="1095" y="6326"/>
                    <a:pt x="1109" y="6321"/>
                    <a:pt x="1136" y="6321"/>
                  </a:cubicBezTo>
                  <a:cubicBezTo>
                    <a:pt x="1188" y="6321"/>
                    <a:pt x="1288" y="6339"/>
                    <a:pt x="1295" y="6360"/>
                  </a:cubicBezTo>
                  <a:cubicBezTo>
                    <a:pt x="1318" y="6416"/>
                    <a:pt x="1437" y="6542"/>
                    <a:pt x="1386" y="6542"/>
                  </a:cubicBezTo>
                  <a:cubicBezTo>
                    <a:pt x="1365" y="6542"/>
                    <a:pt x="1318" y="6522"/>
                    <a:pt x="1227" y="6470"/>
                  </a:cubicBezTo>
                  <a:cubicBezTo>
                    <a:pt x="1156" y="6413"/>
                    <a:pt x="1065" y="6336"/>
                    <a:pt x="1009" y="6336"/>
                  </a:cubicBezTo>
                  <a:cubicBezTo>
                    <a:pt x="1002" y="6336"/>
                    <a:pt x="996" y="6337"/>
                    <a:pt x="991" y="6339"/>
                  </a:cubicBezTo>
                  <a:cubicBezTo>
                    <a:pt x="912" y="6360"/>
                    <a:pt x="860" y="6439"/>
                    <a:pt x="870" y="6522"/>
                  </a:cubicBezTo>
                  <a:cubicBezTo>
                    <a:pt x="886" y="6585"/>
                    <a:pt x="1133" y="6659"/>
                    <a:pt x="1238" y="6727"/>
                  </a:cubicBezTo>
                  <a:cubicBezTo>
                    <a:pt x="1227" y="6744"/>
                    <a:pt x="1143" y="6761"/>
                    <a:pt x="1052" y="6761"/>
                  </a:cubicBezTo>
                  <a:cubicBezTo>
                    <a:pt x="1002" y="6761"/>
                    <a:pt x="950" y="6756"/>
                    <a:pt x="907" y="6743"/>
                  </a:cubicBezTo>
                  <a:cubicBezTo>
                    <a:pt x="844" y="6716"/>
                    <a:pt x="808" y="6654"/>
                    <a:pt x="813" y="6585"/>
                  </a:cubicBezTo>
                  <a:lnTo>
                    <a:pt x="813" y="6585"/>
                  </a:lnTo>
                  <a:cubicBezTo>
                    <a:pt x="794" y="6623"/>
                    <a:pt x="805" y="6720"/>
                    <a:pt x="700" y="6720"/>
                  </a:cubicBezTo>
                  <a:cubicBezTo>
                    <a:pt x="689" y="6720"/>
                    <a:pt x="675" y="6719"/>
                    <a:pt x="661" y="6716"/>
                  </a:cubicBezTo>
                  <a:cubicBezTo>
                    <a:pt x="551" y="6695"/>
                    <a:pt x="320" y="6575"/>
                    <a:pt x="194" y="6517"/>
                  </a:cubicBezTo>
                  <a:lnTo>
                    <a:pt x="194" y="6517"/>
                  </a:lnTo>
                  <a:cubicBezTo>
                    <a:pt x="393" y="6648"/>
                    <a:pt x="598" y="6769"/>
                    <a:pt x="760" y="6895"/>
                  </a:cubicBezTo>
                  <a:cubicBezTo>
                    <a:pt x="839" y="6958"/>
                    <a:pt x="760" y="6973"/>
                    <a:pt x="797" y="7026"/>
                  </a:cubicBezTo>
                  <a:cubicBezTo>
                    <a:pt x="815" y="7049"/>
                    <a:pt x="975" y="7136"/>
                    <a:pt x="919" y="7136"/>
                  </a:cubicBezTo>
                  <a:cubicBezTo>
                    <a:pt x="911" y="7136"/>
                    <a:pt x="898" y="7135"/>
                    <a:pt x="881" y="7131"/>
                  </a:cubicBezTo>
                  <a:cubicBezTo>
                    <a:pt x="703" y="7094"/>
                    <a:pt x="530" y="6952"/>
                    <a:pt x="341" y="6895"/>
                  </a:cubicBezTo>
                  <a:cubicBezTo>
                    <a:pt x="318" y="6889"/>
                    <a:pt x="301" y="6886"/>
                    <a:pt x="289" y="6886"/>
                  </a:cubicBezTo>
                  <a:cubicBezTo>
                    <a:pt x="216" y="6886"/>
                    <a:pt x="307" y="6979"/>
                    <a:pt x="351" y="7010"/>
                  </a:cubicBezTo>
                  <a:cubicBezTo>
                    <a:pt x="414" y="7068"/>
                    <a:pt x="493" y="7099"/>
                    <a:pt x="509" y="7141"/>
                  </a:cubicBezTo>
                  <a:cubicBezTo>
                    <a:pt x="514" y="7188"/>
                    <a:pt x="503" y="7230"/>
                    <a:pt x="488" y="7267"/>
                  </a:cubicBezTo>
                  <a:cubicBezTo>
                    <a:pt x="484" y="7277"/>
                    <a:pt x="479" y="7288"/>
                    <a:pt x="473" y="7298"/>
                  </a:cubicBezTo>
                  <a:lnTo>
                    <a:pt x="473" y="7298"/>
                  </a:lnTo>
                  <a:cubicBezTo>
                    <a:pt x="473" y="7298"/>
                    <a:pt x="472" y="7298"/>
                    <a:pt x="472" y="7298"/>
                  </a:cubicBezTo>
                  <a:lnTo>
                    <a:pt x="472" y="7298"/>
                  </a:lnTo>
                  <a:cubicBezTo>
                    <a:pt x="472" y="7300"/>
                    <a:pt x="471" y="7301"/>
                    <a:pt x="471" y="7302"/>
                  </a:cubicBezTo>
                  <a:lnTo>
                    <a:pt x="471" y="7302"/>
                  </a:lnTo>
                  <a:cubicBezTo>
                    <a:pt x="472" y="7301"/>
                    <a:pt x="473" y="7300"/>
                    <a:pt x="473" y="7298"/>
                  </a:cubicBezTo>
                  <a:lnTo>
                    <a:pt x="473" y="7298"/>
                  </a:lnTo>
                  <a:cubicBezTo>
                    <a:pt x="573" y="7304"/>
                    <a:pt x="739" y="7325"/>
                    <a:pt x="750" y="7393"/>
                  </a:cubicBezTo>
                  <a:lnTo>
                    <a:pt x="745" y="7393"/>
                  </a:lnTo>
                  <a:cubicBezTo>
                    <a:pt x="742" y="7402"/>
                    <a:pt x="729" y="7406"/>
                    <a:pt x="711" y="7406"/>
                  </a:cubicBezTo>
                  <a:cubicBezTo>
                    <a:pt x="638" y="7406"/>
                    <a:pt x="470" y="7341"/>
                    <a:pt x="471" y="7302"/>
                  </a:cubicBezTo>
                  <a:lnTo>
                    <a:pt x="471" y="7302"/>
                  </a:lnTo>
                  <a:cubicBezTo>
                    <a:pt x="426" y="7383"/>
                    <a:pt x="338" y="7478"/>
                    <a:pt x="462" y="7592"/>
                  </a:cubicBezTo>
                  <a:cubicBezTo>
                    <a:pt x="493" y="7623"/>
                    <a:pt x="645" y="7665"/>
                    <a:pt x="582" y="7676"/>
                  </a:cubicBezTo>
                  <a:cubicBezTo>
                    <a:pt x="563" y="7679"/>
                    <a:pt x="540" y="7681"/>
                    <a:pt x="516" y="7681"/>
                  </a:cubicBezTo>
                  <a:cubicBezTo>
                    <a:pt x="459" y="7681"/>
                    <a:pt x="391" y="7674"/>
                    <a:pt x="333" y="7674"/>
                  </a:cubicBezTo>
                  <a:cubicBezTo>
                    <a:pt x="302" y="7674"/>
                    <a:pt x="274" y="7676"/>
                    <a:pt x="252" y="7681"/>
                  </a:cubicBezTo>
                  <a:cubicBezTo>
                    <a:pt x="74" y="7723"/>
                    <a:pt x="11" y="7859"/>
                    <a:pt x="147" y="7964"/>
                  </a:cubicBezTo>
                  <a:cubicBezTo>
                    <a:pt x="173" y="7985"/>
                    <a:pt x="372" y="8043"/>
                    <a:pt x="351" y="8048"/>
                  </a:cubicBezTo>
                  <a:cubicBezTo>
                    <a:pt x="340" y="8053"/>
                    <a:pt x="323" y="8054"/>
                    <a:pt x="301" y="8054"/>
                  </a:cubicBezTo>
                  <a:cubicBezTo>
                    <a:pt x="239" y="8054"/>
                    <a:pt x="142" y="8040"/>
                    <a:pt x="75" y="8040"/>
                  </a:cubicBezTo>
                  <a:cubicBezTo>
                    <a:pt x="34" y="8040"/>
                    <a:pt x="3" y="8046"/>
                    <a:pt x="0" y="8064"/>
                  </a:cubicBezTo>
                  <a:cubicBezTo>
                    <a:pt x="0" y="8064"/>
                    <a:pt x="241" y="8106"/>
                    <a:pt x="241" y="8148"/>
                  </a:cubicBezTo>
                  <a:cubicBezTo>
                    <a:pt x="241" y="8174"/>
                    <a:pt x="226" y="8211"/>
                    <a:pt x="357" y="8226"/>
                  </a:cubicBezTo>
                  <a:cubicBezTo>
                    <a:pt x="514" y="8237"/>
                    <a:pt x="661" y="8268"/>
                    <a:pt x="808" y="8321"/>
                  </a:cubicBezTo>
                  <a:cubicBezTo>
                    <a:pt x="757" y="8329"/>
                    <a:pt x="444" y="8351"/>
                    <a:pt x="341" y="8351"/>
                  </a:cubicBezTo>
                  <a:cubicBezTo>
                    <a:pt x="316" y="8351"/>
                    <a:pt x="303" y="8350"/>
                    <a:pt x="309" y="8347"/>
                  </a:cubicBezTo>
                  <a:cubicBezTo>
                    <a:pt x="341" y="8326"/>
                    <a:pt x="435" y="8300"/>
                    <a:pt x="315" y="8268"/>
                  </a:cubicBezTo>
                  <a:cubicBezTo>
                    <a:pt x="285" y="8260"/>
                    <a:pt x="261" y="8257"/>
                    <a:pt x="241" y="8257"/>
                  </a:cubicBezTo>
                  <a:cubicBezTo>
                    <a:pt x="210" y="8257"/>
                    <a:pt x="189" y="8266"/>
                    <a:pt x="173" y="8279"/>
                  </a:cubicBezTo>
                  <a:cubicBezTo>
                    <a:pt x="126" y="8316"/>
                    <a:pt x="357" y="8426"/>
                    <a:pt x="131" y="8457"/>
                  </a:cubicBezTo>
                  <a:cubicBezTo>
                    <a:pt x="91" y="8463"/>
                    <a:pt x="75" y="8480"/>
                    <a:pt x="74" y="8503"/>
                  </a:cubicBezTo>
                  <a:lnTo>
                    <a:pt x="74" y="8503"/>
                  </a:lnTo>
                  <a:cubicBezTo>
                    <a:pt x="150" y="8478"/>
                    <a:pt x="289" y="8456"/>
                    <a:pt x="388" y="8456"/>
                  </a:cubicBezTo>
                  <a:cubicBezTo>
                    <a:pt x="456" y="8456"/>
                    <a:pt x="506" y="8466"/>
                    <a:pt x="503" y="8494"/>
                  </a:cubicBezTo>
                  <a:lnTo>
                    <a:pt x="74" y="8504"/>
                  </a:lnTo>
                  <a:lnTo>
                    <a:pt x="74" y="8504"/>
                  </a:lnTo>
                  <a:cubicBezTo>
                    <a:pt x="74" y="8504"/>
                    <a:pt x="74" y="8503"/>
                    <a:pt x="74" y="8503"/>
                  </a:cubicBezTo>
                  <a:lnTo>
                    <a:pt x="74" y="8503"/>
                  </a:lnTo>
                  <a:cubicBezTo>
                    <a:pt x="72" y="8503"/>
                    <a:pt x="70" y="8504"/>
                    <a:pt x="68" y="8504"/>
                  </a:cubicBezTo>
                  <a:lnTo>
                    <a:pt x="74" y="8504"/>
                  </a:lnTo>
                  <a:lnTo>
                    <a:pt x="74" y="8504"/>
                  </a:lnTo>
                  <a:cubicBezTo>
                    <a:pt x="73" y="8575"/>
                    <a:pt x="218" y="8702"/>
                    <a:pt x="226" y="8746"/>
                  </a:cubicBezTo>
                  <a:cubicBezTo>
                    <a:pt x="467" y="8709"/>
                    <a:pt x="446" y="8677"/>
                    <a:pt x="656" y="8651"/>
                  </a:cubicBezTo>
                  <a:lnTo>
                    <a:pt x="656" y="8651"/>
                  </a:lnTo>
                  <a:cubicBezTo>
                    <a:pt x="656" y="8683"/>
                    <a:pt x="404" y="8761"/>
                    <a:pt x="430" y="8777"/>
                  </a:cubicBezTo>
                  <a:cubicBezTo>
                    <a:pt x="447" y="8787"/>
                    <a:pt x="482" y="8791"/>
                    <a:pt x="526" y="8791"/>
                  </a:cubicBezTo>
                  <a:cubicBezTo>
                    <a:pt x="616" y="8791"/>
                    <a:pt x="742" y="8775"/>
                    <a:pt x="813" y="8772"/>
                  </a:cubicBezTo>
                  <a:lnTo>
                    <a:pt x="813" y="8772"/>
                  </a:lnTo>
                  <a:cubicBezTo>
                    <a:pt x="649" y="8781"/>
                    <a:pt x="58" y="9198"/>
                    <a:pt x="201" y="9198"/>
                  </a:cubicBezTo>
                  <a:cubicBezTo>
                    <a:pt x="223" y="9198"/>
                    <a:pt x="263" y="9188"/>
                    <a:pt x="325" y="9165"/>
                  </a:cubicBezTo>
                  <a:cubicBezTo>
                    <a:pt x="334" y="9142"/>
                    <a:pt x="316" y="9138"/>
                    <a:pt x="296" y="9138"/>
                  </a:cubicBezTo>
                  <a:cubicBezTo>
                    <a:pt x="283" y="9138"/>
                    <a:pt x="270" y="9140"/>
                    <a:pt x="260" y="9140"/>
                  </a:cubicBezTo>
                  <a:cubicBezTo>
                    <a:pt x="257" y="9140"/>
                    <a:pt x="254" y="9139"/>
                    <a:pt x="252" y="9139"/>
                  </a:cubicBezTo>
                  <a:cubicBezTo>
                    <a:pt x="215" y="9128"/>
                    <a:pt x="519" y="9039"/>
                    <a:pt x="556" y="9029"/>
                  </a:cubicBezTo>
                  <a:cubicBezTo>
                    <a:pt x="582" y="9024"/>
                    <a:pt x="603" y="9021"/>
                    <a:pt x="620" y="9021"/>
                  </a:cubicBezTo>
                  <a:cubicBezTo>
                    <a:pt x="658" y="9021"/>
                    <a:pt x="673" y="9033"/>
                    <a:pt x="666" y="9055"/>
                  </a:cubicBezTo>
                  <a:cubicBezTo>
                    <a:pt x="645" y="9113"/>
                    <a:pt x="456" y="9191"/>
                    <a:pt x="341" y="9265"/>
                  </a:cubicBezTo>
                  <a:cubicBezTo>
                    <a:pt x="304" y="9296"/>
                    <a:pt x="273" y="9322"/>
                    <a:pt x="273" y="9354"/>
                  </a:cubicBezTo>
                  <a:cubicBezTo>
                    <a:pt x="268" y="9406"/>
                    <a:pt x="289" y="9480"/>
                    <a:pt x="351" y="9485"/>
                  </a:cubicBezTo>
                  <a:cubicBezTo>
                    <a:pt x="354" y="9485"/>
                    <a:pt x="357" y="9485"/>
                    <a:pt x="360" y="9485"/>
                  </a:cubicBezTo>
                  <a:cubicBezTo>
                    <a:pt x="429" y="9485"/>
                    <a:pt x="535" y="9383"/>
                    <a:pt x="592" y="9383"/>
                  </a:cubicBezTo>
                  <a:cubicBezTo>
                    <a:pt x="600" y="9383"/>
                    <a:pt x="608" y="9385"/>
                    <a:pt x="614" y="9390"/>
                  </a:cubicBezTo>
                  <a:cubicBezTo>
                    <a:pt x="645" y="9417"/>
                    <a:pt x="682" y="9422"/>
                    <a:pt x="551" y="9537"/>
                  </a:cubicBezTo>
                  <a:cubicBezTo>
                    <a:pt x="488" y="9574"/>
                    <a:pt x="430" y="9616"/>
                    <a:pt x="372" y="9658"/>
                  </a:cubicBezTo>
                  <a:cubicBezTo>
                    <a:pt x="369" y="9665"/>
                    <a:pt x="372" y="9669"/>
                    <a:pt x="380" y="9669"/>
                  </a:cubicBezTo>
                  <a:cubicBezTo>
                    <a:pt x="434" y="9669"/>
                    <a:pt x="724" y="9521"/>
                    <a:pt x="799" y="9521"/>
                  </a:cubicBezTo>
                  <a:cubicBezTo>
                    <a:pt x="822" y="9521"/>
                    <a:pt x="825" y="9534"/>
                    <a:pt x="797" y="9569"/>
                  </a:cubicBezTo>
                  <a:cubicBezTo>
                    <a:pt x="703" y="9710"/>
                    <a:pt x="572" y="9831"/>
                    <a:pt x="619" y="9904"/>
                  </a:cubicBezTo>
                  <a:cubicBezTo>
                    <a:pt x="644" y="9922"/>
                    <a:pt x="676" y="9933"/>
                    <a:pt x="709" y="9933"/>
                  </a:cubicBezTo>
                  <a:cubicBezTo>
                    <a:pt x="724" y="9933"/>
                    <a:pt x="740" y="9930"/>
                    <a:pt x="755" y="9925"/>
                  </a:cubicBezTo>
                  <a:lnTo>
                    <a:pt x="755" y="9925"/>
                  </a:lnTo>
                  <a:cubicBezTo>
                    <a:pt x="755" y="9925"/>
                    <a:pt x="754" y="9925"/>
                    <a:pt x="754" y="9925"/>
                  </a:cubicBezTo>
                  <a:cubicBezTo>
                    <a:pt x="725" y="9925"/>
                    <a:pt x="862" y="9571"/>
                    <a:pt x="904" y="9571"/>
                  </a:cubicBezTo>
                  <a:cubicBezTo>
                    <a:pt x="907" y="9571"/>
                    <a:pt x="910" y="9573"/>
                    <a:pt x="912" y="9579"/>
                  </a:cubicBezTo>
                  <a:cubicBezTo>
                    <a:pt x="933" y="9637"/>
                    <a:pt x="933" y="9715"/>
                    <a:pt x="981" y="9752"/>
                  </a:cubicBezTo>
                  <a:lnTo>
                    <a:pt x="1044" y="9805"/>
                  </a:lnTo>
                  <a:cubicBezTo>
                    <a:pt x="1044" y="9816"/>
                    <a:pt x="1046" y="9822"/>
                    <a:pt x="1052" y="9822"/>
                  </a:cubicBezTo>
                  <a:cubicBezTo>
                    <a:pt x="1061" y="9822"/>
                    <a:pt x="1078" y="9804"/>
                    <a:pt x="1101" y="9768"/>
                  </a:cubicBezTo>
                  <a:cubicBezTo>
                    <a:pt x="1102" y="9768"/>
                    <a:pt x="1102" y="9768"/>
                    <a:pt x="1103" y="9768"/>
                  </a:cubicBezTo>
                  <a:cubicBezTo>
                    <a:pt x="1129" y="9768"/>
                    <a:pt x="902" y="10031"/>
                    <a:pt x="881" y="10067"/>
                  </a:cubicBezTo>
                  <a:cubicBezTo>
                    <a:pt x="856" y="10113"/>
                    <a:pt x="858" y="10128"/>
                    <a:pt x="873" y="10128"/>
                  </a:cubicBezTo>
                  <a:cubicBezTo>
                    <a:pt x="899" y="10128"/>
                    <a:pt x="962" y="10080"/>
                    <a:pt x="986" y="10056"/>
                  </a:cubicBezTo>
                  <a:cubicBezTo>
                    <a:pt x="1022" y="10020"/>
                    <a:pt x="1106" y="9923"/>
                    <a:pt x="1135" y="9923"/>
                  </a:cubicBezTo>
                  <a:cubicBezTo>
                    <a:pt x="1143" y="9923"/>
                    <a:pt x="1147" y="9931"/>
                    <a:pt x="1143" y="9951"/>
                  </a:cubicBezTo>
                  <a:cubicBezTo>
                    <a:pt x="1127" y="10041"/>
                    <a:pt x="1033" y="10151"/>
                    <a:pt x="1002" y="10235"/>
                  </a:cubicBezTo>
                  <a:cubicBezTo>
                    <a:pt x="1054" y="10103"/>
                    <a:pt x="1274" y="9967"/>
                    <a:pt x="1311" y="9957"/>
                  </a:cubicBezTo>
                  <a:cubicBezTo>
                    <a:pt x="1325" y="9950"/>
                    <a:pt x="1342" y="9946"/>
                    <a:pt x="1356" y="9946"/>
                  </a:cubicBezTo>
                  <a:cubicBezTo>
                    <a:pt x="1378" y="9946"/>
                    <a:pt x="1397" y="9956"/>
                    <a:pt x="1400" y="9988"/>
                  </a:cubicBezTo>
                  <a:cubicBezTo>
                    <a:pt x="1400" y="10046"/>
                    <a:pt x="1348" y="10109"/>
                    <a:pt x="1358" y="10156"/>
                  </a:cubicBezTo>
                  <a:cubicBezTo>
                    <a:pt x="1365" y="10185"/>
                    <a:pt x="1395" y="10232"/>
                    <a:pt x="1432" y="10232"/>
                  </a:cubicBezTo>
                  <a:cubicBezTo>
                    <a:pt x="1455" y="10232"/>
                    <a:pt x="1481" y="10214"/>
                    <a:pt x="1505" y="10161"/>
                  </a:cubicBezTo>
                  <a:cubicBezTo>
                    <a:pt x="1563" y="10055"/>
                    <a:pt x="1594" y="10003"/>
                    <a:pt x="1627" y="10003"/>
                  </a:cubicBezTo>
                  <a:cubicBezTo>
                    <a:pt x="1630" y="10003"/>
                    <a:pt x="1633" y="10003"/>
                    <a:pt x="1636" y="10004"/>
                  </a:cubicBezTo>
                  <a:cubicBezTo>
                    <a:pt x="1636" y="10004"/>
                    <a:pt x="1699" y="10009"/>
                    <a:pt x="1683" y="10041"/>
                  </a:cubicBezTo>
                  <a:cubicBezTo>
                    <a:pt x="1662" y="10093"/>
                    <a:pt x="1421" y="10350"/>
                    <a:pt x="1463" y="10439"/>
                  </a:cubicBezTo>
                  <a:cubicBezTo>
                    <a:pt x="1468" y="10449"/>
                    <a:pt x="1474" y="10454"/>
                    <a:pt x="1482" y="10454"/>
                  </a:cubicBezTo>
                  <a:cubicBezTo>
                    <a:pt x="1523" y="10454"/>
                    <a:pt x="1596" y="10345"/>
                    <a:pt x="1632" y="10345"/>
                  </a:cubicBezTo>
                  <a:cubicBezTo>
                    <a:pt x="1643" y="10345"/>
                    <a:pt x="1651" y="10356"/>
                    <a:pt x="1652" y="10387"/>
                  </a:cubicBezTo>
                  <a:cubicBezTo>
                    <a:pt x="1654" y="10445"/>
                    <a:pt x="1668" y="10468"/>
                    <a:pt x="1689" y="10468"/>
                  </a:cubicBezTo>
                  <a:cubicBezTo>
                    <a:pt x="1729" y="10468"/>
                    <a:pt x="1795" y="10392"/>
                    <a:pt x="1856" y="10334"/>
                  </a:cubicBezTo>
                  <a:cubicBezTo>
                    <a:pt x="1883" y="10308"/>
                    <a:pt x="1896" y="10297"/>
                    <a:pt x="1903" y="10297"/>
                  </a:cubicBezTo>
                  <a:cubicBezTo>
                    <a:pt x="1915" y="10297"/>
                    <a:pt x="1905" y="10328"/>
                    <a:pt x="1909" y="10355"/>
                  </a:cubicBezTo>
                  <a:cubicBezTo>
                    <a:pt x="1910" y="10363"/>
                    <a:pt x="1913" y="10365"/>
                    <a:pt x="1918" y="10365"/>
                  </a:cubicBezTo>
                  <a:cubicBezTo>
                    <a:pt x="1936" y="10365"/>
                    <a:pt x="1974" y="10328"/>
                    <a:pt x="1993" y="10328"/>
                  </a:cubicBezTo>
                  <a:cubicBezTo>
                    <a:pt x="1995" y="10328"/>
                    <a:pt x="1996" y="10328"/>
                    <a:pt x="1998" y="10329"/>
                  </a:cubicBezTo>
                  <a:cubicBezTo>
                    <a:pt x="2037" y="10250"/>
                    <a:pt x="2107" y="10153"/>
                    <a:pt x="2138" y="10153"/>
                  </a:cubicBezTo>
                  <a:cubicBezTo>
                    <a:pt x="2156" y="10153"/>
                    <a:pt x="2160" y="10188"/>
                    <a:pt x="2134" y="10282"/>
                  </a:cubicBezTo>
                  <a:cubicBezTo>
                    <a:pt x="2121" y="10328"/>
                    <a:pt x="2024" y="10677"/>
                    <a:pt x="2055" y="10677"/>
                  </a:cubicBezTo>
                  <a:cubicBezTo>
                    <a:pt x="2062" y="10677"/>
                    <a:pt x="2077" y="10657"/>
                    <a:pt x="2103" y="10607"/>
                  </a:cubicBezTo>
                  <a:cubicBezTo>
                    <a:pt x="2155" y="10502"/>
                    <a:pt x="2182" y="10418"/>
                    <a:pt x="2214" y="10418"/>
                  </a:cubicBezTo>
                  <a:cubicBezTo>
                    <a:pt x="2220" y="10418"/>
                    <a:pt x="2227" y="10422"/>
                    <a:pt x="2234" y="10429"/>
                  </a:cubicBezTo>
                  <a:cubicBezTo>
                    <a:pt x="2260" y="10449"/>
                    <a:pt x="2197" y="10586"/>
                    <a:pt x="2186" y="10649"/>
                  </a:cubicBezTo>
                  <a:cubicBezTo>
                    <a:pt x="2181" y="10717"/>
                    <a:pt x="2218" y="10727"/>
                    <a:pt x="2239" y="10738"/>
                  </a:cubicBezTo>
                  <a:lnTo>
                    <a:pt x="2328" y="10460"/>
                  </a:lnTo>
                  <a:cubicBezTo>
                    <a:pt x="2312" y="10397"/>
                    <a:pt x="2312" y="10334"/>
                    <a:pt x="2328" y="10271"/>
                  </a:cubicBezTo>
                  <a:cubicBezTo>
                    <a:pt x="2344" y="10195"/>
                    <a:pt x="2376" y="10177"/>
                    <a:pt x="2403" y="10177"/>
                  </a:cubicBezTo>
                  <a:cubicBezTo>
                    <a:pt x="2428" y="10177"/>
                    <a:pt x="2449" y="10193"/>
                    <a:pt x="2449" y="10193"/>
                  </a:cubicBezTo>
                  <a:cubicBezTo>
                    <a:pt x="2506" y="10214"/>
                    <a:pt x="2428" y="10360"/>
                    <a:pt x="2454" y="10476"/>
                  </a:cubicBezTo>
                  <a:cubicBezTo>
                    <a:pt x="2459" y="10494"/>
                    <a:pt x="2488" y="10634"/>
                    <a:pt x="2513" y="10634"/>
                  </a:cubicBezTo>
                  <a:cubicBezTo>
                    <a:pt x="2516" y="10634"/>
                    <a:pt x="2519" y="10632"/>
                    <a:pt x="2522" y="10628"/>
                  </a:cubicBezTo>
                  <a:cubicBezTo>
                    <a:pt x="2574" y="10523"/>
                    <a:pt x="2574" y="10413"/>
                    <a:pt x="2632" y="10413"/>
                  </a:cubicBezTo>
                  <a:cubicBezTo>
                    <a:pt x="2651" y="10413"/>
                    <a:pt x="2664" y="10433"/>
                    <a:pt x="2678" y="10433"/>
                  </a:cubicBezTo>
                  <a:cubicBezTo>
                    <a:pt x="2688" y="10433"/>
                    <a:pt x="2698" y="10424"/>
                    <a:pt x="2711" y="10392"/>
                  </a:cubicBezTo>
                  <a:cubicBezTo>
                    <a:pt x="2741" y="10324"/>
                    <a:pt x="2781" y="10302"/>
                    <a:pt x="2821" y="10302"/>
                  </a:cubicBezTo>
                  <a:cubicBezTo>
                    <a:pt x="2886" y="10302"/>
                    <a:pt x="2952" y="10360"/>
                    <a:pt x="2978" y="10376"/>
                  </a:cubicBezTo>
                  <a:cubicBezTo>
                    <a:pt x="3020" y="10402"/>
                    <a:pt x="2999" y="10455"/>
                    <a:pt x="2983" y="10586"/>
                  </a:cubicBezTo>
                  <a:cubicBezTo>
                    <a:pt x="2968" y="10717"/>
                    <a:pt x="3052" y="10691"/>
                    <a:pt x="3073" y="10701"/>
                  </a:cubicBezTo>
                  <a:cubicBezTo>
                    <a:pt x="3083" y="10739"/>
                    <a:pt x="3103" y="10773"/>
                    <a:pt x="3127" y="10773"/>
                  </a:cubicBezTo>
                  <a:cubicBezTo>
                    <a:pt x="3149" y="10773"/>
                    <a:pt x="3176" y="10743"/>
                    <a:pt x="3204" y="10659"/>
                  </a:cubicBezTo>
                  <a:cubicBezTo>
                    <a:pt x="3220" y="10603"/>
                    <a:pt x="3232" y="10588"/>
                    <a:pt x="3244" y="10588"/>
                  </a:cubicBezTo>
                  <a:cubicBezTo>
                    <a:pt x="3255" y="10588"/>
                    <a:pt x="3267" y="10602"/>
                    <a:pt x="3282" y="10607"/>
                  </a:cubicBezTo>
                  <a:cubicBezTo>
                    <a:pt x="3283" y="10607"/>
                    <a:pt x="3283" y="10607"/>
                    <a:pt x="3284" y="10607"/>
                  </a:cubicBezTo>
                  <a:cubicBezTo>
                    <a:pt x="3305" y="10607"/>
                    <a:pt x="3330" y="10507"/>
                    <a:pt x="3361" y="10497"/>
                  </a:cubicBezTo>
                  <a:cubicBezTo>
                    <a:pt x="3370" y="10493"/>
                    <a:pt x="3377" y="10491"/>
                    <a:pt x="3384" y="10491"/>
                  </a:cubicBezTo>
                  <a:cubicBezTo>
                    <a:pt x="3424" y="10491"/>
                    <a:pt x="3441" y="10546"/>
                    <a:pt x="3476" y="10560"/>
                  </a:cubicBezTo>
                  <a:cubicBezTo>
                    <a:pt x="3477" y="10560"/>
                    <a:pt x="3478" y="10560"/>
                    <a:pt x="3478" y="10560"/>
                  </a:cubicBezTo>
                  <a:cubicBezTo>
                    <a:pt x="3525" y="10560"/>
                    <a:pt x="3749" y="10023"/>
                    <a:pt x="3728" y="9915"/>
                  </a:cubicBezTo>
                  <a:lnTo>
                    <a:pt x="3728" y="9915"/>
                  </a:lnTo>
                  <a:lnTo>
                    <a:pt x="3665" y="9941"/>
                  </a:lnTo>
                  <a:cubicBezTo>
                    <a:pt x="3628" y="9899"/>
                    <a:pt x="3613" y="9847"/>
                    <a:pt x="3613" y="9789"/>
                  </a:cubicBezTo>
                  <a:cubicBezTo>
                    <a:pt x="3579" y="9679"/>
                    <a:pt x="3532" y="9603"/>
                    <a:pt x="3472" y="9603"/>
                  </a:cubicBezTo>
                  <a:cubicBezTo>
                    <a:pt x="3467" y="9603"/>
                    <a:pt x="3461" y="9604"/>
                    <a:pt x="3455" y="9605"/>
                  </a:cubicBezTo>
                  <a:cubicBezTo>
                    <a:pt x="3403" y="9616"/>
                    <a:pt x="3377" y="9957"/>
                    <a:pt x="3303" y="9999"/>
                  </a:cubicBezTo>
                  <a:cubicBezTo>
                    <a:pt x="3297" y="10002"/>
                    <a:pt x="3291" y="10004"/>
                    <a:pt x="3286" y="10004"/>
                  </a:cubicBezTo>
                  <a:cubicBezTo>
                    <a:pt x="3251" y="10004"/>
                    <a:pt x="3234" y="9932"/>
                    <a:pt x="3230" y="9841"/>
                  </a:cubicBezTo>
                  <a:cubicBezTo>
                    <a:pt x="3261" y="9715"/>
                    <a:pt x="3261" y="9694"/>
                    <a:pt x="3230" y="9689"/>
                  </a:cubicBezTo>
                  <a:cubicBezTo>
                    <a:pt x="3222" y="9687"/>
                    <a:pt x="3216" y="9685"/>
                    <a:pt x="3211" y="9685"/>
                  </a:cubicBezTo>
                  <a:cubicBezTo>
                    <a:pt x="3188" y="9685"/>
                    <a:pt x="3194" y="9724"/>
                    <a:pt x="3146" y="9868"/>
                  </a:cubicBezTo>
                  <a:cubicBezTo>
                    <a:pt x="3129" y="9919"/>
                    <a:pt x="3101" y="9957"/>
                    <a:pt x="3083" y="9957"/>
                  </a:cubicBezTo>
                  <a:cubicBezTo>
                    <a:pt x="3074" y="9957"/>
                    <a:pt x="3067" y="9946"/>
                    <a:pt x="3067" y="9920"/>
                  </a:cubicBezTo>
                  <a:cubicBezTo>
                    <a:pt x="3067" y="9768"/>
                    <a:pt x="3193" y="9532"/>
                    <a:pt x="3120" y="9506"/>
                  </a:cubicBezTo>
                  <a:cubicBezTo>
                    <a:pt x="3119" y="9505"/>
                    <a:pt x="3117" y="9505"/>
                    <a:pt x="3116" y="9505"/>
                  </a:cubicBezTo>
                  <a:cubicBezTo>
                    <a:pt x="3085" y="9505"/>
                    <a:pt x="2992" y="9617"/>
                    <a:pt x="2957" y="9752"/>
                  </a:cubicBezTo>
                  <a:cubicBezTo>
                    <a:pt x="2952" y="9757"/>
                    <a:pt x="2948" y="9759"/>
                    <a:pt x="2943" y="9759"/>
                  </a:cubicBezTo>
                  <a:cubicBezTo>
                    <a:pt x="2931" y="9759"/>
                    <a:pt x="2920" y="9745"/>
                    <a:pt x="2907" y="9745"/>
                  </a:cubicBezTo>
                  <a:cubicBezTo>
                    <a:pt x="2905" y="9745"/>
                    <a:pt x="2902" y="9746"/>
                    <a:pt x="2900" y="9747"/>
                  </a:cubicBezTo>
                  <a:cubicBezTo>
                    <a:pt x="2881" y="9756"/>
                    <a:pt x="2705" y="9910"/>
                    <a:pt x="2673" y="9910"/>
                  </a:cubicBezTo>
                  <a:cubicBezTo>
                    <a:pt x="2670" y="9910"/>
                    <a:pt x="2668" y="9908"/>
                    <a:pt x="2669" y="9904"/>
                  </a:cubicBezTo>
                  <a:cubicBezTo>
                    <a:pt x="2674" y="9791"/>
                    <a:pt x="2842" y="9565"/>
                    <a:pt x="2867" y="9483"/>
                  </a:cubicBezTo>
                  <a:lnTo>
                    <a:pt x="2867" y="9483"/>
                  </a:lnTo>
                  <a:cubicBezTo>
                    <a:pt x="2837" y="9580"/>
                    <a:pt x="2637" y="9622"/>
                    <a:pt x="2590" y="9694"/>
                  </a:cubicBezTo>
                  <a:cubicBezTo>
                    <a:pt x="2566" y="9731"/>
                    <a:pt x="2549" y="9748"/>
                    <a:pt x="2538" y="9748"/>
                  </a:cubicBezTo>
                  <a:cubicBezTo>
                    <a:pt x="2517" y="9748"/>
                    <a:pt x="2515" y="9692"/>
                    <a:pt x="2522" y="9600"/>
                  </a:cubicBezTo>
                  <a:cubicBezTo>
                    <a:pt x="2529" y="9522"/>
                    <a:pt x="2526" y="9498"/>
                    <a:pt x="2518" y="9498"/>
                  </a:cubicBezTo>
                  <a:cubicBezTo>
                    <a:pt x="2503" y="9498"/>
                    <a:pt x="2472" y="9574"/>
                    <a:pt x="2451" y="9574"/>
                  </a:cubicBezTo>
                  <a:cubicBezTo>
                    <a:pt x="2450" y="9574"/>
                    <a:pt x="2449" y="9574"/>
                    <a:pt x="2449" y="9574"/>
                  </a:cubicBezTo>
                  <a:cubicBezTo>
                    <a:pt x="2417" y="9558"/>
                    <a:pt x="2396" y="9574"/>
                    <a:pt x="2407" y="9464"/>
                  </a:cubicBezTo>
                  <a:cubicBezTo>
                    <a:pt x="2407" y="9432"/>
                    <a:pt x="2407" y="9416"/>
                    <a:pt x="2396" y="9416"/>
                  </a:cubicBezTo>
                  <a:cubicBezTo>
                    <a:pt x="2395" y="9416"/>
                    <a:pt x="2393" y="9416"/>
                    <a:pt x="2391" y="9417"/>
                  </a:cubicBezTo>
                  <a:cubicBezTo>
                    <a:pt x="2360" y="9432"/>
                    <a:pt x="2291" y="9569"/>
                    <a:pt x="2281" y="9658"/>
                  </a:cubicBezTo>
                  <a:cubicBezTo>
                    <a:pt x="2264" y="9731"/>
                    <a:pt x="2222" y="9861"/>
                    <a:pt x="2201" y="9861"/>
                  </a:cubicBezTo>
                  <a:cubicBezTo>
                    <a:pt x="2197" y="9861"/>
                    <a:pt x="2194" y="9855"/>
                    <a:pt x="2192" y="9841"/>
                  </a:cubicBezTo>
                  <a:cubicBezTo>
                    <a:pt x="2176" y="9763"/>
                    <a:pt x="2234" y="9605"/>
                    <a:pt x="2218" y="9537"/>
                  </a:cubicBezTo>
                  <a:cubicBezTo>
                    <a:pt x="2214" y="9513"/>
                    <a:pt x="2205" y="9504"/>
                    <a:pt x="2191" y="9504"/>
                  </a:cubicBezTo>
                  <a:cubicBezTo>
                    <a:pt x="2164" y="9504"/>
                    <a:pt x="2122" y="9542"/>
                    <a:pt x="2087" y="9574"/>
                  </a:cubicBezTo>
                  <a:cubicBezTo>
                    <a:pt x="2066" y="9563"/>
                    <a:pt x="2040" y="9548"/>
                    <a:pt x="2040" y="9485"/>
                  </a:cubicBezTo>
                  <a:cubicBezTo>
                    <a:pt x="2050" y="9453"/>
                    <a:pt x="2055" y="9427"/>
                    <a:pt x="2050" y="9396"/>
                  </a:cubicBezTo>
                  <a:cubicBezTo>
                    <a:pt x="2047" y="9394"/>
                    <a:pt x="2044" y="9393"/>
                    <a:pt x="2042" y="9393"/>
                  </a:cubicBezTo>
                  <a:cubicBezTo>
                    <a:pt x="2008" y="9393"/>
                    <a:pt x="1971" y="9491"/>
                    <a:pt x="1930" y="9491"/>
                  </a:cubicBezTo>
                  <a:cubicBezTo>
                    <a:pt x="1928" y="9491"/>
                    <a:pt x="1926" y="9490"/>
                    <a:pt x="1924" y="9490"/>
                  </a:cubicBezTo>
                  <a:cubicBezTo>
                    <a:pt x="1898" y="9485"/>
                    <a:pt x="1909" y="9411"/>
                    <a:pt x="1893" y="9385"/>
                  </a:cubicBezTo>
                  <a:cubicBezTo>
                    <a:pt x="1875" y="9355"/>
                    <a:pt x="1849" y="9338"/>
                    <a:pt x="1815" y="9338"/>
                  </a:cubicBezTo>
                  <a:cubicBezTo>
                    <a:pt x="1772" y="9338"/>
                    <a:pt x="1715" y="9367"/>
                    <a:pt x="1641" y="9438"/>
                  </a:cubicBezTo>
                  <a:cubicBezTo>
                    <a:pt x="1603" y="9476"/>
                    <a:pt x="1578" y="9500"/>
                    <a:pt x="1569" y="9500"/>
                  </a:cubicBezTo>
                  <a:cubicBezTo>
                    <a:pt x="1558" y="9500"/>
                    <a:pt x="1578" y="9455"/>
                    <a:pt x="1641" y="9338"/>
                  </a:cubicBezTo>
                  <a:cubicBezTo>
                    <a:pt x="1736" y="9228"/>
                    <a:pt x="1699" y="9207"/>
                    <a:pt x="1683" y="9191"/>
                  </a:cubicBezTo>
                  <a:cubicBezTo>
                    <a:pt x="1672" y="9180"/>
                    <a:pt x="1653" y="9156"/>
                    <a:pt x="1622" y="9156"/>
                  </a:cubicBezTo>
                  <a:cubicBezTo>
                    <a:pt x="1609" y="9156"/>
                    <a:pt x="1595" y="9160"/>
                    <a:pt x="1578" y="9170"/>
                  </a:cubicBezTo>
                  <a:cubicBezTo>
                    <a:pt x="1549" y="9192"/>
                    <a:pt x="1496" y="9246"/>
                    <a:pt x="1472" y="9246"/>
                  </a:cubicBezTo>
                  <a:cubicBezTo>
                    <a:pt x="1463" y="9246"/>
                    <a:pt x="1458" y="9237"/>
                    <a:pt x="1463" y="9212"/>
                  </a:cubicBezTo>
                  <a:cubicBezTo>
                    <a:pt x="1561" y="9063"/>
                    <a:pt x="1530" y="9031"/>
                    <a:pt x="1493" y="9031"/>
                  </a:cubicBezTo>
                  <a:cubicBezTo>
                    <a:pt x="1480" y="9031"/>
                    <a:pt x="1467" y="9035"/>
                    <a:pt x="1458" y="9039"/>
                  </a:cubicBezTo>
                  <a:cubicBezTo>
                    <a:pt x="1421" y="9053"/>
                    <a:pt x="1229" y="9246"/>
                    <a:pt x="1208" y="9246"/>
                  </a:cubicBezTo>
                  <a:cubicBezTo>
                    <a:pt x="1205" y="9246"/>
                    <a:pt x="1206" y="9242"/>
                    <a:pt x="1211" y="9233"/>
                  </a:cubicBezTo>
                  <a:cubicBezTo>
                    <a:pt x="1321" y="9050"/>
                    <a:pt x="1374" y="8981"/>
                    <a:pt x="1353" y="8939"/>
                  </a:cubicBezTo>
                  <a:cubicBezTo>
                    <a:pt x="1333" y="8875"/>
                    <a:pt x="1304" y="8834"/>
                    <a:pt x="1252" y="8834"/>
                  </a:cubicBezTo>
                  <a:cubicBezTo>
                    <a:pt x="1249" y="8834"/>
                    <a:pt x="1246" y="8834"/>
                    <a:pt x="1243" y="8835"/>
                  </a:cubicBezTo>
                  <a:lnTo>
                    <a:pt x="1154" y="8845"/>
                  </a:lnTo>
                  <a:cubicBezTo>
                    <a:pt x="1133" y="8845"/>
                    <a:pt x="1028" y="8882"/>
                    <a:pt x="1028" y="8882"/>
                  </a:cubicBezTo>
                  <a:cubicBezTo>
                    <a:pt x="1023" y="8866"/>
                    <a:pt x="1201" y="8766"/>
                    <a:pt x="1253" y="8735"/>
                  </a:cubicBezTo>
                  <a:lnTo>
                    <a:pt x="1384" y="8656"/>
                  </a:lnTo>
                  <a:cubicBezTo>
                    <a:pt x="1391" y="8651"/>
                    <a:pt x="1392" y="8649"/>
                    <a:pt x="1385" y="8649"/>
                  </a:cubicBezTo>
                  <a:cubicBezTo>
                    <a:pt x="1370" y="8649"/>
                    <a:pt x="1321" y="8660"/>
                    <a:pt x="1207" y="8690"/>
                  </a:cubicBezTo>
                  <a:lnTo>
                    <a:pt x="1207" y="8690"/>
                  </a:lnTo>
                  <a:cubicBezTo>
                    <a:pt x="1286" y="8665"/>
                    <a:pt x="1062" y="8681"/>
                    <a:pt x="1033" y="8667"/>
                  </a:cubicBezTo>
                  <a:cubicBezTo>
                    <a:pt x="1017" y="8656"/>
                    <a:pt x="1248" y="8583"/>
                    <a:pt x="1279" y="8567"/>
                  </a:cubicBezTo>
                  <a:cubicBezTo>
                    <a:pt x="1321" y="8546"/>
                    <a:pt x="1348" y="8515"/>
                    <a:pt x="1295" y="8494"/>
                  </a:cubicBezTo>
                  <a:cubicBezTo>
                    <a:pt x="1281" y="8489"/>
                    <a:pt x="1253" y="8487"/>
                    <a:pt x="1218" y="8487"/>
                  </a:cubicBezTo>
                  <a:cubicBezTo>
                    <a:pt x="1137" y="8487"/>
                    <a:pt x="1019" y="8497"/>
                    <a:pt x="939" y="8504"/>
                  </a:cubicBezTo>
                  <a:cubicBezTo>
                    <a:pt x="939" y="8504"/>
                    <a:pt x="918" y="8462"/>
                    <a:pt x="939" y="8447"/>
                  </a:cubicBezTo>
                  <a:lnTo>
                    <a:pt x="1064" y="8441"/>
                  </a:lnTo>
                  <a:cubicBezTo>
                    <a:pt x="1085" y="8436"/>
                    <a:pt x="1101" y="8415"/>
                    <a:pt x="1085" y="8394"/>
                  </a:cubicBezTo>
                  <a:cubicBezTo>
                    <a:pt x="1138" y="8389"/>
                    <a:pt x="1185" y="8384"/>
                    <a:pt x="1238" y="8368"/>
                  </a:cubicBezTo>
                  <a:cubicBezTo>
                    <a:pt x="1269" y="8352"/>
                    <a:pt x="1264" y="8337"/>
                    <a:pt x="1253" y="8316"/>
                  </a:cubicBezTo>
                  <a:cubicBezTo>
                    <a:pt x="1222" y="8263"/>
                    <a:pt x="1085" y="8226"/>
                    <a:pt x="954" y="8158"/>
                  </a:cubicBezTo>
                  <a:cubicBezTo>
                    <a:pt x="879" y="8118"/>
                    <a:pt x="872" y="8105"/>
                    <a:pt x="908" y="8105"/>
                  </a:cubicBezTo>
                  <a:cubicBezTo>
                    <a:pt x="952" y="8105"/>
                    <a:pt x="1061" y="8125"/>
                    <a:pt x="1185" y="8143"/>
                  </a:cubicBezTo>
                  <a:cubicBezTo>
                    <a:pt x="1054" y="8122"/>
                    <a:pt x="1175" y="8101"/>
                    <a:pt x="1075" y="8069"/>
                  </a:cubicBezTo>
                  <a:lnTo>
                    <a:pt x="886" y="8032"/>
                  </a:lnTo>
                  <a:cubicBezTo>
                    <a:pt x="889" y="8023"/>
                    <a:pt x="910" y="8020"/>
                    <a:pt x="937" y="8020"/>
                  </a:cubicBezTo>
                  <a:cubicBezTo>
                    <a:pt x="982" y="8020"/>
                    <a:pt x="1047" y="8028"/>
                    <a:pt x="1083" y="8028"/>
                  </a:cubicBezTo>
                  <a:cubicBezTo>
                    <a:pt x="1100" y="8028"/>
                    <a:pt x="1111" y="8027"/>
                    <a:pt x="1112" y="8022"/>
                  </a:cubicBezTo>
                  <a:cubicBezTo>
                    <a:pt x="1117" y="7996"/>
                    <a:pt x="939" y="7933"/>
                    <a:pt x="902" y="7891"/>
                  </a:cubicBezTo>
                  <a:cubicBezTo>
                    <a:pt x="883" y="7867"/>
                    <a:pt x="886" y="7858"/>
                    <a:pt x="901" y="7858"/>
                  </a:cubicBezTo>
                  <a:cubicBezTo>
                    <a:pt x="931" y="7858"/>
                    <a:pt x="1012" y="7896"/>
                    <a:pt x="1054" y="7917"/>
                  </a:cubicBezTo>
                  <a:cubicBezTo>
                    <a:pt x="1114" y="7953"/>
                    <a:pt x="1253" y="7983"/>
                    <a:pt x="1324" y="7983"/>
                  </a:cubicBezTo>
                  <a:cubicBezTo>
                    <a:pt x="1359" y="7983"/>
                    <a:pt x="1377" y="7976"/>
                    <a:pt x="1363" y="7959"/>
                  </a:cubicBezTo>
                  <a:cubicBezTo>
                    <a:pt x="1318" y="7914"/>
                    <a:pt x="1188" y="7836"/>
                    <a:pt x="1000" y="7788"/>
                  </a:cubicBezTo>
                  <a:lnTo>
                    <a:pt x="1000" y="7788"/>
                  </a:lnTo>
                  <a:cubicBezTo>
                    <a:pt x="1058" y="7801"/>
                    <a:pt x="1102" y="7807"/>
                    <a:pt x="1136" y="7807"/>
                  </a:cubicBezTo>
                  <a:cubicBezTo>
                    <a:pt x="1347" y="7807"/>
                    <a:pt x="1181" y="7594"/>
                    <a:pt x="1333" y="7594"/>
                  </a:cubicBezTo>
                  <a:cubicBezTo>
                    <a:pt x="1358" y="7594"/>
                    <a:pt x="1392" y="7600"/>
                    <a:pt x="1437" y="7613"/>
                  </a:cubicBezTo>
                  <a:cubicBezTo>
                    <a:pt x="1461" y="7616"/>
                    <a:pt x="1480" y="7617"/>
                    <a:pt x="1494" y="7617"/>
                  </a:cubicBezTo>
                  <a:cubicBezTo>
                    <a:pt x="1636" y="7617"/>
                    <a:pt x="1399" y="7491"/>
                    <a:pt x="1384" y="7424"/>
                  </a:cubicBezTo>
                  <a:cubicBezTo>
                    <a:pt x="1374" y="7372"/>
                    <a:pt x="1405" y="7335"/>
                    <a:pt x="1421" y="7288"/>
                  </a:cubicBezTo>
                  <a:cubicBezTo>
                    <a:pt x="1442" y="7230"/>
                    <a:pt x="1342" y="7125"/>
                    <a:pt x="1374" y="7068"/>
                  </a:cubicBezTo>
                  <a:cubicBezTo>
                    <a:pt x="1380" y="7055"/>
                    <a:pt x="1399" y="7051"/>
                    <a:pt x="1422" y="7051"/>
                  </a:cubicBezTo>
                  <a:cubicBezTo>
                    <a:pt x="1446" y="7051"/>
                    <a:pt x="1474" y="7055"/>
                    <a:pt x="1499" y="7055"/>
                  </a:cubicBezTo>
                  <a:cubicBezTo>
                    <a:pt x="1528" y="7055"/>
                    <a:pt x="1553" y="7050"/>
                    <a:pt x="1563" y="7031"/>
                  </a:cubicBezTo>
                  <a:cubicBezTo>
                    <a:pt x="1568" y="7010"/>
                    <a:pt x="1594" y="6979"/>
                    <a:pt x="1526" y="6926"/>
                  </a:cubicBezTo>
                  <a:cubicBezTo>
                    <a:pt x="1489" y="6900"/>
                    <a:pt x="1384" y="6853"/>
                    <a:pt x="1395" y="6837"/>
                  </a:cubicBezTo>
                  <a:cubicBezTo>
                    <a:pt x="1399" y="6833"/>
                    <a:pt x="1406" y="6831"/>
                    <a:pt x="1416" y="6831"/>
                  </a:cubicBezTo>
                  <a:cubicBezTo>
                    <a:pt x="1490" y="6831"/>
                    <a:pt x="1708" y="6944"/>
                    <a:pt x="1814" y="7000"/>
                  </a:cubicBezTo>
                  <a:cubicBezTo>
                    <a:pt x="1563" y="6863"/>
                    <a:pt x="1888" y="6585"/>
                    <a:pt x="1935" y="6559"/>
                  </a:cubicBezTo>
                  <a:cubicBezTo>
                    <a:pt x="1987" y="6528"/>
                    <a:pt x="2124" y="6538"/>
                    <a:pt x="2145" y="6491"/>
                  </a:cubicBezTo>
                  <a:cubicBezTo>
                    <a:pt x="2160" y="6444"/>
                    <a:pt x="2134" y="6365"/>
                    <a:pt x="2087" y="6276"/>
                  </a:cubicBezTo>
                  <a:cubicBezTo>
                    <a:pt x="2072" y="6251"/>
                    <a:pt x="1854" y="6023"/>
                    <a:pt x="1818" y="6023"/>
                  </a:cubicBezTo>
                  <a:cubicBezTo>
                    <a:pt x="1816" y="6023"/>
                    <a:pt x="1815" y="6023"/>
                    <a:pt x="1814" y="6024"/>
                  </a:cubicBezTo>
                  <a:cubicBezTo>
                    <a:pt x="1816" y="6023"/>
                    <a:pt x="1818" y="6022"/>
                    <a:pt x="1821" y="6022"/>
                  </a:cubicBezTo>
                  <a:cubicBezTo>
                    <a:pt x="1865" y="6022"/>
                    <a:pt x="2068" y="6178"/>
                    <a:pt x="2110" y="6178"/>
                  </a:cubicBezTo>
                  <a:cubicBezTo>
                    <a:pt x="2121" y="6178"/>
                    <a:pt x="2122" y="6168"/>
                    <a:pt x="2108" y="6145"/>
                  </a:cubicBezTo>
                  <a:cubicBezTo>
                    <a:pt x="2098" y="6125"/>
                    <a:pt x="1984" y="5974"/>
                    <a:pt x="2010" y="5974"/>
                  </a:cubicBezTo>
                  <a:cubicBezTo>
                    <a:pt x="2012" y="5974"/>
                    <a:pt x="2015" y="5975"/>
                    <a:pt x="2019" y="5977"/>
                  </a:cubicBezTo>
                  <a:cubicBezTo>
                    <a:pt x="2047" y="5987"/>
                    <a:pt x="2248" y="6194"/>
                    <a:pt x="2281" y="6194"/>
                  </a:cubicBezTo>
                  <a:cubicBezTo>
                    <a:pt x="2285" y="6194"/>
                    <a:pt x="2287" y="6192"/>
                    <a:pt x="2286" y="6187"/>
                  </a:cubicBezTo>
                  <a:cubicBezTo>
                    <a:pt x="2281" y="6129"/>
                    <a:pt x="2234" y="5993"/>
                    <a:pt x="2055" y="5851"/>
                  </a:cubicBezTo>
                  <a:cubicBezTo>
                    <a:pt x="2055" y="5846"/>
                    <a:pt x="2058" y="5843"/>
                    <a:pt x="2065" y="5843"/>
                  </a:cubicBezTo>
                  <a:cubicBezTo>
                    <a:pt x="2107" y="5843"/>
                    <a:pt x="2278" y="5945"/>
                    <a:pt x="2328" y="5977"/>
                  </a:cubicBezTo>
                  <a:cubicBezTo>
                    <a:pt x="2340" y="5977"/>
                    <a:pt x="2469" y="6013"/>
                    <a:pt x="2509" y="6013"/>
                  </a:cubicBezTo>
                  <a:cubicBezTo>
                    <a:pt x="2519" y="6013"/>
                    <a:pt x="2524" y="6010"/>
                    <a:pt x="2517" y="6003"/>
                  </a:cubicBezTo>
                  <a:cubicBezTo>
                    <a:pt x="2438" y="5919"/>
                    <a:pt x="2260" y="5783"/>
                    <a:pt x="2276" y="5731"/>
                  </a:cubicBezTo>
                  <a:cubicBezTo>
                    <a:pt x="2280" y="5716"/>
                    <a:pt x="2296" y="5715"/>
                    <a:pt x="2315" y="5715"/>
                  </a:cubicBezTo>
                  <a:cubicBezTo>
                    <a:pt x="2320" y="5715"/>
                    <a:pt x="2326" y="5715"/>
                    <a:pt x="2331" y="5715"/>
                  </a:cubicBezTo>
                  <a:cubicBezTo>
                    <a:pt x="2356" y="5715"/>
                    <a:pt x="2378" y="5712"/>
                    <a:pt x="2375" y="5684"/>
                  </a:cubicBezTo>
                  <a:cubicBezTo>
                    <a:pt x="2375" y="5626"/>
                    <a:pt x="2312" y="5568"/>
                    <a:pt x="2344" y="5537"/>
                  </a:cubicBezTo>
                  <a:cubicBezTo>
                    <a:pt x="2348" y="5533"/>
                    <a:pt x="2354" y="5531"/>
                    <a:pt x="2362" y="5531"/>
                  </a:cubicBezTo>
                  <a:cubicBezTo>
                    <a:pt x="2408" y="5531"/>
                    <a:pt x="2512" y="5596"/>
                    <a:pt x="2570" y="5596"/>
                  </a:cubicBezTo>
                  <a:cubicBezTo>
                    <a:pt x="2576" y="5596"/>
                    <a:pt x="2581" y="5596"/>
                    <a:pt x="2585" y="5594"/>
                  </a:cubicBezTo>
                  <a:cubicBezTo>
                    <a:pt x="2627" y="5584"/>
                    <a:pt x="2637" y="5516"/>
                    <a:pt x="2496" y="5385"/>
                  </a:cubicBezTo>
                  <a:lnTo>
                    <a:pt x="2496" y="5385"/>
                  </a:lnTo>
                  <a:cubicBezTo>
                    <a:pt x="2527" y="5402"/>
                    <a:pt x="2701" y="5490"/>
                    <a:pt x="2726" y="5490"/>
                  </a:cubicBezTo>
                  <a:cubicBezTo>
                    <a:pt x="2731" y="5490"/>
                    <a:pt x="2730" y="5487"/>
                    <a:pt x="2721" y="5479"/>
                  </a:cubicBezTo>
                  <a:cubicBezTo>
                    <a:pt x="2653" y="5421"/>
                    <a:pt x="2433" y="5285"/>
                    <a:pt x="2496" y="5254"/>
                  </a:cubicBezTo>
                  <a:cubicBezTo>
                    <a:pt x="2499" y="5252"/>
                    <a:pt x="2503" y="5251"/>
                    <a:pt x="2508" y="5251"/>
                  </a:cubicBezTo>
                  <a:cubicBezTo>
                    <a:pt x="2545" y="5251"/>
                    <a:pt x="2616" y="5302"/>
                    <a:pt x="2658" y="5311"/>
                  </a:cubicBezTo>
                  <a:cubicBezTo>
                    <a:pt x="2670" y="5313"/>
                    <a:pt x="2681" y="5314"/>
                    <a:pt x="2692" y="5314"/>
                  </a:cubicBezTo>
                  <a:cubicBezTo>
                    <a:pt x="2780" y="5314"/>
                    <a:pt x="2837" y="5255"/>
                    <a:pt x="2716" y="5102"/>
                  </a:cubicBezTo>
                  <a:lnTo>
                    <a:pt x="2716" y="5102"/>
                  </a:lnTo>
                  <a:cubicBezTo>
                    <a:pt x="2805" y="5191"/>
                    <a:pt x="2915" y="5248"/>
                    <a:pt x="3036" y="5275"/>
                  </a:cubicBezTo>
                  <a:cubicBezTo>
                    <a:pt x="2905" y="5138"/>
                    <a:pt x="2957" y="5154"/>
                    <a:pt x="2989" y="5128"/>
                  </a:cubicBezTo>
                  <a:cubicBezTo>
                    <a:pt x="3020" y="5102"/>
                    <a:pt x="3020" y="5128"/>
                    <a:pt x="2952" y="5028"/>
                  </a:cubicBezTo>
                  <a:cubicBezTo>
                    <a:pt x="2913" y="4978"/>
                    <a:pt x="2924" y="4963"/>
                    <a:pt x="2955" y="4963"/>
                  </a:cubicBezTo>
                  <a:cubicBezTo>
                    <a:pt x="3005" y="4963"/>
                    <a:pt x="3106" y="5003"/>
                    <a:pt x="3135" y="5003"/>
                  </a:cubicBezTo>
                  <a:cubicBezTo>
                    <a:pt x="3138" y="5003"/>
                    <a:pt x="3139" y="5002"/>
                    <a:pt x="3141" y="5002"/>
                  </a:cubicBezTo>
                  <a:cubicBezTo>
                    <a:pt x="3172" y="4991"/>
                    <a:pt x="3094" y="4908"/>
                    <a:pt x="3104" y="4871"/>
                  </a:cubicBezTo>
                  <a:cubicBezTo>
                    <a:pt x="3120" y="4818"/>
                    <a:pt x="3162" y="4797"/>
                    <a:pt x="3193" y="4771"/>
                  </a:cubicBezTo>
                  <a:cubicBezTo>
                    <a:pt x="3250" y="4724"/>
                    <a:pt x="3263" y="4676"/>
                    <a:pt x="3171" y="4509"/>
                  </a:cubicBezTo>
                  <a:lnTo>
                    <a:pt x="3171" y="4509"/>
                  </a:lnTo>
                  <a:cubicBezTo>
                    <a:pt x="3215" y="4578"/>
                    <a:pt x="3264" y="4643"/>
                    <a:pt x="3314" y="4703"/>
                  </a:cubicBezTo>
                  <a:cubicBezTo>
                    <a:pt x="3338" y="4729"/>
                    <a:pt x="3353" y="4739"/>
                    <a:pt x="3360" y="4739"/>
                  </a:cubicBezTo>
                  <a:cubicBezTo>
                    <a:pt x="3382" y="4739"/>
                    <a:pt x="3340" y="4645"/>
                    <a:pt x="3324" y="4614"/>
                  </a:cubicBezTo>
                  <a:cubicBezTo>
                    <a:pt x="3260" y="4495"/>
                    <a:pt x="3246" y="4443"/>
                    <a:pt x="3271" y="4443"/>
                  </a:cubicBezTo>
                  <a:cubicBezTo>
                    <a:pt x="3300" y="4443"/>
                    <a:pt x="3378" y="4508"/>
                    <a:pt x="3492" y="4619"/>
                  </a:cubicBezTo>
                  <a:cubicBezTo>
                    <a:pt x="3508" y="4635"/>
                    <a:pt x="3518" y="4642"/>
                    <a:pt x="3522" y="4642"/>
                  </a:cubicBezTo>
                  <a:cubicBezTo>
                    <a:pt x="3553" y="4642"/>
                    <a:pt x="3358" y="4327"/>
                    <a:pt x="3382" y="4327"/>
                  </a:cubicBezTo>
                  <a:cubicBezTo>
                    <a:pt x="3388" y="4327"/>
                    <a:pt x="3408" y="4348"/>
                    <a:pt x="3450" y="4399"/>
                  </a:cubicBezTo>
                  <a:cubicBezTo>
                    <a:pt x="3505" y="4467"/>
                    <a:pt x="3554" y="4499"/>
                    <a:pt x="3585" y="4499"/>
                  </a:cubicBezTo>
                  <a:cubicBezTo>
                    <a:pt x="3634" y="4499"/>
                    <a:pt x="3637" y="4417"/>
                    <a:pt x="3541" y="4280"/>
                  </a:cubicBezTo>
                  <a:lnTo>
                    <a:pt x="3541" y="4280"/>
                  </a:lnTo>
                  <a:cubicBezTo>
                    <a:pt x="3590" y="4341"/>
                    <a:pt x="3653" y="4391"/>
                    <a:pt x="3723" y="4430"/>
                  </a:cubicBezTo>
                  <a:cubicBezTo>
                    <a:pt x="3727" y="4434"/>
                    <a:pt x="3731" y="4436"/>
                    <a:pt x="3733" y="4436"/>
                  </a:cubicBezTo>
                  <a:cubicBezTo>
                    <a:pt x="3747" y="4436"/>
                    <a:pt x="3730" y="4382"/>
                    <a:pt x="3744" y="4373"/>
                  </a:cubicBezTo>
                  <a:cubicBezTo>
                    <a:pt x="3750" y="4368"/>
                    <a:pt x="3757" y="4366"/>
                    <a:pt x="3766" y="4366"/>
                  </a:cubicBezTo>
                  <a:cubicBezTo>
                    <a:pt x="3800" y="4366"/>
                    <a:pt x="3846" y="4400"/>
                    <a:pt x="3880" y="4400"/>
                  </a:cubicBezTo>
                  <a:cubicBezTo>
                    <a:pt x="3884" y="4400"/>
                    <a:pt x="3887" y="4400"/>
                    <a:pt x="3890" y="4399"/>
                  </a:cubicBezTo>
                  <a:cubicBezTo>
                    <a:pt x="3932" y="4394"/>
                    <a:pt x="3880" y="4278"/>
                    <a:pt x="3911" y="4263"/>
                  </a:cubicBezTo>
                  <a:cubicBezTo>
                    <a:pt x="3948" y="4242"/>
                    <a:pt x="3990" y="4231"/>
                    <a:pt x="4037" y="4231"/>
                  </a:cubicBezTo>
                  <a:cubicBezTo>
                    <a:pt x="4084" y="4234"/>
                    <a:pt x="4133" y="4254"/>
                    <a:pt x="4170" y="4254"/>
                  </a:cubicBezTo>
                  <a:cubicBezTo>
                    <a:pt x="4195" y="4254"/>
                    <a:pt x="4215" y="4245"/>
                    <a:pt x="4226" y="4215"/>
                  </a:cubicBezTo>
                  <a:cubicBezTo>
                    <a:pt x="4237" y="4179"/>
                    <a:pt x="4142" y="3985"/>
                    <a:pt x="4158" y="3980"/>
                  </a:cubicBezTo>
                  <a:cubicBezTo>
                    <a:pt x="4158" y="3979"/>
                    <a:pt x="4158" y="3979"/>
                    <a:pt x="4159" y="3979"/>
                  </a:cubicBezTo>
                  <a:cubicBezTo>
                    <a:pt x="4178" y="3979"/>
                    <a:pt x="4326" y="4169"/>
                    <a:pt x="4373" y="4200"/>
                  </a:cubicBezTo>
                  <a:cubicBezTo>
                    <a:pt x="4380" y="4204"/>
                    <a:pt x="4384" y="4206"/>
                    <a:pt x="4388" y="4206"/>
                  </a:cubicBezTo>
                  <a:cubicBezTo>
                    <a:pt x="4417" y="4206"/>
                    <a:pt x="4343" y="4061"/>
                    <a:pt x="4310" y="4001"/>
                  </a:cubicBezTo>
                  <a:cubicBezTo>
                    <a:pt x="4278" y="3946"/>
                    <a:pt x="4119" y="3695"/>
                    <a:pt x="4155" y="3695"/>
                  </a:cubicBezTo>
                  <a:cubicBezTo>
                    <a:pt x="4161" y="3695"/>
                    <a:pt x="4172" y="3702"/>
                    <a:pt x="4189" y="3717"/>
                  </a:cubicBezTo>
                  <a:cubicBezTo>
                    <a:pt x="4289" y="3812"/>
                    <a:pt x="4399" y="3953"/>
                    <a:pt x="4483" y="3990"/>
                  </a:cubicBezTo>
                  <a:cubicBezTo>
                    <a:pt x="4488" y="3992"/>
                    <a:pt x="4492" y="3993"/>
                    <a:pt x="4495" y="3993"/>
                  </a:cubicBezTo>
                  <a:cubicBezTo>
                    <a:pt x="4551" y="3993"/>
                    <a:pt x="4407" y="3711"/>
                    <a:pt x="4453" y="3711"/>
                  </a:cubicBezTo>
                  <a:cubicBezTo>
                    <a:pt x="4463" y="3711"/>
                    <a:pt x="4484" y="3727"/>
                    <a:pt x="4520" y="3765"/>
                  </a:cubicBezTo>
                  <a:cubicBezTo>
                    <a:pt x="4556" y="3804"/>
                    <a:pt x="4587" y="3819"/>
                    <a:pt x="4614" y="3819"/>
                  </a:cubicBezTo>
                  <a:cubicBezTo>
                    <a:pt x="4675" y="3819"/>
                    <a:pt x="4711" y="3740"/>
                    <a:pt x="4729" y="3707"/>
                  </a:cubicBezTo>
                  <a:cubicBezTo>
                    <a:pt x="4753" y="3664"/>
                    <a:pt x="4755" y="3595"/>
                    <a:pt x="4803" y="3595"/>
                  </a:cubicBezTo>
                  <a:cubicBezTo>
                    <a:pt x="4808" y="3595"/>
                    <a:pt x="4813" y="3595"/>
                    <a:pt x="4819" y="3597"/>
                  </a:cubicBezTo>
                  <a:cubicBezTo>
                    <a:pt x="4832" y="3601"/>
                    <a:pt x="5000" y="3735"/>
                    <a:pt x="5018" y="3735"/>
                  </a:cubicBezTo>
                  <a:cubicBezTo>
                    <a:pt x="5021" y="3735"/>
                    <a:pt x="5021" y="3733"/>
                    <a:pt x="5018" y="3728"/>
                  </a:cubicBezTo>
                  <a:cubicBezTo>
                    <a:pt x="4965" y="3654"/>
                    <a:pt x="4897" y="3597"/>
                    <a:pt x="4887" y="3513"/>
                  </a:cubicBezTo>
                  <a:cubicBezTo>
                    <a:pt x="4876" y="3466"/>
                    <a:pt x="4897" y="3445"/>
                    <a:pt x="4918" y="3445"/>
                  </a:cubicBezTo>
                  <a:cubicBezTo>
                    <a:pt x="4922" y="3444"/>
                    <a:pt x="4927" y="3443"/>
                    <a:pt x="4932" y="3443"/>
                  </a:cubicBezTo>
                  <a:cubicBezTo>
                    <a:pt x="4979" y="3443"/>
                    <a:pt x="5065" y="3489"/>
                    <a:pt x="5154" y="3644"/>
                  </a:cubicBezTo>
                  <a:cubicBezTo>
                    <a:pt x="5058" y="3470"/>
                    <a:pt x="5034" y="3413"/>
                    <a:pt x="5047" y="3413"/>
                  </a:cubicBezTo>
                  <a:cubicBezTo>
                    <a:pt x="5071" y="3413"/>
                    <a:pt x="5230" y="3624"/>
                    <a:pt x="5271" y="3624"/>
                  </a:cubicBezTo>
                  <a:cubicBezTo>
                    <a:pt x="5275" y="3624"/>
                    <a:pt x="5278" y="3622"/>
                    <a:pt x="5280" y="3618"/>
                  </a:cubicBezTo>
                  <a:cubicBezTo>
                    <a:pt x="5301" y="3539"/>
                    <a:pt x="5170" y="3287"/>
                    <a:pt x="5212" y="3230"/>
                  </a:cubicBezTo>
                  <a:cubicBezTo>
                    <a:pt x="5213" y="3228"/>
                    <a:pt x="5215" y="3227"/>
                    <a:pt x="5218" y="3227"/>
                  </a:cubicBezTo>
                  <a:cubicBezTo>
                    <a:pt x="5246" y="3227"/>
                    <a:pt x="5340" y="3320"/>
                    <a:pt x="5369" y="3335"/>
                  </a:cubicBezTo>
                  <a:cubicBezTo>
                    <a:pt x="5383" y="3342"/>
                    <a:pt x="5394" y="3345"/>
                    <a:pt x="5402" y="3345"/>
                  </a:cubicBezTo>
                  <a:cubicBezTo>
                    <a:pt x="5461" y="3345"/>
                    <a:pt x="5365" y="3178"/>
                    <a:pt x="5434" y="3178"/>
                  </a:cubicBezTo>
                  <a:cubicBezTo>
                    <a:pt x="5441" y="3178"/>
                    <a:pt x="5449" y="3179"/>
                    <a:pt x="5458" y="3183"/>
                  </a:cubicBezTo>
                  <a:cubicBezTo>
                    <a:pt x="5506" y="3197"/>
                    <a:pt x="5545" y="3211"/>
                    <a:pt x="5579" y="3211"/>
                  </a:cubicBezTo>
                  <a:cubicBezTo>
                    <a:pt x="5604" y="3211"/>
                    <a:pt x="5627" y="3203"/>
                    <a:pt x="5647" y="3183"/>
                  </a:cubicBezTo>
                  <a:cubicBezTo>
                    <a:pt x="5657" y="3130"/>
                    <a:pt x="5663" y="3083"/>
                    <a:pt x="5663" y="3031"/>
                  </a:cubicBezTo>
                  <a:cubicBezTo>
                    <a:pt x="5664" y="3030"/>
                    <a:pt x="5665" y="3030"/>
                    <a:pt x="5667" y="3030"/>
                  </a:cubicBezTo>
                  <a:cubicBezTo>
                    <a:pt x="5752" y="3030"/>
                    <a:pt x="5955" y="3283"/>
                    <a:pt x="6039" y="3283"/>
                  </a:cubicBezTo>
                  <a:cubicBezTo>
                    <a:pt x="6062" y="3283"/>
                    <a:pt x="6076" y="3265"/>
                    <a:pt x="6077" y="3219"/>
                  </a:cubicBezTo>
                  <a:cubicBezTo>
                    <a:pt x="6082" y="3109"/>
                    <a:pt x="6003" y="3052"/>
                    <a:pt x="6061" y="3031"/>
                  </a:cubicBezTo>
                  <a:lnTo>
                    <a:pt x="6061" y="3031"/>
                  </a:lnTo>
                  <a:cubicBezTo>
                    <a:pt x="6108" y="3088"/>
                    <a:pt x="6150" y="3130"/>
                    <a:pt x="6182" y="3135"/>
                  </a:cubicBezTo>
                  <a:cubicBezTo>
                    <a:pt x="6197" y="3135"/>
                    <a:pt x="6150" y="3041"/>
                    <a:pt x="6161" y="3010"/>
                  </a:cubicBezTo>
                  <a:cubicBezTo>
                    <a:pt x="6171" y="2974"/>
                    <a:pt x="6195" y="2961"/>
                    <a:pt x="6227" y="2961"/>
                  </a:cubicBezTo>
                  <a:cubicBezTo>
                    <a:pt x="6301" y="2961"/>
                    <a:pt x="6417" y="3029"/>
                    <a:pt x="6496" y="3029"/>
                  </a:cubicBezTo>
                  <a:cubicBezTo>
                    <a:pt x="6556" y="3029"/>
                    <a:pt x="6596" y="2991"/>
                    <a:pt x="6582" y="2857"/>
                  </a:cubicBezTo>
                  <a:lnTo>
                    <a:pt x="6582" y="2857"/>
                  </a:lnTo>
                  <a:cubicBezTo>
                    <a:pt x="6586" y="2892"/>
                    <a:pt x="6591" y="2905"/>
                    <a:pt x="6594" y="2905"/>
                  </a:cubicBezTo>
                  <a:cubicBezTo>
                    <a:pt x="6601" y="2905"/>
                    <a:pt x="6601" y="2841"/>
                    <a:pt x="6583" y="2841"/>
                  </a:cubicBezTo>
                  <a:cubicBezTo>
                    <a:pt x="6582" y="2841"/>
                    <a:pt x="6581" y="2841"/>
                    <a:pt x="6580" y="2842"/>
                  </a:cubicBezTo>
                  <a:lnTo>
                    <a:pt x="6575" y="2842"/>
                  </a:lnTo>
                  <a:cubicBezTo>
                    <a:pt x="6622" y="2826"/>
                    <a:pt x="6255" y="1809"/>
                    <a:pt x="6155" y="1777"/>
                  </a:cubicBezTo>
                  <a:cubicBezTo>
                    <a:pt x="6144" y="1773"/>
                    <a:pt x="6124" y="1769"/>
                    <a:pt x="6104" y="1769"/>
                  </a:cubicBezTo>
                  <a:close/>
                  <a:moveTo>
                    <a:pt x="9407" y="10917"/>
                  </a:moveTo>
                  <a:cubicBezTo>
                    <a:pt x="9411" y="10930"/>
                    <a:pt x="9414" y="10937"/>
                    <a:pt x="9417" y="10937"/>
                  </a:cubicBezTo>
                  <a:cubicBezTo>
                    <a:pt x="9417" y="10937"/>
                    <a:pt x="9413" y="10929"/>
                    <a:pt x="9407" y="10917"/>
                  </a:cubicBezTo>
                  <a:close/>
                  <a:moveTo>
                    <a:pt x="10629" y="10733"/>
                  </a:moveTo>
                  <a:cubicBezTo>
                    <a:pt x="10629" y="10733"/>
                    <a:pt x="10628" y="10733"/>
                    <a:pt x="10628" y="10733"/>
                  </a:cubicBezTo>
                  <a:cubicBezTo>
                    <a:pt x="10575" y="10754"/>
                    <a:pt x="10638" y="11016"/>
                    <a:pt x="10680" y="11016"/>
                  </a:cubicBezTo>
                  <a:lnTo>
                    <a:pt x="10685" y="11021"/>
                  </a:lnTo>
                  <a:cubicBezTo>
                    <a:pt x="10732" y="11011"/>
                    <a:pt x="10686" y="10733"/>
                    <a:pt x="10629" y="10733"/>
                  </a:cubicBezTo>
                  <a:close/>
                  <a:moveTo>
                    <a:pt x="7332" y="10984"/>
                  </a:moveTo>
                  <a:cubicBezTo>
                    <a:pt x="7334" y="11011"/>
                    <a:pt x="7335" y="11032"/>
                    <a:pt x="7335" y="11047"/>
                  </a:cubicBezTo>
                  <a:cubicBezTo>
                    <a:pt x="7335" y="11022"/>
                    <a:pt x="7334" y="11001"/>
                    <a:pt x="7332" y="10984"/>
                  </a:cubicBezTo>
                  <a:close/>
                  <a:moveTo>
                    <a:pt x="10460" y="10906"/>
                  </a:moveTo>
                  <a:lnTo>
                    <a:pt x="10460" y="10906"/>
                  </a:lnTo>
                  <a:cubicBezTo>
                    <a:pt x="10381" y="10916"/>
                    <a:pt x="10387" y="11016"/>
                    <a:pt x="10471" y="11194"/>
                  </a:cubicBezTo>
                  <a:lnTo>
                    <a:pt x="10476" y="11194"/>
                  </a:lnTo>
                  <a:cubicBezTo>
                    <a:pt x="10491" y="11100"/>
                    <a:pt x="10486" y="11000"/>
                    <a:pt x="10460" y="10906"/>
                  </a:cubicBezTo>
                  <a:close/>
                  <a:moveTo>
                    <a:pt x="7888" y="11222"/>
                  </a:moveTo>
                  <a:cubicBezTo>
                    <a:pt x="7889" y="11238"/>
                    <a:pt x="7890" y="11252"/>
                    <a:pt x="7891" y="11262"/>
                  </a:cubicBezTo>
                  <a:cubicBezTo>
                    <a:pt x="7890" y="11248"/>
                    <a:pt x="7889" y="11235"/>
                    <a:pt x="7888" y="11222"/>
                  </a:cubicBezTo>
                  <a:close/>
                  <a:moveTo>
                    <a:pt x="13338" y="0"/>
                  </a:moveTo>
                  <a:cubicBezTo>
                    <a:pt x="13307" y="0"/>
                    <a:pt x="13276" y="5"/>
                    <a:pt x="13244" y="11"/>
                  </a:cubicBezTo>
                  <a:lnTo>
                    <a:pt x="12945" y="100"/>
                  </a:lnTo>
                  <a:cubicBezTo>
                    <a:pt x="12814" y="147"/>
                    <a:pt x="12678" y="173"/>
                    <a:pt x="12552" y="273"/>
                  </a:cubicBezTo>
                  <a:cubicBezTo>
                    <a:pt x="12484" y="309"/>
                    <a:pt x="12442" y="378"/>
                    <a:pt x="12431" y="456"/>
                  </a:cubicBezTo>
                  <a:cubicBezTo>
                    <a:pt x="12422" y="508"/>
                    <a:pt x="12402" y="519"/>
                    <a:pt x="12382" y="519"/>
                  </a:cubicBezTo>
                  <a:cubicBezTo>
                    <a:pt x="12368" y="519"/>
                    <a:pt x="12353" y="514"/>
                    <a:pt x="12342" y="514"/>
                  </a:cubicBezTo>
                  <a:cubicBezTo>
                    <a:pt x="12369" y="514"/>
                    <a:pt x="12384" y="414"/>
                    <a:pt x="12353" y="388"/>
                  </a:cubicBezTo>
                  <a:cubicBezTo>
                    <a:pt x="12322" y="366"/>
                    <a:pt x="12291" y="360"/>
                    <a:pt x="12259" y="360"/>
                  </a:cubicBezTo>
                  <a:cubicBezTo>
                    <a:pt x="12215" y="360"/>
                    <a:pt x="12170" y="372"/>
                    <a:pt x="12127" y="372"/>
                  </a:cubicBezTo>
                  <a:cubicBezTo>
                    <a:pt x="12117" y="372"/>
                    <a:pt x="12099" y="369"/>
                    <a:pt x="12080" y="369"/>
                  </a:cubicBezTo>
                  <a:cubicBezTo>
                    <a:pt x="12044" y="369"/>
                    <a:pt x="12003" y="382"/>
                    <a:pt x="11996" y="461"/>
                  </a:cubicBezTo>
                  <a:cubicBezTo>
                    <a:pt x="11986" y="551"/>
                    <a:pt x="12033" y="849"/>
                    <a:pt x="12038" y="954"/>
                  </a:cubicBezTo>
                  <a:cubicBezTo>
                    <a:pt x="11986" y="954"/>
                    <a:pt x="11949" y="671"/>
                    <a:pt x="11933" y="509"/>
                  </a:cubicBezTo>
                  <a:cubicBezTo>
                    <a:pt x="11922" y="386"/>
                    <a:pt x="11900" y="358"/>
                    <a:pt x="11872" y="358"/>
                  </a:cubicBezTo>
                  <a:cubicBezTo>
                    <a:pt x="11850" y="358"/>
                    <a:pt x="11823" y="378"/>
                    <a:pt x="11797" y="378"/>
                  </a:cubicBezTo>
                  <a:cubicBezTo>
                    <a:pt x="11753" y="378"/>
                    <a:pt x="11709" y="392"/>
                    <a:pt x="11663" y="392"/>
                  </a:cubicBezTo>
                  <a:cubicBezTo>
                    <a:pt x="11628" y="392"/>
                    <a:pt x="11593" y="383"/>
                    <a:pt x="11556" y="351"/>
                  </a:cubicBezTo>
                  <a:cubicBezTo>
                    <a:pt x="11535" y="320"/>
                    <a:pt x="11519" y="288"/>
                    <a:pt x="11503" y="257"/>
                  </a:cubicBezTo>
                  <a:cubicBezTo>
                    <a:pt x="11467" y="278"/>
                    <a:pt x="11456" y="388"/>
                    <a:pt x="11435" y="461"/>
                  </a:cubicBezTo>
                  <a:cubicBezTo>
                    <a:pt x="11424" y="500"/>
                    <a:pt x="11409" y="515"/>
                    <a:pt x="11391" y="515"/>
                  </a:cubicBezTo>
                  <a:cubicBezTo>
                    <a:pt x="11333" y="515"/>
                    <a:pt x="11249" y="358"/>
                    <a:pt x="11189" y="330"/>
                  </a:cubicBezTo>
                  <a:cubicBezTo>
                    <a:pt x="11183" y="328"/>
                    <a:pt x="11178" y="327"/>
                    <a:pt x="11173" y="327"/>
                  </a:cubicBezTo>
                  <a:cubicBezTo>
                    <a:pt x="11116" y="327"/>
                    <a:pt x="11120" y="498"/>
                    <a:pt x="11110" y="682"/>
                  </a:cubicBezTo>
                  <a:cubicBezTo>
                    <a:pt x="11108" y="767"/>
                    <a:pt x="11102" y="801"/>
                    <a:pt x="11095" y="801"/>
                  </a:cubicBezTo>
                  <a:cubicBezTo>
                    <a:pt x="11072" y="801"/>
                    <a:pt x="11033" y="483"/>
                    <a:pt x="11021" y="419"/>
                  </a:cubicBezTo>
                  <a:cubicBezTo>
                    <a:pt x="11011" y="375"/>
                    <a:pt x="11003" y="358"/>
                    <a:pt x="10995" y="358"/>
                  </a:cubicBezTo>
                  <a:cubicBezTo>
                    <a:pt x="10966" y="358"/>
                    <a:pt x="10952" y="624"/>
                    <a:pt x="10948" y="645"/>
                  </a:cubicBezTo>
                  <a:cubicBezTo>
                    <a:pt x="10940" y="678"/>
                    <a:pt x="10932" y="691"/>
                    <a:pt x="10923" y="691"/>
                  </a:cubicBezTo>
                  <a:cubicBezTo>
                    <a:pt x="10885" y="691"/>
                    <a:pt x="10831" y="463"/>
                    <a:pt x="10785" y="404"/>
                  </a:cubicBezTo>
                  <a:cubicBezTo>
                    <a:pt x="10760" y="371"/>
                    <a:pt x="10736" y="359"/>
                    <a:pt x="10713" y="359"/>
                  </a:cubicBezTo>
                  <a:cubicBezTo>
                    <a:pt x="10673" y="359"/>
                    <a:pt x="10637" y="395"/>
                    <a:pt x="10607" y="425"/>
                  </a:cubicBezTo>
                  <a:cubicBezTo>
                    <a:pt x="10588" y="437"/>
                    <a:pt x="10521" y="508"/>
                    <a:pt x="10459" y="508"/>
                  </a:cubicBezTo>
                  <a:cubicBezTo>
                    <a:pt x="10418" y="508"/>
                    <a:pt x="10379" y="476"/>
                    <a:pt x="10360" y="372"/>
                  </a:cubicBezTo>
                  <a:cubicBezTo>
                    <a:pt x="10350" y="364"/>
                    <a:pt x="10340" y="360"/>
                    <a:pt x="10330" y="360"/>
                  </a:cubicBezTo>
                  <a:cubicBezTo>
                    <a:pt x="10292" y="360"/>
                    <a:pt x="10260" y="417"/>
                    <a:pt x="10235" y="451"/>
                  </a:cubicBezTo>
                  <a:cubicBezTo>
                    <a:pt x="10104" y="613"/>
                    <a:pt x="9930" y="608"/>
                    <a:pt x="9805" y="766"/>
                  </a:cubicBezTo>
                  <a:cubicBezTo>
                    <a:pt x="9757" y="818"/>
                    <a:pt x="9716" y="918"/>
                    <a:pt x="9768" y="1148"/>
                  </a:cubicBezTo>
                  <a:cubicBezTo>
                    <a:pt x="9736" y="1017"/>
                    <a:pt x="9705" y="823"/>
                    <a:pt x="9647" y="750"/>
                  </a:cubicBezTo>
                  <a:cubicBezTo>
                    <a:pt x="9638" y="735"/>
                    <a:pt x="9632" y="729"/>
                    <a:pt x="9626" y="729"/>
                  </a:cubicBezTo>
                  <a:cubicBezTo>
                    <a:pt x="9610" y="729"/>
                    <a:pt x="9608" y="789"/>
                    <a:pt x="9587" y="789"/>
                  </a:cubicBezTo>
                  <a:cubicBezTo>
                    <a:pt x="9585" y="789"/>
                    <a:pt x="9582" y="788"/>
                    <a:pt x="9579" y="787"/>
                  </a:cubicBezTo>
                  <a:lnTo>
                    <a:pt x="9511" y="739"/>
                  </a:lnTo>
                  <a:cubicBezTo>
                    <a:pt x="9464" y="702"/>
                    <a:pt x="9424" y="691"/>
                    <a:pt x="9386" y="691"/>
                  </a:cubicBezTo>
                  <a:cubicBezTo>
                    <a:pt x="9343" y="691"/>
                    <a:pt x="9304" y="705"/>
                    <a:pt x="9259" y="713"/>
                  </a:cubicBezTo>
                  <a:cubicBezTo>
                    <a:pt x="9259" y="844"/>
                    <a:pt x="9102" y="855"/>
                    <a:pt x="9107" y="870"/>
                  </a:cubicBezTo>
                  <a:cubicBezTo>
                    <a:pt x="9149" y="1138"/>
                    <a:pt x="9249" y="1426"/>
                    <a:pt x="9286" y="1704"/>
                  </a:cubicBezTo>
                  <a:cubicBezTo>
                    <a:pt x="9287" y="1712"/>
                    <a:pt x="9286" y="1716"/>
                    <a:pt x="9282" y="1716"/>
                  </a:cubicBezTo>
                  <a:cubicBezTo>
                    <a:pt x="9257" y="1716"/>
                    <a:pt x="9112" y="1472"/>
                    <a:pt x="9107" y="1253"/>
                  </a:cubicBezTo>
                  <a:cubicBezTo>
                    <a:pt x="9098" y="1016"/>
                    <a:pt x="9039" y="926"/>
                    <a:pt x="8972" y="926"/>
                  </a:cubicBezTo>
                  <a:cubicBezTo>
                    <a:pt x="8967" y="926"/>
                    <a:pt x="8961" y="927"/>
                    <a:pt x="8955" y="928"/>
                  </a:cubicBezTo>
                  <a:cubicBezTo>
                    <a:pt x="8924" y="933"/>
                    <a:pt x="8861" y="928"/>
                    <a:pt x="8866" y="1033"/>
                  </a:cubicBezTo>
                  <a:cubicBezTo>
                    <a:pt x="8870" y="1101"/>
                    <a:pt x="8888" y="1152"/>
                    <a:pt x="8870" y="1152"/>
                  </a:cubicBezTo>
                  <a:cubicBezTo>
                    <a:pt x="8866" y="1152"/>
                    <a:pt x="8859" y="1149"/>
                    <a:pt x="8850" y="1143"/>
                  </a:cubicBezTo>
                  <a:cubicBezTo>
                    <a:pt x="8809" y="1122"/>
                    <a:pt x="8578" y="814"/>
                    <a:pt x="8552" y="666"/>
                  </a:cubicBezTo>
                  <a:lnTo>
                    <a:pt x="8552" y="666"/>
                  </a:lnTo>
                  <a:cubicBezTo>
                    <a:pt x="8583" y="860"/>
                    <a:pt x="8556" y="865"/>
                    <a:pt x="8494" y="881"/>
                  </a:cubicBezTo>
                  <a:cubicBezTo>
                    <a:pt x="8426" y="902"/>
                    <a:pt x="8389" y="928"/>
                    <a:pt x="8363" y="1033"/>
                  </a:cubicBezTo>
                  <a:cubicBezTo>
                    <a:pt x="8358" y="1057"/>
                    <a:pt x="8358" y="1205"/>
                    <a:pt x="8345" y="1205"/>
                  </a:cubicBezTo>
                  <a:cubicBezTo>
                    <a:pt x="8344" y="1205"/>
                    <a:pt x="8343" y="1203"/>
                    <a:pt x="8342" y="1201"/>
                  </a:cubicBezTo>
                  <a:cubicBezTo>
                    <a:pt x="8310" y="1154"/>
                    <a:pt x="8242" y="1001"/>
                    <a:pt x="8216" y="996"/>
                  </a:cubicBezTo>
                  <a:cubicBezTo>
                    <a:pt x="8213" y="995"/>
                    <a:pt x="8211" y="995"/>
                    <a:pt x="8209" y="995"/>
                  </a:cubicBezTo>
                  <a:cubicBezTo>
                    <a:pt x="8169" y="995"/>
                    <a:pt x="8172" y="1117"/>
                    <a:pt x="8137" y="1127"/>
                  </a:cubicBezTo>
                  <a:lnTo>
                    <a:pt x="8006" y="1159"/>
                  </a:lnTo>
                  <a:cubicBezTo>
                    <a:pt x="7980" y="1118"/>
                    <a:pt x="7963" y="1101"/>
                    <a:pt x="7953" y="1101"/>
                  </a:cubicBezTo>
                  <a:cubicBezTo>
                    <a:pt x="7917" y="1101"/>
                    <a:pt x="7981" y="1337"/>
                    <a:pt x="8006" y="1437"/>
                  </a:cubicBezTo>
                  <a:cubicBezTo>
                    <a:pt x="8043" y="1578"/>
                    <a:pt x="8017" y="1604"/>
                    <a:pt x="7985" y="1615"/>
                  </a:cubicBezTo>
                  <a:cubicBezTo>
                    <a:pt x="7891" y="1327"/>
                    <a:pt x="7875" y="1232"/>
                    <a:pt x="7786" y="1232"/>
                  </a:cubicBezTo>
                  <a:cubicBezTo>
                    <a:pt x="7629" y="1232"/>
                    <a:pt x="7487" y="1295"/>
                    <a:pt x="7346" y="1342"/>
                  </a:cubicBezTo>
                  <a:cubicBezTo>
                    <a:pt x="7346" y="1342"/>
                    <a:pt x="7173" y="1379"/>
                    <a:pt x="7241" y="1489"/>
                  </a:cubicBezTo>
                  <a:cubicBezTo>
                    <a:pt x="7323" y="1631"/>
                    <a:pt x="7291" y="1675"/>
                    <a:pt x="7252" y="1675"/>
                  </a:cubicBezTo>
                  <a:cubicBezTo>
                    <a:pt x="7239" y="1675"/>
                    <a:pt x="7225" y="1670"/>
                    <a:pt x="7215" y="1662"/>
                  </a:cubicBezTo>
                  <a:cubicBezTo>
                    <a:pt x="7167" y="1636"/>
                    <a:pt x="7146" y="1510"/>
                    <a:pt x="7099" y="1458"/>
                  </a:cubicBezTo>
                  <a:cubicBezTo>
                    <a:pt x="7088" y="1440"/>
                    <a:pt x="7068" y="1432"/>
                    <a:pt x="7048" y="1432"/>
                  </a:cubicBezTo>
                  <a:cubicBezTo>
                    <a:pt x="7038" y="1432"/>
                    <a:pt x="7029" y="1433"/>
                    <a:pt x="7021" y="1437"/>
                  </a:cubicBezTo>
                  <a:cubicBezTo>
                    <a:pt x="6984" y="1447"/>
                    <a:pt x="6848" y="1416"/>
                    <a:pt x="6869" y="1557"/>
                  </a:cubicBezTo>
                  <a:cubicBezTo>
                    <a:pt x="6884" y="1683"/>
                    <a:pt x="6821" y="1610"/>
                    <a:pt x="6795" y="1678"/>
                  </a:cubicBezTo>
                  <a:cubicBezTo>
                    <a:pt x="6779" y="1720"/>
                    <a:pt x="6821" y="1919"/>
                    <a:pt x="6806" y="1924"/>
                  </a:cubicBezTo>
                  <a:cubicBezTo>
                    <a:pt x="6806" y="1924"/>
                    <a:pt x="6732" y="1798"/>
                    <a:pt x="6706" y="1767"/>
                  </a:cubicBezTo>
                  <a:cubicBezTo>
                    <a:pt x="6650" y="1703"/>
                    <a:pt x="6601" y="1677"/>
                    <a:pt x="6561" y="1677"/>
                  </a:cubicBezTo>
                  <a:cubicBezTo>
                    <a:pt x="6545" y="1677"/>
                    <a:pt x="6531" y="1681"/>
                    <a:pt x="6517" y="1688"/>
                  </a:cubicBezTo>
                  <a:cubicBezTo>
                    <a:pt x="6439" y="1720"/>
                    <a:pt x="6370" y="1767"/>
                    <a:pt x="6313" y="1835"/>
                  </a:cubicBezTo>
                  <a:cubicBezTo>
                    <a:pt x="6287" y="1872"/>
                    <a:pt x="6308" y="1966"/>
                    <a:pt x="6360" y="2103"/>
                  </a:cubicBezTo>
                  <a:cubicBezTo>
                    <a:pt x="6383" y="2300"/>
                    <a:pt x="6565" y="2543"/>
                    <a:pt x="6631" y="2543"/>
                  </a:cubicBezTo>
                  <a:cubicBezTo>
                    <a:pt x="6671" y="2543"/>
                    <a:pt x="6669" y="2454"/>
                    <a:pt x="6562" y="2211"/>
                  </a:cubicBezTo>
                  <a:lnTo>
                    <a:pt x="6562" y="2211"/>
                  </a:lnTo>
                  <a:cubicBezTo>
                    <a:pt x="6635" y="2358"/>
                    <a:pt x="6794" y="2278"/>
                    <a:pt x="6895" y="2464"/>
                  </a:cubicBezTo>
                  <a:cubicBezTo>
                    <a:pt x="6921" y="2509"/>
                    <a:pt x="6934" y="2525"/>
                    <a:pt x="6941" y="2525"/>
                  </a:cubicBezTo>
                  <a:cubicBezTo>
                    <a:pt x="6954" y="2525"/>
                    <a:pt x="6940" y="2456"/>
                    <a:pt x="6947" y="2417"/>
                  </a:cubicBezTo>
                  <a:cubicBezTo>
                    <a:pt x="6963" y="2354"/>
                    <a:pt x="7010" y="2365"/>
                    <a:pt x="7031" y="2328"/>
                  </a:cubicBezTo>
                  <a:cubicBezTo>
                    <a:pt x="7152" y="2144"/>
                    <a:pt x="7340" y="2108"/>
                    <a:pt x="7524" y="2108"/>
                  </a:cubicBezTo>
                  <a:cubicBezTo>
                    <a:pt x="7525" y="2108"/>
                    <a:pt x="7527" y="2108"/>
                    <a:pt x="7528" y="2108"/>
                  </a:cubicBezTo>
                  <a:cubicBezTo>
                    <a:pt x="7581" y="2108"/>
                    <a:pt x="7672" y="2149"/>
                    <a:pt x="7742" y="2149"/>
                  </a:cubicBezTo>
                  <a:cubicBezTo>
                    <a:pt x="7835" y="2149"/>
                    <a:pt x="7893" y="2076"/>
                    <a:pt x="7781" y="1736"/>
                  </a:cubicBezTo>
                  <a:cubicBezTo>
                    <a:pt x="7772" y="1708"/>
                    <a:pt x="7682" y="1383"/>
                    <a:pt x="7699" y="1383"/>
                  </a:cubicBezTo>
                  <a:lnTo>
                    <a:pt x="7699" y="1383"/>
                  </a:lnTo>
                  <a:cubicBezTo>
                    <a:pt x="7701" y="1383"/>
                    <a:pt x="7705" y="1390"/>
                    <a:pt x="7713" y="1405"/>
                  </a:cubicBezTo>
                  <a:cubicBezTo>
                    <a:pt x="7776" y="1531"/>
                    <a:pt x="7833" y="1657"/>
                    <a:pt x="7880" y="1788"/>
                  </a:cubicBezTo>
                  <a:lnTo>
                    <a:pt x="8164" y="2538"/>
                  </a:lnTo>
                  <a:cubicBezTo>
                    <a:pt x="8164" y="2501"/>
                    <a:pt x="8137" y="2443"/>
                    <a:pt x="8148" y="2401"/>
                  </a:cubicBezTo>
                  <a:cubicBezTo>
                    <a:pt x="8158" y="2370"/>
                    <a:pt x="8185" y="2344"/>
                    <a:pt x="8216" y="2333"/>
                  </a:cubicBezTo>
                  <a:cubicBezTo>
                    <a:pt x="8226" y="2331"/>
                    <a:pt x="8238" y="2328"/>
                    <a:pt x="8251" y="2328"/>
                  </a:cubicBezTo>
                  <a:cubicBezTo>
                    <a:pt x="8290" y="2328"/>
                    <a:pt x="8339" y="2354"/>
                    <a:pt x="8386" y="2491"/>
                  </a:cubicBezTo>
                  <a:lnTo>
                    <a:pt x="8386" y="2491"/>
                  </a:lnTo>
                  <a:cubicBezTo>
                    <a:pt x="8272" y="2144"/>
                    <a:pt x="8441" y="2378"/>
                    <a:pt x="8368" y="2087"/>
                  </a:cubicBezTo>
                  <a:cubicBezTo>
                    <a:pt x="8337" y="1967"/>
                    <a:pt x="8289" y="1747"/>
                    <a:pt x="8323" y="1747"/>
                  </a:cubicBezTo>
                  <a:cubicBezTo>
                    <a:pt x="8335" y="1747"/>
                    <a:pt x="8357" y="1775"/>
                    <a:pt x="8394" y="1846"/>
                  </a:cubicBezTo>
                  <a:cubicBezTo>
                    <a:pt x="8462" y="1971"/>
                    <a:pt x="8494" y="2123"/>
                    <a:pt x="8567" y="2228"/>
                  </a:cubicBezTo>
                  <a:cubicBezTo>
                    <a:pt x="8585" y="2254"/>
                    <a:pt x="8601" y="2268"/>
                    <a:pt x="8613" y="2268"/>
                  </a:cubicBezTo>
                  <a:cubicBezTo>
                    <a:pt x="8632" y="2268"/>
                    <a:pt x="8639" y="2230"/>
                    <a:pt x="8620" y="2144"/>
                  </a:cubicBezTo>
                  <a:cubicBezTo>
                    <a:pt x="8597" y="2044"/>
                    <a:pt x="8604" y="2036"/>
                    <a:pt x="8625" y="2036"/>
                  </a:cubicBezTo>
                  <a:cubicBezTo>
                    <a:pt x="8629" y="2036"/>
                    <a:pt x="8633" y="2036"/>
                    <a:pt x="8639" y="2036"/>
                  </a:cubicBezTo>
                  <a:cubicBezTo>
                    <a:pt x="8644" y="2036"/>
                    <a:pt x="8650" y="2036"/>
                    <a:pt x="8656" y="2034"/>
                  </a:cubicBezTo>
                  <a:cubicBezTo>
                    <a:pt x="8657" y="2034"/>
                    <a:pt x="8658" y="2034"/>
                    <a:pt x="8659" y="2034"/>
                  </a:cubicBezTo>
                  <a:cubicBezTo>
                    <a:pt x="8683" y="2034"/>
                    <a:pt x="8694" y="2125"/>
                    <a:pt x="8725" y="2186"/>
                  </a:cubicBezTo>
                  <a:cubicBezTo>
                    <a:pt x="8746" y="2237"/>
                    <a:pt x="8762" y="2256"/>
                    <a:pt x="8774" y="2256"/>
                  </a:cubicBezTo>
                  <a:cubicBezTo>
                    <a:pt x="8814" y="2256"/>
                    <a:pt x="8819" y="2061"/>
                    <a:pt x="8871" y="2061"/>
                  </a:cubicBezTo>
                  <a:cubicBezTo>
                    <a:pt x="8886" y="2061"/>
                    <a:pt x="8905" y="2077"/>
                    <a:pt x="8929" y="2118"/>
                  </a:cubicBezTo>
                  <a:cubicBezTo>
                    <a:pt x="8972" y="2109"/>
                    <a:pt x="8932" y="1769"/>
                    <a:pt x="8953" y="1769"/>
                  </a:cubicBezTo>
                  <a:cubicBezTo>
                    <a:pt x="8955" y="1769"/>
                    <a:pt x="8957" y="1771"/>
                    <a:pt x="8961" y="1777"/>
                  </a:cubicBezTo>
                  <a:cubicBezTo>
                    <a:pt x="8980" y="1817"/>
                    <a:pt x="9060" y="2032"/>
                    <a:pt x="9074" y="2032"/>
                  </a:cubicBezTo>
                  <a:cubicBezTo>
                    <a:pt x="9075" y="2032"/>
                    <a:pt x="9076" y="2031"/>
                    <a:pt x="9076" y="2029"/>
                  </a:cubicBezTo>
                  <a:cubicBezTo>
                    <a:pt x="9092" y="1966"/>
                    <a:pt x="9023" y="1798"/>
                    <a:pt x="9029" y="1709"/>
                  </a:cubicBezTo>
                  <a:lnTo>
                    <a:pt x="9029" y="1709"/>
                  </a:lnTo>
                  <a:lnTo>
                    <a:pt x="9207" y="2150"/>
                  </a:lnTo>
                  <a:cubicBezTo>
                    <a:pt x="9179" y="1978"/>
                    <a:pt x="9178" y="1846"/>
                    <a:pt x="9228" y="1846"/>
                  </a:cubicBezTo>
                  <a:cubicBezTo>
                    <a:pt x="9244" y="1846"/>
                    <a:pt x="9265" y="1859"/>
                    <a:pt x="9291" y="1888"/>
                  </a:cubicBezTo>
                  <a:cubicBezTo>
                    <a:pt x="9330" y="1931"/>
                    <a:pt x="9377" y="1971"/>
                    <a:pt x="9409" y="1971"/>
                  </a:cubicBezTo>
                  <a:cubicBezTo>
                    <a:pt x="9416" y="1971"/>
                    <a:pt x="9422" y="1970"/>
                    <a:pt x="9427" y="1966"/>
                  </a:cubicBezTo>
                  <a:cubicBezTo>
                    <a:pt x="9437" y="1956"/>
                    <a:pt x="9457" y="1855"/>
                    <a:pt x="9427" y="1855"/>
                  </a:cubicBezTo>
                  <a:cubicBezTo>
                    <a:pt x="9426" y="1855"/>
                    <a:pt x="9426" y="1855"/>
                    <a:pt x="9425" y="1855"/>
                  </a:cubicBezTo>
                  <a:lnTo>
                    <a:pt x="9425" y="1855"/>
                  </a:lnTo>
                  <a:lnTo>
                    <a:pt x="9506" y="1840"/>
                  </a:lnTo>
                  <a:cubicBezTo>
                    <a:pt x="9563" y="1825"/>
                    <a:pt x="9516" y="1825"/>
                    <a:pt x="9516" y="1709"/>
                  </a:cubicBezTo>
                  <a:cubicBezTo>
                    <a:pt x="9516" y="1690"/>
                    <a:pt x="9523" y="1682"/>
                    <a:pt x="9535" y="1682"/>
                  </a:cubicBezTo>
                  <a:cubicBezTo>
                    <a:pt x="9575" y="1682"/>
                    <a:pt x="9669" y="1781"/>
                    <a:pt x="9689" y="1793"/>
                  </a:cubicBezTo>
                  <a:cubicBezTo>
                    <a:pt x="9711" y="1801"/>
                    <a:pt x="9744" y="1819"/>
                    <a:pt x="9773" y="1819"/>
                  </a:cubicBezTo>
                  <a:cubicBezTo>
                    <a:pt x="9800" y="1819"/>
                    <a:pt x="9823" y="1803"/>
                    <a:pt x="9826" y="1746"/>
                  </a:cubicBezTo>
                  <a:cubicBezTo>
                    <a:pt x="9829" y="1679"/>
                    <a:pt x="9786" y="1516"/>
                    <a:pt x="9806" y="1516"/>
                  </a:cubicBezTo>
                  <a:cubicBezTo>
                    <a:pt x="9815" y="1516"/>
                    <a:pt x="9834" y="1545"/>
                    <a:pt x="9873" y="1620"/>
                  </a:cubicBezTo>
                  <a:cubicBezTo>
                    <a:pt x="9910" y="1720"/>
                    <a:pt x="9963" y="1797"/>
                    <a:pt x="9984" y="1797"/>
                  </a:cubicBezTo>
                  <a:cubicBezTo>
                    <a:pt x="10002" y="1797"/>
                    <a:pt x="9999" y="1743"/>
                    <a:pt x="9946" y="1604"/>
                  </a:cubicBezTo>
                  <a:cubicBezTo>
                    <a:pt x="9905" y="1431"/>
                    <a:pt x="9909" y="1339"/>
                    <a:pt x="9941" y="1339"/>
                  </a:cubicBezTo>
                  <a:cubicBezTo>
                    <a:pt x="9958" y="1339"/>
                    <a:pt x="9983" y="1366"/>
                    <a:pt x="10014" y="1421"/>
                  </a:cubicBezTo>
                  <a:cubicBezTo>
                    <a:pt x="10063" y="1509"/>
                    <a:pt x="10098" y="1650"/>
                    <a:pt x="10134" y="1650"/>
                  </a:cubicBezTo>
                  <a:cubicBezTo>
                    <a:pt x="10145" y="1650"/>
                    <a:pt x="10155" y="1636"/>
                    <a:pt x="10166" y="1604"/>
                  </a:cubicBezTo>
                  <a:cubicBezTo>
                    <a:pt x="10166" y="1590"/>
                    <a:pt x="10193" y="1299"/>
                    <a:pt x="10210" y="1299"/>
                  </a:cubicBezTo>
                  <a:cubicBezTo>
                    <a:pt x="10211" y="1299"/>
                    <a:pt x="10212" y="1301"/>
                    <a:pt x="10214" y="1306"/>
                  </a:cubicBezTo>
                  <a:cubicBezTo>
                    <a:pt x="10229" y="1363"/>
                    <a:pt x="10198" y="1542"/>
                    <a:pt x="10245" y="1620"/>
                  </a:cubicBezTo>
                  <a:cubicBezTo>
                    <a:pt x="10252" y="1630"/>
                    <a:pt x="10258" y="1634"/>
                    <a:pt x="10263" y="1634"/>
                  </a:cubicBezTo>
                  <a:cubicBezTo>
                    <a:pt x="10301" y="1634"/>
                    <a:pt x="10315" y="1440"/>
                    <a:pt x="10324" y="1395"/>
                  </a:cubicBezTo>
                  <a:cubicBezTo>
                    <a:pt x="10338" y="1393"/>
                    <a:pt x="10353" y="1389"/>
                    <a:pt x="10369" y="1389"/>
                  </a:cubicBezTo>
                  <a:cubicBezTo>
                    <a:pt x="10399" y="1389"/>
                    <a:pt x="10433" y="1403"/>
                    <a:pt x="10471" y="1468"/>
                  </a:cubicBezTo>
                  <a:cubicBezTo>
                    <a:pt x="10528" y="1562"/>
                    <a:pt x="10560" y="1604"/>
                    <a:pt x="10607" y="1604"/>
                  </a:cubicBezTo>
                  <a:cubicBezTo>
                    <a:pt x="10610" y="1605"/>
                    <a:pt x="10613" y="1605"/>
                    <a:pt x="10617" y="1605"/>
                  </a:cubicBezTo>
                  <a:cubicBezTo>
                    <a:pt x="10671" y="1605"/>
                    <a:pt x="10723" y="1565"/>
                    <a:pt x="10738" y="1515"/>
                  </a:cubicBezTo>
                  <a:cubicBezTo>
                    <a:pt x="10764" y="1462"/>
                    <a:pt x="10764" y="1347"/>
                    <a:pt x="10785" y="1347"/>
                  </a:cubicBezTo>
                  <a:cubicBezTo>
                    <a:pt x="10793" y="1347"/>
                    <a:pt x="10804" y="1365"/>
                    <a:pt x="10822" y="1410"/>
                  </a:cubicBezTo>
                  <a:cubicBezTo>
                    <a:pt x="10871" y="1546"/>
                    <a:pt x="10920" y="1603"/>
                    <a:pt x="10959" y="1603"/>
                  </a:cubicBezTo>
                  <a:cubicBezTo>
                    <a:pt x="10974" y="1603"/>
                    <a:pt x="10988" y="1594"/>
                    <a:pt x="11000" y="1578"/>
                  </a:cubicBezTo>
                  <a:cubicBezTo>
                    <a:pt x="11026" y="1544"/>
                    <a:pt x="11006" y="1424"/>
                    <a:pt x="10986" y="1318"/>
                  </a:cubicBezTo>
                  <a:lnTo>
                    <a:pt x="10986" y="1318"/>
                  </a:lnTo>
                  <a:cubicBezTo>
                    <a:pt x="11018" y="1469"/>
                    <a:pt x="11059" y="1526"/>
                    <a:pt x="11097" y="1526"/>
                  </a:cubicBezTo>
                  <a:cubicBezTo>
                    <a:pt x="11143" y="1526"/>
                    <a:pt x="11183" y="1443"/>
                    <a:pt x="11194" y="1342"/>
                  </a:cubicBezTo>
                  <a:cubicBezTo>
                    <a:pt x="11199" y="1292"/>
                    <a:pt x="11213" y="1263"/>
                    <a:pt x="11230" y="1263"/>
                  </a:cubicBezTo>
                  <a:cubicBezTo>
                    <a:pt x="11248" y="1263"/>
                    <a:pt x="11270" y="1295"/>
                    <a:pt x="11288" y="1368"/>
                  </a:cubicBezTo>
                  <a:cubicBezTo>
                    <a:pt x="11315" y="1463"/>
                    <a:pt x="11283" y="1515"/>
                    <a:pt x="11315" y="1604"/>
                  </a:cubicBezTo>
                  <a:cubicBezTo>
                    <a:pt x="11323" y="1623"/>
                    <a:pt x="11329" y="1631"/>
                    <a:pt x="11335" y="1631"/>
                  </a:cubicBezTo>
                  <a:cubicBezTo>
                    <a:pt x="11354" y="1631"/>
                    <a:pt x="11359" y="1539"/>
                    <a:pt x="11367" y="1510"/>
                  </a:cubicBezTo>
                  <a:cubicBezTo>
                    <a:pt x="11378" y="1471"/>
                    <a:pt x="11396" y="1452"/>
                    <a:pt x="11415" y="1452"/>
                  </a:cubicBezTo>
                  <a:cubicBezTo>
                    <a:pt x="11441" y="1452"/>
                    <a:pt x="11471" y="1486"/>
                    <a:pt x="11498" y="1557"/>
                  </a:cubicBezTo>
                  <a:cubicBezTo>
                    <a:pt x="11506" y="1620"/>
                    <a:pt x="11514" y="1644"/>
                    <a:pt x="11520" y="1644"/>
                  </a:cubicBezTo>
                  <a:cubicBezTo>
                    <a:pt x="11540" y="1644"/>
                    <a:pt x="11556" y="1442"/>
                    <a:pt x="11572" y="1426"/>
                  </a:cubicBezTo>
                  <a:cubicBezTo>
                    <a:pt x="11586" y="1407"/>
                    <a:pt x="11603" y="1402"/>
                    <a:pt x="11621" y="1402"/>
                  </a:cubicBezTo>
                  <a:cubicBezTo>
                    <a:pt x="11639" y="1402"/>
                    <a:pt x="11657" y="1407"/>
                    <a:pt x="11674" y="1407"/>
                  </a:cubicBezTo>
                  <a:cubicBezTo>
                    <a:pt x="11702" y="1407"/>
                    <a:pt x="11728" y="1395"/>
                    <a:pt x="11745" y="1332"/>
                  </a:cubicBezTo>
                  <a:cubicBezTo>
                    <a:pt x="11765" y="1263"/>
                    <a:pt x="11794" y="1239"/>
                    <a:pt x="11826" y="1239"/>
                  </a:cubicBezTo>
                  <a:cubicBezTo>
                    <a:pt x="11851" y="1239"/>
                    <a:pt x="11878" y="1255"/>
                    <a:pt x="11902" y="1274"/>
                  </a:cubicBezTo>
                  <a:cubicBezTo>
                    <a:pt x="11938" y="1297"/>
                    <a:pt x="11997" y="1360"/>
                    <a:pt x="12045" y="1360"/>
                  </a:cubicBezTo>
                  <a:cubicBezTo>
                    <a:pt x="12074" y="1360"/>
                    <a:pt x="12098" y="1338"/>
                    <a:pt x="12112" y="1274"/>
                  </a:cubicBezTo>
                  <a:cubicBezTo>
                    <a:pt x="12114" y="1265"/>
                    <a:pt x="12116" y="1261"/>
                    <a:pt x="12119" y="1261"/>
                  </a:cubicBezTo>
                  <a:cubicBezTo>
                    <a:pt x="12139" y="1261"/>
                    <a:pt x="12177" y="1432"/>
                    <a:pt x="12195" y="1468"/>
                  </a:cubicBezTo>
                  <a:cubicBezTo>
                    <a:pt x="12202" y="1481"/>
                    <a:pt x="12208" y="1486"/>
                    <a:pt x="12213" y="1486"/>
                  </a:cubicBezTo>
                  <a:cubicBezTo>
                    <a:pt x="12235" y="1486"/>
                    <a:pt x="12244" y="1384"/>
                    <a:pt x="12274" y="1384"/>
                  </a:cubicBezTo>
                  <a:cubicBezTo>
                    <a:pt x="12295" y="1384"/>
                    <a:pt x="12319" y="1388"/>
                    <a:pt x="12342" y="1388"/>
                  </a:cubicBezTo>
                  <a:cubicBezTo>
                    <a:pt x="12365" y="1388"/>
                    <a:pt x="12387" y="1384"/>
                    <a:pt x="12405" y="1368"/>
                  </a:cubicBezTo>
                  <a:cubicBezTo>
                    <a:pt x="12435" y="1346"/>
                    <a:pt x="12438" y="1255"/>
                    <a:pt x="12457" y="1255"/>
                  </a:cubicBezTo>
                  <a:cubicBezTo>
                    <a:pt x="12465" y="1255"/>
                    <a:pt x="12474" y="1269"/>
                    <a:pt x="12489" y="1306"/>
                  </a:cubicBezTo>
                  <a:cubicBezTo>
                    <a:pt x="12520" y="1376"/>
                    <a:pt x="12567" y="1472"/>
                    <a:pt x="12603" y="1472"/>
                  </a:cubicBezTo>
                  <a:cubicBezTo>
                    <a:pt x="12634" y="1472"/>
                    <a:pt x="12657" y="1402"/>
                    <a:pt x="12657" y="1190"/>
                  </a:cubicBezTo>
                  <a:cubicBezTo>
                    <a:pt x="12657" y="1427"/>
                    <a:pt x="12726" y="1508"/>
                    <a:pt x="12802" y="1508"/>
                  </a:cubicBezTo>
                  <a:cubicBezTo>
                    <a:pt x="12878" y="1508"/>
                    <a:pt x="12961" y="1428"/>
                    <a:pt x="12992" y="1342"/>
                  </a:cubicBezTo>
                  <a:cubicBezTo>
                    <a:pt x="12998" y="1328"/>
                    <a:pt x="13003" y="1322"/>
                    <a:pt x="13008" y="1322"/>
                  </a:cubicBezTo>
                  <a:cubicBezTo>
                    <a:pt x="13043" y="1322"/>
                    <a:pt x="13065" y="1637"/>
                    <a:pt x="13104" y="1637"/>
                  </a:cubicBezTo>
                  <a:cubicBezTo>
                    <a:pt x="13117" y="1637"/>
                    <a:pt x="13132" y="1601"/>
                    <a:pt x="13150" y="1505"/>
                  </a:cubicBezTo>
                  <a:cubicBezTo>
                    <a:pt x="13176" y="1375"/>
                    <a:pt x="13199" y="1216"/>
                    <a:pt x="13223" y="1216"/>
                  </a:cubicBezTo>
                  <a:cubicBezTo>
                    <a:pt x="13234" y="1216"/>
                    <a:pt x="13244" y="1243"/>
                    <a:pt x="13255" y="1311"/>
                  </a:cubicBezTo>
                  <a:cubicBezTo>
                    <a:pt x="13274" y="1311"/>
                    <a:pt x="13363" y="1306"/>
                    <a:pt x="13374" y="1282"/>
                  </a:cubicBezTo>
                  <a:lnTo>
                    <a:pt x="13374" y="1282"/>
                  </a:lnTo>
                  <a:cubicBezTo>
                    <a:pt x="13368" y="1313"/>
                    <a:pt x="13335" y="1400"/>
                    <a:pt x="13354" y="1452"/>
                  </a:cubicBezTo>
                  <a:cubicBezTo>
                    <a:pt x="13363" y="1480"/>
                    <a:pt x="13377" y="1486"/>
                    <a:pt x="13391" y="1486"/>
                  </a:cubicBezTo>
                  <a:cubicBezTo>
                    <a:pt x="13402" y="1486"/>
                    <a:pt x="13412" y="1483"/>
                    <a:pt x="13421" y="1483"/>
                  </a:cubicBezTo>
                  <a:cubicBezTo>
                    <a:pt x="13423" y="1483"/>
                    <a:pt x="13425" y="1483"/>
                    <a:pt x="13428" y="1484"/>
                  </a:cubicBezTo>
                  <a:cubicBezTo>
                    <a:pt x="13481" y="1498"/>
                    <a:pt x="13521" y="1666"/>
                    <a:pt x="13576" y="1666"/>
                  </a:cubicBezTo>
                  <a:cubicBezTo>
                    <a:pt x="13581" y="1666"/>
                    <a:pt x="13585" y="1664"/>
                    <a:pt x="13590" y="1662"/>
                  </a:cubicBezTo>
                  <a:cubicBezTo>
                    <a:pt x="13553" y="1536"/>
                    <a:pt x="13580" y="1127"/>
                    <a:pt x="13658" y="944"/>
                  </a:cubicBezTo>
                  <a:lnTo>
                    <a:pt x="13658" y="944"/>
                  </a:lnTo>
                  <a:cubicBezTo>
                    <a:pt x="13716" y="954"/>
                    <a:pt x="13637" y="1237"/>
                    <a:pt x="13622" y="1337"/>
                  </a:cubicBezTo>
                  <a:cubicBezTo>
                    <a:pt x="13610" y="1405"/>
                    <a:pt x="13621" y="1422"/>
                    <a:pt x="13640" y="1422"/>
                  </a:cubicBezTo>
                  <a:cubicBezTo>
                    <a:pt x="13658" y="1422"/>
                    <a:pt x="13683" y="1405"/>
                    <a:pt x="13699" y="1405"/>
                  </a:cubicBezTo>
                  <a:cubicBezTo>
                    <a:pt x="13704" y="1405"/>
                    <a:pt x="13708" y="1406"/>
                    <a:pt x="13711" y="1410"/>
                  </a:cubicBezTo>
                  <a:cubicBezTo>
                    <a:pt x="13734" y="1438"/>
                    <a:pt x="13728" y="1647"/>
                    <a:pt x="13745" y="1647"/>
                  </a:cubicBezTo>
                  <a:cubicBezTo>
                    <a:pt x="13747" y="1647"/>
                    <a:pt x="13750" y="1644"/>
                    <a:pt x="13753" y="1636"/>
                  </a:cubicBezTo>
                  <a:cubicBezTo>
                    <a:pt x="13775" y="1566"/>
                    <a:pt x="13800" y="1460"/>
                    <a:pt x="13823" y="1460"/>
                  </a:cubicBezTo>
                  <a:cubicBezTo>
                    <a:pt x="13828" y="1460"/>
                    <a:pt x="13832" y="1464"/>
                    <a:pt x="13837" y="1473"/>
                  </a:cubicBezTo>
                  <a:cubicBezTo>
                    <a:pt x="13873" y="1568"/>
                    <a:pt x="13873" y="1730"/>
                    <a:pt x="13926" y="1751"/>
                  </a:cubicBezTo>
                  <a:cubicBezTo>
                    <a:pt x="13926" y="1665"/>
                    <a:pt x="13978" y="1646"/>
                    <a:pt x="14036" y="1646"/>
                  </a:cubicBezTo>
                  <a:cubicBezTo>
                    <a:pt x="14081" y="1646"/>
                    <a:pt x="14130" y="1658"/>
                    <a:pt x="14159" y="1658"/>
                  </a:cubicBezTo>
                  <a:cubicBezTo>
                    <a:pt x="14170" y="1658"/>
                    <a:pt x="14178" y="1656"/>
                    <a:pt x="14183" y="1652"/>
                  </a:cubicBezTo>
                  <a:cubicBezTo>
                    <a:pt x="14214" y="1620"/>
                    <a:pt x="14240" y="1368"/>
                    <a:pt x="14298" y="1285"/>
                  </a:cubicBezTo>
                  <a:cubicBezTo>
                    <a:pt x="14307" y="1271"/>
                    <a:pt x="14313" y="1265"/>
                    <a:pt x="14317" y="1265"/>
                  </a:cubicBezTo>
                  <a:cubicBezTo>
                    <a:pt x="14346" y="1265"/>
                    <a:pt x="14280" y="1532"/>
                    <a:pt x="14252" y="1631"/>
                  </a:cubicBezTo>
                  <a:lnTo>
                    <a:pt x="14252" y="1631"/>
                  </a:lnTo>
                  <a:cubicBezTo>
                    <a:pt x="14275" y="1558"/>
                    <a:pt x="14317" y="1463"/>
                    <a:pt x="14333" y="1463"/>
                  </a:cubicBezTo>
                  <a:cubicBezTo>
                    <a:pt x="14338" y="1463"/>
                    <a:pt x="14341" y="1472"/>
                    <a:pt x="14340" y="1494"/>
                  </a:cubicBezTo>
                  <a:cubicBezTo>
                    <a:pt x="14340" y="1594"/>
                    <a:pt x="14277" y="1751"/>
                    <a:pt x="14277" y="1809"/>
                  </a:cubicBezTo>
                  <a:cubicBezTo>
                    <a:pt x="14277" y="1811"/>
                    <a:pt x="14277" y="1811"/>
                    <a:pt x="14278" y="1811"/>
                  </a:cubicBezTo>
                  <a:cubicBezTo>
                    <a:pt x="14290" y="1811"/>
                    <a:pt x="14410" y="1520"/>
                    <a:pt x="14448" y="1520"/>
                  </a:cubicBezTo>
                  <a:cubicBezTo>
                    <a:pt x="14451" y="1520"/>
                    <a:pt x="14453" y="1522"/>
                    <a:pt x="14455" y="1526"/>
                  </a:cubicBezTo>
                  <a:cubicBezTo>
                    <a:pt x="14464" y="1539"/>
                    <a:pt x="14426" y="1787"/>
                    <a:pt x="14439" y="1787"/>
                  </a:cubicBezTo>
                  <a:cubicBezTo>
                    <a:pt x="14442" y="1787"/>
                    <a:pt x="14447" y="1776"/>
                    <a:pt x="14455" y="1751"/>
                  </a:cubicBezTo>
                  <a:cubicBezTo>
                    <a:pt x="14487" y="1667"/>
                    <a:pt x="14487" y="1578"/>
                    <a:pt x="14539" y="1526"/>
                  </a:cubicBezTo>
                  <a:cubicBezTo>
                    <a:pt x="14547" y="1520"/>
                    <a:pt x="14555" y="1516"/>
                    <a:pt x="14561" y="1516"/>
                  </a:cubicBezTo>
                  <a:cubicBezTo>
                    <a:pt x="14569" y="1516"/>
                    <a:pt x="14574" y="1525"/>
                    <a:pt x="14571" y="1547"/>
                  </a:cubicBezTo>
                  <a:cubicBezTo>
                    <a:pt x="14560" y="1646"/>
                    <a:pt x="14429" y="1903"/>
                    <a:pt x="14455" y="1940"/>
                  </a:cubicBezTo>
                  <a:cubicBezTo>
                    <a:pt x="14466" y="1958"/>
                    <a:pt x="14481" y="1973"/>
                    <a:pt x="14501" y="1973"/>
                  </a:cubicBezTo>
                  <a:cubicBezTo>
                    <a:pt x="14511" y="1973"/>
                    <a:pt x="14522" y="1969"/>
                    <a:pt x="14534" y="1961"/>
                  </a:cubicBezTo>
                  <a:cubicBezTo>
                    <a:pt x="14560" y="1930"/>
                    <a:pt x="14581" y="1893"/>
                    <a:pt x="14597" y="1856"/>
                  </a:cubicBezTo>
                  <a:cubicBezTo>
                    <a:pt x="14639" y="1882"/>
                    <a:pt x="14686" y="1903"/>
                    <a:pt x="14733" y="1903"/>
                  </a:cubicBezTo>
                  <a:cubicBezTo>
                    <a:pt x="14801" y="1888"/>
                    <a:pt x="14864" y="1777"/>
                    <a:pt x="14854" y="1662"/>
                  </a:cubicBezTo>
                  <a:lnTo>
                    <a:pt x="14854" y="1662"/>
                  </a:lnTo>
                  <a:cubicBezTo>
                    <a:pt x="14896" y="1683"/>
                    <a:pt x="14943" y="1694"/>
                    <a:pt x="14901" y="1856"/>
                  </a:cubicBezTo>
                  <a:cubicBezTo>
                    <a:pt x="14871" y="1961"/>
                    <a:pt x="14825" y="2111"/>
                    <a:pt x="14860" y="2111"/>
                  </a:cubicBezTo>
                  <a:cubicBezTo>
                    <a:pt x="14868" y="2111"/>
                    <a:pt x="14881" y="2102"/>
                    <a:pt x="14901" y="2082"/>
                  </a:cubicBezTo>
                  <a:cubicBezTo>
                    <a:pt x="14969" y="2014"/>
                    <a:pt x="15001" y="1955"/>
                    <a:pt x="15047" y="1955"/>
                  </a:cubicBezTo>
                  <a:cubicBezTo>
                    <a:pt x="15051" y="1955"/>
                    <a:pt x="15054" y="1955"/>
                    <a:pt x="15058" y="1956"/>
                  </a:cubicBezTo>
                  <a:cubicBezTo>
                    <a:pt x="15068" y="1960"/>
                    <a:pt x="15085" y="1994"/>
                    <a:pt x="15107" y="1994"/>
                  </a:cubicBezTo>
                  <a:cubicBezTo>
                    <a:pt x="15110" y="1994"/>
                    <a:pt x="15113" y="1994"/>
                    <a:pt x="15116" y="1992"/>
                  </a:cubicBezTo>
                  <a:cubicBezTo>
                    <a:pt x="15132" y="1956"/>
                    <a:pt x="15158" y="1919"/>
                    <a:pt x="15184" y="1888"/>
                  </a:cubicBezTo>
                  <a:cubicBezTo>
                    <a:pt x="15199" y="1879"/>
                    <a:pt x="15212" y="1876"/>
                    <a:pt x="15223" y="1876"/>
                  </a:cubicBezTo>
                  <a:cubicBezTo>
                    <a:pt x="15267" y="1876"/>
                    <a:pt x="15286" y="1928"/>
                    <a:pt x="15326" y="1928"/>
                  </a:cubicBezTo>
                  <a:cubicBezTo>
                    <a:pt x="15332" y="1928"/>
                    <a:pt x="15339" y="1927"/>
                    <a:pt x="15347" y="1924"/>
                  </a:cubicBezTo>
                  <a:cubicBezTo>
                    <a:pt x="15386" y="1913"/>
                    <a:pt x="15435" y="1882"/>
                    <a:pt x="15460" y="1882"/>
                  </a:cubicBezTo>
                  <a:cubicBezTo>
                    <a:pt x="15481" y="1882"/>
                    <a:pt x="15485" y="1905"/>
                    <a:pt x="15451" y="1982"/>
                  </a:cubicBezTo>
                  <a:cubicBezTo>
                    <a:pt x="15420" y="2052"/>
                    <a:pt x="15449" y="2098"/>
                    <a:pt x="15495" y="2098"/>
                  </a:cubicBezTo>
                  <a:cubicBezTo>
                    <a:pt x="15518" y="2098"/>
                    <a:pt x="15546" y="2087"/>
                    <a:pt x="15572" y="2061"/>
                  </a:cubicBezTo>
                  <a:cubicBezTo>
                    <a:pt x="15635" y="2003"/>
                    <a:pt x="15661" y="1919"/>
                    <a:pt x="15640" y="1840"/>
                  </a:cubicBezTo>
                  <a:lnTo>
                    <a:pt x="15640" y="1840"/>
                  </a:lnTo>
                  <a:cubicBezTo>
                    <a:pt x="15687" y="1861"/>
                    <a:pt x="15708" y="1909"/>
                    <a:pt x="15687" y="1956"/>
                  </a:cubicBezTo>
                  <a:cubicBezTo>
                    <a:pt x="15672" y="2029"/>
                    <a:pt x="15624" y="2129"/>
                    <a:pt x="15624" y="2176"/>
                  </a:cubicBezTo>
                  <a:cubicBezTo>
                    <a:pt x="15626" y="2196"/>
                    <a:pt x="15635" y="2203"/>
                    <a:pt x="15647" y="2203"/>
                  </a:cubicBezTo>
                  <a:cubicBezTo>
                    <a:pt x="15672" y="2203"/>
                    <a:pt x="15710" y="2178"/>
                    <a:pt x="15731" y="2178"/>
                  </a:cubicBezTo>
                  <a:cubicBezTo>
                    <a:pt x="15746" y="2178"/>
                    <a:pt x="15753" y="2188"/>
                    <a:pt x="15745" y="2223"/>
                  </a:cubicBezTo>
                  <a:cubicBezTo>
                    <a:pt x="15737" y="2260"/>
                    <a:pt x="15609" y="2485"/>
                    <a:pt x="15637" y="2485"/>
                  </a:cubicBezTo>
                  <a:cubicBezTo>
                    <a:pt x="15646" y="2485"/>
                    <a:pt x="15667" y="2466"/>
                    <a:pt x="15708" y="2417"/>
                  </a:cubicBezTo>
                  <a:cubicBezTo>
                    <a:pt x="15788" y="2326"/>
                    <a:pt x="15911" y="2189"/>
                    <a:pt x="15944" y="2189"/>
                  </a:cubicBezTo>
                  <a:cubicBezTo>
                    <a:pt x="15956" y="2189"/>
                    <a:pt x="15956" y="2209"/>
                    <a:pt x="15934" y="2260"/>
                  </a:cubicBezTo>
                  <a:cubicBezTo>
                    <a:pt x="15887" y="2370"/>
                    <a:pt x="15818" y="2459"/>
                    <a:pt x="15818" y="2527"/>
                  </a:cubicBezTo>
                  <a:cubicBezTo>
                    <a:pt x="15818" y="2547"/>
                    <a:pt x="15831" y="2626"/>
                    <a:pt x="15872" y="2626"/>
                  </a:cubicBezTo>
                  <a:cubicBezTo>
                    <a:pt x="15885" y="2626"/>
                    <a:pt x="15900" y="2619"/>
                    <a:pt x="15918" y="2601"/>
                  </a:cubicBezTo>
                  <a:cubicBezTo>
                    <a:pt x="15969" y="2550"/>
                    <a:pt x="16133" y="2325"/>
                    <a:pt x="16183" y="2325"/>
                  </a:cubicBezTo>
                  <a:cubicBezTo>
                    <a:pt x="16189" y="2325"/>
                    <a:pt x="16194" y="2329"/>
                    <a:pt x="16196" y="2338"/>
                  </a:cubicBezTo>
                  <a:cubicBezTo>
                    <a:pt x="16206" y="2396"/>
                    <a:pt x="16039" y="2527"/>
                    <a:pt x="15976" y="2622"/>
                  </a:cubicBezTo>
                  <a:lnTo>
                    <a:pt x="16217" y="2443"/>
                  </a:lnTo>
                  <a:cubicBezTo>
                    <a:pt x="16247" y="2424"/>
                    <a:pt x="16264" y="2415"/>
                    <a:pt x="16273" y="2415"/>
                  </a:cubicBezTo>
                  <a:cubicBezTo>
                    <a:pt x="16293" y="2415"/>
                    <a:pt x="16257" y="2467"/>
                    <a:pt x="16212" y="2527"/>
                  </a:cubicBezTo>
                  <a:cubicBezTo>
                    <a:pt x="16118" y="2655"/>
                    <a:pt x="16098" y="2807"/>
                    <a:pt x="16158" y="2807"/>
                  </a:cubicBezTo>
                  <a:cubicBezTo>
                    <a:pt x="16161" y="2807"/>
                    <a:pt x="16165" y="2806"/>
                    <a:pt x="16170" y="2805"/>
                  </a:cubicBezTo>
                  <a:cubicBezTo>
                    <a:pt x="16257" y="2785"/>
                    <a:pt x="16571" y="2427"/>
                    <a:pt x="16598" y="2427"/>
                  </a:cubicBezTo>
                  <a:cubicBezTo>
                    <a:pt x="16599" y="2427"/>
                    <a:pt x="16599" y="2427"/>
                    <a:pt x="16600" y="2428"/>
                  </a:cubicBezTo>
                  <a:cubicBezTo>
                    <a:pt x="16631" y="2449"/>
                    <a:pt x="16516" y="2559"/>
                    <a:pt x="16479" y="2616"/>
                  </a:cubicBezTo>
                  <a:cubicBezTo>
                    <a:pt x="16437" y="2669"/>
                    <a:pt x="16416" y="2732"/>
                    <a:pt x="16416" y="2795"/>
                  </a:cubicBezTo>
                  <a:cubicBezTo>
                    <a:pt x="16426" y="2845"/>
                    <a:pt x="16232" y="3105"/>
                    <a:pt x="16288" y="3105"/>
                  </a:cubicBezTo>
                  <a:cubicBezTo>
                    <a:pt x="16290" y="3105"/>
                    <a:pt x="16293" y="3105"/>
                    <a:pt x="16296" y="3104"/>
                  </a:cubicBezTo>
                  <a:cubicBezTo>
                    <a:pt x="16321" y="3096"/>
                    <a:pt x="16474" y="3000"/>
                    <a:pt x="16499" y="3000"/>
                  </a:cubicBezTo>
                  <a:cubicBezTo>
                    <a:pt x="16505" y="3000"/>
                    <a:pt x="16503" y="3005"/>
                    <a:pt x="16490" y="3020"/>
                  </a:cubicBezTo>
                  <a:cubicBezTo>
                    <a:pt x="16427" y="3088"/>
                    <a:pt x="16369" y="3130"/>
                    <a:pt x="16374" y="3162"/>
                  </a:cubicBezTo>
                  <a:cubicBezTo>
                    <a:pt x="16376" y="3172"/>
                    <a:pt x="16384" y="3176"/>
                    <a:pt x="16397" y="3176"/>
                  </a:cubicBezTo>
                  <a:cubicBezTo>
                    <a:pt x="16472" y="3176"/>
                    <a:pt x="16713" y="3036"/>
                    <a:pt x="16798" y="3036"/>
                  </a:cubicBezTo>
                  <a:cubicBezTo>
                    <a:pt x="16807" y="3036"/>
                    <a:pt x="16815" y="3038"/>
                    <a:pt x="16820" y="3041"/>
                  </a:cubicBezTo>
                  <a:cubicBezTo>
                    <a:pt x="16849" y="3063"/>
                    <a:pt x="16781" y="3137"/>
                    <a:pt x="16702" y="3214"/>
                  </a:cubicBezTo>
                  <a:lnTo>
                    <a:pt x="16702" y="3214"/>
                  </a:lnTo>
                  <a:cubicBezTo>
                    <a:pt x="16701" y="3213"/>
                    <a:pt x="16698" y="3212"/>
                    <a:pt x="16695" y="3212"/>
                  </a:cubicBezTo>
                  <a:cubicBezTo>
                    <a:pt x="16650" y="3212"/>
                    <a:pt x="16446" y="3321"/>
                    <a:pt x="16469" y="3366"/>
                  </a:cubicBezTo>
                  <a:cubicBezTo>
                    <a:pt x="16458" y="3377"/>
                    <a:pt x="16484" y="3392"/>
                    <a:pt x="16484" y="3392"/>
                  </a:cubicBezTo>
                  <a:cubicBezTo>
                    <a:pt x="16534" y="3359"/>
                    <a:pt x="16574" y="3331"/>
                    <a:pt x="16605" y="3309"/>
                  </a:cubicBezTo>
                  <a:lnTo>
                    <a:pt x="16605" y="3309"/>
                  </a:lnTo>
                  <a:cubicBezTo>
                    <a:pt x="16549" y="3364"/>
                    <a:pt x="16507" y="3409"/>
                    <a:pt x="16516" y="3424"/>
                  </a:cubicBezTo>
                  <a:cubicBezTo>
                    <a:pt x="16516" y="3425"/>
                    <a:pt x="16517" y="3425"/>
                    <a:pt x="16518" y="3425"/>
                  </a:cubicBezTo>
                  <a:cubicBezTo>
                    <a:pt x="16538" y="3425"/>
                    <a:pt x="16689" y="3293"/>
                    <a:pt x="16689" y="3293"/>
                  </a:cubicBezTo>
                  <a:lnTo>
                    <a:pt x="16689" y="3293"/>
                  </a:lnTo>
                  <a:cubicBezTo>
                    <a:pt x="16710" y="3329"/>
                    <a:pt x="16511" y="3455"/>
                    <a:pt x="16547" y="3476"/>
                  </a:cubicBezTo>
                  <a:cubicBezTo>
                    <a:pt x="16579" y="3492"/>
                    <a:pt x="16668" y="3492"/>
                    <a:pt x="16689" y="3534"/>
                  </a:cubicBezTo>
                  <a:cubicBezTo>
                    <a:pt x="16687" y="3529"/>
                    <a:pt x="16686" y="3528"/>
                    <a:pt x="16688" y="3528"/>
                  </a:cubicBezTo>
                  <a:cubicBezTo>
                    <a:pt x="16693" y="3528"/>
                    <a:pt x="16713" y="3540"/>
                    <a:pt x="16744" y="3540"/>
                  </a:cubicBezTo>
                  <a:cubicBezTo>
                    <a:pt x="16756" y="3540"/>
                    <a:pt x="16769" y="3538"/>
                    <a:pt x="16783" y="3534"/>
                  </a:cubicBezTo>
                  <a:cubicBezTo>
                    <a:pt x="16802" y="3530"/>
                    <a:pt x="16816" y="3528"/>
                    <a:pt x="16827" y="3528"/>
                  </a:cubicBezTo>
                  <a:cubicBezTo>
                    <a:pt x="16867" y="3528"/>
                    <a:pt x="16845" y="3557"/>
                    <a:pt x="16820" y="3586"/>
                  </a:cubicBezTo>
                  <a:cubicBezTo>
                    <a:pt x="16767" y="3665"/>
                    <a:pt x="16804" y="3712"/>
                    <a:pt x="16899" y="3717"/>
                  </a:cubicBezTo>
                  <a:cubicBezTo>
                    <a:pt x="16920" y="3717"/>
                    <a:pt x="17073" y="3690"/>
                    <a:pt x="17126" y="3690"/>
                  </a:cubicBezTo>
                  <a:cubicBezTo>
                    <a:pt x="17150" y="3690"/>
                    <a:pt x="17153" y="3696"/>
                    <a:pt x="17113" y="3712"/>
                  </a:cubicBezTo>
                  <a:cubicBezTo>
                    <a:pt x="16901" y="3802"/>
                    <a:pt x="16678" y="3893"/>
                    <a:pt x="16793" y="3893"/>
                  </a:cubicBezTo>
                  <a:cubicBezTo>
                    <a:pt x="16812" y="3893"/>
                    <a:pt x="16840" y="3890"/>
                    <a:pt x="16878" y="3885"/>
                  </a:cubicBezTo>
                  <a:cubicBezTo>
                    <a:pt x="16967" y="3872"/>
                    <a:pt x="17113" y="3846"/>
                    <a:pt x="17207" y="3842"/>
                  </a:cubicBezTo>
                  <a:lnTo>
                    <a:pt x="17207" y="3842"/>
                  </a:lnTo>
                  <a:cubicBezTo>
                    <a:pt x="17138" y="3857"/>
                    <a:pt x="17051" y="3885"/>
                    <a:pt x="17014" y="3901"/>
                  </a:cubicBezTo>
                  <a:cubicBezTo>
                    <a:pt x="17014" y="3915"/>
                    <a:pt x="17014" y="3938"/>
                    <a:pt x="17057" y="3938"/>
                  </a:cubicBezTo>
                  <a:cubicBezTo>
                    <a:pt x="17079" y="3938"/>
                    <a:pt x="17112" y="3932"/>
                    <a:pt x="17161" y="3917"/>
                  </a:cubicBezTo>
                  <a:lnTo>
                    <a:pt x="17166" y="3917"/>
                  </a:lnTo>
                  <a:lnTo>
                    <a:pt x="17280" y="3848"/>
                  </a:lnTo>
                  <a:lnTo>
                    <a:pt x="17280" y="3848"/>
                  </a:lnTo>
                  <a:cubicBezTo>
                    <a:pt x="17306" y="3858"/>
                    <a:pt x="17300" y="3880"/>
                    <a:pt x="17239" y="3922"/>
                  </a:cubicBezTo>
                  <a:cubicBezTo>
                    <a:pt x="17134" y="3995"/>
                    <a:pt x="16951" y="4074"/>
                    <a:pt x="16909" y="4126"/>
                  </a:cubicBezTo>
                  <a:cubicBezTo>
                    <a:pt x="16867" y="4184"/>
                    <a:pt x="17003" y="4147"/>
                    <a:pt x="17009" y="4179"/>
                  </a:cubicBezTo>
                  <a:cubicBezTo>
                    <a:pt x="17014" y="4210"/>
                    <a:pt x="16809" y="4278"/>
                    <a:pt x="16815" y="4305"/>
                  </a:cubicBezTo>
                  <a:lnTo>
                    <a:pt x="16982" y="4289"/>
                  </a:lnTo>
                  <a:lnTo>
                    <a:pt x="16982" y="4289"/>
                  </a:lnTo>
                  <a:cubicBezTo>
                    <a:pt x="17203" y="4299"/>
                    <a:pt x="16720" y="4425"/>
                    <a:pt x="16720" y="4451"/>
                  </a:cubicBezTo>
                  <a:cubicBezTo>
                    <a:pt x="16720" y="4441"/>
                    <a:pt x="17005" y="4387"/>
                    <a:pt x="17118" y="4387"/>
                  </a:cubicBezTo>
                  <a:cubicBezTo>
                    <a:pt x="17174" y="4387"/>
                    <a:pt x="17188" y="4400"/>
                    <a:pt x="17098" y="4441"/>
                  </a:cubicBezTo>
                  <a:cubicBezTo>
                    <a:pt x="16951" y="4499"/>
                    <a:pt x="16940" y="4488"/>
                    <a:pt x="16940" y="4541"/>
                  </a:cubicBezTo>
                  <a:cubicBezTo>
                    <a:pt x="16888" y="4572"/>
                    <a:pt x="16851" y="4577"/>
                    <a:pt x="16699" y="4593"/>
                  </a:cubicBezTo>
                  <a:cubicBezTo>
                    <a:pt x="16740" y="4589"/>
                    <a:pt x="16773" y="4588"/>
                    <a:pt x="16800" y="4588"/>
                  </a:cubicBezTo>
                  <a:cubicBezTo>
                    <a:pt x="17027" y="4588"/>
                    <a:pt x="16837" y="4704"/>
                    <a:pt x="17098" y="4704"/>
                  </a:cubicBezTo>
                  <a:cubicBezTo>
                    <a:pt x="17112" y="4704"/>
                    <a:pt x="17128" y="4704"/>
                    <a:pt x="17145" y="4703"/>
                  </a:cubicBezTo>
                  <a:lnTo>
                    <a:pt x="17145" y="4703"/>
                  </a:lnTo>
                  <a:cubicBezTo>
                    <a:pt x="16930" y="4714"/>
                    <a:pt x="16967" y="4808"/>
                    <a:pt x="16977" y="4834"/>
                  </a:cubicBezTo>
                  <a:cubicBezTo>
                    <a:pt x="16998" y="4871"/>
                    <a:pt x="17035" y="4897"/>
                    <a:pt x="17072" y="4908"/>
                  </a:cubicBezTo>
                  <a:cubicBezTo>
                    <a:pt x="17140" y="4918"/>
                    <a:pt x="17208" y="4934"/>
                    <a:pt x="17281" y="4950"/>
                  </a:cubicBezTo>
                  <a:cubicBezTo>
                    <a:pt x="17266" y="4951"/>
                    <a:pt x="17247" y="4952"/>
                    <a:pt x="17226" y="4952"/>
                  </a:cubicBezTo>
                  <a:cubicBezTo>
                    <a:pt x="17097" y="4952"/>
                    <a:pt x="16881" y="4928"/>
                    <a:pt x="16778" y="4923"/>
                  </a:cubicBezTo>
                  <a:lnTo>
                    <a:pt x="16778" y="4923"/>
                  </a:lnTo>
                  <a:cubicBezTo>
                    <a:pt x="16878" y="4955"/>
                    <a:pt x="16988" y="4981"/>
                    <a:pt x="17093" y="4997"/>
                  </a:cubicBezTo>
                  <a:cubicBezTo>
                    <a:pt x="17266" y="5018"/>
                    <a:pt x="17486" y="5044"/>
                    <a:pt x="17480" y="5102"/>
                  </a:cubicBezTo>
                  <a:cubicBezTo>
                    <a:pt x="17399" y="5092"/>
                    <a:pt x="17101" y="5048"/>
                    <a:pt x="17009" y="5048"/>
                  </a:cubicBezTo>
                  <a:cubicBezTo>
                    <a:pt x="17000" y="5048"/>
                    <a:pt x="16992" y="5048"/>
                    <a:pt x="16988" y="5049"/>
                  </a:cubicBezTo>
                  <a:cubicBezTo>
                    <a:pt x="16904" y="5060"/>
                    <a:pt x="17108" y="5112"/>
                    <a:pt x="17182" y="5133"/>
                  </a:cubicBezTo>
                  <a:cubicBezTo>
                    <a:pt x="17176" y="5159"/>
                    <a:pt x="17166" y="5180"/>
                    <a:pt x="17103" y="5196"/>
                  </a:cubicBezTo>
                  <a:cubicBezTo>
                    <a:pt x="17066" y="5201"/>
                    <a:pt x="16909" y="5196"/>
                    <a:pt x="16904" y="5212"/>
                  </a:cubicBezTo>
                  <a:cubicBezTo>
                    <a:pt x="16899" y="5243"/>
                    <a:pt x="17239" y="5306"/>
                    <a:pt x="17197" y="5327"/>
                  </a:cubicBezTo>
                  <a:lnTo>
                    <a:pt x="17040" y="5327"/>
                  </a:lnTo>
                  <a:cubicBezTo>
                    <a:pt x="17014" y="5327"/>
                    <a:pt x="16993" y="5343"/>
                    <a:pt x="16977" y="5364"/>
                  </a:cubicBezTo>
                  <a:cubicBezTo>
                    <a:pt x="16956" y="5400"/>
                    <a:pt x="17040" y="5453"/>
                    <a:pt x="17045" y="5500"/>
                  </a:cubicBezTo>
                  <a:cubicBezTo>
                    <a:pt x="17051" y="5547"/>
                    <a:pt x="16872" y="5500"/>
                    <a:pt x="16935" y="5552"/>
                  </a:cubicBezTo>
                  <a:cubicBezTo>
                    <a:pt x="16989" y="5591"/>
                    <a:pt x="17051" y="5621"/>
                    <a:pt x="17114" y="5642"/>
                  </a:cubicBezTo>
                  <a:lnTo>
                    <a:pt x="17114" y="5642"/>
                  </a:lnTo>
                  <a:cubicBezTo>
                    <a:pt x="16956" y="5591"/>
                    <a:pt x="16853" y="5559"/>
                    <a:pt x="16796" y="5559"/>
                  </a:cubicBezTo>
                  <a:cubicBezTo>
                    <a:pt x="16767" y="5559"/>
                    <a:pt x="16750" y="5567"/>
                    <a:pt x="16741" y="5584"/>
                  </a:cubicBezTo>
                  <a:lnTo>
                    <a:pt x="16883" y="5631"/>
                  </a:lnTo>
                  <a:cubicBezTo>
                    <a:pt x="16867" y="5668"/>
                    <a:pt x="16720" y="5746"/>
                    <a:pt x="16841" y="5825"/>
                  </a:cubicBezTo>
                  <a:cubicBezTo>
                    <a:pt x="16857" y="5830"/>
                    <a:pt x="17171" y="5925"/>
                    <a:pt x="17124" y="5940"/>
                  </a:cubicBezTo>
                  <a:cubicBezTo>
                    <a:pt x="17114" y="5945"/>
                    <a:pt x="17099" y="5947"/>
                    <a:pt x="17079" y="5947"/>
                  </a:cubicBezTo>
                  <a:cubicBezTo>
                    <a:pt x="17018" y="5947"/>
                    <a:pt x="16920" y="5929"/>
                    <a:pt x="16870" y="5929"/>
                  </a:cubicBezTo>
                  <a:cubicBezTo>
                    <a:pt x="16865" y="5929"/>
                    <a:pt x="16860" y="5930"/>
                    <a:pt x="16857" y="5930"/>
                  </a:cubicBezTo>
                  <a:cubicBezTo>
                    <a:pt x="16710" y="5946"/>
                    <a:pt x="16605" y="5988"/>
                    <a:pt x="16610" y="6072"/>
                  </a:cubicBezTo>
                  <a:cubicBezTo>
                    <a:pt x="16610" y="6119"/>
                    <a:pt x="16731" y="6213"/>
                    <a:pt x="16715" y="6255"/>
                  </a:cubicBezTo>
                  <a:cubicBezTo>
                    <a:pt x="16699" y="6323"/>
                    <a:pt x="16788" y="6370"/>
                    <a:pt x="16972" y="6507"/>
                  </a:cubicBezTo>
                  <a:cubicBezTo>
                    <a:pt x="16923" y="6477"/>
                    <a:pt x="16662" y="6381"/>
                    <a:pt x="16591" y="6381"/>
                  </a:cubicBezTo>
                  <a:cubicBezTo>
                    <a:pt x="16563" y="6381"/>
                    <a:pt x="16565" y="6396"/>
                    <a:pt x="16626" y="6439"/>
                  </a:cubicBezTo>
                  <a:cubicBezTo>
                    <a:pt x="16752" y="6533"/>
                    <a:pt x="17072" y="6575"/>
                    <a:pt x="17208" y="6674"/>
                  </a:cubicBezTo>
                  <a:lnTo>
                    <a:pt x="16878" y="6601"/>
                  </a:lnTo>
                  <a:cubicBezTo>
                    <a:pt x="16694" y="6543"/>
                    <a:pt x="16521" y="6465"/>
                    <a:pt x="16353" y="6365"/>
                  </a:cubicBezTo>
                  <a:lnTo>
                    <a:pt x="16353" y="6365"/>
                  </a:lnTo>
                  <a:cubicBezTo>
                    <a:pt x="16657" y="6559"/>
                    <a:pt x="16463" y="6538"/>
                    <a:pt x="16594" y="6680"/>
                  </a:cubicBezTo>
                  <a:cubicBezTo>
                    <a:pt x="16583" y="6696"/>
                    <a:pt x="16571" y="6705"/>
                    <a:pt x="16556" y="6705"/>
                  </a:cubicBezTo>
                  <a:cubicBezTo>
                    <a:pt x="16524" y="6705"/>
                    <a:pt x="16473" y="6666"/>
                    <a:pt x="16358" y="6580"/>
                  </a:cubicBezTo>
                  <a:cubicBezTo>
                    <a:pt x="16212" y="6470"/>
                    <a:pt x="16238" y="6549"/>
                    <a:pt x="16133" y="6475"/>
                  </a:cubicBezTo>
                  <a:lnTo>
                    <a:pt x="16133" y="6475"/>
                  </a:lnTo>
                  <a:lnTo>
                    <a:pt x="16652" y="6848"/>
                  </a:lnTo>
                  <a:cubicBezTo>
                    <a:pt x="16649" y="6851"/>
                    <a:pt x="16644" y="6853"/>
                    <a:pt x="16636" y="6853"/>
                  </a:cubicBezTo>
                  <a:cubicBezTo>
                    <a:pt x="16551" y="6853"/>
                    <a:pt x="16207" y="6621"/>
                    <a:pt x="16196" y="6621"/>
                  </a:cubicBezTo>
                  <a:cubicBezTo>
                    <a:pt x="16196" y="6621"/>
                    <a:pt x="16196" y="6622"/>
                    <a:pt x="16196" y="6622"/>
                  </a:cubicBezTo>
                  <a:cubicBezTo>
                    <a:pt x="16246" y="6691"/>
                    <a:pt x="16436" y="6899"/>
                    <a:pt x="16362" y="6899"/>
                  </a:cubicBezTo>
                  <a:cubicBezTo>
                    <a:pt x="16351" y="6899"/>
                    <a:pt x="16335" y="6894"/>
                    <a:pt x="16311" y="6884"/>
                  </a:cubicBezTo>
                  <a:cubicBezTo>
                    <a:pt x="16244" y="6853"/>
                    <a:pt x="16136" y="6819"/>
                    <a:pt x="16069" y="6819"/>
                  </a:cubicBezTo>
                  <a:cubicBezTo>
                    <a:pt x="16000" y="6819"/>
                    <a:pt x="15976" y="6856"/>
                    <a:pt x="16091" y="6973"/>
                  </a:cubicBezTo>
                  <a:cubicBezTo>
                    <a:pt x="16191" y="7078"/>
                    <a:pt x="15997" y="7031"/>
                    <a:pt x="16091" y="7157"/>
                  </a:cubicBezTo>
                  <a:cubicBezTo>
                    <a:pt x="16136" y="7217"/>
                    <a:pt x="16145" y="7239"/>
                    <a:pt x="16131" y="7239"/>
                  </a:cubicBezTo>
                  <a:cubicBezTo>
                    <a:pt x="16093" y="7239"/>
                    <a:pt x="15882" y="7061"/>
                    <a:pt x="15839" y="7057"/>
                  </a:cubicBezTo>
                  <a:cubicBezTo>
                    <a:pt x="15787" y="7057"/>
                    <a:pt x="15923" y="7220"/>
                    <a:pt x="15887" y="7235"/>
                  </a:cubicBezTo>
                  <a:cubicBezTo>
                    <a:pt x="15882" y="7238"/>
                    <a:pt x="15877" y="7240"/>
                    <a:pt x="15871" y="7240"/>
                  </a:cubicBezTo>
                  <a:cubicBezTo>
                    <a:pt x="15834" y="7240"/>
                    <a:pt x="15781" y="7181"/>
                    <a:pt x="15703" y="7099"/>
                  </a:cubicBezTo>
                  <a:cubicBezTo>
                    <a:pt x="15676" y="7070"/>
                    <a:pt x="15660" y="7059"/>
                    <a:pt x="15651" y="7059"/>
                  </a:cubicBezTo>
                  <a:cubicBezTo>
                    <a:pt x="15628" y="7059"/>
                    <a:pt x="15664" y="7145"/>
                    <a:pt x="15672" y="7157"/>
                  </a:cubicBezTo>
                  <a:cubicBezTo>
                    <a:pt x="15696" y="7199"/>
                    <a:pt x="15695" y="7211"/>
                    <a:pt x="15685" y="7211"/>
                  </a:cubicBezTo>
                  <a:cubicBezTo>
                    <a:pt x="15673" y="7211"/>
                    <a:pt x="15649" y="7196"/>
                    <a:pt x="15635" y="7194"/>
                  </a:cubicBezTo>
                  <a:cubicBezTo>
                    <a:pt x="15633" y="7193"/>
                    <a:pt x="15632" y="7193"/>
                    <a:pt x="15631" y="7193"/>
                  </a:cubicBezTo>
                  <a:cubicBezTo>
                    <a:pt x="15578" y="7193"/>
                    <a:pt x="15935" y="7529"/>
                    <a:pt x="15908" y="7529"/>
                  </a:cubicBezTo>
                  <a:cubicBezTo>
                    <a:pt x="15900" y="7529"/>
                    <a:pt x="15862" y="7502"/>
                    <a:pt x="15776" y="7435"/>
                  </a:cubicBezTo>
                  <a:cubicBezTo>
                    <a:pt x="15687" y="7365"/>
                    <a:pt x="15627" y="7333"/>
                    <a:pt x="15596" y="7333"/>
                  </a:cubicBezTo>
                  <a:cubicBezTo>
                    <a:pt x="15552" y="7333"/>
                    <a:pt x="15563" y="7394"/>
                    <a:pt x="15624" y="7498"/>
                  </a:cubicBezTo>
                  <a:cubicBezTo>
                    <a:pt x="15690" y="7609"/>
                    <a:pt x="15723" y="7682"/>
                    <a:pt x="15695" y="7682"/>
                  </a:cubicBezTo>
                  <a:cubicBezTo>
                    <a:pt x="15672" y="7682"/>
                    <a:pt x="15606" y="7632"/>
                    <a:pt x="15483" y="7513"/>
                  </a:cubicBezTo>
                  <a:cubicBezTo>
                    <a:pt x="15457" y="7489"/>
                    <a:pt x="15440" y="7479"/>
                    <a:pt x="15430" y="7479"/>
                  </a:cubicBezTo>
                  <a:cubicBezTo>
                    <a:pt x="15386" y="7479"/>
                    <a:pt x="15452" y="7652"/>
                    <a:pt x="15406" y="7652"/>
                  </a:cubicBezTo>
                  <a:cubicBezTo>
                    <a:pt x="15395" y="7652"/>
                    <a:pt x="15377" y="7641"/>
                    <a:pt x="15348" y="7615"/>
                  </a:cubicBezTo>
                  <a:lnTo>
                    <a:pt x="15348" y="7615"/>
                  </a:lnTo>
                  <a:cubicBezTo>
                    <a:pt x="15450" y="7710"/>
                    <a:pt x="15553" y="7985"/>
                    <a:pt x="15514" y="7985"/>
                  </a:cubicBezTo>
                  <a:cubicBezTo>
                    <a:pt x="15498" y="7985"/>
                    <a:pt x="15461" y="7943"/>
                    <a:pt x="15394" y="7833"/>
                  </a:cubicBezTo>
                  <a:cubicBezTo>
                    <a:pt x="15300" y="7716"/>
                    <a:pt x="15256" y="7676"/>
                    <a:pt x="15239" y="7676"/>
                  </a:cubicBezTo>
                  <a:cubicBezTo>
                    <a:pt x="15204" y="7676"/>
                    <a:pt x="15270" y="7830"/>
                    <a:pt x="15252" y="7865"/>
                  </a:cubicBezTo>
                  <a:cubicBezTo>
                    <a:pt x="15245" y="7890"/>
                    <a:pt x="15231" y="7915"/>
                    <a:pt x="15200" y="7915"/>
                  </a:cubicBezTo>
                  <a:cubicBezTo>
                    <a:pt x="15186" y="7915"/>
                    <a:pt x="15169" y="7909"/>
                    <a:pt x="15147" y="7896"/>
                  </a:cubicBezTo>
                  <a:cubicBezTo>
                    <a:pt x="15112" y="7876"/>
                    <a:pt x="15077" y="7817"/>
                    <a:pt x="15051" y="7817"/>
                  </a:cubicBezTo>
                  <a:cubicBezTo>
                    <a:pt x="15050" y="7817"/>
                    <a:pt x="15049" y="7817"/>
                    <a:pt x="15048" y="7817"/>
                  </a:cubicBezTo>
                  <a:cubicBezTo>
                    <a:pt x="15011" y="7828"/>
                    <a:pt x="14965" y="7951"/>
                    <a:pt x="15071" y="8107"/>
                  </a:cubicBezTo>
                  <a:lnTo>
                    <a:pt x="15071" y="8107"/>
                  </a:lnTo>
                  <a:cubicBezTo>
                    <a:pt x="14981" y="7977"/>
                    <a:pt x="14896" y="7848"/>
                    <a:pt x="14844" y="7848"/>
                  </a:cubicBezTo>
                  <a:cubicBezTo>
                    <a:pt x="14842" y="7848"/>
                    <a:pt x="14840" y="7849"/>
                    <a:pt x="14838" y="7849"/>
                  </a:cubicBezTo>
                  <a:cubicBezTo>
                    <a:pt x="14813" y="7857"/>
                    <a:pt x="14876" y="8011"/>
                    <a:pt x="14851" y="8011"/>
                  </a:cubicBezTo>
                  <a:cubicBezTo>
                    <a:pt x="14844" y="8011"/>
                    <a:pt x="14830" y="7999"/>
                    <a:pt x="14807" y="7970"/>
                  </a:cubicBezTo>
                  <a:lnTo>
                    <a:pt x="14807" y="7970"/>
                  </a:lnTo>
                  <a:cubicBezTo>
                    <a:pt x="14812" y="8006"/>
                    <a:pt x="14822" y="8048"/>
                    <a:pt x="14843" y="8085"/>
                  </a:cubicBezTo>
                  <a:cubicBezTo>
                    <a:pt x="14866" y="8119"/>
                    <a:pt x="14867" y="8129"/>
                    <a:pt x="14859" y="8129"/>
                  </a:cubicBezTo>
                  <a:cubicBezTo>
                    <a:pt x="14849" y="8129"/>
                    <a:pt x="14824" y="8112"/>
                    <a:pt x="14812" y="8106"/>
                  </a:cubicBezTo>
                  <a:cubicBezTo>
                    <a:pt x="14766" y="8077"/>
                    <a:pt x="14712" y="8045"/>
                    <a:pt x="14683" y="8045"/>
                  </a:cubicBezTo>
                  <a:cubicBezTo>
                    <a:pt x="14649" y="8045"/>
                    <a:pt x="14650" y="8091"/>
                    <a:pt x="14739" y="8242"/>
                  </a:cubicBezTo>
                  <a:lnTo>
                    <a:pt x="14739" y="8242"/>
                  </a:lnTo>
                  <a:cubicBezTo>
                    <a:pt x="14689" y="8165"/>
                    <a:pt x="14623" y="8071"/>
                    <a:pt x="14605" y="8071"/>
                  </a:cubicBezTo>
                  <a:cubicBezTo>
                    <a:pt x="14598" y="8071"/>
                    <a:pt x="14598" y="8084"/>
                    <a:pt x="14607" y="8116"/>
                  </a:cubicBezTo>
                  <a:cubicBezTo>
                    <a:pt x="14649" y="8247"/>
                    <a:pt x="14680" y="8279"/>
                    <a:pt x="14634" y="8305"/>
                  </a:cubicBezTo>
                  <a:lnTo>
                    <a:pt x="14634" y="8305"/>
                  </a:lnTo>
                  <a:cubicBezTo>
                    <a:pt x="14663" y="8287"/>
                    <a:pt x="14495" y="8038"/>
                    <a:pt x="14446" y="8038"/>
                  </a:cubicBezTo>
                  <a:cubicBezTo>
                    <a:pt x="14446" y="8038"/>
                    <a:pt x="14445" y="8038"/>
                    <a:pt x="14445" y="8038"/>
                  </a:cubicBezTo>
                  <a:cubicBezTo>
                    <a:pt x="14403" y="8038"/>
                    <a:pt x="14392" y="8080"/>
                    <a:pt x="14387" y="8132"/>
                  </a:cubicBezTo>
                  <a:cubicBezTo>
                    <a:pt x="14377" y="8242"/>
                    <a:pt x="14408" y="8300"/>
                    <a:pt x="14534" y="8520"/>
                  </a:cubicBezTo>
                  <a:cubicBezTo>
                    <a:pt x="14524" y="8526"/>
                    <a:pt x="14515" y="8528"/>
                    <a:pt x="14506" y="8528"/>
                  </a:cubicBezTo>
                  <a:cubicBezTo>
                    <a:pt x="14468" y="8528"/>
                    <a:pt x="14441" y="8469"/>
                    <a:pt x="14350" y="8352"/>
                  </a:cubicBezTo>
                  <a:lnTo>
                    <a:pt x="14350" y="8352"/>
                  </a:lnTo>
                  <a:lnTo>
                    <a:pt x="14481" y="8651"/>
                  </a:lnTo>
                  <a:lnTo>
                    <a:pt x="14120" y="8085"/>
                  </a:lnTo>
                  <a:lnTo>
                    <a:pt x="14240" y="8478"/>
                  </a:lnTo>
                  <a:cubicBezTo>
                    <a:pt x="14289" y="8622"/>
                    <a:pt x="14270" y="8660"/>
                    <a:pt x="14229" y="8660"/>
                  </a:cubicBezTo>
                  <a:cubicBezTo>
                    <a:pt x="14199" y="8660"/>
                    <a:pt x="14157" y="8640"/>
                    <a:pt x="14120" y="8625"/>
                  </a:cubicBezTo>
                  <a:cubicBezTo>
                    <a:pt x="14099" y="8618"/>
                    <a:pt x="14054" y="8600"/>
                    <a:pt x="14019" y="8600"/>
                  </a:cubicBezTo>
                  <a:cubicBezTo>
                    <a:pt x="13974" y="8600"/>
                    <a:pt x="13945" y="8630"/>
                    <a:pt x="14004" y="8751"/>
                  </a:cubicBezTo>
                  <a:lnTo>
                    <a:pt x="14272" y="9291"/>
                  </a:lnTo>
                  <a:cubicBezTo>
                    <a:pt x="14270" y="9291"/>
                    <a:pt x="14269" y="9292"/>
                    <a:pt x="14267" y="9292"/>
                  </a:cubicBezTo>
                  <a:cubicBezTo>
                    <a:pt x="14216" y="9292"/>
                    <a:pt x="14076" y="8973"/>
                    <a:pt x="14015" y="8861"/>
                  </a:cubicBezTo>
                  <a:lnTo>
                    <a:pt x="14015" y="8861"/>
                  </a:lnTo>
                  <a:cubicBezTo>
                    <a:pt x="14034" y="8899"/>
                    <a:pt x="14037" y="8914"/>
                    <a:pt x="14030" y="8914"/>
                  </a:cubicBezTo>
                  <a:cubicBezTo>
                    <a:pt x="14008" y="8914"/>
                    <a:pt x="13890" y="8773"/>
                    <a:pt x="13847" y="8683"/>
                  </a:cubicBezTo>
                  <a:cubicBezTo>
                    <a:pt x="13802" y="8592"/>
                    <a:pt x="13728" y="8435"/>
                    <a:pt x="13690" y="8435"/>
                  </a:cubicBezTo>
                  <a:cubicBezTo>
                    <a:pt x="13688" y="8435"/>
                    <a:pt x="13686" y="8435"/>
                    <a:pt x="13685" y="8436"/>
                  </a:cubicBezTo>
                  <a:lnTo>
                    <a:pt x="13963" y="9003"/>
                  </a:lnTo>
                  <a:lnTo>
                    <a:pt x="13963" y="9003"/>
                  </a:lnTo>
                  <a:cubicBezTo>
                    <a:pt x="13868" y="8813"/>
                    <a:pt x="13762" y="8772"/>
                    <a:pt x="13684" y="8772"/>
                  </a:cubicBezTo>
                  <a:cubicBezTo>
                    <a:pt x="13640" y="8772"/>
                    <a:pt x="13606" y="8786"/>
                    <a:pt x="13587" y="8792"/>
                  </a:cubicBezTo>
                  <a:lnTo>
                    <a:pt x="13587" y="8792"/>
                  </a:lnTo>
                  <a:cubicBezTo>
                    <a:pt x="13588" y="8792"/>
                    <a:pt x="13589" y="8792"/>
                    <a:pt x="13589" y="8792"/>
                  </a:cubicBezTo>
                  <a:cubicBezTo>
                    <a:pt x="13623" y="8792"/>
                    <a:pt x="13697" y="8949"/>
                    <a:pt x="13737" y="9044"/>
                  </a:cubicBezTo>
                  <a:cubicBezTo>
                    <a:pt x="13737" y="9044"/>
                    <a:pt x="13736" y="9044"/>
                    <a:pt x="13736" y="9044"/>
                  </a:cubicBezTo>
                  <a:cubicBezTo>
                    <a:pt x="13674" y="9044"/>
                    <a:pt x="13506" y="8752"/>
                    <a:pt x="13456" y="8752"/>
                  </a:cubicBezTo>
                  <a:cubicBezTo>
                    <a:pt x="13441" y="8752"/>
                    <a:pt x="13437" y="8778"/>
                    <a:pt x="13449" y="8845"/>
                  </a:cubicBezTo>
                  <a:cubicBezTo>
                    <a:pt x="13461" y="8886"/>
                    <a:pt x="13502" y="9077"/>
                    <a:pt x="13477" y="9077"/>
                  </a:cubicBezTo>
                  <a:cubicBezTo>
                    <a:pt x="13470" y="9077"/>
                    <a:pt x="13458" y="9061"/>
                    <a:pt x="13438" y="9023"/>
                  </a:cubicBezTo>
                  <a:cubicBezTo>
                    <a:pt x="13404" y="8955"/>
                    <a:pt x="13338" y="8683"/>
                    <a:pt x="13300" y="8683"/>
                  </a:cubicBezTo>
                  <a:cubicBezTo>
                    <a:pt x="13297" y="8683"/>
                    <a:pt x="13294" y="8685"/>
                    <a:pt x="13291" y="8688"/>
                  </a:cubicBezTo>
                  <a:cubicBezTo>
                    <a:pt x="13258" y="8731"/>
                    <a:pt x="13298" y="8876"/>
                    <a:pt x="13236" y="8876"/>
                  </a:cubicBezTo>
                  <a:cubicBezTo>
                    <a:pt x="13229" y="8876"/>
                    <a:pt x="13222" y="8875"/>
                    <a:pt x="13213" y="8871"/>
                  </a:cubicBezTo>
                  <a:cubicBezTo>
                    <a:pt x="13158" y="8849"/>
                    <a:pt x="13088" y="8782"/>
                    <a:pt x="13039" y="8782"/>
                  </a:cubicBezTo>
                  <a:cubicBezTo>
                    <a:pt x="13032" y="8782"/>
                    <a:pt x="13025" y="8784"/>
                    <a:pt x="13019" y="8787"/>
                  </a:cubicBezTo>
                  <a:cubicBezTo>
                    <a:pt x="12973" y="8813"/>
                    <a:pt x="13039" y="9119"/>
                    <a:pt x="13110" y="9119"/>
                  </a:cubicBezTo>
                  <a:cubicBezTo>
                    <a:pt x="13113" y="9119"/>
                    <a:pt x="13115" y="9119"/>
                    <a:pt x="13118" y="9118"/>
                  </a:cubicBezTo>
                  <a:lnTo>
                    <a:pt x="13118" y="9118"/>
                  </a:lnTo>
                  <a:cubicBezTo>
                    <a:pt x="13095" y="9129"/>
                    <a:pt x="13072" y="9147"/>
                    <a:pt x="13041" y="9147"/>
                  </a:cubicBezTo>
                  <a:cubicBezTo>
                    <a:pt x="13029" y="9147"/>
                    <a:pt x="13017" y="9144"/>
                    <a:pt x="13003" y="9139"/>
                  </a:cubicBezTo>
                  <a:cubicBezTo>
                    <a:pt x="12956" y="9113"/>
                    <a:pt x="12903" y="9018"/>
                    <a:pt x="12851" y="8960"/>
                  </a:cubicBezTo>
                  <a:cubicBezTo>
                    <a:pt x="12843" y="8952"/>
                    <a:pt x="12837" y="8948"/>
                    <a:pt x="12832" y="8948"/>
                  </a:cubicBezTo>
                  <a:cubicBezTo>
                    <a:pt x="12817" y="8948"/>
                    <a:pt x="12813" y="8985"/>
                    <a:pt x="12809" y="9013"/>
                  </a:cubicBezTo>
                  <a:cubicBezTo>
                    <a:pt x="12798" y="9097"/>
                    <a:pt x="12851" y="9186"/>
                    <a:pt x="12903" y="9338"/>
                  </a:cubicBezTo>
                  <a:cubicBezTo>
                    <a:pt x="12899" y="9296"/>
                    <a:pt x="12903" y="9278"/>
                    <a:pt x="12910" y="9278"/>
                  </a:cubicBezTo>
                  <a:cubicBezTo>
                    <a:pt x="12923" y="9278"/>
                    <a:pt x="12946" y="9333"/>
                    <a:pt x="12956" y="9406"/>
                  </a:cubicBezTo>
                  <a:cubicBezTo>
                    <a:pt x="12965" y="9484"/>
                    <a:pt x="12962" y="9558"/>
                    <a:pt x="12933" y="9558"/>
                  </a:cubicBezTo>
                  <a:cubicBezTo>
                    <a:pt x="12929" y="9558"/>
                    <a:pt x="12924" y="9556"/>
                    <a:pt x="12919" y="9553"/>
                  </a:cubicBezTo>
                  <a:cubicBezTo>
                    <a:pt x="12838" y="9502"/>
                    <a:pt x="12806" y="9137"/>
                    <a:pt x="12747" y="9137"/>
                  </a:cubicBezTo>
                  <a:cubicBezTo>
                    <a:pt x="12745" y="9137"/>
                    <a:pt x="12743" y="9138"/>
                    <a:pt x="12741" y="9139"/>
                  </a:cubicBezTo>
                  <a:cubicBezTo>
                    <a:pt x="12652" y="9238"/>
                    <a:pt x="12641" y="9380"/>
                    <a:pt x="12709" y="9495"/>
                  </a:cubicBezTo>
                  <a:cubicBezTo>
                    <a:pt x="12793" y="9626"/>
                    <a:pt x="12825" y="9647"/>
                    <a:pt x="12835" y="9815"/>
                  </a:cubicBezTo>
                  <a:cubicBezTo>
                    <a:pt x="12842" y="9882"/>
                    <a:pt x="12835" y="9940"/>
                    <a:pt x="12809" y="9940"/>
                  </a:cubicBezTo>
                  <a:cubicBezTo>
                    <a:pt x="12796" y="9940"/>
                    <a:pt x="12779" y="9926"/>
                    <a:pt x="12756" y="9894"/>
                  </a:cubicBezTo>
                  <a:cubicBezTo>
                    <a:pt x="12657" y="9742"/>
                    <a:pt x="12542" y="9191"/>
                    <a:pt x="12515" y="9170"/>
                  </a:cubicBezTo>
                  <a:cubicBezTo>
                    <a:pt x="12504" y="9160"/>
                    <a:pt x="12493" y="9155"/>
                    <a:pt x="12484" y="9155"/>
                  </a:cubicBezTo>
                  <a:cubicBezTo>
                    <a:pt x="12454" y="9155"/>
                    <a:pt x="12435" y="9199"/>
                    <a:pt x="12431" y="9254"/>
                  </a:cubicBezTo>
                  <a:cubicBezTo>
                    <a:pt x="12426" y="9354"/>
                    <a:pt x="12500" y="9485"/>
                    <a:pt x="12500" y="9579"/>
                  </a:cubicBezTo>
                  <a:cubicBezTo>
                    <a:pt x="12500" y="9605"/>
                    <a:pt x="12496" y="9616"/>
                    <a:pt x="12490" y="9616"/>
                  </a:cubicBezTo>
                  <a:cubicBezTo>
                    <a:pt x="12457" y="9616"/>
                    <a:pt x="12346" y="9286"/>
                    <a:pt x="12314" y="9286"/>
                  </a:cubicBezTo>
                  <a:cubicBezTo>
                    <a:pt x="12310" y="9286"/>
                    <a:pt x="12307" y="9292"/>
                    <a:pt x="12306" y="9307"/>
                  </a:cubicBezTo>
                  <a:cubicBezTo>
                    <a:pt x="12295" y="9399"/>
                    <a:pt x="12315" y="9525"/>
                    <a:pt x="12351" y="9662"/>
                  </a:cubicBezTo>
                  <a:lnTo>
                    <a:pt x="12351" y="9662"/>
                  </a:lnTo>
                  <a:cubicBezTo>
                    <a:pt x="12319" y="9565"/>
                    <a:pt x="12282" y="9469"/>
                    <a:pt x="12243" y="9375"/>
                  </a:cubicBezTo>
                  <a:cubicBezTo>
                    <a:pt x="12184" y="9265"/>
                    <a:pt x="12091" y="9121"/>
                    <a:pt x="12046" y="9121"/>
                  </a:cubicBezTo>
                  <a:cubicBezTo>
                    <a:pt x="12035" y="9121"/>
                    <a:pt x="12027" y="9130"/>
                    <a:pt x="12022" y="9149"/>
                  </a:cubicBezTo>
                  <a:cubicBezTo>
                    <a:pt x="12017" y="9186"/>
                    <a:pt x="12117" y="9343"/>
                    <a:pt x="12112" y="9438"/>
                  </a:cubicBezTo>
                  <a:cubicBezTo>
                    <a:pt x="12105" y="9483"/>
                    <a:pt x="12086" y="9498"/>
                    <a:pt x="12063" y="9498"/>
                  </a:cubicBezTo>
                  <a:cubicBezTo>
                    <a:pt x="12049" y="9498"/>
                    <a:pt x="12033" y="9493"/>
                    <a:pt x="12017" y="9485"/>
                  </a:cubicBezTo>
                  <a:cubicBezTo>
                    <a:pt x="11983" y="9460"/>
                    <a:pt x="11911" y="9320"/>
                    <a:pt x="11877" y="9320"/>
                  </a:cubicBezTo>
                  <a:cubicBezTo>
                    <a:pt x="11875" y="9320"/>
                    <a:pt x="11872" y="9321"/>
                    <a:pt x="11870" y="9322"/>
                  </a:cubicBezTo>
                  <a:cubicBezTo>
                    <a:pt x="11834" y="9345"/>
                    <a:pt x="11897" y="9575"/>
                    <a:pt x="11862" y="9575"/>
                  </a:cubicBezTo>
                  <a:cubicBezTo>
                    <a:pt x="11856" y="9575"/>
                    <a:pt x="11849" y="9570"/>
                    <a:pt x="11839" y="9558"/>
                  </a:cubicBezTo>
                  <a:cubicBezTo>
                    <a:pt x="11804" y="9519"/>
                    <a:pt x="11734" y="9285"/>
                    <a:pt x="11711" y="9285"/>
                  </a:cubicBezTo>
                  <a:cubicBezTo>
                    <a:pt x="11706" y="9285"/>
                    <a:pt x="11703" y="9296"/>
                    <a:pt x="11703" y="9322"/>
                  </a:cubicBezTo>
                  <a:cubicBezTo>
                    <a:pt x="11703" y="9469"/>
                    <a:pt x="11792" y="9784"/>
                    <a:pt x="11724" y="9799"/>
                  </a:cubicBezTo>
                  <a:lnTo>
                    <a:pt x="11676" y="9621"/>
                  </a:lnTo>
                  <a:cubicBezTo>
                    <a:pt x="11645" y="9542"/>
                    <a:pt x="11640" y="9501"/>
                    <a:pt x="11655" y="9495"/>
                  </a:cubicBezTo>
                  <a:cubicBezTo>
                    <a:pt x="11654" y="9486"/>
                    <a:pt x="11651" y="9482"/>
                    <a:pt x="11648" y="9482"/>
                  </a:cubicBezTo>
                  <a:cubicBezTo>
                    <a:pt x="11627" y="9482"/>
                    <a:pt x="11575" y="9638"/>
                    <a:pt x="11561" y="9647"/>
                  </a:cubicBezTo>
                  <a:cubicBezTo>
                    <a:pt x="11559" y="9649"/>
                    <a:pt x="11557" y="9649"/>
                    <a:pt x="11554" y="9649"/>
                  </a:cubicBezTo>
                  <a:cubicBezTo>
                    <a:pt x="11527" y="9649"/>
                    <a:pt x="11487" y="9567"/>
                    <a:pt x="11460" y="9567"/>
                  </a:cubicBezTo>
                  <a:cubicBezTo>
                    <a:pt x="11455" y="9567"/>
                    <a:pt x="11450" y="9571"/>
                    <a:pt x="11446" y="9579"/>
                  </a:cubicBezTo>
                  <a:cubicBezTo>
                    <a:pt x="11425" y="9632"/>
                    <a:pt x="11435" y="9710"/>
                    <a:pt x="11393" y="9721"/>
                  </a:cubicBezTo>
                  <a:cubicBezTo>
                    <a:pt x="11382" y="9722"/>
                    <a:pt x="11373" y="9723"/>
                    <a:pt x="11364" y="9723"/>
                  </a:cubicBezTo>
                  <a:cubicBezTo>
                    <a:pt x="11338" y="9723"/>
                    <a:pt x="11315" y="9712"/>
                    <a:pt x="11273" y="9658"/>
                  </a:cubicBezTo>
                  <a:cubicBezTo>
                    <a:pt x="11261" y="9644"/>
                    <a:pt x="11252" y="9638"/>
                    <a:pt x="11244" y="9638"/>
                  </a:cubicBezTo>
                  <a:cubicBezTo>
                    <a:pt x="11200" y="9638"/>
                    <a:pt x="11229" y="9864"/>
                    <a:pt x="11184" y="9873"/>
                  </a:cubicBezTo>
                  <a:cubicBezTo>
                    <a:pt x="11183" y="9873"/>
                    <a:pt x="11182" y="9873"/>
                    <a:pt x="11181" y="9873"/>
                  </a:cubicBezTo>
                  <a:cubicBezTo>
                    <a:pt x="11124" y="9873"/>
                    <a:pt x="11034" y="9574"/>
                    <a:pt x="10982" y="9574"/>
                  </a:cubicBezTo>
                  <a:cubicBezTo>
                    <a:pt x="10981" y="9574"/>
                    <a:pt x="10980" y="9574"/>
                    <a:pt x="10979" y="9574"/>
                  </a:cubicBezTo>
                  <a:cubicBezTo>
                    <a:pt x="10927" y="9584"/>
                    <a:pt x="10969" y="9826"/>
                    <a:pt x="10942" y="9888"/>
                  </a:cubicBezTo>
                  <a:cubicBezTo>
                    <a:pt x="10939" y="9896"/>
                    <a:pt x="10936" y="9899"/>
                    <a:pt x="10932" y="9899"/>
                  </a:cubicBezTo>
                  <a:cubicBezTo>
                    <a:pt x="10890" y="9899"/>
                    <a:pt x="10810" y="9486"/>
                    <a:pt x="10790" y="9385"/>
                  </a:cubicBezTo>
                  <a:cubicBezTo>
                    <a:pt x="10780" y="9521"/>
                    <a:pt x="10780" y="9658"/>
                    <a:pt x="10790" y="9794"/>
                  </a:cubicBezTo>
                  <a:cubicBezTo>
                    <a:pt x="10797" y="9916"/>
                    <a:pt x="10794" y="9963"/>
                    <a:pt x="10785" y="9963"/>
                  </a:cubicBezTo>
                  <a:cubicBezTo>
                    <a:pt x="10767" y="9963"/>
                    <a:pt x="10726" y="9779"/>
                    <a:pt x="10694" y="9624"/>
                  </a:cubicBezTo>
                  <a:lnTo>
                    <a:pt x="10694" y="9624"/>
                  </a:lnTo>
                  <a:cubicBezTo>
                    <a:pt x="10757" y="9948"/>
                    <a:pt x="10566" y="9731"/>
                    <a:pt x="10617" y="9999"/>
                  </a:cubicBezTo>
                  <a:cubicBezTo>
                    <a:pt x="10565" y="9878"/>
                    <a:pt x="10502" y="9736"/>
                    <a:pt x="10455" y="9726"/>
                  </a:cubicBezTo>
                  <a:lnTo>
                    <a:pt x="10455" y="9726"/>
                  </a:lnTo>
                  <a:cubicBezTo>
                    <a:pt x="10486" y="9909"/>
                    <a:pt x="10455" y="9868"/>
                    <a:pt x="10418" y="9883"/>
                  </a:cubicBezTo>
                  <a:cubicBezTo>
                    <a:pt x="10366" y="9899"/>
                    <a:pt x="10376" y="10145"/>
                    <a:pt x="10329" y="10145"/>
                  </a:cubicBezTo>
                  <a:cubicBezTo>
                    <a:pt x="10329" y="10145"/>
                    <a:pt x="10176" y="9722"/>
                    <a:pt x="10131" y="9722"/>
                  </a:cubicBezTo>
                  <a:cubicBezTo>
                    <a:pt x="10121" y="9722"/>
                    <a:pt x="10116" y="9742"/>
                    <a:pt x="10119" y="9789"/>
                  </a:cubicBezTo>
                  <a:cubicBezTo>
                    <a:pt x="10124" y="9870"/>
                    <a:pt x="10245" y="10291"/>
                    <a:pt x="10215" y="10291"/>
                  </a:cubicBezTo>
                  <a:cubicBezTo>
                    <a:pt x="10210" y="10291"/>
                    <a:pt x="10201" y="10280"/>
                    <a:pt x="10187" y="10256"/>
                  </a:cubicBezTo>
                  <a:cubicBezTo>
                    <a:pt x="10146" y="10185"/>
                    <a:pt x="10124" y="10118"/>
                    <a:pt x="10109" y="10118"/>
                  </a:cubicBezTo>
                  <a:cubicBezTo>
                    <a:pt x="10100" y="10118"/>
                    <a:pt x="10094" y="10145"/>
                    <a:pt x="10088" y="10214"/>
                  </a:cubicBezTo>
                  <a:cubicBezTo>
                    <a:pt x="10088" y="10282"/>
                    <a:pt x="10088" y="10355"/>
                    <a:pt x="10088" y="10429"/>
                  </a:cubicBezTo>
                  <a:cubicBezTo>
                    <a:pt x="10041" y="10287"/>
                    <a:pt x="10051" y="9951"/>
                    <a:pt x="10014" y="9873"/>
                  </a:cubicBezTo>
                  <a:cubicBezTo>
                    <a:pt x="10014" y="9871"/>
                    <a:pt x="10013" y="9871"/>
                    <a:pt x="10012" y="9871"/>
                  </a:cubicBezTo>
                  <a:cubicBezTo>
                    <a:pt x="10003" y="9871"/>
                    <a:pt x="9993" y="9999"/>
                    <a:pt x="9993" y="9999"/>
                  </a:cubicBezTo>
                  <a:cubicBezTo>
                    <a:pt x="9983" y="10096"/>
                    <a:pt x="9968" y="10078"/>
                    <a:pt x="9938" y="10082"/>
                  </a:cubicBezTo>
                  <a:lnTo>
                    <a:pt x="9938" y="10082"/>
                  </a:lnTo>
                  <a:cubicBezTo>
                    <a:pt x="9958" y="10076"/>
                    <a:pt x="9934" y="9979"/>
                    <a:pt x="9922" y="9896"/>
                  </a:cubicBezTo>
                  <a:lnTo>
                    <a:pt x="9922" y="9896"/>
                  </a:lnTo>
                  <a:cubicBezTo>
                    <a:pt x="9927" y="9941"/>
                    <a:pt x="9920" y="9953"/>
                    <a:pt x="9909" y="9953"/>
                  </a:cubicBezTo>
                  <a:cubicBezTo>
                    <a:pt x="9897" y="9953"/>
                    <a:pt x="9879" y="9938"/>
                    <a:pt x="9865" y="9938"/>
                  </a:cubicBezTo>
                  <a:cubicBezTo>
                    <a:pt x="9860" y="9938"/>
                    <a:pt x="9855" y="9940"/>
                    <a:pt x="9852" y="9946"/>
                  </a:cubicBezTo>
                  <a:cubicBezTo>
                    <a:pt x="9862" y="9988"/>
                    <a:pt x="9868" y="10030"/>
                    <a:pt x="9862" y="10072"/>
                  </a:cubicBezTo>
                  <a:cubicBezTo>
                    <a:pt x="9851" y="10106"/>
                    <a:pt x="9833" y="10127"/>
                    <a:pt x="9814" y="10127"/>
                  </a:cubicBezTo>
                  <a:cubicBezTo>
                    <a:pt x="9789" y="10127"/>
                    <a:pt x="9762" y="10089"/>
                    <a:pt x="9747" y="9993"/>
                  </a:cubicBezTo>
                  <a:cubicBezTo>
                    <a:pt x="9725" y="9873"/>
                    <a:pt x="9686" y="9811"/>
                    <a:pt x="9658" y="9811"/>
                  </a:cubicBezTo>
                  <a:cubicBezTo>
                    <a:pt x="9633" y="9811"/>
                    <a:pt x="9617" y="9862"/>
                    <a:pt x="9632" y="9967"/>
                  </a:cubicBezTo>
                  <a:cubicBezTo>
                    <a:pt x="9627" y="9975"/>
                    <a:pt x="9620" y="9977"/>
                    <a:pt x="9611" y="9977"/>
                  </a:cubicBezTo>
                  <a:cubicBezTo>
                    <a:pt x="9599" y="9977"/>
                    <a:pt x="9584" y="9972"/>
                    <a:pt x="9570" y="9972"/>
                  </a:cubicBezTo>
                  <a:cubicBezTo>
                    <a:pt x="9543" y="9972"/>
                    <a:pt x="9522" y="9993"/>
                    <a:pt x="9543" y="10119"/>
                  </a:cubicBezTo>
                  <a:cubicBezTo>
                    <a:pt x="9469" y="10018"/>
                    <a:pt x="9337" y="9772"/>
                    <a:pt x="9256" y="9772"/>
                  </a:cubicBezTo>
                  <a:cubicBezTo>
                    <a:pt x="9216" y="9772"/>
                    <a:pt x="9188" y="9833"/>
                    <a:pt x="9186" y="10004"/>
                  </a:cubicBezTo>
                  <a:cubicBezTo>
                    <a:pt x="9159" y="9748"/>
                    <a:pt x="9141" y="9658"/>
                    <a:pt x="9127" y="9658"/>
                  </a:cubicBezTo>
                  <a:cubicBezTo>
                    <a:pt x="9095" y="9658"/>
                    <a:pt x="9092" y="10202"/>
                    <a:pt x="9059" y="10202"/>
                  </a:cubicBezTo>
                  <a:cubicBezTo>
                    <a:pt x="9056" y="10202"/>
                    <a:pt x="9053" y="10197"/>
                    <a:pt x="9050" y="10187"/>
                  </a:cubicBezTo>
                  <a:cubicBezTo>
                    <a:pt x="9010" y="10083"/>
                    <a:pt x="8970" y="9863"/>
                    <a:pt x="8934" y="9863"/>
                  </a:cubicBezTo>
                  <a:cubicBezTo>
                    <a:pt x="8923" y="9863"/>
                    <a:pt x="8913" y="9884"/>
                    <a:pt x="8903" y="9936"/>
                  </a:cubicBezTo>
                  <a:lnTo>
                    <a:pt x="8871" y="10523"/>
                  </a:lnTo>
                  <a:cubicBezTo>
                    <a:pt x="8825" y="10360"/>
                    <a:pt x="8840" y="10161"/>
                    <a:pt x="8779" y="10161"/>
                  </a:cubicBezTo>
                  <a:cubicBezTo>
                    <a:pt x="8771" y="10161"/>
                    <a:pt x="8762" y="10164"/>
                    <a:pt x="8751" y="10172"/>
                  </a:cubicBezTo>
                  <a:cubicBezTo>
                    <a:pt x="8698" y="10208"/>
                    <a:pt x="8772" y="10460"/>
                    <a:pt x="8709" y="10460"/>
                  </a:cubicBezTo>
                  <a:cubicBezTo>
                    <a:pt x="8698" y="10329"/>
                    <a:pt x="8683" y="10004"/>
                    <a:pt x="8641" y="9909"/>
                  </a:cubicBezTo>
                  <a:cubicBezTo>
                    <a:pt x="8631" y="9886"/>
                    <a:pt x="8617" y="9874"/>
                    <a:pt x="8604" y="9874"/>
                  </a:cubicBezTo>
                  <a:cubicBezTo>
                    <a:pt x="8576" y="9874"/>
                    <a:pt x="8550" y="9927"/>
                    <a:pt x="8557" y="10030"/>
                  </a:cubicBezTo>
                  <a:cubicBezTo>
                    <a:pt x="8562" y="10114"/>
                    <a:pt x="8510" y="10182"/>
                    <a:pt x="8431" y="10198"/>
                  </a:cubicBezTo>
                  <a:cubicBezTo>
                    <a:pt x="8419" y="10202"/>
                    <a:pt x="8396" y="10211"/>
                    <a:pt x="8371" y="10211"/>
                  </a:cubicBezTo>
                  <a:cubicBezTo>
                    <a:pt x="8331" y="10211"/>
                    <a:pt x="8285" y="10187"/>
                    <a:pt x="8268" y="10077"/>
                  </a:cubicBezTo>
                  <a:cubicBezTo>
                    <a:pt x="8239" y="9913"/>
                    <a:pt x="8203" y="9792"/>
                    <a:pt x="8165" y="9792"/>
                  </a:cubicBezTo>
                  <a:cubicBezTo>
                    <a:pt x="8149" y="9792"/>
                    <a:pt x="8133" y="9812"/>
                    <a:pt x="8116" y="9857"/>
                  </a:cubicBezTo>
                  <a:cubicBezTo>
                    <a:pt x="8090" y="9930"/>
                    <a:pt x="8095" y="10103"/>
                    <a:pt x="8053" y="10130"/>
                  </a:cubicBezTo>
                  <a:cubicBezTo>
                    <a:pt x="8046" y="10135"/>
                    <a:pt x="8039" y="10137"/>
                    <a:pt x="8032" y="10137"/>
                  </a:cubicBezTo>
                  <a:cubicBezTo>
                    <a:pt x="7997" y="10137"/>
                    <a:pt x="7963" y="10080"/>
                    <a:pt x="7928" y="10041"/>
                  </a:cubicBezTo>
                  <a:cubicBezTo>
                    <a:pt x="7928" y="10041"/>
                    <a:pt x="7828" y="9950"/>
                    <a:pt x="7784" y="9950"/>
                  </a:cubicBezTo>
                  <a:cubicBezTo>
                    <a:pt x="7771" y="9950"/>
                    <a:pt x="7763" y="9959"/>
                    <a:pt x="7765" y="9983"/>
                  </a:cubicBezTo>
                  <a:cubicBezTo>
                    <a:pt x="7789" y="10136"/>
                    <a:pt x="7775" y="10181"/>
                    <a:pt x="7747" y="10181"/>
                  </a:cubicBezTo>
                  <a:cubicBezTo>
                    <a:pt x="7707" y="10181"/>
                    <a:pt x="7641" y="10092"/>
                    <a:pt x="7613" y="10082"/>
                  </a:cubicBezTo>
                  <a:cubicBezTo>
                    <a:pt x="7595" y="10076"/>
                    <a:pt x="7575" y="10072"/>
                    <a:pt x="7557" y="10072"/>
                  </a:cubicBezTo>
                  <a:cubicBezTo>
                    <a:pt x="7533" y="10072"/>
                    <a:pt x="7510" y="10078"/>
                    <a:pt x="7492" y="10093"/>
                  </a:cubicBezTo>
                  <a:cubicBezTo>
                    <a:pt x="7451" y="10119"/>
                    <a:pt x="7461" y="10135"/>
                    <a:pt x="7466" y="10198"/>
                  </a:cubicBezTo>
                  <a:cubicBezTo>
                    <a:pt x="7469" y="10220"/>
                    <a:pt x="7465" y="10228"/>
                    <a:pt x="7457" y="10228"/>
                  </a:cubicBezTo>
                  <a:cubicBezTo>
                    <a:pt x="7436" y="10228"/>
                    <a:pt x="7393" y="10177"/>
                    <a:pt x="7393" y="10177"/>
                  </a:cubicBezTo>
                  <a:cubicBezTo>
                    <a:pt x="7361" y="10182"/>
                    <a:pt x="7335" y="10193"/>
                    <a:pt x="7314" y="10219"/>
                  </a:cubicBezTo>
                  <a:cubicBezTo>
                    <a:pt x="7297" y="10240"/>
                    <a:pt x="7252" y="10335"/>
                    <a:pt x="7222" y="10335"/>
                  </a:cubicBezTo>
                  <a:cubicBezTo>
                    <a:pt x="7207" y="10335"/>
                    <a:pt x="7195" y="10310"/>
                    <a:pt x="7194" y="10240"/>
                  </a:cubicBezTo>
                  <a:cubicBezTo>
                    <a:pt x="7190" y="10071"/>
                    <a:pt x="7151" y="10009"/>
                    <a:pt x="7112" y="10009"/>
                  </a:cubicBezTo>
                  <a:cubicBezTo>
                    <a:pt x="7097" y="10009"/>
                    <a:pt x="7081" y="10019"/>
                    <a:pt x="7068" y="10035"/>
                  </a:cubicBezTo>
                  <a:cubicBezTo>
                    <a:pt x="7021" y="10093"/>
                    <a:pt x="7068" y="10308"/>
                    <a:pt x="7010" y="10308"/>
                  </a:cubicBezTo>
                  <a:cubicBezTo>
                    <a:pt x="7010" y="10156"/>
                    <a:pt x="7021" y="10014"/>
                    <a:pt x="6973" y="10014"/>
                  </a:cubicBezTo>
                  <a:cubicBezTo>
                    <a:pt x="6916" y="10014"/>
                    <a:pt x="7047" y="10654"/>
                    <a:pt x="7094" y="10712"/>
                  </a:cubicBezTo>
                  <a:cubicBezTo>
                    <a:pt x="7141" y="10764"/>
                    <a:pt x="7220" y="10659"/>
                    <a:pt x="7220" y="10900"/>
                  </a:cubicBezTo>
                  <a:cubicBezTo>
                    <a:pt x="7226" y="10909"/>
                    <a:pt x="7234" y="10912"/>
                    <a:pt x="7243" y="10912"/>
                  </a:cubicBezTo>
                  <a:cubicBezTo>
                    <a:pt x="7256" y="10912"/>
                    <a:pt x="7270" y="10907"/>
                    <a:pt x="7284" y="10907"/>
                  </a:cubicBezTo>
                  <a:cubicBezTo>
                    <a:pt x="7306" y="10907"/>
                    <a:pt x="7325" y="10920"/>
                    <a:pt x="7332" y="10984"/>
                  </a:cubicBezTo>
                  <a:lnTo>
                    <a:pt x="7332" y="10984"/>
                  </a:lnTo>
                  <a:cubicBezTo>
                    <a:pt x="7323" y="10842"/>
                    <a:pt x="7295" y="10568"/>
                    <a:pt x="7335" y="10560"/>
                  </a:cubicBezTo>
                  <a:cubicBezTo>
                    <a:pt x="7336" y="10559"/>
                    <a:pt x="7337" y="10559"/>
                    <a:pt x="7338" y="10559"/>
                  </a:cubicBezTo>
                  <a:cubicBezTo>
                    <a:pt x="7384" y="10559"/>
                    <a:pt x="7440" y="10846"/>
                    <a:pt x="7481" y="10846"/>
                  </a:cubicBezTo>
                  <a:cubicBezTo>
                    <a:pt x="7487" y="10846"/>
                    <a:pt x="7493" y="10841"/>
                    <a:pt x="7498" y="10827"/>
                  </a:cubicBezTo>
                  <a:cubicBezTo>
                    <a:pt x="7503" y="10759"/>
                    <a:pt x="7498" y="10685"/>
                    <a:pt x="7482" y="10617"/>
                  </a:cubicBezTo>
                  <a:cubicBezTo>
                    <a:pt x="7482" y="10484"/>
                    <a:pt x="7518" y="10476"/>
                    <a:pt x="7545" y="10476"/>
                  </a:cubicBezTo>
                  <a:cubicBezTo>
                    <a:pt x="7549" y="10476"/>
                    <a:pt x="7552" y="10476"/>
                    <a:pt x="7555" y="10476"/>
                  </a:cubicBezTo>
                  <a:cubicBezTo>
                    <a:pt x="7592" y="10476"/>
                    <a:pt x="7671" y="10544"/>
                    <a:pt x="7650" y="10754"/>
                  </a:cubicBezTo>
                  <a:cubicBezTo>
                    <a:pt x="7629" y="10927"/>
                    <a:pt x="7508" y="10932"/>
                    <a:pt x="7540" y="11163"/>
                  </a:cubicBezTo>
                  <a:cubicBezTo>
                    <a:pt x="7559" y="11288"/>
                    <a:pt x="7581" y="11339"/>
                    <a:pt x="7601" y="11339"/>
                  </a:cubicBezTo>
                  <a:cubicBezTo>
                    <a:pt x="7625" y="11339"/>
                    <a:pt x="7646" y="11262"/>
                    <a:pt x="7655" y="11147"/>
                  </a:cubicBezTo>
                  <a:cubicBezTo>
                    <a:pt x="7662" y="11027"/>
                    <a:pt x="7700" y="10974"/>
                    <a:pt x="7745" y="10974"/>
                  </a:cubicBezTo>
                  <a:cubicBezTo>
                    <a:pt x="7803" y="10974"/>
                    <a:pt x="7871" y="11065"/>
                    <a:pt x="7888" y="11222"/>
                  </a:cubicBezTo>
                  <a:lnTo>
                    <a:pt x="7888" y="11222"/>
                  </a:lnTo>
                  <a:cubicBezTo>
                    <a:pt x="7880" y="11122"/>
                    <a:pt x="7864" y="10930"/>
                    <a:pt x="7891" y="10916"/>
                  </a:cubicBezTo>
                  <a:cubicBezTo>
                    <a:pt x="7917" y="10906"/>
                    <a:pt x="7987" y="10886"/>
                    <a:pt x="7981" y="10723"/>
                  </a:cubicBezTo>
                  <a:lnTo>
                    <a:pt x="7981" y="10723"/>
                  </a:lnTo>
                  <a:cubicBezTo>
                    <a:pt x="7998" y="11015"/>
                    <a:pt x="8193" y="11057"/>
                    <a:pt x="8300" y="11057"/>
                  </a:cubicBezTo>
                  <a:cubicBezTo>
                    <a:pt x="8325" y="11057"/>
                    <a:pt x="8346" y="11054"/>
                    <a:pt x="8358" y="11052"/>
                  </a:cubicBezTo>
                  <a:cubicBezTo>
                    <a:pt x="8489" y="11031"/>
                    <a:pt x="8552" y="10806"/>
                    <a:pt x="8609" y="10470"/>
                  </a:cubicBezTo>
                  <a:lnTo>
                    <a:pt x="8609" y="10470"/>
                  </a:lnTo>
                  <a:cubicBezTo>
                    <a:pt x="8604" y="10518"/>
                    <a:pt x="8552" y="10858"/>
                    <a:pt x="8594" y="10942"/>
                  </a:cubicBezTo>
                  <a:lnTo>
                    <a:pt x="8635" y="10906"/>
                  </a:lnTo>
                  <a:cubicBezTo>
                    <a:pt x="8641" y="10906"/>
                    <a:pt x="8644" y="10905"/>
                    <a:pt x="8646" y="10905"/>
                  </a:cubicBezTo>
                  <a:cubicBezTo>
                    <a:pt x="8655" y="10905"/>
                    <a:pt x="8645" y="10915"/>
                    <a:pt x="8662" y="11011"/>
                  </a:cubicBezTo>
                  <a:cubicBezTo>
                    <a:pt x="8682" y="11108"/>
                    <a:pt x="8706" y="11175"/>
                    <a:pt x="8722" y="11175"/>
                  </a:cubicBezTo>
                  <a:cubicBezTo>
                    <a:pt x="8735" y="11175"/>
                    <a:pt x="8742" y="11128"/>
                    <a:pt x="8735" y="11011"/>
                  </a:cubicBezTo>
                  <a:cubicBezTo>
                    <a:pt x="8725" y="10843"/>
                    <a:pt x="8709" y="10764"/>
                    <a:pt x="8756" y="10759"/>
                  </a:cubicBezTo>
                  <a:cubicBezTo>
                    <a:pt x="8769" y="10759"/>
                    <a:pt x="8785" y="10755"/>
                    <a:pt x="8801" y="10755"/>
                  </a:cubicBezTo>
                  <a:cubicBezTo>
                    <a:pt x="8816" y="10755"/>
                    <a:pt x="8832" y="10759"/>
                    <a:pt x="8845" y="10775"/>
                  </a:cubicBezTo>
                  <a:cubicBezTo>
                    <a:pt x="8866" y="10811"/>
                    <a:pt x="8882" y="10853"/>
                    <a:pt x="8887" y="10900"/>
                  </a:cubicBezTo>
                  <a:lnTo>
                    <a:pt x="9023" y="10890"/>
                  </a:lnTo>
                  <a:cubicBezTo>
                    <a:pt x="9102" y="10879"/>
                    <a:pt x="9018" y="10381"/>
                    <a:pt x="8997" y="10381"/>
                  </a:cubicBezTo>
                  <a:lnTo>
                    <a:pt x="8997" y="10381"/>
                  </a:lnTo>
                  <a:cubicBezTo>
                    <a:pt x="9034" y="10381"/>
                    <a:pt x="9175" y="10827"/>
                    <a:pt x="9223" y="10916"/>
                  </a:cubicBezTo>
                  <a:cubicBezTo>
                    <a:pt x="9245" y="10954"/>
                    <a:pt x="9265" y="10978"/>
                    <a:pt x="9275" y="10978"/>
                  </a:cubicBezTo>
                  <a:cubicBezTo>
                    <a:pt x="9288" y="10978"/>
                    <a:pt x="9285" y="10935"/>
                    <a:pt x="9249" y="10827"/>
                  </a:cubicBezTo>
                  <a:cubicBezTo>
                    <a:pt x="9218" y="10739"/>
                    <a:pt x="9158" y="10521"/>
                    <a:pt x="9191" y="10521"/>
                  </a:cubicBezTo>
                  <a:cubicBezTo>
                    <a:pt x="9198" y="10521"/>
                    <a:pt x="9208" y="10529"/>
                    <a:pt x="9223" y="10549"/>
                  </a:cubicBezTo>
                  <a:cubicBezTo>
                    <a:pt x="9280" y="10633"/>
                    <a:pt x="9328" y="10722"/>
                    <a:pt x="9364" y="10822"/>
                  </a:cubicBezTo>
                  <a:cubicBezTo>
                    <a:pt x="9368" y="10829"/>
                    <a:pt x="9393" y="10885"/>
                    <a:pt x="9407" y="10917"/>
                  </a:cubicBezTo>
                  <a:lnTo>
                    <a:pt x="9407" y="10917"/>
                  </a:lnTo>
                  <a:cubicBezTo>
                    <a:pt x="9385" y="10840"/>
                    <a:pt x="9344" y="10577"/>
                    <a:pt x="9349" y="10523"/>
                  </a:cubicBezTo>
                  <a:cubicBezTo>
                    <a:pt x="9349" y="10515"/>
                    <a:pt x="9350" y="10512"/>
                    <a:pt x="9352" y="10512"/>
                  </a:cubicBezTo>
                  <a:cubicBezTo>
                    <a:pt x="9373" y="10512"/>
                    <a:pt x="9491" y="10862"/>
                    <a:pt x="9506" y="10895"/>
                  </a:cubicBezTo>
                  <a:cubicBezTo>
                    <a:pt x="9547" y="11001"/>
                    <a:pt x="9566" y="11042"/>
                    <a:pt x="9572" y="11042"/>
                  </a:cubicBezTo>
                  <a:cubicBezTo>
                    <a:pt x="9591" y="11042"/>
                    <a:pt x="9427" y="10497"/>
                    <a:pt x="9427" y="10481"/>
                  </a:cubicBezTo>
                  <a:cubicBezTo>
                    <a:pt x="9428" y="10476"/>
                    <a:pt x="9429" y="10474"/>
                    <a:pt x="9432" y="10474"/>
                  </a:cubicBezTo>
                  <a:cubicBezTo>
                    <a:pt x="9455" y="10474"/>
                    <a:pt x="9556" y="10725"/>
                    <a:pt x="9586" y="10725"/>
                  </a:cubicBezTo>
                  <a:cubicBezTo>
                    <a:pt x="9595" y="10725"/>
                    <a:pt x="9598" y="10702"/>
                    <a:pt x="9590" y="10644"/>
                  </a:cubicBezTo>
                  <a:lnTo>
                    <a:pt x="9590" y="10644"/>
                  </a:lnTo>
                  <a:cubicBezTo>
                    <a:pt x="9608" y="10780"/>
                    <a:pt x="9683" y="10817"/>
                    <a:pt x="9759" y="10817"/>
                  </a:cubicBezTo>
                  <a:cubicBezTo>
                    <a:pt x="9835" y="10817"/>
                    <a:pt x="9912" y="10780"/>
                    <a:pt x="9936" y="10769"/>
                  </a:cubicBezTo>
                  <a:cubicBezTo>
                    <a:pt x="9999" y="10748"/>
                    <a:pt x="10030" y="10643"/>
                    <a:pt x="10077" y="10596"/>
                  </a:cubicBezTo>
                  <a:cubicBezTo>
                    <a:pt x="10080" y="10594"/>
                    <a:pt x="10082" y="10593"/>
                    <a:pt x="10085" y="10593"/>
                  </a:cubicBezTo>
                  <a:cubicBezTo>
                    <a:pt x="10117" y="10593"/>
                    <a:pt x="10168" y="10748"/>
                    <a:pt x="10192" y="10748"/>
                  </a:cubicBezTo>
                  <a:cubicBezTo>
                    <a:pt x="10197" y="10748"/>
                    <a:pt x="10201" y="10742"/>
                    <a:pt x="10203" y="10727"/>
                  </a:cubicBezTo>
                  <a:cubicBezTo>
                    <a:pt x="10214" y="10670"/>
                    <a:pt x="10214" y="10423"/>
                    <a:pt x="10240" y="10423"/>
                  </a:cubicBezTo>
                  <a:cubicBezTo>
                    <a:pt x="10240" y="10423"/>
                    <a:pt x="10255" y="10931"/>
                    <a:pt x="10284" y="10931"/>
                  </a:cubicBezTo>
                  <a:cubicBezTo>
                    <a:pt x="10290" y="10931"/>
                    <a:pt x="10296" y="10912"/>
                    <a:pt x="10303" y="10869"/>
                  </a:cubicBezTo>
                  <a:cubicBezTo>
                    <a:pt x="10318" y="10748"/>
                    <a:pt x="10392" y="10780"/>
                    <a:pt x="10355" y="10554"/>
                  </a:cubicBezTo>
                  <a:cubicBezTo>
                    <a:pt x="10345" y="10489"/>
                    <a:pt x="10351" y="10472"/>
                    <a:pt x="10362" y="10472"/>
                  </a:cubicBezTo>
                  <a:cubicBezTo>
                    <a:pt x="10374" y="10472"/>
                    <a:pt x="10391" y="10488"/>
                    <a:pt x="10402" y="10488"/>
                  </a:cubicBezTo>
                  <a:cubicBezTo>
                    <a:pt x="10412" y="10488"/>
                    <a:pt x="10418" y="10474"/>
                    <a:pt x="10409" y="10418"/>
                  </a:cubicBezTo>
                  <a:lnTo>
                    <a:pt x="10409" y="10418"/>
                  </a:lnTo>
                  <a:cubicBezTo>
                    <a:pt x="10445" y="10635"/>
                    <a:pt x="10487" y="10785"/>
                    <a:pt x="10560" y="10837"/>
                  </a:cubicBezTo>
                  <a:cubicBezTo>
                    <a:pt x="10561" y="10838"/>
                    <a:pt x="10562" y="10839"/>
                    <a:pt x="10564" y="10839"/>
                  </a:cubicBezTo>
                  <a:cubicBezTo>
                    <a:pt x="10607" y="10839"/>
                    <a:pt x="10524" y="10305"/>
                    <a:pt x="10544" y="10198"/>
                  </a:cubicBezTo>
                  <a:cubicBezTo>
                    <a:pt x="10553" y="10158"/>
                    <a:pt x="10565" y="10141"/>
                    <a:pt x="10578" y="10141"/>
                  </a:cubicBezTo>
                  <a:cubicBezTo>
                    <a:pt x="10659" y="10141"/>
                    <a:pt x="10796" y="10802"/>
                    <a:pt x="10832" y="11000"/>
                  </a:cubicBezTo>
                  <a:cubicBezTo>
                    <a:pt x="10838" y="10722"/>
                    <a:pt x="10843" y="10497"/>
                    <a:pt x="10843" y="10266"/>
                  </a:cubicBezTo>
                  <a:cubicBezTo>
                    <a:pt x="10890" y="10408"/>
                    <a:pt x="10942" y="10544"/>
                    <a:pt x="11011" y="10680"/>
                  </a:cubicBezTo>
                  <a:cubicBezTo>
                    <a:pt x="10969" y="10486"/>
                    <a:pt x="11053" y="10549"/>
                    <a:pt x="11073" y="10502"/>
                  </a:cubicBezTo>
                  <a:cubicBezTo>
                    <a:pt x="11100" y="10387"/>
                    <a:pt x="11100" y="10271"/>
                    <a:pt x="11089" y="10156"/>
                  </a:cubicBezTo>
                  <a:lnTo>
                    <a:pt x="11089" y="10156"/>
                  </a:lnTo>
                  <a:cubicBezTo>
                    <a:pt x="11153" y="10308"/>
                    <a:pt x="11182" y="10589"/>
                    <a:pt x="11229" y="10589"/>
                  </a:cubicBezTo>
                  <a:cubicBezTo>
                    <a:pt x="11241" y="10589"/>
                    <a:pt x="11253" y="10572"/>
                    <a:pt x="11267" y="10533"/>
                  </a:cubicBezTo>
                  <a:cubicBezTo>
                    <a:pt x="11284" y="10490"/>
                    <a:pt x="11300" y="10469"/>
                    <a:pt x="11315" y="10469"/>
                  </a:cubicBezTo>
                  <a:cubicBezTo>
                    <a:pt x="11349" y="10469"/>
                    <a:pt x="11383" y="10567"/>
                    <a:pt x="11430" y="10754"/>
                  </a:cubicBezTo>
                  <a:cubicBezTo>
                    <a:pt x="11472" y="10743"/>
                    <a:pt x="11425" y="10612"/>
                    <a:pt x="11420" y="10523"/>
                  </a:cubicBezTo>
                  <a:cubicBezTo>
                    <a:pt x="11414" y="10392"/>
                    <a:pt x="11503" y="10481"/>
                    <a:pt x="11519" y="10397"/>
                  </a:cubicBezTo>
                  <a:cubicBezTo>
                    <a:pt x="11535" y="10313"/>
                    <a:pt x="11472" y="10172"/>
                    <a:pt x="11467" y="10067"/>
                  </a:cubicBezTo>
                  <a:cubicBezTo>
                    <a:pt x="11467" y="9967"/>
                    <a:pt x="11540" y="10067"/>
                    <a:pt x="11509" y="9936"/>
                  </a:cubicBezTo>
                  <a:lnTo>
                    <a:pt x="11509" y="9936"/>
                  </a:lnTo>
                  <a:cubicBezTo>
                    <a:pt x="11552" y="10108"/>
                    <a:pt x="11549" y="10132"/>
                    <a:pt x="11576" y="10132"/>
                  </a:cubicBezTo>
                  <a:cubicBezTo>
                    <a:pt x="11581" y="10132"/>
                    <a:pt x="11588" y="10131"/>
                    <a:pt x="11598" y="10130"/>
                  </a:cubicBezTo>
                  <a:lnTo>
                    <a:pt x="11708" y="10109"/>
                  </a:lnTo>
                  <a:cubicBezTo>
                    <a:pt x="11734" y="10208"/>
                    <a:pt x="11781" y="10387"/>
                    <a:pt x="11745" y="10397"/>
                  </a:cubicBezTo>
                  <a:cubicBezTo>
                    <a:pt x="11745" y="10460"/>
                    <a:pt x="11703" y="10408"/>
                    <a:pt x="11745" y="10544"/>
                  </a:cubicBezTo>
                  <a:cubicBezTo>
                    <a:pt x="11844" y="10512"/>
                    <a:pt x="11781" y="10214"/>
                    <a:pt x="11818" y="10051"/>
                  </a:cubicBezTo>
                  <a:cubicBezTo>
                    <a:pt x="11825" y="10024"/>
                    <a:pt x="11831" y="10013"/>
                    <a:pt x="11838" y="10013"/>
                  </a:cubicBezTo>
                  <a:cubicBezTo>
                    <a:pt x="11871" y="10013"/>
                    <a:pt x="11897" y="10324"/>
                    <a:pt x="11897" y="10324"/>
                  </a:cubicBezTo>
                  <a:cubicBezTo>
                    <a:pt x="11897" y="10324"/>
                    <a:pt x="11897" y="10324"/>
                    <a:pt x="11897" y="10324"/>
                  </a:cubicBezTo>
                  <a:cubicBezTo>
                    <a:pt x="11904" y="10324"/>
                    <a:pt x="11933" y="10203"/>
                    <a:pt x="11933" y="10203"/>
                  </a:cubicBezTo>
                  <a:cubicBezTo>
                    <a:pt x="11933" y="10135"/>
                    <a:pt x="11935" y="10103"/>
                    <a:pt x="11945" y="10103"/>
                  </a:cubicBezTo>
                  <a:cubicBezTo>
                    <a:pt x="11955" y="10103"/>
                    <a:pt x="11974" y="10132"/>
                    <a:pt x="12007" y="10187"/>
                  </a:cubicBezTo>
                  <a:cubicBezTo>
                    <a:pt x="12046" y="10256"/>
                    <a:pt x="12093" y="10297"/>
                    <a:pt x="12122" y="10297"/>
                  </a:cubicBezTo>
                  <a:cubicBezTo>
                    <a:pt x="12161" y="10297"/>
                    <a:pt x="12168" y="10219"/>
                    <a:pt x="12080" y="10025"/>
                  </a:cubicBezTo>
                  <a:lnTo>
                    <a:pt x="12080" y="10025"/>
                  </a:lnTo>
                  <a:cubicBezTo>
                    <a:pt x="12086" y="10029"/>
                    <a:pt x="12090" y="10030"/>
                    <a:pt x="12093" y="10030"/>
                  </a:cubicBezTo>
                  <a:cubicBezTo>
                    <a:pt x="12113" y="10030"/>
                    <a:pt x="12102" y="9975"/>
                    <a:pt x="12106" y="9957"/>
                  </a:cubicBezTo>
                  <a:cubicBezTo>
                    <a:pt x="12106" y="9956"/>
                    <a:pt x="12107" y="9956"/>
                    <a:pt x="12107" y="9956"/>
                  </a:cubicBezTo>
                  <a:cubicBezTo>
                    <a:pt x="12115" y="9956"/>
                    <a:pt x="12191" y="10262"/>
                    <a:pt x="12206" y="10313"/>
                  </a:cubicBezTo>
                  <a:cubicBezTo>
                    <a:pt x="12222" y="10363"/>
                    <a:pt x="12233" y="10379"/>
                    <a:pt x="12241" y="10379"/>
                  </a:cubicBezTo>
                  <a:cubicBezTo>
                    <a:pt x="12252" y="10379"/>
                    <a:pt x="12258" y="10350"/>
                    <a:pt x="12264" y="10329"/>
                  </a:cubicBezTo>
                  <a:cubicBezTo>
                    <a:pt x="12306" y="10145"/>
                    <a:pt x="12159" y="9705"/>
                    <a:pt x="12253" y="9684"/>
                  </a:cubicBezTo>
                  <a:lnTo>
                    <a:pt x="12253" y="9684"/>
                  </a:lnTo>
                  <a:cubicBezTo>
                    <a:pt x="12295" y="9836"/>
                    <a:pt x="12348" y="9983"/>
                    <a:pt x="12410" y="10130"/>
                  </a:cubicBezTo>
                  <a:cubicBezTo>
                    <a:pt x="12446" y="10204"/>
                    <a:pt x="12471" y="10235"/>
                    <a:pt x="12487" y="10235"/>
                  </a:cubicBezTo>
                  <a:cubicBezTo>
                    <a:pt x="12517" y="10235"/>
                    <a:pt x="12510" y="10117"/>
                    <a:pt x="12468" y="9978"/>
                  </a:cubicBezTo>
                  <a:lnTo>
                    <a:pt x="12468" y="9978"/>
                  </a:lnTo>
                  <a:cubicBezTo>
                    <a:pt x="12519" y="10141"/>
                    <a:pt x="12595" y="10329"/>
                    <a:pt x="12652" y="10329"/>
                  </a:cubicBezTo>
                  <a:cubicBezTo>
                    <a:pt x="12654" y="10329"/>
                    <a:pt x="12655" y="10329"/>
                    <a:pt x="12657" y="10329"/>
                  </a:cubicBezTo>
                  <a:cubicBezTo>
                    <a:pt x="12631" y="10246"/>
                    <a:pt x="12486" y="9858"/>
                    <a:pt x="12518" y="9858"/>
                  </a:cubicBezTo>
                  <a:cubicBezTo>
                    <a:pt x="12524" y="9858"/>
                    <a:pt x="12538" y="9875"/>
                    <a:pt x="12563" y="9915"/>
                  </a:cubicBezTo>
                  <a:cubicBezTo>
                    <a:pt x="12634" y="10031"/>
                    <a:pt x="12714" y="10256"/>
                    <a:pt x="12772" y="10256"/>
                  </a:cubicBezTo>
                  <a:cubicBezTo>
                    <a:pt x="12774" y="10256"/>
                    <a:pt x="12776" y="10256"/>
                    <a:pt x="12777" y="10256"/>
                  </a:cubicBezTo>
                  <a:cubicBezTo>
                    <a:pt x="12817" y="10246"/>
                    <a:pt x="12792" y="10122"/>
                    <a:pt x="12831" y="10122"/>
                  </a:cubicBezTo>
                  <a:cubicBezTo>
                    <a:pt x="12834" y="10122"/>
                    <a:pt x="12837" y="10123"/>
                    <a:pt x="12840" y="10124"/>
                  </a:cubicBezTo>
                  <a:cubicBezTo>
                    <a:pt x="12872" y="10218"/>
                    <a:pt x="12922" y="10247"/>
                    <a:pt x="12969" y="10247"/>
                  </a:cubicBezTo>
                  <a:cubicBezTo>
                    <a:pt x="13025" y="10247"/>
                    <a:pt x="13078" y="10207"/>
                    <a:pt x="13092" y="10187"/>
                  </a:cubicBezTo>
                  <a:cubicBezTo>
                    <a:pt x="13129" y="10130"/>
                    <a:pt x="12966" y="9915"/>
                    <a:pt x="12961" y="9847"/>
                  </a:cubicBezTo>
                  <a:cubicBezTo>
                    <a:pt x="12959" y="9820"/>
                    <a:pt x="12962" y="9808"/>
                    <a:pt x="12969" y="9808"/>
                  </a:cubicBezTo>
                  <a:cubicBezTo>
                    <a:pt x="13009" y="9808"/>
                    <a:pt x="13175" y="10171"/>
                    <a:pt x="13202" y="10229"/>
                  </a:cubicBezTo>
                  <a:cubicBezTo>
                    <a:pt x="13230" y="10287"/>
                    <a:pt x="13261" y="10304"/>
                    <a:pt x="13289" y="10304"/>
                  </a:cubicBezTo>
                  <a:cubicBezTo>
                    <a:pt x="13320" y="10304"/>
                    <a:pt x="13346" y="10285"/>
                    <a:pt x="13359" y="10276"/>
                  </a:cubicBezTo>
                  <a:cubicBezTo>
                    <a:pt x="13433" y="10229"/>
                    <a:pt x="13485" y="10161"/>
                    <a:pt x="13511" y="10077"/>
                  </a:cubicBezTo>
                  <a:cubicBezTo>
                    <a:pt x="13521" y="10047"/>
                    <a:pt x="13541" y="9792"/>
                    <a:pt x="13565" y="9792"/>
                  </a:cubicBezTo>
                  <a:cubicBezTo>
                    <a:pt x="13566" y="9792"/>
                    <a:pt x="13568" y="9792"/>
                    <a:pt x="13569" y="9794"/>
                  </a:cubicBezTo>
                  <a:cubicBezTo>
                    <a:pt x="13613" y="9848"/>
                    <a:pt x="13676" y="10314"/>
                    <a:pt x="13705" y="10314"/>
                  </a:cubicBezTo>
                  <a:cubicBezTo>
                    <a:pt x="13707" y="10314"/>
                    <a:pt x="13709" y="10312"/>
                    <a:pt x="13711" y="10308"/>
                  </a:cubicBezTo>
                  <a:cubicBezTo>
                    <a:pt x="13737" y="10251"/>
                    <a:pt x="13799" y="9903"/>
                    <a:pt x="13743" y="9770"/>
                  </a:cubicBezTo>
                  <a:lnTo>
                    <a:pt x="13743" y="9770"/>
                  </a:lnTo>
                  <a:cubicBezTo>
                    <a:pt x="13818" y="9944"/>
                    <a:pt x="13884" y="10004"/>
                    <a:pt x="13935" y="10004"/>
                  </a:cubicBezTo>
                  <a:cubicBezTo>
                    <a:pt x="13937" y="10004"/>
                    <a:pt x="13939" y="10004"/>
                    <a:pt x="13941" y="10004"/>
                  </a:cubicBezTo>
                  <a:cubicBezTo>
                    <a:pt x="13989" y="10004"/>
                    <a:pt x="14025" y="9967"/>
                    <a:pt x="14041" y="9904"/>
                  </a:cubicBezTo>
                  <a:cubicBezTo>
                    <a:pt x="14052" y="9857"/>
                    <a:pt x="14010" y="9742"/>
                    <a:pt x="14020" y="9684"/>
                  </a:cubicBezTo>
                  <a:cubicBezTo>
                    <a:pt x="14026" y="9644"/>
                    <a:pt x="14041" y="9629"/>
                    <a:pt x="14063" y="9629"/>
                  </a:cubicBezTo>
                  <a:cubicBezTo>
                    <a:pt x="14132" y="9629"/>
                    <a:pt x="14265" y="9793"/>
                    <a:pt x="14361" y="9841"/>
                  </a:cubicBezTo>
                  <a:cubicBezTo>
                    <a:pt x="14366" y="9845"/>
                    <a:pt x="14371" y="9846"/>
                    <a:pt x="14373" y="9846"/>
                  </a:cubicBezTo>
                  <a:cubicBezTo>
                    <a:pt x="14389" y="9846"/>
                    <a:pt x="14367" y="9800"/>
                    <a:pt x="14340" y="9747"/>
                  </a:cubicBezTo>
                  <a:cubicBezTo>
                    <a:pt x="14361" y="9721"/>
                    <a:pt x="14398" y="9721"/>
                    <a:pt x="14424" y="9710"/>
                  </a:cubicBezTo>
                  <a:cubicBezTo>
                    <a:pt x="14471" y="9689"/>
                    <a:pt x="14455" y="9548"/>
                    <a:pt x="14508" y="9516"/>
                  </a:cubicBezTo>
                  <a:cubicBezTo>
                    <a:pt x="14523" y="9508"/>
                    <a:pt x="14538" y="9505"/>
                    <a:pt x="14553" y="9505"/>
                  </a:cubicBezTo>
                  <a:cubicBezTo>
                    <a:pt x="14587" y="9505"/>
                    <a:pt x="14621" y="9523"/>
                    <a:pt x="14665" y="9537"/>
                  </a:cubicBezTo>
                  <a:cubicBezTo>
                    <a:pt x="14674" y="9539"/>
                    <a:pt x="14685" y="9541"/>
                    <a:pt x="14696" y="9541"/>
                  </a:cubicBezTo>
                  <a:cubicBezTo>
                    <a:pt x="14723" y="9541"/>
                    <a:pt x="14748" y="9529"/>
                    <a:pt x="14733" y="9469"/>
                  </a:cubicBezTo>
                  <a:cubicBezTo>
                    <a:pt x="14691" y="9322"/>
                    <a:pt x="14880" y="9348"/>
                    <a:pt x="14922" y="9312"/>
                  </a:cubicBezTo>
                  <a:cubicBezTo>
                    <a:pt x="14937" y="9292"/>
                    <a:pt x="14947" y="9028"/>
                    <a:pt x="14962" y="9028"/>
                  </a:cubicBezTo>
                  <a:cubicBezTo>
                    <a:pt x="14963" y="9028"/>
                    <a:pt x="14963" y="9028"/>
                    <a:pt x="14964" y="9029"/>
                  </a:cubicBezTo>
                  <a:cubicBezTo>
                    <a:pt x="15006" y="9092"/>
                    <a:pt x="15037" y="9165"/>
                    <a:pt x="15063" y="9238"/>
                  </a:cubicBezTo>
                  <a:lnTo>
                    <a:pt x="15058" y="9081"/>
                  </a:lnTo>
                  <a:cubicBezTo>
                    <a:pt x="15053" y="9050"/>
                    <a:pt x="14964" y="8788"/>
                    <a:pt x="14964" y="8787"/>
                  </a:cubicBezTo>
                  <a:lnTo>
                    <a:pt x="14964" y="8787"/>
                  </a:lnTo>
                  <a:cubicBezTo>
                    <a:pt x="15011" y="8861"/>
                    <a:pt x="15058" y="8929"/>
                    <a:pt x="15116" y="8997"/>
                  </a:cubicBezTo>
                  <a:cubicBezTo>
                    <a:pt x="15134" y="9010"/>
                    <a:pt x="15150" y="9015"/>
                    <a:pt x="15163" y="9015"/>
                  </a:cubicBezTo>
                  <a:cubicBezTo>
                    <a:pt x="15193" y="9015"/>
                    <a:pt x="15213" y="8992"/>
                    <a:pt x="15231" y="8981"/>
                  </a:cubicBezTo>
                  <a:cubicBezTo>
                    <a:pt x="15228" y="8928"/>
                    <a:pt x="15221" y="8853"/>
                    <a:pt x="15250" y="8853"/>
                  </a:cubicBezTo>
                  <a:cubicBezTo>
                    <a:pt x="15268" y="8853"/>
                    <a:pt x="15302" y="8885"/>
                    <a:pt x="15362" y="8976"/>
                  </a:cubicBezTo>
                  <a:cubicBezTo>
                    <a:pt x="15320" y="8908"/>
                    <a:pt x="15284" y="8772"/>
                    <a:pt x="15252" y="8735"/>
                  </a:cubicBezTo>
                  <a:lnTo>
                    <a:pt x="15252" y="8735"/>
                  </a:lnTo>
                  <a:cubicBezTo>
                    <a:pt x="15336" y="8832"/>
                    <a:pt x="15377" y="8863"/>
                    <a:pt x="15411" y="8863"/>
                  </a:cubicBezTo>
                  <a:cubicBezTo>
                    <a:pt x="15430" y="8863"/>
                    <a:pt x="15446" y="8853"/>
                    <a:pt x="15467" y="8840"/>
                  </a:cubicBezTo>
                  <a:cubicBezTo>
                    <a:pt x="15493" y="8824"/>
                    <a:pt x="15546" y="8819"/>
                    <a:pt x="15530" y="8751"/>
                  </a:cubicBezTo>
                  <a:cubicBezTo>
                    <a:pt x="15520" y="8704"/>
                    <a:pt x="15472" y="8667"/>
                    <a:pt x="15493" y="8656"/>
                  </a:cubicBezTo>
                  <a:cubicBezTo>
                    <a:pt x="15502" y="8650"/>
                    <a:pt x="15512" y="8648"/>
                    <a:pt x="15522" y="8648"/>
                  </a:cubicBezTo>
                  <a:cubicBezTo>
                    <a:pt x="15568" y="8648"/>
                    <a:pt x="15630" y="8691"/>
                    <a:pt x="15680" y="8691"/>
                  </a:cubicBezTo>
                  <a:cubicBezTo>
                    <a:pt x="15692" y="8691"/>
                    <a:pt x="15703" y="8688"/>
                    <a:pt x="15714" y="8683"/>
                  </a:cubicBezTo>
                  <a:cubicBezTo>
                    <a:pt x="15730" y="8673"/>
                    <a:pt x="15770" y="8614"/>
                    <a:pt x="15829" y="8614"/>
                  </a:cubicBezTo>
                  <a:cubicBezTo>
                    <a:pt x="15863" y="8614"/>
                    <a:pt x="15903" y="8634"/>
                    <a:pt x="15950" y="8693"/>
                  </a:cubicBezTo>
                  <a:cubicBezTo>
                    <a:pt x="16018" y="8651"/>
                    <a:pt x="15782" y="8473"/>
                    <a:pt x="15776" y="8378"/>
                  </a:cubicBezTo>
                  <a:cubicBezTo>
                    <a:pt x="15776" y="8372"/>
                    <a:pt x="15778" y="8369"/>
                    <a:pt x="15783" y="8369"/>
                  </a:cubicBezTo>
                  <a:cubicBezTo>
                    <a:pt x="15810" y="8369"/>
                    <a:pt x="15924" y="8478"/>
                    <a:pt x="15960" y="8510"/>
                  </a:cubicBezTo>
                  <a:cubicBezTo>
                    <a:pt x="15991" y="8531"/>
                    <a:pt x="16028" y="8541"/>
                    <a:pt x="16065" y="8552"/>
                  </a:cubicBezTo>
                  <a:cubicBezTo>
                    <a:pt x="16065" y="8552"/>
                    <a:pt x="16066" y="8552"/>
                    <a:pt x="16066" y="8552"/>
                  </a:cubicBezTo>
                  <a:cubicBezTo>
                    <a:pt x="16128" y="8552"/>
                    <a:pt x="16072" y="8269"/>
                    <a:pt x="16141" y="8269"/>
                  </a:cubicBezTo>
                  <a:cubicBezTo>
                    <a:pt x="16153" y="8269"/>
                    <a:pt x="16170" y="8278"/>
                    <a:pt x="16193" y="8300"/>
                  </a:cubicBezTo>
                  <a:lnTo>
                    <a:pt x="16193" y="8300"/>
                  </a:lnTo>
                  <a:cubicBezTo>
                    <a:pt x="16113" y="8211"/>
                    <a:pt x="15894" y="7937"/>
                    <a:pt x="15918" y="7928"/>
                  </a:cubicBezTo>
                  <a:cubicBezTo>
                    <a:pt x="15919" y="7927"/>
                    <a:pt x="15919" y="7927"/>
                    <a:pt x="15920" y="7927"/>
                  </a:cubicBezTo>
                  <a:cubicBezTo>
                    <a:pt x="15939" y="7927"/>
                    <a:pt x="16050" y="8034"/>
                    <a:pt x="16075" y="8059"/>
                  </a:cubicBezTo>
                  <a:cubicBezTo>
                    <a:pt x="16102" y="8069"/>
                    <a:pt x="16133" y="8080"/>
                    <a:pt x="16159" y="8085"/>
                  </a:cubicBezTo>
                  <a:cubicBezTo>
                    <a:pt x="16184" y="8090"/>
                    <a:pt x="16203" y="8094"/>
                    <a:pt x="16217" y="8094"/>
                  </a:cubicBezTo>
                  <a:cubicBezTo>
                    <a:pt x="16247" y="8094"/>
                    <a:pt x="16257" y="8080"/>
                    <a:pt x="16254" y="8038"/>
                  </a:cubicBezTo>
                  <a:cubicBezTo>
                    <a:pt x="16254" y="8024"/>
                    <a:pt x="16256" y="8011"/>
                    <a:pt x="16269" y="8011"/>
                  </a:cubicBezTo>
                  <a:cubicBezTo>
                    <a:pt x="16277" y="8011"/>
                    <a:pt x="16289" y="8016"/>
                    <a:pt x="16306" y="8027"/>
                  </a:cubicBezTo>
                  <a:cubicBezTo>
                    <a:pt x="16400" y="8101"/>
                    <a:pt x="16521" y="8305"/>
                    <a:pt x="16568" y="8331"/>
                  </a:cubicBezTo>
                  <a:cubicBezTo>
                    <a:pt x="16571" y="8333"/>
                    <a:pt x="16573" y="8333"/>
                    <a:pt x="16575" y="8333"/>
                  </a:cubicBezTo>
                  <a:cubicBezTo>
                    <a:pt x="16605" y="8333"/>
                    <a:pt x="16516" y="8126"/>
                    <a:pt x="16526" y="8106"/>
                  </a:cubicBezTo>
                  <a:cubicBezTo>
                    <a:pt x="16544" y="8079"/>
                    <a:pt x="16583" y="8072"/>
                    <a:pt x="16629" y="8072"/>
                  </a:cubicBezTo>
                  <a:cubicBezTo>
                    <a:pt x="16682" y="8072"/>
                    <a:pt x="16744" y="8081"/>
                    <a:pt x="16796" y="8081"/>
                  </a:cubicBezTo>
                  <a:cubicBezTo>
                    <a:pt x="16808" y="8081"/>
                    <a:pt x="16820" y="8081"/>
                    <a:pt x="16830" y="8080"/>
                  </a:cubicBezTo>
                  <a:cubicBezTo>
                    <a:pt x="16913" y="8070"/>
                    <a:pt x="16468" y="7710"/>
                    <a:pt x="16558" y="7710"/>
                  </a:cubicBezTo>
                  <a:cubicBezTo>
                    <a:pt x="16571" y="7710"/>
                    <a:pt x="16594" y="7717"/>
                    <a:pt x="16631" y="7734"/>
                  </a:cubicBezTo>
                  <a:cubicBezTo>
                    <a:pt x="16734" y="7780"/>
                    <a:pt x="16835" y="7840"/>
                    <a:pt x="16892" y="7840"/>
                  </a:cubicBezTo>
                  <a:cubicBezTo>
                    <a:pt x="16920" y="7840"/>
                    <a:pt x="16937" y="7827"/>
                    <a:pt x="16940" y="7791"/>
                  </a:cubicBezTo>
                  <a:cubicBezTo>
                    <a:pt x="16940" y="7763"/>
                    <a:pt x="16764" y="7549"/>
                    <a:pt x="16806" y="7549"/>
                  </a:cubicBezTo>
                  <a:cubicBezTo>
                    <a:pt x="16819" y="7549"/>
                    <a:pt x="16851" y="7568"/>
                    <a:pt x="16914" y="7618"/>
                  </a:cubicBezTo>
                  <a:cubicBezTo>
                    <a:pt x="17003" y="7689"/>
                    <a:pt x="17052" y="7716"/>
                    <a:pt x="17074" y="7716"/>
                  </a:cubicBezTo>
                  <a:cubicBezTo>
                    <a:pt x="17129" y="7716"/>
                    <a:pt x="17021" y="7550"/>
                    <a:pt x="16961" y="7471"/>
                  </a:cubicBezTo>
                  <a:cubicBezTo>
                    <a:pt x="16915" y="7399"/>
                    <a:pt x="16919" y="7377"/>
                    <a:pt x="16949" y="7377"/>
                  </a:cubicBezTo>
                  <a:cubicBezTo>
                    <a:pt x="16998" y="7377"/>
                    <a:pt x="17117" y="7439"/>
                    <a:pt x="17183" y="7439"/>
                  </a:cubicBezTo>
                  <a:cubicBezTo>
                    <a:pt x="17192" y="7439"/>
                    <a:pt x="17201" y="7438"/>
                    <a:pt x="17208" y="7435"/>
                  </a:cubicBezTo>
                  <a:cubicBezTo>
                    <a:pt x="17286" y="7398"/>
                    <a:pt x="16899" y="7178"/>
                    <a:pt x="16815" y="7089"/>
                  </a:cubicBezTo>
                  <a:cubicBezTo>
                    <a:pt x="16801" y="7076"/>
                    <a:pt x="16801" y="7070"/>
                    <a:pt x="16809" y="7070"/>
                  </a:cubicBezTo>
                  <a:cubicBezTo>
                    <a:pt x="16846" y="7070"/>
                    <a:pt x="17064" y="7181"/>
                    <a:pt x="17108" y="7181"/>
                  </a:cubicBezTo>
                  <a:cubicBezTo>
                    <a:pt x="17120" y="7181"/>
                    <a:pt x="17119" y="7173"/>
                    <a:pt x="17098" y="7152"/>
                  </a:cubicBezTo>
                  <a:cubicBezTo>
                    <a:pt x="17066" y="7120"/>
                    <a:pt x="16972" y="7094"/>
                    <a:pt x="16930" y="7036"/>
                  </a:cubicBezTo>
                  <a:cubicBezTo>
                    <a:pt x="16908" y="7014"/>
                    <a:pt x="16927" y="6980"/>
                    <a:pt x="16953" y="6980"/>
                  </a:cubicBezTo>
                  <a:cubicBezTo>
                    <a:pt x="16957" y="6980"/>
                    <a:pt x="16962" y="6981"/>
                    <a:pt x="16967" y="6984"/>
                  </a:cubicBezTo>
                  <a:cubicBezTo>
                    <a:pt x="17111" y="7037"/>
                    <a:pt x="17224" y="7187"/>
                    <a:pt x="17331" y="7187"/>
                  </a:cubicBezTo>
                  <a:cubicBezTo>
                    <a:pt x="17341" y="7187"/>
                    <a:pt x="17350" y="7186"/>
                    <a:pt x="17360" y="7183"/>
                  </a:cubicBezTo>
                  <a:cubicBezTo>
                    <a:pt x="17517" y="7146"/>
                    <a:pt x="17575" y="6989"/>
                    <a:pt x="17528" y="6832"/>
                  </a:cubicBezTo>
                  <a:cubicBezTo>
                    <a:pt x="17512" y="6779"/>
                    <a:pt x="17475" y="6753"/>
                    <a:pt x="17491" y="6711"/>
                  </a:cubicBezTo>
                  <a:cubicBezTo>
                    <a:pt x="17454" y="6675"/>
                    <a:pt x="17446" y="6660"/>
                    <a:pt x="17459" y="6660"/>
                  </a:cubicBezTo>
                  <a:cubicBezTo>
                    <a:pt x="17504" y="6660"/>
                    <a:pt x="17821" y="6863"/>
                    <a:pt x="17821" y="6863"/>
                  </a:cubicBezTo>
                  <a:cubicBezTo>
                    <a:pt x="17857" y="6809"/>
                    <a:pt x="17483" y="6627"/>
                    <a:pt x="17600" y="6627"/>
                  </a:cubicBezTo>
                  <a:cubicBezTo>
                    <a:pt x="17619" y="6627"/>
                    <a:pt x="17651" y="6632"/>
                    <a:pt x="17701" y="6643"/>
                  </a:cubicBezTo>
                  <a:cubicBezTo>
                    <a:pt x="17722" y="6633"/>
                    <a:pt x="17706" y="6601"/>
                    <a:pt x="17706" y="6580"/>
                  </a:cubicBezTo>
                  <a:cubicBezTo>
                    <a:pt x="17706" y="6529"/>
                    <a:pt x="17549" y="6201"/>
                    <a:pt x="17690" y="6201"/>
                  </a:cubicBezTo>
                  <a:cubicBezTo>
                    <a:pt x="17707" y="6201"/>
                    <a:pt x="17730" y="6207"/>
                    <a:pt x="17758" y="6218"/>
                  </a:cubicBezTo>
                  <a:lnTo>
                    <a:pt x="17402" y="5956"/>
                  </a:lnTo>
                  <a:lnTo>
                    <a:pt x="17402" y="5956"/>
                  </a:lnTo>
                  <a:cubicBezTo>
                    <a:pt x="17497" y="5993"/>
                    <a:pt x="17563" y="6007"/>
                    <a:pt x="17610" y="6007"/>
                  </a:cubicBezTo>
                  <a:cubicBezTo>
                    <a:pt x="17670" y="6007"/>
                    <a:pt x="17699" y="5985"/>
                    <a:pt x="17716" y="5961"/>
                  </a:cubicBezTo>
                  <a:cubicBezTo>
                    <a:pt x="17723" y="5951"/>
                    <a:pt x="17739" y="5946"/>
                    <a:pt x="17761" y="5946"/>
                  </a:cubicBezTo>
                  <a:cubicBezTo>
                    <a:pt x="17825" y="5946"/>
                    <a:pt x="17942" y="5981"/>
                    <a:pt x="18047" y="5993"/>
                  </a:cubicBezTo>
                  <a:cubicBezTo>
                    <a:pt x="18049" y="5993"/>
                    <a:pt x="18052" y="5993"/>
                    <a:pt x="18053" y="5993"/>
                  </a:cubicBezTo>
                  <a:cubicBezTo>
                    <a:pt x="18139" y="5993"/>
                    <a:pt x="17633" y="5772"/>
                    <a:pt x="17648" y="5731"/>
                  </a:cubicBezTo>
                  <a:lnTo>
                    <a:pt x="17648" y="5731"/>
                  </a:lnTo>
                  <a:cubicBezTo>
                    <a:pt x="17724" y="5751"/>
                    <a:pt x="18093" y="5883"/>
                    <a:pt x="18147" y="5883"/>
                  </a:cubicBezTo>
                  <a:cubicBezTo>
                    <a:pt x="18149" y="5883"/>
                    <a:pt x="18150" y="5883"/>
                    <a:pt x="18152" y="5883"/>
                  </a:cubicBezTo>
                  <a:cubicBezTo>
                    <a:pt x="18215" y="5851"/>
                    <a:pt x="18083" y="5725"/>
                    <a:pt x="17926" y="5684"/>
                  </a:cubicBezTo>
                  <a:cubicBezTo>
                    <a:pt x="17816" y="5657"/>
                    <a:pt x="17685" y="5657"/>
                    <a:pt x="17690" y="5615"/>
                  </a:cubicBezTo>
                  <a:cubicBezTo>
                    <a:pt x="17690" y="5593"/>
                    <a:pt x="17703" y="5587"/>
                    <a:pt x="17745" y="5587"/>
                  </a:cubicBezTo>
                  <a:cubicBezTo>
                    <a:pt x="17762" y="5587"/>
                    <a:pt x="17783" y="5588"/>
                    <a:pt x="17811" y="5589"/>
                  </a:cubicBezTo>
                  <a:cubicBezTo>
                    <a:pt x="17968" y="5594"/>
                    <a:pt x="18194" y="5689"/>
                    <a:pt x="18335" y="5694"/>
                  </a:cubicBezTo>
                  <a:cubicBezTo>
                    <a:pt x="18272" y="5663"/>
                    <a:pt x="18209" y="5631"/>
                    <a:pt x="18141" y="5610"/>
                  </a:cubicBezTo>
                  <a:cubicBezTo>
                    <a:pt x="18057" y="5563"/>
                    <a:pt x="18021" y="5526"/>
                    <a:pt x="18026" y="5490"/>
                  </a:cubicBezTo>
                  <a:cubicBezTo>
                    <a:pt x="18026" y="5453"/>
                    <a:pt x="18115" y="5469"/>
                    <a:pt x="18073" y="5442"/>
                  </a:cubicBezTo>
                  <a:cubicBezTo>
                    <a:pt x="17994" y="5395"/>
                    <a:pt x="17910" y="5364"/>
                    <a:pt x="17827" y="5338"/>
                  </a:cubicBezTo>
                  <a:cubicBezTo>
                    <a:pt x="17706" y="5290"/>
                    <a:pt x="18120" y="5338"/>
                    <a:pt x="18005" y="5269"/>
                  </a:cubicBezTo>
                  <a:cubicBezTo>
                    <a:pt x="17947" y="5238"/>
                    <a:pt x="17832" y="5222"/>
                    <a:pt x="17806" y="5196"/>
                  </a:cubicBezTo>
                  <a:cubicBezTo>
                    <a:pt x="17780" y="5171"/>
                    <a:pt x="17799" y="5145"/>
                    <a:pt x="17800" y="5120"/>
                  </a:cubicBezTo>
                  <a:lnTo>
                    <a:pt x="17800" y="5120"/>
                  </a:lnTo>
                  <a:cubicBezTo>
                    <a:pt x="17802" y="5163"/>
                    <a:pt x="17934" y="5241"/>
                    <a:pt x="18026" y="5241"/>
                  </a:cubicBezTo>
                  <a:cubicBezTo>
                    <a:pt x="18061" y="5241"/>
                    <a:pt x="18090" y="5229"/>
                    <a:pt x="18104" y="5201"/>
                  </a:cubicBezTo>
                  <a:cubicBezTo>
                    <a:pt x="18120" y="5149"/>
                    <a:pt x="18073" y="5050"/>
                    <a:pt x="17860" y="5034"/>
                  </a:cubicBezTo>
                  <a:lnTo>
                    <a:pt x="17860" y="5034"/>
                  </a:lnTo>
                  <a:cubicBezTo>
                    <a:pt x="17877" y="5035"/>
                    <a:pt x="17893" y="5035"/>
                    <a:pt x="17909" y="5035"/>
                  </a:cubicBezTo>
                  <a:cubicBezTo>
                    <a:pt x="18261" y="5035"/>
                    <a:pt x="18135" y="4715"/>
                    <a:pt x="18125" y="4640"/>
                  </a:cubicBezTo>
                  <a:cubicBezTo>
                    <a:pt x="18123" y="4603"/>
                    <a:pt x="18084" y="4591"/>
                    <a:pt x="18020" y="4591"/>
                  </a:cubicBezTo>
                  <a:cubicBezTo>
                    <a:pt x="17941" y="4591"/>
                    <a:pt x="17825" y="4608"/>
                    <a:pt x="17695" y="4614"/>
                  </a:cubicBezTo>
                  <a:cubicBezTo>
                    <a:pt x="17444" y="4598"/>
                    <a:pt x="17444" y="4593"/>
                    <a:pt x="17695" y="4541"/>
                  </a:cubicBezTo>
                  <a:cubicBezTo>
                    <a:pt x="18136" y="4514"/>
                    <a:pt x="18262" y="4299"/>
                    <a:pt x="18251" y="4200"/>
                  </a:cubicBezTo>
                  <a:cubicBezTo>
                    <a:pt x="18241" y="4147"/>
                    <a:pt x="18235" y="4084"/>
                    <a:pt x="18083" y="4079"/>
                  </a:cubicBezTo>
                  <a:cubicBezTo>
                    <a:pt x="17863" y="4069"/>
                    <a:pt x="17790" y="4058"/>
                    <a:pt x="17774" y="3980"/>
                  </a:cubicBezTo>
                  <a:lnTo>
                    <a:pt x="17774" y="3980"/>
                  </a:lnTo>
                  <a:cubicBezTo>
                    <a:pt x="17780" y="4011"/>
                    <a:pt x="17832" y="4027"/>
                    <a:pt x="17890" y="4027"/>
                  </a:cubicBezTo>
                  <a:cubicBezTo>
                    <a:pt x="17975" y="4027"/>
                    <a:pt x="18073" y="3993"/>
                    <a:pt x="18057" y="3927"/>
                  </a:cubicBezTo>
                  <a:cubicBezTo>
                    <a:pt x="18047" y="3843"/>
                    <a:pt x="18026" y="3759"/>
                    <a:pt x="17994" y="3681"/>
                  </a:cubicBezTo>
                  <a:cubicBezTo>
                    <a:pt x="17967" y="3620"/>
                    <a:pt x="17947" y="3583"/>
                    <a:pt x="17849" y="3583"/>
                  </a:cubicBezTo>
                  <a:cubicBezTo>
                    <a:pt x="17816" y="3583"/>
                    <a:pt x="17775" y="3587"/>
                    <a:pt x="17722" y="3595"/>
                  </a:cubicBezTo>
                  <a:lnTo>
                    <a:pt x="17722" y="3595"/>
                  </a:lnTo>
                  <a:cubicBezTo>
                    <a:pt x="17821" y="3572"/>
                    <a:pt x="17915" y="3539"/>
                    <a:pt x="18010" y="3497"/>
                  </a:cubicBezTo>
                  <a:cubicBezTo>
                    <a:pt x="18074" y="3467"/>
                    <a:pt x="18110" y="3402"/>
                    <a:pt x="18059" y="3402"/>
                  </a:cubicBezTo>
                  <a:cubicBezTo>
                    <a:pt x="18047" y="3402"/>
                    <a:pt x="18031" y="3406"/>
                    <a:pt x="18010" y="3413"/>
                  </a:cubicBezTo>
                  <a:cubicBezTo>
                    <a:pt x="17976" y="3425"/>
                    <a:pt x="17952" y="3429"/>
                    <a:pt x="17936" y="3429"/>
                  </a:cubicBezTo>
                  <a:cubicBezTo>
                    <a:pt x="17878" y="3429"/>
                    <a:pt x="17914" y="3369"/>
                    <a:pt x="17889" y="3340"/>
                  </a:cubicBezTo>
                  <a:cubicBezTo>
                    <a:pt x="17888" y="3338"/>
                    <a:pt x="17885" y="3337"/>
                    <a:pt x="17881" y="3337"/>
                  </a:cubicBezTo>
                  <a:cubicBezTo>
                    <a:pt x="17847" y="3337"/>
                    <a:pt x="17726" y="3387"/>
                    <a:pt x="17674" y="3387"/>
                  </a:cubicBezTo>
                  <a:cubicBezTo>
                    <a:pt x="17670" y="3388"/>
                    <a:pt x="17667" y="3388"/>
                    <a:pt x="17664" y="3388"/>
                  </a:cubicBezTo>
                  <a:cubicBezTo>
                    <a:pt x="17600" y="3388"/>
                    <a:pt x="17749" y="3291"/>
                    <a:pt x="17769" y="3251"/>
                  </a:cubicBezTo>
                  <a:cubicBezTo>
                    <a:pt x="17790" y="3225"/>
                    <a:pt x="17785" y="3183"/>
                    <a:pt x="17764" y="3156"/>
                  </a:cubicBezTo>
                  <a:cubicBezTo>
                    <a:pt x="17748" y="3144"/>
                    <a:pt x="17725" y="3132"/>
                    <a:pt x="17687" y="3132"/>
                  </a:cubicBezTo>
                  <a:cubicBezTo>
                    <a:pt x="17659" y="3132"/>
                    <a:pt x="17624" y="3139"/>
                    <a:pt x="17580" y="3156"/>
                  </a:cubicBezTo>
                  <a:cubicBezTo>
                    <a:pt x="17551" y="3168"/>
                    <a:pt x="17531" y="3172"/>
                    <a:pt x="17518" y="3172"/>
                  </a:cubicBezTo>
                  <a:cubicBezTo>
                    <a:pt x="17481" y="3172"/>
                    <a:pt x="17492" y="3138"/>
                    <a:pt x="17480" y="3114"/>
                  </a:cubicBezTo>
                  <a:cubicBezTo>
                    <a:pt x="17648" y="3020"/>
                    <a:pt x="17706" y="3015"/>
                    <a:pt x="17612" y="2994"/>
                  </a:cubicBezTo>
                  <a:cubicBezTo>
                    <a:pt x="17543" y="2978"/>
                    <a:pt x="17480" y="2973"/>
                    <a:pt x="17412" y="2973"/>
                  </a:cubicBezTo>
                  <a:cubicBezTo>
                    <a:pt x="17416" y="2972"/>
                    <a:pt x="17409" y="2972"/>
                    <a:pt x="17398" y="2972"/>
                  </a:cubicBezTo>
                  <a:lnTo>
                    <a:pt x="17398" y="2972"/>
                  </a:lnTo>
                  <a:cubicBezTo>
                    <a:pt x="17364" y="2972"/>
                    <a:pt x="17292" y="2972"/>
                    <a:pt x="17370" y="2936"/>
                  </a:cubicBezTo>
                  <a:cubicBezTo>
                    <a:pt x="17423" y="2920"/>
                    <a:pt x="17475" y="2899"/>
                    <a:pt x="17517" y="2863"/>
                  </a:cubicBezTo>
                  <a:cubicBezTo>
                    <a:pt x="17506" y="2844"/>
                    <a:pt x="17493" y="2836"/>
                    <a:pt x="17476" y="2836"/>
                  </a:cubicBezTo>
                  <a:cubicBezTo>
                    <a:pt x="17446" y="2836"/>
                    <a:pt x="17404" y="2859"/>
                    <a:pt x="17334" y="2878"/>
                  </a:cubicBezTo>
                  <a:cubicBezTo>
                    <a:pt x="17302" y="2887"/>
                    <a:pt x="17260" y="2896"/>
                    <a:pt x="17230" y="2896"/>
                  </a:cubicBezTo>
                  <a:cubicBezTo>
                    <a:pt x="17187" y="2896"/>
                    <a:pt x="17168" y="2878"/>
                    <a:pt x="17239" y="2816"/>
                  </a:cubicBezTo>
                  <a:cubicBezTo>
                    <a:pt x="17391" y="2674"/>
                    <a:pt x="17454" y="2685"/>
                    <a:pt x="17480" y="2569"/>
                  </a:cubicBezTo>
                  <a:cubicBezTo>
                    <a:pt x="17491" y="2501"/>
                    <a:pt x="17533" y="2396"/>
                    <a:pt x="17507" y="2354"/>
                  </a:cubicBezTo>
                  <a:cubicBezTo>
                    <a:pt x="17503" y="2349"/>
                    <a:pt x="17497" y="2347"/>
                    <a:pt x="17491" y="2347"/>
                  </a:cubicBezTo>
                  <a:cubicBezTo>
                    <a:pt x="17449" y="2347"/>
                    <a:pt x="17367" y="2439"/>
                    <a:pt x="17307" y="2480"/>
                  </a:cubicBezTo>
                  <a:cubicBezTo>
                    <a:pt x="17255" y="2513"/>
                    <a:pt x="17208" y="2533"/>
                    <a:pt x="17183" y="2533"/>
                  </a:cubicBezTo>
                  <a:cubicBezTo>
                    <a:pt x="17161" y="2533"/>
                    <a:pt x="17157" y="2517"/>
                    <a:pt x="17182" y="2480"/>
                  </a:cubicBezTo>
                  <a:cubicBezTo>
                    <a:pt x="17209" y="2441"/>
                    <a:pt x="17243" y="2351"/>
                    <a:pt x="17207" y="2351"/>
                  </a:cubicBezTo>
                  <a:cubicBezTo>
                    <a:pt x="17195" y="2351"/>
                    <a:pt x="17177" y="2360"/>
                    <a:pt x="17149" y="2383"/>
                  </a:cubicBezTo>
                  <a:lnTo>
                    <a:pt x="17149" y="2383"/>
                  </a:lnTo>
                  <a:cubicBezTo>
                    <a:pt x="17451" y="2134"/>
                    <a:pt x="17087" y="2176"/>
                    <a:pt x="17045" y="2155"/>
                  </a:cubicBezTo>
                  <a:cubicBezTo>
                    <a:pt x="17003" y="2134"/>
                    <a:pt x="17066" y="2087"/>
                    <a:pt x="17066" y="2029"/>
                  </a:cubicBezTo>
                  <a:cubicBezTo>
                    <a:pt x="17066" y="1977"/>
                    <a:pt x="17045" y="1924"/>
                    <a:pt x="17003" y="1893"/>
                  </a:cubicBezTo>
                  <a:cubicBezTo>
                    <a:pt x="16977" y="1861"/>
                    <a:pt x="16767" y="1741"/>
                    <a:pt x="16909" y="1583"/>
                  </a:cubicBezTo>
                  <a:cubicBezTo>
                    <a:pt x="16894" y="1568"/>
                    <a:pt x="16880" y="1559"/>
                    <a:pt x="16862" y="1559"/>
                  </a:cubicBezTo>
                  <a:cubicBezTo>
                    <a:pt x="16827" y="1559"/>
                    <a:pt x="16778" y="1599"/>
                    <a:pt x="16678" y="1709"/>
                  </a:cubicBezTo>
                  <a:cubicBezTo>
                    <a:pt x="16621" y="1776"/>
                    <a:pt x="16480" y="1874"/>
                    <a:pt x="16440" y="1874"/>
                  </a:cubicBezTo>
                  <a:cubicBezTo>
                    <a:pt x="16436" y="1874"/>
                    <a:pt x="16434" y="1874"/>
                    <a:pt x="16432" y="1872"/>
                  </a:cubicBezTo>
                  <a:cubicBezTo>
                    <a:pt x="16432" y="1872"/>
                    <a:pt x="16631" y="1610"/>
                    <a:pt x="16647" y="1573"/>
                  </a:cubicBezTo>
                  <a:cubicBezTo>
                    <a:pt x="16687" y="1484"/>
                    <a:pt x="16665" y="1448"/>
                    <a:pt x="16618" y="1448"/>
                  </a:cubicBezTo>
                  <a:cubicBezTo>
                    <a:pt x="16603" y="1448"/>
                    <a:pt x="16586" y="1452"/>
                    <a:pt x="16568" y="1458"/>
                  </a:cubicBezTo>
                  <a:cubicBezTo>
                    <a:pt x="16520" y="1478"/>
                    <a:pt x="16463" y="1495"/>
                    <a:pt x="16423" y="1495"/>
                  </a:cubicBezTo>
                  <a:cubicBezTo>
                    <a:pt x="16410" y="1495"/>
                    <a:pt x="16399" y="1493"/>
                    <a:pt x="16390" y="1489"/>
                  </a:cubicBezTo>
                  <a:lnTo>
                    <a:pt x="16474" y="1311"/>
                  </a:lnTo>
                  <a:cubicBezTo>
                    <a:pt x="16477" y="1291"/>
                    <a:pt x="16474" y="1283"/>
                    <a:pt x="16465" y="1283"/>
                  </a:cubicBezTo>
                  <a:cubicBezTo>
                    <a:pt x="16410" y="1283"/>
                    <a:pt x="16147" y="1616"/>
                    <a:pt x="16091" y="1616"/>
                  </a:cubicBezTo>
                  <a:cubicBezTo>
                    <a:pt x="16089" y="1616"/>
                    <a:pt x="16087" y="1616"/>
                    <a:pt x="16086" y="1615"/>
                  </a:cubicBezTo>
                  <a:cubicBezTo>
                    <a:pt x="16023" y="1562"/>
                    <a:pt x="16343" y="1274"/>
                    <a:pt x="16338" y="1195"/>
                  </a:cubicBezTo>
                  <a:cubicBezTo>
                    <a:pt x="16333" y="1164"/>
                    <a:pt x="16316" y="1152"/>
                    <a:pt x="16290" y="1152"/>
                  </a:cubicBezTo>
                  <a:cubicBezTo>
                    <a:pt x="16194" y="1152"/>
                    <a:pt x="15983" y="1324"/>
                    <a:pt x="15892" y="1353"/>
                  </a:cubicBezTo>
                  <a:cubicBezTo>
                    <a:pt x="15887" y="1355"/>
                    <a:pt x="15870" y="1358"/>
                    <a:pt x="15851" y="1358"/>
                  </a:cubicBezTo>
                  <a:cubicBezTo>
                    <a:pt x="15790" y="1358"/>
                    <a:pt x="15698" y="1336"/>
                    <a:pt x="15829" y="1232"/>
                  </a:cubicBezTo>
                  <a:lnTo>
                    <a:pt x="15829" y="1232"/>
                  </a:lnTo>
                  <a:cubicBezTo>
                    <a:pt x="15839" y="1239"/>
                    <a:pt x="15849" y="1242"/>
                    <a:pt x="15860" y="1242"/>
                  </a:cubicBezTo>
                  <a:cubicBezTo>
                    <a:pt x="15926" y="1242"/>
                    <a:pt x="16004" y="1130"/>
                    <a:pt x="15986" y="1022"/>
                  </a:cubicBezTo>
                  <a:cubicBezTo>
                    <a:pt x="15984" y="1004"/>
                    <a:pt x="15964" y="987"/>
                    <a:pt x="15936" y="987"/>
                  </a:cubicBezTo>
                  <a:cubicBezTo>
                    <a:pt x="15899" y="987"/>
                    <a:pt x="15847" y="1015"/>
                    <a:pt x="15797" y="1106"/>
                  </a:cubicBezTo>
                  <a:cubicBezTo>
                    <a:pt x="15771" y="1148"/>
                    <a:pt x="15714" y="1332"/>
                    <a:pt x="15661" y="1374"/>
                  </a:cubicBezTo>
                  <a:cubicBezTo>
                    <a:pt x="15661" y="1374"/>
                    <a:pt x="15805" y="918"/>
                    <a:pt x="15758" y="918"/>
                  </a:cubicBezTo>
                  <a:cubicBezTo>
                    <a:pt x="15752" y="918"/>
                    <a:pt x="15743" y="926"/>
                    <a:pt x="15729" y="944"/>
                  </a:cubicBezTo>
                  <a:lnTo>
                    <a:pt x="15525" y="1253"/>
                  </a:lnTo>
                  <a:cubicBezTo>
                    <a:pt x="15472" y="1316"/>
                    <a:pt x="15409" y="1374"/>
                    <a:pt x="15347" y="1426"/>
                  </a:cubicBezTo>
                  <a:cubicBezTo>
                    <a:pt x="15493" y="1169"/>
                    <a:pt x="15567" y="1064"/>
                    <a:pt x="15493" y="1012"/>
                  </a:cubicBezTo>
                  <a:cubicBezTo>
                    <a:pt x="15491" y="1010"/>
                    <a:pt x="15487" y="1009"/>
                    <a:pt x="15482" y="1009"/>
                  </a:cubicBezTo>
                  <a:cubicBezTo>
                    <a:pt x="15435" y="1009"/>
                    <a:pt x="15286" y="1070"/>
                    <a:pt x="15257" y="1206"/>
                  </a:cubicBezTo>
                  <a:lnTo>
                    <a:pt x="15189" y="1169"/>
                  </a:lnTo>
                  <a:cubicBezTo>
                    <a:pt x="15236" y="1070"/>
                    <a:pt x="15310" y="965"/>
                    <a:pt x="15336" y="870"/>
                  </a:cubicBezTo>
                  <a:cubicBezTo>
                    <a:pt x="15364" y="769"/>
                    <a:pt x="15339" y="721"/>
                    <a:pt x="15297" y="721"/>
                  </a:cubicBezTo>
                  <a:cubicBezTo>
                    <a:pt x="15291" y="721"/>
                    <a:pt x="15285" y="722"/>
                    <a:pt x="15278" y="724"/>
                  </a:cubicBezTo>
                  <a:cubicBezTo>
                    <a:pt x="15200" y="752"/>
                    <a:pt x="15074" y="972"/>
                    <a:pt x="15040" y="972"/>
                  </a:cubicBezTo>
                  <a:cubicBezTo>
                    <a:pt x="15023" y="972"/>
                    <a:pt x="15028" y="922"/>
                    <a:pt x="15069" y="776"/>
                  </a:cubicBezTo>
                  <a:cubicBezTo>
                    <a:pt x="15126" y="638"/>
                    <a:pt x="15139" y="590"/>
                    <a:pt x="15128" y="590"/>
                  </a:cubicBezTo>
                  <a:cubicBezTo>
                    <a:pt x="15102" y="590"/>
                    <a:pt x="14956" y="829"/>
                    <a:pt x="14915" y="829"/>
                  </a:cubicBezTo>
                  <a:cubicBezTo>
                    <a:pt x="14914" y="829"/>
                    <a:pt x="14912" y="829"/>
                    <a:pt x="14911" y="828"/>
                  </a:cubicBezTo>
                  <a:cubicBezTo>
                    <a:pt x="14879" y="810"/>
                    <a:pt x="14909" y="582"/>
                    <a:pt x="14874" y="582"/>
                  </a:cubicBezTo>
                  <a:cubicBezTo>
                    <a:pt x="14870" y="582"/>
                    <a:pt x="14865" y="585"/>
                    <a:pt x="14859" y="593"/>
                  </a:cubicBezTo>
                  <a:lnTo>
                    <a:pt x="14702" y="849"/>
                  </a:lnTo>
                  <a:cubicBezTo>
                    <a:pt x="14728" y="687"/>
                    <a:pt x="14786" y="629"/>
                    <a:pt x="14754" y="514"/>
                  </a:cubicBezTo>
                  <a:cubicBezTo>
                    <a:pt x="14748" y="486"/>
                    <a:pt x="14731" y="446"/>
                    <a:pt x="14705" y="446"/>
                  </a:cubicBezTo>
                  <a:cubicBezTo>
                    <a:pt x="14687" y="446"/>
                    <a:pt x="14665" y="466"/>
                    <a:pt x="14639" y="524"/>
                  </a:cubicBezTo>
                  <a:cubicBezTo>
                    <a:pt x="14618" y="576"/>
                    <a:pt x="14599" y="592"/>
                    <a:pt x="14580" y="592"/>
                  </a:cubicBezTo>
                  <a:cubicBezTo>
                    <a:pt x="14555" y="592"/>
                    <a:pt x="14532" y="565"/>
                    <a:pt x="14508" y="556"/>
                  </a:cubicBezTo>
                  <a:cubicBezTo>
                    <a:pt x="14507" y="556"/>
                    <a:pt x="14507" y="556"/>
                    <a:pt x="14507" y="556"/>
                  </a:cubicBezTo>
                  <a:cubicBezTo>
                    <a:pt x="14486" y="556"/>
                    <a:pt x="14402" y="808"/>
                    <a:pt x="14354" y="808"/>
                  </a:cubicBezTo>
                  <a:cubicBezTo>
                    <a:pt x="14353" y="808"/>
                    <a:pt x="14352" y="808"/>
                    <a:pt x="14350" y="807"/>
                  </a:cubicBezTo>
                  <a:lnTo>
                    <a:pt x="14424" y="524"/>
                  </a:lnTo>
                  <a:cubicBezTo>
                    <a:pt x="14413" y="521"/>
                    <a:pt x="14402" y="516"/>
                    <a:pt x="14389" y="516"/>
                  </a:cubicBezTo>
                  <a:cubicBezTo>
                    <a:pt x="14363" y="516"/>
                    <a:pt x="14333" y="537"/>
                    <a:pt x="14308" y="640"/>
                  </a:cubicBezTo>
                  <a:cubicBezTo>
                    <a:pt x="14278" y="696"/>
                    <a:pt x="14261" y="724"/>
                    <a:pt x="14251" y="724"/>
                  </a:cubicBezTo>
                  <a:cubicBezTo>
                    <a:pt x="14240" y="724"/>
                    <a:pt x="14238" y="692"/>
                    <a:pt x="14235" y="624"/>
                  </a:cubicBezTo>
                  <a:cubicBezTo>
                    <a:pt x="14229" y="622"/>
                    <a:pt x="14224" y="621"/>
                    <a:pt x="14220" y="621"/>
                  </a:cubicBezTo>
                  <a:cubicBezTo>
                    <a:pt x="14196" y="621"/>
                    <a:pt x="14188" y="649"/>
                    <a:pt x="14162" y="755"/>
                  </a:cubicBezTo>
                  <a:cubicBezTo>
                    <a:pt x="14140" y="861"/>
                    <a:pt x="14113" y="883"/>
                    <a:pt x="14088" y="883"/>
                  </a:cubicBezTo>
                  <a:cubicBezTo>
                    <a:pt x="14077" y="883"/>
                    <a:pt x="14066" y="879"/>
                    <a:pt x="14057" y="876"/>
                  </a:cubicBezTo>
                  <a:lnTo>
                    <a:pt x="14162" y="393"/>
                  </a:lnTo>
                  <a:lnTo>
                    <a:pt x="14162" y="393"/>
                  </a:lnTo>
                  <a:cubicBezTo>
                    <a:pt x="14128" y="543"/>
                    <a:pt x="14043" y="577"/>
                    <a:pt x="13990" y="577"/>
                  </a:cubicBezTo>
                  <a:cubicBezTo>
                    <a:pt x="13976" y="577"/>
                    <a:pt x="13965" y="575"/>
                    <a:pt x="13957" y="572"/>
                  </a:cubicBezTo>
                  <a:cubicBezTo>
                    <a:pt x="13899" y="551"/>
                    <a:pt x="13931" y="409"/>
                    <a:pt x="13894" y="362"/>
                  </a:cubicBezTo>
                  <a:cubicBezTo>
                    <a:pt x="13747" y="168"/>
                    <a:pt x="13548" y="173"/>
                    <a:pt x="13370" y="152"/>
                  </a:cubicBezTo>
                  <a:cubicBezTo>
                    <a:pt x="13370" y="152"/>
                    <a:pt x="13370" y="5"/>
                    <a:pt x="13338" y="0"/>
                  </a:cubicBezTo>
                  <a:close/>
                  <a:moveTo>
                    <a:pt x="3894" y="9710"/>
                  </a:moveTo>
                  <a:cubicBezTo>
                    <a:pt x="3830" y="9710"/>
                    <a:pt x="3698" y="10406"/>
                    <a:pt x="3780" y="10423"/>
                  </a:cubicBezTo>
                  <a:lnTo>
                    <a:pt x="3780" y="10423"/>
                  </a:lnTo>
                  <a:lnTo>
                    <a:pt x="3728" y="10413"/>
                  </a:lnTo>
                  <a:cubicBezTo>
                    <a:pt x="3727" y="10413"/>
                    <a:pt x="3726" y="10413"/>
                    <a:pt x="3725" y="10413"/>
                  </a:cubicBezTo>
                  <a:cubicBezTo>
                    <a:pt x="3666" y="10413"/>
                    <a:pt x="3551" y="10676"/>
                    <a:pt x="3618" y="10738"/>
                  </a:cubicBezTo>
                  <a:cubicBezTo>
                    <a:pt x="3647" y="10758"/>
                    <a:pt x="3681" y="10769"/>
                    <a:pt x="3715" y="10769"/>
                  </a:cubicBezTo>
                  <a:cubicBezTo>
                    <a:pt x="3741" y="10769"/>
                    <a:pt x="3768" y="10762"/>
                    <a:pt x="3791" y="10748"/>
                  </a:cubicBezTo>
                  <a:cubicBezTo>
                    <a:pt x="3859" y="10722"/>
                    <a:pt x="3885" y="10696"/>
                    <a:pt x="3943" y="10533"/>
                  </a:cubicBezTo>
                  <a:cubicBezTo>
                    <a:pt x="3965" y="10466"/>
                    <a:pt x="3983" y="10455"/>
                    <a:pt x="4000" y="10455"/>
                  </a:cubicBezTo>
                  <a:cubicBezTo>
                    <a:pt x="4007" y="10455"/>
                    <a:pt x="4014" y="10457"/>
                    <a:pt x="4022" y="10457"/>
                  </a:cubicBezTo>
                  <a:cubicBezTo>
                    <a:pt x="4045" y="10457"/>
                    <a:pt x="4069" y="10436"/>
                    <a:pt x="4100" y="10256"/>
                  </a:cubicBezTo>
                  <a:lnTo>
                    <a:pt x="4100" y="10256"/>
                  </a:lnTo>
                  <a:cubicBezTo>
                    <a:pt x="4043" y="10596"/>
                    <a:pt x="4189" y="10643"/>
                    <a:pt x="4247" y="10712"/>
                  </a:cubicBezTo>
                  <a:cubicBezTo>
                    <a:pt x="4284" y="10743"/>
                    <a:pt x="4305" y="10790"/>
                    <a:pt x="4315" y="10843"/>
                  </a:cubicBezTo>
                  <a:cubicBezTo>
                    <a:pt x="4294" y="10984"/>
                    <a:pt x="4310" y="11136"/>
                    <a:pt x="4352" y="11142"/>
                  </a:cubicBezTo>
                  <a:lnTo>
                    <a:pt x="4394" y="10858"/>
                  </a:lnTo>
                  <a:cubicBezTo>
                    <a:pt x="4445" y="10868"/>
                    <a:pt x="4430" y="11046"/>
                    <a:pt x="4477" y="11046"/>
                  </a:cubicBezTo>
                  <a:cubicBezTo>
                    <a:pt x="4483" y="11046"/>
                    <a:pt x="4490" y="11043"/>
                    <a:pt x="4499" y="11037"/>
                  </a:cubicBezTo>
                  <a:cubicBezTo>
                    <a:pt x="4583" y="10953"/>
                    <a:pt x="4645" y="10848"/>
                    <a:pt x="4672" y="10727"/>
                  </a:cubicBezTo>
                  <a:cubicBezTo>
                    <a:pt x="4695" y="10666"/>
                    <a:pt x="4689" y="10621"/>
                    <a:pt x="4707" y="10621"/>
                  </a:cubicBezTo>
                  <a:cubicBezTo>
                    <a:pt x="4709" y="10621"/>
                    <a:pt x="4711" y="10622"/>
                    <a:pt x="4714" y="10623"/>
                  </a:cubicBezTo>
                  <a:cubicBezTo>
                    <a:pt x="4745" y="10649"/>
                    <a:pt x="4771" y="10685"/>
                    <a:pt x="4777" y="10727"/>
                  </a:cubicBezTo>
                  <a:cubicBezTo>
                    <a:pt x="4804" y="10814"/>
                    <a:pt x="4832" y="10929"/>
                    <a:pt x="4872" y="10929"/>
                  </a:cubicBezTo>
                  <a:cubicBezTo>
                    <a:pt x="4886" y="10929"/>
                    <a:pt x="4901" y="10916"/>
                    <a:pt x="4918" y="10885"/>
                  </a:cubicBezTo>
                  <a:cubicBezTo>
                    <a:pt x="4964" y="10789"/>
                    <a:pt x="5021" y="10727"/>
                    <a:pt x="5069" y="10727"/>
                  </a:cubicBezTo>
                  <a:cubicBezTo>
                    <a:pt x="5087" y="10727"/>
                    <a:pt x="5103" y="10735"/>
                    <a:pt x="5117" y="10754"/>
                  </a:cubicBezTo>
                  <a:cubicBezTo>
                    <a:pt x="5136" y="10782"/>
                    <a:pt x="5134" y="11045"/>
                    <a:pt x="5159" y="11045"/>
                  </a:cubicBezTo>
                  <a:cubicBezTo>
                    <a:pt x="5162" y="11045"/>
                    <a:pt x="5166" y="11041"/>
                    <a:pt x="5170" y="11031"/>
                  </a:cubicBezTo>
                  <a:cubicBezTo>
                    <a:pt x="5257" y="10853"/>
                    <a:pt x="5174" y="10564"/>
                    <a:pt x="5267" y="10564"/>
                  </a:cubicBezTo>
                  <a:cubicBezTo>
                    <a:pt x="5269" y="10564"/>
                    <a:pt x="5272" y="10564"/>
                    <a:pt x="5275" y="10565"/>
                  </a:cubicBezTo>
                  <a:cubicBezTo>
                    <a:pt x="5369" y="10581"/>
                    <a:pt x="5186" y="11136"/>
                    <a:pt x="5296" y="11152"/>
                  </a:cubicBezTo>
                  <a:cubicBezTo>
                    <a:pt x="5297" y="11152"/>
                    <a:pt x="5298" y="11152"/>
                    <a:pt x="5300" y="11152"/>
                  </a:cubicBezTo>
                  <a:cubicBezTo>
                    <a:pt x="5357" y="11152"/>
                    <a:pt x="5333" y="10931"/>
                    <a:pt x="5374" y="10879"/>
                  </a:cubicBezTo>
                  <a:cubicBezTo>
                    <a:pt x="5396" y="10855"/>
                    <a:pt x="5418" y="10846"/>
                    <a:pt x="5439" y="10846"/>
                  </a:cubicBezTo>
                  <a:cubicBezTo>
                    <a:pt x="5492" y="10846"/>
                    <a:pt x="5545" y="10901"/>
                    <a:pt x="5589" y="10927"/>
                  </a:cubicBezTo>
                  <a:cubicBezTo>
                    <a:pt x="5703" y="11004"/>
                    <a:pt x="5840" y="11215"/>
                    <a:pt x="5971" y="11215"/>
                  </a:cubicBezTo>
                  <a:cubicBezTo>
                    <a:pt x="5990" y="11215"/>
                    <a:pt x="6010" y="11210"/>
                    <a:pt x="6030" y="11199"/>
                  </a:cubicBezTo>
                  <a:cubicBezTo>
                    <a:pt x="6077" y="11173"/>
                    <a:pt x="6093" y="11042"/>
                    <a:pt x="6129" y="10942"/>
                  </a:cubicBezTo>
                  <a:cubicBezTo>
                    <a:pt x="6152" y="10881"/>
                    <a:pt x="6164" y="10857"/>
                    <a:pt x="6170" y="10857"/>
                  </a:cubicBezTo>
                  <a:cubicBezTo>
                    <a:pt x="6188" y="10857"/>
                    <a:pt x="6160" y="11037"/>
                    <a:pt x="6171" y="11094"/>
                  </a:cubicBezTo>
                  <a:cubicBezTo>
                    <a:pt x="6177" y="11124"/>
                    <a:pt x="6189" y="11136"/>
                    <a:pt x="6204" y="11136"/>
                  </a:cubicBezTo>
                  <a:cubicBezTo>
                    <a:pt x="6246" y="11136"/>
                    <a:pt x="6309" y="11048"/>
                    <a:pt x="6329" y="10979"/>
                  </a:cubicBezTo>
                  <a:cubicBezTo>
                    <a:pt x="6350" y="10850"/>
                    <a:pt x="6363" y="10798"/>
                    <a:pt x="6372" y="10798"/>
                  </a:cubicBezTo>
                  <a:cubicBezTo>
                    <a:pt x="6384" y="10798"/>
                    <a:pt x="6390" y="10905"/>
                    <a:pt x="6402" y="11047"/>
                  </a:cubicBezTo>
                  <a:cubicBezTo>
                    <a:pt x="6402" y="11048"/>
                    <a:pt x="6402" y="11048"/>
                    <a:pt x="6402" y="11048"/>
                  </a:cubicBezTo>
                  <a:cubicBezTo>
                    <a:pt x="6411" y="11048"/>
                    <a:pt x="6480" y="10507"/>
                    <a:pt x="6470" y="10497"/>
                  </a:cubicBezTo>
                  <a:lnTo>
                    <a:pt x="6470" y="10497"/>
                  </a:lnTo>
                  <a:cubicBezTo>
                    <a:pt x="6496" y="10512"/>
                    <a:pt x="6491" y="10806"/>
                    <a:pt x="6496" y="10869"/>
                  </a:cubicBezTo>
                  <a:cubicBezTo>
                    <a:pt x="6502" y="10927"/>
                    <a:pt x="6514" y="10947"/>
                    <a:pt x="6529" y="10947"/>
                  </a:cubicBezTo>
                  <a:cubicBezTo>
                    <a:pt x="6554" y="10947"/>
                    <a:pt x="6587" y="10888"/>
                    <a:pt x="6606" y="10858"/>
                  </a:cubicBezTo>
                  <a:cubicBezTo>
                    <a:pt x="6624" y="10843"/>
                    <a:pt x="6685" y="10770"/>
                    <a:pt x="6727" y="10770"/>
                  </a:cubicBezTo>
                  <a:cubicBezTo>
                    <a:pt x="6759" y="10770"/>
                    <a:pt x="6779" y="10811"/>
                    <a:pt x="6764" y="10948"/>
                  </a:cubicBezTo>
                  <a:cubicBezTo>
                    <a:pt x="6749" y="11064"/>
                    <a:pt x="6755" y="11106"/>
                    <a:pt x="6771" y="11106"/>
                  </a:cubicBezTo>
                  <a:cubicBezTo>
                    <a:pt x="6807" y="11106"/>
                    <a:pt x="6895" y="10892"/>
                    <a:pt x="6921" y="10874"/>
                  </a:cubicBezTo>
                  <a:cubicBezTo>
                    <a:pt x="6924" y="10871"/>
                    <a:pt x="6928" y="10870"/>
                    <a:pt x="6931" y="10870"/>
                  </a:cubicBezTo>
                  <a:cubicBezTo>
                    <a:pt x="6992" y="10870"/>
                    <a:pt x="6990" y="11383"/>
                    <a:pt x="7036" y="11383"/>
                  </a:cubicBezTo>
                  <a:cubicBezTo>
                    <a:pt x="7045" y="11383"/>
                    <a:pt x="7055" y="11364"/>
                    <a:pt x="7068" y="11320"/>
                  </a:cubicBezTo>
                  <a:cubicBezTo>
                    <a:pt x="7068" y="11011"/>
                    <a:pt x="6947" y="10570"/>
                    <a:pt x="6900" y="10376"/>
                  </a:cubicBezTo>
                  <a:cubicBezTo>
                    <a:pt x="6896" y="10363"/>
                    <a:pt x="6835" y="10118"/>
                    <a:pt x="6813" y="10118"/>
                  </a:cubicBezTo>
                  <a:cubicBezTo>
                    <a:pt x="6809" y="10118"/>
                    <a:pt x="6806" y="10126"/>
                    <a:pt x="6806" y="10145"/>
                  </a:cubicBezTo>
                  <a:cubicBezTo>
                    <a:pt x="6787" y="10211"/>
                    <a:pt x="6774" y="10243"/>
                    <a:pt x="6760" y="10243"/>
                  </a:cubicBezTo>
                  <a:cubicBezTo>
                    <a:pt x="6750" y="10243"/>
                    <a:pt x="6740" y="10228"/>
                    <a:pt x="6727" y="10198"/>
                  </a:cubicBezTo>
                  <a:cubicBezTo>
                    <a:pt x="6692" y="10132"/>
                    <a:pt x="6651" y="10019"/>
                    <a:pt x="6611" y="10019"/>
                  </a:cubicBezTo>
                  <a:cubicBezTo>
                    <a:pt x="6597" y="10019"/>
                    <a:pt x="6583" y="10033"/>
                    <a:pt x="6570" y="10067"/>
                  </a:cubicBezTo>
                  <a:cubicBezTo>
                    <a:pt x="6540" y="10137"/>
                    <a:pt x="6524" y="10216"/>
                    <a:pt x="6508" y="10216"/>
                  </a:cubicBezTo>
                  <a:cubicBezTo>
                    <a:pt x="6498" y="10216"/>
                    <a:pt x="6489" y="10191"/>
                    <a:pt x="6475" y="10124"/>
                  </a:cubicBezTo>
                  <a:cubicBezTo>
                    <a:pt x="6475" y="10124"/>
                    <a:pt x="6474" y="10124"/>
                    <a:pt x="6474" y="10124"/>
                  </a:cubicBezTo>
                  <a:cubicBezTo>
                    <a:pt x="6431" y="10124"/>
                    <a:pt x="6362" y="10279"/>
                    <a:pt x="6322" y="10279"/>
                  </a:cubicBezTo>
                  <a:cubicBezTo>
                    <a:pt x="6298" y="10279"/>
                    <a:pt x="6284" y="10224"/>
                    <a:pt x="6292" y="10048"/>
                  </a:cubicBezTo>
                  <a:lnTo>
                    <a:pt x="6292" y="10048"/>
                  </a:lnTo>
                  <a:cubicBezTo>
                    <a:pt x="6285" y="10200"/>
                    <a:pt x="6258" y="10241"/>
                    <a:pt x="6226" y="10241"/>
                  </a:cubicBezTo>
                  <a:cubicBezTo>
                    <a:pt x="6187" y="10241"/>
                    <a:pt x="6139" y="10182"/>
                    <a:pt x="6107" y="10182"/>
                  </a:cubicBezTo>
                  <a:cubicBezTo>
                    <a:pt x="6102" y="10182"/>
                    <a:pt x="6097" y="10183"/>
                    <a:pt x="6093" y="10187"/>
                  </a:cubicBezTo>
                  <a:cubicBezTo>
                    <a:pt x="6045" y="10229"/>
                    <a:pt x="6077" y="10376"/>
                    <a:pt x="6030" y="10491"/>
                  </a:cubicBezTo>
                  <a:cubicBezTo>
                    <a:pt x="6024" y="10505"/>
                    <a:pt x="6018" y="10511"/>
                    <a:pt x="6014" y="10511"/>
                  </a:cubicBezTo>
                  <a:cubicBezTo>
                    <a:pt x="5986" y="10511"/>
                    <a:pt x="5983" y="10295"/>
                    <a:pt x="5988" y="10219"/>
                  </a:cubicBezTo>
                  <a:cubicBezTo>
                    <a:pt x="5998" y="10052"/>
                    <a:pt x="5989" y="10000"/>
                    <a:pt x="5971" y="10000"/>
                  </a:cubicBezTo>
                  <a:cubicBezTo>
                    <a:pt x="5941" y="10000"/>
                    <a:pt x="5885" y="10143"/>
                    <a:pt x="5846" y="10156"/>
                  </a:cubicBezTo>
                  <a:cubicBezTo>
                    <a:pt x="5845" y="10156"/>
                    <a:pt x="5844" y="10156"/>
                    <a:pt x="5843" y="10156"/>
                  </a:cubicBezTo>
                  <a:cubicBezTo>
                    <a:pt x="5807" y="10156"/>
                    <a:pt x="5643" y="10033"/>
                    <a:pt x="5657" y="9980"/>
                  </a:cubicBezTo>
                  <a:lnTo>
                    <a:pt x="5657" y="9980"/>
                  </a:lnTo>
                  <a:cubicBezTo>
                    <a:pt x="5638" y="10039"/>
                    <a:pt x="5688" y="9980"/>
                    <a:pt x="5652" y="10114"/>
                  </a:cubicBezTo>
                  <a:cubicBezTo>
                    <a:pt x="5639" y="10161"/>
                    <a:pt x="5621" y="10171"/>
                    <a:pt x="5604" y="10171"/>
                  </a:cubicBezTo>
                  <a:cubicBezTo>
                    <a:pt x="5595" y="10171"/>
                    <a:pt x="5586" y="10168"/>
                    <a:pt x="5579" y="10166"/>
                  </a:cubicBezTo>
                  <a:cubicBezTo>
                    <a:pt x="5574" y="10166"/>
                    <a:pt x="5569" y="10167"/>
                    <a:pt x="5563" y="10167"/>
                  </a:cubicBezTo>
                  <a:cubicBezTo>
                    <a:pt x="5535" y="10167"/>
                    <a:pt x="5493" y="10159"/>
                    <a:pt x="5484" y="10072"/>
                  </a:cubicBezTo>
                  <a:cubicBezTo>
                    <a:pt x="5472" y="9992"/>
                    <a:pt x="5479" y="9907"/>
                    <a:pt x="5459" y="9907"/>
                  </a:cubicBezTo>
                  <a:cubicBezTo>
                    <a:pt x="5453" y="9907"/>
                    <a:pt x="5445" y="9915"/>
                    <a:pt x="5432" y="9936"/>
                  </a:cubicBezTo>
                  <a:cubicBezTo>
                    <a:pt x="5390" y="9993"/>
                    <a:pt x="5369" y="10187"/>
                    <a:pt x="5338" y="10229"/>
                  </a:cubicBezTo>
                  <a:cubicBezTo>
                    <a:pt x="5330" y="10241"/>
                    <a:pt x="5323" y="10247"/>
                    <a:pt x="5315" y="10247"/>
                  </a:cubicBezTo>
                  <a:cubicBezTo>
                    <a:pt x="5272" y="10247"/>
                    <a:pt x="5233" y="10057"/>
                    <a:pt x="5206" y="9999"/>
                  </a:cubicBezTo>
                  <a:cubicBezTo>
                    <a:pt x="5170" y="9915"/>
                    <a:pt x="5123" y="9873"/>
                    <a:pt x="5075" y="9873"/>
                  </a:cubicBezTo>
                  <a:cubicBezTo>
                    <a:pt x="5028" y="9878"/>
                    <a:pt x="4971" y="9920"/>
                    <a:pt x="4918" y="10004"/>
                  </a:cubicBezTo>
                  <a:cubicBezTo>
                    <a:pt x="4892" y="10045"/>
                    <a:pt x="4820" y="10266"/>
                    <a:pt x="4798" y="10266"/>
                  </a:cubicBezTo>
                  <a:cubicBezTo>
                    <a:pt x="4798" y="10266"/>
                    <a:pt x="4798" y="10266"/>
                    <a:pt x="4798" y="10266"/>
                  </a:cubicBezTo>
                  <a:cubicBezTo>
                    <a:pt x="4798" y="10266"/>
                    <a:pt x="4855" y="10004"/>
                    <a:pt x="4855" y="9957"/>
                  </a:cubicBezTo>
                  <a:cubicBezTo>
                    <a:pt x="4855" y="9903"/>
                    <a:pt x="4827" y="9886"/>
                    <a:pt x="4799" y="9886"/>
                  </a:cubicBezTo>
                  <a:cubicBezTo>
                    <a:pt x="4774" y="9886"/>
                    <a:pt x="4749" y="9897"/>
                    <a:pt x="4740" y="9909"/>
                  </a:cubicBezTo>
                  <a:cubicBezTo>
                    <a:pt x="4703" y="9946"/>
                    <a:pt x="4698" y="10093"/>
                    <a:pt x="4656" y="10109"/>
                  </a:cubicBezTo>
                  <a:cubicBezTo>
                    <a:pt x="4647" y="10113"/>
                    <a:pt x="4638" y="10115"/>
                    <a:pt x="4630" y="10115"/>
                  </a:cubicBezTo>
                  <a:cubicBezTo>
                    <a:pt x="4598" y="10115"/>
                    <a:pt x="4577" y="10084"/>
                    <a:pt x="4556" y="10046"/>
                  </a:cubicBezTo>
                  <a:cubicBezTo>
                    <a:pt x="4500" y="9941"/>
                    <a:pt x="4509" y="9763"/>
                    <a:pt x="4459" y="9763"/>
                  </a:cubicBezTo>
                  <a:cubicBezTo>
                    <a:pt x="4444" y="9763"/>
                    <a:pt x="4423" y="9780"/>
                    <a:pt x="4394" y="9820"/>
                  </a:cubicBezTo>
                  <a:cubicBezTo>
                    <a:pt x="4352" y="9918"/>
                    <a:pt x="4322" y="9942"/>
                    <a:pt x="4289" y="9942"/>
                  </a:cubicBezTo>
                  <a:cubicBezTo>
                    <a:pt x="4273" y="9942"/>
                    <a:pt x="4256" y="9936"/>
                    <a:pt x="4237" y="9930"/>
                  </a:cubicBezTo>
                  <a:cubicBezTo>
                    <a:pt x="4216" y="9930"/>
                    <a:pt x="4160" y="10203"/>
                    <a:pt x="4108" y="10203"/>
                  </a:cubicBezTo>
                  <a:cubicBezTo>
                    <a:pt x="4107" y="10203"/>
                    <a:pt x="4106" y="10203"/>
                    <a:pt x="4105" y="10203"/>
                  </a:cubicBezTo>
                  <a:cubicBezTo>
                    <a:pt x="4120" y="10114"/>
                    <a:pt x="4192" y="9840"/>
                    <a:pt x="4159" y="9840"/>
                  </a:cubicBezTo>
                  <a:cubicBezTo>
                    <a:pt x="4155" y="9840"/>
                    <a:pt x="4149" y="9844"/>
                    <a:pt x="4142" y="9852"/>
                  </a:cubicBezTo>
                  <a:cubicBezTo>
                    <a:pt x="4101" y="9898"/>
                    <a:pt x="4055" y="10038"/>
                    <a:pt x="4012" y="10142"/>
                  </a:cubicBezTo>
                  <a:lnTo>
                    <a:pt x="4012" y="10142"/>
                  </a:lnTo>
                  <a:cubicBezTo>
                    <a:pt x="4091" y="9941"/>
                    <a:pt x="3931" y="10023"/>
                    <a:pt x="3906" y="9988"/>
                  </a:cubicBezTo>
                  <a:cubicBezTo>
                    <a:pt x="3864" y="9930"/>
                    <a:pt x="3953" y="9721"/>
                    <a:pt x="3896" y="9710"/>
                  </a:cubicBezTo>
                  <a:cubicBezTo>
                    <a:pt x="3895" y="9710"/>
                    <a:pt x="3894" y="9710"/>
                    <a:pt x="3894" y="971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3355475" y="1798525"/>
              <a:ext cx="781100" cy="599075"/>
            </a:xfrm>
            <a:custGeom>
              <a:rect b="b" l="l" r="r" t="t"/>
              <a:pathLst>
                <a:path extrusionOk="0" h="23963" w="31244">
                  <a:moveTo>
                    <a:pt x="21313" y="349"/>
                  </a:moveTo>
                  <a:cubicBezTo>
                    <a:pt x="21314" y="349"/>
                    <a:pt x="21314" y="349"/>
                    <a:pt x="21314" y="349"/>
                  </a:cubicBezTo>
                  <a:lnTo>
                    <a:pt x="21314" y="349"/>
                  </a:lnTo>
                  <a:cubicBezTo>
                    <a:pt x="21314" y="349"/>
                    <a:pt x="21314" y="349"/>
                    <a:pt x="21313" y="349"/>
                  </a:cubicBezTo>
                  <a:close/>
                  <a:moveTo>
                    <a:pt x="15184" y="548"/>
                  </a:moveTo>
                  <a:lnTo>
                    <a:pt x="15184" y="548"/>
                  </a:lnTo>
                  <a:cubicBezTo>
                    <a:pt x="15185" y="551"/>
                    <a:pt x="15185" y="555"/>
                    <a:pt x="15186" y="558"/>
                  </a:cubicBezTo>
                  <a:lnTo>
                    <a:pt x="15186" y="558"/>
                  </a:lnTo>
                  <a:cubicBezTo>
                    <a:pt x="15185" y="555"/>
                    <a:pt x="15185" y="552"/>
                    <a:pt x="15184" y="548"/>
                  </a:cubicBezTo>
                  <a:close/>
                  <a:moveTo>
                    <a:pt x="22005" y="732"/>
                  </a:moveTo>
                  <a:lnTo>
                    <a:pt x="22005" y="732"/>
                  </a:lnTo>
                  <a:cubicBezTo>
                    <a:pt x="22004" y="736"/>
                    <a:pt x="22003" y="740"/>
                    <a:pt x="22002" y="744"/>
                  </a:cubicBezTo>
                  <a:lnTo>
                    <a:pt x="22002" y="744"/>
                  </a:lnTo>
                  <a:cubicBezTo>
                    <a:pt x="22003" y="741"/>
                    <a:pt x="22004" y="736"/>
                    <a:pt x="22005" y="732"/>
                  </a:cubicBezTo>
                  <a:close/>
                  <a:moveTo>
                    <a:pt x="22770" y="1467"/>
                  </a:moveTo>
                  <a:lnTo>
                    <a:pt x="22965" y="1544"/>
                  </a:lnTo>
                  <a:cubicBezTo>
                    <a:pt x="22933" y="1634"/>
                    <a:pt x="22920" y="1663"/>
                    <a:pt x="22891" y="1663"/>
                  </a:cubicBezTo>
                  <a:cubicBezTo>
                    <a:pt x="22881" y="1663"/>
                    <a:pt x="22869" y="1660"/>
                    <a:pt x="22855" y="1654"/>
                  </a:cubicBezTo>
                  <a:cubicBezTo>
                    <a:pt x="22797" y="1633"/>
                    <a:pt x="22724" y="1618"/>
                    <a:pt x="22770" y="1467"/>
                  </a:cubicBezTo>
                  <a:close/>
                  <a:moveTo>
                    <a:pt x="13653" y="1566"/>
                  </a:moveTo>
                  <a:cubicBezTo>
                    <a:pt x="13686" y="1566"/>
                    <a:pt x="13716" y="1593"/>
                    <a:pt x="13742" y="1696"/>
                  </a:cubicBezTo>
                  <a:lnTo>
                    <a:pt x="13679" y="1712"/>
                  </a:lnTo>
                  <a:lnTo>
                    <a:pt x="13569" y="1591"/>
                  </a:lnTo>
                  <a:cubicBezTo>
                    <a:pt x="13599" y="1582"/>
                    <a:pt x="13627" y="1566"/>
                    <a:pt x="13653" y="1566"/>
                  </a:cubicBezTo>
                  <a:close/>
                  <a:moveTo>
                    <a:pt x="14861" y="1737"/>
                  </a:moveTo>
                  <a:cubicBezTo>
                    <a:pt x="14857" y="1737"/>
                    <a:pt x="14853" y="1737"/>
                    <a:pt x="14849" y="1738"/>
                  </a:cubicBezTo>
                  <a:cubicBezTo>
                    <a:pt x="14759" y="1770"/>
                    <a:pt x="14838" y="2021"/>
                    <a:pt x="14911" y="2021"/>
                  </a:cubicBezTo>
                  <a:cubicBezTo>
                    <a:pt x="14997" y="2001"/>
                    <a:pt x="14952" y="1737"/>
                    <a:pt x="14861" y="1737"/>
                  </a:cubicBezTo>
                  <a:close/>
                  <a:moveTo>
                    <a:pt x="23736" y="2088"/>
                  </a:moveTo>
                  <a:cubicBezTo>
                    <a:pt x="23736" y="2089"/>
                    <a:pt x="23736" y="2089"/>
                    <a:pt x="23736" y="2090"/>
                  </a:cubicBezTo>
                  <a:cubicBezTo>
                    <a:pt x="23736" y="2089"/>
                    <a:pt x="23736" y="2089"/>
                    <a:pt x="23736" y="2088"/>
                  </a:cubicBezTo>
                  <a:close/>
                  <a:moveTo>
                    <a:pt x="14544" y="1953"/>
                  </a:moveTo>
                  <a:cubicBezTo>
                    <a:pt x="14403" y="1985"/>
                    <a:pt x="14408" y="2090"/>
                    <a:pt x="14544" y="2252"/>
                  </a:cubicBezTo>
                  <a:cubicBezTo>
                    <a:pt x="14560" y="2158"/>
                    <a:pt x="14592" y="2090"/>
                    <a:pt x="14544" y="1953"/>
                  </a:cubicBezTo>
                  <a:close/>
                  <a:moveTo>
                    <a:pt x="12730" y="2352"/>
                  </a:moveTo>
                  <a:lnTo>
                    <a:pt x="12730" y="2352"/>
                  </a:lnTo>
                  <a:cubicBezTo>
                    <a:pt x="12730" y="2352"/>
                    <a:pt x="12729" y="2352"/>
                    <a:pt x="12729" y="2352"/>
                  </a:cubicBezTo>
                  <a:cubicBezTo>
                    <a:pt x="12729" y="2352"/>
                    <a:pt x="12729" y="2352"/>
                    <a:pt x="12729" y="2352"/>
                  </a:cubicBezTo>
                  <a:lnTo>
                    <a:pt x="12729" y="2352"/>
                  </a:lnTo>
                  <a:cubicBezTo>
                    <a:pt x="12729" y="2352"/>
                    <a:pt x="12729" y="2352"/>
                    <a:pt x="12729" y="2352"/>
                  </a:cubicBezTo>
                  <a:cubicBezTo>
                    <a:pt x="12730" y="2352"/>
                    <a:pt x="12730" y="2352"/>
                    <a:pt x="12730" y="2352"/>
                  </a:cubicBezTo>
                  <a:close/>
                  <a:moveTo>
                    <a:pt x="21128" y="2231"/>
                  </a:moveTo>
                  <a:cubicBezTo>
                    <a:pt x="21103" y="2231"/>
                    <a:pt x="21083" y="2241"/>
                    <a:pt x="21088" y="2278"/>
                  </a:cubicBezTo>
                  <a:cubicBezTo>
                    <a:pt x="21104" y="2420"/>
                    <a:pt x="21172" y="2388"/>
                    <a:pt x="21229" y="2404"/>
                  </a:cubicBezTo>
                  <a:cubicBezTo>
                    <a:pt x="21256" y="2278"/>
                    <a:pt x="21250" y="2263"/>
                    <a:pt x="21198" y="2247"/>
                  </a:cubicBezTo>
                  <a:cubicBezTo>
                    <a:pt x="21195" y="2247"/>
                    <a:pt x="21158" y="2231"/>
                    <a:pt x="21128" y="2231"/>
                  </a:cubicBezTo>
                  <a:close/>
                  <a:moveTo>
                    <a:pt x="25581" y="2404"/>
                  </a:moveTo>
                  <a:cubicBezTo>
                    <a:pt x="25530" y="2483"/>
                    <a:pt x="25446" y="2616"/>
                    <a:pt x="25384" y="2616"/>
                  </a:cubicBezTo>
                  <a:cubicBezTo>
                    <a:pt x="25380" y="2616"/>
                    <a:pt x="25376" y="2615"/>
                    <a:pt x="25372" y="2614"/>
                  </a:cubicBezTo>
                  <a:lnTo>
                    <a:pt x="25372" y="2614"/>
                  </a:lnTo>
                  <a:cubicBezTo>
                    <a:pt x="25371" y="2612"/>
                    <a:pt x="25369" y="2610"/>
                    <a:pt x="25366" y="2609"/>
                  </a:cubicBezTo>
                  <a:lnTo>
                    <a:pt x="25361" y="2609"/>
                  </a:lnTo>
                  <a:cubicBezTo>
                    <a:pt x="25357" y="2611"/>
                    <a:pt x="25353" y="2614"/>
                    <a:pt x="25349" y="2616"/>
                  </a:cubicBezTo>
                  <a:lnTo>
                    <a:pt x="25349" y="2616"/>
                  </a:lnTo>
                  <a:cubicBezTo>
                    <a:pt x="25332" y="2626"/>
                    <a:pt x="25318" y="2630"/>
                    <a:pt x="25308" y="2630"/>
                  </a:cubicBezTo>
                  <a:cubicBezTo>
                    <a:pt x="25263" y="2630"/>
                    <a:pt x="25277" y="2555"/>
                    <a:pt x="25366" y="2514"/>
                  </a:cubicBezTo>
                  <a:lnTo>
                    <a:pt x="25581" y="2404"/>
                  </a:lnTo>
                  <a:close/>
                  <a:moveTo>
                    <a:pt x="25378" y="2973"/>
                  </a:moveTo>
                  <a:lnTo>
                    <a:pt x="25378" y="2973"/>
                  </a:lnTo>
                  <a:cubicBezTo>
                    <a:pt x="25378" y="2974"/>
                    <a:pt x="25377" y="2975"/>
                    <a:pt x="25377" y="2976"/>
                  </a:cubicBezTo>
                  <a:cubicBezTo>
                    <a:pt x="25377" y="2975"/>
                    <a:pt x="25378" y="2974"/>
                    <a:pt x="25378" y="2973"/>
                  </a:cubicBezTo>
                  <a:close/>
                  <a:moveTo>
                    <a:pt x="10197" y="3470"/>
                  </a:moveTo>
                  <a:cubicBezTo>
                    <a:pt x="10202" y="3479"/>
                    <a:pt x="10205" y="3488"/>
                    <a:pt x="10208" y="3495"/>
                  </a:cubicBezTo>
                  <a:cubicBezTo>
                    <a:pt x="10205" y="3486"/>
                    <a:pt x="10201" y="3478"/>
                    <a:pt x="10197" y="3470"/>
                  </a:cubicBezTo>
                  <a:close/>
                  <a:moveTo>
                    <a:pt x="27161" y="3523"/>
                  </a:moveTo>
                  <a:cubicBezTo>
                    <a:pt x="27175" y="3523"/>
                    <a:pt x="27190" y="3527"/>
                    <a:pt x="27206" y="3537"/>
                  </a:cubicBezTo>
                  <a:lnTo>
                    <a:pt x="27201" y="3537"/>
                  </a:lnTo>
                  <a:cubicBezTo>
                    <a:pt x="27269" y="3605"/>
                    <a:pt x="27121" y="3764"/>
                    <a:pt x="27039" y="3764"/>
                  </a:cubicBezTo>
                  <a:cubicBezTo>
                    <a:pt x="27027" y="3764"/>
                    <a:pt x="27016" y="3760"/>
                    <a:pt x="27007" y="3752"/>
                  </a:cubicBezTo>
                  <a:cubicBezTo>
                    <a:pt x="27034" y="3662"/>
                    <a:pt x="27080" y="3523"/>
                    <a:pt x="27161" y="3523"/>
                  </a:cubicBezTo>
                  <a:close/>
                  <a:moveTo>
                    <a:pt x="6989" y="3804"/>
                  </a:moveTo>
                  <a:cubicBezTo>
                    <a:pt x="6989" y="3804"/>
                    <a:pt x="6990" y="3805"/>
                    <a:pt x="6990" y="3805"/>
                  </a:cubicBezTo>
                  <a:lnTo>
                    <a:pt x="6990" y="3805"/>
                  </a:lnTo>
                  <a:cubicBezTo>
                    <a:pt x="6990" y="3805"/>
                    <a:pt x="6989" y="3804"/>
                    <a:pt x="6989" y="3804"/>
                  </a:cubicBezTo>
                  <a:close/>
                  <a:moveTo>
                    <a:pt x="28564" y="4218"/>
                  </a:moveTo>
                  <a:cubicBezTo>
                    <a:pt x="28564" y="4219"/>
                    <a:pt x="28563" y="4219"/>
                    <a:pt x="28563" y="4220"/>
                  </a:cubicBezTo>
                  <a:lnTo>
                    <a:pt x="28563" y="4220"/>
                  </a:lnTo>
                  <a:cubicBezTo>
                    <a:pt x="28563" y="4219"/>
                    <a:pt x="28564" y="4219"/>
                    <a:pt x="28564" y="4218"/>
                  </a:cubicBezTo>
                  <a:close/>
                  <a:moveTo>
                    <a:pt x="4237" y="5718"/>
                  </a:moveTo>
                  <a:lnTo>
                    <a:pt x="4179" y="5765"/>
                  </a:lnTo>
                  <a:lnTo>
                    <a:pt x="4226" y="5922"/>
                  </a:lnTo>
                  <a:cubicBezTo>
                    <a:pt x="4276" y="5941"/>
                    <a:pt x="4314" y="5951"/>
                    <a:pt x="4340" y="5951"/>
                  </a:cubicBezTo>
                  <a:cubicBezTo>
                    <a:pt x="4412" y="5951"/>
                    <a:pt x="4380" y="5873"/>
                    <a:pt x="4237" y="5718"/>
                  </a:cubicBezTo>
                  <a:close/>
                  <a:moveTo>
                    <a:pt x="7928" y="3324"/>
                  </a:moveTo>
                  <a:cubicBezTo>
                    <a:pt x="7913" y="3324"/>
                    <a:pt x="7909" y="3334"/>
                    <a:pt x="7922" y="3358"/>
                  </a:cubicBezTo>
                  <a:cubicBezTo>
                    <a:pt x="7927" y="3455"/>
                    <a:pt x="7917" y="3491"/>
                    <a:pt x="7863" y="3491"/>
                  </a:cubicBezTo>
                  <a:cubicBezTo>
                    <a:pt x="7849" y="3491"/>
                    <a:pt x="7832" y="3488"/>
                    <a:pt x="7812" y="3484"/>
                  </a:cubicBezTo>
                  <a:cubicBezTo>
                    <a:pt x="7745" y="3467"/>
                    <a:pt x="7654" y="3431"/>
                    <a:pt x="7583" y="3431"/>
                  </a:cubicBezTo>
                  <a:cubicBezTo>
                    <a:pt x="7525" y="3431"/>
                    <a:pt x="7481" y="3454"/>
                    <a:pt x="7472" y="3526"/>
                  </a:cubicBezTo>
                  <a:cubicBezTo>
                    <a:pt x="7456" y="3628"/>
                    <a:pt x="7485" y="3717"/>
                    <a:pt x="7437" y="3717"/>
                  </a:cubicBezTo>
                  <a:cubicBezTo>
                    <a:pt x="7419" y="3717"/>
                    <a:pt x="7389" y="3704"/>
                    <a:pt x="7340" y="3673"/>
                  </a:cubicBezTo>
                  <a:cubicBezTo>
                    <a:pt x="7255" y="3717"/>
                    <a:pt x="7241" y="3968"/>
                    <a:pt x="7151" y="3968"/>
                  </a:cubicBezTo>
                  <a:cubicBezTo>
                    <a:pt x="7114" y="3968"/>
                    <a:pt x="7064" y="3925"/>
                    <a:pt x="6990" y="3805"/>
                  </a:cubicBezTo>
                  <a:lnTo>
                    <a:pt x="6990" y="3805"/>
                  </a:lnTo>
                  <a:cubicBezTo>
                    <a:pt x="7183" y="4119"/>
                    <a:pt x="6806" y="4040"/>
                    <a:pt x="6753" y="4134"/>
                  </a:cubicBezTo>
                  <a:cubicBezTo>
                    <a:pt x="6696" y="4234"/>
                    <a:pt x="6842" y="4307"/>
                    <a:pt x="6842" y="4449"/>
                  </a:cubicBezTo>
                  <a:cubicBezTo>
                    <a:pt x="6842" y="4473"/>
                    <a:pt x="6834" y="4483"/>
                    <a:pt x="6819" y="4483"/>
                  </a:cubicBezTo>
                  <a:cubicBezTo>
                    <a:pt x="6767" y="4483"/>
                    <a:pt x="6638" y="4344"/>
                    <a:pt x="6601" y="4286"/>
                  </a:cubicBezTo>
                  <a:cubicBezTo>
                    <a:pt x="6525" y="4173"/>
                    <a:pt x="6478" y="4132"/>
                    <a:pt x="6447" y="4132"/>
                  </a:cubicBezTo>
                  <a:cubicBezTo>
                    <a:pt x="6378" y="4132"/>
                    <a:pt x="6390" y="4338"/>
                    <a:pt x="6339" y="4397"/>
                  </a:cubicBezTo>
                  <a:cubicBezTo>
                    <a:pt x="6309" y="4431"/>
                    <a:pt x="6051" y="4523"/>
                    <a:pt x="5950" y="4523"/>
                  </a:cubicBezTo>
                  <a:cubicBezTo>
                    <a:pt x="5926" y="4523"/>
                    <a:pt x="5911" y="4518"/>
                    <a:pt x="5909" y="4507"/>
                  </a:cubicBezTo>
                  <a:lnTo>
                    <a:pt x="5909" y="4507"/>
                  </a:lnTo>
                  <a:cubicBezTo>
                    <a:pt x="5912" y="4529"/>
                    <a:pt x="5919" y="4534"/>
                    <a:pt x="5928" y="4534"/>
                  </a:cubicBezTo>
                  <a:cubicBezTo>
                    <a:pt x="5934" y="4534"/>
                    <a:pt x="5942" y="4531"/>
                    <a:pt x="5950" y="4531"/>
                  </a:cubicBezTo>
                  <a:cubicBezTo>
                    <a:pt x="5967" y="4531"/>
                    <a:pt x="5986" y="4543"/>
                    <a:pt x="6004" y="4611"/>
                  </a:cubicBezTo>
                  <a:cubicBezTo>
                    <a:pt x="6024" y="4685"/>
                    <a:pt x="5962" y="4716"/>
                    <a:pt x="5930" y="4737"/>
                  </a:cubicBezTo>
                  <a:cubicBezTo>
                    <a:pt x="5895" y="4761"/>
                    <a:pt x="5842" y="4810"/>
                    <a:pt x="5779" y="4810"/>
                  </a:cubicBezTo>
                  <a:cubicBezTo>
                    <a:pt x="5757" y="4810"/>
                    <a:pt x="5734" y="4804"/>
                    <a:pt x="5710" y="4790"/>
                  </a:cubicBezTo>
                  <a:cubicBezTo>
                    <a:pt x="5647" y="4753"/>
                    <a:pt x="5599" y="4703"/>
                    <a:pt x="5567" y="4703"/>
                  </a:cubicBezTo>
                  <a:cubicBezTo>
                    <a:pt x="5548" y="4703"/>
                    <a:pt x="5534" y="4720"/>
                    <a:pt x="5526" y="4769"/>
                  </a:cubicBezTo>
                  <a:cubicBezTo>
                    <a:pt x="5511" y="4858"/>
                    <a:pt x="5621" y="5015"/>
                    <a:pt x="5616" y="5089"/>
                  </a:cubicBezTo>
                  <a:cubicBezTo>
                    <a:pt x="5608" y="5134"/>
                    <a:pt x="5568" y="5148"/>
                    <a:pt x="5515" y="5148"/>
                  </a:cubicBezTo>
                  <a:cubicBezTo>
                    <a:pt x="5428" y="5148"/>
                    <a:pt x="5306" y="5108"/>
                    <a:pt x="5243" y="5104"/>
                  </a:cubicBezTo>
                  <a:cubicBezTo>
                    <a:pt x="5236" y="5104"/>
                    <a:pt x="5229" y="5104"/>
                    <a:pt x="5223" y="5104"/>
                  </a:cubicBezTo>
                  <a:cubicBezTo>
                    <a:pt x="5119" y="5104"/>
                    <a:pt x="5018" y="5140"/>
                    <a:pt x="4944" y="5209"/>
                  </a:cubicBezTo>
                  <a:cubicBezTo>
                    <a:pt x="4866" y="5288"/>
                    <a:pt x="4824" y="5398"/>
                    <a:pt x="4824" y="5508"/>
                  </a:cubicBezTo>
                  <a:cubicBezTo>
                    <a:pt x="4819" y="5571"/>
                    <a:pt x="4908" y="5802"/>
                    <a:pt x="4876" y="5828"/>
                  </a:cubicBezTo>
                  <a:cubicBezTo>
                    <a:pt x="4876" y="5828"/>
                    <a:pt x="4740" y="5597"/>
                    <a:pt x="4693" y="5566"/>
                  </a:cubicBezTo>
                  <a:cubicBezTo>
                    <a:pt x="4680" y="5558"/>
                    <a:pt x="4667" y="5555"/>
                    <a:pt x="4654" y="5555"/>
                  </a:cubicBezTo>
                  <a:cubicBezTo>
                    <a:pt x="4580" y="5555"/>
                    <a:pt x="4502" y="5667"/>
                    <a:pt x="4488" y="5707"/>
                  </a:cubicBezTo>
                  <a:cubicBezTo>
                    <a:pt x="4467" y="5786"/>
                    <a:pt x="4593" y="5865"/>
                    <a:pt x="4546" y="5943"/>
                  </a:cubicBezTo>
                  <a:cubicBezTo>
                    <a:pt x="4504" y="6006"/>
                    <a:pt x="4436" y="6043"/>
                    <a:pt x="4362" y="6053"/>
                  </a:cubicBezTo>
                  <a:cubicBezTo>
                    <a:pt x="4342" y="6057"/>
                    <a:pt x="4322" y="6058"/>
                    <a:pt x="4302" y="6058"/>
                  </a:cubicBezTo>
                  <a:cubicBezTo>
                    <a:pt x="4206" y="6058"/>
                    <a:pt x="4118" y="6024"/>
                    <a:pt x="4053" y="6024"/>
                  </a:cubicBezTo>
                  <a:cubicBezTo>
                    <a:pt x="3991" y="6024"/>
                    <a:pt x="3950" y="6056"/>
                    <a:pt x="3943" y="6179"/>
                  </a:cubicBezTo>
                  <a:cubicBezTo>
                    <a:pt x="4001" y="6352"/>
                    <a:pt x="3927" y="6399"/>
                    <a:pt x="3854" y="6473"/>
                  </a:cubicBezTo>
                  <a:cubicBezTo>
                    <a:pt x="3817" y="6504"/>
                    <a:pt x="4016" y="6724"/>
                    <a:pt x="3943" y="6793"/>
                  </a:cubicBezTo>
                  <a:cubicBezTo>
                    <a:pt x="3880" y="6742"/>
                    <a:pt x="3738" y="6549"/>
                    <a:pt x="3680" y="6549"/>
                  </a:cubicBezTo>
                  <a:cubicBezTo>
                    <a:pt x="3666" y="6549"/>
                    <a:pt x="3657" y="6560"/>
                    <a:pt x="3655" y="6588"/>
                  </a:cubicBezTo>
                  <a:cubicBezTo>
                    <a:pt x="3645" y="6669"/>
                    <a:pt x="3725" y="6809"/>
                    <a:pt x="3772" y="6916"/>
                  </a:cubicBezTo>
                  <a:lnTo>
                    <a:pt x="3772" y="6916"/>
                  </a:lnTo>
                  <a:cubicBezTo>
                    <a:pt x="3744" y="6856"/>
                    <a:pt x="3716" y="6834"/>
                    <a:pt x="3688" y="6834"/>
                  </a:cubicBezTo>
                  <a:cubicBezTo>
                    <a:pt x="3614" y="6834"/>
                    <a:pt x="3543" y="6995"/>
                    <a:pt x="3503" y="7013"/>
                  </a:cubicBezTo>
                  <a:cubicBezTo>
                    <a:pt x="3493" y="7017"/>
                    <a:pt x="3483" y="7018"/>
                    <a:pt x="3474" y="7018"/>
                  </a:cubicBezTo>
                  <a:cubicBezTo>
                    <a:pt x="3394" y="7018"/>
                    <a:pt x="3321" y="6905"/>
                    <a:pt x="3256" y="6905"/>
                  </a:cubicBezTo>
                  <a:cubicBezTo>
                    <a:pt x="3240" y="6905"/>
                    <a:pt x="3224" y="6912"/>
                    <a:pt x="3209" y="6929"/>
                  </a:cubicBezTo>
                  <a:cubicBezTo>
                    <a:pt x="3134" y="7014"/>
                    <a:pt x="3569" y="7402"/>
                    <a:pt x="3731" y="7402"/>
                  </a:cubicBezTo>
                  <a:cubicBezTo>
                    <a:pt x="3750" y="7402"/>
                    <a:pt x="3765" y="7396"/>
                    <a:pt x="3775" y="7385"/>
                  </a:cubicBezTo>
                  <a:lnTo>
                    <a:pt x="3775" y="7385"/>
                  </a:lnTo>
                  <a:lnTo>
                    <a:pt x="3707" y="7464"/>
                  </a:lnTo>
                  <a:cubicBezTo>
                    <a:pt x="3647" y="7524"/>
                    <a:pt x="3751" y="7749"/>
                    <a:pt x="3866" y="7749"/>
                  </a:cubicBezTo>
                  <a:cubicBezTo>
                    <a:pt x="3881" y="7749"/>
                    <a:pt x="3896" y="7745"/>
                    <a:pt x="3912" y="7736"/>
                  </a:cubicBezTo>
                  <a:cubicBezTo>
                    <a:pt x="4001" y="7679"/>
                    <a:pt x="4064" y="7595"/>
                    <a:pt x="4095" y="7490"/>
                  </a:cubicBezTo>
                  <a:cubicBezTo>
                    <a:pt x="4142" y="7380"/>
                    <a:pt x="4142" y="7333"/>
                    <a:pt x="4053" y="7175"/>
                  </a:cubicBezTo>
                  <a:cubicBezTo>
                    <a:pt x="3953" y="6997"/>
                    <a:pt x="4247" y="7076"/>
                    <a:pt x="3980" y="6824"/>
                  </a:cubicBezTo>
                  <a:lnTo>
                    <a:pt x="3980" y="6824"/>
                  </a:lnTo>
                  <a:cubicBezTo>
                    <a:pt x="4074" y="6912"/>
                    <a:pt x="4162" y="6942"/>
                    <a:pt x="4242" y="6942"/>
                  </a:cubicBezTo>
                  <a:cubicBezTo>
                    <a:pt x="4376" y="6942"/>
                    <a:pt x="4486" y="6859"/>
                    <a:pt x="4562" y="6829"/>
                  </a:cubicBezTo>
                  <a:cubicBezTo>
                    <a:pt x="4605" y="6808"/>
                    <a:pt x="4654" y="6796"/>
                    <a:pt x="4702" y="6796"/>
                  </a:cubicBezTo>
                  <a:cubicBezTo>
                    <a:pt x="4723" y="6796"/>
                    <a:pt x="4745" y="6798"/>
                    <a:pt x="4766" y="6803"/>
                  </a:cubicBezTo>
                  <a:cubicBezTo>
                    <a:pt x="4846" y="6883"/>
                    <a:pt x="4950" y="6935"/>
                    <a:pt x="5018" y="6935"/>
                  </a:cubicBezTo>
                  <a:cubicBezTo>
                    <a:pt x="5040" y="6935"/>
                    <a:pt x="5058" y="6930"/>
                    <a:pt x="5070" y="6918"/>
                  </a:cubicBezTo>
                  <a:lnTo>
                    <a:pt x="4871" y="6709"/>
                  </a:lnTo>
                  <a:cubicBezTo>
                    <a:pt x="4887" y="6694"/>
                    <a:pt x="4907" y="6688"/>
                    <a:pt x="4929" y="6688"/>
                  </a:cubicBezTo>
                  <a:cubicBezTo>
                    <a:pt x="4981" y="6688"/>
                    <a:pt x="5044" y="6719"/>
                    <a:pt x="5090" y="6719"/>
                  </a:cubicBezTo>
                  <a:cubicBezTo>
                    <a:pt x="5118" y="6719"/>
                    <a:pt x="5140" y="6708"/>
                    <a:pt x="5149" y="6672"/>
                  </a:cubicBezTo>
                  <a:cubicBezTo>
                    <a:pt x="5186" y="6536"/>
                    <a:pt x="5170" y="6389"/>
                    <a:pt x="5107" y="6263"/>
                  </a:cubicBezTo>
                  <a:cubicBezTo>
                    <a:pt x="5070" y="6195"/>
                    <a:pt x="5023" y="6174"/>
                    <a:pt x="5065" y="6148"/>
                  </a:cubicBezTo>
                  <a:cubicBezTo>
                    <a:pt x="5101" y="6126"/>
                    <a:pt x="5142" y="6114"/>
                    <a:pt x="5183" y="6114"/>
                  </a:cubicBezTo>
                  <a:cubicBezTo>
                    <a:pt x="5202" y="6114"/>
                    <a:pt x="5220" y="6117"/>
                    <a:pt x="5238" y="6121"/>
                  </a:cubicBezTo>
                  <a:cubicBezTo>
                    <a:pt x="5303" y="6131"/>
                    <a:pt x="5378" y="6149"/>
                    <a:pt x="5437" y="6149"/>
                  </a:cubicBezTo>
                  <a:cubicBezTo>
                    <a:pt x="5506" y="6149"/>
                    <a:pt x="5553" y="6125"/>
                    <a:pt x="5542" y="6038"/>
                  </a:cubicBezTo>
                  <a:cubicBezTo>
                    <a:pt x="5526" y="5880"/>
                    <a:pt x="5584" y="5723"/>
                    <a:pt x="5710" y="5707"/>
                  </a:cubicBezTo>
                  <a:cubicBezTo>
                    <a:pt x="5711" y="5707"/>
                    <a:pt x="5713" y="5707"/>
                    <a:pt x="5714" y="5707"/>
                  </a:cubicBezTo>
                  <a:cubicBezTo>
                    <a:pt x="5767" y="5707"/>
                    <a:pt x="5930" y="5853"/>
                    <a:pt x="5982" y="5853"/>
                  </a:cubicBezTo>
                  <a:cubicBezTo>
                    <a:pt x="5994" y="5853"/>
                    <a:pt x="6000" y="5846"/>
                    <a:pt x="5998" y="5828"/>
                  </a:cubicBezTo>
                  <a:cubicBezTo>
                    <a:pt x="5977" y="5602"/>
                    <a:pt x="5626" y="5503"/>
                    <a:pt x="5783" y="5382"/>
                  </a:cubicBezTo>
                  <a:cubicBezTo>
                    <a:pt x="5795" y="5374"/>
                    <a:pt x="5806" y="5370"/>
                    <a:pt x="5818" y="5370"/>
                  </a:cubicBezTo>
                  <a:cubicBezTo>
                    <a:pt x="5939" y="5370"/>
                    <a:pt x="6075" y="5776"/>
                    <a:pt x="6210" y="5776"/>
                  </a:cubicBezTo>
                  <a:cubicBezTo>
                    <a:pt x="6225" y="5776"/>
                    <a:pt x="6240" y="5771"/>
                    <a:pt x="6255" y="5760"/>
                  </a:cubicBezTo>
                  <a:cubicBezTo>
                    <a:pt x="6339" y="5692"/>
                    <a:pt x="6135" y="5560"/>
                    <a:pt x="6156" y="5477"/>
                  </a:cubicBezTo>
                  <a:cubicBezTo>
                    <a:pt x="6192" y="5335"/>
                    <a:pt x="6376" y="5309"/>
                    <a:pt x="6491" y="5272"/>
                  </a:cubicBezTo>
                  <a:cubicBezTo>
                    <a:pt x="6738" y="5178"/>
                    <a:pt x="7141" y="5209"/>
                    <a:pt x="7304" y="4994"/>
                  </a:cubicBezTo>
                  <a:cubicBezTo>
                    <a:pt x="7351" y="4931"/>
                    <a:pt x="7288" y="4811"/>
                    <a:pt x="7283" y="4690"/>
                  </a:cubicBezTo>
                  <a:cubicBezTo>
                    <a:pt x="7280" y="4610"/>
                    <a:pt x="7286" y="4581"/>
                    <a:pt x="7298" y="4581"/>
                  </a:cubicBezTo>
                  <a:cubicBezTo>
                    <a:pt x="7327" y="4581"/>
                    <a:pt x="7389" y="4739"/>
                    <a:pt x="7440" y="4769"/>
                  </a:cubicBezTo>
                  <a:cubicBezTo>
                    <a:pt x="7453" y="4777"/>
                    <a:pt x="7466" y="4781"/>
                    <a:pt x="7478" y="4781"/>
                  </a:cubicBezTo>
                  <a:cubicBezTo>
                    <a:pt x="7559" y="4781"/>
                    <a:pt x="7617" y="4614"/>
                    <a:pt x="7608" y="4528"/>
                  </a:cubicBezTo>
                  <a:cubicBezTo>
                    <a:pt x="7563" y="4385"/>
                    <a:pt x="7554" y="4331"/>
                    <a:pt x="7575" y="4331"/>
                  </a:cubicBezTo>
                  <a:cubicBezTo>
                    <a:pt x="7599" y="4331"/>
                    <a:pt x="7665" y="4409"/>
                    <a:pt x="7760" y="4507"/>
                  </a:cubicBezTo>
                  <a:cubicBezTo>
                    <a:pt x="7760" y="4507"/>
                    <a:pt x="7761" y="4507"/>
                    <a:pt x="7761" y="4507"/>
                  </a:cubicBezTo>
                  <a:cubicBezTo>
                    <a:pt x="7773" y="4507"/>
                    <a:pt x="7580" y="3993"/>
                    <a:pt x="7546" y="3993"/>
                  </a:cubicBezTo>
                  <a:cubicBezTo>
                    <a:pt x="7546" y="3993"/>
                    <a:pt x="7545" y="3993"/>
                    <a:pt x="7545" y="3993"/>
                  </a:cubicBezTo>
                  <a:cubicBezTo>
                    <a:pt x="7547" y="3992"/>
                    <a:pt x="7549" y="3992"/>
                    <a:pt x="7552" y="3992"/>
                  </a:cubicBezTo>
                  <a:cubicBezTo>
                    <a:pt x="7610" y="3992"/>
                    <a:pt x="7756" y="4225"/>
                    <a:pt x="7797" y="4271"/>
                  </a:cubicBezTo>
                  <a:cubicBezTo>
                    <a:pt x="7824" y="4301"/>
                    <a:pt x="7847" y="4313"/>
                    <a:pt x="7867" y="4313"/>
                  </a:cubicBezTo>
                  <a:cubicBezTo>
                    <a:pt x="7924" y="4313"/>
                    <a:pt x="7947" y="4206"/>
                    <a:pt x="7959" y="4155"/>
                  </a:cubicBezTo>
                  <a:cubicBezTo>
                    <a:pt x="7984" y="4119"/>
                    <a:pt x="8071" y="3955"/>
                    <a:pt x="8155" y="3955"/>
                  </a:cubicBezTo>
                  <a:cubicBezTo>
                    <a:pt x="8194" y="3955"/>
                    <a:pt x="8232" y="3990"/>
                    <a:pt x="8263" y="4087"/>
                  </a:cubicBezTo>
                  <a:cubicBezTo>
                    <a:pt x="8294" y="4183"/>
                    <a:pt x="8320" y="4220"/>
                    <a:pt x="8343" y="4220"/>
                  </a:cubicBezTo>
                  <a:cubicBezTo>
                    <a:pt x="8406" y="4220"/>
                    <a:pt x="8438" y="3922"/>
                    <a:pt x="8473" y="3883"/>
                  </a:cubicBezTo>
                  <a:cubicBezTo>
                    <a:pt x="8483" y="3871"/>
                    <a:pt x="8494" y="3865"/>
                    <a:pt x="8507" y="3865"/>
                  </a:cubicBezTo>
                  <a:cubicBezTo>
                    <a:pt x="8614" y="3865"/>
                    <a:pt x="8816" y="4235"/>
                    <a:pt x="8888" y="4235"/>
                  </a:cubicBezTo>
                  <a:cubicBezTo>
                    <a:pt x="8906" y="4235"/>
                    <a:pt x="8915" y="4212"/>
                    <a:pt x="8913" y="4155"/>
                  </a:cubicBezTo>
                  <a:cubicBezTo>
                    <a:pt x="8772" y="3877"/>
                    <a:pt x="8373" y="3584"/>
                    <a:pt x="8195" y="3468"/>
                  </a:cubicBezTo>
                  <a:cubicBezTo>
                    <a:pt x="8183" y="3456"/>
                    <a:pt x="7983" y="3324"/>
                    <a:pt x="7928" y="3324"/>
                  </a:cubicBezTo>
                  <a:close/>
                  <a:moveTo>
                    <a:pt x="2948" y="8169"/>
                  </a:moveTo>
                  <a:cubicBezTo>
                    <a:pt x="3035" y="8169"/>
                    <a:pt x="3173" y="8306"/>
                    <a:pt x="3130" y="8366"/>
                  </a:cubicBezTo>
                  <a:cubicBezTo>
                    <a:pt x="3031" y="8345"/>
                    <a:pt x="2852" y="8308"/>
                    <a:pt x="2900" y="8193"/>
                  </a:cubicBezTo>
                  <a:cubicBezTo>
                    <a:pt x="2911" y="8176"/>
                    <a:pt x="2928" y="8169"/>
                    <a:pt x="2948" y="8169"/>
                  </a:cubicBezTo>
                  <a:close/>
                  <a:moveTo>
                    <a:pt x="31044" y="8685"/>
                  </a:moveTo>
                  <a:lnTo>
                    <a:pt x="31044" y="8685"/>
                  </a:lnTo>
                  <a:cubicBezTo>
                    <a:pt x="31044" y="8685"/>
                    <a:pt x="31043" y="8686"/>
                    <a:pt x="31043" y="8686"/>
                  </a:cubicBezTo>
                  <a:lnTo>
                    <a:pt x="31043" y="8686"/>
                  </a:lnTo>
                  <a:cubicBezTo>
                    <a:pt x="31043" y="8686"/>
                    <a:pt x="31044" y="8686"/>
                    <a:pt x="31044" y="8685"/>
                  </a:cubicBezTo>
                  <a:close/>
                  <a:moveTo>
                    <a:pt x="1882" y="8706"/>
                  </a:moveTo>
                  <a:cubicBezTo>
                    <a:pt x="1885" y="8708"/>
                    <a:pt x="1887" y="8709"/>
                    <a:pt x="1889" y="8711"/>
                  </a:cubicBezTo>
                  <a:lnTo>
                    <a:pt x="1889" y="8711"/>
                  </a:lnTo>
                  <a:cubicBezTo>
                    <a:pt x="1887" y="8710"/>
                    <a:pt x="1885" y="8708"/>
                    <a:pt x="1882" y="8706"/>
                  </a:cubicBezTo>
                  <a:close/>
                  <a:moveTo>
                    <a:pt x="1788" y="10463"/>
                  </a:moveTo>
                  <a:cubicBezTo>
                    <a:pt x="1993" y="10463"/>
                    <a:pt x="2396" y="10641"/>
                    <a:pt x="2150" y="10714"/>
                  </a:cubicBezTo>
                  <a:cubicBezTo>
                    <a:pt x="2050" y="10714"/>
                    <a:pt x="1951" y="10693"/>
                    <a:pt x="1856" y="10652"/>
                  </a:cubicBezTo>
                  <a:cubicBezTo>
                    <a:pt x="1709" y="10589"/>
                    <a:pt x="1641" y="10463"/>
                    <a:pt x="1788" y="10463"/>
                  </a:cubicBezTo>
                  <a:close/>
                  <a:moveTo>
                    <a:pt x="1652" y="12319"/>
                  </a:moveTo>
                  <a:lnTo>
                    <a:pt x="1652" y="12319"/>
                  </a:lnTo>
                  <a:cubicBezTo>
                    <a:pt x="1652" y="12319"/>
                    <a:pt x="1652" y="12320"/>
                    <a:pt x="1652" y="12320"/>
                  </a:cubicBezTo>
                  <a:lnTo>
                    <a:pt x="1652" y="12320"/>
                  </a:lnTo>
                  <a:cubicBezTo>
                    <a:pt x="1652" y="12320"/>
                    <a:pt x="1652" y="12319"/>
                    <a:pt x="1652" y="12319"/>
                  </a:cubicBezTo>
                  <a:close/>
                  <a:moveTo>
                    <a:pt x="30915" y="12198"/>
                  </a:moveTo>
                  <a:cubicBezTo>
                    <a:pt x="30645" y="12198"/>
                    <a:pt x="30843" y="12347"/>
                    <a:pt x="30971" y="12347"/>
                  </a:cubicBezTo>
                  <a:cubicBezTo>
                    <a:pt x="31013" y="12347"/>
                    <a:pt x="31048" y="12331"/>
                    <a:pt x="31055" y="12287"/>
                  </a:cubicBezTo>
                  <a:cubicBezTo>
                    <a:pt x="31071" y="12266"/>
                    <a:pt x="31060" y="12235"/>
                    <a:pt x="31065" y="12209"/>
                  </a:cubicBezTo>
                  <a:cubicBezTo>
                    <a:pt x="31004" y="12201"/>
                    <a:pt x="30955" y="12198"/>
                    <a:pt x="30915" y="12198"/>
                  </a:cubicBezTo>
                  <a:close/>
                  <a:moveTo>
                    <a:pt x="1416" y="12644"/>
                  </a:moveTo>
                  <a:lnTo>
                    <a:pt x="1395" y="12712"/>
                  </a:lnTo>
                  <a:lnTo>
                    <a:pt x="1521" y="12812"/>
                  </a:lnTo>
                  <a:cubicBezTo>
                    <a:pt x="1725" y="12764"/>
                    <a:pt x="1699" y="12712"/>
                    <a:pt x="1416" y="12644"/>
                  </a:cubicBezTo>
                  <a:close/>
                  <a:moveTo>
                    <a:pt x="29522" y="13930"/>
                  </a:moveTo>
                  <a:cubicBezTo>
                    <a:pt x="29596" y="13930"/>
                    <a:pt x="29670" y="13940"/>
                    <a:pt x="29744" y="13960"/>
                  </a:cubicBezTo>
                  <a:cubicBezTo>
                    <a:pt x="29738" y="14022"/>
                    <a:pt x="29703" y="14050"/>
                    <a:pt x="29640" y="14050"/>
                  </a:cubicBezTo>
                  <a:cubicBezTo>
                    <a:pt x="29586" y="14050"/>
                    <a:pt x="29513" y="14030"/>
                    <a:pt x="29419" y="13997"/>
                  </a:cubicBezTo>
                  <a:lnTo>
                    <a:pt x="29445" y="13934"/>
                  </a:lnTo>
                  <a:cubicBezTo>
                    <a:pt x="29471" y="13931"/>
                    <a:pt x="29497" y="13930"/>
                    <a:pt x="29522" y="13930"/>
                  </a:cubicBezTo>
                  <a:close/>
                  <a:moveTo>
                    <a:pt x="1262" y="14694"/>
                  </a:moveTo>
                  <a:lnTo>
                    <a:pt x="1262" y="14694"/>
                  </a:lnTo>
                  <a:cubicBezTo>
                    <a:pt x="1262" y="14694"/>
                    <a:pt x="1262" y="14694"/>
                    <a:pt x="1262" y="14695"/>
                  </a:cubicBezTo>
                  <a:lnTo>
                    <a:pt x="1262" y="14695"/>
                  </a:lnTo>
                  <a:cubicBezTo>
                    <a:pt x="1263" y="14694"/>
                    <a:pt x="1263" y="14694"/>
                    <a:pt x="1264" y="14694"/>
                  </a:cubicBezTo>
                  <a:close/>
                  <a:moveTo>
                    <a:pt x="239" y="15615"/>
                  </a:moveTo>
                  <a:cubicBezTo>
                    <a:pt x="235" y="15616"/>
                    <a:pt x="231" y="15616"/>
                    <a:pt x="226" y="15617"/>
                  </a:cubicBezTo>
                  <a:cubicBezTo>
                    <a:pt x="230" y="15616"/>
                    <a:pt x="235" y="15616"/>
                    <a:pt x="239" y="15615"/>
                  </a:cubicBezTo>
                  <a:close/>
                  <a:moveTo>
                    <a:pt x="1271" y="16793"/>
                  </a:moveTo>
                  <a:cubicBezTo>
                    <a:pt x="1315" y="16793"/>
                    <a:pt x="1351" y="16805"/>
                    <a:pt x="1358" y="16833"/>
                  </a:cubicBezTo>
                  <a:cubicBezTo>
                    <a:pt x="1299" y="16885"/>
                    <a:pt x="1217" y="16957"/>
                    <a:pt x="1151" y="16957"/>
                  </a:cubicBezTo>
                  <a:cubicBezTo>
                    <a:pt x="1124" y="16957"/>
                    <a:pt x="1099" y="16944"/>
                    <a:pt x="1080" y="16912"/>
                  </a:cubicBezTo>
                  <a:lnTo>
                    <a:pt x="1075" y="16912"/>
                  </a:lnTo>
                  <a:cubicBezTo>
                    <a:pt x="1061" y="16842"/>
                    <a:pt x="1182" y="16793"/>
                    <a:pt x="1271" y="16793"/>
                  </a:cubicBezTo>
                  <a:close/>
                  <a:moveTo>
                    <a:pt x="1446" y="17721"/>
                  </a:moveTo>
                  <a:cubicBezTo>
                    <a:pt x="1478" y="17721"/>
                    <a:pt x="1502" y="17730"/>
                    <a:pt x="1510" y="17751"/>
                  </a:cubicBezTo>
                  <a:cubicBezTo>
                    <a:pt x="1552" y="17856"/>
                    <a:pt x="1449" y="17949"/>
                    <a:pt x="1357" y="17949"/>
                  </a:cubicBezTo>
                  <a:cubicBezTo>
                    <a:pt x="1311" y="17949"/>
                    <a:pt x="1269" y="17927"/>
                    <a:pt x="1248" y="17871"/>
                  </a:cubicBezTo>
                  <a:lnTo>
                    <a:pt x="1243" y="17866"/>
                  </a:lnTo>
                  <a:cubicBezTo>
                    <a:pt x="1216" y="17792"/>
                    <a:pt x="1358" y="17721"/>
                    <a:pt x="1446" y="17721"/>
                  </a:cubicBezTo>
                  <a:close/>
                  <a:moveTo>
                    <a:pt x="26666" y="18139"/>
                  </a:moveTo>
                  <a:lnTo>
                    <a:pt x="26671" y="18144"/>
                  </a:lnTo>
                  <a:lnTo>
                    <a:pt x="26671" y="18144"/>
                  </a:lnTo>
                  <a:cubicBezTo>
                    <a:pt x="26670" y="18142"/>
                    <a:pt x="26668" y="18140"/>
                    <a:pt x="26666" y="18139"/>
                  </a:cubicBezTo>
                  <a:close/>
                  <a:moveTo>
                    <a:pt x="27269" y="18039"/>
                  </a:moveTo>
                  <a:lnTo>
                    <a:pt x="27427" y="18091"/>
                  </a:lnTo>
                  <a:cubicBezTo>
                    <a:pt x="27463" y="18181"/>
                    <a:pt x="27511" y="18270"/>
                    <a:pt x="27427" y="18291"/>
                  </a:cubicBezTo>
                  <a:cubicBezTo>
                    <a:pt x="27353" y="18217"/>
                    <a:pt x="27217" y="18097"/>
                    <a:pt x="27269" y="18039"/>
                  </a:cubicBezTo>
                  <a:close/>
                  <a:moveTo>
                    <a:pt x="2344" y="18736"/>
                  </a:moveTo>
                  <a:lnTo>
                    <a:pt x="2344" y="18736"/>
                  </a:lnTo>
                  <a:cubicBezTo>
                    <a:pt x="2349" y="18743"/>
                    <a:pt x="2353" y="18750"/>
                    <a:pt x="2358" y="18757"/>
                  </a:cubicBezTo>
                  <a:lnTo>
                    <a:pt x="2358" y="18757"/>
                  </a:lnTo>
                  <a:cubicBezTo>
                    <a:pt x="2354" y="18750"/>
                    <a:pt x="2350" y="18743"/>
                    <a:pt x="2344" y="18736"/>
                  </a:cubicBezTo>
                  <a:close/>
                  <a:moveTo>
                    <a:pt x="2065" y="18796"/>
                  </a:moveTo>
                  <a:cubicBezTo>
                    <a:pt x="2064" y="18797"/>
                    <a:pt x="2062" y="18798"/>
                    <a:pt x="2061" y="18799"/>
                  </a:cubicBezTo>
                  <a:cubicBezTo>
                    <a:pt x="2062" y="18798"/>
                    <a:pt x="2064" y="18797"/>
                    <a:pt x="2065" y="18796"/>
                  </a:cubicBezTo>
                  <a:close/>
                  <a:moveTo>
                    <a:pt x="3324" y="19712"/>
                  </a:moveTo>
                  <a:cubicBezTo>
                    <a:pt x="3324" y="19712"/>
                    <a:pt x="3323" y="19712"/>
                    <a:pt x="3323" y="19712"/>
                  </a:cubicBezTo>
                  <a:lnTo>
                    <a:pt x="3323" y="19712"/>
                  </a:lnTo>
                  <a:cubicBezTo>
                    <a:pt x="3323" y="19712"/>
                    <a:pt x="3324" y="19712"/>
                    <a:pt x="3324" y="19712"/>
                  </a:cubicBezTo>
                  <a:close/>
                  <a:moveTo>
                    <a:pt x="3793" y="20238"/>
                  </a:moveTo>
                  <a:cubicBezTo>
                    <a:pt x="3733" y="20238"/>
                    <a:pt x="3609" y="20412"/>
                    <a:pt x="3665" y="20461"/>
                  </a:cubicBezTo>
                  <a:lnTo>
                    <a:pt x="3807" y="20393"/>
                  </a:lnTo>
                  <a:cubicBezTo>
                    <a:pt x="3836" y="20279"/>
                    <a:pt x="3822" y="20238"/>
                    <a:pt x="3793" y="20238"/>
                  </a:cubicBezTo>
                  <a:close/>
                  <a:moveTo>
                    <a:pt x="10182" y="22485"/>
                  </a:moveTo>
                  <a:lnTo>
                    <a:pt x="10182" y="22485"/>
                  </a:lnTo>
                  <a:cubicBezTo>
                    <a:pt x="10183" y="22485"/>
                    <a:pt x="10183" y="22485"/>
                    <a:pt x="10184" y="22485"/>
                  </a:cubicBezTo>
                  <a:lnTo>
                    <a:pt x="10184" y="22485"/>
                  </a:lnTo>
                  <a:cubicBezTo>
                    <a:pt x="10183" y="22485"/>
                    <a:pt x="10183" y="22485"/>
                    <a:pt x="10182" y="22485"/>
                  </a:cubicBezTo>
                  <a:close/>
                  <a:moveTo>
                    <a:pt x="8401" y="22627"/>
                  </a:moveTo>
                  <a:cubicBezTo>
                    <a:pt x="8400" y="22629"/>
                    <a:pt x="8400" y="22630"/>
                    <a:pt x="8400" y="22632"/>
                  </a:cubicBezTo>
                  <a:cubicBezTo>
                    <a:pt x="8400" y="22630"/>
                    <a:pt x="8400" y="22629"/>
                    <a:pt x="8401" y="22627"/>
                  </a:cubicBezTo>
                  <a:close/>
                  <a:moveTo>
                    <a:pt x="17837" y="22368"/>
                  </a:moveTo>
                  <a:cubicBezTo>
                    <a:pt x="17904" y="22368"/>
                    <a:pt x="17971" y="22417"/>
                    <a:pt x="17952" y="22569"/>
                  </a:cubicBezTo>
                  <a:cubicBezTo>
                    <a:pt x="17938" y="22653"/>
                    <a:pt x="17901" y="22665"/>
                    <a:pt x="17859" y="22665"/>
                  </a:cubicBezTo>
                  <a:cubicBezTo>
                    <a:pt x="17843" y="22665"/>
                    <a:pt x="17826" y="22663"/>
                    <a:pt x="17810" y="22663"/>
                  </a:cubicBezTo>
                  <a:cubicBezTo>
                    <a:pt x="17805" y="22663"/>
                    <a:pt x="17800" y="22663"/>
                    <a:pt x="17795" y="22663"/>
                  </a:cubicBezTo>
                  <a:cubicBezTo>
                    <a:pt x="17779" y="22559"/>
                    <a:pt x="17743" y="22380"/>
                    <a:pt x="17816" y="22370"/>
                  </a:cubicBezTo>
                  <a:cubicBezTo>
                    <a:pt x="17823" y="22369"/>
                    <a:pt x="17830" y="22368"/>
                    <a:pt x="17837" y="22368"/>
                  </a:cubicBezTo>
                  <a:close/>
                  <a:moveTo>
                    <a:pt x="15856" y="23020"/>
                  </a:moveTo>
                  <a:cubicBezTo>
                    <a:pt x="15931" y="23020"/>
                    <a:pt x="16005" y="23070"/>
                    <a:pt x="15965" y="23230"/>
                  </a:cubicBezTo>
                  <a:cubicBezTo>
                    <a:pt x="15949" y="23304"/>
                    <a:pt x="15915" y="23316"/>
                    <a:pt x="15877" y="23316"/>
                  </a:cubicBezTo>
                  <a:cubicBezTo>
                    <a:pt x="15857" y="23316"/>
                    <a:pt x="15836" y="23313"/>
                    <a:pt x="15815" y="23313"/>
                  </a:cubicBezTo>
                  <a:cubicBezTo>
                    <a:pt x="15811" y="23313"/>
                    <a:pt x="15807" y="23313"/>
                    <a:pt x="15803" y="23314"/>
                  </a:cubicBezTo>
                  <a:cubicBezTo>
                    <a:pt x="15792" y="23203"/>
                    <a:pt x="15771" y="23020"/>
                    <a:pt x="15845" y="23020"/>
                  </a:cubicBezTo>
                  <a:cubicBezTo>
                    <a:pt x="15849" y="23020"/>
                    <a:pt x="15852" y="23020"/>
                    <a:pt x="15856" y="23020"/>
                  </a:cubicBezTo>
                  <a:close/>
                  <a:moveTo>
                    <a:pt x="17263" y="23334"/>
                  </a:moveTo>
                  <a:cubicBezTo>
                    <a:pt x="17201" y="23334"/>
                    <a:pt x="17166" y="23613"/>
                    <a:pt x="17283" y="23613"/>
                  </a:cubicBezTo>
                  <a:cubicBezTo>
                    <a:pt x="17286" y="23613"/>
                    <a:pt x="17289" y="23613"/>
                    <a:pt x="17292" y="23612"/>
                  </a:cubicBezTo>
                  <a:cubicBezTo>
                    <a:pt x="17296" y="23613"/>
                    <a:pt x="17299" y="23613"/>
                    <a:pt x="17303" y="23613"/>
                  </a:cubicBezTo>
                  <a:cubicBezTo>
                    <a:pt x="17324" y="23613"/>
                    <a:pt x="17342" y="23602"/>
                    <a:pt x="17360" y="23602"/>
                  </a:cubicBezTo>
                  <a:cubicBezTo>
                    <a:pt x="17331" y="23401"/>
                    <a:pt x="17294" y="23334"/>
                    <a:pt x="17263" y="23334"/>
                  </a:cubicBezTo>
                  <a:close/>
                  <a:moveTo>
                    <a:pt x="10131" y="23654"/>
                  </a:moveTo>
                  <a:lnTo>
                    <a:pt x="10131" y="23654"/>
                  </a:lnTo>
                  <a:cubicBezTo>
                    <a:pt x="10129" y="23669"/>
                    <a:pt x="10127" y="23685"/>
                    <a:pt x="10125" y="23702"/>
                  </a:cubicBezTo>
                  <a:cubicBezTo>
                    <a:pt x="10128" y="23686"/>
                    <a:pt x="10131" y="23670"/>
                    <a:pt x="10131" y="23654"/>
                  </a:cubicBezTo>
                  <a:close/>
                  <a:moveTo>
                    <a:pt x="13400" y="23819"/>
                  </a:moveTo>
                  <a:cubicBezTo>
                    <a:pt x="13392" y="23834"/>
                    <a:pt x="13383" y="23847"/>
                    <a:pt x="13374" y="23859"/>
                  </a:cubicBezTo>
                  <a:lnTo>
                    <a:pt x="13374" y="23859"/>
                  </a:lnTo>
                  <a:cubicBezTo>
                    <a:pt x="13378" y="23850"/>
                    <a:pt x="13383" y="23838"/>
                    <a:pt x="13391" y="23822"/>
                  </a:cubicBezTo>
                  <a:cubicBezTo>
                    <a:pt x="13394" y="23822"/>
                    <a:pt x="13397" y="23821"/>
                    <a:pt x="13400" y="23819"/>
                  </a:cubicBezTo>
                  <a:close/>
                  <a:moveTo>
                    <a:pt x="16956" y="23886"/>
                  </a:moveTo>
                  <a:cubicBezTo>
                    <a:pt x="16956" y="23887"/>
                    <a:pt x="16956" y="23889"/>
                    <a:pt x="16956" y="23890"/>
                  </a:cubicBezTo>
                  <a:cubicBezTo>
                    <a:pt x="16956" y="23889"/>
                    <a:pt x="16956" y="23887"/>
                    <a:pt x="16956" y="23886"/>
                  </a:cubicBezTo>
                  <a:close/>
                  <a:moveTo>
                    <a:pt x="18058" y="0"/>
                  </a:moveTo>
                  <a:cubicBezTo>
                    <a:pt x="18039" y="0"/>
                    <a:pt x="18021" y="7"/>
                    <a:pt x="18005" y="24"/>
                  </a:cubicBezTo>
                  <a:cubicBezTo>
                    <a:pt x="17973" y="60"/>
                    <a:pt x="18084" y="234"/>
                    <a:pt x="18021" y="323"/>
                  </a:cubicBezTo>
                  <a:cubicBezTo>
                    <a:pt x="17992" y="358"/>
                    <a:pt x="17947" y="378"/>
                    <a:pt x="17902" y="378"/>
                  </a:cubicBezTo>
                  <a:cubicBezTo>
                    <a:pt x="17874" y="378"/>
                    <a:pt x="17846" y="370"/>
                    <a:pt x="17821" y="354"/>
                  </a:cubicBezTo>
                  <a:cubicBezTo>
                    <a:pt x="17752" y="320"/>
                    <a:pt x="17683" y="174"/>
                    <a:pt x="17627" y="174"/>
                  </a:cubicBezTo>
                  <a:cubicBezTo>
                    <a:pt x="17624" y="174"/>
                    <a:pt x="17620" y="175"/>
                    <a:pt x="17617" y="176"/>
                  </a:cubicBezTo>
                  <a:cubicBezTo>
                    <a:pt x="17530" y="199"/>
                    <a:pt x="17543" y="435"/>
                    <a:pt x="17475" y="435"/>
                  </a:cubicBezTo>
                  <a:cubicBezTo>
                    <a:pt x="17465" y="435"/>
                    <a:pt x="17453" y="429"/>
                    <a:pt x="17439" y="417"/>
                  </a:cubicBezTo>
                  <a:cubicBezTo>
                    <a:pt x="17395" y="374"/>
                    <a:pt x="17356" y="134"/>
                    <a:pt x="17308" y="134"/>
                  </a:cubicBezTo>
                  <a:cubicBezTo>
                    <a:pt x="17298" y="134"/>
                    <a:pt x="17287" y="145"/>
                    <a:pt x="17276" y="171"/>
                  </a:cubicBezTo>
                  <a:cubicBezTo>
                    <a:pt x="17213" y="317"/>
                    <a:pt x="17260" y="642"/>
                    <a:pt x="17119" y="653"/>
                  </a:cubicBezTo>
                  <a:lnTo>
                    <a:pt x="17098" y="469"/>
                  </a:lnTo>
                  <a:cubicBezTo>
                    <a:pt x="17072" y="391"/>
                    <a:pt x="17077" y="349"/>
                    <a:pt x="17114" y="338"/>
                  </a:cubicBezTo>
                  <a:cubicBezTo>
                    <a:pt x="17114" y="330"/>
                    <a:pt x="17111" y="326"/>
                    <a:pt x="17105" y="326"/>
                  </a:cubicBezTo>
                  <a:cubicBezTo>
                    <a:pt x="17064" y="326"/>
                    <a:pt x="16895" y="481"/>
                    <a:pt x="16872" y="490"/>
                  </a:cubicBezTo>
                  <a:cubicBezTo>
                    <a:pt x="16867" y="492"/>
                    <a:pt x="16862" y="493"/>
                    <a:pt x="16856" y="493"/>
                  </a:cubicBezTo>
                  <a:cubicBezTo>
                    <a:pt x="16798" y="493"/>
                    <a:pt x="16754" y="411"/>
                    <a:pt x="16704" y="411"/>
                  </a:cubicBezTo>
                  <a:cubicBezTo>
                    <a:pt x="16694" y="411"/>
                    <a:pt x="16684" y="414"/>
                    <a:pt x="16673" y="422"/>
                  </a:cubicBezTo>
                  <a:cubicBezTo>
                    <a:pt x="16610" y="480"/>
                    <a:pt x="16610" y="559"/>
                    <a:pt x="16521" y="574"/>
                  </a:cubicBezTo>
                  <a:cubicBezTo>
                    <a:pt x="16502" y="580"/>
                    <a:pt x="16483" y="582"/>
                    <a:pt x="16464" y="582"/>
                  </a:cubicBezTo>
                  <a:cubicBezTo>
                    <a:pt x="16408" y="582"/>
                    <a:pt x="16354" y="561"/>
                    <a:pt x="16311" y="522"/>
                  </a:cubicBezTo>
                  <a:cubicBezTo>
                    <a:pt x="16292" y="507"/>
                    <a:pt x="16275" y="501"/>
                    <a:pt x="16261" y="501"/>
                  </a:cubicBezTo>
                  <a:cubicBezTo>
                    <a:pt x="16174" y="501"/>
                    <a:pt x="16165" y="733"/>
                    <a:pt x="16070" y="742"/>
                  </a:cubicBezTo>
                  <a:cubicBezTo>
                    <a:pt x="16068" y="742"/>
                    <a:pt x="16065" y="743"/>
                    <a:pt x="16063" y="743"/>
                  </a:cubicBezTo>
                  <a:cubicBezTo>
                    <a:pt x="15963" y="743"/>
                    <a:pt x="15868" y="458"/>
                    <a:pt x="15769" y="458"/>
                  </a:cubicBezTo>
                  <a:cubicBezTo>
                    <a:pt x="15766" y="458"/>
                    <a:pt x="15763" y="459"/>
                    <a:pt x="15761" y="459"/>
                  </a:cubicBezTo>
                  <a:cubicBezTo>
                    <a:pt x="15677" y="475"/>
                    <a:pt x="15677" y="726"/>
                    <a:pt x="15614" y="795"/>
                  </a:cubicBezTo>
                  <a:cubicBezTo>
                    <a:pt x="15605" y="805"/>
                    <a:pt x="15596" y="809"/>
                    <a:pt x="15588" y="809"/>
                  </a:cubicBezTo>
                  <a:cubicBezTo>
                    <a:pt x="15507" y="809"/>
                    <a:pt x="15449" y="401"/>
                    <a:pt x="15431" y="296"/>
                  </a:cubicBezTo>
                  <a:cubicBezTo>
                    <a:pt x="15383" y="438"/>
                    <a:pt x="15352" y="580"/>
                    <a:pt x="15336" y="726"/>
                  </a:cubicBezTo>
                  <a:cubicBezTo>
                    <a:pt x="15326" y="854"/>
                    <a:pt x="15311" y="903"/>
                    <a:pt x="15293" y="903"/>
                  </a:cubicBezTo>
                  <a:cubicBezTo>
                    <a:pt x="15259" y="903"/>
                    <a:pt x="15217" y="714"/>
                    <a:pt x="15186" y="558"/>
                  </a:cubicBezTo>
                  <a:lnTo>
                    <a:pt x="15186" y="558"/>
                  </a:lnTo>
                  <a:cubicBezTo>
                    <a:pt x="15251" y="896"/>
                    <a:pt x="14917" y="708"/>
                    <a:pt x="14974" y="973"/>
                  </a:cubicBezTo>
                  <a:cubicBezTo>
                    <a:pt x="14892" y="865"/>
                    <a:pt x="14795" y="731"/>
                    <a:pt x="14702" y="731"/>
                  </a:cubicBezTo>
                  <a:cubicBezTo>
                    <a:pt x="14700" y="731"/>
                    <a:pt x="14698" y="732"/>
                    <a:pt x="14696" y="732"/>
                  </a:cubicBezTo>
                  <a:cubicBezTo>
                    <a:pt x="14738" y="910"/>
                    <a:pt x="14681" y="873"/>
                    <a:pt x="14607" y="905"/>
                  </a:cubicBezTo>
                  <a:cubicBezTo>
                    <a:pt x="14508" y="941"/>
                    <a:pt x="14503" y="1183"/>
                    <a:pt x="14408" y="1203"/>
                  </a:cubicBezTo>
                  <a:cubicBezTo>
                    <a:pt x="14408" y="1204"/>
                    <a:pt x="14408" y="1204"/>
                    <a:pt x="14408" y="1204"/>
                  </a:cubicBezTo>
                  <a:cubicBezTo>
                    <a:pt x="14389" y="1204"/>
                    <a:pt x="14160" y="822"/>
                    <a:pt x="14079" y="822"/>
                  </a:cubicBezTo>
                  <a:cubicBezTo>
                    <a:pt x="14060" y="822"/>
                    <a:pt x="14050" y="843"/>
                    <a:pt x="14052" y="894"/>
                  </a:cubicBezTo>
                  <a:cubicBezTo>
                    <a:pt x="14052" y="981"/>
                    <a:pt x="14250" y="1385"/>
                    <a:pt x="14188" y="1385"/>
                  </a:cubicBezTo>
                  <a:cubicBezTo>
                    <a:pt x="14178" y="1385"/>
                    <a:pt x="14163" y="1376"/>
                    <a:pt x="14141" y="1356"/>
                  </a:cubicBezTo>
                  <a:cubicBezTo>
                    <a:pt x="14076" y="1300"/>
                    <a:pt x="14036" y="1242"/>
                    <a:pt x="14007" y="1242"/>
                  </a:cubicBezTo>
                  <a:cubicBezTo>
                    <a:pt x="13987" y="1242"/>
                    <a:pt x="13972" y="1270"/>
                    <a:pt x="13957" y="1345"/>
                  </a:cubicBezTo>
                  <a:cubicBezTo>
                    <a:pt x="13957" y="1345"/>
                    <a:pt x="13962" y="1567"/>
                    <a:pt x="13949" y="1567"/>
                  </a:cubicBezTo>
                  <a:cubicBezTo>
                    <a:pt x="13948" y="1567"/>
                    <a:pt x="13948" y="1567"/>
                    <a:pt x="13947" y="1565"/>
                  </a:cubicBezTo>
                  <a:cubicBezTo>
                    <a:pt x="13863" y="1439"/>
                    <a:pt x="13905" y="1088"/>
                    <a:pt x="13842" y="1020"/>
                  </a:cubicBezTo>
                  <a:cubicBezTo>
                    <a:pt x="13840" y="1018"/>
                    <a:pt x="13839" y="1017"/>
                    <a:pt x="13837" y="1017"/>
                  </a:cubicBezTo>
                  <a:cubicBezTo>
                    <a:pt x="13817" y="1017"/>
                    <a:pt x="13795" y="1151"/>
                    <a:pt x="13795" y="1151"/>
                  </a:cubicBezTo>
                  <a:cubicBezTo>
                    <a:pt x="13774" y="1256"/>
                    <a:pt x="13742" y="1245"/>
                    <a:pt x="13679" y="1261"/>
                  </a:cubicBezTo>
                  <a:cubicBezTo>
                    <a:pt x="13732" y="1245"/>
                    <a:pt x="13679" y="1141"/>
                    <a:pt x="13653" y="1057"/>
                  </a:cubicBezTo>
                  <a:lnTo>
                    <a:pt x="13653" y="1057"/>
                  </a:lnTo>
                  <a:cubicBezTo>
                    <a:pt x="13673" y="1129"/>
                    <a:pt x="13648" y="1139"/>
                    <a:pt x="13615" y="1139"/>
                  </a:cubicBezTo>
                  <a:cubicBezTo>
                    <a:pt x="13601" y="1139"/>
                    <a:pt x="13587" y="1138"/>
                    <a:pt x="13574" y="1138"/>
                  </a:cubicBezTo>
                  <a:cubicBezTo>
                    <a:pt x="13557" y="1138"/>
                    <a:pt x="13542" y="1140"/>
                    <a:pt x="13533" y="1151"/>
                  </a:cubicBezTo>
                  <a:cubicBezTo>
                    <a:pt x="13543" y="1188"/>
                    <a:pt x="13564" y="1251"/>
                    <a:pt x="13548" y="1277"/>
                  </a:cubicBezTo>
                  <a:cubicBezTo>
                    <a:pt x="13522" y="1324"/>
                    <a:pt x="13480" y="1356"/>
                    <a:pt x="13439" y="1356"/>
                  </a:cubicBezTo>
                  <a:cubicBezTo>
                    <a:pt x="13398" y="1356"/>
                    <a:pt x="13357" y="1324"/>
                    <a:pt x="13333" y="1245"/>
                  </a:cubicBezTo>
                  <a:cubicBezTo>
                    <a:pt x="13299" y="1139"/>
                    <a:pt x="13234" y="1090"/>
                    <a:pt x="13182" y="1090"/>
                  </a:cubicBezTo>
                  <a:cubicBezTo>
                    <a:pt x="13123" y="1090"/>
                    <a:pt x="13080" y="1153"/>
                    <a:pt x="13113" y="1266"/>
                  </a:cubicBezTo>
                  <a:cubicBezTo>
                    <a:pt x="13066" y="1319"/>
                    <a:pt x="12877" y="1235"/>
                    <a:pt x="12945" y="1460"/>
                  </a:cubicBezTo>
                  <a:cubicBezTo>
                    <a:pt x="12824" y="1390"/>
                    <a:pt x="12591" y="1226"/>
                    <a:pt x="12435" y="1226"/>
                  </a:cubicBezTo>
                  <a:cubicBezTo>
                    <a:pt x="12334" y="1226"/>
                    <a:pt x="12265" y="1294"/>
                    <a:pt x="12279" y="1502"/>
                  </a:cubicBezTo>
                  <a:cubicBezTo>
                    <a:pt x="12207" y="1268"/>
                    <a:pt x="12164" y="1183"/>
                    <a:pt x="12138" y="1183"/>
                  </a:cubicBezTo>
                  <a:cubicBezTo>
                    <a:pt x="12070" y="1183"/>
                    <a:pt x="12120" y="1774"/>
                    <a:pt x="12054" y="1774"/>
                  </a:cubicBezTo>
                  <a:cubicBezTo>
                    <a:pt x="12049" y="1774"/>
                    <a:pt x="12044" y="1771"/>
                    <a:pt x="12038" y="1764"/>
                  </a:cubicBezTo>
                  <a:cubicBezTo>
                    <a:pt x="11962" y="1684"/>
                    <a:pt x="11865" y="1497"/>
                    <a:pt x="11798" y="1497"/>
                  </a:cubicBezTo>
                  <a:cubicBezTo>
                    <a:pt x="11774" y="1497"/>
                    <a:pt x="11753" y="1522"/>
                    <a:pt x="11739" y="1586"/>
                  </a:cubicBezTo>
                  <a:cubicBezTo>
                    <a:pt x="11724" y="1643"/>
                    <a:pt x="11739" y="2155"/>
                    <a:pt x="11760" y="2188"/>
                  </a:cubicBezTo>
                  <a:lnTo>
                    <a:pt x="11760" y="2188"/>
                  </a:lnTo>
                  <a:cubicBezTo>
                    <a:pt x="11662" y="2060"/>
                    <a:pt x="11647" y="1874"/>
                    <a:pt x="11560" y="1874"/>
                  </a:cubicBezTo>
                  <a:cubicBezTo>
                    <a:pt x="11541" y="1874"/>
                    <a:pt x="11517" y="1884"/>
                    <a:pt x="11488" y="1906"/>
                  </a:cubicBezTo>
                  <a:cubicBezTo>
                    <a:pt x="11399" y="1969"/>
                    <a:pt x="11577" y="2179"/>
                    <a:pt x="11462" y="2221"/>
                  </a:cubicBezTo>
                  <a:cubicBezTo>
                    <a:pt x="11414" y="2095"/>
                    <a:pt x="11336" y="1775"/>
                    <a:pt x="11247" y="1707"/>
                  </a:cubicBezTo>
                  <a:cubicBezTo>
                    <a:pt x="11231" y="1694"/>
                    <a:pt x="11213" y="1688"/>
                    <a:pt x="11195" y="1688"/>
                  </a:cubicBezTo>
                  <a:cubicBezTo>
                    <a:pt x="11131" y="1688"/>
                    <a:pt x="11069" y="1765"/>
                    <a:pt x="11110" y="1880"/>
                  </a:cubicBezTo>
                  <a:cubicBezTo>
                    <a:pt x="11152" y="2000"/>
                    <a:pt x="10948" y="2100"/>
                    <a:pt x="10916" y="2116"/>
                  </a:cubicBezTo>
                  <a:cubicBezTo>
                    <a:pt x="10879" y="2134"/>
                    <a:pt x="10802" y="2179"/>
                    <a:pt x="10727" y="2179"/>
                  </a:cubicBezTo>
                  <a:cubicBezTo>
                    <a:pt x="10675" y="2179"/>
                    <a:pt x="10624" y="2159"/>
                    <a:pt x="10586" y="2095"/>
                  </a:cubicBezTo>
                  <a:cubicBezTo>
                    <a:pt x="10507" y="1969"/>
                    <a:pt x="10426" y="1879"/>
                    <a:pt x="10357" y="1879"/>
                  </a:cubicBezTo>
                  <a:cubicBezTo>
                    <a:pt x="10334" y="1879"/>
                    <a:pt x="10312" y="1889"/>
                    <a:pt x="10292" y="1911"/>
                  </a:cubicBezTo>
                  <a:cubicBezTo>
                    <a:pt x="10282" y="1927"/>
                    <a:pt x="10266" y="1953"/>
                    <a:pt x="10261" y="1974"/>
                  </a:cubicBezTo>
                  <a:cubicBezTo>
                    <a:pt x="10224" y="2069"/>
                    <a:pt x="10287" y="2226"/>
                    <a:pt x="10214" y="2289"/>
                  </a:cubicBezTo>
                  <a:cubicBezTo>
                    <a:pt x="10188" y="2311"/>
                    <a:pt x="10157" y="2318"/>
                    <a:pt x="10124" y="2318"/>
                  </a:cubicBezTo>
                  <a:cubicBezTo>
                    <a:pt x="10071" y="2318"/>
                    <a:pt x="10012" y="2299"/>
                    <a:pt x="9957" y="2289"/>
                  </a:cubicBezTo>
                  <a:cubicBezTo>
                    <a:pt x="9949" y="2289"/>
                    <a:pt x="9891" y="2285"/>
                    <a:pt x="9826" y="2285"/>
                  </a:cubicBezTo>
                  <a:cubicBezTo>
                    <a:pt x="9723" y="2285"/>
                    <a:pt x="9601" y="2295"/>
                    <a:pt x="9637" y="2346"/>
                  </a:cubicBezTo>
                  <a:cubicBezTo>
                    <a:pt x="9777" y="2540"/>
                    <a:pt x="9678" y="2566"/>
                    <a:pt x="9561" y="2566"/>
                  </a:cubicBezTo>
                  <a:cubicBezTo>
                    <a:pt x="9518" y="2566"/>
                    <a:pt x="9473" y="2562"/>
                    <a:pt x="9436" y="2562"/>
                  </a:cubicBezTo>
                  <a:cubicBezTo>
                    <a:pt x="9416" y="2562"/>
                    <a:pt x="9398" y="2563"/>
                    <a:pt x="9385" y="2567"/>
                  </a:cubicBezTo>
                  <a:cubicBezTo>
                    <a:pt x="9307" y="2582"/>
                    <a:pt x="9228" y="2619"/>
                    <a:pt x="9165" y="2672"/>
                  </a:cubicBezTo>
                  <a:cubicBezTo>
                    <a:pt x="9107" y="2729"/>
                    <a:pt x="9128" y="2734"/>
                    <a:pt x="9165" y="2787"/>
                  </a:cubicBezTo>
                  <a:cubicBezTo>
                    <a:pt x="9195" y="2825"/>
                    <a:pt x="9146" y="2834"/>
                    <a:pt x="9097" y="2834"/>
                  </a:cubicBezTo>
                  <a:cubicBezTo>
                    <a:pt x="9060" y="2834"/>
                    <a:pt x="9024" y="2829"/>
                    <a:pt x="9024" y="2829"/>
                  </a:cubicBezTo>
                  <a:cubicBezTo>
                    <a:pt x="8976" y="2850"/>
                    <a:pt x="8929" y="2887"/>
                    <a:pt x="8898" y="2934"/>
                  </a:cubicBezTo>
                  <a:cubicBezTo>
                    <a:pt x="8870" y="2973"/>
                    <a:pt x="8825" y="3127"/>
                    <a:pt x="8765" y="3127"/>
                  </a:cubicBezTo>
                  <a:cubicBezTo>
                    <a:pt x="8744" y="3127"/>
                    <a:pt x="8722" y="3110"/>
                    <a:pt x="8698" y="3065"/>
                  </a:cubicBezTo>
                  <a:cubicBezTo>
                    <a:pt x="8640" y="2954"/>
                    <a:pt x="8572" y="2914"/>
                    <a:pt x="8512" y="2914"/>
                  </a:cubicBezTo>
                  <a:cubicBezTo>
                    <a:pt x="8458" y="2914"/>
                    <a:pt x="8411" y="2947"/>
                    <a:pt x="8384" y="2991"/>
                  </a:cubicBezTo>
                  <a:cubicBezTo>
                    <a:pt x="8326" y="3086"/>
                    <a:pt x="8515" y="3233"/>
                    <a:pt x="8400" y="3285"/>
                  </a:cubicBezTo>
                  <a:cubicBezTo>
                    <a:pt x="8340" y="3166"/>
                    <a:pt x="8301" y="3052"/>
                    <a:pt x="8233" y="3052"/>
                  </a:cubicBezTo>
                  <a:cubicBezTo>
                    <a:pt x="8223" y="3052"/>
                    <a:pt x="8212" y="3054"/>
                    <a:pt x="8200" y="3060"/>
                  </a:cubicBezTo>
                  <a:cubicBezTo>
                    <a:pt x="8043" y="3128"/>
                    <a:pt x="8578" y="3568"/>
                    <a:pt x="8683" y="3584"/>
                  </a:cubicBezTo>
                  <a:cubicBezTo>
                    <a:pt x="8686" y="3584"/>
                    <a:pt x="8689" y="3584"/>
                    <a:pt x="8693" y="3584"/>
                  </a:cubicBezTo>
                  <a:cubicBezTo>
                    <a:pt x="8748" y="3584"/>
                    <a:pt x="8799" y="3537"/>
                    <a:pt x="8851" y="3537"/>
                  </a:cubicBezTo>
                  <a:cubicBezTo>
                    <a:pt x="8889" y="3537"/>
                    <a:pt x="8929" y="3562"/>
                    <a:pt x="8971" y="3647"/>
                  </a:cubicBezTo>
                  <a:cubicBezTo>
                    <a:pt x="8974" y="3647"/>
                    <a:pt x="8977" y="3648"/>
                    <a:pt x="8980" y="3648"/>
                  </a:cubicBezTo>
                  <a:cubicBezTo>
                    <a:pt x="9024" y="3648"/>
                    <a:pt x="9069" y="3587"/>
                    <a:pt x="9120" y="3587"/>
                  </a:cubicBezTo>
                  <a:cubicBezTo>
                    <a:pt x="9152" y="3587"/>
                    <a:pt x="9186" y="3611"/>
                    <a:pt x="9223" y="3689"/>
                  </a:cubicBezTo>
                  <a:cubicBezTo>
                    <a:pt x="9191" y="3600"/>
                    <a:pt x="8945" y="3290"/>
                    <a:pt x="9024" y="3238"/>
                  </a:cubicBezTo>
                  <a:cubicBezTo>
                    <a:pt x="9028" y="3235"/>
                    <a:pt x="9033" y="3234"/>
                    <a:pt x="9039" y="3234"/>
                  </a:cubicBezTo>
                  <a:cubicBezTo>
                    <a:pt x="9107" y="3234"/>
                    <a:pt x="9284" y="3397"/>
                    <a:pt x="9364" y="3397"/>
                  </a:cubicBezTo>
                  <a:cubicBezTo>
                    <a:pt x="9383" y="3397"/>
                    <a:pt x="9396" y="3388"/>
                    <a:pt x="9401" y="3364"/>
                  </a:cubicBezTo>
                  <a:cubicBezTo>
                    <a:pt x="9411" y="3316"/>
                    <a:pt x="9322" y="3206"/>
                    <a:pt x="9296" y="3180"/>
                  </a:cubicBezTo>
                  <a:cubicBezTo>
                    <a:pt x="9233" y="3039"/>
                    <a:pt x="9322" y="3012"/>
                    <a:pt x="9370" y="2991"/>
                  </a:cubicBezTo>
                  <a:cubicBezTo>
                    <a:pt x="9386" y="2983"/>
                    <a:pt x="9408" y="2978"/>
                    <a:pt x="9433" y="2978"/>
                  </a:cubicBezTo>
                  <a:cubicBezTo>
                    <a:pt x="9507" y="2978"/>
                    <a:pt x="9604" y="3024"/>
                    <a:pt x="9632" y="3180"/>
                  </a:cubicBezTo>
                  <a:cubicBezTo>
                    <a:pt x="9658" y="3358"/>
                    <a:pt x="9459" y="3448"/>
                    <a:pt x="9600" y="3642"/>
                  </a:cubicBezTo>
                  <a:cubicBezTo>
                    <a:pt x="9668" y="3729"/>
                    <a:pt x="9717" y="3766"/>
                    <a:pt x="9750" y="3766"/>
                  </a:cubicBezTo>
                  <a:cubicBezTo>
                    <a:pt x="9801" y="3766"/>
                    <a:pt x="9811" y="3675"/>
                    <a:pt x="9779" y="3547"/>
                  </a:cubicBezTo>
                  <a:cubicBezTo>
                    <a:pt x="9741" y="3392"/>
                    <a:pt x="9838" y="3302"/>
                    <a:pt x="9953" y="3302"/>
                  </a:cubicBezTo>
                  <a:cubicBezTo>
                    <a:pt x="10042" y="3302"/>
                    <a:pt x="10140" y="3355"/>
                    <a:pt x="10197" y="3470"/>
                  </a:cubicBezTo>
                  <a:lnTo>
                    <a:pt x="10197" y="3470"/>
                  </a:lnTo>
                  <a:cubicBezTo>
                    <a:pt x="10156" y="3380"/>
                    <a:pt x="10060" y="3193"/>
                    <a:pt x="10098" y="3164"/>
                  </a:cubicBezTo>
                  <a:cubicBezTo>
                    <a:pt x="10146" y="3138"/>
                    <a:pt x="10256" y="3070"/>
                    <a:pt x="10193" y="2907"/>
                  </a:cubicBezTo>
                  <a:lnTo>
                    <a:pt x="10193" y="2907"/>
                  </a:lnTo>
                  <a:cubicBezTo>
                    <a:pt x="10253" y="3058"/>
                    <a:pt x="10379" y="3104"/>
                    <a:pt x="10512" y="3104"/>
                  </a:cubicBezTo>
                  <a:cubicBezTo>
                    <a:pt x="10587" y="3104"/>
                    <a:pt x="10664" y="3089"/>
                    <a:pt x="10733" y="3070"/>
                  </a:cubicBezTo>
                  <a:lnTo>
                    <a:pt x="10733" y="3070"/>
                  </a:lnTo>
                  <a:lnTo>
                    <a:pt x="10733" y="3070"/>
                  </a:lnTo>
                  <a:cubicBezTo>
                    <a:pt x="10801" y="3054"/>
                    <a:pt x="10864" y="3033"/>
                    <a:pt x="10927" y="3007"/>
                  </a:cubicBezTo>
                  <a:cubicBezTo>
                    <a:pt x="11142" y="2907"/>
                    <a:pt x="11205" y="2656"/>
                    <a:pt x="11247" y="2289"/>
                  </a:cubicBezTo>
                  <a:lnTo>
                    <a:pt x="11247" y="2289"/>
                  </a:lnTo>
                  <a:cubicBezTo>
                    <a:pt x="11241" y="2341"/>
                    <a:pt x="11220" y="2703"/>
                    <a:pt x="11304" y="2766"/>
                  </a:cubicBezTo>
                  <a:lnTo>
                    <a:pt x="11378" y="2703"/>
                  </a:lnTo>
                  <a:cubicBezTo>
                    <a:pt x="11386" y="2700"/>
                    <a:pt x="11391" y="2699"/>
                    <a:pt x="11394" y="2699"/>
                  </a:cubicBezTo>
                  <a:cubicBezTo>
                    <a:pt x="11402" y="2699"/>
                    <a:pt x="11393" y="2718"/>
                    <a:pt x="11441" y="2797"/>
                  </a:cubicBezTo>
                  <a:cubicBezTo>
                    <a:pt x="11488" y="2877"/>
                    <a:pt x="11538" y="2928"/>
                    <a:pt x="11566" y="2928"/>
                  </a:cubicBezTo>
                  <a:cubicBezTo>
                    <a:pt x="11594" y="2928"/>
                    <a:pt x="11600" y="2878"/>
                    <a:pt x="11561" y="2755"/>
                  </a:cubicBezTo>
                  <a:cubicBezTo>
                    <a:pt x="11509" y="2593"/>
                    <a:pt x="11467" y="2525"/>
                    <a:pt x="11556" y="2493"/>
                  </a:cubicBezTo>
                  <a:cubicBezTo>
                    <a:pt x="11595" y="2467"/>
                    <a:pt x="11639" y="2455"/>
                    <a:pt x="11682" y="2455"/>
                  </a:cubicBezTo>
                  <a:cubicBezTo>
                    <a:pt x="11691" y="2455"/>
                    <a:pt x="11699" y="2456"/>
                    <a:pt x="11708" y="2457"/>
                  </a:cubicBezTo>
                  <a:cubicBezTo>
                    <a:pt x="11754" y="2472"/>
                    <a:pt x="11780" y="2562"/>
                    <a:pt x="11801" y="2562"/>
                  </a:cubicBezTo>
                  <a:cubicBezTo>
                    <a:pt x="11801" y="2562"/>
                    <a:pt x="11802" y="2562"/>
                    <a:pt x="11802" y="2561"/>
                  </a:cubicBezTo>
                  <a:lnTo>
                    <a:pt x="12038" y="2488"/>
                  </a:lnTo>
                  <a:cubicBezTo>
                    <a:pt x="12173" y="2441"/>
                    <a:pt x="11970" y="1990"/>
                    <a:pt x="11924" y="1990"/>
                  </a:cubicBezTo>
                  <a:cubicBezTo>
                    <a:pt x="11924" y="1990"/>
                    <a:pt x="11923" y="1990"/>
                    <a:pt x="11923" y="1990"/>
                  </a:cubicBezTo>
                  <a:cubicBezTo>
                    <a:pt x="11925" y="1989"/>
                    <a:pt x="11927" y="1989"/>
                    <a:pt x="11929" y="1989"/>
                  </a:cubicBezTo>
                  <a:cubicBezTo>
                    <a:pt x="12012" y="1989"/>
                    <a:pt x="12303" y="2354"/>
                    <a:pt x="12395" y="2420"/>
                  </a:cubicBezTo>
                  <a:cubicBezTo>
                    <a:pt x="12430" y="2443"/>
                    <a:pt x="12463" y="2457"/>
                    <a:pt x="12482" y="2457"/>
                  </a:cubicBezTo>
                  <a:cubicBezTo>
                    <a:pt x="12515" y="2457"/>
                    <a:pt x="12511" y="2419"/>
                    <a:pt x="12426" y="2320"/>
                  </a:cubicBezTo>
                  <a:cubicBezTo>
                    <a:pt x="12358" y="2243"/>
                    <a:pt x="12221" y="2033"/>
                    <a:pt x="12302" y="2033"/>
                  </a:cubicBezTo>
                  <a:cubicBezTo>
                    <a:pt x="12314" y="2033"/>
                    <a:pt x="12331" y="2038"/>
                    <a:pt x="12353" y="2048"/>
                  </a:cubicBezTo>
                  <a:cubicBezTo>
                    <a:pt x="12458" y="2100"/>
                    <a:pt x="12552" y="2168"/>
                    <a:pt x="12631" y="2257"/>
                  </a:cubicBezTo>
                  <a:cubicBezTo>
                    <a:pt x="12641" y="2267"/>
                    <a:pt x="12710" y="2351"/>
                    <a:pt x="12729" y="2352"/>
                  </a:cubicBezTo>
                  <a:lnTo>
                    <a:pt x="12729" y="2352"/>
                  </a:lnTo>
                  <a:cubicBezTo>
                    <a:pt x="12699" y="2348"/>
                    <a:pt x="12573" y="2030"/>
                    <a:pt x="12568" y="1958"/>
                  </a:cubicBezTo>
                  <a:cubicBezTo>
                    <a:pt x="12568" y="1950"/>
                    <a:pt x="12571" y="1946"/>
                    <a:pt x="12576" y="1946"/>
                  </a:cubicBezTo>
                  <a:cubicBezTo>
                    <a:pt x="12624" y="1946"/>
                    <a:pt x="12854" y="2240"/>
                    <a:pt x="12877" y="2268"/>
                  </a:cubicBezTo>
                  <a:cubicBezTo>
                    <a:pt x="12954" y="2356"/>
                    <a:pt x="12992" y="2391"/>
                    <a:pt x="13002" y="2391"/>
                  </a:cubicBezTo>
                  <a:cubicBezTo>
                    <a:pt x="13043" y="2391"/>
                    <a:pt x="12710" y="1896"/>
                    <a:pt x="12715" y="1880"/>
                  </a:cubicBezTo>
                  <a:cubicBezTo>
                    <a:pt x="12716" y="1872"/>
                    <a:pt x="12719" y="1869"/>
                    <a:pt x="12725" y="1869"/>
                  </a:cubicBezTo>
                  <a:cubicBezTo>
                    <a:pt x="12771" y="1869"/>
                    <a:pt x="12948" y="2063"/>
                    <a:pt x="13006" y="2063"/>
                  </a:cubicBezTo>
                  <a:cubicBezTo>
                    <a:pt x="13026" y="2063"/>
                    <a:pt x="13032" y="2040"/>
                    <a:pt x="13013" y="1980"/>
                  </a:cubicBezTo>
                  <a:lnTo>
                    <a:pt x="13013" y="1980"/>
                  </a:lnTo>
                  <a:cubicBezTo>
                    <a:pt x="13041" y="2072"/>
                    <a:pt x="13116" y="2103"/>
                    <a:pt x="13206" y="2103"/>
                  </a:cubicBezTo>
                  <a:cubicBezTo>
                    <a:pt x="13368" y="2103"/>
                    <a:pt x="13578" y="2000"/>
                    <a:pt x="13632" y="1979"/>
                  </a:cubicBezTo>
                  <a:cubicBezTo>
                    <a:pt x="13742" y="1938"/>
                    <a:pt x="13795" y="1817"/>
                    <a:pt x="13884" y="1749"/>
                  </a:cubicBezTo>
                  <a:cubicBezTo>
                    <a:pt x="13889" y="1745"/>
                    <a:pt x="13895" y="1743"/>
                    <a:pt x="13902" y="1743"/>
                  </a:cubicBezTo>
                  <a:cubicBezTo>
                    <a:pt x="13955" y="1743"/>
                    <a:pt x="14034" y="1871"/>
                    <a:pt x="14078" y="1871"/>
                  </a:cubicBezTo>
                  <a:cubicBezTo>
                    <a:pt x="14089" y="1871"/>
                    <a:pt x="14098" y="1863"/>
                    <a:pt x="14104" y="1843"/>
                  </a:cubicBezTo>
                  <a:cubicBezTo>
                    <a:pt x="14120" y="1785"/>
                    <a:pt x="14135" y="1534"/>
                    <a:pt x="14183" y="1523"/>
                  </a:cubicBezTo>
                  <a:cubicBezTo>
                    <a:pt x="14183" y="1523"/>
                    <a:pt x="14190" y="2033"/>
                    <a:pt x="14241" y="2033"/>
                  </a:cubicBezTo>
                  <a:cubicBezTo>
                    <a:pt x="14251" y="2033"/>
                    <a:pt x="14263" y="2013"/>
                    <a:pt x="14277" y="1964"/>
                  </a:cubicBezTo>
                  <a:cubicBezTo>
                    <a:pt x="14309" y="1833"/>
                    <a:pt x="14429" y="1848"/>
                    <a:pt x="14382" y="1623"/>
                  </a:cubicBezTo>
                  <a:cubicBezTo>
                    <a:pt x="14366" y="1553"/>
                    <a:pt x="14383" y="1539"/>
                    <a:pt x="14408" y="1539"/>
                  </a:cubicBezTo>
                  <a:cubicBezTo>
                    <a:pt x="14426" y="1539"/>
                    <a:pt x="14448" y="1546"/>
                    <a:pt x="14466" y="1546"/>
                  </a:cubicBezTo>
                  <a:cubicBezTo>
                    <a:pt x="14488" y="1546"/>
                    <a:pt x="14503" y="1533"/>
                    <a:pt x="14489" y="1474"/>
                  </a:cubicBezTo>
                  <a:lnTo>
                    <a:pt x="14489" y="1474"/>
                  </a:lnTo>
                  <a:cubicBezTo>
                    <a:pt x="14541" y="1684"/>
                    <a:pt x="14599" y="1828"/>
                    <a:pt x="14728" y="1864"/>
                  </a:cubicBezTo>
                  <a:cubicBezTo>
                    <a:pt x="14729" y="1864"/>
                    <a:pt x="14731" y="1865"/>
                    <a:pt x="14732" y="1865"/>
                  </a:cubicBezTo>
                  <a:cubicBezTo>
                    <a:pt x="14808" y="1865"/>
                    <a:pt x="14708" y="1322"/>
                    <a:pt x="14765" y="1203"/>
                  </a:cubicBezTo>
                  <a:cubicBezTo>
                    <a:pt x="14789" y="1156"/>
                    <a:pt x="14815" y="1135"/>
                    <a:pt x="14841" y="1135"/>
                  </a:cubicBezTo>
                  <a:cubicBezTo>
                    <a:pt x="14986" y="1135"/>
                    <a:pt x="15139" y="1778"/>
                    <a:pt x="15179" y="1969"/>
                  </a:cubicBezTo>
                  <a:cubicBezTo>
                    <a:pt x="15200" y="1712"/>
                    <a:pt x="15242" y="1460"/>
                    <a:pt x="15305" y="1209"/>
                  </a:cubicBezTo>
                  <a:cubicBezTo>
                    <a:pt x="15368" y="1350"/>
                    <a:pt x="15441" y="1487"/>
                    <a:pt x="15530" y="1612"/>
                  </a:cubicBezTo>
                  <a:cubicBezTo>
                    <a:pt x="15493" y="1418"/>
                    <a:pt x="15635" y="1466"/>
                    <a:pt x="15682" y="1418"/>
                  </a:cubicBezTo>
                  <a:cubicBezTo>
                    <a:pt x="15708" y="1393"/>
                    <a:pt x="15803" y="1118"/>
                    <a:pt x="15779" y="1061"/>
                  </a:cubicBezTo>
                  <a:lnTo>
                    <a:pt x="15779" y="1061"/>
                  </a:lnTo>
                  <a:cubicBezTo>
                    <a:pt x="15856" y="1208"/>
                    <a:pt x="15853" y="1484"/>
                    <a:pt x="15935" y="1484"/>
                  </a:cubicBezTo>
                  <a:cubicBezTo>
                    <a:pt x="15956" y="1484"/>
                    <a:pt x="15983" y="1466"/>
                    <a:pt x="16018" y="1424"/>
                  </a:cubicBezTo>
                  <a:cubicBezTo>
                    <a:pt x="16058" y="1378"/>
                    <a:pt x="16092" y="1356"/>
                    <a:pt x="16120" y="1356"/>
                  </a:cubicBezTo>
                  <a:cubicBezTo>
                    <a:pt x="16180" y="1356"/>
                    <a:pt x="16216" y="1454"/>
                    <a:pt x="16248" y="1639"/>
                  </a:cubicBezTo>
                  <a:cubicBezTo>
                    <a:pt x="16327" y="1628"/>
                    <a:pt x="16269" y="1492"/>
                    <a:pt x="16290" y="1403"/>
                  </a:cubicBezTo>
                  <a:cubicBezTo>
                    <a:pt x="16317" y="1272"/>
                    <a:pt x="16448" y="1361"/>
                    <a:pt x="16500" y="1272"/>
                  </a:cubicBezTo>
                  <a:cubicBezTo>
                    <a:pt x="16547" y="1188"/>
                    <a:pt x="16479" y="1041"/>
                    <a:pt x="16500" y="936"/>
                  </a:cubicBezTo>
                  <a:cubicBezTo>
                    <a:pt x="16526" y="831"/>
                    <a:pt x="16631" y="931"/>
                    <a:pt x="16615" y="800"/>
                  </a:cubicBezTo>
                  <a:lnTo>
                    <a:pt x="16615" y="800"/>
                  </a:lnTo>
                  <a:cubicBezTo>
                    <a:pt x="16640" y="968"/>
                    <a:pt x="16633" y="998"/>
                    <a:pt x="16676" y="998"/>
                  </a:cubicBezTo>
                  <a:cubicBezTo>
                    <a:pt x="16688" y="998"/>
                    <a:pt x="16704" y="996"/>
                    <a:pt x="16726" y="994"/>
                  </a:cubicBezTo>
                  <a:lnTo>
                    <a:pt x="16925" y="968"/>
                  </a:lnTo>
                  <a:lnTo>
                    <a:pt x="16925" y="968"/>
                  </a:lnTo>
                  <a:cubicBezTo>
                    <a:pt x="16941" y="1072"/>
                    <a:pt x="16967" y="1256"/>
                    <a:pt x="16893" y="1261"/>
                  </a:cubicBezTo>
                  <a:cubicBezTo>
                    <a:pt x="16878" y="1329"/>
                    <a:pt x="16825" y="1277"/>
                    <a:pt x="16846" y="1413"/>
                  </a:cubicBezTo>
                  <a:cubicBezTo>
                    <a:pt x="17035" y="1382"/>
                    <a:pt x="17019" y="1088"/>
                    <a:pt x="17150" y="915"/>
                  </a:cubicBezTo>
                  <a:cubicBezTo>
                    <a:pt x="17172" y="889"/>
                    <a:pt x="17187" y="878"/>
                    <a:pt x="17199" y="878"/>
                  </a:cubicBezTo>
                  <a:cubicBezTo>
                    <a:pt x="17259" y="878"/>
                    <a:pt x="17192" y="1198"/>
                    <a:pt x="17192" y="1198"/>
                  </a:cubicBezTo>
                  <a:cubicBezTo>
                    <a:pt x="17192" y="1199"/>
                    <a:pt x="17193" y="1200"/>
                    <a:pt x="17194" y="1200"/>
                  </a:cubicBezTo>
                  <a:cubicBezTo>
                    <a:pt x="17208" y="1200"/>
                    <a:pt x="17297" y="1083"/>
                    <a:pt x="17297" y="1083"/>
                  </a:cubicBezTo>
                  <a:cubicBezTo>
                    <a:pt x="17321" y="1015"/>
                    <a:pt x="17339" y="983"/>
                    <a:pt x="17360" y="983"/>
                  </a:cubicBezTo>
                  <a:cubicBezTo>
                    <a:pt x="17380" y="983"/>
                    <a:pt x="17403" y="1011"/>
                    <a:pt x="17439" y="1067"/>
                  </a:cubicBezTo>
                  <a:cubicBezTo>
                    <a:pt x="17484" y="1140"/>
                    <a:pt x="17550" y="1186"/>
                    <a:pt x="17601" y="1186"/>
                  </a:cubicBezTo>
                  <a:cubicBezTo>
                    <a:pt x="17667" y="1186"/>
                    <a:pt x="17706" y="1107"/>
                    <a:pt x="17638" y="905"/>
                  </a:cubicBezTo>
                  <a:lnTo>
                    <a:pt x="17638" y="905"/>
                  </a:lnTo>
                  <a:cubicBezTo>
                    <a:pt x="17646" y="910"/>
                    <a:pt x="17652" y="912"/>
                    <a:pt x="17658" y="912"/>
                  </a:cubicBezTo>
                  <a:cubicBezTo>
                    <a:pt x="17689" y="912"/>
                    <a:pt x="17698" y="855"/>
                    <a:pt x="17711" y="842"/>
                  </a:cubicBezTo>
                  <a:cubicBezTo>
                    <a:pt x="17712" y="841"/>
                    <a:pt x="17712" y="841"/>
                    <a:pt x="17713" y="841"/>
                  </a:cubicBezTo>
                  <a:cubicBezTo>
                    <a:pt x="17732" y="841"/>
                    <a:pt x="17727" y="1158"/>
                    <a:pt x="17737" y="1209"/>
                  </a:cubicBezTo>
                  <a:cubicBezTo>
                    <a:pt x="17744" y="1262"/>
                    <a:pt x="17756" y="1279"/>
                    <a:pt x="17771" y="1279"/>
                  </a:cubicBezTo>
                  <a:cubicBezTo>
                    <a:pt x="17789" y="1279"/>
                    <a:pt x="17811" y="1250"/>
                    <a:pt x="17832" y="1230"/>
                  </a:cubicBezTo>
                  <a:cubicBezTo>
                    <a:pt x="17984" y="1057"/>
                    <a:pt x="17921" y="601"/>
                    <a:pt x="18115" y="590"/>
                  </a:cubicBezTo>
                  <a:cubicBezTo>
                    <a:pt x="18115" y="747"/>
                    <a:pt x="18136" y="910"/>
                    <a:pt x="18178" y="1062"/>
                  </a:cubicBezTo>
                  <a:cubicBezTo>
                    <a:pt x="18206" y="1145"/>
                    <a:pt x="18237" y="1179"/>
                    <a:pt x="18265" y="1179"/>
                  </a:cubicBezTo>
                  <a:cubicBezTo>
                    <a:pt x="18316" y="1179"/>
                    <a:pt x="18358" y="1063"/>
                    <a:pt x="18351" y="920"/>
                  </a:cubicBezTo>
                  <a:lnTo>
                    <a:pt x="18351" y="920"/>
                  </a:lnTo>
                  <a:cubicBezTo>
                    <a:pt x="18361" y="1096"/>
                    <a:pt x="18402" y="1303"/>
                    <a:pt x="18504" y="1303"/>
                  </a:cubicBezTo>
                  <a:cubicBezTo>
                    <a:pt x="18506" y="1303"/>
                    <a:pt x="18507" y="1303"/>
                    <a:pt x="18508" y="1303"/>
                  </a:cubicBezTo>
                  <a:cubicBezTo>
                    <a:pt x="18504" y="1221"/>
                    <a:pt x="18450" y="814"/>
                    <a:pt x="18504" y="814"/>
                  </a:cubicBezTo>
                  <a:cubicBezTo>
                    <a:pt x="18515" y="814"/>
                    <a:pt x="18532" y="833"/>
                    <a:pt x="18555" y="878"/>
                  </a:cubicBezTo>
                  <a:cubicBezTo>
                    <a:pt x="18624" y="1009"/>
                    <a:pt x="18634" y="1261"/>
                    <a:pt x="18749" y="1261"/>
                  </a:cubicBezTo>
                  <a:cubicBezTo>
                    <a:pt x="18814" y="1261"/>
                    <a:pt x="18838" y="1150"/>
                    <a:pt x="18897" y="1150"/>
                  </a:cubicBezTo>
                  <a:cubicBezTo>
                    <a:pt x="18905" y="1150"/>
                    <a:pt x="18913" y="1152"/>
                    <a:pt x="18922" y="1156"/>
                  </a:cubicBezTo>
                  <a:cubicBezTo>
                    <a:pt x="18926" y="1288"/>
                    <a:pt x="19045" y="1321"/>
                    <a:pt x="19151" y="1321"/>
                  </a:cubicBezTo>
                  <a:cubicBezTo>
                    <a:pt x="19219" y="1321"/>
                    <a:pt x="19281" y="1308"/>
                    <a:pt x="19305" y="1298"/>
                  </a:cubicBezTo>
                  <a:cubicBezTo>
                    <a:pt x="19405" y="1256"/>
                    <a:pt x="19268" y="999"/>
                    <a:pt x="19305" y="931"/>
                  </a:cubicBezTo>
                  <a:cubicBezTo>
                    <a:pt x="19317" y="907"/>
                    <a:pt x="19329" y="897"/>
                    <a:pt x="19340" y="897"/>
                  </a:cubicBezTo>
                  <a:cubicBezTo>
                    <a:pt x="19413" y="897"/>
                    <a:pt x="19468" y="1313"/>
                    <a:pt x="19473" y="1377"/>
                  </a:cubicBezTo>
                  <a:cubicBezTo>
                    <a:pt x="19488" y="1470"/>
                    <a:pt x="19570" y="1484"/>
                    <a:pt x="19631" y="1484"/>
                  </a:cubicBezTo>
                  <a:cubicBezTo>
                    <a:pt x="19655" y="1484"/>
                    <a:pt x="19676" y="1481"/>
                    <a:pt x="19688" y="1481"/>
                  </a:cubicBezTo>
                  <a:cubicBezTo>
                    <a:pt x="19824" y="1476"/>
                    <a:pt x="19955" y="1439"/>
                    <a:pt x="20071" y="1371"/>
                  </a:cubicBezTo>
                  <a:cubicBezTo>
                    <a:pt x="20104" y="1352"/>
                    <a:pt x="20316" y="1146"/>
                    <a:pt x="20362" y="1146"/>
                  </a:cubicBezTo>
                  <a:cubicBezTo>
                    <a:pt x="20366" y="1146"/>
                    <a:pt x="20368" y="1148"/>
                    <a:pt x="20369" y="1151"/>
                  </a:cubicBezTo>
                  <a:cubicBezTo>
                    <a:pt x="20390" y="1216"/>
                    <a:pt x="20147" y="1673"/>
                    <a:pt x="20207" y="1673"/>
                  </a:cubicBezTo>
                  <a:cubicBezTo>
                    <a:pt x="20210" y="1673"/>
                    <a:pt x="20213" y="1672"/>
                    <a:pt x="20217" y="1670"/>
                  </a:cubicBezTo>
                  <a:cubicBezTo>
                    <a:pt x="20291" y="1623"/>
                    <a:pt x="20647" y="1366"/>
                    <a:pt x="20668" y="1224"/>
                  </a:cubicBezTo>
                  <a:lnTo>
                    <a:pt x="20668" y="1224"/>
                  </a:lnTo>
                  <a:cubicBezTo>
                    <a:pt x="20647" y="1418"/>
                    <a:pt x="20700" y="1508"/>
                    <a:pt x="20784" y="1539"/>
                  </a:cubicBezTo>
                  <a:cubicBezTo>
                    <a:pt x="20813" y="1550"/>
                    <a:pt x="20845" y="1555"/>
                    <a:pt x="20876" y="1555"/>
                  </a:cubicBezTo>
                  <a:cubicBezTo>
                    <a:pt x="20922" y="1555"/>
                    <a:pt x="20968" y="1543"/>
                    <a:pt x="21009" y="1518"/>
                  </a:cubicBezTo>
                  <a:cubicBezTo>
                    <a:pt x="21072" y="1481"/>
                    <a:pt x="21104" y="1366"/>
                    <a:pt x="21172" y="1319"/>
                  </a:cubicBezTo>
                  <a:cubicBezTo>
                    <a:pt x="21198" y="1304"/>
                    <a:pt x="21221" y="1297"/>
                    <a:pt x="21242" y="1297"/>
                  </a:cubicBezTo>
                  <a:cubicBezTo>
                    <a:pt x="21377" y="1297"/>
                    <a:pt x="21433" y="1564"/>
                    <a:pt x="21528" y="1686"/>
                  </a:cubicBezTo>
                  <a:cubicBezTo>
                    <a:pt x="21536" y="1694"/>
                    <a:pt x="21543" y="1697"/>
                    <a:pt x="21548" y="1697"/>
                  </a:cubicBezTo>
                  <a:cubicBezTo>
                    <a:pt x="21569" y="1697"/>
                    <a:pt x="21578" y="1650"/>
                    <a:pt x="21586" y="1597"/>
                  </a:cubicBezTo>
                  <a:cubicBezTo>
                    <a:pt x="21638" y="1602"/>
                    <a:pt x="21691" y="1612"/>
                    <a:pt x="21738" y="1633"/>
                  </a:cubicBezTo>
                  <a:cubicBezTo>
                    <a:pt x="21745" y="1635"/>
                    <a:pt x="21752" y="1636"/>
                    <a:pt x="21759" y="1636"/>
                  </a:cubicBezTo>
                  <a:cubicBezTo>
                    <a:pt x="21834" y="1636"/>
                    <a:pt x="21921" y="1555"/>
                    <a:pt x="22003" y="1555"/>
                  </a:cubicBezTo>
                  <a:cubicBezTo>
                    <a:pt x="22014" y="1555"/>
                    <a:pt x="22026" y="1556"/>
                    <a:pt x="22037" y="1560"/>
                  </a:cubicBezTo>
                  <a:cubicBezTo>
                    <a:pt x="22126" y="1581"/>
                    <a:pt x="22168" y="1644"/>
                    <a:pt x="22241" y="1712"/>
                  </a:cubicBezTo>
                  <a:cubicBezTo>
                    <a:pt x="22261" y="1728"/>
                    <a:pt x="22295" y="1757"/>
                    <a:pt x="22330" y="1757"/>
                  </a:cubicBezTo>
                  <a:cubicBezTo>
                    <a:pt x="22352" y="1757"/>
                    <a:pt x="22374" y="1747"/>
                    <a:pt x="22393" y="1717"/>
                  </a:cubicBezTo>
                  <a:cubicBezTo>
                    <a:pt x="22418" y="1684"/>
                    <a:pt x="22452" y="1672"/>
                    <a:pt x="22491" y="1672"/>
                  </a:cubicBezTo>
                  <a:cubicBezTo>
                    <a:pt x="22601" y="1672"/>
                    <a:pt x="22746" y="1771"/>
                    <a:pt x="22808" y="1791"/>
                  </a:cubicBezTo>
                  <a:cubicBezTo>
                    <a:pt x="22809" y="1791"/>
                    <a:pt x="22811" y="1791"/>
                    <a:pt x="22813" y="1791"/>
                  </a:cubicBezTo>
                  <a:cubicBezTo>
                    <a:pt x="22868" y="1791"/>
                    <a:pt x="23130" y="1688"/>
                    <a:pt x="23182" y="1688"/>
                  </a:cubicBezTo>
                  <a:cubicBezTo>
                    <a:pt x="23187" y="1688"/>
                    <a:pt x="23190" y="1689"/>
                    <a:pt x="23190" y="1691"/>
                  </a:cubicBezTo>
                  <a:cubicBezTo>
                    <a:pt x="23190" y="1728"/>
                    <a:pt x="23080" y="1880"/>
                    <a:pt x="23070" y="1896"/>
                  </a:cubicBezTo>
                  <a:lnTo>
                    <a:pt x="23248" y="1812"/>
                  </a:lnTo>
                  <a:cubicBezTo>
                    <a:pt x="23268" y="1786"/>
                    <a:pt x="23445" y="1575"/>
                    <a:pt x="23476" y="1575"/>
                  </a:cubicBezTo>
                  <a:cubicBezTo>
                    <a:pt x="23477" y="1575"/>
                    <a:pt x="23478" y="1575"/>
                    <a:pt x="23479" y="1576"/>
                  </a:cubicBezTo>
                  <a:cubicBezTo>
                    <a:pt x="23505" y="1591"/>
                    <a:pt x="23400" y="1780"/>
                    <a:pt x="23416" y="1827"/>
                  </a:cubicBezTo>
                  <a:cubicBezTo>
                    <a:pt x="23437" y="1906"/>
                    <a:pt x="23521" y="1922"/>
                    <a:pt x="23568" y="1943"/>
                  </a:cubicBezTo>
                  <a:cubicBezTo>
                    <a:pt x="23612" y="1925"/>
                    <a:pt x="23668" y="1904"/>
                    <a:pt x="23710" y="1904"/>
                  </a:cubicBezTo>
                  <a:cubicBezTo>
                    <a:pt x="23768" y="1904"/>
                    <a:pt x="23799" y="1944"/>
                    <a:pt x="23736" y="2088"/>
                  </a:cubicBezTo>
                  <a:lnTo>
                    <a:pt x="23736" y="2088"/>
                  </a:lnTo>
                  <a:cubicBezTo>
                    <a:pt x="23769" y="2015"/>
                    <a:pt x="23893" y="1927"/>
                    <a:pt x="23903" y="1875"/>
                  </a:cubicBezTo>
                  <a:lnTo>
                    <a:pt x="23903" y="1875"/>
                  </a:lnTo>
                  <a:cubicBezTo>
                    <a:pt x="23867" y="2079"/>
                    <a:pt x="23903" y="2100"/>
                    <a:pt x="24008" y="2152"/>
                  </a:cubicBezTo>
                  <a:cubicBezTo>
                    <a:pt x="24044" y="2172"/>
                    <a:pt x="24091" y="2207"/>
                    <a:pt x="24144" y="2207"/>
                  </a:cubicBezTo>
                  <a:cubicBezTo>
                    <a:pt x="24161" y="2207"/>
                    <a:pt x="24179" y="2203"/>
                    <a:pt x="24197" y="2194"/>
                  </a:cubicBezTo>
                  <a:cubicBezTo>
                    <a:pt x="24238" y="2176"/>
                    <a:pt x="24243" y="2122"/>
                    <a:pt x="24268" y="2122"/>
                  </a:cubicBezTo>
                  <a:cubicBezTo>
                    <a:pt x="24272" y="2122"/>
                    <a:pt x="24276" y="2124"/>
                    <a:pt x="24281" y="2126"/>
                  </a:cubicBezTo>
                  <a:cubicBezTo>
                    <a:pt x="24386" y="2189"/>
                    <a:pt x="24359" y="2331"/>
                    <a:pt x="24464" y="2399"/>
                  </a:cubicBezTo>
                  <a:cubicBezTo>
                    <a:pt x="24511" y="2430"/>
                    <a:pt x="24768" y="2504"/>
                    <a:pt x="24664" y="2682"/>
                  </a:cubicBezTo>
                  <a:cubicBezTo>
                    <a:pt x="24674" y="2688"/>
                    <a:pt x="24685" y="2691"/>
                    <a:pt x="24694" y="2691"/>
                  </a:cubicBezTo>
                  <a:cubicBezTo>
                    <a:pt x="24787" y="2691"/>
                    <a:pt x="24827" y="2444"/>
                    <a:pt x="24936" y="2425"/>
                  </a:cubicBezTo>
                  <a:cubicBezTo>
                    <a:pt x="24938" y="2425"/>
                    <a:pt x="24939" y="2425"/>
                    <a:pt x="24941" y="2425"/>
                  </a:cubicBezTo>
                  <a:cubicBezTo>
                    <a:pt x="24996" y="2425"/>
                    <a:pt x="24936" y="2615"/>
                    <a:pt x="24915" y="2666"/>
                  </a:cubicBezTo>
                  <a:cubicBezTo>
                    <a:pt x="24920" y="2713"/>
                    <a:pt x="24936" y="2761"/>
                    <a:pt x="24952" y="2808"/>
                  </a:cubicBezTo>
                  <a:cubicBezTo>
                    <a:pt x="24967" y="2837"/>
                    <a:pt x="25033" y="2841"/>
                    <a:pt x="25110" y="2841"/>
                  </a:cubicBezTo>
                  <a:cubicBezTo>
                    <a:pt x="25139" y="2841"/>
                    <a:pt x="25171" y="2840"/>
                    <a:pt x="25201" y="2840"/>
                  </a:cubicBezTo>
                  <a:cubicBezTo>
                    <a:pt x="25335" y="2840"/>
                    <a:pt x="25456" y="2852"/>
                    <a:pt x="25378" y="2973"/>
                  </a:cubicBezTo>
                  <a:lnTo>
                    <a:pt x="25378" y="2973"/>
                  </a:lnTo>
                  <a:cubicBezTo>
                    <a:pt x="25418" y="2913"/>
                    <a:pt x="25645" y="2611"/>
                    <a:pt x="25709" y="2611"/>
                  </a:cubicBezTo>
                  <a:cubicBezTo>
                    <a:pt x="25712" y="2611"/>
                    <a:pt x="25715" y="2612"/>
                    <a:pt x="25717" y="2614"/>
                  </a:cubicBezTo>
                  <a:cubicBezTo>
                    <a:pt x="25738" y="2635"/>
                    <a:pt x="25665" y="2787"/>
                    <a:pt x="25654" y="2818"/>
                  </a:cubicBezTo>
                  <a:cubicBezTo>
                    <a:pt x="25654" y="2855"/>
                    <a:pt x="25665" y="2892"/>
                    <a:pt x="25675" y="2923"/>
                  </a:cubicBezTo>
                  <a:cubicBezTo>
                    <a:pt x="25702" y="3018"/>
                    <a:pt x="25723" y="3054"/>
                    <a:pt x="25807" y="3054"/>
                  </a:cubicBezTo>
                  <a:cubicBezTo>
                    <a:pt x="25838" y="3054"/>
                    <a:pt x="25875" y="3070"/>
                    <a:pt x="25854" y="3122"/>
                  </a:cubicBezTo>
                  <a:cubicBezTo>
                    <a:pt x="25812" y="3238"/>
                    <a:pt x="25602" y="3369"/>
                    <a:pt x="25592" y="3427"/>
                  </a:cubicBezTo>
                  <a:cubicBezTo>
                    <a:pt x="25589" y="3438"/>
                    <a:pt x="25599" y="3442"/>
                    <a:pt x="25617" y="3442"/>
                  </a:cubicBezTo>
                  <a:cubicBezTo>
                    <a:pt x="25673" y="3442"/>
                    <a:pt x="25807" y="3397"/>
                    <a:pt x="25862" y="3397"/>
                  </a:cubicBezTo>
                  <a:cubicBezTo>
                    <a:pt x="25870" y="3397"/>
                    <a:pt x="25876" y="3398"/>
                    <a:pt x="25880" y="3400"/>
                  </a:cubicBezTo>
                  <a:cubicBezTo>
                    <a:pt x="25995" y="3463"/>
                    <a:pt x="26011" y="3668"/>
                    <a:pt x="26063" y="3794"/>
                  </a:cubicBezTo>
                  <a:cubicBezTo>
                    <a:pt x="26069" y="3807"/>
                    <a:pt x="26078" y="3812"/>
                    <a:pt x="26089" y="3812"/>
                  </a:cubicBezTo>
                  <a:cubicBezTo>
                    <a:pt x="26167" y="3812"/>
                    <a:pt x="26368" y="3521"/>
                    <a:pt x="26440" y="3521"/>
                  </a:cubicBezTo>
                  <a:cubicBezTo>
                    <a:pt x="26463" y="3521"/>
                    <a:pt x="26473" y="3551"/>
                    <a:pt x="26462" y="3631"/>
                  </a:cubicBezTo>
                  <a:cubicBezTo>
                    <a:pt x="26436" y="3815"/>
                    <a:pt x="26347" y="3972"/>
                    <a:pt x="26504" y="4014"/>
                  </a:cubicBezTo>
                  <a:cubicBezTo>
                    <a:pt x="26505" y="4014"/>
                    <a:pt x="26507" y="4014"/>
                    <a:pt x="26510" y="4014"/>
                  </a:cubicBezTo>
                  <a:cubicBezTo>
                    <a:pt x="26555" y="4014"/>
                    <a:pt x="26723" y="3919"/>
                    <a:pt x="26783" y="3919"/>
                  </a:cubicBezTo>
                  <a:cubicBezTo>
                    <a:pt x="26818" y="3919"/>
                    <a:pt x="26817" y="3950"/>
                    <a:pt x="26740" y="4045"/>
                  </a:cubicBezTo>
                  <a:cubicBezTo>
                    <a:pt x="26616" y="4201"/>
                    <a:pt x="26637" y="4245"/>
                    <a:pt x="26707" y="4245"/>
                  </a:cubicBezTo>
                  <a:cubicBezTo>
                    <a:pt x="26776" y="4245"/>
                    <a:pt x="26892" y="4202"/>
                    <a:pt x="26965" y="4182"/>
                  </a:cubicBezTo>
                  <a:cubicBezTo>
                    <a:pt x="26995" y="4172"/>
                    <a:pt x="27019" y="4168"/>
                    <a:pt x="27038" y="4168"/>
                  </a:cubicBezTo>
                  <a:cubicBezTo>
                    <a:pt x="27181" y="4168"/>
                    <a:pt x="27019" y="4410"/>
                    <a:pt x="27070" y="4517"/>
                  </a:cubicBezTo>
                  <a:cubicBezTo>
                    <a:pt x="27077" y="4534"/>
                    <a:pt x="27088" y="4541"/>
                    <a:pt x="27102" y="4541"/>
                  </a:cubicBezTo>
                  <a:cubicBezTo>
                    <a:pt x="27190" y="4541"/>
                    <a:pt x="27394" y="4252"/>
                    <a:pt x="27490" y="4197"/>
                  </a:cubicBezTo>
                  <a:cubicBezTo>
                    <a:pt x="27496" y="4193"/>
                    <a:pt x="27501" y="4192"/>
                    <a:pt x="27505" y="4192"/>
                  </a:cubicBezTo>
                  <a:cubicBezTo>
                    <a:pt x="27560" y="4192"/>
                    <a:pt x="27348" y="4552"/>
                    <a:pt x="27422" y="4552"/>
                  </a:cubicBezTo>
                  <a:cubicBezTo>
                    <a:pt x="27428" y="4552"/>
                    <a:pt x="27437" y="4549"/>
                    <a:pt x="27448" y="4543"/>
                  </a:cubicBezTo>
                  <a:cubicBezTo>
                    <a:pt x="27495" y="4517"/>
                    <a:pt x="27516" y="4417"/>
                    <a:pt x="27594" y="4397"/>
                  </a:cubicBezTo>
                  <a:cubicBezTo>
                    <a:pt x="27598" y="4395"/>
                    <a:pt x="27602" y="4394"/>
                    <a:pt x="27606" y="4394"/>
                  </a:cubicBezTo>
                  <a:cubicBezTo>
                    <a:pt x="27643" y="4394"/>
                    <a:pt x="27692" y="4453"/>
                    <a:pt x="27678" y="4486"/>
                  </a:cubicBezTo>
                  <a:cubicBezTo>
                    <a:pt x="27610" y="4648"/>
                    <a:pt x="27385" y="4695"/>
                    <a:pt x="27427" y="4858"/>
                  </a:cubicBezTo>
                  <a:cubicBezTo>
                    <a:pt x="27479" y="5083"/>
                    <a:pt x="27668" y="5246"/>
                    <a:pt x="27888" y="5325"/>
                  </a:cubicBezTo>
                  <a:cubicBezTo>
                    <a:pt x="27956" y="5356"/>
                    <a:pt x="27998" y="5335"/>
                    <a:pt x="28045" y="5387"/>
                  </a:cubicBezTo>
                  <a:cubicBezTo>
                    <a:pt x="28065" y="5383"/>
                    <a:pt x="28081" y="5382"/>
                    <a:pt x="28092" y="5382"/>
                  </a:cubicBezTo>
                  <a:cubicBezTo>
                    <a:pt x="28230" y="5382"/>
                    <a:pt x="27783" y="5650"/>
                    <a:pt x="27783" y="5650"/>
                  </a:cubicBezTo>
                  <a:cubicBezTo>
                    <a:pt x="27791" y="5660"/>
                    <a:pt x="27803" y="5664"/>
                    <a:pt x="27818" y="5664"/>
                  </a:cubicBezTo>
                  <a:cubicBezTo>
                    <a:pt x="27895" y="5664"/>
                    <a:pt x="28050" y="5557"/>
                    <a:pt x="28110" y="5557"/>
                  </a:cubicBezTo>
                  <a:cubicBezTo>
                    <a:pt x="28143" y="5557"/>
                    <a:pt x="28146" y="5591"/>
                    <a:pt x="28087" y="5697"/>
                  </a:cubicBezTo>
                  <a:cubicBezTo>
                    <a:pt x="28098" y="5728"/>
                    <a:pt x="28145" y="5744"/>
                    <a:pt x="28166" y="5765"/>
                  </a:cubicBezTo>
                  <a:cubicBezTo>
                    <a:pt x="28224" y="5802"/>
                    <a:pt x="28821" y="6048"/>
                    <a:pt x="28580" y="6200"/>
                  </a:cubicBezTo>
                  <a:lnTo>
                    <a:pt x="29052" y="6158"/>
                  </a:lnTo>
                  <a:lnTo>
                    <a:pt x="29052" y="6158"/>
                  </a:lnTo>
                  <a:cubicBezTo>
                    <a:pt x="28858" y="6279"/>
                    <a:pt x="28863" y="6394"/>
                    <a:pt x="28895" y="6478"/>
                  </a:cubicBezTo>
                  <a:cubicBezTo>
                    <a:pt x="28926" y="6557"/>
                    <a:pt x="28785" y="6641"/>
                    <a:pt x="28680" y="6751"/>
                  </a:cubicBezTo>
                  <a:cubicBezTo>
                    <a:pt x="28665" y="6766"/>
                    <a:pt x="28673" y="6771"/>
                    <a:pt x="28695" y="6771"/>
                  </a:cubicBezTo>
                  <a:cubicBezTo>
                    <a:pt x="28767" y="6771"/>
                    <a:pt x="28987" y="6715"/>
                    <a:pt x="29110" y="6715"/>
                  </a:cubicBezTo>
                  <a:cubicBezTo>
                    <a:pt x="29154" y="6715"/>
                    <a:pt x="29185" y="6721"/>
                    <a:pt x="29194" y="6740"/>
                  </a:cubicBezTo>
                  <a:cubicBezTo>
                    <a:pt x="29120" y="6777"/>
                    <a:pt x="28732" y="6934"/>
                    <a:pt x="28722" y="6971"/>
                  </a:cubicBezTo>
                  <a:cubicBezTo>
                    <a:pt x="28711" y="7033"/>
                    <a:pt x="28799" y="7070"/>
                    <a:pt x="28902" y="7070"/>
                  </a:cubicBezTo>
                  <a:cubicBezTo>
                    <a:pt x="28955" y="7070"/>
                    <a:pt x="29013" y="7060"/>
                    <a:pt x="29062" y="7039"/>
                  </a:cubicBezTo>
                  <a:cubicBezTo>
                    <a:pt x="29143" y="7003"/>
                    <a:pt x="29208" y="6926"/>
                    <a:pt x="29256" y="6926"/>
                  </a:cubicBezTo>
                  <a:cubicBezTo>
                    <a:pt x="29270" y="6926"/>
                    <a:pt x="29282" y="6933"/>
                    <a:pt x="29293" y="6950"/>
                  </a:cubicBezTo>
                  <a:cubicBezTo>
                    <a:pt x="29325" y="6992"/>
                    <a:pt x="29309" y="7018"/>
                    <a:pt x="29235" y="7086"/>
                  </a:cubicBezTo>
                  <a:cubicBezTo>
                    <a:pt x="29115" y="7196"/>
                    <a:pt x="28874" y="7238"/>
                    <a:pt x="28764" y="7338"/>
                  </a:cubicBezTo>
                  <a:cubicBezTo>
                    <a:pt x="28760" y="7341"/>
                    <a:pt x="28764" y="7343"/>
                    <a:pt x="28772" y="7343"/>
                  </a:cubicBezTo>
                  <a:cubicBezTo>
                    <a:pt x="28815" y="7343"/>
                    <a:pt x="28979" y="7306"/>
                    <a:pt x="28979" y="7306"/>
                  </a:cubicBezTo>
                  <a:cubicBezTo>
                    <a:pt x="29078" y="7306"/>
                    <a:pt x="29136" y="7338"/>
                    <a:pt x="29167" y="7390"/>
                  </a:cubicBezTo>
                  <a:cubicBezTo>
                    <a:pt x="29199" y="7443"/>
                    <a:pt x="29115" y="7479"/>
                    <a:pt x="29173" y="7490"/>
                  </a:cubicBezTo>
                  <a:cubicBezTo>
                    <a:pt x="29215" y="7495"/>
                    <a:pt x="29257" y="7497"/>
                    <a:pt x="29300" y="7497"/>
                  </a:cubicBezTo>
                  <a:cubicBezTo>
                    <a:pt x="29352" y="7497"/>
                    <a:pt x="29404" y="7493"/>
                    <a:pt x="29456" y="7485"/>
                  </a:cubicBezTo>
                  <a:cubicBezTo>
                    <a:pt x="29458" y="7485"/>
                    <a:pt x="29459" y="7485"/>
                    <a:pt x="29461" y="7485"/>
                  </a:cubicBezTo>
                  <a:cubicBezTo>
                    <a:pt x="29582" y="7485"/>
                    <a:pt x="29217" y="7669"/>
                    <a:pt x="29361" y="7694"/>
                  </a:cubicBezTo>
                  <a:cubicBezTo>
                    <a:pt x="29370" y="7696"/>
                    <a:pt x="29380" y="7696"/>
                    <a:pt x="29390" y="7696"/>
                  </a:cubicBezTo>
                  <a:cubicBezTo>
                    <a:pt x="29433" y="7696"/>
                    <a:pt x="29484" y="7687"/>
                    <a:pt x="29525" y="7687"/>
                  </a:cubicBezTo>
                  <a:cubicBezTo>
                    <a:pt x="29548" y="7687"/>
                    <a:pt x="29568" y="7690"/>
                    <a:pt x="29582" y="7700"/>
                  </a:cubicBezTo>
                  <a:cubicBezTo>
                    <a:pt x="29629" y="7731"/>
                    <a:pt x="29634" y="7784"/>
                    <a:pt x="29650" y="7831"/>
                  </a:cubicBezTo>
                  <a:cubicBezTo>
                    <a:pt x="29628" y="7771"/>
                    <a:pt x="29532" y="7730"/>
                    <a:pt x="29449" y="7730"/>
                  </a:cubicBezTo>
                  <a:cubicBezTo>
                    <a:pt x="29372" y="7730"/>
                    <a:pt x="29307" y="7766"/>
                    <a:pt x="29325" y="7857"/>
                  </a:cubicBezTo>
                  <a:cubicBezTo>
                    <a:pt x="29342" y="7925"/>
                    <a:pt x="29416" y="8023"/>
                    <a:pt x="29549" y="8023"/>
                  </a:cubicBezTo>
                  <a:cubicBezTo>
                    <a:pt x="29581" y="8023"/>
                    <a:pt x="29616" y="8017"/>
                    <a:pt x="29655" y="8004"/>
                  </a:cubicBezTo>
                  <a:lnTo>
                    <a:pt x="29655" y="8004"/>
                  </a:lnTo>
                  <a:cubicBezTo>
                    <a:pt x="29277" y="8135"/>
                    <a:pt x="29576" y="8601"/>
                    <a:pt x="29613" y="8738"/>
                  </a:cubicBezTo>
                  <a:cubicBezTo>
                    <a:pt x="29622" y="8780"/>
                    <a:pt x="29650" y="8796"/>
                    <a:pt x="29693" y="8796"/>
                  </a:cubicBezTo>
                  <a:cubicBezTo>
                    <a:pt x="29771" y="8796"/>
                    <a:pt x="29898" y="8742"/>
                    <a:pt x="30048" y="8701"/>
                  </a:cubicBezTo>
                  <a:cubicBezTo>
                    <a:pt x="30305" y="8701"/>
                    <a:pt x="30310" y="8722"/>
                    <a:pt x="30080" y="8843"/>
                  </a:cubicBezTo>
                  <a:cubicBezTo>
                    <a:pt x="29650" y="8948"/>
                    <a:pt x="29582" y="9283"/>
                    <a:pt x="29603" y="9430"/>
                  </a:cubicBezTo>
                  <a:cubicBezTo>
                    <a:pt x="29613" y="9514"/>
                    <a:pt x="29623" y="9608"/>
                    <a:pt x="29781" y="9645"/>
                  </a:cubicBezTo>
                  <a:cubicBezTo>
                    <a:pt x="30011" y="9697"/>
                    <a:pt x="30084" y="9739"/>
                    <a:pt x="30095" y="9879"/>
                  </a:cubicBezTo>
                  <a:lnTo>
                    <a:pt x="30095" y="9879"/>
                  </a:lnTo>
                  <a:cubicBezTo>
                    <a:pt x="30089" y="9804"/>
                    <a:pt x="30014" y="9763"/>
                    <a:pt x="29941" y="9763"/>
                  </a:cubicBezTo>
                  <a:cubicBezTo>
                    <a:pt x="29869" y="9763"/>
                    <a:pt x="29799" y="9805"/>
                    <a:pt x="29807" y="9897"/>
                  </a:cubicBezTo>
                  <a:lnTo>
                    <a:pt x="29854" y="10305"/>
                  </a:lnTo>
                  <a:cubicBezTo>
                    <a:pt x="29873" y="10454"/>
                    <a:pt x="29887" y="10525"/>
                    <a:pt x="30116" y="10582"/>
                  </a:cubicBezTo>
                  <a:lnTo>
                    <a:pt x="30116" y="10582"/>
                  </a:lnTo>
                  <a:cubicBezTo>
                    <a:pt x="30064" y="10574"/>
                    <a:pt x="30010" y="10569"/>
                    <a:pt x="29957" y="10569"/>
                  </a:cubicBezTo>
                  <a:cubicBezTo>
                    <a:pt x="29903" y="10569"/>
                    <a:pt x="29850" y="10573"/>
                    <a:pt x="29796" y="10583"/>
                  </a:cubicBezTo>
                  <a:cubicBezTo>
                    <a:pt x="29707" y="10599"/>
                    <a:pt x="29644" y="10709"/>
                    <a:pt x="29770" y="10709"/>
                  </a:cubicBezTo>
                  <a:cubicBezTo>
                    <a:pt x="29933" y="10709"/>
                    <a:pt x="29844" y="10814"/>
                    <a:pt x="29859" y="10882"/>
                  </a:cubicBezTo>
                  <a:cubicBezTo>
                    <a:pt x="29865" y="10919"/>
                    <a:pt x="30022" y="10919"/>
                    <a:pt x="30080" y="10950"/>
                  </a:cubicBezTo>
                  <a:cubicBezTo>
                    <a:pt x="30164" y="10998"/>
                    <a:pt x="29970" y="11050"/>
                    <a:pt x="29933" y="11097"/>
                  </a:cubicBezTo>
                  <a:cubicBezTo>
                    <a:pt x="29901" y="11134"/>
                    <a:pt x="29891" y="11192"/>
                    <a:pt x="29901" y="11244"/>
                  </a:cubicBezTo>
                  <a:cubicBezTo>
                    <a:pt x="29917" y="11323"/>
                    <a:pt x="29980" y="11380"/>
                    <a:pt x="30059" y="11391"/>
                  </a:cubicBezTo>
                  <a:cubicBezTo>
                    <a:pt x="30174" y="11417"/>
                    <a:pt x="30122" y="11475"/>
                    <a:pt x="30116" y="11538"/>
                  </a:cubicBezTo>
                  <a:cubicBezTo>
                    <a:pt x="30033" y="11535"/>
                    <a:pt x="29977" y="11526"/>
                    <a:pt x="29945" y="11526"/>
                  </a:cubicBezTo>
                  <a:cubicBezTo>
                    <a:pt x="29902" y="11526"/>
                    <a:pt x="29902" y="11542"/>
                    <a:pt x="29938" y="11611"/>
                  </a:cubicBezTo>
                  <a:cubicBezTo>
                    <a:pt x="29985" y="11684"/>
                    <a:pt x="30032" y="11753"/>
                    <a:pt x="30090" y="11815"/>
                  </a:cubicBezTo>
                  <a:cubicBezTo>
                    <a:pt x="30090" y="11815"/>
                    <a:pt x="30089" y="11815"/>
                    <a:pt x="30089" y="11815"/>
                  </a:cubicBezTo>
                  <a:lnTo>
                    <a:pt x="30089" y="11815"/>
                  </a:lnTo>
                  <a:cubicBezTo>
                    <a:pt x="30084" y="11815"/>
                    <a:pt x="30183" y="11920"/>
                    <a:pt x="30127" y="11920"/>
                  </a:cubicBezTo>
                  <a:cubicBezTo>
                    <a:pt x="30120" y="11920"/>
                    <a:pt x="30112" y="11918"/>
                    <a:pt x="30101" y="11915"/>
                  </a:cubicBezTo>
                  <a:cubicBezTo>
                    <a:pt x="30059" y="11888"/>
                    <a:pt x="30010" y="11872"/>
                    <a:pt x="29960" y="11872"/>
                  </a:cubicBezTo>
                  <a:cubicBezTo>
                    <a:pt x="29953" y="11872"/>
                    <a:pt x="29945" y="11872"/>
                    <a:pt x="29938" y="11873"/>
                  </a:cubicBezTo>
                  <a:cubicBezTo>
                    <a:pt x="29922" y="11978"/>
                    <a:pt x="29980" y="11968"/>
                    <a:pt x="30085" y="12041"/>
                  </a:cubicBezTo>
                  <a:cubicBezTo>
                    <a:pt x="30153" y="12088"/>
                    <a:pt x="30268" y="12219"/>
                    <a:pt x="30106" y="12235"/>
                  </a:cubicBezTo>
                  <a:cubicBezTo>
                    <a:pt x="30078" y="12238"/>
                    <a:pt x="30054" y="12239"/>
                    <a:pt x="30031" y="12239"/>
                  </a:cubicBezTo>
                  <a:cubicBezTo>
                    <a:pt x="29965" y="12239"/>
                    <a:pt x="29921" y="12230"/>
                    <a:pt x="29884" y="12230"/>
                  </a:cubicBezTo>
                  <a:cubicBezTo>
                    <a:pt x="29839" y="12230"/>
                    <a:pt x="29805" y="12243"/>
                    <a:pt x="29755" y="12303"/>
                  </a:cubicBezTo>
                  <a:cubicBezTo>
                    <a:pt x="29702" y="12366"/>
                    <a:pt x="29587" y="12455"/>
                    <a:pt x="29571" y="12529"/>
                  </a:cubicBezTo>
                  <a:cubicBezTo>
                    <a:pt x="29561" y="12602"/>
                    <a:pt x="29718" y="12576"/>
                    <a:pt x="29796" y="12602"/>
                  </a:cubicBezTo>
                  <a:cubicBezTo>
                    <a:pt x="29912" y="12633"/>
                    <a:pt x="29970" y="12712"/>
                    <a:pt x="29870" y="12743"/>
                  </a:cubicBezTo>
                  <a:cubicBezTo>
                    <a:pt x="29808" y="12764"/>
                    <a:pt x="29663" y="12867"/>
                    <a:pt x="29812" y="12900"/>
                  </a:cubicBezTo>
                  <a:lnTo>
                    <a:pt x="29812" y="12900"/>
                  </a:lnTo>
                  <a:cubicBezTo>
                    <a:pt x="29776" y="12892"/>
                    <a:pt x="29745" y="12889"/>
                    <a:pt x="29719" y="12889"/>
                  </a:cubicBezTo>
                  <a:cubicBezTo>
                    <a:pt x="29466" y="12889"/>
                    <a:pt x="29649" y="13208"/>
                    <a:pt x="29644" y="13284"/>
                  </a:cubicBezTo>
                  <a:cubicBezTo>
                    <a:pt x="29639" y="13367"/>
                    <a:pt x="29571" y="13331"/>
                    <a:pt x="29519" y="13383"/>
                  </a:cubicBezTo>
                  <a:cubicBezTo>
                    <a:pt x="29461" y="13441"/>
                    <a:pt x="29419" y="13514"/>
                    <a:pt x="29403" y="13593"/>
                  </a:cubicBezTo>
                  <a:cubicBezTo>
                    <a:pt x="29389" y="13641"/>
                    <a:pt x="29335" y="13980"/>
                    <a:pt x="29167" y="13980"/>
                  </a:cubicBezTo>
                  <a:cubicBezTo>
                    <a:pt x="29151" y="13980"/>
                    <a:pt x="29133" y="13977"/>
                    <a:pt x="29115" y="13970"/>
                  </a:cubicBezTo>
                  <a:lnTo>
                    <a:pt x="29115" y="13970"/>
                  </a:lnTo>
                  <a:cubicBezTo>
                    <a:pt x="29078" y="14065"/>
                    <a:pt x="29099" y="14101"/>
                    <a:pt x="29298" y="14185"/>
                  </a:cubicBezTo>
                  <a:cubicBezTo>
                    <a:pt x="29393" y="14222"/>
                    <a:pt x="29545" y="14358"/>
                    <a:pt x="29524" y="14406"/>
                  </a:cubicBezTo>
                  <a:cubicBezTo>
                    <a:pt x="29403" y="14374"/>
                    <a:pt x="29283" y="14348"/>
                    <a:pt x="29162" y="14327"/>
                  </a:cubicBezTo>
                  <a:cubicBezTo>
                    <a:pt x="29031" y="14343"/>
                    <a:pt x="29000" y="14427"/>
                    <a:pt x="29041" y="14516"/>
                  </a:cubicBezTo>
                  <a:cubicBezTo>
                    <a:pt x="29083" y="14589"/>
                    <a:pt x="29099" y="14673"/>
                    <a:pt x="29089" y="14757"/>
                  </a:cubicBezTo>
                  <a:cubicBezTo>
                    <a:pt x="29043" y="14749"/>
                    <a:pt x="28994" y="14744"/>
                    <a:pt x="28944" y="14744"/>
                  </a:cubicBezTo>
                  <a:cubicBezTo>
                    <a:pt x="28926" y="14744"/>
                    <a:pt x="28908" y="14745"/>
                    <a:pt x="28889" y="14746"/>
                  </a:cubicBezTo>
                  <a:cubicBezTo>
                    <a:pt x="28727" y="14788"/>
                    <a:pt x="29277" y="15040"/>
                    <a:pt x="29230" y="15134"/>
                  </a:cubicBezTo>
                  <a:cubicBezTo>
                    <a:pt x="29219" y="15156"/>
                    <a:pt x="29200" y="15164"/>
                    <a:pt x="29177" y="15164"/>
                  </a:cubicBezTo>
                  <a:cubicBezTo>
                    <a:pt x="29074" y="15164"/>
                    <a:pt x="28878" y="14996"/>
                    <a:pt x="28782" y="14996"/>
                  </a:cubicBezTo>
                  <a:cubicBezTo>
                    <a:pt x="28771" y="14996"/>
                    <a:pt x="28761" y="14998"/>
                    <a:pt x="28753" y="15003"/>
                  </a:cubicBezTo>
                  <a:cubicBezTo>
                    <a:pt x="28585" y="15087"/>
                    <a:pt x="28874" y="15423"/>
                    <a:pt x="28884" y="15585"/>
                  </a:cubicBezTo>
                  <a:cubicBezTo>
                    <a:pt x="28888" y="15609"/>
                    <a:pt x="28859" y="15806"/>
                    <a:pt x="28795" y="15806"/>
                  </a:cubicBezTo>
                  <a:cubicBezTo>
                    <a:pt x="28774" y="15806"/>
                    <a:pt x="28750" y="15786"/>
                    <a:pt x="28722" y="15732"/>
                  </a:cubicBezTo>
                  <a:cubicBezTo>
                    <a:pt x="28778" y="15639"/>
                    <a:pt x="28713" y="15549"/>
                    <a:pt x="28610" y="15549"/>
                  </a:cubicBezTo>
                  <a:cubicBezTo>
                    <a:pt x="28580" y="15549"/>
                    <a:pt x="28547" y="15557"/>
                    <a:pt x="28512" y="15575"/>
                  </a:cubicBezTo>
                  <a:cubicBezTo>
                    <a:pt x="28465" y="15601"/>
                    <a:pt x="28397" y="15753"/>
                    <a:pt x="28564" y="15832"/>
                  </a:cubicBezTo>
                  <a:cubicBezTo>
                    <a:pt x="28606" y="15858"/>
                    <a:pt x="28811" y="15874"/>
                    <a:pt x="28848" y="15942"/>
                  </a:cubicBezTo>
                  <a:cubicBezTo>
                    <a:pt x="28848" y="15943"/>
                    <a:pt x="28844" y="15944"/>
                    <a:pt x="28837" y="15944"/>
                  </a:cubicBezTo>
                  <a:cubicBezTo>
                    <a:pt x="28789" y="15944"/>
                    <a:pt x="28600" y="15921"/>
                    <a:pt x="28466" y="15921"/>
                  </a:cubicBezTo>
                  <a:cubicBezTo>
                    <a:pt x="28361" y="15921"/>
                    <a:pt x="28290" y="15935"/>
                    <a:pt x="28349" y="15984"/>
                  </a:cubicBezTo>
                  <a:cubicBezTo>
                    <a:pt x="28439" y="16062"/>
                    <a:pt x="28564" y="16115"/>
                    <a:pt x="28648" y="16199"/>
                  </a:cubicBezTo>
                  <a:cubicBezTo>
                    <a:pt x="28737" y="16283"/>
                    <a:pt x="28737" y="16356"/>
                    <a:pt x="28785" y="16440"/>
                  </a:cubicBezTo>
                  <a:cubicBezTo>
                    <a:pt x="28621" y="16332"/>
                    <a:pt x="28519" y="16258"/>
                    <a:pt x="28442" y="16258"/>
                  </a:cubicBezTo>
                  <a:cubicBezTo>
                    <a:pt x="28403" y="16258"/>
                    <a:pt x="28371" y="16277"/>
                    <a:pt x="28339" y="16319"/>
                  </a:cubicBezTo>
                  <a:cubicBezTo>
                    <a:pt x="28318" y="16356"/>
                    <a:pt x="28297" y="16623"/>
                    <a:pt x="28460" y="16650"/>
                  </a:cubicBezTo>
                  <a:lnTo>
                    <a:pt x="28376" y="16760"/>
                  </a:lnTo>
                  <a:cubicBezTo>
                    <a:pt x="28281" y="16702"/>
                    <a:pt x="28197" y="16602"/>
                    <a:pt x="28103" y="16571"/>
                  </a:cubicBezTo>
                  <a:cubicBezTo>
                    <a:pt x="28079" y="16565"/>
                    <a:pt x="28056" y="16562"/>
                    <a:pt x="28036" y="16562"/>
                  </a:cubicBezTo>
                  <a:cubicBezTo>
                    <a:pt x="27957" y="16562"/>
                    <a:pt x="27913" y="16607"/>
                    <a:pt x="27909" y="16665"/>
                  </a:cubicBezTo>
                  <a:cubicBezTo>
                    <a:pt x="27901" y="16794"/>
                    <a:pt x="28131" y="17033"/>
                    <a:pt x="28017" y="17033"/>
                  </a:cubicBezTo>
                  <a:cubicBezTo>
                    <a:pt x="27987" y="17033"/>
                    <a:pt x="27932" y="17016"/>
                    <a:pt x="27841" y="16975"/>
                  </a:cubicBezTo>
                  <a:cubicBezTo>
                    <a:pt x="27744" y="16899"/>
                    <a:pt x="27696" y="16869"/>
                    <a:pt x="27677" y="16869"/>
                  </a:cubicBezTo>
                  <a:cubicBezTo>
                    <a:pt x="27620" y="16869"/>
                    <a:pt x="27840" y="17147"/>
                    <a:pt x="27788" y="17211"/>
                  </a:cubicBezTo>
                  <a:cubicBezTo>
                    <a:pt x="27776" y="17223"/>
                    <a:pt x="27751" y="17227"/>
                    <a:pt x="27720" y="17227"/>
                  </a:cubicBezTo>
                  <a:cubicBezTo>
                    <a:pt x="27670" y="17227"/>
                    <a:pt x="27604" y="17216"/>
                    <a:pt x="27557" y="17216"/>
                  </a:cubicBezTo>
                  <a:cubicBezTo>
                    <a:pt x="27511" y="17216"/>
                    <a:pt x="27481" y="17226"/>
                    <a:pt x="27495" y="17263"/>
                  </a:cubicBezTo>
                  <a:lnTo>
                    <a:pt x="27647" y="17530"/>
                  </a:lnTo>
                  <a:cubicBezTo>
                    <a:pt x="27501" y="17467"/>
                    <a:pt x="27481" y="17382"/>
                    <a:pt x="27359" y="17382"/>
                  </a:cubicBezTo>
                  <a:cubicBezTo>
                    <a:pt x="27349" y="17382"/>
                    <a:pt x="27338" y="17382"/>
                    <a:pt x="27327" y="17384"/>
                  </a:cubicBezTo>
                  <a:cubicBezTo>
                    <a:pt x="27264" y="17389"/>
                    <a:pt x="27149" y="17426"/>
                    <a:pt x="27238" y="17541"/>
                  </a:cubicBezTo>
                  <a:cubicBezTo>
                    <a:pt x="27322" y="17646"/>
                    <a:pt x="27212" y="17682"/>
                    <a:pt x="27164" y="17735"/>
                  </a:cubicBezTo>
                  <a:cubicBezTo>
                    <a:pt x="27133" y="17766"/>
                    <a:pt x="27332" y="17976"/>
                    <a:pt x="27264" y="18044"/>
                  </a:cubicBezTo>
                  <a:lnTo>
                    <a:pt x="27054" y="17845"/>
                  </a:lnTo>
                  <a:lnTo>
                    <a:pt x="27054" y="17845"/>
                  </a:lnTo>
                  <a:cubicBezTo>
                    <a:pt x="27018" y="17882"/>
                    <a:pt x="26944" y="17934"/>
                    <a:pt x="27060" y="18044"/>
                  </a:cubicBezTo>
                  <a:cubicBezTo>
                    <a:pt x="27091" y="18130"/>
                    <a:pt x="27094" y="18164"/>
                    <a:pt x="27057" y="18164"/>
                  </a:cubicBezTo>
                  <a:cubicBezTo>
                    <a:pt x="27037" y="18164"/>
                    <a:pt x="27005" y="18155"/>
                    <a:pt x="26960" y="18139"/>
                  </a:cubicBezTo>
                  <a:lnTo>
                    <a:pt x="26960" y="18139"/>
                  </a:lnTo>
                  <a:cubicBezTo>
                    <a:pt x="26913" y="18186"/>
                    <a:pt x="26918" y="18202"/>
                    <a:pt x="27012" y="18291"/>
                  </a:cubicBezTo>
                  <a:cubicBezTo>
                    <a:pt x="27123" y="18401"/>
                    <a:pt x="27049" y="18458"/>
                    <a:pt x="27012" y="18495"/>
                  </a:cubicBezTo>
                  <a:lnTo>
                    <a:pt x="26671" y="18144"/>
                  </a:lnTo>
                  <a:lnTo>
                    <a:pt x="26671" y="18144"/>
                  </a:lnTo>
                  <a:cubicBezTo>
                    <a:pt x="26799" y="18279"/>
                    <a:pt x="26660" y="18454"/>
                    <a:pt x="26609" y="18495"/>
                  </a:cubicBezTo>
                  <a:cubicBezTo>
                    <a:pt x="26591" y="18509"/>
                    <a:pt x="26572" y="18515"/>
                    <a:pt x="26553" y="18515"/>
                  </a:cubicBezTo>
                  <a:cubicBezTo>
                    <a:pt x="26494" y="18515"/>
                    <a:pt x="26430" y="18462"/>
                    <a:pt x="26373" y="18462"/>
                  </a:cubicBezTo>
                  <a:cubicBezTo>
                    <a:pt x="26368" y="18462"/>
                    <a:pt x="26362" y="18463"/>
                    <a:pt x="26357" y="18464"/>
                  </a:cubicBezTo>
                  <a:cubicBezTo>
                    <a:pt x="26016" y="18532"/>
                    <a:pt x="25807" y="18763"/>
                    <a:pt x="25560" y="18941"/>
                  </a:cubicBezTo>
                  <a:cubicBezTo>
                    <a:pt x="25560" y="18941"/>
                    <a:pt x="25488" y="18865"/>
                    <a:pt x="25437" y="18865"/>
                  </a:cubicBezTo>
                  <a:cubicBezTo>
                    <a:pt x="25429" y="18865"/>
                    <a:pt x="25420" y="18867"/>
                    <a:pt x="25413" y="18873"/>
                  </a:cubicBezTo>
                  <a:lnTo>
                    <a:pt x="25308" y="18972"/>
                  </a:lnTo>
                  <a:lnTo>
                    <a:pt x="24978" y="19345"/>
                  </a:lnTo>
                  <a:cubicBezTo>
                    <a:pt x="24826" y="19507"/>
                    <a:pt x="24653" y="19654"/>
                    <a:pt x="24522" y="19853"/>
                  </a:cubicBezTo>
                  <a:cubicBezTo>
                    <a:pt x="24470" y="19932"/>
                    <a:pt x="24401" y="19995"/>
                    <a:pt x="24428" y="20126"/>
                  </a:cubicBezTo>
                  <a:cubicBezTo>
                    <a:pt x="24443" y="20215"/>
                    <a:pt x="24365" y="20236"/>
                    <a:pt x="24323" y="20257"/>
                  </a:cubicBezTo>
                  <a:cubicBezTo>
                    <a:pt x="24358" y="20237"/>
                    <a:pt x="24345" y="20136"/>
                    <a:pt x="24284" y="20136"/>
                  </a:cubicBezTo>
                  <a:cubicBezTo>
                    <a:pt x="24282" y="20136"/>
                    <a:pt x="24279" y="20136"/>
                    <a:pt x="24276" y="20136"/>
                  </a:cubicBezTo>
                  <a:cubicBezTo>
                    <a:pt x="24144" y="20157"/>
                    <a:pt x="24029" y="20246"/>
                    <a:pt x="23919" y="20309"/>
                  </a:cubicBezTo>
                  <a:cubicBezTo>
                    <a:pt x="23872" y="20335"/>
                    <a:pt x="23725" y="20372"/>
                    <a:pt x="23751" y="20498"/>
                  </a:cubicBezTo>
                  <a:cubicBezTo>
                    <a:pt x="23767" y="20587"/>
                    <a:pt x="23950" y="20834"/>
                    <a:pt x="23998" y="20923"/>
                  </a:cubicBezTo>
                  <a:cubicBezTo>
                    <a:pt x="23989" y="20927"/>
                    <a:pt x="23980" y="20929"/>
                    <a:pt x="23971" y="20929"/>
                  </a:cubicBezTo>
                  <a:cubicBezTo>
                    <a:pt x="23876" y="20929"/>
                    <a:pt x="23739" y="20721"/>
                    <a:pt x="23662" y="20592"/>
                  </a:cubicBezTo>
                  <a:cubicBezTo>
                    <a:pt x="23616" y="20512"/>
                    <a:pt x="23579" y="20485"/>
                    <a:pt x="23546" y="20485"/>
                  </a:cubicBezTo>
                  <a:cubicBezTo>
                    <a:pt x="23498" y="20485"/>
                    <a:pt x="23456" y="20543"/>
                    <a:pt x="23400" y="20571"/>
                  </a:cubicBezTo>
                  <a:cubicBezTo>
                    <a:pt x="23293" y="20625"/>
                    <a:pt x="23178" y="20709"/>
                    <a:pt x="23041" y="20709"/>
                  </a:cubicBezTo>
                  <a:cubicBezTo>
                    <a:pt x="23029" y="20709"/>
                    <a:pt x="23018" y="20709"/>
                    <a:pt x="23007" y="20708"/>
                  </a:cubicBezTo>
                  <a:cubicBezTo>
                    <a:pt x="22970" y="20692"/>
                    <a:pt x="22933" y="20671"/>
                    <a:pt x="22902" y="20645"/>
                  </a:cubicBezTo>
                  <a:cubicBezTo>
                    <a:pt x="22849" y="20692"/>
                    <a:pt x="22860" y="20802"/>
                    <a:pt x="22839" y="20891"/>
                  </a:cubicBezTo>
                  <a:cubicBezTo>
                    <a:pt x="22824" y="20959"/>
                    <a:pt x="22784" y="20980"/>
                    <a:pt x="22732" y="20980"/>
                  </a:cubicBezTo>
                  <a:cubicBezTo>
                    <a:pt x="22636" y="20980"/>
                    <a:pt x="22502" y="20907"/>
                    <a:pt x="22420" y="20907"/>
                  </a:cubicBezTo>
                  <a:cubicBezTo>
                    <a:pt x="22418" y="20907"/>
                    <a:pt x="22416" y="20907"/>
                    <a:pt x="22414" y="20907"/>
                  </a:cubicBezTo>
                  <a:cubicBezTo>
                    <a:pt x="22273" y="20917"/>
                    <a:pt x="22325" y="21101"/>
                    <a:pt x="22336" y="21300"/>
                  </a:cubicBezTo>
                  <a:cubicBezTo>
                    <a:pt x="22342" y="21397"/>
                    <a:pt x="22336" y="21434"/>
                    <a:pt x="22321" y="21434"/>
                  </a:cubicBezTo>
                  <a:cubicBezTo>
                    <a:pt x="22280" y="21434"/>
                    <a:pt x="22178" y="21139"/>
                    <a:pt x="22147" y="21085"/>
                  </a:cubicBezTo>
                  <a:cubicBezTo>
                    <a:pt x="22128" y="21051"/>
                    <a:pt x="22113" y="21037"/>
                    <a:pt x="22102" y="21037"/>
                  </a:cubicBezTo>
                  <a:cubicBezTo>
                    <a:pt x="22049" y="21037"/>
                    <a:pt x="22061" y="21331"/>
                    <a:pt x="22053" y="21353"/>
                  </a:cubicBezTo>
                  <a:cubicBezTo>
                    <a:pt x="22042" y="21396"/>
                    <a:pt x="22025" y="21413"/>
                    <a:pt x="22005" y="21413"/>
                  </a:cubicBezTo>
                  <a:cubicBezTo>
                    <a:pt x="21938" y="21413"/>
                    <a:pt x="21830" y="21221"/>
                    <a:pt x="21754" y="21185"/>
                  </a:cubicBezTo>
                  <a:cubicBezTo>
                    <a:pt x="21727" y="21172"/>
                    <a:pt x="21702" y="21167"/>
                    <a:pt x="21678" y="21167"/>
                  </a:cubicBezTo>
                  <a:cubicBezTo>
                    <a:pt x="21591" y="21167"/>
                    <a:pt x="21516" y="21236"/>
                    <a:pt x="21455" y="21290"/>
                  </a:cubicBezTo>
                  <a:cubicBezTo>
                    <a:pt x="21423" y="21318"/>
                    <a:pt x="21284" y="21446"/>
                    <a:pt x="21172" y="21446"/>
                  </a:cubicBezTo>
                  <a:cubicBezTo>
                    <a:pt x="21120" y="21446"/>
                    <a:pt x="21073" y="21418"/>
                    <a:pt x="21046" y="21337"/>
                  </a:cubicBezTo>
                  <a:cubicBezTo>
                    <a:pt x="21036" y="21334"/>
                    <a:pt x="21026" y="21333"/>
                    <a:pt x="21017" y="21333"/>
                  </a:cubicBezTo>
                  <a:cubicBezTo>
                    <a:pt x="20943" y="21333"/>
                    <a:pt x="20887" y="21417"/>
                    <a:pt x="20831" y="21468"/>
                  </a:cubicBezTo>
                  <a:cubicBezTo>
                    <a:pt x="20605" y="21678"/>
                    <a:pt x="20312" y="21741"/>
                    <a:pt x="20071" y="21924"/>
                  </a:cubicBezTo>
                  <a:cubicBezTo>
                    <a:pt x="19987" y="21992"/>
                    <a:pt x="19898" y="22102"/>
                    <a:pt x="19961" y="22338"/>
                  </a:cubicBezTo>
                  <a:cubicBezTo>
                    <a:pt x="19924" y="22207"/>
                    <a:pt x="19892" y="22013"/>
                    <a:pt x="19808" y="21945"/>
                  </a:cubicBezTo>
                  <a:cubicBezTo>
                    <a:pt x="19796" y="21934"/>
                    <a:pt x="19785" y="21930"/>
                    <a:pt x="19776" y="21930"/>
                  </a:cubicBezTo>
                  <a:cubicBezTo>
                    <a:pt x="19741" y="21930"/>
                    <a:pt x="19731" y="21999"/>
                    <a:pt x="19692" y="21999"/>
                  </a:cubicBezTo>
                  <a:cubicBezTo>
                    <a:pt x="19689" y="21999"/>
                    <a:pt x="19686" y="21998"/>
                    <a:pt x="19683" y="21998"/>
                  </a:cubicBezTo>
                  <a:lnTo>
                    <a:pt x="19573" y="21961"/>
                  </a:lnTo>
                  <a:cubicBezTo>
                    <a:pt x="19517" y="21939"/>
                    <a:pt x="19466" y="21931"/>
                    <a:pt x="19418" y="21931"/>
                  </a:cubicBezTo>
                  <a:cubicBezTo>
                    <a:pt x="19325" y="21931"/>
                    <a:pt x="19241" y="21961"/>
                    <a:pt x="19148" y="21982"/>
                  </a:cubicBezTo>
                  <a:cubicBezTo>
                    <a:pt x="19116" y="22118"/>
                    <a:pt x="18844" y="22150"/>
                    <a:pt x="18844" y="22171"/>
                  </a:cubicBezTo>
                  <a:cubicBezTo>
                    <a:pt x="18849" y="22443"/>
                    <a:pt x="18959" y="22732"/>
                    <a:pt x="18949" y="23015"/>
                  </a:cubicBezTo>
                  <a:cubicBezTo>
                    <a:pt x="18949" y="23024"/>
                    <a:pt x="18945" y="23028"/>
                    <a:pt x="18938" y="23028"/>
                  </a:cubicBezTo>
                  <a:cubicBezTo>
                    <a:pt x="18891" y="23028"/>
                    <a:pt x="18693" y="22791"/>
                    <a:pt x="18744" y="22569"/>
                  </a:cubicBezTo>
                  <a:cubicBezTo>
                    <a:pt x="18792" y="22327"/>
                    <a:pt x="18719" y="22236"/>
                    <a:pt x="18604" y="22236"/>
                  </a:cubicBezTo>
                  <a:cubicBezTo>
                    <a:pt x="18592" y="22236"/>
                    <a:pt x="18579" y="22237"/>
                    <a:pt x="18566" y="22239"/>
                  </a:cubicBezTo>
                  <a:cubicBezTo>
                    <a:pt x="18508" y="22249"/>
                    <a:pt x="18403" y="22249"/>
                    <a:pt x="18382" y="22359"/>
                  </a:cubicBezTo>
                  <a:cubicBezTo>
                    <a:pt x="18370" y="22432"/>
                    <a:pt x="18388" y="22483"/>
                    <a:pt x="18353" y="22483"/>
                  </a:cubicBezTo>
                  <a:cubicBezTo>
                    <a:pt x="18345" y="22483"/>
                    <a:pt x="18334" y="22481"/>
                    <a:pt x="18319" y="22475"/>
                  </a:cubicBezTo>
                  <a:cubicBezTo>
                    <a:pt x="18251" y="22454"/>
                    <a:pt x="17947" y="22139"/>
                    <a:pt x="17952" y="21992"/>
                  </a:cubicBezTo>
                  <a:lnTo>
                    <a:pt x="17952" y="21992"/>
                  </a:lnTo>
                  <a:cubicBezTo>
                    <a:pt x="17942" y="22192"/>
                    <a:pt x="17900" y="22202"/>
                    <a:pt x="17785" y="22223"/>
                  </a:cubicBezTo>
                  <a:cubicBezTo>
                    <a:pt x="17675" y="22233"/>
                    <a:pt x="17575" y="22291"/>
                    <a:pt x="17512" y="22380"/>
                  </a:cubicBezTo>
                  <a:cubicBezTo>
                    <a:pt x="17493" y="22405"/>
                    <a:pt x="17437" y="22556"/>
                    <a:pt x="17412" y="22556"/>
                  </a:cubicBezTo>
                  <a:cubicBezTo>
                    <a:pt x="17410" y="22556"/>
                    <a:pt x="17409" y="22555"/>
                    <a:pt x="17407" y="22553"/>
                  </a:cubicBezTo>
                  <a:cubicBezTo>
                    <a:pt x="17370" y="22501"/>
                    <a:pt x="17313" y="22344"/>
                    <a:pt x="17276" y="22333"/>
                  </a:cubicBezTo>
                  <a:cubicBezTo>
                    <a:pt x="17272" y="22332"/>
                    <a:pt x="17268" y="22332"/>
                    <a:pt x="17264" y="22332"/>
                  </a:cubicBezTo>
                  <a:cubicBezTo>
                    <a:pt x="17193" y="22332"/>
                    <a:pt x="17157" y="22454"/>
                    <a:pt x="17087" y="22464"/>
                  </a:cubicBezTo>
                  <a:lnTo>
                    <a:pt x="16846" y="22496"/>
                  </a:lnTo>
                  <a:cubicBezTo>
                    <a:pt x="16818" y="22450"/>
                    <a:pt x="16796" y="22432"/>
                    <a:pt x="16780" y="22432"/>
                  </a:cubicBezTo>
                  <a:cubicBezTo>
                    <a:pt x="16721" y="22432"/>
                    <a:pt x="16732" y="22675"/>
                    <a:pt x="16736" y="22773"/>
                  </a:cubicBezTo>
                  <a:cubicBezTo>
                    <a:pt x="16736" y="22920"/>
                    <a:pt x="16684" y="22947"/>
                    <a:pt x="16621" y="22952"/>
                  </a:cubicBezTo>
                  <a:cubicBezTo>
                    <a:pt x="16584" y="22653"/>
                    <a:pt x="16594" y="22553"/>
                    <a:pt x="16442" y="22548"/>
                  </a:cubicBezTo>
                  <a:cubicBezTo>
                    <a:pt x="16401" y="22546"/>
                    <a:pt x="16360" y="22545"/>
                    <a:pt x="16318" y="22545"/>
                  </a:cubicBezTo>
                  <a:cubicBezTo>
                    <a:pt x="16088" y="22545"/>
                    <a:pt x="15862" y="22577"/>
                    <a:pt x="15635" y="22595"/>
                  </a:cubicBezTo>
                  <a:cubicBezTo>
                    <a:pt x="15619" y="22595"/>
                    <a:pt x="15331" y="22595"/>
                    <a:pt x="15383" y="22716"/>
                  </a:cubicBezTo>
                  <a:cubicBezTo>
                    <a:pt x="15445" y="22861"/>
                    <a:pt x="15384" y="22906"/>
                    <a:pt x="15319" y="22906"/>
                  </a:cubicBezTo>
                  <a:cubicBezTo>
                    <a:pt x="15291" y="22906"/>
                    <a:pt x="15261" y="22897"/>
                    <a:pt x="15242" y="22884"/>
                  </a:cubicBezTo>
                  <a:cubicBezTo>
                    <a:pt x="15179" y="22847"/>
                    <a:pt x="15205" y="22716"/>
                    <a:pt x="15163" y="22658"/>
                  </a:cubicBezTo>
                  <a:cubicBezTo>
                    <a:pt x="15134" y="22633"/>
                    <a:pt x="15102" y="22618"/>
                    <a:pt x="15066" y="22618"/>
                  </a:cubicBezTo>
                  <a:cubicBezTo>
                    <a:pt x="15057" y="22618"/>
                    <a:pt x="15047" y="22619"/>
                    <a:pt x="15037" y="22621"/>
                  </a:cubicBezTo>
                  <a:cubicBezTo>
                    <a:pt x="15003" y="22621"/>
                    <a:pt x="14939" y="22608"/>
                    <a:pt x="14876" y="22608"/>
                  </a:cubicBezTo>
                  <a:cubicBezTo>
                    <a:pt x="14805" y="22608"/>
                    <a:pt x="14735" y="22625"/>
                    <a:pt x="14707" y="22700"/>
                  </a:cubicBezTo>
                  <a:cubicBezTo>
                    <a:pt x="14685" y="22766"/>
                    <a:pt x="14656" y="22773"/>
                    <a:pt x="14622" y="22773"/>
                  </a:cubicBezTo>
                  <a:cubicBezTo>
                    <a:pt x="14613" y="22773"/>
                    <a:pt x="14603" y="22772"/>
                    <a:pt x="14593" y="22772"/>
                  </a:cubicBezTo>
                  <a:cubicBezTo>
                    <a:pt x="14569" y="22772"/>
                    <a:pt x="14544" y="22775"/>
                    <a:pt x="14518" y="22794"/>
                  </a:cubicBezTo>
                  <a:cubicBezTo>
                    <a:pt x="14471" y="22831"/>
                    <a:pt x="14424" y="23030"/>
                    <a:pt x="14392" y="23036"/>
                  </a:cubicBezTo>
                  <a:cubicBezTo>
                    <a:pt x="14366" y="23036"/>
                    <a:pt x="14340" y="22894"/>
                    <a:pt x="14314" y="22852"/>
                  </a:cubicBezTo>
                  <a:cubicBezTo>
                    <a:pt x="14259" y="22767"/>
                    <a:pt x="14162" y="22721"/>
                    <a:pt x="14062" y="22721"/>
                  </a:cubicBezTo>
                  <a:cubicBezTo>
                    <a:pt x="14057" y="22721"/>
                    <a:pt x="14052" y="22721"/>
                    <a:pt x="14046" y="22721"/>
                  </a:cubicBezTo>
                  <a:cubicBezTo>
                    <a:pt x="13900" y="22726"/>
                    <a:pt x="13753" y="22753"/>
                    <a:pt x="13611" y="22794"/>
                  </a:cubicBezTo>
                  <a:cubicBezTo>
                    <a:pt x="13538" y="22821"/>
                    <a:pt x="13512" y="22915"/>
                    <a:pt x="13512" y="23062"/>
                  </a:cubicBezTo>
                  <a:cubicBezTo>
                    <a:pt x="13498" y="23089"/>
                    <a:pt x="13489" y="23119"/>
                    <a:pt x="13485" y="23149"/>
                  </a:cubicBezTo>
                  <a:lnTo>
                    <a:pt x="13485" y="23149"/>
                  </a:lnTo>
                  <a:cubicBezTo>
                    <a:pt x="13482" y="22915"/>
                    <a:pt x="13456" y="22703"/>
                    <a:pt x="13396" y="22674"/>
                  </a:cubicBezTo>
                  <a:cubicBezTo>
                    <a:pt x="13369" y="22662"/>
                    <a:pt x="13295" y="22638"/>
                    <a:pt x="13231" y="22638"/>
                  </a:cubicBezTo>
                  <a:cubicBezTo>
                    <a:pt x="13183" y="22638"/>
                    <a:pt x="13140" y="22652"/>
                    <a:pt x="13129" y="22695"/>
                  </a:cubicBezTo>
                  <a:cubicBezTo>
                    <a:pt x="13087" y="22848"/>
                    <a:pt x="13075" y="22999"/>
                    <a:pt x="13009" y="22999"/>
                  </a:cubicBezTo>
                  <a:cubicBezTo>
                    <a:pt x="12984" y="22999"/>
                    <a:pt x="12952" y="22979"/>
                    <a:pt x="12909" y="22931"/>
                  </a:cubicBezTo>
                  <a:cubicBezTo>
                    <a:pt x="12790" y="22860"/>
                    <a:pt x="12664" y="22798"/>
                    <a:pt x="12540" y="22798"/>
                  </a:cubicBezTo>
                  <a:cubicBezTo>
                    <a:pt x="12516" y="22798"/>
                    <a:pt x="12492" y="22800"/>
                    <a:pt x="12468" y="22805"/>
                  </a:cubicBezTo>
                  <a:cubicBezTo>
                    <a:pt x="12380" y="22824"/>
                    <a:pt x="12297" y="23103"/>
                    <a:pt x="12231" y="23103"/>
                  </a:cubicBezTo>
                  <a:cubicBezTo>
                    <a:pt x="12226" y="23103"/>
                    <a:pt x="12221" y="23102"/>
                    <a:pt x="12217" y="23099"/>
                  </a:cubicBezTo>
                  <a:cubicBezTo>
                    <a:pt x="12101" y="23015"/>
                    <a:pt x="12112" y="22590"/>
                    <a:pt x="11981" y="22517"/>
                  </a:cubicBezTo>
                  <a:cubicBezTo>
                    <a:pt x="11976" y="22514"/>
                    <a:pt x="11971" y="22513"/>
                    <a:pt x="11967" y="22513"/>
                  </a:cubicBezTo>
                  <a:cubicBezTo>
                    <a:pt x="11906" y="22513"/>
                    <a:pt x="11938" y="22784"/>
                    <a:pt x="11928" y="22857"/>
                  </a:cubicBezTo>
                  <a:cubicBezTo>
                    <a:pt x="11869" y="22853"/>
                    <a:pt x="11853" y="22558"/>
                    <a:pt x="11798" y="22558"/>
                  </a:cubicBezTo>
                  <a:cubicBezTo>
                    <a:pt x="11790" y="22558"/>
                    <a:pt x="11781" y="22565"/>
                    <a:pt x="11771" y="22580"/>
                  </a:cubicBezTo>
                  <a:cubicBezTo>
                    <a:pt x="11749" y="22606"/>
                    <a:pt x="11688" y="23147"/>
                    <a:pt x="11609" y="23147"/>
                  </a:cubicBezTo>
                  <a:cubicBezTo>
                    <a:pt x="11595" y="23147"/>
                    <a:pt x="11581" y="23131"/>
                    <a:pt x="11566" y="23093"/>
                  </a:cubicBezTo>
                  <a:cubicBezTo>
                    <a:pt x="11524" y="22978"/>
                    <a:pt x="11593" y="22800"/>
                    <a:pt x="11498" y="22695"/>
                  </a:cubicBezTo>
                  <a:cubicBezTo>
                    <a:pt x="11475" y="22668"/>
                    <a:pt x="11441" y="22654"/>
                    <a:pt x="11406" y="22654"/>
                  </a:cubicBezTo>
                  <a:cubicBezTo>
                    <a:pt x="11386" y="22654"/>
                    <a:pt x="11365" y="22659"/>
                    <a:pt x="11346" y="22669"/>
                  </a:cubicBezTo>
                  <a:cubicBezTo>
                    <a:pt x="11230" y="22734"/>
                    <a:pt x="11333" y="23063"/>
                    <a:pt x="11153" y="23063"/>
                  </a:cubicBezTo>
                  <a:cubicBezTo>
                    <a:pt x="11146" y="23063"/>
                    <a:pt x="11139" y="23063"/>
                    <a:pt x="11131" y="23062"/>
                  </a:cubicBezTo>
                  <a:cubicBezTo>
                    <a:pt x="11157" y="22915"/>
                    <a:pt x="11152" y="22768"/>
                    <a:pt x="11105" y="22621"/>
                  </a:cubicBezTo>
                  <a:cubicBezTo>
                    <a:pt x="11068" y="22573"/>
                    <a:pt x="11017" y="22511"/>
                    <a:pt x="10973" y="22511"/>
                  </a:cubicBezTo>
                  <a:cubicBezTo>
                    <a:pt x="10937" y="22511"/>
                    <a:pt x="10905" y="22555"/>
                    <a:pt x="10890" y="22686"/>
                  </a:cubicBezTo>
                  <a:lnTo>
                    <a:pt x="10890" y="22686"/>
                  </a:lnTo>
                  <a:cubicBezTo>
                    <a:pt x="10912" y="22488"/>
                    <a:pt x="10890" y="22412"/>
                    <a:pt x="10847" y="22412"/>
                  </a:cubicBezTo>
                  <a:cubicBezTo>
                    <a:pt x="10808" y="22412"/>
                    <a:pt x="10750" y="22474"/>
                    <a:pt x="10691" y="22564"/>
                  </a:cubicBezTo>
                  <a:cubicBezTo>
                    <a:pt x="10706" y="22452"/>
                    <a:pt x="10635" y="22419"/>
                    <a:pt x="10541" y="22419"/>
                  </a:cubicBezTo>
                  <a:cubicBezTo>
                    <a:pt x="10408" y="22419"/>
                    <a:pt x="10229" y="22486"/>
                    <a:pt x="10187" y="22486"/>
                  </a:cubicBezTo>
                  <a:cubicBezTo>
                    <a:pt x="10186" y="22486"/>
                    <a:pt x="10185" y="22485"/>
                    <a:pt x="10184" y="22485"/>
                  </a:cubicBezTo>
                  <a:lnTo>
                    <a:pt x="10184" y="22485"/>
                  </a:lnTo>
                  <a:cubicBezTo>
                    <a:pt x="10356" y="22513"/>
                    <a:pt x="10335" y="22770"/>
                    <a:pt x="10211" y="22770"/>
                  </a:cubicBezTo>
                  <a:cubicBezTo>
                    <a:pt x="10185" y="22770"/>
                    <a:pt x="10154" y="22759"/>
                    <a:pt x="10119" y="22732"/>
                  </a:cubicBezTo>
                  <a:cubicBezTo>
                    <a:pt x="9999" y="22642"/>
                    <a:pt x="9857" y="22580"/>
                    <a:pt x="9705" y="22548"/>
                  </a:cubicBezTo>
                  <a:lnTo>
                    <a:pt x="9705" y="22548"/>
                  </a:lnTo>
                  <a:cubicBezTo>
                    <a:pt x="9653" y="22868"/>
                    <a:pt x="10020" y="22983"/>
                    <a:pt x="10130" y="23062"/>
                  </a:cubicBezTo>
                  <a:cubicBezTo>
                    <a:pt x="10014" y="23051"/>
                    <a:pt x="9899" y="23030"/>
                    <a:pt x="9789" y="22999"/>
                  </a:cubicBezTo>
                  <a:cubicBezTo>
                    <a:pt x="9674" y="22973"/>
                    <a:pt x="9590" y="22868"/>
                    <a:pt x="9590" y="22747"/>
                  </a:cubicBezTo>
                  <a:cubicBezTo>
                    <a:pt x="9585" y="22590"/>
                    <a:pt x="9679" y="22511"/>
                    <a:pt x="9605" y="22391"/>
                  </a:cubicBezTo>
                  <a:cubicBezTo>
                    <a:pt x="9568" y="22330"/>
                    <a:pt x="9533" y="22308"/>
                    <a:pt x="9498" y="22308"/>
                  </a:cubicBezTo>
                  <a:cubicBezTo>
                    <a:pt x="9394" y="22308"/>
                    <a:pt x="9295" y="22512"/>
                    <a:pt x="9165" y="22512"/>
                  </a:cubicBezTo>
                  <a:cubicBezTo>
                    <a:pt x="9162" y="22512"/>
                    <a:pt x="9158" y="22512"/>
                    <a:pt x="9155" y="22511"/>
                  </a:cubicBezTo>
                  <a:cubicBezTo>
                    <a:pt x="9003" y="22496"/>
                    <a:pt x="8929" y="22312"/>
                    <a:pt x="8871" y="22076"/>
                  </a:cubicBezTo>
                  <a:cubicBezTo>
                    <a:pt x="8824" y="22260"/>
                    <a:pt x="8725" y="22417"/>
                    <a:pt x="8583" y="22538"/>
                  </a:cubicBezTo>
                  <a:cubicBezTo>
                    <a:pt x="8564" y="22551"/>
                    <a:pt x="8549" y="22556"/>
                    <a:pt x="8538" y="22556"/>
                  </a:cubicBezTo>
                  <a:cubicBezTo>
                    <a:pt x="8472" y="22556"/>
                    <a:pt x="8558" y="22337"/>
                    <a:pt x="8531" y="22328"/>
                  </a:cubicBezTo>
                  <a:cubicBezTo>
                    <a:pt x="8527" y="22327"/>
                    <a:pt x="8524" y="22326"/>
                    <a:pt x="8521" y="22326"/>
                  </a:cubicBezTo>
                  <a:cubicBezTo>
                    <a:pt x="8508" y="22326"/>
                    <a:pt x="8496" y="22334"/>
                    <a:pt x="8486" y="22346"/>
                  </a:cubicBezTo>
                  <a:lnTo>
                    <a:pt x="8486" y="22346"/>
                  </a:lnTo>
                  <a:cubicBezTo>
                    <a:pt x="8507" y="22270"/>
                    <a:pt x="8521" y="22201"/>
                    <a:pt x="8510" y="22171"/>
                  </a:cubicBezTo>
                  <a:cubicBezTo>
                    <a:pt x="8480" y="22096"/>
                    <a:pt x="8394" y="22085"/>
                    <a:pt x="8318" y="22085"/>
                  </a:cubicBezTo>
                  <a:cubicBezTo>
                    <a:pt x="8288" y="22085"/>
                    <a:pt x="8260" y="22087"/>
                    <a:pt x="8237" y="22087"/>
                  </a:cubicBezTo>
                  <a:cubicBezTo>
                    <a:pt x="8164" y="22092"/>
                    <a:pt x="8012" y="22087"/>
                    <a:pt x="7922" y="22228"/>
                  </a:cubicBezTo>
                  <a:cubicBezTo>
                    <a:pt x="7878" y="22296"/>
                    <a:pt x="7856" y="22349"/>
                    <a:pt x="7819" y="22349"/>
                  </a:cubicBezTo>
                  <a:cubicBezTo>
                    <a:pt x="7808" y="22349"/>
                    <a:pt x="7796" y="22344"/>
                    <a:pt x="7781" y="22333"/>
                  </a:cubicBezTo>
                  <a:cubicBezTo>
                    <a:pt x="7728" y="22286"/>
                    <a:pt x="7708" y="22218"/>
                    <a:pt x="7723" y="22155"/>
                  </a:cubicBezTo>
                  <a:cubicBezTo>
                    <a:pt x="7739" y="22034"/>
                    <a:pt x="7713" y="22066"/>
                    <a:pt x="7660" y="22050"/>
                  </a:cubicBezTo>
                  <a:cubicBezTo>
                    <a:pt x="7654" y="22048"/>
                    <a:pt x="7648" y="22048"/>
                    <a:pt x="7641" y="22048"/>
                  </a:cubicBezTo>
                  <a:cubicBezTo>
                    <a:pt x="7563" y="22048"/>
                    <a:pt x="7459" y="22151"/>
                    <a:pt x="7372" y="22165"/>
                  </a:cubicBezTo>
                  <a:cubicBezTo>
                    <a:pt x="7350" y="22169"/>
                    <a:pt x="7328" y="22171"/>
                    <a:pt x="7306" y="22171"/>
                  </a:cubicBezTo>
                  <a:cubicBezTo>
                    <a:pt x="7238" y="22171"/>
                    <a:pt x="7170" y="22152"/>
                    <a:pt x="7115" y="22113"/>
                  </a:cubicBezTo>
                  <a:cubicBezTo>
                    <a:pt x="7068" y="22076"/>
                    <a:pt x="7052" y="21887"/>
                    <a:pt x="7015" y="21877"/>
                  </a:cubicBezTo>
                  <a:cubicBezTo>
                    <a:pt x="7015" y="21876"/>
                    <a:pt x="7014" y="21876"/>
                    <a:pt x="7013" y="21876"/>
                  </a:cubicBezTo>
                  <a:cubicBezTo>
                    <a:pt x="7000" y="21876"/>
                    <a:pt x="6994" y="21972"/>
                    <a:pt x="6972" y="21972"/>
                  </a:cubicBezTo>
                  <a:cubicBezTo>
                    <a:pt x="6970" y="21972"/>
                    <a:pt x="6969" y="21972"/>
                    <a:pt x="6968" y="21971"/>
                  </a:cubicBezTo>
                  <a:lnTo>
                    <a:pt x="6905" y="21950"/>
                  </a:lnTo>
                  <a:lnTo>
                    <a:pt x="6585" y="21830"/>
                  </a:lnTo>
                  <a:cubicBezTo>
                    <a:pt x="6526" y="21809"/>
                    <a:pt x="6441" y="21739"/>
                    <a:pt x="6356" y="21739"/>
                  </a:cubicBezTo>
                  <a:cubicBezTo>
                    <a:pt x="6291" y="21739"/>
                    <a:pt x="6226" y="21780"/>
                    <a:pt x="6172" y="21913"/>
                  </a:cubicBezTo>
                  <a:lnTo>
                    <a:pt x="6172" y="21913"/>
                  </a:lnTo>
                  <a:cubicBezTo>
                    <a:pt x="6265" y="21683"/>
                    <a:pt x="6056" y="21578"/>
                    <a:pt x="5972" y="21541"/>
                  </a:cubicBezTo>
                  <a:cubicBezTo>
                    <a:pt x="5954" y="21533"/>
                    <a:pt x="5936" y="21529"/>
                    <a:pt x="5919" y="21529"/>
                  </a:cubicBezTo>
                  <a:cubicBezTo>
                    <a:pt x="5846" y="21529"/>
                    <a:pt x="5784" y="21594"/>
                    <a:pt x="5721" y="21594"/>
                  </a:cubicBezTo>
                  <a:cubicBezTo>
                    <a:pt x="5701" y="21594"/>
                    <a:pt x="5682" y="21588"/>
                    <a:pt x="5663" y="21573"/>
                  </a:cubicBezTo>
                  <a:cubicBezTo>
                    <a:pt x="5621" y="21536"/>
                    <a:pt x="5736" y="21374"/>
                    <a:pt x="5715" y="21300"/>
                  </a:cubicBezTo>
                  <a:cubicBezTo>
                    <a:pt x="5699" y="21243"/>
                    <a:pt x="5647" y="21201"/>
                    <a:pt x="5584" y="21195"/>
                  </a:cubicBezTo>
                  <a:cubicBezTo>
                    <a:pt x="5556" y="21188"/>
                    <a:pt x="5528" y="21184"/>
                    <a:pt x="5501" y="21184"/>
                  </a:cubicBezTo>
                  <a:cubicBezTo>
                    <a:pt x="5450" y="21184"/>
                    <a:pt x="5401" y="21196"/>
                    <a:pt x="5353" y="21216"/>
                  </a:cubicBezTo>
                  <a:cubicBezTo>
                    <a:pt x="5317" y="21234"/>
                    <a:pt x="5284" y="21302"/>
                    <a:pt x="5254" y="21367"/>
                  </a:cubicBezTo>
                  <a:lnTo>
                    <a:pt x="5254" y="21367"/>
                  </a:lnTo>
                  <a:cubicBezTo>
                    <a:pt x="5292" y="21266"/>
                    <a:pt x="5260" y="21245"/>
                    <a:pt x="5209" y="21245"/>
                  </a:cubicBezTo>
                  <a:cubicBezTo>
                    <a:pt x="5171" y="21245"/>
                    <a:pt x="5123" y="21257"/>
                    <a:pt x="5087" y="21257"/>
                  </a:cubicBezTo>
                  <a:cubicBezTo>
                    <a:pt x="5072" y="21257"/>
                    <a:pt x="5058" y="21255"/>
                    <a:pt x="5049" y="21248"/>
                  </a:cubicBezTo>
                  <a:cubicBezTo>
                    <a:pt x="4977" y="21191"/>
                    <a:pt x="5340" y="20755"/>
                    <a:pt x="5196" y="20755"/>
                  </a:cubicBezTo>
                  <a:cubicBezTo>
                    <a:pt x="5194" y="20755"/>
                    <a:pt x="5193" y="20755"/>
                    <a:pt x="5191" y="20755"/>
                  </a:cubicBezTo>
                  <a:cubicBezTo>
                    <a:pt x="5002" y="20771"/>
                    <a:pt x="4834" y="21190"/>
                    <a:pt x="4667" y="21363"/>
                  </a:cubicBezTo>
                  <a:cubicBezTo>
                    <a:pt x="4650" y="21380"/>
                    <a:pt x="4637" y="21387"/>
                    <a:pt x="4627" y="21387"/>
                  </a:cubicBezTo>
                  <a:cubicBezTo>
                    <a:pt x="4557" y="21387"/>
                    <a:pt x="4669" y="20978"/>
                    <a:pt x="4688" y="20959"/>
                  </a:cubicBezTo>
                  <a:lnTo>
                    <a:pt x="4688" y="20959"/>
                  </a:lnTo>
                  <a:cubicBezTo>
                    <a:pt x="4619" y="21028"/>
                    <a:pt x="4596" y="21090"/>
                    <a:pt x="4544" y="21090"/>
                  </a:cubicBezTo>
                  <a:cubicBezTo>
                    <a:pt x="4532" y="21090"/>
                    <a:pt x="4519" y="21087"/>
                    <a:pt x="4504" y="21080"/>
                  </a:cubicBezTo>
                  <a:cubicBezTo>
                    <a:pt x="4486" y="21075"/>
                    <a:pt x="4453" y="21029"/>
                    <a:pt x="4417" y="21029"/>
                  </a:cubicBezTo>
                  <a:cubicBezTo>
                    <a:pt x="4411" y="21029"/>
                    <a:pt x="4405" y="21030"/>
                    <a:pt x="4399" y="21033"/>
                  </a:cubicBezTo>
                  <a:cubicBezTo>
                    <a:pt x="4357" y="21059"/>
                    <a:pt x="4320" y="21164"/>
                    <a:pt x="4268" y="21201"/>
                  </a:cubicBezTo>
                  <a:cubicBezTo>
                    <a:pt x="4250" y="21213"/>
                    <a:pt x="4233" y="21217"/>
                    <a:pt x="4217" y="21217"/>
                  </a:cubicBezTo>
                  <a:cubicBezTo>
                    <a:pt x="4179" y="21217"/>
                    <a:pt x="4149" y="21189"/>
                    <a:pt x="4127" y="21174"/>
                  </a:cubicBezTo>
                  <a:cubicBezTo>
                    <a:pt x="4231" y="21022"/>
                    <a:pt x="4284" y="20923"/>
                    <a:pt x="4168" y="20917"/>
                  </a:cubicBezTo>
                  <a:cubicBezTo>
                    <a:pt x="4006" y="20902"/>
                    <a:pt x="3943" y="20954"/>
                    <a:pt x="4100" y="20697"/>
                  </a:cubicBezTo>
                  <a:cubicBezTo>
                    <a:pt x="4148" y="20628"/>
                    <a:pt x="4061" y="20542"/>
                    <a:pt x="3994" y="20542"/>
                  </a:cubicBezTo>
                  <a:cubicBezTo>
                    <a:pt x="3979" y="20542"/>
                    <a:pt x="3965" y="20546"/>
                    <a:pt x="3953" y="20556"/>
                  </a:cubicBezTo>
                  <a:cubicBezTo>
                    <a:pt x="3877" y="20619"/>
                    <a:pt x="3878" y="20682"/>
                    <a:pt x="3826" y="20682"/>
                  </a:cubicBezTo>
                  <a:cubicBezTo>
                    <a:pt x="3818" y="20682"/>
                    <a:pt x="3808" y="20680"/>
                    <a:pt x="3796" y="20676"/>
                  </a:cubicBezTo>
                  <a:cubicBezTo>
                    <a:pt x="3702" y="20645"/>
                    <a:pt x="3623" y="20577"/>
                    <a:pt x="3581" y="20488"/>
                  </a:cubicBezTo>
                  <a:cubicBezTo>
                    <a:pt x="3534" y="20393"/>
                    <a:pt x="3618" y="20273"/>
                    <a:pt x="3613" y="20157"/>
                  </a:cubicBezTo>
                  <a:cubicBezTo>
                    <a:pt x="3609" y="20075"/>
                    <a:pt x="3560" y="20003"/>
                    <a:pt x="3476" y="20003"/>
                  </a:cubicBezTo>
                  <a:cubicBezTo>
                    <a:pt x="3452" y="20003"/>
                    <a:pt x="3426" y="20008"/>
                    <a:pt x="3398" y="20021"/>
                  </a:cubicBezTo>
                  <a:cubicBezTo>
                    <a:pt x="3383" y="20026"/>
                    <a:pt x="3370" y="20028"/>
                    <a:pt x="3359" y="20028"/>
                  </a:cubicBezTo>
                  <a:cubicBezTo>
                    <a:pt x="3229" y="20028"/>
                    <a:pt x="3293" y="19728"/>
                    <a:pt x="3323" y="19712"/>
                  </a:cubicBezTo>
                  <a:lnTo>
                    <a:pt x="3323" y="19712"/>
                  </a:lnTo>
                  <a:cubicBezTo>
                    <a:pt x="3099" y="19792"/>
                    <a:pt x="3072" y="20126"/>
                    <a:pt x="2994" y="20204"/>
                  </a:cubicBezTo>
                  <a:cubicBezTo>
                    <a:pt x="2992" y="20207"/>
                    <a:pt x="2989" y="20208"/>
                    <a:pt x="2984" y="20208"/>
                  </a:cubicBezTo>
                  <a:cubicBezTo>
                    <a:pt x="2955" y="20208"/>
                    <a:pt x="2881" y="20148"/>
                    <a:pt x="2936" y="20084"/>
                  </a:cubicBezTo>
                  <a:cubicBezTo>
                    <a:pt x="3046" y="19963"/>
                    <a:pt x="2910" y="19921"/>
                    <a:pt x="2821" y="19921"/>
                  </a:cubicBezTo>
                  <a:cubicBezTo>
                    <a:pt x="2632" y="19906"/>
                    <a:pt x="2873" y="19764"/>
                    <a:pt x="2957" y="19591"/>
                  </a:cubicBezTo>
                  <a:cubicBezTo>
                    <a:pt x="2973" y="19556"/>
                    <a:pt x="2969" y="19544"/>
                    <a:pt x="2955" y="19544"/>
                  </a:cubicBezTo>
                  <a:cubicBezTo>
                    <a:pt x="2923" y="19544"/>
                    <a:pt x="2838" y="19608"/>
                    <a:pt x="2816" y="19612"/>
                  </a:cubicBezTo>
                  <a:cubicBezTo>
                    <a:pt x="2775" y="19647"/>
                    <a:pt x="2741" y="19660"/>
                    <a:pt x="2713" y="19660"/>
                  </a:cubicBezTo>
                  <a:cubicBezTo>
                    <a:pt x="2662" y="19660"/>
                    <a:pt x="2630" y="19618"/>
                    <a:pt x="2606" y="19591"/>
                  </a:cubicBezTo>
                  <a:cubicBezTo>
                    <a:pt x="2532" y="19512"/>
                    <a:pt x="2558" y="19444"/>
                    <a:pt x="2447" y="19444"/>
                  </a:cubicBezTo>
                  <a:cubicBezTo>
                    <a:pt x="2417" y="19444"/>
                    <a:pt x="2377" y="19449"/>
                    <a:pt x="2323" y="19460"/>
                  </a:cubicBezTo>
                  <a:cubicBezTo>
                    <a:pt x="2323" y="19460"/>
                    <a:pt x="2160" y="19455"/>
                    <a:pt x="2176" y="19423"/>
                  </a:cubicBezTo>
                  <a:cubicBezTo>
                    <a:pt x="2218" y="19345"/>
                    <a:pt x="2596" y="19261"/>
                    <a:pt x="2569" y="19103"/>
                  </a:cubicBezTo>
                  <a:cubicBezTo>
                    <a:pt x="2545" y="18955"/>
                    <a:pt x="2437" y="18863"/>
                    <a:pt x="2358" y="18757"/>
                  </a:cubicBezTo>
                  <a:lnTo>
                    <a:pt x="2358" y="18757"/>
                  </a:lnTo>
                  <a:cubicBezTo>
                    <a:pt x="2387" y="18808"/>
                    <a:pt x="2368" y="18876"/>
                    <a:pt x="2312" y="18899"/>
                  </a:cubicBezTo>
                  <a:cubicBezTo>
                    <a:pt x="2308" y="18902"/>
                    <a:pt x="2303" y="18903"/>
                    <a:pt x="2299" y="18903"/>
                  </a:cubicBezTo>
                  <a:cubicBezTo>
                    <a:pt x="2254" y="18903"/>
                    <a:pt x="2203" y="18780"/>
                    <a:pt x="2119" y="18780"/>
                  </a:cubicBezTo>
                  <a:cubicBezTo>
                    <a:pt x="2103" y="18780"/>
                    <a:pt x="2085" y="18785"/>
                    <a:pt x="2065" y="18796"/>
                  </a:cubicBezTo>
                  <a:lnTo>
                    <a:pt x="2065" y="18796"/>
                  </a:lnTo>
                  <a:cubicBezTo>
                    <a:pt x="2069" y="18795"/>
                    <a:pt x="2072" y="18794"/>
                    <a:pt x="2074" y="18794"/>
                  </a:cubicBezTo>
                  <a:cubicBezTo>
                    <a:pt x="2114" y="18794"/>
                    <a:pt x="2047" y="19005"/>
                    <a:pt x="2008" y="19005"/>
                  </a:cubicBezTo>
                  <a:cubicBezTo>
                    <a:pt x="2006" y="19005"/>
                    <a:pt x="2005" y="19005"/>
                    <a:pt x="2003" y="19004"/>
                  </a:cubicBezTo>
                  <a:cubicBezTo>
                    <a:pt x="1893" y="18957"/>
                    <a:pt x="1552" y="18993"/>
                    <a:pt x="1867" y="18794"/>
                  </a:cubicBezTo>
                  <a:cubicBezTo>
                    <a:pt x="1961" y="18763"/>
                    <a:pt x="2103" y="18731"/>
                    <a:pt x="2092" y="18642"/>
                  </a:cubicBezTo>
                  <a:cubicBezTo>
                    <a:pt x="2076" y="18506"/>
                    <a:pt x="2008" y="18380"/>
                    <a:pt x="1898" y="18291"/>
                  </a:cubicBezTo>
                  <a:cubicBezTo>
                    <a:pt x="1888" y="18284"/>
                    <a:pt x="1877" y="18282"/>
                    <a:pt x="1864" y="18282"/>
                  </a:cubicBezTo>
                  <a:cubicBezTo>
                    <a:pt x="1773" y="18282"/>
                    <a:pt x="1623" y="18433"/>
                    <a:pt x="1526" y="18479"/>
                  </a:cubicBezTo>
                  <a:cubicBezTo>
                    <a:pt x="1489" y="18422"/>
                    <a:pt x="1531" y="18139"/>
                    <a:pt x="1626" y="18060"/>
                  </a:cubicBezTo>
                  <a:cubicBezTo>
                    <a:pt x="1646" y="18042"/>
                    <a:pt x="1667" y="18035"/>
                    <a:pt x="1688" y="18035"/>
                  </a:cubicBezTo>
                  <a:cubicBezTo>
                    <a:pt x="1764" y="18035"/>
                    <a:pt x="1838" y="18133"/>
                    <a:pt x="1846" y="18149"/>
                  </a:cubicBezTo>
                  <a:cubicBezTo>
                    <a:pt x="1809" y="18076"/>
                    <a:pt x="1673" y="17945"/>
                    <a:pt x="1772" y="17824"/>
                  </a:cubicBezTo>
                  <a:cubicBezTo>
                    <a:pt x="1851" y="17730"/>
                    <a:pt x="2097" y="17641"/>
                    <a:pt x="2223" y="17583"/>
                  </a:cubicBezTo>
                  <a:lnTo>
                    <a:pt x="2223" y="17583"/>
                  </a:lnTo>
                  <a:cubicBezTo>
                    <a:pt x="1992" y="17633"/>
                    <a:pt x="1776" y="17688"/>
                    <a:pt x="1565" y="17688"/>
                  </a:cubicBezTo>
                  <a:cubicBezTo>
                    <a:pt x="1555" y="17688"/>
                    <a:pt x="1546" y="17688"/>
                    <a:pt x="1536" y="17688"/>
                  </a:cubicBezTo>
                  <a:cubicBezTo>
                    <a:pt x="1426" y="17682"/>
                    <a:pt x="1458" y="17578"/>
                    <a:pt x="1384" y="17536"/>
                  </a:cubicBezTo>
                  <a:cubicBezTo>
                    <a:pt x="1342" y="17520"/>
                    <a:pt x="1107" y="17557"/>
                    <a:pt x="1222" y="17457"/>
                  </a:cubicBezTo>
                  <a:cubicBezTo>
                    <a:pt x="1369" y="17347"/>
                    <a:pt x="1615" y="17384"/>
                    <a:pt x="1783" y="17279"/>
                  </a:cubicBezTo>
                  <a:cubicBezTo>
                    <a:pt x="1919" y="17195"/>
                    <a:pt x="1746" y="17148"/>
                    <a:pt x="1678" y="17137"/>
                  </a:cubicBezTo>
                  <a:cubicBezTo>
                    <a:pt x="1589" y="17116"/>
                    <a:pt x="1505" y="17142"/>
                    <a:pt x="1463" y="17090"/>
                  </a:cubicBezTo>
                  <a:cubicBezTo>
                    <a:pt x="1416" y="17027"/>
                    <a:pt x="1390" y="16959"/>
                    <a:pt x="1374" y="16891"/>
                  </a:cubicBezTo>
                  <a:cubicBezTo>
                    <a:pt x="1327" y="16723"/>
                    <a:pt x="1358" y="16466"/>
                    <a:pt x="1159" y="16345"/>
                  </a:cubicBezTo>
                  <a:cubicBezTo>
                    <a:pt x="1117" y="16314"/>
                    <a:pt x="960" y="16340"/>
                    <a:pt x="1007" y="16277"/>
                  </a:cubicBezTo>
                  <a:cubicBezTo>
                    <a:pt x="1075" y="16199"/>
                    <a:pt x="1227" y="16157"/>
                    <a:pt x="1295" y="16073"/>
                  </a:cubicBezTo>
                  <a:cubicBezTo>
                    <a:pt x="1426" y="15910"/>
                    <a:pt x="1437" y="15701"/>
                    <a:pt x="1274" y="15580"/>
                  </a:cubicBezTo>
                  <a:cubicBezTo>
                    <a:pt x="1238" y="15554"/>
                    <a:pt x="1033" y="15517"/>
                    <a:pt x="1049" y="15501"/>
                  </a:cubicBezTo>
                  <a:cubicBezTo>
                    <a:pt x="1101" y="15438"/>
                    <a:pt x="1390" y="15465"/>
                    <a:pt x="1379" y="15376"/>
                  </a:cubicBezTo>
                  <a:cubicBezTo>
                    <a:pt x="1379" y="15376"/>
                    <a:pt x="1138" y="15370"/>
                    <a:pt x="1127" y="15302"/>
                  </a:cubicBezTo>
                  <a:cubicBezTo>
                    <a:pt x="1117" y="15250"/>
                    <a:pt x="1133" y="15192"/>
                    <a:pt x="996" y="15187"/>
                  </a:cubicBezTo>
                  <a:cubicBezTo>
                    <a:pt x="724" y="15182"/>
                    <a:pt x="734" y="15155"/>
                    <a:pt x="540" y="15066"/>
                  </a:cubicBezTo>
                  <a:cubicBezTo>
                    <a:pt x="589" y="15035"/>
                    <a:pt x="929" y="14959"/>
                    <a:pt x="1015" y="14959"/>
                  </a:cubicBezTo>
                  <a:cubicBezTo>
                    <a:pt x="1030" y="14959"/>
                    <a:pt x="1037" y="14961"/>
                    <a:pt x="1033" y="14967"/>
                  </a:cubicBezTo>
                  <a:cubicBezTo>
                    <a:pt x="1002" y="15003"/>
                    <a:pt x="913" y="15061"/>
                    <a:pt x="1038" y="15103"/>
                  </a:cubicBezTo>
                  <a:cubicBezTo>
                    <a:pt x="1059" y="15110"/>
                    <a:pt x="1077" y="15113"/>
                    <a:pt x="1092" y="15113"/>
                  </a:cubicBezTo>
                  <a:cubicBezTo>
                    <a:pt x="1135" y="15113"/>
                    <a:pt x="1159" y="15089"/>
                    <a:pt x="1175" y="15066"/>
                  </a:cubicBezTo>
                  <a:cubicBezTo>
                    <a:pt x="1217" y="14998"/>
                    <a:pt x="975" y="14825"/>
                    <a:pt x="1201" y="14767"/>
                  </a:cubicBezTo>
                  <a:cubicBezTo>
                    <a:pt x="1243" y="14758"/>
                    <a:pt x="1260" y="14732"/>
                    <a:pt x="1262" y="14695"/>
                  </a:cubicBezTo>
                  <a:lnTo>
                    <a:pt x="1262" y="14695"/>
                  </a:lnTo>
                  <a:cubicBezTo>
                    <a:pt x="1188" y="14729"/>
                    <a:pt x="1048" y="14769"/>
                    <a:pt x="948" y="14769"/>
                  </a:cubicBezTo>
                  <a:cubicBezTo>
                    <a:pt x="878" y="14769"/>
                    <a:pt x="826" y="14750"/>
                    <a:pt x="829" y="14694"/>
                  </a:cubicBezTo>
                  <a:lnTo>
                    <a:pt x="1262" y="14694"/>
                  </a:lnTo>
                  <a:cubicBezTo>
                    <a:pt x="1268" y="14579"/>
                    <a:pt x="1130" y="14367"/>
                    <a:pt x="1138" y="14280"/>
                  </a:cubicBezTo>
                  <a:cubicBezTo>
                    <a:pt x="1114" y="14278"/>
                    <a:pt x="1093" y="14277"/>
                    <a:pt x="1074" y="14277"/>
                  </a:cubicBezTo>
                  <a:cubicBezTo>
                    <a:pt x="910" y="14277"/>
                    <a:pt x="889" y="14328"/>
                    <a:pt x="737" y="14328"/>
                  </a:cubicBezTo>
                  <a:cubicBezTo>
                    <a:pt x="725" y="14328"/>
                    <a:pt x="712" y="14328"/>
                    <a:pt x="698" y="14327"/>
                  </a:cubicBezTo>
                  <a:cubicBezTo>
                    <a:pt x="708" y="14248"/>
                    <a:pt x="975" y="14191"/>
                    <a:pt x="954" y="14154"/>
                  </a:cubicBezTo>
                  <a:cubicBezTo>
                    <a:pt x="913" y="14080"/>
                    <a:pt x="692" y="14018"/>
                    <a:pt x="587" y="13955"/>
                  </a:cubicBezTo>
                  <a:cubicBezTo>
                    <a:pt x="766" y="13928"/>
                    <a:pt x="1704" y="13651"/>
                    <a:pt x="1222" y="13593"/>
                  </a:cubicBezTo>
                  <a:lnTo>
                    <a:pt x="1222" y="13593"/>
                  </a:lnTo>
                  <a:cubicBezTo>
                    <a:pt x="1180" y="13635"/>
                    <a:pt x="1253" y="13661"/>
                    <a:pt x="1269" y="13677"/>
                  </a:cubicBezTo>
                  <a:cubicBezTo>
                    <a:pt x="1274" y="13685"/>
                    <a:pt x="1267" y="13688"/>
                    <a:pt x="1253" y="13688"/>
                  </a:cubicBezTo>
                  <a:cubicBezTo>
                    <a:pt x="1189" y="13688"/>
                    <a:pt x="979" y="13626"/>
                    <a:pt x="949" y="13609"/>
                  </a:cubicBezTo>
                  <a:cubicBezTo>
                    <a:pt x="876" y="13567"/>
                    <a:pt x="855" y="13498"/>
                    <a:pt x="886" y="13457"/>
                  </a:cubicBezTo>
                  <a:cubicBezTo>
                    <a:pt x="906" y="13424"/>
                    <a:pt x="944" y="13414"/>
                    <a:pt x="992" y="13414"/>
                  </a:cubicBezTo>
                  <a:cubicBezTo>
                    <a:pt x="1074" y="13414"/>
                    <a:pt x="1183" y="13444"/>
                    <a:pt x="1268" y="13444"/>
                  </a:cubicBezTo>
                  <a:cubicBezTo>
                    <a:pt x="1319" y="13444"/>
                    <a:pt x="1361" y="13433"/>
                    <a:pt x="1384" y="13399"/>
                  </a:cubicBezTo>
                  <a:cubicBezTo>
                    <a:pt x="1432" y="13336"/>
                    <a:pt x="1447" y="13257"/>
                    <a:pt x="1426" y="13184"/>
                  </a:cubicBezTo>
                  <a:cubicBezTo>
                    <a:pt x="1390" y="13095"/>
                    <a:pt x="1180" y="13116"/>
                    <a:pt x="1190" y="13006"/>
                  </a:cubicBezTo>
                  <a:cubicBezTo>
                    <a:pt x="1194" y="12946"/>
                    <a:pt x="1189" y="12904"/>
                    <a:pt x="1261" y="12904"/>
                  </a:cubicBezTo>
                  <a:cubicBezTo>
                    <a:pt x="1284" y="12904"/>
                    <a:pt x="1313" y="12908"/>
                    <a:pt x="1353" y="12917"/>
                  </a:cubicBezTo>
                  <a:cubicBezTo>
                    <a:pt x="1416" y="12953"/>
                    <a:pt x="1484" y="12979"/>
                    <a:pt x="1552" y="12995"/>
                  </a:cubicBezTo>
                  <a:cubicBezTo>
                    <a:pt x="1553" y="12995"/>
                    <a:pt x="1554" y="12995"/>
                    <a:pt x="1554" y="12995"/>
                  </a:cubicBezTo>
                  <a:cubicBezTo>
                    <a:pt x="1612" y="12995"/>
                    <a:pt x="1051" y="12555"/>
                    <a:pt x="1280" y="12555"/>
                  </a:cubicBezTo>
                  <a:cubicBezTo>
                    <a:pt x="1376" y="12555"/>
                    <a:pt x="1470" y="12578"/>
                    <a:pt x="1544" y="12578"/>
                  </a:cubicBezTo>
                  <a:cubicBezTo>
                    <a:pt x="1602" y="12578"/>
                    <a:pt x="1647" y="12564"/>
                    <a:pt x="1673" y="12513"/>
                  </a:cubicBezTo>
                  <a:cubicBezTo>
                    <a:pt x="1683" y="12450"/>
                    <a:pt x="1678" y="12383"/>
                    <a:pt x="1652" y="12320"/>
                  </a:cubicBezTo>
                  <a:lnTo>
                    <a:pt x="1652" y="12320"/>
                  </a:lnTo>
                  <a:cubicBezTo>
                    <a:pt x="1651" y="12338"/>
                    <a:pt x="1417" y="12406"/>
                    <a:pt x="1305" y="12406"/>
                  </a:cubicBezTo>
                  <a:cubicBezTo>
                    <a:pt x="1261" y="12406"/>
                    <a:pt x="1236" y="12395"/>
                    <a:pt x="1253" y="12366"/>
                  </a:cubicBezTo>
                  <a:cubicBezTo>
                    <a:pt x="1311" y="12282"/>
                    <a:pt x="1390" y="12214"/>
                    <a:pt x="1421" y="12120"/>
                  </a:cubicBezTo>
                  <a:lnTo>
                    <a:pt x="1474" y="11978"/>
                  </a:lnTo>
                  <a:cubicBezTo>
                    <a:pt x="1505" y="11957"/>
                    <a:pt x="1494" y="11936"/>
                    <a:pt x="1432" y="11915"/>
                  </a:cubicBezTo>
                  <a:cubicBezTo>
                    <a:pt x="1429" y="11910"/>
                    <a:pt x="1431" y="11907"/>
                    <a:pt x="1437" y="11907"/>
                  </a:cubicBezTo>
                  <a:cubicBezTo>
                    <a:pt x="1483" y="11907"/>
                    <a:pt x="1740" y="12047"/>
                    <a:pt x="1772" y="12051"/>
                  </a:cubicBezTo>
                  <a:cubicBezTo>
                    <a:pt x="1785" y="12054"/>
                    <a:pt x="1795" y="12055"/>
                    <a:pt x="1803" y="12055"/>
                  </a:cubicBezTo>
                  <a:cubicBezTo>
                    <a:pt x="1893" y="12055"/>
                    <a:pt x="1785" y="11939"/>
                    <a:pt x="1751" y="11910"/>
                  </a:cubicBezTo>
                  <a:cubicBezTo>
                    <a:pt x="1694" y="11868"/>
                    <a:pt x="1531" y="11758"/>
                    <a:pt x="1626" y="11726"/>
                  </a:cubicBezTo>
                  <a:cubicBezTo>
                    <a:pt x="1638" y="11723"/>
                    <a:pt x="1651" y="11722"/>
                    <a:pt x="1664" y="11722"/>
                  </a:cubicBezTo>
                  <a:cubicBezTo>
                    <a:pt x="1754" y="11722"/>
                    <a:pt x="1853" y="11791"/>
                    <a:pt x="1935" y="11800"/>
                  </a:cubicBezTo>
                  <a:cubicBezTo>
                    <a:pt x="1793" y="11784"/>
                    <a:pt x="1647" y="11522"/>
                    <a:pt x="1636" y="11464"/>
                  </a:cubicBezTo>
                  <a:cubicBezTo>
                    <a:pt x="1626" y="11401"/>
                    <a:pt x="1626" y="11333"/>
                    <a:pt x="1688" y="11296"/>
                  </a:cubicBezTo>
                  <a:cubicBezTo>
                    <a:pt x="1702" y="11290"/>
                    <a:pt x="1716" y="11287"/>
                    <a:pt x="1729" y="11287"/>
                  </a:cubicBezTo>
                  <a:cubicBezTo>
                    <a:pt x="1764" y="11287"/>
                    <a:pt x="1799" y="11303"/>
                    <a:pt x="1829" y="11303"/>
                  </a:cubicBezTo>
                  <a:cubicBezTo>
                    <a:pt x="1843" y="11303"/>
                    <a:pt x="1855" y="11300"/>
                    <a:pt x="1867" y="11291"/>
                  </a:cubicBezTo>
                  <a:cubicBezTo>
                    <a:pt x="1914" y="11260"/>
                    <a:pt x="2035" y="11118"/>
                    <a:pt x="1898" y="11055"/>
                  </a:cubicBezTo>
                  <a:cubicBezTo>
                    <a:pt x="1778" y="10998"/>
                    <a:pt x="1730" y="10961"/>
                    <a:pt x="1751" y="10893"/>
                  </a:cubicBezTo>
                  <a:cubicBezTo>
                    <a:pt x="1751" y="10893"/>
                    <a:pt x="1774" y="10802"/>
                    <a:pt x="1803" y="10802"/>
                  </a:cubicBezTo>
                  <a:cubicBezTo>
                    <a:pt x="1805" y="10802"/>
                    <a:pt x="1807" y="10802"/>
                    <a:pt x="1809" y="10804"/>
                  </a:cubicBezTo>
                  <a:cubicBezTo>
                    <a:pt x="1855" y="10826"/>
                    <a:pt x="2032" y="11061"/>
                    <a:pt x="2150" y="11061"/>
                  </a:cubicBezTo>
                  <a:cubicBezTo>
                    <a:pt x="2167" y="11061"/>
                    <a:pt x="2183" y="11056"/>
                    <a:pt x="2197" y="11045"/>
                  </a:cubicBezTo>
                  <a:cubicBezTo>
                    <a:pt x="2286" y="10971"/>
                    <a:pt x="2024" y="10809"/>
                    <a:pt x="2187" y="10767"/>
                  </a:cubicBezTo>
                  <a:cubicBezTo>
                    <a:pt x="2370" y="10720"/>
                    <a:pt x="2260" y="10589"/>
                    <a:pt x="2197" y="10447"/>
                  </a:cubicBezTo>
                  <a:cubicBezTo>
                    <a:pt x="2150" y="10337"/>
                    <a:pt x="2192" y="10384"/>
                    <a:pt x="2244" y="10358"/>
                  </a:cubicBezTo>
                  <a:cubicBezTo>
                    <a:pt x="2286" y="10342"/>
                    <a:pt x="2234" y="10248"/>
                    <a:pt x="2249" y="10222"/>
                  </a:cubicBezTo>
                  <a:cubicBezTo>
                    <a:pt x="2158" y="10143"/>
                    <a:pt x="2059" y="9973"/>
                    <a:pt x="2171" y="9973"/>
                  </a:cubicBezTo>
                  <a:cubicBezTo>
                    <a:pt x="2193" y="9973"/>
                    <a:pt x="2224" y="9980"/>
                    <a:pt x="2265" y="9996"/>
                  </a:cubicBezTo>
                  <a:cubicBezTo>
                    <a:pt x="2305" y="10011"/>
                    <a:pt x="2556" y="10114"/>
                    <a:pt x="2638" y="10114"/>
                  </a:cubicBezTo>
                  <a:cubicBezTo>
                    <a:pt x="2675" y="10114"/>
                    <a:pt x="2678" y="10093"/>
                    <a:pt x="2611" y="10033"/>
                  </a:cubicBezTo>
                  <a:cubicBezTo>
                    <a:pt x="2506" y="9933"/>
                    <a:pt x="2417" y="9891"/>
                    <a:pt x="2485" y="9823"/>
                  </a:cubicBezTo>
                  <a:cubicBezTo>
                    <a:pt x="2491" y="9818"/>
                    <a:pt x="2498" y="9815"/>
                    <a:pt x="2506" y="9815"/>
                  </a:cubicBezTo>
                  <a:cubicBezTo>
                    <a:pt x="2554" y="9815"/>
                    <a:pt x="2642" y="9893"/>
                    <a:pt x="2700" y="9902"/>
                  </a:cubicBezTo>
                  <a:cubicBezTo>
                    <a:pt x="2706" y="9903"/>
                    <a:pt x="2712" y="9903"/>
                    <a:pt x="2718" y="9903"/>
                  </a:cubicBezTo>
                  <a:cubicBezTo>
                    <a:pt x="2774" y="9903"/>
                    <a:pt x="2802" y="9857"/>
                    <a:pt x="2821" y="9828"/>
                  </a:cubicBezTo>
                  <a:lnTo>
                    <a:pt x="2569" y="9676"/>
                  </a:lnTo>
                  <a:cubicBezTo>
                    <a:pt x="2535" y="9687"/>
                    <a:pt x="2501" y="9692"/>
                    <a:pt x="2467" y="9692"/>
                  </a:cubicBezTo>
                  <a:cubicBezTo>
                    <a:pt x="2433" y="9692"/>
                    <a:pt x="2399" y="9687"/>
                    <a:pt x="2365" y="9676"/>
                  </a:cubicBezTo>
                  <a:cubicBezTo>
                    <a:pt x="2223" y="9624"/>
                    <a:pt x="2344" y="9493"/>
                    <a:pt x="2354" y="9472"/>
                  </a:cubicBezTo>
                  <a:cubicBezTo>
                    <a:pt x="2372" y="9444"/>
                    <a:pt x="2393" y="9435"/>
                    <a:pt x="2417" y="9435"/>
                  </a:cubicBezTo>
                  <a:cubicBezTo>
                    <a:pt x="2470" y="9435"/>
                    <a:pt x="2538" y="9478"/>
                    <a:pt x="2618" y="9478"/>
                  </a:cubicBezTo>
                  <a:cubicBezTo>
                    <a:pt x="2634" y="9478"/>
                    <a:pt x="2651" y="9476"/>
                    <a:pt x="2669" y="9472"/>
                  </a:cubicBezTo>
                  <a:cubicBezTo>
                    <a:pt x="2695" y="9467"/>
                    <a:pt x="2905" y="9419"/>
                    <a:pt x="2873" y="9383"/>
                  </a:cubicBezTo>
                  <a:cubicBezTo>
                    <a:pt x="2795" y="9288"/>
                    <a:pt x="2679" y="9273"/>
                    <a:pt x="2727" y="9178"/>
                  </a:cubicBezTo>
                  <a:cubicBezTo>
                    <a:pt x="2748" y="9131"/>
                    <a:pt x="2816" y="9110"/>
                    <a:pt x="2758" y="9047"/>
                  </a:cubicBezTo>
                  <a:cubicBezTo>
                    <a:pt x="2622" y="8890"/>
                    <a:pt x="2889" y="8670"/>
                    <a:pt x="2957" y="8612"/>
                  </a:cubicBezTo>
                  <a:cubicBezTo>
                    <a:pt x="2979" y="8592"/>
                    <a:pt x="2997" y="8584"/>
                    <a:pt x="3017" y="8584"/>
                  </a:cubicBezTo>
                  <a:cubicBezTo>
                    <a:pt x="3055" y="8584"/>
                    <a:pt x="3098" y="8614"/>
                    <a:pt x="3178" y="8649"/>
                  </a:cubicBezTo>
                  <a:cubicBezTo>
                    <a:pt x="3198" y="8657"/>
                    <a:pt x="3216" y="8661"/>
                    <a:pt x="3232" y="8661"/>
                  </a:cubicBezTo>
                  <a:cubicBezTo>
                    <a:pt x="3312" y="8661"/>
                    <a:pt x="3344" y="8569"/>
                    <a:pt x="3366" y="8539"/>
                  </a:cubicBezTo>
                  <a:cubicBezTo>
                    <a:pt x="3461" y="8523"/>
                    <a:pt x="3565" y="8470"/>
                    <a:pt x="3434" y="8334"/>
                  </a:cubicBezTo>
                  <a:cubicBezTo>
                    <a:pt x="3356" y="8250"/>
                    <a:pt x="3419" y="8240"/>
                    <a:pt x="3461" y="8193"/>
                  </a:cubicBezTo>
                  <a:cubicBezTo>
                    <a:pt x="3482" y="8166"/>
                    <a:pt x="3408" y="8093"/>
                    <a:pt x="3424" y="8040"/>
                  </a:cubicBezTo>
                  <a:cubicBezTo>
                    <a:pt x="3450" y="7946"/>
                    <a:pt x="3539" y="7946"/>
                    <a:pt x="3597" y="7888"/>
                  </a:cubicBezTo>
                  <a:cubicBezTo>
                    <a:pt x="3655" y="7831"/>
                    <a:pt x="3366" y="7275"/>
                    <a:pt x="3230" y="7264"/>
                  </a:cubicBezTo>
                  <a:cubicBezTo>
                    <a:pt x="3219" y="7301"/>
                    <a:pt x="3204" y="7338"/>
                    <a:pt x="3183" y="7375"/>
                  </a:cubicBezTo>
                  <a:cubicBezTo>
                    <a:pt x="3140" y="7402"/>
                    <a:pt x="3086" y="7417"/>
                    <a:pt x="3033" y="7417"/>
                  </a:cubicBezTo>
                  <a:cubicBezTo>
                    <a:pt x="3015" y="7417"/>
                    <a:pt x="2996" y="7415"/>
                    <a:pt x="2978" y="7411"/>
                  </a:cubicBezTo>
                  <a:cubicBezTo>
                    <a:pt x="2816" y="7437"/>
                    <a:pt x="2674" y="7506"/>
                    <a:pt x="2611" y="7637"/>
                  </a:cubicBezTo>
                  <a:cubicBezTo>
                    <a:pt x="2569" y="7726"/>
                    <a:pt x="2894" y="7857"/>
                    <a:pt x="2858" y="7988"/>
                  </a:cubicBezTo>
                  <a:cubicBezTo>
                    <a:pt x="2837" y="8060"/>
                    <a:pt x="2778" y="8080"/>
                    <a:pt x="2691" y="8080"/>
                  </a:cubicBezTo>
                  <a:cubicBezTo>
                    <a:pt x="2670" y="8080"/>
                    <a:pt x="2647" y="8079"/>
                    <a:pt x="2622" y="8077"/>
                  </a:cubicBezTo>
                  <a:cubicBezTo>
                    <a:pt x="2567" y="8034"/>
                    <a:pt x="2536" y="8014"/>
                    <a:pt x="2513" y="8014"/>
                  </a:cubicBezTo>
                  <a:cubicBezTo>
                    <a:pt x="2494" y="8014"/>
                    <a:pt x="2481" y="8027"/>
                    <a:pt x="2464" y="8051"/>
                  </a:cubicBezTo>
                  <a:cubicBezTo>
                    <a:pt x="2396" y="8140"/>
                    <a:pt x="2443" y="8098"/>
                    <a:pt x="2575" y="8234"/>
                  </a:cubicBezTo>
                  <a:cubicBezTo>
                    <a:pt x="2629" y="8289"/>
                    <a:pt x="2632" y="8382"/>
                    <a:pt x="2565" y="8382"/>
                  </a:cubicBezTo>
                  <a:cubicBezTo>
                    <a:pt x="2561" y="8382"/>
                    <a:pt x="2557" y="8382"/>
                    <a:pt x="2554" y="8381"/>
                  </a:cubicBezTo>
                  <a:cubicBezTo>
                    <a:pt x="2420" y="8360"/>
                    <a:pt x="2313" y="8190"/>
                    <a:pt x="2220" y="8190"/>
                  </a:cubicBezTo>
                  <a:cubicBezTo>
                    <a:pt x="2196" y="8190"/>
                    <a:pt x="2172" y="8201"/>
                    <a:pt x="2150" y="8229"/>
                  </a:cubicBezTo>
                  <a:cubicBezTo>
                    <a:pt x="2113" y="8276"/>
                    <a:pt x="2145" y="8465"/>
                    <a:pt x="2270" y="8554"/>
                  </a:cubicBezTo>
                  <a:cubicBezTo>
                    <a:pt x="2276" y="8596"/>
                    <a:pt x="2223" y="8622"/>
                    <a:pt x="2213" y="8659"/>
                  </a:cubicBezTo>
                  <a:cubicBezTo>
                    <a:pt x="2208" y="8696"/>
                    <a:pt x="2239" y="9089"/>
                    <a:pt x="2198" y="9089"/>
                  </a:cubicBezTo>
                  <a:cubicBezTo>
                    <a:pt x="2198" y="9089"/>
                    <a:pt x="2197" y="9089"/>
                    <a:pt x="2197" y="9089"/>
                  </a:cubicBezTo>
                  <a:cubicBezTo>
                    <a:pt x="2070" y="9079"/>
                    <a:pt x="1963" y="8773"/>
                    <a:pt x="1889" y="8711"/>
                  </a:cubicBezTo>
                  <a:lnTo>
                    <a:pt x="1889" y="8711"/>
                  </a:lnTo>
                  <a:cubicBezTo>
                    <a:pt x="1970" y="8784"/>
                    <a:pt x="1842" y="9149"/>
                    <a:pt x="1893" y="9231"/>
                  </a:cubicBezTo>
                  <a:cubicBezTo>
                    <a:pt x="1951" y="9334"/>
                    <a:pt x="1914" y="9364"/>
                    <a:pt x="1803" y="9364"/>
                  </a:cubicBezTo>
                  <a:cubicBezTo>
                    <a:pt x="1784" y="9364"/>
                    <a:pt x="1764" y="9363"/>
                    <a:pt x="1741" y="9362"/>
                  </a:cubicBezTo>
                  <a:cubicBezTo>
                    <a:pt x="1724" y="9361"/>
                    <a:pt x="1709" y="9360"/>
                    <a:pt x="1696" y="9360"/>
                  </a:cubicBezTo>
                  <a:cubicBezTo>
                    <a:pt x="1526" y="9360"/>
                    <a:pt x="1686" y="9450"/>
                    <a:pt x="1652" y="9509"/>
                  </a:cubicBezTo>
                  <a:cubicBezTo>
                    <a:pt x="1615" y="9566"/>
                    <a:pt x="1615" y="9603"/>
                    <a:pt x="1500" y="9603"/>
                  </a:cubicBezTo>
                  <a:cubicBezTo>
                    <a:pt x="1458" y="9603"/>
                    <a:pt x="1437" y="9619"/>
                    <a:pt x="1437" y="9645"/>
                  </a:cubicBezTo>
                  <a:cubicBezTo>
                    <a:pt x="1437" y="9708"/>
                    <a:pt x="1542" y="9813"/>
                    <a:pt x="1647" y="9813"/>
                  </a:cubicBezTo>
                  <a:cubicBezTo>
                    <a:pt x="1736" y="9834"/>
                    <a:pt x="1898" y="9912"/>
                    <a:pt x="1804" y="9954"/>
                  </a:cubicBezTo>
                  <a:cubicBezTo>
                    <a:pt x="1781" y="9963"/>
                    <a:pt x="1756" y="9965"/>
                    <a:pt x="1729" y="9965"/>
                  </a:cubicBezTo>
                  <a:cubicBezTo>
                    <a:pt x="1668" y="9965"/>
                    <a:pt x="1600" y="9950"/>
                    <a:pt x="1541" y="9950"/>
                  </a:cubicBezTo>
                  <a:cubicBezTo>
                    <a:pt x="1512" y="9950"/>
                    <a:pt x="1486" y="9954"/>
                    <a:pt x="1463" y="9965"/>
                  </a:cubicBezTo>
                  <a:cubicBezTo>
                    <a:pt x="1374" y="10001"/>
                    <a:pt x="1405" y="10117"/>
                    <a:pt x="1437" y="10206"/>
                  </a:cubicBezTo>
                  <a:cubicBezTo>
                    <a:pt x="1411" y="10264"/>
                    <a:pt x="1363" y="10311"/>
                    <a:pt x="1306" y="10332"/>
                  </a:cubicBezTo>
                  <a:cubicBezTo>
                    <a:pt x="1287" y="10328"/>
                    <a:pt x="1270" y="10326"/>
                    <a:pt x="1255" y="10326"/>
                  </a:cubicBezTo>
                  <a:cubicBezTo>
                    <a:pt x="1227" y="10326"/>
                    <a:pt x="1208" y="10333"/>
                    <a:pt x="1201" y="10347"/>
                  </a:cubicBezTo>
                  <a:cubicBezTo>
                    <a:pt x="1164" y="10437"/>
                    <a:pt x="1290" y="10468"/>
                    <a:pt x="1264" y="10557"/>
                  </a:cubicBezTo>
                  <a:cubicBezTo>
                    <a:pt x="1243" y="10620"/>
                    <a:pt x="1164" y="10631"/>
                    <a:pt x="1117" y="10678"/>
                  </a:cubicBezTo>
                  <a:cubicBezTo>
                    <a:pt x="1002" y="10814"/>
                    <a:pt x="996" y="11019"/>
                    <a:pt x="1101" y="11160"/>
                  </a:cubicBezTo>
                  <a:cubicBezTo>
                    <a:pt x="1152" y="11233"/>
                    <a:pt x="1176" y="11272"/>
                    <a:pt x="1138" y="11272"/>
                  </a:cubicBezTo>
                  <a:cubicBezTo>
                    <a:pt x="1113" y="11272"/>
                    <a:pt x="1062" y="11256"/>
                    <a:pt x="975" y="11223"/>
                  </a:cubicBezTo>
                  <a:cubicBezTo>
                    <a:pt x="941" y="11183"/>
                    <a:pt x="913" y="11168"/>
                    <a:pt x="890" y="11168"/>
                  </a:cubicBezTo>
                  <a:cubicBezTo>
                    <a:pt x="849" y="11168"/>
                    <a:pt x="827" y="11219"/>
                    <a:pt x="813" y="11249"/>
                  </a:cubicBezTo>
                  <a:cubicBezTo>
                    <a:pt x="776" y="11323"/>
                    <a:pt x="724" y="11412"/>
                    <a:pt x="760" y="11501"/>
                  </a:cubicBezTo>
                  <a:cubicBezTo>
                    <a:pt x="792" y="11574"/>
                    <a:pt x="902" y="11658"/>
                    <a:pt x="797" y="11716"/>
                  </a:cubicBezTo>
                  <a:cubicBezTo>
                    <a:pt x="768" y="11707"/>
                    <a:pt x="742" y="11703"/>
                    <a:pt x="719" y="11703"/>
                  </a:cubicBezTo>
                  <a:cubicBezTo>
                    <a:pt x="571" y="11703"/>
                    <a:pt x="569" y="11878"/>
                    <a:pt x="582" y="11947"/>
                  </a:cubicBezTo>
                  <a:cubicBezTo>
                    <a:pt x="598" y="12020"/>
                    <a:pt x="913" y="12214"/>
                    <a:pt x="823" y="12219"/>
                  </a:cubicBezTo>
                  <a:cubicBezTo>
                    <a:pt x="603" y="12235"/>
                    <a:pt x="519" y="12235"/>
                    <a:pt x="462" y="12366"/>
                  </a:cubicBezTo>
                  <a:cubicBezTo>
                    <a:pt x="372" y="12560"/>
                    <a:pt x="331" y="12764"/>
                    <a:pt x="341" y="12974"/>
                  </a:cubicBezTo>
                  <a:cubicBezTo>
                    <a:pt x="346" y="13053"/>
                    <a:pt x="362" y="13131"/>
                    <a:pt x="383" y="13205"/>
                  </a:cubicBezTo>
                  <a:cubicBezTo>
                    <a:pt x="399" y="13252"/>
                    <a:pt x="504" y="13299"/>
                    <a:pt x="498" y="13341"/>
                  </a:cubicBezTo>
                  <a:cubicBezTo>
                    <a:pt x="488" y="13394"/>
                    <a:pt x="278" y="13415"/>
                    <a:pt x="210" y="13457"/>
                  </a:cubicBezTo>
                  <a:cubicBezTo>
                    <a:pt x="137" y="13493"/>
                    <a:pt x="74" y="13561"/>
                    <a:pt x="37" y="13640"/>
                  </a:cubicBezTo>
                  <a:cubicBezTo>
                    <a:pt x="0" y="13734"/>
                    <a:pt x="26" y="13824"/>
                    <a:pt x="231" y="13845"/>
                  </a:cubicBezTo>
                  <a:cubicBezTo>
                    <a:pt x="226" y="13844"/>
                    <a:pt x="221" y="13844"/>
                    <a:pt x="217" y="13844"/>
                  </a:cubicBezTo>
                  <a:cubicBezTo>
                    <a:pt x="89" y="13844"/>
                    <a:pt x="316" y="14066"/>
                    <a:pt x="341" y="14112"/>
                  </a:cubicBezTo>
                  <a:cubicBezTo>
                    <a:pt x="357" y="14138"/>
                    <a:pt x="110" y="14243"/>
                    <a:pt x="74" y="14295"/>
                  </a:cubicBezTo>
                  <a:cubicBezTo>
                    <a:pt x="16" y="14379"/>
                    <a:pt x="5" y="14479"/>
                    <a:pt x="47" y="14568"/>
                  </a:cubicBezTo>
                  <a:cubicBezTo>
                    <a:pt x="70" y="14610"/>
                    <a:pt x="138" y="14619"/>
                    <a:pt x="215" y="14619"/>
                  </a:cubicBezTo>
                  <a:cubicBezTo>
                    <a:pt x="270" y="14619"/>
                    <a:pt x="329" y="14615"/>
                    <a:pt x="378" y="14615"/>
                  </a:cubicBezTo>
                  <a:cubicBezTo>
                    <a:pt x="387" y="14615"/>
                    <a:pt x="396" y="14615"/>
                    <a:pt x="404" y="14615"/>
                  </a:cubicBezTo>
                  <a:cubicBezTo>
                    <a:pt x="404" y="14647"/>
                    <a:pt x="425" y="14731"/>
                    <a:pt x="399" y="14767"/>
                  </a:cubicBezTo>
                  <a:cubicBezTo>
                    <a:pt x="381" y="14765"/>
                    <a:pt x="364" y="14764"/>
                    <a:pt x="347" y="14764"/>
                  </a:cubicBezTo>
                  <a:cubicBezTo>
                    <a:pt x="322" y="14764"/>
                    <a:pt x="297" y="14766"/>
                    <a:pt x="273" y="14773"/>
                  </a:cubicBezTo>
                  <a:cubicBezTo>
                    <a:pt x="231" y="14799"/>
                    <a:pt x="247" y="14867"/>
                    <a:pt x="252" y="14898"/>
                  </a:cubicBezTo>
                  <a:cubicBezTo>
                    <a:pt x="252" y="14930"/>
                    <a:pt x="131" y="14946"/>
                    <a:pt x="105" y="14993"/>
                  </a:cubicBezTo>
                  <a:cubicBezTo>
                    <a:pt x="84" y="15040"/>
                    <a:pt x="79" y="15098"/>
                    <a:pt x="100" y="15150"/>
                  </a:cubicBezTo>
                  <a:cubicBezTo>
                    <a:pt x="142" y="15307"/>
                    <a:pt x="283" y="15365"/>
                    <a:pt x="435" y="15475"/>
                  </a:cubicBezTo>
                  <a:cubicBezTo>
                    <a:pt x="631" y="15619"/>
                    <a:pt x="453" y="15597"/>
                    <a:pt x="239" y="15615"/>
                  </a:cubicBezTo>
                  <a:lnTo>
                    <a:pt x="239" y="15615"/>
                  </a:lnTo>
                  <a:cubicBezTo>
                    <a:pt x="243" y="15615"/>
                    <a:pt x="246" y="15615"/>
                    <a:pt x="249" y="15615"/>
                  </a:cubicBezTo>
                  <a:cubicBezTo>
                    <a:pt x="343" y="15615"/>
                    <a:pt x="254" y="15713"/>
                    <a:pt x="357" y="15748"/>
                  </a:cubicBezTo>
                  <a:cubicBezTo>
                    <a:pt x="364" y="15750"/>
                    <a:pt x="388" y="15750"/>
                    <a:pt x="416" y="15750"/>
                  </a:cubicBezTo>
                  <a:cubicBezTo>
                    <a:pt x="474" y="15750"/>
                    <a:pt x="551" y="15748"/>
                    <a:pt x="551" y="15748"/>
                  </a:cubicBezTo>
                  <a:lnTo>
                    <a:pt x="551" y="15748"/>
                  </a:lnTo>
                  <a:cubicBezTo>
                    <a:pt x="556" y="15811"/>
                    <a:pt x="341" y="15826"/>
                    <a:pt x="346" y="15889"/>
                  </a:cubicBezTo>
                  <a:cubicBezTo>
                    <a:pt x="352" y="15968"/>
                    <a:pt x="545" y="15994"/>
                    <a:pt x="608" y="16062"/>
                  </a:cubicBezTo>
                  <a:cubicBezTo>
                    <a:pt x="653" y="16112"/>
                    <a:pt x="639" y="16129"/>
                    <a:pt x="604" y="16129"/>
                  </a:cubicBezTo>
                  <a:cubicBezTo>
                    <a:pt x="565" y="16129"/>
                    <a:pt x="500" y="16108"/>
                    <a:pt x="462" y="16089"/>
                  </a:cubicBezTo>
                  <a:cubicBezTo>
                    <a:pt x="431" y="16075"/>
                    <a:pt x="390" y="16068"/>
                    <a:pt x="347" y="16068"/>
                  </a:cubicBezTo>
                  <a:cubicBezTo>
                    <a:pt x="232" y="16068"/>
                    <a:pt x="109" y="16117"/>
                    <a:pt x="163" y="16193"/>
                  </a:cubicBezTo>
                  <a:cubicBezTo>
                    <a:pt x="253" y="16292"/>
                    <a:pt x="378" y="16349"/>
                    <a:pt x="509" y="16349"/>
                  </a:cubicBezTo>
                  <a:cubicBezTo>
                    <a:pt x="538" y="16349"/>
                    <a:pt x="567" y="16346"/>
                    <a:pt x="596" y="16340"/>
                  </a:cubicBezTo>
                  <a:lnTo>
                    <a:pt x="596" y="16340"/>
                  </a:lnTo>
                  <a:cubicBezTo>
                    <a:pt x="98" y="16461"/>
                    <a:pt x="755" y="17013"/>
                    <a:pt x="393" y="17106"/>
                  </a:cubicBezTo>
                  <a:cubicBezTo>
                    <a:pt x="189" y="17310"/>
                    <a:pt x="540" y="17342"/>
                    <a:pt x="624" y="17468"/>
                  </a:cubicBezTo>
                  <a:cubicBezTo>
                    <a:pt x="671" y="17567"/>
                    <a:pt x="719" y="17667"/>
                    <a:pt x="755" y="17777"/>
                  </a:cubicBezTo>
                  <a:cubicBezTo>
                    <a:pt x="818" y="17918"/>
                    <a:pt x="991" y="17997"/>
                    <a:pt x="1044" y="18123"/>
                  </a:cubicBezTo>
                  <a:cubicBezTo>
                    <a:pt x="1091" y="18223"/>
                    <a:pt x="965" y="18312"/>
                    <a:pt x="1033" y="18437"/>
                  </a:cubicBezTo>
                  <a:cubicBezTo>
                    <a:pt x="1059" y="18483"/>
                    <a:pt x="1094" y="18564"/>
                    <a:pt x="1177" y="18564"/>
                  </a:cubicBezTo>
                  <a:cubicBezTo>
                    <a:pt x="1180" y="18564"/>
                    <a:pt x="1182" y="18563"/>
                    <a:pt x="1185" y="18563"/>
                  </a:cubicBezTo>
                  <a:cubicBezTo>
                    <a:pt x="1222" y="18563"/>
                    <a:pt x="1287" y="18519"/>
                    <a:pt x="1322" y="18519"/>
                  </a:cubicBezTo>
                  <a:cubicBezTo>
                    <a:pt x="1332" y="18519"/>
                    <a:pt x="1339" y="18523"/>
                    <a:pt x="1342" y="18532"/>
                  </a:cubicBezTo>
                  <a:cubicBezTo>
                    <a:pt x="1384" y="18631"/>
                    <a:pt x="1133" y="18784"/>
                    <a:pt x="1012" y="18852"/>
                  </a:cubicBezTo>
                  <a:cubicBezTo>
                    <a:pt x="1029" y="18842"/>
                    <a:pt x="1047" y="18838"/>
                    <a:pt x="1065" y="18838"/>
                  </a:cubicBezTo>
                  <a:cubicBezTo>
                    <a:pt x="1304" y="18838"/>
                    <a:pt x="1626" y="19578"/>
                    <a:pt x="1704" y="19680"/>
                  </a:cubicBezTo>
                  <a:cubicBezTo>
                    <a:pt x="1767" y="19790"/>
                    <a:pt x="1762" y="19995"/>
                    <a:pt x="1846" y="20084"/>
                  </a:cubicBezTo>
                  <a:cubicBezTo>
                    <a:pt x="1951" y="20168"/>
                    <a:pt x="2076" y="20220"/>
                    <a:pt x="2208" y="20231"/>
                  </a:cubicBezTo>
                  <a:cubicBezTo>
                    <a:pt x="2209" y="20231"/>
                    <a:pt x="2210" y="20231"/>
                    <a:pt x="2211" y="20231"/>
                  </a:cubicBezTo>
                  <a:cubicBezTo>
                    <a:pt x="2268" y="20231"/>
                    <a:pt x="2582" y="20112"/>
                    <a:pt x="2550" y="20065"/>
                  </a:cubicBezTo>
                  <a:lnTo>
                    <a:pt x="2550" y="20065"/>
                  </a:lnTo>
                  <a:cubicBezTo>
                    <a:pt x="2600" y="20135"/>
                    <a:pt x="2246" y="20388"/>
                    <a:pt x="2443" y="20393"/>
                  </a:cubicBezTo>
                  <a:cubicBezTo>
                    <a:pt x="2460" y="20393"/>
                    <a:pt x="2560" y="20373"/>
                    <a:pt x="2629" y="20373"/>
                  </a:cubicBezTo>
                  <a:cubicBezTo>
                    <a:pt x="2671" y="20373"/>
                    <a:pt x="2701" y="20380"/>
                    <a:pt x="2695" y="20404"/>
                  </a:cubicBezTo>
                  <a:cubicBezTo>
                    <a:pt x="2685" y="20435"/>
                    <a:pt x="2354" y="20592"/>
                    <a:pt x="2438" y="20629"/>
                  </a:cubicBezTo>
                  <a:cubicBezTo>
                    <a:pt x="2495" y="20658"/>
                    <a:pt x="2557" y="20672"/>
                    <a:pt x="2619" y="20672"/>
                  </a:cubicBezTo>
                  <a:cubicBezTo>
                    <a:pt x="2727" y="20672"/>
                    <a:pt x="2833" y="20629"/>
                    <a:pt x="2910" y="20545"/>
                  </a:cubicBezTo>
                  <a:lnTo>
                    <a:pt x="2910" y="20545"/>
                  </a:lnTo>
                  <a:cubicBezTo>
                    <a:pt x="2978" y="20566"/>
                    <a:pt x="2863" y="20802"/>
                    <a:pt x="2831" y="20865"/>
                  </a:cubicBezTo>
                  <a:cubicBezTo>
                    <a:pt x="2836" y="20885"/>
                    <a:pt x="2861" y="21139"/>
                    <a:pt x="2895" y="21139"/>
                  </a:cubicBezTo>
                  <a:cubicBezTo>
                    <a:pt x="2896" y="21139"/>
                    <a:pt x="2898" y="21139"/>
                    <a:pt x="2900" y="21138"/>
                  </a:cubicBezTo>
                  <a:cubicBezTo>
                    <a:pt x="2987" y="21087"/>
                    <a:pt x="3099" y="20940"/>
                    <a:pt x="3192" y="20940"/>
                  </a:cubicBezTo>
                  <a:cubicBezTo>
                    <a:pt x="3205" y="20940"/>
                    <a:pt x="3218" y="20942"/>
                    <a:pt x="3230" y="20949"/>
                  </a:cubicBezTo>
                  <a:cubicBezTo>
                    <a:pt x="3298" y="20991"/>
                    <a:pt x="3282" y="21101"/>
                    <a:pt x="3377" y="21127"/>
                  </a:cubicBezTo>
                  <a:cubicBezTo>
                    <a:pt x="3391" y="21130"/>
                    <a:pt x="3405" y="21132"/>
                    <a:pt x="3418" y="21132"/>
                  </a:cubicBezTo>
                  <a:cubicBezTo>
                    <a:pt x="3461" y="21132"/>
                    <a:pt x="3497" y="21118"/>
                    <a:pt x="3532" y="21118"/>
                  </a:cubicBezTo>
                  <a:cubicBezTo>
                    <a:pt x="3555" y="21118"/>
                    <a:pt x="3578" y="21124"/>
                    <a:pt x="3602" y="21143"/>
                  </a:cubicBezTo>
                  <a:cubicBezTo>
                    <a:pt x="3686" y="21206"/>
                    <a:pt x="3602" y="21374"/>
                    <a:pt x="3681" y="21468"/>
                  </a:cubicBezTo>
                  <a:cubicBezTo>
                    <a:pt x="3706" y="21501"/>
                    <a:pt x="3751" y="21528"/>
                    <a:pt x="3802" y="21528"/>
                  </a:cubicBezTo>
                  <a:cubicBezTo>
                    <a:pt x="3855" y="21528"/>
                    <a:pt x="3916" y="21499"/>
                    <a:pt x="3969" y="21416"/>
                  </a:cubicBezTo>
                  <a:lnTo>
                    <a:pt x="3969" y="21416"/>
                  </a:lnTo>
                  <a:cubicBezTo>
                    <a:pt x="3964" y="21454"/>
                    <a:pt x="3964" y="21717"/>
                    <a:pt x="3988" y="21717"/>
                  </a:cubicBezTo>
                  <a:cubicBezTo>
                    <a:pt x="3990" y="21717"/>
                    <a:pt x="3993" y="21715"/>
                    <a:pt x="3995" y="21709"/>
                  </a:cubicBezTo>
                  <a:cubicBezTo>
                    <a:pt x="4027" y="21642"/>
                    <a:pt x="4077" y="21433"/>
                    <a:pt x="4147" y="21433"/>
                  </a:cubicBezTo>
                  <a:cubicBezTo>
                    <a:pt x="4159" y="21433"/>
                    <a:pt x="4171" y="21439"/>
                    <a:pt x="4184" y="21452"/>
                  </a:cubicBezTo>
                  <a:cubicBezTo>
                    <a:pt x="4231" y="21499"/>
                    <a:pt x="4205" y="21604"/>
                    <a:pt x="4237" y="21667"/>
                  </a:cubicBezTo>
                  <a:cubicBezTo>
                    <a:pt x="4272" y="21756"/>
                    <a:pt x="4371" y="21850"/>
                    <a:pt x="4480" y="21850"/>
                  </a:cubicBezTo>
                  <a:cubicBezTo>
                    <a:pt x="4530" y="21850"/>
                    <a:pt x="4583" y="21830"/>
                    <a:pt x="4633" y="21779"/>
                  </a:cubicBezTo>
                  <a:lnTo>
                    <a:pt x="4633" y="21779"/>
                  </a:lnTo>
                  <a:cubicBezTo>
                    <a:pt x="4542" y="21875"/>
                    <a:pt x="4620" y="22160"/>
                    <a:pt x="4661" y="22192"/>
                  </a:cubicBezTo>
                  <a:cubicBezTo>
                    <a:pt x="4706" y="22112"/>
                    <a:pt x="4737" y="22086"/>
                    <a:pt x="4765" y="22086"/>
                  </a:cubicBezTo>
                  <a:cubicBezTo>
                    <a:pt x="4796" y="22086"/>
                    <a:pt x="4825" y="22117"/>
                    <a:pt x="4866" y="22139"/>
                  </a:cubicBezTo>
                  <a:cubicBezTo>
                    <a:pt x="4899" y="22158"/>
                    <a:pt x="4912" y="22168"/>
                    <a:pt x="4920" y="22168"/>
                  </a:cubicBezTo>
                  <a:cubicBezTo>
                    <a:pt x="4933" y="22168"/>
                    <a:pt x="4936" y="22144"/>
                    <a:pt x="4986" y="22087"/>
                  </a:cubicBezTo>
                  <a:cubicBezTo>
                    <a:pt x="5005" y="22065"/>
                    <a:pt x="5023" y="22056"/>
                    <a:pt x="5040" y="22056"/>
                  </a:cubicBezTo>
                  <a:cubicBezTo>
                    <a:pt x="5127" y="22056"/>
                    <a:pt x="5191" y="22298"/>
                    <a:pt x="5249" y="22333"/>
                  </a:cubicBezTo>
                  <a:cubicBezTo>
                    <a:pt x="5255" y="22338"/>
                    <a:pt x="5261" y="22340"/>
                    <a:pt x="5267" y="22340"/>
                  </a:cubicBezTo>
                  <a:cubicBezTo>
                    <a:pt x="5305" y="22340"/>
                    <a:pt x="5350" y="22275"/>
                    <a:pt x="5406" y="22275"/>
                  </a:cubicBezTo>
                  <a:cubicBezTo>
                    <a:pt x="5407" y="22275"/>
                    <a:pt x="5409" y="22275"/>
                    <a:pt x="5411" y="22275"/>
                  </a:cubicBezTo>
                  <a:cubicBezTo>
                    <a:pt x="5505" y="22302"/>
                    <a:pt x="5589" y="22338"/>
                    <a:pt x="5673" y="22386"/>
                  </a:cubicBezTo>
                  <a:cubicBezTo>
                    <a:pt x="5728" y="22406"/>
                    <a:pt x="5777" y="22420"/>
                    <a:pt x="5824" y="22420"/>
                  </a:cubicBezTo>
                  <a:cubicBezTo>
                    <a:pt x="5897" y="22420"/>
                    <a:pt x="5966" y="22386"/>
                    <a:pt x="6051" y="22292"/>
                  </a:cubicBezTo>
                  <a:lnTo>
                    <a:pt x="6051" y="22292"/>
                  </a:lnTo>
                  <a:cubicBezTo>
                    <a:pt x="5998" y="22359"/>
                    <a:pt x="5945" y="22435"/>
                    <a:pt x="5925" y="22511"/>
                  </a:cubicBezTo>
                  <a:cubicBezTo>
                    <a:pt x="5912" y="22562"/>
                    <a:pt x="5923" y="22580"/>
                    <a:pt x="5944" y="22580"/>
                  </a:cubicBezTo>
                  <a:cubicBezTo>
                    <a:pt x="5982" y="22580"/>
                    <a:pt x="6052" y="22524"/>
                    <a:pt x="6072" y="22501"/>
                  </a:cubicBezTo>
                  <a:cubicBezTo>
                    <a:pt x="6146" y="22425"/>
                    <a:pt x="6198" y="22390"/>
                    <a:pt x="6232" y="22390"/>
                  </a:cubicBezTo>
                  <a:cubicBezTo>
                    <a:pt x="6295" y="22390"/>
                    <a:pt x="6300" y="22507"/>
                    <a:pt x="6276" y="22700"/>
                  </a:cubicBezTo>
                  <a:cubicBezTo>
                    <a:pt x="6273" y="22732"/>
                    <a:pt x="6279" y="22745"/>
                    <a:pt x="6292" y="22745"/>
                  </a:cubicBezTo>
                  <a:cubicBezTo>
                    <a:pt x="6347" y="22745"/>
                    <a:pt x="6524" y="22487"/>
                    <a:pt x="6563" y="22487"/>
                  </a:cubicBezTo>
                  <a:cubicBezTo>
                    <a:pt x="6576" y="22487"/>
                    <a:pt x="6574" y="22514"/>
                    <a:pt x="6549" y="22585"/>
                  </a:cubicBezTo>
                  <a:cubicBezTo>
                    <a:pt x="6503" y="22711"/>
                    <a:pt x="6570" y="22793"/>
                    <a:pt x="6655" y="22793"/>
                  </a:cubicBezTo>
                  <a:cubicBezTo>
                    <a:pt x="6725" y="22793"/>
                    <a:pt x="6807" y="22738"/>
                    <a:pt x="6851" y="22607"/>
                  </a:cubicBezTo>
                  <a:lnTo>
                    <a:pt x="6851" y="22607"/>
                  </a:lnTo>
                  <a:cubicBezTo>
                    <a:pt x="6821" y="22700"/>
                    <a:pt x="6822" y="22802"/>
                    <a:pt x="6863" y="22894"/>
                  </a:cubicBezTo>
                  <a:cubicBezTo>
                    <a:pt x="6868" y="22908"/>
                    <a:pt x="6877" y="22913"/>
                    <a:pt x="6888" y="22913"/>
                  </a:cubicBezTo>
                  <a:cubicBezTo>
                    <a:pt x="6912" y="22913"/>
                    <a:pt x="6946" y="22893"/>
                    <a:pt x="6977" y="22893"/>
                  </a:cubicBezTo>
                  <a:cubicBezTo>
                    <a:pt x="6981" y="22893"/>
                    <a:pt x="6985" y="22893"/>
                    <a:pt x="6989" y="22894"/>
                  </a:cubicBezTo>
                  <a:cubicBezTo>
                    <a:pt x="7068" y="22920"/>
                    <a:pt x="7078" y="23020"/>
                    <a:pt x="7152" y="23062"/>
                  </a:cubicBezTo>
                  <a:cubicBezTo>
                    <a:pt x="7163" y="23068"/>
                    <a:pt x="7175" y="23070"/>
                    <a:pt x="7187" y="23070"/>
                  </a:cubicBezTo>
                  <a:cubicBezTo>
                    <a:pt x="7243" y="23070"/>
                    <a:pt x="7300" y="23017"/>
                    <a:pt x="7352" y="23017"/>
                  </a:cubicBezTo>
                  <a:cubicBezTo>
                    <a:pt x="7359" y="23017"/>
                    <a:pt x="7365" y="23018"/>
                    <a:pt x="7372" y="23020"/>
                  </a:cubicBezTo>
                  <a:cubicBezTo>
                    <a:pt x="7456" y="23046"/>
                    <a:pt x="7529" y="23083"/>
                    <a:pt x="7603" y="23130"/>
                  </a:cubicBezTo>
                  <a:cubicBezTo>
                    <a:pt x="7701" y="23204"/>
                    <a:pt x="7762" y="23305"/>
                    <a:pt x="7881" y="23305"/>
                  </a:cubicBezTo>
                  <a:cubicBezTo>
                    <a:pt x="7889" y="23305"/>
                    <a:pt x="7898" y="23304"/>
                    <a:pt x="7907" y="23303"/>
                  </a:cubicBezTo>
                  <a:cubicBezTo>
                    <a:pt x="7974" y="23298"/>
                    <a:pt x="8087" y="23114"/>
                    <a:pt x="8115" y="23114"/>
                  </a:cubicBezTo>
                  <a:cubicBezTo>
                    <a:pt x="8116" y="23114"/>
                    <a:pt x="8116" y="23114"/>
                    <a:pt x="8116" y="23114"/>
                  </a:cubicBezTo>
                  <a:cubicBezTo>
                    <a:pt x="8143" y="23120"/>
                    <a:pt x="8122" y="23371"/>
                    <a:pt x="8158" y="23429"/>
                  </a:cubicBezTo>
                  <a:cubicBezTo>
                    <a:pt x="8166" y="23444"/>
                    <a:pt x="8175" y="23451"/>
                    <a:pt x="8186" y="23451"/>
                  </a:cubicBezTo>
                  <a:cubicBezTo>
                    <a:pt x="8231" y="23451"/>
                    <a:pt x="8295" y="23321"/>
                    <a:pt x="8321" y="23261"/>
                  </a:cubicBezTo>
                  <a:cubicBezTo>
                    <a:pt x="8351" y="23201"/>
                    <a:pt x="8416" y="22943"/>
                    <a:pt x="8464" y="22943"/>
                  </a:cubicBezTo>
                  <a:cubicBezTo>
                    <a:pt x="8475" y="22943"/>
                    <a:pt x="8485" y="22956"/>
                    <a:pt x="8494" y="22988"/>
                  </a:cubicBezTo>
                  <a:cubicBezTo>
                    <a:pt x="8536" y="23130"/>
                    <a:pt x="8525" y="23314"/>
                    <a:pt x="8609" y="23408"/>
                  </a:cubicBezTo>
                  <a:cubicBezTo>
                    <a:pt x="8621" y="23421"/>
                    <a:pt x="8633" y="23426"/>
                    <a:pt x="8646" y="23426"/>
                  </a:cubicBezTo>
                  <a:cubicBezTo>
                    <a:pt x="8726" y="23426"/>
                    <a:pt x="8823" y="23207"/>
                    <a:pt x="8888" y="23207"/>
                  </a:cubicBezTo>
                  <a:cubicBezTo>
                    <a:pt x="8910" y="23207"/>
                    <a:pt x="8928" y="23233"/>
                    <a:pt x="8940" y="23303"/>
                  </a:cubicBezTo>
                  <a:cubicBezTo>
                    <a:pt x="8962" y="23417"/>
                    <a:pt x="9079" y="23442"/>
                    <a:pt x="9184" y="23442"/>
                  </a:cubicBezTo>
                  <a:cubicBezTo>
                    <a:pt x="9249" y="23442"/>
                    <a:pt x="9310" y="23433"/>
                    <a:pt x="9343" y="23429"/>
                  </a:cubicBezTo>
                  <a:cubicBezTo>
                    <a:pt x="9405" y="23422"/>
                    <a:pt x="9465" y="23397"/>
                    <a:pt x="9524" y="23397"/>
                  </a:cubicBezTo>
                  <a:cubicBezTo>
                    <a:pt x="9555" y="23397"/>
                    <a:pt x="9585" y="23404"/>
                    <a:pt x="9616" y="23424"/>
                  </a:cubicBezTo>
                  <a:cubicBezTo>
                    <a:pt x="9630" y="23438"/>
                    <a:pt x="9765" y="23675"/>
                    <a:pt x="9786" y="23675"/>
                  </a:cubicBezTo>
                  <a:cubicBezTo>
                    <a:pt x="9788" y="23675"/>
                    <a:pt x="9789" y="23674"/>
                    <a:pt x="9789" y="23670"/>
                  </a:cubicBezTo>
                  <a:cubicBezTo>
                    <a:pt x="9789" y="23576"/>
                    <a:pt x="9742" y="23487"/>
                    <a:pt x="9820" y="23418"/>
                  </a:cubicBezTo>
                  <a:cubicBezTo>
                    <a:pt x="9846" y="23397"/>
                    <a:pt x="9876" y="23385"/>
                    <a:pt x="9908" y="23385"/>
                  </a:cubicBezTo>
                  <a:cubicBezTo>
                    <a:pt x="9922" y="23385"/>
                    <a:pt x="9937" y="23387"/>
                    <a:pt x="9952" y="23392"/>
                  </a:cubicBezTo>
                  <a:cubicBezTo>
                    <a:pt x="10067" y="23429"/>
                    <a:pt x="10137" y="23539"/>
                    <a:pt x="10131" y="23654"/>
                  </a:cubicBezTo>
                  <a:lnTo>
                    <a:pt x="10131" y="23654"/>
                  </a:lnTo>
                  <a:cubicBezTo>
                    <a:pt x="10154" y="23508"/>
                    <a:pt x="10173" y="23456"/>
                    <a:pt x="10191" y="23456"/>
                  </a:cubicBezTo>
                  <a:cubicBezTo>
                    <a:pt x="10237" y="23456"/>
                    <a:pt x="10281" y="23771"/>
                    <a:pt x="10365" y="23771"/>
                  </a:cubicBezTo>
                  <a:cubicBezTo>
                    <a:pt x="10369" y="23771"/>
                    <a:pt x="10372" y="23771"/>
                    <a:pt x="10376" y="23770"/>
                  </a:cubicBezTo>
                  <a:cubicBezTo>
                    <a:pt x="10486" y="23733"/>
                    <a:pt x="10534" y="23445"/>
                    <a:pt x="10659" y="23429"/>
                  </a:cubicBezTo>
                  <a:cubicBezTo>
                    <a:pt x="10660" y="23429"/>
                    <a:pt x="10661" y="23429"/>
                    <a:pt x="10661" y="23429"/>
                  </a:cubicBezTo>
                  <a:cubicBezTo>
                    <a:pt x="10699" y="23429"/>
                    <a:pt x="10775" y="23581"/>
                    <a:pt x="10817" y="23607"/>
                  </a:cubicBezTo>
                  <a:cubicBezTo>
                    <a:pt x="10848" y="23633"/>
                    <a:pt x="10872" y="23643"/>
                    <a:pt x="10892" y="23643"/>
                  </a:cubicBezTo>
                  <a:cubicBezTo>
                    <a:pt x="10961" y="23643"/>
                    <a:pt x="10976" y="23520"/>
                    <a:pt x="11053" y="23520"/>
                  </a:cubicBezTo>
                  <a:cubicBezTo>
                    <a:pt x="11072" y="23520"/>
                    <a:pt x="11094" y="23527"/>
                    <a:pt x="11121" y="23544"/>
                  </a:cubicBezTo>
                  <a:cubicBezTo>
                    <a:pt x="11227" y="23607"/>
                    <a:pt x="11302" y="23661"/>
                    <a:pt x="11411" y="23661"/>
                  </a:cubicBezTo>
                  <a:cubicBezTo>
                    <a:pt x="11421" y="23661"/>
                    <a:pt x="11431" y="23660"/>
                    <a:pt x="11441" y="23660"/>
                  </a:cubicBezTo>
                  <a:cubicBezTo>
                    <a:pt x="11503" y="23628"/>
                    <a:pt x="11561" y="23591"/>
                    <a:pt x="11608" y="23544"/>
                  </a:cubicBezTo>
                  <a:cubicBezTo>
                    <a:pt x="11764" y="23584"/>
                    <a:pt x="11916" y="23963"/>
                    <a:pt x="12086" y="23963"/>
                  </a:cubicBezTo>
                  <a:cubicBezTo>
                    <a:pt x="12116" y="23963"/>
                    <a:pt x="12148" y="23951"/>
                    <a:pt x="12180" y="23922"/>
                  </a:cubicBezTo>
                  <a:cubicBezTo>
                    <a:pt x="12277" y="23835"/>
                    <a:pt x="12200" y="23748"/>
                    <a:pt x="12306" y="23748"/>
                  </a:cubicBezTo>
                  <a:cubicBezTo>
                    <a:pt x="12310" y="23748"/>
                    <a:pt x="12313" y="23749"/>
                    <a:pt x="12316" y="23749"/>
                  </a:cubicBezTo>
                  <a:cubicBezTo>
                    <a:pt x="12337" y="23817"/>
                    <a:pt x="12379" y="23869"/>
                    <a:pt x="12442" y="23901"/>
                  </a:cubicBezTo>
                  <a:cubicBezTo>
                    <a:pt x="12443" y="23901"/>
                    <a:pt x="12444" y="23901"/>
                    <a:pt x="12446" y="23901"/>
                  </a:cubicBezTo>
                  <a:cubicBezTo>
                    <a:pt x="12468" y="23901"/>
                    <a:pt x="12470" y="23805"/>
                    <a:pt x="12505" y="23780"/>
                  </a:cubicBezTo>
                  <a:cubicBezTo>
                    <a:pt x="12532" y="23765"/>
                    <a:pt x="12562" y="23758"/>
                    <a:pt x="12593" y="23758"/>
                  </a:cubicBezTo>
                  <a:cubicBezTo>
                    <a:pt x="12767" y="23758"/>
                    <a:pt x="13002" y="23954"/>
                    <a:pt x="13191" y="23954"/>
                  </a:cubicBezTo>
                  <a:cubicBezTo>
                    <a:pt x="13260" y="23954"/>
                    <a:pt x="13323" y="23929"/>
                    <a:pt x="13374" y="23859"/>
                  </a:cubicBezTo>
                  <a:lnTo>
                    <a:pt x="13374" y="23859"/>
                  </a:lnTo>
                  <a:cubicBezTo>
                    <a:pt x="13368" y="23877"/>
                    <a:pt x="13369" y="23884"/>
                    <a:pt x="13375" y="23884"/>
                  </a:cubicBezTo>
                  <a:cubicBezTo>
                    <a:pt x="13391" y="23884"/>
                    <a:pt x="13442" y="23822"/>
                    <a:pt x="13411" y="23808"/>
                  </a:cubicBezTo>
                  <a:lnTo>
                    <a:pt x="13411" y="23808"/>
                  </a:lnTo>
                  <a:cubicBezTo>
                    <a:pt x="13407" y="23813"/>
                    <a:pt x="13403" y="23817"/>
                    <a:pt x="13400" y="23819"/>
                  </a:cubicBezTo>
                  <a:lnTo>
                    <a:pt x="13400" y="23819"/>
                  </a:lnTo>
                  <a:cubicBezTo>
                    <a:pt x="13402" y="23815"/>
                    <a:pt x="13404" y="23811"/>
                    <a:pt x="13407" y="23806"/>
                  </a:cubicBezTo>
                  <a:lnTo>
                    <a:pt x="13407" y="23806"/>
                  </a:lnTo>
                  <a:cubicBezTo>
                    <a:pt x="13408" y="23807"/>
                    <a:pt x="13409" y="23807"/>
                    <a:pt x="13411" y="23808"/>
                  </a:cubicBezTo>
                  <a:lnTo>
                    <a:pt x="13411" y="23808"/>
                  </a:lnTo>
                  <a:cubicBezTo>
                    <a:pt x="13452" y="23746"/>
                    <a:pt x="13480" y="23497"/>
                    <a:pt x="13485" y="23248"/>
                  </a:cubicBezTo>
                  <a:lnTo>
                    <a:pt x="13485" y="23248"/>
                  </a:lnTo>
                  <a:cubicBezTo>
                    <a:pt x="13505" y="23413"/>
                    <a:pt x="13620" y="23572"/>
                    <a:pt x="13706" y="23572"/>
                  </a:cubicBezTo>
                  <a:cubicBezTo>
                    <a:pt x="13770" y="23572"/>
                    <a:pt x="13818" y="23483"/>
                    <a:pt x="13797" y="23239"/>
                  </a:cubicBezTo>
                  <a:lnTo>
                    <a:pt x="13797" y="23239"/>
                  </a:lnTo>
                  <a:cubicBezTo>
                    <a:pt x="13828" y="23399"/>
                    <a:pt x="14154" y="23371"/>
                    <a:pt x="14219" y="23581"/>
                  </a:cubicBezTo>
                  <a:cubicBezTo>
                    <a:pt x="14236" y="23636"/>
                    <a:pt x="14249" y="23656"/>
                    <a:pt x="14260" y="23656"/>
                  </a:cubicBezTo>
                  <a:cubicBezTo>
                    <a:pt x="14283" y="23656"/>
                    <a:pt x="14302" y="23587"/>
                    <a:pt x="14340" y="23549"/>
                  </a:cubicBezTo>
                  <a:cubicBezTo>
                    <a:pt x="14398" y="23492"/>
                    <a:pt x="14482" y="23518"/>
                    <a:pt x="14544" y="23492"/>
                  </a:cubicBezTo>
                  <a:cubicBezTo>
                    <a:pt x="14755" y="23397"/>
                    <a:pt x="14977" y="23370"/>
                    <a:pt x="15198" y="23370"/>
                  </a:cubicBezTo>
                  <a:cubicBezTo>
                    <a:pt x="15318" y="23370"/>
                    <a:pt x="15438" y="23378"/>
                    <a:pt x="15556" y="23387"/>
                  </a:cubicBezTo>
                  <a:cubicBezTo>
                    <a:pt x="15657" y="23397"/>
                    <a:pt x="15825" y="23468"/>
                    <a:pt x="15965" y="23468"/>
                  </a:cubicBezTo>
                  <a:cubicBezTo>
                    <a:pt x="16116" y="23468"/>
                    <a:pt x="16234" y="23386"/>
                    <a:pt x="16201" y="23057"/>
                  </a:cubicBezTo>
                  <a:cubicBezTo>
                    <a:pt x="16201" y="23025"/>
                    <a:pt x="16201" y="22695"/>
                    <a:pt x="16228" y="22695"/>
                  </a:cubicBezTo>
                  <a:cubicBezTo>
                    <a:pt x="16233" y="22695"/>
                    <a:pt x="16238" y="22703"/>
                    <a:pt x="16243" y="22721"/>
                  </a:cubicBezTo>
                  <a:cubicBezTo>
                    <a:pt x="16296" y="22852"/>
                    <a:pt x="16332" y="22988"/>
                    <a:pt x="16353" y="23125"/>
                  </a:cubicBezTo>
                  <a:cubicBezTo>
                    <a:pt x="16358" y="23192"/>
                    <a:pt x="16497" y="23917"/>
                    <a:pt x="16505" y="23917"/>
                  </a:cubicBezTo>
                  <a:cubicBezTo>
                    <a:pt x="16505" y="23917"/>
                    <a:pt x="16505" y="23917"/>
                    <a:pt x="16505" y="23916"/>
                  </a:cubicBezTo>
                  <a:cubicBezTo>
                    <a:pt x="16532" y="23880"/>
                    <a:pt x="16500" y="23817"/>
                    <a:pt x="16553" y="23775"/>
                  </a:cubicBezTo>
                  <a:cubicBezTo>
                    <a:pt x="16594" y="23738"/>
                    <a:pt x="16652" y="23712"/>
                    <a:pt x="16710" y="23712"/>
                  </a:cubicBezTo>
                  <a:cubicBezTo>
                    <a:pt x="16729" y="23710"/>
                    <a:pt x="16750" y="23707"/>
                    <a:pt x="16772" y="23707"/>
                  </a:cubicBezTo>
                  <a:cubicBezTo>
                    <a:pt x="16848" y="23707"/>
                    <a:pt x="16934" y="23735"/>
                    <a:pt x="16956" y="23886"/>
                  </a:cubicBezTo>
                  <a:lnTo>
                    <a:pt x="16956" y="23886"/>
                  </a:lnTo>
                  <a:cubicBezTo>
                    <a:pt x="16906" y="23515"/>
                    <a:pt x="17119" y="23768"/>
                    <a:pt x="17114" y="23460"/>
                  </a:cubicBezTo>
                  <a:cubicBezTo>
                    <a:pt x="17110" y="23337"/>
                    <a:pt x="17114" y="23113"/>
                    <a:pt x="17177" y="23113"/>
                  </a:cubicBezTo>
                  <a:cubicBezTo>
                    <a:pt x="17200" y="23113"/>
                    <a:pt x="17230" y="23143"/>
                    <a:pt x="17271" y="23219"/>
                  </a:cubicBezTo>
                  <a:cubicBezTo>
                    <a:pt x="17339" y="23350"/>
                    <a:pt x="17334" y="23502"/>
                    <a:pt x="17428" y="23612"/>
                  </a:cubicBezTo>
                  <a:cubicBezTo>
                    <a:pt x="17452" y="23638"/>
                    <a:pt x="17478" y="23653"/>
                    <a:pt x="17500" y="23653"/>
                  </a:cubicBezTo>
                  <a:cubicBezTo>
                    <a:pt x="17536" y="23653"/>
                    <a:pt x="17564" y="23614"/>
                    <a:pt x="17564" y="23523"/>
                  </a:cubicBezTo>
                  <a:cubicBezTo>
                    <a:pt x="17564" y="23423"/>
                    <a:pt x="17575" y="23415"/>
                    <a:pt x="17613" y="23415"/>
                  </a:cubicBezTo>
                  <a:cubicBezTo>
                    <a:pt x="17620" y="23415"/>
                    <a:pt x="17629" y="23415"/>
                    <a:pt x="17638" y="23415"/>
                  </a:cubicBezTo>
                  <a:cubicBezTo>
                    <a:pt x="17649" y="23415"/>
                    <a:pt x="17661" y="23415"/>
                    <a:pt x="17675" y="23413"/>
                  </a:cubicBezTo>
                  <a:cubicBezTo>
                    <a:pt x="17676" y="23413"/>
                    <a:pt x="17677" y="23413"/>
                    <a:pt x="17678" y="23413"/>
                  </a:cubicBezTo>
                  <a:cubicBezTo>
                    <a:pt x="17721" y="23413"/>
                    <a:pt x="17712" y="23504"/>
                    <a:pt x="17737" y="23570"/>
                  </a:cubicBezTo>
                  <a:cubicBezTo>
                    <a:pt x="17759" y="23621"/>
                    <a:pt x="17781" y="23641"/>
                    <a:pt x="17805" y="23641"/>
                  </a:cubicBezTo>
                  <a:cubicBezTo>
                    <a:pt x="17881" y="23641"/>
                    <a:pt x="17968" y="23433"/>
                    <a:pt x="18068" y="23433"/>
                  </a:cubicBezTo>
                  <a:cubicBezTo>
                    <a:pt x="18095" y="23433"/>
                    <a:pt x="18123" y="23448"/>
                    <a:pt x="18152" y="23487"/>
                  </a:cubicBezTo>
                  <a:cubicBezTo>
                    <a:pt x="18238" y="23477"/>
                    <a:pt x="18285" y="23127"/>
                    <a:pt x="18325" y="23127"/>
                  </a:cubicBezTo>
                  <a:cubicBezTo>
                    <a:pt x="18328" y="23127"/>
                    <a:pt x="18332" y="23129"/>
                    <a:pt x="18335" y="23135"/>
                  </a:cubicBezTo>
                  <a:cubicBezTo>
                    <a:pt x="18355" y="23169"/>
                    <a:pt x="18433" y="23385"/>
                    <a:pt x="18461" y="23385"/>
                  </a:cubicBezTo>
                  <a:cubicBezTo>
                    <a:pt x="18463" y="23385"/>
                    <a:pt x="18465" y="23384"/>
                    <a:pt x="18466" y="23382"/>
                  </a:cubicBezTo>
                  <a:cubicBezTo>
                    <a:pt x="18513" y="23319"/>
                    <a:pt x="18445" y="23146"/>
                    <a:pt x="18487" y="23057"/>
                  </a:cubicBezTo>
                  <a:lnTo>
                    <a:pt x="18487" y="23057"/>
                  </a:lnTo>
                  <a:lnTo>
                    <a:pt x="18671" y="23497"/>
                  </a:lnTo>
                  <a:cubicBezTo>
                    <a:pt x="18683" y="23315"/>
                    <a:pt x="18720" y="23176"/>
                    <a:pt x="18817" y="23176"/>
                  </a:cubicBezTo>
                  <a:cubicBezTo>
                    <a:pt x="18845" y="23176"/>
                    <a:pt x="18878" y="23188"/>
                    <a:pt x="18917" y="23214"/>
                  </a:cubicBezTo>
                  <a:cubicBezTo>
                    <a:pt x="18976" y="23253"/>
                    <a:pt x="19040" y="23283"/>
                    <a:pt x="19099" y="23283"/>
                  </a:cubicBezTo>
                  <a:cubicBezTo>
                    <a:pt x="19120" y="23283"/>
                    <a:pt x="19140" y="23280"/>
                    <a:pt x="19158" y="23272"/>
                  </a:cubicBezTo>
                  <a:cubicBezTo>
                    <a:pt x="19183" y="23262"/>
                    <a:pt x="19235" y="23160"/>
                    <a:pt x="19186" y="23160"/>
                  </a:cubicBezTo>
                  <a:cubicBezTo>
                    <a:pt x="19184" y="23160"/>
                    <a:pt x="19182" y="23160"/>
                    <a:pt x="19179" y="23160"/>
                  </a:cubicBezTo>
                  <a:lnTo>
                    <a:pt x="19179" y="23160"/>
                  </a:lnTo>
                  <a:lnTo>
                    <a:pt x="19342" y="23130"/>
                  </a:lnTo>
                  <a:cubicBezTo>
                    <a:pt x="19457" y="23104"/>
                    <a:pt x="19363" y="23114"/>
                    <a:pt x="19394" y="22983"/>
                  </a:cubicBezTo>
                  <a:cubicBezTo>
                    <a:pt x="19399" y="22961"/>
                    <a:pt x="19417" y="22953"/>
                    <a:pt x="19443" y="22953"/>
                  </a:cubicBezTo>
                  <a:cubicBezTo>
                    <a:pt x="19520" y="22953"/>
                    <a:pt x="19664" y="23032"/>
                    <a:pt x="19704" y="23036"/>
                  </a:cubicBezTo>
                  <a:cubicBezTo>
                    <a:pt x="19735" y="23040"/>
                    <a:pt x="19778" y="23047"/>
                    <a:pt x="19821" y="23047"/>
                  </a:cubicBezTo>
                  <a:cubicBezTo>
                    <a:pt x="19887" y="23047"/>
                    <a:pt x="19952" y="23030"/>
                    <a:pt x="19971" y="22957"/>
                  </a:cubicBezTo>
                  <a:cubicBezTo>
                    <a:pt x="19990" y="22882"/>
                    <a:pt x="19936" y="22718"/>
                    <a:pt x="19979" y="22718"/>
                  </a:cubicBezTo>
                  <a:cubicBezTo>
                    <a:pt x="19996" y="22718"/>
                    <a:pt x="20028" y="22743"/>
                    <a:pt x="20086" y="22810"/>
                  </a:cubicBezTo>
                  <a:cubicBezTo>
                    <a:pt x="20138" y="22900"/>
                    <a:pt x="20218" y="22963"/>
                    <a:pt x="20260" y="22963"/>
                  </a:cubicBezTo>
                  <a:cubicBezTo>
                    <a:pt x="20299" y="22963"/>
                    <a:pt x="20306" y="22909"/>
                    <a:pt x="20228" y="22773"/>
                  </a:cubicBezTo>
                  <a:cubicBezTo>
                    <a:pt x="20178" y="22591"/>
                    <a:pt x="20201" y="22492"/>
                    <a:pt x="20267" y="22492"/>
                  </a:cubicBezTo>
                  <a:cubicBezTo>
                    <a:pt x="20298" y="22492"/>
                    <a:pt x="20338" y="22513"/>
                    <a:pt x="20385" y="22559"/>
                  </a:cubicBezTo>
                  <a:cubicBezTo>
                    <a:pt x="20459" y="22632"/>
                    <a:pt x="20507" y="22763"/>
                    <a:pt x="20569" y="22763"/>
                  </a:cubicBezTo>
                  <a:cubicBezTo>
                    <a:pt x="20591" y="22763"/>
                    <a:pt x="20615" y="22746"/>
                    <a:pt x="20642" y="22705"/>
                  </a:cubicBezTo>
                  <a:cubicBezTo>
                    <a:pt x="20652" y="22686"/>
                    <a:pt x="20730" y="22365"/>
                    <a:pt x="20758" y="22365"/>
                  </a:cubicBezTo>
                  <a:cubicBezTo>
                    <a:pt x="20760" y="22365"/>
                    <a:pt x="20761" y="22366"/>
                    <a:pt x="20763" y="22370"/>
                  </a:cubicBezTo>
                  <a:cubicBezTo>
                    <a:pt x="20789" y="22422"/>
                    <a:pt x="20710" y="22627"/>
                    <a:pt x="20794" y="22690"/>
                  </a:cubicBezTo>
                  <a:cubicBezTo>
                    <a:pt x="20801" y="22694"/>
                    <a:pt x="20807" y="22697"/>
                    <a:pt x="20814" y="22697"/>
                  </a:cubicBezTo>
                  <a:cubicBezTo>
                    <a:pt x="20879" y="22697"/>
                    <a:pt x="20938" y="22475"/>
                    <a:pt x="20957" y="22427"/>
                  </a:cubicBezTo>
                  <a:cubicBezTo>
                    <a:pt x="21003" y="22413"/>
                    <a:pt x="21052" y="22393"/>
                    <a:pt x="21103" y="22393"/>
                  </a:cubicBezTo>
                  <a:cubicBezTo>
                    <a:pt x="21144" y="22393"/>
                    <a:pt x="21188" y="22406"/>
                    <a:pt x="21235" y="22443"/>
                  </a:cubicBezTo>
                  <a:cubicBezTo>
                    <a:pt x="21318" y="22506"/>
                    <a:pt x="21372" y="22532"/>
                    <a:pt x="21435" y="22532"/>
                  </a:cubicBezTo>
                  <a:cubicBezTo>
                    <a:pt x="21451" y="22532"/>
                    <a:pt x="21468" y="22530"/>
                    <a:pt x="21486" y="22527"/>
                  </a:cubicBezTo>
                  <a:cubicBezTo>
                    <a:pt x="21591" y="22511"/>
                    <a:pt x="21680" y="22454"/>
                    <a:pt x="21743" y="22370"/>
                  </a:cubicBezTo>
                  <a:cubicBezTo>
                    <a:pt x="21791" y="22299"/>
                    <a:pt x="21787" y="22171"/>
                    <a:pt x="21835" y="22171"/>
                  </a:cubicBezTo>
                  <a:cubicBezTo>
                    <a:pt x="21850" y="22171"/>
                    <a:pt x="21871" y="22184"/>
                    <a:pt x="21900" y="22218"/>
                  </a:cubicBezTo>
                  <a:cubicBezTo>
                    <a:pt x="21977" y="22309"/>
                    <a:pt x="22053" y="22349"/>
                    <a:pt x="22120" y="22349"/>
                  </a:cubicBezTo>
                  <a:cubicBezTo>
                    <a:pt x="22168" y="22349"/>
                    <a:pt x="22211" y="22328"/>
                    <a:pt x="22246" y="22291"/>
                  </a:cubicBezTo>
                  <a:cubicBezTo>
                    <a:pt x="22304" y="22228"/>
                    <a:pt x="22220" y="22076"/>
                    <a:pt x="22178" y="21966"/>
                  </a:cubicBezTo>
                  <a:lnTo>
                    <a:pt x="22178" y="21966"/>
                  </a:lnTo>
                  <a:cubicBezTo>
                    <a:pt x="22240" y="22126"/>
                    <a:pt x="22318" y="22185"/>
                    <a:pt x="22390" y="22185"/>
                  </a:cubicBezTo>
                  <a:cubicBezTo>
                    <a:pt x="22495" y="22185"/>
                    <a:pt x="22586" y="22059"/>
                    <a:pt x="22593" y="21935"/>
                  </a:cubicBezTo>
                  <a:cubicBezTo>
                    <a:pt x="22596" y="21865"/>
                    <a:pt x="22626" y="21824"/>
                    <a:pt x="22669" y="21824"/>
                  </a:cubicBezTo>
                  <a:cubicBezTo>
                    <a:pt x="22700" y="21824"/>
                    <a:pt x="22738" y="21847"/>
                    <a:pt x="22776" y="21898"/>
                  </a:cubicBezTo>
                  <a:cubicBezTo>
                    <a:pt x="22834" y="21977"/>
                    <a:pt x="22781" y="22055"/>
                    <a:pt x="22855" y="22118"/>
                  </a:cubicBezTo>
                  <a:cubicBezTo>
                    <a:pt x="22867" y="22129"/>
                    <a:pt x="22878" y="22134"/>
                    <a:pt x="22886" y="22134"/>
                  </a:cubicBezTo>
                  <a:cubicBezTo>
                    <a:pt x="22927" y="22134"/>
                    <a:pt x="22926" y="22026"/>
                    <a:pt x="22939" y="21987"/>
                  </a:cubicBezTo>
                  <a:cubicBezTo>
                    <a:pt x="22961" y="21921"/>
                    <a:pt x="23011" y="21883"/>
                    <a:pt x="23072" y="21883"/>
                  </a:cubicBezTo>
                  <a:cubicBezTo>
                    <a:pt x="23112" y="21883"/>
                    <a:pt x="23157" y="21899"/>
                    <a:pt x="23201" y="21935"/>
                  </a:cubicBezTo>
                  <a:cubicBezTo>
                    <a:pt x="23225" y="21988"/>
                    <a:pt x="23242" y="22009"/>
                    <a:pt x="23255" y="22009"/>
                  </a:cubicBezTo>
                  <a:cubicBezTo>
                    <a:pt x="23299" y="22009"/>
                    <a:pt x="23292" y="21778"/>
                    <a:pt x="23316" y="21746"/>
                  </a:cubicBezTo>
                  <a:cubicBezTo>
                    <a:pt x="23405" y="21641"/>
                    <a:pt x="23589" y="21688"/>
                    <a:pt x="23620" y="21526"/>
                  </a:cubicBezTo>
                  <a:cubicBezTo>
                    <a:pt x="23652" y="21374"/>
                    <a:pt x="23783" y="21342"/>
                    <a:pt x="23893" y="21326"/>
                  </a:cubicBezTo>
                  <a:cubicBezTo>
                    <a:pt x="24019" y="21316"/>
                    <a:pt x="24265" y="21347"/>
                    <a:pt x="24270" y="21138"/>
                  </a:cubicBezTo>
                  <a:cubicBezTo>
                    <a:pt x="24270" y="21124"/>
                    <a:pt x="24276" y="21119"/>
                    <a:pt x="24285" y="21119"/>
                  </a:cubicBezTo>
                  <a:cubicBezTo>
                    <a:pt x="24328" y="21119"/>
                    <a:pt x="24449" y="21230"/>
                    <a:pt x="24496" y="21243"/>
                  </a:cubicBezTo>
                  <a:cubicBezTo>
                    <a:pt x="24505" y="21246"/>
                    <a:pt x="24513" y="21247"/>
                    <a:pt x="24519" y="21247"/>
                  </a:cubicBezTo>
                  <a:cubicBezTo>
                    <a:pt x="24582" y="21247"/>
                    <a:pt x="24549" y="21124"/>
                    <a:pt x="24611" y="21090"/>
                  </a:cubicBezTo>
                  <a:cubicBezTo>
                    <a:pt x="24695" y="21049"/>
                    <a:pt x="24789" y="21012"/>
                    <a:pt x="24847" y="20938"/>
                  </a:cubicBezTo>
                  <a:cubicBezTo>
                    <a:pt x="24895" y="20874"/>
                    <a:pt x="24835" y="20777"/>
                    <a:pt x="24904" y="20777"/>
                  </a:cubicBezTo>
                  <a:cubicBezTo>
                    <a:pt x="24918" y="20777"/>
                    <a:pt x="24939" y="20781"/>
                    <a:pt x="24968" y="20792"/>
                  </a:cubicBezTo>
                  <a:cubicBezTo>
                    <a:pt x="25024" y="20810"/>
                    <a:pt x="25099" y="20828"/>
                    <a:pt x="25162" y="20828"/>
                  </a:cubicBezTo>
                  <a:cubicBezTo>
                    <a:pt x="25283" y="20828"/>
                    <a:pt x="25363" y="20763"/>
                    <a:pt x="25198" y="20508"/>
                  </a:cubicBezTo>
                  <a:lnTo>
                    <a:pt x="25198" y="20508"/>
                  </a:lnTo>
                  <a:cubicBezTo>
                    <a:pt x="25271" y="20620"/>
                    <a:pt x="25358" y="20664"/>
                    <a:pt x="25444" y="20664"/>
                  </a:cubicBezTo>
                  <a:cubicBezTo>
                    <a:pt x="25661" y="20664"/>
                    <a:pt x="25875" y="20387"/>
                    <a:pt x="25864" y="20225"/>
                  </a:cubicBezTo>
                  <a:cubicBezTo>
                    <a:pt x="25862" y="20195"/>
                    <a:pt x="25876" y="20184"/>
                    <a:pt x="25898" y="20184"/>
                  </a:cubicBezTo>
                  <a:cubicBezTo>
                    <a:pt x="25971" y="20184"/>
                    <a:pt x="26143" y="20304"/>
                    <a:pt x="26226" y="20304"/>
                  </a:cubicBezTo>
                  <a:cubicBezTo>
                    <a:pt x="26275" y="20304"/>
                    <a:pt x="26294" y="20263"/>
                    <a:pt x="26247" y="20136"/>
                  </a:cubicBezTo>
                  <a:cubicBezTo>
                    <a:pt x="26192" y="19992"/>
                    <a:pt x="26095" y="19823"/>
                    <a:pt x="26181" y="19823"/>
                  </a:cubicBezTo>
                  <a:cubicBezTo>
                    <a:pt x="26201" y="19823"/>
                    <a:pt x="26230" y="19832"/>
                    <a:pt x="26273" y="19853"/>
                  </a:cubicBezTo>
                  <a:cubicBezTo>
                    <a:pt x="26305" y="19832"/>
                    <a:pt x="26472" y="19675"/>
                    <a:pt x="26441" y="19659"/>
                  </a:cubicBezTo>
                  <a:lnTo>
                    <a:pt x="26441" y="19659"/>
                  </a:lnTo>
                  <a:cubicBezTo>
                    <a:pt x="26462" y="19664"/>
                    <a:pt x="26467" y="19795"/>
                    <a:pt x="26546" y="19806"/>
                  </a:cubicBezTo>
                  <a:cubicBezTo>
                    <a:pt x="26549" y="19806"/>
                    <a:pt x="26551" y="19806"/>
                    <a:pt x="26554" y="19806"/>
                  </a:cubicBezTo>
                  <a:cubicBezTo>
                    <a:pt x="26617" y="19806"/>
                    <a:pt x="26652" y="19747"/>
                    <a:pt x="26693" y="19717"/>
                  </a:cubicBezTo>
                  <a:cubicBezTo>
                    <a:pt x="26803" y="19638"/>
                    <a:pt x="27033" y="19675"/>
                    <a:pt x="27107" y="19565"/>
                  </a:cubicBezTo>
                  <a:cubicBezTo>
                    <a:pt x="26934" y="19554"/>
                    <a:pt x="26630" y="19276"/>
                    <a:pt x="26572" y="19061"/>
                  </a:cubicBezTo>
                  <a:cubicBezTo>
                    <a:pt x="26583" y="19053"/>
                    <a:pt x="26595" y="19049"/>
                    <a:pt x="26607" y="19049"/>
                  </a:cubicBezTo>
                  <a:cubicBezTo>
                    <a:pt x="26699" y="19049"/>
                    <a:pt x="26815" y="19265"/>
                    <a:pt x="26866" y="19334"/>
                  </a:cubicBezTo>
                  <a:cubicBezTo>
                    <a:pt x="26889" y="19365"/>
                    <a:pt x="26910" y="19377"/>
                    <a:pt x="26928" y="19377"/>
                  </a:cubicBezTo>
                  <a:cubicBezTo>
                    <a:pt x="26988" y="19377"/>
                    <a:pt x="27026" y="19252"/>
                    <a:pt x="27070" y="19240"/>
                  </a:cubicBezTo>
                  <a:cubicBezTo>
                    <a:pt x="27074" y="19239"/>
                    <a:pt x="27078" y="19238"/>
                    <a:pt x="27083" y="19238"/>
                  </a:cubicBezTo>
                  <a:cubicBezTo>
                    <a:pt x="27142" y="19238"/>
                    <a:pt x="27274" y="19300"/>
                    <a:pt x="27325" y="19300"/>
                  </a:cubicBezTo>
                  <a:cubicBezTo>
                    <a:pt x="27341" y="19300"/>
                    <a:pt x="27349" y="19293"/>
                    <a:pt x="27343" y="19276"/>
                  </a:cubicBezTo>
                  <a:cubicBezTo>
                    <a:pt x="27311" y="19187"/>
                    <a:pt x="27222" y="19077"/>
                    <a:pt x="27317" y="19061"/>
                  </a:cubicBezTo>
                  <a:cubicBezTo>
                    <a:pt x="27346" y="19056"/>
                    <a:pt x="27376" y="19054"/>
                    <a:pt x="27407" y="19054"/>
                  </a:cubicBezTo>
                  <a:cubicBezTo>
                    <a:pt x="27454" y="19054"/>
                    <a:pt x="27502" y="19058"/>
                    <a:pt x="27548" y="19058"/>
                  </a:cubicBezTo>
                  <a:cubicBezTo>
                    <a:pt x="27619" y="19058"/>
                    <a:pt x="27685" y="19049"/>
                    <a:pt x="27736" y="19004"/>
                  </a:cubicBezTo>
                  <a:cubicBezTo>
                    <a:pt x="27552" y="18946"/>
                    <a:pt x="27988" y="18579"/>
                    <a:pt x="27998" y="18506"/>
                  </a:cubicBezTo>
                  <a:cubicBezTo>
                    <a:pt x="27998" y="18458"/>
                    <a:pt x="27757" y="18343"/>
                    <a:pt x="27725" y="18228"/>
                  </a:cubicBezTo>
                  <a:cubicBezTo>
                    <a:pt x="27717" y="18195"/>
                    <a:pt x="27727" y="18182"/>
                    <a:pt x="27747" y="18182"/>
                  </a:cubicBezTo>
                  <a:cubicBezTo>
                    <a:pt x="27817" y="18182"/>
                    <a:pt x="28022" y="18345"/>
                    <a:pt x="28072" y="18390"/>
                  </a:cubicBezTo>
                  <a:cubicBezTo>
                    <a:pt x="28007" y="18326"/>
                    <a:pt x="27914" y="18190"/>
                    <a:pt x="27999" y="18190"/>
                  </a:cubicBezTo>
                  <a:cubicBezTo>
                    <a:pt x="28003" y="18190"/>
                    <a:pt x="28008" y="18190"/>
                    <a:pt x="28014" y="18191"/>
                  </a:cubicBezTo>
                  <a:cubicBezTo>
                    <a:pt x="28122" y="18212"/>
                    <a:pt x="28225" y="18343"/>
                    <a:pt x="28303" y="18343"/>
                  </a:cubicBezTo>
                  <a:cubicBezTo>
                    <a:pt x="28304" y="18343"/>
                    <a:pt x="28306" y="18343"/>
                    <a:pt x="28307" y="18343"/>
                  </a:cubicBezTo>
                  <a:cubicBezTo>
                    <a:pt x="28355" y="18338"/>
                    <a:pt x="28087" y="18034"/>
                    <a:pt x="28187" y="17992"/>
                  </a:cubicBezTo>
                  <a:cubicBezTo>
                    <a:pt x="28188" y="17991"/>
                    <a:pt x="28191" y="17991"/>
                    <a:pt x="28194" y="17991"/>
                  </a:cubicBezTo>
                  <a:cubicBezTo>
                    <a:pt x="28233" y="17991"/>
                    <a:pt x="28392" y="18032"/>
                    <a:pt x="28459" y="18032"/>
                  </a:cubicBezTo>
                  <a:cubicBezTo>
                    <a:pt x="28492" y="18032"/>
                    <a:pt x="28503" y="18022"/>
                    <a:pt x="28465" y="17992"/>
                  </a:cubicBezTo>
                  <a:cubicBezTo>
                    <a:pt x="28397" y="17934"/>
                    <a:pt x="28292" y="17934"/>
                    <a:pt x="28286" y="17829"/>
                  </a:cubicBezTo>
                  <a:cubicBezTo>
                    <a:pt x="28277" y="17800"/>
                    <a:pt x="28303" y="17771"/>
                    <a:pt x="28332" y="17771"/>
                  </a:cubicBezTo>
                  <a:cubicBezTo>
                    <a:pt x="28334" y="17771"/>
                    <a:pt x="28337" y="17771"/>
                    <a:pt x="28339" y="17772"/>
                  </a:cubicBezTo>
                  <a:cubicBezTo>
                    <a:pt x="28447" y="17786"/>
                    <a:pt x="28592" y="17980"/>
                    <a:pt x="28674" y="17980"/>
                  </a:cubicBezTo>
                  <a:cubicBezTo>
                    <a:pt x="28684" y="17980"/>
                    <a:pt x="28693" y="17977"/>
                    <a:pt x="28701" y="17971"/>
                  </a:cubicBezTo>
                  <a:cubicBezTo>
                    <a:pt x="28764" y="17929"/>
                    <a:pt x="28811" y="17871"/>
                    <a:pt x="28832" y="17798"/>
                  </a:cubicBezTo>
                  <a:cubicBezTo>
                    <a:pt x="28832" y="17766"/>
                    <a:pt x="28764" y="17677"/>
                    <a:pt x="28764" y="17677"/>
                  </a:cubicBezTo>
                  <a:cubicBezTo>
                    <a:pt x="28853" y="17593"/>
                    <a:pt x="28921" y="17494"/>
                    <a:pt x="28973" y="17384"/>
                  </a:cubicBezTo>
                  <a:cubicBezTo>
                    <a:pt x="29011" y="17272"/>
                    <a:pt x="28956" y="17193"/>
                    <a:pt x="28855" y="17193"/>
                  </a:cubicBezTo>
                  <a:cubicBezTo>
                    <a:pt x="28827" y="17193"/>
                    <a:pt x="28797" y="17198"/>
                    <a:pt x="28764" y="17211"/>
                  </a:cubicBezTo>
                  <a:cubicBezTo>
                    <a:pt x="28819" y="17136"/>
                    <a:pt x="28867" y="17054"/>
                    <a:pt x="29004" y="17054"/>
                  </a:cubicBezTo>
                  <a:cubicBezTo>
                    <a:pt x="29022" y="17054"/>
                    <a:pt x="29041" y="17056"/>
                    <a:pt x="29062" y="17059"/>
                  </a:cubicBezTo>
                  <a:cubicBezTo>
                    <a:pt x="29112" y="17066"/>
                    <a:pt x="29171" y="17073"/>
                    <a:pt x="29224" y="17073"/>
                  </a:cubicBezTo>
                  <a:cubicBezTo>
                    <a:pt x="29329" y="17073"/>
                    <a:pt x="29415" y="17046"/>
                    <a:pt x="29377" y="16938"/>
                  </a:cubicBezTo>
                  <a:cubicBezTo>
                    <a:pt x="29335" y="16823"/>
                    <a:pt x="29277" y="16781"/>
                    <a:pt x="29319" y="16681"/>
                  </a:cubicBezTo>
                  <a:cubicBezTo>
                    <a:pt x="29340" y="16655"/>
                    <a:pt x="29403" y="16602"/>
                    <a:pt x="29403" y="16555"/>
                  </a:cubicBezTo>
                  <a:cubicBezTo>
                    <a:pt x="29372" y="16539"/>
                    <a:pt x="29314" y="16508"/>
                    <a:pt x="29309" y="16477"/>
                  </a:cubicBezTo>
                  <a:cubicBezTo>
                    <a:pt x="29288" y="16356"/>
                    <a:pt x="29435" y="16277"/>
                    <a:pt x="29435" y="16157"/>
                  </a:cubicBezTo>
                  <a:cubicBezTo>
                    <a:pt x="29435" y="16047"/>
                    <a:pt x="29369" y="15928"/>
                    <a:pt x="29505" y="15928"/>
                  </a:cubicBezTo>
                  <a:cubicBezTo>
                    <a:pt x="29518" y="15928"/>
                    <a:pt x="29533" y="15929"/>
                    <a:pt x="29550" y="15931"/>
                  </a:cubicBezTo>
                  <a:cubicBezTo>
                    <a:pt x="29555" y="15932"/>
                    <a:pt x="29559" y="15932"/>
                    <a:pt x="29564" y="15932"/>
                  </a:cubicBezTo>
                  <a:cubicBezTo>
                    <a:pt x="29683" y="15932"/>
                    <a:pt x="29767" y="15739"/>
                    <a:pt x="29692" y="15653"/>
                  </a:cubicBezTo>
                  <a:cubicBezTo>
                    <a:pt x="29667" y="15625"/>
                    <a:pt x="29632" y="15615"/>
                    <a:pt x="29597" y="15615"/>
                  </a:cubicBezTo>
                  <a:cubicBezTo>
                    <a:pt x="29521" y="15615"/>
                    <a:pt x="29440" y="15662"/>
                    <a:pt x="29429" y="15680"/>
                  </a:cubicBezTo>
                  <a:cubicBezTo>
                    <a:pt x="29461" y="15617"/>
                    <a:pt x="29487" y="15543"/>
                    <a:pt x="29582" y="15522"/>
                  </a:cubicBezTo>
                  <a:cubicBezTo>
                    <a:pt x="29681" y="15496"/>
                    <a:pt x="29786" y="15512"/>
                    <a:pt x="29849" y="15465"/>
                  </a:cubicBezTo>
                  <a:cubicBezTo>
                    <a:pt x="29959" y="15381"/>
                    <a:pt x="29791" y="15260"/>
                    <a:pt x="29933" y="15202"/>
                  </a:cubicBezTo>
                  <a:cubicBezTo>
                    <a:pt x="29996" y="15182"/>
                    <a:pt x="30426" y="15218"/>
                    <a:pt x="30174" y="15082"/>
                  </a:cubicBezTo>
                  <a:cubicBezTo>
                    <a:pt x="30032" y="14998"/>
                    <a:pt x="29770" y="14867"/>
                    <a:pt x="29996" y="14825"/>
                  </a:cubicBezTo>
                  <a:cubicBezTo>
                    <a:pt x="30132" y="14799"/>
                    <a:pt x="30237" y="14841"/>
                    <a:pt x="30326" y="14762"/>
                  </a:cubicBezTo>
                  <a:cubicBezTo>
                    <a:pt x="30358" y="14736"/>
                    <a:pt x="30520" y="14521"/>
                    <a:pt x="30415" y="14479"/>
                  </a:cubicBezTo>
                  <a:cubicBezTo>
                    <a:pt x="30342" y="14447"/>
                    <a:pt x="29985" y="14406"/>
                    <a:pt x="30080" y="14295"/>
                  </a:cubicBezTo>
                  <a:cubicBezTo>
                    <a:pt x="30096" y="14276"/>
                    <a:pt x="30118" y="14268"/>
                    <a:pt x="30143" y="14268"/>
                  </a:cubicBezTo>
                  <a:cubicBezTo>
                    <a:pt x="30226" y="14268"/>
                    <a:pt x="30349" y="14348"/>
                    <a:pt x="30441" y="14348"/>
                  </a:cubicBezTo>
                  <a:lnTo>
                    <a:pt x="30200" y="14143"/>
                  </a:lnTo>
                  <a:cubicBezTo>
                    <a:pt x="30117" y="14056"/>
                    <a:pt x="30158" y="14049"/>
                    <a:pt x="30241" y="14049"/>
                  </a:cubicBezTo>
                  <a:cubicBezTo>
                    <a:pt x="30257" y="14049"/>
                    <a:pt x="30275" y="14049"/>
                    <a:pt x="30295" y="14049"/>
                  </a:cubicBezTo>
                  <a:cubicBezTo>
                    <a:pt x="30468" y="14049"/>
                    <a:pt x="30656" y="13850"/>
                    <a:pt x="30625" y="13745"/>
                  </a:cubicBezTo>
                  <a:cubicBezTo>
                    <a:pt x="30578" y="13619"/>
                    <a:pt x="30074" y="13598"/>
                    <a:pt x="30080" y="13551"/>
                  </a:cubicBezTo>
                  <a:cubicBezTo>
                    <a:pt x="30095" y="13483"/>
                    <a:pt x="30247" y="13514"/>
                    <a:pt x="30321" y="13498"/>
                  </a:cubicBezTo>
                  <a:cubicBezTo>
                    <a:pt x="30410" y="13478"/>
                    <a:pt x="30483" y="13420"/>
                    <a:pt x="30531" y="13341"/>
                  </a:cubicBezTo>
                  <a:cubicBezTo>
                    <a:pt x="30578" y="13252"/>
                    <a:pt x="30950" y="13137"/>
                    <a:pt x="30892" y="13042"/>
                  </a:cubicBezTo>
                  <a:cubicBezTo>
                    <a:pt x="30866" y="13000"/>
                    <a:pt x="30620" y="12885"/>
                    <a:pt x="30719" y="12864"/>
                  </a:cubicBezTo>
                  <a:cubicBezTo>
                    <a:pt x="30803" y="12848"/>
                    <a:pt x="30887" y="12864"/>
                    <a:pt x="30913" y="12801"/>
                  </a:cubicBezTo>
                  <a:cubicBezTo>
                    <a:pt x="30976" y="12644"/>
                    <a:pt x="30557" y="12508"/>
                    <a:pt x="30551" y="12356"/>
                  </a:cubicBezTo>
                  <a:cubicBezTo>
                    <a:pt x="30541" y="12203"/>
                    <a:pt x="31034" y="12182"/>
                    <a:pt x="31050" y="12062"/>
                  </a:cubicBezTo>
                  <a:cubicBezTo>
                    <a:pt x="31052" y="12051"/>
                    <a:pt x="31038" y="12047"/>
                    <a:pt x="31015" y="12047"/>
                  </a:cubicBezTo>
                  <a:cubicBezTo>
                    <a:pt x="30953" y="12047"/>
                    <a:pt x="30829" y="12078"/>
                    <a:pt x="30829" y="12078"/>
                  </a:cubicBezTo>
                  <a:cubicBezTo>
                    <a:pt x="30845" y="11978"/>
                    <a:pt x="31081" y="11988"/>
                    <a:pt x="31071" y="11899"/>
                  </a:cubicBezTo>
                  <a:cubicBezTo>
                    <a:pt x="31055" y="11784"/>
                    <a:pt x="30981" y="11700"/>
                    <a:pt x="30992" y="11580"/>
                  </a:cubicBezTo>
                  <a:lnTo>
                    <a:pt x="30992" y="11580"/>
                  </a:lnTo>
                  <a:cubicBezTo>
                    <a:pt x="30991" y="11589"/>
                    <a:pt x="30990" y="11594"/>
                    <a:pt x="30989" y="11594"/>
                  </a:cubicBezTo>
                  <a:cubicBezTo>
                    <a:pt x="30985" y="11594"/>
                    <a:pt x="30975" y="11493"/>
                    <a:pt x="30919" y="11454"/>
                  </a:cubicBezTo>
                  <a:cubicBezTo>
                    <a:pt x="30824" y="11396"/>
                    <a:pt x="30877" y="11359"/>
                    <a:pt x="30919" y="11302"/>
                  </a:cubicBezTo>
                  <a:cubicBezTo>
                    <a:pt x="30997" y="11192"/>
                    <a:pt x="30992" y="11039"/>
                    <a:pt x="30903" y="10929"/>
                  </a:cubicBezTo>
                  <a:cubicBezTo>
                    <a:pt x="30871" y="10887"/>
                    <a:pt x="30567" y="10756"/>
                    <a:pt x="30698" y="10746"/>
                  </a:cubicBezTo>
                  <a:cubicBezTo>
                    <a:pt x="30960" y="10730"/>
                    <a:pt x="31244" y="10720"/>
                    <a:pt x="30971" y="10562"/>
                  </a:cubicBezTo>
                  <a:cubicBezTo>
                    <a:pt x="30898" y="10520"/>
                    <a:pt x="30783" y="10480"/>
                    <a:pt x="30693" y="10435"/>
                  </a:cubicBezTo>
                  <a:lnTo>
                    <a:pt x="30693" y="10435"/>
                  </a:lnTo>
                  <a:cubicBezTo>
                    <a:pt x="30727" y="10440"/>
                    <a:pt x="30764" y="10442"/>
                    <a:pt x="30796" y="10442"/>
                  </a:cubicBezTo>
                  <a:cubicBezTo>
                    <a:pt x="30825" y="10442"/>
                    <a:pt x="30850" y="10440"/>
                    <a:pt x="30866" y="10437"/>
                  </a:cubicBezTo>
                  <a:cubicBezTo>
                    <a:pt x="30866" y="10387"/>
                    <a:pt x="30871" y="10294"/>
                    <a:pt x="30741" y="10294"/>
                  </a:cubicBezTo>
                  <a:cubicBezTo>
                    <a:pt x="30734" y="10294"/>
                    <a:pt x="30727" y="10294"/>
                    <a:pt x="30719" y="10295"/>
                  </a:cubicBezTo>
                  <a:cubicBezTo>
                    <a:pt x="30672" y="10319"/>
                    <a:pt x="30629" y="10342"/>
                    <a:pt x="30591" y="10369"/>
                  </a:cubicBezTo>
                  <a:lnTo>
                    <a:pt x="30591" y="10369"/>
                  </a:lnTo>
                  <a:cubicBezTo>
                    <a:pt x="30542" y="10324"/>
                    <a:pt x="30536" y="10273"/>
                    <a:pt x="30620" y="10211"/>
                  </a:cubicBezTo>
                  <a:cubicBezTo>
                    <a:pt x="30735" y="10122"/>
                    <a:pt x="30929" y="10043"/>
                    <a:pt x="30966" y="9928"/>
                  </a:cubicBezTo>
                  <a:cubicBezTo>
                    <a:pt x="31008" y="9818"/>
                    <a:pt x="30866" y="9823"/>
                    <a:pt x="30861" y="9750"/>
                  </a:cubicBezTo>
                  <a:cubicBezTo>
                    <a:pt x="30850" y="9676"/>
                    <a:pt x="31065" y="9592"/>
                    <a:pt x="31050" y="9509"/>
                  </a:cubicBezTo>
                  <a:cubicBezTo>
                    <a:pt x="31050" y="9493"/>
                    <a:pt x="30908" y="9493"/>
                    <a:pt x="30877" y="9482"/>
                  </a:cubicBezTo>
                  <a:cubicBezTo>
                    <a:pt x="30641" y="9388"/>
                    <a:pt x="31118" y="9210"/>
                    <a:pt x="31102" y="9110"/>
                  </a:cubicBezTo>
                  <a:lnTo>
                    <a:pt x="31102" y="9110"/>
                  </a:lnTo>
                  <a:cubicBezTo>
                    <a:pt x="31105" y="9140"/>
                    <a:pt x="30893" y="9200"/>
                    <a:pt x="30760" y="9200"/>
                  </a:cubicBezTo>
                  <a:cubicBezTo>
                    <a:pt x="30662" y="9200"/>
                    <a:pt x="30607" y="9168"/>
                    <a:pt x="30709" y="9068"/>
                  </a:cubicBezTo>
                  <a:cubicBezTo>
                    <a:pt x="30840" y="8937"/>
                    <a:pt x="30856" y="8968"/>
                    <a:pt x="30824" y="8816"/>
                  </a:cubicBezTo>
                  <a:cubicBezTo>
                    <a:pt x="30861" y="8738"/>
                    <a:pt x="30892" y="8722"/>
                    <a:pt x="31043" y="8686"/>
                  </a:cubicBezTo>
                  <a:lnTo>
                    <a:pt x="31043" y="8686"/>
                  </a:lnTo>
                  <a:cubicBezTo>
                    <a:pt x="31007" y="8694"/>
                    <a:pt x="30976" y="8698"/>
                    <a:pt x="30949" y="8698"/>
                  </a:cubicBezTo>
                  <a:cubicBezTo>
                    <a:pt x="30720" y="8698"/>
                    <a:pt x="30816" y="8405"/>
                    <a:pt x="30611" y="8405"/>
                  </a:cubicBezTo>
                  <a:cubicBezTo>
                    <a:pt x="30587" y="8405"/>
                    <a:pt x="30559" y="8409"/>
                    <a:pt x="30525" y="8418"/>
                  </a:cubicBezTo>
                  <a:cubicBezTo>
                    <a:pt x="30735" y="8360"/>
                    <a:pt x="30620" y="8109"/>
                    <a:pt x="30583" y="8040"/>
                  </a:cubicBezTo>
                  <a:cubicBezTo>
                    <a:pt x="30551" y="7978"/>
                    <a:pt x="30499" y="7920"/>
                    <a:pt x="30436" y="7888"/>
                  </a:cubicBezTo>
                  <a:cubicBezTo>
                    <a:pt x="30436" y="7888"/>
                    <a:pt x="30329" y="7895"/>
                    <a:pt x="30264" y="7895"/>
                  </a:cubicBezTo>
                  <a:cubicBezTo>
                    <a:pt x="30231" y="7895"/>
                    <a:pt x="30209" y="7894"/>
                    <a:pt x="30216" y="7888"/>
                  </a:cubicBezTo>
                  <a:cubicBezTo>
                    <a:pt x="30305" y="7820"/>
                    <a:pt x="30572" y="7757"/>
                    <a:pt x="30693" y="7721"/>
                  </a:cubicBezTo>
                  <a:cubicBezTo>
                    <a:pt x="30599" y="7705"/>
                    <a:pt x="30535" y="7669"/>
                    <a:pt x="30441" y="7669"/>
                  </a:cubicBezTo>
                  <a:cubicBezTo>
                    <a:pt x="30408" y="7669"/>
                    <a:pt x="30373" y="7673"/>
                    <a:pt x="30331" y="7684"/>
                  </a:cubicBezTo>
                  <a:cubicBezTo>
                    <a:pt x="30238" y="7708"/>
                    <a:pt x="30125" y="7739"/>
                    <a:pt x="30038" y="7739"/>
                  </a:cubicBezTo>
                  <a:cubicBezTo>
                    <a:pt x="29974" y="7739"/>
                    <a:pt x="29924" y="7722"/>
                    <a:pt x="29907" y="7673"/>
                  </a:cubicBezTo>
                  <a:cubicBezTo>
                    <a:pt x="29990" y="7642"/>
                    <a:pt x="30337" y="7558"/>
                    <a:pt x="30373" y="7506"/>
                  </a:cubicBezTo>
                  <a:cubicBezTo>
                    <a:pt x="30416" y="7444"/>
                    <a:pt x="30304" y="7427"/>
                    <a:pt x="30213" y="7427"/>
                  </a:cubicBezTo>
                  <a:cubicBezTo>
                    <a:pt x="30181" y="7427"/>
                    <a:pt x="30151" y="7430"/>
                    <a:pt x="30132" y="7432"/>
                  </a:cubicBezTo>
                  <a:cubicBezTo>
                    <a:pt x="30106" y="7375"/>
                    <a:pt x="30106" y="7306"/>
                    <a:pt x="30132" y="7249"/>
                  </a:cubicBezTo>
                  <a:cubicBezTo>
                    <a:pt x="30153" y="7202"/>
                    <a:pt x="30274" y="7091"/>
                    <a:pt x="30258" y="7055"/>
                  </a:cubicBezTo>
                  <a:cubicBezTo>
                    <a:pt x="30250" y="7036"/>
                    <a:pt x="30227" y="7030"/>
                    <a:pt x="30195" y="7030"/>
                  </a:cubicBezTo>
                  <a:cubicBezTo>
                    <a:pt x="30120" y="7030"/>
                    <a:pt x="30000" y="7067"/>
                    <a:pt x="29945" y="7067"/>
                  </a:cubicBezTo>
                  <a:cubicBezTo>
                    <a:pt x="29926" y="7067"/>
                    <a:pt x="29915" y="7062"/>
                    <a:pt x="29917" y="7050"/>
                  </a:cubicBezTo>
                  <a:cubicBezTo>
                    <a:pt x="29959" y="7008"/>
                    <a:pt x="29990" y="6966"/>
                    <a:pt x="30022" y="6918"/>
                  </a:cubicBezTo>
                  <a:cubicBezTo>
                    <a:pt x="30038" y="6871"/>
                    <a:pt x="30038" y="6824"/>
                    <a:pt x="30022" y="6782"/>
                  </a:cubicBezTo>
                  <a:cubicBezTo>
                    <a:pt x="29990" y="6672"/>
                    <a:pt x="29870" y="6646"/>
                    <a:pt x="29807" y="6557"/>
                  </a:cubicBezTo>
                  <a:cubicBezTo>
                    <a:pt x="29755" y="6483"/>
                    <a:pt x="29896" y="6373"/>
                    <a:pt x="29796" y="6342"/>
                  </a:cubicBezTo>
                  <a:cubicBezTo>
                    <a:pt x="29770" y="6332"/>
                    <a:pt x="29743" y="6328"/>
                    <a:pt x="29715" y="6328"/>
                  </a:cubicBezTo>
                  <a:cubicBezTo>
                    <a:pt x="29685" y="6328"/>
                    <a:pt x="29656" y="6333"/>
                    <a:pt x="29627" y="6344"/>
                  </a:cubicBezTo>
                  <a:lnTo>
                    <a:pt x="29627" y="6344"/>
                  </a:lnTo>
                  <a:cubicBezTo>
                    <a:pt x="29819" y="6242"/>
                    <a:pt x="29906" y="6183"/>
                    <a:pt x="29838" y="6053"/>
                  </a:cubicBezTo>
                  <a:lnTo>
                    <a:pt x="29838" y="6053"/>
                  </a:lnTo>
                  <a:lnTo>
                    <a:pt x="29713" y="6127"/>
                  </a:lnTo>
                  <a:cubicBezTo>
                    <a:pt x="29672" y="6046"/>
                    <a:pt x="29598" y="5722"/>
                    <a:pt x="29456" y="5722"/>
                  </a:cubicBezTo>
                  <a:cubicBezTo>
                    <a:pt x="29451" y="5722"/>
                    <a:pt x="29445" y="5722"/>
                    <a:pt x="29440" y="5723"/>
                  </a:cubicBezTo>
                  <a:cubicBezTo>
                    <a:pt x="29426" y="5723"/>
                    <a:pt x="29247" y="5896"/>
                    <a:pt x="29193" y="5896"/>
                  </a:cubicBezTo>
                  <a:cubicBezTo>
                    <a:pt x="29184" y="5896"/>
                    <a:pt x="29179" y="5892"/>
                    <a:pt x="29178" y="5880"/>
                  </a:cubicBezTo>
                  <a:cubicBezTo>
                    <a:pt x="29173" y="5802"/>
                    <a:pt x="29272" y="5650"/>
                    <a:pt x="29277" y="5566"/>
                  </a:cubicBezTo>
                  <a:cubicBezTo>
                    <a:pt x="29288" y="5351"/>
                    <a:pt x="29235" y="5131"/>
                    <a:pt x="29089" y="4999"/>
                  </a:cubicBezTo>
                  <a:cubicBezTo>
                    <a:pt x="29010" y="4937"/>
                    <a:pt x="28853" y="4973"/>
                    <a:pt x="28785" y="4900"/>
                  </a:cubicBezTo>
                  <a:cubicBezTo>
                    <a:pt x="28744" y="4855"/>
                    <a:pt x="28708" y="4837"/>
                    <a:pt x="28668" y="4837"/>
                  </a:cubicBezTo>
                  <a:cubicBezTo>
                    <a:pt x="28600" y="4837"/>
                    <a:pt x="28522" y="4887"/>
                    <a:pt x="28388" y="4946"/>
                  </a:cubicBezTo>
                  <a:lnTo>
                    <a:pt x="28388" y="4946"/>
                  </a:lnTo>
                  <a:cubicBezTo>
                    <a:pt x="28459" y="4912"/>
                    <a:pt x="28652" y="4522"/>
                    <a:pt x="28541" y="4522"/>
                  </a:cubicBezTo>
                  <a:cubicBezTo>
                    <a:pt x="28526" y="4522"/>
                    <a:pt x="28506" y="4528"/>
                    <a:pt x="28480" y="4543"/>
                  </a:cubicBezTo>
                  <a:cubicBezTo>
                    <a:pt x="28349" y="4627"/>
                    <a:pt x="28286" y="5010"/>
                    <a:pt x="28134" y="5089"/>
                  </a:cubicBezTo>
                  <a:lnTo>
                    <a:pt x="28245" y="4732"/>
                  </a:lnTo>
                  <a:cubicBezTo>
                    <a:pt x="28312" y="4581"/>
                    <a:pt x="28396" y="4361"/>
                    <a:pt x="28563" y="4220"/>
                  </a:cubicBezTo>
                  <a:lnTo>
                    <a:pt x="28563" y="4220"/>
                  </a:lnTo>
                  <a:cubicBezTo>
                    <a:pt x="28476" y="4293"/>
                    <a:pt x="28417" y="4317"/>
                    <a:pt x="28370" y="4317"/>
                  </a:cubicBezTo>
                  <a:cubicBezTo>
                    <a:pt x="28282" y="4317"/>
                    <a:pt x="28237" y="4232"/>
                    <a:pt x="28132" y="4232"/>
                  </a:cubicBezTo>
                  <a:cubicBezTo>
                    <a:pt x="28115" y="4232"/>
                    <a:pt x="28097" y="4234"/>
                    <a:pt x="28077" y="4239"/>
                  </a:cubicBezTo>
                  <a:cubicBezTo>
                    <a:pt x="27988" y="4140"/>
                    <a:pt x="28019" y="4113"/>
                    <a:pt x="28187" y="3982"/>
                  </a:cubicBezTo>
                  <a:cubicBezTo>
                    <a:pt x="28328" y="3867"/>
                    <a:pt x="28197" y="3825"/>
                    <a:pt x="28292" y="3736"/>
                  </a:cubicBezTo>
                  <a:lnTo>
                    <a:pt x="28292" y="3736"/>
                  </a:lnTo>
                  <a:lnTo>
                    <a:pt x="27825" y="4171"/>
                  </a:lnTo>
                  <a:cubicBezTo>
                    <a:pt x="27741" y="4082"/>
                    <a:pt x="28082" y="3694"/>
                    <a:pt x="28056" y="3694"/>
                  </a:cubicBezTo>
                  <a:lnTo>
                    <a:pt x="28056" y="3694"/>
                  </a:lnTo>
                  <a:cubicBezTo>
                    <a:pt x="27983" y="3697"/>
                    <a:pt x="27833" y="3753"/>
                    <a:pt x="27738" y="3753"/>
                  </a:cubicBezTo>
                  <a:cubicBezTo>
                    <a:pt x="27674" y="3753"/>
                    <a:pt x="27634" y="3728"/>
                    <a:pt x="27657" y="3647"/>
                  </a:cubicBezTo>
                  <a:cubicBezTo>
                    <a:pt x="27696" y="3521"/>
                    <a:pt x="27671" y="3190"/>
                    <a:pt x="27509" y="3190"/>
                  </a:cubicBezTo>
                  <a:cubicBezTo>
                    <a:pt x="27475" y="3190"/>
                    <a:pt x="27436" y="3204"/>
                    <a:pt x="27390" y="3238"/>
                  </a:cubicBezTo>
                  <a:cubicBezTo>
                    <a:pt x="27372" y="3251"/>
                    <a:pt x="27356" y="3257"/>
                    <a:pt x="27341" y="3257"/>
                  </a:cubicBezTo>
                  <a:cubicBezTo>
                    <a:pt x="27270" y="3257"/>
                    <a:pt x="27229" y="3125"/>
                    <a:pt x="27138" y="3125"/>
                  </a:cubicBezTo>
                  <a:cubicBezTo>
                    <a:pt x="27122" y="3125"/>
                    <a:pt x="27105" y="3129"/>
                    <a:pt x="27086" y="3138"/>
                  </a:cubicBezTo>
                  <a:cubicBezTo>
                    <a:pt x="27045" y="3157"/>
                    <a:pt x="27017" y="3166"/>
                    <a:pt x="26999" y="3166"/>
                  </a:cubicBezTo>
                  <a:cubicBezTo>
                    <a:pt x="26891" y="3166"/>
                    <a:pt x="27112" y="2879"/>
                    <a:pt x="27081" y="2803"/>
                  </a:cubicBezTo>
                  <a:cubicBezTo>
                    <a:pt x="27069" y="2777"/>
                    <a:pt x="27048" y="2768"/>
                    <a:pt x="27022" y="2768"/>
                  </a:cubicBezTo>
                  <a:cubicBezTo>
                    <a:pt x="26973" y="2768"/>
                    <a:pt x="26907" y="2799"/>
                    <a:pt x="26857" y="2799"/>
                  </a:cubicBezTo>
                  <a:cubicBezTo>
                    <a:pt x="26838" y="2799"/>
                    <a:pt x="26821" y="2794"/>
                    <a:pt x="26808" y="2782"/>
                  </a:cubicBezTo>
                  <a:cubicBezTo>
                    <a:pt x="26729" y="2703"/>
                    <a:pt x="26808" y="2656"/>
                    <a:pt x="26897" y="2561"/>
                  </a:cubicBezTo>
                  <a:cubicBezTo>
                    <a:pt x="26970" y="2492"/>
                    <a:pt x="26895" y="2478"/>
                    <a:pt x="26831" y="2478"/>
                  </a:cubicBezTo>
                  <a:cubicBezTo>
                    <a:pt x="26800" y="2478"/>
                    <a:pt x="26771" y="2481"/>
                    <a:pt x="26766" y="2483"/>
                  </a:cubicBezTo>
                  <a:cubicBezTo>
                    <a:pt x="26742" y="2492"/>
                    <a:pt x="26725" y="2496"/>
                    <a:pt x="26712" y="2496"/>
                  </a:cubicBezTo>
                  <a:cubicBezTo>
                    <a:pt x="26667" y="2496"/>
                    <a:pt x="26684" y="2446"/>
                    <a:pt x="26672" y="2409"/>
                  </a:cubicBezTo>
                  <a:cubicBezTo>
                    <a:pt x="26668" y="2397"/>
                    <a:pt x="26661" y="2392"/>
                    <a:pt x="26652" y="2392"/>
                  </a:cubicBezTo>
                  <a:cubicBezTo>
                    <a:pt x="26583" y="2392"/>
                    <a:pt x="26390" y="2706"/>
                    <a:pt x="26351" y="2706"/>
                  </a:cubicBezTo>
                  <a:cubicBezTo>
                    <a:pt x="26336" y="2706"/>
                    <a:pt x="26344" y="2660"/>
                    <a:pt x="26389" y="2535"/>
                  </a:cubicBezTo>
                  <a:cubicBezTo>
                    <a:pt x="26456" y="2349"/>
                    <a:pt x="26403" y="2250"/>
                    <a:pt x="26298" y="2250"/>
                  </a:cubicBezTo>
                  <a:cubicBezTo>
                    <a:pt x="26255" y="2250"/>
                    <a:pt x="26203" y="2266"/>
                    <a:pt x="26147" y="2299"/>
                  </a:cubicBezTo>
                  <a:cubicBezTo>
                    <a:pt x="26063" y="2350"/>
                    <a:pt x="25997" y="2382"/>
                    <a:pt x="25957" y="2382"/>
                  </a:cubicBezTo>
                  <a:cubicBezTo>
                    <a:pt x="25893" y="2382"/>
                    <a:pt x="25892" y="2300"/>
                    <a:pt x="25980" y="2084"/>
                  </a:cubicBezTo>
                  <a:cubicBezTo>
                    <a:pt x="26015" y="1993"/>
                    <a:pt x="25951" y="1982"/>
                    <a:pt x="25872" y="1982"/>
                  </a:cubicBezTo>
                  <a:cubicBezTo>
                    <a:pt x="25848" y="1982"/>
                    <a:pt x="25821" y="1983"/>
                    <a:pt x="25796" y="1983"/>
                  </a:cubicBezTo>
                  <a:cubicBezTo>
                    <a:pt x="25713" y="1983"/>
                    <a:pt x="25641" y="1971"/>
                    <a:pt x="25675" y="1869"/>
                  </a:cubicBezTo>
                  <a:lnTo>
                    <a:pt x="25675" y="1869"/>
                  </a:lnTo>
                  <a:cubicBezTo>
                    <a:pt x="25634" y="1981"/>
                    <a:pt x="25407" y="2099"/>
                    <a:pt x="25313" y="2099"/>
                  </a:cubicBezTo>
                  <a:cubicBezTo>
                    <a:pt x="25252" y="2099"/>
                    <a:pt x="25246" y="2051"/>
                    <a:pt x="25377" y="1922"/>
                  </a:cubicBezTo>
                  <a:cubicBezTo>
                    <a:pt x="25489" y="1738"/>
                    <a:pt x="25470" y="1694"/>
                    <a:pt x="25407" y="1694"/>
                  </a:cubicBezTo>
                  <a:cubicBezTo>
                    <a:pt x="25346" y="1694"/>
                    <a:pt x="25246" y="1735"/>
                    <a:pt x="25181" y="1735"/>
                  </a:cubicBezTo>
                  <a:cubicBezTo>
                    <a:pt x="25174" y="1735"/>
                    <a:pt x="25168" y="1734"/>
                    <a:pt x="25162" y="1733"/>
                  </a:cubicBezTo>
                  <a:cubicBezTo>
                    <a:pt x="25083" y="1723"/>
                    <a:pt x="25015" y="1665"/>
                    <a:pt x="24989" y="1586"/>
                  </a:cubicBezTo>
                  <a:cubicBezTo>
                    <a:pt x="24973" y="1534"/>
                    <a:pt x="25025" y="1481"/>
                    <a:pt x="24983" y="1450"/>
                  </a:cubicBezTo>
                  <a:cubicBezTo>
                    <a:pt x="24951" y="1425"/>
                    <a:pt x="24873" y="1399"/>
                    <a:pt x="24791" y="1399"/>
                  </a:cubicBezTo>
                  <a:cubicBezTo>
                    <a:pt x="24707" y="1399"/>
                    <a:pt x="24620" y="1426"/>
                    <a:pt x="24575" y="1508"/>
                  </a:cubicBezTo>
                  <a:lnTo>
                    <a:pt x="24575" y="1508"/>
                  </a:lnTo>
                  <a:cubicBezTo>
                    <a:pt x="24652" y="1360"/>
                    <a:pt x="24735" y="1228"/>
                    <a:pt x="24643" y="1162"/>
                  </a:cubicBezTo>
                  <a:cubicBezTo>
                    <a:pt x="24636" y="1157"/>
                    <a:pt x="24628" y="1155"/>
                    <a:pt x="24619" y="1155"/>
                  </a:cubicBezTo>
                  <a:cubicBezTo>
                    <a:pt x="24567" y="1155"/>
                    <a:pt x="24479" y="1214"/>
                    <a:pt x="24433" y="1214"/>
                  </a:cubicBezTo>
                  <a:cubicBezTo>
                    <a:pt x="24408" y="1214"/>
                    <a:pt x="24397" y="1196"/>
                    <a:pt x="24412" y="1141"/>
                  </a:cubicBezTo>
                  <a:lnTo>
                    <a:pt x="24412" y="1141"/>
                  </a:lnTo>
                  <a:cubicBezTo>
                    <a:pt x="24365" y="1151"/>
                    <a:pt x="24323" y="1183"/>
                    <a:pt x="24291" y="1219"/>
                  </a:cubicBezTo>
                  <a:cubicBezTo>
                    <a:pt x="24279" y="1244"/>
                    <a:pt x="24268" y="1253"/>
                    <a:pt x="24259" y="1253"/>
                  </a:cubicBezTo>
                  <a:cubicBezTo>
                    <a:pt x="24237" y="1253"/>
                    <a:pt x="24224" y="1201"/>
                    <a:pt x="24213" y="1183"/>
                  </a:cubicBezTo>
                  <a:cubicBezTo>
                    <a:pt x="24177" y="1096"/>
                    <a:pt x="24129" y="986"/>
                    <a:pt x="24062" y="986"/>
                  </a:cubicBezTo>
                  <a:cubicBezTo>
                    <a:pt x="24013" y="986"/>
                    <a:pt x="23955" y="1043"/>
                    <a:pt x="23885" y="1206"/>
                  </a:cubicBezTo>
                  <a:lnTo>
                    <a:pt x="23885" y="1206"/>
                  </a:lnTo>
                  <a:cubicBezTo>
                    <a:pt x="23920" y="1124"/>
                    <a:pt x="24003" y="914"/>
                    <a:pt x="23948" y="914"/>
                  </a:cubicBezTo>
                  <a:cubicBezTo>
                    <a:pt x="23938" y="914"/>
                    <a:pt x="23923" y="920"/>
                    <a:pt x="23903" y="936"/>
                  </a:cubicBezTo>
                  <a:cubicBezTo>
                    <a:pt x="23813" y="1007"/>
                    <a:pt x="23790" y="1051"/>
                    <a:pt x="23740" y="1051"/>
                  </a:cubicBezTo>
                  <a:cubicBezTo>
                    <a:pt x="23724" y="1051"/>
                    <a:pt x="23704" y="1046"/>
                    <a:pt x="23678" y="1036"/>
                  </a:cubicBezTo>
                  <a:lnTo>
                    <a:pt x="23678" y="1036"/>
                  </a:lnTo>
                  <a:cubicBezTo>
                    <a:pt x="23680" y="1036"/>
                    <a:pt x="23683" y="1037"/>
                    <a:pt x="23685" y="1037"/>
                  </a:cubicBezTo>
                  <a:cubicBezTo>
                    <a:pt x="23752" y="1037"/>
                    <a:pt x="23837" y="766"/>
                    <a:pt x="23756" y="716"/>
                  </a:cubicBezTo>
                  <a:cubicBezTo>
                    <a:pt x="23712" y="692"/>
                    <a:pt x="23660" y="679"/>
                    <a:pt x="23608" y="679"/>
                  </a:cubicBezTo>
                  <a:cubicBezTo>
                    <a:pt x="23580" y="679"/>
                    <a:pt x="23553" y="682"/>
                    <a:pt x="23526" y="690"/>
                  </a:cubicBezTo>
                  <a:cubicBezTo>
                    <a:pt x="23348" y="726"/>
                    <a:pt x="23327" y="779"/>
                    <a:pt x="23232" y="1020"/>
                  </a:cubicBezTo>
                  <a:cubicBezTo>
                    <a:pt x="23106" y="968"/>
                    <a:pt x="23154" y="926"/>
                    <a:pt x="23169" y="737"/>
                  </a:cubicBezTo>
                  <a:lnTo>
                    <a:pt x="23169" y="737"/>
                  </a:lnTo>
                  <a:cubicBezTo>
                    <a:pt x="23106" y="831"/>
                    <a:pt x="23049" y="926"/>
                    <a:pt x="23001" y="1025"/>
                  </a:cubicBezTo>
                  <a:cubicBezTo>
                    <a:pt x="23064" y="805"/>
                    <a:pt x="23112" y="585"/>
                    <a:pt x="23133" y="359"/>
                  </a:cubicBezTo>
                  <a:lnTo>
                    <a:pt x="23133" y="359"/>
                  </a:lnTo>
                  <a:cubicBezTo>
                    <a:pt x="23022" y="464"/>
                    <a:pt x="22918" y="574"/>
                    <a:pt x="22823" y="700"/>
                  </a:cubicBezTo>
                  <a:cubicBezTo>
                    <a:pt x="22760" y="783"/>
                    <a:pt x="22706" y="813"/>
                    <a:pt x="22657" y="813"/>
                  </a:cubicBezTo>
                  <a:cubicBezTo>
                    <a:pt x="22576" y="813"/>
                    <a:pt x="22509" y="731"/>
                    <a:pt x="22440" y="669"/>
                  </a:cubicBezTo>
                  <a:cubicBezTo>
                    <a:pt x="22403" y="631"/>
                    <a:pt x="22297" y="530"/>
                    <a:pt x="22210" y="530"/>
                  </a:cubicBezTo>
                  <a:cubicBezTo>
                    <a:pt x="22164" y="530"/>
                    <a:pt x="22123" y="558"/>
                    <a:pt x="22100" y="637"/>
                  </a:cubicBezTo>
                  <a:lnTo>
                    <a:pt x="21963" y="1230"/>
                  </a:lnTo>
                  <a:cubicBezTo>
                    <a:pt x="21867" y="1209"/>
                    <a:pt x="21967" y="880"/>
                    <a:pt x="22002" y="744"/>
                  </a:cubicBezTo>
                  <a:lnTo>
                    <a:pt x="22002" y="744"/>
                  </a:lnTo>
                  <a:cubicBezTo>
                    <a:pt x="21995" y="769"/>
                    <a:pt x="21986" y="779"/>
                    <a:pt x="21977" y="779"/>
                  </a:cubicBezTo>
                  <a:cubicBezTo>
                    <a:pt x="21937" y="779"/>
                    <a:pt x="21885" y="574"/>
                    <a:pt x="21906" y="475"/>
                  </a:cubicBezTo>
                  <a:cubicBezTo>
                    <a:pt x="21927" y="370"/>
                    <a:pt x="21974" y="192"/>
                    <a:pt x="21890" y="176"/>
                  </a:cubicBezTo>
                  <a:lnTo>
                    <a:pt x="21760" y="796"/>
                  </a:lnTo>
                  <a:lnTo>
                    <a:pt x="21760" y="796"/>
                  </a:lnTo>
                  <a:cubicBezTo>
                    <a:pt x="21829" y="459"/>
                    <a:pt x="21425" y="365"/>
                    <a:pt x="21314" y="349"/>
                  </a:cubicBezTo>
                  <a:lnTo>
                    <a:pt x="21314" y="349"/>
                  </a:lnTo>
                  <a:cubicBezTo>
                    <a:pt x="21392" y="361"/>
                    <a:pt x="21355" y="543"/>
                    <a:pt x="21339" y="648"/>
                  </a:cubicBezTo>
                  <a:cubicBezTo>
                    <a:pt x="21225" y="605"/>
                    <a:pt x="21210" y="230"/>
                    <a:pt x="21103" y="230"/>
                  </a:cubicBezTo>
                  <a:cubicBezTo>
                    <a:pt x="21078" y="230"/>
                    <a:pt x="21047" y="251"/>
                    <a:pt x="21009" y="302"/>
                  </a:cubicBezTo>
                  <a:cubicBezTo>
                    <a:pt x="20993" y="337"/>
                    <a:pt x="20898" y="505"/>
                    <a:pt x="20851" y="505"/>
                  </a:cubicBezTo>
                  <a:cubicBezTo>
                    <a:pt x="20836" y="505"/>
                    <a:pt x="20826" y="486"/>
                    <a:pt x="20826" y="438"/>
                  </a:cubicBezTo>
                  <a:cubicBezTo>
                    <a:pt x="20826" y="356"/>
                    <a:pt x="20970" y="76"/>
                    <a:pt x="20876" y="76"/>
                  </a:cubicBezTo>
                  <a:cubicBezTo>
                    <a:pt x="20873" y="76"/>
                    <a:pt x="20870" y="76"/>
                    <a:pt x="20868" y="76"/>
                  </a:cubicBezTo>
                  <a:cubicBezTo>
                    <a:pt x="20766" y="85"/>
                    <a:pt x="20709" y="199"/>
                    <a:pt x="20619" y="199"/>
                  </a:cubicBezTo>
                  <a:cubicBezTo>
                    <a:pt x="20598" y="199"/>
                    <a:pt x="20574" y="192"/>
                    <a:pt x="20548" y="176"/>
                  </a:cubicBezTo>
                  <a:cubicBezTo>
                    <a:pt x="20438" y="113"/>
                    <a:pt x="20359" y="3"/>
                    <a:pt x="20238" y="3"/>
                  </a:cubicBezTo>
                  <a:cubicBezTo>
                    <a:pt x="20104" y="3"/>
                    <a:pt x="19990" y="318"/>
                    <a:pt x="20142" y="343"/>
                  </a:cubicBezTo>
                  <a:lnTo>
                    <a:pt x="20142" y="343"/>
                  </a:lnTo>
                  <a:cubicBezTo>
                    <a:pt x="20070" y="334"/>
                    <a:pt x="19989" y="347"/>
                    <a:pt x="19919" y="307"/>
                  </a:cubicBezTo>
                  <a:cubicBezTo>
                    <a:pt x="19850" y="265"/>
                    <a:pt x="19824" y="150"/>
                    <a:pt x="19767" y="76"/>
                  </a:cubicBezTo>
                  <a:cubicBezTo>
                    <a:pt x="19755" y="59"/>
                    <a:pt x="19742" y="53"/>
                    <a:pt x="19728" y="53"/>
                  </a:cubicBezTo>
                  <a:cubicBezTo>
                    <a:pt x="19700" y="53"/>
                    <a:pt x="19671" y="81"/>
                    <a:pt x="19646" y="102"/>
                  </a:cubicBezTo>
                  <a:cubicBezTo>
                    <a:pt x="19562" y="171"/>
                    <a:pt x="19588" y="281"/>
                    <a:pt x="19583" y="443"/>
                  </a:cubicBezTo>
                  <a:cubicBezTo>
                    <a:pt x="19604" y="404"/>
                    <a:pt x="19622" y="388"/>
                    <a:pt x="19634" y="388"/>
                  </a:cubicBezTo>
                  <a:cubicBezTo>
                    <a:pt x="19658" y="388"/>
                    <a:pt x="19660" y="449"/>
                    <a:pt x="19625" y="522"/>
                  </a:cubicBezTo>
                  <a:cubicBezTo>
                    <a:pt x="19595" y="590"/>
                    <a:pt x="19541" y="659"/>
                    <a:pt x="19490" y="659"/>
                  </a:cubicBezTo>
                  <a:cubicBezTo>
                    <a:pt x="19479" y="659"/>
                    <a:pt x="19468" y="655"/>
                    <a:pt x="19457" y="648"/>
                  </a:cubicBezTo>
                  <a:cubicBezTo>
                    <a:pt x="19343" y="570"/>
                    <a:pt x="19554" y="197"/>
                    <a:pt x="19418" y="197"/>
                  </a:cubicBezTo>
                  <a:cubicBezTo>
                    <a:pt x="19417" y="197"/>
                    <a:pt x="19416" y="197"/>
                    <a:pt x="19415" y="197"/>
                  </a:cubicBezTo>
                  <a:cubicBezTo>
                    <a:pt x="19347" y="197"/>
                    <a:pt x="19027" y="333"/>
                    <a:pt x="19116" y="522"/>
                  </a:cubicBezTo>
                  <a:cubicBezTo>
                    <a:pt x="19185" y="669"/>
                    <a:pt x="19221" y="705"/>
                    <a:pt x="19143" y="868"/>
                  </a:cubicBezTo>
                  <a:cubicBezTo>
                    <a:pt x="19113" y="927"/>
                    <a:pt x="19069" y="978"/>
                    <a:pt x="19026" y="978"/>
                  </a:cubicBezTo>
                  <a:cubicBezTo>
                    <a:pt x="19001" y="978"/>
                    <a:pt x="18975" y="960"/>
                    <a:pt x="18954" y="915"/>
                  </a:cubicBezTo>
                  <a:cubicBezTo>
                    <a:pt x="18870" y="737"/>
                    <a:pt x="18985" y="181"/>
                    <a:pt x="18954" y="150"/>
                  </a:cubicBezTo>
                  <a:cubicBezTo>
                    <a:pt x="18933" y="132"/>
                    <a:pt x="18909" y="125"/>
                    <a:pt x="18884" y="125"/>
                  </a:cubicBezTo>
                  <a:cubicBezTo>
                    <a:pt x="18833" y="125"/>
                    <a:pt x="18779" y="156"/>
                    <a:pt x="18744" y="202"/>
                  </a:cubicBezTo>
                  <a:cubicBezTo>
                    <a:pt x="18676" y="296"/>
                    <a:pt x="18739" y="443"/>
                    <a:pt x="18681" y="543"/>
                  </a:cubicBezTo>
                  <a:cubicBezTo>
                    <a:pt x="18667" y="567"/>
                    <a:pt x="18655" y="577"/>
                    <a:pt x="18644" y="577"/>
                  </a:cubicBezTo>
                  <a:cubicBezTo>
                    <a:pt x="18579" y="577"/>
                    <a:pt x="18565" y="210"/>
                    <a:pt x="18499" y="210"/>
                  </a:cubicBezTo>
                  <a:cubicBezTo>
                    <a:pt x="18491" y="210"/>
                    <a:pt x="18482" y="216"/>
                    <a:pt x="18471" y="228"/>
                  </a:cubicBezTo>
                  <a:cubicBezTo>
                    <a:pt x="18367" y="359"/>
                    <a:pt x="18351" y="564"/>
                    <a:pt x="18361" y="779"/>
                  </a:cubicBezTo>
                  <a:cubicBezTo>
                    <a:pt x="18351" y="622"/>
                    <a:pt x="18361" y="422"/>
                    <a:pt x="18309" y="286"/>
                  </a:cubicBezTo>
                  <a:cubicBezTo>
                    <a:pt x="18261" y="165"/>
                    <a:pt x="18149" y="0"/>
                    <a:pt x="18058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1663000" y="2008050"/>
              <a:ext cx="4263025" cy="2959600"/>
            </a:xfrm>
            <a:custGeom>
              <a:rect b="b" l="l" r="r" t="t"/>
              <a:pathLst>
                <a:path extrusionOk="0" h="118384" w="170521">
                  <a:moveTo>
                    <a:pt x="2885" y="0"/>
                  </a:moveTo>
                  <a:cubicBezTo>
                    <a:pt x="1275" y="42"/>
                    <a:pt x="1" y="1379"/>
                    <a:pt x="43" y="2989"/>
                  </a:cubicBezTo>
                  <a:cubicBezTo>
                    <a:pt x="342" y="14707"/>
                    <a:pt x="641" y="27469"/>
                    <a:pt x="945" y="40241"/>
                  </a:cubicBezTo>
                  <a:cubicBezTo>
                    <a:pt x="1243" y="53018"/>
                    <a:pt x="1548" y="65796"/>
                    <a:pt x="1846" y="77509"/>
                  </a:cubicBezTo>
                  <a:cubicBezTo>
                    <a:pt x="1962" y="81965"/>
                    <a:pt x="2109" y="87507"/>
                    <a:pt x="4657" y="92247"/>
                  </a:cubicBezTo>
                  <a:cubicBezTo>
                    <a:pt x="7839" y="98161"/>
                    <a:pt x="14026" y="101008"/>
                    <a:pt x="19484" y="103520"/>
                  </a:cubicBezTo>
                  <a:cubicBezTo>
                    <a:pt x="20292" y="103887"/>
                    <a:pt x="21094" y="104259"/>
                    <a:pt x="21880" y="104636"/>
                  </a:cubicBezTo>
                  <a:lnTo>
                    <a:pt x="22399" y="104883"/>
                  </a:lnTo>
                  <a:cubicBezTo>
                    <a:pt x="49868" y="118017"/>
                    <a:pt x="50942" y="118384"/>
                    <a:pt x="83879" y="118384"/>
                  </a:cubicBezTo>
                  <a:lnTo>
                    <a:pt x="88719" y="118384"/>
                  </a:lnTo>
                  <a:cubicBezTo>
                    <a:pt x="112685" y="118384"/>
                    <a:pt x="138381" y="106498"/>
                    <a:pt x="143288" y="104112"/>
                  </a:cubicBezTo>
                  <a:cubicBezTo>
                    <a:pt x="149575" y="101061"/>
                    <a:pt x="153932" y="97411"/>
                    <a:pt x="156606" y="92965"/>
                  </a:cubicBezTo>
                  <a:cubicBezTo>
                    <a:pt x="159437" y="88252"/>
                    <a:pt x="160271" y="82647"/>
                    <a:pt x="160931" y="78143"/>
                  </a:cubicBezTo>
                  <a:cubicBezTo>
                    <a:pt x="164444" y="54376"/>
                    <a:pt x="167611" y="30248"/>
                    <a:pt x="170337" y="6418"/>
                  </a:cubicBezTo>
                  <a:cubicBezTo>
                    <a:pt x="170521" y="4819"/>
                    <a:pt x="169367" y="3377"/>
                    <a:pt x="167768" y="3193"/>
                  </a:cubicBezTo>
                  <a:cubicBezTo>
                    <a:pt x="167650" y="3178"/>
                    <a:pt x="167532" y="3171"/>
                    <a:pt x="167415" y="3171"/>
                  </a:cubicBezTo>
                  <a:cubicBezTo>
                    <a:pt x="165977" y="3171"/>
                    <a:pt x="164709" y="4278"/>
                    <a:pt x="164544" y="5757"/>
                  </a:cubicBezTo>
                  <a:cubicBezTo>
                    <a:pt x="161823" y="29519"/>
                    <a:pt x="158666" y="53590"/>
                    <a:pt x="155164" y="77294"/>
                  </a:cubicBezTo>
                  <a:cubicBezTo>
                    <a:pt x="154540" y="81488"/>
                    <a:pt x="153843" y="86249"/>
                    <a:pt x="151604" y="89961"/>
                  </a:cubicBezTo>
                  <a:cubicBezTo>
                    <a:pt x="149533" y="93411"/>
                    <a:pt x="145978" y="96326"/>
                    <a:pt x="140740" y="98869"/>
                  </a:cubicBezTo>
                  <a:cubicBezTo>
                    <a:pt x="136032" y="101155"/>
                    <a:pt x="111405" y="112553"/>
                    <a:pt x="88713" y="112553"/>
                  </a:cubicBezTo>
                  <a:lnTo>
                    <a:pt x="85788" y="112553"/>
                  </a:lnTo>
                  <a:cubicBezTo>
                    <a:pt x="51970" y="112532"/>
                    <a:pt x="51970" y="112559"/>
                    <a:pt x="24916" y="99619"/>
                  </a:cubicBezTo>
                  <a:lnTo>
                    <a:pt x="24392" y="99372"/>
                  </a:lnTo>
                  <a:cubicBezTo>
                    <a:pt x="23579" y="98984"/>
                    <a:pt x="22751" y="98602"/>
                    <a:pt x="21922" y="98219"/>
                  </a:cubicBezTo>
                  <a:cubicBezTo>
                    <a:pt x="16852" y="95886"/>
                    <a:pt x="12055" y="93678"/>
                    <a:pt x="9795" y="89484"/>
                  </a:cubicBezTo>
                  <a:cubicBezTo>
                    <a:pt x="7902" y="85966"/>
                    <a:pt x="7782" y="81394"/>
                    <a:pt x="7677" y="77362"/>
                  </a:cubicBezTo>
                  <a:cubicBezTo>
                    <a:pt x="7378" y="65644"/>
                    <a:pt x="7079" y="52882"/>
                    <a:pt x="6775" y="40105"/>
                  </a:cubicBezTo>
                  <a:cubicBezTo>
                    <a:pt x="6476" y="27332"/>
                    <a:pt x="6172" y="14555"/>
                    <a:pt x="5873" y="2842"/>
                  </a:cubicBezTo>
                  <a:cubicBezTo>
                    <a:pt x="5831" y="1264"/>
                    <a:pt x="4541" y="0"/>
                    <a:pt x="2958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1646100" y="1990950"/>
              <a:ext cx="4293950" cy="3000025"/>
            </a:xfrm>
            <a:custGeom>
              <a:rect b="b" l="l" r="r" t="t"/>
              <a:pathLst>
                <a:path extrusionOk="0" h="120001" w="171758">
                  <a:moveTo>
                    <a:pt x="2550" y="774"/>
                  </a:moveTo>
                  <a:cubicBezTo>
                    <a:pt x="2797" y="774"/>
                    <a:pt x="2941" y="867"/>
                    <a:pt x="2921" y="957"/>
                  </a:cubicBezTo>
                  <a:cubicBezTo>
                    <a:pt x="2895" y="1093"/>
                    <a:pt x="2612" y="1172"/>
                    <a:pt x="2014" y="1492"/>
                  </a:cubicBezTo>
                  <a:cubicBezTo>
                    <a:pt x="1801" y="1568"/>
                    <a:pt x="1589" y="1679"/>
                    <a:pt x="1474" y="1679"/>
                  </a:cubicBezTo>
                  <a:cubicBezTo>
                    <a:pt x="1447" y="1679"/>
                    <a:pt x="1426" y="1673"/>
                    <a:pt x="1411" y="1659"/>
                  </a:cubicBezTo>
                  <a:cubicBezTo>
                    <a:pt x="1264" y="1549"/>
                    <a:pt x="1726" y="915"/>
                    <a:pt x="2313" y="800"/>
                  </a:cubicBezTo>
                  <a:cubicBezTo>
                    <a:pt x="2399" y="782"/>
                    <a:pt x="2479" y="774"/>
                    <a:pt x="2550" y="774"/>
                  </a:cubicBezTo>
                  <a:close/>
                  <a:moveTo>
                    <a:pt x="171013" y="6284"/>
                  </a:moveTo>
                  <a:lnTo>
                    <a:pt x="171013" y="6284"/>
                  </a:lnTo>
                  <a:cubicBezTo>
                    <a:pt x="171132" y="7170"/>
                    <a:pt x="170905" y="7435"/>
                    <a:pt x="170729" y="7435"/>
                  </a:cubicBezTo>
                  <a:cubicBezTo>
                    <a:pt x="170719" y="7435"/>
                    <a:pt x="170709" y="7434"/>
                    <a:pt x="170699" y="7432"/>
                  </a:cubicBezTo>
                  <a:cubicBezTo>
                    <a:pt x="170725" y="7233"/>
                    <a:pt x="170756" y="7034"/>
                    <a:pt x="170767" y="6861"/>
                  </a:cubicBezTo>
                  <a:cubicBezTo>
                    <a:pt x="170851" y="6593"/>
                    <a:pt x="170908" y="6300"/>
                    <a:pt x="171013" y="6284"/>
                  </a:cubicBezTo>
                  <a:close/>
                  <a:moveTo>
                    <a:pt x="1343" y="10457"/>
                  </a:moveTo>
                  <a:cubicBezTo>
                    <a:pt x="1343" y="10457"/>
                    <a:pt x="1343" y="10458"/>
                    <a:pt x="1343" y="10458"/>
                  </a:cubicBezTo>
                  <a:lnTo>
                    <a:pt x="1343" y="10458"/>
                  </a:lnTo>
                  <a:cubicBezTo>
                    <a:pt x="1343" y="10458"/>
                    <a:pt x="1343" y="10457"/>
                    <a:pt x="1343" y="10457"/>
                  </a:cubicBezTo>
                  <a:close/>
                  <a:moveTo>
                    <a:pt x="163512" y="12859"/>
                  </a:moveTo>
                  <a:cubicBezTo>
                    <a:pt x="163461" y="12859"/>
                    <a:pt x="163400" y="13003"/>
                    <a:pt x="163348" y="13393"/>
                  </a:cubicBezTo>
                  <a:lnTo>
                    <a:pt x="163264" y="13986"/>
                  </a:lnTo>
                  <a:cubicBezTo>
                    <a:pt x="163278" y="13988"/>
                    <a:pt x="163292" y="13990"/>
                    <a:pt x="163306" y="13990"/>
                  </a:cubicBezTo>
                  <a:cubicBezTo>
                    <a:pt x="163720" y="13990"/>
                    <a:pt x="163655" y="12859"/>
                    <a:pt x="163512" y="12859"/>
                  </a:cubicBezTo>
                  <a:close/>
                  <a:moveTo>
                    <a:pt x="1343" y="15564"/>
                  </a:moveTo>
                  <a:cubicBezTo>
                    <a:pt x="1343" y="15564"/>
                    <a:pt x="1343" y="15565"/>
                    <a:pt x="1343" y="15565"/>
                  </a:cubicBezTo>
                  <a:lnTo>
                    <a:pt x="1343" y="15565"/>
                  </a:lnTo>
                  <a:cubicBezTo>
                    <a:pt x="1343" y="15565"/>
                    <a:pt x="1343" y="15564"/>
                    <a:pt x="1343" y="15564"/>
                  </a:cubicBezTo>
                  <a:close/>
                  <a:moveTo>
                    <a:pt x="162766" y="18700"/>
                  </a:moveTo>
                  <a:cubicBezTo>
                    <a:pt x="162765" y="18712"/>
                    <a:pt x="162763" y="18726"/>
                    <a:pt x="162761" y="18741"/>
                  </a:cubicBezTo>
                  <a:cubicBezTo>
                    <a:pt x="162763" y="18728"/>
                    <a:pt x="162764" y="18714"/>
                    <a:pt x="162766" y="18700"/>
                  </a:cubicBezTo>
                  <a:close/>
                  <a:moveTo>
                    <a:pt x="7209" y="18079"/>
                  </a:moveTo>
                  <a:cubicBezTo>
                    <a:pt x="7251" y="18079"/>
                    <a:pt x="7288" y="18221"/>
                    <a:pt x="7309" y="18626"/>
                  </a:cubicBezTo>
                  <a:cubicBezTo>
                    <a:pt x="7319" y="19049"/>
                    <a:pt x="7258" y="19239"/>
                    <a:pt x="7189" y="19239"/>
                  </a:cubicBezTo>
                  <a:cubicBezTo>
                    <a:pt x="7113" y="19239"/>
                    <a:pt x="7029" y="19013"/>
                    <a:pt x="7021" y="18616"/>
                  </a:cubicBezTo>
                  <a:cubicBezTo>
                    <a:pt x="7074" y="18382"/>
                    <a:pt x="7147" y="18079"/>
                    <a:pt x="7209" y="18079"/>
                  </a:cubicBezTo>
                  <a:close/>
                  <a:moveTo>
                    <a:pt x="1275" y="18820"/>
                  </a:moveTo>
                  <a:lnTo>
                    <a:pt x="1285" y="19413"/>
                  </a:lnTo>
                  <a:lnTo>
                    <a:pt x="1442" y="20015"/>
                  </a:lnTo>
                  <a:cubicBezTo>
                    <a:pt x="1615" y="19255"/>
                    <a:pt x="1563" y="18831"/>
                    <a:pt x="1275" y="18820"/>
                  </a:cubicBezTo>
                  <a:close/>
                  <a:moveTo>
                    <a:pt x="7818" y="26197"/>
                  </a:moveTo>
                  <a:cubicBezTo>
                    <a:pt x="7818" y="26198"/>
                    <a:pt x="7818" y="26199"/>
                    <a:pt x="7818" y="26199"/>
                  </a:cubicBezTo>
                  <a:lnTo>
                    <a:pt x="7818" y="26199"/>
                  </a:lnTo>
                  <a:cubicBezTo>
                    <a:pt x="7818" y="26199"/>
                    <a:pt x="7818" y="26198"/>
                    <a:pt x="7818" y="26197"/>
                  </a:cubicBezTo>
                  <a:close/>
                  <a:moveTo>
                    <a:pt x="1789" y="36725"/>
                  </a:moveTo>
                  <a:lnTo>
                    <a:pt x="1789" y="36725"/>
                  </a:lnTo>
                  <a:cubicBezTo>
                    <a:pt x="1789" y="36731"/>
                    <a:pt x="1789" y="36737"/>
                    <a:pt x="1789" y="36742"/>
                  </a:cubicBezTo>
                  <a:lnTo>
                    <a:pt x="1789" y="36742"/>
                  </a:lnTo>
                  <a:cubicBezTo>
                    <a:pt x="1791" y="36737"/>
                    <a:pt x="1792" y="36731"/>
                    <a:pt x="1794" y="36725"/>
                  </a:cubicBezTo>
                  <a:lnTo>
                    <a:pt x="1789" y="36725"/>
                  </a:lnTo>
                  <a:close/>
                  <a:moveTo>
                    <a:pt x="160024" y="37393"/>
                  </a:moveTo>
                  <a:cubicBezTo>
                    <a:pt x="160024" y="37394"/>
                    <a:pt x="160024" y="37395"/>
                    <a:pt x="160024" y="37396"/>
                  </a:cubicBezTo>
                  <a:cubicBezTo>
                    <a:pt x="160024" y="37395"/>
                    <a:pt x="160024" y="37394"/>
                    <a:pt x="160024" y="37393"/>
                  </a:cubicBezTo>
                  <a:close/>
                  <a:moveTo>
                    <a:pt x="8327" y="39530"/>
                  </a:moveTo>
                  <a:lnTo>
                    <a:pt x="8327" y="39530"/>
                  </a:lnTo>
                  <a:cubicBezTo>
                    <a:pt x="8153" y="40290"/>
                    <a:pt x="8206" y="40720"/>
                    <a:pt x="8494" y="40726"/>
                  </a:cubicBezTo>
                  <a:lnTo>
                    <a:pt x="8484" y="40133"/>
                  </a:lnTo>
                  <a:lnTo>
                    <a:pt x="8327" y="39530"/>
                  </a:lnTo>
                  <a:close/>
                  <a:moveTo>
                    <a:pt x="166991" y="44328"/>
                  </a:moveTo>
                  <a:lnTo>
                    <a:pt x="166991" y="44328"/>
                  </a:lnTo>
                  <a:cubicBezTo>
                    <a:pt x="166992" y="44328"/>
                    <a:pt x="166992" y="44328"/>
                    <a:pt x="166992" y="44328"/>
                  </a:cubicBezTo>
                  <a:cubicBezTo>
                    <a:pt x="166992" y="44328"/>
                    <a:pt x="166992" y="44328"/>
                    <a:pt x="166991" y="44328"/>
                  </a:cubicBezTo>
                  <a:close/>
                  <a:moveTo>
                    <a:pt x="166095" y="45979"/>
                  </a:moveTo>
                  <a:lnTo>
                    <a:pt x="166095" y="45979"/>
                  </a:lnTo>
                  <a:cubicBezTo>
                    <a:pt x="166137" y="46362"/>
                    <a:pt x="166195" y="46608"/>
                    <a:pt x="166080" y="47190"/>
                  </a:cubicBezTo>
                  <a:cubicBezTo>
                    <a:pt x="165975" y="47169"/>
                    <a:pt x="165786" y="47175"/>
                    <a:pt x="165875" y="46545"/>
                  </a:cubicBezTo>
                  <a:lnTo>
                    <a:pt x="166095" y="45979"/>
                  </a:lnTo>
                  <a:close/>
                  <a:moveTo>
                    <a:pt x="1862" y="54594"/>
                  </a:moveTo>
                  <a:cubicBezTo>
                    <a:pt x="1937" y="54594"/>
                    <a:pt x="2021" y="54821"/>
                    <a:pt x="2030" y="55217"/>
                  </a:cubicBezTo>
                  <a:cubicBezTo>
                    <a:pt x="1977" y="55451"/>
                    <a:pt x="1903" y="55754"/>
                    <a:pt x="1842" y="55754"/>
                  </a:cubicBezTo>
                  <a:cubicBezTo>
                    <a:pt x="1799" y="55754"/>
                    <a:pt x="1763" y="55612"/>
                    <a:pt x="1741" y="55207"/>
                  </a:cubicBezTo>
                  <a:cubicBezTo>
                    <a:pt x="1731" y="54784"/>
                    <a:pt x="1793" y="54594"/>
                    <a:pt x="1862" y="54594"/>
                  </a:cubicBezTo>
                  <a:close/>
                  <a:moveTo>
                    <a:pt x="8740" y="57197"/>
                  </a:moveTo>
                  <a:lnTo>
                    <a:pt x="8740" y="57197"/>
                  </a:lnTo>
                  <a:cubicBezTo>
                    <a:pt x="8740" y="57198"/>
                    <a:pt x="8741" y="57199"/>
                    <a:pt x="8741" y="57199"/>
                  </a:cubicBezTo>
                  <a:cubicBezTo>
                    <a:pt x="8741" y="57199"/>
                    <a:pt x="8740" y="57198"/>
                    <a:pt x="8740" y="57197"/>
                  </a:cubicBezTo>
                  <a:close/>
                  <a:moveTo>
                    <a:pt x="1880" y="62343"/>
                  </a:moveTo>
                  <a:cubicBezTo>
                    <a:pt x="1955" y="62343"/>
                    <a:pt x="2037" y="62570"/>
                    <a:pt x="2045" y="62967"/>
                  </a:cubicBezTo>
                  <a:cubicBezTo>
                    <a:pt x="2061" y="63667"/>
                    <a:pt x="1996" y="64027"/>
                    <a:pt x="1923" y="64027"/>
                  </a:cubicBezTo>
                  <a:cubicBezTo>
                    <a:pt x="1851" y="64027"/>
                    <a:pt x="1773" y="63677"/>
                    <a:pt x="1757" y="62956"/>
                  </a:cubicBezTo>
                  <a:cubicBezTo>
                    <a:pt x="1749" y="62533"/>
                    <a:pt x="1811" y="62343"/>
                    <a:pt x="1880" y="62343"/>
                  </a:cubicBezTo>
                  <a:close/>
                  <a:moveTo>
                    <a:pt x="8966" y="67565"/>
                  </a:moveTo>
                  <a:cubicBezTo>
                    <a:pt x="8966" y="67565"/>
                    <a:pt x="8966" y="67565"/>
                    <a:pt x="8966" y="67565"/>
                  </a:cubicBezTo>
                  <a:cubicBezTo>
                    <a:pt x="8966" y="67565"/>
                    <a:pt x="8966" y="67565"/>
                    <a:pt x="8966" y="67565"/>
                  </a:cubicBezTo>
                  <a:close/>
                  <a:moveTo>
                    <a:pt x="1243" y="68907"/>
                  </a:moveTo>
                  <a:cubicBezTo>
                    <a:pt x="1243" y="68907"/>
                    <a:pt x="1243" y="68907"/>
                    <a:pt x="1243" y="68907"/>
                  </a:cubicBezTo>
                  <a:lnTo>
                    <a:pt x="1243" y="68907"/>
                  </a:lnTo>
                  <a:cubicBezTo>
                    <a:pt x="1243" y="68907"/>
                    <a:pt x="1243" y="68907"/>
                    <a:pt x="1243" y="68907"/>
                  </a:cubicBezTo>
                  <a:close/>
                  <a:moveTo>
                    <a:pt x="2271" y="72808"/>
                  </a:moveTo>
                  <a:cubicBezTo>
                    <a:pt x="2271" y="72808"/>
                    <a:pt x="2271" y="72808"/>
                    <a:pt x="2271" y="72808"/>
                  </a:cubicBezTo>
                  <a:lnTo>
                    <a:pt x="2271" y="72808"/>
                  </a:lnTo>
                  <a:cubicBezTo>
                    <a:pt x="2271" y="72808"/>
                    <a:pt x="2271" y="72808"/>
                    <a:pt x="2271" y="72808"/>
                  </a:cubicBezTo>
                  <a:close/>
                  <a:moveTo>
                    <a:pt x="7093" y="26345"/>
                  </a:moveTo>
                  <a:cubicBezTo>
                    <a:pt x="7045" y="26345"/>
                    <a:pt x="7007" y="26497"/>
                    <a:pt x="7000" y="26884"/>
                  </a:cubicBezTo>
                  <a:cubicBezTo>
                    <a:pt x="6984" y="27739"/>
                    <a:pt x="7031" y="28656"/>
                    <a:pt x="7084" y="29495"/>
                  </a:cubicBezTo>
                  <a:cubicBezTo>
                    <a:pt x="7152" y="30465"/>
                    <a:pt x="7184" y="30759"/>
                    <a:pt x="7367" y="31241"/>
                  </a:cubicBezTo>
                  <a:cubicBezTo>
                    <a:pt x="7577" y="31797"/>
                    <a:pt x="7341" y="32934"/>
                    <a:pt x="7708" y="32945"/>
                  </a:cubicBezTo>
                  <a:cubicBezTo>
                    <a:pt x="7707" y="32945"/>
                    <a:pt x="7706" y="32945"/>
                    <a:pt x="7706" y="32945"/>
                  </a:cubicBezTo>
                  <a:cubicBezTo>
                    <a:pt x="7362" y="32945"/>
                    <a:pt x="7393" y="35327"/>
                    <a:pt x="7362" y="36311"/>
                  </a:cubicBezTo>
                  <a:cubicBezTo>
                    <a:pt x="7346" y="36673"/>
                    <a:pt x="7336" y="37412"/>
                    <a:pt x="7273" y="37700"/>
                  </a:cubicBezTo>
                  <a:cubicBezTo>
                    <a:pt x="7272" y="37700"/>
                    <a:pt x="7271" y="37700"/>
                    <a:pt x="7271" y="37700"/>
                  </a:cubicBezTo>
                  <a:cubicBezTo>
                    <a:pt x="7125" y="37700"/>
                    <a:pt x="6995" y="38280"/>
                    <a:pt x="7005" y="38880"/>
                  </a:cubicBezTo>
                  <a:lnTo>
                    <a:pt x="7299" y="38891"/>
                  </a:lnTo>
                  <a:cubicBezTo>
                    <a:pt x="7315" y="39819"/>
                    <a:pt x="7089" y="39923"/>
                    <a:pt x="7178" y="40851"/>
                  </a:cubicBezTo>
                  <a:cubicBezTo>
                    <a:pt x="7246" y="41606"/>
                    <a:pt x="7378" y="42508"/>
                    <a:pt x="7556" y="42928"/>
                  </a:cubicBezTo>
                  <a:cubicBezTo>
                    <a:pt x="7634" y="43116"/>
                    <a:pt x="7676" y="42938"/>
                    <a:pt x="7676" y="43326"/>
                  </a:cubicBezTo>
                  <a:cubicBezTo>
                    <a:pt x="7682" y="43746"/>
                    <a:pt x="7661" y="44165"/>
                    <a:pt x="7613" y="44579"/>
                  </a:cubicBezTo>
                  <a:cubicBezTo>
                    <a:pt x="7519" y="45313"/>
                    <a:pt x="7383" y="46205"/>
                    <a:pt x="7530" y="46970"/>
                  </a:cubicBezTo>
                  <a:cubicBezTo>
                    <a:pt x="7708" y="47919"/>
                    <a:pt x="7776" y="48879"/>
                    <a:pt x="7750" y="49843"/>
                  </a:cubicBezTo>
                  <a:cubicBezTo>
                    <a:pt x="7729" y="50258"/>
                    <a:pt x="7409" y="50651"/>
                    <a:pt x="7509" y="51117"/>
                  </a:cubicBezTo>
                  <a:cubicBezTo>
                    <a:pt x="7564" y="51385"/>
                    <a:pt x="7621" y="51466"/>
                    <a:pt x="7676" y="51466"/>
                  </a:cubicBezTo>
                  <a:cubicBezTo>
                    <a:pt x="7760" y="51466"/>
                    <a:pt x="7838" y="51284"/>
                    <a:pt x="7898" y="51284"/>
                  </a:cubicBezTo>
                  <a:cubicBezTo>
                    <a:pt x="7954" y="51284"/>
                    <a:pt x="7994" y="51439"/>
                    <a:pt x="8007" y="52035"/>
                  </a:cubicBezTo>
                  <a:cubicBezTo>
                    <a:pt x="8016" y="52489"/>
                    <a:pt x="7963" y="52608"/>
                    <a:pt x="7886" y="52608"/>
                  </a:cubicBezTo>
                  <a:cubicBezTo>
                    <a:pt x="7801" y="52608"/>
                    <a:pt x="7686" y="52461"/>
                    <a:pt x="7595" y="52461"/>
                  </a:cubicBezTo>
                  <a:cubicBezTo>
                    <a:pt x="7505" y="52461"/>
                    <a:pt x="7438" y="52609"/>
                    <a:pt x="7451" y="53204"/>
                  </a:cubicBezTo>
                  <a:cubicBezTo>
                    <a:pt x="7472" y="54148"/>
                    <a:pt x="7682" y="53445"/>
                    <a:pt x="7750" y="54033"/>
                  </a:cubicBezTo>
                  <a:cubicBezTo>
                    <a:pt x="7860" y="54987"/>
                    <a:pt x="7807" y="56355"/>
                    <a:pt x="7797" y="57325"/>
                  </a:cubicBezTo>
                  <a:cubicBezTo>
                    <a:pt x="7771" y="59485"/>
                    <a:pt x="7587" y="62175"/>
                    <a:pt x="7729" y="64377"/>
                  </a:cubicBezTo>
                  <a:cubicBezTo>
                    <a:pt x="7771" y="65074"/>
                    <a:pt x="7907" y="65174"/>
                    <a:pt x="8017" y="65672"/>
                  </a:cubicBezTo>
                  <a:cubicBezTo>
                    <a:pt x="8150" y="66253"/>
                    <a:pt x="8132" y="66355"/>
                    <a:pt x="8073" y="66355"/>
                  </a:cubicBezTo>
                  <a:cubicBezTo>
                    <a:pt x="8041" y="66355"/>
                    <a:pt x="7997" y="66325"/>
                    <a:pt x="7959" y="66325"/>
                  </a:cubicBezTo>
                  <a:cubicBezTo>
                    <a:pt x="7928" y="66325"/>
                    <a:pt x="7901" y="66344"/>
                    <a:pt x="7886" y="66411"/>
                  </a:cubicBezTo>
                  <a:cubicBezTo>
                    <a:pt x="7792" y="66852"/>
                    <a:pt x="7959" y="68351"/>
                    <a:pt x="8064" y="68729"/>
                  </a:cubicBezTo>
                  <a:cubicBezTo>
                    <a:pt x="8400" y="69400"/>
                    <a:pt x="8258" y="69442"/>
                    <a:pt x="8028" y="69930"/>
                  </a:cubicBezTo>
                  <a:cubicBezTo>
                    <a:pt x="8000" y="69989"/>
                    <a:pt x="8455" y="70684"/>
                    <a:pt x="8568" y="70684"/>
                  </a:cubicBezTo>
                  <a:cubicBezTo>
                    <a:pt x="8585" y="70684"/>
                    <a:pt x="8594" y="70669"/>
                    <a:pt x="8594" y="70637"/>
                  </a:cubicBezTo>
                  <a:lnTo>
                    <a:pt x="8594" y="70637"/>
                  </a:lnTo>
                  <a:cubicBezTo>
                    <a:pt x="8594" y="71078"/>
                    <a:pt x="8300" y="71114"/>
                    <a:pt x="8243" y="71230"/>
                  </a:cubicBezTo>
                  <a:cubicBezTo>
                    <a:pt x="8091" y="71534"/>
                    <a:pt x="8237" y="72493"/>
                    <a:pt x="8295" y="72913"/>
                  </a:cubicBezTo>
                  <a:cubicBezTo>
                    <a:pt x="8333" y="73350"/>
                    <a:pt x="8557" y="75491"/>
                    <a:pt x="8348" y="75491"/>
                  </a:cubicBezTo>
                  <a:cubicBezTo>
                    <a:pt x="8326" y="75491"/>
                    <a:pt x="8300" y="75468"/>
                    <a:pt x="8269" y="75419"/>
                  </a:cubicBezTo>
                  <a:cubicBezTo>
                    <a:pt x="8224" y="75347"/>
                    <a:pt x="8190" y="75315"/>
                    <a:pt x="8166" y="75315"/>
                  </a:cubicBezTo>
                  <a:cubicBezTo>
                    <a:pt x="7977" y="75315"/>
                    <a:pt x="8372" y="77324"/>
                    <a:pt x="8400" y="77794"/>
                  </a:cubicBezTo>
                  <a:cubicBezTo>
                    <a:pt x="8500" y="79157"/>
                    <a:pt x="7687" y="78848"/>
                    <a:pt x="8017" y="80059"/>
                  </a:cubicBezTo>
                  <a:cubicBezTo>
                    <a:pt x="8018" y="80059"/>
                    <a:pt x="8018" y="80059"/>
                    <a:pt x="8018" y="80059"/>
                  </a:cubicBezTo>
                  <a:cubicBezTo>
                    <a:pt x="8328" y="80059"/>
                    <a:pt x="8715" y="78218"/>
                    <a:pt x="8888" y="77422"/>
                  </a:cubicBezTo>
                  <a:cubicBezTo>
                    <a:pt x="8903" y="77343"/>
                    <a:pt x="9207" y="75922"/>
                    <a:pt x="9082" y="75917"/>
                  </a:cubicBezTo>
                  <a:cubicBezTo>
                    <a:pt x="8961" y="75461"/>
                    <a:pt x="8940" y="75225"/>
                    <a:pt x="8992" y="74633"/>
                  </a:cubicBezTo>
                  <a:cubicBezTo>
                    <a:pt x="9066" y="73883"/>
                    <a:pt x="9207" y="72876"/>
                    <a:pt x="9061" y="72043"/>
                  </a:cubicBezTo>
                  <a:cubicBezTo>
                    <a:pt x="8929" y="71324"/>
                    <a:pt x="8804" y="71282"/>
                    <a:pt x="8966" y="70548"/>
                  </a:cubicBezTo>
                  <a:cubicBezTo>
                    <a:pt x="8945" y="69462"/>
                    <a:pt x="8488" y="67565"/>
                    <a:pt x="8960" y="67565"/>
                  </a:cubicBezTo>
                  <a:cubicBezTo>
                    <a:pt x="8962" y="67565"/>
                    <a:pt x="8964" y="67565"/>
                    <a:pt x="8966" y="67565"/>
                  </a:cubicBezTo>
                  <a:lnTo>
                    <a:pt x="8966" y="67565"/>
                  </a:lnTo>
                  <a:cubicBezTo>
                    <a:pt x="8594" y="67553"/>
                    <a:pt x="8809" y="65289"/>
                    <a:pt x="8741" y="64498"/>
                  </a:cubicBezTo>
                  <a:cubicBezTo>
                    <a:pt x="8667" y="63612"/>
                    <a:pt x="8547" y="64340"/>
                    <a:pt x="8416" y="63722"/>
                  </a:cubicBezTo>
                  <a:cubicBezTo>
                    <a:pt x="8301" y="63185"/>
                    <a:pt x="8569" y="62788"/>
                    <a:pt x="8660" y="62788"/>
                  </a:cubicBezTo>
                  <a:cubicBezTo>
                    <a:pt x="8661" y="62788"/>
                    <a:pt x="8661" y="62788"/>
                    <a:pt x="8662" y="62788"/>
                  </a:cubicBezTo>
                  <a:cubicBezTo>
                    <a:pt x="8665" y="62789"/>
                    <a:pt x="8667" y="62789"/>
                    <a:pt x="8670" y="62789"/>
                  </a:cubicBezTo>
                  <a:cubicBezTo>
                    <a:pt x="9098" y="62789"/>
                    <a:pt x="8714" y="61431"/>
                    <a:pt x="8662" y="60513"/>
                  </a:cubicBezTo>
                  <a:cubicBezTo>
                    <a:pt x="8642" y="60113"/>
                    <a:pt x="8680" y="57187"/>
                    <a:pt x="8735" y="57187"/>
                  </a:cubicBezTo>
                  <a:cubicBezTo>
                    <a:pt x="8736" y="57187"/>
                    <a:pt x="8738" y="57191"/>
                    <a:pt x="8740" y="57197"/>
                  </a:cubicBezTo>
                  <a:lnTo>
                    <a:pt x="8740" y="57197"/>
                  </a:lnTo>
                  <a:cubicBezTo>
                    <a:pt x="8731" y="57162"/>
                    <a:pt x="8724" y="57147"/>
                    <a:pt x="8720" y="57147"/>
                  </a:cubicBezTo>
                  <a:cubicBezTo>
                    <a:pt x="8699" y="57147"/>
                    <a:pt x="8718" y="57456"/>
                    <a:pt x="8677" y="57456"/>
                  </a:cubicBezTo>
                  <a:cubicBezTo>
                    <a:pt x="8663" y="57456"/>
                    <a:pt x="8642" y="57419"/>
                    <a:pt x="8610" y="57320"/>
                  </a:cubicBezTo>
                  <a:cubicBezTo>
                    <a:pt x="8531" y="57084"/>
                    <a:pt x="8531" y="56549"/>
                    <a:pt x="8526" y="56224"/>
                  </a:cubicBezTo>
                  <a:cubicBezTo>
                    <a:pt x="8515" y="55742"/>
                    <a:pt x="8479" y="54882"/>
                    <a:pt x="8573" y="54531"/>
                  </a:cubicBezTo>
                  <a:cubicBezTo>
                    <a:pt x="8667" y="54179"/>
                    <a:pt x="8783" y="54253"/>
                    <a:pt x="8678" y="53482"/>
                  </a:cubicBezTo>
                  <a:cubicBezTo>
                    <a:pt x="8599" y="52921"/>
                    <a:pt x="8405" y="52858"/>
                    <a:pt x="8353" y="52444"/>
                  </a:cubicBezTo>
                  <a:cubicBezTo>
                    <a:pt x="8248" y="51715"/>
                    <a:pt x="8458" y="50614"/>
                    <a:pt x="8510" y="49995"/>
                  </a:cubicBezTo>
                  <a:cubicBezTo>
                    <a:pt x="8573" y="49209"/>
                    <a:pt x="8589" y="48422"/>
                    <a:pt x="8562" y="47636"/>
                  </a:cubicBezTo>
                  <a:cubicBezTo>
                    <a:pt x="8541" y="46855"/>
                    <a:pt x="8473" y="46079"/>
                    <a:pt x="8363" y="45313"/>
                  </a:cubicBezTo>
                  <a:cubicBezTo>
                    <a:pt x="8311" y="44968"/>
                    <a:pt x="8060" y="44282"/>
                    <a:pt x="8054" y="43910"/>
                  </a:cubicBezTo>
                  <a:lnTo>
                    <a:pt x="8054" y="43910"/>
                  </a:lnTo>
                  <a:cubicBezTo>
                    <a:pt x="8056" y="43994"/>
                    <a:pt x="8262" y="44268"/>
                    <a:pt x="8349" y="44268"/>
                  </a:cubicBezTo>
                  <a:cubicBezTo>
                    <a:pt x="8362" y="44268"/>
                    <a:pt x="8372" y="44262"/>
                    <a:pt x="8379" y="44249"/>
                  </a:cubicBezTo>
                  <a:cubicBezTo>
                    <a:pt x="8473" y="44055"/>
                    <a:pt x="8395" y="42613"/>
                    <a:pt x="8363" y="42283"/>
                  </a:cubicBezTo>
                  <a:cubicBezTo>
                    <a:pt x="8306" y="41732"/>
                    <a:pt x="8169" y="42026"/>
                    <a:pt x="8127" y="41329"/>
                  </a:cubicBezTo>
                  <a:cubicBezTo>
                    <a:pt x="8101" y="40773"/>
                    <a:pt x="8101" y="40217"/>
                    <a:pt x="8138" y="39661"/>
                  </a:cubicBezTo>
                  <a:cubicBezTo>
                    <a:pt x="8227" y="38151"/>
                    <a:pt x="8489" y="38157"/>
                    <a:pt x="8264" y="36542"/>
                  </a:cubicBezTo>
                  <a:cubicBezTo>
                    <a:pt x="8085" y="35871"/>
                    <a:pt x="8091" y="35194"/>
                    <a:pt x="8070" y="34329"/>
                  </a:cubicBezTo>
                  <a:cubicBezTo>
                    <a:pt x="8064" y="33952"/>
                    <a:pt x="7771" y="33779"/>
                    <a:pt x="7750" y="32945"/>
                  </a:cubicBezTo>
                  <a:cubicBezTo>
                    <a:pt x="7754" y="32942"/>
                    <a:pt x="7759" y="32941"/>
                    <a:pt x="7765" y="32941"/>
                  </a:cubicBezTo>
                  <a:cubicBezTo>
                    <a:pt x="7826" y="32941"/>
                    <a:pt x="7944" y="33074"/>
                    <a:pt x="8025" y="33074"/>
                  </a:cubicBezTo>
                  <a:cubicBezTo>
                    <a:pt x="8099" y="33074"/>
                    <a:pt x="8143" y="32967"/>
                    <a:pt x="8091" y="32562"/>
                  </a:cubicBezTo>
                  <a:cubicBezTo>
                    <a:pt x="8022" y="31980"/>
                    <a:pt x="7828" y="31597"/>
                    <a:pt x="7713" y="31157"/>
                  </a:cubicBezTo>
                  <a:lnTo>
                    <a:pt x="7713" y="31157"/>
                  </a:lnTo>
                  <a:cubicBezTo>
                    <a:pt x="7764" y="31352"/>
                    <a:pt x="7801" y="31434"/>
                    <a:pt x="7827" y="31434"/>
                  </a:cubicBezTo>
                  <a:cubicBezTo>
                    <a:pt x="7947" y="31434"/>
                    <a:pt x="7822" y="29607"/>
                    <a:pt x="7839" y="29222"/>
                  </a:cubicBezTo>
                  <a:cubicBezTo>
                    <a:pt x="7870" y="28394"/>
                    <a:pt x="8112" y="29186"/>
                    <a:pt x="8091" y="28189"/>
                  </a:cubicBezTo>
                  <a:cubicBezTo>
                    <a:pt x="8080" y="27720"/>
                    <a:pt x="7905" y="27461"/>
                    <a:pt x="7729" y="27461"/>
                  </a:cubicBezTo>
                  <a:cubicBezTo>
                    <a:pt x="7543" y="27461"/>
                    <a:pt x="7356" y="27753"/>
                    <a:pt x="7367" y="28397"/>
                  </a:cubicBezTo>
                  <a:lnTo>
                    <a:pt x="7367" y="28397"/>
                  </a:lnTo>
                  <a:lnTo>
                    <a:pt x="7351" y="27571"/>
                  </a:lnTo>
                  <a:cubicBezTo>
                    <a:pt x="7341" y="27001"/>
                    <a:pt x="7194" y="26345"/>
                    <a:pt x="7093" y="26345"/>
                  </a:cubicBezTo>
                  <a:close/>
                  <a:moveTo>
                    <a:pt x="152266" y="89893"/>
                  </a:moveTo>
                  <a:cubicBezTo>
                    <a:pt x="152360" y="89893"/>
                    <a:pt x="152331" y="90136"/>
                    <a:pt x="152117" y="90509"/>
                  </a:cubicBezTo>
                  <a:cubicBezTo>
                    <a:pt x="151959" y="90661"/>
                    <a:pt x="151755" y="90849"/>
                    <a:pt x="151684" y="90849"/>
                  </a:cubicBezTo>
                  <a:cubicBezTo>
                    <a:pt x="151627" y="90849"/>
                    <a:pt x="151659" y="90722"/>
                    <a:pt x="151881" y="90346"/>
                  </a:cubicBezTo>
                  <a:lnTo>
                    <a:pt x="151876" y="90346"/>
                  </a:lnTo>
                  <a:cubicBezTo>
                    <a:pt x="152057" y="90028"/>
                    <a:pt x="152196" y="89893"/>
                    <a:pt x="152266" y="89893"/>
                  </a:cubicBezTo>
                  <a:close/>
                  <a:moveTo>
                    <a:pt x="4701" y="91354"/>
                  </a:moveTo>
                  <a:cubicBezTo>
                    <a:pt x="4623" y="91354"/>
                    <a:pt x="4618" y="91560"/>
                    <a:pt x="4777" y="91940"/>
                  </a:cubicBezTo>
                  <a:lnTo>
                    <a:pt x="5170" y="92422"/>
                  </a:lnTo>
                  <a:cubicBezTo>
                    <a:pt x="5020" y="91688"/>
                    <a:pt x="4801" y="91354"/>
                    <a:pt x="4701" y="91354"/>
                  </a:cubicBezTo>
                  <a:close/>
                  <a:moveTo>
                    <a:pt x="10989" y="99070"/>
                  </a:moveTo>
                  <a:cubicBezTo>
                    <a:pt x="10989" y="99070"/>
                    <a:pt x="10990" y="99070"/>
                    <a:pt x="10990" y="99071"/>
                  </a:cubicBezTo>
                  <a:cubicBezTo>
                    <a:pt x="10990" y="99070"/>
                    <a:pt x="10989" y="99070"/>
                    <a:pt x="10989" y="99070"/>
                  </a:cubicBezTo>
                  <a:close/>
                  <a:moveTo>
                    <a:pt x="140878" y="99982"/>
                  </a:moveTo>
                  <a:cubicBezTo>
                    <a:pt x="140881" y="99987"/>
                    <a:pt x="140883" y="99991"/>
                    <a:pt x="140887" y="99993"/>
                  </a:cubicBezTo>
                  <a:cubicBezTo>
                    <a:pt x="140885" y="99989"/>
                    <a:pt x="140882" y="99985"/>
                    <a:pt x="140878" y="99982"/>
                  </a:cubicBezTo>
                  <a:close/>
                  <a:moveTo>
                    <a:pt x="139597" y="99962"/>
                  </a:moveTo>
                  <a:lnTo>
                    <a:pt x="139597" y="99962"/>
                  </a:lnTo>
                  <a:cubicBezTo>
                    <a:pt x="139633" y="100061"/>
                    <a:pt x="139738" y="100218"/>
                    <a:pt x="139166" y="100479"/>
                  </a:cubicBezTo>
                  <a:lnTo>
                    <a:pt x="139166" y="100479"/>
                  </a:lnTo>
                  <a:cubicBezTo>
                    <a:pt x="139165" y="100480"/>
                    <a:pt x="139163" y="100480"/>
                    <a:pt x="139162" y="100481"/>
                  </a:cubicBezTo>
                  <a:cubicBezTo>
                    <a:pt x="139162" y="100481"/>
                    <a:pt x="139162" y="100481"/>
                    <a:pt x="139162" y="100481"/>
                  </a:cubicBezTo>
                  <a:lnTo>
                    <a:pt x="139162" y="100481"/>
                  </a:lnTo>
                  <a:cubicBezTo>
                    <a:pt x="139158" y="100484"/>
                    <a:pt x="139155" y="100486"/>
                    <a:pt x="139151" y="100489"/>
                  </a:cubicBezTo>
                  <a:lnTo>
                    <a:pt x="139151" y="100489"/>
                  </a:lnTo>
                  <a:cubicBezTo>
                    <a:pt x="138937" y="100654"/>
                    <a:pt x="138674" y="100771"/>
                    <a:pt x="138589" y="100771"/>
                  </a:cubicBezTo>
                  <a:cubicBezTo>
                    <a:pt x="138528" y="100771"/>
                    <a:pt x="138557" y="100712"/>
                    <a:pt x="138758" y="100570"/>
                  </a:cubicBezTo>
                  <a:lnTo>
                    <a:pt x="139597" y="99962"/>
                  </a:lnTo>
                  <a:close/>
                  <a:moveTo>
                    <a:pt x="32067" y="103556"/>
                  </a:moveTo>
                  <a:cubicBezTo>
                    <a:pt x="32072" y="103559"/>
                    <a:pt x="32078" y="103561"/>
                    <a:pt x="32083" y="103564"/>
                  </a:cubicBezTo>
                  <a:cubicBezTo>
                    <a:pt x="32078" y="103562"/>
                    <a:pt x="32073" y="103559"/>
                    <a:pt x="32067" y="103556"/>
                  </a:cubicBezTo>
                  <a:close/>
                  <a:moveTo>
                    <a:pt x="127312" y="104429"/>
                  </a:moveTo>
                  <a:lnTo>
                    <a:pt x="127312" y="104429"/>
                  </a:lnTo>
                  <a:cubicBezTo>
                    <a:pt x="127312" y="104429"/>
                    <a:pt x="127313" y="104429"/>
                    <a:pt x="127313" y="104429"/>
                  </a:cubicBezTo>
                  <a:lnTo>
                    <a:pt x="127313" y="104429"/>
                  </a:lnTo>
                  <a:cubicBezTo>
                    <a:pt x="127313" y="104429"/>
                    <a:pt x="127312" y="104429"/>
                    <a:pt x="127312" y="104429"/>
                  </a:cubicBezTo>
                  <a:close/>
                  <a:moveTo>
                    <a:pt x="125975" y="106127"/>
                  </a:moveTo>
                  <a:cubicBezTo>
                    <a:pt x="125975" y="106127"/>
                    <a:pt x="125975" y="106128"/>
                    <a:pt x="125975" y="106128"/>
                  </a:cubicBezTo>
                  <a:cubicBezTo>
                    <a:pt x="125975" y="106128"/>
                    <a:pt x="125975" y="106127"/>
                    <a:pt x="125975" y="106127"/>
                  </a:cubicBezTo>
                  <a:close/>
                  <a:moveTo>
                    <a:pt x="41940" y="106961"/>
                  </a:moveTo>
                  <a:cubicBezTo>
                    <a:pt x="41939" y="106962"/>
                    <a:pt x="41939" y="106962"/>
                    <a:pt x="41939" y="106963"/>
                  </a:cubicBezTo>
                  <a:lnTo>
                    <a:pt x="41939" y="106963"/>
                  </a:lnTo>
                  <a:cubicBezTo>
                    <a:pt x="41939" y="106962"/>
                    <a:pt x="41939" y="106962"/>
                    <a:pt x="41940" y="106961"/>
                  </a:cubicBezTo>
                  <a:close/>
                  <a:moveTo>
                    <a:pt x="40105" y="106710"/>
                  </a:moveTo>
                  <a:lnTo>
                    <a:pt x="40105" y="106710"/>
                  </a:lnTo>
                  <a:cubicBezTo>
                    <a:pt x="40681" y="106961"/>
                    <a:pt x="41216" y="107150"/>
                    <a:pt x="41132" y="107318"/>
                  </a:cubicBezTo>
                  <a:lnTo>
                    <a:pt x="40587" y="107077"/>
                  </a:lnTo>
                  <a:lnTo>
                    <a:pt x="40105" y="106710"/>
                  </a:lnTo>
                  <a:close/>
                  <a:moveTo>
                    <a:pt x="43434" y="107947"/>
                  </a:moveTo>
                  <a:cubicBezTo>
                    <a:pt x="43434" y="107947"/>
                    <a:pt x="43434" y="107947"/>
                    <a:pt x="43434" y="107947"/>
                  </a:cubicBezTo>
                  <a:lnTo>
                    <a:pt x="43434" y="107947"/>
                  </a:lnTo>
                  <a:cubicBezTo>
                    <a:pt x="43434" y="107947"/>
                    <a:pt x="43434" y="107947"/>
                    <a:pt x="43434" y="107947"/>
                  </a:cubicBezTo>
                  <a:close/>
                  <a:moveTo>
                    <a:pt x="118546" y="108330"/>
                  </a:moveTo>
                  <a:lnTo>
                    <a:pt x="118546" y="108330"/>
                  </a:lnTo>
                  <a:cubicBezTo>
                    <a:pt x="118572" y="108450"/>
                    <a:pt x="118509" y="108492"/>
                    <a:pt x="118001" y="108634"/>
                  </a:cubicBezTo>
                  <a:cubicBezTo>
                    <a:pt x="117684" y="108721"/>
                    <a:pt x="117192" y="108865"/>
                    <a:pt x="116955" y="108865"/>
                  </a:cubicBezTo>
                  <a:cubicBezTo>
                    <a:pt x="116878" y="108865"/>
                    <a:pt x="116829" y="108850"/>
                    <a:pt x="116821" y="108812"/>
                  </a:cubicBezTo>
                  <a:lnTo>
                    <a:pt x="118546" y="108330"/>
                  </a:lnTo>
                  <a:close/>
                  <a:moveTo>
                    <a:pt x="45524" y="109626"/>
                  </a:moveTo>
                  <a:cubicBezTo>
                    <a:pt x="45377" y="109626"/>
                    <a:pt x="45480" y="109743"/>
                    <a:pt x="45825" y="109971"/>
                  </a:cubicBezTo>
                  <a:lnTo>
                    <a:pt x="45835" y="109971"/>
                  </a:lnTo>
                  <a:cubicBezTo>
                    <a:pt x="46035" y="109993"/>
                    <a:pt x="46238" y="110026"/>
                    <a:pt x="46372" y="110026"/>
                  </a:cubicBezTo>
                  <a:cubicBezTo>
                    <a:pt x="46494" y="110026"/>
                    <a:pt x="46559" y="109998"/>
                    <a:pt x="46512" y="109908"/>
                  </a:cubicBezTo>
                  <a:cubicBezTo>
                    <a:pt x="45982" y="109718"/>
                    <a:pt x="45654" y="109626"/>
                    <a:pt x="45524" y="109626"/>
                  </a:cubicBezTo>
                  <a:close/>
                  <a:moveTo>
                    <a:pt x="54298" y="110789"/>
                  </a:moveTo>
                  <a:cubicBezTo>
                    <a:pt x="54298" y="110789"/>
                    <a:pt x="54297" y="110790"/>
                    <a:pt x="54297" y="110790"/>
                  </a:cubicBezTo>
                  <a:lnTo>
                    <a:pt x="54297" y="110790"/>
                  </a:lnTo>
                  <a:cubicBezTo>
                    <a:pt x="54297" y="110790"/>
                    <a:pt x="54298" y="110789"/>
                    <a:pt x="54298" y="110789"/>
                  </a:cubicBezTo>
                  <a:close/>
                  <a:moveTo>
                    <a:pt x="48978" y="110627"/>
                  </a:moveTo>
                  <a:cubicBezTo>
                    <a:pt x="48700" y="110627"/>
                    <a:pt x="48842" y="110829"/>
                    <a:pt x="49301" y="110978"/>
                  </a:cubicBezTo>
                  <a:lnTo>
                    <a:pt x="49306" y="110978"/>
                  </a:lnTo>
                  <a:cubicBezTo>
                    <a:pt x="49511" y="111041"/>
                    <a:pt x="49676" y="111067"/>
                    <a:pt x="49788" y="111067"/>
                  </a:cubicBezTo>
                  <a:cubicBezTo>
                    <a:pt x="50077" y="111067"/>
                    <a:pt x="50018" y="110890"/>
                    <a:pt x="49406" y="110705"/>
                  </a:cubicBezTo>
                  <a:cubicBezTo>
                    <a:pt x="49213" y="110650"/>
                    <a:pt x="49072" y="110627"/>
                    <a:pt x="48978" y="110627"/>
                  </a:cubicBezTo>
                  <a:close/>
                  <a:moveTo>
                    <a:pt x="103438" y="111095"/>
                  </a:moveTo>
                  <a:cubicBezTo>
                    <a:pt x="103412" y="111099"/>
                    <a:pt x="103385" y="111104"/>
                    <a:pt x="103357" y="111109"/>
                  </a:cubicBezTo>
                  <a:cubicBezTo>
                    <a:pt x="103382" y="111105"/>
                    <a:pt x="103409" y="111100"/>
                    <a:pt x="103438" y="111095"/>
                  </a:cubicBezTo>
                  <a:close/>
                  <a:moveTo>
                    <a:pt x="105826" y="112626"/>
                  </a:moveTo>
                  <a:cubicBezTo>
                    <a:pt x="105737" y="112626"/>
                    <a:pt x="105593" y="112647"/>
                    <a:pt x="105360" y="112687"/>
                  </a:cubicBezTo>
                  <a:cubicBezTo>
                    <a:pt x="105297" y="112697"/>
                    <a:pt x="104196" y="112865"/>
                    <a:pt x="104421" y="112907"/>
                  </a:cubicBezTo>
                  <a:lnTo>
                    <a:pt x="104426" y="112907"/>
                  </a:lnTo>
                  <a:cubicBezTo>
                    <a:pt x="104498" y="112919"/>
                    <a:pt x="104575" y="112925"/>
                    <a:pt x="104657" y="112925"/>
                  </a:cubicBezTo>
                  <a:cubicBezTo>
                    <a:pt x="105023" y="112925"/>
                    <a:pt x="105484" y="112815"/>
                    <a:pt x="105973" y="112729"/>
                  </a:cubicBezTo>
                  <a:cubicBezTo>
                    <a:pt x="105964" y="112659"/>
                    <a:pt x="105938" y="112626"/>
                    <a:pt x="105826" y="112626"/>
                  </a:cubicBezTo>
                  <a:close/>
                  <a:moveTo>
                    <a:pt x="122047" y="113169"/>
                  </a:moveTo>
                  <a:cubicBezTo>
                    <a:pt x="122164" y="113169"/>
                    <a:pt x="122187" y="113213"/>
                    <a:pt x="122033" y="113332"/>
                  </a:cubicBezTo>
                  <a:cubicBezTo>
                    <a:pt x="121750" y="113541"/>
                    <a:pt x="121183" y="113667"/>
                    <a:pt x="120675" y="113825"/>
                  </a:cubicBezTo>
                  <a:cubicBezTo>
                    <a:pt x="120648" y="113720"/>
                    <a:pt x="120565" y="113552"/>
                    <a:pt x="121178" y="113363"/>
                  </a:cubicBezTo>
                  <a:cubicBezTo>
                    <a:pt x="121494" y="113266"/>
                    <a:pt x="121874" y="113169"/>
                    <a:pt x="122047" y="113169"/>
                  </a:cubicBezTo>
                  <a:close/>
                  <a:moveTo>
                    <a:pt x="115966" y="115797"/>
                  </a:moveTo>
                  <a:cubicBezTo>
                    <a:pt x="115539" y="115797"/>
                    <a:pt x="114846" y="116202"/>
                    <a:pt x="115224" y="116202"/>
                  </a:cubicBezTo>
                  <a:cubicBezTo>
                    <a:pt x="115312" y="116202"/>
                    <a:pt x="115458" y="116180"/>
                    <a:pt x="115678" y="116126"/>
                  </a:cubicBezTo>
                  <a:cubicBezTo>
                    <a:pt x="115851" y="116095"/>
                    <a:pt x="116077" y="116032"/>
                    <a:pt x="116260" y="115979"/>
                  </a:cubicBezTo>
                  <a:cubicBezTo>
                    <a:pt x="116232" y="115846"/>
                    <a:pt x="116115" y="115797"/>
                    <a:pt x="115966" y="115797"/>
                  </a:cubicBezTo>
                  <a:close/>
                  <a:moveTo>
                    <a:pt x="56227" y="117704"/>
                  </a:moveTo>
                  <a:lnTo>
                    <a:pt x="56227" y="117704"/>
                  </a:lnTo>
                  <a:cubicBezTo>
                    <a:pt x="56270" y="117715"/>
                    <a:pt x="56345" y="117727"/>
                    <a:pt x="56445" y="117738"/>
                  </a:cubicBezTo>
                  <a:lnTo>
                    <a:pt x="56445" y="117738"/>
                  </a:lnTo>
                  <a:cubicBezTo>
                    <a:pt x="56376" y="117727"/>
                    <a:pt x="56304" y="117715"/>
                    <a:pt x="56227" y="117704"/>
                  </a:cubicBezTo>
                  <a:close/>
                  <a:moveTo>
                    <a:pt x="105225" y="117696"/>
                  </a:moveTo>
                  <a:cubicBezTo>
                    <a:pt x="105425" y="117696"/>
                    <a:pt x="105506" y="117738"/>
                    <a:pt x="105297" y="117857"/>
                  </a:cubicBezTo>
                  <a:lnTo>
                    <a:pt x="105302" y="117857"/>
                  </a:lnTo>
                  <a:cubicBezTo>
                    <a:pt x="104993" y="118035"/>
                    <a:pt x="104405" y="118087"/>
                    <a:pt x="103886" y="118176"/>
                  </a:cubicBezTo>
                  <a:cubicBezTo>
                    <a:pt x="103876" y="118071"/>
                    <a:pt x="103818" y="117893"/>
                    <a:pt x="104447" y="117783"/>
                  </a:cubicBezTo>
                  <a:cubicBezTo>
                    <a:pt x="104715" y="117736"/>
                    <a:pt x="105028" y="117696"/>
                    <a:pt x="105225" y="117696"/>
                  </a:cubicBezTo>
                  <a:close/>
                  <a:moveTo>
                    <a:pt x="83864" y="119856"/>
                  </a:moveTo>
                  <a:cubicBezTo>
                    <a:pt x="83838" y="119858"/>
                    <a:pt x="83812" y="119859"/>
                    <a:pt x="83785" y="119859"/>
                  </a:cubicBezTo>
                  <a:cubicBezTo>
                    <a:pt x="83583" y="119906"/>
                    <a:pt x="83581" y="119922"/>
                    <a:pt x="83646" y="119922"/>
                  </a:cubicBezTo>
                  <a:cubicBezTo>
                    <a:pt x="83768" y="119922"/>
                    <a:pt x="84128" y="119867"/>
                    <a:pt x="83864" y="119856"/>
                  </a:cubicBezTo>
                  <a:close/>
                  <a:moveTo>
                    <a:pt x="3839" y="1"/>
                  </a:moveTo>
                  <a:cubicBezTo>
                    <a:pt x="3479" y="1"/>
                    <a:pt x="3129" y="62"/>
                    <a:pt x="2842" y="165"/>
                  </a:cubicBezTo>
                  <a:cubicBezTo>
                    <a:pt x="2313" y="296"/>
                    <a:pt x="1809" y="522"/>
                    <a:pt x="1358" y="826"/>
                  </a:cubicBezTo>
                  <a:cubicBezTo>
                    <a:pt x="1212" y="868"/>
                    <a:pt x="1049" y="978"/>
                    <a:pt x="881" y="1167"/>
                  </a:cubicBezTo>
                  <a:cubicBezTo>
                    <a:pt x="299" y="1932"/>
                    <a:pt x="535" y="1801"/>
                    <a:pt x="216" y="2671"/>
                  </a:cubicBezTo>
                  <a:cubicBezTo>
                    <a:pt x="90" y="3164"/>
                    <a:pt x="27" y="3673"/>
                    <a:pt x="22" y="4187"/>
                  </a:cubicBezTo>
                  <a:cubicBezTo>
                    <a:pt x="1" y="5356"/>
                    <a:pt x="74" y="6813"/>
                    <a:pt x="268" y="7794"/>
                  </a:cubicBezTo>
                  <a:cubicBezTo>
                    <a:pt x="396" y="8453"/>
                    <a:pt x="429" y="8649"/>
                    <a:pt x="212" y="8649"/>
                  </a:cubicBezTo>
                  <a:cubicBezTo>
                    <a:pt x="207" y="8649"/>
                    <a:pt x="201" y="8649"/>
                    <a:pt x="195" y="8648"/>
                  </a:cubicBezTo>
                  <a:cubicBezTo>
                    <a:pt x="158" y="8503"/>
                    <a:pt x="131" y="8444"/>
                    <a:pt x="111" y="8444"/>
                  </a:cubicBezTo>
                  <a:cubicBezTo>
                    <a:pt x="53" y="8444"/>
                    <a:pt x="60" y="8964"/>
                    <a:pt x="63" y="9293"/>
                  </a:cubicBezTo>
                  <a:cubicBezTo>
                    <a:pt x="74" y="9917"/>
                    <a:pt x="74" y="10704"/>
                    <a:pt x="147" y="11296"/>
                  </a:cubicBezTo>
                  <a:cubicBezTo>
                    <a:pt x="205" y="11747"/>
                    <a:pt x="347" y="12135"/>
                    <a:pt x="278" y="12822"/>
                  </a:cubicBezTo>
                  <a:cubicBezTo>
                    <a:pt x="278" y="12822"/>
                    <a:pt x="278" y="12822"/>
                    <a:pt x="277" y="12822"/>
                  </a:cubicBezTo>
                  <a:cubicBezTo>
                    <a:pt x="43" y="12822"/>
                    <a:pt x="147" y="14485"/>
                    <a:pt x="200" y="15029"/>
                  </a:cubicBezTo>
                  <a:cubicBezTo>
                    <a:pt x="252" y="15590"/>
                    <a:pt x="619" y="16377"/>
                    <a:pt x="535" y="16613"/>
                  </a:cubicBezTo>
                  <a:cubicBezTo>
                    <a:pt x="341" y="17195"/>
                    <a:pt x="263" y="17368"/>
                    <a:pt x="263" y="18464"/>
                  </a:cubicBezTo>
                  <a:cubicBezTo>
                    <a:pt x="263" y="20057"/>
                    <a:pt x="305" y="21730"/>
                    <a:pt x="394" y="23313"/>
                  </a:cubicBezTo>
                  <a:lnTo>
                    <a:pt x="514" y="25033"/>
                  </a:lnTo>
                  <a:cubicBezTo>
                    <a:pt x="541" y="25379"/>
                    <a:pt x="656" y="25636"/>
                    <a:pt x="661" y="25951"/>
                  </a:cubicBezTo>
                  <a:cubicBezTo>
                    <a:pt x="672" y="26396"/>
                    <a:pt x="478" y="26784"/>
                    <a:pt x="425" y="27141"/>
                  </a:cubicBezTo>
                  <a:cubicBezTo>
                    <a:pt x="352" y="27660"/>
                    <a:pt x="315" y="28184"/>
                    <a:pt x="315" y="28714"/>
                  </a:cubicBezTo>
                  <a:cubicBezTo>
                    <a:pt x="305" y="29458"/>
                    <a:pt x="352" y="30114"/>
                    <a:pt x="556" y="30124"/>
                  </a:cubicBezTo>
                  <a:cubicBezTo>
                    <a:pt x="556" y="30124"/>
                    <a:pt x="556" y="30124"/>
                    <a:pt x="556" y="30124"/>
                  </a:cubicBezTo>
                  <a:cubicBezTo>
                    <a:pt x="400" y="30124"/>
                    <a:pt x="698" y="31771"/>
                    <a:pt x="735" y="32143"/>
                  </a:cubicBezTo>
                  <a:cubicBezTo>
                    <a:pt x="761" y="32358"/>
                    <a:pt x="541" y="33244"/>
                    <a:pt x="514" y="33700"/>
                  </a:cubicBezTo>
                  <a:cubicBezTo>
                    <a:pt x="478" y="34387"/>
                    <a:pt x="483" y="35079"/>
                    <a:pt x="546" y="35771"/>
                  </a:cubicBezTo>
                  <a:cubicBezTo>
                    <a:pt x="577" y="36076"/>
                    <a:pt x="645" y="36147"/>
                    <a:pt x="720" y="36147"/>
                  </a:cubicBezTo>
                  <a:cubicBezTo>
                    <a:pt x="783" y="36147"/>
                    <a:pt x="851" y="36096"/>
                    <a:pt x="904" y="36096"/>
                  </a:cubicBezTo>
                  <a:cubicBezTo>
                    <a:pt x="905" y="36096"/>
                    <a:pt x="906" y="36096"/>
                    <a:pt x="908" y="36096"/>
                  </a:cubicBezTo>
                  <a:cubicBezTo>
                    <a:pt x="918" y="36374"/>
                    <a:pt x="955" y="37008"/>
                    <a:pt x="934" y="37291"/>
                  </a:cubicBezTo>
                  <a:cubicBezTo>
                    <a:pt x="921" y="37280"/>
                    <a:pt x="909" y="37275"/>
                    <a:pt x="896" y="37275"/>
                  </a:cubicBezTo>
                  <a:cubicBezTo>
                    <a:pt x="867" y="37275"/>
                    <a:pt x="837" y="37304"/>
                    <a:pt x="808" y="37360"/>
                  </a:cubicBezTo>
                  <a:cubicBezTo>
                    <a:pt x="771" y="37533"/>
                    <a:pt x="808" y="38094"/>
                    <a:pt x="808" y="38324"/>
                  </a:cubicBezTo>
                  <a:cubicBezTo>
                    <a:pt x="813" y="38539"/>
                    <a:pt x="693" y="38655"/>
                    <a:pt x="677" y="39006"/>
                  </a:cubicBezTo>
                  <a:cubicBezTo>
                    <a:pt x="661" y="39410"/>
                    <a:pt x="666" y="39808"/>
                    <a:pt x="693" y="40207"/>
                  </a:cubicBezTo>
                  <a:cubicBezTo>
                    <a:pt x="756" y="41433"/>
                    <a:pt x="908" y="41916"/>
                    <a:pt x="1070" y="42933"/>
                  </a:cubicBezTo>
                  <a:cubicBezTo>
                    <a:pt x="1205" y="43750"/>
                    <a:pt x="1175" y="43899"/>
                    <a:pt x="1077" y="43899"/>
                  </a:cubicBezTo>
                  <a:cubicBezTo>
                    <a:pt x="1023" y="43899"/>
                    <a:pt x="946" y="43852"/>
                    <a:pt x="866" y="43850"/>
                  </a:cubicBezTo>
                  <a:lnTo>
                    <a:pt x="866" y="43850"/>
                  </a:lnTo>
                  <a:cubicBezTo>
                    <a:pt x="997" y="43856"/>
                    <a:pt x="897" y="44605"/>
                    <a:pt x="1012" y="44946"/>
                  </a:cubicBezTo>
                  <a:cubicBezTo>
                    <a:pt x="1033" y="45009"/>
                    <a:pt x="1206" y="45046"/>
                    <a:pt x="1206" y="45130"/>
                  </a:cubicBezTo>
                  <a:cubicBezTo>
                    <a:pt x="1217" y="45659"/>
                    <a:pt x="997" y="45549"/>
                    <a:pt x="1012" y="46016"/>
                  </a:cubicBezTo>
                  <a:cubicBezTo>
                    <a:pt x="1023" y="46650"/>
                    <a:pt x="1222" y="47080"/>
                    <a:pt x="1280" y="47662"/>
                  </a:cubicBezTo>
                  <a:cubicBezTo>
                    <a:pt x="1320" y="48060"/>
                    <a:pt x="1316" y="48199"/>
                    <a:pt x="1291" y="48199"/>
                  </a:cubicBezTo>
                  <a:cubicBezTo>
                    <a:pt x="1254" y="48199"/>
                    <a:pt x="1174" y="47906"/>
                    <a:pt x="1128" y="47688"/>
                  </a:cubicBezTo>
                  <a:cubicBezTo>
                    <a:pt x="1081" y="47466"/>
                    <a:pt x="1012" y="47354"/>
                    <a:pt x="950" y="47354"/>
                  </a:cubicBezTo>
                  <a:cubicBezTo>
                    <a:pt x="859" y="47354"/>
                    <a:pt x="785" y="47598"/>
                    <a:pt x="829" y="48092"/>
                  </a:cubicBezTo>
                  <a:cubicBezTo>
                    <a:pt x="897" y="48905"/>
                    <a:pt x="1081" y="49817"/>
                    <a:pt x="1296" y="49828"/>
                  </a:cubicBezTo>
                  <a:cubicBezTo>
                    <a:pt x="1295" y="49828"/>
                    <a:pt x="1293" y="49828"/>
                    <a:pt x="1292" y="49828"/>
                  </a:cubicBezTo>
                  <a:cubicBezTo>
                    <a:pt x="759" y="49828"/>
                    <a:pt x="1403" y="55181"/>
                    <a:pt x="1019" y="55181"/>
                  </a:cubicBezTo>
                  <a:cubicBezTo>
                    <a:pt x="1019" y="55181"/>
                    <a:pt x="1018" y="55181"/>
                    <a:pt x="1018" y="55181"/>
                  </a:cubicBezTo>
                  <a:lnTo>
                    <a:pt x="1018" y="55181"/>
                  </a:lnTo>
                  <a:cubicBezTo>
                    <a:pt x="792" y="56198"/>
                    <a:pt x="1138" y="57152"/>
                    <a:pt x="1206" y="58269"/>
                  </a:cubicBezTo>
                  <a:cubicBezTo>
                    <a:pt x="1233" y="59139"/>
                    <a:pt x="1259" y="59973"/>
                    <a:pt x="1285" y="60828"/>
                  </a:cubicBezTo>
                  <a:lnTo>
                    <a:pt x="1495" y="64120"/>
                  </a:lnTo>
                  <a:cubicBezTo>
                    <a:pt x="1511" y="64975"/>
                    <a:pt x="1364" y="65190"/>
                    <a:pt x="1395" y="66270"/>
                  </a:cubicBezTo>
                  <a:cubicBezTo>
                    <a:pt x="1406" y="66674"/>
                    <a:pt x="1416" y="67334"/>
                    <a:pt x="1505" y="67633"/>
                  </a:cubicBezTo>
                  <a:cubicBezTo>
                    <a:pt x="1552" y="67780"/>
                    <a:pt x="1668" y="67659"/>
                    <a:pt x="1673" y="68011"/>
                  </a:cubicBezTo>
                  <a:cubicBezTo>
                    <a:pt x="1678" y="68814"/>
                    <a:pt x="1402" y="68907"/>
                    <a:pt x="1256" y="68907"/>
                  </a:cubicBezTo>
                  <a:cubicBezTo>
                    <a:pt x="1252" y="68907"/>
                    <a:pt x="1247" y="68907"/>
                    <a:pt x="1243" y="68907"/>
                  </a:cubicBezTo>
                  <a:lnTo>
                    <a:pt x="1243" y="68907"/>
                  </a:lnTo>
                  <a:cubicBezTo>
                    <a:pt x="1537" y="68918"/>
                    <a:pt x="1552" y="75912"/>
                    <a:pt x="1558" y="76866"/>
                  </a:cubicBezTo>
                  <a:cubicBezTo>
                    <a:pt x="1563" y="77831"/>
                    <a:pt x="1458" y="78969"/>
                    <a:pt x="1505" y="79891"/>
                  </a:cubicBezTo>
                  <a:cubicBezTo>
                    <a:pt x="1547" y="80767"/>
                    <a:pt x="1647" y="81643"/>
                    <a:pt x="1804" y="82508"/>
                  </a:cubicBezTo>
                  <a:cubicBezTo>
                    <a:pt x="1838" y="82727"/>
                    <a:pt x="2133" y="83469"/>
                    <a:pt x="2216" y="83469"/>
                  </a:cubicBezTo>
                  <a:cubicBezTo>
                    <a:pt x="2233" y="83469"/>
                    <a:pt x="2241" y="83436"/>
                    <a:pt x="2235" y="83357"/>
                  </a:cubicBezTo>
                  <a:lnTo>
                    <a:pt x="2235" y="83357"/>
                  </a:lnTo>
                  <a:cubicBezTo>
                    <a:pt x="2287" y="84013"/>
                    <a:pt x="1816" y="83573"/>
                    <a:pt x="2066" y="84652"/>
                  </a:cubicBezTo>
                  <a:cubicBezTo>
                    <a:pt x="2098" y="84794"/>
                    <a:pt x="2444" y="85821"/>
                    <a:pt x="2433" y="86062"/>
                  </a:cubicBezTo>
                  <a:cubicBezTo>
                    <a:pt x="2433" y="86072"/>
                    <a:pt x="2429" y="86077"/>
                    <a:pt x="2424" y="86077"/>
                  </a:cubicBezTo>
                  <a:cubicBezTo>
                    <a:pt x="2375" y="86077"/>
                    <a:pt x="2155" y="85711"/>
                    <a:pt x="2076" y="85711"/>
                  </a:cubicBezTo>
                  <a:cubicBezTo>
                    <a:pt x="2043" y="85711"/>
                    <a:pt x="2035" y="85773"/>
                    <a:pt x="2072" y="85947"/>
                  </a:cubicBezTo>
                  <a:cubicBezTo>
                    <a:pt x="2211" y="86722"/>
                    <a:pt x="2635" y="88082"/>
                    <a:pt x="2874" y="88082"/>
                  </a:cubicBezTo>
                  <a:cubicBezTo>
                    <a:pt x="2877" y="88082"/>
                    <a:pt x="2881" y="88082"/>
                    <a:pt x="2884" y="88081"/>
                  </a:cubicBezTo>
                  <a:cubicBezTo>
                    <a:pt x="3015" y="88558"/>
                    <a:pt x="2937" y="89172"/>
                    <a:pt x="2905" y="89329"/>
                  </a:cubicBezTo>
                  <a:cubicBezTo>
                    <a:pt x="2916" y="89476"/>
                    <a:pt x="3230" y="91012"/>
                    <a:pt x="3325" y="91101"/>
                  </a:cubicBezTo>
                  <a:cubicBezTo>
                    <a:pt x="3540" y="91327"/>
                    <a:pt x="3686" y="91148"/>
                    <a:pt x="4053" y="91930"/>
                  </a:cubicBezTo>
                  <a:cubicBezTo>
                    <a:pt x="4321" y="92522"/>
                    <a:pt x="4436" y="92973"/>
                    <a:pt x="4824" y="93586"/>
                  </a:cubicBezTo>
                  <a:cubicBezTo>
                    <a:pt x="5212" y="94153"/>
                    <a:pt x="5317" y="94215"/>
                    <a:pt x="5742" y="94824"/>
                  </a:cubicBezTo>
                  <a:cubicBezTo>
                    <a:pt x="6240" y="95568"/>
                    <a:pt x="6266" y="95841"/>
                    <a:pt x="6832" y="96596"/>
                  </a:cubicBezTo>
                  <a:cubicBezTo>
                    <a:pt x="7195" y="97045"/>
                    <a:pt x="7859" y="97690"/>
                    <a:pt x="8089" y="97690"/>
                  </a:cubicBezTo>
                  <a:cubicBezTo>
                    <a:pt x="8111" y="97690"/>
                    <a:pt x="8129" y="97684"/>
                    <a:pt x="8143" y="97671"/>
                  </a:cubicBezTo>
                  <a:cubicBezTo>
                    <a:pt x="8208" y="97816"/>
                    <a:pt x="9001" y="98842"/>
                    <a:pt x="9076" y="98842"/>
                  </a:cubicBezTo>
                  <a:cubicBezTo>
                    <a:pt x="9079" y="98842"/>
                    <a:pt x="9081" y="98839"/>
                    <a:pt x="9082" y="98835"/>
                  </a:cubicBezTo>
                  <a:cubicBezTo>
                    <a:pt x="9071" y="98749"/>
                    <a:pt x="8870" y="98395"/>
                    <a:pt x="8986" y="98395"/>
                  </a:cubicBezTo>
                  <a:cubicBezTo>
                    <a:pt x="9041" y="98395"/>
                    <a:pt x="9169" y="98475"/>
                    <a:pt x="9422" y="98704"/>
                  </a:cubicBezTo>
                  <a:cubicBezTo>
                    <a:pt x="9805" y="99050"/>
                    <a:pt x="9968" y="99286"/>
                    <a:pt x="10303" y="99605"/>
                  </a:cubicBezTo>
                  <a:cubicBezTo>
                    <a:pt x="11008" y="100248"/>
                    <a:pt x="12510" y="101270"/>
                    <a:pt x="13050" y="101309"/>
                  </a:cubicBezTo>
                  <a:lnTo>
                    <a:pt x="13050" y="101309"/>
                  </a:lnTo>
                  <a:cubicBezTo>
                    <a:pt x="13048" y="101309"/>
                    <a:pt x="13047" y="101309"/>
                    <a:pt x="13045" y="101309"/>
                  </a:cubicBezTo>
                  <a:cubicBezTo>
                    <a:pt x="12785" y="101309"/>
                    <a:pt x="14083" y="102308"/>
                    <a:pt x="14440" y="102505"/>
                  </a:cubicBezTo>
                  <a:cubicBezTo>
                    <a:pt x="14461" y="102472"/>
                    <a:pt x="14496" y="102457"/>
                    <a:pt x="14542" y="102457"/>
                  </a:cubicBezTo>
                  <a:cubicBezTo>
                    <a:pt x="14723" y="102457"/>
                    <a:pt x="15088" y="102685"/>
                    <a:pt x="15572" y="102940"/>
                  </a:cubicBezTo>
                  <a:cubicBezTo>
                    <a:pt x="15957" y="103135"/>
                    <a:pt x="16028" y="103177"/>
                    <a:pt x="16063" y="103177"/>
                  </a:cubicBezTo>
                  <a:cubicBezTo>
                    <a:pt x="16089" y="103177"/>
                    <a:pt x="16096" y="103154"/>
                    <a:pt x="16194" y="103154"/>
                  </a:cubicBezTo>
                  <a:cubicBezTo>
                    <a:pt x="16203" y="103154"/>
                    <a:pt x="16212" y="103155"/>
                    <a:pt x="16223" y="103155"/>
                  </a:cubicBezTo>
                  <a:cubicBezTo>
                    <a:pt x="16621" y="103171"/>
                    <a:pt x="18115" y="104172"/>
                    <a:pt x="18613" y="104419"/>
                  </a:cubicBezTo>
                  <a:cubicBezTo>
                    <a:pt x="18975" y="104597"/>
                    <a:pt x="19096" y="104529"/>
                    <a:pt x="19578" y="104733"/>
                  </a:cubicBezTo>
                  <a:cubicBezTo>
                    <a:pt x="20254" y="105016"/>
                    <a:pt x="20936" y="105352"/>
                    <a:pt x="21602" y="105661"/>
                  </a:cubicBezTo>
                  <a:cubicBezTo>
                    <a:pt x="22738" y="106190"/>
                    <a:pt x="23418" y="106489"/>
                    <a:pt x="24064" y="106554"/>
                  </a:cubicBezTo>
                  <a:lnTo>
                    <a:pt x="24064" y="106554"/>
                  </a:lnTo>
                  <a:cubicBezTo>
                    <a:pt x="23990" y="106550"/>
                    <a:pt x="23915" y="106546"/>
                    <a:pt x="23847" y="106546"/>
                  </a:cubicBezTo>
                  <a:cubicBezTo>
                    <a:pt x="23698" y="106546"/>
                    <a:pt x="23587" y="106565"/>
                    <a:pt x="23615" y="106642"/>
                  </a:cubicBezTo>
                  <a:cubicBezTo>
                    <a:pt x="23678" y="106836"/>
                    <a:pt x="24470" y="107035"/>
                    <a:pt x="24632" y="107061"/>
                  </a:cubicBezTo>
                  <a:cubicBezTo>
                    <a:pt x="25597" y="107208"/>
                    <a:pt x="26074" y="107543"/>
                    <a:pt x="26462" y="108057"/>
                  </a:cubicBezTo>
                  <a:cubicBezTo>
                    <a:pt x="26730" y="108424"/>
                    <a:pt x="28308" y="108314"/>
                    <a:pt x="28130" y="108634"/>
                  </a:cubicBezTo>
                  <a:cubicBezTo>
                    <a:pt x="28028" y="108818"/>
                    <a:pt x="29692" y="109622"/>
                    <a:pt x="30200" y="109622"/>
                  </a:cubicBezTo>
                  <a:cubicBezTo>
                    <a:pt x="30269" y="109622"/>
                    <a:pt x="30317" y="109607"/>
                    <a:pt x="30336" y="109574"/>
                  </a:cubicBezTo>
                  <a:lnTo>
                    <a:pt x="30336" y="109574"/>
                  </a:lnTo>
                  <a:cubicBezTo>
                    <a:pt x="30271" y="109695"/>
                    <a:pt x="30564" y="109909"/>
                    <a:pt x="30945" y="110170"/>
                  </a:cubicBezTo>
                  <a:cubicBezTo>
                    <a:pt x="31144" y="110301"/>
                    <a:pt x="31464" y="110375"/>
                    <a:pt x="31821" y="110548"/>
                  </a:cubicBezTo>
                  <a:cubicBezTo>
                    <a:pt x="32429" y="110831"/>
                    <a:pt x="32660" y="111035"/>
                    <a:pt x="33247" y="111324"/>
                  </a:cubicBezTo>
                  <a:cubicBezTo>
                    <a:pt x="33829" y="111612"/>
                    <a:pt x="34264" y="111675"/>
                    <a:pt x="34772" y="111911"/>
                  </a:cubicBezTo>
                  <a:lnTo>
                    <a:pt x="36597" y="112781"/>
                  </a:lnTo>
                  <a:cubicBezTo>
                    <a:pt x="37483" y="113222"/>
                    <a:pt x="38102" y="113594"/>
                    <a:pt x="39088" y="113966"/>
                  </a:cubicBezTo>
                  <a:cubicBezTo>
                    <a:pt x="39565" y="114150"/>
                    <a:pt x="40152" y="114150"/>
                    <a:pt x="40372" y="114239"/>
                  </a:cubicBezTo>
                  <a:cubicBezTo>
                    <a:pt x="40666" y="114359"/>
                    <a:pt x="40755" y="114663"/>
                    <a:pt x="41080" y="114847"/>
                  </a:cubicBezTo>
                  <a:cubicBezTo>
                    <a:pt x="41317" y="114986"/>
                    <a:pt x="41590" y="115058"/>
                    <a:pt x="41862" y="115058"/>
                  </a:cubicBezTo>
                  <a:cubicBezTo>
                    <a:pt x="41939" y="115058"/>
                    <a:pt x="42016" y="115052"/>
                    <a:pt x="42092" y="115041"/>
                  </a:cubicBezTo>
                  <a:cubicBezTo>
                    <a:pt x="42193" y="115025"/>
                    <a:pt x="42315" y="114900"/>
                    <a:pt x="42535" y="114900"/>
                  </a:cubicBezTo>
                  <a:cubicBezTo>
                    <a:pt x="42669" y="114900"/>
                    <a:pt x="42838" y="114946"/>
                    <a:pt x="43062" y="115088"/>
                  </a:cubicBezTo>
                  <a:cubicBezTo>
                    <a:pt x="43549" y="115403"/>
                    <a:pt x="43691" y="115644"/>
                    <a:pt x="44446" y="115995"/>
                  </a:cubicBezTo>
                  <a:cubicBezTo>
                    <a:pt x="45432" y="116467"/>
                    <a:pt x="46108" y="116100"/>
                    <a:pt x="46910" y="116640"/>
                  </a:cubicBezTo>
                  <a:cubicBezTo>
                    <a:pt x="47387" y="116997"/>
                    <a:pt x="49526" y="117516"/>
                    <a:pt x="50260" y="117636"/>
                  </a:cubicBezTo>
                  <a:lnTo>
                    <a:pt x="52415" y="118082"/>
                  </a:lnTo>
                  <a:cubicBezTo>
                    <a:pt x="52585" y="118127"/>
                    <a:pt x="53976" y="118626"/>
                    <a:pt x="54082" y="118626"/>
                  </a:cubicBezTo>
                  <a:cubicBezTo>
                    <a:pt x="54088" y="118626"/>
                    <a:pt x="54090" y="118625"/>
                    <a:pt x="54088" y="118622"/>
                  </a:cubicBezTo>
                  <a:cubicBezTo>
                    <a:pt x="54019" y="118524"/>
                    <a:pt x="53586" y="118362"/>
                    <a:pt x="53979" y="118362"/>
                  </a:cubicBezTo>
                  <a:cubicBezTo>
                    <a:pt x="54007" y="118362"/>
                    <a:pt x="54040" y="118363"/>
                    <a:pt x="54077" y="118365"/>
                  </a:cubicBezTo>
                  <a:cubicBezTo>
                    <a:pt x="54382" y="118381"/>
                    <a:pt x="54769" y="118449"/>
                    <a:pt x="55105" y="118496"/>
                  </a:cubicBezTo>
                  <a:cubicBezTo>
                    <a:pt x="55766" y="118601"/>
                    <a:pt x="56877" y="118832"/>
                    <a:pt x="56840" y="119026"/>
                  </a:cubicBezTo>
                  <a:cubicBezTo>
                    <a:pt x="56870" y="118870"/>
                    <a:pt x="56958" y="118812"/>
                    <a:pt x="57089" y="118812"/>
                  </a:cubicBezTo>
                  <a:cubicBezTo>
                    <a:pt x="57464" y="118812"/>
                    <a:pt x="58194" y="119288"/>
                    <a:pt x="58932" y="119304"/>
                  </a:cubicBezTo>
                  <a:cubicBezTo>
                    <a:pt x="58987" y="119306"/>
                    <a:pt x="59040" y="119307"/>
                    <a:pt x="59089" y="119307"/>
                  </a:cubicBezTo>
                  <a:cubicBezTo>
                    <a:pt x="59745" y="119307"/>
                    <a:pt x="59956" y="119120"/>
                    <a:pt x="60669" y="119120"/>
                  </a:cubicBezTo>
                  <a:cubicBezTo>
                    <a:pt x="60764" y="119120"/>
                    <a:pt x="60868" y="119123"/>
                    <a:pt x="60983" y="119131"/>
                  </a:cubicBezTo>
                  <a:cubicBezTo>
                    <a:pt x="61281" y="119152"/>
                    <a:pt x="62063" y="119335"/>
                    <a:pt x="62403" y="119387"/>
                  </a:cubicBezTo>
                  <a:cubicBezTo>
                    <a:pt x="62776" y="119439"/>
                    <a:pt x="63020" y="119456"/>
                    <a:pt x="63202" y="119456"/>
                  </a:cubicBezTo>
                  <a:cubicBezTo>
                    <a:pt x="63575" y="119456"/>
                    <a:pt x="63681" y="119383"/>
                    <a:pt x="64091" y="119383"/>
                  </a:cubicBezTo>
                  <a:cubicBezTo>
                    <a:pt x="64274" y="119383"/>
                    <a:pt x="64517" y="119397"/>
                    <a:pt x="64873" y="119440"/>
                  </a:cubicBezTo>
                  <a:cubicBezTo>
                    <a:pt x="65869" y="119534"/>
                    <a:pt x="66540" y="119602"/>
                    <a:pt x="67604" y="119623"/>
                  </a:cubicBezTo>
                  <a:cubicBezTo>
                    <a:pt x="67905" y="119623"/>
                    <a:pt x="68799" y="119539"/>
                    <a:pt x="68908" y="119539"/>
                  </a:cubicBezTo>
                  <a:cubicBezTo>
                    <a:pt x="68911" y="119539"/>
                    <a:pt x="68913" y="119539"/>
                    <a:pt x="68915" y="119540"/>
                  </a:cubicBezTo>
                  <a:cubicBezTo>
                    <a:pt x="70248" y="119594"/>
                    <a:pt x="71702" y="119999"/>
                    <a:pt x="73112" y="119999"/>
                  </a:cubicBezTo>
                  <a:cubicBezTo>
                    <a:pt x="73338" y="119999"/>
                    <a:pt x="73563" y="119988"/>
                    <a:pt x="73786" y="119964"/>
                  </a:cubicBezTo>
                  <a:cubicBezTo>
                    <a:pt x="74525" y="119880"/>
                    <a:pt x="73913" y="119796"/>
                    <a:pt x="74688" y="119796"/>
                  </a:cubicBezTo>
                  <a:cubicBezTo>
                    <a:pt x="74732" y="119796"/>
                    <a:pt x="74781" y="119796"/>
                    <a:pt x="74835" y="119796"/>
                  </a:cubicBezTo>
                  <a:cubicBezTo>
                    <a:pt x="75186" y="119880"/>
                    <a:pt x="75548" y="119933"/>
                    <a:pt x="75915" y="119948"/>
                  </a:cubicBezTo>
                  <a:cubicBezTo>
                    <a:pt x="75924" y="119949"/>
                    <a:pt x="75934" y="119949"/>
                    <a:pt x="75942" y="119949"/>
                  </a:cubicBezTo>
                  <a:cubicBezTo>
                    <a:pt x="76126" y="119949"/>
                    <a:pt x="76097" y="119848"/>
                    <a:pt x="76402" y="119828"/>
                  </a:cubicBezTo>
                  <a:cubicBezTo>
                    <a:pt x="76615" y="119814"/>
                    <a:pt x="76849" y="119807"/>
                    <a:pt x="77101" y="119807"/>
                  </a:cubicBezTo>
                  <a:cubicBezTo>
                    <a:pt x="78514" y="119807"/>
                    <a:pt x="80459" y="120001"/>
                    <a:pt x="82022" y="120001"/>
                  </a:cubicBezTo>
                  <a:cubicBezTo>
                    <a:pt x="82712" y="120001"/>
                    <a:pt x="83328" y="119963"/>
                    <a:pt x="83790" y="119854"/>
                  </a:cubicBezTo>
                  <a:lnTo>
                    <a:pt x="83790" y="119854"/>
                  </a:lnTo>
                  <a:cubicBezTo>
                    <a:pt x="83819" y="119854"/>
                    <a:pt x="83843" y="119855"/>
                    <a:pt x="83864" y="119856"/>
                  </a:cubicBezTo>
                  <a:lnTo>
                    <a:pt x="83864" y="119856"/>
                  </a:lnTo>
                  <a:cubicBezTo>
                    <a:pt x="84257" y="119821"/>
                    <a:pt x="84539" y="119530"/>
                    <a:pt x="84554" y="119250"/>
                  </a:cubicBezTo>
                  <a:lnTo>
                    <a:pt x="84554" y="119250"/>
                  </a:lnTo>
                  <a:cubicBezTo>
                    <a:pt x="84624" y="119423"/>
                    <a:pt x="85648" y="119603"/>
                    <a:pt x="86409" y="119603"/>
                  </a:cubicBezTo>
                  <a:cubicBezTo>
                    <a:pt x="86945" y="119603"/>
                    <a:pt x="87350" y="119514"/>
                    <a:pt x="87199" y="119271"/>
                  </a:cubicBezTo>
                  <a:lnTo>
                    <a:pt x="87199" y="119271"/>
                  </a:lnTo>
                  <a:cubicBezTo>
                    <a:pt x="87439" y="119433"/>
                    <a:pt x="90148" y="119416"/>
                    <a:pt x="90663" y="119581"/>
                  </a:cubicBezTo>
                  <a:cubicBezTo>
                    <a:pt x="90789" y="119630"/>
                    <a:pt x="90887" y="119648"/>
                    <a:pt x="90981" y="119648"/>
                  </a:cubicBezTo>
                  <a:cubicBezTo>
                    <a:pt x="91170" y="119648"/>
                    <a:pt x="91342" y="119575"/>
                    <a:pt x="91686" y="119529"/>
                  </a:cubicBezTo>
                  <a:cubicBezTo>
                    <a:pt x="92231" y="119456"/>
                    <a:pt x="92845" y="119466"/>
                    <a:pt x="93411" y="119424"/>
                  </a:cubicBezTo>
                  <a:cubicBezTo>
                    <a:pt x="96137" y="119131"/>
                    <a:pt x="99115" y="118884"/>
                    <a:pt x="101852" y="118533"/>
                  </a:cubicBezTo>
                  <a:cubicBezTo>
                    <a:pt x="103582" y="118360"/>
                    <a:pt x="107415" y="117956"/>
                    <a:pt x="107389" y="117332"/>
                  </a:cubicBezTo>
                  <a:cubicBezTo>
                    <a:pt x="107389" y="117298"/>
                    <a:pt x="107641" y="116862"/>
                    <a:pt x="107904" y="116862"/>
                  </a:cubicBezTo>
                  <a:cubicBezTo>
                    <a:pt x="107925" y="116862"/>
                    <a:pt x="107945" y="116865"/>
                    <a:pt x="107966" y="116871"/>
                  </a:cubicBezTo>
                  <a:cubicBezTo>
                    <a:pt x="108222" y="116944"/>
                    <a:pt x="108547" y="117028"/>
                    <a:pt x="108568" y="117170"/>
                  </a:cubicBezTo>
                  <a:cubicBezTo>
                    <a:pt x="108574" y="117231"/>
                    <a:pt x="109109" y="117848"/>
                    <a:pt x="109221" y="117848"/>
                  </a:cubicBezTo>
                  <a:cubicBezTo>
                    <a:pt x="109224" y="117848"/>
                    <a:pt x="109227" y="117847"/>
                    <a:pt x="109229" y="117846"/>
                  </a:cubicBezTo>
                  <a:cubicBezTo>
                    <a:pt x="109444" y="117762"/>
                    <a:pt x="109261" y="117741"/>
                    <a:pt x="109675" y="117610"/>
                  </a:cubicBezTo>
                  <a:cubicBezTo>
                    <a:pt x="110089" y="117484"/>
                    <a:pt x="110561" y="117374"/>
                    <a:pt x="111006" y="117280"/>
                  </a:cubicBezTo>
                  <a:cubicBezTo>
                    <a:pt x="111514" y="117182"/>
                    <a:pt x="112239" y="117009"/>
                    <a:pt x="112592" y="117009"/>
                  </a:cubicBezTo>
                  <a:cubicBezTo>
                    <a:pt x="112713" y="117009"/>
                    <a:pt x="112790" y="117030"/>
                    <a:pt x="112800" y="117081"/>
                  </a:cubicBezTo>
                  <a:cubicBezTo>
                    <a:pt x="112737" y="116703"/>
                    <a:pt x="114215" y="116624"/>
                    <a:pt x="114430" y="116257"/>
                  </a:cubicBezTo>
                  <a:cubicBezTo>
                    <a:pt x="114537" y="116068"/>
                    <a:pt x="114921" y="115651"/>
                    <a:pt x="115703" y="115651"/>
                  </a:cubicBezTo>
                  <a:cubicBezTo>
                    <a:pt x="115767" y="115651"/>
                    <a:pt x="115834" y="115654"/>
                    <a:pt x="115904" y="115660"/>
                  </a:cubicBezTo>
                  <a:cubicBezTo>
                    <a:pt x="116286" y="115688"/>
                    <a:pt x="116170" y="115857"/>
                    <a:pt x="116591" y="115857"/>
                  </a:cubicBezTo>
                  <a:cubicBezTo>
                    <a:pt x="116643" y="115857"/>
                    <a:pt x="116703" y="115854"/>
                    <a:pt x="116774" y="115848"/>
                  </a:cubicBezTo>
                  <a:cubicBezTo>
                    <a:pt x="117204" y="115812"/>
                    <a:pt x="117786" y="115639"/>
                    <a:pt x="117927" y="115455"/>
                  </a:cubicBezTo>
                  <a:cubicBezTo>
                    <a:pt x="118074" y="115256"/>
                    <a:pt x="118231" y="115272"/>
                    <a:pt x="118939" y="115072"/>
                  </a:cubicBezTo>
                  <a:cubicBezTo>
                    <a:pt x="119028" y="115048"/>
                    <a:pt x="119083" y="115039"/>
                    <a:pt x="119119" y="115039"/>
                  </a:cubicBezTo>
                  <a:cubicBezTo>
                    <a:pt x="119231" y="115039"/>
                    <a:pt x="119144" y="115132"/>
                    <a:pt x="119259" y="115156"/>
                  </a:cubicBezTo>
                  <a:cubicBezTo>
                    <a:pt x="119294" y="115165"/>
                    <a:pt x="119333" y="115169"/>
                    <a:pt x="119376" y="115169"/>
                  </a:cubicBezTo>
                  <a:cubicBezTo>
                    <a:pt x="120044" y="115169"/>
                    <a:pt x="121603" y="114193"/>
                    <a:pt x="122594" y="114134"/>
                  </a:cubicBezTo>
                  <a:cubicBezTo>
                    <a:pt x="123328" y="113908"/>
                    <a:pt x="124193" y="113222"/>
                    <a:pt x="124423" y="113222"/>
                  </a:cubicBezTo>
                  <a:cubicBezTo>
                    <a:pt x="124511" y="113222"/>
                    <a:pt x="124731" y="113302"/>
                    <a:pt x="124935" y="113302"/>
                  </a:cubicBezTo>
                  <a:cubicBezTo>
                    <a:pt x="125012" y="113302"/>
                    <a:pt x="125087" y="113290"/>
                    <a:pt x="125152" y="113258"/>
                  </a:cubicBezTo>
                  <a:cubicBezTo>
                    <a:pt x="125582" y="113054"/>
                    <a:pt x="125257" y="112975"/>
                    <a:pt x="125713" y="112734"/>
                  </a:cubicBezTo>
                  <a:lnTo>
                    <a:pt x="126594" y="112933"/>
                  </a:lnTo>
                  <a:cubicBezTo>
                    <a:pt x="126977" y="112561"/>
                    <a:pt x="127664" y="112184"/>
                    <a:pt x="128817" y="111911"/>
                  </a:cubicBezTo>
                  <a:cubicBezTo>
                    <a:pt x="129410" y="111780"/>
                    <a:pt x="129997" y="111607"/>
                    <a:pt x="130568" y="111392"/>
                  </a:cubicBezTo>
                  <a:cubicBezTo>
                    <a:pt x="130738" y="111327"/>
                    <a:pt x="131153" y="111116"/>
                    <a:pt x="131069" y="111116"/>
                  </a:cubicBezTo>
                  <a:cubicBezTo>
                    <a:pt x="131044" y="111116"/>
                    <a:pt x="130975" y="111135"/>
                    <a:pt x="130841" y="111182"/>
                  </a:cubicBezTo>
                  <a:lnTo>
                    <a:pt x="132173" y="110684"/>
                  </a:lnTo>
                  <a:cubicBezTo>
                    <a:pt x="133090" y="110333"/>
                    <a:pt x="132367" y="110595"/>
                    <a:pt x="132781" y="110312"/>
                  </a:cubicBezTo>
                  <a:cubicBezTo>
                    <a:pt x="133080" y="110112"/>
                    <a:pt x="134653" y="109704"/>
                    <a:pt x="135056" y="109551"/>
                  </a:cubicBezTo>
                  <a:cubicBezTo>
                    <a:pt x="135602" y="109352"/>
                    <a:pt x="136734" y="108980"/>
                    <a:pt x="137164" y="108676"/>
                  </a:cubicBezTo>
                  <a:cubicBezTo>
                    <a:pt x="137526" y="108424"/>
                    <a:pt x="137122" y="108272"/>
                    <a:pt x="138265" y="108089"/>
                  </a:cubicBezTo>
                  <a:cubicBezTo>
                    <a:pt x="138277" y="108089"/>
                    <a:pt x="138290" y="108090"/>
                    <a:pt x="138304" y="108090"/>
                  </a:cubicBezTo>
                  <a:cubicBezTo>
                    <a:pt x="138776" y="108090"/>
                    <a:pt x="140059" y="107658"/>
                    <a:pt x="139371" y="107622"/>
                  </a:cubicBezTo>
                  <a:cubicBezTo>
                    <a:pt x="139277" y="107365"/>
                    <a:pt x="140027" y="106956"/>
                    <a:pt x="140860" y="106783"/>
                  </a:cubicBezTo>
                  <a:cubicBezTo>
                    <a:pt x="141442" y="106663"/>
                    <a:pt x="141484" y="106878"/>
                    <a:pt x="142502" y="106264"/>
                  </a:cubicBezTo>
                  <a:cubicBezTo>
                    <a:pt x="142631" y="106197"/>
                    <a:pt x="143883" y="105246"/>
                    <a:pt x="143997" y="105246"/>
                  </a:cubicBezTo>
                  <a:cubicBezTo>
                    <a:pt x="143999" y="105246"/>
                    <a:pt x="144000" y="105247"/>
                    <a:pt x="144001" y="105247"/>
                  </a:cubicBezTo>
                  <a:cubicBezTo>
                    <a:pt x="144062" y="105266"/>
                    <a:pt x="143310" y="105792"/>
                    <a:pt x="143526" y="105792"/>
                  </a:cubicBezTo>
                  <a:cubicBezTo>
                    <a:pt x="143550" y="105792"/>
                    <a:pt x="143585" y="105785"/>
                    <a:pt x="143634" y="105771"/>
                  </a:cubicBezTo>
                  <a:cubicBezTo>
                    <a:pt x="144069" y="105651"/>
                    <a:pt x="145050" y="104901"/>
                    <a:pt x="145307" y="104723"/>
                  </a:cubicBezTo>
                  <a:cubicBezTo>
                    <a:pt x="145941" y="104392"/>
                    <a:pt x="146659" y="103989"/>
                    <a:pt x="147241" y="103774"/>
                  </a:cubicBezTo>
                  <a:cubicBezTo>
                    <a:pt x="147792" y="103585"/>
                    <a:pt x="148175" y="103396"/>
                    <a:pt x="148819" y="103019"/>
                  </a:cubicBezTo>
                  <a:cubicBezTo>
                    <a:pt x="149517" y="102594"/>
                    <a:pt x="150183" y="102117"/>
                    <a:pt x="150807" y="101587"/>
                  </a:cubicBezTo>
                  <a:cubicBezTo>
                    <a:pt x="151399" y="101068"/>
                    <a:pt x="151572" y="100685"/>
                    <a:pt x="152065" y="100502"/>
                  </a:cubicBezTo>
                  <a:cubicBezTo>
                    <a:pt x="152621" y="100313"/>
                    <a:pt x="153433" y="99668"/>
                    <a:pt x="154057" y="99002"/>
                  </a:cubicBezTo>
                  <a:cubicBezTo>
                    <a:pt x="154457" y="98559"/>
                    <a:pt x="154277" y="98519"/>
                    <a:pt x="154184" y="98450"/>
                  </a:cubicBezTo>
                  <a:lnTo>
                    <a:pt x="154184" y="98450"/>
                  </a:lnTo>
                  <a:cubicBezTo>
                    <a:pt x="154204" y="98463"/>
                    <a:pt x="154228" y="98470"/>
                    <a:pt x="154256" y="98470"/>
                  </a:cubicBezTo>
                  <a:cubicBezTo>
                    <a:pt x="154719" y="98470"/>
                    <a:pt x="156180" y="96711"/>
                    <a:pt x="156427" y="96024"/>
                  </a:cubicBezTo>
                  <a:cubicBezTo>
                    <a:pt x="156611" y="95631"/>
                    <a:pt x="157072" y="94955"/>
                    <a:pt x="157350" y="94803"/>
                  </a:cubicBezTo>
                  <a:cubicBezTo>
                    <a:pt x="157365" y="94795"/>
                    <a:pt x="157376" y="94791"/>
                    <a:pt x="157385" y="94791"/>
                  </a:cubicBezTo>
                  <a:cubicBezTo>
                    <a:pt x="157464" y="94791"/>
                    <a:pt x="157310" y="95092"/>
                    <a:pt x="157381" y="95092"/>
                  </a:cubicBezTo>
                  <a:cubicBezTo>
                    <a:pt x="157398" y="95092"/>
                    <a:pt x="157429" y="95074"/>
                    <a:pt x="157481" y="95028"/>
                  </a:cubicBezTo>
                  <a:cubicBezTo>
                    <a:pt x="157743" y="94776"/>
                    <a:pt x="157869" y="94320"/>
                    <a:pt x="157984" y="94069"/>
                  </a:cubicBezTo>
                  <a:cubicBezTo>
                    <a:pt x="158252" y="93455"/>
                    <a:pt x="158718" y="92611"/>
                    <a:pt x="159070" y="92181"/>
                  </a:cubicBezTo>
                  <a:cubicBezTo>
                    <a:pt x="159079" y="92186"/>
                    <a:pt x="159089" y="92189"/>
                    <a:pt x="159099" y="92189"/>
                  </a:cubicBezTo>
                  <a:cubicBezTo>
                    <a:pt x="159301" y="92189"/>
                    <a:pt x="159468" y="91078"/>
                    <a:pt x="159578" y="90713"/>
                  </a:cubicBezTo>
                  <a:cubicBezTo>
                    <a:pt x="159914" y="89759"/>
                    <a:pt x="160412" y="88663"/>
                    <a:pt x="160522" y="87798"/>
                  </a:cubicBezTo>
                  <a:cubicBezTo>
                    <a:pt x="160632" y="87027"/>
                    <a:pt x="160941" y="85942"/>
                    <a:pt x="161162" y="85134"/>
                  </a:cubicBezTo>
                  <a:cubicBezTo>
                    <a:pt x="161424" y="84206"/>
                    <a:pt x="161859" y="82618"/>
                    <a:pt x="161827" y="81716"/>
                  </a:cubicBezTo>
                  <a:cubicBezTo>
                    <a:pt x="161817" y="81386"/>
                    <a:pt x="162116" y="80919"/>
                    <a:pt x="162210" y="80604"/>
                  </a:cubicBezTo>
                  <a:cubicBezTo>
                    <a:pt x="162357" y="80085"/>
                    <a:pt x="162247" y="79818"/>
                    <a:pt x="162346" y="79173"/>
                  </a:cubicBezTo>
                  <a:cubicBezTo>
                    <a:pt x="162451" y="78444"/>
                    <a:pt x="162567" y="77674"/>
                    <a:pt x="162630" y="76950"/>
                  </a:cubicBezTo>
                  <a:cubicBezTo>
                    <a:pt x="162698" y="76158"/>
                    <a:pt x="162514" y="76368"/>
                    <a:pt x="162755" y="75524"/>
                  </a:cubicBezTo>
                  <a:cubicBezTo>
                    <a:pt x="162986" y="74717"/>
                    <a:pt x="163463" y="72789"/>
                    <a:pt x="163013" y="72698"/>
                  </a:cubicBezTo>
                  <a:lnTo>
                    <a:pt x="163013" y="72698"/>
                  </a:lnTo>
                  <a:cubicBezTo>
                    <a:pt x="163017" y="72699"/>
                    <a:pt x="163022" y="72699"/>
                    <a:pt x="163026" y="72699"/>
                  </a:cubicBezTo>
                  <a:cubicBezTo>
                    <a:pt x="163483" y="72699"/>
                    <a:pt x="163956" y="68017"/>
                    <a:pt x="163898" y="67046"/>
                  </a:cubicBezTo>
                  <a:cubicBezTo>
                    <a:pt x="163851" y="66223"/>
                    <a:pt x="164711" y="65300"/>
                    <a:pt x="164423" y="64236"/>
                  </a:cubicBezTo>
                  <a:cubicBezTo>
                    <a:pt x="164297" y="63764"/>
                    <a:pt x="164087" y="63517"/>
                    <a:pt x="164423" y="62652"/>
                  </a:cubicBezTo>
                  <a:cubicBezTo>
                    <a:pt x="164458" y="62388"/>
                    <a:pt x="164671" y="60639"/>
                    <a:pt x="164641" y="60639"/>
                  </a:cubicBezTo>
                  <a:lnTo>
                    <a:pt x="164641" y="60639"/>
                  </a:lnTo>
                  <a:cubicBezTo>
                    <a:pt x="164641" y="60639"/>
                    <a:pt x="164641" y="60639"/>
                    <a:pt x="164641" y="60639"/>
                  </a:cubicBezTo>
                  <a:lnTo>
                    <a:pt x="164641" y="60639"/>
                  </a:lnTo>
                  <a:cubicBezTo>
                    <a:pt x="164642" y="60638"/>
                    <a:pt x="164642" y="60638"/>
                    <a:pt x="164643" y="60638"/>
                  </a:cubicBezTo>
                  <a:cubicBezTo>
                    <a:pt x="164664" y="60638"/>
                    <a:pt x="164682" y="60915"/>
                    <a:pt x="164732" y="60915"/>
                  </a:cubicBezTo>
                  <a:cubicBezTo>
                    <a:pt x="164751" y="60915"/>
                    <a:pt x="164775" y="60873"/>
                    <a:pt x="164805" y="60754"/>
                  </a:cubicBezTo>
                  <a:cubicBezTo>
                    <a:pt x="164900" y="60398"/>
                    <a:pt x="164947" y="59826"/>
                    <a:pt x="165005" y="59433"/>
                  </a:cubicBezTo>
                  <a:cubicBezTo>
                    <a:pt x="165152" y="58363"/>
                    <a:pt x="165492" y="57205"/>
                    <a:pt x="165587" y="56198"/>
                  </a:cubicBezTo>
                  <a:lnTo>
                    <a:pt x="165587" y="56198"/>
                  </a:lnTo>
                  <a:cubicBezTo>
                    <a:pt x="165439" y="56765"/>
                    <a:pt x="165208" y="57122"/>
                    <a:pt x="165031" y="57122"/>
                  </a:cubicBezTo>
                  <a:cubicBezTo>
                    <a:pt x="164918" y="57122"/>
                    <a:pt x="164828" y="56977"/>
                    <a:pt x="164795" y="56649"/>
                  </a:cubicBezTo>
                  <a:cubicBezTo>
                    <a:pt x="164851" y="56233"/>
                    <a:pt x="164922" y="56109"/>
                    <a:pt x="164992" y="56109"/>
                  </a:cubicBezTo>
                  <a:cubicBezTo>
                    <a:pt x="165086" y="56109"/>
                    <a:pt x="165179" y="56334"/>
                    <a:pt x="165230" y="56376"/>
                  </a:cubicBezTo>
                  <a:cubicBezTo>
                    <a:pt x="165236" y="56382"/>
                    <a:pt x="165242" y="56384"/>
                    <a:pt x="165248" y="56384"/>
                  </a:cubicBezTo>
                  <a:cubicBezTo>
                    <a:pt x="165377" y="56384"/>
                    <a:pt x="165438" y="55069"/>
                    <a:pt x="165519" y="54667"/>
                  </a:cubicBezTo>
                  <a:cubicBezTo>
                    <a:pt x="165597" y="54274"/>
                    <a:pt x="165954" y="53555"/>
                    <a:pt x="165912" y="53319"/>
                  </a:cubicBezTo>
                  <a:cubicBezTo>
                    <a:pt x="165859" y="53031"/>
                    <a:pt x="165739" y="52895"/>
                    <a:pt x="165875" y="52271"/>
                  </a:cubicBezTo>
                  <a:cubicBezTo>
                    <a:pt x="166080" y="51332"/>
                    <a:pt x="166315" y="50745"/>
                    <a:pt x="166462" y="49691"/>
                  </a:cubicBezTo>
                  <a:lnTo>
                    <a:pt x="166462" y="49691"/>
                  </a:lnTo>
                  <a:cubicBezTo>
                    <a:pt x="166445" y="49735"/>
                    <a:pt x="166432" y="49755"/>
                    <a:pt x="166422" y="49755"/>
                  </a:cubicBezTo>
                  <a:cubicBezTo>
                    <a:pt x="166289" y="49755"/>
                    <a:pt x="166846" y="45859"/>
                    <a:pt x="166866" y="45429"/>
                  </a:cubicBezTo>
                  <a:cubicBezTo>
                    <a:pt x="166868" y="45361"/>
                    <a:pt x="166853" y="45339"/>
                    <a:pt x="166829" y="45339"/>
                  </a:cubicBezTo>
                  <a:cubicBezTo>
                    <a:pt x="166779" y="45339"/>
                    <a:pt x="166690" y="45429"/>
                    <a:pt x="166618" y="45429"/>
                  </a:cubicBezTo>
                  <a:cubicBezTo>
                    <a:pt x="166563" y="45429"/>
                    <a:pt x="166518" y="45377"/>
                    <a:pt x="166509" y="45193"/>
                  </a:cubicBezTo>
                  <a:cubicBezTo>
                    <a:pt x="166474" y="44513"/>
                    <a:pt x="166869" y="44327"/>
                    <a:pt x="166979" y="44327"/>
                  </a:cubicBezTo>
                  <a:cubicBezTo>
                    <a:pt x="166984" y="44327"/>
                    <a:pt x="166988" y="44327"/>
                    <a:pt x="166991" y="44328"/>
                  </a:cubicBezTo>
                  <a:lnTo>
                    <a:pt x="166991" y="44328"/>
                  </a:lnTo>
                  <a:cubicBezTo>
                    <a:pt x="166897" y="44311"/>
                    <a:pt x="166767" y="43929"/>
                    <a:pt x="166924" y="43463"/>
                  </a:cubicBezTo>
                  <a:cubicBezTo>
                    <a:pt x="167070" y="43038"/>
                    <a:pt x="167212" y="43310"/>
                    <a:pt x="167322" y="42875"/>
                  </a:cubicBezTo>
                  <a:cubicBezTo>
                    <a:pt x="167396" y="42603"/>
                    <a:pt x="167049" y="42126"/>
                    <a:pt x="167202" y="41334"/>
                  </a:cubicBezTo>
                  <a:cubicBezTo>
                    <a:pt x="167243" y="41114"/>
                    <a:pt x="167752" y="39955"/>
                    <a:pt x="167595" y="39944"/>
                  </a:cubicBezTo>
                  <a:cubicBezTo>
                    <a:pt x="167594" y="39944"/>
                    <a:pt x="167594" y="39944"/>
                    <a:pt x="167593" y="39944"/>
                  </a:cubicBezTo>
                  <a:cubicBezTo>
                    <a:pt x="167537" y="39944"/>
                    <a:pt x="167457" y="40141"/>
                    <a:pt x="167408" y="40141"/>
                  </a:cubicBezTo>
                  <a:cubicBezTo>
                    <a:pt x="167379" y="40141"/>
                    <a:pt x="167360" y="40072"/>
                    <a:pt x="167364" y="39850"/>
                  </a:cubicBezTo>
                  <a:cubicBezTo>
                    <a:pt x="167364" y="39635"/>
                    <a:pt x="167396" y="39420"/>
                    <a:pt x="167458" y="39210"/>
                  </a:cubicBezTo>
                  <a:cubicBezTo>
                    <a:pt x="167511" y="39054"/>
                    <a:pt x="167566" y="39018"/>
                    <a:pt x="167621" y="39018"/>
                  </a:cubicBezTo>
                  <a:cubicBezTo>
                    <a:pt x="167667" y="39018"/>
                    <a:pt x="167713" y="39043"/>
                    <a:pt x="167756" y="39043"/>
                  </a:cubicBezTo>
                  <a:cubicBezTo>
                    <a:pt x="167824" y="39043"/>
                    <a:pt x="167886" y="38984"/>
                    <a:pt x="167936" y="38686"/>
                  </a:cubicBezTo>
                  <a:cubicBezTo>
                    <a:pt x="168014" y="38198"/>
                    <a:pt x="168119" y="37522"/>
                    <a:pt x="168145" y="37040"/>
                  </a:cubicBezTo>
                  <a:cubicBezTo>
                    <a:pt x="168156" y="36841"/>
                    <a:pt x="168072" y="36620"/>
                    <a:pt x="168077" y="36594"/>
                  </a:cubicBezTo>
                  <a:cubicBezTo>
                    <a:pt x="168203" y="35671"/>
                    <a:pt x="168350" y="34717"/>
                    <a:pt x="168434" y="33794"/>
                  </a:cubicBezTo>
                  <a:cubicBezTo>
                    <a:pt x="168490" y="33205"/>
                    <a:pt x="168484" y="32882"/>
                    <a:pt x="168429" y="32882"/>
                  </a:cubicBezTo>
                  <a:cubicBezTo>
                    <a:pt x="168382" y="32882"/>
                    <a:pt x="168299" y="33120"/>
                    <a:pt x="168187" y="33632"/>
                  </a:cubicBezTo>
                  <a:cubicBezTo>
                    <a:pt x="168297" y="32782"/>
                    <a:pt x="168402" y="31917"/>
                    <a:pt x="168643" y="31293"/>
                  </a:cubicBezTo>
                  <a:cubicBezTo>
                    <a:pt x="168843" y="30795"/>
                    <a:pt x="169152" y="29983"/>
                    <a:pt x="169121" y="29186"/>
                  </a:cubicBezTo>
                  <a:cubicBezTo>
                    <a:pt x="169100" y="28593"/>
                    <a:pt x="169031" y="28567"/>
                    <a:pt x="169121" y="27744"/>
                  </a:cubicBezTo>
                  <a:cubicBezTo>
                    <a:pt x="169162" y="27455"/>
                    <a:pt x="169262" y="26858"/>
                    <a:pt x="169283" y="26559"/>
                  </a:cubicBezTo>
                  <a:cubicBezTo>
                    <a:pt x="169241" y="26554"/>
                    <a:pt x="169173" y="26575"/>
                    <a:pt x="169178" y="26391"/>
                  </a:cubicBezTo>
                  <a:cubicBezTo>
                    <a:pt x="169183" y="25652"/>
                    <a:pt x="169425" y="24535"/>
                    <a:pt x="169472" y="23722"/>
                  </a:cubicBezTo>
                  <a:cubicBezTo>
                    <a:pt x="169524" y="22910"/>
                    <a:pt x="169472" y="22228"/>
                    <a:pt x="169729" y="21688"/>
                  </a:cubicBezTo>
                  <a:cubicBezTo>
                    <a:pt x="169886" y="21358"/>
                    <a:pt x="170111" y="19607"/>
                    <a:pt x="170049" y="19239"/>
                  </a:cubicBezTo>
                  <a:cubicBezTo>
                    <a:pt x="170039" y="19184"/>
                    <a:pt x="170025" y="19160"/>
                    <a:pt x="170009" y="19160"/>
                  </a:cubicBezTo>
                  <a:cubicBezTo>
                    <a:pt x="169910" y="19160"/>
                    <a:pt x="169712" y="20115"/>
                    <a:pt x="169678" y="20357"/>
                  </a:cubicBezTo>
                  <a:lnTo>
                    <a:pt x="169678" y="20357"/>
                  </a:lnTo>
                  <a:cubicBezTo>
                    <a:pt x="169756" y="19779"/>
                    <a:pt x="169824" y="19167"/>
                    <a:pt x="169970" y="18658"/>
                  </a:cubicBezTo>
                  <a:cubicBezTo>
                    <a:pt x="170101" y="18186"/>
                    <a:pt x="170243" y="17918"/>
                    <a:pt x="170353" y="17362"/>
                  </a:cubicBezTo>
                  <a:cubicBezTo>
                    <a:pt x="170541" y="16408"/>
                    <a:pt x="170379" y="16083"/>
                    <a:pt x="170604" y="15192"/>
                  </a:cubicBezTo>
                  <a:cubicBezTo>
                    <a:pt x="170699" y="14830"/>
                    <a:pt x="171244" y="13839"/>
                    <a:pt x="170992" y="13572"/>
                  </a:cubicBezTo>
                  <a:cubicBezTo>
                    <a:pt x="170845" y="13414"/>
                    <a:pt x="170578" y="13210"/>
                    <a:pt x="170898" y="12240"/>
                  </a:cubicBezTo>
                  <a:cubicBezTo>
                    <a:pt x="171092" y="11648"/>
                    <a:pt x="171202" y="11663"/>
                    <a:pt x="171365" y="10861"/>
                  </a:cubicBezTo>
                  <a:cubicBezTo>
                    <a:pt x="171417" y="10604"/>
                    <a:pt x="171753" y="8648"/>
                    <a:pt x="171648" y="8570"/>
                  </a:cubicBezTo>
                  <a:cubicBezTo>
                    <a:pt x="171645" y="8568"/>
                    <a:pt x="171641" y="8567"/>
                    <a:pt x="171637" y="8567"/>
                  </a:cubicBezTo>
                  <a:cubicBezTo>
                    <a:pt x="171588" y="8567"/>
                    <a:pt x="171462" y="8709"/>
                    <a:pt x="171376" y="8709"/>
                  </a:cubicBezTo>
                  <a:cubicBezTo>
                    <a:pt x="171292" y="8709"/>
                    <a:pt x="171244" y="8576"/>
                    <a:pt x="171338" y="8051"/>
                  </a:cubicBezTo>
                  <a:cubicBezTo>
                    <a:pt x="171403" y="7682"/>
                    <a:pt x="171465" y="7605"/>
                    <a:pt x="171527" y="7605"/>
                  </a:cubicBezTo>
                  <a:cubicBezTo>
                    <a:pt x="171572" y="7605"/>
                    <a:pt x="171617" y="7646"/>
                    <a:pt x="171664" y="7646"/>
                  </a:cubicBezTo>
                  <a:cubicBezTo>
                    <a:pt x="171694" y="7646"/>
                    <a:pt x="171725" y="7628"/>
                    <a:pt x="171756" y="7571"/>
                  </a:cubicBezTo>
                  <a:lnTo>
                    <a:pt x="171756" y="7571"/>
                  </a:lnTo>
                  <a:cubicBezTo>
                    <a:pt x="171757" y="7571"/>
                    <a:pt x="171757" y="7571"/>
                    <a:pt x="171757" y="7571"/>
                  </a:cubicBezTo>
                  <a:cubicBezTo>
                    <a:pt x="171757" y="7571"/>
                    <a:pt x="171758" y="7570"/>
                    <a:pt x="171758" y="7568"/>
                  </a:cubicBezTo>
                  <a:lnTo>
                    <a:pt x="171758" y="7568"/>
                  </a:lnTo>
                  <a:cubicBezTo>
                    <a:pt x="171757" y="7569"/>
                    <a:pt x="171757" y="7570"/>
                    <a:pt x="171756" y="7571"/>
                  </a:cubicBezTo>
                  <a:lnTo>
                    <a:pt x="171756" y="7571"/>
                  </a:lnTo>
                  <a:cubicBezTo>
                    <a:pt x="171740" y="7552"/>
                    <a:pt x="171592" y="6655"/>
                    <a:pt x="171527" y="6520"/>
                  </a:cubicBezTo>
                  <a:cubicBezTo>
                    <a:pt x="171338" y="5854"/>
                    <a:pt x="171323" y="5723"/>
                    <a:pt x="171312" y="5372"/>
                  </a:cubicBezTo>
                  <a:cubicBezTo>
                    <a:pt x="171302" y="5120"/>
                    <a:pt x="171018" y="4423"/>
                    <a:pt x="170421" y="3893"/>
                  </a:cubicBezTo>
                  <a:cubicBezTo>
                    <a:pt x="169849" y="3342"/>
                    <a:pt x="168984" y="3080"/>
                    <a:pt x="168544" y="3075"/>
                  </a:cubicBezTo>
                  <a:cubicBezTo>
                    <a:pt x="167525" y="3091"/>
                    <a:pt x="168515" y="3616"/>
                    <a:pt x="168127" y="3616"/>
                  </a:cubicBezTo>
                  <a:cubicBezTo>
                    <a:pt x="168120" y="3616"/>
                    <a:pt x="168112" y="3616"/>
                    <a:pt x="168103" y="3615"/>
                  </a:cubicBezTo>
                  <a:cubicBezTo>
                    <a:pt x="168035" y="3618"/>
                    <a:pt x="167973" y="3619"/>
                    <a:pt x="167916" y="3619"/>
                  </a:cubicBezTo>
                  <a:cubicBezTo>
                    <a:pt x="167527" y="3619"/>
                    <a:pt x="167394" y="3558"/>
                    <a:pt x="167160" y="3558"/>
                  </a:cubicBezTo>
                  <a:cubicBezTo>
                    <a:pt x="167125" y="3558"/>
                    <a:pt x="167089" y="3560"/>
                    <a:pt x="167049" y="3563"/>
                  </a:cubicBezTo>
                  <a:cubicBezTo>
                    <a:pt x="166557" y="3605"/>
                    <a:pt x="165854" y="3961"/>
                    <a:pt x="165403" y="4480"/>
                  </a:cubicBezTo>
                  <a:cubicBezTo>
                    <a:pt x="165089" y="4826"/>
                    <a:pt x="164643" y="5403"/>
                    <a:pt x="164449" y="6090"/>
                  </a:cubicBezTo>
                  <a:cubicBezTo>
                    <a:pt x="164265" y="6735"/>
                    <a:pt x="164155" y="7165"/>
                    <a:pt x="164145" y="7485"/>
                  </a:cubicBezTo>
                  <a:cubicBezTo>
                    <a:pt x="164140" y="7783"/>
                    <a:pt x="164334" y="8339"/>
                    <a:pt x="164203" y="8612"/>
                  </a:cubicBezTo>
                  <a:cubicBezTo>
                    <a:pt x="164092" y="8848"/>
                    <a:pt x="164009" y="8832"/>
                    <a:pt x="163925" y="9367"/>
                  </a:cubicBezTo>
                  <a:cubicBezTo>
                    <a:pt x="163731" y="10625"/>
                    <a:pt x="164092" y="11212"/>
                    <a:pt x="163961" y="12413"/>
                  </a:cubicBezTo>
                  <a:cubicBezTo>
                    <a:pt x="163820" y="13671"/>
                    <a:pt x="163264" y="14164"/>
                    <a:pt x="163138" y="15097"/>
                  </a:cubicBezTo>
                  <a:cubicBezTo>
                    <a:pt x="163128" y="15182"/>
                    <a:pt x="163138" y="15215"/>
                    <a:pt x="163159" y="15215"/>
                  </a:cubicBezTo>
                  <a:cubicBezTo>
                    <a:pt x="163222" y="15215"/>
                    <a:pt x="163383" y="14928"/>
                    <a:pt x="163395" y="14841"/>
                  </a:cubicBezTo>
                  <a:lnTo>
                    <a:pt x="163395" y="14841"/>
                  </a:lnTo>
                  <a:cubicBezTo>
                    <a:pt x="163290" y="15596"/>
                    <a:pt x="163044" y="15685"/>
                    <a:pt x="162976" y="16345"/>
                  </a:cubicBezTo>
                  <a:cubicBezTo>
                    <a:pt x="162888" y="17192"/>
                    <a:pt x="162881" y="17815"/>
                    <a:pt x="162766" y="18700"/>
                  </a:cubicBezTo>
                  <a:lnTo>
                    <a:pt x="162766" y="18700"/>
                  </a:lnTo>
                  <a:cubicBezTo>
                    <a:pt x="162772" y="18655"/>
                    <a:pt x="162775" y="18635"/>
                    <a:pt x="162775" y="18635"/>
                  </a:cubicBezTo>
                  <a:lnTo>
                    <a:pt x="162775" y="18635"/>
                  </a:lnTo>
                  <a:cubicBezTo>
                    <a:pt x="162779" y="18635"/>
                    <a:pt x="162692" y="19412"/>
                    <a:pt x="162713" y="19696"/>
                  </a:cubicBezTo>
                  <a:cubicBezTo>
                    <a:pt x="162750" y="20141"/>
                    <a:pt x="162666" y="20440"/>
                    <a:pt x="162567" y="20881"/>
                  </a:cubicBezTo>
                  <a:cubicBezTo>
                    <a:pt x="162362" y="21835"/>
                    <a:pt x="162242" y="22810"/>
                    <a:pt x="162200" y="23785"/>
                  </a:cubicBezTo>
                  <a:cubicBezTo>
                    <a:pt x="162184" y="24121"/>
                    <a:pt x="162346" y="25264"/>
                    <a:pt x="162205" y="25285"/>
                  </a:cubicBezTo>
                  <a:cubicBezTo>
                    <a:pt x="161932" y="25332"/>
                    <a:pt x="161654" y="25274"/>
                    <a:pt x="161749" y="26611"/>
                  </a:cubicBezTo>
                  <a:cubicBezTo>
                    <a:pt x="161773" y="26958"/>
                    <a:pt x="161833" y="27339"/>
                    <a:pt x="161867" y="27747"/>
                  </a:cubicBezTo>
                  <a:lnTo>
                    <a:pt x="161867" y="27747"/>
                  </a:lnTo>
                  <a:cubicBezTo>
                    <a:pt x="161829" y="27668"/>
                    <a:pt x="161784" y="27625"/>
                    <a:pt x="161748" y="27625"/>
                  </a:cubicBezTo>
                  <a:cubicBezTo>
                    <a:pt x="161739" y="27625"/>
                    <a:pt x="161730" y="27628"/>
                    <a:pt x="161723" y="27634"/>
                  </a:cubicBezTo>
                  <a:cubicBezTo>
                    <a:pt x="161665" y="28069"/>
                    <a:pt x="161550" y="28813"/>
                    <a:pt x="161707" y="28845"/>
                  </a:cubicBezTo>
                  <a:cubicBezTo>
                    <a:pt x="161775" y="28696"/>
                    <a:pt x="161836" y="28544"/>
                    <a:pt x="161890" y="28388"/>
                  </a:cubicBezTo>
                  <a:lnTo>
                    <a:pt x="161890" y="28388"/>
                  </a:lnTo>
                  <a:cubicBezTo>
                    <a:pt x="161883" y="28770"/>
                    <a:pt x="161830" y="29169"/>
                    <a:pt x="161691" y="29579"/>
                  </a:cubicBezTo>
                  <a:cubicBezTo>
                    <a:pt x="161481" y="30187"/>
                    <a:pt x="161224" y="30643"/>
                    <a:pt x="161062" y="31456"/>
                  </a:cubicBezTo>
                  <a:cubicBezTo>
                    <a:pt x="160910" y="32237"/>
                    <a:pt x="161030" y="32358"/>
                    <a:pt x="160952" y="32950"/>
                  </a:cubicBezTo>
                  <a:cubicBezTo>
                    <a:pt x="160884" y="33474"/>
                    <a:pt x="160606" y="33894"/>
                    <a:pt x="160522" y="34534"/>
                  </a:cubicBezTo>
                  <a:cubicBezTo>
                    <a:pt x="160506" y="34654"/>
                    <a:pt x="160622" y="34838"/>
                    <a:pt x="160632" y="34969"/>
                  </a:cubicBezTo>
                  <a:cubicBezTo>
                    <a:pt x="160711" y="36000"/>
                    <a:pt x="160125" y="36666"/>
                    <a:pt x="160024" y="37393"/>
                  </a:cubicBezTo>
                  <a:lnTo>
                    <a:pt x="160024" y="37393"/>
                  </a:lnTo>
                  <a:cubicBezTo>
                    <a:pt x="160044" y="37251"/>
                    <a:pt x="160146" y="37152"/>
                    <a:pt x="160244" y="37152"/>
                  </a:cubicBezTo>
                  <a:cubicBezTo>
                    <a:pt x="160415" y="37152"/>
                    <a:pt x="160576" y="37452"/>
                    <a:pt x="160281" y="38345"/>
                  </a:cubicBezTo>
                  <a:cubicBezTo>
                    <a:pt x="160019" y="39132"/>
                    <a:pt x="160045" y="38864"/>
                    <a:pt x="159887" y="40023"/>
                  </a:cubicBezTo>
                  <a:cubicBezTo>
                    <a:pt x="159778" y="40479"/>
                    <a:pt x="159732" y="40574"/>
                    <a:pt x="159626" y="40574"/>
                  </a:cubicBezTo>
                  <a:cubicBezTo>
                    <a:pt x="159610" y="40574"/>
                    <a:pt x="159592" y="40572"/>
                    <a:pt x="159573" y="40568"/>
                  </a:cubicBezTo>
                  <a:lnTo>
                    <a:pt x="159573" y="40568"/>
                  </a:lnTo>
                  <a:cubicBezTo>
                    <a:pt x="159966" y="40642"/>
                    <a:pt x="159253" y="43541"/>
                    <a:pt x="159615" y="43609"/>
                  </a:cubicBezTo>
                  <a:cubicBezTo>
                    <a:pt x="159613" y="43609"/>
                    <a:pt x="159611" y="43609"/>
                    <a:pt x="159608" y="43609"/>
                  </a:cubicBezTo>
                  <a:cubicBezTo>
                    <a:pt x="159390" y="43609"/>
                    <a:pt x="159158" y="45676"/>
                    <a:pt x="159096" y="46247"/>
                  </a:cubicBezTo>
                  <a:cubicBezTo>
                    <a:pt x="159043" y="46750"/>
                    <a:pt x="159001" y="47269"/>
                    <a:pt x="158996" y="47736"/>
                  </a:cubicBezTo>
                  <a:cubicBezTo>
                    <a:pt x="158996" y="47735"/>
                    <a:pt x="158996" y="47735"/>
                    <a:pt x="158996" y="47735"/>
                  </a:cubicBezTo>
                  <a:lnTo>
                    <a:pt x="158996" y="47735"/>
                  </a:lnTo>
                  <a:cubicBezTo>
                    <a:pt x="158996" y="47736"/>
                    <a:pt x="159169" y="48256"/>
                    <a:pt x="159132" y="48318"/>
                  </a:cubicBezTo>
                  <a:cubicBezTo>
                    <a:pt x="159089" y="48399"/>
                    <a:pt x="159035" y="48427"/>
                    <a:pt x="158979" y="48427"/>
                  </a:cubicBezTo>
                  <a:cubicBezTo>
                    <a:pt x="158853" y="48427"/>
                    <a:pt x="158712" y="48285"/>
                    <a:pt x="158629" y="48270"/>
                  </a:cubicBezTo>
                  <a:lnTo>
                    <a:pt x="158629" y="48270"/>
                  </a:lnTo>
                  <a:cubicBezTo>
                    <a:pt x="158676" y="48727"/>
                    <a:pt x="158650" y="49330"/>
                    <a:pt x="158797" y="49482"/>
                  </a:cubicBezTo>
                  <a:cubicBezTo>
                    <a:pt x="158944" y="49634"/>
                    <a:pt x="159159" y="49796"/>
                    <a:pt x="159028" y="50771"/>
                  </a:cubicBezTo>
                  <a:cubicBezTo>
                    <a:pt x="158957" y="50760"/>
                    <a:pt x="158774" y="50541"/>
                    <a:pt x="158647" y="50541"/>
                  </a:cubicBezTo>
                  <a:cubicBezTo>
                    <a:pt x="158604" y="50541"/>
                    <a:pt x="158568" y="50567"/>
                    <a:pt x="158545" y="50635"/>
                  </a:cubicBezTo>
                  <a:cubicBezTo>
                    <a:pt x="158404" y="51086"/>
                    <a:pt x="158530" y="51736"/>
                    <a:pt x="158582" y="51899"/>
                  </a:cubicBezTo>
                  <a:cubicBezTo>
                    <a:pt x="158530" y="52344"/>
                    <a:pt x="158451" y="52785"/>
                    <a:pt x="158341" y="53220"/>
                  </a:cubicBezTo>
                  <a:cubicBezTo>
                    <a:pt x="158267" y="53487"/>
                    <a:pt x="158058" y="53870"/>
                    <a:pt x="158016" y="54216"/>
                  </a:cubicBezTo>
                  <a:cubicBezTo>
                    <a:pt x="157932" y="54835"/>
                    <a:pt x="158267" y="54950"/>
                    <a:pt x="158173" y="55364"/>
                  </a:cubicBezTo>
                  <a:cubicBezTo>
                    <a:pt x="158157" y="55453"/>
                    <a:pt x="157995" y="55758"/>
                    <a:pt x="157942" y="55952"/>
                  </a:cubicBezTo>
                  <a:cubicBezTo>
                    <a:pt x="157869" y="56245"/>
                    <a:pt x="157811" y="56575"/>
                    <a:pt x="157764" y="56901"/>
                  </a:cubicBezTo>
                  <a:cubicBezTo>
                    <a:pt x="157638" y="57766"/>
                    <a:pt x="157649" y="58390"/>
                    <a:pt x="157554" y="59234"/>
                  </a:cubicBezTo>
                  <a:cubicBezTo>
                    <a:pt x="157476" y="59936"/>
                    <a:pt x="157271" y="60135"/>
                    <a:pt x="157261" y="60744"/>
                  </a:cubicBezTo>
                  <a:cubicBezTo>
                    <a:pt x="157255" y="61163"/>
                    <a:pt x="157297" y="61357"/>
                    <a:pt x="157392" y="61378"/>
                  </a:cubicBezTo>
                  <a:cubicBezTo>
                    <a:pt x="157341" y="61368"/>
                    <a:pt x="157296" y="61358"/>
                    <a:pt x="157255" y="61358"/>
                  </a:cubicBezTo>
                  <a:cubicBezTo>
                    <a:pt x="157089" y="61358"/>
                    <a:pt x="156993" y="61521"/>
                    <a:pt x="156862" y="62484"/>
                  </a:cubicBezTo>
                  <a:cubicBezTo>
                    <a:pt x="156864" y="62482"/>
                    <a:pt x="156869" y="62481"/>
                    <a:pt x="156875" y="62481"/>
                  </a:cubicBezTo>
                  <a:cubicBezTo>
                    <a:pt x="156913" y="62481"/>
                    <a:pt x="157014" y="62516"/>
                    <a:pt x="157006" y="62516"/>
                  </a:cubicBezTo>
                  <a:cubicBezTo>
                    <a:pt x="157006" y="62516"/>
                    <a:pt x="157005" y="62516"/>
                    <a:pt x="157004" y="62516"/>
                  </a:cubicBezTo>
                  <a:cubicBezTo>
                    <a:pt x="156904" y="63234"/>
                    <a:pt x="156459" y="65788"/>
                    <a:pt x="156542" y="66265"/>
                  </a:cubicBezTo>
                  <a:cubicBezTo>
                    <a:pt x="156543" y="66267"/>
                    <a:pt x="156544" y="66268"/>
                    <a:pt x="156546" y="66268"/>
                  </a:cubicBezTo>
                  <a:cubicBezTo>
                    <a:pt x="156572" y="66268"/>
                    <a:pt x="156715" y="66102"/>
                    <a:pt x="156797" y="66102"/>
                  </a:cubicBezTo>
                  <a:cubicBezTo>
                    <a:pt x="156849" y="66102"/>
                    <a:pt x="156877" y="66168"/>
                    <a:pt x="156836" y="66380"/>
                  </a:cubicBezTo>
                  <a:cubicBezTo>
                    <a:pt x="156742" y="66894"/>
                    <a:pt x="156490" y="67476"/>
                    <a:pt x="156369" y="68016"/>
                  </a:cubicBezTo>
                  <a:cubicBezTo>
                    <a:pt x="156034" y="69473"/>
                    <a:pt x="155787" y="70947"/>
                    <a:pt x="155625" y="72431"/>
                  </a:cubicBezTo>
                  <a:cubicBezTo>
                    <a:pt x="155541" y="73217"/>
                    <a:pt x="155630" y="73705"/>
                    <a:pt x="155536" y="74512"/>
                  </a:cubicBezTo>
                  <a:cubicBezTo>
                    <a:pt x="155384" y="75786"/>
                    <a:pt x="155494" y="75697"/>
                    <a:pt x="155656" y="76216"/>
                  </a:cubicBezTo>
                  <a:cubicBezTo>
                    <a:pt x="155654" y="76207"/>
                    <a:pt x="155649" y="76203"/>
                    <a:pt x="155643" y="76203"/>
                  </a:cubicBezTo>
                  <a:cubicBezTo>
                    <a:pt x="155529" y="76203"/>
                    <a:pt x="154875" y="77822"/>
                    <a:pt x="155069" y="78151"/>
                  </a:cubicBezTo>
                  <a:cubicBezTo>
                    <a:pt x="155076" y="78162"/>
                    <a:pt x="155084" y="78167"/>
                    <a:pt x="155092" y="78167"/>
                  </a:cubicBezTo>
                  <a:cubicBezTo>
                    <a:pt x="155245" y="78167"/>
                    <a:pt x="155704" y="76586"/>
                    <a:pt x="155868" y="76586"/>
                  </a:cubicBezTo>
                  <a:cubicBezTo>
                    <a:pt x="155879" y="76586"/>
                    <a:pt x="155889" y="76593"/>
                    <a:pt x="155898" y="76609"/>
                  </a:cubicBezTo>
                  <a:lnTo>
                    <a:pt x="155357" y="78271"/>
                  </a:lnTo>
                  <a:cubicBezTo>
                    <a:pt x="155128" y="78822"/>
                    <a:pt x="154804" y="79621"/>
                    <a:pt x="154589" y="79621"/>
                  </a:cubicBezTo>
                  <a:cubicBezTo>
                    <a:pt x="154583" y="79621"/>
                    <a:pt x="154577" y="79620"/>
                    <a:pt x="154571" y="79619"/>
                  </a:cubicBezTo>
                  <a:lnTo>
                    <a:pt x="154571" y="79619"/>
                  </a:lnTo>
                  <a:cubicBezTo>
                    <a:pt x="154928" y="79697"/>
                    <a:pt x="154508" y="81223"/>
                    <a:pt x="154545" y="82036"/>
                  </a:cubicBezTo>
                  <a:cubicBezTo>
                    <a:pt x="154398" y="82775"/>
                    <a:pt x="154334" y="82978"/>
                    <a:pt x="154248" y="82978"/>
                  </a:cubicBezTo>
                  <a:cubicBezTo>
                    <a:pt x="154210" y="82978"/>
                    <a:pt x="154169" y="82940"/>
                    <a:pt x="154115" y="82890"/>
                  </a:cubicBezTo>
                  <a:cubicBezTo>
                    <a:pt x="154104" y="82880"/>
                    <a:pt x="154093" y="82876"/>
                    <a:pt x="154082" y="82876"/>
                  </a:cubicBezTo>
                  <a:cubicBezTo>
                    <a:pt x="153943" y="82876"/>
                    <a:pt x="153832" y="83631"/>
                    <a:pt x="153714" y="83631"/>
                  </a:cubicBezTo>
                  <a:cubicBezTo>
                    <a:pt x="153711" y="83631"/>
                    <a:pt x="153709" y="83630"/>
                    <a:pt x="153706" y="83630"/>
                  </a:cubicBezTo>
                  <a:lnTo>
                    <a:pt x="153706" y="83630"/>
                  </a:lnTo>
                  <a:lnTo>
                    <a:pt x="154319" y="83803"/>
                  </a:lnTo>
                  <a:cubicBezTo>
                    <a:pt x="154094" y="84783"/>
                    <a:pt x="153501" y="84956"/>
                    <a:pt x="153491" y="85066"/>
                  </a:cubicBezTo>
                  <a:cubicBezTo>
                    <a:pt x="153428" y="85680"/>
                    <a:pt x="153460" y="86739"/>
                    <a:pt x="152998" y="87431"/>
                  </a:cubicBezTo>
                  <a:cubicBezTo>
                    <a:pt x="152689" y="87992"/>
                    <a:pt x="151357" y="90021"/>
                    <a:pt x="151299" y="90598"/>
                  </a:cubicBezTo>
                  <a:cubicBezTo>
                    <a:pt x="151310" y="90891"/>
                    <a:pt x="150308" y="91982"/>
                    <a:pt x="150062" y="92459"/>
                  </a:cubicBezTo>
                  <a:cubicBezTo>
                    <a:pt x="149632" y="93377"/>
                    <a:pt x="149202" y="93088"/>
                    <a:pt x="148751" y="93481"/>
                  </a:cubicBezTo>
                  <a:cubicBezTo>
                    <a:pt x="148216" y="93927"/>
                    <a:pt x="148106" y="94310"/>
                    <a:pt x="147572" y="94745"/>
                  </a:cubicBezTo>
                  <a:cubicBezTo>
                    <a:pt x="147263" y="94982"/>
                    <a:pt x="147127" y="95062"/>
                    <a:pt x="147070" y="95062"/>
                  </a:cubicBezTo>
                  <a:cubicBezTo>
                    <a:pt x="147006" y="95062"/>
                    <a:pt x="147044" y="94960"/>
                    <a:pt x="147052" y="94866"/>
                  </a:cubicBezTo>
                  <a:cubicBezTo>
                    <a:pt x="147055" y="94846"/>
                    <a:pt x="147048" y="94837"/>
                    <a:pt x="147034" y="94837"/>
                  </a:cubicBezTo>
                  <a:cubicBezTo>
                    <a:pt x="146909" y="94837"/>
                    <a:pt x="146202" y="95526"/>
                    <a:pt x="146151" y="95573"/>
                  </a:cubicBezTo>
                  <a:cubicBezTo>
                    <a:pt x="145841" y="95919"/>
                    <a:pt x="145674" y="95940"/>
                    <a:pt x="145411" y="96087"/>
                  </a:cubicBezTo>
                  <a:cubicBezTo>
                    <a:pt x="144588" y="96533"/>
                    <a:pt x="145831" y="96743"/>
                    <a:pt x="144573" y="96958"/>
                  </a:cubicBezTo>
                  <a:cubicBezTo>
                    <a:pt x="143896" y="97057"/>
                    <a:pt x="142869" y="97665"/>
                    <a:pt x="142287" y="98190"/>
                  </a:cubicBezTo>
                  <a:cubicBezTo>
                    <a:pt x="141713" y="98721"/>
                    <a:pt x="141248" y="99033"/>
                    <a:pt x="140661" y="99033"/>
                  </a:cubicBezTo>
                  <a:cubicBezTo>
                    <a:pt x="140588" y="99033"/>
                    <a:pt x="140513" y="99028"/>
                    <a:pt x="140436" y="99018"/>
                  </a:cubicBezTo>
                  <a:cubicBezTo>
                    <a:pt x="140429" y="99017"/>
                    <a:pt x="140421" y="99017"/>
                    <a:pt x="140413" y="99017"/>
                  </a:cubicBezTo>
                  <a:cubicBezTo>
                    <a:pt x="139981" y="99017"/>
                    <a:pt x="138333" y="100230"/>
                    <a:pt x="137787" y="100230"/>
                  </a:cubicBezTo>
                  <a:cubicBezTo>
                    <a:pt x="137780" y="100230"/>
                    <a:pt x="137773" y="100230"/>
                    <a:pt x="137767" y="100229"/>
                  </a:cubicBezTo>
                  <a:lnTo>
                    <a:pt x="137767" y="100229"/>
                  </a:lnTo>
                  <a:cubicBezTo>
                    <a:pt x="138113" y="100250"/>
                    <a:pt x="136434" y="101354"/>
                    <a:pt x="136139" y="101354"/>
                  </a:cubicBezTo>
                  <a:cubicBezTo>
                    <a:pt x="136068" y="101354"/>
                    <a:pt x="136078" y="101290"/>
                    <a:pt x="136215" y="101131"/>
                  </a:cubicBezTo>
                  <a:cubicBezTo>
                    <a:pt x="136187" y="101054"/>
                    <a:pt x="136125" y="101020"/>
                    <a:pt x="136039" y="101020"/>
                  </a:cubicBezTo>
                  <a:cubicBezTo>
                    <a:pt x="135666" y="101020"/>
                    <a:pt x="134823" y="101643"/>
                    <a:pt x="134149" y="101954"/>
                  </a:cubicBezTo>
                  <a:cubicBezTo>
                    <a:pt x="133667" y="102169"/>
                    <a:pt x="132985" y="102463"/>
                    <a:pt x="132514" y="102578"/>
                  </a:cubicBezTo>
                  <a:cubicBezTo>
                    <a:pt x="132440" y="102596"/>
                    <a:pt x="132394" y="102600"/>
                    <a:pt x="132359" y="102600"/>
                  </a:cubicBezTo>
                  <a:cubicBezTo>
                    <a:pt x="132316" y="102600"/>
                    <a:pt x="132291" y="102593"/>
                    <a:pt x="132254" y="102593"/>
                  </a:cubicBezTo>
                  <a:cubicBezTo>
                    <a:pt x="132203" y="102593"/>
                    <a:pt x="132130" y="102607"/>
                    <a:pt x="131958" y="102673"/>
                  </a:cubicBezTo>
                  <a:cubicBezTo>
                    <a:pt x="131371" y="102903"/>
                    <a:pt x="129566" y="103667"/>
                    <a:pt x="129624" y="103857"/>
                  </a:cubicBezTo>
                  <a:lnTo>
                    <a:pt x="129624" y="103857"/>
                  </a:lnTo>
                  <a:cubicBezTo>
                    <a:pt x="129592" y="103755"/>
                    <a:pt x="129608" y="103639"/>
                    <a:pt x="129420" y="103639"/>
                  </a:cubicBezTo>
                  <a:cubicBezTo>
                    <a:pt x="129309" y="103639"/>
                    <a:pt x="129126" y="103680"/>
                    <a:pt x="128817" y="103789"/>
                  </a:cubicBezTo>
                  <a:cubicBezTo>
                    <a:pt x="128359" y="103960"/>
                    <a:pt x="127689" y="104438"/>
                    <a:pt x="127377" y="104438"/>
                  </a:cubicBezTo>
                  <a:cubicBezTo>
                    <a:pt x="127354" y="104438"/>
                    <a:pt x="127332" y="104435"/>
                    <a:pt x="127313" y="104429"/>
                  </a:cubicBezTo>
                  <a:lnTo>
                    <a:pt x="127313" y="104429"/>
                  </a:lnTo>
                  <a:cubicBezTo>
                    <a:pt x="127330" y="104436"/>
                    <a:pt x="126793" y="104676"/>
                    <a:pt x="126788" y="104744"/>
                  </a:cubicBezTo>
                  <a:cubicBezTo>
                    <a:pt x="126788" y="104848"/>
                    <a:pt x="126316" y="104938"/>
                    <a:pt x="126148" y="104980"/>
                  </a:cubicBezTo>
                  <a:cubicBezTo>
                    <a:pt x="125236" y="105204"/>
                    <a:pt x="123936" y="105454"/>
                    <a:pt x="124039" y="105889"/>
                  </a:cubicBezTo>
                  <a:lnTo>
                    <a:pt x="124039" y="105889"/>
                  </a:lnTo>
                  <a:cubicBezTo>
                    <a:pt x="124023" y="105828"/>
                    <a:pt x="123973" y="105678"/>
                    <a:pt x="123777" y="105678"/>
                  </a:cubicBezTo>
                  <a:cubicBezTo>
                    <a:pt x="123671" y="105678"/>
                    <a:pt x="123522" y="105722"/>
                    <a:pt x="123312" y="105850"/>
                  </a:cubicBezTo>
                  <a:cubicBezTo>
                    <a:pt x="122777" y="106175"/>
                    <a:pt x="122940" y="106164"/>
                    <a:pt x="122096" y="106448"/>
                  </a:cubicBezTo>
                  <a:cubicBezTo>
                    <a:pt x="122469" y="106320"/>
                    <a:pt x="122458" y="106151"/>
                    <a:pt x="122153" y="106151"/>
                  </a:cubicBezTo>
                  <a:cubicBezTo>
                    <a:pt x="122043" y="106151"/>
                    <a:pt x="121895" y="106173"/>
                    <a:pt x="121713" y="106227"/>
                  </a:cubicBezTo>
                  <a:cubicBezTo>
                    <a:pt x="121162" y="106390"/>
                    <a:pt x="120617" y="106579"/>
                    <a:pt x="120082" y="106794"/>
                  </a:cubicBezTo>
                  <a:cubicBezTo>
                    <a:pt x="118976" y="107234"/>
                    <a:pt x="118944" y="107313"/>
                    <a:pt x="118960" y="107575"/>
                  </a:cubicBezTo>
                  <a:cubicBezTo>
                    <a:pt x="118454" y="107732"/>
                    <a:pt x="118247" y="107780"/>
                    <a:pt x="118122" y="107780"/>
                  </a:cubicBezTo>
                  <a:cubicBezTo>
                    <a:pt x="117992" y="107780"/>
                    <a:pt x="117950" y="107728"/>
                    <a:pt x="117749" y="107690"/>
                  </a:cubicBezTo>
                  <a:cubicBezTo>
                    <a:pt x="117749" y="107690"/>
                    <a:pt x="117256" y="108094"/>
                    <a:pt x="117272" y="108162"/>
                  </a:cubicBezTo>
                  <a:cubicBezTo>
                    <a:pt x="117214" y="107921"/>
                    <a:pt x="116910" y="107811"/>
                    <a:pt x="116548" y="107669"/>
                  </a:cubicBezTo>
                  <a:cubicBezTo>
                    <a:pt x="116050" y="107947"/>
                    <a:pt x="115615" y="108199"/>
                    <a:pt x="115211" y="108471"/>
                  </a:cubicBezTo>
                  <a:cubicBezTo>
                    <a:pt x="114530" y="108949"/>
                    <a:pt x="113376" y="109106"/>
                    <a:pt x="112354" y="109295"/>
                  </a:cubicBezTo>
                  <a:cubicBezTo>
                    <a:pt x="111814" y="109389"/>
                    <a:pt x="109864" y="109740"/>
                    <a:pt x="109790" y="109976"/>
                  </a:cubicBezTo>
                  <a:cubicBezTo>
                    <a:pt x="109732" y="110191"/>
                    <a:pt x="109837" y="110380"/>
                    <a:pt x="109874" y="110574"/>
                  </a:cubicBezTo>
                  <a:cubicBezTo>
                    <a:pt x="109728" y="110605"/>
                    <a:pt x="109614" y="110618"/>
                    <a:pt x="109524" y="110618"/>
                  </a:cubicBezTo>
                  <a:cubicBezTo>
                    <a:pt x="109092" y="110618"/>
                    <a:pt x="109225" y="110316"/>
                    <a:pt x="109208" y="110212"/>
                  </a:cubicBezTo>
                  <a:lnTo>
                    <a:pt x="109208" y="110212"/>
                  </a:lnTo>
                  <a:cubicBezTo>
                    <a:pt x="109221" y="110293"/>
                    <a:pt x="108926" y="110330"/>
                    <a:pt x="108626" y="110330"/>
                  </a:cubicBezTo>
                  <a:cubicBezTo>
                    <a:pt x="108326" y="110330"/>
                    <a:pt x="108021" y="110293"/>
                    <a:pt x="108013" y="110228"/>
                  </a:cubicBezTo>
                  <a:cubicBezTo>
                    <a:pt x="108001" y="110148"/>
                    <a:pt x="108004" y="110021"/>
                    <a:pt x="107737" y="110021"/>
                  </a:cubicBezTo>
                  <a:cubicBezTo>
                    <a:pt x="107651" y="110021"/>
                    <a:pt x="107538" y="110034"/>
                    <a:pt x="107389" y="110065"/>
                  </a:cubicBezTo>
                  <a:lnTo>
                    <a:pt x="107483" y="110700"/>
                  </a:lnTo>
                  <a:cubicBezTo>
                    <a:pt x="107473" y="110634"/>
                    <a:pt x="107328" y="110608"/>
                    <a:pt x="107095" y="110608"/>
                  </a:cubicBezTo>
                  <a:cubicBezTo>
                    <a:pt x="106240" y="110608"/>
                    <a:pt x="104209" y="110969"/>
                    <a:pt x="103438" y="111095"/>
                  </a:cubicBezTo>
                  <a:lnTo>
                    <a:pt x="103438" y="111095"/>
                  </a:lnTo>
                  <a:cubicBezTo>
                    <a:pt x="103533" y="111081"/>
                    <a:pt x="103610" y="111075"/>
                    <a:pt x="103674" y="111075"/>
                  </a:cubicBezTo>
                  <a:cubicBezTo>
                    <a:pt x="103973" y="111075"/>
                    <a:pt x="103962" y="111211"/>
                    <a:pt x="103970" y="111297"/>
                  </a:cubicBezTo>
                  <a:cubicBezTo>
                    <a:pt x="103752" y="111329"/>
                    <a:pt x="103553" y="111340"/>
                    <a:pt x="103367" y="111340"/>
                  </a:cubicBezTo>
                  <a:cubicBezTo>
                    <a:pt x="102903" y="111340"/>
                    <a:pt x="102519" y="111270"/>
                    <a:pt x="102105" y="111270"/>
                  </a:cubicBezTo>
                  <a:cubicBezTo>
                    <a:pt x="101778" y="111270"/>
                    <a:pt x="101433" y="111314"/>
                    <a:pt x="101013" y="111470"/>
                  </a:cubicBezTo>
                  <a:cubicBezTo>
                    <a:pt x="100934" y="111523"/>
                    <a:pt x="100212" y="111844"/>
                    <a:pt x="99857" y="111844"/>
                  </a:cubicBezTo>
                  <a:cubicBezTo>
                    <a:pt x="99790" y="111844"/>
                    <a:pt x="99736" y="111833"/>
                    <a:pt x="99702" y="111806"/>
                  </a:cubicBezTo>
                  <a:cubicBezTo>
                    <a:pt x="99630" y="111743"/>
                    <a:pt x="100286" y="111411"/>
                    <a:pt x="99922" y="111411"/>
                  </a:cubicBezTo>
                  <a:cubicBezTo>
                    <a:pt x="99863" y="111411"/>
                    <a:pt x="99779" y="111419"/>
                    <a:pt x="99661" y="111439"/>
                  </a:cubicBezTo>
                  <a:cubicBezTo>
                    <a:pt x="98727" y="111586"/>
                    <a:pt x="98455" y="111832"/>
                    <a:pt x="97306" y="111874"/>
                  </a:cubicBezTo>
                  <a:cubicBezTo>
                    <a:pt x="97103" y="111879"/>
                    <a:pt x="96909" y="111880"/>
                    <a:pt x="96718" y="111880"/>
                  </a:cubicBezTo>
                  <a:cubicBezTo>
                    <a:pt x="96541" y="111880"/>
                    <a:pt x="96368" y="111879"/>
                    <a:pt x="96194" y="111879"/>
                  </a:cubicBezTo>
                  <a:cubicBezTo>
                    <a:pt x="95753" y="111879"/>
                    <a:pt x="95310" y="111886"/>
                    <a:pt x="94800" y="111932"/>
                  </a:cubicBezTo>
                  <a:cubicBezTo>
                    <a:pt x="93869" y="112020"/>
                    <a:pt x="93187" y="112337"/>
                    <a:pt x="93951" y="112337"/>
                  </a:cubicBezTo>
                  <a:cubicBezTo>
                    <a:pt x="94051" y="112337"/>
                    <a:pt x="94176" y="112332"/>
                    <a:pt x="94328" y="112320"/>
                  </a:cubicBezTo>
                  <a:lnTo>
                    <a:pt x="94328" y="112320"/>
                  </a:lnTo>
                  <a:cubicBezTo>
                    <a:pt x="93855" y="112368"/>
                    <a:pt x="93381" y="112395"/>
                    <a:pt x="92905" y="112395"/>
                  </a:cubicBezTo>
                  <a:cubicBezTo>
                    <a:pt x="92765" y="112395"/>
                    <a:pt x="92624" y="112393"/>
                    <a:pt x="92483" y="112388"/>
                  </a:cubicBezTo>
                  <a:cubicBezTo>
                    <a:pt x="91917" y="112372"/>
                    <a:pt x="91660" y="112267"/>
                    <a:pt x="91203" y="112210"/>
                  </a:cubicBezTo>
                  <a:cubicBezTo>
                    <a:pt x="91135" y="112200"/>
                    <a:pt x="91062" y="112196"/>
                    <a:pt x="90988" y="112196"/>
                  </a:cubicBezTo>
                  <a:cubicBezTo>
                    <a:pt x="90745" y="112196"/>
                    <a:pt x="90484" y="112239"/>
                    <a:pt x="90275" y="112267"/>
                  </a:cubicBezTo>
                  <a:cubicBezTo>
                    <a:pt x="89610" y="112362"/>
                    <a:pt x="89830" y="112461"/>
                    <a:pt x="89819" y="112624"/>
                  </a:cubicBezTo>
                  <a:cubicBezTo>
                    <a:pt x="89991" y="112578"/>
                    <a:pt x="90140" y="112558"/>
                    <a:pt x="90241" y="112558"/>
                  </a:cubicBezTo>
                  <a:cubicBezTo>
                    <a:pt x="90415" y="112558"/>
                    <a:pt x="90446" y="112616"/>
                    <a:pt x="90197" y="112692"/>
                  </a:cubicBezTo>
                  <a:cubicBezTo>
                    <a:pt x="89840" y="112797"/>
                    <a:pt x="89469" y="112848"/>
                    <a:pt x="89096" y="112848"/>
                  </a:cubicBezTo>
                  <a:cubicBezTo>
                    <a:pt x="89003" y="112848"/>
                    <a:pt x="88911" y="112845"/>
                    <a:pt x="88818" y="112839"/>
                  </a:cubicBezTo>
                  <a:cubicBezTo>
                    <a:pt x="87885" y="112765"/>
                    <a:pt x="89573" y="112388"/>
                    <a:pt x="88430" y="112388"/>
                  </a:cubicBezTo>
                  <a:cubicBezTo>
                    <a:pt x="87927" y="112388"/>
                    <a:pt x="85326" y="112519"/>
                    <a:pt x="86023" y="112713"/>
                  </a:cubicBezTo>
                  <a:cubicBezTo>
                    <a:pt x="86574" y="112865"/>
                    <a:pt x="86894" y="112897"/>
                    <a:pt x="86217" y="113059"/>
                  </a:cubicBezTo>
                  <a:cubicBezTo>
                    <a:pt x="85957" y="113121"/>
                    <a:pt x="85600" y="113171"/>
                    <a:pt x="85252" y="113171"/>
                  </a:cubicBezTo>
                  <a:cubicBezTo>
                    <a:pt x="85040" y="113171"/>
                    <a:pt x="84831" y="113152"/>
                    <a:pt x="84650" y="113106"/>
                  </a:cubicBezTo>
                  <a:cubicBezTo>
                    <a:pt x="83942" y="112928"/>
                    <a:pt x="85011" y="112372"/>
                    <a:pt x="84744" y="112341"/>
                  </a:cubicBezTo>
                  <a:cubicBezTo>
                    <a:pt x="84535" y="112323"/>
                    <a:pt x="84326" y="112315"/>
                    <a:pt x="84117" y="112315"/>
                  </a:cubicBezTo>
                  <a:cubicBezTo>
                    <a:pt x="83760" y="112315"/>
                    <a:pt x="83404" y="112340"/>
                    <a:pt x="83051" y="112393"/>
                  </a:cubicBezTo>
                  <a:cubicBezTo>
                    <a:pt x="82458" y="112482"/>
                    <a:pt x="82919" y="112634"/>
                    <a:pt x="82406" y="112724"/>
                  </a:cubicBezTo>
                  <a:cubicBezTo>
                    <a:pt x="82284" y="112746"/>
                    <a:pt x="82181" y="112756"/>
                    <a:pt x="82093" y="112756"/>
                  </a:cubicBezTo>
                  <a:cubicBezTo>
                    <a:pt x="81547" y="112756"/>
                    <a:pt x="81565" y="112383"/>
                    <a:pt x="81021" y="112383"/>
                  </a:cubicBezTo>
                  <a:cubicBezTo>
                    <a:pt x="80959" y="112383"/>
                    <a:pt x="80890" y="112388"/>
                    <a:pt x="80812" y="112398"/>
                  </a:cubicBezTo>
                  <a:cubicBezTo>
                    <a:pt x="79973" y="112514"/>
                    <a:pt x="79674" y="112718"/>
                    <a:pt x="79658" y="112939"/>
                  </a:cubicBezTo>
                  <a:cubicBezTo>
                    <a:pt x="79669" y="112781"/>
                    <a:pt x="79858" y="112582"/>
                    <a:pt x="79490" y="112446"/>
                  </a:cubicBezTo>
                  <a:cubicBezTo>
                    <a:pt x="79146" y="112313"/>
                    <a:pt x="78301" y="112132"/>
                    <a:pt x="77567" y="112132"/>
                  </a:cubicBezTo>
                  <a:cubicBezTo>
                    <a:pt x="77430" y="112132"/>
                    <a:pt x="77298" y="112138"/>
                    <a:pt x="77173" y="112152"/>
                  </a:cubicBezTo>
                  <a:cubicBezTo>
                    <a:pt x="76900" y="112184"/>
                    <a:pt x="77708" y="112367"/>
                    <a:pt x="77131" y="112451"/>
                  </a:cubicBezTo>
                  <a:cubicBezTo>
                    <a:pt x="76904" y="112482"/>
                    <a:pt x="76627" y="112494"/>
                    <a:pt x="76345" y="112494"/>
                  </a:cubicBezTo>
                  <a:cubicBezTo>
                    <a:pt x="76048" y="112494"/>
                    <a:pt x="75746" y="112480"/>
                    <a:pt x="75490" y="112461"/>
                  </a:cubicBezTo>
                  <a:cubicBezTo>
                    <a:pt x="74932" y="112420"/>
                    <a:pt x="74496" y="112246"/>
                    <a:pt x="74007" y="112246"/>
                  </a:cubicBezTo>
                  <a:cubicBezTo>
                    <a:pt x="74000" y="112246"/>
                    <a:pt x="73992" y="112246"/>
                    <a:pt x="73985" y="112246"/>
                  </a:cubicBezTo>
                  <a:cubicBezTo>
                    <a:pt x="73323" y="112251"/>
                    <a:pt x="73207" y="112468"/>
                    <a:pt x="72714" y="112468"/>
                  </a:cubicBezTo>
                  <a:cubicBezTo>
                    <a:pt x="72618" y="112468"/>
                    <a:pt x="72507" y="112460"/>
                    <a:pt x="72376" y="112440"/>
                  </a:cubicBezTo>
                  <a:cubicBezTo>
                    <a:pt x="72021" y="112392"/>
                    <a:pt x="71929" y="112133"/>
                    <a:pt x="71523" y="112133"/>
                  </a:cubicBezTo>
                  <a:cubicBezTo>
                    <a:pt x="71449" y="112133"/>
                    <a:pt x="71363" y="112142"/>
                    <a:pt x="71264" y="112163"/>
                  </a:cubicBezTo>
                  <a:cubicBezTo>
                    <a:pt x="70643" y="112292"/>
                    <a:pt x="70676" y="112590"/>
                    <a:pt x="69710" y="112590"/>
                  </a:cubicBezTo>
                  <a:cubicBezTo>
                    <a:pt x="69657" y="112590"/>
                    <a:pt x="69600" y="112589"/>
                    <a:pt x="69539" y="112587"/>
                  </a:cubicBezTo>
                  <a:lnTo>
                    <a:pt x="69555" y="112404"/>
                  </a:lnTo>
                  <a:cubicBezTo>
                    <a:pt x="69431" y="112324"/>
                    <a:pt x="69499" y="112283"/>
                    <a:pt x="69759" y="112283"/>
                  </a:cubicBezTo>
                  <a:cubicBezTo>
                    <a:pt x="69774" y="112283"/>
                    <a:pt x="69790" y="112283"/>
                    <a:pt x="69807" y="112283"/>
                  </a:cubicBezTo>
                  <a:cubicBezTo>
                    <a:pt x="69830" y="112271"/>
                    <a:pt x="69769" y="112266"/>
                    <a:pt x="69655" y="112266"/>
                  </a:cubicBezTo>
                  <a:cubicBezTo>
                    <a:pt x="69201" y="112266"/>
                    <a:pt x="67898" y="112346"/>
                    <a:pt x="67709" y="112346"/>
                  </a:cubicBezTo>
                  <a:cubicBezTo>
                    <a:pt x="67101" y="112341"/>
                    <a:pt x="66815" y="112203"/>
                    <a:pt x="66297" y="112203"/>
                  </a:cubicBezTo>
                  <a:cubicBezTo>
                    <a:pt x="66271" y="112203"/>
                    <a:pt x="66243" y="112204"/>
                    <a:pt x="66215" y="112204"/>
                  </a:cubicBezTo>
                  <a:cubicBezTo>
                    <a:pt x="65712" y="112217"/>
                    <a:pt x="65572" y="112262"/>
                    <a:pt x="65172" y="112262"/>
                  </a:cubicBezTo>
                  <a:cubicBezTo>
                    <a:pt x="65067" y="112262"/>
                    <a:pt x="64945" y="112259"/>
                    <a:pt x="64794" y="112252"/>
                  </a:cubicBezTo>
                  <a:cubicBezTo>
                    <a:pt x="64029" y="112210"/>
                    <a:pt x="63814" y="112194"/>
                    <a:pt x="63174" y="112079"/>
                  </a:cubicBezTo>
                  <a:cubicBezTo>
                    <a:pt x="62917" y="112030"/>
                    <a:pt x="62699" y="112013"/>
                    <a:pt x="62499" y="112013"/>
                  </a:cubicBezTo>
                  <a:cubicBezTo>
                    <a:pt x="62066" y="112013"/>
                    <a:pt x="61722" y="112092"/>
                    <a:pt x="61264" y="112092"/>
                  </a:cubicBezTo>
                  <a:cubicBezTo>
                    <a:pt x="61161" y="112092"/>
                    <a:pt x="61052" y="112088"/>
                    <a:pt x="60935" y="112079"/>
                  </a:cubicBezTo>
                  <a:cubicBezTo>
                    <a:pt x="60018" y="111990"/>
                    <a:pt x="59766" y="111664"/>
                    <a:pt x="58932" y="111544"/>
                  </a:cubicBezTo>
                  <a:cubicBezTo>
                    <a:pt x="58802" y="111527"/>
                    <a:pt x="58682" y="111520"/>
                    <a:pt x="58569" y="111520"/>
                  </a:cubicBezTo>
                  <a:cubicBezTo>
                    <a:pt x="58122" y="111520"/>
                    <a:pt x="57778" y="111625"/>
                    <a:pt x="57335" y="111625"/>
                  </a:cubicBezTo>
                  <a:cubicBezTo>
                    <a:pt x="57297" y="111625"/>
                    <a:pt x="57258" y="111624"/>
                    <a:pt x="57218" y="111622"/>
                  </a:cubicBezTo>
                  <a:cubicBezTo>
                    <a:pt x="56285" y="111581"/>
                    <a:pt x="56620" y="111130"/>
                    <a:pt x="56647" y="111020"/>
                  </a:cubicBezTo>
                  <a:lnTo>
                    <a:pt x="56647" y="111020"/>
                  </a:lnTo>
                  <a:cubicBezTo>
                    <a:pt x="56096" y="111061"/>
                    <a:pt x="55566" y="111072"/>
                    <a:pt x="55157" y="111156"/>
                  </a:cubicBezTo>
                  <a:cubicBezTo>
                    <a:pt x="54952" y="111199"/>
                    <a:pt x="54792" y="111217"/>
                    <a:pt x="54668" y="111217"/>
                  </a:cubicBezTo>
                  <a:cubicBezTo>
                    <a:pt x="54219" y="111217"/>
                    <a:pt x="54248" y="110975"/>
                    <a:pt x="54297" y="110790"/>
                  </a:cubicBezTo>
                  <a:lnTo>
                    <a:pt x="54297" y="110790"/>
                  </a:lnTo>
                  <a:cubicBezTo>
                    <a:pt x="54277" y="110865"/>
                    <a:pt x="54173" y="110894"/>
                    <a:pt x="54020" y="110894"/>
                  </a:cubicBezTo>
                  <a:cubicBezTo>
                    <a:pt x="53512" y="110894"/>
                    <a:pt x="52459" y="110578"/>
                    <a:pt x="52059" y="110578"/>
                  </a:cubicBezTo>
                  <a:cubicBezTo>
                    <a:pt x="51970" y="110578"/>
                    <a:pt x="51913" y="110593"/>
                    <a:pt x="51902" y="110632"/>
                  </a:cubicBezTo>
                  <a:cubicBezTo>
                    <a:pt x="51382" y="110338"/>
                    <a:pt x="50842" y="110092"/>
                    <a:pt x="50281" y="109898"/>
                  </a:cubicBezTo>
                  <a:cubicBezTo>
                    <a:pt x="50264" y="109952"/>
                    <a:pt x="50217" y="109975"/>
                    <a:pt x="50143" y="109975"/>
                  </a:cubicBezTo>
                  <a:cubicBezTo>
                    <a:pt x="49975" y="109975"/>
                    <a:pt x="49670" y="109860"/>
                    <a:pt x="49249" y="109740"/>
                  </a:cubicBezTo>
                  <a:cubicBezTo>
                    <a:pt x="48415" y="109499"/>
                    <a:pt x="47854" y="109583"/>
                    <a:pt x="47125" y="109310"/>
                  </a:cubicBezTo>
                  <a:cubicBezTo>
                    <a:pt x="46943" y="109244"/>
                    <a:pt x="45801" y="108190"/>
                    <a:pt x="45223" y="108190"/>
                  </a:cubicBezTo>
                  <a:cubicBezTo>
                    <a:pt x="45202" y="108190"/>
                    <a:pt x="45183" y="108191"/>
                    <a:pt x="45164" y="108194"/>
                  </a:cubicBezTo>
                  <a:cubicBezTo>
                    <a:pt x="45005" y="108213"/>
                    <a:pt x="45383" y="108722"/>
                    <a:pt x="45168" y="108722"/>
                  </a:cubicBezTo>
                  <a:cubicBezTo>
                    <a:pt x="45099" y="108722"/>
                    <a:pt x="44970" y="108670"/>
                    <a:pt x="44745" y="108534"/>
                  </a:cubicBezTo>
                  <a:cubicBezTo>
                    <a:pt x="44168" y="108173"/>
                    <a:pt x="44158" y="108057"/>
                    <a:pt x="43434" y="107947"/>
                  </a:cubicBezTo>
                  <a:lnTo>
                    <a:pt x="43434" y="107947"/>
                  </a:lnTo>
                  <a:cubicBezTo>
                    <a:pt x="43431" y="107948"/>
                    <a:pt x="43250" y="107960"/>
                    <a:pt x="43088" y="107960"/>
                  </a:cubicBezTo>
                  <a:cubicBezTo>
                    <a:pt x="42968" y="107960"/>
                    <a:pt x="42858" y="107953"/>
                    <a:pt x="42836" y="107931"/>
                  </a:cubicBezTo>
                  <a:cubicBezTo>
                    <a:pt x="42548" y="107664"/>
                    <a:pt x="43654" y="107753"/>
                    <a:pt x="43376" y="107549"/>
                  </a:cubicBezTo>
                  <a:cubicBezTo>
                    <a:pt x="43292" y="107486"/>
                    <a:pt x="42758" y="107423"/>
                    <a:pt x="42726" y="107418"/>
                  </a:cubicBezTo>
                  <a:cubicBezTo>
                    <a:pt x="42312" y="107355"/>
                    <a:pt x="42123" y="107271"/>
                    <a:pt x="41625" y="107045"/>
                  </a:cubicBezTo>
                  <a:lnTo>
                    <a:pt x="41625" y="107045"/>
                  </a:lnTo>
                  <a:cubicBezTo>
                    <a:pt x="41751" y="107101"/>
                    <a:pt x="41826" y="107122"/>
                    <a:pt x="41870" y="107122"/>
                  </a:cubicBezTo>
                  <a:cubicBezTo>
                    <a:pt x="41969" y="107122"/>
                    <a:pt x="41912" y="107015"/>
                    <a:pt x="41939" y="106963"/>
                  </a:cubicBezTo>
                  <a:lnTo>
                    <a:pt x="41939" y="106963"/>
                  </a:lnTo>
                  <a:cubicBezTo>
                    <a:pt x="41930" y="106979"/>
                    <a:pt x="41911" y="106986"/>
                    <a:pt x="41884" y="106986"/>
                  </a:cubicBezTo>
                  <a:cubicBezTo>
                    <a:pt x="41702" y="106986"/>
                    <a:pt x="41156" y="106651"/>
                    <a:pt x="40823" y="106537"/>
                  </a:cubicBezTo>
                  <a:cubicBezTo>
                    <a:pt x="40811" y="106560"/>
                    <a:pt x="40808" y="106607"/>
                    <a:pt x="40734" y="106607"/>
                  </a:cubicBezTo>
                  <a:cubicBezTo>
                    <a:pt x="40710" y="106607"/>
                    <a:pt x="40677" y="106602"/>
                    <a:pt x="40634" y="106589"/>
                  </a:cubicBezTo>
                  <a:cubicBezTo>
                    <a:pt x="40031" y="106406"/>
                    <a:pt x="39135" y="106018"/>
                    <a:pt x="39166" y="105850"/>
                  </a:cubicBezTo>
                  <a:cubicBezTo>
                    <a:pt x="39208" y="105646"/>
                    <a:pt x="38004" y="105047"/>
                    <a:pt x="37655" y="105047"/>
                  </a:cubicBezTo>
                  <a:cubicBezTo>
                    <a:pt x="37610" y="105047"/>
                    <a:pt x="37579" y="105057"/>
                    <a:pt x="37567" y="105079"/>
                  </a:cubicBezTo>
                  <a:cubicBezTo>
                    <a:pt x="37164" y="104930"/>
                    <a:pt x="36282" y="104419"/>
                    <a:pt x="35976" y="104419"/>
                  </a:cubicBezTo>
                  <a:cubicBezTo>
                    <a:pt x="35928" y="104419"/>
                    <a:pt x="35894" y="104432"/>
                    <a:pt x="35879" y="104460"/>
                  </a:cubicBezTo>
                  <a:cubicBezTo>
                    <a:pt x="34764" y="103780"/>
                    <a:pt x="32316" y="102038"/>
                    <a:pt x="31108" y="102038"/>
                  </a:cubicBezTo>
                  <a:cubicBezTo>
                    <a:pt x="31106" y="102038"/>
                    <a:pt x="31104" y="102038"/>
                    <a:pt x="31102" y="102038"/>
                  </a:cubicBezTo>
                  <a:cubicBezTo>
                    <a:pt x="31679" y="101273"/>
                    <a:pt x="29199" y="101509"/>
                    <a:pt x="28712" y="101089"/>
                  </a:cubicBezTo>
                  <a:cubicBezTo>
                    <a:pt x="28287" y="100727"/>
                    <a:pt x="28187" y="100308"/>
                    <a:pt x="27139" y="100041"/>
                  </a:cubicBezTo>
                  <a:cubicBezTo>
                    <a:pt x="26926" y="99985"/>
                    <a:pt x="25963" y="99899"/>
                    <a:pt x="25633" y="99899"/>
                  </a:cubicBezTo>
                  <a:cubicBezTo>
                    <a:pt x="25556" y="99899"/>
                    <a:pt x="25514" y="99904"/>
                    <a:pt x="25524" y="99915"/>
                  </a:cubicBezTo>
                  <a:cubicBezTo>
                    <a:pt x="25167" y="99537"/>
                    <a:pt x="25933" y="99642"/>
                    <a:pt x="24486" y="99029"/>
                  </a:cubicBezTo>
                  <a:cubicBezTo>
                    <a:pt x="24271" y="98938"/>
                    <a:pt x="24153" y="98910"/>
                    <a:pt x="24081" y="98910"/>
                  </a:cubicBezTo>
                  <a:cubicBezTo>
                    <a:pt x="23961" y="98910"/>
                    <a:pt x="23964" y="98987"/>
                    <a:pt x="23853" y="98987"/>
                  </a:cubicBezTo>
                  <a:cubicBezTo>
                    <a:pt x="23773" y="98987"/>
                    <a:pt x="23636" y="98948"/>
                    <a:pt x="23353" y="98814"/>
                  </a:cubicBezTo>
                  <a:cubicBezTo>
                    <a:pt x="23416" y="98698"/>
                    <a:pt x="23804" y="98520"/>
                    <a:pt x="23385" y="98216"/>
                  </a:cubicBezTo>
                  <a:cubicBezTo>
                    <a:pt x="23092" y="98001"/>
                    <a:pt x="22264" y="97646"/>
                    <a:pt x="22009" y="97646"/>
                  </a:cubicBezTo>
                  <a:cubicBezTo>
                    <a:pt x="21972" y="97646"/>
                    <a:pt x="21947" y="97654"/>
                    <a:pt x="21937" y="97671"/>
                  </a:cubicBezTo>
                  <a:cubicBezTo>
                    <a:pt x="21933" y="97678"/>
                    <a:pt x="21921" y="97682"/>
                    <a:pt x="21902" y="97682"/>
                  </a:cubicBezTo>
                  <a:cubicBezTo>
                    <a:pt x="21642" y="97682"/>
                    <a:pt x="20115" y="96985"/>
                    <a:pt x="19856" y="96858"/>
                  </a:cubicBezTo>
                  <a:cubicBezTo>
                    <a:pt x="19332" y="96622"/>
                    <a:pt x="17864" y="95904"/>
                    <a:pt x="17722" y="95610"/>
                  </a:cubicBezTo>
                  <a:cubicBezTo>
                    <a:pt x="17528" y="95238"/>
                    <a:pt x="16993" y="94776"/>
                    <a:pt x="16013" y="94336"/>
                  </a:cubicBezTo>
                  <a:cubicBezTo>
                    <a:pt x="15551" y="94105"/>
                    <a:pt x="15420" y="94247"/>
                    <a:pt x="14854" y="93864"/>
                  </a:cubicBezTo>
                  <a:cubicBezTo>
                    <a:pt x="14346" y="93518"/>
                    <a:pt x="13858" y="93041"/>
                    <a:pt x="13496" y="92616"/>
                  </a:cubicBezTo>
                  <a:cubicBezTo>
                    <a:pt x="13340" y="92566"/>
                    <a:pt x="11976" y="90773"/>
                    <a:pt x="11952" y="90773"/>
                  </a:cubicBezTo>
                  <a:cubicBezTo>
                    <a:pt x="11951" y="90773"/>
                    <a:pt x="11952" y="90776"/>
                    <a:pt x="11955" y="90781"/>
                  </a:cubicBezTo>
                  <a:cubicBezTo>
                    <a:pt x="11960" y="90892"/>
                    <a:pt x="11941" y="90941"/>
                    <a:pt x="11903" y="90941"/>
                  </a:cubicBezTo>
                  <a:cubicBezTo>
                    <a:pt x="11687" y="90941"/>
                    <a:pt x="10881" y="89379"/>
                    <a:pt x="10712" y="88742"/>
                  </a:cubicBezTo>
                  <a:cubicBezTo>
                    <a:pt x="10481" y="88181"/>
                    <a:pt x="10298" y="87573"/>
                    <a:pt x="10104" y="86996"/>
                  </a:cubicBezTo>
                  <a:cubicBezTo>
                    <a:pt x="9999" y="86650"/>
                    <a:pt x="9961" y="86551"/>
                    <a:pt x="9941" y="86551"/>
                  </a:cubicBezTo>
                  <a:cubicBezTo>
                    <a:pt x="9925" y="86551"/>
                    <a:pt x="9920" y="86606"/>
                    <a:pt x="9905" y="86655"/>
                  </a:cubicBezTo>
                  <a:cubicBezTo>
                    <a:pt x="9902" y="86663"/>
                    <a:pt x="9899" y="86666"/>
                    <a:pt x="9895" y="86666"/>
                  </a:cubicBezTo>
                  <a:cubicBezTo>
                    <a:pt x="9835" y="86666"/>
                    <a:pt x="9689" y="85628"/>
                    <a:pt x="9684" y="85543"/>
                  </a:cubicBezTo>
                  <a:lnTo>
                    <a:pt x="9443" y="84306"/>
                  </a:lnTo>
                  <a:cubicBezTo>
                    <a:pt x="9344" y="83871"/>
                    <a:pt x="9003" y="82466"/>
                    <a:pt x="9213" y="82408"/>
                  </a:cubicBezTo>
                  <a:cubicBezTo>
                    <a:pt x="9443" y="82345"/>
                    <a:pt x="9386" y="81176"/>
                    <a:pt x="9302" y="80431"/>
                  </a:cubicBezTo>
                  <a:cubicBezTo>
                    <a:pt x="9213" y="79650"/>
                    <a:pt x="9029" y="80468"/>
                    <a:pt x="8998" y="79461"/>
                  </a:cubicBezTo>
                  <a:lnTo>
                    <a:pt x="8998" y="79461"/>
                  </a:lnTo>
                  <a:cubicBezTo>
                    <a:pt x="9049" y="79465"/>
                    <a:pt x="9099" y="79489"/>
                    <a:pt x="9142" y="79489"/>
                  </a:cubicBezTo>
                  <a:cubicBezTo>
                    <a:pt x="9226" y="79489"/>
                    <a:pt x="9284" y="79396"/>
                    <a:pt x="9270" y="78874"/>
                  </a:cubicBezTo>
                  <a:cubicBezTo>
                    <a:pt x="9269" y="78618"/>
                    <a:pt x="9242" y="78513"/>
                    <a:pt x="9200" y="78513"/>
                  </a:cubicBezTo>
                  <a:cubicBezTo>
                    <a:pt x="9042" y="78513"/>
                    <a:pt x="8673" y="79976"/>
                    <a:pt x="8657" y="80547"/>
                  </a:cubicBezTo>
                  <a:cubicBezTo>
                    <a:pt x="8625" y="81276"/>
                    <a:pt x="8819" y="82450"/>
                    <a:pt x="8583" y="82455"/>
                  </a:cubicBezTo>
                  <a:cubicBezTo>
                    <a:pt x="8568" y="82964"/>
                    <a:pt x="8846" y="84233"/>
                    <a:pt x="8615" y="84248"/>
                  </a:cubicBezTo>
                  <a:cubicBezTo>
                    <a:pt x="8618" y="84250"/>
                    <a:pt x="8622" y="84251"/>
                    <a:pt x="8625" y="84251"/>
                  </a:cubicBezTo>
                  <a:cubicBezTo>
                    <a:pt x="8698" y="84251"/>
                    <a:pt x="8839" y="83977"/>
                    <a:pt x="8959" y="83977"/>
                  </a:cubicBezTo>
                  <a:cubicBezTo>
                    <a:pt x="9026" y="83977"/>
                    <a:pt x="9085" y="84061"/>
                    <a:pt x="9123" y="84322"/>
                  </a:cubicBezTo>
                  <a:cubicBezTo>
                    <a:pt x="9213" y="84940"/>
                    <a:pt x="9013" y="86057"/>
                    <a:pt x="9291" y="86707"/>
                  </a:cubicBezTo>
                  <a:cubicBezTo>
                    <a:pt x="9316" y="86764"/>
                    <a:pt x="9338" y="86786"/>
                    <a:pt x="9357" y="86786"/>
                  </a:cubicBezTo>
                  <a:cubicBezTo>
                    <a:pt x="9415" y="86786"/>
                    <a:pt x="9447" y="86589"/>
                    <a:pt x="9459" y="86534"/>
                  </a:cubicBezTo>
                  <a:cubicBezTo>
                    <a:pt x="9462" y="86534"/>
                    <a:pt x="9466" y="86533"/>
                    <a:pt x="9469" y="86533"/>
                  </a:cubicBezTo>
                  <a:cubicBezTo>
                    <a:pt x="9628" y="86533"/>
                    <a:pt x="9776" y="87235"/>
                    <a:pt x="9910" y="87630"/>
                  </a:cubicBezTo>
                  <a:cubicBezTo>
                    <a:pt x="10042" y="88118"/>
                    <a:pt x="10353" y="89006"/>
                    <a:pt x="10190" y="89006"/>
                  </a:cubicBezTo>
                  <a:cubicBezTo>
                    <a:pt x="10166" y="89006"/>
                    <a:pt x="10131" y="88986"/>
                    <a:pt x="10083" y="88941"/>
                  </a:cubicBezTo>
                  <a:cubicBezTo>
                    <a:pt x="9781" y="88695"/>
                    <a:pt x="9314" y="87238"/>
                    <a:pt x="9150" y="87238"/>
                  </a:cubicBezTo>
                  <a:cubicBezTo>
                    <a:pt x="9129" y="87238"/>
                    <a:pt x="9113" y="87262"/>
                    <a:pt x="9102" y="87316"/>
                  </a:cubicBezTo>
                  <a:cubicBezTo>
                    <a:pt x="8966" y="87898"/>
                    <a:pt x="9344" y="88747"/>
                    <a:pt x="9669" y="88972"/>
                  </a:cubicBezTo>
                  <a:cubicBezTo>
                    <a:pt x="9989" y="89350"/>
                    <a:pt x="11525" y="92013"/>
                    <a:pt x="11388" y="92150"/>
                  </a:cubicBezTo>
                  <a:cubicBezTo>
                    <a:pt x="11426" y="92119"/>
                    <a:pt x="11475" y="91977"/>
                    <a:pt x="11586" y="91977"/>
                  </a:cubicBezTo>
                  <a:cubicBezTo>
                    <a:pt x="11646" y="91977"/>
                    <a:pt x="11724" y="92018"/>
                    <a:pt x="11829" y="92139"/>
                  </a:cubicBezTo>
                  <a:cubicBezTo>
                    <a:pt x="12151" y="92519"/>
                    <a:pt x="12791" y="93124"/>
                    <a:pt x="12996" y="93124"/>
                  </a:cubicBezTo>
                  <a:cubicBezTo>
                    <a:pt x="13014" y="93124"/>
                    <a:pt x="13028" y="93120"/>
                    <a:pt x="13039" y="93110"/>
                  </a:cubicBezTo>
                  <a:lnTo>
                    <a:pt x="13039" y="93110"/>
                  </a:lnTo>
                  <a:cubicBezTo>
                    <a:pt x="12903" y="93241"/>
                    <a:pt x="13662" y="94092"/>
                    <a:pt x="14676" y="94845"/>
                  </a:cubicBezTo>
                  <a:cubicBezTo>
                    <a:pt x="15677" y="95615"/>
                    <a:pt x="16899" y="96292"/>
                    <a:pt x="17339" y="96528"/>
                  </a:cubicBezTo>
                  <a:cubicBezTo>
                    <a:pt x="19111" y="97466"/>
                    <a:pt x="20354" y="97791"/>
                    <a:pt x="21754" y="98085"/>
                  </a:cubicBezTo>
                  <a:cubicBezTo>
                    <a:pt x="21636" y="98062"/>
                    <a:pt x="21095" y="97965"/>
                    <a:pt x="20804" y="97965"/>
                  </a:cubicBezTo>
                  <a:cubicBezTo>
                    <a:pt x="20630" y="97965"/>
                    <a:pt x="20546" y="98000"/>
                    <a:pt x="20695" y="98106"/>
                  </a:cubicBezTo>
                  <a:lnTo>
                    <a:pt x="21387" y="98394"/>
                  </a:lnTo>
                  <a:cubicBezTo>
                    <a:pt x="21702" y="98541"/>
                    <a:pt x="21460" y="98415"/>
                    <a:pt x="21586" y="98604"/>
                  </a:cubicBezTo>
                  <a:cubicBezTo>
                    <a:pt x="21734" y="98831"/>
                    <a:pt x="22162" y="99116"/>
                    <a:pt x="22420" y="99116"/>
                  </a:cubicBezTo>
                  <a:cubicBezTo>
                    <a:pt x="22483" y="99116"/>
                    <a:pt x="22536" y="99099"/>
                    <a:pt x="22572" y="99060"/>
                  </a:cubicBezTo>
                  <a:cubicBezTo>
                    <a:pt x="22636" y="98993"/>
                    <a:pt x="22639" y="98924"/>
                    <a:pt x="22737" y="98924"/>
                  </a:cubicBezTo>
                  <a:cubicBezTo>
                    <a:pt x="22824" y="98924"/>
                    <a:pt x="22984" y="98979"/>
                    <a:pt x="23327" y="99139"/>
                  </a:cubicBezTo>
                  <a:cubicBezTo>
                    <a:pt x="23699" y="99312"/>
                    <a:pt x="24166" y="99516"/>
                    <a:pt x="24517" y="99715"/>
                  </a:cubicBezTo>
                  <a:cubicBezTo>
                    <a:pt x="24795" y="99878"/>
                    <a:pt x="24680" y="99936"/>
                    <a:pt x="24874" y="100025"/>
                  </a:cubicBezTo>
                  <a:lnTo>
                    <a:pt x="26761" y="100932"/>
                  </a:lnTo>
                  <a:cubicBezTo>
                    <a:pt x="27074" y="101080"/>
                    <a:pt x="27286" y="101136"/>
                    <a:pt x="27421" y="101136"/>
                  </a:cubicBezTo>
                  <a:cubicBezTo>
                    <a:pt x="27762" y="101136"/>
                    <a:pt x="27617" y="100781"/>
                    <a:pt x="27392" y="100671"/>
                  </a:cubicBezTo>
                  <a:lnTo>
                    <a:pt x="27392" y="100671"/>
                  </a:lnTo>
                  <a:cubicBezTo>
                    <a:pt x="27943" y="100939"/>
                    <a:pt x="28995" y="101944"/>
                    <a:pt x="29493" y="102285"/>
                  </a:cubicBezTo>
                  <a:cubicBezTo>
                    <a:pt x="29813" y="102505"/>
                    <a:pt x="30123" y="102683"/>
                    <a:pt x="30197" y="102683"/>
                  </a:cubicBezTo>
                  <a:cubicBezTo>
                    <a:pt x="30244" y="102683"/>
                    <a:pt x="30195" y="102611"/>
                    <a:pt x="29991" y="102431"/>
                  </a:cubicBezTo>
                  <a:cubicBezTo>
                    <a:pt x="29792" y="102257"/>
                    <a:pt x="29524" y="101954"/>
                    <a:pt x="29662" y="101954"/>
                  </a:cubicBezTo>
                  <a:cubicBezTo>
                    <a:pt x="29731" y="101954"/>
                    <a:pt x="29904" y="102031"/>
                    <a:pt x="30242" y="102243"/>
                  </a:cubicBezTo>
                  <a:cubicBezTo>
                    <a:pt x="30720" y="102536"/>
                    <a:pt x="31181" y="102856"/>
                    <a:pt x="31621" y="103207"/>
                  </a:cubicBezTo>
                  <a:cubicBezTo>
                    <a:pt x="31667" y="103248"/>
                    <a:pt x="31931" y="103482"/>
                    <a:pt x="32067" y="103556"/>
                  </a:cubicBezTo>
                  <a:lnTo>
                    <a:pt x="32067" y="103556"/>
                  </a:lnTo>
                  <a:cubicBezTo>
                    <a:pt x="31878" y="103449"/>
                    <a:pt x="31841" y="103061"/>
                    <a:pt x="32001" y="103061"/>
                  </a:cubicBezTo>
                  <a:cubicBezTo>
                    <a:pt x="32002" y="103061"/>
                    <a:pt x="32003" y="103061"/>
                    <a:pt x="32004" y="103061"/>
                  </a:cubicBezTo>
                  <a:cubicBezTo>
                    <a:pt x="32219" y="103071"/>
                    <a:pt x="33262" y="104046"/>
                    <a:pt x="33367" y="104135"/>
                  </a:cubicBezTo>
                  <a:cubicBezTo>
                    <a:pt x="33757" y="104465"/>
                    <a:pt x="33930" y="104587"/>
                    <a:pt x="33975" y="104587"/>
                  </a:cubicBezTo>
                  <a:cubicBezTo>
                    <a:pt x="34101" y="104587"/>
                    <a:pt x="33194" y="103611"/>
                    <a:pt x="33241" y="103611"/>
                  </a:cubicBezTo>
                  <a:cubicBezTo>
                    <a:pt x="33241" y="103611"/>
                    <a:pt x="33241" y="103611"/>
                    <a:pt x="33242" y="103611"/>
                  </a:cubicBezTo>
                  <a:cubicBezTo>
                    <a:pt x="33533" y="103673"/>
                    <a:pt x="34738" y="104723"/>
                    <a:pt x="35053" y="104723"/>
                  </a:cubicBezTo>
                  <a:cubicBezTo>
                    <a:pt x="35084" y="104723"/>
                    <a:pt x="35106" y="104713"/>
                    <a:pt x="35118" y="104691"/>
                  </a:cubicBezTo>
                  <a:lnTo>
                    <a:pt x="35118" y="104691"/>
                  </a:lnTo>
                  <a:cubicBezTo>
                    <a:pt x="34988" y="104927"/>
                    <a:pt x="38920" y="106647"/>
                    <a:pt x="39628" y="106919"/>
                  </a:cubicBezTo>
                  <a:cubicBezTo>
                    <a:pt x="40545" y="107297"/>
                    <a:pt x="41216" y="107496"/>
                    <a:pt x="42045" y="107795"/>
                  </a:cubicBezTo>
                  <a:cubicBezTo>
                    <a:pt x="42648" y="108010"/>
                    <a:pt x="42962" y="108424"/>
                    <a:pt x="43460" y="108524"/>
                  </a:cubicBezTo>
                  <a:cubicBezTo>
                    <a:pt x="43743" y="108582"/>
                    <a:pt x="44456" y="108608"/>
                    <a:pt x="44813" y="108749"/>
                  </a:cubicBezTo>
                  <a:cubicBezTo>
                    <a:pt x="44807" y="108747"/>
                    <a:pt x="44789" y="108746"/>
                    <a:pt x="44763" y="108746"/>
                  </a:cubicBezTo>
                  <a:cubicBezTo>
                    <a:pt x="44486" y="108746"/>
                    <a:pt x="43247" y="108870"/>
                    <a:pt x="44472" y="109095"/>
                  </a:cubicBezTo>
                  <a:cubicBezTo>
                    <a:pt x="44924" y="109187"/>
                    <a:pt x="45579" y="109419"/>
                    <a:pt x="45901" y="109419"/>
                  </a:cubicBezTo>
                  <a:cubicBezTo>
                    <a:pt x="45986" y="109419"/>
                    <a:pt x="46048" y="109402"/>
                    <a:pt x="46077" y="109363"/>
                  </a:cubicBezTo>
                  <a:cubicBezTo>
                    <a:pt x="46091" y="109344"/>
                    <a:pt x="46117" y="109335"/>
                    <a:pt x="46152" y="109335"/>
                  </a:cubicBezTo>
                  <a:cubicBezTo>
                    <a:pt x="46378" y="109335"/>
                    <a:pt x="46979" y="109678"/>
                    <a:pt x="47188" y="109678"/>
                  </a:cubicBezTo>
                  <a:cubicBezTo>
                    <a:pt x="47223" y="109678"/>
                    <a:pt x="47247" y="109669"/>
                    <a:pt x="47256" y="109646"/>
                  </a:cubicBezTo>
                  <a:lnTo>
                    <a:pt x="47256" y="109646"/>
                  </a:lnTo>
                  <a:cubicBezTo>
                    <a:pt x="47178" y="109840"/>
                    <a:pt x="47272" y="110081"/>
                    <a:pt x="48205" y="110432"/>
                  </a:cubicBezTo>
                  <a:cubicBezTo>
                    <a:pt x="48329" y="110479"/>
                    <a:pt x="48444" y="110497"/>
                    <a:pt x="48556" y="110497"/>
                  </a:cubicBezTo>
                  <a:cubicBezTo>
                    <a:pt x="48940" y="110497"/>
                    <a:pt x="49279" y="110284"/>
                    <a:pt x="49739" y="110284"/>
                  </a:cubicBezTo>
                  <a:cubicBezTo>
                    <a:pt x="49810" y="110284"/>
                    <a:pt x="49884" y="110289"/>
                    <a:pt x="49962" y="110301"/>
                  </a:cubicBezTo>
                  <a:cubicBezTo>
                    <a:pt x="51828" y="110574"/>
                    <a:pt x="51697" y="111371"/>
                    <a:pt x="51624" y="111617"/>
                  </a:cubicBezTo>
                  <a:cubicBezTo>
                    <a:pt x="52442" y="111518"/>
                    <a:pt x="53160" y="111518"/>
                    <a:pt x="54151" y="111455"/>
                  </a:cubicBezTo>
                  <a:cubicBezTo>
                    <a:pt x="54476" y="111717"/>
                    <a:pt x="54838" y="111932"/>
                    <a:pt x="55220" y="112094"/>
                  </a:cubicBezTo>
                  <a:cubicBezTo>
                    <a:pt x="55232" y="112046"/>
                    <a:pt x="55304" y="112028"/>
                    <a:pt x="55413" y="112028"/>
                  </a:cubicBezTo>
                  <a:cubicBezTo>
                    <a:pt x="55746" y="112028"/>
                    <a:pt x="56424" y="112197"/>
                    <a:pt x="56799" y="112204"/>
                  </a:cubicBezTo>
                  <a:cubicBezTo>
                    <a:pt x="56819" y="112206"/>
                    <a:pt x="56846" y="112206"/>
                    <a:pt x="56877" y="112206"/>
                  </a:cubicBezTo>
                  <a:cubicBezTo>
                    <a:pt x="57259" y="112206"/>
                    <a:pt x="58339" y="112121"/>
                    <a:pt x="58221" y="112053"/>
                  </a:cubicBezTo>
                  <a:lnTo>
                    <a:pt x="58221" y="112053"/>
                  </a:lnTo>
                  <a:cubicBezTo>
                    <a:pt x="58710" y="112321"/>
                    <a:pt x="57771" y="112587"/>
                    <a:pt x="59556" y="112634"/>
                  </a:cubicBezTo>
                  <a:cubicBezTo>
                    <a:pt x="59627" y="112634"/>
                    <a:pt x="59695" y="112633"/>
                    <a:pt x="59760" y="112633"/>
                  </a:cubicBezTo>
                  <a:cubicBezTo>
                    <a:pt x="60868" y="112633"/>
                    <a:pt x="61174" y="112760"/>
                    <a:pt x="61129" y="113017"/>
                  </a:cubicBezTo>
                  <a:cubicBezTo>
                    <a:pt x="61245" y="113028"/>
                    <a:pt x="61335" y="113033"/>
                    <a:pt x="61405" y="113033"/>
                  </a:cubicBezTo>
                  <a:cubicBezTo>
                    <a:pt x="61763" y="113033"/>
                    <a:pt x="61613" y="112907"/>
                    <a:pt x="61858" y="112855"/>
                  </a:cubicBezTo>
                  <a:cubicBezTo>
                    <a:pt x="61942" y="112838"/>
                    <a:pt x="62046" y="112832"/>
                    <a:pt x="62165" y="112832"/>
                  </a:cubicBezTo>
                  <a:cubicBezTo>
                    <a:pt x="62561" y="112832"/>
                    <a:pt x="63112" y="112903"/>
                    <a:pt x="63539" y="112903"/>
                  </a:cubicBezTo>
                  <a:cubicBezTo>
                    <a:pt x="63632" y="112903"/>
                    <a:pt x="63719" y="112900"/>
                    <a:pt x="63798" y="112891"/>
                  </a:cubicBezTo>
                  <a:cubicBezTo>
                    <a:pt x="64343" y="112828"/>
                    <a:pt x="63961" y="112671"/>
                    <a:pt x="64291" y="112587"/>
                  </a:cubicBezTo>
                  <a:cubicBezTo>
                    <a:pt x="64374" y="112566"/>
                    <a:pt x="64479" y="112559"/>
                    <a:pt x="64591" y="112559"/>
                  </a:cubicBezTo>
                  <a:cubicBezTo>
                    <a:pt x="64800" y="112559"/>
                    <a:pt x="65035" y="112583"/>
                    <a:pt x="65196" y="112583"/>
                  </a:cubicBezTo>
                  <a:cubicBezTo>
                    <a:pt x="65310" y="112583"/>
                    <a:pt x="65387" y="112571"/>
                    <a:pt x="65392" y="112530"/>
                  </a:cubicBezTo>
                  <a:lnTo>
                    <a:pt x="65392" y="112530"/>
                  </a:lnTo>
                  <a:cubicBezTo>
                    <a:pt x="65366" y="112745"/>
                    <a:pt x="65214" y="112724"/>
                    <a:pt x="66058" y="112771"/>
                  </a:cubicBezTo>
                  <a:lnTo>
                    <a:pt x="67751" y="112834"/>
                  </a:lnTo>
                  <a:cubicBezTo>
                    <a:pt x="67741" y="112933"/>
                    <a:pt x="67764" y="113108"/>
                    <a:pt x="67222" y="113108"/>
                  </a:cubicBezTo>
                  <a:cubicBezTo>
                    <a:pt x="67192" y="113108"/>
                    <a:pt x="67161" y="113107"/>
                    <a:pt x="67127" y="113106"/>
                  </a:cubicBezTo>
                  <a:cubicBezTo>
                    <a:pt x="66891" y="113159"/>
                    <a:pt x="66530" y="113091"/>
                    <a:pt x="66514" y="113232"/>
                  </a:cubicBezTo>
                  <a:cubicBezTo>
                    <a:pt x="66620" y="113235"/>
                    <a:pt x="66720" y="113236"/>
                    <a:pt x="66815" y="113236"/>
                  </a:cubicBezTo>
                  <a:cubicBezTo>
                    <a:pt x="68184" y="113236"/>
                    <a:pt x="68463" y="112968"/>
                    <a:pt x="69660" y="112860"/>
                  </a:cubicBezTo>
                  <a:cubicBezTo>
                    <a:pt x="69815" y="112846"/>
                    <a:pt x="69933" y="112841"/>
                    <a:pt x="70022" y="112841"/>
                  </a:cubicBezTo>
                  <a:cubicBezTo>
                    <a:pt x="70660" y="112841"/>
                    <a:pt x="69717" y="113148"/>
                    <a:pt x="69717" y="113148"/>
                  </a:cubicBezTo>
                  <a:cubicBezTo>
                    <a:pt x="69719" y="113149"/>
                    <a:pt x="69726" y="113150"/>
                    <a:pt x="69737" y="113150"/>
                  </a:cubicBezTo>
                  <a:cubicBezTo>
                    <a:pt x="69878" y="113150"/>
                    <a:pt x="70714" y="113070"/>
                    <a:pt x="70714" y="113070"/>
                  </a:cubicBezTo>
                  <a:cubicBezTo>
                    <a:pt x="70970" y="113014"/>
                    <a:pt x="71137" y="112986"/>
                    <a:pt x="71298" y="112986"/>
                  </a:cubicBezTo>
                  <a:cubicBezTo>
                    <a:pt x="71473" y="112986"/>
                    <a:pt x="71641" y="113020"/>
                    <a:pt x="71909" y="113091"/>
                  </a:cubicBezTo>
                  <a:cubicBezTo>
                    <a:pt x="72252" y="113181"/>
                    <a:pt x="72849" y="113246"/>
                    <a:pt x="73296" y="113246"/>
                  </a:cubicBezTo>
                  <a:cubicBezTo>
                    <a:pt x="73777" y="113246"/>
                    <a:pt x="74083" y="113171"/>
                    <a:pt x="73707" y="112975"/>
                  </a:cubicBezTo>
                  <a:lnTo>
                    <a:pt x="73707" y="112975"/>
                  </a:lnTo>
                  <a:cubicBezTo>
                    <a:pt x="73794" y="112984"/>
                    <a:pt x="73867" y="112988"/>
                    <a:pt x="73931" y="112988"/>
                  </a:cubicBezTo>
                  <a:cubicBezTo>
                    <a:pt x="74160" y="112988"/>
                    <a:pt x="74263" y="112940"/>
                    <a:pt x="74394" y="112928"/>
                  </a:cubicBezTo>
                  <a:cubicBezTo>
                    <a:pt x="74399" y="112928"/>
                    <a:pt x="74403" y="112927"/>
                    <a:pt x="74408" y="112927"/>
                  </a:cubicBezTo>
                  <a:cubicBezTo>
                    <a:pt x="74584" y="112927"/>
                    <a:pt x="74279" y="113244"/>
                    <a:pt x="74300" y="113295"/>
                  </a:cubicBezTo>
                  <a:cubicBezTo>
                    <a:pt x="74325" y="113353"/>
                    <a:pt x="74437" y="113371"/>
                    <a:pt x="74580" y="113371"/>
                  </a:cubicBezTo>
                  <a:cubicBezTo>
                    <a:pt x="74734" y="113371"/>
                    <a:pt x="74924" y="113351"/>
                    <a:pt x="75081" y="113337"/>
                  </a:cubicBezTo>
                  <a:cubicBezTo>
                    <a:pt x="76509" y="113187"/>
                    <a:pt x="76295" y="112734"/>
                    <a:pt x="77818" y="112734"/>
                  </a:cubicBezTo>
                  <a:cubicBezTo>
                    <a:pt x="77844" y="112734"/>
                    <a:pt x="77870" y="112734"/>
                    <a:pt x="77897" y="112734"/>
                  </a:cubicBezTo>
                  <a:cubicBezTo>
                    <a:pt x="77881" y="112886"/>
                    <a:pt x="77802" y="113059"/>
                    <a:pt x="78122" y="113206"/>
                  </a:cubicBezTo>
                  <a:cubicBezTo>
                    <a:pt x="78318" y="113294"/>
                    <a:pt x="78575" y="113330"/>
                    <a:pt x="78824" y="113330"/>
                  </a:cubicBezTo>
                  <a:cubicBezTo>
                    <a:pt x="79255" y="113330"/>
                    <a:pt x="79659" y="113222"/>
                    <a:pt x="79669" y="113085"/>
                  </a:cubicBezTo>
                  <a:lnTo>
                    <a:pt x="79669" y="113085"/>
                  </a:lnTo>
                  <a:cubicBezTo>
                    <a:pt x="79658" y="113258"/>
                    <a:pt x="79941" y="113479"/>
                    <a:pt x="80838" y="113479"/>
                  </a:cubicBezTo>
                  <a:cubicBezTo>
                    <a:pt x="80842" y="113397"/>
                    <a:pt x="80545" y="112990"/>
                    <a:pt x="80998" y="112990"/>
                  </a:cubicBezTo>
                  <a:cubicBezTo>
                    <a:pt x="81099" y="112990"/>
                    <a:pt x="81237" y="113010"/>
                    <a:pt x="81425" y="113059"/>
                  </a:cubicBezTo>
                  <a:cubicBezTo>
                    <a:pt x="81949" y="113195"/>
                    <a:pt x="81949" y="113447"/>
                    <a:pt x="82930" y="113452"/>
                  </a:cubicBezTo>
                  <a:cubicBezTo>
                    <a:pt x="83473" y="113452"/>
                    <a:pt x="83708" y="113341"/>
                    <a:pt x="84217" y="113341"/>
                  </a:cubicBezTo>
                  <a:cubicBezTo>
                    <a:pt x="84282" y="113341"/>
                    <a:pt x="84353" y="113343"/>
                    <a:pt x="84429" y="113347"/>
                  </a:cubicBezTo>
                  <a:cubicBezTo>
                    <a:pt x="84420" y="113482"/>
                    <a:pt x="85500" y="113516"/>
                    <a:pt x="86436" y="113516"/>
                  </a:cubicBezTo>
                  <a:cubicBezTo>
                    <a:pt x="86994" y="113516"/>
                    <a:pt x="87500" y="113504"/>
                    <a:pt x="87696" y="113494"/>
                  </a:cubicBezTo>
                  <a:cubicBezTo>
                    <a:pt x="88571" y="113452"/>
                    <a:pt x="87366" y="113190"/>
                    <a:pt x="87649" y="113127"/>
                  </a:cubicBezTo>
                  <a:cubicBezTo>
                    <a:pt x="87748" y="113104"/>
                    <a:pt x="87846" y="113094"/>
                    <a:pt x="87942" y="113094"/>
                  </a:cubicBezTo>
                  <a:cubicBezTo>
                    <a:pt x="88553" y="113094"/>
                    <a:pt x="89077" y="113509"/>
                    <a:pt x="89159" y="113573"/>
                  </a:cubicBezTo>
                  <a:cubicBezTo>
                    <a:pt x="89235" y="113637"/>
                    <a:pt x="89552" y="113656"/>
                    <a:pt x="89912" y="113656"/>
                  </a:cubicBezTo>
                  <a:cubicBezTo>
                    <a:pt x="90346" y="113656"/>
                    <a:pt x="90842" y="113629"/>
                    <a:pt x="91057" y="113620"/>
                  </a:cubicBezTo>
                  <a:cubicBezTo>
                    <a:pt x="92168" y="113562"/>
                    <a:pt x="93295" y="113536"/>
                    <a:pt x="94344" y="113353"/>
                  </a:cubicBezTo>
                  <a:cubicBezTo>
                    <a:pt x="94649" y="113302"/>
                    <a:pt x="96447" y="112911"/>
                    <a:pt x="96714" y="112911"/>
                  </a:cubicBezTo>
                  <a:cubicBezTo>
                    <a:pt x="96723" y="112911"/>
                    <a:pt x="96730" y="112911"/>
                    <a:pt x="96735" y="112912"/>
                  </a:cubicBezTo>
                  <a:cubicBezTo>
                    <a:pt x="97000" y="112951"/>
                    <a:pt x="95350" y="113535"/>
                    <a:pt x="95690" y="113535"/>
                  </a:cubicBezTo>
                  <a:cubicBezTo>
                    <a:pt x="95720" y="113535"/>
                    <a:pt x="95765" y="113530"/>
                    <a:pt x="95828" y="113520"/>
                  </a:cubicBezTo>
                  <a:cubicBezTo>
                    <a:pt x="96477" y="113452"/>
                    <a:pt x="99341" y="112846"/>
                    <a:pt x="99336" y="112662"/>
                  </a:cubicBezTo>
                  <a:lnTo>
                    <a:pt x="99336" y="112662"/>
                  </a:lnTo>
                  <a:cubicBezTo>
                    <a:pt x="99343" y="112784"/>
                    <a:pt x="99558" y="112832"/>
                    <a:pt x="99904" y="112832"/>
                  </a:cubicBezTo>
                  <a:cubicBezTo>
                    <a:pt x="100121" y="112832"/>
                    <a:pt x="100388" y="112813"/>
                    <a:pt x="100688" y="112781"/>
                  </a:cubicBezTo>
                  <a:cubicBezTo>
                    <a:pt x="101328" y="112708"/>
                    <a:pt x="101999" y="112619"/>
                    <a:pt x="102591" y="112461"/>
                  </a:cubicBezTo>
                  <a:cubicBezTo>
                    <a:pt x="103074" y="112336"/>
                    <a:pt x="103189" y="112189"/>
                    <a:pt x="103687" y="112052"/>
                  </a:cubicBezTo>
                  <a:cubicBezTo>
                    <a:pt x="105087" y="111649"/>
                    <a:pt x="106078" y="111837"/>
                    <a:pt x="107279" y="111680"/>
                  </a:cubicBezTo>
                  <a:cubicBezTo>
                    <a:pt x="107640" y="111638"/>
                    <a:pt x="107625" y="111581"/>
                    <a:pt x="107614" y="111507"/>
                  </a:cubicBezTo>
                  <a:lnTo>
                    <a:pt x="108935" y="111229"/>
                  </a:lnTo>
                  <a:cubicBezTo>
                    <a:pt x="109711" y="111051"/>
                    <a:pt x="110377" y="110799"/>
                    <a:pt x="111258" y="110563"/>
                  </a:cubicBezTo>
                  <a:cubicBezTo>
                    <a:pt x="112029" y="110364"/>
                    <a:pt x="112501" y="110301"/>
                    <a:pt x="113240" y="110160"/>
                  </a:cubicBezTo>
                  <a:cubicBezTo>
                    <a:pt x="113591" y="110092"/>
                    <a:pt x="114278" y="109955"/>
                    <a:pt x="114519" y="109803"/>
                  </a:cubicBezTo>
                  <a:cubicBezTo>
                    <a:pt x="114934" y="109541"/>
                    <a:pt x="117214" y="109001"/>
                    <a:pt x="118011" y="108770"/>
                  </a:cubicBezTo>
                  <a:cubicBezTo>
                    <a:pt x="118362" y="108687"/>
                    <a:pt x="120511" y="107737"/>
                    <a:pt x="120616" y="107737"/>
                  </a:cubicBezTo>
                  <a:cubicBezTo>
                    <a:pt x="120616" y="107737"/>
                    <a:pt x="120617" y="107737"/>
                    <a:pt x="120617" y="107737"/>
                  </a:cubicBezTo>
                  <a:cubicBezTo>
                    <a:pt x="120619" y="107737"/>
                    <a:pt x="120622" y="107737"/>
                    <a:pt x="120624" y="107737"/>
                  </a:cubicBezTo>
                  <a:cubicBezTo>
                    <a:pt x="120745" y="107737"/>
                    <a:pt x="120354" y="108042"/>
                    <a:pt x="120318" y="108073"/>
                  </a:cubicBezTo>
                  <a:lnTo>
                    <a:pt x="121424" y="107580"/>
                  </a:lnTo>
                  <a:cubicBezTo>
                    <a:pt x="121535" y="107517"/>
                    <a:pt x="122232" y="107009"/>
                    <a:pt x="122426" y="106946"/>
                  </a:cubicBezTo>
                  <a:cubicBezTo>
                    <a:pt x="122434" y="106943"/>
                    <a:pt x="122441" y="106942"/>
                    <a:pt x="122448" y="106942"/>
                  </a:cubicBezTo>
                  <a:cubicBezTo>
                    <a:pt x="122529" y="106942"/>
                    <a:pt x="122515" y="107118"/>
                    <a:pt x="122687" y="107118"/>
                  </a:cubicBezTo>
                  <a:cubicBezTo>
                    <a:pt x="122703" y="107118"/>
                    <a:pt x="122721" y="107117"/>
                    <a:pt x="122740" y="107113"/>
                  </a:cubicBezTo>
                  <a:cubicBezTo>
                    <a:pt x="123149" y="107045"/>
                    <a:pt x="123826" y="106794"/>
                    <a:pt x="124261" y="106647"/>
                  </a:cubicBezTo>
                  <a:cubicBezTo>
                    <a:pt x="124753" y="106411"/>
                    <a:pt x="125507" y="106055"/>
                    <a:pt x="125828" y="106055"/>
                  </a:cubicBezTo>
                  <a:cubicBezTo>
                    <a:pt x="125907" y="106055"/>
                    <a:pt x="125959" y="106077"/>
                    <a:pt x="125975" y="106127"/>
                  </a:cubicBezTo>
                  <a:lnTo>
                    <a:pt x="125975" y="106127"/>
                  </a:lnTo>
                  <a:cubicBezTo>
                    <a:pt x="125952" y="106048"/>
                    <a:pt x="126552" y="105691"/>
                    <a:pt x="126454" y="105677"/>
                  </a:cubicBezTo>
                  <a:lnTo>
                    <a:pt x="126454" y="105677"/>
                  </a:lnTo>
                  <a:cubicBezTo>
                    <a:pt x="126517" y="105684"/>
                    <a:pt x="126579" y="105688"/>
                    <a:pt x="126641" y="105688"/>
                  </a:cubicBezTo>
                  <a:cubicBezTo>
                    <a:pt x="127010" y="105688"/>
                    <a:pt x="127392" y="105553"/>
                    <a:pt x="128204" y="105257"/>
                  </a:cubicBezTo>
                  <a:cubicBezTo>
                    <a:pt x="128639" y="105111"/>
                    <a:pt x="129315" y="104880"/>
                    <a:pt x="129682" y="104665"/>
                  </a:cubicBezTo>
                  <a:cubicBezTo>
                    <a:pt x="129923" y="104523"/>
                    <a:pt x="129682" y="104555"/>
                    <a:pt x="130002" y="104429"/>
                  </a:cubicBezTo>
                  <a:cubicBezTo>
                    <a:pt x="130962" y="104062"/>
                    <a:pt x="131344" y="104072"/>
                    <a:pt x="132351" y="103679"/>
                  </a:cubicBezTo>
                  <a:cubicBezTo>
                    <a:pt x="132751" y="103517"/>
                    <a:pt x="134495" y="102763"/>
                    <a:pt x="134860" y="102763"/>
                  </a:cubicBezTo>
                  <a:cubicBezTo>
                    <a:pt x="134897" y="102763"/>
                    <a:pt x="134920" y="102771"/>
                    <a:pt x="134925" y="102788"/>
                  </a:cubicBezTo>
                  <a:cubicBezTo>
                    <a:pt x="135990" y="102337"/>
                    <a:pt x="134915" y="102489"/>
                    <a:pt x="135617" y="102106"/>
                  </a:cubicBezTo>
                  <a:cubicBezTo>
                    <a:pt x="135864" y="101972"/>
                    <a:pt x="136148" y="101946"/>
                    <a:pt x="136340" y="101946"/>
                  </a:cubicBezTo>
                  <a:cubicBezTo>
                    <a:pt x="136425" y="101946"/>
                    <a:pt x="136493" y="101951"/>
                    <a:pt x="136530" y="101954"/>
                  </a:cubicBezTo>
                  <a:cubicBezTo>
                    <a:pt x="136808" y="101876"/>
                    <a:pt x="137096" y="101792"/>
                    <a:pt x="137395" y="101682"/>
                  </a:cubicBezTo>
                  <a:cubicBezTo>
                    <a:pt x="138067" y="101451"/>
                    <a:pt x="140461" y="99972"/>
                    <a:pt x="140839" y="99972"/>
                  </a:cubicBezTo>
                  <a:cubicBezTo>
                    <a:pt x="140856" y="99972"/>
                    <a:pt x="140870" y="99975"/>
                    <a:pt x="140878" y="99982"/>
                  </a:cubicBezTo>
                  <a:lnTo>
                    <a:pt x="140878" y="99982"/>
                  </a:lnTo>
                  <a:cubicBezTo>
                    <a:pt x="140835" y="99893"/>
                    <a:pt x="140893" y="99443"/>
                    <a:pt x="141280" y="99259"/>
                  </a:cubicBezTo>
                  <a:cubicBezTo>
                    <a:pt x="141390" y="99208"/>
                    <a:pt x="141516" y="99196"/>
                    <a:pt x="141623" y="99196"/>
                  </a:cubicBezTo>
                  <a:cubicBezTo>
                    <a:pt x="141724" y="99196"/>
                    <a:pt x="141808" y="99207"/>
                    <a:pt x="141846" y="99207"/>
                  </a:cubicBezTo>
                  <a:cubicBezTo>
                    <a:pt x="142061" y="99139"/>
                    <a:pt x="142271" y="99060"/>
                    <a:pt x="142475" y="98971"/>
                  </a:cubicBezTo>
                  <a:cubicBezTo>
                    <a:pt x="143057" y="98735"/>
                    <a:pt x="143330" y="98609"/>
                    <a:pt x="143859" y="98253"/>
                  </a:cubicBezTo>
                  <a:cubicBezTo>
                    <a:pt x="144038" y="98137"/>
                    <a:pt x="144300" y="97970"/>
                    <a:pt x="144441" y="97949"/>
                  </a:cubicBezTo>
                  <a:cubicBezTo>
                    <a:pt x="144452" y="97947"/>
                    <a:pt x="144461" y="97946"/>
                    <a:pt x="144469" y="97946"/>
                  </a:cubicBezTo>
                  <a:cubicBezTo>
                    <a:pt x="144691" y="97946"/>
                    <a:pt x="144237" y="98451"/>
                    <a:pt x="144359" y="98451"/>
                  </a:cubicBezTo>
                  <a:cubicBezTo>
                    <a:pt x="144365" y="98451"/>
                    <a:pt x="144374" y="98450"/>
                    <a:pt x="144384" y="98447"/>
                  </a:cubicBezTo>
                  <a:cubicBezTo>
                    <a:pt x="144620" y="98384"/>
                    <a:pt x="145584" y="97503"/>
                    <a:pt x="145894" y="97283"/>
                  </a:cubicBezTo>
                  <a:cubicBezTo>
                    <a:pt x="146817" y="96654"/>
                    <a:pt x="147870" y="96061"/>
                    <a:pt x="148730" y="95400"/>
                  </a:cubicBezTo>
                  <a:cubicBezTo>
                    <a:pt x="149653" y="94661"/>
                    <a:pt x="148410" y="94797"/>
                    <a:pt x="149789" y="93890"/>
                  </a:cubicBezTo>
                  <a:cubicBezTo>
                    <a:pt x="150481" y="93398"/>
                    <a:pt x="150843" y="93298"/>
                    <a:pt x="151588" y="92218"/>
                  </a:cubicBezTo>
                  <a:cubicBezTo>
                    <a:pt x="151853" y="91848"/>
                    <a:pt x="152067" y="90697"/>
                    <a:pt x="152440" y="90697"/>
                  </a:cubicBezTo>
                  <a:cubicBezTo>
                    <a:pt x="152443" y="90697"/>
                    <a:pt x="152445" y="90697"/>
                    <a:pt x="152448" y="90697"/>
                  </a:cubicBezTo>
                  <a:cubicBezTo>
                    <a:pt x="152451" y="90698"/>
                    <a:pt x="152454" y="90698"/>
                    <a:pt x="152458" y="90698"/>
                  </a:cubicBezTo>
                  <a:cubicBezTo>
                    <a:pt x="152915" y="90698"/>
                    <a:pt x="153313" y="89319"/>
                    <a:pt x="153418" y="88684"/>
                  </a:cubicBezTo>
                  <a:cubicBezTo>
                    <a:pt x="153643" y="87520"/>
                    <a:pt x="154110" y="87279"/>
                    <a:pt x="154492" y="86230"/>
                  </a:cubicBezTo>
                  <a:cubicBezTo>
                    <a:pt x="154677" y="85677"/>
                    <a:pt x="154595" y="85580"/>
                    <a:pt x="154465" y="85580"/>
                  </a:cubicBezTo>
                  <a:cubicBezTo>
                    <a:pt x="154395" y="85580"/>
                    <a:pt x="154311" y="85608"/>
                    <a:pt x="154247" y="85608"/>
                  </a:cubicBezTo>
                  <a:cubicBezTo>
                    <a:pt x="154196" y="85608"/>
                    <a:pt x="154157" y="85590"/>
                    <a:pt x="154146" y="85528"/>
                  </a:cubicBezTo>
                  <a:cubicBezTo>
                    <a:pt x="154110" y="85266"/>
                    <a:pt x="154933" y="84233"/>
                    <a:pt x="154859" y="83808"/>
                  </a:cubicBezTo>
                  <a:cubicBezTo>
                    <a:pt x="154857" y="83793"/>
                    <a:pt x="154851" y="83786"/>
                    <a:pt x="154844" y="83786"/>
                  </a:cubicBezTo>
                  <a:cubicBezTo>
                    <a:pt x="154808" y="83786"/>
                    <a:pt x="154727" y="83931"/>
                    <a:pt x="154680" y="83931"/>
                  </a:cubicBezTo>
                  <a:cubicBezTo>
                    <a:pt x="154659" y="83931"/>
                    <a:pt x="154644" y="83902"/>
                    <a:pt x="154644" y="83818"/>
                  </a:cubicBezTo>
                  <a:cubicBezTo>
                    <a:pt x="154644" y="83666"/>
                    <a:pt x="154796" y="82938"/>
                    <a:pt x="154865" y="82807"/>
                  </a:cubicBezTo>
                  <a:cubicBezTo>
                    <a:pt x="154937" y="82650"/>
                    <a:pt x="154991" y="82608"/>
                    <a:pt x="155036" y="82608"/>
                  </a:cubicBezTo>
                  <a:cubicBezTo>
                    <a:pt x="155088" y="82608"/>
                    <a:pt x="155130" y="82665"/>
                    <a:pt x="155177" y="82665"/>
                  </a:cubicBezTo>
                  <a:cubicBezTo>
                    <a:pt x="155245" y="82665"/>
                    <a:pt x="155325" y="82550"/>
                    <a:pt x="155468" y="81994"/>
                  </a:cubicBezTo>
                  <a:cubicBezTo>
                    <a:pt x="155882" y="80300"/>
                    <a:pt x="156175" y="78098"/>
                    <a:pt x="156270" y="76384"/>
                  </a:cubicBezTo>
                  <a:cubicBezTo>
                    <a:pt x="156301" y="75812"/>
                    <a:pt x="156270" y="75728"/>
                    <a:pt x="156343" y="75131"/>
                  </a:cubicBezTo>
                  <a:cubicBezTo>
                    <a:pt x="156298" y="74698"/>
                    <a:pt x="156357" y="74577"/>
                    <a:pt x="156443" y="74577"/>
                  </a:cubicBezTo>
                  <a:cubicBezTo>
                    <a:pt x="156553" y="74577"/>
                    <a:pt x="156706" y="74770"/>
                    <a:pt x="156747" y="74770"/>
                  </a:cubicBezTo>
                  <a:cubicBezTo>
                    <a:pt x="156753" y="74770"/>
                    <a:pt x="156756" y="74767"/>
                    <a:pt x="156757" y="74758"/>
                  </a:cubicBezTo>
                  <a:cubicBezTo>
                    <a:pt x="156894" y="73736"/>
                    <a:pt x="156280" y="74119"/>
                    <a:pt x="156805" y="72792"/>
                  </a:cubicBezTo>
                  <a:cubicBezTo>
                    <a:pt x="156847" y="72546"/>
                    <a:pt x="156867" y="72189"/>
                    <a:pt x="156888" y="71948"/>
                  </a:cubicBezTo>
                  <a:cubicBezTo>
                    <a:pt x="156941" y="71328"/>
                    <a:pt x="157179" y="66851"/>
                    <a:pt x="157450" y="66851"/>
                  </a:cubicBezTo>
                  <a:cubicBezTo>
                    <a:pt x="157451" y="66851"/>
                    <a:pt x="157453" y="66852"/>
                    <a:pt x="157455" y="66852"/>
                  </a:cubicBezTo>
                  <a:lnTo>
                    <a:pt x="157266" y="64991"/>
                  </a:lnTo>
                  <a:lnTo>
                    <a:pt x="157266" y="64991"/>
                  </a:lnTo>
                  <a:cubicBezTo>
                    <a:pt x="157272" y="64992"/>
                    <a:pt x="157278" y="64992"/>
                    <a:pt x="157284" y="64992"/>
                  </a:cubicBezTo>
                  <a:cubicBezTo>
                    <a:pt x="157505" y="64992"/>
                    <a:pt x="157662" y="64138"/>
                    <a:pt x="157775" y="63428"/>
                  </a:cubicBezTo>
                  <a:cubicBezTo>
                    <a:pt x="157895" y="62626"/>
                    <a:pt x="158052" y="62720"/>
                    <a:pt x="158241" y="62353"/>
                  </a:cubicBezTo>
                  <a:cubicBezTo>
                    <a:pt x="158388" y="62070"/>
                    <a:pt x="157937" y="61100"/>
                    <a:pt x="158042" y="60288"/>
                  </a:cubicBezTo>
                  <a:lnTo>
                    <a:pt x="158042" y="60288"/>
                  </a:lnTo>
                  <a:cubicBezTo>
                    <a:pt x="158102" y="60300"/>
                    <a:pt x="158329" y="60558"/>
                    <a:pt x="158461" y="60558"/>
                  </a:cubicBezTo>
                  <a:cubicBezTo>
                    <a:pt x="158503" y="60558"/>
                    <a:pt x="158535" y="60532"/>
                    <a:pt x="158551" y="60466"/>
                  </a:cubicBezTo>
                  <a:cubicBezTo>
                    <a:pt x="158692" y="59816"/>
                    <a:pt x="158682" y="58646"/>
                    <a:pt x="158530" y="58573"/>
                  </a:cubicBezTo>
                  <a:cubicBezTo>
                    <a:pt x="158524" y="58570"/>
                    <a:pt x="158518" y="58569"/>
                    <a:pt x="158512" y="58569"/>
                  </a:cubicBezTo>
                  <a:cubicBezTo>
                    <a:pt x="158448" y="58569"/>
                    <a:pt x="158364" y="58718"/>
                    <a:pt x="158320" y="58718"/>
                  </a:cubicBezTo>
                  <a:cubicBezTo>
                    <a:pt x="158287" y="58718"/>
                    <a:pt x="158275" y="58636"/>
                    <a:pt x="158309" y="58348"/>
                  </a:cubicBezTo>
                  <a:cubicBezTo>
                    <a:pt x="158362" y="57881"/>
                    <a:pt x="158404" y="57755"/>
                    <a:pt x="158530" y="57530"/>
                  </a:cubicBezTo>
                  <a:cubicBezTo>
                    <a:pt x="158584" y="57427"/>
                    <a:pt x="158635" y="57393"/>
                    <a:pt x="158684" y="57393"/>
                  </a:cubicBezTo>
                  <a:cubicBezTo>
                    <a:pt x="158779" y="57393"/>
                    <a:pt x="158866" y="57519"/>
                    <a:pt x="158955" y="57519"/>
                  </a:cubicBezTo>
                  <a:cubicBezTo>
                    <a:pt x="158998" y="57519"/>
                    <a:pt x="159041" y="57491"/>
                    <a:pt x="159085" y="57409"/>
                  </a:cubicBezTo>
                  <a:cubicBezTo>
                    <a:pt x="159121" y="57347"/>
                    <a:pt x="158949" y="56822"/>
                    <a:pt x="158949" y="56822"/>
                  </a:cubicBezTo>
                  <a:lnTo>
                    <a:pt x="158949" y="56822"/>
                  </a:lnTo>
                  <a:cubicBezTo>
                    <a:pt x="158949" y="56822"/>
                    <a:pt x="158949" y="56822"/>
                    <a:pt x="158949" y="56822"/>
                  </a:cubicBezTo>
                  <a:cubicBezTo>
                    <a:pt x="158912" y="56371"/>
                    <a:pt x="158928" y="55915"/>
                    <a:pt x="158986" y="55464"/>
                  </a:cubicBezTo>
                  <a:cubicBezTo>
                    <a:pt x="159043" y="55008"/>
                    <a:pt x="159138" y="54976"/>
                    <a:pt x="159132" y="54656"/>
                  </a:cubicBezTo>
                  <a:cubicBezTo>
                    <a:pt x="159117" y="54185"/>
                    <a:pt x="159049" y="54001"/>
                    <a:pt x="158996" y="53702"/>
                  </a:cubicBezTo>
                  <a:cubicBezTo>
                    <a:pt x="158923" y="53288"/>
                    <a:pt x="159374" y="53084"/>
                    <a:pt x="159332" y="52402"/>
                  </a:cubicBezTo>
                  <a:cubicBezTo>
                    <a:pt x="159316" y="52077"/>
                    <a:pt x="159201" y="52019"/>
                    <a:pt x="159227" y="51642"/>
                  </a:cubicBezTo>
                  <a:cubicBezTo>
                    <a:pt x="159248" y="51264"/>
                    <a:pt x="159316" y="50819"/>
                    <a:pt x="159368" y="50431"/>
                  </a:cubicBezTo>
                  <a:lnTo>
                    <a:pt x="159368" y="50431"/>
                  </a:lnTo>
                  <a:cubicBezTo>
                    <a:pt x="159280" y="51100"/>
                    <a:pt x="159294" y="51979"/>
                    <a:pt x="159387" y="51979"/>
                  </a:cubicBezTo>
                  <a:cubicBezTo>
                    <a:pt x="159432" y="51979"/>
                    <a:pt x="159495" y="51777"/>
                    <a:pt x="159573" y="51254"/>
                  </a:cubicBezTo>
                  <a:cubicBezTo>
                    <a:pt x="159683" y="50515"/>
                    <a:pt x="159814" y="49100"/>
                    <a:pt x="159605" y="49062"/>
                  </a:cubicBezTo>
                  <a:lnTo>
                    <a:pt x="159605" y="49062"/>
                  </a:lnTo>
                  <a:cubicBezTo>
                    <a:pt x="159608" y="49063"/>
                    <a:pt x="159611" y="49063"/>
                    <a:pt x="159614" y="49063"/>
                  </a:cubicBezTo>
                  <a:cubicBezTo>
                    <a:pt x="160015" y="49063"/>
                    <a:pt x="160471" y="44423"/>
                    <a:pt x="160632" y="43248"/>
                  </a:cubicBezTo>
                  <a:cubicBezTo>
                    <a:pt x="160720" y="42600"/>
                    <a:pt x="160665" y="42481"/>
                    <a:pt x="160557" y="42481"/>
                  </a:cubicBezTo>
                  <a:cubicBezTo>
                    <a:pt x="160494" y="42481"/>
                    <a:pt x="160412" y="42522"/>
                    <a:pt x="160329" y="42522"/>
                  </a:cubicBezTo>
                  <a:cubicBezTo>
                    <a:pt x="160317" y="42522"/>
                    <a:pt x="160304" y="42521"/>
                    <a:pt x="160291" y="42519"/>
                  </a:cubicBezTo>
                  <a:cubicBezTo>
                    <a:pt x="160113" y="41958"/>
                    <a:pt x="160129" y="41800"/>
                    <a:pt x="160448" y="41339"/>
                  </a:cubicBezTo>
                  <a:cubicBezTo>
                    <a:pt x="160455" y="41340"/>
                    <a:pt x="160462" y="41341"/>
                    <a:pt x="160468" y="41341"/>
                  </a:cubicBezTo>
                  <a:cubicBezTo>
                    <a:pt x="160899" y="41341"/>
                    <a:pt x="161390" y="38708"/>
                    <a:pt x="161565" y="37402"/>
                  </a:cubicBezTo>
                  <a:cubicBezTo>
                    <a:pt x="161660" y="36662"/>
                    <a:pt x="161775" y="35823"/>
                    <a:pt x="161702" y="35278"/>
                  </a:cubicBezTo>
                  <a:cubicBezTo>
                    <a:pt x="161588" y="34502"/>
                    <a:pt x="161576" y="34068"/>
                    <a:pt x="161732" y="32893"/>
                  </a:cubicBezTo>
                  <a:lnTo>
                    <a:pt x="161732" y="32893"/>
                  </a:lnTo>
                  <a:cubicBezTo>
                    <a:pt x="161641" y="33590"/>
                    <a:pt x="161671" y="34062"/>
                    <a:pt x="161751" y="34062"/>
                  </a:cubicBezTo>
                  <a:cubicBezTo>
                    <a:pt x="161813" y="34062"/>
                    <a:pt x="161905" y="33781"/>
                    <a:pt x="161995" y="33107"/>
                  </a:cubicBezTo>
                  <a:lnTo>
                    <a:pt x="162472" y="29505"/>
                  </a:lnTo>
                  <a:cubicBezTo>
                    <a:pt x="162645" y="28112"/>
                    <a:pt x="162715" y="27469"/>
                    <a:pt x="162508" y="26781"/>
                  </a:cubicBezTo>
                  <a:lnTo>
                    <a:pt x="162508" y="26781"/>
                  </a:lnTo>
                  <a:cubicBezTo>
                    <a:pt x="162578" y="27007"/>
                    <a:pt x="162639" y="27220"/>
                    <a:pt x="162745" y="27220"/>
                  </a:cubicBezTo>
                  <a:cubicBezTo>
                    <a:pt x="162776" y="27220"/>
                    <a:pt x="162810" y="27202"/>
                    <a:pt x="162850" y="27162"/>
                  </a:cubicBezTo>
                  <a:cubicBezTo>
                    <a:pt x="162955" y="27057"/>
                    <a:pt x="163143" y="26145"/>
                    <a:pt x="163028" y="26066"/>
                  </a:cubicBezTo>
                  <a:cubicBezTo>
                    <a:pt x="162876" y="25966"/>
                    <a:pt x="163086" y="25127"/>
                    <a:pt x="163149" y="24519"/>
                  </a:cubicBezTo>
                  <a:cubicBezTo>
                    <a:pt x="163185" y="24199"/>
                    <a:pt x="163028" y="24173"/>
                    <a:pt x="163012" y="23874"/>
                  </a:cubicBezTo>
                  <a:cubicBezTo>
                    <a:pt x="162986" y="23423"/>
                    <a:pt x="163227" y="23051"/>
                    <a:pt x="163316" y="22647"/>
                  </a:cubicBezTo>
                  <a:cubicBezTo>
                    <a:pt x="163411" y="22228"/>
                    <a:pt x="163479" y="21803"/>
                    <a:pt x="163521" y="21373"/>
                  </a:cubicBezTo>
                  <a:cubicBezTo>
                    <a:pt x="163568" y="20923"/>
                    <a:pt x="163610" y="20330"/>
                    <a:pt x="163516" y="20136"/>
                  </a:cubicBezTo>
                  <a:cubicBezTo>
                    <a:pt x="163427" y="19937"/>
                    <a:pt x="163547" y="19428"/>
                    <a:pt x="163615" y="18893"/>
                  </a:cubicBezTo>
                  <a:cubicBezTo>
                    <a:pt x="163694" y="18893"/>
                    <a:pt x="163742" y="18944"/>
                    <a:pt x="163776" y="18944"/>
                  </a:cubicBezTo>
                  <a:cubicBezTo>
                    <a:pt x="163827" y="18944"/>
                    <a:pt x="163843" y="18825"/>
                    <a:pt x="163877" y="18222"/>
                  </a:cubicBezTo>
                  <a:cubicBezTo>
                    <a:pt x="163898" y="17677"/>
                    <a:pt x="163919" y="17111"/>
                    <a:pt x="163940" y="16529"/>
                  </a:cubicBezTo>
                  <a:cubicBezTo>
                    <a:pt x="163941" y="16531"/>
                    <a:pt x="163941" y="16532"/>
                    <a:pt x="163941" y="16532"/>
                  </a:cubicBezTo>
                  <a:cubicBezTo>
                    <a:pt x="163945" y="16532"/>
                    <a:pt x="163948" y="15665"/>
                    <a:pt x="164010" y="15665"/>
                  </a:cubicBezTo>
                  <a:cubicBezTo>
                    <a:pt x="164016" y="15665"/>
                    <a:pt x="164022" y="15673"/>
                    <a:pt x="164030" y="15690"/>
                  </a:cubicBezTo>
                  <a:cubicBezTo>
                    <a:pt x="164056" y="15752"/>
                    <a:pt x="164049" y="15988"/>
                    <a:pt x="164116" y="15988"/>
                  </a:cubicBezTo>
                  <a:cubicBezTo>
                    <a:pt x="164128" y="15988"/>
                    <a:pt x="164143" y="15980"/>
                    <a:pt x="164161" y="15963"/>
                  </a:cubicBezTo>
                  <a:cubicBezTo>
                    <a:pt x="164281" y="15066"/>
                    <a:pt x="164208" y="15202"/>
                    <a:pt x="164171" y="14652"/>
                  </a:cubicBezTo>
                  <a:cubicBezTo>
                    <a:pt x="164145" y="14280"/>
                    <a:pt x="164134" y="13341"/>
                    <a:pt x="164334" y="13042"/>
                  </a:cubicBezTo>
                  <a:cubicBezTo>
                    <a:pt x="164591" y="12659"/>
                    <a:pt x="164554" y="13299"/>
                    <a:pt x="164795" y="12119"/>
                  </a:cubicBezTo>
                  <a:cubicBezTo>
                    <a:pt x="164926" y="11485"/>
                    <a:pt x="165136" y="10609"/>
                    <a:pt x="165225" y="9944"/>
                  </a:cubicBezTo>
                  <a:cubicBezTo>
                    <a:pt x="165270" y="9617"/>
                    <a:pt x="165251" y="9535"/>
                    <a:pt x="165210" y="9535"/>
                  </a:cubicBezTo>
                  <a:cubicBezTo>
                    <a:pt x="165168" y="9535"/>
                    <a:pt x="165103" y="9620"/>
                    <a:pt x="165060" y="9620"/>
                  </a:cubicBezTo>
                  <a:cubicBezTo>
                    <a:pt x="165051" y="9620"/>
                    <a:pt x="165043" y="9616"/>
                    <a:pt x="165036" y="9608"/>
                  </a:cubicBezTo>
                  <a:cubicBezTo>
                    <a:pt x="164931" y="9487"/>
                    <a:pt x="164937" y="8890"/>
                    <a:pt x="165078" y="8507"/>
                  </a:cubicBezTo>
                  <a:cubicBezTo>
                    <a:pt x="165172" y="8256"/>
                    <a:pt x="165450" y="7111"/>
                    <a:pt x="165294" y="7081"/>
                  </a:cubicBezTo>
                  <a:lnTo>
                    <a:pt x="165294" y="7081"/>
                  </a:lnTo>
                  <a:cubicBezTo>
                    <a:pt x="165300" y="7082"/>
                    <a:pt x="165305" y="7082"/>
                    <a:pt x="165311" y="7082"/>
                  </a:cubicBezTo>
                  <a:cubicBezTo>
                    <a:pt x="165524" y="7082"/>
                    <a:pt x="165535" y="6351"/>
                    <a:pt x="165770" y="5744"/>
                  </a:cubicBezTo>
                  <a:cubicBezTo>
                    <a:pt x="166011" y="5073"/>
                    <a:pt x="166641" y="4496"/>
                    <a:pt x="166939" y="4375"/>
                  </a:cubicBezTo>
                  <a:cubicBezTo>
                    <a:pt x="167266" y="4233"/>
                    <a:pt x="167378" y="4208"/>
                    <a:pt x="167510" y="4208"/>
                  </a:cubicBezTo>
                  <a:cubicBezTo>
                    <a:pt x="167583" y="4208"/>
                    <a:pt x="167662" y="4216"/>
                    <a:pt x="167787" y="4216"/>
                  </a:cubicBezTo>
                  <a:cubicBezTo>
                    <a:pt x="167828" y="4216"/>
                    <a:pt x="167873" y="4215"/>
                    <a:pt x="167925" y="4213"/>
                  </a:cubicBezTo>
                  <a:cubicBezTo>
                    <a:pt x="168502" y="4223"/>
                    <a:pt x="169136" y="4402"/>
                    <a:pt x="169603" y="4758"/>
                  </a:cubicBezTo>
                  <a:cubicBezTo>
                    <a:pt x="169781" y="4858"/>
                    <a:pt x="170468" y="5492"/>
                    <a:pt x="170578" y="6321"/>
                  </a:cubicBezTo>
                  <a:cubicBezTo>
                    <a:pt x="170686" y="7061"/>
                    <a:pt x="170401" y="7973"/>
                    <a:pt x="170325" y="7973"/>
                  </a:cubicBezTo>
                  <a:cubicBezTo>
                    <a:pt x="170324" y="7973"/>
                    <a:pt x="170322" y="7973"/>
                    <a:pt x="170321" y="7972"/>
                  </a:cubicBezTo>
                  <a:lnTo>
                    <a:pt x="170321" y="7972"/>
                  </a:lnTo>
                  <a:cubicBezTo>
                    <a:pt x="170206" y="8869"/>
                    <a:pt x="170206" y="9115"/>
                    <a:pt x="170410" y="9209"/>
                  </a:cubicBezTo>
                  <a:cubicBezTo>
                    <a:pt x="170505" y="9257"/>
                    <a:pt x="170609" y="9922"/>
                    <a:pt x="170552" y="10357"/>
                  </a:cubicBezTo>
                  <a:lnTo>
                    <a:pt x="170552" y="10357"/>
                  </a:lnTo>
                  <a:cubicBezTo>
                    <a:pt x="170553" y="10351"/>
                    <a:pt x="170550" y="10348"/>
                    <a:pt x="170545" y="10348"/>
                  </a:cubicBezTo>
                  <a:cubicBezTo>
                    <a:pt x="170495" y="10348"/>
                    <a:pt x="170179" y="10652"/>
                    <a:pt x="170122" y="10809"/>
                  </a:cubicBezTo>
                  <a:cubicBezTo>
                    <a:pt x="169933" y="11317"/>
                    <a:pt x="169839" y="12114"/>
                    <a:pt x="169828" y="12728"/>
                  </a:cubicBezTo>
                  <a:cubicBezTo>
                    <a:pt x="169823" y="13268"/>
                    <a:pt x="169807" y="13881"/>
                    <a:pt x="169739" y="14479"/>
                  </a:cubicBezTo>
                  <a:cubicBezTo>
                    <a:pt x="169729" y="14568"/>
                    <a:pt x="169519" y="14914"/>
                    <a:pt x="169472" y="15087"/>
                  </a:cubicBezTo>
                  <a:cubicBezTo>
                    <a:pt x="169210" y="16031"/>
                    <a:pt x="169813" y="16109"/>
                    <a:pt x="169702" y="16948"/>
                  </a:cubicBezTo>
                  <a:cubicBezTo>
                    <a:pt x="169644" y="17383"/>
                    <a:pt x="169575" y="17495"/>
                    <a:pt x="169502" y="17495"/>
                  </a:cubicBezTo>
                  <a:cubicBezTo>
                    <a:pt x="169425" y="17495"/>
                    <a:pt x="169344" y="17371"/>
                    <a:pt x="169268" y="17371"/>
                  </a:cubicBezTo>
                  <a:cubicBezTo>
                    <a:pt x="169215" y="17371"/>
                    <a:pt x="169165" y="17432"/>
                    <a:pt x="169121" y="17640"/>
                  </a:cubicBezTo>
                  <a:cubicBezTo>
                    <a:pt x="168837" y="18998"/>
                    <a:pt x="169037" y="20487"/>
                    <a:pt x="168984" y="21657"/>
                  </a:cubicBezTo>
                  <a:cubicBezTo>
                    <a:pt x="168976" y="21839"/>
                    <a:pt x="168817" y="23710"/>
                    <a:pt x="168729" y="23710"/>
                  </a:cubicBezTo>
                  <a:cubicBezTo>
                    <a:pt x="168711" y="23710"/>
                    <a:pt x="168695" y="23627"/>
                    <a:pt x="168685" y="23429"/>
                  </a:cubicBezTo>
                  <a:cubicBezTo>
                    <a:pt x="168778" y="22742"/>
                    <a:pt x="168775" y="22333"/>
                    <a:pt x="168710" y="22333"/>
                  </a:cubicBezTo>
                  <a:cubicBezTo>
                    <a:pt x="168660" y="22333"/>
                    <a:pt x="168574" y="22571"/>
                    <a:pt x="168465" y="23104"/>
                  </a:cubicBezTo>
                  <a:cubicBezTo>
                    <a:pt x="168384" y="23497"/>
                    <a:pt x="168221" y="24840"/>
                    <a:pt x="168386" y="24840"/>
                  </a:cubicBezTo>
                  <a:cubicBezTo>
                    <a:pt x="168393" y="24840"/>
                    <a:pt x="168400" y="24838"/>
                    <a:pt x="168407" y="24834"/>
                  </a:cubicBezTo>
                  <a:cubicBezTo>
                    <a:pt x="168454" y="24808"/>
                    <a:pt x="168641" y="24356"/>
                    <a:pt x="168722" y="24356"/>
                  </a:cubicBezTo>
                  <a:cubicBezTo>
                    <a:pt x="168741" y="24356"/>
                    <a:pt x="168755" y="24382"/>
                    <a:pt x="168759" y="24446"/>
                  </a:cubicBezTo>
                  <a:cubicBezTo>
                    <a:pt x="168764" y="24504"/>
                    <a:pt x="167878" y="26596"/>
                    <a:pt x="168030" y="26894"/>
                  </a:cubicBezTo>
                  <a:cubicBezTo>
                    <a:pt x="168130" y="27078"/>
                    <a:pt x="168282" y="26900"/>
                    <a:pt x="168371" y="27141"/>
                  </a:cubicBezTo>
                  <a:cubicBezTo>
                    <a:pt x="168455" y="27366"/>
                    <a:pt x="168439" y="27880"/>
                    <a:pt x="168476" y="28237"/>
                  </a:cubicBezTo>
                  <a:cubicBezTo>
                    <a:pt x="168401" y="28223"/>
                    <a:pt x="168339" y="28204"/>
                    <a:pt x="168283" y="28204"/>
                  </a:cubicBezTo>
                  <a:cubicBezTo>
                    <a:pt x="168119" y="28204"/>
                    <a:pt x="168020" y="28375"/>
                    <a:pt x="167883" y="29390"/>
                  </a:cubicBezTo>
                  <a:cubicBezTo>
                    <a:pt x="167842" y="29688"/>
                    <a:pt x="167736" y="31272"/>
                    <a:pt x="167865" y="31272"/>
                  </a:cubicBezTo>
                  <a:cubicBezTo>
                    <a:pt x="167884" y="31272"/>
                    <a:pt x="167907" y="31240"/>
                    <a:pt x="167936" y="31167"/>
                  </a:cubicBezTo>
                  <a:lnTo>
                    <a:pt x="167936" y="31167"/>
                  </a:lnTo>
                  <a:lnTo>
                    <a:pt x="167773" y="32347"/>
                  </a:lnTo>
                  <a:cubicBezTo>
                    <a:pt x="167767" y="32349"/>
                    <a:pt x="167761" y="32350"/>
                    <a:pt x="167755" y="32350"/>
                  </a:cubicBezTo>
                  <a:cubicBezTo>
                    <a:pt x="167685" y="32350"/>
                    <a:pt x="167622" y="32222"/>
                    <a:pt x="167551" y="32222"/>
                  </a:cubicBezTo>
                  <a:cubicBezTo>
                    <a:pt x="167519" y="32222"/>
                    <a:pt x="167485" y="32249"/>
                    <a:pt x="167448" y="32326"/>
                  </a:cubicBezTo>
                  <a:cubicBezTo>
                    <a:pt x="167285" y="32646"/>
                    <a:pt x="167160" y="33401"/>
                    <a:pt x="167128" y="33931"/>
                  </a:cubicBezTo>
                  <a:cubicBezTo>
                    <a:pt x="167055" y="35163"/>
                    <a:pt x="167511" y="35587"/>
                    <a:pt x="166934" y="36432"/>
                  </a:cubicBezTo>
                  <a:cubicBezTo>
                    <a:pt x="166915" y="36428"/>
                    <a:pt x="166897" y="36426"/>
                    <a:pt x="166880" y="36426"/>
                  </a:cubicBezTo>
                  <a:cubicBezTo>
                    <a:pt x="166478" y="36426"/>
                    <a:pt x="166908" y="37437"/>
                    <a:pt x="166793" y="38303"/>
                  </a:cubicBezTo>
                  <a:cubicBezTo>
                    <a:pt x="166709" y="38922"/>
                    <a:pt x="166315" y="39735"/>
                    <a:pt x="166342" y="40207"/>
                  </a:cubicBezTo>
                  <a:cubicBezTo>
                    <a:pt x="166347" y="40315"/>
                    <a:pt x="166494" y="41156"/>
                    <a:pt x="166509" y="41156"/>
                  </a:cubicBezTo>
                  <a:cubicBezTo>
                    <a:pt x="166509" y="41156"/>
                    <a:pt x="166509" y="41156"/>
                    <a:pt x="166509" y="41156"/>
                  </a:cubicBezTo>
                  <a:lnTo>
                    <a:pt x="166509" y="41156"/>
                  </a:lnTo>
                  <a:cubicBezTo>
                    <a:pt x="166300" y="41543"/>
                    <a:pt x="166300" y="40988"/>
                    <a:pt x="166074" y="41916"/>
                  </a:cubicBezTo>
                  <a:cubicBezTo>
                    <a:pt x="165975" y="42335"/>
                    <a:pt x="165796" y="43206"/>
                    <a:pt x="165912" y="43468"/>
                  </a:cubicBezTo>
                  <a:cubicBezTo>
                    <a:pt x="166011" y="43693"/>
                    <a:pt x="165844" y="44522"/>
                    <a:pt x="165765" y="45130"/>
                  </a:cubicBezTo>
                  <a:cubicBezTo>
                    <a:pt x="165713" y="45502"/>
                    <a:pt x="165975" y="45717"/>
                    <a:pt x="165865" y="46540"/>
                  </a:cubicBezTo>
                  <a:lnTo>
                    <a:pt x="165581" y="46488"/>
                  </a:lnTo>
                  <a:cubicBezTo>
                    <a:pt x="165524" y="46923"/>
                    <a:pt x="165408" y="47667"/>
                    <a:pt x="165566" y="47699"/>
                  </a:cubicBezTo>
                  <a:cubicBezTo>
                    <a:pt x="165618" y="48244"/>
                    <a:pt x="165602" y="48386"/>
                    <a:pt x="165403" y="48879"/>
                  </a:cubicBezTo>
                  <a:cubicBezTo>
                    <a:pt x="165335" y="49398"/>
                    <a:pt x="165340" y="49471"/>
                    <a:pt x="165471" y="49497"/>
                  </a:cubicBezTo>
                  <a:cubicBezTo>
                    <a:pt x="165623" y="49524"/>
                    <a:pt x="165513" y="50273"/>
                    <a:pt x="165456" y="50708"/>
                  </a:cubicBezTo>
                  <a:lnTo>
                    <a:pt x="164968" y="50614"/>
                  </a:lnTo>
                  <a:lnTo>
                    <a:pt x="164968" y="50614"/>
                  </a:lnTo>
                  <a:cubicBezTo>
                    <a:pt x="165157" y="50651"/>
                    <a:pt x="164942" y="52538"/>
                    <a:pt x="164858" y="53125"/>
                  </a:cubicBezTo>
                  <a:cubicBezTo>
                    <a:pt x="164737" y="53959"/>
                    <a:pt x="164601" y="53901"/>
                    <a:pt x="164486" y="54483"/>
                  </a:cubicBezTo>
                  <a:cubicBezTo>
                    <a:pt x="163967" y="57021"/>
                    <a:pt x="163652" y="59742"/>
                    <a:pt x="163295" y="62380"/>
                  </a:cubicBezTo>
                  <a:cubicBezTo>
                    <a:pt x="163295" y="62378"/>
                    <a:pt x="163295" y="62377"/>
                    <a:pt x="163293" y="62377"/>
                  </a:cubicBezTo>
                  <a:cubicBezTo>
                    <a:pt x="163273" y="62377"/>
                    <a:pt x="163128" y="62539"/>
                    <a:pt x="163070" y="62982"/>
                  </a:cubicBezTo>
                  <a:lnTo>
                    <a:pt x="162913" y="64293"/>
                  </a:lnTo>
                  <a:lnTo>
                    <a:pt x="162467" y="68514"/>
                  </a:lnTo>
                  <a:cubicBezTo>
                    <a:pt x="162268" y="70396"/>
                    <a:pt x="162027" y="72404"/>
                    <a:pt x="161880" y="74260"/>
                  </a:cubicBezTo>
                  <a:cubicBezTo>
                    <a:pt x="161822" y="75015"/>
                    <a:pt x="161744" y="75776"/>
                    <a:pt x="161817" y="76195"/>
                  </a:cubicBezTo>
                  <a:cubicBezTo>
                    <a:pt x="161863" y="76482"/>
                    <a:pt x="161754" y="77127"/>
                    <a:pt x="161700" y="77513"/>
                  </a:cubicBezTo>
                  <a:lnTo>
                    <a:pt x="161700" y="77513"/>
                  </a:lnTo>
                  <a:cubicBezTo>
                    <a:pt x="161729" y="77291"/>
                    <a:pt x="161717" y="77082"/>
                    <a:pt x="161681" y="77082"/>
                  </a:cubicBezTo>
                  <a:cubicBezTo>
                    <a:pt x="161660" y="77082"/>
                    <a:pt x="161631" y="77154"/>
                    <a:pt x="161597" y="77338"/>
                  </a:cubicBezTo>
                  <a:lnTo>
                    <a:pt x="161093" y="80678"/>
                  </a:lnTo>
                  <a:cubicBezTo>
                    <a:pt x="161020" y="81139"/>
                    <a:pt x="160774" y="82398"/>
                    <a:pt x="160831" y="82733"/>
                  </a:cubicBezTo>
                  <a:cubicBezTo>
                    <a:pt x="160843" y="82803"/>
                    <a:pt x="160883" y="82828"/>
                    <a:pt x="160936" y="82828"/>
                  </a:cubicBezTo>
                  <a:cubicBezTo>
                    <a:pt x="161058" y="82828"/>
                    <a:pt x="161249" y="82695"/>
                    <a:pt x="161329" y="82695"/>
                  </a:cubicBezTo>
                  <a:cubicBezTo>
                    <a:pt x="161333" y="82695"/>
                    <a:pt x="161336" y="82696"/>
                    <a:pt x="161340" y="82696"/>
                  </a:cubicBezTo>
                  <a:cubicBezTo>
                    <a:pt x="161177" y="83577"/>
                    <a:pt x="160852" y="83729"/>
                    <a:pt x="160684" y="83745"/>
                  </a:cubicBezTo>
                  <a:cubicBezTo>
                    <a:pt x="160448" y="83766"/>
                    <a:pt x="160354" y="84705"/>
                    <a:pt x="160144" y="85564"/>
                  </a:cubicBezTo>
                  <a:cubicBezTo>
                    <a:pt x="159877" y="86676"/>
                    <a:pt x="159552" y="87934"/>
                    <a:pt x="159112" y="88951"/>
                  </a:cubicBezTo>
                  <a:cubicBezTo>
                    <a:pt x="159022" y="89145"/>
                    <a:pt x="158839" y="89381"/>
                    <a:pt x="158807" y="89476"/>
                  </a:cubicBezTo>
                  <a:cubicBezTo>
                    <a:pt x="158629" y="90042"/>
                    <a:pt x="158587" y="90372"/>
                    <a:pt x="158482" y="90844"/>
                  </a:cubicBezTo>
                  <a:cubicBezTo>
                    <a:pt x="158225" y="91825"/>
                    <a:pt x="157355" y="92920"/>
                    <a:pt x="156789" y="93738"/>
                  </a:cubicBezTo>
                  <a:cubicBezTo>
                    <a:pt x="156149" y="94656"/>
                    <a:pt x="156154" y="94944"/>
                    <a:pt x="155976" y="95511"/>
                  </a:cubicBezTo>
                  <a:cubicBezTo>
                    <a:pt x="155820" y="95986"/>
                    <a:pt x="155686" y="96112"/>
                    <a:pt x="155575" y="96112"/>
                  </a:cubicBezTo>
                  <a:cubicBezTo>
                    <a:pt x="155450" y="96112"/>
                    <a:pt x="155357" y="95951"/>
                    <a:pt x="155298" y="95951"/>
                  </a:cubicBezTo>
                  <a:cubicBezTo>
                    <a:pt x="155297" y="95951"/>
                    <a:pt x="155296" y="95951"/>
                    <a:pt x="155295" y="95951"/>
                  </a:cubicBezTo>
                  <a:cubicBezTo>
                    <a:pt x="155001" y="95977"/>
                    <a:pt x="154503" y="97183"/>
                    <a:pt x="154408" y="97298"/>
                  </a:cubicBezTo>
                  <a:cubicBezTo>
                    <a:pt x="153858" y="98111"/>
                    <a:pt x="153439" y="98043"/>
                    <a:pt x="152914" y="98426"/>
                  </a:cubicBezTo>
                  <a:cubicBezTo>
                    <a:pt x="152275" y="98908"/>
                    <a:pt x="151488" y="99626"/>
                    <a:pt x="150859" y="100166"/>
                  </a:cubicBezTo>
                  <a:cubicBezTo>
                    <a:pt x="150526" y="100499"/>
                    <a:pt x="148435" y="102074"/>
                    <a:pt x="148043" y="102074"/>
                  </a:cubicBezTo>
                  <a:cubicBezTo>
                    <a:pt x="148015" y="102074"/>
                    <a:pt x="147995" y="102066"/>
                    <a:pt x="147986" y="102049"/>
                  </a:cubicBezTo>
                  <a:cubicBezTo>
                    <a:pt x="147404" y="102353"/>
                    <a:pt x="146764" y="102814"/>
                    <a:pt x="146219" y="103155"/>
                  </a:cubicBezTo>
                  <a:cubicBezTo>
                    <a:pt x="144185" y="104439"/>
                    <a:pt x="141851" y="105457"/>
                    <a:pt x="139670" y="106552"/>
                  </a:cubicBezTo>
                  <a:cubicBezTo>
                    <a:pt x="138930" y="106935"/>
                    <a:pt x="138042" y="107385"/>
                    <a:pt x="138100" y="107618"/>
                  </a:cubicBezTo>
                  <a:lnTo>
                    <a:pt x="138100" y="107618"/>
                  </a:lnTo>
                  <a:cubicBezTo>
                    <a:pt x="138071" y="107515"/>
                    <a:pt x="138109" y="107346"/>
                    <a:pt x="137862" y="107346"/>
                  </a:cubicBezTo>
                  <a:cubicBezTo>
                    <a:pt x="137801" y="107346"/>
                    <a:pt x="137722" y="107356"/>
                    <a:pt x="137620" y="107381"/>
                  </a:cubicBezTo>
                  <a:cubicBezTo>
                    <a:pt x="137190" y="107486"/>
                    <a:pt x="137002" y="107695"/>
                    <a:pt x="136556" y="107853"/>
                  </a:cubicBezTo>
                  <a:lnTo>
                    <a:pt x="135748" y="108115"/>
                  </a:lnTo>
                  <a:cubicBezTo>
                    <a:pt x="134621" y="108471"/>
                    <a:pt x="133562" y="108922"/>
                    <a:pt x="132403" y="109357"/>
                  </a:cubicBezTo>
                  <a:cubicBezTo>
                    <a:pt x="131958" y="109672"/>
                    <a:pt x="129745" y="110485"/>
                    <a:pt x="129745" y="110485"/>
                  </a:cubicBezTo>
                  <a:cubicBezTo>
                    <a:pt x="129410" y="110888"/>
                    <a:pt x="129834" y="111056"/>
                    <a:pt x="129378" y="111518"/>
                  </a:cubicBezTo>
                  <a:cubicBezTo>
                    <a:pt x="129313" y="111586"/>
                    <a:pt x="128805" y="111692"/>
                    <a:pt x="128470" y="111692"/>
                  </a:cubicBezTo>
                  <a:cubicBezTo>
                    <a:pt x="128184" y="111692"/>
                    <a:pt x="128024" y="111615"/>
                    <a:pt x="128371" y="111371"/>
                  </a:cubicBezTo>
                  <a:cubicBezTo>
                    <a:pt x="128750" y="111109"/>
                    <a:pt x="128805" y="110999"/>
                    <a:pt x="128637" y="110999"/>
                  </a:cubicBezTo>
                  <a:cubicBezTo>
                    <a:pt x="128452" y="110999"/>
                    <a:pt x="127998" y="111133"/>
                    <a:pt x="127412" y="111345"/>
                  </a:cubicBezTo>
                  <a:cubicBezTo>
                    <a:pt x="126951" y="111502"/>
                    <a:pt x="126133" y="111754"/>
                    <a:pt x="125823" y="111963"/>
                  </a:cubicBezTo>
                  <a:cubicBezTo>
                    <a:pt x="125572" y="112136"/>
                    <a:pt x="125739" y="112147"/>
                    <a:pt x="125131" y="112309"/>
                  </a:cubicBezTo>
                  <a:cubicBezTo>
                    <a:pt x="124799" y="112405"/>
                    <a:pt x="123585" y="112587"/>
                    <a:pt x="123047" y="112587"/>
                  </a:cubicBezTo>
                  <a:cubicBezTo>
                    <a:pt x="122848" y="112587"/>
                    <a:pt x="122742" y="112562"/>
                    <a:pt x="122809" y="112498"/>
                  </a:cubicBezTo>
                  <a:lnTo>
                    <a:pt x="122809" y="112498"/>
                  </a:lnTo>
                  <a:cubicBezTo>
                    <a:pt x="122468" y="112807"/>
                    <a:pt x="122117" y="112918"/>
                    <a:pt x="121136" y="113222"/>
                  </a:cubicBezTo>
                  <a:cubicBezTo>
                    <a:pt x="120287" y="113494"/>
                    <a:pt x="119516" y="113741"/>
                    <a:pt x="118745" y="114050"/>
                  </a:cubicBezTo>
                  <a:cubicBezTo>
                    <a:pt x="118551" y="114129"/>
                    <a:pt x="117828" y="114501"/>
                    <a:pt x="117697" y="114506"/>
                  </a:cubicBezTo>
                  <a:cubicBezTo>
                    <a:pt x="117689" y="114506"/>
                    <a:pt x="117681" y="114506"/>
                    <a:pt x="117674" y="114506"/>
                  </a:cubicBezTo>
                  <a:cubicBezTo>
                    <a:pt x="117521" y="114506"/>
                    <a:pt x="117328" y="114475"/>
                    <a:pt x="117129" y="114475"/>
                  </a:cubicBezTo>
                  <a:cubicBezTo>
                    <a:pt x="117030" y="114475"/>
                    <a:pt x="116929" y="114483"/>
                    <a:pt x="116832" y="114506"/>
                  </a:cubicBezTo>
                  <a:cubicBezTo>
                    <a:pt x="116218" y="114648"/>
                    <a:pt x="115746" y="114920"/>
                    <a:pt x="115154" y="115062"/>
                  </a:cubicBezTo>
                  <a:lnTo>
                    <a:pt x="113130" y="115560"/>
                  </a:lnTo>
                  <a:cubicBezTo>
                    <a:pt x="112207" y="115560"/>
                    <a:pt x="112066" y="115969"/>
                    <a:pt x="111976" y="116121"/>
                  </a:cubicBezTo>
                  <a:cubicBezTo>
                    <a:pt x="111872" y="116305"/>
                    <a:pt x="111410" y="116425"/>
                    <a:pt x="110886" y="116535"/>
                  </a:cubicBezTo>
                  <a:cubicBezTo>
                    <a:pt x="110852" y="116344"/>
                    <a:pt x="110905" y="116221"/>
                    <a:pt x="110615" y="116221"/>
                  </a:cubicBezTo>
                  <a:cubicBezTo>
                    <a:pt x="110452" y="116221"/>
                    <a:pt x="110181" y="116260"/>
                    <a:pt x="109727" y="116347"/>
                  </a:cubicBezTo>
                  <a:cubicBezTo>
                    <a:pt x="107499" y="116818"/>
                    <a:pt x="105213" y="117206"/>
                    <a:pt x="102964" y="117600"/>
                  </a:cubicBezTo>
                  <a:cubicBezTo>
                    <a:pt x="102801" y="117631"/>
                    <a:pt x="100368" y="117925"/>
                    <a:pt x="100735" y="118003"/>
                  </a:cubicBezTo>
                  <a:cubicBezTo>
                    <a:pt x="101375" y="118134"/>
                    <a:pt x="99980" y="118307"/>
                    <a:pt x="99477" y="118328"/>
                  </a:cubicBezTo>
                  <a:cubicBezTo>
                    <a:pt x="99440" y="118330"/>
                    <a:pt x="99408" y="118331"/>
                    <a:pt x="99379" y="118331"/>
                  </a:cubicBezTo>
                  <a:cubicBezTo>
                    <a:pt x="99007" y="118331"/>
                    <a:pt x="99236" y="118186"/>
                    <a:pt x="98895" y="118171"/>
                  </a:cubicBezTo>
                  <a:cubicBezTo>
                    <a:pt x="98612" y="118171"/>
                    <a:pt x="98177" y="118224"/>
                    <a:pt x="97857" y="118239"/>
                  </a:cubicBezTo>
                  <a:cubicBezTo>
                    <a:pt x="97254" y="118286"/>
                    <a:pt x="95503" y="118355"/>
                    <a:pt x="95041" y="118533"/>
                  </a:cubicBezTo>
                  <a:cubicBezTo>
                    <a:pt x="94617" y="118685"/>
                    <a:pt x="94098" y="118674"/>
                    <a:pt x="93390" y="118737"/>
                  </a:cubicBezTo>
                  <a:cubicBezTo>
                    <a:pt x="92976" y="118779"/>
                    <a:pt x="92504" y="118994"/>
                    <a:pt x="92268" y="118999"/>
                  </a:cubicBezTo>
                  <a:cubicBezTo>
                    <a:pt x="92264" y="119000"/>
                    <a:pt x="92259" y="119000"/>
                    <a:pt x="92255" y="119000"/>
                  </a:cubicBezTo>
                  <a:cubicBezTo>
                    <a:pt x="92035" y="119000"/>
                    <a:pt x="91854" y="118868"/>
                    <a:pt x="91623" y="118837"/>
                  </a:cubicBezTo>
                  <a:cubicBezTo>
                    <a:pt x="91183" y="118773"/>
                    <a:pt x="90668" y="118748"/>
                    <a:pt x="90141" y="118748"/>
                  </a:cubicBezTo>
                  <a:cubicBezTo>
                    <a:pt x="89889" y="118748"/>
                    <a:pt x="89635" y="118753"/>
                    <a:pt x="89384" y="118764"/>
                  </a:cubicBezTo>
                  <a:lnTo>
                    <a:pt x="85667" y="118826"/>
                  </a:lnTo>
                  <a:cubicBezTo>
                    <a:pt x="85048" y="118853"/>
                    <a:pt x="84817" y="118947"/>
                    <a:pt x="84807" y="119094"/>
                  </a:cubicBezTo>
                  <a:cubicBezTo>
                    <a:pt x="84651" y="119130"/>
                    <a:pt x="84573" y="119170"/>
                    <a:pt x="84555" y="119212"/>
                  </a:cubicBezTo>
                  <a:lnTo>
                    <a:pt x="84555" y="119212"/>
                  </a:lnTo>
                  <a:cubicBezTo>
                    <a:pt x="84547" y="118968"/>
                    <a:pt x="84329" y="118741"/>
                    <a:pt x="83795" y="118711"/>
                  </a:cubicBezTo>
                  <a:cubicBezTo>
                    <a:pt x="83554" y="118696"/>
                    <a:pt x="82906" y="118671"/>
                    <a:pt x="82357" y="118671"/>
                  </a:cubicBezTo>
                  <a:cubicBezTo>
                    <a:pt x="81951" y="118671"/>
                    <a:pt x="81600" y="118685"/>
                    <a:pt x="81509" y="118727"/>
                  </a:cubicBezTo>
                  <a:cubicBezTo>
                    <a:pt x="81171" y="118884"/>
                    <a:pt x="81092" y="119036"/>
                    <a:pt x="80520" y="119036"/>
                  </a:cubicBezTo>
                  <a:cubicBezTo>
                    <a:pt x="80311" y="119036"/>
                    <a:pt x="80036" y="119016"/>
                    <a:pt x="79658" y="118968"/>
                  </a:cubicBezTo>
                  <a:cubicBezTo>
                    <a:pt x="78645" y="118902"/>
                    <a:pt x="77543" y="118828"/>
                    <a:pt x="76470" y="118828"/>
                  </a:cubicBezTo>
                  <a:cubicBezTo>
                    <a:pt x="76266" y="118828"/>
                    <a:pt x="76063" y="118831"/>
                    <a:pt x="75862" y="118837"/>
                  </a:cubicBezTo>
                  <a:cubicBezTo>
                    <a:pt x="75131" y="118856"/>
                    <a:pt x="74540" y="119130"/>
                    <a:pt x="73975" y="119130"/>
                  </a:cubicBezTo>
                  <a:cubicBezTo>
                    <a:pt x="73933" y="119130"/>
                    <a:pt x="73891" y="119129"/>
                    <a:pt x="73849" y="119125"/>
                  </a:cubicBezTo>
                  <a:cubicBezTo>
                    <a:pt x="72837" y="119041"/>
                    <a:pt x="72758" y="118606"/>
                    <a:pt x="71553" y="118522"/>
                  </a:cubicBezTo>
                  <a:cubicBezTo>
                    <a:pt x="71504" y="118519"/>
                    <a:pt x="71462" y="118518"/>
                    <a:pt x="71425" y="118518"/>
                  </a:cubicBezTo>
                  <a:cubicBezTo>
                    <a:pt x="70933" y="118518"/>
                    <a:pt x="71360" y="118790"/>
                    <a:pt x="71306" y="118863"/>
                  </a:cubicBezTo>
                  <a:cubicBezTo>
                    <a:pt x="70769" y="118854"/>
                    <a:pt x="70494" y="118547"/>
                    <a:pt x="70001" y="118547"/>
                  </a:cubicBezTo>
                  <a:cubicBezTo>
                    <a:pt x="69935" y="118547"/>
                    <a:pt x="69865" y="118552"/>
                    <a:pt x="69791" y="118564"/>
                  </a:cubicBezTo>
                  <a:cubicBezTo>
                    <a:pt x="69641" y="118586"/>
                    <a:pt x="69435" y="119128"/>
                    <a:pt x="68791" y="119128"/>
                  </a:cubicBezTo>
                  <a:cubicBezTo>
                    <a:pt x="68669" y="119128"/>
                    <a:pt x="68531" y="119108"/>
                    <a:pt x="68375" y="119062"/>
                  </a:cubicBezTo>
                  <a:cubicBezTo>
                    <a:pt x="67930" y="118937"/>
                    <a:pt x="68428" y="118769"/>
                    <a:pt x="67578" y="118643"/>
                  </a:cubicBezTo>
                  <a:cubicBezTo>
                    <a:pt x="67232" y="118598"/>
                    <a:pt x="66883" y="118575"/>
                    <a:pt x="66530" y="118575"/>
                  </a:cubicBezTo>
                  <a:cubicBezTo>
                    <a:pt x="66434" y="118575"/>
                    <a:pt x="66338" y="118577"/>
                    <a:pt x="66241" y="118580"/>
                  </a:cubicBezTo>
                  <a:cubicBezTo>
                    <a:pt x="65365" y="118623"/>
                    <a:pt x="66280" y="118947"/>
                    <a:pt x="65130" y="118947"/>
                  </a:cubicBezTo>
                  <a:cubicBezTo>
                    <a:pt x="65014" y="118947"/>
                    <a:pt x="64877" y="118944"/>
                    <a:pt x="64716" y="118937"/>
                  </a:cubicBezTo>
                  <a:cubicBezTo>
                    <a:pt x="64810" y="118779"/>
                    <a:pt x="64653" y="118617"/>
                    <a:pt x="64170" y="118465"/>
                  </a:cubicBezTo>
                  <a:cubicBezTo>
                    <a:pt x="63770" y="118388"/>
                    <a:pt x="63210" y="118289"/>
                    <a:pt x="62823" y="118289"/>
                  </a:cubicBezTo>
                  <a:cubicBezTo>
                    <a:pt x="62571" y="118289"/>
                    <a:pt x="62392" y="118331"/>
                    <a:pt x="62377" y="118449"/>
                  </a:cubicBezTo>
                  <a:cubicBezTo>
                    <a:pt x="62405" y="118213"/>
                    <a:pt x="62073" y="118138"/>
                    <a:pt x="61616" y="118138"/>
                  </a:cubicBezTo>
                  <a:cubicBezTo>
                    <a:pt x="61311" y="118138"/>
                    <a:pt x="60951" y="118171"/>
                    <a:pt x="60605" y="118213"/>
                  </a:cubicBezTo>
                  <a:cubicBezTo>
                    <a:pt x="60638" y="117976"/>
                    <a:pt x="57399" y="117846"/>
                    <a:pt x="56445" y="117738"/>
                  </a:cubicBezTo>
                  <a:lnTo>
                    <a:pt x="56445" y="117738"/>
                  </a:lnTo>
                  <a:cubicBezTo>
                    <a:pt x="57473" y="117905"/>
                    <a:pt x="57676" y="118093"/>
                    <a:pt x="57195" y="118093"/>
                  </a:cubicBezTo>
                  <a:cubicBezTo>
                    <a:pt x="56953" y="118093"/>
                    <a:pt x="56539" y="118045"/>
                    <a:pt x="55970" y="117925"/>
                  </a:cubicBezTo>
                  <a:lnTo>
                    <a:pt x="52342" y="117164"/>
                  </a:lnTo>
                  <a:lnTo>
                    <a:pt x="52342" y="117164"/>
                  </a:lnTo>
                  <a:cubicBezTo>
                    <a:pt x="52253" y="117474"/>
                    <a:pt x="55372" y="118161"/>
                    <a:pt x="56358" y="118307"/>
                  </a:cubicBezTo>
                  <a:cubicBezTo>
                    <a:pt x="55399" y="118176"/>
                    <a:pt x="54423" y="118045"/>
                    <a:pt x="53485" y="117825"/>
                  </a:cubicBezTo>
                  <a:cubicBezTo>
                    <a:pt x="52856" y="117689"/>
                    <a:pt x="51865" y="117474"/>
                    <a:pt x="51618" y="117238"/>
                  </a:cubicBezTo>
                  <a:cubicBezTo>
                    <a:pt x="51382" y="117018"/>
                    <a:pt x="52075" y="117096"/>
                    <a:pt x="51330" y="116797"/>
                  </a:cubicBezTo>
                  <a:cubicBezTo>
                    <a:pt x="49820" y="116179"/>
                    <a:pt x="49264" y="116504"/>
                    <a:pt x="47828" y="116058"/>
                  </a:cubicBezTo>
                  <a:cubicBezTo>
                    <a:pt x="46554" y="115686"/>
                    <a:pt x="45772" y="115272"/>
                    <a:pt x="45033" y="114758"/>
                  </a:cubicBezTo>
                  <a:cubicBezTo>
                    <a:pt x="45006" y="114821"/>
                    <a:pt x="44852" y="114846"/>
                    <a:pt x="44636" y="114846"/>
                  </a:cubicBezTo>
                  <a:cubicBezTo>
                    <a:pt x="44260" y="114846"/>
                    <a:pt x="43697" y="114769"/>
                    <a:pt x="43298" y="114679"/>
                  </a:cubicBezTo>
                  <a:cubicBezTo>
                    <a:pt x="42312" y="114454"/>
                    <a:pt x="42889" y="114317"/>
                    <a:pt x="42600" y="114207"/>
                  </a:cubicBezTo>
                  <a:cubicBezTo>
                    <a:pt x="42473" y="114156"/>
                    <a:pt x="42374" y="114127"/>
                    <a:pt x="42296" y="114113"/>
                  </a:cubicBezTo>
                  <a:lnTo>
                    <a:pt x="42296" y="114113"/>
                  </a:lnTo>
                  <a:cubicBezTo>
                    <a:pt x="42363" y="114056"/>
                    <a:pt x="42380" y="113989"/>
                    <a:pt x="42249" y="113908"/>
                  </a:cubicBezTo>
                  <a:cubicBezTo>
                    <a:pt x="41756" y="113610"/>
                    <a:pt x="40571" y="113190"/>
                    <a:pt x="40000" y="112980"/>
                  </a:cubicBezTo>
                  <a:cubicBezTo>
                    <a:pt x="39360" y="112739"/>
                    <a:pt x="38212" y="112267"/>
                    <a:pt x="37756" y="112241"/>
                  </a:cubicBezTo>
                  <a:cubicBezTo>
                    <a:pt x="37462" y="112225"/>
                    <a:pt x="37394" y="112262"/>
                    <a:pt x="36817" y="111979"/>
                  </a:cubicBezTo>
                  <a:cubicBezTo>
                    <a:pt x="36487" y="111822"/>
                    <a:pt x="36183" y="111633"/>
                    <a:pt x="36115" y="111502"/>
                  </a:cubicBezTo>
                  <a:cubicBezTo>
                    <a:pt x="36020" y="111329"/>
                    <a:pt x="35884" y="111308"/>
                    <a:pt x="35423" y="111093"/>
                  </a:cubicBezTo>
                  <a:cubicBezTo>
                    <a:pt x="34778" y="110799"/>
                    <a:pt x="34138" y="110673"/>
                    <a:pt x="33446" y="110401"/>
                  </a:cubicBezTo>
                  <a:cubicBezTo>
                    <a:pt x="32754" y="110133"/>
                    <a:pt x="32072" y="109824"/>
                    <a:pt x="31412" y="109483"/>
                  </a:cubicBezTo>
                  <a:cubicBezTo>
                    <a:pt x="30997" y="109268"/>
                    <a:pt x="30484" y="108828"/>
                    <a:pt x="30211" y="108702"/>
                  </a:cubicBezTo>
                  <a:cubicBezTo>
                    <a:pt x="30185" y="108690"/>
                    <a:pt x="30168" y="108684"/>
                    <a:pt x="30157" y="108684"/>
                  </a:cubicBezTo>
                  <a:cubicBezTo>
                    <a:pt x="30113" y="108684"/>
                    <a:pt x="30173" y="108771"/>
                    <a:pt x="30122" y="108771"/>
                  </a:cubicBezTo>
                  <a:cubicBezTo>
                    <a:pt x="30109" y="108771"/>
                    <a:pt x="30087" y="108765"/>
                    <a:pt x="30054" y="108749"/>
                  </a:cubicBezTo>
                  <a:lnTo>
                    <a:pt x="29503" y="108487"/>
                  </a:lnTo>
                  <a:lnTo>
                    <a:pt x="26887" y="107234"/>
                  </a:lnTo>
                  <a:cubicBezTo>
                    <a:pt x="26124" y="106868"/>
                    <a:pt x="24664" y="106089"/>
                    <a:pt x="24197" y="106089"/>
                  </a:cubicBezTo>
                  <a:cubicBezTo>
                    <a:pt x="24128" y="106089"/>
                    <a:pt x="24081" y="106106"/>
                    <a:pt x="24061" y="106143"/>
                  </a:cubicBezTo>
                  <a:cubicBezTo>
                    <a:pt x="24176" y="105923"/>
                    <a:pt x="22367" y="105027"/>
                    <a:pt x="21644" y="104702"/>
                  </a:cubicBezTo>
                  <a:cubicBezTo>
                    <a:pt x="20632" y="104230"/>
                    <a:pt x="20422" y="104335"/>
                    <a:pt x="19484" y="103868"/>
                  </a:cubicBezTo>
                  <a:cubicBezTo>
                    <a:pt x="19091" y="103669"/>
                    <a:pt x="19463" y="103632"/>
                    <a:pt x="19096" y="103391"/>
                  </a:cubicBezTo>
                  <a:cubicBezTo>
                    <a:pt x="18750" y="103165"/>
                    <a:pt x="18246" y="102940"/>
                    <a:pt x="17837" y="102756"/>
                  </a:cubicBezTo>
                  <a:cubicBezTo>
                    <a:pt x="17313" y="102526"/>
                    <a:pt x="16731" y="102269"/>
                    <a:pt x="16254" y="102117"/>
                  </a:cubicBezTo>
                  <a:cubicBezTo>
                    <a:pt x="16195" y="102098"/>
                    <a:pt x="16151" y="102090"/>
                    <a:pt x="16117" y="102090"/>
                  </a:cubicBezTo>
                  <a:cubicBezTo>
                    <a:pt x="16019" y="102090"/>
                    <a:pt x="16012" y="102156"/>
                    <a:pt x="16003" y="102215"/>
                  </a:cubicBezTo>
                  <a:lnTo>
                    <a:pt x="16003" y="102215"/>
                  </a:lnTo>
                  <a:cubicBezTo>
                    <a:pt x="15990" y="101912"/>
                    <a:pt x="14764" y="101549"/>
                    <a:pt x="14241" y="101231"/>
                  </a:cubicBezTo>
                  <a:cubicBezTo>
                    <a:pt x="13549" y="100822"/>
                    <a:pt x="14676" y="100817"/>
                    <a:pt x="13643" y="100303"/>
                  </a:cubicBezTo>
                  <a:cubicBezTo>
                    <a:pt x="13230" y="100094"/>
                    <a:pt x="12981" y="100026"/>
                    <a:pt x="12813" y="100026"/>
                  </a:cubicBezTo>
                  <a:cubicBezTo>
                    <a:pt x="12494" y="100026"/>
                    <a:pt x="12467" y="100271"/>
                    <a:pt x="12168" y="100271"/>
                  </a:cubicBezTo>
                  <a:cubicBezTo>
                    <a:pt x="12144" y="100271"/>
                    <a:pt x="12119" y="100269"/>
                    <a:pt x="12091" y="100266"/>
                  </a:cubicBezTo>
                  <a:cubicBezTo>
                    <a:pt x="11623" y="100214"/>
                    <a:pt x="10929" y="99070"/>
                    <a:pt x="10988" y="99070"/>
                  </a:cubicBezTo>
                  <a:cubicBezTo>
                    <a:pt x="10988" y="99070"/>
                    <a:pt x="10989" y="99070"/>
                    <a:pt x="10989" y="99070"/>
                  </a:cubicBezTo>
                  <a:lnTo>
                    <a:pt x="10989" y="99070"/>
                  </a:lnTo>
                  <a:cubicBezTo>
                    <a:pt x="10947" y="99061"/>
                    <a:pt x="10914" y="99059"/>
                    <a:pt x="10887" y="99059"/>
                  </a:cubicBezTo>
                  <a:cubicBezTo>
                    <a:pt x="10847" y="99059"/>
                    <a:pt x="10819" y="99065"/>
                    <a:pt x="10788" y="99065"/>
                  </a:cubicBezTo>
                  <a:cubicBezTo>
                    <a:pt x="10711" y="99065"/>
                    <a:pt x="10614" y="99026"/>
                    <a:pt x="10256" y="98756"/>
                  </a:cubicBezTo>
                  <a:cubicBezTo>
                    <a:pt x="10088" y="98641"/>
                    <a:pt x="9653" y="98242"/>
                    <a:pt x="9496" y="98153"/>
                  </a:cubicBezTo>
                  <a:cubicBezTo>
                    <a:pt x="9459" y="98134"/>
                    <a:pt x="9432" y="98127"/>
                    <a:pt x="9413" y="98127"/>
                  </a:cubicBezTo>
                  <a:cubicBezTo>
                    <a:pt x="9348" y="98127"/>
                    <a:pt x="9359" y="98209"/>
                    <a:pt x="9290" y="98209"/>
                  </a:cubicBezTo>
                  <a:cubicBezTo>
                    <a:pt x="9272" y="98209"/>
                    <a:pt x="9249" y="98204"/>
                    <a:pt x="9218" y="98190"/>
                  </a:cubicBezTo>
                  <a:cubicBezTo>
                    <a:pt x="8977" y="98095"/>
                    <a:pt x="8589" y="97713"/>
                    <a:pt x="8358" y="97477"/>
                  </a:cubicBezTo>
                  <a:cubicBezTo>
                    <a:pt x="8541" y="97388"/>
                    <a:pt x="8510" y="97246"/>
                    <a:pt x="7886" y="96664"/>
                  </a:cubicBezTo>
                  <a:cubicBezTo>
                    <a:pt x="7037" y="95878"/>
                    <a:pt x="6874" y="95725"/>
                    <a:pt x="7026" y="95453"/>
                  </a:cubicBezTo>
                  <a:cubicBezTo>
                    <a:pt x="7058" y="95369"/>
                    <a:pt x="6187" y="94142"/>
                    <a:pt x="6030" y="94037"/>
                  </a:cubicBezTo>
                  <a:cubicBezTo>
                    <a:pt x="5997" y="94016"/>
                    <a:pt x="5973" y="94008"/>
                    <a:pt x="5956" y="94008"/>
                  </a:cubicBezTo>
                  <a:cubicBezTo>
                    <a:pt x="5908" y="94008"/>
                    <a:pt x="5910" y="94069"/>
                    <a:pt x="5883" y="94069"/>
                  </a:cubicBezTo>
                  <a:cubicBezTo>
                    <a:pt x="5856" y="94069"/>
                    <a:pt x="5802" y="94008"/>
                    <a:pt x="5642" y="93765"/>
                  </a:cubicBezTo>
                  <a:cubicBezTo>
                    <a:pt x="5196" y="93099"/>
                    <a:pt x="4829" y="92380"/>
                    <a:pt x="4557" y="91625"/>
                  </a:cubicBezTo>
                  <a:cubicBezTo>
                    <a:pt x="4263" y="90865"/>
                    <a:pt x="4384" y="90703"/>
                    <a:pt x="4226" y="90037"/>
                  </a:cubicBezTo>
                  <a:cubicBezTo>
                    <a:pt x="4101" y="89423"/>
                    <a:pt x="3833" y="88448"/>
                    <a:pt x="3592" y="87950"/>
                  </a:cubicBezTo>
                  <a:cubicBezTo>
                    <a:pt x="3241" y="87300"/>
                    <a:pt x="3270" y="85664"/>
                    <a:pt x="3320" y="85664"/>
                  </a:cubicBezTo>
                  <a:cubicBezTo>
                    <a:pt x="3321" y="85664"/>
                    <a:pt x="3323" y="85666"/>
                    <a:pt x="3325" y="85669"/>
                  </a:cubicBezTo>
                  <a:cubicBezTo>
                    <a:pt x="3259" y="85510"/>
                    <a:pt x="3207" y="85445"/>
                    <a:pt x="3164" y="85445"/>
                  </a:cubicBezTo>
                  <a:cubicBezTo>
                    <a:pt x="2979" y="85445"/>
                    <a:pt x="2982" y="86679"/>
                    <a:pt x="2905" y="86692"/>
                  </a:cubicBezTo>
                  <a:cubicBezTo>
                    <a:pt x="2905" y="86692"/>
                    <a:pt x="2905" y="86692"/>
                    <a:pt x="2905" y="86692"/>
                  </a:cubicBezTo>
                  <a:cubicBezTo>
                    <a:pt x="2868" y="86692"/>
                    <a:pt x="2690" y="85711"/>
                    <a:pt x="2779" y="85659"/>
                  </a:cubicBezTo>
                  <a:cubicBezTo>
                    <a:pt x="2926" y="85570"/>
                    <a:pt x="2711" y="84532"/>
                    <a:pt x="2606" y="84012"/>
                  </a:cubicBezTo>
                  <a:cubicBezTo>
                    <a:pt x="2365" y="82901"/>
                    <a:pt x="2690" y="83378"/>
                    <a:pt x="2816" y="82749"/>
                  </a:cubicBezTo>
                  <a:cubicBezTo>
                    <a:pt x="2900" y="82329"/>
                    <a:pt x="2685" y="82198"/>
                    <a:pt x="2648" y="82062"/>
                  </a:cubicBezTo>
                  <a:cubicBezTo>
                    <a:pt x="2491" y="82062"/>
                    <a:pt x="2460" y="81249"/>
                    <a:pt x="2439" y="80819"/>
                  </a:cubicBezTo>
                  <a:cubicBezTo>
                    <a:pt x="2391" y="79645"/>
                    <a:pt x="2486" y="79461"/>
                    <a:pt x="2224" y="78476"/>
                  </a:cubicBezTo>
                  <a:cubicBezTo>
                    <a:pt x="2213" y="78387"/>
                    <a:pt x="2082" y="77642"/>
                    <a:pt x="2113" y="77501"/>
                  </a:cubicBezTo>
                  <a:cubicBezTo>
                    <a:pt x="2121" y="77466"/>
                    <a:pt x="2133" y="77451"/>
                    <a:pt x="2147" y="77451"/>
                  </a:cubicBezTo>
                  <a:cubicBezTo>
                    <a:pt x="2225" y="77451"/>
                    <a:pt x="2386" y="77891"/>
                    <a:pt x="2499" y="77891"/>
                  </a:cubicBezTo>
                  <a:cubicBezTo>
                    <a:pt x="2557" y="77891"/>
                    <a:pt x="2602" y="77774"/>
                    <a:pt x="2617" y="77417"/>
                  </a:cubicBezTo>
                  <a:cubicBezTo>
                    <a:pt x="2664" y="76274"/>
                    <a:pt x="2585" y="74905"/>
                    <a:pt x="2559" y="73726"/>
                  </a:cubicBezTo>
                  <a:lnTo>
                    <a:pt x="2559" y="73726"/>
                  </a:lnTo>
                  <a:cubicBezTo>
                    <a:pt x="2559" y="73852"/>
                    <a:pt x="2588" y="74700"/>
                    <a:pt x="2479" y="74700"/>
                  </a:cubicBezTo>
                  <a:cubicBezTo>
                    <a:pt x="2474" y="74700"/>
                    <a:pt x="2470" y="74698"/>
                    <a:pt x="2465" y="74696"/>
                  </a:cubicBezTo>
                  <a:cubicBezTo>
                    <a:pt x="2397" y="74664"/>
                    <a:pt x="2428" y="72818"/>
                    <a:pt x="2271" y="72808"/>
                  </a:cubicBezTo>
                  <a:lnTo>
                    <a:pt x="2271" y="72808"/>
                  </a:lnTo>
                  <a:cubicBezTo>
                    <a:pt x="2341" y="72815"/>
                    <a:pt x="2200" y="74001"/>
                    <a:pt x="2148" y="74001"/>
                  </a:cubicBezTo>
                  <a:cubicBezTo>
                    <a:pt x="2142" y="74001"/>
                    <a:pt x="2138" y="73985"/>
                    <a:pt x="2134" y="73951"/>
                  </a:cubicBezTo>
                  <a:cubicBezTo>
                    <a:pt x="2051" y="73123"/>
                    <a:pt x="1724" y="71911"/>
                    <a:pt x="2080" y="71911"/>
                  </a:cubicBezTo>
                  <a:cubicBezTo>
                    <a:pt x="2083" y="71911"/>
                    <a:pt x="2085" y="71911"/>
                    <a:pt x="2087" y="71911"/>
                  </a:cubicBezTo>
                  <a:cubicBezTo>
                    <a:pt x="2148" y="72030"/>
                    <a:pt x="2223" y="72208"/>
                    <a:pt x="2279" y="72208"/>
                  </a:cubicBezTo>
                  <a:cubicBezTo>
                    <a:pt x="2320" y="72208"/>
                    <a:pt x="2351" y="72113"/>
                    <a:pt x="2360" y="71833"/>
                  </a:cubicBezTo>
                  <a:cubicBezTo>
                    <a:pt x="2386" y="70858"/>
                    <a:pt x="2370" y="69437"/>
                    <a:pt x="2292" y="68472"/>
                  </a:cubicBezTo>
                  <a:cubicBezTo>
                    <a:pt x="2269" y="68200"/>
                    <a:pt x="2225" y="68116"/>
                    <a:pt x="2172" y="68116"/>
                  </a:cubicBezTo>
                  <a:cubicBezTo>
                    <a:pt x="2087" y="68116"/>
                    <a:pt x="1978" y="68334"/>
                    <a:pt x="1898" y="68334"/>
                  </a:cubicBezTo>
                  <a:cubicBezTo>
                    <a:pt x="1889" y="68334"/>
                    <a:pt x="1880" y="68331"/>
                    <a:pt x="1872" y="68325"/>
                  </a:cubicBezTo>
                  <a:cubicBezTo>
                    <a:pt x="1862" y="67796"/>
                    <a:pt x="1977" y="65940"/>
                    <a:pt x="2093" y="65667"/>
                  </a:cubicBezTo>
                  <a:cubicBezTo>
                    <a:pt x="2100" y="65648"/>
                    <a:pt x="2108" y="65639"/>
                    <a:pt x="2115" y="65639"/>
                  </a:cubicBezTo>
                  <a:cubicBezTo>
                    <a:pt x="2209" y="65639"/>
                    <a:pt x="2276" y="67013"/>
                    <a:pt x="2281" y="67193"/>
                  </a:cubicBezTo>
                  <a:cubicBezTo>
                    <a:pt x="2266" y="66480"/>
                    <a:pt x="2166" y="64975"/>
                    <a:pt x="2297" y="64419"/>
                  </a:cubicBezTo>
                  <a:cubicBezTo>
                    <a:pt x="2350" y="64192"/>
                    <a:pt x="2448" y="64137"/>
                    <a:pt x="2549" y="64137"/>
                  </a:cubicBezTo>
                  <a:cubicBezTo>
                    <a:pt x="2640" y="64137"/>
                    <a:pt x="2734" y="64181"/>
                    <a:pt x="2800" y="64183"/>
                  </a:cubicBezTo>
                  <a:cubicBezTo>
                    <a:pt x="2549" y="63680"/>
                    <a:pt x="2307" y="63329"/>
                    <a:pt x="2087" y="62558"/>
                  </a:cubicBezTo>
                  <a:cubicBezTo>
                    <a:pt x="1977" y="62170"/>
                    <a:pt x="2035" y="61441"/>
                    <a:pt x="1967" y="60911"/>
                  </a:cubicBezTo>
                  <a:cubicBezTo>
                    <a:pt x="1930" y="60644"/>
                    <a:pt x="1684" y="60219"/>
                    <a:pt x="1820" y="59826"/>
                  </a:cubicBezTo>
                  <a:cubicBezTo>
                    <a:pt x="1851" y="59738"/>
                    <a:pt x="1885" y="59703"/>
                    <a:pt x="1921" y="59703"/>
                  </a:cubicBezTo>
                  <a:cubicBezTo>
                    <a:pt x="2050" y="59703"/>
                    <a:pt x="2202" y="60160"/>
                    <a:pt x="2335" y="60160"/>
                  </a:cubicBezTo>
                  <a:cubicBezTo>
                    <a:pt x="2362" y="60160"/>
                    <a:pt x="2388" y="60142"/>
                    <a:pt x="2412" y="60099"/>
                  </a:cubicBezTo>
                  <a:cubicBezTo>
                    <a:pt x="2570" y="59831"/>
                    <a:pt x="2391" y="58882"/>
                    <a:pt x="2323" y="58563"/>
                  </a:cubicBezTo>
                  <a:cubicBezTo>
                    <a:pt x="2234" y="58143"/>
                    <a:pt x="2150" y="58138"/>
                    <a:pt x="2108" y="57577"/>
                  </a:cubicBezTo>
                  <a:lnTo>
                    <a:pt x="2045" y="55710"/>
                  </a:lnTo>
                  <a:cubicBezTo>
                    <a:pt x="2009" y="54248"/>
                    <a:pt x="2056" y="52161"/>
                    <a:pt x="1857" y="50792"/>
                  </a:cubicBezTo>
                  <a:cubicBezTo>
                    <a:pt x="1809" y="50462"/>
                    <a:pt x="1647" y="50383"/>
                    <a:pt x="1699" y="49964"/>
                  </a:cubicBezTo>
                  <a:cubicBezTo>
                    <a:pt x="1762" y="49413"/>
                    <a:pt x="1925" y="49319"/>
                    <a:pt x="1988" y="48742"/>
                  </a:cubicBezTo>
                  <a:cubicBezTo>
                    <a:pt x="2119" y="47563"/>
                    <a:pt x="2113" y="45675"/>
                    <a:pt x="1935" y="44448"/>
                  </a:cubicBezTo>
                  <a:cubicBezTo>
                    <a:pt x="1899" y="44207"/>
                    <a:pt x="1689" y="43709"/>
                    <a:pt x="1699" y="43578"/>
                  </a:cubicBezTo>
                  <a:cubicBezTo>
                    <a:pt x="1752" y="43090"/>
                    <a:pt x="2045" y="43552"/>
                    <a:pt x="2030" y="42770"/>
                  </a:cubicBezTo>
                  <a:cubicBezTo>
                    <a:pt x="2030" y="42770"/>
                    <a:pt x="1783" y="42545"/>
                    <a:pt x="1757" y="41932"/>
                  </a:cubicBezTo>
                  <a:cubicBezTo>
                    <a:pt x="1741" y="41502"/>
                    <a:pt x="1746" y="40998"/>
                    <a:pt x="1615" y="40904"/>
                  </a:cubicBezTo>
                  <a:cubicBezTo>
                    <a:pt x="1332" y="40705"/>
                    <a:pt x="1343" y="40490"/>
                    <a:pt x="1128" y="39682"/>
                  </a:cubicBezTo>
                  <a:cubicBezTo>
                    <a:pt x="1176" y="39490"/>
                    <a:pt x="1494" y="38951"/>
                    <a:pt x="1586" y="38951"/>
                  </a:cubicBezTo>
                  <a:cubicBezTo>
                    <a:pt x="1604" y="38951"/>
                    <a:pt x="1614" y="38972"/>
                    <a:pt x="1610" y="39022"/>
                  </a:cubicBezTo>
                  <a:cubicBezTo>
                    <a:pt x="1594" y="39258"/>
                    <a:pt x="1505" y="39798"/>
                    <a:pt x="1636" y="40196"/>
                  </a:cubicBezTo>
                  <a:cubicBezTo>
                    <a:pt x="1663" y="40275"/>
                    <a:pt x="1684" y="40308"/>
                    <a:pt x="1701" y="40308"/>
                  </a:cubicBezTo>
                  <a:cubicBezTo>
                    <a:pt x="1740" y="40308"/>
                    <a:pt x="1756" y="40130"/>
                    <a:pt x="1767" y="39929"/>
                  </a:cubicBezTo>
                  <a:cubicBezTo>
                    <a:pt x="1799" y="39383"/>
                    <a:pt x="1532" y="37800"/>
                    <a:pt x="1746" y="37370"/>
                  </a:cubicBezTo>
                  <a:cubicBezTo>
                    <a:pt x="1784" y="37290"/>
                    <a:pt x="1795" y="37060"/>
                    <a:pt x="1789" y="36742"/>
                  </a:cubicBezTo>
                  <a:lnTo>
                    <a:pt x="1789" y="36742"/>
                  </a:lnTo>
                  <a:cubicBezTo>
                    <a:pt x="1721" y="37020"/>
                    <a:pt x="1594" y="37330"/>
                    <a:pt x="1494" y="37330"/>
                  </a:cubicBezTo>
                  <a:cubicBezTo>
                    <a:pt x="1422" y="37330"/>
                    <a:pt x="1364" y="37167"/>
                    <a:pt x="1353" y="36709"/>
                  </a:cubicBezTo>
                  <a:lnTo>
                    <a:pt x="1358" y="36709"/>
                  </a:lnTo>
                  <a:lnTo>
                    <a:pt x="1789" y="36725"/>
                  </a:lnTo>
                  <a:lnTo>
                    <a:pt x="1789" y="36725"/>
                  </a:lnTo>
                  <a:cubicBezTo>
                    <a:pt x="1769" y="35720"/>
                    <a:pt x="1589" y="33871"/>
                    <a:pt x="1573" y="33139"/>
                  </a:cubicBezTo>
                  <a:cubicBezTo>
                    <a:pt x="1572" y="33139"/>
                    <a:pt x="1571" y="33139"/>
                    <a:pt x="1570" y="33139"/>
                  </a:cubicBezTo>
                  <a:cubicBezTo>
                    <a:pt x="1335" y="33139"/>
                    <a:pt x="1357" y="33721"/>
                    <a:pt x="1154" y="33721"/>
                  </a:cubicBezTo>
                  <a:cubicBezTo>
                    <a:pt x="1152" y="33721"/>
                    <a:pt x="1151" y="33721"/>
                    <a:pt x="1149" y="33721"/>
                  </a:cubicBezTo>
                  <a:cubicBezTo>
                    <a:pt x="1138" y="33050"/>
                    <a:pt x="1385" y="32468"/>
                    <a:pt x="1353" y="32164"/>
                  </a:cubicBezTo>
                  <a:cubicBezTo>
                    <a:pt x="1296" y="31587"/>
                    <a:pt x="1054" y="31173"/>
                    <a:pt x="944" y="30732"/>
                  </a:cubicBezTo>
                  <a:cubicBezTo>
                    <a:pt x="1117" y="30496"/>
                    <a:pt x="1935" y="27193"/>
                    <a:pt x="1448" y="27172"/>
                  </a:cubicBezTo>
                  <a:lnTo>
                    <a:pt x="1448" y="27172"/>
                  </a:lnTo>
                  <a:cubicBezTo>
                    <a:pt x="1427" y="27576"/>
                    <a:pt x="1505" y="27691"/>
                    <a:pt x="1521" y="27859"/>
                  </a:cubicBezTo>
                  <a:cubicBezTo>
                    <a:pt x="1531" y="27940"/>
                    <a:pt x="1519" y="27971"/>
                    <a:pt x="1494" y="27971"/>
                  </a:cubicBezTo>
                  <a:cubicBezTo>
                    <a:pt x="1417" y="27971"/>
                    <a:pt x="1224" y="27681"/>
                    <a:pt x="1196" y="27586"/>
                  </a:cubicBezTo>
                  <a:cubicBezTo>
                    <a:pt x="1107" y="27314"/>
                    <a:pt x="1065" y="26800"/>
                    <a:pt x="1081" y="26391"/>
                  </a:cubicBezTo>
                  <a:cubicBezTo>
                    <a:pt x="1094" y="25944"/>
                    <a:pt x="1171" y="25894"/>
                    <a:pt x="1258" y="25894"/>
                  </a:cubicBezTo>
                  <a:cubicBezTo>
                    <a:pt x="1283" y="25894"/>
                    <a:pt x="1310" y="25898"/>
                    <a:pt x="1335" y="25898"/>
                  </a:cubicBezTo>
                  <a:cubicBezTo>
                    <a:pt x="1432" y="25898"/>
                    <a:pt x="1523" y="25840"/>
                    <a:pt x="1542" y="25285"/>
                  </a:cubicBezTo>
                  <a:cubicBezTo>
                    <a:pt x="1563" y="24650"/>
                    <a:pt x="1552" y="24011"/>
                    <a:pt x="1500" y="23376"/>
                  </a:cubicBezTo>
                  <a:cubicBezTo>
                    <a:pt x="1432" y="22700"/>
                    <a:pt x="1243" y="23172"/>
                    <a:pt x="1206" y="22239"/>
                  </a:cubicBezTo>
                  <a:cubicBezTo>
                    <a:pt x="1181" y="21607"/>
                    <a:pt x="1155" y="21211"/>
                    <a:pt x="1320" y="21211"/>
                  </a:cubicBezTo>
                  <a:cubicBezTo>
                    <a:pt x="1323" y="21211"/>
                    <a:pt x="1325" y="21211"/>
                    <a:pt x="1327" y="21211"/>
                  </a:cubicBezTo>
                  <a:cubicBezTo>
                    <a:pt x="1365" y="21288"/>
                    <a:pt x="1474" y="21575"/>
                    <a:pt x="1528" y="21575"/>
                  </a:cubicBezTo>
                  <a:cubicBezTo>
                    <a:pt x="1533" y="21575"/>
                    <a:pt x="1538" y="21573"/>
                    <a:pt x="1542" y="21567"/>
                  </a:cubicBezTo>
                  <a:cubicBezTo>
                    <a:pt x="1621" y="21473"/>
                    <a:pt x="897" y="18768"/>
                    <a:pt x="1102" y="18332"/>
                  </a:cubicBezTo>
                  <a:cubicBezTo>
                    <a:pt x="1264" y="17992"/>
                    <a:pt x="1448" y="18264"/>
                    <a:pt x="1448" y="17174"/>
                  </a:cubicBezTo>
                  <a:cubicBezTo>
                    <a:pt x="1448" y="16922"/>
                    <a:pt x="1380" y="15782"/>
                    <a:pt x="1343" y="15565"/>
                  </a:cubicBezTo>
                  <a:lnTo>
                    <a:pt x="1343" y="15565"/>
                  </a:lnTo>
                  <a:cubicBezTo>
                    <a:pt x="1367" y="15714"/>
                    <a:pt x="1117" y="17130"/>
                    <a:pt x="1030" y="17130"/>
                  </a:cubicBezTo>
                  <a:cubicBezTo>
                    <a:pt x="1010" y="17130"/>
                    <a:pt x="999" y="17055"/>
                    <a:pt x="1002" y="16870"/>
                  </a:cubicBezTo>
                  <a:cubicBezTo>
                    <a:pt x="1012" y="16052"/>
                    <a:pt x="1060" y="15323"/>
                    <a:pt x="1044" y="14484"/>
                  </a:cubicBezTo>
                  <a:lnTo>
                    <a:pt x="1018" y="13194"/>
                  </a:lnTo>
                  <a:cubicBezTo>
                    <a:pt x="1033" y="12916"/>
                    <a:pt x="1012" y="12775"/>
                    <a:pt x="950" y="12764"/>
                  </a:cubicBezTo>
                  <a:cubicBezTo>
                    <a:pt x="940" y="12691"/>
                    <a:pt x="951" y="12662"/>
                    <a:pt x="973" y="12662"/>
                  </a:cubicBezTo>
                  <a:cubicBezTo>
                    <a:pt x="1052" y="12662"/>
                    <a:pt x="1276" y="13012"/>
                    <a:pt x="1318" y="13012"/>
                  </a:cubicBezTo>
                  <a:cubicBezTo>
                    <a:pt x="1319" y="13012"/>
                    <a:pt x="1321" y="13012"/>
                    <a:pt x="1322" y="13011"/>
                  </a:cubicBezTo>
                  <a:cubicBezTo>
                    <a:pt x="1463" y="12869"/>
                    <a:pt x="1280" y="12067"/>
                    <a:pt x="1233" y="11915"/>
                  </a:cubicBezTo>
                  <a:cubicBezTo>
                    <a:pt x="1159" y="11700"/>
                    <a:pt x="960" y="11233"/>
                    <a:pt x="1033" y="10751"/>
                  </a:cubicBezTo>
                  <a:cubicBezTo>
                    <a:pt x="1065" y="10545"/>
                    <a:pt x="1114" y="10507"/>
                    <a:pt x="1167" y="10507"/>
                  </a:cubicBezTo>
                  <a:cubicBezTo>
                    <a:pt x="1198" y="10507"/>
                    <a:pt x="1230" y="10520"/>
                    <a:pt x="1261" y="10520"/>
                  </a:cubicBezTo>
                  <a:cubicBezTo>
                    <a:pt x="1291" y="10520"/>
                    <a:pt x="1319" y="10508"/>
                    <a:pt x="1343" y="10458"/>
                  </a:cubicBezTo>
                  <a:lnTo>
                    <a:pt x="1343" y="10458"/>
                  </a:lnTo>
                  <a:cubicBezTo>
                    <a:pt x="1333" y="10478"/>
                    <a:pt x="1323" y="10487"/>
                    <a:pt x="1312" y="10487"/>
                  </a:cubicBezTo>
                  <a:cubicBezTo>
                    <a:pt x="1173" y="10487"/>
                    <a:pt x="936" y="8973"/>
                    <a:pt x="902" y="8575"/>
                  </a:cubicBezTo>
                  <a:cubicBezTo>
                    <a:pt x="860" y="8129"/>
                    <a:pt x="818" y="7568"/>
                    <a:pt x="855" y="7123"/>
                  </a:cubicBezTo>
                  <a:cubicBezTo>
                    <a:pt x="887" y="6724"/>
                    <a:pt x="981" y="6944"/>
                    <a:pt x="1007" y="6515"/>
                  </a:cubicBezTo>
                  <a:cubicBezTo>
                    <a:pt x="1028" y="6148"/>
                    <a:pt x="1049" y="4559"/>
                    <a:pt x="902" y="4506"/>
                  </a:cubicBezTo>
                  <a:cubicBezTo>
                    <a:pt x="771" y="4459"/>
                    <a:pt x="703" y="4344"/>
                    <a:pt x="682" y="3741"/>
                  </a:cubicBezTo>
                  <a:cubicBezTo>
                    <a:pt x="651" y="3725"/>
                    <a:pt x="723" y="2855"/>
                    <a:pt x="796" y="2855"/>
                  </a:cubicBezTo>
                  <a:cubicBezTo>
                    <a:pt x="796" y="2855"/>
                    <a:pt x="797" y="2855"/>
                    <a:pt x="797" y="2855"/>
                  </a:cubicBezTo>
                  <a:cubicBezTo>
                    <a:pt x="766" y="2894"/>
                    <a:pt x="937" y="3771"/>
                    <a:pt x="1060" y="3771"/>
                  </a:cubicBezTo>
                  <a:cubicBezTo>
                    <a:pt x="1099" y="3771"/>
                    <a:pt x="1133" y="3679"/>
                    <a:pt x="1154" y="3437"/>
                  </a:cubicBezTo>
                  <a:cubicBezTo>
                    <a:pt x="1290" y="2724"/>
                    <a:pt x="1185" y="2236"/>
                    <a:pt x="1841" y="1712"/>
                  </a:cubicBezTo>
                  <a:cubicBezTo>
                    <a:pt x="2612" y="1224"/>
                    <a:pt x="3136" y="952"/>
                    <a:pt x="3949" y="883"/>
                  </a:cubicBezTo>
                  <a:cubicBezTo>
                    <a:pt x="4567" y="894"/>
                    <a:pt x="4420" y="946"/>
                    <a:pt x="4719" y="1093"/>
                  </a:cubicBezTo>
                  <a:cubicBezTo>
                    <a:pt x="4945" y="1203"/>
                    <a:pt x="5411" y="1413"/>
                    <a:pt x="5605" y="1623"/>
                  </a:cubicBezTo>
                  <a:cubicBezTo>
                    <a:pt x="5946" y="1649"/>
                    <a:pt x="6743" y="2661"/>
                    <a:pt x="6470" y="3059"/>
                  </a:cubicBezTo>
                  <a:cubicBezTo>
                    <a:pt x="6439" y="3164"/>
                    <a:pt x="5930" y="3594"/>
                    <a:pt x="6224" y="4208"/>
                  </a:cubicBezTo>
                  <a:cubicBezTo>
                    <a:pt x="6366" y="4496"/>
                    <a:pt x="6465" y="4433"/>
                    <a:pt x="6460" y="5230"/>
                  </a:cubicBezTo>
                  <a:cubicBezTo>
                    <a:pt x="6460" y="5665"/>
                    <a:pt x="6297" y="5377"/>
                    <a:pt x="6240" y="5581"/>
                  </a:cubicBezTo>
                  <a:cubicBezTo>
                    <a:pt x="6172" y="5812"/>
                    <a:pt x="6193" y="6347"/>
                    <a:pt x="6203" y="6667"/>
                  </a:cubicBezTo>
                  <a:lnTo>
                    <a:pt x="6491" y="6677"/>
                  </a:lnTo>
                  <a:cubicBezTo>
                    <a:pt x="6518" y="6394"/>
                    <a:pt x="6570" y="5922"/>
                    <a:pt x="6649" y="5807"/>
                  </a:cubicBezTo>
                  <a:cubicBezTo>
                    <a:pt x="6658" y="5793"/>
                    <a:pt x="6667" y="5786"/>
                    <a:pt x="6675" y="5786"/>
                  </a:cubicBezTo>
                  <a:cubicBezTo>
                    <a:pt x="6790" y="5786"/>
                    <a:pt x="6791" y="7063"/>
                    <a:pt x="6796" y="7259"/>
                  </a:cubicBezTo>
                  <a:cubicBezTo>
                    <a:pt x="6817" y="8260"/>
                    <a:pt x="6638" y="7752"/>
                    <a:pt x="6560" y="8628"/>
                  </a:cubicBezTo>
                  <a:cubicBezTo>
                    <a:pt x="6544" y="8785"/>
                    <a:pt x="6418" y="10080"/>
                    <a:pt x="6470" y="10211"/>
                  </a:cubicBezTo>
                  <a:cubicBezTo>
                    <a:pt x="6596" y="10536"/>
                    <a:pt x="6691" y="10143"/>
                    <a:pt x="6727" y="11018"/>
                  </a:cubicBezTo>
                  <a:cubicBezTo>
                    <a:pt x="6743" y="11448"/>
                    <a:pt x="6701" y="11899"/>
                    <a:pt x="6790" y="12098"/>
                  </a:cubicBezTo>
                  <a:cubicBezTo>
                    <a:pt x="6995" y="12544"/>
                    <a:pt x="6969" y="15323"/>
                    <a:pt x="6969" y="16036"/>
                  </a:cubicBezTo>
                  <a:cubicBezTo>
                    <a:pt x="6969" y="16775"/>
                    <a:pt x="6911" y="16623"/>
                    <a:pt x="6785" y="16875"/>
                  </a:cubicBezTo>
                  <a:cubicBezTo>
                    <a:pt x="6670" y="17111"/>
                    <a:pt x="6727" y="18196"/>
                    <a:pt x="6738" y="18610"/>
                  </a:cubicBezTo>
                  <a:cubicBezTo>
                    <a:pt x="6680" y="19156"/>
                    <a:pt x="6659" y="20078"/>
                    <a:pt x="6848" y="20351"/>
                  </a:cubicBezTo>
                  <a:cubicBezTo>
                    <a:pt x="6963" y="20519"/>
                    <a:pt x="6932" y="20912"/>
                    <a:pt x="6942" y="21421"/>
                  </a:cubicBezTo>
                  <a:cubicBezTo>
                    <a:pt x="6948" y="21751"/>
                    <a:pt x="7052" y="21824"/>
                    <a:pt x="7084" y="22275"/>
                  </a:cubicBezTo>
                  <a:cubicBezTo>
                    <a:pt x="7136" y="23020"/>
                    <a:pt x="7079" y="23481"/>
                    <a:pt x="7084" y="24184"/>
                  </a:cubicBezTo>
                  <a:cubicBezTo>
                    <a:pt x="7093" y="24861"/>
                    <a:pt x="7555" y="26333"/>
                    <a:pt x="7747" y="26333"/>
                  </a:cubicBezTo>
                  <a:cubicBezTo>
                    <a:pt x="7779" y="26333"/>
                    <a:pt x="7804" y="26292"/>
                    <a:pt x="7818" y="26199"/>
                  </a:cubicBezTo>
                  <a:lnTo>
                    <a:pt x="7818" y="26199"/>
                  </a:lnTo>
                  <a:cubicBezTo>
                    <a:pt x="7818" y="26200"/>
                    <a:pt x="7817" y="26200"/>
                    <a:pt x="7817" y="26200"/>
                  </a:cubicBezTo>
                  <a:cubicBezTo>
                    <a:pt x="7809" y="26200"/>
                    <a:pt x="7755" y="25411"/>
                    <a:pt x="7755" y="25280"/>
                  </a:cubicBezTo>
                  <a:cubicBezTo>
                    <a:pt x="7766" y="24829"/>
                    <a:pt x="7792" y="24341"/>
                    <a:pt x="7865" y="24011"/>
                  </a:cubicBezTo>
                  <a:cubicBezTo>
                    <a:pt x="7965" y="22941"/>
                    <a:pt x="7986" y="21866"/>
                    <a:pt x="7939" y="20791"/>
                  </a:cubicBezTo>
                  <a:cubicBezTo>
                    <a:pt x="7897" y="20021"/>
                    <a:pt x="7572" y="20765"/>
                    <a:pt x="7498" y="19732"/>
                  </a:cubicBezTo>
                  <a:cubicBezTo>
                    <a:pt x="7451" y="19166"/>
                    <a:pt x="7482" y="18600"/>
                    <a:pt x="7598" y="18039"/>
                  </a:cubicBezTo>
                  <a:cubicBezTo>
                    <a:pt x="7602" y="18039"/>
                    <a:pt x="7606" y="18039"/>
                    <a:pt x="7610" y="18039"/>
                  </a:cubicBezTo>
                  <a:cubicBezTo>
                    <a:pt x="7725" y="18039"/>
                    <a:pt x="7739" y="17959"/>
                    <a:pt x="7729" y="17452"/>
                  </a:cubicBezTo>
                  <a:cubicBezTo>
                    <a:pt x="7708" y="16555"/>
                    <a:pt x="7708" y="17037"/>
                    <a:pt x="7514" y="16775"/>
                  </a:cubicBezTo>
                  <a:cubicBezTo>
                    <a:pt x="7430" y="16660"/>
                    <a:pt x="7357" y="16005"/>
                    <a:pt x="7419" y="15727"/>
                  </a:cubicBezTo>
                  <a:cubicBezTo>
                    <a:pt x="7455" y="15567"/>
                    <a:pt x="7500" y="15524"/>
                    <a:pt x="7548" y="15524"/>
                  </a:cubicBezTo>
                  <a:cubicBezTo>
                    <a:pt x="7603" y="15524"/>
                    <a:pt x="7660" y="15581"/>
                    <a:pt x="7708" y="15581"/>
                  </a:cubicBezTo>
                  <a:cubicBezTo>
                    <a:pt x="7778" y="15581"/>
                    <a:pt x="7827" y="15460"/>
                    <a:pt x="7818" y="14862"/>
                  </a:cubicBezTo>
                  <a:cubicBezTo>
                    <a:pt x="7807" y="14379"/>
                    <a:pt x="7645" y="13273"/>
                    <a:pt x="7493" y="13268"/>
                  </a:cubicBezTo>
                  <a:cubicBezTo>
                    <a:pt x="7461" y="13021"/>
                    <a:pt x="7482" y="12607"/>
                    <a:pt x="7467" y="12329"/>
                  </a:cubicBezTo>
                  <a:cubicBezTo>
                    <a:pt x="7440" y="11994"/>
                    <a:pt x="7142" y="9472"/>
                    <a:pt x="7178" y="9309"/>
                  </a:cubicBezTo>
                  <a:cubicBezTo>
                    <a:pt x="7190" y="9255"/>
                    <a:pt x="7204" y="9231"/>
                    <a:pt x="7221" y="9231"/>
                  </a:cubicBezTo>
                  <a:cubicBezTo>
                    <a:pt x="7347" y="9231"/>
                    <a:pt x="7598" y="10588"/>
                    <a:pt x="7676" y="10588"/>
                  </a:cubicBezTo>
                  <a:cubicBezTo>
                    <a:pt x="7566" y="10588"/>
                    <a:pt x="7393" y="7437"/>
                    <a:pt x="7304" y="7055"/>
                  </a:cubicBezTo>
                  <a:cubicBezTo>
                    <a:pt x="7173" y="6499"/>
                    <a:pt x="7210" y="6074"/>
                    <a:pt x="7336" y="5513"/>
                  </a:cubicBezTo>
                  <a:cubicBezTo>
                    <a:pt x="7530" y="4638"/>
                    <a:pt x="7315" y="4711"/>
                    <a:pt x="7304" y="4139"/>
                  </a:cubicBezTo>
                  <a:cubicBezTo>
                    <a:pt x="7288" y="3521"/>
                    <a:pt x="7288" y="3495"/>
                    <a:pt x="7267" y="2713"/>
                  </a:cubicBezTo>
                  <a:cubicBezTo>
                    <a:pt x="7246" y="2477"/>
                    <a:pt x="7184" y="2241"/>
                    <a:pt x="7073" y="2032"/>
                  </a:cubicBezTo>
                  <a:cubicBezTo>
                    <a:pt x="6893" y="1698"/>
                    <a:pt x="6674" y="1491"/>
                    <a:pt x="6585" y="1491"/>
                  </a:cubicBezTo>
                  <a:cubicBezTo>
                    <a:pt x="6535" y="1491"/>
                    <a:pt x="6526" y="1558"/>
                    <a:pt x="6591" y="1707"/>
                  </a:cubicBezTo>
                  <a:cubicBezTo>
                    <a:pt x="6603" y="1817"/>
                    <a:pt x="6593" y="1900"/>
                    <a:pt x="6542" y="1900"/>
                  </a:cubicBezTo>
                  <a:cubicBezTo>
                    <a:pt x="6481" y="1900"/>
                    <a:pt x="6362" y="1781"/>
                    <a:pt x="6151" y="1444"/>
                  </a:cubicBezTo>
                  <a:cubicBezTo>
                    <a:pt x="5726" y="920"/>
                    <a:pt x="5731" y="689"/>
                    <a:pt x="5086" y="296"/>
                  </a:cubicBezTo>
                  <a:cubicBezTo>
                    <a:pt x="4713" y="88"/>
                    <a:pt x="4268" y="1"/>
                    <a:pt x="3839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541700" y="1859925"/>
              <a:ext cx="506500" cy="2287975"/>
            </a:xfrm>
            <a:custGeom>
              <a:rect b="b" l="l" r="r" t="t"/>
              <a:pathLst>
                <a:path extrusionOk="0" h="91519" w="20260">
                  <a:moveTo>
                    <a:pt x="13087" y="0"/>
                  </a:moveTo>
                  <a:cubicBezTo>
                    <a:pt x="13000" y="0"/>
                    <a:pt x="12913" y="4"/>
                    <a:pt x="12825" y="11"/>
                  </a:cubicBezTo>
                  <a:cubicBezTo>
                    <a:pt x="11220" y="163"/>
                    <a:pt x="10046" y="1589"/>
                    <a:pt x="10203" y="3194"/>
                  </a:cubicBezTo>
                  <a:cubicBezTo>
                    <a:pt x="13386" y="36000"/>
                    <a:pt x="14419" y="61014"/>
                    <a:pt x="13370" y="79659"/>
                  </a:cubicBezTo>
                  <a:cubicBezTo>
                    <a:pt x="13265" y="81583"/>
                    <a:pt x="13108" y="83250"/>
                    <a:pt x="12327" y="84267"/>
                  </a:cubicBezTo>
                  <a:cubicBezTo>
                    <a:pt x="11606" y="85214"/>
                    <a:pt x="10293" y="85682"/>
                    <a:pt x="8298" y="85682"/>
                  </a:cubicBezTo>
                  <a:cubicBezTo>
                    <a:pt x="7054" y="85682"/>
                    <a:pt x="5545" y="85500"/>
                    <a:pt x="3749" y="85138"/>
                  </a:cubicBezTo>
                  <a:cubicBezTo>
                    <a:pt x="3553" y="85097"/>
                    <a:pt x="3358" y="85078"/>
                    <a:pt x="3166" y="85078"/>
                  </a:cubicBezTo>
                  <a:cubicBezTo>
                    <a:pt x="1812" y="85078"/>
                    <a:pt x="595" y="86042"/>
                    <a:pt x="315" y="87424"/>
                  </a:cubicBezTo>
                  <a:cubicBezTo>
                    <a:pt x="0" y="89002"/>
                    <a:pt x="1023" y="90538"/>
                    <a:pt x="2601" y="90858"/>
                  </a:cubicBezTo>
                  <a:cubicBezTo>
                    <a:pt x="3812" y="91099"/>
                    <a:pt x="5888" y="91518"/>
                    <a:pt x="8169" y="91518"/>
                  </a:cubicBezTo>
                  <a:cubicBezTo>
                    <a:pt x="11241" y="91518"/>
                    <a:pt x="14691" y="90763"/>
                    <a:pt x="16956" y="87822"/>
                  </a:cubicBezTo>
                  <a:cubicBezTo>
                    <a:pt x="18896" y="85295"/>
                    <a:pt x="19074" y="82102"/>
                    <a:pt x="19195" y="79994"/>
                  </a:cubicBezTo>
                  <a:cubicBezTo>
                    <a:pt x="20259" y="61040"/>
                    <a:pt x="19221" y="35737"/>
                    <a:pt x="16007" y="2633"/>
                  </a:cubicBezTo>
                  <a:cubicBezTo>
                    <a:pt x="15863" y="1115"/>
                    <a:pt x="14612" y="0"/>
                    <a:pt x="13087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524650" y="1835925"/>
              <a:ext cx="540325" cy="2334900"/>
            </a:xfrm>
            <a:custGeom>
              <a:rect b="b" l="l" r="r" t="t"/>
              <a:pathLst>
                <a:path extrusionOk="0" h="93396" w="21613">
                  <a:moveTo>
                    <a:pt x="15506" y="3244"/>
                  </a:moveTo>
                  <a:cubicBezTo>
                    <a:pt x="15499" y="3244"/>
                    <a:pt x="15491" y="3248"/>
                    <a:pt x="15483" y="3257"/>
                  </a:cubicBezTo>
                  <a:cubicBezTo>
                    <a:pt x="15378" y="3362"/>
                    <a:pt x="15441" y="3446"/>
                    <a:pt x="15462" y="3556"/>
                  </a:cubicBezTo>
                  <a:cubicBezTo>
                    <a:pt x="15588" y="3535"/>
                    <a:pt x="15604" y="3514"/>
                    <a:pt x="15583" y="3414"/>
                  </a:cubicBezTo>
                  <a:lnTo>
                    <a:pt x="15583" y="3414"/>
                  </a:lnTo>
                  <a:cubicBezTo>
                    <a:pt x="15583" y="3414"/>
                    <a:pt x="15583" y="3414"/>
                    <a:pt x="15583" y="3414"/>
                  </a:cubicBezTo>
                  <a:cubicBezTo>
                    <a:pt x="15582" y="3414"/>
                    <a:pt x="15554" y="3244"/>
                    <a:pt x="15506" y="3244"/>
                  </a:cubicBezTo>
                  <a:close/>
                  <a:moveTo>
                    <a:pt x="17051" y="6807"/>
                  </a:moveTo>
                  <a:lnTo>
                    <a:pt x="17098" y="7352"/>
                  </a:lnTo>
                  <a:cubicBezTo>
                    <a:pt x="17081" y="7353"/>
                    <a:pt x="17066" y="7354"/>
                    <a:pt x="17053" y="7354"/>
                  </a:cubicBezTo>
                  <a:cubicBezTo>
                    <a:pt x="16967" y="7354"/>
                    <a:pt x="16949" y="7319"/>
                    <a:pt x="16936" y="7179"/>
                  </a:cubicBezTo>
                  <a:cubicBezTo>
                    <a:pt x="16925" y="7048"/>
                    <a:pt x="16894" y="6817"/>
                    <a:pt x="17051" y="6807"/>
                  </a:cubicBezTo>
                  <a:close/>
                  <a:moveTo>
                    <a:pt x="18267" y="10188"/>
                  </a:moveTo>
                  <a:cubicBezTo>
                    <a:pt x="18267" y="10189"/>
                    <a:pt x="18267" y="10189"/>
                    <a:pt x="18267" y="10189"/>
                  </a:cubicBezTo>
                  <a:lnTo>
                    <a:pt x="18267" y="10189"/>
                  </a:lnTo>
                  <a:cubicBezTo>
                    <a:pt x="18267" y="10189"/>
                    <a:pt x="18267" y="10189"/>
                    <a:pt x="18267" y="10188"/>
                  </a:cubicBezTo>
                  <a:close/>
                  <a:moveTo>
                    <a:pt x="11939" y="12319"/>
                  </a:moveTo>
                  <a:cubicBezTo>
                    <a:pt x="11866" y="12319"/>
                    <a:pt x="11797" y="12382"/>
                    <a:pt x="11808" y="12516"/>
                  </a:cubicBezTo>
                  <a:cubicBezTo>
                    <a:pt x="11822" y="12626"/>
                    <a:pt x="11884" y="12672"/>
                    <a:pt x="11947" y="12672"/>
                  </a:cubicBezTo>
                  <a:cubicBezTo>
                    <a:pt x="12023" y="12672"/>
                    <a:pt x="12101" y="12604"/>
                    <a:pt x="12101" y="12495"/>
                  </a:cubicBezTo>
                  <a:lnTo>
                    <a:pt x="12096" y="12495"/>
                  </a:lnTo>
                  <a:cubicBezTo>
                    <a:pt x="12088" y="12381"/>
                    <a:pt x="12012" y="12319"/>
                    <a:pt x="11939" y="12319"/>
                  </a:cubicBezTo>
                  <a:close/>
                  <a:moveTo>
                    <a:pt x="12098" y="13400"/>
                  </a:moveTo>
                  <a:cubicBezTo>
                    <a:pt x="12075" y="13400"/>
                    <a:pt x="12051" y="13406"/>
                    <a:pt x="12023" y="13418"/>
                  </a:cubicBezTo>
                  <a:cubicBezTo>
                    <a:pt x="12041" y="13630"/>
                    <a:pt x="12085" y="13734"/>
                    <a:pt x="12152" y="13734"/>
                  </a:cubicBezTo>
                  <a:cubicBezTo>
                    <a:pt x="12199" y="13734"/>
                    <a:pt x="12258" y="13683"/>
                    <a:pt x="12327" y="13581"/>
                  </a:cubicBezTo>
                  <a:cubicBezTo>
                    <a:pt x="12247" y="13492"/>
                    <a:pt x="12191" y="13400"/>
                    <a:pt x="12098" y="13400"/>
                  </a:cubicBezTo>
                  <a:close/>
                  <a:moveTo>
                    <a:pt x="17754" y="13872"/>
                  </a:moveTo>
                  <a:cubicBezTo>
                    <a:pt x="17778" y="13872"/>
                    <a:pt x="17810" y="13892"/>
                    <a:pt x="17848" y="13942"/>
                  </a:cubicBezTo>
                  <a:cubicBezTo>
                    <a:pt x="17916" y="14042"/>
                    <a:pt x="17995" y="14142"/>
                    <a:pt x="18079" y="14231"/>
                  </a:cubicBezTo>
                  <a:cubicBezTo>
                    <a:pt x="18047" y="14234"/>
                    <a:pt x="18011" y="14238"/>
                    <a:pt x="17974" y="14238"/>
                  </a:cubicBezTo>
                  <a:cubicBezTo>
                    <a:pt x="17880" y="14238"/>
                    <a:pt x="17786" y="14211"/>
                    <a:pt x="17774" y="14068"/>
                  </a:cubicBezTo>
                  <a:cubicBezTo>
                    <a:pt x="17767" y="14060"/>
                    <a:pt x="17760" y="14053"/>
                    <a:pt x="17753" y="14048"/>
                  </a:cubicBezTo>
                  <a:lnTo>
                    <a:pt x="17753" y="14048"/>
                  </a:lnTo>
                  <a:cubicBezTo>
                    <a:pt x="17692" y="13962"/>
                    <a:pt x="17703" y="13872"/>
                    <a:pt x="17754" y="13872"/>
                  </a:cubicBezTo>
                  <a:close/>
                  <a:moveTo>
                    <a:pt x="17547" y="14642"/>
                  </a:moveTo>
                  <a:cubicBezTo>
                    <a:pt x="17539" y="14642"/>
                    <a:pt x="17533" y="14644"/>
                    <a:pt x="17528" y="14645"/>
                  </a:cubicBezTo>
                  <a:cubicBezTo>
                    <a:pt x="17535" y="14644"/>
                    <a:pt x="17541" y="14643"/>
                    <a:pt x="17547" y="14642"/>
                  </a:cubicBezTo>
                  <a:close/>
                  <a:moveTo>
                    <a:pt x="11091" y="15127"/>
                  </a:moveTo>
                  <a:cubicBezTo>
                    <a:pt x="11091" y="15127"/>
                    <a:pt x="11090" y="15127"/>
                    <a:pt x="11090" y="15127"/>
                  </a:cubicBezTo>
                  <a:cubicBezTo>
                    <a:pt x="11090" y="15127"/>
                    <a:pt x="11091" y="15127"/>
                    <a:pt x="11091" y="15127"/>
                  </a:cubicBezTo>
                  <a:close/>
                  <a:moveTo>
                    <a:pt x="11734" y="15264"/>
                  </a:moveTo>
                  <a:lnTo>
                    <a:pt x="11750" y="15447"/>
                  </a:lnTo>
                  <a:lnTo>
                    <a:pt x="11619" y="15641"/>
                  </a:lnTo>
                  <a:cubicBezTo>
                    <a:pt x="11603" y="15447"/>
                    <a:pt x="11546" y="15279"/>
                    <a:pt x="11734" y="15264"/>
                  </a:cubicBezTo>
                  <a:close/>
                  <a:moveTo>
                    <a:pt x="18481" y="18981"/>
                  </a:moveTo>
                  <a:cubicBezTo>
                    <a:pt x="18523" y="18981"/>
                    <a:pt x="18559" y="19024"/>
                    <a:pt x="18582" y="19144"/>
                  </a:cubicBezTo>
                  <a:lnTo>
                    <a:pt x="18582" y="19138"/>
                  </a:lnTo>
                  <a:lnTo>
                    <a:pt x="18582" y="19138"/>
                  </a:lnTo>
                  <a:cubicBezTo>
                    <a:pt x="18590" y="19275"/>
                    <a:pt x="18520" y="19338"/>
                    <a:pt x="18447" y="19338"/>
                  </a:cubicBezTo>
                  <a:cubicBezTo>
                    <a:pt x="18373" y="19338"/>
                    <a:pt x="18296" y="19275"/>
                    <a:pt x="18288" y="19159"/>
                  </a:cubicBezTo>
                  <a:cubicBezTo>
                    <a:pt x="18342" y="19083"/>
                    <a:pt x="18418" y="18981"/>
                    <a:pt x="18481" y="18981"/>
                  </a:cubicBezTo>
                  <a:close/>
                  <a:moveTo>
                    <a:pt x="19379" y="21288"/>
                  </a:moveTo>
                  <a:cubicBezTo>
                    <a:pt x="19378" y="21288"/>
                    <a:pt x="19377" y="21288"/>
                    <a:pt x="19376" y="21288"/>
                  </a:cubicBezTo>
                  <a:lnTo>
                    <a:pt x="19376" y="21288"/>
                  </a:lnTo>
                  <a:lnTo>
                    <a:pt x="19379" y="21288"/>
                  </a:lnTo>
                  <a:close/>
                  <a:moveTo>
                    <a:pt x="19358" y="22573"/>
                  </a:moveTo>
                  <a:lnTo>
                    <a:pt x="19358" y="22573"/>
                  </a:lnTo>
                  <a:cubicBezTo>
                    <a:pt x="19357" y="22573"/>
                    <a:pt x="19356" y="22573"/>
                    <a:pt x="19355" y="22573"/>
                  </a:cubicBezTo>
                  <a:lnTo>
                    <a:pt x="19355" y="22573"/>
                  </a:lnTo>
                  <a:cubicBezTo>
                    <a:pt x="19356" y="22573"/>
                    <a:pt x="19357" y="22573"/>
                    <a:pt x="19358" y="22573"/>
                  </a:cubicBezTo>
                  <a:close/>
                  <a:moveTo>
                    <a:pt x="12401" y="33122"/>
                  </a:moveTo>
                  <a:lnTo>
                    <a:pt x="12401" y="33122"/>
                  </a:lnTo>
                  <a:cubicBezTo>
                    <a:pt x="12401" y="33122"/>
                    <a:pt x="12401" y="33122"/>
                    <a:pt x="12400" y="33122"/>
                  </a:cubicBezTo>
                  <a:cubicBezTo>
                    <a:pt x="12401" y="33122"/>
                    <a:pt x="12401" y="33122"/>
                    <a:pt x="12401" y="33122"/>
                  </a:cubicBezTo>
                  <a:close/>
                  <a:moveTo>
                    <a:pt x="20354" y="34595"/>
                  </a:moveTo>
                  <a:cubicBezTo>
                    <a:pt x="20353" y="34595"/>
                    <a:pt x="20352" y="34595"/>
                    <a:pt x="20352" y="34595"/>
                  </a:cubicBezTo>
                  <a:lnTo>
                    <a:pt x="20352" y="34595"/>
                  </a:lnTo>
                  <a:cubicBezTo>
                    <a:pt x="20352" y="34595"/>
                    <a:pt x="20353" y="34595"/>
                    <a:pt x="20354" y="34595"/>
                  </a:cubicBezTo>
                  <a:close/>
                  <a:moveTo>
                    <a:pt x="12568" y="36283"/>
                  </a:moveTo>
                  <a:cubicBezTo>
                    <a:pt x="12568" y="36283"/>
                    <a:pt x="12568" y="36283"/>
                    <a:pt x="12568" y="36284"/>
                  </a:cubicBezTo>
                  <a:lnTo>
                    <a:pt x="12568" y="36284"/>
                  </a:lnTo>
                  <a:cubicBezTo>
                    <a:pt x="12568" y="36283"/>
                    <a:pt x="12568" y="36283"/>
                    <a:pt x="12568" y="36283"/>
                  </a:cubicBezTo>
                  <a:close/>
                  <a:moveTo>
                    <a:pt x="20427" y="41359"/>
                  </a:moveTo>
                  <a:lnTo>
                    <a:pt x="20427" y="41359"/>
                  </a:lnTo>
                  <a:cubicBezTo>
                    <a:pt x="20427" y="41359"/>
                    <a:pt x="20427" y="41359"/>
                    <a:pt x="20428" y="41360"/>
                  </a:cubicBezTo>
                  <a:lnTo>
                    <a:pt x="20428" y="41360"/>
                  </a:lnTo>
                  <a:cubicBezTo>
                    <a:pt x="20427" y="41359"/>
                    <a:pt x="20427" y="41359"/>
                    <a:pt x="20427" y="41359"/>
                  </a:cubicBezTo>
                  <a:close/>
                  <a:moveTo>
                    <a:pt x="12736" y="41321"/>
                  </a:moveTo>
                  <a:cubicBezTo>
                    <a:pt x="12726" y="41321"/>
                    <a:pt x="12715" y="41321"/>
                    <a:pt x="12704" y="41322"/>
                  </a:cubicBezTo>
                  <a:lnTo>
                    <a:pt x="12715" y="41505"/>
                  </a:lnTo>
                  <a:lnTo>
                    <a:pt x="12867" y="41684"/>
                  </a:lnTo>
                  <a:cubicBezTo>
                    <a:pt x="13039" y="41451"/>
                    <a:pt x="13001" y="41321"/>
                    <a:pt x="12736" y="41321"/>
                  </a:cubicBezTo>
                  <a:close/>
                  <a:moveTo>
                    <a:pt x="20627" y="42816"/>
                  </a:moveTo>
                  <a:cubicBezTo>
                    <a:pt x="20172" y="42828"/>
                    <a:pt x="20391" y="43171"/>
                    <a:pt x="20538" y="43171"/>
                  </a:cubicBezTo>
                  <a:cubicBezTo>
                    <a:pt x="20592" y="43171"/>
                    <a:pt x="20636" y="43123"/>
                    <a:pt x="20632" y="42994"/>
                  </a:cubicBezTo>
                  <a:cubicBezTo>
                    <a:pt x="20637" y="42937"/>
                    <a:pt x="20632" y="42874"/>
                    <a:pt x="20627" y="42816"/>
                  </a:cubicBezTo>
                  <a:close/>
                  <a:moveTo>
                    <a:pt x="13402" y="29236"/>
                  </a:moveTo>
                  <a:lnTo>
                    <a:pt x="13402" y="29236"/>
                  </a:lnTo>
                  <a:cubicBezTo>
                    <a:pt x="13092" y="29252"/>
                    <a:pt x="12689" y="29845"/>
                    <a:pt x="12516" y="30096"/>
                  </a:cubicBezTo>
                  <a:cubicBezTo>
                    <a:pt x="12495" y="30122"/>
                    <a:pt x="12189" y="30568"/>
                    <a:pt x="12314" y="30568"/>
                  </a:cubicBezTo>
                  <a:cubicBezTo>
                    <a:pt x="12315" y="30568"/>
                    <a:pt x="12316" y="30568"/>
                    <a:pt x="12316" y="30568"/>
                  </a:cubicBezTo>
                  <a:cubicBezTo>
                    <a:pt x="12432" y="30699"/>
                    <a:pt x="12458" y="30773"/>
                    <a:pt x="12400" y="30956"/>
                  </a:cubicBezTo>
                  <a:cubicBezTo>
                    <a:pt x="12327" y="31192"/>
                    <a:pt x="12180" y="31507"/>
                    <a:pt x="12327" y="31753"/>
                  </a:cubicBezTo>
                  <a:cubicBezTo>
                    <a:pt x="12453" y="31968"/>
                    <a:pt x="12579" y="31973"/>
                    <a:pt x="12411" y="32209"/>
                  </a:cubicBezTo>
                  <a:cubicBezTo>
                    <a:pt x="12432" y="32539"/>
                    <a:pt x="12882" y="33095"/>
                    <a:pt x="12401" y="33122"/>
                  </a:cubicBezTo>
                  <a:lnTo>
                    <a:pt x="12401" y="33122"/>
                  </a:lnTo>
                  <a:cubicBezTo>
                    <a:pt x="12406" y="33121"/>
                    <a:pt x="12411" y="33121"/>
                    <a:pt x="12416" y="33121"/>
                  </a:cubicBezTo>
                  <a:cubicBezTo>
                    <a:pt x="12766" y="33121"/>
                    <a:pt x="12548" y="33812"/>
                    <a:pt x="12610" y="34050"/>
                  </a:cubicBezTo>
                  <a:cubicBezTo>
                    <a:pt x="12642" y="34177"/>
                    <a:pt x="12688" y="34191"/>
                    <a:pt x="12740" y="34191"/>
                  </a:cubicBezTo>
                  <a:cubicBezTo>
                    <a:pt x="12756" y="34191"/>
                    <a:pt x="12772" y="34190"/>
                    <a:pt x="12788" y="34190"/>
                  </a:cubicBezTo>
                  <a:cubicBezTo>
                    <a:pt x="12833" y="34190"/>
                    <a:pt x="12882" y="34199"/>
                    <a:pt x="12930" y="34270"/>
                  </a:cubicBezTo>
                  <a:cubicBezTo>
                    <a:pt x="13040" y="34427"/>
                    <a:pt x="12767" y="34563"/>
                    <a:pt x="12683" y="34569"/>
                  </a:cubicBezTo>
                  <a:cubicBezTo>
                    <a:pt x="12238" y="34584"/>
                    <a:pt x="12626" y="34983"/>
                    <a:pt x="12668" y="35266"/>
                  </a:cubicBezTo>
                  <a:cubicBezTo>
                    <a:pt x="12688" y="35388"/>
                    <a:pt x="12630" y="36287"/>
                    <a:pt x="12574" y="36287"/>
                  </a:cubicBezTo>
                  <a:cubicBezTo>
                    <a:pt x="12572" y="36287"/>
                    <a:pt x="12570" y="36286"/>
                    <a:pt x="12568" y="36284"/>
                  </a:cubicBezTo>
                  <a:lnTo>
                    <a:pt x="12568" y="36284"/>
                  </a:lnTo>
                  <a:cubicBezTo>
                    <a:pt x="12578" y="36294"/>
                    <a:pt x="12584" y="36299"/>
                    <a:pt x="12589" y="36299"/>
                  </a:cubicBezTo>
                  <a:cubicBezTo>
                    <a:pt x="12611" y="36299"/>
                    <a:pt x="12594" y="36203"/>
                    <a:pt x="12638" y="36203"/>
                  </a:cubicBezTo>
                  <a:cubicBezTo>
                    <a:pt x="12652" y="36203"/>
                    <a:pt x="12673" y="36213"/>
                    <a:pt x="12704" y="36241"/>
                  </a:cubicBezTo>
                  <a:cubicBezTo>
                    <a:pt x="12783" y="36304"/>
                    <a:pt x="12778" y="36472"/>
                    <a:pt x="12783" y="36566"/>
                  </a:cubicBezTo>
                  <a:cubicBezTo>
                    <a:pt x="12788" y="36713"/>
                    <a:pt x="12820" y="36975"/>
                    <a:pt x="12725" y="37091"/>
                  </a:cubicBezTo>
                  <a:cubicBezTo>
                    <a:pt x="12626" y="37206"/>
                    <a:pt x="12510" y="37185"/>
                    <a:pt x="12615" y="37421"/>
                  </a:cubicBezTo>
                  <a:cubicBezTo>
                    <a:pt x="12689" y="37589"/>
                    <a:pt x="12883" y="37594"/>
                    <a:pt x="12935" y="37720"/>
                  </a:cubicBezTo>
                  <a:cubicBezTo>
                    <a:pt x="13040" y="37940"/>
                    <a:pt x="12815" y="38286"/>
                    <a:pt x="12762" y="38480"/>
                  </a:cubicBezTo>
                  <a:cubicBezTo>
                    <a:pt x="12694" y="38711"/>
                    <a:pt x="12668" y="38957"/>
                    <a:pt x="12689" y="39198"/>
                  </a:cubicBezTo>
                  <a:cubicBezTo>
                    <a:pt x="12710" y="39440"/>
                    <a:pt x="12773" y="39681"/>
                    <a:pt x="12872" y="39901"/>
                  </a:cubicBezTo>
                  <a:cubicBezTo>
                    <a:pt x="12925" y="40006"/>
                    <a:pt x="13165" y="40205"/>
                    <a:pt x="13171" y="40315"/>
                  </a:cubicBezTo>
                  <a:lnTo>
                    <a:pt x="13171" y="40315"/>
                  </a:lnTo>
                  <a:cubicBezTo>
                    <a:pt x="13169" y="40292"/>
                    <a:pt x="12975" y="40218"/>
                    <a:pt x="12884" y="40218"/>
                  </a:cubicBezTo>
                  <a:cubicBezTo>
                    <a:pt x="12867" y="40218"/>
                    <a:pt x="12854" y="40220"/>
                    <a:pt x="12846" y="40226"/>
                  </a:cubicBezTo>
                  <a:cubicBezTo>
                    <a:pt x="12757" y="40294"/>
                    <a:pt x="12820" y="40729"/>
                    <a:pt x="12846" y="40829"/>
                  </a:cubicBezTo>
                  <a:cubicBezTo>
                    <a:pt x="12898" y="40997"/>
                    <a:pt x="13040" y="40897"/>
                    <a:pt x="13077" y="41112"/>
                  </a:cubicBezTo>
                  <a:cubicBezTo>
                    <a:pt x="13098" y="41280"/>
                    <a:pt x="13092" y="41453"/>
                    <a:pt x="13050" y="41621"/>
                  </a:cubicBezTo>
                  <a:cubicBezTo>
                    <a:pt x="12956" y="42087"/>
                    <a:pt x="12689" y="42098"/>
                    <a:pt x="12904" y="42580"/>
                  </a:cubicBezTo>
                  <a:cubicBezTo>
                    <a:pt x="13077" y="42779"/>
                    <a:pt x="13066" y="42984"/>
                    <a:pt x="13077" y="43251"/>
                  </a:cubicBezTo>
                  <a:cubicBezTo>
                    <a:pt x="13077" y="43367"/>
                    <a:pt x="13370" y="43403"/>
                    <a:pt x="13381" y="43660"/>
                  </a:cubicBezTo>
                  <a:cubicBezTo>
                    <a:pt x="13374" y="43662"/>
                    <a:pt x="13367" y="43662"/>
                    <a:pt x="13358" y="43662"/>
                  </a:cubicBezTo>
                  <a:cubicBezTo>
                    <a:pt x="13299" y="43662"/>
                    <a:pt x="13197" y="43633"/>
                    <a:pt x="13120" y="43633"/>
                  </a:cubicBezTo>
                  <a:cubicBezTo>
                    <a:pt x="13041" y="43633"/>
                    <a:pt x="12987" y="43664"/>
                    <a:pt x="13035" y="43791"/>
                  </a:cubicBezTo>
                  <a:cubicBezTo>
                    <a:pt x="13098" y="43964"/>
                    <a:pt x="13286" y="44074"/>
                    <a:pt x="13397" y="44205"/>
                  </a:cubicBezTo>
                  <a:cubicBezTo>
                    <a:pt x="13349" y="44150"/>
                    <a:pt x="13315" y="44127"/>
                    <a:pt x="13290" y="44127"/>
                  </a:cubicBezTo>
                  <a:cubicBezTo>
                    <a:pt x="13168" y="44127"/>
                    <a:pt x="13277" y="44686"/>
                    <a:pt x="13255" y="44803"/>
                  </a:cubicBezTo>
                  <a:cubicBezTo>
                    <a:pt x="13213" y="45060"/>
                    <a:pt x="12982" y="44824"/>
                    <a:pt x="12993" y="45133"/>
                  </a:cubicBezTo>
                  <a:cubicBezTo>
                    <a:pt x="12998" y="45273"/>
                    <a:pt x="13153" y="45346"/>
                    <a:pt x="13319" y="45346"/>
                  </a:cubicBezTo>
                  <a:cubicBezTo>
                    <a:pt x="13512" y="45346"/>
                    <a:pt x="13719" y="45247"/>
                    <a:pt x="13716" y="45043"/>
                  </a:cubicBezTo>
                  <a:lnTo>
                    <a:pt x="13716" y="45043"/>
                  </a:lnTo>
                  <a:lnTo>
                    <a:pt x="13722" y="45291"/>
                  </a:lnTo>
                  <a:cubicBezTo>
                    <a:pt x="13729" y="45473"/>
                    <a:pt x="13867" y="45670"/>
                    <a:pt x="13967" y="45670"/>
                  </a:cubicBezTo>
                  <a:cubicBezTo>
                    <a:pt x="14017" y="45670"/>
                    <a:pt x="14057" y="45622"/>
                    <a:pt x="14068" y="45501"/>
                  </a:cubicBezTo>
                  <a:lnTo>
                    <a:pt x="14073" y="45501"/>
                  </a:lnTo>
                  <a:cubicBezTo>
                    <a:pt x="14089" y="45233"/>
                    <a:pt x="14068" y="44960"/>
                    <a:pt x="14015" y="44704"/>
                  </a:cubicBezTo>
                  <a:cubicBezTo>
                    <a:pt x="13963" y="44405"/>
                    <a:pt x="13926" y="44321"/>
                    <a:pt x="13753" y="44179"/>
                  </a:cubicBezTo>
                  <a:cubicBezTo>
                    <a:pt x="13546" y="44019"/>
                    <a:pt x="13788" y="43665"/>
                    <a:pt x="13448" y="43665"/>
                  </a:cubicBezTo>
                  <a:cubicBezTo>
                    <a:pt x="13443" y="43665"/>
                    <a:pt x="13438" y="43665"/>
                    <a:pt x="13433" y="43665"/>
                  </a:cubicBezTo>
                  <a:cubicBezTo>
                    <a:pt x="13774" y="43655"/>
                    <a:pt x="13769" y="42926"/>
                    <a:pt x="13811" y="42617"/>
                  </a:cubicBezTo>
                  <a:cubicBezTo>
                    <a:pt x="13821" y="42507"/>
                    <a:pt x="13842" y="42281"/>
                    <a:pt x="13905" y="42192"/>
                  </a:cubicBezTo>
                  <a:cubicBezTo>
                    <a:pt x="14052" y="42187"/>
                    <a:pt x="14188" y="41998"/>
                    <a:pt x="14178" y="41815"/>
                  </a:cubicBezTo>
                  <a:lnTo>
                    <a:pt x="14178" y="41815"/>
                  </a:lnTo>
                  <a:lnTo>
                    <a:pt x="13889" y="41825"/>
                  </a:lnTo>
                  <a:cubicBezTo>
                    <a:pt x="13879" y="41542"/>
                    <a:pt x="14104" y="41500"/>
                    <a:pt x="14026" y="41217"/>
                  </a:cubicBezTo>
                  <a:cubicBezTo>
                    <a:pt x="13958" y="40991"/>
                    <a:pt x="13837" y="40719"/>
                    <a:pt x="13664" y="40598"/>
                  </a:cubicBezTo>
                  <a:cubicBezTo>
                    <a:pt x="13585" y="40546"/>
                    <a:pt x="13543" y="40598"/>
                    <a:pt x="13543" y="40483"/>
                  </a:cubicBezTo>
                  <a:cubicBezTo>
                    <a:pt x="13543" y="40352"/>
                    <a:pt x="13570" y="40221"/>
                    <a:pt x="13617" y="40095"/>
                  </a:cubicBezTo>
                  <a:cubicBezTo>
                    <a:pt x="13716" y="39864"/>
                    <a:pt x="13863" y="39586"/>
                    <a:pt x="13716" y="39361"/>
                  </a:cubicBezTo>
                  <a:cubicBezTo>
                    <a:pt x="13570" y="39130"/>
                    <a:pt x="13475" y="38774"/>
                    <a:pt x="13522" y="38491"/>
                  </a:cubicBezTo>
                  <a:cubicBezTo>
                    <a:pt x="13543" y="38359"/>
                    <a:pt x="13863" y="38228"/>
                    <a:pt x="13774" y="38087"/>
                  </a:cubicBezTo>
                  <a:cubicBezTo>
                    <a:pt x="13723" y="38011"/>
                    <a:pt x="13669" y="37988"/>
                    <a:pt x="13615" y="37988"/>
                  </a:cubicBezTo>
                  <a:cubicBezTo>
                    <a:pt x="13526" y="37988"/>
                    <a:pt x="13440" y="38054"/>
                    <a:pt x="13378" y="38054"/>
                  </a:cubicBezTo>
                  <a:cubicBezTo>
                    <a:pt x="13325" y="38054"/>
                    <a:pt x="13288" y="38006"/>
                    <a:pt x="13281" y="37830"/>
                  </a:cubicBezTo>
                  <a:cubicBezTo>
                    <a:pt x="13274" y="37683"/>
                    <a:pt x="13336" y="37648"/>
                    <a:pt x="13420" y="37648"/>
                  </a:cubicBezTo>
                  <a:cubicBezTo>
                    <a:pt x="13498" y="37648"/>
                    <a:pt x="13596" y="37678"/>
                    <a:pt x="13678" y="37678"/>
                  </a:cubicBezTo>
                  <a:cubicBezTo>
                    <a:pt x="13776" y="37678"/>
                    <a:pt x="13852" y="37634"/>
                    <a:pt x="13842" y="37442"/>
                  </a:cubicBezTo>
                  <a:cubicBezTo>
                    <a:pt x="13834" y="37289"/>
                    <a:pt x="13770" y="37281"/>
                    <a:pt x="13702" y="37281"/>
                  </a:cubicBezTo>
                  <a:cubicBezTo>
                    <a:pt x="13693" y="37281"/>
                    <a:pt x="13684" y="37281"/>
                    <a:pt x="13676" y="37281"/>
                  </a:cubicBezTo>
                  <a:cubicBezTo>
                    <a:pt x="13624" y="37281"/>
                    <a:pt x="13574" y="37276"/>
                    <a:pt x="13549" y="37206"/>
                  </a:cubicBezTo>
                  <a:cubicBezTo>
                    <a:pt x="13438" y="36918"/>
                    <a:pt x="13501" y="36498"/>
                    <a:pt x="13517" y="36199"/>
                  </a:cubicBezTo>
                  <a:cubicBezTo>
                    <a:pt x="13554" y="35533"/>
                    <a:pt x="13753" y="34700"/>
                    <a:pt x="13622" y="34029"/>
                  </a:cubicBezTo>
                  <a:cubicBezTo>
                    <a:pt x="13580" y="33819"/>
                    <a:pt x="13449" y="33798"/>
                    <a:pt x="13339" y="33651"/>
                  </a:cubicBezTo>
                  <a:cubicBezTo>
                    <a:pt x="13201" y="33468"/>
                    <a:pt x="13233" y="33444"/>
                    <a:pt x="13302" y="33444"/>
                  </a:cubicBezTo>
                  <a:cubicBezTo>
                    <a:pt x="13326" y="33444"/>
                    <a:pt x="13354" y="33447"/>
                    <a:pt x="13382" y="33447"/>
                  </a:cubicBezTo>
                  <a:cubicBezTo>
                    <a:pt x="13420" y="33447"/>
                    <a:pt x="13456" y="33441"/>
                    <a:pt x="13475" y="33415"/>
                  </a:cubicBezTo>
                  <a:cubicBezTo>
                    <a:pt x="13575" y="33274"/>
                    <a:pt x="13412" y="32828"/>
                    <a:pt x="13313" y="32718"/>
                  </a:cubicBezTo>
                  <a:cubicBezTo>
                    <a:pt x="12982" y="32529"/>
                    <a:pt x="13113" y="32508"/>
                    <a:pt x="13349" y="32346"/>
                  </a:cubicBezTo>
                  <a:cubicBezTo>
                    <a:pt x="13376" y="32328"/>
                    <a:pt x="12941" y="32146"/>
                    <a:pt x="12820" y="32146"/>
                  </a:cubicBezTo>
                  <a:cubicBezTo>
                    <a:pt x="12800" y="32146"/>
                    <a:pt x="12788" y="32151"/>
                    <a:pt x="12788" y="32162"/>
                  </a:cubicBezTo>
                  <a:cubicBezTo>
                    <a:pt x="12788" y="32026"/>
                    <a:pt x="13082" y="32000"/>
                    <a:pt x="13145" y="31958"/>
                  </a:cubicBezTo>
                  <a:cubicBezTo>
                    <a:pt x="13297" y="31858"/>
                    <a:pt x="13150" y="31570"/>
                    <a:pt x="13092" y="31449"/>
                  </a:cubicBezTo>
                  <a:cubicBezTo>
                    <a:pt x="13059" y="31315"/>
                    <a:pt x="12841" y="30660"/>
                    <a:pt x="13056" y="30660"/>
                  </a:cubicBezTo>
                  <a:cubicBezTo>
                    <a:pt x="13077" y="30660"/>
                    <a:pt x="13101" y="30666"/>
                    <a:pt x="13129" y="30678"/>
                  </a:cubicBezTo>
                  <a:cubicBezTo>
                    <a:pt x="13169" y="30695"/>
                    <a:pt x="13200" y="30703"/>
                    <a:pt x="13223" y="30703"/>
                  </a:cubicBezTo>
                  <a:cubicBezTo>
                    <a:pt x="13428" y="30703"/>
                    <a:pt x="13031" y="30101"/>
                    <a:pt x="12998" y="29955"/>
                  </a:cubicBezTo>
                  <a:cubicBezTo>
                    <a:pt x="12909" y="29546"/>
                    <a:pt x="13711" y="29588"/>
                    <a:pt x="13402" y="29236"/>
                  </a:cubicBezTo>
                  <a:close/>
                  <a:moveTo>
                    <a:pt x="19924" y="47766"/>
                  </a:moveTo>
                  <a:cubicBezTo>
                    <a:pt x="19956" y="48049"/>
                    <a:pt x="19861" y="48133"/>
                    <a:pt x="19641" y="48138"/>
                  </a:cubicBezTo>
                  <a:lnTo>
                    <a:pt x="19636" y="47954"/>
                  </a:lnTo>
                  <a:cubicBezTo>
                    <a:pt x="19709" y="47860"/>
                    <a:pt x="19814" y="47766"/>
                    <a:pt x="19924" y="47766"/>
                  </a:cubicBezTo>
                  <a:close/>
                  <a:moveTo>
                    <a:pt x="13807" y="47849"/>
                  </a:moveTo>
                  <a:cubicBezTo>
                    <a:pt x="13881" y="47849"/>
                    <a:pt x="13960" y="47915"/>
                    <a:pt x="13963" y="48033"/>
                  </a:cubicBezTo>
                  <a:cubicBezTo>
                    <a:pt x="13906" y="48109"/>
                    <a:pt x="13827" y="48205"/>
                    <a:pt x="13763" y="48205"/>
                  </a:cubicBezTo>
                  <a:cubicBezTo>
                    <a:pt x="13721" y="48205"/>
                    <a:pt x="13686" y="48163"/>
                    <a:pt x="13669" y="48043"/>
                  </a:cubicBezTo>
                  <a:lnTo>
                    <a:pt x="13674" y="48038"/>
                  </a:lnTo>
                  <a:cubicBezTo>
                    <a:pt x="13669" y="47908"/>
                    <a:pt x="13736" y="47849"/>
                    <a:pt x="13807" y="47849"/>
                  </a:cubicBezTo>
                  <a:close/>
                  <a:moveTo>
                    <a:pt x="14424" y="54249"/>
                  </a:moveTo>
                  <a:cubicBezTo>
                    <a:pt x="14551" y="54249"/>
                    <a:pt x="14639" y="54346"/>
                    <a:pt x="14545" y="54597"/>
                  </a:cubicBezTo>
                  <a:cubicBezTo>
                    <a:pt x="14471" y="54686"/>
                    <a:pt x="14366" y="54781"/>
                    <a:pt x="14256" y="54781"/>
                  </a:cubicBezTo>
                  <a:cubicBezTo>
                    <a:pt x="14073" y="54770"/>
                    <a:pt x="13984" y="54555"/>
                    <a:pt x="14104" y="54419"/>
                  </a:cubicBezTo>
                  <a:cubicBezTo>
                    <a:pt x="14183" y="54316"/>
                    <a:pt x="14317" y="54249"/>
                    <a:pt x="14424" y="54249"/>
                  </a:cubicBezTo>
                  <a:close/>
                  <a:moveTo>
                    <a:pt x="14828" y="57497"/>
                  </a:moveTo>
                  <a:lnTo>
                    <a:pt x="14828" y="57497"/>
                  </a:lnTo>
                  <a:cubicBezTo>
                    <a:pt x="14826" y="57498"/>
                    <a:pt x="14825" y="57498"/>
                    <a:pt x="14823" y="57499"/>
                  </a:cubicBezTo>
                  <a:lnTo>
                    <a:pt x="14823" y="57499"/>
                  </a:lnTo>
                  <a:cubicBezTo>
                    <a:pt x="14825" y="57498"/>
                    <a:pt x="14826" y="57498"/>
                    <a:pt x="14828" y="57497"/>
                  </a:cubicBezTo>
                  <a:close/>
                  <a:moveTo>
                    <a:pt x="20280" y="60158"/>
                  </a:moveTo>
                  <a:lnTo>
                    <a:pt x="20270" y="60171"/>
                  </a:lnTo>
                  <a:cubicBezTo>
                    <a:pt x="20270" y="60172"/>
                    <a:pt x="20270" y="60174"/>
                    <a:pt x="20270" y="60176"/>
                  </a:cubicBezTo>
                  <a:lnTo>
                    <a:pt x="20281" y="60176"/>
                  </a:lnTo>
                  <a:cubicBezTo>
                    <a:pt x="20281" y="60170"/>
                    <a:pt x="20280" y="60164"/>
                    <a:pt x="20280" y="60158"/>
                  </a:cubicBezTo>
                  <a:close/>
                  <a:moveTo>
                    <a:pt x="14602" y="60071"/>
                  </a:moveTo>
                  <a:lnTo>
                    <a:pt x="14602" y="60255"/>
                  </a:lnTo>
                  <a:lnTo>
                    <a:pt x="14749" y="60438"/>
                  </a:lnTo>
                  <a:cubicBezTo>
                    <a:pt x="14933" y="60202"/>
                    <a:pt x="14886" y="60071"/>
                    <a:pt x="14602" y="60071"/>
                  </a:cubicBezTo>
                  <a:close/>
                  <a:moveTo>
                    <a:pt x="14293" y="65545"/>
                  </a:moveTo>
                  <a:lnTo>
                    <a:pt x="14723" y="65550"/>
                  </a:lnTo>
                  <a:cubicBezTo>
                    <a:pt x="14650" y="65636"/>
                    <a:pt x="14512" y="65734"/>
                    <a:pt x="14411" y="65734"/>
                  </a:cubicBezTo>
                  <a:cubicBezTo>
                    <a:pt x="14339" y="65734"/>
                    <a:pt x="14286" y="65684"/>
                    <a:pt x="14288" y="65545"/>
                  </a:cubicBezTo>
                  <a:close/>
                  <a:moveTo>
                    <a:pt x="14306" y="71013"/>
                  </a:moveTo>
                  <a:cubicBezTo>
                    <a:pt x="14384" y="71013"/>
                    <a:pt x="14464" y="71085"/>
                    <a:pt x="14461" y="71207"/>
                  </a:cubicBezTo>
                  <a:cubicBezTo>
                    <a:pt x="14399" y="71275"/>
                    <a:pt x="14315" y="71365"/>
                    <a:pt x="14253" y="71365"/>
                  </a:cubicBezTo>
                  <a:cubicBezTo>
                    <a:pt x="14209" y="71365"/>
                    <a:pt x="14176" y="71322"/>
                    <a:pt x="14167" y="71197"/>
                  </a:cubicBezTo>
                  <a:cubicBezTo>
                    <a:pt x="14172" y="71069"/>
                    <a:pt x="14238" y="71013"/>
                    <a:pt x="14306" y="71013"/>
                  </a:cubicBezTo>
                  <a:close/>
                  <a:moveTo>
                    <a:pt x="14090" y="73372"/>
                  </a:moveTo>
                  <a:cubicBezTo>
                    <a:pt x="14168" y="73372"/>
                    <a:pt x="14246" y="73444"/>
                    <a:pt x="14241" y="73567"/>
                  </a:cubicBezTo>
                  <a:cubicBezTo>
                    <a:pt x="14230" y="73782"/>
                    <a:pt x="14152" y="73890"/>
                    <a:pt x="14078" y="73890"/>
                  </a:cubicBezTo>
                  <a:cubicBezTo>
                    <a:pt x="14005" y="73890"/>
                    <a:pt x="13937" y="73782"/>
                    <a:pt x="13947" y="73561"/>
                  </a:cubicBezTo>
                  <a:lnTo>
                    <a:pt x="13947" y="73556"/>
                  </a:lnTo>
                  <a:cubicBezTo>
                    <a:pt x="13954" y="73428"/>
                    <a:pt x="14022" y="73372"/>
                    <a:pt x="14090" y="73372"/>
                  </a:cubicBezTo>
                  <a:close/>
                  <a:moveTo>
                    <a:pt x="13239" y="75334"/>
                  </a:moveTo>
                  <a:lnTo>
                    <a:pt x="13239" y="75334"/>
                  </a:lnTo>
                  <a:cubicBezTo>
                    <a:pt x="13240" y="75334"/>
                    <a:pt x="13241" y="75334"/>
                    <a:pt x="13241" y="75334"/>
                  </a:cubicBezTo>
                  <a:lnTo>
                    <a:pt x="13241" y="75334"/>
                  </a:lnTo>
                  <a:cubicBezTo>
                    <a:pt x="13241" y="75334"/>
                    <a:pt x="13240" y="75334"/>
                    <a:pt x="13239" y="75334"/>
                  </a:cubicBezTo>
                  <a:close/>
                  <a:moveTo>
                    <a:pt x="14382" y="76865"/>
                  </a:moveTo>
                  <a:cubicBezTo>
                    <a:pt x="14381" y="76884"/>
                    <a:pt x="14381" y="76904"/>
                    <a:pt x="14380" y="76924"/>
                  </a:cubicBezTo>
                  <a:lnTo>
                    <a:pt x="14380" y="76924"/>
                  </a:lnTo>
                  <a:cubicBezTo>
                    <a:pt x="14382" y="76896"/>
                    <a:pt x="14382" y="76874"/>
                    <a:pt x="14382" y="76865"/>
                  </a:cubicBezTo>
                  <a:close/>
                  <a:moveTo>
                    <a:pt x="13998" y="82339"/>
                  </a:moveTo>
                  <a:cubicBezTo>
                    <a:pt x="13931" y="82339"/>
                    <a:pt x="13856" y="82388"/>
                    <a:pt x="13842" y="82496"/>
                  </a:cubicBezTo>
                  <a:lnTo>
                    <a:pt x="13963" y="82700"/>
                  </a:lnTo>
                  <a:cubicBezTo>
                    <a:pt x="14197" y="82472"/>
                    <a:pt x="14108" y="82339"/>
                    <a:pt x="13998" y="82339"/>
                  </a:cubicBezTo>
                  <a:close/>
                  <a:moveTo>
                    <a:pt x="11493" y="86208"/>
                  </a:moveTo>
                  <a:cubicBezTo>
                    <a:pt x="11495" y="86213"/>
                    <a:pt x="11497" y="86217"/>
                    <a:pt x="11499" y="86222"/>
                  </a:cubicBezTo>
                  <a:lnTo>
                    <a:pt x="11499" y="86222"/>
                  </a:lnTo>
                  <a:cubicBezTo>
                    <a:pt x="11497" y="86217"/>
                    <a:pt x="11495" y="86212"/>
                    <a:pt x="11493" y="86208"/>
                  </a:cubicBezTo>
                  <a:close/>
                  <a:moveTo>
                    <a:pt x="18414" y="87174"/>
                  </a:moveTo>
                  <a:cubicBezTo>
                    <a:pt x="18450" y="87174"/>
                    <a:pt x="18485" y="87199"/>
                    <a:pt x="18514" y="87262"/>
                  </a:cubicBezTo>
                  <a:lnTo>
                    <a:pt x="18514" y="87256"/>
                  </a:lnTo>
                  <a:lnTo>
                    <a:pt x="18514" y="87256"/>
                  </a:lnTo>
                  <a:cubicBezTo>
                    <a:pt x="18571" y="87403"/>
                    <a:pt x="18440" y="87539"/>
                    <a:pt x="18367" y="87681"/>
                  </a:cubicBezTo>
                  <a:cubicBezTo>
                    <a:pt x="18273" y="87623"/>
                    <a:pt x="18110" y="87550"/>
                    <a:pt x="18199" y="87377"/>
                  </a:cubicBezTo>
                  <a:cubicBezTo>
                    <a:pt x="18256" y="87281"/>
                    <a:pt x="18339" y="87174"/>
                    <a:pt x="18414" y="87174"/>
                  </a:cubicBezTo>
                  <a:close/>
                  <a:moveTo>
                    <a:pt x="18002" y="89335"/>
                  </a:moveTo>
                  <a:cubicBezTo>
                    <a:pt x="17809" y="89335"/>
                    <a:pt x="17806" y="89685"/>
                    <a:pt x="17941" y="89685"/>
                  </a:cubicBezTo>
                  <a:cubicBezTo>
                    <a:pt x="17978" y="89685"/>
                    <a:pt x="18026" y="89658"/>
                    <a:pt x="18084" y="89590"/>
                  </a:cubicBezTo>
                  <a:cubicBezTo>
                    <a:pt x="18131" y="89542"/>
                    <a:pt x="18178" y="89495"/>
                    <a:pt x="18215" y="89437"/>
                  </a:cubicBezTo>
                  <a:cubicBezTo>
                    <a:pt x="18128" y="89364"/>
                    <a:pt x="18057" y="89335"/>
                    <a:pt x="18002" y="89335"/>
                  </a:cubicBezTo>
                  <a:close/>
                  <a:moveTo>
                    <a:pt x="1390" y="89768"/>
                  </a:moveTo>
                  <a:lnTo>
                    <a:pt x="1390" y="89768"/>
                  </a:lnTo>
                  <a:cubicBezTo>
                    <a:pt x="1389" y="89791"/>
                    <a:pt x="1400" y="89823"/>
                    <a:pt x="1420" y="89860"/>
                  </a:cubicBezTo>
                  <a:lnTo>
                    <a:pt x="1420" y="89860"/>
                  </a:lnTo>
                  <a:cubicBezTo>
                    <a:pt x="1412" y="89831"/>
                    <a:pt x="1402" y="89800"/>
                    <a:pt x="1390" y="89768"/>
                  </a:cubicBezTo>
                  <a:close/>
                  <a:moveTo>
                    <a:pt x="17569" y="90500"/>
                  </a:moveTo>
                  <a:cubicBezTo>
                    <a:pt x="17569" y="90501"/>
                    <a:pt x="17570" y="90501"/>
                    <a:pt x="17570" y="90502"/>
                  </a:cubicBezTo>
                  <a:cubicBezTo>
                    <a:pt x="17570" y="90501"/>
                    <a:pt x="17569" y="90501"/>
                    <a:pt x="17569" y="90500"/>
                  </a:cubicBezTo>
                  <a:close/>
                  <a:moveTo>
                    <a:pt x="15038" y="91212"/>
                  </a:moveTo>
                  <a:cubicBezTo>
                    <a:pt x="15109" y="91212"/>
                    <a:pt x="15156" y="91250"/>
                    <a:pt x="15132" y="91356"/>
                  </a:cubicBezTo>
                  <a:cubicBezTo>
                    <a:pt x="15095" y="91508"/>
                    <a:pt x="14912" y="91561"/>
                    <a:pt x="14760" y="91629"/>
                  </a:cubicBezTo>
                  <a:cubicBezTo>
                    <a:pt x="14713" y="91529"/>
                    <a:pt x="14629" y="91377"/>
                    <a:pt x="14802" y="91288"/>
                  </a:cubicBezTo>
                  <a:cubicBezTo>
                    <a:pt x="14876" y="91247"/>
                    <a:pt x="14969" y="91212"/>
                    <a:pt x="15038" y="91212"/>
                  </a:cubicBezTo>
                  <a:close/>
                  <a:moveTo>
                    <a:pt x="14571" y="1"/>
                  </a:moveTo>
                  <a:cubicBezTo>
                    <a:pt x="14216" y="1"/>
                    <a:pt x="14031" y="242"/>
                    <a:pt x="14466" y="310"/>
                  </a:cubicBezTo>
                  <a:lnTo>
                    <a:pt x="13769" y="221"/>
                  </a:lnTo>
                  <a:cubicBezTo>
                    <a:pt x="13549" y="190"/>
                    <a:pt x="13438" y="80"/>
                    <a:pt x="13244" y="43"/>
                  </a:cubicBezTo>
                  <a:cubicBezTo>
                    <a:pt x="13221" y="37"/>
                    <a:pt x="13198" y="34"/>
                    <a:pt x="13174" y="34"/>
                  </a:cubicBezTo>
                  <a:cubicBezTo>
                    <a:pt x="13065" y="34"/>
                    <a:pt x="12954" y="96"/>
                    <a:pt x="12872" y="148"/>
                  </a:cubicBezTo>
                  <a:cubicBezTo>
                    <a:pt x="12631" y="284"/>
                    <a:pt x="12746" y="363"/>
                    <a:pt x="12788" y="520"/>
                  </a:cubicBezTo>
                  <a:cubicBezTo>
                    <a:pt x="12848" y="456"/>
                    <a:pt x="12905" y="428"/>
                    <a:pt x="12943" y="428"/>
                  </a:cubicBezTo>
                  <a:cubicBezTo>
                    <a:pt x="12994" y="428"/>
                    <a:pt x="13009" y="480"/>
                    <a:pt x="12946" y="562"/>
                  </a:cubicBezTo>
                  <a:cubicBezTo>
                    <a:pt x="12851" y="672"/>
                    <a:pt x="12694" y="814"/>
                    <a:pt x="12521" y="835"/>
                  </a:cubicBezTo>
                  <a:cubicBezTo>
                    <a:pt x="12502" y="839"/>
                    <a:pt x="12485" y="841"/>
                    <a:pt x="12470" y="841"/>
                  </a:cubicBezTo>
                  <a:cubicBezTo>
                    <a:pt x="12260" y="841"/>
                    <a:pt x="12489" y="447"/>
                    <a:pt x="12325" y="447"/>
                  </a:cubicBezTo>
                  <a:cubicBezTo>
                    <a:pt x="12297" y="447"/>
                    <a:pt x="12259" y="458"/>
                    <a:pt x="12206" y="483"/>
                  </a:cubicBezTo>
                  <a:cubicBezTo>
                    <a:pt x="11994" y="535"/>
                    <a:pt x="11289" y="1233"/>
                    <a:pt x="11603" y="1233"/>
                  </a:cubicBezTo>
                  <a:cubicBezTo>
                    <a:pt x="11607" y="1233"/>
                    <a:pt x="11610" y="1233"/>
                    <a:pt x="11614" y="1233"/>
                  </a:cubicBezTo>
                  <a:cubicBezTo>
                    <a:pt x="11664" y="1232"/>
                    <a:pt x="11707" y="1231"/>
                    <a:pt x="11745" y="1231"/>
                  </a:cubicBezTo>
                  <a:cubicBezTo>
                    <a:pt x="11898" y="1231"/>
                    <a:pt x="11950" y="1258"/>
                    <a:pt x="11887" y="1464"/>
                  </a:cubicBezTo>
                  <a:cubicBezTo>
                    <a:pt x="11839" y="1626"/>
                    <a:pt x="11740" y="1805"/>
                    <a:pt x="11551" y="1841"/>
                  </a:cubicBezTo>
                  <a:cubicBezTo>
                    <a:pt x="11537" y="1844"/>
                    <a:pt x="11524" y="1846"/>
                    <a:pt x="11511" y="1846"/>
                  </a:cubicBezTo>
                  <a:cubicBezTo>
                    <a:pt x="11252" y="1846"/>
                    <a:pt x="11102" y="1299"/>
                    <a:pt x="11020" y="1299"/>
                  </a:cubicBezTo>
                  <a:cubicBezTo>
                    <a:pt x="11017" y="1299"/>
                    <a:pt x="11014" y="1300"/>
                    <a:pt x="11011" y="1301"/>
                  </a:cubicBezTo>
                  <a:cubicBezTo>
                    <a:pt x="10833" y="1406"/>
                    <a:pt x="10675" y="1679"/>
                    <a:pt x="10644" y="1862"/>
                  </a:cubicBezTo>
                  <a:cubicBezTo>
                    <a:pt x="10602" y="2104"/>
                    <a:pt x="10822" y="2035"/>
                    <a:pt x="10806" y="2240"/>
                  </a:cubicBezTo>
                  <a:cubicBezTo>
                    <a:pt x="10822" y="2617"/>
                    <a:pt x="10277" y="2277"/>
                    <a:pt x="10272" y="2654"/>
                  </a:cubicBezTo>
                  <a:cubicBezTo>
                    <a:pt x="10282" y="3005"/>
                    <a:pt x="10476" y="3152"/>
                    <a:pt x="10681" y="3199"/>
                  </a:cubicBezTo>
                  <a:cubicBezTo>
                    <a:pt x="10576" y="3178"/>
                    <a:pt x="10456" y="3116"/>
                    <a:pt x="10340" y="3116"/>
                  </a:cubicBezTo>
                  <a:cubicBezTo>
                    <a:pt x="10288" y="3116"/>
                    <a:pt x="10237" y="3129"/>
                    <a:pt x="10188" y="3163"/>
                  </a:cubicBezTo>
                  <a:cubicBezTo>
                    <a:pt x="10004" y="3273"/>
                    <a:pt x="9721" y="3729"/>
                    <a:pt x="9847" y="4070"/>
                  </a:cubicBezTo>
                  <a:cubicBezTo>
                    <a:pt x="9852" y="4084"/>
                    <a:pt x="9860" y="4089"/>
                    <a:pt x="9869" y="4089"/>
                  </a:cubicBezTo>
                  <a:cubicBezTo>
                    <a:pt x="9909" y="4089"/>
                    <a:pt x="9984" y="3988"/>
                    <a:pt x="10054" y="3988"/>
                  </a:cubicBezTo>
                  <a:cubicBezTo>
                    <a:pt x="10085" y="3988"/>
                    <a:pt x="10115" y="4009"/>
                    <a:pt x="10141" y="4070"/>
                  </a:cubicBezTo>
                  <a:cubicBezTo>
                    <a:pt x="10209" y="4237"/>
                    <a:pt x="10230" y="4416"/>
                    <a:pt x="10204" y="4599"/>
                  </a:cubicBezTo>
                  <a:cubicBezTo>
                    <a:pt x="10183" y="4772"/>
                    <a:pt x="10025" y="4924"/>
                    <a:pt x="10051" y="5076"/>
                  </a:cubicBezTo>
                  <a:cubicBezTo>
                    <a:pt x="10088" y="5318"/>
                    <a:pt x="10403" y="5286"/>
                    <a:pt x="10314" y="5543"/>
                  </a:cubicBezTo>
                  <a:cubicBezTo>
                    <a:pt x="10272" y="5674"/>
                    <a:pt x="9926" y="5727"/>
                    <a:pt x="10083" y="5910"/>
                  </a:cubicBezTo>
                  <a:cubicBezTo>
                    <a:pt x="10240" y="6088"/>
                    <a:pt x="10565" y="6041"/>
                    <a:pt x="10591" y="6387"/>
                  </a:cubicBezTo>
                  <a:lnTo>
                    <a:pt x="10408" y="6403"/>
                  </a:lnTo>
                  <a:cubicBezTo>
                    <a:pt x="10383" y="6419"/>
                    <a:pt x="10361" y="6427"/>
                    <a:pt x="10342" y="6427"/>
                  </a:cubicBezTo>
                  <a:cubicBezTo>
                    <a:pt x="10307" y="6427"/>
                    <a:pt x="10284" y="6397"/>
                    <a:pt x="10277" y="6335"/>
                  </a:cubicBezTo>
                  <a:cubicBezTo>
                    <a:pt x="10275" y="6334"/>
                    <a:pt x="10274" y="6334"/>
                    <a:pt x="10273" y="6334"/>
                  </a:cubicBezTo>
                  <a:cubicBezTo>
                    <a:pt x="10219" y="6334"/>
                    <a:pt x="10445" y="6892"/>
                    <a:pt x="10460" y="6964"/>
                  </a:cubicBezTo>
                  <a:cubicBezTo>
                    <a:pt x="10492" y="7158"/>
                    <a:pt x="10350" y="7263"/>
                    <a:pt x="10408" y="7431"/>
                  </a:cubicBezTo>
                  <a:cubicBezTo>
                    <a:pt x="10476" y="7619"/>
                    <a:pt x="10555" y="7625"/>
                    <a:pt x="10571" y="7850"/>
                  </a:cubicBezTo>
                  <a:cubicBezTo>
                    <a:pt x="10591" y="8086"/>
                    <a:pt x="10591" y="8154"/>
                    <a:pt x="10529" y="8359"/>
                  </a:cubicBezTo>
                  <a:cubicBezTo>
                    <a:pt x="10439" y="8663"/>
                    <a:pt x="10754" y="8757"/>
                    <a:pt x="10775" y="9024"/>
                  </a:cubicBezTo>
                  <a:cubicBezTo>
                    <a:pt x="10801" y="9308"/>
                    <a:pt x="10481" y="9423"/>
                    <a:pt x="10502" y="9685"/>
                  </a:cubicBezTo>
                  <a:cubicBezTo>
                    <a:pt x="10523" y="9900"/>
                    <a:pt x="10775" y="9994"/>
                    <a:pt x="10848" y="10178"/>
                  </a:cubicBezTo>
                  <a:cubicBezTo>
                    <a:pt x="10959" y="10456"/>
                    <a:pt x="10460" y="10419"/>
                    <a:pt x="10345" y="10430"/>
                  </a:cubicBezTo>
                  <a:cubicBezTo>
                    <a:pt x="10492" y="10582"/>
                    <a:pt x="10618" y="10734"/>
                    <a:pt x="10785" y="10839"/>
                  </a:cubicBezTo>
                  <a:cubicBezTo>
                    <a:pt x="11173" y="11085"/>
                    <a:pt x="10843" y="11122"/>
                    <a:pt x="10602" y="11143"/>
                  </a:cubicBezTo>
                  <a:cubicBezTo>
                    <a:pt x="10608" y="11142"/>
                    <a:pt x="10614" y="11142"/>
                    <a:pt x="10620" y="11142"/>
                  </a:cubicBezTo>
                  <a:cubicBezTo>
                    <a:pt x="10947" y="11142"/>
                    <a:pt x="10774" y="11840"/>
                    <a:pt x="11026" y="11840"/>
                  </a:cubicBezTo>
                  <a:cubicBezTo>
                    <a:pt x="11030" y="11840"/>
                    <a:pt x="11033" y="11840"/>
                    <a:pt x="11037" y="11840"/>
                  </a:cubicBezTo>
                  <a:lnTo>
                    <a:pt x="11037" y="11840"/>
                  </a:lnTo>
                  <a:cubicBezTo>
                    <a:pt x="10927" y="12008"/>
                    <a:pt x="10791" y="12170"/>
                    <a:pt x="10791" y="12406"/>
                  </a:cubicBezTo>
                  <a:cubicBezTo>
                    <a:pt x="10798" y="12406"/>
                    <a:pt x="10805" y="12406"/>
                    <a:pt x="10811" y="12406"/>
                  </a:cubicBezTo>
                  <a:cubicBezTo>
                    <a:pt x="10971" y="12406"/>
                    <a:pt x="10939" y="12529"/>
                    <a:pt x="10964" y="12716"/>
                  </a:cubicBezTo>
                  <a:cubicBezTo>
                    <a:pt x="10995" y="12983"/>
                    <a:pt x="11247" y="13119"/>
                    <a:pt x="11263" y="13355"/>
                  </a:cubicBezTo>
                  <a:cubicBezTo>
                    <a:pt x="11268" y="13413"/>
                    <a:pt x="10660" y="13948"/>
                    <a:pt x="10938" y="14074"/>
                  </a:cubicBezTo>
                  <a:cubicBezTo>
                    <a:pt x="10944" y="14077"/>
                    <a:pt x="10952" y="14078"/>
                    <a:pt x="10962" y="14078"/>
                  </a:cubicBezTo>
                  <a:cubicBezTo>
                    <a:pt x="11053" y="14078"/>
                    <a:pt x="11274" y="13961"/>
                    <a:pt x="11383" y="13961"/>
                  </a:cubicBezTo>
                  <a:cubicBezTo>
                    <a:pt x="11444" y="13961"/>
                    <a:pt x="11470" y="13999"/>
                    <a:pt x="11415" y="14115"/>
                  </a:cubicBezTo>
                  <a:cubicBezTo>
                    <a:pt x="11310" y="14330"/>
                    <a:pt x="11205" y="14357"/>
                    <a:pt x="11394" y="14556"/>
                  </a:cubicBezTo>
                  <a:cubicBezTo>
                    <a:pt x="11394" y="14556"/>
                    <a:pt x="11645" y="14687"/>
                    <a:pt x="11619" y="14713"/>
                  </a:cubicBezTo>
                  <a:cubicBezTo>
                    <a:pt x="11596" y="14734"/>
                    <a:pt x="11566" y="14743"/>
                    <a:pt x="11532" y="14743"/>
                  </a:cubicBezTo>
                  <a:cubicBezTo>
                    <a:pt x="11403" y="14743"/>
                    <a:pt x="11215" y="14625"/>
                    <a:pt x="11115" y="14625"/>
                  </a:cubicBezTo>
                  <a:cubicBezTo>
                    <a:pt x="11090" y="14625"/>
                    <a:pt x="11070" y="14632"/>
                    <a:pt x="11058" y="14650"/>
                  </a:cubicBezTo>
                  <a:cubicBezTo>
                    <a:pt x="11032" y="14682"/>
                    <a:pt x="11194" y="14839"/>
                    <a:pt x="11194" y="14839"/>
                  </a:cubicBezTo>
                  <a:cubicBezTo>
                    <a:pt x="11298" y="14952"/>
                    <a:pt x="11284" y="15020"/>
                    <a:pt x="11299" y="15177"/>
                  </a:cubicBezTo>
                  <a:lnTo>
                    <a:pt x="11299" y="15177"/>
                  </a:lnTo>
                  <a:cubicBezTo>
                    <a:pt x="11292" y="15119"/>
                    <a:pt x="11264" y="15103"/>
                    <a:pt x="11228" y="15103"/>
                  </a:cubicBezTo>
                  <a:cubicBezTo>
                    <a:pt x="11187" y="15103"/>
                    <a:pt x="11135" y="15124"/>
                    <a:pt x="11091" y="15127"/>
                  </a:cubicBezTo>
                  <a:lnTo>
                    <a:pt x="11091" y="15127"/>
                  </a:lnTo>
                  <a:cubicBezTo>
                    <a:pt x="11093" y="15127"/>
                    <a:pt x="11096" y="15127"/>
                    <a:pt x="11098" y="15127"/>
                  </a:cubicBezTo>
                  <a:cubicBezTo>
                    <a:pt x="11227" y="15127"/>
                    <a:pt x="11138" y="15371"/>
                    <a:pt x="11179" y="15489"/>
                  </a:cubicBezTo>
                  <a:cubicBezTo>
                    <a:pt x="11194" y="15489"/>
                    <a:pt x="11214" y="15485"/>
                    <a:pt x="11235" y="15485"/>
                  </a:cubicBezTo>
                  <a:cubicBezTo>
                    <a:pt x="11263" y="15485"/>
                    <a:pt x="11292" y="15492"/>
                    <a:pt x="11310" y="15526"/>
                  </a:cubicBezTo>
                  <a:cubicBezTo>
                    <a:pt x="11399" y="15709"/>
                    <a:pt x="11425" y="16008"/>
                    <a:pt x="11257" y="16034"/>
                  </a:cubicBezTo>
                  <a:cubicBezTo>
                    <a:pt x="11025" y="16071"/>
                    <a:pt x="11037" y="16580"/>
                    <a:pt x="11248" y="16580"/>
                  </a:cubicBezTo>
                  <a:cubicBezTo>
                    <a:pt x="11251" y="16580"/>
                    <a:pt x="11254" y="16580"/>
                    <a:pt x="11257" y="16580"/>
                  </a:cubicBezTo>
                  <a:lnTo>
                    <a:pt x="11257" y="16580"/>
                  </a:lnTo>
                  <a:cubicBezTo>
                    <a:pt x="11309" y="16724"/>
                    <a:pt x="11209" y="17115"/>
                    <a:pt x="11428" y="17115"/>
                  </a:cubicBezTo>
                  <a:cubicBezTo>
                    <a:pt x="11432" y="17115"/>
                    <a:pt x="11436" y="17115"/>
                    <a:pt x="11441" y="17114"/>
                  </a:cubicBezTo>
                  <a:lnTo>
                    <a:pt x="11441" y="17114"/>
                  </a:lnTo>
                  <a:cubicBezTo>
                    <a:pt x="11310" y="17523"/>
                    <a:pt x="10875" y="18472"/>
                    <a:pt x="11415" y="18761"/>
                  </a:cubicBezTo>
                  <a:cubicBezTo>
                    <a:pt x="10471" y="18782"/>
                    <a:pt x="11797" y="19327"/>
                    <a:pt x="11645" y="19532"/>
                  </a:cubicBezTo>
                  <a:cubicBezTo>
                    <a:pt x="11514" y="19705"/>
                    <a:pt x="11189" y="19815"/>
                    <a:pt x="11425" y="20119"/>
                  </a:cubicBezTo>
                  <a:cubicBezTo>
                    <a:pt x="11486" y="20195"/>
                    <a:pt x="11988" y="20534"/>
                    <a:pt x="12040" y="20534"/>
                  </a:cubicBezTo>
                  <a:cubicBezTo>
                    <a:pt x="12042" y="20534"/>
                    <a:pt x="12043" y="20534"/>
                    <a:pt x="12044" y="20533"/>
                  </a:cubicBezTo>
                  <a:lnTo>
                    <a:pt x="12044" y="20533"/>
                  </a:lnTo>
                  <a:cubicBezTo>
                    <a:pt x="11871" y="20696"/>
                    <a:pt x="11619" y="20491"/>
                    <a:pt x="11719" y="20963"/>
                  </a:cubicBezTo>
                  <a:cubicBezTo>
                    <a:pt x="11771" y="21230"/>
                    <a:pt x="12007" y="20968"/>
                    <a:pt x="12028" y="21277"/>
                  </a:cubicBezTo>
                  <a:cubicBezTo>
                    <a:pt x="12015" y="21279"/>
                    <a:pt x="12001" y="21279"/>
                    <a:pt x="11985" y="21279"/>
                  </a:cubicBezTo>
                  <a:cubicBezTo>
                    <a:pt x="11937" y="21279"/>
                    <a:pt x="11875" y="21275"/>
                    <a:pt x="11812" y="21275"/>
                  </a:cubicBezTo>
                  <a:cubicBezTo>
                    <a:pt x="11676" y="21275"/>
                    <a:pt x="11529" y="21291"/>
                    <a:pt x="11478" y="21388"/>
                  </a:cubicBezTo>
                  <a:cubicBezTo>
                    <a:pt x="11416" y="21517"/>
                    <a:pt x="11476" y="21849"/>
                    <a:pt x="11628" y="21849"/>
                  </a:cubicBezTo>
                  <a:cubicBezTo>
                    <a:pt x="11630" y="21849"/>
                    <a:pt x="11632" y="21849"/>
                    <a:pt x="11635" y="21849"/>
                  </a:cubicBezTo>
                  <a:cubicBezTo>
                    <a:pt x="11636" y="21849"/>
                    <a:pt x="11637" y="21849"/>
                    <a:pt x="11638" y="21849"/>
                  </a:cubicBezTo>
                  <a:cubicBezTo>
                    <a:pt x="11762" y="21849"/>
                    <a:pt x="11824" y="22427"/>
                    <a:pt x="11839" y="22520"/>
                  </a:cubicBezTo>
                  <a:cubicBezTo>
                    <a:pt x="11860" y="22693"/>
                    <a:pt x="11934" y="23196"/>
                    <a:pt x="11761" y="23291"/>
                  </a:cubicBezTo>
                  <a:cubicBezTo>
                    <a:pt x="11535" y="23417"/>
                    <a:pt x="11409" y="23647"/>
                    <a:pt x="11588" y="23978"/>
                  </a:cubicBezTo>
                  <a:cubicBezTo>
                    <a:pt x="11672" y="24135"/>
                    <a:pt x="11845" y="24130"/>
                    <a:pt x="11887" y="24345"/>
                  </a:cubicBezTo>
                  <a:cubicBezTo>
                    <a:pt x="11923" y="24539"/>
                    <a:pt x="11871" y="24759"/>
                    <a:pt x="11834" y="24942"/>
                  </a:cubicBezTo>
                  <a:cubicBezTo>
                    <a:pt x="11829" y="24983"/>
                    <a:pt x="11736" y="25737"/>
                    <a:pt x="11815" y="25737"/>
                  </a:cubicBezTo>
                  <a:cubicBezTo>
                    <a:pt x="11817" y="25737"/>
                    <a:pt x="11820" y="25736"/>
                    <a:pt x="11824" y="25734"/>
                  </a:cubicBezTo>
                  <a:cubicBezTo>
                    <a:pt x="11870" y="25703"/>
                    <a:pt x="11906" y="25690"/>
                    <a:pt x="11935" y="25690"/>
                  </a:cubicBezTo>
                  <a:cubicBezTo>
                    <a:pt x="12127" y="25690"/>
                    <a:pt x="11981" y="26297"/>
                    <a:pt x="11981" y="26515"/>
                  </a:cubicBezTo>
                  <a:cubicBezTo>
                    <a:pt x="11976" y="26715"/>
                    <a:pt x="11991" y="26914"/>
                    <a:pt x="12028" y="27108"/>
                  </a:cubicBezTo>
                  <a:cubicBezTo>
                    <a:pt x="12055" y="27223"/>
                    <a:pt x="12069" y="27256"/>
                    <a:pt x="12088" y="27256"/>
                  </a:cubicBezTo>
                  <a:cubicBezTo>
                    <a:pt x="12102" y="27256"/>
                    <a:pt x="12120" y="27239"/>
                    <a:pt x="12149" y="27223"/>
                  </a:cubicBezTo>
                  <a:cubicBezTo>
                    <a:pt x="12153" y="27221"/>
                    <a:pt x="12156" y="27220"/>
                    <a:pt x="12159" y="27220"/>
                  </a:cubicBezTo>
                  <a:cubicBezTo>
                    <a:pt x="12214" y="27220"/>
                    <a:pt x="12149" y="27555"/>
                    <a:pt x="12149" y="27585"/>
                  </a:cubicBezTo>
                  <a:cubicBezTo>
                    <a:pt x="12154" y="27716"/>
                    <a:pt x="12175" y="27847"/>
                    <a:pt x="12212" y="27978"/>
                  </a:cubicBezTo>
                  <a:cubicBezTo>
                    <a:pt x="12254" y="28114"/>
                    <a:pt x="12484" y="28544"/>
                    <a:pt x="12280" y="28571"/>
                  </a:cubicBezTo>
                  <a:cubicBezTo>
                    <a:pt x="12044" y="28602"/>
                    <a:pt x="12039" y="28964"/>
                    <a:pt x="12112" y="29195"/>
                  </a:cubicBezTo>
                  <a:cubicBezTo>
                    <a:pt x="12185" y="29425"/>
                    <a:pt x="12385" y="29168"/>
                    <a:pt x="12400" y="29478"/>
                  </a:cubicBezTo>
                  <a:cubicBezTo>
                    <a:pt x="12391" y="29478"/>
                    <a:pt x="12381" y="29478"/>
                    <a:pt x="12372" y="29478"/>
                  </a:cubicBezTo>
                  <a:cubicBezTo>
                    <a:pt x="12344" y="29478"/>
                    <a:pt x="12316" y="29477"/>
                    <a:pt x="12291" y="29477"/>
                  </a:cubicBezTo>
                  <a:cubicBezTo>
                    <a:pt x="12187" y="29477"/>
                    <a:pt x="12111" y="29495"/>
                    <a:pt x="12122" y="29672"/>
                  </a:cubicBezTo>
                  <a:cubicBezTo>
                    <a:pt x="12126" y="29753"/>
                    <a:pt x="12155" y="29786"/>
                    <a:pt x="12198" y="29786"/>
                  </a:cubicBezTo>
                  <a:cubicBezTo>
                    <a:pt x="12364" y="29786"/>
                    <a:pt x="12744" y="29310"/>
                    <a:pt x="12773" y="29132"/>
                  </a:cubicBezTo>
                  <a:cubicBezTo>
                    <a:pt x="12815" y="28906"/>
                    <a:pt x="12689" y="28550"/>
                    <a:pt x="12925" y="28539"/>
                  </a:cubicBezTo>
                  <a:cubicBezTo>
                    <a:pt x="12961" y="28382"/>
                    <a:pt x="12809" y="27994"/>
                    <a:pt x="13035" y="27983"/>
                  </a:cubicBezTo>
                  <a:cubicBezTo>
                    <a:pt x="13032" y="27983"/>
                    <a:pt x="13028" y="27983"/>
                    <a:pt x="13025" y="27983"/>
                  </a:cubicBezTo>
                  <a:cubicBezTo>
                    <a:pt x="12954" y="27983"/>
                    <a:pt x="12781" y="28077"/>
                    <a:pt x="12662" y="28077"/>
                  </a:cubicBezTo>
                  <a:cubicBezTo>
                    <a:pt x="12600" y="28077"/>
                    <a:pt x="12552" y="28051"/>
                    <a:pt x="12542" y="27973"/>
                  </a:cubicBezTo>
                  <a:cubicBezTo>
                    <a:pt x="12521" y="27779"/>
                    <a:pt x="12888" y="27428"/>
                    <a:pt x="12767" y="27223"/>
                  </a:cubicBezTo>
                  <a:cubicBezTo>
                    <a:pt x="12755" y="27205"/>
                    <a:pt x="12738" y="27197"/>
                    <a:pt x="12719" y="27197"/>
                  </a:cubicBezTo>
                  <a:cubicBezTo>
                    <a:pt x="12662" y="27197"/>
                    <a:pt x="12585" y="27260"/>
                    <a:pt x="12558" y="27276"/>
                  </a:cubicBezTo>
                  <a:cubicBezTo>
                    <a:pt x="12554" y="27276"/>
                    <a:pt x="12551" y="27276"/>
                    <a:pt x="12548" y="27276"/>
                  </a:cubicBezTo>
                  <a:cubicBezTo>
                    <a:pt x="12405" y="27276"/>
                    <a:pt x="12400" y="27052"/>
                    <a:pt x="12390" y="26924"/>
                  </a:cubicBezTo>
                  <a:cubicBezTo>
                    <a:pt x="12381" y="26767"/>
                    <a:pt x="12411" y="26474"/>
                    <a:pt x="12558" y="26474"/>
                  </a:cubicBezTo>
                  <a:cubicBezTo>
                    <a:pt x="12583" y="26474"/>
                    <a:pt x="12610" y="26482"/>
                    <a:pt x="12642" y="26500"/>
                  </a:cubicBezTo>
                  <a:cubicBezTo>
                    <a:pt x="12800" y="26593"/>
                    <a:pt x="12855" y="27058"/>
                    <a:pt x="13019" y="27058"/>
                  </a:cubicBezTo>
                  <a:cubicBezTo>
                    <a:pt x="13040" y="27058"/>
                    <a:pt x="13063" y="27051"/>
                    <a:pt x="13087" y="27034"/>
                  </a:cubicBezTo>
                  <a:cubicBezTo>
                    <a:pt x="13355" y="26856"/>
                    <a:pt x="13255" y="26594"/>
                    <a:pt x="13035" y="26510"/>
                  </a:cubicBezTo>
                  <a:cubicBezTo>
                    <a:pt x="12741" y="26395"/>
                    <a:pt x="12767" y="25440"/>
                    <a:pt x="13082" y="25425"/>
                  </a:cubicBezTo>
                  <a:cubicBezTo>
                    <a:pt x="13040" y="25425"/>
                    <a:pt x="12948" y="25447"/>
                    <a:pt x="12869" y="25447"/>
                  </a:cubicBezTo>
                  <a:cubicBezTo>
                    <a:pt x="12800" y="25447"/>
                    <a:pt x="12740" y="25430"/>
                    <a:pt x="12731" y="25367"/>
                  </a:cubicBezTo>
                  <a:cubicBezTo>
                    <a:pt x="12705" y="25201"/>
                    <a:pt x="12663" y="24906"/>
                    <a:pt x="12494" y="24906"/>
                  </a:cubicBezTo>
                  <a:cubicBezTo>
                    <a:pt x="12492" y="24906"/>
                    <a:pt x="12491" y="24906"/>
                    <a:pt x="12489" y="24906"/>
                  </a:cubicBezTo>
                  <a:cubicBezTo>
                    <a:pt x="12867" y="24885"/>
                    <a:pt x="12757" y="23506"/>
                    <a:pt x="12725" y="23202"/>
                  </a:cubicBezTo>
                  <a:cubicBezTo>
                    <a:pt x="12668" y="22594"/>
                    <a:pt x="12421" y="22226"/>
                    <a:pt x="12060" y="21828"/>
                  </a:cubicBezTo>
                  <a:lnTo>
                    <a:pt x="12060" y="21828"/>
                  </a:lnTo>
                  <a:cubicBezTo>
                    <a:pt x="12103" y="21871"/>
                    <a:pt x="12356" y="22118"/>
                    <a:pt x="12485" y="22118"/>
                  </a:cubicBezTo>
                  <a:cubicBezTo>
                    <a:pt x="12512" y="22118"/>
                    <a:pt x="12534" y="22106"/>
                    <a:pt x="12547" y="22080"/>
                  </a:cubicBezTo>
                  <a:lnTo>
                    <a:pt x="12500" y="21854"/>
                  </a:lnTo>
                  <a:cubicBezTo>
                    <a:pt x="12489" y="21749"/>
                    <a:pt x="12484" y="21833"/>
                    <a:pt x="12600" y="21765"/>
                  </a:cubicBezTo>
                  <a:cubicBezTo>
                    <a:pt x="12773" y="21660"/>
                    <a:pt x="12836" y="21435"/>
                    <a:pt x="12573" y="21430"/>
                  </a:cubicBezTo>
                  <a:cubicBezTo>
                    <a:pt x="12528" y="21430"/>
                    <a:pt x="12489" y="21433"/>
                    <a:pt x="12456" y="21433"/>
                  </a:cubicBezTo>
                  <a:cubicBezTo>
                    <a:pt x="12371" y="21433"/>
                    <a:pt x="12326" y="21409"/>
                    <a:pt x="12311" y="21236"/>
                  </a:cubicBezTo>
                  <a:cubicBezTo>
                    <a:pt x="12290" y="21099"/>
                    <a:pt x="12285" y="20963"/>
                    <a:pt x="12301" y="20832"/>
                  </a:cubicBezTo>
                  <a:cubicBezTo>
                    <a:pt x="12316" y="20732"/>
                    <a:pt x="12421" y="20748"/>
                    <a:pt x="12416" y="20680"/>
                  </a:cubicBezTo>
                  <a:lnTo>
                    <a:pt x="12369" y="20045"/>
                  </a:lnTo>
                  <a:cubicBezTo>
                    <a:pt x="12354" y="19870"/>
                    <a:pt x="12241" y="19814"/>
                    <a:pt x="12124" y="19814"/>
                  </a:cubicBezTo>
                  <a:cubicBezTo>
                    <a:pt x="11990" y="19814"/>
                    <a:pt x="11852" y="19888"/>
                    <a:pt x="11855" y="19944"/>
                  </a:cubicBezTo>
                  <a:lnTo>
                    <a:pt x="11855" y="19944"/>
                  </a:lnTo>
                  <a:cubicBezTo>
                    <a:pt x="11842" y="19755"/>
                    <a:pt x="12264" y="19300"/>
                    <a:pt x="12343" y="19107"/>
                  </a:cubicBezTo>
                  <a:cubicBezTo>
                    <a:pt x="12395" y="18974"/>
                    <a:pt x="12412" y="18856"/>
                    <a:pt x="12366" y="18856"/>
                  </a:cubicBezTo>
                  <a:cubicBezTo>
                    <a:pt x="12343" y="18856"/>
                    <a:pt x="12303" y="18886"/>
                    <a:pt x="12243" y="18960"/>
                  </a:cubicBezTo>
                  <a:cubicBezTo>
                    <a:pt x="12184" y="19034"/>
                    <a:pt x="12062" y="19141"/>
                    <a:pt x="11993" y="19141"/>
                  </a:cubicBezTo>
                  <a:cubicBezTo>
                    <a:pt x="11944" y="19141"/>
                    <a:pt x="11922" y="19090"/>
                    <a:pt x="11965" y="18939"/>
                  </a:cubicBezTo>
                  <a:cubicBezTo>
                    <a:pt x="12012" y="18750"/>
                    <a:pt x="12096" y="18572"/>
                    <a:pt x="12206" y="18410"/>
                  </a:cubicBezTo>
                  <a:cubicBezTo>
                    <a:pt x="12217" y="18389"/>
                    <a:pt x="12316" y="18268"/>
                    <a:pt x="12311" y="18226"/>
                  </a:cubicBezTo>
                  <a:lnTo>
                    <a:pt x="12311" y="18226"/>
                  </a:lnTo>
                  <a:cubicBezTo>
                    <a:pt x="12316" y="18283"/>
                    <a:pt x="12079" y="18357"/>
                    <a:pt x="11959" y="18357"/>
                  </a:cubicBezTo>
                  <a:cubicBezTo>
                    <a:pt x="11934" y="18357"/>
                    <a:pt x="11914" y="18354"/>
                    <a:pt x="11902" y="18347"/>
                  </a:cubicBezTo>
                  <a:cubicBezTo>
                    <a:pt x="11813" y="18294"/>
                    <a:pt x="12217" y="17843"/>
                    <a:pt x="12248" y="17796"/>
                  </a:cubicBezTo>
                  <a:cubicBezTo>
                    <a:pt x="12378" y="17620"/>
                    <a:pt x="12403" y="17557"/>
                    <a:pt x="12371" y="17557"/>
                  </a:cubicBezTo>
                  <a:cubicBezTo>
                    <a:pt x="12292" y="17557"/>
                    <a:pt x="11870" y="17938"/>
                    <a:pt x="11841" y="17938"/>
                  </a:cubicBezTo>
                  <a:cubicBezTo>
                    <a:pt x="11840" y="17938"/>
                    <a:pt x="11840" y="17938"/>
                    <a:pt x="11839" y="17938"/>
                  </a:cubicBezTo>
                  <a:cubicBezTo>
                    <a:pt x="11757" y="17845"/>
                    <a:pt x="12221" y="17266"/>
                    <a:pt x="11979" y="17266"/>
                  </a:cubicBezTo>
                  <a:cubicBezTo>
                    <a:pt x="11974" y="17266"/>
                    <a:pt x="11970" y="17266"/>
                    <a:pt x="11965" y="17267"/>
                  </a:cubicBezTo>
                  <a:cubicBezTo>
                    <a:pt x="12238" y="17246"/>
                    <a:pt x="12044" y="15945"/>
                    <a:pt x="12012" y="15715"/>
                  </a:cubicBezTo>
                  <a:cubicBezTo>
                    <a:pt x="11976" y="15416"/>
                    <a:pt x="11855" y="15211"/>
                    <a:pt x="11792" y="14949"/>
                  </a:cubicBezTo>
                  <a:cubicBezTo>
                    <a:pt x="11750" y="14755"/>
                    <a:pt x="12007" y="14593"/>
                    <a:pt x="11897" y="14451"/>
                  </a:cubicBezTo>
                  <a:cubicBezTo>
                    <a:pt x="11839" y="14372"/>
                    <a:pt x="11577" y="14184"/>
                    <a:pt x="11572" y="14068"/>
                  </a:cubicBezTo>
                  <a:lnTo>
                    <a:pt x="11572" y="14068"/>
                  </a:lnTo>
                  <a:cubicBezTo>
                    <a:pt x="11573" y="14083"/>
                    <a:pt x="11911" y="14259"/>
                    <a:pt x="12044" y="14259"/>
                  </a:cubicBezTo>
                  <a:cubicBezTo>
                    <a:pt x="12111" y="14259"/>
                    <a:pt x="12127" y="14216"/>
                    <a:pt x="12028" y="14089"/>
                  </a:cubicBezTo>
                  <a:cubicBezTo>
                    <a:pt x="11897" y="13921"/>
                    <a:pt x="11913" y="13628"/>
                    <a:pt x="11682" y="13628"/>
                  </a:cubicBezTo>
                  <a:cubicBezTo>
                    <a:pt x="11492" y="13628"/>
                    <a:pt x="11699" y="13276"/>
                    <a:pt x="11531" y="13276"/>
                  </a:cubicBezTo>
                  <a:cubicBezTo>
                    <a:pt x="11528" y="13276"/>
                    <a:pt x="11526" y="13276"/>
                    <a:pt x="11523" y="13276"/>
                  </a:cubicBezTo>
                  <a:lnTo>
                    <a:pt x="11523" y="13276"/>
                  </a:lnTo>
                  <a:cubicBezTo>
                    <a:pt x="11747" y="13260"/>
                    <a:pt x="11897" y="13191"/>
                    <a:pt x="11934" y="12883"/>
                  </a:cubicBezTo>
                  <a:cubicBezTo>
                    <a:pt x="11960" y="12684"/>
                    <a:pt x="11383" y="12653"/>
                    <a:pt x="11263" y="12443"/>
                  </a:cubicBezTo>
                  <a:cubicBezTo>
                    <a:pt x="10948" y="11887"/>
                    <a:pt x="11813" y="11788"/>
                    <a:pt x="12049" y="11772"/>
                  </a:cubicBezTo>
                  <a:cubicBezTo>
                    <a:pt x="11766" y="11578"/>
                    <a:pt x="11504" y="11347"/>
                    <a:pt x="11268" y="11095"/>
                  </a:cubicBezTo>
                  <a:cubicBezTo>
                    <a:pt x="11430" y="10991"/>
                    <a:pt x="11567" y="10860"/>
                    <a:pt x="11677" y="10702"/>
                  </a:cubicBezTo>
                  <a:lnTo>
                    <a:pt x="11677" y="10702"/>
                  </a:lnTo>
                  <a:cubicBezTo>
                    <a:pt x="11672" y="10703"/>
                    <a:pt x="11668" y="10703"/>
                    <a:pt x="11663" y="10703"/>
                  </a:cubicBezTo>
                  <a:cubicBezTo>
                    <a:pt x="11480" y="10703"/>
                    <a:pt x="11524" y="10384"/>
                    <a:pt x="11478" y="10236"/>
                  </a:cubicBezTo>
                  <a:cubicBezTo>
                    <a:pt x="11453" y="10162"/>
                    <a:pt x="11192" y="9838"/>
                    <a:pt x="11117" y="9838"/>
                  </a:cubicBezTo>
                  <a:cubicBezTo>
                    <a:pt x="11113" y="9838"/>
                    <a:pt x="11109" y="9839"/>
                    <a:pt x="11105" y="9842"/>
                  </a:cubicBezTo>
                  <a:cubicBezTo>
                    <a:pt x="11294" y="9669"/>
                    <a:pt x="11693" y="9911"/>
                    <a:pt x="11472" y="9386"/>
                  </a:cubicBezTo>
                  <a:cubicBezTo>
                    <a:pt x="11315" y="9014"/>
                    <a:pt x="11394" y="8893"/>
                    <a:pt x="11677" y="8878"/>
                  </a:cubicBezTo>
                  <a:cubicBezTo>
                    <a:pt x="11656" y="8657"/>
                    <a:pt x="11525" y="8757"/>
                    <a:pt x="11430" y="8678"/>
                  </a:cubicBezTo>
                  <a:cubicBezTo>
                    <a:pt x="11289" y="8563"/>
                    <a:pt x="11373" y="8254"/>
                    <a:pt x="11278" y="8096"/>
                  </a:cubicBezTo>
                  <a:cubicBezTo>
                    <a:pt x="11237" y="8029"/>
                    <a:pt x="11185" y="8017"/>
                    <a:pt x="11132" y="8017"/>
                  </a:cubicBezTo>
                  <a:cubicBezTo>
                    <a:pt x="11103" y="8017"/>
                    <a:pt x="11074" y="8021"/>
                    <a:pt x="11044" y="8021"/>
                  </a:cubicBezTo>
                  <a:cubicBezTo>
                    <a:pt x="11005" y="8021"/>
                    <a:pt x="10967" y="8015"/>
                    <a:pt x="10932" y="7986"/>
                  </a:cubicBezTo>
                  <a:cubicBezTo>
                    <a:pt x="10830" y="7894"/>
                    <a:pt x="10918" y="7661"/>
                    <a:pt x="10794" y="7661"/>
                  </a:cubicBezTo>
                  <a:cubicBezTo>
                    <a:pt x="10791" y="7661"/>
                    <a:pt x="10789" y="7661"/>
                    <a:pt x="10786" y="7661"/>
                  </a:cubicBezTo>
                  <a:lnTo>
                    <a:pt x="10786" y="7661"/>
                  </a:lnTo>
                  <a:cubicBezTo>
                    <a:pt x="11000" y="7646"/>
                    <a:pt x="10995" y="7692"/>
                    <a:pt x="10974" y="7436"/>
                  </a:cubicBezTo>
                  <a:lnTo>
                    <a:pt x="10932" y="6917"/>
                  </a:lnTo>
                  <a:cubicBezTo>
                    <a:pt x="10959" y="6915"/>
                    <a:pt x="10992" y="6913"/>
                    <a:pt x="11025" y="6913"/>
                  </a:cubicBezTo>
                  <a:cubicBezTo>
                    <a:pt x="11121" y="6913"/>
                    <a:pt x="11225" y="6935"/>
                    <a:pt x="11236" y="7079"/>
                  </a:cubicBezTo>
                  <a:cubicBezTo>
                    <a:pt x="11297" y="7139"/>
                    <a:pt x="11256" y="7248"/>
                    <a:pt x="11376" y="7248"/>
                  </a:cubicBezTo>
                  <a:cubicBezTo>
                    <a:pt x="11382" y="7248"/>
                    <a:pt x="11388" y="7247"/>
                    <a:pt x="11394" y="7247"/>
                  </a:cubicBezTo>
                  <a:cubicBezTo>
                    <a:pt x="11346" y="6754"/>
                    <a:pt x="11037" y="6712"/>
                    <a:pt x="10848" y="6340"/>
                  </a:cubicBezTo>
                  <a:cubicBezTo>
                    <a:pt x="10782" y="6203"/>
                    <a:pt x="10801" y="6159"/>
                    <a:pt x="10852" y="6159"/>
                  </a:cubicBezTo>
                  <a:cubicBezTo>
                    <a:pt x="10943" y="6159"/>
                    <a:pt x="11132" y="6293"/>
                    <a:pt x="11132" y="6293"/>
                  </a:cubicBezTo>
                  <a:cubicBezTo>
                    <a:pt x="11147" y="6288"/>
                    <a:pt x="11000" y="5999"/>
                    <a:pt x="11000" y="5999"/>
                  </a:cubicBezTo>
                  <a:cubicBezTo>
                    <a:pt x="10859" y="5847"/>
                    <a:pt x="10854" y="5800"/>
                    <a:pt x="10969" y="5637"/>
                  </a:cubicBezTo>
                  <a:cubicBezTo>
                    <a:pt x="11098" y="5444"/>
                    <a:pt x="11121" y="5036"/>
                    <a:pt x="10935" y="5036"/>
                  </a:cubicBezTo>
                  <a:cubicBezTo>
                    <a:pt x="10894" y="5036"/>
                    <a:pt x="10843" y="5056"/>
                    <a:pt x="10780" y="5103"/>
                  </a:cubicBezTo>
                  <a:cubicBezTo>
                    <a:pt x="10801" y="4977"/>
                    <a:pt x="10723" y="4945"/>
                    <a:pt x="10702" y="4898"/>
                  </a:cubicBezTo>
                  <a:cubicBezTo>
                    <a:pt x="10695" y="4877"/>
                    <a:pt x="10727" y="4871"/>
                    <a:pt x="10775" y="4871"/>
                  </a:cubicBezTo>
                  <a:cubicBezTo>
                    <a:pt x="10857" y="4871"/>
                    <a:pt x="10987" y="4890"/>
                    <a:pt x="11047" y="4890"/>
                  </a:cubicBezTo>
                  <a:cubicBezTo>
                    <a:pt x="11059" y="4890"/>
                    <a:pt x="11068" y="4889"/>
                    <a:pt x="11074" y="4888"/>
                  </a:cubicBezTo>
                  <a:cubicBezTo>
                    <a:pt x="11189" y="4861"/>
                    <a:pt x="11121" y="4736"/>
                    <a:pt x="11079" y="4652"/>
                  </a:cubicBezTo>
                  <a:cubicBezTo>
                    <a:pt x="10885" y="4211"/>
                    <a:pt x="10413" y="4379"/>
                    <a:pt x="10408" y="3792"/>
                  </a:cubicBezTo>
                  <a:lnTo>
                    <a:pt x="10408" y="3792"/>
                  </a:lnTo>
                  <a:cubicBezTo>
                    <a:pt x="10471" y="3796"/>
                    <a:pt x="10538" y="3803"/>
                    <a:pt x="10605" y="3803"/>
                  </a:cubicBezTo>
                  <a:cubicBezTo>
                    <a:pt x="10699" y="3803"/>
                    <a:pt x="10794" y="3789"/>
                    <a:pt x="10880" y="3734"/>
                  </a:cubicBezTo>
                  <a:cubicBezTo>
                    <a:pt x="11121" y="3587"/>
                    <a:pt x="11027" y="3299"/>
                    <a:pt x="10817" y="3236"/>
                  </a:cubicBezTo>
                  <a:lnTo>
                    <a:pt x="10817" y="3236"/>
                  </a:lnTo>
                  <a:cubicBezTo>
                    <a:pt x="10855" y="3245"/>
                    <a:pt x="10895" y="3250"/>
                    <a:pt x="10936" y="3250"/>
                  </a:cubicBezTo>
                  <a:cubicBezTo>
                    <a:pt x="11080" y="3250"/>
                    <a:pt x="11227" y="3185"/>
                    <a:pt x="11289" y="3005"/>
                  </a:cubicBezTo>
                  <a:cubicBezTo>
                    <a:pt x="11194" y="2969"/>
                    <a:pt x="10591" y="2916"/>
                    <a:pt x="10953" y="2691"/>
                  </a:cubicBezTo>
                  <a:cubicBezTo>
                    <a:pt x="11158" y="2591"/>
                    <a:pt x="11367" y="2696"/>
                    <a:pt x="11514" y="2465"/>
                  </a:cubicBezTo>
                  <a:cubicBezTo>
                    <a:pt x="11603" y="2319"/>
                    <a:pt x="11530" y="2187"/>
                    <a:pt x="11682" y="2056"/>
                  </a:cubicBezTo>
                  <a:cubicBezTo>
                    <a:pt x="11697" y="2069"/>
                    <a:pt x="11716" y="2074"/>
                    <a:pt x="11738" y="2074"/>
                  </a:cubicBezTo>
                  <a:cubicBezTo>
                    <a:pt x="11934" y="2074"/>
                    <a:pt x="12362" y="1635"/>
                    <a:pt x="12489" y="1574"/>
                  </a:cubicBezTo>
                  <a:cubicBezTo>
                    <a:pt x="12689" y="1417"/>
                    <a:pt x="12259" y="1359"/>
                    <a:pt x="12295" y="1265"/>
                  </a:cubicBezTo>
                  <a:cubicBezTo>
                    <a:pt x="12327" y="1199"/>
                    <a:pt x="12375" y="1174"/>
                    <a:pt x="12431" y="1174"/>
                  </a:cubicBezTo>
                  <a:cubicBezTo>
                    <a:pt x="12606" y="1174"/>
                    <a:pt x="12855" y="1428"/>
                    <a:pt x="12883" y="1480"/>
                  </a:cubicBezTo>
                  <a:cubicBezTo>
                    <a:pt x="12908" y="1508"/>
                    <a:pt x="12950" y="1518"/>
                    <a:pt x="13001" y="1518"/>
                  </a:cubicBezTo>
                  <a:cubicBezTo>
                    <a:pt x="13132" y="1518"/>
                    <a:pt x="13316" y="1450"/>
                    <a:pt x="13391" y="1443"/>
                  </a:cubicBezTo>
                  <a:cubicBezTo>
                    <a:pt x="13680" y="1385"/>
                    <a:pt x="13968" y="1343"/>
                    <a:pt x="14262" y="1322"/>
                  </a:cubicBezTo>
                  <a:cubicBezTo>
                    <a:pt x="14314" y="1302"/>
                    <a:pt x="14599" y="1263"/>
                    <a:pt x="14795" y="1263"/>
                  </a:cubicBezTo>
                  <a:cubicBezTo>
                    <a:pt x="14897" y="1263"/>
                    <a:pt x="14974" y="1273"/>
                    <a:pt x="14985" y="1301"/>
                  </a:cubicBezTo>
                  <a:cubicBezTo>
                    <a:pt x="15011" y="1375"/>
                    <a:pt x="14340" y="1674"/>
                    <a:pt x="14555" y="1695"/>
                  </a:cubicBezTo>
                  <a:cubicBezTo>
                    <a:pt x="14574" y="1690"/>
                    <a:pt x="14601" y="1687"/>
                    <a:pt x="14636" y="1687"/>
                  </a:cubicBezTo>
                  <a:cubicBezTo>
                    <a:pt x="14838" y="1687"/>
                    <a:pt x="15277" y="1759"/>
                    <a:pt x="15498" y="1759"/>
                  </a:cubicBezTo>
                  <a:cubicBezTo>
                    <a:pt x="15556" y="1759"/>
                    <a:pt x="15599" y="1754"/>
                    <a:pt x="15620" y="1742"/>
                  </a:cubicBezTo>
                  <a:lnTo>
                    <a:pt x="15620" y="1742"/>
                  </a:lnTo>
                  <a:cubicBezTo>
                    <a:pt x="15483" y="1899"/>
                    <a:pt x="15551" y="2041"/>
                    <a:pt x="15672" y="2214"/>
                  </a:cubicBezTo>
                  <a:cubicBezTo>
                    <a:pt x="15772" y="2350"/>
                    <a:pt x="15882" y="2476"/>
                    <a:pt x="16008" y="2591"/>
                  </a:cubicBezTo>
                  <a:cubicBezTo>
                    <a:pt x="16112" y="2686"/>
                    <a:pt x="16228" y="2670"/>
                    <a:pt x="16343" y="2785"/>
                  </a:cubicBezTo>
                  <a:cubicBezTo>
                    <a:pt x="16642" y="3147"/>
                    <a:pt x="16359" y="3477"/>
                    <a:pt x="16275" y="3834"/>
                  </a:cubicBezTo>
                  <a:cubicBezTo>
                    <a:pt x="16258" y="3920"/>
                    <a:pt x="16291" y="3936"/>
                    <a:pt x="16338" y="3936"/>
                  </a:cubicBezTo>
                  <a:cubicBezTo>
                    <a:pt x="16351" y="3936"/>
                    <a:pt x="16365" y="3935"/>
                    <a:pt x="16380" y="3933"/>
                  </a:cubicBezTo>
                  <a:cubicBezTo>
                    <a:pt x="16406" y="4064"/>
                    <a:pt x="16406" y="4211"/>
                    <a:pt x="16417" y="4342"/>
                  </a:cubicBezTo>
                  <a:cubicBezTo>
                    <a:pt x="16437" y="4584"/>
                    <a:pt x="16590" y="4788"/>
                    <a:pt x="16621" y="5066"/>
                  </a:cubicBezTo>
                  <a:cubicBezTo>
                    <a:pt x="16642" y="5307"/>
                    <a:pt x="16605" y="5459"/>
                    <a:pt x="16584" y="5690"/>
                  </a:cubicBezTo>
                  <a:cubicBezTo>
                    <a:pt x="16574" y="5800"/>
                    <a:pt x="16558" y="6015"/>
                    <a:pt x="16647" y="6088"/>
                  </a:cubicBezTo>
                  <a:cubicBezTo>
                    <a:pt x="16810" y="6219"/>
                    <a:pt x="16768" y="6943"/>
                    <a:pt x="16799" y="7189"/>
                  </a:cubicBezTo>
                  <a:cubicBezTo>
                    <a:pt x="16815" y="7299"/>
                    <a:pt x="17119" y="7992"/>
                    <a:pt x="17098" y="8018"/>
                  </a:cubicBezTo>
                  <a:cubicBezTo>
                    <a:pt x="17093" y="8025"/>
                    <a:pt x="17085" y="8028"/>
                    <a:pt x="17074" y="8028"/>
                  </a:cubicBezTo>
                  <a:cubicBezTo>
                    <a:pt x="17013" y="8028"/>
                    <a:pt x="16874" y="7932"/>
                    <a:pt x="16852" y="7923"/>
                  </a:cubicBezTo>
                  <a:lnTo>
                    <a:pt x="16852" y="7923"/>
                  </a:lnTo>
                  <a:lnTo>
                    <a:pt x="17030" y="8275"/>
                  </a:lnTo>
                  <a:cubicBezTo>
                    <a:pt x="17061" y="8311"/>
                    <a:pt x="17360" y="8537"/>
                    <a:pt x="17355" y="8600"/>
                  </a:cubicBezTo>
                  <a:cubicBezTo>
                    <a:pt x="17355" y="8636"/>
                    <a:pt x="17140" y="8621"/>
                    <a:pt x="17103" y="8699"/>
                  </a:cubicBezTo>
                  <a:cubicBezTo>
                    <a:pt x="17046" y="8830"/>
                    <a:pt x="17088" y="9045"/>
                    <a:pt x="17103" y="9187"/>
                  </a:cubicBezTo>
                  <a:cubicBezTo>
                    <a:pt x="17203" y="9381"/>
                    <a:pt x="17366" y="9717"/>
                    <a:pt x="17088" y="9737"/>
                  </a:cubicBezTo>
                  <a:cubicBezTo>
                    <a:pt x="17089" y="9737"/>
                    <a:pt x="17090" y="9737"/>
                    <a:pt x="17091" y="9737"/>
                  </a:cubicBezTo>
                  <a:cubicBezTo>
                    <a:pt x="17168" y="9737"/>
                    <a:pt x="17299" y="9899"/>
                    <a:pt x="17353" y="9899"/>
                  </a:cubicBezTo>
                  <a:cubicBezTo>
                    <a:pt x="17357" y="9899"/>
                    <a:pt x="17360" y="9898"/>
                    <a:pt x="17363" y="9896"/>
                  </a:cubicBezTo>
                  <a:lnTo>
                    <a:pt x="17363" y="9896"/>
                  </a:lnTo>
                  <a:cubicBezTo>
                    <a:pt x="17177" y="10037"/>
                    <a:pt x="17182" y="10153"/>
                    <a:pt x="17203" y="10461"/>
                  </a:cubicBezTo>
                  <a:cubicBezTo>
                    <a:pt x="17219" y="10597"/>
                    <a:pt x="17208" y="10823"/>
                    <a:pt x="17287" y="10943"/>
                  </a:cubicBezTo>
                  <a:cubicBezTo>
                    <a:pt x="17334" y="11022"/>
                    <a:pt x="17386" y="10943"/>
                    <a:pt x="17397" y="11048"/>
                  </a:cubicBezTo>
                  <a:cubicBezTo>
                    <a:pt x="17423" y="11363"/>
                    <a:pt x="17292" y="11478"/>
                    <a:pt x="17313" y="11809"/>
                  </a:cubicBezTo>
                  <a:cubicBezTo>
                    <a:pt x="17318" y="11955"/>
                    <a:pt x="17434" y="12637"/>
                    <a:pt x="17229" y="12653"/>
                  </a:cubicBezTo>
                  <a:cubicBezTo>
                    <a:pt x="17240" y="12791"/>
                    <a:pt x="17285" y="12821"/>
                    <a:pt x="17343" y="12821"/>
                  </a:cubicBezTo>
                  <a:cubicBezTo>
                    <a:pt x="17386" y="12821"/>
                    <a:pt x="17437" y="12804"/>
                    <a:pt x="17484" y="12804"/>
                  </a:cubicBezTo>
                  <a:cubicBezTo>
                    <a:pt x="17532" y="12804"/>
                    <a:pt x="17576" y="12822"/>
                    <a:pt x="17607" y="12894"/>
                  </a:cubicBezTo>
                  <a:cubicBezTo>
                    <a:pt x="17659" y="13014"/>
                    <a:pt x="17470" y="13151"/>
                    <a:pt x="17418" y="13187"/>
                  </a:cubicBezTo>
                  <a:cubicBezTo>
                    <a:pt x="17386" y="13277"/>
                    <a:pt x="17360" y="13376"/>
                    <a:pt x="17339" y="13471"/>
                  </a:cubicBezTo>
                  <a:cubicBezTo>
                    <a:pt x="17309" y="13695"/>
                    <a:pt x="17766" y="14577"/>
                    <a:pt x="17547" y="14642"/>
                  </a:cubicBezTo>
                  <a:lnTo>
                    <a:pt x="17547" y="14642"/>
                  </a:lnTo>
                  <a:cubicBezTo>
                    <a:pt x="17557" y="14640"/>
                    <a:pt x="17570" y="14640"/>
                    <a:pt x="17585" y="14640"/>
                  </a:cubicBezTo>
                  <a:cubicBezTo>
                    <a:pt x="17724" y="14640"/>
                    <a:pt x="18032" y="14689"/>
                    <a:pt x="18037" y="14808"/>
                  </a:cubicBezTo>
                  <a:cubicBezTo>
                    <a:pt x="18037" y="14881"/>
                    <a:pt x="17879" y="14960"/>
                    <a:pt x="17848" y="14986"/>
                  </a:cubicBezTo>
                  <a:cubicBezTo>
                    <a:pt x="17822" y="15054"/>
                    <a:pt x="17801" y="15122"/>
                    <a:pt x="17790" y="15196"/>
                  </a:cubicBezTo>
                  <a:cubicBezTo>
                    <a:pt x="17743" y="15395"/>
                    <a:pt x="17738" y="15484"/>
                    <a:pt x="17801" y="15673"/>
                  </a:cubicBezTo>
                  <a:cubicBezTo>
                    <a:pt x="17822" y="15741"/>
                    <a:pt x="17843" y="15830"/>
                    <a:pt x="17785" y="15877"/>
                  </a:cubicBezTo>
                  <a:cubicBezTo>
                    <a:pt x="17765" y="15894"/>
                    <a:pt x="17740" y="15901"/>
                    <a:pt x="17713" y="15901"/>
                  </a:cubicBezTo>
                  <a:cubicBezTo>
                    <a:pt x="17612" y="15901"/>
                    <a:pt x="17477" y="15806"/>
                    <a:pt x="17411" y="15806"/>
                  </a:cubicBezTo>
                  <a:cubicBezTo>
                    <a:pt x="17398" y="15806"/>
                    <a:pt x="17388" y="15810"/>
                    <a:pt x="17381" y="15819"/>
                  </a:cubicBezTo>
                  <a:cubicBezTo>
                    <a:pt x="17329" y="15893"/>
                    <a:pt x="17607" y="16260"/>
                    <a:pt x="17622" y="16375"/>
                  </a:cubicBezTo>
                  <a:cubicBezTo>
                    <a:pt x="17670" y="16711"/>
                    <a:pt x="17544" y="17088"/>
                    <a:pt x="17507" y="17413"/>
                  </a:cubicBezTo>
                  <a:cubicBezTo>
                    <a:pt x="17465" y="17775"/>
                    <a:pt x="18199" y="17408"/>
                    <a:pt x="17932" y="17927"/>
                  </a:cubicBezTo>
                  <a:cubicBezTo>
                    <a:pt x="17795" y="18195"/>
                    <a:pt x="17628" y="18299"/>
                    <a:pt x="17727" y="18687"/>
                  </a:cubicBezTo>
                  <a:cubicBezTo>
                    <a:pt x="17759" y="18818"/>
                    <a:pt x="18241" y="19112"/>
                    <a:pt x="17906" y="19196"/>
                  </a:cubicBezTo>
                  <a:cubicBezTo>
                    <a:pt x="17512" y="19296"/>
                    <a:pt x="17869" y="19684"/>
                    <a:pt x="18010" y="19867"/>
                  </a:cubicBezTo>
                  <a:cubicBezTo>
                    <a:pt x="18278" y="20203"/>
                    <a:pt x="17932" y="20349"/>
                    <a:pt x="17911" y="20685"/>
                  </a:cubicBezTo>
                  <a:cubicBezTo>
                    <a:pt x="17902" y="20826"/>
                    <a:pt x="17967" y="20865"/>
                    <a:pt x="18055" y="20865"/>
                  </a:cubicBezTo>
                  <a:cubicBezTo>
                    <a:pt x="18162" y="20865"/>
                    <a:pt x="18306" y="20807"/>
                    <a:pt x="18396" y="20807"/>
                  </a:cubicBezTo>
                  <a:cubicBezTo>
                    <a:pt x="18415" y="20807"/>
                    <a:pt x="18432" y="20809"/>
                    <a:pt x="18446" y="20816"/>
                  </a:cubicBezTo>
                  <a:cubicBezTo>
                    <a:pt x="18577" y="20884"/>
                    <a:pt x="18052" y="21293"/>
                    <a:pt x="18231" y="21403"/>
                  </a:cubicBezTo>
                  <a:cubicBezTo>
                    <a:pt x="18235" y="21406"/>
                    <a:pt x="18240" y="21408"/>
                    <a:pt x="18245" y="21408"/>
                  </a:cubicBezTo>
                  <a:cubicBezTo>
                    <a:pt x="18281" y="21408"/>
                    <a:pt x="18331" y="21341"/>
                    <a:pt x="18383" y="21341"/>
                  </a:cubicBezTo>
                  <a:cubicBezTo>
                    <a:pt x="18400" y="21341"/>
                    <a:pt x="18418" y="21348"/>
                    <a:pt x="18435" y="21367"/>
                  </a:cubicBezTo>
                  <a:cubicBezTo>
                    <a:pt x="18472" y="21414"/>
                    <a:pt x="18488" y="21639"/>
                    <a:pt x="18456" y="21686"/>
                  </a:cubicBezTo>
                  <a:cubicBezTo>
                    <a:pt x="18406" y="21758"/>
                    <a:pt x="18348" y="21769"/>
                    <a:pt x="18291" y="21769"/>
                  </a:cubicBezTo>
                  <a:cubicBezTo>
                    <a:pt x="18264" y="21769"/>
                    <a:pt x="18237" y="21766"/>
                    <a:pt x="18211" y="21766"/>
                  </a:cubicBezTo>
                  <a:cubicBezTo>
                    <a:pt x="18131" y="21766"/>
                    <a:pt x="18063" y="21791"/>
                    <a:pt x="18037" y="21996"/>
                  </a:cubicBezTo>
                  <a:cubicBezTo>
                    <a:pt x="17974" y="22536"/>
                    <a:pt x="18058" y="23207"/>
                    <a:pt x="18215" y="23721"/>
                  </a:cubicBezTo>
                  <a:cubicBezTo>
                    <a:pt x="18273" y="23889"/>
                    <a:pt x="18320" y="23910"/>
                    <a:pt x="18335" y="24093"/>
                  </a:cubicBezTo>
                  <a:cubicBezTo>
                    <a:pt x="18465" y="24236"/>
                    <a:pt x="18386" y="24268"/>
                    <a:pt x="18271" y="24268"/>
                  </a:cubicBezTo>
                  <a:cubicBezTo>
                    <a:pt x="18173" y="24268"/>
                    <a:pt x="18050" y="24245"/>
                    <a:pt x="18003" y="24245"/>
                  </a:cubicBezTo>
                  <a:cubicBezTo>
                    <a:pt x="17991" y="24245"/>
                    <a:pt x="17984" y="24246"/>
                    <a:pt x="17984" y="24250"/>
                  </a:cubicBezTo>
                  <a:cubicBezTo>
                    <a:pt x="18005" y="24565"/>
                    <a:pt x="18550" y="24381"/>
                    <a:pt x="18241" y="24827"/>
                  </a:cubicBezTo>
                  <a:cubicBezTo>
                    <a:pt x="18246" y="24916"/>
                    <a:pt x="18262" y="25000"/>
                    <a:pt x="18283" y="25084"/>
                  </a:cubicBezTo>
                  <a:cubicBezTo>
                    <a:pt x="18325" y="25273"/>
                    <a:pt x="18781" y="26625"/>
                    <a:pt x="18503" y="26641"/>
                  </a:cubicBezTo>
                  <a:lnTo>
                    <a:pt x="18970" y="27165"/>
                  </a:lnTo>
                  <a:cubicBezTo>
                    <a:pt x="18739" y="27176"/>
                    <a:pt x="18708" y="27454"/>
                    <a:pt x="18708" y="27679"/>
                  </a:cubicBezTo>
                  <a:cubicBezTo>
                    <a:pt x="18708" y="27926"/>
                    <a:pt x="18540" y="27920"/>
                    <a:pt x="18409" y="28046"/>
                  </a:cubicBezTo>
                  <a:cubicBezTo>
                    <a:pt x="18304" y="28146"/>
                    <a:pt x="18896" y="28382"/>
                    <a:pt x="18912" y="28634"/>
                  </a:cubicBezTo>
                  <a:cubicBezTo>
                    <a:pt x="18856" y="28634"/>
                    <a:pt x="18649" y="28594"/>
                    <a:pt x="18512" y="28594"/>
                  </a:cubicBezTo>
                  <a:cubicBezTo>
                    <a:pt x="18444" y="28594"/>
                    <a:pt x="18393" y="28604"/>
                    <a:pt x="18388" y="28634"/>
                  </a:cubicBezTo>
                  <a:cubicBezTo>
                    <a:pt x="18346" y="28843"/>
                    <a:pt x="18535" y="29184"/>
                    <a:pt x="18692" y="29189"/>
                  </a:cubicBezTo>
                  <a:cubicBezTo>
                    <a:pt x="18763" y="29189"/>
                    <a:pt x="18835" y="29121"/>
                    <a:pt x="18884" y="29121"/>
                  </a:cubicBezTo>
                  <a:cubicBezTo>
                    <a:pt x="18914" y="29121"/>
                    <a:pt x="18936" y="29147"/>
                    <a:pt x="18944" y="29231"/>
                  </a:cubicBezTo>
                  <a:cubicBezTo>
                    <a:pt x="18965" y="29373"/>
                    <a:pt x="18938" y="29410"/>
                    <a:pt x="18849" y="29493"/>
                  </a:cubicBezTo>
                  <a:cubicBezTo>
                    <a:pt x="18799" y="29540"/>
                    <a:pt x="18737" y="29552"/>
                    <a:pt x="18672" y="29552"/>
                  </a:cubicBezTo>
                  <a:cubicBezTo>
                    <a:pt x="18607" y="29552"/>
                    <a:pt x="18538" y="29540"/>
                    <a:pt x="18475" y="29540"/>
                  </a:cubicBezTo>
                  <a:cubicBezTo>
                    <a:pt x="18417" y="29540"/>
                    <a:pt x="18363" y="29550"/>
                    <a:pt x="18320" y="29588"/>
                  </a:cubicBezTo>
                  <a:cubicBezTo>
                    <a:pt x="18294" y="29609"/>
                    <a:pt x="18540" y="29745"/>
                    <a:pt x="18540" y="29745"/>
                  </a:cubicBezTo>
                  <a:cubicBezTo>
                    <a:pt x="18640" y="29855"/>
                    <a:pt x="18697" y="29997"/>
                    <a:pt x="18708" y="30144"/>
                  </a:cubicBezTo>
                  <a:cubicBezTo>
                    <a:pt x="18723" y="30285"/>
                    <a:pt x="18634" y="30306"/>
                    <a:pt x="18687" y="30400"/>
                  </a:cubicBezTo>
                  <a:cubicBezTo>
                    <a:pt x="18771" y="30537"/>
                    <a:pt x="18870" y="30579"/>
                    <a:pt x="18970" y="30663"/>
                  </a:cubicBezTo>
                  <a:cubicBezTo>
                    <a:pt x="19101" y="30778"/>
                    <a:pt x="18687" y="30888"/>
                    <a:pt x="18828" y="31082"/>
                  </a:cubicBezTo>
                  <a:cubicBezTo>
                    <a:pt x="18896" y="31176"/>
                    <a:pt x="19012" y="31182"/>
                    <a:pt x="19049" y="31292"/>
                  </a:cubicBezTo>
                  <a:cubicBezTo>
                    <a:pt x="19080" y="31412"/>
                    <a:pt x="19090" y="31538"/>
                    <a:pt x="19090" y="31664"/>
                  </a:cubicBezTo>
                  <a:cubicBezTo>
                    <a:pt x="19077" y="31462"/>
                    <a:pt x="18936" y="31212"/>
                    <a:pt x="18842" y="31212"/>
                  </a:cubicBezTo>
                  <a:cubicBezTo>
                    <a:pt x="18795" y="31212"/>
                    <a:pt x="18760" y="31276"/>
                    <a:pt x="18760" y="31444"/>
                  </a:cubicBezTo>
                  <a:cubicBezTo>
                    <a:pt x="18760" y="31673"/>
                    <a:pt x="18848" y="32094"/>
                    <a:pt x="19060" y="32094"/>
                  </a:cubicBezTo>
                  <a:cubicBezTo>
                    <a:pt x="19062" y="32094"/>
                    <a:pt x="19063" y="32094"/>
                    <a:pt x="19064" y="32094"/>
                  </a:cubicBezTo>
                  <a:lnTo>
                    <a:pt x="19064" y="32094"/>
                  </a:lnTo>
                  <a:cubicBezTo>
                    <a:pt x="18655" y="32110"/>
                    <a:pt x="18896" y="33541"/>
                    <a:pt x="18912" y="33908"/>
                  </a:cubicBezTo>
                  <a:cubicBezTo>
                    <a:pt x="18923" y="34084"/>
                    <a:pt x="18979" y="34127"/>
                    <a:pt x="19064" y="34127"/>
                  </a:cubicBezTo>
                  <a:cubicBezTo>
                    <a:pt x="19141" y="34127"/>
                    <a:pt x="19243" y="34091"/>
                    <a:pt x="19358" y="34086"/>
                  </a:cubicBezTo>
                  <a:cubicBezTo>
                    <a:pt x="19620" y="34233"/>
                    <a:pt x="19620" y="34286"/>
                    <a:pt x="19379" y="34453"/>
                  </a:cubicBezTo>
                  <a:cubicBezTo>
                    <a:pt x="18933" y="34474"/>
                    <a:pt x="18839" y="35313"/>
                    <a:pt x="18860" y="35722"/>
                  </a:cubicBezTo>
                  <a:cubicBezTo>
                    <a:pt x="18876" y="35953"/>
                    <a:pt x="18886" y="36210"/>
                    <a:pt x="19043" y="36362"/>
                  </a:cubicBezTo>
                  <a:cubicBezTo>
                    <a:pt x="19267" y="36581"/>
                    <a:pt x="19346" y="36712"/>
                    <a:pt x="19368" y="37079"/>
                  </a:cubicBezTo>
                  <a:lnTo>
                    <a:pt x="19368" y="37079"/>
                  </a:lnTo>
                  <a:cubicBezTo>
                    <a:pt x="19355" y="36865"/>
                    <a:pt x="19259" y="36727"/>
                    <a:pt x="19180" y="36727"/>
                  </a:cubicBezTo>
                  <a:cubicBezTo>
                    <a:pt x="19116" y="36727"/>
                    <a:pt x="19063" y="36818"/>
                    <a:pt x="19075" y="37033"/>
                  </a:cubicBezTo>
                  <a:lnTo>
                    <a:pt x="19138" y="38144"/>
                  </a:lnTo>
                  <a:cubicBezTo>
                    <a:pt x="19169" y="38580"/>
                    <a:pt x="19195" y="38779"/>
                    <a:pt x="19526" y="38968"/>
                  </a:cubicBezTo>
                  <a:cubicBezTo>
                    <a:pt x="19417" y="38906"/>
                    <a:pt x="19326" y="38841"/>
                    <a:pt x="19220" y="38841"/>
                  </a:cubicBezTo>
                  <a:cubicBezTo>
                    <a:pt x="19183" y="38841"/>
                    <a:pt x="19143" y="38849"/>
                    <a:pt x="19101" y="38868"/>
                  </a:cubicBezTo>
                  <a:cubicBezTo>
                    <a:pt x="19012" y="38910"/>
                    <a:pt x="18959" y="39198"/>
                    <a:pt x="19085" y="39209"/>
                  </a:cubicBezTo>
                  <a:cubicBezTo>
                    <a:pt x="19253" y="39225"/>
                    <a:pt x="19169" y="39492"/>
                    <a:pt x="19195" y="39681"/>
                  </a:cubicBezTo>
                  <a:cubicBezTo>
                    <a:pt x="19206" y="39775"/>
                    <a:pt x="19363" y="39770"/>
                    <a:pt x="19426" y="39854"/>
                  </a:cubicBezTo>
                  <a:cubicBezTo>
                    <a:pt x="19515" y="39985"/>
                    <a:pt x="19332" y="40116"/>
                    <a:pt x="19300" y="40247"/>
                  </a:cubicBezTo>
                  <a:cubicBezTo>
                    <a:pt x="19274" y="40378"/>
                    <a:pt x="19269" y="40509"/>
                    <a:pt x="19284" y="40640"/>
                  </a:cubicBezTo>
                  <a:cubicBezTo>
                    <a:pt x="19305" y="40782"/>
                    <a:pt x="19353" y="40960"/>
                    <a:pt x="19473" y="41007"/>
                  </a:cubicBezTo>
                  <a:cubicBezTo>
                    <a:pt x="19589" y="41060"/>
                    <a:pt x="19547" y="41222"/>
                    <a:pt x="19552" y="41385"/>
                  </a:cubicBezTo>
                  <a:cubicBezTo>
                    <a:pt x="19530" y="41387"/>
                    <a:pt x="19510" y="41388"/>
                    <a:pt x="19492" y="41388"/>
                  </a:cubicBezTo>
                  <a:cubicBezTo>
                    <a:pt x="19455" y="41388"/>
                    <a:pt x="19425" y="41385"/>
                    <a:pt x="19403" y="41385"/>
                  </a:cubicBezTo>
                  <a:cubicBezTo>
                    <a:pt x="19341" y="41385"/>
                    <a:pt x="19337" y="41410"/>
                    <a:pt x="19395" y="41605"/>
                  </a:cubicBezTo>
                  <a:cubicBezTo>
                    <a:pt x="19447" y="41778"/>
                    <a:pt x="19510" y="41951"/>
                    <a:pt x="19583" y="42113"/>
                  </a:cubicBezTo>
                  <a:cubicBezTo>
                    <a:pt x="19583" y="42113"/>
                    <a:pt x="19583" y="42113"/>
                    <a:pt x="19582" y="42113"/>
                  </a:cubicBezTo>
                  <a:lnTo>
                    <a:pt x="19582" y="42113"/>
                  </a:lnTo>
                  <a:cubicBezTo>
                    <a:pt x="19578" y="42113"/>
                    <a:pt x="19705" y="42376"/>
                    <a:pt x="19636" y="42376"/>
                  </a:cubicBezTo>
                  <a:cubicBezTo>
                    <a:pt x="19630" y="42376"/>
                    <a:pt x="19623" y="42374"/>
                    <a:pt x="19615" y="42370"/>
                  </a:cubicBezTo>
                  <a:cubicBezTo>
                    <a:pt x="19581" y="42354"/>
                    <a:pt x="19555" y="42294"/>
                    <a:pt x="19498" y="42294"/>
                  </a:cubicBezTo>
                  <a:cubicBezTo>
                    <a:pt x="19483" y="42294"/>
                    <a:pt x="19466" y="42298"/>
                    <a:pt x="19447" y="42307"/>
                  </a:cubicBezTo>
                  <a:cubicBezTo>
                    <a:pt x="19457" y="42580"/>
                    <a:pt x="19515" y="42533"/>
                    <a:pt x="19631" y="42701"/>
                  </a:cubicBezTo>
                  <a:cubicBezTo>
                    <a:pt x="19709" y="42806"/>
                    <a:pt x="19856" y="43083"/>
                    <a:pt x="19699" y="43188"/>
                  </a:cubicBezTo>
                  <a:cubicBezTo>
                    <a:pt x="19499" y="43325"/>
                    <a:pt x="19447" y="43131"/>
                    <a:pt x="19374" y="43503"/>
                  </a:cubicBezTo>
                  <a:cubicBezTo>
                    <a:pt x="19337" y="43697"/>
                    <a:pt x="19253" y="43980"/>
                    <a:pt x="19258" y="44184"/>
                  </a:cubicBezTo>
                  <a:cubicBezTo>
                    <a:pt x="19263" y="44279"/>
                    <a:pt x="19290" y="44306"/>
                    <a:pt x="19327" y="44306"/>
                  </a:cubicBezTo>
                  <a:cubicBezTo>
                    <a:pt x="19372" y="44306"/>
                    <a:pt x="19431" y="44266"/>
                    <a:pt x="19478" y="44266"/>
                  </a:cubicBezTo>
                  <a:cubicBezTo>
                    <a:pt x="19483" y="44266"/>
                    <a:pt x="19489" y="44267"/>
                    <a:pt x="19494" y="44268"/>
                  </a:cubicBezTo>
                  <a:cubicBezTo>
                    <a:pt x="19631" y="44316"/>
                    <a:pt x="19688" y="44478"/>
                    <a:pt x="19610" y="44599"/>
                  </a:cubicBezTo>
                  <a:cubicBezTo>
                    <a:pt x="19557" y="44682"/>
                    <a:pt x="19449" y="45039"/>
                    <a:pt x="19601" y="45039"/>
                  </a:cubicBezTo>
                  <a:cubicBezTo>
                    <a:pt x="19602" y="45039"/>
                    <a:pt x="19602" y="45039"/>
                    <a:pt x="19603" y="45039"/>
                  </a:cubicBezTo>
                  <a:lnTo>
                    <a:pt x="19603" y="45039"/>
                  </a:lnTo>
                  <a:cubicBezTo>
                    <a:pt x="19206" y="45051"/>
                    <a:pt x="19552" y="45915"/>
                    <a:pt x="19573" y="46130"/>
                  </a:cubicBezTo>
                  <a:cubicBezTo>
                    <a:pt x="19599" y="46339"/>
                    <a:pt x="19526" y="46297"/>
                    <a:pt x="19489" y="46476"/>
                  </a:cubicBezTo>
                  <a:cubicBezTo>
                    <a:pt x="19463" y="46685"/>
                    <a:pt x="19452" y="46895"/>
                    <a:pt x="19468" y="47105"/>
                  </a:cubicBezTo>
                  <a:cubicBezTo>
                    <a:pt x="19478" y="47262"/>
                    <a:pt x="19578" y="48327"/>
                    <a:pt x="19358" y="48332"/>
                  </a:cubicBezTo>
                  <a:cubicBezTo>
                    <a:pt x="19368" y="48604"/>
                    <a:pt x="19400" y="48678"/>
                    <a:pt x="19620" y="48694"/>
                  </a:cubicBezTo>
                  <a:cubicBezTo>
                    <a:pt x="19720" y="48699"/>
                    <a:pt x="19919" y="48887"/>
                    <a:pt x="19924" y="49024"/>
                  </a:cubicBezTo>
                  <a:lnTo>
                    <a:pt x="19924" y="49024"/>
                  </a:lnTo>
                  <a:cubicBezTo>
                    <a:pt x="19924" y="49022"/>
                    <a:pt x="19922" y="49022"/>
                    <a:pt x="19919" y="49022"/>
                  </a:cubicBezTo>
                  <a:cubicBezTo>
                    <a:pt x="19878" y="49022"/>
                    <a:pt x="19596" y="49138"/>
                    <a:pt x="19557" y="49192"/>
                  </a:cubicBezTo>
                  <a:cubicBezTo>
                    <a:pt x="19447" y="49354"/>
                    <a:pt x="19463" y="49601"/>
                    <a:pt x="19541" y="49784"/>
                  </a:cubicBezTo>
                  <a:cubicBezTo>
                    <a:pt x="19620" y="49952"/>
                    <a:pt x="19672" y="50130"/>
                    <a:pt x="19699" y="50314"/>
                  </a:cubicBezTo>
                  <a:cubicBezTo>
                    <a:pt x="19699" y="50340"/>
                    <a:pt x="19541" y="50460"/>
                    <a:pt x="19515" y="50513"/>
                  </a:cubicBezTo>
                  <a:cubicBezTo>
                    <a:pt x="19395" y="50812"/>
                    <a:pt x="19998" y="50796"/>
                    <a:pt x="20008" y="51053"/>
                  </a:cubicBezTo>
                  <a:cubicBezTo>
                    <a:pt x="20012" y="51199"/>
                    <a:pt x="19950" y="51232"/>
                    <a:pt x="19868" y="51232"/>
                  </a:cubicBezTo>
                  <a:cubicBezTo>
                    <a:pt x="19801" y="51232"/>
                    <a:pt x="19720" y="51209"/>
                    <a:pt x="19654" y="51209"/>
                  </a:cubicBezTo>
                  <a:cubicBezTo>
                    <a:pt x="19594" y="51209"/>
                    <a:pt x="19546" y="51228"/>
                    <a:pt x="19531" y="51299"/>
                  </a:cubicBezTo>
                  <a:cubicBezTo>
                    <a:pt x="19442" y="51729"/>
                    <a:pt x="19856" y="52159"/>
                    <a:pt x="19961" y="52510"/>
                  </a:cubicBezTo>
                  <a:cubicBezTo>
                    <a:pt x="19978" y="52567"/>
                    <a:pt x="20082" y="53143"/>
                    <a:pt x="19991" y="53143"/>
                  </a:cubicBezTo>
                  <a:cubicBezTo>
                    <a:pt x="19973" y="53143"/>
                    <a:pt x="19946" y="53119"/>
                    <a:pt x="19908" y="53061"/>
                  </a:cubicBezTo>
                  <a:cubicBezTo>
                    <a:pt x="19905" y="52853"/>
                    <a:pt x="19849" y="52732"/>
                    <a:pt x="19785" y="52732"/>
                  </a:cubicBezTo>
                  <a:cubicBezTo>
                    <a:pt x="19735" y="52732"/>
                    <a:pt x="19681" y="52808"/>
                    <a:pt x="19646" y="52977"/>
                  </a:cubicBezTo>
                  <a:cubicBezTo>
                    <a:pt x="19621" y="53102"/>
                    <a:pt x="19644" y="53505"/>
                    <a:pt x="19803" y="53505"/>
                  </a:cubicBezTo>
                  <a:cubicBezTo>
                    <a:pt x="19812" y="53505"/>
                    <a:pt x="19820" y="53504"/>
                    <a:pt x="19830" y="53501"/>
                  </a:cubicBezTo>
                  <a:cubicBezTo>
                    <a:pt x="19873" y="53493"/>
                    <a:pt x="20000" y="53340"/>
                    <a:pt x="20082" y="53340"/>
                  </a:cubicBezTo>
                  <a:cubicBezTo>
                    <a:pt x="20100" y="53340"/>
                    <a:pt x="20116" y="53347"/>
                    <a:pt x="20129" y="53365"/>
                  </a:cubicBezTo>
                  <a:cubicBezTo>
                    <a:pt x="20139" y="53381"/>
                    <a:pt x="19552" y="54068"/>
                    <a:pt x="19741" y="54146"/>
                  </a:cubicBezTo>
                  <a:cubicBezTo>
                    <a:pt x="19782" y="54163"/>
                    <a:pt x="19825" y="54166"/>
                    <a:pt x="19868" y="54166"/>
                  </a:cubicBezTo>
                  <a:cubicBezTo>
                    <a:pt x="19896" y="54166"/>
                    <a:pt x="19925" y="54164"/>
                    <a:pt x="19953" y="54164"/>
                  </a:cubicBezTo>
                  <a:cubicBezTo>
                    <a:pt x="20007" y="54164"/>
                    <a:pt x="20061" y="54169"/>
                    <a:pt x="20113" y="54199"/>
                  </a:cubicBezTo>
                  <a:cubicBezTo>
                    <a:pt x="20233" y="54262"/>
                    <a:pt x="20281" y="54414"/>
                    <a:pt x="20365" y="54519"/>
                  </a:cubicBezTo>
                  <a:cubicBezTo>
                    <a:pt x="20326" y="54519"/>
                    <a:pt x="20290" y="54518"/>
                    <a:pt x="20257" y="54518"/>
                  </a:cubicBezTo>
                  <a:cubicBezTo>
                    <a:pt x="20039" y="54518"/>
                    <a:pt x="19940" y="54542"/>
                    <a:pt x="19940" y="54901"/>
                  </a:cubicBezTo>
                  <a:cubicBezTo>
                    <a:pt x="19940" y="54992"/>
                    <a:pt x="20054" y="55468"/>
                    <a:pt x="20176" y="55468"/>
                  </a:cubicBezTo>
                  <a:cubicBezTo>
                    <a:pt x="20195" y="55468"/>
                    <a:pt x="20214" y="55457"/>
                    <a:pt x="20233" y="55431"/>
                  </a:cubicBezTo>
                  <a:lnTo>
                    <a:pt x="20244" y="55798"/>
                  </a:lnTo>
                  <a:cubicBezTo>
                    <a:pt x="20235" y="55799"/>
                    <a:pt x="20225" y="55800"/>
                    <a:pt x="20216" y="55800"/>
                  </a:cubicBezTo>
                  <a:cubicBezTo>
                    <a:pt x="20151" y="55800"/>
                    <a:pt x="20081" y="55773"/>
                    <a:pt x="20018" y="55773"/>
                  </a:cubicBezTo>
                  <a:cubicBezTo>
                    <a:pt x="19980" y="55773"/>
                    <a:pt x="19944" y="55783"/>
                    <a:pt x="19914" y="55814"/>
                  </a:cubicBezTo>
                  <a:cubicBezTo>
                    <a:pt x="19798" y="55918"/>
                    <a:pt x="19777" y="56154"/>
                    <a:pt x="19825" y="56312"/>
                  </a:cubicBezTo>
                  <a:cubicBezTo>
                    <a:pt x="19919" y="56689"/>
                    <a:pt x="20427" y="56789"/>
                    <a:pt x="19971" y="57077"/>
                  </a:cubicBezTo>
                  <a:cubicBezTo>
                    <a:pt x="19473" y="57077"/>
                    <a:pt x="20081" y="57366"/>
                    <a:pt x="20087" y="57643"/>
                  </a:cubicBezTo>
                  <a:cubicBezTo>
                    <a:pt x="20087" y="57837"/>
                    <a:pt x="19809" y="58105"/>
                    <a:pt x="19898" y="58246"/>
                  </a:cubicBezTo>
                  <a:cubicBezTo>
                    <a:pt x="19919" y="58278"/>
                    <a:pt x="20192" y="58519"/>
                    <a:pt x="20192" y="58519"/>
                  </a:cubicBezTo>
                  <a:cubicBezTo>
                    <a:pt x="20034" y="58650"/>
                    <a:pt x="19961" y="58482"/>
                    <a:pt x="19866" y="58771"/>
                  </a:cubicBezTo>
                  <a:cubicBezTo>
                    <a:pt x="19825" y="58902"/>
                    <a:pt x="19767" y="59180"/>
                    <a:pt x="19914" y="59248"/>
                  </a:cubicBezTo>
                  <a:cubicBezTo>
                    <a:pt x="20045" y="59316"/>
                    <a:pt x="19987" y="59573"/>
                    <a:pt x="19992" y="59756"/>
                  </a:cubicBezTo>
                  <a:cubicBezTo>
                    <a:pt x="19992" y="59869"/>
                    <a:pt x="20267" y="59922"/>
                    <a:pt x="20280" y="60158"/>
                  </a:cubicBezTo>
                  <a:lnTo>
                    <a:pt x="20280" y="60158"/>
                  </a:lnTo>
                  <a:lnTo>
                    <a:pt x="20412" y="59992"/>
                  </a:lnTo>
                  <a:cubicBezTo>
                    <a:pt x="20501" y="60102"/>
                    <a:pt x="20600" y="60176"/>
                    <a:pt x="20559" y="60354"/>
                  </a:cubicBezTo>
                  <a:cubicBezTo>
                    <a:pt x="20548" y="60354"/>
                    <a:pt x="20537" y="60354"/>
                    <a:pt x="20526" y="60354"/>
                  </a:cubicBezTo>
                  <a:cubicBezTo>
                    <a:pt x="20421" y="60354"/>
                    <a:pt x="20273" y="60346"/>
                    <a:pt x="20270" y="60176"/>
                  </a:cubicBezTo>
                  <a:lnTo>
                    <a:pt x="19992" y="60176"/>
                  </a:lnTo>
                  <a:cubicBezTo>
                    <a:pt x="19992" y="60307"/>
                    <a:pt x="19987" y="60543"/>
                    <a:pt x="20139" y="60543"/>
                  </a:cubicBezTo>
                  <a:cubicBezTo>
                    <a:pt x="20270" y="60705"/>
                    <a:pt x="20270" y="60747"/>
                    <a:pt x="20139" y="60910"/>
                  </a:cubicBezTo>
                  <a:cubicBezTo>
                    <a:pt x="20139" y="61067"/>
                    <a:pt x="20160" y="61088"/>
                    <a:pt x="20286" y="61093"/>
                  </a:cubicBezTo>
                  <a:cubicBezTo>
                    <a:pt x="20443" y="61093"/>
                    <a:pt x="20433" y="61324"/>
                    <a:pt x="20433" y="61455"/>
                  </a:cubicBezTo>
                  <a:lnTo>
                    <a:pt x="19935" y="61455"/>
                  </a:lnTo>
                  <a:cubicBezTo>
                    <a:pt x="20134" y="61455"/>
                    <a:pt x="20165" y="62037"/>
                    <a:pt x="20160" y="62215"/>
                  </a:cubicBezTo>
                  <a:cubicBezTo>
                    <a:pt x="20150" y="62478"/>
                    <a:pt x="20008" y="62462"/>
                    <a:pt x="19966" y="62645"/>
                  </a:cubicBezTo>
                  <a:cubicBezTo>
                    <a:pt x="19788" y="63437"/>
                    <a:pt x="19835" y="64271"/>
                    <a:pt x="19830" y="65083"/>
                  </a:cubicBezTo>
                  <a:cubicBezTo>
                    <a:pt x="19746" y="65115"/>
                    <a:pt x="19688" y="65188"/>
                    <a:pt x="19683" y="65277"/>
                  </a:cubicBezTo>
                  <a:cubicBezTo>
                    <a:pt x="19688" y="65408"/>
                    <a:pt x="19693" y="65540"/>
                    <a:pt x="19699" y="65681"/>
                  </a:cubicBezTo>
                  <a:cubicBezTo>
                    <a:pt x="19730" y="66095"/>
                    <a:pt x="19767" y="66536"/>
                    <a:pt x="19793" y="66976"/>
                  </a:cubicBezTo>
                  <a:cubicBezTo>
                    <a:pt x="19845" y="67553"/>
                    <a:pt x="19856" y="68172"/>
                    <a:pt x="19950" y="68743"/>
                  </a:cubicBezTo>
                  <a:cubicBezTo>
                    <a:pt x="19992" y="68974"/>
                    <a:pt x="20008" y="69204"/>
                    <a:pt x="20134" y="69330"/>
                  </a:cubicBezTo>
                  <a:cubicBezTo>
                    <a:pt x="20218" y="69419"/>
                    <a:pt x="20192" y="69623"/>
                    <a:pt x="20186" y="69744"/>
                  </a:cubicBezTo>
                  <a:lnTo>
                    <a:pt x="20186" y="69744"/>
                  </a:lnTo>
                  <a:cubicBezTo>
                    <a:pt x="20189" y="69671"/>
                    <a:pt x="20151" y="69606"/>
                    <a:pt x="20115" y="69606"/>
                  </a:cubicBezTo>
                  <a:cubicBezTo>
                    <a:pt x="20093" y="69606"/>
                    <a:pt x="20072" y="69629"/>
                    <a:pt x="20060" y="69687"/>
                  </a:cubicBezTo>
                  <a:cubicBezTo>
                    <a:pt x="19998" y="70012"/>
                    <a:pt x="20019" y="70384"/>
                    <a:pt x="20013" y="70714"/>
                  </a:cubicBezTo>
                  <a:cubicBezTo>
                    <a:pt x="20008" y="70861"/>
                    <a:pt x="19956" y="71249"/>
                    <a:pt x="20076" y="71354"/>
                  </a:cubicBezTo>
                  <a:cubicBezTo>
                    <a:pt x="20097" y="71371"/>
                    <a:pt x="20131" y="71377"/>
                    <a:pt x="20173" y="71377"/>
                  </a:cubicBezTo>
                  <a:cubicBezTo>
                    <a:pt x="20296" y="71377"/>
                    <a:pt x="20483" y="71322"/>
                    <a:pt x="20566" y="71322"/>
                  </a:cubicBezTo>
                  <a:cubicBezTo>
                    <a:pt x="20569" y="71322"/>
                    <a:pt x="20572" y="71323"/>
                    <a:pt x="20574" y="71323"/>
                  </a:cubicBezTo>
                  <a:cubicBezTo>
                    <a:pt x="20564" y="71595"/>
                    <a:pt x="20281" y="71653"/>
                    <a:pt x="20113" y="71663"/>
                  </a:cubicBezTo>
                  <a:cubicBezTo>
                    <a:pt x="19882" y="71679"/>
                    <a:pt x="19971" y="71968"/>
                    <a:pt x="19961" y="72240"/>
                  </a:cubicBezTo>
                  <a:cubicBezTo>
                    <a:pt x="19950" y="72591"/>
                    <a:pt x="19971" y="72995"/>
                    <a:pt x="19887" y="73331"/>
                  </a:cubicBezTo>
                  <a:cubicBezTo>
                    <a:pt x="19866" y="73399"/>
                    <a:pt x="19777" y="73483"/>
                    <a:pt x="19777" y="73514"/>
                  </a:cubicBezTo>
                  <a:cubicBezTo>
                    <a:pt x="19793" y="73698"/>
                    <a:pt x="19898" y="73797"/>
                    <a:pt x="19966" y="73949"/>
                  </a:cubicBezTo>
                  <a:cubicBezTo>
                    <a:pt x="20108" y="74259"/>
                    <a:pt x="19825" y="74668"/>
                    <a:pt x="19767" y="74982"/>
                  </a:cubicBezTo>
                  <a:cubicBezTo>
                    <a:pt x="19709" y="75323"/>
                    <a:pt x="19893" y="75407"/>
                    <a:pt x="20081" y="75580"/>
                  </a:cubicBezTo>
                  <a:cubicBezTo>
                    <a:pt x="20291" y="75783"/>
                    <a:pt x="20161" y="75814"/>
                    <a:pt x="20014" y="75814"/>
                  </a:cubicBezTo>
                  <a:cubicBezTo>
                    <a:pt x="19948" y="75814"/>
                    <a:pt x="19878" y="75808"/>
                    <a:pt x="19834" y="75808"/>
                  </a:cubicBezTo>
                  <a:cubicBezTo>
                    <a:pt x="19819" y="75808"/>
                    <a:pt x="19806" y="75809"/>
                    <a:pt x="19798" y="75811"/>
                  </a:cubicBezTo>
                  <a:cubicBezTo>
                    <a:pt x="19578" y="75868"/>
                    <a:pt x="19971" y="76267"/>
                    <a:pt x="19998" y="76309"/>
                  </a:cubicBezTo>
                  <a:cubicBezTo>
                    <a:pt x="20144" y="76613"/>
                    <a:pt x="19798" y="76671"/>
                    <a:pt x="19714" y="76870"/>
                  </a:cubicBezTo>
                  <a:cubicBezTo>
                    <a:pt x="19604" y="77111"/>
                    <a:pt x="19646" y="77447"/>
                    <a:pt x="19667" y="77703"/>
                  </a:cubicBezTo>
                  <a:cubicBezTo>
                    <a:pt x="19683" y="77859"/>
                    <a:pt x="19785" y="78758"/>
                    <a:pt x="19529" y="78758"/>
                  </a:cubicBezTo>
                  <a:cubicBezTo>
                    <a:pt x="19526" y="78758"/>
                    <a:pt x="19523" y="78758"/>
                    <a:pt x="19520" y="78757"/>
                  </a:cubicBezTo>
                  <a:lnTo>
                    <a:pt x="19520" y="78757"/>
                  </a:lnTo>
                  <a:cubicBezTo>
                    <a:pt x="19457" y="78957"/>
                    <a:pt x="19520" y="79203"/>
                    <a:pt x="19541" y="79402"/>
                  </a:cubicBezTo>
                  <a:cubicBezTo>
                    <a:pt x="19636" y="80147"/>
                    <a:pt x="19573" y="80923"/>
                    <a:pt x="19641" y="81672"/>
                  </a:cubicBezTo>
                  <a:cubicBezTo>
                    <a:pt x="19667" y="81931"/>
                    <a:pt x="19723" y="82236"/>
                    <a:pt x="19952" y="82269"/>
                  </a:cubicBezTo>
                  <a:lnTo>
                    <a:pt x="19952" y="82269"/>
                  </a:lnTo>
                  <a:cubicBezTo>
                    <a:pt x="19888" y="82261"/>
                    <a:pt x="19812" y="82241"/>
                    <a:pt x="19739" y="82241"/>
                  </a:cubicBezTo>
                  <a:cubicBezTo>
                    <a:pt x="19662" y="82241"/>
                    <a:pt x="19589" y="82262"/>
                    <a:pt x="19536" y="82338"/>
                  </a:cubicBezTo>
                  <a:cubicBezTo>
                    <a:pt x="19452" y="82464"/>
                    <a:pt x="19568" y="82548"/>
                    <a:pt x="19526" y="82690"/>
                  </a:cubicBezTo>
                  <a:lnTo>
                    <a:pt x="19437" y="82941"/>
                  </a:lnTo>
                  <a:cubicBezTo>
                    <a:pt x="19295" y="83282"/>
                    <a:pt x="19269" y="83623"/>
                    <a:pt x="19201" y="83990"/>
                  </a:cubicBezTo>
                  <a:cubicBezTo>
                    <a:pt x="19305" y="84168"/>
                    <a:pt x="19138" y="84855"/>
                    <a:pt x="19138" y="84855"/>
                  </a:cubicBezTo>
                  <a:cubicBezTo>
                    <a:pt x="19363" y="85054"/>
                    <a:pt x="19688" y="85023"/>
                    <a:pt x="19914" y="85269"/>
                  </a:cubicBezTo>
                  <a:cubicBezTo>
                    <a:pt x="19959" y="85322"/>
                    <a:pt x="19740" y="85544"/>
                    <a:pt x="19556" y="85544"/>
                  </a:cubicBezTo>
                  <a:cubicBezTo>
                    <a:pt x="19484" y="85544"/>
                    <a:pt x="19417" y="85510"/>
                    <a:pt x="19374" y="85416"/>
                  </a:cubicBezTo>
                  <a:cubicBezTo>
                    <a:pt x="19311" y="85285"/>
                    <a:pt x="19250" y="85229"/>
                    <a:pt x="19193" y="85229"/>
                  </a:cubicBezTo>
                  <a:cubicBezTo>
                    <a:pt x="19102" y="85229"/>
                    <a:pt x="19021" y="85372"/>
                    <a:pt x="18959" y="85579"/>
                  </a:cubicBezTo>
                  <a:cubicBezTo>
                    <a:pt x="18923" y="85720"/>
                    <a:pt x="18813" y="85956"/>
                    <a:pt x="18876" y="86092"/>
                  </a:cubicBezTo>
                  <a:cubicBezTo>
                    <a:pt x="18923" y="86203"/>
                    <a:pt x="19007" y="86182"/>
                    <a:pt x="18891" y="86344"/>
                  </a:cubicBezTo>
                  <a:cubicBezTo>
                    <a:pt x="18824" y="86456"/>
                    <a:pt x="18387" y="86788"/>
                    <a:pt x="18200" y="86788"/>
                  </a:cubicBezTo>
                  <a:cubicBezTo>
                    <a:pt x="18169" y="86788"/>
                    <a:pt x="18145" y="86779"/>
                    <a:pt x="18131" y="86758"/>
                  </a:cubicBezTo>
                  <a:lnTo>
                    <a:pt x="18131" y="86758"/>
                  </a:lnTo>
                  <a:cubicBezTo>
                    <a:pt x="18257" y="86947"/>
                    <a:pt x="18225" y="87052"/>
                    <a:pt x="18079" y="87314"/>
                  </a:cubicBezTo>
                  <a:cubicBezTo>
                    <a:pt x="17958" y="87550"/>
                    <a:pt x="17848" y="87754"/>
                    <a:pt x="17795" y="88011"/>
                  </a:cubicBezTo>
                  <a:cubicBezTo>
                    <a:pt x="17790" y="88074"/>
                    <a:pt x="17785" y="88363"/>
                    <a:pt x="17738" y="88373"/>
                  </a:cubicBezTo>
                  <a:cubicBezTo>
                    <a:pt x="17649" y="88399"/>
                    <a:pt x="17465" y="88373"/>
                    <a:pt x="17402" y="88441"/>
                  </a:cubicBezTo>
                  <a:cubicBezTo>
                    <a:pt x="17276" y="88578"/>
                    <a:pt x="17271" y="88766"/>
                    <a:pt x="17156" y="88908"/>
                  </a:cubicBezTo>
                  <a:cubicBezTo>
                    <a:pt x="17025" y="89065"/>
                    <a:pt x="16883" y="89217"/>
                    <a:pt x="16736" y="89359"/>
                  </a:cubicBezTo>
                  <a:cubicBezTo>
                    <a:pt x="16396" y="89390"/>
                    <a:pt x="16600" y="89694"/>
                    <a:pt x="16652" y="89810"/>
                  </a:cubicBezTo>
                  <a:cubicBezTo>
                    <a:pt x="16721" y="89946"/>
                    <a:pt x="16621" y="90061"/>
                    <a:pt x="16495" y="90172"/>
                  </a:cubicBezTo>
                  <a:cubicBezTo>
                    <a:pt x="16376" y="90024"/>
                    <a:pt x="16324" y="89931"/>
                    <a:pt x="16229" y="89931"/>
                  </a:cubicBezTo>
                  <a:cubicBezTo>
                    <a:pt x="16169" y="89931"/>
                    <a:pt x="16093" y="89968"/>
                    <a:pt x="15971" y="90051"/>
                  </a:cubicBezTo>
                  <a:cubicBezTo>
                    <a:pt x="15420" y="90449"/>
                    <a:pt x="14838" y="90795"/>
                    <a:pt x="14225" y="91089"/>
                  </a:cubicBezTo>
                  <a:cubicBezTo>
                    <a:pt x="14188" y="91121"/>
                    <a:pt x="13507" y="91367"/>
                    <a:pt x="13648" y="91446"/>
                  </a:cubicBezTo>
                  <a:cubicBezTo>
                    <a:pt x="13900" y="91577"/>
                    <a:pt x="13496" y="91723"/>
                    <a:pt x="13334" y="91723"/>
                  </a:cubicBezTo>
                  <a:cubicBezTo>
                    <a:pt x="13331" y="91724"/>
                    <a:pt x="13328" y="91724"/>
                    <a:pt x="13325" y="91724"/>
                  </a:cubicBezTo>
                  <a:cubicBezTo>
                    <a:pt x="13173" y="91724"/>
                    <a:pt x="13221" y="91582"/>
                    <a:pt x="13103" y="91561"/>
                  </a:cubicBezTo>
                  <a:cubicBezTo>
                    <a:pt x="13086" y="91557"/>
                    <a:pt x="13069" y="91556"/>
                    <a:pt x="13051" y="91556"/>
                  </a:cubicBezTo>
                  <a:cubicBezTo>
                    <a:pt x="12967" y="91556"/>
                    <a:pt x="12871" y="91591"/>
                    <a:pt x="12794" y="91608"/>
                  </a:cubicBezTo>
                  <a:cubicBezTo>
                    <a:pt x="12615" y="91655"/>
                    <a:pt x="12101" y="91713"/>
                    <a:pt x="11986" y="91870"/>
                  </a:cubicBezTo>
                  <a:cubicBezTo>
                    <a:pt x="11887" y="92022"/>
                    <a:pt x="11719" y="91965"/>
                    <a:pt x="11514" y="92054"/>
                  </a:cubicBezTo>
                  <a:cubicBezTo>
                    <a:pt x="11399" y="92106"/>
                    <a:pt x="11284" y="92326"/>
                    <a:pt x="11215" y="92342"/>
                  </a:cubicBezTo>
                  <a:cubicBezTo>
                    <a:pt x="11213" y="92343"/>
                    <a:pt x="11210" y="92343"/>
                    <a:pt x="11207" y="92343"/>
                  </a:cubicBezTo>
                  <a:cubicBezTo>
                    <a:pt x="11137" y="92343"/>
                    <a:pt x="11066" y="92215"/>
                    <a:pt x="10995" y="92185"/>
                  </a:cubicBezTo>
                  <a:cubicBezTo>
                    <a:pt x="10854" y="92125"/>
                    <a:pt x="10696" y="92105"/>
                    <a:pt x="10538" y="92105"/>
                  </a:cubicBezTo>
                  <a:cubicBezTo>
                    <a:pt x="10461" y="92105"/>
                    <a:pt x="10384" y="92110"/>
                    <a:pt x="10308" y="92117"/>
                  </a:cubicBezTo>
                  <a:lnTo>
                    <a:pt x="9197" y="92243"/>
                  </a:lnTo>
                  <a:cubicBezTo>
                    <a:pt x="9008" y="92274"/>
                    <a:pt x="8940" y="92368"/>
                    <a:pt x="8935" y="92515"/>
                  </a:cubicBezTo>
                  <a:cubicBezTo>
                    <a:pt x="8668" y="92718"/>
                    <a:pt x="9118" y="93014"/>
                    <a:pt x="9430" y="93014"/>
                  </a:cubicBezTo>
                  <a:cubicBezTo>
                    <a:pt x="9604" y="93014"/>
                    <a:pt x="9735" y="92922"/>
                    <a:pt x="9675" y="92672"/>
                  </a:cubicBezTo>
                  <a:lnTo>
                    <a:pt x="9675" y="92672"/>
                  </a:lnTo>
                  <a:cubicBezTo>
                    <a:pt x="9758" y="92832"/>
                    <a:pt x="10601" y="92755"/>
                    <a:pt x="10785" y="92935"/>
                  </a:cubicBezTo>
                  <a:cubicBezTo>
                    <a:pt x="10829" y="92980"/>
                    <a:pt x="10861" y="92996"/>
                    <a:pt x="10890" y="92996"/>
                  </a:cubicBezTo>
                  <a:cubicBezTo>
                    <a:pt x="10952" y="92996"/>
                    <a:pt x="10998" y="92918"/>
                    <a:pt x="11105" y="92872"/>
                  </a:cubicBezTo>
                  <a:cubicBezTo>
                    <a:pt x="11257" y="92798"/>
                    <a:pt x="11462" y="92793"/>
                    <a:pt x="11635" y="92741"/>
                  </a:cubicBezTo>
                  <a:cubicBezTo>
                    <a:pt x="12458" y="92463"/>
                    <a:pt x="13365" y="92248"/>
                    <a:pt x="14199" y="91959"/>
                  </a:cubicBezTo>
                  <a:cubicBezTo>
                    <a:pt x="14718" y="91802"/>
                    <a:pt x="15981" y="91451"/>
                    <a:pt x="15641" y="90885"/>
                  </a:cubicBezTo>
                  <a:cubicBezTo>
                    <a:pt x="15626" y="90856"/>
                    <a:pt x="15505" y="90493"/>
                    <a:pt x="15596" y="90493"/>
                  </a:cubicBezTo>
                  <a:cubicBezTo>
                    <a:pt x="15604" y="90493"/>
                    <a:pt x="15614" y="90496"/>
                    <a:pt x="15625" y="90502"/>
                  </a:cubicBezTo>
                  <a:cubicBezTo>
                    <a:pt x="15756" y="90565"/>
                    <a:pt x="15913" y="90628"/>
                    <a:pt x="15997" y="90743"/>
                  </a:cubicBezTo>
                  <a:cubicBezTo>
                    <a:pt x="16027" y="90794"/>
                    <a:pt x="16548" y="91290"/>
                    <a:pt x="16601" y="91290"/>
                  </a:cubicBezTo>
                  <a:cubicBezTo>
                    <a:pt x="16603" y="91290"/>
                    <a:pt x="16605" y="91290"/>
                    <a:pt x="16605" y="91288"/>
                  </a:cubicBezTo>
                  <a:cubicBezTo>
                    <a:pt x="16647" y="91215"/>
                    <a:pt x="16563" y="91199"/>
                    <a:pt x="16652" y="91084"/>
                  </a:cubicBezTo>
                  <a:cubicBezTo>
                    <a:pt x="16757" y="90963"/>
                    <a:pt x="16867" y="90858"/>
                    <a:pt x="16983" y="90753"/>
                  </a:cubicBezTo>
                  <a:cubicBezTo>
                    <a:pt x="17119" y="90638"/>
                    <a:pt x="17325" y="90459"/>
                    <a:pt x="17470" y="90459"/>
                  </a:cubicBezTo>
                  <a:cubicBezTo>
                    <a:pt x="17508" y="90459"/>
                    <a:pt x="17541" y="90472"/>
                    <a:pt x="17569" y="90500"/>
                  </a:cubicBezTo>
                  <a:lnTo>
                    <a:pt x="17569" y="90500"/>
                  </a:lnTo>
                  <a:cubicBezTo>
                    <a:pt x="17310" y="90223"/>
                    <a:pt x="17853" y="90071"/>
                    <a:pt x="17696" y="89794"/>
                  </a:cubicBezTo>
                  <a:cubicBezTo>
                    <a:pt x="17612" y="89642"/>
                    <a:pt x="17449" y="89280"/>
                    <a:pt x="17858" y="89259"/>
                  </a:cubicBezTo>
                  <a:cubicBezTo>
                    <a:pt x="17865" y="89259"/>
                    <a:pt x="17871" y="89259"/>
                    <a:pt x="17877" y="89259"/>
                  </a:cubicBezTo>
                  <a:cubicBezTo>
                    <a:pt x="18016" y="89259"/>
                    <a:pt x="18089" y="89344"/>
                    <a:pt x="18216" y="89344"/>
                  </a:cubicBezTo>
                  <a:cubicBezTo>
                    <a:pt x="18253" y="89344"/>
                    <a:pt x="18296" y="89337"/>
                    <a:pt x="18346" y="89317"/>
                  </a:cubicBezTo>
                  <a:cubicBezTo>
                    <a:pt x="18498" y="89249"/>
                    <a:pt x="18608" y="89076"/>
                    <a:pt x="18535" y="88945"/>
                  </a:cubicBezTo>
                  <a:cubicBezTo>
                    <a:pt x="18446" y="88808"/>
                    <a:pt x="18529" y="88803"/>
                    <a:pt x="18661" y="88599"/>
                  </a:cubicBezTo>
                  <a:cubicBezTo>
                    <a:pt x="18680" y="88566"/>
                    <a:pt x="18698" y="88555"/>
                    <a:pt x="18715" y="88555"/>
                  </a:cubicBezTo>
                  <a:cubicBezTo>
                    <a:pt x="18754" y="88555"/>
                    <a:pt x="18792" y="88609"/>
                    <a:pt x="18849" y="88609"/>
                  </a:cubicBezTo>
                  <a:cubicBezTo>
                    <a:pt x="19185" y="88604"/>
                    <a:pt x="19038" y="87775"/>
                    <a:pt x="19405" y="87587"/>
                  </a:cubicBezTo>
                  <a:cubicBezTo>
                    <a:pt x="19515" y="87356"/>
                    <a:pt x="19290" y="86889"/>
                    <a:pt x="19384" y="86858"/>
                  </a:cubicBezTo>
                  <a:cubicBezTo>
                    <a:pt x="19437" y="86837"/>
                    <a:pt x="19709" y="86842"/>
                    <a:pt x="19714" y="86748"/>
                  </a:cubicBezTo>
                  <a:cubicBezTo>
                    <a:pt x="19720" y="86585"/>
                    <a:pt x="19520" y="86606"/>
                    <a:pt x="19499" y="86428"/>
                  </a:cubicBezTo>
                  <a:lnTo>
                    <a:pt x="20024" y="86344"/>
                  </a:lnTo>
                  <a:cubicBezTo>
                    <a:pt x="19861" y="86119"/>
                    <a:pt x="19793" y="85846"/>
                    <a:pt x="20034" y="85516"/>
                  </a:cubicBezTo>
                  <a:cubicBezTo>
                    <a:pt x="20160" y="85358"/>
                    <a:pt x="20244" y="85170"/>
                    <a:pt x="20286" y="84970"/>
                  </a:cubicBezTo>
                  <a:cubicBezTo>
                    <a:pt x="20297" y="84917"/>
                    <a:pt x="20273" y="84772"/>
                    <a:pt x="20242" y="84772"/>
                  </a:cubicBezTo>
                  <a:cubicBezTo>
                    <a:pt x="20231" y="84772"/>
                    <a:pt x="20219" y="84792"/>
                    <a:pt x="20207" y="84845"/>
                  </a:cubicBezTo>
                  <a:lnTo>
                    <a:pt x="20302" y="84399"/>
                  </a:lnTo>
                  <a:cubicBezTo>
                    <a:pt x="20331" y="84244"/>
                    <a:pt x="20330" y="84229"/>
                    <a:pt x="20312" y="84229"/>
                  </a:cubicBezTo>
                  <a:cubicBezTo>
                    <a:pt x="20307" y="84229"/>
                    <a:pt x="20302" y="84230"/>
                    <a:pt x="20296" y="84230"/>
                  </a:cubicBezTo>
                  <a:cubicBezTo>
                    <a:pt x="20277" y="84230"/>
                    <a:pt x="20249" y="84222"/>
                    <a:pt x="20218" y="84158"/>
                  </a:cubicBezTo>
                  <a:cubicBezTo>
                    <a:pt x="20160" y="84037"/>
                    <a:pt x="20417" y="83560"/>
                    <a:pt x="20454" y="83429"/>
                  </a:cubicBezTo>
                  <a:cubicBezTo>
                    <a:pt x="20506" y="83251"/>
                    <a:pt x="20616" y="82884"/>
                    <a:pt x="20527" y="82711"/>
                  </a:cubicBezTo>
                  <a:cubicBezTo>
                    <a:pt x="20443" y="82569"/>
                    <a:pt x="20139" y="82637"/>
                    <a:pt x="20448" y="82312"/>
                  </a:cubicBezTo>
                  <a:cubicBezTo>
                    <a:pt x="20620" y="82224"/>
                    <a:pt x="20762" y="81900"/>
                    <a:pt x="20605" y="81900"/>
                  </a:cubicBezTo>
                  <a:cubicBezTo>
                    <a:pt x="20575" y="81900"/>
                    <a:pt x="20534" y="81912"/>
                    <a:pt x="20480" y="81940"/>
                  </a:cubicBezTo>
                  <a:cubicBezTo>
                    <a:pt x="20207" y="81919"/>
                    <a:pt x="20160" y="81652"/>
                    <a:pt x="20354" y="81405"/>
                  </a:cubicBezTo>
                  <a:cubicBezTo>
                    <a:pt x="20485" y="81237"/>
                    <a:pt x="20700" y="81264"/>
                    <a:pt x="20595" y="80897"/>
                  </a:cubicBezTo>
                  <a:cubicBezTo>
                    <a:pt x="20580" y="80849"/>
                    <a:pt x="20281" y="80351"/>
                    <a:pt x="20338" y="80336"/>
                  </a:cubicBezTo>
                  <a:cubicBezTo>
                    <a:pt x="20340" y="80335"/>
                    <a:pt x="20341" y="80335"/>
                    <a:pt x="20342" y="80335"/>
                  </a:cubicBezTo>
                  <a:cubicBezTo>
                    <a:pt x="20392" y="80335"/>
                    <a:pt x="20501" y="80560"/>
                    <a:pt x="20589" y="80560"/>
                  </a:cubicBezTo>
                  <a:cubicBezTo>
                    <a:pt x="20608" y="80560"/>
                    <a:pt x="20626" y="80550"/>
                    <a:pt x="20642" y="80524"/>
                  </a:cubicBezTo>
                  <a:cubicBezTo>
                    <a:pt x="20721" y="80393"/>
                    <a:pt x="20511" y="80010"/>
                    <a:pt x="20469" y="79916"/>
                  </a:cubicBezTo>
                  <a:cubicBezTo>
                    <a:pt x="20485" y="79701"/>
                    <a:pt x="20485" y="79449"/>
                    <a:pt x="20600" y="79271"/>
                  </a:cubicBezTo>
                  <a:cubicBezTo>
                    <a:pt x="20711" y="79119"/>
                    <a:pt x="20774" y="78941"/>
                    <a:pt x="20789" y="78752"/>
                  </a:cubicBezTo>
                  <a:cubicBezTo>
                    <a:pt x="20821" y="78511"/>
                    <a:pt x="20810" y="78259"/>
                    <a:pt x="20763" y="78018"/>
                  </a:cubicBezTo>
                  <a:cubicBezTo>
                    <a:pt x="20711" y="77777"/>
                    <a:pt x="20522" y="77656"/>
                    <a:pt x="20695" y="77515"/>
                  </a:cubicBezTo>
                  <a:cubicBezTo>
                    <a:pt x="20899" y="77357"/>
                    <a:pt x="20957" y="77053"/>
                    <a:pt x="20920" y="76781"/>
                  </a:cubicBezTo>
                  <a:cubicBezTo>
                    <a:pt x="20896" y="76633"/>
                    <a:pt x="20791" y="76625"/>
                    <a:pt x="20688" y="76625"/>
                  </a:cubicBezTo>
                  <a:cubicBezTo>
                    <a:pt x="20676" y="76625"/>
                    <a:pt x="20663" y="76625"/>
                    <a:pt x="20651" y="76625"/>
                  </a:cubicBezTo>
                  <a:cubicBezTo>
                    <a:pt x="20632" y="76625"/>
                    <a:pt x="20613" y="76625"/>
                    <a:pt x="20595" y="76623"/>
                  </a:cubicBezTo>
                  <a:lnTo>
                    <a:pt x="20595" y="76623"/>
                  </a:lnTo>
                  <a:cubicBezTo>
                    <a:pt x="20602" y="76624"/>
                    <a:pt x="20609" y="76624"/>
                    <a:pt x="20616" y="76624"/>
                  </a:cubicBezTo>
                  <a:cubicBezTo>
                    <a:pt x="21012" y="76624"/>
                    <a:pt x="20928" y="75870"/>
                    <a:pt x="20753" y="75643"/>
                  </a:cubicBezTo>
                  <a:cubicBezTo>
                    <a:pt x="20653" y="75512"/>
                    <a:pt x="20663" y="75265"/>
                    <a:pt x="20810" y="75187"/>
                  </a:cubicBezTo>
                  <a:cubicBezTo>
                    <a:pt x="20821" y="75182"/>
                    <a:pt x="20831" y="75179"/>
                    <a:pt x="20840" y="75179"/>
                  </a:cubicBezTo>
                  <a:cubicBezTo>
                    <a:pt x="20897" y="75179"/>
                    <a:pt x="20937" y="75260"/>
                    <a:pt x="20988" y="75260"/>
                  </a:cubicBezTo>
                  <a:cubicBezTo>
                    <a:pt x="21004" y="75260"/>
                    <a:pt x="21021" y="75252"/>
                    <a:pt x="21041" y="75229"/>
                  </a:cubicBezTo>
                  <a:cubicBezTo>
                    <a:pt x="21135" y="75124"/>
                    <a:pt x="20999" y="74993"/>
                    <a:pt x="20967" y="74909"/>
                  </a:cubicBezTo>
                  <a:cubicBezTo>
                    <a:pt x="20889" y="74710"/>
                    <a:pt x="20915" y="74427"/>
                    <a:pt x="21046" y="74269"/>
                  </a:cubicBezTo>
                  <a:cubicBezTo>
                    <a:pt x="21050" y="74269"/>
                    <a:pt x="21053" y="74269"/>
                    <a:pt x="21057" y="74269"/>
                  </a:cubicBezTo>
                  <a:cubicBezTo>
                    <a:pt x="21288" y="74269"/>
                    <a:pt x="20962" y="73921"/>
                    <a:pt x="20941" y="73803"/>
                  </a:cubicBezTo>
                  <a:cubicBezTo>
                    <a:pt x="20899" y="73504"/>
                    <a:pt x="21020" y="73147"/>
                    <a:pt x="20894" y="72885"/>
                  </a:cubicBezTo>
                  <a:cubicBezTo>
                    <a:pt x="20779" y="72654"/>
                    <a:pt x="20821" y="72314"/>
                    <a:pt x="20863" y="72062"/>
                  </a:cubicBezTo>
                  <a:cubicBezTo>
                    <a:pt x="20920" y="71768"/>
                    <a:pt x="21067" y="71275"/>
                    <a:pt x="20899" y="71008"/>
                  </a:cubicBezTo>
                  <a:cubicBezTo>
                    <a:pt x="20836" y="70903"/>
                    <a:pt x="21062" y="70751"/>
                    <a:pt x="21104" y="70657"/>
                  </a:cubicBezTo>
                  <a:cubicBezTo>
                    <a:pt x="21177" y="70494"/>
                    <a:pt x="21030" y="70416"/>
                    <a:pt x="21041" y="70216"/>
                  </a:cubicBezTo>
                  <a:cubicBezTo>
                    <a:pt x="21046" y="69991"/>
                    <a:pt x="21072" y="69750"/>
                    <a:pt x="21041" y="69530"/>
                  </a:cubicBezTo>
                  <a:cubicBezTo>
                    <a:pt x="21004" y="69288"/>
                    <a:pt x="20847" y="69357"/>
                    <a:pt x="20983" y="69089"/>
                  </a:cubicBezTo>
                  <a:cubicBezTo>
                    <a:pt x="21109" y="68837"/>
                    <a:pt x="21335" y="68234"/>
                    <a:pt x="20873" y="68219"/>
                  </a:cubicBezTo>
                  <a:lnTo>
                    <a:pt x="20873" y="68219"/>
                  </a:lnTo>
                  <a:cubicBezTo>
                    <a:pt x="20876" y="68219"/>
                    <a:pt x="20878" y="68219"/>
                    <a:pt x="20881" y="68219"/>
                  </a:cubicBezTo>
                  <a:cubicBezTo>
                    <a:pt x="21344" y="68219"/>
                    <a:pt x="21208" y="66765"/>
                    <a:pt x="21030" y="66468"/>
                  </a:cubicBezTo>
                  <a:cubicBezTo>
                    <a:pt x="20878" y="66221"/>
                    <a:pt x="21612" y="65907"/>
                    <a:pt x="21193" y="65597"/>
                  </a:cubicBezTo>
                  <a:cubicBezTo>
                    <a:pt x="21004" y="65456"/>
                    <a:pt x="20763" y="65387"/>
                    <a:pt x="20988" y="65115"/>
                  </a:cubicBezTo>
                  <a:cubicBezTo>
                    <a:pt x="20988" y="65034"/>
                    <a:pt x="20969" y="64494"/>
                    <a:pt x="20939" y="64494"/>
                  </a:cubicBezTo>
                  <a:cubicBezTo>
                    <a:pt x="20938" y="64494"/>
                    <a:pt x="20937" y="64495"/>
                    <a:pt x="20936" y="64496"/>
                  </a:cubicBezTo>
                  <a:cubicBezTo>
                    <a:pt x="20937" y="64494"/>
                    <a:pt x="20938" y="64494"/>
                    <a:pt x="20940" y="64494"/>
                  </a:cubicBezTo>
                  <a:cubicBezTo>
                    <a:pt x="20958" y="64494"/>
                    <a:pt x="21014" y="64575"/>
                    <a:pt x="21062" y="64575"/>
                  </a:cubicBezTo>
                  <a:cubicBezTo>
                    <a:pt x="21081" y="64575"/>
                    <a:pt x="21100" y="64561"/>
                    <a:pt x="21114" y="64522"/>
                  </a:cubicBezTo>
                  <a:cubicBezTo>
                    <a:pt x="21161" y="64407"/>
                    <a:pt x="21135" y="64234"/>
                    <a:pt x="21135" y="64113"/>
                  </a:cubicBezTo>
                  <a:cubicBezTo>
                    <a:pt x="21146" y="63783"/>
                    <a:pt x="21324" y="63416"/>
                    <a:pt x="21287" y="63107"/>
                  </a:cubicBezTo>
                  <a:lnTo>
                    <a:pt x="21287" y="63107"/>
                  </a:lnTo>
                  <a:cubicBezTo>
                    <a:pt x="21211" y="63292"/>
                    <a:pt x="21020" y="63413"/>
                    <a:pt x="20839" y="63413"/>
                  </a:cubicBezTo>
                  <a:cubicBezTo>
                    <a:pt x="20733" y="63413"/>
                    <a:pt x="20632" y="63372"/>
                    <a:pt x="20559" y="63280"/>
                  </a:cubicBezTo>
                  <a:cubicBezTo>
                    <a:pt x="20559" y="63146"/>
                    <a:pt x="20618" y="63108"/>
                    <a:pt x="20693" y="63108"/>
                  </a:cubicBezTo>
                  <a:cubicBezTo>
                    <a:pt x="20785" y="63108"/>
                    <a:pt x="20900" y="63166"/>
                    <a:pt x="20952" y="63175"/>
                  </a:cubicBezTo>
                  <a:cubicBezTo>
                    <a:pt x="20957" y="63176"/>
                    <a:pt x="20963" y="63177"/>
                    <a:pt x="20968" y="63177"/>
                  </a:cubicBezTo>
                  <a:cubicBezTo>
                    <a:pt x="21106" y="63177"/>
                    <a:pt x="20989" y="62772"/>
                    <a:pt x="21015" y="62645"/>
                  </a:cubicBezTo>
                  <a:cubicBezTo>
                    <a:pt x="21041" y="62514"/>
                    <a:pt x="21298" y="62289"/>
                    <a:pt x="21230" y="62221"/>
                  </a:cubicBezTo>
                  <a:cubicBezTo>
                    <a:pt x="21141" y="62137"/>
                    <a:pt x="20999" y="62100"/>
                    <a:pt x="21051" y="61906"/>
                  </a:cubicBezTo>
                  <a:cubicBezTo>
                    <a:pt x="21130" y="61612"/>
                    <a:pt x="21293" y="61418"/>
                    <a:pt x="21298" y="61093"/>
                  </a:cubicBezTo>
                  <a:lnTo>
                    <a:pt x="21298" y="61093"/>
                  </a:lnTo>
                  <a:cubicBezTo>
                    <a:pt x="21286" y="61108"/>
                    <a:pt x="21275" y="61115"/>
                    <a:pt x="21265" y="61115"/>
                  </a:cubicBezTo>
                  <a:cubicBezTo>
                    <a:pt x="21135" y="61115"/>
                    <a:pt x="21163" y="59914"/>
                    <a:pt x="21120" y="59783"/>
                  </a:cubicBezTo>
                  <a:cubicBezTo>
                    <a:pt x="21113" y="59763"/>
                    <a:pt x="21097" y="59757"/>
                    <a:pt x="21076" y="59757"/>
                  </a:cubicBezTo>
                  <a:cubicBezTo>
                    <a:pt x="21024" y="59757"/>
                    <a:pt x="20937" y="59795"/>
                    <a:pt x="20859" y="59795"/>
                  </a:cubicBezTo>
                  <a:cubicBezTo>
                    <a:pt x="20810" y="59795"/>
                    <a:pt x="20764" y="59780"/>
                    <a:pt x="20732" y="59730"/>
                  </a:cubicBezTo>
                  <a:cubicBezTo>
                    <a:pt x="20600" y="59520"/>
                    <a:pt x="21009" y="59442"/>
                    <a:pt x="21093" y="59442"/>
                  </a:cubicBezTo>
                  <a:cubicBezTo>
                    <a:pt x="20999" y="59442"/>
                    <a:pt x="20821" y="59337"/>
                    <a:pt x="20915" y="59185"/>
                  </a:cubicBezTo>
                  <a:cubicBezTo>
                    <a:pt x="20999" y="59049"/>
                    <a:pt x="21177" y="59127"/>
                    <a:pt x="21230" y="58991"/>
                  </a:cubicBezTo>
                  <a:cubicBezTo>
                    <a:pt x="21266" y="58902"/>
                    <a:pt x="20857" y="58781"/>
                    <a:pt x="20905" y="58530"/>
                  </a:cubicBezTo>
                  <a:cubicBezTo>
                    <a:pt x="20915" y="58467"/>
                    <a:pt x="21256" y="58089"/>
                    <a:pt x="21107" y="58089"/>
                  </a:cubicBezTo>
                  <a:cubicBezTo>
                    <a:pt x="21106" y="58089"/>
                    <a:pt x="21105" y="58089"/>
                    <a:pt x="21104" y="58089"/>
                  </a:cubicBezTo>
                  <a:cubicBezTo>
                    <a:pt x="21046" y="58089"/>
                    <a:pt x="20993" y="58157"/>
                    <a:pt x="20943" y="58157"/>
                  </a:cubicBezTo>
                  <a:cubicBezTo>
                    <a:pt x="20915" y="58157"/>
                    <a:pt x="20889" y="58137"/>
                    <a:pt x="20863" y="58073"/>
                  </a:cubicBezTo>
                  <a:cubicBezTo>
                    <a:pt x="20836" y="58010"/>
                    <a:pt x="20842" y="57937"/>
                    <a:pt x="20873" y="57879"/>
                  </a:cubicBezTo>
                  <a:cubicBezTo>
                    <a:pt x="20910" y="57817"/>
                    <a:pt x="20978" y="57810"/>
                    <a:pt x="21047" y="57810"/>
                  </a:cubicBezTo>
                  <a:cubicBezTo>
                    <a:pt x="21069" y="57810"/>
                    <a:pt x="21090" y="57811"/>
                    <a:pt x="21111" y="57811"/>
                  </a:cubicBezTo>
                  <a:cubicBezTo>
                    <a:pt x="21194" y="57811"/>
                    <a:pt x="21267" y="57800"/>
                    <a:pt x="21277" y="57691"/>
                  </a:cubicBezTo>
                  <a:cubicBezTo>
                    <a:pt x="21298" y="57523"/>
                    <a:pt x="21293" y="57350"/>
                    <a:pt x="21261" y="57182"/>
                  </a:cubicBezTo>
                  <a:cubicBezTo>
                    <a:pt x="21240" y="57119"/>
                    <a:pt x="21130" y="57051"/>
                    <a:pt x="21130" y="57051"/>
                  </a:cubicBezTo>
                  <a:cubicBezTo>
                    <a:pt x="21141" y="56763"/>
                    <a:pt x="21130" y="56474"/>
                    <a:pt x="21099" y="56186"/>
                  </a:cubicBezTo>
                  <a:cubicBezTo>
                    <a:pt x="21074" y="56009"/>
                    <a:pt x="21024" y="55912"/>
                    <a:pt x="20970" y="55912"/>
                  </a:cubicBezTo>
                  <a:cubicBezTo>
                    <a:pt x="20922" y="55912"/>
                    <a:pt x="20871" y="55989"/>
                    <a:pt x="20831" y="56154"/>
                  </a:cubicBezTo>
                  <a:cubicBezTo>
                    <a:pt x="20821" y="55892"/>
                    <a:pt x="20805" y="55625"/>
                    <a:pt x="20962" y="55420"/>
                  </a:cubicBezTo>
                  <a:cubicBezTo>
                    <a:pt x="21083" y="55258"/>
                    <a:pt x="21282" y="54996"/>
                    <a:pt x="21141" y="54755"/>
                  </a:cubicBezTo>
                  <a:cubicBezTo>
                    <a:pt x="21041" y="54582"/>
                    <a:pt x="20967" y="54576"/>
                    <a:pt x="20947" y="54325"/>
                  </a:cubicBezTo>
                  <a:cubicBezTo>
                    <a:pt x="20947" y="54235"/>
                    <a:pt x="20967" y="54047"/>
                    <a:pt x="20941" y="53958"/>
                  </a:cubicBezTo>
                  <a:cubicBezTo>
                    <a:pt x="20929" y="53958"/>
                    <a:pt x="20916" y="53958"/>
                    <a:pt x="20902" y="53958"/>
                  </a:cubicBezTo>
                  <a:cubicBezTo>
                    <a:pt x="20866" y="53958"/>
                    <a:pt x="20829" y="53953"/>
                    <a:pt x="20810" y="53916"/>
                  </a:cubicBezTo>
                  <a:cubicBezTo>
                    <a:pt x="20721" y="53690"/>
                    <a:pt x="20805" y="53339"/>
                    <a:pt x="20737" y="53092"/>
                  </a:cubicBezTo>
                  <a:cubicBezTo>
                    <a:pt x="20674" y="52846"/>
                    <a:pt x="20532" y="52647"/>
                    <a:pt x="20711" y="52469"/>
                  </a:cubicBezTo>
                  <a:cubicBezTo>
                    <a:pt x="20821" y="52358"/>
                    <a:pt x="20794" y="51818"/>
                    <a:pt x="20679" y="51714"/>
                  </a:cubicBezTo>
                  <a:cubicBezTo>
                    <a:pt x="20663" y="51698"/>
                    <a:pt x="20648" y="51691"/>
                    <a:pt x="20633" y="51691"/>
                  </a:cubicBezTo>
                  <a:cubicBezTo>
                    <a:pt x="20537" y="51691"/>
                    <a:pt x="20475" y="51989"/>
                    <a:pt x="20474" y="52068"/>
                  </a:cubicBezTo>
                  <a:lnTo>
                    <a:pt x="20474" y="52068"/>
                  </a:lnTo>
                  <a:cubicBezTo>
                    <a:pt x="20469" y="51892"/>
                    <a:pt x="20455" y="51706"/>
                    <a:pt x="20522" y="51541"/>
                  </a:cubicBezTo>
                  <a:cubicBezTo>
                    <a:pt x="20585" y="51394"/>
                    <a:pt x="20690" y="51305"/>
                    <a:pt x="20721" y="51126"/>
                  </a:cubicBezTo>
                  <a:cubicBezTo>
                    <a:pt x="20774" y="50833"/>
                    <a:pt x="20564" y="50744"/>
                    <a:pt x="20663" y="50460"/>
                  </a:cubicBezTo>
                  <a:cubicBezTo>
                    <a:pt x="20700" y="50345"/>
                    <a:pt x="21104" y="50010"/>
                    <a:pt x="20815" y="49952"/>
                  </a:cubicBezTo>
                  <a:cubicBezTo>
                    <a:pt x="20648" y="49915"/>
                    <a:pt x="20359" y="49868"/>
                    <a:pt x="20538" y="49559"/>
                  </a:cubicBezTo>
                  <a:cubicBezTo>
                    <a:pt x="20648" y="49365"/>
                    <a:pt x="20753" y="49359"/>
                    <a:pt x="20805" y="49108"/>
                  </a:cubicBezTo>
                  <a:cubicBezTo>
                    <a:pt x="20821" y="49029"/>
                    <a:pt x="20878" y="48421"/>
                    <a:pt x="20763" y="48405"/>
                  </a:cubicBezTo>
                  <a:cubicBezTo>
                    <a:pt x="20761" y="48405"/>
                    <a:pt x="20759" y="48405"/>
                    <a:pt x="20757" y="48405"/>
                  </a:cubicBezTo>
                  <a:cubicBezTo>
                    <a:pt x="20708" y="48405"/>
                    <a:pt x="20589" y="48466"/>
                    <a:pt x="20497" y="48466"/>
                  </a:cubicBezTo>
                  <a:cubicBezTo>
                    <a:pt x="20421" y="48466"/>
                    <a:pt x="20364" y="48424"/>
                    <a:pt x="20380" y="48274"/>
                  </a:cubicBezTo>
                  <a:cubicBezTo>
                    <a:pt x="20394" y="48143"/>
                    <a:pt x="20456" y="48124"/>
                    <a:pt x="20528" y="48124"/>
                  </a:cubicBezTo>
                  <a:cubicBezTo>
                    <a:pt x="20559" y="48124"/>
                    <a:pt x="20591" y="48128"/>
                    <a:pt x="20623" y="48128"/>
                  </a:cubicBezTo>
                  <a:cubicBezTo>
                    <a:pt x="20663" y="48128"/>
                    <a:pt x="20701" y="48122"/>
                    <a:pt x="20732" y="48096"/>
                  </a:cubicBezTo>
                  <a:cubicBezTo>
                    <a:pt x="20732" y="48096"/>
                    <a:pt x="20448" y="47855"/>
                    <a:pt x="20427" y="47828"/>
                  </a:cubicBezTo>
                  <a:cubicBezTo>
                    <a:pt x="20296" y="47655"/>
                    <a:pt x="20375" y="47608"/>
                    <a:pt x="20480" y="47524"/>
                  </a:cubicBezTo>
                  <a:cubicBezTo>
                    <a:pt x="20637" y="47393"/>
                    <a:pt x="20737" y="46801"/>
                    <a:pt x="20658" y="46586"/>
                  </a:cubicBezTo>
                  <a:cubicBezTo>
                    <a:pt x="20629" y="46504"/>
                    <a:pt x="20559" y="46479"/>
                    <a:pt x="20477" y="46479"/>
                  </a:cubicBezTo>
                  <a:cubicBezTo>
                    <a:pt x="20353" y="46479"/>
                    <a:pt x="20203" y="46536"/>
                    <a:pt x="20128" y="46536"/>
                  </a:cubicBezTo>
                  <a:cubicBezTo>
                    <a:pt x="20101" y="46536"/>
                    <a:pt x="20083" y="46528"/>
                    <a:pt x="20081" y="46507"/>
                  </a:cubicBezTo>
                  <a:cubicBezTo>
                    <a:pt x="20066" y="46334"/>
                    <a:pt x="20223" y="46308"/>
                    <a:pt x="20286" y="46214"/>
                  </a:cubicBezTo>
                  <a:cubicBezTo>
                    <a:pt x="20380" y="46082"/>
                    <a:pt x="20417" y="45883"/>
                    <a:pt x="20433" y="45715"/>
                  </a:cubicBezTo>
                  <a:cubicBezTo>
                    <a:pt x="20448" y="45474"/>
                    <a:pt x="20758" y="44997"/>
                    <a:pt x="20679" y="44819"/>
                  </a:cubicBezTo>
                  <a:cubicBezTo>
                    <a:pt x="20642" y="44730"/>
                    <a:pt x="20370" y="44583"/>
                    <a:pt x="20459" y="44494"/>
                  </a:cubicBezTo>
                  <a:cubicBezTo>
                    <a:pt x="20543" y="44415"/>
                    <a:pt x="20621" y="44410"/>
                    <a:pt x="20627" y="44247"/>
                  </a:cubicBezTo>
                  <a:cubicBezTo>
                    <a:pt x="20648" y="43854"/>
                    <a:pt x="20197" y="43707"/>
                    <a:pt x="20155" y="43340"/>
                  </a:cubicBezTo>
                  <a:cubicBezTo>
                    <a:pt x="20113" y="42958"/>
                    <a:pt x="20595" y="42764"/>
                    <a:pt x="20580" y="42475"/>
                  </a:cubicBezTo>
                  <a:cubicBezTo>
                    <a:pt x="20578" y="42451"/>
                    <a:pt x="20566" y="42441"/>
                    <a:pt x="20548" y="42441"/>
                  </a:cubicBezTo>
                  <a:cubicBezTo>
                    <a:pt x="20490" y="42441"/>
                    <a:pt x="20371" y="42541"/>
                    <a:pt x="20370" y="42568"/>
                  </a:cubicBezTo>
                  <a:lnTo>
                    <a:pt x="20370" y="42568"/>
                  </a:lnTo>
                  <a:cubicBezTo>
                    <a:pt x="20361" y="42339"/>
                    <a:pt x="20590" y="42291"/>
                    <a:pt x="20564" y="42087"/>
                  </a:cubicBezTo>
                  <a:cubicBezTo>
                    <a:pt x="20527" y="41825"/>
                    <a:pt x="20438" y="41637"/>
                    <a:pt x="20428" y="41360"/>
                  </a:cubicBezTo>
                  <a:lnTo>
                    <a:pt x="20428" y="41360"/>
                  </a:lnTo>
                  <a:cubicBezTo>
                    <a:pt x="20428" y="41382"/>
                    <a:pt x="20428" y="41391"/>
                    <a:pt x="20427" y="41391"/>
                  </a:cubicBezTo>
                  <a:cubicBezTo>
                    <a:pt x="20422" y="41391"/>
                    <a:pt x="20393" y="41153"/>
                    <a:pt x="20328" y="41070"/>
                  </a:cubicBezTo>
                  <a:cubicBezTo>
                    <a:pt x="20228" y="40939"/>
                    <a:pt x="20270" y="40845"/>
                    <a:pt x="20302" y="40708"/>
                  </a:cubicBezTo>
                  <a:cubicBezTo>
                    <a:pt x="20365" y="40409"/>
                    <a:pt x="20344" y="40100"/>
                    <a:pt x="20244" y="39812"/>
                  </a:cubicBezTo>
                  <a:cubicBezTo>
                    <a:pt x="20207" y="39712"/>
                    <a:pt x="19882" y="39387"/>
                    <a:pt x="20013" y="39366"/>
                  </a:cubicBezTo>
                  <a:cubicBezTo>
                    <a:pt x="20275" y="39329"/>
                    <a:pt x="20559" y="39319"/>
                    <a:pt x="20270" y="38931"/>
                  </a:cubicBezTo>
                  <a:cubicBezTo>
                    <a:pt x="20193" y="38829"/>
                    <a:pt x="20073" y="38718"/>
                    <a:pt x="19978" y="38596"/>
                  </a:cubicBezTo>
                  <a:lnTo>
                    <a:pt x="19978" y="38596"/>
                  </a:lnTo>
                  <a:cubicBezTo>
                    <a:pt x="20024" y="38617"/>
                    <a:pt x="20075" y="38628"/>
                    <a:pt x="20113" y="38628"/>
                  </a:cubicBezTo>
                  <a:cubicBezTo>
                    <a:pt x="20130" y="38628"/>
                    <a:pt x="20144" y="38626"/>
                    <a:pt x="20155" y="38622"/>
                  </a:cubicBezTo>
                  <a:cubicBezTo>
                    <a:pt x="20150" y="38491"/>
                    <a:pt x="20155" y="38265"/>
                    <a:pt x="19998" y="38265"/>
                  </a:cubicBezTo>
                  <a:cubicBezTo>
                    <a:pt x="19947" y="38315"/>
                    <a:pt x="19905" y="38370"/>
                    <a:pt x="19874" y="38428"/>
                  </a:cubicBezTo>
                  <a:lnTo>
                    <a:pt x="19874" y="38428"/>
                  </a:lnTo>
                  <a:cubicBezTo>
                    <a:pt x="19823" y="38312"/>
                    <a:pt x="19813" y="38187"/>
                    <a:pt x="19893" y="38050"/>
                  </a:cubicBezTo>
                  <a:cubicBezTo>
                    <a:pt x="20008" y="37851"/>
                    <a:pt x="20202" y="37688"/>
                    <a:pt x="20239" y="37437"/>
                  </a:cubicBezTo>
                  <a:cubicBezTo>
                    <a:pt x="20275" y="37180"/>
                    <a:pt x="20134" y="37164"/>
                    <a:pt x="20123" y="36981"/>
                  </a:cubicBezTo>
                  <a:cubicBezTo>
                    <a:pt x="20118" y="36823"/>
                    <a:pt x="20328" y="36671"/>
                    <a:pt x="20317" y="36472"/>
                  </a:cubicBezTo>
                  <a:cubicBezTo>
                    <a:pt x="20317" y="36435"/>
                    <a:pt x="20171" y="36393"/>
                    <a:pt x="20144" y="36357"/>
                  </a:cubicBezTo>
                  <a:cubicBezTo>
                    <a:pt x="19908" y="36058"/>
                    <a:pt x="20391" y="35801"/>
                    <a:pt x="20380" y="35575"/>
                  </a:cubicBezTo>
                  <a:lnTo>
                    <a:pt x="20380" y="35575"/>
                  </a:lnTo>
                  <a:cubicBezTo>
                    <a:pt x="20382" y="35627"/>
                    <a:pt x="20267" y="35672"/>
                    <a:pt x="20153" y="35672"/>
                  </a:cubicBezTo>
                  <a:cubicBezTo>
                    <a:pt x="19998" y="35672"/>
                    <a:pt x="19845" y="35589"/>
                    <a:pt x="19987" y="35324"/>
                  </a:cubicBezTo>
                  <a:cubicBezTo>
                    <a:pt x="20129" y="35067"/>
                    <a:pt x="20144" y="35145"/>
                    <a:pt x="20123" y="34789"/>
                  </a:cubicBezTo>
                  <a:cubicBezTo>
                    <a:pt x="20170" y="34622"/>
                    <a:pt x="20202" y="34600"/>
                    <a:pt x="20352" y="34595"/>
                  </a:cubicBezTo>
                  <a:lnTo>
                    <a:pt x="20352" y="34595"/>
                  </a:lnTo>
                  <a:cubicBezTo>
                    <a:pt x="20349" y="34595"/>
                    <a:pt x="20347" y="34595"/>
                    <a:pt x="20344" y="34595"/>
                  </a:cubicBezTo>
                  <a:cubicBezTo>
                    <a:pt x="19968" y="34595"/>
                    <a:pt x="20216" y="33703"/>
                    <a:pt x="19870" y="33703"/>
                  </a:cubicBezTo>
                  <a:cubicBezTo>
                    <a:pt x="19867" y="33703"/>
                    <a:pt x="19864" y="33703"/>
                    <a:pt x="19861" y="33704"/>
                  </a:cubicBezTo>
                  <a:cubicBezTo>
                    <a:pt x="20081" y="33693"/>
                    <a:pt x="20003" y="33048"/>
                    <a:pt x="19977" y="32870"/>
                  </a:cubicBezTo>
                  <a:cubicBezTo>
                    <a:pt x="19961" y="32718"/>
                    <a:pt x="19919" y="32566"/>
                    <a:pt x="19861" y="32424"/>
                  </a:cubicBezTo>
                  <a:cubicBezTo>
                    <a:pt x="19861" y="32424"/>
                    <a:pt x="19615" y="32288"/>
                    <a:pt x="19636" y="32262"/>
                  </a:cubicBezTo>
                  <a:cubicBezTo>
                    <a:pt x="19682" y="32222"/>
                    <a:pt x="19763" y="32211"/>
                    <a:pt x="19849" y="32211"/>
                  </a:cubicBezTo>
                  <a:cubicBezTo>
                    <a:pt x="19948" y="32211"/>
                    <a:pt x="20053" y="32225"/>
                    <a:pt x="20122" y="32225"/>
                  </a:cubicBezTo>
                  <a:cubicBezTo>
                    <a:pt x="20128" y="32225"/>
                    <a:pt x="20134" y="32225"/>
                    <a:pt x="20139" y="32225"/>
                  </a:cubicBezTo>
                  <a:cubicBezTo>
                    <a:pt x="20024" y="32094"/>
                    <a:pt x="19961" y="31916"/>
                    <a:pt x="19793" y="31889"/>
                  </a:cubicBezTo>
                  <a:cubicBezTo>
                    <a:pt x="19625" y="31858"/>
                    <a:pt x="19389" y="31832"/>
                    <a:pt x="19374" y="31533"/>
                  </a:cubicBezTo>
                  <a:cubicBezTo>
                    <a:pt x="19376" y="31533"/>
                    <a:pt x="19379" y="31533"/>
                    <a:pt x="19383" y="31533"/>
                  </a:cubicBezTo>
                  <a:cubicBezTo>
                    <a:pt x="19448" y="31533"/>
                    <a:pt x="19608" y="31564"/>
                    <a:pt x="19727" y="31564"/>
                  </a:cubicBezTo>
                  <a:cubicBezTo>
                    <a:pt x="19795" y="31564"/>
                    <a:pt x="19850" y="31554"/>
                    <a:pt x="19866" y="31522"/>
                  </a:cubicBezTo>
                  <a:cubicBezTo>
                    <a:pt x="19940" y="31376"/>
                    <a:pt x="19720" y="31192"/>
                    <a:pt x="19641" y="31150"/>
                  </a:cubicBezTo>
                  <a:cubicBezTo>
                    <a:pt x="19625" y="31014"/>
                    <a:pt x="19636" y="30872"/>
                    <a:pt x="19678" y="30741"/>
                  </a:cubicBezTo>
                  <a:cubicBezTo>
                    <a:pt x="19714" y="30652"/>
                    <a:pt x="19861" y="30516"/>
                    <a:pt x="19851" y="30411"/>
                  </a:cubicBezTo>
                  <a:cubicBezTo>
                    <a:pt x="19840" y="30222"/>
                    <a:pt x="19494" y="30222"/>
                    <a:pt x="19520" y="30091"/>
                  </a:cubicBezTo>
                  <a:cubicBezTo>
                    <a:pt x="19526" y="30065"/>
                    <a:pt x="19641" y="29960"/>
                    <a:pt x="19662" y="29892"/>
                  </a:cubicBezTo>
                  <a:cubicBezTo>
                    <a:pt x="19688" y="29797"/>
                    <a:pt x="19699" y="29693"/>
                    <a:pt x="19693" y="29593"/>
                  </a:cubicBezTo>
                  <a:cubicBezTo>
                    <a:pt x="19688" y="29326"/>
                    <a:pt x="19583" y="29147"/>
                    <a:pt x="19547" y="28885"/>
                  </a:cubicBezTo>
                  <a:cubicBezTo>
                    <a:pt x="19520" y="28670"/>
                    <a:pt x="19693" y="28592"/>
                    <a:pt x="19610" y="28413"/>
                  </a:cubicBezTo>
                  <a:cubicBezTo>
                    <a:pt x="19554" y="28293"/>
                    <a:pt x="19490" y="28240"/>
                    <a:pt x="19397" y="28240"/>
                  </a:cubicBezTo>
                  <a:cubicBezTo>
                    <a:pt x="19393" y="28240"/>
                    <a:pt x="19389" y="28240"/>
                    <a:pt x="19384" y="28240"/>
                  </a:cubicBezTo>
                  <a:cubicBezTo>
                    <a:pt x="19646" y="28225"/>
                    <a:pt x="19762" y="28225"/>
                    <a:pt x="19741" y="27852"/>
                  </a:cubicBezTo>
                  <a:lnTo>
                    <a:pt x="19741" y="27852"/>
                  </a:lnTo>
                  <a:lnTo>
                    <a:pt x="19594" y="27863"/>
                  </a:lnTo>
                  <a:cubicBezTo>
                    <a:pt x="19583" y="27643"/>
                    <a:pt x="19641" y="26840"/>
                    <a:pt x="19484" y="26709"/>
                  </a:cubicBezTo>
                  <a:cubicBezTo>
                    <a:pt x="19483" y="26709"/>
                    <a:pt x="19483" y="26709"/>
                    <a:pt x="19482" y="26709"/>
                  </a:cubicBezTo>
                  <a:cubicBezTo>
                    <a:pt x="19462" y="26709"/>
                    <a:pt x="19325" y="26789"/>
                    <a:pt x="19242" y="26789"/>
                  </a:cubicBezTo>
                  <a:cubicBezTo>
                    <a:pt x="19201" y="26789"/>
                    <a:pt x="19173" y="26769"/>
                    <a:pt x="19180" y="26709"/>
                  </a:cubicBezTo>
                  <a:cubicBezTo>
                    <a:pt x="19195" y="26547"/>
                    <a:pt x="19353" y="26348"/>
                    <a:pt x="19389" y="26175"/>
                  </a:cubicBezTo>
                  <a:cubicBezTo>
                    <a:pt x="19494" y="25724"/>
                    <a:pt x="19515" y="25257"/>
                    <a:pt x="19452" y="24801"/>
                  </a:cubicBezTo>
                  <a:cubicBezTo>
                    <a:pt x="19410" y="24560"/>
                    <a:pt x="19248" y="24429"/>
                    <a:pt x="19222" y="24182"/>
                  </a:cubicBezTo>
                  <a:cubicBezTo>
                    <a:pt x="19174" y="23789"/>
                    <a:pt x="19080" y="23826"/>
                    <a:pt x="18839" y="23695"/>
                  </a:cubicBezTo>
                  <a:lnTo>
                    <a:pt x="18839" y="23695"/>
                  </a:lnTo>
                  <a:cubicBezTo>
                    <a:pt x="18842" y="23696"/>
                    <a:pt x="18846" y="23697"/>
                    <a:pt x="18850" y="23697"/>
                  </a:cubicBezTo>
                  <a:cubicBezTo>
                    <a:pt x="18956" y="23697"/>
                    <a:pt x="19374" y="23131"/>
                    <a:pt x="19122" y="23060"/>
                  </a:cubicBezTo>
                  <a:cubicBezTo>
                    <a:pt x="19116" y="23058"/>
                    <a:pt x="19111" y="23058"/>
                    <a:pt x="19105" y="23058"/>
                  </a:cubicBezTo>
                  <a:cubicBezTo>
                    <a:pt x="18954" y="23058"/>
                    <a:pt x="18733" y="23614"/>
                    <a:pt x="18567" y="23614"/>
                  </a:cubicBezTo>
                  <a:cubicBezTo>
                    <a:pt x="18560" y="23614"/>
                    <a:pt x="18553" y="23613"/>
                    <a:pt x="18545" y="23611"/>
                  </a:cubicBezTo>
                  <a:lnTo>
                    <a:pt x="18818" y="23060"/>
                  </a:lnTo>
                  <a:cubicBezTo>
                    <a:pt x="18953" y="22862"/>
                    <a:pt x="19136" y="22586"/>
                    <a:pt x="19355" y="22573"/>
                  </a:cubicBezTo>
                  <a:lnTo>
                    <a:pt x="19355" y="22573"/>
                  </a:lnTo>
                  <a:cubicBezTo>
                    <a:pt x="19348" y="22573"/>
                    <a:pt x="19342" y="22573"/>
                    <a:pt x="19336" y="22573"/>
                  </a:cubicBezTo>
                  <a:cubicBezTo>
                    <a:pt x="19002" y="22573"/>
                    <a:pt x="19128" y="22091"/>
                    <a:pt x="18923" y="21865"/>
                  </a:cubicBezTo>
                  <a:cubicBezTo>
                    <a:pt x="18906" y="21600"/>
                    <a:pt x="18929" y="21547"/>
                    <a:pt x="19042" y="21547"/>
                  </a:cubicBezTo>
                  <a:cubicBezTo>
                    <a:pt x="19073" y="21547"/>
                    <a:pt x="19109" y="21551"/>
                    <a:pt x="19153" y="21555"/>
                  </a:cubicBezTo>
                  <a:cubicBezTo>
                    <a:pt x="19160" y="21556"/>
                    <a:pt x="19167" y="21556"/>
                    <a:pt x="19173" y="21556"/>
                  </a:cubicBezTo>
                  <a:cubicBezTo>
                    <a:pt x="19335" y="21556"/>
                    <a:pt x="19259" y="21297"/>
                    <a:pt x="19376" y="21288"/>
                  </a:cubicBezTo>
                  <a:lnTo>
                    <a:pt x="19376" y="21288"/>
                  </a:lnTo>
                  <a:lnTo>
                    <a:pt x="18744" y="21325"/>
                  </a:lnTo>
                  <a:cubicBezTo>
                    <a:pt x="18718" y="21015"/>
                    <a:pt x="19222" y="20874"/>
                    <a:pt x="19201" y="20842"/>
                  </a:cubicBezTo>
                  <a:cubicBezTo>
                    <a:pt x="19090" y="20659"/>
                    <a:pt x="18723" y="20376"/>
                    <a:pt x="18891" y="20103"/>
                  </a:cubicBezTo>
                  <a:cubicBezTo>
                    <a:pt x="19017" y="19904"/>
                    <a:pt x="19243" y="19091"/>
                    <a:pt x="18907" y="18950"/>
                  </a:cubicBezTo>
                  <a:cubicBezTo>
                    <a:pt x="18760" y="18881"/>
                    <a:pt x="18896" y="18399"/>
                    <a:pt x="18729" y="18247"/>
                  </a:cubicBezTo>
                  <a:cubicBezTo>
                    <a:pt x="18419" y="17964"/>
                    <a:pt x="18912" y="17896"/>
                    <a:pt x="18938" y="17702"/>
                  </a:cubicBezTo>
                  <a:cubicBezTo>
                    <a:pt x="18965" y="17476"/>
                    <a:pt x="18739" y="17382"/>
                    <a:pt x="18739" y="17167"/>
                  </a:cubicBezTo>
                  <a:cubicBezTo>
                    <a:pt x="18736" y="17007"/>
                    <a:pt x="18768" y="16968"/>
                    <a:pt x="18823" y="16968"/>
                  </a:cubicBezTo>
                  <a:cubicBezTo>
                    <a:pt x="18859" y="16968"/>
                    <a:pt x="18903" y="16984"/>
                    <a:pt x="18954" y="16994"/>
                  </a:cubicBezTo>
                  <a:cubicBezTo>
                    <a:pt x="18960" y="16995"/>
                    <a:pt x="18966" y="16996"/>
                    <a:pt x="18971" y="16996"/>
                  </a:cubicBezTo>
                  <a:cubicBezTo>
                    <a:pt x="19092" y="16996"/>
                    <a:pt x="18922" y="16652"/>
                    <a:pt x="18907" y="16632"/>
                  </a:cubicBezTo>
                  <a:cubicBezTo>
                    <a:pt x="18797" y="16496"/>
                    <a:pt x="18865" y="16443"/>
                    <a:pt x="18886" y="16349"/>
                  </a:cubicBezTo>
                  <a:cubicBezTo>
                    <a:pt x="18909" y="16229"/>
                    <a:pt x="18793" y="16214"/>
                    <a:pt x="18674" y="16214"/>
                  </a:cubicBezTo>
                  <a:cubicBezTo>
                    <a:pt x="18631" y="16214"/>
                    <a:pt x="18588" y="16216"/>
                    <a:pt x="18550" y="16216"/>
                  </a:cubicBezTo>
                  <a:cubicBezTo>
                    <a:pt x="18426" y="16216"/>
                    <a:pt x="18362" y="16194"/>
                    <a:pt x="18582" y="16003"/>
                  </a:cubicBezTo>
                  <a:cubicBezTo>
                    <a:pt x="18834" y="15783"/>
                    <a:pt x="18797" y="15405"/>
                    <a:pt x="18571" y="15190"/>
                  </a:cubicBezTo>
                  <a:cubicBezTo>
                    <a:pt x="18320" y="14944"/>
                    <a:pt x="18241" y="14766"/>
                    <a:pt x="18598" y="14551"/>
                  </a:cubicBezTo>
                  <a:cubicBezTo>
                    <a:pt x="18813" y="14425"/>
                    <a:pt x="18309" y="13817"/>
                    <a:pt x="18535" y="13649"/>
                  </a:cubicBezTo>
                  <a:lnTo>
                    <a:pt x="18535" y="13649"/>
                  </a:lnTo>
                  <a:cubicBezTo>
                    <a:pt x="18522" y="13658"/>
                    <a:pt x="18508" y="13662"/>
                    <a:pt x="18493" y="13662"/>
                  </a:cubicBezTo>
                  <a:cubicBezTo>
                    <a:pt x="18310" y="13662"/>
                    <a:pt x="17952" y="13074"/>
                    <a:pt x="18154" y="13074"/>
                  </a:cubicBezTo>
                  <a:cubicBezTo>
                    <a:pt x="18185" y="13074"/>
                    <a:pt x="18229" y="13087"/>
                    <a:pt x="18288" y="13119"/>
                  </a:cubicBezTo>
                  <a:cubicBezTo>
                    <a:pt x="18729" y="13093"/>
                    <a:pt x="18341" y="12710"/>
                    <a:pt x="18283" y="12438"/>
                  </a:cubicBezTo>
                  <a:cubicBezTo>
                    <a:pt x="18252" y="12275"/>
                    <a:pt x="18220" y="12050"/>
                    <a:pt x="18278" y="11898"/>
                  </a:cubicBezTo>
                  <a:cubicBezTo>
                    <a:pt x="18315" y="11803"/>
                    <a:pt x="18388" y="11850"/>
                    <a:pt x="18383" y="11714"/>
                  </a:cubicBezTo>
                  <a:cubicBezTo>
                    <a:pt x="18383" y="11523"/>
                    <a:pt x="18255" y="10943"/>
                    <a:pt x="18070" y="10943"/>
                  </a:cubicBezTo>
                  <a:cubicBezTo>
                    <a:pt x="18068" y="10943"/>
                    <a:pt x="18065" y="10943"/>
                    <a:pt x="18063" y="10943"/>
                  </a:cubicBezTo>
                  <a:cubicBezTo>
                    <a:pt x="18231" y="10928"/>
                    <a:pt x="18393" y="10959"/>
                    <a:pt x="18388" y="10686"/>
                  </a:cubicBezTo>
                  <a:cubicBezTo>
                    <a:pt x="18383" y="10524"/>
                    <a:pt x="18100" y="10278"/>
                    <a:pt x="18267" y="10189"/>
                  </a:cubicBezTo>
                  <a:lnTo>
                    <a:pt x="18267" y="10189"/>
                  </a:lnTo>
                  <a:cubicBezTo>
                    <a:pt x="18266" y="10189"/>
                    <a:pt x="18266" y="10189"/>
                    <a:pt x="18266" y="10189"/>
                  </a:cubicBezTo>
                  <a:cubicBezTo>
                    <a:pt x="18254" y="10189"/>
                    <a:pt x="18197" y="10021"/>
                    <a:pt x="18131" y="10021"/>
                  </a:cubicBezTo>
                  <a:cubicBezTo>
                    <a:pt x="18037" y="10021"/>
                    <a:pt x="18100" y="9863"/>
                    <a:pt x="18115" y="9811"/>
                  </a:cubicBezTo>
                  <a:cubicBezTo>
                    <a:pt x="18201" y="9524"/>
                    <a:pt x="18315" y="9122"/>
                    <a:pt x="17931" y="9122"/>
                  </a:cubicBezTo>
                  <a:cubicBezTo>
                    <a:pt x="17921" y="9122"/>
                    <a:pt x="17910" y="9122"/>
                    <a:pt x="17899" y="9123"/>
                  </a:cubicBezTo>
                  <a:lnTo>
                    <a:pt x="17899" y="9123"/>
                  </a:lnTo>
                  <a:cubicBezTo>
                    <a:pt x="18006" y="9115"/>
                    <a:pt x="18298" y="9079"/>
                    <a:pt x="18136" y="8888"/>
                  </a:cubicBezTo>
                  <a:cubicBezTo>
                    <a:pt x="17984" y="8715"/>
                    <a:pt x="17948" y="8767"/>
                    <a:pt x="17921" y="8496"/>
                  </a:cubicBezTo>
                  <a:lnTo>
                    <a:pt x="17921" y="8496"/>
                  </a:lnTo>
                  <a:cubicBezTo>
                    <a:pt x="17928" y="8560"/>
                    <a:pt x="17976" y="8590"/>
                    <a:pt x="18034" y="8590"/>
                  </a:cubicBezTo>
                  <a:cubicBezTo>
                    <a:pt x="18126" y="8590"/>
                    <a:pt x="18241" y="8513"/>
                    <a:pt x="18241" y="8374"/>
                  </a:cubicBezTo>
                  <a:cubicBezTo>
                    <a:pt x="18236" y="8196"/>
                    <a:pt x="18199" y="8018"/>
                    <a:pt x="18136" y="7850"/>
                  </a:cubicBezTo>
                  <a:cubicBezTo>
                    <a:pt x="18016" y="7493"/>
                    <a:pt x="17953" y="7488"/>
                    <a:pt x="17696" y="7488"/>
                  </a:cubicBezTo>
                  <a:cubicBezTo>
                    <a:pt x="17664" y="7163"/>
                    <a:pt x="17727" y="7226"/>
                    <a:pt x="17900" y="7100"/>
                  </a:cubicBezTo>
                  <a:cubicBezTo>
                    <a:pt x="17900" y="7100"/>
                    <a:pt x="17637" y="6953"/>
                    <a:pt x="17563" y="6953"/>
                  </a:cubicBezTo>
                  <a:cubicBezTo>
                    <a:pt x="17562" y="6953"/>
                    <a:pt x="17561" y="6953"/>
                    <a:pt x="17560" y="6953"/>
                  </a:cubicBezTo>
                  <a:cubicBezTo>
                    <a:pt x="17806" y="6932"/>
                    <a:pt x="17984" y="6833"/>
                    <a:pt x="18215" y="6717"/>
                  </a:cubicBezTo>
                  <a:cubicBezTo>
                    <a:pt x="18079" y="6565"/>
                    <a:pt x="17927" y="6424"/>
                    <a:pt x="17764" y="6293"/>
                  </a:cubicBezTo>
                  <a:cubicBezTo>
                    <a:pt x="17486" y="6078"/>
                    <a:pt x="17570" y="5716"/>
                    <a:pt x="17612" y="5391"/>
                  </a:cubicBezTo>
                  <a:cubicBezTo>
                    <a:pt x="17633" y="5218"/>
                    <a:pt x="17717" y="4599"/>
                    <a:pt x="17481" y="4584"/>
                  </a:cubicBezTo>
                  <a:cubicBezTo>
                    <a:pt x="17457" y="4582"/>
                    <a:pt x="17432" y="4582"/>
                    <a:pt x="17408" y="4582"/>
                  </a:cubicBezTo>
                  <a:cubicBezTo>
                    <a:pt x="17232" y="4582"/>
                    <a:pt x="17053" y="4612"/>
                    <a:pt x="16878" y="4625"/>
                  </a:cubicBezTo>
                  <a:cubicBezTo>
                    <a:pt x="16857" y="4363"/>
                    <a:pt x="17224" y="4416"/>
                    <a:pt x="17355" y="4405"/>
                  </a:cubicBezTo>
                  <a:lnTo>
                    <a:pt x="17355" y="4405"/>
                  </a:lnTo>
                  <a:cubicBezTo>
                    <a:pt x="17353" y="4405"/>
                    <a:pt x="17351" y="4405"/>
                    <a:pt x="17348" y="4405"/>
                  </a:cubicBezTo>
                  <a:cubicBezTo>
                    <a:pt x="17194" y="4405"/>
                    <a:pt x="17425" y="4033"/>
                    <a:pt x="17554" y="4023"/>
                  </a:cubicBezTo>
                  <a:cubicBezTo>
                    <a:pt x="17659" y="4012"/>
                    <a:pt x="17843" y="4012"/>
                    <a:pt x="17827" y="3818"/>
                  </a:cubicBezTo>
                  <a:lnTo>
                    <a:pt x="17827" y="3818"/>
                  </a:lnTo>
                  <a:lnTo>
                    <a:pt x="17255" y="3865"/>
                  </a:lnTo>
                  <a:lnTo>
                    <a:pt x="17255" y="3865"/>
                  </a:lnTo>
                  <a:cubicBezTo>
                    <a:pt x="17548" y="3770"/>
                    <a:pt x="17420" y="2660"/>
                    <a:pt x="17213" y="2345"/>
                  </a:cubicBezTo>
                  <a:lnTo>
                    <a:pt x="17213" y="2345"/>
                  </a:lnTo>
                  <a:cubicBezTo>
                    <a:pt x="17313" y="2575"/>
                    <a:pt x="17124" y="2623"/>
                    <a:pt x="17025" y="2654"/>
                  </a:cubicBezTo>
                  <a:cubicBezTo>
                    <a:pt x="16899" y="2261"/>
                    <a:pt x="17276" y="1763"/>
                    <a:pt x="16736" y="1537"/>
                  </a:cubicBezTo>
                  <a:cubicBezTo>
                    <a:pt x="16663" y="1522"/>
                    <a:pt x="16186" y="1432"/>
                    <a:pt x="16264" y="1259"/>
                  </a:cubicBezTo>
                  <a:cubicBezTo>
                    <a:pt x="16291" y="1170"/>
                    <a:pt x="16799" y="1223"/>
                    <a:pt x="16516" y="992"/>
                  </a:cubicBezTo>
                  <a:cubicBezTo>
                    <a:pt x="16196" y="740"/>
                    <a:pt x="15997" y="819"/>
                    <a:pt x="15641" y="525"/>
                  </a:cubicBezTo>
                  <a:cubicBezTo>
                    <a:pt x="15352" y="321"/>
                    <a:pt x="15116" y="95"/>
                    <a:pt x="14734" y="17"/>
                  </a:cubicBezTo>
                  <a:cubicBezTo>
                    <a:pt x="14677" y="6"/>
                    <a:pt x="14622" y="1"/>
                    <a:pt x="14571" y="1"/>
                  </a:cubicBezTo>
                  <a:close/>
                  <a:moveTo>
                    <a:pt x="8631" y="93262"/>
                  </a:moveTo>
                  <a:cubicBezTo>
                    <a:pt x="8623" y="93264"/>
                    <a:pt x="8615" y="93265"/>
                    <a:pt x="8606" y="93265"/>
                  </a:cubicBezTo>
                  <a:cubicBezTo>
                    <a:pt x="8606" y="93265"/>
                    <a:pt x="8605" y="93265"/>
                    <a:pt x="8604" y="93265"/>
                  </a:cubicBezTo>
                  <a:cubicBezTo>
                    <a:pt x="8539" y="93313"/>
                    <a:pt x="8540" y="93329"/>
                    <a:pt x="8562" y="93329"/>
                  </a:cubicBezTo>
                  <a:cubicBezTo>
                    <a:pt x="8604" y="93329"/>
                    <a:pt x="8718" y="93274"/>
                    <a:pt x="8631" y="93262"/>
                  </a:cubicBezTo>
                  <a:close/>
                  <a:moveTo>
                    <a:pt x="13342" y="45687"/>
                  </a:moveTo>
                  <a:cubicBezTo>
                    <a:pt x="13307" y="45687"/>
                    <a:pt x="13281" y="45700"/>
                    <a:pt x="13265" y="45731"/>
                  </a:cubicBezTo>
                  <a:cubicBezTo>
                    <a:pt x="13292" y="45820"/>
                    <a:pt x="13313" y="45915"/>
                    <a:pt x="13318" y="46009"/>
                  </a:cubicBezTo>
                  <a:cubicBezTo>
                    <a:pt x="13313" y="46151"/>
                    <a:pt x="13271" y="46287"/>
                    <a:pt x="13197" y="46402"/>
                  </a:cubicBezTo>
                  <a:cubicBezTo>
                    <a:pt x="13087" y="46722"/>
                    <a:pt x="13050" y="47058"/>
                    <a:pt x="13092" y="47393"/>
                  </a:cubicBezTo>
                  <a:cubicBezTo>
                    <a:pt x="13124" y="47624"/>
                    <a:pt x="13454" y="47388"/>
                    <a:pt x="13522" y="47703"/>
                  </a:cubicBezTo>
                  <a:cubicBezTo>
                    <a:pt x="13564" y="47912"/>
                    <a:pt x="13501" y="48064"/>
                    <a:pt x="13402" y="48222"/>
                  </a:cubicBezTo>
                  <a:cubicBezTo>
                    <a:pt x="13271" y="48222"/>
                    <a:pt x="13255" y="48248"/>
                    <a:pt x="13260" y="48405"/>
                  </a:cubicBezTo>
                  <a:cubicBezTo>
                    <a:pt x="13263" y="48574"/>
                    <a:pt x="13268" y="48586"/>
                    <a:pt x="13314" y="48586"/>
                  </a:cubicBezTo>
                  <a:cubicBezTo>
                    <a:pt x="13322" y="48586"/>
                    <a:pt x="13331" y="48586"/>
                    <a:pt x="13342" y="48586"/>
                  </a:cubicBezTo>
                  <a:cubicBezTo>
                    <a:pt x="13371" y="48586"/>
                    <a:pt x="13410" y="48588"/>
                    <a:pt x="13465" y="48610"/>
                  </a:cubicBezTo>
                  <a:cubicBezTo>
                    <a:pt x="13543" y="48641"/>
                    <a:pt x="13611" y="48840"/>
                    <a:pt x="13543" y="48924"/>
                  </a:cubicBezTo>
                  <a:cubicBezTo>
                    <a:pt x="13504" y="48978"/>
                    <a:pt x="13456" y="48991"/>
                    <a:pt x="13405" y="48991"/>
                  </a:cubicBezTo>
                  <a:cubicBezTo>
                    <a:pt x="13355" y="48991"/>
                    <a:pt x="13304" y="48977"/>
                    <a:pt x="13259" y="48977"/>
                  </a:cubicBezTo>
                  <a:cubicBezTo>
                    <a:pt x="13186" y="48977"/>
                    <a:pt x="13132" y="49013"/>
                    <a:pt x="13134" y="49202"/>
                  </a:cubicBezTo>
                  <a:cubicBezTo>
                    <a:pt x="13134" y="49348"/>
                    <a:pt x="13284" y="49679"/>
                    <a:pt x="13435" y="49679"/>
                  </a:cubicBezTo>
                  <a:cubicBezTo>
                    <a:pt x="13436" y="49679"/>
                    <a:pt x="13437" y="49679"/>
                    <a:pt x="13438" y="49679"/>
                  </a:cubicBezTo>
                  <a:cubicBezTo>
                    <a:pt x="13465" y="49753"/>
                    <a:pt x="13438" y="49878"/>
                    <a:pt x="13454" y="49968"/>
                  </a:cubicBezTo>
                  <a:cubicBezTo>
                    <a:pt x="13475" y="50067"/>
                    <a:pt x="13743" y="50833"/>
                    <a:pt x="13701" y="50885"/>
                  </a:cubicBezTo>
                  <a:cubicBezTo>
                    <a:pt x="13688" y="50902"/>
                    <a:pt x="13673" y="50909"/>
                    <a:pt x="13656" y="50909"/>
                  </a:cubicBezTo>
                  <a:cubicBezTo>
                    <a:pt x="13530" y="50909"/>
                    <a:pt x="13297" y="50502"/>
                    <a:pt x="13224" y="50502"/>
                  </a:cubicBezTo>
                  <a:lnTo>
                    <a:pt x="13224" y="50502"/>
                  </a:lnTo>
                  <a:cubicBezTo>
                    <a:pt x="13328" y="50502"/>
                    <a:pt x="13459" y="51462"/>
                    <a:pt x="13549" y="51577"/>
                  </a:cubicBezTo>
                  <a:cubicBezTo>
                    <a:pt x="13674" y="51740"/>
                    <a:pt x="13632" y="51876"/>
                    <a:pt x="13496" y="52049"/>
                  </a:cubicBezTo>
                  <a:cubicBezTo>
                    <a:pt x="13292" y="52322"/>
                    <a:pt x="13507" y="52290"/>
                    <a:pt x="13507" y="52469"/>
                  </a:cubicBezTo>
                  <a:cubicBezTo>
                    <a:pt x="13507" y="52663"/>
                    <a:pt x="13528" y="52715"/>
                    <a:pt x="13428" y="52851"/>
                  </a:cubicBezTo>
                  <a:cubicBezTo>
                    <a:pt x="13397" y="52904"/>
                    <a:pt x="13381" y="52961"/>
                    <a:pt x="13397" y="53019"/>
                  </a:cubicBezTo>
                  <a:cubicBezTo>
                    <a:pt x="13418" y="53114"/>
                    <a:pt x="13496" y="53188"/>
                    <a:pt x="13571" y="53188"/>
                  </a:cubicBezTo>
                  <a:cubicBezTo>
                    <a:pt x="13604" y="53188"/>
                    <a:pt x="13637" y="53173"/>
                    <a:pt x="13664" y="53140"/>
                  </a:cubicBezTo>
                  <a:cubicBezTo>
                    <a:pt x="13700" y="53116"/>
                    <a:pt x="13751" y="53098"/>
                    <a:pt x="13795" y="53098"/>
                  </a:cubicBezTo>
                  <a:cubicBezTo>
                    <a:pt x="13858" y="53098"/>
                    <a:pt x="13906" y="53137"/>
                    <a:pt x="13868" y="53255"/>
                  </a:cubicBezTo>
                  <a:cubicBezTo>
                    <a:pt x="13811" y="53444"/>
                    <a:pt x="13638" y="53475"/>
                    <a:pt x="13580" y="53664"/>
                  </a:cubicBezTo>
                  <a:cubicBezTo>
                    <a:pt x="13528" y="53853"/>
                    <a:pt x="13611" y="54068"/>
                    <a:pt x="13680" y="54230"/>
                  </a:cubicBezTo>
                  <a:cubicBezTo>
                    <a:pt x="13690" y="54372"/>
                    <a:pt x="13674" y="54513"/>
                    <a:pt x="13627" y="54644"/>
                  </a:cubicBezTo>
                  <a:cubicBezTo>
                    <a:pt x="13575" y="54671"/>
                    <a:pt x="13543" y="54728"/>
                    <a:pt x="13543" y="54786"/>
                  </a:cubicBezTo>
                  <a:cubicBezTo>
                    <a:pt x="13549" y="55022"/>
                    <a:pt x="13674" y="54959"/>
                    <a:pt x="13695" y="55190"/>
                  </a:cubicBezTo>
                  <a:cubicBezTo>
                    <a:pt x="13706" y="55347"/>
                    <a:pt x="13638" y="55447"/>
                    <a:pt x="13622" y="55604"/>
                  </a:cubicBezTo>
                  <a:cubicBezTo>
                    <a:pt x="13585" y="55960"/>
                    <a:pt x="13632" y="56406"/>
                    <a:pt x="13811" y="56705"/>
                  </a:cubicBezTo>
                  <a:cubicBezTo>
                    <a:pt x="13937" y="56909"/>
                    <a:pt x="13958" y="56967"/>
                    <a:pt x="13722" y="56967"/>
                  </a:cubicBezTo>
                  <a:cubicBezTo>
                    <a:pt x="13687" y="56922"/>
                    <a:pt x="13661" y="56904"/>
                    <a:pt x="13641" y="56904"/>
                  </a:cubicBezTo>
                  <a:cubicBezTo>
                    <a:pt x="13583" y="56904"/>
                    <a:pt x="13580" y="57063"/>
                    <a:pt x="13580" y="57161"/>
                  </a:cubicBezTo>
                  <a:cubicBezTo>
                    <a:pt x="13580" y="57355"/>
                    <a:pt x="13559" y="57591"/>
                    <a:pt x="13627" y="57775"/>
                  </a:cubicBezTo>
                  <a:cubicBezTo>
                    <a:pt x="13674" y="57911"/>
                    <a:pt x="13811" y="58026"/>
                    <a:pt x="13732" y="58241"/>
                  </a:cubicBezTo>
                  <a:cubicBezTo>
                    <a:pt x="13496" y="58241"/>
                    <a:pt x="13564" y="58750"/>
                    <a:pt x="13606" y="58912"/>
                  </a:cubicBezTo>
                  <a:cubicBezTo>
                    <a:pt x="13648" y="59080"/>
                    <a:pt x="13999" y="59321"/>
                    <a:pt x="13916" y="59395"/>
                  </a:cubicBezTo>
                  <a:cubicBezTo>
                    <a:pt x="13711" y="59573"/>
                    <a:pt x="13627" y="59625"/>
                    <a:pt x="13606" y="59961"/>
                  </a:cubicBezTo>
                  <a:cubicBezTo>
                    <a:pt x="13575" y="60454"/>
                    <a:pt x="13585" y="60952"/>
                    <a:pt x="13638" y="61445"/>
                  </a:cubicBezTo>
                  <a:cubicBezTo>
                    <a:pt x="13659" y="61618"/>
                    <a:pt x="13685" y="61796"/>
                    <a:pt x="13722" y="61969"/>
                  </a:cubicBezTo>
                  <a:cubicBezTo>
                    <a:pt x="13743" y="62074"/>
                    <a:pt x="13853" y="62153"/>
                    <a:pt x="13853" y="62247"/>
                  </a:cubicBezTo>
                  <a:cubicBezTo>
                    <a:pt x="13853" y="62383"/>
                    <a:pt x="13648" y="62504"/>
                    <a:pt x="13591" y="62609"/>
                  </a:cubicBezTo>
                  <a:cubicBezTo>
                    <a:pt x="13512" y="62761"/>
                    <a:pt x="13465" y="62923"/>
                    <a:pt x="13444" y="63091"/>
                  </a:cubicBezTo>
                  <a:cubicBezTo>
                    <a:pt x="13417" y="63316"/>
                    <a:pt x="13454" y="63516"/>
                    <a:pt x="13653" y="63521"/>
                  </a:cubicBezTo>
                  <a:cubicBezTo>
                    <a:pt x="13496" y="63521"/>
                    <a:pt x="13764" y="64024"/>
                    <a:pt x="13790" y="64134"/>
                  </a:cubicBezTo>
                  <a:cubicBezTo>
                    <a:pt x="13805" y="64203"/>
                    <a:pt x="13570" y="64475"/>
                    <a:pt x="13533" y="64612"/>
                  </a:cubicBezTo>
                  <a:cubicBezTo>
                    <a:pt x="13480" y="64816"/>
                    <a:pt x="13475" y="65031"/>
                    <a:pt x="13517" y="65241"/>
                  </a:cubicBezTo>
                  <a:cubicBezTo>
                    <a:pt x="13543" y="65337"/>
                    <a:pt x="13611" y="65358"/>
                    <a:pt x="13687" y="65358"/>
                  </a:cubicBezTo>
                  <a:cubicBezTo>
                    <a:pt x="13747" y="65358"/>
                    <a:pt x="13811" y="65345"/>
                    <a:pt x="13862" y="65345"/>
                  </a:cubicBezTo>
                  <a:cubicBezTo>
                    <a:pt x="13866" y="65345"/>
                    <a:pt x="13870" y="65345"/>
                    <a:pt x="13874" y="65346"/>
                  </a:cubicBezTo>
                  <a:cubicBezTo>
                    <a:pt x="13874" y="65429"/>
                    <a:pt x="13895" y="65623"/>
                    <a:pt x="13868" y="65707"/>
                  </a:cubicBezTo>
                  <a:cubicBezTo>
                    <a:pt x="13857" y="65705"/>
                    <a:pt x="13846" y="65703"/>
                    <a:pt x="13834" y="65703"/>
                  </a:cubicBezTo>
                  <a:cubicBezTo>
                    <a:pt x="13802" y="65703"/>
                    <a:pt x="13769" y="65713"/>
                    <a:pt x="13743" y="65728"/>
                  </a:cubicBezTo>
                  <a:cubicBezTo>
                    <a:pt x="13701" y="65781"/>
                    <a:pt x="13722" y="65954"/>
                    <a:pt x="13716" y="66022"/>
                  </a:cubicBezTo>
                  <a:cubicBezTo>
                    <a:pt x="13716" y="66095"/>
                    <a:pt x="13596" y="66122"/>
                    <a:pt x="13564" y="66232"/>
                  </a:cubicBezTo>
                  <a:cubicBezTo>
                    <a:pt x="13538" y="66347"/>
                    <a:pt x="13533" y="66473"/>
                    <a:pt x="13549" y="66593"/>
                  </a:cubicBezTo>
                  <a:cubicBezTo>
                    <a:pt x="13580" y="66971"/>
                    <a:pt x="13722" y="67118"/>
                    <a:pt x="13858" y="67432"/>
                  </a:cubicBezTo>
                  <a:cubicBezTo>
                    <a:pt x="13965" y="67677"/>
                    <a:pt x="13937" y="67725"/>
                    <a:pt x="13846" y="67725"/>
                  </a:cubicBezTo>
                  <a:cubicBezTo>
                    <a:pt x="13791" y="67725"/>
                    <a:pt x="13713" y="67707"/>
                    <a:pt x="13627" y="67705"/>
                  </a:cubicBezTo>
                  <a:lnTo>
                    <a:pt x="13627" y="67705"/>
                  </a:lnTo>
                  <a:cubicBezTo>
                    <a:pt x="13758" y="67710"/>
                    <a:pt x="13643" y="67936"/>
                    <a:pt x="13743" y="68040"/>
                  </a:cubicBezTo>
                  <a:cubicBezTo>
                    <a:pt x="13764" y="68061"/>
                    <a:pt x="13937" y="68077"/>
                    <a:pt x="13937" y="68103"/>
                  </a:cubicBezTo>
                  <a:cubicBezTo>
                    <a:pt x="13937" y="68266"/>
                    <a:pt x="13716" y="68224"/>
                    <a:pt x="13711" y="68371"/>
                  </a:cubicBezTo>
                  <a:cubicBezTo>
                    <a:pt x="13711" y="68565"/>
                    <a:pt x="13895" y="68696"/>
                    <a:pt x="13937" y="68874"/>
                  </a:cubicBezTo>
                  <a:cubicBezTo>
                    <a:pt x="13966" y="68996"/>
                    <a:pt x="13958" y="69038"/>
                    <a:pt x="13933" y="69038"/>
                  </a:cubicBezTo>
                  <a:cubicBezTo>
                    <a:pt x="13897" y="69038"/>
                    <a:pt x="13825" y="68948"/>
                    <a:pt x="13785" y="68879"/>
                  </a:cubicBezTo>
                  <a:cubicBezTo>
                    <a:pt x="13744" y="68811"/>
                    <a:pt x="13676" y="68775"/>
                    <a:pt x="13613" y="68775"/>
                  </a:cubicBezTo>
                  <a:cubicBezTo>
                    <a:pt x="13523" y="68775"/>
                    <a:pt x="13444" y="68848"/>
                    <a:pt x="13475" y="69000"/>
                  </a:cubicBezTo>
                  <a:cubicBezTo>
                    <a:pt x="13528" y="69251"/>
                    <a:pt x="13684" y="69529"/>
                    <a:pt x="13894" y="69535"/>
                  </a:cubicBezTo>
                  <a:lnTo>
                    <a:pt x="13894" y="69535"/>
                  </a:lnTo>
                  <a:cubicBezTo>
                    <a:pt x="13891" y="69535"/>
                    <a:pt x="13889" y="69535"/>
                    <a:pt x="13887" y="69535"/>
                  </a:cubicBezTo>
                  <a:cubicBezTo>
                    <a:pt x="13367" y="69535"/>
                    <a:pt x="13836" y="71160"/>
                    <a:pt x="13465" y="71160"/>
                  </a:cubicBezTo>
                  <a:cubicBezTo>
                    <a:pt x="13463" y="71160"/>
                    <a:pt x="13461" y="71160"/>
                    <a:pt x="13459" y="71160"/>
                  </a:cubicBezTo>
                  <a:lnTo>
                    <a:pt x="13459" y="71160"/>
                  </a:lnTo>
                  <a:cubicBezTo>
                    <a:pt x="13203" y="71464"/>
                    <a:pt x="13517" y="71763"/>
                    <a:pt x="13549" y="72104"/>
                  </a:cubicBezTo>
                  <a:cubicBezTo>
                    <a:pt x="13564" y="72361"/>
                    <a:pt x="13564" y="72623"/>
                    <a:pt x="13549" y="72885"/>
                  </a:cubicBezTo>
                  <a:cubicBezTo>
                    <a:pt x="13549" y="73236"/>
                    <a:pt x="13669" y="73572"/>
                    <a:pt x="13653" y="73892"/>
                  </a:cubicBezTo>
                  <a:cubicBezTo>
                    <a:pt x="13643" y="74154"/>
                    <a:pt x="13491" y="74212"/>
                    <a:pt x="13480" y="74542"/>
                  </a:cubicBezTo>
                  <a:cubicBezTo>
                    <a:pt x="13480" y="74662"/>
                    <a:pt x="13465" y="74867"/>
                    <a:pt x="13549" y="74961"/>
                  </a:cubicBezTo>
                  <a:cubicBezTo>
                    <a:pt x="13591" y="75009"/>
                    <a:pt x="13706" y="74977"/>
                    <a:pt x="13701" y="75082"/>
                  </a:cubicBezTo>
                  <a:cubicBezTo>
                    <a:pt x="13678" y="75298"/>
                    <a:pt x="13459" y="75336"/>
                    <a:pt x="13308" y="75336"/>
                  </a:cubicBezTo>
                  <a:cubicBezTo>
                    <a:pt x="13284" y="75336"/>
                    <a:pt x="13261" y="75335"/>
                    <a:pt x="13241" y="75334"/>
                  </a:cubicBezTo>
                  <a:lnTo>
                    <a:pt x="13241" y="75334"/>
                  </a:lnTo>
                  <a:cubicBezTo>
                    <a:pt x="13527" y="75360"/>
                    <a:pt x="13307" y="77479"/>
                    <a:pt x="13265" y="77766"/>
                  </a:cubicBezTo>
                  <a:cubicBezTo>
                    <a:pt x="13224" y="78055"/>
                    <a:pt x="13087" y="78396"/>
                    <a:pt x="13087" y="78673"/>
                  </a:cubicBezTo>
                  <a:cubicBezTo>
                    <a:pt x="13087" y="78946"/>
                    <a:pt x="13134" y="79213"/>
                    <a:pt x="13218" y="79470"/>
                  </a:cubicBezTo>
                  <a:cubicBezTo>
                    <a:pt x="13240" y="79540"/>
                    <a:pt x="13461" y="79788"/>
                    <a:pt x="13541" y="79788"/>
                  </a:cubicBezTo>
                  <a:cubicBezTo>
                    <a:pt x="13557" y="79788"/>
                    <a:pt x="13568" y="79777"/>
                    <a:pt x="13570" y="79754"/>
                  </a:cubicBezTo>
                  <a:lnTo>
                    <a:pt x="13570" y="79754"/>
                  </a:lnTo>
                  <a:cubicBezTo>
                    <a:pt x="13559" y="79953"/>
                    <a:pt x="13129" y="79780"/>
                    <a:pt x="13250" y="80121"/>
                  </a:cubicBezTo>
                  <a:cubicBezTo>
                    <a:pt x="13265" y="80162"/>
                    <a:pt x="13454" y="80493"/>
                    <a:pt x="13397" y="80561"/>
                  </a:cubicBezTo>
                  <a:cubicBezTo>
                    <a:pt x="13394" y="80563"/>
                    <a:pt x="13391" y="80564"/>
                    <a:pt x="13387" y="80564"/>
                  </a:cubicBezTo>
                  <a:cubicBezTo>
                    <a:pt x="13340" y="80564"/>
                    <a:pt x="13171" y="80422"/>
                    <a:pt x="13093" y="80422"/>
                  </a:cubicBezTo>
                  <a:cubicBezTo>
                    <a:pt x="13066" y="80422"/>
                    <a:pt x="13051" y="80440"/>
                    <a:pt x="13056" y="80488"/>
                  </a:cubicBezTo>
                  <a:cubicBezTo>
                    <a:pt x="13082" y="80723"/>
                    <a:pt x="13176" y="81153"/>
                    <a:pt x="13407" y="81169"/>
                  </a:cubicBezTo>
                  <a:cubicBezTo>
                    <a:pt x="13423" y="81321"/>
                    <a:pt x="13155" y="81468"/>
                    <a:pt x="13087" y="81499"/>
                  </a:cubicBezTo>
                  <a:cubicBezTo>
                    <a:pt x="13071" y="81541"/>
                    <a:pt x="12841" y="81956"/>
                    <a:pt x="12883" y="81992"/>
                  </a:cubicBezTo>
                  <a:cubicBezTo>
                    <a:pt x="12982" y="82081"/>
                    <a:pt x="13213" y="82076"/>
                    <a:pt x="13203" y="82317"/>
                  </a:cubicBezTo>
                  <a:cubicBezTo>
                    <a:pt x="13197" y="82501"/>
                    <a:pt x="13082" y="82611"/>
                    <a:pt x="13087" y="82815"/>
                  </a:cubicBezTo>
                  <a:cubicBezTo>
                    <a:pt x="13092" y="82999"/>
                    <a:pt x="13176" y="83051"/>
                    <a:pt x="13134" y="83245"/>
                  </a:cubicBezTo>
                  <a:cubicBezTo>
                    <a:pt x="13082" y="83487"/>
                    <a:pt x="12893" y="83502"/>
                    <a:pt x="12794" y="83717"/>
                  </a:cubicBezTo>
                  <a:cubicBezTo>
                    <a:pt x="12725" y="83864"/>
                    <a:pt x="12673" y="84105"/>
                    <a:pt x="12846" y="84184"/>
                  </a:cubicBezTo>
                  <a:cubicBezTo>
                    <a:pt x="12799" y="84215"/>
                    <a:pt x="12421" y="84388"/>
                    <a:pt x="12495" y="84399"/>
                  </a:cubicBezTo>
                  <a:cubicBezTo>
                    <a:pt x="12573" y="84425"/>
                    <a:pt x="12898" y="84367"/>
                    <a:pt x="12752" y="84588"/>
                  </a:cubicBezTo>
                  <a:cubicBezTo>
                    <a:pt x="12678" y="84692"/>
                    <a:pt x="12552" y="84687"/>
                    <a:pt x="12458" y="84745"/>
                  </a:cubicBezTo>
                  <a:cubicBezTo>
                    <a:pt x="12264" y="84866"/>
                    <a:pt x="11986" y="85091"/>
                    <a:pt x="11997" y="85332"/>
                  </a:cubicBezTo>
                  <a:cubicBezTo>
                    <a:pt x="11982" y="85243"/>
                    <a:pt x="11761" y="85217"/>
                    <a:pt x="11604" y="85217"/>
                  </a:cubicBezTo>
                  <a:cubicBezTo>
                    <a:pt x="11540" y="85217"/>
                    <a:pt x="11486" y="85221"/>
                    <a:pt x="11462" y="85227"/>
                  </a:cubicBezTo>
                  <a:cubicBezTo>
                    <a:pt x="11546" y="85406"/>
                    <a:pt x="11409" y="85406"/>
                    <a:pt x="11257" y="85468"/>
                  </a:cubicBezTo>
                  <a:cubicBezTo>
                    <a:pt x="11079" y="85531"/>
                    <a:pt x="11152" y="85479"/>
                    <a:pt x="11126" y="85615"/>
                  </a:cubicBezTo>
                  <a:cubicBezTo>
                    <a:pt x="11111" y="85701"/>
                    <a:pt x="11010" y="85725"/>
                    <a:pt x="10887" y="85725"/>
                  </a:cubicBezTo>
                  <a:cubicBezTo>
                    <a:pt x="10726" y="85725"/>
                    <a:pt x="10527" y="85683"/>
                    <a:pt x="10435" y="85683"/>
                  </a:cubicBezTo>
                  <a:cubicBezTo>
                    <a:pt x="10429" y="85683"/>
                    <a:pt x="10423" y="85683"/>
                    <a:pt x="10418" y="85683"/>
                  </a:cubicBezTo>
                  <a:cubicBezTo>
                    <a:pt x="10308" y="85683"/>
                    <a:pt x="10303" y="85799"/>
                    <a:pt x="10162" y="85835"/>
                  </a:cubicBezTo>
                  <a:cubicBezTo>
                    <a:pt x="9962" y="85898"/>
                    <a:pt x="9742" y="85888"/>
                    <a:pt x="9538" y="85904"/>
                  </a:cubicBezTo>
                  <a:cubicBezTo>
                    <a:pt x="9129" y="85914"/>
                    <a:pt x="8914" y="85961"/>
                    <a:pt x="8709" y="86265"/>
                  </a:cubicBezTo>
                  <a:cubicBezTo>
                    <a:pt x="8772" y="86166"/>
                    <a:pt x="8929" y="86014"/>
                    <a:pt x="8893" y="85893"/>
                  </a:cubicBezTo>
                  <a:cubicBezTo>
                    <a:pt x="8881" y="85848"/>
                    <a:pt x="8851" y="85831"/>
                    <a:pt x="8812" y="85831"/>
                  </a:cubicBezTo>
                  <a:cubicBezTo>
                    <a:pt x="8728" y="85831"/>
                    <a:pt x="8605" y="85913"/>
                    <a:pt x="8573" y="85946"/>
                  </a:cubicBezTo>
                  <a:cubicBezTo>
                    <a:pt x="8462" y="86053"/>
                    <a:pt x="8367" y="86101"/>
                    <a:pt x="8285" y="86101"/>
                  </a:cubicBezTo>
                  <a:cubicBezTo>
                    <a:pt x="8159" y="86101"/>
                    <a:pt x="8061" y="85986"/>
                    <a:pt x="7975" y="85799"/>
                  </a:cubicBezTo>
                  <a:cubicBezTo>
                    <a:pt x="7962" y="85770"/>
                    <a:pt x="7942" y="85759"/>
                    <a:pt x="7918" y="85759"/>
                  </a:cubicBezTo>
                  <a:cubicBezTo>
                    <a:pt x="7797" y="85759"/>
                    <a:pt x="7565" y="86055"/>
                    <a:pt x="7475" y="86055"/>
                  </a:cubicBezTo>
                  <a:cubicBezTo>
                    <a:pt x="7447" y="86055"/>
                    <a:pt x="7433" y="86027"/>
                    <a:pt x="7440" y="85951"/>
                  </a:cubicBezTo>
                  <a:cubicBezTo>
                    <a:pt x="7454" y="85827"/>
                    <a:pt x="7267" y="85750"/>
                    <a:pt x="7081" y="85750"/>
                  </a:cubicBezTo>
                  <a:cubicBezTo>
                    <a:pt x="6913" y="85750"/>
                    <a:pt x="6744" y="85812"/>
                    <a:pt x="6722" y="85956"/>
                  </a:cubicBezTo>
                  <a:cubicBezTo>
                    <a:pt x="6743" y="85820"/>
                    <a:pt x="6643" y="85741"/>
                    <a:pt x="6523" y="85647"/>
                  </a:cubicBezTo>
                  <a:cubicBezTo>
                    <a:pt x="6502" y="85632"/>
                    <a:pt x="6479" y="85628"/>
                    <a:pt x="6453" y="85628"/>
                  </a:cubicBezTo>
                  <a:cubicBezTo>
                    <a:pt x="6404" y="85628"/>
                    <a:pt x="6346" y="85644"/>
                    <a:pt x="6283" y="85644"/>
                  </a:cubicBezTo>
                  <a:cubicBezTo>
                    <a:pt x="6269" y="85644"/>
                    <a:pt x="6254" y="85643"/>
                    <a:pt x="6240" y="85641"/>
                  </a:cubicBezTo>
                  <a:cubicBezTo>
                    <a:pt x="6041" y="85605"/>
                    <a:pt x="5967" y="85500"/>
                    <a:pt x="5778" y="85453"/>
                  </a:cubicBezTo>
                  <a:cubicBezTo>
                    <a:pt x="5741" y="85443"/>
                    <a:pt x="5705" y="85440"/>
                    <a:pt x="5671" y="85440"/>
                  </a:cubicBezTo>
                  <a:cubicBezTo>
                    <a:pt x="5560" y="85440"/>
                    <a:pt x="5463" y="85477"/>
                    <a:pt x="5360" y="85477"/>
                  </a:cubicBezTo>
                  <a:cubicBezTo>
                    <a:pt x="5334" y="85477"/>
                    <a:pt x="5307" y="85474"/>
                    <a:pt x="5280" y="85468"/>
                  </a:cubicBezTo>
                  <a:cubicBezTo>
                    <a:pt x="5086" y="85427"/>
                    <a:pt x="4892" y="85374"/>
                    <a:pt x="4704" y="85306"/>
                  </a:cubicBezTo>
                  <a:cubicBezTo>
                    <a:pt x="4457" y="85221"/>
                    <a:pt x="4192" y="85108"/>
                    <a:pt x="3882" y="85108"/>
                  </a:cubicBezTo>
                  <a:cubicBezTo>
                    <a:pt x="3811" y="85108"/>
                    <a:pt x="3737" y="85114"/>
                    <a:pt x="3660" y="85128"/>
                  </a:cubicBezTo>
                  <a:cubicBezTo>
                    <a:pt x="3450" y="85154"/>
                    <a:pt x="3277" y="85406"/>
                    <a:pt x="3194" y="85416"/>
                  </a:cubicBezTo>
                  <a:cubicBezTo>
                    <a:pt x="3188" y="85417"/>
                    <a:pt x="3183" y="85417"/>
                    <a:pt x="3178" y="85417"/>
                  </a:cubicBezTo>
                  <a:cubicBezTo>
                    <a:pt x="3066" y="85417"/>
                    <a:pt x="2940" y="85216"/>
                    <a:pt x="2785" y="85206"/>
                  </a:cubicBezTo>
                  <a:cubicBezTo>
                    <a:pt x="2780" y="85206"/>
                    <a:pt x="2775" y="85206"/>
                    <a:pt x="2771" y="85206"/>
                  </a:cubicBezTo>
                  <a:cubicBezTo>
                    <a:pt x="2561" y="85206"/>
                    <a:pt x="2491" y="85439"/>
                    <a:pt x="2470" y="85526"/>
                  </a:cubicBezTo>
                  <a:cubicBezTo>
                    <a:pt x="2455" y="85611"/>
                    <a:pt x="2569" y="85948"/>
                    <a:pt x="2330" y="85948"/>
                  </a:cubicBezTo>
                  <a:cubicBezTo>
                    <a:pt x="2318" y="85948"/>
                    <a:pt x="2305" y="85947"/>
                    <a:pt x="2292" y="85946"/>
                  </a:cubicBezTo>
                  <a:cubicBezTo>
                    <a:pt x="2142" y="85935"/>
                    <a:pt x="2015" y="85879"/>
                    <a:pt x="1862" y="85879"/>
                  </a:cubicBezTo>
                  <a:cubicBezTo>
                    <a:pt x="1780" y="85879"/>
                    <a:pt x="1689" y="85896"/>
                    <a:pt x="1584" y="85946"/>
                  </a:cubicBezTo>
                  <a:cubicBezTo>
                    <a:pt x="1170" y="86145"/>
                    <a:pt x="1437" y="86669"/>
                    <a:pt x="1012" y="86743"/>
                  </a:cubicBezTo>
                  <a:cubicBezTo>
                    <a:pt x="714" y="86784"/>
                    <a:pt x="389" y="87602"/>
                    <a:pt x="357" y="87880"/>
                  </a:cubicBezTo>
                  <a:cubicBezTo>
                    <a:pt x="305" y="88169"/>
                    <a:pt x="326" y="88420"/>
                    <a:pt x="257" y="88703"/>
                  </a:cubicBezTo>
                  <a:cubicBezTo>
                    <a:pt x="226" y="88760"/>
                    <a:pt x="1" y="89380"/>
                    <a:pt x="56" y="89380"/>
                  </a:cubicBezTo>
                  <a:cubicBezTo>
                    <a:pt x="57" y="89380"/>
                    <a:pt x="57" y="89380"/>
                    <a:pt x="58" y="89380"/>
                  </a:cubicBezTo>
                  <a:cubicBezTo>
                    <a:pt x="112" y="89348"/>
                    <a:pt x="163" y="89246"/>
                    <a:pt x="219" y="89246"/>
                  </a:cubicBezTo>
                  <a:cubicBezTo>
                    <a:pt x="246" y="89246"/>
                    <a:pt x="274" y="89269"/>
                    <a:pt x="305" y="89333"/>
                  </a:cubicBezTo>
                  <a:cubicBezTo>
                    <a:pt x="357" y="89448"/>
                    <a:pt x="394" y="89574"/>
                    <a:pt x="409" y="89705"/>
                  </a:cubicBezTo>
                  <a:cubicBezTo>
                    <a:pt x="446" y="89946"/>
                    <a:pt x="525" y="90360"/>
                    <a:pt x="341" y="90439"/>
                  </a:cubicBezTo>
                  <a:cubicBezTo>
                    <a:pt x="424" y="90405"/>
                    <a:pt x="485" y="90389"/>
                    <a:pt x="529" y="90389"/>
                  </a:cubicBezTo>
                  <a:cubicBezTo>
                    <a:pt x="788" y="90389"/>
                    <a:pt x="469" y="90915"/>
                    <a:pt x="724" y="91189"/>
                  </a:cubicBezTo>
                  <a:cubicBezTo>
                    <a:pt x="976" y="91440"/>
                    <a:pt x="1217" y="91283"/>
                    <a:pt x="1511" y="91519"/>
                  </a:cubicBezTo>
                  <a:cubicBezTo>
                    <a:pt x="1584" y="91592"/>
                    <a:pt x="1731" y="91881"/>
                    <a:pt x="1825" y="91980"/>
                  </a:cubicBezTo>
                  <a:cubicBezTo>
                    <a:pt x="2017" y="92154"/>
                    <a:pt x="2114" y="92179"/>
                    <a:pt x="2205" y="92179"/>
                  </a:cubicBezTo>
                  <a:cubicBezTo>
                    <a:pt x="2242" y="92179"/>
                    <a:pt x="2279" y="92175"/>
                    <a:pt x="2321" y="92175"/>
                  </a:cubicBezTo>
                  <a:cubicBezTo>
                    <a:pt x="2406" y="92175"/>
                    <a:pt x="2513" y="92193"/>
                    <a:pt x="2695" y="92305"/>
                  </a:cubicBezTo>
                  <a:cubicBezTo>
                    <a:pt x="3047" y="92489"/>
                    <a:pt x="3267" y="92568"/>
                    <a:pt x="3576" y="92604"/>
                  </a:cubicBezTo>
                  <a:cubicBezTo>
                    <a:pt x="3586" y="92606"/>
                    <a:pt x="3598" y="92607"/>
                    <a:pt x="3612" y="92607"/>
                  </a:cubicBezTo>
                  <a:cubicBezTo>
                    <a:pt x="3727" y="92607"/>
                    <a:pt x="3961" y="92557"/>
                    <a:pt x="3993" y="92557"/>
                  </a:cubicBezTo>
                  <a:cubicBezTo>
                    <a:pt x="3994" y="92557"/>
                    <a:pt x="3995" y="92557"/>
                    <a:pt x="3996" y="92557"/>
                  </a:cubicBezTo>
                  <a:cubicBezTo>
                    <a:pt x="4415" y="92671"/>
                    <a:pt x="4825" y="93166"/>
                    <a:pt x="5293" y="93166"/>
                  </a:cubicBezTo>
                  <a:cubicBezTo>
                    <a:pt x="5341" y="93166"/>
                    <a:pt x="5389" y="93161"/>
                    <a:pt x="5438" y="93150"/>
                  </a:cubicBezTo>
                  <a:cubicBezTo>
                    <a:pt x="5653" y="93097"/>
                    <a:pt x="5537" y="93007"/>
                    <a:pt x="5675" y="93007"/>
                  </a:cubicBezTo>
                  <a:cubicBezTo>
                    <a:pt x="5702" y="93007"/>
                    <a:pt x="5739" y="93011"/>
                    <a:pt x="5789" y="93019"/>
                  </a:cubicBezTo>
                  <a:cubicBezTo>
                    <a:pt x="5878" y="93108"/>
                    <a:pt x="5988" y="93176"/>
                    <a:pt x="6109" y="93207"/>
                  </a:cubicBezTo>
                  <a:cubicBezTo>
                    <a:pt x="6113" y="93208"/>
                    <a:pt x="6117" y="93209"/>
                    <a:pt x="6121" y="93209"/>
                  </a:cubicBezTo>
                  <a:cubicBezTo>
                    <a:pt x="6177" y="93209"/>
                    <a:pt x="6183" y="93112"/>
                    <a:pt x="6276" y="93102"/>
                  </a:cubicBezTo>
                  <a:cubicBezTo>
                    <a:pt x="6310" y="93098"/>
                    <a:pt x="6346" y="93096"/>
                    <a:pt x="6383" y="93096"/>
                  </a:cubicBezTo>
                  <a:cubicBezTo>
                    <a:pt x="6849" y="93096"/>
                    <a:pt x="7556" y="93395"/>
                    <a:pt x="8106" y="93395"/>
                  </a:cubicBezTo>
                  <a:cubicBezTo>
                    <a:pt x="8299" y="93395"/>
                    <a:pt x="8472" y="93359"/>
                    <a:pt x="8610" y="93260"/>
                  </a:cubicBezTo>
                  <a:lnTo>
                    <a:pt x="8610" y="93260"/>
                  </a:lnTo>
                  <a:cubicBezTo>
                    <a:pt x="8618" y="93260"/>
                    <a:pt x="8625" y="93261"/>
                    <a:pt x="8631" y="93262"/>
                  </a:cubicBezTo>
                  <a:lnTo>
                    <a:pt x="8631" y="93262"/>
                  </a:lnTo>
                  <a:cubicBezTo>
                    <a:pt x="8874" y="93197"/>
                    <a:pt x="8969" y="92188"/>
                    <a:pt x="8620" y="92122"/>
                  </a:cubicBezTo>
                  <a:cubicBezTo>
                    <a:pt x="8542" y="92106"/>
                    <a:pt x="8325" y="92074"/>
                    <a:pt x="8153" y="92074"/>
                  </a:cubicBezTo>
                  <a:cubicBezTo>
                    <a:pt x="8047" y="92074"/>
                    <a:pt x="7959" y="92086"/>
                    <a:pt x="7933" y="92122"/>
                  </a:cubicBezTo>
                  <a:cubicBezTo>
                    <a:pt x="7830" y="92266"/>
                    <a:pt x="7794" y="92413"/>
                    <a:pt x="7636" y="92413"/>
                  </a:cubicBezTo>
                  <a:cubicBezTo>
                    <a:pt x="7570" y="92413"/>
                    <a:pt x="7483" y="92388"/>
                    <a:pt x="7362" y="92326"/>
                  </a:cubicBezTo>
                  <a:cubicBezTo>
                    <a:pt x="7000" y="92222"/>
                    <a:pt x="6607" y="92111"/>
                    <a:pt x="6224" y="92106"/>
                  </a:cubicBezTo>
                  <a:cubicBezTo>
                    <a:pt x="6008" y="92106"/>
                    <a:pt x="5801" y="92337"/>
                    <a:pt x="5632" y="92337"/>
                  </a:cubicBezTo>
                  <a:cubicBezTo>
                    <a:pt x="5612" y="92337"/>
                    <a:pt x="5593" y="92334"/>
                    <a:pt x="5574" y="92326"/>
                  </a:cubicBezTo>
                  <a:cubicBezTo>
                    <a:pt x="5280" y="92206"/>
                    <a:pt x="5317" y="91781"/>
                    <a:pt x="4971" y="91661"/>
                  </a:cubicBezTo>
                  <a:cubicBezTo>
                    <a:pt x="4951" y="91653"/>
                    <a:pt x="4934" y="91650"/>
                    <a:pt x="4920" y="91650"/>
                  </a:cubicBezTo>
                  <a:cubicBezTo>
                    <a:pt x="4790" y="91650"/>
                    <a:pt x="4868" y="91920"/>
                    <a:pt x="4840" y="91986"/>
                  </a:cubicBezTo>
                  <a:cubicBezTo>
                    <a:pt x="4673" y="91957"/>
                    <a:pt x="4645" y="91629"/>
                    <a:pt x="4483" y="91629"/>
                  </a:cubicBezTo>
                  <a:cubicBezTo>
                    <a:pt x="4467" y="91629"/>
                    <a:pt x="4450" y="91632"/>
                    <a:pt x="4431" y="91640"/>
                  </a:cubicBezTo>
                  <a:cubicBezTo>
                    <a:pt x="4383" y="91657"/>
                    <a:pt x="4231" y="92157"/>
                    <a:pt x="4037" y="92157"/>
                  </a:cubicBezTo>
                  <a:cubicBezTo>
                    <a:pt x="3997" y="92157"/>
                    <a:pt x="3955" y="92136"/>
                    <a:pt x="3912" y="92085"/>
                  </a:cubicBezTo>
                  <a:cubicBezTo>
                    <a:pt x="3796" y="91949"/>
                    <a:pt x="3980" y="91797"/>
                    <a:pt x="3744" y="91650"/>
                  </a:cubicBezTo>
                  <a:cubicBezTo>
                    <a:pt x="3632" y="91587"/>
                    <a:pt x="3507" y="91555"/>
                    <a:pt x="3376" y="91555"/>
                  </a:cubicBezTo>
                  <a:cubicBezTo>
                    <a:pt x="3366" y="91555"/>
                    <a:pt x="3356" y="91555"/>
                    <a:pt x="3346" y="91556"/>
                  </a:cubicBezTo>
                  <a:cubicBezTo>
                    <a:pt x="3109" y="91560"/>
                    <a:pt x="3264" y="91869"/>
                    <a:pt x="3006" y="91869"/>
                  </a:cubicBezTo>
                  <a:cubicBezTo>
                    <a:pt x="2955" y="91869"/>
                    <a:pt x="2889" y="91857"/>
                    <a:pt x="2800" y="91828"/>
                  </a:cubicBezTo>
                  <a:cubicBezTo>
                    <a:pt x="2879" y="91682"/>
                    <a:pt x="2884" y="91508"/>
                    <a:pt x="2806" y="91362"/>
                  </a:cubicBezTo>
                  <a:cubicBezTo>
                    <a:pt x="2706" y="91255"/>
                    <a:pt x="2594" y="91099"/>
                    <a:pt x="2476" y="91099"/>
                  </a:cubicBezTo>
                  <a:cubicBezTo>
                    <a:pt x="2426" y="91099"/>
                    <a:pt x="2375" y="91127"/>
                    <a:pt x="2323" y="91199"/>
                  </a:cubicBezTo>
                  <a:cubicBezTo>
                    <a:pt x="2538" y="90874"/>
                    <a:pt x="2313" y="90822"/>
                    <a:pt x="2003" y="90801"/>
                  </a:cubicBezTo>
                  <a:cubicBezTo>
                    <a:pt x="2146" y="90668"/>
                    <a:pt x="1561" y="90121"/>
                    <a:pt x="1420" y="89860"/>
                  </a:cubicBezTo>
                  <a:lnTo>
                    <a:pt x="1420" y="89860"/>
                  </a:lnTo>
                  <a:cubicBezTo>
                    <a:pt x="1469" y="90052"/>
                    <a:pt x="1414" y="90168"/>
                    <a:pt x="1338" y="90168"/>
                  </a:cubicBezTo>
                  <a:cubicBezTo>
                    <a:pt x="1262" y="90168"/>
                    <a:pt x="1164" y="90054"/>
                    <a:pt x="1128" y="89789"/>
                  </a:cubicBezTo>
                  <a:cubicBezTo>
                    <a:pt x="1096" y="89427"/>
                    <a:pt x="1102" y="89060"/>
                    <a:pt x="1138" y="88698"/>
                  </a:cubicBezTo>
                  <a:cubicBezTo>
                    <a:pt x="1129" y="88697"/>
                    <a:pt x="1120" y="88696"/>
                    <a:pt x="1111" y="88696"/>
                  </a:cubicBezTo>
                  <a:cubicBezTo>
                    <a:pt x="785" y="88696"/>
                    <a:pt x="748" y="89698"/>
                    <a:pt x="866" y="90019"/>
                  </a:cubicBezTo>
                  <a:cubicBezTo>
                    <a:pt x="750" y="89721"/>
                    <a:pt x="693" y="89396"/>
                    <a:pt x="698" y="89076"/>
                  </a:cubicBezTo>
                  <a:cubicBezTo>
                    <a:pt x="698" y="88861"/>
                    <a:pt x="766" y="88525"/>
                    <a:pt x="950" y="88468"/>
                  </a:cubicBezTo>
                  <a:cubicBezTo>
                    <a:pt x="969" y="88461"/>
                    <a:pt x="988" y="88459"/>
                    <a:pt x="1005" y="88459"/>
                  </a:cubicBezTo>
                  <a:cubicBezTo>
                    <a:pt x="1084" y="88459"/>
                    <a:pt x="1139" y="88513"/>
                    <a:pt x="1199" y="88513"/>
                  </a:cubicBezTo>
                  <a:cubicBezTo>
                    <a:pt x="1235" y="88513"/>
                    <a:pt x="1274" y="88493"/>
                    <a:pt x="1322" y="88426"/>
                  </a:cubicBezTo>
                  <a:cubicBezTo>
                    <a:pt x="1636" y="88069"/>
                    <a:pt x="1311" y="87828"/>
                    <a:pt x="1531" y="87424"/>
                  </a:cubicBezTo>
                  <a:cubicBezTo>
                    <a:pt x="1711" y="87138"/>
                    <a:pt x="1974" y="87050"/>
                    <a:pt x="2233" y="87050"/>
                  </a:cubicBezTo>
                  <a:cubicBezTo>
                    <a:pt x="2277" y="87050"/>
                    <a:pt x="2321" y="87053"/>
                    <a:pt x="2365" y="87057"/>
                  </a:cubicBezTo>
                  <a:cubicBezTo>
                    <a:pt x="2245" y="86910"/>
                    <a:pt x="2334" y="86543"/>
                    <a:pt x="2475" y="86376"/>
                  </a:cubicBezTo>
                  <a:cubicBezTo>
                    <a:pt x="2535" y="86311"/>
                    <a:pt x="2579" y="86287"/>
                    <a:pt x="2612" y="86287"/>
                  </a:cubicBezTo>
                  <a:cubicBezTo>
                    <a:pt x="2699" y="86287"/>
                    <a:pt x="2719" y="86442"/>
                    <a:pt x="2766" y="86442"/>
                  </a:cubicBezTo>
                  <a:cubicBezTo>
                    <a:pt x="2771" y="86442"/>
                    <a:pt x="2775" y="86441"/>
                    <a:pt x="2779" y="86438"/>
                  </a:cubicBezTo>
                  <a:cubicBezTo>
                    <a:pt x="2817" y="86425"/>
                    <a:pt x="2841" y="86405"/>
                    <a:pt x="2856" y="86380"/>
                  </a:cubicBezTo>
                  <a:lnTo>
                    <a:pt x="2856" y="86380"/>
                  </a:lnTo>
                  <a:cubicBezTo>
                    <a:pt x="2873" y="86458"/>
                    <a:pt x="2899" y="86522"/>
                    <a:pt x="2947" y="86533"/>
                  </a:cubicBezTo>
                  <a:cubicBezTo>
                    <a:pt x="2961" y="86535"/>
                    <a:pt x="2977" y="86535"/>
                    <a:pt x="2992" y="86535"/>
                  </a:cubicBezTo>
                  <a:cubicBezTo>
                    <a:pt x="3170" y="86535"/>
                    <a:pt x="3443" y="86435"/>
                    <a:pt x="3592" y="86402"/>
                  </a:cubicBezTo>
                  <a:cubicBezTo>
                    <a:pt x="3770" y="86365"/>
                    <a:pt x="4106" y="86328"/>
                    <a:pt x="4253" y="86208"/>
                  </a:cubicBezTo>
                  <a:cubicBezTo>
                    <a:pt x="4319" y="86145"/>
                    <a:pt x="4354" y="86095"/>
                    <a:pt x="4434" y="86095"/>
                  </a:cubicBezTo>
                  <a:cubicBezTo>
                    <a:pt x="4467" y="86095"/>
                    <a:pt x="4508" y="86104"/>
                    <a:pt x="4562" y="86124"/>
                  </a:cubicBezTo>
                  <a:cubicBezTo>
                    <a:pt x="4672" y="86161"/>
                    <a:pt x="4766" y="86234"/>
                    <a:pt x="4782" y="86328"/>
                  </a:cubicBezTo>
                  <a:cubicBezTo>
                    <a:pt x="4808" y="86454"/>
                    <a:pt x="4856" y="86423"/>
                    <a:pt x="5008" y="86454"/>
                  </a:cubicBezTo>
                  <a:cubicBezTo>
                    <a:pt x="5043" y="86462"/>
                    <a:pt x="5078" y="86465"/>
                    <a:pt x="5113" y="86465"/>
                  </a:cubicBezTo>
                  <a:cubicBezTo>
                    <a:pt x="5295" y="86465"/>
                    <a:pt x="5480" y="86380"/>
                    <a:pt x="5674" y="86376"/>
                  </a:cubicBezTo>
                  <a:cubicBezTo>
                    <a:pt x="5904" y="86376"/>
                    <a:pt x="6130" y="86402"/>
                    <a:pt x="6355" y="86459"/>
                  </a:cubicBezTo>
                  <a:cubicBezTo>
                    <a:pt x="6491" y="86496"/>
                    <a:pt x="6670" y="86701"/>
                    <a:pt x="6759" y="86711"/>
                  </a:cubicBezTo>
                  <a:cubicBezTo>
                    <a:pt x="6761" y="86712"/>
                    <a:pt x="6763" y="86712"/>
                    <a:pt x="6765" y="86712"/>
                  </a:cubicBezTo>
                  <a:cubicBezTo>
                    <a:pt x="6809" y="86712"/>
                    <a:pt x="6756" y="86611"/>
                    <a:pt x="6804" y="86611"/>
                  </a:cubicBezTo>
                  <a:cubicBezTo>
                    <a:pt x="6806" y="86611"/>
                    <a:pt x="6809" y="86611"/>
                    <a:pt x="6811" y="86611"/>
                  </a:cubicBezTo>
                  <a:lnTo>
                    <a:pt x="7000" y="86632"/>
                  </a:lnTo>
                  <a:lnTo>
                    <a:pt x="7886" y="86727"/>
                  </a:lnTo>
                  <a:cubicBezTo>
                    <a:pt x="8018" y="86741"/>
                    <a:pt x="8213" y="86770"/>
                    <a:pt x="8390" y="86770"/>
                  </a:cubicBezTo>
                  <a:cubicBezTo>
                    <a:pt x="8615" y="86770"/>
                    <a:pt x="8812" y="86723"/>
                    <a:pt x="8819" y="86540"/>
                  </a:cubicBezTo>
                  <a:lnTo>
                    <a:pt x="8819" y="86540"/>
                  </a:lnTo>
                  <a:cubicBezTo>
                    <a:pt x="8813" y="86745"/>
                    <a:pt x="9235" y="86796"/>
                    <a:pt x="9522" y="86796"/>
                  </a:cubicBezTo>
                  <a:cubicBezTo>
                    <a:pt x="9584" y="86796"/>
                    <a:pt x="9640" y="86793"/>
                    <a:pt x="9684" y="86790"/>
                  </a:cubicBezTo>
                  <a:cubicBezTo>
                    <a:pt x="10036" y="86769"/>
                    <a:pt x="10057" y="86575"/>
                    <a:pt x="10382" y="86559"/>
                  </a:cubicBezTo>
                  <a:cubicBezTo>
                    <a:pt x="10383" y="86559"/>
                    <a:pt x="10385" y="86559"/>
                    <a:pt x="10387" y="86559"/>
                  </a:cubicBezTo>
                  <a:cubicBezTo>
                    <a:pt x="10516" y="86559"/>
                    <a:pt x="10446" y="86764"/>
                    <a:pt x="10591" y="86805"/>
                  </a:cubicBezTo>
                  <a:cubicBezTo>
                    <a:pt x="10622" y="86811"/>
                    <a:pt x="10654" y="86814"/>
                    <a:pt x="10687" y="86814"/>
                  </a:cubicBezTo>
                  <a:cubicBezTo>
                    <a:pt x="10806" y="86814"/>
                    <a:pt x="10935" y="86781"/>
                    <a:pt x="11042" y="86748"/>
                  </a:cubicBezTo>
                  <a:cubicBezTo>
                    <a:pt x="11226" y="86690"/>
                    <a:pt x="11394" y="86601"/>
                    <a:pt x="11535" y="86475"/>
                  </a:cubicBezTo>
                  <a:cubicBezTo>
                    <a:pt x="11597" y="86409"/>
                    <a:pt x="11552" y="86330"/>
                    <a:pt x="11517" y="86261"/>
                  </a:cubicBezTo>
                  <a:lnTo>
                    <a:pt x="11517" y="86261"/>
                  </a:lnTo>
                  <a:cubicBezTo>
                    <a:pt x="11548" y="86317"/>
                    <a:pt x="11588" y="86339"/>
                    <a:pt x="11633" y="86339"/>
                  </a:cubicBezTo>
                  <a:cubicBezTo>
                    <a:pt x="11779" y="86339"/>
                    <a:pt x="11977" y="86104"/>
                    <a:pt x="12101" y="86040"/>
                  </a:cubicBezTo>
                  <a:cubicBezTo>
                    <a:pt x="12119" y="86031"/>
                    <a:pt x="12136" y="86028"/>
                    <a:pt x="12152" y="86028"/>
                  </a:cubicBezTo>
                  <a:cubicBezTo>
                    <a:pt x="12298" y="86028"/>
                    <a:pt x="12347" y="86372"/>
                    <a:pt x="12500" y="86372"/>
                  </a:cubicBezTo>
                  <a:cubicBezTo>
                    <a:pt x="12539" y="86372"/>
                    <a:pt x="12585" y="86349"/>
                    <a:pt x="12642" y="86292"/>
                  </a:cubicBezTo>
                  <a:cubicBezTo>
                    <a:pt x="12993" y="85909"/>
                    <a:pt x="12526" y="85673"/>
                    <a:pt x="12489" y="85406"/>
                  </a:cubicBezTo>
                  <a:cubicBezTo>
                    <a:pt x="12465" y="85306"/>
                    <a:pt x="12621" y="85280"/>
                    <a:pt x="12780" y="85280"/>
                  </a:cubicBezTo>
                  <a:cubicBezTo>
                    <a:pt x="12923" y="85280"/>
                    <a:pt x="13067" y="85301"/>
                    <a:pt x="13082" y="85311"/>
                  </a:cubicBezTo>
                  <a:cubicBezTo>
                    <a:pt x="13040" y="85180"/>
                    <a:pt x="12940" y="85185"/>
                    <a:pt x="13061" y="85002"/>
                  </a:cubicBezTo>
                  <a:cubicBezTo>
                    <a:pt x="13092" y="84955"/>
                    <a:pt x="13203" y="84813"/>
                    <a:pt x="13192" y="84745"/>
                  </a:cubicBezTo>
                  <a:cubicBezTo>
                    <a:pt x="13171" y="84666"/>
                    <a:pt x="13061" y="84682"/>
                    <a:pt x="13030" y="84603"/>
                  </a:cubicBezTo>
                  <a:cubicBezTo>
                    <a:pt x="12993" y="84509"/>
                    <a:pt x="13071" y="84383"/>
                    <a:pt x="13103" y="84299"/>
                  </a:cubicBezTo>
                  <a:cubicBezTo>
                    <a:pt x="13164" y="84334"/>
                    <a:pt x="13221" y="84356"/>
                    <a:pt x="13269" y="84356"/>
                  </a:cubicBezTo>
                  <a:cubicBezTo>
                    <a:pt x="13346" y="84356"/>
                    <a:pt x="13401" y="84299"/>
                    <a:pt x="13417" y="84142"/>
                  </a:cubicBezTo>
                  <a:cubicBezTo>
                    <a:pt x="13444" y="83843"/>
                    <a:pt x="13399" y="83745"/>
                    <a:pt x="13572" y="83745"/>
                  </a:cubicBezTo>
                  <a:cubicBezTo>
                    <a:pt x="13602" y="83745"/>
                    <a:pt x="13639" y="83748"/>
                    <a:pt x="13685" y="83754"/>
                  </a:cubicBezTo>
                  <a:cubicBezTo>
                    <a:pt x="13687" y="83754"/>
                    <a:pt x="13688" y="83754"/>
                    <a:pt x="13690" y="83754"/>
                  </a:cubicBezTo>
                  <a:cubicBezTo>
                    <a:pt x="13793" y="83754"/>
                    <a:pt x="13893" y="83307"/>
                    <a:pt x="13821" y="83240"/>
                  </a:cubicBezTo>
                  <a:cubicBezTo>
                    <a:pt x="13727" y="83151"/>
                    <a:pt x="13653" y="83282"/>
                    <a:pt x="13659" y="83078"/>
                  </a:cubicBezTo>
                  <a:cubicBezTo>
                    <a:pt x="13669" y="82836"/>
                    <a:pt x="13711" y="82601"/>
                    <a:pt x="13779" y="82370"/>
                  </a:cubicBezTo>
                  <a:cubicBezTo>
                    <a:pt x="13847" y="82129"/>
                    <a:pt x="13994" y="82113"/>
                    <a:pt x="14099" y="81908"/>
                  </a:cubicBezTo>
                  <a:cubicBezTo>
                    <a:pt x="14193" y="81725"/>
                    <a:pt x="14235" y="81410"/>
                    <a:pt x="14115" y="81237"/>
                  </a:cubicBezTo>
                  <a:cubicBezTo>
                    <a:pt x="13962" y="81009"/>
                    <a:pt x="14283" y="80539"/>
                    <a:pt x="14326" y="80539"/>
                  </a:cubicBezTo>
                  <a:cubicBezTo>
                    <a:pt x="14328" y="80539"/>
                    <a:pt x="14329" y="80539"/>
                    <a:pt x="14330" y="80540"/>
                  </a:cubicBezTo>
                  <a:cubicBezTo>
                    <a:pt x="14289" y="80482"/>
                    <a:pt x="14244" y="80458"/>
                    <a:pt x="14197" y="80458"/>
                  </a:cubicBezTo>
                  <a:cubicBezTo>
                    <a:pt x="14021" y="80458"/>
                    <a:pt x="13824" y="80792"/>
                    <a:pt x="13735" y="80792"/>
                  </a:cubicBezTo>
                  <a:cubicBezTo>
                    <a:pt x="13734" y="80792"/>
                    <a:pt x="13733" y="80792"/>
                    <a:pt x="13732" y="80792"/>
                  </a:cubicBezTo>
                  <a:cubicBezTo>
                    <a:pt x="13706" y="80792"/>
                    <a:pt x="13701" y="80488"/>
                    <a:pt x="13795" y="80482"/>
                  </a:cubicBezTo>
                  <a:cubicBezTo>
                    <a:pt x="13963" y="80472"/>
                    <a:pt x="13910" y="80147"/>
                    <a:pt x="13858" y="79984"/>
                  </a:cubicBezTo>
                  <a:cubicBezTo>
                    <a:pt x="13748" y="79633"/>
                    <a:pt x="14010" y="79801"/>
                    <a:pt x="14199" y="79622"/>
                  </a:cubicBezTo>
                  <a:cubicBezTo>
                    <a:pt x="14325" y="79502"/>
                    <a:pt x="14115" y="79449"/>
                    <a:pt x="14089" y="79402"/>
                  </a:cubicBezTo>
                  <a:cubicBezTo>
                    <a:pt x="13937" y="79392"/>
                    <a:pt x="13963" y="79145"/>
                    <a:pt x="13968" y="79014"/>
                  </a:cubicBezTo>
                  <a:cubicBezTo>
                    <a:pt x="13984" y="78658"/>
                    <a:pt x="14083" y="78605"/>
                    <a:pt x="13868" y="78291"/>
                  </a:cubicBezTo>
                  <a:cubicBezTo>
                    <a:pt x="13858" y="78264"/>
                    <a:pt x="13758" y="78029"/>
                    <a:pt x="13795" y="77992"/>
                  </a:cubicBezTo>
                  <a:cubicBezTo>
                    <a:pt x="13803" y="77983"/>
                    <a:pt x="13814" y="77979"/>
                    <a:pt x="13826" y="77979"/>
                  </a:cubicBezTo>
                  <a:cubicBezTo>
                    <a:pt x="13904" y="77979"/>
                    <a:pt x="14053" y="78131"/>
                    <a:pt x="14168" y="78131"/>
                  </a:cubicBezTo>
                  <a:cubicBezTo>
                    <a:pt x="14223" y="78131"/>
                    <a:pt x="14271" y="78096"/>
                    <a:pt x="14298" y="77992"/>
                  </a:cubicBezTo>
                  <a:cubicBezTo>
                    <a:pt x="14388" y="77655"/>
                    <a:pt x="14369" y="77271"/>
                    <a:pt x="14380" y="76924"/>
                  </a:cubicBezTo>
                  <a:lnTo>
                    <a:pt x="14380" y="76924"/>
                  </a:lnTo>
                  <a:cubicBezTo>
                    <a:pt x="14374" y="77013"/>
                    <a:pt x="14351" y="77160"/>
                    <a:pt x="14267" y="77160"/>
                  </a:cubicBezTo>
                  <a:cubicBezTo>
                    <a:pt x="14262" y="77160"/>
                    <a:pt x="14257" y="77159"/>
                    <a:pt x="14251" y="77158"/>
                  </a:cubicBezTo>
                  <a:cubicBezTo>
                    <a:pt x="14193" y="77142"/>
                    <a:pt x="14283" y="76581"/>
                    <a:pt x="14125" y="76571"/>
                  </a:cubicBezTo>
                  <a:lnTo>
                    <a:pt x="14125" y="76571"/>
                  </a:lnTo>
                  <a:cubicBezTo>
                    <a:pt x="14196" y="76576"/>
                    <a:pt x="14019" y="76928"/>
                    <a:pt x="13965" y="76928"/>
                  </a:cubicBezTo>
                  <a:cubicBezTo>
                    <a:pt x="13959" y="76928"/>
                    <a:pt x="13955" y="76923"/>
                    <a:pt x="13952" y="76912"/>
                  </a:cubicBezTo>
                  <a:cubicBezTo>
                    <a:pt x="13896" y="76660"/>
                    <a:pt x="13618" y="76287"/>
                    <a:pt x="13952" y="76287"/>
                  </a:cubicBezTo>
                  <a:cubicBezTo>
                    <a:pt x="13959" y="76287"/>
                    <a:pt x="13966" y="76288"/>
                    <a:pt x="13973" y="76288"/>
                  </a:cubicBezTo>
                  <a:cubicBezTo>
                    <a:pt x="14032" y="76328"/>
                    <a:pt x="14104" y="76389"/>
                    <a:pt x="14161" y="76389"/>
                  </a:cubicBezTo>
                  <a:cubicBezTo>
                    <a:pt x="14200" y="76389"/>
                    <a:pt x="14231" y="76361"/>
                    <a:pt x="14246" y="76277"/>
                  </a:cubicBezTo>
                  <a:cubicBezTo>
                    <a:pt x="14309" y="75984"/>
                    <a:pt x="14340" y="75549"/>
                    <a:pt x="14298" y="75255"/>
                  </a:cubicBezTo>
                  <a:cubicBezTo>
                    <a:pt x="14284" y="75166"/>
                    <a:pt x="14238" y="75139"/>
                    <a:pt x="14179" y="75139"/>
                  </a:cubicBezTo>
                  <a:cubicBezTo>
                    <a:pt x="14097" y="75139"/>
                    <a:pt x="13989" y="75191"/>
                    <a:pt x="13913" y="75191"/>
                  </a:cubicBezTo>
                  <a:cubicBezTo>
                    <a:pt x="13901" y="75191"/>
                    <a:pt x="13889" y="75190"/>
                    <a:pt x="13879" y="75187"/>
                  </a:cubicBezTo>
                  <a:cubicBezTo>
                    <a:pt x="13884" y="75024"/>
                    <a:pt x="14068" y="74469"/>
                    <a:pt x="14188" y="74385"/>
                  </a:cubicBezTo>
                  <a:cubicBezTo>
                    <a:pt x="14197" y="74379"/>
                    <a:pt x="14206" y="74376"/>
                    <a:pt x="14214" y="74376"/>
                  </a:cubicBezTo>
                  <a:cubicBezTo>
                    <a:pt x="14316" y="74376"/>
                    <a:pt x="14330" y="74803"/>
                    <a:pt x="14330" y="74856"/>
                  </a:cubicBezTo>
                  <a:cubicBezTo>
                    <a:pt x="14340" y="74642"/>
                    <a:pt x="14288" y="74180"/>
                    <a:pt x="14435" y="74012"/>
                  </a:cubicBezTo>
                  <a:cubicBezTo>
                    <a:pt x="14491" y="73952"/>
                    <a:pt x="14576" y="73935"/>
                    <a:pt x="14665" y="73935"/>
                  </a:cubicBezTo>
                  <a:cubicBezTo>
                    <a:pt x="14768" y="73935"/>
                    <a:pt x="14875" y="73957"/>
                    <a:pt x="14948" y="73960"/>
                  </a:cubicBezTo>
                  <a:cubicBezTo>
                    <a:pt x="14713" y="73797"/>
                    <a:pt x="14482" y="73682"/>
                    <a:pt x="14293" y="73436"/>
                  </a:cubicBezTo>
                  <a:cubicBezTo>
                    <a:pt x="14199" y="73315"/>
                    <a:pt x="14272" y="73095"/>
                    <a:pt x="14220" y="72932"/>
                  </a:cubicBezTo>
                  <a:cubicBezTo>
                    <a:pt x="14193" y="72848"/>
                    <a:pt x="13963" y="72712"/>
                    <a:pt x="14110" y="72597"/>
                  </a:cubicBezTo>
                  <a:cubicBezTo>
                    <a:pt x="14141" y="72571"/>
                    <a:pt x="14174" y="72561"/>
                    <a:pt x="14208" y="72561"/>
                  </a:cubicBezTo>
                  <a:cubicBezTo>
                    <a:pt x="14338" y="72561"/>
                    <a:pt x="14480" y="72713"/>
                    <a:pt x="14617" y="72713"/>
                  </a:cubicBezTo>
                  <a:cubicBezTo>
                    <a:pt x="14642" y="72713"/>
                    <a:pt x="14667" y="72708"/>
                    <a:pt x="14692" y="72696"/>
                  </a:cubicBezTo>
                  <a:cubicBezTo>
                    <a:pt x="14859" y="72618"/>
                    <a:pt x="14713" y="72324"/>
                    <a:pt x="14655" y="72224"/>
                  </a:cubicBezTo>
                  <a:cubicBezTo>
                    <a:pt x="14576" y="72093"/>
                    <a:pt x="14492" y="72093"/>
                    <a:pt x="14466" y="71915"/>
                  </a:cubicBezTo>
                  <a:cubicBezTo>
                    <a:pt x="14450" y="71726"/>
                    <a:pt x="14445" y="71538"/>
                    <a:pt x="14456" y="71344"/>
                  </a:cubicBezTo>
                  <a:cubicBezTo>
                    <a:pt x="14466" y="70898"/>
                    <a:pt x="14576" y="70264"/>
                    <a:pt x="14419" y="69839"/>
                  </a:cubicBezTo>
                  <a:cubicBezTo>
                    <a:pt x="14382" y="69739"/>
                    <a:pt x="14220" y="69708"/>
                    <a:pt x="14288" y="69582"/>
                  </a:cubicBezTo>
                  <a:cubicBezTo>
                    <a:pt x="14366" y="69414"/>
                    <a:pt x="14529" y="69388"/>
                    <a:pt x="14608" y="69215"/>
                  </a:cubicBezTo>
                  <a:cubicBezTo>
                    <a:pt x="14775" y="68858"/>
                    <a:pt x="14817" y="68282"/>
                    <a:pt x="14671" y="67904"/>
                  </a:cubicBezTo>
                  <a:cubicBezTo>
                    <a:pt x="14639" y="67831"/>
                    <a:pt x="14440" y="67673"/>
                    <a:pt x="14456" y="67637"/>
                  </a:cubicBezTo>
                  <a:cubicBezTo>
                    <a:pt x="14519" y="67485"/>
                    <a:pt x="14802" y="67632"/>
                    <a:pt x="14807" y="67390"/>
                  </a:cubicBezTo>
                  <a:cubicBezTo>
                    <a:pt x="14807" y="67390"/>
                    <a:pt x="14566" y="67322"/>
                    <a:pt x="14560" y="67128"/>
                  </a:cubicBezTo>
                  <a:cubicBezTo>
                    <a:pt x="14555" y="66997"/>
                    <a:pt x="14571" y="66845"/>
                    <a:pt x="14440" y="66814"/>
                  </a:cubicBezTo>
                  <a:cubicBezTo>
                    <a:pt x="14162" y="66751"/>
                    <a:pt x="14178" y="66683"/>
                    <a:pt x="13989" y="66436"/>
                  </a:cubicBezTo>
                  <a:cubicBezTo>
                    <a:pt x="14037" y="66380"/>
                    <a:pt x="14369" y="66219"/>
                    <a:pt x="14463" y="66219"/>
                  </a:cubicBezTo>
                  <a:cubicBezTo>
                    <a:pt x="14483" y="66219"/>
                    <a:pt x="14492" y="66226"/>
                    <a:pt x="14487" y="66242"/>
                  </a:cubicBezTo>
                  <a:cubicBezTo>
                    <a:pt x="14461" y="66310"/>
                    <a:pt x="14361" y="66478"/>
                    <a:pt x="14482" y="66599"/>
                  </a:cubicBezTo>
                  <a:cubicBezTo>
                    <a:pt x="14506" y="66624"/>
                    <a:pt x="14526" y="66635"/>
                    <a:pt x="14543" y="66635"/>
                  </a:cubicBezTo>
                  <a:cubicBezTo>
                    <a:pt x="14582" y="66635"/>
                    <a:pt x="14605" y="66579"/>
                    <a:pt x="14623" y="66520"/>
                  </a:cubicBezTo>
                  <a:cubicBezTo>
                    <a:pt x="14671" y="66352"/>
                    <a:pt x="14440" y="65865"/>
                    <a:pt x="14665" y="65734"/>
                  </a:cubicBezTo>
                  <a:cubicBezTo>
                    <a:pt x="14838" y="65639"/>
                    <a:pt x="14587" y="64737"/>
                    <a:pt x="14592" y="64444"/>
                  </a:cubicBezTo>
                  <a:cubicBezTo>
                    <a:pt x="14589" y="64444"/>
                    <a:pt x="14585" y="64444"/>
                    <a:pt x="14582" y="64444"/>
                  </a:cubicBezTo>
                  <a:cubicBezTo>
                    <a:pt x="14354" y="64444"/>
                    <a:pt x="14363" y="64617"/>
                    <a:pt x="14166" y="64617"/>
                  </a:cubicBezTo>
                  <a:cubicBezTo>
                    <a:pt x="14163" y="64617"/>
                    <a:pt x="14160" y="64617"/>
                    <a:pt x="14157" y="64617"/>
                  </a:cubicBezTo>
                  <a:cubicBezTo>
                    <a:pt x="14157" y="64412"/>
                    <a:pt x="14419" y="64234"/>
                    <a:pt x="14393" y="64140"/>
                  </a:cubicBezTo>
                  <a:cubicBezTo>
                    <a:pt x="14351" y="63967"/>
                    <a:pt x="14120" y="63836"/>
                    <a:pt x="14015" y="63704"/>
                  </a:cubicBezTo>
                  <a:cubicBezTo>
                    <a:pt x="14193" y="63631"/>
                    <a:pt x="15090" y="62619"/>
                    <a:pt x="14602" y="62614"/>
                  </a:cubicBezTo>
                  <a:lnTo>
                    <a:pt x="14602" y="62614"/>
                  </a:lnTo>
                  <a:cubicBezTo>
                    <a:pt x="14571" y="62740"/>
                    <a:pt x="14644" y="62776"/>
                    <a:pt x="14660" y="62824"/>
                  </a:cubicBezTo>
                  <a:cubicBezTo>
                    <a:pt x="14668" y="62849"/>
                    <a:pt x="14654" y="62858"/>
                    <a:pt x="14627" y="62858"/>
                  </a:cubicBezTo>
                  <a:cubicBezTo>
                    <a:pt x="14549" y="62858"/>
                    <a:pt x="14363" y="62771"/>
                    <a:pt x="14335" y="62740"/>
                  </a:cubicBezTo>
                  <a:cubicBezTo>
                    <a:pt x="14251" y="62640"/>
                    <a:pt x="14220" y="62504"/>
                    <a:pt x="14246" y="62373"/>
                  </a:cubicBezTo>
                  <a:cubicBezTo>
                    <a:pt x="14270" y="62239"/>
                    <a:pt x="14347" y="62224"/>
                    <a:pt x="14434" y="62224"/>
                  </a:cubicBezTo>
                  <a:cubicBezTo>
                    <a:pt x="14460" y="62224"/>
                    <a:pt x="14488" y="62225"/>
                    <a:pt x="14515" y="62225"/>
                  </a:cubicBezTo>
                  <a:cubicBezTo>
                    <a:pt x="14611" y="62225"/>
                    <a:pt x="14703" y="62206"/>
                    <a:pt x="14734" y="62037"/>
                  </a:cubicBezTo>
                  <a:cubicBezTo>
                    <a:pt x="14770" y="61843"/>
                    <a:pt x="14770" y="61644"/>
                    <a:pt x="14734" y="61450"/>
                  </a:cubicBezTo>
                  <a:cubicBezTo>
                    <a:pt x="14681" y="61245"/>
                    <a:pt x="14482" y="61392"/>
                    <a:pt x="14466" y="61104"/>
                  </a:cubicBezTo>
                  <a:cubicBezTo>
                    <a:pt x="14456" y="60910"/>
                    <a:pt x="14435" y="60789"/>
                    <a:pt x="14608" y="60789"/>
                  </a:cubicBezTo>
                  <a:cubicBezTo>
                    <a:pt x="14646" y="60813"/>
                    <a:pt x="14745" y="60902"/>
                    <a:pt x="14802" y="60902"/>
                  </a:cubicBezTo>
                  <a:cubicBezTo>
                    <a:pt x="14807" y="60902"/>
                    <a:pt x="14813" y="60901"/>
                    <a:pt x="14817" y="60899"/>
                  </a:cubicBezTo>
                  <a:cubicBezTo>
                    <a:pt x="14896" y="60868"/>
                    <a:pt x="14225" y="60045"/>
                    <a:pt x="14440" y="59908"/>
                  </a:cubicBezTo>
                  <a:cubicBezTo>
                    <a:pt x="14608" y="59804"/>
                    <a:pt x="14786" y="59888"/>
                    <a:pt x="14807" y="59552"/>
                  </a:cubicBezTo>
                  <a:cubicBezTo>
                    <a:pt x="14807" y="59473"/>
                    <a:pt x="14765" y="59127"/>
                    <a:pt x="14734" y="59059"/>
                  </a:cubicBezTo>
                  <a:lnTo>
                    <a:pt x="14734" y="59059"/>
                  </a:lnTo>
                  <a:cubicBezTo>
                    <a:pt x="14755" y="59106"/>
                    <a:pt x="14475" y="59543"/>
                    <a:pt x="14386" y="59543"/>
                  </a:cubicBezTo>
                  <a:cubicBezTo>
                    <a:pt x="14366" y="59543"/>
                    <a:pt x="14355" y="59520"/>
                    <a:pt x="14361" y="59463"/>
                  </a:cubicBezTo>
                  <a:cubicBezTo>
                    <a:pt x="14393" y="59211"/>
                    <a:pt x="14450" y="58991"/>
                    <a:pt x="14450" y="58734"/>
                  </a:cubicBezTo>
                  <a:lnTo>
                    <a:pt x="14450" y="58341"/>
                  </a:lnTo>
                  <a:cubicBezTo>
                    <a:pt x="14477" y="58257"/>
                    <a:pt x="14456" y="58210"/>
                    <a:pt x="14393" y="58210"/>
                  </a:cubicBezTo>
                  <a:cubicBezTo>
                    <a:pt x="14385" y="58187"/>
                    <a:pt x="14396" y="58178"/>
                    <a:pt x="14419" y="58178"/>
                  </a:cubicBezTo>
                  <a:cubicBezTo>
                    <a:pt x="14495" y="58178"/>
                    <a:pt x="14704" y="58279"/>
                    <a:pt x="14753" y="58279"/>
                  </a:cubicBezTo>
                  <a:cubicBezTo>
                    <a:pt x="14756" y="58279"/>
                    <a:pt x="14758" y="58279"/>
                    <a:pt x="14760" y="58278"/>
                  </a:cubicBezTo>
                  <a:cubicBezTo>
                    <a:pt x="14901" y="58236"/>
                    <a:pt x="14739" y="57995"/>
                    <a:pt x="14686" y="57942"/>
                  </a:cubicBezTo>
                  <a:cubicBezTo>
                    <a:pt x="14623" y="57879"/>
                    <a:pt x="14429" y="57738"/>
                    <a:pt x="14513" y="57591"/>
                  </a:cubicBezTo>
                  <a:cubicBezTo>
                    <a:pt x="14549" y="57525"/>
                    <a:pt x="14602" y="57514"/>
                    <a:pt x="14657" y="57514"/>
                  </a:cubicBezTo>
                  <a:cubicBezTo>
                    <a:pt x="14684" y="57514"/>
                    <a:pt x="14711" y="57517"/>
                    <a:pt x="14737" y="57517"/>
                  </a:cubicBezTo>
                  <a:cubicBezTo>
                    <a:pt x="14768" y="57517"/>
                    <a:pt x="14798" y="57513"/>
                    <a:pt x="14823" y="57499"/>
                  </a:cubicBezTo>
                  <a:lnTo>
                    <a:pt x="14823" y="57499"/>
                  </a:lnTo>
                  <a:cubicBezTo>
                    <a:pt x="14814" y="57504"/>
                    <a:pt x="14804" y="57507"/>
                    <a:pt x="14794" y="57507"/>
                  </a:cubicBezTo>
                  <a:cubicBezTo>
                    <a:pt x="14651" y="57507"/>
                    <a:pt x="14448" y="57046"/>
                    <a:pt x="14419" y="56925"/>
                  </a:cubicBezTo>
                  <a:cubicBezTo>
                    <a:pt x="14387" y="56794"/>
                    <a:pt x="14356" y="56621"/>
                    <a:pt x="14398" y="56485"/>
                  </a:cubicBezTo>
                  <a:cubicBezTo>
                    <a:pt x="14435" y="56359"/>
                    <a:pt x="14529" y="56427"/>
                    <a:pt x="14560" y="56296"/>
                  </a:cubicBezTo>
                  <a:cubicBezTo>
                    <a:pt x="14587" y="56181"/>
                    <a:pt x="14634" y="55693"/>
                    <a:pt x="14482" y="55683"/>
                  </a:cubicBezTo>
                  <a:cubicBezTo>
                    <a:pt x="14351" y="55667"/>
                    <a:pt x="14288" y="55635"/>
                    <a:pt x="14277" y="55452"/>
                  </a:cubicBezTo>
                  <a:cubicBezTo>
                    <a:pt x="14277" y="55452"/>
                    <a:pt x="14251" y="55179"/>
                    <a:pt x="14288" y="55179"/>
                  </a:cubicBezTo>
                  <a:cubicBezTo>
                    <a:pt x="14331" y="55179"/>
                    <a:pt x="14532" y="55451"/>
                    <a:pt x="14657" y="55451"/>
                  </a:cubicBezTo>
                  <a:cubicBezTo>
                    <a:pt x="14700" y="55451"/>
                    <a:pt x="14733" y="55420"/>
                    <a:pt x="14749" y="55337"/>
                  </a:cubicBezTo>
                  <a:cubicBezTo>
                    <a:pt x="14796" y="55059"/>
                    <a:pt x="14487" y="54959"/>
                    <a:pt x="14608" y="54676"/>
                  </a:cubicBezTo>
                  <a:cubicBezTo>
                    <a:pt x="14749" y="54356"/>
                    <a:pt x="14587" y="54157"/>
                    <a:pt x="14461" y="53905"/>
                  </a:cubicBezTo>
                  <a:cubicBezTo>
                    <a:pt x="14361" y="53706"/>
                    <a:pt x="14419" y="53753"/>
                    <a:pt x="14456" y="53643"/>
                  </a:cubicBezTo>
                  <a:cubicBezTo>
                    <a:pt x="14482" y="53559"/>
                    <a:pt x="14387" y="53397"/>
                    <a:pt x="14387" y="53307"/>
                  </a:cubicBezTo>
                  <a:cubicBezTo>
                    <a:pt x="14246" y="53224"/>
                    <a:pt x="14026" y="52878"/>
                    <a:pt x="14288" y="52778"/>
                  </a:cubicBezTo>
                  <a:cubicBezTo>
                    <a:pt x="14346" y="52752"/>
                    <a:pt x="14880" y="52589"/>
                    <a:pt x="14592" y="52416"/>
                  </a:cubicBezTo>
                  <a:cubicBezTo>
                    <a:pt x="14456" y="52332"/>
                    <a:pt x="14356" y="52348"/>
                    <a:pt x="14372" y="52107"/>
                  </a:cubicBezTo>
                  <a:cubicBezTo>
                    <a:pt x="14377" y="51976"/>
                    <a:pt x="14529" y="52060"/>
                    <a:pt x="14592" y="51997"/>
                  </a:cubicBezTo>
                  <a:cubicBezTo>
                    <a:pt x="14655" y="51934"/>
                    <a:pt x="14650" y="51761"/>
                    <a:pt x="14644" y="51661"/>
                  </a:cubicBezTo>
                  <a:lnTo>
                    <a:pt x="14644" y="51661"/>
                  </a:lnTo>
                  <a:lnTo>
                    <a:pt x="14356" y="51666"/>
                  </a:lnTo>
                  <a:cubicBezTo>
                    <a:pt x="14325" y="51755"/>
                    <a:pt x="14267" y="51897"/>
                    <a:pt x="14188" y="51939"/>
                  </a:cubicBezTo>
                  <a:cubicBezTo>
                    <a:pt x="14178" y="51943"/>
                    <a:pt x="14169" y="51945"/>
                    <a:pt x="14161" y="51945"/>
                  </a:cubicBezTo>
                  <a:cubicBezTo>
                    <a:pt x="14044" y="51945"/>
                    <a:pt x="14062" y="51557"/>
                    <a:pt x="14062" y="51493"/>
                  </a:cubicBezTo>
                  <a:cubicBezTo>
                    <a:pt x="14052" y="51189"/>
                    <a:pt x="14220" y="51341"/>
                    <a:pt x="14314" y="51069"/>
                  </a:cubicBezTo>
                  <a:cubicBezTo>
                    <a:pt x="14330" y="51021"/>
                    <a:pt x="14471" y="50623"/>
                    <a:pt x="14424" y="50581"/>
                  </a:cubicBezTo>
                  <a:cubicBezTo>
                    <a:pt x="14304" y="50487"/>
                    <a:pt x="14199" y="50613"/>
                    <a:pt x="14178" y="50345"/>
                  </a:cubicBezTo>
                  <a:cubicBezTo>
                    <a:pt x="14167" y="50214"/>
                    <a:pt x="14209" y="50072"/>
                    <a:pt x="14125" y="50015"/>
                  </a:cubicBezTo>
                  <a:cubicBezTo>
                    <a:pt x="13926" y="49884"/>
                    <a:pt x="13989" y="49034"/>
                    <a:pt x="13999" y="48814"/>
                  </a:cubicBezTo>
                  <a:cubicBezTo>
                    <a:pt x="14005" y="48599"/>
                    <a:pt x="14062" y="48631"/>
                    <a:pt x="14193" y="48552"/>
                  </a:cubicBezTo>
                  <a:cubicBezTo>
                    <a:pt x="14325" y="48473"/>
                    <a:pt x="14267" y="48143"/>
                    <a:pt x="14267" y="48017"/>
                  </a:cubicBezTo>
                  <a:cubicBezTo>
                    <a:pt x="14330" y="47849"/>
                    <a:pt x="14361" y="47566"/>
                    <a:pt x="14178" y="47488"/>
                  </a:cubicBezTo>
                  <a:cubicBezTo>
                    <a:pt x="14062" y="47440"/>
                    <a:pt x="14099" y="47320"/>
                    <a:pt x="14094" y="47163"/>
                  </a:cubicBezTo>
                  <a:cubicBezTo>
                    <a:pt x="14089" y="47063"/>
                    <a:pt x="13984" y="47047"/>
                    <a:pt x="13958" y="46906"/>
                  </a:cubicBezTo>
                  <a:cubicBezTo>
                    <a:pt x="13916" y="46680"/>
                    <a:pt x="13979" y="46539"/>
                    <a:pt x="13973" y="46324"/>
                  </a:cubicBezTo>
                  <a:cubicBezTo>
                    <a:pt x="13973" y="46115"/>
                    <a:pt x="13535" y="45687"/>
                    <a:pt x="13342" y="45687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310250" y="3549200"/>
              <a:ext cx="814000" cy="292100"/>
            </a:xfrm>
            <a:custGeom>
              <a:rect b="b" l="l" r="r" t="t"/>
              <a:pathLst>
                <a:path extrusionOk="0" h="11684" w="32560">
                  <a:moveTo>
                    <a:pt x="16512" y="1"/>
                  </a:moveTo>
                  <a:cubicBezTo>
                    <a:pt x="15675" y="1"/>
                    <a:pt x="14832" y="356"/>
                    <a:pt x="14240" y="1093"/>
                  </a:cubicBezTo>
                  <a:cubicBezTo>
                    <a:pt x="12841" y="2834"/>
                    <a:pt x="11257" y="4805"/>
                    <a:pt x="9375" y="5591"/>
                  </a:cubicBezTo>
                  <a:cubicBezTo>
                    <a:pt x="8920" y="5783"/>
                    <a:pt x="8418" y="5873"/>
                    <a:pt x="7938" y="5873"/>
                  </a:cubicBezTo>
                  <a:cubicBezTo>
                    <a:pt x="7041" y="5873"/>
                    <a:pt x="6223" y="5560"/>
                    <a:pt x="5946" y="5020"/>
                  </a:cubicBezTo>
                  <a:cubicBezTo>
                    <a:pt x="5433" y="4001"/>
                    <a:pt x="4402" y="3413"/>
                    <a:pt x="3333" y="3413"/>
                  </a:cubicBezTo>
                  <a:cubicBezTo>
                    <a:pt x="2885" y="3413"/>
                    <a:pt x="2430" y="3517"/>
                    <a:pt x="2003" y="3735"/>
                  </a:cubicBezTo>
                  <a:cubicBezTo>
                    <a:pt x="561" y="4475"/>
                    <a:pt x="0" y="6252"/>
                    <a:pt x="755" y="7689"/>
                  </a:cubicBezTo>
                  <a:cubicBezTo>
                    <a:pt x="2176" y="10441"/>
                    <a:pt x="5097" y="11684"/>
                    <a:pt x="7965" y="11684"/>
                  </a:cubicBezTo>
                  <a:cubicBezTo>
                    <a:pt x="7978" y="11684"/>
                    <a:pt x="7991" y="11684"/>
                    <a:pt x="8005" y="11684"/>
                  </a:cubicBezTo>
                  <a:cubicBezTo>
                    <a:pt x="9249" y="11684"/>
                    <a:pt x="10478" y="11443"/>
                    <a:pt x="11629" y="10971"/>
                  </a:cubicBezTo>
                  <a:cubicBezTo>
                    <a:pt x="13548" y="10169"/>
                    <a:pt x="15090" y="8895"/>
                    <a:pt x="16390" y="7542"/>
                  </a:cubicBezTo>
                  <a:cubicBezTo>
                    <a:pt x="18771" y="9837"/>
                    <a:pt x="21895" y="11040"/>
                    <a:pt x="25060" y="11040"/>
                  </a:cubicBezTo>
                  <a:cubicBezTo>
                    <a:pt x="26906" y="11040"/>
                    <a:pt x="28765" y="10631"/>
                    <a:pt x="30499" y="9791"/>
                  </a:cubicBezTo>
                  <a:cubicBezTo>
                    <a:pt x="31952" y="9094"/>
                    <a:pt x="32560" y="7348"/>
                    <a:pt x="31857" y="5901"/>
                  </a:cubicBezTo>
                  <a:cubicBezTo>
                    <a:pt x="31357" y="4858"/>
                    <a:pt x="30316" y="4251"/>
                    <a:pt x="29233" y="4251"/>
                  </a:cubicBezTo>
                  <a:cubicBezTo>
                    <a:pt x="28807" y="4251"/>
                    <a:pt x="28375" y="4345"/>
                    <a:pt x="27967" y="4543"/>
                  </a:cubicBezTo>
                  <a:cubicBezTo>
                    <a:pt x="27071" y="4975"/>
                    <a:pt x="26056" y="5194"/>
                    <a:pt x="25043" y="5194"/>
                  </a:cubicBezTo>
                  <a:cubicBezTo>
                    <a:pt x="24325" y="5194"/>
                    <a:pt x="23608" y="5084"/>
                    <a:pt x="22933" y="4863"/>
                  </a:cubicBezTo>
                  <a:cubicBezTo>
                    <a:pt x="21287" y="4296"/>
                    <a:pt x="19919" y="3122"/>
                    <a:pt x="19106" y="1581"/>
                  </a:cubicBezTo>
                  <a:cubicBezTo>
                    <a:pt x="18573" y="543"/>
                    <a:pt x="17547" y="1"/>
                    <a:pt x="16512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292425" y="3525600"/>
              <a:ext cx="845250" cy="339325"/>
            </a:xfrm>
            <a:custGeom>
              <a:rect b="b" l="l" r="r" t="t"/>
              <a:pathLst>
                <a:path extrusionOk="0" h="13573" w="33810">
                  <a:moveTo>
                    <a:pt x="17602" y="1275"/>
                  </a:moveTo>
                  <a:cubicBezTo>
                    <a:pt x="17600" y="1297"/>
                    <a:pt x="17598" y="1316"/>
                    <a:pt x="17596" y="1329"/>
                  </a:cubicBezTo>
                  <a:cubicBezTo>
                    <a:pt x="17599" y="1311"/>
                    <a:pt x="17601" y="1293"/>
                    <a:pt x="17602" y="1275"/>
                  </a:cubicBezTo>
                  <a:close/>
                  <a:moveTo>
                    <a:pt x="13627" y="2247"/>
                  </a:moveTo>
                  <a:lnTo>
                    <a:pt x="13627" y="2247"/>
                  </a:lnTo>
                  <a:cubicBezTo>
                    <a:pt x="13627" y="2247"/>
                    <a:pt x="13627" y="2247"/>
                    <a:pt x="13627" y="2247"/>
                  </a:cubicBezTo>
                  <a:lnTo>
                    <a:pt x="13627" y="2247"/>
                  </a:lnTo>
                  <a:cubicBezTo>
                    <a:pt x="13627" y="2247"/>
                    <a:pt x="13627" y="2247"/>
                    <a:pt x="13627" y="2247"/>
                  </a:cubicBezTo>
                  <a:close/>
                  <a:moveTo>
                    <a:pt x="20558" y="3117"/>
                  </a:moveTo>
                  <a:lnTo>
                    <a:pt x="20558" y="3117"/>
                  </a:lnTo>
                  <a:cubicBezTo>
                    <a:pt x="20595" y="3175"/>
                    <a:pt x="20668" y="3196"/>
                    <a:pt x="20516" y="3311"/>
                  </a:cubicBezTo>
                  <a:lnTo>
                    <a:pt x="20474" y="3259"/>
                  </a:lnTo>
                  <a:lnTo>
                    <a:pt x="20558" y="3117"/>
                  </a:lnTo>
                  <a:close/>
                  <a:moveTo>
                    <a:pt x="12321" y="3531"/>
                  </a:moveTo>
                  <a:lnTo>
                    <a:pt x="12274" y="3578"/>
                  </a:lnTo>
                  <a:lnTo>
                    <a:pt x="12332" y="3725"/>
                  </a:lnTo>
                  <a:cubicBezTo>
                    <a:pt x="12384" y="3743"/>
                    <a:pt x="12422" y="3752"/>
                    <a:pt x="12446" y="3752"/>
                  </a:cubicBezTo>
                  <a:cubicBezTo>
                    <a:pt x="12517" y="3752"/>
                    <a:pt x="12477" y="3679"/>
                    <a:pt x="12321" y="3531"/>
                  </a:cubicBezTo>
                  <a:close/>
                  <a:moveTo>
                    <a:pt x="20506" y="4069"/>
                  </a:moveTo>
                  <a:cubicBezTo>
                    <a:pt x="20448" y="4069"/>
                    <a:pt x="20389" y="4133"/>
                    <a:pt x="20338" y="4260"/>
                  </a:cubicBezTo>
                  <a:cubicBezTo>
                    <a:pt x="20438" y="4234"/>
                    <a:pt x="20506" y="4234"/>
                    <a:pt x="20600" y="4124"/>
                  </a:cubicBezTo>
                  <a:cubicBezTo>
                    <a:pt x="20569" y="4087"/>
                    <a:pt x="20538" y="4069"/>
                    <a:pt x="20506" y="4069"/>
                  </a:cubicBezTo>
                  <a:close/>
                  <a:moveTo>
                    <a:pt x="3587" y="4192"/>
                  </a:moveTo>
                  <a:lnTo>
                    <a:pt x="3587" y="4197"/>
                  </a:lnTo>
                  <a:cubicBezTo>
                    <a:pt x="3589" y="4197"/>
                    <a:pt x="3590" y="4197"/>
                    <a:pt x="3592" y="4197"/>
                  </a:cubicBezTo>
                  <a:cubicBezTo>
                    <a:pt x="3697" y="4197"/>
                    <a:pt x="3711" y="4475"/>
                    <a:pt x="3629" y="4485"/>
                  </a:cubicBezTo>
                  <a:cubicBezTo>
                    <a:pt x="3571" y="4386"/>
                    <a:pt x="3471" y="4234"/>
                    <a:pt x="3587" y="4192"/>
                  </a:cubicBezTo>
                  <a:close/>
                  <a:moveTo>
                    <a:pt x="20913" y="4272"/>
                  </a:moveTo>
                  <a:cubicBezTo>
                    <a:pt x="20833" y="4272"/>
                    <a:pt x="20695" y="4430"/>
                    <a:pt x="20737" y="4491"/>
                  </a:cubicBezTo>
                  <a:lnTo>
                    <a:pt x="20737" y="4485"/>
                  </a:lnTo>
                  <a:cubicBezTo>
                    <a:pt x="20746" y="4495"/>
                    <a:pt x="20759" y="4499"/>
                    <a:pt x="20773" y="4499"/>
                  </a:cubicBezTo>
                  <a:cubicBezTo>
                    <a:pt x="20859" y="4499"/>
                    <a:pt x="21004" y="4344"/>
                    <a:pt x="20941" y="4281"/>
                  </a:cubicBezTo>
                  <a:cubicBezTo>
                    <a:pt x="20933" y="4275"/>
                    <a:pt x="20924" y="4272"/>
                    <a:pt x="20913" y="4272"/>
                  </a:cubicBezTo>
                  <a:close/>
                  <a:moveTo>
                    <a:pt x="2606" y="4323"/>
                  </a:moveTo>
                  <a:lnTo>
                    <a:pt x="2606" y="4328"/>
                  </a:lnTo>
                  <a:cubicBezTo>
                    <a:pt x="2614" y="4325"/>
                    <a:pt x="2621" y="4324"/>
                    <a:pt x="2628" y="4324"/>
                  </a:cubicBezTo>
                  <a:cubicBezTo>
                    <a:pt x="2724" y="4324"/>
                    <a:pt x="2805" y="4561"/>
                    <a:pt x="2732" y="4590"/>
                  </a:cubicBezTo>
                  <a:cubicBezTo>
                    <a:pt x="2716" y="4597"/>
                    <a:pt x="2700" y="4600"/>
                    <a:pt x="2685" y="4600"/>
                  </a:cubicBezTo>
                  <a:cubicBezTo>
                    <a:pt x="2560" y="4600"/>
                    <a:pt x="2452" y="4397"/>
                    <a:pt x="2606" y="4323"/>
                  </a:cubicBezTo>
                  <a:close/>
                  <a:moveTo>
                    <a:pt x="2377" y="4956"/>
                  </a:moveTo>
                  <a:cubicBezTo>
                    <a:pt x="2377" y="4956"/>
                    <a:pt x="2376" y="4957"/>
                    <a:pt x="2375" y="4957"/>
                  </a:cubicBezTo>
                  <a:cubicBezTo>
                    <a:pt x="2376" y="4957"/>
                    <a:pt x="2376" y="4957"/>
                    <a:pt x="2377" y="4956"/>
                  </a:cubicBezTo>
                  <a:close/>
                  <a:moveTo>
                    <a:pt x="5696" y="4700"/>
                  </a:moveTo>
                  <a:cubicBezTo>
                    <a:pt x="5707" y="4700"/>
                    <a:pt x="5719" y="4703"/>
                    <a:pt x="5731" y="4711"/>
                  </a:cubicBezTo>
                  <a:lnTo>
                    <a:pt x="5726" y="4716"/>
                  </a:lnTo>
                  <a:lnTo>
                    <a:pt x="5490" y="5078"/>
                  </a:lnTo>
                  <a:cubicBezTo>
                    <a:pt x="5513" y="4960"/>
                    <a:pt x="5596" y="4700"/>
                    <a:pt x="5696" y="4700"/>
                  </a:cubicBezTo>
                  <a:close/>
                  <a:moveTo>
                    <a:pt x="31071" y="4978"/>
                  </a:moveTo>
                  <a:cubicBezTo>
                    <a:pt x="31036" y="5071"/>
                    <a:pt x="30984" y="5227"/>
                    <a:pt x="30918" y="5227"/>
                  </a:cubicBezTo>
                  <a:cubicBezTo>
                    <a:pt x="30913" y="5227"/>
                    <a:pt x="30908" y="5226"/>
                    <a:pt x="30903" y="5225"/>
                  </a:cubicBezTo>
                  <a:lnTo>
                    <a:pt x="30898" y="5225"/>
                  </a:lnTo>
                  <a:cubicBezTo>
                    <a:pt x="30899" y="5225"/>
                    <a:pt x="30900" y="5226"/>
                    <a:pt x="30901" y="5226"/>
                  </a:cubicBezTo>
                  <a:lnTo>
                    <a:pt x="30901" y="5226"/>
                  </a:lnTo>
                  <a:cubicBezTo>
                    <a:pt x="30902" y="5226"/>
                    <a:pt x="30902" y="5225"/>
                    <a:pt x="30903" y="5225"/>
                  </a:cubicBezTo>
                  <a:lnTo>
                    <a:pt x="30903" y="5225"/>
                  </a:lnTo>
                  <a:cubicBezTo>
                    <a:pt x="30902" y="5225"/>
                    <a:pt x="30902" y="5226"/>
                    <a:pt x="30901" y="5226"/>
                  </a:cubicBezTo>
                  <a:lnTo>
                    <a:pt x="30901" y="5226"/>
                  </a:lnTo>
                  <a:cubicBezTo>
                    <a:pt x="30901" y="5226"/>
                    <a:pt x="30901" y="5226"/>
                    <a:pt x="30901" y="5226"/>
                  </a:cubicBezTo>
                  <a:lnTo>
                    <a:pt x="30901" y="5226"/>
                  </a:lnTo>
                  <a:cubicBezTo>
                    <a:pt x="30899" y="5228"/>
                    <a:pt x="30898" y="5230"/>
                    <a:pt x="30896" y="5232"/>
                  </a:cubicBezTo>
                  <a:lnTo>
                    <a:pt x="30896" y="5232"/>
                  </a:lnTo>
                  <a:cubicBezTo>
                    <a:pt x="30876" y="5251"/>
                    <a:pt x="30858" y="5260"/>
                    <a:pt x="30846" y="5260"/>
                  </a:cubicBezTo>
                  <a:cubicBezTo>
                    <a:pt x="30809" y="5260"/>
                    <a:pt x="30810" y="5191"/>
                    <a:pt x="30882" y="5130"/>
                  </a:cubicBezTo>
                  <a:lnTo>
                    <a:pt x="31071" y="4978"/>
                  </a:lnTo>
                  <a:close/>
                  <a:moveTo>
                    <a:pt x="1793" y="5282"/>
                  </a:moveTo>
                  <a:cubicBezTo>
                    <a:pt x="1794" y="5283"/>
                    <a:pt x="1795" y="5284"/>
                    <a:pt x="1796" y="5284"/>
                  </a:cubicBezTo>
                  <a:lnTo>
                    <a:pt x="1796" y="5284"/>
                  </a:lnTo>
                  <a:cubicBezTo>
                    <a:pt x="1795" y="5284"/>
                    <a:pt x="1794" y="5283"/>
                    <a:pt x="1793" y="5282"/>
                  </a:cubicBezTo>
                  <a:close/>
                  <a:moveTo>
                    <a:pt x="15436" y="591"/>
                  </a:moveTo>
                  <a:cubicBezTo>
                    <a:pt x="15419" y="591"/>
                    <a:pt x="15413" y="601"/>
                    <a:pt x="15425" y="627"/>
                  </a:cubicBezTo>
                  <a:cubicBezTo>
                    <a:pt x="15421" y="733"/>
                    <a:pt x="15409" y="772"/>
                    <a:pt x="15339" y="772"/>
                  </a:cubicBezTo>
                  <a:cubicBezTo>
                    <a:pt x="15326" y="772"/>
                    <a:pt x="15311" y="771"/>
                    <a:pt x="15294" y="768"/>
                  </a:cubicBezTo>
                  <a:cubicBezTo>
                    <a:pt x="15238" y="759"/>
                    <a:pt x="15167" y="746"/>
                    <a:pt x="15101" y="746"/>
                  </a:cubicBezTo>
                  <a:cubicBezTo>
                    <a:pt x="15007" y="746"/>
                    <a:pt x="14924" y="773"/>
                    <a:pt x="14912" y="878"/>
                  </a:cubicBezTo>
                  <a:cubicBezTo>
                    <a:pt x="14899" y="1000"/>
                    <a:pt x="14947" y="1084"/>
                    <a:pt x="14876" y="1084"/>
                  </a:cubicBezTo>
                  <a:cubicBezTo>
                    <a:pt x="14856" y="1084"/>
                    <a:pt x="14825" y="1077"/>
                    <a:pt x="14780" y="1062"/>
                  </a:cubicBezTo>
                  <a:cubicBezTo>
                    <a:pt x="14682" y="1144"/>
                    <a:pt x="14728" y="1431"/>
                    <a:pt x="14607" y="1431"/>
                  </a:cubicBezTo>
                  <a:cubicBezTo>
                    <a:pt x="14566" y="1431"/>
                    <a:pt x="14507" y="1400"/>
                    <a:pt x="14419" y="1319"/>
                  </a:cubicBezTo>
                  <a:lnTo>
                    <a:pt x="14419" y="1319"/>
                  </a:lnTo>
                  <a:cubicBezTo>
                    <a:pt x="14691" y="1570"/>
                    <a:pt x="14288" y="1628"/>
                    <a:pt x="14282" y="1717"/>
                  </a:cubicBezTo>
                  <a:cubicBezTo>
                    <a:pt x="14261" y="1832"/>
                    <a:pt x="14424" y="1853"/>
                    <a:pt x="14466" y="1979"/>
                  </a:cubicBezTo>
                  <a:cubicBezTo>
                    <a:pt x="14477" y="2009"/>
                    <a:pt x="14467" y="2021"/>
                    <a:pt x="14445" y="2021"/>
                  </a:cubicBezTo>
                  <a:cubicBezTo>
                    <a:pt x="14387" y="2021"/>
                    <a:pt x="14243" y="1937"/>
                    <a:pt x="14193" y="1895"/>
                  </a:cubicBezTo>
                  <a:cubicBezTo>
                    <a:pt x="14098" y="1818"/>
                    <a:pt x="14044" y="1789"/>
                    <a:pt x="14013" y="1789"/>
                  </a:cubicBezTo>
                  <a:cubicBezTo>
                    <a:pt x="13935" y="1789"/>
                    <a:pt x="14019" y="1986"/>
                    <a:pt x="13989" y="2058"/>
                  </a:cubicBezTo>
                  <a:cubicBezTo>
                    <a:pt x="13970" y="2099"/>
                    <a:pt x="13723" y="2257"/>
                    <a:pt x="13648" y="2257"/>
                  </a:cubicBezTo>
                  <a:cubicBezTo>
                    <a:pt x="13637" y="2257"/>
                    <a:pt x="13630" y="2254"/>
                    <a:pt x="13627" y="2247"/>
                  </a:cubicBezTo>
                  <a:lnTo>
                    <a:pt x="13627" y="2247"/>
                  </a:lnTo>
                  <a:cubicBezTo>
                    <a:pt x="13634" y="2265"/>
                    <a:pt x="13640" y="2270"/>
                    <a:pt x="13646" y="2270"/>
                  </a:cubicBezTo>
                  <a:cubicBezTo>
                    <a:pt x="13654" y="2270"/>
                    <a:pt x="13663" y="2263"/>
                    <a:pt x="13675" y="2263"/>
                  </a:cubicBezTo>
                  <a:cubicBezTo>
                    <a:pt x="13690" y="2263"/>
                    <a:pt x="13710" y="2274"/>
                    <a:pt x="13742" y="2325"/>
                  </a:cubicBezTo>
                  <a:cubicBezTo>
                    <a:pt x="13779" y="2388"/>
                    <a:pt x="13732" y="2430"/>
                    <a:pt x="13706" y="2456"/>
                  </a:cubicBezTo>
                  <a:cubicBezTo>
                    <a:pt x="13675" y="2491"/>
                    <a:pt x="13638" y="2555"/>
                    <a:pt x="13566" y="2555"/>
                  </a:cubicBezTo>
                  <a:cubicBezTo>
                    <a:pt x="13551" y="2555"/>
                    <a:pt x="13535" y="2552"/>
                    <a:pt x="13517" y="2545"/>
                  </a:cubicBezTo>
                  <a:cubicBezTo>
                    <a:pt x="13454" y="2523"/>
                    <a:pt x="13398" y="2486"/>
                    <a:pt x="13366" y="2486"/>
                  </a:cubicBezTo>
                  <a:cubicBezTo>
                    <a:pt x="13345" y="2486"/>
                    <a:pt x="13334" y="2503"/>
                    <a:pt x="13339" y="2551"/>
                  </a:cubicBezTo>
                  <a:cubicBezTo>
                    <a:pt x="13349" y="2640"/>
                    <a:pt x="13491" y="2771"/>
                    <a:pt x="13496" y="2834"/>
                  </a:cubicBezTo>
                  <a:cubicBezTo>
                    <a:pt x="13504" y="2897"/>
                    <a:pt x="13436" y="2911"/>
                    <a:pt x="13356" y="2911"/>
                  </a:cubicBezTo>
                  <a:cubicBezTo>
                    <a:pt x="13290" y="2911"/>
                    <a:pt x="13216" y="2902"/>
                    <a:pt x="13169" y="2902"/>
                  </a:cubicBezTo>
                  <a:cubicBezTo>
                    <a:pt x="13164" y="2902"/>
                    <a:pt x="13159" y="2902"/>
                    <a:pt x="13155" y="2902"/>
                  </a:cubicBezTo>
                  <a:cubicBezTo>
                    <a:pt x="13056" y="2907"/>
                    <a:pt x="12961" y="2949"/>
                    <a:pt x="12898" y="3028"/>
                  </a:cubicBezTo>
                  <a:cubicBezTo>
                    <a:pt x="12846" y="3112"/>
                    <a:pt x="12820" y="3217"/>
                    <a:pt x="12841" y="3316"/>
                  </a:cubicBezTo>
                  <a:cubicBezTo>
                    <a:pt x="12846" y="3374"/>
                    <a:pt x="12972" y="3584"/>
                    <a:pt x="12940" y="3615"/>
                  </a:cubicBezTo>
                  <a:cubicBezTo>
                    <a:pt x="12877" y="3531"/>
                    <a:pt x="12809" y="3447"/>
                    <a:pt x="12730" y="3374"/>
                  </a:cubicBezTo>
                  <a:cubicBezTo>
                    <a:pt x="12719" y="3367"/>
                    <a:pt x="12707" y="3364"/>
                    <a:pt x="12696" y="3364"/>
                  </a:cubicBezTo>
                  <a:cubicBezTo>
                    <a:pt x="12626" y="3364"/>
                    <a:pt x="12567" y="3474"/>
                    <a:pt x="12563" y="3510"/>
                  </a:cubicBezTo>
                  <a:cubicBezTo>
                    <a:pt x="12552" y="3584"/>
                    <a:pt x="12683" y="3662"/>
                    <a:pt x="12647" y="3736"/>
                  </a:cubicBezTo>
                  <a:cubicBezTo>
                    <a:pt x="12610" y="3793"/>
                    <a:pt x="12552" y="3830"/>
                    <a:pt x="12484" y="3835"/>
                  </a:cubicBezTo>
                  <a:cubicBezTo>
                    <a:pt x="12467" y="3838"/>
                    <a:pt x="12451" y="3839"/>
                    <a:pt x="12434" y="3839"/>
                  </a:cubicBezTo>
                  <a:cubicBezTo>
                    <a:pt x="12335" y="3839"/>
                    <a:pt x="12244" y="3799"/>
                    <a:pt x="12183" y="3799"/>
                  </a:cubicBezTo>
                  <a:cubicBezTo>
                    <a:pt x="12130" y="3799"/>
                    <a:pt x="12100" y="3829"/>
                    <a:pt x="12107" y="3940"/>
                  </a:cubicBezTo>
                  <a:cubicBezTo>
                    <a:pt x="12169" y="4103"/>
                    <a:pt x="12101" y="4139"/>
                    <a:pt x="12033" y="4202"/>
                  </a:cubicBezTo>
                  <a:cubicBezTo>
                    <a:pt x="12002" y="4229"/>
                    <a:pt x="12190" y="4454"/>
                    <a:pt x="12122" y="4512"/>
                  </a:cubicBezTo>
                  <a:cubicBezTo>
                    <a:pt x="12062" y="4460"/>
                    <a:pt x="11926" y="4256"/>
                    <a:pt x="11872" y="4256"/>
                  </a:cubicBezTo>
                  <a:cubicBezTo>
                    <a:pt x="11860" y="4256"/>
                    <a:pt x="11852" y="4266"/>
                    <a:pt x="11850" y="4291"/>
                  </a:cubicBezTo>
                  <a:cubicBezTo>
                    <a:pt x="11850" y="4365"/>
                    <a:pt x="11918" y="4495"/>
                    <a:pt x="11960" y="4601"/>
                  </a:cubicBezTo>
                  <a:lnTo>
                    <a:pt x="11960" y="4601"/>
                  </a:lnTo>
                  <a:cubicBezTo>
                    <a:pt x="11935" y="4542"/>
                    <a:pt x="11908" y="4521"/>
                    <a:pt x="11881" y="4521"/>
                  </a:cubicBezTo>
                  <a:cubicBezTo>
                    <a:pt x="11814" y="4521"/>
                    <a:pt x="11747" y="4651"/>
                    <a:pt x="11708" y="4658"/>
                  </a:cubicBezTo>
                  <a:cubicBezTo>
                    <a:pt x="11703" y="4659"/>
                    <a:pt x="11698" y="4660"/>
                    <a:pt x="11693" y="4660"/>
                  </a:cubicBezTo>
                  <a:cubicBezTo>
                    <a:pt x="11609" y="4660"/>
                    <a:pt x="11541" y="4516"/>
                    <a:pt x="11476" y="4516"/>
                  </a:cubicBezTo>
                  <a:cubicBezTo>
                    <a:pt x="11466" y="4516"/>
                    <a:pt x="11456" y="4519"/>
                    <a:pt x="11446" y="4527"/>
                  </a:cubicBezTo>
                  <a:cubicBezTo>
                    <a:pt x="11373" y="4590"/>
                    <a:pt x="11763" y="5072"/>
                    <a:pt x="11909" y="5072"/>
                  </a:cubicBezTo>
                  <a:cubicBezTo>
                    <a:pt x="11920" y="5072"/>
                    <a:pt x="11930" y="5069"/>
                    <a:pt x="11938" y="5063"/>
                  </a:cubicBezTo>
                  <a:lnTo>
                    <a:pt x="11938" y="5063"/>
                  </a:lnTo>
                  <a:lnTo>
                    <a:pt x="11865" y="5120"/>
                  </a:lnTo>
                  <a:cubicBezTo>
                    <a:pt x="11798" y="5173"/>
                    <a:pt x="11872" y="5430"/>
                    <a:pt x="11991" y="5430"/>
                  </a:cubicBezTo>
                  <a:cubicBezTo>
                    <a:pt x="12001" y="5430"/>
                    <a:pt x="12012" y="5428"/>
                    <a:pt x="12023" y="5424"/>
                  </a:cubicBezTo>
                  <a:lnTo>
                    <a:pt x="12023" y="5434"/>
                  </a:lnTo>
                  <a:cubicBezTo>
                    <a:pt x="12117" y="5387"/>
                    <a:pt x="12196" y="5314"/>
                    <a:pt x="12238" y="5214"/>
                  </a:cubicBezTo>
                  <a:cubicBezTo>
                    <a:pt x="12290" y="5109"/>
                    <a:pt x="12295" y="5067"/>
                    <a:pt x="12222" y="4905"/>
                  </a:cubicBezTo>
                  <a:cubicBezTo>
                    <a:pt x="12133" y="4716"/>
                    <a:pt x="12404" y="4821"/>
                    <a:pt x="12155" y="4555"/>
                  </a:cubicBezTo>
                  <a:lnTo>
                    <a:pt x="12155" y="4555"/>
                  </a:lnTo>
                  <a:cubicBezTo>
                    <a:pt x="12251" y="4657"/>
                    <a:pt x="12343" y="4689"/>
                    <a:pt x="12427" y="4689"/>
                  </a:cubicBezTo>
                  <a:cubicBezTo>
                    <a:pt x="12549" y="4689"/>
                    <a:pt x="12654" y="4620"/>
                    <a:pt x="12725" y="4596"/>
                  </a:cubicBezTo>
                  <a:cubicBezTo>
                    <a:pt x="12765" y="4574"/>
                    <a:pt x="12810" y="4562"/>
                    <a:pt x="12856" y="4562"/>
                  </a:cubicBezTo>
                  <a:cubicBezTo>
                    <a:pt x="12877" y="4562"/>
                    <a:pt x="12898" y="4564"/>
                    <a:pt x="12919" y="4569"/>
                  </a:cubicBezTo>
                  <a:cubicBezTo>
                    <a:pt x="12997" y="4644"/>
                    <a:pt x="13102" y="4692"/>
                    <a:pt x="13172" y="4692"/>
                  </a:cubicBezTo>
                  <a:cubicBezTo>
                    <a:pt x="13196" y="4692"/>
                    <a:pt x="13215" y="4686"/>
                    <a:pt x="13229" y="4674"/>
                  </a:cubicBezTo>
                  <a:lnTo>
                    <a:pt x="13019" y="4470"/>
                  </a:lnTo>
                  <a:cubicBezTo>
                    <a:pt x="13036" y="4454"/>
                    <a:pt x="13058" y="4448"/>
                    <a:pt x="13082" y="4448"/>
                  </a:cubicBezTo>
                  <a:cubicBezTo>
                    <a:pt x="13132" y="4448"/>
                    <a:pt x="13191" y="4472"/>
                    <a:pt x="13235" y="4472"/>
                  </a:cubicBezTo>
                  <a:cubicBezTo>
                    <a:pt x="13265" y="4472"/>
                    <a:pt x="13288" y="4461"/>
                    <a:pt x="13297" y="4422"/>
                  </a:cubicBezTo>
                  <a:cubicBezTo>
                    <a:pt x="13323" y="4286"/>
                    <a:pt x="13291" y="4139"/>
                    <a:pt x="13218" y="4024"/>
                  </a:cubicBezTo>
                  <a:cubicBezTo>
                    <a:pt x="13176" y="3956"/>
                    <a:pt x="13129" y="3940"/>
                    <a:pt x="13166" y="3914"/>
                  </a:cubicBezTo>
                  <a:cubicBezTo>
                    <a:pt x="13207" y="3886"/>
                    <a:pt x="13256" y="3871"/>
                    <a:pt x="13306" y="3871"/>
                  </a:cubicBezTo>
                  <a:cubicBezTo>
                    <a:pt x="13314" y="3871"/>
                    <a:pt x="13321" y="3871"/>
                    <a:pt x="13328" y="3872"/>
                  </a:cubicBezTo>
                  <a:cubicBezTo>
                    <a:pt x="13378" y="3876"/>
                    <a:pt x="13433" y="3882"/>
                    <a:pt x="13483" y="3882"/>
                  </a:cubicBezTo>
                  <a:cubicBezTo>
                    <a:pt x="13574" y="3882"/>
                    <a:pt x="13644" y="3861"/>
                    <a:pt x="13617" y="3762"/>
                  </a:cubicBezTo>
                  <a:cubicBezTo>
                    <a:pt x="13575" y="3610"/>
                    <a:pt x="13601" y="3453"/>
                    <a:pt x="13721" y="3416"/>
                  </a:cubicBezTo>
                  <a:cubicBezTo>
                    <a:pt x="13723" y="3415"/>
                    <a:pt x="13726" y="3415"/>
                    <a:pt x="13729" y="3415"/>
                  </a:cubicBezTo>
                  <a:cubicBezTo>
                    <a:pt x="13778" y="3415"/>
                    <a:pt x="13946" y="3512"/>
                    <a:pt x="14003" y="3512"/>
                  </a:cubicBezTo>
                  <a:cubicBezTo>
                    <a:pt x="14019" y="3512"/>
                    <a:pt x="14027" y="3504"/>
                    <a:pt x="14020" y="3484"/>
                  </a:cubicBezTo>
                  <a:cubicBezTo>
                    <a:pt x="13957" y="3269"/>
                    <a:pt x="13601" y="3232"/>
                    <a:pt x="13727" y="3091"/>
                  </a:cubicBezTo>
                  <a:cubicBezTo>
                    <a:pt x="13738" y="3079"/>
                    <a:pt x="13751" y="3073"/>
                    <a:pt x="13765" y="3073"/>
                  </a:cubicBezTo>
                  <a:cubicBezTo>
                    <a:pt x="13876" y="3073"/>
                    <a:pt x="14075" y="3394"/>
                    <a:pt x="14203" y="3394"/>
                  </a:cubicBezTo>
                  <a:cubicBezTo>
                    <a:pt x="14222" y="3394"/>
                    <a:pt x="14240" y="3386"/>
                    <a:pt x="14256" y="3369"/>
                  </a:cubicBezTo>
                  <a:cubicBezTo>
                    <a:pt x="14330" y="3285"/>
                    <a:pt x="14104" y="3201"/>
                    <a:pt x="14104" y="3112"/>
                  </a:cubicBezTo>
                  <a:cubicBezTo>
                    <a:pt x="14104" y="2975"/>
                    <a:pt x="14272" y="2907"/>
                    <a:pt x="14366" y="2844"/>
                  </a:cubicBezTo>
                  <a:cubicBezTo>
                    <a:pt x="14581" y="2703"/>
                    <a:pt x="14969" y="2624"/>
                    <a:pt x="15058" y="2367"/>
                  </a:cubicBezTo>
                  <a:cubicBezTo>
                    <a:pt x="15090" y="2289"/>
                    <a:pt x="14995" y="2199"/>
                    <a:pt x="14953" y="2089"/>
                  </a:cubicBezTo>
                  <a:cubicBezTo>
                    <a:pt x="14922" y="2010"/>
                    <a:pt x="14919" y="1983"/>
                    <a:pt x="14932" y="1983"/>
                  </a:cubicBezTo>
                  <a:cubicBezTo>
                    <a:pt x="14961" y="1983"/>
                    <a:pt x="15064" y="2107"/>
                    <a:pt x="15121" y="2121"/>
                  </a:cubicBezTo>
                  <a:cubicBezTo>
                    <a:pt x="15129" y="2123"/>
                    <a:pt x="15136" y="2124"/>
                    <a:pt x="15143" y="2124"/>
                  </a:cubicBezTo>
                  <a:cubicBezTo>
                    <a:pt x="15232" y="2124"/>
                    <a:pt x="15234" y="1941"/>
                    <a:pt x="15200" y="1853"/>
                  </a:cubicBezTo>
                  <a:cubicBezTo>
                    <a:pt x="15118" y="1720"/>
                    <a:pt x="15100" y="1670"/>
                    <a:pt x="15124" y="1670"/>
                  </a:cubicBezTo>
                  <a:cubicBezTo>
                    <a:pt x="15152" y="1670"/>
                    <a:pt x="15234" y="1732"/>
                    <a:pt x="15341" y="1806"/>
                  </a:cubicBezTo>
                  <a:cubicBezTo>
                    <a:pt x="15342" y="1807"/>
                    <a:pt x="15342" y="1807"/>
                    <a:pt x="15342" y="1807"/>
                  </a:cubicBezTo>
                  <a:cubicBezTo>
                    <a:pt x="15350" y="1807"/>
                    <a:pt x="15072" y="1339"/>
                    <a:pt x="15039" y="1339"/>
                  </a:cubicBezTo>
                  <a:cubicBezTo>
                    <a:pt x="15038" y="1339"/>
                    <a:pt x="15038" y="1339"/>
                    <a:pt x="15037" y="1340"/>
                  </a:cubicBezTo>
                  <a:cubicBezTo>
                    <a:pt x="15040" y="1338"/>
                    <a:pt x="15044" y="1337"/>
                    <a:pt x="15048" y="1337"/>
                  </a:cubicBezTo>
                  <a:cubicBezTo>
                    <a:pt x="15109" y="1337"/>
                    <a:pt x="15287" y="1541"/>
                    <a:pt x="15331" y="1576"/>
                  </a:cubicBezTo>
                  <a:cubicBezTo>
                    <a:pt x="15360" y="1597"/>
                    <a:pt x="15382" y="1606"/>
                    <a:pt x="15400" y="1606"/>
                  </a:cubicBezTo>
                  <a:cubicBezTo>
                    <a:pt x="15463" y="1606"/>
                    <a:pt x="15466" y="1494"/>
                    <a:pt x="15478" y="1444"/>
                  </a:cubicBezTo>
                  <a:cubicBezTo>
                    <a:pt x="15492" y="1404"/>
                    <a:pt x="15575" y="1227"/>
                    <a:pt x="15660" y="1227"/>
                  </a:cubicBezTo>
                  <a:cubicBezTo>
                    <a:pt x="15697" y="1227"/>
                    <a:pt x="15734" y="1261"/>
                    <a:pt x="15766" y="1355"/>
                  </a:cubicBezTo>
                  <a:cubicBezTo>
                    <a:pt x="15800" y="1452"/>
                    <a:pt x="15827" y="1489"/>
                    <a:pt x="15848" y="1489"/>
                  </a:cubicBezTo>
                  <a:cubicBezTo>
                    <a:pt x="15909" y="1489"/>
                    <a:pt x="15929" y="1196"/>
                    <a:pt x="15976" y="1161"/>
                  </a:cubicBezTo>
                  <a:cubicBezTo>
                    <a:pt x="15986" y="1152"/>
                    <a:pt x="15996" y="1147"/>
                    <a:pt x="16007" y="1147"/>
                  </a:cubicBezTo>
                  <a:cubicBezTo>
                    <a:pt x="16116" y="1147"/>
                    <a:pt x="16284" y="1561"/>
                    <a:pt x="16346" y="1561"/>
                  </a:cubicBezTo>
                  <a:cubicBezTo>
                    <a:pt x="16360" y="1561"/>
                    <a:pt x="16368" y="1539"/>
                    <a:pt x="16369" y="1486"/>
                  </a:cubicBezTo>
                  <a:cubicBezTo>
                    <a:pt x="16275" y="1188"/>
                    <a:pt x="15908" y="852"/>
                    <a:pt x="15719" y="731"/>
                  </a:cubicBezTo>
                  <a:cubicBezTo>
                    <a:pt x="15707" y="719"/>
                    <a:pt x="15499" y="591"/>
                    <a:pt x="15436" y="591"/>
                  </a:cubicBezTo>
                  <a:close/>
                  <a:moveTo>
                    <a:pt x="29287" y="5454"/>
                  </a:moveTo>
                  <a:lnTo>
                    <a:pt x="29287" y="5454"/>
                  </a:lnTo>
                  <a:cubicBezTo>
                    <a:pt x="29287" y="5456"/>
                    <a:pt x="29287" y="5459"/>
                    <a:pt x="29288" y="5461"/>
                  </a:cubicBezTo>
                  <a:cubicBezTo>
                    <a:pt x="29288" y="5459"/>
                    <a:pt x="29287" y="5456"/>
                    <a:pt x="29287" y="5454"/>
                  </a:cubicBezTo>
                  <a:close/>
                  <a:moveTo>
                    <a:pt x="1930" y="5534"/>
                  </a:moveTo>
                  <a:cubicBezTo>
                    <a:pt x="1929" y="5535"/>
                    <a:pt x="1928" y="5536"/>
                    <a:pt x="1927" y="5538"/>
                  </a:cubicBezTo>
                  <a:lnTo>
                    <a:pt x="1927" y="5538"/>
                  </a:lnTo>
                  <a:cubicBezTo>
                    <a:pt x="1928" y="5536"/>
                    <a:pt x="1929" y="5535"/>
                    <a:pt x="1930" y="5534"/>
                  </a:cubicBezTo>
                  <a:close/>
                  <a:moveTo>
                    <a:pt x="9973" y="5545"/>
                  </a:moveTo>
                  <a:cubicBezTo>
                    <a:pt x="9974" y="5546"/>
                    <a:pt x="9975" y="5548"/>
                    <a:pt x="9975" y="5550"/>
                  </a:cubicBezTo>
                  <a:lnTo>
                    <a:pt x="9975" y="5550"/>
                  </a:lnTo>
                  <a:cubicBezTo>
                    <a:pt x="9975" y="5548"/>
                    <a:pt x="9974" y="5546"/>
                    <a:pt x="9973" y="5545"/>
                  </a:cubicBezTo>
                  <a:close/>
                  <a:moveTo>
                    <a:pt x="30987" y="5566"/>
                  </a:moveTo>
                  <a:lnTo>
                    <a:pt x="30987" y="5566"/>
                  </a:lnTo>
                  <a:cubicBezTo>
                    <a:pt x="30985" y="5572"/>
                    <a:pt x="30983" y="5577"/>
                    <a:pt x="30982" y="5581"/>
                  </a:cubicBezTo>
                  <a:cubicBezTo>
                    <a:pt x="30984" y="5576"/>
                    <a:pt x="30985" y="5571"/>
                    <a:pt x="30987" y="5566"/>
                  </a:cubicBezTo>
                  <a:close/>
                  <a:moveTo>
                    <a:pt x="28407" y="5555"/>
                  </a:moveTo>
                  <a:cubicBezTo>
                    <a:pt x="28454" y="5670"/>
                    <a:pt x="28454" y="5691"/>
                    <a:pt x="28397" y="5712"/>
                  </a:cubicBezTo>
                  <a:cubicBezTo>
                    <a:pt x="28373" y="5721"/>
                    <a:pt x="28347" y="5732"/>
                    <a:pt x="28321" y="5732"/>
                  </a:cubicBezTo>
                  <a:cubicBezTo>
                    <a:pt x="28285" y="5732"/>
                    <a:pt x="28247" y="5709"/>
                    <a:pt x="28213" y="5623"/>
                  </a:cubicBezTo>
                  <a:lnTo>
                    <a:pt x="28218" y="5623"/>
                  </a:lnTo>
                  <a:lnTo>
                    <a:pt x="28407" y="5555"/>
                  </a:lnTo>
                  <a:close/>
                  <a:moveTo>
                    <a:pt x="11000" y="5584"/>
                  </a:moveTo>
                  <a:cubicBezTo>
                    <a:pt x="11085" y="5584"/>
                    <a:pt x="11203" y="5790"/>
                    <a:pt x="11137" y="5833"/>
                  </a:cubicBezTo>
                  <a:cubicBezTo>
                    <a:pt x="11049" y="5771"/>
                    <a:pt x="10910" y="5678"/>
                    <a:pt x="10976" y="5590"/>
                  </a:cubicBezTo>
                  <a:lnTo>
                    <a:pt x="10976" y="5590"/>
                  </a:lnTo>
                  <a:cubicBezTo>
                    <a:pt x="10984" y="5586"/>
                    <a:pt x="10991" y="5584"/>
                    <a:pt x="11000" y="5584"/>
                  </a:cubicBezTo>
                  <a:close/>
                  <a:moveTo>
                    <a:pt x="32707" y="6166"/>
                  </a:moveTo>
                  <a:cubicBezTo>
                    <a:pt x="32727" y="6166"/>
                    <a:pt x="32748" y="6175"/>
                    <a:pt x="32769" y="6195"/>
                  </a:cubicBezTo>
                  <a:cubicBezTo>
                    <a:pt x="32823" y="6274"/>
                    <a:pt x="32674" y="6375"/>
                    <a:pt x="32583" y="6375"/>
                  </a:cubicBezTo>
                  <a:cubicBezTo>
                    <a:pt x="32559" y="6375"/>
                    <a:pt x="32539" y="6368"/>
                    <a:pt x="32528" y="6352"/>
                  </a:cubicBezTo>
                  <a:cubicBezTo>
                    <a:pt x="32569" y="6282"/>
                    <a:pt x="32634" y="6166"/>
                    <a:pt x="32707" y="6166"/>
                  </a:cubicBezTo>
                  <a:close/>
                  <a:moveTo>
                    <a:pt x="6816" y="6457"/>
                  </a:moveTo>
                  <a:lnTo>
                    <a:pt x="6659" y="6504"/>
                  </a:lnTo>
                  <a:cubicBezTo>
                    <a:pt x="6638" y="6613"/>
                    <a:pt x="6649" y="6671"/>
                    <a:pt x="6688" y="6671"/>
                  </a:cubicBezTo>
                  <a:cubicBezTo>
                    <a:pt x="6725" y="6671"/>
                    <a:pt x="6789" y="6617"/>
                    <a:pt x="6874" y="6504"/>
                  </a:cubicBezTo>
                  <a:lnTo>
                    <a:pt x="6816" y="6457"/>
                  </a:lnTo>
                  <a:close/>
                  <a:moveTo>
                    <a:pt x="1472" y="6718"/>
                  </a:moveTo>
                  <a:cubicBezTo>
                    <a:pt x="1473" y="6718"/>
                    <a:pt x="1473" y="6719"/>
                    <a:pt x="1474" y="6719"/>
                  </a:cubicBezTo>
                  <a:cubicBezTo>
                    <a:pt x="1473" y="6719"/>
                    <a:pt x="1473" y="6718"/>
                    <a:pt x="1472" y="6718"/>
                  </a:cubicBezTo>
                  <a:close/>
                  <a:moveTo>
                    <a:pt x="33766" y="6861"/>
                  </a:moveTo>
                  <a:cubicBezTo>
                    <a:pt x="33764" y="6861"/>
                    <a:pt x="33763" y="6861"/>
                    <a:pt x="33762" y="6862"/>
                  </a:cubicBezTo>
                  <a:lnTo>
                    <a:pt x="33762" y="6862"/>
                  </a:lnTo>
                  <a:lnTo>
                    <a:pt x="33766" y="6861"/>
                  </a:lnTo>
                  <a:close/>
                  <a:moveTo>
                    <a:pt x="8940" y="6571"/>
                  </a:moveTo>
                  <a:cubicBezTo>
                    <a:pt x="8957" y="6571"/>
                    <a:pt x="8977" y="6587"/>
                    <a:pt x="8997" y="6625"/>
                  </a:cubicBezTo>
                  <a:cubicBezTo>
                    <a:pt x="9077" y="6770"/>
                    <a:pt x="9137" y="7100"/>
                    <a:pt x="9037" y="7100"/>
                  </a:cubicBezTo>
                  <a:cubicBezTo>
                    <a:pt x="9018" y="7100"/>
                    <a:pt x="8993" y="7088"/>
                    <a:pt x="8961" y="7060"/>
                  </a:cubicBezTo>
                  <a:cubicBezTo>
                    <a:pt x="8908" y="6971"/>
                    <a:pt x="8882" y="6871"/>
                    <a:pt x="8877" y="6766"/>
                  </a:cubicBezTo>
                  <a:lnTo>
                    <a:pt x="8872" y="6771"/>
                  </a:lnTo>
                  <a:cubicBezTo>
                    <a:pt x="8868" y="6661"/>
                    <a:pt x="8898" y="6571"/>
                    <a:pt x="8940" y="6571"/>
                  </a:cubicBezTo>
                  <a:close/>
                  <a:moveTo>
                    <a:pt x="27120" y="7083"/>
                  </a:moveTo>
                  <a:cubicBezTo>
                    <a:pt x="27111" y="7083"/>
                    <a:pt x="27102" y="7084"/>
                    <a:pt x="27091" y="7086"/>
                  </a:cubicBezTo>
                  <a:cubicBezTo>
                    <a:pt x="27091" y="7086"/>
                    <a:pt x="26934" y="7086"/>
                    <a:pt x="26976" y="7154"/>
                  </a:cubicBezTo>
                  <a:cubicBezTo>
                    <a:pt x="27011" y="7221"/>
                    <a:pt x="27045" y="7239"/>
                    <a:pt x="27081" y="7239"/>
                  </a:cubicBezTo>
                  <a:cubicBezTo>
                    <a:pt x="27116" y="7239"/>
                    <a:pt x="27152" y="7222"/>
                    <a:pt x="27191" y="7217"/>
                  </a:cubicBezTo>
                  <a:cubicBezTo>
                    <a:pt x="27173" y="7111"/>
                    <a:pt x="27163" y="7083"/>
                    <a:pt x="27120" y="7083"/>
                  </a:cubicBezTo>
                  <a:close/>
                  <a:moveTo>
                    <a:pt x="1248" y="7328"/>
                  </a:moveTo>
                  <a:cubicBezTo>
                    <a:pt x="1175" y="7328"/>
                    <a:pt x="1091" y="7351"/>
                    <a:pt x="1091" y="7395"/>
                  </a:cubicBezTo>
                  <a:lnTo>
                    <a:pt x="1238" y="7458"/>
                  </a:lnTo>
                  <a:cubicBezTo>
                    <a:pt x="1425" y="7371"/>
                    <a:pt x="1348" y="7328"/>
                    <a:pt x="1248" y="7328"/>
                  </a:cubicBezTo>
                  <a:close/>
                  <a:moveTo>
                    <a:pt x="1489" y="8407"/>
                  </a:moveTo>
                  <a:cubicBezTo>
                    <a:pt x="1489" y="8407"/>
                    <a:pt x="1487" y="8407"/>
                    <a:pt x="1486" y="8408"/>
                  </a:cubicBezTo>
                  <a:lnTo>
                    <a:pt x="1486" y="8408"/>
                  </a:lnTo>
                  <a:cubicBezTo>
                    <a:pt x="1487" y="8408"/>
                    <a:pt x="1488" y="8407"/>
                    <a:pt x="1489" y="8407"/>
                  </a:cubicBezTo>
                  <a:close/>
                  <a:moveTo>
                    <a:pt x="2035" y="10158"/>
                  </a:moveTo>
                  <a:lnTo>
                    <a:pt x="2035" y="10158"/>
                  </a:lnTo>
                  <a:cubicBezTo>
                    <a:pt x="2030" y="10161"/>
                    <a:pt x="2025" y="10163"/>
                    <a:pt x="2020" y="10165"/>
                  </a:cubicBezTo>
                  <a:lnTo>
                    <a:pt x="2020" y="10165"/>
                  </a:lnTo>
                  <a:cubicBezTo>
                    <a:pt x="2025" y="10163"/>
                    <a:pt x="2030" y="10161"/>
                    <a:pt x="2035" y="10158"/>
                  </a:cubicBezTo>
                  <a:close/>
                  <a:moveTo>
                    <a:pt x="20868" y="10625"/>
                  </a:moveTo>
                  <a:lnTo>
                    <a:pt x="20868" y="10625"/>
                  </a:lnTo>
                  <a:lnTo>
                    <a:pt x="20868" y="10625"/>
                  </a:lnTo>
                  <a:cubicBezTo>
                    <a:pt x="20868" y="10625"/>
                    <a:pt x="20868" y="10625"/>
                    <a:pt x="20868" y="10625"/>
                  </a:cubicBezTo>
                  <a:close/>
                  <a:moveTo>
                    <a:pt x="12704" y="11065"/>
                  </a:moveTo>
                  <a:lnTo>
                    <a:pt x="12704" y="11065"/>
                  </a:lnTo>
                  <a:cubicBezTo>
                    <a:pt x="12705" y="11067"/>
                    <a:pt x="12705" y="11069"/>
                    <a:pt x="12706" y="11071"/>
                  </a:cubicBezTo>
                  <a:lnTo>
                    <a:pt x="12706" y="11071"/>
                  </a:lnTo>
                  <a:cubicBezTo>
                    <a:pt x="12705" y="11069"/>
                    <a:pt x="12705" y="11067"/>
                    <a:pt x="12704" y="11065"/>
                  </a:cubicBezTo>
                  <a:close/>
                  <a:moveTo>
                    <a:pt x="21164" y="11136"/>
                  </a:moveTo>
                  <a:lnTo>
                    <a:pt x="21161" y="11144"/>
                  </a:lnTo>
                  <a:cubicBezTo>
                    <a:pt x="21167" y="11146"/>
                    <a:pt x="21172" y="11147"/>
                    <a:pt x="21178" y="11148"/>
                  </a:cubicBezTo>
                  <a:lnTo>
                    <a:pt x="21178" y="11148"/>
                  </a:lnTo>
                  <a:lnTo>
                    <a:pt x="21177" y="11139"/>
                  </a:lnTo>
                  <a:cubicBezTo>
                    <a:pt x="21173" y="11137"/>
                    <a:pt x="21169" y="11136"/>
                    <a:pt x="21164" y="11136"/>
                  </a:cubicBezTo>
                  <a:close/>
                  <a:moveTo>
                    <a:pt x="12729" y="11449"/>
                  </a:moveTo>
                  <a:cubicBezTo>
                    <a:pt x="12783" y="11449"/>
                    <a:pt x="12841" y="11491"/>
                    <a:pt x="12862" y="11621"/>
                  </a:cubicBezTo>
                  <a:cubicBezTo>
                    <a:pt x="12877" y="11742"/>
                    <a:pt x="12799" y="11726"/>
                    <a:pt x="12741" y="11752"/>
                  </a:cubicBezTo>
                  <a:cubicBezTo>
                    <a:pt x="12699" y="11653"/>
                    <a:pt x="12615" y="11490"/>
                    <a:pt x="12683" y="11459"/>
                  </a:cubicBezTo>
                  <a:cubicBezTo>
                    <a:pt x="12697" y="11453"/>
                    <a:pt x="12713" y="11449"/>
                    <a:pt x="12729" y="11449"/>
                  </a:cubicBezTo>
                  <a:close/>
                  <a:moveTo>
                    <a:pt x="5600" y="11789"/>
                  </a:moveTo>
                  <a:cubicBezTo>
                    <a:pt x="5600" y="11789"/>
                    <a:pt x="5601" y="11789"/>
                    <a:pt x="5601" y="11790"/>
                  </a:cubicBezTo>
                  <a:lnTo>
                    <a:pt x="5601" y="11790"/>
                  </a:lnTo>
                  <a:cubicBezTo>
                    <a:pt x="5601" y="11789"/>
                    <a:pt x="5600" y="11789"/>
                    <a:pt x="5600" y="11789"/>
                  </a:cubicBezTo>
                  <a:close/>
                  <a:moveTo>
                    <a:pt x="25649" y="11700"/>
                  </a:moveTo>
                  <a:cubicBezTo>
                    <a:pt x="25691" y="11794"/>
                    <a:pt x="25712" y="11894"/>
                    <a:pt x="25712" y="11999"/>
                  </a:cubicBezTo>
                  <a:cubicBezTo>
                    <a:pt x="25703" y="12001"/>
                    <a:pt x="25695" y="12001"/>
                    <a:pt x="25687" y="12001"/>
                  </a:cubicBezTo>
                  <a:cubicBezTo>
                    <a:pt x="25603" y="12001"/>
                    <a:pt x="25581" y="11901"/>
                    <a:pt x="25581" y="11700"/>
                  </a:cubicBezTo>
                  <a:close/>
                  <a:moveTo>
                    <a:pt x="30531" y="12224"/>
                  </a:moveTo>
                  <a:cubicBezTo>
                    <a:pt x="30530" y="12224"/>
                    <a:pt x="30530" y="12224"/>
                    <a:pt x="30530" y="12224"/>
                  </a:cubicBezTo>
                  <a:lnTo>
                    <a:pt x="30530" y="12224"/>
                  </a:lnTo>
                  <a:cubicBezTo>
                    <a:pt x="30530" y="12224"/>
                    <a:pt x="30530" y="12224"/>
                    <a:pt x="30531" y="12224"/>
                  </a:cubicBezTo>
                  <a:close/>
                  <a:moveTo>
                    <a:pt x="10987" y="12462"/>
                  </a:moveTo>
                  <a:cubicBezTo>
                    <a:pt x="11051" y="12462"/>
                    <a:pt x="11114" y="12513"/>
                    <a:pt x="11105" y="12659"/>
                  </a:cubicBezTo>
                  <a:cubicBezTo>
                    <a:pt x="11095" y="12780"/>
                    <a:pt x="11016" y="12749"/>
                    <a:pt x="10953" y="12759"/>
                  </a:cubicBezTo>
                  <a:cubicBezTo>
                    <a:pt x="10932" y="12659"/>
                    <a:pt x="10890" y="12481"/>
                    <a:pt x="10958" y="12465"/>
                  </a:cubicBezTo>
                  <a:cubicBezTo>
                    <a:pt x="10968" y="12463"/>
                    <a:pt x="10977" y="12462"/>
                    <a:pt x="10987" y="12462"/>
                  </a:cubicBezTo>
                  <a:close/>
                  <a:moveTo>
                    <a:pt x="12402" y="12525"/>
                  </a:moveTo>
                  <a:cubicBezTo>
                    <a:pt x="12337" y="12525"/>
                    <a:pt x="12357" y="12795"/>
                    <a:pt x="12461" y="12795"/>
                  </a:cubicBezTo>
                  <a:cubicBezTo>
                    <a:pt x="12468" y="12795"/>
                    <a:pt x="12476" y="12793"/>
                    <a:pt x="12484" y="12790"/>
                  </a:cubicBezTo>
                  <a:cubicBezTo>
                    <a:pt x="12510" y="12790"/>
                    <a:pt x="12531" y="12769"/>
                    <a:pt x="12552" y="12764"/>
                  </a:cubicBezTo>
                  <a:cubicBezTo>
                    <a:pt x="12483" y="12586"/>
                    <a:pt x="12433" y="12525"/>
                    <a:pt x="12402" y="12525"/>
                  </a:cubicBezTo>
                  <a:close/>
                  <a:moveTo>
                    <a:pt x="27580" y="12521"/>
                  </a:moveTo>
                  <a:cubicBezTo>
                    <a:pt x="27518" y="12521"/>
                    <a:pt x="27478" y="12796"/>
                    <a:pt x="27591" y="12796"/>
                  </a:cubicBezTo>
                  <a:cubicBezTo>
                    <a:pt x="27594" y="12796"/>
                    <a:pt x="27597" y="12796"/>
                    <a:pt x="27600" y="12796"/>
                  </a:cubicBezTo>
                  <a:cubicBezTo>
                    <a:pt x="27606" y="12798"/>
                    <a:pt x="27613" y="12799"/>
                    <a:pt x="27619" y="12799"/>
                  </a:cubicBezTo>
                  <a:cubicBezTo>
                    <a:pt x="27639" y="12799"/>
                    <a:pt x="27657" y="12790"/>
                    <a:pt x="27673" y="12790"/>
                  </a:cubicBezTo>
                  <a:cubicBezTo>
                    <a:pt x="27648" y="12589"/>
                    <a:pt x="27611" y="12521"/>
                    <a:pt x="27580" y="12521"/>
                  </a:cubicBezTo>
                  <a:close/>
                  <a:moveTo>
                    <a:pt x="5269" y="12939"/>
                  </a:moveTo>
                  <a:cubicBezTo>
                    <a:pt x="5264" y="12952"/>
                    <a:pt x="5259" y="12965"/>
                    <a:pt x="5254" y="12979"/>
                  </a:cubicBezTo>
                  <a:cubicBezTo>
                    <a:pt x="5260" y="12966"/>
                    <a:pt x="5265" y="12953"/>
                    <a:pt x="5269" y="12939"/>
                  </a:cubicBezTo>
                  <a:close/>
                  <a:moveTo>
                    <a:pt x="12194" y="13132"/>
                  </a:moveTo>
                  <a:cubicBezTo>
                    <a:pt x="12195" y="13133"/>
                    <a:pt x="12195" y="13135"/>
                    <a:pt x="12196" y="13136"/>
                  </a:cubicBezTo>
                  <a:cubicBezTo>
                    <a:pt x="12195" y="13135"/>
                    <a:pt x="12195" y="13133"/>
                    <a:pt x="12194" y="13132"/>
                  </a:cubicBezTo>
                  <a:close/>
                  <a:moveTo>
                    <a:pt x="8577" y="13431"/>
                  </a:moveTo>
                  <a:cubicBezTo>
                    <a:pt x="8556" y="13471"/>
                    <a:pt x="8557" y="13484"/>
                    <a:pt x="8564" y="13484"/>
                  </a:cubicBezTo>
                  <a:cubicBezTo>
                    <a:pt x="8577" y="13484"/>
                    <a:pt x="8612" y="13440"/>
                    <a:pt x="8577" y="13431"/>
                  </a:cubicBezTo>
                  <a:close/>
                  <a:moveTo>
                    <a:pt x="17705" y="1"/>
                  </a:moveTo>
                  <a:cubicBezTo>
                    <a:pt x="17685" y="1"/>
                    <a:pt x="17673" y="9"/>
                    <a:pt x="17675" y="29"/>
                  </a:cubicBezTo>
                  <a:cubicBezTo>
                    <a:pt x="17697" y="177"/>
                    <a:pt x="17662" y="222"/>
                    <a:pt x="17603" y="222"/>
                  </a:cubicBezTo>
                  <a:cubicBezTo>
                    <a:pt x="17511" y="222"/>
                    <a:pt x="17361" y="112"/>
                    <a:pt x="17281" y="102"/>
                  </a:cubicBezTo>
                  <a:cubicBezTo>
                    <a:pt x="17242" y="93"/>
                    <a:pt x="17202" y="89"/>
                    <a:pt x="17162" y="89"/>
                  </a:cubicBezTo>
                  <a:cubicBezTo>
                    <a:pt x="17106" y="89"/>
                    <a:pt x="17050" y="97"/>
                    <a:pt x="16998" y="113"/>
                  </a:cubicBezTo>
                  <a:cubicBezTo>
                    <a:pt x="16904" y="149"/>
                    <a:pt x="16930" y="160"/>
                    <a:pt x="16946" y="223"/>
                  </a:cubicBezTo>
                  <a:cubicBezTo>
                    <a:pt x="16953" y="244"/>
                    <a:pt x="16940" y="252"/>
                    <a:pt x="16918" y="252"/>
                  </a:cubicBezTo>
                  <a:cubicBezTo>
                    <a:pt x="16873" y="252"/>
                    <a:pt x="16789" y="218"/>
                    <a:pt x="16778" y="218"/>
                  </a:cubicBezTo>
                  <a:cubicBezTo>
                    <a:pt x="16715" y="223"/>
                    <a:pt x="16652" y="244"/>
                    <a:pt x="16600" y="286"/>
                  </a:cubicBezTo>
                  <a:cubicBezTo>
                    <a:pt x="16555" y="316"/>
                    <a:pt x="16468" y="443"/>
                    <a:pt x="16403" y="443"/>
                  </a:cubicBezTo>
                  <a:cubicBezTo>
                    <a:pt x="16376" y="443"/>
                    <a:pt x="16353" y="422"/>
                    <a:pt x="16338" y="364"/>
                  </a:cubicBezTo>
                  <a:cubicBezTo>
                    <a:pt x="16304" y="232"/>
                    <a:pt x="16228" y="182"/>
                    <a:pt x="16152" y="182"/>
                  </a:cubicBezTo>
                  <a:cubicBezTo>
                    <a:pt x="16096" y="182"/>
                    <a:pt x="16040" y="209"/>
                    <a:pt x="16002" y="249"/>
                  </a:cubicBezTo>
                  <a:cubicBezTo>
                    <a:pt x="15913" y="338"/>
                    <a:pt x="16096" y="501"/>
                    <a:pt x="15960" y="548"/>
                  </a:cubicBezTo>
                  <a:cubicBezTo>
                    <a:pt x="15914" y="422"/>
                    <a:pt x="15892" y="301"/>
                    <a:pt x="15807" y="301"/>
                  </a:cubicBezTo>
                  <a:cubicBezTo>
                    <a:pt x="15796" y="301"/>
                    <a:pt x="15784" y="303"/>
                    <a:pt x="15771" y="307"/>
                  </a:cubicBezTo>
                  <a:cubicBezTo>
                    <a:pt x="15604" y="375"/>
                    <a:pt x="16133" y="847"/>
                    <a:pt x="16222" y="883"/>
                  </a:cubicBezTo>
                  <a:lnTo>
                    <a:pt x="16217" y="889"/>
                  </a:lnTo>
                  <a:cubicBezTo>
                    <a:pt x="16226" y="891"/>
                    <a:pt x="16236" y="892"/>
                    <a:pt x="16245" y="892"/>
                  </a:cubicBezTo>
                  <a:cubicBezTo>
                    <a:pt x="16289" y="892"/>
                    <a:pt x="16335" y="870"/>
                    <a:pt x="16376" y="870"/>
                  </a:cubicBezTo>
                  <a:cubicBezTo>
                    <a:pt x="16422" y="870"/>
                    <a:pt x="16462" y="897"/>
                    <a:pt x="16490" y="1009"/>
                  </a:cubicBezTo>
                  <a:cubicBezTo>
                    <a:pt x="16495" y="1011"/>
                    <a:pt x="16502" y="1012"/>
                    <a:pt x="16508" y="1012"/>
                  </a:cubicBezTo>
                  <a:cubicBezTo>
                    <a:pt x="16544" y="1012"/>
                    <a:pt x="16588" y="984"/>
                    <a:pt x="16628" y="984"/>
                  </a:cubicBezTo>
                  <a:cubicBezTo>
                    <a:pt x="16667" y="984"/>
                    <a:pt x="16702" y="1010"/>
                    <a:pt x="16720" y="1114"/>
                  </a:cubicBezTo>
                  <a:cubicBezTo>
                    <a:pt x="16710" y="1014"/>
                    <a:pt x="16553" y="653"/>
                    <a:pt x="16647" y="627"/>
                  </a:cubicBezTo>
                  <a:cubicBezTo>
                    <a:pt x="16651" y="625"/>
                    <a:pt x="16655" y="625"/>
                    <a:pt x="16659" y="625"/>
                  </a:cubicBezTo>
                  <a:cubicBezTo>
                    <a:pt x="16741" y="625"/>
                    <a:pt x="16869" y="879"/>
                    <a:pt x="16945" y="879"/>
                  </a:cubicBezTo>
                  <a:cubicBezTo>
                    <a:pt x="16957" y="879"/>
                    <a:pt x="16968" y="873"/>
                    <a:pt x="16977" y="857"/>
                  </a:cubicBezTo>
                  <a:cubicBezTo>
                    <a:pt x="17004" y="821"/>
                    <a:pt x="16956" y="689"/>
                    <a:pt x="16941" y="653"/>
                  </a:cubicBezTo>
                  <a:cubicBezTo>
                    <a:pt x="16931" y="505"/>
                    <a:pt x="17018" y="501"/>
                    <a:pt x="17076" y="501"/>
                  </a:cubicBezTo>
                  <a:cubicBezTo>
                    <a:pt x="17080" y="501"/>
                    <a:pt x="17084" y="501"/>
                    <a:pt x="17087" y="501"/>
                  </a:cubicBezTo>
                  <a:cubicBezTo>
                    <a:pt x="17171" y="501"/>
                    <a:pt x="17323" y="574"/>
                    <a:pt x="17260" y="784"/>
                  </a:cubicBezTo>
                  <a:cubicBezTo>
                    <a:pt x="17208" y="952"/>
                    <a:pt x="16998" y="962"/>
                    <a:pt x="17061" y="1188"/>
                  </a:cubicBezTo>
                  <a:cubicBezTo>
                    <a:pt x="17092" y="1314"/>
                    <a:pt x="17124" y="1367"/>
                    <a:pt x="17154" y="1367"/>
                  </a:cubicBezTo>
                  <a:cubicBezTo>
                    <a:pt x="17190" y="1367"/>
                    <a:pt x="17222" y="1291"/>
                    <a:pt x="17245" y="1177"/>
                  </a:cubicBezTo>
                  <a:cubicBezTo>
                    <a:pt x="17263" y="1061"/>
                    <a:pt x="17329" y="1011"/>
                    <a:pt x="17399" y="1011"/>
                  </a:cubicBezTo>
                  <a:cubicBezTo>
                    <a:pt x="17499" y="1011"/>
                    <a:pt x="17608" y="1113"/>
                    <a:pt x="17602" y="1275"/>
                  </a:cubicBezTo>
                  <a:lnTo>
                    <a:pt x="17602" y="1275"/>
                  </a:lnTo>
                  <a:cubicBezTo>
                    <a:pt x="17613" y="1170"/>
                    <a:pt x="17631" y="993"/>
                    <a:pt x="17675" y="988"/>
                  </a:cubicBezTo>
                  <a:cubicBezTo>
                    <a:pt x="17732" y="983"/>
                    <a:pt x="17853" y="994"/>
                    <a:pt x="17895" y="821"/>
                  </a:cubicBezTo>
                  <a:lnTo>
                    <a:pt x="17895" y="821"/>
                  </a:lnTo>
                  <a:cubicBezTo>
                    <a:pt x="17827" y="1182"/>
                    <a:pt x="18278" y="1313"/>
                    <a:pt x="18377" y="1366"/>
                  </a:cubicBezTo>
                  <a:cubicBezTo>
                    <a:pt x="18420" y="1383"/>
                    <a:pt x="18464" y="1391"/>
                    <a:pt x="18510" y="1391"/>
                  </a:cubicBezTo>
                  <a:cubicBezTo>
                    <a:pt x="18667" y="1391"/>
                    <a:pt x="18850" y="1300"/>
                    <a:pt x="19099" y="1178"/>
                  </a:cubicBezTo>
                  <a:lnTo>
                    <a:pt x="19099" y="1178"/>
                  </a:lnTo>
                  <a:cubicBezTo>
                    <a:pt x="19006" y="1230"/>
                    <a:pt x="18776" y="1391"/>
                    <a:pt x="18776" y="1481"/>
                  </a:cubicBezTo>
                  <a:lnTo>
                    <a:pt x="18865" y="1502"/>
                  </a:lnTo>
                  <a:cubicBezTo>
                    <a:pt x="18896" y="1528"/>
                    <a:pt x="18881" y="1497"/>
                    <a:pt x="18828" y="1607"/>
                  </a:cubicBezTo>
                  <a:cubicBezTo>
                    <a:pt x="18777" y="1710"/>
                    <a:pt x="18761" y="1789"/>
                    <a:pt x="18794" y="1789"/>
                  </a:cubicBezTo>
                  <a:cubicBezTo>
                    <a:pt x="18814" y="1789"/>
                    <a:pt x="18854" y="1757"/>
                    <a:pt x="18917" y="1680"/>
                  </a:cubicBezTo>
                  <a:cubicBezTo>
                    <a:pt x="19001" y="1584"/>
                    <a:pt x="19043" y="1519"/>
                    <a:pt x="19090" y="1519"/>
                  </a:cubicBezTo>
                  <a:cubicBezTo>
                    <a:pt x="19105" y="1519"/>
                    <a:pt x="19120" y="1525"/>
                    <a:pt x="19137" y="1539"/>
                  </a:cubicBezTo>
                  <a:cubicBezTo>
                    <a:pt x="19174" y="1570"/>
                    <a:pt x="19227" y="1596"/>
                    <a:pt x="19237" y="1654"/>
                  </a:cubicBezTo>
                  <a:cubicBezTo>
                    <a:pt x="19248" y="1701"/>
                    <a:pt x="19174" y="1770"/>
                    <a:pt x="19190" y="1785"/>
                  </a:cubicBezTo>
                  <a:lnTo>
                    <a:pt x="19347" y="1958"/>
                  </a:lnTo>
                  <a:cubicBezTo>
                    <a:pt x="19358" y="1971"/>
                    <a:pt x="19373" y="1976"/>
                    <a:pt x="19391" y="1976"/>
                  </a:cubicBezTo>
                  <a:cubicBezTo>
                    <a:pt x="19520" y="1976"/>
                    <a:pt x="19794" y="1701"/>
                    <a:pt x="19767" y="1665"/>
                  </a:cubicBezTo>
                  <a:lnTo>
                    <a:pt x="19767" y="1665"/>
                  </a:lnTo>
                  <a:cubicBezTo>
                    <a:pt x="19824" y="1733"/>
                    <a:pt x="19567" y="2152"/>
                    <a:pt x="19520" y="2257"/>
                  </a:cubicBezTo>
                  <a:cubicBezTo>
                    <a:pt x="19500" y="2318"/>
                    <a:pt x="19497" y="2362"/>
                    <a:pt x="19519" y="2362"/>
                  </a:cubicBezTo>
                  <a:cubicBezTo>
                    <a:pt x="19537" y="2362"/>
                    <a:pt x="19571" y="2333"/>
                    <a:pt x="19625" y="2257"/>
                  </a:cubicBezTo>
                  <a:cubicBezTo>
                    <a:pt x="19671" y="2185"/>
                    <a:pt x="19787" y="2039"/>
                    <a:pt x="19841" y="2039"/>
                  </a:cubicBezTo>
                  <a:cubicBezTo>
                    <a:pt x="19861" y="2039"/>
                    <a:pt x="19872" y="2060"/>
                    <a:pt x="19866" y="2116"/>
                  </a:cubicBezTo>
                  <a:cubicBezTo>
                    <a:pt x="19845" y="2231"/>
                    <a:pt x="19798" y="2341"/>
                    <a:pt x="19730" y="2430"/>
                  </a:cubicBezTo>
                  <a:cubicBezTo>
                    <a:pt x="19719" y="2446"/>
                    <a:pt x="19641" y="2535"/>
                    <a:pt x="19651" y="2551"/>
                  </a:cubicBezTo>
                  <a:cubicBezTo>
                    <a:pt x="19641" y="2530"/>
                    <a:pt x="19934" y="2331"/>
                    <a:pt x="20003" y="2315"/>
                  </a:cubicBezTo>
                  <a:cubicBezTo>
                    <a:pt x="20004" y="2315"/>
                    <a:pt x="20005" y="2315"/>
                    <a:pt x="20006" y="2315"/>
                  </a:cubicBezTo>
                  <a:cubicBezTo>
                    <a:pt x="20082" y="2315"/>
                    <a:pt x="19777" y="2645"/>
                    <a:pt x="19756" y="2671"/>
                  </a:cubicBezTo>
                  <a:cubicBezTo>
                    <a:pt x="19672" y="2780"/>
                    <a:pt x="19649" y="2821"/>
                    <a:pt x="19663" y="2821"/>
                  </a:cubicBezTo>
                  <a:cubicBezTo>
                    <a:pt x="19705" y="2821"/>
                    <a:pt x="20084" y="2446"/>
                    <a:pt x="20107" y="2446"/>
                  </a:cubicBezTo>
                  <a:cubicBezTo>
                    <a:pt x="20107" y="2446"/>
                    <a:pt x="20107" y="2446"/>
                    <a:pt x="20107" y="2446"/>
                  </a:cubicBezTo>
                  <a:cubicBezTo>
                    <a:pt x="20108" y="2446"/>
                    <a:pt x="20109" y="2446"/>
                    <a:pt x="20110" y="2446"/>
                  </a:cubicBezTo>
                  <a:cubicBezTo>
                    <a:pt x="20168" y="2446"/>
                    <a:pt x="19911" y="2766"/>
                    <a:pt x="19993" y="2766"/>
                  </a:cubicBezTo>
                  <a:cubicBezTo>
                    <a:pt x="20006" y="2766"/>
                    <a:pt x="20028" y="2758"/>
                    <a:pt x="20060" y="2739"/>
                  </a:cubicBezTo>
                  <a:lnTo>
                    <a:pt x="20060" y="2739"/>
                  </a:lnTo>
                  <a:cubicBezTo>
                    <a:pt x="19819" y="2876"/>
                    <a:pt x="20160" y="3253"/>
                    <a:pt x="20223" y="3316"/>
                  </a:cubicBezTo>
                  <a:cubicBezTo>
                    <a:pt x="20296" y="3405"/>
                    <a:pt x="20427" y="3405"/>
                    <a:pt x="20516" y="3463"/>
                  </a:cubicBezTo>
                  <a:cubicBezTo>
                    <a:pt x="20578" y="3499"/>
                    <a:pt x="20410" y="3699"/>
                    <a:pt x="20504" y="3699"/>
                  </a:cubicBezTo>
                  <a:cubicBezTo>
                    <a:pt x="20506" y="3699"/>
                    <a:pt x="20508" y="3699"/>
                    <a:pt x="20511" y="3699"/>
                  </a:cubicBezTo>
                  <a:cubicBezTo>
                    <a:pt x="20569" y="3690"/>
                    <a:pt x="20743" y="3617"/>
                    <a:pt x="20811" y="3617"/>
                  </a:cubicBezTo>
                  <a:cubicBezTo>
                    <a:pt x="20823" y="3617"/>
                    <a:pt x="20832" y="3620"/>
                    <a:pt x="20836" y="3626"/>
                  </a:cubicBezTo>
                  <a:cubicBezTo>
                    <a:pt x="20836" y="3626"/>
                    <a:pt x="20266" y="3904"/>
                    <a:pt x="20426" y="3904"/>
                  </a:cubicBezTo>
                  <a:cubicBezTo>
                    <a:pt x="20439" y="3904"/>
                    <a:pt x="20457" y="3902"/>
                    <a:pt x="20480" y="3898"/>
                  </a:cubicBezTo>
                  <a:cubicBezTo>
                    <a:pt x="20492" y="3896"/>
                    <a:pt x="20503" y="3895"/>
                    <a:pt x="20514" y="3895"/>
                  </a:cubicBezTo>
                  <a:cubicBezTo>
                    <a:pt x="20571" y="3895"/>
                    <a:pt x="20610" y="3918"/>
                    <a:pt x="20659" y="3918"/>
                  </a:cubicBezTo>
                  <a:cubicBezTo>
                    <a:pt x="20702" y="3918"/>
                    <a:pt x="20751" y="3902"/>
                    <a:pt x="20826" y="3841"/>
                  </a:cubicBezTo>
                  <a:cubicBezTo>
                    <a:pt x="20856" y="3815"/>
                    <a:pt x="20875" y="3805"/>
                    <a:pt x="20889" y="3805"/>
                  </a:cubicBezTo>
                  <a:cubicBezTo>
                    <a:pt x="20928" y="3805"/>
                    <a:pt x="20916" y="3886"/>
                    <a:pt x="20951" y="3886"/>
                  </a:cubicBezTo>
                  <a:cubicBezTo>
                    <a:pt x="20963" y="3886"/>
                    <a:pt x="20981" y="3877"/>
                    <a:pt x="21009" y="3851"/>
                  </a:cubicBezTo>
                  <a:lnTo>
                    <a:pt x="21009" y="3851"/>
                  </a:lnTo>
                  <a:cubicBezTo>
                    <a:pt x="20847" y="4003"/>
                    <a:pt x="20742" y="4124"/>
                    <a:pt x="20779" y="4255"/>
                  </a:cubicBezTo>
                  <a:cubicBezTo>
                    <a:pt x="20781" y="4263"/>
                    <a:pt x="20788" y="4267"/>
                    <a:pt x="20798" y="4267"/>
                  </a:cubicBezTo>
                  <a:cubicBezTo>
                    <a:pt x="20886" y="4267"/>
                    <a:pt x="21242" y="3959"/>
                    <a:pt x="21355" y="3940"/>
                  </a:cubicBezTo>
                  <a:cubicBezTo>
                    <a:pt x="21368" y="3938"/>
                    <a:pt x="21380" y="3937"/>
                    <a:pt x="21390" y="3937"/>
                  </a:cubicBezTo>
                  <a:cubicBezTo>
                    <a:pt x="21641" y="3937"/>
                    <a:pt x="21092" y="4539"/>
                    <a:pt x="20941" y="4706"/>
                  </a:cubicBezTo>
                  <a:lnTo>
                    <a:pt x="21623" y="4354"/>
                  </a:lnTo>
                  <a:lnTo>
                    <a:pt x="21623" y="4354"/>
                  </a:lnTo>
                  <a:cubicBezTo>
                    <a:pt x="21544" y="4485"/>
                    <a:pt x="21486" y="4627"/>
                    <a:pt x="21444" y="4774"/>
                  </a:cubicBezTo>
                  <a:cubicBezTo>
                    <a:pt x="21488" y="4723"/>
                    <a:pt x="21522" y="4706"/>
                    <a:pt x="21551" y="4706"/>
                  </a:cubicBezTo>
                  <a:cubicBezTo>
                    <a:pt x="21606" y="4706"/>
                    <a:pt x="21641" y="4765"/>
                    <a:pt x="21686" y="4769"/>
                  </a:cubicBezTo>
                  <a:cubicBezTo>
                    <a:pt x="21722" y="4769"/>
                    <a:pt x="21989" y="4648"/>
                    <a:pt x="22011" y="4591"/>
                  </a:cubicBezTo>
                  <a:lnTo>
                    <a:pt x="22011" y="4591"/>
                  </a:lnTo>
                  <a:cubicBezTo>
                    <a:pt x="21940" y="4782"/>
                    <a:pt x="21657" y="5016"/>
                    <a:pt x="21871" y="5016"/>
                  </a:cubicBezTo>
                  <a:cubicBezTo>
                    <a:pt x="21880" y="5016"/>
                    <a:pt x="21890" y="5016"/>
                    <a:pt x="21901" y="5015"/>
                  </a:cubicBezTo>
                  <a:cubicBezTo>
                    <a:pt x="21917" y="5013"/>
                    <a:pt x="21932" y="5012"/>
                    <a:pt x="21945" y="5012"/>
                  </a:cubicBezTo>
                  <a:cubicBezTo>
                    <a:pt x="22086" y="5012"/>
                    <a:pt x="22060" y="5114"/>
                    <a:pt x="21916" y="5324"/>
                  </a:cubicBezTo>
                  <a:cubicBezTo>
                    <a:pt x="21927" y="5332"/>
                    <a:pt x="21937" y="5336"/>
                    <a:pt x="21947" y="5336"/>
                  </a:cubicBezTo>
                  <a:cubicBezTo>
                    <a:pt x="22000" y="5336"/>
                    <a:pt x="22044" y="5231"/>
                    <a:pt x="22110" y="5183"/>
                  </a:cubicBezTo>
                  <a:cubicBezTo>
                    <a:pt x="22134" y="5166"/>
                    <a:pt x="22154" y="5159"/>
                    <a:pt x="22173" y="5159"/>
                  </a:cubicBezTo>
                  <a:cubicBezTo>
                    <a:pt x="22231" y="5159"/>
                    <a:pt x="22267" y="5224"/>
                    <a:pt x="22325" y="5224"/>
                  </a:cubicBezTo>
                  <a:cubicBezTo>
                    <a:pt x="22333" y="5224"/>
                    <a:pt x="22342" y="5223"/>
                    <a:pt x="22351" y="5219"/>
                  </a:cubicBezTo>
                  <a:cubicBezTo>
                    <a:pt x="22446" y="5183"/>
                    <a:pt x="22483" y="5031"/>
                    <a:pt x="22566" y="4963"/>
                  </a:cubicBezTo>
                  <a:cubicBezTo>
                    <a:pt x="22584" y="4948"/>
                    <a:pt x="22599" y="4943"/>
                    <a:pt x="22611" y="4943"/>
                  </a:cubicBezTo>
                  <a:cubicBezTo>
                    <a:pt x="22639" y="4943"/>
                    <a:pt x="22657" y="4968"/>
                    <a:pt x="22678" y="4968"/>
                  </a:cubicBezTo>
                  <a:cubicBezTo>
                    <a:pt x="22692" y="4968"/>
                    <a:pt x="22708" y="4957"/>
                    <a:pt x="22729" y="4921"/>
                  </a:cubicBezTo>
                  <a:lnTo>
                    <a:pt x="22729" y="4921"/>
                  </a:lnTo>
                  <a:cubicBezTo>
                    <a:pt x="22619" y="5109"/>
                    <a:pt x="22608" y="5094"/>
                    <a:pt x="22692" y="5136"/>
                  </a:cubicBezTo>
                  <a:lnTo>
                    <a:pt x="22855" y="5230"/>
                  </a:lnTo>
                  <a:cubicBezTo>
                    <a:pt x="22807" y="5315"/>
                    <a:pt x="22739" y="5461"/>
                    <a:pt x="22675" y="5461"/>
                  </a:cubicBezTo>
                  <a:cubicBezTo>
                    <a:pt x="22669" y="5461"/>
                    <a:pt x="22662" y="5459"/>
                    <a:pt x="22656" y="5455"/>
                  </a:cubicBezTo>
                  <a:cubicBezTo>
                    <a:pt x="22639" y="5469"/>
                    <a:pt x="22627" y="5470"/>
                    <a:pt x="22617" y="5470"/>
                  </a:cubicBezTo>
                  <a:cubicBezTo>
                    <a:pt x="22613" y="5470"/>
                    <a:pt x="22609" y="5470"/>
                    <a:pt x="22605" y="5470"/>
                  </a:cubicBezTo>
                  <a:cubicBezTo>
                    <a:pt x="22586" y="5470"/>
                    <a:pt x="22566" y="5476"/>
                    <a:pt x="22524" y="5545"/>
                  </a:cubicBezTo>
                  <a:cubicBezTo>
                    <a:pt x="22550" y="5559"/>
                    <a:pt x="22576" y="5565"/>
                    <a:pt x="22601" y="5565"/>
                  </a:cubicBezTo>
                  <a:cubicBezTo>
                    <a:pt x="22747" y="5565"/>
                    <a:pt x="22888" y="5366"/>
                    <a:pt x="23049" y="5303"/>
                  </a:cubicBezTo>
                  <a:cubicBezTo>
                    <a:pt x="23068" y="5295"/>
                    <a:pt x="23083" y="5292"/>
                    <a:pt x="23092" y="5292"/>
                  </a:cubicBezTo>
                  <a:cubicBezTo>
                    <a:pt x="23178" y="5292"/>
                    <a:pt x="22933" y="5565"/>
                    <a:pt x="22933" y="5565"/>
                  </a:cubicBezTo>
                  <a:cubicBezTo>
                    <a:pt x="22933" y="5566"/>
                    <a:pt x="22934" y="5567"/>
                    <a:pt x="22935" y="5567"/>
                  </a:cubicBezTo>
                  <a:cubicBezTo>
                    <a:pt x="22952" y="5567"/>
                    <a:pt x="23080" y="5518"/>
                    <a:pt x="23080" y="5518"/>
                  </a:cubicBezTo>
                  <a:cubicBezTo>
                    <a:pt x="23125" y="5480"/>
                    <a:pt x="23154" y="5459"/>
                    <a:pt x="23172" y="5459"/>
                  </a:cubicBezTo>
                  <a:cubicBezTo>
                    <a:pt x="23196" y="5459"/>
                    <a:pt x="23201" y="5495"/>
                    <a:pt x="23201" y="5576"/>
                  </a:cubicBezTo>
                  <a:cubicBezTo>
                    <a:pt x="23204" y="5679"/>
                    <a:pt x="23255" y="5763"/>
                    <a:pt x="23312" y="5763"/>
                  </a:cubicBezTo>
                  <a:cubicBezTo>
                    <a:pt x="23362" y="5763"/>
                    <a:pt x="23415" y="5698"/>
                    <a:pt x="23442" y="5524"/>
                  </a:cubicBezTo>
                  <a:cubicBezTo>
                    <a:pt x="23449" y="5536"/>
                    <a:pt x="23456" y="5540"/>
                    <a:pt x="23464" y="5540"/>
                  </a:cubicBezTo>
                  <a:cubicBezTo>
                    <a:pt x="23486" y="5540"/>
                    <a:pt x="23512" y="5501"/>
                    <a:pt x="23531" y="5497"/>
                  </a:cubicBezTo>
                  <a:cubicBezTo>
                    <a:pt x="23532" y="5497"/>
                    <a:pt x="23532" y="5497"/>
                    <a:pt x="23532" y="5497"/>
                  </a:cubicBezTo>
                  <a:cubicBezTo>
                    <a:pt x="23552" y="5497"/>
                    <a:pt x="23410" y="5787"/>
                    <a:pt x="23395" y="5838"/>
                  </a:cubicBezTo>
                  <a:cubicBezTo>
                    <a:pt x="23375" y="5900"/>
                    <a:pt x="23384" y="5918"/>
                    <a:pt x="23404" y="5918"/>
                  </a:cubicBezTo>
                  <a:cubicBezTo>
                    <a:pt x="23422" y="5918"/>
                    <a:pt x="23447" y="5905"/>
                    <a:pt x="23468" y="5896"/>
                  </a:cubicBezTo>
                  <a:cubicBezTo>
                    <a:pt x="23671" y="5807"/>
                    <a:pt x="23781" y="5404"/>
                    <a:pt x="23929" y="5404"/>
                  </a:cubicBezTo>
                  <a:cubicBezTo>
                    <a:pt x="23938" y="5404"/>
                    <a:pt x="23947" y="5405"/>
                    <a:pt x="23956" y="5408"/>
                  </a:cubicBezTo>
                  <a:cubicBezTo>
                    <a:pt x="23903" y="5555"/>
                    <a:pt x="23867" y="5712"/>
                    <a:pt x="23846" y="5864"/>
                  </a:cubicBezTo>
                  <a:cubicBezTo>
                    <a:pt x="23844" y="5967"/>
                    <a:pt x="23867" y="6009"/>
                    <a:pt x="23900" y="6009"/>
                  </a:cubicBezTo>
                  <a:cubicBezTo>
                    <a:pt x="23948" y="6009"/>
                    <a:pt x="24015" y="5920"/>
                    <a:pt x="24049" y="5794"/>
                  </a:cubicBezTo>
                  <a:lnTo>
                    <a:pt x="24049" y="5794"/>
                  </a:lnTo>
                  <a:cubicBezTo>
                    <a:pt x="24003" y="5967"/>
                    <a:pt x="23983" y="6174"/>
                    <a:pt x="24082" y="6205"/>
                  </a:cubicBezTo>
                  <a:cubicBezTo>
                    <a:pt x="24103" y="6125"/>
                    <a:pt x="24165" y="5732"/>
                    <a:pt x="24213" y="5732"/>
                  </a:cubicBezTo>
                  <a:cubicBezTo>
                    <a:pt x="24224" y="5732"/>
                    <a:pt x="24235" y="5756"/>
                    <a:pt x="24244" y="5812"/>
                  </a:cubicBezTo>
                  <a:cubicBezTo>
                    <a:pt x="24270" y="5959"/>
                    <a:pt x="24218" y="6205"/>
                    <a:pt x="24333" y="6226"/>
                  </a:cubicBezTo>
                  <a:cubicBezTo>
                    <a:pt x="24338" y="6228"/>
                    <a:pt x="24343" y="6228"/>
                    <a:pt x="24348" y="6228"/>
                  </a:cubicBezTo>
                  <a:cubicBezTo>
                    <a:pt x="24398" y="6228"/>
                    <a:pt x="24441" y="6151"/>
                    <a:pt x="24490" y="6151"/>
                  </a:cubicBezTo>
                  <a:cubicBezTo>
                    <a:pt x="24500" y="6151"/>
                    <a:pt x="24511" y="6155"/>
                    <a:pt x="24522" y="6163"/>
                  </a:cubicBezTo>
                  <a:cubicBezTo>
                    <a:pt x="24490" y="6327"/>
                    <a:pt x="24677" y="6366"/>
                    <a:pt x="24796" y="6366"/>
                  </a:cubicBezTo>
                  <a:cubicBezTo>
                    <a:pt x="24833" y="6366"/>
                    <a:pt x="24864" y="6362"/>
                    <a:pt x="24879" y="6357"/>
                  </a:cubicBezTo>
                  <a:cubicBezTo>
                    <a:pt x="24989" y="6326"/>
                    <a:pt x="24879" y="6058"/>
                    <a:pt x="24921" y="5995"/>
                  </a:cubicBezTo>
                  <a:cubicBezTo>
                    <a:pt x="24933" y="5975"/>
                    <a:pt x="24945" y="5966"/>
                    <a:pt x="24955" y="5966"/>
                  </a:cubicBezTo>
                  <a:cubicBezTo>
                    <a:pt x="25025" y="5966"/>
                    <a:pt x="25042" y="6392"/>
                    <a:pt x="25046" y="6452"/>
                  </a:cubicBezTo>
                  <a:cubicBezTo>
                    <a:pt x="25050" y="6557"/>
                    <a:pt x="25153" y="6575"/>
                    <a:pt x="25220" y="6575"/>
                  </a:cubicBezTo>
                  <a:cubicBezTo>
                    <a:pt x="25239" y="6575"/>
                    <a:pt x="25256" y="6573"/>
                    <a:pt x="25267" y="6572"/>
                  </a:cubicBezTo>
                  <a:cubicBezTo>
                    <a:pt x="25408" y="6567"/>
                    <a:pt x="25544" y="6525"/>
                    <a:pt x="25665" y="6452"/>
                  </a:cubicBezTo>
                  <a:cubicBezTo>
                    <a:pt x="25704" y="6432"/>
                    <a:pt x="25895" y="6211"/>
                    <a:pt x="25940" y="6211"/>
                  </a:cubicBezTo>
                  <a:cubicBezTo>
                    <a:pt x="25944" y="6211"/>
                    <a:pt x="25947" y="6212"/>
                    <a:pt x="25948" y="6216"/>
                  </a:cubicBezTo>
                  <a:cubicBezTo>
                    <a:pt x="25983" y="6280"/>
                    <a:pt x="25771" y="6749"/>
                    <a:pt x="25832" y="6749"/>
                  </a:cubicBezTo>
                  <a:cubicBezTo>
                    <a:pt x="25835" y="6749"/>
                    <a:pt x="25839" y="6748"/>
                    <a:pt x="25843" y="6745"/>
                  </a:cubicBezTo>
                  <a:cubicBezTo>
                    <a:pt x="25927" y="6704"/>
                    <a:pt x="26259" y="6393"/>
                    <a:pt x="26252" y="6239"/>
                  </a:cubicBezTo>
                  <a:lnTo>
                    <a:pt x="26252" y="6239"/>
                  </a:lnTo>
                  <a:cubicBezTo>
                    <a:pt x="26263" y="6437"/>
                    <a:pt x="26337" y="6509"/>
                    <a:pt x="26431" y="6525"/>
                  </a:cubicBezTo>
                  <a:cubicBezTo>
                    <a:pt x="26443" y="6526"/>
                    <a:pt x="26455" y="6527"/>
                    <a:pt x="26467" y="6527"/>
                  </a:cubicBezTo>
                  <a:cubicBezTo>
                    <a:pt x="26538" y="6527"/>
                    <a:pt x="26607" y="6501"/>
                    <a:pt x="26656" y="6452"/>
                  </a:cubicBezTo>
                  <a:cubicBezTo>
                    <a:pt x="26708" y="6399"/>
                    <a:pt x="26708" y="6279"/>
                    <a:pt x="26761" y="6221"/>
                  </a:cubicBezTo>
                  <a:cubicBezTo>
                    <a:pt x="26791" y="6188"/>
                    <a:pt x="26822" y="6175"/>
                    <a:pt x="26854" y="6175"/>
                  </a:cubicBezTo>
                  <a:cubicBezTo>
                    <a:pt x="26974" y="6175"/>
                    <a:pt x="27100" y="6369"/>
                    <a:pt x="27233" y="6436"/>
                  </a:cubicBezTo>
                  <a:cubicBezTo>
                    <a:pt x="27242" y="6440"/>
                    <a:pt x="27248" y="6442"/>
                    <a:pt x="27254" y="6442"/>
                  </a:cubicBezTo>
                  <a:cubicBezTo>
                    <a:pt x="27280" y="6442"/>
                    <a:pt x="27268" y="6393"/>
                    <a:pt x="27259" y="6336"/>
                  </a:cubicBezTo>
                  <a:cubicBezTo>
                    <a:pt x="27306" y="6320"/>
                    <a:pt x="27359" y="6310"/>
                    <a:pt x="27416" y="6305"/>
                  </a:cubicBezTo>
                  <a:cubicBezTo>
                    <a:pt x="27511" y="6289"/>
                    <a:pt x="27558" y="6137"/>
                    <a:pt x="27657" y="6106"/>
                  </a:cubicBezTo>
                  <a:cubicBezTo>
                    <a:pt x="27683" y="6097"/>
                    <a:pt x="27706" y="6093"/>
                    <a:pt x="27729" y="6093"/>
                  </a:cubicBezTo>
                  <a:cubicBezTo>
                    <a:pt x="27788" y="6093"/>
                    <a:pt x="27843" y="6115"/>
                    <a:pt x="27914" y="6126"/>
                  </a:cubicBezTo>
                  <a:cubicBezTo>
                    <a:pt x="27927" y="6128"/>
                    <a:pt x="27943" y="6130"/>
                    <a:pt x="27959" y="6130"/>
                  </a:cubicBezTo>
                  <a:cubicBezTo>
                    <a:pt x="28004" y="6130"/>
                    <a:pt x="28052" y="6117"/>
                    <a:pt x="28056" y="6048"/>
                  </a:cubicBezTo>
                  <a:cubicBezTo>
                    <a:pt x="28061" y="5896"/>
                    <a:pt x="28355" y="5901"/>
                    <a:pt x="28444" y="5849"/>
                  </a:cubicBezTo>
                  <a:cubicBezTo>
                    <a:pt x="28485" y="5833"/>
                    <a:pt x="28624" y="5517"/>
                    <a:pt x="28651" y="5517"/>
                  </a:cubicBezTo>
                  <a:cubicBezTo>
                    <a:pt x="28652" y="5517"/>
                    <a:pt x="28653" y="5518"/>
                    <a:pt x="28654" y="5518"/>
                  </a:cubicBezTo>
                  <a:cubicBezTo>
                    <a:pt x="28680" y="5539"/>
                    <a:pt x="28706" y="5728"/>
                    <a:pt x="28711" y="5749"/>
                  </a:cubicBezTo>
                  <a:lnTo>
                    <a:pt x="28779" y="5565"/>
                  </a:lnTo>
                  <a:cubicBezTo>
                    <a:pt x="28779" y="5534"/>
                    <a:pt x="28753" y="5246"/>
                    <a:pt x="28779" y="5235"/>
                  </a:cubicBezTo>
                  <a:cubicBezTo>
                    <a:pt x="28795" y="5235"/>
                    <a:pt x="28863" y="5440"/>
                    <a:pt x="28905" y="5466"/>
                  </a:cubicBezTo>
                  <a:cubicBezTo>
                    <a:pt x="28926" y="5481"/>
                    <a:pt x="28946" y="5486"/>
                    <a:pt x="28967" y="5486"/>
                  </a:cubicBezTo>
                  <a:cubicBezTo>
                    <a:pt x="29010" y="5486"/>
                    <a:pt x="29052" y="5462"/>
                    <a:pt x="29084" y="5455"/>
                  </a:cubicBezTo>
                  <a:cubicBezTo>
                    <a:pt x="29112" y="5396"/>
                    <a:pt x="29156" y="5315"/>
                    <a:pt x="29201" y="5315"/>
                  </a:cubicBezTo>
                  <a:cubicBezTo>
                    <a:pt x="29231" y="5315"/>
                    <a:pt x="29261" y="5351"/>
                    <a:pt x="29287" y="5454"/>
                  </a:cubicBezTo>
                  <a:lnTo>
                    <a:pt x="29287" y="5454"/>
                  </a:lnTo>
                  <a:cubicBezTo>
                    <a:pt x="29270" y="5375"/>
                    <a:pt x="29313" y="5236"/>
                    <a:pt x="29294" y="5194"/>
                  </a:cubicBezTo>
                  <a:lnTo>
                    <a:pt x="29294" y="5194"/>
                  </a:lnTo>
                  <a:cubicBezTo>
                    <a:pt x="29360" y="5330"/>
                    <a:pt x="29400" y="5365"/>
                    <a:pt x="29462" y="5365"/>
                  </a:cubicBezTo>
                  <a:cubicBezTo>
                    <a:pt x="29483" y="5365"/>
                    <a:pt x="29507" y="5361"/>
                    <a:pt x="29534" y="5356"/>
                  </a:cubicBezTo>
                  <a:cubicBezTo>
                    <a:pt x="29541" y="5355"/>
                    <a:pt x="29549" y="5355"/>
                    <a:pt x="29558" y="5355"/>
                  </a:cubicBezTo>
                  <a:cubicBezTo>
                    <a:pt x="29566" y="5355"/>
                    <a:pt x="29576" y="5355"/>
                    <a:pt x="29586" y="5355"/>
                  </a:cubicBezTo>
                  <a:cubicBezTo>
                    <a:pt x="29629" y="5355"/>
                    <a:pt x="29677" y="5351"/>
                    <a:pt x="29702" y="5303"/>
                  </a:cubicBezTo>
                  <a:cubicBezTo>
                    <a:pt x="29728" y="5256"/>
                    <a:pt x="29697" y="5198"/>
                    <a:pt x="29739" y="5198"/>
                  </a:cubicBezTo>
                  <a:cubicBezTo>
                    <a:pt x="29743" y="5198"/>
                    <a:pt x="29747" y="5198"/>
                    <a:pt x="29751" y="5198"/>
                  </a:cubicBezTo>
                  <a:cubicBezTo>
                    <a:pt x="29858" y="5198"/>
                    <a:pt x="29905" y="5335"/>
                    <a:pt x="30017" y="5345"/>
                  </a:cubicBezTo>
                  <a:cubicBezTo>
                    <a:pt x="30028" y="5344"/>
                    <a:pt x="30049" y="5342"/>
                    <a:pt x="30076" y="5342"/>
                  </a:cubicBezTo>
                  <a:cubicBezTo>
                    <a:pt x="30165" y="5342"/>
                    <a:pt x="30310" y="5365"/>
                    <a:pt x="30289" y="5518"/>
                  </a:cubicBezTo>
                  <a:cubicBezTo>
                    <a:pt x="30293" y="5519"/>
                    <a:pt x="30297" y="5519"/>
                    <a:pt x="30301" y="5519"/>
                  </a:cubicBezTo>
                  <a:cubicBezTo>
                    <a:pt x="30400" y="5519"/>
                    <a:pt x="30340" y="5243"/>
                    <a:pt x="30436" y="5183"/>
                  </a:cubicBezTo>
                  <a:cubicBezTo>
                    <a:pt x="30440" y="5181"/>
                    <a:pt x="30444" y="5180"/>
                    <a:pt x="30447" y="5180"/>
                  </a:cubicBezTo>
                  <a:cubicBezTo>
                    <a:pt x="30495" y="5180"/>
                    <a:pt x="30499" y="5365"/>
                    <a:pt x="30499" y="5413"/>
                  </a:cubicBezTo>
                  <a:cubicBezTo>
                    <a:pt x="30515" y="5455"/>
                    <a:pt x="30541" y="5492"/>
                    <a:pt x="30567" y="5529"/>
                  </a:cubicBezTo>
                  <a:cubicBezTo>
                    <a:pt x="30573" y="5536"/>
                    <a:pt x="30584" y="5539"/>
                    <a:pt x="30599" y="5539"/>
                  </a:cubicBezTo>
                  <a:cubicBezTo>
                    <a:pt x="30671" y="5539"/>
                    <a:pt x="30835" y="5467"/>
                    <a:pt x="30928" y="5467"/>
                  </a:cubicBezTo>
                  <a:cubicBezTo>
                    <a:pt x="30981" y="5467"/>
                    <a:pt x="31011" y="5491"/>
                    <a:pt x="30987" y="5566"/>
                  </a:cubicBezTo>
                  <a:lnTo>
                    <a:pt x="30987" y="5566"/>
                  </a:lnTo>
                  <a:cubicBezTo>
                    <a:pt x="31023" y="5473"/>
                    <a:pt x="31187" y="5155"/>
                    <a:pt x="31239" y="5155"/>
                  </a:cubicBezTo>
                  <a:cubicBezTo>
                    <a:pt x="31240" y="5155"/>
                    <a:pt x="31242" y="5156"/>
                    <a:pt x="31244" y="5157"/>
                  </a:cubicBezTo>
                  <a:cubicBezTo>
                    <a:pt x="31270" y="5172"/>
                    <a:pt x="31228" y="5335"/>
                    <a:pt x="31223" y="5366"/>
                  </a:cubicBezTo>
                  <a:cubicBezTo>
                    <a:pt x="31228" y="5403"/>
                    <a:pt x="31238" y="5440"/>
                    <a:pt x="31259" y="5471"/>
                  </a:cubicBezTo>
                  <a:cubicBezTo>
                    <a:pt x="31292" y="5549"/>
                    <a:pt x="31308" y="5583"/>
                    <a:pt x="31371" y="5583"/>
                  </a:cubicBezTo>
                  <a:cubicBezTo>
                    <a:pt x="31380" y="5583"/>
                    <a:pt x="31390" y="5582"/>
                    <a:pt x="31401" y="5581"/>
                  </a:cubicBezTo>
                  <a:cubicBezTo>
                    <a:pt x="31432" y="5581"/>
                    <a:pt x="31469" y="5592"/>
                    <a:pt x="31448" y="5649"/>
                  </a:cubicBezTo>
                  <a:cubicBezTo>
                    <a:pt x="31411" y="5765"/>
                    <a:pt x="31228" y="5917"/>
                    <a:pt x="31217" y="5974"/>
                  </a:cubicBezTo>
                  <a:cubicBezTo>
                    <a:pt x="31217" y="5983"/>
                    <a:pt x="31222" y="5987"/>
                    <a:pt x="31233" y="5987"/>
                  </a:cubicBezTo>
                  <a:cubicBezTo>
                    <a:pt x="31280" y="5987"/>
                    <a:pt x="31420" y="5914"/>
                    <a:pt x="31468" y="5914"/>
                  </a:cubicBezTo>
                  <a:cubicBezTo>
                    <a:pt x="31473" y="5914"/>
                    <a:pt x="31477" y="5915"/>
                    <a:pt x="31480" y="5917"/>
                  </a:cubicBezTo>
                  <a:cubicBezTo>
                    <a:pt x="31590" y="5969"/>
                    <a:pt x="31590" y="6168"/>
                    <a:pt x="31621" y="6284"/>
                  </a:cubicBezTo>
                  <a:cubicBezTo>
                    <a:pt x="31624" y="6297"/>
                    <a:pt x="31631" y="6302"/>
                    <a:pt x="31642" y="6302"/>
                  </a:cubicBezTo>
                  <a:cubicBezTo>
                    <a:pt x="31714" y="6302"/>
                    <a:pt x="31936" y="6036"/>
                    <a:pt x="32008" y="6036"/>
                  </a:cubicBezTo>
                  <a:cubicBezTo>
                    <a:pt x="32032" y="6036"/>
                    <a:pt x="32040" y="6065"/>
                    <a:pt x="32020" y="6142"/>
                  </a:cubicBezTo>
                  <a:cubicBezTo>
                    <a:pt x="31967" y="6320"/>
                    <a:pt x="31847" y="6457"/>
                    <a:pt x="31988" y="6514"/>
                  </a:cubicBezTo>
                  <a:cubicBezTo>
                    <a:pt x="31990" y="6515"/>
                    <a:pt x="31991" y="6515"/>
                    <a:pt x="31994" y="6515"/>
                  </a:cubicBezTo>
                  <a:cubicBezTo>
                    <a:pt x="32031" y="6515"/>
                    <a:pt x="32181" y="6468"/>
                    <a:pt x="32250" y="6468"/>
                  </a:cubicBezTo>
                  <a:cubicBezTo>
                    <a:pt x="32299" y="6468"/>
                    <a:pt x="32306" y="6492"/>
                    <a:pt x="32198" y="6577"/>
                  </a:cubicBezTo>
                  <a:cubicBezTo>
                    <a:pt x="31991" y="6736"/>
                    <a:pt x="32067" y="6761"/>
                    <a:pt x="32184" y="6761"/>
                  </a:cubicBezTo>
                  <a:cubicBezTo>
                    <a:pt x="32238" y="6761"/>
                    <a:pt x="32300" y="6755"/>
                    <a:pt x="32348" y="6755"/>
                  </a:cubicBezTo>
                  <a:cubicBezTo>
                    <a:pt x="32354" y="6755"/>
                    <a:pt x="32360" y="6755"/>
                    <a:pt x="32366" y="6756"/>
                  </a:cubicBezTo>
                  <a:cubicBezTo>
                    <a:pt x="32644" y="6756"/>
                    <a:pt x="32345" y="6960"/>
                    <a:pt x="32339" y="7081"/>
                  </a:cubicBezTo>
                  <a:cubicBezTo>
                    <a:pt x="32339" y="7105"/>
                    <a:pt x="32355" y="7114"/>
                    <a:pt x="32380" y="7114"/>
                  </a:cubicBezTo>
                  <a:cubicBezTo>
                    <a:pt x="32481" y="7114"/>
                    <a:pt x="32747" y="6956"/>
                    <a:pt x="32848" y="6939"/>
                  </a:cubicBezTo>
                  <a:cubicBezTo>
                    <a:pt x="32850" y="6939"/>
                    <a:pt x="32852" y="6939"/>
                    <a:pt x="32854" y="6939"/>
                  </a:cubicBezTo>
                  <a:cubicBezTo>
                    <a:pt x="32962" y="6939"/>
                    <a:pt x="32530" y="7238"/>
                    <a:pt x="32668" y="7238"/>
                  </a:cubicBezTo>
                  <a:cubicBezTo>
                    <a:pt x="32670" y="7238"/>
                    <a:pt x="32672" y="7238"/>
                    <a:pt x="32675" y="7238"/>
                  </a:cubicBezTo>
                  <a:cubicBezTo>
                    <a:pt x="32719" y="7238"/>
                    <a:pt x="32782" y="7164"/>
                    <a:pt x="32855" y="7164"/>
                  </a:cubicBezTo>
                  <a:cubicBezTo>
                    <a:pt x="32860" y="7164"/>
                    <a:pt x="32864" y="7164"/>
                    <a:pt x="32869" y="7165"/>
                  </a:cubicBezTo>
                  <a:cubicBezTo>
                    <a:pt x="32911" y="7170"/>
                    <a:pt x="32937" y="7259"/>
                    <a:pt x="32906" y="7285"/>
                  </a:cubicBezTo>
                  <a:cubicBezTo>
                    <a:pt x="32775" y="7401"/>
                    <a:pt x="32549" y="7343"/>
                    <a:pt x="32512" y="7495"/>
                  </a:cubicBezTo>
                  <a:cubicBezTo>
                    <a:pt x="32444" y="7694"/>
                    <a:pt x="32512" y="7893"/>
                    <a:pt x="32633" y="8072"/>
                  </a:cubicBezTo>
                  <a:cubicBezTo>
                    <a:pt x="32670" y="8135"/>
                    <a:pt x="32717" y="8140"/>
                    <a:pt x="32722" y="8208"/>
                  </a:cubicBezTo>
                  <a:cubicBezTo>
                    <a:pt x="32816" y="8255"/>
                    <a:pt x="32782" y="8269"/>
                    <a:pt x="32705" y="8269"/>
                  </a:cubicBezTo>
                  <a:cubicBezTo>
                    <a:pt x="32585" y="8269"/>
                    <a:pt x="32361" y="8234"/>
                    <a:pt x="32360" y="8234"/>
                  </a:cubicBezTo>
                  <a:lnTo>
                    <a:pt x="32360" y="8234"/>
                  </a:lnTo>
                  <a:cubicBezTo>
                    <a:pt x="32345" y="8329"/>
                    <a:pt x="32906" y="8339"/>
                    <a:pt x="32549" y="8444"/>
                  </a:cubicBezTo>
                  <a:cubicBezTo>
                    <a:pt x="32539" y="8470"/>
                    <a:pt x="32560" y="8512"/>
                    <a:pt x="32565" y="8538"/>
                  </a:cubicBezTo>
                  <a:cubicBezTo>
                    <a:pt x="32589" y="8582"/>
                    <a:pt x="32770" y="9095"/>
                    <a:pt x="32574" y="9095"/>
                  </a:cubicBezTo>
                  <a:cubicBezTo>
                    <a:pt x="32558" y="9095"/>
                    <a:pt x="32539" y="9091"/>
                    <a:pt x="32518" y="9084"/>
                  </a:cubicBezTo>
                  <a:lnTo>
                    <a:pt x="32518" y="9084"/>
                  </a:lnTo>
                  <a:cubicBezTo>
                    <a:pt x="32633" y="9199"/>
                    <a:pt x="32738" y="9320"/>
                    <a:pt x="32838" y="9445"/>
                  </a:cubicBezTo>
                  <a:cubicBezTo>
                    <a:pt x="32762" y="9409"/>
                    <a:pt x="32701" y="9395"/>
                    <a:pt x="32651" y="9395"/>
                  </a:cubicBezTo>
                  <a:cubicBezTo>
                    <a:pt x="32565" y="9395"/>
                    <a:pt x="32514" y="9439"/>
                    <a:pt x="32481" y="9482"/>
                  </a:cubicBezTo>
                  <a:cubicBezTo>
                    <a:pt x="32467" y="9499"/>
                    <a:pt x="32446" y="9506"/>
                    <a:pt x="32421" y="9506"/>
                  </a:cubicBezTo>
                  <a:cubicBezTo>
                    <a:pt x="32351" y="9506"/>
                    <a:pt x="32244" y="9455"/>
                    <a:pt x="32140" y="9424"/>
                  </a:cubicBezTo>
                  <a:cubicBezTo>
                    <a:pt x="32136" y="9423"/>
                    <a:pt x="32132" y="9422"/>
                    <a:pt x="32129" y="9422"/>
                  </a:cubicBezTo>
                  <a:cubicBezTo>
                    <a:pt x="32073" y="9422"/>
                    <a:pt x="32468" y="9780"/>
                    <a:pt x="32408" y="9865"/>
                  </a:cubicBezTo>
                  <a:cubicBezTo>
                    <a:pt x="32341" y="9813"/>
                    <a:pt x="32032" y="9550"/>
                    <a:pt x="31985" y="9550"/>
                  </a:cubicBezTo>
                  <a:cubicBezTo>
                    <a:pt x="31984" y="9550"/>
                    <a:pt x="31984" y="9550"/>
                    <a:pt x="31983" y="9550"/>
                  </a:cubicBezTo>
                  <a:cubicBezTo>
                    <a:pt x="31904" y="9571"/>
                    <a:pt x="31962" y="9755"/>
                    <a:pt x="32083" y="9865"/>
                  </a:cubicBezTo>
                  <a:cubicBezTo>
                    <a:pt x="32166" y="9943"/>
                    <a:pt x="32303" y="9964"/>
                    <a:pt x="32261" y="10038"/>
                  </a:cubicBezTo>
                  <a:cubicBezTo>
                    <a:pt x="32246" y="10061"/>
                    <a:pt x="32230" y="10071"/>
                    <a:pt x="32208" y="10071"/>
                  </a:cubicBezTo>
                  <a:cubicBezTo>
                    <a:pt x="32185" y="10071"/>
                    <a:pt x="32155" y="10059"/>
                    <a:pt x="32109" y="10038"/>
                  </a:cubicBezTo>
                  <a:cubicBezTo>
                    <a:pt x="31962" y="9964"/>
                    <a:pt x="31831" y="9765"/>
                    <a:pt x="31700" y="9697"/>
                  </a:cubicBezTo>
                  <a:cubicBezTo>
                    <a:pt x="31699" y="9696"/>
                    <a:pt x="31698" y="9696"/>
                    <a:pt x="31697" y="9696"/>
                  </a:cubicBezTo>
                  <a:cubicBezTo>
                    <a:pt x="31684" y="9696"/>
                    <a:pt x="31815" y="9875"/>
                    <a:pt x="31815" y="9875"/>
                  </a:cubicBezTo>
                  <a:cubicBezTo>
                    <a:pt x="31852" y="9964"/>
                    <a:pt x="31852" y="10033"/>
                    <a:pt x="31815" y="10075"/>
                  </a:cubicBezTo>
                  <a:cubicBezTo>
                    <a:pt x="31805" y="10086"/>
                    <a:pt x="31794" y="10089"/>
                    <a:pt x="31782" y="10089"/>
                  </a:cubicBezTo>
                  <a:cubicBezTo>
                    <a:pt x="31765" y="10089"/>
                    <a:pt x="31747" y="10082"/>
                    <a:pt x="31736" y="10082"/>
                  </a:cubicBezTo>
                  <a:cubicBezTo>
                    <a:pt x="31727" y="10082"/>
                    <a:pt x="31723" y="10087"/>
                    <a:pt x="31726" y="10106"/>
                  </a:cubicBezTo>
                  <a:cubicBezTo>
                    <a:pt x="31747" y="10195"/>
                    <a:pt x="31778" y="10284"/>
                    <a:pt x="31815" y="10368"/>
                  </a:cubicBezTo>
                  <a:cubicBezTo>
                    <a:pt x="31823" y="10392"/>
                    <a:pt x="31820" y="10401"/>
                    <a:pt x="31810" y="10401"/>
                  </a:cubicBezTo>
                  <a:cubicBezTo>
                    <a:pt x="31776" y="10401"/>
                    <a:pt x="31660" y="10291"/>
                    <a:pt x="31616" y="10291"/>
                  </a:cubicBezTo>
                  <a:cubicBezTo>
                    <a:pt x="31603" y="10291"/>
                    <a:pt x="31596" y="10301"/>
                    <a:pt x="31600" y="10326"/>
                  </a:cubicBezTo>
                  <a:cubicBezTo>
                    <a:pt x="31605" y="10394"/>
                    <a:pt x="31668" y="10494"/>
                    <a:pt x="31647" y="10541"/>
                  </a:cubicBezTo>
                  <a:cubicBezTo>
                    <a:pt x="31632" y="10588"/>
                    <a:pt x="31581" y="10609"/>
                    <a:pt x="31544" y="10634"/>
                  </a:cubicBezTo>
                  <a:lnTo>
                    <a:pt x="31544" y="10634"/>
                  </a:lnTo>
                  <a:cubicBezTo>
                    <a:pt x="31632" y="10571"/>
                    <a:pt x="31611" y="10315"/>
                    <a:pt x="31489" y="10315"/>
                  </a:cubicBezTo>
                  <a:cubicBezTo>
                    <a:pt x="31475" y="10315"/>
                    <a:pt x="31460" y="10319"/>
                    <a:pt x="31443" y="10326"/>
                  </a:cubicBezTo>
                  <a:cubicBezTo>
                    <a:pt x="31375" y="10363"/>
                    <a:pt x="31275" y="10478"/>
                    <a:pt x="31375" y="10667"/>
                  </a:cubicBezTo>
                  <a:cubicBezTo>
                    <a:pt x="31313" y="10552"/>
                    <a:pt x="31229" y="10511"/>
                    <a:pt x="31139" y="10511"/>
                  </a:cubicBezTo>
                  <a:cubicBezTo>
                    <a:pt x="30956" y="10511"/>
                    <a:pt x="30750" y="10679"/>
                    <a:pt x="30662" y="10714"/>
                  </a:cubicBezTo>
                  <a:cubicBezTo>
                    <a:pt x="30546" y="10761"/>
                    <a:pt x="30667" y="10924"/>
                    <a:pt x="30761" y="11144"/>
                  </a:cubicBezTo>
                  <a:cubicBezTo>
                    <a:pt x="30784" y="11281"/>
                    <a:pt x="30788" y="11346"/>
                    <a:pt x="30765" y="11346"/>
                  </a:cubicBezTo>
                  <a:cubicBezTo>
                    <a:pt x="30744" y="11346"/>
                    <a:pt x="30702" y="11295"/>
                    <a:pt x="30630" y="11197"/>
                  </a:cubicBezTo>
                  <a:cubicBezTo>
                    <a:pt x="30501" y="10877"/>
                    <a:pt x="30272" y="10789"/>
                    <a:pt x="30109" y="10789"/>
                  </a:cubicBezTo>
                  <a:cubicBezTo>
                    <a:pt x="30061" y="10789"/>
                    <a:pt x="30018" y="10797"/>
                    <a:pt x="29985" y="10809"/>
                  </a:cubicBezTo>
                  <a:cubicBezTo>
                    <a:pt x="29912" y="10835"/>
                    <a:pt x="29818" y="10861"/>
                    <a:pt x="29812" y="11018"/>
                  </a:cubicBezTo>
                  <a:cubicBezTo>
                    <a:pt x="29802" y="11247"/>
                    <a:pt x="29776" y="11326"/>
                    <a:pt x="29647" y="11369"/>
                  </a:cubicBezTo>
                  <a:lnTo>
                    <a:pt x="29647" y="11369"/>
                  </a:lnTo>
                  <a:cubicBezTo>
                    <a:pt x="29769" y="11327"/>
                    <a:pt x="29748" y="11080"/>
                    <a:pt x="29615" y="11080"/>
                  </a:cubicBezTo>
                  <a:cubicBezTo>
                    <a:pt x="29603" y="11080"/>
                    <a:pt x="29590" y="11082"/>
                    <a:pt x="29576" y="11086"/>
                  </a:cubicBezTo>
                  <a:lnTo>
                    <a:pt x="29188" y="11202"/>
                  </a:lnTo>
                  <a:cubicBezTo>
                    <a:pt x="29049" y="11250"/>
                    <a:pt x="28985" y="11280"/>
                    <a:pt x="28979" y="11539"/>
                  </a:cubicBezTo>
                  <a:lnTo>
                    <a:pt x="28979" y="11539"/>
                  </a:lnTo>
                  <a:cubicBezTo>
                    <a:pt x="28975" y="11427"/>
                    <a:pt x="28953" y="11312"/>
                    <a:pt x="28911" y="11202"/>
                  </a:cubicBezTo>
                  <a:cubicBezTo>
                    <a:pt x="28890" y="11158"/>
                    <a:pt x="28846" y="11126"/>
                    <a:pt x="28815" y="11126"/>
                  </a:cubicBezTo>
                  <a:cubicBezTo>
                    <a:pt x="28790" y="11126"/>
                    <a:pt x="28773" y="11148"/>
                    <a:pt x="28785" y="11202"/>
                  </a:cubicBezTo>
                  <a:cubicBezTo>
                    <a:pt x="28805" y="11306"/>
                    <a:pt x="28764" y="11313"/>
                    <a:pt x="28716" y="11313"/>
                  </a:cubicBezTo>
                  <a:cubicBezTo>
                    <a:pt x="28709" y="11313"/>
                    <a:pt x="28701" y="11313"/>
                    <a:pt x="28694" y="11313"/>
                  </a:cubicBezTo>
                  <a:cubicBezTo>
                    <a:pt x="28674" y="11313"/>
                    <a:pt x="28654" y="11314"/>
                    <a:pt x="28638" y="11322"/>
                  </a:cubicBezTo>
                  <a:cubicBezTo>
                    <a:pt x="28601" y="11338"/>
                    <a:pt x="28638" y="11490"/>
                    <a:pt x="28622" y="11553"/>
                  </a:cubicBezTo>
                  <a:cubicBezTo>
                    <a:pt x="28616" y="11573"/>
                    <a:pt x="28607" y="11580"/>
                    <a:pt x="28596" y="11580"/>
                  </a:cubicBezTo>
                  <a:cubicBezTo>
                    <a:pt x="28555" y="11580"/>
                    <a:pt x="28491" y="11464"/>
                    <a:pt x="28449" y="11443"/>
                  </a:cubicBezTo>
                  <a:cubicBezTo>
                    <a:pt x="28426" y="11432"/>
                    <a:pt x="28401" y="11427"/>
                    <a:pt x="28376" y="11427"/>
                  </a:cubicBezTo>
                  <a:cubicBezTo>
                    <a:pt x="28351" y="11427"/>
                    <a:pt x="28326" y="11432"/>
                    <a:pt x="28302" y="11443"/>
                  </a:cubicBezTo>
                  <a:cubicBezTo>
                    <a:pt x="28229" y="11474"/>
                    <a:pt x="28187" y="11553"/>
                    <a:pt x="28197" y="11632"/>
                  </a:cubicBezTo>
                  <a:cubicBezTo>
                    <a:pt x="28197" y="11706"/>
                    <a:pt x="28171" y="11717"/>
                    <a:pt x="28136" y="11717"/>
                  </a:cubicBezTo>
                  <a:cubicBezTo>
                    <a:pt x="28121" y="11717"/>
                    <a:pt x="28103" y="11715"/>
                    <a:pt x="28086" y="11715"/>
                  </a:cubicBezTo>
                  <a:cubicBezTo>
                    <a:pt x="28081" y="11715"/>
                    <a:pt x="28076" y="11715"/>
                    <a:pt x="28072" y="11716"/>
                  </a:cubicBezTo>
                  <a:cubicBezTo>
                    <a:pt x="28046" y="11589"/>
                    <a:pt x="28051" y="11520"/>
                    <a:pt x="28024" y="11520"/>
                  </a:cubicBezTo>
                  <a:cubicBezTo>
                    <a:pt x="28011" y="11520"/>
                    <a:pt x="27993" y="11534"/>
                    <a:pt x="27962" y="11564"/>
                  </a:cubicBezTo>
                  <a:cubicBezTo>
                    <a:pt x="27904" y="11626"/>
                    <a:pt x="27851" y="11689"/>
                    <a:pt x="27804" y="11763"/>
                  </a:cubicBezTo>
                  <a:cubicBezTo>
                    <a:pt x="27805" y="11762"/>
                    <a:pt x="27804" y="11761"/>
                    <a:pt x="27804" y="11761"/>
                  </a:cubicBezTo>
                  <a:cubicBezTo>
                    <a:pt x="27800" y="11761"/>
                    <a:pt x="27752" y="11835"/>
                    <a:pt x="27726" y="11835"/>
                  </a:cubicBezTo>
                  <a:cubicBezTo>
                    <a:pt x="27717" y="11835"/>
                    <a:pt x="27710" y="11824"/>
                    <a:pt x="27710" y="11794"/>
                  </a:cubicBezTo>
                  <a:cubicBezTo>
                    <a:pt x="27726" y="11737"/>
                    <a:pt x="27726" y="11679"/>
                    <a:pt x="27710" y="11626"/>
                  </a:cubicBezTo>
                  <a:cubicBezTo>
                    <a:pt x="27610" y="11637"/>
                    <a:pt x="27636" y="11689"/>
                    <a:pt x="27589" y="11805"/>
                  </a:cubicBezTo>
                  <a:cubicBezTo>
                    <a:pt x="27568" y="11861"/>
                    <a:pt x="27521" y="11944"/>
                    <a:pt x="27475" y="11944"/>
                  </a:cubicBezTo>
                  <a:cubicBezTo>
                    <a:pt x="27452" y="11944"/>
                    <a:pt x="27430" y="11924"/>
                    <a:pt x="27411" y="11873"/>
                  </a:cubicBezTo>
                  <a:cubicBezTo>
                    <a:pt x="27343" y="11674"/>
                    <a:pt x="27406" y="11621"/>
                    <a:pt x="27264" y="11553"/>
                  </a:cubicBezTo>
                  <a:cubicBezTo>
                    <a:pt x="27188" y="11517"/>
                    <a:pt x="27082" y="11437"/>
                    <a:pt x="27009" y="11437"/>
                  </a:cubicBezTo>
                  <a:cubicBezTo>
                    <a:pt x="27006" y="11437"/>
                    <a:pt x="27004" y="11438"/>
                    <a:pt x="27002" y="11438"/>
                  </a:cubicBezTo>
                  <a:cubicBezTo>
                    <a:pt x="26923" y="11438"/>
                    <a:pt x="26992" y="11585"/>
                    <a:pt x="26992" y="11668"/>
                  </a:cubicBezTo>
                  <a:cubicBezTo>
                    <a:pt x="26992" y="11753"/>
                    <a:pt x="26961" y="11817"/>
                    <a:pt x="26924" y="11817"/>
                  </a:cubicBezTo>
                  <a:cubicBezTo>
                    <a:pt x="26909" y="11817"/>
                    <a:pt x="26892" y="11805"/>
                    <a:pt x="26876" y="11779"/>
                  </a:cubicBezTo>
                  <a:cubicBezTo>
                    <a:pt x="26853" y="11746"/>
                    <a:pt x="26789" y="11688"/>
                    <a:pt x="26749" y="11688"/>
                  </a:cubicBezTo>
                  <a:cubicBezTo>
                    <a:pt x="26725" y="11688"/>
                    <a:pt x="26709" y="11707"/>
                    <a:pt x="26713" y="11760"/>
                  </a:cubicBezTo>
                  <a:lnTo>
                    <a:pt x="26713" y="11760"/>
                  </a:lnTo>
                  <a:cubicBezTo>
                    <a:pt x="26700" y="11619"/>
                    <a:pt x="26652" y="11574"/>
                    <a:pt x="26593" y="11574"/>
                  </a:cubicBezTo>
                  <a:cubicBezTo>
                    <a:pt x="26492" y="11574"/>
                    <a:pt x="26359" y="11704"/>
                    <a:pt x="26310" y="11710"/>
                  </a:cubicBezTo>
                  <a:cubicBezTo>
                    <a:pt x="26302" y="11712"/>
                    <a:pt x="26294" y="11713"/>
                    <a:pt x="26288" y="11713"/>
                  </a:cubicBezTo>
                  <a:cubicBezTo>
                    <a:pt x="26228" y="11713"/>
                    <a:pt x="26235" y="11654"/>
                    <a:pt x="26179" y="11616"/>
                  </a:cubicBezTo>
                  <a:cubicBezTo>
                    <a:pt x="26115" y="11589"/>
                    <a:pt x="26047" y="11573"/>
                    <a:pt x="25978" y="11573"/>
                  </a:cubicBezTo>
                  <a:cubicBezTo>
                    <a:pt x="25968" y="11573"/>
                    <a:pt x="25958" y="11573"/>
                    <a:pt x="25948" y="11574"/>
                  </a:cubicBezTo>
                  <a:cubicBezTo>
                    <a:pt x="25928" y="11574"/>
                    <a:pt x="25870" y="11581"/>
                    <a:pt x="25801" y="11581"/>
                  </a:cubicBezTo>
                  <a:cubicBezTo>
                    <a:pt x="25670" y="11581"/>
                    <a:pt x="25504" y="11556"/>
                    <a:pt x="25508" y="11412"/>
                  </a:cubicBezTo>
                  <a:cubicBezTo>
                    <a:pt x="25413" y="11412"/>
                    <a:pt x="25382" y="11443"/>
                    <a:pt x="25371" y="11658"/>
                  </a:cubicBezTo>
                  <a:cubicBezTo>
                    <a:pt x="25361" y="11761"/>
                    <a:pt x="25285" y="11941"/>
                    <a:pt x="25237" y="11941"/>
                  </a:cubicBezTo>
                  <a:cubicBezTo>
                    <a:pt x="25236" y="11941"/>
                    <a:pt x="25236" y="11941"/>
                    <a:pt x="25235" y="11941"/>
                  </a:cubicBezTo>
                  <a:cubicBezTo>
                    <a:pt x="25225" y="11820"/>
                    <a:pt x="25214" y="11695"/>
                    <a:pt x="25193" y="11569"/>
                  </a:cubicBezTo>
                  <a:cubicBezTo>
                    <a:pt x="25164" y="11502"/>
                    <a:pt x="25123" y="11474"/>
                    <a:pt x="25081" y="11474"/>
                  </a:cubicBezTo>
                  <a:cubicBezTo>
                    <a:pt x="25048" y="11474"/>
                    <a:pt x="25014" y="11491"/>
                    <a:pt x="24983" y="11522"/>
                  </a:cubicBezTo>
                  <a:cubicBezTo>
                    <a:pt x="24926" y="11585"/>
                    <a:pt x="24858" y="11626"/>
                    <a:pt x="24779" y="11647"/>
                  </a:cubicBezTo>
                  <a:cubicBezTo>
                    <a:pt x="24763" y="11579"/>
                    <a:pt x="24748" y="11516"/>
                    <a:pt x="24721" y="11448"/>
                  </a:cubicBezTo>
                  <a:cubicBezTo>
                    <a:pt x="24712" y="11433"/>
                    <a:pt x="24703" y="11427"/>
                    <a:pt x="24694" y="11427"/>
                  </a:cubicBezTo>
                  <a:cubicBezTo>
                    <a:pt x="24620" y="11427"/>
                    <a:pt x="24565" y="11899"/>
                    <a:pt x="24477" y="11899"/>
                  </a:cubicBezTo>
                  <a:cubicBezTo>
                    <a:pt x="24477" y="11899"/>
                    <a:pt x="24476" y="11899"/>
                    <a:pt x="24475" y="11899"/>
                  </a:cubicBezTo>
                  <a:cubicBezTo>
                    <a:pt x="24339" y="11883"/>
                    <a:pt x="24527" y="11480"/>
                    <a:pt x="24443" y="11406"/>
                  </a:cubicBezTo>
                  <a:cubicBezTo>
                    <a:pt x="24425" y="11391"/>
                    <a:pt x="24406" y="11384"/>
                    <a:pt x="24386" y="11384"/>
                  </a:cubicBezTo>
                  <a:cubicBezTo>
                    <a:pt x="24253" y="11384"/>
                    <a:pt x="24078" y="11673"/>
                    <a:pt x="23951" y="11737"/>
                  </a:cubicBezTo>
                  <a:cubicBezTo>
                    <a:pt x="23938" y="11742"/>
                    <a:pt x="23859" y="11762"/>
                    <a:pt x="23796" y="11762"/>
                  </a:cubicBezTo>
                  <a:cubicBezTo>
                    <a:pt x="23726" y="11762"/>
                    <a:pt x="23676" y="11737"/>
                    <a:pt x="23762" y="11637"/>
                  </a:cubicBezTo>
                  <a:lnTo>
                    <a:pt x="23762" y="11637"/>
                  </a:lnTo>
                  <a:cubicBezTo>
                    <a:pt x="23771" y="11639"/>
                    <a:pt x="23781" y="11640"/>
                    <a:pt x="23790" y="11640"/>
                  </a:cubicBezTo>
                  <a:cubicBezTo>
                    <a:pt x="23906" y="11640"/>
                    <a:pt x="23952" y="11488"/>
                    <a:pt x="23835" y="11385"/>
                  </a:cubicBezTo>
                  <a:cubicBezTo>
                    <a:pt x="23822" y="11373"/>
                    <a:pt x="23796" y="11365"/>
                    <a:pt x="23766" y="11365"/>
                  </a:cubicBezTo>
                  <a:cubicBezTo>
                    <a:pt x="23706" y="11365"/>
                    <a:pt x="23631" y="11402"/>
                    <a:pt x="23620" y="11522"/>
                  </a:cubicBezTo>
                  <a:cubicBezTo>
                    <a:pt x="23615" y="11574"/>
                    <a:pt x="23662" y="11768"/>
                    <a:pt x="23615" y="11826"/>
                  </a:cubicBezTo>
                  <a:cubicBezTo>
                    <a:pt x="23615" y="11826"/>
                    <a:pt x="23615" y="11826"/>
                    <a:pt x="23615" y="11826"/>
                  </a:cubicBezTo>
                  <a:cubicBezTo>
                    <a:pt x="23603" y="11826"/>
                    <a:pt x="23503" y="11344"/>
                    <a:pt x="23436" y="11344"/>
                  </a:cubicBezTo>
                  <a:cubicBezTo>
                    <a:pt x="23427" y="11344"/>
                    <a:pt x="23418" y="11353"/>
                    <a:pt x="23411" y="11375"/>
                  </a:cubicBezTo>
                  <a:cubicBezTo>
                    <a:pt x="23369" y="11490"/>
                    <a:pt x="23363" y="11621"/>
                    <a:pt x="23316" y="11737"/>
                  </a:cubicBezTo>
                  <a:cubicBezTo>
                    <a:pt x="23269" y="11847"/>
                    <a:pt x="23201" y="11878"/>
                    <a:pt x="23148" y="11952"/>
                  </a:cubicBezTo>
                  <a:cubicBezTo>
                    <a:pt x="23211" y="11658"/>
                    <a:pt x="23248" y="11532"/>
                    <a:pt x="23101" y="11490"/>
                  </a:cubicBezTo>
                  <a:cubicBezTo>
                    <a:pt x="23100" y="11490"/>
                    <a:pt x="23099" y="11490"/>
                    <a:pt x="23097" y="11490"/>
                  </a:cubicBezTo>
                  <a:cubicBezTo>
                    <a:pt x="23048" y="11490"/>
                    <a:pt x="22814" y="11564"/>
                    <a:pt x="22844" y="11721"/>
                  </a:cubicBezTo>
                  <a:lnTo>
                    <a:pt x="22713" y="11684"/>
                  </a:lnTo>
                  <a:cubicBezTo>
                    <a:pt x="22734" y="11579"/>
                    <a:pt x="22797" y="11464"/>
                    <a:pt x="22792" y="11364"/>
                  </a:cubicBezTo>
                  <a:cubicBezTo>
                    <a:pt x="22783" y="11261"/>
                    <a:pt x="22732" y="11211"/>
                    <a:pt x="22676" y="11211"/>
                  </a:cubicBezTo>
                  <a:cubicBezTo>
                    <a:pt x="22664" y="11211"/>
                    <a:pt x="22652" y="11213"/>
                    <a:pt x="22640" y="11218"/>
                  </a:cubicBezTo>
                  <a:cubicBezTo>
                    <a:pt x="22538" y="11253"/>
                    <a:pt x="22421" y="11478"/>
                    <a:pt x="22365" y="11478"/>
                  </a:cubicBezTo>
                  <a:cubicBezTo>
                    <a:pt x="22338" y="11478"/>
                    <a:pt x="22325" y="11424"/>
                    <a:pt x="22336" y="11270"/>
                  </a:cubicBezTo>
                  <a:cubicBezTo>
                    <a:pt x="22379" y="11123"/>
                    <a:pt x="22384" y="11073"/>
                    <a:pt x="22366" y="11073"/>
                  </a:cubicBezTo>
                  <a:cubicBezTo>
                    <a:pt x="22328" y="11073"/>
                    <a:pt x="22186" y="11308"/>
                    <a:pt x="22114" y="11308"/>
                  </a:cubicBezTo>
                  <a:cubicBezTo>
                    <a:pt x="22111" y="11308"/>
                    <a:pt x="22108" y="11308"/>
                    <a:pt x="22105" y="11307"/>
                  </a:cubicBezTo>
                  <a:cubicBezTo>
                    <a:pt x="22044" y="11283"/>
                    <a:pt x="22033" y="11045"/>
                    <a:pt x="21975" y="11045"/>
                  </a:cubicBezTo>
                  <a:cubicBezTo>
                    <a:pt x="21968" y="11045"/>
                    <a:pt x="21961" y="11048"/>
                    <a:pt x="21953" y="11055"/>
                  </a:cubicBezTo>
                  <a:lnTo>
                    <a:pt x="21764" y="11301"/>
                  </a:lnTo>
                  <a:cubicBezTo>
                    <a:pt x="21769" y="11134"/>
                    <a:pt x="21853" y="11081"/>
                    <a:pt x="21785" y="10950"/>
                  </a:cubicBezTo>
                  <a:cubicBezTo>
                    <a:pt x="21766" y="10914"/>
                    <a:pt x="21732" y="10867"/>
                    <a:pt x="21691" y="10867"/>
                  </a:cubicBezTo>
                  <a:cubicBezTo>
                    <a:pt x="21665" y="10867"/>
                    <a:pt x="21637" y="10885"/>
                    <a:pt x="21607" y="10934"/>
                  </a:cubicBezTo>
                  <a:cubicBezTo>
                    <a:pt x="21584" y="10976"/>
                    <a:pt x="21560" y="10991"/>
                    <a:pt x="21536" y="10991"/>
                  </a:cubicBezTo>
                  <a:cubicBezTo>
                    <a:pt x="21495" y="10991"/>
                    <a:pt x="21453" y="10948"/>
                    <a:pt x="21413" y="10934"/>
                  </a:cubicBezTo>
                  <a:cubicBezTo>
                    <a:pt x="21412" y="10934"/>
                    <a:pt x="21410" y="10933"/>
                    <a:pt x="21408" y="10933"/>
                  </a:cubicBezTo>
                  <a:cubicBezTo>
                    <a:pt x="21370" y="10933"/>
                    <a:pt x="21263" y="11148"/>
                    <a:pt x="21179" y="11148"/>
                  </a:cubicBezTo>
                  <a:cubicBezTo>
                    <a:pt x="21178" y="11148"/>
                    <a:pt x="21178" y="11148"/>
                    <a:pt x="21178" y="11148"/>
                  </a:cubicBezTo>
                  <a:lnTo>
                    <a:pt x="21178" y="11148"/>
                  </a:lnTo>
                  <a:lnTo>
                    <a:pt x="21187" y="11301"/>
                  </a:lnTo>
                  <a:cubicBezTo>
                    <a:pt x="21133" y="11348"/>
                    <a:pt x="21088" y="11405"/>
                    <a:pt x="21047" y="11405"/>
                  </a:cubicBezTo>
                  <a:cubicBezTo>
                    <a:pt x="21032" y="11405"/>
                    <a:pt x="21018" y="11398"/>
                    <a:pt x="21004" y="11380"/>
                  </a:cubicBezTo>
                  <a:cubicBezTo>
                    <a:pt x="21043" y="11288"/>
                    <a:pt x="21100" y="11136"/>
                    <a:pt x="21163" y="11136"/>
                  </a:cubicBezTo>
                  <a:cubicBezTo>
                    <a:pt x="21163" y="11136"/>
                    <a:pt x="21164" y="11136"/>
                    <a:pt x="21164" y="11136"/>
                  </a:cubicBezTo>
                  <a:lnTo>
                    <a:pt x="21164" y="11136"/>
                  </a:lnTo>
                  <a:lnTo>
                    <a:pt x="21271" y="10871"/>
                  </a:lnTo>
                  <a:cubicBezTo>
                    <a:pt x="21251" y="10865"/>
                    <a:pt x="21225" y="10852"/>
                    <a:pt x="21198" y="10852"/>
                  </a:cubicBezTo>
                  <a:cubicBezTo>
                    <a:pt x="21163" y="10852"/>
                    <a:pt x="21126" y="10873"/>
                    <a:pt x="21093" y="10955"/>
                  </a:cubicBezTo>
                  <a:cubicBezTo>
                    <a:pt x="21048" y="10994"/>
                    <a:pt x="21019" y="11015"/>
                    <a:pt x="21001" y="11015"/>
                  </a:cubicBezTo>
                  <a:cubicBezTo>
                    <a:pt x="20978" y="11015"/>
                    <a:pt x="20973" y="10978"/>
                    <a:pt x="20973" y="10898"/>
                  </a:cubicBezTo>
                  <a:cubicBezTo>
                    <a:pt x="20957" y="10891"/>
                    <a:pt x="20945" y="10887"/>
                    <a:pt x="20935" y="10887"/>
                  </a:cubicBezTo>
                  <a:cubicBezTo>
                    <a:pt x="20906" y="10887"/>
                    <a:pt x="20891" y="10918"/>
                    <a:pt x="20852" y="11003"/>
                  </a:cubicBezTo>
                  <a:cubicBezTo>
                    <a:pt x="20818" y="11079"/>
                    <a:pt x="20781" y="11101"/>
                    <a:pt x="20746" y="11101"/>
                  </a:cubicBezTo>
                  <a:cubicBezTo>
                    <a:pt x="20717" y="11101"/>
                    <a:pt x="20690" y="11086"/>
                    <a:pt x="20668" y="11076"/>
                  </a:cubicBezTo>
                  <a:lnTo>
                    <a:pt x="20868" y="10625"/>
                  </a:lnTo>
                  <a:lnTo>
                    <a:pt x="20868" y="10625"/>
                  </a:lnTo>
                  <a:cubicBezTo>
                    <a:pt x="20826" y="10720"/>
                    <a:pt x="20747" y="10748"/>
                    <a:pt x="20674" y="10748"/>
                  </a:cubicBezTo>
                  <a:cubicBezTo>
                    <a:pt x="20609" y="10748"/>
                    <a:pt x="20549" y="10726"/>
                    <a:pt x="20522" y="10709"/>
                  </a:cubicBezTo>
                  <a:cubicBezTo>
                    <a:pt x="20443" y="10657"/>
                    <a:pt x="20506" y="10531"/>
                    <a:pt x="20464" y="10463"/>
                  </a:cubicBezTo>
                  <a:cubicBezTo>
                    <a:pt x="20286" y="10179"/>
                    <a:pt x="20008" y="10069"/>
                    <a:pt x="19756" y="9917"/>
                  </a:cubicBezTo>
                  <a:cubicBezTo>
                    <a:pt x="19756" y="9917"/>
                    <a:pt x="19814" y="9786"/>
                    <a:pt x="19767" y="9755"/>
                  </a:cubicBezTo>
                  <a:cubicBezTo>
                    <a:pt x="19725" y="9734"/>
                    <a:pt x="19683" y="9713"/>
                    <a:pt x="19636" y="9697"/>
                  </a:cubicBezTo>
                  <a:lnTo>
                    <a:pt x="19190" y="9540"/>
                  </a:lnTo>
                  <a:cubicBezTo>
                    <a:pt x="18985" y="9466"/>
                    <a:pt x="18797" y="9356"/>
                    <a:pt x="18571" y="9314"/>
                  </a:cubicBezTo>
                  <a:cubicBezTo>
                    <a:pt x="18520" y="9306"/>
                    <a:pt x="18474" y="9291"/>
                    <a:pt x="18423" y="9291"/>
                  </a:cubicBezTo>
                  <a:cubicBezTo>
                    <a:pt x="18381" y="9291"/>
                    <a:pt x="18336" y="9302"/>
                    <a:pt x="18283" y="9335"/>
                  </a:cubicBezTo>
                  <a:cubicBezTo>
                    <a:pt x="18265" y="9347"/>
                    <a:pt x="18248" y="9351"/>
                    <a:pt x="18233" y="9351"/>
                  </a:cubicBezTo>
                  <a:cubicBezTo>
                    <a:pt x="18187" y="9351"/>
                    <a:pt x="18155" y="9308"/>
                    <a:pt x="18131" y="9288"/>
                  </a:cubicBezTo>
                  <a:lnTo>
                    <a:pt x="18131" y="9288"/>
                  </a:lnTo>
                  <a:cubicBezTo>
                    <a:pt x="18136" y="9293"/>
                    <a:pt x="18143" y="9295"/>
                    <a:pt x="18151" y="9295"/>
                  </a:cubicBezTo>
                  <a:cubicBezTo>
                    <a:pt x="18189" y="9295"/>
                    <a:pt x="18247" y="9247"/>
                    <a:pt x="18225" y="9199"/>
                  </a:cubicBezTo>
                  <a:cubicBezTo>
                    <a:pt x="18162" y="9078"/>
                    <a:pt x="18042" y="9026"/>
                    <a:pt x="17926" y="8921"/>
                  </a:cubicBezTo>
                  <a:cubicBezTo>
                    <a:pt x="17890" y="8889"/>
                    <a:pt x="17809" y="8787"/>
                    <a:pt x="17738" y="8787"/>
                  </a:cubicBezTo>
                  <a:cubicBezTo>
                    <a:pt x="17717" y="8787"/>
                    <a:pt x="17698" y="8795"/>
                    <a:pt x="17680" y="8816"/>
                  </a:cubicBezTo>
                  <a:cubicBezTo>
                    <a:pt x="17622" y="8884"/>
                    <a:pt x="17538" y="9209"/>
                    <a:pt x="17491" y="9304"/>
                  </a:cubicBezTo>
                  <a:cubicBezTo>
                    <a:pt x="17444" y="9257"/>
                    <a:pt x="17517" y="8953"/>
                    <a:pt x="17565" y="8774"/>
                  </a:cubicBezTo>
                  <a:cubicBezTo>
                    <a:pt x="17633" y="8528"/>
                    <a:pt x="17502" y="8533"/>
                    <a:pt x="17418" y="8449"/>
                  </a:cubicBezTo>
                  <a:cubicBezTo>
                    <a:pt x="17308" y="8344"/>
                    <a:pt x="17198" y="8271"/>
                    <a:pt x="17087" y="8098"/>
                  </a:cubicBezTo>
                  <a:cubicBezTo>
                    <a:pt x="17084" y="8094"/>
                    <a:pt x="17079" y="8093"/>
                    <a:pt x="17073" y="8093"/>
                  </a:cubicBezTo>
                  <a:cubicBezTo>
                    <a:pt x="17062" y="8093"/>
                    <a:pt x="17051" y="8098"/>
                    <a:pt x="17051" y="8098"/>
                  </a:cubicBezTo>
                  <a:cubicBezTo>
                    <a:pt x="17031" y="8098"/>
                    <a:pt x="16999" y="8023"/>
                    <a:pt x="16986" y="8023"/>
                  </a:cubicBezTo>
                  <a:cubicBezTo>
                    <a:pt x="16984" y="8023"/>
                    <a:pt x="16983" y="8023"/>
                    <a:pt x="16983" y="8024"/>
                  </a:cubicBezTo>
                  <a:cubicBezTo>
                    <a:pt x="16914" y="8119"/>
                    <a:pt x="16899" y="8287"/>
                    <a:pt x="16867" y="8423"/>
                  </a:cubicBezTo>
                  <a:cubicBezTo>
                    <a:pt x="16843" y="8551"/>
                    <a:pt x="16786" y="8577"/>
                    <a:pt x="16718" y="8577"/>
                  </a:cubicBezTo>
                  <a:cubicBezTo>
                    <a:pt x="16671" y="8577"/>
                    <a:pt x="16619" y="8565"/>
                    <a:pt x="16568" y="8565"/>
                  </a:cubicBezTo>
                  <a:cubicBezTo>
                    <a:pt x="16537" y="8565"/>
                    <a:pt x="16507" y="8569"/>
                    <a:pt x="16479" y="8586"/>
                  </a:cubicBezTo>
                  <a:cubicBezTo>
                    <a:pt x="16343" y="8664"/>
                    <a:pt x="16401" y="8863"/>
                    <a:pt x="16458" y="9073"/>
                  </a:cubicBezTo>
                  <a:cubicBezTo>
                    <a:pt x="16492" y="9177"/>
                    <a:pt x="16494" y="9216"/>
                    <a:pt x="16477" y="9216"/>
                  </a:cubicBezTo>
                  <a:cubicBezTo>
                    <a:pt x="16435" y="9216"/>
                    <a:pt x="16273" y="8961"/>
                    <a:pt x="16228" y="8916"/>
                  </a:cubicBezTo>
                  <a:cubicBezTo>
                    <a:pt x="16204" y="8895"/>
                    <a:pt x="16187" y="8886"/>
                    <a:pt x="16175" y="8886"/>
                  </a:cubicBezTo>
                  <a:cubicBezTo>
                    <a:pt x="16100" y="8886"/>
                    <a:pt x="16198" y="9211"/>
                    <a:pt x="16212" y="9220"/>
                  </a:cubicBezTo>
                  <a:cubicBezTo>
                    <a:pt x="16219" y="9276"/>
                    <a:pt x="16204" y="9296"/>
                    <a:pt x="16175" y="9296"/>
                  </a:cubicBezTo>
                  <a:cubicBezTo>
                    <a:pt x="16105" y="9296"/>
                    <a:pt x="15956" y="9175"/>
                    <a:pt x="15882" y="9167"/>
                  </a:cubicBezTo>
                  <a:cubicBezTo>
                    <a:pt x="15876" y="9167"/>
                    <a:pt x="15870" y="9167"/>
                    <a:pt x="15865" y="9167"/>
                  </a:cubicBezTo>
                  <a:cubicBezTo>
                    <a:pt x="15746" y="9167"/>
                    <a:pt x="15691" y="9276"/>
                    <a:pt x="15646" y="9367"/>
                  </a:cubicBezTo>
                  <a:cubicBezTo>
                    <a:pt x="15625" y="9407"/>
                    <a:pt x="15525" y="9611"/>
                    <a:pt x="15403" y="9611"/>
                  </a:cubicBezTo>
                  <a:cubicBezTo>
                    <a:pt x="15367" y="9611"/>
                    <a:pt x="15328" y="9592"/>
                    <a:pt x="15289" y="9545"/>
                  </a:cubicBezTo>
                  <a:cubicBezTo>
                    <a:pt x="15200" y="9550"/>
                    <a:pt x="15174" y="9660"/>
                    <a:pt x="15142" y="9734"/>
                  </a:cubicBezTo>
                  <a:cubicBezTo>
                    <a:pt x="15016" y="10006"/>
                    <a:pt x="14765" y="10148"/>
                    <a:pt x="14613" y="10405"/>
                  </a:cubicBezTo>
                  <a:cubicBezTo>
                    <a:pt x="14560" y="10494"/>
                    <a:pt x="14513" y="10625"/>
                    <a:pt x="14649" y="10824"/>
                  </a:cubicBezTo>
                  <a:cubicBezTo>
                    <a:pt x="14576" y="10719"/>
                    <a:pt x="14476" y="10541"/>
                    <a:pt x="14377" y="10504"/>
                  </a:cubicBezTo>
                  <a:cubicBezTo>
                    <a:pt x="14367" y="10501"/>
                    <a:pt x="14360" y="10499"/>
                    <a:pt x="14353" y="10499"/>
                  </a:cubicBezTo>
                  <a:cubicBezTo>
                    <a:pt x="14307" y="10499"/>
                    <a:pt x="14333" y="10589"/>
                    <a:pt x="14282" y="10594"/>
                  </a:cubicBezTo>
                  <a:lnTo>
                    <a:pt x="14167" y="10594"/>
                  </a:lnTo>
                  <a:cubicBezTo>
                    <a:pt x="14158" y="10593"/>
                    <a:pt x="14149" y="10593"/>
                    <a:pt x="14140" y="10593"/>
                  </a:cubicBezTo>
                  <a:cubicBezTo>
                    <a:pt x="13989" y="10593"/>
                    <a:pt x="13899" y="10676"/>
                    <a:pt x="13790" y="10740"/>
                  </a:cubicBezTo>
                  <a:cubicBezTo>
                    <a:pt x="13805" y="10877"/>
                    <a:pt x="13564" y="10987"/>
                    <a:pt x="13569" y="11003"/>
                  </a:cubicBezTo>
                  <a:cubicBezTo>
                    <a:pt x="13658" y="11254"/>
                    <a:pt x="13847" y="11501"/>
                    <a:pt x="13926" y="11779"/>
                  </a:cubicBezTo>
                  <a:cubicBezTo>
                    <a:pt x="13929" y="11790"/>
                    <a:pt x="13924" y="11795"/>
                    <a:pt x="13914" y="11795"/>
                  </a:cubicBezTo>
                  <a:cubicBezTo>
                    <a:pt x="13856" y="11795"/>
                    <a:pt x="13619" y="11630"/>
                    <a:pt x="13601" y="11412"/>
                  </a:cubicBezTo>
                  <a:cubicBezTo>
                    <a:pt x="13577" y="11206"/>
                    <a:pt x="13506" y="11125"/>
                    <a:pt x="13422" y="11125"/>
                  </a:cubicBezTo>
                  <a:cubicBezTo>
                    <a:pt x="13395" y="11125"/>
                    <a:pt x="13367" y="11134"/>
                    <a:pt x="13339" y="11149"/>
                  </a:cubicBezTo>
                  <a:cubicBezTo>
                    <a:pt x="13286" y="11176"/>
                    <a:pt x="13192" y="11197"/>
                    <a:pt x="13208" y="11307"/>
                  </a:cubicBezTo>
                  <a:cubicBezTo>
                    <a:pt x="13213" y="11391"/>
                    <a:pt x="13255" y="11438"/>
                    <a:pt x="13188" y="11438"/>
                  </a:cubicBezTo>
                  <a:cubicBezTo>
                    <a:pt x="13184" y="11438"/>
                    <a:pt x="13180" y="11438"/>
                    <a:pt x="13176" y="11438"/>
                  </a:cubicBezTo>
                  <a:cubicBezTo>
                    <a:pt x="13114" y="11438"/>
                    <a:pt x="12745" y="11218"/>
                    <a:pt x="12706" y="11071"/>
                  </a:cubicBezTo>
                  <a:lnTo>
                    <a:pt x="12706" y="11071"/>
                  </a:lnTo>
                  <a:cubicBezTo>
                    <a:pt x="12751" y="11260"/>
                    <a:pt x="12714" y="11281"/>
                    <a:pt x="12610" y="11328"/>
                  </a:cubicBezTo>
                  <a:cubicBezTo>
                    <a:pt x="12515" y="11364"/>
                    <a:pt x="12437" y="11443"/>
                    <a:pt x="12400" y="11543"/>
                  </a:cubicBezTo>
                  <a:cubicBezTo>
                    <a:pt x="12390" y="11567"/>
                    <a:pt x="12376" y="11733"/>
                    <a:pt x="12352" y="11733"/>
                  </a:cubicBezTo>
                  <a:cubicBezTo>
                    <a:pt x="12350" y="11733"/>
                    <a:pt x="12349" y="11732"/>
                    <a:pt x="12348" y="11731"/>
                  </a:cubicBezTo>
                  <a:cubicBezTo>
                    <a:pt x="12301" y="11689"/>
                    <a:pt x="12206" y="11553"/>
                    <a:pt x="12169" y="11553"/>
                  </a:cubicBezTo>
                  <a:cubicBezTo>
                    <a:pt x="12096" y="11553"/>
                    <a:pt x="12091" y="11695"/>
                    <a:pt x="12028" y="11716"/>
                  </a:cubicBezTo>
                  <a:lnTo>
                    <a:pt x="11808" y="11789"/>
                  </a:lnTo>
                  <a:cubicBezTo>
                    <a:pt x="11774" y="11754"/>
                    <a:pt x="11752" y="11739"/>
                    <a:pt x="11736" y="11739"/>
                  </a:cubicBezTo>
                  <a:cubicBezTo>
                    <a:pt x="11675" y="11739"/>
                    <a:pt x="11739" y="11982"/>
                    <a:pt x="11760" y="12083"/>
                  </a:cubicBezTo>
                  <a:cubicBezTo>
                    <a:pt x="11797" y="12229"/>
                    <a:pt x="11750" y="12266"/>
                    <a:pt x="11687" y="12282"/>
                  </a:cubicBezTo>
                  <a:cubicBezTo>
                    <a:pt x="11604" y="12013"/>
                    <a:pt x="11589" y="11908"/>
                    <a:pt x="11473" y="11908"/>
                  </a:cubicBezTo>
                  <a:cubicBezTo>
                    <a:pt x="11464" y="11908"/>
                    <a:pt x="11455" y="11909"/>
                    <a:pt x="11446" y="11910"/>
                  </a:cubicBezTo>
                  <a:cubicBezTo>
                    <a:pt x="11189" y="11941"/>
                    <a:pt x="10948" y="12020"/>
                    <a:pt x="10696" y="12072"/>
                  </a:cubicBezTo>
                  <a:cubicBezTo>
                    <a:pt x="10680" y="12072"/>
                    <a:pt x="10408" y="12104"/>
                    <a:pt x="10471" y="12219"/>
                  </a:cubicBezTo>
                  <a:cubicBezTo>
                    <a:pt x="10555" y="12367"/>
                    <a:pt x="10483" y="12414"/>
                    <a:pt x="10414" y="12414"/>
                  </a:cubicBezTo>
                  <a:cubicBezTo>
                    <a:pt x="10392" y="12414"/>
                    <a:pt x="10371" y="12410"/>
                    <a:pt x="10355" y="12402"/>
                  </a:cubicBezTo>
                  <a:cubicBezTo>
                    <a:pt x="10292" y="12366"/>
                    <a:pt x="10308" y="12235"/>
                    <a:pt x="10256" y="12182"/>
                  </a:cubicBezTo>
                  <a:cubicBezTo>
                    <a:pt x="10232" y="12163"/>
                    <a:pt x="10200" y="12152"/>
                    <a:pt x="10168" y="12152"/>
                  </a:cubicBezTo>
                  <a:cubicBezTo>
                    <a:pt x="10157" y="12152"/>
                    <a:pt x="10146" y="12153"/>
                    <a:pt x="10135" y="12156"/>
                  </a:cubicBezTo>
                  <a:cubicBezTo>
                    <a:pt x="10132" y="12156"/>
                    <a:pt x="10127" y="12156"/>
                    <a:pt x="10123" y="12156"/>
                  </a:cubicBezTo>
                  <a:cubicBezTo>
                    <a:pt x="10098" y="12156"/>
                    <a:pt x="10060" y="12153"/>
                    <a:pt x="10020" y="12153"/>
                  </a:cubicBezTo>
                  <a:cubicBezTo>
                    <a:pt x="9942" y="12153"/>
                    <a:pt x="9854" y="12167"/>
                    <a:pt x="9831" y="12256"/>
                  </a:cubicBezTo>
                  <a:cubicBezTo>
                    <a:pt x="9800" y="12387"/>
                    <a:pt x="9731" y="12303"/>
                    <a:pt x="9658" y="12366"/>
                  </a:cubicBezTo>
                  <a:cubicBezTo>
                    <a:pt x="9616" y="12402"/>
                    <a:pt x="9579" y="12607"/>
                    <a:pt x="9553" y="12607"/>
                  </a:cubicBezTo>
                  <a:cubicBezTo>
                    <a:pt x="9553" y="12607"/>
                    <a:pt x="9552" y="12607"/>
                    <a:pt x="9552" y="12607"/>
                  </a:cubicBezTo>
                  <a:cubicBezTo>
                    <a:pt x="9526" y="12607"/>
                    <a:pt x="9495" y="12470"/>
                    <a:pt x="9464" y="12434"/>
                  </a:cubicBezTo>
                  <a:cubicBezTo>
                    <a:pt x="9412" y="12353"/>
                    <a:pt x="9325" y="12307"/>
                    <a:pt x="9231" y="12307"/>
                  </a:cubicBezTo>
                  <a:cubicBezTo>
                    <a:pt x="9221" y="12307"/>
                    <a:pt x="9212" y="12307"/>
                    <a:pt x="9202" y="12308"/>
                  </a:cubicBezTo>
                  <a:cubicBezTo>
                    <a:pt x="9066" y="12319"/>
                    <a:pt x="8924" y="12350"/>
                    <a:pt x="8793" y="12392"/>
                  </a:cubicBezTo>
                  <a:cubicBezTo>
                    <a:pt x="8725" y="12418"/>
                    <a:pt x="8699" y="12513"/>
                    <a:pt x="8699" y="12659"/>
                  </a:cubicBezTo>
                  <a:cubicBezTo>
                    <a:pt x="8688" y="12680"/>
                    <a:pt x="8680" y="12702"/>
                    <a:pt x="8675" y="12724"/>
                  </a:cubicBezTo>
                  <a:lnTo>
                    <a:pt x="8675" y="12724"/>
                  </a:lnTo>
                  <a:cubicBezTo>
                    <a:pt x="8672" y="12502"/>
                    <a:pt x="8647" y="12306"/>
                    <a:pt x="8594" y="12277"/>
                  </a:cubicBezTo>
                  <a:cubicBezTo>
                    <a:pt x="8567" y="12262"/>
                    <a:pt x="8496" y="12236"/>
                    <a:pt x="8435" y="12236"/>
                  </a:cubicBezTo>
                  <a:cubicBezTo>
                    <a:pt x="8390" y="12236"/>
                    <a:pt x="8350" y="12250"/>
                    <a:pt x="8337" y="12292"/>
                  </a:cubicBezTo>
                  <a:cubicBezTo>
                    <a:pt x="8295" y="12445"/>
                    <a:pt x="8281" y="12594"/>
                    <a:pt x="8218" y="12594"/>
                  </a:cubicBezTo>
                  <a:cubicBezTo>
                    <a:pt x="8194" y="12594"/>
                    <a:pt x="8163" y="12573"/>
                    <a:pt x="8122" y="12523"/>
                  </a:cubicBezTo>
                  <a:cubicBezTo>
                    <a:pt x="8010" y="12447"/>
                    <a:pt x="7890" y="12375"/>
                    <a:pt x="7767" y="12375"/>
                  </a:cubicBezTo>
                  <a:cubicBezTo>
                    <a:pt x="7745" y="12375"/>
                    <a:pt x="7724" y="12377"/>
                    <a:pt x="7702" y="12381"/>
                  </a:cubicBezTo>
                  <a:cubicBezTo>
                    <a:pt x="7620" y="12401"/>
                    <a:pt x="7525" y="12660"/>
                    <a:pt x="7457" y="12660"/>
                  </a:cubicBezTo>
                  <a:cubicBezTo>
                    <a:pt x="7451" y="12660"/>
                    <a:pt x="7446" y="12658"/>
                    <a:pt x="7440" y="12654"/>
                  </a:cubicBezTo>
                  <a:cubicBezTo>
                    <a:pt x="7335" y="12565"/>
                    <a:pt x="7388" y="12140"/>
                    <a:pt x="7267" y="12056"/>
                  </a:cubicBezTo>
                  <a:cubicBezTo>
                    <a:pt x="7263" y="12054"/>
                    <a:pt x="7259" y="12052"/>
                    <a:pt x="7255" y="12052"/>
                  </a:cubicBezTo>
                  <a:cubicBezTo>
                    <a:pt x="7200" y="12052"/>
                    <a:pt x="7203" y="12324"/>
                    <a:pt x="7189" y="12397"/>
                  </a:cubicBezTo>
                  <a:cubicBezTo>
                    <a:pt x="7128" y="12383"/>
                    <a:pt x="7146" y="12087"/>
                    <a:pt x="7089" y="12087"/>
                  </a:cubicBezTo>
                  <a:cubicBezTo>
                    <a:pt x="7082" y="12087"/>
                    <a:pt x="7073" y="12092"/>
                    <a:pt x="7063" y="12104"/>
                  </a:cubicBezTo>
                  <a:cubicBezTo>
                    <a:pt x="7045" y="12126"/>
                    <a:pt x="6925" y="12653"/>
                    <a:pt x="6848" y="12653"/>
                  </a:cubicBezTo>
                  <a:cubicBezTo>
                    <a:pt x="6834" y="12653"/>
                    <a:pt x="6821" y="12636"/>
                    <a:pt x="6811" y="12596"/>
                  </a:cubicBezTo>
                  <a:cubicBezTo>
                    <a:pt x="6785" y="12476"/>
                    <a:pt x="6874" y="12308"/>
                    <a:pt x="6801" y="12187"/>
                  </a:cubicBezTo>
                  <a:cubicBezTo>
                    <a:pt x="6778" y="12157"/>
                    <a:pt x="6738" y="12137"/>
                    <a:pt x="6697" y="12137"/>
                  </a:cubicBezTo>
                  <a:cubicBezTo>
                    <a:pt x="6683" y="12137"/>
                    <a:pt x="6668" y="12140"/>
                    <a:pt x="6654" y="12146"/>
                  </a:cubicBezTo>
                  <a:cubicBezTo>
                    <a:pt x="6541" y="12199"/>
                    <a:pt x="6584" y="12518"/>
                    <a:pt x="6428" y="12518"/>
                  </a:cubicBezTo>
                  <a:cubicBezTo>
                    <a:pt x="6417" y="12518"/>
                    <a:pt x="6405" y="12516"/>
                    <a:pt x="6392" y="12513"/>
                  </a:cubicBezTo>
                  <a:cubicBezTo>
                    <a:pt x="6439" y="12371"/>
                    <a:pt x="6455" y="12219"/>
                    <a:pt x="6434" y="12072"/>
                  </a:cubicBezTo>
                  <a:cubicBezTo>
                    <a:pt x="6404" y="12016"/>
                    <a:pt x="6364" y="11942"/>
                    <a:pt x="6320" y="11942"/>
                  </a:cubicBezTo>
                  <a:cubicBezTo>
                    <a:pt x="6288" y="11942"/>
                    <a:pt x="6255" y="11982"/>
                    <a:pt x="6222" y="12097"/>
                  </a:cubicBezTo>
                  <a:lnTo>
                    <a:pt x="6222" y="12097"/>
                  </a:lnTo>
                  <a:cubicBezTo>
                    <a:pt x="6275" y="11903"/>
                    <a:pt x="6265" y="11831"/>
                    <a:pt x="6221" y="11831"/>
                  </a:cubicBezTo>
                  <a:cubicBezTo>
                    <a:pt x="6184" y="11831"/>
                    <a:pt x="6123" y="11883"/>
                    <a:pt x="6056" y="11957"/>
                  </a:cubicBezTo>
                  <a:cubicBezTo>
                    <a:pt x="6103" y="11809"/>
                    <a:pt x="5972" y="11780"/>
                    <a:pt x="5838" y="11780"/>
                  </a:cubicBezTo>
                  <a:cubicBezTo>
                    <a:pt x="5752" y="11780"/>
                    <a:pt x="5665" y="11792"/>
                    <a:pt x="5622" y="11792"/>
                  </a:cubicBezTo>
                  <a:cubicBezTo>
                    <a:pt x="5613" y="11792"/>
                    <a:pt x="5606" y="11791"/>
                    <a:pt x="5601" y="11790"/>
                  </a:cubicBezTo>
                  <a:lnTo>
                    <a:pt x="5601" y="11790"/>
                  </a:lnTo>
                  <a:cubicBezTo>
                    <a:pt x="5745" y="11845"/>
                    <a:pt x="5686" y="12075"/>
                    <a:pt x="5578" y="12075"/>
                  </a:cubicBezTo>
                  <a:cubicBezTo>
                    <a:pt x="5549" y="12075"/>
                    <a:pt x="5517" y="12059"/>
                    <a:pt x="5485" y="12020"/>
                  </a:cubicBezTo>
                  <a:cubicBezTo>
                    <a:pt x="5395" y="11904"/>
                    <a:pt x="5280" y="11810"/>
                    <a:pt x="5144" y="11752"/>
                  </a:cubicBezTo>
                  <a:lnTo>
                    <a:pt x="5144" y="11752"/>
                  </a:lnTo>
                  <a:cubicBezTo>
                    <a:pt x="5013" y="12046"/>
                    <a:pt x="5332" y="12240"/>
                    <a:pt x="5422" y="12345"/>
                  </a:cubicBezTo>
                  <a:cubicBezTo>
                    <a:pt x="5317" y="12308"/>
                    <a:pt x="5212" y="12261"/>
                    <a:pt x="5112" y="12208"/>
                  </a:cubicBezTo>
                  <a:cubicBezTo>
                    <a:pt x="5007" y="12156"/>
                    <a:pt x="4955" y="12035"/>
                    <a:pt x="4986" y="11925"/>
                  </a:cubicBezTo>
                  <a:cubicBezTo>
                    <a:pt x="5018" y="11768"/>
                    <a:pt x="5128" y="11716"/>
                    <a:pt x="5091" y="11579"/>
                  </a:cubicBezTo>
                  <a:cubicBezTo>
                    <a:pt x="5071" y="11497"/>
                    <a:pt x="5038" y="11469"/>
                    <a:pt x="4997" y="11469"/>
                  </a:cubicBezTo>
                  <a:cubicBezTo>
                    <a:pt x="4911" y="11469"/>
                    <a:pt x="4791" y="11591"/>
                    <a:pt x="4686" y="11591"/>
                  </a:cubicBezTo>
                  <a:cubicBezTo>
                    <a:pt x="4672" y="11591"/>
                    <a:pt x="4659" y="11589"/>
                    <a:pt x="4646" y="11585"/>
                  </a:cubicBezTo>
                  <a:cubicBezTo>
                    <a:pt x="4504" y="11532"/>
                    <a:pt x="4504" y="11328"/>
                    <a:pt x="4530" y="11092"/>
                  </a:cubicBezTo>
                  <a:lnTo>
                    <a:pt x="4530" y="11092"/>
                  </a:lnTo>
                  <a:cubicBezTo>
                    <a:pt x="4425" y="11249"/>
                    <a:pt x="4284" y="11375"/>
                    <a:pt x="4111" y="11443"/>
                  </a:cubicBezTo>
                  <a:cubicBezTo>
                    <a:pt x="4095" y="11448"/>
                    <a:pt x="4083" y="11450"/>
                    <a:pt x="4074" y="11450"/>
                  </a:cubicBezTo>
                  <a:cubicBezTo>
                    <a:pt x="3986" y="11450"/>
                    <a:pt x="4156" y="11247"/>
                    <a:pt x="4132" y="11233"/>
                  </a:cubicBezTo>
                  <a:cubicBezTo>
                    <a:pt x="4127" y="11229"/>
                    <a:pt x="4121" y="11228"/>
                    <a:pt x="4115" y="11228"/>
                  </a:cubicBezTo>
                  <a:cubicBezTo>
                    <a:pt x="4105" y="11228"/>
                    <a:pt x="4095" y="11232"/>
                    <a:pt x="4085" y="11239"/>
                  </a:cubicBezTo>
                  <a:lnTo>
                    <a:pt x="4085" y="11239"/>
                  </a:lnTo>
                  <a:cubicBezTo>
                    <a:pt x="4132" y="11173"/>
                    <a:pt x="4169" y="11112"/>
                    <a:pt x="4169" y="11081"/>
                  </a:cubicBezTo>
                  <a:cubicBezTo>
                    <a:pt x="4169" y="10966"/>
                    <a:pt x="4027" y="10934"/>
                    <a:pt x="3964" y="10913"/>
                  </a:cubicBezTo>
                  <a:cubicBezTo>
                    <a:pt x="3918" y="10894"/>
                    <a:pt x="3869" y="10884"/>
                    <a:pt x="3821" y="10884"/>
                  </a:cubicBezTo>
                  <a:cubicBezTo>
                    <a:pt x="3754" y="10884"/>
                    <a:pt x="3687" y="10903"/>
                    <a:pt x="3629" y="10940"/>
                  </a:cubicBezTo>
                  <a:cubicBezTo>
                    <a:pt x="3571" y="10983"/>
                    <a:pt x="3534" y="11016"/>
                    <a:pt x="3504" y="11016"/>
                  </a:cubicBezTo>
                  <a:cubicBezTo>
                    <a:pt x="3488" y="11016"/>
                    <a:pt x="3474" y="11006"/>
                    <a:pt x="3461" y="10982"/>
                  </a:cubicBezTo>
                  <a:cubicBezTo>
                    <a:pt x="3435" y="10919"/>
                    <a:pt x="3440" y="10851"/>
                    <a:pt x="3482" y="10798"/>
                  </a:cubicBezTo>
                  <a:cubicBezTo>
                    <a:pt x="3539" y="10693"/>
                    <a:pt x="3503" y="10714"/>
                    <a:pt x="3461" y="10677"/>
                  </a:cubicBezTo>
                  <a:cubicBezTo>
                    <a:pt x="3447" y="10666"/>
                    <a:pt x="3427" y="10662"/>
                    <a:pt x="3404" y="10662"/>
                  </a:cubicBezTo>
                  <a:cubicBezTo>
                    <a:pt x="3348" y="10662"/>
                    <a:pt x="3272" y="10685"/>
                    <a:pt x="3209" y="10685"/>
                  </a:cubicBezTo>
                  <a:cubicBezTo>
                    <a:pt x="3190" y="10685"/>
                    <a:pt x="3172" y="10683"/>
                    <a:pt x="3157" y="10677"/>
                  </a:cubicBezTo>
                  <a:cubicBezTo>
                    <a:pt x="3073" y="10657"/>
                    <a:pt x="2999" y="10604"/>
                    <a:pt x="2957" y="10525"/>
                  </a:cubicBezTo>
                  <a:cubicBezTo>
                    <a:pt x="2931" y="10473"/>
                    <a:pt x="2999" y="10300"/>
                    <a:pt x="2973" y="10274"/>
                  </a:cubicBezTo>
                  <a:cubicBezTo>
                    <a:pt x="2971" y="10272"/>
                    <a:pt x="2969" y="10271"/>
                    <a:pt x="2967" y="10271"/>
                  </a:cubicBezTo>
                  <a:cubicBezTo>
                    <a:pt x="2947" y="10271"/>
                    <a:pt x="2915" y="10345"/>
                    <a:pt x="2895" y="10345"/>
                  </a:cubicBezTo>
                  <a:cubicBezTo>
                    <a:pt x="2893" y="10345"/>
                    <a:pt x="2891" y="10344"/>
                    <a:pt x="2889" y="10342"/>
                  </a:cubicBezTo>
                  <a:lnTo>
                    <a:pt x="2842" y="10289"/>
                  </a:lnTo>
                  <a:lnTo>
                    <a:pt x="2627" y="10048"/>
                  </a:lnTo>
                  <a:cubicBezTo>
                    <a:pt x="2572" y="9993"/>
                    <a:pt x="2521" y="9859"/>
                    <a:pt x="2406" y="9859"/>
                  </a:cubicBezTo>
                  <a:cubicBezTo>
                    <a:pt x="2358" y="9859"/>
                    <a:pt x="2299" y="9882"/>
                    <a:pt x="2223" y="9943"/>
                  </a:cubicBezTo>
                  <a:cubicBezTo>
                    <a:pt x="2417" y="9781"/>
                    <a:pt x="2297" y="9592"/>
                    <a:pt x="2239" y="9524"/>
                  </a:cubicBezTo>
                  <a:cubicBezTo>
                    <a:pt x="2166" y="9430"/>
                    <a:pt x="2008" y="9519"/>
                    <a:pt x="1961" y="9403"/>
                  </a:cubicBezTo>
                  <a:cubicBezTo>
                    <a:pt x="1945" y="9356"/>
                    <a:pt x="2129" y="9272"/>
                    <a:pt x="2150" y="9199"/>
                  </a:cubicBezTo>
                  <a:cubicBezTo>
                    <a:pt x="2166" y="9147"/>
                    <a:pt x="2145" y="9084"/>
                    <a:pt x="2098" y="9052"/>
                  </a:cubicBezTo>
                  <a:cubicBezTo>
                    <a:pt x="2040" y="9000"/>
                    <a:pt x="1966" y="8968"/>
                    <a:pt x="1888" y="8958"/>
                  </a:cubicBezTo>
                  <a:cubicBezTo>
                    <a:pt x="1848" y="8958"/>
                    <a:pt x="1785" y="8996"/>
                    <a:pt x="1725" y="9035"/>
                  </a:cubicBezTo>
                  <a:lnTo>
                    <a:pt x="1725" y="9035"/>
                  </a:lnTo>
                  <a:cubicBezTo>
                    <a:pt x="1909" y="8896"/>
                    <a:pt x="1649" y="8898"/>
                    <a:pt x="1626" y="8827"/>
                  </a:cubicBezTo>
                  <a:cubicBezTo>
                    <a:pt x="1599" y="8743"/>
                    <a:pt x="2150" y="8559"/>
                    <a:pt x="2008" y="8496"/>
                  </a:cubicBezTo>
                  <a:cubicBezTo>
                    <a:pt x="1986" y="8485"/>
                    <a:pt x="1959" y="8480"/>
                    <a:pt x="1930" y="8480"/>
                  </a:cubicBezTo>
                  <a:cubicBezTo>
                    <a:pt x="1743" y="8480"/>
                    <a:pt x="1441" y="8682"/>
                    <a:pt x="1238" y="8727"/>
                  </a:cubicBezTo>
                  <a:cubicBezTo>
                    <a:pt x="1228" y="8729"/>
                    <a:pt x="1220" y="8730"/>
                    <a:pt x="1213" y="8730"/>
                  </a:cubicBezTo>
                  <a:cubicBezTo>
                    <a:pt x="1086" y="8730"/>
                    <a:pt x="1437" y="8422"/>
                    <a:pt x="1486" y="8408"/>
                  </a:cubicBezTo>
                  <a:lnTo>
                    <a:pt x="1486" y="8408"/>
                  </a:lnTo>
                  <a:cubicBezTo>
                    <a:pt x="1415" y="8421"/>
                    <a:pt x="1366" y="8444"/>
                    <a:pt x="1330" y="8444"/>
                  </a:cubicBezTo>
                  <a:cubicBezTo>
                    <a:pt x="1305" y="8444"/>
                    <a:pt x="1286" y="8433"/>
                    <a:pt x="1269" y="8402"/>
                  </a:cubicBezTo>
                  <a:cubicBezTo>
                    <a:pt x="1253" y="8381"/>
                    <a:pt x="1259" y="8308"/>
                    <a:pt x="1217" y="8302"/>
                  </a:cubicBezTo>
                  <a:cubicBezTo>
                    <a:pt x="1215" y="8302"/>
                    <a:pt x="1212" y="8302"/>
                    <a:pt x="1210" y="8302"/>
                  </a:cubicBezTo>
                  <a:cubicBezTo>
                    <a:pt x="1164" y="8302"/>
                    <a:pt x="1080" y="8350"/>
                    <a:pt x="1016" y="8350"/>
                  </a:cubicBezTo>
                  <a:cubicBezTo>
                    <a:pt x="1013" y="8350"/>
                    <a:pt x="1010" y="8350"/>
                    <a:pt x="1007" y="8350"/>
                  </a:cubicBezTo>
                  <a:cubicBezTo>
                    <a:pt x="928" y="8344"/>
                    <a:pt x="923" y="8276"/>
                    <a:pt x="907" y="8234"/>
                  </a:cubicBezTo>
                  <a:cubicBezTo>
                    <a:pt x="1091" y="8187"/>
                    <a:pt x="1185" y="8145"/>
                    <a:pt x="1107" y="8061"/>
                  </a:cubicBezTo>
                  <a:cubicBezTo>
                    <a:pt x="996" y="7951"/>
                    <a:pt x="918" y="7930"/>
                    <a:pt x="1211" y="7862"/>
                  </a:cubicBezTo>
                  <a:cubicBezTo>
                    <a:pt x="1306" y="7836"/>
                    <a:pt x="1285" y="7673"/>
                    <a:pt x="1201" y="7668"/>
                  </a:cubicBezTo>
                  <a:cubicBezTo>
                    <a:pt x="1188" y="7666"/>
                    <a:pt x="1175" y="7665"/>
                    <a:pt x="1164" y="7665"/>
                  </a:cubicBezTo>
                  <a:cubicBezTo>
                    <a:pt x="1119" y="7665"/>
                    <a:pt x="1088" y="7677"/>
                    <a:pt x="1063" y="7677"/>
                  </a:cubicBezTo>
                  <a:cubicBezTo>
                    <a:pt x="1041" y="7677"/>
                    <a:pt x="1024" y="7668"/>
                    <a:pt x="1007" y="7637"/>
                  </a:cubicBezTo>
                  <a:cubicBezTo>
                    <a:pt x="965" y="7547"/>
                    <a:pt x="965" y="7443"/>
                    <a:pt x="1007" y="7353"/>
                  </a:cubicBezTo>
                  <a:cubicBezTo>
                    <a:pt x="1044" y="7254"/>
                    <a:pt x="1190" y="7243"/>
                    <a:pt x="1280" y="7175"/>
                  </a:cubicBezTo>
                  <a:cubicBezTo>
                    <a:pt x="1369" y="7102"/>
                    <a:pt x="1379" y="7007"/>
                    <a:pt x="1264" y="6929"/>
                  </a:cubicBezTo>
                  <a:cubicBezTo>
                    <a:pt x="1125" y="6833"/>
                    <a:pt x="1392" y="6716"/>
                    <a:pt x="1460" y="6716"/>
                  </a:cubicBezTo>
                  <a:cubicBezTo>
                    <a:pt x="1466" y="6716"/>
                    <a:pt x="1470" y="6716"/>
                    <a:pt x="1472" y="6718"/>
                  </a:cubicBezTo>
                  <a:lnTo>
                    <a:pt x="1472" y="6718"/>
                  </a:lnTo>
                  <a:cubicBezTo>
                    <a:pt x="1411" y="6669"/>
                    <a:pt x="1336" y="6653"/>
                    <a:pt x="1260" y="6653"/>
                  </a:cubicBezTo>
                  <a:cubicBezTo>
                    <a:pt x="1118" y="6653"/>
                    <a:pt x="972" y="6709"/>
                    <a:pt x="898" y="6709"/>
                  </a:cubicBezTo>
                  <a:cubicBezTo>
                    <a:pt x="894" y="6709"/>
                    <a:pt x="890" y="6709"/>
                    <a:pt x="886" y="6708"/>
                  </a:cubicBezTo>
                  <a:cubicBezTo>
                    <a:pt x="862" y="6704"/>
                    <a:pt x="860" y="6587"/>
                    <a:pt x="939" y="6587"/>
                  </a:cubicBezTo>
                  <a:cubicBezTo>
                    <a:pt x="944" y="6587"/>
                    <a:pt x="949" y="6587"/>
                    <a:pt x="955" y="6588"/>
                  </a:cubicBezTo>
                  <a:cubicBezTo>
                    <a:pt x="971" y="6591"/>
                    <a:pt x="986" y="6593"/>
                    <a:pt x="999" y="6593"/>
                  </a:cubicBezTo>
                  <a:cubicBezTo>
                    <a:pt x="1115" y="6593"/>
                    <a:pt x="1081" y="6475"/>
                    <a:pt x="1044" y="6399"/>
                  </a:cubicBezTo>
                  <a:cubicBezTo>
                    <a:pt x="1012" y="6336"/>
                    <a:pt x="1027" y="6317"/>
                    <a:pt x="1069" y="6317"/>
                  </a:cubicBezTo>
                  <a:cubicBezTo>
                    <a:pt x="1134" y="6317"/>
                    <a:pt x="1261" y="6363"/>
                    <a:pt x="1374" y="6363"/>
                  </a:cubicBezTo>
                  <a:cubicBezTo>
                    <a:pt x="1381" y="6363"/>
                    <a:pt x="1388" y="6363"/>
                    <a:pt x="1395" y="6362"/>
                  </a:cubicBezTo>
                  <a:cubicBezTo>
                    <a:pt x="1526" y="6362"/>
                    <a:pt x="1332" y="6273"/>
                    <a:pt x="1316" y="6252"/>
                  </a:cubicBezTo>
                  <a:cubicBezTo>
                    <a:pt x="1175" y="6195"/>
                    <a:pt x="1217" y="6106"/>
                    <a:pt x="1238" y="6058"/>
                  </a:cubicBezTo>
                  <a:cubicBezTo>
                    <a:pt x="1306" y="5927"/>
                    <a:pt x="1395" y="5959"/>
                    <a:pt x="1243" y="5739"/>
                  </a:cubicBezTo>
                  <a:cubicBezTo>
                    <a:pt x="1243" y="5739"/>
                    <a:pt x="1190" y="5586"/>
                    <a:pt x="1232" y="5586"/>
                  </a:cubicBezTo>
                  <a:cubicBezTo>
                    <a:pt x="1312" y="5601"/>
                    <a:pt x="1489" y="5854"/>
                    <a:pt x="1623" y="5854"/>
                  </a:cubicBezTo>
                  <a:cubicBezTo>
                    <a:pt x="1638" y="5854"/>
                    <a:pt x="1653" y="5851"/>
                    <a:pt x="1668" y="5843"/>
                  </a:cubicBezTo>
                  <a:cubicBezTo>
                    <a:pt x="1792" y="5776"/>
                    <a:pt x="1845" y="5637"/>
                    <a:pt x="1927" y="5538"/>
                  </a:cubicBezTo>
                  <a:lnTo>
                    <a:pt x="1927" y="5538"/>
                  </a:lnTo>
                  <a:cubicBezTo>
                    <a:pt x="1904" y="5564"/>
                    <a:pt x="1872" y="5577"/>
                    <a:pt x="1841" y="5577"/>
                  </a:cubicBezTo>
                  <a:cubicBezTo>
                    <a:pt x="1814" y="5577"/>
                    <a:pt x="1787" y="5566"/>
                    <a:pt x="1767" y="5545"/>
                  </a:cubicBezTo>
                  <a:cubicBezTo>
                    <a:pt x="1715" y="5498"/>
                    <a:pt x="1906" y="5384"/>
                    <a:pt x="1796" y="5284"/>
                  </a:cubicBezTo>
                  <a:lnTo>
                    <a:pt x="1796" y="5284"/>
                  </a:lnTo>
                  <a:cubicBezTo>
                    <a:pt x="1818" y="5306"/>
                    <a:pt x="1769" y="5316"/>
                    <a:pt x="1711" y="5316"/>
                  </a:cubicBezTo>
                  <a:cubicBezTo>
                    <a:pt x="1648" y="5316"/>
                    <a:pt x="1576" y="5304"/>
                    <a:pt x="1578" y="5282"/>
                  </a:cubicBezTo>
                  <a:cubicBezTo>
                    <a:pt x="1586" y="5194"/>
                    <a:pt x="1535" y="4997"/>
                    <a:pt x="1609" y="4997"/>
                  </a:cubicBezTo>
                  <a:cubicBezTo>
                    <a:pt x="1636" y="4997"/>
                    <a:pt x="1681" y="5024"/>
                    <a:pt x="1751" y="5094"/>
                  </a:cubicBezTo>
                  <a:cubicBezTo>
                    <a:pt x="1798" y="5173"/>
                    <a:pt x="1862" y="5282"/>
                    <a:pt x="1927" y="5282"/>
                  </a:cubicBezTo>
                  <a:cubicBezTo>
                    <a:pt x="1935" y="5282"/>
                    <a:pt x="1943" y="5280"/>
                    <a:pt x="1951" y="5277"/>
                  </a:cubicBezTo>
                  <a:cubicBezTo>
                    <a:pt x="2061" y="5225"/>
                    <a:pt x="2197" y="5146"/>
                    <a:pt x="2244" y="5025"/>
                  </a:cubicBezTo>
                  <a:cubicBezTo>
                    <a:pt x="2286" y="4942"/>
                    <a:pt x="2071" y="4790"/>
                    <a:pt x="1998" y="4685"/>
                  </a:cubicBezTo>
                  <a:cubicBezTo>
                    <a:pt x="2026" y="4668"/>
                    <a:pt x="2099" y="4656"/>
                    <a:pt x="2178" y="4656"/>
                  </a:cubicBezTo>
                  <a:cubicBezTo>
                    <a:pt x="2276" y="4656"/>
                    <a:pt x="2384" y="4675"/>
                    <a:pt x="2433" y="4727"/>
                  </a:cubicBezTo>
                  <a:cubicBezTo>
                    <a:pt x="2514" y="4803"/>
                    <a:pt x="2399" y="4938"/>
                    <a:pt x="2377" y="4956"/>
                  </a:cubicBezTo>
                  <a:lnTo>
                    <a:pt x="2377" y="4956"/>
                  </a:lnTo>
                  <a:cubicBezTo>
                    <a:pt x="2425" y="4919"/>
                    <a:pt x="2504" y="4827"/>
                    <a:pt x="2593" y="4827"/>
                  </a:cubicBezTo>
                  <a:cubicBezTo>
                    <a:pt x="2621" y="4827"/>
                    <a:pt x="2650" y="4836"/>
                    <a:pt x="2680" y="4858"/>
                  </a:cubicBezTo>
                  <a:cubicBezTo>
                    <a:pt x="2774" y="4931"/>
                    <a:pt x="2879" y="5172"/>
                    <a:pt x="2947" y="5293"/>
                  </a:cubicBezTo>
                  <a:cubicBezTo>
                    <a:pt x="2868" y="5057"/>
                    <a:pt x="2795" y="4831"/>
                    <a:pt x="2790" y="4616"/>
                  </a:cubicBezTo>
                  <a:cubicBezTo>
                    <a:pt x="2790" y="4506"/>
                    <a:pt x="2900" y="4538"/>
                    <a:pt x="2936" y="4459"/>
                  </a:cubicBezTo>
                  <a:cubicBezTo>
                    <a:pt x="2949" y="4430"/>
                    <a:pt x="2931" y="4273"/>
                    <a:pt x="2975" y="4273"/>
                  </a:cubicBezTo>
                  <a:cubicBezTo>
                    <a:pt x="2986" y="4273"/>
                    <a:pt x="3000" y="4283"/>
                    <a:pt x="3020" y="4307"/>
                  </a:cubicBezTo>
                  <a:cubicBezTo>
                    <a:pt x="3125" y="4454"/>
                    <a:pt x="3083" y="4700"/>
                    <a:pt x="3183" y="4868"/>
                  </a:cubicBezTo>
                  <a:cubicBezTo>
                    <a:pt x="3205" y="4909"/>
                    <a:pt x="3224" y="4925"/>
                    <a:pt x="3240" y="4925"/>
                  </a:cubicBezTo>
                  <a:cubicBezTo>
                    <a:pt x="3280" y="4925"/>
                    <a:pt x="3303" y="4821"/>
                    <a:pt x="3314" y="4769"/>
                  </a:cubicBezTo>
                  <a:cubicBezTo>
                    <a:pt x="3335" y="4679"/>
                    <a:pt x="3314" y="4601"/>
                    <a:pt x="3366" y="4559"/>
                  </a:cubicBezTo>
                  <a:cubicBezTo>
                    <a:pt x="3429" y="4527"/>
                    <a:pt x="3492" y="4501"/>
                    <a:pt x="3560" y="4496"/>
                  </a:cubicBezTo>
                  <a:cubicBezTo>
                    <a:pt x="3590" y="4491"/>
                    <a:pt x="3621" y="4490"/>
                    <a:pt x="3654" y="4490"/>
                  </a:cubicBezTo>
                  <a:cubicBezTo>
                    <a:pt x="3700" y="4490"/>
                    <a:pt x="3749" y="4493"/>
                    <a:pt x="3799" y="4493"/>
                  </a:cubicBezTo>
                  <a:cubicBezTo>
                    <a:pt x="3909" y="4493"/>
                    <a:pt x="4021" y="4478"/>
                    <a:pt x="4111" y="4386"/>
                  </a:cubicBezTo>
                  <a:cubicBezTo>
                    <a:pt x="4146" y="4355"/>
                    <a:pt x="4162" y="4238"/>
                    <a:pt x="4194" y="4238"/>
                  </a:cubicBezTo>
                  <a:cubicBezTo>
                    <a:pt x="4201" y="4238"/>
                    <a:pt x="4208" y="4243"/>
                    <a:pt x="4216" y="4255"/>
                  </a:cubicBezTo>
                  <a:cubicBezTo>
                    <a:pt x="4273" y="4339"/>
                    <a:pt x="4273" y="4501"/>
                    <a:pt x="4326" y="4580"/>
                  </a:cubicBezTo>
                  <a:cubicBezTo>
                    <a:pt x="4400" y="4697"/>
                    <a:pt x="4501" y="4766"/>
                    <a:pt x="4609" y="4766"/>
                  </a:cubicBezTo>
                  <a:cubicBezTo>
                    <a:pt x="4660" y="4766"/>
                    <a:pt x="4714" y="4750"/>
                    <a:pt x="4766" y="4716"/>
                  </a:cubicBezTo>
                  <a:cubicBezTo>
                    <a:pt x="4796" y="4696"/>
                    <a:pt x="4896" y="4536"/>
                    <a:pt x="4916" y="4536"/>
                  </a:cubicBezTo>
                  <a:cubicBezTo>
                    <a:pt x="4917" y="4536"/>
                    <a:pt x="4918" y="4537"/>
                    <a:pt x="4918" y="4538"/>
                  </a:cubicBezTo>
                  <a:cubicBezTo>
                    <a:pt x="4950" y="4611"/>
                    <a:pt x="4819" y="4863"/>
                    <a:pt x="4892" y="4894"/>
                  </a:cubicBezTo>
                  <a:cubicBezTo>
                    <a:pt x="4892" y="4894"/>
                    <a:pt x="4985" y="4689"/>
                    <a:pt x="5053" y="4689"/>
                  </a:cubicBezTo>
                  <a:cubicBezTo>
                    <a:pt x="5055" y="4689"/>
                    <a:pt x="5058" y="4689"/>
                    <a:pt x="5060" y="4690"/>
                  </a:cubicBezTo>
                  <a:cubicBezTo>
                    <a:pt x="5080" y="4697"/>
                    <a:pt x="5099" y="4706"/>
                    <a:pt x="5119" y="4706"/>
                  </a:cubicBezTo>
                  <a:cubicBezTo>
                    <a:pt x="5146" y="4706"/>
                    <a:pt x="5176" y="4688"/>
                    <a:pt x="5212" y="4622"/>
                  </a:cubicBezTo>
                  <a:cubicBezTo>
                    <a:pt x="5343" y="4381"/>
                    <a:pt x="5359" y="4402"/>
                    <a:pt x="5542" y="4276"/>
                  </a:cubicBezTo>
                  <a:lnTo>
                    <a:pt x="5542" y="4276"/>
                  </a:lnTo>
                  <a:cubicBezTo>
                    <a:pt x="5547" y="4341"/>
                    <a:pt x="5418" y="4756"/>
                    <a:pt x="5388" y="4756"/>
                  </a:cubicBezTo>
                  <a:cubicBezTo>
                    <a:pt x="5387" y="4756"/>
                    <a:pt x="5386" y="4755"/>
                    <a:pt x="5385" y="4753"/>
                  </a:cubicBezTo>
                  <a:cubicBezTo>
                    <a:pt x="5374" y="4723"/>
                    <a:pt x="5368" y="4658"/>
                    <a:pt x="5331" y="4658"/>
                  </a:cubicBezTo>
                  <a:cubicBezTo>
                    <a:pt x="5316" y="4658"/>
                    <a:pt x="5296" y="4668"/>
                    <a:pt x="5270" y="4695"/>
                  </a:cubicBezTo>
                  <a:cubicBezTo>
                    <a:pt x="5207" y="4753"/>
                    <a:pt x="5217" y="4795"/>
                    <a:pt x="5238" y="4831"/>
                  </a:cubicBezTo>
                  <a:cubicBezTo>
                    <a:pt x="5246" y="4850"/>
                    <a:pt x="5276" y="4853"/>
                    <a:pt x="5311" y="4853"/>
                  </a:cubicBezTo>
                  <a:cubicBezTo>
                    <a:pt x="5323" y="4853"/>
                    <a:pt x="5335" y="4852"/>
                    <a:pt x="5348" y="4852"/>
                  </a:cubicBezTo>
                  <a:cubicBezTo>
                    <a:pt x="5424" y="4852"/>
                    <a:pt x="5502" y="4862"/>
                    <a:pt x="5458" y="4994"/>
                  </a:cubicBezTo>
                  <a:cubicBezTo>
                    <a:pt x="5395" y="5146"/>
                    <a:pt x="5783" y="5120"/>
                    <a:pt x="5867" y="5204"/>
                  </a:cubicBezTo>
                  <a:cubicBezTo>
                    <a:pt x="6025" y="5020"/>
                    <a:pt x="5967" y="4984"/>
                    <a:pt x="6098" y="4826"/>
                  </a:cubicBezTo>
                  <a:lnTo>
                    <a:pt x="6098" y="4826"/>
                  </a:lnTo>
                  <a:cubicBezTo>
                    <a:pt x="6161" y="4884"/>
                    <a:pt x="6035" y="5130"/>
                    <a:pt x="6077" y="5130"/>
                  </a:cubicBezTo>
                  <a:cubicBezTo>
                    <a:pt x="6081" y="5131"/>
                    <a:pt x="6086" y="5132"/>
                    <a:pt x="6091" y="5132"/>
                  </a:cubicBezTo>
                  <a:cubicBezTo>
                    <a:pt x="6178" y="5132"/>
                    <a:pt x="6361" y="5013"/>
                    <a:pt x="6470" y="4989"/>
                  </a:cubicBezTo>
                  <a:lnTo>
                    <a:pt x="6470" y="4989"/>
                  </a:lnTo>
                  <a:cubicBezTo>
                    <a:pt x="6403" y="5136"/>
                    <a:pt x="6044" y="5754"/>
                    <a:pt x="6171" y="5754"/>
                  </a:cubicBezTo>
                  <a:cubicBezTo>
                    <a:pt x="6193" y="5754"/>
                    <a:pt x="6230" y="5735"/>
                    <a:pt x="6287" y="5691"/>
                  </a:cubicBezTo>
                  <a:cubicBezTo>
                    <a:pt x="6287" y="5666"/>
                    <a:pt x="6271" y="5660"/>
                    <a:pt x="6253" y="5660"/>
                  </a:cubicBezTo>
                  <a:cubicBezTo>
                    <a:pt x="6236" y="5660"/>
                    <a:pt x="6216" y="5666"/>
                    <a:pt x="6204" y="5666"/>
                  </a:cubicBezTo>
                  <a:cubicBezTo>
                    <a:pt x="6201" y="5666"/>
                    <a:pt x="6199" y="5666"/>
                    <a:pt x="6198" y="5665"/>
                  </a:cubicBezTo>
                  <a:cubicBezTo>
                    <a:pt x="6156" y="5660"/>
                    <a:pt x="6434" y="5508"/>
                    <a:pt x="6475" y="5497"/>
                  </a:cubicBezTo>
                  <a:cubicBezTo>
                    <a:pt x="6492" y="5493"/>
                    <a:pt x="6507" y="5491"/>
                    <a:pt x="6522" y="5491"/>
                  </a:cubicBezTo>
                  <a:cubicBezTo>
                    <a:pt x="6580" y="5491"/>
                    <a:pt x="6619" y="5523"/>
                    <a:pt x="6628" y="5565"/>
                  </a:cubicBezTo>
                  <a:cubicBezTo>
                    <a:pt x="6654" y="5697"/>
                    <a:pt x="6276" y="5786"/>
                    <a:pt x="6287" y="5933"/>
                  </a:cubicBezTo>
                  <a:cubicBezTo>
                    <a:pt x="6281" y="6006"/>
                    <a:pt x="6318" y="6074"/>
                    <a:pt x="6381" y="6111"/>
                  </a:cubicBezTo>
                  <a:cubicBezTo>
                    <a:pt x="6396" y="6119"/>
                    <a:pt x="6413" y="6122"/>
                    <a:pt x="6429" y="6122"/>
                  </a:cubicBezTo>
                  <a:cubicBezTo>
                    <a:pt x="6497" y="6122"/>
                    <a:pt x="6572" y="6069"/>
                    <a:pt x="6630" y="6069"/>
                  </a:cubicBezTo>
                  <a:cubicBezTo>
                    <a:pt x="6651" y="6069"/>
                    <a:pt x="6670" y="6076"/>
                    <a:pt x="6685" y="6095"/>
                  </a:cubicBezTo>
                  <a:cubicBezTo>
                    <a:pt x="6732" y="6158"/>
                    <a:pt x="6785" y="6168"/>
                    <a:pt x="6649" y="6284"/>
                  </a:cubicBezTo>
                  <a:cubicBezTo>
                    <a:pt x="6612" y="6305"/>
                    <a:pt x="6491" y="6341"/>
                    <a:pt x="6455" y="6378"/>
                  </a:cubicBezTo>
                  <a:cubicBezTo>
                    <a:pt x="6448" y="6398"/>
                    <a:pt x="6469" y="6406"/>
                    <a:pt x="6506" y="6406"/>
                  </a:cubicBezTo>
                  <a:cubicBezTo>
                    <a:pt x="6608" y="6406"/>
                    <a:pt x="6834" y="6348"/>
                    <a:pt x="6950" y="6348"/>
                  </a:cubicBezTo>
                  <a:cubicBezTo>
                    <a:pt x="7010" y="6348"/>
                    <a:pt x="7041" y="6364"/>
                    <a:pt x="7010" y="6410"/>
                  </a:cubicBezTo>
                  <a:cubicBezTo>
                    <a:pt x="6947" y="6572"/>
                    <a:pt x="6816" y="6698"/>
                    <a:pt x="6932" y="6803"/>
                  </a:cubicBezTo>
                  <a:cubicBezTo>
                    <a:pt x="6986" y="6836"/>
                    <a:pt x="7047" y="6853"/>
                    <a:pt x="7110" y="6853"/>
                  </a:cubicBezTo>
                  <a:cubicBezTo>
                    <a:pt x="7125" y="6853"/>
                    <a:pt x="7140" y="6852"/>
                    <a:pt x="7154" y="6850"/>
                  </a:cubicBezTo>
                  <a:lnTo>
                    <a:pt x="7154" y="6850"/>
                  </a:lnTo>
                  <a:cubicBezTo>
                    <a:pt x="7154" y="6850"/>
                    <a:pt x="7155" y="6850"/>
                    <a:pt x="7155" y="6850"/>
                  </a:cubicBezTo>
                  <a:cubicBezTo>
                    <a:pt x="7155" y="6850"/>
                    <a:pt x="7156" y="6850"/>
                    <a:pt x="7157" y="6850"/>
                  </a:cubicBezTo>
                  <a:lnTo>
                    <a:pt x="7157" y="6850"/>
                  </a:lnTo>
                  <a:cubicBezTo>
                    <a:pt x="7156" y="6850"/>
                    <a:pt x="7155" y="6850"/>
                    <a:pt x="7154" y="6850"/>
                  </a:cubicBezTo>
                  <a:lnTo>
                    <a:pt x="7154" y="6850"/>
                  </a:lnTo>
                  <a:cubicBezTo>
                    <a:pt x="7109" y="6848"/>
                    <a:pt x="7106" y="6436"/>
                    <a:pt x="7170" y="6436"/>
                  </a:cubicBezTo>
                  <a:cubicBezTo>
                    <a:pt x="7176" y="6436"/>
                    <a:pt x="7182" y="6439"/>
                    <a:pt x="7189" y="6446"/>
                  </a:cubicBezTo>
                  <a:cubicBezTo>
                    <a:pt x="7257" y="6514"/>
                    <a:pt x="7299" y="6619"/>
                    <a:pt x="7393" y="6656"/>
                  </a:cubicBezTo>
                  <a:lnTo>
                    <a:pt x="7529" y="6714"/>
                  </a:lnTo>
                  <a:cubicBezTo>
                    <a:pt x="7537" y="6728"/>
                    <a:pt x="7546" y="6735"/>
                    <a:pt x="7555" y="6735"/>
                  </a:cubicBezTo>
                  <a:cubicBezTo>
                    <a:pt x="7570" y="6735"/>
                    <a:pt x="7585" y="6716"/>
                    <a:pt x="7597" y="6677"/>
                  </a:cubicBezTo>
                  <a:cubicBezTo>
                    <a:pt x="7599" y="6676"/>
                    <a:pt x="7600" y="6676"/>
                    <a:pt x="7601" y="6676"/>
                  </a:cubicBezTo>
                  <a:cubicBezTo>
                    <a:pt x="7633" y="6676"/>
                    <a:pt x="7461" y="6982"/>
                    <a:pt x="7451" y="7013"/>
                  </a:cubicBezTo>
                  <a:cubicBezTo>
                    <a:pt x="7442" y="7064"/>
                    <a:pt x="7454" y="7082"/>
                    <a:pt x="7475" y="7082"/>
                  </a:cubicBezTo>
                  <a:cubicBezTo>
                    <a:pt x="7515" y="7082"/>
                    <a:pt x="7586" y="7019"/>
                    <a:pt x="7603" y="6992"/>
                  </a:cubicBezTo>
                  <a:cubicBezTo>
                    <a:pt x="7640" y="6950"/>
                    <a:pt x="7713" y="6837"/>
                    <a:pt x="7757" y="6837"/>
                  </a:cubicBezTo>
                  <a:cubicBezTo>
                    <a:pt x="7770" y="6837"/>
                    <a:pt x="7780" y="6846"/>
                    <a:pt x="7786" y="6866"/>
                  </a:cubicBezTo>
                  <a:cubicBezTo>
                    <a:pt x="7823" y="6960"/>
                    <a:pt x="7750" y="7086"/>
                    <a:pt x="7750" y="7180"/>
                  </a:cubicBezTo>
                  <a:cubicBezTo>
                    <a:pt x="7750" y="7039"/>
                    <a:pt x="8006" y="6861"/>
                    <a:pt x="8054" y="6840"/>
                  </a:cubicBezTo>
                  <a:cubicBezTo>
                    <a:pt x="8081" y="6826"/>
                    <a:pt x="8113" y="6815"/>
                    <a:pt x="8144" y="6815"/>
                  </a:cubicBezTo>
                  <a:cubicBezTo>
                    <a:pt x="8173" y="6815"/>
                    <a:pt x="8201" y="6825"/>
                    <a:pt x="8221" y="6850"/>
                  </a:cubicBezTo>
                  <a:cubicBezTo>
                    <a:pt x="8269" y="6902"/>
                    <a:pt x="8227" y="6981"/>
                    <a:pt x="8279" y="7023"/>
                  </a:cubicBezTo>
                  <a:cubicBezTo>
                    <a:pt x="8304" y="7045"/>
                    <a:pt x="8367" y="7073"/>
                    <a:pt x="8422" y="7073"/>
                  </a:cubicBezTo>
                  <a:cubicBezTo>
                    <a:pt x="8472" y="7073"/>
                    <a:pt x="8515" y="7051"/>
                    <a:pt x="8520" y="6981"/>
                  </a:cubicBezTo>
                  <a:cubicBezTo>
                    <a:pt x="8531" y="6850"/>
                    <a:pt x="8546" y="6787"/>
                    <a:pt x="8615" y="6777"/>
                  </a:cubicBezTo>
                  <a:cubicBezTo>
                    <a:pt x="8615" y="6777"/>
                    <a:pt x="8636" y="6773"/>
                    <a:pt x="8659" y="6773"/>
                  </a:cubicBezTo>
                  <a:cubicBezTo>
                    <a:pt x="8685" y="6773"/>
                    <a:pt x="8714" y="6778"/>
                    <a:pt x="8714" y="6798"/>
                  </a:cubicBezTo>
                  <a:cubicBezTo>
                    <a:pt x="8720" y="6855"/>
                    <a:pt x="8520" y="7186"/>
                    <a:pt x="8651" y="7249"/>
                  </a:cubicBezTo>
                  <a:cubicBezTo>
                    <a:pt x="8661" y="7253"/>
                    <a:pt x="8669" y="7255"/>
                    <a:pt x="8678" y="7255"/>
                  </a:cubicBezTo>
                  <a:cubicBezTo>
                    <a:pt x="8756" y="7255"/>
                    <a:pt x="8796" y="7089"/>
                    <a:pt x="8867" y="7089"/>
                  </a:cubicBezTo>
                  <a:cubicBezTo>
                    <a:pt x="8882" y="7089"/>
                    <a:pt x="8899" y="7097"/>
                    <a:pt x="8919" y="7117"/>
                  </a:cubicBezTo>
                  <a:cubicBezTo>
                    <a:pt x="8955" y="7156"/>
                    <a:pt x="8988" y="7171"/>
                    <a:pt x="9017" y="7171"/>
                  </a:cubicBezTo>
                  <a:cubicBezTo>
                    <a:pt x="9095" y="7171"/>
                    <a:pt x="9151" y="7056"/>
                    <a:pt x="9212" y="6960"/>
                  </a:cubicBezTo>
                  <a:cubicBezTo>
                    <a:pt x="9239" y="6915"/>
                    <a:pt x="9253" y="6900"/>
                    <a:pt x="9263" y="6900"/>
                  </a:cubicBezTo>
                  <a:cubicBezTo>
                    <a:pt x="9277" y="6900"/>
                    <a:pt x="9285" y="6926"/>
                    <a:pt x="9312" y="6944"/>
                  </a:cubicBezTo>
                  <a:cubicBezTo>
                    <a:pt x="9316" y="6947"/>
                    <a:pt x="9321" y="6949"/>
                    <a:pt x="9325" y="6949"/>
                  </a:cubicBezTo>
                  <a:cubicBezTo>
                    <a:pt x="9359" y="6949"/>
                    <a:pt x="9400" y="6870"/>
                    <a:pt x="9427" y="6866"/>
                  </a:cubicBezTo>
                  <a:cubicBezTo>
                    <a:pt x="9434" y="6766"/>
                    <a:pt x="9471" y="6629"/>
                    <a:pt x="9523" y="6629"/>
                  </a:cubicBezTo>
                  <a:cubicBezTo>
                    <a:pt x="9548" y="6629"/>
                    <a:pt x="9576" y="6658"/>
                    <a:pt x="9606" y="6735"/>
                  </a:cubicBezTo>
                  <a:cubicBezTo>
                    <a:pt x="9622" y="6780"/>
                    <a:pt x="9746" y="7093"/>
                    <a:pt x="9800" y="7093"/>
                  </a:cubicBezTo>
                  <a:cubicBezTo>
                    <a:pt x="9816" y="7093"/>
                    <a:pt x="9826" y="7068"/>
                    <a:pt x="9826" y="7002"/>
                  </a:cubicBezTo>
                  <a:cubicBezTo>
                    <a:pt x="9821" y="6861"/>
                    <a:pt x="9784" y="6766"/>
                    <a:pt x="9883" y="6761"/>
                  </a:cubicBezTo>
                  <a:cubicBezTo>
                    <a:pt x="9884" y="6761"/>
                    <a:pt x="9885" y="6761"/>
                    <a:pt x="9886" y="6761"/>
                  </a:cubicBezTo>
                  <a:cubicBezTo>
                    <a:pt x="9936" y="6761"/>
                    <a:pt x="9947" y="6914"/>
                    <a:pt x="9994" y="6965"/>
                  </a:cubicBezTo>
                  <a:cubicBezTo>
                    <a:pt x="10015" y="6989"/>
                    <a:pt x="10040" y="6997"/>
                    <a:pt x="10065" y="6997"/>
                  </a:cubicBezTo>
                  <a:cubicBezTo>
                    <a:pt x="10095" y="6997"/>
                    <a:pt x="10125" y="6985"/>
                    <a:pt x="10146" y="6976"/>
                  </a:cubicBezTo>
                  <a:lnTo>
                    <a:pt x="10046" y="6703"/>
                  </a:lnTo>
                  <a:cubicBezTo>
                    <a:pt x="9978" y="6682"/>
                    <a:pt x="9925" y="6635"/>
                    <a:pt x="9889" y="6572"/>
                  </a:cubicBezTo>
                  <a:cubicBezTo>
                    <a:pt x="9821" y="6441"/>
                    <a:pt x="9978" y="6425"/>
                    <a:pt x="9999" y="6415"/>
                  </a:cubicBezTo>
                  <a:cubicBezTo>
                    <a:pt x="10010" y="6410"/>
                    <a:pt x="10020" y="6408"/>
                    <a:pt x="10029" y="6408"/>
                  </a:cubicBezTo>
                  <a:cubicBezTo>
                    <a:pt x="10107" y="6408"/>
                    <a:pt x="10128" y="6552"/>
                    <a:pt x="10245" y="6598"/>
                  </a:cubicBezTo>
                  <a:cubicBezTo>
                    <a:pt x="10265" y="6606"/>
                    <a:pt x="10388" y="6651"/>
                    <a:pt x="10444" y="6651"/>
                  </a:cubicBezTo>
                  <a:cubicBezTo>
                    <a:pt x="10461" y="6651"/>
                    <a:pt x="10472" y="6646"/>
                    <a:pt x="10471" y="6635"/>
                  </a:cubicBezTo>
                  <a:cubicBezTo>
                    <a:pt x="10455" y="6514"/>
                    <a:pt x="10366" y="6441"/>
                    <a:pt x="10450" y="6383"/>
                  </a:cubicBezTo>
                  <a:cubicBezTo>
                    <a:pt x="10492" y="6357"/>
                    <a:pt x="10560" y="6373"/>
                    <a:pt x="10539" y="6289"/>
                  </a:cubicBezTo>
                  <a:cubicBezTo>
                    <a:pt x="10497" y="6090"/>
                    <a:pt x="10806" y="6027"/>
                    <a:pt x="10885" y="5990"/>
                  </a:cubicBezTo>
                  <a:cubicBezTo>
                    <a:pt x="10898" y="5985"/>
                    <a:pt x="10909" y="5982"/>
                    <a:pt x="10920" y="5982"/>
                  </a:cubicBezTo>
                  <a:cubicBezTo>
                    <a:pt x="10968" y="5982"/>
                    <a:pt x="10996" y="6038"/>
                    <a:pt x="11074" y="6111"/>
                  </a:cubicBezTo>
                  <a:cubicBezTo>
                    <a:pt x="11103" y="6140"/>
                    <a:pt x="11131" y="6150"/>
                    <a:pt x="11157" y="6150"/>
                  </a:cubicBezTo>
                  <a:cubicBezTo>
                    <a:pt x="11216" y="6150"/>
                    <a:pt x="11265" y="6096"/>
                    <a:pt x="11294" y="6074"/>
                  </a:cubicBezTo>
                  <a:cubicBezTo>
                    <a:pt x="11311" y="6078"/>
                    <a:pt x="11328" y="6080"/>
                    <a:pt x="11345" y="6080"/>
                  </a:cubicBezTo>
                  <a:cubicBezTo>
                    <a:pt x="11419" y="6080"/>
                    <a:pt x="11484" y="6037"/>
                    <a:pt x="11420" y="5901"/>
                  </a:cubicBezTo>
                  <a:cubicBezTo>
                    <a:pt x="11367" y="5801"/>
                    <a:pt x="11430" y="5812"/>
                    <a:pt x="11477" y="5775"/>
                  </a:cubicBezTo>
                  <a:cubicBezTo>
                    <a:pt x="11509" y="5754"/>
                    <a:pt x="11451" y="5665"/>
                    <a:pt x="11477" y="5618"/>
                  </a:cubicBezTo>
                  <a:cubicBezTo>
                    <a:pt x="11525" y="5539"/>
                    <a:pt x="11608" y="5560"/>
                    <a:pt x="11677" y="5518"/>
                  </a:cubicBezTo>
                  <a:cubicBezTo>
                    <a:pt x="11760" y="5471"/>
                    <a:pt x="11540" y="4884"/>
                    <a:pt x="11414" y="4852"/>
                  </a:cubicBezTo>
                  <a:cubicBezTo>
                    <a:pt x="11414" y="4852"/>
                    <a:pt x="11378" y="4936"/>
                    <a:pt x="11362" y="4942"/>
                  </a:cubicBezTo>
                  <a:cubicBezTo>
                    <a:pt x="11338" y="4951"/>
                    <a:pt x="11314" y="4956"/>
                    <a:pt x="11289" y="4956"/>
                  </a:cubicBezTo>
                  <a:cubicBezTo>
                    <a:pt x="11249" y="4956"/>
                    <a:pt x="11209" y="4943"/>
                    <a:pt x="11173" y="4921"/>
                  </a:cubicBezTo>
                  <a:cubicBezTo>
                    <a:pt x="11131" y="4913"/>
                    <a:pt x="11091" y="4909"/>
                    <a:pt x="11053" y="4909"/>
                  </a:cubicBezTo>
                  <a:cubicBezTo>
                    <a:pt x="10955" y="4909"/>
                    <a:pt x="10875" y="4936"/>
                    <a:pt x="10822" y="5004"/>
                  </a:cubicBezTo>
                  <a:cubicBezTo>
                    <a:pt x="10770" y="5062"/>
                    <a:pt x="11032" y="5298"/>
                    <a:pt x="10969" y="5403"/>
                  </a:cubicBezTo>
                  <a:cubicBezTo>
                    <a:pt x="10953" y="5432"/>
                    <a:pt x="10929" y="5444"/>
                    <a:pt x="10898" y="5444"/>
                  </a:cubicBezTo>
                  <a:cubicBezTo>
                    <a:pt x="10858" y="5444"/>
                    <a:pt x="10806" y="5423"/>
                    <a:pt x="10749" y="5392"/>
                  </a:cubicBezTo>
                  <a:cubicBezTo>
                    <a:pt x="10698" y="5316"/>
                    <a:pt x="10675" y="5290"/>
                    <a:pt x="10651" y="5290"/>
                  </a:cubicBezTo>
                  <a:cubicBezTo>
                    <a:pt x="10641" y="5290"/>
                    <a:pt x="10630" y="5295"/>
                    <a:pt x="10617" y="5303"/>
                  </a:cubicBezTo>
                  <a:cubicBezTo>
                    <a:pt x="10539" y="5345"/>
                    <a:pt x="10586" y="5335"/>
                    <a:pt x="10665" y="5503"/>
                  </a:cubicBezTo>
                  <a:cubicBezTo>
                    <a:pt x="10690" y="5562"/>
                    <a:pt x="10678" y="5631"/>
                    <a:pt x="10639" y="5631"/>
                  </a:cubicBezTo>
                  <a:cubicBezTo>
                    <a:pt x="10630" y="5631"/>
                    <a:pt x="10619" y="5627"/>
                    <a:pt x="10607" y="5618"/>
                  </a:cubicBezTo>
                  <a:cubicBezTo>
                    <a:pt x="10489" y="5533"/>
                    <a:pt x="10443" y="5299"/>
                    <a:pt x="10351" y="5299"/>
                  </a:cubicBezTo>
                  <a:cubicBezTo>
                    <a:pt x="10341" y="5299"/>
                    <a:pt x="10330" y="5302"/>
                    <a:pt x="10319" y="5309"/>
                  </a:cubicBezTo>
                  <a:cubicBezTo>
                    <a:pt x="10277" y="5330"/>
                    <a:pt x="10250" y="5503"/>
                    <a:pt x="10324" y="5634"/>
                  </a:cubicBezTo>
                  <a:cubicBezTo>
                    <a:pt x="10313" y="5670"/>
                    <a:pt x="10261" y="5660"/>
                    <a:pt x="10240" y="5686"/>
                  </a:cubicBezTo>
                  <a:cubicBezTo>
                    <a:pt x="10225" y="5711"/>
                    <a:pt x="10109" y="6018"/>
                    <a:pt x="10067" y="6018"/>
                  </a:cubicBezTo>
                  <a:cubicBezTo>
                    <a:pt x="10065" y="6018"/>
                    <a:pt x="10063" y="6018"/>
                    <a:pt x="10062" y="6016"/>
                  </a:cubicBezTo>
                  <a:cubicBezTo>
                    <a:pt x="9975" y="5935"/>
                    <a:pt x="10013" y="5633"/>
                    <a:pt x="9975" y="5550"/>
                  </a:cubicBezTo>
                  <a:lnTo>
                    <a:pt x="9975" y="5550"/>
                  </a:lnTo>
                  <a:cubicBezTo>
                    <a:pt x="10015" y="5643"/>
                    <a:pt x="9784" y="5861"/>
                    <a:pt x="9784" y="5943"/>
                  </a:cubicBezTo>
                  <a:cubicBezTo>
                    <a:pt x="9781" y="6002"/>
                    <a:pt x="9767" y="6028"/>
                    <a:pt x="9744" y="6028"/>
                  </a:cubicBezTo>
                  <a:cubicBezTo>
                    <a:pt x="9716" y="6028"/>
                    <a:pt x="9675" y="5990"/>
                    <a:pt x="9627" y="5927"/>
                  </a:cubicBezTo>
                  <a:cubicBezTo>
                    <a:pt x="9583" y="5873"/>
                    <a:pt x="9561" y="5854"/>
                    <a:pt x="9548" y="5854"/>
                  </a:cubicBezTo>
                  <a:cubicBezTo>
                    <a:pt x="9521" y="5854"/>
                    <a:pt x="9548" y="5953"/>
                    <a:pt x="9511" y="5964"/>
                  </a:cubicBezTo>
                  <a:cubicBezTo>
                    <a:pt x="9488" y="5968"/>
                    <a:pt x="9472" y="5974"/>
                    <a:pt x="9458" y="5974"/>
                  </a:cubicBezTo>
                  <a:cubicBezTo>
                    <a:pt x="9436" y="5974"/>
                    <a:pt x="9418" y="5961"/>
                    <a:pt x="9380" y="5912"/>
                  </a:cubicBezTo>
                  <a:cubicBezTo>
                    <a:pt x="9360" y="5888"/>
                    <a:pt x="9347" y="5876"/>
                    <a:pt x="9334" y="5876"/>
                  </a:cubicBezTo>
                  <a:cubicBezTo>
                    <a:pt x="9330" y="5876"/>
                    <a:pt x="9326" y="5877"/>
                    <a:pt x="9322" y="5880"/>
                  </a:cubicBezTo>
                  <a:cubicBezTo>
                    <a:pt x="9291" y="5917"/>
                    <a:pt x="9291" y="6064"/>
                    <a:pt x="9343" y="6142"/>
                  </a:cubicBezTo>
                  <a:cubicBezTo>
                    <a:pt x="9375" y="6220"/>
                    <a:pt x="9415" y="6362"/>
                    <a:pt x="9369" y="6362"/>
                  </a:cubicBezTo>
                  <a:cubicBezTo>
                    <a:pt x="9363" y="6362"/>
                    <a:pt x="9354" y="6359"/>
                    <a:pt x="9343" y="6352"/>
                  </a:cubicBezTo>
                  <a:cubicBezTo>
                    <a:pt x="9260" y="6294"/>
                    <a:pt x="9228" y="6137"/>
                    <a:pt x="9165" y="6085"/>
                  </a:cubicBezTo>
                  <a:cubicBezTo>
                    <a:pt x="9150" y="6073"/>
                    <a:pt x="9136" y="6068"/>
                    <a:pt x="9123" y="6068"/>
                  </a:cubicBezTo>
                  <a:cubicBezTo>
                    <a:pt x="9074" y="6068"/>
                    <a:pt x="9034" y="6132"/>
                    <a:pt x="8997" y="6189"/>
                  </a:cubicBezTo>
                  <a:cubicBezTo>
                    <a:pt x="8993" y="6190"/>
                    <a:pt x="8988" y="6190"/>
                    <a:pt x="8983" y="6190"/>
                  </a:cubicBezTo>
                  <a:cubicBezTo>
                    <a:pt x="8940" y="6190"/>
                    <a:pt x="8895" y="6169"/>
                    <a:pt x="8866" y="6132"/>
                  </a:cubicBezTo>
                  <a:cubicBezTo>
                    <a:pt x="8857" y="6083"/>
                    <a:pt x="8842" y="6053"/>
                    <a:pt x="8824" y="6053"/>
                  </a:cubicBezTo>
                  <a:cubicBezTo>
                    <a:pt x="8822" y="6053"/>
                    <a:pt x="8821" y="6053"/>
                    <a:pt x="8819" y="6053"/>
                  </a:cubicBezTo>
                  <a:cubicBezTo>
                    <a:pt x="8751" y="6053"/>
                    <a:pt x="8772" y="6184"/>
                    <a:pt x="8699" y="6195"/>
                  </a:cubicBezTo>
                  <a:cubicBezTo>
                    <a:pt x="8697" y="6195"/>
                    <a:pt x="8695" y="6195"/>
                    <a:pt x="8694" y="6195"/>
                  </a:cubicBezTo>
                  <a:cubicBezTo>
                    <a:pt x="8649" y="6195"/>
                    <a:pt x="8618" y="6126"/>
                    <a:pt x="8573" y="6111"/>
                  </a:cubicBezTo>
                  <a:cubicBezTo>
                    <a:pt x="8542" y="6095"/>
                    <a:pt x="8509" y="6087"/>
                    <a:pt x="8475" y="6087"/>
                  </a:cubicBezTo>
                  <a:cubicBezTo>
                    <a:pt x="8392" y="6087"/>
                    <a:pt x="8303" y="6134"/>
                    <a:pt x="8221" y="6242"/>
                  </a:cubicBezTo>
                  <a:cubicBezTo>
                    <a:pt x="8184" y="6288"/>
                    <a:pt x="8160" y="6319"/>
                    <a:pt x="8147" y="6319"/>
                  </a:cubicBezTo>
                  <a:cubicBezTo>
                    <a:pt x="8130" y="6319"/>
                    <a:pt x="8133" y="6269"/>
                    <a:pt x="8153" y="6137"/>
                  </a:cubicBezTo>
                  <a:cubicBezTo>
                    <a:pt x="8227" y="6006"/>
                    <a:pt x="8159" y="5995"/>
                    <a:pt x="8122" y="5985"/>
                  </a:cubicBezTo>
                  <a:cubicBezTo>
                    <a:pt x="8091" y="5973"/>
                    <a:pt x="8057" y="5958"/>
                    <a:pt x="8022" y="5958"/>
                  </a:cubicBezTo>
                  <a:cubicBezTo>
                    <a:pt x="7997" y="5958"/>
                    <a:pt x="7973" y="5965"/>
                    <a:pt x="7949" y="5985"/>
                  </a:cubicBezTo>
                  <a:cubicBezTo>
                    <a:pt x="7915" y="6008"/>
                    <a:pt x="7867" y="6074"/>
                    <a:pt x="7830" y="6074"/>
                  </a:cubicBezTo>
                  <a:cubicBezTo>
                    <a:pt x="7815" y="6074"/>
                    <a:pt x="7802" y="6064"/>
                    <a:pt x="7791" y="6037"/>
                  </a:cubicBezTo>
                  <a:cubicBezTo>
                    <a:pt x="7845" y="5875"/>
                    <a:pt x="7786" y="5838"/>
                    <a:pt x="7730" y="5838"/>
                  </a:cubicBezTo>
                  <a:cubicBezTo>
                    <a:pt x="7710" y="5838"/>
                    <a:pt x="7690" y="5843"/>
                    <a:pt x="7676" y="5849"/>
                  </a:cubicBezTo>
                  <a:cubicBezTo>
                    <a:pt x="7631" y="5867"/>
                    <a:pt x="7462" y="6079"/>
                    <a:pt x="7433" y="6079"/>
                  </a:cubicBezTo>
                  <a:cubicBezTo>
                    <a:pt x="7428" y="6079"/>
                    <a:pt x="7427" y="6075"/>
                    <a:pt x="7430" y="6064"/>
                  </a:cubicBezTo>
                  <a:cubicBezTo>
                    <a:pt x="7493" y="5854"/>
                    <a:pt x="7529" y="5780"/>
                    <a:pt x="7487" y="5723"/>
                  </a:cubicBezTo>
                  <a:cubicBezTo>
                    <a:pt x="7461" y="5660"/>
                    <a:pt x="7409" y="5607"/>
                    <a:pt x="7346" y="5581"/>
                  </a:cubicBezTo>
                  <a:lnTo>
                    <a:pt x="7335" y="5581"/>
                  </a:lnTo>
                  <a:cubicBezTo>
                    <a:pt x="7283" y="5524"/>
                    <a:pt x="7225" y="5471"/>
                    <a:pt x="7162" y="5429"/>
                  </a:cubicBezTo>
                  <a:cubicBezTo>
                    <a:pt x="7120" y="5398"/>
                    <a:pt x="7010" y="5424"/>
                    <a:pt x="6989" y="5387"/>
                  </a:cubicBezTo>
                  <a:cubicBezTo>
                    <a:pt x="6958" y="5340"/>
                    <a:pt x="7094" y="5178"/>
                    <a:pt x="7110" y="5099"/>
                  </a:cubicBezTo>
                  <a:cubicBezTo>
                    <a:pt x="7136" y="5010"/>
                    <a:pt x="7126" y="4910"/>
                    <a:pt x="7089" y="4821"/>
                  </a:cubicBezTo>
                  <a:cubicBezTo>
                    <a:pt x="7059" y="4761"/>
                    <a:pt x="7015" y="4718"/>
                    <a:pt x="6954" y="4718"/>
                  </a:cubicBezTo>
                  <a:cubicBezTo>
                    <a:pt x="6909" y="4718"/>
                    <a:pt x="6855" y="4742"/>
                    <a:pt x="6790" y="4800"/>
                  </a:cubicBezTo>
                  <a:cubicBezTo>
                    <a:pt x="6911" y="4690"/>
                    <a:pt x="6554" y="4690"/>
                    <a:pt x="6496" y="4685"/>
                  </a:cubicBezTo>
                  <a:cubicBezTo>
                    <a:pt x="6460" y="4679"/>
                    <a:pt x="6528" y="4412"/>
                    <a:pt x="6496" y="4339"/>
                  </a:cubicBezTo>
                  <a:cubicBezTo>
                    <a:pt x="6455" y="4239"/>
                    <a:pt x="6365" y="4160"/>
                    <a:pt x="6261" y="4134"/>
                  </a:cubicBezTo>
                  <a:cubicBezTo>
                    <a:pt x="6257" y="4134"/>
                    <a:pt x="6253" y="4133"/>
                    <a:pt x="6249" y="4133"/>
                  </a:cubicBezTo>
                  <a:cubicBezTo>
                    <a:pt x="6155" y="4133"/>
                    <a:pt x="6080" y="4311"/>
                    <a:pt x="6014" y="4396"/>
                  </a:cubicBezTo>
                  <a:cubicBezTo>
                    <a:pt x="5983" y="4375"/>
                    <a:pt x="5899" y="4349"/>
                    <a:pt x="5878" y="4307"/>
                  </a:cubicBezTo>
                  <a:cubicBezTo>
                    <a:pt x="5904" y="4276"/>
                    <a:pt x="5925" y="4239"/>
                    <a:pt x="5935" y="4197"/>
                  </a:cubicBezTo>
                  <a:cubicBezTo>
                    <a:pt x="5935" y="4145"/>
                    <a:pt x="5857" y="4124"/>
                    <a:pt x="5831" y="4108"/>
                  </a:cubicBezTo>
                  <a:cubicBezTo>
                    <a:pt x="5804" y="4087"/>
                    <a:pt x="5846" y="3977"/>
                    <a:pt x="5815" y="3930"/>
                  </a:cubicBezTo>
                  <a:cubicBezTo>
                    <a:pt x="5773" y="3882"/>
                    <a:pt x="5720" y="3851"/>
                    <a:pt x="5663" y="3835"/>
                  </a:cubicBezTo>
                  <a:cubicBezTo>
                    <a:pt x="5632" y="3826"/>
                    <a:pt x="5602" y="3822"/>
                    <a:pt x="5574" y="3822"/>
                  </a:cubicBezTo>
                  <a:cubicBezTo>
                    <a:pt x="5435" y="3822"/>
                    <a:pt x="5324" y="3917"/>
                    <a:pt x="5180" y="3982"/>
                  </a:cubicBezTo>
                  <a:cubicBezTo>
                    <a:pt x="5130" y="4007"/>
                    <a:pt x="5096" y="4019"/>
                    <a:pt x="5075" y="4019"/>
                  </a:cubicBezTo>
                  <a:cubicBezTo>
                    <a:pt x="5004" y="4019"/>
                    <a:pt x="5076" y="3891"/>
                    <a:pt x="5128" y="3725"/>
                  </a:cubicBezTo>
                  <a:lnTo>
                    <a:pt x="5128" y="3725"/>
                  </a:lnTo>
                  <a:cubicBezTo>
                    <a:pt x="5114" y="3769"/>
                    <a:pt x="5096" y="3780"/>
                    <a:pt x="5076" y="3780"/>
                  </a:cubicBezTo>
                  <a:cubicBezTo>
                    <a:pt x="5053" y="3780"/>
                    <a:pt x="5028" y="3765"/>
                    <a:pt x="5000" y="3765"/>
                  </a:cubicBezTo>
                  <a:cubicBezTo>
                    <a:pt x="4982" y="3765"/>
                    <a:pt x="4964" y="3772"/>
                    <a:pt x="4945" y="3793"/>
                  </a:cubicBezTo>
                  <a:cubicBezTo>
                    <a:pt x="4913" y="3851"/>
                    <a:pt x="4892" y="3914"/>
                    <a:pt x="4871" y="3972"/>
                  </a:cubicBezTo>
                  <a:cubicBezTo>
                    <a:pt x="4803" y="3956"/>
                    <a:pt x="4866" y="3746"/>
                    <a:pt x="4803" y="3730"/>
                  </a:cubicBezTo>
                  <a:cubicBezTo>
                    <a:pt x="4798" y="3729"/>
                    <a:pt x="4793" y="3729"/>
                    <a:pt x="4787" y="3729"/>
                  </a:cubicBezTo>
                  <a:cubicBezTo>
                    <a:pt x="4699" y="3729"/>
                    <a:pt x="4615" y="3889"/>
                    <a:pt x="4536" y="3919"/>
                  </a:cubicBezTo>
                  <a:cubicBezTo>
                    <a:pt x="4515" y="3927"/>
                    <a:pt x="4500" y="3930"/>
                    <a:pt x="4489" y="3930"/>
                  </a:cubicBezTo>
                  <a:cubicBezTo>
                    <a:pt x="4426" y="3930"/>
                    <a:pt x="4502" y="3816"/>
                    <a:pt x="4551" y="3767"/>
                  </a:cubicBezTo>
                  <a:cubicBezTo>
                    <a:pt x="4640" y="3683"/>
                    <a:pt x="4669" y="3445"/>
                    <a:pt x="4561" y="3445"/>
                  </a:cubicBezTo>
                  <a:cubicBezTo>
                    <a:pt x="4555" y="3445"/>
                    <a:pt x="4548" y="3446"/>
                    <a:pt x="4541" y="3447"/>
                  </a:cubicBezTo>
                  <a:cubicBezTo>
                    <a:pt x="4371" y="3509"/>
                    <a:pt x="4256" y="3668"/>
                    <a:pt x="4248" y="3842"/>
                  </a:cubicBezTo>
                  <a:lnTo>
                    <a:pt x="4248" y="3842"/>
                  </a:lnTo>
                  <a:cubicBezTo>
                    <a:pt x="4254" y="3630"/>
                    <a:pt x="4145" y="3581"/>
                    <a:pt x="4005" y="3581"/>
                  </a:cubicBezTo>
                  <a:cubicBezTo>
                    <a:pt x="3887" y="3581"/>
                    <a:pt x="3748" y="3616"/>
                    <a:pt x="3640" y="3616"/>
                  </a:cubicBezTo>
                  <a:cubicBezTo>
                    <a:pt x="3543" y="3616"/>
                    <a:pt x="3471" y="3588"/>
                    <a:pt x="3461" y="3484"/>
                  </a:cubicBezTo>
                  <a:cubicBezTo>
                    <a:pt x="3415" y="3429"/>
                    <a:pt x="3375" y="3408"/>
                    <a:pt x="3339" y="3408"/>
                  </a:cubicBezTo>
                  <a:cubicBezTo>
                    <a:pt x="3221" y="3408"/>
                    <a:pt x="3143" y="3631"/>
                    <a:pt x="3031" y="3683"/>
                  </a:cubicBezTo>
                  <a:cubicBezTo>
                    <a:pt x="2921" y="3741"/>
                    <a:pt x="2805" y="3788"/>
                    <a:pt x="2685" y="3820"/>
                  </a:cubicBezTo>
                  <a:cubicBezTo>
                    <a:pt x="2527" y="3898"/>
                    <a:pt x="2438" y="4071"/>
                    <a:pt x="2312" y="4145"/>
                  </a:cubicBezTo>
                  <a:cubicBezTo>
                    <a:pt x="2290" y="4157"/>
                    <a:pt x="2267" y="4162"/>
                    <a:pt x="2244" y="4162"/>
                  </a:cubicBezTo>
                  <a:cubicBezTo>
                    <a:pt x="2191" y="4162"/>
                    <a:pt x="2137" y="4139"/>
                    <a:pt x="2079" y="4139"/>
                  </a:cubicBezTo>
                  <a:cubicBezTo>
                    <a:pt x="2045" y="4139"/>
                    <a:pt x="2009" y="4147"/>
                    <a:pt x="1972" y="4171"/>
                  </a:cubicBezTo>
                  <a:cubicBezTo>
                    <a:pt x="1925" y="4208"/>
                    <a:pt x="1841" y="4260"/>
                    <a:pt x="1856" y="4354"/>
                  </a:cubicBezTo>
                  <a:cubicBezTo>
                    <a:pt x="1862" y="4402"/>
                    <a:pt x="1945" y="4485"/>
                    <a:pt x="1904" y="4506"/>
                  </a:cubicBezTo>
                  <a:cubicBezTo>
                    <a:pt x="1893" y="4512"/>
                    <a:pt x="1881" y="4515"/>
                    <a:pt x="1868" y="4515"/>
                  </a:cubicBezTo>
                  <a:cubicBezTo>
                    <a:pt x="1763" y="4515"/>
                    <a:pt x="1600" y="4337"/>
                    <a:pt x="1521" y="4239"/>
                  </a:cubicBezTo>
                  <a:lnTo>
                    <a:pt x="1521" y="4239"/>
                  </a:lnTo>
                  <a:cubicBezTo>
                    <a:pt x="1678" y="4438"/>
                    <a:pt x="871" y="5073"/>
                    <a:pt x="802" y="5225"/>
                  </a:cubicBezTo>
                  <a:cubicBezTo>
                    <a:pt x="708" y="5340"/>
                    <a:pt x="509" y="5424"/>
                    <a:pt x="456" y="5565"/>
                  </a:cubicBezTo>
                  <a:cubicBezTo>
                    <a:pt x="409" y="5702"/>
                    <a:pt x="409" y="5854"/>
                    <a:pt x="456" y="5995"/>
                  </a:cubicBezTo>
                  <a:cubicBezTo>
                    <a:pt x="470" y="6037"/>
                    <a:pt x="683" y="6236"/>
                    <a:pt x="745" y="6236"/>
                  </a:cubicBezTo>
                  <a:cubicBezTo>
                    <a:pt x="753" y="6236"/>
                    <a:pt x="758" y="6233"/>
                    <a:pt x="761" y="6226"/>
                  </a:cubicBezTo>
                  <a:lnTo>
                    <a:pt x="761" y="6226"/>
                  </a:lnTo>
                  <a:cubicBezTo>
                    <a:pt x="755" y="6243"/>
                    <a:pt x="736" y="6248"/>
                    <a:pt x="708" y="6248"/>
                  </a:cubicBezTo>
                  <a:cubicBezTo>
                    <a:pt x="646" y="6248"/>
                    <a:pt x="546" y="6220"/>
                    <a:pt x="478" y="6220"/>
                  </a:cubicBezTo>
                  <a:cubicBezTo>
                    <a:pt x="422" y="6220"/>
                    <a:pt x="389" y="6240"/>
                    <a:pt x="420" y="6310"/>
                  </a:cubicBezTo>
                  <a:cubicBezTo>
                    <a:pt x="435" y="6336"/>
                    <a:pt x="598" y="6530"/>
                    <a:pt x="535" y="6546"/>
                  </a:cubicBezTo>
                  <a:cubicBezTo>
                    <a:pt x="534" y="6547"/>
                    <a:pt x="532" y="6547"/>
                    <a:pt x="530" y="6547"/>
                  </a:cubicBezTo>
                  <a:cubicBezTo>
                    <a:pt x="488" y="6547"/>
                    <a:pt x="302" y="6425"/>
                    <a:pt x="232" y="6425"/>
                  </a:cubicBezTo>
                  <a:cubicBezTo>
                    <a:pt x="214" y="6425"/>
                    <a:pt x="204" y="6432"/>
                    <a:pt x="205" y="6452"/>
                  </a:cubicBezTo>
                  <a:cubicBezTo>
                    <a:pt x="221" y="6577"/>
                    <a:pt x="304" y="6803"/>
                    <a:pt x="535" y="6834"/>
                  </a:cubicBezTo>
                  <a:cubicBezTo>
                    <a:pt x="551" y="6897"/>
                    <a:pt x="294" y="6955"/>
                    <a:pt x="226" y="6971"/>
                  </a:cubicBezTo>
                  <a:cubicBezTo>
                    <a:pt x="210" y="6986"/>
                    <a:pt x="0" y="7207"/>
                    <a:pt x="47" y="7228"/>
                  </a:cubicBezTo>
                  <a:cubicBezTo>
                    <a:pt x="158" y="7269"/>
                    <a:pt x="383" y="7259"/>
                    <a:pt x="404" y="7374"/>
                  </a:cubicBezTo>
                  <a:cubicBezTo>
                    <a:pt x="425" y="7463"/>
                    <a:pt x="320" y="7532"/>
                    <a:pt x="373" y="7631"/>
                  </a:cubicBezTo>
                  <a:cubicBezTo>
                    <a:pt x="420" y="7726"/>
                    <a:pt x="509" y="7726"/>
                    <a:pt x="519" y="7825"/>
                  </a:cubicBezTo>
                  <a:cubicBezTo>
                    <a:pt x="525" y="7946"/>
                    <a:pt x="362" y="8009"/>
                    <a:pt x="357" y="8145"/>
                  </a:cubicBezTo>
                  <a:cubicBezTo>
                    <a:pt x="352" y="8225"/>
                    <a:pt x="401" y="8335"/>
                    <a:pt x="533" y="8335"/>
                  </a:cubicBezTo>
                  <a:cubicBezTo>
                    <a:pt x="557" y="8335"/>
                    <a:pt x="584" y="8331"/>
                    <a:pt x="614" y="8323"/>
                  </a:cubicBezTo>
                  <a:lnTo>
                    <a:pt x="614" y="8323"/>
                  </a:lnTo>
                  <a:cubicBezTo>
                    <a:pt x="584" y="8348"/>
                    <a:pt x="411" y="8593"/>
                    <a:pt x="449" y="8593"/>
                  </a:cubicBezTo>
                  <a:cubicBezTo>
                    <a:pt x="451" y="8593"/>
                    <a:pt x="454" y="8592"/>
                    <a:pt x="456" y="8591"/>
                  </a:cubicBezTo>
                  <a:cubicBezTo>
                    <a:pt x="514" y="8556"/>
                    <a:pt x="644" y="8449"/>
                    <a:pt x="716" y="8449"/>
                  </a:cubicBezTo>
                  <a:cubicBezTo>
                    <a:pt x="743" y="8449"/>
                    <a:pt x="762" y="8464"/>
                    <a:pt x="766" y="8502"/>
                  </a:cubicBezTo>
                  <a:cubicBezTo>
                    <a:pt x="776" y="8575"/>
                    <a:pt x="692" y="8643"/>
                    <a:pt x="682" y="8717"/>
                  </a:cubicBezTo>
                  <a:cubicBezTo>
                    <a:pt x="659" y="8860"/>
                    <a:pt x="725" y="9064"/>
                    <a:pt x="896" y="9064"/>
                  </a:cubicBezTo>
                  <a:cubicBezTo>
                    <a:pt x="916" y="9064"/>
                    <a:pt x="938" y="9061"/>
                    <a:pt x="961" y="9055"/>
                  </a:cubicBezTo>
                  <a:lnTo>
                    <a:pt x="961" y="9055"/>
                  </a:lnTo>
                  <a:cubicBezTo>
                    <a:pt x="835" y="9097"/>
                    <a:pt x="751" y="9373"/>
                    <a:pt x="771" y="9424"/>
                  </a:cubicBezTo>
                  <a:cubicBezTo>
                    <a:pt x="826" y="9393"/>
                    <a:pt x="862" y="9381"/>
                    <a:pt x="887" y="9381"/>
                  </a:cubicBezTo>
                  <a:cubicBezTo>
                    <a:pt x="938" y="9381"/>
                    <a:pt x="942" y="9433"/>
                    <a:pt x="970" y="9482"/>
                  </a:cubicBezTo>
                  <a:cubicBezTo>
                    <a:pt x="993" y="9525"/>
                    <a:pt x="995" y="9540"/>
                    <a:pt x="1004" y="9540"/>
                  </a:cubicBezTo>
                  <a:cubicBezTo>
                    <a:pt x="1015" y="9540"/>
                    <a:pt x="1033" y="9522"/>
                    <a:pt x="1096" y="9503"/>
                  </a:cubicBezTo>
                  <a:cubicBezTo>
                    <a:pt x="1107" y="9500"/>
                    <a:pt x="1117" y="9498"/>
                    <a:pt x="1126" y="9498"/>
                  </a:cubicBezTo>
                  <a:cubicBezTo>
                    <a:pt x="1251" y="9498"/>
                    <a:pt x="1166" y="9786"/>
                    <a:pt x="1196" y="9849"/>
                  </a:cubicBezTo>
                  <a:cubicBezTo>
                    <a:pt x="1203" y="9867"/>
                    <a:pt x="1221" y="9870"/>
                    <a:pt x="1243" y="9870"/>
                  </a:cubicBezTo>
                  <a:cubicBezTo>
                    <a:pt x="1260" y="9870"/>
                    <a:pt x="1280" y="9868"/>
                    <a:pt x="1299" y="9868"/>
                  </a:cubicBezTo>
                  <a:cubicBezTo>
                    <a:pt x="1323" y="9868"/>
                    <a:pt x="1345" y="9871"/>
                    <a:pt x="1364" y="9886"/>
                  </a:cubicBezTo>
                  <a:cubicBezTo>
                    <a:pt x="1442" y="9949"/>
                    <a:pt x="1479" y="10038"/>
                    <a:pt x="1542" y="10106"/>
                  </a:cubicBezTo>
                  <a:cubicBezTo>
                    <a:pt x="1607" y="10189"/>
                    <a:pt x="1666" y="10242"/>
                    <a:pt x="1763" y="10242"/>
                  </a:cubicBezTo>
                  <a:cubicBezTo>
                    <a:pt x="1810" y="10242"/>
                    <a:pt x="1865" y="10230"/>
                    <a:pt x="1933" y="10203"/>
                  </a:cubicBezTo>
                  <a:lnTo>
                    <a:pt x="1933" y="10203"/>
                  </a:lnTo>
                  <a:cubicBezTo>
                    <a:pt x="1850" y="10239"/>
                    <a:pt x="1757" y="10280"/>
                    <a:pt x="1699" y="10342"/>
                  </a:cubicBezTo>
                  <a:cubicBezTo>
                    <a:pt x="1640" y="10407"/>
                    <a:pt x="1682" y="10425"/>
                    <a:pt x="1737" y="10425"/>
                  </a:cubicBezTo>
                  <a:cubicBezTo>
                    <a:pt x="1774" y="10425"/>
                    <a:pt x="1816" y="10416"/>
                    <a:pt x="1835" y="10410"/>
                  </a:cubicBezTo>
                  <a:cubicBezTo>
                    <a:pt x="1902" y="10389"/>
                    <a:pt x="1952" y="10379"/>
                    <a:pt x="1987" y="10379"/>
                  </a:cubicBezTo>
                  <a:cubicBezTo>
                    <a:pt x="2100" y="10379"/>
                    <a:pt x="2057" y="10486"/>
                    <a:pt x="1925" y="10683"/>
                  </a:cubicBezTo>
                  <a:cubicBezTo>
                    <a:pt x="1901" y="10718"/>
                    <a:pt x="1908" y="10732"/>
                    <a:pt x="1932" y="10732"/>
                  </a:cubicBezTo>
                  <a:cubicBezTo>
                    <a:pt x="2003" y="10732"/>
                    <a:pt x="2218" y="10622"/>
                    <a:pt x="2269" y="10622"/>
                  </a:cubicBezTo>
                  <a:cubicBezTo>
                    <a:pt x="2292" y="10622"/>
                    <a:pt x="2284" y="10643"/>
                    <a:pt x="2218" y="10704"/>
                  </a:cubicBezTo>
                  <a:cubicBezTo>
                    <a:pt x="2096" y="10818"/>
                    <a:pt x="2163" y="10955"/>
                    <a:pt x="2289" y="10955"/>
                  </a:cubicBezTo>
                  <a:cubicBezTo>
                    <a:pt x="2346" y="10955"/>
                    <a:pt x="2414" y="10927"/>
                    <a:pt x="2483" y="10858"/>
                  </a:cubicBezTo>
                  <a:lnTo>
                    <a:pt x="2483" y="10858"/>
                  </a:lnTo>
                  <a:cubicBezTo>
                    <a:pt x="2415" y="10930"/>
                    <a:pt x="2375" y="11022"/>
                    <a:pt x="2370" y="11123"/>
                  </a:cubicBezTo>
                  <a:cubicBezTo>
                    <a:pt x="2365" y="11170"/>
                    <a:pt x="2449" y="11144"/>
                    <a:pt x="2486" y="11181"/>
                  </a:cubicBezTo>
                  <a:cubicBezTo>
                    <a:pt x="2543" y="11238"/>
                    <a:pt x="2512" y="11333"/>
                    <a:pt x="2564" y="11401"/>
                  </a:cubicBezTo>
                  <a:cubicBezTo>
                    <a:pt x="2586" y="11433"/>
                    <a:pt x="2623" y="11437"/>
                    <a:pt x="2663" y="11437"/>
                  </a:cubicBezTo>
                  <a:cubicBezTo>
                    <a:pt x="2680" y="11437"/>
                    <a:pt x="2697" y="11436"/>
                    <a:pt x="2713" y="11436"/>
                  </a:cubicBezTo>
                  <a:cubicBezTo>
                    <a:pt x="2742" y="11436"/>
                    <a:pt x="2770" y="11439"/>
                    <a:pt x="2790" y="11453"/>
                  </a:cubicBezTo>
                  <a:cubicBezTo>
                    <a:pt x="2853" y="11511"/>
                    <a:pt x="2910" y="11579"/>
                    <a:pt x="2957" y="11653"/>
                  </a:cubicBezTo>
                  <a:cubicBezTo>
                    <a:pt x="3026" y="11768"/>
                    <a:pt x="3047" y="11899"/>
                    <a:pt x="3188" y="11931"/>
                  </a:cubicBezTo>
                  <a:cubicBezTo>
                    <a:pt x="3193" y="11932"/>
                    <a:pt x="3198" y="11933"/>
                    <a:pt x="3203" y="11933"/>
                  </a:cubicBezTo>
                  <a:cubicBezTo>
                    <a:pt x="3271" y="11933"/>
                    <a:pt x="3413" y="11830"/>
                    <a:pt x="3445" y="11830"/>
                  </a:cubicBezTo>
                  <a:cubicBezTo>
                    <a:pt x="3447" y="11830"/>
                    <a:pt x="3449" y="11830"/>
                    <a:pt x="3450" y="11831"/>
                  </a:cubicBezTo>
                  <a:cubicBezTo>
                    <a:pt x="3471" y="11847"/>
                    <a:pt x="3366" y="12072"/>
                    <a:pt x="3377" y="12146"/>
                  </a:cubicBezTo>
                  <a:cubicBezTo>
                    <a:pt x="3382" y="12169"/>
                    <a:pt x="3394" y="12178"/>
                    <a:pt x="3410" y="12178"/>
                  </a:cubicBezTo>
                  <a:cubicBezTo>
                    <a:pt x="3460" y="12178"/>
                    <a:pt x="3548" y="12089"/>
                    <a:pt x="3592" y="12046"/>
                  </a:cubicBezTo>
                  <a:cubicBezTo>
                    <a:pt x="3637" y="12000"/>
                    <a:pt x="3775" y="11791"/>
                    <a:pt x="3828" y="11791"/>
                  </a:cubicBezTo>
                  <a:cubicBezTo>
                    <a:pt x="3842" y="11791"/>
                    <a:pt x="3850" y="11805"/>
                    <a:pt x="3849" y="11841"/>
                  </a:cubicBezTo>
                  <a:cubicBezTo>
                    <a:pt x="3838" y="11988"/>
                    <a:pt x="3770" y="12161"/>
                    <a:pt x="3828" y="12277"/>
                  </a:cubicBezTo>
                  <a:cubicBezTo>
                    <a:pt x="3839" y="12300"/>
                    <a:pt x="3855" y="12309"/>
                    <a:pt x="3876" y="12309"/>
                  </a:cubicBezTo>
                  <a:cubicBezTo>
                    <a:pt x="3954" y="12309"/>
                    <a:pt x="4085" y="12172"/>
                    <a:pt x="4147" y="12172"/>
                  </a:cubicBezTo>
                  <a:cubicBezTo>
                    <a:pt x="4176" y="12172"/>
                    <a:pt x="4190" y="12200"/>
                    <a:pt x="4179" y="12282"/>
                  </a:cubicBezTo>
                  <a:cubicBezTo>
                    <a:pt x="4163" y="12471"/>
                    <a:pt x="4452" y="12507"/>
                    <a:pt x="4546" y="12518"/>
                  </a:cubicBezTo>
                  <a:cubicBezTo>
                    <a:pt x="4635" y="12534"/>
                    <a:pt x="4740" y="12507"/>
                    <a:pt x="4808" y="12586"/>
                  </a:cubicBezTo>
                  <a:cubicBezTo>
                    <a:pt x="4823" y="12605"/>
                    <a:pt x="4905" y="12869"/>
                    <a:pt x="4925" y="12869"/>
                  </a:cubicBezTo>
                  <a:cubicBezTo>
                    <a:pt x="4927" y="12869"/>
                    <a:pt x="4928" y="12867"/>
                    <a:pt x="4929" y="12864"/>
                  </a:cubicBezTo>
                  <a:cubicBezTo>
                    <a:pt x="4950" y="12775"/>
                    <a:pt x="4924" y="12675"/>
                    <a:pt x="5013" y="12628"/>
                  </a:cubicBezTo>
                  <a:cubicBezTo>
                    <a:pt x="5032" y="12618"/>
                    <a:pt x="5055" y="12613"/>
                    <a:pt x="5076" y="12613"/>
                  </a:cubicBezTo>
                  <a:cubicBezTo>
                    <a:pt x="5101" y="12613"/>
                    <a:pt x="5124" y="12619"/>
                    <a:pt x="5144" y="12633"/>
                  </a:cubicBezTo>
                  <a:cubicBezTo>
                    <a:pt x="5252" y="12699"/>
                    <a:pt x="5301" y="12823"/>
                    <a:pt x="5269" y="12939"/>
                  </a:cubicBezTo>
                  <a:lnTo>
                    <a:pt x="5269" y="12939"/>
                  </a:lnTo>
                  <a:cubicBezTo>
                    <a:pt x="5320" y="12800"/>
                    <a:pt x="5351" y="12750"/>
                    <a:pt x="5370" y="12750"/>
                  </a:cubicBezTo>
                  <a:cubicBezTo>
                    <a:pt x="5420" y="12750"/>
                    <a:pt x="5395" y="13095"/>
                    <a:pt x="5490" y="13095"/>
                  </a:cubicBezTo>
                  <a:cubicBezTo>
                    <a:pt x="5492" y="13095"/>
                    <a:pt x="5493" y="13095"/>
                    <a:pt x="5495" y="13095"/>
                  </a:cubicBezTo>
                  <a:cubicBezTo>
                    <a:pt x="5613" y="13079"/>
                    <a:pt x="5706" y="12816"/>
                    <a:pt x="5834" y="12816"/>
                  </a:cubicBezTo>
                  <a:cubicBezTo>
                    <a:pt x="5836" y="12816"/>
                    <a:pt x="5839" y="12816"/>
                    <a:pt x="5841" y="12817"/>
                  </a:cubicBezTo>
                  <a:cubicBezTo>
                    <a:pt x="5878" y="12817"/>
                    <a:pt x="5930" y="12979"/>
                    <a:pt x="5967" y="13016"/>
                  </a:cubicBezTo>
                  <a:cubicBezTo>
                    <a:pt x="5999" y="13051"/>
                    <a:pt x="6024" y="13064"/>
                    <a:pt x="6046" y="13064"/>
                  </a:cubicBezTo>
                  <a:cubicBezTo>
                    <a:pt x="6106" y="13064"/>
                    <a:pt x="6140" y="12965"/>
                    <a:pt x="6207" y="12965"/>
                  </a:cubicBezTo>
                  <a:cubicBezTo>
                    <a:pt x="6228" y="12965"/>
                    <a:pt x="6252" y="12975"/>
                    <a:pt x="6281" y="13000"/>
                  </a:cubicBezTo>
                  <a:cubicBezTo>
                    <a:pt x="6386" y="13089"/>
                    <a:pt x="6455" y="13147"/>
                    <a:pt x="6591" y="13152"/>
                  </a:cubicBezTo>
                  <a:cubicBezTo>
                    <a:pt x="6628" y="13152"/>
                    <a:pt x="6769" y="13058"/>
                    <a:pt x="6769" y="13058"/>
                  </a:cubicBezTo>
                  <a:cubicBezTo>
                    <a:pt x="6918" y="13126"/>
                    <a:pt x="7041" y="13526"/>
                    <a:pt x="7220" y="13526"/>
                  </a:cubicBezTo>
                  <a:cubicBezTo>
                    <a:pt x="7248" y="13526"/>
                    <a:pt x="7278" y="13516"/>
                    <a:pt x="7309" y="13493"/>
                  </a:cubicBezTo>
                  <a:cubicBezTo>
                    <a:pt x="7411" y="13415"/>
                    <a:pt x="7351" y="13329"/>
                    <a:pt x="7437" y="13329"/>
                  </a:cubicBezTo>
                  <a:cubicBezTo>
                    <a:pt x="7444" y="13329"/>
                    <a:pt x="7452" y="13329"/>
                    <a:pt x="7461" y="13330"/>
                  </a:cubicBezTo>
                  <a:cubicBezTo>
                    <a:pt x="7477" y="13399"/>
                    <a:pt x="7519" y="13456"/>
                    <a:pt x="7577" y="13493"/>
                  </a:cubicBezTo>
                  <a:cubicBezTo>
                    <a:pt x="7578" y="13493"/>
                    <a:pt x="7579" y="13494"/>
                    <a:pt x="7580" y="13494"/>
                  </a:cubicBezTo>
                  <a:cubicBezTo>
                    <a:pt x="7603" y="13494"/>
                    <a:pt x="7610" y="13392"/>
                    <a:pt x="7650" y="13372"/>
                  </a:cubicBezTo>
                  <a:cubicBezTo>
                    <a:pt x="7674" y="13361"/>
                    <a:pt x="7699" y="13355"/>
                    <a:pt x="7726" y="13355"/>
                  </a:cubicBezTo>
                  <a:cubicBezTo>
                    <a:pt x="7903" y="13355"/>
                    <a:pt x="8146" y="13573"/>
                    <a:pt x="8343" y="13573"/>
                  </a:cubicBezTo>
                  <a:cubicBezTo>
                    <a:pt x="8425" y="13573"/>
                    <a:pt x="8499" y="13535"/>
                    <a:pt x="8557" y="13430"/>
                  </a:cubicBezTo>
                  <a:cubicBezTo>
                    <a:pt x="8559" y="13430"/>
                    <a:pt x="8561" y="13430"/>
                    <a:pt x="8562" y="13430"/>
                  </a:cubicBezTo>
                  <a:cubicBezTo>
                    <a:pt x="8568" y="13430"/>
                    <a:pt x="8573" y="13430"/>
                    <a:pt x="8577" y="13431"/>
                  </a:cubicBezTo>
                  <a:lnTo>
                    <a:pt x="8577" y="13431"/>
                  </a:lnTo>
                  <a:cubicBezTo>
                    <a:pt x="8578" y="13429"/>
                    <a:pt x="8579" y="13427"/>
                    <a:pt x="8580" y="13425"/>
                  </a:cubicBezTo>
                  <a:lnTo>
                    <a:pt x="8580" y="13425"/>
                  </a:lnTo>
                  <a:cubicBezTo>
                    <a:pt x="8632" y="13419"/>
                    <a:pt x="8668" y="13150"/>
                    <a:pt x="8674" y="12874"/>
                  </a:cubicBezTo>
                  <a:lnTo>
                    <a:pt x="8674" y="12874"/>
                  </a:lnTo>
                  <a:cubicBezTo>
                    <a:pt x="8703" y="13027"/>
                    <a:pt x="8811" y="13168"/>
                    <a:pt x="8891" y="13168"/>
                  </a:cubicBezTo>
                  <a:cubicBezTo>
                    <a:pt x="8956" y="13168"/>
                    <a:pt x="9003" y="13079"/>
                    <a:pt x="8979" y="12835"/>
                  </a:cubicBezTo>
                  <a:lnTo>
                    <a:pt x="8979" y="12835"/>
                  </a:lnTo>
                  <a:cubicBezTo>
                    <a:pt x="9014" y="12991"/>
                    <a:pt x="9332" y="12959"/>
                    <a:pt x="9406" y="13163"/>
                  </a:cubicBezTo>
                  <a:cubicBezTo>
                    <a:pt x="9424" y="13215"/>
                    <a:pt x="9437" y="13234"/>
                    <a:pt x="9449" y="13234"/>
                  </a:cubicBezTo>
                  <a:cubicBezTo>
                    <a:pt x="9471" y="13234"/>
                    <a:pt x="9489" y="13164"/>
                    <a:pt x="9527" y="13126"/>
                  </a:cubicBezTo>
                  <a:cubicBezTo>
                    <a:pt x="9579" y="13068"/>
                    <a:pt x="9658" y="13089"/>
                    <a:pt x="9726" y="13053"/>
                  </a:cubicBezTo>
                  <a:cubicBezTo>
                    <a:pt x="10036" y="12895"/>
                    <a:pt x="10382" y="12874"/>
                    <a:pt x="10717" y="12864"/>
                  </a:cubicBezTo>
                  <a:cubicBezTo>
                    <a:pt x="10798" y="12864"/>
                    <a:pt x="10933" y="12896"/>
                    <a:pt x="11056" y="12896"/>
                  </a:cubicBezTo>
                  <a:cubicBezTo>
                    <a:pt x="11241" y="12896"/>
                    <a:pt x="11399" y="12822"/>
                    <a:pt x="11304" y="12450"/>
                  </a:cubicBezTo>
                  <a:cubicBezTo>
                    <a:pt x="11295" y="12418"/>
                    <a:pt x="11238" y="12086"/>
                    <a:pt x="11269" y="12086"/>
                  </a:cubicBezTo>
                  <a:cubicBezTo>
                    <a:pt x="11274" y="12086"/>
                    <a:pt x="11280" y="12093"/>
                    <a:pt x="11289" y="12109"/>
                  </a:cubicBezTo>
                  <a:cubicBezTo>
                    <a:pt x="11357" y="12229"/>
                    <a:pt x="11414" y="12361"/>
                    <a:pt x="11462" y="12492"/>
                  </a:cubicBezTo>
                  <a:cubicBezTo>
                    <a:pt x="11477" y="12554"/>
                    <a:pt x="11732" y="13247"/>
                    <a:pt x="11744" y="13247"/>
                  </a:cubicBezTo>
                  <a:cubicBezTo>
                    <a:pt x="11745" y="13247"/>
                    <a:pt x="11745" y="13247"/>
                    <a:pt x="11745" y="13247"/>
                  </a:cubicBezTo>
                  <a:cubicBezTo>
                    <a:pt x="11760" y="13205"/>
                    <a:pt x="11724" y="13152"/>
                    <a:pt x="11766" y="13100"/>
                  </a:cubicBezTo>
                  <a:cubicBezTo>
                    <a:pt x="11802" y="13053"/>
                    <a:pt x="11855" y="13021"/>
                    <a:pt x="11918" y="13005"/>
                  </a:cubicBezTo>
                  <a:cubicBezTo>
                    <a:pt x="11948" y="12997"/>
                    <a:pt x="11986" y="12987"/>
                    <a:pt x="12025" y="12987"/>
                  </a:cubicBezTo>
                  <a:cubicBezTo>
                    <a:pt x="12088" y="12987"/>
                    <a:pt x="12155" y="13015"/>
                    <a:pt x="12194" y="13132"/>
                  </a:cubicBezTo>
                  <a:lnTo>
                    <a:pt x="12194" y="13132"/>
                  </a:lnTo>
                  <a:cubicBezTo>
                    <a:pt x="12077" y="12777"/>
                    <a:pt x="12342" y="12978"/>
                    <a:pt x="12269" y="12680"/>
                  </a:cubicBezTo>
                  <a:cubicBezTo>
                    <a:pt x="12241" y="12557"/>
                    <a:pt x="12195" y="12326"/>
                    <a:pt x="12264" y="12326"/>
                  </a:cubicBezTo>
                  <a:cubicBezTo>
                    <a:pt x="12286" y="12326"/>
                    <a:pt x="12319" y="12349"/>
                    <a:pt x="12369" y="12408"/>
                  </a:cubicBezTo>
                  <a:cubicBezTo>
                    <a:pt x="12468" y="12523"/>
                    <a:pt x="12495" y="12675"/>
                    <a:pt x="12615" y="12754"/>
                  </a:cubicBezTo>
                  <a:cubicBezTo>
                    <a:pt x="12639" y="12771"/>
                    <a:pt x="12662" y="12780"/>
                    <a:pt x="12681" y="12780"/>
                  </a:cubicBezTo>
                  <a:cubicBezTo>
                    <a:pt x="12725" y="12780"/>
                    <a:pt x="12751" y="12733"/>
                    <a:pt x="12725" y="12638"/>
                  </a:cubicBezTo>
                  <a:cubicBezTo>
                    <a:pt x="12694" y="12502"/>
                    <a:pt x="12725" y="12534"/>
                    <a:pt x="12809" y="12502"/>
                  </a:cubicBezTo>
                  <a:cubicBezTo>
                    <a:pt x="12813" y="12501"/>
                    <a:pt x="12816" y="12500"/>
                    <a:pt x="12819" y="12500"/>
                  </a:cubicBezTo>
                  <a:cubicBezTo>
                    <a:pt x="12858" y="12500"/>
                    <a:pt x="12870" y="12585"/>
                    <a:pt x="12909" y="12638"/>
                  </a:cubicBezTo>
                  <a:cubicBezTo>
                    <a:pt x="12938" y="12677"/>
                    <a:pt x="12961" y="12693"/>
                    <a:pt x="12982" y="12693"/>
                  </a:cubicBezTo>
                  <a:cubicBezTo>
                    <a:pt x="13068" y="12693"/>
                    <a:pt x="13098" y="12421"/>
                    <a:pt x="13214" y="12421"/>
                  </a:cubicBezTo>
                  <a:cubicBezTo>
                    <a:pt x="13236" y="12421"/>
                    <a:pt x="13262" y="12431"/>
                    <a:pt x="13291" y="12455"/>
                  </a:cubicBezTo>
                  <a:cubicBezTo>
                    <a:pt x="13375" y="12416"/>
                    <a:pt x="13321" y="12056"/>
                    <a:pt x="13360" y="12056"/>
                  </a:cubicBezTo>
                  <a:cubicBezTo>
                    <a:pt x="13363" y="12056"/>
                    <a:pt x="13366" y="12058"/>
                    <a:pt x="13370" y="12062"/>
                  </a:cubicBezTo>
                  <a:cubicBezTo>
                    <a:pt x="13399" y="12086"/>
                    <a:pt x="13528" y="12266"/>
                    <a:pt x="13562" y="12266"/>
                  </a:cubicBezTo>
                  <a:cubicBezTo>
                    <a:pt x="13565" y="12266"/>
                    <a:pt x="13568" y="12265"/>
                    <a:pt x="13569" y="12261"/>
                  </a:cubicBezTo>
                  <a:cubicBezTo>
                    <a:pt x="13596" y="12187"/>
                    <a:pt x="13480" y="12041"/>
                    <a:pt x="13496" y="11941"/>
                  </a:cubicBezTo>
                  <a:lnTo>
                    <a:pt x="13496" y="11941"/>
                  </a:lnTo>
                  <a:lnTo>
                    <a:pt x="13800" y="12313"/>
                  </a:lnTo>
                  <a:cubicBezTo>
                    <a:pt x="13754" y="12117"/>
                    <a:pt x="13752" y="11956"/>
                    <a:pt x="13881" y="11956"/>
                  </a:cubicBezTo>
                  <a:cubicBezTo>
                    <a:pt x="13900" y="11956"/>
                    <a:pt x="13922" y="11960"/>
                    <a:pt x="13947" y="11967"/>
                  </a:cubicBezTo>
                  <a:cubicBezTo>
                    <a:pt x="13996" y="11981"/>
                    <a:pt x="14046" y="11992"/>
                    <a:pt x="14091" y="11992"/>
                  </a:cubicBezTo>
                  <a:cubicBezTo>
                    <a:pt x="14133" y="11992"/>
                    <a:pt x="14171" y="11982"/>
                    <a:pt x="14198" y="11957"/>
                  </a:cubicBezTo>
                  <a:cubicBezTo>
                    <a:pt x="14217" y="11938"/>
                    <a:pt x="14235" y="11840"/>
                    <a:pt x="14197" y="11840"/>
                  </a:cubicBezTo>
                  <a:cubicBezTo>
                    <a:pt x="14192" y="11840"/>
                    <a:pt x="14186" y="11842"/>
                    <a:pt x="14179" y="11846"/>
                  </a:cubicBezTo>
                  <a:lnTo>
                    <a:pt x="14179" y="11846"/>
                  </a:lnTo>
                  <a:lnTo>
                    <a:pt x="14324" y="11763"/>
                  </a:lnTo>
                  <a:cubicBezTo>
                    <a:pt x="14429" y="11700"/>
                    <a:pt x="14345" y="11737"/>
                    <a:pt x="14335" y="11611"/>
                  </a:cubicBezTo>
                  <a:cubicBezTo>
                    <a:pt x="14330" y="11568"/>
                    <a:pt x="14389" y="11558"/>
                    <a:pt x="14457" y="11558"/>
                  </a:cubicBezTo>
                  <a:cubicBezTo>
                    <a:pt x="14516" y="11558"/>
                    <a:pt x="14582" y="11565"/>
                    <a:pt x="14621" y="11565"/>
                  </a:cubicBezTo>
                  <a:cubicBezTo>
                    <a:pt x="14631" y="11565"/>
                    <a:pt x="14638" y="11565"/>
                    <a:pt x="14644" y="11564"/>
                  </a:cubicBezTo>
                  <a:cubicBezTo>
                    <a:pt x="14718" y="11548"/>
                    <a:pt x="14875" y="11527"/>
                    <a:pt x="14864" y="11401"/>
                  </a:cubicBezTo>
                  <a:cubicBezTo>
                    <a:pt x="14856" y="11321"/>
                    <a:pt x="14739" y="11172"/>
                    <a:pt x="14804" y="11172"/>
                  </a:cubicBezTo>
                  <a:cubicBezTo>
                    <a:pt x="14824" y="11172"/>
                    <a:pt x="14862" y="11186"/>
                    <a:pt x="14927" y="11223"/>
                  </a:cubicBezTo>
                  <a:cubicBezTo>
                    <a:pt x="14993" y="11284"/>
                    <a:pt x="15073" y="11319"/>
                    <a:pt x="15120" y="11319"/>
                  </a:cubicBezTo>
                  <a:cubicBezTo>
                    <a:pt x="15178" y="11319"/>
                    <a:pt x="15184" y="11266"/>
                    <a:pt x="15048" y="11144"/>
                  </a:cubicBezTo>
                  <a:cubicBezTo>
                    <a:pt x="14928" y="10972"/>
                    <a:pt x="14924" y="10867"/>
                    <a:pt x="15011" y="10867"/>
                  </a:cubicBezTo>
                  <a:cubicBezTo>
                    <a:pt x="15037" y="10867"/>
                    <a:pt x="15073" y="10877"/>
                    <a:pt x="15116" y="10898"/>
                  </a:cubicBezTo>
                  <a:cubicBezTo>
                    <a:pt x="15200" y="10936"/>
                    <a:pt x="15285" y="11029"/>
                    <a:pt x="15342" y="11029"/>
                  </a:cubicBezTo>
                  <a:cubicBezTo>
                    <a:pt x="15371" y="11029"/>
                    <a:pt x="15392" y="11007"/>
                    <a:pt x="15404" y="10945"/>
                  </a:cubicBezTo>
                  <a:cubicBezTo>
                    <a:pt x="15409" y="10925"/>
                    <a:pt x="15363" y="10590"/>
                    <a:pt x="15393" y="10590"/>
                  </a:cubicBezTo>
                  <a:cubicBezTo>
                    <a:pt x="15395" y="10590"/>
                    <a:pt x="15397" y="10591"/>
                    <a:pt x="15399" y="10594"/>
                  </a:cubicBezTo>
                  <a:cubicBezTo>
                    <a:pt x="15441" y="10630"/>
                    <a:pt x="15441" y="10851"/>
                    <a:pt x="15541" y="10882"/>
                  </a:cubicBezTo>
                  <a:cubicBezTo>
                    <a:pt x="15545" y="10883"/>
                    <a:pt x="15548" y="10884"/>
                    <a:pt x="15552" y="10884"/>
                  </a:cubicBezTo>
                  <a:cubicBezTo>
                    <a:pt x="15622" y="10884"/>
                    <a:pt x="15598" y="10638"/>
                    <a:pt x="15598" y="10578"/>
                  </a:cubicBezTo>
                  <a:cubicBezTo>
                    <a:pt x="15649" y="10540"/>
                    <a:pt x="15703" y="10489"/>
                    <a:pt x="15787" y="10489"/>
                  </a:cubicBezTo>
                  <a:cubicBezTo>
                    <a:pt x="15808" y="10489"/>
                    <a:pt x="15830" y="10492"/>
                    <a:pt x="15855" y="10499"/>
                  </a:cubicBezTo>
                  <a:cubicBezTo>
                    <a:pt x="15920" y="10518"/>
                    <a:pt x="15969" y="10529"/>
                    <a:pt x="16010" y="10529"/>
                  </a:cubicBezTo>
                  <a:cubicBezTo>
                    <a:pt x="16049" y="10529"/>
                    <a:pt x="16082" y="10519"/>
                    <a:pt x="16117" y="10499"/>
                  </a:cubicBezTo>
                  <a:cubicBezTo>
                    <a:pt x="16207" y="10447"/>
                    <a:pt x="16270" y="10363"/>
                    <a:pt x="16296" y="10263"/>
                  </a:cubicBezTo>
                  <a:cubicBezTo>
                    <a:pt x="16317" y="10175"/>
                    <a:pt x="16257" y="10047"/>
                    <a:pt x="16315" y="10047"/>
                  </a:cubicBezTo>
                  <a:cubicBezTo>
                    <a:pt x="16330" y="10047"/>
                    <a:pt x="16352" y="10056"/>
                    <a:pt x="16385" y="10075"/>
                  </a:cubicBezTo>
                  <a:cubicBezTo>
                    <a:pt x="16453" y="10114"/>
                    <a:pt x="16513" y="10131"/>
                    <a:pt x="16564" y="10131"/>
                  </a:cubicBezTo>
                  <a:cubicBezTo>
                    <a:pt x="16644" y="10131"/>
                    <a:pt x="16700" y="10089"/>
                    <a:pt x="16726" y="10022"/>
                  </a:cubicBezTo>
                  <a:cubicBezTo>
                    <a:pt x="16757" y="9949"/>
                    <a:pt x="16626" y="9833"/>
                    <a:pt x="16547" y="9744"/>
                  </a:cubicBezTo>
                  <a:lnTo>
                    <a:pt x="16547" y="9744"/>
                  </a:lnTo>
                  <a:cubicBezTo>
                    <a:pt x="16637" y="9844"/>
                    <a:pt x="16713" y="9883"/>
                    <a:pt x="16772" y="9883"/>
                  </a:cubicBezTo>
                  <a:cubicBezTo>
                    <a:pt x="16805" y="9883"/>
                    <a:pt x="16834" y="9870"/>
                    <a:pt x="16857" y="9849"/>
                  </a:cubicBezTo>
                  <a:cubicBezTo>
                    <a:pt x="16888" y="9828"/>
                    <a:pt x="16857" y="9749"/>
                    <a:pt x="16820" y="9655"/>
                  </a:cubicBezTo>
                  <a:cubicBezTo>
                    <a:pt x="16799" y="9598"/>
                    <a:pt x="16802" y="9558"/>
                    <a:pt x="16823" y="9558"/>
                  </a:cubicBezTo>
                  <a:cubicBezTo>
                    <a:pt x="16839" y="9558"/>
                    <a:pt x="16865" y="9580"/>
                    <a:pt x="16899" y="9634"/>
                  </a:cubicBezTo>
                  <a:cubicBezTo>
                    <a:pt x="16946" y="9723"/>
                    <a:pt x="16951" y="9786"/>
                    <a:pt x="17004" y="9860"/>
                  </a:cubicBezTo>
                  <a:cubicBezTo>
                    <a:pt x="17014" y="9875"/>
                    <a:pt x="17020" y="9881"/>
                    <a:pt x="17023" y="9881"/>
                  </a:cubicBezTo>
                  <a:cubicBezTo>
                    <a:pt x="17034" y="9881"/>
                    <a:pt x="16997" y="9788"/>
                    <a:pt x="16993" y="9755"/>
                  </a:cubicBezTo>
                  <a:cubicBezTo>
                    <a:pt x="16982" y="9702"/>
                    <a:pt x="16988" y="9670"/>
                    <a:pt x="17002" y="9670"/>
                  </a:cubicBezTo>
                  <a:cubicBezTo>
                    <a:pt x="17016" y="9670"/>
                    <a:pt x="17038" y="9700"/>
                    <a:pt x="17061" y="9770"/>
                  </a:cubicBezTo>
                  <a:cubicBezTo>
                    <a:pt x="17076" y="9844"/>
                    <a:pt x="17083" y="9872"/>
                    <a:pt x="17085" y="9872"/>
                  </a:cubicBezTo>
                  <a:cubicBezTo>
                    <a:pt x="17092" y="9872"/>
                    <a:pt x="17060" y="9622"/>
                    <a:pt x="17072" y="9587"/>
                  </a:cubicBezTo>
                  <a:cubicBezTo>
                    <a:pt x="17087" y="9540"/>
                    <a:pt x="17108" y="9540"/>
                    <a:pt x="17124" y="9529"/>
                  </a:cubicBezTo>
                  <a:cubicBezTo>
                    <a:pt x="17129" y="9534"/>
                    <a:pt x="17133" y="9537"/>
                    <a:pt x="17137" y="9537"/>
                  </a:cubicBezTo>
                  <a:cubicBezTo>
                    <a:pt x="17147" y="9537"/>
                    <a:pt x="17155" y="9522"/>
                    <a:pt x="17166" y="9482"/>
                  </a:cubicBezTo>
                  <a:cubicBezTo>
                    <a:pt x="17177" y="9435"/>
                    <a:pt x="17192" y="9417"/>
                    <a:pt x="17206" y="9417"/>
                  </a:cubicBezTo>
                  <a:cubicBezTo>
                    <a:pt x="17231" y="9417"/>
                    <a:pt x="17258" y="9472"/>
                    <a:pt x="17271" y="9519"/>
                  </a:cubicBezTo>
                  <a:cubicBezTo>
                    <a:pt x="17298" y="9585"/>
                    <a:pt x="17297" y="9697"/>
                    <a:pt x="17339" y="9697"/>
                  </a:cubicBezTo>
                  <a:cubicBezTo>
                    <a:pt x="17354" y="9697"/>
                    <a:pt x="17374" y="9684"/>
                    <a:pt x="17402" y="9650"/>
                  </a:cubicBezTo>
                  <a:cubicBezTo>
                    <a:pt x="17407" y="9645"/>
                    <a:pt x="17410" y="9643"/>
                    <a:pt x="17412" y="9643"/>
                  </a:cubicBezTo>
                  <a:cubicBezTo>
                    <a:pt x="17431" y="9643"/>
                    <a:pt x="17353" y="9817"/>
                    <a:pt x="17339" y="9854"/>
                  </a:cubicBezTo>
                  <a:cubicBezTo>
                    <a:pt x="17335" y="9870"/>
                    <a:pt x="17334" y="9876"/>
                    <a:pt x="17337" y="9876"/>
                  </a:cubicBezTo>
                  <a:cubicBezTo>
                    <a:pt x="17344" y="9876"/>
                    <a:pt x="17374" y="9832"/>
                    <a:pt x="17414" y="9832"/>
                  </a:cubicBezTo>
                  <a:cubicBezTo>
                    <a:pt x="17427" y="9832"/>
                    <a:pt x="17440" y="9837"/>
                    <a:pt x="17454" y="9849"/>
                  </a:cubicBezTo>
                  <a:cubicBezTo>
                    <a:pt x="17528" y="9912"/>
                    <a:pt x="17586" y="9980"/>
                    <a:pt x="17675" y="10012"/>
                  </a:cubicBezTo>
                  <a:cubicBezTo>
                    <a:pt x="17683" y="10014"/>
                    <a:pt x="17691" y="10015"/>
                    <a:pt x="17698" y="10015"/>
                  </a:cubicBezTo>
                  <a:cubicBezTo>
                    <a:pt x="17744" y="10015"/>
                    <a:pt x="17785" y="9981"/>
                    <a:pt x="17812" y="9981"/>
                  </a:cubicBezTo>
                  <a:cubicBezTo>
                    <a:pt x="17833" y="9981"/>
                    <a:pt x="17846" y="9999"/>
                    <a:pt x="17848" y="10064"/>
                  </a:cubicBezTo>
                  <a:cubicBezTo>
                    <a:pt x="17851" y="10174"/>
                    <a:pt x="17882" y="10348"/>
                    <a:pt x="17979" y="10348"/>
                  </a:cubicBezTo>
                  <a:cubicBezTo>
                    <a:pt x="18028" y="10348"/>
                    <a:pt x="18096" y="10302"/>
                    <a:pt x="18186" y="10177"/>
                  </a:cubicBezTo>
                  <a:lnTo>
                    <a:pt x="18186" y="10177"/>
                  </a:lnTo>
                  <a:cubicBezTo>
                    <a:pt x="17958" y="10496"/>
                    <a:pt x="18324" y="10701"/>
                    <a:pt x="18562" y="10701"/>
                  </a:cubicBezTo>
                  <a:cubicBezTo>
                    <a:pt x="18608" y="10701"/>
                    <a:pt x="18650" y="10694"/>
                    <a:pt x="18681" y="10677"/>
                  </a:cubicBezTo>
                  <a:cubicBezTo>
                    <a:pt x="18690" y="10673"/>
                    <a:pt x="18698" y="10671"/>
                    <a:pt x="18704" y="10671"/>
                  </a:cubicBezTo>
                  <a:cubicBezTo>
                    <a:pt x="18794" y="10671"/>
                    <a:pt x="18659" y="11067"/>
                    <a:pt x="18771" y="11067"/>
                  </a:cubicBezTo>
                  <a:cubicBezTo>
                    <a:pt x="18797" y="11067"/>
                    <a:pt x="18837" y="11046"/>
                    <a:pt x="18896" y="10992"/>
                  </a:cubicBezTo>
                  <a:cubicBezTo>
                    <a:pt x="18988" y="10907"/>
                    <a:pt x="19083" y="10795"/>
                    <a:pt x="19132" y="10795"/>
                  </a:cubicBezTo>
                  <a:cubicBezTo>
                    <a:pt x="19158" y="10795"/>
                    <a:pt x="19171" y="10827"/>
                    <a:pt x="19164" y="10913"/>
                  </a:cubicBezTo>
                  <a:cubicBezTo>
                    <a:pt x="19186" y="10931"/>
                    <a:pt x="19342" y="10999"/>
                    <a:pt x="19387" y="10999"/>
                  </a:cubicBezTo>
                  <a:cubicBezTo>
                    <a:pt x="19394" y="10999"/>
                    <a:pt x="19398" y="10997"/>
                    <a:pt x="19399" y="10994"/>
                  </a:cubicBezTo>
                  <a:lnTo>
                    <a:pt x="19399" y="10994"/>
                  </a:lnTo>
                  <a:cubicBezTo>
                    <a:pt x="19393" y="11016"/>
                    <a:pt x="19280" y="11068"/>
                    <a:pt x="19300" y="11144"/>
                  </a:cubicBezTo>
                  <a:cubicBezTo>
                    <a:pt x="19321" y="11207"/>
                    <a:pt x="19394" y="11218"/>
                    <a:pt x="19431" y="11244"/>
                  </a:cubicBezTo>
                  <a:cubicBezTo>
                    <a:pt x="19546" y="11312"/>
                    <a:pt x="19594" y="11543"/>
                    <a:pt x="19719" y="11574"/>
                  </a:cubicBezTo>
                  <a:cubicBezTo>
                    <a:pt x="19667" y="11412"/>
                    <a:pt x="19814" y="11024"/>
                    <a:pt x="19987" y="10892"/>
                  </a:cubicBezTo>
                  <a:lnTo>
                    <a:pt x="19987" y="10892"/>
                  </a:lnTo>
                  <a:cubicBezTo>
                    <a:pt x="20086" y="10950"/>
                    <a:pt x="19892" y="11181"/>
                    <a:pt x="19840" y="11265"/>
                  </a:cubicBezTo>
                  <a:cubicBezTo>
                    <a:pt x="19756" y="11401"/>
                    <a:pt x="19966" y="11364"/>
                    <a:pt x="20003" y="11412"/>
                  </a:cubicBezTo>
                  <a:cubicBezTo>
                    <a:pt x="20031" y="11455"/>
                    <a:pt x="20012" y="11686"/>
                    <a:pt x="20048" y="11686"/>
                  </a:cubicBezTo>
                  <a:cubicBezTo>
                    <a:pt x="20052" y="11686"/>
                    <a:pt x="20056" y="11683"/>
                    <a:pt x="20060" y="11679"/>
                  </a:cubicBezTo>
                  <a:cubicBezTo>
                    <a:pt x="20112" y="11631"/>
                    <a:pt x="20167" y="11546"/>
                    <a:pt x="20212" y="11546"/>
                  </a:cubicBezTo>
                  <a:cubicBezTo>
                    <a:pt x="20225" y="11546"/>
                    <a:pt x="20238" y="11554"/>
                    <a:pt x="20249" y="11574"/>
                  </a:cubicBezTo>
                  <a:cubicBezTo>
                    <a:pt x="20322" y="11695"/>
                    <a:pt x="20328" y="11873"/>
                    <a:pt x="20448" y="11936"/>
                  </a:cubicBezTo>
                  <a:cubicBezTo>
                    <a:pt x="20445" y="11885"/>
                    <a:pt x="20478" y="11867"/>
                    <a:pt x="20529" y="11867"/>
                  </a:cubicBezTo>
                  <a:cubicBezTo>
                    <a:pt x="20661" y="11867"/>
                    <a:pt x="20915" y="11989"/>
                    <a:pt x="20984" y="11989"/>
                  </a:cubicBezTo>
                  <a:cubicBezTo>
                    <a:pt x="20988" y="11989"/>
                    <a:pt x="20991" y="11989"/>
                    <a:pt x="20993" y="11988"/>
                  </a:cubicBezTo>
                  <a:cubicBezTo>
                    <a:pt x="21041" y="11973"/>
                    <a:pt x="21062" y="11705"/>
                    <a:pt x="21151" y="11637"/>
                  </a:cubicBezTo>
                  <a:cubicBezTo>
                    <a:pt x="21164" y="11627"/>
                    <a:pt x="21174" y="11622"/>
                    <a:pt x="21182" y="11622"/>
                  </a:cubicBezTo>
                  <a:cubicBezTo>
                    <a:pt x="21248" y="11622"/>
                    <a:pt x="21153" y="11944"/>
                    <a:pt x="21125" y="12014"/>
                  </a:cubicBezTo>
                  <a:cubicBezTo>
                    <a:pt x="21152" y="11951"/>
                    <a:pt x="21217" y="11848"/>
                    <a:pt x="21255" y="11848"/>
                  </a:cubicBezTo>
                  <a:cubicBezTo>
                    <a:pt x="21267" y="11848"/>
                    <a:pt x="21277" y="11858"/>
                    <a:pt x="21282" y="11883"/>
                  </a:cubicBezTo>
                  <a:cubicBezTo>
                    <a:pt x="21308" y="11993"/>
                    <a:pt x="21219" y="12140"/>
                    <a:pt x="21250" y="12214"/>
                  </a:cubicBezTo>
                  <a:cubicBezTo>
                    <a:pt x="21252" y="12216"/>
                    <a:pt x="21253" y="12217"/>
                    <a:pt x="21255" y="12217"/>
                  </a:cubicBezTo>
                  <a:cubicBezTo>
                    <a:pt x="21288" y="12217"/>
                    <a:pt x="21427" y="11957"/>
                    <a:pt x="21505" y="11957"/>
                  </a:cubicBezTo>
                  <a:cubicBezTo>
                    <a:pt x="21514" y="11957"/>
                    <a:pt x="21521" y="11960"/>
                    <a:pt x="21528" y="11967"/>
                  </a:cubicBezTo>
                  <a:cubicBezTo>
                    <a:pt x="21546" y="11989"/>
                    <a:pt x="21571" y="12258"/>
                    <a:pt x="21606" y="12258"/>
                  </a:cubicBezTo>
                  <a:cubicBezTo>
                    <a:pt x="21613" y="12258"/>
                    <a:pt x="21620" y="12248"/>
                    <a:pt x="21628" y="12224"/>
                  </a:cubicBezTo>
                  <a:cubicBezTo>
                    <a:pt x="21654" y="12135"/>
                    <a:pt x="21623" y="12041"/>
                    <a:pt x="21712" y="11993"/>
                  </a:cubicBezTo>
                  <a:cubicBezTo>
                    <a:pt x="21719" y="11989"/>
                    <a:pt x="21727" y="11987"/>
                    <a:pt x="21734" y="11987"/>
                  </a:cubicBezTo>
                  <a:cubicBezTo>
                    <a:pt x="21755" y="11987"/>
                    <a:pt x="21776" y="12002"/>
                    <a:pt x="21780" y="12025"/>
                  </a:cubicBezTo>
                  <a:cubicBezTo>
                    <a:pt x="21811" y="12140"/>
                    <a:pt x="21649" y="12387"/>
                    <a:pt x="21728" y="12434"/>
                  </a:cubicBezTo>
                  <a:cubicBezTo>
                    <a:pt x="21779" y="12472"/>
                    <a:pt x="21840" y="12492"/>
                    <a:pt x="21905" y="12492"/>
                  </a:cubicBezTo>
                  <a:cubicBezTo>
                    <a:pt x="21912" y="12492"/>
                    <a:pt x="21919" y="12492"/>
                    <a:pt x="21927" y="12492"/>
                  </a:cubicBezTo>
                  <a:cubicBezTo>
                    <a:pt x="21953" y="12481"/>
                    <a:pt x="22011" y="12387"/>
                    <a:pt x="22011" y="12387"/>
                  </a:cubicBezTo>
                  <a:cubicBezTo>
                    <a:pt x="22116" y="12434"/>
                    <a:pt x="22231" y="12460"/>
                    <a:pt x="22346" y="12465"/>
                  </a:cubicBezTo>
                  <a:cubicBezTo>
                    <a:pt x="22488" y="12460"/>
                    <a:pt x="22540" y="12334"/>
                    <a:pt x="22430" y="12208"/>
                  </a:cubicBezTo>
                  <a:lnTo>
                    <a:pt x="22430" y="12208"/>
                  </a:lnTo>
                  <a:cubicBezTo>
                    <a:pt x="22530" y="12235"/>
                    <a:pt x="22635" y="12250"/>
                    <a:pt x="22671" y="12429"/>
                  </a:cubicBezTo>
                  <a:cubicBezTo>
                    <a:pt x="22697" y="12544"/>
                    <a:pt x="22740" y="12710"/>
                    <a:pt x="22822" y="12710"/>
                  </a:cubicBezTo>
                  <a:cubicBezTo>
                    <a:pt x="22841" y="12710"/>
                    <a:pt x="22862" y="12701"/>
                    <a:pt x="22886" y="12680"/>
                  </a:cubicBezTo>
                  <a:cubicBezTo>
                    <a:pt x="22972" y="12599"/>
                    <a:pt x="22995" y="12533"/>
                    <a:pt x="23085" y="12533"/>
                  </a:cubicBezTo>
                  <a:cubicBezTo>
                    <a:pt x="23089" y="12533"/>
                    <a:pt x="23092" y="12533"/>
                    <a:pt x="23096" y="12534"/>
                  </a:cubicBezTo>
                  <a:cubicBezTo>
                    <a:pt x="23127" y="12538"/>
                    <a:pt x="23180" y="12569"/>
                    <a:pt x="23218" y="12569"/>
                  </a:cubicBezTo>
                  <a:cubicBezTo>
                    <a:pt x="23225" y="12569"/>
                    <a:pt x="23232" y="12567"/>
                    <a:pt x="23238" y="12565"/>
                  </a:cubicBezTo>
                  <a:cubicBezTo>
                    <a:pt x="23248" y="12528"/>
                    <a:pt x="23253" y="12460"/>
                    <a:pt x="23279" y="12444"/>
                  </a:cubicBezTo>
                  <a:cubicBezTo>
                    <a:pt x="23304" y="12428"/>
                    <a:pt x="23330" y="12422"/>
                    <a:pt x="23356" y="12422"/>
                  </a:cubicBezTo>
                  <a:cubicBezTo>
                    <a:pt x="23421" y="12422"/>
                    <a:pt x="23489" y="12459"/>
                    <a:pt x="23556" y="12459"/>
                  </a:cubicBezTo>
                  <a:cubicBezTo>
                    <a:pt x="23574" y="12459"/>
                    <a:pt x="23592" y="12456"/>
                    <a:pt x="23610" y="12450"/>
                  </a:cubicBezTo>
                  <a:cubicBezTo>
                    <a:pt x="23671" y="12422"/>
                    <a:pt x="23731" y="12369"/>
                    <a:pt x="23777" y="12369"/>
                  </a:cubicBezTo>
                  <a:cubicBezTo>
                    <a:pt x="23810" y="12369"/>
                    <a:pt x="23836" y="12396"/>
                    <a:pt x="23851" y="12476"/>
                  </a:cubicBezTo>
                  <a:cubicBezTo>
                    <a:pt x="23866" y="12542"/>
                    <a:pt x="23942" y="12578"/>
                    <a:pt x="24016" y="12578"/>
                  </a:cubicBezTo>
                  <a:cubicBezTo>
                    <a:pt x="24071" y="12578"/>
                    <a:pt x="24125" y="12558"/>
                    <a:pt x="24150" y="12513"/>
                  </a:cubicBezTo>
                  <a:cubicBezTo>
                    <a:pt x="24202" y="12402"/>
                    <a:pt x="24066" y="12282"/>
                    <a:pt x="24040" y="12277"/>
                  </a:cubicBezTo>
                  <a:lnTo>
                    <a:pt x="24040" y="12277"/>
                  </a:lnTo>
                  <a:cubicBezTo>
                    <a:pt x="24103" y="12287"/>
                    <a:pt x="24181" y="12282"/>
                    <a:pt x="24234" y="12366"/>
                  </a:cubicBezTo>
                  <a:cubicBezTo>
                    <a:pt x="24286" y="12444"/>
                    <a:pt x="24302" y="12555"/>
                    <a:pt x="24370" y="12596"/>
                  </a:cubicBezTo>
                  <a:cubicBezTo>
                    <a:pt x="24388" y="12608"/>
                    <a:pt x="24404" y="12613"/>
                    <a:pt x="24420" y="12613"/>
                  </a:cubicBezTo>
                  <a:cubicBezTo>
                    <a:pt x="24476" y="12613"/>
                    <a:pt x="24518" y="12549"/>
                    <a:pt x="24568" y="12549"/>
                  </a:cubicBezTo>
                  <a:cubicBezTo>
                    <a:pt x="24588" y="12549"/>
                    <a:pt x="24609" y="12559"/>
                    <a:pt x="24632" y="12586"/>
                  </a:cubicBezTo>
                  <a:cubicBezTo>
                    <a:pt x="24660" y="12625"/>
                    <a:pt x="24723" y="12872"/>
                    <a:pt x="24773" y="12872"/>
                  </a:cubicBezTo>
                  <a:cubicBezTo>
                    <a:pt x="24789" y="12872"/>
                    <a:pt x="24804" y="12845"/>
                    <a:pt x="24816" y="12775"/>
                  </a:cubicBezTo>
                  <a:cubicBezTo>
                    <a:pt x="24840" y="12651"/>
                    <a:pt x="24867" y="12453"/>
                    <a:pt x="24925" y="12453"/>
                  </a:cubicBezTo>
                  <a:cubicBezTo>
                    <a:pt x="24943" y="12453"/>
                    <a:pt x="24964" y="12472"/>
                    <a:pt x="24989" y="12518"/>
                  </a:cubicBezTo>
                  <a:cubicBezTo>
                    <a:pt x="25057" y="12638"/>
                    <a:pt x="25052" y="12749"/>
                    <a:pt x="25151" y="12811"/>
                  </a:cubicBezTo>
                  <a:cubicBezTo>
                    <a:pt x="25168" y="12824"/>
                    <a:pt x="25267" y="12864"/>
                    <a:pt x="25343" y="12864"/>
                  </a:cubicBezTo>
                  <a:cubicBezTo>
                    <a:pt x="25389" y="12864"/>
                    <a:pt x="25425" y="12850"/>
                    <a:pt x="25429" y="12806"/>
                  </a:cubicBezTo>
                  <a:cubicBezTo>
                    <a:pt x="25434" y="12733"/>
                    <a:pt x="25375" y="12423"/>
                    <a:pt x="25473" y="12423"/>
                  </a:cubicBezTo>
                  <a:cubicBezTo>
                    <a:pt x="25480" y="12423"/>
                    <a:pt x="25488" y="12425"/>
                    <a:pt x="25497" y="12429"/>
                  </a:cubicBezTo>
                  <a:cubicBezTo>
                    <a:pt x="25592" y="12465"/>
                    <a:pt x="25518" y="12675"/>
                    <a:pt x="25555" y="12785"/>
                  </a:cubicBezTo>
                  <a:lnTo>
                    <a:pt x="25665" y="12492"/>
                  </a:lnTo>
                  <a:cubicBezTo>
                    <a:pt x="25691" y="12449"/>
                    <a:pt x="25710" y="12431"/>
                    <a:pt x="25725" y="12431"/>
                  </a:cubicBezTo>
                  <a:cubicBezTo>
                    <a:pt x="25752" y="12431"/>
                    <a:pt x="25765" y="12489"/>
                    <a:pt x="25786" y="12560"/>
                  </a:cubicBezTo>
                  <a:cubicBezTo>
                    <a:pt x="25823" y="12692"/>
                    <a:pt x="25978" y="12799"/>
                    <a:pt x="26083" y="12799"/>
                  </a:cubicBezTo>
                  <a:cubicBezTo>
                    <a:pt x="26111" y="12799"/>
                    <a:pt x="26135" y="12791"/>
                    <a:pt x="26153" y="12775"/>
                  </a:cubicBezTo>
                  <a:cubicBezTo>
                    <a:pt x="26252" y="12696"/>
                    <a:pt x="26132" y="12208"/>
                    <a:pt x="26174" y="12203"/>
                  </a:cubicBezTo>
                  <a:cubicBezTo>
                    <a:pt x="26176" y="12203"/>
                    <a:pt x="26178" y="12203"/>
                    <a:pt x="26180" y="12203"/>
                  </a:cubicBezTo>
                  <a:cubicBezTo>
                    <a:pt x="26242" y="12203"/>
                    <a:pt x="26254" y="12352"/>
                    <a:pt x="26294" y="12418"/>
                  </a:cubicBezTo>
                  <a:cubicBezTo>
                    <a:pt x="26331" y="12497"/>
                    <a:pt x="26404" y="12555"/>
                    <a:pt x="26488" y="12575"/>
                  </a:cubicBezTo>
                  <a:cubicBezTo>
                    <a:pt x="26572" y="12599"/>
                    <a:pt x="26743" y="12850"/>
                    <a:pt x="26828" y="12850"/>
                  </a:cubicBezTo>
                  <a:cubicBezTo>
                    <a:pt x="26838" y="12850"/>
                    <a:pt x="26848" y="12846"/>
                    <a:pt x="26855" y="12838"/>
                  </a:cubicBezTo>
                  <a:cubicBezTo>
                    <a:pt x="26887" y="12806"/>
                    <a:pt x="26922" y="12603"/>
                    <a:pt x="26957" y="12603"/>
                  </a:cubicBezTo>
                  <a:cubicBezTo>
                    <a:pt x="26964" y="12603"/>
                    <a:pt x="26970" y="12609"/>
                    <a:pt x="26976" y="12623"/>
                  </a:cubicBezTo>
                  <a:cubicBezTo>
                    <a:pt x="27013" y="12701"/>
                    <a:pt x="27018" y="12785"/>
                    <a:pt x="27086" y="12790"/>
                  </a:cubicBezTo>
                  <a:cubicBezTo>
                    <a:pt x="27090" y="12791"/>
                    <a:pt x="27093" y="12791"/>
                    <a:pt x="27097" y="12791"/>
                  </a:cubicBezTo>
                  <a:cubicBezTo>
                    <a:pt x="27244" y="12791"/>
                    <a:pt x="27262" y="12365"/>
                    <a:pt x="27401" y="12324"/>
                  </a:cubicBezTo>
                  <a:cubicBezTo>
                    <a:pt x="27406" y="12322"/>
                    <a:pt x="27412" y="12321"/>
                    <a:pt x="27418" y="12321"/>
                  </a:cubicBezTo>
                  <a:cubicBezTo>
                    <a:pt x="27546" y="12321"/>
                    <a:pt x="27674" y="12738"/>
                    <a:pt x="27788" y="12738"/>
                  </a:cubicBezTo>
                  <a:cubicBezTo>
                    <a:pt x="27790" y="12738"/>
                    <a:pt x="27792" y="12738"/>
                    <a:pt x="27794" y="12738"/>
                  </a:cubicBezTo>
                  <a:cubicBezTo>
                    <a:pt x="27830" y="12733"/>
                    <a:pt x="27726" y="12528"/>
                    <a:pt x="27726" y="12528"/>
                  </a:cubicBezTo>
                  <a:cubicBezTo>
                    <a:pt x="27728" y="12528"/>
                    <a:pt x="27730" y="12528"/>
                    <a:pt x="27731" y="12528"/>
                  </a:cubicBezTo>
                  <a:cubicBezTo>
                    <a:pt x="27811" y="12528"/>
                    <a:pt x="27862" y="12720"/>
                    <a:pt x="27931" y="12720"/>
                  </a:cubicBezTo>
                  <a:cubicBezTo>
                    <a:pt x="27936" y="12720"/>
                    <a:pt x="27941" y="12719"/>
                    <a:pt x="27946" y="12717"/>
                  </a:cubicBezTo>
                  <a:cubicBezTo>
                    <a:pt x="28045" y="12675"/>
                    <a:pt x="28108" y="12586"/>
                    <a:pt x="28218" y="12570"/>
                  </a:cubicBezTo>
                  <a:lnTo>
                    <a:pt x="28218" y="12570"/>
                  </a:lnTo>
                  <a:cubicBezTo>
                    <a:pt x="28215" y="12571"/>
                    <a:pt x="28212" y="12571"/>
                    <a:pt x="28210" y="12571"/>
                  </a:cubicBezTo>
                  <a:cubicBezTo>
                    <a:pt x="28183" y="12571"/>
                    <a:pt x="28294" y="12538"/>
                    <a:pt x="28318" y="12465"/>
                  </a:cubicBezTo>
                  <a:cubicBezTo>
                    <a:pt x="28333" y="12417"/>
                    <a:pt x="28353" y="12400"/>
                    <a:pt x="28375" y="12400"/>
                  </a:cubicBezTo>
                  <a:cubicBezTo>
                    <a:pt x="28398" y="12400"/>
                    <a:pt x="28425" y="12418"/>
                    <a:pt x="28454" y="12434"/>
                  </a:cubicBezTo>
                  <a:cubicBezTo>
                    <a:pt x="28491" y="12450"/>
                    <a:pt x="28530" y="12458"/>
                    <a:pt x="28569" y="12458"/>
                  </a:cubicBezTo>
                  <a:cubicBezTo>
                    <a:pt x="28658" y="12458"/>
                    <a:pt x="28746" y="12418"/>
                    <a:pt x="28800" y="12345"/>
                  </a:cubicBezTo>
                  <a:cubicBezTo>
                    <a:pt x="28827" y="12310"/>
                    <a:pt x="28871" y="12073"/>
                    <a:pt x="28907" y="12073"/>
                  </a:cubicBezTo>
                  <a:cubicBezTo>
                    <a:pt x="28914" y="12073"/>
                    <a:pt x="28920" y="12082"/>
                    <a:pt x="28926" y="12104"/>
                  </a:cubicBezTo>
                  <a:cubicBezTo>
                    <a:pt x="28977" y="12281"/>
                    <a:pt x="29023" y="12467"/>
                    <a:pt x="29077" y="12467"/>
                  </a:cubicBezTo>
                  <a:cubicBezTo>
                    <a:pt x="29102" y="12467"/>
                    <a:pt x="29128" y="12430"/>
                    <a:pt x="29157" y="12340"/>
                  </a:cubicBezTo>
                  <a:cubicBezTo>
                    <a:pt x="29183" y="12246"/>
                    <a:pt x="29197" y="12100"/>
                    <a:pt x="29228" y="11997"/>
                  </a:cubicBezTo>
                  <a:lnTo>
                    <a:pt x="29228" y="11997"/>
                  </a:lnTo>
                  <a:cubicBezTo>
                    <a:pt x="29226" y="12070"/>
                    <a:pt x="29245" y="12174"/>
                    <a:pt x="29262" y="12214"/>
                  </a:cubicBezTo>
                  <a:cubicBezTo>
                    <a:pt x="29314" y="12203"/>
                    <a:pt x="29409" y="12193"/>
                    <a:pt x="29361" y="12041"/>
                  </a:cubicBezTo>
                  <a:cubicBezTo>
                    <a:pt x="29331" y="12000"/>
                    <a:pt x="29295" y="11959"/>
                    <a:pt x="29259" y="11923"/>
                  </a:cubicBezTo>
                  <a:lnTo>
                    <a:pt x="29259" y="11923"/>
                  </a:lnTo>
                  <a:cubicBezTo>
                    <a:pt x="29276" y="11896"/>
                    <a:pt x="29297" y="11879"/>
                    <a:pt x="29322" y="11879"/>
                  </a:cubicBezTo>
                  <a:cubicBezTo>
                    <a:pt x="29346" y="11879"/>
                    <a:pt x="29374" y="11893"/>
                    <a:pt x="29409" y="11925"/>
                  </a:cubicBezTo>
                  <a:cubicBezTo>
                    <a:pt x="29513" y="12025"/>
                    <a:pt x="29629" y="12198"/>
                    <a:pt x="29739" y="12224"/>
                  </a:cubicBezTo>
                  <a:cubicBezTo>
                    <a:pt x="29747" y="12226"/>
                    <a:pt x="29754" y="12226"/>
                    <a:pt x="29761" y="12226"/>
                  </a:cubicBezTo>
                  <a:cubicBezTo>
                    <a:pt x="29850" y="12226"/>
                    <a:pt x="29822" y="12102"/>
                    <a:pt x="29886" y="12083"/>
                  </a:cubicBezTo>
                  <a:cubicBezTo>
                    <a:pt x="29889" y="12082"/>
                    <a:pt x="29893" y="12081"/>
                    <a:pt x="29897" y="12081"/>
                  </a:cubicBezTo>
                  <a:cubicBezTo>
                    <a:pt x="29966" y="12081"/>
                    <a:pt x="30062" y="12236"/>
                    <a:pt x="30135" y="12236"/>
                  </a:cubicBezTo>
                  <a:cubicBezTo>
                    <a:pt x="30140" y="12236"/>
                    <a:pt x="30144" y="12236"/>
                    <a:pt x="30148" y="12235"/>
                  </a:cubicBezTo>
                  <a:cubicBezTo>
                    <a:pt x="30164" y="12229"/>
                    <a:pt x="30137" y="12088"/>
                    <a:pt x="30143" y="12056"/>
                  </a:cubicBezTo>
                  <a:cubicBezTo>
                    <a:pt x="30153" y="12005"/>
                    <a:pt x="30172" y="11984"/>
                    <a:pt x="30198" y="11984"/>
                  </a:cubicBezTo>
                  <a:cubicBezTo>
                    <a:pt x="30286" y="11984"/>
                    <a:pt x="30444" y="12226"/>
                    <a:pt x="30519" y="12226"/>
                  </a:cubicBezTo>
                  <a:cubicBezTo>
                    <a:pt x="30523" y="12226"/>
                    <a:pt x="30527" y="12226"/>
                    <a:pt x="30530" y="12224"/>
                  </a:cubicBezTo>
                  <a:lnTo>
                    <a:pt x="30530" y="12224"/>
                  </a:lnTo>
                  <a:cubicBezTo>
                    <a:pt x="30530" y="12225"/>
                    <a:pt x="30529" y="12225"/>
                    <a:pt x="30528" y="12225"/>
                  </a:cubicBezTo>
                  <a:cubicBezTo>
                    <a:pt x="30483" y="12225"/>
                    <a:pt x="30307" y="11793"/>
                    <a:pt x="30419" y="11793"/>
                  </a:cubicBezTo>
                  <a:cubicBezTo>
                    <a:pt x="30438" y="11793"/>
                    <a:pt x="30464" y="11804"/>
                    <a:pt x="30499" y="11831"/>
                  </a:cubicBezTo>
                  <a:cubicBezTo>
                    <a:pt x="30598" y="11905"/>
                    <a:pt x="30618" y="11939"/>
                    <a:pt x="30662" y="11939"/>
                  </a:cubicBezTo>
                  <a:cubicBezTo>
                    <a:pt x="30684" y="11939"/>
                    <a:pt x="30711" y="11930"/>
                    <a:pt x="30756" y="11915"/>
                  </a:cubicBezTo>
                  <a:cubicBezTo>
                    <a:pt x="30840" y="11941"/>
                    <a:pt x="30856" y="11973"/>
                    <a:pt x="30913" y="12109"/>
                  </a:cubicBezTo>
                  <a:cubicBezTo>
                    <a:pt x="30767" y="11748"/>
                    <a:pt x="31227" y="11904"/>
                    <a:pt x="31087" y="11565"/>
                  </a:cubicBezTo>
                  <a:lnTo>
                    <a:pt x="31087" y="11565"/>
                  </a:lnTo>
                  <a:cubicBezTo>
                    <a:pt x="31120" y="11645"/>
                    <a:pt x="31174" y="11671"/>
                    <a:pt x="31231" y="11671"/>
                  </a:cubicBezTo>
                  <a:cubicBezTo>
                    <a:pt x="31320" y="11671"/>
                    <a:pt x="31415" y="11608"/>
                    <a:pt x="31453" y="11579"/>
                  </a:cubicBezTo>
                  <a:cubicBezTo>
                    <a:pt x="31511" y="11543"/>
                    <a:pt x="31553" y="11485"/>
                    <a:pt x="31584" y="11417"/>
                  </a:cubicBezTo>
                  <a:cubicBezTo>
                    <a:pt x="31584" y="11417"/>
                    <a:pt x="31540" y="11191"/>
                    <a:pt x="31556" y="11191"/>
                  </a:cubicBezTo>
                  <a:cubicBezTo>
                    <a:pt x="31557" y="11191"/>
                    <a:pt x="31558" y="11191"/>
                    <a:pt x="31558" y="11191"/>
                  </a:cubicBezTo>
                  <a:cubicBezTo>
                    <a:pt x="31637" y="11270"/>
                    <a:pt x="31737" y="11527"/>
                    <a:pt x="31789" y="11637"/>
                  </a:cubicBezTo>
                  <a:cubicBezTo>
                    <a:pt x="31805" y="11511"/>
                    <a:pt x="31857" y="11422"/>
                    <a:pt x="31789" y="11270"/>
                  </a:cubicBezTo>
                  <a:cubicBezTo>
                    <a:pt x="31721" y="11107"/>
                    <a:pt x="31626" y="10919"/>
                    <a:pt x="31731" y="10845"/>
                  </a:cubicBezTo>
                  <a:lnTo>
                    <a:pt x="31731" y="10845"/>
                  </a:lnTo>
                  <a:cubicBezTo>
                    <a:pt x="31778" y="10924"/>
                    <a:pt x="31925" y="11249"/>
                    <a:pt x="31993" y="11270"/>
                  </a:cubicBezTo>
                  <a:cubicBezTo>
                    <a:pt x="32000" y="11272"/>
                    <a:pt x="32005" y="11273"/>
                    <a:pt x="32011" y="11273"/>
                  </a:cubicBezTo>
                  <a:cubicBezTo>
                    <a:pt x="32088" y="11273"/>
                    <a:pt x="32049" y="11066"/>
                    <a:pt x="32025" y="11003"/>
                  </a:cubicBezTo>
                  <a:cubicBezTo>
                    <a:pt x="32083" y="10961"/>
                    <a:pt x="32145" y="10940"/>
                    <a:pt x="32219" y="10940"/>
                  </a:cubicBezTo>
                  <a:cubicBezTo>
                    <a:pt x="32262" y="10944"/>
                    <a:pt x="32369" y="11001"/>
                    <a:pt x="32429" y="11001"/>
                  </a:cubicBezTo>
                  <a:cubicBezTo>
                    <a:pt x="32442" y="11001"/>
                    <a:pt x="32453" y="10999"/>
                    <a:pt x="32460" y="10992"/>
                  </a:cubicBezTo>
                  <a:cubicBezTo>
                    <a:pt x="32528" y="10934"/>
                    <a:pt x="32308" y="10672"/>
                    <a:pt x="32371" y="10657"/>
                  </a:cubicBezTo>
                  <a:lnTo>
                    <a:pt x="32371" y="10657"/>
                  </a:lnTo>
                  <a:cubicBezTo>
                    <a:pt x="32423" y="10683"/>
                    <a:pt x="32481" y="10698"/>
                    <a:pt x="32539" y="10704"/>
                  </a:cubicBezTo>
                  <a:cubicBezTo>
                    <a:pt x="32586" y="10698"/>
                    <a:pt x="32633" y="10677"/>
                    <a:pt x="32675" y="10641"/>
                  </a:cubicBezTo>
                  <a:cubicBezTo>
                    <a:pt x="32775" y="10562"/>
                    <a:pt x="32754" y="10421"/>
                    <a:pt x="32817" y="10321"/>
                  </a:cubicBezTo>
                  <a:cubicBezTo>
                    <a:pt x="32869" y="10237"/>
                    <a:pt x="33037" y="10310"/>
                    <a:pt x="33026" y="10195"/>
                  </a:cubicBezTo>
                  <a:cubicBezTo>
                    <a:pt x="33018" y="10131"/>
                    <a:pt x="32981" y="10069"/>
                    <a:pt x="32930" y="10029"/>
                  </a:cubicBezTo>
                  <a:lnTo>
                    <a:pt x="32930" y="10029"/>
                  </a:lnTo>
                  <a:cubicBezTo>
                    <a:pt x="33041" y="10103"/>
                    <a:pt x="33119" y="10152"/>
                    <a:pt x="33185" y="10152"/>
                  </a:cubicBezTo>
                  <a:cubicBezTo>
                    <a:pt x="33232" y="10152"/>
                    <a:pt x="33273" y="10126"/>
                    <a:pt x="33315" y="10064"/>
                  </a:cubicBezTo>
                  <a:lnTo>
                    <a:pt x="33189" y="9991"/>
                  </a:lnTo>
                  <a:cubicBezTo>
                    <a:pt x="33241" y="9902"/>
                    <a:pt x="33514" y="9597"/>
                    <a:pt x="33399" y="9477"/>
                  </a:cubicBezTo>
                  <a:cubicBezTo>
                    <a:pt x="33388" y="9466"/>
                    <a:pt x="33058" y="9419"/>
                    <a:pt x="33115" y="9356"/>
                  </a:cubicBezTo>
                  <a:cubicBezTo>
                    <a:pt x="33178" y="9299"/>
                    <a:pt x="33362" y="9283"/>
                    <a:pt x="33435" y="9220"/>
                  </a:cubicBezTo>
                  <a:cubicBezTo>
                    <a:pt x="33624" y="9078"/>
                    <a:pt x="33734" y="8853"/>
                    <a:pt x="33739" y="8617"/>
                  </a:cubicBezTo>
                  <a:cubicBezTo>
                    <a:pt x="33729" y="8496"/>
                    <a:pt x="33587" y="8412"/>
                    <a:pt x="33587" y="8297"/>
                  </a:cubicBezTo>
                  <a:cubicBezTo>
                    <a:pt x="33577" y="8116"/>
                    <a:pt x="33474" y="8124"/>
                    <a:pt x="33248" y="8068"/>
                  </a:cubicBezTo>
                  <a:lnTo>
                    <a:pt x="33248" y="8068"/>
                  </a:lnTo>
                  <a:cubicBezTo>
                    <a:pt x="33251" y="8069"/>
                    <a:pt x="33254" y="8069"/>
                    <a:pt x="33257" y="8069"/>
                  </a:cubicBezTo>
                  <a:cubicBezTo>
                    <a:pt x="33374" y="8069"/>
                    <a:pt x="33810" y="7803"/>
                    <a:pt x="33561" y="7778"/>
                  </a:cubicBezTo>
                  <a:cubicBezTo>
                    <a:pt x="33560" y="7778"/>
                    <a:pt x="33558" y="7778"/>
                    <a:pt x="33557" y="7778"/>
                  </a:cubicBezTo>
                  <a:cubicBezTo>
                    <a:pt x="33413" y="7778"/>
                    <a:pt x="33162" y="8028"/>
                    <a:pt x="32990" y="8028"/>
                  </a:cubicBezTo>
                  <a:cubicBezTo>
                    <a:pt x="32979" y="8028"/>
                    <a:pt x="32969" y="8027"/>
                    <a:pt x="32958" y="8024"/>
                  </a:cubicBezTo>
                  <a:lnTo>
                    <a:pt x="33257" y="7794"/>
                  </a:lnTo>
                  <a:cubicBezTo>
                    <a:pt x="33399" y="7705"/>
                    <a:pt x="33593" y="7553"/>
                    <a:pt x="33802" y="7516"/>
                  </a:cubicBezTo>
                  <a:lnTo>
                    <a:pt x="33802" y="7516"/>
                  </a:lnTo>
                  <a:cubicBezTo>
                    <a:pt x="33769" y="7521"/>
                    <a:pt x="33740" y="7523"/>
                    <a:pt x="33715" y="7523"/>
                  </a:cubicBezTo>
                  <a:cubicBezTo>
                    <a:pt x="33466" y="7523"/>
                    <a:pt x="33552" y="7310"/>
                    <a:pt x="33362" y="7249"/>
                  </a:cubicBezTo>
                  <a:cubicBezTo>
                    <a:pt x="33325" y="7102"/>
                    <a:pt x="33362" y="7096"/>
                    <a:pt x="33572" y="7055"/>
                  </a:cubicBezTo>
                  <a:cubicBezTo>
                    <a:pt x="33753" y="7018"/>
                    <a:pt x="33647" y="6900"/>
                    <a:pt x="33762" y="6862"/>
                  </a:cubicBezTo>
                  <a:lnTo>
                    <a:pt x="33762" y="6862"/>
                  </a:lnTo>
                  <a:lnTo>
                    <a:pt x="33157" y="7055"/>
                  </a:lnTo>
                  <a:cubicBezTo>
                    <a:pt x="33126" y="6929"/>
                    <a:pt x="33582" y="6703"/>
                    <a:pt x="33556" y="6693"/>
                  </a:cubicBezTo>
                  <a:cubicBezTo>
                    <a:pt x="33425" y="6635"/>
                    <a:pt x="33068" y="6646"/>
                    <a:pt x="33184" y="6462"/>
                  </a:cubicBezTo>
                  <a:cubicBezTo>
                    <a:pt x="33273" y="6340"/>
                    <a:pt x="33312" y="5919"/>
                    <a:pt x="33089" y="5919"/>
                  </a:cubicBezTo>
                  <a:cubicBezTo>
                    <a:pt x="33063" y="5919"/>
                    <a:pt x="33034" y="5925"/>
                    <a:pt x="33000" y="5938"/>
                  </a:cubicBezTo>
                  <a:cubicBezTo>
                    <a:pt x="32989" y="5942"/>
                    <a:pt x="32979" y="5944"/>
                    <a:pt x="32969" y="5944"/>
                  </a:cubicBezTo>
                  <a:cubicBezTo>
                    <a:pt x="32875" y="5944"/>
                    <a:pt x="32856" y="5740"/>
                    <a:pt x="32726" y="5740"/>
                  </a:cubicBezTo>
                  <a:cubicBezTo>
                    <a:pt x="32717" y="5740"/>
                    <a:pt x="32707" y="5742"/>
                    <a:pt x="32696" y="5744"/>
                  </a:cubicBezTo>
                  <a:cubicBezTo>
                    <a:pt x="32665" y="5752"/>
                    <a:pt x="32640" y="5756"/>
                    <a:pt x="32622" y="5756"/>
                  </a:cubicBezTo>
                  <a:cubicBezTo>
                    <a:pt x="32462" y="5756"/>
                    <a:pt x="32749" y="5477"/>
                    <a:pt x="32712" y="5387"/>
                  </a:cubicBezTo>
                  <a:cubicBezTo>
                    <a:pt x="32694" y="5346"/>
                    <a:pt x="32656" y="5336"/>
                    <a:pt x="32613" y="5336"/>
                  </a:cubicBezTo>
                  <a:cubicBezTo>
                    <a:pt x="32575" y="5336"/>
                    <a:pt x="32533" y="5344"/>
                    <a:pt x="32496" y="5344"/>
                  </a:cubicBezTo>
                  <a:cubicBezTo>
                    <a:pt x="32462" y="5344"/>
                    <a:pt x="32432" y="5337"/>
                    <a:pt x="32413" y="5314"/>
                  </a:cubicBezTo>
                  <a:cubicBezTo>
                    <a:pt x="32329" y="5219"/>
                    <a:pt x="32402" y="5183"/>
                    <a:pt x="32507" y="5094"/>
                  </a:cubicBezTo>
                  <a:cubicBezTo>
                    <a:pt x="32601" y="5013"/>
                    <a:pt x="32450" y="4991"/>
                    <a:pt x="32381" y="4991"/>
                  </a:cubicBezTo>
                  <a:cubicBezTo>
                    <a:pt x="32365" y="4991"/>
                    <a:pt x="32353" y="4992"/>
                    <a:pt x="32350" y="4994"/>
                  </a:cubicBezTo>
                  <a:cubicBezTo>
                    <a:pt x="32330" y="4999"/>
                    <a:pt x="32314" y="5002"/>
                    <a:pt x="32301" y="5002"/>
                  </a:cubicBezTo>
                  <a:cubicBezTo>
                    <a:pt x="32238" y="5002"/>
                    <a:pt x="32256" y="4944"/>
                    <a:pt x="32235" y="4905"/>
                  </a:cubicBezTo>
                  <a:cubicBezTo>
                    <a:pt x="32227" y="4891"/>
                    <a:pt x="32218" y="4885"/>
                    <a:pt x="32207" y="4885"/>
                  </a:cubicBezTo>
                  <a:cubicBezTo>
                    <a:pt x="32125" y="4885"/>
                    <a:pt x="31952" y="5204"/>
                    <a:pt x="31910" y="5204"/>
                  </a:cubicBezTo>
                  <a:cubicBezTo>
                    <a:pt x="31893" y="5204"/>
                    <a:pt x="31896" y="5158"/>
                    <a:pt x="31931" y="5031"/>
                  </a:cubicBezTo>
                  <a:cubicBezTo>
                    <a:pt x="31982" y="4834"/>
                    <a:pt x="31908" y="4728"/>
                    <a:pt x="31793" y="4728"/>
                  </a:cubicBezTo>
                  <a:cubicBezTo>
                    <a:pt x="31743" y="4728"/>
                    <a:pt x="31685" y="4748"/>
                    <a:pt x="31626" y="4790"/>
                  </a:cubicBezTo>
                  <a:cubicBezTo>
                    <a:pt x="31537" y="4848"/>
                    <a:pt x="31470" y="4889"/>
                    <a:pt x="31427" y="4889"/>
                  </a:cubicBezTo>
                  <a:cubicBezTo>
                    <a:pt x="31366" y="4889"/>
                    <a:pt x="31352" y="4809"/>
                    <a:pt x="31385" y="4585"/>
                  </a:cubicBezTo>
                  <a:cubicBezTo>
                    <a:pt x="31395" y="4513"/>
                    <a:pt x="31360" y="4493"/>
                    <a:pt x="31306" y="4493"/>
                  </a:cubicBezTo>
                  <a:cubicBezTo>
                    <a:pt x="31240" y="4493"/>
                    <a:pt x="31145" y="4524"/>
                    <a:pt x="31075" y="4524"/>
                  </a:cubicBezTo>
                  <a:cubicBezTo>
                    <a:pt x="31017" y="4524"/>
                    <a:pt x="30975" y="4503"/>
                    <a:pt x="30976" y="4428"/>
                  </a:cubicBezTo>
                  <a:lnTo>
                    <a:pt x="30976" y="4428"/>
                  </a:lnTo>
                  <a:cubicBezTo>
                    <a:pt x="30969" y="4550"/>
                    <a:pt x="30741" y="4752"/>
                    <a:pt x="30652" y="4752"/>
                  </a:cubicBezTo>
                  <a:cubicBezTo>
                    <a:pt x="30607" y="4752"/>
                    <a:pt x="30598" y="4700"/>
                    <a:pt x="30672" y="4559"/>
                  </a:cubicBezTo>
                  <a:cubicBezTo>
                    <a:pt x="30711" y="4381"/>
                    <a:pt x="30688" y="4328"/>
                    <a:pt x="30638" y="4328"/>
                  </a:cubicBezTo>
                  <a:cubicBezTo>
                    <a:pt x="30567" y="4328"/>
                    <a:pt x="30442" y="4436"/>
                    <a:pt x="30368" y="4449"/>
                  </a:cubicBezTo>
                  <a:cubicBezTo>
                    <a:pt x="30345" y="4456"/>
                    <a:pt x="30321" y="4459"/>
                    <a:pt x="30298" y="4459"/>
                  </a:cubicBezTo>
                  <a:cubicBezTo>
                    <a:pt x="30232" y="4459"/>
                    <a:pt x="30167" y="4432"/>
                    <a:pt x="30116" y="4386"/>
                  </a:cubicBezTo>
                  <a:cubicBezTo>
                    <a:pt x="30074" y="4344"/>
                    <a:pt x="30101" y="4276"/>
                    <a:pt x="30038" y="4265"/>
                  </a:cubicBezTo>
                  <a:cubicBezTo>
                    <a:pt x="30028" y="4263"/>
                    <a:pt x="30017" y="4262"/>
                    <a:pt x="30004" y="4262"/>
                  </a:cubicBezTo>
                  <a:cubicBezTo>
                    <a:pt x="29888" y="4262"/>
                    <a:pt x="29651" y="4346"/>
                    <a:pt x="29665" y="4522"/>
                  </a:cubicBezTo>
                  <a:lnTo>
                    <a:pt x="29665" y="4522"/>
                  </a:lnTo>
                  <a:cubicBezTo>
                    <a:pt x="29650" y="4356"/>
                    <a:pt x="29664" y="4192"/>
                    <a:pt x="29524" y="4187"/>
                  </a:cubicBezTo>
                  <a:cubicBezTo>
                    <a:pt x="29455" y="4187"/>
                    <a:pt x="29387" y="4351"/>
                    <a:pt x="29330" y="4351"/>
                  </a:cubicBezTo>
                  <a:cubicBezTo>
                    <a:pt x="29313" y="4351"/>
                    <a:pt x="29297" y="4336"/>
                    <a:pt x="29283" y="4297"/>
                  </a:cubicBezTo>
                  <a:cubicBezTo>
                    <a:pt x="29283" y="4297"/>
                    <a:pt x="29209" y="4370"/>
                    <a:pt x="29220" y="4433"/>
                  </a:cubicBezTo>
                  <a:cubicBezTo>
                    <a:pt x="29224" y="4472"/>
                    <a:pt x="29213" y="4484"/>
                    <a:pt x="29197" y="4484"/>
                  </a:cubicBezTo>
                  <a:cubicBezTo>
                    <a:pt x="29173" y="4484"/>
                    <a:pt x="29139" y="4460"/>
                    <a:pt x="29120" y="4454"/>
                  </a:cubicBezTo>
                  <a:cubicBezTo>
                    <a:pt x="29056" y="4417"/>
                    <a:pt x="28975" y="4382"/>
                    <a:pt x="28912" y="4382"/>
                  </a:cubicBezTo>
                  <a:cubicBezTo>
                    <a:pt x="28828" y="4382"/>
                    <a:pt x="28775" y="4446"/>
                    <a:pt x="28833" y="4658"/>
                  </a:cubicBezTo>
                  <a:lnTo>
                    <a:pt x="28833" y="4658"/>
                  </a:lnTo>
                  <a:cubicBezTo>
                    <a:pt x="28805" y="4570"/>
                    <a:pt x="28748" y="4423"/>
                    <a:pt x="28703" y="4423"/>
                  </a:cubicBezTo>
                  <a:cubicBezTo>
                    <a:pt x="28688" y="4423"/>
                    <a:pt x="28675" y="4438"/>
                    <a:pt x="28664" y="4475"/>
                  </a:cubicBezTo>
                  <a:cubicBezTo>
                    <a:pt x="28628" y="4631"/>
                    <a:pt x="28664" y="4663"/>
                    <a:pt x="28545" y="4710"/>
                  </a:cubicBezTo>
                  <a:lnTo>
                    <a:pt x="28545" y="4710"/>
                  </a:lnTo>
                  <a:cubicBezTo>
                    <a:pt x="28612" y="4682"/>
                    <a:pt x="28501" y="4426"/>
                    <a:pt x="28391" y="4426"/>
                  </a:cubicBezTo>
                  <a:cubicBezTo>
                    <a:pt x="28386" y="4426"/>
                    <a:pt x="28381" y="4427"/>
                    <a:pt x="28376" y="4428"/>
                  </a:cubicBezTo>
                  <a:cubicBezTo>
                    <a:pt x="28292" y="4443"/>
                    <a:pt x="28197" y="4517"/>
                    <a:pt x="28182" y="4569"/>
                  </a:cubicBezTo>
                  <a:cubicBezTo>
                    <a:pt x="28114" y="4700"/>
                    <a:pt x="28135" y="4758"/>
                    <a:pt x="28234" y="4994"/>
                  </a:cubicBezTo>
                  <a:cubicBezTo>
                    <a:pt x="28213" y="5003"/>
                    <a:pt x="28196" y="5007"/>
                    <a:pt x="28182" y="5007"/>
                  </a:cubicBezTo>
                  <a:cubicBezTo>
                    <a:pt x="28125" y="5007"/>
                    <a:pt x="28109" y="4942"/>
                    <a:pt x="28030" y="4821"/>
                  </a:cubicBezTo>
                  <a:lnTo>
                    <a:pt x="28030" y="4821"/>
                  </a:lnTo>
                  <a:cubicBezTo>
                    <a:pt x="28045" y="4926"/>
                    <a:pt x="28066" y="5036"/>
                    <a:pt x="28093" y="5141"/>
                  </a:cubicBezTo>
                  <a:cubicBezTo>
                    <a:pt x="28009" y="4931"/>
                    <a:pt x="27909" y="4732"/>
                    <a:pt x="27794" y="4538"/>
                  </a:cubicBezTo>
                  <a:lnTo>
                    <a:pt x="27794" y="4538"/>
                  </a:lnTo>
                  <a:cubicBezTo>
                    <a:pt x="27794" y="4679"/>
                    <a:pt x="27799" y="4805"/>
                    <a:pt x="27804" y="4968"/>
                  </a:cubicBezTo>
                  <a:cubicBezTo>
                    <a:pt x="27810" y="5125"/>
                    <a:pt x="27759" y="5166"/>
                    <a:pt x="27692" y="5166"/>
                  </a:cubicBezTo>
                  <a:cubicBezTo>
                    <a:pt x="27645" y="5166"/>
                    <a:pt x="27590" y="5145"/>
                    <a:pt x="27542" y="5130"/>
                  </a:cubicBezTo>
                  <a:cubicBezTo>
                    <a:pt x="27511" y="5121"/>
                    <a:pt x="27447" y="5098"/>
                    <a:pt x="27391" y="5098"/>
                  </a:cubicBezTo>
                  <a:cubicBezTo>
                    <a:pt x="27324" y="5098"/>
                    <a:pt x="27268" y="5130"/>
                    <a:pt x="27290" y="5256"/>
                  </a:cubicBezTo>
                  <a:lnTo>
                    <a:pt x="27432" y="5843"/>
                  </a:lnTo>
                  <a:cubicBezTo>
                    <a:pt x="27429" y="5844"/>
                    <a:pt x="27427" y="5844"/>
                    <a:pt x="27424" y="5844"/>
                  </a:cubicBezTo>
                  <a:cubicBezTo>
                    <a:pt x="27335" y="5844"/>
                    <a:pt x="27284" y="5499"/>
                    <a:pt x="27254" y="5377"/>
                  </a:cubicBezTo>
                  <a:lnTo>
                    <a:pt x="27254" y="5377"/>
                  </a:lnTo>
                  <a:cubicBezTo>
                    <a:pt x="27263" y="5416"/>
                    <a:pt x="27259" y="5432"/>
                    <a:pt x="27248" y="5432"/>
                  </a:cubicBezTo>
                  <a:cubicBezTo>
                    <a:pt x="27213" y="5432"/>
                    <a:pt x="27106" y="5272"/>
                    <a:pt x="27086" y="5172"/>
                  </a:cubicBezTo>
                  <a:cubicBezTo>
                    <a:pt x="27060" y="5070"/>
                    <a:pt x="27030" y="4899"/>
                    <a:pt x="26971" y="4899"/>
                  </a:cubicBezTo>
                  <a:cubicBezTo>
                    <a:pt x="26969" y="4899"/>
                    <a:pt x="26967" y="4899"/>
                    <a:pt x="26965" y="4900"/>
                  </a:cubicBezTo>
                  <a:lnTo>
                    <a:pt x="27096" y="5529"/>
                  </a:lnTo>
                  <a:cubicBezTo>
                    <a:pt x="27040" y="5268"/>
                    <a:pt x="26840" y="5238"/>
                    <a:pt x="26707" y="5238"/>
                  </a:cubicBezTo>
                  <a:cubicBezTo>
                    <a:pt x="26668" y="5238"/>
                    <a:pt x="26636" y="5240"/>
                    <a:pt x="26614" y="5240"/>
                  </a:cubicBezTo>
                  <a:lnTo>
                    <a:pt x="26614" y="5240"/>
                  </a:lnTo>
                  <a:cubicBezTo>
                    <a:pt x="26613" y="5240"/>
                    <a:pt x="26612" y="5240"/>
                    <a:pt x="26611" y="5240"/>
                  </a:cubicBezTo>
                  <a:cubicBezTo>
                    <a:pt x="26611" y="5240"/>
                    <a:pt x="26610" y="5240"/>
                    <a:pt x="26609" y="5240"/>
                  </a:cubicBezTo>
                  <a:cubicBezTo>
                    <a:pt x="26610" y="5240"/>
                    <a:pt x="26612" y="5240"/>
                    <a:pt x="26614" y="5240"/>
                  </a:cubicBezTo>
                  <a:lnTo>
                    <a:pt x="26614" y="5240"/>
                  </a:lnTo>
                  <a:cubicBezTo>
                    <a:pt x="26673" y="5244"/>
                    <a:pt x="26693" y="5421"/>
                    <a:pt x="26708" y="5524"/>
                  </a:cubicBezTo>
                  <a:cubicBezTo>
                    <a:pt x="26601" y="5511"/>
                    <a:pt x="26507" y="5172"/>
                    <a:pt x="26429" y="5172"/>
                  </a:cubicBezTo>
                  <a:cubicBezTo>
                    <a:pt x="26407" y="5172"/>
                    <a:pt x="26387" y="5197"/>
                    <a:pt x="26368" y="5261"/>
                  </a:cubicBezTo>
                  <a:cubicBezTo>
                    <a:pt x="26368" y="5302"/>
                    <a:pt x="26318" y="5492"/>
                    <a:pt x="26279" y="5492"/>
                  </a:cubicBezTo>
                  <a:cubicBezTo>
                    <a:pt x="26267" y="5492"/>
                    <a:pt x="26256" y="5475"/>
                    <a:pt x="26247" y="5429"/>
                  </a:cubicBezTo>
                  <a:cubicBezTo>
                    <a:pt x="26232" y="5354"/>
                    <a:pt x="26293" y="5060"/>
                    <a:pt x="26226" y="5060"/>
                  </a:cubicBezTo>
                  <a:cubicBezTo>
                    <a:pt x="26223" y="5060"/>
                    <a:pt x="26219" y="5061"/>
                    <a:pt x="26216" y="5062"/>
                  </a:cubicBezTo>
                  <a:cubicBezTo>
                    <a:pt x="26148" y="5094"/>
                    <a:pt x="26116" y="5232"/>
                    <a:pt x="26035" y="5232"/>
                  </a:cubicBezTo>
                  <a:cubicBezTo>
                    <a:pt x="26022" y="5232"/>
                    <a:pt x="26007" y="5229"/>
                    <a:pt x="25990" y="5219"/>
                  </a:cubicBezTo>
                  <a:cubicBezTo>
                    <a:pt x="25903" y="5173"/>
                    <a:pt x="25831" y="5067"/>
                    <a:pt x="25745" y="5067"/>
                  </a:cubicBezTo>
                  <a:cubicBezTo>
                    <a:pt x="25743" y="5067"/>
                    <a:pt x="25741" y="5067"/>
                    <a:pt x="25738" y="5067"/>
                  </a:cubicBezTo>
                  <a:cubicBezTo>
                    <a:pt x="25634" y="5078"/>
                    <a:pt x="25550" y="5408"/>
                    <a:pt x="25686" y="5413"/>
                  </a:cubicBezTo>
                  <a:cubicBezTo>
                    <a:pt x="25663" y="5413"/>
                    <a:pt x="25641" y="5415"/>
                    <a:pt x="25620" y="5415"/>
                  </a:cubicBezTo>
                  <a:cubicBezTo>
                    <a:pt x="25577" y="5415"/>
                    <a:pt x="25536" y="5410"/>
                    <a:pt x="25497" y="5382"/>
                  </a:cubicBezTo>
                  <a:cubicBezTo>
                    <a:pt x="25434" y="5340"/>
                    <a:pt x="25419" y="5230"/>
                    <a:pt x="25377" y="5157"/>
                  </a:cubicBezTo>
                  <a:cubicBezTo>
                    <a:pt x="25369" y="5142"/>
                    <a:pt x="25360" y="5136"/>
                    <a:pt x="25350" y="5136"/>
                  </a:cubicBezTo>
                  <a:cubicBezTo>
                    <a:pt x="25328" y="5136"/>
                    <a:pt x="25304" y="5165"/>
                    <a:pt x="25282" y="5183"/>
                  </a:cubicBezTo>
                  <a:cubicBezTo>
                    <a:pt x="25209" y="5251"/>
                    <a:pt x="25219" y="5356"/>
                    <a:pt x="25209" y="5518"/>
                  </a:cubicBezTo>
                  <a:cubicBezTo>
                    <a:pt x="25228" y="5484"/>
                    <a:pt x="25243" y="5470"/>
                    <a:pt x="25254" y="5470"/>
                  </a:cubicBezTo>
                  <a:cubicBezTo>
                    <a:pt x="25275" y="5470"/>
                    <a:pt x="25276" y="5531"/>
                    <a:pt x="25240" y="5602"/>
                  </a:cubicBezTo>
                  <a:cubicBezTo>
                    <a:pt x="25212" y="5668"/>
                    <a:pt x="25160" y="5727"/>
                    <a:pt x="25117" y="5727"/>
                  </a:cubicBezTo>
                  <a:cubicBezTo>
                    <a:pt x="25105" y="5727"/>
                    <a:pt x="25093" y="5723"/>
                    <a:pt x="25083" y="5712"/>
                  </a:cubicBezTo>
                  <a:cubicBezTo>
                    <a:pt x="24994" y="5628"/>
                    <a:pt x="25204" y="5267"/>
                    <a:pt x="25088" y="5261"/>
                  </a:cubicBezTo>
                  <a:cubicBezTo>
                    <a:pt x="25041" y="5261"/>
                    <a:pt x="24763" y="5351"/>
                    <a:pt x="24800" y="5550"/>
                  </a:cubicBezTo>
                  <a:cubicBezTo>
                    <a:pt x="24837" y="5707"/>
                    <a:pt x="24868" y="5749"/>
                    <a:pt x="24774" y="5896"/>
                  </a:cubicBezTo>
                  <a:cubicBezTo>
                    <a:pt x="24737" y="5948"/>
                    <a:pt x="24691" y="5989"/>
                    <a:pt x="24653" y="5989"/>
                  </a:cubicBezTo>
                  <a:cubicBezTo>
                    <a:pt x="24626" y="5989"/>
                    <a:pt x="24603" y="5969"/>
                    <a:pt x="24590" y="5917"/>
                  </a:cubicBezTo>
                  <a:cubicBezTo>
                    <a:pt x="24548" y="5728"/>
                    <a:pt x="24753" y="5198"/>
                    <a:pt x="24732" y="5167"/>
                  </a:cubicBezTo>
                  <a:cubicBezTo>
                    <a:pt x="24714" y="5138"/>
                    <a:pt x="24690" y="5126"/>
                    <a:pt x="24664" y="5126"/>
                  </a:cubicBezTo>
                  <a:cubicBezTo>
                    <a:pt x="24628" y="5126"/>
                    <a:pt x="24587" y="5149"/>
                    <a:pt x="24554" y="5183"/>
                  </a:cubicBezTo>
                  <a:cubicBezTo>
                    <a:pt x="24480" y="5261"/>
                    <a:pt x="24496" y="5419"/>
                    <a:pt x="24422" y="5497"/>
                  </a:cubicBezTo>
                  <a:cubicBezTo>
                    <a:pt x="24407" y="5516"/>
                    <a:pt x="24395" y="5523"/>
                    <a:pt x="24386" y="5523"/>
                  </a:cubicBezTo>
                  <a:cubicBezTo>
                    <a:pt x="24326" y="5523"/>
                    <a:pt x="24417" y="5135"/>
                    <a:pt x="24359" y="5135"/>
                  </a:cubicBezTo>
                  <a:cubicBezTo>
                    <a:pt x="24354" y="5135"/>
                    <a:pt x="24347" y="5138"/>
                    <a:pt x="24339" y="5146"/>
                  </a:cubicBezTo>
                  <a:cubicBezTo>
                    <a:pt x="24250" y="5223"/>
                    <a:pt x="24179" y="5353"/>
                    <a:pt x="24128" y="5505"/>
                  </a:cubicBezTo>
                  <a:lnTo>
                    <a:pt x="24128" y="5505"/>
                  </a:lnTo>
                  <a:cubicBezTo>
                    <a:pt x="24163" y="5387"/>
                    <a:pt x="24197" y="5262"/>
                    <a:pt x="24197" y="5162"/>
                  </a:cubicBezTo>
                  <a:cubicBezTo>
                    <a:pt x="24192" y="5024"/>
                    <a:pt x="24164" y="4818"/>
                    <a:pt x="24090" y="4818"/>
                  </a:cubicBezTo>
                  <a:cubicBezTo>
                    <a:pt x="24079" y="4818"/>
                    <a:pt x="24068" y="4822"/>
                    <a:pt x="24055" y="4831"/>
                  </a:cubicBezTo>
                  <a:cubicBezTo>
                    <a:pt x="24019" y="4852"/>
                    <a:pt x="24045" y="5046"/>
                    <a:pt x="23961" y="5115"/>
                  </a:cubicBezTo>
                  <a:cubicBezTo>
                    <a:pt x="23941" y="5130"/>
                    <a:pt x="23918" y="5138"/>
                    <a:pt x="23895" y="5138"/>
                  </a:cubicBezTo>
                  <a:cubicBezTo>
                    <a:pt x="23857" y="5138"/>
                    <a:pt x="23820" y="5117"/>
                    <a:pt x="23804" y="5078"/>
                  </a:cubicBezTo>
                  <a:cubicBezTo>
                    <a:pt x="23762" y="5020"/>
                    <a:pt x="23778" y="4847"/>
                    <a:pt x="23730" y="4842"/>
                  </a:cubicBezTo>
                  <a:cubicBezTo>
                    <a:pt x="23729" y="4842"/>
                    <a:pt x="23727" y="4842"/>
                    <a:pt x="23726" y="4842"/>
                  </a:cubicBezTo>
                  <a:cubicBezTo>
                    <a:pt x="23662" y="4842"/>
                    <a:pt x="23574" y="5018"/>
                    <a:pt x="23526" y="5018"/>
                  </a:cubicBezTo>
                  <a:cubicBezTo>
                    <a:pt x="23515" y="5018"/>
                    <a:pt x="23506" y="5008"/>
                    <a:pt x="23500" y="4984"/>
                  </a:cubicBezTo>
                  <a:cubicBezTo>
                    <a:pt x="23486" y="4929"/>
                    <a:pt x="23581" y="4678"/>
                    <a:pt x="23535" y="4678"/>
                  </a:cubicBezTo>
                  <a:cubicBezTo>
                    <a:pt x="23527" y="4678"/>
                    <a:pt x="23516" y="4685"/>
                    <a:pt x="23500" y="4700"/>
                  </a:cubicBezTo>
                  <a:cubicBezTo>
                    <a:pt x="23394" y="4801"/>
                    <a:pt x="23281" y="5054"/>
                    <a:pt x="23178" y="5054"/>
                  </a:cubicBezTo>
                  <a:cubicBezTo>
                    <a:pt x="23168" y="5054"/>
                    <a:pt x="23158" y="5051"/>
                    <a:pt x="23148" y="5046"/>
                  </a:cubicBezTo>
                  <a:lnTo>
                    <a:pt x="23227" y="4884"/>
                  </a:lnTo>
                  <a:cubicBezTo>
                    <a:pt x="23250" y="4814"/>
                    <a:pt x="23274" y="4777"/>
                    <a:pt x="23297" y="4777"/>
                  </a:cubicBezTo>
                  <a:cubicBezTo>
                    <a:pt x="23300" y="4777"/>
                    <a:pt x="23303" y="4778"/>
                    <a:pt x="23306" y="4779"/>
                  </a:cubicBezTo>
                  <a:cubicBezTo>
                    <a:pt x="23317" y="4763"/>
                    <a:pt x="23306" y="4758"/>
                    <a:pt x="23285" y="4758"/>
                  </a:cubicBezTo>
                  <a:cubicBezTo>
                    <a:pt x="23228" y="4758"/>
                    <a:pt x="23096" y="4795"/>
                    <a:pt x="23068" y="4795"/>
                  </a:cubicBezTo>
                  <a:cubicBezTo>
                    <a:pt x="23066" y="4795"/>
                    <a:pt x="23065" y="4795"/>
                    <a:pt x="23065" y="4795"/>
                  </a:cubicBezTo>
                  <a:cubicBezTo>
                    <a:pt x="22999" y="4775"/>
                    <a:pt x="23040" y="4637"/>
                    <a:pt x="22982" y="4637"/>
                  </a:cubicBezTo>
                  <a:cubicBezTo>
                    <a:pt x="22980" y="4637"/>
                    <a:pt x="22978" y="4637"/>
                    <a:pt x="22975" y="4637"/>
                  </a:cubicBezTo>
                  <a:cubicBezTo>
                    <a:pt x="22920" y="4649"/>
                    <a:pt x="22876" y="4688"/>
                    <a:pt x="22831" y="4688"/>
                  </a:cubicBezTo>
                  <a:cubicBezTo>
                    <a:pt x="22817" y="4688"/>
                    <a:pt x="22802" y="4684"/>
                    <a:pt x="22787" y="4674"/>
                  </a:cubicBezTo>
                  <a:cubicBezTo>
                    <a:pt x="22724" y="4648"/>
                    <a:pt x="22682" y="4580"/>
                    <a:pt x="22687" y="4512"/>
                  </a:cubicBezTo>
                  <a:cubicBezTo>
                    <a:pt x="22683" y="4474"/>
                    <a:pt x="22668" y="4460"/>
                    <a:pt x="22645" y="4460"/>
                  </a:cubicBezTo>
                  <a:cubicBezTo>
                    <a:pt x="22588" y="4460"/>
                    <a:pt x="22486" y="4551"/>
                    <a:pt x="22421" y="4551"/>
                  </a:cubicBezTo>
                  <a:cubicBezTo>
                    <a:pt x="22411" y="4551"/>
                    <a:pt x="22402" y="4549"/>
                    <a:pt x="22393" y="4543"/>
                  </a:cubicBezTo>
                  <a:cubicBezTo>
                    <a:pt x="22320" y="4485"/>
                    <a:pt x="22477" y="4202"/>
                    <a:pt x="22409" y="4150"/>
                  </a:cubicBezTo>
                  <a:cubicBezTo>
                    <a:pt x="22403" y="4144"/>
                    <a:pt x="22395" y="4142"/>
                    <a:pt x="22386" y="4142"/>
                  </a:cubicBezTo>
                  <a:cubicBezTo>
                    <a:pt x="22316" y="4142"/>
                    <a:pt x="22169" y="4281"/>
                    <a:pt x="22095" y="4281"/>
                  </a:cubicBezTo>
                  <a:cubicBezTo>
                    <a:pt x="22093" y="4281"/>
                    <a:pt x="22091" y="4281"/>
                    <a:pt x="22089" y="4281"/>
                  </a:cubicBezTo>
                  <a:cubicBezTo>
                    <a:pt x="21972" y="4281"/>
                    <a:pt x="22290" y="3918"/>
                    <a:pt x="22362" y="3830"/>
                  </a:cubicBezTo>
                  <a:lnTo>
                    <a:pt x="22362" y="3830"/>
                  </a:lnTo>
                  <a:cubicBezTo>
                    <a:pt x="22236" y="3893"/>
                    <a:pt x="22116" y="3966"/>
                    <a:pt x="22000" y="4050"/>
                  </a:cubicBezTo>
                  <a:cubicBezTo>
                    <a:pt x="21915" y="4111"/>
                    <a:pt x="21870" y="4135"/>
                    <a:pt x="21851" y="4135"/>
                  </a:cubicBezTo>
                  <a:cubicBezTo>
                    <a:pt x="21802" y="4135"/>
                    <a:pt x="21944" y="3963"/>
                    <a:pt x="22058" y="3830"/>
                  </a:cubicBezTo>
                  <a:lnTo>
                    <a:pt x="22058" y="3830"/>
                  </a:lnTo>
                  <a:cubicBezTo>
                    <a:pt x="21987" y="3912"/>
                    <a:pt x="21937" y="3937"/>
                    <a:pt x="21897" y="3937"/>
                  </a:cubicBezTo>
                  <a:cubicBezTo>
                    <a:pt x="21835" y="3937"/>
                    <a:pt x="21796" y="3879"/>
                    <a:pt x="21739" y="3879"/>
                  </a:cubicBezTo>
                  <a:cubicBezTo>
                    <a:pt x="21709" y="3879"/>
                    <a:pt x="21674" y="3896"/>
                    <a:pt x="21628" y="3945"/>
                  </a:cubicBezTo>
                  <a:cubicBezTo>
                    <a:pt x="21675" y="3820"/>
                    <a:pt x="21743" y="3673"/>
                    <a:pt x="21701" y="3605"/>
                  </a:cubicBezTo>
                  <a:lnTo>
                    <a:pt x="21701" y="3605"/>
                  </a:lnTo>
                  <a:cubicBezTo>
                    <a:pt x="21642" y="3664"/>
                    <a:pt x="21610" y="3684"/>
                    <a:pt x="21589" y="3684"/>
                  </a:cubicBezTo>
                  <a:cubicBezTo>
                    <a:pt x="21563" y="3684"/>
                    <a:pt x="21552" y="3656"/>
                    <a:pt x="21523" y="3636"/>
                  </a:cubicBezTo>
                  <a:cubicBezTo>
                    <a:pt x="21508" y="3624"/>
                    <a:pt x="21488" y="3620"/>
                    <a:pt x="21465" y="3620"/>
                  </a:cubicBezTo>
                  <a:cubicBezTo>
                    <a:pt x="21396" y="3620"/>
                    <a:pt x="21302" y="3657"/>
                    <a:pt x="21241" y="3657"/>
                  </a:cubicBezTo>
                  <a:cubicBezTo>
                    <a:pt x="21220" y="3657"/>
                    <a:pt x="21203" y="3653"/>
                    <a:pt x="21193" y="3641"/>
                  </a:cubicBezTo>
                  <a:cubicBezTo>
                    <a:pt x="21174" y="3623"/>
                    <a:pt x="21475" y="3184"/>
                    <a:pt x="21383" y="3184"/>
                  </a:cubicBezTo>
                  <a:cubicBezTo>
                    <a:pt x="21371" y="3184"/>
                    <a:pt x="21354" y="3191"/>
                    <a:pt x="21329" y="3206"/>
                  </a:cubicBezTo>
                  <a:cubicBezTo>
                    <a:pt x="21257" y="3244"/>
                    <a:pt x="21007" y="3549"/>
                    <a:pt x="20952" y="3549"/>
                  </a:cubicBezTo>
                  <a:cubicBezTo>
                    <a:pt x="20939" y="3549"/>
                    <a:pt x="20937" y="3532"/>
                    <a:pt x="20952" y="3489"/>
                  </a:cubicBezTo>
                  <a:cubicBezTo>
                    <a:pt x="20989" y="3386"/>
                    <a:pt x="21045" y="3322"/>
                    <a:pt x="20981" y="3322"/>
                  </a:cubicBezTo>
                  <a:cubicBezTo>
                    <a:pt x="20964" y="3322"/>
                    <a:pt x="20937" y="3327"/>
                    <a:pt x="20899" y="3337"/>
                  </a:cubicBezTo>
                  <a:cubicBezTo>
                    <a:pt x="20899" y="3337"/>
                    <a:pt x="20723" y="3425"/>
                    <a:pt x="20697" y="3425"/>
                  </a:cubicBezTo>
                  <a:cubicBezTo>
                    <a:pt x="20694" y="3425"/>
                    <a:pt x="20693" y="3424"/>
                    <a:pt x="20695" y="3421"/>
                  </a:cubicBezTo>
                  <a:cubicBezTo>
                    <a:pt x="20784" y="3300"/>
                    <a:pt x="21109" y="3185"/>
                    <a:pt x="21151" y="3106"/>
                  </a:cubicBezTo>
                  <a:cubicBezTo>
                    <a:pt x="21154" y="3101"/>
                    <a:pt x="21150" y="3099"/>
                    <a:pt x="21141" y="3099"/>
                  </a:cubicBezTo>
                  <a:cubicBezTo>
                    <a:pt x="21110" y="3099"/>
                    <a:pt x="21020" y="3127"/>
                    <a:pt x="21020" y="3127"/>
                  </a:cubicBezTo>
                  <a:cubicBezTo>
                    <a:pt x="20995" y="3134"/>
                    <a:pt x="20976" y="3137"/>
                    <a:pt x="20962" y="3137"/>
                  </a:cubicBezTo>
                  <a:cubicBezTo>
                    <a:pt x="20920" y="3137"/>
                    <a:pt x="20916" y="3110"/>
                    <a:pt x="20889" y="3075"/>
                  </a:cubicBezTo>
                  <a:lnTo>
                    <a:pt x="20889" y="3075"/>
                  </a:lnTo>
                  <a:cubicBezTo>
                    <a:pt x="20894" y="3081"/>
                    <a:pt x="20901" y="3084"/>
                    <a:pt x="20909" y="3084"/>
                  </a:cubicBezTo>
                  <a:cubicBezTo>
                    <a:pt x="20947" y="3084"/>
                    <a:pt x="21010" y="3019"/>
                    <a:pt x="21067" y="2975"/>
                  </a:cubicBezTo>
                  <a:lnTo>
                    <a:pt x="21067" y="2975"/>
                  </a:lnTo>
                  <a:cubicBezTo>
                    <a:pt x="21041" y="2995"/>
                    <a:pt x="21024" y="3002"/>
                    <a:pt x="21012" y="3002"/>
                  </a:cubicBezTo>
                  <a:cubicBezTo>
                    <a:pt x="20973" y="3002"/>
                    <a:pt x="20992" y="2919"/>
                    <a:pt x="20952" y="2907"/>
                  </a:cubicBezTo>
                  <a:cubicBezTo>
                    <a:pt x="20922" y="2927"/>
                    <a:pt x="20873" y="2971"/>
                    <a:pt x="20846" y="2971"/>
                  </a:cubicBezTo>
                  <a:cubicBezTo>
                    <a:pt x="20844" y="2971"/>
                    <a:pt x="20843" y="2970"/>
                    <a:pt x="20841" y="2970"/>
                  </a:cubicBezTo>
                  <a:cubicBezTo>
                    <a:pt x="20742" y="2960"/>
                    <a:pt x="20684" y="2876"/>
                    <a:pt x="20820" y="2776"/>
                  </a:cubicBezTo>
                  <a:cubicBezTo>
                    <a:pt x="20965" y="2670"/>
                    <a:pt x="20964" y="2562"/>
                    <a:pt x="20875" y="2562"/>
                  </a:cubicBezTo>
                  <a:cubicBezTo>
                    <a:pt x="20845" y="2562"/>
                    <a:pt x="20805" y="2574"/>
                    <a:pt x="20758" y="2603"/>
                  </a:cubicBezTo>
                  <a:cubicBezTo>
                    <a:pt x="20710" y="2583"/>
                    <a:pt x="20725" y="2478"/>
                    <a:pt x="20651" y="2478"/>
                  </a:cubicBezTo>
                  <a:cubicBezTo>
                    <a:pt x="20626" y="2478"/>
                    <a:pt x="20592" y="2489"/>
                    <a:pt x="20543" y="2519"/>
                  </a:cubicBezTo>
                  <a:cubicBezTo>
                    <a:pt x="20616" y="2353"/>
                    <a:pt x="20885" y="1877"/>
                    <a:pt x="20471" y="1877"/>
                  </a:cubicBezTo>
                  <a:cubicBezTo>
                    <a:pt x="20441" y="1877"/>
                    <a:pt x="20407" y="1880"/>
                    <a:pt x="20370" y="1885"/>
                  </a:cubicBezTo>
                  <a:cubicBezTo>
                    <a:pt x="20685" y="1695"/>
                    <a:pt x="20687" y="1643"/>
                    <a:pt x="20578" y="1643"/>
                  </a:cubicBezTo>
                  <a:cubicBezTo>
                    <a:pt x="20450" y="1643"/>
                    <a:pt x="20169" y="1714"/>
                    <a:pt x="20061" y="1714"/>
                  </a:cubicBezTo>
                  <a:cubicBezTo>
                    <a:pt x="20026" y="1714"/>
                    <a:pt x="20009" y="1706"/>
                    <a:pt x="20024" y="1686"/>
                  </a:cubicBezTo>
                  <a:cubicBezTo>
                    <a:pt x="20085" y="1542"/>
                    <a:pt x="20313" y="1303"/>
                    <a:pt x="20071" y="1303"/>
                  </a:cubicBezTo>
                  <a:cubicBezTo>
                    <a:pt x="20066" y="1303"/>
                    <a:pt x="20061" y="1303"/>
                    <a:pt x="20055" y="1303"/>
                  </a:cubicBezTo>
                  <a:cubicBezTo>
                    <a:pt x="19988" y="1303"/>
                    <a:pt x="19516" y="1518"/>
                    <a:pt x="19495" y="1553"/>
                  </a:cubicBezTo>
                  <a:lnTo>
                    <a:pt x="19495" y="1553"/>
                  </a:lnTo>
                  <a:cubicBezTo>
                    <a:pt x="19579" y="1376"/>
                    <a:pt x="19813" y="1282"/>
                    <a:pt x="19609" y="1172"/>
                  </a:cubicBezTo>
                  <a:cubicBezTo>
                    <a:pt x="19599" y="1167"/>
                    <a:pt x="19588" y="1165"/>
                    <a:pt x="19578" y="1165"/>
                  </a:cubicBezTo>
                  <a:cubicBezTo>
                    <a:pt x="19495" y="1165"/>
                    <a:pt x="19427" y="1311"/>
                    <a:pt x="19354" y="1311"/>
                  </a:cubicBezTo>
                  <a:cubicBezTo>
                    <a:pt x="19340" y="1311"/>
                    <a:pt x="19325" y="1306"/>
                    <a:pt x="19310" y="1292"/>
                  </a:cubicBezTo>
                  <a:cubicBezTo>
                    <a:pt x="19394" y="1188"/>
                    <a:pt x="19636" y="967"/>
                    <a:pt x="19641" y="841"/>
                  </a:cubicBezTo>
                  <a:cubicBezTo>
                    <a:pt x="19644" y="777"/>
                    <a:pt x="19580" y="726"/>
                    <a:pt x="19510" y="726"/>
                  </a:cubicBezTo>
                  <a:cubicBezTo>
                    <a:pt x="19467" y="726"/>
                    <a:pt x="19421" y="746"/>
                    <a:pt x="19389" y="794"/>
                  </a:cubicBezTo>
                  <a:cubicBezTo>
                    <a:pt x="19368" y="821"/>
                    <a:pt x="19335" y="831"/>
                    <a:pt x="19298" y="831"/>
                  </a:cubicBezTo>
                  <a:cubicBezTo>
                    <a:pt x="19197" y="831"/>
                    <a:pt x="19063" y="759"/>
                    <a:pt x="19033" y="747"/>
                  </a:cubicBezTo>
                  <a:cubicBezTo>
                    <a:pt x="18959" y="710"/>
                    <a:pt x="18739" y="642"/>
                    <a:pt x="18776" y="464"/>
                  </a:cubicBezTo>
                  <a:cubicBezTo>
                    <a:pt x="18824" y="270"/>
                    <a:pt x="18791" y="110"/>
                    <a:pt x="18649" y="110"/>
                  </a:cubicBezTo>
                  <a:cubicBezTo>
                    <a:pt x="18622" y="110"/>
                    <a:pt x="18591" y="116"/>
                    <a:pt x="18555" y="128"/>
                  </a:cubicBezTo>
                  <a:cubicBezTo>
                    <a:pt x="18457" y="175"/>
                    <a:pt x="18400" y="328"/>
                    <a:pt x="18298" y="328"/>
                  </a:cubicBezTo>
                  <a:cubicBezTo>
                    <a:pt x="18297" y="328"/>
                    <a:pt x="18295" y="328"/>
                    <a:pt x="18293" y="328"/>
                  </a:cubicBezTo>
                  <a:cubicBezTo>
                    <a:pt x="18199" y="328"/>
                    <a:pt x="18120" y="228"/>
                    <a:pt x="18047" y="160"/>
                  </a:cubicBezTo>
                  <a:cubicBezTo>
                    <a:pt x="18038" y="147"/>
                    <a:pt x="17793" y="1"/>
                    <a:pt x="17705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500600" y="4143275"/>
              <a:ext cx="291275" cy="291300"/>
            </a:xfrm>
            <a:custGeom>
              <a:rect b="b" l="l" r="r" t="t"/>
              <a:pathLst>
                <a:path extrusionOk="0" h="11652" w="11651">
                  <a:moveTo>
                    <a:pt x="5825" y="1"/>
                  </a:moveTo>
                  <a:cubicBezTo>
                    <a:pt x="2606" y="1"/>
                    <a:pt x="0" y="2607"/>
                    <a:pt x="0" y="5826"/>
                  </a:cubicBezTo>
                  <a:cubicBezTo>
                    <a:pt x="0" y="9045"/>
                    <a:pt x="2606" y="11651"/>
                    <a:pt x="5825" y="11651"/>
                  </a:cubicBezTo>
                  <a:cubicBezTo>
                    <a:pt x="9044" y="11651"/>
                    <a:pt x="11650" y="9045"/>
                    <a:pt x="11650" y="5826"/>
                  </a:cubicBezTo>
                  <a:cubicBezTo>
                    <a:pt x="11650" y="2607"/>
                    <a:pt x="9044" y="1"/>
                    <a:pt x="5825" y="1"/>
                  </a:cubicBezTo>
                  <a:close/>
                </a:path>
              </a:pathLst>
            </a:custGeom>
            <a:solidFill>
              <a:srgbClr val="FF9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2472525" y="4120375"/>
              <a:ext cx="347825" cy="336300"/>
            </a:xfrm>
            <a:custGeom>
              <a:rect b="b" l="l" r="r" t="t"/>
              <a:pathLst>
                <a:path extrusionOk="0" h="13452" w="13913">
                  <a:moveTo>
                    <a:pt x="4720" y="199"/>
                  </a:moveTo>
                  <a:lnTo>
                    <a:pt x="4720" y="199"/>
                  </a:lnTo>
                  <a:cubicBezTo>
                    <a:pt x="4720" y="199"/>
                    <a:pt x="4720" y="199"/>
                    <a:pt x="4720" y="199"/>
                  </a:cubicBezTo>
                  <a:cubicBezTo>
                    <a:pt x="4720" y="199"/>
                    <a:pt x="4720" y="199"/>
                    <a:pt x="4720" y="199"/>
                  </a:cubicBezTo>
                  <a:close/>
                  <a:moveTo>
                    <a:pt x="4515" y="235"/>
                  </a:moveTo>
                  <a:cubicBezTo>
                    <a:pt x="4518" y="244"/>
                    <a:pt x="4522" y="252"/>
                    <a:pt x="4525" y="260"/>
                  </a:cubicBezTo>
                  <a:lnTo>
                    <a:pt x="4525" y="260"/>
                  </a:lnTo>
                  <a:cubicBezTo>
                    <a:pt x="4522" y="252"/>
                    <a:pt x="4519" y="244"/>
                    <a:pt x="4515" y="235"/>
                  </a:cubicBezTo>
                  <a:close/>
                  <a:moveTo>
                    <a:pt x="6206" y="0"/>
                  </a:moveTo>
                  <a:cubicBezTo>
                    <a:pt x="6197" y="0"/>
                    <a:pt x="6188" y="5"/>
                    <a:pt x="6188" y="5"/>
                  </a:cubicBezTo>
                  <a:cubicBezTo>
                    <a:pt x="6209" y="211"/>
                    <a:pt x="6230" y="280"/>
                    <a:pt x="6246" y="280"/>
                  </a:cubicBezTo>
                  <a:cubicBezTo>
                    <a:pt x="6277" y="280"/>
                    <a:pt x="6286" y="5"/>
                    <a:pt x="6222" y="5"/>
                  </a:cubicBezTo>
                  <a:cubicBezTo>
                    <a:pt x="6221" y="5"/>
                    <a:pt x="6220" y="5"/>
                    <a:pt x="6219" y="5"/>
                  </a:cubicBezTo>
                  <a:cubicBezTo>
                    <a:pt x="6216" y="1"/>
                    <a:pt x="6211" y="0"/>
                    <a:pt x="6206" y="0"/>
                  </a:cubicBezTo>
                  <a:close/>
                  <a:moveTo>
                    <a:pt x="5401" y="393"/>
                  </a:moveTo>
                  <a:cubicBezTo>
                    <a:pt x="5380" y="398"/>
                    <a:pt x="5333" y="398"/>
                    <a:pt x="5370" y="550"/>
                  </a:cubicBezTo>
                  <a:lnTo>
                    <a:pt x="5433" y="681"/>
                  </a:lnTo>
                  <a:cubicBezTo>
                    <a:pt x="5459" y="676"/>
                    <a:pt x="5422" y="461"/>
                    <a:pt x="5401" y="393"/>
                  </a:cubicBezTo>
                  <a:close/>
                  <a:moveTo>
                    <a:pt x="7164" y="893"/>
                  </a:moveTo>
                  <a:cubicBezTo>
                    <a:pt x="7201" y="893"/>
                    <a:pt x="7209" y="994"/>
                    <a:pt x="7200" y="1195"/>
                  </a:cubicBezTo>
                  <a:lnTo>
                    <a:pt x="7168" y="1190"/>
                  </a:lnTo>
                  <a:cubicBezTo>
                    <a:pt x="7153" y="1095"/>
                    <a:pt x="7147" y="996"/>
                    <a:pt x="7153" y="896"/>
                  </a:cubicBezTo>
                  <a:cubicBezTo>
                    <a:pt x="7157" y="894"/>
                    <a:pt x="7160" y="893"/>
                    <a:pt x="7164" y="893"/>
                  </a:cubicBezTo>
                  <a:close/>
                  <a:moveTo>
                    <a:pt x="9323" y="1772"/>
                  </a:moveTo>
                  <a:cubicBezTo>
                    <a:pt x="9321" y="1776"/>
                    <a:pt x="9319" y="1779"/>
                    <a:pt x="9318" y="1782"/>
                  </a:cubicBezTo>
                  <a:lnTo>
                    <a:pt x="9323" y="1772"/>
                  </a:lnTo>
                  <a:close/>
                  <a:moveTo>
                    <a:pt x="2331" y="2444"/>
                  </a:moveTo>
                  <a:cubicBezTo>
                    <a:pt x="2387" y="2444"/>
                    <a:pt x="2557" y="2618"/>
                    <a:pt x="2533" y="2642"/>
                  </a:cubicBezTo>
                  <a:cubicBezTo>
                    <a:pt x="2444" y="2595"/>
                    <a:pt x="2303" y="2511"/>
                    <a:pt x="2318" y="2448"/>
                  </a:cubicBezTo>
                  <a:cubicBezTo>
                    <a:pt x="2321" y="2445"/>
                    <a:pt x="2326" y="2444"/>
                    <a:pt x="2331" y="2444"/>
                  </a:cubicBezTo>
                  <a:close/>
                  <a:moveTo>
                    <a:pt x="1810" y="3224"/>
                  </a:moveTo>
                  <a:cubicBezTo>
                    <a:pt x="1898" y="3281"/>
                    <a:pt x="2048" y="3384"/>
                    <a:pt x="2026" y="3412"/>
                  </a:cubicBezTo>
                  <a:lnTo>
                    <a:pt x="2026" y="3412"/>
                  </a:lnTo>
                  <a:cubicBezTo>
                    <a:pt x="2025" y="3412"/>
                    <a:pt x="2025" y="3412"/>
                    <a:pt x="2025" y="3413"/>
                  </a:cubicBezTo>
                  <a:cubicBezTo>
                    <a:pt x="2056" y="3446"/>
                    <a:pt x="2060" y="3461"/>
                    <a:pt x="2048" y="3461"/>
                  </a:cubicBezTo>
                  <a:cubicBezTo>
                    <a:pt x="2033" y="3461"/>
                    <a:pt x="1989" y="3433"/>
                    <a:pt x="1946" y="3381"/>
                  </a:cubicBezTo>
                  <a:lnTo>
                    <a:pt x="1810" y="3224"/>
                  </a:lnTo>
                  <a:close/>
                  <a:moveTo>
                    <a:pt x="2309" y="3499"/>
                  </a:moveTo>
                  <a:cubicBezTo>
                    <a:pt x="2318" y="3505"/>
                    <a:pt x="2324" y="3509"/>
                    <a:pt x="2329" y="3512"/>
                  </a:cubicBezTo>
                  <a:cubicBezTo>
                    <a:pt x="2322" y="3507"/>
                    <a:pt x="2315" y="3503"/>
                    <a:pt x="2309" y="3499"/>
                  </a:cubicBezTo>
                  <a:close/>
                  <a:moveTo>
                    <a:pt x="1521" y="4493"/>
                  </a:moveTo>
                  <a:cubicBezTo>
                    <a:pt x="1642" y="4545"/>
                    <a:pt x="1653" y="4556"/>
                    <a:pt x="1642" y="4577"/>
                  </a:cubicBezTo>
                  <a:cubicBezTo>
                    <a:pt x="1636" y="4593"/>
                    <a:pt x="1631" y="4613"/>
                    <a:pt x="1595" y="4613"/>
                  </a:cubicBezTo>
                  <a:cubicBezTo>
                    <a:pt x="1573" y="4613"/>
                    <a:pt x="1537" y="4604"/>
                    <a:pt x="1480" y="4582"/>
                  </a:cubicBezTo>
                  <a:lnTo>
                    <a:pt x="1485" y="4582"/>
                  </a:lnTo>
                  <a:lnTo>
                    <a:pt x="1521" y="4493"/>
                  </a:lnTo>
                  <a:close/>
                  <a:moveTo>
                    <a:pt x="850" y="4839"/>
                  </a:moveTo>
                  <a:lnTo>
                    <a:pt x="850" y="4839"/>
                  </a:lnTo>
                  <a:cubicBezTo>
                    <a:pt x="854" y="4840"/>
                    <a:pt x="858" y="4842"/>
                    <a:pt x="862" y="4843"/>
                  </a:cubicBezTo>
                  <a:lnTo>
                    <a:pt x="862" y="4843"/>
                  </a:lnTo>
                  <a:cubicBezTo>
                    <a:pt x="859" y="4842"/>
                    <a:pt x="855" y="4840"/>
                    <a:pt x="850" y="4839"/>
                  </a:cubicBezTo>
                  <a:close/>
                  <a:moveTo>
                    <a:pt x="12417" y="4765"/>
                  </a:moveTo>
                  <a:cubicBezTo>
                    <a:pt x="12473" y="4765"/>
                    <a:pt x="12450" y="4801"/>
                    <a:pt x="12458" y="4823"/>
                  </a:cubicBezTo>
                  <a:cubicBezTo>
                    <a:pt x="12378" y="4848"/>
                    <a:pt x="12249" y="4895"/>
                    <a:pt x="12198" y="4895"/>
                  </a:cubicBezTo>
                  <a:cubicBezTo>
                    <a:pt x="12185" y="4895"/>
                    <a:pt x="12177" y="4892"/>
                    <a:pt x="12175" y="4886"/>
                  </a:cubicBezTo>
                  <a:cubicBezTo>
                    <a:pt x="12165" y="4855"/>
                    <a:pt x="12207" y="4807"/>
                    <a:pt x="12369" y="4771"/>
                  </a:cubicBezTo>
                  <a:cubicBezTo>
                    <a:pt x="12389" y="4767"/>
                    <a:pt x="12405" y="4765"/>
                    <a:pt x="12417" y="4765"/>
                  </a:cubicBezTo>
                  <a:close/>
                  <a:moveTo>
                    <a:pt x="11847" y="4921"/>
                  </a:moveTo>
                  <a:lnTo>
                    <a:pt x="11847" y="4921"/>
                  </a:lnTo>
                  <a:cubicBezTo>
                    <a:pt x="11845" y="4921"/>
                    <a:pt x="11842" y="4922"/>
                    <a:pt x="11840" y="4923"/>
                  </a:cubicBezTo>
                  <a:cubicBezTo>
                    <a:pt x="11842" y="4922"/>
                    <a:pt x="11845" y="4921"/>
                    <a:pt x="11847" y="4921"/>
                  </a:cubicBezTo>
                  <a:close/>
                  <a:moveTo>
                    <a:pt x="13360" y="4823"/>
                  </a:moveTo>
                  <a:cubicBezTo>
                    <a:pt x="13070" y="4907"/>
                    <a:pt x="13068" y="4939"/>
                    <a:pt x="13140" y="4939"/>
                  </a:cubicBezTo>
                  <a:cubicBezTo>
                    <a:pt x="13216" y="4939"/>
                    <a:pt x="13376" y="4903"/>
                    <a:pt x="13366" y="4855"/>
                  </a:cubicBezTo>
                  <a:cubicBezTo>
                    <a:pt x="13376" y="4844"/>
                    <a:pt x="13360" y="4823"/>
                    <a:pt x="13360" y="4823"/>
                  </a:cubicBezTo>
                  <a:close/>
                  <a:moveTo>
                    <a:pt x="13654" y="4975"/>
                  </a:moveTo>
                  <a:lnTo>
                    <a:pt x="13654" y="4975"/>
                  </a:lnTo>
                  <a:cubicBezTo>
                    <a:pt x="13652" y="4976"/>
                    <a:pt x="13650" y="4976"/>
                    <a:pt x="13649" y="4977"/>
                  </a:cubicBezTo>
                  <a:lnTo>
                    <a:pt x="13649" y="4977"/>
                  </a:lnTo>
                  <a:cubicBezTo>
                    <a:pt x="13650" y="4976"/>
                    <a:pt x="13652" y="4976"/>
                    <a:pt x="13654" y="4975"/>
                  </a:cubicBezTo>
                  <a:close/>
                  <a:moveTo>
                    <a:pt x="2383" y="5475"/>
                  </a:moveTo>
                  <a:cubicBezTo>
                    <a:pt x="2368" y="5475"/>
                    <a:pt x="2363" y="5480"/>
                    <a:pt x="2360" y="5489"/>
                  </a:cubicBezTo>
                  <a:cubicBezTo>
                    <a:pt x="2360" y="5489"/>
                    <a:pt x="2318" y="5531"/>
                    <a:pt x="2397" y="5541"/>
                  </a:cubicBezTo>
                  <a:cubicBezTo>
                    <a:pt x="2426" y="5546"/>
                    <a:pt x="2447" y="5548"/>
                    <a:pt x="2462" y="5548"/>
                  </a:cubicBezTo>
                  <a:cubicBezTo>
                    <a:pt x="2520" y="5548"/>
                    <a:pt x="2499" y="5521"/>
                    <a:pt x="2507" y="5505"/>
                  </a:cubicBezTo>
                  <a:cubicBezTo>
                    <a:pt x="2439" y="5484"/>
                    <a:pt x="2402" y="5475"/>
                    <a:pt x="2383" y="5475"/>
                  </a:cubicBezTo>
                  <a:close/>
                  <a:moveTo>
                    <a:pt x="13002" y="5583"/>
                  </a:moveTo>
                  <a:cubicBezTo>
                    <a:pt x="13098" y="5583"/>
                    <a:pt x="13057" y="5622"/>
                    <a:pt x="13061" y="5646"/>
                  </a:cubicBezTo>
                  <a:cubicBezTo>
                    <a:pt x="12988" y="5661"/>
                    <a:pt x="12877" y="5680"/>
                    <a:pt x="12817" y="5680"/>
                  </a:cubicBezTo>
                  <a:cubicBezTo>
                    <a:pt x="12790" y="5680"/>
                    <a:pt x="12773" y="5677"/>
                    <a:pt x="12773" y="5667"/>
                  </a:cubicBezTo>
                  <a:cubicBezTo>
                    <a:pt x="12768" y="5630"/>
                    <a:pt x="12820" y="5589"/>
                    <a:pt x="12983" y="5583"/>
                  </a:cubicBezTo>
                  <a:cubicBezTo>
                    <a:pt x="12990" y="5583"/>
                    <a:pt x="12996" y="5583"/>
                    <a:pt x="13002" y="5583"/>
                  </a:cubicBezTo>
                  <a:close/>
                  <a:moveTo>
                    <a:pt x="1688" y="8046"/>
                  </a:moveTo>
                  <a:cubicBezTo>
                    <a:pt x="1609" y="8046"/>
                    <a:pt x="1439" y="8089"/>
                    <a:pt x="1443" y="8126"/>
                  </a:cubicBezTo>
                  <a:cubicBezTo>
                    <a:pt x="1447" y="8133"/>
                    <a:pt x="1460" y="8136"/>
                    <a:pt x="1478" y="8136"/>
                  </a:cubicBezTo>
                  <a:cubicBezTo>
                    <a:pt x="1553" y="8136"/>
                    <a:pt x="1722" y="8083"/>
                    <a:pt x="1726" y="8058"/>
                  </a:cubicBezTo>
                  <a:cubicBezTo>
                    <a:pt x="1725" y="8050"/>
                    <a:pt x="1710" y="8046"/>
                    <a:pt x="1688" y="8046"/>
                  </a:cubicBezTo>
                  <a:close/>
                  <a:moveTo>
                    <a:pt x="1899" y="8189"/>
                  </a:moveTo>
                  <a:cubicBezTo>
                    <a:pt x="1799" y="8194"/>
                    <a:pt x="1705" y="8210"/>
                    <a:pt x="1616" y="8242"/>
                  </a:cubicBezTo>
                  <a:cubicBezTo>
                    <a:pt x="1620" y="8264"/>
                    <a:pt x="1637" y="8274"/>
                    <a:pt x="1666" y="8274"/>
                  </a:cubicBezTo>
                  <a:cubicBezTo>
                    <a:pt x="1713" y="8274"/>
                    <a:pt x="1792" y="8246"/>
                    <a:pt x="1899" y="8194"/>
                  </a:cubicBezTo>
                  <a:lnTo>
                    <a:pt x="1899" y="8189"/>
                  </a:lnTo>
                  <a:close/>
                  <a:moveTo>
                    <a:pt x="13450" y="8417"/>
                  </a:moveTo>
                  <a:cubicBezTo>
                    <a:pt x="13453" y="8418"/>
                    <a:pt x="13457" y="8419"/>
                    <a:pt x="13460" y="8420"/>
                  </a:cubicBezTo>
                  <a:cubicBezTo>
                    <a:pt x="13457" y="8419"/>
                    <a:pt x="13453" y="8418"/>
                    <a:pt x="13450" y="8417"/>
                  </a:cubicBezTo>
                  <a:close/>
                  <a:moveTo>
                    <a:pt x="1275" y="8677"/>
                  </a:moveTo>
                  <a:lnTo>
                    <a:pt x="1286" y="8708"/>
                  </a:lnTo>
                  <a:lnTo>
                    <a:pt x="1154" y="8787"/>
                  </a:lnTo>
                  <a:cubicBezTo>
                    <a:pt x="1144" y="8750"/>
                    <a:pt x="1092" y="8734"/>
                    <a:pt x="1275" y="8677"/>
                  </a:cubicBezTo>
                  <a:close/>
                  <a:moveTo>
                    <a:pt x="679" y="8870"/>
                  </a:moveTo>
                  <a:cubicBezTo>
                    <a:pt x="674" y="8872"/>
                    <a:pt x="668" y="8874"/>
                    <a:pt x="662" y="8876"/>
                  </a:cubicBezTo>
                  <a:cubicBezTo>
                    <a:pt x="667" y="8874"/>
                    <a:pt x="673" y="8872"/>
                    <a:pt x="679" y="8870"/>
                  </a:cubicBezTo>
                  <a:close/>
                  <a:moveTo>
                    <a:pt x="2544" y="9982"/>
                  </a:moveTo>
                  <a:cubicBezTo>
                    <a:pt x="2523" y="9997"/>
                    <a:pt x="2504" y="10013"/>
                    <a:pt x="2487" y="10028"/>
                  </a:cubicBezTo>
                  <a:lnTo>
                    <a:pt x="2487" y="10028"/>
                  </a:lnTo>
                  <a:cubicBezTo>
                    <a:pt x="2511" y="10009"/>
                    <a:pt x="2531" y="9993"/>
                    <a:pt x="2544" y="9982"/>
                  </a:cubicBezTo>
                  <a:close/>
                  <a:moveTo>
                    <a:pt x="11268" y="10465"/>
                  </a:moveTo>
                  <a:cubicBezTo>
                    <a:pt x="11269" y="10465"/>
                    <a:pt x="11269" y="10465"/>
                    <a:pt x="11269" y="10466"/>
                  </a:cubicBezTo>
                  <a:lnTo>
                    <a:pt x="11269" y="10466"/>
                  </a:lnTo>
                  <a:cubicBezTo>
                    <a:pt x="11269" y="10465"/>
                    <a:pt x="11269" y="10465"/>
                    <a:pt x="11268" y="10465"/>
                  </a:cubicBezTo>
                  <a:close/>
                  <a:moveTo>
                    <a:pt x="10874" y="10775"/>
                  </a:moveTo>
                  <a:cubicBezTo>
                    <a:pt x="10828" y="10775"/>
                    <a:pt x="11004" y="10959"/>
                    <a:pt x="11052" y="10959"/>
                  </a:cubicBezTo>
                  <a:cubicBezTo>
                    <a:pt x="11054" y="10959"/>
                    <a:pt x="11057" y="10959"/>
                    <a:pt x="11059" y="10957"/>
                  </a:cubicBezTo>
                  <a:lnTo>
                    <a:pt x="10980" y="10832"/>
                  </a:lnTo>
                  <a:cubicBezTo>
                    <a:pt x="10920" y="10791"/>
                    <a:pt x="10887" y="10775"/>
                    <a:pt x="10874" y="10775"/>
                  </a:cubicBezTo>
                  <a:close/>
                  <a:moveTo>
                    <a:pt x="10166" y="11411"/>
                  </a:moveTo>
                  <a:cubicBezTo>
                    <a:pt x="10163" y="11412"/>
                    <a:pt x="10162" y="11414"/>
                    <a:pt x="10162" y="11414"/>
                  </a:cubicBezTo>
                  <a:cubicBezTo>
                    <a:pt x="10163" y="11413"/>
                    <a:pt x="10165" y="11412"/>
                    <a:pt x="10166" y="11411"/>
                  </a:cubicBezTo>
                  <a:close/>
                  <a:moveTo>
                    <a:pt x="10267" y="11657"/>
                  </a:moveTo>
                  <a:cubicBezTo>
                    <a:pt x="10268" y="11660"/>
                    <a:pt x="10270" y="11662"/>
                    <a:pt x="10272" y="11665"/>
                  </a:cubicBezTo>
                  <a:cubicBezTo>
                    <a:pt x="10270" y="11663"/>
                    <a:pt x="10269" y="11660"/>
                    <a:pt x="10267" y="11657"/>
                  </a:cubicBezTo>
                  <a:close/>
                  <a:moveTo>
                    <a:pt x="2606" y="11823"/>
                  </a:moveTo>
                  <a:cubicBezTo>
                    <a:pt x="2604" y="11825"/>
                    <a:pt x="2603" y="11826"/>
                    <a:pt x="2602" y="11828"/>
                  </a:cubicBezTo>
                  <a:cubicBezTo>
                    <a:pt x="2603" y="11826"/>
                    <a:pt x="2604" y="11825"/>
                    <a:pt x="2606" y="11823"/>
                  </a:cubicBezTo>
                  <a:close/>
                  <a:moveTo>
                    <a:pt x="9829" y="11930"/>
                  </a:moveTo>
                  <a:cubicBezTo>
                    <a:pt x="9901" y="11930"/>
                    <a:pt x="10027" y="12150"/>
                    <a:pt x="9958" y="12190"/>
                  </a:cubicBezTo>
                  <a:lnTo>
                    <a:pt x="9958" y="12184"/>
                  </a:lnTo>
                  <a:cubicBezTo>
                    <a:pt x="9955" y="12186"/>
                    <a:pt x="9953" y="12186"/>
                    <a:pt x="9950" y="12186"/>
                  </a:cubicBezTo>
                  <a:cubicBezTo>
                    <a:pt x="9898" y="12186"/>
                    <a:pt x="9781" y="11948"/>
                    <a:pt x="9816" y="11933"/>
                  </a:cubicBezTo>
                  <a:cubicBezTo>
                    <a:pt x="9820" y="11931"/>
                    <a:pt x="9824" y="11930"/>
                    <a:pt x="9829" y="11930"/>
                  </a:cubicBezTo>
                  <a:close/>
                  <a:moveTo>
                    <a:pt x="7321" y="12205"/>
                  </a:moveTo>
                  <a:cubicBezTo>
                    <a:pt x="7320" y="12205"/>
                    <a:pt x="7320" y="12205"/>
                    <a:pt x="7320" y="12205"/>
                  </a:cubicBezTo>
                  <a:cubicBezTo>
                    <a:pt x="7320" y="12205"/>
                    <a:pt x="7320" y="12205"/>
                    <a:pt x="7321" y="12205"/>
                  </a:cubicBezTo>
                  <a:close/>
                  <a:moveTo>
                    <a:pt x="9365" y="11964"/>
                  </a:moveTo>
                  <a:lnTo>
                    <a:pt x="9365" y="11964"/>
                  </a:lnTo>
                  <a:cubicBezTo>
                    <a:pt x="9428" y="12043"/>
                    <a:pt x="9528" y="12179"/>
                    <a:pt x="9491" y="12226"/>
                  </a:cubicBezTo>
                  <a:cubicBezTo>
                    <a:pt x="9490" y="12227"/>
                    <a:pt x="9488" y="12227"/>
                    <a:pt x="9487" y="12227"/>
                  </a:cubicBezTo>
                  <a:cubicBezTo>
                    <a:pt x="9437" y="12227"/>
                    <a:pt x="9329" y="11979"/>
                    <a:pt x="9365" y="11964"/>
                  </a:cubicBezTo>
                  <a:close/>
                  <a:moveTo>
                    <a:pt x="7514" y="12089"/>
                  </a:moveTo>
                  <a:cubicBezTo>
                    <a:pt x="7501" y="12089"/>
                    <a:pt x="7504" y="12174"/>
                    <a:pt x="7520" y="12347"/>
                  </a:cubicBezTo>
                  <a:lnTo>
                    <a:pt x="7551" y="12347"/>
                  </a:lnTo>
                  <a:lnTo>
                    <a:pt x="7561" y="12200"/>
                  </a:lnTo>
                  <a:cubicBezTo>
                    <a:pt x="7538" y="12127"/>
                    <a:pt x="7523" y="12089"/>
                    <a:pt x="7514" y="12089"/>
                  </a:cubicBezTo>
                  <a:close/>
                  <a:moveTo>
                    <a:pt x="5424" y="12472"/>
                  </a:moveTo>
                  <a:cubicBezTo>
                    <a:pt x="5425" y="12472"/>
                    <a:pt x="5426" y="12472"/>
                    <a:pt x="5428" y="12473"/>
                  </a:cubicBezTo>
                  <a:cubicBezTo>
                    <a:pt x="5422" y="12572"/>
                    <a:pt x="5412" y="12740"/>
                    <a:pt x="5349" y="12751"/>
                  </a:cubicBezTo>
                  <a:cubicBezTo>
                    <a:pt x="5303" y="12735"/>
                    <a:pt x="5381" y="12472"/>
                    <a:pt x="5424" y="12472"/>
                  </a:cubicBezTo>
                  <a:close/>
                  <a:moveTo>
                    <a:pt x="6570" y="12248"/>
                  </a:moveTo>
                  <a:cubicBezTo>
                    <a:pt x="6578" y="12248"/>
                    <a:pt x="6587" y="12262"/>
                    <a:pt x="6597" y="12294"/>
                  </a:cubicBezTo>
                  <a:cubicBezTo>
                    <a:pt x="6612" y="12394"/>
                    <a:pt x="6618" y="12494"/>
                    <a:pt x="6612" y="12593"/>
                  </a:cubicBezTo>
                  <a:lnTo>
                    <a:pt x="6612" y="12588"/>
                  </a:lnTo>
                  <a:cubicBezTo>
                    <a:pt x="6605" y="12696"/>
                    <a:pt x="6581" y="12785"/>
                    <a:pt x="6561" y="12785"/>
                  </a:cubicBezTo>
                  <a:cubicBezTo>
                    <a:pt x="6552" y="12785"/>
                    <a:pt x="6544" y="12767"/>
                    <a:pt x="6539" y="12724"/>
                  </a:cubicBezTo>
                  <a:cubicBezTo>
                    <a:pt x="6513" y="12577"/>
                    <a:pt x="6530" y="12248"/>
                    <a:pt x="6570" y="12248"/>
                  </a:cubicBezTo>
                  <a:close/>
                  <a:moveTo>
                    <a:pt x="4024" y="12671"/>
                  </a:moveTo>
                  <a:cubicBezTo>
                    <a:pt x="4006" y="12671"/>
                    <a:pt x="3960" y="12744"/>
                    <a:pt x="3886" y="12892"/>
                  </a:cubicBezTo>
                  <a:lnTo>
                    <a:pt x="3918" y="12908"/>
                  </a:lnTo>
                  <a:lnTo>
                    <a:pt x="4017" y="12798"/>
                  </a:lnTo>
                  <a:cubicBezTo>
                    <a:pt x="4035" y="12714"/>
                    <a:pt x="4038" y="12671"/>
                    <a:pt x="4024" y="12671"/>
                  </a:cubicBezTo>
                  <a:close/>
                  <a:moveTo>
                    <a:pt x="3035" y="10410"/>
                  </a:moveTo>
                  <a:cubicBezTo>
                    <a:pt x="3028" y="10410"/>
                    <a:pt x="3010" y="10418"/>
                    <a:pt x="2979" y="10438"/>
                  </a:cubicBezTo>
                  <a:cubicBezTo>
                    <a:pt x="2748" y="10648"/>
                    <a:pt x="2491" y="11026"/>
                    <a:pt x="2387" y="11193"/>
                  </a:cubicBezTo>
                  <a:cubicBezTo>
                    <a:pt x="2378" y="11207"/>
                    <a:pt x="2239" y="11437"/>
                    <a:pt x="2263" y="11437"/>
                  </a:cubicBezTo>
                  <a:cubicBezTo>
                    <a:pt x="2267" y="11437"/>
                    <a:pt x="2274" y="11431"/>
                    <a:pt x="2287" y="11419"/>
                  </a:cubicBezTo>
                  <a:cubicBezTo>
                    <a:pt x="2331" y="11392"/>
                    <a:pt x="2359" y="11377"/>
                    <a:pt x="2375" y="11377"/>
                  </a:cubicBezTo>
                  <a:cubicBezTo>
                    <a:pt x="2392" y="11377"/>
                    <a:pt x="2392" y="11396"/>
                    <a:pt x="2381" y="11435"/>
                  </a:cubicBezTo>
                  <a:cubicBezTo>
                    <a:pt x="2355" y="11510"/>
                    <a:pt x="2302" y="11642"/>
                    <a:pt x="2363" y="11642"/>
                  </a:cubicBezTo>
                  <a:cubicBezTo>
                    <a:pt x="2374" y="11642"/>
                    <a:pt x="2388" y="11638"/>
                    <a:pt x="2408" y="11629"/>
                  </a:cubicBezTo>
                  <a:cubicBezTo>
                    <a:pt x="2471" y="11599"/>
                    <a:pt x="2527" y="11557"/>
                    <a:pt x="2546" y="11557"/>
                  </a:cubicBezTo>
                  <a:cubicBezTo>
                    <a:pt x="2560" y="11557"/>
                    <a:pt x="2553" y="11580"/>
                    <a:pt x="2512" y="11650"/>
                  </a:cubicBezTo>
                  <a:cubicBezTo>
                    <a:pt x="2517" y="11654"/>
                    <a:pt x="2525" y="11656"/>
                    <a:pt x="2534" y="11656"/>
                  </a:cubicBezTo>
                  <a:cubicBezTo>
                    <a:pt x="2578" y="11656"/>
                    <a:pt x="2663" y="11618"/>
                    <a:pt x="2705" y="11618"/>
                  </a:cubicBezTo>
                  <a:cubicBezTo>
                    <a:pt x="2749" y="11618"/>
                    <a:pt x="2746" y="11658"/>
                    <a:pt x="2606" y="11823"/>
                  </a:cubicBezTo>
                  <a:lnTo>
                    <a:pt x="2606" y="11823"/>
                  </a:lnTo>
                  <a:cubicBezTo>
                    <a:pt x="2682" y="11734"/>
                    <a:pt x="2725" y="11704"/>
                    <a:pt x="2752" y="11704"/>
                  </a:cubicBezTo>
                  <a:cubicBezTo>
                    <a:pt x="2807" y="11704"/>
                    <a:pt x="2789" y="11833"/>
                    <a:pt x="2836" y="11833"/>
                  </a:cubicBezTo>
                  <a:cubicBezTo>
                    <a:pt x="2836" y="11833"/>
                    <a:pt x="2837" y="11833"/>
                    <a:pt x="2837" y="11833"/>
                  </a:cubicBezTo>
                  <a:cubicBezTo>
                    <a:pt x="2911" y="11823"/>
                    <a:pt x="2969" y="11686"/>
                    <a:pt x="3068" y="11618"/>
                  </a:cubicBezTo>
                  <a:cubicBezTo>
                    <a:pt x="3077" y="11612"/>
                    <a:pt x="3084" y="11609"/>
                    <a:pt x="3088" y="11609"/>
                  </a:cubicBezTo>
                  <a:cubicBezTo>
                    <a:pt x="3120" y="11609"/>
                    <a:pt x="2994" y="11799"/>
                    <a:pt x="2942" y="11859"/>
                  </a:cubicBezTo>
                  <a:cubicBezTo>
                    <a:pt x="2824" y="12012"/>
                    <a:pt x="2811" y="12055"/>
                    <a:pt x="2840" y="12055"/>
                  </a:cubicBezTo>
                  <a:cubicBezTo>
                    <a:pt x="2877" y="12055"/>
                    <a:pt x="2981" y="11985"/>
                    <a:pt x="3019" y="11985"/>
                  </a:cubicBezTo>
                  <a:cubicBezTo>
                    <a:pt x="3020" y="11985"/>
                    <a:pt x="3020" y="11985"/>
                    <a:pt x="3021" y="11985"/>
                  </a:cubicBezTo>
                  <a:cubicBezTo>
                    <a:pt x="3047" y="11990"/>
                    <a:pt x="3126" y="12200"/>
                    <a:pt x="3084" y="12237"/>
                  </a:cubicBezTo>
                  <a:cubicBezTo>
                    <a:pt x="3131" y="12200"/>
                    <a:pt x="3058" y="12221"/>
                    <a:pt x="3157" y="12121"/>
                  </a:cubicBezTo>
                  <a:cubicBezTo>
                    <a:pt x="3180" y="12101"/>
                    <a:pt x="3196" y="12095"/>
                    <a:pt x="3209" y="12095"/>
                  </a:cubicBezTo>
                  <a:cubicBezTo>
                    <a:pt x="3227" y="12095"/>
                    <a:pt x="3237" y="12107"/>
                    <a:pt x="3246" y="12116"/>
                  </a:cubicBezTo>
                  <a:cubicBezTo>
                    <a:pt x="3262" y="12127"/>
                    <a:pt x="3315" y="12153"/>
                    <a:pt x="3278" y="12247"/>
                  </a:cubicBezTo>
                  <a:cubicBezTo>
                    <a:pt x="3244" y="12324"/>
                    <a:pt x="3195" y="12401"/>
                    <a:pt x="3227" y="12401"/>
                  </a:cubicBezTo>
                  <a:cubicBezTo>
                    <a:pt x="3235" y="12401"/>
                    <a:pt x="3246" y="12397"/>
                    <a:pt x="3262" y="12389"/>
                  </a:cubicBezTo>
                  <a:cubicBezTo>
                    <a:pt x="3325" y="12352"/>
                    <a:pt x="3430" y="12190"/>
                    <a:pt x="3477" y="12163"/>
                  </a:cubicBezTo>
                  <a:cubicBezTo>
                    <a:pt x="3485" y="12159"/>
                    <a:pt x="3491" y="12157"/>
                    <a:pt x="3496" y="12157"/>
                  </a:cubicBezTo>
                  <a:cubicBezTo>
                    <a:pt x="3548" y="12157"/>
                    <a:pt x="3488" y="12359"/>
                    <a:pt x="3488" y="12426"/>
                  </a:cubicBezTo>
                  <a:cubicBezTo>
                    <a:pt x="3488" y="12520"/>
                    <a:pt x="3509" y="12578"/>
                    <a:pt x="3556" y="12599"/>
                  </a:cubicBezTo>
                  <a:cubicBezTo>
                    <a:pt x="3567" y="12604"/>
                    <a:pt x="3579" y="12607"/>
                    <a:pt x="3593" y="12607"/>
                  </a:cubicBezTo>
                  <a:cubicBezTo>
                    <a:pt x="3634" y="12607"/>
                    <a:pt x="3688" y="12585"/>
                    <a:pt x="3750" y="12546"/>
                  </a:cubicBezTo>
                  <a:cubicBezTo>
                    <a:pt x="3791" y="12515"/>
                    <a:pt x="3934" y="12342"/>
                    <a:pt x="3953" y="12342"/>
                  </a:cubicBezTo>
                  <a:cubicBezTo>
                    <a:pt x="3954" y="12342"/>
                    <a:pt x="3954" y="12342"/>
                    <a:pt x="3954" y="12342"/>
                  </a:cubicBezTo>
                  <a:cubicBezTo>
                    <a:pt x="3954" y="12342"/>
                    <a:pt x="3807" y="12567"/>
                    <a:pt x="3786" y="12614"/>
                  </a:cubicBezTo>
                  <a:cubicBezTo>
                    <a:pt x="3760" y="12680"/>
                    <a:pt x="3806" y="12700"/>
                    <a:pt x="3845" y="12700"/>
                  </a:cubicBezTo>
                  <a:cubicBezTo>
                    <a:pt x="3859" y="12700"/>
                    <a:pt x="3872" y="12697"/>
                    <a:pt x="3881" y="12693"/>
                  </a:cubicBezTo>
                  <a:cubicBezTo>
                    <a:pt x="3928" y="12672"/>
                    <a:pt x="3980" y="12536"/>
                    <a:pt x="4028" y="12530"/>
                  </a:cubicBezTo>
                  <a:cubicBezTo>
                    <a:pt x="4064" y="12530"/>
                    <a:pt x="4085" y="12567"/>
                    <a:pt x="4096" y="12620"/>
                  </a:cubicBezTo>
                  <a:cubicBezTo>
                    <a:pt x="4117" y="12741"/>
                    <a:pt x="4051" y="12919"/>
                    <a:pt x="4109" y="12919"/>
                  </a:cubicBezTo>
                  <a:cubicBezTo>
                    <a:pt x="4123" y="12919"/>
                    <a:pt x="4146" y="12908"/>
                    <a:pt x="4180" y="12882"/>
                  </a:cubicBezTo>
                  <a:cubicBezTo>
                    <a:pt x="4238" y="12812"/>
                    <a:pt x="4272" y="12791"/>
                    <a:pt x="4298" y="12791"/>
                  </a:cubicBezTo>
                  <a:cubicBezTo>
                    <a:pt x="4320" y="12791"/>
                    <a:pt x="4337" y="12805"/>
                    <a:pt x="4358" y="12819"/>
                  </a:cubicBezTo>
                  <a:cubicBezTo>
                    <a:pt x="4358" y="12819"/>
                    <a:pt x="4359" y="12819"/>
                    <a:pt x="4359" y="12819"/>
                  </a:cubicBezTo>
                  <a:cubicBezTo>
                    <a:pt x="4383" y="12819"/>
                    <a:pt x="4494" y="12582"/>
                    <a:pt x="4538" y="12582"/>
                  </a:cubicBezTo>
                  <a:cubicBezTo>
                    <a:pt x="4539" y="12582"/>
                    <a:pt x="4540" y="12582"/>
                    <a:pt x="4541" y="12583"/>
                  </a:cubicBezTo>
                  <a:cubicBezTo>
                    <a:pt x="4513" y="12668"/>
                    <a:pt x="4377" y="12922"/>
                    <a:pt x="4414" y="12922"/>
                  </a:cubicBezTo>
                  <a:cubicBezTo>
                    <a:pt x="4418" y="12922"/>
                    <a:pt x="4424" y="12919"/>
                    <a:pt x="4431" y="12913"/>
                  </a:cubicBezTo>
                  <a:cubicBezTo>
                    <a:pt x="4481" y="12882"/>
                    <a:pt x="4553" y="12759"/>
                    <a:pt x="4612" y="12668"/>
                  </a:cubicBezTo>
                  <a:lnTo>
                    <a:pt x="4612" y="12668"/>
                  </a:lnTo>
                  <a:cubicBezTo>
                    <a:pt x="4504" y="12842"/>
                    <a:pt x="4668" y="12790"/>
                    <a:pt x="4683" y="12824"/>
                  </a:cubicBezTo>
                  <a:cubicBezTo>
                    <a:pt x="4715" y="12887"/>
                    <a:pt x="4594" y="13076"/>
                    <a:pt x="4646" y="13102"/>
                  </a:cubicBezTo>
                  <a:cubicBezTo>
                    <a:pt x="4647" y="13102"/>
                    <a:pt x="4649" y="13103"/>
                    <a:pt x="4650" y="13103"/>
                  </a:cubicBezTo>
                  <a:cubicBezTo>
                    <a:pt x="4713" y="13103"/>
                    <a:pt x="4943" y="12444"/>
                    <a:pt x="4883" y="12415"/>
                  </a:cubicBezTo>
                  <a:lnTo>
                    <a:pt x="4883" y="12415"/>
                  </a:lnTo>
                  <a:lnTo>
                    <a:pt x="4929" y="12436"/>
                  </a:lnTo>
                  <a:cubicBezTo>
                    <a:pt x="4931" y="12437"/>
                    <a:pt x="4933" y="12437"/>
                    <a:pt x="4934" y="12437"/>
                  </a:cubicBezTo>
                  <a:cubicBezTo>
                    <a:pt x="4978" y="12437"/>
                    <a:pt x="5111" y="12202"/>
                    <a:pt x="5071" y="12132"/>
                  </a:cubicBezTo>
                  <a:cubicBezTo>
                    <a:pt x="5056" y="12104"/>
                    <a:pt x="5031" y="12095"/>
                    <a:pt x="5002" y="12095"/>
                  </a:cubicBezTo>
                  <a:cubicBezTo>
                    <a:pt x="4981" y="12095"/>
                    <a:pt x="4958" y="12099"/>
                    <a:pt x="4935" y="12106"/>
                  </a:cubicBezTo>
                  <a:cubicBezTo>
                    <a:pt x="4882" y="12127"/>
                    <a:pt x="4851" y="12148"/>
                    <a:pt x="4762" y="12300"/>
                  </a:cubicBezTo>
                  <a:cubicBezTo>
                    <a:pt x="4731" y="12353"/>
                    <a:pt x="4713" y="12365"/>
                    <a:pt x="4700" y="12365"/>
                  </a:cubicBezTo>
                  <a:cubicBezTo>
                    <a:pt x="4690" y="12365"/>
                    <a:pt x="4683" y="12359"/>
                    <a:pt x="4674" y="12359"/>
                  </a:cubicBezTo>
                  <a:cubicBezTo>
                    <a:pt x="4655" y="12359"/>
                    <a:pt x="4629" y="12384"/>
                    <a:pt x="4562" y="12541"/>
                  </a:cubicBezTo>
                  <a:cubicBezTo>
                    <a:pt x="4694" y="12226"/>
                    <a:pt x="4583" y="12148"/>
                    <a:pt x="4562" y="12074"/>
                  </a:cubicBezTo>
                  <a:cubicBezTo>
                    <a:pt x="4541" y="12027"/>
                    <a:pt x="4536" y="11980"/>
                    <a:pt x="4547" y="11933"/>
                  </a:cubicBezTo>
                  <a:cubicBezTo>
                    <a:pt x="4610" y="11802"/>
                    <a:pt x="4641" y="11655"/>
                    <a:pt x="4615" y="11639"/>
                  </a:cubicBezTo>
                  <a:lnTo>
                    <a:pt x="4615" y="11639"/>
                  </a:lnTo>
                  <a:lnTo>
                    <a:pt x="4489" y="11901"/>
                  </a:lnTo>
                  <a:cubicBezTo>
                    <a:pt x="4450" y="11882"/>
                    <a:pt x="4532" y="11703"/>
                    <a:pt x="4488" y="11703"/>
                  </a:cubicBezTo>
                  <a:cubicBezTo>
                    <a:pt x="4484" y="11703"/>
                    <a:pt x="4479" y="11704"/>
                    <a:pt x="4473" y="11707"/>
                  </a:cubicBezTo>
                  <a:cubicBezTo>
                    <a:pt x="4374" y="11770"/>
                    <a:pt x="4290" y="11854"/>
                    <a:pt x="4227" y="11954"/>
                  </a:cubicBezTo>
                  <a:cubicBezTo>
                    <a:pt x="4188" y="12002"/>
                    <a:pt x="4174" y="12043"/>
                    <a:pt x="4161" y="12043"/>
                  </a:cubicBezTo>
                  <a:cubicBezTo>
                    <a:pt x="4159" y="12043"/>
                    <a:pt x="4156" y="12041"/>
                    <a:pt x="4153" y="12038"/>
                  </a:cubicBezTo>
                  <a:cubicBezTo>
                    <a:pt x="4133" y="12006"/>
                    <a:pt x="4127" y="11964"/>
                    <a:pt x="4138" y="11927"/>
                  </a:cubicBezTo>
                  <a:cubicBezTo>
                    <a:pt x="4154" y="11836"/>
                    <a:pt x="4181" y="11711"/>
                    <a:pt x="4141" y="11711"/>
                  </a:cubicBezTo>
                  <a:cubicBezTo>
                    <a:pt x="4131" y="11711"/>
                    <a:pt x="4116" y="11719"/>
                    <a:pt x="4096" y="11739"/>
                  </a:cubicBezTo>
                  <a:cubicBezTo>
                    <a:pt x="4035" y="11797"/>
                    <a:pt x="3976" y="11833"/>
                    <a:pt x="3937" y="11833"/>
                  </a:cubicBezTo>
                  <a:cubicBezTo>
                    <a:pt x="3912" y="11833"/>
                    <a:pt x="3895" y="11818"/>
                    <a:pt x="3891" y="11786"/>
                  </a:cubicBezTo>
                  <a:cubicBezTo>
                    <a:pt x="3887" y="11752"/>
                    <a:pt x="4016" y="11511"/>
                    <a:pt x="3988" y="11511"/>
                  </a:cubicBezTo>
                  <a:cubicBezTo>
                    <a:pt x="3986" y="11511"/>
                    <a:pt x="3981" y="11513"/>
                    <a:pt x="3975" y="11518"/>
                  </a:cubicBezTo>
                  <a:cubicBezTo>
                    <a:pt x="3840" y="11639"/>
                    <a:pt x="3767" y="11902"/>
                    <a:pt x="3699" y="11902"/>
                  </a:cubicBezTo>
                  <a:cubicBezTo>
                    <a:pt x="3693" y="11902"/>
                    <a:pt x="3687" y="11900"/>
                    <a:pt x="3682" y="11896"/>
                  </a:cubicBezTo>
                  <a:cubicBezTo>
                    <a:pt x="3613" y="11849"/>
                    <a:pt x="4017" y="11424"/>
                    <a:pt x="3944" y="11372"/>
                  </a:cubicBezTo>
                  <a:cubicBezTo>
                    <a:pt x="3941" y="11370"/>
                    <a:pt x="3939" y="11369"/>
                    <a:pt x="3936" y="11369"/>
                  </a:cubicBezTo>
                  <a:cubicBezTo>
                    <a:pt x="3891" y="11369"/>
                    <a:pt x="3804" y="11557"/>
                    <a:pt x="3750" y="11587"/>
                  </a:cubicBezTo>
                  <a:cubicBezTo>
                    <a:pt x="3734" y="11594"/>
                    <a:pt x="3721" y="11598"/>
                    <a:pt x="3710" y="11598"/>
                  </a:cubicBezTo>
                  <a:cubicBezTo>
                    <a:pt x="3653" y="11598"/>
                    <a:pt x="3647" y="11508"/>
                    <a:pt x="3629" y="11456"/>
                  </a:cubicBezTo>
                  <a:cubicBezTo>
                    <a:pt x="3582" y="11326"/>
                    <a:pt x="3623" y="11047"/>
                    <a:pt x="3486" y="11047"/>
                  </a:cubicBezTo>
                  <a:cubicBezTo>
                    <a:pt x="3485" y="11047"/>
                    <a:pt x="3484" y="11047"/>
                    <a:pt x="3482" y="11047"/>
                  </a:cubicBezTo>
                  <a:cubicBezTo>
                    <a:pt x="3435" y="11047"/>
                    <a:pt x="3351" y="11146"/>
                    <a:pt x="3262" y="11209"/>
                  </a:cubicBezTo>
                  <a:cubicBezTo>
                    <a:pt x="3216" y="11241"/>
                    <a:pt x="3194" y="11254"/>
                    <a:pt x="3187" y="11254"/>
                  </a:cubicBezTo>
                  <a:cubicBezTo>
                    <a:pt x="3164" y="11254"/>
                    <a:pt x="3302" y="11120"/>
                    <a:pt x="3330" y="11068"/>
                  </a:cubicBezTo>
                  <a:cubicBezTo>
                    <a:pt x="3352" y="11026"/>
                    <a:pt x="3340" y="11011"/>
                    <a:pt x="3313" y="11011"/>
                  </a:cubicBezTo>
                  <a:cubicBezTo>
                    <a:pt x="3274" y="11011"/>
                    <a:pt x="3206" y="11042"/>
                    <a:pt x="3163" y="11073"/>
                  </a:cubicBezTo>
                  <a:cubicBezTo>
                    <a:pt x="3071" y="11157"/>
                    <a:pt x="3028" y="11192"/>
                    <a:pt x="3019" y="11192"/>
                  </a:cubicBezTo>
                  <a:cubicBezTo>
                    <a:pt x="3004" y="11192"/>
                    <a:pt x="3071" y="11105"/>
                    <a:pt x="3157" y="10984"/>
                  </a:cubicBezTo>
                  <a:lnTo>
                    <a:pt x="3157" y="10984"/>
                  </a:lnTo>
                  <a:cubicBezTo>
                    <a:pt x="3021" y="11104"/>
                    <a:pt x="2890" y="11235"/>
                    <a:pt x="2764" y="11366"/>
                  </a:cubicBezTo>
                  <a:cubicBezTo>
                    <a:pt x="2754" y="11340"/>
                    <a:pt x="2953" y="11120"/>
                    <a:pt x="2990" y="11073"/>
                  </a:cubicBezTo>
                  <a:cubicBezTo>
                    <a:pt x="3037" y="11010"/>
                    <a:pt x="3030" y="10992"/>
                    <a:pt x="3005" y="10992"/>
                  </a:cubicBezTo>
                  <a:cubicBezTo>
                    <a:pt x="2980" y="10992"/>
                    <a:pt x="2937" y="11010"/>
                    <a:pt x="2911" y="11020"/>
                  </a:cubicBezTo>
                  <a:cubicBezTo>
                    <a:pt x="2898" y="11022"/>
                    <a:pt x="2859" y="11030"/>
                    <a:pt x="2825" y="11030"/>
                  </a:cubicBezTo>
                  <a:cubicBezTo>
                    <a:pt x="2762" y="11030"/>
                    <a:pt x="2715" y="11004"/>
                    <a:pt x="2874" y="10868"/>
                  </a:cubicBezTo>
                  <a:cubicBezTo>
                    <a:pt x="2980" y="10779"/>
                    <a:pt x="2996" y="10751"/>
                    <a:pt x="2971" y="10751"/>
                  </a:cubicBezTo>
                  <a:cubicBezTo>
                    <a:pt x="2928" y="10751"/>
                    <a:pt x="2768" y="10832"/>
                    <a:pt x="2736" y="10832"/>
                  </a:cubicBezTo>
                  <a:cubicBezTo>
                    <a:pt x="2735" y="10832"/>
                    <a:pt x="2733" y="10832"/>
                    <a:pt x="2733" y="10832"/>
                  </a:cubicBezTo>
                  <a:cubicBezTo>
                    <a:pt x="2646" y="10822"/>
                    <a:pt x="3086" y="10410"/>
                    <a:pt x="3035" y="10410"/>
                  </a:cubicBezTo>
                  <a:close/>
                  <a:moveTo>
                    <a:pt x="5690" y="13372"/>
                  </a:moveTo>
                  <a:lnTo>
                    <a:pt x="5690" y="13372"/>
                  </a:lnTo>
                  <a:cubicBezTo>
                    <a:pt x="5688" y="13378"/>
                    <a:pt x="5686" y="13384"/>
                    <a:pt x="5684" y="13390"/>
                  </a:cubicBezTo>
                  <a:cubicBezTo>
                    <a:pt x="5686" y="13385"/>
                    <a:pt x="5688" y="13379"/>
                    <a:pt x="5690" y="13372"/>
                  </a:cubicBezTo>
                  <a:close/>
                  <a:moveTo>
                    <a:pt x="6619" y="20"/>
                  </a:moveTo>
                  <a:cubicBezTo>
                    <a:pt x="6614" y="20"/>
                    <a:pt x="6610" y="23"/>
                    <a:pt x="6607" y="31"/>
                  </a:cubicBezTo>
                  <a:cubicBezTo>
                    <a:pt x="6589" y="62"/>
                    <a:pt x="6575" y="256"/>
                    <a:pt x="6559" y="256"/>
                  </a:cubicBezTo>
                  <a:cubicBezTo>
                    <a:pt x="6556" y="256"/>
                    <a:pt x="6553" y="250"/>
                    <a:pt x="6550" y="235"/>
                  </a:cubicBezTo>
                  <a:cubicBezTo>
                    <a:pt x="6529" y="157"/>
                    <a:pt x="6523" y="73"/>
                    <a:pt x="6492" y="62"/>
                  </a:cubicBezTo>
                  <a:cubicBezTo>
                    <a:pt x="6489" y="61"/>
                    <a:pt x="6486" y="61"/>
                    <a:pt x="6484" y="61"/>
                  </a:cubicBezTo>
                  <a:cubicBezTo>
                    <a:pt x="6408" y="61"/>
                    <a:pt x="6411" y="472"/>
                    <a:pt x="6345" y="503"/>
                  </a:cubicBezTo>
                  <a:cubicBezTo>
                    <a:pt x="6343" y="503"/>
                    <a:pt x="6342" y="504"/>
                    <a:pt x="6340" y="504"/>
                  </a:cubicBezTo>
                  <a:cubicBezTo>
                    <a:pt x="6278" y="504"/>
                    <a:pt x="6192" y="62"/>
                    <a:pt x="6136" y="62"/>
                  </a:cubicBezTo>
                  <a:cubicBezTo>
                    <a:pt x="6136" y="62"/>
                    <a:pt x="6136" y="62"/>
                    <a:pt x="6135" y="62"/>
                  </a:cubicBezTo>
                  <a:cubicBezTo>
                    <a:pt x="6114" y="62"/>
                    <a:pt x="6177" y="277"/>
                    <a:pt x="6177" y="277"/>
                  </a:cubicBezTo>
                  <a:cubicBezTo>
                    <a:pt x="6132" y="277"/>
                    <a:pt x="6097" y="66"/>
                    <a:pt x="6062" y="66"/>
                  </a:cubicBezTo>
                  <a:cubicBezTo>
                    <a:pt x="6060" y="66"/>
                    <a:pt x="6058" y="67"/>
                    <a:pt x="6057" y="68"/>
                  </a:cubicBezTo>
                  <a:cubicBezTo>
                    <a:pt x="6004" y="99"/>
                    <a:pt x="5978" y="183"/>
                    <a:pt x="5926" y="188"/>
                  </a:cubicBezTo>
                  <a:cubicBezTo>
                    <a:pt x="5952" y="188"/>
                    <a:pt x="5889" y="204"/>
                    <a:pt x="5878" y="277"/>
                  </a:cubicBezTo>
                  <a:cubicBezTo>
                    <a:pt x="5874" y="322"/>
                    <a:pt x="5866" y="337"/>
                    <a:pt x="5856" y="337"/>
                  </a:cubicBezTo>
                  <a:cubicBezTo>
                    <a:pt x="5845" y="337"/>
                    <a:pt x="5830" y="318"/>
                    <a:pt x="5810" y="298"/>
                  </a:cubicBezTo>
                  <a:cubicBezTo>
                    <a:pt x="5785" y="269"/>
                    <a:pt x="5758" y="255"/>
                    <a:pt x="5732" y="255"/>
                  </a:cubicBezTo>
                  <a:cubicBezTo>
                    <a:pt x="5694" y="255"/>
                    <a:pt x="5659" y="285"/>
                    <a:pt x="5637" y="335"/>
                  </a:cubicBezTo>
                  <a:cubicBezTo>
                    <a:pt x="5629" y="365"/>
                    <a:pt x="5627" y="587"/>
                    <a:pt x="5609" y="587"/>
                  </a:cubicBezTo>
                  <a:cubicBezTo>
                    <a:pt x="5605" y="587"/>
                    <a:pt x="5601" y="578"/>
                    <a:pt x="5595" y="555"/>
                  </a:cubicBezTo>
                  <a:cubicBezTo>
                    <a:pt x="5555" y="375"/>
                    <a:pt x="5512" y="184"/>
                    <a:pt x="5483" y="184"/>
                  </a:cubicBezTo>
                  <a:cubicBezTo>
                    <a:pt x="5470" y="184"/>
                    <a:pt x="5460" y="219"/>
                    <a:pt x="5454" y="304"/>
                  </a:cubicBezTo>
                  <a:cubicBezTo>
                    <a:pt x="5445" y="442"/>
                    <a:pt x="5471" y="725"/>
                    <a:pt x="5419" y="725"/>
                  </a:cubicBezTo>
                  <a:cubicBezTo>
                    <a:pt x="5406" y="725"/>
                    <a:pt x="5389" y="707"/>
                    <a:pt x="5365" y="665"/>
                  </a:cubicBezTo>
                  <a:cubicBezTo>
                    <a:pt x="5302" y="555"/>
                    <a:pt x="5218" y="366"/>
                    <a:pt x="5155" y="330"/>
                  </a:cubicBezTo>
                  <a:cubicBezTo>
                    <a:pt x="5147" y="325"/>
                    <a:pt x="5141" y="323"/>
                    <a:pt x="5136" y="323"/>
                  </a:cubicBezTo>
                  <a:cubicBezTo>
                    <a:pt x="5098" y="323"/>
                    <a:pt x="5119" y="430"/>
                    <a:pt x="5087" y="435"/>
                  </a:cubicBezTo>
                  <a:cubicBezTo>
                    <a:pt x="5086" y="435"/>
                    <a:pt x="5086" y="435"/>
                    <a:pt x="5086" y="435"/>
                  </a:cubicBezTo>
                  <a:cubicBezTo>
                    <a:pt x="5053" y="435"/>
                    <a:pt x="4968" y="246"/>
                    <a:pt x="4931" y="246"/>
                  </a:cubicBezTo>
                  <a:cubicBezTo>
                    <a:pt x="4930" y="246"/>
                    <a:pt x="4930" y="246"/>
                    <a:pt x="4929" y="246"/>
                  </a:cubicBezTo>
                  <a:cubicBezTo>
                    <a:pt x="4929" y="246"/>
                    <a:pt x="4956" y="387"/>
                    <a:pt x="4956" y="414"/>
                  </a:cubicBezTo>
                  <a:cubicBezTo>
                    <a:pt x="4957" y="458"/>
                    <a:pt x="4950" y="476"/>
                    <a:pt x="4938" y="476"/>
                  </a:cubicBezTo>
                  <a:cubicBezTo>
                    <a:pt x="4891" y="476"/>
                    <a:pt x="4763" y="198"/>
                    <a:pt x="4722" y="198"/>
                  </a:cubicBezTo>
                  <a:cubicBezTo>
                    <a:pt x="4721" y="198"/>
                    <a:pt x="4721" y="198"/>
                    <a:pt x="4720" y="199"/>
                  </a:cubicBezTo>
                  <a:lnTo>
                    <a:pt x="4720" y="199"/>
                  </a:lnTo>
                  <a:cubicBezTo>
                    <a:pt x="4720" y="199"/>
                    <a:pt x="4720" y="199"/>
                    <a:pt x="4720" y="199"/>
                  </a:cubicBezTo>
                  <a:cubicBezTo>
                    <a:pt x="4745" y="199"/>
                    <a:pt x="4896" y="625"/>
                    <a:pt x="4844" y="625"/>
                  </a:cubicBezTo>
                  <a:cubicBezTo>
                    <a:pt x="4833" y="625"/>
                    <a:pt x="4816" y="609"/>
                    <a:pt x="4788" y="571"/>
                  </a:cubicBezTo>
                  <a:cubicBezTo>
                    <a:pt x="4717" y="472"/>
                    <a:pt x="4705" y="442"/>
                    <a:pt x="4675" y="442"/>
                  </a:cubicBezTo>
                  <a:cubicBezTo>
                    <a:pt x="4665" y="442"/>
                    <a:pt x="4653" y="445"/>
                    <a:pt x="4636" y="450"/>
                  </a:cubicBezTo>
                  <a:cubicBezTo>
                    <a:pt x="4587" y="411"/>
                    <a:pt x="4570" y="381"/>
                    <a:pt x="4525" y="260"/>
                  </a:cubicBezTo>
                  <a:lnTo>
                    <a:pt x="4525" y="260"/>
                  </a:lnTo>
                  <a:cubicBezTo>
                    <a:pt x="4642" y="587"/>
                    <a:pt x="4375" y="381"/>
                    <a:pt x="4494" y="693"/>
                  </a:cubicBezTo>
                  <a:lnTo>
                    <a:pt x="4494" y="693"/>
                  </a:lnTo>
                  <a:cubicBezTo>
                    <a:pt x="4455" y="597"/>
                    <a:pt x="4409" y="570"/>
                    <a:pt x="4370" y="570"/>
                  </a:cubicBezTo>
                  <a:cubicBezTo>
                    <a:pt x="4330" y="570"/>
                    <a:pt x="4297" y="597"/>
                    <a:pt x="4285" y="613"/>
                  </a:cubicBezTo>
                  <a:cubicBezTo>
                    <a:pt x="4258" y="650"/>
                    <a:pt x="4243" y="692"/>
                    <a:pt x="4243" y="739"/>
                  </a:cubicBezTo>
                  <a:cubicBezTo>
                    <a:pt x="4264" y="807"/>
                    <a:pt x="4285" y="875"/>
                    <a:pt x="4300" y="943"/>
                  </a:cubicBezTo>
                  <a:cubicBezTo>
                    <a:pt x="4222" y="796"/>
                    <a:pt x="4148" y="639"/>
                    <a:pt x="4085" y="482"/>
                  </a:cubicBezTo>
                  <a:lnTo>
                    <a:pt x="4085" y="482"/>
                  </a:lnTo>
                  <a:cubicBezTo>
                    <a:pt x="4096" y="597"/>
                    <a:pt x="4117" y="707"/>
                    <a:pt x="4159" y="812"/>
                  </a:cubicBezTo>
                  <a:cubicBezTo>
                    <a:pt x="4222" y="975"/>
                    <a:pt x="4316" y="1179"/>
                    <a:pt x="4264" y="1200"/>
                  </a:cubicBezTo>
                  <a:cubicBezTo>
                    <a:pt x="4222" y="1116"/>
                    <a:pt x="4091" y="791"/>
                    <a:pt x="4049" y="754"/>
                  </a:cubicBezTo>
                  <a:cubicBezTo>
                    <a:pt x="4040" y="745"/>
                    <a:pt x="4034" y="741"/>
                    <a:pt x="4029" y="741"/>
                  </a:cubicBezTo>
                  <a:cubicBezTo>
                    <a:pt x="4001" y="741"/>
                    <a:pt x="4047" y="905"/>
                    <a:pt x="4070" y="964"/>
                  </a:cubicBezTo>
                  <a:cubicBezTo>
                    <a:pt x="4059" y="968"/>
                    <a:pt x="4048" y="972"/>
                    <a:pt x="4036" y="972"/>
                  </a:cubicBezTo>
                  <a:cubicBezTo>
                    <a:pt x="4018" y="972"/>
                    <a:pt x="3998" y="965"/>
                    <a:pt x="3970" y="943"/>
                  </a:cubicBezTo>
                  <a:cubicBezTo>
                    <a:pt x="3940" y="913"/>
                    <a:pt x="3852" y="796"/>
                    <a:pt x="3826" y="796"/>
                  </a:cubicBezTo>
                  <a:cubicBezTo>
                    <a:pt x="3825" y="796"/>
                    <a:pt x="3824" y="796"/>
                    <a:pt x="3823" y="796"/>
                  </a:cubicBezTo>
                  <a:cubicBezTo>
                    <a:pt x="3788" y="807"/>
                    <a:pt x="3934" y="1096"/>
                    <a:pt x="3910" y="1096"/>
                  </a:cubicBezTo>
                  <a:cubicBezTo>
                    <a:pt x="3909" y="1096"/>
                    <a:pt x="3908" y="1096"/>
                    <a:pt x="3907" y="1095"/>
                  </a:cubicBezTo>
                  <a:lnTo>
                    <a:pt x="3802" y="980"/>
                  </a:lnTo>
                  <a:cubicBezTo>
                    <a:pt x="3787" y="969"/>
                    <a:pt x="3769" y="960"/>
                    <a:pt x="3751" y="960"/>
                  </a:cubicBezTo>
                  <a:cubicBezTo>
                    <a:pt x="3743" y="960"/>
                    <a:pt x="3736" y="961"/>
                    <a:pt x="3729" y="964"/>
                  </a:cubicBezTo>
                  <a:cubicBezTo>
                    <a:pt x="3676" y="980"/>
                    <a:pt x="3687" y="1079"/>
                    <a:pt x="3655" y="1116"/>
                  </a:cubicBezTo>
                  <a:cubicBezTo>
                    <a:pt x="3651" y="1121"/>
                    <a:pt x="3645" y="1124"/>
                    <a:pt x="3639" y="1124"/>
                  </a:cubicBezTo>
                  <a:cubicBezTo>
                    <a:pt x="3607" y="1124"/>
                    <a:pt x="3558" y="1062"/>
                    <a:pt x="3536" y="1062"/>
                  </a:cubicBezTo>
                  <a:cubicBezTo>
                    <a:pt x="3529" y="1062"/>
                    <a:pt x="3524" y="1068"/>
                    <a:pt x="3524" y="1085"/>
                  </a:cubicBezTo>
                  <a:cubicBezTo>
                    <a:pt x="3532" y="1139"/>
                    <a:pt x="3551" y="1190"/>
                    <a:pt x="3577" y="1238"/>
                  </a:cubicBezTo>
                  <a:lnTo>
                    <a:pt x="3577" y="1238"/>
                  </a:lnTo>
                  <a:cubicBezTo>
                    <a:pt x="3480" y="1078"/>
                    <a:pt x="3424" y="992"/>
                    <a:pt x="3374" y="992"/>
                  </a:cubicBezTo>
                  <a:cubicBezTo>
                    <a:pt x="3364" y="992"/>
                    <a:pt x="3355" y="995"/>
                    <a:pt x="3346" y="1001"/>
                  </a:cubicBezTo>
                  <a:lnTo>
                    <a:pt x="3419" y="1121"/>
                  </a:lnTo>
                  <a:cubicBezTo>
                    <a:pt x="3383" y="1142"/>
                    <a:pt x="3184" y="1132"/>
                    <a:pt x="3241" y="1268"/>
                  </a:cubicBezTo>
                  <a:cubicBezTo>
                    <a:pt x="3246" y="1284"/>
                    <a:pt x="3452" y="1525"/>
                    <a:pt x="3410" y="1525"/>
                  </a:cubicBezTo>
                  <a:cubicBezTo>
                    <a:pt x="3410" y="1525"/>
                    <a:pt x="3409" y="1525"/>
                    <a:pt x="3409" y="1525"/>
                  </a:cubicBezTo>
                  <a:cubicBezTo>
                    <a:pt x="3367" y="1520"/>
                    <a:pt x="3246" y="1399"/>
                    <a:pt x="3189" y="1373"/>
                  </a:cubicBezTo>
                  <a:cubicBezTo>
                    <a:pt x="3126" y="1350"/>
                    <a:pt x="3067" y="1337"/>
                    <a:pt x="3016" y="1337"/>
                  </a:cubicBezTo>
                  <a:cubicBezTo>
                    <a:pt x="2951" y="1337"/>
                    <a:pt x="2901" y="1358"/>
                    <a:pt x="2874" y="1405"/>
                  </a:cubicBezTo>
                  <a:cubicBezTo>
                    <a:pt x="2848" y="1452"/>
                    <a:pt x="2916" y="1588"/>
                    <a:pt x="2885" y="1625"/>
                  </a:cubicBezTo>
                  <a:cubicBezTo>
                    <a:pt x="2832" y="1682"/>
                    <a:pt x="2900" y="1755"/>
                    <a:pt x="3019" y="1952"/>
                  </a:cubicBezTo>
                  <a:lnTo>
                    <a:pt x="3019" y="1952"/>
                  </a:lnTo>
                  <a:cubicBezTo>
                    <a:pt x="2982" y="1894"/>
                    <a:pt x="2747" y="1706"/>
                    <a:pt x="2697" y="1706"/>
                  </a:cubicBezTo>
                  <a:cubicBezTo>
                    <a:pt x="2681" y="1706"/>
                    <a:pt x="2685" y="1726"/>
                    <a:pt x="2722" y="1777"/>
                  </a:cubicBezTo>
                  <a:cubicBezTo>
                    <a:pt x="2817" y="1897"/>
                    <a:pt x="3094" y="2049"/>
                    <a:pt x="3189" y="2186"/>
                  </a:cubicBezTo>
                  <a:lnTo>
                    <a:pt x="2911" y="2008"/>
                  </a:lnTo>
                  <a:cubicBezTo>
                    <a:pt x="2754" y="1897"/>
                    <a:pt x="2607" y="1772"/>
                    <a:pt x="2476" y="1635"/>
                  </a:cubicBezTo>
                  <a:lnTo>
                    <a:pt x="2476" y="1635"/>
                  </a:lnTo>
                  <a:cubicBezTo>
                    <a:pt x="2712" y="1908"/>
                    <a:pt x="2528" y="1840"/>
                    <a:pt x="2617" y="2013"/>
                  </a:cubicBezTo>
                  <a:cubicBezTo>
                    <a:pt x="2605" y="2024"/>
                    <a:pt x="2594" y="2030"/>
                    <a:pt x="2582" y="2030"/>
                  </a:cubicBezTo>
                  <a:cubicBezTo>
                    <a:pt x="2549" y="2030"/>
                    <a:pt x="2507" y="1982"/>
                    <a:pt x="2402" y="1866"/>
                  </a:cubicBezTo>
                  <a:cubicBezTo>
                    <a:pt x="2282" y="1724"/>
                    <a:pt x="2287" y="1814"/>
                    <a:pt x="2198" y="1719"/>
                  </a:cubicBezTo>
                  <a:lnTo>
                    <a:pt x="2198" y="1719"/>
                  </a:lnTo>
                  <a:lnTo>
                    <a:pt x="2633" y="2186"/>
                  </a:lnTo>
                  <a:cubicBezTo>
                    <a:pt x="2631" y="2188"/>
                    <a:pt x="2628" y="2188"/>
                    <a:pt x="2625" y="2188"/>
                  </a:cubicBezTo>
                  <a:cubicBezTo>
                    <a:pt x="2558" y="2188"/>
                    <a:pt x="2239" y="1886"/>
                    <a:pt x="2225" y="1886"/>
                  </a:cubicBezTo>
                  <a:cubicBezTo>
                    <a:pt x="2224" y="1886"/>
                    <a:pt x="2224" y="1886"/>
                    <a:pt x="2224" y="1887"/>
                  </a:cubicBezTo>
                  <a:cubicBezTo>
                    <a:pt x="2255" y="1968"/>
                    <a:pt x="2405" y="2186"/>
                    <a:pt x="2344" y="2186"/>
                  </a:cubicBezTo>
                  <a:cubicBezTo>
                    <a:pt x="2333" y="2186"/>
                    <a:pt x="2317" y="2179"/>
                    <a:pt x="2292" y="2165"/>
                  </a:cubicBezTo>
                  <a:cubicBezTo>
                    <a:pt x="2230" y="2129"/>
                    <a:pt x="2120" y="2091"/>
                    <a:pt x="2050" y="2091"/>
                  </a:cubicBezTo>
                  <a:cubicBezTo>
                    <a:pt x="1977" y="2091"/>
                    <a:pt x="1947" y="2131"/>
                    <a:pt x="2056" y="2254"/>
                  </a:cubicBezTo>
                  <a:cubicBezTo>
                    <a:pt x="2151" y="2364"/>
                    <a:pt x="1962" y="2317"/>
                    <a:pt x="2051" y="2443"/>
                  </a:cubicBezTo>
                  <a:cubicBezTo>
                    <a:pt x="2097" y="2504"/>
                    <a:pt x="2104" y="2526"/>
                    <a:pt x="2089" y="2526"/>
                  </a:cubicBezTo>
                  <a:cubicBezTo>
                    <a:pt x="2046" y="2526"/>
                    <a:pt x="1831" y="2354"/>
                    <a:pt x="1789" y="2354"/>
                  </a:cubicBezTo>
                  <a:cubicBezTo>
                    <a:pt x="1731" y="2359"/>
                    <a:pt x="1873" y="2516"/>
                    <a:pt x="1836" y="2537"/>
                  </a:cubicBezTo>
                  <a:cubicBezTo>
                    <a:pt x="1831" y="2540"/>
                    <a:pt x="1825" y="2542"/>
                    <a:pt x="1818" y="2542"/>
                  </a:cubicBezTo>
                  <a:cubicBezTo>
                    <a:pt x="1780" y="2542"/>
                    <a:pt x="1722" y="2492"/>
                    <a:pt x="1637" y="2416"/>
                  </a:cubicBezTo>
                  <a:cubicBezTo>
                    <a:pt x="1610" y="2391"/>
                    <a:pt x="1594" y="2381"/>
                    <a:pt x="1586" y="2381"/>
                  </a:cubicBezTo>
                  <a:cubicBezTo>
                    <a:pt x="1559" y="2381"/>
                    <a:pt x="1603" y="2477"/>
                    <a:pt x="1611" y="2485"/>
                  </a:cubicBezTo>
                  <a:cubicBezTo>
                    <a:pt x="1640" y="2531"/>
                    <a:pt x="1638" y="2542"/>
                    <a:pt x="1625" y="2542"/>
                  </a:cubicBezTo>
                  <a:cubicBezTo>
                    <a:pt x="1612" y="2542"/>
                    <a:pt x="1589" y="2532"/>
                    <a:pt x="1574" y="2532"/>
                  </a:cubicBezTo>
                  <a:cubicBezTo>
                    <a:pt x="1491" y="2532"/>
                    <a:pt x="1920" y="2831"/>
                    <a:pt x="1885" y="2831"/>
                  </a:cubicBezTo>
                  <a:cubicBezTo>
                    <a:pt x="1875" y="2831"/>
                    <a:pt x="1834" y="2810"/>
                    <a:pt x="1742" y="2757"/>
                  </a:cubicBezTo>
                  <a:cubicBezTo>
                    <a:pt x="1655" y="2709"/>
                    <a:pt x="1595" y="2688"/>
                    <a:pt x="1560" y="2688"/>
                  </a:cubicBezTo>
                  <a:cubicBezTo>
                    <a:pt x="1499" y="2688"/>
                    <a:pt x="1514" y="2752"/>
                    <a:pt x="1600" y="2852"/>
                  </a:cubicBezTo>
                  <a:cubicBezTo>
                    <a:pt x="1691" y="2954"/>
                    <a:pt x="1738" y="3019"/>
                    <a:pt x="1699" y="3019"/>
                  </a:cubicBezTo>
                  <a:cubicBezTo>
                    <a:pt x="1671" y="3019"/>
                    <a:pt x="1596" y="2984"/>
                    <a:pt x="1459" y="2904"/>
                  </a:cubicBezTo>
                  <a:cubicBezTo>
                    <a:pt x="1432" y="2890"/>
                    <a:pt x="1414" y="2884"/>
                    <a:pt x="1403" y="2884"/>
                  </a:cubicBezTo>
                  <a:cubicBezTo>
                    <a:pt x="1340" y="2884"/>
                    <a:pt x="1471" y="3065"/>
                    <a:pt x="1399" y="3065"/>
                  </a:cubicBezTo>
                  <a:cubicBezTo>
                    <a:pt x="1386" y="3065"/>
                    <a:pt x="1366" y="3060"/>
                    <a:pt x="1338" y="3046"/>
                  </a:cubicBezTo>
                  <a:lnTo>
                    <a:pt x="1338" y="3046"/>
                  </a:lnTo>
                  <a:cubicBezTo>
                    <a:pt x="1466" y="3112"/>
                    <a:pt x="1660" y="3353"/>
                    <a:pt x="1608" y="3353"/>
                  </a:cubicBezTo>
                  <a:cubicBezTo>
                    <a:pt x="1590" y="3353"/>
                    <a:pt x="1541" y="3323"/>
                    <a:pt x="1448" y="3245"/>
                  </a:cubicBezTo>
                  <a:cubicBezTo>
                    <a:pt x="1336" y="3174"/>
                    <a:pt x="1281" y="3148"/>
                    <a:pt x="1259" y="3148"/>
                  </a:cubicBezTo>
                  <a:cubicBezTo>
                    <a:pt x="1207" y="3148"/>
                    <a:pt x="1333" y="3288"/>
                    <a:pt x="1333" y="3329"/>
                  </a:cubicBezTo>
                  <a:cubicBezTo>
                    <a:pt x="1333" y="3362"/>
                    <a:pt x="1320" y="3404"/>
                    <a:pt x="1259" y="3404"/>
                  </a:cubicBezTo>
                  <a:cubicBezTo>
                    <a:pt x="1253" y="3404"/>
                    <a:pt x="1246" y="3403"/>
                    <a:pt x="1238" y="3402"/>
                  </a:cubicBezTo>
                  <a:cubicBezTo>
                    <a:pt x="1198" y="3393"/>
                    <a:pt x="1155" y="3362"/>
                    <a:pt x="1130" y="3362"/>
                  </a:cubicBezTo>
                  <a:cubicBezTo>
                    <a:pt x="1125" y="3362"/>
                    <a:pt x="1121" y="3363"/>
                    <a:pt x="1118" y="3365"/>
                  </a:cubicBezTo>
                  <a:cubicBezTo>
                    <a:pt x="1086" y="3392"/>
                    <a:pt x="1086" y="3533"/>
                    <a:pt x="1254" y="3628"/>
                  </a:cubicBezTo>
                  <a:cubicBezTo>
                    <a:pt x="1131" y="3562"/>
                    <a:pt x="1015" y="3488"/>
                    <a:pt x="956" y="3488"/>
                  </a:cubicBezTo>
                  <a:cubicBezTo>
                    <a:pt x="945" y="3488"/>
                    <a:pt x="936" y="3491"/>
                    <a:pt x="929" y="3497"/>
                  </a:cubicBezTo>
                  <a:cubicBezTo>
                    <a:pt x="907" y="3519"/>
                    <a:pt x="1051" y="3643"/>
                    <a:pt x="1002" y="3643"/>
                  </a:cubicBezTo>
                  <a:cubicBezTo>
                    <a:pt x="993" y="3643"/>
                    <a:pt x="976" y="3639"/>
                    <a:pt x="950" y="3628"/>
                  </a:cubicBezTo>
                  <a:lnTo>
                    <a:pt x="950" y="3628"/>
                  </a:lnTo>
                  <a:cubicBezTo>
                    <a:pt x="971" y="3664"/>
                    <a:pt x="1002" y="3696"/>
                    <a:pt x="1039" y="3717"/>
                  </a:cubicBezTo>
                  <a:cubicBezTo>
                    <a:pt x="1097" y="3749"/>
                    <a:pt x="1075" y="3754"/>
                    <a:pt x="1049" y="3754"/>
                  </a:cubicBezTo>
                  <a:cubicBezTo>
                    <a:pt x="1037" y="3754"/>
                    <a:pt x="1025" y="3753"/>
                    <a:pt x="1018" y="3753"/>
                  </a:cubicBezTo>
                  <a:cubicBezTo>
                    <a:pt x="892" y="3753"/>
                    <a:pt x="709" y="3759"/>
                    <a:pt x="1118" y="3958"/>
                  </a:cubicBezTo>
                  <a:cubicBezTo>
                    <a:pt x="1059" y="3930"/>
                    <a:pt x="867" y="3838"/>
                    <a:pt x="828" y="3838"/>
                  </a:cubicBezTo>
                  <a:cubicBezTo>
                    <a:pt x="815" y="3838"/>
                    <a:pt x="819" y="3848"/>
                    <a:pt x="850" y="3874"/>
                  </a:cubicBezTo>
                  <a:cubicBezTo>
                    <a:pt x="955" y="3968"/>
                    <a:pt x="997" y="3974"/>
                    <a:pt x="971" y="4021"/>
                  </a:cubicBezTo>
                  <a:lnTo>
                    <a:pt x="971" y="4021"/>
                  </a:lnTo>
                  <a:cubicBezTo>
                    <a:pt x="983" y="3997"/>
                    <a:pt x="762" y="3895"/>
                    <a:pt x="683" y="3895"/>
                  </a:cubicBezTo>
                  <a:cubicBezTo>
                    <a:pt x="674" y="3895"/>
                    <a:pt x="666" y="3897"/>
                    <a:pt x="662" y="3900"/>
                  </a:cubicBezTo>
                  <a:cubicBezTo>
                    <a:pt x="625" y="3937"/>
                    <a:pt x="641" y="3974"/>
                    <a:pt x="662" y="4021"/>
                  </a:cubicBezTo>
                  <a:cubicBezTo>
                    <a:pt x="714" y="4126"/>
                    <a:pt x="772" y="4152"/>
                    <a:pt x="1008" y="4257"/>
                  </a:cubicBezTo>
                  <a:cubicBezTo>
                    <a:pt x="998" y="4278"/>
                    <a:pt x="986" y="4286"/>
                    <a:pt x="966" y="4286"/>
                  </a:cubicBezTo>
                  <a:cubicBezTo>
                    <a:pt x="930" y="4286"/>
                    <a:pt x="871" y="4261"/>
                    <a:pt x="761" y="4231"/>
                  </a:cubicBezTo>
                  <a:lnTo>
                    <a:pt x="761" y="4231"/>
                  </a:lnTo>
                  <a:lnTo>
                    <a:pt x="1050" y="4388"/>
                  </a:lnTo>
                  <a:cubicBezTo>
                    <a:pt x="840" y="4304"/>
                    <a:pt x="625" y="4231"/>
                    <a:pt x="410" y="4173"/>
                  </a:cubicBezTo>
                  <a:lnTo>
                    <a:pt x="410" y="4173"/>
                  </a:lnTo>
                  <a:lnTo>
                    <a:pt x="756" y="4409"/>
                  </a:lnTo>
                  <a:cubicBezTo>
                    <a:pt x="981" y="4545"/>
                    <a:pt x="850" y="4566"/>
                    <a:pt x="761" y="4603"/>
                  </a:cubicBezTo>
                  <a:cubicBezTo>
                    <a:pt x="714" y="4624"/>
                    <a:pt x="536" y="4692"/>
                    <a:pt x="761" y="4771"/>
                  </a:cubicBezTo>
                  <a:lnTo>
                    <a:pt x="1333" y="4959"/>
                  </a:lnTo>
                  <a:cubicBezTo>
                    <a:pt x="1330" y="4965"/>
                    <a:pt x="1321" y="4968"/>
                    <a:pt x="1307" y="4968"/>
                  </a:cubicBezTo>
                  <a:cubicBezTo>
                    <a:pt x="1225" y="4968"/>
                    <a:pt x="973" y="4881"/>
                    <a:pt x="862" y="4843"/>
                  </a:cubicBezTo>
                  <a:lnTo>
                    <a:pt x="862" y="4843"/>
                  </a:lnTo>
                  <a:cubicBezTo>
                    <a:pt x="920" y="4864"/>
                    <a:pt x="900" y="4872"/>
                    <a:pt x="849" y="4872"/>
                  </a:cubicBezTo>
                  <a:cubicBezTo>
                    <a:pt x="785" y="4872"/>
                    <a:pt x="672" y="4859"/>
                    <a:pt x="604" y="4839"/>
                  </a:cubicBezTo>
                  <a:cubicBezTo>
                    <a:pt x="529" y="4815"/>
                    <a:pt x="413" y="4777"/>
                    <a:pt x="353" y="4777"/>
                  </a:cubicBezTo>
                  <a:cubicBezTo>
                    <a:pt x="333" y="4777"/>
                    <a:pt x="320" y="4781"/>
                    <a:pt x="316" y="4792"/>
                  </a:cubicBezTo>
                  <a:lnTo>
                    <a:pt x="902" y="4967"/>
                  </a:lnTo>
                  <a:lnTo>
                    <a:pt x="902" y="4967"/>
                  </a:lnTo>
                  <a:cubicBezTo>
                    <a:pt x="845" y="4951"/>
                    <a:pt x="797" y="4944"/>
                    <a:pt x="756" y="4944"/>
                  </a:cubicBezTo>
                  <a:cubicBezTo>
                    <a:pt x="574" y="4944"/>
                    <a:pt x="531" y="5075"/>
                    <a:pt x="515" y="5117"/>
                  </a:cubicBezTo>
                  <a:cubicBezTo>
                    <a:pt x="519" y="5107"/>
                    <a:pt x="534" y="5103"/>
                    <a:pt x="555" y="5103"/>
                  </a:cubicBezTo>
                  <a:cubicBezTo>
                    <a:pt x="616" y="5103"/>
                    <a:pt x="731" y="5134"/>
                    <a:pt x="808" y="5153"/>
                  </a:cubicBezTo>
                  <a:cubicBezTo>
                    <a:pt x="795" y="5173"/>
                    <a:pt x="731" y="5177"/>
                    <a:pt x="657" y="5177"/>
                  </a:cubicBezTo>
                  <a:cubicBezTo>
                    <a:pt x="614" y="5177"/>
                    <a:pt x="568" y="5176"/>
                    <a:pt x="527" y="5176"/>
                  </a:cubicBezTo>
                  <a:cubicBezTo>
                    <a:pt x="415" y="5176"/>
                    <a:pt x="342" y="5185"/>
                    <a:pt x="473" y="5253"/>
                  </a:cubicBezTo>
                  <a:cubicBezTo>
                    <a:pt x="515" y="5272"/>
                    <a:pt x="744" y="5373"/>
                    <a:pt x="657" y="5373"/>
                  </a:cubicBezTo>
                  <a:cubicBezTo>
                    <a:pt x="646" y="5373"/>
                    <a:pt x="631" y="5372"/>
                    <a:pt x="609" y="5368"/>
                  </a:cubicBezTo>
                  <a:cubicBezTo>
                    <a:pt x="541" y="5360"/>
                    <a:pt x="337" y="5275"/>
                    <a:pt x="269" y="5275"/>
                  </a:cubicBezTo>
                  <a:cubicBezTo>
                    <a:pt x="254" y="5275"/>
                    <a:pt x="245" y="5279"/>
                    <a:pt x="247" y="5290"/>
                  </a:cubicBezTo>
                  <a:cubicBezTo>
                    <a:pt x="263" y="5347"/>
                    <a:pt x="431" y="5410"/>
                    <a:pt x="352" y="5468"/>
                  </a:cubicBezTo>
                  <a:cubicBezTo>
                    <a:pt x="295" y="5510"/>
                    <a:pt x="179" y="5531"/>
                    <a:pt x="179" y="5599"/>
                  </a:cubicBezTo>
                  <a:cubicBezTo>
                    <a:pt x="175" y="5645"/>
                    <a:pt x="351" y="5712"/>
                    <a:pt x="450" y="5712"/>
                  </a:cubicBezTo>
                  <a:cubicBezTo>
                    <a:pt x="483" y="5712"/>
                    <a:pt x="508" y="5704"/>
                    <a:pt x="514" y="5686"/>
                  </a:cubicBezTo>
                  <a:lnTo>
                    <a:pt x="514" y="5686"/>
                  </a:lnTo>
                  <a:cubicBezTo>
                    <a:pt x="505" y="5722"/>
                    <a:pt x="514" y="5763"/>
                    <a:pt x="473" y="5793"/>
                  </a:cubicBezTo>
                  <a:cubicBezTo>
                    <a:pt x="431" y="5819"/>
                    <a:pt x="321" y="5819"/>
                    <a:pt x="242" y="5840"/>
                  </a:cubicBezTo>
                  <a:cubicBezTo>
                    <a:pt x="195" y="5851"/>
                    <a:pt x="237" y="5877"/>
                    <a:pt x="268" y="5898"/>
                  </a:cubicBezTo>
                  <a:cubicBezTo>
                    <a:pt x="331" y="5950"/>
                    <a:pt x="441" y="5950"/>
                    <a:pt x="599" y="5971"/>
                  </a:cubicBezTo>
                  <a:cubicBezTo>
                    <a:pt x="541" y="5948"/>
                    <a:pt x="540" y="5936"/>
                    <a:pt x="569" y="5936"/>
                  </a:cubicBezTo>
                  <a:cubicBezTo>
                    <a:pt x="592" y="5936"/>
                    <a:pt x="635" y="5944"/>
                    <a:pt x="683" y="5961"/>
                  </a:cubicBezTo>
                  <a:cubicBezTo>
                    <a:pt x="766" y="5987"/>
                    <a:pt x="840" y="6029"/>
                    <a:pt x="798" y="6055"/>
                  </a:cubicBezTo>
                  <a:cubicBezTo>
                    <a:pt x="787" y="6061"/>
                    <a:pt x="771" y="6063"/>
                    <a:pt x="751" y="6063"/>
                  </a:cubicBezTo>
                  <a:cubicBezTo>
                    <a:pt x="653" y="6063"/>
                    <a:pt x="470" y="6005"/>
                    <a:pt x="388" y="6005"/>
                  </a:cubicBezTo>
                  <a:cubicBezTo>
                    <a:pt x="363" y="6005"/>
                    <a:pt x="348" y="6010"/>
                    <a:pt x="347" y="6024"/>
                  </a:cubicBezTo>
                  <a:cubicBezTo>
                    <a:pt x="337" y="6053"/>
                    <a:pt x="445" y="6200"/>
                    <a:pt x="611" y="6200"/>
                  </a:cubicBezTo>
                  <a:cubicBezTo>
                    <a:pt x="624" y="6200"/>
                    <a:pt x="638" y="6199"/>
                    <a:pt x="651" y="6197"/>
                  </a:cubicBezTo>
                  <a:cubicBezTo>
                    <a:pt x="724" y="6189"/>
                    <a:pt x="771" y="6182"/>
                    <a:pt x="817" y="6182"/>
                  </a:cubicBezTo>
                  <a:cubicBezTo>
                    <a:pt x="866" y="6182"/>
                    <a:pt x="915" y="6190"/>
                    <a:pt x="997" y="6218"/>
                  </a:cubicBezTo>
                  <a:cubicBezTo>
                    <a:pt x="1092" y="6249"/>
                    <a:pt x="1160" y="6291"/>
                    <a:pt x="1039" y="6307"/>
                  </a:cubicBezTo>
                  <a:cubicBezTo>
                    <a:pt x="1018" y="6310"/>
                    <a:pt x="992" y="6311"/>
                    <a:pt x="963" y="6311"/>
                  </a:cubicBezTo>
                  <a:cubicBezTo>
                    <a:pt x="752" y="6311"/>
                    <a:pt x="355" y="6243"/>
                    <a:pt x="287" y="6243"/>
                  </a:cubicBezTo>
                  <a:cubicBezTo>
                    <a:pt x="283" y="6243"/>
                    <a:pt x="280" y="6243"/>
                    <a:pt x="279" y="6244"/>
                  </a:cubicBezTo>
                  <a:cubicBezTo>
                    <a:pt x="221" y="6270"/>
                    <a:pt x="258" y="6323"/>
                    <a:pt x="326" y="6349"/>
                  </a:cubicBezTo>
                  <a:cubicBezTo>
                    <a:pt x="415" y="6391"/>
                    <a:pt x="567" y="6375"/>
                    <a:pt x="656" y="6406"/>
                  </a:cubicBezTo>
                  <a:cubicBezTo>
                    <a:pt x="835" y="6475"/>
                    <a:pt x="205" y="6427"/>
                    <a:pt x="331" y="6485"/>
                  </a:cubicBezTo>
                  <a:cubicBezTo>
                    <a:pt x="418" y="6530"/>
                    <a:pt x="544" y="6551"/>
                    <a:pt x="690" y="6563"/>
                  </a:cubicBezTo>
                  <a:lnTo>
                    <a:pt x="690" y="6563"/>
                  </a:lnTo>
                  <a:cubicBezTo>
                    <a:pt x="659" y="6562"/>
                    <a:pt x="629" y="6562"/>
                    <a:pt x="598" y="6562"/>
                  </a:cubicBezTo>
                  <a:cubicBezTo>
                    <a:pt x="525" y="6562"/>
                    <a:pt x="452" y="6564"/>
                    <a:pt x="378" y="6569"/>
                  </a:cubicBezTo>
                  <a:cubicBezTo>
                    <a:pt x="221" y="6590"/>
                    <a:pt x="1" y="6653"/>
                    <a:pt x="90" y="6705"/>
                  </a:cubicBezTo>
                  <a:cubicBezTo>
                    <a:pt x="95" y="6708"/>
                    <a:pt x="103" y="6709"/>
                    <a:pt x="114" y="6709"/>
                  </a:cubicBezTo>
                  <a:cubicBezTo>
                    <a:pt x="154" y="6709"/>
                    <a:pt x="228" y="6696"/>
                    <a:pt x="295" y="6696"/>
                  </a:cubicBezTo>
                  <a:cubicBezTo>
                    <a:pt x="331" y="6696"/>
                    <a:pt x="364" y="6700"/>
                    <a:pt x="389" y="6711"/>
                  </a:cubicBezTo>
                  <a:cubicBezTo>
                    <a:pt x="452" y="6737"/>
                    <a:pt x="436" y="6779"/>
                    <a:pt x="405" y="6810"/>
                  </a:cubicBezTo>
                  <a:cubicBezTo>
                    <a:pt x="373" y="6842"/>
                    <a:pt x="200" y="6873"/>
                    <a:pt x="211" y="6905"/>
                  </a:cubicBezTo>
                  <a:cubicBezTo>
                    <a:pt x="232" y="6952"/>
                    <a:pt x="541" y="6941"/>
                    <a:pt x="436" y="6994"/>
                  </a:cubicBezTo>
                  <a:cubicBezTo>
                    <a:pt x="378" y="7020"/>
                    <a:pt x="32" y="7041"/>
                    <a:pt x="174" y="7072"/>
                  </a:cubicBezTo>
                  <a:cubicBezTo>
                    <a:pt x="316" y="7109"/>
                    <a:pt x="641" y="7088"/>
                    <a:pt x="641" y="7151"/>
                  </a:cubicBezTo>
                  <a:lnTo>
                    <a:pt x="457" y="7161"/>
                  </a:lnTo>
                  <a:cubicBezTo>
                    <a:pt x="424" y="7168"/>
                    <a:pt x="398" y="7171"/>
                    <a:pt x="378" y="7171"/>
                  </a:cubicBezTo>
                  <a:cubicBezTo>
                    <a:pt x="350" y="7171"/>
                    <a:pt x="334" y="7165"/>
                    <a:pt x="331" y="7156"/>
                  </a:cubicBezTo>
                  <a:cubicBezTo>
                    <a:pt x="263" y="7156"/>
                    <a:pt x="457" y="7272"/>
                    <a:pt x="457" y="7272"/>
                  </a:cubicBezTo>
                  <a:cubicBezTo>
                    <a:pt x="473" y="7308"/>
                    <a:pt x="326" y="7340"/>
                    <a:pt x="368" y="7371"/>
                  </a:cubicBezTo>
                  <a:cubicBezTo>
                    <a:pt x="410" y="7403"/>
                    <a:pt x="494" y="7403"/>
                    <a:pt x="494" y="7445"/>
                  </a:cubicBezTo>
                  <a:cubicBezTo>
                    <a:pt x="494" y="7487"/>
                    <a:pt x="494" y="7502"/>
                    <a:pt x="420" y="7549"/>
                  </a:cubicBezTo>
                  <a:cubicBezTo>
                    <a:pt x="310" y="7623"/>
                    <a:pt x="620" y="7607"/>
                    <a:pt x="625" y="7660"/>
                  </a:cubicBezTo>
                  <a:cubicBezTo>
                    <a:pt x="630" y="7712"/>
                    <a:pt x="305" y="7780"/>
                    <a:pt x="310" y="7833"/>
                  </a:cubicBezTo>
                  <a:cubicBezTo>
                    <a:pt x="316" y="7885"/>
                    <a:pt x="562" y="7859"/>
                    <a:pt x="620" y="7885"/>
                  </a:cubicBezTo>
                  <a:cubicBezTo>
                    <a:pt x="709" y="7922"/>
                    <a:pt x="226" y="7995"/>
                    <a:pt x="111" y="8016"/>
                  </a:cubicBezTo>
                  <a:cubicBezTo>
                    <a:pt x="213" y="8028"/>
                    <a:pt x="316" y="8034"/>
                    <a:pt x="418" y="8034"/>
                  </a:cubicBezTo>
                  <a:cubicBezTo>
                    <a:pt x="452" y="8034"/>
                    <a:pt x="486" y="8033"/>
                    <a:pt x="520" y="8032"/>
                  </a:cubicBezTo>
                  <a:cubicBezTo>
                    <a:pt x="559" y="8030"/>
                    <a:pt x="591" y="8029"/>
                    <a:pt x="615" y="8029"/>
                  </a:cubicBezTo>
                  <a:cubicBezTo>
                    <a:pt x="819" y="8029"/>
                    <a:pt x="536" y="8084"/>
                    <a:pt x="321" y="8126"/>
                  </a:cubicBezTo>
                  <a:cubicBezTo>
                    <a:pt x="375" y="8116"/>
                    <a:pt x="415" y="8111"/>
                    <a:pt x="446" y="8111"/>
                  </a:cubicBezTo>
                  <a:cubicBezTo>
                    <a:pt x="589" y="8111"/>
                    <a:pt x="524" y="8205"/>
                    <a:pt x="636" y="8205"/>
                  </a:cubicBezTo>
                  <a:cubicBezTo>
                    <a:pt x="657" y="8205"/>
                    <a:pt x="684" y="8202"/>
                    <a:pt x="719" y="8194"/>
                  </a:cubicBezTo>
                  <a:lnTo>
                    <a:pt x="719" y="8194"/>
                  </a:lnTo>
                  <a:cubicBezTo>
                    <a:pt x="604" y="8252"/>
                    <a:pt x="468" y="8315"/>
                    <a:pt x="457" y="8362"/>
                  </a:cubicBezTo>
                  <a:cubicBezTo>
                    <a:pt x="515" y="8349"/>
                    <a:pt x="551" y="8343"/>
                    <a:pt x="573" y="8343"/>
                  </a:cubicBezTo>
                  <a:cubicBezTo>
                    <a:pt x="620" y="8343"/>
                    <a:pt x="604" y="8369"/>
                    <a:pt x="614" y="8394"/>
                  </a:cubicBezTo>
                  <a:cubicBezTo>
                    <a:pt x="641" y="8441"/>
                    <a:pt x="877" y="8409"/>
                    <a:pt x="882" y="8451"/>
                  </a:cubicBezTo>
                  <a:cubicBezTo>
                    <a:pt x="882" y="8451"/>
                    <a:pt x="359" y="8697"/>
                    <a:pt x="499" y="8697"/>
                  </a:cubicBezTo>
                  <a:cubicBezTo>
                    <a:pt x="509" y="8697"/>
                    <a:pt x="523" y="8695"/>
                    <a:pt x="541" y="8692"/>
                  </a:cubicBezTo>
                  <a:cubicBezTo>
                    <a:pt x="616" y="8676"/>
                    <a:pt x="966" y="8538"/>
                    <a:pt x="1023" y="8538"/>
                  </a:cubicBezTo>
                  <a:cubicBezTo>
                    <a:pt x="1039" y="8538"/>
                    <a:pt x="1033" y="8548"/>
                    <a:pt x="997" y="8572"/>
                  </a:cubicBezTo>
                  <a:cubicBezTo>
                    <a:pt x="904" y="8632"/>
                    <a:pt x="811" y="8668"/>
                    <a:pt x="916" y="8668"/>
                  </a:cubicBezTo>
                  <a:cubicBezTo>
                    <a:pt x="929" y="8668"/>
                    <a:pt x="946" y="8667"/>
                    <a:pt x="966" y="8666"/>
                  </a:cubicBezTo>
                  <a:cubicBezTo>
                    <a:pt x="1034" y="8650"/>
                    <a:pt x="1107" y="8640"/>
                    <a:pt x="1175" y="8635"/>
                  </a:cubicBezTo>
                  <a:lnTo>
                    <a:pt x="1175" y="8635"/>
                  </a:lnTo>
                  <a:cubicBezTo>
                    <a:pt x="1044" y="8698"/>
                    <a:pt x="714" y="8740"/>
                    <a:pt x="641" y="8782"/>
                  </a:cubicBezTo>
                  <a:cubicBezTo>
                    <a:pt x="634" y="8787"/>
                    <a:pt x="645" y="8789"/>
                    <a:pt x="664" y="8789"/>
                  </a:cubicBezTo>
                  <a:cubicBezTo>
                    <a:pt x="701" y="8789"/>
                    <a:pt x="766" y="8782"/>
                    <a:pt x="766" y="8782"/>
                  </a:cubicBezTo>
                  <a:cubicBezTo>
                    <a:pt x="779" y="8781"/>
                    <a:pt x="790" y="8781"/>
                    <a:pt x="799" y="8781"/>
                  </a:cubicBezTo>
                  <a:cubicBezTo>
                    <a:pt x="863" y="8781"/>
                    <a:pt x="852" y="8796"/>
                    <a:pt x="861" y="8824"/>
                  </a:cubicBezTo>
                  <a:cubicBezTo>
                    <a:pt x="859" y="8819"/>
                    <a:pt x="853" y="8816"/>
                    <a:pt x="845" y="8816"/>
                  </a:cubicBezTo>
                  <a:cubicBezTo>
                    <a:pt x="814" y="8816"/>
                    <a:pt x="743" y="8848"/>
                    <a:pt x="679" y="8870"/>
                  </a:cubicBezTo>
                  <a:lnTo>
                    <a:pt x="679" y="8870"/>
                  </a:lnTo>
                  <a:cubicBezTo>
                    <a:pt x="699" y="8864"/>
                    <a:pt x="712" y="8862"/>
                    <a:pt x="721" y="8862"/>
                  </a:cubicBezTo>
                  <a:cubicBezTo>
                    <a:pt x="763" y="8862"/>
                    <a:pt x="712" y="8915"/>
                    <a:pt x="740" y="8923"/>
                  </a:cubicBezTo>
                  <a:cubicBezTo>
                    <a:pt x="777" y="8907"/>
                    <a:pt x="819" y="8897"/>
                    <a:pt x="861" y="8892"/>
                  </a:cubicBezTo>
                  <a:lnTo>
                    <a:pt x="861" y="8892"/>
                  </a:lnTo>
                  <a:cubicBezTo>
                    <a:pt x="945" y="8902"/>
                    <a:pt x="966" y="8960"/>
                    <a:pt x="808" y="9018"/>
                  </a:cubicBezTo>
                  <a:cubicBezTo>
                    <a:pt x="637" y="9081"/>
                    <a:pt x="602" y="9160"/>
                    <a:pt x="687" y="9160"/>
                  </a:cubicBezTo>
                  <a:cubicBezTo>
                    <a:pt x="713" y="9160"/>
                    <a:pt x="753" y="9152"/>
                    <a:pt x="803" y="9133"/>
                  </a:cubicBezTo>
                  <a:lnTo>
                    <a:pt x="803" y="9133"/>
                  </a:lnTo>
                  <a:cubicBezTo>
                    <a:pt x="838" y="9144"/>
                    <a:pt x="793" y="9213"/>
                    <a:pt x="855" y="9213"/>
                  </a:cubicBezTo>
                  <a:cubicBezTo>
                    <a:pt x="877" y="9213"/>
                    <a:pt x="913" y="9204"/>
                    <a:pt x="971" y="9180"/>
                  </a:cubicBezTo>
                  <a:lnTo>
                    <a:pt x="971" y="9180"/>
                  </a:lnTo>
                  <a:cubicBezTo>
                    <a:pt x="861" y="9290"/>
                    <a:pt x="570" y="9577"/>
                    <a:pt x="773" y="9577"/>
                  </a:cubicBezTo>
                  <a:cubicBezTo>
                    <a:pt x="812" y="9577"/>
                    <a:pt x="870" y="9566"/>
                    <a:pt x="950" y="9542"/>
                  </a:cubicBezTo>
                  <a:lnTo>
                    <a:pt x="950" y="9542"/>
                  </a:lnTo>
                  <a:cubicBezTo>
                    <a:pt x="670" y="9667"/>
                    <a:pt x="610" y="9706"/>
                    <a:pt x="652" y="9706"/>
                  </a:cubicBezTo>
                  <a:cubicBezTo>
                    <a:pt x="725" y="9706"/>
                    <a:pt x="1101" y="9589"/>
                    <a:pt x="1170" y="9589"/>
                  </a:cubicBezTo>
                  <a:cubicBezTo>
                    <a:pt x="1184" y="9589"/>
                    <a:pt x="1185" y="9594"/>
                    <a:pt x="1170" y="9605"/>
                  </a:cubicBezTo>
                  <a:cubicBezTo>
                    <a:pt x="1065" y="9691"/>
                    <a:pt x="810" y="9834"/>
                    <a:pt x="932" y="9834"/>
                  </a:cubicBezTo>
                  <a:cubicBezTo>
                    <a:pt x="943" y="9834"/>
                    <a:pt x="958" y="9833"/>
                    <a:pt x="976" y="9830"/>
                  </a:cubicBezTo>
                  <a:cubicBezTo>
                    <a:pt x="1165" y="9773"/>
                    <a:pt x="1348" y="9710"/>
                    <a:pt x="1532" y="9641"/>
                  </a:cubicBezTo>
                  <a:lnTo>
                    <a:pt x="1532" y="9641"/>
                  </a:lnTo>
                  <a:cubicBezTo>
                    <a:pt x="1375" y="9752"/>
                    <a:pt x="1154" y="9820"/>
                    <a:pt x="1249" y="9877"/>
                  </a:cubicBezTo>
                  <a:cubicBezTo>
                    <a:pt x="1254" y="9880"/>
                    <a:pt x="1259" y="9881"/>
                    <a:pt x="1266" y="9881"/>
                  </a:cubicBezTo>
                  <a:cubicBezTo>
                    <a:pt x="1325" y="9881"/>
                    <a:pt x="1454" y="9788"/>
                    <a:pt x="1510" y="9788"/>
                  </a:cubicBezTo>
                  <a:cubicBezTo>
                    <a:pt x="1520" y="9788"/>
                    <a:pt x="1528" y="9791"/>
                    <a:pt x="1532" y="9799"/>
                  </a:cubicBezTo>
                  <a:cubicBezTo>
                    <a:pt x="1411" y="9862"/>
                    <a:pt x="1123" y="10003"/>
                    <a:pt x="1050" y="10077"/>
                  </a:cubicBezTo>
                  <a:cubicBezTo>
                    <a:pt x="1018" y="10115"/>
                    <a:pt x="1031" y="10146"/>
                    <a:pt x="1077" y="10146"/>
                  </a:cubicBezTo>
                  <a:cubicBezTo>
                    <a:pt x="1106" y="10146"/>
                    <a:pt x="1149" y="10133"/>
                    <a:pt x="1202" y="10103"/>
                  </a:cubicBezTo>
                  <a:cubicBezTo>
                    <a:pt x="1225" y="10089"/>
                    <a:pt x="1251" y="10083"/>
                    <a:pt x="1277" y="10083"/>
                  </a:cubicBezTo>
                  <a:cubicBezTo>
                    <a:pt x="1324" y="10083"/>
                    <a:pt x="1371" y="10103"/>
                    <a:pt x="1401" y="10140"/>
                  </a:cubicBezTo>
                  <a:cubicBezTo>
                    <a:pt x="1427" y="10166"/>
                    <a:pt x="1511" y="10229"/>
                    <a:pt x="1364" y="10339"/>
                  </a:cubicBezTo>
                  <a:cubicBezTo>
                    <a:pt x="1198" y="10467"/>
                    <a:pt x="1100" y="10578"/>
                    <a:pt x="1209" y="10578"/>
                  </a:cubicBezTo>
                  <a:cubicBezTo>
                    <a:pt x="1220" y="10578"/>
                    <a:pt x="1233" y="10577"/>
                    <a:pt x="1249" y="10575"/>
                  </a:cubicBezTo>
                  <a:cubicBezTo>
                    <a:pt x="1320" y="10565"/>
                    <a:pt x="1442" y="10488"/>
                    <a:pt x="1500" y="10488"/>
                  </a:cubicBezTo>
                  <a:cubicBezTo>
                    <a:pt x="1506" y="10488"/>
                    <a:pt x="1512" y="10489"/>
                    <a:pt x="1516" y="10491"/>
                  </a:cubicBezTo>
                  <a:cubicBezTo>
                    <a:pt x="1563" y="10512"/>
                    <a:pt x="1527" y="10580"/>
                    <a:pt x="1506" y="10638"/>
                  </a:cubicBezTo>
                  <a:cubicBezTo>
                    <a:pt x="1506" y="10638"/>
                    <a:pt x="1482" y="10818"/>
                    <a:pt x="1521" y="10818"/>
                  </a:cubicBezTo>
                  <a:cubicBezTo>
                    <a:pt x="1527" y="10818"/>
                    <a:pt x="1534" y="10814"/>
                    <a:pt x="1542" y="10805"/>
                  </a:cubicBezTo>
                  <a:cubicBezTo>
                    <a:pt x="1627" y="10727"/>
                    <a:pt x="1674" y="10699"/>
                    <a:pt x="1700" y="10699"/>
                  </a:cubicBezTo>
                  <a:cubicBezTo>
                    <a:pt x="1756" y="10699"/>
                    <a:pt x="1705" y="10837"/>
                    <a:pt x="1715" y="10874"/>
                  </a:cubicBezTo>
                  <a:cubicBezTo>
                    <a:pt x="1721" y="10916"/>
                    <a:pt x="1752" y="10952"/>
                    <a:pt x="1794" y="10968"/>
                  </a:cubicBezTo>
                  <a:cubicBezTo>
                    <a:pt x="1804" y="10970"/>
                    <a:pt x="1811" y="10972"/>
                    <a:pt x="1818" y="10972"/>
                  </a:cubicBezTo>
                  <a:cubicBezTo>
                    <a:pt x="1841" y="10972"/>
                    <a:pt x="1852" y="10956"/>
                    <a:pt x="1888" y="10916"/>
                  </a:cubicBezTo>
                  <a:cubicBezTo>
                    <a:pt x="1897" y="10907"/>
                    <a:pt x="1903" y="10904"/>
                    <a:pt x="1907" y="10904"/>
                  </a:cubicBezTo>
                  <a:cubicBezTo>
                    <a:pt x="1929" y="10904"/>
                    <a:pt x="1915" y="10984"/>
                    <a:pt x="1915" y="10984"/>
                  </a:cubicBezTo>
                  <a:cubicBezTo>
                    <a:pt x="1936" y="11010"/>
                    <a:pt x="1967" y="11020"/>
                    <a:pt x="1999" y="11020"/>
                  </a:cubicBezTo>
                  <a:cubicBezTo>
                    <a:pt x="2020" y="11020"/>
                    <a:pt x="2081" y="11003"/>
                    <a:pt x="2119" y="11003"/>
                  </a:cubicBezTo>
                  <a:cubicBezTo>
                    <a:pt x="2156" y="11003"/>
                    <a:pt x="2169" y="11020"/>
                    <a:pt x="2093" y="11089"/>
                  </a:cubicBezTo>
                  <a:cubicBezTo>
                    <a:pt x="1925" y="11241"/>
                    <a:pt x="1945" y="11319"/>
                    <a:pt x="2013" y="11319"/>
                  </a:cubicBezTo>
                  <a:cubicBezTo>
                    <a:pt x="2015" y="11319"/>
                    <a:pt x="2017" y="11319"/>
                    <a:pt x="2020" y="11319"/>
                  </a:cubicBezTo>
                  <a:cubicBezTo>
                    <a:pt x="2089" y="11315"/>
                    <a:pt x="2192" y="11170"/>
                    <a:pt x="2240" y="11170"/>
                  </a:cubicBezTo>
                  <a:cubicBezTo>
                    <a:pt x="2246" y="11170"/>
                    <a:pt x="2251" y="11172"/>
                    <a:pt x="2256" y="11178"/>
                  </a:cubicBezTo>
                  <a:cubicBezTo>
                    <a:pt x="2145" y="11283"/>
                    <a:pt x="2041" y="11366"/>
                    <a:pt x="2067" y="11403"/>
                  </a:cubicBezTo>
                  <a:cubicBezTo>
                    <a:pt x="2068" y="11404"/>
                    <a:pt x="2070" y="11405"/>
                    <a:pt x="2072" y="11405"/>
                  </a:cubicBezTo>
                  <a:cubicBezTo>
                    <a:pt x="2133" y="11405"/>
                    <a:pt x="2487" y="10898"/>
                    <a:pt x="2502" y="10837"/>
                  </a:cubicBezTo>
                  <a:lnTo>
                    <a:pt x="2507" y="10837"/>
                  </a:lnTo>
                  <a:cubicBezTo>
                    <a:pt x="2518" y="10774"/>
                    <a:pt x="2397" y="10790"/>
                    <a:pt x="2575" y="10632"/>
                  </a:cubicBezTo>
                  <a:cubicBezTo>
                    <a:pt x="2596" y="10580"/>
                    <a:pt x="2450" y="10611"/>
                    <a:pt x="2628" y="10465"/>
                  </a:cubicBezTo>
                  <a:lnTo>
                    <a:pt x="2628" y="10465"/>
                  </a:lnTo>
                  <a:cubicBezTo>
                    <a:pt x="2557" y="10520"/>
                    <a:pt x="2306" y="10780"/>
                    <a:pt x="2255" y="10780"/>
                  </a:cubicBezTo>
                  <a:cubicBezTo>
                    <a:pt x="2253" y="10780"/>
                    <a:pt x="2252" y="10780"/>
                    <a:pt x="2250" y="10779"/>
                  </a:cubicBezTo>
                  <a:cubicBezTo>
                    <a:pt x="2216" y="10755"/>
                    <a:pt x="2442" y="10497"/>
                    <a:pt x="2387" y="10497"/>
                  </a:cubicBezTo>
                  <a:cubicBezTo>
                    <a:pt x="2383" y="10497"/>
                    <a:pt x="2378" y="10499"/>
                    <a:pt x="2371" y="10501"/>
                  </a:cubicBezTo>
                  <a:cubicBezTo>
                    <a:pt x="2313" y="10543"/>
                    <a:pt x="2261" y="10590"/>
                    <a:pt x="2214" y="10643"/>
                  </a:cubicBezTo>
                  <a:cubicBezTo>
                    <a:pt x="2157" y="10690"/>
                    <a:pt x="2124" y="10704"/>
                    <a:pt x="2102" y="10704"/>
                  </a:cubicBezTo>
                  <a:cubicBezTo>
                    <a:pt x="2078" y="10704"/>
                    <a:pt x="2070" y="10685"/>
                    <a:pt x="2062" y="10674"/>
                  </a:cubicBezTo>
                  <a:cubicBezTo>
                    <a:pt x="2051" y="10653"/>
                    <a:pt x="2062" y="10548"/>
                    <a:pt x="2240" y="10444"/>
                  </a:cubicBezTo>
                  <a:cubicBezTo>
                    <a:pt x="2387" y="10354"/>
                    <a:pt x="2450" y="10433"/>
                    <a:pt x="2612" y="10271"/>
                  </a:cubicBezTo>
                  <a:cubicBezTo>
                    <a:pt x="2723" y="10163"/>
                    <a:pt x="2747" y="10118"/>
                    <a:pt x="2719" y="10118"/>
                  </a:cubicBezTo>
                  <a:cubicBezTo>
                    <a:pt x="2695" y="10118"/>
                    <a:pt x="2634" y="10150"/>
                    <a:pt x="2554" y="10202"/>
                  </a:cubicBezTo>
                  <a:cubicBezTo>
                    <a:pt x="2492" y="10245"/>
                    <a:pt x="2444" y="10262"/>
                    <a:pt x="2412" y="10262"/>
                  </a:cubicBezTo>
                  <a:cubicBezTo>
                    <a:pt x="2331" y="10262"/>
                    <a:pt x="2351" y="10148"/>
                    <a:pt x="2487" y="10028"/>
                  </a:cubicBezTo>
                  <a:lnTo>
                    <a:pt x="2487" y="10028"/>
                  </a:lnTo>
                  <a:cubicBezTo>
                    <a:pt x="2408" y="10091"/>
                    <a:pt x="2287" y="10182"/>
                    <a:pt x="2263" y="10182"/>
                  </a:cubicBezTo>
                  <a:cubicBezTo>
                    <a:pt x="2262" y="10182"/>
                    <a:pt x="2261" y="10182"/>
                    <a:pt x="2261" y="10181"/>
                  </a:cubicBezTo>
                  <a:cubicBezTo>
                    <a:pt x="2249" y="10177"/>
                    <a:pt x="2232" y="10166"/>
                    <a:pt x="2204" y="10166"/>
                  </a:cubicBezTo>
                  <a:cubicBezTo>
                    <a:pt x="2171" y="10166"/>
                    <a:pt x="2122" y="10180"/>
                    <a:pt x="2046" y="10234"/>
                  </a:cubicBezTo>
                  <a:cubicBezTo>
                    <a:pt x="2345" y="10014"/>
                    <a:pt x="2208" y="9830"/>
                    <a:pt x="2182" y="9783"/>
                  </a:cubicBezTo>
                  <a:cubicBezTo>
                    <a:pt x="2160" y="9757"/>
                    <a:pt x="2122" y="9746"/>
                    <a:pt x="2070" y="9746"/>
                  </a:cubicBezTo>
                  <a:cubicBezTo>
                    <a:pt x="1963" y="9746"/>
                    <a:pt x="1793" y="9794"/>
                    <a:pt x="1574" y="9862"/>
                  </a:cubicBezTo>
                  <a:cubicBezTo>
                    <a:pt x="1621" y="9846"/>
                    <a:pt x="1941" y="9736"/>
                    <a:pt x="2004" y="9668"/>
                  </a:cubicBezTo>
                  <a:lnTo>
                    <a:pt x="1957" y="9652"/>
                  </a:lnTo>
                  <a:cubicBezTo>
                    <a:pt x="1946" y="9636"/>
                    <a:pt x="1941" y="9652"/>
                    <a:pt x="2041" y="9584"/>
                  </a:cubicBezTo>
                  <a:cubicBezTo>
                    <a:pt x="2134" y="9519"/>
                    <a:pt x="2188" y="9469"/>
                    <a:pt x="2163" y="9469"/>
                  </a:cubicBezTo>
                  <a:cubicBezTo>
                    <a:pt x="2147" y="9469"/>
                    <a:pt x="2101" y="9488"/>
                    <a:pt x="2014" y="9537"/>
                  </a:cubicBezTo>
                  <a:cubicBezTo>
                    <a:pt x="1902" y="9597"/>
                    <a:pt x="1839" y="9638"/>
                    <a:pt x="1804" y="9638"/>
                  </a:cubicBezTo>
                  <a:cubicBezTo>
                    <a:pt x="1793" y="9638"/>
                    <a:pt x="1785" y="9634"/>
                    <a:pt x="1778" y="9626"/>
                  </a:cubicBezTo>
                  <a:cubicBezTo>
                    <a:pt x="1768" y="9605"/>
                    <a:pt x="1742" y="9589"/>
                    <a:pt x="1763" y="9552"/>
                  </a:cubicBezTo>
                  <a:cubicBezTo>
                    <a:pt x="1789" y="9521"/>
                    <a:pt x="1826" y="9489"/>
                    <a:pt x="1862" y="9468"/>
                  </a:cubicBezTo>
                  <a:lnTo>
                    <a:pt x="1820" y="9364"/>
                  </a:lnTo>
                  <a:cubicBezTo>
                    <a:pt x="1818" y="9358"/>
                    <a:pt x="1811" y="9356"/>
                    <a:pt x="1802" y="9356"/>
                  </a:cubicBezTo>
                  <a:cubicBezTo>
                    <a:pt x="1713" y="9356"/>
                    <a:pt x="1358" y="9553"/>
                    <a:pt x="1364" y="9573"/>
                  </a:cubicBezTo>
                  <a:lnTo>
                    <a:pt x="1364" y="9573"/>
                  </a:lnTo>
                  <a:cubicBezTo>
                    <a:pt x="1350" y="9535"/>
                    <a:pt x="1726" y="9264"/>
                    <a:pt x="1799" y="9201"/>
                  </a:cubicBezTo>
                  <a:cubicBezTo>
                    <a:pt x="1836" y="9165"/>
                    <a:pt x="1853" y="9137"/>
                    <a:pt x="1837" y="9137"/>
                  </a:cubicBezTo>
                  <a:cubicBezTo>
                    <a:pt x="1823" y="9137"/>
                    <a:pt x="1783" y="9158"/>
                    <a:pt x="1710" y="9212"/>
                  </a:cubicBezTo>
                  <a:cubicBezTo>
                    <a:pt x="1644" y="9262"/>
                    <a:pt x="1484" y="9363"/>
                    <a:pt x="1444" y="9363"/>
                  </a:cubicBezTo>
                  <a:cubicBezTo>
                    <a:pt x="1430" y="9363"/>
                    <a:pt x="1431" y="9351"/>
                    <a:pt x="1453" y="9322"/>
                  </a:cubicBezTo>
                  <a:cubicBezTo>
                    <a:pt x="1516" y="9248"/>
                    <a:pt x="1590" y="9180"/>
                    <a:pt x="1674" y="9122"/>
                  </a:cubicBezTo>
                  <a:lnTo>
                    <a:pt x="1773" y="9044"/>
                  </a:lnTo>
                  <a:lnTo>
                    <a:pt x="1773" y="9044"/>
                  </a:lnTo>
                  <a:cubicBezTo>
                    <a:pt x="1773" y="9044"/>
                    <a:pt x="1459" y="9212"/>
                    <a:pt x="1396" y="9232"/>
                  </a:cubicBezTo>
                  <a:cubicBezTo>
                    <a:pt x="1392" y="9233"/>
                    <a:pt x="1389" y="9234"/>
                    <a:pt x="1387" y="9234"/>
                  </a:cubicBezTo>
                  <a:cubicBezTo>
                    <a:pt x="1342" y="9234"/>
                    <a:pt x="1680" y="9011"/>
                    <a:pt x="1710" y="8991"/>
                  </a:cubicBezTo>
                  <a:cubicBezTo>
                    <a:pt x="1812" y="8923"/>
                    <a:pt x="1845" y="8897"/>
                    <a:pt x="1838" y="8897"/>
                  </a:cubicBezTo>
                  <a:cubicBezTo>
                    <a:pt x="1812" y="8897"/>
                    <a:pt x="1350" y="9171"/>
                    <a:pt x="1338" y="9175"/>
                  </a:cubicBezTo>
                  <a:cubicBezTo>
                    <a:pt x="1337" y="9175"/>
                    <a:pt x="1335" y="9175"/>
                    <a:pt x="1334" y="9175"/>
                  </a:cubicBezTo>
                  <a:cubicBezTo>
                    <a:pt x="1280" y="9175"/>
                    <a:pt x="1583" y="8974"/>
                    <a:pt x="1529" y="8974"/>
                  </a:cubicBezTo>
                  <a:cubicBezTo>
                    <a:pt x="1519" y="8974"/>
                    <a:pt x="1497" y="8981"/>
                    <a:pt x="1459" y="8997"/>
                  </a:cubicBezTo>
                  <a:cubicBezTo>
                    <a:pt x="1710" y="8892"/>
                    <a:pt x="1553" y="8713"/>
                    <a:pt x="1527" y="8677"/>
                  </a:cubicBezTo>
                  <a:cubicBezTo>
                    <a:pt x="1506" y="8645"/>
                    <a:pt x="1396" y="8630"/>
                    <a:pt x="1343" y="8598"/>
                  </a:cubicBezTo>
                  <a:cubicBezTo>
                    <a:pt x="1302" y="8572"/>
                    <a:pt x="1541" y="8472"/>
                    <a:pt x="1460" y="8472"/>
                  </a:cubicBezTo>
                  <a:cubicBezTo>
                    <a:pt x="1458" y="8472"/>
                    <a:pt x="1456" y="8472"/>
                    <a:pt x="1453" y="8472"/>
                  </a:cubicBezTo>
                  <a:cubicBezTo>
                    <a:pt x="1408" y="8472"/>
                    <a:pt x="1253" y="8494"/>
                    <a:pt x="1186" y="8494"/>
                  </a:cubicBezTo>
                  <a:cubicBezTo>
                    <a:pt x="1166" y="8494"/>
                    <a:pt x="1154" y="8493"/>
                    <a:pt x="1154" y="8488"/>
                  </a:cubicBezTo>
                  <a:cubicBezTo>
                    <a:pt x="1154" y="8488"/>
                    <a:pt x="1804" y="8367"/>
                    <a:pt x="1612" y="8367"/>
                  </a:cubicBezTo>
                  <a:cubicBezTo>
                    <a:pt x="1604" y="8367"/>
                    <a:pt x="1595" y="8367"/>
                    <a:pt x="1584" y="8367"/>
                  </a:cubicBezTo>
                  <a:cubicBezTo>
                    <a:pt x="1579" y="8368"/>
                    <a:pt x="1574" y="8368"/>
                    <a:pt x="1570" y="8368"/>
                  </a:cubicBezTo>
                  <a:cubicBezTo>
                    <a:pt x="1506" y="8368"/>
                    <a:pt x="1489" y="8347"/>
                    <a:pt x="1429" y="8347"/>
                  </a:cubicBezTo>
                  <a:cubicBezTo>
                    <a:pt x="1396" y="8347"/>
                    <a:pt x="1350" y="8353"/>
                    <a:pt x="1275" y="8373"/>
                  </a:cubicBezTo>
                  <a:cubicBezTo>
                    <a:pt x="1242" y="8382"/>
                    <a:pt x="1222" y="8385"/>
                    <a:pt x="1211" y="8385"/>
                  </a:cubicBezTo>
                  <a:cubicBezTo>
                    <a:pt x="1166" y="8385"/>
                    <a:pt x="1239" y="8334"/>
                    <a:pt x="1196" y="8334"/>
                  </a:cubicBezTo>
                  <a:cubicBezTo>
                    <a:pt x="1185" y="8334"/>
                    <a:pt x="1165" y="8337"/>
                    <a:pt x="1133" y="8346"/>
                  </a:cubicBezTo>
                  <a:cubicBezTo>
                    <a:pt x="1348" y="8283"/>
                    <a:pt x="1501" y="8236"/>
                    <a:pt x="1553" y="8168"/>
                  </a:cubicBezTo>
                  <a:cubicBezTo>
                    <a:pt x="1557" y="8162"/>
                    <a:pt x="1550" y="8160"/>
                    <a:pt x="1535" y="8160"/>
                  </a:cubicBezTo>
                  <a:cubicBezTo>
                    <a:pt x="1446" y="8160"/>
                    <a:pt x="1085" y="8239"/>
                    <a:pt x="950" y="8239"/>
                  </a:cubicBezTo>
                  <a:cubicBezTo>
                    <a:pt x="938" y="8239"/>
                    <a:pt x="927" y="8238"/>
                    <a:pt x="919" y="8236"/>
                  </a:cubicBezTo>
                  <a:cubicBezTo>
                    <a:pt x="630" y="8194"/>
                    <a:pt x="1485" y="7995"/>
                    <a:pt x="1710" y="7943"/>
                  </a:cubicBezTo>
                  <a:lnTo>
                    <a:pt x="1710" y="7943"/>
                  </a:lnTo>
                  <a:cubicBezTo>
                    <a:pt x="1469" y="7969"/>
                    <a:pt x="1223" y="7974"/>
                    <a:pt x="981" y="7974"/>
                  </a:cubicBezTo>
                  <a:lnTo>
                    <a:pt x="1401" y="7822"/>
                  </a:lnTo>
                  <a:lnTo>
                    <a:pt x="1401" y="7822"/>
                  </a:lnTo>
                  <a:cubicBezTo>
                    <a:pt x="1362" y="7830"/>
                    <a:pt x="1334" y="7833"/>
                    <a:pt x="1313" y="7833"/>
                  </a:cubicBezTo>
                  <a:cubicBezTo>
                    <a:pt x="1234" y="7833"/>
                    <a:pt x="1266" y="7786"/>
                    <a:pt x="1233" y="7770"/>
                  </a:cubicBezTo>
                  <a:cubicBezTo>
                    <a:pt x="1156" y="7756"/>
                    <a:pt x="1082" y="7749"/>
                    <a:pt x="1006" y="7749"/>
                  </a:cubicBezTo>
                  <a:cubicBezTo>
                    <a:pt x="969" y="7749"/>
                    <a:pt x="931" y="7750"/>
                    <a:pt x="892" y="7754"/>
                  </a:cubicBezTo>
                  <a:cubicBezTo>
                    <a:pt x="1086" y="7691"/>
                    <a:pt x="1469" y="7681"/>
                    <a:pt x="1286" y="7612"/>
                  </a:cubicBezTo>
                  <a:cubicBezTo>
                    <a:pt x="1154" y="7565"/>
                    <a:pt x="1238" y="7534"/>
                    <a:pt x="1516" y="7497"/>
                  </a:cubicBezTo>
                  <a:cubicBezTo>
                    <a:pt x="1516" y="7484"/>
                    <a:pt x="1500" y="7481"/>
                    <a:pt x="1474" y="7481"/>
                  </a:cubicBezTo>
                  <a:cubicBezTo>
                    <a:pt x="1431" y="7481"/>
                    <a:pt x="1361" y="7492"/>
                    <a:pt x="1305" y="7492"/>
                  </a:cubicBezTo>
                  <a:cubicBezTo>
                    <a:pt x="1298" y="7492"/>
                    <a:pt x="1292" y="7492"/>
                    <a:pt x="1286" y="7492"/>
                  </a:cubicBezTo>
                  <a:cubicBezTo>
                    <a:pt x="1154" y="7487"/>
                    <a:pt x="1259" y="7424"/>
                    <a:pt x="1175" y="7403"/>
                  </a:cubicBezTo>
                  <a:cubicBezTo>
                    <a:pt x="1156" y="7398"/>
                    <a:pt x="1134" y="7396"/>
                    <a:pt x="1110" y="7396"/>
                  </a:cubicBezTo>
                  <a:cubicBezTo>
                    <a:pt x="1035" y="7396"/>
                    <a:pt x="941" y="7414"/>
                    <a:pt x="866" y="7414"/>
                  </a:cubicBezTo>
                  <a:cubicBezTo>
                    <a:pt x="859" y="7414"/>
                    <a:pt x="852" y="7413"/>
                    <a:pt x="845" y="7413"/>
                  </a:cubicBezTo>
                  <a:cubicBezTo>
                    <a:pt x="757" y="7408"/>
                    <a:pt x="829" y="7359"/>
                    <a:pt x="759" y="7358"/>
                  </a:cubicBezTo>
                  <a:lnTo>
                    <a:pt x="759" y="7358"/>
                  </a:lnTo>
                  <a:cubicBezTo>
                    <a:pt x="938" y="7345"/>
                    <a:pt x="924" y="7348"/>
                    <a:pt x="924" y="7303"/>
                  </a:cubicBezTo>
                  <a:lnTo>
                    <a:pt x="924" y="7209"/>
                  </a:lnTo>
                  <a:cubicBezTo>
                    <a:pt x="983" y="7206"/>
                    <a:pt x="1061" y="7200"/>
                    <a:pt x="1121" y="7200"/>
                  </a:cubicBezTo>
                  <a:cubicBezTo>
                    <a:pt x="1173" y="7200"/>
                    <a:pt x="1212" y="7204"/>
                    <a:pt x="1212" y="7219"/>
                  </a:cubicBezTo>
                  <a:cubicBezTo>
                    <a:pt x="1263" y="7228"/>
                    <a:pt x="1232" y="7243"/>
                    <a:pt x="1295" y="7243"/>
                  </a:cubicBezTo>
                  <a:cubicBezTo>
                    <a:pt x="1311" y="7243"/>
                    <a:pt x="1331" y="7242"/>
                    <a:pt x="1359" y="7240"/>
                  </a:cubicBezTo>
                  <a:cubicBezTo>
                    <a:pt x="1354" y="7156"/>
                    <a:pt x="1050" y="7167"/>
                    <a:pt x="892" y="7109"/>
                  </a:cubicBezTo>
                  <a:cubicBezTo>
                    <a:pt x="825" y="7084"/>
                    <a:pt x="873" y="7077"/>
                    <a:pt x="948" y="7077"/>
                  </a:cubicBezTo>
                  <a:cubicBezTo>
                    <a:pt x="1043" y="7077"/>
                    <a:pt x="1181" y="7088"/>
                    <a:pt x="1181" y="7088"/>
                  </a:cubicBezTo>
                  <a:cubicBezTo>
                    <a:pt x="1191" y="7088"/>
                    <a:pt x="1071" y="7041"/>
                    <a:pt x="1071" y="7041"/>
                  </a:cubicBezTo>
                  <a:cubicBezTo>
                    <a:pt x="945" y="7020"/>
                    <a:pt x="945" y="7009"/>
                    <a:pt x="1071" y="6978"/>
                  </a:cubicBezTo>
                  <a:cubicBezTo>
                    <a:pt x="1215" y="6940"/>
                    <a:pt x="1273" y="6871"/>
                    <a:pt x="1096" y="6871"/>
                  </a:cubicBezTo>
                  <a:cubicBezTo>
                    <a:pt x="1054" y="6871"/>
                    <a:pt x="999" y="6875"/>
                    <a:pt x="929" y="6884"/>
                  </a:cubicBezTo>
                  <a:cubicBezTo>
                    <a:pt x="960" y="6863"/>
                    <a:pt x="887" y="6857"/>
                    <a:pt x="871" y="6847"/>
                  </a:cubicBezTo>
                  <a:cubicBezTo>
                    <a:pt x="866" y="6843"/>
                    <a:pt x="899" y="6842"/>
                    <a:pt x="948" y="6842"/>
                  </a:cubicBezTo>
                  <a:cubicBezTo>
                    <a:pt x="1045" y="6842"/>
                    <a:pt x="1203" y="6847"/>
                    <a:pt x="1238" y="6847"/>
                  </a:cubicBezTo>
                  <a:cubicBezTo>
                    <a:pt x="1359" y="6842"/>
                    <a:pt x="1301" y="6821"/>
                    <a:pt x="1270" y="6805"/>
                  </a:cubicBezTo>
                  <a:cubicBezTo>
                    <a:pt x="1102" y="6732"/>
                    <a:pt x="641" y="6742"/>
                    <a:pt x="651" y="6648"/>
                  </a:cubicBezTo>
                  <a:lnTo>
                    <a:pt x="651" y="6648"/>
                  </a:lnTo>
                  <a:cubicBezTo>
                    <a:pt x="711" y="6652"/>
                    <a:pt x="771" y="6653"/>
                    <a:pt x="831" y="6653"/>
                  </a:cubicBezTo>
                  <a:cubicBezTo>
                    <a:pt x="929" y="6653"/>
                    <a:pt x="1026" y="6649"/>
                    <a:pt x="1123" y="6642"/>
                  </a:cubicBezTo>
                  <a:cubicBezTo>
                    <a:pt x="1364" y="6621"/>
                    <a:pt x="1217" y="6569"/>
                    <a:pt x="1002" y="6559"/>
                  </a:cubicBezTo>
                  <a:lnTo>
                    <a:pt x="1002" y="6559"/>
                  </a:lnTo>
                  <a:cubicBezTo>
                    <a:pt x="1036" y="6560"/>
                    <a:pt x="1071" y="6560"/>
                    <a:pt x="1106" y="6560"/>
                  </a:cubicBezTo>
                  <a:cubicBezTo>
                    <a:pt x="1251" y="6560"/>
                    <a:pt x="1391" y="6549"/>
                    <a:pt x="1396" y="6511"/>
                  </a:cubicBezTo>
                  <a:cubicBezTo>
                    <a:pt x="1296" y="6506"/>
                    <a:pt x="704" y="6506"/>
                    <a:pt x="976" y="6459"/>
                  </a:cubicBezTo>
                  <a:cubicBezTo>
                    <a:pt x="1113" y="6438"/>
                    <a:pt x="1364" y="6454"/>
                    <a:pt x="1369" y="6401"/>
                  </a:cubicBezTo>
                  <a:cubicBezTo>
                    <a:pt x="1375" y="6370"/>
                    <a:pt x="1228" y="6349"/>
                    <a:pt x="1270" y="6317"/>
                  </a:cubicBezTo>
                  <a:lnTo>
                    <a:pt x="1270" y="6317"/>
                  </a:lnTo>
                  <a:cubicBezTo>
                    <a:pt x="1281" y="6318"/>
                    <a:pt x="1292" y="6319"/>
                    <a:pt x="1302" y="6319"/>
                  </a:cubicBezTo>
                  <a:cubicBezTo>
                    <a:pt x="1480" y="6319"/>
                    <a:pt x="1442" y="6190"/>
                    <a:pt x="1422" y="6165"/>
                  </a:cubicBezTo>
                  <a:cubicBezTo>
                    <a:pt x="1404" y="6139"/>
                    <a:pt x="1327" y="6135"/>
                    <a:pt x="1248" y="6135"/>
                  </a:cubicBezTo>
                  <a:cubicBezTo>
                    <a:pt x="1214" y="6135"/>
                    <a:pt x="1180" y="6136"/>
                    <a:pt x="1149" y="6136"/>
                  </a:cubicBezTo>
                  <a:cubicBezTo>
                    <a:pt x="1107" y="6136"/>
                    <a:pt x="1073" y="6135"/>
                    <a:pt x="1055" y="6129"/>
                  </a:cubicBezTo>
                  <a:cubicBezTo>
                    <a:pt x="970" y="6096"/>
                    <a:pt x="1077" y="6087"/>
                    <a:pt x="1210" y="6087"/>
                  </a:cubicBezTo>
                  <a:cubicBezTo>
                    <a:pt x="1333" y="6087"/>
                    <a:pt x="1478" y="6095"/>
                    <a:pt x="1516" y="6097"/>
                  </a:cubicBezTo>
                  <a:cubicBezTo>
                    <a:pt x="1526" y="6098"/>
                    <a:pt x="1534" y="6098"/>
                    <a:pt x="1542" y="6098"/>
                  </a:cubicBezTo>
                  <a:cubicBezTo>
                    <a:pt x="1644" y="6098"/>
                    <a:pt x="1626" y="6038"/>
                    <a:pt x="1626" y="6018"/>
                  </a:cubicBezTo>
                  <a:cubicBezTo>
                    <a:pt x="1616" y="5945"/>
                    <a:pt x="1579" y="5882"/>
                    <a:pt x="1521" y="5835"/>
                  </a:cubicBezTo>
                  <a:cubicBezTo>
                    <a:pt x="1501" y="5819"/>
                    <a:pt x="1265" y="5672"/>
                    <a:pt x="1307" y="5672"/>
                  </a:cubicBezTo>
                  <a:cubicBezTo>
                    <a:pt x="1367" y="5672"/>
                    <a:pt x="1756" y="5823"/>
                    <a:pt x="1816" y="5823"/>
                  </a:cubicBezTo>
                  <a:cubicBezTo>
                    <a:pt x="1824" y="5823"/>
                    <a:pt x="1826" y="5820"/>
                    <a:pt x="1820" y="5814"/>
                  </a:cubicBezTo>
                  <a:cubicBezTo>
                    <a:pt x="1778" y="5783"/>
                    <a:pt x="1511" y="5578"/>
                    <a:pt x="1369" y="5547"/>
                  </a:cubicBezTo>
                  <a:lnTo>
                    <a:pt x="1369" y="5547"/>
                  </a:lnTo>
                  <a:cubicBezTo>
                    <a:pt x="1460" y="5566"/>
                    <a:pt x="1526" y="5574"/>
                    <a:pt x="1574" y="5574"/>
                  </a:cubicBezTo>
                  <a:cubicBezTo>
                    <a:pt x="1630" y="5574"/>
                    <a:pt x="1662" y="5563"/>
                    <a:pt x="1679" y="5547"/>
                  </a:cubicBezTo>
                  <a:cubicBezTo>
                    <a:pt x="1710" y="5515"/>
                    <a:pt x="1695" y="5478"/>
                    <a:pt x="1653" y="5442"/>
                  </a:cubicBezTo>
                  <a:cubicBezTo>
                    <a:pt x="1611" y="5405"/>
                    <a:pt x="1506" y="5374"/>
                    <a:pt x="1464" y="5332"/>
                  </a:cubicBezTo>
                  <a:cubicBezTo>
                    <a:pt x="1348" y="5222"/>
                    <a:pt x="1668" y="5258"/>
                    <a:pt x="1794" y="5232"/>
                  </a:cubicBezTo>
                  <a:cubicBezTo>
                    <a:pt x="1831" y="5227"/>
                    <a:pt x="1773" y="5211"/>
                    <a:pt x="1705" y="5190"/>
                  </a:cubicBezTo>
                  <a:cubicBezTo>
                    <a:pt x="1700" y="5164"/>
                    <a:pt x="1721" y="5148"/>
                    <a:pt x="1726" y="5127"/>
                  </a:cubicBezTo>
                  <a:cubicBezTo>
                    <a:pt x="1742" y="5090"/>
                    <a:pt x="1626" y="5012"/>
                    <a:pt x="1637" y="4970"/>
                  </a:cubicBezTo>
                  <a:cubicBezTo>
                    <a:pt x="1653" y="4923"/>
                    <a:pt x="1705" y="4923"/>
                    <a:pt x="1763" y="4902"/>
                  </a:cubicBezTo>
                  <a:cubicBezTo>
                    <a:pt x="1789" y="4891"/>
                    <a:pt x="1836" y="4870"/>
                    <a:pt x="1757" y="4828"/>
                  </a:cubicBezTo>
                  <a:cubicBezTo>
                    <a:pt x="1626" y="4755"/>
                    <a:pt x="1773" y="4681"/>
                    <a:pt x="1778" y="4640"/>
                  </a:cubicBezTo>
                  <a:cubicBezTo>
                    <a:pt x="1778" y="4619"/>
                    <a:pt x="1610" y="4419"/>
                    <a:pt x="1631" y="4419"/>
                  </a:cubicBezTo>
                  <a:cubicBezTo>
                    <a:pt x="1631" y="4419"/>
                    <a:pt x="1631" y="4419"/>
                    <a:pt x="1632" y="4419"/>
                  </a:cubicBezTo>
                  <a:cubicBezTo>
                    <a:pt x="1700" y="4451"/>
                    <a:pt x="1768" y="4487"/>
                    <a:pt x="1836" y="4529"/>
                  </a:cubicBezTo>
                  <a:lnTo>
                    <a:pt x="1736" y="4419"/>
                  </a:lnTo>
                  <a:lnTo>
                    <a:pt x="1490" y="4241"/>
                  </a:lnTo>
                  <a:lnTo>
                    <a:pt x="1731" y="4335"/>
                  </a:lnTo>
                  <a:cubicBezTo>
                    <a:pt x="1739" y="4337"/>
                    <a:pt x="1746" y="4337"/>
                    <a:pt x="1752" y="4337"/>
                  </a:cubicBezTo>
                  <a:cubicBezTo>
                    <a:pt x="1804" y="4337"/>
                    <a:pt x="1801" y="4302"/>
                    <a:pt x="1810" y="4283"/>
                  </a:cubicBezTo>
                  <a:cubicBezTo>
                    <a:pt x="1775" y="4237"/>
                    <a:pt x="1721" y="4173"/>
                    <a:pt x="1764" y="4173"/>
                  </a:cubicBezTo>
                  <a:cubicBezTo>
                    <a:pt x="1786" y="4173"/>
                    <a:pt x="1831" y="4189"/>
                    <a:pt x="1915" y="4231"/>
                  </a:cubicBezTo>
                  <a:lnTo>
                    <a:pt x="1689" y="4084"/>
                  </a:lnTo>
                  <a:lnTo>
                    <a:pt x="1689" y="4084"/>
                  </a:lnTo>
                  <a:cubicBezTo>
                    <a:pt x="1784" y="4118"/>
                    <a:pt x="1835" y="4132"/>
                    <a:pt x="1866" y="4132"/>
                  </a:cubicBezTo>
                  <a:cubicBezTo>
                    <a:pt x="1896" y="4132"/>
                    <a:pt x="1907" y="4118"/>
                    <a:pt x="1920" y="4094"/>
                  </a:cubicBezTo>
                  <a:cubicBezTo>
                    <a:pt x="1930" y="4073"/>
                    <a:pt x="1967" y="4052"/>
                    <a:pt x="1925" y="4000"/>
                  </a:cubicBezTo>
                  <a:cubicBezTo>
                    <a:pt x="1894" y="3968"/>
                    <a:pt x="1836" y="3953"/>
                    <a:pt x="1847" y="3937"/>
                  </a:cubicBezTo>
                  <a:cubicBezTo>
                    <a:pt x="1858" y="3919"/>
                    <a:pt x="1884" y="3916"/>
                    <a:pt x="1913" y="3916"/>
                  </a:cubicBezTo>
                  <a:cubicBezTo>
                    <a:pt x="1935" y="3916"/>
                    <a:pt x="1960" y="3918"/>
                    <a:pt x="1982" y="3918"/>
                  </a:cubicBezTo>
                  <a:cubicBezTo>
                    <a:pt x="2009" y="3918"/>
                    <a:pt x="2033" y="3915"/>
                    <a:pt x="2046" y="3900"/>
                  </a:cubicBezTo>
                  <a:cubicBezTo>
                    <a:pt x="2057" y="3886"/>
                    <a:pt x="2068" y="3819"/>
                    <a:pt x="2134" y="3819"/>
                  </a:cubicBezTo>
                  <a:cubicBezTo>
                    <a:pt x="2161" y="3819"/>
                    <a:pt x="2199" y="3831"/>
                    <a:pt x="2250" y="3864"/>
                  </a:cubicBezTo>
                  <a:cubicBezTo>
                    <a:pt x="2287" y="3811"/>
                    <a:pt x="2020" y="3712"/>
                    <a:pt x="1972" y="3633"/>
                  </a:cubicBezTo>
                  <a:cubicBezTo>
                    <a:pt x="1969" y="3627"/>
                    <a:pt x="1971" y="3624"/>
                    <a:pt x="1977" y="3624"/>
                  </a:cubicBezTo>
                  <a:cubicBezTo>
                    <a:pt x="2008" y="3624"/>
                    <a:pt x="2138" y="3689"/>
                    <a:pt x="2182" y="3706"/>
                  </a:cubicBezTo>
                  <a:cubicBezTo>
                    <a:pt x="2214" y="3717"/>
                    <a:pt x="2250" y="3722"/>
                    <a:pt x="2287" y="3722"/>
                  </a:cubicBezTo>
                  <a:cubicBezTo>
                    <a:pt x="2335" y="3718"/>
                    <a:pt x="2186" y="3475"/>
                    <a:pt x="2253" y="3475"/>
                  </a:cubicBezTo>
                  <a:cubicBezTo>
                    <a:pt x="2265" y="3475"/>
                    <a:pt x="2283" y="3482"/>
                    <a:pt x="2309" y="3499"/>
                  </a:cubicBezTo>
                  <a:lnTo>
                    <a:pt x="2309" y="3499"/>
                  </a:lnTo>
                  <a:cubicBezTo>
                    <a:pt x="2218" y="3435"/>
                    <a:pt x="1932" y="3217"/>
                    <a:pt x="1951" y="3198"/>
                  </a:cubicBezTo>
                  <a:lnTo>
                    <a:pt x="1951" y="3198"/>
                  </a:lnTo>
                  <a:cubicBezTo>
                    <a:pt x="1951" y="3198"/>
                    <a:pt x="2103" y="3276"/>
                    <a:pt x="2135" y="3292"/>
                  </a:cubicBezTo>
                  <a:cubicBezTo>
                    <a:pt x="2161" y="3303"/>
                    <a:pt x="2187" y="3308"/>
                    <a:pt x="2219" y="3308"/>
                  </a:cubicBezTo>
                  <a:cubicBezTo>
                    <a:pt x="2239" y="3311"/>
                    <a:pt x="2256" y="3313"/>
                    <a:pt x="2269" y="3313"/>
                  </a:cubicBezTo>
                  <a:cubicBezTo>
                    <a:pt x="2298" y="3313"/>
                    <a:pt x="2307" y="3301"/>
                    <a:pt x="2292" y="3261"/>
                  </a:cubicBezTo>
                  <a:cubicBezTo>
                    <a:pt x="2289" y="3250"/>
                    <a:pt x="2288" y="3238"/>
                    <a:pt x="2302" y="3238"/>
                  </a:cubicBezTo>
                  <a:cubicBezTo>
                    <a:pt x="2310" y="3238"/>
                    <a:pt x="2321" y="3241"/>
                    <a:pt x="2339" y="3250"/>
                  </a:cubicBezTo>
                  <a:cubicBezTo>
                    <a:pt x="2439" y="3313"/>
                    <a:pt x="2602" y="3481"/>
                    <a:pt x="2649" y="3507"/>
                  </a:cubicBezTo>
                  <a:cubicBezTo>
                    <a:pt x="2651" y="3508"/>
                    <a:pt x="2653" y="3509"/>
                    <a:pt x="2654" y="3509"/>
                  </a:cubicBezTo>
                  <a:cubicBezTo>
                    <a:pt x="2676" y="3509"/>
                    <a:pt x="2544" y="3333"/>
                    <a:pt x="2549" y="3313"/>
                  </a:cubicBezTo>
                  <a:cubicBezTo>
                    <a:pt x="2557" y="3291"/>
                    <a:pt x="2584" y="3284"/>
                    <a:pt x="2619" y="3284"/>
                  </a:cubicBezTo>
                  <a:cubicBezTo>
                    <a:pt x="2676" y="3284"/>
                    <a:pt x="2754" y="3303"/>
                    <a:pt x="2806" y="3303"/>
                  </a:cubicBezTo>
                  <a:cubicBezTo>
                    <a:pt x="2879" y="3303"/>
                    <a:pt x="2430" y="2962"/>
                    <a:pt x="2503" y="2962"/>
                  </a:cubicBezTo>
                  <a:cubicBezTo>
                    <a:pt x="2514" y="2962"/>
                    <a:pt x="2537" y="2970"/>
                    <a:pt x="2575" y="2988"/>
                  </a:cubicBezTo>
                  <a:cubicBezTo>
                    <a:pt x="2684" y="3041"/>
                    <a:pt x="2788" y="3109"/>
                    <a:pt x="2836" y="3109"/>
                  </a:cubicBezTo>
                  <a:cubicBezTo>
                    <a:pt x="2855" y="3109"/>
                    <a:pt x="2865" y="3099"/>
                    <a:pt x="2864" y="3072"/>
                  </a:cubicBezTo>
                  <a:cubicBezTo>
                    <a:pt x="2860" y="3048"/>
                    <a:pt x="2691" y="2844"/>
                    <a:pt x="2720" y="2844"/>
                  </a:cubicBezTo>
                  <a:cubicBezTo>
                    <a:pt x="2729" y="2844"/>
                    <a:pt x="2759" y="2865"/>
                    <a:pt x="2822" y="2920"/>
                  </a:cubicBezTo>
                  <a:cubicBezTo>
                    <a:pt x="2914" y="3001"/>
                    <a:pt x="2960" y="3031"/>
                    <a:pt x="2977" y="3031"/>
                  </a:cubicBezTo>
                  <a:cubicBezTo>
                    <a:pt x="3015" y="3031"/>
                    <a:pt x="2909" y="2879"/>
                    <a:pt x="2858" y="2799"/>
                  </a:cubicBezTo>
                  <a:cubicBezTo>
                    <a:pt x="2817" y="2732"/>
                    <a:pt x="2816" y="2709"/>
                    <a:pt x="2836" y="2709"/>
                  </a:cubicBezTo>
                  <a:cubicBezTo>
                    <a:pt x="2878" y="2709"/>
                    <a:pt x="3018" y="2815"/>
                    <a:pt x="3071" y="2815"/>
                  </a:cubicBezTo>
                  <a:cubicBezTo>
                    <a:pt x="3072" y="2815"/>
                    <a:pt x="3073" y="2815"/>
                    <a:pt x="3073" y="2815"/>
                  </a:cubicBezTo>
                  <a:cubicBezTo>
                    <a:pt x="3147" y="2815"/>
                    <a:pt x="2806" y="2521"/>
                    <a:pt x="2733" y="2422"/>
                  </a:cubicBezTo>
                  <a:cubicBezTo>
                    <a:pt x="2723" y="2410"/>
                    <a:pt x="2721" y="2405"/>
                    <a:pt x="2725" y="2405"/>
                  </a:cubicBezTo>
                  <a:cubicBezTo>
                    <a:pt x="2747" y="2405"/>
                    <a:pt x="2968" y="2577"/>
                    <a:pt x="3004" y="2577"/>
                  </a:cubicBezTo>
                  <a:cubicBezTo>
                    <a:pt x="3011" y="2577"/>
                    <a:pt x="3010" y="2569"/>
                    <a:pt x="2995" y="2548"/>
                  </a:cubicBezTo>
                  <a:cubicBezTo>
                    <a:pt x="2963" y="2511"/>
                    <a:pt x="2885" y="2464"/>
                    <a:pt x="2848" y="2401"/>
                  </a:cubicBezTo>
                  <a:cubicBezTo>
                    <a:pt x="2836" y="2377"/>
                    <a:pt x="2851" y="2357"/>
                    <a:pt x="2872" y="2357"/>
                  </a:cubicBezTo>
                  <a:cubicBezTo>
                    <a:pt x="2879" y="2357"/>
                    <a:pt x="2887" y="2359"/>
                    <a:pt x="2895" y="2364"/>
                  </a:cubicBezTo>
                  <a:cubicBezTo>
                    <a:pt x="3026" y="2458"/>
                    <a:pt x="3121" y="2637"/>
                    <a:pt x="3225" y="2652"/>
                  </a:cubicBezTo>
                  <a:cubicBezTo>
                    <a:pt x="3238" y="2654"/>
                    <a:pt x="3249" y="2655"/>
                    <a:pt x="3260" y="2655"/>
                  </a:cubicBezTo>
                  <a:cubicBezTo>
                    <a:pt x="3372" y="2655"/>
                    <a:pt x="3419" y="2560"/>
                    <a:pt x="3409" y="2422"/>
                  </a:cubicBezTo>
                  <a:cubicBezTo>
                    <a:pt x="3409" y="2375"/>
                    <a:pt x="3378" y="2338"/>
                    <a:pt x="3404" y="2317"/>
                  </a:cubicBezTo>
                  <a:cubicBezTo>
                    <a:pt x="3383" y="2275"/>
                    <a:pt x="3379" y="2258"/>
                    <a:pt x="3385" y="2258"/>
                  </a:cubicBezTo>
                  <a:cubicBezTo>
                    <a:pt x="3412" y="2258"/>
                    <a:pt x="3645" y="2584"/>
                    <a:pt x="3645" y="2584"/>
                  </a:cubicBezTo>
                  <a:cubicBezTo>
                    <a:pt x="3678" y="2564"/>
                    <a:pt x="3460" y="2296"/>
                    <a:pt x="3497" y="2296"/>
                  </a:cubicBezTo>
                  <a:cubicBezTo>
                    <a:pt x="3507" y="2296"/>
                    <a:pt x="3536" y="2315"/>
                    <a:pt x="3592" y="2364"/>
                  </a:cubicBezTo>
                  <a:cubicBezTo>
                    <a:pt x="3608" y="2364"/>
                    <a:pt x="3608" y="2333"/>
                    <a:pt x="3613" y="2317"/>
                  </a:cubicBezTo>
                  <a:cubicBezTo>
                    <a:pt x="3618" y="2288"/>
                    <a:pt x="3612" y="2011"/>
                    <a:pt x="3688" y="2011"/>
                  </a:cubicBezTo>
                  <a:cubicBezTo>
                    <a:pt x="3708" y="2011"/>
                    <a:pt x="3733" y="2029"/>
                    <a:pt x="3766" y="2076"/>
                  </a:cubicBezTo>
                  <a:lnTo>
                    <a:pt x="3608" y="1667"/>
                  </a:lnTo>
                  <a:lnTo>
                    <a:pt x="3608" y="1667"/>
                  </a:lnTo>
                  <a:cubicBezTo>
                    <a:pt x="3718" y="1836"/>
                    <a:pt x="3784" y="1873"/>
                    <a:pt x="3827" y="1873"/>
                  </a:cubicBezTo>
                  <a:cubicBezTo>
                    <a:pt x="3833" y="1873"/>
                    <a:pt x="3839" y="1873"/>
                    <a:pt x="3844" y="1871"/>
                  </a:cubicBezTo>
                  <a:cubicBezTo>
                    <a:pt x="3846" y="1871"/>
                    <a:pt x="3847" y="1871"/>
                    <a:pt x="3849" y="1871"/>
                  </a:cubicBezTo>
                  <a:cubicBezTo>
                    <a:pt x="3892" y="1871"/>
                    <a:pt x="3978" y="2011"/>
                    <a:pt x="4070" y="2118"/>
                  </a:cubicBezTo>
                  <a:cubicBezTo>
                    <a:pt x="4075" y="2124"/>
                    <a:pt x="4078" y="2127"/>
                    <a:pt x="4080" y="2127"/>
                  </a:cubicBezTo>
                  <a:cubicBezTo>
                    <a:pt x="4100" y="2127"/>
                    <a:pt x="3879" y="1686"/>
                    <a:pt x="3918" y="1667"/>
                  </a:cubicBezTo>
                  <a:lnTo>
                    <a:pt x="3918" y="1667"/>
                  </a:lnTo>
                  <a:cubicBezTo>
                    <a:pt x="3960" y="1735"/>
                    <a:pt x="4159" y="2107"/>
                    <a:pt x="4185" y="2123"/>
                  </a:cubicBezTo>
                  <a:cubicBezTo>
                    <a:pt x="4189" y="2125"/>
                    <a:pt x="4193" y="2127"/>
                    <a:pt x="4196" y="2127"/>
                  </a:cubicBezTo>
                  <a:cubicBezTo>
                    <a:pt x="4232" y="2127"/>
                    <a:pt x="4200" y="1970"/>
                    <a:pt x="4127" y="1840"/>
                  </a:cubicBezTo>
                  <a:cubicBezTo>
                    <a:pt x="4075" y="1740"/>
                    <a:pt x="3986" y="1651"/>
                    <a:pt x="4012" y="1620"/>
                  </a:cubicBezTo>
                  <a:cubicBezTo>
                    <a:pt x="4017" y="1616"/>
                    <a:pt x="4021" y="1614"/>
                    <a:pt x="4026" y="1614"/>
                  </a:cubicBezTo>
                  <a:cubicBezTo>
                    <a:pt x="4042" y="1614"/>
                    <a:pt x="4062" y="1637"/>
                    <a:pt x="4106" y="1698"/>
                  </a:cubicBezTo>
                  <a:cubicBezTo>
                    <a:pt x="4201" y="1819"/>
                    <a:pt x="4295" y="2044"/>
                    <a:pt x="4379" y="2154"/>
                  </a:cubicBezTo>
                  <a:cubicBezTo>
                    <a:pt x="4380" y="2155"/>
                    <a:pt x="4380" y="2156"/>
                    <a:pt x="4380" y="2156"/>
                  </a:cubicBezTo>
                  <a:cubicBezTo>
                    <a:pt x="4386" y="2156"/>
                    <a:pt x="4300" y="1960"/>
                    <a:pt x="4300" y="1960"/>
                  </a:cubicBezTo>
                  <a:cubicBezTo>
                    <a:pt x="4274" y="1871"/>
                    <a:pt x="4274" y="1819"/>
                    <a:pt x="4295" y="1803"/>
                  </a:cubicBezTo>
                  <a:cubicBezTo>
                    <a:pt x="4297" y="1802"/>
                    <a:pt x="4299" y="1801"/>
                    <a:pt x="4301" y="1801"/>
                  </a:cubicBezTo>
                  <a:cubicBezTo>
                    <a:pt x="4318" y="1801"/>
                    <a:pt x="4340" y="1834"/>
                    <a:pt x="4347" y="1834"/>
                  </a:cubicBezTo>
                  <a:cubicBezTo>
                    <a:pt x="4350" y="1834"/>
                    <a:pt x="4350" y="1830"/>
                    <a:pt x="4347" y="1819"/>
                  </a:cubicBezTo>
                  <a:cubicBezTo>
                    <a:pt x="4327" y="1730"/>
                    <a:pt x="4300" y="1646"/>
                    <a:pt x="4269" y="1567"/>
                  </a:cubicBezTo>
                  <a:cubicBezTo>
                    <a:pt x="4263" y="1548"/>
                    <a:pt x="4263" y="1541"/>
                    <a:pt x="4267" y="1541"/>
                  </a:cubicBezTo>
                  <a:cubicBezTo>
                    <a:pt x="4284" y="1541"/>
                    <a:pt x="4384" y="1711"/>
                    <a:pt x="4408" y="1711"/>
                  </a:cubicBezTo>
                  <a:cubicBezTo>
                    <a:pt x="4413" y="1711"/>
                    <a:pt x="4414" y="1703"/>
                    <a:pt x="4410" y="1682"/>
                  </a:cubicBezTo>
                  <a:cubicBezTo>
                    <a:pt x="4400" y="1620"/>
                    <a:pt x="4342" y="1520"/>
                    <a:pt x="4353" y="1483"/>
                  </a:cubicBezTo>
                  <a:cubicBezTo>
                    <a:pt x="4363" y="1448"/>
                    <a:pt x="4383" y="1451"/>
                    <a:pt x="4403" y="1442"/>
                  </a:cubicBezTo>
                  <a:lnTo>
                    <a:pt x="4403" y="1442"/>
                  </a:lnTo>
                  <a:cubicBezTo>
                    <a:pt x="4355" y="1469"/>
                    <a:pt x="4415" y="1735"/>
                    <a:pt x="4500" y="1735"/>
                  </a:cubicBezTo>
                  <a:cubicBezTo>
                    <a:pt x="4502" y="1735"/>
                    <a:pt x="4503" y="1735"/>
                    <a:pt x="4505" y="1735"/>
                  </a:cubicBezTo>
                  <a:cubicBezTo>
                    <a:pt x="4547" y="1735"/>
                    <a:pt x="4583" y="1651"/>
                    <a:pt x="4494" y="1457"/>
                  </a:cubicBezTo>
                  <a:lnTo>
                    <a:pt x="4494" y="1457"/>
                  </a:lnTo>
                  <a:cubicBezTo>
                    <a:pt x="4568" y="1616"/>
                    <a:pt x="4638" y="1662"/>
                    <a:pt x="4699" y="1662"/>
                  </a:cubicBezTo>
                  <a:cubicBezTo>
                    <a:pt x="4781" y="1662"/>
                    <a:pt x="4846" y="1578"/>
                    <a:pt x="4882" y="1572"/>
                  </a:cubicBezTo>
                  <a:cubicBezTo>
                    <a:pt x="4935" y="1557"/>
                    <a:pt x="4840" y="1384"/>
                    <a:pt x="4756" y="1158"/>
                  </a:cubicBezTo>
                  <a:cubicBezTo>
                    <a:pt x="4721" y="1034"/>
                    <a:pt x="4707" y="973"/>
                    <a:pt x="4718" y="973"/>
                  </a:cubicBezTo>
                  <a:cubicBezTo>
                    <a:pt x="4728" y="973"/>
                    <a:pt x="4761" y="1028"/>
                    <a:pt x="4819" y="1137"/>
                  </a:cubicBezTo>
                  <a:cubicBezTo>
                    <a:pt x="4968" y="1516"/>
                    <a:pt x="5130" y="1627"/>
                    <a:pt x="5201" y="1627"/>
                  </a:cubicBezTo>
                  <a:cubicBezTo>
                    <a:pt x="5207" y="1627"/>
                    <a:pt x="5213" y="1627"/>
                    <a:pt x="5218" y="1625"/>
                  </a:cubicBezTo>
                  <a:cubicBezTo>
                    <a:pt x="5255" y="1614"/>
                    <a:pt x="5296" y="1604"/>
                    <a:pt x="5276" y="1457"/>
                  </a:cubicBezTo>
                  <a:cubicBezTo>
                    <a:pt x="5249" y="1237"/>
                    <a:pt x="5249" y="1169"/>
                    <a:pt x="5317" y="1153"/>
                  </a:cubicBezTo>
                  <a:lnTo>
                    <a:pt x="5317" y="1153"/>
                  </a:lnTo>
                  <a:cubicBezTo>
                    <a:pt x="5251" y="1168"/>
                    <a:pt x="5305" y="1436"/>
                    <a:pt x="5381" y="1436"/>
                  </a:cubicBezTo>
                  <a:cubicBezTo>
                    <a:pt x="5383" y="1436"/>
                    <a:pt x="5384" y="1436"/>
                    <a:pt x="5386" y="1436"/>
                  </a:cubicBezTo>
                  <a:cubicBezTo>
                    <a:pt x="5443" y="1426"/>
                    <a:pt x="5506" y="1410"/>
                    <a:pt x="5564" y="1389"/>
                  </a:cubicBezTo>
                  <a:cubicBezTo>
                    <a:pt x="5624" y="1366"/>
                    <a:pt x="5651" y="1347"/>
                    <a:pt x="5632" y="1127"/>
                  </a:cubicBezTo>
                  <a:lnTo>
                    <a:pt x="5632" y="1127"/>
                  </a:lnTo>
                  <a:cubicBezTo>
                    <a:pt x="5646" y="1231"/>
                    <a:pt x="5667" y="1333"/>
                    <a:pt x="5695" y="1431"/>
                  </a:cubicBezTo>
                  <a:cubicBezTo>
                    <a:pt x="5710" y="1483"/>
                    <a:pt x="5738" y="1522"/>
                    <a:pt x="5753" y="1522"/>
                  </a:cubicBezTo>
                  <a:cubicBezTo>
                    <a:pt x="5764" y="1522"/>
                    <a:pt x="5769" y="1502"/>
                    <a:pt x="5758" y="1452"/>
                  </a:cubicBezTo>
                  <a:cubicBezTo>
                    <a:pt x="5741" y="1366"/>
                    <a:pt x="5751" y="1349"/>
                    <a:pt x="5768" y="1349"/>
                  </a:cubicBezTo>
                  <a:cubicBezTo>
                    <a:pt x="5779" y="1349"/>
                    <a:pt x="5793" y="1356"/>
                    <a:pt x="5804" y="1356"/>
                  </a:cubicBezTo>
                  <a:cubicBezTo>
                    <a:pt x="5808" y="1356"/>
                    <a:pt x="5812" y="1355"/>
                    <a:pt x="5816" y="1352"/>
                  </a:cubicBezTo>
                  <a:cubicBezTo>
                    <a:pt x="5831" y="1342"/>
                    <a:pt x="5800" y="1184"/>
                    <a:pt x="5800" y="1127"/>
                  </a:cubicBezTo>
                  <a:cubicBezTo>
                    <a:pt x="5802" y="1111"/>
                    <a:pt x="5805" y="1105"/>
                    <a:pt x="5810" y="1105"/>
                  </a:cubicBezTo>
                  <a:cubicBezTo>
                    <a:pt x="5830" y="1105"/>
                    <a:pt x="5873" y="1232"/>
                    <a:pt x="5894" y="1258"/>
                  </a:cubicBezTo>
                  <a:cubicBezTo>
                    <a:pt x="5912" y="1280"/>
                    <a:pt x="5931" y="1289"/>
                    <a:pt x="5947" y="1289"/>
                  </a:cubicBezTo>
                  <a:cubicBezTo>
                    <a:pt x="5954" y="1289"/>
                    <a:pt x="5961" y="1287"/>
                    <a:pt x="5968" y="1284"/>
                  </a:cubicBezTo>
                  <a:cubicBezTo>
                    <a:pt x="5983" y="1268"/>
                    <a:pt x="6010" y="1226"/>
                    <a:pt x="5999" y="1111"/>
                  </a:cubicBezTo>
                  <a:cubicBezTo>
                    <a:pt x="5993" y="1045"/>
                    <a:pt x="6002" y="1032"/>
                    <a:pt x="6017" y="1032"/>
                  </a:cubicBezTo>
                  <a:cubicBezTo>
                    <a:pt x="6027" y="1032"/>
                    <a:pt x="6039" y="1038"/>
                    <a:pt x="6051" y="1038"/>
                  </a:cubicBezTo>
                  <a:cubicBezTo>
                    <a:pt x="6053" y="1038"/>
                    <a:pt x="6055" y="1038"/>
                    <a:pt x="6057" y="1038"/>
                  </a:cubicBezTo>
                  <a:cubicBezTo>
                    <a:pt x="6079" y="1170"/>
                    <a:pt x="6080" y="1238"/>
                    <a:pt x="6092" y="1238"/>
                  </a:cubicBezTo>
                  <a:cubicBezTo>
                    <a:pt x="6097" y="1238"/>
                    <a:pt x="6103" y="1225"/>
                    <a:pt x="6114" y="1200"/>
                  </a:cubicBezTo>
                  <a:cubicBezTo>
                    <a:pt x="6141" y="1148"/>
                    <a:pt x="6167" y="1090"/>
                    <a:pt x="6183" y="1027"/>
                  </a:cubicBezTo>
                  <a:cubicBezTo>
                    <a:pt x="6183" y="1028"/>
                    <a:pt x="6183" y="1029"/>
                    <a:pt x="6183" y="1029"/>
                  </a:cubicBezTo>
                  <a:cubicBezTo>
                    <a:pt x="6186" y="1029"/>
                    <a:pt x="6203" y="963"/>
                    <a:pt x="6215" y="963"/>
                  </a:cubicBezTo>
                  <a:cubicBezTo>
                    <a:pt x="6219" y="963"/>
                    <a:pt x="6223" y="975"/>
                    <a:pt x="6225" y="1006"/>
                  </a:cubicBezTo>
                  <a:cubicBezTo>
                    <a:pt x="6219" y="1059"/>
                    <a:pt x="6219" y="1116"/>
                    <a:pt x="6230" y="1169"/>
                  </a:cubicBezTo>
                  <a:cubicBezTo>
                    <a:pt x="6277" y="1163"/>
                    <a:pt x="6261" y="1111"/>
                    <a:pt x="6277" y="996"/>
                  </a:cubicBezTo>
                  <a:cubicBezTo>
                    <a:pt x="6284" y="946"/>
                    <a:pt x="6303" y="867"/>
                    <a:pt x="6325" y="867"/>
                  </a:cubicBezTo>
                  <a:cubicBezTo>
                    <a:pt x="6337" y="867"/>
                    <a:pt x="6349" y="886"/>
                    <a:pt x="6361" y="938"/>
                  </a:cubicBezTo>
                  <a:cubicBezTo>
                    <a:pt x="6403" y="1142"/>
                    <a:pt x="6371" y="1190"/>
                    <a:pt x="6439" y="1273"/>
                  </a:cubicBezTo>
                  <a:cubicBezTo>
                    <a:pt x="6481" y="1321"/>
                    <a:pt x="6529" y="1410"/>
                    <a:pt x="6565" y="1415"/>
                  </a:cubicBezTo>
                  <a:cubicBezTo>
                    <a:pt x="6597" y="1415"/>
                    <a:pt x="6565" y="1263"/>
                    <a:pt x="6565" y="1179"/>
                  </a:cubicBezTo>
                  <a:cubicBezTo>
                    <a:pt x="6565" y="1099"/>
                    <a:pt x="6575" y="1040"/>
                    <a:pt x="6590" y="1040"/>
                  </a:cubicBezTo>
                  <a:cubicBezTo>
                    <a:pt x="6597" y="1040"/>
                    <a:pt x="6604" y="1052"/>
                    <a:pt x="6612" y="1079"/>
                  </a:cubicBezTo>
                  <a:cubicBezTo>
                    <a:pt x="6626" y="1116"/>
                    <a:pt x="6656" y="1178"/>
                    <a:pt x="6675" y="1178"/>
                  </a:cubicBezTo>
                  <a:cubicBezTo>
                    <a:pt x="6686" y="1178"/>
                    <a:pt x="6693" y="1158"/>
                    <a:pt x="6691" y="1100"/>
                  </a:cubicBezTo>
                  <a:lnTo>
                    <a:pt x="6691" y="1100"/>
                  </a:lnTo>
                  <a:cubicBezTo>
                    <a:pt x="6697" y="1254"/>
                    <a:pt x="6720" y="1301"/>
                    <a:pt x="6748" y="1301"/>
                  </a:cubicBezTo>
                  <a:cubicBezTo>
                    <a:pt x="6794" y="1301"/>
                    <a:pt x="6852" y="1178"/>
                    <a:pt x="6875" y="1169"/>
                  </a:cubicBezTo>
                  <a:cubicBezTo>
                    <a:pt x="6878" y="1167"/>
                    <a:pt x="6881" y="1166"/>
                    <a:pt x="6884" y="1166"/>
                  </a:cubicBezTo>
                  <a:cubicBezTo>
                    <a:pt x="6911" y="1166"/>
                    <a:pt x="6909" y="1230"/>
                    <a:pt x="6932" y="1268"/>
                  </a:cubicBezTo>
                  <a:cubicBezTo>
                    <a:pt x="6959" y="1300"/>
                    <a:pt x="6995" y="1321"/>
                    <a:pt x="7037" y="1321"/>
                  </a:cubicBezTo>
                  <a:cubicBezTo>
                    <a:pt x="7038" y="1321"/>
                    <a:pt x="7040" y="1321"/>
                    <a:pt x="7042" y="1321"/>
                  </a:cubicBezTo>
                  <a:cubicBezTo>
                    <a:pt x="7051" y="1321"/>
                    <a:pt x="7069" y="1319"/>
                    <a:pt x="7090" y="1319"/>
                  </a:cubicBezTo>
                  <a:cubicBezTo>
                    <a:pt x="7148" y="1319"/>
                    <a:pt x="7233" y="1338"/>
                    <a:pt x="7226" y="1488"/>
                  </a:cubicBezTo>
                  <a:cubicBezTo>
                    <a:pt x="7229" y="1489"/>
                    <a:pt x="7231" y="1489"/>
                    <a:pt x="7234" y="1489"/>
                  </a:cubicBezTo>
                  <a:cubicBezTo>
                    <a:pt x="7270" y="1489"/>
                    <a:pt x="7285" y="1449"/>
                    <a:pt x="7299" y="1247"/>
                  </a:cubicBezTo>
                  <a:cubicBezTo>
                    <a:pt x="7305" y="1148"/>
                    <a:pt x="7352" y="959"/>
                    <a:pt x="7378" y="959"/>
                  </a:cubicBezTo>
                  <a:lnTo>
                    <a:pt x="7378" y="1331"/>
                  </a:lnTo>
                  <a:cubicBezTo>
                    <a:pt x="7387" y="1397"/>
                    <a:pt x="7401" y="1423"/>
                    <a:pt x="7419" y="1423"/>
                  </a:cubicBezTo>
                  <a:cubicBezTo>
                    <a:pt x="7434" y="1423"/>
                    <a:pt x="7450" y="1404"/>
                    <a:pt x="7467" y="1373"/>
                  </a:cubicBezTo>
                  <a:cubicBezTo>
                    <a:pt x="7504" y="1305"/>
                    <a:pt x="7541" y="1247"/>
                    <a:pt x="7572" y="1242"/>
                  </a:cubicBezTo>
                  <a:cubicBezTo>
                    <a:pt x="7572" y="1242"/>
                    <a:pt x="7577" y="1410"/>
                    <a:pt x="7582" y="1436"/>
                  </a:cubicBezTo>
                  <a:cubicBezTo>
                    <a:pt x="7585" y="1451"/>
                    <a:pt x="7588" y="1458"/>
                    <a:pt x="7592" y="1458"/>
                  </a:cubicBezTo>
                  <a:cubicBezTo>
                    <a:pt x="7624" y="1458"/>
                    <a:pt x="7686" y="980"/>
                    <a:pt x="7729" y="980"/>
                  </a:cubicBezTo>
                  <a:cubicBezTo>
                    <a:pt x="7729" y="980"/>
                    <a:pt x="7729" y="980"/>
                    <a:pt x="7729" y="980"/>
                  </a:cubicBezTo>
                  <a:cubicBezTo>
                    <a:pt x="7797" y="996"/>
                    <a:pt x="7672" y="1399"/>
                    <a:pt x="7703" y="1467"/>
                  </a:cubicBezTo>
                  <a:cubicBezTo>
                    <a:pt x="7709" y="1483"/>
                    <a:pt x="7717" y="1489"/>
                    <a:pt x="7726" y="1489"/>
                  </a:cubicBezTo>
                  <a:cubicBezTo>
                    <a:pt x="7784" y="1489"/>
                    <a:pt x="7892" y="1194"/>
                    <a:pt x="7965" y="1116"/>
                  </a:cubicBezTo>
                  <a:cubicBezTo>
                    <a:pt x="7973" y="1108"/>
                    <a:pt x="8021" y="1077"/>
                    <a:pt x="8051" y="1077"/>
                  </a:cubicBezTo>
                  <a:cubicBezTo>
                    <a:pt x="8079" y="1077"/>
                    <a:pt x="8092" y="1104"/>
                    <a:pt x="8044" y="1200"/>
                  </a:cubicBezTo>
                  <a:cubicBezTo>
                    <a:pt x="8041" y="1199"/>
                    <a:pt x="8038" y="1199"/>
                    <a:pt x="8036" y="1199"/>
                  </a:cubicBezTo>
                  <a:cubicBezTo>
                    <a:pt x="7977" y="1199"/>
                    <a:pt x="7941" y="1357"/>
                    <a:pt x="7981" y="1452"/>
                  </a:cubicBezTo>
                  <a:cubicBezTo>
                    <a:pt x="7984" y="1461"/>
                    <a:pt x="7992" y="1467"/>
                    <a:pt x="8002" y="1467"/>
                  </a:cubicBezTo>
                  <a:cubicBezTo>
                    <a:pt x="8029" y="1467"/>
                    <a:pt x="8074" y="1428"/>
                    <a:pt x="8096" y="1300"/>
                  </a:cubicBezTo>
                  <a:cubicBezTo>
                    <a:pt x="8107" y="1247"/>
                    <a:pt x="8107" y="1059"/>
                    <a:pt x="8138" y="1001"/>
                  </a:cubicBezTo>
                  <a:lnTo>
                    <a:pt x="8138" y="1001"/>
                  </a:lnTo>
                  <a:cubicBezTo>
                    <a:pt x="8138" y="1001"/>
                    <a:pt x="8126" y="1460"/>
                    <a:pt x="8158" y="1460"/>
                  </a:cubicBezTo>
                  <a:cubicBezTo>
                    <a:pt x="8162" y="1460"/>
                    <a:pt x="8168" y="1450"/>
                    <a:pt x="8175" y="1426"/>
                  </a:cubicBezTo>
                  <a:lnTo>
                    <a:pt x="8269" y="1069"/>
                  </a:lnTo>
                  <a:cubicBezTo>
                    <a:pt x="8301" y="990"/>
                    <a:pt x="8337" y="917"/>
                    <a:pt x="8379" y="849"/>
                  </a:cubicBezTo>
                  <a:lnTo>
                    <a:pt x="8379" y="849"/>
                  </a:lnTo>
                  <a:cubicBezTo>
                    <a:pt x="8311" y="1137"/>
                    <a:pt x="8275" y="1263"/>
                    <a:pt x="8343" y="1289"/>
                  </a:cubicBezTo>
                  <a:cubicBezTo>
                    <a:pt x="8343" y="1289"/>
                    <a:pt x="8344" y="1289"/>
                    <a:pt x="8344" y="1289"/>
                  </a:cubicBezTo>
                  <a:cubicBezTo>
                    <a:pt x="8365" y="1289"/>
                    <a:pt x="8495" y="1191"/>
                    <a:pt x="8500" y="1038"/>
                  </a:cubicBezTo>
                  <a:lnTo>
                    <a:pt x="8563" y="1059"/>
                  </a:lnTo>
                  <a:cubicBezTo>
                    <a:pt x="8526" y="1163"/>
                    <a:pt x="8500" y="1268"/>
                    <a:pt x="8474" y="1378"/>
                  </a:cubicBezTo>
                  <a:cubicBezTo>
                    <a:pt x="8462" y="1468"/>
                    <a:pt x="8478" y="1510"/>
                    <a:pt x="8503" y="1510"/>
                  </a:cubicBezTo>
                  <a:cubicBezTo>
                    <a:pt x="8510" y="1510"/>
                    <a:pt x="8518" y="1506"/>
                    <a:pt x="8526" y="1499"/>
                  </a:cubicBezTo>
                  <a:cubicBezTo>
                    <a:pt x="8583" y="1449"/>
                    <a:pt x="8682" y="1214"/>
                    <a:pt x="8709" y="1214"/>
                  </a:cubicBezTo>
                  <a:cubicBezTo>
                    <a:pt x="8722" y="1214"/>
                    <a:pt x="8719" y="1265"/>
                    <a:pt x="8689" y="1410"/>
                  </a:cubicBezTo>
                  <a:cubicBezTo>
                    <a:pt x="8642" y="1551"/>
                    <a:pt x="8629" y="1600"/>
                    <a:pt x="8636" y="1600"/>
                  </a:cubicBezTo>
                  <a:cubicBezTo>
                    <a:pt x="8653" y="1600"/>
                    <a:pt x="8770" y="1346"/>
                    <a:pt x="8806" y="1346"/>
                  </a:cubicBezTo>
                  <a:cubicBezTo>
                    <a:pt x="8808" y="1346"/>
                    <a:pt x="8808" y="1346"/>
                    <a:pt x="8809" y="1347"/>
                  </a:cubicBezTo>
                  <a:cubicBezTo>
                    <a:pt x="8837" y="1356"/>
                    <a:pt x="8799" y="1579"/>
                    <a:pt x="8823" y="1579"/>
                  </a:cubicBezTo>
                  <a:cubicBezTo>
                    <a:pt x="8826" y="1579"/>
                    <a:pt x="8830" y="1576"/>
                    <a:pt x="8836" y="1567"/>
                  </a:cubicBezTo>
                  <a:lnTo>
                    <a:pt x="8982" y="1305"/>
                  </a:lnTo>
                  <a:lnTo>
                    <a:pt x="8982" y="1305"/>
                  </a:lnTo>
                  <a:cubicBezTo>
                    <a:pt x="8946" y="1467"/>
                    <a:pt x="8893" y="1525"/>
                    <a:pt x="8904" y="1635"/>
                  </a:cubicBezTo>
                  <a:cubicBezTo>
                    <a:pt x="8907" y="1663"/>
                    <a:pt x="8913" y="1699"/>
                    <a:pt x="8932" y="1699"/>
                  </a:cubicBezTo>
                  <a:cubicBezTo>
                    <a:pt x="8945" y="1699"/>
                    <a:pt x="8964" y="1680"/>
                    <a:pt x="8993" y="1625"/>
                  </a:cubicBezTo>
                  <a:cubicBezTo>
                    <a:pt x="9018" y="1574"/>
                    <a:pt x="9036" y="1559"/>
                    <a:pt x="9050" y="1559"/>
                  </a:cubicBezTo>
                  <a:cubicBezTo>
                    <a:pt x="9068" y="1559"/>
                    <a:pt x="9080" y="1582"/>
                    <a:pt x="9098" y="1588"/>
                  </a:cubicBezTo>
                  <a:cubicBezTo>
                    <a:pt x="9098" y="1588"/>
                    <a:pt x="9098" y="1588"/>
                    <a:pt x="9099" y="1588"/>
                  </a:cubicBezTo>
                  <a:cubicBezTo>
                    <a:pt x="9116" y="1588"/>
                    <a:pt x="9212" y="1382"/>
                    <a:pt x="9261" y="1358"/>
                  </a:cubicBezTo>
                  <a:lnTo>
                    <a:pt x="9261" y="1358"/>
                  </a:lnTo>
                  <a:cubicBezTo>
                    <a:pt x="9262" y="1358"/>
                    <a:pt x="9263" y="1358"/>
                    <a:pt x="9264" y="1358"/>
                  </a:cubicBezTo>
                  <a:cubicBezTo>
                    <a:pt x="9266" y="1358"/>
                    <a:pt x="9269" y="1357"/>
                    <a:pt x="9271" y="1356"/>
                  </a:cubicBezTo>
                  <a:lnTo>
                    <a:pt x="9271" y="1356"/>
                  </a:lnTo>
                  <a:cubicBezTo>
                    <a:pt x="9271" y="1356"/>
                    <a:pt x="9270" y="1356"/>
                    <a:pt x="9270" y="1356"/>
                  </a:cubicBezTo>
                  <a:cubicBezTo>
                    <a:pt x="9267" y="1356"/>
                    <a:pt x="9264" y="1356"/>
                    <a:pt x="9261" y="1358"/>
                  </a:cubicBezTo>
                  <a:lnTo>
                    <a:pt x="9261" y="1358"/>
                  </a:lnTo>
                  <a:cubicBezTo>
                    <a:pt x="9261" y="1358"/>
                    <a:pt x="9261" y="1358"/>
                    <a:pt x="9260" y="1357"/>
                  </a:cubicBezTo>
                  <a:lnTo>
                    <a:pt x="9286" y="1205"/>
                  </a:lnTo>
                  <a:cubicBezTo>
                    <a:pt x="9327" y="1149"/>
                    <a:pt x="9368" y="1089"/>
                    <a:pt x="9389" y="1089"/>
                  </a:cubicBezTo>
                  <a:cubicBezTo>
                    <a:pt x="9395" y="1089"/>
                    <a:pt x="9399" y="1094"/>
                    <a:pt x="9402" y="1106"/>
                  </a:cubicBezTo>
                  <a:cubicBezTo>
                    <a:pt x="9365" y="1194"/>
                    <a:pt x="9303" y="1334"/>
                    <a:pt x="9271" y="1356"/>
                  </a:cubicBezTo>
                  <a:lnTo>
                    <a:pt x="9271" y="1356"/>
                  </a:lnTo>
                  <a:cubicBezTo>
                    <a:pt x="9273" y="1356"/>
                    <a:pt x="9275" y="1356"/>
                    <a:pt x="9276" y="1357"/>
                  </a:cubicBezTo>
                  <a:lnTo>
                    <a:pt x="9161" y="1620"/>
                  </a:lnTo>
                  <a:cubicBezTo>
                    <a:pt x="9168" y="1623"/>
                    <a:pt x="9177" y="1630"/>
                    <a:pt x="9187" y="1630"/>
                  </a:cubicBezTo>
                  <a:cubicBezTo>
                    <a:pt x="9206" y="1630"/>
                    <a:pt x="9231" y="1610"/>
                    <a:pt x="9271" y="1520"/>
                  </a:cubicBezTo>
                  <a:cubicBezTo>
                    <a:pt x="9307" y="1472"/>
                    <a:pt x="9328" y="1447"/>
                    <a:pt x="9337" y="1447"/>
                  </a:cubicBezTo>
                  <a:cubicBezTo>
                    <a:pt x="9348" y="1447"/>
                    <a:pt x="9343" y="1481"/>
                    <a:pt x="9328" y="1551"/>
                  </a:cubicBezTo>
                  <a:cubicBezTo>
                    <a:pt x="9332" y="1553"/>
                    <a:pt x="9336" y="1555"/>
                    <a:pt x="9339" y="1555"/>
                  </a:cubicBezTo>
                  <a:cubicBezTo>
                    <a:pt x="9355" y="1555"/>
                    <a:pt x="9369" y="1530"/>
                    <a:pt x="9412" y="1436"/>
                  </a:cubicBezTo>
                  <a:cubicBezTo>
                    <a:pt x="9456" y="1346"/>
                    <a:pt x="9484" y="1324"/>
                    <a:pt x="9505" y="1324"/>
                  </a:cubicBezTo>
                  <a:cubicBezTo>
                    <a:pt x="9516" y="1324"/>
                    <a:pt x="9525" y="1331"/>
                    <a:pt x="9533" y="1336"/>
                  </a:cubicBezTo>
                  <a:lnTo>
                    <a:pt x="9323" y="1772"/>
                  </a:lnTo>
                  <a:lnTo>
                    <a:pt x="9323" y="1772"/>
                  </a:lnTo>
                  <a:cubicBezTo>
                    <a:pt x="9380" y="1657"/>
                    <a:pt x="9446" y="1628"/>
                    <a:pt x="9489" y="1628"/>
                  </a:cubicBezTo>
                  <a:cubicBezTo>
                    <a:pt x="9509" y="1628"/>
                    <a:pt x="9525" y="1634"/>
                    <a:pt x="9533" y="1641"/>
                  </a:cubicBezTo>
                  <a:cubicBezTo>
                    <a:pt x="9564" y="1667"/>
                    <a:pt x="9496" y="1793"/>
                    <a:pt x="9507" y="1845"/>
                  </a:cubicBezTo>
                  <a:cubicBezTo>
                    <a:pt x="9543" y="2055"/>
                    <a:pt x="9664" y="2102"/>
                    <a:pt x="9779" y="2170"/>
                  </a:cubicBezTo>
                  <a:cubicBezTo>
                    <a:pt x="9779" y="2170"/>
                    <a:pt x="9706" y="2301"/>
                    <a:pt x="9727" y="2312"/>
                  </a:cubicBezTo>
                  <a:cubicBezTo>
                    <a:pt x="9743" y="2327"/>
                    <a:pt x="9769" y="2333"/>
                    <a:pt x="9790" y="2333"/>
                  </a:cubicBezTo>
                  <a:lnTo>
                    <a:pt x="10020" y="2359"/>
                  </a:lnTo>
                  <a:cubicBezTo>
                    <a:pt x="10105" y="2371"/>
                    <a:pt x="10179" y="2401"/>
                    <a:pt x="10274" y="2401"/>
                  </a:cubicBezTo>
                  <a:cubicBezTo>
                    <a:pt x="10296" y="2401"/>
                    <a:pt x="10320" y="2400"/>
                    <a:pt x="10346" y="2396"/>
                  </a:cubicBezTo>
                  <a:cubicBezTo>
                    <a:pt x="10419" y="2396"/>
                    <a:pt x="10492" y="2364"/>
                    <a:pt x="10545" y="2312"/>
                  </a:cubicBezTo>
                  <a:cubicBezTo>
                    <a:pt x="10569" y="2290"/>
                    <a:pt x="10586" y="2282"/>
                    <a:pt x="10598" y="2282"/>
                  </a:cubicBezTo>
                  <a:cubicBezTo>
                    <a:pt x="10619" y="2282"/>
                    <a:pt x="10627" y="2302"/>
                    <a:pt x="10634" y="2312"/>
                  </a:cubicBezTo>
                  <a:cubicBezTo>
                    <a:pt x="10633" y="2310"/>
                    <a:pt x="10631" y="2309"/>
                    <a:pt x="10629" y="2309"/>
                  </a:cubicBezTo>
                  <a:cubicBezTo>
                    <a:pt x="10608" y="2309"/>
                    <a:pt x="10545" y="2368"/>
                    <a:pt x="10550" y="2401"/>
                  </a:cubicBezTo>
                  <a:cubicBezTo>
                    <a:pt x="10555" y="2479"/>
                    <a:pt x="10618" y="2500"/>
                    <a:pt x="10655" y="2537"/>
                  </a:cubicBezTo>
                  <a:cubicBezTo>
                    <a:pt x="10669" y="2551"/>
                    <a:pt x="10683" y="2588"/>
                    <a:pt x="10717" y="2588"/>
                  </a:cubicBezTo>
                  <a:cubicBezTo>
                    <a:pt x="10734" y="2588"/>
                    <a:pt x="10756" y="2579"/>
                    <a:pt x="10786" y="2553"/>
                  </a:cubicBezTo>
                  <a:cubicBezTo>
                    <a:pt x="10854" y="2495"/>
                    <a:pt x="11048" y="2259"/>
                    <a:pt x="11116" y="2181"/>
                  </a:cubicBezTo>
                  <a:lnTo>
                    <a:pt x="11116" y="2181"/>
                  </a:lnTo>
                  <a:cubicBezTo>
                    <a:pt x="11153" y="2217"/>
                    <a:pt x="10969" y="2432"/>
                    <a:pt x="10859" y="2553"/>
                  </a:cubicBezTo>
                  <a:cubicBezTo>
                    <a:pt x="10702" y="2726"/>
                    <a:pt x="10802" y="2689"/>
                    <a:pt x="10833" y="2726"/>
                  </a:cubicBezTo>
                  <a:cubicBezTo>
                    <a:pt x="10865" y="2757"/>
                    <a:pt x="10943" y="2789"/>
                    <a:pt x="10922" y="2888"/>
                  </a:cubicBezTo>
                  <a:lnTo>
                    <a:pt x="10870" y="2983"/>
                  </a:lnTo>
                  <a:cubicBezTo>
                    <a:pt x="10873" y="2984"/>
                    <a:pt x="10876" y="2984"/>
                    <a:pt x="10879" y="2984"/>
                  </a:cubicBezTo>
                  <a:cubicBezTo>
                    <a:pt x="10919" y="2984"/>
                    <a:pt x="10996" y="2928"/>
                    <a:pt x="11064" y="2899"/>
                  </a:cubicBezTo>
                  <a:cubicBezTo>
                    <a:pt x="11081" y="2892"/>
                    <a:pt x="11094" y="2888"/>
                    <a:pt x="11104" y="2888"/>
                  </a:cubicBezTo>
                  <a:cubicBezTo>
                    <a:pt x="11178" y="2888"/>
                    <a:pt x="11059" y="3079"/>
                    <a:pt x="11064" y="3135"/>
                  </a:cubicBezTo>
                  <a:cubicBezTo>
                    <a:pt x="11064" y="3148"/>
                    <a:pt x="11071" y="3154"/>
                    <a:pt x="11083" y="3154"/>
                  </a:cubicBezTo>
                  <a:cubicBezTo>
                    <a:pt x="11128" y="3154"/>
                    <a:pt x="11250" y="3071"/>
                    <a:pt x="11378" y="2988"/>
                  </a:cubicBezTo>
                  <a:cubicBezTo>
                    <a:pt x="11443" y="2949"/>
                    <a:pt x="11475" y="2934"/>
                    <a:pt x="11484" y="2934"/>
                  </a:cubicBezTo>
                  <a:cubicBezTo>
                    <a:pt x="11521" y="2934"/>
                    <a:pt x="11250" y="3151"/>
                    <a:pt x="11200" y="3192"/>
                  </a:cubicBezTo>
                  <a:cubicBezTo>
                    <a:pt x="11158" y="3232"/>
                    <a:pt x="11151" y="3247"/>
                    <a:pt x="11164" y="3247"/>
                  </a:cubicBezTo>
                  <a:cubicBezTo>
                    <a:pt x="11201" y="3247"/>
                    <a:pt x="11400" y="3128"/>
                    <a:pt x="11415" y="3124"/>
                  </a:cubicBezTo>
                  <a:cubicBezTo>
                    <a:pt x="11432" y="3118"/>
                    <a:pt x="11444" y="3115"/>
                    <a:pt x="11452" y="3115"/>
                  </a:cubicBezTo>
                  <a:cubicBezTo>
                    <a:pt x="11513" y="3115"/>
                    <a:pt x="11305" y="3300"/>
                    <a:pt x="11263" y="3365"/>
                  </a:cubicBezTo>
                  <a:cubicBezTo>
                    <a:pt x="11211" y="3460"/>
                    <a:pt x="11284" y="3470"/>
                    <a:pt x="11342" y="3481"/>
                  </a:cubicBezTo>
                  <a:cubicBezTo>
                    <a:pt x="11373" y="3486"/>
                    <a:pt x="11583" y="3528"/>
                    <a:pt x="11363" y="3680"/>
                  </a:cubicBezTo>
                  <a:cubicBezTo>
                    <a:pt x="11342" y="3738"/>
                    <a:pt x="11426" y="3722"/>
                    <a:pt x="11468" y="3732"/>
                  </a:cubicBezTo>
                  <a:cubicBezTo>
                    <a:pt x="11641" y="3764"/>
                    <a:pt x="11677" y="3890"/>
                    <a:pt x="11845" y="3937"/>
                  </a:cubicBezTo>
                  <a:cubicBezTo>
                    <a:pt x="11863" y="3943"/>
                    <a:pt x="11884" y="3948"/>
                    <a:pt x="11911" y="3948"/>
                  </a:cubicBezTo>
                  <a:cubicBezTo>
                    <a:pt x="11973" y="3948"/>
                    <a:pt x="12066" y="3924"/>
                    <a:pt x="12212" y="3848"/>
                  </a:cubicBezTo>
                  <a:lnTo>
                    <a:pt x="12212" y="3848"/>
                  </a:lnTo>
                  <a:cubicBezTo>
                    <a:pt x="12097" y="3911"/>
                    <a:pt x="11918" y="3995"/>
                    <a:pt x="11856" y="4063"/>
                  </a:cubicBezTo>
                  <a:cubicBezTo>
                    <a:pt x="11832" y="4086"/>
                    <a:pt x="11842" y="4090"/>
                    <a:pt x="11859" y="4090"/>
                  </a:cubicBezTo>
                  <a:cubicBezTo>
                    <a:pt x="11866" y="4090"/>
                    <a:pt x="11875" y="4089"/>
                    <a:pt x="11882" y="4089"/>
                  </a:cubicBezTo>
                  <a:cubicBezTo>
                    <a:pt x="11897" y="4089"/>
                    <a:pt x="11908" y="4091"/>
                    <a:pt x="11903" y="4105"/>
                  </a:cubicBezTo>
                  <a:lnTo>
                    <a:pt x="11866" y="4173"/>
                  </a:lnTo>
                  <a:cubicBezTo>
                    <a:pt x="11798" y="4273"/>
                    <a:pt x="11845" y="4314"/>
                    <a:pt x="11866" y="4372"/>
                  </a:cubicBezTo>
                  <a:cubicBezTo>
                    <a:pt x="11881" y="4369"/>
                    <a:pt x="11894" y="4367"/>
                    <a:pt x="11906" y="4367"/>
                  </a:cubicBezTo>
                  <a:cubicBezTo>
                    <a:pt x="11996" y="4367"/>
                    <a:pt x="12019" y="4456"/>
                    <a:pt x="12033" y="4456"/>
                  </a:cubicBezTo>
                  <a:cubicBezTo>
                    <a:pt x="12033" y="4456"/>
                    <a:pt x="12033" y="4456"/>
                    <a:pt x="12034" y="4456"/>
                  </a:cubicBezTo>
                  <a:cubicBezTo>
                    <a:pt x="12285" y="4367"/>
                    <a:pt x="12558" y="4225"/>
                    <a:pt x="12826" y="4141"/>
                  </a:cubicBezTo>
                  <a:cubicBezTo>
                    <a:pt x="12829" y="4140"/>
                    <a:pt x="12831" y="4140"/>
                    <a:pt x="12833" y="4140"/>
                  </a:cubicBezTo>
                  <a:cubicBezTo>
                    <a:pt x="12870" y="4140"/>
                    <a:pt x="12631" y="4338"/>
                    <a:pt x="12406" y="4383"/>
                  </a:cubicBezTo>
                  <a:cubicBezTo>
                    <a:pt x="12154" y="4440"/>
                    <a:pt x="12076" y="4508"/>
                    <a:pt x="12097" y="4566"/>
                  </a:cubicBezTo>
                  <a:cubicBezTo>
                    <a:pt x="12106" y="4584"/>
                    <a:pt x="12100" y="4623"/>
                    <a:pt x="12159" y="4623"/>
                  </a:cubicBezTo>
                  <a:cubicBezTo>
                    <a:pt x="12171" y="4623"/>
                    <a:pt x="12185" y="4622"/>
                    <a:pt x="12202" y="4619"/>
                  </a:cubicBezTo>
                  <a:cubicBezTo>
                    <a:pt x="12251" y="4606"/>
                    <a:pt x="12289" y="4592"/>
                    <a:pt x="12307" y="4592"/>
                  </a:cubicBezTo>
                  <a:cubicBezTo>
                    <a:pt x="12320" y="4592"/>
                    <a:pt x="12323" y="4599"/>
                    <a:pt x="12312" y="4619"/>
                  </a:cubicBezTo>
                  <a:cubicBezTo>
                    <a:pt x="12281" y="4665"/>
                    <a:pt x="11992" y="4878"/>
                    <a:pt x="11847" y="4921"/>
                  </a:cubicBezTo>
                  <a:lnTo>
                    <a:pt x="11847" y="4921"/>
                  </a:lnTo>
                  <a:cubicBezTo>
                    <a:pt x="11922" y="4900"/>
                    <a:pt x="11967" y="4892"/>
                    <a:pt x="11995" y="4892"/>
                  </a:cubicBezTo>
                  <a:cubicBezTo>
                    <a:pt x="12036" y="4892"/>
                    <a:pt x="12043" y="4909"/>
                    <a:pt x="12055" y="4933"/>
                  </a:cubicBezTo>
                  <a:cubicBezTo>
                    <a:pt x="12076" y="4980"/>
                    <a:pt x="12097" y="5012"/>
                    <a:pt x="12202" y="5022"/>
                  </a:cubicBezTo>
                  <a:cubicBezTo>
                    <a:pt x="12217" y="5022"/>
                    <a:pt x="12278" y="5019"/>
                    <a:pt x="12322" y="5019"/>
                  </a:cubicBezTo>
                  <a:cubicBezTo>
                    <a:pt x="12354" y="5019"/>
                    <a:pt x="12378" y="5021"/>
                    <a:pt x="12364" y="5028"/>
                  </a:cubicBezTo>
                  <a:cubicBezTo>
                    <a:pt x="12291" y="5059"/>
                    <a:pt x="12223" y="5096"/>
                    <a:pt x="12154" y="5138"/>
                  </a:cubicBezTo>
                  <a:cubicBezTo>
                    <a:pt x="12133" y="5174"/>
                    <a:pt x="12265" y="5164"/>
                    <a:pt x="12270" y="5195"/>
                  </a:cubicBezTo>
                  <a:lnTo>
                    <a:pt x="12291" y="5300"/>
                  </a:lnTo>
                  <a:cubicBezTo>
                    <a:pt x="12216" y="5337"/>
                    <a:pt x="12215" y="5349"/>
                    <a:pt x="12251" y="5349"/>
                  </a:cubicBezTo>
                  <a:cubicBezTo>
                    <a:pt x="12313" y="5349"/>
                    <a:pt x="12484" y="5312"/>
                    <a:pt x="12563" y="5295"/>
                  </a:cubicBezTo>
                  <a:cubicBezTo>
                    <a:pt x="12613" y="5284"/>
                    <a:pt x="12648" y="5279"/>
                    <a:pt x="12673" y="5279"/>
                  </a:cubicBezTo>
                  <a:cubicBezTo>
                    <a:pt x="12721" y="5279"/>
                    <a:pt x="12733" y="5295"/>
                    <a:pt x="12736" y="5316"/>
                  </a:cubicBezTo>
                  <a:cubicBezTo>
                    <a:pt x="12443" y="5389"/>
                    <a:pt x="12348" y="5400"/>
                    <a:pt x="12338" y="5473"/>
                  </a:cubicBezTo>
                  <a:cubicBezTo>
                    <a:pt x="12322" y="5594"/>
                    <a:pt x="12359" y="5704"/>
                    <a:pt x="12369" y="5819"/>
                  </a:cubicBezTo>
                  <a:cubicBezTo>
                    <a:pt x="12369" y="5819"/>
                    <a:pt x="12365" y="5920"/>
                    <a:pt x="12446" y="5920"/>
                  </a:cubicBezTo>
                  <a:cubicBezTo>
                    <a:pt x="12457" y="5920"/>
                    <a:pt x="12470" y="5918"/>
                    <a:pt x="12485" y="5914"/>
                  </a:cubicBezTo>
                  <a:cubicBezTo>
                    <a:pt x="12542" y="5897"/>
                    <a:pt x="12583" y="5890"/>
                    <a:pt x="12612" y="5890"/>
                  </a:cubicBezTo>
                  <a:cubicBezTo>
                    <a:pt x="12689" y="5890"/>
                    <a:pt x="12679" y="5938"/>
                    <a:pt x="12652" y="5961"/>
                  </a:cubicBezTo>
                  <a:cubicBezTo>
                    <a:pt x="12616" y="5992"/>
                    <a:pt x="12485" y="5992"/>
                    <a:pt x="12427" y="6018"/>
                  </a:cubicBezTo>
                  <a:cubicBezTo>
                    <a:pt x="12385" y="6039"/>
                    <a:pt x="12390" y="6060"/>
                    <a:pt x="12390" y="6076"/>
                  </a:cubicBezTo>
                  <a:cubicBezTo>
                    <a:pt x="12390" y="6108"/>
                    <a:pt x="12333" y="6202"/>
                    <a:pt x="12464" y="6212"/>
                  </a:cubicBezTo>
                  <a:cubicBezTo>
                    <a:pt x="12600" y="6223"/>
                    <a:pt x="12500" y="6260"/>
                    <a:pt x="12558" y="6291"/>
                  </a:cubicBezTo>
                  <a:cubicBezTo>
                    <a:pt x="12637" y="6307"/>
                    <a:pt x="12715" y="6323"/>
                    <a:pt x="12794" y="6333"/>
                  </a:cubicBezTo>
                  <a:cubicBezTo>
                    <a:pt x="12794" y="6333"/>
                    <a:pt x="12652" y="6365"/>
                    <a:pt x="12611" y="6375"/>
                  </a:cubicBezTo>
                  <a:cubicBezTo>
                    <a:pt x="12500" y="6417"/>
                    <a:pt x="12469" y="6459"/>
                    <a:pt x="12479" y="6501"/>
                  </a:cubicBezTo>
                  <a:cubicBezTo>
                    <a:pt x="12485" y="6569"/>
                    <a:pt x="12511" y="6632"/>
                    <a:pt x="12553" y="6690"/>
                  </a:cubicBezTo>
                  <a:cubicBezTo>
                    <a:pt x="12584" y="6721"/>
                    <a:pt x="12673" y="6732"/>
                    <a:pt x="12826" y="6732"/>
                  </a:cubicBezTo>
                  <a:cubicBezTo>
                    <a:pt x="12844" y="6736"/>
                    <a:pt x="12864" y="6740"/>
                    <a:pt x="12884" y="6742"/>
                  </a:cubicBezTo>
                  <a:lnTo>
                    <a:pt x="12884" y="6742"/>
                  </a:lnTo>
                  <a:cubicBezTo>
                    <a:pt x="12654" y="6743"/>
                    <a:pt x="12447" y="6755"/>
                    <a:pt x="12417" y="6779"/>
                  </a:cubicBezTo>
                  <a:cubicBezTo>
                    <a:pt x="12396" y="6800"/>
                    <a:pt x="12333" y="6878"/>
                    <a:pt x="12432" y="6894"/>
                  </a:cubicBezTo>
                  <a:cubicBezTo>
                    <a:pt x="12647" y="6920"/>
                    <a:pt x="12852" y="6931"/>
                    <a:pt x="12668" y="6999"/>
                  </a:cubicBezTo>
                  <a:cubicBezTo>
                    <a:pt x="12590" y="7057"/>
                    <a:pt x="12511" y="7120"/>
                    <a:pt x="12553" y="7188"/>
                  </a:cubicBezTo>
                  <a:cubicBezTo>
                    <a:pt x="12574" y="7230"/>
                    <a:pt x="12894" y="7293"/>
                    <a:pt x="12846" y="7319"/>
                  </a:cubicBezTo>
                  <a:cubicBezTo>
                    <a:pt x="12773" y="7366"/>
                    <a:pt x="12338" y="7324"/>
                    <a:pt x="12270" y="7376"/>
                  </a:cubicBezTo>
                  <a:cubicBezTo>
                    <a:pt x="12228" y="7403"/>
                    <a:pt x="12532" y="7418"/>
                    <a:pt x="12611" y="7429"/>
                  </a:cubicBezTo>
                  <a:cubicBezTo>
                    <a:pt x="12600" y="7460"/>
                    <a:pt x="12217" y="7424"/>
                    <a:pt x="12327" y="7471"/>
                  </a:cubicBezTo>
                  <a:cubicBezTo>
                    <a:pt x="12359" y="7481"/>
                    <a:pt x="13098" y="7597"/>
                    <a:pt x="12846" y="7618"/>
                  </a:cubicBezTo>
                  <a:cubicBezTo>
                    <a:pt x="12841" y="7618"/>
                    <a:pt x="12835" y="7618"/>
                    <a:pt x="12829" y="7618"/>
                  </a:cubicBezTo>
                  <a:cubicBezTo>
                    <a:pt x="12742" y="7618"/>
                    <a:pt x="12626" y="7592"/>
                    <a:pt x="12532" y="7592"/>
                  </a:cubicBezTo>
                  <a:cubicBezTo>
                    <a:pt x="12501" y="7592"/>
                    <a:pt x="12472" y="7595"/>
                    <a:pt x="12448" y="7602"/>
                  </a:cubicBezTo>
                  <a:cubicBezTo>
                    <a:pt x="12406" y="7612"/>
                    <a:pt x="12396" y="7644"/>
                    <a:pt x="12422" y="7665"/>
                  </a:cubicBezTo>
                  <a:cubicBezTo>
                    <a:pt x="12495" y="7733"/>
                    <a:pt x="12841" y="7722"/>
                    <a:pt x="12815" y="7817"/>
                  </a:cubicBezTo>
                  <a:cubicBezTo>
                    <a:pt x="12673" y="7785"/>
                    <a:pt x="12527" y="7770"/>
                    <a:pt x="12385" y="7764"/>
                  </a:cubicBezTo>
                  <a:lnTo>
                    <a:pt x="12385" y="7764"/>
                  </a:lnTo>
                  <a:cubicBezTo>
                    <a:pt x="12296" y="7785"/>
                    <a:pt x="12165" y="7812"/>
                    <a:pt x="12458" y="7875"/>
                  </a:cubicBezTo>
                  <a:cubicBezTo>
                    <a:pt x="12333" y="7848"/>
                    <a:pt x="12256" y="7837"/>
                    <a:pt x="12217" y="7837"/>
                  </a:cubicBezTo>
                  <a:cubicBezTo>
                    <a:pt x="12139" y="7837"/>
                    <a:pt x="12210" y="7882"/>
                    <a:pt x="12333" y="7937"/>
                  </a:cubicBezTo>
                  <a:cubicBezTo>
                    <a:pt x="12305" y="7931"/>
                    <a:pt x="12282" y="7929"/>
                    <a:pt x="12264" y="7929"/>
                  </a:cubicBezTo>
                  <a:cubicBezTo>
                    <a:pt x="12106" y="7929"/>
                    <a:pt x="12269" y="8129"/>
                    <a:pt x="12265" y="8152"/>
                  </a:cubicBezTo>
                  <a:cubicBezTo>
                    <a:pt x="12272" y="8128"/>
                    <a:pt x="12305" y="8118"/>
                    <a:pt x="12345" y="8118"/>
                  </a:cubicBezTo>
                  <a:cubicBezTo>
                    <a:pt x="12452" y="8118"/>
                    <a:pt x="12612" y="8186"/>
                    <a:pt x="12506" y="8231"/>
                  </a:cubicBezTo>
                  <a:cubicBezTo>
                    <a:pt x="12432" y="8252"/>
                    <a:pt x="12369" y="8310"/>
                    <a:pt x="12338" y="8383"/>
                  </a:cubicBezTo>
                  <a:cubicBezTo>
                    <a:pt x="12409" y="8405"/>
                    <a:pt x="12470" y="8414"/>
                    <a:pt x="12521" y="8414"/>
                  </a:cubicBezTo>
                  <a:cubicBezTo>
                    <a:pt x="12694" y="8414"/>
                    <a:pt x="12769" y="8317"/>
                    <a:pt x="12826" y="8289"/>
                  </a:cubicBezTo>
                  <a:lnTo>
                    <a:pt x="12826" y="8289"/>
                  </a:lnTo>
                  <a:cubicBezTo>
                    <a:pt x="12815" y="8341"/>
                    <a:pt x="12799" y="8394"/>
                    <a:pt x="12773" y="8441"/>
                  </a:cubicBezTo>
                  <a:cubicBezTo>
                    <a:pt x="12758" y="8464"/>
                    <a:pt x="12728" y="8496"/>
                    <a:pt x="12647" y="8496"/>
                  </a:cubicBezTo>
                  <a:cubicBezTo>
                    <a:pt x="12619" y="8496"/>
                    <a:pt x="12584" y="8492"/>
                    <a:pt x="12542" y="8483"/>
                  </a:cubicBezTo>
                  <a:cubicBezTo>
                    <a:pt x="12382" y="8448"/>
                    <a:pt x="12317" y="8393"/>
                    <a:pt x="12206" y="8393"/>
                  </a:cubicBezTo>
                  <a:cubicBezTo>
                    <a:pt x="12201" y="8393"/>
                    <a:pt x="12196" y="8393"/>
                    <a:pt x="12191" y="8394"/>
                  </a:cubicBezTo>
                  <a:cubicBezTo>
                    <a:pt x="11955" y="8404"/>
                    <a:pt x="12322" y="8546"/>
                    <a:pt x="12312" y="8630"/>
                  </a:cubicBezTo>
                  <a:cubicBezTo>
                    <a:pt x="12306" y="8664"/>
                    <a:pt x="12261" y="8677"/>
                    <a:pt x="12188" y="8677"/>
                  </a:cubicBezTo>
                  <a:cubicBezTo>
                    <a:pt x="12116" y="8677"/>
                    <a:pt x="12018" y="8664"/>
                    <a:pt x="11908" y="8645"/>
                  </a:cubicBezTo>
                  <a:lnTo>
                    <a:pt x="11908" y="8645"/>
                  </a:lnTo>
                  <a:cubicBezTo>
                    <a:pt x="12071" y="8708"/>
                    <a:pt x="12223" y="8797"/>
                    <a:pt x="12354" y="8913"/>
                  </a:cubicBezTo>
                  <a:cubicBezTo>
                    <a:pt x="12379" y="8937"/>
                    <a:pt x="12380" y="8945"/>
                    <a:pt x="12366" y="8945"/>
                  </a:cubicBezTo>
                  <a:cubicBezTo>
                    <a:pt x="12330" y="8945"/>
                    <a:pt x="12190" y="8880"/>
                    <a:pt x="12164" y="8880"/>
                  </a:cubicBezTo>
                  <a:cubicBezTo>
                    <a:pt x="12162" y="8880"/>
                    <a:pt x="12160" y="8880"/>
                    <a:pt x="12160" y="8881"/>
                  </a:cubicBezTo>
                  <a:cubicBezTo>
                    <a:pt x="12157" y="8886"/>
                    <a:pt x="12161" y="8893"/>
                    <a:pt x="12169" y="8900"/>
                  </a:cubicBezTo>
                  <a:lnTo>
                    <a:pt x="12169" y="8900"/>
                  </a:lnTo>
                  <a:cubicBezTo>
                    <a:pt x="12102" y="8870"/>
                    <a:pt x="12043" y="8847"/>
                    <a:pt x="12018" y="8844"/>
                  </a:cubicBezTo>
                  <a:cubicBezTo>
                    <a:pt x="12012" y="8844"/>
                    <a:pt x="12006" y="8844"/>
                    <a:pt x="12001" y="8844"/>
                  </a:cubicBezTo>
                  <a:cubicBezTo>
                    <a:pt x="11921" y="8844"/>
                    <a:pt x="11940" y="8915"/>
                    <a:pt x="11945" y="8949"/>
                  </a:cubicBezTo>
                  <a:cubicBezTo>
                    <a:pt x="11945" y="8981"/>
                    <a:pt x="11950" y="9054"/>
                    <a:pt x="12086" y="9143"/>
                  </a:cubicBezTo>
                  <a:cubicBezTo>
                    <a:pt x="12170" y="9201"/>
                    <a:pt x="12228" y="9227"/>
                    <a:pt x="12186" y="9248"/>
                  </a:cubicBezTo>
                  <a:cubicBezTo>
                    <a:pt x="12176" y="9249"/>
                    <a:pt x="12167" y="9250"/>
                    <a:pt x="12157" y="9250"/>
                  </a:cubicBezTo>
                  <a:cubicBezTo>
                    <a:pt x="12109" y="9250"/>
                    <a:pt x="12063" y="9239"/>
                    <a:pt x="12023" y="9217"/>
                  </a:cubicBezTo>
                  <a:cubicBezTo>
                    <a:pt x="11978" y="9197"/>
                    <a:pt x="11957" y="9190"/>
                    <a:pt x="11946" y="9190"/>
                  </a:cubicBezTo>
                  <a:cubicBezTo>
                    <a:pt x="11932" y="9190"/>
                    <a:pt x="11940" y="9204"/>
                    <a:pt x="11934" y="9217"/>
                  </a:cubicBezTo>
                  <a:cubicBezTo>
                    <a:pt x="11918" y="9238"/>
                    <a:pt x="12039" y="9348"/>
                    <a:pt x="12055" y="9400"/>
                  </a:cubicBezTo>
                  <a:cubicBezTo>
                    <a:pt x="12076" y="9458"/>
                    <a:pt x="12065" y="9500"/>
                    <a:pt x="12023" y="9516"/>
                  </a:cubicBezTo>
                  <a:cubicBezTo>
                    <a:pt x="12020" y="9518"/>
                    <a:pt x="12014" y="9518"/>
                    <a:pt x="12006" y="9518"/>
                  </a:cubicBezTo>
                  <a:cubicBezTo>
                    <a:pt x="11958" y="9518"/>
                    <a:pt x="11843" y="9483"/>
                    <a:pt x="11818" y="9483"/>
                  </a:cubicBezTo>
                  <a:cubicBezTo>
                    <a:pt x="11816" y="9483"/>
                    <a:pt x="11814" y="9483"/>
                    <a:pt x="11814" y="9484"/>
                  </a:cubicBezTo>
                  <a:lnTo>
                    <a:pt x="11903" y="9542"/>
                  </a:lnTo>
                  <a:lnTo>
                    <a:pt x="11882" y="9568"/>
                  </a:lnTo>
                  <a:lnTo>
                    <a:pt x="11798" y="9694"/>
                  </a:lnTo>
                  <a:cubicBezTo>
                    <a:pt x="11766" y="9736"/>
                    <a:pt x="11630" y="9773"/>
                    <a:pt x="11908" y="9956"/>
                  </a:cubicBezTo>
                  <a:cubicBezTo>
                    <a:pt x="11818" y="9897"/>
                    <a:pt x="11754" y="9879"/>
                    <a:pt x="11708" y="9879"/>
                  </a:cubicBezTo>
                  <a:cubicBezTo>
                    <a:pt x="11646" y="9879"/>
                    <a:pt x="11617" y="9912"/>
                    <a:pt x="11599" y="9930"/>
                  </a:cubicBezTo>
                  <a:cubicBezTo>
                    <a:pt x="11567" y="9977"/>
                    <a:pt x="11719" y="10087"/>
                    <a:pt x="11656" y="10119"/>
                  </a:cubicBezTo>
                  <a:cubicBezTo>
                    <a:pt x="11655" y="10119"/>
                    <a:pt x="11654" y="10119"/>
                    <a:pt x="11653" y="10119"/>
                  </a:cubicBezTo>
                  <a:cubicBezTo>
                    <a:pt x="11619" y="10119"/>
                    <a:pt x="11481" y="9997"/>
                    <a:pt x="11420" y="9982"/>
                  </a:cubicBezTo>
                  <a:cubicBezTo>
                    <a:pt x="11406" y="9977"/>
                    <a:pt x="11394" y="9975"/>
                    <a:pt x="11385" y="9975"/>
                  </a:cubicBezTo>
                  <a:cubicBezTo>
                    <a:pt x="11355" y="9975"/>
                    <a:pt x="11351" y="9998"/>
                    <a:pt x="11347" y="10014"/>
                  </a:cubicBezTo>
                  <a:cubicBezTo>
                    <a:pt x="11342" y="10066"/>
                    <a:pt x="11363" y="10119"/>
                    <a:pt x="11394" y="10160"/>
                  </a:cubicBezTo>
                  <a:cubicBezTo>
                    <a:pt x="11429" y="10196"/>
                    <a:pt x="11466" y="10229"/>
                    <a:pt x="11504" y="10260"/>
                  </a:cubicBezTo>
                  <a:lnTo>
                    <a:pt x="11504" y="10260"/>
                  </a:lnTo>
                  <a:cubicBezTo>
                    <a:pt x="11474" y="10240"/>
                    <a:pt x="11455" y="10232"/>
                    <a:pt x="11445" y="10232"/>
                  </a:cubicBezTo>
                  <a:cubicBezTo>
                    <a:pt x="11406" y="10232"/>
                    <a:pt x="11478" y="10340"/>
                    <a:pt x="11457" y="10354"/>
                  </a:cubicBezTo>
                  <a:cubicBezTo>
                    <a:pt x="11456" y="10355"/>
                    <a:pt x="11455" y="10355"/>
                    <a:pt x="11453" y="10355"/>
                  </a:cubicBezTo>
                  <a:cubicBezTo>
                    <a:pt x="11406" y="10355"/>
                    <a:pt x="11092" y="10064"/>
                    <a:pt x="11042" y="10064"/>
                  </a:cubicBezTo>
                  <a:cubicBezTo>
                    <a:pt x="11035" y="10064"/>
                    <a:pt x="11033" y="10070"/>
                    <a:pt x="11038" y="10082"/>
                  </a:cubicBezTo>
                  <a:cubicBezTo>
                    <a:pt x="11080" y="10202"/>
                    <a:pt x="11436" y="10465"/>
                    <a:pt x="11599" y="10638"/>
                  </a:cubicBezTo>
                  <a:cubicBezTo>
                    <a:pt x="11624" y="10665"/>
                    <a:pt x="11628" y="10677"/>
                    <a:pt x="11617" y="10677"/>
                  </a:cubicBezTo>
                  <a:cubicBezTo>
                    <a:pt x="11574" y="10677"/>
                    <a:pt x="11294" y="10491"/>
                    <a:pt x="11269" y="10466"/>
                  </a:cubicBezTo>
                  <a:lnTo>
                    <a:pt x="11269" y="10466"/>
                  </a:lnTo>
                  <a:cubicBezTo>
                    <a:pt x="11347" y="10554"/>
                    <a:pt x="11410" y="10591"/>
                    <a:pt x="11394" y="10627"/>
                  </a:cubicBezTo>
                  <a:cubicBezTo>
                    <a:pt x="11394" y="10627"/>
                    <a:pt x="11347" y="10643"/>
                    <a:pt x="11368" y="10680"/>
                  </a:cubicBezTo>
                  <a:lnTo>
                    <a:pt x="11520" y="10826"/>
                  </a:lnTo>
                  <a:cubicBezTo>
                    <a:pt x="11567" y="10884"/>
                    <a:pt x="11536" y="10895"/>
                    <a:pt x="11520" y="10910"/>
                  </a:cubicBezTo>
                  <a:cubicBezTo>
                    <a:pt x="11425" y="10819"/>
                    <a:pt x="11352" y="10755"/>
                    <a:pt x="11323" y="10755"/>
                  </a:cubicBezTo>
                  <a:cubicBezTo>
                    <a:pt x="11312" y="10755"/>
                    <a:pt x="11307" y="10764"/>
                    <a:pt x="11310" y="10784"/>
                  </a:cubicBezTo>
                  <a:cubicBezTo>
                    <a:pt x="11318" y="10836"/>
                    <a:pt x="11336" y="10878"/>
                    <a:pt x="11321" y="10878"/>
                  </a:cubicBezTo>
                  <a:cubicBezTo>
                    <a:pt x="11306" y="10878"/>
                    <a:pt x="11262" y="10841"/>
                    <a:pt x="11153" y="10742"/>
                  </a:cubicBezTo>
                  <a:cubicBezTo>
                    <a:pt x="11128" y="10721"/>
                    <a:pt x="11105" y="10712"/>
                    <a:pt x="11088" y="10712"/>
                  </a:cubicBezTo>
                  <a:cubicBezTo>
                    <a:pt x="11052" y="10712"/>
                    <a:pt x="11039" y="10752"/>
                    <a:pt x="11074" y="10795"/>
                  </a:cubicBezTo>
                  <a:cubicBezTo>
                    <a:pt x="11142" y="10884"/>
                    <a:pt x="11195" y="10900"/>
                    <a:pt x="11195" y="10947"/>
                  </a:cubicBezTo>
                  <a:cubicBezTo>
                    <a:pt x="11190" y="10994"/>
                    <a:pt x="11142" y="11020"/>
                    <a:pt x="11085" y="11020"/>
                  </a:cubicBezTo>
                  <a:cubicBezTo>
                    <a:pt x="11083" y="11020"/>
                    <a:pt x="11082" y="11021"/>
                    <a:pt x="11081" y="11021"/>
                  </a:cubicBezTo>
                  <a:cubicBezTo>
                    <a:pt x="11022" y="11021"/>
                    <a:pt x="10915" y="10920"/>
                    <a:pt x="10833" y="10884"/>
                  </a:cubicBezTo>
                  <a:cubicBezTo>
                    <a:pt x="10810" y="10874"/>
                    <a:pt x="10790" y="10869"/>
                    <a:pt x="10775" y="10869"/>
                  </a:cubicBezTo>
                  <a:cubicBezTo>
                    <a:pt x="10734" y="10869"/>
                    <a:pt x="10726" y="10905"/>
                    <a:pt x="10775" y="10989"/>
                  </a:cubicBezTo>
                  <a:cubicBezTo>
                    <a:pt x="10800" y="11033"/>
                    <a:pt x="10794" y="11050"/>
                    <a:pt x="10773" y="11050"/>
                  </a:cubicBezTo>
                  <a:cubicBezTo>
                    <a:pt x="10722" y="11050"/>
                    <a:pt x="10582" y="10955"/>
                    <a:pt x="10571" y="10936"/>
                  </a:cubicBezTo>
                  <a:lnTo>
                    <a:pt x="10571" y="10936"/>
                  </a:lnTo>
                  <a:cubicBezTo>
                    <a:pt x="10676" y="11130"/>
                    <a:pt x="10917" y="11262"/>
                    <a:pt x="10996" y="11345"/>
                  </a:cubicBezTo>
                  <a:cubicBezTo>
                    <a:pt x="11005" y="11358"/>
                    <a:pt x="10999" y="11383"/>
                    <a:pt x="10978" y="11383"/>
                  </a:cubicBezTo>
                  <a:cubicBezTo>
                    <a:pt x="10965" y="11383"/>
                    <a:pt x="10946" y="11374"/>
                    <a:pt x="10922" y="11345"/>
                  </a:cubicBezTo>
                  <a:cubicBezTo>
                    <a:pt x="10881" y="11302"/>
                    <a:pt x="10855" y="11286"/>
                    <a:pt x="10840" y="11286"/>
                  </a:cubicBezTo>
                  <a:cubicBezTo>
                    <a:pt x="10812" y="11286"/>
                    <a:pt x="10818" y="11338"/>
                    <a:pt x="10828" y="11382"/>
                  </a:cubicBezTo>
                  <a:cubicBezTo>
                    <a:pt x="10836" y="11412"/>
                    <a:pt x="10835" y="11425"/>
                    <a:pt x="10827" y="11425"/>
                  </a:cubicBezTo>
                  <a:cubicBezTo>
                    <a:pt x="10798" y="11425"/>
                    <a:pt x="10681" y="11268"/>
                    <a:pt x="10571" y="11178"/>
                  </a:cubicBezTo>
                  <a:cubicBezTo>
                    <a:pt x="10553" y="11161"/>
                    <a:pt x="10544" y="11154"/>
                    <a:pt x="10541" y="11154"/>
                  </a:cubicBezTo>
                  <a:cubicBezTo>
                    <a:pt x="10527" y="11154"/>
                    <a:pt x="10610" y="11267"/>
                    <a:pt x="10618" y="11288"/>
                  </a:cubicBezTo>
                  <a:cubicBezTo>
                    <a:pt x="10713" y="11408"/>
                    <a:pt x="10671" y="11424"/>
                    <a:pt x="10650" y="11440"/>
                  </a:cubicBezTo>
                  <a:cubicBezTo>
                    <a:pt x="10597" y="11477"/>
                    <a:pt x="10534" y="11408"/>
                    <a:pt x="10629" y="11629"/>
                  </a:cubicBezTo>
                  <a:cubicBezTo>
                    <a:pt x="10629" y="11629"/>
                    <a:pt x="10659" y="11732"/>
                    <a:pt x="10645" y="11732"/>
                  </a:cubicBezTo>
                  <a:cubicBezTo>
                    <a:pt x="10644" y="11732"/>
                    <a:pt x="10642" y="11731"/>
                    <a:pt x="10639" y="11728"/>
                  </a:cubicBezTo>
                  <a:cubicBezTo>
                    <a:pt x="10576" y="11676"/>
                    <a:pt x="10429" y="11351"/>
                    <a:pt x="10335" y="11324"/>
                  </a:cubicBezTo>
                  <a:cubicBezTo>
                    <a:pt x="10324" y="11322"/>
                    <a:pt x="10314" y="11321"/>
                    <a:pt x="10305" y="11321"/>
                  </a:cubicBezTo>
                  <a:cubicBezTo>
                    <a:pt x="10236" y="11321"/>
                    <a:pt x="10210" y="11382"/>
                    <a:pt x="10166" y="11411"/>
                  </a:cubicBezTo>
                  <a:lnTo>
                    <a:pt x="10166" y="11411"/>
                  </a:lnTo>
                  <a:cubicBezTo>
                    <a:pt x="10170" y="11409"/>
                    <a:pt x="10175" y="11407"/>
                    <a:pt x="10182" y="11407"/>
                  </a:cubicBezTo>
                  <a:cubicBezTo>
                    <a:pt x="10201" y="11407"/>
                    <a:pt x="10232" y="11420"/>
                    <a:pt x="10272" y="11482"/>
                  </a:cubicBezTo>
                  <a:cubicBezTo>
                    <a:pt x="10308" y="11538"/>
                    <a:pt x="10193" y="11534"/>
                    <a:pt x="10267" y="11657"/>
                  </a:cubicBezTo>
                  <a:lnTo>
                    <a:pt x="10267" y="11657"/>
                  </a:lnTo>
                  <a:cubicBezTo>
                    <a:pt x="10263" y="11649"/>
                    <a:pt x="10264" y="11646"/>
                    <a:pt x="10269" y="11646"/>
                  </a:cubicBezTo>
                  <a:cubicBezTo>
                    <a:pt x="10293" y="11646"/>
                    <a:pt x="10414" y="11736"/>
                    <a:pt x="10414" y="11765"/>
                  </a:cubicBezTo>
                  <a:cubicBezTo>
                    <a:pt x="10414" y="11817"/>
                    <a:pt x="10463" y="11963"/>
                    <a:pt x="10435" y="11963"/>
                  </a:cubicBezTo>
                  <a:cubicBezTo>
                    <a:pt x="10421" y="11963"/>
                    <a:pt x="10388" y="11926"/>
                    <a:pt x="10319" y="11823"/>
                  </a:cubicBezTo>
                  <a:cubicBezTo>
                    <a:pt x="10277" y="11739"/>
                    <a:pt x="10214" y="11608"/>
                    <a:pt x="10167" y="11602"/>
                  </a:cubicBezTo>
                  <a:cubicBezTo>
                    <a:pt x="10152" y="11599"/>
                    <a:pt x="10137" y="11597"/>
                    <a:pt x="10123" y="11597"/>
                  </a:cubicBezTo>
                  <a:cubicBezTo>
                    <a:pt x="10066" y="11597"/>
                    <a:pt x="10017" y="11623"/>
                    <a:pt x="10005" y="11681"/>
                  </a:cubicBezTo>
                  <a:cubicBezTo>
                    <a:pt x="9994" y="11739"/>
                    <a:pt x="10157" y="11933"/>
                    <a:pt x="10220" y="12043"/>
                  </a:cubicBezTo>
                  <a:cubicBezTo>
                    <a:pt x="10217" y="12044"/>
                    <a:pt x="10214" y="12045"/>
                    <a:pt x="10209" y="12045"/>
                  </a:cubicBezTo>
                  <a:cubicBezTo>
                    <a:pt x="10161" y="12045"/>
                    <a:pt x="10014" y="11966"/>
                    <a:pt x="9947" y="11875"/>
                  </a:cubicBezTo>
                  <a:cubicBezTo>
                    <a:pt x="9905" y="11823"/>
                    <a:pt x="9900" y="11754"/>
                    <a:pt x="9937" y="11702"/>
                  </a:cubicBezTo>
                  <a:lnTo>
                    <a:pt x="9937" y="11702"/>
                  </a:lnTo>
                  <a:cubicBezTo>
                    <a:pt x="9913" y="11712"/>
                    <a:pt x="9891" y="11758"/>
                    <a:pt x="9851" y="11758"/>
                  </a:cubicBezTo>
                  <a:cubicBezTo>
                    <a:pt x="9830" y="11758"/>
                    <a:pt x="9803" y="11745"/>
                    <a:pt x="9769" y="11707"/>
                  </a:cubicBezTo>
                  <a:cubicBezTo>
                    <a:pt x="9674" y="11566"/>
                    <a:pt x="9585" y="11419"/>
                    <a:pt x="9507" y="11267"/>
                  </a:cubicBezTo>
                  <a:lnTo>
                    <a:pt x="9507" y="11267"/>
                  </a:lnTo>
                  <a:cubicBezTo>
                    <a:pt x="9606" y="11471"/>
                    <a:pt x="9690" y="11686"/>
                    <a:pt x="9764" y="11901"/>
                  </a:cubicBezTo>
                  <a:cubicBezTo>
                    <a:pt x="9795" y="12001"/>
                    <a:pt x="9727" y="11954"/>
                    <a:pt x="9727" y="12017"/>
                  </a:cubicBezTo>
                  <a:cubicBezTo>
                    <a:pt x="9727" y="12041"/>
                    <a:pt x="9779" y="12181"/>
                    <a:pt x="9760" y="12181"/>
                  </a:cubicBezTo>
                  <a:cubicBezTo>
                    <a:pt x="9755" y="12181"/>
                    <a:pt x="9744" y="12172"/>
                    <a:pt x="9727" y="12148"/>
                  </a:cubicBezTo>
                  <a:cubicBezTo>
                    <a:pt x="9622" y="12001"/>
                    <a:pt x="9575" y="11786"/>
                    <a:pt x="9470" y="11623"/>
                  </a:cubicBezTo>
                  <a:cubicBezTo>
                    <a:pt x="9444" y="11582"/>
                    <a:pt x="9428" y="11566"/>
                    <a:pt x="9418" y="11566"/>
                  </a:cubicBezTo>
                  <a:cubicBezTo>
                    <a:pt x="9395" y="11566"/>
                    <a:pt x="9412" y="11658"/>
                    <a:pt x="9423" y="11702"/>
                  </a:cubicBezTo>
                  <a:cubicBezTo>
                    <a:pt x="9438" y="11781"/>
                    <a:pt x="9475" y="11859"/>
                    <a:pt x="9459" y="11891"/>
                  </a:cubicBezTo>
                  <a:cubicBezTo>
                    <a:pt x="9444" y="11927"/>
                    <a:pt x="9412" y="11943"/>
                    <a:pt x="9381" y="11954"/>
                  </a:cubicBezTo>
                  <a:cubicBezTo>
                    <a:pt x="9307" y="11985"/>
                    <a:pt x="9176" y="11948"/>
                    <a:pt x="9171" y="12127"/>
                  </a:cubicBezTo>
                  <a:cubicBezTo>
                    <a:pt x="9171" y="12163"/>
                    <a:pt x="9210" y="12277"/>
                    <a:pt x="9194" y="12277"/>
                  </a:cubicBezTo>
                  <a:cubicBezTo>
                    <a:pt x="9191" y="12277"/>
                    <a:pt x="9187" y="12275"/>
                    <a:pt x="9182" y="12268"/>
                  </a:cubicBezTo>
                  <a:lnTo>
                    <a:pt x="9003" y="11996"/>
                  </a:lnTo>
                  <a:cubicBezTo>
                    <a:pt x="8945" y="11932"/>
                    <a:pt x="8893" y="11898"/>
                    <a:pt x="8854" y="11898"/>
                  </a:cubicBezTo>
                  <a:cubicBezTo>
                    <a:pt x="8811" y="11898"/>
                    <a:pt x="8783" y="11938"/>
                    <a:pt x="8778" y="12022"/>
                  </a:cubicBezTo>
                  <a:cubicBezTo>
                    <a:pt x="8778" y="12057"/>
                    <a:pt x="8812" y="12243"/>
                    <a:pt x="8805" y="12243"/>
                  </a:cubicBezTo>
                  <a:cubicBezTo>
                    <a:pt x="8805" y="12243"/>
                    <a:pt x="8804" y="12243"/>
                    <a:pt x="8804" y="12242"/>
                  </a:cubicBezTo>
                  <a:cubicBezTo>
                    <a:pt x="8763" y="12196"/>
                    <a:pt x="8696" y="11927"/>
                    <a:pt x="8659" y="11927"/>
                  </a:cubicBezTo>
                  <a:cubicBezTo>
                    <a:pt x="8659" y="11927"/>
                    <a:pt x="8658" y="11927"/>
                    <a:pt x="8657" y="11927"/>
                  </a:cubicBezTo>
                  <a:cubicBezTo>
                    <a:pt x="8657" y="11927"/>
                    <a:pt x="8720" y="12158"/>
                    <a:pt x="8694" y="12179"/>
                  </a:cubicBezTo>
                  <a:cubicBezTo>
                    <a:pt x="8663" y="12195"/>
                    <a:pt x="8642" y="12184"/>
                    <a:pt x="8678" y="12310"/>
                  </a:cubicBezTo>
                  <a:cubicBezTo>
                    <a:pt x="8725" y="12457"/>
                    <a:pt x="8746" y="12609"/>
                    <a:pt x="8741" y="12761"/>
                  </a:cubicBezTo>
                  <a:cubicBezTo>
                    <a:pt x="8711" y="12710"/>
                    <a:pt x="8552" y="12293"/>
                    <a:pt x="8566" y="12293"/>
                  </a:cubicBezTo>
                  <a:cubicBezTo>
                    <a:pt x="8567" y="12293"/>
                    <a:pt x="8567" y="12294"/>
                    <a:pt x="8568" y="12294"/>
                  </a:cubicBezTo>
                  <a:cubicBezTo>
                    <a:pt x="8581" y="12310"/>
                    <a:pt x="8604" y="12344"/>
                    <a:pt x="8618" y="12344"/>
                  </a:cubicBezTo>
                  <a:cubicBezTo>
                    <a:pt x="8627" y="12344"/>
                    <a:pt x="8632" y="12328"/>
                    <a:pt x="8626" y="12279"/>
                  </a:cubicBezTo>
                  <a:cubicBezTo>
                    <a:pt x="8626" y="12232"/>
                    <a:pt x="8610" y="12184"/>
                    <a:pt x="8573" y="12148"/>
                  </a:cubicBezTo>
                  <a:cubicBezTo>
                    <a:pt x="8571" y="12145"/>
                    <a:pt x="8568" y="12144"/>
                    <a:pt x="8566" y="12144"/>
                  </a:cubicBezTo>
                  <a:cubicBezTo>
                    <a:pt x="8544" y="12144"/>
                    <a:pt x="8526" y="12231"/>
                    <a:pt x="8495" y="12231"/>
                  </a:cubicBezTo>
                  <a:cubicBezTo>
                    <a:pt x="8480" y="12231"/>
                    <a:pt x="8461" y="12210"/>
                    <a:pt x="8437" y="12148"/>
                  </a:cubicBezTo>
                  <a:cubicBezTo>
                    <a:pt x="8426" y="12118"/>
                    <a:pt x="8414" y="12103"/>
                    <a:pt x="8402" y="12098"/>
                  </a:cubicBezTo>
                  <a:lnTo>
                    <a:pt x="8402" y="12098"/>
                  </a:lnTo>
                  <a:cubicBezTo>
                    <a:pt x="8455" y="12215"/>
                    <a:pt x="8573" y="12504"/>
                    <a:pt x="8510" y="12515"/>
                  </a:cubicBezTo>
                  <a:lnTo>
                    <a:pt x="8401" y="12098"/>
                  </a:lnTo>
                  <a:lnTo>
                    <a:pt x="8401" y="12098"/>
                  </a:lnTo>
                  <a:cubicBezTo>
                    <a:pt x="8401" y="12098"/>
                    <a:pt x="8401" y="12098"/>
                    <a:pt x="8402" y="12098"/>
                  </a:cubicBezTo>
                  <a:lnTo>
                    <a:pt x="8402" y="12098"/>
                  </a:lnTo>
                  <a:cubicBezTo>
                    <a:pt x="8401" y="12097"/>
                    <a:pt x="8401" y="12096"/>
                    <a:pt x="8400" y="12095"/>
                  </a:cubicBezTo>
                  <a:lnTo>
                    <a:pt x="8400" y="12095"/>
                  </a:lnTo>
                  <a:lnTo>
                    <a:pt x="8401" y="12098"/>
                  </a:lnTo>
                  <a:lnTo>
                    <a:pt x="8401" y="12098"/>
                  </a:lnTo>
                  <a:cubicBezTo>
                    <a:pt x="8398" y="12097"/>
                    <a:pt x="8395" y="12096"/>
                    <a:pt x="8392" y="12096"/>
                  </a:cubicBezTo>
                  <a:cubicBezTo>
                    <a:pt x="8339" y="12096"/>
                    <a:pt x="8282" y="12260"/>
                    <a:pt x="8238" y="12268"/>
                  </a:cubicBezTo>
                  <a:cubicBezTo>
                    <a:pt x="8296" y="12504"/>
                    <a:pt x="8322" y="12483"/>
                    <a:pt x="8369" y="12682"/>
                  </a:cubicBezTo>
                  <a:cubicBezTo>
                    <a:pt x="8368" y="12683"/>
                    <a:pt x="8367" y="12683"/>
                    <a:pt x="8367" y="12683"/>
                  </a:cubicBezTo>
                  <a:cubicBezTo>
                    <a:pt x="8330" y="12683"/>
                    <a:pt x="8252" y="12471"/>
                    <a:pt x="8235" y="12471"/>
                  </a:cubicBezTo>
                  <a:cubicBezTo>
                    <a:pt x="8234" y="12471"/>
                    <a:pt x="8233" y="12471"/>
                    <a:pt x="8233" y="12473"/>
                  </a:cubicBezTo>
                  <a:cubicBezTo>
                    <a:pt x="8212" y="12520"/>
                    <a:pt x="8238" y="12751"/>
                    <a:pt x="8233" y="12855"/>
                  </a:cubicBezTo>
                  <a:cubicBezTo>
                    <a:pt x="8187" y="12728"/>
                    <a:pt x="7970" y="12168"/>
                    <a:pt x="7923" y="12168"/>
                  </a:cubicBezTo>
                  <a:cubicBezTo>
                    <a:pt x="7910" y="12168"/>
                    <a:pt x="7910" y="12209"/>
                    <a:pt x="7928" y="12310"/>
                  </a:cubicBezTo>
                  <a:cubicBezTo>
                    <a:pt x="7933" y="12315"/>
                    <a:pt x="7936" y="12318"/>
                    <a:pt x="7939" y="12318"/>
                  </a:cubicBezTo>
                  <a:cubicBezTo>
                    <a:pt x="7953" y="12318"/>
                    <a:pt x="7950" y="12260"/>
                    <a:pt x="7955" y="12247"/>
                  </a:cubicBezTo>
                  <a:cubicBezTo>
                    <a:pt x="7955" y="12246"/>
                    <a:pt x="7956" y="12245"/>
                    <a:pt x="7956" y="12245"/>
                  </a:cubicBezTo>
                  <a:cubicBezTo>
                    <a:pt x="7968" y="12245"/>
                    <a:pt x="7997" y="12532"/>
                    <a:pt x="7997" y="12567"/>
                  </a:cubicBezTo>
                  <a:cubicBezTo>
                    <a:pt x="7997" y="12637"/>
                    <a:pt x="7982" y="12671"/>
                    <a:pt x="7962" y="12671"/>
                  </a:cubicBezTo>
                  <a:cubicBezTo>
                    <a:pt x="7958" y="12671"/>
                    <a:pt x="7954" y="12669"/>
                    <a:pt x="7949" y="12667"/>
                  </a:cubicBezTo>
                  <a:cubicBezTo>
                    <a:pt x="7881" y="12614"/>
                    <a:pt x="7881" y="12252"/>
                    <a:pt x="7813" y="12190"/>
                  </a:cubicBezTo>
                  <a:cubicBezTo>
                    <a:pt x="7798" y="12177"/>
                    <a:pt x="7779" y="12169"/>
                    <a:pt x="7762" y="12169"/>
                  </a:cubicBezTo>
                  <a:cubicBezTo>
                    <a:pt x="7742" y="12169"/>
                    <a:pt x="7724" y="12178"/>
                    <a:pt x="7714" y="12200"/>
                  </a:cubicBezTo>
                  <a:cubicBezTo>
                    <a:pt x="7687" y="12258"/>
                    <a:pt x="7740" y="12452"/>
                    <a:pt x="7693" y="12473"/>
                  </a:cubicBezTo>
                  <a:cubicBezTo>
                    <a:pt x="7683" y="12478"/>
                    <a:pt x="7674" y="12483"/>
                    <a:pt x="7666" y="12483"/>
                  </a:cubicBezTo>
                  <a:cubicBezTo>
                    <a:pt x="7649" y="12483"/>
                    <a:pt x="7635" y="12456"/>
                    <a:pt x="7624" y="12336"/>
                  </a:cubicBezTo>
                  <a:cubicBezTo>
                    <a:pt x="7624" y="12268"/>
                    <a:pt x="7624" y="12195"/>
                    <a:pt x="7614" y="12127"/>
                  </a:cubicBezTo>
                  <a:cubicBezTo>
                    <a:pt x="7613" y="12122"/>
                    <a:pt x="7613" y="12120"/>
                    <a:pt x="7612" y="12120"/>
                  </a:cubicBezTo>
                  <a:cubicBezTo>
                    <a:pt x="7599" y="12120"/>
                    <a:pt x="7554" y="12553"/>
                    <a:pt x="7511" y="12553"/>
                  </a:cubicBezTo>
                  <a:cubicBezTo>
                    <a:pt x="7503" y="12553"/>
                    <a:pt x="7495" y="12540"/>
                    <a:pt x="7488" y="12509"/>
                  </a:cubicBezTo>
                  <a:cubicBezTo>
                    <a:pt x="7457" y="12342"/>
                    <a:pt x="7451" y="12163"/>
                    <a:pt x="7399" y="12142"/>
                  </a:cubicBezTo>
                  <a:cubicBezTo>
                    <a:pt x="7399" y="12142"/>
                    <a:pt x="7332" y="12173"/>
                    <a:pt x="7321" y="12205"/>
                  </a:cubicBezTo>
                  <a:lnTo>
                    <a:pt x="7321" y="12205"/>
                  </a:lnTo>
                  <a:cubicBezTo>
                    <a:pt x="7321" y="12204"/>
                    <a:pt x="7321" y="12204"/>
                    <a:pt x="7321" y="12204"/>
                  </a:cubicBezTo>
                  <a:cubicBezTo>
                    <a:pt x="7334" y="12204"/>
                    <a:pt x="7461" y="12579"/>
                    <a:pt x="7420" y="12579"/>
                  </a:cubicBezTo>
                  <a:cubicBezTo>
                    <a:pt x="7418" y="12579"/>
                    <a:pt x="7417" y="12579"/>
                    <a:pt x="7415" y="12578"/>
                  </a:cubicBezTo>
                  <a:cubicBezTo>
                    <a:pt x="7362" y="12541"/>
                    <a:pt x="7326" y="12483"/>
                    <a:pt x="7284" y="12483"/>
                  </a:cubicBezTo>
                  <a:lnTo>
                    <a:pt x="7221" y="12483"/>
                  </a:lnTo>
                  <a:cubicBezTo>
                    <a:pt x="7216" y="12476"/>
                    <a:pt x="7213" y="12472"/>
                    <a:pt x="7210" y="12472"/>
                  </a:cubicBezTo>
                  <a:cubicBezTo>
                    <a:pt x="7202" y="12472"/>
                    <a:pt x="7200" y="12496"/>
                    <a:pt x="7200" y="12541"/>
                  </a:cubicBezTo>
                  <a:cubicBezTo>
                    <a:pt x="7199" y="12542"/>
                    <a:pt x="7198" y="12543"/>
                    <a:pt x="7198" y="12543"/>
                  </a:cubicBezTo>
                  <a:cubicBezTo>
                    <a:pt x="7185" y="12543"/>
                    <a:pt x="7199" y="12214"/>
                    <a:pt x="7194" y="12174"/>
                  </a:cubicBezTo>
                  <a:cubicBezTo>
                    <a:pt x="7191" y="12133"/>
                    <a:pt x="7187" y="12117"/>
                    <a:pt x="7181" y="12117"/>
                  </a:cubicBezTo>
                  <a:cubicBezTo>
                    <a:pt x="7167" y="12117"/>
                    <a:pt x="7149" y="12209"/>
                    <a:pt x="7142" y="12242"/>
                  </a:cubicBezTo>
                  <a:cubicBezTo>
                    <a:pt x="7138" y="12294"/>
                    <a:pt x="7123" y="12436"/>
                    <a:pt x="7103" y="12436"/>
                  </a:cubicBezTo>
                  <a:cubicBezTo>
                    <a:pt x="7099" y="12436"/>
                    <a:pt x="7094" y="12430"/>
                    <a:pt x="7090" y="12415"/>
                  </a:cubicBezTo>
                  <a:cubicBezTo>
                    <a:pt x="7063" y="12331"/>
                    <a:pt x="7079" y="12195"/>
                    <a:pt x="7069" y="12100"/>
                  </a:cubicBezTo>
                  <a:lnTo>
                    <a:pt x="7069" y="12100"/>
                  </a:lnTo>
                  <a:cubicBezTo>
                    <a:pt x="7069" y="12237"/>
                    <a:pt x="7037" y="12378"/>
                    <a:pt x="6980" y="12499"/>
                  </a:cubicBezTo>
                  <a:cubicBezTo>
                    <a:pt x="6964" y="12521"/>
                    <a:pt x="6946" y="12539"/>
                    <a:pt x="6930" y="12539"/>
                  </a:cubicBezTo>
                  <a:cubicBezTo>
                    <a:pt x="6920" y="12539"/>
                    <a:pt x="6909" y="12531"/>
                    <a:pt x="6901" y="12509"/>
                  </a:cubicBezTo>
                  <a:cubicBezTo>
                    <a:pt x="6875" y="12462"/>
                    <a:pt x="6890" y="12378"/>
                    <a:pt x="6869" y="12342"/>
                  </a:cubicBezTo>
                  <a:cubicBezTo>
                    <a:pt x="6859" y="12323"/>
                    <a:pt x="6835" y="12300"/>
                    <a:pt x="6813" y="12300"/>
                  </a:cubicBezTo>
                  <a:cubicBezTo>
                    <a:pt x="6791" y="12300"/>
                    <a:pt x="6770" y="12323"/>
                    <a:pt x="6765" y="12399"/>
                  </a:cubicBezTo>
                  <a:cubicBezTo>
                    <a:pt x="6759" y="12530"/>
                    <a:pt x="6749" y="12588"/>
                    <a:pt x="6717" y="12593"/>
                  </a:cubicBezTo>
                  <a:cubicBezTo>
                    <a:pt x="6717" y="12593"/>
                    <a:pt x="6707" y="12597"/>
                    <a:pt x="6696" y="12597"/>
                  </a:cubicBezTo>
                  <a:cubicBezTo>
                    <a:pt x="6684" y="12597"/>
                    <a:pt x="6670" y="12592"/>
                    <a:pt x="6670" y="12572"/>
                  </a:cubicBezTo>
                  <a:cubicBezTo>
                    <a:pt x="6675" y="12515"/>
                    <a:pt x="6770" y="12190"/>
                    <a:pt x="6717" y="12121"/>
                  </a:cubicBezTo>
                  <a:cubicBezTo>
                    <a:pt x="6714" y="12116"/>
                    <a:pt x="6711" y="12114"/>
                    <a:pt x="6708" y="12114"/>
                  </a:cubicBezTo>
                  <a:cubicBezTo>
                    <a:pt x="6681" y="12114"/>
                    <a:pt x="6654" y="12270"/>
                    <a:pt x="6627" y="12270"/>
                  </a:cubicBezTo>
                  <a:cubicBezTo>
                    <a:pt x="6620" y="12270"/>
                    <a:pt x="6614" y="12260"/>
                    <a:pt x="6607" y="12237"/>
                  </a:cubicBezTo>
                  <a:cubicBezTo>
                    <a:pt x="6595" y="12192"/>
                    <a:pt x="6582" y="12174"/>
                    <a:pt x="6569" y="12174"/>
                  </a:cubicBezTo>
                  <a:cubicBezTo>
                    <a:pt x="6537" y="12174"/>
                    <a:pt x="6503" y="12276"/>
                    <a:pt x="6466" y="12357"/>
                  </a:cubicBezTo>
                  <a:cubicBezTo>
                    <a:pt x="6449" y="12393"/>
                    <a:pt x="6441" y="12406"/>
                    <a:pt x="6437" y="12406"/>
                  </a:cubicBezTo>
                  <a:cubicBezTo>
                    <a:pt x="6431" y="12406"/>
                    <a:pt x="6433" y="12377"/>
                    <a:pt x="6424" y="12352"/>
                  </a:cubicBezTo>
                  <a:cubicBezTo>
                    <a:pt x="6422" y="12349"/>
                    <a:pt x="6420" y="12347"/>
                    <a:pt x="6418" y="12347"/>
                  </a:cubicBezTo>
                  <a:cubicBezTo>
                    <a:pt x="6404" y="12347"/>
                    <a:pt x="6374" y="12410"/>
                    <a:pt x="6361" y="12410"/>
                  </a:cubicBezTo>
                  <a:cubicBezTo>
                    <a:pt x="6344" y="12498"/>
                    <a:pt x="6301" y="12611"/>
                    <a:pt x="6277" y="12611"/>
                  </a:cubicBezTo>
                  <a:cubicBezTo>
                    <a:pt x="6263" y="12611"/>
                    <a:pt x="6256" y="12577"/>
                    <a:pt x="6261" y="12483"/>
                  </a:cubicBezTo>
                  <a:cubicBezTo>
                    <a:pt x="6261" y="12433"/>
                    <a:pt x="6288" y="12079"/>
                    <a:pt x="6267" y="12079"/>
                  </a:cubicBezTo>
                  <a:cubicBezTo>
                    <a:pt x="6261" y="12079"/>
                    <a:pt x="6253" y="12102"/>
                    <a:pt x="6240" y="12158"/>
                  </a:cubicBezTo>
                  <a:cubicBezTo>
                    <a:pt x="6213" y="12273"/>
                    <a:pt x="6201" y="12368"/>
                    <a:pt x="6174" y="12368"/>
                  </a:cubicBezTo>
                  <a:cubicBezTo>
                    <a:pt x="6170" y="12368"/>
                    <a:pt x="6166" y="12366"/>
                    <a:pt x="6162" y="12363"/>
                  </a:cubicBezTo>
                  <a:cubicBezTo>
                    <a:pt x="6141" y="12347"/>
                    <a:pt x="6177" y="12200"/>
                    <a:pt x="6172" y="12132"/>
                  </a:cubicBezTo>
                  <a:cubicBezTo>
                    <a:pt x="6172" y="12069"/>
                    <a:pt x="6146" y="12064"/>
                    <a:pt x="6130" y="12064"/>
                  </a:cubicBezTo>
                  <a:lnTo>
                    <a:pt x="6088" y="12347"/>
                  </a:lnTo>
                  <a:cubicBezTo>
                    <a:pt x="6104" y="12410"/>
                    <a:pt x="6109" y="12467"/>
                    <a:pt x="6104" y="12530"/>
                  </a:cubicBezTo>
                  <a:cubicBezTo>
                    <a:pt x="6098" y="12620"/>
                    <a:pt x="6064" y="12637"/>
                    <a:pt x="6039" y="12637"/>
                  </a:cubicBezTo>
                  <a:cubicBezTo>
                    <a:pt x="6022" y="12637"/>
                    <a:pt x="6010" y="12630"/>
                    <a:pt x="6010" y="12630"/>
                  </a:cubicBezTo>
                  <a:cubicBezTo>
                    <a:pt x="5957" y="12614"/>
                    <a:pt x="6010" y="12457"/>
                    <a:pt x="5983" y="12352"/>
                  </a:cubicBezTo>
                  <a:cubicBezTo>
                    <a:pt x="5979" y="12334"/>
                    <a:pt x="5945" y="12204"/>
                    <a:pt x="5930" y="12204"/>
                  </a:cubicBezTo>
                  <a:cubicBezTo>
                    <a:pt x="5928" y="12204"/>
                    <a:pt x="5927" y="12206"/>
                    <a:pt x="5926" y="12211"/>
                  </a:cubicBezTo>
                  <a:cubicBezTo>
                    <a:pt x="5889" y="12326"/>
                    <a:pt x="5889" y="12436"/>
                    <a:pt x="5842" y="12441"/>
                  </a:cubicBezTo>
                  <a:cubicBezTo>
                    <a:pt x="5827" y="12441"/>
                    <a:pt x="5816" y="12425"/>
                    <a:pt x="5804" y="12425"/>
                  </a:cubicBezTo>
                  <a:cubicBezTo>
                    <a:pt x="5795" y="12425"/>
                    <a:pt x="5785" y="12435"/>
                    <a:pt x="5774" y="12473"/>
                  </a:cubicBezTo>
                  <a:cubicBezTo>
                    <a:pt x="5749" y="12547"/>
                    <a:pt x="5714" y="12571"/>
                    <a:pt x="5679" y="12571"/>
                  </a:cubicBezTo>
                  <a:cubicBezTo>
                    <a:pt x="5625" y="12571"/>
                    <a:pt x="5570" y="12515"/>
                    <a:pt x="5548" y="12499"/>
                  </a:cubicBezTo>
                  <a:cubicBezTo>
                    <a:pt x="5517" y="12473"/>
                    <a:pt x="5538" y="12420"/>
                    <a:pt x="5553" y="12289"/>
                  </a:cubicBezTo>
                  <a:cubicBezTo>
                    <a:pt x="5570" y="12189"/>
                    <a:pt x="5533" y="12185"/>
                    <a:pt x="5507" y="12185"/>
                  </a:cubicBezTo>
                  <a:cubicBezTo>
                    <a:pt x="5505" y="12185"/>
                    <a:pt x="5503" y="12185"/>
                    <a:pt x="5502" y="12185"/>
                  </a:cubicBezTo>
                  <a:cubicBezTo>
                    <a:pt x="5497" y="12185"/>
                    <a:pt x="5493" y="12185"/>
                    <a:pt x="5490" y="12184"/>
                  </a:cubicBezTo>
                  <a:cubicBezTo>
                    <a:pt x="5485" y="12146"/>
                    <a:pt x="5474" y="12113"/>
                    <a:pt x="5456" y="12113"/>
                  </a:cubicBezTo>
                  <a:cubicBezTo>
                    <a:pt x="5439" y="12113"/>
                    <a:pt x="5416" y="12142"/>
                    <a:pt x="5386" y="12226"/>
                  </a:cubicBezTo>
                  <a:cubicBezTo>
                    <a:pt x="5365" y="12279"/>
                    <a:pt x="5353" y="12293"/>
                    <a:pt x="5343" y="12293"/>
                  </a:cubicBezTo>
                  <a:cubicBezTo>
                    <a:pt x="5333" y="12293"/>
                    <a:pt x="5325" y="12279"/>
                    <a:pt x="5312" y="12273"/>
                  </a:cubicBezTo>
                  <a:cubicBezTo>
                    <a:pt x="5312" y="12273"/>
                    <a:pt x="5311" y="12273"/>
                    <a:pt x="5310" y="12273"/>
                  </a:cubicBezTo>
                  <a:cubicBezTo>
                    <a:pt x="5285" y="12273"/>
                    <a:pt x="5259" y="12368"/>
                    <a:pt x="5228" y="12384"/>
                  </a:cubicBezTo>
                  <a:cubicBezTo>
                    <a:pt x="5223" y="12386"/>
                    <a:pt x="5217" y="12387"/>
                    <a:pt x="5213" y="12387"/>
                  </a:cubicBezTo>
                  <a:cubicBezTo>
                    <a:pt x="5179" y="12387"/>
                    <a:pt x="5172" y="12329"/>
                    <a:pt x="5144" y="12310"/>
                  </a:cubicBezTo>
                  <a:cubicBezTo>
                    <a:pt x="5144" y="12310"/>
                    <a:pt x="5143" y="12310"/>
                    <a:pt x="5142" y="12310"/>
                  </a:cubicBezTo>
                  <a:cubicBezTo>
                    <a:pt x="5102" y="12310"/>
                    <a:pt x="4825" y="12805"/>
                    <a:pt x="4825" y="12918"/>
                  </a:cubicBezTo>
                  <a:lnTo>
                    <a:pt x="4888" y="12903"/>
                  </a:lnTo>
                  <a:cubicBezTo>
                    <a:pt x="4919" y="12950"/>
                    <a:pt x="4929" y="13002"/>
                    <a:pt x="4919" y="13060"/>
                  </a:cubicBezTo>
                  <a:cubicBezTo>
                    <a:pt x="4939" y="13183"/>
                    <a:pt x="4981" y="13255"/>
                    <a:pt x="5051" y="13255"/>
                  </a:cubicBezTo>
                  <a:cubicBezTo>
                    <a:pt x="5056" y="13255"/>
                    <a:pt x="5061" y="13255"/>
                    <a:pt x="5066" y="13254"/>
                  </a:cubicBezTo>
                  <a:cubicBezTo>
                    <a:pt x="5113" y="13249"/>
                    <a:pt x="5165" y="12908"/>
                    <a:pt x="5239" y="12871"/>
                  </a:cubicBezTo>
                  <a:cubicBezTo>
                    <a:pt x="5244" y="12869"/>
                    <a:pt x="5249" y="12868"/>
                    <a:pt x="5254" y="12868"/>
                  </a:cubicBezTo>
                  <a:cubicBezTo>
                    <a:pt x="5288" y="12868"/>
                    <a:pt x="5296" y="12936"/>
                    <a:pt x="5296" y="13034"/>
                  </a:cubicBezTo>
                  <a:cubicBezTo>
                    <a:pt x="5265" y="13154"/>
                    <a:pt x="5265" y="13175"/>
                    <a:pt x="5296" y="13181"/>
                  </a:cubicBezTo>
                  <a:cubicBezTo>
                    <a:pt x="5307" y="13185"/>
                    <a:pt x="5314" y="13187"/>
                    <a:pt x="5320" y="13187"/>
                  </a:cubicBezTo>
                  <a:cubicBezTo>
                    <a:pt x="5344" y="13187"/>
                    <a:pt x="5339" y="13145"/>
                    <a:pt x="5386" y="13002"/>
                  </a:cubicBezTo>
                  <a:cubicBezTo>
                    <a:pt x="5403" y="12951"/>
                    <a:pt x="5431" y="12916"/>
                    <a:pt x="5448" y="12916"/>
                  </a:cubicBezTo>
                  <a:cubicBezTo>
                    <a:pt x="5458" y="12916"/>
                    <a:pt x="5464" y="12926"/>
                    <a:pt x="5464" y="12950"/>
                  </a:cubicBezTo>
                  <a:cubicBezTo>
                    <a:pt x="5464" y="13107"/>
                    <a:pt x="5338" y="13338"/>
                    <a:pt x="5417" y="13369"/>
                  </a:cubicBezTo>
                  <a:cubicBezTo>
                    <a:pt x="5419" y="13370"/>
                    <a:pt x="5421" y="13371"/>
                    <a:pt x="5423" y="13371"/>
                  </a:cubicBezTo>
                  <a:cubicBezTo>
                    <a:pt x="5459" y="13371"/>
                    <a:pt x="5545" y="13256"/>
                    <a:pt x="5574" y="13118"/>
                  </a:cubicBezTo>
                  <a:cubicBezTo>
                    <a:pt x="5579" y="13113"/>
                    <a:pt x="5584" y="13111"/>
                    <a:pt x="5588" y="13111"/>
                  </a:cubicBezTo>
                  <a:cubicBezTo>
                    <a:pt x="5600" y="13111"/>
                    <a:pt x="5611" y="13125"/>
                    <a:pt x="5624" y="13125"/>
                  </a:cubicBezTo>
                  <a:cubicBezTo>
                    <a:pt x="5627" y="13125"/>
                    <a:pt x="5629" y="13124"/>
                    <a:pt x="5632" y="13123"/>
                  </a:cubicBezTo>
                  <a:cubicBezTo>
                    <a:pt x="5646" y="13113"/>
                    <a:pt x="5813" y="12934"/>
                    <a:pt x="5843" y="12934"/>
                  </a:cubicBezTo>
                  <a:cubicBezTo>
                    <a:pt x="5845" y="12934"/>
                    <a:pt x="5847" y="12936"/>
                    <a:pt x="5847" y="12939"/>
                  </a:cubicBezTo>
                  <a:cubicBezTo>
                    <a:pt x="5852" y="13047"/>
                    <a:pt x="5723" y="13275"/>
                    <a:pt x="5690" y="13372"/>
                  </a:cubicBezTo>
                  <a:lnTo>
                    <a:pt x="5690" y="13372"/>
                  </a:lnTo>
                  <a:cubicBezTo>
                    <a:pt x="5729" y="13277"/>
                    <a:pt x="5912" y="13213"/>
                    <a:pt x="5947" y="13139"/>
                  </a:cubicBezTo>
                  <a:cubicBezTo>
                    <a:pt x="5966" y="13097"/>
                    <a:pt x="5981" y="13078"/>
                    <a:pt x="5992" y="13078"/>
                  </a:cubicBezTo>
                  <a:cubicBezTo>
                    <a:pt x="6011" y="13078"/>
                    <a:pt x="6021" y="13131"/>
                    <a:pt x="6031" y="13222"/>
                  </a:cubicBezTo>
                  <a:cubicBezTo>
                    <a:pt x="6038" y="13298"/>
                    <a:pt x="6045" y="13322"/>
                    <a:pt x="6054" y="13322"/>
                  </a:cubicBezTo>
                  <a:cubicBezTo>
                    <a:pt x="6069" y="13322"/>
                    <a:pt x="6087" y="13238"/>
                    <a:pt x="6107" y="13238"/>
                  </a:cubicBezTo>
                  <a:cubicBezTo>
                    <a:pt x="6108" y="13238"/>
                    <a:pt x="6108" y="13238"/>
                    <a:pt x="6109" y="13238"/>
                  </a:cubicBezTo>
                  <a:cubicBezTo>
                    <a:pt x="6141" y="13243"/>
                    <a:pt x="6162" y="13228"/>
                    <a:pt x="6177" y="13333"/>
                  </a:cubicBezTo>
                  <a:cubicBezTo>
                    <a:pt x="6182" y="13368"/>
                    <a:pt x="6186" y="13381"/>
                    <a:pt x="6197" y="13381"/>
                  </a:cubicBezTo>
                  <a:cubicBezTo>
                    <a:pt x="6199" y="13381"/>
                    <a:pt x="6201" y="13381"/>
                    <a:pt x="6204" y="13380"/>
                  </a:cubicBezTo>
                  <a:cubicBezTo>
                    <a:pt x="6235" y="13359"/>
                    <a:pt x="6272" y="13212"/>
                    <a:pt x="6256" y="13118"/>
                  </a:cubicBezTo>
                  <a:cubicBezTo>
                    <a:pt x="6256" y="13043"/>
                    <a:pt x="6267" y="12906"/>
                    <a:pt x="6289" y="12906"/>
                  </a:cubicBezTo>
                  <a:cubicBezTo>
                    <a:pt x="6293" y="12906"/>
                    <a:pt x="6298" y="12912"/>
                    <a:pt x="6303" y="12924"/>
                  </a:cubicBezTo>
                  <a:cubicBezTo>
                    <a:pt x="6329" y="12997"/>
                    <a:pt x="6319" y="13160"/>
                    <a:pt x="6350" y="13222"/>
                  </a:cubicBezTo>
                  <a:cubicBezTo>
                    <a:pt x="6359" y="13239"/>
                    <a:pt x="6368" y="13246"/>
                    <a:pt x="6379" y="13246"/>
                  </a:cubicBezTo>
                  <a:cubicBezTo>
                    <a:pt x="6407" y="13246"/>
                    <a:pt x="6439" y="13195"/>
                    <a:pt x="6466" y="13149"/>
                  </a:cubicBezTo>
                  <a:cubicBezTo>
                    <a:pt x="6492" y="13149"/>
                    <a:pt x="6518" y="13160"/>
                    <a:pt x="6539" y="13217"/>
                  </a:cubicBezTo>
                  <a:cubicBezTo>
                    <a:pt x="6539" y="13249"/>
                    <a:pt x="6550" y="13275"/>
                    <a:pt x="6565" y="13301"/>
                  </a:cubicBezTo>
                  <a:cubicBezTo>
                    <a:pt x="6566" y="13301"/>
                    <a:pt x="6567" y="13301"/>
                    <a:pt x="6568" y="13301"/>
                  </a:cubicBezTo>
                  <a:cubicBezTo>
                    <a:pt x="6607" y="13301"/>
                    <a:pt x="6608" y="13175"/>
                    <a:pt x="6649" y="13170"/>
                  </a:cubicBezTo>
                  <a:cubicBezTo>
                    <a:pt x="6681" y="13170"/>
                    <a:pt x="6696" y="13238"/>
                    <a:pt x="6728" y="13259"/>
                  </a:cubicBezTo>
                  <a:cubicBezTo>
                    <a:pt x="6746" y="13274"/>
                    <a:pt x="6767" y="13282"/>
                    <a:pt x="6788" y="13282"/>
                  </a:cubicBezTo>
                  <a:cubicBezTo>
                    <a:pt x="6842" y="13282"/>
                    <a:pt x="6902" y="13232"/>
                    <a:pt x="6943" y="13112"/>
                  </a:cubicBezTo>
                  <a:cubicBezTo>
                    <a:pt x="6959" y="13057"/>
                    <a:pt x="6971" y="13022"/>
                    <a:pt x="6978" y="13022"/>
                  </a:cubicBezTo>
                  <a:cubicBezTo>
                    <a:pt x="6987" y="13022"/>
                    <a:pt x="6990" y="13073"/>
                    <a:pt x="6990" y="13201"/>
                  </a:cubicBezTo>
                  <a:cubicBezTo>
                    <a:pt x="6959" y="13343"/>
                    <a:pt x="7006" y="13343"/>
                    <a:pt x="7032" y="13348"/>
                  </a:cubicBezTo>
                  <a:cubicBezTo>
                    <a:pt x="7047" y="13348"/>
                    <a:pt x="7063" y="13352"/>
                    <a:pt x="7080" y="13352"/>
                  </a:cubicBezTo>
                  <a:cubicBezTo>
                    <a:pt x="7105" y="13352"/>
                    <a:pt x="7131" y="13344"/>
                    <a:pt x="7153" y="13306"/>
                  </a:cubicBezTo>
                  <a:cubicBezTo>
                    <a:pt x="7173" y="13270"/>
                    <a:pt x="7187" y="13180"/>
                    <a:pt x="7214" y="13180"/>
                  </a:cubicBezTo>
                  <a:cubicBezTo>
                    <a:pt x="7222" y="13180"/>
                    <a:pt x="7231" y="13188"/>
                    <a:pt x="7242" y="13207"/>
                  </a:cubicBezTo>
                  <a:cubicBezTo>
                    <a:pt x="7245" y="13338"/>
                    <a:pt x="7278" y="13374"/>
                    <a:pt x="7312" y="13374"/>
                  </a:cubicBezTo>
                  <a:cubicBezTo>
                    <a:pt x="7338" y="13374"/>
                    <a:pt x="7364" y="13354"/>
                    <a:pt x="7378" y="13338"/>
                  </a:cubicBezTo>
                  <a:cubicBezTo>
                    <a:pt x="7406" y="13300"/>
                    <a:pt x="7426" y="13016"/>
                    <a:pt x="7445" y="13016"/>
                  </a:cubicBezTo>
                  <a:cubicBezTo>
                    <a:pt x="7447" y="13016"/>
                    <a:pt x="7449" y="13020"/>
                    <a:pt x="7451" y="13028"/>
                  </a:cubicBezTo>
                  <a:cubicBezTo>
                    <a:pt x="7504" y="13238"/>
                    <a:pt x="7514" y="13317"/>
                    <a:pt x="7588" y="13343"/>
                  </a:cubicBezTo>
                  <a:cubicBezTo>
                    <a:pt x="7618" y="13351"/>
                    <a:pt x="7649" y="13355"/>
                    <a:pt x="7680" y="13355"/>
                  </a:cubicBezTo>
                  <a:cubicBezTo>
                    <a:pt x="7750" y="13355"/>
                    <a:pt x="7818" y="13334"/>
                    <a:pt x="7876" y="13291"/>
                  </a:cubicBezTo>
                  <a:cubicBezTo>
                    <a:pt x="7913" y="13264"/>
                    <a:pt x="7944" y="13233"/>
                    <a:pt x="7970" y="13196"/>
                  </a:cubicBezTo>
                  <a:cubicBezTo>
                    <a:pt x="7986" y="13170"/>
                    <a:pt x="7986" y="13065"/>
                    <a:pt x="8002" y="13060"/>
                  </a:cubicBezTo>
                  <a:cubicBezTo>
                    <a:pt x="8023" y="13060"/>
                    <a:pt x="8086" y="13259"/>
                    <a:pt x="8117" y="13317"/>
                  </a:cubicBezTo>
                  <a:cubicBezTo>
                    <a:pt x="8143" y="13369"/>
                    <a:pt x="8185" y="13416"/>
                    <a:pt x="8243" y="13448"/>
                  </a:cubicBezTo>
                  <a:cubicBezTo>
                    <a:pt x="8249" y="13450"/>
                    <a:pt x="8255" y="13451"/>
                    <a:pt x="8261" y="13451"/>
                  </a:cubicBezTo>
                  <a:cubicBezTo>
                    <a:pt x="8298" y="13451"/>
                    <a:pt x="8321" y="13401"/>
                    <a:pt x="8285" y="13230"/>
                  </a:cubicBezTo>
                  <a:lnTo>
                    <a:pt x="8285" y="13230"/>
                  </a:lnTo>
                  <a:cubicBezTo>
                    <a:pt x="8292" y="13260"/>
                    <a:pt x="8299" y="13273"/>
                    <a:pt x="8307" y="13273"/>
                  </a:cubicBezTo>
                  <a:cubicBezTo>
                    <a:pt x="8335" y="13273"/>
                    <a:pt x="8366" y="13095"/>
                    <a:pt x="8374" y="13070"/>
                  </a:cubicBezTo>
                  <a:cubicBezTo>
                    <a:pt x="8375" y="13069"/>
                    <a:pt x="8375" y="13069"/>
                    <a:pt x="8376" y="13069"/>
                  </a:cubicBezTo>
                  <a:cubicBezTo>
                    <a:pt x="8394" y="13069"/>
                    <a:pt x="8491" y="13271"/>
                    <a:pt x="8526" y="13296"/>
                  </a:cubicBezTo>
                  <a:cubicBezTo>
                    <a:pt x="8550" y="13315"/>
                    <a:pt x="8577" y="13328"/>
                    <a:pt x="8601" y="13328"/>
                  </a:cubicBezTo>
                  <a:cubicBezTo>
                    <a:pt x="8624" y="13328"/>
                    <a:pt x="8645" y="13316"/>
                    <a:pt x="8657" y="13285"/>
                  </a:cubicBezTo>
                  <a:cubicBezTo>
                    <a:pt x="8683" y="13228"/>
                    <a:pt x="8615" y="13049"/>
                    <a:pt x="8589" y="12939"/>
                  </a:cubicBezTo>
                  <a:cubicBezTo>
                    <a:pt x="8601" y="12939"/>
                    <a:pt x="8620" y="12917"/>
                    <a:pt x="8640" y="12917"/>
                  </a:cubicBezTo>
                  <a:cubicBezTo>
                    <a:pt x="8646" y="12917"/>
                    <a:pt x="8651" y="12919"/>
                    <a:pt x="8657" y="12924"/>
                  </a:cubicBezTo>
                  <a:lnTo>
                    <a:pt x="8694" y="13044"/>
                  </a:lnTo>
                  <a:cubicBezTo>
                    <a:pt x="8702" y="13058"/>
                    <a:pt x="8712" y="13062"/>
                    <a:pt x="8723" y="13062"/>
                  </a:cubicBezTo>
                  <a:cubicBezTo>
                    <a:pt x="8740" y="13062"/>
                    <a:pt x="8757" y="13049"/>
                    <a:pt x="8757" y="13049"/>
                  </a:cubicBezTo>
                  <a:cubicBezTo>
                    <a:pt x="8778" y="13097"/>
                    <a:pt x="8804" y="13144"/>
                    <a:pt x="8836" y="13181"/>
                  </a:cubicBezTo>
                  <a:cubicBezTo>
                    <a:pt x="8847" y="13190"/>
                    <a:pt x="8860" y="13194"/>
                    <a:pt x="8872" y="13194"/>
                  </a:cubicBezTo>
                  <a:cubicBezTo>
                    <a:pt x="8887" y="13194"/>
                    <a:pt x="8902" y="13187"/>
                    <a:pt x="8914" y="13175"/>
                  </a:cubicBezTo>
                  <a:cubicBezTo>
                    <a:pt x="8977" y="13128"/>
                    <a:pt x="8961" y="12976"/>
                    <a:pt x="8972" y="12824"/>
                  </a:cubicBezTo>
                  <a:cubicBezTo>
                    <a:pt x="8977" y="12765"/>
                    <a:pt x="8983" y="12741"/>
                    <a:pt x="8992" y="12741"/>
                  </a:cubicBezTo>
                  <a:cubicBezTo>
                    <a:pt x="9013" y="12741"/>
                    <a:pt x="9046" y="12873"/>
                    <a:pt x="9098" y="13023"/>
                  </a:cubicBezTo>
                  <a:cubicBezTo>
                    <a:pt x="9056" y="12897"/>
                    <a:pt x="9134" y="12992"/>
                    <a:pt x="9119" y="12892"/>
                  </a:cubicBezTo>
                  <a:lnTo>
                    <a:pt x="9066" y="12703"/>
                  </a:lnTo>
                  <a:cubicBezTo>
                    <a:pt x="9067" y="12703"/>
                    <a:pt x="9067" y="12703"/>
                    <a:pt x="9067" y="12703"/>
                  </a:cubicBezTo>
                  <a:cubicBezTo>
                    <a:pt x="9099" y="12703"/>
                    <a:pt x="9164" y="12897"/>
                    <a:pt x="9191" y="12897"/>
                  </a:cubicBezTo>
                  <a:cubicBezTo>
                    <a:pt x="9191" y="12897"/>
                    <a:pt x="9192" y="12897"/>
                    <a:pt x="9192" y="12897"/>
                  </a:cubicBezTo>
                  <a:cubicBezTo>
                    <a:pt x="9229" y="12882"/>
                    <a:pt x="9187" y="12698"/>
                    <a:pt x="9203" y="12646"/>
                  </a:cubicBezTo>
                  <a:cubicBezTo>
                    <a:pt x="9208" y="12627"/>
                    <a:pt x="9213" y="12620"/>
                    <a:pt x="9219" y="12620"/>
                  </a:cubicBezTo>
                  <a:cubicBezTo>
                    <a:pt x="9238" y="12620"/>
                    <a:pt x="9255" y="12733"/>
                    <a:pt x="9255" y="12787"/>
                  </a:cubicBezTo>
                  <a:cubicBezTo>
                    <a:pt x="9260" y="12880"/>
                    <a:pt x="9338" y="13082"/>
                    <a:pt x="9374" y="13082"/>
                  </a:cubicBezTo>
                  <a:cubicBezTo>
                    <a:pt x="9379" y="13082"/>
                    <a:pt x="9383" y="13078"/>
                    <a:pt x="9386" y="13070"/>
                  </a:cubicBezTo>
                  <a:cubicBezTo>
                    <a:pt x="9417" y="13004"/>
                    <a:pt x="9413" y="12843"/>
                    <a:pt x="9335" y="12655"/>
                  </a:cubicBezTo>
                  <a:lnTo>
                    <a:pt x="9335" y="12655"/>
                  </a:lnTo>
                  <a:cubicBezTo>
                    <a:pt x="9399" y="12805"/>
                    <a:pt x="9453" y="12849"/>
                    <a:pt x="9501" y="12849"/>
                  </a:cubicBezTo>
                  <a:cubicBezTo>
                    <a:pt x="9567" y="12849"/>
                    <a:pt x="9622" y="12767"/>
                    <a:pt x="9679" y="12767"/>
                  </a:cubicBezTo>
                  <a:cubicBezTo>
                    <a:pt x="9712" y="12767"/>
                    <a:pt x="9747" y="12794"/>
                    <a:pt x="9785" y="12882"/>
                  </a:cubicBezTo>
                  <a:cubicBezTo>
                    <a:pt x="9824" y="12928"/>
                    <a:pt x="9849" y="12946"/>
                    <a:pt x="9865" y="12946"/>
                  </a:cubicBezTo>
                  <a:cubicBezTo>
                    <a:pt x="9920" y="12946"/>
                    <a:pt x="9878" y="12746"/>
                    <a:pt x="9910" y="12698"/>
                  </a:cubicBezTo>
                  <a:cubicBezTo>
                    <a:pt x="9942" y="12651"/>
                    <a:pt x="9994" y="12640"/>
                    <a:pt x="10041" y="12614"/>
                  </a:cubicBezTo>
                  <a:cubicBezTo>
                    <a:pt x="10104" y="12583"/>
                    <a:pt x="10094" y="12431"/>
                    <a:pt x="10152" y="12399"/>
                  </a:cubicBezTo>
                  <a:cubicBezTo>
                    <a:pt x="10155" y="12398"/>
                    <a:pt x="10158" y="12397"/>
                    <a:pt x="10162" y="12397"/>
                  </a:cubicBezTo>
                  <a:cubicBezTo>
                    <a:pt x="10201" y="12397"/>
                    <a:pt x="10265" y="12474"/>
                    <a:pt x="10313" y="12474"/>
                  </a:cubicBezTo>
                  <a:cubicBezTo>
                    <a:pt x="10321" y="12474"/>
                    <a:pt x="10328" y="12472"/>
                    <a:pt x="10335" y="12467"/>
                  </a:cubicBezTo>
                  <a:cubicBezTo>
                    <a:pt x="10356" y="12452"/>
                    <a:pt x="10398" y="12436"/>
                    <a:pt x="10367" y="12357"/>
                  </a:cubicBezTo>
                  <a:cubicBezTo>
                    <a:pt x="10351" y="12315"/>
                    <a:pt x="10283" y="12216"/>
                    <a:pt x="10304" y="12211"/>
                  </a:cubicBezTo>
                  <a:cubicBezTo>
                    <a:pt x="10305" y="12210"/>
                    <a:pt x="10306" y="12210"/>
                    <a:pt x="10307" y="12210"/>
                  </a:cubicBezTo>
                  <a:cubicBezTo>
                    <a:pt x="10363" y="12210"/>
                    <a:pt x="10515" y="12449"/>
                    <a:pt x="10587" y="12567"/>
                  </a:cubicBezTo>
                  <a:cubicBezTo>
                    <a:pt x="10440" y="12326"/>
                    <a:pt x="10875" y="12216"/>
                    <a:pt x="10933" y="12190"/>
                  </a:cubicBezTo>
                  <a:cubicBezTo>
                    <a:pt x="10942" y="12186"/>
                    <a:pt x="10954" y="12185"/>
                    <a:pt x="10967" y="12185"/>
                  </a:cubicBezTo>
                  <a:cubicBezTo>
                    <a:pt x="11010" y="12185"/>
                    <a:pt x="11069" y="12200"/>
                    <a:pt x="11113" y="12200"/>
                  </a:cubicBezTo>
                  <a:cubicBezTo>
                    <a:pt x="11135" y="12200"/>
                    <a:pt x="11153" y="12196"/>
                    <a:pt x="11163" y="12184"/>
                  </a:cubicBezTo>
                  <a:cubicBezTo>
                    <a:pt x="11200" y="12137"/>
                    <a:pt x="11205" y="12053"/>
                    <a:pt x="11190" y="11954"/>
                  </a:cubicBezTo>
                  <a:cubicBezTo>
                    <a:pt x="11185" y="11923"/>
                    <a:pt x="11022" y="11639"/>
                    <a:pt x="10997" y="11639"/>
                  </a:cubicBezTo>
                  <a:cubicBezTo>
                    <a:pt x="10996" y="11639"/>
                    <a:pt x="10996" y="11639"/>
                    <a:pt x="10996" y="11639"/>
                  </a:cubicBezTo>
                  <a:cubicBezTo>
                    <a:pt x="10997" y="11638"/>
                    <a:pt x="10998" y="11638"/>
                    <a:pt x="10999" y="11638"/>
                  </a:cubicBezTo>
                  <a:cubicBezTo>
                    <a:pt x="11034" y="11638"/>
                    <a:pt x="11203" y="11859"/>
                    <a:pt x="11243" y="11859"/>
                  </a:cubicBezTo>
                  <a:cubicBezTo>
                    <a:pt x="11251" y="11859"/>
                    <a:pt x="11254" y="11848"/>
                    <a:pt x="11247" y="11823"/>
                  </a:cubicBezTo>
                  <a:cubicBezTo>
                    <a:pt x="11243" y="11803"/>
                    <a:pt x="11167" y="11635"/>
                    <a:pt x="11191" y="11635"/>
                  </a:cubicBezTo>
                  <a:cubicBezTo>
                    <a:pt x="11193" y="11635"/>
                    <a:pt x="11196" y="11636"/>
                    <a:pt x="11200" y="11639"/>
                  </a:cubicBezTo>
                  <a:cubicBezTo>
                    <a:pt x="11224" y="11654"/>
                    <a:pt x="11381" y="11907"/>
                    <a:pt x="11411" y="11907"/>
                  </a:cubicBezTo>
                  <a:cubicBezTo>
                    <a:pt x="11413" y="11907"/>
                    <a:pt x="11415" y="11905"/>
                    <a:pt x="11415" y="11901"/>
                  </a:cubicBezTo>
                  <a:cubicBezTo>
                    <a:pt x="11426" y="11838"/>
                    <a:pt x="11415" y="11691"/>
                    <a:pt x="11258" y="11518"/>
                  </a:cubicBezTo>
                  <a:cubicBezTo>
                    <a:pt x="11258" y="11514"/>
                    <a:pt x="11260" y="11512"/>
                    <a:pt x="11264" y="11512"/>
                  </a:cubicBezTo>
                  <a:cubicBezTo>
                    <a:pt x="11299" y="11512"/>
                    <a:pt x="11458" y="11649"/>
                    <a:pt x="11510" y="11691"/>
                  </a:cubicBezTo>
                  <a:cubicBezTo>
                    <a:pt x="11522" y="11691"/>
                    <a:pt x="11656" y="11743"/>
                    <a:pt x="11692" y="11743"/>
                  </a:cubicBezTo>
                  <a:cubicBezTo>
                    <a:pt x="11700" y="11743"/>
                    <a:pt x="11703" y="11740"/>
                    <a:pt x="11698" y="11733"/>
                  </a:cubicBezTo>
                  <a:cubicBezTo>
                    <a:pt x="11635" y="11639"/>
                    <a:pt x="11473" y="11482"/>
                    <a:pt x="11499" y="11435"/>
                  </a:cubicBezTo>
                  <a:cubicBezTo>
                    <a:pt x="11503" y="11424"/>
                    <a:pt x="11514" y="11421"/>
                    <a:pt x="11527" y="11421"/>
                  </a:cubicBezTo>
                  <a:cubicBezTo>
                    <a:pt x="11541" y="11421"/>
                    <a:pt x="11559" y="11425"/>
                    <a:pt x="11575" y="11425"/>
                  </a:cubicBezTo>
                  <a:cubicBezTo>
                    <a:pt x="11593" y="11425"/>
                    <a:pt x="11607" y="11420"/>
                    <a:pt x="11609" y="11398"/>
                  </a:cubicBezTo>
                  <a:cubicBezTo>
                    <a:pt x="11609" y="11340"/>
                    <a:pt x="11551" y="11277"/>
                    <a:pt x="11583" y="11246"/>
                  </a:cubicBezTo>
                  <a:cubicBezTo>
                    <a:pt x="11586" y="11243"/>
                    <a:pt x="11591" y="11242"/>
                    <a:pt x="11597" y="11242"/>
                  </a:cubicBezTo>
                  <a:cubicBezTo>
                    <a:pt x="11642" y="11242"/>
                    <a:pt x="11750" y="11315"/>
                    <a:pt x="11809" y="11315"/>
                  </a:cubicBezTo>
                  <a:cubicBezTo>
                    <a:pt x="11813" y="11315"/>
                    <a:pt x="11816" y="11314"/>
                    <a:pt x="11819" y="11314"/>
                  </a:cubicBezTo>
                  <a:cubicBezTo>
                    <a:pt x="11861" y="11303"/>
                    <a:pt x="11877" y="11230"/>
                    <a:pt x="11735" y="11099"/>
                  </a:cubicBezTo>
                  <a:lnTo>
                    <a:pt x="11735" y="11099"/>
                  </a:lnTo>
                  <a:cubicBezTo>
                    <a:pt x="11762" y="11117"/>
                    <a:pt x="11947" y="11202"/>
                    <a:pt x="11970" y="11202"/>
                  </a:cubicBezTo>
                  <a:cubicBezTo>
                    <a:pt x="11975" y="11202"/>
                    <a:pt x="11974" y="11200"/>
                    <a:pt x="11966" y="11193"/>
                  </a:cubicBezTo>
                  <a:cubicBezTo>
                    <a:pt x="11897" y="11136"/>
                    <a:pt x="11672" y="10999"/>
                    <a:pt x="11730" y="10973"/>
                  </a:cubicBezTo>
                  <a:cubicBezTo>
                    <a:pt x="11733" y="10971"/>
                    <a:pt x="11738" y="10970"/>
                    <a:pt x="11743" y="10970"/>
                  </a:cubicBezTo>
                  <a:cubicBezTo>
                    <a:pt x="11782" y="10970"/>
                    <a:pt x="11856" y="11016"/>
                    <a:pt x="11897" y="11020"/>
                  </a:cubicBezTo>
                  <a:cubicBezTo>
                    <a:pt x="11908" y="11022"/>
                    <a:pt x="11918" y="11023"/>
                    <a:pt x="11928" y="11023"/>
                  </a:cubicBezTo>
                  <a:cubicBezTo>
                    <a:pt x="12018" y="11023"/>
                    <a:pt x="12080" y="10958"/>
                    <a:pt x="11942" y="10813"/>
                  </a:cubicBezTo>
                  <a:lnTo>
                    <a:pt x="11942" y="10813"/>
                  </a:lnTo>
                  <a:cubicBezTo>
                    <a:pt x="12023" y="10896"/>
                    <a:pt x="12211" y="10950"/>
                    <a:pt x="12266" y="10950"/>
                  </a:cubicBezTo>
                  <a:cubicBezTo>
                    <a:pt x="12273" y="10950"/>
                    <a:pt x="12278" y="10949"/>
                    <a:pt x="12280" y="10947"/>
                  </a:cubicBezTo>
                  <a:cubicBezTo>
                    <a:pt x="12133" y="10826"/>
                    <a:pt x="12186" y="10832"/>
                    <a:pt x="12217" y="10800"/>
                  </a:cubicBezTo>
                  <a:cubicBezTo>
                    <a:pt x="12244" y="10769"/>
                    <a:pt x="12249" y="10795"/>
                    <a:pt x="12160" y="10711"/>
                  </a:cubicBezTo>
                  <a:cubicBezTo>
                    <a:pt x="12101" y="10652"/>
                    <a:pt x="12135" y="10640"/>
                    <a:pt x="12190" y="10640"/>
                  </a:cubicBezTo>
                  <a:cubicBezTo>
                    <a:pt x="12232" y="10640"/>
                    <a:pt x="12285" y="10647"/>
                    <a:pt x="12317" y="10647"/>
                  </a:cubicBezTo>
                  <a:cubicBezTo>
                    <a:pt x="12329" y="10647"/>
                    <a:pt x="12339" y="10646"/>
                    <a:pt x="12343" y="10643"/>
                  </a:cubicBezTo>
                  <a:cubicBezTo>
                    <a:pt x="12375" y="10622"/>
                    <a:pt x="12280" y="10559"/>
                    <a:pt x="12280" y="10528"/>
                  </a:cubicBezTo>
                  <a:cubicBezTo>
                    <a:pt x="12285" y="10475"/>
                    <a:pt x="12327" y="10449"/>
                    <a:pt x="12354" y="10412"/>
                  </a:cubicBezTo>
                  <a:cubicBezTo>
                    <a:pt x="12393" y="10351"/>
                    <a:pt x="12392" y="10301"/>
                    <a:pt x="12251" y="10167"/>
                  </a:cubicBezTo>
                  <a:lnTo>
                    <a:pt x="12251" y="10167"/>
                  </a:lnTo>
                  <a:cubicBezTo>
                    <a:pt x="12314" y="10220"/>
                    <a:pt x="12380" y="10268"/>
                    <a:pt x="12448" y="10313"/>
                  </a:cubicBezTo>
                  <a:cubicBezTo>
                    <a:pt x="12475" y="10328"/>
                    <a:pt x="12491" y="10335"/>
                    <a:pt x="12499" y="10335"/>
                  </a:cubicBezTo>
                  <a:cubicBezTo>
                    <a:pt x="12530" y="10335"/>
                    <a:pt x="12456" y="10248"/>
                    <a:pt x="12427" y="10223"/>
                  </a:cubicBezTo>
                  <a:cubicBezTo>
                    <a:pt x="12321" y="10121"/>
                    <a:pt x="12296" y="10078"/>
                    <a:pt x="12333" y="10078"/>
                  </a:cubicBezTo>
                  <a:cubicBezTo>
                    <a:pt x="12368" y="10078"/>
                    <a:pt x="12458" y="10115"/>
                    <a:pt x="12590" y="10176"/>
                  </a:cubicBezTo>
                  <a:cubicBezTo>
                    <a:pt x="12607" y="10184"/>
                    <a:pt x="12618" y="10188"/>
                    <a:pt x="12624" y="10188"/>
                  </a:cubicBezTo>
                  <a:cubicBezTo>
                    <a:pt x="12674" y="10188"/>
                    <a:pt x="12358" y="9942"/>
                    <a:pt x="12389" y="9942"/>
                  </a:cubicBezTo>
                  <a:cubicBezTo>
                    <a:pt x="12396" y="9942"/>
                    <a:pt x="12421" y="9955"/>
                    <a:pt x="12474" y="9987"/>
                  </a:cubicBezTo>
                  <a:cubicBezTo>
                    <a:pt x="12531" y="10020"/>
                    <a:pt x="12578" y="10035"/>
                    <a:pt x="12609" y="10035"/>
                  </a:cubicBezTo>
                  <a:cubicBezTo>
                    <a:pt x="12689" y="10035"/>
                    <a:pt x="12673" y="9944"/>
                    <a:pt x="12498" y="9837"/>
                  </a:cubicBezTo>
                  <a:lnTo>
                    <a:pt x="12498" y="9837"/>
                  </a:lnTo>
                  <a:cubicBezTo>
                    <a:pt x="12574" y="9879"/>
                    <a:pt x="12658" y="9905"/>
                    <a:pt x="12742" y="9919"/>
                  </a:cubicBezTo>
                  <a:cubicBezTo>
                    <a:pt x="12744" y="9920"/>
                    <a:pt x="12745" y="9920"/>
                    <a:pt x="12747" y="9920"/>
                  </a:cubicBezTo>
                  <a:cubicBezTo>
                    <a:pt x="12779" y="9920"/>
                    <a:pt x="12732" y="9871"/>
                    <a:pt x="12742" y="9851"/>
                  </a:cubicBezTo>
                  <a:cubicBezTo>
                    <a:pt x="12763" y="9820"/>
                    <a:pt x="12852" y="9846"/>
                    <a:pt x="12883" y="9814"/>
                  </a:cubicBezTo>
                  <a:cubicBezTo>
                    <a:pt x="12915" y="9788"/>
                    <a:pt x="12815" y="9710"/>
                    <a:pt x="12836" y="9683"/>
                  </a:cubicBezTo>
                  <a:cubicBezTo>
                    <a:pt x="12857" y="9641"/>
                    <a:pt x="12894" y="9610"/>
                    <a:pt x="12936" y="9594"/>
                  </a:cubicBezTo>
                  <a:cubicBezTo>
                    <a:pt x="13004" y="9563"/>
                    <a:pt x="13109" y="9558"/>
                    <a:pt x="13093" y="9479"/>
                  </a:cubicBezTo>
                  <a:cubicBezTo>
                    <a:pt x="13082" y="9442"/>
                    <a:pt x="12915" y="9316"/>
                    <a:pt x="12915" y="9316"/>
                  </a:cubicBezTo>
                  <a:cubicBezTo>
                    <a:pt x="12915" y="9315"/>
                    <a:pt x="12917" y="9315"/>
                    <a:pt x="12920" y="9315"/>
                  </a:cubicBezTo>
                  <a:cubicBezTo>
                    <a:pt x="12957" y="9315"/>
                    <a:pt x="13160" y="9390"/>
                    <a:pt x="13213" y="9390"/>
                  </a:cubicBezTo>
                  <a:cubicBezTo>
                    <a:pt x="13287" y="9390"/>
                    <a:pt x="13119" y="9290"/>
                    <a:pt x="13051" y="9253"/>
                  </a:cubicBezTo>
                  <a:cubicBezTo>
                    <a:pt x="12982" y="9219"/>
                    <a:pt x="12670" y="9084"/>
                    <a:pt x="12764" y="9084"/>
                  </a:cubicBezTo>
                  <a:cubicBezTo>
                    <a:pt x="12770" y="9084"/>
                    <a:pt x="12778" y="9084"/>
                    <a:pt x="12789" y="9086"/>
                  </a:cubicBezTo>
                  <a:cubicBezTo>
                    <a:pt x="12899" y="9103"/>
                    <a:pt x="13038" y="9143"/>
                    <a:pt x="13133" y="9143"/>
                  </a:cubicBezTo>
                  <a:cubicBezTo>
                    <a:pt x="13151" y="9143"/>
                    <a:pt x="13168" y="9141"/>
                    <a:pt x="13182" y="9138"/>
                  </a:cubicBezTo>
                  <a:cubicBezTo>
                    <a:pt x="13282" y="9114"/>
                    <a:pt x="12880" y="8932"/>
                    <a:pt x="13015" y="8932"/>
                  </a:cubicBezTo>
                  <a:cubicBezTo>
                    <a:pt x="13029" y="8932"/>
                    <a:pt x="13049" y="8934"/>
                    <a:pt x="13077" y="8939"/>
                  </a:cubicBezTo>
                  <a:cubicBezTo>
                    <a:pt x="13093" y="8942"/>
                    <a:pt x="13107" y="8943"/>
                    <a:pt x="13120" y="8943"/>
                  </a:cubicBezTo>
                  <a:cubicBezTo>
                    <a:pt x="13247" y="8943"/>
                    <a:pt x="13207" y="8809"/>
                    <a:pt x="13198" y="8766"/>
                  </a:cubicBezTo>
                  <a:cubicBezTo>
                    <a:pt x="13193" y="8713"/>
                    <a:pt x="13135" y="8656"/>
                    <a:pt x="13193" y="8624"/>
                  </a:cubicBezTo>
                  <a:cubicBezTo>
                    <a:pt x="13208" y="8619"/>
                    <a:pt x="13476" y="8598"/>
                    <a:pt x="13428" y="8582"/>
                  </a:cubicBezTo>
                  <a:cubicBezTo>
                    <a:pt x="13339" y="8567"/>
                    <a:pt x="13250" y="8572"/>
                    <a:pt x="13182" y="8519"/>
                  </a:cubicBezTo>
                  <a:cubicBezTo>
                    <a:pt x="13145" y="8488"/>
                    <a:pt x="13145" y="8467"/>
                    <a:pt x="13156" y="8451"/>
                  </a:cubicBezTo>
                  <a:cubicBezTo>
                    <a:pt x="13170" y="8426"/>
                    <a:pt x="13216" y="8396"/>
                    <a:pt x="13305" y="8396"/>
                  </a:cubicBezTo>
                  <a:cubicBezTo>
                    <a:pt x="13344" y="8396"/>
                    <a:pt x="13392" y="8402"/>
                    <a:pt x="13450" y="8417"/>
                  </a:cubicBezTo>
                  <a:lnTo>
                    <a:pt x="13450" y="8417"/>
                  </a:lnTo>
                  <a:cubicBezTo>
                    <a:pt x="13162" y="8341"/>
                    <a:pt x="13188" y="8331"/>
                    <a:pt x="13283" y="8331"/>
                  </a:cubicBezTo>
                  <a:cubicBezTo>
                    <a:pt x="13318" y="8331"/>
                    <a:pt x="13362" y="8332"/>
                    <a:pt x="13403" y="8332"/>
                  </a:cubicBezTo>
                  <a:cubicBezTo>
                    <a:pt x="13474" y="8332"/>
                    <a:pt x="13536" y="8328"/>
                    <a:pt x="13523" y="8304"/>
                  </a:cubicBezTo>
                  <a:cubicBezTo>
                    <a:pt x="13486" y="8236"/>
                    <a:pt x="13208" y="8173"/>
                    <a:pt x="13193" y="8105"/>
                  </a:cubicBezTo>
                  <a:cubicBezTo>
                    <a:pt x="13187" y="8089"/>
                    <a:pt x="13339" y="8074"/>
                    <a:pt x="13371" y="8058"/>
                  </a:cubicBezTo>
                  <a:cubicBezTo>
                    <a:pt x="13502" y="7990"/>
                    <a:pt x="13193" y="7969"/>
                    <a:pt x="13297" y="7895"/>
                  </a:cubicBezTo>
                  <a:cubicBezTo>
                    <a:pt x="13366" y="7848"/>
                    <a:pt x="13418" y="7817"/>
                    <a:pt x="13407" y="7749"/>
                  </a:cubicBezTo>
                  <a:cubicBezTo>
                    <a:pt x="13407" y="7728"/>
                    <a:pt x="13292" y="7654"/>
                    <a:pt x="13292" y="7654"/>
                  </a:cubicBezTo>
                  <a:cubicBezTo>
                    <a:pt x="13345" y="7570"/>
                    <a:pt x="13864" y="7523"/>
                    <a:pt x="13675" y="7403"/>
                  </a:cubicBezTo>
                  <a:cubicBezTo>
                    <a:pt x="13586" y="7345"/>
                    <a:pt x="13497" y="7382"/>
                    <a:pt x="13502" y="7324"/>
                  </a:cubicBezTo>
                  <a:cubicBezTo>
                    <a:pt x="13554" y="7324"/>
                    <a:pt x="13607" y="7303"/>
                    <a:pt x="13649" y="7272"/>
                  </a:cubicBezTo>
                  <a:cubicBezTo>
                    <a:pt x="13659" y="7256"/>
                    <a:pt x="13554" y="7251"/>
                    <a:pt x="13528" y="7230"/>
                  </a:cubicBezTo>
                  <a:cubicBezTo>
                    <a:pt x="13392" y="7119"/>
                    <a:pt x="13912" y="6915"/>
                    <a:pt x="13599" y="6797"/>
                  </a:cubicBezTo>
                  <a:lnTo>
                    <a:pt x="13599" y="6797"/>
                  </a:lnTo>
                  <a:cubicBezTo>
                    <a:pt x="13609" y="6799"/>
                    <a:pt x="13616" y="6800"/>
                    <a:pt x="13621" y="6800"/>
                  </a:cubicBezTo>
                  <a:cubicBezTo>
                    <a:pt x="13647" y="6800"/>
                    <a:pt x="13602" y="6776"/>
                    <a:pt x="13576" y="6776"/>
                  </a:cubicBezTo>
                  <a:cubicBezTo>
                    <a:pt x="13568" y="6776"/>
                    <a:pt x="13562" y="6778"/>
                    <a:pt x="13560" y="6783"/>
                  </a:cubicBezTo>
                  <a:lnTo>
                    <a:pt x="13560" y="6783"/>
                  </a:lnTo>
                  <a:cubicBezTo>
                    <a:pt x="13561" y="6784"/>
                    <a:pt x="13562" y="6784"/>
                    <a:pt x="13563" y="6785"/>
                  </a:cubicBezTo>
                  <a:lnTo>
                    <a:pt x="13563" y="6785"/>
                  </a:lnTo>
                  <a:cubicBezTo>
                    <a:pt x="13576" y="6789"/>
                    <a:pt x="13588" y="6793"/>
                    <a:pt x="13599" y="6797"/>
                  </a:cubicBezTo>
                  <a:lnTo>
                    <a:pt x="13599" y="6797"/>
                  </a:lnTo>
                  <a:cubicBezTo>
                    <a:pt x="13590" y="6795"/>
                    <a:pt x="13579" y="6793"/>
                    <a:pt x="13565" y="6789"/>
                  </a:cubicBezTo>
                  <a:cubicBezTo>
                    <a:pt x="13565" y="6788"/>
                    <a:pt x="13564" y="6786"/>
                    <a:pt x="13563" y="6785"/>
                  </a:cubicBezTo>
                  <a:lnTo>
                    <a:pt x="13563" y="6785"/>
                  </a:lnTo>
                  <a:cubicBezTo>
                    <a:pt x="13562" y="6785"/>
                    <a:pt x="13561" y="6784"/>
                    <a:pt x="13560" y="6784"/>
                  </a:cubicBezTo>
                  <a:cubicBezTo>
                    <a:pt x="13560" y="6784"/>
                    <a:pt x="13560" y="6783"/>
                    <a:pt x="13560" y="6783"/>
                  </a:cubicBezTo>
                  <a:lnTo>
                    <a:pt x="13560" y="6783"/>
                  </a:lnTo>
                  <a:cubicBezTo>
                    <a:pt x="13524" y="6761"/>
                    <a:pt x="13288" y="6746"/>
                    <a:pt x="13039" y="6743"/>
                  </a:cubicBezTo>
                  <a:lnTo>
                    <a:pt x="13039" y="6743"/>
                  </a:lnTo>
                  <a:cubicBezTo>
                    <a:pt x="13289" y="6720"/>
                    <a:pt x="13503" y="6595"/>
                    <a:pt x="13133" y="6595"/>
                  </a:cubicBezTo>
                  <a:cubicBezTo>
                    <a:pt x="13093" y="6595"/>
                    <a:pt x="13046" y="6596"/>
                    <a:pt x="12991" y="6599"/>
                  </a:cubicBezTo>
                  <a:lnTo>
                    <a:pt x="12991" y="6599"/>
                  </a:lnTo>
                  <a:cubicBezTo>
                    <a:pt x="13153" y="6584"/>
                    <a:pt x="13127" y="6431"/>
                    <a:pt x="13334" y="6391"/>
                  </a:cubicBezTo>
                  <a:cubicBezTo>
                    <a:pt x="13491" y="6359"/>
                    <a:pt x="13360" y="6359"/>
                    <a:pt x="13308" y="6333"/>
                  </a:cubicBezTo>
                  <a:cubicBezTo>
                    <a:pt x="13250" y="6307"/>
                    <a:pt x="13276" y="6265"/>
                    <a:pt x="13250" y="6233"/>
                  </a:cubicBezTo>
                  <a:cubicBezTo>
                    <a:pt x="13119" y="6087"/>
                    <a:pt x="13114" y="5924"/>
                    <a:pt x="13151" y="5756"/>
                  </a:cubicBezTo>
                  <a:cubicBezTo>
                    <a:pt x="13164" y="5674"/>
                    <a:pt x="13368" y="5461"/>
                    <a:pt x="13087" y="5461"/>
                  </a:cubicBezTo>
                  <a:cubicBezTo>
                    <a:pt x="13026" y="5461"/>
                    <a:pt x="12943" y="5471"/>
                    <a:pt x="12831" y="5494"/>
                  </a:cubicBezTo>
                  <a:cubicBezTo>
                    <a:pt x="12807" y="5502"/>
                    <a:pt x="12550" y="5544"/>
                    <a:pt x="12492" y="5544"/>
                  </a:cubicBezTo>
                  <a:cubicBezTo>
                    <a:pt x="12475" y="5544"/>
                    <a:pt x="12475" y="5541"/>
                    <a:pt x="12506" y="5531"/>
                  </a:cubicBezTo>
                  <a:lnTo>
                    <a:pt x="12904" y="5416"/>
                  </a:lnTo>
                  <a:lnTo>
                    <a:pt x="13680" y="5206"/>
                  </a:lnTo>
                  <a:cubicBezTo>
                    <a:pt x="13676" y="5205"/>
                    <a:pt x="13672" y="5205"/>
                    <a:pt x="13668" y="5205"/>
                  </a:cubicBezTo>
                  <a:cubicBezTo>
                    <a:pt x="13641" y="5205"/>
                    <a:pt x="13609" y="5214"/>
                    <a:pt x="13579" y="5214"/>
                  </a:cubicBezTo>
                  <a:cubicBezTo>
                    <a:pt x="13565" y="5214"/>
                    <a:pt x="13551" y="5212"/>
                    <a:pt x="13539" y="5206"/>
                  </a:cubicBezTo>
                  <a:cubicBezTo>
                    <a:pt x="13507" y="5201"/>
                    <a:pt x="13481" y="5169"/>
                    <a:pt x="13476" y="5138"/>
                  </a:cubicBezTo>
                  <a:cubicBezTo>
                    <a:pt x="13465" y="5096"/>
                    <a:pt x="13455" y="5029"/>
                    <a:pt x="13649" y="4977"/>
                  </a:cubicBezTo>
                  <a:lnTo>
                    <a:pt x="13649" y="4977"/>
                  </a:lnTo>
                  <a:cubicBezTo>
                    <a:pt x="13560" y="5000"/>
                    <a:pt x="13508" y="5008"/>
                    <a:pt x="13475" y="5008"/>
                  </a:cubicBezTo>
                  <a:cubicBezTo>
                    <a:pt x="13396" y="5008"/>
                    <a:pt x="13430" y="4960"/>
                    <a:pt x="13345" y="4960"/>
                  </a:cubicBezTo>
                  <a:cubicBezTo>
                    <a:pt x="13321" y="4960"/>
                    <a:pt x="13286" y="4964"/>
                    <a:pt x="13234" y="4975"/>
                  </a:cubicBezTo>
                  <a:cubicBezTo>
                    <a:pt x="13144" y="4996"/>
                    <a:pt x="12996" y="5026"/>
                    <a:pt x="12931" y="5026"/>
                  </a:cubicBezTo>
                  <a:cubicBezTo>
                    <a:pt x="12880" y="5026"/>
                    <a:pt x="12881" y="5007"/>
                    <a:pt x="13004" y="4949"/>
                  </a:cubicBezTo>
                  <a:cubicBezTo>
                    <a:pt x="13135" y="4881"/>
                    <a:pt x="13282" y="4855"/>
                    <a:pt x="13387" y="4781"/>
                  </a:cubicBezTo>
                  <a:cubicBezTo>
                    <a:pt x="13435" y="4747"/>
                    <a:pt x="13441" y="4719"/>
                    <a:pt x="13391" y="4719"/>
                  </a:cubicBezTo>
                  <a:cubicBezTo>
                    <a:pt x="13370" y="4719"/>
                    <a:pt x="13341" y="4723"/>
                    <a:pt x="13303" y="4734"/>
                  </a:cubicBezTo>
                  <a:cubicBezTo>
                    <a:pt x="13261" y="4744"/>
                    <a:pt x="13236" y="4748"/>
                    <a:pt x="13221" y="4748"/>
                  </a:cubicBezTo>
                  <a:cubicBezTo>
                    <a:pt x="13187" y="4748"/>
                    <a:pt x="13203" y="4726"/>
                    <a:pt x="13193" y="4697"/>
                  </a:cubicBezTo>
                  <a:cubicBezTo>
                    <a:pt x="13187" y="4676"/>
                    <a:pt x="13282" y="4661"/>
                    <a:pt x="13345" y="4634"/>
                  </a:cubicBezTo>
                  <a:cubicBezTo>
                    <a:pt x="13596" y="4514"/>
                    <a:pt x="13046" y="4577"/>
                    <a:pt x="13266" y="4435"/>
                  </a:cubicBezTo>
                  <a:cubicBezTo>
                    <a:pt x="13262" y="4424"/>
                    <a:pt x="13238" y="4420"/>
                    <a:pt x="13205" y="4420"/>
                  </a:cubicBezTo>
                  <a:cubicBezTo>
                    <a:pt x="13121" y="4420"/>
                    <a:pt x="12975" y="4445"/>
                    <a:pt x="12930" y="4445"/>
                  </a:cubicBezTo>
                  <a:cubicBezTo>
                    <a:pt x="12916" y="4445"/>
                    <a:pt x="12912" y="4442"/>
                    <a:pt x="12925" y="4435"/>
                  </a:cubicBezTo>
                  <a:cubicBezTo>
                    <a:pt x="12962" y="4414"/>
                    <a:pt x="13198" y="4304"/>
                    <a:pt x="13166" y="4299"/>
                  </a:cubicBezTo>
                  <a:cubicBezTo>
                    <a:pt x="13164" y="4299"/>
                    <a:pt x="13162" y="4299"/>
                    <a:pt x="13160" y="4299"/>
                  </a:cubicBezTo>
                  <a:cubicBezTo>
                    <a:pt x="13094" y="4299"/>
                    <a:pt x="12938" y="4377"/>
                    <a:pt x="12857" y="4377"/>
                  </a:cubicBezTo>
                  <a:lnTo>
                    <a:pt x="13271" y="4157"/>
                  </a:lnTo>
                  <a:lnTo>
                    <a:pt x="13271" y="4157"/>
                  </a:lnTo>
                  <a:cubicBezTo>
                    <a:pt x="13171" y="4183"/>
                    <a:pt x="13086" y="4201"/>
                    <a:pt x="13033" y="4201"/>
                  </a:cubicBezTo>
                  <a:cubicBezTo>
                    <a:pt x="12968" y="4201"/>
                    <a:pt x="12949" y="4176"/>
                    <a:pt x="13004" y="4110"/>
                  </a:cubicBezTo>
                  <a:cubicBezTo>
                    <a:pt x="13056" y="4052"/>
                    <a:pt x="13088" y="3995"/>
                    <a:pt x="13061" y="3963"/>
                  </a:cubicBezTo>
                  <a:cubicBezTo>
                    <a:pt x="13058" y="3960"/>
                    <a:pt x="13046" y="3958"/>
                    <a:pt x="13031" y="3958"/>
                  </a:cubicBezTo>
                  <a:cubicBezTo>
                    <a:pt x="12997" y="3958"/>
                    <a:pt x="12950" y="3967"/>
                    <a:pt x="12956" y="3987"/>
                  </a:cubicBezTo>
                  <a:lnTo>
                    <a:pt x="12956" y="3987"/>
                  </a:lnTo>
                  <a:lnTo>
                    <a:pt x="12925" y="3911"/>
                  </a:lnTo>
                  <a:cubicBezTo>
                    <a:pt x="12916" y="3893"/>
                    <a:pt x="12912" y="3887"/>
                    <a:pt x="12905" y="3887"/>
                  </a:cubicBezTo>
                  <a:cubicBezTo>
                    <a:pt x="12892" y="3887"/>
                    <a:pt x="12871" y="3913"/>
                    <a:pt x="12794" y="3926"/>
                  </a:cubicBezTo>
                  <a:cubicBezTo>
                    <a:pt x="12789" y="3928"/>
                    <a:pt x="12785" y="3928"/>
                    <a:pt x="12781" y="3928"/>
                  </a:cubicBezTo>
                  <a:cubicBezTo>
                    <a:pt x="12724" y="3928"/>
                    <a:pt x="12836" y="3778"/>
                    <a:pt x="12841" y="3743"/>
                  </a:cubicBezTo>
                  <a:cubicBezTo>
                    <a:pt x="12851" y="3706"/>
                    <a:pt x="12876" y="3623"/>
                    <a:pt x="12805" y="3623"/>
                  </a:cubicBezTo>
                  <a:cubicBezTo>
                    <a:pt x="12796" y="3623"/>
                    <a:pt x="12786" y="3625"/>
                    <a:pt x="12773" y="3628"/>
                  </a:cubicBezTo>
                  <a:cubicBezTo>
                    <a:pt x="12713" y="3641"/>
                    <a:pt x="12590" y="3709"/>
                    <a:pt x="12563" y="3709"/>
                  </a:cubicBezTo>
                  <a:cubicBezTo>
                    <a:pt x="12547" y="3709"/>
                    <a:pt x="12563" y="3686"/>
                    <a:pt x="12642" y="3617"/>
                  </a:cubicBezTo>
                  <a:cubicBezTo>
                    <a:pt x="12744" y="3543"/>
                    <a:pt x="12806" y="3457"/>
                    <a:pt x="12768" y="3457"/>
                  </a:cubicBezTo>
                  <a:cubicBezTo>
                    <a:pt x="12747" y="3457"/>
                    <a:pt x="12696" y="3482"/>
                    <a:pt x="12605" y="3549"/>
                  </a:cubicBezTo>
                  <a:cubicBezTo>
                    <a:pt x="12488" y="3615"/>
                    <a:pt x="12409" y="3647"/>
                    <a:pt x="12374" y="3647"/>
                  </a:cubicBezTo>
                  <a:cubicBezTo>
                    <a:pt x="12337" y="3647"/>
                    <a:pt x="12349" y="3611"/>
                    <a:pt x="12417" y="3544"/>
                  </a:cubicBezTo>
                  <a:cubicBezTo>
                    <a:pt x="12506" y="3455"/>
                    <a:pt x="12689" y="3350"/>
                    <a:pt x="12548" y="3350"/>
                  </a:cubicBezTo>
                  <a:cubicBezTo>
                    <a:pt x="12530" y="3350"/>
                    <a:pt x="12303" y="3416"/>
                    <a:pt x="12257" y="3416"/>
                  </a:cubicBezTo>
                  <a:cubicBezTo>
                    <a:pt x="12248" y="3416"/>
                    <a:pt x="12246" y="3413"/>
                    <a:pt x="12254" y="3407"/>
                  </a:cubicBezTo>
                  <a:cubicBezTo>
                    <a:pt x="12301" y="3376"/>
                    <a:pt x="12479" y="3345"/>
                    <a:pt x="12537" y="3271"/>
                  </a:cubicBezTo>
                  <a:cubicBezTo>
                    <a:pt x="12554" y="3247"/>
                    <a:pt x="12541" y="3239"/>
                    <a:pt x="12513" y="3239"/>
                  </a:cubicBezTo>
                  <a:cubicBezTo>
                    <a:pt x="12456" y="3239"/>
                    <a:pt x="12338" y="3275"/>
                    <a:pt x="12306" y="3282"/>
                  </a:cubicBezTo>
                  <a:cubicBezTo>
                    <a:pt x="12285" y="3245"/>
                    <a:pt x="12249" y="3208"/>
                    <a:pt x="12322" y="3119"/>
                  </a:cubicBezTo>
                  <a:cubicBezTo>
                    <a:pt x="12390" y="3030"/>
                    <a:pt x="12411" y="2988"/>
                    <a:pt x="12396" y="2946"/>
                  </a:cubicBezTo>
                  <a:cubicBezTo>
                    <a:pt x="12377" y="2896"/>
                    <a:pt x="12331" y="2865"/>
                    <a:pt x="12281" y="2865"/>
                  </a:cubicBezTo>
                  <a:cubicBezTo>
                    <a:pt x="12274" y="2865"/>
                    <a:pt x="12267" y="2866"/>
                    <a:pt x="12259" y="2867"/>
                  </a:cubicBezTo>
                  <a:cubicBezTo>
                    <a:pt x="12208" y="2867"/>
                    <a:pt x="12125" y="2905"/>
                    <a:pt x="12096" y="2905"/>
                  </a:cubicBezTo>
                  <a:cubicBezTo>
                    <a:pt x="12078" y="2905"/>
                    <a:pt x="12082" y="2890"/>
                    <a:pt x="12128" y="2841"/>
                  </a:cubicBezTo>
                  <a:cubicBezTo>
                    <a:pt x="12265" y="2700"/>
                    <a:pt x="12270" y="2616"/>
                    <a:pt x="12196" y="2605"/>
                  </a:cubicBezTo>
                  <a:cubicBezTo>
                    <a:pt x="12194" y="2605"/>
                    <a:pt x="12192" y="2605"/>
                    <a:pt x="12190" y="2605"/>
                  </a:cubicBezTo>
                  <a:cubicBezTo>
                    <a:pt x="12134" y="2605"/>
                    <a:pt x="12014" y="2718"/>
                    <a:pt x="11924" y="2789"/>
                  </a:cubicBezTo>
                  <a:cubicBezTo>
                    <a:pt x="12156" y="2604"/>
                    <a:pt x="12134" y="2521"/>
                    <a:pt x="12040" y="2521"/>
                  </a:cubicBezTo>
                  <a:cubicBezTo>
                    <a:pt x="12001" y="2521"/>
                    <a:pt x="11949" y="2535"/>
                    <a:pt x="11897" y="2563"/>
                  </a:cubicBezTo>
                  <a:cubicBezTo>
                    <a:pt x="11870" y="2577"/>
                    <a:pt x="11848" y="2584"/>
                    <a:pt x="11833" y="2584"/>
                  </a:cubicBezTo>
                  <a:cubicBezTo>
                    <a:pt x="11796" y="2584"/>
                    <a:pt x="11800" y="2543"/>
                    <a:pt x="11871" y="2469"/>
                  </a:cubicBezTo>
                  <a:cubicBezTo>
                    <a:pt x="11934" y="2401"/>
                    <a:pt x="12002" y="2396"/>
                    <a:pt x="12055" y="2322"/>
                  </a:cubicBezTo>
                  <a:cubicBezTo>
                    <a:pt x="12070" y="2298"/>
                    <a:pt x="12068" y="2290"/>
                    <a:pt x="12056" y="2290"/>
                  </a:cubicBezTo>
                  <a:cubicBezTo>
                    <a:pt x="12032" y="2290"/>
                    <a:pt x="11969" y="2326"/>
                    <a:pt x="11945" y="2333"/>
                  </a:cubicBezTo>
                  <a:cubicBezTo>
                    <a:pt x="11929" y="2337"/>
                    <a:pt x="11916" y="2339"/>
                    <a:pt x="11905" y="2339"/>
                  </a:cubicBezTo>
                  <a:cubicBezTo>
                    <a:pt x="11850" y="2339"/>
                    <a:pt x="11842" y="2288"/>
                    <a:pt x="11903" y="2196"/>
                  </a:cubicBezTo>
                  <a:cubicBezTo>
                    <a:pt x="11960" y="2142"/>
                    <a:pt x="11970" y="2123"/>
                    <a:pt x="11955" y="2123"/>
                  </a:cubicBezTo>
                  <a:cubicBezTo>
                    <a:pt x="11922" y="2123"/>
                    <a:pt x="11772" y="2212"/>
                    <a:pt x="11751" y="2212"/>
                  </a:cubicBezTo>
                  <a:cubicBezTo>
                    <a:pt x="11686" y="2208"/>
                    <a:pt x="11703" y="2114"/>
                    <a:pt x="11637" y="2114"/>
                  </a:cubicBezTo>
                  <a:cubicBezTo>
                    <a:pt x="11623" y="2114"/>
                    <a:pt x="11606" y="2118"/>
                    <a:pt x="11583" y="2128"/>
                  </a:cubicBezTo>
                  <a:cubicBezTo>
                    <a:pt x="11553" y="2141"/>
                    <a:pt x="11529" y="2147"/>
                    <a:pt x="11510" y="2147"/>
                  </a:cubicBezTo>
                  <a:cubicBezTo>
                    <a:pt x="11452" y="2147"/>
                    <a:pt x="11439" y="2097"/>
                    <a:pt x="11431" y="2049"/>
                  </a:cubicBezTo>
                  <a:cubicBezTo>
                    <a:pt x="11427" y="1999"/>
                    <a:pt x="11439" y="1876"/>
                    <a:pt x="11365" y="1876"/>
                  </a:cubicBezTo>
                  <a:cubicBezTo>
                    <a:pt x="11346" y="1876"/>
                    <a:pt x="11321" y="1884"/>
                    <a:pt x="11289" y="1903"/>
                  </a:cubicBezTo>
                  <a:cubicBezTo>
                    <a:pt x="11284" y="1906"/>
                    <a:pt x="11281" y="1907"/>
                    <a:pt x="11278" y="1907"/>
                  </a:cubicBezTo>
                  <a:cubicBezTo>
                    <a:pt x="11253" y="1907"/>
                    <a:pt x="11359" y="1747"/>
                    <a:pt x="11373" y="1709"/>
                  </a:cubicBezTo>
                  <a:cubicBezTo>
                    <a:pt x="11379" y="1686"/>
                    <a:pt x="11375" y="1679"/>
                    <a:pt x="11364" y="1679"/>
                  </a:cubicBezTo>
                  <a:cubicBezTo>
                    <a:pt x="11343" y="1679"/>
                    <a:pt x="11296" y="1713"/>
                    <a:pt x="11270" y="1713"/>
                  </a:cubicBezTo>
                  <a:cubicBezTo>
                    <a:pt x="11265" y="1713"/>
                    <a:pt x="11261" y="1712"/>
                    <a:pt x="11258" y="1709"/>
                  </a:cubicBezTo>
                  <a:cubicBezTo>
                    <a:pt x="11232" y="1682"/>
                    <a:pt x="11205" y="1625"/>
                    <a:pt x="11148" y="1625"/>
                  </a:cubicBezTo>
                  <a:cubicBezTo>
                    <a:pt x="11109" y="1625"/>
                    <a:pt x="11057" y="1683"/>
                    <a:pt x="11039" y="1683"/>
                  </a:cubicBezTo>
                  <a:cubicBezTo>
                    <a:pt x="11029" y="1683"/>
                    <a:pt x="11029" y="1668"/>
                    <a:pt x="11043" y="1625"/>
                  </a:cubicBezTo>
                  <a:cubicBezTo>
                    <a:pt x="11065" y="1541"/>
                    <a:pt x="11088" y="1419"/>
                    <a:pt x="11038" y="1419"/>
                  </a:cubicBezTo>
                  <a:cubicBezTo>
                    <a:pt x="11007" y="1419"/>
                    <a:pt x="10948" y="1467"/>
                    <a:pt x="10842" y="1604"/>
                  </a:cubicBezTo>
                  <a:lnTo>
                    <a:pt x="10842" y="1604"/>
                  </a:lnTo>
                  <a:cubicBezTo>
                    <a:pt x="11041" y="1344"/>
                    <a:pt x="10936" y="1237"/>
                    <a:pt x="10805" y="1237"/>
                  </a:cubicBezTo>
                  <a:cubicBezTo>
                    <a:pt x="10751" y="1237"/>
                    <a:pt x="10693" y="1256"/>
                    <a:pt x="10650" y="1289"/>
                  </a:cubicBezTo>
                  <a:cubicBezTo>
                    <a:pt x="10640" y="1297"/>
                    <a:pt x="10633" y="1301"/>
                    <a:pt x="10629" y="1301"/>
                  </a:cubicBezTo>
                  <a:cubicBezTo>
                    <a:pt x="10585" y="1301"/>
                    <a:pt x="10744" y="979"/>
                    <a:pt x="10690" y="979"/>
                  </a:cubicBezTo>
                  <a:cubicBezTo>
                    <a:pt x="10675" y="979"/>
                    <a:pt x="10644" y="1004"/>
                    <a:pt x="10587" y="1069"/>
                  </a:cubicBezTo>
                  <a:cubicBezTo>
                    <a:pt x="10501" y="1166"/>
                    <a:pt x="10410" y="1289"/>
                    <a:pt x="10384" y="1289"/>
                  </a:cubicBezTo>
                  <a:cubicBezTo>
                    <a:pt x="10373" y="1289"/>
                    <a:pt x="10375" y="1263"/>
                    <a:pt x="10398" y="1195"/>
                  </a:cubicBezTo>
                  <a:cubicBezTo>
                    <a:pt x="10386" y="1187"/>
                    <a:pt x="10321" y="1160"/>
                    <a:pt x="10287" y="1160"/>
                  </a:cubicBezTo>
                  <a:cubicBezTo>
                    <a:pt x="10280" y="1160"/>
                    <a:pt x="10274" y="1161"/>
                    <a:pt x="10271" y="1164"/>
                  </a:cubicBezTo>
                  <a:lnTo>
                    <a:pt x="10271" y="1164"/>
                  </a:lnTo>
                  <a:cubicBezTo>
                    <a:pt x="10290" y="1142"/>
                    <a:pt x="10362" y="1075"/>
                    <a:pt x="10367" y="1017"/>
                  </a:cubicBezTo>
                  <a:cubicBezTo>
                    <a:pt x="10372" y="964"/>
                    <a:pt x="10330" y="969"/>
                    <a:pt x="10309" y="954"/>
                  </a:cubicBezTo>
                  <a:cubicBezTo>
                    <a:pt x="10257" y="917"/>
                    <a:pt x="10282" y="718"/>
                    <a:pt x="10212" y="718"/>
                  </a:cubicBezTo>
                  <a:cubicBezTo>
                    <a:pt x="10211" y="718"/>
                    <a:pt x="10210" y="718"/>
                    <a:pt x="10209" y="718"/>
                  </a:cubicBezTo>
                  <a:cubicBezTo>
                    <a:pt x="10209" y="849"/>
                    <a:pt x="10026" y="1226"/>
                    <a:pt x="9889" y="1373"/>
                  </a:cubicBezTo>
                  <a:cubicBezTo>
                    <a:pt x="9842" y="1342"/>
                    <a:pt x="10015" y="1100"/>
                    <a:pt x="10062" y="1017"/>
                  </a:cubicBezTo>
                  <a:cubicBezTo>
                    <a:pt x="10114" y="929"/>
                    <a:pt x="10082" y="924"/>
                    <a:pt x="10047" y="924"/>
                  </a:cubicBezTo>
                  <a:cubicBezTo>
                    <a:pt x="10042" y="924"/>
                    <a:pt x="10038" y="924"/>
                    <a:pt x="10033" y="924"/>
                  </a:cubicBezTo>
                  <a:cubicBezTo>
                    <a:pt x="10017" y="924"/>
                    <a:pt x="10003" y="923"/>
                    <a:pt x="10000" y="912"/>
                  </a:cubicBezTo>
                  <a:cubicBezTo>
                    <a:pt x="9985" y="879"/>
                    <a:pt x="10047" y="678"/>
                    <a:pt x="10030" y="678"/>
                  </a:cubicBezTo>
                  <a:cubicBezTo>
                    <a:pt x="10028" y="678"/>
                    <a:pt x="10025" y="680"/>
                    <a:pt x="10020" y="686"/>
                  </a:cubicBezTo>
                  <a:cubicBezTo>
                    <a:pt x="9974" y="741"/>
                    <a:pt x="9920" y="834"/>
                    <a:pt x="9896" y="834"/>
                  </a:cubicBezTo>
                  <a:cubicBezTo>
                    <a:pt x="9890" y="834"/>
                    <a:pt x="9886" y="829"/>
                    <a:pt x="9884" y="817"/>
                  </a:cubicBezTo>
                  <a:cubicBezTo>
                    <a:pt x="9868" y="718"/>
                    <a:pt x="9900" y="555"/>
                    <a:pt x="9847" y="518"/>
                  </a:cubicBezTo>
                  <a:cubicBezTo>
                    <a:pt x="9835" y="578"/>
                    <a:pt x="9800" y="597"/>
                    <a:pt x="9758" y="597"/>
                  </a:cubicBezTo>
                  <a:cubicBezTo>
                    <a:pt x="9688" y="597"/>
                    <a:pt x="9599" y="546"/>
                    <a:pt x="9558" y="546"/>
                  </a:cubicBezTo>
                  <a:cubicBezTo>
                    <a:pt x="9552" y="546"/>
                    <a:pt x="9547" y="547"/>
                    <a:pt x="9543" y="550"/>
                  </a:cubicBezTo>
                  <a:cubicBezTo>
                    <a:pt x="9512" y="571"/>
                    <a:pt x="9449" y="823"/>
                    <a:pt x="9386" y="901"/>
                  </a:cubicBezTo>
                  <a:cubicBezTo>
                    <a:pt x="9375" y="914"/>
                    <a:pt x="9368" y="919"/>
                    <a:pt x="9363" y="919"/>
                  </a:cubicBezTo>
                  <a:cubicBezTo>
                    <a:pt x="9329" y="919"/>
                    <a:pt x="9442" y="614"/>
                    <a:pt x="9470" y="545"/>
                  </a:cubicBezTo>
                  <a:lnTo>
                    <a:pt x="9470" y="545"/>
                  </a:lnTo>
                  <a:cubicBezTo>
                    <a:pt x="9442" y="614"/>
                    <a:pt x="9385" y="723"/>
                    <a:pt x="9366" y="723"/>
                  </a:cubicBezTo>
                  <a:cubicBezTo>
                    <a:pt x="9360" y="723"/>
                    <a:pt x="9357" y="714"/>
                    <a:pt x="9360" y="692"/>
                  </a:cubicBezTo>
                  <a:cubicBezTo>
                    <a:pt x="9365" y="592"/>
                    <a:pt x="9444" y="440"/>
                    <a:pt x="9438" y="382"/>
                  </a:cubicBezTo>
                  <a:cubicBezTo>
                    <a:pt x="9438" y="380"/>
                    <a:pt x="9437" y="379"/>
                    <a:pt x="9436" y="379"/>
                  </a:cubicBezTo>
                  <a:cubicBezTo>
                    <a:pt x="9417" y="379"/>
                    <a:pt x="9286" y="656"/>
                    <a:pt x="9243" y="656"/>
                  </a:cubicBezTo>
                  <a:cubicBezTo>
                    <a:pt x="9239" y="656"/>
                    <a:pt x="9236" y="654"/>
                    <a:pt x="9234" y="650"/>
                  </a:cubicBezTo>
                  <a:cubicBezTo>
                    <a:pt x="9230" y="636"/>
                    <a:pt x="9265" y="384"/>
                    <a:pt x="9247" y="384"/>
                  </a:cubicBezTo>
                  <a:cubicBezTo>
                    <a:pt x="9243" y="384"/>
                    <a:pt x="9238" y="394"/>
                    <a:pt x="9229" y="419"/>
                  </a:cubicBezTo>
                  <a:cubicBezTo>
                    <a:pt x="9197" y="508"/>
                    <a:pt x="9197" y="592"/>
                    <a:pt x="9145" y="644"/>
                  </a:cubicBezTo>
                  <a:cubicBezTo>
                    <a:pt x="9137" y="652"/>
                    <a:pt x="9130" y="657"/>
                    <a:pt x="9124" y="657"/>
                  </a:cubicBezTo>
                  <a:cubicBezTo>
                    <a:pt x="9114" y="657"/>
                    <a:pt x="9108" y="646"/>
                    <a:pt x="9108" y="623"/>
                  </a:cubicBezTo>
                  <a:cubicBezTo>
                    <a:pt x="9113" y="524"/>
                    <a:pt x="9245" y="267"/>
                    <a:pt x="9208" y="230"/>
                  </a:cubicBezTo>
                  <a:cubicBezTo>
                    <a:pt x="9193" y="212"/>
                    <a:pt x="9170" y="193"/>
                    <a:pt x="9143" y="193"/>
                  </a:cubicBezTo>
                  <a:cubicBezTo>
                    <a:pt x="9132" y="193"/>
                    <a:pt x="9120" y="196"/>
                    <a:pt x="9108" y="204"/>
                  </a:cubicBezTo>
                  <a:cubicBezTo>
                    <a:pt x="9082" y="235"/>
                    <a:pt x="9061" y="272"/>
                    <a:pt x="9045" y="314"/>
                  </a:cubicBezTo>
                  <a:cubicBezTo>
                    <a:pt x="9004" y="285"/>
                    <a:pt x="8958" y="269"/>
                    <a:pt x="8910" y="269"/>
                  </a:cubicBezTo>
                  <a:cubicBezTo>
                    <a:pt x="8898" y="269"/>
                    <a:pt x="8885" y="270"/>
                    <a:pt x="8872" y="272"/>
                  </a:cubicBezTo>
                  <a:cubicBezTo>
                    <a:pt x="8794" y="293"/>
                    <a:pt x="8752" y="419"/>
                    <a:pt x="8788" y="529"/>
                  </a:cubicBezTo>
                  <a:cubicBezTo>
                    <a:pt x="8741" y="513"/>
                    <a:pt x="8689" y="513"/>
                    <a:pt x="8694" y="345"/>
                  </a:cubicBezTo>
                  <a:cubicBezTo>
                    <a:pt x="8694" y="241"/>
                    <a:pt x="8694" y="85"/>
                    <a:pt x="8655" y="85"/>
                  </a:cubicBezTo>
                  <a:cubicBezTo>
                    <a:pt x="8644" y="85"/>
                    <a:pt x="8632" y="95"/>
                    <a:pt x="8615" y="120"/>
                  </a:cubicBezTo>
                  <a:cubicBezTo>
                    <a:pt x="8552" y="204"/>
                    <a:pt x="8537" y="272"/>
                    <a:pt x="8484" y="277"/>
                  </a:cubicBezTo>
                  <a:cubicBezTo>
                    <a:pt x="8467" y="273"/>
                    <a:pt x="8447" y="252"/>
                    <a:pt x="8426" y="252"/>
                  </a:cubicBezTo>
                  <a:cubicBezTo>
                    <a:pt x="8421" y="252"/>
                    <a:pt x="8416" y="253"/>
                    <a:pt x="8411" y="256"/>
                  </a:cubicBezTo>
                  <a:cubicBezTo>
                    <a:pt x="8406" y="298"/>
                    <a:pt x="8395" y="340"/>
                    <a:pt x="8374" y="377"/>
                  </a:cubicBezTo>
                  <a:cubicBezTo>
                    <a:pt x="8358" y="397"/>
                    <a:pt x="8343" y="404"/>
                    <a:pt x="8328" y="404"/>
                  </a:cubicBezTo>
                  <a:cubicBezTo>
                    <a:pt x="8301" y="404"/>
                    <a:pt x="8275" y="383"/>
                    <a:pt x="8248" y="383"/>
                  </a:cubicBezTo>
                  <a:cubicBezTo>
                    <a:pt x="8236" y="383"/>
                    <a:pt x="8224" y="387"/>
                    <a:pt x="8212" y="398"/>
                  </a:cubicBezTo>
                  <a:cubicBezTo>
                    <a:pt x="8174" y="429"/>
                    <a:pt x="8138" y="485"/>
                    <a:pt x="8114" y="485"/>
                  </a:cubicBezTo>
                  <a:cubicBezTo>
                    <a:pt x="8098" y="485"/>
                    <a:pt x="8088" y="461"/>
                    <a:pt x="8086" y="387"/>
                  </a:cubicBezTo>
                  <a:cubicBezTo>
                    <a:pt x="8086" y="326"/>
                    <a:pt x="8056" y="295"/>
                    <a:pt x="8023" y="295"/>
                  </a:cubicBezTo>
                  <a:cubicBezTo>
                    <a:pt x="7994" y="295"/>
                    <a:pt x="7962" y="320"/>
                    <a:pt x="7944" y="372"/>
                  </a:cubicBezTo>
                  <a:cubicBezTo>
                    <a:pt x="7923" y="445"/>
                    <a:pt x="7934" y="529"/>
                    <a:pt x="7976" y="597"/>
                  </a:cubicBezTo>
                  <a:cubicBezTo>
                    <a:pt x="7944" y="592"/>
                    <a:pt x="7908" y="597"/>
                    <a:pt x="7887" y="518"/>
                  </a:cubicBezTo>
                  <a:cubicBezTo>
                    <a:pt x="7866" y="435"/>
                    <a:pt x="7871" y="335"/>
                    <a:pt x="7839" y="293"/>
                  </a:cubicBezTo>
                  <a:cubicBezTo>
                    <a:pt x="7832" y="281"/>
                    <a:pt x="7824" y="277"/>
                    <a:pt x="7817" y="277"/>
                  </a:cubicBezTo>
                  <a:cubicBezTo>
                    <a:pt x="7789" y="277"/>
                    <a:pt x="7763" y="345"/>
                    <a:pt x="7737" y="345"/>
                  </a:cubicBezTo>
                  <a:cubicBezTo>
                    <a:pt x="7728" y="345"/>
                    <a:pt x="7718" y="335"/>
                    <a:pt x="7708" y="309"/>
                  </a:cubicBezTo>
                  <a:cubicBezTo>
                    <a:pt x="7696" y="273"/>
                    <a:pt x="7682" y="26"/>
                    <a:pt x="7657" y="26"/>
                  </a:cubicBezTo>
                  <a:cubicBezTo>
                    <a:pt x="7649" y="26"/>
                    <a:pt x="7640" y="52"/>
                    <a:pt x="7630" y="120"/>
                  </a:cubicBezTo>
                  <a:cubicBezTo>
                    <a:pt x="7610" y="248"/>
                    <a:pt x="7580" y="447"/>
                    <a:pt x="7551" y="447"/>
                  </a:cubicBezTo>
                  <a:cubicBezTo>
                    <a:pt x="7542" y="447"/>
                    <a:pt x="7533" y="428"/>
                    <a:pt x="7525" y="382"/>
                  </a:cubicBezTo>
                  <a:cubicBezTo>
                    <a:pt x="7499" y="267"/>
                    <a:pt x="7509" y="157"/>
                    <a:pt x="7462" y="99"/>
                  </a:cubicBezTo>
                  <a:cubicBezTo>
                    <a:pt x="7452" y="86"/>
                    <a:pt x="7404" y="49"/>
                    <a:pt x="7366" y="49"/>
                  </a:cubicBezTo>
                  <a:cubicBezTo>
                    <a:pt x="7343" y="49"/>
                    <a:pt x="7324" y="63"/>
                    <a:pt x="7320" y="104"/>
                  </a:cubicBezTo>
                  <a:cubicBezTo>
                    <a:pt x="7315" y="178"/>
                    <a:pt x="7329" y="487"/>
                    <a:pt x="7284" y="487"/>
                  </a:cubicBezTo>
                  <a:cubicBezTo>
                    <a:pt x="7281" y="487"/>
                    <a:pt x="7277" y="485"/>
                    <a:pt x="7273" y="482"/>
                  </a:cubicBezTo>
                  <a:cubicBezTo>
                    <a:pt x="7226" y="445"/>
                    <a:pt x="7273" y="235"/>
                    <a:pt x="7257" y="120"/>
                  </a:cubicBezTo>
                  <a:lnTo>
                    <a:pt x="7257" y="120"/>
                  </a:lnTo>
                  <a:lnTo>
                    <a:pt x="7189" y="414"/>
                  </a:lnTo>
                  <a:cubicBezTo>
                    <a:pt x="7176" y="457"/>
                    <a:pt x="7167" y="474"/>
                    <a:pt x="7160" y="474"/>
                  </a:cubicBezTo>
                  <a:cubicBezTo>
                    <a:pt x="7148" y="474"/>
                    <a:pt x="7144" y="416"/>
                    <a:pt x="7137" y="345"/>
                  </a:cubicBezTo>
                  <a:cubicBezTo>
                    <a:pt x="7119" y="211"/>
                    <a:pt x="7042" y="99"/>
                    <a:pt x="6988" y="99"/>
                  </a:cubicBezTo>
                  <a:cubicBezTo>
                    <a:pt x="6977" y="99"/>
                    <a:pt x="6967" y="104"/>
                    <a:pt x="6959" y="115"/>
                  </a:cubicBezTo>
                  <a:cubicBezTo>
                    <a:pt x="6911" y="199"/>
                    <a:pt x="6964" y="686"/>
                    <a:pt x="6938" y="692"/>
                  </a:cubicBezTo>
                  <a:cubicBezTo>
                    <a:pt x="6937" y="692"/>
                    <a:pt x="6937" y="692"/>
                    <a:pt x="6937" y="692"/>
                  </a:cubicBezTo>
                  <a:cubicBezTo>
                    <a:pt x="6916" y="692"/>
                    <a:pt x="6906" y="538"/>
                    <a:pt x="6885" y="471"/>
                  </a:cubicBezTo>
                  <a:cubicBezTo>
                    <a:pt x="6875" y="408"/>
                    <a:pt x="6843" y="351"/>
                    <a:pt x="6791" y="309"/>
                  </a:cubicBezTo>
                  <a:cubicBezTo>
                    <a:pt x="6748" y="285"/>
                    <a:pt x="6659" y="20"/>
                    <a:pt x="6619" y="20"/>
                  </a:cubicBezTo>
                  <a:close/>
                </a:path>
              </a:pathLst>
            </a:custGeom>
            <a:solidFill>
              <a:srgbClr val="FF9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584450" y="4138050"/>
              <a:ext cx="291275" cy="291400"/>
            </a:xfrm>
            <a:custGeom>
              <a:rect b="b" l="l" r="r" t="t"/>
              <a:pathLst>
                <a:path extrusionOk="0" h="11656" w="11651">
                  <a:moveTo>
                    <a:pt x="5825" y="0"/>
                  </a:moveTo>
                  <a:cubicBezTo>
                    <a:pt x="2606" y="0"/>
                    <a:pt x="0" y="2611"/>
                    <a:pt x="0" y="5825"/>
                  </a:cubicBezTo>
                  <a:cubicBezTo>
                    <a:pt x="0" y="9045"/>
                    <a:pt x="2606" y="11656"/>
                    <a:pt x="5825" y="11656"/>
                  </a:cubicBezTo>
                  <a:cubicBezTo>
                    <a:pt x="9044" y="11656"/>
                    <a:pt x="11650" y="9045"/>
                    <a:pt x="11650" y="5825"/>
                  </a:cubicBezTo>
                  <a:cubicBezTo>
                    <a:pt x="11650" y="2611"/>
                    <a:pt x="9044" y="0"/>
                    <a:pt x="5825" y="0"/>
                  </a:cubicBezTo>
                  <a:close/>
                </a:path>
              </a:pathLst>
            </a:custGeom>
            <a:solidFill>
              <a:srgbClr val="FF9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556400" y="4115150"/>
              <a:ext cx="348800" cy="336325"/>
            </a:xfrm>
            <a:custGeom>
              <a:rect b="b" l="l" r="r" t="t"/>
              <a:pathLst>
                <a:path extrusionOk="0" h="13453" w="13952">
                  <a:moveTo>
                    <a:pt x="6211" y="0"/>
                  </a:moveTo>
                  <a:cubicBezTo>
                    <a:pt x="6199" y="0"/>
                    <a:pt x="6187" y="9"/>
                    <a:pt x="6187" y="9"/>
                  </a:cubicBezTo>
                  <a:cubicBezTo>
                    <a:pt x="6208" y="213"/>
                    <a:pt x="6229" y="281"/>
                    <a:pt x="6245" y="281"/>
                  </a:cubicBezTo>
                  <a:cubicBezTo>
                    <a:pt x="6277" y="281"/>
                    <a:pt x="6287" y="4"/>
                    <a:pt x="6226" y="4"/>
                  </a:cubicBezTo>
                  <a:cubicBezTo>
                    <a:pt x="6225" y="4"/>
                    <a:pt x="6224" y="4"/>
                    <a:pt x="6224" y="4"/>
                  </a:cubicBezTo>
                  <a:cubicBezTo>
                    <a:pt x="6220" y="1"/>
                    <a:pt x="6215" y="0"/>
                    <a:pt x="6211" y="0"/>
                  </a:cubicBezTo>
                  <a:close/>
                  <a:moveTo>
                    <a:pt x="5406" y="392"/>
                  </a:moveTo>
                  <a:cubicBezTo>
                    <a:pt x="5379" y="402"/>
                    <a:pt x="5332" y="397"/>
                    <a:pt x="5369" y="549"/>
                  </a:cubicBezTo>
                  <a:lnTo>
                    <a:pt x="5437" y="680"/>
                  </a:lnTo>
                  <a:cubicBezTo>
                    <a:pt x="5463" y="675"/>
                    <a:pt x="5427" y="460"/>
                    <a:pt x="5406" y="392"/>
                  </a:cubicBezTo>
                  <a:close/>
                  <a:moveTo>
                    <a:pt x="7160" y="898"/>
                  </a:moveTo>
                  <a:cubicBezTo>
                    <a:pt x="7201" y="898"/>
                    <a:pt x="7208" y="994"/>
                    <a:pt x="7199" y="1194"/>
                  </a:cubicBezTo>
                  <a:lnTo>
                    <a:pt x="7167" y="1189"/>
                  </a:lnTo>
                  <a:cubicBezTo>
                    <a:pt x="7152" y="1094"/>
                    <a:pt x="7141" y="1000"/>
                    <a:pt x="7146" y="901"/>
                  </a:cubicBezTo>
                  <a:cubicBezTo>
                    <a:pt x="7151" y="899"/>
                    <a:pt x="7156" y="898"/>
                    <a:pt x="7160" y="898"/>
                  </a:cubicBezTo>
                  <a:close/>
                  <a:moveTo>
                    <a:pt x="9392" y="1089"/>
                  </a:moveTo>
                  <a:cubicBezTo>
                    <a:pt x="9398" y="1089"/>
                    <a:pt x="9403" y="1094"/>
                    <a:pt x="9406" y="1105"/>
                  </a:cubicBezTo>
                  <a:cubicBezTo>
                    <a:pt x="9363" y="1195"/>
                    <a:pt x="9304" y="1341"/>
                    <a:pt x="9269" y="1356"/>
                  </a:cubicBezTo>
                  <a:lnTo>
                    <a:pt x="9269" y="1356"/>
                  </a:lnTo>
                  <a:cubicBezTo>
                    <a:pt x="9268" y="1356"/>
                    <a:pt x="9267" y="1355"/>
                    <a:pt x="9265" y="1355"/>
                  </a:cubicBezTo>
                  <a:cubicBezTo>
                    <a:pt x="9264" y="1355"/>
                    <a:pt x="9262" y="1356"/>
                    <a:pt x="9260" y="1357"/>
                  </a:cubicBezTo>
                  <a:lnTo>
                    <a:pt x="9260" y="1357"/>
                  </a:lnTo>
                  <a:cubicBezTo>
                    <a:pt x="9260" y="1357"/>
                    <a:pt x="9259" y="1357"/>
                    <a:pt x="9259" y="1357"/>
                  </a:cubicBezTo>
                  <a:lnTo>
                    <a:pt x="9286" y="1210"/>
                  </a:lnTo>
                  <a:cubicBezTo>
                    <a:pt x="9331" y="1152"/>
                    <a:pt x="9369" y="1089"/>
                    <a:pt x="9392" y="1089"/>
                  </a:cubicBezTo>
                  <a:close/>
                  <a:moveTo>
                    <a:pt x="2329" y="2443"/>
                  </a:moveTo>
                  <a:cubicBezTo>
                    <a:pt x="2385" y="2443"/>
                    <a:pt x="2556" y="2622"/>
                    <a:pt x="2527" y="2646"/>
                  </a:cubicBezTo>
                  <a:cubicBezTo>
                    <a:pt x="2443" y="2594"/>
                    <a:pt x="2297" y="2510"/>
                    <a:pt x="2318" y="2447"/>
                  </a:cubicBezTo>
                  <a:cubicBezTo>
                    <a:pt x="2320" y="2444"/>
                    <a:pt x="2324" y="2443"/>
                    <a:pt x="2329" y="2443"/>
                  </a:cubicBezTo>
                  <a:close/>
                  <a:moveTo>
                    <a:pt x="1804" y="3223"/>
                  </a:moveTo>
                  <a:lnTo>
                    <a:pt x="1804" y="3223"/>
                  </a:lnTo>
                  <a:cubicBezTo>
                    <a:pt x="1893" y="3286"/>
                    <a:pt x="2045" y="3386"/>
                    <a:pt x="2024" y="3412"/>
                  </a:cubicBezTo>
                  <a:cubicBezTo>
                    <a:pt x="2056" y="3448"/>
                    <a:pt x="2059" y="3465"/>
                    <a:pt x="2046" y="3465"/>
                  </a:cubicBezTo>
                  <a:cubicBezTo>
                    <a:pt x="2029" y="3465"/>
                    <a:pt x="1985" y="3436"/>
                    <a:pt x="1940" y="3386"/>
                  </a:cubicBezTo>
                  <a:lnTo>
                    <a:pt x="1804" y="3223"/>
                  </a:lnTo>
                  <a:close/>
                  <a:moveTo>
                    <a:pt x="2301" y="3494"/>
                  </a:moveTo>
                  <a:cubicBezTo>
                    <a:pt x="2312" y="3502"/>
                    <a:pt x="2322" y="3508"/>
                    <a:pt x="2328" y="3512"/>
                  </a:cubicBezTo>
                  <a:cubicBezTo>
                    <a:pt x="2318" y="3505"/>
                    <a:pt x="2309" y="3499"/>
                    <a:pt x="2301" y="3494"/>
                  </a:cubicBezTo>
                  <a:close/>
                  <a:moveTo>
                    <a:pt x="1521" y="4497"/>
                  </a:moveTo>
                  <a:cubicBezTo>
                    <a:pt x="1636" y="4544"/>
                    <a:pt x="1652" y="4555"/>
                    <a:pt x="1641" y="4581"/>
                  </a:cubicBezTo>
                  <a:cubicBezTo>
                    <a:pt x="1635" y="4596"/>
                    <a:pt x="1631" y="4614"/>
                    <a:pt x="1599" y="4614"/>
                  </a:cubicBezTo>
                  <a:cubicBezTo>
                    <a:pt x="1576" y="4614"/>
                    <a:pt x="1540" y="4605"/>
                    <a:pt x="1481" y="4582"/>
                  </a:cubicBezTo>
                  <a:lnTo>
                    <a:pt x="1481" y="4582"/>
                  </a:lnTo>
                  <a:lnTo>
                    <a:pt x="1521" y="4497"/>
                  </a:lnTo>
                  <a:close/>
                  <a:moveTo>
                    <a:pt x="849" y="4838"/>
                  </a:moveTo>
                  <a:cubicBezTo>
                    <a:pt x="851" y="4838"/>
                    <a:pt x="852" y="4839"/>
                    <a:pt x="853" y="4839"/>
                  </a:cubicBezTo>
                  <a:lnTo>
                    <a:pt x="853" y="4839"/>
                  </a:lnTo>
                  <a:cubicBezTo>
                    <a:pt x="852" y="4839"/>
                    <a:pt x="851" y="4838"/>
                    <a:pt x="849" y="4838"/>
                  </a:cubicBezTo>
                  <a:close/>
                  <a:moveTo>
                    <a:pt x="12422" y="4767"/>
                  </a:moveTo>
                  <a:cubicBezTo>
                    <a:pt x="12471" y="4767"/>
                    <a:pt x="12449" y="4802"/>
                    <a:pt x="12458" y="4822"/>
                  </a:cubicBezTo>
                  <a:cubicBezTo>
                    <a:pt x="12377" y="4852"/>
                    <a:pt x="12248" y="4899"/>
                    <a:pt x="12196" y="4899"/>
                  </a:cubicBezTo>
                  <a:cubicBezTo>
                    <a:pt x="12184" y="4899"/>
                    <a:pt x="12176" y="4896"/>
                    <a:pt x="12174" y="4890"/>
                  </a:cubicBezTo>
                  <a:cubicBezTo>
                    <a:pt x="12164" y="4859"/>
                    <a:pt x="12206" y="4807"/>
                    <a:pt x="12368" y="4775"/>
                  </a:cubicBezTo>
                  <a:cubicBezTo>
                    <a:pt x="12392" y="4770"/>
                    <a:pt x="12409" y="4767"/>
                    <a:pt x="12422" y="4767"/>
                  </a:cubicBezTo>
                  <a:close/>
                  <a:moveTo>
                    <a:pt x="11845" y="4919"/>
                  </a:moveTo>
                  <a:lnTo>
                    <a:pt x="11845" y="4919"/>
                  </a:lnTo>
                  <a:cubicBezTo>
                    <a:pt x="11841" y="4920"/>
                    <a:pt x="11838" y="4921"/>
                    <a:pt x="11834" y="4922"/>
                  </a:cubicBezTo>
                  <a:cubicBezTo>
                    <a:pt x="11837" y="4921"/>
                    <a:pt x="11841" y="4920"/>
                    <a:pt x="11845" y="4919"/>
                  </a:cubicBezTo>
                  <a:close/>
                  <a:moveTo>
                    <a:pt x="13359" y="4822"/>
                  </a:moveTo>
                  <a:cubicBezTo>
                    <a:pt x="13066" y="4907"/>
                    <a:pt x="13067" y="4939"/>
                    <a:pt x="13141" y="4939"/>
                  </a:cubicBezTo>
                  <a:cubicBezTo>
                    <a:pt x="13218" y="4939"/>
                    <a:pt x="13375" y="4904"/>
                    <a:pt x="13365" y="4859"/>
                  </a:cubicBezTo>
                  <a:cubicBezTo>
                    <a:pt x="13375" y="4843"/>
                    <a:pt x="13359" y="4822"/>
                    <a:pt x="13359" y="4822"/>
                  </a:cubicBezTo>
                  <a:close/>
                  <a:moveTo>
                    <a:pt x="13648" y="4974"/>
                  </a:moveTo>
                  <a:cubicBezTo>
                    <a:pt x="13647" y="4974"/>
                    <a:pt x="13647" y="4975"/>
                    <a:pt x="13646" y="4975"/>
                  </a:cubicBezTo>
                  <a:lnTo>
                    <a:pt x="13646" y="4975"/>
                  </a:lnTo>
                  <a:cubicBezTo>
                    <a:pt x="13647" y="4975"/>
                    <a:pt x="13647" y="4974"/>
                    <a:pt x="13648" y="4974"/>
                  </a:cubicBezTo>
                  <a:close/>
                  <a:moveTo>
                    <a:pt x="519" y="5116"/>
                  </a:moveTo>
                  <a:cubicBezTo>
                    <a:pt x="519" y="5116"/>
                    <a:pt x="519" y="5116"/>
                    <a:pt x="519" y="5116"/>
                  </a:cubicBezTo>
                  <a:cubicBezTo>
                    <a:pt x="519" y="5116"/>
                    <a:pt x="519" y="5116"/>
                    <a:pt x="519" y="5116"/>
                  </a:cubicBezTo>
                  <a:close/>
                  <a:moveTo>
                    <a:pt x="2379" y="5476"/>
                  </a:moveTo>
                  <a:cubicBezTo>
                    <a:pt x="2366" y="5476"/>
                    <a:pt x="2362" y="5480"/>
                    <a:pt x="2359" y="5488"/>
                  </a:cubicBezTo>
                  <a:cubicBezTo>
                    <a:pt x="2359" y="5488"/>
                    <a:pt x="2318" y="5530"/>
                    <a:pt x="2396" y="5541"/>
                  </a:cubicBezTo>
                  <a:cubicBezTo>
                    <a:pt x="2427" y="5545"/>
                    <a:pt x="2449" y="5547"/>
                    <a:pt x="2465" y="5547"/>
                  </a:cubicBezTo>
                  <a:cubicBezTo>
                    <a:pt x="2518" y="5547"/>
                    <a:pt x="2498" y="5524"/>
                    <a:pt x="2506" y="5504"/>
                  </a:cubicBezTo>
                  <a:cubicBezTo>
                    <a:pt x="2434" y="5485"/>
                    <a:pt x="2397" y="5476"/>
                    <a:pt x="2379" y="5476"/>
                  </a:cubicBezTo>
                  <a:close/>
                  <a:moveTo>
                    <a:pt x="13001" y="5582"/>
                  </a:moveTo>
                  <a:cubicBezTo>
                    <a:pt x="13098" y="5582"/>
                    <a:pt x="13061" y="5621"/>
                    <a:pt x="13061" y="5651"/>
                  </a:cubicBezTo>
                  <a:cubicBezTo>
                    <a:pt x="12988" y="5662"/>
                    <a:pt x="12881" y="5680"/>
                    <a:pt x="12820" y="5680"/>
                  </a:cubicBezTo>
                  <a:cubicBezTo>
                    <a:pt x="12792" y="5680"/>
                    <a:pt x="12774" y="5676"/>
                    <a:pt x="12772" y="5666"/>
                  </a:cubicBezTo>
                  <a:cubicBezTo>
                    <a:pt x="12772" y="5630"/>
                    <a:pt x="12819" y="5588"/>
                    <a:pt x="12982" y="5583"/>
                  </a:cubicBezTo>
                  <a:cubicBezTo>
                    <a:pt x="12989" y="5582"/>
                    <a:pt x="12995" y="5582"/>
                    <a:pt x="13001" y="5582"/>
                  </a:cubicBezTo>
                  <a:close/>
                  <a:moveTo>
                    <a:pt x="13578" y="6778"/>
                  </a:moveTo>
                  <a:cubicBezTo>
                    <a:pt x="13571" y="6778"/>
                    <a:pt x="13565" y="6780"/>
                    <a:pt x="13561" y="6784"/>
                  </a:cubicBezTo>
                  <a:lnTo>
                    <a:pt x="13561" y="6784"/>
                  </a:lnTo>
                  <a:cubicBezTo>
                    <a:pt x="13563" y="6785"/>
                    <a:pt x="13564" y="6787"/>
                    <a:pt x="13564" y="6788"/>
                  </a:cubicBezTo>
                  <a:cubicBezTo>
                    <a:pt x="13594" y="6796"/>
                    <a:pt x="13611" y="6799"/>
                    <a:pt x="13620" y="6799"/>
                  </a:cubicBezTo>
                  <a:cubicBezTo>
                    <a:pt x="13645" y="6799"/>
                    <a:pt x="13605" y="6778"/>
                    <a:pt x="13578" y="6778"/>
                  </a:cubicBezTo>
                  <a:close/>
                  <a:moveTo>
                    <a:pt x="1690" y="8046"/>
                  </a:moveTo>
                  <a:cubicBezTo>
                    <a:pt x="1613" y="8046"/>
                    <a:pt x="1438" y="8092"/>
                    <a:pt x="1442" y="8125"/>
                  </a:cubicBezTo>
                  <a:cubicBezTo>
                    <a:pt x="1446" y="8134"/>
                    <a:pt x="1460" y="8138"/>
                    <a:pt x="1480" y="8138"/>
                  </a:cubicBezTo>
                  <a:cubicBezTo>
                    <a:pt x="1557" y="8138"/>
                    <a:pt x="1721" y="8082"/>
                    <a:pt x="1725" y="8057"/>
                  </a:cubicBezTo>
                  <a:cubicBezTo>
                    <a:pt x="1724" y="8050"/>
                    <a:pt x="1710" y="8046"/>
                    <a:pt x="1690" y="8046"/>
                  </a:cubicBezTo>
                  <a:close/>
                  <a:moveTo>
                    <a:pt x="1898" y="8194"/>
                  </a:moveTo>
                  <a:cubicBezTo>
                    <a:pt x="1798" y="8194"/>
                    <a:pt x="1704" y="8209"/>
                    <a:pt x="1615" y="8241"/>
                  </a:cubicBezTo>
                  <a:cubicBezTo>
                    <a:pt x="1619" y="8265"/>
                    <a:pt x="1637" y="8277"/>
                    <a:pt x="1667" y="8277"/>
                  </a:cubicBezTo>
                  <a:cubicBezTo>
                    <a:pt x="1714" y="8277"/>
                    <a:pt x="1792" y="8248"/>
                    <a:pt x="1898" y="8194"/>
                  </a:cubicBezTo>
                  <a:close/>
                  <a:moveTo>
                    <a:pt x="13449" y="8422"/>
                  </a:moveTo>
                  <a:cubicBezTo>
                    <a:pt x="13452" y="8423"/>
                    <a:pt x="13456" y="8423"/>
                    <a:pt x="13459" y="8424"/>
                  </a:cubicBezTo>
                  <a:cubicBezTo>
                    <a:pt x="13456" y="8423"/>
                    <a:pt x="13452" y="8423"/>
                    <a:pt x="13449" y="8422"/>
                  </a:cubicBezTo>
                  <a:close/>
                  <a:moveTo>
                    <a:pt x="1274" y="8676"/>
                  </a:moveTo>
                  <a:lnTo>
                    <a:pt x="1279" y="8707"/>
                  </a:lnTo>
                  <a:lnTo>
                    <a:pt x="1154" y="8786"/>
                  </a:lnTo>
                  <a:cubicBezTo>
                    <a:pt x="1143" y="8755"/>
                    <a:pt x="1085" y="8739"/>
                    <a:pt x="1274" y="8676"/>
                  </a:cubicBezTo>
                  <a:close/>
                  <a:moveTo>
                    <a:pt x="12426" y="9024"/>
                  </a:moveTo>
                  <a:cubicBezTo>
                    <a:pt x="12434" y="9027"/>
                    <a:pt x="12441" y="9030"/>
                    <a:pt x="12447" y="9033"/>
                  </a:cubicBezTo>
                  <a:cubicBezTo>
                    <a:pt x="12441" y="9030"/>
                    <a:pt x="12434" y="9027"/>
                    <a:pt x="12426" y="9024"/>
                  </a:cubicBezTo>
                  <a:close/>
                  <a:moveTo>
                    <a:pt x="11267" y="10469"/>
                  </a:moveTo>
                  <a:cubicBezTo>
                    <a:pt x="11268" y="10470"/>
                    <a:pt x="11268" y="10470"/>
                    <a:pt x="11269" y="10471"/>
                  </a:cubicBezTo>
                  <a:lnTo>
                    <a:pt x="11269" y="10471"/>
                  </a:lnTo>
                  <a:cubicBezTo>
                    <a:pt x="11269" y="10470"/>
                    <a:pt x="11268" y="10470"/>
                    <a:pt x="11267" y="10469"/>
                  </a:cubicBezTo>
                  <a:close/>
                  <a:moveTo>
                    <a:pt x="10570" y="10941"/>
                  </a:moveTo>
                  <a:cubicBezTo>
                    <a:pt x="10570" y="10941"/>
                    <a:pt x="10570" y="10941"/>
                    <a:pt x="10570" y="10941"/>
                  </a:cubicBezTo>
                  <a:lnTo>
                    <a:pt x="10570" y="10941"/>
                  </a:lnTo>
                  <a:cubicBezTo>
                    <a:pt x="10570" y="10941"/>
                    <a:pt x="10570" y="10941"/>
                    <a:pt x="10570" y="10941"/>
                  </a:cubicBezTo>
                  <a:close/>
                  <a:moveTo>
                    <a:pt x="10871" y="10774"/>
                  </a:moveTo>
                  <a:cubicBezTo>
                    <a:pt x="10824" y="10774"/>
                    <a:pt x="11002" y="10959"/>
                    <a:pt x="11046" y="10959"/>
                  </a:cubicBezTo>
                  <a:cubicBezTo>
                    <a:pt x="11049" y="10959"/>
                    <a:pt x="11051" y="10958"/>
                    <a:pt x="11052" y="10957"/>
                  </a:cubicBezTo>
                  <a:lnTo>
                    <a:pt x="10979" y="10831"/>
                  </a:lnTo>
                  <a:cubicBezTo>
                    <a:pt x="10918" y="10790"/>
                    <a:pt x="10885" y="10774"/>
                    <a:pt x="10871" y="10774"/>
                  </a:cubicBezTo>
                  <a:close/>
                  <a:moveTo>
                    <a:pt x="10163" y="11417"/>
                  </a:moveTo>
                  <a:cubicBezTo>
                    <a:pt x="10162" y="11418"/>
                    <a:pt x="10161" y="11418"/>
                    <a:pt x="10161" y="11418"/>
                  </a:cubicBezTo>
                  <a:cubicBezTo>
                    <a:pt x="10162" y="11418"/>
                    <a:pt x="10162" y="11417"/>
                    <a:pt x="10163" y="11417"/>
                  </a:cubicBezTo>
                  <a:close/>
                  <a:moveTo>
                    <a:pt x="10265" y="11655"/>
                  </a:moveTo>
                  <a:cubicBezTo>
                    <a:pt x="10266" y="11657"/>
                    <a:pt x="10268" y="11660"/>
                    <a:pt x="10271" y="11665"/>
                  </a:cubicBezTo>
                  <a:cubicBezTo>
                    <a:pt x="10269" y="11661"/>
                    <a:pt x="10267" y="11658"/>
                    <a:pt x="10265" y="11655"/>
                  </a:cubicBezTo>
                  <a:close/>
                  <a:moveTo>
                    <a:pt x="2597" y="11826"/>
                  </a:moveTo>
                  <a:lnTo>
                    <a:pt x="2597" y="11826"/>
                  </a:lnTo>
                  <a:cubicBezTo>
                    <a:pt x="2596" y="11826"/>
                    <a:pt x="2596" y="11827"/>
                    <a:pt x="2595" y="11827"/>
                  </a:cubicBezTo>
                  <a:cubicBezTo>
                    <a:pt x="2596" y="11827"/>
                    <a:pt x="2596" y="11826"/>
                    <a:pt x="2597" y="11826"/>
                  </a:cubicBezTo>
                  <a:close/>
                  <a:moveTo>
                    <a:pt x="9828" y="11929"/>
                  </a:moveTo>
                  <a:cubicBezTo>
                    <a:pt x="9900" y="11929"/>
                    <a:pt x="10026" y="12154"/>
                    <a:pt x="9957" y="12189"/>
                  </a:cubicBezTo>
                  <a:cubicBezTo>
                    <a:pt x="9955" y="12190"/>
                    <a:pt x="9953" y="12190"/>
                    <a:pt x="9951" y="12190"/>
                  </a:cubicBezTo>
                  <a:cubicBezTo>
                    <a:pt x="9899" y="12190"/>
                    <a:pt x="9780" y="11952"/>
                    <a:pt x="9815" y="11932"/>
                  </a:cubicBezTo>
                  <a:cubicBezTo>
                    <a:pt x="9819" y="11930"/>
                    <a:pt x="9823" y="11929"/>
                    <a:pt x="9828" y="11929"/>
                  </a:cubicBezTo>
                  <a:close/>
                  <a:moveTo>
                    <a:pt x="7320" y="12208"/>
                  </a:moveTo>
                  <a:cubicBezTo>
                    <a:pt x="7320" y="12209"/>
                    <a:pt x="7319" y="12209"/>
                    <a:pt x="7319" y="12210"/>
                  </a:cubicBezTo>
                  <a:cubicBezTo>
                    <a:pt x="7320" y="12209"/>
                    <a:pt x="7320" y="12209"/>
                    <a:pt x="7320" y="12208"/>
                  </a:cubicBezTo>
                  <a:close/>
                  <a:moveTo>
                    <a:pt x="7512" y="12093"/>
                  </a:moveTo>
                  <a:cubicBezTo>
                    <a:pt x="7497" y="12093"/>
                    <a:pt x="7498" y="12177"/>
                    <a:pt x="7513" y="12351"/>
                  </a:cubicBezTo>
                  <a:lnTo>
                    <a:pt x="7545" y="12351"/>
                  </a:lnTo>
                  <a:lnTo>
                    <a:pt x="7561" y="12199"/>
                  </a:lnTo>
                  <a:cubicBezTo>
                    <a:pt x="7538" y="12129"/>
                    <a:pt x="7522" y="12093"/>
                    <a:pt x="7512" y="12093"/>
                  </a:cubicBezTo>
                  <a:close/>
                  <a:moveTo>
                    <a:pt x="5424" y="12472"/>
                  </a:moveTo>
                  <a:cubicBezTo>
                    <a:pt x="5425" y="12472"/>
                    <a:pt x="5426" y="12472"/>
                    <a:pt x="5427" y="12472"/>
                  </a:cubicBezTo>
                  <a:cubicBezTo>
                    <a:pt x="5421" y="12572"/>
                    <a:pt x="5411" y="12739"/>
                    <a:pt x="5348" y="12755"/>
                  </a:cubicBezTo>
                  <a:cubicBezTo>
                    <a:pt x="5302" y="12740"/>
                    <a:pt x="5382" y="12472"/>
                    <a:pt x="5424" y="12472"/>
                  </a:cubicBezTo>
                  <a:close/>
                  <a:moveTo>
                    <a:pt x="6566" y="12251"/>
                  </a:moveTo>
                  <a:cubicBezTo>
                    <a:pt x="6575" y="12251"/>
                    <a:pt x="6585" y="12265"/>
                    <a:pt x="6596" y="12299"/>
                  </a:cubicBezTo>
                  <a:cubicBezTo>
                    <a:pt x="6612" y="12393"/>
                    <a:pt x="6612" y="12493"/>
                    <a:pt x="6612" y="12593"/>
                  </a:cubicBezTo>
                  <a:cubicBezTo>
                    <a:pt x="6604" y="12701"/>
                    <a:pt x="6580" y="12787"/>
                    <a:pt x="6558" y="12787"/>
                  </a:cubicBezTo>
                  <a:cubicBezTo>
                    <a:pt x="6548" y="12787"/>
                    <a:pt x="6539" y="12770"/>
                    <a:pt x="6533" y="12729"/>
                  </a:cubicBezTo>
                  <a:cubicBezTo>
                    <a:pt x="6511" y="12577"/>
                    <a:pt x="6525" y="12251"/>
                    <a:pt x="6566" y="12251"/>
                  </a:cubicBezTo>
                  <a:close/>
                  <a:moveTo>
                    <a:pt x="4021" y="12674"/>
                  </a:moveTo>
                  <a:cubicBezTo>
                    <a:pt x="4004" y="12674"/>
                    <a:pt x="3960" y="12746"/>
                    <a:pt x="3885" y="12891"/>
                  </a:cubicBezTo>
                  <a:lnTo>
                    <a:pt x="3917" y="12912"/>
                  </a:lnTo>
                  <a:lnTo>
                    <a:pt x="4016" y="12797"/>
                  </a:lnTo>
                  <a:cubicBezTo>
                    <a:pt x="4032" y="12715"/>
                    <a:pt x="4034" y="12674"/>
                    <a:pt x="4021" y="12674"/>
                  </a:cubicBezTo>
                  <a:close/>
                  <a:moveTo>
                    <a:pt x="3031" y="10414"/>
                  </a:moveTo>
                  <a:cubicBezTo>
                    <a:pt x="3023" y="10414"/>
                    <a:pt x="3005" y="10423"/>
                    <a:pt x="2973" y="10443"/>
                  </a:cubicBezTo>
                  <a:cubicBezTo>
                    <a:pt x="2747" y="10647"/>
                    <a:pt x="2491" y="11030"/>
                    <a:pt x="2386" y="11198"/>
                  </a:cubicBezTo>
                  <a:cubicBezTo>
                    <a:pt x="2377" y="11212"/>
                    <a:pt x="2232" y="11440"/>
                    <a:pt x="2257" y="11440"/>
                  </a:cubicBezTo>
                  <a:cubicBezTo>
                    <a:pt x="2261" y="11440"/>
                    <a:pt x="2269" y="11435"/>
                    <a:pt x="2281" y="11423"/>
                  </a:cubicBezTo>
                  <a:cubicBezTo>
                    <a:pt x="2329" y="11396"/>
                    <a:pt x="2358" y="11380"/>
                    <a:pt x="2373" y="11380"/>
                  </a:cubicBezTo>
                  <a:cubicBezTo>
                    <a:pt x="2390" y="11380"/>
                    <a:pt x="2389" y="11398"/>
                    <a:pt x="2375" y="11439"/>
                  </a:cubicBezTo>
                  <a:cubicBezTo>
                    <a:pt x="2353" y="11515"/>
                    <a:pt x="2297" y="11647"/>
                    <a:pt x="2357" y="11647"/>
                  </a:cubicBezTo>
                  <a:cubicBezTo>
                    <a:pt x="2368" y="11647"/>
                    <a:pt x="2382" y="11643"/>
                    <a:pt x="2401" y="11633"/>
                  </a:cubicBezTo>
                  <a:cubicBezTo>
                    <a:pt x="2464" y="11603"/>
                    <a:pt x="2521" y="11561"/>
                    <a:pt x="2539" y="11561"/>
                  </a:cubicBezTo>
                  <a:cubicBezTo>
                    <a:pt x="2553" y="11561"/>
                    <a:pt x="2547" y="11585"/>
                    <a:pt x="2506" y="11654"/>
                  </a:cubicBezTo>
                  <a:cubicBezTo>
                    <a:pt x="2511" y="11659"/>
                    <a:pt x="2519" y="11661"/>
                    <a:pt x="2529" y="11661"/>
                  </a:cubicBezTo>
                  <a:cubicBezTo>
                    <a:pt x="2575" y="11661"/>
                    <a:pt x="2661" y="11622"/>
                    <a:pt x="2702" y="11622"/>
                  </a:cubicBezTo>
                  <a:cubicBezTo>
                    <a:pt x="2744" y="11622"/>
                    <a:pt x="2739" y="11662"/>
                    <a:pt x="2597" y="11826"/>
                  </a:cubicBezTo>
                  <a:lnTo>
                    <a:pt x="2597" y="11826"/>
                  </a:lnTo>
                  <a:cubicBezTo>
                    <a:pt x="2674" y="11737"/>
                    <a:pt x="2719" y="11707"/>
                    <a:pt x="2746" y="11707"/>
                  </a:cubicBezTo>
                  <a:cubicBezTo>
                    <a:pt x="2802" y="11707"/>
                    <a:pt x="2786" y="11833"/>
                    <a:pt x="2828" y="11833"/>
                  </a:cubicBezTo>
                  <a:cubicBezTo>
                    <a:pt x="2829" y="11833"/>
                    <a:pt x="2830" y="11833"/>
                    <a:pt x="2831" y="11832"/>
                  </a:cubicBezTo>
                  <a:cubicBezTo>
                    <a:pt x="2905" y="11827"/>
                    <a:pt x="2962" y="11691"/>
                    <a:pt x="3062" y="11623"/>
                  </a:cubicBezTo>
                  <a:cubicBezTo>
                    <a:pt x="3072" y="11616"/>
                    <a:pt x="3079" y="11613"/>
                    <a:pt x="3083" y="11613"/>
                  </a:cubicBezTo>
                  <a:cubicBezTo>
                    <a:pt x="3118" y="11613"/>
                    <a:pt x="2988" y="11803"/>
                    <a:pt x="2941" y="11864"/>
                  </a:cubicBezTo>
                  <a:cubicBezTo>
                    <a:pt x="2823" y="12014"/>
                    <a:pt x="2811" y="12055"/>
                    <a:pt x="2839" y="12055"/>
                  </a:cubicBezTo>
                  <a:cubicBezTo>
                    <a:pt x="2874" y="12055"/>
                    <a:pt x="2974" y="11989"/>
                    <a:pt x="3011" y="11989"/>
                  </a:cubicBezTo>
                  <a:cubicBezTo>
                    <a:pt x="3012" y="11989"/>
                    <a:pt x="3014" y="11989"/>
                    <a:pt x="3015" y="11990"/>
                  </a:cubicBezTo>
                  <a:cubicBezTo>
                    <a:pt x="3041" y="11995"/>
                    <a:pt x="3120" y="12205"/>
                    <a:pt x="3078" y="12241"/>
                  </a:cubicBezTo>
                  <a:cubicBezTo>
                    <a:pt x="3130" y="12199"/>
                    <a:pt x="3052" y="12220"/>
                    <a:pt x="3156" y="12126"/>
                  </a:cubicBezTo>
                  <a:cubicBezTo>
                    <a:pt x="3179" y="12104"/>
                    <a:pt x="3194" y="12096"/>
                    <a:pt x="3206" y="12096"/>
                  </a:cubicBezTo>
                  <a:cubicBezTo>
                    <a:pt x="3222" y="12096"/>
                    <a:pt x="3231" y="12109"/>
                    <a:pt x="3240" y="12115"/>
                  </a:cubicBezTo>
                  <a:cubicBezTo>
                    <a:pt x="3256" y="12131"/>
                    <a:pt x="3314" y="12152"/>
                    <a:pt x="3272" y="12247"/>
                  </a:cubicBezTo>
                  <a:cubicBezTo>
                    <a:pt x="3242" y="12324"/>
                    <a:pt x="3190" y="12405"/>
                    <a:pt x="3222" y="12405"/>
                  </a:cubicBezTo>
                  <a:cubicBezTo>
                    <a:pt x="3229" y="12405"/>
                    <a:pt x="3240" y="12402"/>
                    <a:pt x="3256" y="12393"/>
                  </a:cubicBezTo>
                  <a:cubicBezTo>
                    <a:pt x="3319" y="12357"/>
                    <a:pt x="3429" y="12194"/>
                    <a:pt x="3476" y="12168"/>
                  </a:cubicBezTo>
                  <a:cubicBezTo>
                    <a:pt x="3483" y="12164"/>
                    <a:pt x="3489" y="12162"/>
                    <a:pt x="3494" y="12162"/>
                  </a:cubicBezTo>
                  <a:cubicBezTo>
                    <a:pt x="3543" y="12162"/>
                    <a:pt x="3486" y="12359"/>
                    <a:pt x="3481" y="12430"/>
                  </a:cubicBezTo>
                  <a:cubicBezTo>
                    <a:pt x="3481" y="12524"/>
                    <a:pt x="3502" y="12582"/>
                    <a:pt x="3550" y="12603"/>
                  </a:cubicBezTo>
                  <a:cubicBezTo>
                    <a:pt x="3560" y="12608"/>
                    <a:pt x="3573" y="12611"/>
                    <a:pt x="3587" y="12611"/>
                  </a:cubicBezTo>
                  <a:cubicBezTo>
                    <a:pt x="3629" y="12611"/>
                    <a:pt x="3685" y="12588"/>
                    <a:pt x="3744" y="12545"/>
                  </a:cubicBezTo>
                  <a:cubicBezTo>
                    <a:pt x="3784" y="12520"/>
                    <a:pt x="3924" y="12346"/>
                    <a:pt x="3946" y="12346"/>
                  </a:cubicBezTo>
                  <a:cubicBezTo>
                    <a:pt x="3947" y="12346"/>
                    <a:pt x="3948" y="12346"/>
                    <a:pt x="3948" y="12346"/>
                  </a:cubicBezTo>
                  <a:cubicBezTo>
                    <a:pt x="3948" y="12346"/>
                    <a:pt x="3801" y="12572"/>
                    <a:pt x="3780" y="12619"/>
                  </a:cubicBezTo>
                  <a:cubicBezTo>
                    <a:pt x="3753" y="12684"/>
                    <a:pt x="3802" y="12704"/>
                    <a:pt x="3841" y="12704"/>
                  </a:cubicBezTo>
                  <a:cubicBezTo>
                    <a:pt x="3855" y="12704"/>
                    <a:pt x="3868" y="12702"/>
                    <a:pt x="3875" y="12697"/>
                  </a:cubicBezTo>
                  <a:cubicBezTo>
                    <a:pt x="3922" y="12676"/>
                    <a:pt x="3974" y="12540"/>
                    <a:pt x="4022" y="12535"/>
                  </a:cubicBezTo>
                  <a:cubicBezTo>
                    <a:pt x="4063" y="12535"/>
                    <a:pt x="4079" y="12572"/>
                    <a:pt x="4090" y="12624"/>
                  </a:cubicBezTo>
                  <a:cubicBezTo>
                    <a:pt x="4111" y="12745"/>
                    <a:pt x="4045" y="12924"/>
                    <a:pt x="4103" y="12924"/>
                  </a:cubicBezTo>
                  <a:cubicBezTo>
                    <a:pt x="4117" y="12924"/>
                    <a:pt x="4140" y="12913"/>
                    <a:pt x="4174" y="12886"/>
                  </a:cubicBezTo>
                  <a:cubicBezTo>
                    <a:pt x="4232" y="12814"/>
                    <a:pt x="4266" y="12792"/>
                    <a:pt x="4292" y="12792"/>
                  </a:cubicBezTo>
                  <a:cubicBezTo>
                    <a:pt x="4314" y="12792"/>
                    <a:pt x="4331" y="12806"/>
                    <a:pt x="4352" y="12818"/>
                  </a:cubicBezTo>
                  <a:cubicBezTo>
                    <a:pt x="4352" y="12818"/>
                    <a:pt x="4353" y="12819"/>
                    <a:pt x="4354" y="12819"/>
                  </a:cubicBezTo>
                  <a:cubicBezTo>
                    <a:pt x="4379" y="12819"/>
                    <a:pt x="4486" y="12586"/>
                    <a:pt x="4535" y="12586"/>
                  </a:cubicBezTo>
                  <a:cubicBezTo>
                    <a:pt x="4537" y="12586"/>
                    <a:pt x="4539" y="12587"/>
                    <a:pt x="4541" y="12587"/>
                  </a:cubicBezTo>
                  <a:cubicBezTo>
                    <a:pt x="4507" y="12673"/>
                    <a:pt x="4371" y="12926"/>
                    <a:pt x="4408" y="12926"/>
                  </a:cubicBezTo>
                  <a:cubicBezTo>
                    <a:pt x="4412" y="12926"/>
                    <a:pt x="4417" y="12924"/>
                    <a:pt x="4425" y="12918"/>
                  </a:cubicBezTo>
                  <a:cubicBezTo>
                    <a:pt x="4476" y="12881"/>
                    <a:pt x="4550" y="12757"/>
                    <a:pt x="4610" y="12666"/>
                  </a:cubicBezTo>
                  <a:lnTo>
                    <a:pt x="4610" y="12666"/>
                  </a:lnTo>
                  <a:cubicBezTo>
                    <a:pt x="4495" y="12847"/>
                    <a:pt x="4667" y="12789"/>
                    <a:pt x="4682" y="12823"/>
                  </a:cubicBezTo>
                  <a:cubicBezTo>
                    <a:pt x="4708" y="12891"/>
                    <a:pt x="4588" y="13080"/>
                    <a:pt x="4645" y="13106"/>
                  </a:cubicBezTo>
                  <a:cubicBezTo>
                    <a:pt x="4646" y="13107"/>
                    <a:pt x="4647" y="13107"/>
                    <a:pt x="4648" y="13107"/>
                  </a:cubicBezTo>
                  <a:cubicBezTo>
                    <a:pt x="4705" y="13107"/>
                    <a:pt x="4943" y="12445"/>
                    <a:pt x="4881" y="12420"/>
                  </a:cubicBezTo>
                  <a:lnTo>
                    <a:pt x="4881" y="12420"/>
                  </a:lnTo>
                  <a:lnTo>
                    <a:pt x="4923" y="12435"/>
                  </a:lnTo>
                  <a:cubicBezTo>
                    <a:pt x="4925" y="12436"/>
                    <a:pt x="4927" y="12437"/>
                    <a:pt x="4929" y="12437"/>
                  </a:cubicBezTo>
                  <a:cubicBezTo>
                    <a:pt x="4977" y="12437"/>
                    <a:pt x="5110" y="12202"/>
                    <a:pt x="5070" y="12136"/>
                  </a:cubicBezTo>
                  <a:cubicBezTo>
                    <a:pt x="5052" y="12107"/>
                    <a:pt x="5028" y="12097"/>
                    <a:pt x="5001" y="12097"/>
                  </a:cubicBezTo>
                  <a:cubicBezTo>
                    <a:pt x="4980" y="12097"/>
                    <a:pt x="4957" y="12103"/>
                    <a:pt x="4934" y="12110"/>
                  </a:cubicBezTo>
                  <a:cubicBezTo>
                    <a:pt x="4881" y="12126"/>
                    <a:pt x="4845" y="12152"/>
                    <a:pt x="4761" y="12299"/>
                  </a:cubicBezTo>
                  <a:cubicBezTo>
                    <a:pt x="4728" y="12353"/>
                    <a:pt x="4709" y="12364"/>
                    <a:pt x="4695" y="12364"/>
                  </a:cubicBezTo>
                  <a:cubicBezTo>
                    <a:pt x="4686" y="12364"/>
                    <a:pt x="4678" y="12359"/>
                    <a:pt x="4669" y="12359"/>
                  </a:cubicBezTo>
                  <a:cubicBezTo>
                    <a:pt x="4649" y="12359"/>
                    <a:pt x="4623" y="12384"/>
                    <a:pt x="4557" y="12543"/>
                  </a:cubicBezTo>
                  <a:lnTo>
                    <a:pt x="4557" y="12543"/>
                  </a:lnTo>
                  <a:cubicBezTo>
                    <a:pt x="4687" y="12230"/>
                    <a:pt x="4582" y="12152"/>
                    <a:pt x="4556" y="12073"/>
                  </a:cubicBezTo>
                  <a:cubicBezTo>
                    <a:pt x="4541" y="12032"/>
                    <a:pt x="4535" y="11979"/>
                    <a:pt x="4541" y="11932"/>
                  </a:cubicBezTo>
                  <a:cubicBezTo>
                    <a:pt x="4603" y="11801"/>
                    <a:pt x="4640" y="11654"/>
                    <a:pt x="4614" y="11644"/>
                  </a:cubicBezTo>
                  <a:lnTo>
                    <a:pt x="4614" y="11644"/>
                  </a:lnTo>
                  <a:lnTo>
                    <a:pt x="4488" y="11906"/>
                  </a:lnTo>
                  <a:cubicBezTo>
                    <a:pt x="4450" y="11882"/>
                    <a:pt x="4526" y="11702"/>
                    <a:pt x="4486" y="11702"/>
                  </a:cubicBezTo>
                  <a:cubicBezTo>
                    <a:pt x="4482" y="11702"/>
                    <a:pt x="4478" y="11704"/>
                    <a:pt x="4472" y="11706"/>
                  </a:cubicBezTo>
                  <a:cubicBezTo>
                    <a:pt x="4373" y="11769"/>
                    <a:pt x="4289" y="11853"/>
                    <a:pt x="4221" y="11953"/>
                  </a:cubicBezTo>
                  <a:cubicBezTo>
                    <a:pt x="4185" y="12007"/>
                    <a:pt x="4172" y="12045"/>
                    <a:pt x="4159" y="12045"/>
                  </a:cubicBezTo>
                  <a:cubicBezTo>
                    <a:pt x="4157" y="12045"/>
                    <a:pt x="4155" y="12044"/>
                    <a:pt x="4153" y="12042"/>
                  </a:cubicBezTo>
                  <a:cubicBezTo>
                    <a:pt x="4132" y="12005"/>
                    <a:pt x="4126" y="11969"/>
                    <a:pt x="4137" y="11932"/>
                  </a:cubicBezTo>
                  <a:cubicBezTo>
                    <a:pt x="4149" y="11837"/>
                    <a:pt x="4178" y="11715"/>
                    <a:pt x="4140" y="11715"/>
                  </a:cubicBezTo>
                  <a:cubicBezTo>
                    <a:pt x="4130" y="11715"/>
                    <a:pt x="4116" y="11723"/>
                    <a:pt x="4095" y="11743"/>
                  </a:cubicBezTo>
                  <a:cubicBezTo>
                    <a:pt x="4034" y="11801"/>
                    <a:pt x="3973" y="11837"/>
                    <a:pt x="3933" y="11837"/>
                  </a:cubicBezTo>
                  <a:cubicBezTo>
                    <a:pt x="3909" y="11837"/>
                    <a:pt x="3892" y="11823"/>
                    <a:pt x="3890" y="11790"/>
                  </a:cubicBezTo>
                  <a:cubicBezTo>
                    <a:pt x="3886" y="11757"/>
                    <a:pt x="4009" y="11514"/>
                    <a:pt x="3987" y="11514"/>
                  </a:cubicBezTo>
                  <a:cubicBezTo>
                    <a:pt x="3984" y="11514"/>
                    <a:pt x="3980" y="11517"/>
                    <a:pt x="3974" y="11523"/>
                  </a:cubicBezTo>
                  <a:cubicBezTo>
                    <a:pt x="3839" y="11644"/>
                    <a:pt x="3766" y="11907"/>
                    <a:pt x="3694" y="11907"/>
                  </a:cubicBezTo>
                  <a:cubicBezTo>
                    <a:pt x="3688" y="11907"/>
                    <a:pt x="3682" y="11905"/>
                    <a:pt x="3675" y="11900"/>
                  </a:cubicBezTo>
                  <a:cubicBezTo>
                    <a:pt x="3613" y="11853"/>
                    <a:pt x="4016" y="11429"/>
                    <a:pt x="3938" y="11376"/>
                  </a:cubicBezTo>
                  <a:cubicBezTo>
                    <a:pt x="3935" y="11374"/>
                    <a:pt x="3932" y="11373"/>
                    <a:pt x="3929" y="11373"/>
                  </a:cubicBezTo>
                  <a:cubicBezTo>
                    <a:pt x="3888" y="11373"/>
                    <a:pt x="3803" y="11561"/>
                    <a:pt x="3749" y="11586"/>
                  </a:cubicBezTo>
                  <a:cubicBezTo>
                    <a:pt x="3732" y="11595"/>
                    <a:pt x="3718" y="11599"/>
                    <a:pt x="3706" y="11599"/>
                  </a:cubicBezTo>
                  <a:cubicBezTo>
                    <a:pt x="3650" y="11599"/>
                    <a:pt x="3640" y="11512"/>
                    <a:pt x="3623" y="11460"/>
                  </a:cubicBezTo>
                  <a:cubicBezTo>
                    <a:pt x="3576" y="11325"/>
                    <a:pt x="3622" y="11051"/>
                    <a:pt x="3480" y="11051"/>
                  </a:cubicBezTo>
                  <a:cubicBezTo>
                    <a:pt x="3479" y="11051"/>
                    <a:pt x="3478" y="11051"/>
                    <a:pt x="3476" y="11051"/>
                  </a:cubicBezTo>
                  <a:cubicBezTo>
                    <a:pt x="3429" y="11051"/>
                    <a:pt x="3345" y="11151"/>
                    <a:pt x="3261" y="11208"/>
                  </a:cubicBezTo>
                  <a:cubicBezTo>
                    <a:pt x="3215" y="11241"/>
                    <a:pt x="3192" y="11254"/>
                    <a:pt x="3185" y="11254"/>
                  </a:cubicBezTo>
                  <a:cubicBezTo>
                    <a:pt x="3163" y="11254"/>
                    <a:pt x="3296" y="11124"/>
                    <a:pt x="3324" y="11072"/>
                  </a:cubicBezTo>
                  <a:cubicBezTo>
                    <a:pt x="3346" y="11030"/>
                    <a:pt x="3334" y="11014"/>
                    <a:pt x="3306" y="11014"/>
                  </a:cubicBezTo>
                  <a:cubicBezTo>
                    <a:pt x="3268" y="11014"/>
                    <a:pt x="3202" y="11044"/>
                    <a:pt x="3156" y="11077"/>
                  </a:cubicBezTo>
                  <a:cubicBezTo>
                    <a:pt x="3064" y="11161"/>
                    <a:pt x="3022" y="11196"/>
                    <a:pt x="3013" y="11196"/>
                  </a:cubicBezTo>
                  <a:cubicBezTo>
                    <a:pt x="2998" y="11196"/>
                    <a:pt x="3065" y="11110"/>
                    <a:pt x="3151" y="10988"/>
                  </a:cubicBezTo>
                  <a:lnTo>
                    <a:pt x="3151" y="10988"/>
                  </a:lnTo>
                  <a:cubicBezTo>
                    <a:pt x="3015" y="11109"/>
                    <a:pt x="2884" y="11235"/>
                    <a:pt x="2758" y="11371"/>
                  </a:cubicBezTo>
                  <a:cubicBezTo>
                    <a:pt x="2747" y="11345"/>
                    <a:pt x="2947" y="11125"/>
                    <a:pt x="2983" y="11077"/>
                  </a:cubicBezTo>
                  <a:cubicBezTo>
                    <a:pt x="3030" y="11013"/>
                    <a:pt x="3024" y="10994"/>
                    <a:pt x="3001" y="10994"/>
                  </a:cubicBezTo>
                  <a:cubicBezTo>
                    <a:pt x="2977" y="10994"/>
                    <a:pt x="2934" y="11014"/>
                    <a:pt x="2910" y="11025"/>
                  </a:cubicBezTo>
                  <a:cubicBezTo>
                    <a:pt x="2895" y="11027"/>
                    <a:pt x="2855" y="11034"/>
                    <a:pt x="2820" y="11034"/>
                  </a:cubicBezTo>
                  <a:cubicBezTo>
                    <a:pt x="2755" y="11034"/>
                    <a:pt x="2709" y="11009"/>
                    <a:pt x="2868" y="10873"/>
                  </a:cubicBezTo>
                  <a:cubicBezTo>
                    <a:pt x="2975" y="10783"/>
                    <a:pt x="2990" y="10754"/>
                    <a:pt x="2964" y="10754"/>
                  </a:cubicBezTo>
                  <a:cubicBezTo>
                    <a:pt x="2919" y="10754"/>
                    <a:pt x="2756" y="10836"/>
                    <a:pt x="2728" y="10836"/>
                  </a:cubicBezTo>
                  <a:cubicBezTo>
                    <a:pt x="2727" y="10836"/>
                    <a:pt x="2727" y="10836"/>
                    <a:pt x="2726" y="10836"/>
                  </a:cubicBezTo>
                  <a:cubicBezTo>
                    <a:pt x="2644" y="10822"/>
                    <a:pt x="3084" y="10414"/>
                    <a:pt x="3031" y="10414"/>
                  </a:cubicBezTo>
                  <a:close/>
                  <a:moveTo>
                    <a:pt x="6618" y="21"/>
                  </a:moveTo>
                  <a:cubicBezTo>
                    <a:pt x="6614" y="21"/>
                    <a:pt x="6610" y="24"/>
                    <a:pt x="6606" y="30"/>
                  </a:cubicBezTo>
                  <a:cubicBezTo>
                    <a:pt x="6593" y="61"/>
                    <a:pt x="6580" y="260"/>
                    <a:pt x="6563" y="260"/>
                  </a:cubicBezTo>
                  <a:cubicBezTo>
                    <a:pt x="6560" y="260"/>
                    <a:pt x="6557" y="254"/>
                    <a:pt x="6554" y="240"/>
                  </a:cubicBezTo>
                  <a:cubicBezTo>
                    <a:pt x="6533" y="156"/>
                    <a:pt x="6528" y="77"/>
                    <a:pt x="6491" y="62"/>
                  </a:cubicBezTo>
                  <a:cubicBezTo>
                    <a:pt x="6489" y="61"/>
                    <a:pt x="6487" y="60"/>
                    <a:pt x="6484" y="60"/>
                  </a:cubicBezTo>
                  <a:cubicBezTo>
                    <a:pt x="6412" y="60"/>
                    <a:pt x="6411" y="477"/>
                    <a:pt x="6349" y="502"/>
                  </a:cubicBezTo>
                  <a:cubicBezTo>
                    <a:pt x="6348" y="503"/>
                    <a:pt x="6346" y="503"/>
                    <a:pt x="6344" y="503"/>
                  </a:cubicBezTo>
                  <a:cubicBezTo>
                    <a:pt x="6277" y="503"/>
                    <a:pt x="6192" y="62"/>
                    <a:pt x="6135" y="62"/>
                  </a:cubicBezTo>
                  <a:cubicBezTo>
                    <a:pt x="6135" y="62"/>
                    <a:pt x="6135" y="62"/>
                    <a:pt x="6134" y="62"/>
                  </a:cubicBezTo>
                  <a:cubicBezTo>
                    <a:pt x="6113" y="62"/>
                    <a:pt x="6176" y="277"/>
                    <a:pt x="6176" y="277"/>
                  </a:cubicBezTo>
                  <a:cubicBezTo>
                    <a:pt x="6176" y="277"/>
                    <a:pt x="6175" y="277"/>
                    <a:pt x="6175" y="277"/>
                  </a:cubicBezTo>
                  <a:cubicBezTo>
                    <a:pt x="6136" y="277"/>
                    <a:pt x="6101" y="70"/>
                    <a:pt x="6062" y="70"/>
                  </a:cubicBezTo>
                  <a:cubicBezTo>
                    <a:pt x="6060" y="70"/>
                    <a:pt x="6058" y="71"/>
                    <a:pt x="6056" y="72"/>
                  </a:cubicBezTo>
                  <a:cubicBezTo>
                    <a:pt x="6009" y="104"/>
                    <a:pt x="5982" y="187"/>
                    <a:pt x="5925" y="193"/>
                  </a:cubicBezTo>
                  <a:cubicBezTo>
                    <a:pt x="5951" y="193"/>
                    <a:pt x="5888" y="203"/>
                    <a:pt x="5883" y="277"/>
                  </a:cubicBezTo>
                  <a:cubicBezTo>
                    <a:pt x="5878" y="323"/>
                    <a:pt x="5870" y="338"/>
                    <a:pt x="5859" y="338"/>
                  </a:cubicBezTo>
                  <a:cubicBezTo>
                    <a:pt x="5847" y="338"/>
                    <a:pt x="5832" y="317"/>
                    <a:pt x="5815" y="298"/>
                  </a:cubicBezTo>
                  <a:cubicBezTo>
                    <a:pt x="5787" y="268"/>
                    <a:pt x="5760" y="255"/>
                    <a:pt x="5734" y="255"/>
                  </a:cubicBezTo>
                  <a:cubicBezTo>
                    <a:pt x="5697" y="255"/>
                    <a:pt x="5664" y="284"/>
                    <a:pt x="5642" y="334"/>
                  </a:cubicBezTo>
                  <a:cubicBezTo>
                    <a:pt x="5629" y="365"/>
                    <a:pt x="5630" y="591"/>
                    <a:pt x="5613" y="591"/>
                  </a:cubicBezTo>
                  <a:cubicBezTo>
                    <a:pt x="5609" y="591"/>
                    <a:pt x="5605" y="582"/>
                    <a:pt x="5600" y="560"/>
                  </a:cubicBezTo>
                  <a:cubicBezTo>
                    <a:pt x="5555" y="376"/>
                    <a:pt x="5511" y="186"/>
                    <a:pt x="5483" y="186"/>
                  </a:cubicBezTo>
                  <a:cubicBezTo>
                    <a:pt x="5472" y="186"/>
                    <a:pt x="5463" y="220"/>
                    <a:pt x="5458" y="303"/>
                  </a:cubicBezTo>
                  <a:cubicBezTo>
                    <a:pt x="5445" y="442"/>
                    <a:pt x="5473" y="727"/>
                    <a:pt x="5422" y="727"/>
                  </a:cubicBezTo>
                  <a:cubicBezTo>
                    <a:pt x="5410" y="727"/>
                    <a:pt x="5393" y="710"/>
                    <a:pt x="5369" y="670"/>
                  </a:cubicBezTo>
                  <a:cubicBezTo>
                    <a:pt x="5301" y="554"/>
                    <a:pt x="5222" y="371"/>
                    <a:pt x="5154" y="329"/>
                  </a:cubicBezTo>
                  <a:cubicBezTo>
                    <a:pt x="5147" y="325"/>
                    <a:pt x="5141" y="323"/>
                    <a:pt x="5136" y="323"/>
                  </a:cubicBezTo>
                  <a:cubicBezTo>
                    <a:pt x="5099" y="323"/>
                    <a:pt x="5123" y="429"/>
                    <a:pt x="5091" y="434"/>
                  </a:cubicBezTo>
                  <a:cubicBezTo>
                    <a:pt x="5090" y="434"/>
                    <a:pt x="5089" y="434"/>
                    <a:pt x="5088" y="434"/>
                  </a:cubicBezTo>
                  <a:cubicBezTo>
                    <a:pt x="5051" y="434"/>
                    <a:pt x="4974" y="250"/>
                    <a:pt x="4932" y="250"/>
                  </a:cubicBezTo>
                  <a:cubicBezTo>
                    <a:pt x="4931" y="250"/>
                    <a:pt x="4930" y="250"/>
                    <a:pt x="4929" y="250"/>
                  </a:cubicBezTo>
                  <a:cubicBezTo>
                    <a:pt x="4929" y="250"/>
                    <a:pt x="4955" y="392"/>
                    <a:pt x="4955" y="418"/>
                  </a:cubicBezTo>
                  <a:cubicBezTo>
                    <a:pt x="4957" y="463"/>
                    <a:pt x="4951" y="480"/>
                    <a:pt x="4939" y="480"/>
                  </a:cubicBezTo>
                  <a:cubicBezTo>
                    <a:pt x="4894" y="480"/>
                    <a:pt x="4762" y="198"/>
                    <a:pt x="4721" y="198"/>
                  </a:cubicBezTo>
                  <a:cubicBezTo>
                    <a:pt x="4720" y="198"/>
                    <a:pt x="4720" y="198"/>
                    <a:pt x="4719" y="198"/>
                  </a:cubicBezTo>
                  <a:cubicBezTo>
                    <a:pt x="4719" y="198"/>
                    <a:pt x="4719" y="198"/>
                    <a:pt x="4719" y="198"/>
                  </a:cubicBezTo>
                  <a:cubicBezTo>
                    <a:pt x="4742" y="198"/>
                    <a:pt x="4896" y="627"/>
                    <a:pt x="4845" y="627"/>
                  </a:cubicBezTo>
                  <a:cubicBezTo>
                    <a:pt x="4836" y="627"/>
                    <a:pt x="4819" y="612"/>
                    <a:pt x="4792" y="575"/>
                  </a:cubicBezTo>
                  <a:cubicBezTo>
                    <a:pt x="4715" y="474"/>
                    <a:pt x="4704" y="442"/>
                    <a:pt x="4672" y="442"/>
                  </a:cubicBezTo>
                  <a:cubicBezTo>
                    <a:pt x="4662" y="442"/>
                    <a:pt x="4651" y="445"/>
                    <a:pt x="4635" y="450"/>
                  </a:cubicBezTo>
                  <a:cubicBezTo>
                    <a:pt x="4583" y="408"/>
                    <a:pt x="4572" y="376"/>
                    <a:pt x="4514" y="235"/>
                  </a:cubicBezTo>
                  <a:lnTo>
                    <a:pt x="4514" y="235"/>
                  </a:lnTo>
                  <a:cubicBezTo>
                    <a:pt x="4656" y="607"/>
                    <a:pt x="4368" y="366"/>
                    <a:pt x="4499" y="707"/>
                  </a:cubicBezTo>
                  <a:cubicBezTo>
                    <a:pt x="4458" y="602"/>
                    <a:pt x="4410" y="571"/>
                    <a:pt x="4369" y="571"/>
                  </a:cubicBezTo>
                  <a:cubicBezTo>
                    <a:pt x="4329" y="571"/>
                    <a:pt x="4296" y="599"/>
                    <a:pt x="4284" y="617"/>
                  </a:cubicBezTo>
                  <a:cubicBezTo>
                    <a:pt x="4257" y="649"/>
                    <a:pt x="4242" y="691"/>
                    <a:pt x="4242" y="738"/>
                  </a:cubicBezTo>
                  <a:cubicBezTo>
                    <a:pt x="4263" y="806"/>
                    <a:pt x="4284" y="874"/>
                    <a:pt x="4299" y="942"/>
                  </a:cubicBezTo>
                  <a:cubicBezTo>
                    <a:pt x="4221" y="796"/>
                    <a:pt x="4153" y="644"/>
                    <a:pt x="4090" y="486"/>
                  </a:cubicBezTo>
                  <a:lnTo>
                    <a:pt x="4090" y="486"/>
                  </a:lnTo>
                  <a:cubicBezTo>
                    <a:pt x="4095" y="596"/>
                    <a:pt x="4116" y="707"/>
                    <a:pt x="4158" y="811"/>
                  </a:cubicBezTo>
                  <a:cubicBezTo>
                    <a:pt x="4226" y="974"/>
                    <a:pt x="4315" y="1178"/>
                    <a:pt x="4263" y="1199"/>
                  </a:cubicBezTo>
                  <a:cubicBezTo>
                    <a:pt x="4221" y="1121"/>
                    <a:pt x="4090" y="796"/>
                    <a:pt x="4053" y="754"/>
                  </a:cubicBezTo>
                  <a:cubicBezTo>
                    <a:pt x="4044" y="746"/>
                    <a:pt x="4037" y="742"/>
                    <a:pt x="4033" y="742"/>
                  </a:cubicBezTo>
                  <a:cubicBezTo>
                    <a:pt x="4000" y="742"/>
                    <a:pt x="4050" y="905"/>
                    <a:pt x="4069" y="969"/>
                  </a:cubicBezTo>
                  <a:cubicBezTo>
                    <a:pt x="4061" y="973"/>
                    <a:pt x="4051" y="976"/>
                    <a:pt x="4039" y="976"/>
                  </a:cubicBezTo>
                  <a:cubicBezTo>
                    <a:pt x="4021" y="976"/>
                    <a:pt x="3998" y="968"/>
                    <a:pt x="3969" y="942"/>
                  </a:cubicBezTo>
                  <a:cubicBezTo>
                    <a:pt x="3939" y="917"/>
                    <a:pt x="3850" y="795"/>
                    <a:pt x="3825" y="795"/>
                  </a:cubicBezTo>
                  <a:cubicBezTo>
                    <a:pt x="3824" y="795"/>
                    <a:pt x="3823" y="795"/>
                    <a:pt x="3822" y="796"/>
                  </a:cubicBezTo>
                  <a:cubicBezTo>
                    <a:pt x="3787" y="811"/>
                    <a:pt x="3938" y="1101"/>
                    <a:pt x="3910" y="1101"/>
                  </a:cubicBezTo>
                  <a:cubicBezTo>
                    <a:pt x="3909" y="1101"/>
                    <a:pt x="3908" y="1100"/>
                    <a:pt x="3906" y="1100"/>
                  </a:cubicBezTo>
                  <a:lnTo>
                    <a:pt x="3801" y="979"/>
                  </a:lnTo>
                  <a:cubicBezTo>
                    <a:pt x="3786" y="967"/>
                    <a:pt x="3767" y="961"/>
                    <a:pt x="3747" y="961"/>
                  </a:cubicBezTo>
                  <a:cubicBezTo>
                    <a:pt x="3741" y="961"/>
                    <a:pt x="3734" y="962"/>
                    <a:pt x="3728" y="963"/>
                  </a:cubicBezTo>
                  <a:cubicBezTo>
                    <a:pt x="3675" y="979"/>
                    <a:pt x="3691" y="1079"/>
                    <a:pt x="3654" y="1121"/>
                  </a:cubicBezTo>
                  <a:cubicBezTo>
                    <a:pt x="3650" y="1125"/>
                    <a:pt x="3645" y="1127"/>
                    <a:pt x="3640" y="1127"/>
                  </a:cubicBezTo>
                  <a:cubicBezTo>
                    <a:pt x="3608" y="1127"/>
                    <a:pt x="3558" y="1066"/>
                    <a:pt x="3538" y="1066"/>
                  </a:cubicBezTo>
                  <a:cubicBezTo>
                    <a:pt x="3531" y="1066"/>
                    <a:pt x="3528" y="1072"/>
                    <a:pt x="3529" y="1089"/>
                  </a:cubicBezTo>
                  <a:cubicBezTo>
                    <a:pt x="3536" y="1141"/>
                    <a:pt x="3551" y="1191"/>
                    <a:pt x="3575" y="1236"/>
                  </a:cubicBezTo>
                  <a:lnTo>
                    <a:pt x="3575" y="1236"/>
                  </a:lnTo>
                  <a:cubicBezTo>
                    <a:pt x="3478" y="1078"/>
                    <a:pt x="3424" y="993"/>
                    <a:pt x="3372" y="993"/>
                  </a:cubicBezTo>
                  <a:cubicBezTo>
                    <a:pt x="3363" y="993"/>
                    <a:pt x="3354" y="995"/>
                    <a:pt x="3345" y="1000"/>
                  </a:cubicBezTo>
                  <a:lnTo>
                    <a:pt x="3424" y="1126"/>
                  </a:lnTo>
                  <a:cubicBezTo>
                    <a:pt x="3387" y="1147"/>
                    <a:pt x="3183" y="1131"/>
                    <a:pt x="3246" y="1273"/>
                  </a:cubicBezTo>
                  <a:cubicBezTo>
                    <a:pt x="3251" y="1283"/>
                    <a:pt x="3452" y="1525"/>
                    <a:pt x="3416" y="1525"/>
                  </a:cubicBezTo>
                  <a:cubicBezTo>
                    <a:pt x="3415" y="1525"/>
                    <a:pt x="3414" y="1525"/>
                    <a:pt x="3413" y="1524"/>
                  </a:cubicBezTo>
                  <a:cubicBezTo>
                    <a:pt x="3366" y="1519"/>
                    <a:pt x="3246" y="1399"/>
                    <a:pt x="3188" y="1378"/>
                  </a:cubicBezTo>
                  <a:cubicBezTo>
                    <a:pt x="3127" y="1352"/>
                    <a:pt x="3067" y="1338"/>
                    <a:pt x="3016" y="1338"/>
                  </a:cubicBezTo>
                  <a:cubicBezTo>
                    <a:pt x="2951" y="1338"/>
                    <a:pt x="2899" y="1360"/>
                    <a:pt x="2873" y="1409"/>
                  </a:cubicBezTo>
                  <a:cubicBezTo>
                    <a:pt x="2847" y="1456"/>
                    <a:pt x="2920" y="1593"/>
                    <a:pt x="2884" y="1629"/>
                  </a:cubicBezTo>
                  <a:cubicBezTo>
                    <a:pt x="2832" y="1686"/>
                    <a:pt x="2898" y="1759"/>
                    <a:pt x="3021" y="1948"/>
                  </a:cubicBezTo>
                  <a:lnTo>
                    <a:pt x="3021" y="1948"/>
                  </a:lnTo>
                  <a:cubicBezTo>
                    <a:pt x="2976" y="1885"/>
                    <a:pt x="2749" y="1707"/>
                    <a:pt x="2701" y="1707"/>
                  </a:cubicBezTo>
                  <a:cubicBezTo>
                    <a:pt x="2686" y="1707"/>
                    <a:pt x="2690" y="1727"/>
                    <a:pt x="2726" y="1776"/>
                  </a:cubicBezTo>
                  <a:cubicBezTo>
                    <a:pt x="2816" y="1902"/>
                    <a:pt x="3093" y="2049"/>
                    <a:pt x="3193" y="2190"/>
                  </a:cubicBezTo>
                  <a:lnTo>
                    <a:pt x="2915" y="2012"/>
                  </a:lnTo>
                  <a:cubicBezTo>
                    <a:pt x="2758" y="1902"/>
                    <a:pt x="2611" y="1776"/>
                    <a:pt x="2475" y="1635"/>
                  </a:cubicBezTo>
                  <a:lnTo>
                    <a:pt x="2475" y="1635"/>
                  </a:lnTo>
                  <a:cubicBezTo>
                    <a:pt x="2716" y="1907"/>
                    <a:pt x="2527" y="1844"/>
                    <a:pt x="2622" y="2017"/>
                  </a:cubicBezTo>
                  <a:cubicBezTo>
                    <a:pt x="2609" y="2026"/>
                    <a:pt x="2598" y="2031"/>
                    <a:pt x="2586" y="2031"/>
                  </a:cubicBezTo>
                  <a:cubicBezTo>
                    <a:pt x="2550" y="2031"/>
                    <a:pt x="2510" y="1984"/>
                    <a:pt x="2407" y="1865"/>
                  </a:cubicBezTo>
                  <a:cubicBezTo>
                    <a:pt x="2286" y="1724"/>
                    <a:pt x="2291" y="1818"/>
                    <a:pt x="2202" y="1724"/>
                  </a:cubicBezTo>
                  <a:lnTo>
                    <a:pt x="2202" y="1724"/>
                  </a:lnTo>
                  <a:lnTo>
                    <a:pt x="2637" y="2185"/>
                  </a:lnTo>
                  <a:cubicBezTo>
                    <a:pt x="2635" y="2187"/>
                    <a:pt x="2632" y="2188"/>
                    <a:pt x="2629" y="2188"/>
                  </a:cubicBezTo>
                  <a:cubicBezTo>
                    <a:pt x="2561" y="2188"/>
                    <a:pt x="2239" y="1886"/>
                    <a:pt x="2229" y="1886"/>
                  </a:cubicBezTo>
                  <a:cubicBezTo>
                    <a:pt x="2228" y="1886"/>
                    <a:pt x="2228" y="1886"/>
                    <a:pt x="2228" y="1886"/>
                  </a:cubicBezTo>
                  <a:cubicBezTo>
                    <a:pt x="2260" y="1967"/>
                    <a:pt x="2412" y="2188"/>
                    <a:pt x="2347" y="2188"/>
                  </a:cubicBezTo>
                  <a:cubicBezTo>
                    <a:pt x="2336" y="2188"/>
                    <a:pt x="2320" y="2183"/>
                    <a:pt x="2297" y="2169"/>
                  </a:cubicBezTo>
                  <a:cubicBezTo>
                    <a:pt x="2235" y="2131"/>
                    <a:pt x="2125" y="2092"/>
                    <a:pt x="2054" y="2092"/>
                  </a:cubicBezTo>
                  <a:cubicBezTo>
                    <a:pt x="1982" y="2092"/>
                    <a:pt x="1951" y="2133"/>
                    <a:pt x="2061" y="2258"/>
                  </a:cubicBezTo>
                  <a:cubicBezTo>
                    <a:pt x="2155" y="2363"/>
                    <a:pt x="1961" y="2316"/>
                    <a:pt x="2055" y="2442"/>
                  </a:cubicBezTo>
                  <a:cubicBezTo>
                    <a:pt x="2101" y="2503"/>
                    <a:pt x="2108" y="2526"/>
                    <a:pt x="2093" y="2526"/>
                  </a:cubicBezTo>
                  <a:cubicBezTo>
                    <a:pt x="2051" y="2526"/>
                    <a:pt x="1840" y="2358"/>
                    <a:pt x="1795" y="2358"/>
                  </a:cubicBezTo>
                  <a:cubicBezTo>
                    <a:pt x="1794" y="2358"/>
                    <a:pt x="1794" y="2358"/>
                    <a:pt x="1793" y="2358"/>
                  </a:cubicBezTo>
                  <a:cubicBezTo>
                    <a:pt x="1736" y="2358"/>
                    <a:pt x="1877" y="2515"/>
                    <a:pt x="1840" y="2536"/>
                  </a:cubicBezTo>
                  <a:cubicBezTo>
                    <a:pt x="1833" y="2541"/>
                    <a:pt x="1826" y="2543"/>
                    <a:pt x="1818" y="2543"/>
                  </a:cubicBezTo>
                  <a:cubicBezTo>
                    <a:pt x="1778" y="2543"/>
                    <a:pt x="1724" y="2490"/>
                    <a:pt x="1641" y="2416"/>
                  </a:cubicBezTo>
                  <a:cubicBezTo>
                    <a:pt x="1615" y="2392"/>
                    <a:pt x="1599" y="2383"/>
                    <a:pt x="1590" y="2383"/>
                  </a:cubicBezTo>
                  <a:cubicBezTo>
                    <a:pt x="1560" y="2383"/>
                    <a:pt x="1602" y="2477"/>
                    <a:pt x="1610" y="2489"/>
                  </a:cubicBezTo>
                  <a:cubicBezTo>
                    <a:pt x="1643" y="2534"/>
                    <a:pt x="1641" y="2544"/>
                    <a:pt x="1626" y="2544"/>
                  </a:cubicBezTo>
                  <a:cubicBezTo>
                    <a:pt x="1613" y="2544"/>
                    <a:pt x="1590" y="2536"/>
                    <a:pt x="1573" y="2536"/>
                  </a:cubicBezTo>
                  <a:cubicBezTo>
                    <a:pt x="1494" y="2536"/>
                    <a:pt x="1924" y="2835"/>
                    <a:pt x="1889" y="2835"/>
                  </a:cubicBezTo>
                  <a:cubicBezTo>
                    <a:pt x="1880" y="2835"/>
                    <a:pt x="1838" y="2814"/>
                    <a:pt x="1746" y="2762"/>
                  </a:cubicBezTo>
                  <a:cubicBezTo>
                    <a:pt x="1658" y="2713"/>
                    <a:pt x="1598" y="2691"/>
                    <a:pt x="1563" y="2691"/>
                  </a:cubicBezTo>
                  <a:cubicBezTo>
                    <a:pt x="1504" y="2691"/>
                    <a:pt x="1519" y="2754"/>
                    <a:pt x="1604" y="2856"/>
                  </a:cubicBezTo>
                  <a:cubicBezTo>
                    <a:pt x="1692" y="2959"/>
                    <a:pt x="1739" y="3021"/>
                    <a:pt x="1701" y="3021"/>
                  </a:cubicBezTo>
                  <a:cubicBezTo>
                    <a:pt x="1673" y="3021"/>
                    <a:pt x="1598" y="2987"/>
                    <a:pt x="1458" y="2909"/>
                  </a:cubicBezTo>
                  <a:cubicBezTo>
                    <a:pt x="1431" y="2894"/>
                    <a:pt x="1414" y="2887"/>
                    <a:pt x="1403" y="2887"/>
                  </a:cubicBezTo>
                  <a:cubicBezTo>
                    <a:pt x="1344" y="2887"/>
                    <a:pt x="1470" y="3066"/>
                    <a:pt x="1403" y="3066"/>
                  </a:cubicBezTo>
                  <a:cubicBezTo>
                    <a:pt x="1390" y="3066"/>
                    <a:pt x="1371" y="3060"/>
                    <a:pt x="1342" y="3045"/>
                  </a:cubicBezTo>
                  <a:lnTo>
                    <a:pt x="1342" y="3045"/>
                  </a:lnTo>
                  <a:cubicBezTo>
                    <a:pt x="1467" y="3111"/>
                    <a:pt x="1664" y="3354"/>
                    <a:pt x="1611" y="3354"/>
                  </a:cubicBezTo>
                  <a:cubicBezTo>
                    <a:pt x="1592" y="3354"/>
                    <a:pt x="1544" y="3325"/>
                    <a:pt x="1452" y="3249"/>
                  </a:cubicBezTo>
                  <a:cubicBezTo>
                    <a:pt x="1339" y="3176"/>
                    <a:pt x="1284" y="3149"/>
                    <a:pt x="1262" y="3149"/>
                  </a:cubicBezTo>
                  <a:cubicBezTo>
                    <a:pt x="1212" y="3149"/>
                    <a:pt x="1335" y="3290"/>
                    <a:pt x="1332" y="3333"/>
                  </a:cubicBezTo>
                  <a:cubicBezTo>
                    <a:pt x="1332" y="3366"/>
                    <a:pt x="1323" y="3403"/>
                    <a:pt x="1266" y="3403"/>
                  </a:cubicBezTo>
                  <a:cubicBezTo>
                    <a:pt x="1259" y="3403"/>
                    <a:pt x="1251" y="3403"/>
                    <a:pt x="1243" y="3401"/>
                  </a:cubicBezTo>
                  <a:cubicBezTo>
                    <a:pt x="1204" y="3397"/>
                    <a:pt x="1162" y="3365"/>
                    <a:pt x="1136" y="3365"/>
                  </a:cubicBezTo>
                  <a:cubicBezTo>
                    <a:pt x="1131" y="3365"/>
                    <a:pt x="1126" y="3366"/>
                    <a:pt x="1122" y="3370"/>
                  </a:cubicBezTo>
                  <a:cubicBezTo>
                    <a:pt x="1086" y="3396"/>
                    <a:pt x="1091" y="3535"/>
                    <a:pt x="1253" y="3629"/>
                  </a:cubicBezTo>
                  <a:lnTo>
                    <a:pt x="1253" y="3629"/>
                  </a:lnTo>
                  <a:cubicBezTo>
                    <a:pt x="1132" y="3560"/>
                    <a:pt x="1016" y="3492"/>
                    <a:pt x="960" y="3492"/>
                  </a:cubicBezTo>
                  <a:cubicBezTo>
                    <a:pt x="948" y="3492"/>
                    <a:pt x="939" y="3495"/>
                    <a:pt x="933" y="3501"/>
                  </a:cubicBezTo>
                  <a:cubicBezTo>
                    <a:pt x="911" y="3523"/>
                    <a:pt x="1053" y="3643"/>
                    <a:pt x="1007" y="3643"/>
                  </a:cubicBezTo>
                  <a:cubicBezTo>
                    <a:pt x="998" y="3643"/>
                    <a:pt x="981" y="3638"/>
                    <a:pt x="954" y="3627"/>
                  </a:cubicBezTo>
                  <a:lnTo>
                    <a:pt x="954" y="3627"/>
                  </a:lnTo>
                  <a:cubicBezTo>
                    <a:pt x="975" y="3664"/>
                    <a:pt x="1007" y="3695"/>
                    <a:pt x="1043" y="3716"/>
                  </a:cubicBezTo>
                  <a:cubicBezTo>
                    <a:pt x="1102" y="3749"/>
                    <a:pt x="1079" y="3754"/>
                    <a:pt x="1053" y="3754"/>
                  </a:cubicBezTo>
                  <a:cubicBezTo>
                    <a:pt x="1041" y="3754"/>
                    <a:pt x="1029" y="3753"/>
                    <a:pt x="1022" y="3753"/>
                  </a:cubicBezTo>
                  <a:cubicBezTo>
                    <a:pt x="898" y="3753"/>
                    <a:pt x="717" y="3758"/>
                    <a:pt x="1103" y="3950"/>
                  </a:cubicBezTo>
                  <a:lnTo>
                    <a:pt x="1103" y="3950"/>
                  </a:lnTo>
                  <a:cubicBezTo>
                    <a:pt x="1035" y="3917"/>
                    <a:pt x="868" y="3837"/>
                    <a:pt x="830" y="3837"/>
                  </a:cubicBezTo>
                  <a:cubicBezTo>
                    <a:pt x="816" y="3837"/>
                    <a:pt x="819" y="3847"/>
                    <a:pt x="849" y="3873"/>
                  </a:cubicBezTo>
                  <a:cubicBezTo>
                    <a:pt x="954" y="3962"/>
                    <a:pt x="996" y="3973"/>
                    <a:pt x="970" y="4020"/>
                  </a:cubicBezTo>
                  <a:lnTo>
                    <a:pt x="970" y="4020"/>
                  </a:lnTo>
                  <a:cubicBezTo>
                    <a:pt x="982" y="3996"/>
                    <a:pt x="761" y="3895"/>
                    <a:pt x="686" y="3895"/>
                  </a:cubicBezTo>
                  <a:cubicBezTo>
                    <a:pt x="677" y="3895"/>
                    <a:pt x="670" y="3896"/>
                    <a:pt x="666" y="3900"/>
                  </a:cubicBezTo>
                  <a:cubicBezTo>
                    <a:pt x="624" y="3936"/>
                    <a:pt x="645" y="3973"/>
                    <a:pt x="666" y="4020"/>
                  </a:cubicBezTo>
                  <a:cubicBezTo>
                    <a:pt x="713" y="4125"/>
                    <a:pt x="771" y="4151"/>
                    <a:pt x="1007" y="4256"/>
                  </a:cubicBezTo>
                  <a:cubicBezTo>
                    <a:pt x="997" y="4277"/>
                    <a:pt x="985" y="4286"/>
                    <a:pt x="965" y="4286"/>
                  </a:cubicBezTo>
                  <a:cubicBezTo>
                    <a:pt x="929" y="4286"/>
                    <a:pt x="870" y="4260"/>
                    <a:pt x="760" y="4230"/>
                  </a:cubicBezTo>
                  <a:lnTo>
                    <a:pt x="760" y="4230"/>
                  </a:lnTo>
                  <a:lnTo>
                    <a:pt x="1049" y="4387"/>
                  </a:lnTo>
                  <a:cubicBezTo>
                    <a:pt x="839" y="4303"/>
                    <a:pt x="629" y="4230"/>
                    <a:pt x="414" y="4167"/>
                  </a:cubicBezTo>
                  <a:lnTo>
                    <a:pt x="414" y="4167"/>
                  </a:lnTo>
                  <a:lnTo>
                    <a:pt x="760" y="4408"/>
                  </a:lnTo>
                  <a:cubicBezTo>
                    <a:pt x="986" y="4539"/>
                    <a:pt x="855" y="4565"/>
                    <a:pt x="760" y="4602"/>
                  </a:cubicBezTo>
                  <a:cubicBezTo>
                    <a:pt x="713" y="4618"/>
                    <a:pt x="540" y="4691"/>
                    <a:pt x="760" y="4770"/>
                  </a:cubicBezTo>
                  <a:lnTo>
                    <a:pt x="1337" y="4959"/>
                  </a:lnTo>
                  <a:cubicBezTo>
                    <a:pt x="1334" y="4965"/>
                    <a:pt x="1325" y="4967"/>
                    <a:pt x="1311" y="4967"/>
                  </a:cubicBezTo>
                  <a:cubicBezTo>
                    <a:pt x="1226" y="4967"/>
                    <a:pt x="963" y="4872"/>
                    <a:pt x="853" y="4839"/>
                  </a:cubicBezTo>
                  <a:lnTo>
                    <a:pt x="853" y="4839"/>
                  </a:lnTo>
                  <a:cubicBezTo>
                    <a:pt x="925" y="4860"/>
                    <a:pt x="904" y="4870"/>
                    <a:pt x="849" y="4870"/>
                  </a:cubicBezTo>
                  <a:cubicBezTo>
                    <a:pt x="785" y="4870"/>
                    <a:pt x="675" y="4858"/>
                    <a:pt x="608" y="4838"/>
                  </a:cubicBezTo>
                  <a:cubicBezTo>
                    <a:pt x="530" y="4814"/>
                    <a:pt x="413" y="4776"/>
                    <a:pt x="355" y="4776"/>
                  </a:cubicBezTo>
                  <a:cubicBezTo>
                    <a:pt x="335" y="4776"/>
                    <a:pt x="323" y="4780"/>
                    <a:pt x="320" y="4791"/>
                  </a:cubicBezTo>
                  <a:lnTo>
                    <a:pt x="905" y="4967"/>
                  </a:lnTo>
                  <a:lnTo>
                    <a:pt x="905" y="4967"/>
                  </a:lnTo>
                  <a:cubicBezTo>
                    <a:pt x="847" y="4951"/>
                    <a:pt x="797" y="4944"/>
                    <a:pt x="755" y="4944"/>
                  </a:cubicBezTo>
                  <a:cubicBezTo>
                    <a:pt x="574" y="4944"/>
                    <a:pt x="532" y="5074"/>
                    <a:pt x="519" y="5116"/>
                  </a:cubicBezTo>
                  <a:lnTo>
                    <a:pt x="519" y="5116"/>
                  </a:lnTo>
                  <a:cubicBezTo>
                    <a:pt x="522" y="5106"/>
                    <a:pt x="536" y="5102"/>
                    <a:pt x="557" y="5102"/>
                  </a:cubicBezTo>
                  <a:cubicBezTo>
                    <a:pt x="618" y="5102"/>
                    <a:pt x="735" y="5133"/>
                    <a:pt x="813" y="5153"/>
                  </a:cubicBezTo>
                  <a:cubicBezTo>
                    <a:pt x="799" y="5171"/>
                    <a:pt x="741" y="5175"/>
                    <a:pt x="673" y="5175"/>
                  </a:cubicBezTo>
                  <a:cubicBezTo>
                    <a:pt x="622" y="5175"/>
                    <a:pt x="565" y="5173"/>
                    <a:pt x="517" y="5173"/>
                  </a:cubicBezTo>
                  <a:cubicBezTo>
                    <a:pt x="411" y="5173"/>
                    <a:pt x="348" y="5184"/>
                    <a:pt x="477" y="5252"/>
                  </a:cubicBezTo>
                  <a:cubicBezTo>
                    <a:pt x="519" y="5271"/>
                    <a:pt x="744" y="5373"/>
                    <a:pt x="656" y="5373"/>
                  </a:cubicBezTo>
                  <a:cubicBezTo>
                    <a:pt x="645" y="5373"/>
                    <a:pt x="630" y="5371"/>
                    <a:pt x="608" y="5368"/>
                  </a:cubicBezTo>
                  <a:cubicBezTo>
                    <a:pt x="544" y="5359"/>
                    <a:pt x="337" y="5274"/>
                    <a:pt x="271" y="5274"/>
                  </a:cubicBezTo>
                  <a:cubicBezTo>
                    <a:pt x="257" y="5274"/>
                    <a:pt x="249" y="5278"/>
                    <a:pt x="252" y="5289"/>
                  </a:cubicBezTo>
                  <a:cubicBezTo>
                    <a:pt x="262" y="5347"/>
                    <a:pt x="430" y="5410"/>
                    <a:pt x="357" y="5462"/>
                  </a:cubicBezTo>
                  <a:cubicBezTo>
                    <a:pt x="299" y="5509"/>
                    <a:pt x="184" y="5530"/>
                    <a:pt x="178" y="5593"/>
                  </a:cubicBezTo>
                  <a:cubicBezTo>
                    <a:pt x="178" y="5643"/>
                    <a:pt x="353" y="5711"/>
                    <a:pt x="451" y="5711"/>
                  </a:cubicBezTo>
                  <a:cubicBezTo>
                    <a:pt x="485" y="5711"/>
                    <a:pt x="510" y="5703"/>
                    <a:pt x="514" y="5682"/>
                  </a:cubicBezTo>
                  <a:lnTo>
                    <a:pt x="514" y="5682"/>
                  </a:lnTo>
                  <a:cubicBezTo>
                    <a:pt x="509" y="5719"/>
                    <a:pt x="514" y="5761"/>
                    <a:pt x="472" y="5792"/>
                  </a:cubicBezTo>
                  <a:cubicBezTo>
                    <a:pt x="430" y="5819"/>
                    <a:pt x="320" y="5819"/>
                    <a:pt x="247" y="5839"/>
                  </a:cubicBezTo>
                  <a:cubicBezTo>
                    <a:pt x="194" y="5850"/>
                    <a:pt x="241" y="5876"/>
                    <a:pt x="267" y="5897"/>
                  </a:cubicBezTo>
                  <a:cubicBezTo>
                    <a:pt x="336" y="5950"/>
                    <a:pt x="440" y="5950"/>
                    <a:pt x="603" y="5971"/>
                  </a:cubicBezTo>
                  <a:cubicBezTo>
                    <a:pt x="544" y="5947"/>
                    <a:pt x="543" y="5933"/>
                    <a:pt x="573" y="5933"/>
                  </a:cubicBezTo>
                  <a:cubicBezTo>
                    <a:pt x="596" y="5933"/>
                    <a:pt x="639" y="5942"/>
                    <a:pt x="687" y="5960"/>
                  </a:cubicBezTo>
                  <a:cubicBezTo>
                    <a:pt x="771" y="5986"/>
                    <a:pt x="844" y="6028"/>
                    <a:pt x="797" y="6049"/>
                  </a:cubicBezTo>
                  <a:cubicBezTo>
                    <a:pt x="785" y="6056"/>
                    <a:pt x="766" y="6059"/>
                    <a:pt x="743" y="6059"/>
                  </a:cubicBezTo>
                  <a:cubicBezTo>
                    <a:pt x="644" y="6059"/>
                    <a:pt x="467" y="6004"/>
                    <a:pt x="387" y="6004"/>
                  </a:cubicBezTo>
                  <a:cubicBezTo>
                    <a:pt x="363" y="6004"/>
                    <a:pt x="347" y="6009"/>
                    <a:pt x="346" y="6023"/>
                  </a:cubicBezTo>
                  <a:cubicBezTo>
                    <a:pt x="341" y="6052"/>
                    <a:pt x="449" y="6199"/>
                    <a:pt x="616" y="6199"/>
                  </a:cubicBezTo>
                  <a:cubicBezTo>
                    <a:pt x="629" y="6199"/>
                    <a:pt x="642" y="6198"/>
                    <a:pt x="655" y="6196"/>
                  </a:cubicBezTo>
                  <a:cubicBezTo>
                    <a:pt x="729" y="6188"/>
                    <a:pt x="775" y="6181"/>
                    <a:pt x="821" y="6181"/>
                  </a:cubicBezTo>
                  <a:cubicBezTo>
                    <a:pt x="871" y="6181"/>
                    <a:pt x="920" y="6190"/>
                    <a:pt x="1002" y="6217"/>
                  </a:cubicBezTo>
                  <a:cubicBezTo>
                    <a:pt x="1096" y="6248"/>
                    <a:pt x="1164" y="6290"/>
                    <a:pt x="1043" y="6306"/>
                  </a:cubicBezTo>
                  <a:cubicBezTo>
                    <a:pt x="1023" y="6309"/>
                    <a:pt x="997" y="6311"/>
                    <a:pt x="967" y="6311"/>
                  </a:cubicBezTo>
                  <a:cubicBezTo>
                    <a:pt x="756" y="6311"/>
                    <a:pt x="360" y="6242"/>
                    <a:pt x="292" y="6242"/>
                  </a:cubicBezTo>
                  <a:cubicBezTo>
                    <a:pt x="288" y="6242"/>
                    <a:pt x="285" y="6243"/>
                    <a:pt x="283" y="6243"/>
                  </a:cubicBezTo>
                  <a:cubicBezTo>
                    <a:pt x="226" y="6269"/>
                    <a:pt x="262" y="6317"/>
                    <a:pt x="325" y="6348"/>
                  </a:cubicBezTo>
                  <a:cubicBezTo>
                    <a:pt x="420" y="6390"/>
                    <a:pt x="566" y="6374"/>
                    <a:pt x="661" y="6406"/>
                  </a:cubicBezTo>
                  <a:cubicBezTo>
                    <a:pt x="834" y="6474"/>
                    <a:pt x="210" y="6427"/>
                    <a:pt x="330" y="6484"/>
                  </a:cubicBezTo>
                  <a:cubicBezTo>
                    <a:pt x="420" y="6529"/>
                    <a:pt x="548" y="6550"/>
                    <a:pt x="692" y="6562"/>
                  </a:cubicBezTo>
                  <a:lnTo>
                    <a:pt x="692" y="6562"/>
                  </a:lnTo>
                  <a:cubicBezTo>
                    <a:pt x="662" y="6561"/>
                    <a:pt x="632" y="6561"/>
                    <a:pt x="601" y="6561"/>
                  </a:cubicBezTo>
                  <a:cubicBezTo>
                    <a:pt x="527" y="6561"/>
                    <a:pt x="453" y="6564"/>
                    <a:pt x="378" y="6568"/>
                  </a:cubicBezTo>
                  <a:cubicBezTo>
                    <a:pt x="226" y="6584"/>
                    <a:pt x="0" y="6652"/>
                    <a:pt x="94" y="6705"/>
                  </a:cubicBezTo>
                  <a:cubicBezTo>
                    <a:pt x="98" y="6707"/>
                    <a:pt x="106" y="6708"/>
                    <a:pt x="116" y="6708"/>
                  </a:cubicBezTo>
                  <a:cubicBezTo>
                    <a:pt x="154" y="6708"/>
                    <a:pt x="228" y="6695"/>
                    <a:pt x="294" y="6695"/>
                  </a:cubicBezTo>
                  <a:cubicBezTo>
                    <a:pt x="330" y="6695"/>
                    <a:pt x="363" y="6699"/>
                    <a:pt x="388" y="6710"/>
                  </a:cubicBezTo>
                  <a:cubicBezTo>
                    <a:pt x="456" y="6736"/>
                    <a:pt x="435" y="6773"/>
                    <a:pt x="404" y="6809"/>
                  </a:cubicBezTo>
                  <a:cubicBezTo>
                    <a:pt x="378" y="6841"/>
                    <a:pt x="199" y="6872"/>
                    <a:pt x="215" y="6904"/>
                  </a:cubicBezTo>
                  <a:cubicBezTo>
                    <a:pt x="231" y="6951"/>
                    <a:pt x="540" y="6941"/>
                    <a:pt x="435" y="6993"/>
                  </a:cubicBezTo>
                  <a:cubicBezTo>
                    <a:pt x="383" y="7019"/>
                    <a:pt x="37" y="7040"/>
                    <a:pt x="173" y="7072"/>
                  </a:cubicBezTo>
                  <a:cubicBezTo>
                    <a:pt x="315" y="7108"/>
                    <a:pt x="640" y="7087"/>
                    <a:pt x="640" y="7150"/>
                  </a:cubicBezTo>
                  <a:lnTo>
                    <a:pt x="456" y="7161"/>
                  </a:lnTo>
                  <a:cubicBezTo>
                    <a:pt x="423" y="7167"/>
                    <a:pt x="397" y="7170"/>
                    <a:pt x="377" y="7170"/>
                  </a:cubicBezTo>
                  <a:cubicBezTo>
                    <a:pt x="349" y="7170"/>
                    <a:pt x="333" y="7165"/>
                    <a:pt x="330" y="7155"/>
                  </a:cubicBezTo>
                  <a:cubicBezTo>
                    <a:pt x="267" y="7155"/>
                    <a:pt x="456" y="7271"/>
                    <a:pt x="456" y="7271"/>
                  </a:cubicBezTo>
                  <a:cubicBezTo>
                    <a:pt x="472" y="7308"/>
                    <a:pt x="325" y="7339"/>
                    <a:pt x="367" y="7370"/>
                  </a:cubicBezTo>
                  <a:cubicBezTo>
                    <a:pt x="409" y="7402"/>
                    <a:pt x="493" y="7402"/>
                    <a:pt x="498" y="7444"/>
                  </a:cubicBezTo>
                  <a:cubicBezTo>
                    <a:pt x="498" y="7486"/>
                    <a:pt x="498" y="7502"/>
                    <a:pt x="425" y="7549"/>
                  </a:cubicBezTo>
                  <a:cubicBezTo>
                    <a:pt x="309" y="7622"/>
                    <a:pt x="619" y="7606"/>
                    <a:pt x="624" y="7659"/>
                  </a:cubicBezTo>
                  <a:cubicBezTo>
                    <a:pt x="629" y="7706"/>
                    <a:pt x="309" y="7774"/>
                    <a:pt x="315" y="7832"/>
                  </a:cubicBezTo>
                  <a:cubicBezTo>
                    <a:pt x="320" y="7884"/>
                    <a:pt x="561" y="7858"/>
                    <a:pt x="624" y="7884"/>
                  </a:cubicBezTo>
                  <a:cubicBezTo>
                    <a:pt x="713" y="7921"/>
                    <a:pt x="231" y="7994"/>
                    <a:pt x="115" y="8015"/>
                  </a:cubicBezTo>
                  <a:cubicBezTo>
                    <a:pt x="214" y="8027"/>
                    <a:pt x="315" y="8033"/>
                    <a:pt x="417" y="8033"/>
                  </a:cubicBezTo>
                  <a:cubicBezTo>
                    <a:pt x="451" y="8033"/>
                    <a:pt x="485" y="8032"/>
                    <a:pt x="519" y="8031"/>
                  </a:cubicBezTo>
                  <a:cubicBezTo>
                    <a:pt x="566" y="8028"/>
                    <a:pt x="602" y="8027"/>
                    <a:pt x="628" y="8027"/>
                  </a:cubicBezTo>
                  <a:cubicBezTo>
                    <a:pt x="805" y="8027"/>
                    <a:pt x="531" y="8084"/>
                    <a:pt x="325" y="8125"/>
                  </a:cubicBezTo>
                  <a:cubicBezTo>
                    <a:pt x="380" y="8115"/>
                    <a:pt x="421" y="8110"/>
                    <a:pt x="452" y="8110"/>
                  </a:cubicBezTo>
                  <a:cubicBezTo>
                    <a:pt x="595" y="8110"/>
                    <a:pt x="528" y="8203"/>
                    <a:pt x="644" y="8203"/>
                  </a:cubicBezTo>
                  <a:cubicBezTo>
                    <a:pt x="664" y="8203"/>
                    <a:pt x="690" y="8200"/>
                    <a:pt x="724" y="8194"/>
                  </a:cubicBezTo>
                  <a:lnTo>
                    <a:pt x="724" y="8194"/>
                  </a:lnTo>
                  <a:cubicBezTo>
                    <a:pt x="608" y="8246"/>
                    <a:pt x="467" y="8314"/>
                    <a:pt x="461" y="8361"/>
                  </a:cubicBezTo>
                  <a:cubicBezTo>
                    <a:pt x="519" y="8348"/>
                    <a:pt x="553" y="8343"/>
                    <a:pt x="575" y="8343"/>
                  </a:cubicBezTo>
                  <a:cubicBezTo>
                    <a:pt x="619" y="8343"/>
                    <a:pt x="605" y="8366"/>
                    <a:pt x="619" y="8388"/>
                  </a:cubicBezTo>
                  <a:cubicBezTo>
                    <a:pt x="640" y="8440"/>
                    <a:pt x="881" y="8409"/>
                    <a:pt x="886" y="8451"/>
                  </a:cubicBezTo>
                  <a:cubicBezTo>
                    <a:pt x="886" y="8451"/>
                    <a:pt x="368" y="8692"/>
                    <a:pt x="499" y="8692"/>
                  </a:cubicBezTo>
                  <a:cubicBezTo>
                    <a:pt x="509" y="8692"/>
                    <a:pt x="525" y="8690"/>
                    <a:pt x="545" y="8686"/>
                  </a:cubicBezTo>
                  <a:cubicBezTo>
                    <a:pt x="620" y="8674"/>
                    <a:pt x="966" y="8537"/>
                    <a:pt x="1023" y="8537"/>
                  </a:cubicBezTo>
                  <a:cubicBezTo>
                    <a:pt x="1038" y="8537"/>
                    <a:pt x="1033" y="8547"/>
                    <a:pt x="996" y="8571"/>
                  </a:cubicBezTo>
                  <a:cubicBezTo>
                    <a:pt x="903" y="8632"/>
                    <a:pt x="814" y="8667"/>
                    <a:pt x="916" y="8667"/>
                  </a:cubicBezTo>
                  <a:cubicBezTo>
                    <a:pt x="929" y="8667"/>
                    <a:pt x="945" y="8667"/>
                    <a:pt x="965" y="8665"/>
                  </a:cubicBezTo>
                  <a:cubicBezTo>
                    <a:pt x="1038" y="8650"/>
                    <a:pt x="1106" y="8639"/>
                    <a:pt x="1180" y="8629"/>
                  </a:cubicBezTo>
                  <a:lnTo>
                    <a:pt x="1180" y="8629"/>
                  </a:lnTo>
                  <a:cubicBezTo>
                    <a:pt x="1049" y="8697"/>
                    <a:pt x="713" y="8739"/>
                    <a:pt x="640" y="8781"/>
                  </a:cubicBezTo>
                  <a:cubicBezTo>
                    <a:pt x="633" y="8786"/>
                    <a:pt x="645" y="8788"/>
                    <a:pt x="664" y="8788"/>
                  </a:cubicBezTo>
                  <a:cubicBezTo>
                    <a:pt x="703" y="8788"/>
                    <a:pt x="771" y="8781"/>
                    <a:pt x="771" y="8781"/>
                  </a:cubicBezTo>
                  <a:cubicBezTo>
                    <a:pt x="783" y="8780"/>
                    <a:pt x="794" y="8780"/>
                    <a:pt x="803" y="8780"/>
                  </a:cubicBezTo>
                  <a:cubicBezTo>
                    <a:pt x="867" y="8780"/>
                    <a:pt x="855" y="8795"/>
                    <a:pt x="860" y="8823"/>
                  </a:cubicBezTo>
                  <a:cubicBezTo>
                    <a:pt x="859" y="8817"/>
                    <a:pt x="853" y="8815"/>
                    <a:pt x="845" y="8815"/>
                  </a:cubicBezTo>
                  <a:cubicBezTo>
                    <a:pt x="811" y="8815"/>
                    <a:pt x="729" y="8850"/>
                    <a:pt x="666" y="8875"/>
                  </a:cubicBezTo>
                  <a:cubicBezTo>
                    <a:pt x="695" y="8865"/>
                    <a:pt x="714" y="8861"/>
                    <a:pt x="725" y="8861"/>
                  </a:cubicBezTo>
                  <a:cubicBezTo>
                    <a:pt x="766" y="8861"/>
                    <a:pt x="712" y="8914"/>
                    <a:pt x="745" y="8922"/>
                  </a:cubicBezTo>
                  <a:cubicBezTo>
                    <a:pt x="781" y="8907"/>
                    <a:pt x="823" y="8896"/>
                    <a:pt x="865" y="8891"/>
                  </a:cubicBezTo>
                  <a:lnTo>
                    <a:pt x="865" y="8891"/>
                  </a:lnTo>
                  <a:cubicBezTo>
                    <a:pt x="944" y="8901"/>
                    <a:pt x="965" y="8959"/>
                    <a:pt x="808" y="9017"/>
                  </a:cubicBezTo>
                  <a:cubicBezTo>
                    <a:pt x="640" y="9080"/>
                    <a:pt x="606" y="9159"/>
                    <a:pt x="689" y="9159"/>
                  </a:cubicBezTo>
                  <a:cubicBezTo>
                    <a:pt x="715" y="9159"/>
                    <a:pt x="753" y="9151"/>
                    <a:pt x="802" y="9132"/>
                  </a:cubicBezTo>
                  <a:lnTo>
                    <a:pt x="802" y="9132"/>
                  </a:lnTo>
                  <a:cubicBezTo>
                    <a:pt x="837" y="9144"/>
                    <a:pt x="792" y="9212"/>
                    <a:pt x="854" y="9212"/>
                  </a:cubicBezTo>
                  <a:cubicBezTo>
                    <a:pt x="876" y="9212"/>
                    <a:pt x="912" y="9203"/>
                    <a:pt x="970" y="9179"/>
                  </a:cubicBezTo>
                  <a:lnTo>
                    <a:pt x="970" y="9179"/>
                  </a:lnTo>
                  <a:cubicBezTo>
                    <a:pt x="860" y="9289"/>
                    <a:pt x="573" y="9576"/>
                    <a:pt x="774" y="9576"/>
                  </a:cubicBezTo>
                  <a:cubicBezTo>
                    <a:pt x="813" y="9576"/>
                    <a:pt x="870" y="9566"/>
                    <a:pt x="949" y="9541"/>
                  </a:cubicBezTo>
                  <a:lnTo>
                    <a:pt x="949" y="9541"/>
                  </a:lnTo>
                  <a:cubicBezTo>
                    <a:pt x="670" y="9666"/>
                    <a:pt x="611" y="9705"/>
                    <a:pt x="654" y="9705"/>
                  </a:cubicBezTo>
                  <a:cubicBezTo>
                    <a:pt x="727" y="9705"/>
                    <a:pt x="1100" y="9588"/>
                    <a:pt x="1169" y="9588"/>
                  </a:cubicBezTo>
                  <a:cubicBezTo>
                    <a:pt x="1183" y="9588"/>
                    <a:pt x="1185" y="9593"/>
                    <a:pt x="1169" y="9604"/>
                  </a:cubicBezTo>
                  <a:cubicBezTo>
                    <a:pt x="1065" y="9685"/>
                    <a:pt x="815" y="9829"/>
                    <a:pt x="931" y="9829"/>
                  </a:cubicBezTo>
                  <a:cubicBezTo>
                    <a:pt x="943" y="9829"/>
                    <a:pt x="959" y="9828"/>
                    <a:pt x="981" y="9824"/>
                  </a:cubicBezTo>
                  <a:cubicBezTo>
                    <a:pt x="1169" y="9772"/>
                    <a:pt x="1353" y="9709"/>
                    <a:pt x="1531" y="9635"/>
                  </a:cubicBezTo>
                  <a:lnTo>
                    <a:pt x="1531" y="9635"/>
                  </a:lnTo>
                  <a:cubicBezTo>
                    <a:pt x="1379" y="9751"/>
                    <a:pt x="1159" y="9819"/>
                    <a:pt x="1248" y="9877"/>
                  </a:cubicBezTo>
                  <a:cubicBezTo>
                    <a:pt x="1253" y="9879"/>
                    <a:pt x="1259" y="9881"/>
                    <a:pt x="1267" y="9881"/>
                  </a:cubicBezTo>
                  <a:cubicBezTo>
                    <a:pt x="1330" y="9881"/>
                    <a:pt x="1462" y="9784"/>
                    <a:pt x="1513" y="9784"/>
                  </a:cubicBezTo>
                  <a:cubicBezTo>
                    <a:pt x="1521" y="9784"/>
                    <a:pt x="1528" y="9787"/>
                    <a:pt x="1531" y="9793"/>
                  </a:cubicBezTo>
                  <a:cubicBezTo>
                    <a:pt x="1416" y="9861"/>
                    <a:pt x="1122" y="10002"/>
                    <a:pt x="1054" y="10076"/>
                  </a:cubicBezTo>
                  <a:cubicBezTo>
                    <a:pt x="1019" y="10114"/>
                    <a:pt x="1032" y="10145"/>
                    <a:pt x="1078" y="10145"/>
                  </a:cubicBezTo>
                  <a:cubicBezTo>
                    <a:pt x="1108" y="10145"/>
                    <a:pt x="1150" y="10133"/>
                    <a:pt x="1201" y="10102"/>
                  </a:cubicBezTo>
                  <a:cubicBezTo>
                    <a:pt x="1226" y="10086"/>
                    <a:pt x="1254" y="10079"/>
                    <a:pt x="1282" y="10079"/>
                  </a:cubicBezTo>
                  <a:cubicBezTo>
                    <a:pt x="1328" y="10079"/>
                    <a:pt x="1373" y="10100"/>
                    <a:pt x="1405" y="10139"/>
                  </a:cubicBezTo>
                  <a:cubicBezTo>
                    <a:pt x="1431" y="10165"/>
                    <a:pt x="1510" y="10228"/>
                    <a:pt x="1369" y="10338"/>
                  </a:cubicBezTo>
                  <a:cubicBezTo>
                    <a:pt x="1202" y="10466"/>
                    <a:pt x="1105" y="10578"/>
                    <a:pt x="1209" y="10578"/>
                  </a:cubicBezTo>
                  <a:cubicBezTo>
                    <a:pt x="1220" y="10578"/>
                    <a:pt x="1233" y="10576"/>
                    <a:pt x="1248" y="10574"/>
                  </a:cubicBezTo>
                  <a:cubicBezTo>
                    <a:pt x="1319" y="10565"/>
                    <a:pt x="1441" y="10487"/>
                    <a:pt x="1499" y="10487"/>
                  </a:cubicBezTo>
                  <a:cubicBezTo>
                    <a:pt x="1505" y="10487"/>
                    <a:pt x="1511" y="10488"/>
                    <a:pt x="1515" y="10490"/>
                  </a:cubicBezTo>
                  <a:cubicBezTo>
                    <a:pt x="1568" y="10506"/>
                    <a:pt x="1526" y="10579"/>
                    <a:pt x="1510" y="10637"/>
                  </a:cubicBezTo>
                  <a:cubicBezTo>
                    <a:pt x="1510" y="10637"/>
                    <a:pt x="1482" y="10817"/>
                    <a:pt x="1524" y="10817"/>
                  </a:cubicBezTo>
                  <a:cubicBezTo>
                    <a:pt x="1530" y="10817"/>
                    <a:pt x="1538" y="10813"/>
                    <a:pt x="1547" y="10805"/>
                  </a:cubicBezTo>
                  <a:cubicBezTo>
                    <a:pt x="1631" y="10726"/>
                    <a:pt x="1679" y="10698"/>
                    <a:pt x="1704" y="10698"/>
                  </a:cubicBezTo>
                  <a:cubicBezTo>
                    <a:pt x="1760" y="10698"/>
                    <a:pt x="1709" y="10837"/>
                    <a:pt x="1720" y="10873"/>
                  </a:cubicBezTo>
                  <a:cubicBezTo>
                    <a:pt x="1725" y="10915"/>
                    <a:pt x="1757" y="10946"/>
                    <a:pt x="1793" y="10962"/>
                  </a:cubicBezTo>
                  <a:cubicBezTo>
                    <a:pt x="1805" y="10966"/>
                    <a:pt x="1814" y="10968"/>
                    <a:pt x="1822" y="10968"/>
                  </a:cubicBezTo>
                  <a:cubicBezTo>
                    <a:pt x="1846" y="10968"/>
                    <a:pt x="1857" y="10950"/>
                    <a:pt x="1893" y="10915"/>
                  </a:cubicBezTo>
                  <a:cubicBezTo>
                    <a:pt x="1901" y="10907"/>
                    <a:pt x="1907" y="10903"/>
                    <a:pt x="1911" y="10903"/>
                  </a:cubicBezTo>
                  <a:cubicBezTo>
                    <a:pt x="1933" y="10903"/>
                    <a:pt x="1919" y="10983"/>
                    <a:pt x="1919" y="10983"/>
                  </a:cubicBezTo>
                  <a:cubicBezTo>
                    <a:pt x="1940" y="11004"/>
                    <a:pt x="1971" y="11020"/>
                    <a:pt x="2003" y="11020"/>
                  </a:cubicBezTo>
                  <a:cubicBezTo>
                    <a:pt x="2024" y="11020"/>
                    <a:pt x="2086" y="11003"/>
                    <a:pt x="2123" y="11003"/>
                  </a:cubicBezTo>
                  <a:cubicBezTo>
                    <a:pt x="2160" y="11003"/>
                    <a:pt x="2173" y="11020"/>
                    <a:pt x="2097" y="11088"/>
                  </a:cubicBezTo>
                  <a:cubicBezTo>
                    <a:pt x="1925" y="11240"/>
                    <a:pt x="1949" y="11319"/>
                    <a:pt x="2017" y="11319"/>
                  </a:cubicBezTo>
                  <a:cubicBezTo>
                    <a:pt x="2019" y="11319"/>
                    <a:pt x="2022" y="11319"/>
                    <a:pt x="2024" y="11318"/>
                  </a:cubicBezTo>
                  <a:cubicBezTo>
                    <a:pt x="2089" y="11314"/>
                    <a:pt x="2195" y="11169"/>
                    <a:pt x="2244" y="11169"/>
                  </a:cubicBezTo>
                  <a:cubicBezTo>
                    <a:pt x="2250" y="11169"/>
                    <a:pt x="2256" y="11172"/>
                    <a:pt x="2260" y="11177"/>
                  </a:cubicBezTo>
                  <a:cubicBezTo>
                    <a:pt x="2150" y="11282"/>
                    <a:pt x="2040" y="11366"/>
                    <a:pt x="2071" y="11402"/>
                  </a:cubicBezTo>
                  <a:cubicBezTo>
                    <a:pt x="2072" y="11404"/>
                    <a:pt x="2074" y="11404"/>
                    <a:pt x="2076" y="11404"/>
                  </a:cubicBezTo>
                  <a:cubicBezTo>
                    <a:pt x="2132" y="11404"/>
                    <a:pt x="2486" y="10902"/>
                    <a:pt x="2501" y="10836"/>
                  </a:cubicBezTo>
                  <a:lnTo>
                    <a:pt x="2501" y="10841"/>
                  </a:lnTo>
                  <a:cubicBezTo>
                    <a:pt x="2517" y="10773"/>
                    <a:pt x="2396" y="10794"/>
                    <a:pt x="2574" y="10632"/>
                  </a:cubicBezTo>
                  <a:cubicBezTo>
                    <a:pt x="2590" y="10584"/>
                    <a:pt x="2449" y="10616"/>
                    <a:pt x="2622" y="10464"/>
                  </a:cubicBezTo>
                  <a:lnTo>
                    <a:pt x="2622" y="10464"/>
                  </a:lnTo>
                  <a:cubicBezTo>
                    <a:pt x="2551" y="10519"/>
                    <a:pt x="2309" y="10780"/>
                    <a:pt x="2251" y="10780"/>
                  </a:cubicBezTo>
                  <a:cubicBezTo>
                    <a:pt x="2248" y="10780"/>
                    <a:pt x="2246" y="10780"/>
                    <a:pt x="2244" y="10778"/>
                  </a:cubicBezTo>
                  <a:cubicBezTo>
                    <a:pt x="2210" y="10754"/>
                    <a:pt x="2440" y="10502"/>
                    <a:pt x="2386" y="10502"/>
                  </a:cubicBezTo>
                  <a:cubicBezTo>
                    <a:pt x="2382" y="10502"/>
                    <a:pt x="2377" y="10503"/>
                    <a:pt x="2370" y="10506"/>
                  </a:cubicBezTo>
                  <a:cubicBezTo>
                    <a:pt x="2307" y="10543"/>
                    <a:pt x="2255" y="10590"/>
                    <a:pt x="2213" y="10642"/>
                  </a:cubicBezTo>
                  <a:cubicBezTo>
                    <a:pt x="2154" y="10691"/>
                    <a:pt x="2120" y="10706"/>
                    <a:pt x="2099" y="10706"/>
                  </a:cubicBezTo>
                  <a:cubicBezTo>
                    <a:pt x="2077" y="10706"/>
                    <a:pt x="2069" y="10690"/>
                    <a:pt x="2061" y="10679"/>
                  </a:cubicBezTo>
                  <a:cubicBezTo>
                    <a:pt x="2045" y="10658"/>
                    <a:pt x="2055" y="10548"/>
                    <a:pt x="2239" y="10443"/>
                  </a:cubicBezTo>
                  <a:cubicBezTo>
                    <a:pt x="2386" y="10354"/>
                    <a:pt x="2443" y="10432"/>
                    <a:pt x="2611" y="10270"/>
                  </a:cubicBezTo>
                  <a:cubicBezTo>
                    <a:pt x="2719" y="10165"/>
                    <a:pt x="2744" y="10120"/>
                    <a:pt x="2716" y="10120"/>
                  </a:cubicBezTo>
                  <a:cubicBezTo>
                    <a:pt x="2692" y="10120"/>
                    <a:pt x="2630" y="10152"/>
                    <a:pt x="2548" y="10207"/>
                  </a:cubicBezTo>
                  <a:cubicBezTo>
                    <a:pt x="2488" y="10247"/>
                    <a:pt x="2442" y="10264"/>
                    <a:pt x="2410" y="10264"/>
                  </a:cubicBezTo>
                  <a:cubicBezTo>
                    <a:pt x="2317" y="10264"/>
                    <a:pt x="2352" y="10120"/>
                    <a:pt x="2543" y="9987"/>
                  </a:cubicBezTo>
                  <a:lnTo>
                    <a:pt x="2543" y="9987"/>
                  </a:lnTo>
                  <a:cubicBezTo>
                    <a:pt x="2482" y="10027"/>
                    <a:pt x="2293" y="10181"/>
                    <a:pt x="2258" y="10181"/>
                  </a:cubicBezTo>
                  <a:cubicBezTo>
                    <a:pt x="2256" y="10181"/>
                    <a:pt x="2255" y="10181"/>
                    <a:pt x="2255" y="10181"/>
                  </a:cubicBezTo>
                  <a:cubicBezTo>
                    <a:pt x="2242" y="10176"/>
                    <a:pt x="2226" y="10165"/>
                    <a:pt x="2198" y="10165"/>
                  </a:cubicBezTo>
                  <a:cubicBezTo>
                    <a:pt x="2165" y="10165"/>
                    <a:pt x="2116" y="10180"/>
                    <a:pt x="2040" y="10233"/>
                  </a:cubicBezTo>
                  <a:cubicBezTo>
                    <a:pt x="2344" y="10018"/>
                    <a:pt x="2207" y="9829"/>
                    <a:pt x="2176" y="9788"/>
                  </a:cubicBezTo>
                  <a:cubicBezTo>
                    <a:pt x="2155" y="9759"/>
                    <a:pt x="2116" y="9747"/>
                    <a:pt x="2062" y="9747"/>
                  </a:cubicBezTo>
                  <a:cubicBezTo>
                    <a:pt x="1963" y="9747"/>
                    <a:pt x="1810" y="9788"/>
                    <a:pt x="1613" y="9847"/>
                  </a:cubicBezTo>
                  <a:lnTo>
                    <a:pt x="1613" y="9847"/>
                  </a:lnTo>
                  <a:cubicBezTo>
                    <a:pt x="1717" y="9813"/>
                    <a:pt x="1950" y="9724"/>
                    <a:pt x="1998" y="9672"/>
                  </a:cubicBezTo>
                  <a:lnTo>
                    <a:pt x="1950" y="9651"/>
                  </a:lnTo>
                  <a:cubicBezTo>
                    <a:pt x="1940" y="9635"/>
                    <a:pt x="1940" y="9651"/>
                    <a:pt x="2034" y="9588"/>
                  </a:cubicBezTo>
                  <a:cubicBezTo>
                    <a:pt x="2129" y="9523"/>
                    <a:pt x="2185" y="9472"/>
                    <a:pt x="2158" y="9472"/>
                  </a:cubicBezTo>
                  <a:cubicBezTo>
                    <a:pt x="2142" y="9472"/>
                    <a:pt x="2095" y="9490"/>
                    <a:pt x="2008" y="9536"/>
                  </a:cubicBezTo>
                  <a:cubicBezTo>
                    <a:pt x="1900" y="9596"/>
                    <a:pt x="1835" y="9638"/>
                    <a:pt x="1798" y="9638"/>
                  </a:cubicBezTo>
                  <a:cubicBezTo>
                    <a:pt x="1787" y="9638"/>
                    <a:pt x="1778" y="9634"/>
                    <a:pt x="1772" y="9625"/>
                  </a:cubicBezTo>
                  <a:cubicBezTo>
                    <a:pt x="1762" y="9604"/>
                    <a:pt x="1736" y="9588"/>
                    <a:pt x="1757" y="9552"/>
                  </a:cubicBezTo>
                  <a:cubicBezTo>
                    <a:pt x="1788" y="9520"/>
                    <a:pt x="1825" y="9494"/>
                    <a:pt x="1861" y="9473"/>
                  </a:cubicBezTo>
                  <a:lnTo>
                    <a:pt x="1819" y="9368"/>
                  </a:lnTo>
                  <a:cubicBezTo>
                    <a:pt x="1816" y="9362"/>
                    <a:pt x="1808" y="9359"/>
                    <a:pt x="1797" y="9359"/>
                  </a:cubicBezTo>
                  <a:cubicBezTo>
                    <a:pt x="1702" y="9359"/>
                    <a:pt x="1354" y="9556"/>
                    <a:pt x="1358" y="9572"/>
                  </a:cubicBezTo>
                  <a:lnTo>
                    <a:pt x="1358" y="9572"/>
                  </a:lnTo>
                  <a:cubicBezTo>
                    <a:pt x="1345" y="9539"/>
                    <a:pt x="1725" y="9268"/>
                    <a:pt x="1793" y="9200"/>
                  </a:cubicBezTo>
                  <a:cubicBezTo>
                    <a:pt x="1832" y="9164"/>
                    <a:pt x="1850" y="9138"/>
                    <a:pt x="1835" y="9138"/>
                  </a:cubicBezTo>
                  <a:cubicBezTo>
                    <a:pt x="1821" y="9138"/>
                    <a:pt x="1781" y="9159"/>
                    <a:pt x="1704" y="9211"/>
                  </a:cubicBezTo>
                  <a:cubicBezTo>
                    <a:pt x="1637" y="9262"/>
                    <a:pt x="1476" y="9366"/>
                    <a:pt x="1439" y="9366"/>
                  </a:cubicBezTo>
                  <a:cubicBezTo>
                    <a:pt x="1427" y="9366"/>
                    <a:pt x="1429" y="9355"/>
                    <a:pt x="1452" y="9326"/>
                  </a:cubicBezTo>
                  <a:cubicBezTo>
                    <a:pt x="1515" y="9247"/>
                    <a:pt x="1589" y="9179"/>
                    <a:pt x="1667" y="9127"/>
                  </a:cubicBezTo>
                  <a:lnTo>
                    <a:pt x="1767" y="9048"/>
                  </a:lnTo>
                  <a:lnTo>
                    <a:pt x="1767" y="9048"/>
                  </a:lnTo>
                  <a:cubicBezTo>
                    <a:pt x="1767" y="9048"/>
                    <a:pt x="1452" y="9216"/>
                    <a:pt x="1389" y="9232"/>
                  </a:cubicBezTo>
                  <a:cubicBezTo>
                    <a:pt x="1385" y="9233"/>
                    <a:pt x="1382" y="9234"/>
                    <a:pt x="1380" y="9234"/>
                  </a:cubicBezTo>
                  <a:cubicBezTo>
                    <a:pt x="1342" y="9234"/>
                    <a:pt x="1679" y="9011"/>
                    <a:pt x="1709" y="8996"/>
                  </a:cubicBezTo>
                  <a:cubicBezTo>
                    <a:pt x="1810" y="8927"/>
                    <a:pt x="1843" y="8901"/>
                    <a:pt x="1833" y="8901"/>
                  </a:cubicBezTo>
                  <a:cubicBezTo>
                    <a:pt x="1804" y="8901"/>
                    <a:pt x="1344" y="9170"/>
                    <a:pt x="1332" y="9174"/>
                  </a:cubicBezTo>
                  <a:cubicBezTo>
                    <a:pt x="1330" y="9174"/>
                    <a:pt x="1328" y="9175"/>
                    <a:pt x="1327" y="9175"/>
                  </a:cubicBezTo>
                  <a:cubicBezTo>
                    <a:pt x="1284" y="9175"/>
                    <a:pt x="1579" y="8973"/>
                    <a:pt x="1522" y="8973"/>
                  </a:cubicBezTo>
                  <a:cubicBezTo>
                    <a:pt x="1512" y="8973"/>
                    <a:pt x="1492" y="8980"/>
                    <a:pt x="1457" y="8994"/>
                  </a:cubicBezTo>
                  <a:lnTo>
                    <a:pt x="1457" y="8994"/>
                  </a:lnTo>
                  <a:cubicBezTo>
                    <a:pt x="1707" y="8889"/>
                    <a:pt x="1547" y="8718"/>
                    <a:pt x="1526" y="8681"/>
                  </a:cubicBezTo>
                  <a:cubicBezTo>
                    <a:pt x="1500" y="8645"/>
                    <a:pt x="1395" y="8634"/>
                    <a:pt x="1337" y="8597"/>
                  </a:cubicBezTo>
                  <a:cubicBezTo>
                    <a:pt x="1302" y="8577"/>
                    <a:pt x="1525" y="8476"/>
                    <a:pt x="1459" y="8476"/>
                  </a:cubicBezTo>
                  <a:cubicBezTo>
                    <a:pt x="1455" y="8476"/>
                    <a:pt x="1452" y="8476"/>
                    <a:pt x="1447" y="8477"/>
                  </a:cubicBezTo>
                  <a:cubicBezTo>
                    <a:pt x="1406" y="8477"/>
                    <a:pt x="1251" y="8499"/>
                    <a:pt x="1182" y="8499"/>
                  </a:cubicBezTo>
                  <a:cubicBezTo>
                    <a:pt x="1162" y="8499"/>
                    <a:pt x="1149" y="8497"/>
                    <a:pt x="1148" y="8492"/>
                  </a:cubicBezTo>
                  <a:cubicBezTo>
                    <a:pt x="1148" y="8492"/>
                    <a:pt x="1803" y="8371"/>
                    <a:pt x="1611" y="8371"/>
                  </a:cubicBezTo>
                  <a:cubicBezTo>
                    <a:pt x="1603" y="8371"/>
                    <a:pt x="1594" y="8371"/>
                    <a:pt x="1583" y="8372"/>
                  </a:cubicBezTo>
                  <a:cubicBezTo>
                    <a:pt x="1579" y="8372"/>
                    <a:pt x="1574" y="8372"/>
                    <a:pt x="1570" y="8372"/>
                  </a:cubicBezTo>
                  <a:cubicBezTo>
                    <a:pt x="1503" y="8372"/>
                    <a:pt x="1488" y="8347"/>
                    <a:pt x="1422" y="8347"/>
                  </a:cubicBezTo>
                  <a:cubicBezTo>
                    <a:pt x="1389" y="8347"/>
                    <a:pt x="1344" y="8354"/>
                    <a:pt x="1274" y="8372"/>
                  </a:cubicBezTo>
                  <a:cubicBezTo>
                    <a:pt x="1242" y="8381"/>
                    <a:pt x="1221" y="8385"/>
                    <a:pt x="1210" y="8385"/>
                  </a:cubicBezTo>
                  <a:cubicBezTo>
                    <a:pt x="1165" y="8385"/>
                    <a:pt x="1238" y="8333"/>
                    <a:pt x="1195" y="8333"/>
                  </a:cubicBezTo>
                  <a:cubicBezTo>
                    <a:pt x="1186" y="8333"/>
                    <a:pt x="1173" y="8335"/>
                    <a:pt x="1153" y="8340"/>
                  </a:cubicBezTo>
                  <a:lnTo>
                    <a:pt x="1153" y="8340"/>
                  </a:lnTo>
                  <a:cubicBezTo>
                    <a:pt x="1357" y="8285"/>
                    <a:pt x="1501" y="8233"/>
                    <a:pt x="1547" y="8167"/>
                  </a:cubicBezTo>
                  <a:cubicBezTo>
                    <a:pt x="1551" y="8162"/>
                    <a:pt x="1544" y="8159"/>
                    <a:pt x="1529" y="8159"/>
                  </a:cubicBezTo>
                  <a:cubicBezTo>
                    <a:pt x="1439" y="8159"/>
                    <a:pt x="1062" y="8242"/>
                    <a:pt x="935" y="8242"/>
                  </a:cubicBezTo>
                  <a:cubicBezTo>
                    <a:pt x="926" y="8242"/>
                    <a:pt x="919" y="8242"/>
                    <a:pt x="912" y="8241"/>
                  </a:cubicBezTo>
                  <a:cubicBezTo>
                    <a:pt x="629" y="8194"/>
                    <a:pt x="1479" y="7994"/>
                    <a:pt x="1709" y="7947"/>
                  </a:cubicBezTo>
                  <a:lnTo>
                    <a:pt x="1709" y="7947"/>
                  </a:lnTo>
                  <a:cubicBezTo>
                    <a:pt x="1505" y="7965"/>
                    <a:pt x="1305" y="7975"/>
                    <a:pt x="1102" y="7975"/>
                  </a:cubicBezTo>
                  <a:cubicBezTo>
                    <a:pt x="1060" y="7975"/>
                    <a:pt x="1018" y="7974"/>
                    <a:pt x="975" y="7973"/>
                  </a:cubicBezTo>
                  <a:lnTo>
                    <a:pt x="1395" y="7827"/>
                  </a:lnTo>
                  <a:lnTo>
                    <a:pt x="1395" y="7827"/>
                  </a:lnTo>
                  <a:cubicBezTo>
                    <a:pt x="1358" y="7834"/>
                    <a:pt x="1330" y="7837"/>
                    <a:pt x="1310" y="7837"/>
                  </a:cubicBezTo>
                  <a:cubicBezTo>
                    <a:pt x="1227" y="7837"/>
                    <a:pt x="1261" y="7787"/>
                    <a:pt x="1227" y="7774"/>
                  </a:cubicBezTo>
                  <a:cubicBezTo>
                    <a:pt x="1146" y="7759"/>
                    <a:pt x="1063" y="7749"/>
                    <a:pt x="979" y="7749"/>
                  </a:cubicBezTo>
                  <a:cubicBezTo>
                    <a:pt x="948" y="7749"/>
                    <a:pt x="917" y="7750"/>
                    <a:pt x="886" y="7753"/>
                  </a:cubicBezTo>
                  <a:cubicBezTo>
                    <a:pt x="1085" y="7690"/>
                    <a:pt x="1468" y="7680"/>
                    <a:pt x="1279" y="7617"/>
                  </a:cubicBezTo>
                  <a:cubicBezTo>
                    <a:pt x="1148" y="7564"/>
                    <a:pt x="1237" y="7533"/>
                    <a:pt x="1515" y="7496"/>
                  </a:cubicBezTo>
                  <a:cubicBezTo>
                    <a:pt x="1515" y="7485"/>
                    <a:pt x="1498" y="7482"/>
                    <a:pt x="1472" y="7482"/>
                  </a:cubicBezTo>
                  <a:cubicBezTo>
                    <a:pt x="1428" y="7482"/>
                    <a:pt x="1359" y="7492"/>
                    <a:pt x="1306" y="7492"/>
                  </a:cubicBezTo>
                  <a:cubicBezTo>
                    <a:pt x="1298" y="7492"/>
                    <a:pt x="1291" y="7491"/>
                    <a:pt x="1285" y="7491"/>
                  </a:cubicBezTo>
                  <a:cubicBezTo>
                    <a:pt x="1154" y="7486"/>
                    <a:pt x="1253" y="7423"/>
                    <a:pt x="1169" y="7402"/>
                  </a:cubicBezTo>
                  <a:cubicBezTo>
                    <a:pt x="1154" y="7399"/>
                    <a:pt x="1137" y="7398"/>
                    <a:pt x="1119" y="7398"/>
                  </a:cubicBezTo>
                  <a:cubicBezTo>
                    <a:pt x="1048" y="7398"/>
                    <a:pt x="959" y="7414"/>
                    <a:pt x="881" y="7414"/>
                  </a:cubicBezTo>
                  <a:cubicBezTo>
                    <a:pt x="867" y="7414"/>
                    <a:pt x="852" y="7414"/>
                    <a:pt x="839" y="7412"/>
                  </a:cubicBezTo>
                  <a:cubicBezTo>
                    <a:pt x="751" y="7408"/>
                    <a:pt x="826" y="7363"/>
                    <a:pt x="756" y="7363"/>
                  </a:cubicBezTo>
                  <a:cubicBezTo>
                    <a:pt x="751" y="7363"/>
                    <a:pt x="746" y="7363"/>
                    <a:pt x="741" y="7363"/>
                  </a:cubicBezTo>
                  <a:lnTo>
                    <a:pt x="741" y="7363"/>
                  </a:lnTo>
                  <a:cubicBezTo>
                    <a:pt x="933" y="7345"/>
                    <a:pt x="923" y="7353"/>
                    <a:pt x="923" y="7308"/>
                  </a:cubicBezTo>
                  <a:lnTo>
                    <a:pt x="923" y="7213"/>
                  </a:lnTo>
                  <a:cubicBezTo>
                    <a:pt x="978" y="7208"/>
                    <a:pt x="1055" y="7201"/>
                    <a:pt x="1116" y="7201"/>
                  </a:cubicBezTo>
                  <a:cubicBezTo>
                    <a:pt x="1170" y="7201"/>
                    <a:pt x="1211" y="7206"/>
                    <a:pt x="1211" y="7224"/>
                  </a:cubicBezTo>
                  <a:cubicBezTo>
                    <a:pt x="1256" y="7228"/>
                    <a:pt x="1231" y="7244"/>
                    <a:pt x="1284" y="7244"/>
                  </a:cubicBezTo>
                  <a:cubicBezTo>
                    <a:pt x="1299" y="7244"/>
                    <a:pt x="1321" y="7243"/>
                    <a:pt x="1353" y="7239"/>
                  </a:cubicBezTo>
                  <a:cubicBezTo>
                    <a:pt x="1348" y="7161"/>
                    <a:pt x="1043" y="7171"/>
                    <a:pt x="891" y="7108"/>
                  </a:cubicBezTo>
                  <a:cubicBezTo>
                    <a:pt x="827" y="7085"/>
                    <a:pt x="862" y="7078"/>
                    <a:pt x="927" y="7078"/>
                  </a:cubicBezTo>
                  <a:cubicBezTo>
                    <a:pt x="1020" y="7078"/>
                    <a:pt x="1175" y="7093"/>
                    <a:pt x="1175" y="7093"/>
                  </a:cubicBezTo>
                  <a:cubicBezTo>
                    <a:pt x="1190" y="7093"/>
                    <a:pt x="1070" y="7040"/>
                    <a:pt x="1070" y="7040"/>
                  </a:cubicBezTo>
                  <a:cubicBezTo>
                    <a:pt x="939" y="7019"/>
                    <a:pt x="939" y="7009"/>
                    <a:pt x="1070" y="6977"/>
                  </a:cubicBezTo>
                  <a:cubicBezTo>
                    <a:pt x="1210" y="6939"/>
                    <a:pt x="1267" y="6870"/>
                    <a:pt x="1090" y="6870"/>
                  </a:cubicBezTo>
                  <a:cubicBezTo>
                    <a:pt x="1048" y="6870"/>
                    <a:pt x="993" y="6874"/>
                    <a:pt x="923" y="6883"/>
                  </a:cubicBezTo>
                  <a:cubicBezTo>
                    <a:pt x="960" y="6862"/>
                    <a:pt x="881" y="6857"/>
                    <a:pt x="865" y="6846"/>
                  </a:cubicBezTo>
                  <a:cubicBezTo>
                    <a:pt x="860" y="6843"/>
                    <a:pt x="893" y="6841"/>
                    <a:pt x="942" y="6841"/>
                  </a:cubicBezTo>
                  <a:cubicBezTo>
                    <a:pt x="1039" y="6841"/>
                    <a:pt x="1199" y="6846"/>
                    <a:pt x="1237" y="6846"/>
                  </a:cubicBezTo>
                  <a:cubicBezTo>
                    <a:pt x="1353" y="6841"/>
                    <a:pt x="1295" y="6820"/>
                    <a:pt x="1264" y="6804"/>
                  </a:cubicBezTo>
                  <a:cubicBezTo>
                    <a:pt x="1096" y="6731"/>
                    <a:pt x="640" y="6741"/>
                    <a:pt x="645" y="6647"/>
                  </a:cubicBezTo>
                  <a:lnTo>
                    <a:pt x="645" y="6647"/>
                  </a:lnTo>
                  <a:cubicBezTo>
                    <a:pt x="724" y="6652"/>
                    <a:pt x="804" y="6655"/>
                    <a:pt x="883" y="6655"/>
                  </a:cubicBezTo>
                  <a:cubicBezTo>
                    <a:pt x="962" y="6655"/>
                    <a:pt x="1041" y="6652"/>
                    <a:pt x="1117" y="6647"/>
                  </a:cubicBezTo>
                  <a:cubicBezTo>
                    <a:pt x="1363" y="6621"/>
                    <a:pt x="1216" y="6568"/>
                    <a:pt x="996" y="6558"/>
                  </a:cubicBezTo>
                  <a:lnTo>
                    <a:pt x="996" y="6558"/>
                  </a:lnTo>
                  <a:cubicBezTo>
                    <a:pt x="1031" y="6559"/>
                    <a:pt x="1067" y="6559"/>
                    <a:pt x="1102" y="6559"/>
                  </a:cubicBezTo>
                  <a:cubicBezTo>
                    <a:pt x="1248" y="6559"/>
                    <a:pt x="1385" y="6549"/>
                    <a:pt x="1389" y="6511"/>
                  </a:cubicBezTo>
                  <a:cubicBezTo>
                    <a:pt x="1290" y="6505"/>
                    <a:pt x="703" y="6505"/>
                    <a:pt x="970" y="6463"/>
                  </a:cubicBezTo>
                  <a:cubicBezTo>
                    <a:pt x="1106" y="6437"/>
                    <a:pt x="1358" y="6453"/>
                    <a:pt x="1363" y="6400"/>
                  </a:cubicBezTo>
                  <a:cubicBezTo>
                    <a:pt x="1369" y="6369"/>
                    <a:pt x="1227" y="6348"/>
                    <a:pt x="1264" y="6317"/>
                  </a:cubicBezTo>
                  <a:lnTo>
                    <a:pt x="1264" y="6317"/>
                  </a:lnTo>
                  <a:cubicBezTo>
                    <a:pt x="1275" y="6317"/>
                    <a:pt x="1285" y="6318"/>
                    <a:pt x="1295" y="6318"/>
                  </a:cubicBezTo>
                  <a:cubicBezTo>
                    <a:pt x="1474" y="6318"/>
                    <a:pt x="1436" y="6189"/>
                    <a:pt x="1416" y="6165"/>
                  </a:cubicBezTo>
                  <a:cubicBezTo>
                    <a:pt x="1400" y="6138"/>
                    <a:pt x="1325" y="6134"/>
                    <a:pt x="1246" y="6134"/>
                  </a:cubicBezTo>
                  <a:cubicBezTo>
                    <a:pt x="1212" y="6134"/>
                    <a:pt x="1177" y="6135"/>
                    <a:pt x="1146" y="6135"/>
                  </a:cubicBezTo>
                  <a:cubicBezTo>
                    <a:pt x="1104" y="6135"/>
                    <a:pt x="1068" y="6134"/>
                    <a:pt x="1049" y="6128"/>
                  </a:cubicBezTo>
                  <a:cubicBezTo>
                    <a:pt x="960" y="6096"/>
                    <a:pt x="1082" y="6088"/>
                    <a:pt x="1223" y="6088"/>
                  </a:cubicBezTo>
                  <a:cubicBezTo>
                    <a:pt x="1342" y="6088"/>
                    <a:pt x="1474" y="6094"/>
                    <a:pt x="1510" y="6096"/>
                  </a:cubicBezTo>
                  <a:cubicBezTo>
                    <a:pt x="1519" y="6097"/>
                    <a:pt x="1528" y="6097"/>
                    <a:pt x="1536" y="6097"/>
                  </a:cubicBezTo>
                  <a:cubicBezTo>
                    <a:pt x="1639" y="6097"/>
                    <a:pt x="1625" y="6037"/>
                    <a:pt x="1625" y="6018"/>
                  </a:cubicBezTo>
                  <a:cubicBezTo>
                    <a:pt x="1610" y="5944"/>
                    <a:pt x="1573" y="5881"/>
                    <a:pt x="1515" y="5839"/>
                  </a:cubicBezTo>
                  <a:cubicBezTo>
                    <a:pt x="1494" y="5819"/>
                    <a:pt x="1258" y="5677"/>
                    <a:pt x="1300" y="5672"/>
                  </a:cubicBezTo>
                  <a:cubicBezTo>
                    <a:pt x="1361" y="5672"/>
                    <a:pt x="1759" y="5826"/>
                    <a:pt x="1812" y="5826"/>
                  </a:cubicBezTo>
                  <a:cubicBezTo>
                    <a:pt x="1818" y="5826"/>
                    <a:pt x="1819" y="5824"/>
                    <a:pt x="1814" y="5819"/>
                  </a:cubicBezTo>
                  <a:cubicBezTo>
                    <a:pt x="1772" y="5782"/>
                    <a:pt x="1505" y="5577"/>
                    <a:pt x="1363" y="5546"/>
                  </a:cubicBezTo>
                  <a:lnTo>
                    <a:pt x="1363" y="5546"/>
                  </a:lnTo>
                  <a:cubicBezTo>
                    <a:pt x="1456" y="5565"/>
                    <a:pt x="1524" y="5574"/>
                    <a:pt x="1573" y="5574"/>
                  </a:cubicBezTo>
                  <a:cubicBezTo>
                    <a:pt x="1629" y="5574"/>
                    <a:pt x="1661" y="5563"/>
                    <a:pt x="1678" y="5546"/>
                  </a:cubicBezTo>
                  <a:cubicBezTo>
                    <a:pt x="1704" y="5514"/>
                    <a:pt x="1694" y="5483"/>
                    <a:pt x="1652" y="5441"/>
                  </a:cubicBezTo>
                  <a:cubicBezTo>
                    <a:pt x="1610" y="5404"/>
                    <a:pt x="1500" y="5373"/>
                    <a:pt x="1458" y="5336"/>
                  </a:cubicBezTo>
                  <a:cubicBezTo>
                    <a:pt x="1342" y="5226"/>
                    <a:pt x="1662" y="5258"/>
                    <a:pt x="1788" y="5237"/>
                  </a:cubicBezTo>
                  <a:cubicBezTo>
                    <a:pt x="1825" y="5226"/>
                    <a:pt x="1767" y="5210"/>
                    <a:pt x="1699" y="5189"/>
                  </a:cubicBezTo>
                  <a:cubicBezTo>
                    <a:pt x="1694" y="5168"/>
                    <a:pt x="1715" y="5147"/>
                    <a:pt x="1720" y="5126"/>
                  </a:cubicBezTo>
                  <a:cubicBezTo>
                    <a:pt x="1736" y="5090"/>
                    <a:pt x="1620" y="5016"/>
                    <a:pt x="1636" y="4969"/>
                  </a:cubicBezTo>
                  <a:cubicBezTo>
                    <a:pt x="1646" y="4927"/>
                    <a:pt x="1699" y="4927"/>
                    <a:pt x="1757" y="4906"/>
                  </a:cubicBezTo>
                  <a:cubicBezTo>
                    <a:pt x="1783" y="4896"/>
                    <a:pt x="1830" y="4875"/>
                    <a:pt x="1751" y="4833"/>
                  </a:cubicBezTo>
                  <a:cubicBezTo>
                    <a:pt x="1620" y="4759"/>
                    <a:pt x="1767" y="4681"/>
                    <a:pt x="1772" y="4639"/>
                  </a:cubicBezTo>
                  <a:cubicBezTo>
                    <a:pt x="1772" y="4623"/>
                    <a:pt x="1603" y="4419"/>
                    <a:pt x="1625" y="4419"/>
                  </a:cubicBezTo>
                  <a:cubicBezTo>
                    <a:pt x="1625" y="4419"/>
                    <a:pt x="1625" y="4419"/>
                    <a:pt x="1625" y="4419"/>
                  </a:cubicBezTo>
                  <a:cubicBezTo>
                    <a:pt x="1699" y="4455"/>
                    <a:pt x="1767" y="4492"/>
                    <a:pt x="1830" y="4534"/>
                  </a:cubicBezTo>
                  <a:lnTo>
                    <a:pt x="1730" y="4419"/>
                  </a:lnTo>
                  <a:lnTo>
                    <a:pt x="1484" y="4240"/>
                  </a:lnTo>
                  <a:lnTo>
                    <a:pt x="1725" y="4340"/>
                  </a:lnTo>
                  <a:cubicBezTo>
                    <a:pt x="1729" y="4340"/>
                    <a:pt x="1733" y="4340"/>
                    <a:pt x="1737" y="4340"/>
                  </a:cubicBezTo>
                  <a:cubicBezTo>
                    <a:pt x="1798" y="4340"/>
                    <a:pt x="1794" y="4302"/>
                    <a:pt x="1809" y="4282"/>
                  </a:cubicBezTo>
                  <a:cubicBezTo>
                    <a:pt x="1770" y="4240"/>
                    <a:pt x="1717" y="4174"/>
                    <a:pt x="1762" y="4174"/>
                  </a:cubicBezTo>
                  <a:cubicBezTo>
                    <a:pt x="1784" y="4174"/>
                    <a:pt x="1828" y="4189"/>
                    <a:pt x="1909" y="4230"/>
                  </a:cubicBezTo>
                  <a:lnTo>
                    <a:pt x="1688" y="4083"/>
                  </a:lnTo>
                  <a:lnTo>
                    <a:pt x="1688" y="4083"/>
                  </a:lnTo>
                  <a:cubicBezTo>
                    <a:pt x="1780" y="4117"/>
                    <a:pt x="1830" y="4132"/>
                    <a:pt x="1860" y="4132"/>
                  </a:cubicBezTo>
                  <a:cubicBezTo>
                    <a:pt x="1890" y="4132"/>
                    <a:pt x="1901" y="4117"/>
                    <a:pt x="1914" y="4094"/>
                  </a:cubicBezTo>
                  <a:cubicBezTo>
                    <a:pt x="1924" y="4073"/>
                    <a:pt x="1961" y="4052"/>
                    <a:pt x="1919" y="4004"/>
                  </a:cubicBezTo>
                  <a:cubicBezTo>
                    <a:pt x="1888" y="3968"/>
                    <a:pt x="1830" y="3952"/>
                    <a:pt x="1840" y="3936"/>
                  </a:cubicBezTo>
                  <a:cubicBezTo>
                    <a:pt x="1851" y="3920"/>
                    <a:pt x="1874" y="3916"/>
                    <a:pt x="1900" y="3916"/>
                  </a:cubicBezTo>
                  <a:cubicBezTo>
                    <a:pt x="1924" y="3916"/>
                    <a:pt x="1952" y="3920"/>
                    <a:pt x="1977" y="3920"/>
                  </a:cubicBezTo>
                  <a:cubicBezTo>
                    <a:pt x="2004" y="3920"/>
                    <a:pt x="2027" y="3916"/>
                    <a:pt x="2040" y="3900"/>
                  </a:cubicBezTo>
                  <a:cubicBezTo>
                    <a:pt x="2051" y="3888"/>
                    <a:pt x="2062" y="3819"/>
                    <a:pt x="2129" y="3819"/>
                  </a:cubicBezTo>
                  <a:cubicBezTo>
                    <a:pt x="2157" y="3819"/>
                    <a:pt x="2194" y="3831"/>
                    <a:pt x="2244" y="3863"/>
                  </a:cubicBezTo>
                  <a:cubicBezTo>
                    <a:pt x="2281" y="3816"/>
                    <a:pt x="2013" y="3711"/>
                    <a:pt x="1966" y="3632"/>
                  </a:cubicBezTo>
                  <a:cubicBezTo>
                    <a:pt x="1963" y="3626"/>
                    <a:pt x="1965" y="3623"/>
                    <a:pt x="1971" y="3623"/>
                  </a:cubicBezTo>
                  <a:cubicBezTo>
                    <a:pt x="2003" y="3623"/>
                    <a:pt x="2137" y="3689"/>
                    <a:pt x="2176" y="3711"/>
                  </a:cubicBezTo>
                  <a:cubicBezTo>
                    <a:pt x="2213" y="3716"/>
                    <a:pt x="2249" y="3721"/>
                    <a:pt x="2286" y="3721"/>
                  </a:cubicBezTo>
                  <a:cubicBezTo>
                    <a:pt x="2334" y="3721"/>
                    <a:pt x="2181" y="3474"/>
                    <a:pt x="2251" y="3474"/>
                  </a:cubicBezTo>
                  <a:cubicBezTo>
                    <a:pt x="2261" y="3474"/>
                    <a:pt x="2278" y="3480"/>
                    <a:pt x="2301" y="3494"/>
                  </a:cubicBezTo>
                  <a:lnTo>
                    <a:pt x="2301" y="3494"/>
                  </a:lnTo>
                  <a:cubicBezTo>
                    <a:pt x="2199" y="3425"/>
                    <a:pt x="1926" y="3216"/>
                    <a:pt x="1945" y="3202"/>
                  </a:cubicBezTo>
                  <a:lnTo>
                    <a:pt x="1945" y="3202"/>
                  </a:lnTo>
                  <a:cubicBezTo>
                    <a:pt x="1945" y="3202"/>
                    <a:pt x="2103" y="3276"/>
                    <a:pt x="2129" y="3297"/>
                  </a:cubicBezTo>
                  <a:cubicBezTo>
                    <a:pt x="2160" y="3302"/>
                    <a:pt x="2186" y="3307"/>
                    <a:pt x="2213" y="3312"/>
                  </a:cubicBezTo>
                  <a:cubicBezTo>
                    <a:pt x="2232" y="3315"/>
                    <a:pt x="2248" y="3317"/>
                    <a:pt x="2260" y="3317"/>
                  </a:cubicBezTo>
                  <a:cubicBezTo>
                    <a:pt x="2295" y="3317"/>
                    <a:pt x="2303" y="3304"/>
                    <a:pt x="2291" y="3265"/>
                  </a:cubicBezTo>
                  <a:cubicBezTo>
                    <a:pt x="2285" y="3252"/>
                    <a:pt x="2282" y="3239"/>
                    <a:pt x="2295" y="3239"/>
                  </a:cubicBezTo>
                  <a:cubicBezTo>
                    <a:pt x="2302" y="3239"/>
                    <a:pt x="2314" y="3243"/>
                    <a:pt x="2333" y="3255"/>
                  </a:cubicBezTo>
                  <a:cubicBezTo>
                    <a:pt x="2438" y="3312"/>
                    <a:pt x="2595" y="3485"/>
                    <a:pt x="2643" y="3506"/>
                  </a:cubicBezTo>
                  <a:cubicBezTo>
                    <a:pt x="2645" y="3507"/>
                    <a:pt x="2647" y="3508"/>
                    <a:pt x="2648" y="3508"/>
                  </a:cubicBezTo>
                  <a:cubicBezTo>
                    <a:pt x="2675" y="3508"/>
                    <a:pt x="2538" y="3332"/>
                    <a:pt x="2548" y="3312"/>
                  </a:cubicBezTo>
                  <a:cubicBezTo>
                    <a:pt x="2556" y="3290"/>
                    <a:pt x="2583" y="3284"/>
                    <a:pt x="2618" y="3284"/>
                  </a:cubicBezTo>
                  <a:cubicBezTo>
                    <a:pt x="2675" y="3284"/>
                    <a:pt x="2753" y="3302"/>
                    <a:pt x="2805" y="3302"/>
                  </a:cubicBezTo>
                  <a:cubicBezTo>
                    <a:pt x="2806" y="3302"/>
                    <a:pt x="2806" y="3302"/>
                    <a:pt x="2807" y="3302"/>
                  </a:cubicBezTo>
                  <a:cubicBezTo>
                    <a:pt x="2872" y="3302"/>
                    <a:pt x="2429" y="2967"/>
                    <a:pt x="2502" y="2967"/>
                  </a:cubicBezTo>
                  <a:cubicBezTo>
                    <a:pt x="2513" y="2967"/>
                    <a:pt x="2536" y="2975"/>
                    <a:pt x="2574" y="2992"/>
                  </a:cubicBezTo>
                  <a:cubicBezTo>
                    <a:pt x="2685" y="3042"/>
                    <a:pt x="2790" y="3111"/>
                    <a:pt x="2835" y="3111"/>
                  </a:cubicBezTo>
                  <a:cubicBezTo>
                    <a:pt x="2852" y="3111"/>
                    <a:pt x="2860" y="3101"/>
                    <a:pt x="2858" y="3076"/>
                  </a:cubicBezTo>
                  <a:cubicBezTo>
                    <a:pt x="2858" y="3052"/>
                    <a:pt x="2685" y="2844"/>
                    <a:pt x="2715" y="2844"/>
                  </a:cubicBezTo>
                  <a:cubicBezTo>
                    <a:pt x="2724" y="2844"/>
                    <a:pt x="2754" y="2865"/>
                    <a:pt x="2816" y="2919"/>
                  </a:cubicBezTo>
                  <a:cubicBezTo>
                    <a:pt x="2908" y="3000"/>
                    <a:pt x="2954" y="3031"/>
                    <a:pt x="2971" y="3031"/>
                  </a:cubicBezTo>
                  <a:cubicBezTo>
                    <a:pt x="3009" y="3031"/>
                    <a:pt x="2905" y="2878"/>
                    <a:pt x="2858" y="2798"/>
                  </a:cubicBezTo>
                  <a:cubicBezTo>
                    <a:pt x="2817" y="2733"/>
                    <a:pt x="2815" y="2710"/>
                    <a:pt x="2833" y="2710"/>
                  </a:cubicBezTo>
                  <a:cubicBezTo>
                    <a:pt x="2875" y="2710"/>
                    <a:pt x="3017" y="2819"/>
                    <a:pt x="3067" y="2819"/>
                  </a:cubicBezTo>
                  <a:cubicBezTo>
                    <a:pt x="3141" y="2814"/>
                    <a:pt x="2800" y="2521"/>
                    <a:pt x="2726" y="2426"/>
                  </a:cubicBezTo>
                  <a:cubicBezTo>
                    <a:pt x="2717" y="2414"/>
                    <a:pt x="2715" y="2408"/>
                    <a:pt x="2719" y="2408"/>
                  </a:cubicBezTo>
                  <a:cubicBezTo>
                    <a:pt x="2743" y="2408"/>
                    <a:pt x="2964" y="2581"/>
                    <a:pt x="2998" y="2581"/>
                  </a:cubicBezTo>
                  <a:cubicBezTo>
                    <a:pt x="3005" y="2581"/>
                    <a:pt x="3004" y="2573"/>
                    <a:pt x="2989" y="2552"/>
                  </a:cubicBezTo>
                  <a:cubicBezTo>
                    <a:pt x="2962" y="2510"/>
                    <a:pt x="2879" y="2463"/>
                    <a:pt x="2842" y="2400"/>
                  </a:cubicBezTo>
                  <a:cubicBezTo>
                    <a:pt x="2830" y="2376"/>
                    <a:pt x="2845" y="2356"/>
                    <a:pt x="2866" y="2356"/>
                  </a:cubicBezTo>
                  <a:cubicBezTo>
                    <a:pt x="2873" y="2356"/>
                    <a:pt x="2881" y="2358"/>
                    <a:pt x="2889" y="2363"/>
                  </a:cubicBezTo>
                  <a:cubicBezTo>
                    <a:pt x="3020" y="2458"/>
                    <a:pt x="3114" y="2641"/>
                    <a:pt x="3219" y="2657"/>
                  </a:cubicBezTo>
                  <a:cubicBezTo>
                    <a:pt x="3231" y="2659"/>
                    <a:pt x="3243" y="2660"/>
                    <a:pt x="3254" y="2660"/>
                  </a:cubicBezTo>
                  <a:cubicBezTo>
                    <a:pt x="3365" y="2660"/>
                    <a:pt x="3412" y="2565"/>
                    <a:pt x="3403" y="2426"/>
                  </a:cubicBezTo>
                  <a:cubicBezTo>
                    <a:pt x="3403" y="2379"/>
                    <a:pt x="3377" y="2337"/>
                    <a:pt x="3398" y="2316"/>
                  </a:cubicBezTo>
                  <a:cubicBezTo>
                    <a:pt x="3377" y="2276"/>
                    <a:pt x="3373" y="2259"/>
                    <a:pt x="3378" y="2259"/>
                  </a:cubicBezTo>
                  <a:cubicBezTo>
                    <a:pt x="3404" y="2259"/>
                    <a:pt x="3639" y="2589"/>
                    <a:pt x="3639" y="2589"/>
                  </a:cubicBezTo>
                  <a:cubicBezTo>
                    <a:pt x="3672" y="2568"/>
                    <a:pt x="3453" y="2296"/>
                    <a:pt x="3492" y="2296"/>
                  </a:cubicBezTo>
                  <a:cubicBezTo>
                    <a:pt x="3502" y="2296"/>
                    <a:pt x="3530" y="2315"/>
                    <a:pt x="3586" y="2363"/>
                  </a:cubicBezTo>
                  <a:cubicBezTo>
                    <a:pt x="3607" y="2363"/>
                    <a:pt x="3602" y="2332"/>
                    <a:pt x="3607" y="2316"/>
                  </a:cubicBezTo>
                  <a:cubicBezTo>
                    <a:pt x="3611" y="2287"/>
                    <a:pt x="3606" y="2013"/>
                    <a:pt x="3681" y="2013"/>
                  </a:cubicBezTo>
                  <a:cubicBezTo>
                    <a:pt x="3701" y="2013"/>
                    <a:pt x="3726" y="2032"/>
                    <a:pt x="3759" y="2080"/>
                  </a:cubicBezTo>
                  <a:lnTo>
                    <a:pt x="3602" y="1671"/>
                  </a:lnTo>
                  <a:lnTo>
                    <a:pt x="3602" y="1671"/>
                  </a:lnTo>
                  <a:cubicBezTo>
                    <a:pt x="3718" y="1845"/>
                    <a:pt x="3789" y="1876"/>
                    <a:pt x="3828" y="1876"/>
                  </a:cubicBezTo>
                  <a:cubicBezTo>
                    <a:pt x="3832" y="1876"/>
                    <a:pt x="3835" y="1876"/>
                    <a:pt x="3838" y="1876"/>
                  </a:cubicBezTo>
                  <a:cubicBezTo>
                    <a:pt x="3839" y="1875"/>
                    <a:pt x="3841" y="1875"/>
                    <a:pt x="3843" y="1875"/>
                  </a:cubicBezTo>
                  <a:cubicBezTo>
                    <a:pt x="3886" y="1875"/>
                    <a:pt x="3972" y="2011"/>
                    <a:pt x="4063" y="2117"/>
                  </a:cubicBezTo>
                  <a:cubicBezTo>
                    <a:pt x="4069" y="2123"/>
                    <a:pt x="4072" y="2126"/>
                    <a:pt x="4074" y="2126"/>
                  </a:cubicBezTo>
                  <a:cubicBezTo>
                    <a:pt x="4093" y="2126"/>
                    <a:pt x="3873" y="1691"/>
                    <a:pt x="3911" y="1671"/>
                  </a:cubicBezTo>
                  <a:lnTo>
                    <a:pt x="3911" y="1671"/>
                  </a:lnTo>
                  <a:cubicBezTo>
                    <a:pt x="3953" y="1739"/>
                    <a:pt x="4153" y="2112"/>
                    <a:pt x="4179" y="2122"/>
                  </a:cubicBezTo>
                  <a:cubicBezTo>
                    <a:pt x="4184" y="2125"/>
                    <a:pt x="4188" y="2126"/>
                    <a:pt x="4191" y="2126"/>
                  </a:cubicBezTo>
                  <a:cubicBezTo>
                    <a:pt x="4230" y="2126"/>
                    <a:pt x="4193" y="1974"/>
                    <a:pt x="4121" y="1844"/>
                  </a:cubicBezTo>
                  <a:cubicBezTo>
                    <a:pt x="4069" y="1745"/>
                    <a:pt x="3980" y="1650"/>
                    <a:pt x="4006" y="1624"/>
                  </a:cubicBezTo>
                  <a:cubicBezTo>
                    <a:pt x="4011" y="1619"/>
                    <a:pt x="4016" y="1616"/>
                    <a:pt x="4022" y="1616"/>
                  </a:cubicBezTo>
                  <a:cubicBezTo>
                    <a:pt x="4039" y="1616"/>
                    <a:pt x="4062" y="1642"/>
                    <a:pt x="4105" y="1697"/>
                  </a:cubicBezTo>
                  <a:cubicBezTo>
                    <a:pt x="4200" y="1823"/>
                    <a:pt x="4289" y="2043"/>
                    <a:pt x="4373" y="2159"/>
                  </a:cubicBezTo>
                  <a:cubicBezTo>
                    <a:pt x="4374" y="2160"/>
                    <a:pt x="4374" y="2160"/>
                    <a:pt x="4374" y="2160"/>
                  </a:cubicBezTo>
                  <a:cubicBezTo>
                    <a:pt x="4380" y="2160"/>
                    <a:pt x="4294" y="1960"/>
                    <a:pt x="4294" y="1960"/>
                  </a:cubicBezTo>
                  <a:cubicBezTo>
                    <a:pt x="4268" y="1876"/>
                    <a:pt x="4268" y="1823"/>
                    <a:pt x="4289" y="1802"/>
                  </a:cubicBezTo>
                  <a:cubicBezTo>
                    <a:pt x="4291" y="1801"/>
                    <a:pt x="4293" y="1800"/>
                    <a:pt x="4295" y="1800"/>
                  </a:cubicBezTo>
                  <a:cubicBezTo>
                    <a:pt x="4311" y="1800"/>
                    <a:pt x="4334" y="1836"/>
                    <a:pt x="4341" y="1836"/>
                  </a:cubicBezTo>
                  <a:cubicBezTo>
                    <a:pt x="4343" y="1836"/>
                    <a:pt x="4344" y="1831"/>
                    <a:pt x="4341" y="1818"/>
                  </a:cubicBezTo>
                  <a:cubicBezTo>
                    <a:pt x="4326" y="1734"/>
                    <a:pt x="4299" y="1650"/>
                    <a:pt x="4268" y="1566"/>
                  </a:cubicBezTo>
                  <a:cubicBezTo>
                    <a:pt x="4262" y="1549"/>
                    <a:pt x="4261" y="1542"/>
                    <a:pt x="4264" y="1542"/>
                  </a:cubicBezTo>
                  <a:cubicBezTo>
                    <a:pt x="4279" y="1542"/>
                    <a:pt x="4383" y="1714"/>
                    <a:pt x="4404" y="1714"/>
                  </a:cubicBezTo>
                  <a:cubicBezTo>
                    <a:pt x="4408" y="1714"/>
                    <a:pt x="4409" y="1706"/>
                    <a:pt x="4404" y="1687"/>
                  </a:cubicBezTo>
                  <a:cubicBezTo>
                    <a:pt x="4394" y="1624"/>
                    <a:pt x="4341" y="1519"/>
                    <a:pt x="4352" y="1482"/>
                  </a:cubicBezTo>
                  <a:cubicBezTo>
                    <a:pt x="4357" y="1451"/>
                    <a:pt x="4383" y="1451"/>
                    <a:pt x="4404" y="1446"/>
                  </a:cubicBezTo>
                  <a:lnTo>
                    <a:pt x="4404" y="1446"/>
                  </a:lnTo>
                  <a:cubicBezTo>
                    <a:pt x="4352" y="1467"/>
                    <a:pt x="4408" y="1739"/>
                    <a:pt x="4496" y="1739"/>
                  </a:cubicBezTo>
                  <a:cubicBezTo>
                    <a:pt x="4497" y="1739"/>
                    <a:pt x="4498" y="1739"/>
                    <a:pt x="4499" y="1739"/>
                  </a:cubicBezTo>
                  <a:cubicBezTo>
                    <a:pt x="4541" y="1739"/>
                    <a:pt x="4583" y="1656"/>
                    <a:pt x="4493" y="1462"/>
                  </a:cubicBezTo>
                  <a:lnTo>
                    <a:pt x="4493" y="1462"/>
                  </a:lnTo>
                  <a:cubicBezTo>
                    <a:pt x="4567" y="1619"/>
                    <a:pt x="4637" y="1664"/>
                    <a:pt x="4697" y="1664"/>
                  </a:cubicBezTo>
                  <a:cubicBezTo>
                    <a:pt x="4777" y="1664"/>
                    <a:pt x="4840" y="1583"/>
                    <a:pt x="4876" y="1577"/>
                  </a:cubicBezTo>
                  <a:cubicBezTo>
                    <a:pt x="4934" y="1561"/>
                    <a:pt x="4839" y="1383"/>
                    <a:pt x="4750" y="1163"/>
                  </a:cubicBezTo>
                  <a:cubicBezTo>
                    <a:pt x="4718" y="1037"/>
                    <a:pt x="4705" y="975"/>
                    <a:pt x="4716" y="975"/>
                  </a:cubicBezTo>
                  <a:cubicBezTo>
                    <a:pt x="4727" y="975"/>
                    <a:pt x="4759" y="1031"/>
                    <a:pt x="4818" y="1142"/>
                  </a:cubicBezTo>
                  <a:cubicBezTo>
                    <a:pt x="4962" y="1521"/>
                    <a:pt x="5124" y="1632"/>
                    <a:pt x="5199" y="1632"/>
                  </a:cubicBezTo>
                  <a:cubicBezTo>
                    <a:pt x="5205" y="1632"/>
                    <a:pt x="5212" y="1631"/>
                    <a:pt x="5217" y="1629"/>
                  </a:cubicBezTo>
                  <a:cubicBezTo>
                    <a:pt x="5254" y="1614"/>
                    <a:pt x="5290" y="1608"/>
                    <a:pt x="5275" y="1456"/>
                  </a:cubicBezTo>
                  <a:cubicBezTo>
                    <a:pt x="5243" y="1236"/>
                    <a:pt x="5248" y="1168"/>
                    <a:pt x="5311" y="1157"/>
                  </a:cubicBezTo>
                  <a:lnTo>
                    <a:pt x="5311" y="1157"/>
                  </a:lnTo>
                  <a:cubicBezTo>
                    <a:pt x="5250" y="1168"/>
                    <a:pt x="5298" y="1436"/>
                    <a:pt x="5373" y="1436"/>
                  </a:cubicBezTo>
                  <a:cubicBezTo>
                    <a:pt x="5375" y="1436"/>
                    <a:pt x="5377" y="1436"/>
                    <a:pt x="5379" y="1435"/>
                  </a:cubicBezTo>
                  <a:cubicBezTo>
                    <a:pt x="5442" y="1430"/>
                    <a:pt x="5505" y="1414"/>
                    <a:pt x="5563" y="1393"/>
                  </a:cubicBezTo>
                  <a:cubicBezTo>
                    <a:pt x="5618" y="1371"/>
                    <a:pt x="5649" y="1352"/>
                    <a:pt x="5632" y="1136"/>
                  </a:cubicBezTo>
                  <a:lnTo>
                    <a:pt x="5632" y="1136"/>
                  </a:lnTo>
                  <a:cubicBezTo>
                    <a:pt x="5644" y="1236"/>
                    <a:pt x="5663" y="1335"/>
                    <a:pt x="5694" y="1435"/>
                  </a:cubicBezTo>
                  <a:cubicBezTo>
                    <a:pt x="5709" y="1484"/>
                    <a:pt x="5735" y="1522"/>
                    <a:pt x="5749" y="1522"/>
                  </a:cubicBezTo>
                  <a:cubicBezTo>
                    <a:pt x="5759" y="1522"/>
                    <a:pt x="5763" y="1502"/>
                    <a:pt x="5752" y="1451"/>
                  </a:cubicBezTo>
                  <a:cubicBezTo>
                    <a:pt x="5735" y="1369"/>
                    <a:pt x="5745" y="1353"/>
                    <a:pt x="5761" y="1353"/>
                  </a:cubicBezTo>
                  <a:cubicBezTo>
                    <a:pt x="5772" y="1353"/>
                    <a:pt x="5786" y="1360"/>
                    <a:pt x="5798" y="1360"/>
                  </a:cubicBezTo>
                  <a:cubicBezTo>
                    <a:pt x="5802" y="1360"/>
                    <a:pt x="5806" y="1359"/>
                    <a:pt x="5809" y="1357"/>
                  </a:cubicBezTo>
                  <a:cubicBezTo>
                    <a:pt x="5825" y="1341"/>
                    <a:pt x="5794" y="1189"/>
                    <a:pt x="5799" y="1131"/>
                  </a:cubicBezTo>
                  <a:cubicBezTo>
                    <a:pt x="5800" y="1114"/>
                    <a:pt x="5803" y="1108"/>
                    <a:pt x="5807" y="1108"/>
                  </a:cubicBezTo>
                  <a:cubicBezTo>
                    <a:pt x="5825" y="1108"/>
                    <a:pt x="5867" y="1237"/>
                    <a:pt x="5888" y="1262"/>
                  </a:cubicBezTo>
                  <a:cubicBezTo>
                    <a:pt x="5908" y="1282"/>
                    <a:pt x="5924" y="1292"/>
                    <a:pt x="5938" y="1292"/>
                  </a:cubicBezTo>
                  <a:cubicBezTo>
                    <a:pt x="5946" y="1292"/>
                    <a:pt x="5954" y="1289"/>
                    <a:pt x="5961" y="1283"/>
                  </a:cubicBezTo>
                  <a:cubicBezTo>
                    <a:pt x="5982" y="1273"/>
                    <a:pt x="6003" y="1231"/>
                    <a:pt x="5998" y="1115"/>
                  </a:cubicBezTo>
                  <a:cubicBezTo>
                    <a:pt x="5992" y="1049"/>
                    <a:pt x="6002" y="1035"/>
                    <a:pt x="6016" y="1035"/>
                  </a:cubicBezTo>
                  <a:cubicBezTo>
                    <a:pt x="6027" y="1035"/>
                    <a:pt x="6040" y="1042"/>
                    <a:pt x="6051" y="1042"/>
                  </a:cubicBezTo>
                  <a:cubicBezTo>
                    <a:pt x="6073" y="1175"/>
                    <a:pt x="6074" y="1240"/>
                    <a:pt x="6087" y="1240"/>
                  </a:cubicBezTo>
                  <a:cubicBezTo>
                    <a:pt x="6093" y="1240"/>
                    <a:pt x="6101" y="1228"/>
                    <a:pt x="6113" y="1205"/>
                  </a:cubicBezTo>
                  <a:cubicBezTo>
                    <a:pt x="6140" y="1147"/>
                    <a:pt x="6161" y="1089"/>
                    <a:pt x="6176" y="1032"/>
                  </a:cubicBezTo>
                  <a:cubicBezTo>
                    <a:pt x="6176" y="1032"/>
                    <a:pt x="6176" y="1033"/>
                    <a:pt x="6177" y="1033"/>
                  </a:cubicBezTo>
                  <a:cubicBezTo>
                    <a:pt x="6179" y="1033"/>
                    <a:pt x="6197" y="965"/>
                    <a:pt x="6209" y="965"/>
                  </a:cubicBezTo>
                  <a:cubicBezTo>
                    <a:pt x="6213" y="965"/>
                    <a:pt x="6217" y="976"/>
                    <a:pt x="6218" y="1005"/>
                  </a:cubicBezTo>
                  <a:cubicBezTo>
                    <a:pt x="6213" y="1063"/>
                    <a:pt x="6218" y="1115"/>
                    <a:pt x="6229" y="1173"/>
                  </a:cubicBezTo>
                  <a:cubicBezTo>
                    <a:pt x="6276" y="1168"/>
                    <a:pt x="6260" y="1115"/>
                    <a:pt x="6276" y="1000"/>
                  </a:cubicBezTo>
                  <a:cubicBezTo>
                    <a:pt x="6283" y="948"/>
                    <a:pt x="6302" y="870"/>
                    <a:pt x="6322" y="870"/>
                  </a:cubicBezTo>
                  <a:cubicBezTo>
                    <a:pt x="6333" y="870"/>
                    <a:pt x="6344" y="890"/>
                    <a:pt x="6355" y="942"/>
                  </a:cubicBezTo>
                  <a:cubicBezTo>
                    <a:pt x="6397" y="1147"/>
                    <a:pt x="6370" y="1189"/>
                    <a:pt x="6439" y="1273"/>
                  </a:cubicBezTo>
                  <a:cubicBezTo>
                    <a:pt x="6475" y="1320"/>
                    <a:pt x="6528" y="1414"/>
                    <a:pt x="6559" y="1414"/>
                  </a:cubicBezTo>
                  <a:cubicBezTo>
                    <a:pt x="6591" y="1414"/>
                    <a:pt x="6559" y="1268"/>
                    <a:pt x="6559" y="1184"/>
                  </a:cubicBezTo>
                  <a:cubicBezTo>
                    <a:pt x="6559" y="1100"/>
                    <a:pt x="6572" y="1039"/>
                    <a:pt x="6588" y="1039"/>
                  </a:cubicBezTo>
                  <a:cubicBezTo>
                    <a:pt x="6595" y="1039"/>
                    <a:pt x="6604" y="1051"/>
                    <a:pt x="6612" y="1079"/>
                  </a:cubicBezTo>
                  <a:cubicBezTo>
                    <a:pt x="6622" y="1116"/>
                    <a:pt x="6654" y="1181"/>
                    <a:pt x="6672" y="1181"/>
                  </a:cubicBezTo>
                  <a:cubicBezTo>
                    <a:pt x="6682" y="1181"/>
                    <a:pt x="6688" y="1164"/>
                    <a:pt x="6686" y="1117"/>
                  </a:cubicBezTo>
                  <a:lnTo>
                    <a:pt x="6686" y="1117"/>
                  </a:lnTo>
                  <a:cubicBezTo>
                    <a:pt x="6694" y="1261"/>
                    <a:pt x="6717" y="1306"/>
                    <a:pt x="6745" y="1306"/>
                  </a:cubicBezTo>
                  <a:cubicBezTo>
                    <a:pt x="6789" y="1306"/>
                    <a:pt x="6846" y="1183"/>
                    <a:pt x="6868" y="1173"/>
                  </a:cubicBezTo>
                  <a:cubicBezTo>
                    <a:pt x="6872" y="1172"/>
                    <a:pt x="6876" y="1171"/>
                    <a:pt x="6879" y="1171"/>
                  </a:cubicBezTo>
                  <a:cubicBezTo>
                    <a:pt x="6909" y="1171"/>
                    <a:pt x="6902" y="1234"/>
                    <a:pt x="6926" y="1268"/>
                  </a:cubicBezTo>
                  <a:cubicBezTo>
                    <a:pt x="6952" y="1304"/>
                    <a:pt x="6989" y="1320"/>
                    <a:pt x="7031" y="1320"/>
                  </a:cubicBezTo>
                  <a:cubicBezTo>
                    <a:pt x="7032" y="1320"/>
                    <a:pt x="7034" y="1320"/>
                    <a:pt x="7036" y="1320"/>
                  </a:cubicBezTo>
                  <a:cubicBezTo>
                    <a:pt x="7046" y="1320"/>
                    <a:pt x="7064" y="1318"/>
                    <a:pt x="7084" y="1318"/>
                  </a:cubicBezTo>
                  <a:cubicBezTo>
                    <a:pt x="7143" y="1318"/>
                    <a:pt x="7227" y="1338"/>
                    <a:pt x="7220" y="1493"/>
                  </a:cubicBezTo>
                  <a:cubicBezTo>
                    <a:pt x="7222" y="1493"/>
                    <a:pt x="7224" y="1493"/>
                    <a:pt x="7227" y="1493"/>
                  </a:cubicBezTo>
                  <a:cubicBezTo>
                    <a:pt x="7264" y="1493"/>
                    <a:pt x="7278" y="1449"/>
                    <a:pt x="7293" y="1247"/>
                  </a:cubicBezTo>
                  <a:cubicBezTo>
                    <a:pt x="7304" y="1148"/>
                    <a:pt x="7344" y="963"/>
                    <a:pt x="7371" y="963"/>
                  </a:cubicBezTo>
                  <a:cubicBezTo>
                    <a:pt x="7371" y="963"/>
                    <a:pt x="7371" y="963"/>
                    <a:pt x="7372" y="963"/>
                  </a:cubicBezTo>
                  <a:lnTo>
                    <a:pt x="7372" y="1330"/>
                  </a:lnTo>
                  <a:cubicBezTo>
                    <a:pt x="7380" y="1397"/>
                    <a:pt x="7397" y="1425"/>
                    <a:pt x="7416" y="1425"/>
                  </a:cubicBezTo>
                  <a:cubicBezTo>
                    <a:pt x="7432" y="1425"/>
                    <a:pt x="7450" y="1406"/>
                    <a:pt x="7466" y="1372"/>
                  </a:cubicBezTo>
                  <a:cubicBezTo>
                    <a:pt x="7503" y="1304"/>
                    <a:pt x="7534" y="1252"/>
                    <a:pt x="7566" y="1241"/>
                  </a:cubicBezTo>
                  <a:lnTo>
                    <a:pt x="7576" y="1435"/>
                  </a:lnTo>
                  <a:cubicBezTo>
                    <a:pt x="7580" y="1450"/>
                    <a:pt x="7583" y="1457"/>
                    <a:pt x="7588" y="1457"/>
                  </a:cubicBezTo>
                  <a:cubicBezTo>
                    <a:pt x="7623" y="1457"/>
                    <a:pt x="7685" y="984"/>
                    <a:pt x="7723" y="984"/>
                  </a:cubicBezTo>
                  <a:cubicBezTo>
                    <a:pt x="7723" y="984"/>
                    <a:pt x="7723" y="984"/>
                    <a:pt x="7723" y="984"/>
                  </a:cubicBezTo>
                  <a:cubicBezTo>
                    <a:pt x="7791" y="995"/>
                    <a:pt x="7665" y="1404"/>
                    <a:pt x="7697" y="1472"/>
                  </a:cubicBezTo>
                  <a:cubicBezTo>
                    <a:pt x="7704" y="1487"/>
                    <a:pt x="7712" y="1494"/>
                    <a:pt x="7721" y="1494"/>
                  </a:cubicBezTo>
                  <a:cubicBezTo>
                    <a:pt x="7783" y="1494"/>
                    <a:pt x="7891" y="1198"/>
                    <a:pt x="7959" y="1121"/>
                  </a:cubicBezTo>
                  <a:cubicBezTo>
                    <a:pt x="7967" y="1112"/>
                    <a:pt x="8016" y="1081"/>
                    <a:pt x="8046" y="1081"/>
                  </a:cubicBezTo>
                  <a:cubicBezTo>
                    <a:pt x="8073" y="1081"/>
                    <a:pt x="8085" y="1107"/>
                    <a:pt x="8038" y="1199"/>
                  </a:cubicBezTo>
                  <a:cubicBezTo>
                    <a:pt x="8035" y="1199"/>
                    <a:pt x="8032" y="1198"/>
                    <a:pt x="8029" y="1198"/>
                  </a:cubicBezTo>
                  <a:cubicBezTo>
                    <a:pt x="7971" y="1198"/>
                    <a:pt x="7935" y="1356"/>
                    <a:pt x="7975" y="1451"/>
                  </a:cubicBezTo>
                  <a:cubicBezTo>
                    <a:pt x="7979" y="1462"/>
                    <a:pt x="7989" y="1469"/>
                    <a:pt x="8001" y="1469"/>
                  </a:cubicBezTo>
                  <a:cubicBezTo>
                    <a:pt x="8030" y="1469"/>
                    <a:pt x="8072" y="1429"/>
                    <a:pt x="8090" y="1304"/>
                  </a:cubicBezTo>
                  <a:cubicBezTo>
                    <a:pt x="8101" y="1247"/>
                    <a:pt x="8101" y="1063"/>
                    <a:pt x="8132" y="1000"/>
                  </a:cubicBezTo>
                  <a:lnTo>
                    <a:pt x="8132" y="1000"/>
                  </a:lnTo>
                  <a:cubicBezTo>
                    <a:pt x="8132" y="1000"/>
                    <a:pt x="8124" y="1464"/>
                    <a:pt x="8157" y="1464"/>
                  </a:cubicBezTo>
                  <a:cubicBezTo>
                    <a:pt x="8161" y="1464"/>
                    <a:pt x="8167" y="1454"/>
                    <a:pt x="8174" y="1430"/>
                  </a:cubicBezTo>
                  <a:lnTo>
                    <a:pt x="8263" y="1074"/>
                  </a:lnTo>
                  <a:cubicBezTo>
                    <a:pt x="8295" y="995"/>
                    <a:pt x="8331" y="921"/>
                    <a:pt x="8378" y="848"/>
                  </a:cubicBezTo>
                  <a:lnTo>
                    <a:pt x="8378" y="848"/>
                  </a:lnTo>
                  <a:cubicBezTo>
                    <a:pt x="8305" y="1136"/>
                    <a:pt x="8268" y="1262"/>
                    <a:pt x="8337" y="1288"/>
                  </a:cubicBezTo>
                  <a:cubicBezTo>
                    <a:pt x="8337" y="1289"/>
                    <a:pt x="8338" y="1289"/>
                    <a:pt x="8339" y="1289"/>
                  </a:cubicBezTo>
                  <a:cubicBezTo>
                    <a:pt x="8365" y="1289"/>
                    <a:pt x="8489" y="1187"/>
                    <a:pt x="8499" y="1042"/>
                  </a:cubicBezTo>
                  <a:lnTo>
                    <a:pt x="8557" y="1058"/>
                  </a:lnTo>
                  <a:cubicBezTo>
                    <a:pt x="8525" y="1163"/>
                    <a:pt x="8494" y="1273"/>
                    <a:pt x="8468" y="1378"/>
                  </a:cubicBezTo>
                  <a:cubicBezTo>
                    <a:pt x="8459" y="1472"/>
                    <a:pt x="8474" y="1512"/>
                    <a:pt x="8498" y="1512"/>
                  </a:cubicBezTo>
                  <a:cubicBezTo>
                    <a:pt x="8505" y="1512"/>
                    <a:pt x="8512" y="1509"/>
                    <a:pt x="8520" y="1503"/>
                  </a:cubicBezTo>
                  <a:cubicBezTo>
                    <a:pt x="8577" y="1453"/>
                    <a:pt x="8676" y="1218"/>
                    <a:pt x="8703" y="1218"/>
                  </a:cubicBezTo>
                  <a:cubicBezTo>
                    <a:pt x="8716" y="1218"/>
                    <a:pt x="8713" y="1269"/>
                    <a:pt x="8683" y="1414"/>
                  </a:cubicBezTo>
                  <a:cubicBezTo>
                    <a:pt x="8636" y="1556"/>
                    <a:pt x="8624" y="1605"/>
                    <a:pt x="8631" y="1605"/>
                  </a:cubicBezTo>
                  <a:cubicBezTo>
                    <a:pt x="8649" y="1605"/>
                    <a:pt x="8769" y="1346"/>
                    <a:pt x="8801" y="1346"/>
                  </a:cubicBezTo>
                  <a:cubicBezTo>
                    <a:pt x="8802" y="1346"/>
                    <a:pt x="8803" y="1346"/>
                    <a:pt x="8803" y="1346"/>
                  </a:cubicBezTo>
                  <a:cubicBezTo>
                    <a:pt x="8831" y="1360"/>
                    <a:pt x="8793" y="1579"/>
                    <a:pt x="8820" y="1579"/>
                  </a:cubicBezTo>
                  <a:cubicBezTo>
                    <a:pt x="8824" y="1579"/>
                    <a:pt x="8829" y="1575"/>
                    <a:pt x="8835" y="1566"/>
                  </a:cubicBezTo>
                  <a:lnTo>
                    <a:pt x="8976" y="1309"/>
                  </a:lnTo>
                  <a:lnTo>
                    <a:pt x="8976" y="1309"/>
                  </a:lnTo>
                  <a:cubicBezTo>
                    <a:pt x="8945" y="1467"/>
                    <a:pt x="8892" y="1530"/>
                    <a:pt x="8898" y="1640"/>
                  </a:cubicBezTo>
                  <a:cubicBezTo>
                    <a:pt x="8901" y="1667"/>
                    <a:pt x="8909" y="1703"/>
                    <a:pt x="8928" y="1703"/>
                  </a:cubicBezTo>
                  <a:cubicBezTo>
                    <a:pt x="8941" y="1703"/>
                    <a:pt x="8960" y="1684"/>
                    <a:pt x="8987" y="1629"/>
                  </a:cubicBezTo>
                  <a:cubicBezTo>
                    <a:pt x="9012" y="1577"/>
                    <a:pt x="9030" y="1561"/>
                    <a:pt x="9045" y="1561"/>
                  </a:cubicBezTo>
                  <a:cubicBezTo>
                    <a:pt x="9064" y="1561"/>
                    <a:pt x="9077" y="1587"/>
                    <a:pt x="9092" y="1593"/>
                  </a:cubicBezTo>
                  <a:cubicBezTo>
                    <a:pt x="9092" y="1593"/>
                    <a:pt x="9092" y="1593"/>
                    <a:pt x="9093" y="1593"/>
                  </a:cubicBezTo>
                  <a:cubicBezTo>
                    <a:pt x="9115" y="1593"/>
                    <a:pt x="9216" y="1376"/>
                    <a:pt x="9260" y="1357"/>
                  </a:cubicBezTo>
                  <a:lnTo>
                    <a:pt x="9260" y="1357"/>
                  </a:lnTo>
                  <a:cubicBezTo>
                    <a:pt x="9261" y="1357"/>
                    <a:pt x="9262" y="1358"/>
                    <a:pt x="9264" y="1358"/>
                  </a:cubicBezTo>
                  <a:cubicBezTo>
                    <a:pt x="9265" y="1358"/>
                    <a:pt x="9267" y="1357"/>
                    <a:pt x="9269" y="1356"/>
                  </a:cubicBezTo>
                  <a:lnTo>
                    <a:pt x="9269" y="1356"/>
                  </a:lnTo>
                  <a:cubicBezTo>
                    <a:pt x="9269" y="1356"/>
                    <a:pt x="9270" y="1357"/>
                    <a:pt x="9270" y="1357"/>
                  </a:cubicBezTo>
                  <a:lnTo>
                    <a:pt x="9154" y="1624"/>
                  </a:lnTo>
                  <a:cubicBezTo>
                    <a:pt x="9162" y="1628"/>
                    <a:pt x="9170" y="1633"/>
                    <a:pt x="9180" y="1633"/>
                  </a:cubicBezTo>
                  <a:cubicBezTo>
                    <a:pt x="9200" y="1633"/>
                    <a:pt x="9228" y="1613"/>
                    <a:pt x="9270" y="1519"/>
                  </a:cubicBezTo>
                  <a:cubicBezTo>
                    <a:pt x="9304" y="1473"/>
                    <a:pt x="9325" y="1448"/>
                    <a:pt x="9334" y="1448"/>
                  </a:cubicBezTo>
                  <a:cubicBezTo>
                    <a:pt x="9344" y="1448"/>
                    <a:pt x="9339" y="1481"/>
                    <a:pt x="9322" y="1551"/>
                  </a:cubicBezTo>
                  <a:cubicBezTo>
                    <a:pt x="9327" y="1554"/>
                    <a:pt x="9331" y="1556"/>
                    <a:pt x="9335" y="1556"/>
                  </a:cubicBezTo>
                  <a:cubicBezTo>
                    <a:pt x="9351" y="1556"/>
                    <a:pt x="9370" y="1527"/>
                    <a:pt x="9411" y="1435"/>
                  </a:cubicBezTo>
                  <a:cubicBezTo>
                    <a:pt x="9451" y="1345"/>
                    <a:pt x="9479" y="1325"/>
                    <a:pt x="9499" y="1325"/>
                  </a:cubicBezTo>
                  <a:cubicBezTo>
                    <a:pt x="9510" y="1325"/>
                    <a:pt x="9519" y="1332"/>
                    <a:pt x="9527" y="1336"/>
                  </a:cubicBezTo>
                  <a:lnTo>
                    <a:pt x="9317" y="1781"/>
                  </a:lnTo>
                  <a:cubicBezTo>
                    <a:pt x="9377" y="1658"/>
                    <a:pt x="9444" y="1631"/>
                    <a:pt x="9488" y="1631"/>
                  </a:cubicBezTo>
                  <a:cubicBezTo>
                    <a:pt x="9505" y="1631"/>
                    <a:pt x="9519" y="1635"/>
                    <a:pt x="9527" y="1640"/>
                  </a:cubicBezTo>
                  <a:cubicBezTo>
                    <a:pt x="9563" y="1671"/>
                    <a:pt x="9495" y="1797"/>
                    <a:pt x="9500" y="1844"/>
                  </a:cubicBezTo>
                  <a:cubicBezTo>
                    <a:pt x="9537" y="2059"/>
                    <a:pt x="9663" y="2101"/>
                    <a:pt x="9773" y="2175"/>
                  </a:cubicBezTo>
                  <a:cubicBezTo>
                    <a:pt x="9773" y="2175"/>
                    <a:pt x="9705" y="2300"/>
                    <a:pt x="9721" y="2316"/>
                  </a:cubicBezTo>
                  <a:cubicBezTo>
                    <a:pt x="9742" y="2327"/>
                    <a:pt x="9763" y="2332"/>
                    <a:pt x="9789" y="2332"/>
                  </a:cubicBezTo>
                  <a:lnTo>
                    <a:pt x="10014" y="2358"/>
                  </a:lnTo>
                  <a:cubicBezTo>
                    <a:pt x="10097" y="2371"/>
                    <a:pt x="10173" y="2403"/>
                    <a:pt x="10266" y="2403"/>
                  </a:cubicBezTo>
                  <a:cubicBezTo>
                    <a:pt x="10291" y="2403"/>
                    <a:pt x="10317" y="2400"/>
                    <a:pt x="10345" y="2395"/>
                  </a:cubicBezTo>
                  <a:cubicBezTo>
                    <a:pt x="10418" y="2395"/>
                    <a:pt x="10491" y="2363"/>
                    <a:pt x="10539" y="2311"/>
                  </a:cubicBezTo>
                  <a:cubicBezTo>
                    <a:pt x="10565" y="2289"/>
                    <a:pt x="10582" y="2281"/>
                    <a:pt x="10595" y="2281"/>
                  </a:cubicBezTo>
                  <a:cubicBezTo>
                    <a:pt x="10616" y="2281"/>
                    <a:pt x="10623" y="2301"/>
                    <a:pt x="10633" y="2311"/>
                  </a:cubicBezTo>
                  <a:cubicBezTo>
                    <a:pt x="10631" y="2309"/>
                    <a:pt x="10629" y="2309"/>
                    <a:pt x="10626" y="2309"/>
                  </a:cubicBezTo>
                  <a:cubicBezTo>
                    <a:pt x="10602" y="2309"/>
                    <a:pt x="10539" y="2367"/>
                    <a:pt x="10544" y="2400"/>
                  </a:cubicBezTo>
                  <a:cubicBezTo>
                    <a:pt x="10549" y="2484"/>
                    <a:pt x="10612" y="2500"/>
                    <a:pt x="10654" y="2542"/>
                  </a:cubicBezTo>
                  <a:cubicBezTo>
                    <a:pt x="10664" y="2552"/>
                    <a:pt x="10677" y="2588"/>
                    <a:pt x="10712" y="2588"/>
                  </a:cubicBezTo>
                  <a:cubicBezTo>
                    <a:pt x="10730" y="2588"/>
                    <a:pt x="10753" y="2579"/>
                    <a:pt x="10785" y="2552"/>
                  </a:cubicBezTo>
                  <a:cubicBezTo>
                    <a:pt x="10848" y="2500"/>
                    <a:pt x="11042" y="2264"/>
                    <a:pt x="11110" y="2185"/>
                  </a:cubicBezTo>
                  <a:lnTo>
                    <a:pt x="11110" y="2185"/>
                  </a:lnTo>
                  <a:cubicBezTo>
                    <a:pt x="11147" y="2222"/>
                    <a:pt x="10963" y="2437"/>
                    <a:pt x="10853" y="2557"/>
                  </a:cubicBezTo>
                  <a:cubicBezTo>
                    <a:pt x="10701" y="2730"/>
                    <a:pt x="10796" y="2694"/>
                    <a:pt x="10832" y="2725"/>
                  </a:cubicBezTo>
                  <a:cubicBezTo>
                    <a:pt x="10864" y="2757"/>
                    <a:pt x="10942" y="2793"/>
                    <a:pt x="10921" y="2893"/>
                  </a:cubicBezTo>
                  <a:lnTo>
                    <a:pt x="10869" y="2987"/>
                  </a:lnTo>
                  <a:cubicBezTo>
                    <a:pt x="10870" y="2987"/>
                    <a:pt x="10872" y="2988"/>
                    <a:pt x="10873" y="2988"/>
                  </a:cubicBezTo>
                  <a:cubicBezTo>
                    <a:pt x="10908" y="2988"/>
                    <a:pt x="10992" y="2933"/>
                    <a:pt x="11058" y="2903"/>
                  </a:cubicBezTo>
                  <a:cubicBezTo>
                    <a:pt x="11076" y="2895"/>
                    <a:pt x="11090" y="2891"/>
                    <a:pt x="11099" y="2891"/>
                  </a:cubicBezTo>
                  <a:cubicBezTo>
                    <a:pt x="11169" y="2891"/>
                    <a:pt x="11053" y="3079"/>
                    <a:pt x="11058" y="3134"/>
                  </a:cubicBezTo>
                  <a:cubicBezTo>
                    <a:pt x="11059" y="3149"/>
                    <a:pt x="11067" y="3155"/>
                    <a:pt x="11080" y="3155"/>
                  </a:cubicBezTo>
                  <a:cubicBezTo>
                    <a:pt x="11127" y="3155"/>
                    <a:pt x="11246" y="3071"/>
                    <a:pt x="11378" y="2992"/>
                  </a:cubicBezTo>
                  <a:cubicBezTo>
                    <a:pt x="11442" y="2953"/>
                    <a:pt x="11474" y="2938"/>
                    <a:pt x="11483" y="2938"/>
                  </a:cubicBezTo>
                  <a:cubicBezTo>
                    <a:pt x="11517" y="2938"/>
                    <a:pt x="11243" y="3152"/>
                    <a:pt x="11194" y="3197"/>
                  </a:cubicBezTo>
                  <a:cubicBezTo>
                    <a:pt x="11154" y="3234"/>
                    <a:pt x="11147" y="3248"/>
                    <a:pt x="11159" y="3248"/>
                  </a:cubicBezTo>
                  <a:cubicBezTo>
                    <a:pt x="11194" y="3248"/>
                    <a:pt x="11393" y="3129"/>
                    <a:pt x="11409" y="3129"/>
                  </a:cubicBezTo>
                  <a:cubicBezTo>
                    <a:pt x="11428" y="3121"/>
                    <a:pt x="11441" y="3118"/>
                    <a:pt x="11449" y="3118"/>
                  </a:cubicBezTo>
                  <a:cubicBezTo>
                    <a:pt x="11507" y="3118"/>
                    <a:pt x="11299" y="3301"/>
                    <a:pt x="11262" y="3370"/>
                  </a:cubicBezTo>
                  <a:cubicBezTo>
                    <a:pt x="11210" y="3464"/>
                    <a:pt x="11283" y="3470"/>
                    <a:pt x="11336" y="3485"/>
                  </a:cubicBezTo>
                  <a:cubicBezTo>
                    <a:pt x="11367" y="3491"/>
                    <a:pt x="11577" y="3527"/>
                    <a:pt x="11362" y="3679"/>
                  </a:cubicBezTo>
                  <a:cubicBezTo>
                    <a:pt x="11336" y="3737"/>
                    <a:pt x="11419" y="3727"/>
                    <a:pt x="11467" y="3732"/>
                  </a:cubicBezTo>
                  <a:cubicBezTo>
                    <a:pt x="11640" y="3763"/>
                    <a:pt x="11676" y="3894"/>
                    <a:pt x="11844" y="3941"/>
                  </a:cubicBezTo>
                  <a:cubicBezTo>
                    <a:pt x="11861" y="3946"/>
                    <a:pt x="11882" y="3950"/>
                    <a:pt x="11908" y="3950"/>
                  </a:cubicBezTo>
                  <a:cubicBezTo>
                    <a:pt x="11968" y="3950"/>
                    <a:pt x="12056" y="3930"/>
                    <a:pt x="12195" y="3856"/>
                  </a:cubicBezTo>
                  <a:lnTo>
                    <a:pt x="12195" y="3856"/>
                  </a:lnTo>
                  <a:cubicBezTo>
                    <a:pt x="12080" y="3918"/>
                    <a:pt x="11915" y="4002"/>
                    <a:pt x="11855" y="4062"/>
                  </a:cubicBezTo>
                  <a:cubicBezTo>
                    <a:pt x="11830" y="4089"/>
                    <a:pt x="11841" y="4093"/>
                    <a:pt x="11858" y="4093"/>
                  </a:cubicBezTo>
                  <a:cubicBezTo>
                    <a:pt x="11866" y="4093"/>
                    <a:pt x="11876" y="4092"/>
                    <a:pt x="11884" y="4092"/>
                  </a:cubicBezTo>
                  <a:cubicBezTo>
                    <a:pt x="11896" y="4092"/>
                    <a:pt x="11905" y="4094"/>
                    <a:pt x="11902" y="4104"/>
                  </a:cubicBezTo>
                  <a:lnTo>
                    <a:pt x="11860" y="4177"/>
                  </a:lnTo>
                  <a:cubicBezTo>
                    <a:pt x="11797" y="4277"/>
                    <a:pt x="11839" y="4319"/>
                    <a:pt x="11860" y="4377"/>
                  </a:cubicBezTo>
                  <a:cubicBezTo>
                    <a:pt x="11874" y="4373"/>
                    <a:pt x="11888" y="4371"/>
                    <a:pt x="11900" y="4371"/>
                  </a:cubicBezTo>
                  <a:cubicBezTo>
                    <a:pt x="11989" y="4371"/>
                    <a:pt x="12013" y="4461"/>
                    <a:pt x="12027" y="4461"/>
                  </a:cubicBezTo>
                  <a:cubicBezTo>
                    <a:pt x="12027" y="4461"/>
                    <a:pt x="12027" y="4461"/>
                    <a:pt x="12028" y="4461"/>
                  </a:cubicBezTo>
                  <a:cubicBezTo>
                    <a:pt x="12279" y="4371"/>
                    <a:pt x="12552" y="4230"/>
                    <a:pt x="12819" y="4146"/>
                  </a:cubicBezTo>
                  <a:cubicBezTo>
                    <a:pt x="12823" y="4145"/>
                    <a:pt x="12826" y="4144"/>
                    <a:pt x="12828" y="4144"/>
                  </a:cubicBezTo>
                  <a:cubicBezTo>
                    <a:pt x="12869" y="4144"/>
                    <a:pt x="12630" y="4337"/>
                    <a:pt x="12400" y="4382"/>
                  </a:cubicBezTo>
                  <a:cubicBezTo>
                    <a:pt x="12148" y="4440"/>
                    <a:pt x="12075" y="4513"/>
                    <a:pt x="12096" y="4565"/>
                  </a:cubicBezTo>
                  <a:cubicBezTo>
                    <a:pt x="12100" y="4587"/>
                    <a:pt x="12097" y="4623"/>
                    <a:pt x="12152" y="4623"/>
                  </a:cubicBezTo>
                  <a:cubicBezTo>
                    <a:pt x="12164" y="4623"/>
                    <a:pt x="12178" y="4621"/>
                    <a:pt x="12195" y="4618"/>
                  </a:cubicBezTo>
                  <a:cubicBezTo>
                    <a:pt x="12246" y="4608"/>
                    <a:pt x="12288" y="4593"/>
                    <a:pt x="12305" y="4593"/>
                  </a:cubicBezTo>
                  <a:cubicBezTo>
                    <a:pt x="12316" y="4593"/>
                    <a:pt x="12318" y="4599"/>
                    <a:pt x="12306" y="4618"/>
                  </a:cubicBezTo>
                  <a:cubicBezTo>
                    <a:pt x="12280" y="4664"/>
                    <a:pt x="11996" y="4879"/>
                    <a:pt x="11845" y="4919"/>
                  </a:cubicBezTo>
                  <a:lnTo>
                    <a:pt x="11845" y="4919"/>
                  </a:lnTo>
                  <a:cubicBezTo>
                    <a:pt x="11920" y="4901"/>
                    <a:pt x="11965" y="4893"/>
                    <a:pt x="11993" y="4893"/>
                  </a:cubicBezTo>
                  <a:cubicBezTo>
                    <a:pt x="12035" y="4893"/>
                    <a:pt x="12042" y="4910"/>
                    <a:pt x="12054" y="4938"/>
                  </a:cubicBezTo>
                  <a:cubicBezTo>
                    <a:pt x="12070" y="4985"/>
                    <a:pt x="12091" y="5011"/>
                    <a:pt x="12195" y="5022"/>
                  </a:cubicBezTo>
                  <a:cubicBezTo>
                    <a:pt x="12210" y="5022"/>
                    <a:pt x="12272" y="5018"/>
                    <a:pt x="12316" y="5018"/>
                  </a:cubicBezTo>
                  <a:cubicBezTo>
                    <a:pt x="12350" y="5018"/>
                    <a:pt x="12374" y="5020"/>
                    <a:pt x="12363" y="5027"/>
                  </a:cubicBezTo>
                  <a:cubicBezTo>
                    <a:pt x="12290" y="5058"/>
                    <a:pt x="12216" y="5095"/>
                    <a:pt x="12153" y="5137"/>
                  </a:cubicBezTo>
                  <a:cubicBezTo>
                    <a:pt x="12133" y="5179"/>
                    <a:pt x="12264" y="5163"/>
                    <a:pt x="12269" y="5195"/>
                  </a:cubicBezTo>
                  <a:lnTo>
                    <a:pt x="12290" y="5299"/>
                  </a:lnTo>
                  <a:cubicBezTo>
                    <a:pt x="12213" y="5338"/>
                    <a:pt x="12211" y="5351"/>
                    <a:pt x="12246" y="5351"/>
                  </a:cubicBezTo>
                  <a:cubicBezTo>
                    <a:pt x="12306" y="5351"/>
                    <a:pt x="12477" y="5311"/>
                    <a:pt x="12557" y="5294"/>
                  </a:cubicBezTo>
                  <a:cubicBezTo>
                    <a:pt x="12605" y="5286"/>
                    <a:pt x="12640" y="5282"/>
                    <a:pt x="12665" y="5282"/>
                  </a:cubicBezTo>
                  <a:cubicBezTo>
                    <a:pt x="12719" y="5282"/>
                    <a:pt x="12732" y="5297"/>
                    <a:pt x="12735" y="5315"/>
                  </a:cubicBezTo>
                  <a:cubicBezTo>
                    <a:pt x="12437" y="5389"/>
                    <a:pt x="12342" y="5404"/>
                    <a:pt x="12332" y="5472"/>
                  </a:cubicBezTo>
                  <a:cubicBezTo>
                    <a:pt x="12321" y="5593"/>
                    <a:pt x="12353" y="5703"/>
                    <a:pt x="12368" y="5819"/>
                  </a:cubicBezTo>
                  <a:cubicBezTo>
                    <a:pt x="12368" y="5819"/>
                    <a:pt x="12364" y="5923"/>
                    <a:pt x="12449" y="5923"/>
                  </a:cubicBezTo>
                  <a:cubicBezTo>
                    <a:pt x="12459" y="5923"/>
                    <a:pt x="12471" y="5921"/>
                    <a:pt x="12484" y="5918"/>
                  </a:cubicBezTo>
                  <a:cubicBezTo>
                    <a:pt x="12542" y="5899"/>
                    <a:pt x="12584" y="5891"/>
                    <a:pt x="12613" y="5891"/>
                  </a:cubicBezTo>
                  <a:cubicBezTo>
                    <a:pt x="12685" y="5891"/>
                    <a:pt x="12678" y="5938"/>
                    <a:pt x="12652" y="5960"/>
                  </a:cubicBezTo>
                  <a:cubicBezTo>
                    <a:pt x="12610" y="5992"/>
                    <a:pt x="12484" y="5992"/>
                    <a:pt x="12426" y="6018"/>
                  </a:cubicBezTo>
                  <a:cubicBezTo>
                    <a:pt x="12379" y="6039"/>
                    <a:pt x="12389" y="6060"/>
                    <a:pt x="12389" y="6075"/>
                  </a:cubicBezTo>
                  <a:cubicBezTo>
                    <a:pt x="12389" y="6107"/>
                    <a:pt x="12327" y="6201"/>
                    <a:pt x="12463" y="6212"/>
                  </a:cubicBezTo>
                  <a:cubicBezTo>
                    <a:pt x="12599" y="6222"/>
                    <a:pt x="12500" y="6259"/>
                    <a:pt x="12557" y="6290"/>
                  </a:cubicBezTo>
                  <a:cubicBezTo>
                    <a:pt x="12636" y="6311"/>
                    <a:pt x="12709" y="6322"/>
                    <a:pt x="12793" y="6332"/>
                  </a:cubicBezTo>
                  <a:cubicBezTo>
                    <a:pt x="12793" y="6332"/>
                    <a:pt x="12652" y="6364"/>
                    <a:pt x="12610" y="6380"/>
                  </a:cubicBezTo>
                  <a:cubicBezTo>
                    <a:pt x="12500" y="6416"/>
                    <a:pt x="12468" y="6463"/>
                    <a:pt x="12479" y="6500"/>
                  </a:cubicBezTo>
                  <a:cubicBezTo>
                    <a:pt x="12484" y="6568"/>
                    <a:pt x="12510" y="6631"/>
                    <a:pt x="12552" y="6689"/>
                  </a:cubicBezTo>
                  <a:cubicBezTo>
                    <a:pt x="12578" y="6720"/>
                    <a:pt x="12673" y="6731"/>
                    <a:pt x="12819" y="6731"/>
                  </a:cubicBezTo>
                  <a:cubicBezTo>
                    <a:pt x="12845" y="6737"/>
                    <a:pt x="12872" y="6741"/>
                    <a:pt x="12900" y="6744"/>
                  </a:cubicBezTo>
                  <a:lnTo>
                    <a:pt x="12900" y="6744"/>
                  </a:lnTo>
                  <a:cubicBezTo>
                    <a:pt x="12664" y="6745"/>
                    <a:pt x="12447" y="6756"/>
                    <a:pt x="12416" y="6778"/>
                  </a:cubicBezTo>
                  <a:cubicBezTo>
                    <a:pt x="12395" y="6799"/>
                    <a:pt x="12332" y="6883"/>
                    <a:pt x="12431" y="6893"/>
                  </a:cubicBezTo>
                  <a:cubicBezTo>
                    <a:pt x="12646" y="6925"/>
                    <a:pt x="12851" y="6930"/>
                    <a:pt x="12667" y="6998"/>
                  </a:cubicBezTo>
                  <a:cubicBezTo>
                    <a:pt x="12589" y="7061"/>
                    <a:pt x="12510" y="7124"/>
                    <a:pt x="12552" y="7187"/>
                  </a:cubicBezTo>
                  <a:cubicBezTo>
                    <a:pt x="12573" y="7229"/>
                    <a:pt x="12893" y="7292"/>
                    <a:pt x="12846" y="7318"/>
                  </a:cubicBezTo>
                  <a:cubicBezTo>
                    <a:pt x="12767" y="7370"/>
                    <a:pt x="12337" y="7329"/>
                    <a:pt x="12269" y="7376"/>
                  </a:cubicBezTo>
                  <a:cubicBezTo>
                    <a:pt x="12227" y="7407"/>
                    <a:pt x="12531" y="7418"/>
                    <a:pt x="12610" y="7428"/>
                  </a:cubicBezTo>
                  <a:cubicBezTo>
                    <a:pt x="12599" y="7465"/>
                    <a:pt x="12216" y="7428"/>
                    <a:pt x="12327" y="7475"/>
                  </a:cubicBezTo>
                  <a:cubicBezTo>
                    <a:pt x="12358" y="7486"/>
                    <a:pt x="13097" y="7601"/>
                    <a:pt x="12846" y="7622"/>
                  </a:cubicBezTo>
                  <a:cubicBezTo>
                    <a:pt x="12840" y="7622"/>
                    <a:pt x="12834" y="7622"/>
                    <a:pt x="12828" y="7622"/>
                  </a:cubicBezTo>
                  <a:cubicBezTo>
                    <a:pt x="12738" y="7622"/>
                    <a:pt x="12615" y="7594"/>
                    <a:pt x="12519" y="7594"/>
                  </a:cubicBezTo>
                  <a:cubicBezTo>
                    <a:pt x="12492" y="7594"/>
                    <a:pt x="12468" y="7596"/>
                    <a:pt x="12447" y="7601"/>
                  </a:cubicBezTo>
                  <a:cubicBezTo>
                    <a:pt x="12405" y="7612"/>
                    <a:pt x="12395" y="7643"/>
                    <a:pt x="12421" y="7669"/>
                  </a:cubicBezTo>
                  <a:cubicBezTo>
                    <a:pt x="12494" y="7732"/>
                    <a:pt x="12840" y="7727"/>
                    <a:pt x="12814" y="7816"/>
                  </a:cubicBezTo>
                  <a:cubicBezTo>
                    <a:pt x="12673" y="7785"/>
                    <a:pt x="12526" y="7769"/>
                    <a:pt x="12379" y="7769"/>
                  </a:cubicBezTo>
                  <a:cubicBezTo>
                    <a:pt x="12295" y="7785"/>
                    <a:pt x="12164" y="7816"/>
                    <a:pt x="12458" y="7874"/>
                  </a:cubicBezTo>
                  <a:cubicBezTo>
                    <a:pt x="12336" y="7850"/>
                    <a:pt x="12261" y="7840"/>
                    <a:pt x="12221" y="7840"/>
                  </a:cubicBezTo>
                  <a:cubicBezTo>
                    <a:pt x="12136" y="7840"/>
                    <a:pt x="12207" y="7885"/>
                    <a:pt x="12332" y="7942"/>
                  </a:cubicBezTo>
                  <a:cubicBezTo>
                    <a:pt x="12302" y="7935"/>
                    <a:pt x="12278" y="7932"/>
                    <a:pt x="12259" y="7932"/>
                  </a:cubicBezTo>
                  <a:cubicBezTo>
                    <a:pt x="12107" y="7932"/>
                    <a:pt x="12268" y="8133"/>
                    <a:pt x="12264" y="8152"/>
                  </a:cubicBezTo>
                  <a:cubicBezTo>
                    <a:pt x="12271" y="8129"/>
                    <a:pt x="12303" y="8120"/>
                    <a:pt x="12343" y="8120"/>
                  </a:cubicBezTo>
                  <a:cubicBezTo>
                    <a:pt x="12450" y="8120"/>
                    <a:pt x="12611" y="8185"/>
                    <a:pt x="12505" y="8230"/>
                  </a:cubicBezTo>
                  <a:cubicBezTo>
                    <a:pt x="12431" y="8257"/>
                    <a:pt x="12368" y="8314"/>
                    <a:pt x="12337" y="8382"/>
                  </a:cubicBezTo>
                  <a:cubicBezTo>
                    <a:pt x="12411" y="8406"/>
                    <a:pt x="12474" y="8416"/>
                    <a:pt x="12527" y="8416"/>
                  </a:cubicBezTo>
                  <a:cubicBezTo>
                    <a:pt x="12695" y="8416"/>
                    <a:pt x="12769" y="8321"/>
                    <a:pt x="12825" y="8293"/>
                  </a:cubicBezTo>
                  <a:lnTo>
                    <a:pt x="12825" y="8293"/>
                  </a:lnTo>
                  <a:cubicBezTo>
                    <a:pt x="12814" y="8346"/>
                    <a:pt x="12798" y="8398"/>
                    <a:pt x="12772" y="8445"/>
                  </a:cubicBezTo>
                  <a:cubicBezTo>
                    <a:pt x="12757" y="8468"/>
                    <a:pt x="12728" y="8496"/>
                    <a:pt x="12652" y="8496"/>
                  </a:cubicBezTo>
                  <a:cubicBezTo>
                    <a:pt x="12623" y="8496"/>
                    <a:pt x="12586" y="8492"/>
                    <a:pt x="12541" y="8482"/>
                  </a:cubicBezTo>
                  <a:cubicBezTo>
                    <a:pt x="12386" y="8453"/>
                    <a:pt x="12321" y="8397"/>
                    <a:pt x="12217" y="8397"/>
                  </a:cubicBezTo>
                  <a:cubicBezTo>
                    <a:pt x="12208" y="8397"/>
                    <a:pt x="12199" y="8397"/>
                    <a:pt x="12190" y="8398"/>
                  </a:cubicBezTo>
                  <a:cubicBezTo>
                    <a:pt x="11954" y="8403"/>
                    <a:pt x="12321" y="8550"/>
                    <a:pt x="12311" y="8629"/>
                  </a:cubicBezTo>
                  <a:cubicBezTo>
                    <a:pt x="12306" y="8665"/>
                    <a:pt x="12260" y="8680"/>
                    <a:pt x="12188" y="8680"/>
                  </a:cubicBezTo>
                  <a:cubicBezTo>
                    <a:pt x="12115" y="8680"/>
                    <a:pt x="12017" y="8665"/>
                    <a:pt x="11907" y="8645"/>
                  </a:cubicBezTo>
                  <a:lnTo>
                    <a:pt x="11907" y="8645"/>
                  </a:lnTo>
                  <a:cubicBezTo>
                    <a:pt x="12070" y="8713"/>
                    <a:pt x="12222" y="8802"/>
                    <a:pt x="12353" y="8912"/>
                  </a:cubicBezTo>
                  <a:cubicBezTo>
                    <a:pt x="12379" y="8938"/>
                    <a:pt x="12379" y="8948"/>
                    <a:pt x="12364" y="8948"/>
                  </a:cubicBezTo>
                  <a:cubicBezTo>
                    <a:pt x="12324" y="8948"/>
                    <a:pt x="12181" y="8880"/>
                    <a:pt x="12161" y="8880"/>
                  </a:cubicBezTo>
                  <a:cubicBezTo>
                    <a:pt x="12160" y="8880"/>
                    <a:pt x="12159" y="8880"/>
                    <a:pt x="12159" y="8880"/>
                  </a:cubicBezTo>
                  <a:cubicBezTo>
                    <a:pt x="12155" y="8888"/>
                    <a:pt x="12165" y="8899"/>
                    <a:pt x="12184" y="8912"/>
                  </a:cubicBezTo>
                  <a:lnTo>
                    <a:pt x="12184" y="8912"/>
                  </a:lnTo>
                  <a:cubicBezTo>
                    <a:pt x="12110" y="8878"/>
                    <a:pt x="12044" y="8851"/>
                    <a:pt x="12017" y="8849"/>
                  </a:cubicBezTo>
                  <a:cubicBezTo>
                    <a:pt x="12011" y="8848"/>
                    <a:pt x="12005" y="8848"/>
                    <a:pt x="11999" y="8848"/>
                  </a:cubicBezTo>
                  <a:cubicBezTo>
                    <a:pt x="11920" y="8848"/>
                    <a:pt x="11939" y="8914"/>
                    <a:pt x="11944" y="8949"/>
                  </a:cubicBezTo>
                  <a:cubicBezTo>
                    <a:pt x="11944" y="8985"/>
                    <a:pt x="11949" y="9059"/>
                    <a:pt x="12085" y="9143"/>
                  </a:cubicBezTo>
                  <a:cubicBezTo>
                    <a:pt x="12169" y="9200"/>
                    <a:pt x="12227" y="9232"/>
                    <a:pt x="12185" y="9247"/>
                  </a:cubicBezTo>
                  <a:cubicBezTo>
                    <a:pt x="12171" y="9250"/>
                    <a:pt x="12156" y="9251"/>
                    <a:pt x="12142" y="9251"/>
                  </a:cubicBezTo>
                  <a:cubicBezTo>
                    <a:pt x="12099" y="9251"/>
                    <a:pt x="12058" y="9240"/>
                    <a:pt x="12022" y="9216"/>
                  </a:cubicBezTo>
                  <a:cubicBezTo>
                    <a:pt x="11976" y="9198"/>
                    <a:pt x="11955" y="9192"/>
                    <a:pt x="11945" y="9192"/>
                  </a:cubicBezTo>
                  <a:cubicBezTo>
                    <a:pt x="11931" y="9192"/>
                    <a:pt x="11939" y="9204"/>
                    <a:pt x="11933" y="9216"/>
                  </a:cubicBezTo>
                  <a:cubicBezTo>
                    <a:pt x="11918" y="9242"/>
                    <a:pt x="12038" y="9347"/>
                    <a:pt x="12054" y="9405"/>
                  </a:cubicBezTo>
                  <a:cubicBezTo>
                    <a:pt x="12075" y="9457"/>
                    <a:pt x="12064" y="9499"/>
                    <a:pt x="12022" y="9520"/>
                  </a:cubicBezTo>
                  <a:cubicBezTo>
                    <a:pt x="12020" y="9521"/>
                    <a:pt x="12016" y="9521"/>
                    <a:pt x="12012" y="9521"/>
                  </a:cubicBezTo>
                  <a:cubicBezTo>
                    <a:pt x="11969" y="9521"/>
                    <a:pt x="11854" y="9486"/>
                    <a:pt x="11821" y="9486"/>
                  </a:cubicBezTo>
                  <a:cubicBezTo>
                    <a:pt x="11816" y="9486"/>
                    <a:pt x="11813" y="9487"/>
                    <a:pt x="11813" y="9489"/>
                  </a:cubicBezTo>
                  <a:lnTo>
                    <a:pt x="11902" y="9546"/>
                  </a:lnTo>
                  <a:lnTo>
                    <a:pt x="11881" y="9573"/>
                  </a:lnTo>
                  <a:lnTo>
                    <a:pt x="11797" y="9693"/>
                  </a:lnTo>
                  <a:cubicBezTo>
                    <a:pt x="11765" y="9740"/>
                    <a:pt x="11629" y="9772"/>
                    <a:pt x="11907" y="9955"/>
                  </a:cubicBezTo>
                  <a:cubicBezTo>
                    <a:pt x="11817" y="9897"/>
                    <a:pt x="11753" y="9878"/>
                    <a:pt x="11707" y="9878"/>
                  </a:cubicBezTo>
                  <a:cubicBezTo>
                    <a:pt x="11647" y="9878"/>
                    <a:pt x="11618" y="9911"/>
                    <a:pt x="11603" y="9929"/>
                  </a:cubicBezTo>
                  <a:cubicBezTo>
                    <a:pt x="11566" y="9976"/>
                    <a:pt x="11718" y="10092"/>
                    <a:pt x="11655" y="10118"/>
                  </a:cubicBezTo>
                  <a:cubicBezTo>
                    <a:pt x="11654" y="10118"/>
                    <a:pt x="11653" y="10118"/>
                    <a:pt x="11652" y="10118"/>
                  </a:cubicBezTo>
                  <a:cubicBezTo>
                    <a:pt x="11618" y="10118"/>
                    <a:pt x="11480" y="10002"/>
                    <a:pt x="11419" y="9982"/>
                  </a:cubicBezTo>
                  <a:cubicBezTo>
                    <a:pt x="11406" y="9978"/>
                    <a:pt x="11396" y="9977"/>
                    <a:pt x="11387" y="9977"/>
                  </a:cubicBezTo>
                  <a:cubicBezTo>
                    <a:pt x="11354" y="9977"/>
                    <a:pt x="11350" y="9997"/>
                    <a:pt x="11346" y="10018"/>
                  </a:cubicBezTo>
                  <a:cubicBezTo>
                    <a:pt x="11341" y="10071"/>
                    <a:pt x="11362" y="10123"/>
                    <a:pt x="11393" y="10160"/>
                  </a:cubicBezTo>
                  <a:cubicBezTo>
                    <a:pt x="11429" y="10195"/>
                    <a:pt x="11466" y="10229"/>
                    <a:pt x="11505" y="10260"/>
                  </a:cubicBezTo>
                  <a:lnTo>
                    <a:pt x="11505" y="10260"/>
                  </a:lnTo>
                  <a:cubicBezTo>
                    <a:pt x="11474" y="10241"/>
                    <a:pt x="11455" y="10233"/>
                    <a:pt x="11444" y="10233"/>
                  </a:cubicBezTo>
                  <a:cubicBezTo>
                    <a:pt x="11404" y="10233"/>
                    <a:pt x="11478" y="10343"/>
                    <a:pt x="11456" y="10354"/>
                  </a:cubicBezTo>
                  <a:cubicBezTo>
                    <a:pt x="11455" y="10354"/>
                    <a:pt x="11454" y="10355"/>
                    <a:pt x="11453" y="10355"/>
                  </a:cubicBezTo>
                  <a:cubicBezTo>
                    <a:pt x="11404" y="10355"/>
                    <a:pt x="11088" y="10065"/>
                    <a:pt x="11040" y="10065"/>
                  </a:cubicBezTo>
                  <a:cubicBezTo>
                    <a:pt x="11034" y="10065"/>
                    <a:pt x="11033" y="10070"/>
                    <a:pt x="11037" y="10081"/>
                  </a:cubicBezTo>
                  <a:cubicBezTo>
                    <a:pt x="11073" y="10202"/>
                    <a:pt x="11435" y="10464"/>
                    <a:pt x="11598" y="10637"/>
                  </a:cubicBezTo>
                  <a:cubicBezTo>
                    <a:pt x="11623" y="10665"/>
                    <a:pt x="11627" y="10676"/>
                    <a:pt x="11616" y="10676"/>
                  </a:cubicBezTo>
                  <a:cubicBezTo>
                    <a:pt x="11572" y="10676"/>
                    <a:pt x="11296" y="10497"/>
                    <a:pt x="11269" y="10471"/>
                  </a:cubicBezTo>
                  <a:lnTo>
                    <a:pt x="11269" y="10471"/>
                  </a:lnTo>
                  <a:cubicBezTo>
                    <a:pt x="11347" y="10554"/>
                    <a:pt x="11409" y="10590"/>
                    <a:pt x="11388" y="10626"/>
                  </a:cubicBezTo>
                  <a:cubicBezTo>
                    <a:pt x="11388" y="10626"/>
                    <a:pt x="11341" y="10642"/>
                    <a:pt x="11367" y="10679"/>
                  </a:cubicBezTo>
                  <a:lnTo>
                    <a:pt x="11519" y="10826"/>
                  </a:lnTo>
                  <a:cubicBezTo>
                    <a:pt x="11561" y="10883"/>
                    <a:pt x="11530" y="10899"/>
                    <a:pt x="11519" y="10910"/>
                  </a:cubicBezTo>
                  <a:cubicBezTo>
                    <a:pt x="11425" y="10819"/>
                    <a:pt x="11353" y="10759"/>
                    <a:pt x="11323" y="10759"/>
                  </a:cubicBezTo>
                  <a:cubicBezTo>
                    <a:pt x="11311" y="10759"/>
                    <a:pt x="11306" y="10768"/>
                    <a:pt x="11309" y="10789"/>
                  </a:cubicBezTo>
                  <a:cubicBezTo>
                    <a:pt x="11317" y="10840"/>
                    <a:pt x="11334" y="10882"/>
                    <a:pt x="11318" y="10882"/>
                  </a:cubicBezTo>
                  <a:cubicBezTo>
                    <a:pt x="11302" y="10882"/>
                    <a:pt x="11258" y="10846"/>
                    <a:pt x="11152" y="10747"/>
                  </a:cubicBezTo>
                  <a:cubicBezTo>
                    <a:pt x="11127" y="10725"/>
                    <a:pt x="11104" y="10716"/>
                    <a:pt x="11087" y="10716"/>
                  </a:cubicBezTo>
                  <a:cubicBezTo>
                    <a:pt x="11050" y="10716"/>
                    <a:pt x="11036" y="10757"/>
                    <a:pt x="11068" y="10799"/>
                  </a:cubicBezTo>
                  <a:cubicBezTo>
                    <a:pt x="11142" y="10883"/>
                    <a:pt x="11194" y="10899"/>
                    <a:pt x="11194" y="10946"/>
                  </a:cubicBezTo>
                  <a:cubicBezTo>
                    <a:pt x="11189" y="10999"/>
                    <a:pt x="11142" y="11025"/>
                    <a:pt x="11084" y="11025"/>
                  </a:cubicBezTo>
                  <a:cubicBezTo>
                    <a:pt x="11026" y="11025"/>
                    <a:pt x="10916" y="10920"/>
                    <a:pt x="10832" y="10883"/>
                  </a:cubicBezTo>
                  <a:cubicBezTo>
                    <a:pt x="10809" y="10873"/>
                    <a:pt x="10789" y="10868"/>
                    <a:pt x="10774" y="10868"/>
                  </a:cubicBezTo>
                  <a:cubicBezTo>
                    <a:pt x="10734" y="10868"/>
                    <a:pt x="10725" y="10905"/>
                    <a:pt x="10775" y="10988"/>
                  </a:cubicBezTo>
                  <a:cubicBezTo>
                    <a:pt x="10799" y="11035"/>
                    <a:pt x="10793" y="11051"/>
                    <a:pt x="10770" y="11051"/>
                  </a:cubicBezTo>
                  <a:cubicBezTo>
                    <a:pt x="10718" y="11051"/>
                    <a:pt x="10579" y="10957"/>
                    <a:pt x="10570" y="10941"/>
                  </a:cubicBezTo>
                  <a:lnTo>
                    <a:pt x="10570" y="10941"/>
                  </a:lnTo>
                  <a:cubicBezTo>
                    <a:pt x="10675" y="11135"/>
                    <a:pt x="10916" y="11261"/>
                    <a:pt x="10990" y="11345"/>
                  </a:cubicBezTo>
                  <a:cubicBezTo>
                    <a:pt x="11003" y="11358"/>
                    <a:pt x="10995" y="11384"/>
                    <a:pt x="10972" y="11384"/>
                  </a:cubicBezTo>
                  <a:cubicBezTo>
                    <a:pt x="10958" y="11384"/>
                    <a:pt x="10939" y="11375"/>
                    <a:pt x="10916" y="11350"/>
                  </a:cubicBezTo>
                  <a:cubicBezTo>
                    <a:pt x="10876" y="11306"/>
                    <a:pt x="10852" y="11290"/>
                    <a:pt x="10837" y="11290"/>
                  </a:cubicBezTo>
                  <a:cubicBezTo>
                    <a:pt x="10811" y="11290"/>
                    <a:pt x="10817" y="11341"/>
                    <a:pt x="10827" y="11381"/>
                  </a:cubicBezTo>
                  <a:cubicBezTo>
                    <a:pt x="10835" y="11413"/>
                    <a:pt x="10834" y="11427"/>
                    <a:pt x="10825" y="11427"/>
                  </a:cubicBezTo>
                  <a:cubicBezTo>
                    <a:pt x="10796" y="11427"/>
                    <a:pt x="10680" y="11270"/>
                    <a:pt x="10570" y="11177"/>
                  </a:cubicBezTo>
                  <a:cubicBezTo>
                    <a:pt x="10552" y="11162"/>
                    <a:pt x="10542" y="11156"/>
                    <a:pt x="10538" y="11156"/>
                  </a:cubicBezTo>
                  <a:cubicBezTo>
                    <a:pt x="10519" y="11156"/>
                    <a:pt x="10604" y="11271"/>
                    <a:pt x="10617" y="11292"/>
                  </a:cubicBezTo>
                  <a:cubicBezTo>
                    <a:pt x="10712" y="11408"/>
                    <a:pt x="10670" y="11429"/>
                    <a:pt x="10649" y="11439"/>
                  </a:cubicBezTo>
                  <a:cubicBezTo>
                    <a:pt x="10596" y="11481"/>
                    <a:pt x="10533" y="11408"/>
                    <a:pt x="10628" y="11628"/>
                  </a:cubicBezTo>
                  <a:cubicBezTo>
                    <a:pt x="10628" y="11628"/>
                    <a:pt x="10659" y="11735"/>
                    <a:pt x="10643" y="11735"/>
                  </a:cubicBezTo>
                  <a:cubicBezTo>
                    <a:pt x="10642" y="11735"/>
                    <a:pt x="10640" y="11734"/>
                    <a:pt x="10638" y="11733"/>
                  </a:cubicBezTo>
                  <a:cubicBezTo>
                    <a:pt x="10575" y="11675"/>
                    <a:pt x="10429" y="11350"/>
                    <a:pt x="10334" y="11329"/>
                  </a:cubicBezTo>
                  <a:cubicBezTo>
                    <a:pt x="10321" y="11325"/>
                    <a:pt x="10309" y="11324"/>
                    <a:pt x="10299" y="11324"/>
                  </a:cubicBezTo>
                  <a:cubicBezTo>
                    <a:pt x="10233" y="11324"/>
                    <a:pt x="10207" y="11385"/>
                    <a:pt x="10163" y="11417"/>
                  </a:cubicBezTo>
                  <a:lnTo>
                    <a:pt x="10163" y="11417"/>
                  </a:lnTo>
                  <a:cubicBezTo>
                    <a:pt x="10166" y="11415"/>
                    <a:pt x="10172" y="11412"/>
                    <a:pt x="10181" y="11412"/>
                  </a:cubicBezTo>
                  <a:cubicBezTo>
                    <a:pt x="10200" y="11412"/>
                    <a:pt x="10231" y="11425"/>
                    <a:pt x="10271" y="11486"/>
                  </a:cubicBezTo>
                  <a:cubicBezTo>
                    <a:pt x="10307" y="11537"/>
                    <a:pt x="10194" y="11539"/>
                    <a:pt x="10265" y="11655"/>
                  </a:cubicBezTo>
                  <a:lnTo>
                    <a:pt x="10265" y="11655"/>
                  </a:lnTo>
                  <a:cubicBezTo>
                    <a:pt x="10263" y="11650"/>
                    <a:pt x="10264" y="11648"/>
                    <a:pt x="10267" y="11648"/>
                  </a:cubicBezTo>
                  <a:cubicBezTo>
                    <a:pt x="10289" y="11648"/>
                    <a:pt x="10413" y="11739"/>
                    <a:pt x="10413" y="11764"/>
                  </a:cubicBezTo>
                  <a:cubicBezTo>
                    <a:pt x="10413" y="11820"/>
                    <a:pt x="10462" y="11967"/>
                    <a:pt x="10434" y="11967"/>
                  </a:cubicBezTo>
                  <a:cubicBezTo>
                    <a:pt x="10420" y="11967"/>
                    <a:pt x="10387" y="11930"/>
                    <a:pt x="10318" y="11827"/>
                  </a:cubicBezTo>
                  <a:cubicBezTo>
                    <a:pt x="10271" y="11738"/>
                    <a:pt x="10214" y="11612"/>
                    <a:pt x="10161" y="11602"/>
                  </a:cubicBezTo>
                  <a:cubicBezTo>
                    <a:pt x="10147" y="11598"/>
                    <a:pt x="10133" y="11597"/>
                    <a:pt x="10119" y="11597"/>
                  </a:cubicBezTo>
                  <a:cubicBezTo>
                    <a:pt x="10064" y="11597"/>
                    <a:pt x="10012" y="11622"/>
                    <a:pt x="10004" y="11680"/>
                  </a:cubicBezTo>
                  <a:cubicBezTo>
                    <a:pt x="9988" y="11743"/>
                    <a:pt x="10156" y="11937"/>
                    <a:pt x="10214" y="12042"/>
                  </a:cubicBezTo>
                  <a:cubicBezTo>
                    <a:pt x="10211" y="12043"/>
                    <a:pt x="10208" y="12044"/>
                    <a:pt x="10204" y="12044"/>
                  </a:cubicBezTo>
                  <a:cubicBezTo>
                    <a:pt x="10159" y="12044"/>
                    <a:pt x="10013" y="11971"/>
                    <a:pt x="9941" y="11880"/>
                  </a:cubicBezTo>
                  <a:cubicBezTo>
                    <a:pt x="9904" y="11827"/>
                    <a:pt x="9899" y="11754"/>
                    <a:pt x="9936" y="11701"/>
                  </a:cubicBezTo>
                  <a:lnTo>
                    <a:pt x="9936" y="11701"/>
                  </a:lnTo>
                  <a:cubicBezTo>
                    <a:pt x="9912" y="11712"/>
                    <a:pt x="9888" y="11758"/>
                    <a:pt x="9848" y="11758"/>
                  </a:cubicBezTo>
                  <a:cubicBezTo>
                    <a:pt x="9826" y="11758"/>
                    <a:pt x="9801" y="11745"/>
                    <a:pt x="9768" y="11706"/>
                  </a:cubicBezTo>
                  <a:cubicBezTo>
                    <a:pt x="9668" y="11570"/>
                    <a:pt x="9584" y="11423"/>
                    <a:pt x="9506" y="11271"/>
                  </a:cubicBezTo>
                  <a:lnTo>
                    <a:pt x="9506" y="11271"/>
                  </a:lnTo>
                  <a:cubicBezTo>
                    <a:pt x="9600" y="11476"/>
                    <a:pt x="9689" y="11686"/>
                    <a:pt x="9763" y="11900"/>
                  </a:cubicBezTo>
                  <a:cubicBezTo>
                    <a:pt x="9794" y="12000"/>
                    <a:pt x="9721" y="11953"/>
                    <a:pt x="9721" y="12016"/>
                  </a:cubicBezTo>
                  <a:cubicBezTo>
                    <a:pt x="9721" y="12041"/>
                    <a:pt x="9776" y="12183"/>
                    <a:pt x="9756" y="12183"/>
                  </a:cubicBezTo>
                  <a:cubicBezTo>
                    <a:pt x="9750" y="12183"/>
                    <a:pt x="9740" y="12172"/>
                    <a:pt x="9721" y="12147"/>
                  </a:cubicBezTo>
                  <a:cubicBezTo>
                    <a:pt x="9621" y="12000"/>
                    <a:pt x="9574" y="11785"/>
                    <a:pt x="9469" y="11623"/>
                  </a:cubicBezTo>
                  <a:cubicBezTo>
                    <a:pt x="9443" y="11583"/>
                    <a:pt x="9427" y="11568"/>
                    <a:pt x="9417" y="11568"/>
                  </a:cubicBezTo>
                  <a:cubicBezTo>
                    <a:pt x="9394" y="11568"/>
                    <a:pt x="9411" y="11657"/>
                    <a:pt x="9422" y="11701"/>
                  </a:cubicBezTo>
                  <a:cubicBezTo>
                    <a:pt x="9438" y="11780"/>
                    <a:pt x="9474" y="11859"/>
                    <a:pt x="9459" y="11895"/>
                  </a:cubicBezTo>
                  <a:cubicBezTo>
                    <a:pt x="9443" y="11932"/>
                    <a:pt x="9411" y="11942"/>
                    <a:pt x="9380" y="11958"/>
                  </a:cubicBezTo>
                  <a:cubicBezTo>
                    <a:pt x="9375" y="11960"/>
                    <a:pt x="9370" y="11962"/>
                    <a:pt x="9364" y="11964"/>
                  </a:cubicBezTo>
                  <a:lnTo>
                    <a:pt x="9364" y="11964"/>
                  </a:lnTo>
                  <a:cubicBezTo>
                    <a:pt x="9364" y="11964"/>
                    <a:pt x="9364" y="11963"/>
                    <a:pt x="9364" y="11963"/>
                  </a:cubicBezTo>
                  <a:lnTo>
                    <a:pt x="9364" y="11963"/>
                  </a:lnTo>
                  <a:cubicBezTo>
                    <a:pt x="9364" y="11964"/>
                    <a:pt x="9363" y="11964"/>
                    <a:pt x="9363" y="11964"/>
                  </a:cubicBezTo>
                  <a:lnTo>
                    <a:pt x="9363" y="11964"/>
                  </a:lnTo>
                  <a:cubicBezTo>
                    <a:pt x="9363" y="11964"/>
                    <a:pt x="9364" y="11964"/>
                    <a:pt x="9364" y="11964"/>
                  </a:cubicBezTo>
                  <a:lnTo>
                    <a:pt x="9364" y="11964"/>
                  </a:lnTo>
                  <a:cubicBezTo>
                    <a:pt x="9427" y="12042"/>
                    <a:pt x="9527" y="12178"/>
                    <a:pt x="9490" y="12231"/>
                  </a:cubicBezTo>
                  <a:lnTo>
                    <a:pt x="9485" y="12226"/>
                  </a:lnTo>
                  <a:cubicBezTo>
                    <a:pt x="9483" y="12226"/>
                    <a:pt x="9481" y="12227"/>
                    <a:pt x="9480" y="12227"/>
                  </a:cubicBezTo>
                  <a:cubicBezTo>
                    <a:pt x="9435" y="12227"/>
                    <a:pt x="9332" y="11985"/>
                    <a:pt x="9363" y="11964"/>
                  </a:cubicBezTo>
                  <a:lnTo>
                    <a:pt x="9363" y="11964"/>
                  </a:lnTo>
                  <a:cubicBezTo>
                    <a:pt x="9288" y="11985"/>
                    <a:pt x="9175" y="11966"/>
                    <a:pt x="9170" y="12131"/>
                  </a:cubicBezTo>
                  <a:cubicBezTo>
                    <a:pt x="9170" y="12167"/>
                    <a:pt x="9209" y="12282"/>
                    <a:pt x="9193" y="12282"/>
                  </a:cubicBezTo>
                  <a:cubicBezTo>
                    <a:pt x="9190" y="12282"/>
                    <a:pt x="9186" y="12279"/>
                    <a:pt x="9181" y="12273"/>
                  </a:cubicBezTo>
                  <a:lnTo>
                    <a:pt x="9002" y="12000"/>
                  </a:lnTo>
                  <a:cubicBezTo>
                    <a:pt x="8947" y="11937"/>
                    <a:pt x="8895" y="11903"/>
                    <a:pt x="8855" y="11903"/>
                  </a:cubicBezTo>
                  <a:cubicBezTo>
                    <a:pt x="8812" y="11903"/>
                    <a:pt x="8782" y="11942"/>
                    <a:pt x="8777" y="12026"/>
                  </a:cubicBezTo>
                  <a:cubicBezTo>
                    <a:pt x="8777" y="12057"/>
                    <a:pt x="8812" y="12247"/>
                    <a:pt x="8804" y="12247"/>
                  </a:cubicBezTo>
                  <a:cubicBezTo>
                    <a:pt x="8804" y="12247"/>
                    <a:pt x="8803" y="12247"/>
                    <a:pt x="8803" y="12247"/>
                  </a:cubicBezTo>
                  <a:cubicBezTo>
                    <a:pt x="8762" y="12195"/>
                    <a:pt x="8696" y="11926"/>
                    <a:pt x="8658" y="11926"/>
                  </a:cubicBezTo>
                  <a:cubicBezTo>
                    <a:pt x="8658" y="11926"/>
                    <a:pt x="8657" y="11926"/>
                    <a:pt x="8656" y="11927"/>
                  </a:cubicBezTo>
                  <a:cubicBezTo>
                    <a:pt x="8656" y="11927"/>
                    <a:pt x="8719" y="12163"/>
                    <a:pt x="8693" y="12178"/>
                  </a:cubicBezTo>
                  <a:cubicBezTo>
                    <a:pt x="8662" y="12199"/>
                    <a:pt x="8641" y="12184"/>
                    <a:pt x="8677" y="12309"/>
                  </a:cubicBezTo>
                  <a:cubicBezTo>
                    <a:pt x="8725" y="12456"/>
                    <a:pt x="8745" y="12608"/>
                    <a:pt x="8740" y="12760"/>
                  </a:cubicBezTo>
                  <a:cubicBezTo>
                    <a:pt x="8710" y="12709"/>
                    <a:pt x="8549" y="12293"/>
                    <a:pt x="8566" y="12293"/>
                  </a:cubicBezTo>
                  <a:lnTo>
                    <a:pt x="8566" y="12293"/>
                  </a:lnTo>
                  <a:cubicBezTo>
                    <a:pt x="8566" y="12293"/>
                    <a:pt x="8567" y="12293"/>
                    <a:pt x="8567" y="12294"/>
                  </a:cubicBezTo>
                  <a:cubicBezTo>
                    <a:pt x="8580" y="12310"/>
                    <a:pt x="8604" y="12347"/>
                    <a:pt x="8618" y="12347"/>
                  </a:cubicBezTo>
                  <a:cubicBezTo>
                    <a:pt x="8627" y="12347"/>
                    <a:pt x="8631" y="12331"/>
                    <a:pt x="8625" y="12283"/>
                  </a:cubicBezTo>
                  <a:cubicBezTo>
                    <a:pt x="8625" y="12231"/>
                    <a:pt x="8609" y="12184"/>
                    <a:pt x="8572" y="12152"/>
                  </a:cubicBezTo>
                  <a:cubicBezTo>
                    <a:pt x="8570" y="12149"/>
                    <a:pt x="8567" y="12148"/>
                    <a:pt x="8565" y="12148"/>
                  </a:cubicBezTo>
                  <a:cubicBezTo>
                    <a:pt x="8543" y="12148"/>
                    <a:pt x="8526" y="12234"/>
                    <a:pt x="8495" y="12234"/>
                  </a:cubicBezTo>
                  <a:cubicBezTo>
                    <a:pt x="8479" y="12234"/>
                    <a:pt x="8461" y="12212"/>
                    <a:pt x="8436" y="12147"/>
                  </a:cubicBezTo>
                  <a:cubicBezTo>
                    <a:pt x="8425" y="12119"/>
                    <a:pt x="8414" y="12105"/>
                    <a:pt x="8402" y="12100"/>
                  </a:cubicBezTo>
                  <a:lnTo>
                    <a:pt x="8402" y="12100"/>
                  </a:lnTo>
                  <a:cubicBezTo>
                    <a:pt x="8456" y="12219"/>
                    <a:pt x="8571" y="12504"/>
                    <a:pt x="8510" y="12514"/>
                  </a:cubicBezTo>
                  <a:lnTo>
                    <a:pt x="8401" y="12100"/>
                  </a:lnTo>
                  <a:lnTo>
                    <a:pt x="8401" y="12100"/>
                  </a:lnTo>
                  <a:cubicBezTo>
                    <a:pt x="8401" y="12100"/>
                    <a:pt x="8402" y="12100"/>
                    <a:pt x="8402" y="12100"/>
                  </a:cubicBezTo>
                  <a:lnTo>
                    <a:pt x="8402" y="12100"/>
                  </a:lnTo>
                  <a:cubicBezTo>
                    <a:pt x="8401" y="12098"/>
                    <a:pt x="8400" y="12096"/>
                    <a:pt x="8399" y="12094"/>
                  </a:cubicBezTo>
                  <a:lnTo>
                    <a:pt x="8399" y="12094"/>
                  </a:lnTo>
                  <a:lnTo>
                    <a:pt x="8401" y="12100"/>
                  </a:lnTo>
                  <a:lnTo>
                    <a:pt x="8401" y="12100"/>
                  </a:lnTo>
                  <a:cubicBezTo>
                    <a:pt x="8398" y="12099"/>
                    <a:pt x="8395" y="12098"/>
                    <a:pt x="8392" y="12098"/>
                  </a:cubicBezTo>
                  <a:cubicBezTo>
                    <a:pt x="8339" y="12098"/>
                    <a:pt x="8282" y="12263"/>
                    <a:pt x="8237" y="12267"/>
                  </a:cubicBezTo>
                  <a:cubicBezTo>
                    <a:pt x="8295" y="12503"/>
                    <a:pt x="8321" y="12482"/>
                    <a:pt x="8368" y="12687"/>
                  </a:cubicBezTo>
                  <a:cubicBezTo>
                    <a:pt x="8368" y="12687"/>
                    <a:pt x="8367" y="12687"/>
                    <a:pt x="8367" y="12687"/>
                  </a:cubicBezTo>
                  <a:cubicBezTo>
                    <a:pt x="8331" y="12687"/>
                    <a:pt x="8251" y="12470"/>
                    <a:pt x="8234" y="12470"/>
                  </a:cubicBezTo>
                  <a:cubicBezTo>
                    <a:pt x="8233" y="12470"/>
                    <a:pt x="8232" y="12471"/>
                    <a:pt x="8232" y="12472"/>
                  </a:cubicBezTo>
                  <a:cubicBezTo>
                    <a:pt x="8211" y="12524"/>
                    <a:pt x="8237" y="12750"/>
                    <a:pt x="8232" y="12860"/>
                  </a:cubicBezTo>
                  <a:cubicBezTo>
                    <a:pt x="8186" y="12728"/>
                    <a:pt x="7969" y="12167"/>
                    <a:pt x="7922" y="12167"/>
                  </a:cubicBezTo>
                  <a:cubicBezTo>
                    <a:pt x="7909" y="12167"/>
                    <a:pt x="7909" y="12208"/>
                    <a:pt x="7928" y="12309"/>
                  </a:cubicBezTo>
                  <a:cubicBezTo>
                    <a:pt x="7932" y="12315"/>
                    <a:pt x="7936" y="12317"/>
                    <a:pt x="7939" y="12317"/>
                  </a:cubicBezTo>
                  <a:cubicBezTo>
                    <a:pt x="7952" y="12317"/>
                    <a:pt x="7949" y="12265"/>
                    <a:pt x="7954" y="12252"/>
                  </a:cubicBezTo>
                  <a:cubicBezTo>
                    <a:pt x="7954" y="12250"/>
                    <a:pt x="7955" y="12250"/>
                    <a:pt x="7955" y="12250"/>
                  </a:cubicBezTo>
                  <a:cubicBezTo>
                    <a:pt x="7967" y="12250"/>
                    <a:pt x="7996" y="12537"/>
                    <a:pt x="7996" y="12572"/>
                  </a:cubicBezTo>
                  <a:cubicBezTo>
                    <a:pt x="7996" y="12639"/>
                    <a:pt x="7982" y="12672"/>
                    <a:pt x="7964" y="12672"/>
                  </a:cubicBezTo>
                  <a:cubicBezTo>
                    <a:pt x="7959" y="12672"/>
                    <a:pt x="7954" y="12670"/>
                    <a:pt x="7949" y="12666"/>
                  </a:cubicBezTo>
                  <a:cubicBezTo>
                    <a:pt x="7880" y="12619"/>
                    <a:pt x="7880" y="12252"/>
                    <a:pt x="7812" y="12194"/>
                  </a:cubicBezTo>
                  <a:cubicBezTo>
                    <a:pt x="7797" y="12179"/>
                    <a:pt x="7778" y="12170"/>
                    <a:pt x="7760" y="12170"/>
                  </a:cubicBezTo>
                  <a:cubicBezTo>
                    <a:pt x="7741" y="12170"/>
                    <a:pt x="7723" y="12180"/>
                    <a:pt x="7713" y="12205"/>
                  </a:cubicBezTo>
                  <a:cubicBezTo>
                    <a:pt x="7686" y="12262"/>
                    <a:pt x="7739" y="12456"/>
                    <a:pt x="7692" y="12477"/>
                  </a:cubicBezTo>
                  <a:cubicBezTo>
                    <a:pt x="7682" y="12480"/>
                    <a:pt x="7674" y="12485"/>
                    <a:pt x="7666" y="12485"/>
                  </a:cubicBezTo>
                  <a:cubicBezTo>
                    <a:pt x="7648" y="12485"/>
                    <a:pt x="7633" y="12460"/>
                    <a:pt x="7618" y="12336"/>
                  </a:cubicBezTo>
                  <a:cubicBezTo>
                    <a:pt x="7623" y="12267"/>
                    <a:pt x="7618" y="12199"/>
                    <a:pt x="7613" y="12131"/>
                  </a:cubicBezTo>
                  <a:cubicBezTo>
                    <a:pt x="7612" y="12126"/>
                    <a:pt x="7612" y="12124"/>
                    <a:pt x="7611" y="12124"/>
                  </a:cubicBezTo>
                  <a:cubicBezTo>
                    <a:pt x="7597" y="12124"/>
                    <a:pt x="7549" y="12553"/>
                    <a:pt x="7508" y="12553"/>
                  </a:cubicBezTo>
                  <a:cubicBezTo>
                    <a:pt x="7501" y="12553"/>
                    <a:pt x="7494" y="12540"/>
                    <a:pt x="7487" y="12509"/>
                  </a:cubicBezTo>
                  <a:cubicBezTo>
                    <a:pt x="7456" y="12341"/>
                    <a:pt x="7450" y="12168"/>
                    <a:pt x="7393" y="12142"/>
                  </a:cubicBezTo>
                  <a:cubicBezTo>
                    <a:pt x="7393" y="12142"/>
                    <a:pt x="7332" y="12177"/>
                    <a:pt x="7320" y="12208"/>
                  </a:cubicBezTo>
                  <a:lnTo>
                    <a:pt x="7320" y="12208"/>
                  </a:lnTo>
                  <a:cubicBezTo>
                    <a:pt x="7320" y="12208"/>
                    <a:pt x="7320" y="12208"/>
                    <a:pt x="7320" y="12208"/>
                  </a:cubicBezTo>
                  <a:cubicBezTo>
                    <a:pt x="7334" y="12208"/>
                    <a:pt x="7458" y="12579"/>
                    <a:pt x="7420" y="12579"/>
                  </a:cubicBezTo>
                  <a:cubicBezTo>
                    <a:pt x="7418" y="12579"/>
                    <a:pt x="7416" y="12578"/>
                    <a:pt x="7414" y="12577"/>
                  </a:cubicBezTo>
                  <a:cubicBezTo>
                    <a:pt x="7361" y="12545"/>
                    <a:pt x="7325" y="12488"/>
                    <a:pt x="7283" y="12488"/>
                  </a:cubicBezTo>
                  <a:lnTo>
                    <a:pt x="7220" y="12488"/>
                  </a:lnTo>
                  <a:cubicBezTo>
                    <a:pt x="7215" y="12480"/>
                    <a:pt x="7211" y="12476"/>
                    <a:pt x="7208" y="12476"/>
                  </a:cubicBezTo>
                  <a:cubicBezTo>
                    <a:pt x="7201" y="12476"/>
                    <a:pt x="7199" y="12498"/>
                    <a:pt x="7199" y="12545"/>
                  </a:cubicBezTo>
                  <a:cubicBezTo>
                    <a:pt x="7198" y="12547"/>
                    <a:pt x="7198" y="12547"/>
                    <a:pt x="7197" y="12547"/>
                  </a:cubicBezTo>
                  <a:cubicBezTo>
                    <a:pt x="7184" y="12547"/>
                    <a:pt x="7199" y="12214"/>
                    <a:pt x="7194" y="12178"/>
                  </a:cubicBezTo>
                  <a:cubicBezTo>
                    <a:pt x="7190" y="12135"/>
                    <a:pt x="7185" y="12119"/>
                    <a:pt x="7179" y="12119"/>
                  </a:cubicBezTo>
                  <a:cubicBezTo>
                    <a:pt x="7164" y="12119"/>
                    <a:pt x="7145" y="12212"/>
                    <a:pt x="7141" y="12241"/>
                  </a:cubicBezTo>
                  <a:cubicBezTo>
                    <a:pt x="7137" y="12297"/>
                    <a:pt x="7122" y="12435"/>
                    <a:pt x="7102" y="12435"/>
                  </a:cubicBezTo>
                  <a:cubicBezTo>
                    <a:pt x="7098" y="12435"/>
                    <a:pt x="7093" y="12429"/>
                    <a:pt x="7089" y="12414"/>
                  </a:cubicBezTo>
                  <a:cubicBezTo>
                    <a:pt x="7062" y="12336"/>
                    <a:pt x="7078" y="12194"/>
                    <a:pt x="7068" y="12100"/>
                  </a:cubicBezTo>
                  <a:lnTo>
                    <a:pt x="7068" y="12100"/>
                  </a:lnTo>
                  <a:cubicBezTo>
                    <a:pt x="7068" y="12241"/>
                    <a:pt x="7036" y="12378"/>
                    <a:pt x="6973" y="12503"/>
                  </a:cubicBezTo>
                  <a:cubicBezTo>
                    <a:pt x="6961" y="12523"/>
                    <a:pt x="6944" y="12540"/>
                    <a:pt x="6928" y="12540"/>
                  </a:cubicBezTo>
                  <a:cubicBezTo>
                    <a:pt x="6918" y="12540"/>
                    <a:pt x="6908" y="12532"/>
                    <a:pt x="6900" y="12514"/>
                  </a:cubicBezTo>
                  <a:cubicBezTo>
                    <a:pt x="6874" y="12467"/>
                    <a:pt x="6889" y="12383"/>
                    <a:pt x="6868" y="12346"/>
                  </a:cubicBezTo>
                  <a:cubicBezTo>
                    <a:pt x="6858" y="12328"/>
                    <a:pt x="6832" y="12304"/>
                    <a:pt x="6809" y="12304"/>
                  </a:cubicBezTo>
                  <a:cubicBezTo>
                    <a:pt x="6787" y="12304"/>
                    <a:pt x="6766" y="12326"/>
                    <a:pt x="6764" y="12399"/>
                  </a:cubicBezTo>
                  <a:cubicBezTo>
                    <a:pt x="6758" y="12530"/>
                    <a:pt x="6748" y="12593"/>
                    <a:pt x="6716" y="12598"/>
                  </a:cubicBezTo>
                  <a:cubicBezTo>
                    <a:pt x="6716" y="12598"/>
                    <a:pt x="6709" y="12599"/>
                    <a:pt x="6700" y="12599"/>
                  </a:cubicBezTo>
                  <a:cubicBezTo>
                    <a:pt x="6686" y="12599"/>
                    <a:pt x="6669" y="12596"/>
                    <a:pt x="6669" y="12577"/>
                  </a:cubicBezTo>
                  <a:cubicBezTo>
                    <a:pt x="6674" y="12519"/>
                    <a:pt x="6769" y="12194"/>
                    <a:pt x="6716" y="12126"/>
                  </a:cubicBezTo>
                  <a:cubicBezTo>
                    <a:pt x="6713" y="12121"/>
                    <a:pt x="6709" y="12119"/>
                    <a:pt x="6706" y="12119"/>
                  </a:cubicBezTo>
                  <a:cubicBezTo>
                    <a:pt x="6676" y="12119"/>
                    <a:pt x="6651" y="12274"/>
                    <a:pt x="6623" y="12274"/>
                  </a:cubicBezTo>
                  <a:cubicBezTo>
                    <a:pt x="6616" y="12274"/>
                    <a:pt x="6609" y="12265"/>
                    <a:pt x="6601" y="12241"/>
                  </a:cubicBezTo>
                  <a:cubicBezTo>
                    <a:pt x="6589" y="12196"/>
                    <a:pt x="6576" y="12178"/>
                    <a:pt x="6564" y="12178"/>
                  </a:cubicBezTo>
                  <a:cubicBezTo>
                    <a:pt x="6533" y="12178"/>
                    <a:pt x="6502" y="12281"/>
                    <a:pt x="6465" y="12362"/>
                  </a:cubicBezTo>
                  <a:cubicBezTo>
                    <a:pt x="6448" y="12398"/>
                    <a:pt x="6440" y="12411"/>
                    <a:pt x="6435" y="12411"/>
                  </a:cubicBezTo>
                  <a:cubicBezTo>
                    <a:pt x="6428" y="12411"/>
                    <a:pt x="6429" y="12382"/>
                    <a:pt x="6423" y="12357"/>
                  </a:cubicBezTo>
                  <a:cubicBezTo>
                    <a:pt x="6420" y="12352"/>
                    <a:pt x="6418" y="12350"/>
                    <a:pt x="6415" y="12350"/>
                  </a:cubicBezTo>
                  <a:cubicBezTo>
                    <a:pt x="6399" y="12350"/>
                    <a:pt x="6375" y="12409"/>
                    <a:pt x="6361" y="12409"/>
                  </a:cubicBezTo>
                  <a:cubicBezTo>
                    <a:pt x="6361" y="12409"/>
                    <a:pt x="6360" y="12409"/>
                    <a:pt x="6360" y="12409"/>
                  </a:cubicBezTo>
                  <a:cubicBezTo>
                    <a:pt x="6340" y="12497"/>
                    <a:pt x="6297" y="12614"/>
                    <a:pt x="6274" y="12614"/>
                  </a:cubicBezTo>
                  <a:cubicBezTo>
                    <a:pt x="6262" y="12614"/>
                    <a:pt x="6255" y="12580"/>
                    <a:pt x="6260" y="12488"/>
                  </a:cubicBezTo>
                  <a:cubicBezTo>
                    <a:pt x="6260" y="12438"/>
                    <a:pt x="6287" y="12084"/>
                    <a:pt x="6266" y="12084"/>
                  </a:cubicBezTo>
                  <a:cubicBezTo>
                    <a:pt x="6260" y="12084"/>
                    <a:pt x="6252" y="12106"/>
                    <a:pt x="6239" y="12163"/>
                  </a:cubicBezTo>
                  <a:cubicBezTo>
                    <a:pt x="6212" y="12277"/>
                    <a:pt x="6200" y="12368"/>
                    <a:pt x="6170" y="12368"/>
                  </a:cubicBezTo>
                  <a:cubicBezTo>
                    <a:pt x="6165" y="12368"/>
                    <a:pt x="6161" y="12366"/>
                    <a:pt x="6155" y="12362"/>
                  </a:cubicBezTo>
                  <a:cubicBezTo>
                    <a:pt x="6140" y="12346"/>
                    <a:pt x="6171" y="12199"/>
                    <a:pt x="6171" y="12136"/>
                  </a:cubicBezTo>
                  <a:cubicBezTo>
                    <a:pt x="6171" y="12068"/>
                    <a:pt x="6145" y="12068"/>
                    <a:pt x="6129" y="12063"/>
                  </a:cubicBezTo>
                  <a:lnTo>
                    <a:pt x="6082" y="12351"/>
                  </a:lnTo>
                  <a:cubicBezTo>
                    <a:pt x="6103" y="12409"/>
                    <a:pt x="6108" y="12472"/>
                    <a:pt x="6103" y="12535"/>
                  </a:cubicBezTo>
                  <a:cubicBezTo>
                    <a:pt x="6097" y="12621"/>
                    <a:pt x="6066" y="12638"/>
                    <a:pt x="6041" y="12638"/>
                  </a:cubicBezTo>
                  <a:cubicBezTo>
                    <a:pt x="6023" y="12638"/>
                    <a:pt x="6009" y="12629"/>
                    <a:pt x="6009" y="12629"/>
                  </a:cubicBezTo>
                  <a:cubicBezTo>
                    <a:pt x="5956" y="12619"/>
                    <a:pt x="6009" y="12461"/>
                    <a:pt x="5982" y="12351"/>
                  </a:cubicBezTo>
                  <a:cubicBezTo>
                    <a:pt x="5973" y="12333"/>
                    <a:pt x="5943" y="12208"/>
                    <a:pt x="5929" y="12208"/>
                  </a:cubicBezTo>
                  <a:cubicBezTo>
                    <a:pt x="5928" y="12208"/>
                    <a:pt x="5926" y="12210"/>
                    <a:pt x="5925" y="12215"/>
                  </a:cubicBezTo>
                  <a:cubicBezTo>
                    <a:pt x="5883" y="12325"/>
                    <a:pt x="5883" y="12435"/>
                    <a:pt x="5836" y="12441"/>
                  </a:cubicBezTo>
                  <a:cubicBezTo>
                    <a:pt x="5824" y="12441"/>
                    <a:pt x="5814" y="12426"/>
                    <a:pt x="5803" y="12426"/>
                  </a:cubicBezTo>
                  <a:cubicBezTo>
                    <a:pt x="5794" y="12426"/>
                    <a:pt x="5785" y="12436"/>
                    <a:pt x="5773" y="12472"/>
                  </a:cubicBezTo>
                  <a:cubicBezTo>
                    <a:pt x="5745" y="12548"/>
                    <a:pt x="5708" y="12572"/>
                    <a:pt x="5672" y="12572"/>
                  </a:cubicBezTo>
                  <a:cubicBezTo>
                    <a:pt x="5618" y="12572"/>
                    <a:pt x="5566" y="12519"/>
                    <a:pt x="5547" y="12503"/>
                  </a:cubicBezTo>
                  <a:cubicBezTo>
                    <a:pt x="5516" y="12477"/>
                    <a:pt x="5532" y="12425"/>
                    <a:pt x="5552" y="12294"/>
                  </a:cubicBezTo>
                  <a:cubicBezTo>
                    <a:pt x="5566" y="12184"/>
                    <a:pt x="5524" y="12184"/>
                    <a:pt x="5498" y="12184"/>
                  </a:cubicBezTo>
                  <a:lnTo>
                    <a:pt x="5498" y="12184"/>
                  </a:lnTo>
                  <a:cubicBezTo>
                    <a:pt x="5492" y="12184"/>
                    <a:pt x="5488" y="12184"/>
                    <a:pt x="5484" y="12184"/>
                  </a:cubicBezTo>
                  <a:cubicBezTo>
                    <a:pt x="5482" y="12146"/>
                    <a:pt x="5471" y="12112"/>
                    <a:pt x="5452" y="12112"/>
                  </a:cubicBezTo>
                  <a:cubicBezTo>
                    <a:pt x="5434" y="12112"/>
                    <a:pt x="5410" y="12142"/>
                    <a:pt x="5379" y="12226"/>
                  </a:cubicBezTo>
                  <a:cubicBezTo>
                    <a:pt x="5360" y="12280"/>
                    <a:pt x="5348" y="12295"/>
                    <a:pt x="5337" y="12295"/>
                  </a:cubicBezTo>
                  <a:cubicBezTo>
                    <a:pt x="5327" y="12295"/>
                    <a:pt x="5319" y="12283"/>
                    <a:pt x="5306" y="12278"/>
                  </a:cubicBezTo>
                  <a:cubicBezTo>
                    <a:pt x="5305" y="12278"/>
                    <a:pt x="5305" y="12278"/>
                    <a:pt x="5304" y="12278"/>
                  </a:cubicBezTo>
                  <a:cubicBezTo>
                    <a:pt x="5279" y="12278"/>
                    <a:pt x="5258" y="12373"/>
                    <a:pt x="5227" y="12388"/>
                  </a:cubicBezTo>
                  <a:cubicBezTo>
                    <a:pt x="5222" y="12391"/>
                    <a:pt x="5216" y="12392"/>
                    <a:pt x="5212" y="12392"/>
                  </a:cubicBezTo>
                  <a:cubicBezTo>
                    <a:pt x="5179" y="12392"/>
                    <a:pt x="5171" y="12333"/>
                    <a:pt x="5144" y="12315"/>
                  </a:cubicBezTo>
                  <a:cubicBezTo>
                    <a:pt x="5143" y="12314"/>
                    <a:pt x="5142" y="12314"/>
                    <a:pt x="5141" y="12314"/>
                  </a:cubicBezTo>
                  <a:cubicBezTo>
                    <a:pt x="5098" y="12314"/>
                    <a:pt x="4824" y="12810"/>
                    <a:pt x="4818" y="12923"/>
                  </a:cubicBezTo>
                  <a:lnTo>
                    <a:pt x="4887" y="12902"/>
                  </a:lnTo>
                  <a:cubicBezTo>
                    <a:pt x="4913" y="12949"/>
                    <a:pt x="4923" y="13007"/>
                    <a:pt x="4913" y="13059"/>
                  </a:cubicBezTo>
                  <a:cubicBezTo>
                    <a:pt x="4937" y="13182"/>
                    <a:pt x="4981" y="13259"/>
                    <a:pt x="5047" y="13259"/>
                  </a:cubicBezTo>
                  <a:cubicBezTo>
                    <a:pt x="5051" y="13259"/>
                    <a:pt x="5055" y="13259"/>
                    <a:pt x="5060" y="13258"/>
                  </a:cubicBezTo>
                  <a:cubicBezTo>
                    <a:pt x="5112" y="13248"/>
                    <a:pt x="5164" y="12907"/>
                    <a:pt x="5238" y="12876"/>
                  </a:cubicBezTo>
                  <a:cubicBezTo>
                    <a:pt x="5244" y="12872"/>
                    <a:pt x="5250" y="12870"/>
                    <a:pt x="5255" y="12870"/>
                  </a:cubicBezTo>
                  <a:cubicBezTo>
                    <a:pt x="5288" y="12870"/>
                    <a:pt x="5296" y="12938"/>
                    <a:pt x="5296" y="13033"/>
                  </a:cubicBezTo>
                  <a:cubicBezTo>
                    <a:pt x="5264" y="13159"/>
                    <a:pt x="5264" y="13175"/>
                    <a:pt x="5296" y="13185"/>
                  </a:cubicBezTo>
                  <a:cubicBezTo>
                    <a:pt x="5304" y="13188"/>
                    <a:pt x="5311" y="13189"/>
                    <a:pt x="5317" y="13189"/>
                  </a:cubicBezTo>
                  <a:cubicBezTo>
                    <a:pt x="5343" y="13189"/>
                    <a:pt x="5337" y="13151"/>
                    <a:pt x="5385" y="13007"/>
                  </a:cubicBezTo>
                  <a:cubicBezTo>
                    <a:pt x="5402" y="12956"/>
                    <a:pt x="5430" y="12918"/>
                    <a:pt x="5447" y="12918"/>
                  </a:cubicBezTo>
                  <a:cubicBezTo>
                    <a:pt x="5457" y="12918"/>
                    <a:pt x="5463" y="12929"/>
                    <a:pt x="5463" y="12954"/>
                  </a:cubicBezTo>
                  <a:cubicBezTo>
                    <a:pt x="5463" y="13112"/>
                    <a:pt x="5338" y="13342"/>
                    <a:pt x="5416" y="13374"/>
                  </a:cubicBezTo>
                  <a:cubicBezTo>
                    <a:pt x="5417" y="13374"/>
                    <a:pt x="5419" y="13374"/>
                    <a:pt x="5420" y="13374"/>
                  </a:cubicBezTo>
                  <a:cubicBezTo>
                    <a:pt x="5451" y="13374"/>
                    <a:pt x="5543" y="13263"/>
                    <a:pt x="5573" y="13122"/>
                  </a:cubicBezTo>
                  <a:cubicBezTo>
                    <a:pt x="5577" y="13117"/>
                    <a:pt x="5581" y="13116"/>
                    <a:pt x="5585" y="13116"/>
                  </a:cubicBezTo>
                  <a:cubicBezTo>
                    <a:pt x="5596" y="13116"/>
                    <a:pt x="5609" y="13129"/>
                    <a:pt x="5620" y="13129"/>
                  </a:cubicBezTo>
                  <a:cubicBezTo>
                    <a:pt x="5622" y="13129"/>
                    <a:pt x="5624" y="13129"/>
                    <a:pt x="5626" y="13127"/>
                  </a:cubicBezTo>
                  <a:cubicBezTo>
                    <a:pt x="5645" y="13118"/>
                    <a:pt x="5808" y="12938"/>
                    <a:pt x="5840" y="12938"/>
                  </a:cubicBezTo>
                  <a:cubicBezTo>
                    <a:pt x="5844" y="12938"/>
                    <a:pt x="5846" y="12940"/>
                    <a:pt x="5846" y="12944"/>
                  </a:cubicBezTo>
                  <a:cubicBezTo>
                    <a:pt x="5851" y="13059"/>
                    <a:pt x="5699" y="13306"/>
                    <a:pt x="5684" y="13390"/>
                  </a:cubicBezTo>
                  <a:cubicBezTo>
                    <a:pt x="5705" y="13285"/>
                    <a:pt x="5909" y="13222"/>
                    <a:pt x="5946" y="13143"/>
                  </a:cubicBezTo>
                  <a:cubicBezTo>
                    <a:pt x="5966" y="13101"/>
                    <a:pt x="5980" y="13082"/>
                    <a:pt x="5991" y="13082"/>
                  </a:cubicBezTo>
                  <a:cubicBezTo>
                    <a:pt x="6009" y="13082"/>
                    <a:pt x="6018" y="13134"/>
                    <a:pt x="6024" y="13222"/>
                  </a:cubicBezTo>
                  <a:cubicBezTo>
                    <a:pt x="6033" y="13300"/>
                    <a:pt x="6043" y="13325"/>
                    <a:pt x="6052" y="13325"/>
                  </a:cubicBezTo>
                  <a:cubicBezTo>
                    <a:pt x="6069" y="13325"/>
                    <a:pt x="6086" y="13242"/>
                    <a:pt x="6106" y="13242"/>
                  </a:cubicBezTo>
                  <a:cubicBezTo>
                    <a:pt x="6107" y="13242"/>
                    <a:pt x="6107" y="13242"/>
                    <a:pt x="6108" y="13243"/>
                  </a:cubicBezTo>
                  <a:cubicBezTo>
                    <a:pt x="6140" y="13248"/>
                    <a:pt x="6155" y="13232"/>
                    <a:pt x="6171" y="13337"/>
                  </a:cubicBezTo>
                  <a:cubicBezTo>
                    <a:pt x="6175" y="13366"/>
                    <a:pt x="6183" y="13382"/>
                    <a:pt x="6194" y="13382"/>
                  </a:cubicBezTo>
                  <a:cubicBezTo>
                    <a:pt x="6196" y="13382"/>
                    <a:pt x="6199" y="13381"/>
                    <a:pt x="6203" y="13379"/>
                  </a:cubicBezTo>
                  <a:cubicBezTo>
                    <a:pt x="6234" y="13358"/>
                    <a:pt x="6266" y="13216"/>
                    <a:pt x="6255" y="13122"/>
                  </a:cubicBezTo>
                  <a:cubicBezTo>
                    <a:pt x="6255" y="13048"/>
                    <a:pt x="6266" y="12909"/>
                    <a:pt x="6285" y="12909"/>
                  </a:cubicBezTo>
                  <a:cubicBezTo>
                    <a:pt x="6288" y="12909"/>
                    <a:pt x="6293" y="12915"/>
                    <a:pt x="6297" y="12928"/>
                  </a:cubicBezTo>
                  <a:cubicBezTo>
                    <a:pt x="6328" y="13002"/>
                    <a:pt x="6318" y="13164"/>
                    <a:pt x="6344" y="13227"/>
                  </a:cubicBezTo>
                  <a:cubicBezTo>
                    <a:pt x="6352" y="13243"/>
                    <a:pt x="6362" y="13250"/>
                    <a:pt x="6372" y="13250"/>
                  </a:cubicBezTo>
                  <a:cubicBezTo>
                    <a:pt x="6402" y="13250"/>
                    <a:pt x="6438" y="13195"/>
                    <a:pt x="6465" y="13148"/>
                  </a:cubicBezTo>
                  <a:cubicBezTo>
                    <a:pt x="6491" y="13148"/>
                    <a:pt x="6517" y="13159"/>
                    <a:pt x="6538" y="13222"/>
                  </a:cubicBezTo>
                  <a:cubicBezTo>
                    <a:pt x="6538" y="13253"/>
                    <a:pt x="6549" y="13279"/>
                    <a:pt x="6559" y="13306"/>
                  </a:cubicBezTo>
                  <a:cubicBezTo>
                    <a:pt x="6560" y="13306"/>
                    <a:pt x="6561" y="13306"/>
                    <a:pt x="6562" y="13306"/>
                  </a:cubicBezTo>
                  <a:cubicBezTo>
                    <a:pt x="6606" y="13306"/>
                    <a:pt x="6602" y="13180"/>
                    <a:pt x="6648" y="13175"/>
                  </a:cubicBezTo>
                  <a:cubicBezTo>
                    <a:pt x="6649" y="13174"/>
                    <a:pt x="6650" y="13174"/>
                    <a:pt x="6651" y="13174"/>
                  </a:cubicBezTo>
                  <a:cubicBezTo>
                    <a:pt x="6681" y="13174"/>
                    <a:pt x="6696" y="13243"/>
                    <a:pt x="6722" y="13264"/>
                  </a:cubicBezTo>
                  <a:cubicBezTo>
                    <a:pt x="6741" y="13278"/>
                    <a:pt x="6761" y="13286"/>
                    <a:pt x="6783" y="13286"/>
                  </a:cubicBezTo>
                  <a:cubicBezTo>
                    <a:pt x="6839" y="13286"/>
                    <a:pt x="6900" y="13233"/>
                    <a:pt x="6942" y="13112"/>
                  </a:cubicBezTo>
                  <a:cubicBezTo>
                    <a:pt x="6958" y="13060"/>
                    <a:pt x="6970" y="13026"/>
                    <a:pt x="6977" y="13026"/>
                  </a:cubicBezTo>
                  <a:cubicBezTo>
                    <a:pt x="6986" y="13026"/>
                    <a:pt x="6989" y="13076"/>
                    <a:pt x="6989" y="13206"/>
                  </a:cubicBezTo>
                  <a:cubicBezTo>
                    <a:pt x="6958" y="13342"/>
                    <a:pt x="7005" y="13348"/>
                    <a:pt x="7031" y="13348"/>
                  </a:cubicBezTo>
                  <a:cubicBezTo>
                    <a:pt x="7048" y="13348"/>
                    <a:pt x="7067" y="13353"/>
                    <a:pt x="7086" y="13353"/>
                  </a:cubicBezTo>
                  <a:cubicBezTo>
                    <a:pt x="7108" y="13353"/>
                    <a:pt x="7132" y="13345"/>
                    <a:pt x="7152" y="13311"/>
                  </a:cubicBezTo>
                  <a:cubicBezTo>
                    <a:pt x="7172" y="13270"/>
                    <a:pt x="7186" y="13181"/>
                    <a:pt x="7211" y="13181"/>
                  </a:cubicBezTo>
                  <a:cubicBezTo>
                    <a:pt x="7218" y="13181"/>
                    <a:pt x="7226" y="13189"/>
                    <a:pt x="7235" y="13206"/>
                  </a:cubicBezTo>
                  <a:cubicBezTo>
                    <a:pt x="7241" y="13339"/>
                    <a:pt x="7275" y="13375"/>
                    <a:pt x="7310" y="13375"/>
                  </a:cubicBezTo>
                  <a:cubicBezTo>
                    <a:pt x="7336" y="13375"/>
                    <a:pt x="7363" y="13353"/>
                    <a:pt x="7377" y="13337"/>
                  </a:cubicBezTo>
                  <a:cubicBezTo>
                    <a:pt x="7405" y="13304"/>
                    <a:pt x="7425" y="13020"/>
                    <a:pt x="7444" y="13020"/>
                  </a:cubicBezTo>
                  <a:cubicBezTo>
                    <a:pt x="7446" y="13020"/>
                    <a:pt x="7448" y="13024"/>
                    <a:pt x="7450" y="13033"/>
                  </a:cubicBezTo>
                  <a:cubicBezTo>
                    <a:pt x="7498" y="13237"/>
                    <a:pt x="7513" y="13321"/>
                    <a:pt x="7587" y="13342"/>
                  </a:cubicBezTo>
                  <a:cubicBezTo>
                    <a:pt x="7618" y="13352"/>
                    <a:pt x="7650" y="13357"/>
                    <a:pt x="7682" y="13357"/>
                  </a:cubicBezTo>
                  <a:cubicBezTo>
                    <a:pt x="7750" y="13357"/>
                    <a:pt x="7818" y="13335"/>
                    <a:pt x="7875" y="13295"/>
                  </a:cubicBezTo>
                  <a:cubicBezTo>
                    <a:pt x="7912" y="13269"/>
                    <a:pt x="7943" y="13237"/>
                    <a:pt x="7970" y="13201"/>
                  </a:cubicBezTo>
                  <a:cubicBezTo>
                    <a:pt x="7985" y="13175"/>
                    <a:pt x="7980" y="13070"/>
                    <a:pt x="8001" y="13064"/>
                  </a:cubicBezTo>
                  <a:cubicBezTo>
                    <a:pt x="8001" y="13064"/>
                    <a:pt x="8001" y="13064"/>
                    <a:pt x="8002" y="13064"/>
                  </a:cubicBezTo>
                  <a:cubicBezTo>
                    <a:pt x="8018" y="13064"/>
                    <a:pt x="8085" y="13264"/>
                    <a:pt x="8116" y="13316"/>
                  </a:cubicBezTo>
                  <a:cubicBezTo>
                    <a:pt x="8143" y="13374"/>
                    <a:pt x="8184" y="13421"/>
                    <a:pt x="8237" y="13447"/>
                  </a:cubicBezTo>
                  <a:cubicBezTo>
                    <a:pt x="8245" y="13451"/>
                    <a:pt x="8253" y="13452"/>
                    <a:pt x="8260" y="13452"/>
                  </a:cubicBezTo>
                  <a:cubicBezTo>
                    <a:pt x="8299" y="13452"/>
                    <a:pt x="8319" y="13400"/>
                    <a:pt x="8285" y="13234"/>
                  </a:cubicBezTo>
                  <a:lnTo>
                    <a:pt x="8285" y="13234"/>
                  </a:lnTo>
                  <a:cubicBezTo>
                    <a:pt x="8291" y="13265"/>
                    <a:pt x="8298" y="13277"/>
                    <a:pt x="8305" y="13277"/>
                  </a:cubicBezTo>
                  <a:cubicBezTo>
                    <a:pt x="8332" y="13277"/>
                    <a:pt x="8361" y="13099"/>
                    <a:pt x="8373" y="13070"/>
                  </a:cubicBezTo>
                  <a:cubicBezTo>
                    <a:pt x="8374" y="13069"/>
                    <a:pt x="8374" y="13069"/>
                    <a:pt x="8375" y="13069"/>
                  </a:cubicBezTo>
                  <a:cubicBezTo>
                    <a:pt x="8391" y="13069"/>
                    <a:pt x="8490" y="13275"/>
                    <a:pt x="8525" y="13300"/>
                  </a:cubicBezTo>
                  <a:cubicBezTo>
                    <a:pt x="8549" y="13319"/>
                    <a:pt x="8575" y="13331"/>
                    <a:pt x="8599" y="13331"/>
                  </a:cubicBezTo>
                  <a:cubicBezTo>
                    <a:pt x="8622" y="13331"/>
                    <a:pt x="8643" y="13319"/>
                    <a:pt x="8656" y="13290"/>
                  </a:cubicBezTo>
                  <a:cubicBezTo>
                    <a:pt x="8683" y="13232"/>
                    <a:pt x="8614" y="13049"/>
                    <a:pt x="8583" y="12939"/>
                  </a:cubicBezTo>
                  <a:cubicBezTo>
                    <a:pt x="8595" y="12939"/>
                    <a:pt x="8615" y="12921"/>
                    <a:pt x="8634" y="12921"/>
                  </a:cubicBezTo>
                  <a:cubicBezTo>
                    <a:pt x="8640" y="12921"/>
                    <a:pt x="8646" y="12923"/>
                    <a:pt x="8651" y="12928"/>
                  </a:cubicBezTo>
                  <a:lnTo>
                    <a:pt x="8693" y="13049"/>
                  </a:lnTo>
                  <a:cubicBezTo>
                    <a:pt x="8701" y="13062"/>
                    <a:pt x="8711" y="13067"/>
                    <a:pt x="8720" y="13067"/>
                  </a:cubicBezTo>
                  <a:cubicBezTo>
                    <a:pt x="8736" y="13067"/>
                    <a:pt x="8751" y="13054"/>
                    <a:pt x="8751" y="13054"/>
                  </a:cubicBezTo>
                  <a:cubicBezTo>
                    <a:pt x="8777" y="13101"/>
                    <a:pt x="8803" y="13143"/>
                    <a:pt x="8835" y="13185"/>
                  </a:cubicBezTo>
                  <a:cubicBezTo>
                    <a:pt x="8844" y="13192"/>
                    <a:pt x="8857" y="13196"/>
                    <a:pt x="8871" y="13196"/>
                  </a:cubicBezTo>
                  <a:cubicBezTo>
                    <a:pt x="8886" y="13196"/>
                    <a:pt x="8902" y="13191"/>
                    <a:pt x="8913" y="13180"/>
                  </a:cubicBezTo>
                  <a:cubicBezTo>
                    <a:pt x="8976" y="13127"/>
                    <a:pt x="8960" y="12981"/>
                    <a:pt x="8971" y="12829"/>
                  </a:cubicBezTo>
                  <a:cubicBezTo>
                    <a:pt x="8976" y="12770"/>
                    <a:pt x="8982" y="12745"/>
                    <a:pt x="8991" y="12745"/>
                  </a:cubicBezTo>
                  <a:cubicBezTo>
                    <a:pt x="9012" y="12745"/>
                    <a:pt x="9046" y="12876"/>
                    <a:pt x="9097" y="13022"/>
                  </a:cubicBezTo>
                  <a:cubicBezTo>
                    <a:pt x="9055" y="12897"/>
                    <a:pt x="9133" y="12996"/>
                    <a:pt x="9118" y="12891"/>
                  </a:cubicBezTo>
                  <a:lnTo>
                    <a:pt x="9065" y="12708"/>
                  </a:lnTo>
                  <a:cubicBezTo>
                    <a:pt x="9066" y="12708"/>
                    <a:pt x="9067" y="12708"/>
                    <a:pt x="9068" y="12708"/>
                  </a:cubicBezTo>
                  <a:cubicBezTo>
                    <a:pt x="9099" y="12708"/>
                    <a:pt x="9162" y="12897"/>
                    <a:pt x="9189" y="12897"/>
                  </a:cubicBezTo>
                  <a:cubicBezTo>
                    <a:pt x="9190" y="12897"/>
                    <a:pt x="9191" y="12897"/>
                    <a:pt x="9191" y="12897"/>
                  </a:cubicBezTo>
                  <a:cubicBezTo>
                    <a:pt x="9228" y="12886"/>
                    <a:pt x="9186" y="12703"/>
                    <a:pt x="9202" y="12650"/>
                  </a:cubicBezTo>
                  <a:cubicBezTo>
                    <a:pt x="9207" y="12631"/>
                    <a:pt x="9213" y="12624"/>
                    <a:pt x="9218" y="12624"/>
                  </a:cubicBezTo>
                  <a:cubicBezTo>
                    <a:pt x="9238" y="12624"/>
                    <a:pt x="9254" y="12734"/>
                    <a:pt x="9254" y="12792"/>
                  </a:cubicBezTo>
                  <a:cubicBezTo>
                    <a:pt x="9259" y="12884"/>
                    <a:pt x="9336" y="13082"/>
                    <a:pt x="9373" y="13082"/>
                  </a:cubicBezTo>
                  <a:cubicBezTo>
                    <a:pt x="9378" y="13082"/>
                    <a:pt x="9382" y="13078"/>
                    <a:pt x="9385" y="13070"/>
                  </a:cubicBezTo>
                  <a:cubicBezTo>
                    <a:pt x="9416" y="13008"/>
                    <a:pt x="9412" y="12844"/>
                    <a:pt x="9331" y="12648"/>
                  </a:cubicBezTo>
                  <a:lnTo>
                    <a:pt x="9331" y="12648"/>
                  </a:lnTo>
                  <a:cubicBezTo>
                    <a:pt x="9397" y="12806"/>
                    <a:pt x="9452" y="12852"/>
                    <a:pt x="9501" y="12852"/>
                  </a:cubicBezTo>
                  <a:cubicBezTo>
                    <a:pt x="9567" y="12852"/>
                    <a:pt x="9622" y="12769"/>
                    <a:pt x="9679" y="12769"/>
                  </a:cubicBezTo>
                  <a:cubicBezTo>
                    <a:pt x="9712" y="12769"/>
                    <a:pt x="9746" y="12796"/>
                    <a:pt x="9784" y="12881"/>
                  </a:cubicBezTo>
                  <a:cubicBezTo>
                    <a:pt x="9822" y="12929"/>
                    <a:pt x="9847" y="12948"/>
                    <a:pt x="9863" y="12948"/>
                  </a:cubicBezTo>
                  <a:cubicBezTo>
                    <a:pt x="9916" y="12948"/>
                    <a:pt x="9877" y="12751"/>
                    <a:pt x="9909" y="12703"/>
                  </a:cubicBezTo>
                  <a:cubicBezTo>
                    <a:pt x="9941" y="12650"/>
                    <a:pt x="9993" y="12640"/>
                    <a:pt x="10041" y="12619"/>
                  </a:cubicBezTo>
                  <a:cubicBezTo>
                    <a:pt x="10103" y="12587"/>
                    <a:pt x="10093" y="12435"/>
                    <a:pt x="10151" y="12404"/>
                  </a:cubicBezTo>
                  <a:cubicBezTo>
                    <a:pt x="10154" y="12402"/>
                    <a:pt x="10158" y="12401"/>
                    <a:pt x="10162" y="12401"/>
                  </a:cubicBezTo>
                  <a:cubicBezTo>
                    <a:pt x="10201" y="12401"/>
                    <a:pt x="10266" y="12477"/>
                    <a:pt x="10314" y="12477"/>
                  </a:cubicBezTo>
                  <a:cubicBezTo>
                    <a:pt x="10321" y="12477"/>
                    <a:pt x="10328" y="12476"/>
                    <a:pt x="10334" y="12472"/>
                  </a:cubicBezTo>
                  <a:cubicBezTo>
                    <a:pt x="10355" y="12456"/>
                    <a:pt x="10392" y="12441"/>
                    <a:pt x="10366" y="12362"/>
                  </a:cubicBezTo>
                  <a:cubicBezTo>
                    <a:pt x="10350" y="12320"/>
                    <a:pt x="10282" y="12220"/>
                    <a:pt x="10303" y="12215"/>
                  </a:cubicBezTo>
                  <a:cubicBezTo>
                    <a:pt x="10304" y="12215"/>
                    <a:pt x="10305" y="12215"/>
                    <a:pt x="10306" y="12215"/>
                  </a:cubicBezTo>
                  <a:cubicBezTo>
                    <a:pt x="10362" y="12215"/>
                    <a:pt x="10514" y="12453"/>
                    <a:pt x="10586" y="12566"/>
                  </a:cubicBezTo>
                  <a:cubicBezTo>
                    <a:pt x="10439" y="12330"/>
                    <a:pt x="10874" y="12220"/>
                    <a:pt x="10932" y="12189"/>
                  </a:cubicBezTo>
                  <a:cubicBezTo>
                    <a:pt x="10941" y="12186"/>
                    <a:pt x="10951" y="12184"/>
                    <a:pt x="10963" y="12184"/>
                  </a:cubicBezTo>
                  <a:cubicBezTo>
                    <a:pt x="11006" y="12184"/>
                    <a:pt x="11066" y="12202"/>
                    <a:pt x="11111" y="12202"/>
                  </a:cubicBezTo>
                  <a:cubicBezTo>
                    <a:pt x="11133" y="12202"/>
                    <a:pt x="11152" y="12197"/>
                    <a:pt x="11163" y="12184"/>
                  </a:cubicBezTo>
                  <a:cubicBezTo>
                    <a:pt x="11199" y="12142"/>
                    <a:pt x="11204" y="12053"/>
                    <a:pt x="11184" y="11958"/>
                  </a:cubicBezTo>
                  <a:cubicBezTo>
                    <a:pt x="11184" y="11927"/>
                    <a:pt x="11024" y="11643"/>
                    <a:pt x="10997" y="11643"/>
                  </a:cubicBezTo>
                  <a:cubicBezTo>
                    <a:pt x="10996" y="11643"/>
                    <a:pt x="10995" y="11643"/>
                    <a:pt x="10995" y="11644"/>
                  </a:cubicBezTo>
                  <a:cubicBezTo>
                    <a:pt x="10996" y="11643"/>
                    <a:pt x="10997" y="11642"/>
                    <a:pt x="10999" y="11642"/>
                  </a:cubicBezTo>
                  <a:cubicBezTo>
                    <a:pt x="11037" y="11642"/>
                    <a:pt x="11205" y="11861"/>
                    <a:pt x="11242" y="11861"/>
                  </a:cubicBezTo>
                  <a:cubicBezTo>
                    <a:pt x="11250" y="11861"/>
                    <a:pt x="11253" y="11851"/>
                    <a:pt x="11246" y="11827"/>
                  </a:cubicBezTo>
                  <a:cubicBezTo>
                    <a:pt x="11242" y="11808"/>
                    <a:pt x="11165" y="11635"/>
                    <a:pt x="11191" y="11635"/>
                  </a:cubicBezTo>
                  <a:cubicBezTo>
                    <a:pt x="11193" y="11635"/>
                    <a:pt x="11196" y="11636"/>
                    <a:pt x="11199" y="11638"/>
                  </a:cubicBezTo>
                  <a:cubicBezTo>
                    <a:pt x="11223" y="11657"/>
                    <a:pt x="11378" y="11908"/>
                    <a:pt x="11409" y="11908"/>
                  </a:cubicBezTo>
                  <a:cubicBezTo>
                    <a:pt x="11412" y="11908"/>
                    <a:pt x="11414" y="11906"/>
                    <a:pt x="11414" y="11900"/>
                  </a:cubicBezTo>
                  <a:cubicBezTo>
                    <a:pt x="11425" y="11843"/>
                    <a:pt x="11409" y="11696"/>
                    <a:pt x="11257" y="11523"/>
                  </a:cubicBezTo>
                  <a:cubicBezTo>
                    <a:pt x="11257" y="11518"/>
                    <a:pt x="11259" y="11516"/>
                    <a:pt x="11263" y="11516"/>
                  </a:cubicBezTo>
                  <a:cubicBezTo>
                    <a:pt x="11298" y="11516"/>
                    <a:pt x="11457" y="11653"/>
                    <a:pt x="11509" y="11691"/>
                  </a:cubicBezTo>
                  <a:cubicBezTo>
                    <a:pt x="11517" y="11695"/>
                    <a:pt x="11654" y="11748"/>
                    <a:pt x="11690" y="11748"/>
                  </a:cubicBezTo>
                  <a:cubicBezTo>
                    <a:pt x="11699" y="11748"/>
                    <a:pt x="11702" y="11745"/>
                    <a:pt x="11697" y="11738"/>
                  </a:cubicBezTo>
                  <a:cubicBezTo>
                    <a:pt x="11629" y="11644"/>
                    <a:pt x="11472" y="11486"/>
                    <a:pt x="11498" y="11439"/>
                  </a:cubicBezTo>
                  <a:cubicBezTo>
                    <a:pt x="11503" y="11428"/>
                    <a:pt x="11515" y="11425"/>
                    <a:pt x="11529" y="11425"/>
                  </a:cubicBezTo>
                  <a:cubicBezTo>
                    <a:pt x="11543" y="11425"/>
                    <a:pt x="11559" y="11427"/>
                    <a:pt x="11573" y="11427"/>
                  </a:cubicBezTo>
                  <a:cubicBezTo>
                    <a:pt x="11591" y="11427"/>
                    <a:pt x="11606" y="11423"/>
                    <a:pt x="11608" y="11402"/>
                  </a:cubicBezTo>
                  <a:cubicBezTo>
                    <a:pt x="11608" y="11345"/>
                    <a:pt x="11551" y="11277"/>
                    <a:pt x="11582" y="11250"/>
                  </a:cubicBezTo>
                  <a:cubicBezTo>
                    <a:pt x="11585" y="11246"/>
                    <a:pt x="11591" y="11245"/>
                    <a:pt x="11597" y="11245"/>
                  </a:cubicBezTo>
                  <a:cubicBezTo>
                    <a:pt x="11640" y="11245"/>
                    <a:pt x="11745" y="11315"/>
                    <a:pt x="11804" y="11315"/>
                  </a:cubicBezTo>
                  <a:cubicBezTo>
                    <a:pt x="11809" y="11315"/>
                    <a:pt x="11814" y="11314"/>
                    <a:pt x="11818" y="11313"/>
                  </a:cubicBezTo>
                  <a:cubicBezTo>
                    <a:pt x="11860" y="11303"/>
                    <a:pt x="11876" y="11235"/>
                    <a:pt x="11734" y="11104"/>
                  </a:cubicBezTo>
                  <a:lnTo>
                    <a:pt x="11734" y="11104"/>
                  </a:lnTo>
                  <a:cubicBezTo>
                    <a:pt x="11760" y="11121"/>
                    <a:pt x="11939" y="11204"/>
                    <a:pt x="11968" y="11204"/>
                  </a:cubicBezTo>
                  <a:cubicBezTo>
                    <a:pt x="11974" y="11204"/>
                    <a:pt x="11974" y="11201"/>
                    <a:pt x="11965" y="11193"/>
                  </a:cubicBezTo>
                  <a:cubicBezTo>
                    <a:pt x="11897" y="11140"/>
                    <a:pt x="11671" y="10999"/>
                    <a:pt x="11729" y="10972"/>
                  </a:cubicBezTo>
                  <a:cubicBezTo>
                    <a:pt x="11731" y="10972"/>
                    <a:pt x="11734" y="10971"/>
                    <a:pt x="11738" y="10971"/>
                  </a:cubicBezTo>
                  <a:cubicBezTo>
                    <a:pt x="11775" y="10971"/>
                    <a:pt x="11853" y="11020"/>
                    <a:pt x="11897" y="11025"/>
                  </a:cubicBezTo>
                  <a:cubicBezTo>
                    <a:pt x="11907" y="11026"/>
                    <a:pt x="11917" y="11027"/>
                    <a:pt x="11927" y="11027"/>
                  </a:cubicBezTo>
                  <a:cubicBezTo>
                    <a:pt x="12018" y="11027"/>
                    <a:pt x="12080" y="10962"/>
                    <a:pt x="11939" y="10815"/>
                  </a:cubicBezTo>
                  <a:lnTo>
                    <a:pt x="11939" y="10815"/>
                  </a:lnTo>
                  <a:cubicBezTo>
                    <a:pt x="12018" y="10895"/>
                    <a:pt x="12212" y="10954"/>
                    <a:pt x="12266" y="10954"/>
                  </a:cubicBezTo>
                  <a:cubicBezTo>
                    <a:pt x="12273" y="10954"/>
                    <a:pt x="12277" y="10953"/>
                    <a:pt x="12279" y="10951"/>
                  </a:cubicBezTo>
                  <a:cubicBezTo>
                    <a:pt x="12133" y="10831"/>
                    <a:pt x="12185" y="10836"/>
                    <a:pt x="12216" y="10805"/>
                  </a:cubicBezTo>
                  <a:cubicBezTo>
                    <a:pt x="12243" y="10773"/>
                    <a:pt x="12248" y="10799"/>
                    <a:pt x="12159" y="10710"/>
                  </a:cubicBezTo>
                  <a:cubicBezTo>
                    <a:pt x="12103" y="10654"/>
                    <a:pt x="12132" y="10641"/>
                    <a:pt x="12182" y="10641"/>
                  </a:cubicBezTo>
                  <a:cubicBezTo>
                    <a:pt x="12225" y="10641"/>
                    <a:pt x="12285" y="10651"/>
                    <a:pt x="12319" y="10651"/>
                  </a:cubicBezTo>
                  <a:cubicBezTo>
                    <a:pt x="12330" y="10651"/>
                    <a:pt x="12338" y="10650"/>
                    <a:pt x="12342" y="10647"/>
                  </a:cubicBezTo>
                  <a:cubicBezTo>
                    <a:pt x="12379" y="10626"/>
                    <a:pt x="12279" y="10563"/>
                    <a:pt x="12285" y="10527"/>
                  </a:cubicBezTo>
                  <a:cubicBezTo>
                    <a:pt x="12285" y="10474"/>
                    <a:pt x="12327" y="10448"/>
                    <a:pt x="12353" y="10411"/>
                  </a:cubicBezTo>
                  <a:cubicBezTo>
                    <a:pt x="12394" y="10352"/>
                    <a:pt x="12391" y="10297"/>
                    <a:pt x="12231" y="10152"/>
                  </a:cubicBezTo>
                  <a:lnTo>
                    <a:pt x="12231" y="10152"/>
                  </a:lnTo>
                  <a:cubicBezTo>
                    <a:pt x="12300" y="10210"/>
                    <a:pt x="12372" y="10265"/>
                    <a:pt x="12447" y="10317"/>
                  </a:cubicBezTo>
                  <a:cubicBezTo>
                    <a:pt x="12473" y="10331"/>
                    <a:pt x="12489" y="10337"/>
                    <a:pt x="12498" y="10337"/>
                  </a:cubicBezTo>
                  <a:cubicBezTo>
                    <a:pt x="12531" y="10337"/>
                    <a:pt x="12455" y="10252"/>
                    <a:pt x="12426" y="10223"/>
                  </a:cubicBezTo>
                  <a:cubicBezTo>
                    <a:pt x="12321" y="10123"/>
                    <a:pt x="12295" y="10082"/>
                    <a:pt x="12331" y="10082"/>
                  </a:cubicBezTo>
                  <a:cubicBezTo>
                    <a:pt x="12365" y="10082"/>
                    <a:pt x="12456" y="10119"/>
                    <a:pt x="12589" y="10181"/>
                  </a:cubicBezTo>
                  <a:cubicBezTo>
                    <a:pt x="12605" y="10188"/>
                    <a:pt x="12616" y="10191"/>
                    <a:pt x="12622" y="10191"/>
                  </a:cubicBezTo>
                  <a:cubicBezTo>
                    <a:pt x="12677" y="10191"/>
                    <a:pt x="12357" y="9941"/>
                    <a:pt x="12388" y="9941"/>
                  </a:cubicBezTo>
                  <a:cubicBezTo>
                    <a:pt x="12395" y="9941"/>
                    <a:pt x="12420" y="9955"/>
                    <a:pt x="12473" y="9987"/>
                  </a:cubicBezTo>
                  <a:cubicBezTo>
                    <a:pt x="12532" y="10022"/>
                    <a:pt x="12579" y="10037"/>
                    <a:pt x="12611" y="10037"/>
                  </a:cubicBezTo>
                  <a:cubicBezTo>
                    <a:pt x="12687" y="10037"/>
                    <a:pt x="12670" y="9947"/>
                    <a:pt x="12497" y="9841"/>
                  </a:cubicBezTo>
                  <a:lnTo>
                    <a:pt x="12497" y="9841"/>
                  </a:lnTo>
                  <a:cubicBezTo>
                    <a:pt x="12573" y="9884"/>
                    <a:pt x="12657" y="9909"/>
                    <a:pt x="12741" y="9919"/>
                  </a:cubicBezTo>
                  <a:cubicBezTo>
                    <a:pt x="12744" y="9920"/>
                    <a:pt x="12747" y="9920"/>
                    <a:pt x="12750" y="9920"/>
                  </a:cubicBezTo>
                  <a:cubicBezTo>
                    <a:pt x="12774" y="9920"/>
                    <a:pt x="12731" y="9875"/>
                    <a:pt x="12741" y="9856"/>
                  </a:cubicBezTo>
                  <a:cubicBezTo>
                    <a:pt x="12762" y="9819"/>
                    <a:pt x="12851" y="9845"/>
                    <a:pt x="12882" y="9819"/>
                  </a:cubicBezTo>
                  <a:cubicBezTo>
                    <a:pt x="12914" y="9793"/>
                    <a:pt x="12819" y="9714"/>
                    <a:pt x="12835" y="9683"/>
                  </a:cubicBezTo>
                  <a:cubicBezTo>
                    <a:pt x="12861" y="9646"/>
                    <a:pt x="12893" y="9614"/>
                    <a:pt x="12935" y="9599"/>
                  </a:cubicBezTo>
                  <a:cubicBezTo>
                    <a:pt x="13003" y="9562"/>
                    <a:pt x="13108" y="9562"/>
                    <a:pt x="13092" y="9483"/>
                  </a:cubicBezTo>
                  <a:cubicBezTo>
                    <a:pt x="13082" y="9447"/>
                    <a:pt x="12914" y="9321"/>
                    <a:pt x="12914" y="9321"/>
                  </a:cubicBezTo>
                  <a:cubicBezTo>
                    <a:pt x="12915" y="9320"/>
                    <a:pt x="12917" y="9319"/>
                    <a:pt x="12920" y="9319"/>
                  </a:cubicBezTo>
                  <a:cubicBezTo>
                    <a:pt x="12959" y="9319"/>
                    <a:pt x="13147" y="9389"/>
                    <a:pt x="13207" y="9389"/>
                  </a:cubicBezTo>
                  <a:cubicBezTo>
                    <a:pt x="13209" y="9389"/>
                    <a:pt x="13211" y="9389"/>
                    <a:pt x="13213" y="9389"/>
                  </a:cubicBezTo>
                  <a:cubicBezTo>
                    <a:pt x="13286" y="9389"/>
                    <a:pt x="13118" y="9295"/>
                    <a:pt x="13050" y="9258"/>
                  </a:cubicBezTo>
                  <a:cubicBezTo>
                    <a:pt x="12981" y="9219"/>
                    <a:pt x="12671" y="9088"/>
                    <a:pt x="12762" y="9088"/>
                  </a:cubicBezTo>
                  <a:cubicBezTo>
                    <a:pt x="12769" y="9088"/>
                    <a:pt x="12777" y="9089"/>
                    <a:pt x="12788" y="9090"/>
                  </a:cubicBezTo>
                  <a:cubicBezTo>
                    <a:pt x="12898" y="9108"/>
                    <a:pt x="13037" y="9147"/>
                    <a:pt x="13132" y="9147"/>
                  </a:cubicBezTo>
                  <a:cubicBezTo>
                    <a:pt x="13150" y="9147"/>
                    <a:pt x="13167" y="9146"/>
                    <a:pt x="13181" y="9143"/>
                  </a:cubicBezTo>
                  <a:cubicBezTo>
                    <a:pt x="13285" y="9119"/>
                    <a:pt x="12880" y="8937"/>
                    <a:pt x="13014" y="8937"/>
                  </a:cubicBezTo>
                  <a:cubicBezTo>
                    <a:pt x="13028" y="8937"/>
                    <a:pt x="13049" y="8939"/>
                    <a:pt x="13076" y="8943"/>
                  </a:cubicBezTo>
                  <a:cubicBezTo>
                    <a:pt x="13090" y="8945"/>
                    <a:pt x="13102" y="8946"/>
                    <a:pt x="13113" y="8946"/>
                  </a:cubicBezTo>
                  <a:cubicBezTo>
                    <a:pt x="13248" y="8946"/>
                    <a:pt x="13207" y="8809"/>
                    <a:pt x="13202" y="8765"/>
                  </a:cubicBezTo>
                  <a:cubicBezTo>
                    <a:pt x="13192" y="8723"/>
                    <a:pt x="13134" y="8660"/>
                    <a:pt x="13192" y="8629"/>
                  </a:cubicBezTo>
                  <a:cubicBezTo>
                    <a:pt x="13207" y="8624"/>
                    <a:pt x="13475" y="8597"/>
                    <a:pt x="13428" y="8587"/>
                  </a:cubicBezTo>
                  <a:cubicBezTo>
                    <a:pt x="13338" y="8571"/>
                    <a:pt x="13255" y="8576"/>
                    <a:pt x="13181" y="8524"/>
                  </a:cubicBezTo>
                  <a:cubicBezTo>
                    <a:pt x="13144" y="8492"/>
                    <a:pt x="13144" y="8472"/>
                    <a:pt x="13155" y="8451"/>
                  </a:cubicBezTo>
                  <a:cubicBezTo>
                    <a:pt x="13169" y="8429"/>
                    <a:pt x="13214" y="8401"/>
                    <a:pt x="13302" y="8401"/>
                  </a:cubicBezTo>
                  <a:cubicBezTo>
                    <a:pt x="13342" y="8401"/>
                    <a:pt x="13391" y="8407"/>
                    <a:pt x="13449" y="8422"/>
                  </a:cubicBezTo>
                  <a:lnTo>
                    <a:pt x="13449" y="8422"/>
                  </a:lnTo>
                  <a:cubicBezTo>
                    <a:pt x="13161" y="8345"/>
                    <a:pt x="13187" y="8335"/>
                    <a:pt x="13282" y="8335"/>
                  </a:cubicBezTo>
                  <a:cubicBezTo>
                    <a:pt x="13317" y="8335"/>
                    <a:pt x="13361" y="8337"/>
                    <a:pt x="13402" y="8337"/>
                  </a:cubicBezTo>
                  <a:cubicBezTo>
                    <a:pt x="13473" y="8337"/>
                    <a:pt x="13535" y="8332"/>
                    <a:pt x="13522" y="8309"/>
                  </a:cubicBezTo>
                  <a:cubicBezTo>
                    <a:pt x="13490" y="8241"/>
                    <a:pt x="13207" y="8178"/>
                    <a:pt x="13192" y="8110"/>
                  </a:cubicBezTo>
                  <a:cubicBezTo>
                    <a:pt x="13186" y="8094"/>
                    <a:pt x="13338" y="8078"/>
                    <a:pt x="13370" y="8063"/>
                  </a:cubicBezTo>
                  <a:cubicBezTo>
                    <a:pt x="13501" y="7994"/>
                    <a:pt x="13192" y="7973"/>
                    <a:pt x="13296" y="7900"/>
                  </a:cubicBezTo>
                  <a:cubicBezTo>
                    <a:pt x="13365" y="7853"/>
                    <a:pt x="13417" y="7816"/>
                    <a:pt x="13407" y="7753"/>
                  </a:cubicBezTo>
                  <a:cubicBezTo>
                    <a:pt x="13407" y="7732"/>
                    <a:pt x="13291" y="7659"/>
                    <a:pt x="13291" y="7659"/>
                  </a:cubicBezTo>
                  <a:cubicBezTo>
                    <a:pt x="13344" y="7575"/>
                    <a:pt x="13863" y="7528"/>
                    <a:pt x="13674" y="7407"/>
                  </a:cubicBezTo>
                  <a:cubicBezTo>
                    <a:pt x="13585" y="7349"/>
                    <a:pt x="13496" y="7386"/>
                    <a:pt x="13501" y="7329"/>
                  </a:cubicBezTo>
                  <a:cubicBezTo>
                    <a:pt x="13553" y="7323"/>
                    <a:pt x="13606" y="7308"/>
                    <a:pt x="13648" y="7276"/>
                  </a:cubicBezTo>
                  <a:cubicBezTo>
                    <a:pt x="13658" y="7260"/>
                    <a:pt x="13553" y="7255"/>
                    <a:pt x="13527" y="7234"/>
                  </a:cubicBezTo>
                  <a:cubicBezTo>
                    <a:pt x="13386" y="7114"/>
                    <a:pt x="13952" y="6904"/>
                    <a:pt x="13559" y="6788"/>
                  </a:cubicBezTo>
                  <a:cubicBezTo>
                    <a:pt x="13559" y="6787"/>
                    <a:pt x="13560" y="6785"/>
                    <a:pt x="13561" y="6784"/>
                  </a:cubicBezTo>
                  <a:lnTo>
                    <a:pt x="13561" y="6784"/>
                  </a:lnTo>
                  <a:cubicBezTo>
                    <a:pt x="13532" y="6760"/>
                    <a:pt x="13277" y="6746"/>
                    <a:pt x="13015" y="6744"/>
                  </a:cubicBezTo>
                  <a:lnTo>
                    <a:pt x="13015" y="6744"/>
                  </a:lnTo>
                  <a:cubicBezTo>
                    <a:pt x="13274" y="6726"/>
                    <a:pt x="13508" y="6594"/>
                    <a:pt x="13127" y="6594"/>
                  </a:cubicBezTo>
                  <a:cubicBezTo>
                    <a:pt x="13087" y="6594"/>
                    <a:pt x="13040" y="6595"/>
                    <a:pt x="12987" y="6598"/>
                  </a:cubicBezTo>
                  <a:lnTo>
                    <a:pt x="12987" y="6598"/>
                  </a:lnTo>
                  <a:cubicBezTo>
                    <a:pt x="13152" y="6582"/>
                    <a:pt x="13126" y="6430"/>
                    <a:pt x="13333" y="6390"/>
                  </a:cubicBezTo>
                  <a:cubicBezTo>
                    <a:pt x="13490" y="6359"/>
                    <a:pt x="13359" y="6359"/>
                    <a:pt x="13302" y="6332"/>
                  </a:cubicBezTo>
                  <a:cubicBezTo>
                    <a:pt x="13249" y="6306"/>
                    <a:pt x="13275" y="6264"/>
                    <a:pt x="13249" y="6238"/>
                  </a:cubicBezTo>
                  <a:cubicBezTo>
                    <a:pt x="13118" y="6091"/>
                    <a:pt x="13113" y="5923"/>
                    <a:pt x="13144" y="5761"/>
                  </a:cubicBezTo>
                  <a:cubicBezTo>
                    <a:pt x="13162" y="5679"/>
                    <a:pt x="13367" y="5466"/>
                    <a:pt x="13086" y="5466"/>
                  </a:cubicBezTo>
                  <a:cubicBezTo>
                    <a:pt x="13025" y="5466"/>
                    <a:pt x="12942" y="5475"/>
                    <a:pt x="12830" y="5499"/>
                  </a:cubicBezTo>
                  <a:cubicBezTo>
                    <a:pt x="12806" y="5503"/>
                    <a:pt x="12550" y="5544"/>
                    <a:pt x="12492" y="5544"/>
                  </a:cubicBezTo>
                  <a:cubicBezTo>
                    <a:pt x="12474" y="5544"/>
                    <a:pt x="12474" y="5540"/>
                    <a:pt x="12505" y="5530"/>
                  </a:cubicBezTo>
                  <a:lnTo>
                    <a:pt x="12898" y="5415"/>
                  </a:lnTo>
                  <a:lnTo>
                    <a:pt x="13679" y="5210"/>
                  </a:lnTo>
                  <a:cubicBezTo>
                    <a:pt x="13674" y="5210"/>
                    <a:pt x="13669" y="5209"/>
                    <a:pt x="13664" y="5209"/>
                  </a:cubicBezTo>
                  <a:cubicBezTo>
                    <a:pt x="13637" y="5209"/>
                    <a:pt x="13605" y="5216"/>
                    <a:pt x="13576" y="5216"/>
                  </a:cubicBezTo>
                  <a:cubicBezTo>
                    <a:pt x="13563" y="5216"/>
                    <a:pt x="13550" y="5215"/>
                    <a:pt x="13538" y="5210"/>
                  </a:cubicBezTo>
                  <a:cubicBezTo>
                    <a:pt x="13506" y="5200"/>
                    <a:pt x="13480" y="5168"/>
                    <a:pt x="13469" y="5137"/>
                  </a:cubicBezTo>
                  <a:cubicBezTo>
                    <a:pt x="13464" y="5095"/>
                    <a:pt x="13454" y="5027"/>
                    <a:pt x="13646" y="4975"/>
                  </a:cubicBezTo>
                  <a:lnTo>
                    <a:pt x="13646" y="4975"/>
                  </a:lnTo>
                  <a:cubicBezTo>
                    <a:pt x="13557" y="4999"/>
                    <a:pt x="13504" y="5008"/>
                    <a:pt x="13471" y="5008"/>
                  </a:cubicBezTo>
                  <a:cubicBezTo>
                    <a:pt x="13392" y="5008"/>
                    <a:pt x="13426" y="4959"/>
                    <a:pt x="13343" y="4959"/>
                  </a:cubicBezTo>
                  <a:cubicBezTo>
                    <a:pt x="13318" y="4959"/>
                    <a:pt x="13284" y="4964"/>
                    <a:pt x="13234" y="4974"/>
                  </a:cubicBezTo>
                  <a:cubicBezTo>
                    <a:pt x="13140" y="4995"/>
                    <a:pt x="12992" y="5025"/>
                    <a:pt x="12928" y="5025"/>
                  </a:cubicBezTo>
                  <a:cubicBezTo>
                    <a:pt x="12876" y="5025"/>
                    <a:pt x="12877" y="5006"/>
                    <a:pt x="12998" y="4948"/>
                  </a:cubicBezTo>
                  <a:cubicBezTo>
                    <a:pt x="13129" y="4885"/>
                    <a:pt x="13281" y="4854"/>
                    <a:pt x="13380" y="4786"/>
                  </a:cubicBezTo>
                  <a:cubicBezTo>
                    <a:pt x="13434" y="4748"/>
                    <a:pt x="13440" y="4721"/>
                    <a:pt x="13388" y="4721"/>
                  </a:cubicBezTo>
                  <a:cubicBezTo>
                    <a:pt x="13368" y="4721"/>
                    <a:pt x="13339" y="4725"/>
                    <a:pt x="13302" y="4733"/>
                  </a:cubicBezTo>
                  <a:cubicBezTo>
                    <a:pt x="13255" y="4744"/>
                    <a:pt x="13228" y="4748"/>
                    <a:pt x="13213" y="4748"/>
                  </a:cubicBezTo>
                  <a:cubicBezTo>
                    <a:pt x="13182" y="4748"/>
                    <a:pt x="13199" y="4730"/>
                    <a:pt x="13192" y="4702"/>
                  </a:cubicBezTo>
                  <a:cubicBezTo>
                    <a:pt x="13186" y="4676"/>
                    <a:pt x="13281" y="4660"/>
                    <a:pt x="13344" y="4634"/>
                  </a:cubicBezTo>
                  <a:cubicBezTo>
                    <a:pt x="13595" y="4513"/>
                    <a:pt x="13045" y="4581"/>
                    <a:pt x="13260" y="4440"/>
                  </a:cubicBezTo>
                  <a:cubicBezTo>
                    <a:pt x="13257" y="4429"/>
                    <a:pt x="13234" y="4425"/>
                    <a:pt x="13201" y="4425"/>
                  </a:cubicBezTo>
                  <a:cubicBezTo>
                    <a:pt x="13119" y="4425"/>
                    <a:pt x="12974" y="4449"/>
                    <a:pt x="12929" y="4449"/>
                  </a:cubicBezTo>
                  <a:cubicBezTo>
                    <a:pt x="12915" y="4449"/>
                    <a:pt x="12911" y="4447"/>
                    <a:pt x="12924" y="4440"/>
                  </a:cubicBezTo>
                  <a:cubicBezTo>
                    <a:pt x="12961" y="4419"/>
                    <a:pt x="13197" y="4309"/>
                    <a:pt x="13165" y="4303"/>
                  </a:cubicBezTo>
                  <a:cubicBezTo>
                    <a:pt x="13162" y="4303"/>
                    <a:pt x="13158" y="4302"/>
                    <a:pt x="13153" y="4302"/>
                  </a:cubicBezTo>
                  <a:cubicBezTo>
                    <a:pt x="13084" y="4302"/>
                    <a:pt x="12935" y="4377"/>
                    <a:pt x="12851" y="4382"/>
                  </a:cubicBezTo>
                  <a:lnTo>
                    <a:pt x="13270" y="4162"/>
                  </a:lnTo>
                  <a:lnTo>
                    <a:pt x="13270" y="4162"/>
                  </a:lnTo>
                  <a:cubicBezTo>
                    <a:pt x="13170" y="4188"/>
                    <a:pt x="13084" y="4205"/>
                    <a:pt x="13030" y="4205"/>
                  </a:cubicBezTo>
                  <a:cubicBezTo>
                    <a:pt x="12965" y="4205"/>
                    <a:pt x="12946" y="4180"/>
                    <a:pt x="13003" y="4115"/>
                  </a:cubicBezTo>
                  <a:cubicBezTo>
                    <a:pt x="13050" y="4057"/>
                    <a:pt x="13087" y="3994"/>
                    <a:pt x="13061" y="3968"/>
                  </a:cubicBezTo>
                  <a:cubicBezTo>
                    <a:pt x="13055" y="3964"/>
                    <a:pt x="13039" y="3962"/>
                    <a:pt x="13021" y="3962"/>
                  </a:cubicBezTo>
                  <a:cubicBezTo>
                    <a:pt x="12986" y="3962"/>
                    <a:pt x="12945" y="3970"/>
                    <a:pt x="12956" y="3994"/>
                  </a:cubicBezTo>
                  <a:lnTo>
                    <a:pt x="12919" y="3915"/>
                  </a:lnTo>
                  <a:cubicBezTo>
                    <a:pt x="12912" y="3895"/>
                    <a:pt x="12908" y="3888"/>
                    <a:pt x="12902" y="3888"/>
                  </a:cubicBezTo>
                  <a:cubicBezTo>
                    <a:pt x="12889" y="3888"/>
                    <a:pt x="12867" y="3914"/>
                    <a:pt x="12788" y="3931"/>
                  </a:cubicBezTo>
                  <a:cubicBezTo>
                    <a:pt x="12784" y="3932"/>
                    <a:pt x="12781" y="3932"/>
                    <a:pt x="12779" y="3932"/>
                  </a:cubicBezTo>
                  <a:cubicBezTo>
                    <a:pt x="12720" y="3932"/>
                    <a:pt x="12835" y="3778"/>
                    <a:pt x="12840" y="3747"/>
                  </a:cubicBezTo>
                  <a:cubicBezTo>
                    <a:pt x="12850" y="3706"/>
                    <a:pt x="12875" y="3623"/>
                    <a:pt x="12801" y="3623"/>
                  </a:cubicBezTo>
                  <a:cubicBezTo>
                    <a:pt x="12791" y="3623"/>
                    <a:pt x="12780" y="3624"/>
                    <a:pt x="12767" y="3627"/>
                  </a:cubicBezTo>
                  <a:cubicBezTo>
                    <a:pt x="12710" y="3640"/>
                    <a:pt x="12589" y="3708"/>
                    <a:pt x="12560" y="3708"/>
                  </a:cubicBezTo>
                  <a:cubicBezTo>
                    <a:pt x="12544" y="3708"/>
                    <a:pt x="12559" y="3686"/>
                    <a:pt x="12636" y="3616"/>
                  </a:cubicBezTo>
                  <a:cubicBezTo>
                    <a:pt x="12741" y="3542"/>
                    <a:pt x="12804" y="3458"/>
                    <a:pt x="12767" y="3458"/>
                  </a:cubicBezTo>
                  <a:cubicBezTo>
                    <a:pt x="12746" y="3458"/>
                    <a:pt x="12695" y="3483"/>
                    <a:pt x="12604" y="3548"/>
                  </a:cubicBezTo>
                  <a:cubicBezTo>
                    <a:pt x="12485" y="3616"/>
                    <a:pt x="12405" y="3649"/>
                    <a:pt x="12371" y="3649"/>
                  </a:cubicBezTo>
                  <a:cubicBezTo>
                    <a:pt x="12337" y="3649"/>
                    <a:pt x="12349" y="3614"/>
                    <a:pt x="12416" y="3548"/>
                  </a:cubicBezTo>
                  <a:cubicBezTo>
                    <a:pt x="12505" y="3454"/>
                    <a:pt x="12688" y="3349"/>
                    <a:pt x="12547" y="3349"/>
                  </a:cubicBezTo>
                  <a:cubicBezTo>
                    <a:pt x="12529" y="3349"/>
                    <a:pt x="12287" y="3418"/>
                    <a:pt x="12248" y="3418"/>
                  </a:cubicBezTo>
                  <a:cubicBezTo>
                    <a:pt x="12242" y="3418"/>
                    <a:pt x="12241" y="3416"/>
                    <a:pt x="12248" y="3412"/>
                  </a:cubicBezTo>
                  <a:cubicBezTo>
                    <a:pt x="12300" y="3375"/>
                    <a:pt x="12479" y="3344"/>
                    <a:pt x="12531" y="3270"/>
                  </a:cubicBezTo>
                  <a:cubicBezTo>
                    <a:pt x="12550" y="3246"/>
                    <a:pt x="12537" y="3238"/>
                    <a:pt x="12510" y="3238"/>
                  </a:cubicBezTo>
                  <a:cubicBezTo>
                    <a:pt x="12454" y="3238"/>
                    <a:pt x="12336" y="3274"/>
                    <a:pt x="12300" y="3281"/>
                  </a:cubicBezTo>
                  <a:cubicBezTo>
                    <a:pt x="12285" y="3244"/>
                    <a:pt x="12248" y="3213"/>
                    <a:pt x="12316" y="3124"/>
                  </a:cubicBezTo>
                  <a:cubicBezTo>
                    <a:pt x="12389" y="3029"/>
                    <a:pt x="12410" y="2992"/>
                    <a:pt x="12395" y="2945"/>
                  </a:cubicBezTo>
                  <a:cubicBezTo>
                    <a:pt x="12371" y="2899"/>
                    <a:pt x="12328" y="2865"/>
                    <a:pt x="12274" y="2865"/>
                  </a:cubicBezTo>
                  <a:cubicBezTo>
                    <a:pt x="12268" y="2865"/>
                    <a:pt x="12260" y="2865"/>
                    <a:pt x="12253" y="2867"/>
                  </a:cubicBezTo>
                  <a:cubicBezTo>
                    <a:pt x="12205" y="2867"/>
                    <a:pt x="12123" y="2904"/>
                    <a:pt x="12095" y="2904"/>
                  </a:cubicBezTo>
                  <a:cubicBezTo>
                    <a:pt x="12077" y="2904"/>
                    <a:pt x="12081" y="2889"/>
                    <a:pt x="12127" y="2840"/>
                  </a:cubicBezTo>
                  <a:cubicBezTo>
                    <a:pt x="12264" y="2699"/>
                    <a:pt x="12264" y="2615"/>
                    <a:pt x="12195" y="2605"/>
                  </a:cubicBezTo>
                  <a:cubicBezTo>
                    <a:pt x="12194" y="2604"/>
                    <a:pt x="12193" y="2604"/>
                    <a:pt x="12192" y="2604"/>
                  </a:cubicBezTo>
                  <a:cubicBezTo>
                    <a:pt x="12137" y="2604"/>
                    <a:pt x="12010" y="2716"/>
                    <a:pt x="11918" y="2788"/>
                  </a:cubicBezTo>
                  <a:cubicBezTo>
                    <a:pt x="12154" y="2603"/>
                    <a:pt x="12133" y="2520"/>
                    <a:pt x="12039" y="2520"/>
                  </a:cubicBezTo>
                  <a:cubicBezTo>
                    <a:pt x="12000" y="2520"/>
                    <a:pt x="11948" y="2535"/>
                    <a:pt x="11897" y="2563"/>
                  </a:cubicBezTo>
                  <a:cubicBezTo>
                    <a:pt x="11868" y="2577"/>
                    <a:pt x="11846" y="2584"/>
                    <a:pt x="11830" y="2584"/>
                  </a:cubicBezTo>
                  <a:cubicBezTo>
                    <a:pt x="11795" y="2584"/>
                    <a:pt x="11801" y="2545"/>
                    <a:pt x="11870" y="2468"/>
                  </a:cubicBezTo>
                  <a:cubicBezTo>
                    <a:pt x="11933" y="2400"/>
                    <a:pt x="12001" y="2395"/>
                    <a:pt x="12049" y="2321"/>
                  </a:cubicBezTo>
                  <a:cubicBezTo>
                    <a:pt x="12066" y="2297"/>
                    <a:pt x="12064" y="2289"/>
                    <a:pt x="12054" y="2289"/>
                  </a:cubicBezTo>
                  <a:cubicBezTo>
                    <a:pt x="12031" y="2289"/>
                    <a:pt x="11969" y="2325"/>
                    <a:pt x="11944" y="2332"/>
                  </a:cubicBezTo>
                  <a:cubicBezTo>
                    <a:pt x="11929" y="2336"/>
                    <a:pt x="11915" y="2339"/>
                    <a:pt x="11904" y="2339"/>
                  </a:cubicBezTo>
                  <a:cubicBezTo>
                    <a:pt x="11849" y="2339"/>
                    <a:pt x="11841" y="2287"/>
                    <a:pt x="11902" y="2196"/>
                  </a:cubicBezTo>
                  <a:cubicBezTo>
                    <a:pt x="11959" y="2143"/>
                    <a:pt x="11969" y="2125"/>
                    <a:pt x="11954" y="2125"/>
                  </a:cubicBezTo>
                  <a:cubicBezTo>
                    <a:pt x="11921" y="2125"/>
                    <a:pt x="11771" y="2211"/>
                    <a:pt x="11750" y="2211"/>
                  </a:cubicBezTo>
                  <a:cubicBezTo>
                    <a:pt x="11685" y="2207"/>
                    <a:pt x="11699" y="2113"/>
                    <a:pt x="11634" y="2113"/>
                  </a:cubicBezTo>
                  <a:cubicBezTo>
                    <a:pt x="11621" y="2113"/>
                    <a:pt x="11604" y="2117"/>
                    <a:pt x="11582" y="2127"/>
                  </a:cubicBezTo>
                  <a:cubicBezTo>
                    <a:pt x="11550" y="2141"/>
                    <a:pt x="11526" y="2147"/>
                    <a:pt x="11506" y="2147"/>
                  </a:cubicBezTo>
                  <a:cubicBezTo>
                    <a:pt x="11451" y="2147"/>
                    <a:pt x="11438" y="2100"/>
                    <a:pt x="11430" y="2054"/>
                  </a:cubicBezTo>
                  <a:cubicBezTo>
                    <a:pt x="11426" y="2000"/>
                    <a:pt x="11435" y="1880"/>
                    <a:pt x="11363" y="1880"/>
                  </a:cubicBezTo>
                  <a:cubicBezTo>
                    <a:pt x="11344" y="1880"/>
                    <a:pt x="11320" y="1888"/>
                    <a:pt x="11288" y="1907"/>
                  </a:cubicBezTo>
                  <a:cubicBezTo>
                    <a:pt x="11284" y="1910"/>
                    <a:pt x="11280" y="1911"/>
                    <a:pt x="11278" y="1911"/>
                  </a:cubicBezTo>
                  <a:cubicBezTo>
                    <a:pt x="11249" y="1911"/>
                    <a:pt x="11353" y="1751"/>
                    <a:pt x="11367" y="1708"/>
                  </a:cubicBezTo>
                  <a:cubicBezTo>
                    <a:pt x="11374" y="1687"/>
                    <a:pt x="11371" y="1680"/>
                    <a:pt x="11362" y="1680"/>
                  </a:cubicBezTo>
                  <a:cubicBezTo>
                    <a:pt x="11342" y="1680"/>
                    <a:pt x="11296" y="1712"/>
                    <a:pt x="11270" y="1712"/>
                  </a:cubicBezTo>
                  <a:cubicBezTo>
                    <a:pt x="11265" y="1712"/>
                    <a:pt x="11260" y="1711"/>
                    <a:pt x="11257" y="1708"/>
                  </a:cubicBezTo>
                  <a:cubicBezTo>
                    <a:pt x="11225" y="1682"/>
                    <a:pt x="11204" y="1629"/>
                    <a:pt x="11147" y="1629"/>
                  </a:cubicBezTo>
                  <a:cubicBezTo>
                    <a:pt x="11109" y="1629"/>
                    <a:pt x="11057" y="1686"/>
                    <a:pt x="11037" y="1686"/>
                  </a:cubicBezTo>
                  <a:cubicBezTo>
                    <a:pt x="11026" y="1686"/>
                    <a:pt x="11024" y="1671"/>
                    <a:pt x="11037" y="1624"/>
                  </a:cubicBezTo>
                  <a:cubicBezTo>
                    <a:pt x="11062" y="1541"/>
                    <a:pt x="11084" y="1419"/>
                    <a:pt x="11036" y="1419"/>
                  </a:cubicBezTo>
                  <a:cubicBezTo>
                    <a:pt x="11005" y="1419"/>
                    <a:pt x="10946" y="1468"/>
                    <a:pt x="10842" y="1608"/>
                  </a:cubicBezTo>
                  <a:lnTo>
                    <a:pt x="10842" y="1608"/>
                  </a:lnTo>
                  <a:cubicBezTo>
                    <a:pt x="11035" y="1347"/>
                    <a:pt x="10931" y="1238"/>
                    <a:pt x="10804" y="1238"/>
                  </a:cubicBezTo>
                  <a:cubicBezTo>
                    <a:pt x="10749" y="1238"/>
                    <a:pt x="10691" y="1258"/>
                    <a:pt x="10649" y="1294"/>
                  </a:cubicBezTo>
                  <a:cubicBezTo>
                    <a:pt x="10640" y="1301"/>
                    <a:pt x="10633" y="1304"/>
                    <a:pt x="10628" y="1304"/>
                  </a:cubicBezTo>
                  <a:cubicBezTo>
                    <a:pt x="10583" y="1304"/>
                    <a:pt x="10743" y="978"/>
                    <a:pt x="10689" y="978"/>
                  </a:cubicBezTo>
                  <a:cubicBezTo>
                    <a:pt x="10674" y="978"/>
                    <a:pt x="10643" y="1004"/>
                    <a:pt x="10586" y="1068"/>
                  </a:cubicBezTo>
                  <a:cubicBezTo>
                    <a:pt x="10500" y="1168"/>
                    <a:pt x="10410" y="1290"/>
                    <a:pt x="10382" y="1290"/>
                  </a:cubicBezTo>
                  <a:cubicBezTo>
                    <a:pt x="10369" y="1290"/>
                    <a:pt x="10370" y="1263"/>
                    <a:pt x="10392" y="1194"/>
                  </a:cubicBezTo>
                  <a:cubicBezTo>
                    <a:pt x="10384" y="1186"/>
                    <a:pt x="10325" y="1162"/>
                    <a:pt x="10291" y="1162"/>
                  </a:cubicBezTo>
                  <a:cubicBezTo>
                    <a:pt x="10278" y="1162"/>
                    <a:pt x="10269" y="1165"/>
                    <a:pt x="10266" y="1173"/>
                  </a:cubicBezTo>
                  <a:cubicBezTo>
                    <a:pt x="10271" y="1152"/>
                    <a:pt x="10360" y="1084"/>
                    <a:pt x="10366" y="1016"/>
                  </a:cubicBezTo>
                  <a:cubicBezTo>
                    <a:pt x="10371" y="969"/>
                    <a:pt x="10324" y="974"/>
                    <a:pt x="10308" y="958"/>
                  </a:cubicBezTo>
                  <a:cubicBezTo>
                    <a:pt x="10255" y="916"/>
                    <a:pt x="10282" y="717"/>
                    <a:pt x="10208" y="717"/>
                  </a:cubicBezTo>
                  <a:cubicBezTo>
                    <a:pt x="10208" y="848"/>
                    <a:pt x="10020" y="1226"/>
                    <a:pt x="9888" y="1372"/>
                  </a:cubicBezTo>
                  <a:cubicBezTo>
                    <a:pt x="9841" y="1346"/>
                    <a:pt x="10009" y="1100"/>
                    <a:pt x="10062" y="1016"/>
                  </a:cubicBezTo>
                  <a:cubicBezTo>
                    <a:pt x="10145" y="880"/>
                    <a:pt x="10009" y="948"/>
                    <a:pt x="9993" y="911"/>
                  </a:cubicBezTo>
                  <a:cubicBezTo>
                    <a:pt x="9984" y="878"/>
                    <a:pt x="10046" y="677"/>
                    <a:pt x="10029" y="677"/>
                  </a:cubicBezTo>
                  <a:cubicBezTo>
                    <a:pt x="10027" y="677"/>
                    <a:pt x="10024" y="680"/>
                    <a:pt x="10020" y="686"/>
                  </a:cubicBezTo>
                  <a:cubicBezTo>
                    <a:pt x="9974" y="744"/>
                    <a:pt x="9921" y="836"/>
                    <a:pt x="9896" y="836"/>
                  </a:cubicBezTo>
                  <a:cubicBezTo>
                    <a:pt x="9890" y="836"/>
                    <a:pt x="9885" y="830"/>
                    <a:pt x="9883" y="817"/>
                  </a:cubicBezTo>
                  <a:cubicBezTo>
                    <a:pt x="9868" y="717"/>
                    <a:pt x="9899" y="554"/>
                    <a:pt x="9841" y="518"/>
                  </a:cubicBezTo>
                  <a:cubicBezTo>
                    <a:pt x="9830" y="577"/>
                    <a:pt x="9797" y="596"/>
                    <a:pt x="9755" y="596"/>
                  </a:cubicBezTo>
                  <a:cubicBezTo>
                    <a:pt x="9686" y="596"/>
                    <a:pt x="9596" y="545"/>
                    <a:pt x="9553" y="545"/>
                  </a:cubicBezTo>
                  <a:cubicBezTo>
                    <a:pt x="9547" y="545"/>
                    <a:pt x="9541" y="546"/>
                    <a:pt x="9537" y="549"/>
                  </a:cubicBezTo>
                  <a:cubicBezTo>
                    <a:pt x="9511" y="570"/>
                    <a:pt x="9448" y="822"/>
                    <a:pt x="9380" y="901"/>
                  </a:cubicBezTo>
                  <a:cubicBezTo>
                    <a:pt x="9370" y="913"/>
                    <a:pt x="9363" y="919"/>
                    <a:pt x="9359" y="919"/>
                  </a:cubicBezTo>
                  <a:cubicBezTo>
                    <a:pt x="9328" y="919"/>
                    <a:pt x="9441" y="618"/>
                    <a:pt x="9469" y="544"/>
                  </a:cubicBezTo>
                  <a:lnTo>
                    <a:pt x="9469" y="544"/>
                  </a:lnTo>
                  <a:cubicBezTo>
                    <a:pt x="9441" y="613"/>
                    <a:pt x="9384" y="723"/>
                    <a:pt x="9362" y="723"/>
                  </a:cubicBezTo>
                  <a:cubicBezTo>
                    <a:pt x="9356" y="723"/>
                    <a:pt x="9353" y="713"/>
                    <a:pt x="9354" y="691"/>
                  </a:cubicBezTo>
                  <a:cubicBezTo>
                    <a:pt x="9364" y="591"/>
                    <a:pt x="9443" y="439"/>
                    <a:pt x="9438" y="381"/>
                  </a:cubicBezTo>
                  <a:cubicBezTo>
                    <a:pt x="9437" y="379"/>
                    <a:pt x="9437" y="378"/>
                    <a:pt x="9435" y="378"/>
                  </a:cubicBezTo>
                  <a:cubicBezTo>
                    <a:pt x="9416" y="378"/>
                    <a:pt x="9286" y="655"/>
                    <a:pt x="9242" y="655"/>
                  </a:cubicBezTo>
                  <a:cubicBezTo>
                    <a:pt x="9238" y="655"/>
                    <a:pt x="9235" y="653"/>
                    <a:pt x="9233" y="649"/>
                  </a:cubicBezTo>
                  <a:cubicBezTo>
                    <a:pt x="9229" y="636"/>
                    <a:pt x="9264" y="388"/>
                    <a:pt x="9243" y="388"/>
                  </a:cubicBezTo>
                  <a:cubicBezTo>
                    <a:pt x="9239" y="388"/>
                    <a:pt x="9232" y="398"/>
                    <a:pt x="9223" y="423"/>
                  </a:cubicBezTo>
                  <a:cubicBezTo>
                    <a:pt x="9196" y="507"/>
                    <a:pt x="9196" y="591"/>
                    <a:pt x="9139" y="649"/>
                  </a:cubicBezTo>
                  <a:cubicBezTo>
                    <a:pt x="9133" y="654"/>
                    <a:pt x="9128" y="657"/>
                    <a:pt x="9123" y="657"/>
                  </a:cubicBezTo>
                  <a:cubicBezTo>
                    <a:pt x="9114" y="657"/>
                    <a:pt x="9107" y="647"/>
                    <a:pt x="9107" y="623"/>
                  </a:cubicBezTo>
                  <a:cubicBezTo>
                    <a:pt x="9113" y="523"/>
                    <a:pt x="9244" y="266"/>
                    <a:pt x="9207" y="229"/>
                  </a:cubicBezTo>
                  <a:cubicBezTo>
                    <a:pt x="9192" y="211"/>
                    <a:pt x="9169" y="192"/>
                    <a:pt x="9143" y="192"/>
                  </a:cubicBezTo>
                  <a:cubicBezTo>
                    <a:pt x="9131" y="192"/>
                    <a:pt x="9120" y="195"/>
                    <a:pt x="9107" y="203"/>
                  </a:cubicBezTo>
                  <a:cubicBezTo>
                    <a:pt x="9081" y="240"/>
                    <a:pt x="9060" y="277"/>
                    <a:pt x="9039" y="313"/>
                  </a:cubicBezTo>
                  <a:cubicBezTo>
                    <a:pt x="8999" y="282"/>
                    <a:pt x="8952" y="270"/>
                    <a:pt x="8901" y="270"/>
                  </a:cubicBezTo>
                  <a:cubicBezTo>
                    <a:pt x="8891" y="270"/>
                    <a:pt x="8881" y="271"/>
                    <a:pt x="8871" y="271"/>
                  </a:cubicBezTo>
                  <a:cubicBezTo>
                    <a:pt x="8793" y="292"/>
                    <a:pt x="8751" y="418"/>
                    <a:pt x="8787" y="528"/>
                  </a:cubicBezTo>
                  <a:cubicBezTo>
                    <a:pt x="8740" y="518"/>
                    <a:pt x="8688" y="513"/>
                    <a:pt x="8693" y="345"/>
                  </a:cubicBezTo>
                  <a:cubicBezTo>
                    <a:pt x="8693" y="240"/>
                    <a:pt x="8693" y="86"/>
                    <a:pt x="8653" y="86"/>
                  </a:cubicBezTo>
                  <a:cubicBezTo>
                    <a:pt x="8643" y="86"/>
                    <a:pt x="8630" y="96"/>
                    <a:pt x="8614" y="119"/>
                  </a:cubicBezTo>
                  <a:cubicBezTo>
                    <a:pt x="8552" y="208"/>
                    <a:pt x="8536" y="277"/>
                    <a:pt x="8483" y="282"/>
                  </a:cubicBezTo>
                  <a:cubicBezTo>
                    <a:pt x="8467" y="278"/>
                    <a:pt x="8447" y="254"/>
                    <a:pt x="8427" y="254"/>
                  </a:cubicBezTo>
                  <a:cubicBezTo>
                    <a:pt x="8421" y="254"/>
                    <a:pt x="8416" y="256"/>
                    <a:pt x="8410" y="261"/>
                  </a:cubicBezTo>
                  <a:cubicBezTo>
                    <a:pt x="8405" y="303"/>
                    <a:pt x="8394" y="339"/>
                    <a:pt x="8373" y="381"/>
                  </a:cubicBezTo>
                  <a:cubicBezTo>
                    <a:pt x="8358" y="401"/>
                    <a:pt x="8343" y="408"/>
                    <a:pt x="8329" y="408"/>
                  </a:cubicBezTo>
                  <a:cubicBezTo>
                    <a:pt x="8301" y="408"/>
                    <a:pt x="8274" y="382"/>
                    <a:pt x="8245" y="382"/>
                  </a:cubicBezTo>
                  <a:cubicBezTo>
                    <a:pt x="8234" y="382"/>
                    <a:pt x="8223" y="386"/>
                    <a:pt x="8211" y="397"/>
                  </a:cubicBezTo>
                  <a:cubicBezTo>
                    <a:pt x="8173" y="429"/>
                    <a:pt x="8137" y="487"/>
                    <a:pt x="8113" y="487"/>
                  </a:cubicBezTo>
                  <a:cubicBezTo>
                    <a:pt x="8097" y="487"/>
                    <a:pt x="8087" y="462"/>
                    <a:pt x="8085" y="387"/>
                  </a:cubicBezTo>
                  <a:cubicBezTo>
                    <a:pt x="8085" y="328"/>
                    <a:pt x="8055" y="298"/>
                    <a:pt x="8022" y="298"/>
                  </a:cubicBezTo>
                  <a:cubicBezTo>
                    <a:pt x="7993" y="298"/>
                    <a:pt x="7961" y="322"/>
                    <a:pt x="7943" y="371"/>
                  </a:cubicBezTo>
                  <a:cubicBezTo>
                    <a:pt x="7922" y="450"/>
                    <a:pt x="7933" y="533"/>
                    <a:pt x="7975" y="596"/>
                  </a:cubicBezTo>
                  <a:cubicBezTo>
                    <a:pt x="7943" y="591"/>
                    <a:pt x="7907" y="596"/>
                    <a:pt x="7886" y="518"/>
                  </a:cubicBezTo>
                  <a:cubicBezTo>
                    <a:pt x="7865" y="439"/>
                    <a:pt x="7870" y="334"/>
                    <a:pt x="7838" y="292"/>
                  </a:cubicBezTo>
                  <a:cubicBezTo>
                    <a:pt x="7831" y="282"/>
                    <a:pt x="7824" y="278"/>
                    <a:pt x="7817" y="278"/>
                  </a:cubicBezTo>
                  <a:cubicBezTo>
                    <a:pt x="7789" y="278"/>
                    <a:pt x="7763" y="345"/>
                    <a:pt x="7737" y="345"/>
                  </a:cubicBezTo>
                  <a:cubicBezTo>
                    <a:pt x="7727" y="345"/>
                    <a:pt x="7717" y="335"/>
                    <a:pt x="7707" y="308"/>
                  </a:cubicBezTo>
                  <a:cubicBezTo>
                    <a:pt x="7696" y="273"/>
                    <a:pt x="7681" y="27"/>
                    <a:pt x="7656" y="27"/>
                  </a:cubicBezTo>
                  <a:cubicBezTo>
                    <a:pt x="7648" y="27"/>
                    <a:pt x="7639" y="54"/>
                    <a:pt x="7629" y="125"/>
                  </a:cubicBezTo>
                  <a:cubicBezTo>
                    <a:pt x="7609" y="249"/>
                    <a:pt x="7582" y="449"/>
                    <a:pt x="7552" y="449"/>
                  </a:cubicBezTo>
                  <a:cubicBezTo>
                    <a:pt x="7543" y="449"/>
                    <a:pt x="7534" y="430"/>
                    <a:pt x="7524" y="387"/>
                  </a:cubicBezTo>
                  <a:cubicBezTo>
                    <a:pt x="7498" y="266"/>
                    <a:pt x="7508" y="161"/>
                    <a:pt x="7461" y="98"/>
                  </a:cubicBezTo>
                  <a:cubicBezTo>
                    <a:pt x="7455" y="86"/>
                    <a:pt x="7407" y="49"/>
                    <a:pt x="7369" y="49"/>
                  </a:cubicBezTo>
                  <a:cubicBezTo>
                    <a:pt x="7344" y="49"/>
                    <a:pt x="7323" y="64"/>
                    <a:pt x="7319" y="109"/>
                  </a:cubicBezTo>
                  <a:cubicBezTo>
                    <a:pt x="7315" y="182"/>
                    <a:pt x="7332" y="486"/>
                    <a:pt x="7284" y="486"/>
                  </a:cubicBezTo>
                  <a:cubicBezTo>
                    <a:pt x="7281" y="486"/>
                    <a:pt x="7277" y="485"/>
                    <a:pt x="7272" y="481"/>
                  </a:cubicBezTo>
                  <a:cubicBezTo>
                    <a:pt x="7230" y="444"/>
                    <a:pt x="7272" y="235"/>
                    <a:pt x="7262" y="125"/>
                  </a:cubicBezTo>
                  <a:lnTo>
                    <a:pt x="7262" y="125"/>
                  </a:lnTo>
                  <a:lnTo>
                    <a:pt x="7194" y="413"/>
                  </a:lnTo>
                  <a:cubicBezTo>
                    <a:pt x="7180" y="459"/>
                    <a:pt x="7171" y="477"/>
                    <a:pt x="7164" y="477"/>
                  </a:cubicBezTo>
                  <a:cubicBezTo>
                    <a:pt x="7152" y="477"/>
                    <a:pt x="7148" y="420"/>
                    <a:pt x="7141" y="350"/>
                  </a:cubicBezTo>
                  <a:cubicBezTo>
                    <a:pt x="7124" y="217"/>
                    <a:pt x="7047" y="101"/>
                    <a:pt x="6994" y="101"/>
                  </a:cubicBezTo>
                  <a:cubicBezTo>
                    <a:pt x="6982" y="101"/>
                    <a:pt x="6971" y="107"/>
                    <a:pt x="6963" y="119"/>
                  </a:cubicBezTo>
                  <a:cubicBezTo>
                    <a:pt x="6910" y="198"/>
                    <a:pt x="6963" y="686"/>
                    <a:pt x="6942" y="691"/>
                  </a:cubicBezTo>
                  <a:cubicBezTo>
                    <a:pt x="6942" y="691"/>
                    <a:pt x="6941" y="691"/>
                    <a:pt x="6941" y="691"/>
                  </a:cubicBezTo>
                  <a:cubicBezTo>
                    <a:pt x="6920" y="691"/>
                    <a:pt x="6905" y="543"/>
                    <a:pt x="6889" y="476"/>
                  </a:cubicBezTo>
                  <a:cubicBezTo>
                    <a:pt x="6879" y="408"/>
                    <a:pt x="6842" y="350"/>
                    <a:pt x="6790" y="313"/>
                  </a:cubicBezTo>
                  <a:cubicBezTo>
                    <a:pt x="6752" y="290"/>
                    <a:pt x="6662" y="21"/>
                    <a:pt x="6618" y="21"/>
                  </a:cubicBezTo>
                  <a:close/>
                </a:path>
              </a:pathLst>
            </a:custGeom>
            <a:solidFill>
              <a:srgbClr val="FF9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2537950" y="3530675"/>
              <a:ext cx="313675" cy="438925"/>
            </a:xfrm>
            <a:custGeom>
              <a:rect b="b" l="l" r="r" t="t"/>
              <a:pathLst>
                <a:path extrusionOk="0" h="17557" w="12547">
                  <a:moveTo>
                    <a:pt x="6464" y="1"/>
                  </a:moveTo>
                  <a:cubicBezTo>
                    <a:pt x="3183" y="1"/>
                    <a:pt x="400" y="3769"/>
                    <a:pt x="200" y="8529"/>
                  </a:cubicBezTo>
                  <a:cubicBezTo>
                    <a:pt x="0" y="13374"/>
                    <a:pt x="2559" y="17411"/>
                    <a:pt x="5914" y="17553"/>
                  </a:cubicBezTo>
                  <a:cubicBezTo>
                    <a:pt x="5973" y="17555"/>
                    <a:pt x="6031" y="17556"/>
                    <a:pt x="6088" y="17556"/>
                  </a:cubicBezTo>
                  <a:cubicBezTo>
                    <a:pt x="9364" y="17556"/>
                    <a:pt x="12152" y="13788"/>
                    <a:pt x="12348" y="9027"/>
                  </a:cubicBezTo>
                  <a:cubicBezTo>
                    <a:pt x="12547" y="4183"/>
                    <a:pt x="9988" y="146"/>
                    <a:pt x="6638" y="4"/>
                  </a:cubicBezTo>
                  <a:cubicBezTo>
                    <a:pt x="6580" y="2"/>
                    <a:pt x="6522" y="1"/>
                    <a:pt x="6464" y="1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2514750" y="3508075"/>
              <a:ext cx="361400" cy="482000"/>
            </a:xfrm>
            <a:custGeom>
              <a:rect b="b" l="l" r="r" t="t"/>
              <a:pathLst>
                <a:path extrusionOk="0" h="19280" w="14456">
                  <a:moveTo>
                    <a:pt x="6211" y="221"/>
                  </a:moveTo>
                  <a:lnTo>
                    <a:pt x="6211" y="221"/>
                  </a:lnTo>
                  <a:cubicBezTo>
                    <a:pt x="6210" y="221"/>
                    <a:pt x="6209" y="221"/>
                    <a:pt x="6208" y="221"/>
                  </a:cubicBezTo>
                  <a:cubicBezTo>
                    <a:pt x="6209" y="221"/>
                    <a:pt x="6210" y="221"/>
                    <a:pt x="6211" y="221"/>
                  </a:cubicBezTo>
                  <a:close/>
                  <a:moveTo>
                    <a:pt x="6610" y="18"/>
                  </a:moveTo>
                  <a:cubicBezTo>
                    <a:pt x="6599" y="18"/>
                    <a:pt x="6587" y="27"/>
                    <a:pt x="6575" y="27"/>
                  </a:cubicBezTo>
                  <a:cubicBezTo>
                    <a:pt x="6604" y="230"/>
                    <a:pt x="6633" y="297"/>
                    <a:pt x="6654" y="297"/>
                  </a:cubicBezTo>
                  <a:cubicBezTo>
                    <a:pt x="6696" y="297"/>
                    <a:pt x="6707" y="22"/>
                    <a:pt x="6627" y="22"/>
                  </a:cubicBezTo>
                  <a:cubicBezTo>
                    <a:pt x="6625" y="22"/>
                    <a:pt x="6624" y="22"/>
                    <a:pt x="6622" y="22"/>
                  </a:cubicBezTo>
                  <a:cubicBezTo>
                    <a:pt x="6618" y="19"/>
                    <a:pt x="6614" y="18"/>
                    <a:pt x="6610" y="18"/>
                  </a:cubicBezTo>
                  <a:close/>
                  <a:moveTo>
                    <a:pt x="7835" y="912"/>
                  </a:moveTo>
                  <a:cubicBezTo>
                    <a:pt x="7886" y="912"/>
                    <a:pt x="7889" y="1012"/>
                    <a:pt x="7865" y="1212"/>
                  </a:cubicBezTo>
                  <a:lnTo>
                    <a:pt x="7828" y="1207"/>
                  </a:lnTo>
                  <a:cubicBezTo>
                    <a:pt x="7812" y="1107"/>
                    <a:pt x="7812" y="1008"/>
                    <a:pt x="7823" y="913"/>
                  </a:cubicBezTo>
                  <a:cubicBezTo>
                    <a:pt x="7827" y="912"/>
                    <a:pt x="7831" y="912"/>
                    <a:pt x="7835" y="912"/>
                  </a:cubicBezTo>
                  <a:close/>
                  <a:moveTo>
                    <a:pt x="10551" y="1782"/>
                  </a:moveTo>
                  <a:cubicBezTo>
                    <a:pt x="10562" y="1782"/>
                    <a:pt x="10569" y="1788"/>
                    <a:pt x="10570" y="1805"/>
                  </a:cubicBezTo>
                  <a:cubicBezTo>
                    <a:pt x="10513" y="1877"/>
                    <a:pt x="10406" y="2002"/>
                    <a:pt x="10365" y="2002"/>
                  </a:cubicBezTo>
                  <a:cubicBezTo>
                    <a:pt x="10361" y="2002"/>
                    <a:pt x="10358" y="2001"/>
                    <a:pt x="10355" y="1999"/>
                  </a:cubicBezTo>
                  <a:lnTo>
                    <a:pt x="10413" y="1862"/>
                  </a:lnTo>
                  <a:cubicBezTo>
                    <a:pt x="10469" y="1825"/>
                    <a:pt x="10523" y="1782"/>
                    <a:pt x="10551" y="1782"/>
                  </a:cubicBezTo>
                  <a:close/>
                  <a:moveTo>
                    <a:pt x="10314" y="2459"/>
                  </a:moveTo>
                  <a:cubicBezTo>
                    <a:pt x="10314" y="2460"/>
                    <a:pt x="10314" y="2460"/>
                    <a:pt x="10313" y="2460"/>
                  </a:cubicBezTo>
                  <a:lnTo>
                    <a:pt x="10314" y="2459"/>
                  </a:lnTo>
                  <a:close/>
                  <a:moveTo>
                    <a:pt x="2239" y="3834"/>
                  </a:moveTo>
                  <a:cubicBezTo>
                    <a:pt x="2312" y="3834"/>
                    <a:pt x="2486" y="3956"/>
                    <a:pt x="2459" y="3996"/>
                  </a:cubicBezTo>
                  <a:cubicBezTo>
                    <a:pt x="2365" y="3970"/>
                    <a:pt x="2202" y="3923"/>
                    <a:pt x="2213" y="3844"/>
                  </a:cubicBezTo>
                  <a:cubicBezTo>
                    <a:pt x="2218" y="3837"/>
                    <a:pt x="2227" y="3834"/>
                    <a:pt x="2239" y="3834"/>
                  </a:cubicBezTo>
                  <a:close/>
                  <a:moveTo>
                    <a:pt x="1762" y="4914"/>
                  </a:moveTo>
                  <a:lnTo>
                    <a:pt x="1762" y="4914"/>
                  </a:lnTo>
                  <a:cubicBezTo>
                    <a:pt x="1856" y="4956"/>
                    <a:pt x="2024" y="5029"/>
                    <a:pt x="2003" y="5071"/>
                  </a:cubicBezTo>
                  <a:cubicBezTo>
                    <a:pt x="2003" y="5071"/>
                    <a:pt x="2003" y="5071"/>
                    <a:pt x="2003" y="5071"/>
                  </a:cubicBezTo>
                  <a:lnTo>
                    <a:pt x="2003" y="5071"/>
                  </a:lnTo>
                  <a:cubicBezTo>
                    <a:pt x="2004" y="5071"/>
                    <a:pt x="2004" y="5072"/>
                    <a:pt x="2004" y="5072"/>
                  </a:cubicBezTo>
                  <a:lnTo>
                    <a:pt x="2004" y="5072"/>
                  </a:lnTo>
                  <a:cubicBezTo>
                    <a:pt x="2044" y="5104"/>
                    <a:pt x="2044" y="5121"/>
                    <a:pt x="2024" y="5121"/>
                  </a:cubicBezTo>
                  <a:cubicBezTo>
                    <a:pt x="2002" y="5121"/>
                    <a:pt x="1957" y="5101"/>
                    <a:pt x="1914" y="5061"/>
                  </a:cubicBezTo>
                  <a:lnTo>
                    <a:pt x="1762" y="4914"/>
                  </a:lnTo>
                  <a:close/>
                  <a:moveTo>
                    <a:pt x="1917" y="6093"/>
                  </a:moveTo>
                  <a:lnTo>
                    <a:pt x="1917" y="6093"/>
                  </a:lnTo>
                  <a:cubicBezTo>
                    <a:pt x="1918" y="6093"/>
                    <a:pt x="1919" y="6093"/>
                    <a:pt x="1919" y="6093"/>
                  </a:cubicBezTo>
                  <a:cubicBezTo>
                    <a:pt x="1919" y="6093"/>
                    <a:pt x="1918" y="6093"/>
                    <a:pt x="1917" y="6093"/>
                  </a:cubicBezTo>
                  <a:close/>
                  <a:moveTo>
                    <a:pt x="1552" y="6523"/>
                  </a:moveTo>
                  <a:cubicBezTo>
                    <a:pt x="1673" y="6560"/>
                    <a:pt x="1689" y="6571"/>
                    <a:pt x="1678" y="6607"/>
                  </a:cubicBezTo>
                  <a:cubicBezTo>
                    <a:pt x="1670" y="6630"/>
                    <a:pt x="1666" y="6658"/>
                    <a:pt x="1606" y="6658"/>
                  </a:cubicBezTo>
                  <a:cubicBezTo>
                    <a:pt x="1583" y="6658"/>
                    <a:pt x="1552" y="6654"/>
                    <a:pt x="1510" y="6644"/>
                  </a:cubicBezTo>
                  <a:lnTo>
                    <a:pt x="1552" y="6523"/>
                  </a:lnTo>
                  <a:close/>
                  <a:moveTo>
                    <a:pt x="12495" y="7372"/>
                  </a:moveTo>
                  <a:cubicBezTo>
                    <a:pt x="12493" y="7373"/>
                    <a:pt x="12491" y="7373"/>
                    <a:pt x="12489" y="7373"/>
                  </a:cubicBezTo>
                  <a:cubicBezTo>
                    <a:pt x="12491" y="7373"/>
                    <a:pt x="12493" y="7373"/>
                    <a:pt x="12495" y="7372"/>
                  </a:cubicBezTo>
                  <a:close/>
                  <a:moveTo>
                    <a:pt x="13063" y="7341"/>
                  </a:moveTo>
                  <a:cubicBezTo>
                    <a:pt x="13181" y="7342"/>
                    <a:pt x="13139" y="7394"/>
                    <a:pt x="13139" y="7430"/>
                  </a:cubicBezTo>
                  <a:cubicBezTo>
                    <a:pt x="13073" y="7440"/>
                    <a:pt x="12977" y="7457"/>
                    <a:pt x="12915" y="7457"/>
                  </a:cubicBezTo>
                  <a:cubicBezTo>
                    <a:pt x="12878" y="7457"/>
                    <a:pt x="12853" y="7451"/>
                    <a:pt x="12851" y="7436"/>
                  </a:cubicBezTo>
                  <a:cubicBezTo>
                    <a:pt x="12846" y="7394"/>
                    <a:pt x="12898" y="7342"/>
                    <a:pt x="13063" y="7341"/>
                  </a:cubicBezTo>
                  <a:close/>
                  <a:moveTo>
                    <a:pt x="2453" y="7642"/>
                  </a:moveTo>
                  <a:cubicBezTo>
                    <a:pt x="2430" y="7642"/>
                    <a:pt x="2423" y="7650"/>
                    <a:pt x="2417" y="7666"/>
                  </a:cubicBezTo>
                  <a:cubicBezTo>
                    <a:pt x="2417" y="7666"/>
                    <a:pt x="2375" y="7735"/>
                    <a:pt x="2454" y="7735"/>
                  </a:cubicBezTo>
                  <a:cubicBezTo>
                    <a:pt x="2462" y="7735"/>
                    <a:pt x="2469" y="7735"/>
                    <a:pt x="2476" y="7735"/>
                  </a:cubicBezTo>
                  <a:cubicBezTo>
                    <a:pt x="2587" y="7735"/>
                    <a:pt x="2559" y="7696"/>
                    <a:pt x="2569" y="7661"/>
                  </a:cubicBezTo>
                  <a:cubicBezTo>
                    <a:pt x="2509" y="7649"/>
                    <a:pt x="2474" y="7642"/>
                    <a:pt x="2453" y="7642"/>
                  </a:cubicBezTo>
                  <a:close/>
                  <a:moveTo>
                    <a:pt x="14031" y="7645"/>
                  </a:moveTo>
                  <a:cubicBezTo>
                    <a:pt x="13638" y="7695"/>
                    <a:pt x="13750" y="7743"/>
                    <a:pt x="13882" y="7743"/>
                  </a:cubicBezTo>
                  <a:cubicBezTo>
                    <a:pt x="13958" y="7743"/>
                    <a:pt x="14040" y="7728"/>
                    <a:pt x="14036" y="7687"/>
                  </a:cubicBezTo>
                  <a:cubicBezTo>
                    <a:pt x="14046" y="7672"/>
                    <a:pt x="14031" y="7645"/>
                    <a:pt x="14031" y="7645"/>
                  </a:cubicBezTo>
                  <a:close/>
                  <a:moveTo>
                    <a:pt x="13505" y="8486"/>
                  </a:moveTo>
                  <a:cubicBezTo>
                    <a:pt x="13524" y="8486"/>
                    <a:pt x="13546" y="8487"/>
                    <a:pt x="13569" y="8490"/>
                  </a:cubicBezTo>
                  <a:cubicBezTo>
                    <a:pt x="13690" y="8505"/>
                    <a:pt x="13643" y="8547"/>
                    <a:pt x="13643" y="8584"/>
                  </a:cubicBezTo>
                  <a:cubicBezTo>
                    <a:pt x="13596" y="8589"/>
                    <a:pt x="13533" y="8593"/>
                    <a:pt x="13478" y="8593"/>
                  </a:cubicBezTo>
                  <a:cubicBezTo>
                    <a:pt x="13410" y="8593"/>
                    <a:pt x="13354" y="8586"/>
                    <a:pt x="13354" y="8563"/>
                  </a:cubicBezTo>
                  <a:cubicBezTo>
                    <a:pt x="13354" y="8523"/>
                    <a:pt x="13393" y="8486"/>
                    <a:pt x="13505" y="8486"/>
                  </a:cubicBezTo>
                  <a:close/>
                  <a:moveTo>
                    <a:pt x="237" y="11026"/>
                  </a:moveTo>
                  <a:cubicBezTo>
                    <a:pt x="231" y="11026"/>
                    <a:pt x="226" y="11027"/>
                    <a:pt x="220" y="11027"/>
                  </a:cubicBezTo>
                  <a:cubicBezTo>
                    <a:pt x="226" y="11027"/>
                    <a:pt x="231" y="11026"/>
                    <a:pt x="237" y="11026"/>
                  </a:cubicBezTo>
                  <a:close/>
                  <a:moveTo>
                    <a:pt x="1525" y="11202"/>
                  </a:moveTo>
                  <a:cubicBezTo>
                    <a:pt x="1440" y="11202"/>
                    <a:pt x="1334" y="11225"/>
                    <a:pt x="1337" y="11263"/>
                  </a:cubicBezTo>
                  <a:cubicBezTo>
                    <a:pt x="1342" y="11281"/>
                    <a:pt x="1375" y="11288"/>
                    <a:pt x="1417" y="11288"/>
                  </a:cubicBezTo>
                  <a:cubicBezTo>
                    <a:pt x="1500" y="11288"/>
                    <a:pt x="1619" y="11260"/>
                    <a:pt x="1626" y="11232"/>
                  </a:cubicBezTo>
                  <a:cubicBezTo>
                    <a:pt x="1624" y="11211"/>
                    <a:pt x="1579" y="11202"/>
                    <a:pt x="1525" y="11202"/>
                  </a:cubicBezTo>
                  <a:close/>
                  <a:moveTo>
                    <a:pt x="1636" y="11432"/>
                  </a:moveTo>
                  <a:cubicBezTo>
                    <a:pt x="1590" y="11432"/>
                    <a:pt x="1544" y="11437"/>
                    <a:pt x="1500" y="11447"/>
                  </a:cubicBezTo>
                  <a:cubicBezTo>
                    <a:pt x="1502" y="11487"/>
                    <a:pt x="1531" y="11506"/>
                    <a:pt x="1582" y="11506"/>
                  </a:cubicBezTo>
                  <a:cubicBezTo>
                    <a:pt x="1632" y="11506"/>
                    <a:pt x="1703" y="11488"/>
                    <a:pt x="1793" y="11452"/>
                  </a:cubicBezTo>
                  <a:lnTo>
                    <a:pt x="1788" y="11452"/>
                  </a:lnTo>
                  <a:cubicBezTo>
                    <a:pt x="1738" y="11438"/>
                    <a:pt x="1687" y="11432"/>
                    <a:pt x="1636" y="11432"/>
                  </a:cubicBezTo>
                  <a:close/>
                  <a:moveTo>
                    <a:pt x="12726" y="11801"/>
                  </a:moveTo>
                  <a:cubicBezTo>
                    <a:pt x="12726" y="11801"/>
                    <a:pt x="12725" y="11802"/>
                    <a:pt x="12725" y="11803"/>
                  </a:cubicBezTo>
                  <a:cubicBezTo>
                    <a:pt x="12726" y="11802"/>
                    <a:pt x="12726" y="11802"/>
                    <a:pt x="12726" y="11801"/>
                  </a:cubicBezTo>
                  <a:close/>
                  <a:moveTo>
                    <a:pt x="473" y="11969"/>
                  </a:moveTo>
                  <a:lnTo>
                    <a:pt x="473" y="11969"/>
                  </a:lnTo>
                  <a:cubicBezTo>
                    <a:pt x="470" y="11970"/>
                    <a:pt x="466" y="11970"/>
                    <a:pt x="462" y="11971"/>
                  </a:cubicBezTo>
                  <a:cubicBezTo>
                    <a:pt x="465" y="11970"/>
                    <a:pt x="469" y="11970"/>
                    <a:pt x="473" y="11969"/>
                  </a:cubicBezTo>
                  <a:close/>
                  <a:moveTo>
                    <a:pt x="1101" y="11908"/>
                  </a:moveTo>
                  <a:lnTo>
                    <a:pt x="1101" y="11950"/>
                  </a:lnTo>
                  <a:lnTo>
                    <a:pt x="965" y="12018"/>
                  </a:lnTo>
                  <a:cubicBezTo>
                    <a:pt x="960" y="11971"/>
                    <a:pt x="913" y="11939"/>
                    <a:pt x="1101" y="11908"/>
                  </a:cubicBezTo>
                  <a:close/>
                  <a:moveTo>
                    <a:pt x="1552" y="12506"/>
                  </a:moveTo>
                  <a:lnTo>
                    <a:pt x="1531" y="12517"/>
                  </a:lnTo>
                  <a:lnTo>
                    <a:pt x="1531" y="12517"/>
                  </a:lnTo>
                  <a:cubicBezTo>
                    <a:pt x="1545" y="12512"/>
                    <a:pt x="1552" y="12508"/>
                    <a:pt x="1552" y="12506"/>
                  </a:cubicBezTo>
                  <a:close/>
                  <a:moveTo>
                    <a:pt x="12917" y="12879"/>
                  </a:moveTo>
                  <a:cubicBezTo>
                    <a:pt x="12921" y="12880"/>
                    <a:pt x="12926" y="12882"/>
                    <a:pt x="12930" y="12883"/>
                  </a:cubicBezTo>
                  <a:cubicBezTo>
                    <a:pt x="12926" y="12882"/>
                    <a:pt x="12921" y="12880"/>
                    <a:pt x="12917" y="12879"/>
                  </a:cubicBezTo>
                  <a:close/>
                  <a:moveTo>
                    <a:pt x="7132" y="1"/>
                  </a:moveTo>
                  <a:cubicBezTo>
                    <a:pt x="7126" y="1"/>
                    <a:pt x="7120" y="4"/>
                    <a:pt x="7115" y="11"/>
                  </a:cubicBezTo>
                  <a:cubicBezTo>
                    <a:pt x="7097" y="38"/>
                    <a:pt x="7076" y="236"/>
                    <a:pt x="7050" y="236"/>
                  </a:cubicBezTo>
                  <a:cubicBezTo>
                    <a:pt x="7046" y="236"/>
                    <a:pt x="7041" y="230"/>
                    <a:pt x="7036" y="216"/>
                  </a:cubicBezTo>
                  <a:cubicBezTo>
                    <a:pt x="7010" y="137"/>
                    <a:pt x="7005" y="53"/>
                    <a:pt x="6963" y="43"/>
                  </a:cubicBezTo>
                  <a:cubicBezTo>
                    <a:pt x="6959" y="42"/>
                    <a:pt x="6955" y="41"/>
                    <a:pt x="6952" y="41"/>
                  </a:cubicBezTo>
                  <a:cubicBezTo>
                    <a:pt x="6848" y="41"/>
                    <a:pt x="6850" y="458"/>
                    <a:pt x="6769" y="494"/>
                  </a:cubicBezTo>
                  <a:cubicBezTo>
                    <a:pt x="6765" y="496"/>
                    <a:pt x="6762" y="497"/>
                    <a:pt x="6758" y="497"/>
                  </a:cubicBezTo>
                  <a:cubicBezTo>
                    <a:pt x="6676" y="497"/>
                    <a:pt x="6564" y="74"/>
                    <a:pt x="6483" y="74"/>
                  </a:cubicBezTo>
                  <a:cubicBezTo>
                    <a:pt x="6483" y="74"/>
                    <a:pt x="6482" y="74"/>
                    <a:pt x="6481" y="74"/>
                  </a:cubicBezTo>
                  <a:cubicBezTo>
                    <a:pt x="6454" y="80"/>
                    <a:pt x="6544" y="284"/>
                    <a:pt x="6544" y="284"/>
                  </a:cubicBezTo>
                  <a:cubicBezTo>
                    <a:pt x="6542" y="284"/>
                    <a:pt x="6541" y="284"/>
                    <a:pt x="6539" y="284"/>
                  </a:cubicBezTo>
                  <a:cubicBezTo>
                    <a:pt x="6482" y="284"/>
                    <a:pt x="6433" y="88"/>
                    <a:pt x="6389" y="88"/>
                  </a:cubicBezTo>
                  <a:cubicBezTo>
                    <a:pt x="6386" y="88"/>
                    <a:pt x="6384" y="89"/>
                    <a:pt x="6381" y="90"/>
                  </a:cubicBezTo>
                  <a:cubicBezTo>
                    <a:pt x="6314" y="121"/>
                    <a:pt x="6282" y="208"/>
                    <a:pt x="6211" y="221"/>
                  </a:cubicBezTo>
                  <a:lnTo>
                    <a:pt x="6211" y="221"/>
                  </a:lnTo>
                  <a:cubicBezTo>
                    <a:pt x="6212" y="221"/>
                    <a:pt x="6213" y="220"/>
                    <a:pt x="6214" y="220"/>
                  </a:cubicBezTo>
                  <a:cubicBezTo>
                    <a:pt x="6224" y="220"/>
                    <a:pt x="6155" y="244"/>
                    <a:pt x="6150" y="310"/>
                  </a:cubicBezTo>
                  <a:cubicBezTo>
                    <a:pt x="6145" y="361"/>
                    <a:pt x="6133" y="378"/>
                    <a:pt x="6117" y="378"/>
                  </a:cubicBezTo>
                  <a:cubicBezTo>
                    <a:pt x="6101" y="378"/>
                    <a:pt x="6082" y="362"/>
                    <a:pt x="6061" y="347"/>
                  </a:cubicBezTo>
                  <a:cubicBezTo>
                    <a:pt x="6034" y="329"/>
                    <a:pt x="6006" y="321"/>
                    <a:pt x="5980" y="321"/>
                  </a:cubicBezTo>
                  <a:cubicBezTo>
                    <a:pt x="5921" y="321"/>
                    <a:pt x="5870" y="362"/>
                    <a:pt x="5841" y="431"/>
                  </a:cubicBezTo>
                  <a:cubicBezTo>
                    <a:pt x="5828" y="461"/>
                    <a:pt x="5837" y="688"/>
                    <a:pt x="5813" y="688"/>
                  </a:cubicBezTo>
                  <a:cubicBezTo>
                    <a:pt x="5808" y="688"/>
                    <a:pt x="5802" y="678"/>
                    <a:pt x="5794" y="656"/>
                  </a:cubicBezTo>
                  <a:cubicBezTo>
                    <a:pt x="5732" y="485"/>
                    <a:pt x="5668" y="304"/>
                    <a:pt x="5630" y="304"/>
                  </a:cubicBezTo>
                  <a:cubicBezTo>
                    <a:pt x="5614" y="304"/>
                    <a:pt x="5603" y="339"/>
                    <a:pt x="5600" y="426"/>
                  </a:cubicBezTo>
                  <a:cubicBezTo>
                    <a:pt x="5596" y="494"/>
                    <a:pt x="5604" y="588"/>
                    <a:pt x="5607" y="671"/>
                  </a:cubicBezTo>
                  <a:lnTo>
                    <a:pt x="5607" y="671"/>
                  </a:lnTo>
                  <a:cubicBezTo>
                    <a:pt x="5593" y="620"/>
                    <a:pt x="5576" y="569"/>
                    <a:pt x="5563" y="541"/>
                  </a:cubicBezTo>
                  <a:cubicBezTo>
                    <a:pt x="5526" y="552"/>
                    <a:pt x="5464" y="562"/>
                    <a:pt x="5526" y="704"/>
                  </a:cubicBezTo>
                  <a:lnTo>
                    <a:pt x="5603" y="806"/>
                  </a:lnTo>
                  <a:lnTo>
                    <a:pt x="5603" y="806"/>
                  </a:lnTo>
                  <a:cubicBezTo>
                    <a:pt x="5598" y="838"/>
                    <a:pt x="5588" y="858"/>
                    <a:pt x="5570" y="858"/>
                  </a:cubicBezTo>
                  <a:cubicBezTo>
                    <a:pt x="5554" y="858"/>
                    <a:pt x="5534" y="845"/>
                    <a:pt x="5505" y="814"/>
                  </a:cubicBezTo>
                  <a:cubicBezTo>
                    <a:pt x="5411" y="719"/>
                    <a:pt x="5301" y="552"/>
                    <a:pt x="5217" y="531"/>
                  </a:cubicBezTo>
                  <a:cubicBezTo>
                    <a:pt x="5211" y="529"/>
                    <a:pt x="5206" y="528"/>
                    <a:pt x="5202" y="528"/>
                  </a:cubicBezTo>
                  <a:cubicBezTo>
                    <a:pt x="5146" y="528"/>
                    <a:pt x="5187" y="642"/>
                    <a:pt x="5144" y="662"/>
                  </a:cubicBezTo>
                  <a:cubicBezTo>
                    <a:pt x="5141" y="663"/>
                    <a:pt x="5139" y="663"/>
                    <a:pt x="5136" y="663"/>
                  </a:cubicBezTo>
                  <a:cubicBezTo>
                    <a:pt x="5092" y="663"/>
                    <a:pt x="4991" y="513"/>
                    <a:pt x="4938" y="513"/>
                  </a:cubicBezTo>
                  <a:cubicBezTo>
                    <a:pt x="4934" y="513"/>
                    <a:pt x="4932" y="514"/>
                    <a:pt x="4929" y="515"/>
                  </a:cubicBezTo>
                  <a:cubicBezTo>
                    <a:pt x="4929" y="515"/>
                    <a:pt x="4971" y="651"/>
                    <a:pt x="4976" y="683"/>
                  </a:cubicBezTo>
                  <a:cubicBezTo>
                    <a:pt x="4982" y="731"/>
                    <a:pt x="4973" y="749"/>
                    <a:pt x="4956" y="749"/>
                  </a:cubicBezTo>
                  <a:cubicBezTo>
                    <a:pt x="4894" y="749"/>
                    <a:pt x="4720" y="514"/>
                    <a:pt x="4662" y="514"/>
                  </a:cubicBezTo>
                  <a:cubicBezTo>
                    <a:pt x="4660" y="514"/>
                    <a:pt x="4658" y="514"/>
                    <a:pt x="4656" y="515"/>
                  </a:cubicBezTo>
                  <a:cubicBezTo>
                    <a:pt x="4656" y="515"/>
                    <a:pt x="4657" y="515"/>
                    <a:pt x="4657" y="515"/>
                  </a:cubicBezTo>
                  <a:cubicBezTo>
                    <a:pt x="4688" y="515"/>
                    <a:pt x="4921" y="920"/>
                    <a:pt x="4844" y="920"/>
                  </a:cubicBezTo>
                  <a:cubicBezTo>
                    <a:pt x="4831" y="920"/>
                    <a:pt x="4810" y="909"/>
                    <a:pt x="4777" y="882"/>
                  </a:cubicBezTo>
                  <a:cubicBezTo>
                    <a:pt x="4690" y="816"/>
                    <a:pt x="4667" y="784"/>
                    <a:pt x="4639" y="784"/>
                  </a:cubicBezTo>
                  <a:cubicBezTo>
                    <a:pt x="4625" y="784"/>
                    <a:pt x="4609" y="793"/>
                    <a:pt x="4583" y="808"/>
                  </a:cubicBezTo>
                  <a:cubicBezTo>
                    <a:pt x="4515" y="782"/>
                    <a:pt x="4494" y="756"/>
                    <a:pt x="4415" y="625"/>
                  </a:cubicBezTo>
                  <a:lnTo>
                    <a:pt x="4415" y="625"/>
                  </a:lnTo>
                  <a:cubicBezTo>
                    <a:pt x="4619" y="966"/>
                    <a:pt x="4247" y="814"/>
                    <a:pt x="4446" y="1123"/>
                  </a:cubicBezTo>
                  <a:cubicBezTo>
                    <a:pt x="4397" y="1048"/>
                    <a:pt x="4348" y="1024"/>
                    <a:pt x="4305" y="1024"/>
                  </a:cubicBezTo>
                  <a:cubicBezTo>
                    <a:pt x="4242" y="1024"/>
                    <a:pt x="4192" y="1075"/>
                    <a:pt x="4174" y="1097"/>
                  </a:cubicBezTo>
                  <a:cubicBezTo>
                    <a:pt x="4142" y="1139"/>
                    <a:pt x="4127" y="1186"/>
                    <a:pt x="4132" y="1238"/>
                  </a:cubicBezTo>
                  <a:cubicBezTo>
                    <a:pt x="4168" y="1301"/>
                    <a:pt x="4200" y="1369"/>
                    <a:pt x="4226" y="1438"/>
                  </a:cubicBezTo>
                  <a:cubicBezTo>
                    <a:pt x="4148" y="1364"/>
                    <a:pt x="3995" y="1128"/>
                    <a:pt x="3927" y="1034"/>
                  </a:cubicBezTo>
                  <a:lnTo>
                    <a:pt x="3927" y="1034"/>
                  </a:lnTo>
                  <a:cubicBezTo>
                    <a:pt x="3959" y="1139"/>
                    <a:pt x="3954" y="1212"/>
                    <a:pt x="4048" y="1348"/>
                  </a:cubicBezTo>
                  <a:cubicBezTo>
                    <a:pt x="4137" y="1485"/>
                    <a:pt x="4273" y="1674"/>
                    <a:pt x="4216" y="1721"/>
                  </a:cubicBezTo>
                  <a:cubicBezTo>
                    <a:pt x="4158" y="1647"/>
                    <a:pt x="3964" y="1354"/>
                    <a:pt x="3912" y="1328"/>
                  </a:cubicBezTo>
                  <a:cubicBezTo>
                    <a:pt x="3903" y="1323"/>
                    <a:pt x="3897" y="1320"/>
                    <a:pt x="3892" y="1320"/>
                  </a:cubicBezTo>
                  <a:cubicBezTo>
                    <a:pt x="3852" y="1320"/>
                    <a:pt x="3931" y="1486"/>
                    <a:pt x="3964" y="1542"/>
                  </a:cubicBezTo>
                  <a:cubicBezTo>
                    <a:pt x="3943" y="1560"/>
                    <a:pt x="3919" y="1570"/>
                    <a:pt x="3895" y="1570"/>
                  </a:cubicBezTo>
                  <a:cubicBezTo>
                    <a:pt x="3877" y="1570"/>
                    <a:pt x="3859" y="1564"/>
                    <a:pt x="3843" y="1553"/>
                  </a:cubicBezTo>
                  <a:cubicBezTo>
                    <a:pt x="3805" y="1538"/>
                    <a:pt x="3694" y="1452"/>
                    <a:pt x="3661" y="1452"/>
                  </a:cubicBezTo>
                  <a:cubicBezTo>
                    <a:pt x="3658" y="1452"/>
                    <a:pt x="3656" y="1452"/>
                    <a:pt x="3655" y="1453"/>
                  </a:cubicBezTo>
                  <a:cubicBezTo>
                    <a:pt x="3614" y="1484"/>
                    <a:pt x="3830" y="1742"/>
                    <a:pt x="3788" y="1742"/>
                  </a:cubicBezTo>
                  <a:cubicBezTo>
                    <a:pt x="3788" y="1742"/>
                    <a:pt x="3787" y="1742"/>
                    <a:pt x="3786" y="1742"/>
                  </a:cubicBezTo>
                  <a:lnTo>
                    <a:pt x="3649" y="1658"/>
                  </a:lnTo>
                  <a:cubicBezTo>
                    <a:pt x="3638" y="1654"/>
                    <a:pt x="3627" y="1652"/>
                    <a:pt x="3616" y="1652"/>
                  </a:cubicBezTo>
                  <a:cubicBezTo>
                    <a:pt x="3596" y="1652"/>
                    <a:pt x="3575" y="1658"/>
                    <a:pt x="3555" y="1668"/>
                  </a:cubicBezTo>
                  <a:cubicBezTo>
                    <a:pt x="3497" y="1700"/>
                    <a:pt x="3529" y="1805"/>
                    <a:pt x="3492" y="1862"/>
                  </a:cubicBezTo>
                  <a:cubicBezTo>
                    <a:pt x="3486" y="1874"/>
                    <a:pt x="3476" y="1878"/>
                    <a:pt x="3463" y="1878"/>
                  </a:cubicBezTo>
                  <a:cubicBezTo>
                    <a:pt x="3431" y="1878"/>
                    <a:pt x="3383" y="1848"/>
                    <a:pt x="3359" y="1848"/>
                  </a:cubicBezTo>
                  <a:cubicBezTo>
                    <a:pt x="3347" y="1848"/>
                    <a:pt x="3341" y="1856"/>
                    <a:pt x="3345" y="1878"/>
                  </a:cubicBezTo>
                  <a:cubicBezTo>
                    <a:pt x="3359" y="1927"/>
                    <a:pt x="3382" y="1971"/>
                    <a:pt x="3413" y="2008"/>
                  </a:cubicBezTo>
                  <a:lnTo>
                    <a:pt x="3413" y="2008"/>
                  </a:lnTo>
                  <a:cubicBezTo>
                    <a:pt x="3302" y="1897"/>
                    <a:pt x="3234" y="1832"/>
                    <a:pt x="3180" y="1832"/>
                  </a:cubicBezTo>
                  <a:cubicBezTo>
                    <a:pt x="3162" y="1832"/>
                    <a:pt x="3146" y="1838"/>
                    <a:pt x="3130" y="1852"/>
                  </a:cubicBezTo>
                  <a:lnTo>
                    <a:pt x="3230" y="1957"/>
                  </a:lnTo>
                  <a:cubicBezTo>
                    <a:pt x="3188" y="1993"/>
                    <a:pt x="2968" y="2056"/>
                    <a:pt x="3046" y="2182"/>
                  </a:cubicBezTo>
                  <a:cubicBezTo>
                    <a:pt x="3057" y="2193"/>
                    <a:pt x="3324" y="2387"/>
                    <a:pt x="3267" y="2392"/>
                  </a:cubicBezTo>
                  <a:cubicBezTo>
                    <a:pt x="3264" y="2392"/>
                    <a:pt x="3260" y="2393"/>
                    <a:pt x="3256" y="2393"/>
                  </a:cubicBezTo>
                  <a:cubicBezTo>
                    <a:pt x="3197" y="2393"/>
                    <a:pt x="3059" y="2318"/>
                    <a:pt x="2999" y="2318"/>
                  </a:cubicBezTo>
                  <a:cubicBezTo>
                    <a:pt x="2991" y="2318"/>
                    <a:pt x="2983" y="2318"/>
                    <a:pt x="2975" y="2318"/>
                  </a:cubicBezTo>
                  <a:cubicBezTo>
                    <a:pt x="2823" y="2318"/>
                    <a:pt x="2693" y="2366"/>
                    <a:pt x="2658" y="2471"/>
                  </a:cubicBezTo>
                  <a:cubicBezTo>
                    <a:pt x="2638" y="2533"/>
                    <a:pt x="2732" y="2654"/>
                    <a:pt x="2700" y="2706"/>
                  </a:cubicBezTo>
                  <a:cubicBezTo>
                    <a:pt x="2648" y="2790"/>
                    <a:pt x="2731" y="2848"/>
                    <a:pt x="2892" y="3014"/>
                  </a:cubicBezTo>
                  <a:lnTo>
                    <a:pt x="2892" y="3014"/>
                  </a:lnTo>
                  <a:cubicBezTo>
                    <a:pt x="2846" y="2968"/>
                    <a:pt x="2598" y="2862"/>
                    <a:pt x="2521" y="2862"/>
                  </a:cubicBezTo>
                  <a:cubicBezTo>
                    <a:pt x="2488" y="2862"/>
                    <a:pt x="2486" y="2881"/>
                    <a:pt x="2543" y="2932"/>
                  </a:cubicBezTo>
                  <a:cubicBezTo>
                    <a:pt x="2658" y="3032"/>
                    <a:pt x="2984" y="3089"/>
                    <a:pt x="3104" y="3210"/>
                  </a:cubicBezTo>
                  <a:lnTo>
                    <a:pt x="2779" y="3115"/>
                  </a:lnTo>
                  <a:cubicBezTo>
                    <a:pt x="2596" y="3058"/>
                    <a:pt x="2417" y="2974"/>
                    <a:pt x="2255" y="2869"/>
                  </a:cubicBezTo>
                  <a:lnTo>
                    <a:pt x="2255" y="2869"/>
                  </a:lnTo>
                  <a:cubicBezTo>
                    <a:pt x="2548" y="3079"/>
                    <a:pt x="2339" y="3079"/>
                    <a:pt x="2459" y="3236"/>
                  </a:cubicBezTo>
                  <a:cubicBezTo>
                    <a:pt x="2443" y="3258"/>
                    <a:pt x="2428" y="3269"/>
                    <a:pt x="2410" y="3269"/>
                  </a:cubicBezTo>
                  <a:cubicBezTo>
                    <a:pt x="2374" y="3269"/>
                    <a:pt x="2323" y="3229"/>
                    <a:pt x="2213" y="3147"/>
                  </a:cubicBezTo>
                  <a:cubicBezTo>
                    <a:pt x="2149" y="3099"/>
                    <a:pt x="2116" y="3091"/>
                    <a:pt x="2090" y="3091"/>
                  </a:cubicBezTo>
                  <a:cubicBezTo>
                    <a:pt x="2076" y="3091"/>
                    <a:pt x="2065" y="3093"/>
                    <a:pt x="2052" y="3093"/>
                  </a:cubicBezTo>
                  <a:cubicBezTo>
                    <a:pt x="2032" y="3093"/>
                    <a:pt x="2009" y="3088"/>
                    <a:pt x="1972" y="3063"/>
                  </a:cubicBezTo>
                  <a:lnTo>
                    <a:pt x="1972" y="3063"/>
                  </a:lnTo>
                  <a:lnTo>
                    <a:pt x="2512" y="3425"/>
                  </a:lnTo>
                  <a:cubicBezTo>
                    <a:pt x="2508" y="3430"/>
                    <a:pt x="2499" y="3433"/>
                    <a:pt x="2488" y="3433"/>
                  </a:cubicBezTo>
                  <a:cubicBezTo>
                    <a:pt x="2389" y="3433"/>
                    <a:pt x="2048" y="3235"/>
                    <a:pt x="2035" y="3235"/>
                  </a:cubicBezTo>
                  <a:cubicBezTo>
                    <a:pt x="2034" y="3235"/>
                    <a:pt x="2034" y="3236"/>
                    <a:pt x="2035" y="3236"/>
                  </a:cubicBezTo>
                  <a:cubicBezTo>
                    <a:pt x="2082" y="3321"/>
                    <a:pt x="2289" y="3532"/>
                    <a:pt x="2183" y="3532"/>
                  </a:cubicBezTo>
                  <a:cubicBezTo>
                    <a:pt x="2172" y="3532"/>
                    <a:pt x="2158" y="3529"/>
                    <a:pt x="2139" y="3524"/>
                  </a:cubicBezTo>
                  <a:cubicBezTo>
                    <a:pt x="2102" y="3515"/>
                    <a:pt x="2053" y="3510"/>
                    <a:pt x="2003" y="3510"/>
                  </a:cubicBezTo>
                  <a:cubicBezTo>
                    <a:pt x="1857" y="3510"/>
                    <a:pt x="1711" y="3559"/>
                    <a:pt x="1903" y="3708"/>
                  </a:cubicBezTo>
                  <a:cubicBezTo>
                    <a:pt x="2019" y="3797"/>
                    <a:pt x="1809" y="3813"/>
                    <a:pt x="1924" y="3923"/>
                  </a:cubicBezTo>
                  <a:cubicBezTo>
                    <a:pt x="1988" y="3983"/>
                    <a:pt x="1992" y="4003"/>
                    <a:pt x="1966" y="4003"/>
                  </a:cubicBezTo>
                  <a:cubicBezTo>
                    <a:pt x="1910" y="4003"/>
                    <a:pt x="1714" y="3910"/>
                    <a:pt x="1649" y="3910"/>
                  </a:cubicBezTo>
                  <a:cubicBezTo>
                    <a:pt x="1644" y="3910"/>
                    <a:pt x="1639" y="3911"/>
                    <a:pt x="1636" y="3912"/>
                  </a:cubicBezTo>
                  <a:cubicBezTo>
                    <a:pt x="1578" y="3933"/>
                    <a:pt x="1746" y="4064"/>
                    <a:pt x="1709" y="4101"/>
                  </a:cubicBezTo>
                  <a:cubicBezTo>
                    <a:pt x="1699" y="4112"/>
                    <a:pt x="1686" y="4117"/>
                    <a:pt x="1671" y="4117"/>
                  </a:cubicBezTo>
                  <a:cubicBezTo>
                    <a:pt x="1629" y="4117"/>
                    <a:pt x="1571" y="4078"/>
                    <a:pt x="1489" y="4028"/>
                  </a:cubicBezTo>
                  <a:cubicBezTo>
                    <a:pt x="1463" y="4012"/>
                    <a:pt x="1445" y="4005"/>
                    <a:pt x="1434" y="4005"/>
                  </a:cubicBezTo>
                  <a:cubicBezTo>
                    <a:pt x="1391" y="4005"/>
                    <a:pt x="1449" y="4104"/>
                    <a:pt x="1458" y="4117"/>
                  </a:cubicBezTo>
                  <a:cubicBezTo>
                    <a:pt x="1531" y="4190"/>
                    <a:pt x="1458" y="4169"/>
                    <a:pt x="1426" y="4180"/>
                  </a:cubicBezTo>
                  <a:cubicBezTo>
                    <a:pt x="1345" y="4205"/>
                    <a:pt x="1856" y="4423"/>
                    <a:pt x="1787" y="4423"/>
                  </a:cubicBezTo>
                  <a:cubicBezTo>
                    <a:pt x="1771" y="4423"/>
                    <a:pt x="1725" y="4411"/>
                    <a:pt x="1636" y="4384"/>
                  </a:cubicBezTo>
                  <a:cubicBezTo>
                    <a:pt x="1569" y="4364"/>
                    <a:pt x="1516" y="4355"/>
                    <a:pt x="1478" y="4355"/>
                  </a:cubicBezTo>
                  <a:cubicBezTo>
                    <a:pt x="1368" y="4355"/>
                    <a:pt x="1379" y="4431"/>
                    <a:pt x="1500" y="4536"/>
                  </a:cubicBezTo>
                  <a:cubicBezTo>
                    <a:pt x="1615" y="4638"/>
                    <a:pt x="1671" y="4700"/>
                    <a:pt x="1600" y="4700"/>
                  </a:cubicBezTo>
                  <a:cubicBezTo>
                    <a:pt x="1561" y="4700"/>
                    <a:pt x="1484" y="4682"/>
                    <a:pt x="1358" y="4641"/>
                  </a:cubicBezTo>
                  <a:cubicBezTo>
                    <a:pt x="1338" y="4635"/>
                    <a:pt x="1322" y="4632"/>
                    <a:pt x="1311" y="4632"/>
                  </a:cubicBezTo>
                  <a:cubicBezTo>
                    <a:pt x="1215" y="4632"/>
                    <a:pt x="1411" y="4839"/>
                    <a:pt x="1301" y="4839"/>
                  </a:cubicBezTo>
                  <a:cubicBezTo>
                    <a:pt x="1288" y="4839"/>
                    <a:pt x="1271" y="4836"/>
                    <a:pt x="1248" y="4830"/>
                  </a:cubicBezTo>
                  <a:lnTo>
                    <a:pt x="1248" y="4830"/>
                  </a:lnTo>
                  <a:cubicBezTo>
                    <a:pt x="1388" y="4874"/>
                    <a:pt x="1620" y="5110"/>
                    <a:pt x="1545" y="5110"/>
                  </a:cubicBezTo>
                  <a:cubicBezTo>
                    <a:pt x="1521" y="5110"/>
                    <a:pt x="1468" y="5087"/>
                    <a:pt x="1374" y="5029"/>
                  </a:cubicBezTo>
                  <a:cubicBezTo>
                    <a:pt x="1268" y="4984"/>
                    <a:pt x="1210" y="4966"/>
                    <a:pt x="1182" y="4966"/>
                  </a:cubicBezTo>
                  <a:cubicBezTo>
                    <a:pt x="1104" y="4966"/>
                    <a:pt x="1264" y="5106"/>
                    <a:pt x="1264" y="5160"/>
                  </a:cubicBezTo>
                  <a:cubicBezTo>
                    <a:pt x="1280" y="5213"/>
                    <a:pt x="1238" y="5265"/>
                    <a:pt x="1180" y="5265"/>
                  </a:cubicBezTo>
                  <a:cubicBezTo>
                    <a:pt x="1177" y="5265"/>
                    <a:pt x="1173" y="5266"/>
                    <a:pt x="1170" y="5266"/>
                  </a:cubicBezTo>
                  <a:cubicBezTo>
                    <a:pt x="1138" y="5266"/>
                    <a:pt x="1103" y="5250"/>
                    <a:pt x="1078" y="5250"/>
                  </a:cubicBezTo>
                  <a:cubicBezTo>
                    <a:pt x="1068" y="5250"/>
                    <a:pt x="1060" y="5253"/>
                    <a:pt x="1054" y="5260"/>
                  </a:cubicBezTo>
                  <a:cubicBezTo>
                    <a:pt x="1023" y="5296"/>
                    <a:pt x="1043" y="5459"/>
                    <a:pt x="1213" y="5524"/>
                  </a:cubicBezTo>
                  <a:lnTo>
                    <a:pt x="1213" y="5524"/>
                  </a:lnTo>
                  <a:cubicBezTo>
                    <a:pt x="1101" y="5483"/>
                    <a:pt x="993" y="5437"/>
                    <a:pt x="928" y="5437"/>
                  </a:cubicBezTo>
                  <a:cubicBezTo>
                    <a:pt x="904" y="5437"/>
                    <a:pt x="886" y="5444"/>
                    <a:pt x="876" y="5459"/>
                  </a:cubicBezTo>
                  <a:cubicBezTo>
                    <a:pt x="853" y="5491"/>
                    <a:pt x="1023" y="5608"/>
                    <a:pt x="949" y="5608"/>
                  </a:cubicBezTo>
                  <a:cubicBezTo>
                    <a:pt x="939" y="5608"/>
                    <a:pt x="923" y="5606"/>
                    <a:pt x="902" y="5601"/>
                  </a:cubicBezTo>
                  <a:lnTo>
                    <a:pt x="902" y="5601"/>
                  </a:lnTo>
                  <a:cubicBezTo>
                    <a:pt x="928" y="5637"/>
                    <a:pt x="960" y="5664"/>
                    <a:pt x="1002" y="5685"/>
                  </a:cubicBezTo>
                  <a:cubicBezTo>
                    <a:pt x="1091" y="5716"/>
                    <a:pt x="1002" y="5721"/>
                    <a:pt x="981" y="5726"/>
                  </a:cubicBezTo>
                  <a:cubicBezTo>
                    <a:pt x="849" y="5757"/>
                    <a:pt x="679" y="5802"/>
                    <a:pt x="1047" y="5927"/>
                  </a:cubicBezTo>
                  <a:lnTo>
                    <a:pt x="1047" y="5927"/>
                  </a:lnTo>
                  <a:cubicBezTo>
                    <a:pt x="972" y="5902"/>
                    <a:pt x="847" y="5864"/>
                    <a:pt x="801" y="5864"/>
                  </a:cubicBezTo>
                  <a:cubicBezTo>
                    <a:pt x="776" y="5864"/>
                    <a:pt x="773" y="5875"/>
                    <a:pt x="813" y="5905"/>
                  </a:cubicBezTo>
                  <a:cubicBezTo>
                    <a:pt x="934" y="5989"/>
                    <a:pt x="975" y="5994"/>
                    <a:pt x="949" y="6052"/>
                  </a:cubicBezTo>
                  <a:cubicBezTo>
                    <a:pt x="962" y="6023"/>
                    <a:pt x="778" y="5964"/>
                    <a:pt x="684" y="5964"/>
                  </a:cubicBezTo>
                  <a:cubicBezTo>
                    <a:pt x="660" y="5964"/>
                    <a:pt x="641" y="5968"/>
                    <a:pt x="635" y="5978"/>
                  </a:cubicBezTo>
                  <a:cubicBezTo>
                    <a:pt x="598" y="6020"/>
                    <a:pt x="619" y="6067"/>
                    <a:pt x="645" y="6114"/>
                  </a:cubicBezTo>
                  <a:cubicBezTo>
                    <a:pt x="708" y="6230"/>
                    <a:pt x="766" y="6246"/>
                    <a:pt x="1012" y="6324"/>
                  </a:cubicBezTo>
                  <a:cubicBezTo>
                    <a:pt x="1000" y="6359"/>
                    <a:pt x="981" y="6370"/>
                    <a:pt x="947" y="6370"/>
                  </a:cubicBezTo>
                  <a:cubicBezTo>
                    <a:pt x="908" y="6370"/>
                    <a:pt x="849" y="6356"/>
                    <a:pt x="755" y="6345"/>
                  </a:cubicBezTo>
                  <a:lnTo>
                    <a:pt x="755" y="6345"/>
                  </a:lnTo>
                  <a:lnTo>
                    <a:pt x="1054" y="6476"/>
                  </a:lnTo>
                  <a:cubicBezTo>
                    <a:pt x="834" y="6413"/>
                    <a:pt x="614" y="6366"/>
                    <a:pt x="393" y="6335"/>
                  </a:cubicBezTo>
                  <a:lnTo>
                    <a:pt x="393" y="6335"/>
                  </a:lnTo>
                  <a:lnTo>
                    <a:pt x="755" y="6550"/>
                  </a:lnTo>
                  <a:cubicBezTo>
                    <a:pt x="986" y="6670"/>
                    <a:pt x="855" y="6717"/>
                    <a:pt x="766" y="6775"/>
                  </a:cubicBezTo>
                  <a:cubicBezTo>
                    <a:pt x="724" y="6807"/>
                    <a:pt x="551" y="6917"/>
                    <a:pt x="781" y="6980"/>
                  </a:cubicBezTo>
                  <a:lnTo>
                    <a:pt x="1369" y="7121"/>
                  </a:lnTo>
                  <a:cubicBezTo>
                    <a:pt x="1366" y="7132"/>
                    <a:pt x="1348" y="7136"/>
                    <a:pt x="1322" y="7136"/>
                  </a:cubicBezTo>
                  <a:cubicBezTo>
                    <a:pt x="1220" y="7136"/>
                    <a:pt x="976" y="7069"/>
                    <a:pt x="876" y="7048"/>
                  </a:cubicBezTo>
                  <a:lnTo>
                    <a:pt x="876" y="7048"/>
                  </a:lnTo>
                  <a:cubicBezTo>
                    <a:pt x="988" y="7073"/>
                    <a:pt x="888" y="7091"/>
                    <a:pt x="772" y="7091"/>
                  </a:cubicBezTo>
                  <a:cubicBezTo>
                    <a:pt x="720" y="7091"/>
                    <a:pt x="665" y="7087"/>
                    <a:pt x="624" y="7079"/>
                  </a:cubicBezTo>
                  <a:cubicBezTo>
                    <a:pt x="557" y="7062"/>
                    <a:pt x="455" y="7037"/>
                    <a:pt x="390" y="7037"/>
                  </a:cubicBezTo>
                  <a:cubicBezTo>
                    <a:pt x="358" y="7037"/>
                    <a:pt x="336" y="7043"/>
                    <a:pt x="331" y="7058"/>
                  </a:cubicBezTo>
                  <a:lnTo>
                    <a:pt x="954" y="7194"/>
                  </a:lnTo>
                  <a:lnTo>
                    <a:pt x="954" y="7194"/>
                  </a:lnTo>
                  <a:cubicBezTo>
                    <a:pt x="909" y="7185"/>
                    <a:pt x="869" y="7180"/>
                    <a:pt x="833" y="7180"/>
                  </a:cubicBezTo>
                  <a:cubicBezTo>
                    <a:pt x="602" y="7180"/>
                    <a:pt x="549" y="7360"/>
                    <a:pt x="535" y="7415"/>
                  </a:cubicBezTo>
                  <a:cubicBezTo>
                    <a:pt x="539" y="7401"/>
                    <a:pt x="561" y="7395"/>
                    <a:pt x="594" y="7395"/>
                  </a:cubicBezTo>
                  <a:cubicBezTo>
                    <a:pt x="659" y="7395"/>
                    <a:pt x="764" y="7416"/>
                    <a:pt x="834" y="7430"/>
                  </a:cubicBezTo>
                  <a:cubicBezTo>
                    <a:pt x="787" y="7509"/>
                    <a:pt x="220" y="7446"/>
                    <a:pt x="493" y="7588"/>
                  </a:cubicBezTo>
                  <a:cubicBezTo>
                    <a:pt x="542" y="7603"/>
                    <a:pt x="796" y="7715"/>
                    <a:pt x="664" y="7715"/>
                  </a:cubicBezTo>
                  <a:cubicBezTo>
                    <a:pt x="656" y="7715"/>
                    <a:pt x="646" y="7714"/>
                    <a:pt x="635" y="7714"/>
                  </a:cubicBezTo>
                  <a:cubicBezTo>
                    <a:pt x="573" y="7705"/>
                    <a:pt x="377" y="7630"/>
                    <a:pt x="302" y="7630"/>
                  </a:cubicBezTo>
                  <a:cubicBezTo>
                    <a:pt x="281" y="7630"/>
                    <a:pt x="269" y="7636"/>
                    <a:pt x="273" y="7651"/>
                  </a:cubicBezTo>
                  <a:cubicBezTo>
                    <a:pt x="294" y="7719"/>
                    <a:pt x="467" y="7776"/>
                    <a:pt x="388" y="7845"/>
                  </a:cubicBezTo>
                  <a:cubicBezTo>
                    <a:pt x="325" y="7902"/>
                    <a:pt x="210" y="7939"/>
                    <a:pt x="205" y="8007"/>
                  </a:cubicBezTo>
                  <a:cubicBezTo>
                    <a:pt x="205" y="8067"/>
                    <a:pt x="367" y="8135"/>
                    <a:pt x="466" y="8135"/>
                  </a:cubicBezTo>
                  <a:cubicBezTo>
                    <a:pt x="506" y="8135"/>
                    <a:pt x="536" y="8124"/>
                    <a:pt x="540" y="8096"/>
                  </a:cubicBezTo>
                  <a:lnTo>
                    <a:pt x="540" y="8096"/>
                  </a:lnTo>
                  <a:cubicBezTo>
                    <a:pt x="535" y="8138"/>
                    <a:pt x="540" y="8185"/>
                    <a:pt x="498" y="8227"/>
                  </a:cubicBezTo>
                  <a:cubicBezTo>
                    <a:pt x="456" y="8264"/>
                    <a:pt x="341" y="8269"/>
                    <a:pt x="268" y="8290"/>
                  </a:cubicBezTo>
                  <a:cubicBezTo>
                    <a:pt x="215" y="8306"/>
                    <a:pt x="262" y="8338"/>
                    <a:pt x="289" y="8364"/>
                  </a:cubicBezTo>
                  <a:cubicBezTo>
                    <a:pt x="352" y="8421"/>
                    <a:pt x="462" y="8416"/>
                    <a:pt x="624" y="8437"/>
                  </a:cubicBezTo>
                  <a:cubicBezTo>
                    <a:pt x="564" y="8410"/>
                    <a:pt x="564" y="8395"/>
                    <a:pt x="596" y="8395"/>
                  </a:cubicBezTo>
                  <a:cubicBezTo>
                    <a:pt x="620" y="8395"/>
                    <a:pt x="661" y="8403"/>
                    <a:pt x="708" y="8421"/>
                  </a:cubicBezTo>
                  <a:cubicBezTo>
                    <a:pt x="792" y="8453"/>
                    <a:pt x="860" y="8500"/>
                    <a:pt x="818" y="8531"/>
                  </a:cubicBezTo>
                  <a:cubicBezTo>
                    <a:pt x="806" y="8541"/>
                    <a:pt x="786" y="8544"/>
                    <a:pt x="762" y="8544"/>
                  </a:cubicBezTo>
                  <a:cubicBezTo>
                    <a:pt x="666" y="8544"/>
                    <a:pt x="496" y="8486"/>
                    <a:pt x="414" y="8486"/>
                  </a:cubicBezTo>
                  <a:cubicBezTo>
                    <a:pt x="386" y="8486"/>
                    <a:pt x="368" y="8493"/>
                    <a:pt x="367" y="8511"/>
                  </a:cubicBezTo>
                  <a:cubicBezTo>
                    <a:pt x="367" y="8545"/>
                    <a:pt x="466" y="8718"/>
                    <a:pt x="636" y="8718"/>
                  </a:cubicBezTo>
                  <a:cubicBezTo>
                    <a:pt x="649" y="8718"/>
                    <a:pt x="663" y="8717"/>
                    <a:pt x="677" y="8715"/>
                  </a:cubicBezTo>
                  <a:cubicBezTo>
                    <a:pt x="750" y="8702"/>
                    <a:pt x="797" y="8692"/>
                    <a:pt x="843" y="8692"/>
                  </a:cubicBezTo>
                  <a:cubicBezTo>
                    <a:pt x="893" y="8692"/>
                    <a:pt x="942" y="8704"/>
                    <a:pt x="1023" y="8736"/>
                  </a:cubicBezTo>
                  <a:cubicBezTo>
                    <a:pt x="1117" y="8773"/>
                    <a:pt x="1185" y="8825"/>
                    <a:pt x="1065" y="8846"/>
                  </a:cubicBezTo>
                  <a:cubicBezTo>
                    <a:pt x="1041" y="8851"/>
                    <a:pt x="1011" y="8853"/>
                    <a:pt x="978" y="8853"/>
                  </a:cubicBezTo>
                  <a:cubicBezTo>
                    <a:pt x="764" y="8853"/>
                    <a:pt x="384" y="8771"/>
                    <a:pt x="314" y="8771"/>
                  </a:cubicBezTo>
                  <a:cubicBezTo>
                    <a:pt x="309" y="8771"/>
                    <a:pt x="306" y="8772"/>
                    <a:pt x="304" y="8773"/>
                  </a:cubicBezTo>
                  <a:cubicBezTo>
                    <a:pt x="241" y="8804"/>
                    <a:pt x="278" y="8862"/>
                    <a:pt x="346" y="8899"/>
                  </a:cubicBezTo>
                  <a:cubicBezTo>
                    <a:pt x="435" y="8951"/>
                    <a:pt x="582" y="8930"/>
                    <a:pt x="671" y="8972"/>
                  </a:cubicBezTo>
                  <a:cubicBezTo>
                    <a:pt x="844" y="9056"/>
                    <a:pt x="220" y="8993"/>
                    <a:pt x="341" y="9066"/>
                  </a:cubicBezTo>
                  <a:cubicBezTo>
                    <a:pt x="424" y="9119"/>
                    <a:pt x="551" y="9148"/>
                    <a:pt x="697" y="9165"/>
                  </a:cubicBezTo>
                  <a:lnTo>
                    <a:pt x="697" y="9165"/>
                  </a:lnTo>
                  <a:cubicBezTo>
                    <a:pt x="646" y="9162"/>
                    <a:pt x="596" y="9161"/>
                    <a:pt x="546" y="9161"/>
                  </a:cubicBezTo>
                  <a:cubicBezTo>
                    <a:pt x="491" y="9161"/>
                    <a:pt x="437" y="9162"/>
                    <a:pt x="383" y="9166"/>
                  </a:cubicBezTo>
                  <a:cubicBezTo>
                    <a:pt x="226" y="9182"/>
                    <a:pt x="0" y="9255"/>
                    <a:pt x="89" y="9318"/>
                  </a:cubicBezTo>
                  <a:cubicBezTo>
                    <a:pt x="96" y="9322"/>
                    <a:pt x="108" y="9324"/>
                    <a:pt x="124" y="9324"/>
                  </a:cubicBezTo>
                  <a:cubicBezTo>
                    <a:pt x="163" y="9324"/>
                    <a:pt x="223" y="9316"/>
                    <a:pt x="279" y="9316"/>
                  </a:cubicBezTo>
                  <a:cubicBezTo>
                    <a:pt x="319" y="9316"/>
                    <a:pt x="357" y="9320"/>
                    <a:pt x="383" y="9334"/>
                  </a:cubicBezTo>
                  <a:cubicBezTo>
                    <a:pt x="451" y="9370"/>
                    <a:pt x="430" y="9423"/>
                    <a:pt x="399" y="9454"/>
                  </a:cubicBezTo>
                  <a:cubicBezTo>
                    <a:pt x="362" y="9491"/>
                    <a:pt x="189" y="9522"/>
                    <a:pt x="199" y="9559"/>
                  </a:cubicBezTo>
                  <a:cubicBezTo>
                    <a:pt x="215" y="9617"/>
                    <a:pt x="530" y="9622"/>
                    <a:pt x="420" y="9680"/>
                  </a:cubicBezTo>
                  <a:cubicBezTo>
                    <a:pt x="362" y="9711"/>
                    <a:pt x="16" y="9711"/>
                    <a:pt x="158" y="9758"/>
                  </a:cubicBezTo>
                  <a:cubicBezTo>
                    <a:pt x="299" y="9806"/>
                    <a:pt x="624" y="9806"/>
                    <a:pt x="614" y="9889"/>
                  </a:cubicBezTo>
                  <a:lnTo>
                    <a:pt x="430" y="9889"/>
                  </a:lnTo>
                  <a:cubicBezTo>
                    <a:pt x="405" y="9893"/>
                    <a:pt x="384" y="9895"/>
                    <a:pt x="367" y="9895"/>
                  </a:cubicBezTo>
                  <a:cubicBezTo>
                    <a:pt x="329" y="9895"/>
                    <a:pt x="308" y="9886"/>
                    <a:pt x="304" y="9868"/>
                  </a:cubicBezTo>
                  <a:cubicBezTo>
                    <a:pt x="303" y="9868"/>
                    <a:pt x="302" y="9868"/>
                    <a:pt x="301" y="9868"/>
                  </a:cubicBezTo>
                  <a:cubicBezTo>
                    <a:pt x="248" y="9868"/>
                    <a:pt x="420" y="10005"/>
                    <a:pt x="425" y="10021"/>
                  </a:cubicBezTo>
                  <a:cubicBezTo>
                    <a:pt x="441" y="10068"/>
                    <a:pt x="289" y="10089"/>
                    <a:pt x="331" y="10131"/>
                  </a:cubicBezTo>
                  <a:cubicBezTo>
                    <a:pt x="373" y="10178"/>
                    <a:pt x="456" y="10183"/>
                    <a:pt x="451" y="10235"/>
                  </a:cubicBezTo>
                  <a:cubicBezTo>
                    <a:pt x="446" y="10288"/>
                    <a:pt x="446" y="10304"/>
                    <a:pt x="362" y="10356"/>
                  </a:cubicBezTo>
                  <a:cubicBezTo>
                    <a:pt x="247" y="10429"/>
                    <a:pt x="556" y="10450"/>
                    <a:pt x="556" y="10513"/>
                  </a:cubicBezTo>
                  <a:cubicBezTo>
                    <a:pt x="556" y="10576"/>
                    <a:pt x="226" y="10613"/>
                    <a:pt x="231" y="10676"/>
                  </a:cubicBezTo>
                  <a:cubicBezTo>
                    <a:pt x="231" y="10728"/>
                    <a:pt x="477" y="10744"/>
                    <a:pt x="535" y="10781"/>
                  </a:cubicBezTo>
                  <a:cubicBezTo>
                    <a:pt x="624" y="10844"/>
                    <a:pt x="131" y="10859"/>
                    <a:pt x="16" y="10865"/>
                  </a:cubicBezTo>
                  <a:cubicBezTo>
                    <a:pt x="152" y="10901"/>
                    <a:pt x="289" y="10928"/>
                    <a:pt x="425" y="10943"/>
                  </a:cubicBezTo>
                  <a:cubicBezTo>
                    <a:pt x="784" y="10984"/>
                    <a:pt x="476" y="11010"/>
                    <a:pt x="237" y="11026"/>
                  </a:cubicBezTo>
                  <a:lnTo>
                    <a:pt x="237" y="11026"/>
                  </a:lnTo>
                  <a:cubicBezTo>
                    <a:pt x="253" y="11025"/>
                    <a:pt x="268" y="11025"/>
                    <a:pt x="281" y="11025"/>
                  </a:cubicBezTo>
                  <a:cubicBezTo>
                    <a:pt x="530" y="11025"/>
                    <a:pt x="373" y="11171"/>
                    <a:pt x="557" y="11171"/>
                  </a:cubicBezTo>
                  <a:cubicBezTo>
                    <a:pt x="571" y="11171"/>
                    <a:pt x="586" y="11170"/>
                    <a:pt x="603" y="11169"/>
                  </a:cubicBezTo>
                  <a:lnTo>
                    <a:pt x="603" y="11169"/>
                  </a:lnTo>
                  <a:cubicBezTo>
                    <a:pt x="483" y="11221"/>
                    <a:pt x="331" y="11268"/>
                    <a:pt x="320" y="11326"/>
                  </a:cubicBezTo>
                  <a:cubicBezTo>
                    <a:pt x="353" y="11323"/>
                    <a:pt x="378" y="11322"/>
                    <a:pt x="398" y="11322"/>
                  </a:cubicBezTo>
                  <a:cubicBezTo>
                    <a:pt x="489" y="11322"/>
                    <a:pt x="459" y="11350"/>
                    <a:pt x="472" y="11389"/>
                  </a:cubicBezTo>
                  <a:cubicBezTo>
                    <a:pt x="493" y="11452"/>
                    <a:pt x="729" y="11462"/>
                    <a:pt x="734" y="11515"/>
                  </a:cubicBezTo>
                  <a:cubicBezTo>
                    <a:pt x="734" y="11515"/>
                    <a:pt x="100" y="11725"/>
                    <a:pt x="367" y="11725"/>
                  </a:cubicBezTo>
                  <a:cubicBezTo>
                    <a:pt x="441" y="11725"/>
                    <a:pt x="764" y="11647"/>
                    <a:pt x="853" y="11647"/>
                  </a:cubicBezTo>
                  <a:cubicBezTo>
                    <a:pt x="885" y="11647"/>
                    <a:pt x="887" y="11657"/>
                    <a:pt x="839" y="11683"/>
                  </a:cubicBezTo>
                  <a:cubicBezTo>
                    <a:pt x="724" y="11751"/>
                    <a:pt x="619" y="11766"/>
                    <a:pt x="797" y="11793"/>
                  </a:cubicBezTo>
                  <a:cubicBezTo>
                    <a:pt x="865" y="11793"/>
                    <a:pt x="939" y="11793"/>
                    <a:pt x="1007" y="11803"/>
                  </a:cubicBezTo>
                  <a:cubicBezTo>
                    <a:pt x="871" y="11850"/>
                    <a:pt x="535" y="11819"/>
                    <a:pt x="456" y="11856"/>
                  </a:cubicBezTo>
                  <a:cubicBezTo>
                    <a:pt x="430" y="11866"/>
                    <a:pt x="582" y="11887"/>
                    <a:pt x="582" y="11887"/>
                  </a:cubicBezTo>
                  <a:cubicBezTo>
                    <a:pt x="679" y="11902"/>
                    <a:pt x="662" y="11918"/>
                    <a:pt x="666" y="11957"/>
                  </a:cubicBezTo>
                  <a:lnTo>
                    <a:pt x="666" y="11957"/>
                  </a:lnTo>
                  <a:cubicBezTo>
                    <a:pt x="664" y="11948"/>
                    <a:pt x="652" y="11945"/>
                    <a:pt x="634" y="11945"/>
                  </a:cubicBezTo>
                  <a:cubicBezTo>
                    <a:pt x="596" y="11945"/>
                    <a:pt x="529" y="11961"/>
                    <a:pt x="473" y="11969"/>
                  </a:cubicBezTo>
                  <a:lnTo>
                    <a:pt x="473" y="11969"/>
                  </a:lnTo>
                  <a:cubicBezTo>
                    <a:pt x="485" y="11968"/>
                    <a:pt x="495" y="11967"/>
                    <a:pt x="503" y="11967"/>
                  </a:cubicBezTo>
                  <a:cubicBezTo>
                    <a:pt x="578" y="11967"/>
                    <a:pt x="497" y="12027"/>
                    <a:pt x="525" y="12050"/>
                  </a:cubicBezTo>
                  <a:cubicBezTo>
                    <a:pt x="567" y="12039"/>
                    <a:pt x="608" y="12039"/>
                    <a:pt x="656" y="12039"/>
                  </a:cubicBezTo>
                  <a:cubicBezTo>
                    <a:pt x="734" y="12076"/>
                    <a:pt x="740" y="12144"/>
                    <a:pt x="577" y="12170"/>
                  </a:cubicBezTo>
                  <a:cubicBezTo>
                    <a:pt x="373" y="12211"/>
                    <a:pt x="345" y="12315"/>
                    <a:pt x="481" y="12315"/>
                  </a:cubicBezTo>
                  <a:cubicBezTo>
                    <a:pt x="502" y="12315"/>
                    <a:pt x="527" y="12312"/>
                    <a:pt x="556" y="12307"/>
                  </a:cubicBezTo>
                  <a:lnTo>
                    <a:pt x="556" y="12307"/>
                  </a:lnTo>
                  <a:cubicBezTo>
                    <a:pt x="596" y="12333"/>
                    <a:pt x="523" y="12420"/>
                    <a:pt x="641" y="12420"/>
                  </a:cubicBezTo>
                  <a:cubicBezTo>
                    <a:pt x="662" y="12420"/>
                    <a:pt x="689" y="12418"/>
                    <a:pt x="724" y="12411"/>
                  </a:cubicBezTo>
                  <a:lnTo>
                    <a:pt x="724" y="12411"/>
                  </a:lnTo>
                  <a:cubicBezTo>
                    <a:pt x="584" y="12522"/>
                    <a:pt x="166" y="12828"/>
                    <a:pt x="576" y="12828"/>
                  </a:cubicBezTo>
                  <a:cubicBezTo>
                    <a:pt x="596" y="12828"/>
                    <a:pt x="617" y="12827"/>
                    <a:pt x="640" y="12826"/>
                  </a:cubicBezTo>
                  <a:lnTo>
                    <a:pt x="640" y="12826"/>
                  </a:lnTo>
                  <a:cubicBezTo>
                    <a:pt x="157" y="12928"/>
                    <a:pt x="281" y="12940"/>
                    <a:pt x="484" y="12940"/>
                  </a:cubicBezTo>
                  <a:cubicBezTo>
                    <a:pt x="548" y="12940"/>
                    <a:pt x="619" y="12939"/>
                    <a:pt x="682" y="12939"/>
                  </a:cubicBezTo>
                  <a:cubicBezTo>
                    <a:pt x="802" y="12939"/>
                    <a:pt x="892" y="12943"/>
                    <a:pt x="844" y="12967"/>
                  </a:cubicBezTo>
                  <a:cubicBezTo>
                    <a:pt x="713" y="13041"/>
                    <a:pt x="393" y="13140"/>
                    <a:pt x="619" y="13166"/>
                  </a:cubicBezTo>
                  <a:cubicBezTo>
                    <a:pt x="813" y="13161"/>
                    <a:pt x="1012" y="13151"/>
                    <a:pt x="1206" y="13124"/>
                  </a:cubicBezTo>
                  <a:lnTo>
                    <a:pt x="1206" y="13124"/>
                  </a:lnTo>
                  <a:cubicBezTo>
                    <a:pt x="1038" y="13203"/>
                    <a:pt x="797" y="13214"/>
                    <a:pt x="886" y="13308"/>
                  </a:cubicBezTo>
                  <a:cubicBezTo>
                    <a:pt x="896" y="13318"/>
                    <a:pt x="912" y="13322"/>
                    <a:pt x="932" y="13322"/>
                  </a:cubicBezTo>
                  <a:cubicBezTo>
                    <a:pt x="992" y="13322"/>
                    <a:pt x="1086" y="13286"/>
                    <a:pt x="1140" y="13286"/>
                  </a:cubicBezTo>
                  <a:cubicBezTo>
                    <a:pt x="1161" y="13286"/>
                    <a:pt x="1176" y="13292"/>
                    <a:pt x="1180" y="13308"/>
                  </a:cubicBezTo>
                  <a:cubicBezTo>
                    <a:pt x="1049" y="13345"/>
                    <a:pt x="734" y="13413"/>
                    <a:pt x="650" y="13476"/>
                  </a:cubicBezTo>
                  <a:cubicBezTo>
                    <a:pt x="601" y="13517"/>
                    <a:pt x="626" y="13567"/>
                    <a:pt x="709" y="13567"/>
                  </a:cubicBezTo>
                  <a:cubicBezTo>
                    <a:pt x="732" y="13567"/>
                    <a:pt x="760" y="13563"/>
                    <a:pt x="792" y="13554"/>
                  </a:cubicBezTo>
                  <a:cubicBezTo>
                    <a:pt x="807" y="13550"/>
                    <a:pt x="822" y="13548"/>
                    <a:pt x="835" y="13548"/>
                  </a:cubicBezTo>
                  <a:cubicBezTo>
                    <a:pt x="931" y="13548"/>
                    <a:pt x="977" y="13651"/>
                    <a:pt x="986" y="13664"/>
                  </a:cubicBezTo>
                  <a:cubicBezTo>
                    <a:pt x="1007" y="13706"/>
                    <a:pt x="1075" y="13806"/>
                    <a:pt x="913" y="13885"/>
                  </a:cubicBezTo>
                  <a:cubicBezTo>
                    <a:pt x="692" y="13979"/>
                    <a:pt x="577" y="14079"/>
                    <a:pt x="750" y="14110"/>
                  </a:cubicBezTo>
                  <a:cubicBezTo>
                    <a:pt x="761" y="14112"/>
                    <a:pt x="772" y="14113"/>
                    <a:pt x="785" y="14113"/>
                  </a:cubicBezTo>
                  <a:cubicBezTo>
                    <a:pt x="845" y="14113"/>
                    <a:pt x="924" y="14095"/>
                    <a:pt x="980" y="14095"/>
                  </a:cubicBezTo>
                  <a:cubicBezTo>
                    <a:pt x="1006" y="14095"/>
                    <a:pt x="1027" y="14098"/>
                    <a:pt x="1038" y="14110"/>
                  </a:cubicBezTo>
                  <a:cubicBezTo>
                    <a:pt x="1080" y="14152"/>
                    <a:pt x="1028" y="14220"/>
                    <a:pt x="996" y="14278"/>
                  </a:cubicBezTo>
                  <a:cubicBezTo>
                    <a:pt x="996" y="14278"/>
                    <a:pt x="926" y="14488"/>
                    <a:pt x="978" y="14488"/>
                  </a:cubicBezTo>
                  <a:cubicBezTo>
                    <a:pt x="983" y="14488"/>
                    <a:pt x="989" y="14486"/>
                    <a:pt x="996" y="14482"/>
                  </a:cubicBezTo>
                  <a:cubicBezTo>
                    <a:pt x="1079" y="14438"/>
                    <a:pt x="1130" y="14421"/>
                    <a:pt x="1159" y="14421"/>
                  </a:cubicBezTo>
                  <a:cubicBezTo>
                    <a:pt x="1249" y="14421"/>
                    <a:pt x="1150" y="14578"/>
                    <a:pt x="1154" y="14629"/>
                  </a:cubicBezTo>
                  <a:cubicBezTo>
                    <a:pt x="1154" y="14676"/>
                    <a:pt x="1175" y="14729"/>
                    <a:pt x="1211" y="14760"/>
                  </a:cubicBezTo>
                  <a:cubicBezTo>
                    <a:pt x="1229" y="14772"/>
                    <a:pt x="1242" y="14777"/>
                    <a:pt x="1254" y="14777"/>
                  </a:cubicBezTo>
                  <a:cubicBezTo>
                    <a:pt x="1273" y="14777"/>
                    <a:pt x="1291" y="14764"/>
                    <a:pt x="1327" y="14745"/>
                  </a:cubicBezTo>
                  <a:cubicBezTo>
                    <a:pt x="1335" y="14739"/>
                    <a:pt x="1342" y="14736"/>
                    <a:pt x="1347" y="14736"/>
                  </a:cubicBezTo>
                  <a:cubicBezTo>
                    <a:pt x="1378" y="14736"/>
                    <a:pt x="1342" y="14834"/>
                    <a:pt x="1342" y="14834"/>
                  </a:cubicBezTo>
                  <a:cubicBezTo>
                    <a:pt x="1353" y="14865"/>
                    <a:pt x="1379" y="14891"/>
                    <a:pt x="1416" y="14902"/>
                  </a:cubicBezTo>
                  <a:cubicBezTo>
                    <a:pt x="1458" y="14923"/>
                    <a:pt x="1683" y="14933"/>
                    <a:pt x="1495" y="15022"/>
                  </a:cubicBezTo>
                  <a:cubicBezTo>
                    <a:pt x="1285" y="15127"/>
                    <a:pt x="1295" y="15222"/>
                    <a:pt x="1374" y="15248"/>
                  </a:cubicBezTo>
                  <a:cubicBezTo>
                    <a:pt x="1381" y="15250"/>
                    <a:pt x="1388" y="15251"/>
                    <a:pt x="1395" y="15251"/>
                  </a:cubicBezTo>
                  <a:cubicBezTo>
                    <a:pt x="1461" y="15251"/>
                    <a:pt x="1562" y="15177"/>
                    <a:pt x="1616" y="15177"/>
                  </a:cubicBezTo>
                  <a:cubicBezTo>
                    <a:pt x="1630" y="15177"/>
                    <a:pt x="1641" y="15182"/>
                    <a:pt x="1647" y="15195"/>
                  </a:cubicBezTo>
                  <a:cubicBezTo>
                    <a:pt x="1510" y="15258"/>
                    <a:pt x="1379" y="15306"/>
                    <a:pt x="1400" y="15363"/>
                  </a:cubicBezTo>
                  <a:cubicBezTo>
                    <a:pt x="1404" y="15371"/>
                    <a:pt x="1412" y="15374"/>
                    <a:pt x="1423" y="15374"/>
                  </a:cubicBezTo>
                  <a:cubicBezTo>
                    <a:pt x="1533" y="15374"/>
                    <a:pt x="1953" y="15011"/>
                    <a:pt x="1982" y="14949"/>
                  </a:cubicBezTo>
                  <a:cubicBezTo>
                    <a:pt x="2008" y="14876"/>
                    <a:pt x="1883" y="14844"/>
                    <a:pt x="2097" y="14745"/>
                  </a:cubicBezTo>
                  <a:cubicBezTo>
                    <a:pt x="2124" y="14697"/>
                    <a:pt x="1972" y="14666"/>
                    <a:pt x="2181" y="14572"/>
                  </a:cubicBezTo>
                  <a:lnTo>
                    <a:pt x="2181" y="14572"/>
                  </a:lnTo>
                  <a:cubicBezTo>
                    <a:pt x="2101" y="14604"/>
                    <a:pt x="1827" y="14773"/>
                    <a:pt x="1749" y="14773"/>
                  </a:cubicBezTo>
                  <a:cubicBezTo>
                    <a:pt x="1740" y="14773"/>
                    <a:pt x="1734" y="14770"/>
                    <a:pt x="1730" y="14766"/>
                  </a:cubicBezTo>
                  <a:cubicBezTo>
                    <a:pt x="1699" y="14724"/>
                    <a:pt x="2029" y="14503"/>
                    <a:pt x="1909" y="14503"/>
                  </a:cubicBezTo>
                  <a:cubicBezTo>
                    <a:pt x="1846" y="14524"/>
                    <a:pt x="1778" y="14556"/>
                    <a:pt x="1725" y="14598"/>
                  </a:cubicBezTo>
                  <a:cubicBezTo>
                    <a:pt x="1678" y="14616"/>
                    <a:pt x="1644" y="14624"/>
                    <a:pt x="1621" y="14624"/>
                  </a:cubicBezTo>
                  <a:cubicBezTo>
                    <a:pt x="1572" y="14624"/>
                    <a:pt x="1565" y="14593"/>
                    <a:pt x="1557" y="14572"/>
                  </a:cubicBezTo>
                  <a:cubicBezTo>
                    <a:pt x="1542" y="14535"/>
                    <a:pt x="1578" y="14425"/>
                    <a:pt x="1783" y="14378"/>
                  </a:cubicBezTo>
                  <a:cubicBezTo>
                    <a:pt x="1808" y="14372"/>
                    <a:pt x="1830" y="14370"/>
                    <a:pt x="1851" y="14370"/>
                  </a:cubicBezTo>
                  <a:cubicBezTo>
                    <a:pt x="1919" y="14370"/>
                    <a:pt x="1968" y="14392"/>
                    <a:pt x="2030" y="14392"/>
                  </a:cubicBezTo>
                  <a:cubicBezTo>
                    <a:pt x="2076" y="14392"/>
                    <a:pt x="2130" y="14380"/>
                    <a:pt x="2202" y="14336"/>
                  </a:cubicBezTo>
                  <a:cubicBezTo>
                    <a:pt x="2362" y="14246"/>
                    <a:pt x="2377" y="14206"/>
                    <a:pt x="2310" y="14206"/>
                  </a:cubicBezTo>
                  <a:cubicBezTo>
                    <a:pt x="2276" y="14206"/>
                    <a:pt x="2219" y="14216"/>
                    <a:pt x="2150" y="14236"/>
                  </a:cubicBezTo>
                  <a:cubicBezTo>
                    <a:pt x="2112" y="14247"/>
                    <a:pt x="2080" y="14252"/>
                    <a:pt x="2053" y="14252"/>
                  </a:cubicBezTo>
                  <a:cubicBezTo>
                    <a:pt x="1887" y="14252"/>
                    <a:pt x="1934" y="14063"/>
                    <a:pt x="2187" y="13969"/>
                  </a:cubicBezTo>
                  <a:lnTo>
                    <a:pt x="2187" y="13969"/>
                  </a:lnTo>
                  <a:cubicBezTo>
                    <a:pt x="2121" y="13992"/>
                    <a:pt x="1927" y="14078"/>
                    <a:pt x="1870" y="14078"/>
                  </a:cubicBezTo>
                  <a:cubicBezTo>
                    <a:pt x="1863" y="14078"/>
                    <a:pt x="1859" y="14076"/>
                    <a:pt x="1856" y="14073"/>
                  </a:cubicBezTo>
                  <a:cubicBezTo>
                    <a:pt x="1842" y="14055"/>
                    <a:pt x="1818" y="14020"/>
                    <a:pt x="1751" y="14020"/>
                  </a:cubicBezTo>
                  <a:cubicBezTo>
                    <a:pt x="1722" y="14020"/>
                    <a:pt x="1686" y="14027"/>
                    <a:pt x="1638" y="14044"/>
                  </a:cubicBezTo>
                  <a:lnTo>
                    <a:pt x="1638" y="14044"/>
                  </a:lnTo>
                  <a:cubicBezTo>
                    <a:pt x="1981" y="13912"/>
                    <a:pt x="1872" y="13633"/>
                    <a:pt x="1846" y="13570"/>
                  </a:cubicBezTo>
                  <a:cubicBezTo>
                    <a:pt x="1793" y="13444"/>
                    <a:pt x="1563" y="13429"/>
                    <a:pt x="1222" y="13429"/>
                  </a:cubicBezTo>
                  <a:cubicBezTo>
                    <a:pt x="1269" y="13429"/>
                    <a:pt x="1615" y="13413"/>
                    <a:pt x="1683" y="13355"/>
                  </a:cubicBezTo>
                  <a:lnTo>
                    <a:pt x="1641" y="13318"/>
                  </a:lnTo>
                  <a:cubicBezTo>
                    <a:pt x="1636" y="13292"/>
                    <a:pt x="1626" y="13318"/>
                    <a:pt x="1741" y="13271"/>
                  </a:cubicBezTo>
                  <a:cubicBezTo>
                    <a:pt x="1860" y="13219"/>
                    <a:pt x="1926" y="13170"/>
                    <a:pt x="1865" y="13170"/>
                  </a:cubicBezTo>
                  <a:cubicBezTo>
                    <a:pt x="1840" y="13170"/>
                    <a:pt x="1793" y="13178"/>
                    <a:pt x="1720" y="13198"/>
                  </a:cubicBezTo>
                  <a:cubicBezTo>
                    <a:pt x="1621" y="13224"/>
                    <a:pt x="1554" y="13246"/>
                    <a:pt x="1513" y="13246"/>
                  </a:cubicBezTo>
                  <a:cubicBezTo>
                    <a:pt x="1489" y="13246"/>
                    <a:pt x="1474" y="13238"/>
                    <a:pt x="1468" y="13219"/>
                  </a:cubicBezTo>
                  <a:cubicBezTo>
                    <a:pt x="1463" y="13193"/>
                    <a:pt x="1442" y="13161"/>
                    <a:pt x="1468" y="13124"/>
                  </a:cubicBezTo>
                  <a:cubicBezTo>
                    <a:pt x="1489" y="13088"/>
                    <a:pt x="1584" y="13077"/>
                    <a:pt x="1584" y="13062"/>
                  </a:cubicBezTo>
                  <a:lnTo>
                    <a:pt x="1547" y="12920"/>
                  </a:lnTo>
                  <a:cubicBezTo>
                    <a:pt x="1542" y="12904"/>
                    <a:pt x="1517" y="12897"/>
                    <a:pt x="1481" y="12897"/>
                  </a:cubicBezTo>
                  <a:cubicBezTo>
                    <a:pt x="1344" y="12897"/>
                    <a:pt x="1045" y="12994"/>
                    <a:pt x="1049" y="13014"/>
                  </a:cubicBezTo>
                  <a:cubicBezTo>
                    <a:pt x="1038" y="12972"/>
                    <a:pt x="1468" y="12768"/>
                    <a:pt x="1547" y="12710"/>
                  </a:cubicBezTo>
                  <a:cubicBezTo>
                    <a:pt x="1596" y="12673"/>
                    <a:pt x="1619" y="12643"/>
                    <a:pt x="1592" y="12643"/>
                  </a:cubicBezTo>
                  <a:cubicBezTo>
                    <a:pt x="1573" y="12643"/>
                    <a:pt x="1531" y="12658"/>
                    <a:pt x="1458" y="12694"/>
                  </a:cubicBezTo>
                  <a:cubicBezTo>
                    <a:pt x="1389" y="12727"/>
                    <a:pt x="1231" y="12793"/>
                    <a:pt x="1178" y="12793"/>
                  </a:cubicBezTo>
                  <a:cubicBezTo>
                    <a:pt x="1155" y="12793"/>
                    <a:pt x="1152" y="12780"/>
                    <a:pt x="1185" y="12747"/>
                  </a:cubicBezTo>
                  <a:cubicBezTo>
                    <a:pt x="1259" y="12674"/>
                    <a:pt x="1342" y="12616"/>
                    <a:pt x="1437" y="12569"/>
                  </a:cubicBezTo>
                  <a:lnTo>
                    <a:pt x="1531" y="12517"/>
                  </a:lnTo>
                  <a:lnTo>
                    <a:pt x="1531" y="12517"/>
                  </a:lnTo>
                  <a:cubicBezTo>
                    <a:pt x="1456" y="12546"/>
                    <a:pt x="1197" y="12611"/>
                    <a:pt x="1143" y="12616"/>
                  </a:cubicBezTo>
                  <a:cubicBezTo>
                    <a:pt x="1059" y="12616"/>
                    <a:pt x="1468" y="12432"/>
                    <a:pt x="1500" y="12417"/>
                  </a:cubicBezTo>
                  <a:cubicBezTo>
                    <a:pt x="1618" y="12360"/>
                    <a:pt x="1653" y="12339"/>
                    <a:pt x="1638" y="12339"/>
                  </a:cubicBezTo>
                  <a:cubicBezTo>
                    <a:pt x="1595" y="12339"/>
                    <a:pt x="1112" y="12527"/>
                    <a:pt x="1096" y="12527"/>
                  </a:cubicBezTo>
                  <a:cubicBezTo>
                    <a:pt x="1025" y="12522"/>
                    <a:pt x="1416" y="12335"/>
                    <a:pt x="1302" y="12335"/>
                  </a:cubicBezTo>
                  <a:cubicBezTo>
                    <a:pt x="1290" y="12335"/>
                    <a:pt x="1271" y="12338"/>
                    <a:pt x="1245" y="12343"/>
                  </a:cubicBezTo>
                  <a:lnTo>
                    <a:pt x="1245" y="12343"/>
                  </a:lnTo>
                  <a:cubicBezTo>
                    <a:pt x="1515" y="12290"/>
                    <a:pt x="1358" y="12023"/>
                    <a:pt x="1348" y="11971"/>
                  </a:cubicBezTo>
                  <a:cubicBezTo>
                    <a:pt x="1327" y="11908"/>
                    <a:pt x="1227" y="11877"/>
                    <a:pt x="1180" y="11824"/>
                  </a:cubicBezTo>
                  <a:cubicBezTo>
                    <a:pt x="1143" y="11782"/>
                    <a:pt x="1405" y="11714"/>
                    <a:pt x="1311" y="11693"/>
                  </a:cubicBezTo>
                  <a:cubicBezTo>
                    <a:pt x="1253" y="11677"/>
                    <a:pt x="1007" y="11667"/>
                    <a:pt x="1007" y="11641"/>
                  </a:cubicBezTo>
                  <a:lnTo>
                    <a:pt x="1007" y="11641"/>
                  </a:lnTo>
                  <a:cubicBezTo>
                    <a:pt x="1007" y="11641"/>
                    <a:pt x="1027" y="11641"/>
                    <a:pt x="1059" y="11641"/>
                  </a:cubicBezTo>
                  <a:cubicBezTo>
                    <a:pt x="1220" y="11641"/>
                    <a:pt x="1684" y="11637"/>
                    <a:pt x="1453" y="11593"/>
                  </a:cubicBezTo>
                  <a:cubicBezTo>
                    <a:pt x="1355" y="11571"/>
                    <a:pt x="1362" y="11519"/>
                    <a:pt x="1229" y="11519"/>
                  </a:cubicBezTo>
                  <a:cubicBezTo>
                    <a:pt x="1204" y="11519"/>
                    <a:pt x="1174" y="11521"/>
                    <a:pt x="1138" y="11525"/>
                  </a:cubicBezTo>
                  <a:cubicBezTo>
                    <a:pt x="1121" y="11527"/>
                    <a:pt x="1107" y="11528"/>
                    <a:pt x="1096" y="11528"/>
                  </a:cubicBezTo>
                  <a:cubicBezTo>
                    <a:pt x="997" y="11528"/>
                    <a:pt x="1133" y="11458"/>
                    <a:pt x="1049" y="11458"/>
                  </a:cubicBezTo>
                  <a:cubicBezTo>
                    <a:pt x="1042" y="11458"/>
                    <a:pt x="1033" y="11459"/>
                    <a:pt x="1023" y="11460"/>
                  </a:cubicBezTo>
                  <a:lnTo>
                    <a:pt x="1023" y="11460"/>
                  </a:lnTo>
                  <a:cubicBezTo>
                    <a:pt x="1232" y="11434"/>
                    <a:pt x="1381" y="11402"/>
                    <a:pt x="1437" y="11331"/>
                  </a:cubicBezTo>
                  <a:cubicBezTo>
                    <a:pt x="1468" y="11284"/>
                    <a:pt x="902" y="11326"/>
                    <a:pt x="792" y="11284"/>
                  </a:cubicBezTo>
                  <a:cubicBezTo>
                    <a:pt x="514" y="11179"/>
                    <a:pt x="1384" y="11090"/>
                    <a:pt x="1620" y="11069"/>
                  </a:cubicBezTo>
                  <a:cubicBezTo>
                    <a:pt x="1374" y="11053"/>
                    <a:pt x="1133" y="11017"/>
                    <a:pt x="892" y="10970"/>
                  </a:cubicBezTo>
                  <a:cubicBezTo>
                    <a:pt x="1038" y="10938"/>
                    <a:pt x="1185" y="10901"/>
                    <a:pt x="1327" y="10854"/>
                  </a:cubicBezTo>
                  <a:lnTo>
                    <a:pt x="1327" y="10854"/>
                  </a:lnTo>
                  <a:cubicBezTo>
                    <a:pt x="1309" y="10856"/>
                    <a:pt x="1293" y="10856"/>
                    <a:pt x="1280" y="10856"/>
                  </a:cubicBezTo>
                  <a:cubicBezTo>
                    <a:pt x="1140" y="10856"/>
                    <a:pt x="1198" y="10788"/>
                    <a:pt x="1164" y="10760"/>
                  </a:cubicBezTo>
                  <a:cubicBezTo>
                    <a:pt x="1140" y="10740"/>
                    <a:pt x="912" y="10680"/>
                    <a:pt x="838" y="10680"/>
                  </a:cubicBezTo>
                  <a:cubicBezTo>
                    <a:pt x="832" y="10680"/>
                    <a:pt x="827" y="10680"/>
                    <a:pt x="823" y="10681"/>
                  </a:cubicBezTo>
                  <a:cubicBezTo>
                    <a:pt x="1023" y="10634"/>
                    <a:pt x="1405" y="10676"/>
                    <a:pt x="1227" y="10566"/>
                  </a:cubicBezTo>
                  <a:cubicBezTo>
                    <a:pt x="1096" y="10482"/>
                    <a:pt x="1185" y="10456"/>
                    <a:pt x="1468" y="10445"/>
                  </a:cubicBezTo>
                  <a:cubicBezTo>
                    <a:pt x="1468" y="10398"/>
                    <a:pt x="1322" y="10424"/>
                    <a:pt x="1238" y="10409"/>
                  </a:cubicBezTo>
                  <a:cubicBezTo>
                    <a:pt x="1107" y="10382"/>
                    <a:pt x="1211" y="10314"/>
                    <a:pt x="1133" y="10277"/>
                  </a:cubicBezTo>
                  <a:cubicBezTo>
                    <a:pt x="1100" y="10261"/>
                    <a:pt x="1052" y="10258"/>
                    <a:pt x="1001" y="10258"/>
                  </a:cubicBezTo>
                  <a:cubicBezTo>
                    <a:pt x="972" y="10258"/>
                    <a:pt x="942" y="10259"/>
                    <a:pt x="912" y="10259"/>
                  </a:cubicBezTo>
                  <a:cubicBezTo>
                    <a:pt x="875" y="10259"/>
                    <a:pt x="839" y="10258"/>
                    <a:pt x="808" y="10251"/>
                  </a:cubicBezTo>
                  <a:cubicBezTo>
                    <a:pt x="717" y="10232"/>
                    <a:pt x="805" y="10183"/>
                    <a:pt x="722" y="10178"/>
                  </a:cubicBezTo>
                  <a:lnTo>
                    <a:pt x="722" y="10178"/>
                  </a:lnTo>
                  <a:cubicBezTo>
                    <a:pt x="742" y="10178"/>
                    <a:pt x="760" y="10178"/>
                    <a:pt x="776" y="10178"/>
                  </a:cubicBezTo>
                  <a:cubicBezTo>
                    <a:pt x="903" y="10178"/>
                    <a:pt x="892" y="10174"/>
                    <a:pt x="897" y="10125"/>
                  </a:cubicBezTo>
                  <a:lnTo>
                    <a:pt x="902" y="10005"/>
                  </a:lnTo>
                  <a:cubicBezTo>
                    <a:pt x="1012" y="10005"/>
                    <a:pt x="1196" y="10005"/>
                    <a:pt x="1190" y="10047"/>
                  </a:cubicBezTo>
                  <a:cubicBezTo>
                    <a:pt x="1253" y="10062"/>
                    <a:pt x="1190" y="10089"/>
                    <a:pt x="1332" y="10089"/>
                  </a:cubicBezTo>
                  <a:cubicBezTo>
                    <a:pt x="1332" y="9979"/>
                    <a:pt x="1028" y="9963"/>
                    <a:pt x="876" y="9874"/>
                  </a:cubicBezTo>
                  <a:cubicBezTo>
                    <a:pt x="825" y="9842"/>
                    <a:pt x="840" y="9832"/>
                    <a:pt x="882" y="9832"/>
                  </a:cubicBezTo>
                  <a:cubicBezTo>
                    <a:pt x="966" y="9832"/>
                    <a:pt x="1159" y="9874"/>
                    <a:pt x="1159" y="9874"/>
                  </a:cubicBezTo>
                  <a:cubicBezTo>
                    <a:pt x="1175" y="9874"/>
                    <a:pt x="1059" y="9800"/>
                    <a:pt x="1059" y="9800"/>
                  </a:cubicBezTo>
                  <a:cubicBezTo>
                    <a:pt x="934" y="9764"/>
                    <a:pt x="934" y="9753"/>
                    <a:pt x="1059" y="9722"/>
                  </a:cubicBezTo>
                  <a:cubicBezTo>
                    <a:pt x="1219" y="9681"/>
                    <a:pt x="1276" y="9584"/>
                    <a:pt x="1045" y="9584"/>
                  </a:cubicBezTo>
                  <a:cubicBezTo>
                    <a:pt x="1011" y="9584"/>
                    <a:pt x="970" y="9586"/>
                    <a:pt x="923" y="9591"/>
                  </a:cubicBezTo>
                  <a:cubicBezTo>
                    <a:pt x="960" y="9564"/>
                    <a:pt x="881" y="9554"/>
                    <a:pt x="865" y="9543"/>
                  </a:cubicBezTo>
                  <a:cubicBezTo>
                    <a:pt x="863" y="9542"/>
                    <a:pt x="870" y="9541"/>
                    <a:pt x="883" y="9541"/>
                  </a:cubicBezTo>
                  <a:cubicBezTo>
                    <a:pt x="952" y="9541"/>
                    <a:pt x="1190" y="9559"/>
                    <a:pt x="1238" y="9559"/>
                  </a:cubicBezTo>
                  <a:cubicBezTo>
                    <a:pt x="1353" y="9559"/>
                    <a:pt x="1301" y="9533"/>
                    <a:pt x="1264" y="9512"/>
                  </a:cubicBezTo>
                  <a:cubicBezTo>
                    <a:pt x="1101" y="9407"/>
                    <a:pt x="645" y="9402"/>
                    <a:pt x="656" y="9287"/>
                  </a:cubicBezTo>
                  <a:lnTo>
                    <a:pt x="656" y="9287"/>
                  </a:lnTo>
                  <a:cubicBezTo>
                    <a:pt x="757" y="9297"/>
                    <a:pt x="859" y="9302"/>
                    <a:pt x="962" y="9302"/>
                  </a:cubicBezTo>
                  <a:cubicBezTo>
                    <a:pt x="1018" y="9302"/>
                    <a:pt x="1075" y="9301"/>
                    <a:pt x="1133" y="9297"/>
                  </a:cubicBezTo>
                  <a:cubicBezTo>
                    <a:pt x="1374" y="9271"/>
                    <a:pt x="1227" y="9197"/>
                    <a:pt x="1012" y="9182"/>
                  </a:cubicBezTo>
                  <a:lnTo>
                    <a:pt x="1012" y="9182"/>
                  </a:lnTo>
                  <a:cubicBezTo>
                    <a:pt x="1058" y="9184"/>
                    <a:pt x="1106" y="9186"/>
                    <a:pt x="1152" y="9186"/>
                  </a:cubicBezTo>
                  <a:cubicBezTo>
                    <a:pt x="1285" y="9186"/>
                    <a:pt x="1402" y="9172"/>
                    <a:pt x="1405" y="9129"/>
                  </a:cubicBezTo>
                  <a:cubicBezTo>
                    <a:pt x="1306" y="9119"/>
                    <a:pt x="719" y="9113"/>
                    <a:pt x="986" y="9061"/>
                  </a:cubicBezTo>
                  <a:cubicBezTo>
                    <a:pt x="1128" y="9035"/>
                    <a:pt x="1379" y="9056"/>
                    <a:pt x="1384" y="8988"/>
                  </a:cubicBezTo>
                  <a:cubicBezTo>
                    <a:pt x="1390" y="8946"/>
                    <a:pt x="1248" y="8925"/>
                    <a:pt x="1290" y="8878"/>
                  </a:cubicBezTo>
                  <a:lnTo>
                    <a:pt x="1290" y="8878"/>
                  </a:lnTo>
                  <a:cubicBezTo>
                    <a:pt x="1301" y="8879"/>
                    <a:pt x="1312" y="8879"/>
                    <a:pt x="1322" y="8879"/>
                  </a:cubicBezTo>
                  <a:cubicBezTo>
                    <a:pt x="1502" y="8879"/>
                    <a:pt x="1472" y="8708"/>
                    <a:pt x="1447" y="8673"/>
                  </a:cubicBezTo>
                  <a:cubicBezTo>
                    <a:pt x="1432" y="8645"/>
                    <a:pt x="1379" y="8638"/>
                    <a:pt x="1316" y="8638"/>
                  </a:cubicBezTo>
                  <a:cubicBezTo>
                    <a:pt x="1260" y="8638"/>
                    <a:pt x="1197" y="8644"/>
                    <a:pt x="1149" y="8644"/>
                  </a:cubicBezTo>
                  <a:cubicBezTo>
                    <a:pt x="1121" y="8644"/>
                    <a:pt x="1099" y="8642"/>
                    <a:pt x="1086" y="8636"/>
                  </a:cubicBezTo>
                  <a:cubicBezTo>
                    <a:pt x="972" y="8590"/>
                    <a:pt x="1187" y="8580"/>
                    <a:pt x="1360" y="8580"/>
                  </a:cubicBezTo>
                  <a:cubicBezTo>
                    <a:pt x="1441" y="8580"/>
                    <a:pt x="1513" y="8582"/>
                    <a:pt x="1536" y="8584"/>
                  </a:cubicBezTo>
                  <a:cubicBezTo>
                    <a:pt x="1540" y="8584"/>
                    <a:pt x="1543" y="8584"/>
                    <a:pt x="1547" y="8584"/>
                  </a:cubicBezTo>
                  <a:cubicBezTo>
                    <a:pt x="1667" y="8584"/>
                    <a:pt x="1652" y="8494"/>
                    <a:pt x="1652" y="8469"/>
                  </a:cubicBezTo>
                  <a:cubicBezTo>
                    <a:pt x="1647" y="8385"/>
                    <a:pt x="1610" y="8301"/>
                    <a:pt x="1552" y="8238"/>
                  </a:cubicBezTo>
                  <a:cubicBezTo>
                    <a:pt x="1531" y="8217"/>
                    <a:pt x="1301" y="8049"/>
                    <a:pt x="1342" y="8044"/>
                  </a:cubicBezTo>
                  <a:cubicBezTo>
                    <a:pt x="1344" y="8044"/>
                    <a:pt x="1346" y="8044"/>
                    <a:pt x="1348" y="8044"/>
                  </a:cubicBezTo>
                  <a:cubicBezTo>
                    <a:pt x="1424" y="8044"/>
                    <a:pt x="1788" y="8196"/>
                    <a:pt x="1850" y="8196"/>
                  </a:cubicBezTo>
                  <a:cubicBezTo>
                    <a:pt x="1859" y="8196"/>
                    <a:pt x="1861" y="8192"/>
                    <a:pt x="1856" y="8185"/>
                  </a:cubicBezTo>
                  <a:cubicBezTo>
                    <a:pt x="1820" y="8138"/>
                    <a:pt x="1554" y="7899"/>
                    <a:pt x="1407" y="7871"/>
                  </a:cubicBezTo>
                  <a:lnTo>
                    <a:pt x="1407" y="7871"/>
                  </a:lnTo>
                  <a:cubicBezTo>
                    <a:pt x="1472" y="7883"/>
                    <a:pt x="1524" y="7888"/>
                    <a:pt x="1566" y="7888"/>
                  </a:cubicBezTo>
                  <a:cubicBezTo>
                    <a:pt x="1653" y="7888"/>
                    <a:pt x="1697" y="7866"/>
                    <a:pt x="1715" y="7834"/>
                  </a:cubicBezTo>
                  <a:cubicBezTo>
                    <a:pt x="1746" y="7787"/>
                    <a:pt x="1725" y="7750"/>
                    <a:pt x="1689" y="7698"/>
                  </a:cubicBezTo>
                  <a:cubicBezTo>
                    <a:pt x="1647" y="7651"/>
                    <a:pt x="1536" y="7630"/>
                    <a:pt x="1495" y="7588"/>
                  </a:cubicBezTo>
                  <a:cubicBezTo>
                    <a:pt x="1379" y="7462"/>
                    <a:pt x="1704" y="7462"/>
                    <a:pt x="1835" y="7409"/>
                  </a:cubicBezTo>
                  <a:cubicBezTo>
                    <a:pt x="1872" y="7394"/>
                    <a:pt x="1814" y="7383"/>
                    <a:pt x="1746" y="7368"/>
                  </a:cubicBezTo>
                  <a:cubicBezTo>
                    <a:pt x="1741" y="7336"/>
                    <a:pt x="1762" y="7310"/>
                    <a:pt x="1767" y="7278"/>
                  </a:cubicBezTo>
                  <a:cubicBezTo>
                    <a:pt x="1783" y="7231"/>
                    <a:pt x="1657" y="7153"/>
                    <a:pt x="1673" y="7095"/>
                  </a:cubicBezTo>
                  <a:cubicBezTo>
                    <a:pt x="1683" y="7032"/>
                    <a:pt x="1736" y="7021"/>
                    <a:pt x="1793" y="6985"/>
                  </a:cubicBezTo>
                  <a:cubicBezTo>
                    <a:pt x="1820" y="6964"/>
                    <a:pt x="1856" y="6927"/>
                    <a:pt x="1783" y="6890"/>
                  </a:cubicBezTo>
                  <a:cubicBezTo>
                    <a:pt x="1647" y="6822"/>
                    <a:pt x="1799" y="6702"/>
                    <a:pt x="1809" y="6644"/>
                  </a:cubicBezTo>
                  <a:cubicBezTo>
                    <a:pt x="1809" y="6623"/>
                    <a:pt x="1626" y="6403"/>
                    <a:pt x="1647" y="6403"/>
                  </a:cubicBezTo>
                  <a:cubicBezTo>
                    <a:pt x="1725" y="6424"/>
                    <a:pt x="1793" y="6455"/>
                    <a:pt x="1867" y="6492"/>
                  </a:cubicBezTo>
                  <a:lnTo>
                    <a:pt x="1751" y="6377"/>
                  </a:lnTo>
                  <a:cubicBezTo>
                    <a:pt x="1725" y="6356"/>
                    <a:pt x="1479" y="6225"/>
                    <a:pt x="1489" y="6209"/>
                  </a:cubicBezTo>
                  <a:lnTo>
                    <a:pt x="1489" y="6209"/>
                  </a:lnTo>
                  <a:cubicBezTo>
                    <a:pt x="1573" y="6240"/>
                    <a:pt x="1657" y="6261"/>
                    <a:pt x="1746" y="6277"/>
                  </a:cubicBezTo>
                  <a:cubicBezTo>
                    <a:pt x="1820" y="6272"/>
                    <a:pt x="1809" y="6214"/>
                    <a:pt x="1820" y="6188"/>
                  </a:cubicBezTo>
                  <a:cubicBezTo>
                    <a:pt x="1777" y="6137"/>
                    <a:pt x="1708" y="6061"/>
                    <a:pt x="1782" y="6061"/>
                  </a:cubicBezTo>
                  <a:cubicBezTo>
                    <a:pt x="1808" y="6061"/>
                    <a:pt x="1850" y="6070"/>
                    <a:pt x="1917" y="6093"/>
                  </a:cubicBezTo>
                  <a:lnTo>
                    <a:pt x="1917" y="6093"/>
                  </a:lnTo>
                  <a:cubicBezTo>
                    <a:pt x="1839" y="6066"/>
                    <a:pt x="1735" y="5978"/>
                    <a:pt x="1689" y="5968"/>
                  </a:cubicBezTo>
                  <a:lnTo>
                    <a:pt x="1689" y="5968"/>
                  </a:lnTo>
                  <a:cubicBezTo>
                    <a:pt x="1757" y="5982"/>
                    <a:pt x="1804" y="5989"/>
                    <a:pt x="1836" y="5989"/>
                  </a:cubicBezTo>
                  <a:cubicBezTo>
                    <a:pt x="1896" y="5989"/>
                    <a:pt x="1909" y="5966"/>
                    <a:pt x="1930" y="5926"/>
                  </a:cubicBezTo>
                  <a:cubicBezTo>
                    <a:pt x="1940" y="5894"/>
                    <a:pt x="1982" y="5858"/>
                    <a:pt x="1930" y="5810"/>
                  </a:cubicBezTo>
                  <a:cubicBezTo>
                    <a:pt x="1893" y="5779"/>
                    <a:pt x="1835" y="5774"/>
                    <a:pt x="1841" y="5753"/>
                  </a:cubicBezTo>
                  <a:cubicBezTo>
                    <a:pt x="1872" y="5685"/>
                    <a:pt x="2008" y="5716"/>
                    <a:pt x="2045" y="5648"/>
                  </a:cubicBezTo>
                  <a:cubicBezTo>
                    <a:pt x="2058" y="5627"/>
                    <a:pt x="2060" y="5516"/>
                    <a:pt x="2163" y="5516"/>
                  </a:cubicBezTo>
                  <a:cubicBezTo>
                    <a:pt x="2187" y="5516"/>
                    <a:pt x="2218" y="5523"/>
                    <a:pt x="2255" y="5538"/>
                  </a:cubicBezTo>
                  <a:cubicBezTo>
                    <a:pt x="2286" y="5464"/>
                    <a:pt x="2003" y="5422"/>
                    <a:pt x="1945" y="5344"/>
                  </a:cubicBezTo>
                  <a:cubicBezTo>
                    <a:pt x="1938" y="5332"/>
                    <a:pt x="1948" y="5328"/>
                    <a:pt x="1967" y="5328"/>
                  </a:cubicBezTo>
                  <a:cubicBezTo>
                    <a:pt x="2018" y="5328"/>
                    <a:pt x="2133" y="5359"/>
                    <a:pt x="2171" y="5370"/>
                  </a:cubicBezTo>
                  <a:cubicBezTo>
                    <a:pt x="2208" y="5370"/>
                    <a:pt x="2244" y="5359"/>
                    <a:pt x="2286" y="5354"/>
                  </a:cubicBezTo>
                  <a:cubicBezTo>
                    <a:pt x="2341" y="5336"/>
                    <a:pt x="2147" y="5066"/>
                    <a:pt x="2248" y="5066"/>
                  </a:cubicBezTo>
                  <a:cubicBezTo>
                    <a:pt x="2264" y="5066"/>
                    <a:pt x="2286" y="5072"/>
                    <a:pt x="2318" y="5087"/>
                  </a:cubicBezTo>
                  <a:cubicBezTo>
                    <a:pt x="2255" y="5055"/>
                    <a:pt x="1872" y="4861"/>
                    <a:pt x="1893" y="4835"/>
                  </a:cubicBezTo>
                  <a:cubicBezTo>
                    <a:pt x="1894" y="4834"/>
                    <a:pt x="1896" y="4834"/>
                    <a:pt x="1899" y="4834"/>
                  </a:cubicBezTo>
                  <a:cubicBezTo>
                    <a:pt x="1931" y="4834"/>
                    <a:pt x="2064" y="4878"/>
                    <a:pt x="2097" y="4888"/>
                  </a:cubicBezTo>
                  <a:cubicBezTo>
                    <a:pt x="2105" y="4889"/>
                    <a:pt x="2112" y="4890"/>
                    <a:pt x="2119" y="4890"/>
                  </a:cubicBezTo>
                  <a:cubicBezTo>
                    <a:pt x="2140" y="4890"/>
                    <a:pt x="2162" y="4885"/>
                    <a:pt x="2181" y="4877"/>
                  </a:cubicBezTo>
                  <a:cubicBezTo>
                    <a:pt x="2260" y="4867"/>
                    <a:pt x="2281" y="4856"/>
                    <a:pt x="2255" y="4798"/>
                  </a:cubicBezTo>
                  <a:cubicBezTo>
                    <a:pt x="2251" y="4782"/>
                    <a:pt x="2247" y="4762"/>
                    <a:pt x="2273" y="4762"/>
                  </a:cubicBezTo>
                  <a:cubicBezTo>
                    <a:pt x="2280" y="4762"/>
                    <a:pt x="2290" y="4764"/>
                    <a:pt x="2302" y="4767"/>
                  </a:cubicBezTo>
                  <a:cubicBezTo>
                    <a:pt x="2417" y="4804"/>
                    <a:pt x="2601" y="4956"/>
                    <a:pt x="2653" y="4966"/>
                  </a:cubicBezTo>
                  <a:cubicBezTo>
                    <a:pt x="2655" y="4966"/>
                    <a:pt x="2656" y="4967"/>
                    <a:pt x="2657" y="4967"/>
                  </a:cubicBezTo>
                  <a:cubicBezTo>
                    <a:pt x="2691" y="4967"/>
                    <a:pt x="2528" y="4792"/>
                    <a:pt x="2533" y="4767"/>
                  </a:cubicBezTo>
                  <a:cubicBezTo>
                    <a:pt x="2548" y="4694"/>
                    <a:pt x="2721" y="4694"/>
                    <a:pt x="2811" y="4667"/>
                  </a:cubicBezTo>
                  <a:cubicBezTo>
                    <a:pt x="2898" y="4638"/>
                    <a:pt x="2311" y="4373"/>
                    <a:pt x="2479" y="4373"/>
                  </a:cubicBezTo>
                  <a:cubicBezTo>
                    <a:pt x="2493" y="4373"/>
                    <a:pt x="2512" y="4375"/>
                    <a:pt x="2538" y="4379"/>
                  </a:cubicBezTo>
                  <a:cubicBezTo>
                    <a:pt x="2638" y="4395"/>
                    <a:pt x="2735" y="4427"/>
                    <a:pt x="2794" y="4427"/>
                  </a:cubicBezTo>
                  <a:cubicBezTo>
                    <a:pt x="2834" y="4427"/>
                    <a:pt x="2857" y="4413"/>
                    <a:pt x="2852" y="4368"/>
                  </a:cubicBezTo>
                  <a:cubicBezTo>
                    <a:pt x="2844" y="4344"/>
                    <a:pt x="2624" y="4153"/>
                    <a:pt x="2678" y="4153"/>
                  </a:cubicBezTo>
                  <a:cubicBezTo>
                    <a:pt x="2692" y="4153"/>
                    <a:pt x="2726" y="4166"/>
                    <a:pt x="2790" y="4201"/>
                  </a:cubicBezTo>
                  <a:cubicBezTo>
                    <a:pt x="2885" y="4253"/>
                    <a:pt x="2937" y="4274"/>
                    <a:pt x="2961" y="4274"/>
                  </a:cubicBezTo>
                  <a:cubicBezTo>
                    <a:pt x="3026" y="4274"/>
                    <a:pt x="2886" y="4125"/>
                    <a:pt x="2821" y="4049"/>
                  </a:cubicBezTo>
                  <a:cubicBezTo>
                    <a:pt x="2757" y="3973"/>
                    <a:pt x="2765" y="3951"/>
                    <a:pt x="2803" y="3951"/>
                  </a:cubicBezTo>
                  <a:cubicBezTo>
                    <a:pt x="2855" y="3951"/>
                    <a:pt x="2963" y="3991"/>
                    <a:pt x="3026" y="3991"/>
                  </a:cubicBezTo>
                  <a:cubicBezTo>
                    <a:pt x="3038" y="3991"/>
                    <a:pt x="3049" y="3989"/>
                    <a:pt x="3057" y="3986"/>
                  </a:cubicBezTo>
                  <a:cubicBezTo>
                    <a:pt x="3136" y="3954"/>
                    <a:pt x="2732" y="3750"/>
                    <a:pt x="2643" y="3671"/>
                  </a:cubicBezTo>
                  <a:cubicBezTo>
                    <a:pt x="2628" y="3658"/>
                    <a:pt x="2628" y="3653"/>
                    <a:pt x="2638" y="3653"/>
                  </a:cubicBezTo>
                  <a:cubicBezTo>
                    <a:pt x="2680" y="3653"/>
                    <a:pt x="2893" y="3743"/>
                    <a:pt x="2944" y="3743"/>
                  </a:cubicBezTo>
                  <a:cubicBezTo>
                    <a:pt x="2959" y="3743"/>
                    <a:pt x="2960" y="3735"/>
                    <a:pt x="2936" y="3713"/>
                  </a:cubicBezTo>
                  <a:cubicBezTo>
                    <a:pt x="2900" y="3676"/>
                    <a:pt x="2811" y="3655"/>
                    <a:pt x="2763" y="3598"/>
                  </a:cubicBezTo>
                  <a:cubicBezTo>
                    <a:pt x="2741" y="3571"/>
                    <a:pt x="2760" y="3537"/>
                    <a:pt x="2789" y="3537"/>
                  </a:cubicBezTo>
                  <a:cubicBezTo>
                    <a:pt x="2794" y="3537"/>
                    <a:pt x="2800" y="3538"/>
                    <a:pt x="2805" y="3540"/>
                  </a:cubicBezTo>
                  <a:cubicBezTo>
                    <a:pt x="2951" y="3594"/>
                    <a:pt x="3066" y="3742"/>
                    <a:pt x="3174" y="3742"/>
                  </a:cubicBezTo>
                  <a:cubicBezTo>
                    <a:pt x="3182" y="3742"/>
                    <a:pt x="3190" y="3741"/>
                    <a:pt x="3199" y="3739"/>
                  </a:cubicBezTo>
                  <a:cubicBezTo>
                    <a:pt x="3356" y="3708"/>
                    <a:pt x="3398" y="3561"/>
                    <a:pt x="3377" y="3404"/>
                  </a:cubicBezTo>
                  <a:cubicBezTo>
                    <a:pt x="3372" y="3351"/>
                    <a:pt x="3340" y="3315"/>
                    <a:pt x="3361" y="3283"/>
                  </a:cubicBezTo>
                  <a:cubicBezTo>
                    <a:pt x="3332" y="3242"/>
                    <a:pt x="3326" y="3226"/>
                    <a:pt x="3336" y="3226"/>
                  </a:cubicBezTo>
                  <a:cubicBezTo>
                    <a:pt x="3377" y="3226"/>
                    <a:pt x="3665" y="3488"/>
                    <a:pt x="3665" y="3488"/>
                  </a:cubicBezTo>
                  <a:cubicBezTo>
                    <a:pt x="3700" y="3449"/>
                    <a:pt x="3399" y="3220"/>
                    <a:pt x="3472" y="3220"/>
                  </a:cubicBezTo>
                  <a:cubicBezTo>
                    <a:pt x="3488" y="3220"/>
                    <a:pt x="3522" y="3231"/>
                    <a:pt x="3581" y="3257"/>
                  </a:cubicBezTo>
                  <a:cubicBezTo>
                    <a:pt x="3597" y="3252"/>
                    <a:pt x="3592" y="3215"/>
                    <a:pt x="3597" y="3194"/>
                  </a:cubicBezTo>
                  <a:cubicBezTo>
                    <a:pt x="3601" y="3159"/>
                    <a:pt x="3551" y="2825"/>
                    <a:pt x="3656" y="2825"/>
                  </a:cubicBezTo>
                  <a:cubicBezTo>
                    <a:pt x="3677" y="2825"/>
                    <a:pt x="3704" y="2838"/>
                    <a:pt x="3739" y="2869"/>
                  </a:cubicBezTo>
                  <a:lnTo>
                    <a:pt x="3513" y="2486"/>
                  </a:lnTo>
                  <a:lnTo>
                    <a:pt x="3513" y="2486"/>
                  </a:lnTo>
                  <a:cubicBezTo>
                    <a:pt x="3630" y="2600"/>
                    <a:pt x="3707" y="2629"/>
                    <a:pt x="3756" y="2629"/>
                  </a:cubicBezTo>
                  <a:cubicBezTo>
                    <a:pt x="3778" y="2629"/>
                    <a:pt x="3794" y="2624"/>
                    <a:pt x="3807" y="2617"/>
                  </a:cubicBezTo>
                  <a:cubicBezTo>
                    <a:pt x="3811" y="2615"/>
                    <a:pt x="3817" y="2614"/>
                    <a:pt x="3823" y="2614"/>
                  </a:cubicBezTo>
                  <a:cubicBezTo>
                    <a:pt x="3878" y="2614"/>
                    <a:pt x="3986" y="2715"/>
                    <a:pt x="4095" y="2790"/>
                  </a:cubicBezTo>
                  <a:cubicBezTo>
                    <a:pt x="4101" y="2794"/>
                    <a:pt x="4105" y="2796"/>
                    <a:pt x="4107" y="2796"/>
                  </a:cubicBezTo>
                  <a:cubicBezTo>
                    <a:pt x="4139" y="2796"/>
                    <a:pt x="3825" y="2400"/>
                    <a:pt x="3864" y="2366"/>
                  </a:cubicBezTo>
                  <a:lnTo>
                    <a:pt x="3864" y="2366"/>
                  </a:lnTo>
                  <a:cubicBezTo>
                    <a:pt x="3922" y="2423"/>
                    <a:pt x="4195" y="2743"/>
                    <a:pt x="4226" y="2748"/>
                  </a:cubicBezTo>
                  <a:cubicBezTo>
                    <a:pt x="4228" y="2749"/>
                    <a:pt x="4230" y="2749"/>
                    <a:pt x="4232" y="2749"/>
                  </a:cubicBezTo>
                  <a:cubicBezTo>
                    <a:pt x="4286" y="2749"/>
                    <a:pt x="4233" y="2587"/>
                    <a:pt x="4127" y="2471"/>
                  </a:cubicBezTo>
                  <a:cubicBezTo>
                    <a:pt x="4053" y="2381"/>
                    <a:pt x="3943" y="2318"/>
                    <a:pt x="3969" y="2277"/>
                  </a:cubicBezTo>
                  <a:cubicBezTo>
                    <a:pt x="3976" y="2268"/>
                    <a:pt x="3984" y="2263"/>
                    <a:pt x="3993" y="2263"/>
                  </a:cubicBezTo>
                  <a:cubicBezTo>
                    <a:pt x="4011" y="2263"/>
                    <a:pt x="4036" y="2280"/>
                    <a:pt x="4085" y="2318"/>
                  </a:cubicBezTo>
                  <a:cubicBezTo>
                    <a:pt x="4210" y="2418"/>
                    <a:pt x="4342" y="2617"/>
                    <a:pt x="4457" y="2706"/>
                  </a:cubicBezTo>
                  <a:cubicBezTo>
                    <a:pt x="4420" y="2644"/>
                    <a:pt x="4383" y="2586"/>
                    <a:pt x="4342" y="2528"/>
                  </a:cubicBezTo>
                  <a:cubicBezTo>
                    <a:pt x="4300" y="2444"/>
                    <a:pt x="4294" y="2397"/>
                    <a:pt x="4321" y="2366"/>
                  </a:cubicBezTo>
                  <a:cubicBezTo>
                    <a:pt x="4324" y="2361"/>
                    <a:pt x="4328" y="2360"/>
                    <a:pt x="4333" y="2360"/>
                  </a:cubicBezTo>
                  <a:cubicBezTo>
                    <a:pt x="4350" y="2360"/>
                    <a:pt x="4373" y="2380"/>
                    <a:pt x="4382" y="2380"/>
                  </a:cubicBezTo>
                  <a:cubicBezTo>
                    <a:pt x="4387" y="2380"/>
                    <a:pt x="4388" y="2375"/>
                    <a:pt x="4383" y="2360"/>
                  </a:cubicBezTo>
                  <a:cubicBezTo>
                    <a:pt x="4352" y="2277"/>
                    <a:pt x="4310" y="2198"/>
                    <a:pt x="4268" y="2124"/>
                  </a:cubicBezTo>
                  <a:cubicBezTo>
                    <a:pt x="4258" y="2106"/>
                    <a:pt x="4257" y="2098"/>
                    <a:pt x="4262" y="2098"/>
                  </a:cubicBezTo>
                  <a:cubicBezTo>
                    <a:pt x="4283" y="2098"/>
                    <a:pt x="4410" y="2226"/>
                    <a:pt x="4440" y="2226"/>
                  </a:cubicBezTo>
                  <a:cubicBezTo>
                    <a:pt x="4448" y="2226"/>
                    <a:pt x="4449" y="2218"/>
                    <a:pt x="4441" y="2198"/>
                  </a:cubicBezTo>
                  <a:cubicBezTo>
                    <a:pt x="4420" y="2135"/>
                    <a:pt x="4352" y="2041"/>
                    <a:pt x="4352" y="2004"/>
                  </a:cubicBezTo>
                  <a:cubicBezTo>
                    <a:pt x="4357" y="1970"/>
                    <a:pt x="4384" y="1958"/>
                    <a:pt x="4405" y="1940"/>
                  </a:cubicBezTo>
                  <a:lnTo>
                    <a:pt x="4405" y="1940"/>
                  </a:lnTo>
                  <a:cubicBezTo>
                    <a:pt x="4362" y="1991"/>
                    <a:pt x="4446" y="2218"/>
                    <a:pt x="4536" y="2218"/>
                  </a:cubicBezTo>
                  <a:cubicBezTo>
                    <a:pt x="4543" y="2218"/>
                    <a:pt x="4550" y="2217"/>
                    <a:pt x="4556" y="2214"/>
                  </a:cubicBezTo>
                  <a:cubicBezTo>
                    <a:pt x="4604" y="2198"/>
                    <a:pt x="4645" y="2094"/>
                    <a:pt x="4516" y="1921"/>
                  </a:cubicBezTo>
                  <a:lnTo>
                    <a:pt x="4516" y="1921"/>
                  </a:lnTo>
                  <a:cubicBezTo>
                    <a:pt x="4599" y="2031"/>
                    <a:pt x="4672" y="2068"/>
                    <a:pt x="4736" y="2068"/>
                  </a:cubicBezTo>
                  <a:cubicBezTo>
                    <a:pt x="4858" y="2068"/>
                    <a:pt x="4944" y="1935"/>
                    <a:pt x="4992" y="1915"/>
                  </a:cubicBezTo>
                  <a:cubicBezTo>
                    <a:pt x="5060" y="1878"/>
                    <a:pt x="4929" y="1726"/>
                    <a:pt x="4798" y="1522"/>
                  </a:cubicBezTo>
                  <a:cubicBezTo>
                    <a:pt x="4742" y="1400"/>
                    <a:pt x="4721" y="1341"/>
                    <a:pt x="4736" y="1341"/>
                  </a:cubicBezTo>
                  <a:cubicBezTo>
                    <a:pt x="4750" y="1341"/>
                    <a:pt x="4794" y="1388"/>
                    <a:pt x="4871" y="1480"/>
                  </a:cubicBezTo>
                  <a:cubicBezTo>
                    <a:pt x="5056" y="1786"/>
                    <a:pt x="5234" y="1864"/>
                    <a:pt x="5335" y="1864"/>
                  </a:cubicBezTo>
                  <a:cubicBezTo>
                    <a:pt x="5360" y="1864"/>
                    <a:pt x="5381" y="1859"/>
                    <a:pt x="5395" y="1852"/>
                  </a:cubicBezTo>
                  <a:cubicBezTo>
                    <a:pt x="5443" y="1836"/>
                    <a:pt x="5490" y="1820"/>
                    <a:pt x="5453" y="1668"/>
                  </a:cubicBezTo>
                  <a:cubicBezTo>
                    <a:pt x="5401" y="1461"/>
                    <a:pt x="5401" y="1387"/>
                    <a:pt x="5477" y="1350"/>
                  </a:cubicBezTo>
                  <a:lnTo>
                    <a:pt x="5477" y="1350"/>
                  </a:lnTo>
                  <a:cubicBezTo>
                    <a:pt x="5402" y="1388"/>
                    <a:pt x="5484" y="1625"/>
                    <a:pt x="5572" y="1625"/>
                  </a:cubicBezTo>
                  <a:cubicBezTo>
                    <a:pt x="5577" y="1625"/>
                    <a:pt x="5583" y="1623"/>
                    <a:pt x="5589" y="1621"/>
                  </a:cubicBezTo>
                  <a:cubicBezTo>
                    <a:pt x="5663" y="1590"/>
                    <a:pt x="5731" y="1558"/>
                    <a:pt x="5799" y="1522"/>
                  </a:cubicBezTo>
                  <a:cubicBezTo>
                    <a:pt x="5873" y="1476"/>
                    <a:pt x="5906" y="1458"/>
                    <a:pt x="5871" y="1242"/>
                  </a:cubicBezTo>
                  <a:lnTo>
                    <a:pt x="5871" y="1242"/>
                  </a:lnTo>
                  <a:cubicBezTo>
                    <a:pt x="5892" y="1344"/>
                    <a:pt x="5924" y="1443"/>
                    <a:pt x="5967" y="1537"/>
                  </a:cubicBezTo>
                  <a:cubicBezTo>
                    <a:pt x="5991" y="1585"/>
                    <a:pt x="6025" y="1621"/>
                    <a:pt x="6043" y="1621"/>
                  </a:cubicBezTo>
                  <a:cubicBezTo>
                    <a:pt x="6057" y="1621"/>
                    <a:pt x="6061" y="1600"/>
                    <a:pt x="6046" y="1548"/>
                  </a:cubicBezTo>
                  <a:cubicBezTo>
                    <a:pt x="6018" y="1455"/>
                    <a:pt x="6035" y="1442"/>
                    <a:pt x="6061" y="1442"/>
                  </a:cubicBezTo>
                  <a:cubicBezTo>
                    <a:pt x="6071" y="1442"/>
                    <a:pt x="6081" y="1444"/>
                    <a:pt x="6091" y="1444"/>
                  </a:cubicBezTo>
                  <a:cubicBezTo>
                    <a:pt x="6099" y="1444"/>
                    <a:pt x="6108" y="1443"/>
                    <a:pt x="6114" y="1438"/>
                  </a:cubicBezTo>
                  <a:cubicBezTo>
                    <a:pt x="6129" y="1427"/>
                    <a:pt x="6082" y="1275"/>
                    <a:pt x="6082" y="1217"/>
                  </a:cubicBezTo>
                  <a:cubicBezTo>
                    <a:pt x="6083" y="1199"/>
                    <a:pt x="6088" y="1192"/>
                    <a:pt x="6094" y="1192"/>
                  </a:cubicBezTo>
                  <a:cubicBezTo>
                    <a:pt x="6119" y="1192"/>
                    <a:pt x="6178" y="1307"/>
                    <a:pt x="6203" y="1328"/>
                  </a:cubicBezTo>
                  <a:cubicBezTo>
                    <a:pt x="6218" y="1343"/>
                    <a:pt x="6237" y="1351"/>
                    <a:pt x="6255" y="1351"/>
                  </a:cubicBezTo>
                  <a:cubicBezTo>
                    <a:pt x="6268" y="1351"/>
                    <a:pt x="6281" y="1347"/>
                    <a:pt x="6292" y="1338"/>
                  </a:cubicBezTo>
                  <a:cubicBezTo>
                    <a:pt x="6318" y="1317"/>
                    <a:pt x="6344" y="1270"/>
                    <a:pt x="6329" y="1154"/>
                  </a:cubicBezTo>
                  <a:cubicBezTo>
                    <a:pt x="6319" y="1084"/>
                    <a:pt x="6332" y="1071"/>
                    <a:pt x="6349" y="1071"/>
                  </a:cubicBezTo>
                  <a:cubicBezTo>
                    <a:pt x="6361" y="1071"/>
                    <a:pt x="6374" y="1076"/>
                    <a:pt x="6386" y="1076"/>
                  </a:cubicBezTo>
                  <a:cubicBezTo>
                    <a:pt x="6388" y="1076"/>
                    <a:pt x="6390" y="1076"/>
                    <a:pt x="6392" y="1076"/>
                  </a:cubicBezTo>
                  <a:cubicBezTo>
                    <a:pt x="6425" y="1204"/>
                    <a:pt x="6429" y="1271"/>
                    <a:pt x="6445" y="1271"/>
                  </a:cubicBezTo>
                  <a:cubicBezTo>
                    <a:pt x="6452" y="1271"/>
                    <a:pt x="6461" y="1258"/>
                    <a:pt x="6475" y="1233"/>
                  </a:cubicBezTo>
                  <a:cubicBezTo>
                    <a:pt x="6507" y="1175"/>
                    <a:pt x="6533" y="1118"/>
                    <a:pt x="6554" y="1055"/>
                  </a:cubicBezTo>
                  <a:cubicBezTo>
                    <a:pt x="6554" y="1056"/>
                    <a:pt x="6554" y="1056"/>
                    <a:pt x="6554" y="1056"/>
                  </a:cubicBezTo>
                  <a:cubicBezTo>
                    <a:pt x="6557" y="1056"/>
                    <a:pt x="6580" y="986"/>
                    <a:pt x="6595" y="986"/>
                  </a:cubicBezTo>
                  <a:cubicBezTo>
                    <a:pt x="6601" y="986"/>
                    <a:pt x="6605" y="997"/>
                    <a:pt x="6607" y="1029"/>
                  </a:cubicBezTo>
                  <a:cubicBezTo>
                    <a:pt x="6601" y="1081"/>
                    <a:pt x="6607" y="1139"/>
                    <a:pt x="6622" y="1191"/>
                  </a:cubicBezTo>
                  <a:cubicBezTo>
                    <a:pt x="6680" y="1186"/>
                    <a:pt x="6659" y="1128"/>
                    <a:pt x="6680" y="1013"/>
                  </a:cubicBezTo>
                  <a:cubicBezTo>
                    <a:pt x="6687" y="960"/>
                    <a:pt x="6711" y="881"/>
                    <a:pt x="6738" y="881"/>
                  </a:cubicBezTo>
                  <a:cubicBezTo>
                    <a:pt x="6751" y="881"/>
                    <a:pt x="6766" y="900"/>
                    <a:pt x="6780" y="950"/>
                  </a:cubicBezTo>
                  <a:cubicBezTo>
                    <a:pt x="6837" y="1144"/>
                    <a:pt x="6801" y="1196"/>
                    <a:pt x="6884" y="1275"/>
                  </a:cubicBezTo>
                  <a:cubicBezTo>
                    <a:pt x="6932" y="1312"/>
                    <a:pt x="7000" y="1396"/>
                    <a:pt x="7036" y="1406"/>
                  </a:cubicBezTo>
                  <a:cubicBezTo>
                    <a:pt x="7037" y="1406"/>
                    <a:pt x="7038" y="1406"/>
                    <a:pt x="7038" y="1406"/>
                  </a:cubicBezTo>
                  <a:cubicBezTo>
                    <a:pt x="7077" y="1406"/>
                    <a:pt x="7036" y="1253"/>
                    <a:pt x="7036" y="1170"/>
                  </a:cubicBezTo>
                  <a:cubicBezTo>
                    <a:pt x="7036" y="1091"/>
                    <a:pt x="7051" y="1031"/>
                    <a:pt x="7073" y="1031"/>
                  </a:cubicBezTo>
                  <a:cubicBezTo>
                    <a:pt x="7082" y="1031"/>
                    <a:pt x="7093" y="1043"/>
                    <a:pt x="7105" y="1071"/>
                  </a:cubicBezTo>
                  <a:cubicBezTo>
                    <a:pt x="7118" y="1107"/>
                    <a:pt x="7155" y="1172"/>
                    <a:pt x="7178" y="1172"/>
                  </a:cubicBezTo>
                  <a:cubicBezTo>
                    <a:pt x="7192" y="1172"/>
                    <a:pt x="7201" y="1151"/>
                    <a:pt x="7199" y="1092"/>
                  </a:cubicBezTo>
                  <a:lnTo>
                    <a:pt x="7199" y="1092"/>
                  </a:lnTo>
                  <a:cubicBezTo>
                    <a:pt x="7205" y="1248"/>
                    <a:pt x="7234" y="1297"/>
                    <a:pt x="7270" y="1297"/>
                  </a:cubicBezTo>
                  <a:cubicBezTo>
                    <a:pt x="7327" y="1297"/>
                    <a:pt x="7403" y="1175"/>
                    <a:pt x="7435" y="1165"/>
                  </a:cubicBezTo>
                  <a:cubicBezTo>
                    <a:pt x="7439" y="1163"/>
                    <a:pt x="7443" y="1163"/>
                    <a:pt x="7447" y="1163"/>
                  </a:cubicBezTo>
                  <a:cubicBezTo>
                    <a:pt x="7480" y="1163"/>
                    <a:pt x="7470" y="1227"/>
                    <a:pt x="7503" y="1265"/>
                  </a:cubicBezTo>
                  <a:cubicBezTo>
                    <a:pt x="7535" y="1296"/>
                    <a:pt x="7576" y="1317"/>
                    <a:pt x="7629" y="1322"/>
                  </a:cubicBezTo>
                  <a:cubicBezTo>
                    <a:pt x="7655" y="1328"/>
                    <a:pt x="7881" y="1296"/>
                    <a:pt x="7854" y="1506"/>
                  </a:cubicBezTo>
                  <a:cubicBezTo>
                    <a:pt x="7860" y="1507"/>
                    <a:pt x="7865" y="1508"/>
                    <a:pt x="7870" y="1508"/>
                  </a:cubicBezTo>
                  <a:cubicBezTo>
                    <a:pt x="7910" y="1508"/>
                    <a:pt x="7926" y="1462"/>
                    <a:pt x="7959" y="1270"/>
                  </a:cubicBezTo>
                  <a:cubicBezTo>
                    <a:pt x="7975" y="1177"/>
                    <a:pt x="8046" y="997"/>
                    <a:pt x="8078" y="997"/>
                  </a:cubicBezTo>
                  <a:cubicBezTo>
                    <a:pt x="8079" y="997"/>
                    <a:pt x="8079" y="997"/>
                    <a:pt x="8080" y="997"/>
                  </a:cubicBezTo>
                  <a:lnTo>
                    <a:pt x="8048" y="1359"/>
                  </a:lnTo>
                  <a:cubicBezTo>
                    <a:pt x="8058" y="1432"/>
                    <a:pt x="8079" y="1463"/>
                    <a:pt x="8105" y="1463"/>
                  </a:cubicBezTo>
                  <a:cubicBezTo>
                    <a:pt x="8121" y="1463"/>
                    <a:pt x="8140" y="1450"/>
                    <a:pt x="8158" y="1427"/>
                  </a:cubicBezTo>
                  <a:cubicBezTo>
                    <a:pt x="8211" y="1369"/>
                    <a:pt x="8258" y="1322"/>
                    <a:pt x="8295" y="1322"/>
                  </a:cubicBezTo>
                  <a:cubicBezTo>
                    <a:pt x="8295" y="1322"/>
                    <a:pt x="8290" y="1490"/>
                    <a:pt x="8290" y="1516"/>
                  </a:cubicBezTo>
                  <a:cubicBezTo>
                    <a:pt x="8292" y="1533"/>
                    <a:pt x="8296" y="1540"/>
                    <a:pt x="8301" y="1540"/>
                  </a:cubicBezTo>
                  <a:cubicBezTo>
                    <a:pt x="8344" y="1540"/>
                    <a:pt x="8470" y="1091"/>
                    <a:pt x="8523" y="1091"/>
                  </a:cubicBezTo>
                  <a:cubicBezTo>
                    <a:pt x="8524" y="1091"/>
                    <a:pt x="8525" y="1091"/>
                    <a:pt x="8525" y="1092"/>
                  </a:cubicBezTo>
                  <a:cubicBezTo>
                    <a:pt x="8604" y="1118"/>
                    <a:pt x="8405" y="1501"/>
                    <a:pt x="8436" y="1569"/>
                  </a:cubicBezTo>
                  <a:cubicBezTo>
                    <a:pt x="8443" y="1587"/>
                    <a:pt x="8454" y="1595"/>
                    <a:pt x="8467" y="1595"/>
                  </a:cubicBezTo>
                  <a:cubicBezTo>
                    <a:pt x="8543" y="1595"/>
                    <a:pt x="8709" y="1325"/>
                    <a:pt x="8803" y="1280"/>
                  </a:cubicBezTo>
                  <a:cubicBezTo>
                    <a:pt x="8810" y="1274"/>
                    <a:pt x="8848" y="1264"/>
                    <a:pt x="8882" y="1264"/>
                  </a:cubicBezTo>
                  <a:cubicBezTo>
                    <a:pt x="8933" y="1264"/>
                    <a:pt x="8976" y="1287"/>
                    <a:pt x="8887" y="1385"/>
                  </a:cubicBezTo>
                  <a:cubicBezTo>
                    <a:pt x="8881" y="1382"/>
                    <a:pt x="8874" y="1381"/>
                    <a:pt x="8867" y="1381"/>
                  </a:cubicBezTo>
                  <a:cubicBezTo>
                    <a:pt x="8801" y="1381"/>
                    <a:pt x="8739" y="1516"/>
                    <a:pt x="8777" y="1621"/>
                  </a:cubicBezTo>
                  <a:cubicBezTo>
                    <a:pt x="8781" y="1637"/>
                    <a:pt x="8796" y="1649"/>
                    <a:pt x="8816" y="1649"/>
                  </a:cubicBezTo>
                  <a:cubicBezTo>
                    <a:pt x="8850" y="1649"/>
                    <a:pt x="8900" y="1614"/>
                    <a:pt x="8940" y="1506"/>
                  </a:cubicBezTo>
                  <a:cubicBezTo>
                    <a:pt x="8955" y="1459"/>
                    <a:pt x="8982" y="1270"/>
                    <a:pt x="9029" y="1217"/>
                  </a:cubicBezTo>
                  <a:cubicBezTo>
                    <a:pt x="9029" y="1217"/>
                    <a:pt x="9029" y="1217"/>
                    <a:pt x="9029" y="1217"/>
                  </a:cubicBezTo>
                  <a:lnTo>
                    <a:pt x="9029" y="1217"/>
                  </a:lnTo>
                  <a:cubicBezTo>
                    <a:pt x="9037" y="1217"/>
                    <a:pt x="8954" y="1682"/>
                    <a:pt x="8998" y="1682"/>
                  </a:cubicBezTo>
                  <a:cubicBezTo>
                    <a:pt x="9004" y="1682"/>
                    <a:pt x="9012" y="1673"/>
                    <a:pt x="9024" y="1653"/>
                  </a:cubicBezTo>
                  <a:lnTo>
                    <a:pt x="9186" y="1322"/>
                  </a:lnTo>
                  <a:cubicBezTo>
                    <a:pt x="9233" y="1254"/>
                    <a:pt x="9296" y="1191"/>
                    <a:pt x="9359" y="1134"/>
                  </a:cubicBezTo>
                  <a:lnTo>
                    <a:pt x="9359" y="1134"/>
                  </a:lnTo>
                  <a:cubicBezTo>
                    <a:pt x="9228" y="1401"/>
                    <a:pt x="9165" y="1516"/>
                    <a:pt x="9244" y="1558"/>
                  </a:cubicBezTo>
                  <a:cubicBezTo>
                    <a:pt x="9354" y="1548"/>
                    <a:pt x="9448" y="1469"/>
                    <a:pt x="9474" y="1364"/>
                  </a:cubicBezTo>
                  <a:lnTo>
                    <a:pt x="9548" y="1406"/>
                  </a:lnTo>
                  <a:cubicBezTo>
                    <a:pt x="9490" y="1501"/>
                    <a:pt x="9438" y="1600"/>
                    <a:pt x="9391" y="1700"/>
                  </a:cubicBezTo>
                  <a:cubicBezTo>
                    <a:pt x="9358" y="1796"/>
                    <a:pt x="9375" y="1844"/>
                    <a:pt x="9411" y="1844"/>
                  </a:cubicBezTo>
                  <a:cubicBezTo>
                    <a:pt x="9416" y="1844"/>
                    <a:pt x="9421" y="1843"/>
                    <a:pt x="9427" y="1841"/>
                  </a:cubicBezTo>
                  <a:cubicBezTo>
                    <a:pt x="9501" y="1817"/>
                    <a:pt x="9654" y="1623"/>
                    <a:pt x="9691" y="1623"/>
                  </a:cubicBezTo>
                  <a:cubicBezTo>
                    <a:pt x="9710" y="1623"/>
                    <a:pt x="9700" y="1671"/>
                    <a:pt x="9637" y="1810"/>
                  </a:cubicBezTo>
                  <a:cubicBezTo>
                    <a:pt x="9554" y="1941"/>
                    <a:pt x="9533" y="1986"/>
                    <a:pt x="9545" y="1986"/>
                  </a:cubicBezTo>
                  <a:cubicBezTo>
                    <a:pt x="9571" y="1986"/>
                    <a:pt x="9743" y="1787"/>
                    <a:pt x="9792" y="1787"/>
                  </a:cubicBezTo>
                  <a:cubicBezTo>
                    <a:pt x="9795" y="1787"/>
                    <a:pt x="9798" y="1788"/>
                    <a:pt x="9800" y="1789"/>
                  </a:cubicBezTo>
                  <a:cubicBezTo>
                    <a:pt x="9833" y="1808"/>
                    <a:pt x="9737" y="2033"/>
                    <a:pt x="9777" y="2033"/>
                  </a:cubicBezTo>
                  <a:cubicBezTo>
                    <a:pt x="9781" y="2033"/>
                    <a:pt x="9787" y="2030"/>
                    <a:pt x="9794" y="2025"/>
                  </a:cubicBezTo>
                  <a:lnTo>
                    <a:pt x="10009" y="1826"/>
                  </a:lnTo>
                  <a:lnTo>
                    <a:pt x="10009" y="1826"/>
                  </a:lnTo>
                  <a:cubicBezTo>
                    <a:pt x="9936" y="1972"/>
                    <a:pt x="9862" y="2009"/>
                    <a:pt x="9857" y="2130"/>
                  </a:cubicBezTo>
                  <a:cubicBezTo>
                    <a:pt x="9854" y="2163"/>
                    <a:pt x="9855" y="2210"/>
                    <a:pt x="9882" y="2210"/>
                  </a:cubicBezTo>
                  <a:cubicBezTo>
                    <a:pt x="9898" y="2210"/>
                    <a:pt x="9921" y="2195"/>
                    <a:pt x="9957" y="2156"/>
                  </a:cubicBezTo>
                  <a:cubicBezTo>
                    <a:pt x="9987" y="2124"/>
                    <a:pt x="10009" y="2112"/>
                    <a:pt x="10025" y="2112"/>
                  </a:cubicBezTo>
                  <a:cubicBezTo>
                    <a:pt x="10056" y="2112"/>
                    <a:pt x="10067" y="2154"/>
                    <a:pt x="10088" y="2172"/>
                  </a:cubicBezTo>
                  <a:cubicBezTo>
                    <a:pt x="10089" y="2172"/>
                    <a:pt x="10090" y="2172"/>
                    <a:pt x="10091" y="2172"/>
                  </a:cubicBezTo>
                  <a:cubicBezTo>
                    <a:pt x="10119" y="2172"/>
                    <a:pt x="10272" y="2000"/>
                    <a:pt x="10332" y="2000"/>
                  </a:cubicBezTo>
                  <a:cubicBezTo>
                    <a:pt x="10337" y="2000"/>
                    <a:pt x="10341" y="2001"/>
                    <a:pt x="10345" y="2004"/>
                  </a:cubicBezTo>
                  <a:lnTo>
                    <a:pt x="10156" y="2229"/>
                  </a:lnTo>
                  <a:cubicBezTo>
                    <a:pt x="10168" y="2237"/>
                    <a:pt x="10180" y="2249"/>
                    <a:pt x="10200" y="2249"/>
                  </a:cubicBezTo>
                  <a:cubicBezTo>
                    <a:pt x="10223" y="2249"/>
                    <a:pt x="10257" y="2232"/>
                    <a:pt x="10313" y="2166"/>
                  </a:cubicBezTo>
                  <a:cubicBezTo>
                    <a:pt x="10359" y="2136"/>
                    <a:pt x="10386" y="2120"/>
                    <a:pt x="10399" y="2120"/>
                  </a:cubicBezTo>
                  <a:cubicBezTo>
                    <a:pt x="10416" y="2120"/>
                    <a:pt x="10403" y="2153"/>
                    <a:pt x="10366" y="2224"/>
                  </a:cubicBezTo>
                  <a:cubicBezTo>
                    <a:pt x="10374" y="2232"/>
                    <a:pt x="10381" y="2236"/>
                    <a:pt x="10389" y="2236"/>
                  </a:cubicBezTo>
                  <a:cubicBezTo>
                    <a:pt x="10408" y="2236"/>
                    <a:pt x="10433" y="2212"/>
                    <a:pt x="10492" y="2145"/>
                  </a:cubicBezTo>
                  <a:cubicBezTo>
                    <a:pt x="10545" y="2087"/>
                    <a:pt x="10578" y="2069"/>
                    <a:pt x="10601" y="2069"/>
                  </a:cubicBezTo>
                  <a:cubicBezTo>
                    <a:pt x="10623" y="2069"/>
                    <a:pt x="10636" y="2085"/>
                    <a:pt x="10649" y="2098"/>
                  </a:cubicBezTo>
                  <a:lnTo>
                    <a:pt x="10314" y="2459"/>
                  </a:lnTo>
                  <a:lnTo>
                    <a:pt x="10314" y="2459"/>
                  </a:lnTo>
                  <a:cubicBezTo>
                    <a:pt x="10374" y="2394"/>
                    <a:pt x="10431" y="2374"/>
                    <a:pt x="10476" y="2374"/>
                  </a:cubicBezTo>
                  <a:cubicBezTo>
                    <a:pt x="10529" y="2374"/>
                    <a:pt x="10567" y="2401"/>
                    <a:pt x="10581" y="2418"/>
                  </a:cubicBezTo>
                  <a:cubicBezTo>
                    <a:pt x="10617" y="2460"/>
                    <a:pt x="10518" y="2565"/>
                    <a:pt x="10518" y="2617"/>
                  </a:cubicBezTo>
                  <a:cubicBezTo>
                    <a:pt x="10518" y="2858"/>
                    <a:pt x="10654" y="2958"/>
                    <a:pt x="10759" y="3100"/>
                  </a:cubicBezTo>
                  <a:cubicBezTo>
                    <a:pt x="10759" y="3100"/>
                    <a:pt x="10654" y="3199"/>
                    <a:pt x="10670" y="3226"/>
                  </a:cubicBezTo>
                  <a:cubicBezTo>
                    <a:pt x="10691" y="3246"/>
                    <a:pt x="10712" y="3262"/>
                    <a:pt x="10738" y="3278"/>
                  </a:cubicBezTo>
                  <a:lnTo>
                    <a:pt x="10990" y="3419"/>
                  </a:lnTo>
                  <a:cubicBezTo>
                    <a:pt x="11100" y="3488"/>
                    <a:pt x="11184" y="3587"/>
                    <a:pt x="11341" y="3629"/>
                  </a:cubicBezTo>
                  <a:cubicBezTo>
                    <a:pt x="11375" y="3645"/>
                    <a:pt x="11413" y="3653"/>
                    <a:pt x="11452" y="3653"/>
                  </a:cubicBezTo>
                  <a:cubicBezTo>
                    <a:pt x="11490" y="3653"/>
                    <a:pt x="11530" y="3645"/>
                    <a:pt x="11566" y="3629"/>
                  </a:cubicBezTo>
                  <a:cubicBezTo>
                    <a:pt x="11585" y="3622"/>
                    <a:pt x="11599" y="3619"/>
                    <a:pt x="11611" y="3619"/>
                  </a:cubicBezTo>
                  <a:cubicBezTo>
                    <a:pt x="11651" y="3619"/>
                    <a:pt x="11654" y="3655"/>
                    <a:pt x="11666" y="3671"/>
                  </a:cubicBezTo>
                  <a:cubicBezTo>
                    <a:pt x="11663" y="3667"/>
                    <a:pt x="11657" y="3665"/>
                    <a:pt x="11649" y="3665"/>
                  </a:cubicBezTo>
                  <a:cubicBezTo>
                    <a:pt x="11616" y="3665"/>
                    <a:pt x="11555" y="3695"/>
                    <a:pt x="11551" y="3729"/>
                  </a:cubicBezTo>
                  <a:cubicBezTo>
                    <a:pt x="11545" y="3818"/>
                    <a:pt x="11608" y="3876"/>
                    <a:pt x="11645" y="3939"/>
                  </a:cubicBezTo>
                  <a:cubicBezTo>
                    <a:pt x="11658" y="3964"/>
                    <a:pt x="11660" y="4033"/>
                    <a:pt x="11728" y="4033"/>
                  </a:cubicBezTo>
                  <a:cubicBezTo>
                    <a:pt x="11743" y="4033"/>
                    <a:pt x="11760" y="4030"/>
                    <a:pt x="11781" y="4022"/>
                  </a:cubicBezTo>
                  <a:cubicBezTo>
                    <a:pt x="11860" y="3991"/>
                    <a:pt x="12112" y="3818"/>
                    <a:pt x="12201" y="3766"/>
                  </a:cubicBezTo>
                  <a:lnTo>
                    <a:pt x="12201" y="3766"/>
                  </a:lnTo>
                  <a:cubicBezTo>
                    <a:pt x="12232" y="3823"/>
                    <a:pt x="11996" y="3975"/>
                    <a:pt x="11855" y="4059"/>
                  </a:cubicBezTo>
                  <a:cubicBezTo>
                    <a:pt x="11656" y="4175"/>
                    <a:pt x="11766" y="4185"/>
                    <a:pt x="11792" y="4237"/>
                  </a:cubicBezTo>
                  <a:cubicBezTo>
                    <a:pt x="11829" y="4300"/>
                    <a:pt x="11902" y="4368"/>
                    <a:pt x="11860" y="4468"/>
                  </a:cubicBezTo>
                  <a:cubicBezTo>
                    <a:pt x="11839" y="4500"/>
                    <a:pt x="11813" y="4526"/>
                    <a:pt x="11787" y="4552"/>
                  </a:cubicBezTo>
                  <a:cubicBezTo>
                    <a:pt x="11797" y="4560"/>
                    <a:pt x="11815" y="4563"/>
                    <a:pt x="11837" y="4563"/>
                  </a:cubicBezTo>
                  <a:cubicBezTo>
                    <a:pt x="11883" y="4563"/>
                    <a:pt x="11948" y="4550"/>
                    <a:pt x="12002" y="4547"/>
                  </a:cubicBezTo>
                  <a:cubicBezTo>
                    <a:pt x="12004" y="4547"/>
                    <a:pt x="12006" y="4547"/>
                    <a:pt x="12008" y="4547"/>
                  </a:cubicBezTo>
                  <a:cubicBezTo>
                    <a:pt x="12164" y="4547"/>
                    <a:pt x="11965" y="4747"/>
                    <a:pt x="11954" y="4819"/>
                  </a:cubicBezTo>
                  <a:cubicBezTo>
                    <a:pt x="11950" y="4849"/>
                    <a:pt x="11973" y="4860"/>
                    <a:pt x="12012" y="4860"/>
                  </a:cubicBezTo>
                  <a:cubicBezTo>
                    <a:pt x="12077" y="4860"/>
                    <a:pt x="12190" y="4830"/>
                    <a:pt x="12311" y="4804"/>
                  </a:cubicBezTo>
                  <a:cubicBezTo>
                    <a:pt x="12368" y="4791"/>
                    <a:pt x="12402" y="4785"/>
                    <a:pt x="12419" y="4785"/>
                  </a:cubicBezTo>
                  <a:cubicBezTo>
                    <a:pt x="12504" y="4785"/>
                    <a:pt x="12147" y="4926"/>
                    <a:pt x="12086" y="4961"/>
                  </a:cubicBezTo>
                  <a:cubicBezTo>
                    <a:pt x="12014" y="4997"/>
                    <a:pt x="12021" y="5008"/>
                    <a:pt x="12060" y="5008"/>
                  </a:cubicBezTo>
                  <a:cubicBezTo>
                    <a:pt x="12130" y="5008"/>
                    <a:pt x="12305" y="4971"/>
                    <a:pt x="12321" y="4971"/>
                  </a:cubicBezTo>
                  <a:cubicBezTo>
                    <a:pt x="12500" y="4971"/>
                    <a:pt x="12185" y="5118"/>
                    <a:pt x="12127" y="5192"/>
                  </a:cubicBezTo>
                  <a:cubicBezTo>
                    <a:pt x="12054" y="5276"/>
                    <a:pt x="12127" y="5323"/>
                    <a:pt x="12180" y="5365"/>
                  </a:cubicBezTo>
                  <a:cubicBezTo>
                    <a:pt x="12217" y="5386"/>
                    <a:pt x="12421" y="5522"/>
                    <a:pt x="12169" y="5611"/>
                  </a:cubicBezTo>
                  <a:cubicBezTo>
                    <a:pt x="12138" y="5669"/>
                    <a:pt x="12222" y="5695"/>
                    <a:pt x="12269" y="5721"/>
                  </a:cubicBezTo>
                  <a:cubicBezTo>
                    <a:pt x="12458" y="5826"/>
                    <a:pt x="12458" y="6004"/>
                    <a:pt x="12620" y="6125"/>
                  </a:cubicBezTo>
                  <a:cubicBezTo>
                    <a:pt x="12657" y="6155"/>
                    <a:pt x="12709" y="6183"/>
                    <a:pt x="12803" y="6183"/>
                  </a:cubicBezTo>
                  <a:cubicBezTo>
                    <a:pt x="12856" y="6183"/>
                    <a:pt x="12923" y="6174"/>
                    <a:pt x="13008" y="6151"/>
                  </a:cubicBezTo>
                  <a:lnTo>
                    <a:pt x="13008" y="6151"/>
                  </a:lnTo>
                  <a:cubicBezTo>
                    <a:pt x="12877" y="6188"/>
                    <a:pt x="12683" y="6230"/>
                    <a:pt x="12615" y="6287"/>
                  </a:cubicBezTo>
                  <a:cubicBezTo>
                    <a:pt x="12547" y="6335"/>
                    <a:pt x="12673" y="6319"/>
                    <a:pt x="12657" y="6356"/>
                  </a:cubicBezTo>
                  <a:lnTo>
                    <a:pt x="12610" y="6424"/>
                  </a:lnTo>
                  <a:cubicBezTo>
                    <a:pt x="12531" y="6529"/>
                    <a:pt x="12578" y="6592"/>
                    <a:pt x="12584" y="6675"/>
                  </a:cubicBezTo>
                  <a:cubicBezTo>
                    <a:pt x="12713" y="6681"/>
                    <a:pt x="12715" y="6838"/>
                    <a:pt x="12735" y="6838"/>
                  </a:cubicBezTo>
                  <a:cubicBezTo>
                    <a:pt x="12735" y="6838"/>
                    <a:pt x="12735" y="6838"/>
                    <a:pt x="12736" y="6838"/>
                  </a:cubicBezTo>
                  <a:cubicBezTo>
                    <a:pt x="13003" y="6812"/>
                    <a:pt x="13297" y="6723"/>
                    <a:pt x="13575" y="6702"/>
                  </a:cubicBezTo>
                  <a:cubicBezTo>
                    <a:pt x="13650" y="6702"/>
                    <a:pt x="13389" y="6865"/>
                    <a:pt x="13150" y="6865"/>
                  </a:cubicBezTo>
                  <a:cubicBezTo>
                    <a:pt x="13139" y="6865"/>
                    <a:pt x="13129" y="6865"/>
                    <a:pt x="13118" y="6864"/>
                  </a:cubicBezTo>
                  <a:cubicBezTo>
                    <a:pt x="13101" y="6863"/>
                    <a:pt x="13084" y="6863"/>
                    <a:pt x="13068" y="6863"/>
                  </a:cubicBezTo>
                  <a:cubicBezTo>
                    <a:pt x="12850" y="6863"/>
                    <a:pt x="12773" y="6927"/>
                    <a:pt x="12783" y="6995"/>
                  </a:cubicBezTo>
                  <a:cubicBezTo>
                    <a:pt x="12788" y="7027"/>
                    <a:pt x="12778" y="7090"/>
                    <a:pt x="12882" y="7095"/>
                  </a:cubicBezTo>
                  <a:cubicBezTo>
                    <a:pt x="12891" y="7095"/>
                    <a:pt x="12900" y="7096"/>
                    <a:pt x="12908" y="7096"/>
                  </a:cubicBezTo>
                  <a:cubicBezTo>
                    <a:pt x="12939" y="7096"/>
                    <a:pt x="12964" y="7093"/>
                    <a:pt x="12981" y="7093"/>
                  </a:cubicBezTo>
                  <a:cubicBezTo>
                    <a:pt x="13005" y="7093"/>
                    <a:pt x="13012" y="7099"/>
                    <a:pt x="12993" y="7126"/>
                  </a:cubicBezTo>
                  <a:cubicBezTo>
                    <a:pt x="12967" y="7163"/>
                    <a:pt x="12645" y="7362"/>
                    <a:pt x="12495" y="7372"/>
                  </a:cubicBezTo>
                  <a:lnTo>
                    <a:pt x="12495" y="7372"/>
                  </a:lnTo>
                  <a:cubicBezTo>
                    <a:pt x="12520" y="7371"/>
                    <a:pt x="12542" y="7371"/>
                    <a:pt x="12561" y="7371"/>
                  </a:cubicBezTo>
                  <a:cubicBezTo>
                    <a:pt x="12686" y="7371"/>
                    <a:pt x="12694" y="7398"/>
                    <a:pt x="12699" y="7457"/>
                  </a:cubicBezTo>
                  <a:cubicBezTo>
                    <a:pt x="12709" y="7530"/>
                    <a:pt x="12762" y="7588"/>
                    <a:pt x="12830" y="7609"/>
                  </a:cubicBezTo>
                  <a:cubicBezTo>
                    <a:pt x="12856" y="7614"/>
                    <a:pt x="13024" y="7645"/>
                    <a:pt x="12993" y="7661"/>
                  </a:cubicBezTo>
                  <a:cubicBezTo>
                    <a:pt x="12940" y="7682"/>
                    <a:pt x="12778" y="7724"/>
                    <a:pt x="12767" y="7750"/>
                  </a:cubicBezTo>
                  <a:cubicBezTo>
                    <a:pt x="12746" y="7792"/>
                    <a:pt x="12882" y="7808"/>
                    <a:pt x="12882" y="7850"/>
                  </a:cubicBezTo>
                  <a:lnTo>
                    <a:pt x="12893" y="7991"/>
                  </a:lnTo>
                  <a:cubicBezTo>
                    <a:pt x="12767" y="8040"/>
                    <a:pt x="12839" y="8052"/>
                    <a:pt x="12944" y="8052"/>
                  </a:cubicBezTo>
                  <a:cubicBezTo>
                    <a:pt x="13020" y="8052"/>
                    <a:pt x="13113" y="8046"/>
                    <a:pt x="13166" y="8044"/>
                  </a:cubicBezTo>
                  <a:cubicBezTo>
                    <a:pt x="13176" y="8044"/>
                    <a:pt x="13187" y="8043"/>
                    <a:pt x="13196" y="8043"/>
                  </a:cubicBezTo>
                  <a:cubicBezTo>
                    <a:pt x="13316" y="8043"/>
                    <a:pt x="13339" y="8073"/>
                    <a:pt x="13339" y="8107"/>
                  </a:cubicBezTo>
                  <a:cubicBezTo>
                    <a:pt x="13040" y="8138"/>
                    <a:pt x="12945" y="8133"/>
                    <a:pt x="12924" y="8222"/>
                  </a:cubicBezTo>
                  <a:cubicBezTo>
                    <a:pt x="12888" y="8379"/>
                    <a:pt x="12914" y="8531"/>
                    <a:pt x="12919" y="8684"/>
                  </a:cubicBezTo>
                  <a:cubicBezTo>
                    <a:pt x="12919" y="8684"/>
                    <a:pt x="12906" y="8834"/>
                    <a:pt x="13001" y="8834"/>
                  </a:cubicBezTo>
                  <a:cubicBezTo>
                    <a:pt x="13010" y="8834"/>
                    <a:pt x="13019" y="8833"/>
                    <a:pt x="13029" y="8830"/>
                  </a:cubicBezTo>
                  <a:cubicBezTo>
                    <a:pt x="13073" y="8819"/>
                    <a:pt x="13108" y="8815"/>
                    <a:pt x="13134" y="8815"/>
                  </a:cubicBezTo>
                  <a:cubicBezTo>
                    <a:pt x="13235" y="8815"/>
                    <a:pt x="13225" y="8880"/>
                    <a:pt x="13192" y="8909"/>
                  </a:cubicBezTo>
                  <a:cubicBezTo>
                    <a:pt x="13150" y="8946"/>
                    <a:pt x="13024" y="8930"/>
                    <a:pt x="12966" y="8956"/>
                  </a:cubicBezTo>
                  <a:cubicBezTo>
                    <a:pt x="12935" y="8967"/>
                    <a:pt x="12919" y="8998"/>
                    <a:pt x="12924" y="9030"/>
                  </a:cubicBezTo>
                  <a:cubicBezTo>
                    <a:pt x="12924" y="9066"/>
                    <a:pt x="12841" y="9187"/>
                    <a:pt x="12982" y="9218"/>
                  </a:cubicBezTo>
                  <a:cubicBezTo>
                    <a:pt x="13108" y="9245"/>
                    <a:pt x="13014" y="9281"/>
                    <a:pt x="13071" y="9328"/>
                  </a:cubicBezTo>
                  <a:cubicBezTo>
                    <a:pt x="13103" y="9355"/>
                    <a:pt x="13302" y="9386"/>
                    <a:pt x="13302" y="9402"/>
                  </a:cubicBezTo>
                  <a:cubicBezTo>
                    <a:pt x="13302" y="9418"/>
                    <a:pt x="13160" y="9428"/>
                    <a:pt x="13118" y="9444"/>
                  </a:cubicBezTo>
                  <a:cubicBezTo>
                    <a:pt x="13003" y="9491"/>
                    <a:pt x="12972" y="9543"/>
                    <a:pt x="12977" y="9596"/>
                  </a:cubicBezTo>
                  <a:cubicBezTo>
                    <a:pt x="12977" y="9685"/>
                    <a:pt x="13003" y="9769"/>
                    <a:pt x="13040" y="9848"/>
                  </a:cubicBezTo>
                  <a:cubicBezTo>
                    <a:pt x="13066" y="9889"/>
                    <a:pt x="13160" y="9910"/>
                    <a:pt x="13307" y="9910"/>
                  </a:cubicBezTo>
                  <a:cubicBezTo>
                    <a:pt x="13358" y="9928"/>
                    <a:pt x="13416" y="9936"/>
                    <a:pt x="13474" y="9936"/>
                  </a:cubicBezTo>
                  <a:cubicBezTo>
                    <a:pt x="13762" y="9936"/>
                    <a:pt x="14058" y="9752"/>
                    <a:pt x="13517" y="9752"/>
                  </a:cubicBezTo>
                  <a:cubicBezTo>
                    <a:pt x="13505" y="9752"/>
                    <a:pt x="13493" y="9753"/>
                    <a:pt x="13481" y="9753"/>
                  </a:cubicBezTo>
                  <a:lnTo>
                    <a:pt x="13481" y="9753"/>
                  </a:lnTo>
                  <a:cubicBezTo>
                    <a:pt x="13646" y="9742"/>
                    <a:pt x="13625" y="9547"/>
                    <a:pt x="13837" y="9517"/>
                  </a:cubicBezTo>
                  <a:cubicBezTo>
                    <a:pt x="13994" y="9491"/>
                    <a:pt x="13863" y="9480"/>
                    <a:pt x="13810" y="9444"/>
                  </a:cubicBezTo>
                  <a:cubicBezTo>
                    <a:pt x="13758" y="9407"/>
                    <a:pt x="13789" y="9360"/>
                    <a:pt x="13763" y="9318"/>
                  </a:cubicBezTo>
                  <a:cubicBezTo>
                    <a:pt x="13637" y="9129"/>
                    <a:pt x="13664" y="8919"/>
                    <a:pt x="13700" y="8720"/>
                  </a:cubicBezTo>
                  <a:cubicBezTo>
                    <a:pt x="13730" y="8608"/>
                    <a:pt x="14003" y="8338"/>
                    <a:pt x="13533" y="8338"/>
                  </a:cubicBezTo>
                  <a:cubicBezTo>
                    <a:pt x="13497" y="8338"/>
                    <a:pt x="13457" y="8339"/>
                    <a:pt x="13412" y="8343"/>
                  </a:cubicBezTo>
                  <a:cubicBezTo>
                    <a:pt x="13394" y="8343"/>
                    <a:pt x="13276" y="8347"/>
                    <a:pt x="13180" y="8347"/>
                  </a:cubicBezTo>
                  <a:cubicBezTo>
                    <a:pt x="13084" y="8347"/>
                    <a:pt x="13011" y="8343"/>
                    <a:pt x="13082" y="8327"/>
                  </a:cubicBezTo>
                  <a:cubicBezTo>
                    <a:pt x="13218" y="8296"/>
                    <a:pt x="13354" y="8269"/>
                    <a:pt x="13491" y="8254"/>
                  </a:cubicBezTo>
                  <a:lnTo>
                    <a:pt x="14293" y="8144"/>
                  </a:lnTo>
                  <a:cubicBezTo>
                    <a:pt x="14251" y="8133"/>
                    <a:pt x="14193" y="8149"/>
                    <a:pt x="14151" y="8123"/>
                  </a:cubicBezTo>
                  <a:cubicBezTo>
                    <a:pt x="14125" y="8102"/>
                    <a:pt x="14104" y="8065"/>
                    <a:pt x="14099" y="8028"/>
                  </a:cubicBezTo>
                  <a:cubicBezTo>
                    <a:pt x="14094" y="7976"/>
                    <a:pt x="14088" y="7897"/>
                    <a:pt x="14293" y="7871"/>
                  </a:cubicBezTo>
                  <a:lnTo>
                    <a:pt x="14293" y="7871"/>
                  </a:lnTo>
                  <a:cubicBezTo>
                    <a:pt x="14241" y="7877"/>
                    <a:pt x="14202" y="7879"/>
                    <a:pt x="14171" y="7879"/>
                  </a:cubicBezTo>
                  <a:cubicBezTo>
                    <a:pt x="13984" y="7879"/>
                    <a:pt x="14117" y="7791"/>
                    <a:pt x="13919" y="7791"/>
                  </a:cubicBezTo>
                  <a:cubicBezTo>
                    <a:pt x="13905" y="7791"/>
                    <a:pt x="13890" y="7791"/>
                    <a:pt x="13873" y="7792"/>
                  </a:cubicBezTo>
                  <a:cubicBezTo>
                    <a:pt x="13829" y="7794"/>
                    <a:pt x="13772" y="7795"/>
                    <a:pt x="13717" y="7795"/>
                  </a:cubicBezTo>
                  <a:cubicBezTo>
                    <a:pt x="13563" y="7795"/>
                    <a:pt x="13426" y="7782"/>
                    <a:pt x="13643" y="7708"/>
                  </a:cubicBezTo>
                  <a:cubicBezTo>
                    <a:pt x="13779" y="7661"/>
                    <a:pt x="13931" y="7656"/>
                    <a:pt x="14046" y="7593"/>
                  </a:cubicBezTo>
                  <a:cubicBezTo>
                    <a:pt x="14116" y="7553"/>
                    <a:pt x="14110" y="7514"/>
                    <a:pt x="13991" y="7514"/>
                  </a:cubicBezTo>
                  <a:cubicBezTo>
                    <a:pt x="13984" y="7514"/>
                    <a:pt x="13976" y="7514"/>
                    <a:pt x="13968" y="7514"/>
                  </a:cubicBezTo>
                  <a:cubicBezTo>
                    <a:pt x="13944" y="7516"/>
                    <a:pt x="13926" y="7517"/>
                    <a:pt x="13912" y="7517"/>
                  </a:cubicBezTo>
                  <a:cubicBezTo>
                    <a:pt x="13840" y="7517"/>
                    <a:pt x="13873" y="7495"/>
                    <a:pt x="13868" y="7451"/>
                  </a:cubicBezTo>
                  <a:cubicBezTo>
                    <a:pt x="13868" y="7425"/>
                    <a:pt x="13963" y="7425"/>
                    <a:pt x="14031" y="7404"/>
                  </a:cubicBezTo>
                  <a:cubicBezTo>
                    <a:pt x="14298" y="7326"/>
                    <a:pt x="13748" y="7268"/>
                    <a:pt x="13989" y="7153"/>
                  </a:cubicBezTo>
                  <a:cubicBezTo>
                    <a:pt x="13978" y="7095"/>
                    <a:pt x="13569" y="7095"/>
                    <a:pt x="13648" y="7063"/>
                  </a:cubicBezTo>
                  <a:cubicBezTo>
                    <a:pt x="13685" y="7053"/>
                    <a:pt x="13936" y="6980"/>
                    <a:pt x="13900" y="6969"/>
                  </a:cubicBezTo>
                  <a:cubicBezTo>
                    <a:pt x="13889" y="6964"/>
                    <a:pt x="13873" y="6962"/>
                    <a:pt x="13855" y="6962"/>
                  </a:cubicBezTo>
                  <a:cubicBezTo>
                    <a:pt x="13792" y="6962"/>
                    <a:pt x="13697" y="6984"/>
                    <a:pt x="13626" y="6984"/>
                  </a:cubicBezTo>
                  <a:cubicBezTo>
                    <a:pt x="13609" y="6984"/>
                    <a:pt x="13593" y="6983"/>
                    <a:pt x="13580" y="6980"/>
                  </a:cubicBezTo>
                  <a:lnTo>
                    <a:pt x="14025" y="6833"/>
                  </a:lnTo>
                  <a:lnTo>
                    <a:pt x="14025" y="6833"/>
                  </a:lnTo>
                  <a:cubicBezTo>
                    <a:pt x="13996" y="6834"/>
                    <a:pt x="13968" y="6835"/>
                    <a:pt x="13941" y="6835"/>
                  </a:cubicBezTo>
                  <a:cubicBezTo>
                    <a:pt x="13764" y="6835"/>
                    <a:pt x="13658" y="6802"/>
                    <a:pt x="13763" y="6702"/>
                  </a:cubicBezTo>
                  <a:cubicBezTo>
                    <a:pt x="13826" y="6649"/>
                    <a:pt x="13873" y="6592"/>
                    <a:pt x="13847" y="6550"/>
                  </a:cubicBezTo>
                  <a:cubicBezTo>
                    <a:pt x="13844" y="6540"/>
                    <a:pt x="13802" y="6525"/>
                    <a:pt x="13772" y="6525"/>
                  </a:cubicBezTo>
                  <a:cubicBezTo>
                    <a:pt x="13753" y="6525"/>
                    <a:pt x="13739" y="6531"/>
                    <a:pt x="13742" y="6548"/>
                  </a:cubicBezTo>
                  <a:lnTo>
                    <a:pt x="13742" y="6548"/>
                  </a:lnTo>
                  <a:lnTo>
                    <a:pt x="13721" y="6445"/>
                  </a:lnTo>
                  <a:cubicBezTo>
                    <a:pt x="13717" y="6418"/>
                    <a:pt x="13715" y="6411"/>
                    <a:pt x="13706" y="6411"/>
                  </a:cubicBezTo>
                  <a:cubicBezTo>
                    <a:pt x="13695" y="6411"/>
                    <a:pt x="13672" y="6425"/>
                    <a:pt x="13619" y="6425"/>
                  </a:cubicBezTo>
                  <a:cubicBezTo>
                    <a:pt x="13611" y="6425"/>
                    <a:pt x="13601" y="6425"/>
                    <a:pt x="13590" y="6424"/>
                  </a:cubicBezTo>
                  <a:cubicBezTo>
                    <a:pt x="13506" y="6419"/>
                    <a:pt x="13664" y="6261"/>
                    <a:pt x="13674" y="6230"/>
                  </a:cubicBezTo>
                  <a:cubicBezTo>
                    <a:pt x="13685" y="6183"/>
                    <a:pt x="13732" y="6078"/>
                    <a:pt x="13616" y="6072"/>
                  </a:cubicBezTo>
                  <a:cubicBezTo>
                    <a:pt x="13614" y="6072"/>
                    <a:pt x="13611" y="6072"/>
                    <a:pt x="13608" y="6072"/>
                  </a:cubicBezTo>
                  <a:cubicBezTo>
                    <a:pt x="13550" y="6072"/>
                    <a:pt x="13444" y="6100"/>
                    <a:pt x="13402" y="6100"/>
                  </a:cubicBezTo>
                  <a:cubicBezTo>
                    <a:pt x="13368" y="6100"/>
                    <a:pt x="13375" y="6081"/>
                    <a:pt x="13485" y="6015"/>
                  </a:cubicBezTo>
                  <a:cubicBezTo>
                    <a:pt x="13610" y="5960"/>
                    <a:pt x="13694" y="5874"/>
                    <a:pt x="13632" y="5874"/>
                  </a:cubicBezTo>
                  <a:cubicBezTo>
                    <a:pt x="13606" y="5874"/>
                    <a:pt x="13553" y="5890"/>
                    <a:pt x="13464" y="5931"/>
                  </a:cubicBezTo>
                  <a:cubicBezTo>
                    <a:pt x="13372" y="5956"/>
                    <a:pt x="13302" y="5968"/>
                    <a:pt x="13257" y="5968"/>
                  </a:cubicBezTo>
                  <a:cubicBezTo>
                    <a:pt x="13171" y="5968"/>
                    <a:pt x="13173" y="5926"/>
                    <a:pt x="13276" y="5858"/>
                  </a:cubicBezTo>
                  <a:cubicBezTo>
                    <a:pt x="13381" y="5779"/>
                    <a:pt x="13585" y="5721"/>
                    <a:pt x="13443" y="5679"/>
                  </a:cubicBezTo>
                  <a:cubicBezTo>
                    <a:pt x="13422" y="5669"/>
                    <a:pt x="13082" y="5658"/>
                    <a:pt x="13134" y="5637"/>
                  </a:cubicBezTo>
                  <a:cubicBezTo>
                    <a:pt x="13192" y="5616"/>
                    <a:pt x="13375" y="5643"/>
                    <a:pt x="13443" y="5580"/>
                  </a:cubicBezTo>
                  <a:cubicBezTo>
                    <a:pt x="13517" y="5522"/>
                    <a:pt x="13265" y="5517"/>
                    <a:pt x="13213" y="5511"/>
                  </a:cubicBezTo>
                  <a:cubicBezTo>
                    <a:pt x="13176" y="5449"/>
                    <a:pt x="13192" y="5370"/>
                    <a:pt x="13249" y="5333"/>
                  </a:cubicBezTo>
                  <a:cubicBezTo>
                    <a:pt x="13333" y="5260"/>
                    <a:pt x="13370" y="5213"/>
                    <a:pt x="13365" y="5160"/>
                  </a:cubicBezTo>
                  <a:cubicBezTo>
                    <a:pt x="13354" y="5092"/>
                    <a:pt x="13307" y="5034"/>
                    <a:pt x="13239" y="5019"/>
                  </a:cubicBezTo>
                  <a:cubicBezTo>
                    <a:pt x="13160" y="4987"/>
                    <a:pt x="12972" y="5034"/>
                    <a:pt x="13118" y="4935"/>
                  </a:cubicBezTo>
                  <a:cubicBezTo>
                    <a:pt x="13286" y="4830"/>
                    <a:pt x="13307" y="4741"/>
                    <a:pt x="13234" y="4699"/>
                  </a:cubicBezTo>
                  <a:cubicBezTo>
                    <a:pt x="13226" y="4694"/>
                    <a:pt x="13216" y="4692"/>
                    <a:pt x="13203" y="4692"/>
                  </a:cubicBezTo>
                  <a:cubicBezTo>
                    <a:pt x="13149" y="4692"/>
                    <a:pt x="13053" y="4734"/>
                    <a:pt x="12969" y="4771"/>
                  </a:cubicBezTo>
                  <a:lnTo>
                    <a:pt x="12969" y="4771"/>
                  </a:lnTo>
                  <a:cubicBezTo>
                    <a:pt x="13261" y="4635"/>
                    <a:pt x="13152" y="4526"/>
                    <a:pt x="12996" y="4526"/>
                  </a:cubicBezTo>
                  <a:cubicBezTo>
                    <a:pt x="12978" y="4526"/>
                    <a:pt x="12959" y="4528"/>
                    <a:pt x="12940" y="4531"/>
                  </a:cubicBezTo>
                  <a:cubicBezTo>
                    <a:pt x="12931" y="4532"/>
                    <a:pt x="12922" y="4532"/>
                    <a:pt x="12914" y="4532"/>
                  </a:cubicBezTo>
                  <a:cubicBezTo>
                    <a:pt x="12827" y="4532"/>
                    <a:pt x="12819" y="4482"/>
                    <a:pt x="12930" y="4410"/>
                  </a:cubicBezTo>
                  <a:cubicBezTo>
                    <a:pt x="13008" y="4363"/>
                    <a:pt x="13076" y="4384"/>
                    <a:pt x="13145" y="4321"/>
                  </a:cubicBezTo>
                  <a:cubicBezTo>
                    <a:pt x="13180" y="4291"/>
                    <a:pt x="13160" y="4284"/>
                    <a:pt x="13126" y="4284"/>
                  </a:cubicBezTo>
                  <a:cubicBezTo>
                    <a:pt x="13096" y="4284"/>
                    <a:pt x="13054" y="4290"/>
                    <a:pt x="13034" y="4290"/>
                  </a:cubicBezTo>
                  <a:cubicBezTo>
                    <a:pt x="12935" y="4279"/>
                    <a:pt x="12924" y="4211"/>
                    <a:pt x="13024" y="4122"/>
                  </a:cubicBezTo>
                  <a:cubicBezTo>
                    <a:pt x="13126" y="4072"/>
                    <a:pt x="13110" y="4060"/>
                    <a:pt x="13059" y="4060"/>
                  </a:cubicBezTo>
                  <a:cubicBezTo>
                    <a:pt x="13009" y="4060"/>
                    <a:pt x="12926" y="4072"/>
                    <a:pt x="12886" y="4072"/>
                  </a:cubicBezTo>
                  <a:cubicBezTo>
                    <a:pt x="12877" y="4072"/>
                    <a:pt x="12870" y="4071"/>
                    <a:pt x="12867" y="4070"/>
                  </a:cubicBezTo>
                  <a:cubicBezTo>
                    <a:pt x="12786" y="4034"/>
                    <a:pt x="12851" y="3907"/>
                    <a:pt x="12720" y="3907"/>
                  </a:cubicBezTo>
                  <a:cubicBezTo>
                    <a:pt x="12715" y="3907"/>
                    <a:pt x="12710" y="3907"/>
                    <a:pt x="12704" y="3907"/>
                  </a:cubicBezTo>
                  <a:cubicBezTo>
                    <a:pt x="12700" y="3907"/>
                    <a:pt x="12696" y="3907"/>
                    <a:pt x="12693" y="3907"/>
                  </a:cubicBezTo>
                  <a:cubicBezTo>
                    <a:pt x="12572" y="3907"/>
                    <a:pt x="12563" y="3826"/>
                    <a:pt x="12568" y="3755"/>
                  </a:cubicBezTo>
                  <a:cubicBezTo>
                    <a:pt x="12573" y="3678"/>
                    <a:pt x="12622" y="3526"/>
                    <a:pt x="12492" y="3526"/>
                  </a:cubicBezTo>
                  <a:cubicBezTo>
                    <a:pt x="12480" y="3526"/>
                    <a:pt x="12467" y="3527"/>
                    <a:pt x="12453" y="3530"/>
                  </a:cubicBezTo>
                  <a:cubicBezTo>
                    <a:pt x="12450" y="3530"/>
                    <a:pt x="12448" y="3530"/>
                    <a:pt x="12446" y="3530"/>
                  </a:cubicBezTo>
                  <a:cubicBezTo>
                    <a:pt x="12396" y="3530"/>
                    <a:pt x="12558" y="3392"/>
                    <a:pt x="12584" y="3351"/>
                  </a:cubicBezTo>
                  <a:cubicBezTo>
                    <a:pt x="12601" y="3317"/>
                    <a:pt x="12580" y="3313"/>
                    <a:pt x="12552" y="3313"/>
                  </a:cubicBezTo>
                  <a:cubicBezTo>
                    <a:pt x="12541" y="3313"/>
                    <a:pt x="12528" y="3313"/>
                    <a:pt x="12516" y="3313"/>
                  </a:cubicBezTo>
                  <a:cubicBezTo>
                    <a:pt x="12493" y="3313"/>
                    <a:pt x="12470" y="3310"/>
                    <a:pt x="12463" y="3294"/>
                  </a:cubicBezTo>
                  <a:cubicBezTo>
                    <a:pt x="12442" y="3252"/>
                    <a:pt x="12421" y="3189"/>
                    <a:pt x="12363" y="3157"/>
                  </a:cubicBezTo>
                  <a:cubicBezTo>
                    <a:pt x="12356" y="3154"/>
                    <a:pt x="12348" y="3153"/>
                    <a:pt x="12339" y="3153"/>
                  </a:cubicBezTo>
                  <a:cubicBezTo>
                    <a:pt x="12306" y="3153"/>
                    <a:pt x="12266" y="3170"/>
                    <a:pt x="12245" y="3170"/>
                  </a:cubicBezTo>
                  <a:cubicBezTo>
                    <a:pt x="12227" y="3170"/>
                    <a:pt x="12223" y="3157"/>
                    <a:pt x="12253" y="3105"/>
                  </a:cubicBezTo>
                  <a:cubicBezTo>
                    <a:pt x="12303" y="3020"/>
                    <a:pt x="12360" y="2879"/>
                    <a:pt x="12274" y="2879"/>
                  </a:cubicBezTo>
                  <a:cubicBezTo>
                    <a:pt x="12233" y="2879"/>
                    <a:pt x="12161" y="2910"/>
                    <a:pt x="12042" y="2992"/>
                  </a:cubicBezTo>
                  <a:lnTo>
                    <a:pt x="12042" y="2992"/>
                  </a:lnTo>
                  <a:cubicBezTo>
                    <a:pt x="12380" y="2757"/>
                    <a:pt x="12162" y="2554"/>
                    <a:pt x="11976" y="2554"/>
                  </a:cubicBezTo>
                  <a:cubicBezTo>
                    <a:pt x="11952" y="2554"/>
                    <a:pt x="11929" y="2558"/>
                    <a:pt x="11907" y="2565"/>
                  </a:cubicBezTo>
                  <a:cubicBezTo>
                    <a:pt x="11900" y="2567"/>
                    <a:pt x="11895" y="2568"/>
                    <a:pt x="11890" y="2568"/>
                  </a:cubicBezTo>
                  <a:cubicBezTo>
                    <a:pt x="11810" y="2568"/>
                    <a:pt x="12104" y="2253"/>
                    <a:pt x="12009" y="2253"/>
                  </a:cubicBezTo>
                  <a:cubicBezTo>
                    <a:pt x="11989" y="2253"/>
                    <a:pt x="11950" y="2267"/>
                    <a:pt x="11886" y="2303"/>
                  </a:cubicBezTo>
                  <a:cubicBezTo>
                    <a:pt x="11780" y="2359"/>
                    <a:pt x="11663" y="2439"/>
                    <a:pt x="11625" y="2439"/>
                  </a:cubicBezTo>
                  <a:cubicBezTo>
                    <a:pt x="11603" y="2439"/>
                    <a:pt x="11608" y="2412"/>
                    <a:pt x="11656" y="2339"/>
                  </a:cubicBezTo>
                  <a:cubicBezTo>
                    <a:pt x="11642" y="2326"/>
                    <a:pt x="11559" y="2251"/>
                    <a:pt x="11532" y="2251"/>
                  </a:cubicBezTo>
                  <a:cubicBezTo>
                    <a:pt x="11531" y="2251"/>
                    <a:pt x="11530" y="2251"/>
                    <a:pt x="11529" y="2251"/>
                  </a:cubicBezTo>
                  <a:lnTo>
                    <a:pt x="11529" y="2251"/>
                  </a:lnTo>
                  <a:cubicBezTo>
                    <a:pt x="11551" y="2235"/>
                    <a:pt x="11642" y="2203"/>
                    <a:pt x="11661" y="2140"/>
                  </a:cubicBezTo>
                  <a:cubicBezTo>
                    <a:pt x="11677" y="2088"/>
                    <a:pt x="11629" y="2077"/>
                    <a:pt x="11614" y="2046"/>
                  </a:cubicBezTo>
                  <a:cubicBezTo>
                    <a:pt x="11566" y="1978"/>
                    <a:pt x="11635" y="1784"/>
                    <a:pt x="11545" y="1752"/>
                  </a:cubicBezTo>
                  <a:cubicBezTo>
                    <a:pt x="11514" y="1894"/>
                    <a:pt x="11236" y="2198"/>
                    <a:pt x="11058" y="2292"/>
                  </a:cubicBezTo>
                  <a:cubicBezTo>
                    <a:pt x="11005" y="2240"/>
                    <a:pt x="11247" y="2062"/>
                    <a:pt x="11320" y="1999"/>
                  </a:cubicBezTo>
                  <a:cubicBezTo>
                    <a:pt x="11441" y="1894"/>
                    <a:pt x="11278" y="1904"/>
                    <a:pt x="11273" y="1862"/>
                  </a:cubicBezTo>
                  <a:cubicBezTo>
                    <a:pt x="11268" y="1823"/>
                    <a:pt x="11384" y="1628"/>
                    <a:pt x="11352" y="1628"/>
                  </a:cubicBezTo>
                  <a:cubicBezTo>
                    <a:pt x="11349" y="1628"/>
                    <a:pt x="11346" y="1629"/>
                    <a:pt x="11341" y="1632"/>
                  </a:cubicBezTo>
                  <a:cubicBezTo>
                    <a:pt x="11287" y="1670"/>
                    <a:pt x="11215" y="1732"/>
                    <a:pt x="11182" y="1732"/>
                  </a:cubicBezTo>
                  <a:cubicBezTo>
                    <a:pt x="11170" y="1732"/>
                    <a:pt x="11163" y="1724"/>
                    <a:pt x="11163" y="1705"/>
                  </a:cubicBezTo>
                  <a:cubicBezTo>
                    <a:pt x="11163" y="1595"/>
                    <a:pt x="11241" y="1443"/>
                    <a:pt x="11184" y="1380"/>
                  </a:cubicBezTo>
                  <a:lnTo>
                    <a:pt x="11184" y="1380"/>
                  </a:lnTo>
                  <a:cubicBezTo>
                    <a:pt x="11168" y="1415"/>
                    <a:pt x="11144" y="1429"/>
                    <a:pt x="11116" y="1429"/>
                  </a:cubicBezTo>
                  <a:cubicBezTo>
                    <a:pt x="11022" y="1429"/>
                    <a:pt x="10878" y="1280"/>
                    <a:pt x="10827" y="1280"/>
                  </a:cubicBezTo>
                  <a:cubicBezTo>
                    <a:pt x="10825" y="1280"/>
                    <a:pt x="10824" y="1280"/>
                    <a:pt x="10822" y="1280"/>
                  </a:cubicBezTo>
                  <a:cubicBezTo>
                    <a:pt x="10785" y="1286"/>
                    <a:pt x="10665" y="1522"/>
                    <a:pt x="10570" y="1574"/>
                  </a:cubicBezTo>
                  <a:cubicBezTo>
                    <a:pt x="10559" y="1580"/>
                    <a:pt x="10551" y="1583"/>
                    <a:pt x="10545" y="1583"/>
                  </a:cubicBezTo>
                  <a:cubicBezTo>
                    <a:pt x="10492" y="1583"/>
                    <a:pt x="10690" y="1305"/>
                    <a:pt x="10738" y="1244"/>
                  </a:cubicBezTo>
                  <a:lnTo>
                    <a:pt x="10738" y="1244"/>
                  </a:lnTo>
                  <a:cubicBezTo>
                    <a:pt x="10696" y="1298"/>
                    <a:pt x="10613" y="1380"/>
                    <a:pt x="10585" y="1380"/>
                  </a:cubicBezTo>
                  <a:cubicBezTo>
                    <a:pt x="10575" y="1380"/>
                    <a:pt x="10572" y="1370"/>
                    <a:pt x="10581" y="1343"/>
                  </a:cubicBezTo>
                  <a:cubicBezTo>
                    <a:pt x="10607" y="1244"/>
                    <a:pt x="10728" y="1123"/>
                    <a:pt x="10733" y="1055"/>
                  </a:cubicBezTo>
                  <a:cubicBezTo>
                    <a:pt x="10733" y="1052"/>
                    <a:pt x="10732" y="1051"/>
                    <a:pt x="10730" y="1051"/>
                  </a:cubicBezTo>
                  <a:cubicBezTo>
                    <a:pt x="10703" y="1051"/>
                    <a:pt x="10520" y="1255"/>
                    <a:pt x="10461" y="1255"/>
                  </a:cubicBezTo>
                  <a:cubicBezTo>
                    <a:pt x="10453" y="1255"/>
                    <a:pt x="10447" y="1252"/>
                    <a:pt x="10444" y="1244"/>
                  </a:cubicBezTo>
                  <a:cubicBezTo>
                    <a:pt x="10440" y="1230"/>
                    <a:pt x="10529" y="978"/>
                    <a:pt x="10503" y="978"/>
                  </a:cubicBezTo>
                  <a:cubicBezTo>
                    <a:pt x="10499" y="978"/>
                    <a:pt x="10490" y="987"/>
                    <a:pt x="10476" y="1008"/>
                  </a:cubicBezTo>
                  <a:cubicBezTo>
                    <a:pt x="10429" y="1081"/>
                    <a:pt x="10413" y="1170"/>
                    <a:pt x="10334" y="1202"/>
                  </a:cubicBezTo>
                  <a:cubicBezTo>
                    <a:pt x="10329" y="1204"/>
                    <a:pt x="10324" y="1206"/>
                    <a:pt x="10320" y="1206"/>
                  </a:cubicBezTo>
                  <a:cubicBezTo>
                    <a:pt x="10305" y="1206"/>
                    <a:pt x="10295" y="1193"/>
                    <a:pt x="10303" y="1165"/>
                  </a:cubicBezTo>
                  <a:cubicBezTo>
                    <a:pt x="10324" y="1060"/>
                    <a:pt x="10528" y="856"/>
                    <a:pt x="10492" y="803"/>
                  </a:cubicBezTo>
                  <a:cubicBezTo>
                    <a:pt x="10465" y="756"/>
                    <a:pt x="10418" y="735"/>
                    <a:pt x="10371" y="735"/>
                  </a:cubicBezTo>
                  <a:cubicBezTo>
                    <a:pt x="10345" y="740"/>
                    <a:pt x="10271" y="824"/>
                    <a:pt x="10271" y="824"/>
                  </a:cubicBezTo>
                  <a:cubicBezTo>
                    <a:pt x="10203" y="782"/>
                    <a:pt x="10151" y="725"/>
                    <a:pt x="10067" y="719"/>
                  </a:cubicBezTo>
                  <a:cubicBezTo>
                    <a:pt x="10063" y="719"/>
                    <a:pt x="10058" y="719"/>
                    <a:pt x="10054" y="719"/>
                  </a:cubicBezTo>
                  <a:cubicBezTo>
                    <a:pt x="9961" y="719"/>
                    <a:pt x="9900" y="825"/>
                    <a:pt x="9925" y="945"/>
                  </a:cubicBezTo>
                  <a:cubicBezTo>
                    <a:pt x="9868" y="913"/>
                    <a:pt x="9805" y="887"/>
                    <a:pt x="9836" y="719"/>
                  </a:cubicBezTo>
                  <a:cubicBezTo>
                    <a:pt x="9858" y="610"/>
                    <a:pt x="9884" y="435"/>
                    <a:pt x="9821" y="435"/>
                  </a:cubicBezTo>
                  <a:cubicBezTo>
                    <a:pt x="9809" y="435"/>
                    <a:pt x="9793" y="442"/>
                    <a:pt x="9773" y="457"/>
                  </a:cubicBezTo>
                  <a:cubicBezTo>
                    <a:pt x="9691" y="520"/>
                    <a:pt x="9658" y="579"/>
                    <a:pt x="9599" y="579"/>
                  </a:cubicBezTo>
                  <a:cubicBezTo>
                    <a:pt x="9594" y="579"/>
                    <a:pt x="9590" y="579"/>
                    <a:pt x="9585" y="578"/>
                  </a:cubicBezTo>
                  <a:cubicBezTo>
                    <a:pt x="9566" y="568"/>
                    <a:pt x="9535" y="534"/>
                    <a:pt x="9506" y="534"/>
                  </a:cubicBezTo>
                  <a:cubicBezTo>
                    <a:pt x="9502" y="534"/>
                    <a:pt x="9499" y="535"/>
                    <a:pt x="9495" y="536"/>
                  </a:cubicBezTo>
                  <a:cubicBezTo>
                    <a:pt x="9480" y="578"/>
                    <a:pt x="9459" y="614"/>
                    <a:pt x="9433" y="646"/>
                  </a:cubicBezTo>
                  <a:cubicBezTo>
                    <a:pt x="9415" y="657"/>
                    <a:pt x="9399" y="662"/>
                    <a:pt x="9384" y="662"/>
                  </a:cubicBezTo>
                  <a:cubicBezTo>
                    <a:pt x="9334" y="662"/>
                    <a:pt x="9297" y="609"/>
                    <a:pt x="9246" y="609"/>
                  </a:cubicBezTo>
                  <a:cubicBezTo>
                    <a:pt x="9237" y="609"/>
                    <a:pt x="9228" y="611"/>
                    <a:pt x="9218" y="614"/>
                  </a:cubicBezTo>
                  <a:cubicBezTo>
                    <a:pt x="9171" y="632"/>
                    <a:pt x="9123" y="672"/>
                    <a:pt x="9093" y="672"/>
                  </a:cubicBezTo>
                  <a:cubicBezTo>
                    <a:pt x="9069" y="672"/>
                    <a:pt x="9056" y="646"/>
                    <a:pt x="9066" y="562"/>
                  </a:cubicBezTo>
                  <a:cubicBezTo>
                    <a:pt x="9075" y="490"/>
                    <a:pt x="9028" y="448"/>
                    <a:pt x="8977" y="448"/>
                  </a:cubicBezTo>
                  <a:cubicBezTo>
                    <a:pt x="8942" y="448"/>
                    <a:pt x="8905" y="467"/>
                    <a:pt x="8882" y="510"/>
                  </a:cubicBezTo>
                  <a:cubicBezTo>
                    <a:pt x="8835" y="583"/>
                    <a:pt x="8845" y="677"/>
                    <a:pt x="8898" y="740"/>
                  </a:cubicBezTo>
                  <a:cubicBezTo>
                    <a:pt x="8856" y="725"/>
                    <a:pt x="8809" y="725"/>
                    <a:pt x="8793" y="641"/>
                  </a:cubicBezTo>
                  <a:cubicBezTo>
                    <a:pt x="8772" y="562"/>
                    <a:pt x="8788" y="457"/>
                    <a:pt x="8751" y="410"/>
                  </a:cubicBezTo>
                  <a:cubicBezTo>
                    <a:pt x="8740" y="396"/>
                    <a:pt x="8729" y="390"/>
                    <a:pt x="8718" y="390"/>
                  </a:cubicBezTo>
                  <a:cubicBezTo>
                    <a:pt x="8683" y="390"/>
                    <a:pt x="8646" y="441"/>
                    <a:pt x="8616" y="441"/>
                  </a:cubicBezTo>
                  <a:cubicBezTo>
                    <a:pt x="8601" y="441"/>
                    <a:pt x="8589" y="430"/>
                    <a:pt x="8578" y="399"/>
                  </a:cubicBezTo>
                  <a:cubicBezTo>
                    <a:pt x="8566" y="360"/>
                    <a:pt x="8566" y="107"/>
                    <a:pt x="8532" y="107"/>
                  </a:cubicBezTo>
                  <a:cubicBezTo>
                    <a:pt x="8521" y="107"/>
                    <a:pt x="8507" y="131"/>
                    <a:pt x="8489" y="195"/>
                  </a:cubicBezTo>
                  <a:cubicBezTo>
                    <a:pt x="8453" y="317"/>
                    <a:pt x="8403" y="503"/>
                    <a:pt x="8365" y="503"/>
                  </a:cubicBezTo>
                  <a:cubicBezTo>
                    <a:pt x="8352" y="503"/>
                    <a:pt x="8341" y="482"/>
                    <a:pt x="8331" y="431"/>
                  </a:cubicBezTo>
                  <a:cubicBezTo>
                    <a:pt x="8311" y="305"/>
                    <a:pt x="8326" y="200"/>
                    <a:pt x="8274" y="132"/>
                  </a:cubicBezTo>
                  <a:cubicBezTo>
                    <a:pt x="8260" y="119"/>
                    <a:pt x="8192" y="72"/>
                    <a:pt x="8140" y="72"/>
                  </a:cubicBezTo>
                  <a:cubicBezTo>
                    <a:pt x="8111" y="72"/>
                    <a:pt x="8087" y="86"/>
                    <a:pt x="8080" y="127"/>
                  </a:cubicBezTo>
                  <a:cubicBezTo>
                    <a:pt x="8070" y="199"/>
                    <a:pt x="8069" y="501"/>
                    <a:pt x="8012" y="501"/>
                  </a:cubicBezTo>
                  <a:cubicBezTo>
                    <a:pt x="8007" y="501"/>
                    <a:pt x="8002" y="499"/>
                    <a:pt x="7996" y="494"/>
                  </a:cubicBezTo>
                  <a:cubicBezTo>
                    <a:pt x="7938" y="452"/>
                    <a:pt x="8006" y="247"/>
                    <a:pt x="7996" y="137"/>
                  </a:cubicBezTo>
                  <a:lnTo>
                    <a:pt x="7996" y="137"/>
                  </a:lnTo>
                  <a:lnTo>
                    <a:pt x="7891" y="420"/>
                  </a:lnTo>
                  <a:cubicBezTo>
                    <a:pt x="7871" y="461"/>
                    <a:pt x="7857" y="477"/>
                    <a:pt x="7847" y="477"/>
                  </a:cubicBezTo>
                  <a:cubicBezTo>
                    <a:pt x="7829" y="477"/>
                    <a:pt x="7824" y="419"/>
                    <a:pt x="7818" y="347"/>
                  </a:cubicBezTo>
                  <a:cubicBezTo>
                    <a:pt x="7805" y="207"/>
                    <a:pt x="7700" y="85"/>
                    <a:pt x="7629" y="85"/>
                  </a:cubicBezTo>
                  <a:cubicBezTo>
                    <a:pt x="7615" y="85"/>
                    <a:pt x="7603" y="90"/>
                    <a:pt x="7592" y="101"/>
                  </a:cubicBezTo>
                  <a:cubicBezTo>
                    <a:pt x="7524" y="179"/>
                    <a:pt x="7576" y="667"/>
                    <a:pt x="7545" y="672"/>
                  </a:cubicBezTo>
                  <a:cubicBezTo>
                    <a:pt x="7544" y="672"/>
                    <a:pt x="7542" y="673"/>
                    <a:pt x="7541" y="673"/>
                  </a:cubicBezTo>
                  <a:cubicBezTo>
                    <a:pt x="7503" y="673"/>
                    <a:pt x="7502" y="523"/>
                    <a:pt x="7477" y="457"/>
                  </a:cubicBezTo>
                  <a:cubicBezTo>
                    <a:pt x="7466" y="384"/>
                    <a:pt x="7419" y="326"/>
                    <a:pt x="7356" y="295"/>
                  </a:cubicBezTo>
                  <a:cubicBezTo>
                    <a:pt x="7304" y="266"/>
                    <a:pt x="7189" y="1"/>
                    <a:pt x="7132" y="1"/>
                  </a:cubicBezTo>
                  <a:close/>
                  <a:moveTo>
                    <a:pt x="11414" y="15485"/>
                  </a:moveTo>
                  <a:cubicBezTo>
                    <a:pt x="11324" y="15485"/>
                    <a:pt x="11538" y="15631"/>
                    <a:pt x="11603" y="15631"/>
                  </a:cubicBezTo>
                  <a:cubicBezTo>
                    <a:pt x="11610" y="15631"/>
                    <a:pt x="11616" y="15629"/>
                    <a:pt x="11619" y="15625"/>
                  </a:cubicBezTo>
                  <a:lnTo>
                    <a:pt x="11524" y="15510"/>
                  </a:lnTo>
                  <a:cubicBezTo>
                    <a:pt x="11470" y="15493"/>
                    <a:pt x="11434" y="15485"/>
                    <a:pt x="11414" y="15485"/>
                  </a:cubicBezTo>
                  <a:close/>
                  <a:moveTo>
                    <a:pt x="11089" y="15798"/>
                  </a:moveTo>
                  <a:cubicBezTo>
                    <a:pt x="11090" y="15799"/>
                    <a:pt x="11090" y="15799"/>
                    <a:pt x="11090" y="15800"/>
                  </a:cubicBezTo>
                  <a:lnTo>
                    <a:pt x="11090" y="15800"/>
                  </a:lnTo>
                  <a:cubicBezTo>
                    <a:pt x="11090" y="15799"/>
                    <a:pt x="11090" y="15799"/>
                    <a:pt x="11089" y="15798"/>
                  </a:cubicBezTo>
                  <a:close/>
                  <a:moveTo>
                    <a:pt x="1868" y="16086"/>
                  </a:moveTo>
                  <a:cubicBezTo>
                    <a:pt x="1868" y="16086"/>
                    <a:pt x="1867" y="16087"/>
                    <a:pt x="1867" y="16087"/>
                  </a:cubicBezTo>
                  <a:cubicBezTo>
                    <a:pt x="1867" y="16087"/>
                    <a:pt x="1868" y="16086"/>
                    <a:pt x="1868" y="16086"/>
                  </a:cubicBezTo>
                  <a:close/>
                  <a:moveTo>
                    <a:pt x="10687" y="16499"/>
                  </a:moveTo>
                  <a:cubicBezTo>
                    <a:pt x="10686" y="16500"/>
                    <a:pt x="10686" y="16501"/>
                    <a:pt x="10686" y="16501"/>
                  </a:cubicBezTo>
                  <a:cubicBezTo>
                    <a:pt x="10686" y="16500"/>
                    <a:pt x="10686" y="16500"/>
                    <a:pt x="10687" y="16499"/>
                  </a:cubicBezTo>
                  <a:close/>
                  <a:moveTo>
                    <a:pt x="10834" y="16723"/>
                  </a:moveTo>
                  <a:cubicBezTo>
                    <a:pt x="10835" y="16724"/>
                    <a:pt x="10836" y="16725"/>
                    <a:pt x="10838" y="16726"/>
                  </a:cubicBezTo>
                  <a:cubicBezTo>
                    <a:pt x="10836" y="16725"/>
                    <a:pt x="10835" y="16724"/>
                    <a:pt x="10834" y="16723"/>
                  </a:cubicBezTo>
                  <a:close/>
                  <a:moveTo>
                    <a:pt x="10380" y="17187"/>
                  </a:moveTo>
                  <a:cubicBezTo>
                    <a:pt x="10470" y="17187"/>
                    <a:pt x="10612" y="17354"/>
                    <a:pt x="10539" y="17413"/>
                  </a:cubicBezTo>
                  <a:cubicBezTo>
                    <a:pt x="10534" y="17417"/>
                    <a:pt x="10529" y="17418"/>
                    <a:pt x="10523" y="17418"/>
                  </a:cubicBezTo>
                  <a:cubicBezTo>
                    <a:pt x="10457" y="17418"/>
                    <a:pt x="10306" y="17227"/>
                    <a:pt x="10345" y="17198"/>
                  </a:cubicBezTo>
                  <a:cubicBezTo>
                    <a:pt x="10355" y="17190"/>
                    <a:pt x="10367" y="17187"/>
                    <a:pt x="10380" y="17187"/>
                  </a:cubicBezTo>
                  <a:close/>
                  <a:moveTo>
                    <a:pt x="9826" y="17398"/>
                  </a:moveTo>
                  <a:cubicBezTo>
                    <a:pt x="9904" y="17460"/>
                    <a:pt x="10035" y="17560"/>
                    <a:pt x="9999" y="17628"/>
                  </a:cubicBezTo>
                  <a:lnTo>
                    <a:pt x="9994" y="17633"/>
                  </a:lnTo>
                  <a:cubicBezTo>
                    <a:pt x="9990" y="17636"/>
                    <a:pt x="9986" y="17637"/>
                    <a:pt x="9982" y="17637"/>
                  </a:cubicBezTo>
                  <a:cubicBezTo>
                    <a:pt x="9924" y="17637"/>
                    <a:pt x="9787" y="17427"/>
                    <a:pt x="9826" y="17398"/>
                  </a:cubicBezTo>
                  <a:close/>
                  <a:moveTo>
                    <a:pt x="8662" y="17838"/>
                  </a:moveTo>
                  <a:lnTo>
                    <a:pt x="8662" y="17839"/>
                  </a:lnTo>
                  <a:lnTo>
                    <a:pt x="8662" y="17839"/>
                  </a:lnTo>
                  <a:cubicBezTo>
                    <a:pt x="8663" y="17839"/>
                    <a:pt x="8663" y="17839"/>
                    <a:pt x="8663" y="17839"/>
                  </a:cubicBezTo>
                  <a:lnTo>
                    <a:pt x="8663" y="17839"/>
                  </a:lnTo>
                  <a:cubicBezTo>
                    <a:pt x="8663" y="17839"/>
                    <a:pt x="8662" y="17838"/>
                    <a:pt x="8662" y="17838"/>
                  </a:cubicBezTo>
                  <a:close/>
                  <a:moveTo>
                    <a:pt x="3233" y="17651"/>
                  </a:moveTo>
                  <a:cubicBezTo>
                    <a:pt x="3210" y="17651"/>
                    <a:pt x="3147" y="17706"/>
                    <a:pt x="3041" y="17817"/>
                  </a:cubicBezTo>
                  <a:lnTo>
                    <a:pt x="3073" y="17848"/>
                  </a:lnTo>
                  <a:lnTo>
                    <a:pt x="3204" y="17780"/>
                  </a:lnTo>
                  <a:cubicBezTo>
                    <a:pt x="3243" y="17694"/>
                    <a:pt x="3254" y="17651"/>
                    <a:pt x="3233" y="17651"/>
                  </a:cubicBezTo>
                  <a:close/>
                  <a:moveTo>
                    <a:pt x="7341" y="18109"/>
                  </a:moveTo>
                  <a:cubicBezTo>
                    <a:pt x="7341" y="18110"/>
                    <a:pt x="7341" y="18110"/>
                    <a:pt x="7341" y="18111"/>
                  </a:cubicBezTo>
                  <a:cubicBezTo>
                    <a:pt x="7341" y="18110"/>
                    <a:pt x="7341" y="18110"/>
                    <a:pt x="7341" y="18109"/>
                  </a:cubicBezTo>
                  <a:close/>
                  <a:moveTo>
                    <a:pt x="7564" y="17964"/>
                  </a:moveTo>
                  <a:cubicBezTo>
                    <a:pt x="7546" y="17964"/>
                    <a:pt x="7549" y="18048"/>
                    <a:pt x="7571" y="18221"/>
                  </a:cubicBezTo>
                  <a:lnTo>
                    <a:pt x="7608" y="18215"/>
                  </a:lnTo>
                  <a:lnTo>
                    <a:pt x="7624" y="18069"/>
                  </a:lnTo>
                  <a:cubicBezTo>
                    <a:pt x="7595" y="17999"/>
                    <a:pt x="7575" y="17964"/>
                    <a:pt x="7564" y="17964"/>
                  </a:cubicBezTo>
                  <a:close/>
                  <a:moveTo>
                    <a:pt x="4920" y="18045"/>
                  </a:moveTo>
                  <a:cubicBezTo>
                    <a:pt x="4923" y="18045"/>
                    <a:pt x="4926" y="18046"/>
                    <a:pt x="4929" y="18048"/>
                  </a:cubicBezTo>
                  <a:cubicBezTo>
                    <a:pt x="4908" y="18141"/>
                    <a:pt x="4872" y="18305"/>
                    <a:pt x="4801" y="18305"/>
                  </a:cubicBezTo>
                  <a:cubicBezTo>
                    <a:pt x="4800" y="18305"/>
                    <a:pt x="4799" y="18305"/>
                    <a:pt x="4798" y="18305"/>
                  </a:cubicBezTo>
                  <a:cubicBezTo>
                    <a:pt x="4743" y="18270"/>
                    <a:pt x="4870" y="18045"/>
                    <a:pt x="4920" y="18045"/>
                  </a:cubicBezTo>
                  <a:close/>
                  <a:moveTo>
                    <a:pt x="2601" y="14697"/>
                  </a:moveTo>
                  <a:cubicBezTo>
                    <a:pt x="2590" y="14697"/>
                    <a:pt x="2574" y="14699"/>
                    <a:pt x="2554" y="14703"/>
                  </a:cubicBezTo>
                  <a:cubicBezTo>
                    <a:pt x="2271" y="14834"/>
                    <a:pt x="1930" y="15148"/>
                    <a:pt x="1783" y="15295"/>
                  </a:cubicBezTo>
                  <a:cubicBezTo>
                    <a:pt x="1769" y="15304"/>
                    <a:pt x="1568" y="15504"/>
                    <a:pt x="1605" y="15504"/>
                  </a:cubicBezTo>
                  <a:cubicBezTo>
                    <a:pt x="1610" y="15504"/>
                    <a:pt x="1618" y="15501"/>
                    <a:pt x="1631" y="15494"/>
                  </a:cubicBezTo>
                  <a:cubicBezTo>
                    <a:pt x="1665" y="15488"/>
                    <a:pt x="1691" y="15485"/>
                    <a:pt x="1710" y="15485"/>
                  </a:cubicBezTo>
                  <a:cubicBezTo>
                    <a:pt x="1754" y="15485"/>
                    <a:pt x="1756" y="15504"/>
                    <a:pt x="1730" y="15552"/>
                  </a:cubicBezTo>
                  <a:cubicBezTo>
                    <a:pt x="1680" y="15638"/>
                    <a:pt x="1575" y="15783"/>
                    <a:pt x="1696" y="15783"/>
                  </a:cubicBezTo>
                  <a:cubicBezTo>
                    <a:pt x="1700" y="15783"/>
                    <a:pt x="1705" y="15783"/>
                    <a:pt x="1709" y="15783"/>
                  </a:cubicBezTo>
                  <a:cubicBezTo>
                    <a:pt x="1770" y="15780"/>
                    <a:pt x="1827" y="15764"/>
                    <a:pt x="1855" y="15764"/>
                  </a:cubicBezTo>
                  <a:cubicBezTo>
                    <a:pt x="1885" y="15764"/>
                    <a:pt x="1882" y="15783"/>
                    <a:pt x="1814" y="15856"/>
                  </a:cubicBezTo>
                  <a:cubicBezTo>
                    <a:pt x="1856" y="15929"/>
                    <a:pt x="2275" y="15835"/>
                    <a:pt x="1868" y="16086"/>
                  </a:cubicBezTo>
                  <a:lnTo>
                    <a:pt x="1868" y="16086"/>
                  </a:lnTo>
                  <a:cubicBezTo>
                    <a:pt x="1947" y="16038"/>
                    <a:pt x="1997" y="16019"/>
                    <a:pt x="2029" y="16019"/>
                  </a:cubicBezTo>
                  <a:cubicBezTo>
                    <a:pt x="2124" y="16019"/>
                    <a:pt x="2060" y="16183"/>
                    <a:pt x="2118" y="16202"/>
                  </a:cubicBezTo>
                  <a:cubicBezTo>
                    <a:pt x="2125" y="16204"/>
                    <a:pt x="2131" y="16205"/>
                    <a:pt x="2137" y="16205"/>
                  </a:cubicBezTo>
                  <a:cubicBezTo>
                    <a:pt x="2211" y="16205"/>
                    <a:pt x="2296" y="16100"/>
                    <a:pt x="2407" y="16076"/>
                  </a:cubicBezTo>
                  <a:cubicBezTo>
                    <a:pt x="2413" y="16075"/>
                    <a:pt x="2417" y="16075"/>
                    <a:pt x="2421" y="16075"/>
                  </a:cubicBezTo>
                  <a:cubicBezTo>
                    <a:pt x="2488" y="16075"/>
                    <a:pt x="2293" y="16236"/>
                    <a:pt x="2223" y="16281"/>
                  </a:cubicBezTo>
                  <a:cubicBezTo>
                    <a:pt x="2006" y="16427"/>
                    <a:pt x="2042" y="16446"/>
                    <a:pt x="2121" y="16446"/>
                  </a:cubicBezTo>
                  <a:cubicBezTo>
                    <a:pt x="2149" y="16446"/>
                    <a:pt x="2182" y="16443"/>
                    <a:pt x="2212" y="16443"/>
                  </a:cubicBezTo>
                  <a:cubicBezTo>
                    <a:pt x="2239" y="16443"/>
                    <a:pt x="2263" y="16445"/>
                    <a:pt x="2276" y="16454"/>
                  </a:cubicBezTo>
                  <a:cubicBezTo>
                    <a:pt x="2302" y="16475"/>
                    <a:pt x="2339" y="16737"/>
                    <a:pt x="2286" y="16758"/>
                  </a:cubicBezTo>
                  <a:cubicBezTo>
                    <a:pt x="2349" y="16737"/>
                    <a:pt x="2265" y="16721"/>
                    <a:pt x="2396" y="16664"/>
                  </a:cubicBezTo>
                  <a:cubicBezTo>
                    <a:pt x="2411" y="16658"/>
                    <a:pt x="2422" y="16655"/>
                    <a:pt x="2432" y="16655"/>
                  </a:cubicBezTo>
                  <a:cubicBezTo>
                    <a:pt x="2466" y="16655"/>
                    <a:pt x="2477" y="16684"/>
                    <a:pt x="2485" y="16700"/>
                  </a:cubicBezTo>
                  <a:cubicBezTo>
                    <a:pt x="2506" y="16732"/>
                    <a:pt x="2564" y="16768"/>
                    <a:pt x="2496" y="16852"/>
                  </a:cubicBezTo>
                  <a:cubicBezTo>
                    <a:pt x="2437" y="16930"/>
                    <a:pt x="2351" y="16995"/>
                    <a:pt x="2429" y="16995"/>
                  </a:cubicBezTo>
                  <a:cubicBezTo>
                    <a:pt x="2435" y="16995"/>
                    <a:pt x="2441" y="16995"/>
                    <a:pt x="2449" y="16994"/>
                  </a:cubicBezTo>
                  <a:cubicBezTo>
                    <a:pt x="2522" y="16989"/>
                    <a:pt x="2674" y="16873"/>
                    <a:pt x="2732" y="16863"/>
                  </a:cubicBezTo>
                  <a:cubicBezTo>
                    <a:pt x="2734" y="16862"/>
                    <a:pt x="2737" y="16862"/>
                    <a:pt x="2739" y="16862"/>
                  </a:cubicBezTo>
                  <a:cubicBezTo>
                    <a:pt x="2831" y="16862"/>
                    <a:pt x="2705" y="17069"/>
                    <a:pt x="2690" y="17146"/>
                  </a:cubicBezTo>
                  <a:cubicBezTo>
                    <a:pt x="2658" y="17219"/>
                    <a:pt x="2674" y="17298"/>
                    <a:pt x="2721" y="17361"/>
                  </a:cubicBezTo>
                  <a:cubicBezTo>
                    <a:pt x="2753" y="17389"/>
                    <a:pt x="2796" y="17405"/>
                    <a:pt x="2854" y="17405"/>
                  </a:cubicBezTo>
                  <a:cubicBezTo>
                    <a:pt x="2883" y="17405"/>
                    <a:pt x="2915" y="17401"/>
                    <a:pt x="2952" y="17392"/>
                  </a:cubicBezTo>
                  <a:cubicBezTo>
                    <a:pt x="3001" y="17383"/>
                    <a:pt x="3174" y="17275"/>
                    <a:pt x="3217" y="17275"/>
                  </a:cubicBezTo>
                  <a:cubicBezTo>
                    <a:pt x="3220" y="17275"/>
                    <a:pt x="3223" y="17275"/>
                    <a:pt x="3225" y="17277"/>
                  </a:cubicBezTo>
                  <a:cubicBezTo>
                    <a:pt x="3141" y="17340"/>
                    <a:pt x="3057" y="17408"/>
                    <a:pt x="2978" y="17481"/>
                  </a:cubicBezTo>
                  <a:cubicBezTo>
                    <a:pt x="2921" y="17560"/>
                    <a:pt x="3031" y="17613"/>
                    <a:pt x="3067" y="17613"/>
                  </a:cubicBezTo>
                  <a:cubicBezTo>
                    <a:pt x="3121" y="17613"/>
                    <a:pt x="3200" y="17510"/>
                    <a:pt x="3253" y="17510"/>
                  </a:cubicBezTo>
                  <a:cubicBezTo>
                    <a:pt x="3258" y="17510"/>
                    <a:pt x="3262" y="17511"/>
                    <a:pt x="3267" y="17513"/>
                  </a:cubicBezTo>
                  <a:cubicBezTo>
                    <a:pt x="3309" y="17529"/>
                    <a:pt x="3324" y="17576"/>
                    <a:pt x="3324" y="17633"/>
                  </a:cubicBezTo>
                  <a:cubicBezTo>
                    <a:pt x="3324" y="17787"/>
                    <a:pt x="3188" y="17962"/>
                    <a:pt x="3308" y="17962"/>
                  </a:cubicBezTo>
                  <a:cubicBezTo>
                    <a:pt x="3323" y="17962"/>
                    <a:pt x="3342" y="17959"/>
                    <a:pt x="3366" y="17953"/>
                  </a:cubicBezTo>
                  <a:cubicBezTo>
                    <a:pt x="3426" y="17918"/>
                    <a:pt x="3466" y="17905"/>
                    <a:pt x="3497" y="17905"/>
                  </a:cubicBezTo>
                  <a:cubicBezTo>
                    <a:pt x="3538" y="17905"/>
                    <a:pt x="3561" y="17929"/>
                    <a:pt x="3592" y="17953"/>
                  </a:cubicBezTo>
                  <a:cubicBezTo>
                    <a:pt x="3593" y="17954"/>
                    <a:pt x="3594" y="17955"/>
                    <a:pt x="3596" y="17955"/>
                  </a:cubicBezTo>
                  <a:cubicBezTo>
                    <a:pt x="3628" y="17955"/>
                    <a:pt x="3780" y="17792"/>
                    <a:pt x="3840" y="17792"/>
                  </a:cubicBezTo>
                  <a:cubicBezTo>
                    <a:pt x="3846" y="17792"/>
                    <a:pt x="3850" y="17793"/>
                    <a:pt x="3854" y="17796"/>
                  </a:cubicBezTo>
                  <a:cubicBezTo>
                    <a:pt x="3799" y="17871"/>
                    <a:pt x="3575" y="18092"/>
                    <a:pt x="3641" y="18092"/>
                  </a:cubicBezTo>
                  <a:cubicBezTo>
                    <a:pt x="3645" y="18092"/>
                    <a:pt x="3649" y="18091"/>
                    <a:pt x="3655" y="18090"/>
                  </a:cubicBezTo>
                  <a:cubicBezTo>
                    <a:pt x="3717" y="18076"/>
                    <a:pt x="3825" y="17983"/>
                    <a:pt x="3911" y="17917"/>
                  </a:cubicBezTo>
                  <a:lnTo>
                    <a:pt x="3911" y="17917"/>
                  </a:lnTo>
                  <a:cubicBezTo>
                    <a:pt x="3755" y="18046"/>
                    <a:pt x="3960" y="18066"/>
                    <a:pt x="3969" y="18105"/>
                  </a:cubicBezTo>
                  <a:cubicBezTo>
                    <a:pt x="3990" y="18189"/>
                    <a:pt x="3812" y="18331"/>
                    <a:pt x="3875" y="18383"/>
                  </a:cubicBezTo>
                  <a:cubicBezTo>
                    <a:pt x="3877" y="18385"/>
                    <a:pt x="3880" y="18386"/>
                    <a:pt x="3883" y="18386"/>
                  </a:cubicBezTo>
                  <a:cubicBezTo>
                    <a:pt x="3968" y="18386"/>
                    <a:pt x="4342" y="17834"/>
                    <a:pt x="4279" y="17776"/>
                  </a:cubicBezTo>
                  <a:lnTo>
                    <a:pt x="4279" y="17776"/>
                  </a:lnTo>
                  <a:lnTo>
                    <a:pt x="4326" y="17817"/>
                  </a:lnTo>
                  <a:cubicBezTo>
                    <a:pt x="4330" y="17820"/>
                    <a:pt x="4336" y="17821"/>
                    <a:pt x="4342" y="17821"/>
                  </a:cubicBezTo>
                  <a:cubicBezTo>
                    <a:pt x="4412" y="17821"/>
                    <a:pt x="4590" y="17647"/>
                    <a:pt x="4556" y="17565"/>
                  </a:cubicBezTo>
                  <a:lnTo>
                    <a:pt x="4556" y="17560"/>
                  </a:lnTo>
                  <a:cubicBezTo>
                    <a:pt x="4530" y="17497"/>
                    <a:pt x="4467" y="17481"/>
                    <a:pt x="4404" y="17476"/>
                  </a:cubicBezTo>
                  <a:cubicBezTo>
                    <a:pt x="4390" y="17474"/>
                    <a:pt x="4377" y="17473"/>
                    <a:pt x="4365" y="17473"/>
                  </a:cubicBezTo>
                  <a:cubicBezTo>
                    <a:pt x="4311" y="17473"/>
                    <a:pt x="4270" y="17497"/>
                    <a:pt x="4163" y="17592"/>
                  </a:cubicBezTo>
                  <a:cubicBezTo>
                    <a:pt x="4127" y="17622"/>
                    <a:pt x="4106" y="17632"/>
                    <a:pt x="4090" y="17632"/>
                  </a:cubicBezTo>
                  <a:cubicBezTo>
                    <a:pt x="4067" y="17632"/>
                    <a:pt x="4058" y="17610"/>
                    <a:pt x="4038" y="17610"/>
                  </a:cubicBezTo>
                  <a:cubicBezTo>
                    <a:pt x="4015" y="17610"/>
                    <a:pt x="3978" y="17637"/>
                    <a:pt x="3889" y="17749"/>
                  </a:cubicBezTo>
                  <a:lnTo>
                    <a:pt x="3889" y="17749"/>
                  </a:lnTo>
                  <a:cubicBezTo>
                    <a:pt x="4099" y="17480"/>
                    <a:pt x="3980" y="17366"/>
                    <a:pt x="3969" y="17277"/>
                  </a:cubicBezTo>
                  <a:cubicBezTo>
                    <a:pt x="3954" y="17225"/>
                    <a:pt x="3959" y="17172"/>
                    <a:pt x="3980" y="17120"/>
                  </a:cubicBezTo>
                  <a:cubicBezTo>
                    <a:pt x="4074" y="17010"/>
                    <a:pt x="4142" y="16878"/>
                    <a:pt x="4116" y="16847"/>
                  </a:cubicBezTo>
                  <a:lnTo>
                    <a:pt x="4116" y="16847"/>
                  </a:lnTo>
                  <a:lnTo>
                    <a:pt x="3922" y="17062"/>
                  </a:lnTo>
                  <a:cubicBezTo>
                    <a:pt x="3881" y="17016"/>
                    <a:pt x="4028" y="16852"/>
                    <a:pt x="3947" y="16852"/>
                  </a:cubicBezTo>
                  <a:cubicBezTo>
                    <a:pt x="3946" y="16852"/>
                    <a:pt x="3944" y="16852"/>
                    <a:pt x="3943" y="16852"/>
                  </a:cubicBezTo>
                  <a:cubicBezTo>
                    <a:pt x="3822" y="16868"/>
                    <a:pt x="3712" y="16915"/>
                    <a:pt x="3613" y="16989"/>
                  </a:cubicBezTo>
                  <a:cubicBezTo>
                    <a:pt x="3568" y="17025"/>
                    <a:pt x="3543" y="17055"/>
                    <a:pt x="3528" y="17055"/>
                  </a:cubicBezTo>
                  <a:cubicBezTo>
                    <a:pt x="3524" y="17055"/>
                    <a:pt x="3521" y="17052"/>
                    <a:pt x="3518" y="17046"/>
                  </a:cubicBezTo>
                  <a:cubicBezTo>
                    <a:pt x="3497" y="17010"/>
                    <a:pt x="3497" y="16962"/>
                    <a:pt x="3518" y="16926"/>
                  </a:cubicBezTo>
                  <a:cubicBezTo>
                    <a:pt x="3551" y="16824"/>
                    <a:pt x="3616" y="16698"/>
                    <a:pt x="3545" y="16698"/>
                  </a:cubicBezTo>
                  <a:cubicBezTo>
                    <a:pt x="3535" y="16698"/>
                    <a:pt x="3523" y="16700"/>
                    <a:pt x="3508" y="16705"/>
                  </a:cubicBezTo>
                  <a:cubicBezTo>
                    <a:pt x="3455" y="16724"/>
                    <a:pt x="3405" y="16735"/>
                    <a:pt x="3364" y="16735"/>
                  </a:cubicBezTo>
                  <a:cubicBezTo>
                    <a:pt x="3304" y="16735"/>
                    <a:pt x="3264" y="16712"/>
                    <a:pt x="3267" y="16658"/>
                  </a:cubicBezTo>
                  <a:cubicBezTo>
                    <a:pt x="3267" y="16619"/>
                    <a:pt x="3474" y="16409"/>
                    <a:pt x="3431" y="16409"/>
                  </a:cubicBezTo>
                  <a:cubicBezTo>
                    <a:pt x="3428" y="16409"/>
                    <a:pt x="3424" y="16410"/>
                    <a:pt x="3419" y="16412"/>
                  </a:cubicBezTo>
                  <a:cubicBezTo>
                    <a:pt x="3251" y="16471"/>
                    <a:pt x="3122" y="16691"/>
                    <a:pt x="3046" y="16691"/>
                  </a:cubicBezTo>
                  <a:cubicBezTo>
                    <a:pt x="3035" y="16691"/>
                    <a:pt x="3024" y="16686"/>
                    <a:pt x="3015" y="16674"/>
                  </a:cubicBezTo>
                  <a:cubicBezTo>
                    <a:pt x="2947" y="16590"/>
                    <a:pt x="3482" y="16333"/>
                    <a:pt x="3413" y="16239"/>
                  </a:cubicBezTo>
                  <a:cubicBezTo>
                    <a:pt x="3409" y="16233"/>
                    <a:pt x="3403" y="16231"/>
                    <a:pt x="3396" y="16231"/>
                  </a:cubicBezTo>
                  <a:cubicBezTo>
                    <a:pt x="3342" y="16231"/>
                    <a:pt x="3217" y="16370"/>
                    <a:pt x="3157" y="16370"/>
                  </a:cubicBezTo>
                  <a:cubicBezTo>
                    <a:pt x="3154" y="16370"/>
                    <a:pt x="3152" y="16370"/>
                    <a:pt x="3150" y="16370"/>
                  </a:cubicBezTo>
                  <a:cubicBezTo>
                    <a:pt x="3047" y="16370"/>
                    <a:pt x="3052" y="16248"/>
                    <a:pt x="3046" y="16176"/>
                  </a:cubicBezTo>
                  <a:cubicBezTo>
                    <a:pt x="3026" y="16003"/>
                    <a:pt x="3130" y="15715"/>
                    <a:pt x="2973" y="15652"/>
                  </a:cubicBezTo>
                  <a:cubicBezTo>
                    <a:pt x="2965" y="15647"/>
                    <a:pt x="2955" y="15646"/>
                    <a:pt x="2944" y="15646"/>
                  </a:cubicBezTo>
                  <a:cubicBezTo>
                    <a:pt x="2885" y="15646"/>
                    <a:pt x="2789" y="15698"/>
                    <a:pt x="2700" y="15720"/>
                  </a:cubicBezTo>
                  <a:cubicBezTo>
                    <a:pt x="2657" y="15730"/>
                    <a:pt x="2631" y="15735"/>
                    <a:pt x="2618" y="15735"/>
                  </a:cubicBezTo>
                  <a:cubicBezTo>
                    <a:pt x="2561" y="15735"/>
                    <a:pt x="2757" y="15646"/>
                    <a:pt x="2800" y="15599"/>
                  </a:cubicBezTo>
                  <a:cubicBezTo>
                    <a:pt x="2856" y="15539"/>
                    <a:pt x="2790" y="15514"/>
                    <a:pt x="2713" y="15514"/>
                  </a:cubicBezTo>
                  <a:cubicBezTo>
                    <a:pt x="2682" y="15514"/>
                    <a:pt x="2649" y="15518"/>
                    <a:pt x="2622" y="15526"/>
                  </a:cubicBezTo>
                  <a:cubicBezTo>
                    <a:pt x="2520" y="15569"/>
                    <a:pt x="2468" y="15588"/>
                    <a:pt x="2450" y="15588"/>
                  </a:cubicBezTo>
                  <a:cubicBezTo>
                    <a:pt x="2417" y="15588"/>
                    <a:pt x="2511" y="15520"/>
                    <a:pt x="2638" y="15421"/>
                  </a:cubicBezTo>
                  <a:cubicBezTo>
                    <a:pt x="2639" y="15420"/>
                    <a:pt x="2639" y="15420"/>
                    <a:pt x="2638" y="15420"/>
                  </a:cubicBezTo>
                  <a:cubicBezTo>
                    <a:pt x="2620" y="15420"/>
                    <a:pt x="2134" y="15637"/>
                    <a:pt x="2139" y="15657"/>
                  </a:cubicBezTo>
                  <a:cubicBezTo>
                    <a:pt x="2129" y="15625"/>
                    <a:pt x="2386" y="15473"/>
                    <a:pt x="2438" y="15437"/>
                  </a:cubicBezTo>
                  <a:cubicBezTo>
                    <a:pt x="2552" y="15346"/>
                    <a:pt x="2447" y="15342"/>
                    <a:pt x="2383" y="15342"/>
                  </a:cubicBezTo>
                  <a:cubicBezTo>
                    <a:pt x="2377" y="15342"/>
                    <a:pt x="2370" y="15342"/>
                    <a:pt x="2365" y="15342"/>
                  </a:cubicBezTo>
                  <a:cubicBezTo>
                    <a:pt x="2328" y="15327"/>
                    <a:pt x="2056" y="15269"/>
                    <a:pt x="2360" y="15148"/>
                  </a:cubicBezTo>
                  <a:cubicBezTo>
                    <a:pt x="2592" y="15057"/>
                    <a:pt x="2478" y="15051"/>
                    <a:pt x="2359" y="15051"/>
                  </a:cubicBezTo>
                  <a:cubicBezTo>
                    <a:pt x="2339" y="15051"/>
                    <a:pt x="2319" y="15051"/>
                    <a:pt x="2300" y="15051"/>
                  </a:cubicBezTo>
                  <a:cubicBezTo>
                    <a:pt x="2256" y="15051"/>
                    <a:pt x="2221" y="15050"/>
                    <a:pt x="2213" y="15043"/>
                  </a:cubicBezTo>
                  <a:cubicBezTo>
                    <a:pt x="2125" y="14990"/>
                    <a:pt x="2742" y="14697"/>
                    <a:pt x="2601" y="14697"/>
                  </a:cubicBezTo>
                  <a:close/>
                  <a:moveTo>
                    <a:pt x="9599" y="18592"/>
                  </a:moveTo>
                  <a:cubicBezTo>
                    <a:pt x="9601" y="18596"/>
                    <a:pt x="9603" y="18599"/>
                    <a:pt x="9606" y="18603"/>
                  </a:cubicBezTo>
                  <a:cubicBezTo>
                    <a:pt x="9604" y="18600"/>
                    <a:pt x="9601" y="18596"/>
                    <a:pt x="9599" y="18592"/>
                  </a:cubicBezTo>
                  <a:close/>
                  <a:moveTo>
                    <a:pt x="6379" y="18109"/>
                  </a:moveTo>
                  <a:cubicBezTo>
                    <a:pt x="6390" y="18109"/>
                    <a:pt x="6401" y="18124"/>
                    <a:pt x="6413" y="18158"/>
                  </a:cubicBezTo>
                  <a:cubicBezTo>
                    <a:pt x="6423" y="18252"/>
                    <a:pt x="6418" y="18352"/>
                    <a:pt x="6407" y="18446"/>
                  </a:cubicBezTo>
                  <a:lnTo>
                    <a:pt x="6407" y="18451"/>
                  </a:lnTo>
                  <a:cubicBezTo>
                    <a:pt x="6393" y="18559"/>
                    <a:pt x="6357" y="18642"/>
                    <a:pt x="6330" y="18642"/>
                  </a:cubicBezTo>
                  <a:cubicBezTo>
                    <a:pt x="6318" y="18642"/>
                    <a:pt x="6307" y="18624"/>
                    <a:pt x="6302" y="18582"/>
                  </a:cubicBezTo>
                  <a:cubicBezTo>
                    <a:pt x="6285" y="18431"/>
                    <a:pt x="6328" y="18109"/>
                    <a:pt x="6379" y="18109"/>
                  </a:cubicBezTo>
                  <a:close/>
                  <a:moveTo>
                    <a:pt x="5146" y="19060"/>
                  </a:moveTo>
                  <a:lnTo>
                    <a:pt x="5146" y="19060"/>
                  </a:lnTo>
                  <a:cubicBezTo>
                    <a:pt x="5145" y="19061"/>
                    <a:pt x="5144" y="19063"/>
                    <a:pt x="5144" y="19065"/>
                  </a:cubicBezTo>
                  <a:cubicBezTo>
                    <a:pt x="5144" y="19063"/>
                    <a:pt x="5145" y="19061"/>
                    <a:pt x="5146" y="19060"/>
                  </a:cubicBezTo>
                  <a:close/>
                  <a:moveTo>
                    <a:pt x="13218" y="9939"/>
                  </a:moveTo>
                  <a:cubicBezTo>
                    <a:pt x="13063" y="9939"/>
                    <a:pt x="12942" y="9949"/>
                    <a:pt x="12919" y="9973"/>
                  </a:cubicBezTo>
                  <a:cubicBezTo>
                    <a:pt x="12893" y="10000"/>
                    <a:pt x="12830" y="10104"/>
                    <a:pt x="12930" y="10125"/>
                  </a:cubicBezTo>
                  <a:cubicBezTo>
                    <a:pt x="13139" y="10173"/>
                    <a:pt x="13344" y="10183"/>
                    <a:pt x="13160" y="10267"/>
                  </a:cubicBezTo>
                  <a:cubicBezTo>
                    <a:pt x="13076" y="10346"/>
                    <a:pt x="12993" y="10424"/>
                    <a:pt x="13029" y="10513"/>
                  </a:cubicBezTo>
                  <a:cubicBezTo>
                    <a:pt x="13050" y="10571"/>
                    <a:pt x="13365" y="10639"/>
                    <a:pt x="13318" y="10681"/>
                  </a:cubicBezTo>
                  <a:cubicBezTo>
                    <a:pt x="13239" y="10744"/>
                    <a:pt x="12814" y="10702"/>
                    <a:pt x="12746" y="10776"/>
                  </a:cubicBezTo>
                  <a:cubicBezTo>
                    <a:pt x="12704" y="10817"/>
                    <a:pt x="13008" y="10817"/>
                    <a:pt x="13082" y="10828"/>
                  </a:cubicBezTo>
                  <a:cubicBezTo>
                    <a:pt x="13076" y="10870"/>
                    <a:pt x="12688" y="10844"/>
                    <a:pt x="12799" y="10901"/>
                  </a:cubicBezTo>
                  <a:cubicBezTo>
                    <a:pt x="12830" y="10912"/>
                    <a:pt x="13569" y="11022"/>
                    <a:pt x="13312" y="11059"/>
                  </a:cubicBezTo>
                  <a:cubicBezTo>
                    <a:pt x="13298" y="11061"/>
                    <a:pt x="13282" y="11061"/>
                    <a:pt x="13266" y="11061"/>
                  </a:cubicBezTo>
                  <a:cubicBezTo>
                    <a:pt x="13190" y="11061"/>
                    <a:pt x="13098" y="11043"/>
                    <a:pt x="13017" y="11043"/>
                  </a:cubicBezTo>
                  <a:cubicBezTo>
                    <a:pt x="12980" y="11043"/>
                    <a:pt x="12944" y="11047"/>
                    <a:pt x="12914" y="11059"/>
                  </a:cubicBezTo>
                  <a:cubicBezTo>
                    <a:pt x="12872" y="11074"/>
                    <a:pt x="12861" y="11116"/>
                    <a:pt x="12888" y="11148"/>
                  </a:cubicBezTo>
                  <a:cubicBezTo>
                    <a:pt x="12956" y="11221"/>
                    <a:pt x="13307" y="11190"/>
                    <a:pt x="13281" y="11305"/>
                  </a:cubicBezTo>
                  <a:cubicBezTo>
                    <a:pt x="13172" y="11286"/>
                    <a:pt x="13063" y="11275"/>
                    <a:pt x="12954" y="11275"/>
                  </a:cubicBezTo>
                  <a:cubicBezTo>
                    <a:pt x="12916" y="11275"/>
                    <a:pt x="12878" y="11276"/>
                    <a:pt x="12841" y="11279"/>
                  </a:cubicBezTo>
                  <a:cubicBezTo>
                    <a:pt x="12753" y="11310"/>
                    <a:pt x="12624" y="11361"/>
                    <a:pt x="12901" y="11408"/>
                  </a:cubicBezTo>
                  <a:lnTo>
                    <a:pt x="12901" y="11408"/>
                  </a:lnTo>
                  <a:cubicBezTo>
                    <a:pt x="12810" y="11393"/>
                    <a:pt x="12746" y="11386"/>
                    <a:pt x="12705" y="11386"/>
                  </a:cubicBezTo>
                  <a:cubicBezTo>
                    <a:pt x="12580" y="11386"/>
                    <a:pt x="12653" y="11445"/>
                    <a:pt x="12793" y="11515"/>
                  </a:cubicBezTo>
                  <a:cubicBezTo>
                    <a:pt x="12774" y="11511"/>
                    <a:pt x="12757" y="11510"/>
                    <a:pt x="12743" y="11510"/>
                  </a:cubicBezTo>
                  <a:cubicBezTo>
                    <a:pt x="12560" y="11510"/>
                    <a:pt x="12731" y="11761"/>
                    <a:pt x="12726" y="11801"/>
                  </a:cubicBezTo>
                  <a:lnTo>
                    <a:pt x="12726" y="11801"/>
                  </a:lnTo>
                  <a:cubicBezTo>
                    <a:pt x="12738" y="11760"/>
                    <a:pt x="12790" y="11744"/>
                    <a:pt x="12846" y="11744"/>
                  </a:cubicBezTo>
                  <a:cubicBezTo>
                    <a:pt x="12951" y="11744"/>
                    <a:pt x="13070" y="11802"/>
                    <a:pt x="12972" y="11866"/>
                  </a:cubicBezTo>
                  <a:cubicBezTo>
                    <a:pt x="12888" y="11913"/>
                    <a:pt x="12830" y="11992"/>
                    <a:pt x="12799" y="12086"/>
                  </a:cubicBezTo>
                  <a:cubicBezTo>
                    <a:pt x="12846" y="12097"/>
                    <a:pt x="12888" y="12102"/>
                    <a:pt x="12926" y="12102"/>
                  </a:cubicBezTo>
                  <a:cubicBezTo>
                    <a:pt x="13145" y="12102"/>
                    <a:pt x="13234" y="11947"/>
                    <a:pt x="13297" y="11903"/>
                  </a:cubicBezTo>
                  <a:lnTo>
                    <a:pt x="13297" y="11903"/>
                  </a:lnTo>
                  <a:cubicBezTo>
                    <a:pt x="13286" y="11966"/>
                    <a:pt x="13270" y="12034"/>
                    <a:pt x="13239" y="12097"/>
                  </a:cubicBezTo>
                  <a:cubicBezTo>
                    <a:pt x="13221" y="12133"/>
                    <a:pt x="13183" y="12185"/>
                    <a:pt x="13065" y="12185"/>
                  </a:cubicBezTo>
                  <a:cubicBezTo>
                    <a:pt x="13047" y="12185"/>
                    <a:pt x="13026" y="12184"/>
                    <a:pt x="13003" y="12181"/>
                  </a:cubicBezTo>
                  <a:cubicBezTo>
                    <a:pt x="12864" y="12168"/>
                    <a:pt x="12793" y="12122"/>
                    <a:pt x="12704" y="12122"/>
                  </a:cubicBezTo>
                  <a:cubicBezTo>
                    <a:pt x="12686" y="12122"/>
                    <a:pt x="12667" y="12124"/>
                    <a:pt x="12647" y="12128"/>
                  </a:cubicBezTo>
                  <a:cubicBezTo>
                    <a:pt x="12411" y="12181"/>
                    <a:pt x="12793" y="12307"/>
                    <a:pt x="12783" y="12406"/>
                  </a:cubicBezTo>
                  <a:cubicBezTo>
                    <a:pt x="12778" y="12490"/>
                    <a:pt x="12636" y="12512"/>
                    <a:pt x="12446" y="12512"/>
                  </a:cubicBezTo>
                  <a:cubicBezTo>
                    <a:pt x="12422" y="12512"/>
                    <a:pt x="12398" y="12512"/>
                    <a:pt x="12374" y="12511"/>
                  </a:cubicBezTo>
                  <a:lnTo>
                    <a:pt x="12374" y="12511"/>
                  </a:lnTo>
                  <a:cubicBezTo>
                    <a:pt x="12536" y="12563"/>
                    <a:pt x="12694" y="12647"/>
                    <a:pt x="12830" y="12757"/>
                  </a:cubicBezTo>
                  <a:cubicBezTo>
                    <a:pt x="12860" y="12787"/>
                    <a:pt x="12854" y="12797"/>
                    <a:pt x="12832" y="12797"/>
                  </a:cubicBezTo>
                  <a:cubicBezTo>
                    <a:pt x="12786" y="12797"/>
                    <a:pt x="12667" y="12755"/>
                    <a:pt x="12638" y="12755"/>
                  </a:cubicBezTo>
                  <a:cubicBezTo>
                    <a:pt x="12634" y="12755"/>
                    <a:pt x="12631" y="12756"/>
                    <a:pt x="12631" y="12757"/>
                  </a:cubicBezTo>
                  <a:cubicBezTo>
                    <a:pt x="12628" y="12765"/>
                    <a:pt x="12633" y="12773"/>
                    <a:pt x="12645" y="12782"/>
                  </a:cubicBezTo>
                  <a:lnTo>
                    <a:pt x="12645" y="12782"/>
                  </a:lnTo>
                  <a:cubicBezTo>
                    <a:pt x="12575" y="12759"/>
                    <a:pt x="12514" y="12742"/>
                    <a:pt x="12484" y="12742"/>
                  </a:cubicBezTo>
                  <a:cubicBezTo>
                    <a:pt x="12482" y="12742"/>
                    <a:pt x="12480" y="12742"/>
                    <a:pt x="12479" y="12742"/>
                  </a:cubicBezTo>
                  <a:cubicBezTo>
                    <a:pt x="12379" y="12752"/>
                    <a:pt x="12405" y="12847"/>
                    <a:pt x="12411" y="12894"/>
                  </a:cubicBezTo>
                  <a:cubicBezTo>
                    <a:pt x="12416" y="12988"/>
                    <a:pt x="12479" y="13072"/>
                    <a:pt x="12568" y="13109"/>
                  </a:cubicBezTo>
                  <a:cubicBezTo>
                    <a:pt x="12662" y="13156"/>
                    <a:pt x="12720" y="13177"/>
                    <a:pt x="12678" y="13214"/>
                  </a:cubicBezTo>
                  <a:cubicBezTo>
                    <a:pt x="12667" y="13222"/>
                    <a:pt x="12645" y="13227"/>
                    <a:pt x="12614" y="13227"/>
                  </a:cubicBezTo>
                  <a:cubicBezTo>
                    <a:pt x="12586" y="13227"/>
                    <a:pt x="12552" y="13223"/>
                    <a:pt x="12510" y="13214"/>
                  </a:cubicBezTo>
                  <a:cubicBezTo>
                    <a:pt x="12474" y="13205"/>
                    <a:pt x="12452" y="13202"/>
                    <a:pt x="12440" y="13202"/>
                  </a:cubicBezTo>
                  <a:cubicBezTo>
                    <a:pt x="12413" y="13202"/>
                    <a:pt x="12427" y="13218"/>
                    <a:pt x="12416" y="13240"/>
                  </a:cubicBezTo>
                  <a:cubicBezTo>
                    <a:pt x="12400" y="13287"/>
                    <a:pt x="12531" y="13371"/>
                    <a:pt x="12547" y="13439"/>
                  </a:cubicBezTo>
                  <a:cubicBezTo>
                    <a:pt x="12573" y="13491"/>
                    <a:pt x="12557" y="13549"/>
                    <a:pt x="12515" y="13586"/>
                  </a:cubicBezTo>
                  <a:cubicBezTo>
                    <a:pt x="12503" y="13597"/>
                    <a:pt x="12465" y="13598"/>
                    <a:pt x="12425" y="13598"/>
                  </a:cubicBezTo>
                  <a:cubicBezTo>
                    <a:pt x="12402" y="13598"/>
                    <a:pt x="12377" y="13598"/>
                    <a:pt x="12356" y="13598"/>
                  </a:cubicBezTo>
                  <a:cubicBezTo>
                    <a:pt x="12324" y="13598"/>
                    <a:pt x="12299" y="13599"/>
                    <a:pt x="12295" y="13607"/>
                  </a:cubicBezTo>
                  <a:lnTo>
                    <a:pt x="12395" y="13654"/>
                  </a:lnTo>
                  <a:lnTo>
                    <a:pt x="12379" y="13691"/>
                  </a:lnTo>
                  <a:lnTo>
                    <a:pt x="12300" y="13874"/>
                  </a:lnTo>
                  <a:cubicBezTo>
                    <a:pt x="12274" y="13932"/>
                    <a:pt x="12133" y="14021"/>
                    <a:pt x="12437" y="14152"/>
                  </a:cubicBezTo>
                  <a:cubicBezTo>
                    <a:pt x="12372" y="14125"/>
                    <a:pt x="12319" y="14115"/>
                    <a:pt x="12276" y="14115"/>
                  </a:cubicBezTo>
                  <a:cubicBezTo>
                    <a:pt x="12166" y="14115"/>
                    <a:pt x="12122" y="14183"/>
                    <a:pt x="12106" y="14220"/>
                  </a:cubicBezTo>
                  <a:cubicBezTo>
                    <a:pt x="12075" y="14283"/>
                    <a:pt x="12243" y="14378"/>
                    <a:pt x="12180" y="14425"/>
                  </a:cubicBezTo>
                  <a:cubicBezTo>
                    <a:pt x="12178" y="14428"/>
                    <a:pt x="12173" y="14429"/>
                    <a:pt x="12168" y="14429"/>
                  </a:cubicBezTo>
                  <a:cubicBezTo>
                    <a:pt x="12123" y="14429"/>
                    <a:pt x="11983" y="14346"/>
                    <a:pt x="11918" y="14346"/>
                  </a:cubicBezTo>
                  <a:cubicBezTo>
                    <a:pt x="11850" y="14346"/>
                    <a:pt x="11844" y="14383"/>
                    <a:pt x="11844" y="14409"/>
                  </a:cubicBezTo>
                  <a:cubicBezTo>
                    <a:pt x="11844" y="14472"/>
                    <a:pt x="11865" y="14530"/>
                    <a:pt x="11912" y="14572"/>
                  </a:cubicBezTo>
                  <a:cubicBezTo>
                    <a:pt x="11944" y="14608"/>
                    <a:pt x="12070" y="14661"/>
                    <a:pt x="12143" y="14703"/>
                  </a:cubicBezTo>
                  <a:cubicBezTo>
                    <a:pt x="12052" y="14656"/>
                    <a:pt x="12003" y="14638"/>
                    <a:pt x="11979" y="14638"/>
                  </a:cubicBezTo>
                  <a:cubicBezTo>
                    <a:pt x="11916" y="14638"/>
                    <a:pt x="12019" y="14755"/>
                    <a:pt x="11996" y="14781"/>
                  </a:cubicBezTo>
                  <a:cubicBezTo>
                    <a:pt x="11994" y="14783"/>
                    <a:pt x="11990" y="14784"/>
                    <a:pt x="11985" y="14784"/>
                  </a:cubicBezTo>
                  <a:cubicBezTo>
                    <a:pt x="11912" y="14784"/>
                    <a:pt x="11603" y="14585"/>
                    <a:pt x="11531" y="14585"/>
                  </a:cubicBezTo>
                  <a:cubicBezTo>
                    <a:pt x="11518" y="14585"/>
                    <a:pt x="11513" y="14592"/>
                    <a:pt x="11519" y="14608"/>
                  </a:cubicBezTo>
                  <a:cubicBezTo>
                    <a:pt x="11566" y="14739"/>
                    <a:pt x="11975" y="14918"/>
                    <a:pt x="12169" y="15059"/>
                  </a:cubicBezTo>
                  <a:cubicBezTo>
                    <a:pt x="12207" y="15087"/>
                    <a:pt x="12207" y="15098"/>
                    <a:pt x="12184" y="15098"/>
                  </a:cubicBezTo>
                  <a:cubicBezTo>
                    <a:pt x="12111" y="15098"/>
                    <a:pt x="11817" y="14992"/>
                    <a:pt x="11797" y="14980"/>
                  </a:cubicBezTo>
                  <a:lnTo>
                    <a:pt x="11797" y="14980"/>
                  </a:lnTo>
                  <a:cubicBezTo>
                    <a:pt x="11892" y="15049"/>
                    <a:pt x="11965" y="15075"/>
                    <a:pt x="11944" y="15122"/>
                  </a:cubicBezTo>
                  <a:cubicBezTo>
                    <a:pt x="11944" y="15122"/>
                    <a:pt x="11897" y="15159"/>
                    <a:pt x="11928" y="15190"/>
                  </a:cubicBezTo>
                  <a:cubicBezTo>
                    <a:pt x="11960" y="15216"/>
                    <a:pt x="12059" y="15264"/>
                    <a:pt x="12101" y="15306"/>
                  </a:cubicBezTo>
                  <a:cubicBezTo>
                    <a:pt x="12148" y="15347"/>
                    <a:pt x="12127" y="15379"/>
                    <a:pt x="12117" y="15400"/>
                  </a:cubicBezTo>
                  <a:cubicBezTo>
                    <a:pt x="12015" y="15339"/>
                    <a:pt x="11937" y="15295"/>
                    <a:pt x="11901" y="15295"/>
                  </a:cubicBezTo>
                  <a:cubicBezTo>
                    <a:pt x="11881" y="15295"/>
                    <a:pt x="11874" y="15308"/>
                    <a:pt x="11881" y="15337"/>
                  </a:cubicBezTo>
                  <a:cubicBezTo>
                    <a:pt x="11896" y="15398"/>
                    <a:pt x="11920" y="15442"/>
                    <a:pt x="11893" y="15442"/>
                  </a:cubicBezTo>
                  <a:cubicBezTo>
                    <a:pt x="11872" y="15442"/>
                    <a:pt x="11819" y="15415"/>
                    <a:pt x="11703" y="15347"/>
                  </a:cubicBezTo>
                  <a:cubicBezTo>
                    <a:pt x="11684" y="15336"/>
                    <a:pt x="11666" y="15332"/>
                    <a:pt x="11651" y="15332"/>
                  </a:cubicBezTo>
                  <a:cubicBezTo>
                    <a:pt x="11596" y="15332"/>
                    <a:pt x="11575" y="15395"/>
                    <a:pt x="11624" y="15437"/>
                  </a:cubicBezTo>
                  <a:cubicBezTo>
                    <a:pt x="11708" y="15510"/>
                    <a:pt x="11771" y="15510"/>
                    <a:pt x="11771" y="15568"/>
                  </a:cubicBezTo>
                  <a:cubicBezTo>
                    <a:pt x="11766" y="15625"/>
                    <a:pt x="11718" y="15678"/>
                    <a:pt x="11661" y="15694"/>
                  </a:cubicBezTo>
                  <a:cubicBezTo>
                    <a:pt x="11652" y="15696"/>
                    <a:pt x="11643" y="15697"/>
                    <a:pt x="11633" y="15697"/>
                  </a:cubicBezTo>
                  <a:cubicBezTo>
                    <a:pt x="11562" y="15697"/>
                    <a:pt x="11455" y="15640"/>
                    <a:pt x="11372" y="15631"/>
                  </a:cubicBezTo>
                  <a:cubicBezTo>
                    <a:pt x="11367" y="15630"/>
                    <a:pt x="11362" y="15630"/>
                    <a:pt x="11357" y="15630"/>
                  </a:cubicBezTo>
                  <a:cubicBezTo>
                    <a:pt x="11273" y="15630"/>
                    <a:pt x="11236" y="15673"/>
                    <a:pt x="11315" y="15772"/>
                  </a:cubicBezTo>
                  <a:cubicBezTo>
                    <a:pt x="11363" y="15831"/>
                    <a:pt x="11334" y="15850"/>
                    <a:pt x="11283" y="15850"/>
                  </a:cubicBezTo>
                  <a:cubicBezTo>
                    <a:pt x="11214" y="15850"/>
                    <a:pt x="11105" y="15816"/>
                    <a:pt x="11090" y="15800"/>
                  </a:cubicBezTo>
                  <a:lnTo>
                    <a:pt x="11090" y="15800"/>
                  </a:lnTo>
                  <a:cubicBezTo>
                    <a:pt x="11227" y="15977"/>
                    <a:pt x="11509" y="16024"/>
                    <a:pt x="11598" y="16092"/>
                  </a:cubicBezTo>
                  <a:cubicBezTo>
                    <a:pt x="11613" y="16104"/>
                    <a:pt x="11606" y="16143"/>
                    <a:pt x="11571" y="16143"/>
                  </a:cubicBezTo>
                  <a:cubicBezTo>
                    <a:pt x="11557" y="16143"/>
                    <a:pt x="11540" y="16138"/>
                    <a:pt x="11519" y="16123"/>
                  </a:cubicBezTo>
                  <a:cubicBezTo>
                    <a:pt x="11479" y="16096"/>
                    <a:pt x="11452" y="16085"/>
                    <a:pt x="11435" y="16085"/>
                  </a:cubicBezTo>
                  <a:cubicBezTo>
                    <a:pt x="11393" y="16085"/>
                    <a:pt x="11406" y="16149"/>
                    <a:pt x="11425" y="16197"/>
                  </a:cubicBezTo>
                  <a:cubicBezTo>
                    <a:pt x="11438" y="16233"/>
                    <a:pt x="11436" y="16247"/>
                    <a:pt x="11422" y="16247"/>
                  </a:cubicBezTo>
                  <a:cubicBezTo>
                    <a:pt x="11380" y="16247"/>
                    <a:pt x="11241" y="16124"/>
                    <a:pt x="11116" y="16066"/>
                  </a:cubicBezTo>
                  <a:cubicBezTo>
                    <a:pt x="11097" y="16057"/>
                    <a:pt x="11086" y="16054"/>
                    <a:pt x="11080" y="16054"/>
                  </a:cubicBezTo>
                  <a:cubicBezTo>
                    <a:pt x="11047" y="16054"/>
                    <a:pt x="11161" y="16154"/>
                    <a:pt x="11178" y="16176"/>
                  </a:cubicBezTo>
                  <a:cubicBezTo>
                    <a:pt x="11299" y="16270"/>
                    <a:pt x="11252" y="16307"/>
                    <a:pt x="11231" y="16328"/>
                  </a:cubicBezTo>
                  <a:cubicBezTo>
                    <a:pt x="11184" y="16396"/>
                    <a:pt x="11100" y="16338"/>
                    <a:pt x="11231" y="16543"/>
                  </a:cubicBezTo>
                  <a:cubicBezTo>
                    <a:pt x="11231" y="16543"/>
                    <a:pt x="11282" y="16654"/>
                    <a:pt x="11262" y="16654"/>
                  </a:cubicBezTo>
                  <a:cubicBezTo>
                    <a:pt x="11260" y="16654"/>
                    <a:pt x="11259" y="16654"/>
                    <a:pt x="11257" y="16653"/>
                  </a:cubicBezTo>
                  <a:cubicBezTo>
                    <a:pt x="11180" y="16617"/>
                    <a:pt x="10986" y="16328"/>
                    <a:pt x="10875" y="16328"/>
                  </a:cubicBezTo>
                  <a:cubicBezTo>
                    <a:pt x="10873" y="16328"/>
                    <a:pt x="10871" y="16328"/>
                    <a:pt x="10869" y="16328"/>
                  </a:cubicBezTo>
                  <a:cubicBezTo>
                    <a:pt x="10760" y="16344"/>
                    <a:pt x="10738" y="16437"/>
                    <a:pt x="10687" y="16499"/>
                  </a:cubicBezTo>
                  <a:lnTo>
                    <a:pt x="10687" y="16499"/>
                  </a:lnTo>
                  <a:cubicBezTo>
                    <a:pt x="10691" y="16495"/>
                    <a:pt x="10705" y="16482"/>
                    <a:pt x="10729" y="16482"/>
                  </a:cubicBezTo>
                  <a:cubicBezTo>
                    <a:pt x="10750" y="16482"/>
                    <a:pt x="10779" y="16492"/>
                    <a:pt x="10817" y="16527"/>
                  </a:cubicBezTo>
                  <a:cubicBezTo>
                    <a:pt x="10863" y="16574"/>
                    <a:pt x="10730" y="16621"/>
                    <a:pt x="10834" y="16723"/>
                  </a:cubicBezTo>
                  <a:lnTo>
                    <a:pt x="10834" y="16723"/>
                  </a:lnTo>
                  <a:cubicBezTo>
                    <a:pt x="10824" y="16712"/>
                    <a:pt x="10828" y="16707"/>
                    <a:pt x="10842" y="16707"/>
                  </a:cubicBezTo>
                  <a:cubicBezTo>
                    <a:pt x="10885" y="16707"/>
                    <a:pt x="11012" y="16752"/>
                    <a:pt x="11016" y="16779"/>
                  </a:cubicBezTo>
                  <a:cubicBezTo>
                    <a:pt x="11023" y="16840"/>
                    <a:pt x="11098" y="16985"/>
                    <a:pt x="11055" y="16985"/>
                  </a:cubicBezTo>
                  <a:cubicBezTo>
                    <a:pt x="11036" y="16985"/>
                    <a:pt x="10994" y="16956"/>
                    <a:pt x="10911" y="16878"/>
                  </a:cubicBezTo>
                  <a:cubicBezTo>
                    <a:pt x="10850" y="16802"/>
                    <a:pt x="10768" y="16695"/>
                    <a:pt x="10711" y="16695"/>
                  </a:cubicBezTo>
                  <a:cubicBezTo>
                    <a:pt x="10709" y="16695"/>
                    <a:pt x="10708" y="16695"/>
                    <a:pt x="10707" y="16695"/>
                  </a:cubicBezTo>
                  <a:cubicBezTo>
                    <a:pt x="10623" y="16700"/>
                    <a:pt x="10549" y="16763"/>
                    <a:pt x="10534" y="16847"/>
                  </a:cubicBezTo>
                  <a:cubicBezTo>
                    <a:pt x="10528" y="16915"/>
                    <a:pt x="10738" y="17062"/>
                    <a:pt x="10822" y="17156"/>
                  </a:cubicBezTo>
                  <a:cubicBezTo>
                    <a:pt x="10813" y="17163"/>
                    <a:pt x="10792" y="17167"/>
                    <a:pt x="10764" y="17167"/>
                  </a:cubicBezTo>
                  <a:cubicBezTo>
                    <a:pt x="10689" y="17167"/>
                    <a:pt x="10562" y="17140"/>
                    <a:pt x="10497" y="17083"/>
                  </a:cubicBezTo>
                  <a:cubicBezTo>
                    <a:pt x="10444" y="17036"/>
                    <a:pt x="10429" y="16957"/>
                    <a:pt x="10460" y="16899"/>
                  </a:cubicBezTo>
                  <a:lnTo>
                    <a:pt x="10460" y="16899"/>
                  </a:lnTo>
                  <a:cubicBezTo>
                    <a:pt x="10436" y="16923"/>
                    <a:pt x="10412" y="16999"/>
                    <a:pt x="10347" y="16999"/>
                  </a:cubicBezTo>
                  <a:cubicBezTo>
                    <a:pt x="10326" y="16999"/>
                    <a:pt x="10301" y="16992"/>
                    <a:pt x="10271" y="16973"/>
                  </a:cubicBezTo>
                  <a:cubicBezTo>
                    <a:pt x="10177" y="16910"/>
                    <a:pt x="10009" y="16711"/>
                    <a:pt x="9920" y="16606"/>
                  </a:cubicBezTo>
                  <a:lnTo>
                    <a:pt x="9920" y="16606"/>
                  </a:lnTo>
                  <a:cubicBezTo>
                    <a:pt x="10056" y="16784"/>
                    <a:pt x="10177" y="16978"/>
                    <a:pt x="10287" y="17177"/>
                  </a:cubicBezTo>
                  <a:cubicBezTo>
                    <a:pt x="10334" y="17272"/>
                    <a:pt x="10245" y="17245"/>
                    <a:pt x="10256" y="17314"/>
                  </a:cubicBezTo>
                  <a:cubicBezTo>
                    <a:pt x="10256" y="17339"/>
                    <a:pt x="10342" y="17475"/>
                    <a:pt x="10313" y="17475"/>
                  </a:cubicBezTo>
                  <a:cubicBezTo>
                    <a:pt x="10306" y="17475"/>
                    <a:pt x="10293" y="17468"/>
                    <a:pt x="10271" y="17450"/>
                  </a:cubicBezTo>
                  <a:cubicBezTo>
                    <a:pt x="10130" y="17335"/>
                    <a:pt x="10051" y="17125"/>
                    <a:pt x="9910" y="16989"/>
                  </a:cubicBezTo>
                  <a:cubicBezTo>
                    <a:pt x="9880" y="16959"/>
                    <a:pt x="9862" y="16947"/>
                    <a:pt x="9851" y="16947"/>
                  </a:cubicBezTo>
                  <a:cubicBezTo>
                    <a:pt x="9819" y="16947"/>
                    <a:pt x="9851" y="17045"/>
                    <a:pt x="9862" y="17088"/>
                  </a:cubicBezTo>
                  <a:cubicBezTo>
                    <a:pt x="9894" y="17172"/>
                    <a:pt x="9946" y="17235"/>
                    <a:pt x="9931" y="17282"/>
                  </a:cubicBezTo>
                  <a:cubicBezTo>
                    <a:pt x="9915" y="17324"/>
                    <a:pt x="9883" y="17356"/>
                    <a:pt x="9841" y="17377"/>
                  </a:cubicBezTo>
                  <a:cubicBezTo>
                    <a:pt x="9768" y="17445"/>
                    <a:pt x="9595" y="17445"/>
                    <a:pt x="9611" y="17628"/>
                  </a:cubicBezTo>
                  <a:cubicBezTo>
                    <a:pt x="9611" y="17665"/>
                    <a:pt x="9676" y="17776"/>
                    <a:pt x="9652" y="17776"/>
                  </a:cubicBezTo>
                  <a:cubicBezTo>
                    <a:pt x="9649" y="17776"/>
                    <a:pt x="9644" y="17774"/>
                    <a:pt x="9637" y="17770"/>
                  </a:cubicBezTo>
                  <a:cubicBezTo>
                    <a:pt x="9564" y="17728"/>
                    <a:pt x="9469" y="17592"/>
                    <a:pt x="9396" y="17550"/>
                  </a:cubicBezTo>
                  <a:cubicBezTo>
                    <a:pt x="9339" y="17514"/>
                    <a:pt x="9286" y="17496"/>
                    <a:pt x="9243" y="17496"/>
                  </a:cubicBezTo>
                  <a:cubicBezTo>
                    <a:pt x="9172" y="17496"/>
                    <a:pt x="9127" y="17546"/>
                    <a:pt x="9134" y="17654"/>
                  </a:cubicBezTo>
                  <a:cubicBezTo>
                    <a:pt x="9134" y="17690"/>
                    <a:pt x="9193" y="17870"/>
                    <a:pt x="9187" y="17870"/>
                  </a:cubicBezTo>
                  <a:cubicBezTo>
                    <a:pt x="9187" y="17870"/>
                    <a:pt x="9186" y="17870"/>
                    <a:pt x="9186" y="17869"/>
                  </a:cubicBezTo>
                  <a:cubicBezTo>
                    <a:pt x="9125" y="17834"/>
                    <a:pt x="9024" y="17586"/>
                    <a:pt x="8975" y="17586"/>
                  </a:cubicBezTo>
                  <a:cubicBezTo>
                    <a:pt x="8974" y="17586"/>
                    <a:pt x="8972" y="17586"/>
                    <a:pt x="8971" y="17586"/>
                  </a:cubicBezTo>
                  <a:cubicBezTo>
                    <a:pt x="8971" y="17586"/>
                    <a:pt x="9071" y="17806"/>
                    <a:pt x="9039" y="17833"/>
                  </a:cubicBezTo>
                  <a:cubicBezTo>
                    <a:pt x="9013" y="17848"/>
                    <a:pt x="8976" y="17848"/>
                    <a:pt x="9029" y="17969"/>
                  </a:cubicBezTo>
                  <a:cubicBezTo>
                    <a:pt x="9139" y="18221"/>
                    <a:pt x="9118" y="18215"/>
                    <a:pt x="9149" y="18415"/>
                  </a:cubicBezTo>
                  <a:cubicBezTo>
                    <a:pt x="9108" y="18368"/>
                    <a:pt x="8870" y="17984"/>
                    <a:pt x="8891" y="17984"/>
                  </a:cubicBezTo>
                  <a:cubicBezTo>
                    <a:pt x="8891" y="17984"/>
                    <a:pt x="8892" y="17984"/>
                    <a:pt x="8892" y="17985"/>
                  </a:cubicBezTo>
                  <a:cubicBezTo>
                    <a:pt x="8910" y="17996"/>
                    <a:pt x="8941" y="18023"/>
                    <a:pt x="8959" y="18023"/>
                  </a:cubicBezTo>
                  <a:cubicBezTo>
                    <a:pt x="8973" y="18023"/>
                    <a:pt x="8980" y="18006"/>
                    <a:pt x="8966" y="17953"/>
                  </a:cubicBezTo>
                  <a:cubicBezTo>
                    <a:pt x="8950" y="17875"/>
                    <a:pt x="8919" y="17848"/>
                    <a:pt x="8892" y="17838"/>
                  </a:cubicBezTo>
                  <a:cubicBezTo>
                    <a:pt x="8890" y="17837"/>
                    <a:pt x="8887" y="17836"/>
                    <a:pt x="8885" y="17836"/>
                  </a:cubicBezTo>
                  <a:cubicBezTo>
                    <a:pt x="8853" y="17836"/>
                    <a:pt x="8841" y="17948"/>
                    <a:pt x="8798" y="17948"/>
                  </a:cubicBezTo>
                  <a:cubicBezTo>
                    <a:pt x="8780" y="17948"/>
                    <a:pt x="8757" y="17929"/>
                    <a:pt x="8725" y="17875"/>
                  </a:cubicBezTo>
                  <a:cubicBezTo>
                    <a:pt x="8708" y="17848"/>
                    <a:pt x="8691" y="17837"/>
                    <a:pt x="8675" y="17837"/>
                  </a:cubicBezTo>
                  <a:cubicBezTo>
                    <a:pt x="8671" y="17837"/>
                    <a:pt x="8667" y="17838"/>
                    <a:pt x="8663" y="17839"/>
                  </a:cubicBezTo>
                  <a:lnTo>
                    <a:pt x="8663" y="17839"/>
                  </a:lnTo>
                  <a:cubicBezTo>
                    <a:pt x="8742" y="17935"/>
                    <a:pt x="8908" y="18205"/>
                    <a:pt x="8835" y="18231"/>
                  </a:cubicBezTo>
                  <a:lnTo>
                    <a:pt x="8835" y="18236"/>
                  </a:lnTo>
                  <a:lnTo>
                    <a:pt x="8662" y="17839"/>
                  </a:lnTo>
                  <a:lnTo>
                    <a:pt x="8662" y="17839"/>
                  </a:lnTo>
                  <a:cubicBezTo>
                    <a:pt x="8598" y="17862"/>
                    <a:pt x="8541" y="18038"/>
                    <a:pt x="8489" y="18042"/>
                  </a:cubicBezTo>
                  <a:cubicBezTo>
                    <a:pt x="8573" y="18273"/>
                    <a:pt x="8609" y="18247"/>
                    <a:pt x="8683" y="18441"/>
                  </a:cubicBezTo>
                  <a:cubicBezTo>
                    <a:pt x="8681" y="18441"/>
                    <a:pt x="8679" y="18442"/>
                    <a:pt x="8677" y="18442"/>
                  </a:cubicBezTo>
                  <a:cubicBezTo>
                    <a:pt x="8626" y="18442"/>
                    <a:pt x="8519" y="18249"/>
                    <a:pt x="8497" y="18249"/>
                  </a:cubicBezTo>
                  <a:cubicBezTo>
                    <a:pt x="8496" y="18249"/>
                    <a:pt x="8495" y="18250"/>
                    <a:pt x="8494" y="18252"/>
                  </a:cubicBezTo>
                  <a:cubicBezTo>
                    <a:pt x="8473" y="18305"/>
                    <a:pt x="8515" y="18530"/>
                    <a:pt x="8515" y="18640"/>
                  </a:cubicBezTo>
                  <a:cubicBezTo>
                    <a:pt x="8450" y="18514"/>
                    <a:pt x="8159" y="18003"/>
                    <a:pt x="8095" y="18003"/>
                  </a:cubicBezTo>
                  <a:cubicBezTo>
                    <a:pt x="8077" y="18003"/>
                    <a:pt x="8077" y="18044"/>
                    <a:pt x="8106" y="18147"/>
                  </a:cubicBezTo>
                  <a:cubicBezTo>
                    <a:pt x="8111" y="18151"/>
                    <a:pt x="8115" y="18153"/>
                    <a:pt x="8119" y="18153"/>
                  </a:cubicBezTo>
                  <a:cubicBezTo>
                    <a:pt x="8140" y="18153"/>
                    <a:pt x="8133" y="18093"/>
                    <a:pt x="8137" y="18084"/>
                  </a:cubicBezTo>
                  <a:cubicBezTo>
                    <a:pt x="8138" y="18082"/>
                    <a:pt x="8139" y="18081"/>
                    <a:pt x="8140" y="18081"/>
                  </a:cubicBezTo>
                  <a:cubicBezTo>
                    <a:pt x="8154" y="18081"/>
                    <a:pt x="8206" y="18364"/>
                    <a:pt x="8206" y="18399"/>
                  </a:cubicBezTo>
                  <a:cubicBezTo>
                    <a:pt x="8206" y="18471"/>
                    <a:pt x="8186" y="18512"/>
                    <a:pt x="8161" y="18512"/>
                  </a:cubicBezTo>
                  <a:cubicBezTo>
                    <a:pt x="8157" y="18512"/>
                    <a:pt x="8152" y="18511"/>
                    <a:pt x="8148" y="18509"/>
                  </a:cubicBezTo>
                  <a:cubicBezTo>
                    <a:pt x="8064" y="18478"/>
                    <a:pt x="8048" y="18105"/>
                    <a:pt x="7954" y="18053"/>
                  </a:cubicBezTo>
                  <a:cubicBezTo>
                    <a:pt x="7935" y="18041"/>
                    <a:pt x="7913" y="18033"/>
                    <a:pt x="7893" y="18033"/>
                  </a:cubicBezTo>
                  <a:cubicBezTo>
                    <a:pt x="7869" y="18033"/>
                    <a:pt x="7847" y="18043"/>
                    <a:pt x="7833" y="18069"/>
                  </a:cubicBezTo>
                  <a:cubicBezTo>
                    <a:pt x="7802" y="18126"/>
                    <a:pt x="7875" y="18320"/>
                    <a:pt x="7812" y="18341"/>
                  </a:cubicBezTo>
                  <a:cubicBezTo>
                    <a:pt x="7799" y="18346"/>
                    <a:pt x="7787" y="18353"/>
                    <a:pt x="7777" y="18353"/>
                  </a:cubicBezTo>
                  <a:cubicBezTo>
                    <a:pt x="7756" y="18353"/>
                    <a:pt x="7739" y="18326"/>
                    <a:pt x="7718" y="18210"/>
                  </a:cubicBezTo>
                  <a:cubicBezTo>
                    <a:pt x="7723" y="18142"/>
                    <a:pt x="7718" y="18069"/>
                    <a:pt x="7708" y="18000"/>
                  </a:cubicBezTo>
                  <a:cubicBezTo>
                    <a:pt x="7707" y="17996"/>
                    <a:pt x="7706" y="17994"/>
                    <a:pt x="7704" y="17994"/>
                  </a:cubicBezTo>
                  <a:cubicBezTo>
                    <a:pt x="7687" y="17994"/>
                    <a:pt x="7633" y="18434"/>
                    <a:pt x="7578" y="18434"/>
                  </a:cubicBezTo>
                  <a:cubicBezTo>
                    <a:pt x="7569" y="18434"/>
                    <a:pt x="7559" y="18422"/>
                    <a:pt x="7550" y="18394"/>
                  </a:cubicBezTo>
                  <a:cubicBezTo>
                    <a:pt x="7508" y="18231"/>
                    <a:pt x="7503" y="18053"/>
                    <a:pt x="7435" y="18042"/>
                  </a:cubicBezTo>
                  <a:cubicBezTo>
                    <a:pt x="7399" y="18048"/>
                    <a:pt x="7362" y="18073"/>
                    <a:pt x="7341" y="18109"/>
                  </a:cubicBezTo>
                  <a:lnTo>
                    <a:pt x="7341" y="18109"/>
                  </a:lnTo>
                  <a:cubicBezTo>
                    <a:pt x="7341" y="18109"/>
                    <a:pt x="7341" y="18109"/>
                    <a:pt x="7341" y="18109"/>
                  </a:cubicBezTo>
                  <a:cubicBezTo>
                    <a:pt x="7356" y="18109"/>
                    <a:pt x="7517" y="18484"/>
                    <a:pt x="7467" y="18484"/>
                  </a:cubicBezTo>
                  <a:cubicBezTo>
                    <a:pt x="7465" y="18484"/>
                    <a:pt x="7463" y="18484"/>
                    <a:pt x="7461" y="18483"/>
                  </a:cubicBezTo>
                  <a:cubicBezTo>
                    <a:pt x="7393" y="18451"/>
                    <a:pt x="7346" y="18388"/>
                    <a:pt x="7288" y="18388"/>
                  </a:cubicBezTo>
                  <a:lnTo>
                    <a:pt x="7204" y="18388"/>
                  </a:lnTo>
                  <a:cubicBezTo>
                    <a:pt x="7198" y="18379"/>
                    <a:pt x="7192" y="18374"/>
                    <a:pt x="7188" y="18374"/>
                  </a:cubicBezTo>
                  <a:cubicBezTo>
                    <a:pt x="7178" y="18374"/>
                    <a:pt x="7174" y="18399"/>
                    <a:pt x="7178" y="18446"/>
                  </a:cubicBezTo>
                  <a:cubicBezTo>
                    <a:pt x="7177" y="18447"/>
                    <a:pt x="7176" y="18448"/>
                    <a:pt x="7176" y="18448"/>
                  </a:cubicBezTo>
                  <a:cubicBezTo>
                    <a:pt x="7159" y="18448"/>
                    <a:pt x="7183" y="18114"/>
                    <a:pt x="7178" y="18079"/>
                  </a:cubicBezTo>
                  <a:cubicBezTo>
                    <a:pt x="7173" y="18035"/>
                    <a:pt x="7166" y="18019"/>
                    <a:pt x="7158" y="18019"/>
                  </a:cubicBezTo>
                  <a:cubicBezTo>
                    <a:pt x="7140" y="18019"/>
                    <a:pt x="7117" y="18109"/>
                    <a:pt x="7110" y="18142"/>
                  </a:cubicBezTo>
                  <a:cubicBezTo>
                    <a:pt x="7101" y="18198"/>
                    <a:pt x="7082" y="18336"/>
                    <a:pt x="7055" y="18336"/>
                  </a:cubicBezTo>
                  <a:cubicBezTo>
                    <a:pt x="7049" y="18336"/>
                    <a:pt x="7043" y="18330"/>
                    <a:pt x="7036" y="18315"/>
                  </a:cubicBezTo>
                  <a:cubicBezTo>
                    <a:pt x="7005" y="18231"/>
                    <a:pt x="7031" y="18095"/>
                    <a:pt x="7015" y="18000"/>
                  </a:cubicBezTo>
                  <a:lnTo>
                    <a:pt x="7015" y="18000"/>
                  </a:lnTo>
                  <a:cubicBezTo>
                    <a:pt x="7036" y="18142"/>
                    <a:pt x="6921" y="18373"/>
                    <a:pt x="6890" y="18404"/>
                  </a:cubicBezTo>
                  <a:cubicBezTo>
                    <a:pt x="6871" y="18420"/>
                    <a:pt x="6850" y="18438"/>
                    <a:pt x="6829" y="18438"/>
                  </a:cubicBezTo>
                  <a:cubicBezTo>
                    <a:pt x="6816" y="18438"/>
                    <a:pt x="6802" y="18430"/>
                    <a:pt x="6790" y="18409"/>
                  </a:cubicBezTo>
                  <a:cubicBezTo>
                    <a:pt x="6764" y="18357"/>
                    <a:pt x="6790" y="18278"/>
                    <a:pt x="6764" y="18236"/>
                  </a:cubicBezTo>
                  <a:cubicBezTo>
                    <a:pt x="6750" y="18217"/>
                    <a:pt x="6717" y="18190"/>
                    <a:pt x="6687" y="18190"/>
                  </a:cubicBezTo>
                  <a:cubicBezTo>
                    <a:pt x="6660" y="18190"/>
                    <a:pt x="6635" y="18212"/>
                    <a:pt x="6627" y="18278"/>
                  </a:cubicBezTo>
                  <a:cubicBezTo>
                    <a:pt x="6612" y="18409"/>
                    <a:pt x="6596" y="18472"/>
                    <a:pt x="6554" y="18478"/>
                  </a:cubicBezTo>
                  <a:cubicBezTo>
                    <a:pt x="6554" y="18478"/>
                    <a:pt x="6546" y="18479"/>
                    <a:pt x="6535" y="18479"/>
                  </a:cubicBezTo>
                  <a:cubicBezTo>
                    <a:pt x="6517" y="18479"/>
                    <a:pt x="6493" y="18475"/>
                    <a:pt x="6496" y="18451"/>
                  </a:cubicBezTo>
                  <a:cubicBezTo>
                    <a:pt x="6507" y="18394"/>
                    <a:pt x="6643" y="18079"/>
                    <a:pt x="6586" y="18006"/>
                  </a:cubicBezTo>
                  <a:cubicBezTo>
                    <a:pt x="6581" y="18001"/>
                    <a:pt x="6577" y="17998"/>
                    <a:pt x="6572" y="17998"/>
                  </a:cubicBezTo>
                  <a:cubicBezTo>
                    <a:pt x="6537" y="17998"/>
                    <a:pt x="6494" y="18147"/>
                    <a:pt x="6459" y="18147"/>
                  </a:cubicBezTo>
                  <a:cubicBezTo>
                    <a:pt x="6450" y="18147"/>
                    <a:pt x="6441" y="18136"/>
                    <a:pt x="6433" y="18111"/>
                  </a:cubicBezTo>
                  <a:cubicBezTo>
                    <a:pt x="6421" y="18065"/>
                    <a:pt x="6406" y="18047"/>
                    <a:pt x="6390" y="18047"/>
                  </a:cubicBezTo>
                  <a:cubicBezTo>
                    <a:pt x="6352" y="18047"/>
                    <a:pt x="6305" y="18144"/>
                    <a:pt x="6250" y="18221"/>
                  </a:cubicBezTo>
                  <a:cubicBezTo>
                    <a:pt x="6229" y="18250"/>
                    <a:pt x="6217" y="18261"/>
                    <a:pt x="6211" y="18261"/>
                  </a:cubicBezTo>
                  <a:cubicBezTo>
                    <a:pt x="6200" y="18261"/>
                    <a:pt x="6204" y="18229"/>
                    <a:pt x="6198" y="18200"/>
                  </a:cubicBezTo>
                  <a:cubicBezTo>
                    <a:pt x="6195" y="18194"/>
                    <a:pt x="6191" y="18192"/>
                    <a:pt x="6187" y="18192"/>
                  </a:cubicBezTo>
                  <a:cubicBezTo>
                    <a:pt x="6166" y="18192"/>
                    <a:pt x="6130" y="18242"/>
                    <a:pt x="6115" y="18242"/>
                  </a:cubicBezTo>
                  <a:cubicBezTo>
                    <a:pt x="6115" y="18242"/>
                    <a:pt x="6114" y="18242"/>
                    <a:pt x="6114" y="18242"/>
                  </a:cubicBezTo>
                  <a:cubicBezTo>
                    <a:pt x="6084" y="18324"/>
                    <a:pt x="6021" y="18427"/>
                    <a:pt x="5990" y="18427"/>
                  </a:cubicBezTo>
                  <a:cubicBezTo>
                    <a:pt x="5972" y="18427"/>
                    <a:pt x="5965" y="18391"/>
                    <a:pt x="5983" y="18294"/>
                  </a:cubicBezTo>
                  <a:cubicBezTo>
                    <a:pt x="5991" y="18248"/>
                    <a:pt x="6060" y="17897"/>
                    <a:pt x="6030" y="17897"/>
                  </a:cubicBezTo>
                  <a:cubicBezTo>
                    <a:pt x="6023" y="17897"/>
                    <a:pt x="6009" y="17918"/>
                    <a:pt x="5988" y="17969"/>
                  </a:cubicBezTo>
                  <a:cubicBezTo>
                    <a:pt x="5943" y="18077"/>
                    <a:pt x="5921" y="18165"/>
                    <a:pt x="5886" y="18165"/>
                  </a:cubicBezTo>
                  <a:cubicBezTo>
                    <a:pt x="5880" y="18165"/>
                    <a:pt x="5874" y="18163"/>
                    <a:pt x="5867" y="18158"/>
                  </a:cubicBezTo>
                  <a:cubicBezTo>
                    <a:pt x="5841" y="18137"/>
                    <a:pt x="5904" y="17995"/>
                    <a:pt x="5909" y="17932"/>
                  </a:cubicBezTo>
                  <a:cubicBezTo>
                    <a:pt x="5914" y="17864"/>
                    <a:pt x="5883" y="17859"/>
                    <a:pt x="5862" y="17854"/>
                  </a:cubicBezTo>
                  <a:lnTo>
                    <a:pt x="5778" y="18126"/>
                  </a:lnTo>
                  <a:cubicBezTo>
                    <a:pt x="5789" y="18189"/>
                    <a:pt x="5794" y="18252"/>
                    <a:pt x="5778" y="18315"/>
                  </a:cubicBezTo>
                  <a:cubicBezTo>
                    <a:pt x="5764" y="18392"/>
                    <a:pt x="5733" y="18412"/>
                    <a:pt x="5704" y="18412"/>
                  </a:cubicBezTo>
                  <a:cubicBezTo>
                    <a:pt x="5678" y="18412"/>
                    <a:pt x="5654" y="18396"/>
                    <a:pt x="5647" y="18394"/>
                  </a:cubicBezTo>
                  <a:cubicBezTo>
                    <a:pt x="5584" y="18368"/>
                    <a:pt x="5668" y="18226"/>
                    <a:pt x="5647" y="18111"/>
                  </a:cubicBezTo>
                  <a:cubicBezTo>
                    <a:pt x="5642" y="18092"/>
                    <a:pt x="5620" y="17943"/>
                    <a:pt x="5601" y="17943"/>
                  </a:cubicBezTo>
                  <a:cubicBezTo>
                    <a:pt x="5599" y="17943"/>
                    <a:pt x="5597" y="17945"/>
                    <a:pt x="5595" y="17948"/>
                  </a:cubicBezTo>
                  <a:cubicBezTo>
                    <a:pt x="5534" y="18048"/>
                    <a:pt x="5517" y="18153"/>
                    <a:pt x="5470" y="18153"/>
                  </a:cubicBezTo>
                  <a:cubicBezTo>
                    <a:pt x="5468" y="18153"/>
                    <a:pt x="5466" y="18153"/>
                    <a:pt x="5464" y="18153"/>
                  </a:cubicBezTo>
                  <a:cubicBezTo>
                    <a:pt x="5444" y="18146"/>
                    <a:pt x="5432" y="18121"/>
                    <a:pt x="5416" y="18121"/>
                  </a:cubicBezTo>
                  <a:cubicBezTo>
                    <a:pt x="5407" y="18121"/>
                    <a:pt x="5395" y="18130"/>
                    <a:pt x="5380" y="18158"/>
                  </a:cubicBezTo>
                  <a:cubicBezTo>
                    <a:pt x="5345" y="18215"/>
                    <a:pt x="5306" y="18235"/>
                    <a:pt x="5268" y="18235"/>
                  </a:cubicBezTo>
                  <a:cubicBezTo>
                    <a:pt x="5190" y="18235"/>
                    <a:pt x="5116" y="18153"/>
                    <a:pt x="5091" y="18132"/>
                  </a:cubicBezTo>
                  <a:cubicBezTo>
                    <a:pt x="5055" y="18095"/>
                    <a:pt x="5086" y="18048"/>
                    <a:pt x="5128" y="17922"/>
                  </a:cubicBezTo>
                  <a:cubicBezTo>
                    <a:pt x="5170" y="17801"/>
                    <a:pt x="5086" y="17806"/>
                    <a:pt x="5065" y="17791"/>
                  </a:cubicBezTo>
                  <a:cubicBezTo>
                    <a:pt x="5065" y="17746"/>
                    <a:pt x="5057" y="17704"/>
                    <a:pt x="5030" y="17704"/>
                  </a:cubicBezTo>
                  <a:cubicBezTo>
                    <a:pt x="5009" y="17704"/>
                    <a:pt x="4979" y="17728"/>
                    <a:pt x="4934" y="17791"/>
                  </a:cubicBezTo>
                  <a:cubicBezTo>
                    <a:pt x="4904" y="17833"/>
                    <a:pt x="4887" y="17846"/>
                    <a:pt x="4875" y="17846"/>
                  </a:cubicBezTo>
                  <a:cubicBezTo>
                    <a:pt x="4861" y="17846"/>
                    <a:pt x="4854" y="17826"/>
                    <a:pt x="4840" y="17817"/>
                  </a:cubicBezTo>
                  <a:cubicBezTo>
                    <a:pt x="4838" y="17816"/>
                    <a:pt x="4836" y="17815"/>
                    <a:pt x="4834" y="17815"/>
                  </a:cubicBezTo>
                  <a:cubicBezTo>
                    <a:pt x="4809" y="17815"/>
                    <a:pt x="4758" y="17891"/>
                    <a:pt x="4724" y="17896"/>
                  </a:cubicBezTo>
                  <a:cubicBezTo>
                    <a:pt x="4661" y="17896"/>
                    <a:pt x="4672" y="17822"/>
                    <a:pt x="4635" y="17791"/>
                  </a:cubicBezTo>
                  <a:cubicBezTo>
                    <a:pt x="4634" y="17790"/>
                    <a:pt x="4632" y="17789"/>
                    <a:pt x="4630" y="17789"/>
                  </a:cubicBezTo>
                  <a:cubicBezTo>
                    <a:pt x="4567" y="17789"/>
                    <a:pt x="4157" y="18178"/>
                    <a:pt x="4137" y="18289"/>
                  </a:cubicBezTo>
                  <a:lnTo>
                    <a:pt x="4221" y="18294"/>
                  </a:lnTo>
                  <a:cubicBezTo>
                    <a:pt x="4247" y="18341"/>
                    <a:pt x="4252" y="18404"/>
                    <a:pt x="4231" y="18462"/>
                  </a:cubicBezTo>
                  <a:cubicBezTo>
                    <a:pt x="4242" y="18598"/>
                    <a:pt x="4284" y="18703"/>
                    <a:pt x="4378" y="18724"/>
                  </a:cubicBezTo>
                  <a:cubicBezTo>
                    <a:pt x="4379" y="18724"/>
                    <a:pt x="4380" y="18724"/>
                    <a:pt x="4381" y="18724"/>
                  </a:cubicBezTo>
                  <a:cubicBezTo>
                    <a:pt x="4450" y="18724"/>
                    <a:pt x="4563" y="18404"/>
                    <a:pt x="4651" y="18399"/>
                  </a:cubicBezTo>
                  <a:cubicBezTo>
                    <a:pt x="4714" y="18399"/>
                    <a:pt x="4714" y="18478"/>
                    <a:pt x="4698" y="18588"/>
                  </a:cubicBezTo>
                  <a:cubicBezTo>
                    <a:pt x="4640" y="18703"/>
                    <a:pt x="4640" y="18719"/>
                    <a:pt x="4672" y="18740"/>
                  </a:cubicBezTo>
                  <a:cubicBezTo>
                    <a:pt x="4688" y="18749"/>
                    <a:pt x="4699" y="18754"/>
                    <a:pt x="4707" y="18754"/>
                  </a:cubicBezTo>
                  <a:cubicBezTo>
                    <a:pt x="4733" y="18754"/>
                    <a:pt x="4734" y="18707"/>
                    <a:pt x="4813" y="18588"/>
                  </a:cubicBezTo>
                  <a:cubicBezTo>
                    <a:pt x="4839" y="18546"/>
                    <a:pt x="4874" y="18518"/>
                    <a:pt x="4896" y="18518"/>
                  </a:cubicBezTo>
                  <a:cubicBezTo>
                    <a:pt x="4909" y="18518"/>
                    <a:pt x="4917" y="18530"/>
                    <a:pt x="4913" y="18556"/>
                  </a:cubicBezTo>
                  <a:cubicBezTo>
                    <a:pt x="4897" y="18714"/>
                    <a:pt x="4703" y="18908"/>
                    <a:pt x="4803" y="18965"/>
                  </a:cubicBezTo>
                  <a:cubicBezTo>
                    <a:pt x="4806" y="18967"/>
                    <a:pt x="4811" y="18968"/>
                    <a:pt x="4816" y="18968"/>
                  </a:cubicBezTo>
                  <a:cubicBezTo>
                    <a:pt x="4865" y="18968"/>
                    <a:pt x="4987" y="18879"/>
                    <a:pt x="5039" y="18755"/>
                  </a:cubicBezTo>
                  <a:cubicBezTo>
                    <a:pt x="5043" y="18753"/>
                    <a:pt x="5047" y="18752"/>
                    <a:pt x="5051" y="18752"/>
                  </a:cubicBezTo>
                  <a:cubicBezTo>
                    <a:pt x="5069" y="18752"/>
                    <a:pt x="5083" y="18777"/>
                    <a:pt x="5102" y="18777"/>
                  </a:cubicBezTo>
                  <a:cubicBezTo>
                    <a:pt x="5104" y="18777"/>
                    <a:pt x="5105" y="18777"/>
                    <a:pt x="5107" y="18776"/>
                  </a:cubicBezTo>
                  <a:cubicBezTo>
                    <a:pt x="5130" y="18772"/>
                    <a:pt x="5342" y="18659"/>
                    <a:pt x="5391" y="18659"/>
                  </a:cubicBezTo>
                  <a:cubicBezTo>
                    <a:pt x="5398" y="18659"/>
                    <a:pt x="5401" y="18661"/>
                    <a:pt x="5401" y="18666"/>
                  </a:cubicBezTo>
                  <a:cubicBezTo>
                    <a:pt x="5395" y="18784"/>
                    <a:pt x="5190" y="18978"/>
                    <a:pt x="5146" y="19060"/>
                  </a:cubicBezTo>
                  <a:lnTo>
                    <a:pt x="5146" y="19060"/>
                  </a:lnTo>
                  <a:cubicBezTo>
                    <a:pt x="5196" y="18970"/>
                    <a:pt x="5454" y="18969"/>
                    <a:pt x="5505" y="18892"/>
                  </a:cubicBezTo>
                  <a:cubicBezTo>
                    <a:pt x="5533" y="18857"/>
                    <a:pt x="5553" y="18841"/>
                    <a:pt x="5567" y="18841"/>
                  </a:cubicBezTo>
                  <a:cubicBezTo>
                    <a:pt x="5594" y="18841"/>
                    <a:pt x="5602" y="18896"/>
                    <a:pt x="5605" y="18991"/>
                  </a:cubicBezTo>
                  <a:cubicBezTo>
                    <a:pt x="5609" y="19071"/>
                    <a:pt x="5618" y="19097"/>
                    <a:pt x="5630" y="19097"/>
                  </a:cubicBezTo>
                  <a:cubicBezTo>
                    <a:pt x="5650" y="19097"/>
                    <a:pt x="5679" y="19022"/>
                    <a:pt x="5705" y="19022"/>
                  </a:cubicBezTo>
                  <a:cubicBezTo>
                    <a:pt x="5707" y="19022"/>
                    <a:pt x="5708" y="19022"/>
                    <a:pt x="5710" y="19023"/>
                  </a:cubicBezTo>
                  <a:cubicBezTo>
                    <a:pt x="5752" y="19033"/>
                    <a:pt x="5778" y="19023"/>
                    <a:pt x="5789" y="19133"/>
                  </a:cubicBezTo>
                  <a:cubicBezTo>
                    <a:pt x="5793" y="19165"/>
                    <a:pt x="5802" y="19181"/>
                    <a:pt x="5814" y="19181"/>
                  </a:cubicBezTo>
                  <a:cubicBezTo>
                    <a:pt x="5816" y="19181"/>
                    <a:pt x="5818" y="19181"/>
                    <a:pt x="5820" y="19180"/>
                  </a:cubicBezTo>
                  <a:cubicBezTo>
                    <a:pt x="5862" y="19164"/>
                    <a:pt x="5920" y="19028"/>
                    <a:pt x="5914" y="18934"/>
                  </a:cubicBezTo>
                  <a:cubicBezTo>
                    <a:pt x="5919" y="18857"/>
                    <a:pt x="5944" y="18723"/>
                    <a:pt x="5970" y="18723"/>
                  </a:cubicBezTo>
                  <a:cubicBezTo>
                    <a:pt x="5976" y="18723"/>
                    <a:pt x="5982" y="18730"/>
                    <a:pt x="5988" y="18745"/>
                  </a:cubicBezTo>
                  <a:cubicBezTo>
                    <a:pt x="6019" y="18824"/>
                    <a:pt x="5988" y="18986"/>
                    <a:pt x="6025" y="19060"/>
                  </a:cubicBezTo>
                  <a:cubicBezTo>
                    <a:pt x="6036" y="19082"/>
                    <a:pt x="6050" y="19092"/>
                    <a:pt x="6067" y="19092"/>
                  </a:cubicBezTo>
                  <a:cubicBezTo>
                    <a:pt x="6103" y="19092"/>
                    <a:pt x="6147" y="19047"/>
                    <a:pt x="6187" y="19007"/>
                  </a:cubicBezTo>
                  <a:cubicBezTo>
                    <a:pt x="6229" y="19007"/>
                    <a:pt x="6266" y="19039"/>
                    <a:pt x="6281" y="19081"/>
                  </a:cubicBezTo>
                  <a:cubicBezTo>
                    <a:pt x="6281" y="19138"/>
                    <a:pt x="6287" y="19170"/>
                    <a:pt x="6302" y="19170"/>
                  </a:cubicBezTo>
                  <a:cubicBezTo>
                    <a:pt x="6305" y="19170"/>
                    <a:pt x="6307" y="19170"/>
                    <a:pt x="6309" y="19170"/>
                  </a:cubicBezTo>
                  <a:cubicBezTo>
                    <a:pt x="6366" y="19170"/>
                    <a:pt x="6373" y="19049"/>
                    <a:pt x="6428" y="19049"/>
                  </a:cubicBezTo>
                  <a:cubicBezTo>
                    <a:pt x="6465" y="19049"/>
                    <a:pt x="6486" y="19117"/>
                    <a:pt x="6523" y="19143"/>
                  </a:cubicBezTo>
                  <a:cubicBezTo>
                    <a:pt x="6551" y="19162"/>
                    <a:pt x="6582" y="19171"/>
                    <a:pt x="6614" y="19171"/>
                  </a:cubicBezTo>
                  <a:cubicBezTo>
                    <a:pt x="6684" y="19171"/>
                    <a:pt x="6759" y="19124"/>
                    <a:pt x="6816" y="19012"/>
                  </a:cubicBezTo>
                  <a:cubicBezTo>
                    <a:pt x="6842" y="18958"/>
                    <a:pt x="6859" y="18924"/>
                    <a:pt x="6870" y="18924"/>
                  </a:cubicBezTo>
                  <a:cubicBezTo>
                    <a:pt x="6884" y="18924"/>
                    <a:pt x="6887" y="18976"/>
                    <a:pt x="6884" y="19107"/>
                  </a:cubicBezTo>
                  <a:cubicBezTo>
                    <a:pt x="6832" y="19243"/>
                    <a:pt x="6895" y="19248"/>
                    <a:pt x="6932" y="19248"/>
                  </a:cubicBezTo>
                  <a:cubicBezTo>
                    <a:pt x="6952" y="19251"/>
                    <a:pt x="6977" y="19256"/>
                    <a:pt x="7002" y="19256"/>
                  </a:cubicBezTo>
                  <a:cubicBezTo>
                    <a:pt x="7034" y="19256"/>
                    <a:pt x="7068" y="19247"/>
                    <a:pt x="7094" y="19212"/>
                  </a:cubicBezTo>
                  <a:cubicBezTo>
                    <a:pt x="7123" y="19175"/>
                    <a:pt x="7145" y="19085"/>
                    <a:pt x="7180" y="19085"/>
                  </a:cubicBezTo>
                  <a:cubicBezTo>
                    <a:pt x="7190" y="19085"/>
                    <a:pt x="7202" y="19093"/>
                    <a:pt x="7215" y="19112"/>
                  </a:cubicBezTo>
                  <a:cubicBezTo>
                    <a:pt x="7218" y="19243"/>
                    <a:pt x="7263" y="19280"/>
                    <a:pt x="7310" y="19280"/>
                  </a:cubicBezTo>
                  <a:cubicBezTo>
                    <a:pt x="7345" y="19280"/>
                    <a:pt x="7380" y="19259"/>
                    <a:pt x="7398" y="19243"/>
                  </a:cubicBezTo>
                  <a:cubicBezTo>
                    <a:pt x="7431" y="19206"/>
                    <a:pt x="7464" y="18921"/>
                    <a:pt x="7489" y="18921"/>
                  </a:cubicBezTo>
                  <a:cubicBezTo>
                    <a:pt x="7492" y="18921"/>
                    <a:pt x="7495" y="18925"/>
                    <a:pt x="7498" y="18934"/>
                  </a:cubicBezTo>
                  <a:cubicBezTo>
                    <a:pt x="7561" y="19143"/>
                    <a:pt x="7587" y="19217"/>
                    <a:pt x="7676" y="19233"/>
                  </a:cubicBezTo>
                  <a:cubicBezTo>
                    <a:pt x="7701" y="19236"/>
                    <a:pt x="7725" y="19237"/>
                    <a:pt x="7750" y="19237"/>
                  </a:cubicBezTo>
                  <a:cubicBezTo>
                    <a:pt x="7858" y="19237"/>
                    <a:pt x="7966" y="19209"/>
                    <a:pt x="8064" y="19154"/>
                  </a:cubicBezTo>
                  <a:cubicBezTo>
                    <a:pt x="8106" y="19128"/>
                    <a:pt x="8148" y="19091"/>
                    <a:pt x="8179" y="19049"/>
                  </a:cubicBezTo>
                  <a:cubicBezTo>
                    <a:pt x="8206" y="19023"/>
                    <a:pt x="8200" y="18918"/>
                    <a:pt x="8221" y="18913"/>
                  </a:cubicBezTo>
                  <a:cubicBezTo>
                    <a:pt x="8222" y="18913"/>
                    <a:pt x="8223" y="18912"/>
                    <a:pt x="8224" y="18912"/>
                  </a:cubicBezTo>
                  <a:cubicBezTo>
                    <a:pt x="8252" y="18912"/>
                    <a:pt x="8338" y="19092"/>
                    <a:pt x="8379" y="19143"/>
                  </a:cubicBezTo>
                  <a:cubicBezTo>
                    <a:pt x="8421" y="19196"/>
                    <a:pt x="8478" y="19233"/>
                    <a:pt x="8541" y="19243"/>
                  </a:cubicBezTo>
                  <a:cubicBezTo>
                    <a:pt x="8547" y="19244"/>
                    <a:pt x="8553" y="19244"/>
                    <a:pt x="8558" y="19244"/>
                  </a:cubicBezTo>
                  <a:cubicBezTo>
                    <a:pt x="8616" y="19244"/>
                    <a:pt x="8646" y="19190"/>
                    <a:pt x="8588" y="19012"/>
                  </a:cubicBezTo>
                  <a:lnTo>
                    <a:pt x="8588" y="19012"/>
                  </a:lnTo>
                  <a:cubicBezTo>
                    <a:pt x="8599" y="19042"/>
                    <a:pt x="8609" y="19054"/>
                    <a:pt x="8619" y="19054"/>
                  </a:cubicBezTo>
                  <a:cubicBezTo>
                    <a:pt x="8658" y="19054"/>
                    <a:pt x="8691" y="18863"/>
                    <a:pt x="8704" y="18834"/>
                  </a:cubicBezTo>
                  <a:cubicBezTo>
                    <a:pt x="8704" y="18834"/>
                    <a:pt x="8704" y="18833"/>
                    <a:pt x="8705" y="18833"/>
                  </a:cubicBezTo>
                  <a:cubicBezTo>
                    <a:pt x="8720" y="18833"/>
                    <a:pt x="8863" y="19023"/>
                    <a:pt x="8908" y="19039"/>
                  </a:cubicBezTo>
                  <a:cubicBezTo>
                    <a:pt x="8936" y="19051"/>
                    <a:pt x="8964" y="19059"/>
                    <a:pt x="8990" y="19059"/>
                  </a:cubicBezTo>
                  <a:cubicBezTo>
                    <a:pt x="9028" y="19059"/>
                    <a:pt x="9060" y="19043"/>
                    <a:pt x="9076" y="19002"/>
                  </a:cubicBezTo>
                  <a:cubicBezTo>
                    <a:pt x="9102" y="18929"/>
                    <a:pt x="9008" y="18766"/>
                    <a:pt x="8961" y="18661"/>
                  </a:cubicBezTo>
                  <a:cubicBezTo>
                    <a:pt x="8978" y="18652"/>
                    <a:pt x="9007" y="18621"/>
                    <a:pt x="9032" y="18621"/>
                  </a:cubicBezTo>
                  <a:cubicBezTo>
                    <a:pt x="9036" y="18621"/>
                    <a:pt x="9040" y="18622"/>
                    <a:pt x="9045" y="18624"/>
                  </a:cubicBezTo>
                  <a:lnTo>
                    <a:pt x="9102" y="18740"/>
                  </a:lnTo>
                  <a:cubicBezTo>
                    <a:pt x="9111" y="18748"/>
                    <a:pt x="9119" y="18751"/>
                    <a:pt x="9126" y="18751"/>
                  </a:cubicBezTo>
                  <a:cubicBezTo>
                    <a:pt x="9147" y="18751"/>
                    <a:pt x="9166" y="18728"/>
                    <a:pt x="9181" y="18724"/>
                  </a:cubicBezTo>
                  <a:cubicBezTo>
                    <a:pt x="9181" y="18724"/>
                    <a:pt x="9182" y="18724"/>
                    <a:pt x="9182" y="18724"/>
                  </a:cubicBezTo>
                  <a:cubicBezTo>
                    <a:pt x="9199" y="18724"/>
                    <a:pt x="9255" y="18824"/>
                    <a:pt x="9291" y="18839"/>
                  </a:cubicBezTo>
                  <a:cubicBezTo>
                    <a:pt x="9299" y="18842"/>
                    <a:pt x="9307" y="18843"/>
                    <a:pt x="9316" y="18843"/>
                  </a:cubicBezTo>
                  <a:cubicBezTo>
                    <a:pt x="9342" y="18843"/>
                    <a:pt x="9370" y="18832"/>
                    <a:pt x="9385" y="18808"/>
                  </a:cubicBezTo>
                  <a:cubicBezTo>
                    <a:pt x="9459" y="18735"/>
                    <a:pt x="9433" y="18593"/>
                    <a:pt x="9438" y="18436"/>
                  </a:cubicBezTo>
                  <a:cubicBezTo>
                    <a:pt x="9438" y="18372"/>
                    <a:pt x="9444" y="18346"/>
                    <a:pt x="9456" y="18346"/>
                  </a:cubicBezTo>
                  <a:cubicBezTo>
                    <a:pt x="9481" y="18346"/>
                    <a:pt x="9531" y="18461"/>
                    <a:pt x="9599" y="18592"/>
                  </a:cubicBezTo>
                  <a:lnTo>
                    <a:pt x="9599" y="18592"/>
                  </a:lnTo>
                  <a:cubicBezTo>
                    <a:pt x="9550" y="18493"/>
                    <a:pt x="9652" y="18563"/>
                    <a:pt x="9627" y="18462"/>
                  </a:cubicBezTo>
                  <a:lnTo>
                    <a:pt x="9543" y="18284"/>
                  </a:lnTo>
                  <a:cubicBezTo>
                    <a:pt x="9544" y="18283"/>
                    <a:pt x="9546" y="18283"/>
                    <a:pt x="9547" y="18283"/>
                  </a:cubicBezTo>
                  <a:cubicBezTo>
                    <a:pt x="9586" y="18283"/>
                    <a:pt x="9673" y="18442"/>
                    <a:pt x="9706" y="18442"/>
                  </a:cubicBezTo>
                  <a:cubicBezTo>
                    <a:pt x="9708" y="18442"/>
                    <a:pt x="9709" y="18442"/>
                    <a:pt x="9710" y="18441"/>
                  </a:cubicBezTo>
                  <a:cubicBezTo>
                    <a:pt x="9752" y="18415"/>
                    <a:pt x="9684" y="18236"/>
                    <a:pt x="9700" y="18179"/>
                  </a:cubicBezTo>
                  <a:cubicBezTo>
                    <a:pt x="9705" y="18154"/>
                    <a:pt x="9711" y="18144"/>
                    <a:pt x="9718" y="18144"/>
                  </a:cubicBezTo>
                  <a:cubicBezTo>
                    <a:pt x="9741" y="18144"/>
                    <a:pt x="9771" y="18253"/>
                    <a:pt x="9779" y="18310"/>
                  </a:cubicBezTo>
                  <a:cubicBezTo>
                    <a:pt x="9792" y="18403"/>
                    <a:pt x="9899" y="18575"/>
                    <a:pt x="9948" y="18575"/>
                  </a:cubicBezTo>
                  <a:cubicBezTo>
                    <a:pt x="9956" y="18575"/>
                    <a:pt x="9963" y="18569"/>
                    <a:pt x="9967" y="18556"/>
                  </a:cubicBezTo>
                  <a:cubicBezTo>
                    <a:pt x="9999" y="18478"/>
                    <a:pt x="9973" y="18305"/>
                    <a:pt x="9857" y="18126"/>
                  </a:cubicBezTo>
                  <a:lnTo>
                    <a:pt x="9857" y="18126"/>
                  </a:lnTo>
                  <a:cubicBezTo>
                    <a:pt x="9938" y="18250"/>
                    <a:pt x="10001" y="18290"/>
                    <a:pt x="10054" y="18290"/>
                  </a:cubicBezTo>
                  <a:cubicBezTo>
                    <a:pt x="10157" y="18290"/>
                    <a:pt x="10225" y="18142"/>
                    <a:pt x="10314" y="18142"/>
                  </a:cubicBezTo>
                  <a:cubicBezTo>
                    <a:pt x="10348" y="18142"/>
                    <a:pt x="10385" y="18164"/>
                    <a:pt x="10429" y="18226"/>
                  </a:cubicBezTo>
                  <a:cubicBezTo>
                    <a:pt x="10470" y="18255"/>
                    <a:pt x="10498" y="18267"/>
                    <a:pt x="10518" y="18267"/>
                  </a:cubicBezTo>
                  <a:cubicBezTo>
                    <a:pt x="10598" y="18267"/>
                    <a:pt x="10515" y="18053"/>
                    <a:pt x="10549" y="17985"/>
                  </a:cubicBezTo>
                  <a:cubicBezTo>
                    <a:pt x="10586" y="17932"/>
                    <a:pt x="10638" y="17885"/>
                    <a:pt x="10691" y="17848"/>
                  </a:cubicBezTo>
                  <a:cubicBezTo>
                    <a:pt x="10759" y="17786"/>
                    <a:pt x="10743" y="17639"/>
                    <a:pt x="10801" y="17586"/>
                  </a:cubicBezTo>
                  <a:cubicBezTo>
                    <a:pt x="10810" y="17579"/>
                    <a:pt x="10821" y="17576"/>
                    <a:pt x="10833" y="17576"/>
                  </a:cubicBezTo>
                  <a:cubicBezTo>
                    <a:pt x="10870" y="17576"/>
                    <a:pt x="10921" y="17603"/>
                    <a:pt x="10964" y="17603"/>
                  </a:cubicBezTo>
                  <a:cubicBezTo>
                    <a:pt x="10983" y="17603"/>
                    <a:pt x="11001" y="17597"/>
                    <a:pt x="11016" y="17581"/>
                  </a:cubicBezTo>
                  <a:cubicBezTo>
                    <a:pt x="11063" y="17555"/>
                    <a:pt x="11068" y="17492"/>
                    <a:pt x="11037" y="17450"/>
                  </a:cubicBezTo>
                  <a:cubicBezTo>
                    <a:pt x="11016" y="17413"/>
                    <a:pt x="10927" y="17335"/>
                    <a:pt x="10948" y="17319"/>
                  </a:cubicBezTo>
                  <a:cubicBezTo>
                    <a:pt x="10952" y="17317"/>
                    <a:pt x="10957" y="17316"/>
                    <a:pt x="10962" y="17316"/>
                  </a:cubicBezTo>
                  <a:cubicBezTo>
                    <a:pt x="11034" y="17316"/>
                    <a:pt x="11217" y="17499"/>
                    <a:pt x="11315" y="17592"/>
                  </a:cubicBezTo>
                  <a:cubicBezTo>
                    <a:pt x="11116" y="17387"/>
                    <a:pt x="11593" y="17109"/>
                    <a:pt x="11645" y="17051"/>
                  </a:cubicBezTo>
                  <a:cubicBezTo>
                    <a:pt x="11708" y="17010"/>
                    <a:pt x="11865" y="17025"/>
                    <a:pt x="11902" y="16962"/>
                  </a:cubicBezTo>
                  <a:cubicBezTo>
                    <a:pt x="11933" y="16878"/>
                    <a:pt x="11933" y="16784"/>
                    <a:pt x="11897" y="16700"/>
                  </a:cubicBezTo>
                  <a:cubicBezTo>
                    <a:pt x="11887" y="16665"/>
                    <a:pt x="11691" y="16426"/>
                    <a:pt x="11650" y="16426"/>
                  </a:cubicBezTo>
                  <a:cubicBezTo>
                    <a:pt x="11648" y="16426"/>
                    <a:pt x="11646" y="16426"/>
                    <a:pt x="11645" y="16428"/>
                  </a:cubicBezTo>
                  <a:cubicBezTo>
                    <a:pt x="11647" y="16425"/>
                    <a:pt x="11650" y="16424"/>
                    <a:pt x="11654" y="16424"/>
                  </a:cubicBezTo>
                  <a:cubicBezTo>
                    <a:pt x="11701" y="16424"/>
                    <a:pt x="11886" y="16576"/>
                    <a:pt x="11938" y="16576"/>
                  </a:cubicBezTo>
                  <a:cubicBezTo>
                    <a:pt x="11953" y="16576"/>
                    <a:pt x="11957" y="16564"/>
                    <a:pt x="11944" y="16532"/>
                  </a:cubicBezTo>
                  <a:cubicBezTo>
                    <a:pt x="11939" y="16518"/>
                    <a:pt x="11826" y="16347"/>
                    <a:pt x="11863" y="16347"/>
                  </a:cubicBezTo>
                  <a:cubicBezTo>
                    <a:pt x="11865" y="16347"/>
                    <a:pt x="11868" y="16348"/>
                    <a:pt x="11871" y="16349"/>
                  </a:cubicBezTo>
                  <a:cubicBezTo>
                    <a:pt x="11899" y="16358"/>
                    <a:pt x="12092" y="16567"/>
                    <a:pt x="12131" y="16567"/>
                  </a:cubicBezTo>
                  <a:cubicBezTo>
                    <a:pt x="12136" y="16567"/>
                    <a:pt x="12138" y="16564"/>
                    <a:pt x="12138" y="16559"/>
                  </a:cubicBezTo>
                  <a:cubicBezTo>
                    <a:pt x="12138" y="16490"/>
                    <a:pt x="12106" y="16333"/>
                    <a:pt x="11918" y="16197"/>
                  </a:cubicBezTo>
                  <a:cubicBezTo>
                    <a:pt x="11917" y="16189"/>
                    <a:pt x="11923" y="16186"/>
                    <a:pt x="11933" y="16186"/>
                  </a:cubicBezTo>
                  <a:cubicBezTo>
                    <a:pt x="11985" y="16186"/>
                    <a:pt x="12154" y="16269"/>
                    <a:pt x="12206" y="16291"/>
                  </a:cubicBezTo>
                  <a:cubicBezTo>
                    <a:pt x="12214" y="16291"/>
                    <a:pt x="12274" y="16295"/>
                    <a:pt x="12329" y="16295"/>
                  </a:cubicBezTo>
                  <a:cubicBezTo>
                    <a:pt x="12383" y="16295"/>
                    <a:pt x="12432" y="16291"/>
                    <a:pt x="12416" y="16276"/>
                  </a:cubicBezTo>
                  <a:cubicBezTo>
                    <a:pt x="12337" y="16197"/>
                    <a:pt x="12143" y="16076"/>
                    <a:pt x="12164" y="16013"/>
                  </a:cubicBezTo>
                  <a:cubicBezTo>
                    <a:pt x="12175" y="15966"/>
                    <a:pt x="12279" y="15992"/>
                    <a:pt x="12274" y="15929"/>
                  </a:cubicBezTo>
                  <a:cubicBezTo>
                    <a:pt x="12269" y="15867"/>
                    <a:pt x="12206" y="15819"/>
                    <a:pt x="12232" y="15772"/>
                  </a:cubicBezTo>
                  <a:cubicBezTo>
                    <a:pt x="12239" y="15762"/>
                    <a:pt x="12255" y="15758"/>
                    <a:pt x="12275" y="15758"/>
                  </a:cubicBezTo>
                  <a:cubicBezTo>
                    <a:pt x="12318" y="15758"/>
                    <a:pt x="12383" y="15773"/>
                    <a:pt x="12435" y="15773"/>
                  </a:cubicBezTo>
                  <a:cubicBezTo>
                    <a:pt x="12458" y="15773"/>
                    <a:pt x="12479" y="15770"/>
                    <a:pt x="12494" y="15762"/>
                  </a:cubicBezTo>
                  <a:cubicBezTo>
                    <a:pt x="12536" y="15730"/>
                    <a:pt x="12542" y="15646"/>
                    <a:pt x="12374" y="15552"/>
                  </a:cubicBezTo>
                  <a:lnTo>
                    <a:pt x="12374" y="15552"/>
                  </a:lnTo>
                  <a:cubicBezTo>
                    <a:pt x="12405" y="15560"/>
                    <a:pt x="12563" y="15584"/>
                    <a:pt x="12620" y="15584"/>
                  </a:cubicBezTo>
                  <a:cubicBezTo>
                    <a:pt x="12640" y="15584"/>
                    <a:pt x="12647" y="15581"/>
                    <a:pt x="12631" y="15573"/>
                  </a:cubicBezTo>
                  <a:cubicBezTo>
                    <a:pt x="12552" y="15536"/>
                    <a:pt x="12295" y="15458"/>
                    <a:pt x="12358" y="15405"/>
                  </a:cubicBezTo>
                  <a:cubicBezTo>
                    <a:pt x="12365" y="15398"/>
                    <a:pt x="12378" y="15396"/>
                    <a:pt x="12395" y="15396"/>
                  </a:cubicBezTo>
                  <a:cubicBezTo>
                    <a:pt x="12430" y="15396"/>
                    <a:pt x="12481" y="15407"/>
                    <a:pt x="12519" y="15407"/>
                  </a:cubicBezTo>
                  <a:cubicBezTo>
                    <a:pt x="12527" y="15407"/>
                    <a:pt x="12535" y="15407"/>
                    <a:pt x="12542" y="15405"/>
                  </a:cubicBezTo>
                  <a:cubicBezTo>
                    <a:pt x="12647" y="15389"/>
                    <a:pt x="12736" y="15285"/>
                    <a:pt x="12557" y="15148"/>
                  </a:cubicBezTo>
                  <a:lnTo>
                    <a:pt x="12557" y="15148"/>
                  </a:lnTo>
                  <a:cubicBezTo>
                    <a:pt x="12623" y="15198"/>
                    <a:pt x="12748" y="15214"/>
                    <a:pt x="12836" y="15214"/>
                  </a:cubicBezTo>
                  <a:cubicBezTo>
                    <a:pt x="12888" y="15214"/>
                    <a:pt x="12927" y="15208"/>
                    <a:pt x="12935" y="15201"/>
                  </a:cubicBezTo>
                  <a:cubicBezTo>
                    <a:pt x="12767" y="15112"/>
                    <a:pt x="12825" y="15101"/>
                    <a:pt x="12846" y="15054"/>
                  </a:cubicBezTo>
                  <a:cubicBezTo>
                    <a:pt x="12872" y="15012"/>
                    <a:pt x="12877" y="15038"/>
                    <a:pt x="12783" y="14965"/>
                  </a:cubicBezTo>
                  <a:cubicBezTo>
                    <a:pt x="12641" y="14865"/>
                    <a:pt x="12935" y="14865"/>
                    <a:pt x="12961" y="14834"/>
                  </a:cubicBezTo>
                  <a:cubicBezTo>
                    <a:pt x="12993" y="14802"/>
                    <a:pt x="12888" y="14760"/>
                    <a:pt x="12888" y="14718"/>
                  </a:cubicBezTo>
                  <a:cubicBezTo>
                    <a:pt x="12893" y="14661"/>
                    <a:pt x="12914" y="14608"/>
                    <a:pt x="12945" y="14566"/>
                  </a:cubicBezTo>
                  <a:cubicBezTo>
                    <a:pt x="12986" y="14480"/>
                    <a:pt x="12980" y="14422"/>
                    <a:pt x="12807" y="14300"/>
                  </a:cubicBezTo>
                  <a:lnTo>
                    <a:pt x="12807" y="14300"/>
                  </a:lnTo>
                  <a:cubicBezTo>
                    <a:pt x="12882" y="14347"/>
                    <a:pt x="12959" y="14388"/>
                    <a:pt x="13040" y="14425"/>
                  </a:cubicBezTo>
                  <a:cubicBezTo>
                    <a:pt x="13062" y="14433"/>
                    <a:pt x="13078" y="14436"/>
                    <a:pt x="13088" y="14436"/>
                  </a:cubicBezTo>
                  <a:cubicBezTo>
                    <a:pt x="13137" y="14436"/>
                    <a:pt x="13043" y="14351"/>
                    <a:pt x="13008" y="14325"/>
                  </a:cubicBezTo>
                  <a:cubicBezTo>
                    <a:pt x="12869" y="14224"/>
                    <a:pt x="12850" y="14184"/>
                    <a:pt x="12921" y="14184"/>
                  </a:cubicBezTo>
                  <a:cubicBezTo>
                    <a:pt x="12968" y="14184"/>
                    <a:pt x="13054" y="14201"/>
                    <a:pt x="13171" y="14231"/>
                  </a:cubicBezTo>
                  <a:cubicBezTo>
                    <a:pt x="13183" y="14234"/>
                    <a:pt x="13193" y="14235"/>
                    <a:pt x="13199" y="14235"/>
                  </a:cubicBezTo>
                  <a:cubicBezTo>
                    <a:pt x="13286" y="14235"/>
                    <a:pt x="12889" y="14007"/>
                    <a:pt x="12943" y="14007"/>
                  </a:cubicBezTo>
                  <a:cubicBezTo>
                    <a:pt x="12954" y="14007"/>
                    <a:pt x="12982" y="14016"/>
                    <a:pt x="13034" y="14037"/>
                  </a:cubicBezTo>
                  <a:cubicBezTo>
                    <a:pt x="13078" y="14054"/>
                    <a:pt x="13115" y="14061"/>
                    <a:pt x="13144" y="14061"/>
                  </a:cubicBezTo>
                  <a:cubicBezTo>
                    <a:pt x="13263" y="14061"/>
                    <a:pt x="13255" y="13940"/>
                    <a:pt x="13038" y="13852"/>
                  </a:cubicBezTo>
                  <a:lnTo>
                    <a:pt x="13038" y="13852"/>
                  </a:lnTo>
                  <a:cubicBezTo>
                    <a:pt x="13102" y="13875"/>
                    <a:pt x="13171" y="13888"/>
                    <a:pt x="13238" y="13888"/>
                  </a:cubicBezTo>
                  <a:cubicBezTo>
                    <a:pt x="13258" y="13888"/>
                    <a:pt x="13277" y="13887"/>
                    <a:pt x="13297" y="13885"/>
                  </a:cubicBezTo>
                  <a:cubicBezTo>
                    <a:pt x="13339" y="13885"/>
                    <a:pt x="13281" y="13837"/>
                    <a:pt x="13291" y="13811"/>
                  </a:cubicBezTo>
                  <a:cubicBezTo>
                    <a:pt x="13307" y="13764"/>
                    <a:pt x="13402" y="13775"/>
                    <a:pt x="13438" y="13738"/>
                  </a:cubicBezTo>
                  <a:cubicBezTo>
                    <a:pt x="13470" y="13696"/>
                    <a:pt x="13365" y="13628"/>
                    <a:pt x="13386" y="13591"/>
                  </a:cubicBezTo>
                  <a:cubicBezTo>
                    <a:pt x="13402" y="13544"/>
                    <a:pt x="13433" y="13497"/>
                    <a:pt x="13475" y="13465"/>
                  </a:cubicBezTo>
                  <a:cubicBezTo>
                    <a:pt x="13538" y="13413"/>
                    <a:pt x="13643" y="13387"/>
                    <a:pt x="13622" y="13303"/>
                  </a:cubicBezTo>
                  <a:cubicBezTo>
                    <a:pt x="13611" y="13256"/>
                    <a:pt x="13422" y="13161"/>
                    <a:pt x="13422" y="13145"/>
                  </a:cubicBezTo>
                  <a:cubicBezTo>
                    <a:pt x="13423" y="13142"/>
                    <a:pt x="13431" y="13140"/>
                    <a:pt x="13444" y="13140"/>
                  </a:cubicBezTo>
                  <a:cubicBezTo>
                    <a:pt x="13499" y="13140"/>
                    <a:pt x="13646" y="13168"/>
                    <a:pt x="13711" y="13168"/>
                  </a:cubicBezTo>
                  <a:cubicBezTo>
                    <a:pt x="13720" y="13168"/>
                    <a:pt x="13726" y="13167"/>
                    <a:pt x="13732" y="13166"/>
                  </a:cubicBezTo>
                  <a:cubicBezTo>
                    <a:pt x="13810" y="13151"/>
                    <a:pt x="13632" y="13072"/>
                    <a:pt x="13559" y="13041"/>
                  </a:cubicBezTo>
                  <a:cubicBezTo>
                    <a:pt x="13485" y="13009"/>
                    <a:pt x="13118" y="12899"/>
                    <a:pt x="13286" y="12894"/>
                  </a:cubicBezTo>
                  <a:cubicBezTo>
                    <a:pt x="13368" y="12894"/>
                    <a:pt x="13467" y="12905"/>
                    <a:pt x="13552" y="12905"/>
                  </a:cubicBezTo>
                  <a:cubicBezTo>
                    <a:pt x="13609" y="12905"/>
                    <a:pt x="13659" y="12900"/>
                    <a:pt x="13695" y="12883"/>
                  </a:cubicBezTo>
                  <a:cubicBezTo>
                    <a:pt x="13807" y="12837"/>
                    <a:pt x="13315" y="12668"/>
                    <a:pt x="13557" y="12668"/>
                  </a:cubicBezTo>
                  <a:cubicBezTo>
                    <a:pt x="13564" y="12668"/>
                    <a:pt x="13571" y="12668"/>
                    <a:pt x="13580" y="12668"/>
                  </a:cubicBezTo>
                  <a:cubicBezTo>
                    <a:pt x="13758" y="12668"/>
                    <a:pt x="13706" y="12490"/>
                    <a:pt x="13690" y="12432"/>
                  </a:cubicBezTo>
                  <a:cubicBezTo>
                    <a:pt x="13674" y="12380"/>
                    <a:pt x="13616" y="12312"/>
                    <a:pt x="13679" y="12270"/>
                  </a:cubicBezTo>
                  <a:cubicBezTo>
                    <a:pt x="13690" y="12259"/>
                    <a:pt x="13963" y="12202"/>
                    <a:pt x="13915" y="12191"/>
                  </a:cubicBezTo>
                  <a:cubicBezTo>
                    <a:pt x="13821" y="12181"/>
                    <a:pt x="13737" y="12202"/>
                    <a:pt x="13664" y="12144"/>
                  </a:cubicBezTo>
                  <a:cubicBezTo>
                    <a:pt x="13637" y="12128"/>
                    <a:pt x="13627" y="12092"/>
                    <a:pt x="13637" y="12065"/>
                  </a:cubicBezTo>
                  <a:cubicBezTo>
                    <a:pt x="13654" y="12028"/>
                    <a:pt x="13716" y="11981"/>
                    <a:pt x="13838" y="11981"/>
                  </a:cubicBezTo>
                  <a:cubicBezTo>
                    <a:pt x="13870" y="11981"/>
                    <a:pt x="13906" y="11984"/>
                    <a:pt x="13947" y="11992"/>
                  </a:cubicBezTo>
                  <a:cubicBezTo>
                    <a:pt x="13339" y="11871"/>
                    <a:pt x="14057" y="11934"/>
                    <a:pt x="14010" y="11850"/>
                  </a:cubicBezTo>
                  <a:cubicBezTo>
                    <a:pt x="13973" y="11777"/>
                    <a:pt x="13690" y="11719"/>
                    <a:pt x="13669" y="11641"/>
                  </a:cubicBezTo>
                  <a:cubicBezTo>
                    <a:pt x="13664" y="11614"/>
                    <a:pt x="13810" y="11583"/>
                    <a:pt x="13842" y="11562"/>
                  </a:cubicBezTo>
                  <a:cubicBezTo>
                    <a:pt x="13973" y="11478"/>
                    <a:pt x="13669" y="11468"/>
                    <a:pt x="13779" y="11373"/>
                  </a:cubicBezTo>
                  <a:cubicBezTo>
                    <a:pt x="13847" y="11310"/>
                    <a:pt x="13900" y="11268"/>
                    <a:pt x="13889" y="11190"/>
                  </a:cubicBezTo>
                  <a:cubicBezTo>
                    <a:pt x="13889" y="11169"/>
                    <a:pt x="13779" y="11080"/>
                    <a:pt x="13779" y="11080"/>
                  </a:cubicBezTo>
                  <a:cubicBezTo>
                    <a:pt x="13831" y="10980"/>
                    <a:pt x="14351" y="10907"/>
                    <a:pt x="14162" y="10770"/>
                  </a:cubicBezTo>
                  <a:cubicBezTo>
                    <a:pt x="14067" y="10702"/>
                    <a:pt x="13978" y="10749"/>
                    <a:pt x="13989" y="10676"/>
                  </a:cubicBezTo>
                  <a:cubicBezTo>
                    <a:pt x="14046" y="10671"/>
                    <a:pt x="14099" y="10650"/>
                    <a:pt x="14141" y="10613"/>
                  </a:cubicBezTo>
                  <a:cubicBezTo>
                    <a:pt x="14146" y="10597"/>
                    <a:pt x="14041" y="10592"/>
                    <a:pt x="14020" y="10566"/>
                  </a:cubicBezTo>
                  <a:cubicBezTo>
                    <a:pt x="13879" y="10419"/>
                    <a:pt x="14455" y="10173"/>
                    <a:pt x="14067" y="10031"/>
                  </a:cubicBezTo>
                  <a:cubicBezTo>
                    <a:pt x="14067" y="10027"/>
                    <a:pt x="14068" y="10024"/>
                    <a:pt x="14070" y="10021"/>
                  </a:cubicBezTo>
                  <a:lnTo>
                    <a:pt x="14070" y="10021"/>
                  </a:lnTo>
                  <a:cubicBezTo>
                    <a:pt x="14100" y="10033"/>
                    <a:pt x="14116" y="10037"/>
                    <a:pt x="14123" y="10037"/>
                  </a:cubicBezTo>
                  <a:cubicBezTo>
                    <a:pt x="14140" y="10037"/>
                    <a:pt x="14106" y="10015"/>
                    <a:pt x="14084" y="10015"/>
                  </a:cubicBezTo>
                  <a:cubicBezTo>
                    <a:pt x="14078" y="10015"/>
                    <a:pt x="14073" y="10016"/>
                    <a:pt x="14070" y="10021"/>
                  </a:cubicBezTo>
                  <a:lnTo>
                    <a:pt x="14070" y="10021"/>
                  </a:lnTo>
                  <a:cubicBezTo>
                    <a:pt x="14069" y="10021"/>
                    <a:pt x="14068" y="10021"/>
                    <a:pt x="14067" y="10021"/>
                  </a:cubicBezTo>
                  <a:lnTo>
                    <a:pt x="14062" y="10026"/>
                  </a:lnTo>
                  <a:cubicBezTo>
                    <a:pt x="14066" y="9986"/>
                    <a:pt x="13559" y="9939"/>
                    <a:pt x="13218" y="9939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571475" y="3535925"/>
              <a:ext cx="313550" cy="438775"/>
            </a:xfrm>
            <a:custGeom>
              <a:rect b="b" l="l" r="r" t="t"/>
              <a:pathLst>
                <a:path extrusionOk="0" h="17551" w="12542">
                  <a:moveTo>
                    <a:pt x="6458" y="0"/>
                  </a:moveTo>
                  <a:cubicBezTo>
                    <a:pt x="3178" y="0"/>
                    <a:pt x="395" y="3763"/>
                    <a:pt x="199" y="8524"/>
                  </a:cubicBezTo>
                  <a:cubicBezTo>
                    <a:pt x="0" y="13368"/>
                    <a:pt x="2553" y="17411"/>
                    <a:pt x="5909" y="17547"/>
                  </a:cubicBezTo>
                  <a:cubicBezTo>
                    <a:pt x="5969" y="17550"/>
                    <a:pt x="6030" y="17551"/>
                    <a:pt x="6090" y="17551"/>
                  </a:cubicBezTo>
                  <a:cubicBezTo>
                    <a:pt x="9367" y="17551"/>
                    <a:pt x="12147" y="13785"/>
                    <a:pt x="12342" y="9027"/>
                  </a:cubicBezTo>
                  <a:cubicBezTo>
                    <a:pt x="12541" y="4183"/>
                    <a:pt x="9988" y="140"/>
                    <a:pt x="6632" y="4"/>
                  </a:cubicBezTo>
                  <a:cubicBezTo>
                    <a:pt x="6574" y="1"/>
                    <a:pt x="6516" y="0"/>
                    <a:pt x="6458" y="0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4548275" y="3513325"/>
              <a:ext cx="361400" cy="481950"/>
            </a:xfrm>
            <a:custGeom>
              <a:rect b="b" l="l" r="r" t="t"/>
              <a:pathLst>
                <a:path extrusionOk="0" h="19278" w="14456">
                  <a:moveTo>
                    <a:pt x="6226" y="221"/>
                  </a:moveTo>
                  <a:cubicBezTo>
                    <a:pt x="6225" y="221"/>
                    <a:pt x="6225" y="221"/>
                    <a:pt x="6224" y="221"/>
                  </a:cubicBezTo>
                  <a:cubicBezTo>
                    <a:pt x="6224" y="221"/>
                    <a:pt x="6225" y="221"/>
                    <a:pt x="6226" y="221"/>
                  </a:cubicBezTo>
                  <a:close/>
                  <a:moveTo>
                    <a:pt x="7832" y="907"/>
                  </a:moveTo>
                  <a:cubicBezTo>
                    <a:pt x="7887" y="907"/>
                    <a:pt x="7894" y="1003"/>
                    <a:pt x="7865" y="1212"/>
                  </a:cubicBezTo>
                  <a:lnTo>
                    <a:pt x="7828" y="1207"/>
                  </a:lnTo>
                  <a:cubicBezTo>
                    <a:pt x="7812" y="1107"/>
                    <a:pt x="7807" y="1007"/>
                    <a:pt x="7817" y="913"/>
                  </a:cubicBezTo>
                  <a:lnTo>
                    <a:pt x="7823" y="908"/>
                  </a:lnTo>
                  <a:cubicBezTo>
                    <a:pt x="7826" y="907"/>
                    <a:pt x="7829" y="907"/>
                    <a:pt x="7832" y="907"/>
                  </a:cubicBezTo>
                  <a:close/>
                  <a:moveTo>
                    <a:pt x="10551" y="1776"/>
                  </a:moveTo>
                  <a:cubicBezTo>
                    <a:pt x="10562" y="1776"/>
                    <a:pt x="10569" y="1783"/>
                    <a:pt x="10570" y="1799"/>
                  </a:cubicBezTo>
                  <a:cubicBezTo>
                    <a:pt x="10512" y="1876"/>
                    <a:pt x="10406" y="2002"/>
                    <a:pt x="10365" y="2002"/>
                  </a:cubicBezTo>
                  <a:cubicBezTo>
                    <a:pt x="10361" y="2002"/>
                    <a:pt x="10358" y="2001"/>
                    <a:pt x="10355" y="1998"/>
                  </a:cubicBezTo>
                  <a:lnTo>
                    <a:pt x="10413" y="1857"/>
                  </a:lnTo>
                  <a:cubicBezTo>
                    <a:pt x="10469" y="1819"/>
                    <a:pt x="10523" y="1776"/>
                    <a:pt x="10551" y="1776"/>
                  </a:cubicBezTo>
                  <a:close/>
                  <a:moveTo>
                    <a:pt x="2239" y="3833"/>
                  </a:moveTo>
                  <a:cubicBezTo>
                    <a:pt x="2311" y="3833"/>
                    <a:pt x="2486" y="3955"/>
                    <a:pt x="2459" y="3996"/>
                  </a:cubicBezTo>
                  <a:cubicBezTo>
                    <a:pt x="2359" y="3970"/>
                    <a:pt x="2197" y="3923"/>
                    <a:pt x="2207" y="3844"/>
                  </a:cubicBezTo>
                  <a:lnTo>
                    <a:pt x="2213" y="3844"/>
                  </a:lnTo>
                  <a:cubicBezTo>
                    <a:pt x="2218" y="3837"/>
                    <a:pt x="2227" y="3833"/>
                    <a:pt x="2239" y="3833"/>
                  </a:cubicBezTo>
                  <a:close/>
                  <a:moveTo>
                    <a:pt x="1762" y="4908"/>
                  </a:moveTo>
                  <a:cubicBezTo>
                    <a:pt x="1855" y="4955"/>
                    <a:pt x="2019" y="5027"/>
                    <a:pt x="2004" y="5064"/>
                  </a:cubicBezTo>
                  <a:lnTo>
                    <a:pt x="2004" y="5064"/>
                  </a:lnTo>
                  <a:cubicBezTo>
                    <a:pt x="2003" y="5064"/>
                    <a:pt x="2003" y="5065"/>
                    <a:pt x="2003" y="5066"/>
                  </a:cubicBezTo>
                  <a:cubicBezTo>
                    <a:pt x="2003" y="5066"/>
                    <a:pt x="2003" y="5066"/>
                    <a:pt x="2003" y="5066"/>
                  </a:cubicBezTo>
                  <a:lnTo>
                    <a:pt x="2003" y="5066"/>
                  </a:lnTo>
                  <a:cubicBezTo>
                    <a:pt x="2005" y="5067"/>
                    <a:pt x="2007" y="5069"/>
                    <a:pt x="2008" y="5070"/>
                  </a:cubicBezTo>
                  <a:lnTo>
                    <a:pt x="2008" y="5070"/>
                  </a:lnTo>
                  <a:cubicBezTo>
                    <a:pt x="2044" y="5103"/>
                    <a:pt x="2043" y="5120"/>
                    <a:pt x="2022" y="5120"/>
                  </a:cubicBezTo>
                  <a:cubicBezTo>
                    <a:pt x="2000" y="5120"/>
                    <a:pt x="1956" y="5100"/>
                    <a:pt x="1914" y="5060"/>
                  </a:cubicBezTo>
                  <a:lnTo>
                    <a:pt x="1762" y="4908"/>
                  </a:lnTo>
                  <a:close/>
                  <a:moveTo>
                    <a:pt x="1910" y="6090"/>
                  </a:moveTo>
                  <a:lnTo>
                    <a:pt x="1910" y="6090"/>
                  </a:lnTo>
                  <a:cubicBezTo>
                    <a:pt x="1913" y="6091"/>
                    <a:pt x="1916" y="6092"/>
                    <a:pt x="1919" y="6093"/>
                  </a:cubicBezTo>
                  <a:cubicBezTo>
                    <a:pt x="1916" y="6092"/>
                    <a:pt x="1913" y="6091"/>
                    <a:pt x="1910" y="6090"/>
                  </a:cubicBezTo>
                  <a:close/>
                  <a:moveTo>
                    <a:pt x="1552" y="6523"/>
                  </a:moveTo>
                  <a:cubicBezTo>
                    <a:pt x="1673" y="6560"/>
                    <a:pt x="1688" y="6570"/>
                    <a:pt x="1678" y="6602"/>
                  </a:cubicBezTo>
                  <a:cubicBezTo>
                    <a:pt x="1670" y="6628"/>
                    <a:pt x="1663" y="6656"/>
                    <a:pt x="1608" y="6656"/>
                  </a:cubicBezTo>
                  <a:cubicBezTo>
                    <a:pt x="1585" y="6656"/>
                    <a:pt x="1554" y="6651"/>
                    <a:pt x="1510" y="6638"/>
                  </a:cubicBezTo>
                  <a:lnTo>
                    <a:pt x="1552" y="6523"/>
                  </a:lnTo>
                  <a:close/>
                  <a:moveTo>
                    <a:pt x="876" y="7042"/>
                  </a:moveTo>
                  <a:lnTo>
                    <a:pt x="876" y="7042"/>
                  </a:lnTo>
                  <a:cubicBezTo>
                    <a:pt x="882" y="7044"/>
                    <a:pt x="888" y="7045"/>
                    <a:pt x="895" y="7047"/>
                  </a:cubicBezTo>
                  <a:lnTo>
                    <a:pt x="895" y="7047"/>
                  </a:lnTo>
                  <a:cubicBezTo>
                    <a:pt x="889" y="7046"/>
                    <a:pt x="883" y="7044"/>
                    <a:pt x="876" y="7042"/>
                  </a:cubicBezTo>
                  <a:close/>
                  <a:moveTo>
                    <a:pt x="12505" y="7372"/>
                  </a:moveTo>
                  <a:lnTo>
                    <a:pt x="12505" y="7372"/>
                  </a:lnTo>
                  <a:cubicBezTo>
                    <a:pt x="12503" y="7372"/>
                    <a:pt x="12501" y="7372"/>
                    <a:pt x="12499" y="7373"/>
                  </a:cubicBezTo>
                  <a:cubicBezTo>
                    <a:pt x="12501" y="7372"/>
                    <a:pt x="12503" y="7372"/>
                    <a:pt x="12505" y="7372"/>
                  </a:cubicBezTo>
                  <a:close/>
                  <a:moveTo>
                    <a:pt x="540" y="7413"/>
                  </a:moveTo>
                  <a:cubicBezTo>
                    <a:pt x="540" y="7414"/>
                    <a:pt x="540" y="7414"/>
                    <a:pt x="540" y="7414"/>
                  </a:cubicBezTo>
                  <a:cubicBezTo>
                    <a:pt x="540" y="7414"/>
                    <a:pt x="540" y="7414"/>
                    <a:pt x="540" y="7413"/>
                  </a:cubicBezTo>
                  <a:close/>
                  <a:moveTo>
                    <a:pt x="13033" y="7341"/>
                  </a:moveTo>
                  <a:cubicBezTo>
                    <a:pt x="13040" y="7341"/>
                    <a:pt x="13048" y="7341"/>
                    <a:pt x="13055" y="7341"/>
                  </a:cubicBezTo>
                  <a:lnTo>
                    <a:pt x="13060" y="7341"/>
                  </a:lnTo>
                  <a:cubicBezTo>
                    <a:pt x="13181" y="7341"/>
                    <a:pt x="13134" y="7393"/>
                    <a:pt x="13139" y="7425"/>
                  </a:cubicBezTo>
                  <a:cubicBezTo>
                    <a:pt x="13074" y="7438"/>
                    <a:pt x="12980" y="7455"/>
                    <a:pt x="12917" y="7455"/>
                  </a:cubicBezTo>
                  <a:cubicBezTo>
                    <a:pt x="12878" y="7455"/>
                    <a:pt x="12851" y="7448"/>
                    <a:pt x="12851" y="7430"/>
                  </a:cubicBezTo>
                  <a:cubicBezTo>
                    <a:pt x="12846" y="7390"/>
                    <a:pt x="12888" y="7341"/>
                    <a:pt x="13033" y="7341"/>
                  </a:cubicBezTo>
                  <a:close/>
                  <a:moveTo>
                    <a:pt x="2453" y="7642"/>
                  </a:moveTo>
                  <a:cubicBezTo>
                    <a:pt x="2429" y="7642"/>
                    <a:pt x="2423" y="7650"/>
                    <a:pt x="2417" y="7666"/>
                  </a:cubicBezTo>
                  <a:cubicBezTo>
                    <a:pt x="2412" y="7666"/>
                    <a:pt x="2370" y="7729"/>
                    <a:pt x="2449" y="7734"/>
                  </a:cubicBezTo>
                  <a:lnTo>
                    <a:pt x="2454" y="7734"/>
                  </a:lnTo>
                  <a:cubicBezTo>
                    <a:pt x="2462" y="7735"/>
                    <a:pt x="2469" y="7735"/>
                    <a:pt x="2476" y="7735"/>
                  </a:cubicBezTo>
                  <a:cubicBezTo>
                    <a:pt x="2587" y="7735"/>
                    <a:pt x="2559" y="7695"/>
                    <a:pt x="2569" y="7661"/>
                  </a:cubicBezTo>
                  <a:cubicBezTo>
                    <a:pt x="2509" y="7648"/>
                    <a:pt x="2474" y="7642"/>
                    <a:pt x="2453" y="7642"/>
                  </a:cubicBezTo>
                  <a:close/>
                  <a:moveTo>
                    <a:pt x="14025" y="7640"/>
                  </a:moveTo>
                  <a:cubicBezTo>
                    <a:pt x="13626" y="7691"/>
                    <a:pt x="13749" y="7741"/>
                    <a:pt x="13883" y="7741"/>
                  </a:cubicBezTo>
                  <a:cubicBezTo>
                    <a:pt x="13957" y="7741"/>
                    <a:pt x="14034" y="7726"/>
                    <a:pt x="14030" y="7687"/>
                  </a:cubicBezTo>
                  <a:cubicBezTo>
                    <a:pt x="14041" y="7671"/>
                    <a:pt x="14025" y="7640"/>
                    <a:pt x="14025" y="7640"/>
                  </a:cubicBezTo>
                  <a:close/>
                  <a:moveTo>
                    <a:pt x="13491" y="8484"/>
                  </a:moveTo>
                  <a:cubicBezTo>
                    <a:pt x="13512" y="8484"/>
                    <a:pt x="13536" y="8486"/>
                    <a:pt x="13564" y="8489"/>
                  </a:cubicBezTo>
                  <a:lnTo>
                    <a:pt x="13569" y="8489"/>
                  </a:lnTo>
                  <a:cubicBezTo>
                    <a:pt x="13690" y="8500"/>
                    <a:pt x="13642" y="8547"/>
                    <a:pt x="13642" y="8584"/>
                  </a:cubicBezTo>
                  <a:cubicBezTo>
                    <a:pt x="13596" y="8586"/>
                    <a:pt x="13533" y="8590"/>
                    <a:pt x="13478" y="8590"/>
                  </a:cubicBezTo>
                  <a:cubicBezTo>
                    <a:pt x="13410" y="8590"/>
                    <a:pt x="13354" y="8584"/>
                    <a:pt x="13354" y="8557"/>
                  </a:cubicBezTo>
                  <a:cubicBezTo>
                    <a:pt x="13354" y="8523"/>
                    <a:pt x="13387" y="8484"/>
                    <a:pt x="13491" y="8484"/>
                  </a:cubicBezTo>
                  <a:close/>
                  <a:moveTo>
                    <a:pt x="1522" y="11201"/>
                  </a:moveTo>
                  <a:cubicBezTo>
                    <a:pt x="1438" y="11201"/>
                    <a:pt x="1334" y="11223"/>
                    <a:pt x="1337" y="11258"/>
                  </a:cubicBezTo>
                  <a:cubicBezTo>
                    <a:pt x="1341" y="11277"/>
                    <a:pt x="1379" y="11285"/>
                    <a:pt x="1425" y="11285"/>
                  </a:cubicBezTo>
                  <a:cubicBezTo>
                    <a:pt x="1506" y="11285"/>
                    <a:pt x="1613" y="11261"/>
                    <a:pt x="1620" y="11231"/>
                  </a:cubicBezTo>
                  <a:lnTo>
                    <a:pt x="1625" y="11231"/>
                  </a:lnTo>
                  <a:cubicBezTo>
                    <a:pt x="1623" y="11211"/>
                    <a:pt x="1577" y="11201"/>
                    <a:pt x="1522" y="11201"/>
                  </a:cubicBezTo>
                  <a:close/>
                  <a:moveTo>
                    <a:pt x="1632" y="11430"/>
                  </a:moveTo>
                  <a:cubicBezTo>
                    <a:pt x="1587" y="11430"/>
                    <a:pt x="1541" y="11434"/>
                    <a:pt x="1494" y="11441"/>
                  </a:cubicBezTo>
                  <a:cubicBezTo>
                    <a:pt x="1497" y="11483"/>
                    <a:pt x="1524" y="11503"/>
                    <a:pt x="1574" y="11503"/>
                  </a:cubicBezTo>
                  <a:cubicBezTo>
                    <a:pt x="1623" y="11503"/>
                    <a:pt x="1694" y="11483"/>
                    <a:pt x="1783" y="11446"/>
                  </a:cubicBezTo>
                  <a:lnTo>
                    <a:pt x="1788" y="11446"/>
                  </a:lnTo>
                  <a:cubicBezTo>
                    <a:pt x="1737" y="11435"/>
                    <a:pt x="1685" y="11430"/>
                    <a:pt x="1632" y="11430"/>
                  </a:cubicBezTo>
                  <a:close/>
                  <a:moveTo>
                    <a:pt x="12725" y="11797"/>
                  </a:moveTo>
                  <a:cubicBezTo>
                    <a:pt x="12725" y="11797"/>
                    <a:pt x="12725" y="11797"/>
                    <a:pt x="12725" y="11798"/>
                  </a:cubicBezTo>
                  <a:cubicBezTo>
                    <a:pt x="12725" y="11797"/>
                    <a:pt x="12725" y="11797"/>
                    <a:pt x="12725" y="11797"/>
                  </a:cubicBezTo>
                  <a:close/>
                  <a:moveTo>
                    <a:pt x="13923" y="11988"/>
                  </a:moveTo>
                  <a:cubicBezTo>
                    <a:pt x="13929" y="11989"/>
                    <a:pt x="13935" y="11990"/>
                    <a:pt x="13941" y="11992"/>
                  </a:cubicBezTo>
                  <a:cubicBezTo>
                    <a:pt x="13935" y="11990"/>
                    <a:pt x="13929" y="11989"/>
                    <a:pt x="13923" y="11988"/>
                  </a:cubicBezTo>
                  <a:close/>
                  <a:moveTo>
                    <a:pt x="1101" y="11908"/>
                  </a:moveTo>
                  <a:lnTo>
                    <a:pt x="1101" y="11950"/>
                  </a:lnTo>
                  <a:lnTo>
                    <a:pt x="965" y="12013"/>
                  </a:lnTo>
                  <a:cubicBezTo>
                    <a:pt x="959" y="11971"/>
                    <a:pt x="912" y="11939"/>
                    <a:pt x="1101" y="11908"/>
                  </a:cubicBezTo>
                  <a:close/>
                  <a:moveTo>
                    <a:pt x="1547" y="12505"/>
                  </a:moveTo>
                  <a:lnTo>
                    <a:pt x="1537" y="12511"/>
                  </a:lnTo>
                  <a:lnTo>
                    <a:pt x="1537" y="12511"/>
                  </a:lnTo>
                  <a:cubicBezTo>
                    <a:pt x="1543" y="12508"/>
                    <a:pt x="1547" y="12507"/>
                    <a:pt x="1547" y="12505"/>
                  </a:cubicBezTo>
                  <a:close/>
                  <a:moveTo>
                    <a:pt x="2181" y="13968"/>
                  </a:moveTo>
                  <a:lnTo>
                    <a:pt x="2181" y="13968"/>
                  </a:lnTo>
                  <a:cubicBezTo>
                    <a:pt x="2176" y="13970"/>
                    <a:pt x="2171" y="13972"/>
                    <a:pt x="2166" y="13974"/>
                  </a:cubicBezTo>
                  <a:lnTo>
                    <a:pt x="2166" y="13974"/>
                  </a:lnTo>
                  <a:cubicBezTo>
                    <a:pt x="2172" y="13972"/>
                    <a:pt x="2177" y="13970"/>
                    <a:pt x="2181" y="13968"/>
                  </a:cubicBezTo>
                  <a:close/>
                  <a:moveTo>
                    <a:pt x="11797" y="14975"/>
                  </a:moveTo>
                  <a:cubicBezTo>
                    <a:pt x="11797" y="14975"/>
                    <a:pt x="11798" y="14976"/>
                    <a:pt x="11799" y="14977"/>
                  </a:cubicBezTo>
                  <a:lnTo>
                    <a:pt x="11799" y="14977"/>
                  </a:lnTo>
                  <a:cubicBezTo>
                    <a:pt x="11798" y="14976"/>
                    <a:pt x="11798" y="14976"/>
                    <a:pt x="11797" y="14975"/>
                  </a:cubicBezTo>
                  <a:close/>
                  <a:moveTo>
                    <a:pt x="7147" y="1"/>
                  </a:moveTo>
                  <a:cubicBezTo>
                    <a:pt x="7141" y="1"/>
                    <a:pt x="7135" y="4"/>
                    <a:pt x="7131" y="11"/>
                  </a:cubicBezTo>
                  <a:cubicBezTo>
                    <a:pt x="7113" y="42"/>
                    <a:pt x="7091" y="236"/>
                    <a:pt x="7066" y="236"/>
                  </a:cubicBezTo>
                  <a:cubicBezTo>
                    <a:pt x="7061" y="236"/>
                    <a:pt x="7057" y="230"/>
                    <a:pt x="7052" y="216"/>
                  </a:cubicBezTo>
                  <a:cubicBezTo>
                    <a:pt x="7026" y="137"/>
                    <a:pt x="7020" y="53"/>
                    <a:pt x="6979" y="43"/>
                  </a:cubicBezTo>
                  <a:cubicBezTo>
                    <a:pt x="6975" y="42"/>
                    <a:pt x="6971" y="41"/>
                    <a:pt x="6967" y="41"/>
                  </a:cubicBezTo>
                  <a:cubicBezTo>
                    <a:pt x="6863" y="41"/>
                    <a:pt x="6866" y="458"/>
                    <a:pt x="6785" y="494"/>
                  </a:cubicBezTo>
                  <a:cubicBezTo>
                    <a:pt x="6781" y="495"/>
                    <a:pt x="6777" y="496"/>
                    <a:pt x="6774" y="496"/>
                  </a:cubicBezTo>
                  <a:cubicBezTo>
                    <a:pt x="6732" y="496"/>
                    <a:pt x="6683" y="389"/>
                    <a:pt x="6634" y="282"/>
                  </a:cubicBezTo>
                  <a:lnTo>
                    <a:pt x="6634" y="282"/>
                  </a:lnTo>
                  <a:cubicBezTo>
                    <a:pt x="6640" y="291"/>
                    <a:pt x="6646" y="295"/>
                    <a:pt x="6651" y="295"/>
                  </a:cubicBezTo>
                  <a:cubicBezTo>
                    <a:pt x="6693" y="295"/>
                    <a:pt x="6703" y="21"/>
                    <a:pt x="6626" y="21"/>
                  </a:cubicBezTo>
                  <a:cubicBezTo>
                    <a:pt x="6625" y="21"/>
                    <a:pt x="6623" y="22"/>
                    <a:pt x="6622" y="22"/>
                  </a:cubicBezTo>
                  <a:cubicBezTo>
                    <a:pt x="6617" y="18"/>
                    <a:pt x="6612" y="17"/>
                    <a:pt x="6606" y="17"/>
                  </a:cubicBezTo>
                  <a:cubicBezTo>
                    <a:pt x="6594" y="17"/>
                    <a:pt x="6580" y="23"/>
                    <a:pt x="6570" y="27"/>
                  </a:cubicBezTo>
                  <a:cubicBezTo>
                    <a:pt x="6586" y="133"/>
                    <a:pt x="6602" y="202"/>
                    <a:pt x="6616" y="243"/>
                  </a:cubicBezTo>
                  <a:lnTo>
                    <a:pt x="6616" y="243"/>
                  </a:lnTo>
                  <a:cubicBezTo>
                    <a:pt x="6574" y="153"/>
                    <a:pt x="6534" y="74"/>
                    <a:pt x="6499" y="74"/>
                  </a:cubicBezTo>
                  <a:cubicBezTo>
                    <a:pt x="6498" y="74"/>
                    <a:pt x="6497" y="74"/>
                    <a:pt x="6496" y="74"/>
                  </a:cubicBezTo>
                  <a:cubicBezTo>
                    <a:pt x="6470" y="79"/>
                    <a:pt x="6559" y="284"/>
                    <a:pt x="6559" y="284"/>
                  </a:cubicBezTo>
                  <a:cubicBezTo>
                    <a:pt x="6558" y="284"/>
                    <a:pt x="6556" y="284"/>
                    <a:pt x="6555" y="284"/>
                  </a:cubicBezTo>
                  <a:cubicBezTo>
                    <a:pt x="6497" y="284"/>
                    <a:pt x="6448" y="88"/>
                    <a:pt x="6404" y="88"/>
                  </a:cubicBezTo>
                  <a:cubicBezTo>
                    <a:pt x="6402" y="88"/>
                    <a:pt x="6399" y="88"/>
                    <a:pt x="6397" y="90"/>
                  </a:cubicBezTo>
                  <a:cubicBezTo>
                    <a:pt x="6329" y="121"/>
                    <a:pt x="6298" y="208"/>
                    <a:pt x="6226" y="221"/>
                  </a:cubicBezTo>
                  <a:lnTo>
                    <a:pt x="6226" y="221"/>
                  </a:lnTo>
                  <a:cubicBezTo>
                    <a:pt x="6228" y="220"/>
                    <a:pt x="6229" y="220"/>
                    <a:pt x="6230" y="220"/>
                  </a:cubicBezTo>
                  <a:cubicBezTo>
                    <a:pt x="6240" y="220"/>
                    <a:pt x="6171" y="244"/>
                    <a:pt x="6166" y="310"/>
                  </a:cubicBezTo>
                  <a:cubicBezTo>
                    <a:pt x="6160" y="361"/>
                    <a:pt x="6148" y="378"/>
                    <a:pt x="6132" y="378"/>
                  </a:cubicBezTo>
                  <a:cubicBezTo>
                    <a:pt x="6117" y="378"/>
                    <a:pt x="6097" y="362"/>
                    <a:pt x="6077" y="347"/>
                  </a:cubicBezTo>
                  <a:cubicBezTo>
                    <a:pt x="6049" y="329"/>
                    <a:pt x="6022" y="321"/>
                    <a:pt x="5995" y="321"/>
                  </a:cubicBezTo>
                  <a:cubicBezTo>
                    <a:pt x="5937" y="321"/>
                    <a:pt x="5885" y="362"/>
                    <a:pt x="5857" y="431"/>
                  </a:cubicBezTo>
                  <a:cubicBezTo>
                    <a:pt x="5843" y="461"/>
                    <a:pt x="5852" y="691"/>
                    <a:pt x="5828" y="691"/>
                  </a:cubicBezTo>
                  <a:cubicBezTo>
                    <a:pt x="5823" y="691"/>
                    <a:pt x="5817" y="682"/>
                    <a:pt x="5809" y="661"/>
                  </a:cubicBezTo>
                  <a:cubicBezTo>
                    <a:pt x="5747" y="486"/>
                    <a:pt x="5683" y="304"/>
                    <a:pt x="5646" y="304"/>
                  </a:cubicBezTo>
                  <a:cubicBezTo>
                    <a:pt x="5630" y="304"/>
                    <a:pt x="5619" y="339"/>
                    <a:pt x="5615" y="425"/>
                  </a:cubicBezTo>
                  <a:cubicBezTo>
                    <a:pt x="5610" y="516"/>
                    <a:pt x="5625" y="654"/>
                    <a:pt x="5623" y="750"/>
                  </a:cubicBezTo>
                  <a:lnTo>
                    <a:pt x="5623" y="750"/>
                  </a:lnTo>
                  <a:cubicBezTo>
                    <a:pt x="5610" y="680"/>
                    <a:pt x="5579" y="580"/>
                    <a:pt x="5563" y="541"/>
                  </a:cubicBezTo>
                  <a:cubicBezTo>
                    <a:pt x="5526" y="551"/>
                    <a:pt x="5463" y="557"/>
                    <a:pt x="5521" y="703"/>
                  </a:cubicBezTo>
                  <a:lnTo>
                    <a:pt x="5616" y="819"/>
                  </a:lnTo>
                  <a:lnTo>
                    <a:pt x="5616" y="819"/>
                  </a:lnTo>
                  <a:cubicBezTo>
                    <a:pt x="5611" y="843"/>
                    <a:pt x="5601" y="858"/>
                    <a:pt x="5585" y="858"/>
                  </a:cubicBezTo>
                  <a:cubicBezTo>
                    <a:pt x="5570" y="858"/>
                    <a:pt x="5549" y="844"/>
                    <a:pt x="5521" y="813"/>
                  </a:cubicBezTo>
                  <a:cubicBezTo>
                    <a:pt x="5427" y="719"/>
                    <a:pt x="5316" y="551"/>
                    <a:pt x="5233" y="530"/>
                  </a:cubicBezTo>
                  <a:cubicBezTo>
                    <a:pt x="5227" y="529"/>
                    <a:pt x="5222" y="528"/>
                    <a:pt x="5217" y="528"/>
                  </a:cubicBezTo>
                  <a:cubicBezTo>
                    <a:pt x="5161" y="528"/>
                    <a:pt x="5203" y="642"/>
                    <a:pt x="5159" y="661"/>
                  </a:cubicBezTo>
                  <a:cubicBezTo>
                    <a:pt x="5157" y="662"/>
                    <a:pt x="5155" y="663"/>
                    <a:pt x="5152" y="663"/>
                  </a:cubicBezTo>
                  <a:cubicBezTo>
                    <a:pt x="5108" y="663"/>
                    <a:pt x="5009" y="517"/>
                    <a:pt x="4955" y="517"/>
                  </a:cubicBezTo>
                  <a:cubicBezTo>
                    <a:pt x="4951" y="517"/>
                    <a:pt x="4948" y="518"/>
                    <a:pt x="4944" y="520"/>
                  </a:cubicBezTo>
                  <a:cubicBezTo>
                    <a:pt x="4944" y="520"/>
                    <a:pt x="4986" y="656"/>
                    <a:pt x="4991" y="682"/>
                  </a:cubicBezTo>
                  <a:cubicBezTo>
                    <a:pt x="4997" y="731"/>
                    <a:pt x="4988" y="750"/>
                    <a:pt x="4971" y="750"/>
                  </a:cubicBezTo>
                  <a:cubicBezTo>
                    <a:pt x="4908" y="750"/>
                    <a:pt x="4733" y="514"/>
                    <a:pt x="4677" y="514"/>
                  </a:cubicBezTo>
                  <a:cubicBezTo>
                    <a:pt x="4675" y="514"/>
                    <a:pt x="4673" y="514"/>
                    <a:pt x="4672" y="515"/>
                  </a:cubicBezTo>
                  <a:cubicBezTo>
                    <a:pt x="4672" y="514"/>
                    <a:pt x="4672" y="514"/>
                    <a:pt x="4673" y="514"/>
                  </a:cubicBezTo>
                  <a:cubicBezTo>
                    <a:pt x="4704" y="514"/>
                    <a:pt x="4936" y="920"/>
                    <a:pt x="4860" y="920"/>
                  </a:cubicBezTo>
                  <a:cubicBezTo>
                    <a:pt x="4847" y="920"/>
                    <a:pt x="4825" y="909"/>
                    <a:pt x="4792" y="882"/>
                  </a:cubicBezTo>
                  <a:cubicBezTo>
                    <a:pt x="4705" y="816"/>
                    <a:pt x="4683" y="784"/>
                    <a:pt x="4655" y="784"/>
                  </a:cubicBezTo>
                  <a:cubicBezTo>
                    <a:pt x="4640" y="784"/>
                    <a:pt x="4625" y="792"/>
                    <a:pt x="4598" y="808"/>
                  </a:cubicBezTo>
                  <a:cubicBezTo>
                    <a:pt x="4530" y="782"/>
                    <a:pt x="4509" y="756"/>
                    <a:pt x="4430" y="625"/>
                  </a:cubicBezTo>
                  <a:lnTo>
                    <a:pt x="4430" y="625"/>
                  </a:lnTo>
                  <a:cubicBezTo>
                    <a:pt x="4635" y="965"/>
                    <a:pt x="4263" y="819"/>
                    <a:pt x="4462" y="1123"/>
                  </a:cubicBezTo>
                  <a:cubicBezTo>
                    <a:pt x="4413" y="1048"/>
                    <a:pt x="4363" y="1024"/>
                    <a:pt x="4320" y="1024"/>
                  </a:cubicBezTo>
                  <a:cubicBezTo>
                    <a:pt x="4258" y="1024"/>
                    <a:pt x="4208" y="1075"/>
                    <a:pt x="4189" y="1097"/>
                  </a:cubicBezTo>
                  <a:cubicBezTo>
                    <a:pt x="4158" y="1138"/>
                    <a:pt x="4142" y="1191"/>
                    <a:pt x="4147" y="1238"/>
                  </a:cubicBezTo>
                  <a:cubicBezTo>
                    <a:pt x="4184" y="1301"/>
                    <a:pt x="4215" y="1369"/>
                    <a:pt x="4242" y="1437"/>
                  </a:cubicBezTo>
                  <a:cubicBezTo>
                    <a:pt x="4163" y="1364"/>
                    <a:pt x="4011" y="1133"/>
                    <a:pt x="3943" y="1034"/>
                  </a:cubicBezTo>
                  <a:lnTo>
                    <a:pt x="3943" y="1034"/>
                  </a:lnTo>
                  <a:cubicBezTo>
                    <a:pt x="3974" y="1138"/>
                    <a:pt x="3969" y="1212"/>
                    <a:pt x="4063" y="1348"/>
                  </a:cubicBezTo>
                  <a:cubicBezTo>
                    <a:pt x="4153" y="1485"/>
                    <a:pt x="4289" y="1679"/>
                    <a:pt x="4231" y="1720"/>
                  </a:cubicBezTo>
                  <a:cubicBezTo>
                    <a:pt x="4173" y="1647"/>
                    <a:pt x="3979" y="1353"/>
                    <a:pt x="3927" y="1327"/>
                  </a:cubicBezTo>
                  <a:cubicBezTo>
                    <a:pt x="3919" y="1322"/>
                    <a:pt x="3913" y="1320"/>
                    <a:pt x="3908" y="1320"/>
                  </a:cubicBezTo>
                  <a:cubicBezTo>
                    <a:pt x="3867" y="1320"/>
                    <a:pt x="3947" y="1486"/>
                    <a:pt x="3979" y="1542"/>
                  </a:cubicBezTo>
                  <a:cubicBezTo>
                    <a:pt x="3957" y="1561"/>
                    <a:pt x="3932" y="1571"/>
                    <a:pt x="3907" y="1571"/>
                  </a:cubicBezTo>
                  <a:cubicBezTo>
                    <a:pt x="3890" y="1571"/>
                    <a:pt x="3874" y="1566"/>
                    <a:pt x="3859" y="1558"/>
                  </a:cubicBezTo>
                  <a:cubicBezTo>
                    <a:pt x="3820" y="1538"/>
                    <a:pt x="3709" y="1451"/>
                    <a:pt x="3676" y="1451"/>
                  </a:cubicBezTo>
                  <a:cubicBezTo>
                    <a:pt x="3674" y="1451"/>
                    <a:pt x="3672" y="1452"/>
                    <a:pt x="3670" y="1453"/>
                  </a:cubicBezTo>
                  <a:cubicBezTo>
                    <a:pt x="3629" y="1484"/>
                    <a:pt x="3849" y="1747"/>
                    <a:pt x="3803" y="1747"/>
                  </a:cubicBezTo>
                  <a:cubicBezTo>
                    <a:pt x="3802" y="1747"/>
                    <a:pt x="3802" y="1747"/>
                    <a:pt x="3801" y="1747"/>
                  </a:cubicBezTo>
                  <a:lnTo>
                    <a:pt x="3665" y="1658"/>
                  </a:lnTo>
                  <a:cubicBezTo>
                    <a:pt x="3654" y="1654"/>
                    <a:pt x="3642" y="1652"/>
                    <a:pt x="3630" y="1652"/>
                  </a:cubicBezTo>
                  <a:cubicBezTo>
                    <a:pt x="3609" y="1652"/>
                    <a:pt x="3587" y="1658"/>
                    <a:pt x="3571" y="1668"/>
                  </a:cubicBezTo>
                  <a:cubicBezTo>
                    <a:pt x="3513" y="1705"/>
                    <a:pt x="3544" y="1804"/>
                    <a:pt x="3508" y="1862"/>
                  </a:cubicBezTo>
                  <a:cubicBezTo>
                    <a:pt x="3500" y="1874"/>
                    <a:pt x="3489" y="1878"/>
                    <a:pt x="3477" y="1878"/>
                  </a:cubicBezTo>
                  <a:cubicBezTo>
                    <a:pt x="3443" y="1878"/>
                    <a:pt x="3397" y="1848"/>
                    <a:pt x="3374" y="1848"/>
                  </a:cubicBezTo>
                  <a:cubicBezTo>
                    <a:pt x="3362" y="1848"/>
                    <a:pt x="3357" y="1855"/>
                    <a:pt x="3361" y="1878"/>
                  </a:cubicBezTo>
                  <a:cubicBezTo>
                    <a:pt x="3379" y="1941"/>
                    <a:pt x="3412" y="1996"/>
                    <a:pt x="3455" y="2044"/>
                  </a:cubicBezTo>
                  <a:lnTo>
                    <a:pt x="3455" y="2044"/>
                  </a:lnTo>
                  <a:cubicBezTo>
                    <a:pt x="3330" y="1912"/>
                    <a:pt x="3254" y="1834"/>
                    <a:pt x="3195" y="1834"/>
                  </a:cubicBezTo>
                  <a:cubicBezTo>
                    <a:pt x="3177" y="1834"/>
                    <a:pt x="3161" y="1841"/>
                    <a:pt x="3146" y="1857"/>
                  </a:cubicBezTo>
                  <a:lnTo>
                    <a:pt x="3245" y="1956"/>
                  </a:lnTo>
                  <a:cubicBezTo>
                    <a:pt x="3204" y="1993"/>
                    <a:pt x="2983" y="2061"/>
                    <a:pt x="3062" y="2182"/>
                  </a:cubicBezTo>
                  <a:cubicBezTo>
                    <a:pt x="3072" y="2192"/>
                    <a:pt x="3340" y="2386"/>
                    <a:pt x="3282" y="2392"/>
                  </a:cubicBezTo>
                  <a:cubicBezTo>
                    <a:pt x="3279" y="2392"/>
                    <a:pt x="3275" y="2393"/>
                    <a:pt x="3271" y="2393"/>
                  </a:cubicBezTo>
                  <a:cubicBezTo>
                    <a:pt x="3211" y="2393"/>
                    <a:pt x="3074" y="2323"/>
                    <a:pt x="3015" y="2318"/>
                  </a:cubicBezTo>
                  <a:cubicBezTo>
                    <a:pt x="3007" y="2318"/>
                    <a:pt x="2999" y="2318"/>
                    <a:pt x="2991" y="2318"/>
                  </a:cubicBezTo>
                  <a:cubicBezTo>
                    <a:pt x="2838" y="2318"/>
                    <a:pt x="2709" y="2366"/>
                    <a:pt x="2674" y="2475"/>
                  </a:cubicBezTo>
                  <a:cubicBezTo>
                    <a:pt x="2648" y="2533"/>
                    <a:pt x="2742" y="2654"/>
                    <a:pt x="2711" y="2706"/>
                  </a:cubicBezTo>
                  <a:cubicBezTo>
                    <a:pt x="2664" y="2790"/>
                    <a:pt x="2747" y="2847"/>
                    <a:pt x="2908" y="3013"/>
                  </a:cubicBezTo>
                  <a:lnTo>
                    <a:pt x="2908" y="3013"/>
                  </a:lnTo>
                  <a:cubicBezTo>
                    <a:pt x="2861" y="2968"/>
                    <a:pt x="2613" y="2862"/>
                    <a:pt x="2536" y="2862"/>
                  </a:cubicBezTo>
                  <a:cubicBezTo>
                    <a:pt x="2503" y="2862"/>
                    <a:pt x="2501" y="2881"/>
                    <a:pt x="2559" y="2932"/>
                  </a:cubicBezTo>
                  <a:cubicBezTo>
                    <a:pt x="2674" y="3036"/>
                    <a:pt x="2999" y="3094"/>
                    <a:pt x="3120" y="3209"/>
                  </a:cubicBezTo>
                  <a:lnTo>
                    <a:pt x="2795" y="3115"/>
                  </a:lnTo>
                  <a:cubicBezTo>
                    <a:pt x="2606" y="3057"/>
                    <a:pt x="2433" y="2974"/>
                    <a:pt x="2270" y="2869"/>
                  </a:cubicBezTo>
                  <a:lnTo>
                    <a:pt x="2270" y="2869"/>
                  </a:lnTo>
                  <a:cubicBezTo>
                    <a:pt x="2559" y="3078"/>
                    <a:pt x="2354" y="3078"/>
                    <a:pt x="2475" y="3236"/>
                  </a:cubicBezTo>
                  <a:cubicBezTo>
                    <a:pt x="2458" y="3257"/>
                    <a:pt x="2443" y="3269"/>
                    <a:pt x="2424" y="3269"/>
                  </a:cubicBezTo>
                  <a:cubicBezTo>
                    <a:pt x="2387" y="3269"/>
                    <a:pt x="2335" y="3229"/>
                    <a:pt x="2228" y="3147"/>
                  </a:cubicBezTo>
                  <a:cubicBezTo>
                    <a:pt x="2162" y="3099"/>
                    <a:pt x="2129" y="3090"/>
                    <a:pt x="2103" y="3090"/>
                  </a:cubicBezTo>
                  <a:cubicBezTo>
                    <a:pt x="2090" y="3090"/>
                    <a:pt x="2079" y="3093"/>
                    <a:pt x="2066" y="3093"/>
                  </a:cubicBezTo>
                  <a:cubicBezTo>
                    <a:pt x="2047" y="3093"/>
                    <a:pt x="2025" y="3088"/>
                    <a:pt x="1987" y="3063"/>
                  </a:cubicBezTo>
                  <a:lnTo>
                    <a:pt x="1987" y="3063"/>
                  </a:lnTo>
                  <a:lnTo>
                    <a:pt x="2517" y="3419"/>
                  </a:lnTo>
                  <a:cubicBezTo>
                    <a:pt x="2512" y="3425"/>
                    <a:pt x="2503" y="3428"/>
                    <a:pt x="2491" y="3428"/>
                  </a:cubicBezTo>
                  <a:cubicBezTo>
                    <a:pt x="2388" y="3428"/>
                    <a:pt x="2053" y="3235"/>
                    <a:pt x="2040" y="3235"/>
                  </a:cubicBezTo>
                  <a:cubicBezTo>
                    <a:pt x="2039" y="3235"/>
                    <a:pt x="2039" y="3235"/>
                    <a:pt x="2040" y="3236"/>
                  </a:cubicBezTo>
                  <a:cubicBezTo>
                    <a:pt x="2087" y="3321"/>
                    <a:pt x="2294" y="3531"/>
                    <a:pt x="2188" y="3531"/>
                  </a:cubicBezTo>
                  <a:cubicBezTo>
                    <a:pt x="2177" y="3531"/>
                    <a:pt x="2163" y="3529"/>
                    <a:pt x="2144" y="3524"/>
                  </a:cubicBezTo>
                  <a:cubicBezTo>
                    <a:pt x="2105" y="3513"/>
                    <a:pt x="2052" y="3506"/>
                    <a:pt x="2000" y="3506"/>
                  </a:cubicBezTo>
                  <a:cubicBezTo>
                    <a:pt x="1856" y="3506"/>
                    <a:pt x="1720" y="3557"/>
                    <a:pt x="1908" y="3708"/>
                  </a:cubicBezTo>
                  <a:cubicBezTo>
                    <a:pt x="2024" y="3797"/>
                    <a:pt x="1814" y="3807"/>
                    <a:pt x="1924" y="3917"/>
                  </a:cubicBezTo>
                  <a:cubicBezTo>
                    <a:pt x="1988" y="3980"/>
                    <a:pt x="1993" y="4001"/>
                    <a:pt x="1966" y="4001"/>
                  </a:cubicBezTo>
                  <a:cubicBezTo>
                    <a:pt x="1909" y="4001"/>
                    <a:pt x="1712" y="3905"/>
                    <a:pt x="1651" y="3905"/>
                  </a:cubicBezTo>
                  <a:cubicBezTo>
                    <a:pt x="1647" y="3905"/>
                    <a:pt x="1644" y="3906"/>
                    <a:pt x="1641" y="3907"/>
                  </a:cubicBezTo>
                  <a:cubicBezTo>
                    <a:pt x="1583" y="3928"/>
                    <a:pt x="1751" y="4059"/>
                    <a:pt x="1709" y="4096"/>
                  </a:cubicBezTo>
                  <a:cubicBezTo>
                    <a:pt x="1700" y="4107"/>
                    <a:pt x="1688" y="4111"/>
                    <a:pt x="1673" y="4111"/>
                  </a:cubicBezTo>
                  <a:cubicBezTo>
                    <a:pt x="1632" y="4111"/>
                    <a:pt x="1570" y="4073"/>
                    <a:pt x="1489" y="4022"/>
                  </a:cubicBezTo>
                  <a:cubicBezTo>
                    <a:pt x="1463" y="4006"/>
                    <a:pt x="1447" y="4000"/>
                    <a:pt x="1436" y="4000"/>
                  </a:cubicBezTo>
                  <a:cubicBezTo>
                    <a:pt x="1396" y="4000"/>
                    <a:pt x="1454" y="4099"/>
                    <a:pt x="1463" y="4111"/>
                  </a:cubicBezTo>
                  <a:cubicBezTo>
                    <a:pt x="1536" y="4190"/>
                    <a:pt x="1463" y="4164"/>
                    <a:pt x="1431" y="4174"/>
                  </a:cubicBezTo>
                  <a:cubicBezTo>
                    <a:pt x="1346" y="4200"/>
                    <a:pt x="1859" y="4417"/>
                    <a:pt x="1788" y="4417"/>
                  </a:cubicBezTo>
                  <a:cubicBezTo>
                    <a:pt x="1772" y="4417"/>
                    <a:pt x="1726" y="4406"/>
                    <a:pt x="1636" y="4379"/>
                  </a:cubicBezTo>
                  <a:cubicBezTo>
                    <a:pt x="1571" y="4361"/>
                    <a:pt x="1520" y="4352"/>
                    <a:pt x="1483" y="4352"/>
                  </a:cubicBezTo>
                  <a:cubicBezTo>
                    <a:pt x="1370" y="4352"/>
                    <a:pt x="1382" y="4428"/>
                    <a:pt x="1505" y="4531"/>
                  </a:cubicBezTo>
                  <a:cubicBezTo>
                    <a:pt x="1620" y="4633"/>
                    <a:pt x="1676" y="4695"/>
                    <a:pt x="1605" y="4695"/>
                  </a:cubicBezTo>
                  <a:cubicBezTo>
                    <a:pt x="1566" y="4695"/>
                    <a:pt x="1489" y="4676"/>
                    <a:pt x="1363" y="4636"/>
                  </a:cubicBezTo>
                  <a:cubicBezTo>
                    <a:pt x="1343" y="4629"/>
                    <a:pt x="1327" y="4626"/>
                    <a:pt x="1316" y="4626"/>
                  </a:cubicBezTo>
                  <a:cubicBezTo>
                    <a:pt x="1219" y="4626"/>
                    <a:pt x="1419" y="4838"/>
                    <a:pt x="1303" y="4838"/>
                  </a:cubicBezTo>
                  <a:cubicBezTo>
                    <a:pt x="1291" y="4838"/>
                    <a:pt x="1274" y="4835"/>
                    <a:pt x="1253" y="4830"/>
                  </a:cubicBezTo>
                  <a:lnTo>
                    <a:pt x="1253" y="4830"/>
                  </a:lnTo>
                  <a:cubicBezTo>
                    <a:pt x="1393" y="4870"/>
                    <a:pt x="1625" y="5105"/>
                    <a:pt x="1550" y="5105"/>
                  </a:cubicBezTo>
                  <a:cubicBezTo>
                    <a:pt x="1526" y="5105"/>
                    <a:pt x="1473" y="5082"/>
                    <a:pt x="1379" y="5024"/>
                  </a:cubicBezTo>
                  <a:cubicBezTo>
                    <a:pt x="1273" y="4978"/>
                    <a:pt x="1215" y="4961"/>
                    <a:pt x="1187" y="4961"/>
                  </a:cubicBezTo>
                  <a:cubicBezTo>
                    <a:pt x="1107" y="4961"/>
                    <a:pt x="1265" y="5101"/>
                    <a:pt x="1269" y="5155"/>
                  </a:cubicBezTo>
                  <a:cubicBezTo>
                    <a:pt x="1279" y="5210"/>
                    <a:pt x="1246" y="5260"/>
                    <a:pt x="1193" y="5260"/>
                  </a:cubicBezTo>
                  <a:cubicBezTo>
                    <a:pt x="1190" y="5260"/>
                    <a:pt x="1188" y="5260"/>
                    <a:pt x="1185" y="5260"/>
                  </a:cubicBezTo>
                  <a:cubicBezTo>
                    <a:pt x="1182" y="5260"/>
                    <a:pt x="1178" y="5260"/>
                    <a:pt x="1175" y="5260"/>
                  </a:cubicBezTo>
                  <a:cubicBezTo>
                    <a:pt x="1143" y="5260"/>
                    <a:pt x="1108" y="5245"/>
                    <a:pt x="1083" y="5245"/>
                  </a:cubicBezTo>
                  <a:cubicBezTo>
                    <a:pt x="1073" y="5245"/>
                    <a:pt x="1065" y="5247"/>
                    <a:pt x="1059" y="5254"/>
                  </a:cubicBezTo>
                  <a:cubicBezTo>
                    <a:pt x="1028" y="5296"/>
                    <a:pt x="1043" y="5459"/>
                    <a:pt x="1227" y="5527"/>
                  </a:cubicBezTo>
                  <a:cubicBezTo>
                    <a:pt x="1112" y="5485"/>
                    <a:pt x="999" y="5437"/>
                    <a:pt x="933" y="5437"/>
                  </a:cubicBezTo>
                  <a:cubicBezTo>
                    <a:pt x="909" y="5437"/>
                    <a:pt x="891" y="5443"/>
                    <a:pt x="881" y="5459"/>
                  </a:cubicBezTo>
                  <a:cubicBezTo>
                    <a:pt x="858" y="5486"/>
                    <a:pt x="1025" y="5604"/>
                    <a:pt x="956" y="5604"/>
                  </a:cubicBezTo>
                  <a:cubicBezTo>
                    <a:pt x="946" y="5604"/>
                    <a:pt x="930" y="5601"/>
                    <a:pt x="907" y="5595"/>
                  </a:cubicBezTo>
                  <a:lnTo>
                    <a:pt x="907" y="5595"/>
                  </a:lnTo>
                  <a:cubicBezTo>
                    <a:pt x="928" y="5632"/>
                    <a:pt x="965" y="5663"/>
                    <a:pt x="1001" y="5679"/>
                  </a:cubicBezTo>
                  <a:cubicBezTo>
                    <a:pt x="1091" y="5710"/>
                    <a:pt x="1007" y="5721"/>
                    <a:pt x="986" y="5726"/>
                  </a:cubicBezTo>
                  <a:cubicBezTo>
                    <a:pt x="849" y="5752"/>
                    <a:pt x="671" y="5800"/>
                    <a:pt x="1096" y="5941"/>
                  </a:cubicBezTo>
                  <a:cubicBezTo>
                    <a:pt x="1041" y="5923"/>
                    <a:pt x="863" y="5863"/>
                    <a:pt x="805" y="5863"/>
                  </a:cubicBezTo>
                  <a:cubicBezTo>
                    <a:pt x="781" y="5863"/>
                    <a:pt x="778" y="5874"/>
                    <a:pt x="818" y="5904"/>
                  </a:cubicBezTo>
                  <a:cubicBezTo>
                    <a:pt x="933" y="5988"/>
                    <a:pt x="975" y="5988"/>
                    <a:pt x="955" y="6050"/>
                  </a:cubicBezTo>
                  <a:lnTo>
                    <a:pt x="955" y="6050"/>
                  </a:lnTo>
                  <a:cubicBezTo>
                    <a:pt x="962" y="6020"/>
                    <a:pt x="777" y="5959"/>
                    <a:pt x="684" y="5959"/>
                  </a:cubicBezTo>
                  <a:cubicBezTo>
                    <a:pt x="660" y="5959"/>
                    <a:pt x="642" y="5963"/>
                    <a:pt x="634" y="5973"/>
                  </a:cubicBezTo>
                  <a:cubicBezTo>
                    <a:pt x="603" y="6020"/>
                    <a:pt x="624" y="6062"/>
                    <a:pt x="650" y="6114"/>
                  </a:cubicBezTo>
                  <a:cubicBezTo>
                    <a:pt x="713" y="6224"/>
                    <a:pt x="771" y="6245"/>
                    <a:pt x="1012" y="6324"/>
                  </a:cubicBezTo>
                  <a:cubicBezTo>
                    <a:pt x="1000" y="6358"/>
                    <a:pt x="983" y="6369"/>
                    <a:pt x="951" y="6369"/>
                  </a:cubicBezTo>
                  <a:cubicBezTo>
                    <a:pt x="913" y="6369"/>
                    <a:pt x="854" y="6354"/>
                    <a:pt x="755" y="6340"/>
                  </a:cubicBezTo>
                  <a:lnTo>
                    <a:pt x="755" y="6340"/>
                  </a:lnTo>
                  <a:lnTo>
                    <a:pt x="1059" y="6471"/>
                  </a:lnTo>
                  <a:cubicBezTo>
                    <a:pt x="839" y="6413"/>
                    <a:pt x="619" y="6366"/>
                    <a:pt x="398" y="6329"/>
                  </a:cubicBezTo>
                  <a:lnTo>
                    <a:pt x="398" y="6329"/>
                  </a:lnTo>
                  <a:lnTo>
                    <a:pt x="760" y="6544"/>
                  </a:lnTo>
                  <a:cubicBezTo>
                    <a:pt x="991" y="6665"/>
                    <a:pt x="855" y="6717"/>
                    <a:pt x="771" y="6775"/>
                  </a:cubicBezTo>
                  <a:cubicBezTo>
                    <a:pt x="729" y="6801"/>
                    <a:pt x="556" y="6911"/>
                    <a:pt x="786" y="6974"/>
                  </a:cubicBezTo>
                  <a:lnTo>
                    <a:pt x="1368" y="7116"/>
                  </a:lnTo>
                  <a:cubicBezTo>
                    <a:pt x="1365" y="7128"/>
                    <a:pt x="1346" y="7133"/>
                    <a:pt x="1316" y="7133"/>
                  </a:cubicBezTo>
                  <a:cubicBezTo>
                    <a:pt x="1217" y="7133"/>
                    <a:pt x="1002" y="7075"/>
                    <a:pt x="895" y="7047"/>
                  </a:cubicBezTo>
                  <a:lnTo>
                    <a:pt x="895" y="7047"/>
                  </a:lnTo>
                  <a:cubicBezTo>
                    <a:pt x="974" y="7070"/>
                    <a:pt x="881" y="7088"/>
                    <a:pt x="775" y="7088"/>
                  </a:cubicBezTo>
                  <a:cubicBezTo>
                    <a:pt x="723" y="7088"/>
                    <a:pt x="669" y="7083"/>
                    <a:pt x="629" y="7074"/>
                  </a:cubicBezTo>
                  <a:cubicBezTo>
                    <a:pt x="557" y="7059"/>
                    <a:pt x="450" y="7035"/>
                    <a:pt x="387" y="7035"/>
                  </a:cubicBezTo>
                  <a:cubicBezTo>
                    <a:pt x="358" y="7035"/>
                    <a:pt x="339" y="7040"/>
                    <a:pt x="336" y="7053"/>
                  </a:cubicBezTo>
                  <a:lnTo>
                    <a:pt x="954" y="7193"/>
                  </a:lnTo>
                  <a:lnTo>
                    <a:pt x="954" y="7193"/>
                  </a:lnTo>
                  <a:cubicBezTo>
                    <a:pt x="909" y="7183"/>
                    <a:pt x="868" y="7178"/>
                    <a:pt x="832" y="7178"/>
                  </a:cubicBezTo>
                  <a:cubicBezTo>
                    <a:pt x="603" y="7178"/>
                    <a:pt x="554" y="7358"/>
                    <a:pt x="540" y="7413"/>
                  </a:cubicBezTo>
                  <a:lnTo>
                    <a:pt x="540" y="7413"/>
                  </a:lnTo>
                  <a:cubicBezTo>
                    <a:pt x="544" y="7398"/>
                    <a:pt x="566" y="7393"/>
                    <a:pt x="598" y="7393"/>
                  </a:cubicBezTo>
                  <a:cubicBezTo>
                    <a:pt x="661" y="7393"/>
                    <a:pt x="764" y="7416"/>
                    <a:pt x="834" y="7430"/>
                  </a:cubicBezTo>
                  <a:cubicBezTo>
                    <a:pt x="792" y="7509"/>
                    <a:pt x="225" y="7441"/>
                    <a:pt x="498" y="7582"/>
                  </a:cubicBezTo>
                  <a:cubicBezTo>
                    <a:pt x="542" y="7602"/>
                    <a:pt x="791" y="7710"/>
                    <a:pt x="676" y="7710"/>
                  </a:cubicBezTo>
                  <a:cubicBezTo>
                    <a:pt x="667" y="7710"/>
                    <a:pt x="654" y="7710"/>
                    <a:pt x="640" y="7708"/>
                  </a:cubicBezTo>
                  <a:cubicBezTo>
                    <a:pt x="574" y="7704"/>
                    <a:pt x="377" y="7625"/>
                    <a:pt x="305" y="7625"/>
                  </a:cubicBezTo>
                  <a:cubicBezTo>
                    <a:pt x="285" y="7625"/>
                    <a:pt x="275" y="7631"/>
                    <a:pt x="278" y="7645"/>
                  </a:cubicBezTo>
                  <a:cubicBezTo>
                    <a:pt x="294" y="7713"/>
                    <a:pt x="467" y="7771"/>
                    <a:pt x="388" y="7844"/>
                  </a:cubicBezTo>
                  <a:cubicBezTo>
                    <a:pt x="330" y="7897"/>
                    <a:pt x="215" y="7934"/>
                    <a:pt x="210" y="8007"/>
                  </a:cubicBezTo>
                  <a:cubicBezTo>
                    <a:pt x="206" y="8063"/>
                    <a:pt x="369" y="8129"/>
                    <a:pt x="469" y="8129"/>
                  </a:cubicBezTo>
                  <a:cubicBezTo>
                    <a:pt x="508" y="8129"/>
                    <a:pt x="537" y="8119"/>
                    <a:pt x="544" y="8095"/>
                  </a:cubicBezTo>
                  <a:lnTo>
                    <a:pt x="544" y="8095"/>
                  </a:lnTo>
                  <a:cubicBezTo>
                    <a:pt x="536" y="8137"/>
                    <a:pt x="544" y="8187"/>
                    <a:pt x="503" y="8222"/>
                  </a:cubicBezTo>
                  <a:cubicBezTo>
                    <a:pt x="456" y="8259"/>
                    <a:pt x="346" y="8264"/>
                    <a:pt x="267" y="8285"/>
                  </a:cubicBezTo>
                  <a:cubicBezTo>
                    <a:pt x="220" y="8301"/>
                    <a:pt x="262" y="8337"/>
                    <a:pt x="294" y="8358"/>
                  </a:cubicBezTo>
                  <a:cubicBezTo>
                    <a:pt x="357" y="8416"/>
                    <a:pt x="467" y="8416"/>
                    <a:pt x="624" y="8432"/>
                  </a:cubicBezTo>
                  <a:cubicBezTo>
                    <a:pt x="564" y="8405"/>
                    <a:pt x="566" y="8390"/>
                    <a:pt x="598" y="8390"/>
                  </a:cubicBezTo>
                  <a:cubicBezTo>
                    <a:pt x="622" y="8390"/>
                    <a:pt x="663" y="8398"/>
                    <a:pt x="708" y="8416"/>
                  </a:cubicBezTo>
                  <a:cubicBezTo>
                    <a:pt x="797" y="8447"/>
                    <a:pt x="865" y="8495"/>
                    <a:pt x="823" y="8526"/>
                  </a:cubicBezTo>
                  <a:cubicBezTo>
                    <a:pt x="810" y="8535"/>
                    <a:pt x="790" y="8539"/>
                    <a:pt x="765" y="8539"/>
                  </a:cubicBezTo>
                  <a:cubicBezTo>
                    <a:pt x="666" y="8539"/>
                    <a:pt x="496" y="8480"/>
                    <a:pt x="416" y="8480"/>
                  </a:cubicBezTo>
                  <a:cubicBezTo>
                    <a:pt x="389" y="8480"/>
                    <a:pt x="372" y="8487"/>
                    <a:pt x="372" y="8505"/>
                  </a:cubicBezTo>
                  <a:cubicBezTo>
                    <a:pt x="372" y="8539"/>
                    <a:pt x="470" y="8714"/>
                    <a:pt x="636" y="8714"/>
                  </a:cubicBezTo>
                  <a:cubicBezTo>
                    <a:pt x="650" y="8714"/>
                    <a:pt x="666" y="8712"/>
                    <a:pt x="682" y="8709"/>
                  </a:cubicBezTo>
                  <a:cubicBezTo>
                    <a:pt x="758" y="8699"/>
                    <a:pt x="805" y="8689"/>
                    <a:pt x="852" y="8689"/>
                  </a:cubicBezTo>
                  <a:cubicBezTo>
                    <a:pt x="899" y="8689"/>
                    <a:pt x="946" y="8699"/>
                    <a:pt x="1022" y="8730"/>
                  </a:cubicBezTo>
                  <a:cubicBezTo>
                    <a:pt x="1122" y="8767"/>
                    <a:pt x="1185" y="8820"/>
                    <a:pt x="1064" y="8841"/>
                  </a:cubicBezTo>
                  <a:cubicBezTo>
                    <a:pt x="1041" y="8845"/>
                    <a:pt x="1012" y="8847"/>
                    <a:pt x="979" y="8847"/>
                  </a:cubicBezTo>
                  <a:cubicBezTo>
                    <a:pt x="769" y="8847"/>
                    <a:pt x="388" y="8766"/>
                    <a:pt x="315" y="8766"/>
                  </a:cubicBezTo>
                  <a:cubicBezTo>
                    <a:pt x="310" y="8766"/>
                    <a:pt x="306" y="8766"/>
                    <a:pt x="304" y="8767"/>
                  </a:cubicBezTo>
                  <a:cubicBezTo>
                    <a:pt x="246" y="8799"/>
                    <a:pt x="278" y="8862"/>
                    <a:pt x="346" y="8898"/>
                  </a:cubicBezTo>
                  <a:cubicBezTo>
                    <a:pt x="435" y="8945"/>
                    <a:pt x="587" y="8924"/>
                    <a:pt x="671" y="8972"/>
                  </a:cubicBezTo>
                  <a:cubicBezTo>
                    <a:pt x="844" y="9050"/>
                    <a:pt x="220" y="8987"/>
                    <a:pt x="341" y="9061"/>
                  </a:cubicBezTo>
                  <a:cubicBezTo>
                    <a:pt x="428" y="9114"/>
                    <a:pt x="556" y="9145"/>
                    <a:pt x="702" y="9162"/>
                  </a:cubicBezTo>
                  <a:lnTo>
                    <a:pt x="702" y="9162"/>
                  </a:lnTo>
                  <a:cubicBezTo>
                    <a:pt x="641" y="9158"/>
                    <a:pt x="580" y="9156"/>
                    <a:pt x="520" y="9156"/>
                  </a:cubicBezTo>
                  <a:cubicBezTo>
                    <a:pt x="474" y="9156"/>
                    <a:pt x="428" y="9157"/>
                    <a:pt x="383" y="9160"/>
                  </a:cubicBezTo>
                  <a:cubicBezTo>
                    <a:pt x="225" y="9181"/>
                    <a:pt x="0" y="9250"/>
                    <a:pt x="89" y="9318"/>
                  </a:cubicBezTo>
                  <a:cubicBezTo>
                    <a:pt x="95" y="9321"/>
                    <a:pt x="106" y="9323"/>
                    <a:pt x="120" y="9323"/>
                  </a:cubicBezTo>
                  <a:cubicBezTo>
                    <a:pt x="158" y="9323"/>
                    <a:pt x="221" y="9313"/>
                    <a:pt x="280" y="9313"/>
                  </a:cubicBezTo>
                  <a:cubicBezTo>
                    <a:pt x="321" y="9313"/>
                    <a:pt x="360" y="9318"/>
                    <a:pt x="388" y="9333"/>
                  </a:cubicBezTo>
                  <a:cubicBezTo>
                    <a:pt x="451" y="9370"/>
                    <a:pt x="430" y="9417"/>
                    <a:pt x="398" y="9454"/>
                  </a:cubicBezTo>
                  <a:cubicBezTo>
                    <a:pt x="367" y="9485"/>
                    <a:pt x="194" y="9517"/>
                    <a:pt x="204" y="9554"/>
                  </a:cubicBezTo>
                  <a:cubicBezTo>
                    <a:pt x="220" y="9617"/>
                    <a:pt x="530" y="9622"/>
                    <a:pt x="419" y="9679"/>
                  </a:cubicBezTo>
                  <a:cubicBezTo>
                    <a:pt x="362" y="9706"/>
                    <a:pt x="16" y="9706"/>
                    <a:pt x="157" y="9753"/>
                  </a:cubicBezTo>
                  <a:cubicBezTo>
                    <a:pt x="299" y="9805"/>
                    <a:pt x="624" y="9800"/>
                    <a:pt x="619" y="9884"/>
                  </a:cubicBezTo>
                  <a:lnTo>
                    <a:pt x="435" y="9884"/>
                  </a:lnTo>
                  <a:cubicBezTo>
                    <a:pt x="407" y="9887"/>
                    <a:pt x="384" y="9889"/>
                    <a:pt x="365" y="9889"/>
                  </a:cubicBezTo>
                  <a:cubicBezTo>
                    <a:pt x="328" y="9889"/>
                    <a:pt x="309" y="9882"/>
                    <a:pt x="309" y="9868"/>
                  </a:cubicBezTo>
                  <a:cubicBezTo>
                    <a:pt x="307" y="9868"/>
                    <a:pt x="305" y="9868"/>
                    <a:pt x="303" y="9868"/>
                  </a:cubicBezTo>
                  <a:cubicBezTo>
                    <a:pt x="253" y="9868"/>
                    <a:pt x="420" y="10005"/>
                    <a:pt x="425" y="10020"/>
                  </a:cubicBezTo>
                  <a:cubicBezTo>
                    <a:pt x="440" y="10067"/>
                    <a:pt x="288" y="10083"/>
                    <a:pt x="330" y="10130"/>
                  </a:cubicBezTo>
                  <a:cubicBezTo>
                    <a:pt x="378" y="10172"/>
                    <a:pt x="456" y="10178"/>
                    <a:pt x="451" y="10230"/>
                  </a:cubicBezTo>
                  <a:cubicBezTo>
                    <a:pt x="451" y="10282"/>
                    <a:pt x="446" y="10303"/>
                    <a:pt x="367" y="10351"/>
                  </a:cubicBezTo>
                  <a:cubicBezTo>
                    <a:pt x="246" y="10424"/>
                    <a:pt x="556" y="10445"/>
                    <a:pt x="556" y="10508"/>
                  </a:cubicBezTo>
                  <a:cubicBezTo>
                    <a:pt x="556" y="10571"/>
                    <a:pt x="231" y="10607"/>
                    <a:pt x="236" y="10670"/>
                  </a:cubicBezTo>
                  <a:cubicBezTo>
                    <a:pt x="236" y="10723"/>
                    <a:pt x="482" y="10739"/>
                    <a:pt x="540" y="10780"/>
                  </a:cubicBezTo>
                  <a:cubicBezTo>
                    <a:pt x="624" y="10843"/>
                    <a:pt x="131" y="10854"/>
                    <a:pt x="21" y="10859"/>
                  </a:cubicBezTo>
                  <a:cubicBezTo>
                    <a:pt x="152" y="10901"/>
                    <a:pt x="288" y="10927"/>
                    <a:pt x="425" y="10943"/>
                  </a:cubicBezTo>
                  <a:cubicBezTo>
                    <a:pt x="797" y="10980"/>
                    <a:pt x="461" y="11006"/>
                    <a:pt x="220" y="11027"/>
                  </a:cubicBezTo>
                  <a:cubicBezTo>
                    <a:pt x="243" y="11025"/>
                    <a:pt x="264" y="11024"/>
                    <a:pt x="283" y="11024"/>
                  </a:cubicBezTo>
                  <a:cubicBezTo>
                    <a:pt x="532" y="11024"/>
                    <a:pt x="369" y="11170"/>
                    <a:pt x="564" y="11170"/>
                  </a:cubicBezTo>
                  <a:cubicBezTo>
                    <a:pt x="576" y="11170"/>
                    <a:pt x="589" y="11170"/>
                    <a:pt x="603" y="11168"/>
                  </a:cubicBezTo>
                  <a:lnTo>
                    <a:pt x="603" y="11168"/>
                  </a:lnTo>
                  <a:cubicBezTo>
                    <a:pt x="482" y="11216"/>
                    <a:pt x="330" y="11268"/>
                    <a:pt x="320" y="11326"/>
                  </a:cubicBezTo>
                  <a:cubicBezTo>
                    <a:pt x="357" y="11322"/>
                    <a:pt x="384" y="11320"/>
                    <a:pt x="405" y="11320"/>
                  </a:cubicBezTo>
                  <a:cubicBezTo>
                    <a:pt x="489" y="11320"/>
                    <a:pt x="463" y="11350"/>
                    <a:pt x="472" y="11383"/>
                  </a:cubicBezTo>
                  <a:cubicBezTo>
                    <a:pt x="493" y="11452"/>
                    <a:pt x="734" y="11457"/>
                    <a:pt x="734" y="11515"/>
                  </a:cubicBezTo>
                  <a:cubicBezTo>
                    <a:pt x="734" y="11515"/>
                    <a:pt x="105" y="11719"/>
                    <a:pt x="372" y="11724"/>
                  </a:cubicBezTo>
                  <a:cubicBezTo>
                    <a:pt x="446" y="11724"/>
                    <a:pt x="767" y="11645"/>
                    <a:pt x="855" y="11645"/>
                  </a:cubicBezTo>
                  <a:cubicBezTo>
                    <a:pt x="887" y="11645"/>
                    <a:pt x="889" y="11655"/>
                    <a:pt x="839" y="11682"/>
                  </a:cubicBezTo>
                  <a:cubicBezTo>
                    <a:pt x="724" y="11745"/>
                    <a:pt x="624" y="11761"/>
                    <a:pt x="797" y="11792"/>
                  </a:cubicBezTo>
                  <a:cubicBezTo>
                    <a:pt x="818" y="11791"/>
                    <a:pt x="840" y="11790"/>
                    <a:pt x="860" y="11790"/>
                  </a:cubicBezTo>
                  <a:cubicBezTo>
                    <a:pt x="911" y="11790"/>
                    <a:pt x="960" y="11794"/>
                    <a:pt x="1012" y="11798"/>
                  </a:cubicBezTo>
                  <a:cubicBezTo>
                    <a:pt x="870" y="11845"/>
                    <a:pt x="535" y="11819"/>
                    <a:pt x="456" y="11855"/>
                  </a:cubicBezTo>
                  <a:cubicBezTo>
                    <a:pt x="435" y="11866"/>
                    <a:pt x="582" y="11887"/>
                    <a:pt x="582" y="11887"/>
                  </a:cubicBezTo>
                  <a:cubicBezTo>
                    <a:pt x="679" y="11902"/>
                    <a:pt x="662" y="11917"/>
                    <a:pt x="666" y="11952"/>
                  </a:cubicBezTo>
                  <a:lnTo>
                    <a:pt x="666" y="11952"/>
                  </a:lnTo>
                  <a:cubicBezTo>
                    <a:pt x="663" y="11944"/>
                    <a:pt x="653" y="11941"/>
                    <a:pt x="637" y="11941"/>
                  </a:cubicBezTo>
                  <a:cubicBezTo>
                    <a:pt x="597" y="11941"/>
                    <a:pt x="523" y="11960"/>
                    <a:pt x="461" y="11971"/>
                  </a:cubicBezTo>
                  <a:cubicBezTo>
                    <a:pt x="479" y="11968"/>
                    <a:pt x="492" y="11967"/>
                    <a:pt x="503" y="11967"/>
                  </a:cubicBezTo>
                  <a:cubicBezTo>
                    <a:pt x="578" y="11967"/>
                    <a:pt x="497" y="12026"/>
                    <a:pt x="530" y="12049"/>
                  </a:cubicBezTo>
                  <a:cubicBezTo>
                    <a:pt x="560" y="12042"/>
                    <a:pt x="591" y="12037"/>
                    <a:pt x="622" y="12037"/>
                  </a:cubicBezTo>
                  <a:cubicBezTo>
                    <a:pt x="633" y="12037"/>
                    <a:pt x="644" y="12037"/>
                    <a:pt x="655" y="12039"/>
                  </a:cubicBezTo>
                  <a:cubicBezTo>
                    <a:pt x="734" y="12070"/>
                    <a:pt x="745" y="12138"/>
                    <a:pt x="577" y="12170"/>
                  </a:cubicBezTo>
                  <a:cubicBezTo>
                    <a:pt x="369" y="12207"/>
                    <a:pt x="344" y="12313"/>
                    <a:pt x="491" y="12313"/>
                  </a:cubicBezTo>
                  <a:cubicBezTo>
                    <a:pt x="511" y="12313"/>
                    <a:pt x="534" y="12311"/>
                    <a:pt x="561" y="12306"/>
                  </a:cubicBezTo>
                  <a:lnTo>
                    <a:pt x="561" y="12306"/>
                  </a:lnTo>
                  <a:cubicBezTo>
                    <a:pt x="596" y="12328"/>
                    <a:pt x="524" y="12417"/>
                    <a:pt x="637" y="12417"/>
                  </a:cubicBezTo>
                  <a:cubicBezTo>
                    <a:pt x="658" y="12417"/>
                    <a:pt x="686" y="12413"/>
                    <a:pt x="724" y="12406"/>
                  </a:cubicBezTo>
                  <a:lnTo>
                    <a:pt x="724" y="12406"/>
                  </a:lnTo>
                  <a:cubicBezTo>
                    <a:pt x="589" y="12520"/>
                    <a:pt x="173" y="12823"/>
                    <a:pt x="571" y="12823"/>
                  </a:cubicBezTo>
                  <a:cubicBezTo>
                    <a:pt x="593" y="12823"/>
                    <a:pt x="618" y="12822"/>
                    <a:pt x="645" y="12820"/>
                  </a:cubicBezTo>
                  <a:lnTo>
                    <a:pt x="645" y="12820"/>
                  </a:lnTo>
                  <a:cubicBezTo>
                    <a:pt x="150" y="12928"/>
                    <a:pt x="293" y="12939"/>
                    <a:pt x="506" y="12939"/>
                  </a:cubicBezTo>
                  <a:cubicBezTo>
                    <a:pt x="562" y="12939"/>
                    <a:pt x="624" y="12938"/>
                    <a:pt x="680" y="12938"/>
                  </a:cubicBezTo>
                  <a:cubicBezTo>
                    <a:pt x="803" y="12938"/>
                    <a:pt x="897" y="12942"/>
                    <a:pt x="849" y="12967"/>
                  </a:cubicBezTo>
                  <a:cubicBezTo>
                    <a:pt x="718" y="13040"/>
                    <a:pt x="393" y="13140"/>
                    <a:pt x="619" y="13161"/>
                  </a:cubicBezTo>
                  <a:cubicBezTo>
                    <a:pt x="818" y="13161"/>
                    <a:pt x="1012" y="13145"/>
                    <a:pt x="1211" y="13119"/>
                  </a:cubicBezTo>
                  <a:lnTo>
                    <a:pt x="1211" y="13119"/>
                  </a:lnTo>
                  <a:cubicBezTo>
                    <a:pt x="1038" y="13203"/>
                    <a:pt x="802" y="13213"/>
                    <a:pt x="886" y="13308"/>
                  </a:cubicBezTo>
                  <a:cubicBezTo>
                    <a:pt x="896" y="13317"/>
                    <a:pt x="911" y="13321"/>
                    <a:pt x="930" y="13321"/>
                  </a:cubicBezTo>
                  <a:cubicBezTo>
                    <a:pt x="991" y="13321"/>
                    <a:pt x="1087" y="13284"/>
                    <a:pt x="1143" y="13284"/>
                  </a:cubicBezTo>
                  <a:cubicBezTo>
                    <a:pt x="1165" y="13284"/>
                    <a:pt x="1181" y="13290"/>
                    <a:pt x="1185" y="13308"/>
                  </a:cubicBezTo>
                  <a:cubicBezTo>
                    <a:pt x="1054" y="13344"/>
                    <a:pt x="739" y="13413"/>
                    <a:pt x="655" y="13475"/>
                  </a:cubicBezTo>
                  <a:cubicBezTo>
                    <a:pt x="603" y="13512"/>
                    <a:pt x="628" y="13564"/>
                    <a:pt x="710" y="13564"/>
                  </a:cubicBezTo>
                  <a:cubicBezTo>
                    <a:pt x="735" y="13564"/>
                    <a:pt x="764" y="13560"/>
                    <a:pt x="797" y="13549"/>
                  </a:cubicBezTo>
                  <a:cubicBezTo>
                    <a:pt x="810" y="13545"/>
                    <a:pt x="823" y="13544"/>
                    <a:pt x="835" y="13544"/>
                  </a:cubicBezTo>
                  <a:cubicBezTo>
                    <a:pt x="930" y="13544"/>
                    <a:pt x="976" y="13646"/>
                    <a:pt x="986" y="13664"/>
                  </a:cubicBezTo>
                  <a:cubicBezTo>
                    <a:pt x="1007" y="13701"/>
                    <a:pt x="1080" y="13806"/>
                    <a:pt x="912" y="13879"/>
                  </a:cubicBezTo>
                  <a:cubicBezTo>
                    <a:pt x="697" y="13979"/>
                    <a:pt x="577" y="14078"/>
                    <a:pt x="750" y="14110"/>
                  </a:cubicBezTo>
                  <a:cubicBezTo>
                    <a:pt x="758" y="14111"/>
                    <a:pt x="766" y="14111"/>
                    <a:pt x="775" y="14111"/>
                  </a:cubicBezTo>
                  <a:cubicBezTo>
                    <a:pt x="835" y="14111"/>
                    <a:pt x="916" y="14093"/>
                    <a:pt x="975" y="14093"/>
                  </a:cubicBezTo>
                  <a:cubicBezTo>
                    <a:pt x="1003" y="14093"/>
                    <a:pt x="1026" y="14098"/>
                    <a:pt x="1038" y="14110"/>
                  </a:cubicBezTo>
                  <a:cubicBezTo>
                    <a:pt x="1085" y="14147"/>
                    <a:pt x="1033" y="14215"/>
                    <a:pt x="1001" y="14272"/>
                  </a:cubicBezTo>
                  <a:cubicBezTo>
                    <a:pt x="1001" y="14272"/>
                    <a:pt x="931" y="14488"/>
                    <a:pt x="984" y="14488"/>
                  </a:cubicBezTo>
                  <a:cubicBezTo>
                    <a:pt x="989" y="14488"/>
                    <a:pt x="994" y="14486"/>
                    <a:pt x="1001" y="14482"/>
                  </a:cubicBezTo>
                  <a:cubicBezTo>
                    <a:pt x="1083" y="14436"/>
                    <a:pt x="1134" y="14418"/>
                    <a:pt x="1163" y="14418"/>
                  </a:cubicBezTo>
                  <a:cubicBezTo>
                    <a:pt x="1251" y="14418"/>
                    <a:pt x="1155" y="14577"/>
                    <a:pt x="1159" y="14624"/>
                  </a:cubicBezTo>
                  <a:cubicBezTo>
                    <a:pt x="1153" y="14676"/>
                    <a:pt x="1174" y="14723"/>
                    <a:pt x="1216" y="14755"/>
                  </a:cubicBezTo>
                  <a:cubicBezTo>
                    <a:pt x="1235" y="14769"/>
                    <a:pt x="1247" y="14776"/>
                    <a:pt x="1259" y="14776"/>
                  </a:cubicBezTo>
                  <a:cubicBezTo>
                    <a:pt x="1276" y="14776"/>
                    <a:pt x="1292" y="14761"/>
                    <a:pt x="1327" y="14739"/>
                  </a:cubicBezTo>
                  <a:cubicBezTo>
                    <a:pt x="1335" y="14734"/>
                    <a:pt x="1342" y="14732"/>
                    <a:pt x="1347" y="14732"/>
                  </a:cubicBezTo>
                  <a:cubicBezTo>
                    <a:pt x="1382" y="14732"/>
                    <a:pt x="1342" y="14828"/>
                    <a:pt x="1342" y="14828"/>
                  </a:cubicBezTo>
                  <a:cubicBezTo>
                    <a:pt x="1358" y="14860"/>
                    <a:pt x="1384" y="14886"/>
                    <a:pt x="1416" y="14902"/>
                  </a:cubicBezTo>
                  <a:cubicBezTo>
                    <a:pt x="1463" y="14917"/>
                    <a:pt x="1683" y="14933"/>
                    <a:pt x="1500" y="15022"/>
                  </a:cubicBezTo>
                  <a:cubicBezTo>
                    <a:pt x="1285" y="15122"/>
                    <a:pt x="1295" y="15216"/>
                    <a:pt x="1374" y="15242"/>
                  </a:cubicBezTo>
                  <a:cubicBezTo>
                    <a:pt x="1380" y="15245"/>
                    <a:pt x="1387" y="15246"/>
                    <a:pt x="1395" y="15246"/>
                  </a:cubicBezTo>
                  <a:cubicBezTo>
                    <a:pt x="1462" y="15246"/>
                    <a:pt x="1565" y="15172"/>
                    <a:pt x="1617" y="15172"/>
                  </a:cubicBezTo>
                  <a:cubicBezTo>
                    <a:pt x="1631" y="15172"/>
                    <a:pt x="1641" y="15177"/>
                    <a:pt x="1646" y="15190"/>
                  </a:cubicBezTo>
                  <a:cubicBezTo>
                    <a:pt x="1510" y="15258"/>
                    <a:pt x="1379" y="15305"/>
                    <a:pt x="1405" y="15363"/>
                  </a:cubicBezTo>
                  <a:cubicBezTo>
                    <a:pt x="1408" y="15370"/>
                    <a:pt x="1415" y="15374"/>
                    <a:pt x="1425" y="15374"/>
                  </a:cubicBezTo>
                  <a:cubicBezTo>
                    <a:pt x="1526" y="15374"/>
                    <a:pt x="1948" y="15006"/>
                    <a:pt x="1982" y="14949"/>
                  </a:cubicBezTo>
                  <a:cubicBezTo>
                    <a:pt x="2008" y="14875"/>
                    <a:pt x="1877" y="14844"/>
                    <a:pt x="2097" y="14744"/>
                  </a:cubicBezTo>
                  <a:cubicBezTo>
                    <a:pt x="2123" y="14692"/>
                    <a:pt x="1971" y="14666"/>
                    <a:pt x="2181" y="14571"/>
                  </a:cubicBezTo>
                  <a:lnTo>
                    <a:pt x="2181" y="14571"/>
                  </a:lnTo>
                  <a:cubicBezTo>
                    <a:pt x="2100" y="14604"/>
                    <a:pt x="1822" y="14771"/>
                    <a:pt x="1747" y="14771"/>
                  </a:cubicBezTo>
                  <a:cubicBezTo>
                    <a:pt x="1739" y="14771"/>
                    <a:pt x="1733" y="14769"/>
                    <a:pt x="1730" y="14765"/>
                  </a:cubicBezTo>
                  <a:cubicBezTo>
                    <a:pt x="1699" y="14718"/>
                    <a:pt x="2029" y="14503"/>
                    <a:pt x="1908" y="14503"/>
                  </a:cubicBezTo>
                  <a:cubicBezTo>
                    <a:pt x="1840" y="14524"/>
                    <a:pt x="1777" y="14556"/>
                    <a:pt x="1720" y="14592"/>
                  </a:cubicBezTo>
                  <a:cubicBezTo>
                    <a:pt x="1673" y="14613"/>
                    <a:pt x="1641" y="14621"/>
                    <a:pt x="1618" y="14621"/>
                  </a:cubicBezTo>
                  <a:cubicBezTo>
                    <a:pt x="1571" y="14621"/>
                    <a:pt x="1563" y="14589"/>
                    <a:pt x="1552" y="14571"/>
                  </a:cubicBezTo>
                  <a:cubicBezTo>
                    <a:pt x="1536" y="14529"/>
                    <a:pt x="1578" y="14424"/>
                    <a:pt x="1783" y="14372"/>
                  </a:cubicBezTo>
                  <a:cubicBezTo>
                    <a:pt x="1806" y="14367"/>
                    <a:pt x="1827" y="14365"/>
                    <a:pt x="1846" y="14365"/>
                  </a:cubicBezTo>
                  <a:cubicBezTo>
                    <a:pt x="1915" y="14365"/>
                    <a:pt x="1965" y="14390"/>
                    <a:pt x="2031" y="14390"/>
                  </a:cubicBezTo>
                  <a:cubicBezTo>
                    <a:pt x="2077" y="14390"/>
                    <a:pt x="2130" y="14378"/>
                    <a:pt x="2202" y="14335"/>
                  </a:cubicBezTo>
                  <a:cubicBezTo>
                    <a:pt x="2362" y="14241"/>
                    <a:pt x="2374" y="14201"/>
                    <a:pt x="2306" y="14201"/>
                  </a:cubicBezTo>
                  <a:cubicBezTo>
                    <a:pt x="2272" y="14201"/>
                    <a:pt x="2217" y="14211"/>
                    <a:pt x="2150" y="14230"/>
                  </a:cubicBezTo>
                  <a:cubicBezTo>
                    <a:pt x="2110" y="14242"/>
                    <a:pt x="2076" y="14248"/>
                    <a:pt x="2048" y="14248"/>
                  </a:cubicBezTo>
                  <a:cubicBezTo>
                    <a:pt x="1885" y="14248"/>
                    <a:pt x="1928" y="14066"/>
                    <a:pt x="2166" y="13974"/>
                  </a:cubicBezTo>
                  <a:lnTo>
                    <a:pt x="2166" y="13974"/>
                  </a:lnTo>
                  <a:cubicBezTo>
                    <a:pt x="2090" y="14003"/>
                    <a:pt x="1918" y="14077"/>
                    <a:pt x="1869" y="14077"/>
                  </a:cubicBezTo>
                  <a:cubicBezTo>
                    <a:pt x="1862" y="14077"/>
                    <a:pt x="1858" y="14076"/>
                    <a:pt x="1856" y="14073"/>
                  </a:cubicBezTo>
                  <a:cubicBezTo>
                    <a:pt x="1841" y="14055"/>
                    <a:pt x="1814" y="14018"/>
                    <a:pt x="1742" y="14018"/>
                  </a:cubicBezTo>
                  <a:cubicBezTo>
                    <a:pt x="1712" y="14018"/>
                    <a:pt x="1674" y="14025"/>
                    <a:pt x="1625" y="14042"/>
                  </a:cubicBezTo>
                  <a:cubicBezTo>
                    <a:pt x="1982" y="13911"/>
                    <a:pt x="1867" y="13633"/>
                    <a:pt x="1840" y="13570"/>
                  </a:cubicBezTo>
                  <a:cubicBezTo>
                    <a:pt x="1788" y="13444"/>
                    <a:pt x="1562" y="13428"/>
                    <a:pt x="1216" y="13423"/>
                  </a:cubicBezTo>
                  <a:cubicBezTo>
                    <a:pt x="1264" y="13423"/>
                    <a:pt x="1610" y="13413"/>
                    <a:pt x="1683" y="13355"/>
                  </a:cubicBezTo>
                  <a:lnTo>
                    <a:pt x="1636" y="13313"/>
                  </a:lnTo>
                  <a:cubicBezTo>
                    <a:pt x="1631" y="13292"/>
                    <a:pt x="1625" y="13313"/>
                    <a:pt x="1735" y="13266"/>
                  </a:cubicBezTo>
                  <a:cubicBezTo>
                    <a:pt x="1858" y="13218"/>
                    <a:pt x="1925" y="13169"/>
                    <a:pt x="1865" y="13169"/>
                  </a:cubicBezTo>
                  <a:cubicBezTo>
                    <a:pt x="1840" y="13169"/>
                    <a:pt x="1793" y="13178"/>
                    <a:pt x="1720" y="13198"/>
                  </a:cubicBezTo>
                  <a:cubicBezTo>
                    <a:pt x="1618" y="13224"/>
                    <a:pt x="1551" y="13246"/>
                    <a:pt x="1511" y="13246"/>
                  </a:cubicBezTo>
                  <a:cubicBezTo>
                    <a:pt x="1488" y="13246"/>
                    <a:pt x="1474" y="13238"/>
                    <a:pt x="1468" y="13219"/>
                  </a:cubicBezTo>
                  <a:cubicBezTo>
                    <a:pt x="1458" y="13187"/>
                    <a:pt x="1437" y="13156"/>
                    <a:pt x="1463" y="13124"/>
                  </a:cubicBezTo>
                  <a:cubicBezTo>
                    <a:pt x="1489" y="13087"/>
                    <a:pt x="1583" y="13072"/>
                    <a:pt x="1578" y="13056"/>
                  </a:cubicBezTo>
                  <a:lnTo>
                    <a:pt x="1547" y="12920"/>
                  </a:lnTo>
                  <a:cubicBezTo>
                    <a:pt x="1541" y="12903"/>
                    <a:pt x="1516" y="12897"/>
                    <a:pt x="1480" y="12897"/>
                  </a:cubicBezTo>
                  <a:cubicBezTo>
                    <a:pt x="1342" y="12897"/>
                    <a:pt x="1042" y="12993"/>
                    <a:pt x="1049" y="13014"/>
                  </a:cubicBezTo>
                  <a:lnTo>
                    <a:pt x="1049" y="13014"/>
                  </a:lnTo>
                  <a:cubicBezTo>
                    <a:pt x="1034" y="12972"/>
                    <a:pt x="1463" y="12762"/>
                    <a:pt x="1547" y="12705"/>
                  </a:cubicBezTo>
                  <a:cubicBezTo>
                    <a:pt x="1594" y="12670"/>
                    <a:pt x="1616" y="12639"/>
                    <a:pt x="1589" y="12639"/>
                  </a:cubicBezTo>
                  <a:cubicBezTo>
                    <a:pt x="1570" y="12639"/>
                    <a:pt x="1529" y="12653"/>
                    <a:pt x="1458" y="12689"/>
                  </a:cubicBezTo>
                  <a:cubicBezTo>
                    <a:pt x="1384" y="12726"/>
                    <a:pt x="1225" y="12793"/>
                    <a:pt x="1172" y="12793"/>
                  </a:cubicBezTo>
                  <a:cubicBezTo>
                    <a:pt x="1149" y="12793"/>
                    <a:pt x="1146" y="12780"/>
                    <a:pt x="1180" y="12747"/>
                  </a:cubicBezTo>
                  <a:cubicBezTo>
                    <a:pt x="1258" y="12673"/>
                    <a:pt x="1342" y="12616"/>
                    <a:pt x="1437" y="12568"/>
                  </a:cubicBezTo>
                  <a:lnTo>
                    <a:pt x="1537" y="12511"/>
                  </a:lnTo>
                  <a:lnTo>
                    <a:pt x="1537" y="12511"/>
                  </a:lnTo>
                  <a:cubicBezTo>
                    <a:pt x="1481" y="12534"/>
                    <a:pt x="1199" y="12610"/>
                    <a:pt x="1138" y="12610"/>
                  </a:cubicBezTo>
                  <a:cubicBezTo>
                    <a:pt x="1054" y="12610"/>
                    <a:pt x="1468" y="12432"/>
                    <a:pt x="1500" y="12416"/>
                  </a:cubicBezTo>
                  <a:cubicBezTo>
                    <a:pt x="1620" y="12357"/>
                    <a:pt x="1654" y="12335"/>
                    <a:pt x="1637" y="12335"/>
                  </a:cubicBezTo>
                  <a:cubicBezTo>
                    <a:pt x="1587" y="12335"/>
                    <a:pt x="1106" y="12523"/>
                    <a:pt x="1091" y="12526"/>
                  </a:cubicBezTo>
                  <a:cubicBezTo>
                    <a:pt x="1020" y="12517"/>
                    <a:pt x="1413" y="12335"/>
                    <a:pt x="1303" y="12335"/>
                  </a:cubicBezTo>
                  <a:cubicBezTo>
                    <a:pt x="1290" y="12335"/>
                    <a:pt x="1270" y="12337"/>
                    <a:pt x="1243" y="12343"/>
                  </a:cubicBezTo>
                  <a:cubicBezTo>
                    <a:pt x="1510" y="12291"/>
                    <a:pt x="1358" y="12023"/>
                    <a:pt x="1347" y="11971"/>
                  </a:cubicBezTo>
                  <a:cubicBezTo>
                    <a:pt x="1327" y="11908"/>
                    <a:pt x="1222" y="11876"/>
                    <a:pt x="1174" y="11819"/>
                  </a:cubicBezTo>
                  <a:cubicBezTo>
                    <a:pt x="1143" y="11777"/>
                    <a:pt x="1405" y="11709"/>
                    <a:pt x="1306" y="11688"/>
                  </a:cubicBezTo>
                  <a:cubicBezTo>
                    <a:pt x="1253" y="11677"/>
                    <a:pt x="1007" y="11667"/>
                    <a:pt x="1001" y="11635"/>
                  </a:cubicBezTo>
                  <a:lnTo>
                    <a:pt x="1001" y="11635"/>
                  </a:lnTo>
                  <a:cubicBezTo>
                    <a:pt x="1001" y="11635"/>
                    <a:pt x="1053" y="11636"/>
                    <a:pt x="1124" y="11636"/>
                  </a:cubicBezTo>
                  <a:cubicBezTo>
                    <a:pt x="1319" y="11636"/>
                    <a:pt x="1656" y="11630"/>
                    <a:pt x="1452" y="11588"/>
                  </a:cubicBezTo>
                  <a:cubicBezTo>
                    <a:pt x="1351" y="11570"/>
                    <a:pt x="1357" y="11519"/>
                    <a:pt x="1227" y="11519"/>
                  </a:cubicBezTo>
                  <a:cubicBezTo>
                    <a:pt x="1202" y="11519"/>
                    <a:pt x="1173" y="11521"/>
                    <a:pt x="1138" y="11525"/>
                  </a:cubicBezTo>
                  <a:cubicBezTo>
                    <a:pt x="1120" y="11527"/>
                    <a:pt x="1106" y="11528"/>
                    <a:pt x="1095" y="11528"/>
                  </a:cubicBezTo>
                  <a:cubicBezTo>
                    <a:pt x="990" y="11528"/>
                    <a:pt x="1135" y="11454"/>
                    <a:pt x="1036" y="11454"/>
                  </a:cubicBezTo>
                  <a:cubicBezTo>
                    <a:pt x="1030" y="11454"/>
                    <a:pt x="1023" y="11454"/>
                    <a:pt x="1014" y="11455"/>
                  </a:cubicBezTo>
                  <a:lnTo>
                    <a:pt x="1014" y="11455"/>
                  </a:lnTo>
                  <a:cubicBezTo>
                    <a:pt x="1230" y="11434"/>
                    <a:pt x="1380" y="11402"/>
                    <a:pt x="1431" y="11326"/>
                  </a:cubicBezTo>
                  <a:cubicBezTo>
                    <a:pt x="1447" y="11306"/>
                    <a:pt x="1351" y="11303"/>
                    <a:pt x="1228" y="11303"/>
                  </a:cubicBezTo>
                  <a:cubicBezTo>
                    <a:pt x="1179" y="11303"/>
                    <a:pt x="1125" y="11303"/>
                    <a:pt x="1073" y="11303"/>
                  </a:cubicBezTo>
                  <a:cubicBezTo>
                    <a:pt x="950" y="11303"/>
                    <a:pt x="834" y="11301"/>
                    <a:pt x="792" y="11284"/>
                  </a:cubicBezTo>
                  <a:cubicBezTo>
                    <a:pt x="509" y="11174"/>
                    <a:pt x="1384" y="11085"/>
                    <a:pt x="1615" y="11069"/>
                  </a:cubicBezTo>
                  <a:cubicBezTo>
                    <a:pt x="1374" y="11048"/>
                    <a:pt x="1133" y="11016"/>
                    <a:pt x="891" y="10964"/>
                  </a:cubicBezTo>
                  <a:cubicBezTo>
                    <a:pt x="1038" y="10938"/>
                    <a:pt x="1180" y="10901"/>
                    <a:pt x="1321" y="10854"/>
                  </a:cubicBezTo>
                  <a:lnTo>
                    <a:pt x="1321" y="10854"/>
                  </a:lnTo>
                  <a:cubicBezTo>
                    <a:pt x="1309" y="10855"/>
                    <a:pt x="1298" y="10855"/>
                    <a:pt x="1288" y="10855"/>
                  </a:cubicBezTo>
                  <a:cubicBezTo>
                    <a:pt x="1136" y="10855"/>
                    <a:pt x="1198" y="10784"/>
                    <a:pt x="1159" y="10754"/>
                  </a:cubicBezTo>
                  <a:cubicBezTo>
                    <a:pt x="1140" y="10740"/>
                    <a:pt x="924" y="10679"/>
                    <a:pt x="840" y="10679"/>
                  </a:cubicBezTo>
                  <a:cubicBezTo>
                    <a:pt x="832" y="10679"/>
                    <a:pt x="826" y="10679"/>
                    <a:pt x="821" y="10680"/>
                  </a:cubicBezTo>
                  <a:lnTo>
                    <a:pt x="821" y="10680"/>
                  </a:lnTo>
                  <a:cubicBezTo>
                    <a:pt x="1021" y="10634"/>
                    <a:pt x="1404" y="10675"/>
                    <a:pt x="1222" y="10560"/>
                  </a:cubicBezTo>
                  <a:cubicBezTo>
                    <a:pt x="1091" y="10482"/>
                    <a:pt x="1185" y="10455"/>
                    <a:pt x="1463" y="10445"/>
                  </a:cubicBezTo>
                  <a:cubicBezTo>
                    <a:pt x="1463" y="10398"/>
                    <a:pt x="1321" y="10419"/>
                    <a:pt x="1232" y="10403"/>
                  </a:cubicBezTo>
                  <a:cubicBezTo>
                    <a:pt x="1101" y="10382"/>
                    <a:pt x="1211" y="10309"/>
                    <a:pt x="1133" y="10272"/>
                  </a:cubicBezTo>
                  <a:cubicBezTo>
                    <a:pt x="1100" y="10257"/>
                    <a:pt x="1055" y="10253"/>
                    <a:pt x="1006" y="10253"/>
                  </a:cubicBezTo>
                  <a:cubicBezTo>
                    <a:pt x="964" y="10253"/>
                    <a:pt x="920" y="10256"/>
                    <a:pt x="879" y="10256"/>
                  </a:cubicBezTo>
                  <a:cubicBezTo>
                    <a:pt x="851" y="10256"/>
                    <a:pt x="825" y="10255"/>
                    <a:pt x="802" y="10251"/>
                  </a:cubicBezTo>
                  <a:cubicBezTo>
                    <a:pt x="708" y="10230"/>
                    <a:pt x="818" y="10172"/>
                    <a:pt x="687" y="10172"/>
                  </a:cubicBezTo>
                  <a:cubicBezTo>
                    <a:pt x="741" y="10172"/>
                    <a:pt x="780" y="10173"/>
                    <a:pt x="810" y="10173"/>
                  </a:cubicBezTo>
                  <a:cubicBezTo>
                    <a:pt x="898" y="10173"/>
                    <a:pt x="893" y="10167"/>
                    <a:pt x="897" y="10120"/>
                  </a:cubicBezTo>
                  <a:lnTo>
                    <a:pt x="902" y="10005"/>
                  </a:lnTo>
                  <a:cubicBezTo>
                    <a:pt x="1007" y="10005"/>
                    <a:pt x="1190" y="10005"/>
                    <a:pt x="1190" y="10046"/>
                  </a:cubicBezTo>
                  <a:cubicBezTo>
                    <a:pt x="1248" y="10062"/>
                    <a:pt x="1190" y="10083"/>
                    <a:pt x="1332" y="10083"/>
                  </a:cubicBezTo>
                  <a:cubicBezTo>
                    <a:pt x="1332" y="9973"/>
                    <a:pt x="1028" y="9963"/>
                    <a:pt x="870" y="9868"/>
                  </a:cubicBezTo>
                  <a:cubicBezTo>
                    <a:pt x="820" y="9838"/>
                    <a:pt x="835" y="9829"/>
                    <a:pt x="878" y="9829"/>
                  </a:cubicBezTo>
                  <a:cubicBezTo>
                    <a:pt x="963" y="9829"/>
                    <a:pt x="1159" y="9868"/>
                    <a:pt x="1159" y="9868"/>
                  </a:cubicBezTo>
                  <a:cubicBezTo>
                    <a:pt x="1174" y="9868"/>
                    <a:pt x="1054" y="9800"/>
                    <a:pt x="1054" y="9800"/>
                  </a:cubicBezTo>
                  <a:cubicBezTo>
                    <a:pt x="928" y="9763"/>
                    <a:pt x="928" y="9753"/>
                    <a:pt x="1059" y="9721"/>
                  </a:cubicBezTo>
                  <a:cubicBezTo>
                    <a:pt x="1214" y="9680"/>
                    <a:pt x="1274" y="9583"/>
                    <a:pt x="1044" y="9583"/>
                  </a:cubicBezTo>
                  <a:cubicBezTo>
                    <a:pt x="1010" y="9583"/>
                    <a:pt x="970" y="9586"/>
                    <a:pt x="923" y="9590"/>
                  </a:cubicBezTo>
                  <a:cubicBezTo>
                    <a:pt x="954" y="9564"/>
                    <a:pt x="881" y="9554"/>
                    <a:pt x="865" y="9543"/>
                  </a:cubicBezTo>
                  <a:cubicBezTo>
                    <a:pt x="862" y="9541"/>
                    <a:pt x="869" y="9541"/>
                    <a:pt x="883" y="9541"/>
                  </a:cubicBezTo>
                  <a:cubicBezTo>
                    <a:pt x="952" y="9541"/>
                    <a:pt x="1188" y="9559"/>
                    <a:pt x="1232" y="9559"/>
                  </a:cubicBezTo>
                  <a:cubicBezTo>
                    <a:pt x="1353" y="9559"/>
                    <a:pt x="1300" y="9533"/>
                    <a:pt x="1264" y="9506"/>
                  </a:cubicBezTo>
                  <a:cubicBezTo>
                    <a:pt x="1101" y="9407"/>
                    <a:pt x="645" y="9402"/>
                    <a:pt x="655" y="9286"/>
                  </a:cubicBezTo>
                  <a:lnTo>
                    <a:pt x="655" y="9286"/>
                  </a:lnTo>
                  <a:cubicBezTo>
                    <a:pt x="755" y="9296"/>
                    <a:pt x="855" y="9300"/>
                    <a:pt x="955" y="9300"/>
                  </a:cubicBezTo>
                  <a:cubicBezTo>
                    <a:pt x="1012" y="9300"/>
                    <a:pt x="1070" y="9299"/>
                    <a:pt x="1127" y="9297"/>
                  </a:cubicBezTo>
                  <a:cubicBezTo>
                    <a:pt x="1374" y="9270"/>
                    <a:pt x="1227" y="9197"/>
                    <a:pt x="1007" y="9181"/>
                  </a:cubicBezTo>
                  <a:lnTo>
                    <a:pt x="1007" y="9181"/>
                  </a:lnTo>
                  <a:cubicBezTo>
                    <a:pt x="1052" y="9184"/>
                    <a:pt x="1101" y="9186"/>
                    <a:pt x="1147" y="9186"/>
                  </a:cubicBezTo>
                  <a:cubicBezTo>
                    <a:pt x="1281" y="9186"/>
                    <a:pt x="1400" y="9172"/>
                    <a:pt x="1400" y="9129"/>
                  </a:cubicBezTo>
                  <a:cubicBezTo>
                    <a:pt x="1300" y="9118"/>
                    <a:pt x="713" y="9113"/>
                    <a:pt x="986" y="9061"/>
                  </a:cubicBezTo>
                  <a:cubicBezTo>
                    <a:pt x="1122" y="9035"/>
                    <a:pt x="1379" y="9056"/>
                    <a:pt x="1384" y="8987"/>
                  </a:cubicBezTo>
                  <a:cubicBezTo>
                    <a:pt x="1389" y="8945"/>
                    <a:pt x="1248" y="8924"/>
                    <a:pt x="1290" y="8877"/>
                  </a:cubicBezTo>
                  <a:lnTo>
                    <a:pt x="1290" y="8877"/>
                  </a:lnTo>
                  <a:cubicBezTo>
                    <a:pt x="1301" y="8878"/>
                    <a:pt x="1312" y="8879"/>
                    <a:pt x="1322" y="8879"/>
                  </a:cubicBezTo>
                  <a:cubicBezTo>
                    <a:pt x="1501" y="8879"/>
                    <a:pt x="1467" y="8708"/>
                    <a:pt x="1447" y="8673"/>
                  </a:cubicBezTo>
                  <a:cubicBezTo>
                    <a:pt x="1432" y="8645"/>
                    <a:pt x="1378" y="8638"/>
                    <a:pt x="1316" y="8638"/>
                  </a:cubicBezTo>
                  <a:cubicBezTo>
                    <a:pt x="1259" y="8638"/>
                    <a:pt x="1195" y="8643"/>
                    <a:pt x="1146" y="8643"/>
                  </a:cubicBezTo>
                  <a:cubicBezTo>
                    <a:pt x="1118" y="8643"/>
                    <a:pt x="1095" y="8642"/>
                    <a:pt x="1080" y="8636"/>
                  </a:cubicBezTo>
                  <a:cubicBezTo>
                    <a:pt x="966" y="8590"/>
                    <a:pt x="1181" y="8580"/>
                    <a:pt x="1354" y="8580"/>
                  </a:cubicBezTo>
                  <a:cubicBezTo>
                    <a:pt x="1436" y="8580"/>
                    <a:pt x="1507" y="8582"/>
                    <a:pt x="1531" y="8584"/>
                  </a:cubicBezTo>
                  <a:cubicBezTo>
                    <a:pt x="1662" y="8584"/>
                    <a:pt x="1652" y="8495"/>
                    <a:pt x="1652" y="8468"/>
                  </a:cubicBezTo>
                  <a:cubicBezTo>
                    <a:pt x="1646" y="8384"/>
                    <a:pt x="1610" y="8301"/>
                    <a:pt x="1547" y="8238"/>
                  </a:cubicBezTo>
                  <a:cubicBezTo>
                    <a:pt x="1531" y="8211"/>
                    <a:pt x="1295" y="8049"/>
                    <a:pt x="1337" y="8038"/>
                  </a:cubicBezTo>
                  <a:cubicBezTo>
                    <a:pt x="1338" y="8038"/>
                    <a:pt x="1339" y="8038"/>
                    <a:pt x="1340" y="8038"/>
                  </a:cubicBezTo>
                  <a:cubicBezTo>
                    <a:pt x="1411" y="8038"/>
                    <a:pt x="1779" y="8192"/>
                    <a:pt x="1844" y="8192"/>
                  </a:cubicBezTo>
                  <a:cubicBezTo>
                    <a:pt x="1854" y="8192"/>
                    <a:pt x="1857" y="8188"/>
                    <a:pt x="1851" y="8180"/>
                  </a:cubicBezTo>
                  <a:cubicBezTo>
                    <a:pt x="1814" y="8138"/>
                    <a:pt x="1547" y="7897"/>
                    <a:pt x="1405" y="7871"/>
                  </a:cubicBezTo>
                  <a:lnTo>
                    <a:pt x="1405" y="7871"/>
                  </a:lnTo>
                  <a:cubicBezTo>
                    <a:pt x="1469" y="7881"/>
                    <a:pt x="1520" y="7886"/>
                    <a:pt x="1562" y="7886"/>
                  </a:cubicBezTo>
                  <a:cubicBezTo>
                    <a:pt x="1648" y="7886"/>
                    <a:pt x="1693" y="7866"/>
                    <a:pt x="1714" y="7834"/>
                  </a:cubicBezTo>
                  <a:cubicBezTo>
                    <a:pt x="1741" y="7787"/>
                    <a:pt x="1725" y="7745"/>
                    <a:pt x="1683" y="7698"/>
                  </a:cubicBezTo>
                  <a:cubicBezTo>
                    <a:pt x="1646" y="7650"/>
                    <a:pt x="1531" y="7629"/>
                    <a:pt x="1494" y="7582"/>
                  </a:cubicBezTo>
                  <a:cubicBezTo>
                    <a:pt x="1379" y="7462"/>
                    <a:pt x="1704" y="7462"/>
                    <a:pt x="1830" y="7409"/>
                  </a:cubicBezTo>
                  <a:cubicBezTo>
                    <a:pt x="1867" y="7393"/>
                    <a:pt x="1809" y="7383"/>
                    <a:pt x="1741" y="7367"/>
                  </a:cubicBezTo>
                  <a:cubicBezTo>
                    <a:pt x="1735" y="7336"/>
                    <a:pt x="1756" y="7310"/>
                    <a:pt x="1767" y="7278"/>
                  </a:cubicBezTo>
                  <a:cubicBezTo>
                    <a:pt x="1777" y="7226"/>
                    <a:pt x="1657" y="7152"/>
                    <a:pt x="1667" y="7089"/>
                  </a:cubicBezTo>
                  <a:cubicBezTo>
                    <a:pt x="1678" y="7032"/>
                    <a:pt x="1735" y="7021"/>
                    <a:pt x="1788" y="6979"/>
                  </a:cubicBezTo>
                  <a:cubicBezTo>
                    <a:pt x="1814" y="6964"/>
                    <a:pt x="1856" y="6927"/>
                    <a:pt x="1777" y="6890"/>
                  </a:cubicBezTo>
                  <a:cubicBezTo>
                    <a:pt x="1646" y="6822"/>
                    <a:pt x="1798" y="6696"/>
                    <a:pt x="1804" y="6644"/>
                  </a:cubicBezTo>
                  <a:cubicBezTo>
                    <a:pt x="1804" y="6623"/>
                    <a:pt x="1620" y="6403"/>
                    <a:pt x="1646" y="6397"/>
                  </a:cubicBezTo>
                  <a:lnTo>
                    <a:pt x="1646" y="6397"/>
                  </a:lnTo>
                  <a:cubicBezTo>
                    <a:pt x="1720" y="6424"/>
                    <a:pt x="1793" y="6455"/>
                    <a:pt x="1861" y="6492"/>
                  </a:cubicBezTo>
                  <a:lnTo>
                    <a:pt x="1751" y="6371"/>
                  </a:lnTo>
                  <a:cubicBezTo>
                    <a:pt x="1725" y="6355"/>
                    <a:pt x="1479" y="6219"/>
                    <a:pt x="1489" y="6209"/>
                  </a:cubicBezTo>
                  <a:lnTo>
                    <a:pt x="1489" y="6209"/>
                  </a:lnTo>
                  <a:cubicBezTo>
                    <a:pt x="1573" y="6235"/>
                    <a:pt x="1657" y="6261"/>
                    <a:pt x="1741" y="6271"/>
                  </a:cubicBezTo>
                  <a:cubicBezTo>
                    <a:pt x="1814" y="6266"/>
                    <a:pt x="1809" y="6214"/>
                    <a:pt x="1819" y="6188"/>
                  </a:cubicBezTo>
                  <a:cubicBezTo>
                    <a:pt x="1773" y="6137"/>
                    <a:pt x="1707" y="6058"/>
                    <a:pt x="1780" y="6058"/>
                  </a:cubicBezTo>
                  <a:cubicBezTo>
                    <a:pt x="1805" y="6058"/>
                    <a:pt x="1847" y="6068"/>
                    <a:pt x="1910" y="6090"/>
                  </a:cubicBezTo>
                  <a:lnTo>
                    <a:pt x="1910" y="6090"/>
                  </a:lnTo>
                  <a:cubicBezTo>
                    <a:pt x="1832" y="6061"/>
                    <a:pt x="1729" y="5977"/>
                    <a:pt x="1683" y="5967"/>
                  </a:cubicBezTo>
                  <a:lnTo>
                    <a:pt x="1683" y="5967"/>
                  </a:lnTo>
                  <a:cubicBezTo>
                    <a:pt x="1750" y="5982"/>
                    <a:pt x="1797" y="5988"/>
                    <a:pt x="1830" y="5988"/>
                  </a:cubicBezTo>
                  <a:cubicBezTo>
                    <a:pt x="1894" y="5988"/>
                    <a:pt x="1907" y="5964"/>
                    <a:pt x="1924" y="5925"/>
                  </a:cubicBezTo>
                  <a:cubicBezTo>
                    <a:pt x="1940" y="5894"/>
                    <a:pt x="1982" y="5857"/>
                    <a:pt x="1924" y="5810"/>
                  </a:cubicBezTo>
                  <a:cubicBezTo>
                    <a:pt x="1893" y="5779"/>
                    <a:pt x="1830" y="5773"/>
                    <a:pt x="1840" y="5752"/>
                  </a:cubicBezTo>
                  <a:cubicBezTo>
                    <a:pt x="1867" y="5684"/>
                    <a:pt x="2008" y="5710"/>
                    <a:pt x="2045" y="5648"/>
                  </a:cubicBezTo>
                  <a:cubicBezTo>
                    <a:pt x="2053" y="5626"/>
                    <a:pt x="2058" y="5516"/>
                    <a:pt x="2160" y="5516"/>
                  </a:cubicBezTo>
                  <a:cubicBezTo>
                    <a:pt x="2184" y="5516"/>
                    <a:pt x="2213" y="5522"/>
                    <a:pt x="2249" y="5537"/>
                  </a:cubicBezTo>
                  <a:cubicBezTo>
                    <a:pt x="2281" y="5464"/>
                    <a:pt x="1998" y="5422"/>
                    <a:pt x="1945" y="5343"/>
                  </a:cubicBezTo>
                  <a:cubicBezTo>
                    <a:pt x="1938" y="5332"/>
                    <a:pt x="1947" y="5328"/>
                    <a:pt x="1966" y="5328"/>
                  </a:cubicBezTo>
                  <a:cubicBezTo>
                    <a:pt x="2015" y="5328"/>
                    <a:pt x="2127" y="5358"/>
                    <a:pt x="2165" y="5370"/>
                  </a:cubicBezTo>
                  <a:cubicBezTo>
                    <a:pt x="2207" y="5370"/>
                    <a:pt x="2244" y="5359"/>
                    <a:pt x="2281" y="5354"/>
                  </a:cubicBezTo>
                  <a:cubicBezTo>
                    <a:pt x="2340" y="5336"/>
                    <a:pt x="2143" y="5065"/>
                    <a:pt x="2246" y="5065"/>
                  </a:cubicBezTo>
                  <a:cubicBezTo>
                    <a:pt x="2262" y="5065"/>
                    <a:pt x="2285" y="5072"/>
                    <a:pt x="2317" y="5087"/>
                  </a:cubicBezTo>
                  <a:cubicBezTo>
                    <a:pt x="2249" y="5055"/>
                    <a:pt x="1872" y="4861"/>
                    <a:pt x="1893" y="4835"/>
                  </a:cubicBezTo>
                  <a:cubicBezTo>
                    <a:pt x="1894" y="4834"/>
                    <a:pt x="1896" y="4833"/>
                    <a:pt x="1899" y="4833"/>
                  </a:cubicBezTo>
                  <a:cubicBezTo>
                    <a:pt x="1931" y="4833"/>
                    <a:pt x="2063" y="4878"/>
                    <a:pt x="2092" y="4887"/>
                  </a:cubicBezTo>
                  <a:cubicBezTo>
                    <a:pt x="2100" y="4889"/>
                    <a:pt x="2108" y="4889"/>
                    <a:pt x="2116" y="4889"/>
                  </a:cubicBezTo>
                  <a:cubicBezTo>
                    <a:pt x="2138" y="4889"/>
                    <a:pt x="2158" y="4884"/>
                    <a:pt x="2181" y="4877"/>
                  </a:cubicBezTo>
                  <a:cubicBezTo>
                    <a:pt x="2255" y="4866"/>
                    <a:pt x="2275" y="4856"/>
                    <a:pt x="2255" y="4798"/>
                  </a:cubicBezTo>
                  <a:cubicBezTo>
                    <a:pt x="2246" y="4782"/>
                    <a:pt x="2245" y="4762"/>
                    <a:pt x="2272" y="4762"/>
                  </a:cubicBezTo>
                  <a:cubicBezTo>
                    <a:pt x="2280" y="4762"/>
                    <a:pt x="2289" y="4763"/>
                    <a:pt x="2302" y="4767"/>
                  </a:cubicBezTo>
                  <a:cubicBezTo>
                    <a:pt x="2412" y="4803"/>
                    <a:pt x="2595" y="4955"/>
                    <a:pt x="2648" y="4966"/>
                  </a:cubicBezTo>
                  <a:cubicBezTo>
                    <a:pt x="2649" y="4966"/>
                    <a:pt x="2650" y="4966"/>
                    <a:pt x="2652" y="4966"/>
                  </a:cubicBezTo>
                  <a:cubicBezTo>
                    <a:pt x="2690" y="4966"/>
                    <a:pt x="2522" y="4792"/>
                    <a:pt x="2527" y="4767"/>
                  </a:cubicBezTo>
                  <a:cubicBezTo>
                    <a:pt x="2543" y="4693"/>
                    <a:pt x="2716" y="4693"/>
                    <a:pt x="2810" y="4667"/>
                  </a:cubicBezTo>
                  <a:cubicBezTo>
                    <a:pt x="2892" y="4638"/>
                    <a:pt x="2310" y="4373"/>
                    <a:pt x="2474" y="4373"/>
                  </a:cubicBezTo>
                  <a:cubicBezTo>
                    <a:pt x="2488" y="4373"/>
                    <a:pt x="2507" y="4375"/>
                    <a:pt x="2532" y="4379"/>
                  </a:cubicBezTo>
                  <a:cubicBezTo>
                    <a:pt x="2633" y="4394"/>
                    <a:pt x="2731" y="4427"/>
                    <a:pt x="2791" y="4427"/>
                  </a:cubicBezTo>
                  <a:cubicBezTo>
                    <a:pt x="2831" y="4427"/>
                    <a:pt x="2853" y="4412"/>
                    <a:pt x="2847" y="4368"/>
                  </a:cubicBezTo>
                  <a:cubicBezTo>
                    <a:pt x="2843" y="4343"/>
                    <a:pt x="2620" y="4152"/>
                    <a:pt x="2675" y="4152"/>
                  </a:cubicBezTo>
                  <a:cubicBezTo>
                    <a:pt x="2690" y="4152"/>
                    <a:pt x="2725" y="4166"/>
                    <a:pt x="2789" y="4200"/>
                  </a:cubicBezTo>
                  <a:cubicBezTo>
                    <a:pt x="2883" y="4253"/>
                    <a:pt x="2934" y="4274"/>
                    <a:pt x="2958" y="4274"/>
                  </a:cubicBezTo>
                  <a:cubicBezTo>
                    <a:pt x="3021" y="4274"/>
                    <a:pt x="2881" y="4123"/>
                    <a:pt x="2816" y="4043"/>
                  </a:cubicBezTo>
                  <a:cubicBezTo>
                    <a:pt x="2755" y="3971"/>
                    <a:pt x="2762" y="3949"/>
                    <a:pt x="2800" y="3949"/>
                  </a:cubicBezTo>
                  <a:cubicBezTo>
                    <a:pt x="2852" y="3949"/>
                    <a:pt x="2962" y="3991"/>
                    <a:pt x="3026" y="3991"/>
                  </a:cubicBezTo>
                  <a:cubicBezTo>
                    <a:pt x="3038" y="3991"/>
                    <a:pt x="3049" y="3989"/>
                    <a:pt x="3057" y="3985"/>
                  </a:cubicBezTo>
                  <a:cubicBezTo>
                    <a:pt x="3135" y="3954"/>
                    <a:pt x="2732" y="3750"/>
                    <a:pt x="2637" y="3671"/>
                  </a:cubicBezTo>
                  <a:cubicBezTo>
                    <a:pt x="2622" y="3658"/>
                    <a:pt x="2623" y="3652"/>
                    <a:pt x="2633" y="3652"/>
                  </a:cubicBezTo>
                  <a:cubicBezTo>
                    <a:pt x="2675" y="3652"/>
                    <a:pt x="2891" y="3743"/>
                    <a:pt x="2941" y="3743"/>
                  </a:cubicBezTo>
                  <a:cubicBezTo>
                    <a:pt x="2956" y="3743"/>
                    <a:pt x="2956" y="3734"/>
                    <a:pt x="2931" y="3713"/>
                  </a:cubicBezTo>
                  <a:cubicBezTo>
                    <a:pt x="2899" y="3676"/>
                    <a:pt x="2805" y="3655"/>
                    <a:pt x="2758" y="3597"/>
                  </a:cubicBezTo>
                  <a:cubicBezTo>
                    <a:pt x="2740" y="3571"/>
                    <a:pt x="2760" y="3536"/>
                    <a:pt x="2789" y="3536"/>
                  </a:cubicBezTo>
                  <a:cubicBezTo>
                    <a:pt x="2794" y="3536"/>
                    <a:pt x="2800" y="3537"/>
                    <a:pt x="2805" y="3540"/>
                  </a:cubicBezTo>
                  <a:cubicBezTo>
                    <a:pt x="2951" y="3589"/>
                    <a:pt x="3066" y="3742"/>
                    <a:pt x="3174" y="3742"/>
                  </a:cubicBezTo>
                  <a:cubicBezTo>
                    <a:pt x="3182" y="3742"/>
                    <a:pt x="3190" y="3741"/>
                    <a:pt x="3198" y="3739"/>
                  </a:cubicBezTo>
                  <a:cubicBezTo>
                    <a:pt x="3350" y="3708"/>
                    <a:pt x="3392" y="3561"/>
                    <a:pt x="3377" y="3403"/>
                  </a:cubicBezTo>
                  <a:cubicBezTo>
                    <a:pt x="3366" y="3351"/>
                    <a:pt x="3335" y="3314"/>
                    <a:pt x="3356" y="3283"/>
                  </a:cubicBezTo>
                  <a:cubicBezTo>
                    <a:pt x="3326" y="3242"/>
                    <a:pt x="3321" y="3226"/>
                    <a:pt x="3331" y="3226"/>
                  </a:cubicBezTo>
                  <a:cubicBezTo>
                    <a:pt x="3371" y="3226"/>
                    <a:pt x="3660" y="3487"/>
                    <a:pt x="3660" y="3487"/>
                  </a:cubicBezTo>
                  <a:cubicBezTo>
                    <a:pt x="3698" y="3444"/>
                    <a:pt x="3400" y="3219"/>
                    <a:pt x="3468" y="3219"/>
                  </a:cubicBezTo>
                  <a:cubicBezTo>
                    <a:pt x="3483" y="3219"/>
                    <a:pt x="3517" y="3230"/>
                    <a:pt x="3576" y="3257"/>
                  </a:cubicBezTo>
                  <a:cubicBezTo>
                    <a:pt x="3597" y="3251"/>
                    <a:pt x="3592" y="3215"/>
                    <a:pt x="3592" y="3194"/>
                  </a:cubicBezTo>
                  <a:cubicBezTo>
                    <a:pt x="3596" y="3159"/>
                    <a:pt x="3549" y="2824"/>
                    <a:pt x="3655" y="2824"/>
                  </a:cubicBezTo>
                  <a:cubicBezTo>
                    <a:pt x="3677" y="2824"/>
                    <a:pt x="3704" y="2837"/>
                    <a:pt x="3738" y="2869"/>
                  </a:cubicBezTo>
                  <a:lnTo>
                    <a:pt x="3513" y="2486"/>
                  </a:lnTo>
                  <a:lnTo>
                    <a:pt x="3513" y="2486"/>
                  </a:lnTo>
                  <a:cubicBezTo>
                    <a:pt x="3627" y="2596"/>
                    <a:pt x="3700" y="2627"/>
                    <a:pt x="3750" y="2627"/>
                  </a:cubicBezTo>
                  <a:cubicBezTo>
                    <a:pt x="3773" y="2627"/>
                    <a:pt x="3791" y="2620"/>
                    <a:pt x="3806" y="2612"/>
                  </a:cubicBezTo>
                  <a:cubicBezTo>
                    <a:pt x="3810" y="2610"/>
                    <a:pt x="3815" y="2609"/>
                    <a:pt x="3819" y="2609"/>
                  </a:cubicBezTo>
                  <a:cubicBezTo>
                    <a:pt x="3873" y="2609"/>
                    <a:pt x="3984" y="2713"/>
                    <a:pt x="4090" y="2790"/>
                  </a:cubicBezTo>
                  <a:cubicBezTo>
                    <a:pt x="4095" y="2794"/>
                    <a:pt x="4099" y="2796"/>
                    <a:pt x="4102" y="2796"/>
                  </a:cubicBezTo>
                  <a:cubicBezTo>
                    <a:pt x="4134" y="2796"/>
                    <a:pt x="3825" y="2400"/>
                    <a:pt x="3864" y="2365"/>
                  </a:cubicBezTo>
                  <a:lnTo>
                    <a:pt x="3864" y="2365"/>
                  </a:lnTo>
                  <a:cubicBezTo>
                    <a:pt x="3917" y="2423"/>
                    <a:pt x="4189" y="2743"/>
                    <a:pt x="4221" y="2748"/>
                  </a:cubicBezTo>
                  <a:cubicBezTo>
                    <a:pt x="4223" y="2748"/>
                    <a:pt x="4225" y="2749"/>
                    <a:pt x="4226" y="2749"/>
                  </a:cubicBezTo>
                  <a:cubicBezTo>
                    <a:pt x="4285" y="2749"/>
                    <a:pt x="4228" y="2582"/>
                    <a:pt x="4126" y="2465"/>
                  </a:cubicBezTo>
                  <a:cubicBezTo>
                    <a:pt x="4048" y="2381"/>
                    <a:pt x="3938" y="2318"/>
                    <a:pt x="3964" y="2276"/>
                  </a:cubicBezTo>
                  <a:cubicBezTo>
                    <a:pt x="3971" y="2267"/>
                    <a:pt x="3979" y="2263"/>
                    <a:pt x="3989" y="2263"/>
                  </a:cubicBezTo>
                  <a:cubicBezTo>
                    <a:pt x="4008" y="2263"/>
                    <a:pt x="4036" y="2280"/>
                    <a:pt x="4084" y="2318"/>
                  </a:cubicBezTo>
                  <a:cubicBezTo>
                    <a:pt x="4210" y="2413"/>
                    <a:pt x="4341" y="2617"/>
                    <a:pt x="4451" y="2706"/>
                  </a:cubicBezTo>
                  <a:cubicBezTo>
                    <a:pt x="4420" y="2643"/>
                    <a:pt x="4378" y="2580"/>
                    <a:pt x="4336" y="2523"/>
                  </a:cubicBezTo>
                  <a:cubicBezTo>
                    <a:pt x="4299" y="2444"/>
                    <a:pt x="4294" y="2392"/>
                    <a:pt x="4315" y="2365"/>
                  </a:cubicBezTo>
                  <a:cubicBezTo>
                    <a:pt x="4320" y="2361"/>
                    <a:pt x="4325" y="2359"/>
                    <a:pt x="4331" y="2359"/>
                  </a:cubicBezTo>
                  <a:cubicBezTo>
                    <a:pt x="4350" y="2359"/>
                    <a:pt x="4373" y="2377"/>
                    <a:pt x="4382" y="2377"/>
                  </a:cubicBezTo>
                  <a:cubicBezTo>
                    <a:pt x="4386" y="2377"/>
                    <a:pt x="4387" y="2373"/>
                    <a:pt x="4383" y="2360"/>
                  </a:cubicBezTo>
                  <a:cubicBezTo>
                    <a:pt x="4347" y="2276"/>
                    <a:pt x="4310" y="2198"/>
                    <a:pt x="4263" y="2119"/>
                  </a:cubicBezTo>
                  <a:cubicBezTo>
                    <a:pt x="4253" y="2100"/>
                    <a:pt x="4253" y="2093"/>
                    <a:pt x="4258" y="2093"/>
                  </a:cubicBezTo>
                  <a:cubicBezTo>
                    <a:pt x="4281" y="2093"/>
                    <a:pt x="4408" y="2223"/>
                    <a:pt x="4439" y="2223"/>
                  </a:cubicBezTo>
                  <a:cubicBezTo>
                    <a:pt x="4447" y="2223"/>
                    <a:pt x="4449" y="2214"/>
                    <a:pt x="4441" y="2192"/>
                  </a:cubicBezTo>
                  <a:cubicBezTo>
                    <a:pt x="4420" y="2135"/>
                    <a:pt x="4347" y="2040"/>
                    <a:pt x="4352" y="2004"/>
                  </a:cubicBezTo>
                  <a:cubicBezTo>
                    <a:pt x="4352" y="1962"/>
                    <a:pt x="4382" y="1957"/>
                    <a:pt x="4408" y="1937"/>
                  </a:cubicBezTo>
                  <a:lnTo>
                    <a:pt x="4408" y="1937"/>
                  </a:lnTo>
                  <a:cubicBezTo>
                    <a:pt x="4357" y="1979"/>
                    <a:pt x="4439" y="2218"/>
                    <a:pt x="4534" y="2218"/>
                  </a:cubicBezTo>
                  <a:cubicBezTo>
                    <a:pt x="4542" y="2218"/>
                    <a:pt x="4549" y="2216"/>
                    <a:pt x="4556" y="2213"/>
                  </a:cubicBezTo>
                  <a:cubicBezTo>
                    <a:pt x="4603" y="2192"/>
                    <a:pt x="4640" y="2093"/>
                    <a:pt x="4514" y="1920"/>
                  </a:cubicBezTo>
                  <a:lnTo>
                    <a:pt x="4514" y="1920"/>
                  </a:lnTo>
                  <a:cubicBezTo>
                    <a:pt x="4598" y="2030"/>
                    <a:pt x="4671" y="2067"/>
                    <a:pt x="4736" y="2067"/>
                  </a:cubicBezTo>
                  <a:cubicBezTo>
                    <a:pt x="4857" y="2067"/>
                    <a:pt x="4943" y="1933"/>
                    <a:pt x="4991" y="1909"/>
                  </a:cubicBezTo>
                  <a:cubicBezTo>
                    <a:pt x="5054" y="1873"/>
                    <a:pt x="4923" y="1726"/>
                    <a:pt x="4792" y="1521"/>
                  </a:cubicBezTo>
                  <a:cubicBezTo>
                    <a:pt x="4739" y="1399"/>
                    <a:pt x="4717" y="1338"/>
                    <a:pt x="4733" y="1338"/>
                  </a:cubicBezTo>
                  <a:cubicBezTo>
                    <a:pt x="4746" y="1338"/>
                    <a:pt x="4789" y="1386"/>
                    <a:pt x="4866" y="1479"/>
                  </a:cubicBezTo>
                  <a:cubicBezTo>
                    <a:pt x="5058" y="1787"/>
                    <a:pt x="5240" y="1861"/>
                    <a:pt x="5340" y="1861"/>
                  </a:cubicBezTo>
                  <a:cubicBezTo>
                    <a:pt x="5363" y="1861"/>
                    <a:pt x="5382" y="1857"/>
                    <a:pt x="5395" y="1852"/>
                  </a:cubicBezTo>
                  <a:cubicBezTo>
                    <a:pt x="5437" y="1831"/>
                    <a:pt x="5489" y="1815"/>
                    <a:pt x="5453" y="1668"/>
                  </a:cubicBezTo>
                  <a:cubicBezTo>
                    <a:pt x="5400" y="1453"/>
                    <a:pt x="5400" y="1380"/>
                    <a:pt x="5474" y="1348"/>
                  </a:cubicBezTo>
                  <a:lnTo>
                    <a:pt x="5474" y="1348"/>
                  </a:lnTo>
                  <a:cubicBezTo>
                    <a:pt x="5401" y="1382"/>
                    <a:pt x="5477" y="1620"/>
                    <a:pt x="5564" y="1620"/>
                  </a:cubicBezTo>
                  <a:cubicBezTo>
                    <a:pt x="5570" y="1620"/>
                    <a:pt x="5577" y="1619"/>
                    <a:pt x="5584" y="1616"/>
                  </a:cubicBezTo>
                  <a:cubicBezTo>
                    <a:pt x="5657" y="1589"/>
                    <a:pt x="5731" y="1558"/>
                    <a:pt x="5799" y="1516"/>
                  </a:cubicBezTo>
                  <a:cubicBezTo>
                    <a:pt x="5867" y="1475"/>
                    <a:pt x="5904" y="1458"/>
                    <a:pt x="5868" y="1249"/>
                  </a:cubicBezTo>
                  <a:lnTo>
                    <a:pt x="5868" y="1249"/>
                  </a:lnTo>
                  <a:cubicBezTo>
                    <a:pt x="5891" y="1346"/>
                    <a:pt x="5925" y="1440"/>
                    <a:pt x="5967" y="1532"/>
                  </a:cubicBezTo>
                  <a:cubicBezTo>
                    <a:pt x="5987" y="1579"/>
                    <a:pt x="6022" y="1615"/>
                    <a:pt x="6041" y="1615"/>
                  </a:cubicBezTo>
                  <a:cubicBezTo>
                    <a:pt x="6055" y="1615"/>
                    <a:pt x="6061" y="1594"/>
                    <a:pt x="6045" y="1542"/>
                  </a:cubicBezTo>
                  <a:cubicBezTo>
                    <a:pt x="6015" y="1454"/>
                    <a:pt x="6030" y="1442"/>
                    <a:pt x="6055" y="1442"/>
                  </a:cubicBezTo>
                  <a:cubicBezTo>
                    <a:pt x="6064" y="1442"/>
                    <a:pt x="6075" y="1444"/>
                    <a:pt x="6086" y="1444"/>
                  </a:cubicBezTo>
                  <a:cubicBezTo>
                    <a:pt x="6094" y="1444"/>
                    <a:pt x="6102" y="1442"/>
                    <a:pt x="6108" y="1437"/>
                  </a:cubicBezTo>
                  <a:cubicBezTo>
                    <a:pt x="6124" y="1422"/>
                    <a:pt x="6077" y="1270"/>
                    <a:pt x="6082" y="1212"/>
                  </a:cubicBezTo>
                  <a:cubicBezTo>
                    <a:pt x="6082" y="1194"/>
                    <a:pt x="6085" y="1187"/>
                    <a:pt x="6091" y="1187"/>
                  </a:cubicBezTo>
                  <a:cubicBezTo>
                    <a:pt x="6113" y="1187"/>
                    <a:pt x="6173" y="1306"/>
                    <a:pt x="6203" y="1327"/>
                  </a:cubicBezTo>
                  <a:cubicBezTo>
                    <a:pt x="6214" y="1341"/>
                    <a:pt x="6231" y="1348"/>
                    <a:pt x="6248" y="1348"/>
                  </a:cubicBezTo>
                  <a:cubicBezTo>
                    <a:pt x="6263" y="1348"/>
                    <a:pt x="6279" y="1342"/>
                    <a:pt x="6292" y="1332"/>
                  </a:cubicBezTo>
                  <a:cubicBezTo>
                    <a:pt x="6313" y="1317"/>
                    <a:pt x="6339" y="1270"/>
                    <a:pt x="6323" y="1149"/>
                  </a:cubicBezTo>
                  <a:cubicBezTo>
                    <a:pt x="6314" y="1079"/>
                    <a:pt x="6326" y="1065"/>
                    <a:pt x="6345" y="1065"/>
                  </a:cubicBezTo>
                  <a:cubicBezTo>
                    <a:pt x="6357" y="1065"/>
                    <a:pt x="6371" y="1071"/>
                    <a:pt x="6385" y="1071"/>
                  </a:cubicBezTo>
                  <a:cubicBezTo>
                    <a:pt x="6387" y="1071"/>
                    <a:pt x="6389" y="1071"/>
                    <a:pt x="6391" y="1070"/>
                  </a:cubicBezTo>
                  <a:cubicBezTo>
                    <a:pt x="6424" y="1201"/>
                    <a:pt x="6429" y="1266"/>
                    <a:pt x="6445" y="1266"/>
                  </a:cubicBezTo>
                  <a:cubicBezTo>
                    <a:pt x="6452" y="1266"/>
                    <a:pt x="6461" y="1253"/>
                    <a:pt x="6475" y="1228"/>
                  </a:cubicBezTo>
                  <a:cubicBezTo>
                    <a:pt x="6512" y="1175"/>
                    <a:pt x="6543" y="1112"/>
                    <a:pt x="6570" y="1055"/>
                  </a:cubicBezTo>
                  <a:cubicBezTo>
                    <a:pt x="6570" y="1055"/>
                    <a:pt x="6570" y="1056"/>
                    <a:pt x="6570" y="1056"/>
                  </a:cubicBezTo>
                  <a:cubicBezTo>
                    <a:pt x="6573" y="1056"/>
                    <a:pt x="6593" y="984"/>
                    <a:pt x="6609" y="984"/>
                  </a:cubicBezTo>
                  <a:cubicBezTo>
                    <a:pt x="6614" y="984"/>
                    <a:pt x="6619" y="994"/>
                    <a:pt x="6622" y="1023"/>
                  </a:cubicBezTo>
                  <a:cubicBezTo>
                    <a:pt x="6617" y="1081"/>
                    <a:pt x="6617" y="1138"/>
                    <a:pt x="6632" y="1191"/>
                  </a:cubicBezTo>
                  <a:cubicBezTo>
                    <a:pt x="6695" y="1180"/>
                    <a:pt x="6674" y="1128"/>
                    <a:pt x="6690" y="1013"/>
                  </a:cubicBezTo>
                  <a:cubicBezTo>
                    <a:pt x="6697" y="960"/>
                    <a:pt x="6721" y="881"/>
                    <a:pt x="6750" y="881"/>
                  </a:cubicBezTo>
                  <a:cubicBezTo>
                    <a:pt x="6764" y="881"/>
                    <a:pt x="6780" y="900"/>
                    <a:pt x="6795" y="950"/>
                  </a:cubicBezTo>
                  <a:cubicBezTo>
                    <a:pt x="6847" y="1144"/>
                    <a:pt x="6811" y="1196"/>
                    <a:pt x="6900" y="1270"/>
                  </a:cubicBezTo>
                  <a:cubicBezTo>
                    <a:pt x="6947" y="1312"/>
                    <a:pt x="7010" y="1395"/>
                    <a:pt x="7052" y="1401"/>
                  </a:cubicBezTo>
                  <a:cubicBezTo>
                    <a:pt x="7053" y="1401"/>
                    <a:pt x="7055" y="1401"/>
                    <a:pt x="7056" y="1401"/>
                  </a:cubicBezTo>
                  <a:cubicBezTo>
                    <a:pt x="7091" y="1401"/>
                    <a:pt x="7052" y="1251"/>
                    <a:pt x="7052" y="1170"/>
                  </a:cubicBezTo>
                  <a:cubicBezTo>
                    <a:pt x="7052" y="1090"/>
                    <a:pt x="7067" y="1031"/>
                    <a:pt x="7087" y="1031"/>
                  </a:cubicBezTo>
                  <a:cubicBezTo>
                    <a:pt x="7095" y="1031"/>
                    <a:pt x="7105" y="1043"/>
                    <a:pt x="7115" y="1070"/>
                  </a:cubicBezTo>
                  <a:cubicBezTo>
                    <a:pt x="7131" y="1107"/>
                    <a:pt x="7169" y="1169"/>
                    <a:pt x="7193" y="1169"/>
                  </a:cubicBezTo>
                  <a:cubicBezTo>
                    <a:pt x="7207" y="1169"/>
                    <a:pt x="7216" y="1149"/>
                    <a:pt x="7214" y="1091"/>
                  </a:cubicBezTo>
                  <a:lnTo>
                    <a:pt x="7214" y="1091"/>
                  </a:lnTo>
                  <a:cubicBezTo>
                    <a:pt x="7221" y="1246"/>
                    <a:pt x="7250" y="1294"/>
                    <a:pt x="7285" y="1294"/>
                  </a:cubicBezTo>
                  <a:cubicBezTo>
                    <a:pt x="7342" y="1294"/>
                    <a:pt x="7416" y="1174"/>
                    <a:pt x="7445" y="1165"/>
                  </a:cubicBezTo>
                  <a:cubicBezTo>
                    <a:pt x="7450" y="1163"/>
                    <a:pt x="7454" y="1163"/>
                    <a:pt x="7458" y="1163"/>
                  </a:cubicBezTo>
                  <a:cubicBezTo>
                    <a:pt x="7495" y="1163"/>
                    <a:pt x="7485" y="1226"/>
                    <a:pt x="7513" y="1259"/>
                  </a:cubicBezTo>
                  <a:cubicBezTo>
                    <a:pt x="7550" y="1296"/>
                    <a:pt x="7592" y="1317"/>
                    <a:pt x="7639" y="1322"/>
                  </a:cubicBezTo>
                  <a:cubicBezTo>
                    <a:pt x="7642" y="1322"/>
                    <a:pt x="7647" y="1323"/>
                    <a:pt x="7652" y="1323"/>
                  </a:cubicBezTo>
                  <a:cubicBezTo>
                    <a:pt x="7659" y="1323"/>
                    <a:pt x="7667" y="1322"/>
                    <a:pt x="7676" y="1322"/>
                  </a:cubicBezTo>
                  <a:cubicBezTo>
                    <a:pt x="7748" y="1322"/>
                    <a:pt x="7890" y="1332"/>
                    <a:pt x="7865" y="1505"/>
                  </a:cubicBezTo>
                  <a:cubicBezTo>
                    <a:pt x="7870" y="1507"/>
                    <a:pt x="7875" y="1507"/>
                    <a:pt x="7880" y="1507"/>
                  </a:cubicBezTo>
                  <a:cubicBezTo>
                    <a:pt x="7922" y="1507"/>
                    <a:pt x="7942" y="1462"/>
                    <a:pt x="7975" y="1270"/>
                  </a:cubicBezTo>
                  <a:cubicBezTo>
                    <a:pt x="7990" y="1177"/>
                    <a:pt x="8062" y="997"/>
                    <a:pt x="8094" y="997"/>
                  </a:cubicBezTo>
                  <a:cubicBezTo>
                    <a:pt x="8094" y="997"/>
                    <a:pt x="8095" y="997"/>
                    <a:pt x="8095" y="997"/>
                  </a:cubicBezTo>
                  <a:lnTo>
                    <a:pt x="8064" y="1359"/>
                  </a:lnTo>
                  <a:cubicBezTo>
                    <a:pt x="8070" y="1432"/>
                    <a:pt x="8090" y="1463"/>
                    <a:pt x="8116" y="1463"/>
                  </a:cubicBezTo>
                  <a:cubicBezTo>
                    <a:pt x="8133" y="1463"/>
                    <a:pt x="8153" y="1450"/>
                    <a:pt x="8174" y="1427"/>
                  </a:cubicBezTo>
                  <a:cubicBezTo>
                    <a:pt x="8226" y="1369"/>
                    <a:pt x="8268" y="1317"/>
                    <a:pt x="8310" y="1317"/>
                  </a:cubicBezTo>
                  <a:cubicBezTo>
                    <a:pt x="8310" y="1317"/>
                    <a:pt x="8305" y="1490"/>
                    <a:pt x="8305" y="1516"/>
                  </a:cubicBezTo>
                  <a:cubicBezTo>
                    <a:pt x="8307" y="1532"/>
                    <a:pt x="8311" y="1540"/>
                    <a:pt x="8317" y="1540"/>
                  </a:cubicBezTo>
                  <a:cubicBezTo>
                    <a:pt x="8358" y="1540"/>
                    <a:pt x="8481" y="1091"/>
                    <a:pt x="8533" y="1091"/>
                  </a:cubicBezTo>
                  <a:cubicBezTo>
                    <a:pt x="8534" y="1091"/>
                    <a:pt x="8535" y="1091"/>
                    <a:pt x="8536" y="1091"/>
                  </a:cubicBezTo>
                  <a:cubicBezTo>
                    <a:pt x="8614" y="1118"/>
                    <a:pt x="8420" y="1495"/>
                    <a:pt x="8452" y="1568"/>
                  </a:cubicBezTo>
                  <a:cubicBezTo>
                    <a:pt x="8459" y="1587"/>
                    <a:pt x="8469" y="1595"/>
                    <a:pt x="8482" y="1595"/>
                  </a:cubicBezTo>
                  <a:cubicBezTo>
                    <a:pt x="8558" y="1595"/>
                    <a:pt x="8724" y="1324"/>
                    <a:pt x="8814" y="1275"/>
                  </a:cubicBezTo>
                  <a:cubicBezTo>
                    <a:pt x="8822" y="1271"/>
                    <a:pt x="8858" y="1262"/>
                    <a:pt x="8892" y="1262"/>
                  </a:cubicBezTo>
                  <a:cubicBezTo>
                    <a:pt x="8946" y="1262"/>
                    <a:pt x="8993" y="1285"/>
                    <a:pt x="8903" y="1385"/>
                  </a:cubicBezTo>
                  <a:cubicBezTo>
                    <a:pt x="8896" y="1382"/>
                    <a:pt x="8889" y="1381"/>
                    <a:pt x="8882" y="1381"/>
                  </a:cubicBezTo>
                  <a:cubicBezTo>
                    <a:pt x="8812" y="1381"/>
                    <a:pt x="8754" y="1516"/>
                    <a:pt x="8787" y="1621"/>
                  </a:cubicBezTo>
                  <a:cubicBezTo>
                    <a:pt x="8793" y="1636"/>
                    <a:pt x="8809" y="1648"/>
                    <a:pt x="8830" y="1648"/>
                  </a:cubicBezTo>
                  <a:cubicBezTo>
                    <a:pt x="8865" y="1648"/>
                    <a:pt x="8914" y="1614"/>
                    <a:pt x="8950" y="1505"/>
                  </a:cubicBezTo>
                  <a:cubicBezTo>
                    <a:pt x="8971" y="1458"/>
                    <a:pt x="8997" y="1270"/>
                    <a:pt x="9039" y="1217"/>
                  </a:cubicBezTo>
                  <a:cubicBezTo>
                    <a:pt x="9039" y="1217"/>
                    <a:pt x="9039" y="1217"/>
                    <a:pt x="9039" y="1217"/>
                  </a:cubicBezTo>
                  <a:lnTo>
                    <a:pt x="9039" y="1217"/>
                  </a:lnTo>
                  <a:cubicBezTo>
                    <a:pt x="9052" y="1217"/>
                    <a:pt x="8970" y="1682"/>
                    <a:pt x="9010" y="1682"/>
                  </a:cubicBezTo>
                  <a:cubicBezTo>
                    <a:pt x="9015" y="1682"/>
                    <a:pt x="9023" y="1673"/>
                    <a:pt x="9034" y="1652"/>
                  </a:cubicBezTo>
                  <a:lnTo>
                    <a:pt x="9202" y="1322"/>
                  </a:lnTo>
                  <a:cubicBezTo>
                    <a:pt x="9249" y="1254"/>
                    <a:pt x="9306" y="1186"/>
                    <a:pt x="9369" y="1133"/>
                  </a:cubicBezTo>
                  <a:lnTo>
                    <a:pt x="9369" y="1133"/>
                  </a:lnTo>
                  <a:cubicBezTo>
                    <a:pt x="9238" y="1401"/>
                    <a:pt x="9181" y="1516"/>
                    <a:pt x="9259" y="1558"/>
                  </a:cubicBezTo>
                  <a:cubicBezTo>
                    <a:pt x="9369" y="1547"/>
                    <a:pt x="9464" y="1469"/>
                    <a:pt x="9490" y="1359"/>
                  </a:cubicBezTo>
                  <a:lnTo>
                    <a:pt x="9563" y="1406"/>
                  </a:lnTo>
                  <a:cubicBezTo>
                    <a:pt x="9500" y="1500"/>
                    <a:pt x="9448" y="1595"/>
                    <a:pt x="9401" y="1699"/>
                  </a:cubicBezTo>
                  <a:cubicBezTo>
                    <a:pt x="9369" y="1796"/>
                    <a:pt x="9389" y="1844"/>
                    <a:pt x="9426" y="1844"/>
                  </a:cubicBezTo>
                  <a:cubicBezTo>
                    <a:pt x="9431" y="1844"/>
                    <a:pt x="9437" y="1843"/>
                    <a:pt x="9443" y="1841"/>
                  </a:cubicBezTo>
                  <a:cubicBezTo>
                    <a:pt x="9516" y="1817"/>
                    <a:pt x="9670" y="1623"/>
                    <a:pt x="9707" y="1623"/>
                  </a:cubicBezTo>
                  <a:cubicBezTo>
                    <a:pt x="9725" y="1623"/>
                    <a:pt x="9715" y="1671"/>
                    <a:pt x="9652" y="1810"/>
                  </a:cubicBezTo>
                  <a:cubicBezTo>
                    <a:pt x="9570" y="1941"/>
                    <a:pt x="9548" y="1986"/>
                    <a:pt x="9560" y="1986"/>
                  </a:cubicBezTo>
                  <a:cubicBezTo>
                    <a:pt x="9584" y="1986"/>
                    <a:pt x="9755" y="1787"/>
                    <a:pt x="9807" y="1787"/>
                  </a:cubicBezTo>
                  <a:cubicBezTo>
                    <a:pt x="9810" y="1787"/>
                    <a:pt x="9813" y="1787"/>
                    <a:pt x="9815" y="1789"/>
                  </a:cubicBezTo>
                  <a:cubicBezTo>
                    <a:pt x="9848" y="1808"/>
                    <a:pt x="9753" y="2033"/>
                    <a:pt x="9789" y="2033"/>
                  </a:cubicBezTo>
                  <a:cubicBezTo>
                    <a:pt x="9792" y="2033"/>
                    <a:pt x="9798" y="2030"/>
                    <a:pt x="9805" y="2025"/>
                  </a:cubicBezTo>
                  <a:lnTo>
                    <a:pt x="10025" y="1825"/>
                  </a:lnTo>
                  <a:lnTo>
                    <a:pt x="10025" y="1825"/>
                  </a:lnTo>
                  <a:cubicBezTo>
                    <a:pt x="9951" y="1972"/>
                    <a:pt x="9878" y="2009"/>
                    <a:pt x="9867" y="2129"/>
                  </a:cubicBezTo>
                  <a:cubicBezTo>
                    <a:pt x="9864" y="2163"/>
                    <a:pt x="9865" y="2210"/>
                    <a:pt x="9894" y="2210"/>
                  </a:cubicBezTo>
                  <a:cubicBezTo>
                    <a:pt x="9910" y="2210"/>
                    <a:pt x="9935" y="2195"/>
                    <a:pt x="9972" y="2156"/>
                  </a:cubicBezTo>
                  <a:cubicBezTo>
                    <a:pt x="10004" y="2122"/>
                    <a:pt x="10026" y="2110"/>
                    <a:pt x="10042" y="2110"/>
                  </a:cubicBezTo>
                  <a:cubicBezTo>
                    <a:pt x="10072" y="2110"/>
                    <a:pt x="10083" y="2149"/>
                    <a:pt x="10103" y="2166"/>
                  </a:cubicBezTo>
                  <a:cubicBezTo>
                    <a:pt x="10104" y="2167"/>
                    <a:pt x="10105" y="2167"/>
                    <a:pt x="10106" y="2167"/>
                  </a:cubicBezTo>
                  <a:cubicBezTo>
                    <a:pt x="10130" y="2167"/>
                    <a:pt x="10286" y="1999"/>
                    <a:pt x="10342" y="1999"/>
                  </a:cubicBezTo>
                  <a:cubicBezTo>
                    <a:pt x="10347" y="1999"/>
                    <a:pt x="10352" y="2001"/>
                    <a:pt x="10355" y="2004"/>
                  </a:cubicBezTo>
                  <a:lnTo>
                    <a:pt x="10172" y="2224"/>
                  </a:lnTo>
                  <a:cubicBezTo>
                    <a:pt x="10181" y="2233"/>
                    <a:pt x="10193" y="2246"/>
                    <a:pt x="10213" y="2246"/>
                  </a:cubicBezTo>
                  <a:cubicBezTo>
                    <a:pt x="10236" y="2246"/>
                    <a:pt x="10270" y="2228"/>
                    <a:pt x="10324" y="2166"/>
                  </a:cubicBezTo>
                  <a:cubicBezTo>
                    <a:pt x="10369" y="2133"/>
                    <a:pt x="10397" y="2116"/>
                    <a:pt x="10410" y="2116"/>
                  </a:cubicBezTo>
                  <a:cubicBezTo>
                    <a:pt x="10427" y="2116"/>
                    <a:pt x="10415" y="2150"/>
                    <a:pt x="10381" y="2224"/>
                  </a:cubicBezTo>
                  <a:cubicBezTo>
                    <a:pt x="10389" y="2230"/>
                    <a:pt x="10396" y="2234"/>
                    <a:pt x="10403" y="2234"/>
                  </a:cubicBezTo>
                  <a:cubicBezTo>
                    <a:pt x="10422" y="2234"/>
                    <a:pt x="10448" y="2211"/>
                    <a:pt x="10507" y="2140"/>
                  </a:cubicBezTo>
                  <a:cubicBezTo>
                    <a:pt x="10557" y="2082"/>
                    <a:pt x="10590" y="2065"/>
                    <a:pt x="10613" y="2065"/>
                  </a:cubicBezTo>
                  <a:cubicBezTo>
                    <a:pt x="10636" y="2065"/>
                    <a:pt x="10649" y="2082"/>
                    <a:pt x="10659" y="2093"/>
                  </a:cubicBezTo>
                  <a:lnTo>
                    <a:pt x="10329" y="2460"/>
                  </a:lnTo>
                  <a:cubicBezTo>
                    <a:pt x="10391" y="2392"/>
                    <a:pt x="10449" y="2371"/>
                    <a:pt x="10496" y="2371"/>
                  </a:cubicBezTo>
                  <a:cubicBezTo>
                    <a:pt x="10546" y="2371"/>
                    <a:pt x="10583" y="2396"/>
                    <a:pt x="10596" y="2413"/>
                  </a:cubicBezTo>
                  <a:cubicBezTo>
                    <a:pt x="10633" y="2460"/>
                    <a:pt x="10528" y="2565"/>
                    <a:pt x="10528" y="2617"/>
                  </a:cubicBezTo>
                  <a:cubicBezTo>
                    <a:pt x="10528" y="2858"/>
                    <a:pt x="10670" y="2958"/>
                    <a:pt x="10769" y="3099"/>
                  </a:cubicBezTo>
                  <a:cubicBezTo>
                    <a:pt x="10769" y="3099"/>
                    <a:pt x="10664" y="3199"/>
                    <a:pt x="10685" y="3225"/>
                  </a:cubicBezTo>
                  <a:cubicBezTo>
                    <a:pt x="10701" y="3246"/>
                    <a:pt x="10727" y="3262"/>
                    <a:pt x="10748" y="3278"/>
                  </a:cubicBezTo>
                  <a:lnTo>
                    <a:pt x="11000" y="3419"/>
                  </a:lnTo>
                  <a:cubicBezTo>
                    <a:pt x="11115" y="3487"/>
                    <a:pt x="11199" y="3587"/>
                    <a:pt x="11351" y="3629"/>
                  </a:cubicBezTo>
                  <a:cubicBezTo>
                    <a:pt x="11388" y="3645"/>
                    <a:pt x="11427" y="3653"/>
                    <a:pt x="11467" y="3653"/>
                  </a:cubicBezTo>
                  <a:cubicBezTo>
                    <a:pt x="11506" y="3653"/>
                    <a:pt x="11545" y="3645"/>
                    <a:pt x="11582" y="3629"/>
                  </a:cubicBezTo>
                  <a:cubicBezTo>
                    <a:pt x="11600" y="3622"/>
                    <a:pt x="11615" y="3619"/>
                    <a:pt x="11626" y="3619"/>
                  </a:cubicBezTo>
                  <a:cubicBezTo>
                    <a:pt x="11667" y="3619"/>
                    <a:pt x="11669" y="3655"/>
                    <a:pt x="11682" y="3671"/>
                  </a:cubicBezTo>
                  <a:cubicBezTo>
                    <a:pt x="11678" y="3667"/>
                    <a:pt x="11672" y="3665"/>
                    <a:pt x="11664" y="3665"/>
                  </a:cubicBezTo>
                  <a:cubicBezTo>
                    <a:pt x="11632" y="3665"/>
                    <a:pt x="11570" y="3695"/>
                    <a:pt x="11566" y="3729"/>
                  </a:cubicBezTo>
                  <a:cubicBezTo>
                    <a:pt x="11561" y="3818"/>
                    <a:pt x="11619" y="3875"/>
                    <a:pt x="11655" y="3938"/>
                  </a:cubicBezTo>
                  <a:cubicBezTo>
                    <a:pt x="11668" y="3960"/>
                    <a:pt x="11674" y="4032"/>
                    <a:pt x="11742" y="4032"/>
                  </a:cubicBezTo>
                  <a:cubicBezTo>
                    <a:pt x="11756" y="4032"/>
                    <a:pt x="11772" y="4029"/>
                    <a:pt x="11792" y="4022"/>
                  </a:cubicBezTo>
                  <a:cubicBezTo>
                    <a:pt x="11876" y="3991"/>
                    <a:pt x="12127" y="3818"/>
                    <a:pt x="12216" y="3765"/>
                  </a:cubicBezTo>
                  <a:lnTo>
                    <a:pt x="12216" y="3765"/>
                  </a:lnTo>
                  <a:cubicBezTo>
                    <a:pt x="12248" y="3823"/>
                    <a:pt x="12007" y="3975"/>
                    <a:pt x="11865" y="4059"/>
                  </a:cubicBezTo>
                  <a:cubicBezTo>
                    <a:pt x="11671" y="4174"/>
                    <a:pt x="11781" y="4185"/>
                    <a:pt x="11807" y="4237"/>
                  </a:cubicBezTo>
                  <a:cubicBezTo>
                    <a:pt x="11839" y="4300"/>
                    <a:pt x="11912" y="4368"/>
                    <a:pt x="11870" y="4468"/>
                  </a:cubicBezTo>
                  <a:cubicBezTo>
                    <a:pt x="11849" y="4499"/>
                    <a:pt x="11823" y="4526"/>
                    <a:pt x="11797" y="4552"/>
                  </a:cubicBezTo>
                  <a:cubicBezTo>
                    <a:pt x="11809" y="4560"/>
                    <a:pt x="11828" y="4563"/>
                    <a:pt x="11851" y="4563"/>
                  </a:cubicBezTo>
                  <a:cubicBezTo>
                    <a:pt x="11899" y="4563"/>
                    <a:pt x="11964" y="4550"/>
                    <a:pt x="12017" y="4546"/>
                  </a:cubicBezTo>
                  <a:cubicBezTo>
                    <a:pt x="12019" y="4546"/>
                    <a:pt x="12021" y="4546"/>
                    <a:pt x="12023" y="4546"/>
                  </a:cubicBezTo>
                  <a:cubicBezTo>
                    <a:pt x="12174" y="4546"/>
                    <a:pt x="11975" y="4747"/>
                    <a:pt x="11965" y="4819"/>
                  </a:cubicBezTo>
                  <a:cubicBezTo>
                    <a:pt x="11961" y="4848"/>
                    <a:pt x="11983" y="4859"/>
                    <a:pt x="12022" y="4859"/>
                  </a:cubicBezTo>
                  <a:cubicBezTo>
                    <a:pt x="12089" y="4859"/>
                    <a:pt x="12205" y="4828"/>
                    <a:pt x="12326" y="4798"/>
                  </a:cubicBezTo>
                  <a:cubicBezTo>
                    <a:pt x="12381" y="4787"/>
                    <a:pt x="12414" y="4782"/>
                    <a:pt x="12432" y="4782"/>
                  </a:cubicBezTo>
                  <a:cubicBezTo>
                    <a:pt x="12527" y="4782"/>
                    <a:pt x="12162" y="4924"/>
                    <a:pt x="12096" y="4955"/>
                  </a:cubicBezTo>
                  <a:cubicBezTo>
                    <a:pt x="12024" y="4994"/>
                    <a:pt x="12035" y="5007"/>
                    <a:pt x="12078" y="5007"/>
                  </a:cubicBezTo>
                  <a:cubicBezTo>
                    <a:pt x="12152" y="5007"/>
                    <a:pt x="12320" y="4971"/>
                    <a:pt x="12337" y="4971"/>
                  </a:cubicBezTo>
                  <a:cubicBezTo>
                    <a:pt x="12515" y="4971"/>
                    <a:pt x="12201" y="5118"/>
                    <a:pt x="12143" y="5191"/>
                  </a:cubicBezTo>
                  <a:cubicBezTo>
                    <a:pt x="12070" y="5275"/>
                    <a:pt x="12143" y="5322"/>
                    <a:pt x="12195" y="5364"/>
                  </a:cubicBezTo>
                  <a:cubicBezTo>
                    <a:pt x="12227" y="5385"/>
                    <a:pt x="12437" y="5522"/>
                    <a:pt x="12185" y="5611"/>
                  </a:cubicBezTo>
                  <a:cubicBezTo>
                    <a:pt x="12148" y="5669"/>
                    <a:pt x="12237" y="5695"/>
                    <a:pt x="12284" y="5721"/>
                  </a:cubicBezTo>
                  <a:cubicBezTo>
                    <a:pt x="12468" y="5826"/>
                    <a:pt x="12473" y="6004"/>
                    <a:pt x="12636" y="6125"/>
                  </a:cubicBezTo>
                  <a:cubicBezTo>
                    <a:pt x="12669" y="6155"/>
                    <a:pt x="12722" y="6183"/>
                    <a:pt x="12815" y="6183"/>
                  </a:cubicBezTo>
                  <a:cubicBezTo>
                    <a:pt x="12856" y="6183"/>
                    <a:pt x="12903" y="6178"/>
                    <a:pt x="12960" y="6165"/>
                  </a:cubicBezTo>
                  <a:lnTo>
                    <a:pt x="12960" y="6165"/>
                  </a:lnTo>
                  <a:cubicBezTo>
                    <a:pt x="12839" y="6195"/>
                    <a:pt x="12688" y="6233"/>
                    <a:pt x="12625" y="6282"/>
                  </a:cubicBezTo>
                  <a:cubicBezTo>
                    <a:pt x="12562" y="6329"/>
                    <a:pt x="12688" y="6313"/>
                    <a:pt x="12667" y="6355"/>
                  </a:cubicBezTo>
                  <a:lnTo>
                    <a:pt x="12620" y="6424"/>
                  </a:lnTo>
                  <a:cubicBezTo>
                    <a:pt x="12547" y="6523"/>
                    <a:pt x="12589" y="6591"/>
                    <a:pt x="12599" y="6675"/>
                  </a:cubicBezTo>
                  <a:cubicBezTo>
                    <a:pt x="12730" y="6680"/>
                    <a:pt x="12730" y="6838"/>
                    <a:pt x="12751" y="6838"/>
                  </a:cubicBezTo>
                  <a:cubicBezTo>
                    <a:pt x="13019" y="6811"/>
                    <a:pt x="13307" y="6722"/>
                    <a:pt x="13590" y="6701"/>
                  </a:cubicBezTo>
                  <a:cubicBezTo>
                    <a:pt x="13660" y="6701"/>
                    <a:pt x="13399" y="6865"/>
                    <a:pt x="13165" y="6865"/>
                  </a:cubicBezTo>
                  <a:cubicBezTo>
                    <a:pt x="13154" y="6865"/>
                    <a:pt x="13144" y="6865"/>
                    <a:pt x="13134" y="6864"/>
                  </a:cubicBezTo>
                  <a:cubicBezTo>
                    <a:pt x="13116" y="6863"/>
                    <a:pt x="13099" y="6863"/>
                    <a:pt x="13083" y="6863"/>
                  </a:cubicBezTo>
                  <a:cubicBezTo>
                    <a:pt x="12864" y="6863"/>
                    <a:pt x="12784" y="6927"/>
                    <a:pt x="12798" y="6995"/>
                  </a:cubicBezTo>
                  <a:cubicBezTo>
                    <a:pt x="12804" y="7026"/>
                    <a:pt x="12793" y="7089"/>
                    <a:pt x="12898" y="7095"/>
                  </a:cubicBezTo>
                  <a:cubicBezTo>
                    <a:pt x="12906" y="7095"/>
                    <a:pt x="12915" y="7095"/>
                    <a:pt x="12923" y="7095"/>
                  </a:cubicBezTo>
                  <a:cubicBezTo>
                    <a:pt x="12952" y="7095"/>
                    <a:pt x="12977" y="7093"/>
                    <a:pt x="12994" y="7093"/>
                  </a:cubicBezTo>
                  <a:cubicBezTo>
                    <a:pt x="13019" y="7093"/>
                    <a:pt x="13027" y="7098"/>
                    <a:pt x="13008" y="7126"/>
                  </a:cubicBezTo>
                  <a:cubicBezTo>
                    <a:pt x="12982" y="7162"/>
                    <a:pt x="12654" y="7362"/>
                    <a:pt x="12505" y="7372"/>
                  </a:cubicBezTo>
                  <a:lnTo>
                    <a:pt x="12505" y="7372"/>
                  </a:lnTo>
                  <a:cubicBezTo>
                    <a:pt x="12531" y="7371"/>
                    <a:pt x="12553" y="7370"/>
                    <a:pt x="12573" y="7370"/>
                  </a:cubicBezTo>
                  <a:cubicBezTo>
                    <a:pt x="12702" y="7370"/>
                    <a:pt x="12710" y="7398"/>
                    <a:pt x="12714" y="7456"/>
                  </a:cubicBezTo>
                  <a:cubicBezTo>
                    <a:pt x="12720" y="7530"/>
                    <a:pt x="12772" y="7587"/>
                    <a:pt x="12845" y="7608"/>
                  </a:cubicBezTo>
                  <a:cubicBezTo>
                    <a:pt x="12872" y="7614"/>
                    <a:pt x="13039" y="7645"/>
                    <a:pt x="13008" y="7661"/>
                  </a:cubicBezTo>
                  <a:cubicBezTo>
                    <a:pt x="12956" y="7682"/>
                    <a:pt x="12793" y="7724"/>
                    <a:pt x="12783" y="7750"/>
                  </a:cubicBezTo>
                  <a:cubicBezTo>
                    <a:pt x="12762" y="7792"/>
                    <a:pt x="12893" y="7813"/>
                    <a:pt x="12898" y="7850"/>
                  </a:cubicBezTo>
                  <a:lnTo>
                    <a:pt x="12908" y="7991"/>
                  </a:lnTo>
                  <a:cubicBezTo>
                    <a:pt x="12783" y="8040"/>
                    <a:pt x="12854" y="8052"/>
                    <a:pt x="12960" y="8052"/>
                  </a:cubicBezTo>
                  <a:cubicBezTo>
                    <a:pt x="13035" y="8052"/>
                    <a:pt x="13129" y="8046"/>
                    <a:pt x="13181" y="8044"/>
                  </a:cubicBezTo>
                  <a:cubicBezTo>
                    <a:pt x="13192" y="8043"/>
                    <a:pt x="13202" y="8043"/>
                    <a:pt x="13212" y="8043"/>
                  </a:cubicBezTo>
                  <a:cubicBezTo>
                    <a:pt x="13332" y="8043"/>
                    <a:pt x="13354" y="8073"/>
                    <a:pt x="13354" y="8107"/>
                  </a:cubicBezTo>
                  <a:cubicBezTo>
                    <a:pt x="13050" y="8138"/>
                    <a:pt x="12961" y="8133"/>
                    <a:pt x="12940" y="8222"/>
                  </a:cubicBezTo>
                  <a:cubicBezTo>
                    <a:pt x="12903" y="8379"/>
                    <a:pt x="12924" y="8531"/>
                    <a:pt x="12935" y="8683"/>
                  </a:cubicBezTo>
                  <a:cubicBezTo>
                    <a:pt x="12935" y="8683"/>
                    <a:pt x="12921" y="8834"/>
                    <a:pt x="13017" y="8834"/>
                  </a:cubicBezTo>
                  <a:cubicBezTo>
                    <a:pt x="13025" y="8834"/>
                    <a:pt x="13035" y="8833"/>
                    <a:pt x="13045" y="8830"/>
                  </a:cubicBezTo>
                  <a:cubicBezTo>
                    <a:pt x="13089" y="8819"/>
                    <a:pt x="13123" y="8815"/>
                    <a:pt x="13150" y="8815"/>
                  </a:cubicBezTo>
                  <a:cubicBezTo>
                    <a:pt x="13251" y="8815"/>
                    <a:pt x="13240" y="8880"/>
                    <a:pt x="13207" y="8909"/>
                  </a:cubicBezTo>
                  <a:cubicBezTo>
                    <a:pt x="13165" y="8945"/>
                    <a:pt x="13039" y="8930"/>
                    <a:pt x="12977" y="8956"/>
                  </a:cubicBezTo>
                  <a:cubicBezTo>
                    <a:pt x="12950" y="8966"/>
                    <a:pt x="12935" y="8998"/>
                    <a:pt x="12935" y="9029"/>
                  </a:cubicBezTo>
                  <a:cubicBezTo>
                    <a:pt x="12935" y="9066"/>
                    <a:pt x="12856" y="9187"/>
                    <a:pt x="12992" y="9218"/>
                  </a:cubicBezTo>
                  <a:cubicBezTo>
                    <a:pt x="13118" y="9244"/>
                    <a:pt x="13029" y="9281"/>
                    <a:pt x="13081" y="9328"/>
                  </a:cubicBezTo>
                  <a:cubicBezTo>
                    <a:pt x="13113" y="9354"/>
                    <a:pt x="13317" y="9386"/>
                    <a:pt x="13312" y="9402"/>
                  </a:cubicBezTo>
                  <a:cubicBezTo>
                    <a:pt x="13312" y="9417"/>
                    <a:pt x="13171" y="9433"/>
                    <a:pt x="13134" y="9449"/>
                  </a:cubicBezTo>
                  <a:cubicBezTo>
                    <a:pt x="13019" y="9491"/>
                    <a:pt x="12987" y="9543"/>
                    <a:pt x="12992" y="9596"/>
                  </a:cubicBezTo>
                  <a:cubicBezTo>
                    <a:pt x="12992" y="9685"/>
                    <a:pt x="13013" y="9769"/>
                    <a:pt x="13055" y="9847"/>
                  </a:cubicBezTo>
                  <a:cubicBezTo>
                    <a:pt x="13081" y="9889"/>
                    <a:pt x="13176" y="9910"/>
                    <a:pt x="13323" y="9910"/>
                  </a:cubicBezTo>
                  <a:cubicBezTo>
                    <a:pt x="13373" y="9928"/>
                    <a:pt x="13431" y="9936"/>
                    <a:pt x="13489" y="9936"/>
                  </a:cubicBezTo>
                  <a:cubicBezTo>
                    <a:pt x="13776" y="9936"/>
                    <a:pt x="14069" y="9752"/>
                    <a:pt x="13532" y="9752"/>
                  </a:cubicBezTo>
                  <a:cubicBezTo>
                    <a:pt x="13520" y="9752"/>
                    <a:pt x="13509" y="9752"/>
                    <a:pt x="13497" y="9752"/>
                  </a:cubicBezTo>
                  <a:lnTo>
                    <a:pt x="13497" y="9752"/>
                  </a:lnTo>
                  <a:cubicBezTo>
                    <a:pt x="13661" y="9742"/>
                    <a:pt x="13641" y="9552"/>
                    <a:pt x="13852" y="9517"/>
                  </a:cubicBezTo>
                  <a:cubicBezTo>
                    <a:pt x="14009" y="9491"/>
                    <a:pt x="13878" y="9480"/>
                    <a:pt x="13826" y="9444"/>
                  </a:cubicBezTo>
                  <a:cubicBezTo>
                    <a:pt x="13774" y="9407"/>
                    <a:pt x="13800" y="9360"/>
                    <a:pt x="13774" y="9323"/>
                  </a:cubicBezTo>
                  <a:cubicBezTo>
                    <a:pt x="13653" y="9129"/>
                    <a:pt x="13679" y="8919"/>
                    <a:pt x="13716" y="8720"/>
                  </a:cubicBezTo>
                  <a:cubicBezTo>
                    <a:pt x="13740" y="8607"/>
                    <a:pt x="14022" y="8338"/>
                    <a:pt x="13535" y="8338"/>
                  </a:cubicBezTo>
                  <a:cubicBezTo>
                    <a:pt x="13501" y="8338"/>
                    <a:pt x="13464" y="8340"/>
                    <a:pt x="13422" y="8342"/>
                  </a:cubicBezTo>
                  <a:cubicBezTo>
                    <a:pt x="13407" y="8342"/>
                    <a:pt x="13290" y="8346"/>
                    <a:pt x="13195" y="8346"/>
                  </a:cubicBezTo>
                  <a:cubicBezTo>
                    <a:pt x="13100" y="8346"/>
                    <a:pt x="13026" y="8342"/>
                    <a:pt x="13097" y="8327"/>
                  </a:cubicBezTo>
                  <a:cubicBezTo>
                    <a:pt x="13233" y="8295"/>
                    <a:pt x="13370" y="8269"/>
                    <a:pt x="13506" y="8253"/>
                  </a:cubicBezTo>
                  <a:lnTo>
                    <a:pt x="14303" y="8143"/>
                  </a:lnTo>
                  <a:cubicBezTo>
                    <a:pt x="14266" y="8133"/>
                    <a:pt x="14203" y="8148"/>
                    <a:pt x="14167" y="8122"/>
                  </a:cubicBezTo>
                  <a:cubicBezTo>
                    <a:pt x="14135" y="8101"/>
                    <a:pt x="14114" y="8065"/>
                    <a:pt x="14114" y="8028"/>
                  </a:cubicBezTo>
                  <a:cubicBezTo>
                    <a:pt x="14109" y="7975"/>
                    <a:pt x="14104" y="7897"/>
                    <a:pt x="14308" y="7871"/>
                  </a:cubicBezTo>
                  <a:lnTo>
                    <a:pt x="14308" y="7871"/>
                  </a:lnTo>
                  <a:cubicBezTo>
                    <a:pt x="14257" y="7876"/>
                    <a:pt x="14217" y="7879"/>
                    <a:pt x="14186" y="7879"/>
                  </a:cubicBezTo>
                  <a:cubicBezTo>
                    <a:pt x="14000" y="7879"/>
                    <a:pt x="14133" y="7791"/>
                    <a:pt x="13934" y="7791"/>
                  </a:cubicBezTo>
                  <a:cubicBezTo>
                    <a:pt x="13921" y="7791"/>
                    <a:pt x="13906" y="7791"/>
                    <a:pt x="13889" y="7792"/>
                  </a:cubicBezTo>
                  <a:cubicBezTo>
                    <a:pt x="13845" y="7793"/>
                    <a:pt x="13787" y="7795"/>
                    <a:pt x="13732" y="7795"/>
                  </a:cubicBezTo>
                  <a:cubicBezTo>
                    <a:pt x="13578" y="7795"/>
                    <a:pt x="13442" y="7781"/>
                    <a:pt x="13658" y="7708"/>
                  </a:cubicBezTo>
                  <a:cubicBezTo>
                    <a:pt x="13794" y="7661"/>
                    <a:pt x="13947" y="7656"/>
                    <a:pt x="14057" y="7598"/>
                  </a:cubicBezTo>
                  <a:cubicBezTo>
                    <a:pt x="14131" y="7558"/>
                    <a:pt x="14126" y="7514"/>
                    <a:pt x="14004" y="7514"/>
                  </a:cubicBezTo>
                  <a:cubicBezTo>
                    <a:pt x="13997" y="7514"/>
                    <a:pt x="13991" y="7514"/>
                    <a:pt x="13983" y="7514"/>
                  </a:cubicBezTo>
                  <a:cubicBezTo>
                    <a:pt x="13960" y="7516"/>
                    <a:pt x="13941" y="7517"/>
                    <a:pt x="13927" y="7517"/>
                  </a:cubicBezTo>
                  <a:cubicBezTo>
                    <a:pt x="13856" y="7517"/>
                    <a:pt x="13888" y="7495"/>
                    <a:pt x="13884" y="7451"/>
                  </a:cubicBezTo>
                  <a:cubicBezTo>
                    <a:pt x="13884" y="7425"/>
                    <a:pt x="13973" y="7425"/>
                    <a:pt x="14046" y="7404"/>
                  </a:cubicBezTo>
                  <a:cubicBezTo>
                    <a:pt x="14314" y="7325"/>
                    <a:pt x="13758" y="7268"/>
                    <a:pt x="13999" y="7152"/>
                  </a:cubicBezTo>
                  <a:cubicBezTo>
                    <a:pt x="13994" y="7100"/>
                    <a:pt x="13585" y="7095"/>
                    <a:pt x="13658" y="7068"/>
                  </a:cubicBezTo>
                  <a:cubicBezTo>
                    <a:pt x="13700" y="7053"/>
                    <a:pt x="13952" y="6979"/>
                    <a:pt x="13915" y="6969"/>
                  </a:cubicBezTo>
                  <a:cubicBezTo>
                    <a:pt x="13903" y="6964"/>
                    <a:pt x="13887" y="6962"/>
                    <a:pt x="13868" y="6962"/>
                  </a:cubicBezTo>
                  <a:cubicBezTo>
                    <a:pt x="13805" y="6962"/>
                    <a:pt x="13711" y="6984"/>
                    <a:pt x="13641" y="6984"/>
                  </a:cubicBezTo>
                  <a:cubicBezTo>
                    <a:pt x="13624" y="6984"/>
                    <a:pt x="13609" y="6983"/>
                    <a:pt x="13595" y="6979"/>
                  </a:cubicBezTo>
                  <a:lnTo>
                    <a:pt x="14041" y="6832"/>
                  </a:lnTo>
                  <a:lnTo>
                    <a:pt x="14041" y="6832"/>
                  </a:lnTo>
                  <a:cubicBezTo>
                    <a:pt x="14011" y="6834"/>
                    <a:pt x="13982" y="6835"/>
                    <a:pt x="13955" y="6835"/>
                  </a:cubicBezTo>
                  <a:cubicBezTo>
                    <a:pt x="13775" y="6835"/>
                    <a:pt x="13674" y="6802"/>
                    <a:pt x="13779" y="6701"/>
                  </a:cubicBezTo>
                  <a:cubicBezTo>
                    <a:pt x="13836" y="6649"/>
                    <a:pt x="13884" y="6591"/>
                    <a:pt x="13863" y="6549"/>
                  </a:cubicBezTo>
                  <a:cubicBezTo>
                    <a:pt x="13856" y="6540"/>
                    <a:pt x="13815" y="6524"/>
                    <a:pt x="13785" y="6524"/>
                  </a:cubicBezTo>
                  <a:cubicBezTo>
                    <a:pt x="13765" y="6524"/>
                    <a:pt x="13750" y="6531"/>
                    <a:pt x="13753" y="6549"/>
                  </a:cubicBezTo>
                  <a:lnTo>
                    <a:pt x="13737" y="6444"/>
                  </a:lnTo>
                  <a:cubicBezTo>
                    <a:pt x="13733" y="6418"/>
                    <a:pt x="13730" y="6411"/>
                    <a:pt x="13722" y="6411"/>
                  </a:cubicBezTo>
                  <a:cubicBezTo>
                    <a:pt x="13710" y="6411"/>
                    <a:pt x="13688" y="6425"/>
                    <a:pt x="13635" y="6425"/>
                  </a:cubicBezTo>
                  <a:cubicBezTo>
                    <a:pt x="13626" y="6425"/>
                    <a:pt x="13616" y="6424"/>
                    <a:pt x="13606" y="6424"/>
                  </a:cubicBezTo>
                  <a:cubicBezTo>
                    <a:pt x="13522" y="6418"/>
                    <a:pt x="13679" y="6261"/>
                    <a:pt x="13684" y="6230"/>
                  </a:cubicBezTo>
                  <a:cubicBezTo>
                    <a:pt x="13700" y="6182"/>
                    <a:pt x="13747" y="6077"/>
                    <a:pt x="13632" y="6072"/>
                  </a:cubicBezTo>
                  <a:cubicBezTo>
                    <a:pt x="13629" y="6072"/>
                    <a:pt x="13627" y="6072"/>
                    <a:pt x="13624" y="6072"/>
                  </a:cubicBezTo>
                  <a:cubicBezTo>
                    <a:pt x="13566" y="6072"/>
                    <a:pt x="13460" y="6099"/>
                    <a:pt x="13418" y="6099"/>
                  </a:cubicBezTo>
                  <a:cubicBezTo>
                    <a:pt x="13383" y="6099"/>
                    <a:pt x="13391" y="6081"/>
                    <a:pt x="13501" y="6015"/>
                  </a:cubicBezTo>
                  <a:cubicBezTo>
                    <a:pt x="13626" y="5960"/>
                    <a:pt x="13709" y="5874"/>
                    <a:pt x="13648" y="5874"/>
                  </a:cubicBezTo>
                  <a:cubicBezTo>
                    <a:pt x="13621" y="5874"/>
                    <a:pt x="13568" y="5890"/>
                    <a:pt x="13480" y="5931"/>
                  </a:cubicBezTo>
                  <a:cubicBezTo>
                    <a:pt x="13385" y="5957"/>
                    <a:pt x="13314" y="5969"/>
                    <a:pt x="13269" y="5969"/>
                  </a:cubicBezTo>
                  <a:cubicBezTo>
                    <a:pt x="13186" y="5969"/>
                    <a:pt x="13190" y="5928"/>
                    <a:pt x="13291" y="5857"/>
                  </a:cubicBezTo>
                  <a:cubicBezTo>
                    <a:pt x="13396" y="5784"/>
                    <a:pt x="13600" y="5721"/>
                    <a:pt x="13459" y="5679"/>
                  </a:cubicBezTo>
                  <a:cubicBezTo>
                    <a:pt x="13438" y="5669"/>
                    <a:pt x="13097" y="5663"/>
                    <a:pt x="13150" y="5637"/>
                  </a:cubicBezTo>
                  <a:cubicBezTo>
                    <a:pt x="13207" y="5616"/>
                    <a:pt x="13391" y="5642"/>
                    <a:pt x="13459" y="5579"/>
                  </a:cubicBezTo>
                  <a:cubicBezTo>
                    <a:pt x="13532" y="5522"/>
                    <a:pt x="13281" y="5516"/>
                    <a:pt x="13228" y="5511"/>
                  </a:cubicBezTo>
                  <a:cubicBezTo>
                    <a:pt x="13192" y="5448"/>
                    <a:pt x="13207" y="5375"/>
                    <a:pt x="13265" y="5333"/>
                  </a:cubicBezTo>
                  <a:cubicBezTo>
                    <a:pt x="13349" y="5260"/>
                    <a:pt x="13386" y="5218"/>
                    <a:pt x="13380" y="5160"/>
                  </a:cubicBezTo>
                  <a:cubicBezTo>
                    <a:pt x="13370" y="5092"/>
                    <a:pt x="13323" y="5034"/>
                    <a:pt x="13254" y="5018"/>
                  </a:cubicBezTo>
                  <a:cubicBezTo>
                    <a:pt x="13176" y="4987"/>
                    <a:pt x="12987" y="5034"/>
                    <a:pt x="13134" y="4934"/>
                  </a:cubicBezTo>
                  <a:cubicBezTo>
                    <a:pt x="13302" y="4830"/>
                    <a:pt x="13323" y="4740"/>
                    <a:pt x="13249" y="4699"/>
                  </a:cubicBezTo>
                  <a:cubicBezTo>
                    <a:pt x="13242" y="4694"/>
                    <a:pt x="13231" y="4691"/>
                    <a:pt x="13219" y="4691"/>
                  </a:cubicBezTo>
                  <a:cubicBezTo>
                    <a:pt x="13164" y="4691"/>
                    <a:pt x="13068" y="4734"/>
                    <a:pt x="12984" y="4771"/>
                  </a:cubicBezTo>
                  <a:lnTo>
                    <a:pt x="12984" y="4771"/>
                  </a:lnTo>
                  <a:cubicBezTo>
                    <a:pt x="13277" y="4635"/>
                    <a:pt x="13167" y="4526"/>
                    <a:pt x="13008" y="4526"/>
                  </a:cubicBezTo>
                  <a:cubicBezTo>
                    <a:pt x="12989" y="4526"/>
                    <a:pt x="12970" y="4528"/>
                    <a:pt x="12950" y="4531"/>
                  </a:cubicBezTo>
                  <a:cubicBezTo>
                    <a:pt x="12939" y="4533"/>
                    <a:pt x="12928" y="4533"/>
                    <a:pt x="12918" y="4533"/>
                  </a:cubicBezTo>
                  <a:cubicBezTo>
                    <a:pt x="12842" y="4533"/>
                    <a:pt x="12833" y="4481"/>
                    <a:pt x="12945" y="4415"/>
                  </a:cubicBezTo>
                  <a:cubicBezTo>
                    <a:pt x="13024" y="4363"/>
                    <a:pt x="13092" y="4384"/>
                    <a:pt x="13160" y="4321"/>
                  </a:cubicBezTo>
                  <a:cubicBezTo>
                    <a:pt x="13196" y="4291"/>
                    <a:pt x="13175" y="4284"/>
                    <a:pt x="13142" y="4284"/>
                  </a:cubicBezTo>
                  <a:cubicBezTo>
                    <a:pt x="13111" y="4284"/>
                    <a:pt x="13070" y="4290"/>
                    <a:pt x="13050" y="4290"/>
                  </a:cubicBezTo>
                  <a:cubicBezTo>
                    <a:pt x="12950" y="4279"/>
                    <a:pt x="12940" y="4211"/>
                    <a:pt x="13039" y="4122"/>
                  </a:cubicBezTo>
                  <a:cubicBezTo>
                    <a:pt x="13137" y="4074"/>
                    <a:pt x="13127" y="4062"/>
                    <a:pt x="13081" y="4062"/>
                  </a:cubicBezTo>
                  <a:cubicBezTo>
                    <a:pt x="13032" y="4062"/>
                    <a:pt x="12940" y="4077"/>
                    <a:pt x="12900" y="4077"/>
                  </a:cubicBezTo>
                  <a:cubicBezTo>
                    <a:pt x="12891" y="4077"/>
                    <a:pt x="12885" y="4076"/>
                    <a:pt x="12882" y="4075"/>
                  </a:cubicBezTo>
                  <a:cubicBezTo>
                    <a:pt x="12801" y="4034"/>
                    <a:pt x="12867" y="3906"/>
                    <a:pt x="12736" y="3906"/>
                  </a:cubicBezTo>
                  <a:cubicBezTo>
                    <a:pt x="12731" y="3906"/>
                    <a:pt x="12725" y="3906"/>
                    <a:pt x="12720" y="3907"/>
                  </a:cubicBezTo>
                  <a:cubicBezTo>
                    <a:pt x="12716" y="3907"/>
                    <a:pt x="12712" y="3907"/>
                    <a:pt x="12708" y="3907"/>
                  </a:cubicBezTo>
                  <a:cubicBezTo>
                    <a:pt x="12588" y="3907"/>
                    <a:pt x="12578" y="3826"/>
                    <a:pt x="12583" y="3755"/>
                  </a:cubicBezTo>
                  <a:cubicBezTo>
                    <a:pt x="12588" y="3678"/>
                    <a:pt x="12637" y="3526"/>
                    <a:pt x="12507" y="3526"/>
                  </a:cubicBezTo>
                  <a:cubicBezTo>
                    <a:pt x="12496" y="3526"/>
                    <a:pt x="12483" y="3527"/>
                    <a:pt x="12468" y="3529"/>
                  </a:cubicBezTo>
                  <a:cubicBezTo>
                    <a:pt x="12466" y="3530"/>
                    <a:pt x="12464" y="3530"/>
                    <a:pt x="12462" y="3530"/>
                  </a:cubicBezTo>
                  <a:cubicBezTo>
                    <a:pt x="12412" y="3530"/>
                    <a:pt x="12574" y="3392"/>
                    <a:pt x="12599" y="3351"/>
                  </a:cubicBezTo>
                  <a:cubicBezTo>
                    <a:pt x="12615" y="3319"/>
                    <a:pt x="12598" y="3313"/>
                    <a:pt x="12571" y="3313"/>
                  </a:cubicBezTo>
                  <a:cubicBezTo>
                    <a:pt x="12556" y="3313"/>
                    <a:pt x="12539" y="3315"/>
                    <a:pt x="12523" y="3315"/>
                  </a:cubicBezTo>
                  <a:cubicBezTo>
                    <a:pt x="12503" y="3315"/>
                    <a:pt x="12485" y="3312"/>
                    <a:pt x="12478" y="3299"/>
                  </a:cubicBezTo>
                  <a:cubicBezTo>
                    <a:pt x="12458" y="3251"/>
                    <a:pt x="12437" y="3189"/>
                    <a:pt x="12379" y="3162"/>
                  </a:cubicBezTo>
                  <a:cubicBezTo>
                    <a:pt x="12370" y="3158"/>
                    <a:pt x="12360" y="3156"/>
                    <a:pt x="12349" y="3156"/>
                  </a:cubicBezTo>
                  <a:cubicBezTo>
                    <a:pt x="12318" y="3156"/>
                    <a:pt x="12281" y="3170"/>
                    <a:pt x="12261" y="3170"/>
                  </a:cubicBezTo>
                  <a:cubicBezTo>
                    <a:pt x="12242" y="3170"/>
                    <a:pt x="12238" y="3157"/>
                    <a:pt x="12269" y="3105"/>
                  </a:cubicBezTo>
                  <a:cubicBezTo>
                    <a:pt x="12315" y="3019"/>
                    <a:pt x="12371" y="2878"/>
                    <a:pt x="12286" y="2878"/>
                  </a:cubicBezTo>
                  <a:cubicBezTo>
                    <a:pt x="12246" y="2878"/>
                    <a:pt x="12175" y="2910"/>
                    <a:pt x="12058" y="2992"/>
                  </a:cubicBezTo>
                  <a:lnTo>
                    <a:pt x="12058" y="2992"/>
                  </a:lnTo>
                  <a:cubicBezTo>
                    <a:pt x="12391" y="2756"/>
                    <a:pt x="12176" y="2554"/>
                    <a:pt x="11992" y="2554"/>
                  </a:cubicBezTo>
                  <a:cubicBezTo>
                    <a:pt x="11968" y="2554"/>
                    <a:pt x="11944" y="2557"/>
                    <a:pt x="11923" y="2565"/>
                  </a:cubicBezTo>
                  <a:cubicBezTo>
                    <a:pt x="11916" y="2567"/>
                    <a:pt x="11910" y="2568"/>
                    <a:pt x="11906" y="2568"/>
                  </a:cubicBezTo>
                  <a:cubicBezTo>
                    <a:pt x="11826" y="2568"/>
                    <a:pt x="12119" y="2252"/>
                    <a:pt x="12024" y="2252"/>
                  </a:cubicBezTo>
                  <a:cubicBezTo>
                    <a:pt x="12004" y="2252"/>
                    <a:pt x="11966" y="2267"/>
                    <a:pt x="11902" y="2302"/>
                  </a:cubicBezTo>
                  <a:cubicBezTo>
                    <a:pt x="11795" y="2359"/>
                    <a:pt x="11678" y="2439"/>
                    <a:pt x="11639" y="2439"/>
                  </a:cubicBezTo>
                  <a:cubicBezTo>
                    <a:pt x="11617" y="2439"/>
                    <a:pt x="11620" y="2412"/>
                    <a:pt x="11666" y="2339"/>
                  </a:cubicBezTo>
                  <a:cubicBezTo>
                    <a:pt x="11657" y="2325"/>
                    <a:pt x="11574" y="2251"/>
                    <a:pt x="11544" y="2251"/>
                  </a:cubicBezTo>
                  <a:cubicBezTo>
                    <a:pt x="11542" y="2251"/>
                    <a:pt x="11539" y="2251"/>
                    <a:pt x="11538" y="2252"/>
                  </a:cubicBezTo>
                  <a:lnTo>
                    <a:pt x="11538" y="2252"/>
                  </a:lnTo>
                  <a:cubicBezTo>
                    <a:pt x="11558" y="2236"/>
                    <a:pt x="11657" y="2204"/>
                    <a:pt x="11676" y="2140"/>
                  </a:cubicBezTo>
                  <a:cubicBezTo>
                    <a:pt x="11692" y="2087"/>
                    <a:pt x="11645" y="2077"/>
                    <a:pt x="11629" y="2051"/>
                  </a:cubicBezTo>
                  <a:cubicBezTo>
                    <a:pt x="11582" y="1977"/>
                    <a:pt x="11650" y="1789"/>
                    <a:pt x="11561" y="1757"/>
                  </a:cubicBezTo>
                  <a:cubicBezTo>
                    <a:pt x="11529" y="1893"/>
                    <a:pt x="11252" y="2198"/>
                    <a:pt x="11068" y="2292"/>
                  </a:cubicBezTo>
                  <a:cubicBezTo>
                    <a:pt x="11021" y="2240"/>
                    <a:pt x="11262" y="2061"/>
                    <a:pt x="11335" y="1998"/>
                  </a:cubicBezTo>
                  <a:cubicBezTo>
                    <a:pt x="11456" y="1893"/>
                    <a:pt x="11294" y="1904"/>
                    <a:pt x="11288" y="1862"/>
                  </a:cubicBezTo>
                  <a:cubicBezTo>
                    <a:pt x="11284" y="1824"/>
                    <a:pt x="11397" y="1631"/>
                    <a:pt x="11368" y="1631"/>
                  </a:cubicBezTo>
                  <a:cubicBezTo>
                    <a:pt x="11366" y="1631"/>
                    <a:pt x="11362" y="1633"/>
                    <a:pt x="11356" y="1637"/>
                  </a:cubicBezTo>
                  <a:cubicBezTo>
                    <a:pt x="11302" y="1671"/>
                    <a:pt x="11231" y="1732"/>
                    <a:pt x="11197" y="1732"/>
                  </a:cubicBezTo>
                  <a:cubicBezTo>
                    <a:pt x="11185" y="1732"/>
                    <a:pt x="11178" y="1724"/>
                    <a:pt x="11178" y="1705"/>
                  </a:cubicBezTo>
                  <a:cubicBezTo>
                    <a:pt x="11178" y="1595"/>
                    <a:pt x="11252" y="1443"/>
                    <a:pt x="11199" y="1380"/>
                  </a:cubicBezTo>
                  <a:lnTo>
                    <a:pt x="11199" y="1380"/>
                  </a:lnTo>
                  <a:cubicBezTo>
                    <a:pt x="11184" y="1415"/>
                    <a:pt x="11160" y="1429"/>
                    <a:pt x="11131" y="1429"/>
                  </a:cubicBezTo>
                  <a:cubicBezTo>
                    <a:pt x="11037" y="1429"/>
                    <a:pt x="10893" y="1279"/>
                    <a:pt x="10843" y="1279"/>
                  </a:cubicBezTo>
                  <a:cubicBezTo>
                    <a:pt x="10841" y="1279"/>
                    <a:pt x="10839" y="1280"/>
                    <a:pt x="10837" y="1280"/>
                  </a:cubicBezTo>
                  <a:cubicBezTo>
                    <a:pt x="10801" y="1285"/>
                    <a:pt x="10680" y="1521"/>
                    <a:pt x="10586" y="1574"/>
                  </a:cubicBezTo>
                  <a:cubicBezTo>
                    <a:pt x="10575" y="1580"/>
                    <a:pt x="10566" y="1583"/>
                    <a:pt x="10561" y="1583"/>
                  </a:cubicBezTo>
                  <a:cubicBezTo>
                    <a:pt x="10507" y="1583"/>
                    <a:pt x="10706" y="1305"/>
                    <a:pt x="10754" y="1243"/>
                  </a:cubicBezTo>
                  <a:lnTo>
                    <a:pt x="10754" y="1243"/>
                  </a:lnTo>
                  <a:cubicBezTo>
                    <a:pt x="10711" y="1297"/>
                    <a:pt x="10629" y="1380"/>
                    <a:pt x="10601" y="1380"/>
                  </a:cubicBezTo>
                  <a:cubicBezTo>
                    <a:pt x="10591" y="1380"/>
                    <a:pt x="10588" y="1369"/>
                    <a:pt x="10596" y="1343"/>
                  </a:cubicBezTo>
                  <a:cubicBezTo>
                    <a:pt x="10622" y="1243"/>
                    <a:pt x="10743" y="1123"/>
                    <a:pt x="10748" y="1060"/>
                  </a:cubicBezTo>
                  <a:cubicBezTo>
                    <a:pt x="10748" y="1057"/>
                    <a:pt x="10747" y="1056"/>
                    <a:pt x="10745" y="1056"/>
                  </a:cubicBezTo>
                  <a:cubicBezTo>
                    <a:pt x="10719" y="1056"/>
                    <a:pt x="10538" y="1256"/>
                    <a:pt x="10478" y="1256"/>
                  </a:cubicBezTo>
                  <a:cubicBezTo>
                    <a:pt x="10469" y="1256"/>
                    <a:pt x="10463" y="1252"/>
                    <a:pt x="10460" y="1243"/>
                  </a:cubicBezTo>
                  <a:cubicBezTo>
                    <a:pt x="10455" y="1230"/>
                    <a:pt x="10544" y="978"/>
                    <a:pt x="10519" y="978"/>
                  </a:cubicBezTo>
                  <a:cubicBezTo>
                    <a:pt x="10514" y="978"/>
                    <a:pt x="10505" y="987"/>
                    <a:pt x="10491" y="1007"/>
                  </a:cubicBezTo>
                  <a:cubicBezTo>
                    <a:pt x="10439" y="1081"/>
                    <a:pt x="10428" y="1170"/>
                    <a:pt x="10350" y="1201"/>
                  </a:cubicBezTo>
                  <a:cubicBezTo>
                    <a:pt x="10345" y="1204"/>
                    <a:pt x="10340" y="1205"/>
                    <a:pt x="10335" y="1205"/>
                  </a:cubicBezTo>
                  <a:cubicBezTo>
                    <a:pt x="10321" y="1205"/>
                    <a:pt x="10310" y="1192"/>
                    <a:pt x="10318" y="1165"/>
                  </a:cubicBezTo>
                  <a:cubicBezTo>
                    <a:pt x="10339" y="1060"/>
                    <a:pt x="10544" y="855"/>
                    <a:pt x="10507" y="803"/>
                  </a:cubicBezTo>
                  <a:cubicBezTo>
                    <a:pt x="10481" y="756"/>
                    <a:pt x="10434" y="735"/>
                    <a:pt x="10381" y="735"/>
                  </a:cubicBezTo>
                  <a:cubicBezTo>
                    <a:pt x="10360" y="740"/>
                    <a:pt x="10287" y="824"/>
                    <a:pt x="10287" y="824"/>
                  </a:cubicBezTo>
                  <a:cubicBezTo>
                    <a:pt x="10219" y="782"/>
                    <a:pt x="10166" y="724"/>
                    <a:pt x="10082" y="719"/>
                  </a:cubicBezTo>
                  <a:cubicBezTo>
                    <a:pt x="10078" y="719"/>
                    <a:pt x="10074" y="718"/>
                    <a:pt x="10069" y="718"/>
                  </a:cubicBezTo>
                  <a:cubicBezTo>
                    <a:pt x="9976" y="718"/>
                    <a:pt x="9911" y="824"/>
                    <a:pt x="9941" y="944"/>
                  </a:cubicBezTo>
                  <a:cubicBezTo>
                    <a:pt x="9883" y="913"/>
                    <a:pt x="9820" y="887"/>
                    <a:pt x="9852" y="719"/>
                  </a:cubicBezTo>
                  <a:cubicBezTo>
                    <a:pt x="9874" y="610"/>
                    <a:pt x="9899" y="434"/>
                    <a:pt x="9837" y="434"/>
                  </a:cubicBezTo>
                  <a:cubicBezTo>
                    <a:pt x="9824" y="434"/>
                    <a:pt x="9809" y="441"/>
                    <a:pt x="9789" y="457"/>
                  </a:cubicBezTo>
                  <a:cubicBezTo>
                    <a:pt x="9706" y="520"/>
                    <a:pt x="9673" y="579"/>
                    <a:pt x="9615" y="579"/>
                  </a:cubicBezTo>
                  <a:cubicBezTo>
                    <a:pt x="9610" y="579"/>
                    <a:pt x="9605" y="578"/>
                    <a:pt x="9600" y="577"/>
                  </a:cubicBezTo>
                  <a:cubicBezTo>
                    <a:pt x="9581" y="568"/>
                    <a:pt x="9550" y="534"/>
                    <a:pt x="9521" y="534"/>
                  </a:cubicBezTo>
                  <a:cubicBezTo>
                    <a:pt x="9518" y="534"/>
                    <a:pt x="9514" y="534"/>
                    <a:pt x="9511" y="536"/>
                  </a:cubicBezTo>
                  <a:cubicBezTo>
                    <a:pt x="9495" y="577"/>
                    <a:pt x="9474" y="614"/>
                    <a:pt x="9443" y="646"/>
                  </a:cubicBezTo>
                  <a:cubicBezTo>
                    <a:pt x="9426" y="657"/>
                    <a:pt x="9411" y="661"/>
                    <a:pt x="9397" y="661"/>
                  </a:cubicBezTo>
                  <a:cubicBezTo>
                    <a:pt x="9347" y="661"/>
                    <a:pt x="9309" y="609"/>
                    <a:pt x="9260" y="609"/>
                  </a:cubicBezTo>
                  <a:cubicBezTo>
                    <a:pt x="9251" y="609"/>
                    <a:pt x="9242" y="610"/>
                    <a:pt x="9233" y="614"/>
                  </a:cubicBezTo>
                  <a:cubicBezTo>
                    <a:pt x="9187" y="632"/>
                    <a:pt x="9138" y="672"/>
                    <a:pt x="9108" y="672"/>
                  </a:cubicBezTo>
                  <a:cubicBezTo>
                    <a:pt x="9084" y="672"/>
                    <a:pt x="9072" y="646"/>
                    <a:pt x="9081" y="562"/>
                  </a:cubicBezTo>
                  <a:cubicBezTo>
                    <a:pt x="9090" y="490"/>
                    <a:pt x="9044" y="448"/>
                    <a:pt x="8992" y="448"/>
                  </a:cubicBezTo>
                  <a:cubicBezTo>
                    <a:pt x="8958" y="448"/>
                    <a:pt x="8921" y="467"/>
                    <a:pt x="8897" y="509"/>
                  </a:cubicBezTo>
                  <a:cubicBezTo>
                    <a:pt x="8850" y="583"/>
                    <a:pt x="8856" y="677"/>
                    <a:pt x="8913" y="740"/>
                  </a:cubicBezTo>
                  <a:cubicBezTo>
                    <a:pt x="8871" y="724"/>
                    <a:pt x="8824" y="724"/>
                    <a:pt x="8808" y="640"/>
                  </a:cubicBezTo>
                  <a:cubicBezTo>
                    <a:pt x="8787" y="562"/>
                    <a:pt x="8803" y="457"/>
                    <a:pt x="8766" y="410"/>
                  </a:cubicBezTo>
                  <a:cubicBezTo>
                    <a:pt x="8756" y="395"/>
                    <a:pt x="8745" y="390"/>
                    <a:pt x="8733" y="390"/>
                  </a:cubicBezTo>
                  <a:cubicBezTo>
                    <a:pt x="8699" y="390"/>
                    <a:pt x="8662" y="441"/>
                    <a:pt x="8631" y="441"/>
                  </a:cubicBezTo>
                  <a:cubicBezTo>
                    <a:pt x="8617" y="441"/>
                    <a:pt x="8604" y="430"/>
                    <a:pt x="8593" y="399"/>
                  </a:cubicBezTo>
                  <a:cubicBezTo>
                    <a:pt x="8581" y="359"/>
                    <a:pt x="8582" y="106"/>
                    <a:pt x="8548" y="106"/>
                  </a:cubicBezTo>
                  <a:cubicBezTo>
                    <a:pt x="8537" y="106"/>
                    <a:pt x="8523" y="131"/>
                    <a:pt x="8504" y="195"/>
                  </a:cubicBezTo>
                  <a:cubicBezTo>
                    <a:pt x="8469" y="316"/>
                    <a:pt x="8419" y="503"/>
                    <a:pt x="8381" y="503"/>
                  </a:cubicBezTo>
                  <a:cubicBezTo>
                    <a:pt x="8368" y="503"/>
                    <a:pt x="8356" y="482"/>
                    <a:pt x="8347" y="431"/>
                  </a:cubicBezTo>
                  <a:cubicBezTo>
                    <a:pt x="8326" y="305"/>
                    <a:pt x="8342" y="200"/>
                    <a:pt x="8289" y="132"/>
                  </a:cubicBezTo>
                  <a:cubicBezTo>
                    <a:pt x="8276" y="118"/>
                    <a:pt x="8207" y="72"/>
                    <a:pt x="8155" y="72"/>
                  </a:cubicBezTo>
                  <a:cubicBezTo>
                    <a:pt x="8127" y="72"/>
                    <a:pt x="8103" y="86"/>
                    <a:pt x="8095" y="127"/>
                  </a:cubicBezTo>
                  <a:cubicBezTo>
                    <a:pt x="8086" y="199"/>
                    <a:pt x="8085" y="501"/>
                    <a:pt x="8028" y="501"/>
                  </a:cubicBezTo>
                  <a:cubicBezTo>
                    <a:pt x="8023" y="501"/>
                    <a:pt x="8017" y="499"/>
                    <a:pt x="8011" y="494"/>
                  </a:cubicBezTo>
                  <a:cubicBezTo>
                    <a:pt x="7954" y="452"/>
                    <a:pt x="8022" y="247"/>
                    <a:pt x="8011" y="137"/>
                  </a:cubicBezTo>
                  <a:lnTo>
                    <a:pt x="8011" y="137"/>
                  </a:lnTo>
                  <a:lnTo>
                    <a:pt x="7907" y="420"/>
                  </a:lnTo>
                  <a:cubicBezTo>
                    <a:pt x="7886" y="460"/>
                    <a:pt x="7873" y="477"/>
                    <a:pt x="7863" y="477"/>
                  </a:cubicBezTo>
                  <a:cubicBezTo>
                    <a:pt x="7845" y="477"/>
                    <a:pt x="7840" y="419"/>
                    <a:pt x="7833" y="347"/>
                  </a:cubicBezTo>
                  <a:cubicBezTo>
                    <a:pt x="7820" y="211"/>
                    <a:pt x="7715" y="85"/>
                    <a:pt x="7644" y="85"/>
                  </a:cubicBezTo>
                  <a:cubicBezTo>
                    <a:pt x="7630" y="85"/>
                    <a:pt x="7618" y="90"/>
                    <a:pt x="7608" y="100"/>
                  </a:cubicBezTo>
                  <a:cubicBezTo>
                    <a:pt x="7540" y="179"/>
                    <a:pt x="7592" y="667"/>
                    <a:pt x="7560" y="672"/>
                  </a:cubicBezTo>
                  <a:cubicBezTo>
                    <a:pt x="7559" y="672"/>
                    <a:pt x="7558" y="672"/>
                    <a:pt x="7557" y="672"/>
                  </a:cubicBezTo>
                  <a:cubicBezTo>
                    <a:pt x="7519" y="672"/>
                    <a:pt x="7518" y="523"/>
                    <a:pt x="7492" y="457"/>
                  </a:cubicBezTo>
                  <a:cubicBezTo>
                    <a:pt x="7482" y="389"/>
                    <a:pt x="7435" y="326"/>
                    <a:pt x="7372" y="294"/>
                  </a:cubicBezTo>
                  <a:cubicBezTo>
                    <a:pt x="7320" y="271"/>
                    <a:pt x="7204" y="1"/>
                    <a:pt x="7147" y="1"/>
                  </a:cubicBezTo>
                  <a:close/>
                  <a:moveTo>
                    <a:pt x="11412" y="15486"/>
                  </a:moveTo>
                  <a:cubicBezTo>
                    <a:pt x="11321" y="15486"/>
                    <a:pt x="11529" y="15632"/>
                    <a:pt x="11600" y="15632"/>
                  </a:cubicBezTo>
                  <a:cubicBezTo>
                    <a:pt x="11608" y="15632"/>
                    <a:pt x="11615" y="15630"/>
                    <a:pt x="11619" y="15625"/>
                  </a:cubicBezTo>
                  <a:lnTo>
                    <a:pt x="11519" y="15510"/>
                  </a:lnTo>
                  <a:cubicBezTo>
                    <a:pt x="11466" y="15493"/>
                    <a:pt x="11431" y="15486"/>
                    <a:pt x="11412" y="15486"/>
                  </a:cubicBezTo>
                  <a:close/>
                  <a:moveTo>
                    <a:pt x="11089" y="15798"/>
                  </a:moveTo>
                  <a:cubicBezTo>
                    <a:pt x="11089" y="15798"/>
                    <a:pt x="11089" y="15798"/>
                    <a:pt x="11089" y="15798"/>
                  </a:cubicBezTo>
                  <a:lnTo>
                    <a:pt x="11089" y="15798"/>
                  </a:lnTo>
                  <a:cubicBezTo>
                    <a:pt x="11089" y="15798"/>
                    <a:pt x="11089" y="15798"/>
                    <a:pt x="11089" y="15798"/>
                  </a:cubicBezTo>
                  <a:close/>
                  <a:moveTo>
                    <a:pt x="1868" y="16086"/>
                  </a:moveTo>
                  <a:cubicBezTo>
                    <a:pt x="1867" y="16086"/>
                    <a:pt x="1867" y="16086"/>
                    <a:pt x="1867" y="16086"/>
                  </a:cubicBezTo>
                  <a:cubicBezTo>
                    <a:pt x="1867" y="16086"/>
                    <a:pt x="1867" y="16086"/>
                    <a:pt x="1868" y="16086"/>
                  </a:cubicBezTo>
                  <a:close/>
                  <a:moveTo>
                    <a:pt x="10683" y="16492"/>
                  </a:moveTo>
                  <a:cubicBezTo>
                    <a:pt x="10681" y="16494"/>
                    <a:pt x="10680" y="16495"/>
                    <a:pt x="10680" y="16495"/>
                  </a:cubicBezTo>
                  <a:cubicBezTo>
                    <a:pt x="10681" y="16494"/>
                    <a:pt x="10682" y="16493"/>
                    <a:pt x="10683" y="16492"/>
                  </a:cubicBezTo>
                  <a:close/>
                  <a:moveTo>
                    <a:pt x="10831" y="16715"/>
                  </a:moveTo>
                  <a:cubicBezTo>
                    <a:pt x="10833" y="16717"/>
                    <a:pt x="10835" y="16719"/>
                    <a:pt x="10837" y="16721"/>
                  </a:cubicBezTo>
                  <a:cubicBezTo>
                    <a:pt x="10835" y="16719"/>
                    <a:pt x="10833" y="16717"/>
                    <a:pt x="10831" y="16715"/>
                  </a:cubicBezTo>
                  <a:close/>
                  <a:moveTo>
                    <a:pt x="2287" y="16752"/>
                  </a:moveTo>
                  <a:lnTo>
                    <a:pt x="2287" y="16752"/>
                  </a:lnTo>
                  <a:cubicBezTo>
                    <a:pt x="2287" y="16752"/>
                    <a:pt x="2286" y="16752"/>
                    <a:pt x="2286" y="16752"/>
                  </a:cubicBezTo>
                  <a:cubicBezTo>
                    <a:pt x="2286" y="16752"/>
                    <a:pt x="2287" y="16752"/>
                    <a:pt x="2287" y="16752"/>
                  </a:cubicBezTo>
                  <a:close/>
                  <a:moveTo>
                    <a:pt x="10375" y="17183"/>
                  </a:moveTo>
                  <a:cubicBezTo>
                    <a:pt x="10461" y="17183"/>
                    <a:pt x="10607" y="17353"/>
                    <a:pt x="10533" y="17413"/>
                  </a:cubicBezTo>
                  <a:lnTo>
                    <a:pt x="10539" y="17413"/>
                  </a:lnTo>
                  <a:cubicBezTo>
                    <a:pt x="10534" y="17416"/>
                    <a:pt x="10529" y="17417"/>
                    <a:pt x="10524" y="17417"/>
                  </a:cubicBezTo>
                  <a:cubicBezTo>
                    <a:pt x="10455" y="17417"/>
                    <a:pt x="10306" y="17222"/>
                    <a:pt x="10345" y="17193"/>
                  </a:cubicBezTo>
                  <a:cubicBezTo>
                    <a:pt x="10353" y="17186"/>
                    <a:pt x="10364" y="17183"/>
                    <a:pt x="10375" y="17183"/>
                  </a:cubicBezTo>
                  <a:close/>
                  <a:moveTo>
                    <a:pt x="9820" y="17397"/>
                  </a:moveTo>
                  <a:lnTo>
                    <a:pt x="9820" y="17397"/>
                  </a:lnTo>
                  <a:cubicBezTo>
                    <a:pt x="9899" y="17455"/>
                    <a:pt x="10030" y="17560"/>
                    <a:pt x="9993" y="17628"/>
                  </a:cubicBezTo>
                  <a:cubicBezTo>
                    <a:pt x="9990" y="17631"/>
                    <a:pt x="9985" y="17632"/>
                    <a:pt x="9980" y="17632"/>
                  </a:cubicBezTo>
                  <a:cubicBezTo>
                    <a:pt x="9919" y="17632"/>
                    <a:pt x="9781" y="17426"/>
                    <a:pt x="9820" y="17397"/>
                  </a:cubicBezTo>
                  <a:close/>
                  <a:moveTo>
                    <a:pt x="3230" y="17652"/>
                  </a:moveTo>
                  <a:cubicBezTo>
                    <a:pt x="3205" y="17652"/>
                    <a:pt x="3141" y="17706"/>
                    <a:pt x="3036" y="17817"/>
                  </a:cubicBezTo>
                  <a:lnTo>
                    <a:pt x="3072" y="17848"/>
                  </a:lnTo>
                  <a:lnTo>
                    <a:pt x="3204" y="17780"/>
                  </a:lnTo>
                  <a:cubicBezTo>
                    <a:pt x="3243" y="17696"/>
                    <a:pt x="3252" y="17652"/>
                    <a:pt x="3230" y="17652"/>
                  </a:cubicBezTo>
                  <a:close/>
                  <a:moveTo>
                    <a:pt x="7015" y="18000"/>
                  </a:moveTo>
                  <a:lnTo>
                    <a:pt x="7015" y="18000"/>
                  </a:lnTo>
                  <a:cubicBezTo>
                    <a:pt x="7015" y="18002"/>
                    <a:pt x="7016" y="18003"/>
                    <a:pt x="7016" y="18005"/>
                  </a:cubicBezTo>
                  <a:lnTo>
                    <a:pt x="7016" y="18005"/>
                  </a:lnTo>
                  <a:cubicBezTo>
                    <a:pt x="7016" y="18003"/>
                    <a:pt x="7015" y="18002"/>
                    <a:pt x="7015" y="18000"/>
                  </a:cubicBezTo>
                  <a:close/>
                  <a:moveTo>
                    <a:pt x="7336" y="18109"/>
                  </a:moveTo>
                  <a:cubicBezTo>
                    <a:pt x="7335" y="18109"/>
                    <a:pt x="7335" y="18110"/>
                    <a:pt x="7335" y="18110"/>
                  </a:cubicBezTo>
                  <a:cubicBezTo>
                    <a:pt x="7335" y="18110"/>
                    <a:pt x="7335" y="18110"/>
                    <a:pt x="7336" y="18109"/>
                  </a:cubicBezTo>
                  <a:close/>
                  <a:moveTo>
                    <a:pt x="7562" y="17963"/>
                  </a:moveTo>
                  <a:cubicBezTo>
                    <a:pt x="7542" y="17963"/>
                    <a:pt x="7543" y="18048"/>
                    <a:pt x="7566" y="18220"/>
                  </a:cubicBezTo>
                  <a:lnTo>
                    <a:pt x="7608" y="18215"/>
                  </a:lnTo>
                  <a:lnTo>
                    <a:pt x="7623" y="18068"/>
                  </a:lnTo>
                  <a:cubicBezTo>
                    <a:pt x="7595" y="17999"/>
                    <a:pt x="7574" y="17963"/>
                    <a:pt x="7562" y="17963"/>
                  </a:cubicBezTo>
                  <a:close/>
                  <a:moveTo>
                    <a:pt x="4921" y="18040"/>
                  </a:moveTo>
                  <a:cubicBezTo>
                    <a:pt x="4924" y="18040"/>
                    <a:pt x="4926" y="18041"/>
                    <a:pt x="4928" y="18042"/>
                  </a:cubicBezTo>
                  <a:cubicBezTo>
                    <a:pt x="4908" y="18139"/>
                    <a:pt x="4873" y="18300"/>
                    <a:pt x="4799" y="18300"/>
                  </a:cubicBezTo>
                  <a:cubicBezTo>
                    <a:pt x="4797" y="18300"/>
                    <a:pt x="4795" y="18299"/>
                    <a:pt x="4792" y="18299"/>
                  </a:cubicBezTo>
                  <a:cubicBezTo>
                    <a:pt x="4742" y="18264"/>
                    <a:pt x="4872" y="18040"/>
                    <a:pt x="4921" y="18040"/>
                  </a:cubicBezTo>
                  <a:close/>
                  <a:moveTo>
                    <a:pt x="2596" y="14697"/>
                  </a:moveTo>
                  <a:cubicBezTo>
                    <a:pt x="2585" y="14697"/>
                    <a:pt x="2569" y="14699"/>
                    <a:pt x="2548" y="14702"/>
                  </a:cubicBezTo>
                  <a:cubicBezTo>
                    <a:pt x="2270" y="14833"/>
                    <a:pt x="1929" y="15148"/>
                    <a:pt x="1783" y="15295"/>
                  </a:cubicBezTo>
                  <a:cubicBezTo>
                    <a:pt x="1769" y="15304"/>
                    <a:pt x="1568" y="15504"/>
                    <a:pt x="1605" y="15504"/>
                  </a:cubicBezTo>
                  <a:cubicBezTo>
                    <a:pt x="1610" y="15504"/>
                    <a:pt x="1618" y="15501"/>
                    <a:pt x="1631" y="15494"/>
                  </a:cubicBezTo>
                  <a:cubicBezTo>
                    <a:pt x="1665" y="15488"/>
                    <a:pt x="1691" y="15484"/>
                    <a:pt x="1709" y="15484"/>
                  </a:cubicBezTo>
                  <a:cubicBezTo>
                    <a:pt x="1753" y="15484"/>
                    <a:pt x="1756" y="15504"/>
                    <a:pt x="1730" y="15552"/>
                  </a:cubicBezTo>
                  <a:cubicBezTo>
                    <a:pt x="1680" y="15638"/>
                    <a:pt x="1575" y="15783"/>
                    <a:pt x="1696" y="15783"/>
                  </a:cubicBezTo>
                  <a:cubicBezTo>
                    <a:pt x="1700" y="15783"/>
                    <a:pt x="1705" y="15783"/>
                    <a:pt x="1709" y="15782"/>
                  </a:cubicBezTo>
                  <a:cubicBezTo>
                    <a:pt x="1770" y="15780"/>
                    <a:pt x="1827" y="15764"/>
                    <a:pt x="1855" y="15764"/>
                  </a:cubicBezTo>
                  <a:cubicBezTo>
                    <a:pt x="1885" y="15764"/>
                    <a:pt x="1882" y="15782"/>
                    <a:pt x="1814" y="15856"/>
                  </a:cubicBezTo>
                  <a:cubicBezTo>
                    <a:pt x="1856" y="15929"/>
                    <a:pt x="2275" y="15835"/>
                    <a:pt x="1868" y="16086"/>
                  </a:cubicBezTo>
                  <a:lnTo>
                    <a:pt x="1868" y="16086"/>
                  </a:lnTo>
                  <a:cubicBezTo>
                    <a:pt x="1946" y="16037"/>
                    <a:pt x="1996" y="16019"/>
                    <a:pt x="2028" y="16019"/>
                  </a:cubicBezTo>
                  <a:cubicBezTo>
                    <a:pt x="2124" y="16019"/>
                    <a:pt x="2059" y="16182"/>
                    <a:pt x="2118" y="16202"/>
                  </a:cubicBezTo>
                  <a:cubicBezTo>
                    <a:pt x="2124" y="16204"/>
                    <a:pt x="2131" y="16204"/>
                    <a:pt x="2137" y="16204"/>
                  </a:cubicBezTo>
                  <a:cubicBezTo>
                    <a:pt x="2211" y="16204"/>
                    <a:pt x="2296" y="16100"/>
                    <a:pt x="2407" y="16076"/>
                  </a:cubicBezTo>
                  <a:cubicBezTo>
                    <a:pt x="2412" y="16075"/>
                    <a:pt x="2417" y="16074"/>
                    <a:pt x="2421" y="16074"/>
                  </a:cubicBezTo>
                  <a:cubicBezTo>
                    <a:pt x="2488" y="16074"/>
                    <a:pt x="2292" y="16236"/>
                    <a:pt x="2223" y="16280"/>
                  </a:cubicBezTo>
                  <a:cubicBezTo>
                    <a:pt x="2006" y="16426"/>
                    <a:pt x="2042" y="16445"/>
                    <a:pt x="2121" y="16445"/>
                  </a:cubicBezTo>
                  <a:cubicBezTo>
                    <a:pt x="2149" y="16445"/>
                    <a:pt x="2182" y="16443"/>
                    <a:pt x="2211" y="16443"/>
                  </a:cubicBezTo>
                  <a:cubicBezTo>
                    <a:pt x="2239" y="16443"/>
                    <a:pt x="2263" y="16445"/>
                    <a:pt x="2275" y="16454"/>
                  </a:cubicBezTo>
                  <a:cubicBezTo>
                    <a:pt x="2302" y="16469"/>
                    <a:pt x="2338" y="16733"/>
                    <a:pt x="2287" y="16752"/>
                  </a:cubicBezTo>
                  <a:lnTo>
                    <a:pt x="2287" y="16752"/>
                  </a:lnTo>
                  <a:cubicBezTo>
                    <a:pt x="2348" y="16731"/>
                    <a:pt x="2261" y="16721"/>
                    <a:pt x="2391" y="16663"/>
                  </a:cubicBezTo>
                  <a:cubicBezTo>
                    <a:pt x="2408" y="16657"/>
                    <a:pt x="2421" y="16654"/>
                    <a:pt x="2432" y="16654"/>
                  </a:cubicBezTo>
                  <a:cubicBezTo>
                    <a:pt x="2466" y="16654"/>
                    <a:pt x="2477" y="16679"/>
                    <a:pt x="2485" y="16695"/>
                  </a:cubicBezTo>
                  <a:cubicBezTo>
                    <a:pt x="2506" y="16731"/>
                    <a:pt x="2564" y="16768"/>
                    <a:pt x="2496" y="16852"/>
                  </a:cubicBezTo>
                  <a:cubicBezTo>
                    <a:pt x="2437" y="16930"/>
                    <a:pt x="2351" y="16995"/>
                    <a:pt x="2424" y="16995"/>
                  </a:cubicBezTo>
                  <a:cubicBezTo>
                    <a:pt x="2430" y="16995"/>
                    <a:pt x="2436" y="16994"/>
                    <a:pt x="2443" y="16994"/>
                  </a:cubicBezTo>
                  <a:cubicBezTo>
                    <a:pt x="2522" y="16988"/>
                    <a:pt x="2674" y="16873"/>
                    <a:pt x="2732" y="16862"/>
                  </a:cubicBezTo>
                  <a:cubicBezTo>
                    <a:pt x="2734" y="16862"/>
                    <a:pt x="2736" y="16862"/>
                    <a:pt x="2739" y="16862"/>
                  </a:cubicBezTo>
                  <a:cubicBezTo>
                    <a:pt x="2830" y="16862"/>
                    <a:pt x="2705" y="17069"/>
                    <a:pt x="2684" y="17146"/>
                  </a:cubicBezTo>
                  <a:cubicBezTo>
                    <a:pt x="2658" y="17219"/>
                    <a:pt x="2674" y="17298"/>
                    <a:pt x="2721" y="17361"/>
                  </a:cubicBezTo>
                  <a:cubicBezTo>
                    <a:pt x="2753" y="17389"/>
                    <a:pt x="2796" y="17405"/>
                    <a:pt x="2854" y="17405"/>
                  </a:cubicBezTo>
                  <a:cubicBezTo>
                    <a:pt x="2883" y="17405"/>
                    <a:pt x="2915" y="17401"/>
                    <a:pt x="2952" y="17392"/>
                  </a:cubicBezTo>
                  <a:cubicBezTo>
                    <a:pt x="2995" y="17382"/>
                    <a:pt x="3173" y="17274"/>
                    <a:pt x="3217" y="17274"/>
                  </a:cubicBezTo>
                  <a:cubicBezTo>
                    <a:pt x="3220" y="17274"/>
                    <a:pt x="3223" y="17275"/>
                    <a:pt x="3224" y="17277"/>
                  </a:cubicBezTo>
                  <a:cubicBezTo>
                    <a:pt x="3135" y="17340"/>
                    <a:pt x="3057" y="17408"/>
                    <a:pt x="2978" y="17481"/>
                  </a:cubicBezTo>
                  <a:cubicBezTo>
                    <a:pt x="2920" y="17560"/>
                    <a:pt x="3030" y="17612"/>
                    <a:pt x="3067" y="17612"/>
                  </a:cubicBezTo>
                  <a:cubicBezTo>
                    <a:pt x="3120" y="17612"/>
                    <a:pt x="3200" y="17510"/>
                    <a:pt x="3253" y="17510"/>
                  </a:cubicBezTo>
                  <a:cubicBezTo>
                    <a:pt x="3258" y="17510"/>
                    <a:pt x="3262" y="17511"/>
                    <a:pt x="3266" y="17513"/>
                  </a:cubicBezTo>
                  <a:cubicBezTo>
                    <a:pt x="3308" y="17528"/>
                    <a:pt x="3324" y="17576"/>
                    <a:pt x="3324" y="17633"/>
                  </a:cubicBezTo>
                  <a:cubicBezTo>
                    <a:pt x="3324" y="17785"/>
                    <a:pt x="3186" y="17958"/>
                    <a:pt x="3303" y="17958"/>
                  </a:cubicBezTo>
                  <a:cubicBezTo>
                    <a:pt x="3319" y="17958"/>
                    <a:pt x="3340" y="17955"/>
                    <a:pt x="3366" y="17948"/>
                  </a:cubicBezTo>
                  <a:cubicBezTo>
                    <a:pt x="3424" y="17916"/>
                    <a:pt x="3464" y="17904"/>
                    <a:pt x="3494" y="17904"/>
                  </a:cubicBezTo>
                  <a:cubicBezTo>
                    <a:pt x="3537" y="17904"/>
                    <a:pt x="3561" y="17928"/>
                    <a:pt x="3592" y="17953"/>
                  </a:cubicBezTo>
                  <a:cubicBezTo>
                    <a:pt x="3592" y="17954"/>
                    <a:pt x="3594" y="17954"/>
                    <a:pt x="3596" y="17954"/>
                  </a:cubicBezTo>
                  <a:cubicBezTo>
                    <a:pt x="3627" y="17954"/>
                    <a:pt x="3780" y="17792"/>
                    <a:pt x="3840" y="17792"/>
                  </a:cubicBezTo>
                  <a:cubicBezTo>
                    <a:pt x="3845" y="17792"/>
                    <a:pt x="3850" y="17793"/>
                    <a:pt x="3854" y="17796"/>
                  </a:cubicBezTo>
                  <a:cubicBezTo>
                    <a:pt x="3799" y="17870"/>
                    <a:pt x="3574" y="18091"/>
                    <a:pt x="3641" y="18091"/>
                  </a:cubicBezTo>
                  <a:cubicBezTo>
                    <a:pt x="3645" y="18091"/>
                    <a:pt x="3649" y="18091"/>
                    <a:pt x="3654" y="18089"/>
                  </a:cubicBezTo>
                  <a:cubicBezTo>
                    <a:pt x="3714" y="18077"/>
                    <a:pt x="3815" y="17991"/>
                    <a:pt x="3898" y="17923"/>
                  </a:cubicBezTo>
                  <a:lnTo>
                    <a:pt x="3898" y="17923"/>
                  </a:lnTo>
                  <a:cubicBezTo>
                    <a:pt x="3767" y="18046"/>
                    <a:pt x="3960" y="18067"/>
                    <a:pt x="3969" y="18105"/>
                  </a:cubicBezTo>
                  <a:cubicBezTo>
                    <a:pt x="3990" y="18189"/>
                    <a:pt x="3812" y="18331"/>
                    <a:pt x="3875" y="18378"/>
                  </a:cubicBezTo>
                  <a:cubicBezTo>
                    <a:pt x="3877" y="18380"/>
                    <a:pt x="3881" y="18381"/>
                    <a:pt x="3884" y="18381"/>
                  </a:cubicBezTo>
                  <a:cubicBezTo>
                    <a:pt x="3970" y="18381"/>
                    <a:pt x="4336" y="17842"/>
                    <a:pt x="4280" y="17777"/>
                  </a:cubicBezTo>
                  <a:lnTo>
                    <a:pt x="4280" y="17777"/>
                  </a:lnTo>
                  <a:lnTo>
                    <a:pt x="4320" y="17817"/>
                  </a:lnTo>
                  <a:cubicBezTo>
                    <a:pt x="4325" y="17820"/>
                    <a:pt x="4330" y="17821"/>
                    <a:pt x="4336" y="17821"/>
                  </a:cubicBezTo>
                  <a:cubicBezTo>
                    <a:pt x="4407" y="17821"/>
                    <a:pt x="4590" y="17642"/>
                    <a:pt x="4551" y="17565"/>
                  </a:cubicBezTo>
                  <a:lnTo>
                    <a:pt x="4556" y="17565"/>
                  </a:lnTo>
                  <a:cubicBezTo>
                    <a:pt x="4530" y="17497"/>
                    <a:pt x="4467" y="17481"/>
                    <a:pt x="4399" y="17476"/>
                  </a:cubicBezTo>
                  <a:cubicBezTo>
                    <a:pt x="4386" y="17474"/>
                    <a:pt x="4374" y="17473"/>
                    <a:pt x="4362" y="17473"/>
                  </a:cubicBezTo>
                  <a:cubicBezTo>
                    <a:pt x="4311" y="17473"/>
                    <a:pt x="4270" y="17498"/>
                    <a:pt x="4163" y="17596"/>
                  </a:cubicBezTo>
                  <a:cubicBezTo>
                    <a:pt x="4127" y="17627"/>
                    <a:pt x="4105" y="17637"/>
                    <a:pt x="4090" y="17637"/>
                  </a:cubicBezTo>
                  <a:cubicBezTo>
                    <a:pt x="4066" y="17637"/>
                    <a:pt x="4058" y="17614"/>
                    <a:pt x="4036" y="17614"/>
                  </a:cubicBezTo>
                  <a:cubicBezTo>
                    <a:pt x="4013" y="17614"/>
                    <a:pt x="3975" y="17641"/>
                    <a:pt x="3885" y="17754"/>
                  </a:cubicBezTo>
                  <a:cubicBezTo>
                    <a:pt x="4095" y="17486"/>
                    <a:pt x="3979" y="17366"/>
                    <a:pt x="3964" y="17277"/>
                  </a:cubicBezTo>
                  <a:cubicBezTo>
                    <a:pt x="3953" y="17224"/>
                    <a:pt x="3953" y="17172"/>
                    <a:pt x="3974" y="17125"/>
                  </a:cubicBezTo>
                  <a:cubicBezTo>
                    <a:pt x="4074" y="17015"/>
                    <a:pt x="4142" y="16878"/>
                    <a:pt x="4116" y="16852"/>
                  </a:cubicBezTo>
                  <a:lnTo>
                    <a:pt x="4116" y="16852"/>
                  </a:lnTo>
                  <a:lnTo>
                    <a:pt x="3922" y="17062"/>
                  </a:lnTo>
                  <a:cubicBezTo>
                    <a:pt x="3875" y="17020"/>
                    <a:pt x="4022" y="16852"/>
                    <a:pt x="3946" y="16852"/>
                  </a:cubicBezTo>
                  <a:cubicBezTo>
                    <a:pt x="3945" y="16852"/>
                    <a:pt x="3944" y="16852"/>
                    <a:pt x="3943" y="16852"/>
                  </a:cubicBezTo>
                  <a:cubicBezTo>
                    <a:pt x="3822" y="16868"/>
                    <a:pt x="3707" y="16915"/>
                    <a:pt x="3612" y="16988"/>
                  </a:cubicBezTo>
                  <a:cubicBezTo>
                    <a:pt x="3564" y="17025"/>
                    <a:pt x="3540" y="17055"/>
                    <a:pt x="3525" y="17055"/>
                  </a:cubicBezTo>
                  <a:cubicBezTo>
                    <a:pt x="3520" y="17055"/>
                    <a:pt x="3516" y="17052"/>
                    <a:pt x="3513" y="17046"/>
                  </a:cubicBezTo>
                  <a:cubicBezTo>
                    <a:pt x="3497" y="17009"/>
                    <a:pt x="3497" y="16962"/>
                    <a:pt x="3513" y="16925"/>
                  </a:cubicBezTo>
                  <a:cubicBezTo>
                    <a:pt x="3549" y="16825"/>
                    <a:pt x="3613" y="16701"/>
                    <a:pt x="3544" y="16701"/>
                  </a:cubicBezTo>
                  <a:cubicBezTo>
                    <a:pt x="3533" y="16701"/>
                    <a:pt x="3520" y="16704"/>
                    <a:pt x="3502" y="16710"/>
                  </a:cubicBezTo>
                  <a:cubicBezTo>
                    <a:pt x="3454" y="16728"/>
                    <a:pt x="3408" y="16738"/>
                    <a:pt x="3369" y="16738"/>
                  </a:cubicBezTo>
                  <a:cubicBezTo>
                    <a:pt x="3306" y="16738"/>
                    <a:pt x="3263" y="16713"/>
                    <a:pt x="3266" y="16658"/>
                  </a:cubicBezTo>
                  <a:cubicBezTo>
                    <a:pt x="3266" y="16619"/>
                    <a:pt x="3474" y="16409"/>
                    <a:pt x="3431" y="16409"/>
                  </a:cubicBezTo>
                  <a:cubicBezTo>
                    <a:pt x="3428" y="16409"/>
                    <a:pt x="3424" y="16410"/>
                    <a:pt x="3418" y="16412"/>
                  </a:cubicBezTo>
                  <a:cubicBezTo>
                    <a:pt x="3252" y="16470"/>
                    <a:pt x="3124" y="16688"/>
                    <a:pt x="3044" y="16688"/>
                  </a:cubicBezTo>
                  <a:cubicBezTo>
                    <a:pt x="3031" y="16688"/>
                    <a:pt x="3020" y="16682"/>
                    <a:pt x="3010" y="16668"/>
                  </a:cubicBezTo>
                  <a:cubicBezTo>
                    <a:pt x="2947" y="16590"/>
                    <a:pt x="3481" y="16333"/>
                    <a:pt x="3408" y="16239"/>
                  </a:cubicBezTo>
                  <a:cubicBezTo>
                    <a:pt x="3404" y="16233"/>
                    <a:pt x="3398" y="16231"/>
                    <a:pt x="3391" y="16231"/>
                  </a:cubicBezTo>
                  <a:cubicBezTo>
                    <a:pt x="3338" y="16231"/>
                    <a:pt x="3217" y="16370"/>
                    <a:pt x="3156" y="16370"/>
                  </a:cubicBezTo>
                  <a:cubicBezTo>
                    <a:pt x="3154" y="16370"/>
                    <a:pt x="3152" y="16370"/>
                    <a:pt x="3149" y="16370"/>
                  </a:cubicBezTo>
                  <a:cubicBezTo>
                    <a:pt x="3041" y="16370"/>
                    <a:pt x="3051" y="16248"/>
                    <a:pt x="3046" y="16176"/>
                  </a:cubicBezTo>
                  <a:cubicBezTo>
                    <a:pt x="3020" y="16003"/>
                    <a:pt x="3125" y="15714"/>
                    <a:pt x="2973" y="15651"/>
                  </a:cubicBezTo>
                  <a:cubicBezTo>
                    <a:pt x="2965" y="15647"/>
                    <a:pt x="2955" y="15645"/>
                    <a:pt x="2944" y="15645"/>
                  </a:cubicBezTo>
                  <a:cubicBezTo>
                    <a:pt x="2885" y="15645"/>
                    <a:pt x="2789" y="15697"/>
                    <a:pt x="2700" y="15719"/>
                  </a:cubicBezTo>
                  <a:cubicBezTo>
                    <a:pt x="2658" y="15730"/>
                    <a:pt x="2632" y="15734"/>
                    <a:pt x="2619" y="15734"/>
                  </a:cubicBezTo>
                  <a:cubicBezTo>
                    <a:pt x="2559" y="15734"/>
                    <a:pt x="2757" y="15642"/>
                    <a:pt x="2800" y="15599"/>
                  </a:cubicBezTo>
                  <a:cubicBezTo>
                    <a:pt x="2856" y="15539"/>
                    <a:pt x="2789" y="15514"/>
                    <a:pt x="2712" y="15514"/>
                  </a:cubicBezTo>
                  <a:cubicBezTo>
                    <a:pt x="2681" y="15514"/>
                    <a:pt x="2649" y="15518"/>
                    <a:pt x="2622" y="15525"/>
                  </a:cubicBezTo>
                  <a:cubicBezTo>
                    <a:pt x="2520" y="15567"/>
                    <a:pt x="2467" y="15586"/>
                    <a:pt x="2450" y="15586"/>
                  </a:cubicBezTo>
                  <a:cubicBezTo>
                    <a:pt x="2417" y="15586"/>
                    <a:pt x="2510" y="15520"/>
                    <a:pt x="2637" y="15421"/>
                  </a:cubicBezTo>
                  <a:cubicBezTo>
                    <a:pt x="2638" y="15420"/>
                    <a:pt x="2638" y="15419"/>
                    <a:pt x="2638" y="15419"/>
                  </a:cubicBezTo>
                  <a:cubicBezTo>
                    <a:pt x="2619" y="15419"/>
                    <a:pt x="2134" y="15636"/>
                    <a:pt x="2139" y="15657"/>
                  </a:cubicBezTo>
                  <a:cubicBezTo>
                    <a:pt x="2129" y="15625"/>
                    <a:pt x="2386" y="15473"/>
                    <a:pt x="2438" y="15436"/>
                  </a:cubicBezTo>
                  <a:cubicBezTo>
                    <a:pt x="2552" y="15346"/>
                    <a:pt x="2447" y="15342"/>
                    <a:pt x="2383" y="15342"/>
                  </a:cubicBezTo>
                  <a:cubicBezTo>
                    <a:pt x="2376" y="15342"/>
                    <a:pt x="2370" y="15342"/>
                    <a:pt x="2365" y="15342"/>
                  </a:cubicBezTo>
                  <a:cubicBezTo>
                    <a:pt x="2328" y="15326"/>
                    <a:pt x="2055" y="15269"/>
                    <a:pt x="2359" y="15148"/>
                  </a:cubicBezTo>
                  <a:cubicBezTo>
                    <a:pt x="2592" y="15057"/>
                    <a:pt x="2478" y="15050"/>
                    <a:pt x="2358" y="15050"/>
                  </a:cubicBezTo>
                  <a:cubicBezTo>
                    <a:pt x="2338" y="15050"/>
                    <a:pt x="2318" y="15051"/>
                    <a:pt x="2300" y="15051"/>
                  </a:cubicBezTo>
                  <a:cubicBezTo>
                    <a:pt x="2256" y="15051"/>
                    <a:pt x="2220" y="15050"/>
                    <a:pt x="2213" y="15043"/>
                  </a:cubicBezTo>
                  <a:cubicBezTo>
                    <a:pt x="2125" y="14990"/>
                    <a:pt x="2742" y="14697"/>
                    <a:pt x="2596" y="14697"/>
                  </a:cubicBezTo>
                  <a:close/>
                  <a:moveTo>
                    <a:pt x="9594" y="18583"/>
                  </a:moveTo>
                  <a:lnTo>
                    <a:pt x="9594" y="18583"/>
                  </a:lnTo>
                  <a:cubicBezTo>
                    <a:pt x="9597" y="18589"/>
                    <a:pt x="9601" y="18596"/>
                    <a:pt x="9605" y="18603"/>
                  </a:cubicBezTo>
                  <a:cubicBezTo>
                    <a:pt x="9602" y="18596"/>
                    <a:pt x="9598" y="18590"/>
                    <a:pt x="9594" y="18583"/>
                  </a:cubicBezTo>
                  <a:close/>
                  <a:moveTo>
                    <a:pt x="6379" y="18104"/>
                  </a:moveTo>
                  <a:cubicBezTo>
                    <a:pt x="6390" y="18104"/>
                    <a:pt x="6401" y="18118"/>
                    <a:pt x="6412" y="18152"/>
                  </a:cubicBezTo>
                  <a:cubicBezTo>
                    <a:pt x="6418" y="18252"/>
                    <a:pt x="6418" y="18346"/>
                    <a:pt x="6402" y="18446"/>
                  </a:cubicBezTo>
                  <a:lnTo>
                    <a:pt x="6407" y="18446"/>
                  </a:lnTo>
                  <a:cubicBezTo>
                    <a:pt x="6389" y="18553"/>
                    <a:pt x="6354" y="18636"/>
                    <a:pt x="6329" y="18636"/>
                  </a:cubicBezTo>
                  <a:cubicBezTo>
                    <a:pt x="6317" y="18636"/>
                    <a:pt x="6307" y="18618"/>
                    <a:pt x="6302" y="18577"/>
                  </a:cubicBezTo>
                  <a:cubicBezTo>
                    <a:pt x="6285" y="18426"/>
                    <a:pt x="6328" y="18104"/>
                    <a:pt x="6379" y="18104"/>
                  </a:cubicBezTo>
                  <a:close/>
                  <a:moveTo>
                    <a:pt x="5145" y="19053"/>
                  </a:moveTo>
                  <a:cubicBezTo>
                    <a:pt x="5142" y="19057"/>
                    <a:pt x="5140" y="19060"/>
                    <a:pt x="5138" y="19065"/>
                  </a:cubicBezTo>
                  <a:cubicBezTo>
                    <a:pt x="5140" y="19061"/>
                    <a:pt x="5142" y="19057"/>
                    <a:pt x="5145" y="19053"/>
                  </a:cubicBezTo>
                  <a:close/>
                  <a:moveTo>
                    <a:pt x="13227" y="9938"/>
                  </a:moveTo>
                  <a:cubicBezTo>
                    <a:pt x="13065" y="9938"/>
                    <a:pt x="12937" y="9948"/>
                    <a:pt x="12914" y="9973"/>
                  </a:cubicBezTo>
                  <a:cubicBezTo>
                    <a:pt x="12893" y="9999"/>
                    <a:pt x="12825" y="10104"/>
                    <a:pt x="12924" y="10125"/>
                  </a:cubicBezTo>
                  <a:cubicBezTo>
                    <a:pt x="13134" y="10167"/>
                    <a:pt x="13344" y="10178"/>
                    <a:pt x="13155" y="10261"/>
                  </a:cubicBezTo>
                  <a:cubicBezTo>
                    <a:pt x="13071" y="10340"/>
                    <a:pt x="12992" y="10424"/>
                    <a:pt x="13024" y="10513"/>
                  </a:cubicBezTo>
                  <a:cubicBezTo>
                    <a:pt x="13050" y="10566"/>
                    <a:pt x="13365" y="10639"/>
                    <a:pt x="13317" y="10676"/>
                  </a:cubicBezTo>
                  <a:cubicBezTo>
                    <a:pt x="13239" y="10744"/>
                    <a:pt x="12809" y="10702"/>
                    <a:pt x="12741" y="10770"/>
                  </a:cubicBezTo>
                  <a:cubicBezTo>
                    <a:pt x="12699" y="10812"/>
                    <a:pt x="13003" y="10812"/>
                    <a:pt x="13081" y="10828"/>
                  </a:cubicBezTo>
                  <a:cubicBezTo>
                    <a:pt x="13071" y="10870"/>
                    <a:pt x="12688" y="10838"/>
                    <a:pt x="12798" y="10896"/>
                  </a:cubicBezTo>
                  <a:cubicBezTo>
                    <a:pt x="12830" y="10912"/>
                    <a:pt x="13569" y="11016"/>
                    <a:pt x="13312" y="11053"/>
                  </a:cubicBezTo>
                  <a:cubicBezTo>
                    <a:pt x="13296" y="11055"/>
                    <a:pt x="13279" y="11056"/>
                    <a:pt x="13262" y="11056"/>
                  </a:cubicBezTo>
                  <a:cubicBezTo>
                    <a:pt x="13184" y="11056"/>
                    <a:pt x="13092" y="11040"/>
                    <a:pt x="13012" y="11040"/>
                  </a:cubicBezTo>
                  <a:cubicBezTo>
                    <a:pt x="12976" y="11040"/>
                    <a:pt x="12942" y="11043"/>
                    <a:pt x="12914" y="11053"/>
                  </a:cubicBezTo>
                  <a:cubicBezTo>
                    <a:pt x="12872" y="11074"/>
                    <a:pt x="12856" y="11116"/>
                    <a:pt x="12882" y="11142"/>
                  </a:cubicBezTo>
                  <a:cubicBezTo>
                    <a:pt x="12956" y="11221"/>
                    <a:pt x="13302" y="11184"/>
                    <a:pt x="13275" y="11305"/>
                  </a:cubicBezTo>
                  <a:cubicBezTo>
                    <a:pt x="13178" y="11283"/>
                    <a:pt x="13077" y="11271"/>
                    <a:pt x="12976" y="11271"/>
                  </a:cubicBezTo>
                  <a:cubicBezTo>
                    <a:pt x="12931" y="11271"/>
                    <a:pt x="12886" y="11274"/>
                    <a:pt x="12840" y="11279"/>
                  </a:cubicBezTo>
                  <a:cubicBezTo>
                    <a:pt x="12755" y="11309"/>
                    <a:pt x="12632" y="11358"/>
                    <a:pt x="12877" y="11403"/>
                  </a:cubicBezTo>
                  <a:lnTo>
                    <a:pt x="12877" y="11403"/>
                  </a:lnTo>
                  <a:cubicBezTo>
                    <a:pt x="12795" y="11390"/>
                    <a:pt x="12738" y="11384"/>
                    <a:pt x="12699" y="11384"/>
                  </a:cubicBezTo>
                  <a:cubicBezTo>
                    <a:pt x="12578" y="11384"/>
                    <a:pt x="12654" y="11444"/>
                    <a:pt x="12793" y="11509"/>
                  </a:cubicBezTo>
                  <a:cubicBezTo>
                    <a:pt x="12774" y="11506"/>
                    <a:pt x="12757" y="11504"/>
                    <a:pt x="12743" y="11504"/>
                  </a:cubicBezTo>
                  <a:cubicBezTo>
                    <a:pt x="12556" y="11504"/>
                    <a:pt x="12732" y="11765"/>
                    <a:pt x="12725" y="11797"/>
                  </a:cubicBezTo>
                  <a:lnTo>
                    <a:pt x="12725" y="11797"/>
                  </a:lnTo>
                  <a:cubicBezTo>
                    <a:pt x="12736" y="11758"/>
                    <a:pt x="12787" y="11742"/>
                    <a:pt x="12843" y="11742"/>
                  </a:cubicBezTo>
                  <a:cubicBezTo>
                    <a:pt x="12948" y="11742"/>
                    <a:pt x="13071" y="11799"/>
                    <a:pt x="12971" y="11861"/>
                  </a:cubicBezTo>
                  <a:cubicBezTo>
                    <a:pt x="12887" y="11913"/>
                    <a:pt x="12825" y="11992"/>
                    <a:pt x="12798" y="12081"/>
                  </a:cubicBezTo>
                  <a:cubicBezTo>
                    <a:pt x="12844" y="12092"/>
                    <a:pt x="12886" y="12097"/>
                    <a:pt x="12924" y="12097"/>
                  </a:cubicBezTo>
                  <a:cubicBezTo>
                    <a:pt x="13140" y="12097"/>
                    <a:pt x="13229" y="11942"/>
                    <a:pt x="13296" y="11897"/>
                  </a:cubicBezTo>
                  <a:lnTo>
                    <a:pt x="13296" y="11897"/>
                  </a:lnTo>
                  <a:cubicBezTo>
                    <a:pt x="13286" y="11965"/>
                    <a:pt x="13265" y="12028"/>
                    <a:pt x="13239" y="12091"/>
                  </a:cubicBezTo>
                  <a:cubicBezTo>
                    <a:pt x="13220" y="12129"/>
                    <a:pt x="13176" y="12183"/>
                    <a:pt x="13051" y="12183"/>
                  </a:cubicBezTo>
                  <a:cubicBezTo>
                    <a:pt x="13036" y="12183"/>
                    <a:pt x="13020" y="12182"/>
                    <a:pt x="13003" y="12180"/>
                  </a:cubicBezTo>
                  <a:cubicBezTo>
                    <a:pt x="12863" y="12163"/>
                    <a:pt x="12789" y="12116"/>
                    <a:pt x="12701" y="12116"/>
                  </a:cubicBezTo>
                  <a:cubicBezTo>
                    <a:pt x="12684" y="12116"/>
                    <a:pt x="12666" y="12118"/>
                    <a:pt x="12646" y="12123"/>
                  </a:cubicBezTo>
                  <a:cubicBezTo>
                    <a:pt x="12410" y="12180"/>
                    <a:pt x="12788" y="12301"/>
                    <a:pt x="12783" y="12406"/>
                  </a:cubicBezTo>
                  <a:cubicBezTo>
                    <a:pt x="12777" y="12495"/>
                    <a:pt x="12599" y="12511"/>
                    <a:pt x="12368" y="12511"/>
                  </a:cubicBezTo>
                  <a:cubicBezTo>
                    <a:pt x="12536" y="12558"/>
                    <a:pt x="12693" y="12642"/>
                    <a:pt x="12830" y="12752"/>
                  </a:cubicBezTo>
                  <a:cubicBezTo>
                    <a:pt x="12860" y="12782"/>
                    <a:pt x="12854" y="12792"/>
                    <a:pt x="12830" y="12792"/>
                  </a:cubicBezTo>
                  <a:cubicBezTo>
                    <a:pt x="12783" y="12792"/>
                    <a:pt x="12663" y="12749"/>
                    <a:pt x="12632" y="12749"/>
                  </a:cubicBezTo>
                  <a:cubicBezTo>
                    <a:pt x="12628" y="12749"/>
                    <a:pt x="12626" y="12750"/>
                    <a:pt x="12625" y="12752"/>
                  </a:cubicBezTo>
                  <a:cubicBezTo>
                    <a:pt x="12622" y="12760"/>
                    <a:pt x="12628" y="12768"/>
                    <a:pt x="12639" y="12776"/>
                  </a:cubicBezTo>
                  <a:lnTo>
                    <a:pt x="12639" y="12776"/>
                  </a:lnTo>
                  <a:cubicBezTo>
                    <a:pt x="12574" y="12756"/>
                    <a:pt x="12517" y="12741"/>
                    <a:pt x="12488" y="12741"/>
                  </a:cubicBezTo>
                  <a:cubicBezTo>
                    <a:pt x="12484" y="12741"/>
                    <a:pt x="12481" y="12741"/>
                    <a:pt x="12478" y="12741"/>
                  </a:cubicBezTo>
                  <a:cubicBezTo>
                    <a:pt x="12379" y="12747"/>
                    <a:pt x="12400" y="12841"/>
                    <a:pt x="12410" y="12888"/>
                  </a:cubicBezTo>
                  <a:cubicBezTo>
                    <a:pt x="12416" y="12983"/>
                    <a:pt x="12478" y="13066"/>
                    <a:pt x="12568" y="13103"/>
                  </a:cubicBezTo>
                  <a:cubicBezTo>
                    <a:pt x="12657" y="13150"/>
                    <a:pt x="12714" y="13177"/>
                    <a:pt x="12678" y="13208"/>
                  </a:cubicBezTo>
                  <a:cubicBezTo>
                    <a:pt x="12666" y="13220"/>
                    <a:pt x="12641" y="13227"/>
                    <a:pt x="12606" y="13227"/>
                  </a:cubicBezTo>
                  <a:cubicBezTo>
                    <a:pt x="12579" y="13227"/>
                    <a:pt x="12547" y="13222"/>
                    <a:pt x="12510" y="13213"/>
                  </a:cubicBezTo>
                  <a:cubicBezTo>
                    <a:pt x="12473" y="13205"/>
                    <a:pt x="12452" y="13201"/>
                    <a:pt x="12439" y="13201"/>
                  </a:cubicBezTo>
                  <a:cubicBezTo>
                    <a:pt x="12410" y="13201"/>
                    <a:pt x="12423" y="13218"/>
                    <a:pt x="12416" y="13240"/>
                  </a:cubicBezTo>
                  <a:cubicBezTo>
                    <a:pt x="12400" y="13281"/>
                    <a:pt x="12526" y="13371"/>
                    <a:pt x="12547" y="13433"/>
                  </a:cubicBezTo>
                  <a:cubicBezTo>
                    <a:pt x="12573" y="13486"/>
                    <a:pt x="12557" y="13549"/>
                    <a:pt x="12510" y="13586"/>
                  </a:cubicBezTo>
                  <a:cubicBezTo>
                    <a:pt x="12497" y="13596"/>
                    <a:pt x="12444" y="13596"/>
                    <a:pt x="12395" y="13596"/>
                  </a:cubicBezTo>
                  <a:cubicBezTo>
                    <a:pt x="12345" y="13596"/>
                    <a:pt x="12298" y="13596"/>
                    <a:pt x="12295" y="13607"/>
                  </a:cubicBezTo>
                  <a:lnTo>
                    <a:pt x="12395" y="13648"/>
                  </a:lnTo>
                  <a:lnTo>
                    <a:pt x="12374" y="13690"/>
                  </a:lnTo>
                  <a:lnTo>
                    <a:pt x="12295" y="13869"/>
                  </a:lnTo>
                  <a:cubicBezTo>
                    <a:pt x="12269" y="13932"/>
                    <a:pt x="12133" y="14021"/>
                    <a:pt x="12436" y="14152"/>
                  </a:cubicBezTo>
                  <a:lnTo>
                    <a:pt x="12436" y="14152"/>
                  </a:lnTo>
                  <a:cubicBezTo>
                    <a:pt x="12370" y="14123"/>
                    <a:pt x="12317" y="14112"/>
                    <a:pt x="12274" y="14112"/>
                  </a:cubicBezTo>
                  <a:cubicBezTo>
                    <a:pt x="12165" y="14112"/>
                    <a:pt x="12120" y="14181"/>
                    <a:pt x="12101" y="14215"/>
                  </a:cubicBezTo>
                  <a:cubicBezTo>
                    <a:pt x="12070" y="14283"/>
                    <a:pt x="12237" y="14372"/>
                    <a:pt x="12180" y="14424"/>
                  </a:cubicBezTo>
                  <a:cubicBezTo>
                    <a:pt x="12177" y="14426"/>
                    <a:pt x="12174" y="14427"/>
                    <a:pt x="12169" y="14427"/>
                  </a:cubicBezTo>
                  <a:cubicBezTo>
                    <a:pt x="12124" y="14427"/>
                    <a:pt x="11979" y="14341"/>
                    <a:pt x="11917" y="14341"/>
                  </a:cubicBezTo>
                  <a:cubicBezTo>
                    <a:pt x="11849" y="14341"/>
                    <a:pt x="11844" y="14377"/>
                    <a:pt x="11844" y="14409"/>
                  </a:cubicBezTo>
                  <a:cubicBezTo>
                    <a:pt x="11844" y="14466"/>
                    <a:pt x="11865" y="14524"/>
                    <a:pt x="11907" y="14566"/>
                  </a:cubicBezTo>
                  <a:cubicBezTo>
                    <a:pt x="11944" y="14608"/>
                    <a:pt x="12064" y="14655"/>
                    <a:pt x="12138" y="14697"/>
                  </a:cubicBezTo>
                  <a:cubicBezTo>
                    <a:pt x="12050" y="14653"/>
                    <a:pt x="12002" y="14636"/>
                    <a:pt x="11977" y="14636"/>
                  </a:cubicBezTo>
                  <a:cubicBezTo>
                    <a:pt x="11912" y="14636"/>
                    <a:pt x="12014" y="14753"/>
                    <a:pt x="11991" y="14776"/>
                  </a:cubicBezTo>
                  <a:cubicBezTo>
                    <a:pt x="11988" y="14778"/>
                    <a:pt x="11984" y="14780"/>
                    <a:pt x="11978" y="14780"/>
                  </a:cubicBezTo>
                  <a:cubicBezTo>
                    <a:pt x="11905" y="14780"/>
                    <a:pt x="11597" y="14581"/>
                    <a:pt x="11526" y="14581"/>
                  </a:cubicBezTo>
                  <a:cubicBezTo>
                    <a:pt x="11514" y="14581"/>
                    <a:pt x="11509" y="14588"/>
                    <a:pt x="11514" y="14603"/>
                  </a:cubicBezTo>
                  <a:cubicBezTo>
                    <a:pt x="11566" y="14734"/>
                    <a:pt x="11975" y="14912"/>
                    <a:pt x="12169" y="15054"/>
                  </a:cubicBezTo>
                  <a:cubicBezTo>
                    <a:pt x="12207" y="15084"/>
                    <a:pt x="12204" y="15095"/>
                    <a:pt x="12178" y="15095"/>
                  </a:cubicBezTo>
                  <a:cubicBezTo>
                    <a:pt x="12103" y="15095"/>
                    <a:pt x="11829" y="14997"/>
                    <a:pt x="11799" y="14977"/>
                  </a:cubicBezTo>
                  <a:lnTo>
                    <a:pt x="11799" y="14977"/>
                  </a:lnTo>
                  <a:cubicBezTo>
                    <a:pt x="11892" y="15049"/>
                    <a:pt x="11959" y="15070"/>
                    <a:pt x="11944" y="15117"/>
                  </a:cubicBezTo>
                  <a:cubicBezTo>
                    <a:pt x="11944" y="15117"/>
                    <a:pt x="11897" y="15153"/>
                    <a:pt x="11928" y="15185"/>
                  </a:cubicBezTo>
                  <a:cubicBezTo>
                    <a:pt x="11954" y="15216"/>
                    <a:pt x="12059" y="15258"/>
                    <a:pt x="12101" y="15300"/>
                  </a:cubicBezTo>
                  <a:cubicBezTo>
                    <a:pt x="12148" y="15342"/>
                    <a:pt x="12127" y="15379"/>
                    <a:pt x="12111" y="15394"/>
                  </a:cubicBezTo>
                  <a:cubicBezTo>
                    <a:pt x="12013" y="15333"/>
                    <a:pt x="11934" y="15292"/>
                    <a:pt x="11897" y="15292"/>
                  </a:cubicBezTo>
                  <a:cubicBezTo>
                    <a:pt x="11876" y="15292"/>
                    <a:pt x="11868" y="15304"/>
                    <a:pt x="11876" y="15331"/>
                  </a:cubicBezTo>
                  <a:cubicBezTo>
                    <a:pt x="11893" y="15394"/>
                    <a:pt x="11919" y="15437"/>
                    <a:pt x="11892" y="15437"/>
                  </a:cubicBezTo>
                  <a:cubicBezTo>
                    <a:pt x="11870" y="15437"/>
                    <a:pt x="11817" y="15411"/>
                    <a:pt x="11703" y="15347"/>
                  </a:cubicBezTo>
                  <a:cubicBezTo>
                    <a:pt x="11683" y="15336"/>
                    <a:pt x="11666" y="15331"/>
                    <a:pt x="11651" y="15331"/>
                  </a:cubicBezTo>
                  <a:cubicBezTo>
                    <a:pt x="11596" y="15331"/>
                    <a:pt x="11574" y="15395"/>
                    <a:pt x="11624" y="15436"/>
                  </a:cubicBezTo>
                  <a:cubicBezTo>
                    <a:pt x="11708" y="15505"/>
                    <a:pt x="11771" y="15505"/>
                    <a:pt x="11765" y="15562"/>
                  </a:cubicBezTo>
                  <a:cubicBezTo>
                    <a:pt x="11760" y="15625"/>
                    <a:pt x="11718" y="15672"/>
                    <a:pt x="11655" y="15688"/>
                  </a:cubicBezTo>
                  <a:cubicBezTo>
                    <a:pt x="11647" y="15691"/>
                    <a:pt x="11639" y="15692"/>
                    <a:pt x="11629" y="15692"/>
                  </a:cubicBezTo>
                  <a:cubicBezTo>
                    <a:pt x="11562" y="15692"/>
                    <a:pt x="11455" y="15635"/>
                    <a:pt x="11372" y="15630"/>
                  </a:cubicBezTo>
                  <a:cubicBezTo>
                    <a:pt x="11363" y="15629"/>
                    <a:pt x="11355" y="15629"/>
                    <a:pt x="11347" y="15629"/>
                  </a:cubicBezTo>
                  <a:cubicBezTo>
                    <a:pt x="11266" y="15629"/>
                    <a:pt x="11238" y="15677"/>
                    <a:pt x="11315" y="15772"/>
                  </a:cubicBezTo>
                  <a:cubicBezTo>
                    <a:pt x="11360" y="15830"/>
                    <a:pt x="11332" y="15848"/>
                    <a:pt x="11284" y="15848"/>
                  </a:cubicBezTo>
                  <a:cubicBezTo>
                    <a:pt x="11214" y="15848"/>
                    <a:pt x="11100" y="15811"/>
                    <a:pt x="11089" y="15798"/>
                  </a:cubicBezTo>
                  <a:lnTo>
                    <a:pt x="11089" y="15798"/>
                  </a:lnTo>
                  <a:cubicBezTo>
                    <a:pt x="11226" y="15971"/>
                    <a:pt x="11503" y="16024"/>
                    <a:pt x="11598" y="16086"/>
                  </a:cubicBezTo>
                  <a:cubicBezTo>
                    <a:pt x="11613" y="16098"/>
                    <a:pt x="11606" y="16140"/>
                    <a:pt x="11571" y="16140"/>
                  </a:cubicBezTo>
                  <a:cubicBezTo>
                    <a:pt x="11558" y="16140"/>
                    <a:pt x="11541" y="16134"/>
                    <a:pt x="11519" y="16118"/>
                  </a:cubicBezTo>
                  <a:cubicBezTo>
                    <a:pt x="11480" y="16091"/>
                    <a:pt x="11453" y="16080"/>
                    <a:pt x="11435" y="16080"/>
                  </a:cubicBezTo>
                  <a:cubicBezTo>
                    <a:pt x="11390" y="16080"/>
                    <a:pt x="11401" y="16146"/>
                    <a:pt x="11419" y="16191"/>
                  </a:cubicBezTo>
                  <a:cubicBezTo>
                    <a:pt x="11434" y="16228"/>
                    <a:pt x="11432" y="16242"/>
                    <a:pt x="11418" y="16242"/>
                  </a:cubicBezTo>
                  <a:cubicBezTo>
                    <a:pt x="11376" y="16242"/>
                    <a:pt x="11235" y="16123"/>
                    <a:pt x="11110" y="16060"/>
                  </a:cubicBezTo>
                  <a:cubicBezTo>
                    <a:pt x="11093" y="16053"/>
                    <a:pt x="11083" y="16050"/>
                    <a:pt x="11077" y="16050"/>
                  </a:cubicBezTo>
                  <a:cubicBezTo>
                    <a:pt x="11044" y="16050"/>
                    <a:pt x="11160" y="16148"/>
                    <a:pt x="11178" y="16170"/>
                  </a:cubicBezTo>
                  <a:cubicBezTo>
                    <a:pt x="11294" y="16265"/>
                    <a:pt x="11252" y="16301"/>
                    <a:pt x="11231" y="16322"/>
                  </a:cubicBezTo>
                  <a:cubicBezTo>
                    <a:pt x="11178" y="16391"/>
                    <a:pt x="11094" y="16333"/>
                    <a:pt x="11231" y="16537"/>
                  </a:cubicBezTo>
                  <a:cubicBezTo>
                    <a:pt x="11231" y="16537"/>
                    <a:pt x="11282" y="16649"/>
                    <a:pt x="11257" y="16649"/>
                  </a:cubicBezTo>
                  <a:cubicBezTo>
                    <a:pt x="11256" y="16649"/>
                    <a:pt x="11254" y="16648"/>
                    <a:pt x="11252" y="16648"/>
                  </a:cubicBezTo>
                  <a:cubicBezTo>
                    <a:pt x="11180" y="16617"/>
                    <a:pt x="10984" y="16327"/>
                    <a:pt x="10872" y="16327"/>
                  </a:cubicBezTo>
                  <a:cubicBezTo>
                    <a:pt x="10869" y="16327"/>
                    <a:pt x="10866" y="16327"/>
                    <a:pt x="10864" y="16328"/>
                  </a:cubicBezTo>
                  <a:cubicBezTo>
                    <a:pt x="10756" y="16338"/>
                    <a:pt x="10733" y="16434"/>
                    <a:pt x="10683" y="16492"/>
                  </a:cubicBezTo>
                  <a:lnTo>
                    <a:pt x="10683" y="16492"/>
                  </a:lnTo>
                  <a:cubicBezTo>
                    <a:pt x="10688" y="16487"/>
                    <a:pt x="10701" y="16477"/>
                    <a:pt x="10721" y="16477"/>
                  </a:cubicBezTo>
                  <a:cubicBezTo>
                    <a:pt x="10742" y="16477"/>
                    <a:pt x="10772" y="16488"/>
                    <a:pt x="10811" y="16527"/>
                  </a:cubicBezTo>
                  <a:cubicBezTo>
                    <a:pt x="10857" y="16573"/>
                    <a:pt x="10727" y="16614"/>
                    <a:pt x="10831" y="16715"/>
                  </a:cubicBezTo>
                  <a:lnTo>
                    <a:pt x="10831" y="16715"/>
                  </a:lnTo>
                  <a:cubicBezTo>
                    <a:pt x="10825" y="16708"/>
                    <a:pt x="10829" y="16705"/>
                    <a:pt x="10838" y="16705"/>
                  </a:cubicBezTo>
                  <a:cubicBezTo>
                    <a:pt x="10877" y="16705"/>
                    <a:pt x="11006" y="16750"/>
                    <a:pt x="11010" y="16773"/>
                  </a:cubicBezTo>
                  <a:cubicBezTo>
                    <a:pt x="11018" y="16835"/>
                    <a:pt x="11093" y="16983"/>
                    <a:pt x="11049" y="16983"/>
                  </a:cubicBezTo>
                  <a:cubicBezTo>
                    <a:pt x="11030" y="16983"/>
                    <a:pt x="10987" y="16955"/>
                    <a:pt x="10906" y="16878"/>
                  </a:cubicBezTo>
                  <a:cubicBezTo>
                    <a:pt x="10850" y="16803"/>
                    <a:pt x="10771" y="16694"/>
                    <a:pt x="10714" y="16694"/>
                  </a:cubicBezTo>
                  <a:cubicBezTo>
                    <a:pt x="10711" y="16694"/>
                    <a:pt x="10709" y="16694"/>
                    <a:pt x="10706" y="16695"/>
                  </a:cubicBezTo>
                  <a:cubicBezTo>
                    <a:pt x="10622" y="16700"/>
                    <a:pt x="10549" y="16763"/>
                    <a:pt x="10533" y="16847"/>
                  </a:cubicBezTo>
                  <a:cubicBezTo>
                    <a:pt x="10528" y="16910"/>
                    <a:pt x="10738" y="17056"/>
                    <a:pt x="10822" y="17151"/>
                  </a:cubicBezTo>
                  <a:cubicBezTo>
                    <a:pt x="10813" y="17158"/>
                    <a:pt x="10792" y="17162"/>
                    <a:pt x="10763" y="17162"/>
                  </a:cubicBezTo>
                  <a:cubicBezTo>
                    <a:pt x="10687" y="17162"/>
                    <a:pt x="10560" y="17136"/>
                    <a:pt x="10491" y="17083"/>
                  </a:cubicBezTo>
                  <a:cubicBezTo>
                    <a:pt x="10439" y="17030"/>
                    <a:pt x="10428" y="16957"/>
                    <a:pt x="10460" y="16894"/>
                  </a:cubicBezTo>
                  <a:lnTo>
                    <a:pt x="10460" y="16894"/>
                  </a:lnTo>
                  <a:cubicBezTo>
                    <a:pt x="10432" y="16918"/>
                    <a:pt x="10407" y="16994"/>
                    <a:pt x="10344" y="16994"/>
                  </a:cubicBezTo>
                  <a:cubicBezTo>
                    <a:pt x="10324" y="16994"/>
                    <a:pt x="10300" y="16986"/>
                    <a:pt x="10271" y="16967"/>
                  </a:cubicBezTo>
                  <a:cubicBezTo>
                    <a:pt x="10177" y="16904"/>
                    <a:pt x="10009" y="16705"/>
                    <a:pt x="9915" y="16600"/>
                  </a:cubicBezTo>
                  <a:lnTo>
                    <a:pt x="9915" y="16600"/>
                  </a:lnTo>
                  <a:cubicBezTo>
                    <a:pt x="10051" y="16784"/>
                    <a:pt x="10177" y="16973"/>
                    <a:pt x="10287" y="17172"/>
                  </a:cubicBezTo>
                  <a:cubicBezTo>
                    <a:pt x="10329" y="17266"/>
                    <a:pt x="10245" y="17245"/>
                    <a:pt x="10250" y="17308"/>
                  </a:cubicBezTo>
                  <a:cubicBezTo>
                    <a:pt x="10254" y="17338"/>
                    <a:pt x="10339" y="17473"/>
                    <a:pt x="10307" y="17473"/>
                  </a:cubicBezTo>
                  <a:cubicBezTo>
                    <a:pt x="10300" y="17473"/>
                    <a:pt x="10287" y="17466"/>
                    <a:pt x="10266" y="17450"/>
                  </a:cubicBezTo>
                  <a:cubicBezTo>
                    <a:pt x="10130" y="17329"/>
                    <a:pt x="10046" y="17119"/>
                    <a:pt x="9904" y="16988"/>
                  </a:cubicBezTo>
                  <a:cubicBezTo>
                    <a:pt x="9875" y="16959"/>
                    <a:pt x="9856" y="16947"/>
                    <a:pt x="9845" y="16947"/>
                  </a:cubicBezTo>
                  <a:cubicBezTo>
                    <a:pt x="9814" y="16947"/>
                    <a:pt x="9847" y="17045"/>
                    <a:pt x="9862" y="17088"/>
                  </a:cubicBezTo>
                  <a:cubicBezTo>
                    <a:pt x="9888" y="17167"/>
                    <a:pt x="9941" y="17235"/>
                    <a:pt x="9925" y="17282"/>
                  </a:cubicBezTo>
                  <a:cubicBezTo>
                    <a:pt x="9909" y="17319"/>
                    <a:pt x="9878" y="17355"/>
                    <a:pt x="9841" y="17376"/>
                  </a:cubicBezTo>
                  <a:cubicBezTo>
                    <a:pt x="9763" y="17444"/>
                    <a:pt x="9595" y="17444"/>
                    <a:pt x="9605" y="17623"/>
                  </a:cubicBezTo>
                  <a:cubicBezTo>
                    <a:pt x="9605" y="17664"/>
                    <a:pt x="9671" y="17776"/>
                    <a:pt x="9646" y="17776"/>
                  </a:cubicBezTo>
                  <a:cubicBezTo>
                    <a:pt x="9643" y="17776"/>
                    <a:pt x="9638" y="17774"/>
                    <a:pt x="9632" y="17770"/>
                  </a:cubicBezTo>
                  <a:cubicBezTo>
                    <a:pt x="9558" y="17728"/>
                    <a:pt x="9464" y="17591"/>
                    <a:pt x="9390" y="17549"/>
                  </a:cubicBezTo>
                  <a:cubicBezTo>
                    <a:pt x="9333" y="17514"/>
                    <a:pt x="9281" y="17495"/>
                    <a:pt x="9239" y="17495"/>
                  </a:cubicBezTo>
                  <a:cubicBezTo>
                    <a:pt x="9169" y="17495"/>
                    <a:pt x="9125" y="17546"/>
                    <a:pt x="9128" y="17654"/>
                  </a:cubicBezTo>
                  <a:cubicBezTo>
                    <a:pt x="9128" y="17690"/>
                    <a:pt x="9193" y="17870"/>
                    <a:pt x="9182" y="17870"/>
                  </a:cubicBezTo>
                  <a:cubicBezTo>
                    <a:pt x="9181" y="17870"/>
                    <a:pt x="9181" y="17869"/>
                    <a:pt x="9181" y="17869"/>
                  </a:cubicBezTo>
                  <a:cubicBezTo>
                    <a:pt x="9125" y="17834"/>
                    <a:pt x="9019" y="17585"/>
                    <a:pt x="8970" y="17585"/>
                  </a:cubicBezTo>
                  <a:cubicBezTo>
                    <a:pt x="8968" y="17585"/>
                    <a:pt x="8967" y="17586"/>
                    <a:pt x="8966" y="17586"/>
                  </a:cubicBezTo>
                  <a:cubicBezTo>
                    <a:pt x="8966" y="17586"/>
                    <a:pt x="9065" y="17806"/>
                    <a:pt x="9034" y="17832"/>
                  </a:cubicBezTo>
                  <a:cubicBezTo>
                    <a:pt x="9008" y="17848"/>
                    <a:pt x="8971" y="17848"/>
                    <a:pt x="9023" y="17969"/>
                  </a:cubicBezTo>
                  <a:cubicBezTo>
                    <a:pt x="9133" y="18220"/>
                    <a:pt x="9118" y="18215"/>
                    <a:pt x="9144" y="18414"/>
                  </a:cubicBezTo>
                  <a:cubicBezTo>
                    <a:pt x="9103" y="18368"/>
                    <a:pt x="8870" y="17984"/>
                    <a:pt x="8891" y="17984"/>
                  </a:cubicBezTo>
                  <a:cubicBezTo>
                    <a:pt x="8891" y="17984"/>
                    <a:pt x="8892" y="17984"/>
                    <a:pt x="8892" y="17984"/>
                  </a:cubicBezTo>
                  <a:cubicBezTo>
                    <a:pt x="8910" y="17996"/>
                    <a:pt x="8939" y="18023"/>
                    <a:pt x="8956" y="18023"/>
                  </a:cubicBezTo>
                  <a:cubicBezTo>
                    <a:pt x="8970" y="18023"/>
                    <a:pt x="8977" y="18006"/>
                    <a:pt x="8966" y="17953"/>
                  </a:cubicBezTo>
                  <a:cubicBezTo>
                    <a:pt x="8945" y="17874"/>
                    <a:pt x="8913" y="17848"/>
                    <a:pt x="8887" y="17838"/>
                  </a:cubicBezTo>
                  <a:cubicBezTo>
                    <a:pt x="8884" y="17836"/>
                    <a:pt x="8881" y="17835"/>
                    <a:pt x="8878" y="17835"/>
                  </a:cubicBezTo>
                  <a:cubicBezTo>
                    <a:pt x="8847" y="17835"/>
                    <a:pt x="8835" y="17944"/>
                    <a:pt x="8791" y="17944"/>
                  </a:cubicBezTo>
                  <a:cubicBezTo>
                    <a:pt x="8774" y="17944"/>
                    <a:pt x="8751" y="17926"/>
                    <a:pt x="8719" y="17874"/>
                  </a:cubicBezTo>
                  <a:cubicBezTo>
                    <a:pt x="8703" y="17846"/>
                    <a:pt x="8687" y="17834"/>
                    <a:pt x="8671" y="17834"/>
                  </a:cubicBezTo>
                  <a:cubicBezTo>
                    <a:pt x="8669" y="17834"/>
                    <a:pt x="8666" y="17835"/>
                    <a:pt x="8664" y="17835"/>
                  </a:cubicBezTo>
                  <a:lnTo>
                    <a:pt x="8664" y="17835"/>
                  </a:lnTo>
                  <a:cubicBezTo>
                    <a:pt x="8663" y="17834"/>
                    <a:pt x="8662" y="17833"/>
                    <a:pt x="8662" y="17832"/>
                  </a:cubicBezTo>
                  <a:lnTo>
                    <a:pt x="8662" y="17832"/>
                  </a:lnTo>
                  <a:lnTo>
                    <a:pt x="8663" y="17835"/>
                  </a:lnTo>
                  <a:lnTo>
                    <a:pt x="8663" y="17835"/>
                  </a:lnTo>
                  <a:cubicBezTo>
                    <a:pt x="8663" y="17835"/>
                    <a:pt x="8663" y="17835"/>
                    <a:pt x="8664" y="17835"/>
                  </a:cubicBezTo>
                  <a:lnTo>
                    <a:pt x="8664" y="17835"/>
                  </a:lnTo>
                  <a:cubicBezTo>
                    <a:pt x="8738" y="17937"/>
                    <a:pt x="8902" y="18200"/>
                    <a:pt x="8829" y="18231"/>
                  </a:cubicBezTo>
                  <a:lnTo>
                    <a:pt x="8663" y="17835"/>
                  </a:lnTo>
                  <a:lnTo>
                    <a:pt x="8663" y="17835"/>
                  </a:lnTo>
                  <a:cubicBezTo>
                    <a:pt x="8600" y="17851"/>
                    <a:pt x="8541" y="18034"/>
                    <a:pt x="8489" y="18042"/>
                  </a:cubicBezTo>
                  <a:cubicBezTo>
                    <a:pt x="8567" y="18268"/>
                    <a:pt x="8604" y="18247"/>
                    <a:pt x="8677" y="18441"/>
                  </a:cubicBezTo>
                  <a:cubicBezTo>
                    <a:pt x="8676" y="18441"/>
                    <a:pt x="8674" y="18441"/>
                    <a:pt x="8672" y="18441"/>
                  </a:cubicBezTo>
                  <a:cubicBezTo>
                    <a:pt x="8624" y="18441"/>
                    <a:pt x="8512" y="18245"/>
                    <a:pt x="8491" y="18245"/>
                  </a:cubicBezTo>
                  <a:cubicBezTo>
                    <a:pt x="8490" y="18245"/>
                    <a:pt x="8489" y="18245"/>
                    <a:pt x="8489" y="18247"/>
                  </a:cubicBezTo>
                  <a:cubicBezTo>
                    <a:pt x="8468" y="18304"/>
                    <a:pt x="8509" y="18530"/>
                    <a:pt x="8509" y="18635"/>
                  </a:cubicBezTo>
                  <a:cubicBezTo>
                    <a:pt x="8444" y="18512"/>
                    <a:pt x="8153" y="18002"/>
                    <a:pt x="8092" y="18002"/>
                  </a:cubicBezTo>
                  <a:cubicBezTo>
                    <a:pt x="8074" y="18002"/>
                    <a:pt x="8076" y="18044"/>
                    <a:pt x="8106" y="18147"/>
                  </a:cubicBezTo>
                  <a:cubicBezTo>
                    <a:pt x="8110" y="18150"/>
                    <a:pt x="8113" y="18151"/>
                    <a:pt x="8116" y="18151"/>
                  </a:cubicBezTo>
                  <a:cubicBezTo>
                    <a:pt x="8135" y="18151"/>
                    <a:pt x="8127" y="18093"/>
                    <a:pt x="8132" y="18079"/>
                  </a:cubicBezTo>
                  <a:cubicBezTo>
                    <a:pt x="8133" y="18077"/>
                    <a:pt x="8133" y="18076"/>
                    <a:pt x="8134" y="18076"/>
                  </a:cubicBezTo>
                  <a:cubicBezTo>
                    <a:pt x="8149" y="18076"/>
                    <a:pt x="8200" y="18364"/>
                    <a:pt x="8200" y="18399"/>
                  </a:cubicBezTo>
                  <a:cubicBezTo>
                    <a:pt x="8200" y="18473"/>
                    <a:pt x="8179" y="18511"/>
                    <a:pt x="8153" y="18511"/>
                  </a:cubicBezTo>
                  <a:cubicBezTo>
                    <a:pt x="8149" y="18511"/>
                    <a:pt x="8146" y="18510"/>
                    <a:pt x="8142" y="18509"/>
                  </a:cubicBezTo>
                  <a:cubicBezTo>
                    <a:pt x="8059" y="18472"/>
                    <a:pt x="8048" y="18105"/>
                    <a:pt x="7954" y="18047"/>
                  </a:cubicBezTo>
                  <a:cubicBezTo>
                    <a:pt x="7935" y="18038"/>
                    <a:pt x="7914" y="18032"/>
                    <a:pt x="7894" y="18032"/>
                  </a:cubicBezTo>
                  <a:cubicBezTo>
                    <a:pt x="7868" y="18032"/>
                    <a:pt x="7845" y="18042"/>
                    <a:pt x="7833" y="18068"/>
                  </a:cubicBezTo>
                  <a:cubicBezTo>
                    <a:pt x="7796" y="18126"/>
                    <a:pt x="7870" y="18315"/>
                    <a:pt x="7807" y="18341"/>
                  </a:cubicBezTo>
                  <a:cubicBezTo>
                    <a:pt x="7794" y="18346"/>
                    <a:pt x="7783" y="18351"/>
                    <a:pt x="7773" y="18351"/>
                  </a:cubicBezTo>
                  <a:cubicBezTo>
                    <a:pt x="7751" y="18351"/>
                    <a:pt x="7734" y="18325"/>
                    <a:pt x="7713" y="18210"/>
                  </a:cubicBezTo>
                  <a:cubicBezTo>
                    <a:pt x="7718" y="18137"/>
                    <a:pt x="7713" y="18068"/>
                    <a:pt x="7702" y="18000"/>
                  </a:cubicBezTo>
                  <a:cubicBezTo>
                    <a:pt x="7701" y="17996"/>
                    <a:pt x="7701" y="17994"/>
                    <a:pt x="7700" y="17994"/>
                  </a:cubicBezTo>
                  <a:cubicBezTo>
                    <a:pt x="7685" y="17994"/>
                    <a:pt x="7629" y="18434"/>
                    <a:pt x="7576" y="18434"/>
                  </a:cubicBezTo>
                  <a:cubicBezTo>
                    <a:pt x="7567" y="18434"/>
                    <a:pt x="7558" y="18422"/>
                    <a:pt x="7550" y="18393"/>
                  </a:cubicBezTo>
                  <a:cubicBezTo>
                    <a:pt x="7503" y="18226"/>
                    <a:pt x="7503" y="18053"/>
                    <a:pt x="7429" y="18037"/>
                  </a:cubicBezTo>
                  <a:cubicBezTo>
                    <a:pt x="7393" y="18047"/>
                    <a:pt x="7357" y="18073"/>
                    <a:pt x="7336" y="18109"/>
                  </a:cubicBezTo>
                  <a:lnTo>
                    <a:pt x="7336" y="18109"/>
                  </a:lnTo>
                  <a:cubicBezTo>
                    <a:pt x="7336" y="18109"/>
                    <a:pt x="7336" y="18109"/>
                    <a:pt x="7336" y="18109"/>
                  </a:cubicBezTo>
                  <a:cubicBezTo>
                    <a:pt x="7351" y="18109"/>
                    <a:pt x="7514" y="18479"/>
                    <a:pt x="7463" y="18479"/>
                  </a:cubicBezTo>
                  <a:cubicBezTo>
                    <a:pt x="7461" y="18479"/>
                    <a:pt x="7458" y="18478"/>
                    <a:pt x="7456" y="18477"/>
                  </a:cubicBezTo>
                  <a:cubicBezTo>
                    <a:pt x="7387" y="18446"/>
                    <a:pt x="7340" y="18383"/>
                    <a:pt x="7288" y="18383"/>
                  </a:cubicBezTo>
                  <a:lnTo>
                    <a:pt x="7199" y="18383"/>
                  </a:lnTo>
                  <a:cubicBezTo>
                    <a:pt x="7193" y="18376"/>
                    <a:pt x="7188" y="18372"/>
                    <a:pt x="7184" y="18372"/>
                  </a:cubicBezTo>
                  <a:cubicBezTo>
                    <a:pt x="7175" y="18372"/>
                    <a:pt x="7173" y="18395"/>
                    <a:pt x="7173" y="18441"/>
                  </a:cubicBezTo>
                  <a:cubicBezTo>
                    <a:pt x="7171" y="18442"/>
                    <a:pt x="7171" y="18443"/>
                    <a:pt x="7170" y="18443"/>
                  </a:cubicBezTo>
                  <a:cubicBezTo>
                    <a:pt x="7154" y="18443"/>
                    <a:pt x="7178" y="18114"/>
                    <a:pt x="7173" y="18079"/>
                  </a:cubicBezTo>
                  <a:cubicBezTo>
                    <a:pt x="7168" y="18035"/>
                    <a:pt x="7161" y="18019"/>
                    <a:pt x="7153" y="18019"/>
                  </a:cubicBezTo>
                  <a:cubicBezTo>
                    <a:pt x="7135" y="18019"/>
                    <a:pt x="7112" y="18109"/>
                    <a:pt x="7104" y="18142"/>
                  </a:cubicBezTo>
                  <a:cubicBezTo>
                    <a:pt x="7096" y="18198"/>
                    <a:pt x="7076" y="18336"/>
                    <a:pt x="7049" y="18336"/>
                  </a:cubicBezTo>
                  <a:cubicBezTo>
                    <a:pt x="7044" y="18336"/>
                    <a:pt x="7037" y="18330"/>
                    <a:pt x="7031" y="18315"/>
                  </a:cubicBezTo>
                  <a:cubicBezTo>
                    <a:pt x="7000" y="18232"/>
                    <a:pt x="7025" y="18099"/>
                    <a:pt x="7016" y="18005"/>
                  </a:cubicBezTo>
                  <a:lnTo>
                    <a:pt x="7016" y="18005"/>
                  </a:lnTo>
                  <a:cubicBezTo>
                    <a:pt x="7028" y="18142"/>
                    <a:pt x="6920" y="18373"/>
                    <a:pt x="6884" y="18399"/>
                  </a:cubicBezTo>
                  <a:cubicBezTo>
                    <a:pt x="6865" y="18418"/>
                    <a:pt x="6844" y="18437"/>
                    <a:pt x="6824" y="18437"/>
                  </a:cubicBezTo>
                  <a:cubicBezTo>
                    <a:pt x="6812" y="18437"/>
                    <a:pt x="6800" y="18429"/>
                    <a:pt x="6790" y="18409"/>
                  </a:cubicBezTo>
                  <a:cubicBezTo>
                    <a:pt x="6758" y="18357"/>
                    <a:pt x="6785" y="18278"/>
                    <a:pt x="6758" y="18236"/>
                  </a:cubicBezTo>
                  <a:cubicBezTo>
                    <a:pt x="6744" y="18214"/>
                    <a:pt x="6712" y="18186"/>
                    <a:pt x="6682" y="18186"/>
                  </a:cubicBezTo>
                  <a:cubicBezTo>
                    <a:pt x="6654" y="18186"/>
                    <a:pt x="6629" y="18209"/>
                    <a:pt x="6622" y="18278"/>
                  </a:cubicBezTo>
                  <a:cubicBezTo>
                    <a:pt x="6606" y="18409"/>
                    <a:pt x="6591" y="18472"/>
                    <a:pt x="6549" y="18477"/>
                  </a:cubicBezTo>
                  <a:cubicBezTo>
                    <a:pt x="6549" y="18477"/>
                    <a:pt x="6540" y="18479"/>
                    <a:pt x="6530" y="18479"/>
                  </a:cubicBezTo>
                  <a:cubicBezTo>
                    <a:pt x="6512" y="18479"/>
                    <a:pt x="6488" y="18474"/>
                    <a:pt x="6491" y="18451"/>
                  </a:cubicBezTo>
                  <a:cubicBezTo>
                    <a:pt x="6501" y="18393"/>
                    <a:pt x="6643" y="18079"/>
                    <a:pt x="6580" y="18005"/>
                  </a:cubicBezTo>
                  <a:cubicBezTo>
                    <a:pt x="6576" y="18000"/>
                    <a:pt x="6571" y="17998"/>
                    <a:pt x="6567" y="17998"/>
                  </a:cubicBezTo>
                  <a:cubicBezTo>
                    <a:pt x="6531" y="17998"/>
                    <a:pt x="6489" y="18146"/>
                    <a:pt x="6454" y="18146"/>
                  </a:cubicBezTo>
                  <a:cubicBezTo>
                    <a:pt x="6445" y="18146"/>
                    <a:pt x="6436" y="18136"/>
                    <a:pt x="6428" y="18110"/>
                  </a:cubicBezTo>
                  <a:cubicBezTo>
                    <a:pt x="6415" y="18064"/>
                    <a:pt x="6401" y="18046"/>
                    <a:pt x="6384" y="18046"/>
                  </a:cubicBezTo>
                  <a:cubicBezTo>
                    <a:pt x="6347" y="18046"/>
                    <a:pt x="6299" y="18144"/>
                    <a:pt x="6244" y="18220"/>
                  </a:cubicBezTo>
                  <a:cubicBezTo>
                    <a:pt x="6223" y="18250"/>
                    <a:pt x="6212" y="18261"/>
                    <a:pt x="6207" y="18261"/>
                  </a:cubicBezTo>
                  <a:cubicBezTo>
                    <a:pt x="6197" y="18261"/>
                    <a:pt x="6202" y="18229"/>
                    <a:pt x="6192" y="18199"/>
                  </a:cubicBezTo>
                  <a:cubicBezTo>
                    <a:pt x="6190" y="18194"/>
                    <a:pt x="6187" y="18192"/>
                    <a:pt x="6183" y="18192"/>
                  </a:cubicBezTo>
                  <a:cubicBezTo>
                    <a:pt x="6165" y="18192"/>
                    <a:pt x="6128" y="18237"/>
                    <a:pt x="6112" y="18237"/>
                  </a:cubicBezTo>
                  <a:cubicBezTo>
                    <a:pt x="6110" y="18237"/>
                    <a:pt x="6109" y="18237"/>
                    <a:pt x="6108" y="18236"/>
                  </a:cubicBezTo>
                  <a:cubicBezTo>
                    <a:pt x="6078" y="18319"/>
                    <a:pt x="6017" y="18425"/>
                    <a:pt x="5986" y="18425"/>
                  </a:cubicBezTo>
                  <a:cubicBezTo>
                    <a:pt x="5969" y="18425"/>
                    <a:pt x="5962" y="18390"/>
                    <a:pt x="5977" y="18294"/>
                  </a:cubicBezTo>
                  <a:cubicBezTo>
                    <a:pt x="5986" y="18247"/>
                    <a:pt x="6055" y="17896"/>
                    <a:pt x="6025" y="17896"/>
                  </a:cubicBezTo>
                  <a:cubicBezTo>
                    <a:pt x="6017" y="17896"/>
                    <a:pt x="6004" y="17917"/>
                    <a:pt x="5982" y="17969"/>
                  </a:cubicBezTo>
                  <a:cubicBezTo>
                    <a:pt x="5938" y="18075"/>
                    <a:pt x="5916" y="18162"/>
                    <a:pt x="5882" y="18162"/>
                  </a:cubicBezTo>
                  <a:cubicBezTo>
                    <a:pt x="5876" y="18162"/>
                    <a:pt x="5869" y="18159"/>
                    <a:pt x="5862" y="18152"/>
                  </a:cubicBezTo>
                  <a:cubicBezTo>
                    <a:pt x="5841" y="18137"/>
                    <a:pt x="5898" y="17995"/>
                    <a:pt x="5904" y="17932"/>
                  </a:cubicBezTo>
                  <a:cubicBezTo>
                    <a:pt x="5909" y="17864"/>
                    <a:pt x="5877" y="17859"/>
                    <a:pt x="5857" y="17853"/>
                  </a:cubicBezTo>
                  <a:lnTo>
                    <a:pt x="5773" y="18126"/>
                  </a:lnTo>
                  <a:cubicBezTo>
                    <a:pt x="5788" y="18189"/>
                    <a:pt x="5788" y="18252"/>
                    <a:pt x="5778" y="18315"/>
                  </a:cubicBezTo>
                  <a:cubicBezTo>
                    <a:pt x="5761" y="18392"/>
                    <a:pt x="5729" y="18411"/>
                    <a:pt x="5700" y="18411"/>
                  </a:cubicBezTo>
                  <a:cubicBezTo>
                    <a:pt x="5674" y="18411"/>
                    <a:pt x="5652" y="18396"/>
                    <a:pt x="5647" y="18393"/>
                  </a:cubicBezTo>
                  <a:cubicBezTo>
                    <a:pt x="5579" y="18367"/>
                    <a:pt x="5663" y="18226"/>
                    <a:pt x="5642" y="18110"/>
                  </a:cubicBezTo>
                  <a:cubicBezTo>
                    <a:pt x="5637" y="18091"/>
                    <a:pt x="5615" y="17943"/>
                    <a:pt x="5595" y="17943"/>
                  </a:cubicBezTo>
                  <a:cubicBezTo>
                    <a:pt x="5593" y="17943"/>
                    <a:pt x="5591" y="17944"/>
                    <a:pt x="5589" y="17948"/>
                  </a:cubicBezTo>
                  <a:cubicBezTo>
                    <a:pt x="5530" y="18046"/>
                    <a:pt x="5517" y="18149"/>
                    <a:pt x="5469" y="18149"/>
                  </a:cubicBezTo>
                  <a:cubicBezTo>
                    <a:pt x="5465" y="18149"/>
                    <a:pt x="5462" y="18148"/>
                    <a:pt x="5458" y="18147"/>
                  </a:cubicBezTo>
                  <a:cubicBezTo>
                    <a:pt x="5439" y="18144"/>
                    <a:pt x="5427" y="18121"/>
                    <a:pt x="5411" y="18121"/>
                  </a:cubicBezTo>
                  <a:cubicBezTo>
                    <a:pt x="5402" y="18121"/>
                    <a:pt x="5390" y="18129"/>
                    <a:pt x="5374" y="18158"/>
                  </a:cubicBezTo>
                  <a:cubicBezTo>
                    <a:pt x="5340" y="18215"/>
                    <a:pt x="5300" y="18235"/>
                    <a:pt x="5262" y="18235"/>
                  </a:cubicBezTo>
                  <a:cubicBezTo>
                    <a:pt x="5184" y="18235"/>
                    <a:pt x="5110" y="18152"/>
                    <a:pt x="5086" y="18131"/>
                  </a:cubicBezTo>
                  <a:cubicBezTo>
                    <a:pt x="5049" y="18095"/>
                    <a:pt x="5081" y="18047"/>
                    <a:pt x="5122" y="17922"/>
                  </a:cubicBezTo>
                  <a:cubicBezTo>
                    <a:pt x="5164" y="17801"/>
                    <a:pt x="5086" y="17806"/>
                    <a:pt x="5060" y="17790"/>
                  </a:cubicBezTo>
                  <a:cubicBezTo>
                    <a:pt x="5060" y="17746"/>
                    <a:pt x="5051" y="17704"/>
                    <a:pt x="5024" y="17704"/>
                  </a:cubicBezTo>
                  <a:cubicBezTo>
                    <a:pt x="5004" y="17704"/>
                    <a:pt x="4973" y="17728"/>
                    <a:pt x="4928" y="17790"/>
                  </a:cubicBezTo>
                  <a:cubicBezTo>
                    <a:pt x="4900" y="17833"/>
                    <a:pt x="4885" y="17845"/>
                    <a:pt x="4874" y="17845"/>
                  </a:cubicBezTo>
                  <a:cubicBezTo>
                    <a:pt x="4859" y="17845"/>
                    <a:pt x="4852" y="17825"/>
                    <a:pt x="4834" y="17817"/>
                  </a:cubicBezTo>
                  <a:cubicBezTo>
                    <a:pt x="4832" y="17815"/>
                    <a:pt x="4831" y="17815"/>
                    <a:pt x="4828" y="17815"/>
                  </a:cubicBezTo>
                  <a:cubicBezTo>
                    <a:pt x="4805" y="17815"/>
                    <a:pt x="4757" y="17891"/>
                    <a:pt x="4719" y="17895"/>
                  </a:cubicBezTo>
                  <a:cubicBezTo>
                    <a:pt x="4656" y="17895"/>
                    <a:pt x="4666" y="17822"/>
                    <a:pt x="4630" y="17790"/>
                  </a:cubicBezTo>
                  <a:cubicBezTo>
                    <a:pt x="4628" y="17789"/>
                    <a:pt x="4626" y="17788"/>
                    <a:pt x="4623" y="17788"/>
                  </a:cubicBezTo>
                  <a:cubicBezTo>
                    <a:pt x="4557" y="17788"/>
                    <a:pt x="4152" y="18178"/>
                    <a:pt x="4132" y="18289"/>
                  </a:cubicBezTo>
                  <a:lnTo>
                    <a:pt x="4215" y="18289"/>
                  </a:lnTo>
                  <a:cubicBezTo>
                    <a:pt x="4242" y="18341"/>
                    <a:pt x="4247" y="18404"/>
                    <a:pt x="4226" y="18456"/>
                  </a:cubicBezTo>
                  <a:cubicBezTo>
                    <a:pt x="4236" y="18593"/>
                    <a:pt x="4284" y="18698"/>
                    <a:pt x="4378" y="18719"/>
                  </a:cubicBezTo>
                  <a:cubicBezTo>
                    <a:pt x="4379" y="18719"/>
                    <a:pt x="4381" y="18719"/>
                    <a:pt x="4382" y="18719"/>
                  </a:cubicBezTo>
                  <a:cubicBezTo>
                    <a:pt x="4446" y="18719"/>
                    <a:pt x="4558" y="18404"/>
                    <a:pt x="4651" y="18399"/>
                  </a:cubicBezTo>
                  <a:cubicBezTo>
                    <a:pt x="4652" y="18399"/>
                    <a:pt x="4654" y="18398"/>
                    <a:pt x="4656" y="18398"/>
                  </a:cubicBezTo>
                  <a:cubicBezTo>
                    <a:pt x="4708" y="18398"/>
                    <a:pt x="4708" y="18476"/>
                    <a:pt x="4698" y="18587"/>
                  </a:cubicBezTo>
                  <a:cubicBezTo>
                    <a:pt x="4640" y="18703"/>
                    <a:pt x="4635" y="18719"/>
                    <a:pt x="4672" y="18739"/>
                  </a:cubicBezTo>
                  <a:cubicBezTo>
                    <a:pt x="4686" y="18747"/>
                    <a:pt x="4696" y="18751"/>
                    <a:pt x="4703" y="18751"/>
                  </a:cubicBezTo>
                  <a:cubicBezTo>
                    <a:pt x="4727" y="18751"/>
                    <a:pt x="4728" y="18707"/>
                    <a:pt x="4808" y="18587"/>
                  </a:cubicBezTo>
                  <a:cubicBezTo>
                    <a:pt x="4833" y="18546"/>
                    <a:pt x="4871" y="18518"/>
                    <a:pt x="4894" y="18518"/>
                  </a:cubicBezTo>
                  <a:cubicBezTo>
                    <a:pt x="4908" y="18518"/>
                    <a:pt x="4917" y="18529"/>
                    <a:pt x="4913" y="18556"/>
                  </a:cubicBezTo>
                  <a:cubicBezTo>
                    <a:pt x="4892" y="18713"/>
                    <a:pt x="4698" y="18907"/>
                    <a:pt x="4797" y="18965"/>
                  </a:cubicBezTo>
                  <a:cubicBezTo>
                    <a:pt x="4801" y="18967"/>
                    <a:pt x="4805" y="18968"/>
                    <a:pt x="4810" y="18968"/>
                  </a:cubicBezTo>
                  <a:cubicBezTo>
                    <a:pt x="4860" y="18968"/>
                    <a:pt x="4981" y="18879"/>
                    <a:pt x="5033" y="18755"/>
                  </a:cubicBezTo>
                  <a:cubicBezTo>
                    <a:pt x="5038" y="18753"/>
                    <a:pt x="5042" y="18752"/>
                    <a:pt x="5046" y="18752"/>
                  </a:cubicBezTo>
                  <a:cubicBezTo>
                    <a:pt x="5065" y="18752"/>
                    <a:pt x="5081" y="18777"/>
                    <a:pt x="5098" y="18777"/>
                  </a:cubicBezTo>
                  <a:cubicBezTo>
                    <a:pt x="5099" y="18777"/>
                    <a:pt x="5100" y="18777"/>
                    <a:pt x="5102" y="18776"/>
                  </a:cubicBezTo>
                  <a:cubicBezTo>
                    <a:pt x="5124" y="18772"/>
                    <a:pt x="5336" y="18659"/>
                    <a:pt x="5385" y="18659"/>
                  </a:cubicBezTo>
                  <a:cubicBezTo>
                    <a:pt x="5392" y="18659"/>
                    <a:pt x="5396" y="18661"/>
                    <a:pt x="5395" y="18666"/>
                  </a:cubicBezTo>
                  <a:cubicBezTo>
                    <a:pt x="5395" y="18781"/>
                    <a:pt x="5195" y="18967"/>
                    <a:pt x="5145" y="19053"/>
                  </a:cubicBezTo>
                  <a:lnTo>
                    <a:pt x="5145" y="19053"/>
                  </a:lnTo>
                  <a:cubicBezTo>
                    <a:pt x="5202" y="18965"/>
                    <a:pt x="5450" y="18967"/>
                    <a:pt x="5505" y="18892"/>
                  </a:cubicBezTo>
                  <a:cubicBezTo>
                    <a:pt x="5533" y="18856"/>
                    <a:pt x="5553" y="18840"/>
                    <a:pt x="5567" y="18840"/>
                  </a:cubicBezTo>
                  <a:cubicBezTo>
                    <a:pt x="5594" y="18840"/>
                    <a:pt x="5601" y="18894"/>
                    <a:pt x="5605" y="18986"/>
                  </a:cubicBezTo>
                  <a:cubicBezTo>
                    <a:pt x="5607" y="19069"/>
                    <a:pt x="5615" y="19095"/>
                    <a:pt x="5626" y="19095"/>
                  </a:cubicBezTo>
                  <a:cubicBezTo>
                    <a:pt x="5646" y="19095"/>
                    <a:pt x="5676" y="19022"/>
                    <a:pt x="5704" y="19022"/>
                  </a:cubicBezTo>
                  <a:cubicBezTo>
                    <a:pt x="5706" y="19022"/>
                    <a:pt x="5708" y="19022"/>
                    <a:pt x="5710" y="19023"/>
                  </a:cubicBezTo>
                  <a:cubicBezTo>
                    <a:pt x="5752" y="19033"/>
                    <a:pt x="5773" y="19023"/>
                    <a:pt x="5783" y="19133"/>
                  </a:cubicBezTo>
                  <a:cubicBezTo>
                    <a:pt x="5788" y="19165"/>
                    <a:pt x="5796" y="19181"/>
                    <a:pt x="5812" y="19181"/>
                  </a:cubicBezTo>
                  <a:cubicBezTo>
                    <a:pt x="5815" y="19181"/>
                    <a:pt x="5817" y="19181"/>
                    <a:pt x="5820" y="19180"/>
                  </a:cubicBezTo>
                  <a:cubicBezTo>
                    <a:pt x="5862" y="19164"/>
                    <a:pt x="5919" y="19028"/>
                    <a:pt x="5909" y="18933"/>
                  </a:cubicBezTo>
                  <a:cubicBezTo>
                    <a:pt x="5918" y="18855"/>
                    <a:pt x="5944" y="18720"/>
                    <a:pt x="5971" y="18720"/>
                  </a:cubicBezTo>
                  <a:cubicBezTo>
                    <a:pt x="5977" y="18720"/>
                    <a:pt x="5982" y="18726"/>
                    <a:pt x="5988" y="18739"/>
                  </a:cubicBezTo>
                  <a:cubicBezTo>
                    <a:pt x="6019" y="18823"/>
                    <a:pt x="5988" y="18986"/>
                    <a:pt x="6019" y="19059"/>
                  </a:cubicBezTo>
                  <a:cubicBezTo>
                    <a:pt x="6030" y="19082"/>
                    <a:pt x="6045" y="19091"/>
                    <a:pt x="6062" y="19091"/>
                  </a:cubicBezTo>
                  <a:cubicBezTo>
                    <a:pt x="6099" y="19091"/>
                    <a:pt x="6145" y="19045"/>
                    <a:pt x="6182" y="19002"/>
                  </a:cubicBezTo>
                  <a:cubicBezTo>
                    <a:pt x="6224" y="19007"/>
                    <a:pt x="6265" y="19038"/>
                    <a:pt x="6276" y="19080"/>
                  </a:cubicBezTo>
                  <a:cubicBezTo>
                    <a:pt x="6276" y="19138"/>
                    <a:pt x="6286" y="19169"/>
                    <a:pt x="6302" y="19169"/>
                  </a:cubicBezTo>
                  <a:cubicBezTo>
                    <a:pt x="6304" y="19170"/>
                    <a:pt x="6307" y="19170"/>
                    <a:pt x="6309" y="19170"/>
                  </a:cubicBezTo>
                  <a:cubicBezTo>
                    <a:pt x="6360" y="19170"/>
                    <a:pt x="6367" y="19049"/>
                    <a:pt x="6423" y="19044"/>
                  </a:cubicBezTo>
                  <a:cubicBezTo>
                    <a:pt x="6465" y="19044"/>
                    <a:pt x="6480" y="19117"/>
                    <a:pt x="6517" y="19143"/>
                  </a:cubicBezTo>
                  <a:cubicBezTo>
                    <a:pt x="6545" y="19161"/>
                    <a:pt x="6577" y="19171"/>
                    <a:pt x="6609" y="19171"/>
                  </a:cubicBezTo>
                  <a:cubicBezTo>
                    <a:pt x="6680" y="19171"/>
                    <a:pt x="6757" y="19124"/>
                    <a:pt x="6811" y="19012"/>
                  </a:cubicBezTo>
                  <a:cubicBezTo>
                    <a:pt x="6837" y="18957"/>
                    <a:pt x="6855" y="18922"/>
                    <a:pt x="6865" y="18922"/>
                  </a:cubicBezTo>
                  <a:cubicBezTo>
                    <a:pt x="6878" y="18922"/>
                    <a:pt x="6882" y="18973"/>
                    <a:pt x="6879" y="19101"/>
                  </a:cubicBezTo>
                  <a:cubicBezTo>
                    <a:pt x="6826" y="19243"/>
                    <a:pt x="6889" y="19248"/>
                    <a:pt x="6926" y="19248"/>
                  </a:cubicBezTo>
                  <a:cubicBezTo>
                    <a:pt x="6948" y="19250"/>
                    <a:pt x="6972" y="19255"/>
                    <a:pt x="6996" y="19255"/>
                  </a:cubicBezTo>
                  <a:cubicBezTo>
                    <a:pt x="7029" y="19255"/>
                    <a:pt x="7061" y="19246"/>
                    <a:pt x="7089" y="19206"/>
                  </a:cubicBezTo>
                  <a:cubicBezTo>
                    <a:pt x="7117" y="19169"/>
                    <a:pt x="7143" y="19082"/>
                    <a:pt x="7177" y="19082"/>
                  </a:cubicBezTo>
                  <a:cubicBezTo>
                    <a:pt x="7187" y="19082"/>
                    <a:pt x="7198" y="19089"/>
                    <a:pt x="7209" y="19107"/>
                  </a:cubicBezTo>
                  <a:cubicBezTo>
                    <a:pt x="7212" y="19240"/>
                    <a:pt x="7257" y="19278"/>
                    <a:pt x="7303" y="19278"/>
                  </a:cubicBezTo>
                  <a:cubicBezTo>
                    <a:pt x="7339" y="19278"/>
                    <a:pt x="7375" y="19256"/>
                    <a:pt x="7393" y="19238"/>
                  </a:cubicBezTo>
                  <a:cubicBezTo>
                    <a:pt x="7430" y="19205"/>
                    <a:pt x="7459" y="18921"/>
                    <a:pt x="7484" y="18921"/>
                  </a:cubicBezTo>
                  <a:cubicBezTo>
                    <a:pt x="7487" y="18921"/>
                    <a:pt x="7490" y="18925"/>
                    <a:pt x="7492" y="18933"/>
                  </a:cubicBezTo>
                  <a:cubicBezTo>
                    <a:pt x="7555" y="19143"/>
                    <a:pt x="7581" y="19217"/>
                    <a:pt x="7671" y="19227"/>
                  </a:cubicBezTo>
                  <a:cubicBezTo>
                    <a:pt x="7699" y="19231"/>
                    <a:pt x="7727" y="19234"/>
                    <a:pt x="7755" y="19234"/>
                  </a:cubicBezTo>
                  <a:cubicBezTo>
                    <a:pt x="7862" y="19234"/>
                    <a:pt x="7967" y="19203"/>
                    <a:pt x="8059" y="19148"/>
                  </a:cubicBezTo>
                  <a:cubicBezTo>
                    <a:pt x="8101" y="19122"/>
                    <a:pt x="8142" y="19091"/>
                    <a:pt x="8179" y="19049"/>
                  </a:cubicBezTo>
                  <a:cubicBezTo>
                    <a:pt x="8200" y="19023"/>
                    <a:pt x="8195" y="18918"/>
                    <a:pt x="8216" y="18913"/>
                  </a:cubicBezTo>
                  <a:cubicBezTo>
                    <a:pt x="8217" y="18912"/>
                    <a:pt x="8217" y="18912"/>
                    <a:pt x="8218" y="18912"/>
                  </a:cubicBezTo>
                  <a:cubicBezTo>
                    <a:pt x="8247" y="18912"/>
                    <a:pt x="8332" y="19092"/>
                    <a:pt x="8373" y="19138"/>
                  </a:cubicBezTo>
                  <a:cubicBezTo>
                    <a:pt x="8415" y="19196"/>
                    <a:pt x="8473" y="19232"/>
                    <a:pt x="8536" y="19243"/>
                  </a:cubicBezTo>
                  <a:cubicBezTo>
                    <a:pt x="8539" y="19243"/>
                    <a:pt x="8542" y="19243"/>
                    <a:pt x="8545" y="19243"/>
                  </a:cubicBezTo>
                  <a:cubicBezTo>
                    <a:pt x="8608" y="19243"/>
                    <a:pt x="8643" y="19192"/>
                    <a:pt x="8588" y="19007"/>
                  </a:cubicBezTo>
                  <a:lnTo>
                    <a:pt x="8588" y="19007"/>
                  </a:lnTo>
                  <a:cubicBezTo>
                    <a:pt x="8598" y="19038"/>
                    <a:pt x="8608" y="19051"/>
                    <a:pt x="8617" y="19051"/>
                  </a:cubicBezTo>
                  <a:cubicBezTo>
                    <a:pt x="8653" y="19051"/>
                    <a:pt x="8686" y="18863"/>
                    <a:pt x="8698" y="18834"/>
                  </a:cubicBezTo>
                  <a:cubicBezTo>
                    <a:pt x="8699" y="18833"/>
                    <a:pt x="8700" y="18832"/>
                    <a:pt x="8701" y="18832"/>
                  </a:cubicBezTo>
                  <a:cubicBezTo>
                    <a:pt x="8723" y="18832"/>
                    <a:pt x="8858" y="19018"/>
                    <a:pt x="8903" y="19038"/>
                  </a:cubicBezTo>
                  <a:cubicBezTo>
                    <a:pt x="8930" y="19049"/>
                    <a:pt x="8958" y="19056"/>
                    <a:pt x="8984" y="19056"/>
                  </a:cubicBezTo>
                  <a:cubicBezTo>
                    <a:pt x="9022" y="19056"/>
                    <a:pt x="9055" y="19040"/>
                    <a:pt x="9070" y="18996"/>
                  </a:cubicBezTo>
                  <a:cubicBezTo>
                    <a:pt x="9097" y="18928"/>
                    <a:pt x="9002" y="18766"/>
                    <a:pt x="8955" y="18656"/>
                  </a:cubicBezTo>
                  <a:cubicBezTo>
                    <a:pt x="8973" y="18651"/>
                    <a:pt x="9002" y="18621"/>
                    <a:pt x="9029" y="18621"/>
                  </a:cubicBezTo>
                  <a:cubicBezTo>
                    <a:pt x="9034" y="18621"/>
                    <a:pt x="9039" y="18622"/>
                    <a:pt x="9044" y="18624"/>
                  </a:cubicBezTo>
                  <a:lnTo>
                    <a:pt x="9097" y="18734"/>
                  </a:lnTo>
                  <a:cubicBezTo>
                    <a:pt x="9106" y="18745"/>
                    <a:pt x="9116" y="18749"/>
                    <a:pt x="9124" y="18749"/>
                  </a:cubicBezTo>
                  <a:cubicBezTo>
                    <a:pt x="9146" y="18749"/>
                    <a:pt x="9164" y="18727"/>
                    <a:pt x="9175" y="18724"/>
                  </a:cubicBezTo>
                  <a:cubicBezTo>
                    <a:pt x="9176" y="18723"/>
                    <a:pt x="9177" y="18723"/>
                    <a:pt x="9178" y="18723"/>
                  </a:cubicBezTo>
                  <a:cubicBezTo>
                    <a:pt x="9196" y="18723"/>
                    <a:pt x="9250" y="18824"/>
                    <a:pt x="9285" y="18834"/>
                  </a:cubicBezTo>
                  <a:cubicBezTo>
                    <a:pt x="9295" y="18837"/>
                    <a:pt x="9304" y="18838"/>
                    <a:pt x="9314" y="18838"/>
                  </a:cubicBezTo>
                  <a:cubicBezTo>
                    <a:pt x="9340" y="18838"/>
                    <a:pt x="9364" y="18827"/>
                    <a:pt x="9380" y="18808"/>
                  </a:cubicBezTo>
                  <a:cubicBezTo>
                    <a:pt x="9453" y="18734"/>
                    <a:pt x="9427" y="18593"/>
                    <a:pt x="9432" y="18435"/>
                  </a:cubicBezTo>
                  <a:cubicBezTo>
                    <a:pt x="9434" y="18372"/>
                    <a:pt x="9441" y="18346"/>
                    <a:pt x="9453" y="18346"/>
                  </a:cubicBezTo>
                  <a:cubicBezTo>
                    <a:pt x="9478" y="18346"/>
                    <a:pt x="9525" y="18455"/>
                    <a:pt x="9594" y="18583"/>
                  </a:cubicBezTo>
                  <a:lnTo>
                    <a:pt x="9594" y="18583"/>
                  </a:lnTo>
                  <a:cubicBezTo>
                    <a:pt x="9552" y="18497"/>
                    <a:pt x="9650" y="18554"/>
                    <a:pt x="9621" y="18456"/>
                  </a:cubicBezTo>
                  <a:lnTo>
                    <a:pt x="9537" y="18283"/>
                  </a:lnTo>
                  <a:cubicBezTo>
                    <a:pt x="9539" y="18282"/>
                    <a:pt x="9541" y="18282"/>
                    <a:pt x="9543" y="18282"/>
                  </a:cubicBezTo>
                  <a:cubicBezTo>
                    <a:pt x="9582" y="18282"/>
                    <a:pt x="9668" y="18442"/>
                    <a:pt x="9701" y="18442"/>
                  </a:cubicBezTo>
                  <a:cubicBezTo>
                    <a:pt x="9702" y="18442"/>
                    <a:pt x="9704" y="18441"/>
                    <a:pt x="9705" y="18441"/>
                  </a:cubicBezTo>
                  <a:cubicBezTo>
                    <a:pt x="9747" y="18414"/>
                    <a:pt x="9679" y="18236"/>
                    <a:pt x="9694" y="18178"/>
                  </a:cubicBezTo>
                  <a:cubicBezTo>
                    <a:pt x="9699" y="18154"/>
                    <a:pt x="9706" y="18144"/>
                    <a:pt x="9713" y="18144"/>
                  </a:cubicBezTo>
                  <a:cubicBezTo>
                    <a:pt x="9736" y="18144"/>
                    <a:pt x="9765" y="18249"/>
                    <a:pt x="9773" y="18310"/>
                  </a:cubicBezTo>
                  <a:cubicBezTo>
                    <a:pt x="9791" y="18403"/>
                    <a:pt x="9896" y="18573"/>
                    <a:pt x="9943" y="18573"/>
                  </a:cubicBezTo>
                  <a:cubicBezTo>
                    <a:pt x="9951" y="18573"/>
                    <a:pt x="9958" y="18568"/>
                    <a:pt x="9962" y="18556"/>
                  </a:cubicBezTo>
                  <a:cubicBezTo>
                    <a:pt x="9993" y="18477"/>
                    <a:pt x="9967" y="18304"/>
                    <a:pt x="9852" y="18126"/>
                  </a:cubicBezTo>
                  <a:lnTo>
                    <a:pt x="9852" y="18126"/>
                  </a:lnTo>
                  <a:cubicBezTo>
                    <a:pt x="9932" y="18249"/>
                    <a:pt x="9995" y="18290"/>
                    <a:pt x="10049" y="18290"/>
                  </a:cubicBezTo>
                  <a:cubicBezTo>
                    <a:pt x="10151" y="18290"/>
                    <a:pt x="10220" y="18142"/>
                    <a:pt x="10308" y="18142"/>
                  </a:cubicBezTo>
                  <a:cubicBezTo>
                    <a:pt x="10342" y="18142"/>
                    <a:pt x="10380" y="18164"/>
                    <a:pt x="10423" y="18226"/>
                  </a:cubicBezTo>
                  <a:cubicBezTo>
                    <a:pt x="10464" y="18253"/>
                    <a:pt x="10492" y="18265"/>
                    <a:pt x="10511" y="18265"/>
                  </a:cubicBezTo>
                  <a:cubicBezTo>
                    <a:pt x="10593" y="18265"/>
                    <a:pt x="10510" y="18052"/>
                    <a:pt x="10544" y="17984"/>
                  </a:cubicBezTo>
                  <a:cubicBezTo>
                    <a:pt x="10586" y="17932"/>
                    <a:pt x="10633" y="17885"/>
                    <a:pt x="10691" y="17848"/>
                  </a:cubicBezTo>
                  <a:cubicBezTo>
                    <a:pt x="10754" y="17785"/>
                    <a:pt x="10738" y="17638"/>
                    <a:pt x="10795" y="17586"/>
                  </a:cubicBezTo>
                  <a:cubicBezTo>
                    <a:pt x="10805" y="17576"/>
                    <a:pt x="10818" y="17573"/>
                    <a:pt x="10832" y="17573"/>
                  </a:cubicBezTo>
                  <a:cubicBezTo>
                    <a:pt x="10871" y="17573"/>
                    <a:pt x="10923" y="17599"/>
                    <a:pt x="10966" y="17599"/>
                  </a:cubicBezTo>
                  <a:cubicBezTo>
                    <a:pt x="10985" y="17599"/>
                    <a:pt x="11002" y="17595"/>
                    <a:pt x="11016" y="17581"/>
                  </a:cubicBezTo>
                  <a:cubicBezTo>
                    <a:pt x="11058" y="17549"/>
                    <a:pt x="11068" y="17492"/>
                    <a:pt x="11031" y="17450"/>
                  </a:cubicBezTo>
                  <a:cubicBezTo>
                    <a:pt x="11010" y="17413"/>
                    <a:pt x="10921" y="17329"/>
                    <a:pt x="10948" y="17319"/>
                  </a:cubicBezTo>
                  <a:cubicBezTo>
                    <a:pt x="10951" y="17316"/>
                    <a:pt x="10956" y="17315"/>
                    <a:pt x="10961" y="17315"/>
                  </a:cubicBezTo>
                  <a:cubicBezTo>
                    <a:pt x="11030" y="17315"/>
                    <a:pt x="11217" y="17494"/>
                    <a:pt x="11309" y="17586"/>
                  </a:cubicBezTo>
                  <a:cubicBezTo>
                    <a:pt x="11110" y="17387"/>
                    <a:pt x="11592" y="17104"/>
                    <a:pt x="11645" y="17051"/>
                  </a:cubicBezTo>
                  <a:cubicBezTo>
                    <a:pt x="11703" y="17004"/>
                    <a:pt x="11860" y="17020"/>
                    <a:pt x="11897" y="16957"/>
                  </a:cubicBezTo>
                  <a:cubicBezTo>
                    <a:pt x="11928" y="16873"/>
                    <a:pt x="11928" y="16779"/>
                    <a:pt x="11891" y="16695"/>
                  </a:cubicBezTo>
                  <a:cubicBezTo>
                    <a:pt x="11881" y="16665"/>
                    <a:pt x="11685" y="16420"/>
                    <a:pt x="11649" y="16420"/>
                  </a:cubicBezTo>
                  <a:cubicBezTo>
                    <a:pt x="11648" y="16420"/>
                    <a:pt x="11646" y="16421"/>
                    <a:pt x="11645" y="16421"/>
                  </a:cubicBezTo>
                  <a:lnTo>
                    <a:pt x="11645" y="16421"/>
                  </a:lnTo>
                  <a:cubicBezTo>
                    <a:pt x="11647" y="16420"/>
                    <a:pt x="11650" y="16419"/>
                    <a:pt x="11653" y="16419"/>
                  </a:cubicBezTo>
                  <a:cubicBezTo>
                    <a:pt x="11701" y="16419"/>
                    <a:pt x="11886" y="16574"/>
                    <a:pt x="11935" y="16574"/>
                  </a:cubicBezTo>
                  <a:cubicBezTo>
                    <a:pt x="11948" y="16574"/>
                    <a:pt x="11951" y="16562"/>
                    <a:pt x="11938" y="16532"/>
                  </a:cubicBezTo>
                  <a:cubicBezTo>
                    <a:pt x="11933" y="16512"/>
                    <a:pt x="11820" y="16342"/>
                    <a:pt x="11857" y="16342"/>
                  </a:cubicBezTo>
                  <a:cubicBezTo>
                    <a:pt x="11859" y="16342"/>
                    <a:pt x="11862" y="16342"/>
                    <a:pt x="11865" y="16343"/>
                  </a:cubicBezTo>
                  <a:cubicBezTo>
                    <a:pt x="11893" y="16353"/>
                    <a:pt x="12088" y="16567"/>
                    <a:pt x="12126" y="16567"/>
                  </a:cubicBezTo>
                  <a:cubicBezTo>
                    <a:pt x="12130" y="16567"/>
                    <a:pt x="12132" y="16564"/>
                    <a:pt x="12132" y="16558"/>
                  </a:cubicBezTo>
                  <a:cubicBezTo>
                    <a:pt x="12132" y="16485"/>
                    <a:pt x="12101" y="16328"/>
                    <a:pt x="11912" y="16197"/>
                  </a:cubicBezTo>
                  <a:cubicBezTo>
                    <a:pt x="11911" y="16188"/>
                    <a:pt x="11918" y="16185"/>
                    <a:pt x="11929" y="16185"/>
                  </a:cubicBezTo>
                  <a:cubicBezTo>
                    <a:pt x="11983" y="16185"/>
                    <a:pt x="12153" y="16265"/>
                    <a:pt x="12201" y="16291"/>
                  </a:cubicBezTo>
                  <a:cubicBezTo>
                    <a:pt x="12207" y="16291"/>
                    <a:pt x="12247" y="16293"/>
                    <a:pt x="12290" y="16293"/>
                  </a:cubicBezTo>
                  <a:cubicBezTo>
                    <a:pt x="12356" y="16293"/>
                    <a:pt x="12429" y="16289"/>
                    <a:pt x="12410" y="16270"/>
                  </a:cubicBezTo>
                  <a:cubicBezTo>
                    <a:pt x="12332" y="16191"/>
                    <a:pt x="12138" y="16076"/>
                    <a:pt x="12159" y="16008"/>
                  </a:cubicBezTo>
                  <a:cubicBezTo>
                    <a:pt x="12169" y="15966"/>
                    <a:pt x="12274" y="15992"/>
                    <a:pt x="12269" y="15929"/>
                  </a:cubicBezTo>
                  <a:cubicBezTo>
                    <a:pt x="12269" y="15861"/>
                    <a:pt x="12201" y="15814"/>
                    <a:pt x="12227" y="15772"/>
                  </a:cubicBezTo>
                  <a:cubicBezTo>
                    <a:pt x="12234" y="15759"/>
                    <a:pt x="12251" y="15755"/>
                    <a:pt x="12273" y="15755"/>
                  </a:cubicBezTo>
                  <a:cubicBezTo>
                    <a:pt x="12316" y="15755"/>
                    <a:pt x="12378" y="15770"/>
                    <a:pt x="12428" y="15770"/>
                  </a:cubicBezTo>
                  <a:cubicBezTo>
                    <a:pt x="12452" y="15770"/>
                    <a:pt x="12474" y="15766"/>
                    <a:pt x="12489" y="15756"/>
                  </a:cubicBezTo>
                  <a:cubicBezTo>
                    <a:pt x="12531" y="15730"/>
                    <a:pt x="12541" y="15646"/>
                    <a:pt x="12374" y="15546"/>
                  </a:cubicBezTo>
                  <a:lnTo>
                    <a:pt x="12374" y="15546"/>
                  </a:lnTo>
                  <a:cubicBezTo>
                    <a:pt x="12401" y="15554"/>
                    <a:pt x="12567" y="15583"/>
                    <a:pt x="12619" y="15583"/>
                  </a:cubicBezTo>
                  <a:cubicBezTo>
                    <a:pt x="12636" y="15583"/>
                    <a:pt x="12641" y="15580"/>
                    <a:pt x="12625" y="15573"/>
                  </a:cubicBezTo>
                  <a:cubicBezTo>
                    <a:pt x="12547" y="15536"/>
                    <a:pt x="12295" y="15452"/>
                    <a:pt x="12353" y="15405"/>
                  </a:cubicBezTo>
                  <a:cubicBezTo>
                    <a:pt x="12362" y="15397"/>
                    <a:pt x="12378" y="15394"/>
                    <a:pt x="12397" y="15394"/>
                  </a:cubicBezTo>
                  <a:cubicBezTo>
                    <a:pt x="12435" y="15394"/>
                    <a:pt x="12486" y="15405"/>
                    <a:pt x="12523" y="15405"/>
                  </a:cubicBezTo>
                  <a:cubicBezTo>
                    <a:pt x="12528" y="15405"/>
                    <a:pt x="12532" y="15405"/>
                    <a:pt x="12536" y="15405"/>
                  </a:cubicBezTo>
                  <a:cubicBezTo>
                    <a:pt x="12645" y="15384"/>
                    <a:pt x="12729" y="15281"/>
                    <a:pt x="12561" y="15151"/>
                  </a:cubicBezTo>
                  <a:lnTo>
                    <a:pt x="12561" y="15151"/>
                  </a:lnTo>
                  <a:cubicBezTo>
                    <a:pt x="12622" y="15196"/>
                    <a:pt x="12738" y="15213"/>
                    <a:pt x="12823" y="15213"/>
                  </a:cubicBezTo>
                  <a:cubicBezTo>
                    <a:pt x="12880" y="15213"/>
                    <a:pt x="12923" y="15205"/>
                    <a:pt x="12929" y="15195"/>
                  </a:cubicBezTo>
                  <a:cubicBezTo>
                    <a:pt x="12762" y="15111"/>
                    <a:pt x="12819" y="15096"/>
                    <a:pt x="12845" y="15054"/>
                  </a:cubicBezTo>
                  <a:cubicBezTo>
                    <a:pt x="12866" y="15006"/>
                    <a:pt x="12872" y="15033"/>
                    <a:pt x="12777" y="14964"/>
                  </a:cubicBezTo>
                  <a:cubicBezTo>
                    <a:pt x="12636" y="14865"/>
                    <a:pt x="12929" y="14865"/>
                    <a:pt x="12961" y="14833"/>
                  </a:cubicBezTo>
                  <a:cubicBezTo>
                    <a:pt x="12992" y="14802"/>
                    <a:pt x="12882" y="14760"/>
                    <a:pt x="12882" y="14713"/>
                  </a:cubicBezTo>
                  <a:cubicBezTo>
                    <a:pt x="12887" y="14660"/>
                    <a:pt x="12908" y="14608"/>
                    <a:pt x="12940" y="14561"/>
                  </a:cubicBezTo>
                  <a:cubicBezTo>
                    <a:pt x="12978" y="14484"/>
                    <a:pt x="12978" y="14425"/>
                    <a:pt x="12831" y="14318"/>
                  </a:cubicBezTo>
                  <a:lnTo>
                    <a:pt x="12831" y="14318"/>
                  </a:lnTo>
                  <a:cubicBezTo>
                    <a:pt x="12897" y="14357"/>
                    <a:pt x="12965" y="14393"/>
                    <a:pt x="13034" y="14424"/>
                  </a:cubicBezTo>
                  <a:cubicBezTo>
                    <a:pt x="13056" y="14432"/>
                    <a:pt x="13071" y="14435"/>
                    <a:pt x="13081" y="14435"/>
                  </a:cubicBezTo>
                  <a:cubicBezTo>
                    <a:pt x="13132" y="14435"/>
                    <a:pt x="13039" y="14347"/>
                    <a:pt x="13008" y="14325"/>
                  </a:cubicBezTo>
                  <a:cubicBezTo>
                    <a:pt x="12865" y="14220"/>
                    <a:pt x="12847" y="14179"/>
                    <a:pt x="12921" y="14179"/>
                  </a:cubicBezTo>
                  <a:cubicBezTo>
                    <a:pt x="12968" y="14179"/>
                    <a:pt x="13055" y="14196"/>
                    <a:pt x="13171" y="14225"/>
                  </a:cubicBezTo>
                  <a:cubicBezTo>
                    <a:pt x="13184" y="14229"/>
                    <a:pt x="13194" y="14230"/>
                    <a:pt x="13200" y="14230"/>
                  </a:cubicBezTo>
                  <a:cubicBezTo>
                    <a:pt x="13275" y="14230"/>
                    <a:pt x="12882" y="14003"/>
                    <a:pt x="12940" y="14003"/>
                  </a:cubicBezTo>
                  <a:cubicBezTo>
                    <a:pt x="12951" y="14003"/>
                    <a:pt x="12979" y="14012"/>
                    <a:pt x="13029" y="14031"/>
                  </a:cubicBezTo>
                  <a:cubicBezTo>
                    <a:pt x="13074" y="14050"/>
                    <a:pt x="13113" y="14058"/>
                    <a:pt x="13143" y="14058"/>
                  </a:cubicBezTo>
                  <a:cubicBezTo>
                    <a:pt x="13257" y="14058"/>
                    <a:pt x="13248" y="13939"/>
                    <a:pt x="13032" y="13852"/>
                  </a:cubicBezTo>
                  <a:lnTo>
                    <a:pt x="13032" y="13852"/>
                  </a:lnTo>
                  <a:cubicBezTo>
                    <a:pt x="13096" y="13875"/>
                    <a:pt x="13165" y="13888"/>
                    <a:pt x="13233" y="13888"/>
                  </a:cubicBezTo>
                  <a:cubicBezTo>
                    <a:pt x="13252" y="13888"/>
                    <a:pt x="13272" y="13887"/>
                    <a:pt x="13291" y="13884"/>
                  </a:cubicBezTo>
                  <a:cubicBezTo>
                    <a:pt x="13333" y="13884"/>
                    <a:pt x="13275" y="13832"/>
                    <a:pt x="13286" y="13806"/>
                  </a:cubicBezTo>
                  <a:cubicBezTo>
                    <a:pt x="13307" y="13764"/>
                    <a:pt x="13401" y="13774"/>
                    <a:pt x="13433" y="13732"/>
                  </a:cubicBezTo>
                  <a:cubicBezTo>
                    <a:pt x="13464" y="13696"/>
                    <a:pt x="13365" y="13627"/>
                    <a:pt x="13380" y="13591"/>
                  </a:cubicBezTo>
                  <a:cubicBezTo>
                    <a:pt x="13401" y="13538"/>
                    <a:pt x="13433" y="13496"/>
                    <a:pt x="13469" y="13465"/>
                  </a:cubicBezTo>
                  <a:cubicBezTo>
                    <a:pt x="13538" y="13407"/>
                    <a:pt x="13642" y="13386"/>
                    <a:pt x="13616" y="13297"/>
                  </a:cubicBezTo>
                  <a:cubicBezTo>
                    <a:pt x="13606" y="13255"/>
                    <a:pt x="13417" y="13156"/>
                    <a:pt x="13422" y="13140"/>
                  </a:cubicBezTo>
                  <a:cubicBezTo>
                    <a:pt x="13422" y="13138"/>
                    <a:pt x="13427" y="13137"/>
                    <a:pt x="13434" y="13137"/>
                  </a:cubicBezTo>
                  <a:cubicBezTo>
                    <a:pt x="13479" y="13137"/>
                    <a:pt x="13637" y="13167"/>
                    <a:pt x="13706" y="13167"/>
                  </a:cubicBezTo>
                  <a:cubicBezTo>
                    <a:pt x="13714" y="13167"/>
                    <a:pt x="13721" y="13167"/>
                    <a:pt x="13726" y="13166"/>
                  </a:cubicBezTo>
                  <a:cubicBezTo>
                    <a:pt x="13805" y="13150"/>
                    <a:pt x="13627" y="13072"/>
                    <a:pt x="13553" y="13035"/>
                  </a:cubicBezTo>
                  <a:cubicBezTo>
                    <a:pt x="13480" y="13004"/>
                    <a:pt x="13113" y="12893"/>
                    <a:pt x="13281" y="12893"/>
                  </a:cubicBezTo>
                  <a:cubicBezTo>
                    <a:pt x="13364" y="12893"/>
                    <a:pt x="13460" y="12903"/>
                    <a:pt x="13543" y="12903"/>
                  </a:cubicBezTo>
                  <a:cubicBezTo>
                    <a:pt x="13601" y="12903"/>
                    <a:pt x="13653" y="12898"/>
                    <a:pt x="13690" y="12883"/>
                  </a:cubicBezTo>
                  <a:cubicBezTo>
                    <a:pt x="13803" y="12831"/>
                    <a:pt x="13301" y="12663"/>
                    <a:pt x="13562" y="12663"/>
                  </a:cubicBezTo>
                  <a:cubicBezTo>
                    <a:pt x="13566" y="12663"/>
                    <a:pt x="13570" y="12663"/>
                    <a:pt x="13574" y="12663"/>
                  </a:cubicBezTo>
                  <a:cubicBezTo>
                    <a:pt x="13577" y="12663"/>
                    <a:pt x="13580" y="12663"/>
                    <a:pt x="13582" y="12663"/>
                  </a:cubicBezTo>
                  <a:cubicBezTo>
                    <a:pt x="13756" y="12663"/>
                    <a:pt x="13700" y="12489"/>
                    <a:pt x="13684" y="12432"/>
                  </a:cubicBezTo>
                  <a:cubicBezTo>
                    <a:pt x="13669" y="12374"/>
                    <a:pt x="13611" y="12311"/>
                    <a:pt x="13674" y="12270"/>
                  </a:cubicBezTo>
                  <a:cubicBezTo>
                    <a:pt x="13690" y="12259"/>
                    <a:pt x="13957" y="12196"/>
                    <a:pt x="13910" y="12191"/>
                  </a:cubicBezTo>
                  <a:cubicBezTo>
                    <a:pt x="13821" y="12175"/>
                    <a:pt x="13732" y="12196"/>
                    <a:pt x="13663" y="12144"/>
                  </a:cubicBezTo>
                  <a:cubicBezTo>
                    <a:pt x="13632" y="12128"/>
                    <a:pt x="13621" y="12091"/>
                    <a:pt x="13637" y="12060"/>
                  </a:cubicBezTo>
                  <a:cubicBezTo>
                    <a:pt x="13654" y="12027"/>
                    <a:pt x="13711" y="11979"/>
                    <a:pt x="13828" y="11979"/>
                  </a:cubicBezTo>
                  <a:cubicBezTo>
                    <a:pt x="13856" y="11979"/>
                    <a:pt x="13887" y="11981"/>
                    <a:pt x="13923" y="11988"/>
                  </a:cubicBezTo>
                  <a:lnTo>
                    <a:pt x="13923" y="11988"/>
                  </a:lnTo>
                  <a:cubicBezTo>
                    <a:pt x="13353" y="11872"/>
                    <a:pt x="14051" y="11928"/>
                    <a:pt x="14009" y="11845"/>
                  </a:cubicBezTo>
                  <a:cubicBezTo>
                    <a:pt x="13968" y="11771"/>
                    <a:pt x="13684" y="11714"/>
                    <a:pt x="13663" y="11635"/>
                  </a:cubicBezTo>
                  <a:cubicBezTo>
                    <a:pt x="13658" y="11614"/>
                    <a:pt x="13810" y="11583"/>
                    <a:pt x="13836" y="11562"/>
                  </a:cubicBezTo>
                  <a:cubicBezTo>
                    <a:pt x="13968" y="11473"/>
                    <a:pt x="13663" y="11467"/>
                    <a:pt x="13774" y="11373"/>
                  </a:cubicBezTo>
                  <a:cubicBezTo>
                    <a:pt x="13842" y="11305"/>
                    <a:pt x="13894" y="11268"/>
                    <a:pt x="13889" y="11189"/>
                  </a:cubicBezTo>
                  <a:cubicBezTo>
                    <a:pt x="13889" y="11163"/>
                    <a:pt x="13774" y="11079"/>
                    <a:pt x="13774" y="11079"/>
                  </a:cubicBezTo>
                  <a:cubicBezTo>
                    <a:pt x="13826" y="10974"/>
                    <a:pt x="14345" y="10906"/>
                    <a:pt x="14156" y="10765"/>
                  </a:cubicBezTo>
                  <a:cubicBezTo>
                    <a:pt x="14067" y="10702"/>
                    <a:pt x="13973" y="10744"/>
                    <a:pt x="13983" y="10676"/>
                  </a:cubicBezTo>
                  <a:cubicBezTo>
                    <a:pt x="14041" y="10670"/>
                    <a:pt x="14093" y="10644"/>
                    <a:pt x="14135" y="10607"/>
                  </a:cubicBezTo>
                  <a:cubicBezTo>
                    <a:pt x="14146" y="10592"/>
                    <a:pt x="14036" y="10587"/>
                    <a:pt x="14015" y="10560"/>
                  </a:cubicBezTo>
                  <a:cubicBezTo>
                    <a:pt x="13878" y="10413"/>
                    <a:pt x="14455" y="10172"/>
                    <a:pt x="14062" y="10025"/>
                  </a:cubicBezTo>
                  <a:cubicBezTo>
                    <a:pt x="14062" y="10024"/>
                    <a:pt x="14062" y="10022"/>
                    <a:pt x="14063" y="10021"/>
                  </a:cubicBezTo>
                  <a:lnTo>
                    <a:pt x="14063" y="10021"/>
                  </a:lnTo>
                  <a:cubicBezTo>
                    <a:pt x="14094" y="10032"/>
                    <a:pt x="14111" y="10037"/>
                    <a:pt x="14118" y="10037"/>
                  </a:cubicBezTo>
                  <a:cubicBezTo>
                    <a:pt x="14137" y="10037"/>
                    <a:pt x="14101" y="10012"/>
                    <a:pt x="14079" y="10012"/>
                  </a:cubicBezTo>
                  <a:cubicBezTo>
                    <a:pt x="14071" y="10012"/>
                    <a:pt x="14066" y="10014"/>
                    <a:pt x="14063" y="10021"/>
                  </a:cubicBezTo>
                  <a:lnTo>
                    <a:pt x="14063" y="10021"/>
                  </a:lnTo>
                  <a:cubicBezTo>
                    <a:pt x="14063" y="10021"/>
                    <a:pt x="14062" y="10020"/>
                    <a:pt x="14062" y="10020"/>
                  </a:cubicBezTo>
                  <a:lnTo>
                    <a:pt x="14062" y="10025"/>
                  </a:lnTo>
                  <a:lnTo>
                    <a:pt x="14062" y="10025"/>
                  </a:lnTo>
                  <a:cubicBezTo>
                    <a:pt x="14058" y="9982"/>
                    <a:pt x="13567" y="9938"/>
                    <a:pt x="13227" y="9938"/>
                  </a:cubicBezTo>
                  <a:close/>
                </a:path>
              </a:pathLst>
            </a:custGeom>
            <a:solidFill>
              <a:srgbClr val="4F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821950" y="2939025"/>
              <a:ext cx="742700" cy="401450"/>
            </a:xfrm>
            <a:custGeom>
              <a:rect b="b" l="l" r="r" t="t"/>
              <a:pathLst>
                <a:path extrusionOk="0" h="16058" w="29708">
                  <a:moveTo>
                    <a:pt x="24711" y="0"/>
                  </a:moveTo>
                  <a:cubicBezTo>
                    <a:pt x="23984" y="0"/>
                    <a:pt x="23246" y="182"/>
                    <a:pt x="22567" y="564"/>
                  </a:cubicBezTo>
                  <a:cubicBezTo>
                    <a:pt x="16721" y="3856"/>
                    <a:pt x="10366" y="6163"/>
                    <a:pt x="3765" y="7385"/>
                  </a:cubicBezTo>
                  <a:cubicBezTo>
                    <a:pt x="1542" y="7794"/>
                    <a:pt x="1" y="9834"/>
                    <a:pt x="205" y="12083"/>
                  </a:cubicBezTo>
                  <a:cubicBezTo>
                    <a:pt x="415" y="14332"/>
                    <a:pt x="2297" y="16052"/>
                    <a:pt x="4557" y="16057"/>
                  </a:cubicBezTo>
                  <a:cubicBezTo>
                    <a:pt x="4824" y="16057"/>
                    <a:pt x="5097" y="16031"/>
                    <a:pt x="5359" y="15978"/>
                  </a:cubicBezTo>
                  <a:cubicBezTo>
                    <a:pt x="12904" y="14584"/>
                    <a:pt x="20171" y="11952"/>
                    <a:pt x="26855" y="8187"/>
                  </a:cubicBezTo>
                  <a:cubicBezTo>
                    <a:pt x="28963" y="7002"/>
                    <a:pt x="29708" y="4334"/>
                    <a:pt x="28523" y="2231"/>
                  </a:cubicBezTo>
                  <a:cubicBezTo>
                    <a:pt x="27723" y="803"/>
                    <a:pt x="26240" y="0"/>
                    <a:pt x="24711" y="0"/>
                  </a:cubicBezTo>
                  <a:close/>
                </a:path>
              </a:pathLst>
            </a:custGeom>
            <a:solidFill>
              <a:srgbClr val="A2B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803600" y="2912500"/>
              <a:ext cx="773900" cy="451225"/>
            </a:xfrm>
            <a:custGeom>
              <a:rect b="b" l="l" r="r" t="t"/>
              <a:pathLst>
                <a:path extrusionOk="0" h="18049" w="30956">
                  <a:moveTo>
                    <a:pt x="21728" y="1562"/>
                  </a:moveTo>
                  <a:cubicBezTo>
                    <a:pt x="21728" y="1563"/>
                    <a:pt x="21729" y="1564"/>
                    <a:pt x="21729" y="1565"/>
                  </a:cubicBezTo>
                  <a:lnTo>
                    <a:pt x="21729" y="1565"/>
                  </a:lnTo>
                  <a:cubicBezTo>
                    <a:pt x="21729" y="1564"/>
                    <a:pt x="21728" y="1563"/>
                    <a:pt x="21728" y="1562"/>
                  </a:cubicBezTo>
                  <a:close/>
                  <a:moveTo>
                    <a:pt x="28958" y="1934"/>
                  </a:moveTo>
                  <a:cubicBezTo>
                    <a:pt x="28954" y="1938"/>
                    <a:pt x="28951" y="1941"/>
                    <a:pt x="28947" y="1945"/>
                  </a:cubicBezTo>
                  <a:lnTo>
                    <a:pt x="28947" y="1945"/>
                  </a:lnTo>
                  <a:cubicBezTo>
                    <a:pt x="28950" y="1942"/>
                    <a:pt x="28954" y="1938"/>
                    <a:pt x="28958" y="1934"/>
                  </a:cubicBezTo>
                  <a:close/>
                  <a:moveTo>
                    <a:pt x="21856" y="2048"/>
                  </a:moveTo>
                  <a:cubicBezTo>
                    <a:pt x="21882" y="2048"/>
                    <a:pt x="21913" y="2073"/>
                    <a:pt x="21958" y="2160"/>
                  </a:cubicBezTo>
                  <a:lnTo>
                    <a:pt x="21906" y="2186"/>
                  </a:lnTo>
                  <a:lnTo>
                    <a:pt x="21785" y="2086"/>
                  </a:lnTo>
                  <a:cubicBezTo>
                    <a:pt x="21811" y="2071"/>
                    <a:pt x="21831" y="2048"/>
                    <a:pt x="21856" y="2048"/>
                  </a:cubicBezTo>
                  <a:close/>
                  <a:moveTo>
                    <a:pt x="22932" y="2003"/>
                  </a:moveTo>
                  <a:cubicBezTo>
                    <a:pt x="22925" y="2003"/>
                    <a:pt x="22919" y="2004"/>
                    <a:pt x="22913" y="2008"/>
                  </a:cubicBezTo>
                  <a:cubicBezTo>
                    <a:pt x="22852" y="2048"/>
                    <a:pt x="22979" y="2261"/>
                    <a:pt x="23046" y="2261"/>
                  </a:cubicBezTo>
                  <a:cubicBezTo>
                    <a:pt x="23049" y="2261"/>
                    <a:pt x="23051" y="2260"/>
                    <a:pt x="23054" y="2259"/>
                  </a:cubicBezTo>
                  <a:cubicBezTo>
                    <a:pt x="23117" y="2225"/>
                    <a:pt x="23014" y="2003"/>
                    <a:pt x="22932" y="2003"/>
                  </a:cubicBezTo>
                  <a:close/>
                  <a:moveTo>
                    <a:pt x="22708" y="2270"/>
                  </a:moveTo>
                  <a:cubicBezTo>
                    <a:pt x="22603" y="2327"/>
                    <a:pt x="22635" y="2427"/>
                    <a:pt x="22792" y="2553"/>
                  </a:cubicBezTo>
                  <a:lnTo>
                    <a:pt x="22792" y="2558"/>
                  </a:lnTo>
                  <a:cubicBezTo>
                    <a:pt x="22797" y="2453"/>
                    <a:pt x="22766" y="2354"/>
                    <a:pt x="22708" y="2270"/>
                  </a:cubicBezTo>
                  <a:close/>
                  <a:moveTo>
                    <a:pt x="21224" y="2915"/>
                  </a:moveTo>
                  <a:cubicBezTo>
                    <a:pt x="21224" y="2915"/>
                    <a:pt x="21223" y="2915"/>
                    <a:pt x="21223" y="2915"/>
                  </a:cubicBezTo>
                  <a:lnTo>
                    <a:pt x="21223" y="2915"/>
                  </a:lnTo>
                  <a:cubicBezTo>
                    <a:pt x="21223" y="2915"/>
                    <a:pt x="21223" y="2915"/>
                    <a:pt x="21223" y="2915"/>
                  </a:cubicBezTo>
                  <a:cubicBezTo>
                    <a:pt x="21224" y="2915"/>
                    <a:pt x="21224" y="2915"/>
                    <a:pt x="21224" y="2915"/>
                  </a:cubicBezTo>
                  <a:close/>
                  <a:moveTo>
                    <a:pt x="27489" y="2840"/>
                  </a:moveTo>
                  <a:cubicBezTo>
                    <a:pt x="27477" y="2840"/>
                    <a:pt x="27464" y="2847"/>
                    <a:pt x="27453" y="2867"/>
                  </a:cubicBezTo>
                  <a:lnTo>
                    <a:pt x="27453" y="2873"/>
                  </a:lnTo>
                  <a:cubicBezTo>
                    <a:pt x="27385" y="2999"/>
                    <a:pt x="27443" y="2993"/>
                    <a:pt x="27479" y="3025"/>
                  </a:cubicBezTo>
                  <a:cubicBezTo>
                    <a:pt x="27558" y="2925"/>
                    <a:pt x="27568" y="2909"/>
                    <a:pt x="27537" y="2878"/>
                  </a:cubicBezTo>
                  <a:cubicBezTo>
                    <a:pt x="27541" y="2878"/>
                    <a:pt x="27516" y="2840"/>
                    <a:pt x="27489" y="2840"/>
                  </a:cubicBezTo>
                  <a:close/>
                  <a:moveTo>
                    <a:pt x="29087" y="2930"/>
                  </a:moveTo>
                  <a:lnTo>
                    <a:pt x="29178" y="3088"/>
                  </a:lnTo>
                  <a:cubicBezTo>
                    <a:pt x="29119" y="3123"/>
                    <a:pt x="29087" y="3140"/>
                    <a:pt x="29065" y="3140"/>
                  </a:cubicBezTo>
                  <a:cubicBezTo>
                    <a:pt x="29048" y="3140"/>
                    <a:pt x="29038" y="3129"/>
                    <a:pt x="29026" y="3109"/>
                  </a:cubicBezTo>
                  <a:cubicBezTo>
                    <a:pt x="29000" y="3067"/>
                    <a:pt x="28965" y="3016"/>
                    <a:pt x="29087" y="2930"/>
                  </a:cubicBezTo>
                  <a:close/>
                  <a:moveTo>
                    <a:pt x="29338" y="3884"/>
                  </a:moveTo>
                  <a:cubicBezTo>
                    <a:pt x="29337" y="3884"/>
                    <a:pt x="29336" y="3884"/>
                    <a:pt x="29335" y="3885"/>
                  </a:cubicBezTo>
                  <a:cubicBezTo>
                    <a:pt x="29336" y="3884"/>
                    <a:pt x="29337" y="3884"/>
                    <a:pt x="29338" y="3884"/>
                  </a:cubicBezTo>
                  <a:close/>
                  <a:moveTo>
                    <a:pt x="16285" y="4068"/>
                  </a:moveTo>
                  <a:lnTo>
                    <a:pt x="16285" y="4068"/>
                  </a:lnTo>
                  <a:cubicBezTo>
                    <a:pt x="16286" y="4069"/>
                    <a:pt x="16286" y="4070"/>
                    <a:pt x="16287" y="4071"/>
                  </a:cubicBezTo>
                  <a:lnTo>
                    <a:pt x="16287" y="4071"/>
                  </a:lnTo>
                  <a:cubicBezTo>
                    <a:pt x="16286" y="4070"/>
                    <a:pt x="16286" y="4069"/>
                    <a:pt x="16285" y="4068"/>
                  </a:cubicBezTo>
                  <a:close/>
                  <a:moveTo>
                    <a:pt x="13685" y="4876"/>
                  </a:moveTo>
                  <a:lnTo>
                    <a:pt x="13627" y="4897"/>
                  </a:lnTo>
                  <a:lnTo>
                    <a:pt x="13622" y="5049"/>
                  </a:lnTo>
                  <a:cubicBezTo>
                    <a:pt x="13670" y="5104"/>
                    <a:pt x="13705" y="5133"/>
                    <a:pt x="13724" y="5133"/>
                  </a:cubicBezTo>
                  <a:cubicBezTo>
                    <a:pt x="13758" y="5133"/>
                    <a:pt x="13748" y="5048"/>
                    <a:pt x="13685" y="4876"/>
                  </a:cubicBezTo>
                  <a:close/>
                  <a:moveTo>
                    <a:pt x="29925" y="5177"/>
                  </a:moveTo>
                  <a:cubicBezTo>
                    <a:pt x="29948" y="5177"/>
                    <a:pt x="29979" y="5184"/>
                    <a:pt x="30012" y="5201"/>
                  </a:cubicBezTo>
                  <a:lnTo>
                    <a:pt x="30221" y="5305"/>
                  </a:lnTo>
                  <a:cubicBezTo>
                    <a:pt x="30206" y="5305"/>
                    <a:pt x="30188" y="5306"/>
                    <a:pt x="30171" y="5306"/>
                  </a:cubicBezTo>
                  <a:cubicBezTo>
                    <a:pt x="30071" y="5306"/>
                    <a:pt x="29949" y="5302"/>
                    <a:pt x="29930" y="5260"/>
                  </a:cubicBezTo>
                  <a:lnTo>
                    <a:pt x="29930" y="5260"/>
                  </a:lnTo>
                  <a:cubicBezTo>
                    <a:pt x="29932" y="5257"/>
                    <a:pt x="29933" y="5253"/>
                    <a:pt x="29933" y="5248"/>
                  </a:cubicBezTo>
                  <a:lnTo>
                    <a:pt x="29928" y="5248"/>
                  </a:lnTo>
                  <a:cubicBezTo>
                    <a:pt x="29925" y="5247"/>
                    <a:pt x="29923" y="5246"/>
                    <a:pt x="29921" y="5245"/>
                  </a:cubicBezTo>
                  <a:lnTo>
                    <a:pt x="29921" y="5245"/>
                  </a:lnTo>
                  <a:cubicBezTo>
                    <a:pt x="29851" y="5215"/>
                    <a:pt x="29869" y="5177"/>
                    <a:pt x="29925" y="5177"/>
                  </a:cubicBezTo>
                  <a:close/>
                  <a:moveTo>
                    <a:pt x="29659" y="5431"/>
                  </a:moveTo>
                  <a:cubicBezTo>
                    <a:pt x="29653" y="5431"/>
                    <a:pt x="29648" y="5431"/>
                    <a:pt x="29645" y="5431"/>
                  </a:cubicBezTo>
                  <a:cubicBezTo>
                    <a:pt x="29650" y="5431"/>
                    <a:pt x="29654" y="5431"/>
                    <a:pt x="29659" y="5431"/>
                  </a:cubicBezTo>
                  <a:close/>
                  <a:moveTo>
                    <a:pt x="10827" y="5924"/>
                  </a:moveTo>
                  <a:cubicBezTo>
                    <a:pt x="10828" y="5928"/>
                    <a:pt x="10829" y="5933"/>
                    <a:pt x="10830" y="5938"/>
                  </a:cubicBezTo>
                  <a:lnTo>
                    <a:pt x="10830" y="5938"/>
                  </a:lnTo>
                  <a:cubicBezTo>
                    <a:pt x="10830" y="5933"/>
                    <a:pt x="10829" y="5929"/>
                    <a:pt x="10827" y="5924"/>
                  </a:cubicBezTo>
                  <a:close/>
                  <a:moveTo>
                    <a:pt x="17101" y="3790"/>
                  </a:moveTo>
                  <a:cubicBezTo>
                    <a:pt x="17091" y="3790"/>
                    <a:pt x="17089" y="3799"/>
                    <a:pt x="17098" y="3822"/>
                  </a:cubicBezTo>
                  <a:cubicBezTo>
                    <a:pt x="17098" y="3903"/>
                    <a:pt x="17090" y="3940"/>
                    <a:pt x="17058" y="3940"/>
                  </a:cubicBezTo>
                  <a:cubicBezTo>
                    <a:pt x="17045" y="3940"/>
                    <a:pt x="17027" y="3934"/>
                    <a:pt x="17004" y="3921"/>
                  </a:cubicBezTo>
                  <a:cubicBezTo>
                    <a:pt x="16937" y="3888"/>
                    <a:pt x="16850" y="3830"/>
                    <a:pt x="16787" y="3830"/>
                  </a:cubicBezTo>
                  <a:cubicBezTo>
                    <a:pt x="16750" y="3830"/>
                    <a:pt x="16722" y="3850"/>
                    <a:pt x="16710" y="3906"/>
                  </a:cubicBezTo>
                  <a:cubicBezTo>
                    <a:pt x="16692" y="3995"/>
                    <a:pt x="16708" y="4077"/>
                    <a:pt x="16676" y="4077"/>
                  </a:cubicBezTo>
                  <a:cubicBezTo>
                    <a:pt x="16661" y="4077"/>
                    <a:pt x="16635" y="4059"/>
                    <a:pt x="16590" y="4016"/>
                  </a:cubicBezTo>
                  <a:cubicBezTo>
                    <a:pt x="16522" y="4041"/>
                    <a:pt x="16491" y="4261"/>
                    <a:pt x="16420" y="4261"/>
                  </a:cubicBezTo>
                  <a:cubicBezTo>
                    <a:pt x="16387" y="4261"/>
                    <a:pt x="16345" y="4212"/>
                    <a:pt x="16287" y="4071"/>
                  </a:cubicBezTo>
                  <a:lnTo>
                    <a:pt x="16287" y="4071"/>
                  </a:lnTo>
                  <a:cubicBezTo>
                    <a:pt x="16374" y="4283"/>
                    <a:pt x="16282" y="4298"/>
                    <a:pt x="16188" y="4298"/>
                  </a:cubicBezTo>
                  <a:cubicBezTo>
                    <a:pt x="16173" y="4298"/>
                    <a:pt x="16158" y="4297"/>
                    <a:pt x="16143" y="4297"/>
                  </a:cubicBezTo>
                  <a:cubicBezTo>
                    <a:pt x="16104" y="4297"/>
                    <a:pt x="16070" y="4300"/>
                    <a:pt x="16055" y="4320"/>
                  </a:cubicBezTo>
                  <a:cubicBezTo>
                    <a:pt x="15987" y="4404"/>
                    <a:pt x="16112" y="4509"/>
                    <a:pt x="16097" y="4640"/>
                  </a:cubicBezTo>
                  <a:cubicBezTo>
                    <a:pt x="16094" y="4659"/>
                    <a:pt x="16087" y="4668"/>
                    <a:pt x="16077" y="4668"/>
                  </a:cubicBezTo>
                  <a:cubicBezTo>
                    <a:pt x="16033" y="4668"/>
                    <a:pt x="15934" y="4493"/>
                    <a:pt x="15908" y="4425"/>
                  </a:cubicBezTo>
                  <a:cubicBezTo>
                    <a:pt x="15853" y="4286"/>
                    <a:pt x="15817" y="4238"/>
                    <a:pt x="15791" y="4238"/>
                  </a:cubicBezTo>
                  <a:cubicBezTo>
                    <a:pt x="15739" y="4238"/>
                    <a:pt x="15724" y="4418"/>
                    <a:pt x="15672" y="4456"/>
                  </a:cubicBezTo>
                  <a:cubicBezTo>
                    <a:pt x="15656" y="4468"/>
                    <a:pt x="15583" y="4475"/>
                    <a:pt x="15506" y="4475"/>
                  </a:cubicBezTo>
                  <a:cubicBezTo>
                    <a:pt x="15407" y="4475"/>
                    <a:pt x="15300" y="4462"/>
                    <a:pt x="15300" y="4430"/>
                  </a:cubicBezTo>
                  <a:lnTo>
                    <a:pt x="15300" y="4430"/>
                  </a:lnTo>
                  <a:cubicBezTo>
                    <a:pt x="15300" y="4498"/>
                    <a:pt x="15352" y="4409"/>
                    <a:pt x="15363" y="4556"/>
                  </a:cubicBezTo>
                  <a:cubicBezTo>
                    <a:pt x="15368" y="4629"/>
                    <a:pt x="15310" y="4640"/>
                    <a:pt x="15279" y="4650"/>
                  </a:cubicBezTo>
                  <a:cubicBezTo>
                    <a:pt x="15252" y="4659"/>
                    <a:pt x="15218" y="4678"/>
                    <a:pt x="15180" y="4678"/>
                  </a:cubicBezTo>
                  <a:cubicBezTo>
                    <a:pt x="15151" y="4678"/>
                    <a:pt x="15120" y="4666"/>
                    <a:pt x="15090" y="4629"/>
                  </a:cubicBezTo>
                  <a:cubicBezTo>
                    <a:pt x="15039" y="4571"/>
                    <a:pt x="15008" y="4497"/>
                    <a:pt x="14980" y="4497"/>
                  </a:cubicBezTo>
                  <a:cubicBezTo>
                    <a:pt x="14968" y="4497"/>
                    <a:pt x="14956" y="4510"/>
                    <a:pt x="14943" y="4545"/>
                  </a:cubicBezTo>
                  <a:cubicBezTo>
                    <a:pt x="14912" y="4624"/>
                    <a:pt x="14975" y="4807"/>
                    <a:pt x="14954" y="4865"/>
                  </a:cubicBezTo>
                  <a:cubicBezTo>
                    <a:pt x="14945" y="4888"/>
                    <a:pt x="14928" y="4897"/>
                    <a:pt x="14908" y="4897"/>
                  </a:cubicBezTo>
                  <a:cubicBezTo>
                    <a:pt x="14835" y="4897"/>
                    <a:pt x="14705" y="4778"/>
                    <a:pt x="14639" y="4750"/>
                  </a:cubicBezTo>
                  <a:cubicBezTo>
                    <a:pt x="14592" y="4722"/>
                    <a:pt x="14540" y="4707"/>
                    <a:pt x="14487" y="4707"/>
                  </a:cubicBezTo>
                  <a:cubicBezTo>
                    <a:pt x="14450" y="4707"/>
                    <a:pt x="14413" y="4714"/>
                    <a:pt x="14377" y="4729"/>
                  </a:cubicBezTo>
                  <a:cubicBezTo>
                    <a:pt x="14293" y="4776"/>
                    <a:pt x="14230" y="4855"/>
                    <a:pt x="14209" y="4949"/>
                  </a:cubicBezTo>
                  <a:cubicBezTo>
                    <a:pt x="14193" y="5001"/>
                    <a:pt x="14204" y="5243"/>
                    <a:pt x="14172" y="5258"/>
                  </a:cubicBezTo>
                  <a:cubicBezTo>
                    <a:pt x="14151" y="5148"/>
                    <a:pt x="14125" y="5049"/>
                    <a:pt x="14094" y="4944"/>
                  </a:cubicBezTo>
                  <a:cubicBezTo>
                    <a:pt x="14078" y="4918"/>
                    <a:pt x="14056" y="4909"/>
                    <a:pt x="14032" y="4909"/>
                  </a:cubicBezTo>
                  <a:cubicBezTo>
                    <a:pt x="13977" y="4909"/>
                    <a:pt x="13913" y="4960"/>
                    <a:pt x="13895" y="4986"/>
                  </a:cubicBezTo>
                  <a:cubicBezTo>
                    <a:pt x="13858" y="5043"/>
                    <a:pt x="13937" y="5169"/>
                    <a:pt x="13879" y="5216"/>
                  </a:cubicBezTo>
                  <a:cubicBezTo>
                    <a:pt x="13846" y="5234"/>
                    <a:pt x="13812" y="5244"/>
                    <a:pt x="13777" y="5244"/>
                  </a:cubicBezTo>
                  <a:cubicBezTo>
                    <a:pt x="13751" y="5244"/>
                    <a:pt x="13726" y="5238"/>
                    <a:pt x="13701" y="5227"/>
                  </a:cubicBezTo>
                  <a:cubicBezTo>
                    <a:pt x="13573" y="5180"/>
                    <a:pt x="13491" y="5044"/>
                    <a:pt x="13422" y="5044"/>
                  </a:cubicBezTo>
                  <a:cubicBezTo>
                    <a:pt x="13391" y="5044"/>
                    <a:pt x="13363" y="5071"/>
                    <a:pt x="13334" y="5143"/>
                  </a:cubicBezTo>
                  <a:cubicBezTo>
                    <a:pt x="13323" y="5316"/>
                    <a:pt x="13255" y="5321"/>
                    <a:pt x="13171" y="5347"/>
                  </a:cubicBezTo>
                  <a:cubicBezTo>
                    <a:pt x="13134" y="5358"/>
                    <a:pt x="13208" y="5636"/>
                    <a:pt x="13129" y="5662"/>
                  </a:cubicBezTo>
                  <a:cubicBezTo>
                    <a:pt x="13097" y="5585"/>
                    <a:pt x="13050" y="5320"/>
                    <a:pt x="13001" y="5320"/>
                  </a:cubicBezTo>
                  <a:cubicBezTo>
                    <a:pt x="12993" y="5320"/>
                    <a:pt x="12985" y="5327"/>
                    <a:pt x="12977" y="5342"/>
                  </a:cubicBezTo>
                  <a:cubicBezTo>
                    <a:pt x="12940" y="5416"/>
                    <a:pt x="12967" y="5604"/>
                    <a:pt x="12956" y="5714"/>
                  </a:cubicBezTo>
                  <a:cubicBezTo>
                    <a:pt x="12965" y="5595"/>
                    <a:pt x="12935" y="5561"/>
                    <a:pt x="12893" y="5561"/>
                  </a:cubicBezTo>
                  <a:cubicBezTo>
                    <a:pt x="12837" y="5561"/>
                    <a:pt x="12759" y="5621"/>
                    <a:pt x="12722" y="5621"/>
                  </a:cubicBezTo>
                  <a:cubicBezTo>
                    <a:pt x="12719" y="5621"/>
                    <a:pt x="12717" y="5621"/>
                    <a:pt x="12715" y="5620"/>
                  </a:cubicBezTo>
                  <a:cubicBezTo>
                    <a:pt x="12626" y="5595"/>
                    <a:pt x="12625" y="5387"/>
                    <a:pt x="12541" y="5387"/>
                  </a:cubicBezTo>
                  <a:cubicBezTo>
                    <a:pt x="12537" y="5387"/>
                    <a:pt x="12531" y="5388"/>
                    <a:pt x="12526" y="5389"/>
                  </a:cubicBezTo>
                  <a:cubicBezTo>
                    <a:pt x="12435" y="5420"/>
                    <a:pt x="12644" y="6073"/>
                    <a:pt x="12767" y="6073"/>
                  </a:cubicBezTo>
                  <a:cubicBezTo>
                    <a:pt x="12770" y="6073"/>
                    <a:pt x="12774" y="6072"/>
                    <a:pt x="12777" y="6071"/>
                  </a:cubicBezTo>
                  <a:lnTo>
                    <a:pt x="12777" y="6071"/>
                  </a:lnTo>
                  <a:lnTo>
                    <a:pt x="12699" y="6097"/>
                  </a:lnTo>
                  <a:cubicBezTo>
                    <a:pt x="12610" y="6118"/>
                    <a:pt x="12594" y="6427"/>
                    <a:pt x="12731" y="6438"/>
                  </a:cubicBezTo>
                  <a:cubicBezTo>
                    <a:pt x="12825" y="6433"/>
                    <a:pt x="12914" y="6396"/>
                    <a:pt x="12977" y="6333"/>
                  </a:cubicBezTo>
                  <a:cubicBezTo>
                    <a:pt x="13061" y="6265"/>
                    <a:pt x="13082" y="6223"/>
                    <a:pt x="13071" y="6045"/>
                  </a:cubicBezTo>
                  <a:cubicBezTo>
                    <a:pt x="13061" y="5842"/>
                    <a:pt x="13257" y="6052"/>
                    <a:pt x="13142" y="5717"/>
                  </a:cubicBezTo>
                  <a:lnTo>
                    <a:pt x="13142" y="5717"/>
                  </a:lnTo>
                  <a:cubicBezTo>
                    <a:pt x="13254" y="6033"/>
                    <a:pt x="13492" y="5977"/>
                    <a:pt x="13606" y="5998"/>
                  </a:cubicBezTo>
                  <a:cubicBezTo>
                    <a:pt x="13669" y="5998"/>
                    <a:pt x="13732" y="6024"/>
                    <a:pt x="13779" y="6060"/>
                  </a:cubicBezTo>
                  <a:cubicBezTo>
                    <a:pt x="13824" y="6193"/>
                    <a:pt x="13919" y="6303"/>
                    <a:pt x="13982" y="6303"/>
                  </a:cubicBezTo>
                  <a:cubicBezTo>
                    <a:pt x="13986" y="6303"/>
                    <a:pt x="13990" y="6303"/>
                    <a:pt x="13994" y="6302"/>
                  </a:cubicBezTo>
                  <a:lnTo>
                    <a:pt x="13895" y="6024"/>
                  </a:lnTo>
                  <a:cubicBezTo>
                    <a:pt x="13900" y="6022"/>
                    <a:pt x="13906" y="6021"/>
                    <a:pt x="13911" y="6021"/>
                  </a:cubicBezTo>
                  <a:cubicBezTo>
                    <a:pt x="13982" y="6021"/>
                    <a:pt x="14047" y="6140"/>
                    <a:pt x="14106" y="6140"/>
                  </a:cubicBezTo>
                  <a:cubicBezTo>
                    <a:pt x="14120" y="6140"/>
                    <a:pt x="14133" y="6134"/>
                    <a:pt x="14146" y="6118"/>
                  </a:cubicBezTo>
                  <a:cubicBezTo>
                    <a:pt x="14220" y="6003"/>
                    <a:pt x="14251" y="5866"/>
                    <a:pt x="14235" y="5735"/>
                  </a:cubicBezTo>
                  <a:cubicBezTo>
                    <a:pt x="14225" y="5657"/>
                    <a:pt x="14193" y="5620"/>
                    <a:pt x="14235" y="5615"/>
                  </a:cubicBezTo>
                  <a:cubicBezTo>
                    <a:pt x="14242" y="5614"/>
                    <a:pt x="14249" y="5614"/>
                    <a:pt x="14255" y="5614"/>
                  </a:cubicBezTo>
                  <a:cubicBezTo>
                    <a:pt x="14301" y="5614"/>
                    <a:pt x="14346" y="5629"/>
                    <a:pt x="14387" y="5657"/>
                  </a:cubicBezTo>
                  <a:cubicBezTo>
                    <a:pt x="14456" y="5708"/>
                    <a:pt x="14539" y="5777"/>
                    <a:pt x="14598" y="5777"/>
                  </a:cubicBezTo>
                  <a:cubicBezTo>
                    <a:pt x="14630" y="5777"/>
                    <a:pt x="14654" y="5757"/>
                    <a:pt x="14665" y="5704"/>
                  </a:cubicBezTo>
                  <a:cubicBezTo>
                    <a:pt x="14689" y="5566"/>
                    <a:pt x="14760" y="5459"/>
                    <a:pt x="14855" y="5459"/>
                  </a:cubicBezTo>
                  <a:cubicBezTo>
                    <a:pt x="14865" y="5459"/>
                    <a:pt x="14875" y="5460"/>
                    <a:pt x="14886" y="5463"/>
                  </a:cubicBezTo>
                  <a:cubicBezTo>
                    <a:pt x="14931" y="5472"/>
                    <a:pt x="15050" y="5691"/>
                    <a:pt x="15092" y="5691"/>
                  </a:cubicBezTo>
                  <a:cubicBezTo>
                    <a:pt x="15099" y="5691"/>
                    <a:pt x="15104" y="5686"/>
                    <a:pt x="15106" y="5672"/>
                  </a:cubicBezTo>
                  <a:cubicBezTo>
                    <a:pt x="15142" y="5458"/>
                    <a:pt x="14865" y="5248"/>
                    <a:pt x="15027" y="5195"/>
                  </a:cubicBezTo>
                  <a:cubicBezTo>
                    <a:pt x="15032" y="5194"/>
                    <a:pt x="15037" y="5193"/>
                    <a:pt x="15042" y="5193"/>
                  </a:cubicBezTo>
                  <a:cubicBezTo>
                    <a:pt x="15164" y="5193"/>
                    <a:pt x="15184" y="5703"/>
                    <a:pt x="15325" y="5703"/>
                  </a:cubicBezTo>
                  <a:cubicBezTo>
                    <a:pt x="15332" y="5703"/>
                    <a:pt x="15339" y="5701"/>
                    <a:pt x="15347" y="5699"/>
                  </a:cubicBezTo>
                  <a:cubicBezTo>
                    <a:pt x="15441" y="5667"/>
                    <a:pt x="15289" y="5478"/>
                    <a:pt x="15326" y="5405"/>
                  </a:cubicBezTo>
                  <a:cubicBezTo>
                    <a:pt x="15374" y="5317"/>
                    <a:pt x="15478" y="5311"/>
                    <a:pt x="15573" y="5311"/>
                  </a:cubicBezTo>
                  <a:cubicBezTo>
                    <a:pt x="15586" y="5311"/>
                    <a:pt x="15599" y="5312"/>
                    <a:pt x="15611" y="5312"/>
                  </a:cubicBezTo>
                  <a:cubicBezTo>
                    <a:pt x="15627" y="5312"/>
                    <a:pt x="15642" y="5311"/>
                    <a:pt x="15656" y="5311"/>
                  </a:cubicBezTo>
                  <a:cubicBezTo>
                    <a:pt x="15661" y="5311"/>
                    <a:pt x="15666" y="5311"/>
                    <a:pt x="15670" y="5311"/>
                  </a:cubicBezTo>
                  <a:cubicBezTo>
                    <a:pt x="15811" y="5311"/>
                    <a:pt x="15988" y="5355"/>
                    <a:pt x="16145" y="5355"/>
                  </a:cubicBezTo>
                  <a:cubicBezTo>
                    <a:pt x="16250" y="5355"/>
                    <a:pt x="16346" y="5335"/>
                    <a:pt x="16416" y="5269"/>
                  </a:cubicBezTo>
                  <a:cubicBezTo>
                    <a:pt x="16474" y="5216"/>
                    <a:pt x="16432" y="5091"/>
                    <a:pt x="16443" y="4975"/>
                  </a:cubicBezTo>
                  <a:cubicBezTo>
                    <a:pt x="16450" y="4902"/>
                    <a:pt x="16459" y="4875"/>
                    <a:pt x="16469" y="4875"/>
                  </a:cubicBezTo>
                  <a:cubicBezTo>
                    <a:pt x="16495" y="4875"/>
                    <a:pt x="16529" y="5044"/>
                    <a:pt x="16574" y="5085"/>
                  </a:cubicBezTo>
                  <a:cubicBezTo>
                    <a:pt x="16588" y="5102"/>
                    <a:pt x="16603" y="5109"/>
                    <a:pt x="16618" y="5109"/>
                  </a:cubicBezTo>
                  <a:cubicBezTo>
                    <a:pt x="16684" y="5109"/>
                    <a:pt x="16747" y="4967"/>
                    <a:pt x="16747" y="4886"/>
                  </a:cubicBezTo>
                  <a:cubicBezTo>
                    <a:pt x="16721" y="4745"/>
                    <a:pt x="16718" y="4690"/>
                    <a:pt x="16735" y="4690"/>
                  </a:cubicBezTo>
                  <a:cubicBezTo>
                    <a:pt x="16755" y="4690"/>
                    <a:pt x="16807" y="4779"/>
                    <a:pt x="16883" y="4897"/>
                  </a:cubicBezTo>
                  <a:cubicBezTo>
                    <a:pt x="16884" y="4897"/>
                    <a:pt x="16884" y="4897"/>
                    <a:pt x="16884" y="4897"/>
                  </a:cubicBezTo>
                  <a:cubicBezTo>
                    <a:pt x="16898" y="4897"/>
                    <a:pt x="16768" y="4362"/>
                    <a:pt x="16742" y="4362"/>
                  </a:cubicBezTo>
                  <a:cubicBezTo>
                    <a:pt x="16742" y="4362"/>
                    <a:pt x="16742" y="4362"/>
                    <a:pt x="16742" y="4362"/>
                  </a:cubicBezTo>
                  <a:cubicBezTo>
                    <a:pt x="16742" y="4362"/>
                    <a:pt x="16743" y="4361"/>
                    <a:pt x="16744" y="4361"/>
                  </a:cubicBezTo>
                  <a:cubicBezTo>
                    <a:pt x="16793" y="4361"/>
                    <a:pt x="16905" y="4625"/>
                    <a:pt x="16936" y="4676"/>
                  </a:cubicBezTo>
                  <a:cubicBezTo>
                    <a:pt x="16961" y="4714"/>
                    <a:pt x="16983" y="4729"/>
                    <a:pt x="17002" y="4729"/>
                  </a:cubicBezTo>
                  <a:cubicBezTo>
                    <a:pt x="17048" y="4729"/>
                    <a:pt x="17074" y="4642"/>
                    <a:pt x="17093" y="4598"/>
                  </a:cubicBezTo>
                  <a:cubicBezTo>
                    <a:pt x="17113" y="4567"/>
                    <a:pt x="17191" y="4432"/>
                    <a:pt x="17262" y="4432"/>
                  </a:cubicBezTo>
                  <a:cubicBezTo>
                    <a:pt x="17299" y="4432"/>
                    <a:pt x="17335" y="4469"/>
                    <a:pt x="17360" y="4577"/>
                  </a:cubicBezTo>
                  <a:cubicBezTo>
                    <a:pt x="17386" y="4681"/>
                    <a:pt x="17409" y="4719"/>
                    <a:pt x="17431" y="4719"/>
                  </a:cubicBezTo>
                  <a:cubicBezTo>
                    <a:pt x="17487" y="4719"/>
                    <a:pt x="17529" y="4445"/>
                    <a:pt x="17559" y="4414"/>
                  </a:cubicBezTo>
                  <a:cubicBezTo>
                    <a:pt x="17567" y="4406"/>
                    <a:pt x="17576" y="4402"/>
                    <a:pt x="17585" y="4402"/>
                  </a:cubicBezTo>
                  <a:cubicBezTo>
                    <a:pt x="17682" y="4402"/>
                    <a:pt x="17864" y="4810"/>
                    <a:pt x="17929" y="4810"/>
                  </a:cubicBezTo>
                  <a:cubicBezTo>
                    <a:pt x="17944" y="4810"/>
                    <a:pt x="17953" y="4788"/>
                    <a:pt x="17953" y="4734"/>
                  </a:cubicBezTo>
                  <a:cubicBezTo>
                    <a:pt x="17832" y="4446"/>
                    <a:pt x="17481" y="4115"/>
                    <a:pt x="17329" y="3974"/>
                  </a:cubicBezTo>
                  <a:cubicBezTo>
                    <a:pt x="17316" y="3961"/>
                    <a:pt x="17141" y="3790"/>
                    <a:pt x="17101" y="3790"/>
                  </a:cubicBezTo>
                  <a:close/>
                  <a:moveTo>
                    <a:pt x="11778" y="6211"/>
                  </a:moveTo>
                  <a:cubicBezTo>
                    <a:pt x="11861" y="6211"/>
                    <a:pt x="11925" y="6470"/>
                    <a:pt x="11855" y="6490"/>
                  </a:cubicBezTo>
                  <a:cubicBezTo>
                    <a:pt x="11787" y="6412"/>
                    <a:pt x="11677" y="6275"/>
                    <a:pt x="11766" y="6213"/>
                  </a:cubicBezTo>
                  <a:cubicBezTo>
                    <a:pt x="11770" y="6211"/>
                    <a:pt x="11774" y="6211"/>
                    <a:pt x="11778" y="6211"/>
                  </a:cubicBezTo>
                  <a:close/>
                  <a:moveTo>
                    <a:pt x="29839" y="7006"/>
                  </a:moveTo>
                  <a:cubicBezTo>
                    <a:pt x="29933" y="7006"/>
                    <a:pt x="30025" y="7021"/>
                    <a:pt x="30017" y="7109"/>
                  </a:cubicBezTo>
                  <a:lnTo>
                    <a:pt x="30012" y="7109"/>
                  </a:lnTo>
                  <a:cubicBezTo>
                    <a:pt x="30002" y="7134"/>
                    <a:pt x="29977" y="7144"/>
                    <a:pt x="29946" y="7144"/>
                  </a:cubicBezTo>
                  <a:cubicBezTo>
                    <a:pt x="29858" y="7144"/>
                    <a:pt x="29720" y="7064"/>
                    <a:pt x="29739" y="7009"/>
                  </a:cubicBezTo>
                  <a:cubicBezTo>
                    <a:pt x="29769" y="7008"/>
                    <a:pt x="29804" y="7006"/>
                    <a:pt x="29839" y="7006"/>
                  </a:cubicBezTo>
                  <a:close/>
                  <a:moveTo>
                    <a:pt x="9722" y="6992"/>
                  </a:moveTo>
                  <a:cubicBezTo>
                    <a:pt x="9737" y="6992"/>
                    <a:pt x="9756" y="7005"/>
                    <a:pt x="9779" y="7036"/>
                  </a:cubicBezTo>
                  <a:cubicBezTo>
                    <a:pt x="9882" y="7166"/>
                    <a:pt x="9998" y="7494"/>
                    <a:pt x="9902" y="7494"/>
                  </a:cubicBezTo>
                  <a:cubicBezTo>
                    <a:pt x="9886" y="7494"/>
                    <a:pt x="9865" y="7486"/>
                    <a:pt x="9836" y="7466"/>
                  </a:cubicBezTo>
                  <a:cubicBezTo>
                    <a:pt x="9774" y="7387"/>
                    <a:pt x="9726" y="7298"/>
                    <a:pt x="9700" y="7203"/>
                  </a:cubicBezTo>
                  <a:cubicBezTo>
                    <a:pt x="9669" y="7092"/>
                    <a:pt x="9681" y="6992"/>
                    <a:pt x="9722" y="6992"/>
                  </a:cubicBezTo>
                  <a:close/>
                  <a:moveTo>
                    <a:pt x="8395" y="7932"/>
                  </a:moveTo>
                  <a:cubicBezTo>
                    <a:pt x="8394" y="7933"/>
                    <a:pt x="8394" y="7933"/>
                    <a:pt x="8394" y="7933"/>
                  </a:cubicBezTo>
                  <a:lnTo>
                    <a:pt x="8394" y="7933"/>
                  </a:lnTo>
                  <a:cubicBezTo>
                    <a:pt x="8394" y="7933"/>
                    <a:pt x="8394" y="7933"/>
                    <a:pt x="8395" y="7932"/>
                  </a:cubicBezTo>
                  <a:close/>
                  <a:moveTo>
                    <a:pt x="2501" y="8100"/>
                  </a:moveTo>
                  <a:cubicBezTo>
                    <a:pt x="2502" y="8101"/>
                    <a:pt x="2503" y="8103"/>
                    <a:pt x="2504" y="8104"/>
                  </a:cubicBezTo>
                  <a:lnTo>
                    <a:pt x="2504" y="8104"/>
                  </a:lnTo>
                  <a:cubicBezTo>
                    <a:pt x="2503" y="8103"/>
                    <a:pt x="2502" y="8101"/>
                    <a:pt x="2501" y="8100"/>
                  </a:cubicBezTo>
                  <a:close/>
                  <a:moveTo>
                    <a:pt x="8038" y="7875"/>
                  </a:moveTo>
                  <a:lnTo>
                    <a:pt x="7980" y="7890"/>
                  </a:lnTo>
                  <a:lnTo>
                    <a:pt x="7954" y="8042"/>
                  </a:lnTo>
                  <a:cubicBezTo>
                    <a:pt x="8000" y="8106"/>
                    <a:pt x="8033" y="8138"/>
                    <a:pt x="8052" y="8138"/>
                  </a:cubicBezTo>
                  <a:cubicBezTo>
                    <a:pt x="8084" y="8138"/>
                    <a:pt x="8081" y="8051"/>
                    <a:pt x="8038" y="7875"/>
                  </a:cubicBezTo>
                  <a:close/>
                  <a:moveTo>
                    <a:pt x="30217" y="8150"/>
                  </a:moveTo>
                  <a:lnTo>
                    <a:pt x="30221" y="8152"/>
                  </a:lnTo>
                  <a:cubicBezTo>
                    <a:pt x="30220" y="8152"/>
                    <a:pt x="30219" y="8151"/>
                    <a:pt x="30217" y="8150"/>
                  </a:cubicBezTo>
                  <a:close/>
                  <a:moveTo>
                    <a:pt x="4297" y="8262"/>
                  </a:moveTo>
                  <a:cubicBezTo>
                    <a:pt x="4386" y="8262"/>
                    <a:pt x="4424" y="8535"/>
                    <a:pt x="4352" y="8546"/>
                  </a:cubicBezTo>
                  <a:cubicBezTo>
                    <a:pt x="4295" y="8462"/>
                    <a:pt x="4195" y="8315"/>
                    <a:pt x="4289" y="8263"/>
                  </a:cubicBezTo>
                  <a:cubicBezTo>
                    <a:pt x="4292" y="8262"/>
                    <a:pt x="4294" y="8262"/>
                    <a:pt x="4297" y="8262"/>
                  </a:cubicBezTo>
                  <a:close/>
                  <a:moveTo>
                    <a:pt x="3442" y="8354"/>
                  </a:moveTo>
                  <a:cubicBezTo>
                    <a:pt x="3529" y="8354"/>
                    <a:pt x="3603" y="8600"/>
                    <a:pt x="3540" y="8624"/>
                  </a:cubicBezTo>
                  <a:cubicBezTo>
                    <a:pt x="3526" y="8630"/>
                    <a:pt x="3513" y="8633"/>
                    <a:pt x="3501" y="8633"/>
                  </a:cubicBezTo>
                  <a:cubicBezTo>
                    <a:pt x="3385" y="8633"/>
                    <a:pt x="3293" y="8418"/>
                    <a:pt x="3429" y="8357"/>
                  </a:cubicBezTo>
                  <a:lnTo>
                    <a:pt x="3424" y="8357"/>
                  </a:lnTo>
                  <a:cubicBezTo>
                    <a:pt x="3430" y="8355"/>
                    <a:pt x="3436" y="8354"/>
                    <a:pt x="3442" y="8354"/>
                  </a:cubicBezTo>
                  <a:close/>
                  <a:moveTo>
                    <a:pt x="2716" y="9400"/>
                  </a:moveTo>
                  <a:cubicBezTo>
                    <a:pt x="2714" y="9402"/>
                    <a:pt x="2712" y="9403"/>
                    <a:pt x="2710" y="9404"/>
                  </a:cubicBezTo>
                  <a:lnTo>
                    <a:pt x="2710" y="9404"/>
                  </a:lnTo>
                  <a:cubicBezTo>
                    <a:pt x="2712" y="9403"/>
                    <a:pt x="2714" y="9402"/>
                    <a:pt x="2716" y="9400"/>
                  </a:cubicBezTo>
                  <a:close/>
                  <a:moveTo>
                    <a:pt x="1992" y="10328"/>
                  </a:moveTo>
                  <a:cubicBezTo>
                    <a:pt x="1993" y="10328"/>
                    <a:pt x="1993" y="10328"/>
                    <a:pt x="1993" y="10328"/>
                  </a:cubicBezTo>
                  <a:cubicBezTo>
                    <a:pt x="1993" y="10328"/>
                    <a:pt x="1993" y="10328"/>
                    <a:pt x="1992" y="10328"/>
                  </a:cubicBezTo>
                  <a:close/>
                  <a:moveTo>
                    <a:pt x="1408" y="10678"/>
                  </a:moveTo>
                  <a:cubicBezTo>
                    <a:pt x="1390" y="10678"/>
                    <a:pt x="1375" y="10683"/>
                    <a:pt x="1369" y="10695"/>
                  </a:cubicBezTo>
                  <a:lnTo>
                    <a:pt x="1469" y="10816"/>
                  </a:lnTo>
                  <a:cubicBezTo>
                    <a:pt x="1493" y="10819"/>
                    <a:pt x="1514" y="10820"/>
                    <a:pt x="1532" y="10820"/>
                  </a:cubicBezTo>
                  <a:cubicBezTo>
                    <a:pt x="1722" y="10820"/>
                    <a:pt x="1506" y="10678"/>
                    <a:pt x="1408" y="10678"/>
                  </a:cubicBezTo>
                  <a:close/>
                  <a:moveTo>
                    <a:pt x="26265" y="11255"/>
                  </a:moveTo>
                  <a:cubicBezTo>
                    <a:pt x="26266" y="11257"/>
                    <a:pt x="26267" y="11259"/>
                    <a:pt x="26268" y="11262"/>
                  </a:cubicBezTo>
                  <a:cubicBezTo>
                    <a:pt x="26267" y="11259"/>
                    <a:pt x="26266" y="11257"/>
                    <a:pt x="26265" y="11255"/>
                  </a:cubicBezTo>
                  <a:close/>
                  <a:moveTo>
                    <a:pt x="1174" y="11670"/>
                  </a:moveTo>
                  <a:lnTo>
                    <a:pt x="1174" y="11670"/>
                  </a:lnTo>
                  <a:cubicBezTo>
                    <a:pt x="1174" y="11670"/>
                    <a:pt x="1175" y="11670"/>
                    <a:pt x="1175" y="11671"/>
                  </a:cubicBezTo>
                  <a:cubicBezTo>
                    <a:pt x="1175" y="11670"/>
                    <a:pt x="1174" y="11670"/>
                    <a:pt x="1174" y="11670"/>
                  </a:cubicBezTo>
                  <a:close/>
                  <a:moveTo>
                    <a:pt x="21597" y="11959"/>
                  </a:moveTo>
                  <a:cubicBezTo>
                    <a:pt x="21670" y="12032"/>
                    <a:pt x="21728" y="12111"/>
                    <a:pt x="21775" y="12205"/>
                  </a:cubicBezTo>
                  <a:lnTo>
                    <a:pt x="21770" y="12205"/>
                  </a:lnTo>
                  <a:cubicBezTo>
                    <a:pt x="21753" y="12218"/>
                    <a:pt x="21737" y="12224"/>
                    <a:pt x="21721" y="12224"/>
                  </a:cubicBezTo>
                  <a:cubicBezTo>
                    <a:pt x="21663" y="12224"/>
                    <a:pt x="21609" y="12142"/>
                    <a:pt x="21539" y="11985"/>
                  </a:cubicBezTo>
                  <a:lnTo>
                    <a:pt x="21597" y="11959"/>
                  </a:lnTo>
                  <a:close/>
                  <a:moveTo>
                    <a:pt x="23510" y="12119"/>
                  </a:moveTo>
                  <a:cubicBezTo>
                    <a:pt x="23454" y="12119"/>
                    <a:pt x="23501" y="12377"/>
                    <a:pt x="23590" y="12377"/>
                  </a:cubicBezTo>
                  <a:cubicBezTo>
                    <a:pt x="23596" y="12377"/>
                    <a:pt x="23603" y="12376"/>
                    <a:pt x="23610" y="12373"/>
                  </a:cubicBezTo>
                  <a:cubicBezTo>
                    <a:pt x="23613" y="12374"/>
                    <a:pt x="23616" y="12374"/>
                    <a:pt x="23618" y="12374"/>
                  </a:cubicBezTo>
                  <a:cubicBezTo>
                    <a:pt x="23640" y="12374"/>
                    <a:pt x="23654" y="12357"/>
                    <a:pt x="23668" y="12352"/>
                  </a:cubicBezTo>
                  <a:cubicBezTo>
                    <a:pt x="23587" y="12178"/>
                    <a:pt x="23536" y="12119"/>
                    <a:pt x="23510" y="12119"/>
                  </a:cubicBezTo>
                  <a:close/>
                  <a:moveTo>
                    <a:pt x="17916" y="13789"/>
                  </a:moveTo>
                  <a:lnTo>
                    <a:pt x="18021" y="13909"/>
                  </a:lnTo>
                  <a:cubicBezTo>
                    <a:pt x="18016" y="13997"/>
                    <a:pt x="18025" y="14084"/>
                    <a:pt x="17972" y="14084"/>
                  </a:cubicBezTo>
                  <a:cubicBezTo>
                    <a:pt x="17968" y="14084"/>
                    <a:pt x="17963" y="14084"/>
                    <a:pt x="17958" y="14082"/>
                  </a:cubicBezTo>
                  <a:cubicBezTo>
                    <a:pt x="17921" y="13983"/>
                    <a:pt x="17853" y="13810"/>
                    <a:pt x="17916" y="13789"/>
                  </a:cubicBezTo>
                  <a:close/>
                  <a:moveTo>
                    <a:pt x="18440" y="14468"/>
                  </a:moveTo>
                  <a:cubicBezTo>
                    <a:pt x="18442" y="14472"/>
                    <a:pt x="18444" y="14477"/>
                    <a:pt x="18446" y="14481"/>
                  </a:cubicBezTo>
                  <a:cubicBezTo>
                    <a:pt x="18444" y="14477"/>
                    <a:pt x="18442" y="14473"/>
                    <a:pt x="18440" y="14468"/>
                  </a:cubicBezTo>
                  <a:close/>
                  <a:moveTo>
                    <a:pt x="2785" y="15928"/>
                  </a:moveTo>
                  <a:lnTo>
                    <a:pt x="2785" y="15928"/>
                  </a:lnTo>
                  <a:cubicBezTo>
                    <a:pt x="2785" y="15928"/>
                    <a:pt x="2786" y="15929"/>
                    <a:pt x="2786" y="15929"/>
                  </a:cubicBezTo>
                  <a:lnTo>
                    <a:pt x="2786" y="15929"/>
                  </a:lnTo>
                  <a:cubicBezTo>
                    <a:pt x="2786" y="15929"/>
                    <a:pt x="2785" y="15928"/>
                    <a:pt x="2785" y="15928"/>
                  </a:cubicBezTo>
                  <a:close/>
                  <a:moveTo>
                    <a:pt x="9007" y="16161"/>
                  </a:moveTo>
                  <a:cubicBezTo>
                    <a:pt x="9066" y="16161"/>
                    <a:pt x="9133" y="16211"/>
                    <a:pt x="9123" y="16358"/>
                  </a:cubicBezTo>
                  <a:lnTo>
                    <a:pt x="9118" y="16358"/>
                  </a:lnTo>
                  <a:cubicBezTo>
                    <a:pt x="9114" y="16452"/>
                    <a:pt x="9072" y="16455"/>
                    <a:pt x="9029" y="16455"/>
                  </a:cubicBezTo>
                  <a:cubicBezTo>
                    <a:pt x="9026" y="16455"/>
                    <a:pt x="9023" y="16455"/>
                    <a:pt x="9020" y="16455"/>
                  </a:cubicBezTo>
                  <a:cubicBezTo>
                    <a:pt x="9009" y="16455"/>
                    <a:pt x="8998" y="16455"/>
                    <a:pt x="8987" y="16457"/>
                  </a:cubicBezTo>
                  <a:cubicBezTo>
                    <a:pt x="8966" y="16353"/>
                    <a:pt x="8919" y="16174"/>
                    <a:pt x="8982" y="16164"/>
                  </a:cubicBezTo>
                  <a:cubicBezTo>
                    <a:pt x="8990" y="16162"/>
                    <a:pt x="8998" y="16161"/>
                    <a:pt x="9007" y="16161"/>
                  </a:cubicBezTo>
                  <a:close/>
                  <a:moveTo>
                    <a:pt x="2108" y="16938"/>
                  </a:moveTo>
                  <a:cubicBezTo>
                    <a:pt x="2107" y="16940"/>
                    <a:pt x="2105" y="16943"/>
                    <a:pt x="2103" y="16945"/>
                  </a:cubicBezTo>
                  <a:cubicBezTo>
                    <a:pt x="2105" y="16943"/>
                    <a:pt x="2107" y="16940"/>
                    <a:pt x="2108" y="16938"/>
                  </a:cubicBezTo>
                  <a:close/>
                  <a:moveTo>
                    <a:pt x="7347" y="16902"/>
                  </a:moveTo>
                  <a:cubicBezTo>
                    <a:pt x="7406" y="16902"/>
                    <a:pt x="7471" y="16954"/>
                    <a:pt x="7461" y="17102"/>
                  </a:cubicBezTo>
                  <a:lnTo>
                    <a:pt x="7456" y="17108"/>
                  </a:lnTo>
                  <a:cubicBezTo>
                    <a:pt x="7449" y="17195"/>
                    <a:pt x="7411" y="17200"/>
                    <a:pt x="7370" y="17200"/>
                  </a:cubicBezTo>
                  <a:cubicBezTo>
                    <a:pt x="7365" y="17200"/>
                    <a:pt x="7360" y="17200"/>
                    <a:pt x="7356" y="17200"/>
                  </a:cubicBezTo>
                  <a:cubicBezTo>
                    <a:pt x="7345" y="17200"/>
                    <a:pt x="7335" y="17200"/>
                    <a:pt x="7325" y="17202"/>
                  </a:cubicBezTo>
                  <a:cubicBezTo>
                    <a:pt x="7304" y="17097"/>
                    <a:pt x="7262" y="16914"/>
                    <a:pt x="7330" y="16903"/>
                  </a:cubicBezTo>
                  <a:cubicBezTo>
                    <a:pt x="7336" y="16902"/>
                    <a:pt x="7341" y="16902"/>
                    <a:pt x="7347" y="16902"/>
                  </a:cubicBezTo>
                  <a:close/>
                  <a:moveTo>
                    <a:pt x="8588" y="17135"/>
                  </a:moveTo>
                  <a:cubicBezTo>
                    <a:pt x="8535" y="17135"/>
                    <a:pt x="8529" y="17408"/>
                    <a:pt x="8625" y="17408"/>
                  </a:cubicBezTo>
                  <a:cubicBezTo>
                    <a:pt x="8628" y="17408"/>
                    <a:pt x="8632" y="17407"/>
                    <a:pt x="8636" y="17406"/>
                  </a:cubicBezTo>
                  <a:cubicBezTo>
                    <a:pt x="8640" y="17409"/>
                    <a:pt x="8644" y="17410"/>
                    <a:pt x="8649" y="17410"/>
                  </a:cubicBezTo>
                  <a:cubicBezTo>
                    <a:pt x="8664" y="17410"/>
                    <a:pt x="8682" y="17400"/>
                    <a:pt x="8693" y="17396"/>
                  </a:cubicBezTo>
                  <a:cubicBezTo>
                    <a:pt x="8651" y="17201"/>
                    <a:pt x="8614" y="17135"/>
                    <a:pt x="8588" y="17135"/>
                  </a:cubicBezTo>
                  <a:close/>
                  <a:moveTo>
                    <a:pt x="8384" y="17700"/>
                  </a:moveTo>
                  <a:cubicBezTo>
                    <a:pt x="8384" y="17700"/>
                    <a:pt x="8384" y="17700"/>
                    <a:pt x="8384" y="17700"/>
                  </a:cubicBezTo>
                  <a:cubicBezTo>
                    <a:pt x="8384" y="17700"/>
                    <a:pt x="8384" y="17700"/>
                    <a:pt x="8384" y="17700"/>
                  </a:cubicBezTo>
                  <a:close/>
                  <a:moveTo>
                    <a:pt x="25653" y="0"/>
                  </a:moveTo>
                  <a:cubicBezTo>
                    <a:pt x="25636" y="0"/>
                    <a:pt x="25619" y="6"/>
                    <a:pt x="25602" y="20"/>
                  </a:cubicBezTo>
                  <a:cubicBezTo>
                    <a:pt x="25566" y="52"/>
                    <a:pt x="25660" y="235"/>
                    <a:pt x="25587" y="319"/>
                  </a:cubicBezTo>
                  <a:cubicBezTo>
                    <a:pt x="25559" y="350"/>
                    <a:pt x="25525" y="362"/>
                    <a:pt x="25492" y="362"/>
                  </a:cubicBezTo>
                  <a:cubicBezTo>
                    <a:pt x="25457" y="362"/>
                    <a:pt x="25422" y="349"/>
                    <a:pt x="25393" y="330"/>
                  </a:cubicBezTo>
                  <a:cubicBezTo>
                    <a:pt x="25332" y="294"/>
                    <a:pt x="25266" y="141"/>
                    <a:pt x="25204" y="141"/>
                  </a:cubicBezTo>
                  <a:cubicBezTo>
                    <a:pt x="25203" y="141"/>
                    <a:pt x="25201" y="141"/>
                    <a:pt x="25199" y="141"/>
                  </a:cubicBezTo>
                  <a:cubicBezTo>
                    <a:pt x="25118" y="163"/>
                    <a:pt x="25122" y="393"/>
                    <a:pt x="25059" y="393"/>
                  </a:cubicBezTo>
                  <a:cubicBezTo>
                    <a:pt x="25048" y="393"/>
                    <a:pt x="25035" y="387"/>
                    <a:pt x="25020" y="372"/>
                  </a:cubicBezTo>
                  <a:cubicBezTo>
                    <a:pt x="24977" y="328"/>
                    <a:pt x="24937" y="84"/>
                    <a:pt x="24889" y="84"/>
                  </a:cubicBezTo>
                  <a:cubicBezTo>
                    <a:pt x="24879" y="84"/>
                    <a:pt x="24869" y="95"/>
                    <a:pt x="24858" y="120"/>
                  </a:cubicBezTo>
                  <a:cubicBezTo>
                    <a:pt x="24790" y="267"/>
                    <a:pt x="24842" y="597"/>
                    <a:pt x="24716" y="613"/>
                  </a:cubicBezTo>
                  <a:lnTo>
                    <a:pt x="24690" y="429"/>
                  </a:lnTo>
                  <a:cubicBezTo>
                    <a:pt x="24659" y="351"/>
                    <a:pt x="24664" y="309"/>
                    <a:pt x="24701" y="298"/>
                  </a:cubicBezTo>
                  <a:cubicBezTo>
                    <a:pt x="24701" y="290"/>
                    <a:pt x="24697" y="287"/>
                    <a:pt x="24691" y="287"/>
                  </a:cubicBezTo>
                  <a:cubicBezTo>
                    <a:pt x="24650" y="287"/>
                    <a:pt x="24488" y="452"/>
                    <a:pt x="24470" y="461"/>
                  </a:cubicBezTo>
                  <a:cubicBezTo>
                    <a:pt x="24464" y="462"/>
                    <a:pt x="24459" y="463"/>
                    <a:pt x="24454" y="463"/>
                  </a:cubicBezTo>
                  <a:cubicBezTo>
                    <a:pt x="24400" y="463"/>
                    <a:pt x="24350" y="392"/>
                    <a:pt x="24305" y="392"/>
                  </a:cubicBezTo>
                  <a:cubicBezTo>
                    <a:pt x="24293" y="392"/>
                    <a:pt x="24282" y="396"/>
                    <a:pt x="24271" y="408"/>
                  </a:cubicBezTo>
                  <a:cubicBezTo>
                    <a:pt x="24213" y="466"/>
                    <a:pt x="24223" y="550"/>
                    <a:pt x="24140" y="571"/>
                  </a:cubicBezTo>
                  <a:cubicBezTo>
                    <a:pt x="24114" y="580"/>
                    <a:pt x="24087" y="585"/>
                    <a:pt x="24061" y="585"/>
                  </a:cubicBezTo>
                  <a:cubicBezTo>
                    <a:pt x="24011" y="585"/>
                    <a:pt x="23962" y="568"/>
                    <a:pt x="23925" y="534"/>
                  </a:cubicBezTo>
                  <a:cubicBezTo>
                    <a:pt x="23908" y="526"/>
                    <a:pt x="23893" y="522"/>
                    <a:pt x="23881" y="522"/>
                  </a:cubicBezTo>
                  <a:cubicBezTo>
                    <a:pt x="23783" y="522"/>
                    <a:pt x="23819" y="773"/>
                    <a:pt x="23731" y="796"/>
                  </a:cubicBezTo>
                  <a:cubicBezTo>
                    <a:pt x="23726" y="798"/>
                    <a:pt x="23721" y="799"/>
                    <a:pt x="23715" y="799"/>
                  </a:cubicBezTo>
                  <a:cubicBezTo>
                    <a:pt x="23626" y="799"/>
                    <a:pt x="23492" y="573"/>
                    <a:pt x="23393" y="573"/>
                  </a:cubicBezTo>
                  <a:cubicBezTo>
                    <a:pt x="23387" y="573"/>
                    <a:pt x="23380" y="574"/>
                    <a:pt x="23374" y="576"/>
                  </a:cubicBezTo>
                  <a:cubicBezTo>
                    <a:pt x="23295" y="613"/>
                    <a:pt x="23353" y="859"/>
                    <a:pt x="23311" y="938"/>
                  </a:cubicBezTo>
                  <a:cubicBezTo>
                    <a:pt x="23304" y="952"/>
                    <a:pt x="23295" y="958"/>
                    <a:pt x="23284" y="958"/>
                  </a:cubicBezTo>
                  <a:cubicBezTo>
                    <a:pt x="23205" y="958"/>
                    <a:pt x="23049" y="595"/>
                    <a:pt x="23007" y="503"/>
                  </a:cubicBezTo>
                  <a:lnTo>
                    <a:pt x="23007" y="503"/>
                  </a:lnTo>
                  <a:cubicBezTo>
                    <a:pt x="22997" y="650"/>
                    <a:pt x="23002" y="796"/>
                    <a:pt x="23028" y="938"/>
                  </a:cubicBezTo>
                  <a:cubicBezTo>
                    <a:pt x="23055" y="1067"/>
                    <a:pt x="23054" y="1116"/>
                    <a:pt x="23036" y="1116"/>
                  </a:cubicBezTo>
                  <a:cubicBezTo>
                    <a:pt x="23002" y="1116"/>
                    <a:pt x="22907" y="944"/>
                    <a:pt x="22829" y="807"/>
                  </a:cubicBezTo>
                  <a:lnTo>
                    <a:pt x="22829" y="807"/>
                  </a:lnTo>
                  <a:cubicBezTo>
                    <a:pt x="23007" y="1121"/>
                    <a:pt x="22666" y="1011"/>
                    <a:pt x="22797" y="1253"/>
                  </a:cubicBezTo>
                  <a:cubicBezTo>
                    <a:pt x="22703" y="1177"/>
                    <a:pt x="22600" y="1076"/>
                    <a:pt x="22523" y="1076"/>
                  </a:cubicBezTo>
                  <a:cubicBezTo>
                    <a:pt x="22514" y="1076"/>
                    <a:pt x="22506" y="1077"/>
                    <a:pt x="22498" y="1080"/>
                  </a:cubicBezTo>
                  <a:cubicBezTo>
                    <a:pt x="22588" y="1242"/>
                    <a:pt x="22525" y="1216"/>
                    <a:pt x="22472" y="1258"/>
                  </a:cubicBezTo>
                  <a:cubicBezTo>
                    <a:pt x="22399" y="1310"/>
                    <a:pt x="22467" y="1541"/>
                    <a:pt x="22399" y="1578"/>
                  </a:cubicBezTo>
                  <a:cubicBezTo>
                    <a:pt x="22399" y="1578"/>
                    <a:pt x="22398" y="1578"/>
                    <a:pt x="22398" y="1578"/>
                  </a:cubicBezTo>
                  <a:cubicBezTo>
                    <a:pt x="22375" y="1578"/>
                    <a:pt x="22092" y="1269"/>
                    <a:pt x="22018" y="1269"/>
                  </a:cubicBezTo>
                  <a:cubicBezTo>
                    <a:pt x="21999" y="1269"/>
                    <a:pt x="21994" y="1289"/>
                    <a:pt x="22011" y="1342"/>
                  </a:cubicBezTo>
                  <a:cubicBezTo>
                    <a:pt x="22039" y="1425"/>
                    <a:pt x="22323" y="1790"/>
                    <a:pt x="22254" y="1790"/>
                  </a:cubicBezTo>
                  <a:cubicBezTo>
                    <a:pt x="22246" y="1790"/>
                    <a:pt x="22231" y="1785"/>
                    <a:pt x="22210" y="1772"/>
                  </a:cubicBezTo>
                  <a:cubicBezTo>
                    <a:pt x="22145" y="1730"/>
                    <a:pt x="22098" y="1682"/>
                    <a:pt x="22073" y="1682"/>
                  </a:cubicBezTo>
                  <a:cubicBezTo>
                    <a:pt x="22053" y="1682"/>
                    <a:pt x="22046" y="1711"/>
                    <a:pt x="22053" y="1793"/>
                  </a:cubicBezTo>
                  <a:cubicBezTo>
                    <a:pt x="22053" y="1793"/>
                    <a:pt x="22115" y="2004"/>
                    <a:pt x="22107" y="2004"/>
                  </a:cubicBezTo>
                  <a:cubicBezTo>
                    <a:pt x="22106" y="2004"/>
                    <a:pt x="22106" y="2003"/>
                    <a:pt x="22105" y="2002"/>
                  </a:cubicBezTo>
                  <a:cubicBezTo>
                    <a:pt x="22000" y="1897"/>
                    <a:pt x="21943" y="1551"/>
                    <a:pt x="21875" y="1494"/>
                  </a:cubicBezTo>
                  <a:cubicBezTo>
                    <a:pt x="21873" y="1493"/>
                    <a:pt x="21872" y="1493"/>
                    <a:pt x="21871" y="1493"/>
                  </a:cubicBezTo>
                  <a:cubicBezTo>
                    <a:pt x="21851" y="1493"/>
                    <a:pt x="21875" y="1630"/>
                    <a:pt x="21875" y="1630"/>
                  </a:cubicBezTo>
                  <a:cubicBezTo>
                    <a:pt x="21880" y="1734"/>
                    <a:pt x="21854" y="1730"/>
                    <a:pt x="21802" y="1750"/>
                  </a:cubicBezTo>
                  <a:lnTo>
                    <a:pt x="21802" y="1750"/>
                  </a:lnTo>
                  <a:cubicBezTo>
                    <a:pt x="21841" y="1734"/>
                    <a:pt x="21771" y="1642"/>
                    <a:pt x="21729" y="1565"/>
                  </a:cubicBezTo>
                  <a:lnTo>
                    <a:pt x="21729" y="1565"/>
                  </a:lnTo>
                  <a:cubicBezTo>
                    <a:pt x="21794" y="1687"/>
                    <a:pt x="21670" y="1620"/>
                    <a:pt x="21649" y="1667"/>
                  </a:cubicBezTo>
                  <a:cubicBezTo>
                    <a:pt x="21665" y="1698"/>
                    <a:pt x="21701" y="1756"/>
                    <a:pt x="21691" y="1787"/>
                  </a:cubicBezTo>
                  <a:cubicBezTo>
                    <a:pt x="21680" y="1839"/>
                    <a:pt x="21648" y="1876"/>
                    <a:pt x="21609" y="1876"/>
                  </a:cubicBezTo>
                  <a:cubicBezTo>
                    <a:pt x="21576" y="1876"/>
                    <a:pt x="21538" y="1849"/>
                    <a:pt x="21502" y="1782"/>
                  </a:cubicBezTo>
                  <a:cubicBezTo>
                    <a:pt x="21451" y="1689"/>
                    <a:pt x="21390" y="1648"/>
                    <a:pt x="21346" y="1648"/>
                  </a:cubicBezTo>
                  <a:cubicBezTo>
                    <a:pt x="21291" y="1648"/>
                    <a:pt x="21263" y="1713"/>
                    <a:pt x="21319" y="1824"/>
                  </a:cubicBezTo>
                  <a:cubicBezTo>
                    <a:pt x="21293" y="1882"/>
                    <a:pt x="21114" y="1824"/>
                    <a:pt x="21224" y="2034"/>
                  </a:cubicBezTo>
                  <a:cubicBezTo>
                    <a:pt x="21109" y="1982"/>
                    <a:pt x="20897" y="1856"/>
                    <a:pt x="20762" y="1856"/>
                  </a:cubicBezTo>
                  <a:cubicBezTo>
                    <a:pt x="20664" y="1856"/>
                    <a:pt x="20608" y="1924"/>
                    <a:pt x="20663" y="2139"/>
                  </a:cubicBezTo>
                  <a:cubicBezTo>
                    <a:pt x="20557" y="1918"/>
                    <a:pt x="20505" y="1838"/>
                    <a:pt x="20483" y="1838"/>
                  </a:cubicBezTo>
                  <a:cubicBezTo>
                    <a:pt x="20424" y="1838"/>
                    <a:pt x="20585" y="2414"/>
                    <a:pt x="20522" y="2414"/>
                  </a:cubicBezTo>
                  <a:cubicBezTo>
                    <a:pt x="20517" y="2414"/>
                    <a:pt x="20512" y="2411"/>
                    <a:pt x="20506" y="2406"/>
                  </a:cubicBezTo>
                  <a:cubicBezTo>
                    <a:pt x="20426" y="2330"/>
                    <a:pt x="20311" y="2158"/>
                    <a:pt x="20253" y="2158"/>
                  </a:cubicBezTo>
                  <a:cubicBezTo>
                    <a:pt x="20231" y="2158"/>
                    <a:pt x="20218" y="2183"/>
                    <a:pt x="20218" y="2249"/>
                  </a:cubicBezTo>
                  <a:cubicBezTo>
                    <a:pt x="20244" y="2448"/>
                    <a:pt x="20286" y="2647"/>
                    <a:pt x="20338" y="2841"/>
                  </a:cubicBezTo>
                  <a:cubicBezTo>
                    <a:pt x="20237" y="2723"/>
                    <a:pt x="20194" y="2544"/>
                    <a:pt x="20120" y="2544"/>
                  </a:cubicBezTo>
                  <a:cubicBezTo>
                    <a:pt x="20102" y="2544"/>
                    <a:pt x="20083" y="2554"/>
                    <a:pt x="20060" y="2579"/>
                  </a:cubicBezTo>
                  <a:cubicBezTo>
                    <a:pt x="19992" y="2647"/>
                    <a:pt x="20176" y="2841"/>
                    <a:pt x="20081" y="2883"/>
                  </a:cubicBezTo>
                  <a:cubicBezTo>
                    <a:pt x="20024" y="2763"/>
                    <a:pt x="19908" y="2458"/>
                    <a:pt x="19819" y="2396"/>
                  </a:cubicBezTo>
                  <a:cubicBezTo>
                    <a:pt x="19805" y="2385"/>
                    <a:pt x="19791" y="2380"/>
                    <a:pt x="19777" y="2380"/>
                  </a:cubicBezTo>
                  <a:cubicBezTo>
                    <a:pt x="19723" y="2380"/>
                    <a:pt x="19680" y="2456"/>
                    <a:pt x="19730" y="2569"/>
                  </a:cubicBezTo>
                  <a:cubicBezTo>
                    <a:pt x="19788" y="2684"/>
                    <a:pt x="19620" y="2789"/>
                    <a:pt x="19594" y="2805"/>
                  </a:cubicBezTo>
                  <a:cubicBezTo>
                    <a:pt x="19565" y="2824"/>
                    <a:pt x="19503" y="2870"/>
                    <a:pt x="19435" y="2870"/>
                  </a:cubicBezTo>
                  <a:cubicBezTo>
                    <a:pt x="19392" y="2870"/>
                    <a:pt x="19346" y="2851"/>
                    <a:pt x="19305" y="2794"/>
                  </a:cubicBezTo>
                  <a:cubicBezTo>
                    <a:pt x="19223" y="2668"/>
                    <a:pt x="19140" y="2582"/>
                    <a:pt x="19081" y="2582"/>
                  </a:cubicBezTo>
                  <a:cubicBezTo>
                    <a:pt x="19046" y="2582"/>
                    <a:pt x="19020" y="2611"/>
                    <a:pt x="19007" y="2679"/>
                  </a:cubicBezTo>
                  <a:cubicBezTo>
                    <a:pt x="18991" y="2768"/>
                    <a:pt x="19059" y="2925"/>
                    <a:pt x="19007" y="2983"/>
                  </a:cubicBezTo>
                  <a:cubicBezTo>
                    <a:pt x="18988" y="3002"/>
                    <a:pt x="18964" y="3008"/>
                    <a:pt x="18938" y="3008"/>
                  </a:cubicBezTo>
                  <a:cubicBezTo>
                    <a:pt x="18892" y="3008"/>
                    <a:pt x="18838" y="2988"/>
                    <a:pt x="18792" y="2978"/>
                  </a:cubicBezTo>
                  <a:cubicBezTo>
                    <a:pt x="18782" y="2978"/>
                    <a:pt x="18710" y="2970"/>
                    <a:pt x="18643" y="2970"/>
                  </a:cubicBezTo>
                  <a:cubicBezTo>
                    <a:pt x="18567" y="2970"/>
                    <a:pt x="18496" y="2980"/>
                    <a:pt x="18529" y="3025"/>
                  </a:cubicBezTo>
                  <a:cubicBezTo>
                    <a:pt x="18650" y="3198"/>
                    <a:pt x="18599" y="3233"/>
                    <a:pt x="18516" y="3233"/>
                  </a:cubicBezTo>
                  <a:cubicBezTo>
                    <a:pt x="18460" y="3233"/>
                    <a:pt x="18390" y="3217"/>
                    <a:pt x="18348" y="3217"/>
                  </a:cubicBezTo>
                  <a:cubicBezTo>
                    <a:pt x="18341" y="3217"/>
                    <a:pt x="18335" y="3218"/>
                    <a:pt x="18330" y="3219"/>
                  </a:cubicBezTo>
                  <a:cubicBezTo>
                    <a:pt x="18262" y="3229"/>
                    <a:pt x="18199" y="3261"/>
                    <a:pt x="18152" y="3308"/>
                  </a:cubicBezTo>
                  <a:cubicBezTo>
                    <a:pt x="18105" y="3360"/>
                    <a:pt x="18120" y="3366"/>
                    <a:pt x="18162" y="3423"/>
                  </a:cubicBezTo>
                  <a:cubicBezTo>
                    <a:pt x="18182" y="3452"/>
                    <a:pt x="18158" y="3460"/>
                    <a:pt x="18126" y="3460"/>
                  </a:cubicBezTo>
                  <a:cubicBezTo>
                    <a:pt x="18089" y="3460"/>
                    <a:pt x="18042" y="3449"/>
                    <a:pt x="18042" y="3449"/>
                  </a:cubicBezTo>
                  <a:cubicBezTo>
                    <a:pt x="17995" y="3465"/>
                    <a:pt x="17963" y="3497"/>
                    <a:pt x="17937" y="3539"/>
                  </a:cubicBezTo>
                  <a:cubicBezTo>
                    <a:pt x="17914" y="3573"/>
                    <a:pt x="17880" y="3709"/>
                    <a:pt x="17829" y="3709"/>
                  </a:cubicBezTo>
                  <a:cubicBezTo>
                    <a:pt x="17810" y="3709"/>
                    <a:pt x="17788" y="3690"/>
                    <a:pt x="17764" y="3638"/>
                  </a:cubicBezTo>
                  <a:cubicBezTo>
                    <a:pt x="17707" y="3515"/>
                    <a:pt x="17643" y="3469"/>
                    <a:pt x="17590" y="3469"/>
                  </a:cubicBezTo>
                  <a:cubicBezTo>
                    <a:pt x="17550" y="3469"/>
                    <a:pt x="17517" y="3495"/>
                    <a:pt x="17497" y="3533"/>
                  </a:cubicBezTo>
                  <a:cubicBezTo>
                    <a:pt x="17449" y="3617"/>
                    <a:pt x="17607" y="3780"/>
                    <a:pt x="17512" y="3816"/>
                  </a:cubicBezTo>
                  <a:cubicBezTo>
                    <a:pt x="17460" y="3694"/>
                    <a:pt x="17425" y="3571"/>
                    <a:pt x="17365" y="3571"/>
                  </a:cubicBezTo>
                  <a:cubicBezTo>
                    <a:pt x="17359" y="3571"/>
                    <a:pt x="17352" y="3572"/>
                    <a:pt x="17345" y="3575"/>
                  </a:cubicBezTo>
                  <a:cubicBezTo>
                    <a:pt x="17203" y="3622"/>
                    <a:pt x="17654" y="4126"/>
                    <a:pt x="17748" y="4147"/>
                  </a:cubicBezTo>
                  <a:cubicBezTo>
                    <a:pt x="17754" y="4148"/>
                    <a:pt x="17761" y="4149"/>
                    <a:pt x="17767" y="4149"/>
                  </a:cubicBezTo>
                  <a:cubicBezTo>
                    <a:pt x="17809" y="4149"/>
                    <a:pt x="17848" y="4118"/>
                    <a:pt x="17889" y="4118"/>
                  </a:cubicBezTo>
                  <a:cubicBezTo>
                    <a:pt x="17926" y="4118"/>
                    <a:pt x="17963" y="4144"/>
                    <a:pt x="18005" y="4241"/>
                  </a:cubicBezTo>
                  <a:cubicBezTo>
                    <a:pt x="18009" y="4242"/>
                    <a:pt x="18013" y="4243"/>
                    <a:pt x="18016" y="4243"/>
                  </a:cubicBezTo>
                  <a:cubicBezTo>
                    <a:pt x="18052" y="4243"/>
                    <a:pt x="18090" y="4195"/>
                    <a:pt x="18133" y="4195"/>
                  </a:cubicBezTo>
                  <a:cubicBezTo>
                    <a:pt x="18163" y="4195"/>
                    <a:pt x="18196" y="4220"/>
                    <a:pt x="18231" y="4304"/>
                  </a:cubicBezTo>
                  <a:cubicBezTo>
                    <a:pt x="18199" y="4215"/>
                    <a:pt x="17979" y="3890"/>
                    <a:pt x="18047" y="3848"/>
                  </a:cubicBezTo>
                  <a:cubicBezTo>
                    <a:pt x="18050" y="3846"/>
                    <a:pt x="18053" y="3846"/>
                    <a:pt x="18056" y="3846"/>
                  </a:cubicBezTo>
                  <a:cubicBezTo>
                    <a:pt x="18112" y="3846"/>
                    <a:pt x="18283" y="4030"/>
                    <a:pt x="18353" y="4030"/>
                  </a:cubicBezTo>
                  <a:cubicBezTo>
                    <a:pt x="18368" y="4030"/>
                    <a:pt x="18379" y="4021"/>
                    <a:pt x="18383" y="4000"/>
                  </a:cubicBezTo>
                  <a:cubicBezTo>
                    <a:pt x="18388" y="3953"/>
                    <a:pt x="18304" y="3843"/>
                    <a:pt x="18283" y="3816"/>
                  </a:cubicBezTo>
                  <a:cubicBezTo>
                    <a:pt x="18220" y="3675"/>
                    <a:pt x="18293" y="3654"/>
                    <a:pt x="18335" y="3638"/>
                  </a:cubicBezTo>
                  <a:cubicBezTo>
                    <a:pt x="18348" y="3632"/>
                    <a:pt x="18365" y="3629"/>
                    <a:pt x="18384" y="3629"/>
                  </a:cubicBezTo>
                  <a:cubicBezTo>
                    <a:pt x="18451" y="3629"/>
                    <a:pt x="18544" y="3674"/>
                    <a:pt x="18577" y="3837"/>
                  </a:cubicBezTo>
                  <a:cubicBezTo>
                    <a:pt x="18613" y="4010"/>
                    <a:pt x="18435" y="4089"/>
                    <a:pt x="18571" y="4283"/>
                  </a:cubicBezTo>
                  <a:cubicBezTo>
                    <a:pt x="18636" y="4375"/>
                    <a:pt x="18683" y="4414"/>
                    <a:pt x="18713" y="4414"/>
                  </a:cubicBezTo>
                  <a:cubicBezTo>
                    <a:pt x="18758" y="4414"/>
                    <a:pt x="18763" y="4325"/>
                    <a:pt x="18729" y="4199"/>
                  </a:cubicBezTo>
                  <a:cubicBezTo>
                    <a:pt x="18687" y="4051"/>
                    <a:pt x="18762" y="3969"/>
                    <a:pt x="18860" y="3969"/>
                  </a:cubicBezTo>
                  <a:cubicBezTo>
                    <a:pt x="18946" y="3969"/>
                    <a:pt x="19050" y="4031"/>
                    <a:pt x="19111" y="4162"/>
                  </a:cubicBezTo>
                  <a:cubicBezTo>
                    <a:pt x="19080" y="4094"/>
                    <a:pt x="18954" y="3869"/>
                    <a:pt x="18991" y="3837"/>
                  </a:cubicBezTo>
                  <a:cubicBezTo>
                    <a:pt x="19027" y="3806"/>
                    <a:pt x="19121" y="3743"/>
                    <a:pt x="19049" y="3587"/>
                  </a:cubicBezTo>
                  <a:lnTo>
                    <a:pt x="19049" y="3587"/>
                  </a:lnTo>
                  <a:cubicBezTo>
                    <a:pt x="19117" y="3733"/>
                    <a:pt x="19234" y="3778"/>
                    <a:pt x="19351" y="3778"/>
                  </a:cubicBezTo>
                  <a:cubicBezTo>
                    <a:pt x="19507" y="3778"/>
                    <a:pt x="19666" y="3699"/>
                    <a:pt x="19720" y="3670"/>
                  </a:cubicBezTo>
                  <a:cubicBezTo>
                    <a:pt x="19892" y="3573"/>
                    <a:pt x="19922" y="3339"/>
                    <a:pt x="19905" y="2996"/>
                  </a:cubicBezTo>
                  <a:lnTo>
                    <a:pt x="19905" y="2996"/>
                  </a:lnTo>
                  <a:cubicBezTo>
                    <a:pt x="19913" y="3101"/>
                    <a:pt x="19951" y="3378"/>
                    <a:pt x="20024" y="3423"/>
                  </a:cubicBezTo>
                  <a:lnTo>
                    <a:pt x="20076" y="3360"/>
                  </a:lnTo>
                  <a:cubicBezTo>
                    <a:pt x="20085" y="3356"/>
                    <a:pt x="20089" y="3353"/>
                    <a:pt x="20092" y="3353"/>
                  </a:cubicBezTo>
                  <a:cubicBezTo>
                    <a:pt x="20098" y="3353"/>
                    <a:pt x="20097" y="3373"/>
                    <a:pt x="20150" y="3444"/>
                  </a:cubicBezTo>
                  <a:cubicBezTo>
                    <a:pt x="20201" y="3519"/>
                    <a:pt x="20252" y="3566"/>
                    <a:pt x="20277" y="3566"/>
                  </a:cubicBezTo>
                  <a:cubicBezTo>
                    <a:pt x="20303" y="3566"/>
                    <a:pt x="20302" y="3517"/>
                    <a:pt x="20249" y="3397"/>
                  </a:cubicBezTo>
                  <a:cubicBezTo>
                    <a:pt x="20186" y="3245"/>
                    <a:pt x="20134" y="3177"/>
                    <a:pt x="20207" y="3140"/>
                  </a:cubicBezTo>
                  <a:cubicBezTo>
                    <a:pt x="20239" y="3117"/>
                    <a:pt x="20279" y="3102"/>
                    <a:pt x="20320" y="3102"/>
                  </a:cubicBezTo>
                  <a:cubicBezTo>
                    <a:pt x="20326" y="3102"/>
                    <a:pt x="20332" y="3103"/>
                    <a:pt x="20338" y="3103"/>
                  </a:cubicBezTo>
                  <a:cubicBezTo>
                    <a:pt x="20379" y="3108"/>
                    <a:pt x="20415" y="3198"/>
                    <a:pt x="20436" y="3198"/>
                  </a:cubicBezTo>
                  <a:cubicBezTo>
                    <a:pt x="20437" y="3198"/>
                    <a:pt x="20437" y="3198"/>
                    <a:pt x="20438" y="3198"/>
                  </a:cubicBezTo>
                  <a:lnTo>
                    <a:pt x="20632" y="3103"/>
                  </a:lnTo>
                  <a:cubicBezTo>
                    <a:pt x="20745" y="3047"/>
                    <a:pt x="20489" y="2631"/>
                    <a:pt x="20450" y="2631"/>
                  </a:cubicBezTo>
                  <a:cubicBezTo>
                    <a:pt x="20450" y="2631"/>
                    <a:pt x="20449" y="2631"/>
                    <a:pt x="20449" y="2631"/>
                  </a:cubicBezTo>
                  <a:lnTo>
                    <a:pt x="20449" y="2631"/>
                  </a:lnTo>
                  <a:cubicBezTo>
                    <a:pt x="20451" y="2630"/>
                    <a:pt x="20453" y="2630"/>
                    <a:pt x="20456" y="2630"/>
                  </a:cubicBezTo>
                  <a:cubicBezTo>
                    <a:pt x="20530" y="2630"/>
                    <a:pt x="20840" y="2953"/>
                    <a:pt x="20936" y="3009"/>
                  </a:cubicBezTo>
                  <a:cubicBezTo>
                    <a:pt x="20971" y="3029"/>
                    <a:pt x="21000" y="3040"/>
                    <a:pt x="21018" y="3040"/>
                  </a:cubicBezTo>
                  <a:cubicBezTo>
                    <a:pt x="21051" y="3040"/>
                    <a:pt x="21042" y="3001"/>
                    <a:pt x="20946" y="2909"/>
                  </a:cubicBezTo>
                  <a:cubicBezTo>
                    <a:pt x="20868" y="2840"/>
                    <a:pt x="20709" y="2646"/>
                    <a:pt x="20785" y="2646"/>
                  </a:cubicBezTo>
                  <a:cubicBezTo>
                    <a:pt x="20796" y="2646"/>
                    <a:pt x="20811" y="2649"/>
                    <a:pt x="20831" y="2658"/>
                  </a:cubicBezTo>
                  <a:cubicBezTo>
                    <a:pt x="20936" y="2700"/>
                    <a:pt x="21030" y="2757"/>
                    <a:pt x="21114" y="2831"/>
                  </a:cubicBezTo>
                  <a:cubicBezTo>
                    <a:pt x="21124" y="2841"/>
                    <a:pt x="21203" y="2915"/>
                    <a:pt x="21223" y="2915"/>
                  </a:cubicBezTo>
                  <a:cubicBezTo>
                    <a:pt x="21223" y="2915"/>
                    <a:pt x="21223" y="2915"/>
                    <a:pt x="21223" y="2915"/>
                  </a:cubicBezTo>
                  <a:lnTo>
                    <a:pt x="21223" y="2915"/>
                  </a:lnTo>
                  <a:cubicBezTo>
                    <a:pt x="21196" y="2913"/>
                    <a:pt x="21020" y="2614"/>
                    <a:pt x="21004" y="2553"/>
                  </a:cubicBezTo>
                  <a:cubicBezTo>
                    <a:pt x="21002" y="2543"/>
                    <a:pt x="21004" y="2539"/>
                    <a:pt x="21009" y="2539"/>
                  </a:cubicBezTo>
                  <a:cubicBezTo>
                    <a:pt x="21053" y="2539"/>
                    <a:pt x="21311" y="2797"/>
                    <a:pt x="21334" y="2820"/>
                  </a:cubicBezTo>
                  <a:cubicBezTo>
                    <a:pt x="21418" y="2895"/>
                    <a:pt x="21459" y="2924"/>
                    <a:pt x="21470" y="2924"/>
                  </a:cubicBezTo>
                  <a:cubicBezTo>
                    <a:pt x="21512" y="2924"/>
                    <a:pt x="21114" y="2480"/>
                    <a:pt x="21114" y="2464"/>
                  </a:cubicBezTo>
                  <a:cubicBezTo>
                    <a:pt x="21114" y="2455"/>
                    <a:pt x="21117" y="2452"/>
                    <a:pt x="21124" y="2452"/>
                  </a:cubicBezTo>
                  <a:cubicBezTo>
                    <a:pt x="21169" y="2452"/>
                    <a:pt x="21349" y="2605"/>
                    <a:pt x="21402" y="2605"/>
                  </a:cubicBezTo>
                  <a:cubicBezTo>
                    <a:pt x="21422" y="2605"/>
                    <a:pt x="21423" y="2582"/>
                    <a:pt x="21392" y="2521"/>
                  </a:cubicBezTo>
                  <a:lnTo>
                    <a:pt x="21392" y="2521"/>
                  </a:lnTo>
                  <a:cubicBezTo>
                    <a:pt x="21429" y="2594"/>
                    <a:pt x="21486" y="2621"/>
                    <a:pt x="21550" y="2621"/>
                  </a:cubicBezTo>
                  <a:cubicBezTo>
                    <a:pt x="21701" y="2621"/>
                    <a:pt x="21888" y="2471"/>
                    <a:pt x="21932" y="2438"/>
                  </a:cubicBezTo>
                  <a:cubicBezTo>
                    <a:pt x="22016" y="2380"/>
                    <a:pt x="22032" y="2264"/>
                    <a:pt x="22095" y="2186"/>
                  </a:cubicBezTo>
                  <a:cubicBezTo>
                    <a:pt x="22100" y="2180"/>
                    <a:pt x="22107" y="2177"/>
                    <a:pt x="22115" y="2177"/>
                  </a:cubicBezTo>
                  <a:cubicBezTo>
                    <a:pt x="22163" y="2177"/>
                    <a:pt x="22251" y="2270"/>
                    <a:pt x="22290" y="2270"/>
                  </a:cubicBezTo>
                  <a:cubicBezTo>
                    <a:pt x="22302" y="2270"/>
                    <a:pt x="22310" y="2261"/>
                    <a:pt x="22310" y="2238"/>
                  </a:cubicBezTo>
                  <a:cubicBezTo>
                    <a:pt x="22310" y="2181"/>
                    <a:pt x="22257" y="1934"/>
                    <a:pt x="22289" y="1913"/>
                  </a:cubicBezTo>
                  <a:lnTo>
                    <a:pt x="22289" y="1913"/>
                  </a:lnTo>
                  <a:cubicBezTo>
                    <a:pt x="22289" y="1913"/>
                    <a:pt x="22427" y="2393"/>
                    <a:pt x="22473" y="2393"/>
                  </a:cubicBezTo>
                  <a:cubicBezTo>
                    <a:pt x="22483" y="2393"/>
                    <a:pt x="22489" y="2371"/>
                    <a:pt x="22488" y="2317"/>
                  </a:cubicBezTo>
                  <a:cubicBezTo>
                    <a:pt x="22488" y="2186"/>
                    <a:pt x="22593" y="2181"/>
                    <a:pt x="22488" y="1976"/>
                  </a:cubicBezTo>
                  <a:cubicBezTo>
                    <a:pt x="22400" y="1799"/>
                    <a:pt x="22620" y="1963"/>
                    <a:pt x="22537" y="1807"/>
                  </a:cubicBezTo>
                  <a:lnTo>
                    <a:pt x="22537" y="1807"/>
                  </a:lnTo>
                  <a:cubicBezTo>
                    <a:pt x="22641" y="1999"/>
                    <a:pt x="22730" y="2128"/>
                    <a:pt x="22850" y="2139"/>
                  </a:cubicBezTo>
                  <a:cubicBezTo>
                    <a:pt x="22928" y="2139"/>
                    <a:pt x="22677" y="1630"/>
                    <a:pt x="22692" y="1504"/>
                  </a:cubicBezTo>
                  <a:cubicBezTo>
                    <a:pt x="22700" y="1447"/>
                    <a:pt x="22719" y="1422"/>
                    <a:pt x="22746" y="1422"/>
                  </a:cubicBezTo>
                  <a:cubicBezTo>
                    <a:pt x="22875" y="1422"/>
                    <a:pt x="23184" y="1971"/>
                    <a:pt x="23280" y="2144"/>
                  </a:cubicBezTo>
                  <a:cubicBezTo>
                    <a:pt x="23217" y="1897"/>
                    <a:pt x="23175" y="1646"/>
                    <a:pt x="23149" y="1394"/>
                  </a:cubicBezTo>
                  <a:lnTo>
                    <a:pt x="23149" y="1394"/>
                  </a:lnTo>
                  <a:cubicBezTo>
                    <a:pt x="23243" y="1515"/>
                    <a:pt x="23353" y="1625"/>
                    <a:pt x="23468" y="1724"/>
                  </a:cubicBezTo>
                  <a:cubicBezTo>
                    <a:pt x="23374" y="1551"/>
                    <a:pt x="23510" y="1567"/>
                    <a:pt x="23537" y="1515"/>
                  </a:cubicBezTo>
                  <a:cubicBezTo>
                    <a:pt x="23552" y="1483"/>
                    <a:pt x="23563" y="1190"/>
                    <a:pt x="23526" y="1142"/>
                  </a:cubicBezTo>
                  <a:lnTo>
                    <a:pt x="23526" y="1142"/>
                  </a:lnTo>
                  <a:cubicBezTo>
                    <a:pt x="23632" y="1273"/>
                    <a:pt x="23694" y="1532"/>
                    <a:pt x="23763" y="1532"/>
                  </a:cubicBezTo>
                  <a:cubicBezTo>
                    <a:pt x="23783" y="1532"/>
                    <a:pt x="23803" y="1512"/>
                    <a:pt x="23825" y="1462"/>
                  </a:cubicBezTo>
                  <a:cubicBezTo>
                    <a:pt x="23851" y="1407"/>
                    <a:pt x="23876" y="1380"/>
                    <a:pt x="23902" y="1380"/>
                  </a:cubicBezTo>
                  <a:cubicBezTo>
                    <a:pt x="23950" y="1380"/>
                    <a:pt x="24000" y="1471"/>
                    <a:pt x="24061" y="1641"/>
                  </a:cubicBezTo>
                  <a:cubicBezTo>
                    <a:pt x="24129" y="1620"/>
                    <a:pt x="24050" y="1494"/>
                    <a:pt x="24050" y="1405"/>
                  </a:cubicBezTo>
                  <a:cubicBezTo>
                    <a:pt x="24050" y="1268"/>
                    <a:pt x="24176" y="1336"/>
                    <a:pt x="24208" y="1247"/>
                  </a:cubicBezTo>
                  <a:cubicBezTo>
                    <a:pt x="24239" y="1163"/>
                    <a:pt x="24155" y="1027"/>
                    <a:pt x="24166" y="922"/>
                  </a:cubicBezTo>
                  <a:cubicBezTo>
                    <a:pt x="24171" y="822"/>
                    <a:pt x="24276" y="899"/>
                    <a:pt x="24254" y="791"/>
                  </a:cubicBezTo>
                  <a:lnTo>
                    <a:pt x="24254" y="791"/>
                  </a:lnTo>
                  <a:cubicBezTo>
                    <a:pt x="24289" y="934"/>
                    <a:pt x="24291" y="969"/>
                    <a:pt x="24325" y="969"/>
                  </a:cubicBezTo>
                  <a:cubicBezTo>
                    <a:pt x="24337" y="969"/>
                    <a:pt x="24353" y="964"/>
                    <a:pt x="24375" y="959"/>
                  </a:cubicBezTo>
                  <a:lnTo>
                    <a:pt x="24554" y="922"/>
                  </a:lnTo>
                  <a:lnTo>
                    <a:pt x="24554" y="922"/>
                  </a:lnTo>
                  <a:cubicBezTo>
                    <a:pt x="24575" y="1027"/>
                    <a:pt x="24611" y="1205"/>
                    <a:pt x="24548" y="1216"/>
                  </a:cubicBezTo>
                  <a:cubicBezTo>
                    <a:pt x="24538" y="1279"/>
                    <a:pt x="24491" y="1232"/>
                    <a:pt x="24522" y="1373"/>
                  </a:cubicBezTo>
                  <a:cubicBezTo>
                    <a:pt x="24674" y="1331"/>
                    <a:pt x="24638" y="1038"/>
                    <a:pt x="24753" y="865"/>
                  </a:cubicBezTo>
                  <a:cubicBezTo>
                    <a:pt x="24772" y="837"/>
                    <a:pt x="24785" y="825"/>
                    <a:pt x="24795" y="825"/>
                  </a:cubicBezTo>
                  <a:cubicBezTo>
                    <a:pt x="24848" y="825"/>
                    <a:pt x="24800" y="1142"/>
                    <a:pt x="24800" y="1142"/>
                  </a:cubicBezTo>
                  <a:cubicBezTo>
                    <a:pt x="24800" y="1143"/>
                    <a:pt x="24800" y="1144"/>
                    <a:pt x="24801" y="1144"/>
                  </a:cubicBezTo>
                  <a:cubicBezTo>
                    <a:pt x="24810" y="1144"/>
                    <a:pt x="24889" y="1027"/>
                    <a:pt x="24889" y="1027"/>
                  </a:cubicBezTo>
                  <a:cubicBezTo>
                    <a:pt x="24911" y="958"/>
                    <a:pt x="24925" y="924"/>
                    <a:pt x="24943" y="924"/>
                  </a:cubicBezTo>
                  <a:cubicBezTo>
                    <a:pt x="24961" y="924"/>
                    <a:pt x="24982" y="955"/>
                    <a:pt x="25015" y="1017"/>
                  </a:cubicBezTo>
                  <a:cubicBezTo>
                    <a:pt x="25055" y="1094"/>
                    <a:pt x="25113" y="1144"/>
                    <a:pt x="25157" y="1144"/>
                  </a:cubicBezTo>
                  <a:cubicBezTo>
                    <a:pt x="25212" y="1144"/>
                    <a:pt x="25246" y="1066"/>
                    <a:pt x="25193" y="865"/>
                  </a:cubicBezTo>
                  <a:lnTo>
                    <a:pt x="25193" y="865"/>
                  </a:lnTo>
                  <a:cubicBezTo>
                    <a:pt x="25201" y="870"/>
                    <a:pt x="25207" y="872"/>
                    <a:pt x="25212" y="872"/>
                  </a:cubicBezTo>
                  <a:cubicBezTo>
                    <a:pt x="25239" y="872"/>
                    <a:pt x="25249" y="819"/>
                    <a:pt x="25267" y="802"/>
                  </a:cubicBezTo>
                  <a:cubicBezTo>
                    <a:pt x="25267" y="801"/>
                    <a:pt x="25267" y="801"/>
                    <a:pt x="25268" y="801"/>
                  </a:cubicBezTo>
                  <a:lnTo>
                    <a:pt x="25268" y="801"/>
                  </a:lnTo>
                  <a:cubicBezTo>
                    <a:pt x="25282" y="801"/>
                    <a:pt x="25267" y="1118"/>
                    <a:pt x="25272" y="1174"/>
                  </a:cubicBezTo>
                  <a:cubicBezTo>
                    <a:pt x="25277" y="1227"/>
                    <a:pt x="25286" y="1245"/>
                    <a:pt x="25299" y="1245"/>
                  </a:cubicBezTo>
                  <a:cubicBezTo>
                    <a:pt x="25314" y="1245"/>
                    <a:pt x="25333" y="1218"/>
                    <a:pt x="25351" y="1200"/>
                  </a:cubicBezTo>
                  <a:cubicBezTo>
                    <a:pt x="25491" y="1034"/>
                    <a:pt x="25472" y="587"/>
                    <a:pt x="25649" y="587"/>
                  </a:cubicBezTo>
                  <a:cubicBezTo>
                    <a:pt x="25651" y="587"/>
                    <a:pt x="25653" y="587"/>
                    <a:pt x="25655" y="587"/>
                  </a:cubicBezTo>
                  <a:cubicBezTo>
                    <a:pt x="25639" y="744"/>
                    <a:pt x="25639" y="901"/>
                    <a:pt x="25655" y="1059"/>
                  </a:cubicBezTo>
                  <a:cubicBezTo>
                    <a:pt x="25670" y="1147"/>
                    <a:pt x="25694" y="1183"/>
                    <a:pt x="25719" y="1183"/>
                  </a:cubicBezTo>
                  <a:cubicBezTo>
                    <a:pt x="25763" y="1183"/>
                    <a:pt x="25811" y="1074"/>
                    <a:pt x="25828" y="938"/>
                  </a:cubicBezTo>
                  <a:lnTo>
                    <a:pt x="25828" y="938"/>
                  </a:lnTo>
                  <a:cubicBezTo>
                    <a:pt x="25812" y="1116"/>
                    <a:pt x="25823" y="1331"/>
                    <a:pt x="25906" y="1342"/>
                  </a:cubicBezTo>
                  <a:cubicBezTo>
                    <a:pt x="25915" y="1261"/>
                    <a:pt x="25930" y="859"/>
                    <a:pt x="25978" y="859"/>
                  </a:cubicBezTo>
                  <a:cubicBezTo>
                    <a:pt x="25989" y="859"/>
                    <a:pt x="26002" y="880"/>
                    <a:pt x="26017" y="933"/>
                  </a:cubicBezTo>
                  <a:cubicBezTo>
                    <a:pt x="26053" y="1074"/>
                    <a:pt x="26017" y="1326"/>
                    <a:pt x="26111" y="1342"/>
                  </a:cubicBezTo>
                  <a:cubicBezTo>
                    <a:pt x="26113" y="1342"/>
                    <a:pt x="26115" y="1342"/>
                    <a:pt x="26117" y="1342"/>
                  </a:cubicBezTo>
                  <a:cubicBezTo>
                    <a:pt x="26163" y="1342"/>
                    <a:pt x="26203" y="1251"/>
                    <a:pt x="26247" y="1251"/>
                  </a:cubicBezTo>
                  <a:cubicBezTo>
                    <a:pt x="26256" y="1251"/>
                    <a:pt x="26264" y="1255"/>
                    <a:pt x="26273" y="1263"/>
                  </a:cubicBezTo>
                  <a:cubicBezTo>
                    <a:pt x="26238" y="1446"/>
                    <a:pt x="26422" y="1481"/>
                    <a:pt x="26513" y="1481"/>
                  </a:cubicBezTo>
                  <a:cubicBezTo>
                    <a:pt x="26529" y="1481"/>
                    <a:pt x="26543" y="1480"/>
                    <a:pt x="26551" y="1478"/>
                  </a:cubicBezTo>
                  <a:cubicBezTo>
                    <a:pt x="26646" y="1462"/>
                    <a:pt x="26604" y="1179"/>
                    <a:pt x="26646" y="1121"/>
                  </a:cubicBezTo>
                  <a:cubicBezTo>
                    <a:pt x="26660" y="1105"/>
                    <a:pt x="26672" y="1098"/>
                    <a:pt x="26681" y="1098"/>
                  </a:cubicBezTo>
                  <a:cubicBezTo>
                    <a:pt x="26751" y="1098"/>
                    <a:pt x="26675" y="1534"/>
                    <a:pt x="26661" y="1599"/>
                  </a:cubicBezTo>
                  <a:cubicBezTo>
                    <a:pt x="26635" y="1730"/>
                    <a:pt x="26761" y="1740"/>
                    <a:pt x="26798" y="1745"/>
                  </a:cubicBezTo>
                  <a:cubicBezTo>
                    <a:pt x="26850" y="1758"/>
                    <a:pt x="26904" y="1764"/>
                    <a:pt x="26958" y="1764"/>
                  </a:cubicBezTo>
                  <a:cubicBezTo>
                    <a:pt x="27017" y="1764"/>
                    <a:pt x="27076" y="1757"/>
                    <a:pt x="27133" y="1740"/>
                  </a:cubicBezTo>
                  <a:cubicBezTo>
                    <a:pt x="27165" y="1731"/>
                    <a:pt x="27376" y="1619"/>
                    <a:pt x="27433" y="1619"/>
                  </a:cubicBezTo>
                  <a:cubicBezTo>
                    <a:pt x="27443" y="1619"/>
                    <a:pt x="27449" y="1622"/>
                    <a:pt x="27448" y="1630"/>
                  </a:cubicBezTo>
                  <a:cubicBezTo>
                    <a:pt x="27438" y="1702"/>
                    <a:pt x="27050" y="2060"/>
                    <a:pt x="27125" y="2060"/>
                  </a:cubicBezTo>
                  <a:cubicBezTo>
                    <a:pt x="27126" y="2060"/>
                    <a:pt x="27127" y="2060"/>
                    <a:pt x="27128" y="2060"/>
                  </a:cubicBezTo>
                  <a:cubicBezTo>
                    <a:pt x="27196" y="2044"/>
                    <a:pt x="27574" y="1918"/>
                    <a:pt x="27658" y="1798"/>
                  </a:cubicBezTo>
                  <a:lnTo>
                    <a:pt x="27658" y="1798"/>
                  </a:lnTo>
                  <a:cubicBezTo>
                    <a:pt x="27553" y="1971"/>
                    <a:pt x="27563" y="2060"/>
                    <a:pt x="27605" y="2118"/>
                  </a:cubicBezTo>
                  <a:cubicBezTo>
                    <a:pt x="27643" y="2160"/>
                    <a:pt x="27691" y="2185"/>
                    <a:pt x="27744" y="2185"/>
                  </a:cubicBezTo>
                  <a:cubicBezTo>
                    <a:pt x="27757" y="2185"/>
                    <a:pt x="27770" y="2184"/>
                    <a:pt x="27783" y="2181"/>
                  </a:cubicBezTo>
                  <a:cubicBezTo>
                    <a:pt x="27846" y="2175"/>
                    <a:pt x="27930" y="2086"/>
                    <a:pt x="27998" y="2076"/>
                  </a:cubicBezTo>
                  <a:cubicBezTo>
                    <a:pt x="28006" y="2075"/>
                    <a:pt x="28014" y="2074"/>
                    <a:pt x="28021" y="2074"/>
                  </a:cubicBezTo>
                  <a:cubicBezTo>
                    <a:pt x="28193" y="2074"/>
                    <a:pt x="28072" y="2370"/>
                    <a:pt x="28077" y="2516"/>
                  </a:cubicBezTo>
                  <a:cubicBezTo>
                    <a:pt x="28077" y="2530"/>
                    <a:pt x="28081" y="2536"/>
                    <a:pt x="28087" y="2536"/>
                  </a:cubicBezTo>
                  <a:cubicBezTo>
                    <a:pt x="28102" y="2536"/>
                    <a:pt x="28133" y="2502"/>
                    <a:pt x="28166" y="2469"/>
                  </a:cubicBezTo>
                  <a:cubicBezTo>
                    <a:pt x="28208" y="2485"/>
                    <a:pt x="28229" y="2527"/>
                    <a:pt x="28255" y="2558"/>
                  </a:cubicBezTo>
                  <a:cubicBezTo>
                    <a:pt x="28308" y="2616"/>
                    <a:pt x="28455" y="2569"/>
                    <a:pt x="28512" y="2631"/>
                  </a:cubicBezTo>
                  <a:cubicBezTo>
                    <a:pt x="28575" y="2694"/>
                    <a:pt x="28565" y="2757"/>
                    <a:pt x="28570" y="2841"/>
                  </a:cubicBezTo>
                  <a:cubicBezTo>
                    <a:pt x="28574" y="2875"/>
                    <a:pt x="28582" y="2930"/>
                    <a:pt x="28632" y="2930"/>
                  </a:cubicBezTo>
                  <a:cubicBezTo>
                    <a:pt x="28644" y="2930"/>
                    <a:pt x="28658" y="2927"/>
                    <a:pt x="28675" y="2920"/>
                  </a:cubicBezTo>
                  <a:cubicBezTo>
                    <a:pt x="28688" y="2915"/>
                    <a:pt x="28701" y="2913"/>
                    <a:pt x="28713" y="2913"/>
                  </a:cubicBezTo>
                  <a:cubicBezTo>
                    <a:pt x="28830" y="2913"/>
                    <a:pt x="28873" y="3125"/>
                    <a:pt x="28916" y="3182"/>
                  </a:cubicBezTo>
                  <a:cubicBezTo>
                    <a:pt x="28932" y="3203"/>
                    <a:pt x="29267" y="3282"/>
                    <a:pt x="29251" y="3303"/>
                  </a:cubicBezTo>
                  <a:cubicBezTo>
                    <a:pt x="29236" y="3324"/>
                    <a:pt x="29047" y="3376"/>
                    <a:pt x="29026" y="3387"/>
                  </a:cubicBezTo>
                  <a:lnTo>
                    <a:pt x="29204" y="3423"/>
                  </a:lnTo>
                  <a:cubicBezTo>
                    <a:pt x="29230" y="3419"/>
                    <a:pt x="29417" y="3384"/>
                    <a:pt x="29492" y="3384"/>
                  </a:cubicBezTo>
                  <a:cubicBezTo>
                    <a:pt x="29511" y="3384"/>
                    <a:pt x="29523" y="3387"/>
                    <a:pt x="29524" y="3392"/>
                  </a:cubicBezTo>
                  <a:cubicBezTo>
                    <a:pt x="29524" y="3392"/>
                    <a:pt x="29330" y="3491"/>
                    <a:pt x="29304" y="3528"/>
                  </a:cubicBezTo>
                  <a:cubicBezTo>
                    <a:pt x="29262" y="3596"/>
                    <a:pt x="29309" y="3654"/>
                    <a:pt x="29330" y="3696"/>
                  </a:cubicBezTo>
                  <a:cubicBezTo>
                    <a:pt x="29435" y="3717"/>
                    <a:pt x="29591" y="3784"/>
                    <a:pt x="29338" y="3884"/>
                  </a:cubicBezTo>
                  <a:lnTo>
                    <a:pt x="29338" y="3884"/>
                  </a:lnTo>
                  <a:cubicBezTo>
                    <a:pt x="29417" y="3853"/>
                    <a:pt x="29561" y="3869"/>
                    <a:pt x="29603" y="3843"/>
                  </a:cubicBezTo>
                  <a:lnTo>
                    <a:pt x="29603" y="3843"/>
                  </a:lnTo>
                  <a:cubicBezTo>
                    <a:pt x="29430" y="3958"/>
                    <a:pt x="29435" y="3995"/>
                    <a:pt x="29472" y="4089"/>
                  </a:cubicBezTo>
                  <a:cubicBezTo>
                    <a:pt x="29487" y="4131"/>
                    <a:pt x="29482" y="4204"/>
                    <a:pt x="29556" y="4231"/>
                  </a:cubicBezTo>
                  <a:cubicBezTo>
                    <a:pt x="29562" y="4232"/>
                    <a:pt x="29568" y="4233"/>
                    <a:pt x="29574" y="4233"/>
                  </a:cubicBezTo>
                  <a:cubicBezTo>
                    <a:pt x="29600" y="4233"/>
                    <a:pt x="29624" y="4223"/>
                    <a:pt x="29641" y="4223"/>
                  </a:cubicBezTo>
                  <a:cubicBezTo>
                    <a:pt x="29650" y="4223"/>
                    <a:pt x="29657" y="4226"/>
                    <a:pt x="29660" y="4236"/>
                  </a:cubicBezTo>
                  <a:cubicBezTo>
                    <a:pt x="29687" y="4341"/>
                    <a:pt x="29556" y="4409"/>
                    <a:pt x="29577" y="4514"/>
                  </a:cubicBezTo>
                  <a:cubicBezTo>
                    <a:pt x="29587" y="4561"/>
                    <a:pt x="29671" y="4776"/>
                    <a:pt x="29472" y="4807"/>
                  </a:cubicBezTo>
                  <a:cubicBezTo>
                    <a:pt x="29475" y="4841"/>
                    <a:pt x="29501" y="4851"/>
                    <a:pt x="29539" y="4851"/>
                  </a:cubicBezTo>
                  <a:cubicBezTo>
                    <a:pt x="29599" y="4851"/>
                    <a:pt x="29688" y="4825"/>
                    <a:pt x="29758" y="4825"/>
                  </a:cubicBezTo>
                  <a:cubicBezTo>
                    <a:pt x="29788" y="4825"/>
                    <a:pt x="29815" y="4830"/>
                    <a:pt x="29833" y="4844"/>
                  </a:cubicBezTo>
                  <a:cubicBezTo>
                    <a:pt x="29881" y="4881"/>
                    <a:pt x="29687" y="4944"/>
                    <a:pt x="29639" y="4959"/>
                  </a:cubicBezTo>
                  <a:cubicBezTo>
                    <a:pt x="29603" y="4986"/>
                    <a:pt x="29571" y="5022"/>
                    <a:pt x="29545" y="5059"/>
                  </a:cubicBezTo>
                  <a:cubicBezTo>
                    <a:pt x="29499" y="5121"/>
                    <a:pt x="29903" y="5415"/>
                    <a:pt x="29659" y="5431"/>
                  </a:cubicBezTo>
                  <a:lnTo>
                    <a:pt x="29659" y="5431"/>
                  </a:lnTo>
                  <a:cubicBezTo>
                    <a:pt x="29662" y="5431"/>
                    <a:pt x="29666" y="5431"/>
                    <a:pt x="29670" y="5431"/>
                  </a:cubicBezTo>
                  <a:cubicBezTo>
                    <a:pt x="29786" y="5431"/>
                    <a:pt x="30142" y="5457"/>
                    <a:pt x="30132" y="5505"/>
                  </a:cubicBezTo>
                  <a:cubicBezTo>
                    <a:pt x="30132" y="5531"/>
                    <a:pt x="29965" y="5552"/>
                    <a:pt x="29928" y="5557"/>
                  </a:cubicBezTo>
                  <a:cubicBezTo>
                    <a:pt x="29902" y="5573"/>
                    <a:pt x="29875" y="5599"/>
                    <a:pt x="29849" y="5625"/>
                  </a:cubicBezTo>
                  <a:cubicBezTo>
                    <a:pt x="29786" y="5688"/>
                    <a:pt x="29771" y="5714"/>
                    <a:pt x="29812" y="5783"/>
                  </a:cubicBezTo>
                  <a:cubicBezTo>
                    <a:pt x="29828" y="5804"/>
                    <a:pt x="29833" y="5840"/>
                    <a:pt x="29776" y="5846"/>
                  </a:cubicBezTo>
                  <a:cubicBezTo>
                    <a:pt x="29766" y="5847"/>
                    <a:pt x="29757" y="5847"/>
                    <a:pt x="29746" y="5847"/>
                  </a:cubicBezTo>
                  <a:cubicBezTo>
                    <a:pt x="29633" y="5847"/>
                    <a:pt x="29463" y="5781"/>
                    <a:pt x="29398" y="5781"/>
                  </a:cubicBezTo>
                  <a:cubicBezTo>
                    <a:pt x="29392" y="5781"/>
                    <a:pt x="29387" y="5781"/>
                    <a:pt x="29383" y="5783"/>
                  </a:cubicBezTo>
                  <a:cubicBezTo>
                    <a:pt x="29330" y="5798"/>
                    <a:pt x="29550" y="5940"/>
                    <a:pt x="29550" y="5977"/>
                  </a:cubicBezTo>
                  <a:cubicBezTo>
                    <a:pt x="29556" y="6092"/>
                    <a:pt x="29388" y="6176"/>
                    <a:pt x="29299" y="6260"/>
                  </a:cubicBezTo>
                  <a:cubicBezTo>
                    <a:pt x="29210" y="6344"/>
                    <a:pt x="29970" y="6427"/>
                    <a:pt x="29634" y="6517"/>
                  </a:cubicBezTo>
                  <a:cubicBezTo>
                    <a:pt x="29461" y="6559"/>
                    <a:pt x="29283" y="6532"/>
                    <a:pt x="29304" y="6669"/>
                  </a:cubicBezTo>
                  <a:cubicBezTo>
                    <a:pt x="29313" y="6704"/>
                    <a:pt x="29591" y="6891"/>
                    <a:pt x="29488" y="6891"/>
                  </a:cubicBezTo>
                  <a:cubicBezTo>
                    <a:pt x="29468" y="6891"/>
                    <a:pt x="29435" y="6884"/>
                    <a:pt x="29383" y="6868"/>
                  </a:cubicBezTo>
                  <a:cubicBezTo>
                    <a:pt x="29310" y="6846"/>
                    <a:pt x="29261" y="6836"/>
                    <a:pt x="29229" y="6836"/>
                  </a:cubicBezTo>
                  <a:cubicBezTo>
                    <a:pt x="29095" y="6836"/>
                    <a:pt x="29274" y="7004"/>
                    <a:pt x="29346" y="7093"/>
                  </a:cubicBezTo>
                  <a:cubicBezTo>
                    <a:pt x="29519" y="7298"/>
                    <a:pt x="29173" y="7188"/>
                    <a:pt x="29089" y="7261"/>
                  </a:cubicBezTo>
                  <a:cubicBezTo>
                    <a:pt x="28995" y="7335"/>
                    <a:pt x="29435" y="7471"/>
                    <a:pt x="29529" y="7550"/>
                  </a:cubicBezTo>
                  <a:cubicBezTo>
                    <a:pt x="29552" y="7567"/>
                    <a:pt x="29541" y="7573"/>
                    <a:pt x="29513" y="7573"/>
                  </a:cubicBezTo>
                  <a:cubicBezTo>
                    <a:pt x="29453" y="7573"/>
                    <a:pt x="29313" y="7546"/>
                    <a:pt x="29237" y="7546"/>
                  </a:cubicBezTo>
                  <a:cubicBezTo>
                    <a:pt x="29189" y="7546"/>
                    <a:pt x="29167" y="7557"/>
                    <a:pt x="29204" y="7591"/>
                  </a:cubicBezTo>
                  <a:cubicBezTo>
                    <a:pt x="29236" y="7623"/>
                    <a:pt x="29341" y="7623"/>
                    <a:pt x="29383" y="7686"/>
                  </a:cubicBezTo>
                  <a:cubicBezTo>
                    <a:pt x="29408" y="7716"/>
                    <a:pt x="29370" y="7780"/>
                    <a:pt x="29330" y="7780"/>
                  </a:cubicBezTo>
                  <a:cubicBezTo>
                    <a:pt x="29328" y="7780"/>
                    <a:pt x="29326" y="7780"/>
                    <a:pt x="29325" y="7780"/>
                  </a:cubicBezTo>
                  <a:cubicBezTo>
                    <a:pt x="29181" y="7758"/>
                    <a:pt x="29075" y="7615"/>
                    <a:pt x="28962" y="7615"/>
                  </a:cubicBezTo>
                  <a:cubicBezTo>
                    <a:pt x="28944" y="7615"/>
                    <a:pt x="28925" y="7619"/>
                    <a:pt x="28905" y="7628"/>
                  </a:cubicBezTo>
                  <a:cubicBezTo>
                    <a:pt x="28717" y="7707"/>
                    <a:pt x="28643" y="7901"/>
                    <a:pt x="28622" y="8100"/>
                  </a:cubicBezTo>
                  <a:cubicBezTo>
                    <a:pt x="28617" y="8163"/>
                    <a:pt x="28643" y="8200"/>
                    <a:pt x="28612" y="8252"/>
                  </a:cubicBezTo>
                  <a:cubicBezTo>
                    <a:pt x="28635" y="8303"/>
                    <a:pt x="28635" y="8322"/>
                    <a:pt x="28621" y="8322"/>
                  </a:cubicBezTo>
                  <a:cubicBezTo>
                    <a:pt x="28569" y="8322"/>
                    <a:pt x="28313" y="8037"/>
                    <a:pt x="28313" y="8037"/>
                  </a:cubicBezTo>
                  <a:lnTo>
                    <a:pt x="28313" y="8037"/>
                  </a:lnTo>
                  <a:cubicBezTo>
                    <a:pt x="28261" y="8094"/>
                    <a:pt x="28553" y="8350"/>
                    <a:pt x="28454" y="8350"/>
                  </a:cubicBezTo>
                  <a:cubicBezTo>
                    <a:pt x="28433" y="8350"/>
                    <a:pt x="28397" y="8340"/>
                    <a:pt x="28339" y="8315"/>
                  </a:cubicBezTo>
                  <a:cubicBezTo>
                    <a:pt x="28313" y="8325"/>
                    <a:pt x="28308" y="8367"/>
                    <a:pt x="28297" y="8388"/>
                  </a:cubicBezTo>
                  <a:cubicBezTo>
                    <a:pt x="28293" y="8441"/>
                    <a:pt x="28197" y="8843"/>
                    <a:pt x="28064" y="8843"/>
                  </a:cubicBezTo>
                  <a:cubicBezTo>
                    <a:pt x="28038" y="8843"/>
                    <a:pt x="28011" y="8828"/>
                    <a:pt x="27983" y="8792"/>
                  </a:cubicBezTo>
                  <a:lnTo>
                    <a:pt x="27983" y="8792"/>
                  </a:lnTo>
                  <a:lnTo>
                    <a:pt x="28082" y="9248"/>
                  </a:lnTo>
                  <a:cubicBezTo>
                    <a:pt x="27989" y="9114"/>
                    <a:pt x="27909" y="9078"/>
                    <a:pt x="27844" y="9078"/>
                  </a:cubicBezTo>
                  <a:cubicBezTo>
                    <a:pt x="27818" y="9078"/>
                    <a:pt x="27794" y="9083"/>
                    <a:pt x="27773" y="9091"/>
                  </a:cubicBezTo>
                  <a:cubicBezTo>
                    <a:pt x="27767" y="9093"/>
                    <a:pt x="27762" y="9094"/>
                    <a:pt x="27756" y="9094"/>
                  </a:cubicBezTo>
                  <a:cubicBezTo>
                    <a:pt x="27690" y="9094"/>
                    <a:pt x="27607" y="8967"/>
                    <a:pt x="27511" y="8876"/>
                  </a:cubicBezTo>
                  <a:cubicBezTo>
                    <a:pt x="27506" y="8870"/>
                    <a:pt x="27502" y="8867"/>
                    <a:pt x="27499" y="8867"/>
                  </a:cubicBezTo>
                  <a:lnTo>
                    <a:pt x="27499" y="8867"/>
                  </a:lnTo>
                  <a:cubicBezTo>
                    <a:pt x="27466" y="8867"/>
                    <a:pt x="27642" y="9340"/>
                    <a:pt x="27568" y="9379"/>
                  </a:cubicBezTo>
                  <a:cubicBezTo>
                    <a:pt x="27527" y="9306"/>
                    <a:pt x="27359" y="8918"/>
                    <a:pt x="27322" y="8913"/>
                  </a:cubicBezTo>
                  <a:cubicBezTo>
                    <a:pt x="27319" y="8912"/>
                    <a:pt x="27315" y="8912"/>
                    <a:pt x="27312" y="8912"/>
                  </a:cubicBezTo>
                  <a:cubicBezTo>
                    <a:pt x="27231" y="8912"/>
                    <a:pt x="27214" y="9102"/>
                    <a:pt x="27280" y="9243"/>
                  </a:cubicBezTo>
                  <a:cubicBezTo>
                    <a:pt x="27333" y="9343"/>
                    <a:pt x="27448" y="9421"/>
                    <a:pt x="27385" y="9468"/>
                  </a:cubicBezTo>
                  <a:cubicBezTo>
                    <a:pt x="27374" y="9476"/>
                    <a:pt x="27364" y="9480"/>
                    <a:pt x="27353" y="9480"/>
                  </a:cubicBezTo>
                  <a:cubicBezTo>
                    <a:pt x="27329" y="9480"/>
                    <a:pt x="27302" y="9458"/>
                    <a:pt x="27254" y="9411"/>
                  </a:cubicBezTo>
                  <a:cubicBezTo>
                    <a:pt x="27144" y="9295"/>
                    <a:pt x="27081" y="9060"/>
                    <a:pt x="26976" y="8949"/>
                  </a:cubicBezTo>
                  <a:cubicBezTo>
                    <a:pt x="26975" y="8949"/>
                    <a:pt x="26975" y="8949"/>
                    <a:pt x="26975" y="8949"/>
                  </a:cubicBezTo>
                  <a:lnTo>
                    <a:pt x="26975" y="8949"/>
                  </a:lnTo>
                  <a:cubicBezTo>
                    <a:pt x="26965" y="8949"/>
                    <a:pt x="27028" y="9164"/>
                    <a:pt x="27028" y="9164"/>
                  </a:cubicBezTo>
                  <a:cubicBezTo>
                    <a:pt x="27039" y="9259"/>
                    <a:pt x="27018" y="9322"/>
                    <a:pt x="26976" y="9353"/>
                  </a:cubicBezTo>
                  <a:cubicBezTo>
                    <a:pt x="26969" y="9358"/>
                    <a:pt x="26962" y="9360"/>
                    <a:pt x="26955" y="9360"/>
                  </a:cubicBezTo>
                  <a:cubicBezTo>
                    <a:pt x="26931" y="9360"/>
                    <a:pt x="26908" y="9338"/>
                    <a:pt x="26896" y="9338"/>
                  </a:cubicBezTo>
                  <a:cubicBezTo>
                    <a:pt x="26890" y="9338"/>
                    <a:pt x="26887" y="9343"/>
                    <a:pt x="26887" y="9358"/>
                  </a:cubicBezTo>
                  <a:cubicBezTo>
                    <a:pt x="26887" y="9453"/>
                    <a:pt x="26903" y="9542"/>
                    <a:pt x="26924" y="9631"/>
                  </a:cubicBezTo>
                  <a:cubicBezTo>
                    <a:pt x="26928" y="9652"/>
                    <a:pt x="26925" y="9661"/>
                    <a:pt x="26919" y="9661"/>
                  </a:cubicBezTo>
                  <a:cubicBezTo>
                    <a:pt x="26891" y="9661"/>
                    <a:pt x="26786" y="9516"/>
                    <a:pt x="26743" y="9516"/>
                  </a:cubicBezTo>
                  <a:cubicBezTo>
                    <a:pt x="26731" y="9516"/>
                    <a:pt x="26724" y="9526"/>
                    <a:pt x="26724" y="9552"/>
                  </a:cubicBezTo>
                  <a:cubicBezTo>
                    <a:pt x="26724" y="9621"/>
                    <a:pt x="26777" y="9725"/>
                    <a:pt x="26756" y="9767"/>
                  </a:cubicBezTo>
                  <a:cubicBezTo>
                    <a:pt x="26740" y="9815"/>
                    <a:pt x="26693" y="9825"/>
                    <a:pt x="26656" y="9841"/>
                  </a:cubicBezTo>
                  <a:cubicBezTo>
                    <a:pt x="26738" y="9797"/>
                    <a:pt x="26740" y="9526"/>
                    <a:pt x="26612" y="9526"/>
                  </a:cubicBezTo>
                  <a:cubicBezTo>
                    <a:pt x="26601" y="9526"/>
                    <a:pt x="26590" y="9527"/>
                    <a:pt x="26578" y="9531"/>
                  </a:cubicBezTo>
                  <a:cubicBezTo>
                    <a:pt x="26504" y="9558"/>
                    <a:pt x="26405" y="9673"/>
                    <a:pt x="26504" y="9862"/>
                  </a:cubicBezTo>
                  <a:cubicBezTo>
                    <a:pt x="26443" y="9746"/>
                    <a:pt x="26363" y="9705"/>
                    <a:pt x="26281" y="9705"/>
                  </a:cubicBezTo>
                  <a:cubicBezTo>
                    <a:pt x="26109" y="9705"/>
                    <a:pt x="25923" y="9879"/>
                    <a:pt x="25849" y="9914"/>
                  </a:cubicBezTo>
                  <a:cubicBezTo>
                    <a:pt x="25749" y="9967"/>
                    <a:pt x="25880" y="10119"/>
                    <a:pt x="25990" y="10334"/>
                  </a:cubicBezTo>
                  <a:cubicBezTo>
                    <a:pt x="26024" y="10465"/>
                    <a:pt x="26036" y="10528"/>
                    <a:pt x="26017" y="10528"/>
                  </a:cubicBezTo>
                  <a:cubicBezTo>
                    <a:pt x="25999" y="10528"/>
                    <a:pt x="25956" y="10479"/>
                    <a:pt x="25880" y="10386"/>
                  </a:cubicBezTo>
                  <a:cubicBezTo>
                    <a:pt x="25732" y="10102"/>
                    <a:pt x="25524" y="10023"/>
                    <a:pt x="25375" y="10023"/>
                  </a:cubicBezTo>
                  <a:cubicBezTo>
                    <a:pt x="25317" y="10023"/>
                    <a:pt x="25269" y="10034"/>
                    <a:pt x="25235" y="10050"/>
                  </a:cubicBezTo>
                  <a:cubicBezTo>
                    <a:pt x="25172" y="10087"/>
                    <a:pt x="25088" y="10119"/>
                    <a:pt x="25109" y="10276"/>
                  </a:cubicBezTo>
                  <a:cubicBezTo>
                    <a:pt x="25135" y="10499"/>
                    <a:pt x="25131" y="10583"/>
                    <a:pt x="25019" y="10636"/>
                  </a:cubicBezTo>
                  <a:lnTo>
                    <a:pt x="25019" y="10636"/>
                  </a:lnTo>
                  <a:cubicBezTo>
                    <a:pt x="25122" y="10586"/>
                    <a:pt x="25066" y="10360"/>
                    <a:pt x="24950" y="10360"/>
                  </a:cubicBezTo>
                  <a:cubicBezTo>
                    <a:pt x="24936" y="10360"/>
                    <a:pt x="24921" y="10363"/>
                    <a:pt x="24905" y="10370"/>
                  </a:cubicBezTo>
                  <a:lnTo>
                    <a:pt x="24569" y="10533"/>
                  </a:lnTo>
                  <a:cubicBezTo>
                    <a:pt x="24457" y="10598"/>
                    <a:pt x="24404" y="10639"/>
                    <a:pt x="24449" y="10872"/>
                  </a:cubicBezTo>
                  <a:lnTo>
                    <a:pt x="24449" y="10872"/>
                  </a:lnTo>
                  <a:cubicBezTo>
                    <a:pt x="24421" y="10765"/>
                    <a:pt x="24380" y="10664"/>
                    <a:pt x="24323" y="10575"/>
                  </a:cubicBezTo>
                  <a:cubicBezTo>
                    <a:pt x="24297" y="10536"/>
                    <a:pt x="24256" y="10512"/>
                    <a:pt x="24227" y="10512"/>
                  </a:cubicBezTo>
                  <a:cubicBezTo>
                    <a:pt x="24196" y="10512"/>
                    <a:pt x="24179" y="10537"/>
                    <a:pt x="24202" y="10596"/>
                  </a:cubicBezTo>
                  <a:cubicBezTo>
                    <a:pt x="24271" y="10743"/>
                    <a:pt x="24150" y="10695"/>
                    <a:pt x="24098" y="10737"/>
                  </a:cubicBezTo>
                  <a:cubicBezTo>
                    <a:pt x="24071" y="10758"/>
                    <a:pt x="24145" y="10900"/>
                    <a:pt x="24140" y="10963"/>
                  </a:cubicBezTo>
                  <a:cubicBezTo>
                    <a:pt x="24138" y="10985"/>
                    <a:pt x="24131" y="10993"/>
                    <a:pt x="24119" y="10993"/>
                  </a:cubicBezTo>
                  <a:cubicBezTo>
                    <a:pt x="24082" y="10993"/>
                    <a:pt x="24001" y="10901"/>
                    <a:pt x="23961" y="10889"/>
                  </a:cubicBezTo>
                  <a:cubicBezTo>
                    <a:pt x="23949" y="10887"/>
                    <a:pt x="23937" y="10885"/>
                    <a:pt x="23925" y="10885"/>
                  </a:cubicBezTo>
                  <a:cubicBezTo>
                    <a:pt x="23890" y="10885"/>
                    <a:pt x="23857" y="10896"/>
                    <a:pt x="23830" y="10916"/>
                  </a:cubicBezTo>
                  <a:cubicBezTo>
                    <a:pt x="23793" y="10947"/>
                    <a:pt x="23757" y="11010"/>
                    <a:pt x="23788" y="11120"/>
                  </a:cubicBezTo>
                  <a:cubicBezTo>
                    <a:pt x="23825" y="11235"/>
                    <a:pt x="23752" y="11209"/>
                    <a:pt x="23699" y="11235"/>
                  </a:cubicBezTo>
                  <a:cubicBezTo>
                    <a:pt x="23644" y="11121"/>
                    <a:pt x="23627" y="11055"/>
                    <a:pt x="23606" y="11055"/>
                  </a:cubicBezTo>
                  <a:cubicBezTo>
                    <a:pt x="23595" y="11055"/>
                    <a:pt x="23582" y="11072"/>
                    <a:pt x="23563" y="11110"/>
                  </a:cubicBezTo>
                  <a:cubicBezTo>
                    <a:pt x="23526" y="11178"/>
                    <a:pt x="23495" y="11251"/>
                    <a:pt x="23474" y="11330"/>
                  </a:cubicBezTo>
                  <a:cubicBezTo>
                    <a:pt x="23474" y="11329"/>
                    <a:pt x="23474" y="11328"/>
                    <a:pt x="23473" y="11328"/>
                  </a:cubicBezTo>
                  <a:cubicBezTo>
                    <a:pt x="23471" y="11328"/>
                    <a:pt x="23450" y="11418"/>
                    <a:pt x="23428" y="11418"/>
                  </a:cubicBezTo>
                  <a:cubicBezTo>
                    <a:pt x="23420" y="11418"/>
                    <a:pt x="23413" y="11408"/>
                    <a:pt x="23405" y="11382"/>
                  </a:cubicBezTo>
                  <a:cubicBezTo>
                    <a:pt x="23405" y="11325"/>
                    <a:pt x="23385" y="11272"/>
                    <a:pt x="23358" y="11225"/>
                  </a:cubicBezTo>
                  <a:cubicBezTo>
                    <a:pt x="23269" y="11262"/>
                    <a:pt x="23311" y="11304"/>
                    <a:pt x="23306" y="11429"/>
                  </a:cubicBezTo>
                  <a:cubicBezTo>
                    <a:pt x="23306" y="11490"/>
                    <a:pt x="23289" y="11590"/>
                    <a:pt x="23242" y="11590"/>
                  </a:cubicBezTo>
                  <a:cubicBezTo>
                    <a:pt x="23224" y="11590"/>
                    <a:pt x="23202" y="11575"/>
                    <a:pt x="23175" y="11539"/>
                  </a:cubicBezTo>
                  <a:cubicBezTo>
                    <a:pt x="23049" y="11372"/>
                    <a:pt x="23091" y="11304"/>
                    <a:pt x="22939" y="11277"/>
                  </a:cubicBezTo>
                  <a:cubicBezTo>
                    <a:pt x="22877" y="11265"/>
                    <a:pt x="22788" y="11233"/>
                    <a:pt x="22723" y="11233"/>
                  </a:cubicBezTo>
                  <a:cubicBezTo>
                    <a:pt x="22706" y="11233"/>
                    <a:pt x="22690" y="11235"/>
                    <a:pt x="22677" y="11241"/>
                  </a:cubicBezTo>
                  <a:cubicBezTo>
                    <a:pt x="22614" y="11267"/>
                    <a:pt x="22719" y="11387"/>
                    <a:pt x="22745" y="11466"/>
                  </a:cubicBezTo>
                  <a:cubicBezTo>
                    <a:pt x="22777" y="11551"/>
                    <a:pt x="22769" y="11623"/>
                    <a:pt x="22728" y="11623"/>
                  </a:cubicBezTo>
                  <a:cubicBezTo>
                    <a:pt x="22715" y="11623"/>
                    <a:pt x="22700" y="11617"/>
                    <a:pt x="22682" y="11602"/>
                  </a:cubicBezTo>
                  <a:cubicBezTo>
                    <a:pt x="22657" y="11580"/>
                    <a:pt x="22600" y="11552"/>
                    <a:pt x="22562" y="11552"/>
                  </a:cubicBezTo>
                  <a:cubicBezTo>
                    <a:pt x="22528" y="11552"/>
                    <a:pt x="22509" y="11574"/>
                    <a:pt x="22539" y="11642"/>
                  </a:cubicBezTo>
                  <a:lnTo>
                    <a:pt x="22539" y="11642"/>
                  </a:lnTo>
                  <a:cubicBezTo>
                    <a:pt x="22488" y="11531"/>
                    <a:pt x="22440" y="11491"/>
                    <a:pt x="22396" y="11491"/>
                  </a:cubicBezTo>
                  <a:cubicBezTo>
                    <a:pt x="22296" y="11491"/>
                    <a:pt x="22217" y="11694"/>
                    <a:pt x="22173" y="11723"/>
                  </a:cubicBezTo>
                  <a:cubicBezTo>
                    <a:pt x="22161" y="11732"/>
                    <a:pt x="22150" y="11736"/>
                    <a:pt x="22141" y="11736"/>
                  </a:cubicBezTo>
                  <a:cubicBezTo>
                    <a:pt x="22106" y="11736"/>
                    <a:pt x="22085" y="11688"/>
                    <a:pt x="22032" y="11676"/>
                  </a:cubicBezTo>
                  <a:cubicBezTo>
                    <a:pt x="22017" y="11674"/>
                    <a:pt x="22002" y="11673"/>
                    <a:pt x="21986" y="11673"/>
                  </a:cubicBezTo>
                  <a:cubicBezTo>
                    <a:pt x="21927" y="11673"/>
                    <a:pt x="21867" y="11689"/>
                    <a:pt x="21817" y="11718"/>
                  </a:cubicBezTo>
                  <a:cubicBezTo>
                    <a:pt x="21785" y="11728"/>
                    <a:pt x="21635" y="11825"/>
                    <a:pt x="21516" y="11825"/>
                  </a:cubicBezTo>
                  <a:cubicBezTo>
                    <a:pt x="21459" y="11825"/>
                    <a:pt x="21409" y="11803"/>
                    <a:pt x="21382" y="11739"/>
                  </a:cubicBezTo>
                  <a:cubicBezTo>
                    <a:pt x="21298" y="11770"/>
                    <a:pt x="21287" y="11812"/>
                    <a:pt x="21366" y="12011"/>
                  </a:cubicBezTo>
                  <a:cubicBezTo>
                    <a:pt x="21403" y="12106"/>
                    <a:pt x="21418" y="12310"/>
                    <a:pt x="21376" y="12326"/>
                  </a:cubicBezTo>
                  <a:cubicBezTo>
                    <a:pt x="21376" y="12326"/>
                    <a:pt x="21214" y="12038"/>
                    <a:pt x="21182" y="12006"/>
                  </a:cubicBezTo>
                  <a:cubicBezTo>
                    <a:pt x="21145" y="11974"/>
                    <a:pt x="21112" y="11961"/>
                    <a:pt x="21083" y="11961"/>
                  </a:cubicBezTo>
                  <a:cubicBezTo>
                    <a:pt x="21037" y="11961"/>
                    <a:pt x="21003" y="11998"/>
                    <a:pt x="20983" y="12053"/>
                  </a:cubicBezTo>
                  <a:cubicBezTo>
                    <a:pt x="20957" y="12132"/>
                    <a:pt x="20926" y="12216"/>
                    <a:pt x="20873" y="12253"/>
                  </a:cubicBezTo>
                  <a:lnTo>
                    <a:pt x="20742" y="12100"/>
                  </a:lnTo>
                  <a:cubicBezTo>
                    <a:pt x="20732" y="12095"/>
                    <a:pt x="20723" y="12092"/>
                    <a:pt x="20717" y="12092"/>
                  </a:cubicBezTo>
                  <a:cubicBezTo>
                    <a:pt x="20627" y="12092"/>
                    <a:pt x="20831" y="12575"/>
                    <a:pt x="20752" y="12609"/>
                  </a:cubicBezTo>
                  <a:cubicBezTo>
                    <a:pt x="20747" y="12611"/>
                    <a:pt x="20742" y="12612"/>
                    <a:pt x="20737" y="12612"/>
                  </a:cubicBezTo>
                  <a:cubicBezTo>
                    <a:pt x="20633" y="12612"/>
                    <a:pt x="20585" y="12215"/>
                    <a:pt x="20490" y="12190"/>
                  </a:cubicBezTo>
                  <a:cubicBezTo>
                    <a:pt x="20482" y="12188"/>
                    <a:pt x="20475" y="12187"/>
                    <a:pt x="20468" y="12187"/>
                  </a:cubicBezTo>
                  <a:cubicBezTo>
                    <a:pt x="20324" y="12187"/>
                    <a:pt x="20335" y="12574"/>
                    <a:pt x="20265" y="12703"/>
                  </a:cubicBezTo>
                  <a:cubicBezTo>
                    <a:pt x="20255" y="12721"/>
                    <a:pt x="20162" y="12824"/>
                    <a:pt x="20107" y="12824"/>
                  </a:cubicBezTo>
                  <a:cubicBezTo>
                    <a:pt x="20078" y="12824"/>
                    <a:pt x="20058" y="12796"/>
                    <a:pt x="20066" y="12714"/>
                  </a:cubicBezTo>
                  <a:cubicBezTo>
                    <a:pt x="20186" y="12672"/>
                    <a:pt x="20150" y="12499"/>
                    <a:pt x="19997" y="12462"/>
                  </a:cubicBezTo>
                  <a:cubicBezTo>
                    <a:pt x="19994" y="12462"/>
                    <a:pt x="19991" y="12461"/>
                    <a:pt x="19987" y="12461"/>
                  </a:cubicBezTo>
                  <a:cubicBezTo>
                    <a:pt x="19930" y="12461"/>
                    <a:pt x="19819" y="12535"/>
                    <a:pt x="19898" y="12688"/>
                  </a:cubicBezTo>
                  <a:cubicBezTo>
                    <a:pt x="19924" y="12735"/>
                    <a:pt x="20060" y="12876"/>
                    <a:pt x="20055" y="12950"/>
                  </a:cubicBezTo>
                  <a:cubicBezTo>
                    <a:pt x="20055" y="12950"/>
                    <a:pt x="19749" y="12629"/>
                    <a:pt x="19674" y="12629"/>
                  </a:cubicBezTo>
                  <a:cubicBezTo>
                    <a:pt x="19660" y="12629"/>
                    <a:pt x="19654" y="12642"/>
                    <a:pt x="19662" y="12672"/>
                  </a:cubicBezTo>
                  <a:cubicBezTo>
                    <a:pt x="19688" y="12793"/>
                    <a:pt x="19756" y="12903"/>
                    <a:pt x="19783" y="13023"/>
                  </a:cubicBezTo>
                  <a:cubicBezTo>
                    <a:pt x="19803" y="13144"/>
                    <a:pt x="19772" y="13202"/>
                    <a:pt x="19772" y="13291"/>
                  </a:cubicBezTo>
                  <a:cubicBezTo>
                    <a:pt x="19676" y="13048"/>
                    <a:pt x="19636" y="12921"/>
                    <a:pt x="19536" y="12921"/>
                  </a:cubicBezTo>
                  <a:cubicBezTo>
                    <a:pt x="19522" y="12921"/>
                    <a:pt x="19506" y="12924"/>
                    <a:pt x="19489" y="12929"/>
                  </a:cubicBezTo>
                  <a:cubicBezTo>
                    <a:pt x="19457" y="12939"/>
                    <a:pt x="19311" y="13144"/>
                    <a:pt x="19426" y="13259"/>
                  </a:cubicBezTo>
                  <a:lnTo>
                    <a:pt x="19311" y="13301"/>
                  </a:lnTo>
                  <a:cubicBezTo>
                    <a:pt x="19269" y="13202"/>
                    <a:pt x="19248" y="13070"/>
                    <a:pt x="19190" y="12992"/>
                  </a:cubicBezTo>
                  <a:cubicBezTo>
                    <a:pt x="19146" y="12939"/>
                    <a:pt x="19101" y="12918"/>
                    <a:pt x="19063" y="12918"/>
                  </a:cubicBezTo>
                  <a:cubicBezTo>
                    <a:pt x="19033" y="12918"/>
                    <a:pt x="19007" y="12932"/>
                    <a:pt x="18991" y="12955"/>
                  </a:cubicBezTo>
                  <a:cubicBezTo>
                    <a:pt x="18930" y="13050"/>
                    <a:pt x="18992" y="13327"/>
                    <a:pt x="18936" y="13327"/>
                  </a:cubicBezTo>
                  <a:cubicBezTo>
                    <a:pt x="18914" y="13327"/>
                    <a:pt x="18874" y="13285"/>
                    <a:pt x="18802" y="13175"/>
                  </a:cubicBezTo>
                  <a:cubicBezTo>
                    <a:pt x="18752" y="13045"/>
                    <a:pt x="18726" y="12998"/>
                    <a:pt x="18713" y="12998"/>
                  </a:cubicBezTo>
                  <a:cubicBezTo>
                    <a:pt x="18677" y="12998"/>
                    <a:pt x="18725" y="13315"/>
                    <a:pt x="18661" y="13338"/>
                  </a:cubicBezTo>
                  <a:cubicBezTo>
                    <a:pt x="18657" y="13339"/>
                    <a:pt x="18653" y="13340"/>
                    <a:pt x="18649" y="13340"/>
                  </a:cubicBezTo>
                  <a:cubicBezTo>
                    <a:pt x="18592" y="13340"/>
                    <a:pt x="18472" y="13203"/>
                    <a:pt x="18424" y="13203"/>
                  </a:cubicBezTo>
                  <a:cubicBezTo>
                    <a:pt x="18413" y="13203"/>
                    <a:pt x="18405" y="13210"/>
                    <a:pt x="18404" y="13228"/>
                  </a:cubicBezTo>
                  <a:lnTo>
                    <a:pt x="18419" y="13537"/>
                  </a:lnTo>
                  <a:cubicBezTo>
                    <a:pt x="18325" y="13401"/>
                    <a:pt x="18351" y="13312"/>
                    <a:pt x="18225" y="13254"/>
                  </a:cubicBezTo>
                  <a:cubicBezTo>
                    <a:pt x="18202" y="13241"/>
                    <a:pt x="18170" y="13229"/>
                    <a:pt x="18143" y="13229"/>
                  </a:cubicBezTo>
                  <a:cubicBezTo>
                    <a:pt x="18102" y="13229"/>
                    <a:pt x="18070" y="13255"/>
                    <a:pt x="18089" y="13343"/>
                  </a:cubicBezTo>
                  <a:cubicBezTo>
                    <a:pt x="18115" y="13474"/>
                    <a:pt x="18010" y="13448"/>
                    <a:pt x="17953" y="13469"/>
                  </a:cubicBezTo>
                  <a:cubicBezTo>
                    <a:pt x="17916" y="13479"/>
                    <a:pt x="18000" y="13757"/>
                    <a:pt x="17921" y="13784"/>
                  </a:cubicBezTo>
                  <a:lnTo>
                    <a:pt x="17822" y="13511"/>
                  </a:lnTo>
                  <a:cubicBezTo>
                    <a:pt x="17774" y="13527"/>
                    <a:pt x="17701" y="13542"/>
                    <a:pt x="17753" y="13689"/>
                  </a:cubicBezTo>
                  <a:cubicBezTo>
                    <a:pt x="17751" y="13763"/>
                    <a:pt x="17745" y="13799"/>
                    <a:pt x="17725" y="13799"/>
                  </a:cubicBezTo>
                  <a:cubicBezTo>
                    <a:pt x="17708" y="13799"/>
                    <a:pt x="17681" y="13774"/>
                    <a:pt x="17638" y="13726"/>
                  </a:cubicBezTo>
                  <a:cubicBezTo>
                    <a:pt x="17586" y="13747"/>
                    <a:pt x="17586" y="13763"/>
                    <a:pt x="17628" y="13883"/>
                  </a:cubicBezTo>
                  <a:cubicBezTo>
                    <a:pt x="17680" y="14030"/>
                    <a:pt x="17607" y="14046"/>
                    <a:pt x="17565" y="14061"/>
                  </a:cubicBezTo>
                  <a:lnTo>
                    <a:pt x="17397" y="13595"/>
                  </a:lnTo>
                  <a:lnTo>
                    <a:pt x="17397" y="13595"/>
                  </a:lnTo>
                  <a:cubicBezTo>
                    <a:pt x="17460" y="13778"/>
                    <a:pt x="17292" y="13873"/>
                    <a:pt x="17229" y="13888"/>
                  </a:cubicBezTo>
                  <a:cubicBezTo>
                    <a:pt x="17223" y="13890"/>
                    <a:pt x="17217" y="13891"/>
                    <a:pt x="17212" y="13891"/>
                  </a:cubicBezTo>
                  <a:cubicBezTo>
                    <a:pt x="17138" y="13891"/>
                    <a:pt x="17093" y="13772"/>
                    <a:pt x="17030" y="13757"/>
                  </a:cubicBezTo>
                  <a:cubicBezTo>
                    <a:pt x="16960" y="13738"/>
                    <a:pt x="16893" y="13730"/>
                    <a:pt x="16828" y="13730"/>
                  </a:cubicBezTo>
                  <a:cubicBezTo>
                    <a:pt x="16606" y="13730"/>
                    <a:pt x="16411" y="13823"/>
                    <a:pt x="16212" y="13888"/>
                  </a:cubicBezTo>
                  <a:cubicBezTo>
                    <a:pt x="16212" y="13888"/>
                    <a:pt x="16156" y="13772"/>
                    <a:pt x="16110" y="13772"/>
                  </a:cubicBezTo>
                  <a:cubicBezTo>
                    <a:pt x="16107" y="13772"/>
                    <a:pt x="16105" y="13772"/>
                    <a:pt x="16102" y="13773"/>
                  </a:cubicBezTo>
                  <a:cubicBezTo>
                    <a:pt x="16060" y="13784"/>
                    <a:pt x="16018" y="13804"/>
                    <a:pt x="15981" y="13831"/>
                  </a:cubicBezTo>
                  <a:lnTo>
                    <a:pt x="15604" y="14072"/>
                  </a:lnTo>
                  <a:cubicBezTo>
                    <a:pt x="15436" y="14182"/>
                    <a:pt x="15247" y="14261"/>
                    <a:pt x="15100" y="14413"/>
                  </a:cubicBezTo>
                  <a:cubicBezTo>
                    <a:pt x="15038" y="14481"/>
                    <a:pt x="14969" y="14523"/>
                    <a:pt x="14969" y="14654"/>
                  </a:cubicBezTo>
                  <a:cubicBezTo>
                    <a:pt x="14969" y="14743"/>
                    <a:pt x="14891" y="14738"/>
                    <a:pt x="14854" y="14748"/>
                  </a:cubicBezTo>
                  <a:cubicBezTo>
                    <a:pt x="14891" y="14738"/>
                    <a:pt x="14891" y="14633"/>
                    <a:pt x="14833" y="14622"/>
                  </a:cubicBezTo>
                  <a:cubicBezTo>
                    <a:pt x="14817" y="14620"/>
                    <a:pt x="14802" y="14618"/>
                    <a:pt x="14787" y="14618"/>
                  </a:cubicBezTo>
                  <a:cubicBezTo>
                    <a:pt x="14684" y="14618"/>
                    <a:pt x="14588" y="14674"/>
                    <a:pt x="14492" y="14701"/>
                  </a:cubicBezTo>
                  <a:cubicBezTo>
                    <a:pt x="14450" y="14717"/>
                    <a:pt x="14309" y="14717"/>
                    <a:pt x="14314" y="14843"/>
                  </a:cubicBezTo>
                  <a:cubicBezTo>
                    <a:pt x="14319" y="14932"/>
                    <a:pt x="14445" y="15210"/>
                    <a:pt x="14477" y="15309"/>
                  </a:cubicBezTo>
                  <a:cubicBezTo>
                    <a:pt x="14472" y="15310"/>
                    <a:pt x="14468" y="15311"/>
                    <a:pt x="14464" y="15311"/>
                  </a:cubicBezTo>
                  <a:cubicBezTo>
                    <a:pt x="14378" y="15311"/>
                    <a:pt x="14280" y="15061"/>
                    <a:pt x="14230" y="14916"/>
                  </a:cubicBezTo>
                  <a:cubicBezTo>
                    <a:pt x="14194" y="14816"/>
                    <a:pt x="14161" y="14788"/>
                    <a:pt x="14127" y="14788"/>
                  </a:cubicBezTo>
                  <a:cubicBezTo>
                    <a:pt x="14088" y="14788"/>
                    <a:pt x="14047" y="14826"/>
                    <a:pt x="13999" y="14837"/>
                  </a:cubicBezTo>
                  <a:cubicBezTo>
                    <a:pt x="13916" y="14861"/>
                    <a:pt x="13827" y="14906"/>
                    <a:pt x="13732" y="14906"/>
                  </a:cubicBezTo>
                  <a:cubicBezTo>
                    <a:pt x="13701" y="14906"/>
                    <a:pt x="13670" y="14901"/>
                    <a:pt x="13638" y="14890"/>
                  </a:cubicBezTo>
                  <a:cubicBezTo>
                    <a:pt x="13601" y="14869"/>
                    <a:pt x="13575" y="14843"/>
                    <a:pt x="13549" y="14811"/>
                  </a:cubicBezTo>
                  <a:cubicBezTo>
                    <a:pt x="13496" y="14848"/>
                    <a:pt x="13491" y="14958"/>
                    <a:pt x="13465" y="15047"/>
                  </a:cubicBezTo>
                  <a:cubicBezTo>
                    <a:pt x="13450" y="15096"/>
                    <a:pt x="13422" y="15114"/>
                    <a:pt x="13387" y="15114"/>
                  </a:cubicBezTo>
                  <a:cubicBezTo>
                    <a:pt x="13300" y="15114"/>
                    <a:pt x="13170" y="15002"/>
                    <a:pt x="13087" y="14995"/>
                  </a:cubicBezTo>
                  <a:cubicBezTo>
                    <a:pt x="13084" y="14994"/>
                    <a:pt x="13081" y="14994"/>
                    <a:pt x="13078" y="14994"/>
                  </a:cubicBezTo>
                  <a:cubicBezTo>
                    <a:pt x="12968" y="14994"/>
                    <a:pt x="12993" y="15173"/>
                    <a:pt x="12993" y="15367"/>
                  </a:cubicBezTo>
                  <a:cubicBezTo>
                    <a:pt x="12993" y="15460"/>
                    <a:pt x="12985" y="15496"/>
                    <a:pt x="12973" y="15496"/>
                  </a:cubicBezTo>
                  <a:cubicBezTo>
                    <a:pt x="12937" y="15496"/>
                    <a:pt x="12864" y="15190"/>
                    <a:pt x="12841" y="15131"/>
                  </a:cubicBezTo>
                  <a:cubicBezTo>
                    <a:pt x="12825" y="15092"/>
                    <a:pt x="12811" y="15076"/>
                    <a:pt x="12800" y="15076"/>
                  </a:cubicBezTo>
                  <a:cubicBezTo>
                    <a:pt x="12753" y="15076"/>
                    <a:pt x="12745" y="15356"/>
                    <a:pt x="12741" y="15377"/>
                  </a:cubicBezTo>
                  <a:cubicBezTo>
                    <a:pt x="12730" y="15415"/>
                    <a:pt x="12716" y="15431"/>
                    <a:pt x="12699" y="15431"/>
                  </a:cubicBezTo>
                  <a:cubicBezTo>
                    <a:pt x="12639" y="15431"/>
                    <a:pt x="12550" y="15222"/>
                    <a:pt x="12484" y="15173"/>
                  </a:cubicBezTo>
                  <a:cubicBezTo>
                    <a:pt x="12454" y="15152"/>
                    <a:pt x="12424" y="15144"/>
                    <a:pt x="12397" y="15144"/>
                  </a:cubicBezTo>
                  <a:cubicBezTo>
                    <a:pt x="12326" y="15144"/>
                    <a:pt x="12265" y="15199"/>
                    <a:pt x="12212" y="15241"/>
                  </a:cubicBezTo>
                  <a:cubicBezTo>
                    <a:pt x="12185" y="15265"/>
                    <a:pt x="12069" y="15366"/>
                    <a:pt x="11972" y="15366"/>
                  </a:cubicBezTo>
                  <a:cubicBezTo>
                    <a:pt x="11917" y="15366"/>
                    <a:pt x="11869" y="15335"/>
                    <a:pt x="11845" y="15241"/>
                  </a:cubicBezTo>
                  <a:cubicBezTo>
                    <a:pt x="11834" y="15237"/>
                    <a:pt x="11823" y="15235"/>
                    <a:pt x="11813" y="15235"/>
                  </a:cubicBezTo>
                  <a:cubicBezTo>
                    <a:pt x="11749" y="15235"/>
                    <a:pt x="11696" y="15311"/>
                    <a:pt x="11651" y="15351"/>
                  </a:cubicBezTo>
                  <a:cubicBezTo>
                    <a:pt x="11446" y="15545"/>
                    <a:pt x="11184" y="15577"/>
                    <a:pt x="10974" y="15755"/>
                  </a:cubicBezTo>
                  <a:cubicBezTo>
                    <a:pt x="10903" y="15811"/>
                    <a:pt x="10827" y="15915"/>
                    <a:pt x="10874" y="16130"/>
                  </a:cubicBezTo>
                  <a:lnTo>
                    <a:pt x="10874" y="16130"/>
                  </a:lnTo>
                  <a:cubicBezTo>
                    <a:pt x="10845" y="16000"/>
                    <a:pt x="10813" y="15824"/>
                    <a:pt x="10743" y="15760"/>
                  </a:cubicBezTo>
                  <a:cubicBezTo>
                    <a:pt x="10731" y="15749"/>
                    <a:pt x="10722" y="15744"/>
                    <a:pt x="10714" y="15744"/>
                  </a:cubicBezTo>
                  <a:cubicBezTo>
                    <a:pt x="10682" y="15744"/>
                    <a:pt x="10676" y="15813"/>
                    <a:pt x="10640" y="15813"/>
                  </a:cubicBezTo>
                  <a:cubicBezTo>
                    <a:pt x="10638" y="15813"/>
                    <a:pt x="10636" y="15813"/>
                    <a:pt x="10633" y="15813"/>
                  </a:cubicBezTo>
                  <a:lnTo>
                    <a:pt x="10534" y="15771"/>
                  </a:lnTo>
                  <a:cubicBezTo>
                    <a:pt x="10482" y="15746"/>
                    <a:pt x="10435" y="15737"/>
                    <a:pt x="10390" y="15737"/>
                  </a:cubicBezTo>
                  <a:cubicBezTo>
                    <a:pt x="10310" y="15737"/>
                    <a:pt x="10236" y="15764"/>
                    <a:pt x="10156" y="15781"/>
                  </a:cubicBezTo>
                  <a:cubicBezTo>
                    <a:pt x="10135" y="15912"/>
                    <a:pt x="9894" y="15938"/>
                    <a:pt x="9894" y="15959"/>
                  </a:cubicBezTo>
                  <a:cubicBezTo>
                    <a:pt x="9910" y="16227"/>
                    <a:pt x="10020" y="16515"/>
                    <a:pt x="10025" y="16798"/>
                  </a:cubicBezTo>
                  <a:cubicBezTo>
                    <a:pt x="10025" y="16808"/>
                    <a:pt x="10022" y="16812"/>
                    <a:pt x="10016" y="16812"/>
                  </a:cubicBezTo>
                  <a:cubicBezTo>
                    <a:pt x="9973" y="16812"/>
                    <a:pt x="9793" y="16574"/>
                    <a:pt x="9821" y="16353"/>
                  </a:cubicBezTo>
                  <a:cubicBezTo>
                    <a:pt x="9854" y="16116"/>
                    <a:pt x="9784" y="16024"/>
                    <a:pt x="9682" y="16024"/>
                  </a:cubicBezTo>
                  <a:cubicBezTo>
                    <a:pt x="9671" y="16024"/>
                    <a:pt x="9659" y="16026"/>
                    <a:pt x="9648" y="16028"/>
                  </a:cubicBezTo>
                  <a:cubicBezTo>
                    <a:pt x="9601" y="16038"/>
                    <a:pt x="9511" y="16038"/>
                    <a:pt x="9496" y="16148"/>
                  </a:cubicBezTo>
                  <a:cubicBezTo>
                    <a:pt x="9487" y="16218"/>
                    <a:pt x="9507" y="16270"/>
                    <a:pt x="9472" y="16270"/>
                  </a:cubicBezTo>
                  <a:cubicBezTo>
                    <a:pt x="9465" y="16270"/>
                    <a:pt x="9455" y="16268"/>
                    <a:pt x="9443" y="16263"/>
                  </a:cubicBezTo>
                  <a:cubicBezTo>
                    <a:pt x="9391" y="16243"/>
                    <a:pt x="9097" y="15938"/>
                    <a:pt x="9097" y="15786"/>
                  </a:cubicBezTo>
                  <a:cubicBezTo>
                    <a:pt x="9097" y="15986"/>
                    <a:pt x="9060" y="15996"/>
                    <a:pt x="8961" y="16022"/>
                  </a:cubicBezTo>
                  <a:cubicBezTo>
                    <a:pt x="8861" y="16038"/>
                    <a:pt x="8777" y="16096"/>
                    <a:pt x="8730" y="16185"/>
                  </a:cubicBezTo>
                  <a:cubicBezTo>
                    <a:pt x="8716" y="16209"/>
                    <a:pt x="8678" y="16361"/>
                    <a:pt x="8656" y="16361"/>
                  </a:cubicBezTo>
                  <a:cubicBezTo>
                    <a:pt x="8655" y="16361"/>
                    <a:pt x="8653" y="16360"/>
                    <a:pt x="8652" y="16358"/>
                  </a:cubicBezTo>
                  <a:cubicBezTo>
                    <a:pt x="8615" y="16305"/>
                    <a:pt x="8552" y="16153"/>
                    <a:pt x="8515" y="16143"/>
                  </a:cubicBezTo>
                  <a:cubicBezTo>
                    <a:pt x="8513" y="16143"/>
                    <a:pt x="8510" y="16142"/>
                    <a:pt x="8508" y="16142"/>
                  </a:cubicBezTo>
                  <a:cubicBezTo>
                    <a:pt x="8445" y="16142"/>
                    <a:pt x="8418" y="16269"/>
                    <a:pt x="8358" y="16279"/>
                  </a:cubicBezTo>
                  <a:lnTo>
                    <a:pt x="8148" y="16321"/>
                  </a:lnTo>
                  <a:cubicBezTo>
                    <a:pt x="8119" y="16278"/>
                    <a:pt x="8099" y="16260"/>
                    <a:pt x="8085" y="16260"/>
                  </a:cubicBezTo>
                  <a:cubicBezTo>
                    <a:pt x="8032" y="16260"/>
                    <a:pt x="8068" y="16505"/>
                    <a:pt x="8080" y="16604"/>
                  </a:cubicBezTo>
                  <a:cubicBezTo>
                    <a:pt x="8096" y="16751"/>
                    <a:pt x="8054" y="16777"/>
                    <a:pt x="7996" y="16788"/>
                  </a:cubicBezTo>
                  <a:cubicBezTo>
                    <a:pt x="7938" y="16494"/>
                    <a:pt x="7933" y="16395"/>
                    <a:pt x="7802" y="16395"/>
                  </a:cubicBezTo>
                  <a:cubicBezTo>
                    <a:pt x="7566" y="16400"/>
                    <a:pt x="7336" y="16463"/>
                    <a:pt x="7105" y="16505"/>
                  </a:cubicBezTo>
                  <a:cubicBezTo>
                    <a:pt x="7089" y="16505"/>
                    <a:pt x="6837" y="16531"/>
                    <a:pt x="6895" y="16646"/>
                  </a:cubicBezTo>
                  <a:cubicBezTo>
                    <a:pt x="6973" y="16791"/>
                    <a:pt x="6911" y="16839"/>
                    <a:pt x="6851" y="16839"/>
                  </a:cubicBezTo>
                  <a:cubicBezTo>
                    <a:pt x="6830" y="16839"/>
                    <a:pt x="6810" y="16834"/>
                    <a:pt x="6795" y="16825"/>
                  </a:cubicBezTo>
                  <a:cubicBezTo>
                    <a:pt x="6738" y="16793"/>
                    <a:pt x="6743" y="16662"/>
                    <a:pt x="6696" y="16610"/>
                  </a:cubicBezTo>
                  <a:cubicBezTo>
                    <a:pt x="6674" y="16592"/>
                    <a:pt x="6648" y="16581"/>
                    <a:pt x="6621" y="16581"/>
                  </a:cubicBezTo>
                  <a:cubicBezTo>
                    <a:pt x="6607" y="16581"/>
                    <a:pt x="6594" y="16584"/>
                    <a:pt x="6581" y="16589"/>
                  </a:cubicBezTo>
                  <a:cubicBezTo>
                    <a:pt x="6576" y="16589"/>
                    <a:pt x="6570" y="16589"/>
                    <a:pt x="6563" y="16589"/>
                  </a:cubicBezTo>
                  <a:cubicBezTo>
                    <a:pt x="6545" y="16589"/>
                    <a:pt x="6522" y="16588"/>
                    <a:pt x="6497" y="16588"/>
                  </a:cubicBezTo>
                  <a:cubicBezTo>
                    <a:pt x="6419" y="16588"/>
                    <a:pt x="6323" y="16600"/>
                    <a:pt x="6308" y="16699"/>
                  </a:cubicBezTo>
                  <a:cubicBezTo>
                    <a:pt x="6287" y="16830"/>
                    <a:pt x="6219" y="16751"/>
                    <a:pt x="6156" y="16819"/>
                  </a:cubicBezTo>
                  <a:cubicBezTo>
                    <a:pt x="6119" y="16861"/>
                    <a:pt x="6109" y="17066"/>
                    <a:pt x="6082" y="17071"/>
                  </a:cubicBezTo>
                  <a:cubicBezTo>
                    <a:pt x="6061" y="17071"/>
                    <a:pt x="6020" y="16935"/>
                    <a:pt x="5988" y="16898"/>
                  </a:cubicBezTo>
                  <a:cubicBezTo>
                    <a:pt x="5915" y="16807"/>
                    <a:pt x="5846" y="16775"/>
                    <a:pt x="5782" y="16775"/>
                  </a:cubicBezTo>
                  <a:cubicBezTo>
                    <a:pt x="5772" y="16775"/>
                    <a:pt x="5762" y="16776"/>
                    <a:pt x="5752" y="16777"/>
                  </a:cubicBezTo>
                  <a:cubicBezTo>
                    <a:pt x="5632" y="16788"/>
                    <a:pt x="5511" y="16825"/>
                    <a:pt x="5401" y="16877"/>
                  </a:cubicBezTo>
                  <a:cubicBezTo>
                    <a:pt x="5343" y="16908"/>
                    <a:pt x="5317" y="17003"/>
                    <a:pt x="5317" y="17150"/>
                  </a:cubicBezTo>
                  <a:cubicBezTo>
                    <a:pt x="5301" y="17183"/>
                    <a:pt x="5292" y="17219"/>
                    <a:pt x="5288" y="17256"/>
                  </a:cubicBezTo>
                  <a:lnTo>
                    <a:pt x="5288" y="17256"/>
                  </a:lnTo>
                  <a:cubicBezTo>
                    <a:pt x="5287" y="17016"/>
                    <a:pt x="5265" y="16793"/>
                    <a:pt x="5217" y="16762"/>
                  </a:cubicBezTo>
                  <a:cubicBezTo>
                    <a:pt x="5193" y="16746"/>
                    <a:pt x="5131" y="16718"/>
                    <a:pt x="5079" y="16718"/>
                  </a:cubicBezTo>
                  <a:cubicBezTo>
                    <a:pt x="5042" y="16718"/>
                    <a:pt x="5010" y="16731"/>
                    <a:pt x="4997" y="16772"/>
                  </a:cubicBezTo>
                  <a:cubicBezTo>
                    <a:pt x="4956" y="16922"/>
                    <a:pt x="4933" y="17072"/>
                    <a:pt x="4880" y="17072"/>
                  </a:cubicBezTo>
                  <a:cubicBezTo>
                    <a:pt x="4858" y="17072"/>
                    <a:pt x="4832" y="17049"/>
                    <a:pt x="4798" y="16992"/>
                  </a:cubicBezTo>
                  <a:cubicBezTo>
                    <a:pt x="4691" y="16901"/>
                    <a:pt x="4580" y="16824"/>
                    <a:pt x="4454" y="16824"/>
                  </a:cubicBezTo>
                  <a:cubicBezTo>
                    <a:pt x="4450" y="16824"/>
                    <a:pt x="4445" y="16824"/>
                    <a:pt x="4441" y="16825"/>
                  </a:cubicBezTo>
                  <a:cubicBezTo>
                    <a:pt x="4370" y="16834"/>
                    <a:pt x="4250" y="17084"/>
                    <a:pt x="4190" y="17084"/>
                  </a:cubicBezTo>
                  <a:cubicBezTo>
                    <a:pt x="4184" y="17084"/>
                    <a:pt x="4179" y="17081"/>
                    <a:pt x="4174" y="17076"/>
                  </a:cubicBezTo>
                  <a:cubicBezTo>
                    <a:pt x="4090" y="16982"/>
                    <a:pt x="4200" y="16557"/>
                    <a:pt x="4116" y="16468"/>
                  </a:cubicBezTo>
                  <a:cubicBezTo>
                    <a:pt x="4112" y="16464"/>
                    <a:pt x="4108" y="16462"/>
                    <a:pt x="4104" y="16462"/>
                  </a:cubicBezTo>
                  <a:cubicBezTo>
                    <a:pt x="4056" y="16462"/>
                    <a:pt x="4015" y="16720"/>
                    <a:pt x="3990" y="16788"/>
                  </a:cubicBezTo>
                  <a:cubicBezTo>
                    <a:pt x="3935" y="16769"/>
                    <a:pt x="4011" y="16474"/>
                    <a:pt x="3963" y="16474"/>
                  </a:cubicBezTo>
                  <a:cubicBezTo>
                    <a:pt x="3957" y="16474"/>
                    <a:pt x="3949" y="16478"/>
                    <a:pt x="3938" y="16489"/>
                  </a:cubicBezTo>
                  <a:cubicBezTo>
                    <a:pt x="3916" y="16511"/>
                    <a:pt x="3714" y="16996"/>
                    <a:pt x="3643" y="16996"/>
                  </a:cubicBezTo>
                  <a:cubicBezTo>
                    <a:pt x="3629" y="16996"/>
                    <a:pt x="3620" y="16978"/>
                    <a:pt x="3618" y="16935"/>
                  </a:cubicBezTo>
                  <a:cubicBezTo>
                    <a:pt x="3618" y="16809"/>
                    <a:pt x="3728" y="16662"/>
                    <a:pt x="3692" y="16541"/>
                  </a:cubicBezTo>
                  <a:cubicBezTo>
                    <a:pt x="3679" y="16499"/>
                    <a:pt x="3646" y="16474"/>
                    <a:pt x="3606" y="16474"/>
                  </a:cubicBezTo>
                  <a:cubicBezTo>
                    <a:pt x="3596" y="16474"/>
                    <a:pt x="3586" y="16475"/>
                    <a:pt x="3576" y="16478"/>
                  </a:cubicBezTo>
                  <a:cubicBezTo>
                    <a:pt x="3469" y="16506"/>
                    <a:pt x="3432" y="16797"/>
                    <a:pt x="3310" y="16797"/>
                  </a:cubicBezTo>
                  <a:cubicBezTo>
                    <a:pt x="3296" y="16797"/>
                    <a:pt x="3279" y="16792"/>
                    <a:pt x="3262" y="16783"/>
                  </a:cubicBezTo>
                  <a:cubicBezTo>
                    <a:pt x="3335" y="16651"/>
                    <a:pt x="3387" y="16510"/>
                    <a:pt x="3408" y="16363"/>
                  </a:cubicBezTo>
                  <a:cubicBezTo>
                    <a:pt x="3396" y="16301"/>
                    <a:pt x="3382" y="16224"/>
                    <a:pt x="3342" y="16224"/>
                  </a:cubicBezTo>
                  <a:cubicBezTo>
                    <a:pt x="3314" y="16224"/>
                    <a:pt x="3274" y="16261"/>
                    <a:pt x="3214" y="16363"/>
                  </a:cubicBezTo>
                  <a:cubicBezTo>
                    <a:pt x="3325" y="16169"/>
                    <a:pt x="3335" y="16098"/>
                    <a:pt x="3288" y="16098"/>
                  </a:cubicBezTo>
                  <a:cubicBezTo>
                    <a:pt x="3255" y="16098"/>
                    <a:pt x="3194" y="16133"/>
                    <a:pt x="3120" y="16185"/>
                  </a:cubicBezTo>
                  <a:cubicBezTo>
                    <a:pt x="3265" y="15962"/>
                    <a:pt x="2833" y="15965"/>
                    <a:pt x="2786" y="15929"/>
                  </a:cubicBezTo>
                  <a:lnTo>
                    <a:pt x="2786" y="15929"/>
                  </a:lnTo>
                  <a:cubicBezTo>
                    <a:pt x="2881" y="16012"/>
                    <a:pt x="2775" y="16191"/>
                    <a:pt x="2685" y="16191"/>
                  </a:cubicBezTo>
                  <a:cubicBezTo>
                    <a:pt x="2654" y="16191"/>
                    <a:pt x="2625" y="16170"/>
                    <a:pt x="2606" y="16117"/>
                  </a:cubicBezTo>
                  <a:cubicBezTo>
                    <a:pt x="2570" y="15991"/>
                    <a:pt x="2501" y="15876"/>
                    <a:pt x="2412" y="15781"/>
                  </a:cubicBezTo>
                  <a:lnTo>
                    <a:pt x="2412" y="15781"/>
                  </a:lnTo>
                  <a:cubicBezTo>
                    <a:pt x="2187" y="16007"/>
                    <a:pt x="2386" y="16290"/>
                    <a:pt x="2444" y="16400"/>
                  </a:cubicBezTo>
                  <a:cubicBezTo>
                    <a:pt x="2355" y="16337"/>
                    <a:pt x="2281" y="16269"/>
                    <a:pt x="2213" y="16185"/>
                  </a:cubicBezTo>
                  <a:cubicBezTo>
                    <a:pt x="2140" y="16101"/>
                    <a:pt x="2134" y="15975"/>
                    <a:pt x="2208" y="15891"/>
                  </a:cubicBezTo>
                  <a:cubicBezTo>
                    <a:pt x="2297" y="15760"/>
                    <a:pt x="2407" y="15739"/>
                    <a:pt x="2433" y="15608"/>
                  </a:cubicBezTo>
                  <a:cubicBezTo>
                    <a:pt x="2454" y="15507"/>
                    <a:pt x="2418" y="15481"/>
                    <a:pt x="2361" y="15481"/>
                  </a:cubicBezTo>
                  <a:cubicBezTo>
                    <a:pt x="2300" y="15481"/>
                    <a:pt x="2213" y="15510"/>
                    <a:pt x="2143" y="15510"/>
                  </a:cubicBezTo>
                  <a:cubicBezTo>
                    <a:pt x="2109" y="15510"/>
                    <a:pt x="2078" y="15503"/>
                    <a:pt x="2056" y="15482"/>
                  </a:cubicBezTo>
                  <a:cubicBezTo>
                    <a:pt x="1961" y="15388"/>
                    <a:pt x="2035" y="15215"/>
                    <a:pt x="2166" y="15021"/>
                  </a:cubicBezTo>
                  <a:lnTo>
                    <a:pt x="2166" y="15021"/>
                  </a:lnTo>
                  <a:cubicBezTo>
                    <a:pt x="2014" y="15126"/>
                    <a:pt x="1836" y="15178"/>
                    <a:pt x="1657" y="15183"/>
                  </a:cubicBezTo>
                  <a:cubicBezTo>
                    <a:pt x="1495" y="15162"/>
                    <a:pt x="1788" y="15031"/>
                    <a:pt x="1773" y="15005"/>
                  </a:cubicBezTo>
                  <a:cubicBezTo>
                    <a:pt x="1768" y="14997"/>
                    <a:pt x="1758" y="14993"/>
                    <a:pt x="1746" y="14993"/>
                  </a:cubicBezTo>
                  <a:cubicBezTo>
                    <a:pt x="1742" y="14993"/>
                    <a:pt x="1738" y="14993"/>
                    <a:pt x="1733" y="14994"/>
                  </a:cubicBezTo>
                  <a:lnTo>
                    <a:pt x="1733" y="14994"/>
                  </a:lnTo>
                  <a:cubicBezTo>
                    <a:pt x="1802" y="14956"/>
                    <a:pt x="1859" y="14919"/>
                    <a:pt x="1872" y="14895"/>
                  </a:cubicBezTo>
                  <a:cubicBezTo>
                    <a:pt x="1919" y="14801"/>
                    <a:pt x="1820" y="14722"/>
                    <a:pt x="1778" y="14680"/>
                  </a:cubicBezTo>
                  <a:cubicBezTo>
                    <a:pt x="1717" y="14611"/>
                    <a:pt x="1631" y="14570"/>
                    <a:pt x="1538" y="14570"/>
                  </a:cubicBezTo>
                  <a:cubicBezTo>
                    <a:pt x="1518" y="14570"/>
                    <a:pt x="1499" y="14572"/>
                    <a:pt x="1479" y="14575"/>
                  </a:cubicBezTo>
                  <a:cubicBezTo>
                    <a:pt x="1432" y="14585"/>
                    <a:pt x="1394" y="14595"/>
                    <a:pt x="1368" y="14595"/>
                  </a:cubicBezTo>
                  <a:cubicBezTo>
                    <a:pt x="1338" y="14595"/>
                    <a:pt x="1322" y="14583"/>
                    <a:pt x="1322" y="14544"/>
                  </a:cubicBezTo>
                  <a:cubicBezTo>
                    <a:pt x="1322" y="14502"/>
                    <a:pt x="1353" y="14449"/>
                    <a:pt x="1432" y="14402"/>
                  </a:cubicBezTo>
                  <a:cubicBezTo>
                    <a:pt x="1537" y="14339"/>
                    <a:pt x="1495" y="14345"/>
                    <a:pt x="1479" y="14297"/>
                  </a:cubicBezTo>
                  <a:cubicBezTo>
                    <a:pt x="1453" y="14234"/>
                    <a:pt x="1285" y="14234"/>
                    <a:pt x="1227" y="14172"/>
                  </a:cubicBezTo>
                  <a:cubicBezTo>
                    <a:pt x="1164" y="14119"/>
                    <a:pt x="1133" y="14046"/>
                    <a:pt x="1133" y="13962"/>
                  </a:cubicBezTo>
                  <a:cubicBezTo>
                    <a:pt x="1133" y="13915"/>
                    <a:pt x="1296" y="13804"/>
                    <a:pt x="1290" y="13778"/>
                  </a:cubicBezTo>
                  <a:cubicBezTo>
                    <a:pt x="1289" y="13775"/>
                    <a:pt x="1286" y="13773"/>
                    <a:pt x="1280" y="13773"/>
                  </a:cubicBezTo>
                  <a:cubicBezTo>
                    <a:pt x="1259" y="13773"/>
                    <a:pt x="1211" y="13794"/>
                    <a:pt x="1190" y="13794"/>
                  </a:cubicBezTo>
                  <a:cubicBezTo>
                    <a:pt x="1185" y="13794"/>
                    <a:pt x="1181" y="13792"/>
                    <a:pt x="1180" y="13789"/>
                  </a:cubicBezTo>
                  <a:lnTo>
                    <a:pt x="1170" y="13731"/>
                  </a:lnTo>
                  <a:cubicBezTo>
                    <a:pt x="1149" y="13637"/>
                    <a:pt x="1133" y="13542"/>
                    <a:pt x="1122" y="13443"/>
                  </a:cubicBezTo>
                  <a:cubicBezTo>
                    <a:pt x="1113" y="13355"/>
                    <a:pt x="1171" y="13167"/>
                    <a:pt x="912" y="13167"/>
                  </a:cubicBezTo>
                  <a:cubicBezTo>
                    <a:pt x="897" y="13167"/>
                    <a:pt x="880" y="13168"/>
                    <a:pt x="862" y="13169"/>
                  </a:cubicBezTo>
                  <a:lnTo>
                    <a:pt x="862" y="13169"/>
                  </a:lnTo>
                  <a:cubicBezTo>
                    <a:pt x="1013" y="13153"/>
                    <a:pt x="1127" y="13019"/>
                    <a:pt x="1107" y="12866"/>
                  </a:cubicBezTo>
                  <a:cubicBezTo>
                    <a:pt x="1107" y="12761"/>
                    <a:pt x="913" y="12745"/>
                    <a:pt x="949" y="12635"/>
                  </a:cubicBezTo>
                  <a:cubicBezTo>
                    <a:pt x="965" y="12593"/>
                    <a:pt x="1154" y="12630"/>
                    <a:pt x="1222" y="12588"/>
                  </a:cubicBezTo>
                  <a:cubicBezTo>
                    <a:pt x="1264" y="12562"/>
                    <a:pt x="1285" y="12509"/>
                    <a:pt x="1269" y="12457"/>
                  </a:cubicBezTo>
                  <a:cubicBezTo>
                    <a:pt x="1254" y="12389"/>
                    <a:pt x="1212" y="12326"/>
                    <a:pt x="1154" y="12284"/>
                  </a:cubicBezTo>
                  <a:cubicBezTo>
                    <a:pt x="1112" y="12247"/>
                    <a:pt x="976" y="12247"/>
                    <a:pt x="892" y="12237"/>
                  </a:cubicBezTo>
                  <a:lnTo>
                    <a:pt x="892" y="12237"/>
                  </a:lnTo>
                  <a:cubicBezTo>
                    <a:pt x="931" y="12241"/>
                    <a:pt x="962" y="12243"/>
                    <a:pt x="988" y="12243"/>
                  </a:cubicBezTo>
                  <a:cubicBezTo>
                    <a:pt x="1198" y="12243"/>
                    <a:pt x="1004" y="12104"/>
                    <a:pt x="1023" y="12043"/>
                  </a:cubicBezTo>
                  <a:cubicBezTo>
                    <a:pt x="1027" y="12033"/>
                    <a:pt x="1044" y="12029"/>
                    <a:pt x="1070" y="12029"/>
                  </a:cubicBezTo>
                  <a:cubicBezTo>
                    <a:pt x="1165" y="12029"/>
                    <a:pt x="1373" y="12081"/>
                    <a:pt x="1476" y="12081"/>
                  </a:cubicBezTo>
                  <a:cubicBezTo>
                    <a:pt x="1524" y="12081"/>
                    <a:pt x="1550" y="12070"/>
                    <a:pt x="1531" y="12038"/>
                  </a:cubicBezTo>
                  <a:cubicBezTo>
                    <a:pt x="1448" y="11891"/>
                    <a:pt x="1002" y="11849"/>
                    <a:pt x="782" y="11749"/>
                  </a:cubicBezTo>
                  <a:cubicBezTo>
                    <a:pt x="659" y="11682"/>
                    <a:pt x="896" y="11663"/>
                    <a:pt x="1052" y="11663"/>
                  </a:cubicBezTo>
                  <a:cubicBezTo>
                    <a:pt x="1114" y="11663"/>
                    <a:pt x="1164" y="11666"/>
                    <a:pt x="1174" y="11670"/>
                  </a:cubicBezTo>
                  <a:lnTo>
                    <a:pt x="1174" y="11670"/>
                  </a:lnTo>
                  <a:cubicBezTo>
                    <a:pt x="1070" y="11618"/>
                    <a:pt x="997" y="11623"/>
                    <a:pt x="1007" y="11539"/>
                  </a:cubicBezTo>
                  <a:cubicBezTo>
                    <a:pt x="1007" y="11519"/>
                    <a:pt x="1049" y="11471"/>
                    <a:pt x="1018" y="11440"/>
                  </a:cubicBezTo>
                  <a:cubicBezTo>
                    <a:pt x="981" y="11408"/>
                    <a:pt x="871" y="11398"/>
                    <a:pt x="818" y="11356"/>
                  </a:cubicBezTo>
                  <a:cubicBezTo>
                    <a:pt x="755" y="11309"/>
                    <a:pt x="787" y="11256"/>
                    <a:pt x="803" y="11225"/>
                  </a:cubicBezTo>
                  <a:lnTo>
                    <a:pt x="803" y="11225"/>
                  </a:lnTo>
                  <a:cubicBezTo>
                    <a:pt x="889" y="11260"/>
                    <a:pt x="962" y="11283"/>
                    <a:pt x="1008" y="11283"/>
                  </a:cubicBezTo>
                  <a:cubicBezTo>
                    <a:pt x="1052" y="11283"/>
                    <a:pt x="1072" y="11263"/>
                    <a:pt x="1060" y="11214"/>
                  </a:cubicBezTo>
                  <a:cubicBezTo>
                    <a:pt x="1039" y="11123"/>
                    <a:pt x="1006" y="11066"/>
                    <a:pt x="1061" y="11066"/>
                  </a:cubicBezTo>
                  <a:cubicBezTo>
                    <a:pt x="1092" y="11066"/>
                    <a:pt x="1148" y="11083"/>
                    <a:pt x="1248" y="11120"/>
                  </a:cubicBezTo>
                  <a:cubicBezTo>
                    <a:pt x="1260" y="11124"/>
                    <a:pt x="1270" y="11126"/>
                    <a:pt x="1280" y="11126"/>
                  </a:cubicBezTo>
                  <a:cubicBezTo>
                    <a:pt x="1358" y="11126"/>
                    <a:pt x="1394" y="11010"/>
                    <a:pt x="1343" y="10968"/>
                  </a:cubicBezTo>
                  <a:cubicBezTo>
                    <a:pt x="1254" y="10900"/>
                    <a:pt x="1180" y="10926"/>
                    <a:pt x="1185" y="10847"/>
                  </a:cubicBezTo>
                  <a:cubicBezTo>
                    <a:pt x="1196" y="10758"/>
                    <a:pt x="1243" y="10680"/>
                    <a:pt x="1316" y="10632"/>
                  </a:cubicBezTo>
                  <a:cubicBezTo>
                    <a:pt x="1342" y="10612"/>
                    <a:pt x="1376" y="10606"/>
                    <a:pt x="1413" y="10606"/>
                  </a:cubicBezTo>
                  <a:cubicBezTo>
                    <a:pt x="1469" y="10606"/>
                    <a:pt x="1533" y="10620"/>
                    <a:pt x="1593" y="10620"/>
                  </a:cubicBezTo>
                  <a:cubicBezTo>
                    <a:pt x="1608" y="10620"/>
                    <a:pt x="1622" y="10619"/>
                    <a:pt x="1636" y="10617"/>
                  </a:cubicBezTo>
                  <a:cubicBezTo>
                    <a:pt x="1731" y="10601"/>
                    <a:pt x="1799" y="10533"/>
                    <a:pt x="1720" y="10412"/>
                  </a:cubicBezTo>
                  <a:cubicBezTo>
                    <a:pt x="1660" y="10323"/>
                    <a:pt x="1743" y="10297"/>
                    <a:pt x="1834" y="10297"/>
                  </a:cubicBezTo>
                  <a:cubicBezTo>
                    <a:pt x="1906" y="10297"/>
                    <a:pt x="1983" y="10314"/>
                    <a:pt x="1992" y="10328"/>
                  </a:cubicBezTo>
                  <a:lnTo>
                    <a:pt x="1992" y="10328"/>
                  </a:lnTo>
                  <a:cubicBezTo>
                    <a:pt x="1877" y="10129"/>
                    <a:pt x="1552" y="10124"/>
                    <a:pt x="1458" y="10066"/>
                  </a:cubicBezTo>
                  <a:cubicBezTo>
                    <a:pt x="1441" y="10054"/>
                    <a:pt x="1468" y="9983"/>
                    <a:pt x="1520" y="9983"/>
                  </a:cubicBezTo>
                  <a:cubicBezTo>
                    <a:pt x="1533" y="9983"/>
                    <a:pt x="1547" y="9988"/>
                    <a:pt x="1563" y="9998"/>
                  </a:cubicBezTo>
                  <a:cubicBezTo>
                    <a:pt x="1596" y="10021"/>
                    <a:pt x="1623" y="10031"/>
                    <a:pt x="1643" y="10031"/>
                  </a:cubicBezTo>
                  <a:cubicBezTo>
                    <a:pt x="1705" y="10031"/>
                    <a:pt x="1711" y="9941"/>
                    <a:pt x="1699" y="9877"/>
                  </a:cubicBezTo>
                  <a:cubicBezTo>
                    <a:pt x="1692" y="9827"/>
                    <a:pt x="1701" y="9808"/>
                    <a:pt x="1721" y="9808"/>
                  </a:cubicBezTo>
                  <a:cubicBezTo>
                    <a:pt x="1773" y="9808"/>
                    <a:pt x="1901" y="9933"/>
                    <a:pt x="2030" y="9982"/>
                  </a:cubicBezTo>
                  <a:cubicBezTo>
                    <a:pt x="2045" y="9989"/>
                    <a:pt x="2056" y="9992"/>
                    <a:pt x="2063" y="9992"/>
                  </a:cubicBezTo>
                  <a:cubicBezTo>
                    <a:pt x="2107" y="9992"/>
                    <a:pt x="1997" y="9878"/>
                    <a:pt x="1988" y="9851"/>
                  </a:cubicBezTo>
                  <a:cubicBezTo>
                    <a:pt x="1872" y="9752"/>
                    <a:pt x="1940" y="9694"/>
                    <a:pt x="1972" y="9662"/>
                  </a:cubicBezTo>
                  <a:cubicBezTo>
                    <a:pt x="2056" y="9568"/>
                    <a:pt x="2134" y="9621"/>
                    <a:pt x="2051" y="9379"/>
                  </a:cubicBezTo>
                  <a:cubicBezTo>
                    <a:pt x="2051" y="9379"/>
                    <a:pt x="2036" y="9242"/>
                    <a:pt x="2063" y="9242"/>
                  </a:cubicBezTo>
                  <a:cubicBezTo>
                    <a:pt x="2064" y="9242"/>
                    <a:pt x="2065" y="9243"/>
                    <a:pt x="2066" y="9243"/>
                  </a:cubicBezTo>
                  <a:cubicBezTo>
                    <a:pt x="2142" y="9283"/>
                    <a:pt x="2267" y="9611"/>
                    <a:pt x="2402" y="9611"/>
                  </a:cubicBezTo>
                  <a:cubicBezTo>
                    <a:pt x="2407" y="9611"/>
                    <a:pt x="2412" y="9611"/>
                    <a:pt x="2418" y="9610"/>
                  </a:cubicBezTo>
                  <a:cubicBezTo>
                    <a:pt x="2556" y="9590"/>
                    <a:pt x="2614" y="9469"/>
                    <a:pt x="2710" y="9404"/>
                  </a:cubicBezTo>
                  <a:lnTo>
                    <a:pt x="2710" y="9404"/>
                  </a:lnTo>
                  <a:cubicBezTo>
                    <a:pt x="2693" y="9415"/>
                    <a:pt x="2673" y="9420"/>
                    <a:pt x="2654" y="9420"/>
                  </a:cubicBezTo>
                  <a:cubicBezTo>
                    <a:pt x="2617" y="9420"/>
                    <a:pt x="2581" y="9400"/>
                    <a:pt x="2564" y="9364"/>
                  </a:cubicBezTo>
                  <a:cubicBezTo>
                    <a:pt x="2528" y="9311"/>
                    <a:pt x="2727" y="9259"/>
                    <a:pt x="2632" y="9128"/>
                  </a:cubicBezTo>
                  <a:lnTo>
                    <a:pt x="2632" y="9128"/>
                  </a:lnTo>
                  <a:cubicBezTo>
                    <a:pt x="2645" y="9146"/>
                    <a:pt x="2635" y="9153"/>
                    <a:pt x="2614" y="9153"/>
                  </a:cubicBezTo>
                  <a:cubicBezTo>
                    <a:pt x="2558" y="9153"/>
                    <a:pt x="2422" y="9101"/>
                    <a:pt x="2433" y="9070"/>
                  </a:cubicBezTo>
                  <a:cubicBezTo>
                    <a:pt x="2455" y="8997"/>
                    <a:pt x="2434" y="8816"/>
                    <a:pt x="2490" y="8816"/>
                  </a:cubicBezTo>
                  <a:cubicBezTo>
                    <a:pt x="2515" y="8816"/>
                    <a:pt x="2554" y="8849"/>
                    <a:pt x="2617" y="8939"/>
                  </a:cubicBezTo>
                  <a:cubicBezTo>
                    <a:pt x="2652" y="9030"/>
                    <a:pt x="2702" y="9160"/>
                    <a:pt x="2771" y="9160"/>
                  </a:cubicBezTo>
                  <a:cubicBezTo>
                    <a:pt x="2774" y="9160"/>
                    <a:pt x="2777" y="9160"/>
                    <a:pt x="2779" y="9159"/>
                  </a:cubicBezTo>
                  <a:cubicBezTo>
                    <a:pt x="2884" y="9133"/>
                    <a:pt x="3020" y="9080"/>
                    <a:pt x="3078" y="8986"/>
                  </a:cubicBezTo>
                  <a:cubicBezTo>
                    <a:pt x="3125" y="8907"/>
                    <a:pt x="2937" y="8724"/>
                    <a:pt x="2879" y="8614"/>
                  </a:cubicBezTo>
                  <a:cubicBezTo>
                    <a:pt x="2892" y="8607"/>
                    <a:pt x="2916" y="8603"/>
                    <a:pt x="2945" y="8603"/>
                  </a:cubicBezTo>
                  <a:cubicBezTo>
                    <a:pt x="3044" y="8603"/>
                    <a:pt x="3206" y="8643"/>
                    <a:pt x="3267" y="8724"/>
                  </a:cubicBezTo>
                  <a:cubicBezTo>
                    <a:pt x="3340" y="8813"/>
                    <a:pt x="3214" y="8918"/>
                    <a:pt x="3204" y="8934"/>
                  </a:cubicBezTo>
                  <a:cubicBezTo>
                    <a:pt x="3245" y="8908"/>
                    <a:pt x="3318" y="8839"/>
                    <a:pt x="3396" y="8839"/>
                  </a:cubicBezTo>
                  <a:cubicBezTo>
                    <a:pt x="3428" y="8839"/>
                    <a:pt x="3460" y="8851"/>
                    <a:pt x="3492" y="8881"/>
                  </a:cubicBezTo>
                  <a:cubicBezTo>
                    <a:pt x="3576" y="8965"/>
                    <a:pt x="3665" y="9206"/>
                    <a:pt x="3723" y="9337"/>
                  </a:cubicBezTo>
                  <a:cubicBezTo>
                    <a:pt x="3665" y="9096"/>
                    <a:pt x="3602" y="8871"/>
                    <a:pt x="3597" y="8651"/>
                  </a:cubicBezTo>
                  <a:cubicBezTo>
                    <a:pt x="3597" y="8540"/>
                    <a:pt x="3697" y="8588"/>
                    <a:pt x="3728" y="8514"/>
                  </a:cubicBezTo>
                  <a:cubicBezTo>
                    <a:pt x="3741" y="8485"/>
                    <a:pt x="3724" y="8331"/>
                    <a:pt x="3760" y="8331"/>
                  </a:cubicBezTo>
                  <a:cubicBezTo>
                    <a:pt x="3770" y="8331"/>
                    <a:pt x="3783" y="8341"/>
                    <a:pt x="3802" y="8367"/>
                  </a:cubicBezTo>
                  <a:cubicBezTo>
                    <a:pt x="3901" y="8519"/>
                    <a:pt x="3865" y="8761"/>
                    <a:pt x="3964" y="8928"/>
                  </a:cubicBezTo>
                  <a:cubicBezTo>
                    <a:pt x="3985" y="8970"/>
                    <a:pt x="4003" y="8986"/>
                    <a:pt x="4018" y="8986"/>
                  </a:cubicBezTo>
                  <a:cubicBezTo>
                    <a:pt x="4056" y="8986"/>
                    <a:pt x="4077" y="8883"/>
                    <a:pt x="4085" y="8834"/>
                  </a:cubicBezTo>
                  <a:cubicBezTo>
                    <a:pt x="4101" y="8745"/>
                    <a:pt x="4074" y="8661"/>
                    <a:pt x="4127" y="8619"/>
                  </a:cubicBezTo>
                  <a:cubicBezTo>
                    <a:pt x="4179" y="8588"/>
                    <a:pt x="4237" y="8561"/>
                    <a:pt x="4300" y="8556"/>
                  </a:cubicBezTo>
                  <a:cubicBezTo>
                    <a:pt x="4447" y="8519"/>
                    <a:pt x="4672" y="8572"/>
                    <a:pt x="4782" y="8383"/>
                  </a:cubicBezTo>
                  <a:cubicBezTo>
                    <a:pt x="4805" y="8347"/>
                    <a:pt x="4792" y="8222"/>
                    <a:pt x="4823" y="8222"/>
                  </a:cubicBezTo>
                  <a:cubicBezTo>
                    <a:pt x="4828" y="8222"/>
                    <a:pt x="4833" y="8225"/>
                    <a:pt x="4840" y="8231"/>
                  </a:cubicBezTo>
                  <a:cubicBezTo>
                    <a:pt x="4908" y="8299"/>
                    <a:pt x="4950" y="8457"/>
                    <a:pt x="5023" y="8525"/>
                  </a:cubicBezTo>
                  <a:cubicBezTo>
                    <a:pt x="5093" y="8587"/>
                    <a:pt x="5174" y="8621"/>
                    <a:pt x="5251" y="8621"/>
                  </a:cubicBezTo>
                  <a:cubicBezTo>
                    <a:pt x="5335" y="8621"/>
                    <a:pt x="5414" y="8579"/>
                    <a:pt x="5464" y="8488"/>
                  </a:cubicBezTo>
                  <a:cubicBezTo>
                    <a:pt x="5484" y="8453"/>
                    <a:pt x="5494" y="8262"/>
                    <a:pt x="5509" y="8262"/>
                  </a:cubicBezTo>
                  <a:cubicBezTo>
                    <a:pt x="5510" y="8262"/>
                    <a:pt x="5510" y="8262"/>
                    <a:pt x="5511" y="8263"/>
                  </a:cubicBezTo>
                  <a:cubicBezTo>
                    <a:pt x="5572" y="8308"/>
                    <a:pt x="5584" y="8583"/>
                    <a:pt x="5657" y="8583"/>
                  </a:cubicBezTo>
                  <a:cubicBezTo>
                    <a:pt x="5659" y="8583"/>
                    <a:pt x="5661" y="8583"/>
                    <a:pt x="5663" y="8582"/>
                  </a:cubicBezTo>
                  <a:cubicBezTo>
                    <a:pt x="5663" y="8582"/>
                    <a:pt x="5637" y="8346"/>
                    <a:pt x="5700" y="8320"/>
                  </a:cubicBezTo>
                  <a:cubicBezTo>
                    <a:pt x="5742" y="8310"/>
                    <a:pt x="5794" y="8315"/>
                    <a:pt x="5778" y="8184"/>
                  </a:cubicBezTo>
                  <a:cubicBezTo>
                    <a:pt x="5742" y="7906"/>
                    <a:pt x="5768" y="7917"/>
                    <a:pt x="5805" y="7712"/>
                  </a:cubicBezTo>
                  <a:cubicBezTo>
                    <a:pt x="5840" y="7763"/>
                    <a:pt x="6001" y="8185"/>
                    <a:pt x="5975" y="8185"/>
                  </a:cubicBezTo>
                  <a:cubicBezTo>
                    <a:pt x="5974" y="8185"/>
                    <a:pt x="5973" y="8184"/>
                    <a:pt x="5972" y="8184"/>
                  </a:cubicBezTo>
                  <a:cubicBezTo>
                    <a:pt x="5951" y="8169"/>
                    <a:pt x="5921" y="8136"/>
                    <a:pt x="5896" y="8136"/>
                  </a:cubicBezTo>
                  <a:cubicBezTo>
                    <a:pt x="5878" y="8136"/>
                    <a:pt x="5864" y="8152"/>
                    <a:pt x="5857" y="8205"/>
                  </a:cubicBezTo>
                  <a:cubicBezTo>
                    <a:pt x="5846" y="8294"/>
                    <a:pt x="5878" y="8320"/>
                    <a:pt x="5909" y="8336"/>
                  </a:cubicBezTo>
                  <a:cubicBezTo>
                    <a:pt x="5914" y="8338"/>
                    <a:pt x="5919" y="8340"/>
                    <a:pt x="5924" y="8340"/>
                  </a:cubicBezTo>
                  <a:cubicBezTo>
                    <a:pt x="5971" y="8340"/>
                    <a:pt x="6033" y="8238"/>
                    <a:pt x="6095" y="8238"/>
                  </a:cubicBezTo>
                  <a:cubicBezTo>
                    <a:pt x="6123" y="8238"/>
                    <a:pt x="6151" y="8259"/>
                    <a:pt x="6177" y="8320"/>
                  </a:cubicBezTo>
                  <a:cubicBezTo>
                    <a:pt x="6190" y="8353"/>
                    <a:pt x="6211" y="8366"/>
                    <a:pt x="6237" y="8366"/>
                  </a:cubicBezTo>
                  <a:cubicBezTo>
                    <a:pt x="6241" y="8366"/>
                    <a:pt x="6246" y="8365"/>
                    <a:pt x="6250" y="8365"/>
                  </a:cubicBezTo>
                  <a:lnTo>
                    <a:pt x="6250" y="8365"/>
                  </a:lnTo>
                  <a:cubicBezTo>
                    <a:pt x="6252" y="8367"/>
                    <a:pt x="6254" y="8370"/>
                    <a:pt x="6255" y="8373"/>
                  </a:cubicBezTo>
                  <a:lnTo>
                    <a:pt x="6254" y="8364"/>
                  </a:lnTo>
                  <a:lnTo>
                    <a:pt x="6254" y="8364"/>
                  </a:lnTo>
                  <a:cubicBezTo>
                    <a:pt x="6253" y="8364"/>
                    <a:pt x="6251" y="8365"/>
                    <a:pt x="6250" y="8365"/>
                  </a:cubicBezTo>
                  <a:lnTo>
                    <a:pt x="6250" y="8365"/>
                  </a:lnTo>
                  <a:cubicBezTo>
                    <a:pt x="6176" y="8249"/>
                    <a:pt x="6059" y="7963"/>
                    <a:pt x="6166" y="7948"/>
                  </a:cubicBezTo>
                  <a:lnTo>
                    <a:pt x="6166" y="7943"/>
                  </a:lnTo>
                  <a:lnTo>
                    <a:pt x="6254" y="8364"/>
                  </a:lnTo>
                  <a:lnTo>
                    <a:pt x="6254" y="8364"/>
                  </a:lnTo>
                  <a:cubicBezTo>
                    <a:pt x="6355" y="8346"/>
                    <a:pt x="6515" y="8173"/>
                    <a:pt x="6586" y="8158"/>
                  </a:cubicBezTo>
                  <a:cubicBezTo>
                    <a:pt x="6539" y="7922"/>
                    <a:pt x="6481" y="7948"/>
                    <a:pt x="6434" y="7743"/>
                  </a:cubicBezTo>
                  <a:cubicBezTo>
                    <a:pt x="6435" y="7743"/>
                    <a:pt x="6437" y="7743"/>
                    <a:pt x="6438" y="7743"/>
                  </a:cubicBezTo>
                  <a:cubicBezTo>
                    <a:pt x="6503" y="7743"/>
                    <a:pt x="6606" y="7950"/>
                    <a:pt x="6639" y="7950"/>
                  </a:cubicBezTo>
                  <a:cubicBezTo>
                    <a:pt x="6640" y="7950"/>
                    <a:pt x="6642" y="7949"/>
                    <a:pt x="6643" y="7948"/>
                  </a:cubicBezTo>
                  <a:cubicBezTo>
                    <a:pt x="6691" y="7890"/>
                    <a:pt x="6685" y="7660"/>
                    <a:pt x="6706" y="7550"/>
                  </a:cubicBezTo>
                  <a:cubicBezTo>
                    <a:pt x="6755" y="7684"/>
                    <a:pt x="7083" y="8195"/>
                    <a:pt x="7180" y="8195"/>
                  </a:cubicBezTo>
                  <a:cubicBezTo>
                    <a:pt x="7207" y="8195"/>
                    <a:pt x="7216" y="8153"/>
                    <a:pt x="7194" y="8048"/>
                  </a:cubicBezTo>
                  <a:cubicBezTo>
                    <a:pt x="7187" y="8044"/>
                    <a:pt x="7182" y="8042"/>
                    <a:pt x="7177" y="8042"/>
                  </a:cubicBezTo>
                  <a:cubicBezTo>
                    <a:pt x="7147" y="8042"/>
                    <a:pt x="7145" y="8102"/>
                    <a:pt x="7136" y="8116"/>
                  </a:cubicBezTo>
                  <a:cubicBezTo>
                    <a:pt x="7135" y="8118"/>
                    <a:pt x="7133" y="8119"/>
                    <a:pt x="7132" y="8119"/>
                  </a:cubicBezTo>
                  <a:cubicBezTo>
                    <a:pt x="7108" y="8119"/>
                    <a:pt x="7089" y="7831"/>
                    <a:pt x="7089" y="7796"/>
                  </a:cubicBezTo>
                  <a:cubicBezTo>
                    <a:pt x="7098" y="7717"/>
                    <a:pt x="7137" y="7679"/>
                    <a:pt x="7175" y="7679"/>
                  </a:cubicBezTo>
                  <a:cubicBezTo>
                    <a:pt x="7179" y="7679"/>
                    <a:pt x="7184" y="7679"/>
                    <a:pt x="7189" y="7681"/>
                  </a:cubicBezTo>
                  <a:cubicBezTo>
                    <a:pt x="7309" y="7712"/>
                    <a:pt x="7273" y="8095"/>
                    <a:pt x="7414" y="8131"/>
                  </a:cubicBezTo>
                  <a:cubicBezTo>
                    <a:pt x="7433" y="8138"/>
                    <a:pt x="7452" y="8141"/>
                    <a:pt x="7471" y="8141"/>
                  </a:cubicBezTo>
                  <a:cubicBezTo>
                    <a:pt x="7518" y="8141"/>
                    <a:pt x="7566" y="8123"/>
                    <a:pt x="7603" y="8090"/>
                  </a:cubicBezTo>
                  <a:cubicBezTo>
                    <a:pt x="7661" y="8027"/>
                    <a:pt x="7566" y="7838"/>
                    <a:pt x="7655" y="7806"/>
                  </a:cubicBezTo>
                  <a:cubicBezTo>
                    <a:pt x="7678" y="7797"/>
                    <a:pt x="7698" y="7787"/>
                    <a:pt x="7716" y="7787"/>
                  </a:cubicBezTo>
                  <a:cubicBezTo>
                    <a:pt x="7746" y="7787"/>
                    <a:pt x="7770" y="7816"/>
                    <a:pt x="7797" y="7922"/>
                  </a:cubicBezTo>
                  <a:cubicBezTo>
                    <a:pt x="7792" y="7995"/>
                    <a:pt x="7792" y="8063"/>
                    <a:pt x="7807" y="8131"/>
                  </a:cubicBezTo>
                  <a:cubicBezTo>
                    <a:pt x="7809" y="8136"/>
                    <a:pt x="7810" y="8138"/>
                    <a:pt x="7812" y="8138"/>
                  </a:cubicBezTo>
                  <a:cubicBezTo>
                    <a:pt x="7841" y="8138"/>
                    <a:pt x="7926" y="7670"/>
                    <a:pt x="8010" y="7670"/>
                  </a:cubicBezTo>
                  <a:cubicBezTo>
                    <a:pt x="8023" y="7670"/>
                    <a:pt x="8036" y="7681"/>
                    <a:pt x="8049" y="7707"/>
                  </a:cubicBezTo>
                  <a:cubicBezTo>
                    <a:pt x="8122" y="7864"/>
                    <a:pt x="8138" y="8037"/>
                    <a:pt x="8253" y="8037"/>
                  </a:cubicBezTo>
                  <a:cubicBezTo>
                    <a:pt x="8310" y="8021"/>
                    <a:pt x="8362" y="7985"/>
                    <a:pt x="8394" y="7933"/>
                  </a:cubicBezTo>
                  <a:lnTo>
                    <a:pt x="8394" y="7933"/>
                  </a:lnTo>
                  <a:cubicBezTo>
                    <a:pt x="8393" y="7934"/>
                    <a:pt x="8393" y="7934"/>
                    <a:pt x="8392" y="7934"/>
                  </a:cubicBezTo>
                  <a:cubicBezTo>
                    <a:pt x="8360" y="7934"/>
                    <a:pt x="8086" y="7607"/>
                    <a:pt x="8168" y="7607"/>
                  </a:cubicBezTo>
                  <a:cubicBezTo>
                    <a:pt x="8170" y="7607"/>
                    <a:pt x="8172" y="7607"/>
                    <a:pt x="8174" y="7607"/>
                  </a:cubicBezTo>
                  <a:cubicBezTo>
                    <a:pt x="8247" y="7611"/>
                    <a:pt x="8321" y="7644"/>
                    <a:pt x="8391" y="7644"/>
                  </a:cubicBezTo>
                  <a:cubicBezTo>
                    <a:pt x="8406" y="7644"/>
                    <a:pt x="8421" y="7642"/>
                    <a:pt x="8437" y="7639"/>
                  </a:cubicBezTo>
                  <a:lnTo>
                    <a:pt x="8568" y="7612"/>
                  </a:lnTo>
                  <a:cubicBezTo>
                    <a:pt x="8575" y="7616"/>
                    <a:pt x="8582" y="7617"/>
                    <a:pt x="8587" y="7617"/>
                  </a:cubicBezTo>
                  <a:cubicBezTo>
                    <a:pt x="8608" y="7617"/>
                    <a:pt x="8611" y="7594"/>
                    <a:pt x="8599" y="7544"/>
                  </a:cubicBezTo>
                  <a:cubicBezTo>
                    <a:pt x="8600" y="7543"/>
                    <a:pt x="8602" y="7542"/>
                    <a:pt x="8603" y="7542"/>
                  </a:cubicBezTo>
                  <a:cubicBezTo>
                    <a:pt x="8628" y="7542"/>
                    <a:pt x="8652" y="7876"/>
                    <a:pt x="8662" y="7906"/>
                  </a:cubicBezTo>
                  <a:cubicBezTo>
                    <a:pt x="8676" y="7942"/>
                    <a:pt x="8689" y="7956"/>
                    <a:pt x="8700" y="7956"/>
                  </a:cubicBezTo>
                  <a:cubicBezTo>
                    <a:pt x="8732" y="7956"/>
                    <a:pt x="8753" y="7851"/>
                    <a:pt x="8756" y="7817"/>
                  </a:cubicBezTo>
                  <a:cubicBezTo>
                    <a:pt x="8761" y="7758"/>
                    <a:pt x="8762" y="7605"/>
                    <a:pt x="8806" y="7605"/>
                  </a:cubicBezTo>
                  <a:cubicBezTo>
                    <a:pt x="8812" y="7605"/>
                    <a:pt x="8820" y="7609"/>
                    <a:pt x="8830" y="7618"/>
                  </a:cubicBezTo>
                  <a:cubicBezTo>
                    <a:pt x="8903" y="7686"/>
                    <a:pt x="8898" y="7833"/>
                    <a:pt x="8940" y="7917"/>
                  </a:cubicBezTo>
                  <a:cubicBezTo>
                    <a:pt x="8877" y="7785"/>
                    <a:pt x="8992" y="7523"/>
                    <a:pt x="9029" y="7481"/>
                  </a:cubicBezTo>
                  <a:cubicBezTo>
                    <a:pt x="9053" y="7454"/>
                    <a:pt x="9088" y="7423"/>
                    <a:pt x="9129" y="7423"/>
                  </a:cubicBezTo>
                  <a:cubicBezTo>
                    <a:pt x="9142" y="7423"/>
                    <a:pt x="9156" y="7426"/>
                    <a:pt x="9171" y="7434"/>
                  </a:cubicBezTo>
                  <a:cubicBezTo>
                    <a:pt x="9228" y="7471"/>
                    <a:pt x="9223" y="7560"/>
                    <a:pt x="9275" y="7581"/>
                  </a:cubicBezTo>
                  <a:cubicBezTo>
                    <a:pt x="9293" y="7590"/>
                    <a:pt x="9323" y="7597"/>
                    <a:pt x="9353" y="7597"/>
                  </a:cubicBezTo>
                  <a:cubicBezTo>
                    <a:pt x="9415" y="7597"/>
                    <a:pt x="9480" y="7569"/>
                    <a:pt x="9459" y="7471"/>
                  </a:cubicBezTo>
                  <a:cubicBezTo>
                    <a:pt x="9427" y="7340"/>
                    <a:pt x="9422" y="7282"/>
                    <a:pt x="9480" y="7256"/>
                  </a:cubicBezTo>
                  <a:cubicBezTo>
                    <a:pt x="9480" y="7256"/>
                    <a:pt x="9521" y="7236"/>
                    <a:pt x="9549" y="7236"/>
                  </a:cubicBezTo>
                  <a:cubicBezTo>
                    <a:pt x="9561" y="7236"/>
                    <a:pt x="9571" y="7239"/>
                    <a:pt x="9574" y="7251"/>
                  </a:cubicBezTo>
                  <a:cubicBezTo>
                    <a:pt x="9590" y="7303"/>
                    <a:pt x="9517" y="7670"/>
                    <a:pt x="9642" y="7702"/>
                  </a:cubicBezTo>
                  <a:cubicBezTo>
                    <a:pt x="9647" y="7703"/>
                    <a:pt x="9651" y="7703"/>
                    <a:pt x="9655" y="7703"/>
                  </a:cubicBezTo>
                  <a:cubicBezTo>
                    <a:pt x="9731" y="7703"/>
                    <a:pt x="9714" y="7503"/>
                    <a:pt x="9782" y="7503"/>
                  </a:cubicBezTo>
                  <a:cubicBezTo>
                    <a:pt x="9794" y="7503"/>
                    <a:pt x="9808" y="7509"/>
                    <a:pt x="9826" y="7523"/>
                  </a:cubicBezTo>
                  <a:cubicBezTo>
                    <a:pt x="9858" y="7550"/>
                    <a:pt x="9885" y="7561"/>
                    <a:pt x="9906" y="7561"/>
                  </a:cubicBezTo>
                  <a:cubicBezTo>
                    <a:pt x="9979" y="7561"/>
                    <a:pt x="10001" y="7434"/>
                    <a:pt x="10041" y="7329"/>
                  </a:cubicBezTo>
                  <a:cubicBezTo>
                    <a:pt x="10059" y="7281"/>
                    <a:pt x="10070" y="7265"/>
                    <a:pt x="10079" y="7265"/>
                  </a:cubicBezTo>
                  <a:cubicBezTo>
                    <a:pt x="10091" y="7265"/>
                    <a:pt x="10101" y="7291"/>
                    <a:pt x="10125" y="7308"/>
                  </a:cubicBezTo>
                  <a:cubicBezTo>
                    <a:pt x="10128" y="7310"/>
                    <a:pt x="10132" y="7311"/>
                    <a:pt x="10135" y="7311"/>
                  </a:cubicBezTo>
                  <a:cubicBezTo>
                    <a:pt x="10167" y="7311"/>
                    <a:pt x="10195" y="7229"/>
                    <a:pt x="10219" y="7219"/>
                  </a:cubicBezTo>
                  <a:cubicBezTo>
                    <a:pt x="10212" y="7122"/>
                    <a:pt x="10237" y="6981"/>
                    <a:pt x="10285" y="6981"/>
                  </a:cubicBezTo>
                  <a:cubicBezTo>
                    <a:pt x="10307" y="6981"/>
                    <a:pt x="10335" y="7011"/>
                    <a:pt x="10366" y="7088"/>
                  </a:cubicBezTo>
                  <a:cubicBezTo>
                    <a:pt x="10386" y="7133"/>
                    <a:pt x="10512" y="7449"/>
                    <a:pt x="10557" y="7449"/>
                  </a:cubicBezTo>
                  <a:cubicBezTo>
                    <a:pt x="10569" y="7449"/>
                    <a:pt x="10575" y="7424"/>
                    <a:pt x="10570" y="7361"/>
                  </a:cubicBezTo>
                  <a:cubicBezTo>
                    <a:pt x="10560" y="7219"/>
                    <a:pt x="10529" y="7125"/>
                    <a:pt x="10612" y="7125"/>
                  </a:cubicBezTo>
                  <a:cubicBezTo>
                    <a:pt x="10660" y="7125"/>
                    <a:pt x="10675" y="7277"/>
                    <a:pt x="10712" y="7335"/>
                  </a:cubicBezTo>
                  <a:cubicBezTo>
                    <a:pt x="10732" y="7366"/>
                    <a:pt x="10758" y="7374"/>
                    <a:pt x="10783" y="7374"/>
                  </a:cubicBezTo>
                  <a:cubicBezTo>
                    <a:pt x="10804" y="7374"/>
                    <a:pt x="10824" y="7368"/>
                    <a:pt x="10838" y="7366"/>
                  </a:cubicBezTo>
                  <a:lnTo>
                    <a:pt x="10754" y="7088"/>
                  </a:lnTo>
                  <a:cubicBezTo>
                    <a:pt x="10696" y="7051"/>
                    <a:pt x="10649" y="6999"/>
                    <a:pt x="10623" y="6941"/>
                  </a:cubicBezTo>
                  <a:cubicBezTo>
                    <a:pt x="10560" y="6805"/>
                    <a:pt x="10712" y="6800"/>
                    <a:pt x="10733" y="6794"/>
                  </a:cubicBezTo>
                  <a:cubicBezTo>
                    <a:pt x="10741" y="6792"/>
                    <a:pt x="10749" y="6791"/>
                    <a:pt x="10756" y="6791"/>
                  </a:cubicBezTo>
                  <a:cubicBezTo>
                    <a:pt x="10833" y="6791"/>
                    <a:pt x="10837" y="6942"/>
                    <a:pt x="10943" y="7009"/>
                  </a:cubicBezTo>
                  <a:cubicBezTo>
                    <a:pt x="10960" y="7022"/>
                    <a:pt x="11079" y="7095"/>
                    <a:pt x="11122" y="7095"/>
                  </a:cubicBezTo>
                  <a:cubicBezTo>
                    <a:pt x="11131" y="7095"/>
                    <a:pt x="11137" y="7091"/>
                    <a:pt x="11137" y="7083"/>
                  </a:cubicBezTo>
                  <a:cubicBezTo>
                    <a:pt x="11137" y="6962"/>
                    <a:pt x="11063" y="6868"/>
                    <a:pt x="11147" y="6831"/>
                  </a:cubicBezTo>
                  <a:cubicBezTo>
                    <a:pt x="11189" y="6815"/>
                    <a:pt x="11247" y="6847"/>
                    <a:pt x="11242" y="6763"/>
                  </a:cubicBezTo>
                  <a:cubicBezTo>
                    <a:pt x="11226" y="6559"/>
                    <a:pt x="11530" y="6569"/>
                    <a:pt x="11603" y="6564"/>
                  </a:cubicBezTo>
                  <a:cubicBezTo>
                    <a:pt x="11606" y="6564"/>
                    <a:pt x="11609" y="6563"/>
                    <a:pt x="11612" y="6563"/>
                  </a:cubicBezTo>
                  <a:cubicBezTo>
                    <a:pt x="11677" y="6563"/>
                    <a:pt x="11685" y="6621"/>
                    <a:pt x="11745" y="6732"/>
                  </a:cubicBezTo>
                  <a:cubicBezTo>
                    <a:pt x="11772" y="6782"/>
                    <a:pt x="11806" y="6797"/>
                    <a:pt x="11838" y="6797"/>
                  </a:cubicBezTo>
                  <a:cubicBezTo>
                    <a:pt x="11880" y="6797"/>
                    <a:pt x="11921" y="6772"/>
                    <a:pt x="11944" y="6763"/>
                  </a:cubicBezTo>
                  <a:cubicBezTo>
                    <a:pt x="11972" y="6783"/>
                    <a:pt x="12003" y="6796"/>
                    <a:pt x="12031" y="6796"/>
                  </a:cubicBezTo>
                  <a:cubicBezTo>
                    <a:pt x="12077" y="6796"/>
                    <a:pt x="12111" y="6758"/>
                    <a:pt x="12091" y="6642"/>
                  </a:cubicBezTo>
                  <a:cubicBezTo>
                    <a:pt x="12075" y="6532"/>
                    <a:pt x="12128" y="6559"/>
                    <a:pt x="12175" y="6548"/>
                  </a:cubicBezTo>
                  <a:cubicBezTo>
                    <a:pt x="12206" y="6538"/>
                    <a:pt x="12185" y="6433"/>
                    <a:pt x="12222" y="6401"/>
                  </a:cubicBezTo>
                  <a:cubicBezTo>
                    <a:pt x="12246" y="6380"/>
                    <a:pt x="12270" y="6373"/>
                    <a:pt x="12295" y="6373"/>
                  </a:cubicBezTo>
                  <a:cubicBezTo>
                    <a:pt x="12327" y="6373"/>
                    <a:pt x="12360" y="6383"/>
                    <a:pt x="12392" y="6383"/>
                  </a:cubicBezTo>
                  <a:cubicBezTo>
                    <a:pt x="12402" y="6383"/>
                    <a:pt x="12412" y="6383"/>
                    <a:pt x="12421" y="6380"/>
                  </a:cubicBezTo>
                  <a:cubicBezTo>
                    <a:pt x="12500" y="6365"/>
                    <a:pt x="12500" y="5751"/>
                    <a:pt x="12406" y="5667"/>
                  </a:cubicBezTo>
                  <a:cubicBezTo>
                    <a:pt x="12406" y="5667"/>
                    <a:pt x="12343" y="5735"/>
                    <a:pt x="12327" y="5735"/>
                  </a:cubicBezTo>
                  <a:cubicBezTo>
                    <a:pt x="12264" y="5730"/>
                    <a:pt x="12201" y="5693"/>
                    <a:pt x="12164" y="5641"/>
                  </a:cubicBezTo>
                  <a:cubicBezTo>
                    <a:pt x="12082" y="5595"/>
                    <a:pt x="12000" y="5565"/>
                    <a:pt x="11926" y="5565"/>
                  </a:cubicBezTo>
                  <a:cubicBezTo>
                    <a:pt x="11883" y="5565"/>
                    <a:pt x="11843" y="5576"/>
                    <a:pt x="11808" y="5599"/>
                  </a:cubicBezTo>
                  <a:cubicBezTo>
                    <a:pt x="11740" y="5646"/>
                    <a:pt x="11913" y="5950"/>
                    <a:pt x="11829" y="6029"/>
                  </a:cubicBezTo>
                  <a:cubicBezTo>
                    <a:pt x="11813" y="6046"/>
                    <a:pt x="11796" y="6053"/>
                    <a:pt x="11778" y="6053"/>
                  </a:cubicBezTo>
                  <a:cubicBezTo>
                    <a:pt x="11733" y="6053"/>
                    <a:pt x="11680" y="6010"/>
                    <a:pt x="11624" y="5950"/>
                  </a:cubicBezTo>
                  <a:cubicBezTo>
                    <a:pt x="11595" y="5854"/>
                    <a:pt x="11582" y="5825"/>
                    <a:pt x="11552" y="5825"/>
                  </a:cubicBezTo>
                  <a:cubicBezTo>
                    <a:pt x="11544" y="5825"/>
                    <a:pt x="11535" y="5827"/>
                    <a:pt x="11525" y="5830"/>
                  </a:cubicBezTo>
                  <a:cubicBezTo>
                    <a:pt x="11436" y="5851"/>
                    <a:pt x="11488" y="5851"/>
                    <a:pt x="11514" y="6034"/>
                  </a:cubicBezTo>
                  <a:cubicBezTo>
                    <a:pt x="11526" y="6097"/>
                    <a:pt x="11502" y="6154"/>
                    <a:pt x="11470" y="6154"/>
                  </a:cubicBezTo>
                  <a:cubicBezTo>
                    <a:pt x="11459" y="6154"/>
                    <a:pt x="11447" y="6148"/>
                    <a:pt x="11436" y="6134"/>
                  </a:cubicBezTo>
                  <a:cubicBezTo>
                    <a:pt x="11335" y="6014"/>
                    <a:pt x="11360" y="5755"/>
                    <a:pt x="11243" y="5755"/>
                  </a:cubicBezTo>
                  <a:cubicBezTo>
                    <a:pt x="11238" y="5755"/>
                    <a:pt x="11232" y="5755"/>
                    <a:pt x="11226" y="5756"/>
                  </a:cubicBezTo>
                  <a:cubicBezTo>
                    <a:pt x="11179" y="5767"/>
                    <a:pt x="11116" y="5935"/>
                    <a:pt x="11158" y="6076"/>
                  </a:cubicBezTo>
                  <a:cubicBezTo>
                    <a:pt x="11142" y="6108"/>
                    <a:pt x="11090" y="6092"/>
                    <a:pt x="11069" y="6113"/>
                  </a:cubicBezTo>
                  <a:cubicBezTo>
                    <a:pt x="11044" y="6133"/>
                    <a:pt x="10881" y="6409"/>
                    <a:pt x="10843" y="6409"/>
                  </a:cubicBezTo>
                  <a:cubicBezTo>
                    <a:pt x="10841" y="6409"/>
                    <a:pt x="10839" y="6408"/>
                    <a:pt x="10838" y="6407"/>
                  </a:cubicBezTo>
                  <a:cubicBezTo>
                    <a:pt x="10763" y="6317"/>
                    <a:pt x="10839" y="6035"/>
                    <a:pt x="10830" y="5938"/>
                  </a:cubicBezTo>
                  <a:lnTo>
                    <a:pt x="10830" y="5938"/>
                  </a:lnTo>
                  <a:cubicBezTo>
                    <a:pt x="10834" y="6041"/>
                    <a:pt x="10580" y="6217"/>
                    <a:pt x="10565" y="6302"/>
                  </a:cubicBezTo>
                  <a:cubicBezTo>
                    <a:pt x="10556" y="6360"/>
                    <a:pt x="10539" y="6387"/>
                    <a:pt x="10515" y="6387"/>
                  </a:cubicBezTo>
                  <a:cubicBezTo>
                    <a:pt x="10486" y="6387"/>
                    <a:pt x="10447" y="6347"/>
                    <a:pt x="10397" y="6281"/>
                  </a:cubicBezTo>
                  <a:cubicBezTo>
                    <a:pt x="10352" y="6224"/>
                    <a:pt x="10327" y="6205"/>
                    <a:pt x="10312" y="6205"/>
                  </a:cubicBezTo>
                  <a:cubicBezTo>
                    <a:pt x="10278" y="6205"/>
                    <a:pt x="10297" y="6305"/>
                    <a:pt x="10261" y="6312"/>
                  </a:cubicBezTo>
                  <a:cubicBezTo>
                    <a:pt x="10236" y="6319"/>
                    <a:pt x="10219" y="6327"/>
                    <a:pt x="10202" y="6327"/>
                  </a:cubicBezTo>
                  <a:cubicBezTo>
                    <a:pt x="10179" y="6327"/>
                    <a:pt x="10156" y="6313"/>
                    <a:pt x="10114" y="6265"/>
                  </a:cubicBezTo>
                  <a:cubicBezTo>
                    <a:pt x="10098" y="6245"/>
                    <a:pt x="10083" y="6235"/>
                    <a:pt x="10069" y="6235"/>
                  </a:cubicBezTo>
                  <a:cubicBezTo>
                    <a:pt x="10061" y="6235"/>
                    <a:pt x="10054" y="6238"/>
                    <a:pt x="10046" y="6244"/>
                  </a:cubicBezTo>
                  <a:cubicBezTo>
                    <a:pt x="10009" y="6281"/>
                    <a:pt x="10020" y="6433"/>
                    <a:pt x="10083" y="6506"/>
                  </a:cubicBezTo>
                  <a:cubicBezTo>
                    <a:pt x="10120" y="6580"/>
                    <a:pt x="10165" y="6719"/>
                    <a:pt x="10121" y="6719"/>
                  </a:cubicBezTo>
                  <a:cubicBezTo>
                    <a:pt x="10116" y="6719"/>
                    <a:pt x="10108" y="6716"/>
                    <a:pt x="10099" y="6711"/>
                  </a:cubicBezTo>
                  <a:cubicBezTo>
                    <a:pt x="10015" y="6663"/>
                    <a:pt x="9968" y="6501"/>
                    <a:pt x="9889" y="6459"/>
                  </a:cubicBezTo>
                  <a:cubicBezTo>
                    <a:pt x="9876" y="6452"/>
                    <a:pt x="9864" y="6449"/>
                    <a:pt x="9853" y="6449"/>
                  </a:cubicBezTo>
                  <a:cubicBezTo>
                    <a:pt x="9795" y="6449"/>
                    <a:pt x="9757" y="6529"/>
                    <a:pt x="9726" y="6590"/>
                  </a:cubicBezTo>
                  <a:cubicBezTo>
                    <a:pt x="9708" y="6597"/>
                    <a:pt x="9690" y="6601"/>
                    <a:pt x="9673" y="6601"/>
                  </a:cubicBezTo>
                  <a:cubicBezTo>
                    <a:pt x="9639" y="6601"/>
                    <a:pt x="9607" y="6588"/>
                    <a:pt x="9580" y="6564"/>
                  </a:cubicBezTo>
                  <a:cubicBezTo>
                    <a:pt x="9556" y="6517"/>
                    <a:pt x="9532" y="6495"/>
                    <a:pt x="9516" y="6495"/>
                  </a:cubicBezTo>
                  <a:cubicBezTo>
                    <a:pt x="9515" y="6495"/>
                    <a:pt x="9513" y="6495"/>
                    <a:pt x="9511" y="6496"/>
                  </a:cubicBezTo>
                  <a:cubicBezTo>
                    <a:pt x="9438" y="6517"/>
                    <a:pt x="9490" y="6637"/>
                    <a:pt x="9417" y="6669"/>
                  </a:cubicBezTo>
                  <a:cubicBezTo>
                    <a:pt x="9410" y="6672"/>
                    <a:pt x="9403" y="6673"/>
                    <a:pt x="9397" y="6673"/>
                  </a:cubicBezTo>
                  <a:cubicBezTo>
                    <a:pt x="9355" y="6673"/>
                    <a:pt x="9310" y="6626"/>
                    <a:pt x="9265" y="6621"/>
                  </a:cubicBezTo>
                  <a:cubicBezTo>
                    <a:pt x="9257" y="6621"/>
                    <a:pt x="9248" y="6620"/>
                    <a:pt x="9240" y="6620"/>
                  </a:cubicBezTo>
                  <a:cubicBezTo>
                    <a:pt x="9122" y="6620"/>
                    <a:pt x="8999" y="6692"/>
                    <a:pt x="8950" y="6873"/>
                  </a:cubicBezTo>
                  <a:cubicBezTo>
                    <a:pt x="8933" y="6935"/>
                    <a:pt x="8922" y="6973"/>
                    <a:pt x="8908" y="6973"/>
                  </a:cubicBezTo>
                  <a:cubicBezTo>
                    <a:pt x="8893" y="6973"/>
                    <a:pt x="8876" y="6924"/>
                    <a:pt x="8846" y="6805"/>
                  </a:cubicBezTo>
                  <a:cubicBezTo>
                    <a:pt x="8861" y="6694"/>
                    <a:pt x="8820" y="6676"/>
                    <a:pt x="8781" y="6676"/>
                  </a:cubicBezTo>
                  <a:cubicBezTo>
                    <a:pt x="8769" y="6676"/>
                    <a:pt x="8756" y="6678"/>
                    <a:pt x="8746" y="6679"/>
                  </a:cubicBezTo>
                  <a:cubicBezTo>
                    <a:pt x="8678" y="6695"/>
                    <a:pt x="8599" y="6690"/>
                    <a:pt x="8557" y="6768"/>
                  </a:cubicBezTo>
                  <a:cubicBezTo>
                    <a:pt x="8527" y="6811"/>
                    <a:pt x="8518" y="6915"/>
                    <a:pt x="8469" y="6915"/>
                  </a:cubicBezTo>
                  <a:cubicBezTo>
                    <a:pt x="8458" y="6915"/>
                    <a:pt x="8446" y="6910"/>
                    <a:pt x="8431" y="6899"/>
                  </a:cubicBezTo>
                  <a:cubicBezTo>
                    <a:pt x="8404" y="6788"/>
                    <a:pt x="8354" y="6754"/>
                    <a:pt x="8305" y="6754"/>
                  </a:cubicBezTo>
                  <a:cubicBezTo>
                    <a:pt x="8253" y="6754"/>
                    <a:pt x="8201" y="6794"/>
                    <a:pt x="8180" y="6821"/>
                  </a:cubicBezTo>
                  <a:cubicBezTo>
                    <a:pt x="8137" y="6868"/>
                    <a:pt x="8137" y="7166"/>
                    <a:pt x="8106" y="7166"/>
                  </a:cubicBezTo>
                  <a:cubicBezTo>
                    <a:pt x="8103" y="7166"/>
                    <a:pt x="8100" y="7163"/>
                    <a:pt x="8096" y="7156"/>
                  </a:cubicBezTo>
                  <a:cubicBezTo>
                    <a:pt x="7989" y="6969"/>
                    <a:pt x="7951" y="6894"/>
                    <a:pt x="7850" y="6894"/>
                  </a:cubicBezTo>
                  <a:cubicBezTo>
                    <a:pt x="7846" y="6894"/>
                    <a:pt x="7842" y="6894"/>
                    <a:pt x="7839" y="6894"/>
                  </a:cubicBezTo>
                  <a:cubicBezTo>
                    <a:pt x="7829" y="6894"/>
                    <a:pt x="7820" y="6894"/>
                    <a:pt x="7811" y="6894"/>
                  </a:cubicBezTo>
                  <a:cubicBezTo>
                    <a:pt x="7652" y="6894"/>
                    <a:pt x="7495" y="6935"/>
                    <a:pt x="7362" y="7015"/>
                  </a:cubicBezTo>
                  <a:cubicBezTo>
                    <a:pt x="7304" y="7046"/>
                    <a:pt x="7252" y="7088"/>
                    <a:pt x="7210" y="7130"/>
                  </a:cubicBezTo>
                  <a:cubicBezTo>
                    <a:pt x="7178" y="7162"/>
                    <a:pt x="7178" y="7272"/>
                    <a:pt x="7147" y="7277"/>
                  </a:cubicBezTo>
                  <a:cubicBezTo>
                    <a:pt x="7146" y="7277"/>
                    <a:pt x="7144" y="7277"/>
                    <a:pt x="7143" y="7277"/>
                  </a:cubicBezTo>
                  <a:cubicBezTo>
                    <a:pt x="7100" y="7277"/>
                    <a:pt x="7014" y="7097"/>
                    <a:pt x="6969" y="7046"/>
                  </a:cubicBezTo>
                  <a:cubicBezTo>
                    <a:pt x="6921" y="6988"/>
                    <a:pt x="6853" y="6952"/>
                    <a:pt x="6785" y="6941"/>
                  </a:cubicBezTo>
                  <a:cubicBezTo>
                    <a:pt x="6777" y="6940"/>
                    <a:pt x="6770" y="6940"/>
                    <a:pt x="6763" y="6940"/>
                  </a:cubicBezTo>
                  <a:cubicBezTo>
                    <a:pt x="6691" y="6940"/>
                    <a:pt x="6648" y="6991"/>
                    <a:pt x="6691" y="7172"/>
                  </a:cubicBezTo>
                  <a:cubicBezTo>
                    <a:pt x="6683" y="7141"/>
                    <a:pt x="6673" y="7128"/>
                    <a:pt x="6661" y="7128"/>
                  </a:cubicBezTo>
                  <a:cubicBezTo>
                    <a:pt x="6614" y="7128"/>
                    <a:pt x="6543" y="7316"/>
                    <a:pt x="6518" y="7345"/>
                  </a:cubicBezTo>
                  <a:cubicBezTo>
                    <a:pt x="6517" y="7346"/>
                    <a:pt x="6516" y="7346"/>
                    <a:pt x="6515" y="7346"/>
                  </a:cubicBezTo>
                  <a:cubicBezTo>
                    <a:pt x="6489" y="7346"/>
                    <a:pt x="6358" y="7150"/>
                    <a:pt x="6308" y="7125"/>
                  </a:cubicBezTo>
                  <a:cubicBezTo>
                    <a:pt x="6275" y="7111"/>
                    <a:pt x="6241" y="7102"/>
                    <a:pt x="6208" y="7102"/>
                  </a:cubicBezTo>
                  <a:cubicBezTo>
                    <a:pt x="6166" y="7102"/>
                    <a:pt x="6127" y="7116"/>
                    <a:pt x="6098" y="7151"/>
                  </a:cubicBezTo>
                  <a:cubicBezTo>
                    <a:pt x="6046" y="7214"/>
                    <a:pt x="6119" y="7392"/>
                    <a:pt x="6140" y="7508"/>
                  </a:cubicBezTo>
                  <a:cubicBezTo>
                    <a:pt x="6119" y="7512"/>
                    <a:pt x="6078" y="7533"/>
                    <a:pt x="6043" y="7533"/>
                  </a:cubicBezTo>
                  <a:cubicBezTo>
                    <a:pt x="6035" y="7533"/>
                    <a:pt x="6027" y="7532"/>
                    <a:pt x="6020" y="7529"/>
                  </a:cubicBezTo>
                  <a:cubicBezTo>
                    <a:pt x="6014" y="7487"/>
                    <a:pt x="6004" y="7445"/>
                    <a:pt x="5988" y="7403"/>
                  </a:cubicBezTo>
                  <a:cubicBezTo>
                    <a:pt x="5979" y="7390"/>
                    <a:pt x="5968" y="7386"/>
                    <a:pt x="5955" y="7386"/>
                  </a:cubicBezTo>
                  <a:cubicBezTo>
                    <a:pt x="5930" y="7386"/>
                    <a:pt x="5902" y="7403"/>
                    <a:pt x="5888" y="7403"/>
                  </a:cubicBezTo>
                  <a:cubicBezTo>
                    <a:pt x="5888" y="7403"/>
                    <a:pt x="5887" y="7403"/>
                    <a:pt x="5887" y="7403"/>
                  </a:cubicBezTo>
                  <a:cubicBezTo>
                    <a:pt x="5866" y="7403"/>
                    <a:pt x="5830" y="7292"/>
                    <a:pt x="5789" y="7272"/>
                  </a:cubicBezTo>
                  <a:cubicBezTo>
                    <a:pt x="5775" y="7266"/>
                    <a:pt x="5760" y="7263"/>
                    <a:pt x="5744" y="7263"/>
                  </a:cubicBezTo>
                  <a:cubicBezTo>
                    <a:pt x="5718" y="7263"/>
                    <a:pt x="5691" y="7271"/>
                    <a:pt x="5668" y="7287"/>
                  </a:cubicBezTo>
                  <a:cubicBezTo>
                    <a:pt x="5553" y="7345"/>
                    <a:pt x="5532" y="7492"/>
                    <a:pt x="5459" y="7649"/>
                  </a:cubicBezTo>
                  <a:cubicBezTo>
                    <a:pt x="5432" y="7707"/>
                    <a:pt x="5413" y="7732"/>
                    <a:pt x="5399" y="7732"/>
                  </a:cubicBezTo>
                  <a:cubicBezTo>
                    <a:pt x="5365" y="7732"/>
                    <a:pt x="5355" y="7599"/>
                    <a:pt x="5322" y="7445"/>
                  </a:cubicBezTo>
                  <a:lnTo>
                    <a:pt x="5322" y="7445"/>
                  </a:lnTo>
                  <a:cubicBezTo>
                    <a:pt x="5348" y="7576"/>
                    <a:pt x="5254" y="7471"/>
                    <a:pt x="5238" y="7581"/>
                  </a:cubicBezTo>
                  <a:cubicBezTo>
                    <a:pt x="5238" y="7602"/>
                    <a:pt x="5259" y="7770"/>
                    <a:pt x="5259" y="7770"/>
                  </a:cubicBezTo>
                  <a:cubicBezTo>
                    <a:pt x="5258" y="7770"/>
                    <a:pt x="5257" y="7770"/>
                    <a:pt x="5255" y="7770"/>
                  </a:cubicBezTo>
                  <a:cubicBezTo>
                    <a:pt x="5201" y="7770"/>
                    <a:pt x="5171" y="7575"/>
                    <a:pt x="5131" y="7575"/>
                  </a:cubicBezTo>
                  <a:cubicBezTo>
                    <a:pt x="5130" y="7575"/>
                    <a:pt x="5129" y="7575"/>
                    <a:pt x="5128" y="7576"/>
                  </a:cubicBezTo>
                  <a:cubicBezTo>
                    <a:pt x="5060" y="7586"/>
                    <a:pt x="5055" y="7775"/>
                    <a:pt x="5008" y="7833"/>
                  </a:cubicBezTo>
                  <a:cubicBezTo>
                    <a:pt x="4990" y="7852"/>
                    <a:pt x="4977" y="7861"/>
                    <a:pt x="4968" y="7861"/>
                  </a:cubicBezTo>
                  <a:cubicBezTo>
                    <a:pt x="4935" y="7861"/>
                    <a:pt x="4955" y="7744"/>
                    <a:pt x="4976" y="7686"/>
                  </a:cubicBezTo>
                  <a:cubicBezTo>
                    <a:pt x="5004" y="7584"/>
                    <a:pt x="4962" y="7375"/>
                    <a:pt x="4901" y="7375"/>
                  </a:cubicBezTo>
                  <a:cubicBezTo>
                    <a:pt x="4893" y="7375"/>
                    <a:pt x="4885" y="7379"/>
                    <a:pt x="4877" y="7387"/>
                  </a:cubicBezTo>
                  <a:cubicBezTo>
                    <a:pt x="4803" y="7455"/>
                    <a:pt x="4745" y="7628"/>
                    <a:pt x="4782" y="7838"/>
                  </a:cubicBezTo>
                  <a:cubicBezTo>
                    <a:pt x="4750" y="7660"/>
                    <a:pt x="4679" y="7611"/>
                    <a:pt x="4595" y="7611"/>
                  </a:cubicBezTo>
                  <a:cubicBezTo>
                    <a:pt x="4494" y="7611"/>
                    <a:pt x="4373" y="7682"/>
                    <a:pt x="4279" y="7682"/>
                  </a:cubicBezTo>
                  <a:cubicBezTo>
                    <a:pt x="4219" y="7682"/>
                    <a:pt x="4169" y="7653"/>
                    <a:pt x="4142" y="7560"/>
                  </a:cubicBezTo>
                  <a:cubicBezTo>
                    <a:pt x="4099" y="7508"/>
                    <a:pt x="4063" y="7487"/>
                    <a:pt x="4032" y="7487"/>
                  </a:cubicBezTo>
                  <a:cubicBezTo>
                    <a:pt x="3933" y="7487"/>
                    <a:pt x="3884" y="7698"/>
                    <a:pt x="3796" y="7754"/>
                  </a:cubicBezTo>
                  <a:cubicBezTo>
                    <a:pt x="3707" y="7806"/>
                    <a:pt x="3608" y="7843"/>
                    <a:pt x="3508" y="7875"/>
                  </a:cubicBezTo>
                  <a:cubicBezTo>
                    <a:pt x="3372" y="7917"/>
                    <a:pt x="3304" y="8095"/>
                    <a:pt x="3194" y="8147"/>
                  </a:cubicBezTo>
                  <a:cubicBezTo>
                    <a:pt x="3181" y="8152"/>
                    <a:pt x="3168" y="8154"/>
                    <a:pt x="3155" y="8154"/>
                  </a:cubicBezTo>
                  <a:cubicBezTo>
                    <a:pt x="3093" y="8154"/>
                    <a:pt x="3031" y="8105"/>
                    <a:pt x="2958" y="8105"/>
                  </a:cubicBezTo>
                  <a:cubicBezTo>
                    <a:pt x="2936" y="8105"/>
                    <a:pt x="2913" y="8110"/>
                    <a:pt x="2889" y="8121"/>
                  </a:cubicBezTo>
                  <a:cubicBezTo>
                    <a:pt x="2821" y="8142"/>
                    <a:pt x="2779" y="8200"/>
                    <a:pt x="2785" y="8268"/>
                  </a:cubicBezTo>
                  <a:cubicBezTo>
                    <a:pt x="2790" y="8315"/>
                    <a:pt x="2858" y="8415"/>
                    <a:pt x="2821" y="8430"/>
                  </a:cubicBezTo>
                  <a:cubicBezTo>
                    <a:pt x="2816" y="8432"/>
                    <a:pt x="2810" y="8433"/>
                    <a:pt x="2804" y="8433"/>
                  </a:cubicBezTo>
                  <a:cubicBezTo>
                    <a:pt x="2714" y="8433"/>
                    <a:pt x="2569" y="8218"/>
                    <a:pt x="2504" y="8104"/>
                  </a:cubicBezTo>
                  <a:lnTo>
                    <a:pt x="2504" y="8104"/>
                  </a:lnTo>
                  <a:cubicBezTo>
                    <a:pt x="2629" y="8335"/>
                    <a:pt x="1856" y="8703"/>
                    <a:pt x="1762" y="8792"/>
                  </a:cubicBezTo>
                  <a:cubicBezTo>
                    <a:pt x="1663" y="8860"/>
                    <a:pt x="1463" y="8860"/>
                    <a:pt x="1395" y="8955"/>
                  </a:cubicBezTo>
                  <a:cubicBezTo>
                    <a:pt x="1327" y="9060"/>
                    <a:pt x="1290" y="9185"/>
                    <a:pt x="1301" y="9311"/>
                  </a:cubicBezTo>
                  <a:cubicBezTo>
                    <a:pt x="1296" y="9351"/>
                    <a:pt x="1452" y="9630"/>
                    <a:pt x="1502" y="9630"/>
                  </a:cubicBezTo>
                  <a:cubicBezTo>
                    <a:pt x="1505" y="9630"/>
                    <a:pt x="1508" y="9628"/>
                    <a:pt x="1510" y="9626"/>
                  </a:cubicBezTo>
                  <a:lnTo>
                    <a:pt x="1510" y="9626"/>
                  </a:lnTo>
                  <a:cubicBezTo>
                    <a:pt x="1506" y="9631"/>
                    <a:pt x="1501" y="9633"/>
                    <a:pt x="1493" y="9633"/>
                  </a:cubicBezTo>
                  <a:cubicBezTo>
                    <a:pt x="1434" y="9633"/>
                    <a:pt x="1279" y="9492"/>
                    <a:pt x="1213" y="9492"/>
                  </a:cubicBezTo>
                  <a:cubicBezTo>
                    <a:pt x="1191" y="9492"/>
                    <a:pt x="1179" y="9508"/>
                    <a:pt x="1185" y="9552"/>
                  </a:cubicBezTo>
                  <a:cubicBezTo>
                    <a:pt x="1185" y="9578"/>
                    <a:pt x="1274" y="9789"/>
                    <a:pt x="1223" y="9789"/>
                  </a:cubicBezTo>
                  <a:cubicBezTo>
                    <a:pt x="1221" y="9789"/>
                    <a:pt x="1219" y="9789"/>
                    <a:pt x="1217" y="9788"/>
                  </a:cubicBezTo>
                  <a:cubicBezTo>
                    <a:pt x="1185" y="9784"/>
                    <a:pt x="1024" y="9558"/>
                    <a:pt x="970" y="9558"/>
                  </a:cubicBezTo>
                  <a:cubicBezTo>
                    <a:pt x="963" y="9558"/>
                    <a:pt x="957" y="9563"/>
                    <a:pt x="955" y="9573"/>
                  </a:cubicBezTo>
                  <a:cubicBezTo>
                    <a:pt x="902" y="9741"/>
                    <a:pt x="970" y="9919"/>
                    <a:pt x="1122" y="10014"/>
                  </a:cubicBezTo>
                  <a:cubicBezTo>
                    <a:pt x="1121" y="10030"/>
                    <a:pt x="1102" y="10037"/>
                    <a:pt x="1074" y="10037"/>
                  </a:cubicBezTo>
                  <a:cubicBezTo>
                    <a:pt x="996" y="10037"/>
                    <a:pt x="847" y="9989"/>
                    <a:pt x="797" y="9977"/>
                  </a:cubicBezTo>
                  <a:cubicBezTo>
                    <a:pt x="776" y="9982"/>
                    <a:pt x="514" y="10045"/>
                    <a:pt x="546" y="10077"/>
                  </a:cubicBezTo>
                  <a:cubicBezTo>
                    <a:pt x="624" y="10161"/>
                    <a:pt x="829" y="10260"/>
                    <a:pt x="797" y="10360"/>
                  </a:cubicBezTo>
                  <a:cubicBezTo>
                    <a:pt x="776" y="10433"/>
                    <a:pt x="666" y="10433"/>
                    <a:pt x="661" y="10528"/>
                  </a:cubicBezTo>
                  <a:cubicBezTo>
                    <a:pt x="656" y="10617"/>
                    <a:pt x="735" y="10659"/>
                    <a:pt x="698" y="10737"/>
                  </a:cubicBezTo>
                  <a:cubicBezTo>
                    <a:pt x="656" y="10826"/>
                    <a:pt x="483" y="10784"/>
                    <a:pt x="409" y="10874"/>
                  </a:cubicBezTo>
                  <a:cubicBezTo>
                    <a:pt x="362" y="10937"/>
                    <a:pt x="347" y="11068"/>
                    <a:pt x="535" y="11131"/>
                  </a:cubicBezTo>
                  <a:cubicBezTo>
                    <a:pt x="488" y="11131"/>
                    <a:pt x="189" y="11209"/>
                    <a:pt x="263" y="11220"/>
                  </a:cubicBezTo>
                  <a:cubicBezTo>
                    <a:pt x="347" y="11235"/>
                    <a:pt x="619" y="11225"/>
                    <a:pt x="561" y="11335"/>
                  </a:cubicBezTo>
                  <a:cubicBezTo>
                    <a:pt x="535" y="11387"/>
                    <a:pt x="425" y="11387"/>
                    <a:pt x="373" y="11429"/>
                  </a:cubicBezTo>
                  <a:cubicBezTo>
                    <a:pt x="258" y="11513"/>
                    <a:pt x="180" y="11720"/>
                    <a:pt x="389" y="11821"/>
                  </a:cubicBezTo>
                  <a:lnTo>
                    <a:pt x="389" y="11821"/>
                  </a:lnTo>
                  <a:cubicBezTo>
                    <a:pt x="373" y="11813"/>
                    <a:pt x="354" y="11810"/>
                    <a:pt x="333" y="11810"/>
                  </a:cubicBezTo>
                  <a:cubicBezTo>
                    <a:pt x="208" y="11810"/>
                    <a:pt x="24" y="11930"/>
                    <a:pt x="6" y="11975"/>
                  </a:cubicBezTo>
                  <a:cubicBezTo>
                    <a:pt x="194" y="12006"/>
                    <a:pt x="137" y="12059"/>
                    <a:pt x="126" y="12137"/>
                  </a:cubicBezTo>
                  <a:cubicBezTo>
                    <a:pt x="116" y="12232"/>
                    <a:pt x="100" y="12190"/>
                    <a:pt x="215" y="12232"/>
                  </a:cubicBezTo>
                  <a:cubicBezTo>
                    <a:pt x="383" y="12289"/>
                    <a:pt x="105" y="12478"/>
                    <a:pt x="84" y="12546"/>
                  </a:cubicBezTo>
                  <a:cubicBezTo>
                    <a:pt x="74" y="12599"/>
                    <a:pt x="179" y="12614"/>
                    <a:pt x="200" y="12672"/>
                  </a:cubicBezTo>
                  <a:cubicBezTo>
                    <a:pt x="221" y="12761"/>
                    <a:pt x="226" y="12850"/>
                    <a:pt x="221" y="12939"/>
                  </a:cubicBezTo>
                  <a:cubicBezTo>
                    <a:pt x="226" y="13112"/>
                    <a:pt x="268" y="13202"/>
                    <a:pt x="593" y="13243"/>
                  </a:cubicBezTo>
                  <a:cubicBezTo>
                    <a:pt x="510" y="13235"/>
                    <a:pt x="392" y="13204"/>
                    <a:pt x="287" y="13204"/>
                  </a:cubicBezTo>
                  <a:cubicBezTo>
                    <a:pt x="258" y="13204"/>
                    <a:pt x="231" y="13206"/>
                    <a:pt x="205" y="13212"/>
                  </a:cubicBezTo>
                  <a:cubicBezTo>
                    <a:pt x="63" y="13238"/>
                    <a:pt x="236" y="13322"/>
                    <a:pt x="289" y="13333"/>
                  </a:cubicBezTo>
                  <a:cubicBezTo>
                    <a:pt x="577" y="13411"/>
                    <a:pt x="493" y="13479"/>
                    <a:pt x="205" y="13595"/>
                  </a:cubicBezTo>
                  <a:cubicBezTo>
                    <a:pt x="0" y="13689"/>
                    <a:pt x="797" y="13700"/>
                    <a:pt x="441" y="13763"/>
                  </a:cubicBezTo>
                  <a:cubicBezTo>
                    <a:pt x="230" y="13804"/>
                    <a:pt x="264" y="14029"/>
                    <a:pt x="482" y="14029"/>
                  </a:cubicBezTo>
                  <a:cubicBezTo>
                    <a:pt x="507" y="14029"/>
                    <a:pt x="534" y="14027"/>
                    <a:pt x="563" y="14020"/>
                  </a:cubicBezTo>
                  <a:lnTo>
                    <a:pt x="563" y="14020"/>
                  </a:lnTo>
                  <a:cubicBezTo>
                    <a:pt x="473" y="14045"/>
                    <a:pt x="394" y="14100"/>
                    <a:pt x="341" y="14177"/>
                  </a:cubicBezTo>
                  <a:cubicBezTo>
                    <a:pt x="315" y="14219"/>
                    <a:pt x="394" y="14234"/>
                    <a:pt x="409" y="14276"/>
                  </a:cubicBezTo>
                  <a:cubicBezTo>
                    <a:pt x="430" y="14355"/>
                    <a:pt x="352" y="14418"/>
                    <a:pt x="362" y="14502"/>
                  </a:cubicBezTo>
                  <a:cubicBezTo>
                    <a:pt x="373" y="14580"/>
                    <a:pt x="499" y="14591"/>
                    <a:pt x="525" y="14649"/>
                  </a:cubicBezTo>
                  <a:cubicBezTo>
                    <a:pt x="556" y="14727"/>
                    <a:pt x="572" y="14811"/>
                    <a:pt x="577" y="14895"/>
                  </a:cubicBezTo>
                  <a:cubicBezTo>
                    <a:pt x="577" y="15026"/>
                    <a:pt x="541" y="15147"/>
                    <a:pt x="640" y="15236"/>
                  </a:cubicBezTo>
                  <a:cubicBezTo>
                    <a:pt x="660" y="15254"/>
                    <a:pt x="702" y="15258"/>
                    <a:pt x="747" y="15258"/>
                  </a:cubicBezTo>
                  <a:cubicBezTo>
                    <a:pt x="792" y="15258"/>
                    <a:pt x="841" y="15254"/>
                    <a:pt x="875" y="15254"/>
                  </a:cubicBezTo>
                  <a:cubicBezTo>
                    <a:pt x="898" y="15254"/>
                    <a:pt x="914" y="15256"/>
                    <a:pt x="918" y="15262"/>
                  </a:cubicBezTo>
                  <a:cubicBezTo>
                    <a:pt x="934" y="15288"/>
                    <a:pt x="735" y="15446"/>
                    <a:pt x="714" y="15508"/>
                  </a:cubicBezTo>
                  <a:cubicBezTo>
                    <a:pt x="703" y="15543"/>
                    <a:pt x="725" y="15555"/>
                    <a:pt x="760" y="15555"/>
                  </a:cubicBezTo>
                  <a:cubicBezTo>
                    <a:pt x="816" y="15555"/>
                    <a:pt x="904" y="15525"/>
                    <a:pt x="949" y="15508"/>
                  </a:cubicBezTo>
                  <a:cubicBezTo>
                    <a:pt x="1007" y="15489"/>
                    <a:pt x="1198" y="15378"/>
                    <a:pt x="1261" y="15378"/>
                  </a:cubicBezTo>
                  <a:cubicBezTo>
                    <a:pt x="1284" y="15378"/>
                    <a:pt x="1290" y="15394"/>
                    <a:pt x="1264" y="15435"/>
                  </a:cubicBezTo>
                  <a:cubicBezTo>
                    <a:pt x="1191" y="15561"/>
                    <a:pt x="1054" y="15682"/>
                    <a:pt x="1049" y="15813"/>
                  </a:cubicBezTo>
                  <a:cubicBezTo>
                    <a:pt x="1050" y="15853"/>
                    <a:pt x="1081" y="15866"/>
                    <a:pt x="1124" y="15866"/>
                  </a:cubicBezTo>
                  <a:cubicBezTo>
                    <a:pt x="1193" y="15866"/>
                    <a:pt x="1293" y="15833"/>
                    <a:pt x="1353" y="15833"/>
                  </a:cubicBezTo>
                  <a:cubicBezTo>
                    <a:pt x="1404" y="15833"/>
                    <a:pt x="1426" y="15858"/>
                    <a:pt x="1369" y="15949"/>
                  </a:cubicBezTo>
                  <a:cubicBezTo>
                    <a:pt x="1269" y="16117"/>
                    <a:pt x="1526" y="16253"/>
                    <a:pt x="1605" y="16295"/>
                  </a:cubicBezTo>
                  <a:cubicBezTo>
                    <a:pt x="1684" y="16337"/>
                    <a:pt x="1783" y="16347"/>
                    <a:pt x="1820" y="16442"/>
                  </a:cubicBezTo>
                  <a:cubicBezTo>
                    <a:pt x="1825" y="16466"/>
                    <a:pt x="1807" y="16744"/>
                    <a:pt x="1830" y="16744"/>
                  </a:cubicBezTo>
                  <a:cubicBezTo>
                    <a:pt x="1832" y="16744"/>
                    <a:pt x="1834" y="16743"/>
                    <a:pt x="1836" y="16741"/>
                  </a:cubicBezTo>
                  <a:cubicBezTo>
                    <a:pt x="1883" y="16667"/>
                    <a:pt x="1893" y="16568"/>
                    <a:pt x="1993" y="16547"/>
                  </a:cubicBezTo>
                  <a:cubicBezTo>
                    <a:pt x="2001" y="16545"/>
                    <a:pt x="2009" y="16544"/>
                    <a:pt x="2017" y="16544"/>
                  </a:cubicBezTo>
                  <a:cubicBezTo>
                    <a:pt x="2054" y="16544"/>
                    <a:pt x="2087" y="16564"/>
                    <a:pt x="2113" y="16594"/>
                  </a:cubicBezTo>
                  <a:cubicBezTo>
                    <a:pt x="2165" y="16651"/>
                    <a:pt x="2222" y="16789"/>
                    <a:pt x="2108" y="16938"/>
                  </a:cubicBezTo>
                  <a:lnTo>
                    <a:pt x="2108" y="16938"/>
                  </a:lnTo>
                  <a:cubicBezTo>
                    <a:pt x="2208" y="16810"/>
                    <a:pt x="2257" y="16763"/>
                    <a:pt x="2279" y="16763"/>
                  </a:cubicBezTo>
                  <a:cubicBezTo>
                    <a:pt x="2337" y="16763"/>
                    <a:pt x="2193" y="17110"/>
                    <a:pt x="2292" y="17129"/>
                  </a:cubicBezTo>
                  <a:cubicBezTo>
                    <a:pt x="2297" y="17130"/>
                    <a:pt x="2302" y="17130"/>
                    <a:pt x="2307" y="17130"/>
                  </a:cubicBezTo>
                  <a:cubicBezTo>
                    <a:pt x="2418" y="17130"/>
                    <a:pt x="2561" y="16946"/>
                    <a:pt x="2674" y="16946"/>
                  </a:cubicBezTo>
                  <a:cubicBezTo>
                    <a:pt x="2683" y="16946"/>
                    <a:pt x="2692" y="16948"/>
                    <a:pt x="2701" y="16950"/>
                  </a:cubicBezTo>
                  <a:cubicBezTo>
                    <a:pt x="2732" y="16961"/>
                    <a:pt x="2737" y="17134"/>
                    <a:pt x="2758" y="17181"/>
                  </a:cubicBezTo>
                  <a:cubicBezTo>
                    <a:pt x="2783" y="17227"/>
                    <a:pt x="2808" y="17243"/>
                    <a:pt x="2832" y="17243"/>
                  </a:cubicBezTo>
                  <a:cubicBezTo>
                    <a:pt x="2881" y="17243"/>
                    <a:pt x="2929" y="17178"/>
                    <a:pt x="2984" y="17178"/>
                  </a:cubicBezTo>
                  <a:cubicBezTo>
                    <a:pt x="3009" y="17178"/>
                    <a:pt x="3035" y="17191"/>
                    <a:pt x="3062" y="17228"/>
                  </a:cubicBezTo>
                  <a:cubicBezTo>
                    <a:pt x="3136" y="17338"/>
                    <a:pt x="3194" y="17412"/>
                    <a:pt x="3319" y="17443"/>
                  </a:cubicBezTo>
                  <a:cubicBezTo>
                    <a:pt x="3321" y="17443"/>
                    <a:pt x="3322" y="17443"/>
                    <a:pt x="3324" y="17443"/>
                  </a:cubicBezTo>
                  <a:cubicBezTo>
                    <a:pt x="3367" y="17443"/>
                    <a:pt x="3508" y="17380"/>
                    <a:pt x="3508" y="17380"/>
                  </a:cubicBezTo>
                  <a:cubicBezTo>
                    <a:pt x="3639" y="17469"/>
                    <a:pt x="3699" y="17911"/>
                    <a:pt x="3888" y="17911"/>
                  </a:cubicBezTo>
                  <a:cubicBezTo>
                    <a:pt x="3911" y="17911"/>
                    <a:pt x="3937" y="17904"/>
                    <a:pt x="3964" y="17889"/>
                  </a:cubicBezTo>
                  <a:cubicBezTo>
                    <a:pt x="4065" y="17829"/>
                    <a:pt x="4030" y="17742"/>
                    <a:pt x="4096" y="17742"/>
                  </a:cubicBezTo>
                  <a:cubicBezTo>
                    <a:pt x="4106" y="17742"/>
                    <a:pt x="4118" y="17743"/>
                    <a:pt x="4132" y="17747"/>
                  </a:cubicBezTo>
                  <a:cubicBezTo>
                    <a:pt x="4137" y="17815"/>
                    <a:pt x="4174" y="17873"/>
                    <a:pt x="4226" y="17915"/>
                  </a:cubicBezTo>
                  <a:cubicBezTo>
                    <a:pt x="4228" y="17916"/>
                    <a:pt x="4230" y="17917"/>
                    <a:pt x="4232" y="17917"/>
                  </a:cubicBezTo>
                  <a:cubicBezTo>
                    <a:pt x="4255" y="17917"/>
                    <a:pt x="4271" y="17825"/>
                    <a:pt x="4310" y="17810"/>
                  </a:cubicBezTo>
                  <a:cubicBezTo>
                    <a:pt x="4329" y="17802"/>
                    <a:pt x="4349" y="17799"/>
                    <a:pt x="4369" y="17799"/>
                  </a:cubicBezTo>
                  <a:cubicBezTo>
                    <a:pt x="4544" y="17799"/>
                    <a:pt x="4787" y="18048"/>
                    <a:pt x="4991" y="18048"/>
                  </a:cubicBezTo>
                  <a:cubicBezTo>
                    <a:pt x="5059" y="18048"/>
                    <a:pt x="5123" y="18020"/>
                    <a:pt x="5178" y="17945"/>
                  </a:cubicBezTo>
                  <a:lnTo>
                    <a:pt x="5178" y="17945"/>
                  </a:lnTo>
                  <a:cubicBezTo>
                    <a:pt x="5170" y="17964"/>
                    <a:pt x="5172" y="17972"/>
                    <a:pt x="5178" y="17972"/>
                  </a:cubicBezTo>
                  <a:cubicBezTo>
                    <a:pt x="5196" y="17972"/>
                    <a:pt x="5247" y="17913"/>
                    <a:pt x="5202" y="17910"/>
                  </a:cubicBezTo>
                  <a:lnTo>
                    <a:pt x="5202" y="17910"/>
                  </a:lnTo>
                  <a:cubicBezTo>
                    <a:pt x="5194" y="17923"/>
                    <a:pt x="5186" y="17934"/>
                    <a:pt x="5178" y="17945"/>
                  </a:cubicBezTo>
                  <a:lnTo>
                    <a:pt x="5178" y="17945"/>
                  </a:lnTo>
                  <a:cubicBezTo>
                    <a:pt x="5182" y="17936"/>
                    <a:pt x="5188" y="17925"/>
                    <a:pt x="5196" y="17910"/>
                  </a:cubicBezTo>
                  <a:lnTo>
                    <a:pt x="5196" y="17905"/>
                  </a:lnTo>
                  <a:cubicBezTo>
                    <a:pt x="5197" y="17905"/>
                    <a:pt x="5197" y="17905"/>
                    <a:pt x="5198" y="17905"/>
                  </a:cubicBezTo>
                  <a:cubicBezTo>
                    <a:pt x="5252" y="17905"/>
                    <a:pt x="5285" y="17612"/>
                    <a:pt x="5288" y="17323"/>
                  </a:cubicBezTo>
                  <a:lnTo>
                    <a:pt x="5288" y="17323"/>
                  </a:lnTo>
                  <a:cubicBezTo>
                    <a:pt x="5302" y="17489"/>
                    <a:pt x="5416" y="17647"/>
                    <a:pt x="5499" y="17647"/>
                  </a:cubicBezTo>
                  <a:cubicBezTo>
                    <a:pt x="5562" y="17647"/>
                    <a:pt x="5608" y="17554"/>
                    <a:pt x="5577" y="17303"/>
                  </a:cubicBezTo>
                  <a:lnTo>
                    <a:pt x="5577" y="17303"/>
                  </a:lnTo>
                  <a:cubicBezTo>
                    <a:pt x="5611" y="17465"/>
                    <a:pt x="5908" y="17415"/>
                    <a:pt x="5999" y="17616"/>
                  </a:cubicBezTo>
                  <a:cubicBezTo>
                    <a:pt x="6020" y="17668"/>
                    <a:pt x="6034" y="17687"/>
                    <a:pt x="6045" y="17687"/>
                  </a:cubicBezTo>
                  <a:cubicBezTo>
                    <a:pt x="6067" y="17687"/>
                    <a:pt x="6078" y="17617"/>
                    <a:pt x="6109" y="17580"/>
                  </a:cubicBezTo>
                  <a:cubicBezTo>
                    <a:pt x="6156" y="17522"/>
                    <a:pt x="6234" y="17538"/>
                    <a:pt x="6287" y="17501"/>
                  </a:cubicBezTo>
                  <a:cubicBezTo>
                    <a:pt x="6539" y="17323"/>
                    <a:pt x="6843" y="17291"/>
                    <a:pt x="7131" y="17291"/>
                  </a:cubicBezTo>
                  <a:cubicBezTo>
                    <a:pt x="7213" y="17291"/>
                    <a:pt x="7348" y="17341"/>
                    <a:pt x="7463" y="17341"/>
                  </a:cubicBezTo>
                  <a:cubicBezTo>
                    <a:pt x="7606" y="17341"/>
                    <a:pt x="7717" y="17263"/>
                    <a:pt x="7650" y="16914"/>
                  </a:cubicBezTo>
                  <a:cubicBezTo>
                    <a:pt x="7646" y="16886"/>
                    <a:pt x="7605" y="16555"/>
                    <a:pt x="7633" y="16555"/>
                  </a:cubicBezTo>
                  <a:cubicBezTo>
                    <a:pt x="7637" y="16555"/>
                    <a:pt x="7643" y="16562"/>
                    <a:pt x="7650" y="16578"/>
                  </a:cubicBezTo>
                  <a:cubicBezTo>
                    <a:pt x="7708" y="16704"/>
                    <a:pt x="7755" y="16840"/>
                    <a:pt x="7786" y="16971"/>
                  </a:cubicBezTo>
                  <a:lnTo>
                    <a:pt x="8007" y="17747"/>
                  </a:lnTo>
                  <a:cubicBezTo>
                    <a:pt x="8022" y="17711"/>
                    <a:pt x="7991" y="17653"/>
                    <a:pt x="8028" y="17606"/>
                  </a:cubicBezTo>
                  <a:cubicBezTo>
                    <a:pt x="8059" y="17564"/>
                    <a:pt x="8106" y="17538"/>
                    <a:pt x="8159" y="17532"/>
                  </a:cubicBezTo>
                  <a:cubicBezTo>
                    <a:pt x="8177" y="17530"/>
                    <a:pt x="8198" y="17526"/>
                    <a:pt x="8220" y="17526"/>
                  </a:cubicBezTo>
                  <a:cubicBezTo>
                    <a:pt x="8282" y="17526"/>
                    <a:pt x="8353" y="17553"/>
                    <a:pt x="8384" y="17700"/>
                  </a:cubicBezTo>
                  <a:lnTo>
                    <a:pt x="8384" y="17700"/>
                  </a:lnTo>
                  <a:cubicBezTo>
                    <a:pt x="8306" y="17328"/>
                    <a:pt x="8515" y="17569"/>
                    <a:pt x="8479" y="17270"/>
                  </a:cubicBezTo>
                  <a:cubicBezTo>
                    <a:pt x="8463" y="17146"/>
                    <a:pt x="8447" y="16919"/>
                    <a:pt x="8502" y="16919"/>
                  </a:cubicBezTo>
                  <a:cubicBezTo>
                    <a:pt x="8521" y="16919"/>
                    <a:pt x="8549" y="16947"/>
                    <a:pt x="8589" y="17019"/>
                  </a:cubicBezTo>
                  <a:cubicBezTo>
                    <a:pt x="8662" y="17150"/>
                    <a:pt x="8667" y="17302"/>
                    <a:pt x="8756" y="17406"/>
                  </a:cubicBezTo>
                  <a:cubicBezTo>
                    <a:pt x="8780" y="17432"/>
                    <a:pt x="8802" y="17446"/>
                    <a:pt x="8821" y="17446"/>
                  </a:cubicBezTo>
                  <a:cubicBezTo>
                    <a:pt x="8853" y="17446"/>
                    <a:pt x="8873" y="17406"/>
                    <a:pt x="8866" y="17317"/>
                  </a:cubicBezTo>
                  <a:cubicBezTo>
                    <a:pt x="8856" y="17176"/>
                    <a:pt x="8882" y="17218"/>
                    <a:pt x="8956" y="17202"/>
                  </a:cubicBezTo>
                  <a:cubicBezTo>
                    <a:pt x="8957" y="17202"/>
                    <a:pt x="8958" y="17202"/>
                    <a:pt x="8958" y="17202"/>
                  </a:cubicBezTo>
                  <a:cubicBezTo>
                    <a:pt x="8992" y="17202"/>
                    <a:pt x="8993" y="17293"/>
                    <a:pt x="9024" y="17359"/>
                  </a:cubicBezTo>
                  <a:cubicBezTo>
                    <a:pt x="9045" y="17408"/>
                    <a:pt x="9065" y="17427"/>
                    <a:pt x="9084" y="17427"/>
                  </a:cubicBezTo>
                  <a:cubicBezTo>
                    <a:pt x="9149" y="17427"/>
                    <a:pt x="9210" y="17216"/>
                    <a:pt x="9295" y="17216"/>
                  </a:cubicBezTo>
                  <a:cubicBezTo>
                    <a:pt x="9318" y="17216"/>
                    <a:pt x="9343" y="17232"/>
                    <a:pt x="9370" y="17270"/>
                  </a:cubicBezTo>
                  <a:cubicBezTo>
                    <a:pt x="9442" y="17256"/>
                    <a:pt x="9461" y="16905"/>
                    <a:pt x="9492" y="16905"/>
                  </a:cubicBezTo>
                  <a:cubicBezTo>
                    <a:pt x="9495" y="16905"/>
                    <a:pt x="9498" y="16908"/>
                    <a:pt x="9501" y="16914"/>
                  </a:cubicBezTo>
                  <a:cubicBezTo>
                    <a:pt x="9520" y="16948"/>
                    <a:pt x="9599" y="17164"/>
                    <a:pt x="9627" y="17164"/>
                  </a:cubicBezTo>
                  <a:cubicBezTo>
                    <a:pt x="9629" y="17164"/>
                    <a:pt x="9631" y="17163"/>
                    <a:pt x="9632" y="17160"/>
                  </a:cubicBezTo>
                  <a:cubicBezTo>
                    <a:pt x="9669" y="17097"/>
                    <a:pt x="9595" y="16924"/>
                    <a:pt x="9632" y="16835"/>
                  </a:cubicBezTo>
                  <a:lnTo>
                    <a:pt x="9632" y="16835"/>
                  </a:lnTo>
                  <a:lnTo>
                    <a:pt x="9821" y="17270"/>
                  </a:lnTo>
                  <a:cubicBezTo>
                    <a:pt x="9817" y="17092"/>
                    <a:pt x="9841" y="16954"/>
                    <a:pt x="9922" y="16954"/>
                  </a:cubicBezTo>
                  <a:cubicBezTo>
                    <a:pt x="9946" y="16954"/>
                    <a:pt x="9975" y="16966"/>
                    <a:pt x="10009" y="16992"/>
                  </a:cubicBezTo>
                  <a:cubicBezTo>
                    <a:pt x="10065" y="17032"/>
                    <a:pt x="10124" y="17066"/>
                    <a:pt x="10175" y="17066"/>
                  </a:cubicBezTo>
                  <a:cubicBezTo>
                    <a:pt x="10190" y="17066"/>
                    <a:pt x="10205" y="17063"/>
                    <a:pt x="10219" y="17055"/>
                  </a:cubicBezTo>
                  <a:cubicBezTo>
                    <a:pt x="10244" y="17045"/>
                    <a:pt x="10288" y="16944"/>
                    <a:pt x="10238" y="16944"/>
                  </a:cubicBezTo>
                  <a:cubicBezTo>
                    <a:pt x="10235" y="16944"/>
                    <a:pt x="10233" y="16945"/>
                    <a:pt x="10230" y="16945"/>
                  </a:cubicBezTo>
                  <a:lnTo>
                    <a:pt x="10371" y="16919"/>
                  </a:lnTo>
                  <a:cubicBezTo>
                    <a:pt x="10471" y="16898"/>
                    <a:pt x="10392" y="16903"/>
                    <a:pt x="10413" y="16777"/>
                  </a:cubicBezTo>
                  <a:cubicBezTo>
                    <a:pt x="10417" y="16758"/>
                    <a:pt x="10431" y="16750"/>
                    <a:pt x="10451" y="16750"/>
                  </a:cubicBezTo>
                  <a:cubicBezTo>
                    <a:pt x="10516" y="16750"/>
                    <a:pt x="10646" y="16832"/>
                    <a:pt x="10686" y="16840"/>
                  </a:cubicBezTo>
                  <a:cubicBezTo>
                    <a:pt x="10712" y="16845"/>
                    <a:pt x="10752" y="16854"/>
                    <a:pt x="10791" y="16854"/>
                  </a:cubicBezTo>
                  <a:cubicBezTo>
                    <a:pt x="10844" y="16854"/>
                    <a:pt x="10896" y="16837"/>
                    <a:pt x="10911" y="16767"/>
                  </a:cubicBezTo>
                  <a:cubicBezTo>
                    <a:pt x="10926" y="16696"/>
                    <a:pt x="10874" y="16530"/>
                    <a:pt x="10911" y="16530"/>
                  </a:cubicBezTo>
                  <a:cubicBezTo>
                    <a:pt x="10925" y="16530"/>
                    <a:pt x="10953" y="16557"/>
                    <a:pt x="11006" y="16625"/>
                  </a:cubicBezTo>
                  <a:cubicBezTo>
                    <a:pt x="11053" y="16720"/>
                    <a:pt x="11124" y="16788"/>
                    <a:pt x="11159" y="16788"/>
                  </a:cubicBezTo>
                  <a:cubicBezTo>
                    <a:pt x="11190" y="16788"/>
                    <a:pt x="11193" y="16734"/>
                    <a:pt x="11126" y="16599"/>
                  </a:cubicBezTo>
                  <a:cubicBezTo>
                    <a:pt x="11084" y="16421"/>
                    <a:pt x="11098" y="16324"/>
                    <a:pt x="11151" y="16324"/>
                  </a:cubicBezTo>
                  <a:cubicBezTo>
                    <a:pt x="11177" y="16324"/>
                    <a:pt x="11213" y="16349"/>
                    <a:pt x="11257" y="16400"/>
                  </a:cubicBezTo>
                  <a:cubicBezTo>
                    <a:pt x="11324" y="16478"/>
                    <a:pt x="11367" y="16611"/>
                    <a:pt x="11421" y="16611"/>
                  </a:cubicBezTo>
                  <a:cubicBezTo>
                    <a:pt x="11440" y="16611"/>
                    <a:pt x="11460" y="16596"/>
                    <a:pt x="11483" y="16557"/>
                  </a:cubicBezTo>
                  <a:cubicBezTo>
                    <a:pt x="11493" y="16542"/>
                    <a:pt x="11557" y="16232"/>
                    <a:pt x="11583" y="16232"/>
                  </a:cubicBezTo>
                  <a:cubicBezTo>
                    <a:pt x="11585" y="16232"/>
                    <a:pt x="11586" y="16234"/>
                    <a:pt x="11588" y="16237"/>
                  </a:cubicBezTo>
                  <a:cubicBezTo>
                    <a:pt x="11609" y="16295"/>
                    <a:pt x="11540" y="16489"/>
                    <a:pt x="11614" y="16557"/>
                  </a:cubicBezTo>
                  <a:cubicBezTo>
                    <a:pt x="11622" y="16565"/>
                    <a:pt x="11630" y="16568"/>
                    <a:pt x="11638" y="16568"/>
                  </a:cubicBezTo>
                  <a:cubicBezTo>
                    <a:pt x="11699" y="16568"/>
                    <a:pt x="11741" y="16357"/>
                    <a:pt x="11755" y="16311"/>
                  </a:cubicBezTo>
                  <a:cubicBezTo>
                    <a:pt x="11792" y="16303"/>
                    <a:pt x="11830" y="16290"/>
                    <a:pt x="11869" y="16290"/>
                  </a:cubicBezTo>
                  <a:cubicBezTo>
                    <a:pt x="11909" y="16290"/>
                    <a:pt x="11949" y="16303"/>
                    <a:pt x="11991" y="16347"/>
                  </a:cubicBezTo>
                  <a:cubicBezTo>
                    <a:pt x="12074" y="16425"/>
                    <a:pt x="12125" y="16458"/>
                    <a:pt x="12191" y="16458"/>
                  </a:cubicBezTo>
                  <a:cubicBezTo>
                    <a:pt x="12196" y="16458"/>
                    <a:pt x="12201" y="16458"/>
                    <a:pt x="12206" y="16457"/>
                  </a:cubicBezTo>
                  <a:cubicBezTo>
                    <a:pt x="12301" y="16447"/>
                    <a:pt x="12379" y="16400"/>
                    <a:pt x="12432" y="16326"/>
                  </a:cubicBezTo>
                  <a:cubicBezTo>
                    <a:pt x="12474" y="16265"/>
                    <a:pt x="12477" y="16140"/>
                    <a:pt x="12513" y="16140"/>
                  </a:cubicBezTo>
                  <a:cubicBezTo>
                    <a:pt x="12526" y="16140"/>
                    <a:pt x="12543" y="16155"/>
                    <a:pt x="12568" y="16195"/>
                  </a:cubicBezTo>
                  <a:cubicBezTo>
                    <a:pt x="12636" y="16304"/>
                    <a:pt x="12708" y="16351"/>
                    <a:pt x="12770" y="16351"/>
                  </a:cubicBezTo>
                  <a:cubicBezTo>
                    <a:pt x="12804" y="16351"/>
                    <a:pt x="12836" y="16337"/>
                    <a:pt x="12862" y="16311"/>
                  </a:cubicBezTo>
                  <a:cubicBezTo>
                    <a:pt x="12919" y="16258"/>
                    <a:pt x="12851" y="16101"/>
                    <a:pt x="12820" y="15986"/>
                  </a:cubicBezTo>
                  <a:lnTo>
                    <a:pt x="12820" y="15986"/>
                  </a:lnTo>
                  <a:cubicBezTo>
                    <a:pt x="12871" y="16167"/>
                    <a:pt x="12942" y="16233"/>
                    <a:pt x="13008" y="16233"/>
                  </a:cubicBezTo>
                  <a:cubicBezTo>
                    <a:pt x="13091" y="16233"/>
                    <a:pt x="13165" y="16128"/>
                    <a:pt x="13176" y="16017"/>
                  </a:cubicBezTo>
                  <a:cubicBezTo>
                    <a:pt x="13182" y="15957"/>
                    <a:pt x="13207" y="15924"/>
                    <a:pt x="13239" y="15924"/>
                  </a:cubicBezTo>
                  <a:cubicBezTo>
                    <a:pt x="13269" y="15924"/>
                    <a:pt x="13303" y="15952"/>
                    <a:pt x="13334" y="16012"/>
                  </a:cubicBezTo>
                  <a:cubicBezTo>
                    <a:pt x="13381" y="16096"/>
                    <a:pt x="13334" y="16164"/>
                    <a:pt x="13391" y="16237"/>
                  </a:cubicBezTo>
                  <a:cubicBezTo>
                    <a:pt x="13403" y="16253"/>
                    <a:pt x="13413" y="16260"/>
                    <a:pt x="13421" y="16260"/>
                  </a:cubicBezTo>
                  <a:cubicBezTo>
                    <a:pt x="13452" y="16260"/>
                    <a:pt x="13457" y="16161"/>
                    <a:pt x="13470" y="16127"/>
                  </a:cubicBezTo>
                  <a:cubicBezTo>
                    <a:pt x="13489" y="16073"/>
                    <a:pt x="13525" y="16044"/>
                    <a:pt x="13567" y="16044"/>
                  </a:cubicBezTo>
                  <a:cubicBezTo>
                    <a:pt x="13607" y="16044"/>
                    <a:pt x="13652" y="16069"/>
                    <a:pt x="13695" y="16122"/>
                  </a:cubicBezTo>
                  <a:cubicBezTo>
                    <a:pt x="13713" y="16179"/>
                    <a:pt x="13727" y="16201"/>
                    <a:pt x="13739" y="16201"/>
                  </a:cubicBezTo>
                  <a:cubicBezTo>
                    <a:pt x="13775" y="16201"/>
                    <a:pt x="13787" y="15983"/>
                    <a:pt x="13811" y="15959"/>
                  </a:cubicBezTo>
                  <a:cubicBezTo>
                    <a:pt x="13889" y="15876"/>
                    <a:pt x="14041" y="15959"/>
                    <a:pt x="14089" y="15802"/>
                  </a:cubicBezTo>
                  <a:cubicBezTo>
                    <a:pt x="14117" y="15698"/>
                    <a:pt x="14194" y="15670"/>
                    <a:pt x="14271" y="15670"/>
                  </a:cubicBezTo>
                  <a:cubicBezTo>
                    <a:pt x="14295" y="15670"/>
                    <a:pt x="14318" y="15673"/>
                    <a:pt x="14340" y="15676"/>
                  </a:cubicBezTo>
                  <a:cubicBezTo>
                    <a:pt x="14394" y="15684"/>
                    <a:pt x="14469" y="15708"/>
                    <a:pt x="14536" y="15708"/>
                  </a:cubicBezTo>
                  <a:cubicBezTo>
                    <a:pt x="14606" y="15708"/>
                    <a:pt x="14667" y="15681"/>
                    <a:pt x="14686" y="15582"/>
                  </a:cubicBezTo>
                  <a:cubicBezTo>
                    <a:pt x="14688" y="15571"/>
                    <a:pt x="14692" y="15566"/>
                    <a:pt x="14698" y="15566"/>
                  </a:cubicBezTo>
                  <a:cubicBezTo>
                    <a:pt x="14732" y="15566"/>
                    <a:pt x="14824" y="15713"/>
                    <a:pt x="14859" y="15739"/>
                  </a:cubicBezTo>
                  <a:cubicBezTo>
                    <a:pt x="14869" y="15746"/>
                    <a:pt x="14878" y="15748"/>
                    <a:pt x="14885" y="15748"/>
                  </a:cubicBezTo>
                  <a:cubicBezTo>
                    <a:pt x="14929" y="15748"/>
                    <a:pt x="14921" y="15637"/>
                    <a:pt x="14980" y="15619"/>
                  </a:cubicBezTo>
                  <a:cubicBezTo>
                    <a:pt x="15043" y="15598"/>
                    <a:pt x="15132" y="15592"/>
                    <a:pt x="15195" y="15535"/>
                  </a:cubicBezTo>
                  <a:cubicBezTo>
                    <a:pt x="15243" y="15495"/>
                    <a:pt x="15214" y="15399"/>
                    <a:pt x="15255" y="15399"/>
                  </a:cubicBezTo>
                  <a:cubicBezTo>
                    <a:pt x="15267" y="15399"/>
                    <a:pt x="15286" y="15408"/>
                    <a:pt x="15315" y="15430"/>
                  </a:cubicBezTo>
                  <a:cubicBezTo>
                    <a:pt x="15377" y="15477"/>
                    <a:pt x="15467" y="15532"/>
                    <a:pt x="15530" y="15532"/>
                  </a:cubicBezTo>
                  <a:cubicBezTo>
                    <a:pt x="15600" y="15532"/>
                    <a:pt x="15637" y="15463"/>
                    <a:pt x="15562" y="15236"/>
                  </a:cubicBezTo>
                  <a:lnTo>
                    <a:pt x="15562" y="15236"/>
                  </a:lnTo>
                  <a:cubicBezTo>
                    <a:pt x="15619" y="15408"/>
                    <a:pt x="15717" y="15471"/>
                    <a:pt x="15818" y="15471"/>
                  </a:cubicBezTo>
                  <a:cubicBezTo>
                    <a:pt x="15979" y="15471"/>
                    <a:pt x="16148" y="15312"/>
                    <a:pt x="16170" y="15183"/>
                  </a:cubicBezTo>
                  <a:cubicBezTo>
                    <a:pt x="16174" y="15163"/>
                    <a:pt x="16182" y="15154"/>
                    <a:pt x="16194" y="15154"/>
                  </a:cubicBezTo>
                  <a:cubicBezTo>
                    <a:pt x="16253" y="15154"/>
                    <a:pt x="16398" y="15387"/>
                    <a:pt x="16467" y="15387"/>
                  </a:cubicBezTo>
                  <a:cubicBezTo>
                    <a:pt x="16495" y="15387"/>
                    <a:pt x="16510" y="15347"/>
                    <a:pt x="16500" y="15236"/>
                  </a:cubicBezTo>
                  <a:cubicBezTo>
                    <a:pt x="16485" y="15091"/>
                    <a:pt x="16449" y="14923"/>
                    <a:pt x="16499" y="14923"/>
                  </a:cubicBezTo>
                  <a:cubicBezTo>
                    <a:pt x="16516" y="14923"/>
                    <a:pt x="16543" y="14943"/>
                    <a:pt x="16584" y="14989"/>
                  </a:cubicBezTo>
                  <a:cubicBezTo>
                    <a:pt x="16609" y="14980"/>
                    <a:pt x="16767" y="14905"/>
                    <a:pt x="16769" y="14879"/>
                  </a:cubicBezTo>
                  <a:lnTo>
                    <a:pt x="16769" y="14879"/>
                  </a:lnTo>
                  <a:cubicBezTo>
                    <a:pt x="16775" y="14906"/>
                    <a:pt x="16757" y="15013"/>
                    <a:pt x="16820" y="15047"/>
                  </a:cubicBezTo>
                  <a:cubicBezTo>
                    <a:pt x="16832" y="15055"/>
                    <a:pt x="16843" y="15058"/>
                    <a:pt x="16855" y="15058"/>
                  </a:cubicBezTo>
                  <a:cubicBezTo>
                    <a:pt x="16890" y="15058"/>
                    <a:pt x="16925" y="15029"/>
                    <a:pt x="16957" y="15021"/>
                  </a:cubicBezTo>
                  <a:cubicBezTo>
                    <a:pt x="16967" y="15018"/>
                    <a:pt x="16978" y="15017"/>
                    <a:pt x="16989" y="15017"/>
                  </a:cubicBezTo>
                  <a:cubicBezTo>
                    <a:pt x="17073" y="15017"/>
                    <a:pt x="17184" y="15077"/>
                    <a:pt x="17265" y="15077"/>
                  </a:cubicBezTo>
                  <a:cubicBezTo>
                    <a:pt x="17289" y="15077"/>
                    <a:pt x="17311" y="15072"/>
                    <a:pt x="17329" y="15058"/>
                  </a:cubicBezTo>
                  <a:cubicBezTo>
                    <a:pt x="17198" y="14974"/>
                    <a:pt x="17014" y="14601"/>
                    <a:pt x="17030" y="14392"/>
                  </a:cubicBezTo>
                  <a:cubicBezTo>
                    <a:pt x="17035" y="14390"/>
                    <a:pt x="17040" y="14389"/>
                    <a:pt x="17044" y="14389"/>
                  </a:cubicBezTo>
                  <a:cubicBezTo>
                    <a:pt x="17134" y="14389"/>
                    <a:pt x="17173" y="14664"/>
                    <a:pt x="17198" y="14753"/>
                  </a:cubicBezTo>
                  <a:cubicBezTo>
                    <a:pt x="17211" y="14802"/>
                    <a:pt x="17231" y="14819"/>
                    <a:pt x="17252" y="14819"/>
                  </a:cubicBezTo>
                  <a:cubicBezTo>
                    <a:pt x="17296" y="14819"/>
                    <a:pt x="17349" y="14753"/>
                    <a:pt x="17382" y="14753"/>
                  </a:cubicBezTo>
                  <a:cubicBezTo>
                    <a:pt x="17383" y="14753"/>
                    <a:pt x="17385" y="14753"/>
                    <a:pt x="17386" y="14753"/>
                  </a:cubicBezTo>
                  <a:cubicBezTo>
                    <a:pt x="17431" y="14762"/>
                    <a:pt x="17550" y="14918"/>
                    <a:pt x="17586" y="14918"/>
                  </a:cubicBezTo>
                  <a:cubicBezTo>
                    <a:pt x="17592" y="14918"/>
                    <a:pt x="17596" y="14912"/>
                    <a:pt x="17596" y="14900"/>
                  </a:cubicBezTo>
                  <a:cubicBezTo>
                    <a:pt x="17596" y="14819"/>
                    <a:pt x="17565" y="14698"/>
                    <a:pt x="17620" y="14698"/>
                  </a:cubicBezTo>
                  <a:cubicBezTo>
                    <a:pt x="17626" y="14698"/>
                    <a:pt x="17631" y="14699"/>
                    <a:pt x="17638" y="14701"/>
                  </a:cubicBezTo>
                  <a:cubicBezTo>
                    <a:pt x="17746" y="14738"/>
                    <a:pt x="17849" y="14842"/>
                    <a:pt x="17944" y="14842"/>
                  </a:cubicBezTo>
                  <a:cubicBezTo>
                    <a:pt x="17956" y="14842"/>
                    <a:pt x="17967" y="14841"/>
                    <a:pt x="17979" y="14837"/>
                  </a:cubicBezTo>
                  <a:cubicBezTo>
                    <a:pt x="17858" y="14706"/>
                    <a:pt x="18314" y="14596"/>
                    <a:pt x="18341" y="14539"/>
                  </a:cubicBezTo>
                  <a:cubicBezTo>
                    <a:pt x="18362" y="14502"/>
                    <a:pt x="18210" y="14282"/>
                    <a:pt x="18225" y="14172"/>
                  </a:cubicBezTo>
                  <a:cubicBezTo>
                    <a:pt x="18229" y="14148"/>
                    <a:pt x="18236" y="14138"/>
                    <a:pt x="18246" y="14138"/>
                  </a:cubicBezTo>
                  <a:cubicBezTo>
                    <a:pt x="18294" y="14138"/>
                    <a:pt x="18406" y="14382"/>
                    <a:pt x="18440" y="14468"/>
                  </a:cubicBezTo>
                  <a:lnTo>
                    <a:pt x="18440" y="14468"/>
                  </a:lnTo>
                  <a:cubicBezTo>
                    <a:pt x="18412" y="14391"/>
                    <a:pt x="18393" y="14266"/>
                    <a:pt x="18435" y="14266"/>
                  </a:cubicBezTo>
                  <a:cubicBezTo>
                    <a:pt x="18443" y="14266"/>
                    <a:pt x="18454" y="14271"/>
                    <a:pt x="18467" y="14282"/>
                  </a:cubicBezTo>
                  <a:cubicBezTo>
                    <a:pt x="18545" y="14355"/>
                    <a:pt x="18577" y="14523"/>
                    <a:pt x="18640" y="14559"/>
                  </a:cubicBezTo>
                  <a:cubicBezTo>
                    <a:pt x="18641" y="14560"/>
                    <a:pt x="18642" y="14560"/>
                    <a:pt x="18643" y="14560"/>
                  </a:cubicBezTo>
                  <a:cubicBezTo>
                    <a:pt x="18675" y="14560"/>
                    <a:pt x="18583" y="14203"/>
                    <a:pt x="18666" y="14203"/>
                  </a:cubicBezTo>
                  <a:cubicBezTo>
                    <a:pt x="18667" y="14203"/>
                    <a:pt x="18669" y="14203"/>
                    <a:pt x="18671" y="14203"/>
                  </a:cubicBezTo>
                  <a:cubicBezTo>
                    <a:pt x="18692" y="14207"/>
                    <a:pt x="18852" y="14387"/>
                    <a:pt x="18888" y="14387"/>
                  </a:cubicBezTo>
                  <a:cubicBezTo>
                    <a:pt x="18897" y="14387"/>
                    <a:pt x="18898" y="14375"/>
                    <a:pt x="18886" y="14345"/>
                  </a:cubicBezTo>
                  <a:cubicBezTo>
                    <a:pt x="18855" y="14261"/>
                    <a:pt x="18776" y="14208"/>
                    <a:pt x="18807" y="14119"/>
                  </a:cubicBezTo>
                  <a:cubicBezTo>
                    <a:pt x="18811" y="14100"/>
                    <a:pt x="18825" y="14088"/>
                    <a:pt x="18841" y="14088"/>
                  </a:cubicBezTo>
                  <a:cubicBezTo>
                    <a:pt x="18852" y="14088"/>
                    <a:pt x="18862" y="14093"/>
                    <a:pt x="18870" y="14103"/>
                  </a:cubicBezTo>
                  <a:cubicBezTo>
                    <a:pt x="18953" y="14176"/>
                    <a:pt x="18995" y="14460"/>
                    <a:pt x="19073" y="14460"/>
                  </a:cubicBezTo>
                  <a:cubicBezTo>
                    <a:pt x="19073" y="14460"/>
                    <a:pt x="19074" y="14460"/>
                    <a:pt x="19075" y="14460"/>
                  </a:cubicBezTo>
                  <a:cubicBezTo>
                    <a:pt x="19138" y="14460"/>
                    <a:pt x="19195" y="14434"/>
                    <a:pt x="19232" y="14386"/>
                  </a:cubicBezTo>
                  <a:cubicBezTo>
                    <a:pt x="19237" y="14345"/>
                    <a:pt x="19237" y="14297"/>
                    <a:pt x="19232" y="14255"/>
                  </a:cubicBezTo>
                  <a:cubicBezTo>
                    <a:pt x="19321" y="14224"/>
                    <a:pt x="19421" y="14208"/>
                    <a:pt x="19499" y="14140"/>
                  </a:cubicBezTo>
                  <a:cubicBezTo>
                    <a:pt x="19589" y="14056"/>
                    <a:pt x="19557" y="13930"/>
                    <a:pt x="19410" y="13883"/>
                  </a:cubicBezTo>
                  <a:cubicBezTo>
                    <a:pt x="19451" y="13868"/>
                    <a:pt x="19490" y="13850"/>
                    <a:pt x="19534" y="13850"/>
                  </a:cubicBezTo>
                  <a:cubicBezTo>
                    <a:pt x="19581" y="13850"/>
                    <a:pt x="19634" y="13871"/>
                    <a:pt x="19699" y="13936"/>
                  </a:cubicBezTo>
                  <a:cubicBezTo>
                    <a:pt x="19768" y="14005"/>
                    <a:pt x="19865" y="14102"/>
                    <a:pt x="19927" y="14102"/>
                  </a:cubicBezTo>
                  <a:cubicBezTo>
                    <a:pt x="19954" y="14102"/>
                    <a:pt x="19974" y="14083"/>
                    <a:pt x="19982" y="14035"/>
                  </a:cubicBezTo>
                  <a:cubicBezTo>
                    <a:pt x="19997" y="13925"/>
                    <a:pt x="19977" y="13857"/>
                    <a:pt x="20045" y="13810"/>
                  </a:cubicBezTo>
                  <a:cubicBezTo>
                    <a:pt x="20076" y="13799"/>
                    <a:pt x="20144" y="13799"/>
                    <a:pt x="20165" y="13768"/>
                  </a:cubicBezTo>
                  <a:cubicBezTo>
                    <a:pt x="20150" y="13731"/>
                    <a:pt x="20118" y="13668"/>
                    <a:pt x="20129" y="13642"/>
                  </a:cubicBezTo>
                  <a:cubicBezTo>
                    <a:pt x="20165" y="13532"/>
                    <a:pt x="20312" y="13574"/>
                    <a:pt x="20365" y="13485"/>
                  </a:cubicBezTo>
                  <a:cubicBezTo>
                    <a:pt x="20405" y="13426"/>
                    <a:pt x="20422" y="13334"/>
                    <a:pt x="20472" y="13334"/>
                  </a:cubicBezTo>
                  <a:cubicBezTo>
                    <a:pt x="20493" y="13334"/>
                    <a:pt x="20521" y="13351"/>
                    <a:pt x="20558" y="13396"/>
                  </a:cubicBezTo>
                  <a:cubicBezTo>
                    <a:pt x="20582" y="13422"/>
                    <a:pt x="20613" y="13434"/>
                    <a:pt x="20645" y="13434"/>
                  </a:cubicBezTo>
                  <a:cubicBezTo>
                    <a:pt x="20720" y="13434"/>
                    <a:pt x="20798" y="13371"/>
                    <a:pt x="20794" y="13291"/>
                  </a:cubicBezTo>
                  <a:cubicBezTo>
                    <a:pt x="20785" y="13173"/>
                    <a:pt x="20654" y="13132"/>
                    <a:pt x="20608" y="13132"/>
                  </a:cubicBezTo>
                  <a:cubicBezTo>
                    <a:pt x="20603" y="13132"/>
                    <a:pt x="20599" y="13132"/>
                    <a:pt x="20596" y="13133"/>
                  </a:cubicBezTo>
                  <a:lnTo>
                    <a:pt x="20596" y="13133"/>
                  </a:lnTo>
                  <a:cubicBezTo>
                    <a:pt x="20631" y="13120"/>
                    <a:pt x="20667" y="13104"/>
                    <a:pt x="20707" y="13104"/>
                  </a:cubicBezTo>
                  <a:cubicBezTo>
                    <a:pt x="20732" y="13104"/>
                    <a:pt x="20759" y="13110"/>
                    <a:pt x="20789" y="13128"/>
                  </a:cubicBezTo>
                  <a:cubicBezTo>
                    <a:pt x="20868" y="13175"/>
                    <a:pt x="20931" y="13259"/>
                    <a:pt x="20999" y="13270"/>
                  </a:cubicBezTo>
                  <a:cubicBezTo>
                    <a:pt x="21005" y="13271"/>
                    <a:pt x="21010" y="13271"/>
                    <a:pt x="21015" y="13271"/>
                  </a:cubicBezTo>
                  <a:cubicBezTo>
                    <a:pt x="21097" y="13271"/>
                    <a:pt x="21077" y="13139"/>
                    <a:pt x="21151" y="13139"/>
                  </a:cubicBezTo>
                  <a:cubicBezTo>
                    <a:pt x="21163" y="13139"/>
                    <a:pt x="21176" y="13142"/>
                    <a:pt x="21193" y="13149"/>
                  </a:cubicBezTo>
                  <a:cubicBezTo>
                    <a:pt x="21234" y="13168"/>
                    <a:pt x="21381" y="13346"/>
                    <a:pt x="21428" y="13346"/>
                  </a:cubicBezTo>
                  <a:cubicBezTo>
                    <a:pt x="21446" y="13346"/>
                    <a:pt x="21449" y="13319"/>
                    <a:pt x="21424" y="13243"/>
                  </a:cubicBezTo>
                  <a:cubicBezTo>
                    <a:pt x="21381" y="13115"/>
                    <a:pt x="21307" y="12910"/>
                    <a:pt x="21372" y="12910"/>
                  </a:cubicBezTo>
                  <a:cubicBezTo>
                    <a:pt x="21387" y="12910"/>
                    <a:pt x="21408" y="12920"/>
                    <a:pt x="21439" y="12945"/>
                  </a:cubicBezTo>
                  <a:cubicBezTo>
                    <a:pt x="21544" y="13029"/>
                    <a:pt x="21586" y="13128"/>
                    <a:pt x="21691" y="13144"/>
                  </a:cubicBezTo>
                  <a:cubicBezTo>
                    <a:pt x="21696" y="13146"/>
                    <a:pt x="21707" y="13147"/>
                    <a:pt x="21720" y="13147"/>
                  </a:cubicBezTo>
                  <a:cubicBezTo>
                    <a:pt x="21789" y="13147"/>
                    <a:pt x="21936" y="13121"/>
                    <a:pt x="21901" y="13034"/>
                  </a:cubicBezTo>
                  <a:cubicBezTo>
                    <a:pt x="21875" y="12960"/>
                    <a:pt x="21670" y="12667"/>
                    <a:pt x="21796" y="12667"/>
                  </a:cubicBezTo>
                  <a:cubicBezTo>
                    <a:pt x="21885" y="12667"/>
                    <a:pt x="21916" y="12882"/>
                    <a:pt x="21990" y="12971"/>
                  </a:cubicBezTo>
                  <a:lnTo>
                    <a:pt x="21958" y="12667"/>
                  </a:lnTo>
                  <a:cubicBezTo>
                    <a:pt x="21961" y="12608"/>
                    <a:pt x="21969" y="12585"/>
                    <a:pt x="21984" y="12585"/>
                  </a:cubicBezTo>
                  <a:cubicBezTo>
                    <a:pt x="22004" y="12585"/>
                    <a:pt x="22036" y="12630"/>
                    <a:pt x="22079" y="12682"/>
                  </a:cubicBezTo>
                  <a:cubicBezTo>
                    <a:pt x="22144" y="12764"/>
                    <a:pt x="22259" y="12809"/>
                    <a:pt x="22346" y="12809"/>
                  </a:cubicBezTo>
                  <a:cubicBezTo>
                    <a:pt x="22400" y="12809"/>
                    <a:pt x="22443" y="12792"/>
                    <a:pt x="22456" y="12756"/>
                  </a:cubicBezTo>
                  <a:cubicBezTo>
                    <a:pt x="22504" y="12646"/>
                    <a:pt x="22221" y="12242"/>
                    <a:pt x="22252" y="12221"/>
                  </a:cubicBezTo>
                  <a:cubicBezTo>
                    <a:pt x="22257" y="12218"/>
                    <a:pt x="22262" y="12217"/>
                    <a:pt x="22268" y="12217"/>
                  </a:cubicBezTo>
                  <a:cubicBezTo>
                    <a:pt x="22318" y="12217"/>
                    <a:pt x="22378" y="12336"/>
                    <a:pt x="22430" y="12378"/>
                  </a:cubicBezTo>
                  <a:cubicBezTo>
                    <a:pt x="22484" y="12432"/>
                    <a:pt x="22560" y="12463"/>
                    <a:pt x="22633" y="12463"/>
                  </a:cubicBezTo>
                  <a:cubicBezTo>
                    <a:pt x="22639" y="12463"/>
                    <a:pt x="22645" y="12463"/>
                    <a:pt x="22650" y="12462"/>
                  </a:cubicBezTo>
                  <a:cubicBezTo>
                    <a:pt x="22651" y="12462"/>
                    <a:pt x="22653" y="12462"/>
                    <a:pt x="22654" y="12462"/>
                  </a:cubicBezTo>
                  <a:cubicBezTo>
                    <a:pt x="22731" y="12462"/>
                    <a:pt x="22937" y="12622"/>
                    <a:pt x="23015" y="12622"/>
                  </a:cubicBezTo>
                  <a:cubicBezTo>
                    <a:pt x="23030" y="12622"/>
                    <a:pt x="23040" y="12617"/>
                    <a:pt x="23044" y="12604"/>
                  </a:cubicBezTo>
                  <a:cubicBezTo>
                    <a:pt x="23058" y="12562"/>
                    <a:pt x="23011" y="12355"/>
                    <a:pt x="23045" y="12355"/>
                  </a:cubicBezTo>
                  <a:cubicBezTo>
                    <a:pt x="23050" y="12355"/>
                    <a:pt x="23056" y="12359"/>
                    <a:pt x="23065" y="12368"/>
                  </a:cubicBezTo>
                  <a:cubicBezTo>
                    <a:pt x="23123" y="12436"/>
                    <a:pt x="23150" y="12495"/>
                    <a:pt x="23199" y="12495"/>
                  </a:cubicBezTo>
                  <a:cubicBezTo>
                    <a:pt x="23203" y="12495"/>
                    <a:pt x="23207" y="12494"/>
                    <a:pt x="23211" y="12494"/>
                  </a:cubicBezTo>
                  <a:cubicBezTo>
                    <a:pt x="23343" y="12468"/>
                    <a:pt x="23211" y="12043"/>
                    <a:pt x="23316" y="11969"/>
                  </a:cubicBezTo>
                  <a:cubicBezTo>
                    <a:pt x="23325" y="11963"/>
                    <a:pt x="23335" y="11959"/>
                    <a:pt x="23346" y="11959"/>
                  </a:cubicBezTo>
                  <a:cubicBezTo>
                    <a:pt x="23456" y="11959"/>
                    <a:pt x="23670" y="12271"/>
                    <a:pt x="23760" y="12271"/>
                  </a:cubicBezTo>
                  <a:cubicBezTo>
                    <a:pt x="23765" y="12271"/>
                    <a:pt x="23769" y="12270"/>
                    <a:pt x="23772" y="12268"/>
                  </a:cubicBezTo>
                  <a:cubicBezTo>
                    <a:pt x="23804" y="12253"/>
                    <a:pt x="23652" y="12080"/>
                    <a:pt x="23652" y="12080"/>
                  </a:cubicBezTo>
                  <a:cubicBezTo>
                    <a:pt x="23657" y="12077"/>
                    <a:pt x="23662" y="12076"/>
                    <a:pt x="23668" y="12076"/>
                  </a:cubicBezTo>
                  <a:cubicBezTo>
                    <a:pt x="23733" y="12076"/>
                    <a:pt x="23818" y="12218"/>
                    <a:pt x="23874" y="12218"/>
                  </a:cubicBezTo>
                  <a:cubicBezTo>
                    <a:pt x="23881" y="12218"/>
                    <a:pt x="23887" y="12215"/>
                    <a:pt x="23893" y="12211"/>
                  </a:cubicBezTo>
                  <a:cubicBezTo>
                    <a:pt x="23961" y="12153"/>
                    <a:pt x="23987" y="12053"/>
                    <a:pt x="24077" y="12017"/>
                  </a:cubicBezTo>
                  <a:lnTo>
                    <a:pt x="24077" y="12017"/>
                  </a:lnTo>
                  <a:cubicBezTo>
                    <a:pt x="24072" y="12018"/>
                    <a:pt x="24068" y="12019"/>
                    <a:pt x="24067" y="12019"/>
                  </a:cubicBezTo>
                  <a:cubicBezTo>
                    <a:pt x="24056" y="12019"/>
                    <a:pt x="24129" y="11970"/>
                    <a:pt x="24129" y="11901"/>
                  </a:cubicBezTo>
                  <a:cubicBezTo>
                    <a:pt x="24129" y="11840"/>
                    <a:pt x="24145" y="11823"/>
                    <a:pt x="24171" y="11823"/>
                  </a:cubicBezTo>
                  <a:cubicBezTo>
                    <a:pt x="24190" y="11823"/>
                    <a:pt x="24213" y="11832"/>
                    <a:pt x="24239" y="11838"/>
                  </a:cubicBezTo>
                  <a:cubicBezTo>
                    <a:pt x="24258" y="11844"/>
                    <a:pt x="24278" y="11846"/>
                    <a:pt x="24297" y="11846"/>
                  </a:cubicBezTo>
                  <a:cubicBezTo>
                    <a:pt x="24389" y="11846"/>
                    <a:pt x="24476" y="11787"/>
                    <a:pt x="24507" y="11692"/>
                  </a:cubicBezTo>
                  <a:cubicBezTo>
                    <a:pt x="24520" y="11656"/>
                    <a:pt x="24499" y="11415"/>
                    <a:pt x="24531" y="11415"/>
                  </a:cubicBezTo>
                  <a:cubicBezTo>
                    <a:pt x="24537" y="11415"/>
                    <a:pt x="24544" y="11423"/>
                    <a:pt x="24554" y="11440"/>
                  </a:cubicBezTo>
                  <a:cubicBezTo>
                    <a:pt x="24639" y="11599"/>
                    <a:pt x="24721" y="11765"/>
                    <a:pt x="24767" y="11765"/>
                  </a:cubicBezTo>
                  <a:cubicBezTo>
                    <a:pt x="24790" y="11765"/>
                    <a:pt x="24804" y="11726"/>
                    <a:pt x="24805" y="11629"/>
                  </a:cubicBezTo>
                  <a:cubicBezTo>
                    <a:pt x="24805" y="11561"/>
                    <a:pt x="24794" y="11463"/>
                    <a:pt x="24790" y="11375"/>
                  </a:cubicBezTo>
                  <a:lnTo>
                    <a:pt x="24790" y="11375"/>
                  </a:lnTo>
                  <a:cubicBezTo>
                    <a:pt x="24808" y="11429"/>
                    <a:pt x="24832" y="11481"/>
                    <a:pt x="24847" y="11508"/>
                  </a:cubicBezTo>
                  <a:cubicBezTo>
                    <a:pt x="24889" y="11487"/>
                    <a:pt x="24963" y="11466"/>
                    <a:pt x="24895" y="11325"/>
                  </a:cubicBezTo>
                  <a:cubicBezTo>
                    <a:pt x="24864" y="11294"/>
                    <a:pt x="24830" y="11264"/>
                    <a:pt x="24795" y="11236"/>
                  </a:cubicBezTo>
                  <a:lnTo>
                    <a:pt x="24795" y="11236"/>
                  </a:lnTo>
                  <a:cubicBezTo>
                    <a:pt x="24804" y="11193"/>
                    <a:pt x="24821" y="11165"/>
                    <a:pt x="24854" y="11165"/>
                  </a:cubicBezTo>
                  <a:cubicBezTo>
                    <a:pt x="24873" y="11165"/>
                    <a:pt x="24899" y="11175"/>
                    <a:pt x="24931" y="11199"/>
                  </a:cubicBezTo>
                  <a:cubicBezTo>
                    <a:pt x="25047" y="11283"/>
                    <a:pt x="25183" y="11440"/>
                    <a:pt x="25282" y="11445"/>
                  </a:cubicBezTo>
                  <a:cubicBezTo>
                    <a:pt x="25286" y="11446"/>
                    <a:pt x="25290" y="11446"/>
                    <a:pt x="25294" y="11446"/>
                  </a:cubicBezTo>
                  <a:cubicBezTo>
                    <a:pt x="25378" y="11446"/>
                    <a:pt x="25327" y="11329"/>
                    <a:pt x="25382" y="11304"/>
                  </a:cubicBezTo>
                  <a:cubicBezTo>
                    <a:pt x="25386" y="11302"/>
                    <a:pt x="25391" y="11301"/>
                    <a:pt x="25395" y="11301"/>
                  </a:cubicBezTo>
                  <a:cubicBezTo>
                    <a:pt x="25453" y="11301"/>
                    <a:pt x="25558" y="11427"/>
                    <a:pt x="25619" y="11427"/>
                  </a:cubicBezTo>
                  <a:cubicBezTo>
                    <a:pt x="25625" y="11427"/>
                    <a:pt x="25629" y="11426"/>
                    <a:pt x="25634" y="11424"/>
                  </a:cubicBezTo>
                  <a:cubicBezTo>
                    <a:pt x="25618" y="11366"/>
                    <a:pt x="25608" y="11309"/>
                    <a:pt x="25597" y="11256"/>
                  </a:cubicBezTo>
                  <a:cubicBezTo>
                    <a:pt x="25596" y="11201"/>
                    <a:pt x="25610" y="11180"/>
                    <a:pt x="25635" y="11180"/>
                  </a:cubicBezTo>
                  <a:cubicBezTo>
                    <a:pt x="25711" y="11180"/>
                    <a:pt x="25882" y="11390"/>
                    <a:pt x="25948" y="11390"/>
                  </a:cubicBezTo>
                  <a:cubicBezTo>
                    <a:pt x="25952" y="11390"/>
                    <a:pt x="25956" y="11389"/>
                    <a:pt x="25959" y="11387"/>
                  </a:cubicBezTo>
                  <a:lnTo>
                    <a:pt x="25959" y="11387"/>
                  </a:lnTo>
                  <a:cubicBezTo>
                    <a:pt x="25958" y="11388"/>
                    <a:pt x="25957" y="11388"/>
                    <a:pt x="25956" y="11388"/>
                  </a:cubicBezTo>
                  <a:cubicBezTo>
                    <a:pt x="25913" y="11388"/>
                    <a:pt x="25688" y="10976"/>
                    <a:pt x="25790" y="10976"/>
                  </a:cubicBezTo>
                  <a:cubicBezTo>
                    <a:pt x="25806" y="10976"/>
                    <a:pt x="25830" y="10986"/>
                    <a:pt x="25864" y="11010"/>
                  </a:cubicBezTo>
                  <a:cubicBezTo>
                    <a:pt x="25959" y="11074"/>
                    <a:pt x="25986" y="11106"/>
                    <a:pt x="26022" y="11106"/>
                  </a:cubicBezTo>
                  <a:cubicBezTo>
                    <a:pt x="26041" y="11106"/>
                    <a:pt x="26063" y="11097"/>
                    <a:pt x="26100" y="11078"/>
                  </a:cubicBezTo>
                  <a:cubicBezTo>
                    <a:pt x="26178" y="11099"/>
                    <a:pt x="26199" y="11124"/>
                    <a:pt x="26265" y="11255"/>
                  </a:cubicBezTo>
                  <a:lnTo>
                    <a:pt x="26265" y="11255"/>
                  </a:lnTo>
                  <a:cubicBezTo>
                    <a:pt x="26095" y="10912"/>
                    <a:pt x="26508" y="11055"/>
                    <a:pt x="26342" y="10732"/>
                  </a:cubicBezTo>
                  <a:lnTo>
                    <a:pt x="26342" y="10732"/>
                  </a:lnTo>
                  <a:cubicBezTo>
                    <a:pt x="26383" y="10808"/>
                    <a:pt x="26435" y="10833"/>
                    <a:pt x="26487" y="10833"/>
                  </a:cubicBezTo>
                  <a:cubicBezTo>
                    <a:pt x="26566" y="10833"/>
                    <a:pt x="26643" y="10773"/>
                    <a:pt x="26672" y="10748"/>
                  </a:cubicBezTo>
                  <a:cubicBezTo>
                    <a:pt x="26719" y="10711"/>
                    <a:pt x="26751" y="10659"/>
                    <a:pt x="26766" y="10596"/>
                  </a:cubicBezTo>
                  <a:cubicBezTo>
                    <a:pt x="26766" y="10596"/>
                    <a:pt x="26703" y="10380"/>
                    <a:pt x="26713" y="10380"/>
                  </a:cubicBezTo>
                  <a:lnTo>
                    <a:pt x="26713" y="10380"/>
                  </a:lnTo>
                  <a:cubicBezTo>
                    <a:pt x="26713" y="10380"/>
                    <a:pt x="26713" y="10380"/>
                    <a:pt x="26714" y="10381"/>
                  </a:cubicBezTo>
                  <a:cubicBezTo>
                    <a:pt x="26792" y="10465"/>
                    <a:pt x="26897" y="10716"/>
                    <a:pt x="26955" y="10826"/>
                  </a:cubicBezTo>
                  <a:cubicBezTo>
                    <a:pt x="26945" y="10706"/>
                    <a:pt x="26976" y="10632"/>
                    <a:pt x="26908" y="10480"/>
                  </a:cubicBezTo>
                  <a:cubicBezTo>
                    <a:pt x="26840" y="10328"/>
                    <a:pt x="26745" y="10119"/>
                    <a:pt x="26834" y="10071"/>
                  </a:cubicBezTo>
                  <a:lnTo>
                    <a:pt x="26834" y="10071"/>
                  </a:lnTo>
                  <a:cubicBezTo>
                    <a:pt x="26876" y="10155"/>
                    <a:pt x="27013" y="10480"/>
                    <a:pt x="27065" y="10512"/>
                  </a:cubicBezTo>
                  <a:cubicBezTo>
                    <a:pt x="27073" y="10517"/>
                    <a:pt x="27080" y="10520"/>
                    <a:pt x="27086" y="10520"/>
                  </a:cubicBezTo>
                  <a:cubicBezTo>
                    <a:pt x="27135" y="10520"/>
                    <a:pt x="27100" y="10336"/>
                    <a:pt x="27081" y="10271"/>
                  </a:cubicBezTo>
                  <a:cubicBezTo>
                    <a:pt x="27107" y="10256"/>
                    <a:pt x="27136" y="10248"/>
                    <a:pt x="27165" y="10248"/>
                  </a:cubicBezTo>
                  <a:cubicBezTo>
                    <a:pt x="27188" y="10248"/>
                    <a:pt x="27212" y="10254"/>
                    <a:pt x="27233" y="10265"/>
                  </a:cubicBezTo>
                  <a:cubicBezTo>
                    <a:pt x="27277" y="10285"/>
                    <a:pt x="27376" y="10387"/>
                    <a:pt x="27415" y="10387"/>
                  </a:cubicBezTo>
                  <a:cubicBezTo>
                    <a:pt x="27417" y="10387"/>
                    <a:pt x="27420" y="10387"/>
                    <a:pt x="27422" y="10386"/>
                  </a:cubicBezTo>
                  <a:cubicBezTo>
                    <a:pt x="27478" y="10355"/>
                    <a:pt x="27327" y="10055"/>
                    <a:pt x="27372" y="10055"/>
                  </a:cubicBezTo>
                  <a:cubicBezTo>
                    <a:pt x="27373" y="10055"/>
                    <a:pt x="27374" y="10056"/>
                    <a:pt x="27374" y="10056"/>
                  </a:cubicBezTo>
                  <a:cubicBezTo>
                    <a:pt x="27416" y="10092"/>
                    <a:pt x="27458" y="10129"/>
                    <a:pt x="27506" y="10161"/>
                  </a:cubicBezTo>
                  <a:cubicBezTo>
                    <a:pt x="27524" y="10168"/>
                    <a:pt x="27544" y="10172"/>
                    <a:pt x="27563" y="10172"/>
                  </a:cubicBezTo>
                  <a:cubicBezTo>
                    <a:pt x="27583" y="10172"/>
                    <a:pt x="27603" y="10168"/>
                    <a:pt x="27621" y="10161"/>
                  </a:cubicBezTo>
                  <a:cubicBezTo>
                    <a:pt x="27710" y="10129"/>
                    <a:pt x="27721" y="10014"/>
                    <a:pt x="27789" y="9961"/>
                  </a:cubicBezTo>
                  <a:cubicBezTo>
                    <a:pt x="27797" y="9954"/>
                    <a:pt x="27807" y="9951"/>
                    <a:pt x="27817" y="9951"/>
                  </a:cubicBezTo>
                  <a:cubicBezTo>
                    <a:pt x="27859" y="9951"/>
                    <a:pt x="27910" y="9997"/>
                    <a:pt x="27943" y="9997"/>
                  </a:cubicBezTo>
                  <a:cubicBezTo>
                    <a:pt x="27956" y="9997"/>
                    <a:pt x="27967" y="9989"/>
                    <a:pt x="27972" y="9967"/>
                  </a:cubicBezTo>
                  <a:cubicBezTo>
                    <a:pt x="27986" y="9897"/>
                    <a:pt x="27971" y="9828"/>
                    <a:pt x="27939" y="9766"/>
                  </a:cubicBezTo>
                  <a:lnTo>
                    <a:pt x="27939" y="9766"/>
                  </a:lnTo>
                  <a:cubicBezTo>
                    <a:pt x="28032" y="9930"/>
                    <a:pt x="28085" y="10024"/>
                    <a:pt x="28162" y="10024"/>
                  </a:cubicBezTo>
                  <a:cubicBezTo>
                    <a:pt x="28185" y="10024"/>
                    <a:pt x="28210" y="10015"/>
                    <a:pt x="28240" y="9998"/>
                  </a:cubicBezTo>
                  <a:lnTo>
                    <a:pt x="28166" y="9877"/>
                  </a:lnTo>
                  <a:cubicBezTo>
                    <a:pt x="28240" y="9830"/>
                    <a:pt x="28580" y="9757"/>
                    <a:pt x="28533" y="9594"/>
                  </a:cubicBezTo>
                  <a:cubicBezTo>
                    <a:pt x="28528" y="9579"/>
                    <a:pt x="28287" y="9358"/>
                    <a:pt x="28360" y="9343"/>
                  </a:cubicBezTo>
                  <a:cubicBezTo>
                    <a:pt x="28364" y="9342"/>
                    <a:pt x="28369" y="9342"/>
                    <a:pt x="28373" y="9342"/>
                  </a:cubicBezTo>
                  <a:cubicBezTo>
                    <a:pt x="28450" y="9342"/>
                    <a:pt x="28585" y="9421"/>
                    <a:pt x="28670" y="9421"/>
                  </a:cubicBezTo>
                  <a:cubicBezTo>
                    <a:pt x="28680" y="9422"/>
                    <a:pt x="28691" y="9422"/>
                    <a:pt x="28701" y="9422"/>
                  </a:cubicBezTo>
                  <a:cubicBezTo>
                    <a:pt x="28889" y="9422"/>
                    <a:pt x="29069" y="9334"/>
                    <a:pt x="29183" y="9180"/>
                  </a:cubicBezTo>
                  <a:cubicBezTo>
                    <a:pt x="29241" y="9096"/>
                    <a:pt x="29178" y="8955"/>
                    <a:pt x="29231" y="8871"/>
                  </a:cubicBezTo>
                  <a:cubicBezTo>
                    <a:pt x="29319" y="8746"/>
                    <a:pt x="29237" y="8688"/>
                    <a:pt x="29102" y="8502"/>
                  </a:cubicBezTo>
                  <a:lnTo>
                    <a:pt x="29102" y="8502"/>
                  </a:lnTo>
                  <a:cubicBezTo>
                    <a:pt x="29138" y="8546"/>
                    <a:pt x="29359" y="8620"/>
                    <a:pt x="29472" y="8620"/>
                  </a:cubicBezTo>
                  <a:cubicBezTo>
                    <a:pt x="29538" y="8620"/>
                    <a:pt x="29568" y="8595"/>
                    <a:pt x="29503" y="8525"/>
                  </a:cubicBezTo>
                  <a:cubicBezTo>
                    <a:pt x="29398" y="8420"/>
                    <a:pt x="29016" y="8415"/>
                    <a:pt x="28905" y="8284"/>
                  </a:cubicBezTo>
                  <a:lnTo>
                    <a:pt x="28905" y="8284"/>
                  </a:lnTo>
                  <a:lnTo>
                    <a:pt x="29272" y="8336"/>
                  </a:lnTo>
                  <a:cubicBezTo>
                    <a:pt x="29430" y="8373"/>
                    <a:pt x="29655" y="8409"/>
                    <a:pt x="29833" y="8535"/>
                  </a:cubicBezTo>
                  <a:cubicBezTo>
                    <a:pt x="29540" y="8320"/>
                    <a:pt x="29792" y="8263"/>
                    <a:pt x="29687" y="8084"/>
                  </a:cubicBezTo>
                  <a:cubicBezTo>
                    <a:pt x="29715" y="8035"/>
                    <a:pt x="29737" y="8012"/>
                    <a:pt x="29769" y="8012"/>
                  </a:cubicBezTo>
                  <a:cubicBezTo>
                    <a:pt x="29809" y="8012"/>
                    <a:pt x="29863" y="8049"/>
                    <a:pt x="29959" y="8116"/>
                  </a:cubicBezTo>
                  <a:cubicBezTo>
                    <a:pt x="30004" y="8149"/>
                    <a:pt x="30035" y="8159"/>
                    <a:pt x="30060" y="8159"/>
                  </a:cubicBezTo>
                  <a:cubicBezTo>
                    <a:pt x="30099" y="8159"/>
                    <a:pt x="30123" y="8133"/>
                    <a:pt x="30161" y="8133"/>
                  </a:cubicBezTo>
                  <a:cubicBezTo>
                    <a:pt x="30177" y="8133"/>
                    <a:pt x="30195" y="8137"/>
                    <a:pt x="30217" y="8150"/>
                  </a:cubicBezTo>
                  <a:lnTo>
                    <a:pt x="30217" y="8150"/>
                  </a:lnTo>
                  <a:lnTo>
                    <a:pt x="29666" y="7833"/>
                  </a:lnTo>
                  <a:cubicBezTo>
                    <a:pt x="29677" y="7813"/>
                    <a:pt x="29705" y="7805"/>
                    <a:pt x="29742" y="7805"/>
                  </a:cubicBezTo>
                  <a:cubicBezTo>
                    <a:pt x="29882" y="7805"/>
                    <a:pt x="30157" y="7918"/>
                    <a:pt x="30187" y="7918"/>
                  </a:cubicBezTo>
                  <a:cubicBezTo>
                    <a:pt x="30189" y="7918"/>
                    <a:pt x="30190" y="7918"/>
                    <a:pt x="30190" y="7917"/>
                  </a:cubicBezTo>
                  <a:cubicBezTo>
                    <a:pt x="30148" y="7801"/>
                    <a:pt x="29886" y="7544"/>
                    <a:pt x="30101" y="7534"/>
                  </a:cubicBezTo>
                  <a:cubicBezTo>
                    <a:pt x="30258" y="7534"/>
                    <a:pt x="30662" y="7335"/>
                    <a:pt x="30373" y="7156"/>
                  </a:cubicBezTo>
                  <a:cubicBezTo>
                    <a:pt x="30248" y="7083"/>
                    <a:pt x="30473" y="6957"/>
                    <a:pt x="30347" y="6852"/>
                  </a:cubicBezTo>
                  <a:cubicBezTo>
                    <a:pt x="30212" y="6746"/>
                    <a:pt x="30303" y="6738"/>
                    <a:pt x="30420" y="6738"/>
                  </a:cubicBezTo>
                  <a:cubicBezTo>
                    <a:pt x="30441" y="6738"/>
                    <a:pt x="30464" y="6738"/>
                    <a:pt x="30486" y="6738"/>
                  </a:cubicBezTo>
                  <a:cubicBezTo>
                    <a:pt x="30556" y="6738"/>
                    <a:pt x="30622" y="6735"/>
                    <a:pt x="30641" y="6711"/>
                  </a:cubicBezTo>
                  <a:cubicBezTo>
                    <a:pt x="30704" y="6642"/>
                    <a:pt x="30510" y="6543"/>
                    <a:pt x="30541" y="6464"/>
                  </a:cubicBezTo>
                  <a:cubicBezTo>
                    <a:pt x="30558" y="6419"/>
                    <a:pt x="30582" y="6403"/>
                    <a:pt x="30616" y="6403"/>
                  </a:cubicBezTo>
                  <a:cubicBezTo>
                    <a:pt x="30656" y="6403"/>
                    <a:pt x="30709" y="6426"/>
                    <a:pt x="30777" y="6448"/>
                  </a:cubicBezTo>
                  <a:cubicBezTo>
                    <a:pt x="30793" y="6454"/>
                    <a:pt x="30806" y="6456"/>
                    <a:pt x="30817" y="6456"/>
                  </a:cubicBezTo>
                  <a:cubicBezTo>
                    <a:pt x="30899" y="6456"/>
                    <a:pt x="30801" y="6306"/>
                    <a:pt x="30782" y="6296"/>
                  </a:cubicBezTo>
                  <a:cubicBezTo>
                    <a:pt x="30693" y="6218"/>
                    <a:pt x="30772" y="6213"/>
                    <a:pt x="30803" y="6176"/>
                  </a:cubicBezTo>
                  <a:cubicBezTo>
                    <a:pt x="30898" y="6066"/>
                    <a:pt x="30033" y="6076"/>
                    <a:pt x="30552" y="5998"/>
                  </a:cubicBezTo>
                  <a:cubicBezTo>
                    <a:pt x="30830" y="5950"/>
                    <a:pt x="30835" y="5783"/>
                    <a:pt x="30630" y="5683"/>
                  </a:cubicBezTo>
                  <a:cubicBezTo>
                    <a:pt x="30405" y="5562"/>
                    <a:pt x="30347" y="5505"/>
                    <a:pt x="30725" y="5431"/>
                  </a:cubicBezTo>
                  <a:cubicBezTo>
                    <a:pt x="30955" y="5384"/>
                    <a:pt x="30489" y="5132"/>
                    <a:pt x="30725" y="5064"/>
                  </a:cubicBezTo>
                  <a:lnTo>
                    <a:pt x="30725" y="5064"/>
                  </a:lnTo>
                  <a:cubicBezTo>
                    <a:pt x="30710" y="5068"/>
                    <a:pt x="30694" y="5070"/>
                    <a:pt x="30676" y="5070"/>
                  </a:cubicBezTo>
                  <a:cubicBezTo>
                    <a:pt x="30487" y="5070"/>
                    <a:pt x="30159" y="4857"/>
                    <a:pt x="30410" y="4857"/>
                  </a:cubicBezTo>
                  <a:cubicBezTo>
                    <a:pt x="30438" y="4857"/>
                    <a:pt x="30472" y="4859"/>
                    <a:pt x="30515" y="4865"/>
                  </a:cubicBezTo>
                  <a:cubicBezTo>
                    <a:pt x="30955" y="4818"/>
                    <a:pt x="30573" y="4692"/>
                    <a:pt x="30526" y="4592"/>
                  </a:cubicBezTo>
                  <a:cubicBezTo>
                    <a:pt x="30484" y="4524"/>
                    <a:pt x="30489" y="4440"/>
                    <a:pt x="30536" y="4372"/>
                  </a:cubicBezTo>
                  <a:cubicBezTo>
                    <a:pt x="30567" y="4330"/>
                    <a:pt x="30641" y="4335"/>
                    <a:pt x="30636" y="4283"/>
                  </a:cubicBezTo>
                  <a:cubicBezTo>
                    <a:pt x="30631" y="4209"/>
                    <a:pt x="30523" y="4027"/>
                    <a:pt x="30371" y="4027"/>
                  </a:cubicBezTo>
                  <a:cubicBezTo>
                    <a:pt x="30355" y="4027"/>
                    <a:pt x="30338" y="4029"/>
                    <a:pt x="30321" y="4034"/>
                  </a:cubicBezTo>
                  <a:lnTo>
                    <a:pt x="30321" y="4034"/>
                  </a:lnTo>
                  <a:cubicBezTo>
                    <a:pt x="30480" y="3988"/>
                    <a:pt x="30635" y="3961"/>
                    <a:pt x="30620" y="3848"/>
                  </a:cubicBezTo>
                  <a:cubicBezTo>
                    <a:pt x="30615" y="3780"/>
                    <a:pt x="30326" y="3764"/>
                    <a:pt x="30484" y="3675"/>
                  </a:cubicBezTo>
                  <a:cubicBezTo>
                    <a:pt x="30452" y="3655"/>
                    <a:pt x="30416" y="3645"/>
                    <a:pt x="30379" y="3645"/>
                  </a:cubicBezTo>
                  <a:cubicBezTo>
                    <a:pt x="30367" y="3645"/>
                    <a:pt x="30354" y="3646"/>
                    <a:pt x="30342" y="3649"/>
                  </a:cubicBezTo>
                  <a:cubicBezTo>
                    <a:pt x="30330" y="3652"/>
                    <a:pt x="30320" y="3654"/>
                    <a:pt x="30312" y="3654"/>
                  </a:cubicBezTo>
                  <a:cubicBezTo>
                    <a:pt x="30267" y="3654"/>
                    <a:pt x="30307" y="3593"/>
                    <a:pt x="30316" y="3570"/>
                  </a:cubicBezTo>
                  <a:cubicBezTo>
                    <a:pt x="30366" y="3458"/>
                    <a:pt x="30424" y="3307"/>
                    <a:pt x="30288" y="3307"/>
                  </a:cubicBezTo>
                  <a:cubicBezTo>
                    <a:pt x="30246" y="3307"/>
                    <a:pt x="30185" y="3322"/>
                    <a:pt x="30100" y="3356"/>
                  </a:cubicBezTo>
                  <a:lnTo>
                    <a:pt x="30100" y="3356"/>
                  </a:lnTo>
                  <a:cubicBezTo>
                    <a:pt x="30213" y="3306"/>
                    <a:pt x="30421" y="3201"/>
                    <a:pt x="30269" y="3187"/>
                  </a:cubicBezTo>
                  <a:cubicBezTo>
                    <a:pt x="30244" y="3186"/>
                    <a:pt x="30222" y="3185"/>
                    <a:pt x="30203" y="3185"/>
                  </a:cubicBezTo>
                  <a:cubicBezTo>
                    <a:pt x="30178" y="3185"/>
                    <a:pt x="30157" y="3186"/>
                    <a:pt x="30140" y="3186"/>
                  </a:cubicBezTo>
                  <a:cubicBezTo>
                    <a:pt x="30089" y="3186"/>
                    <a:pt x="30068" y="3178"/>
                    <a:pt x="30038" y="3119"/>
                  </a:cubicBezTo>
                  <a:lnTo>
                    <a:pt x="30038" y="3119"/>
                  </a:lnTo>
                  <a:cubicBezTo>
                    <a:pt x="30043" y="3128"/>
                    <a:pt x="30054" y="3132"/>
                    <a:pt x="30068" y="3132"/>
                  </a:cubicBezTo>
                  <a:cubicBezTo>
                    <a:pt x="30146" y="3132"/>
                    <a:pt x="30334" y="3015"/>
                    <a:pt x="30316" y="2936"/>
                  </a:cubicBezTo>
                  <a:cubicBezTo>
                    <a:pt x="30290" y="2857"/>
                    <a:pt x="30237" y="2799"/>
                    <a:pt x="30169" y="2763"/>
                  </a:cubicBezTo>
                  <a:cubicBezTo>
                    <a:pt x="30110" y="2731"/>
                    <a:pt x="30065" y="2716"/>
                    <a:pt x="30019" y="2716"/>
                  </a:cubicBezTo>
                  <a:cubicBezTo>
                    <a:pt x="29945" y="2716"/>
                    <a:pt x="29869" y="2758"/>
                    <a:pt x="29729" y="2836"/>
                  </a:cubicBezTo>
                  <a:cubicBezTo>
                    <a:pt x="29666" y="2726"/>
                    <a:pt x="29729" y="2721"/>
                    <a:pt x="29860" y="2584"/>
                  </a:cubicBezTo>
                  <a:lnTo>
                    <a:pt x="29860" y="2584"/>
                  </a:lnTo>
                  <a:cubicBezTo>
                    <a:pt x="29750" y="2616"/>
                    <a:pt x="29650" y="2658"/>
                    <a:pt x="29550" y="2705"/>
                  </a:cubicBezTo>
                  <a:cubicBezTo>
                    <a:pt x="29734" y="2579"/>
                    <a:pt x="29912" y="2432"/>
                    <a:pt x="30069" y="2270"/>
                  </a:cubicBezTo>
                  <a:lnTo>
                    <a:pt x="30069" y="2270"/>
                  </a:lnTo>
                  <a:cubicBezTo>
                    <a:pt x="29917" y="2280"/>
                    <a:pt x="29771" y="2306"/>
                    <a:pt x="29624" y="2348"/>
                  </a:cubicBezTo>
                  <a:cubicBezTo>
                    <a:pt x="29578" y="2362"/>
                    <a:pt x="29541" y="2368"/>
                    <a:pt x="29511" y="2368"/>
                  </a:cubicBezTo>
                  <a:cubicBezTo>
                    <a:pt x="29364" y="2368"/>
                    <a:pt x="29368" y="2229"/>
                    <a:pt x="29346" y="2107"/>
                  </a:cubicBezTo>
                  <a:cubicBezTo>
                    <a:pt x="29338" y="2049"/>
                    <a:pt x="29294" y="1868"/>
                    <a:pt x="29188" y="1868"/>
                  </a:cubicBezTo>
                  <a:cubicBezTo>
                    <a:pt x="29160" y="1868"/>
                    <a:pt x="29127" y="1881"/>
                    <a:pt x="29089" y="1913"/>
                  </a:cubicBezTo>
                  <a:lnTo>
                    <a:pt x="28649" y="2327"/>
                  </a:lnTo>
                  <a:cubicBezTo>
                    <a:pt x="28593" y="2267"/>
                    <a:pt x="28848" y="2041"/>
                    <a:pt x="28947" y="1945"/>
                  </a:cubicBezTo>
                  <a:lnTo>
                    <a:pt x="28947" y="1945"/>
                  </a:lnTo>
                  <a:cubicBezTo>
                    <a:pt x="28934" y="1957"/>
                    <a:pt x="28924" y="1963"/>
                    <a:pt x="28917" y="1963"/>
                  </a:cubicBezTo>
                  <a:cubicBezTo>
                    <a:pt x="28874" y="1963"/>
                    <a:pt x="28952" y="1745"/>
                    <a:pt x="29026" y="1667"/>
                  </a:cubicBezTo>
                  <a:cubicBezTo>
                    <a:pt x="29099" y="1588"/>
                    <a:pt x="29231" y="1457"/>
                    <a:pt x="29173" y="1405"/>
                  </a:cubicBezTo>
                  <a:lnTo>
                    <a:pt x="29173" y="1405"/>
                  </a:lnTo>
                  <a:lnTo>
                    <a:pt x="28737" y="1866"/>
                  </a:lnTo>
                  <a:lnTo>
                    <a:pt x="28737" y="1866"/>
                  </a:lnTo>
                  <a:cubicBezTo>
                    <a:pt x="28970" y="1616"/>
                    <a:pt x="28679" y="1341"/>
                    <a:pt x="28591" y="1279"/>
                  </a:cubicBezTo>
                  <a:lnTo>
                    <a:pt x="28591" y="1279"/>
                  </a:lnTo>
                  <a:cubicBezTo>
                    <a:pt x="28654" y="1326"/>
                    <a:pt x="28533" y="1468"/>
                    <a:pt x="28470" y="1551"/>
                  </a:cubicBezTo>
                  <a:cubicBezTo>
                    <a:pt x="28388" y="1465"/>
                    <a:pt x="28584" y="1077"/>
                    <a:pt x="28443" y="1077"/>
                  </a:cubicBezTo>
                  <a:cubicBezTo>
                    <a:pt x="28422" y="1077"/>
                    <a:pt x="28393" y="1086"/>
                    <a:pt x="28355" y="1106"/>
                  </a:cubicBezTo>
                  <a:cubicBezTo>
                    <a:pt x="28326" y="1131"/>
                    <a:pt x="28195" y="1222"/>
                    <a:pt x="28141" y="1222"/>
                  </a:cubicBezTo>
                  <a:cubicBezTo>
                    <a:pt x="28116" y="1222"/>
                    <a:pt x="28108" y="1202"/>
                    <a:pt x="28135" y="1148"/>
                  </a:cubicBezTo>
                  <a:cubicBezTo>
                    <a:pt x="28171" y="1069"/>
                    <a:pt x="28439" y="875"/>
                    <a:pt x="28334" y="838"/>
                  </a:cubicBezTo>
                  <a:cubicBezTo>
                    <a:pt x="28318" y="834"/>
                    <a:pt x="28302" y="832"/>
                    <a:pt x="28287" y="832"/>
                  </a:cubicBezTo>
                  <a:cubicBezTo>
                    <a:pt x="28220" y="832"/>
                    <a:pt x="28157" y="865"/>
                    <a:pt x="28099" y="865"/>
                  </a:cubicBezTo>
                  <a:cubicBezTo>
                    <a:pt x="28063" y="865"/>
                    <a:pt x="28029" y="852"/>
                    <a:pt x="27998" y="807"/>
                  </a:cubicBezTo>
                  <a:cubicBezTo>
                    <a:pt x="27930" y="713"/>
                    <a:pt x="27899" y="566"/>
                    <a:pt x="27783" y="524"/>
                  </a:cubicBezTo>
                  <a:cubicBezTo>
                    <a:pt x="27773" y="520"/>
                    <a:pt x="27762" y="518"/>
                    <a:pt x="27750" y="518"/>
                  </a:cubicBezTo>
                  <a:cubicBezTo>
                    <a:pt x="27620" y="518"/>
                    <a:pt x="27449" y="749"/>
                    <a:pt x="27584" y="812"/>
                  </a:cubicBezTo>
                  <a:cubicBezTo>
                    <a:pt x="27516" y="781"/>
                    <a:pt x="27437" y="765"/>
                    <a:pt x="27385" y="702"/>
                  </a:cubicBezTo>
                  <a:cubicBezTo>
                    <a:pt x="27333" y="634"/>
                    <a:pt x="27348" y="524"/>
                    <a:pt x="27322" y="440"/>
                  </a:cubicBezTo>
                  <a:cubicBezTo>
                    <a:pt x="27313" y="415"/>
                    <a:pt x="27297" y="407"/>
                    <a:pt x="27278" y="407"/>
                  </a:cubicBezTo>
                  <a:cubicBezTo>
                    <a:pt x="27254" y="407"/>
                    <a:pt x="27225" y="421"/>
                    <a:pt x="27201" y="429"/>
                  </a:cubicBezTo>
                  <a:cubicBezTo>
                    <a:pt x="27097" y="477"/>
                    <a:pt x="27091" y="581"/>
                    <a:pt x="27034" y="739"/>
                  </a:cubicBezTo>
                  <a:cubicBezTo>
                    <a:pt x="27060" y="713"/>
                    <a:pt x="27079" y="702"/>
                    <a:pt x="27091" y="702"/>
                  </a:cubicBezTo>
                  <a:cubicBezTo>
                    <a:pt x="27121" y="702"/>
                    <a:pt x="27110" y="765"/>
                    <a:pt x="27055" y="828"/>
                  </a:cubicBezTo>
                  <a:cubicBezTo>
                    <a:pt x="27006" y="876"/>
                    <a:pt x="26950" y="920"/>
                    <a:pt x="26908" y="920"/>
                  </a:cubicBezTo>
                  <a:cubicBezTo>
                    <a:pt x="26891" y="920"/>
                    <a:pt x="26876" y="913"/>
                    <a:pt x="26866" y="896"/>
                  </a:cubicBezTo>
                  <a:cubicBezTo>
                    <a:pt x="26787" y="791"/>
                    <a:pt x="27086" y="492"/>
                    <a:pt x="26955" y="450"/>
                  </a:cubicBezTo>
                  <a:cubicBezTo>
                    <a:pt x="26947" y="447"/>
                    <a:pt x="26933" y="445"/>
                    <a:pt x="26916" y="445"/>
                  </a:cubicBezTo>
                  <a:cubicBezTo>
                    <a:pt x="26808" y="445"/>
                    <a:pt x="26562" y="519"/>
                    <a:pt x="26593" y="692"/>
                  </a:cubicBezTo>
                  <a:cubicBezTo>
                    <a:pt x="26619" y="849"/>
                    <a:pt x="26640" y="891"/>
                    <a:pt x="26536" y="1032"/>
                  </a:cubicBezTo>
                  <a:cubicBezTo>
                    <a:pt x="26497" y="1080"/>
                    <a:pt x="26453" y="1118"/>
                    <a:pt x="26418" y="1118"/>
                  </a:cubicBezTo>
                  <a:cubicBezTo>
                    <a:pt x="26392" y="1118"/>
                    <a:pt x="26372" y="1097"/>
                    <a:pt x="26363" y="1043"/>
                  </a:cubicBezTo>
                  <a:cubicBezTo>
                    <a:pt x="26321" y="849"/>
                    <a:pt x="26546" y="330"/>
                    <a:pt x="26525" y="293"/>
                  </a:cubicBezTo>
                  <a:cubicBezTo>
                    <a:pt x="26503" y="264"/>
                    <a:pt x="26471" y="251"/>
                    <a:pt x="26436" y="251"/>
                  </a:cubicBezTo>
                  <a:cubicBezTo>
                    <a:pt x="26394" y="251"/>
                    <a:pt x="26349" y="270"/>
                    <a:pt x="26315" y="304"/>
                  </a:cubicBezTo>
                  <a:cubicBezTo>
                    <a:pt x="26226" y="387"/>
                    <a:pt x="26258" y="545"/>
                    <a:pt x="26184" y="629"/>
                  </a:cubicBezTo>
                  <a:cubicBezTo>
                    <a:pt x="26169" y="647"/>
                    <a:pt x="26158" y="654"/>
                    <a:pt x="26148" y="654"/>
                  </a:cubicBezTo>
                  <a:cubicBezTo>
                    <a:pt x="26082" y="654"/>
                    <a:pt x="26136" y="268"/>
                    <a:pt x="26065" y="268"/>
                  </a:cubicBezTo>
                  <a:cubicBezTo>
                    <a:pt x="26057" y="268"/>
                    <a:pt x="26048" y="273"/>
                    <a:pt x="26037" y="283"/>
                  </a:cubicBezTo>
                  <a:cubicBezTo>
                    <a:pt x="25917" y="393"/>
                    <a:pt x="25870" y="587"/>
                    <a:pt x="25854" y="807"/>
                  </a:cubicBezTo>
                  <a:cubicBezTo>
                    <a:pt x="25864" y="650"/>
                    <a:pt x="25906" y="450"/>
                    <a:pt x="25875" y="309"/>
                  </a:cubicBezTo>
                  <a:cubicBezTo>
                    <a:pt x="25844" y="181"/>
                    <a:pt x="25746" y="0"/>
                    <a:pt x="25653" y="0"/>
                  </a:cubicBezTo>
                  <a:close/>
                </a:path>
              </a:pathLst>
            </a:custGeom>
            <a:solidFill>
              <a:srgbClr val="A2B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391900" y="3178100"/>
              <a:ext cx="308700" cy="238000"/>
            </a:xfrm>
            <a:custGeom>
              <a:rect b="b" l="l" r="r" t="t"/>
              <a:pathLst>
                <a:path extrusionOk="0" h="9520" w="12348">
                  <a:moveTo>
                    <a:pt x="7498" y="0"/>
                  </a:moveTo>
                  <a:cubicBezTo>
                    <a:pt x="7124" y="0"/>
                    <a:pt x="6744" y="49"/>
                    <a:pt x="6365" y="150"/>
                  </a:cubicBezTo>
                  <a:lnTo>
                    <a:pt x="3492" y="921"/>
                  </a:lnTo>
                  <a:cubicBezTo>
                    <a:pt x="1368" y="1487"/>
                    <a:pt x="0" y="3537"/>
                    <a:pt x="283" y="5713"/>
                  </a:cubicBezTo>
                  <a:cubicBezTo>
                    <a:pt x="566" y="7889"/>
                    <a:pt x="2422" y="9514"/>
                    <a:pt x="4619" y="9519"/>
                  </a:cubicBezTo>
                  <a:cubicBezTo>
                    <a:pt x="4997" y="9519"/>
                    <a:pt x="5379" y="9467"/>
                    <a:pt x="5752" y="9373"/>
                  </a:cubicBezTo>
                  <a:lnTo>
                    <a:pt x="8625" y="8602"/>
                  </a:lnTo>
                  <a:cubicBezTo>
                    <a:pt x="10958" y="7978"/>
                    <a:pt x="12347" y="5577"/>
                    <a:pt x="11724" y="3243"/>
                  </a:cubicBezTo>
                  <a:cubicBezTo>
                    <a:pt x="11196" y="1289"/>
                    <a:pt x="9429" y="0"/>
                    <a:pt x="7498" y="0"/>
                  </a:cubicBezTo>
                  <a:close/>
                </a:path>
              </a:pathLst>
            </a:custGeom>
            <a:solidFill>
              <a:srgbClr val="A2B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370525" y="3151375"/>
              <a:ext cx="345025" cy="288650"/>
            </a:xfrm>
            <a:custGeom>
              <a:rect b="b" l="l" r="r" t="t"/>
              <a:pathLst>
                <a:path extrusionOk="0" h="11546" w="13801">
                  <a:moveTo>
                    <a:pt x="6428" y="574"/>
                  </a:moveTo>
                  <a:cubicBezTo>
                    <a:pt x="6429" y="576"/>
                    <a:pt x="6430" y="579"/>
                    <a:pt x="6430" y="581"/>
                  </a:cubicBezTo>
                  <a:lnTo>
                    <a:pt x="6430" y="581"/>
                  </a:lnTo>
                  <a:cubicBezTo>
                    <a:pt x="6430" y="579"/>
                    <a:pt x="6429" y="576"/>
                    <a:pt x="6428" y="574"/>
                  </a:cubicBezTo>
                  <a:close/>
                  <a:moveTo>
                    <a:pt x="6527" y="1068"/>
                  </a:moveTo>
                  <a:cubicBezTo>
                    <a:pt x="6543" y="1068"/>
                    <a:pt x="6561" y="1091"/>
                    <a:pt x="6591" y="1209"/>
                  </a:cubicBezTo>
                  <a:lnTo>
                    <a:pt x="6565" y="1214"/>
                  </a:lnTo>
                  <a:lnTo>
                    <a:pt x="6497" y="1077"/>
                  </a:lnTo>
                  <a:cubicBezTo>
                    <a:pt x="6508" y="1076"/>
                    <a:pt x="6517" y="1068"/>
                    <a:pt x="6527" y="1068"/>
                  </a:cubicBezTo>
                  <a:close/>
                  <a:moveTo>
                    <a:pt x="3581" y="1329"/>
                  </a:moveTo>
                  <a:cubicBezTo>
                    <a:pt x="3582" y="1330"/>
                    <a:pt x="3582" y="1332"/>
                    <a:pt x="3583" y="1333"/>
                  </a:cubicBezTo>
                  <a:lnTo>
                    <a:pt x="3583" y="1333"/>
                  </a:lnTo>
                  <a:cubicBezTo>
                    <a:pt x="3582" y="1332"/>
                    <a:pt x="3582" y="1330"/>
                    <a:pt x="3581" y="1329"/>
                  </a:cubicBezTo>
                  <a:close/>
                  <a:moveTo>
                    <a:pt x="10307" y="1478"/>
                  </a:moveTo>
                  <a:lnTo>
                    <a:pt x="10382" y="1523"/>
                  </a:lnTo>
                  <a:cubicBezTo>
                    <a:pt x="10335" y="1617"/>
                    <a:pt x="10315" y="1642"/>
                    <a:pt x="10299" y="1642"/>
                  </a:cubicBezTo>
                  <a:cubicBezTo>
                    <a:pt x="10295" y="1642"/>
                    <a:pt x="10291" y="1640"/>
                    <a:pt x="10287" y="1638"/>
                  </a:cubicBezTo>
                  <a:cubicBezTo>
                    <a:pt x="10266" y="1628"/>
                    <a:pt x="10240" y="1618"/>
                    <a:pt x="10307" y="1478"/>
                  </a:cubicBezTo>
                  <a:close/>
                  <a:moveTo>
                    <a:pt x="7095" y="1402"/>
                  </a:moveTo>
                  <a:cubicBezTo>
                    <a:pt x="7095" y="1402"/>
                    <a:pt x="7095" y="1402"/>
                    <a:pt x="7094" y="1403"/>
                  </a:cubicBezTo>
                  <a:cubicBezTo>
                    <a:pt x="7063" y="1423"/>
                    <a:pt x="7136" y="1680"/>
                    <a:pt x="7168" y="1686"/>
                  </a:cubicBezTo>
                  <a:cubicBezTo>
                    <a:pt x="7204" y="1675"/>
                    <a:pt x="7137" y="1402"/>
                    <a:pt x="7095" y="1402"/>
                  </a:cubicBezTo>
                  <a:close/>
                  <a:moveTo>
                    <a:pt x="6989" y="1570"/>
                  </a:moveTo>
                  <a:cubicBezTo>
                    <a:pt x="6932" y="1581"/>
                    <a:pt x="6953" y="1686"/>
                    <a:pt x="7037" y="1859"/>
                  </a:cubicBezTo>
                  <a:cubicBezTo>
                    <a:pt x="7037" y="1759"/>
                    <a:pt x="7021" y="1665"/>
                    <a:pt x="6989" y="1570"/>
                  </a:cubicBezTo>
                  <a:close/>
                  <a:moveTo>
                    <a:pt x="11535" y="1890"/>
                  </a:moveTo>
                  <a:lnTo>
                    <a:pt x="11535" y="1890"/>
                  </a:lnTo>
                  <a:cubicBezTo>
                    <a:pt x="11472" y="1963"/>
                    <a:pt x="11364" y="2085"/>
                    <a:pt x="11328" y="2086"/>
                  </a:cubicBezTo>
                  <a:lnTo>
                    <a:pt x="11328" y="2086"/>
                  </a:lnTo>
                  <a:cubicBezTo>
                    <a:pt x="11328" y="2084"/>
                    <a:pt x="11327" y="2081"/>
                    <a:pt x="11325" y="2079"/>
                  </a:cubicBezTo>
                  <a:lnTo>
                    <a:pt x="11325" y="2079"/>
                  </a:lnTo>
                  <a:cubicBezTo>
                    <a:pt x="11301" y="2098"/>
                    <a:pt x="11286" y="2105"/>
                    <a:pt x="11279" y="2105"/>
                  </a:cubicBezTo>
                  <a:cubicBezTo>
                    <a:pt x="11260" y="2105"/>
                    <a:pt x="11297" y="2051"/>
                    <a:pt x="11362" y="2005"/>
                  </a:cubicBezTo>
                  <a:lnTo>
                    <a:pt x="11535" y="1890"/>
                  </a:lnTo>
                  <a:close/>
                  <a:moveTo>
                    <a:pt x="5143" y="2096"/>
                  </a:moveTo>
                  <a:cubicBezTo>
                    <a:pt x="5147" y="2112"/>
                    <a:pt x="5151" y="2126"/>
                    <a:pt x="5154" y="2137"/>
                  </a:cubicBezTo>
                  <a:cubicBezTo>
                    <a:pt x="5151" y="2122"/>
                    <a:pt x="5147" y="2109"/>
                    <a:pt x="5143" y="2096"/>
                  </a:cubicBezTo>
                  <a:close/>
                  <a:moveTo>
                    <a:pt x="2113" y="1958"/>
                  </a:moveTo>
                  <a:lnTo>
                    <a:pt x="2087" y="1979"/>
                  </a:lnTo>
                  <a:lnTo>
                    <a:pt x="2145" y="2116"/>
                  </a:lnTo>
                  <a:cubicBezTo>
                    <a:pt x="2199" y="2158"/>
                    <a:pt x="2233" y="2180"/>
                    <a:pt x="2246" y="2180"/>
                  </a:cubicBezTo>
                  <a:cubicBezTo>
                    <a:pt x="2272" y="2180"/>
                    <a:pt x="2229" y="2107"/>
                    <a:pt x="2113" y="1958"/>
                  </a:cubicBezTo>
                  <a:close/>
                  <a:moveTo>
                    <a:pt x="11189" y="2344"/>
                  </a:moveTo>
                  <a:lnTo>
                    <a:pt x="11189" y="2344"/>
                  </a:lnTo>
                  <a:cubicBezTo>
                    <a:pt x="11182" y="2352"/>
                    <a:pt x="11177" y="2358"/>
                    <a:pt x="11173" y="2362"/>
                  </a:cubicBezTo>
                  <a:cubicBezTo>
                    <a:pt x="11179" y="2356"/>
                    <a:pt x="11184" y="2350"/>
                    <a:pt x="11189" y="2344"/>
                  </a:cubicBezTo>
                  <a:close/>
                  <a:moveTo>
                    <a:pt x="9385" y="2300"/>
                  </a:moveTo>
                  <a:cubicBezTo>
                    <a:pt x="9375" y="2300"/>
                    <a:pt x="9362" y="2310"/>
                    <a:pt x="9354" y="2346"/>
                  </a:cubicBezTo>
                  <a:cubicBezTo>
                    <a:pt x="9323" y="2477"/>
                    <a:pt x="9354" y="2446"/>
                    <a:pt x="9375" y="2456"/>
                  </a:cubicBezTo>
                  <a:cubicBezTo>
                    <a:pt x="9417" y="2336"/>
                    <a:pt x="9422" y="2320"/>
                    <a:pt x="9401" y="2310"/>
                  </a:cubicBezTo>
                  <a:cubicBezTo>
                    <a:pt x="9404" y="2310"/>
                    <a:pt x="9396" y="2300"/>
                    <a:pt x="9385" y="2300"/>
                  </a:cubicBezTo>
                  <a:close/>
                  <a:moveTo>
                    <a:pt x="12182" y="2454"/>
                  </a:moveTo>
                  <a:cubicBezTo>
                    <a:pt x="12187" y="2454"/>
                    <a:pt x="12191" y="2455"/>
                    <a:pt x="12196" y="2456"/>
                  </a:cubicBezTo>
                  <a:cubicBezTo>
                    <a:pt x="12220" y="2495"/>
                    <a:pt x="12024" y="2639"/>
                    <a:pt x="11975" y="2639"/>
                  </a:cubicBezTo>
                  <a:cubicBezTo>
                    <a:pt x="11970" y="2639"/>
                    <a:pt x="11967" y="2637"/>
                    <a:pt x="11965" y="2635"/>
                  </a:cubicBezTo>
                  <a:cubicBezTo>
                    <a:pt x="12028" y="2567"/>
                    <a:pt x="12123" y="2454"/>
                    <a:pt x="12182" y="2454"/>
                  </a:cubicBezTo>
                  <a:close/>
                  <a:moveTo>
                    <a:pt x="1695" y="3304"/>
                  </a:moveTo>
                  <a:lnTo>
                    <a:pt x="1694" y="3306"/>
                  </a:lnTo>
                  <a:cubicBezTo>
                    <a:pt x="1694" y="3305"/>
                    <a:pt x="1695" y="3305"/>
                    <a:pt x="1695" y="3304"/>
                  </a:cubicBezTo>
                  <a:close/>
                  <a:moveTo>
                    <a:pt x="3862" y="1204"/>
                  </a:moveTo>
                  <a:cubicBezTo>
                    <a:pt x="3846" y="1204"/>
                    <a:pt x="3835" y="1220"/>
                    <a:pt x="3833" y="1261"/>
                  </a:cubicBezTo>
                  <a:cubicBezTo>
                    <a:pt x="3830" y="1337"/>
                    <a:pt x="3847" y="1415"/>
                    <a:pt x="3829" y="1415"/>
                  </a:cubicBezTo>
                  <a:cubicBezTo>
                    <a:pt x="3820" y="1415"/>
                    <a:pt x="3801" y="1394"/>
                    <a:pt x="3765" y="1340"/>
                  </a:cubicBezTo>
                  <a:cubicBezTo>
                    <a:pt x="3724" y="1350"/>
                    <a:pt x="3730" y="1534"/>
                    <a:pt x="3692" y="1534"/>
                  </a:cubicBezTo>
                  <a:cubicBezTo>
                    <a:pt x="3672" y="1534"/>
                    <a:pt x="3640" y="1484"/>
                    <a:pt x="3583" y="1333"/>
                  </a:cubicBezTo>
                  <a:lnTo>
                    <a:pt x="3583" y="1333"/>
                  </a:lnTo>
                  <a:cubicBezTo>
                    <a:pt x="3648" y="1506"/>
                    <a:pt x="3625" y="1540"/>
                    <a:pt x="3583" y="1540"/>
                  </a:cubicBezTo>
                  <a:cubicBezTo>
                    <a:pt x="3556" y="1540"/>
                    <a:pt x="3520" y="1525"/>
                    <a:pt x="3496" y="1525"/>
                  </a:cubicBezTo>
                  <a:cubicBezTo>
                    <a:pt x="3484" y="1525"/>
                    <a:pt x="3475" y="1529"/>
                    <a:pt x="3471" y="1539"/>
                  </a:cubicBezTo>
                  <a:cubicBezTo>
                    <a:pt x="3450" y="1602"/>
                    <a:pt x="3539" y="1717"/>
                    <a:pt x="3555" y="1838"/>
                  </a:cubicBezTo>
                  <a:cubicBezTo>
                    <a:pt x="3558" y="1854"/>
                    <a:pt x="3556" y="1861"/>
                    <a:pt x="3552" y="1861"/>
                  </a:cubicBezTo>
                  <a:cubicBezTo>
                    <a:pt x="3529" y="1861"/>
                    <a:pt x="3429" y="1678"/>
                    <a:pt x="3403" y="1612"/>
                  </a:cubicBezTo>
                  <a:cubicBezTo>
                    <a:pt x="3339" y="1470"/>
                    <a:pt x="3306" y="1423"/>
                    <a:pt x="3289" y="1423"/>
                  </a:cubicBezTo>
                  <a:cubicBezTo>
                    <a:pt x="3258" y="1423"/>
                    <a:pt x="3282" y="1585"/>
                    <a:pt x="3262" y="1612"/>
                  </a:cubicBezTo>
                  <a:cubicBezTo>
                    <a:pt x="3257" y="1616"/>
                    <a:pt x="3244" y="1617"/>
                    <a:pt x="3225" y="1617"/>
                  </a:cubicBezTo>
                  <a:cubicBezTo>
                    <a:pt x="3159" y="1617"/>
                    <a:pt x="3027" y="1596"/>
                    <a:pt x="3015" y="1555"/>
                  </a:cubicBezTo>
                  <a:lnTo>
                    <a:pt x="3015" y="1555"/>
                  </a:lnTo>
                  <a:cubicBezTo>
                    <a:pt x="3031" y="1617"/>
                    <a:pt x="3047" y="1539"/>
                    <a:pt x="3083" y="1670"/>
                  </a:cubicBezTo>
                  <a:cubicBezTo>
                    <a:pt x="3110" y="1743"/>
                    <a:pt x="3073" y="1743"/>
                    <a:pt x="3057" y="1754"/>
                  </a:cubicBezTo>
                  <a:cubicBezTo>
                    <a:pt x="3049" y="1757"/>
                    <a:pt x="3033" y="1770"/>
                    <a:pt x="3010" y="1770"/>
                  </a:cubicBezTo>
                  <a:cubicBezTo>
                    <a:pt x="2990" y="1770"/>
                    <a:pt x="2963" y="1759"/>
                    <a:pt x="2931" y="1722"/>
                  </a:cubicBezTo>
                  <a:cubicBezTo>
                    <a:pt x="2883" y="1667"/>
                    <a:pt x="2843" y="1598"/>
                    <a:pt x="2823" y="1598"/>
                  </a:cubicBezTo>
                  <a:cubicBezTo>
                    <a:pt x="2815" y="1598"/>
                    <a:pt x="2811" y="1609"/>
                    <a:pt x="2811" y="1638"/>
                  </a:cubicBezTo>
                  <a:cubicBezTo>
                    <a:pt x="2811" y="1712"/>
                    <a:pt x="2910" y="1880"/>
                    <a:pt x="2916" y="1932"/>
                  </a:cubicBezTo>
                  <a:cubicBezTo>
                    <a:pt x="2918" y="1950"/>
                    <a:pt x="2912" y="1957"/>
                    <a:pt x="2902" y="1957"/>
                  </a:cubicBezTo>
                  <a:cubicBezTo>
                    <a:pt x="2859" y="1957"/>
                    <a:pt x="2734" y="1841"/>
                    <a:pt x="2680" y="1811"/>
                  </a:cubicBezTo>
                  <a:cubicBezTo>
                    <a:pt x="2637" y="1789"/>
                    <a:pt x="2601" y="1779"/>
                    <a:pt x="2571" y="1779"/>
                  </a:cubicBezTo>
                  <a:cubicBezTo>
                    <a:pt x="2545" y="1779"/>
                    <a:pt x="2524" y="1786"/>
                    <a:pt x="2507" y="1801"/>
                  </a:cubicBezTo>
                  <a:cubicBezTo>
                    <a:pt x="2470" y="1832"/>
                    <a:pt x="2459" y="1901"/>
                    <a:pt x="2475" y="1995"/>
                  </a:cubicBezTo>
                  <a:cubicBezTo>
                    <a:pt x="2486" y="2042"/>
                    <a:pt x="2590" y="2252"/>
                    <a:pt x="2575" y="2262"/>
                  </a:cubicBezTo>
                  <a:cubicBezTo>
                    <a:pt x="2575" y="2262"/>
                    <a:pt x="2438" y="2037"/>
                    <a:pt x="2402" y="1995"/>
                  </a:cubicBezTo>
                  <a:cubicBezTo>
                    <a:pt x="2382" y="1974"/>
                    <a:pt x="2364" y="1966"/>
                    <a:pt x="2349" y="1966"/>
                  </a:cubicBezTo>
                  <a:cubicBezTo>
                    <a:pt x="2310" y="1966"/>
                    <a:pt x="2286" y="2015"/>
                    <a:pt x="2286" y="2037"/>
                  </a:cubicBezTo>
                  <a:cubicBezTo>
                    <a:pt x="2286" y="2089"/>
                    <a:pt x="2391" y="2194"/>
                    <a:pt x="2376" y="2236"/>
                  </a:cubicBezTo>
                  <a:cubicBezTo>
                    <a:pt x="2364" y="2260"/>
                    <a:pt x="2348" y="2269"/>
                    <a:pt x="2327" y="2269"/>
                  </a:cubicBezTo>
                  <a:cubicBezTo>
                    <a:pt x="2312" y="2269"/>
                    <a:pt x="2293" y="2264"/>
                    <a:pt x="2271" y="2257"/>
                  </a:cubicBezTo>
                  <a:cubicBezTo>
                    <a:pt x="2176" y="2229"/>
                    <a:pt x="2066" y="2130"/>
                    <a:pt x="2019" y="2130"/>
                  </a:cubicBezTo>
                  <a:cubicBezTo>
                    <a:pt x="1996" y="2130"/>
                    <a:pt x="1988" y="2153"/>
                    <a:pt x="2003" y="2220"/>
                  </a:cubicBezTo>
                  <a:cubicBezTo>
                    <a:pt x="2082" y="2367"/>
                    <a:pt x="2040" y="2378"/>
                    <a:pt x="1998" y="2409"/>
                  </a:cubicBezTo>
                  <a:cubicBezTo>
                    <a:pt x="1982" y="2425"/>
                    <a:pt x="2171" y="2640"/>
                    <a:pt x="2134" y="2671"/>
                  </a:cubicBezTo>
                  <a:cubicBezTo>
                    <a:pt x="2077" y="2613"/>
                    <a:pt x="1917" y="2408"/>
                    <a:pt x="1883" y="2408"/>
                  </a:cubicBezTo>
                  <a:cubicBezTo>
                    <a:pt x="1876" y="2408"/>
                    <a:pt x="1874" y="2415"/>
                    <a:pt x="1877" y="2430"/>
                  </a:cubicBezTo>
                  <a:cubicBezTo>
                    <a:pt x="1890" y="2484"/>
                    <a:pt x="1961" y="2587"/>
                    <a:pt x="2019" y="2671"/>
                  </a:cubicBezTo>
                  <a:lnTo>
                    <a:pt x="2019" y="2671"/>
                  </a:lnTo>
                  <a:cubicBezTo>
                    <a:pt x="1989" y="2632"/>
                    <a:pt x="1966" y="2619"/>
                    <a:pt x="1949" y="2619"/>
                  </a:cubicBezTo>
                  <a:cubicBezTo>
                    <a:pt x="1908" y="2619"/>
                    <a:pt x="1894" y="2692"/>
                    <a:pt x="1869" y="2692"/>
                  </a:cubicBezTo>
                  <a:cubicBezTo>
                    <a:pt x="1868" y="2692"/>
                    <a:pt x="1868" y="2692"/>
                    <a:pt x="1867" y="2692"/>
                  </a:cubicBezTo>
                  <a:cubicBezTo>
                    <a:pt x="1801" y="2688"/>
                    <a:pt x="1693" y="2539"/>
                    <a:pt x="1641" y="2539"/>
                  </a:cubicBezTo>
                  <a:cubicBezTo>
                    <a:pt x="1635" y="2539"/>
                    <a:pt x="1630" y="2541"/>
                    <a:pt x="1626" y="2545"/>
                  </a:cubicBezTo>
                  <a:cubicBezTo>
                    <a:pt x="1586" y="2581"/>
                    <a:pt x="2072" y="3041"/>
                    <a:pt x="2153" y="3041"/>
                  </a:cubicBezTo>
                  <a:cubicBezTo>
                    <a:pt x="2156" y="3041"/>
                    <a:pt x="2158" y="3040"/>
                    <a:pt x="2160" y="3039"/>
                  </a:cubicBezTo>
                  <a:lnTo>
                    <a:pt x="2160" y="3039"/>
                  </a:lnTo>
                  <a:lnTo>
                    <a:pt x="2129" y="3065"/>
                  </a:lnTo>
                  <a:cubicBezTo>
                    <a:pt x="2103" y="3090"/>
                    <a:pt x="2277" y="3316"/>
                    <a:pt x="2352" y="3316"/>
                  </a:cubicBezTo>
                  <a:cubicBezTo>
                    <a:pt x="2353" y="3316"/>
                    <a:pt x="2354" y="3316"/>
                    <a:pt x="2355" y="3316"/>
                  </a:cubicBezTo>
                  <a:lnTo>
                    <a:pt x="2355" y="3321"/>
                  </a:lnTo>
                  <a:cubicBezTo>
                    <a:pt x="2407" y="3316"/>
                    <a:pt x="2417" y="3269"/>
                    <a:pt x="2423" y="3211"/>
                  </a:cubicBezTo>
                  <a:cubicBezTo>
                    <a:pt x="2428" y="3159"/>
                    <a:pt x="2417" y="3122"/>
                    <a:pt x="2313" y="2981"/>
                  </a:cubicBezTo>
                  <a:cubicBezTo>
                    <a:pt x="2192" y="2818"/>
                    <a:pt x="2417" y="2970"/>
                    <a:pt x="2171" y="2703"/>
                  </a:cubicBezTo>
                  <a:lnTo>
                    <a:pt x="2171" y="2703"/>
                  </a:lnTo>
                  <a:cubicBezTo>
                    <a:pt x="2348" y="2892"/>
                    <a:pt x="2451" y="2906"/>
                    <a:pt x="2523" y="2906"/>
                  </a:cubicBezTo>
                  <a:cubicBezTo>
                    <a:pt x="2536" y="2906"/>
                    <a:pt x="2548" y="2906"/>
                    <a:pt x="2559" y="2906"/>
                  </a:cubicBezTo>
                  <a:cubicBezTo>
                    <a:pt x="2569" y="2906"/>
                    <a:pt x="2577" y="2906"/>
                    <a:pt x="2585" y="2907"/>
                  </a:cubicBezTo>
                  <a:cubicBezTo>
                    <a:pt x="2632" y="2913"/>
                    <a:pt x="2680" y="2928"/>
                    <a:pt x="2716" y="2960"/>
                  </a:cubicBezTo>
                  <a:cubicBezTo>
                    <a:pt x="2804" y="3062"/>
                    <a:pt x="2909" y="3150"/>
                    <a:pt x="2941" y="3150"/>
                  </a:cubicBezTo>
                  <a:cubicBezTo>
                    <a:pt x="2943" y="3150"/>
                    <a:pt x="2945" y="3150"/>
                    <a:pt x="2947" y="3148"/>
                  </a:cubicBezTo>
                  <a:lnTo>
                    <a:pt x="2764" y="2923"/>
                  </a:lnTo>
                  <a:cubicBezTo>
                    <a:pt x="2766" y="2921"/>
                    <a:pt x="2769" y="2920"/>
                    <a:pt x="2773" y="2920"/>
                  </a:cubicBezTo>
                  <a:cubicBezTo>
                    <a:pt x="2811" y="2920"/>
                    <a:pt x="2900" y="3017"/>
                    <a:pt x="2928" y="3017"/>
                  </a:cubicBezTo>
                  <a:cubicBezTo>
                    <a:pt x="2935" y="3017"/>
                    <a:pt x="2938" y="3011"/>
                    <a:pt x="2937" y="2996"/>
                  </a:cubicBezTo>
                  <a:cubicBezTo>
                    <a:pt x="2921" y="2881"/>
                    <a:pt x="2879" y="2771"/>
                    <a:pt x="2816" y="2677"/>
                  </a:cubicBezTo>
                  <a:cubicBezTo>
                    <a:pt x="2779" y="2608"/>
                    <a:pt x="2743" y="2577"/>
                    <a:pt x="2769" y="2577"/>
                  </a:cubicBezTo>
                  <a:cubicBezTo>
                    <a:pt x="2805" y="2577"/>
                    <a:pt x="2842" y="2587"/>
                    <a:pt x="2874" y="2614"/>
                  </a:cubicBezTo>
                  <a:cubicBezTo>
                    <a:pt x="2936" y="2659"/>
                    <a:pt x="3012" y="2722"/>
                    <a:pt x="3043" y="2722"/>
                  </a:cubicBezTo>
                  <a:cubicBezTo>
                    <a:pt x="3059" y="2722"/>
                    <a:pt x="3063" y="2705"/>
                    <a:pt x="3047" y="2661"/>
                  </a:cubicBezTo>
                  <a:cubicBezTo>
                    <a:pt x="3009" y="2544"/>
                    <a:pt x="3009" y="2452"/>
                    <a:pt x="3062" y="2452"/>
                  </a:cubicBezTo>
                  <a:cubicBezTo>
                    <a:pt x="3068" y="2452"/>
                    <a:pt x="3075" y="2454"/>
                    <a:pt x="3083" y="2456"/>
                  </a:cubicBezTo>
                  <a:cubicBezTo>
                    <a:pt x="3111" y="2470"/>
                    <a:pt x="3256" y="2677"/>
                    <a:pt x="3277" y="2677"/>
                  </a:cubicBezTo>
                  <a:cubicBezTo>
                    <a:pt x="3281" y="2677"/>
                    <a:pt x="3281" y="2672"/>
                    <a:pt x="3277" y="2661"/>
                  </a:cubicBezTo>
                  <a:cubicBezTo>
                    <a:pt x="3225" y="2472"/>
                    <a:pt x="2994" y="2268"/>
                    <a:pt x="3068" y="2231"/>
                  </a:cubicBezTo>
                  <a:cubicBezTo>
                    <a:pt x="3070" y="2230"/>
                    <a:pt x="3072" y="2230"/>
                    <a:pt x="3074" y="2230"/>
                  </a:cubicBezTo>
                  <a:cubicBezTo>
                    <a:pt x="3145" y="2230"/>
                    <a:pt x="3334" y="2705"/>
                    <a:pt x="3411" y="2705"/>
                  </a:cubicBezTo>
                  <a:cubicBezTo>
                    <a:pt x="3414" y="2705"/>
                    <a:pt x="3416" y="2704"/>
                    <a:pt x="3419" y="2703"/>
                  </a:cubicBezTo>
                  <a:cubicBezTo>
                    <a:pt x="3456" y="2687"/>
                    <a:pt x="3314" y="2504"/>
                    <a:pt x="3309" y="2441"/>
                  </a:cubicBezTo>
                  <a:cubicBezTo>
                    <a:pt x="3309" y="2390"/>
                    <a:pt x="3335" y="2376"/>
                    <a:pt x="3368" y="2376"/>
                  </a:cubicBezTo>
                  <a:cubicBezTo>
                    <a:pt x="3400" y="2376"/>
                    <a:pt x="3438" y="2388"/>
                    <a:pt x="3466" y="2393"/>
                  </a:cubicBezTo>
                  <a:cubicBezTo>
                    <a:pt x="3561" y="2401"/>
                    <a:pt x="3711" y="2514"/>
                    <a:pt x="3800" y="2514"/>
                  </a:cubicBezTo>
                  <a:cubicBezTo>
                    <a:pt x="3829" y="2514"/>
                    <a:pt x="3852" y="2503"/>
                    <a:pt x="3865" y="2472"/>
                  </a:cubicBezTo>
                  <a:cubicBezTo>
                    <a:pt x="3886" y="2430"/>
                    <a:pt x="3838" y="2310"/>
                    <a:pt x="3823" y="2210"/>
                  </a:cubicBezTo>
                  <a:cubicBezTo>
                    <a:pt x="3812" y="2144"/>
                    <a:pt x="3812" y="2120"/>
                    <a:pt x="3816" y="2120"/>
                  </a:cubicBezTo>
                  <a:lnTo>
                    <a:pt x="3816" y="2120"/>
                  </a:lnTo>
                  <a:cubicBezTo>
                    <a:pt x="3829" y="2120"/>
                    <a:pt x="3881" y="2287"/>
                    <a:pt x="3912" y="2336"/>
                  </a:cubicBezTo>
                  <a:cubicBezTo>
                    <a:pt x="3924" y="2355"/>
                    <a:pt x="3934" y="2363"/>
                    <a:pt x="3942" y="2363"/>
                  </a:cubicBezTo>
                  <a:cubicBezTo>
                    <a:pt x="3973" y="2363"/>
                    <a:pt x="3978" y="2254"/>
                    <a:pt x="3969" y="2184"/>
                  </a:cubicBezTo>
                  <a:cubicBezTo>
                    <a:pt x="3936" y="2052"/>
                    <a:pt x="3926" y="1999"/>
                    <a:pt x="3934" y="1999"/>
                  </a:cubicBezTo>
                  <a:lnTo>
                    <a:pt x="3934" y="1999"/>
                  </a:lnTo>
                  <a:cubicBezTo>
                    <a:pt x="3944" y="1999"/>
                    <a:pt x="3986" y="2096"/>
                    <a:pt x="4043" y="2226"/>
                  </a:cubicBezTo>
                  <a:cubicBezTo>
                    <a:pt x="4043" y="2227"/>
                    <a:pt x="4044" y="2227"/>
                    <a:pt x="4044" y="2227"/>
                  </a:cubicBezTo>
                  <a:cubicBezTo>
                    <a:pt x="4050" y="2227"/>
                    <a:pt x="3896" y="1696"/>
                    <a:pt x="3896" y="1696"/>
                  </a:cubicBezTo>
                  <a:lnTo>
                    <a:pt x="3896" y="1696"/>
                  </a:lnTo>
                  <a:cubicBezTo>
                    <a:pt x="3922" y="1696"/>
                    <a:pt x="4022" y="1979"/>
                    <a:pt x="4048" y="2037"/>
                  </a:cubicBezTo>
                  <a:cubicBezTo>
                    <a:pt x="4069" y="2084"/>
                    <a:pt x="4083" y="2101"/>
                    <a:pt x="4094" y="2101"/>
                  </a:cubicBezTo>
                  <a:cubicBezTo>
                    <a:pt x="4114" y="2101"/>
                    <a:pt x="4118" y="2030"/>
                    <a:pt x="4121" y="1995"/>
                  </a:cubicBezTo>
                  <a:cubicBezTo>
                    <a:pt x="4128" y="1976"/>
                    <a:pt x="4156" y="1881"/>
                    <a:pt x="4191" y="1881"/>
                  </a:cubicBezTo>
                  <a:cubicBezTo>
                    <a:pt x="4213" y="1881"/>
                    <a:pt x="4238" y="1919"/>
                    <a:pt x="4263" y="2042"/>
                  </a:cubicBezTo>
                  <a:cubicBezTo>
                    <a:pt x="4284" y="2152"/>
                    <a:pt x="4299" y="2191"/>
                    <a:pt x="4309" y="2191"/>
                  </a:cubicBezTo>
                  <a:cubicBezTo>
                    <a:pt x="4333" y="2191"/>
                    <a:pt x="4334" y="1954"/>
                    <a:pt x="4352" y="1932"/>
                  </a:cubicBezTo>
                  <a:cubicBezTo>
                    <a:pt x="4354" y="1929"/>
                    <a:pt x="4357" y="1927"/>
                    <a:pt x="4359" y="1927"/>
                  </a:cubicBezTo>
                  <a:cubicBezTo>
                    <a:pt x="4407" y="1927"/>
                    <a:pt x="4537" y="2408"/>
                    <a:pt x="4567" y="2408"/>
                  </a:cubicBezTo>
                  <a:cubicBezTo>
                    <a:pt x="4574" y="2408"/>
                    <a:pt x="4576" y="2388"/>
                    <a:pt x="4572" y="2341"/>
                  </a:cubicBezTo>
                  <a:cubicBezTo>
                    <a:pt x="4494" y="2037"/>
                    <a:pt x="4294" y="1633"/>
                    <a:pt x="4205" y="1460"/>
                  </a:cubicBezTo>
                  <a:cubicBezTo>
                    <a:pt x="4201" y="1443"/>
                    <a:pt x="4084" y="1232"/>
                    <a:pt x="4066" y="1232"/>
                  </a:cubicBezTo>
                  <a:lnTo>
                    <a:pt x="4066" y="1232"/>
                  </a:lnTo>
                  <a:cubicBezTo>
                    <a:pt x="4062" y="1232"/>
                    <a:pt x="4063" y="1241"/>
                    <a:pt x="4069" y="1261"/>
                  </a:cubicBezTo>
                  <a:cubicBezTo>
                    <a:pt x="4072" y="1335"/>
                    <a:pt x="4071" y="1368"/>
                    <a:pt x="4055" y="1368"/>
                  </a:cubicBezTo>
                  <a:cubicBezTo>
                    <a:pt x="4046" y="1368"/>
                    <a:pt x="4032" y="1358"/>
                    <a:pt x="4011" y="1340"/>
                  </a:cubicBezTo>
                  <a:cubicBezTo>
                    <a:pt x="3967" y="1288"/>
                    <a:pt x="3901" y="1204"/>
                    <a:pt x="3862" y="1204"/>
                  </a:cubicBezTo>
                  <a:close/>
                  <a:moveTo>
                    <a:pt x="1706" y="3301"/>
                  </a:moveTo>
                  <a:cubicBezTo>
                    <a:pt x="1763" y="3301"/>
                    <a:pt x="1949" y="3460"/>
                    <a:pt x="1925" y="3484"/>
                  </a:cubicBezTo>
                  <a:cubicBezTo>
                    <a:pt x="1842" y="3437"/>
                    <a:pt x="1692" y="3365"/>
                    <a:pt x="1699" y="3302"/>
                  </a:cubicBezTo>
                  <a:lnTo>
                    <a:pt x="1699" y="3302"/>
                  </a:lnTo>
                  <a:cubicBezTo>
                    <a:pt x="1701" y="3301"/>
                    <a:pt x="1704" y="3301"/>
                    <a:pt x="1706" y="3301"/>
                  </a:cubicBezTo>
                  <a:close/>
                  <a:moveTo>
                    <a:pt x="1276" y="4337"/>
                  </a:moveTo>
                  <a:cubicBezTo>
                    <a:pt x="1286" y="4337"/>
                    <a:pt x="1301" y="4339"/>
                    <a:pt x="1322" y="4344"/>
                  </a:cubicBezTo>
                  <a:cubicBezTo>
                    <a:pt x="1493" y="4379"/>
                    <a:pt x="1871" y="4549"/>
                    <a:pt x="1726" y="4549"/>
                  </a:cubicBezTo>
                  <a:cubicBezTo>
                    <a:pt x="1720" y="4549"/>
                    <a:pt x="1713" y="4549"/>
                    <a:pt x="1704" y="4548"/>
                  </a:cubicBezTo>
                  <a:cubicBezTo>
                    <a:pt x="1610" y="4522"/>
                    <a:pt x="1521" y="4491"/>
                    <a:pt x="1432" y="4454"/>
                  </a:cubicBezTo>
                  <a:lnTo>
                    <a:pt x="1427" y="4454"/>
                  </a:lnTo>
                  <a:cubicBezTo>
                    <a:pt x="1307" y="4401"/>
                    <a:pt x="1221" y="4337"/>
                    <a:pt x="1276" y="4337"/>
                  </a:cubicBezTo>
                  <a:close/>
                  <a:moveTo>
                    <a:pt x="1563" y="5214"/>
                  </a:moveTo>
                  <a:cubicBezTo>
                    <a:pt x="1563" y="5214"/>
                    <a:pt x="1564" y="5215"/>
                    <a:pt x="1564" y="5215"/>
                  </a:cubicBezTo>
                  <a:lnTo>
                    <a:pt x="1564" y="5215"/>
                  </a:lnTo>
                  <a:cubicBezTo>
                    <a:pt x="1564" y="5215"/>
                    <a:pt x="1563" y="5214"/>
                    <a:pt x="1563" y="5214"/>
                  </a:cubicBezTo>
                  <a:close/>
                  <a:moveTo>
                    <a:pt x="1390" y="5314"/>
                  </a:moveTo>
                  <a:lnTo>
                    <a:pt x="1385" y="5340"/>
                  </a:lnTo>
                  <a:lnTo>
                    <a:pt x="1516" y="5398"/>
                  </a:lnTo>
                  <a:cubicBezTo>
                    <a:pt x="1532" y="5398"/>
                    <a:pt x="1546" y="5398"/>
                    <a:pt x="1559" y="5398"/>
                  </a:cubicBezTo>
                  <a:cubicBezTo>
                    <a:pt x="1702" y="5398"/>
                    <a:pt x="1650" y="5372"/>
                    <a:pt x="1390" y="5314"/>
                  </a:cubicBezTo>
                  <a:close/>
                  <a:moveTo>
                    <a:pt x="1373" y="6137"/>
                  </a:moveTo>
                  <a:cubicBezTo>
                    <a:pt x="1373" y="6137"/>
                    <a:pt x="1373" y="6137"/>
                    <a:pt x="1373" y="6137"/>
                  </a:cubicBezTo>
                  <a:lnTo>
                    <a:pt x="1373" y="6137"/>
                  </a:lnTo>
                  <a:cubicBezTo>
                    <a:pt x="1373" y="6137"/>
                    <a:pt x="1374" y="6137"/>
                    <a:pt x="1374" y="6137"/>
                  </a:cubicBezTo>
                  <a:lnTo>
                    <a:pt x="1373" y="6137"/>
                  </a:lnTo>
                  <a:close/>
                  <a:moveTo>
                    <a:pt x="13319" y="6481"/>
                  </a:moveTo>
                  <a:cubicBezTo>
                    <a:pt x="13207" y="6481"/>
                    <a:pt x="13415" y="6571"/>
                    <a:pt x="13513" y="6571"/>
                  </a:cubicBezTo>
                  <a:cubicBezTo>
                    <a:pt x="13537" y="6571"/>
                    <a:pt x="13555" y="6565"/>
                    <a:pt x="13559" y="6551"/>
                  </a:cubicBezTo>
                  <a:cubicBezTo>
                    <a:pt x="13569" y="6546"/>
                    <a:pt x="13564" y="6520"/>
                    <a:pt x="13564" y="6520"/>
                  </a:cubicBezTo>
                  <a:cubicBezTo>
                    <a:pt x="13434" y="6492"/>
                    <a:pt x="13358" y="6481"/>
                    <a:pt x="13319" y="6481"/>
                  </a:cubicBezTo>
                  <a:close/>
                  <a:moveTo>
                    <a:pt x="1190" y="7004"/>
                  </a:moveTo>
                  <a:cubicBezTo>
                    <a:pt x="1220" y="7004"/>
                    <a:pt x="1242" y="7008"/>
                    <a:pt x="1243" y="7018"/>
                  </a:cubicBezTo>
                  <a:cubicBezTo>
                    <a:pt x="1177" y="7041"/>
                    <a:pt x="1076" y="7082"/>
                    <a:pt x="1013" y="7082"/>
                  </a:cubicBezTo>
                  <a:cubicBezTo>
                    <a:pt x="992" y="7082"/>
                    <a:pt x="975" y="7077"/>
                    <a:pt x="965" y="7065"/>
                  </a:cubicBezTo>
                  <a:lnTo>
                    <a:pt x="960" y="7070"/>
                  </a:lnTo>
                  <a:cubicBezTo>
                    <a:pt x="952" y="7036"/>
                    <a:pt x="1105" y="7004"/>
                    <a:pt x="1190" y="7004"/>
                  </a:cubicBezTo>
                  <a:close/>
                  <a:moveTo>
                    <a:pt x="12149" y="7002"/>
                  </a:moveTo>
                  <a:cubicBezTo>
                    <a:pt x="12248" y="7023"/>
                    <a:pt x="12343" y="7049"/>
                    <a:pt x="12432" y="7086"/>
                  </a:cubicBezTo>
                  <a:cubicBezTo>
                    <a:pt x="12434" y="7104"/>
                    <a:pt x="12423" y="7113"/>
                    <a:pt x="12400" y="7113"/>
                  </a:cubicBezTo>
                  <a:cubicBezTo>
                    <a:pt x="12356" y="7113"/>
                    <a:pt x="12269" y="7081"/>
                    <a:pt x="12138" y="7023"/>
                  </a:cubicBezTo>
                  <a:lnTo>
                    <a:pt x="12149" y="7002"/>
                  </a:lnTo>
                  <a:close/>
                  <a:moveTo>
                    <a:pt x="1125" y="7416"/>
                  </a:moveTo>
                  <a:cubicBezTo>
                    <a:pt x="1144" y="7416"/>
                    <a:pt x="1157" y="7419"/>
                    <a:pt x="1159" y="7427"/>
                  </a:cubicBezTo>
                  <a:cubicBezTo>
                    <a:pt x="1174" y="7472"/>
                    <a:pt x="1033" y="7529"/>
                    <a:pt x="948" y="7529"/>
                  </a:cubicBezTo>
                  <a:cubicBezTo>
                    <a:pt x="915" y="7529"/>
                    <a:pt x="891" y="7521"/>
                    <a:pt x="887" y="7500"/>
                  </a:cubicBezTo>
                  <a:lnTo>
                    <a:pt x="881" y="7500"/>
                  </a:lnTo>
                  <a:cubicBezTo>
                    <a:pt x="873" y="7467"/>
                    <a:pt x="1049" y="7416"/>
                    <a:pt x="1125" y="7416"/>
                  </a:cubicBezTo>
                  <a:close/>
                  <a:moveTo>
                    <a:pt x="1573" y="7841"/>
                  </a:moveTo>
                  <a:cubicBezTo>
                    <a:pt x="1574" y="7842"/>
                    <a:pt x="1574" y="7843"/>
                    <a:pt x="1575" y="7844"/>
                  </a:cubicBezTo>
                  <a:lnTo>
                    <a:pt x="1575" y="7844"/>
                  </a:lnTo>
                  <a:cubicBezTo>
                    <a:pt x="1574" y="7842"/>
                    <a:pt x="1573" y="7841"/>
                    <a:pt x="1573" y="7841"/>
                  </a:cubicBezTo>
                  <a:close/>
                  <a:moveTo>
                    <a:pt x="1315" y="7902"/>
                  </a:moveTo>
                  <a:cubicBezTo>
                    <a:pt x="1314" y="7903"/>
                    <a:pt x="1313" y="7903"/>
                    <a:pt x="1311" y="7904"/>
                  </a:cubicBezTo>
                  <a:cubicBezTo>
                    <a:pt x="1313" y="7903"/>
                    <a:pt x="1314" y="7903"/>
                    <a:pt x="1315" y="7902"/>
                  </a:cubicBezTo>
                  <a:close/>
                  <a:moveTo>
                    <a:pt x="1925" y="8287"/>
                  </a:moveTo>
                  <a:cubicBezTo>
                    <a:pt x="1924" y="8287"/>
                    <a:pt x="1924" y="8287"/>
                    <a:pt x="1924" y="8287"/>
                  </a:cubicBezTo>
                  <a:lnTo>
                    <a:pt x="1924" y="8287"/>
                  </a:lnTo>
                  <a:cubicBezTo>
                    <a:pt x="1924" y="8287"/>
                    <a:pt x="1924" y="8287"/>
                    <a:pt x="1925" y="8287"/>
                  </a:cubicBezTo>
                  <a:close/>
                  <a:moveTo>
                    <a:pt x="10901" y="8549"/>
                  </a:moveTo>
                  <a:lnTo>
                    <a:pt x="10904" y="8552"/>
                  </a:lnTo>
                  <a:lnTo>
                    <a:pt x="10904" y="8552"/>
                  </a:lnTo>
                  <a:cubicBezTo>
                    <a:pt x="10903" y="8551"/>
                    <a:pt x="10902" y="8550"/>
                    <a:pt x="10901" y="8549"/>
                  </a:cubicBezTo>
                  <a:close/>
                  <a:moveTo>
                    <a:pt x="2010" y="8559"/>
                  </a:moveTo>
                  <a:cubicBezTo>
                    <a:pt x="1974" y="8559"/>
                    <a:pt x="1795" y="8688"/>
                    <a:pt x="1809" y="8717"/>
                  </a:cubicBezTo>
                  <a:lnTo>
                    <a:pt x="1940" y="8659"/>
                  </a:lnTo>
                  <a:cubicBezTo>
                    <a:pt x="2014" y="8586"/>
                    <a:pt x="2027" y="8559"/>
                    <a:pt x="2010" y="8559"/>
                  </a:cubicBezTo>
                  <a:close/>
                  <a:moveTo>
                    <a:pt x="11310" y="8706"/>
                  </a:moveTo>
                  <a:lnTo>
                    <a:pt x="11430" y="8795"/>
                  </a:lnTo>
                  <a:cubicBezTo>
                    <a:pt x="11475" y="8869"/>
                    <a:pt x="11524" y="8943"/>
                    <a:pt x="11490" y="8943"/>
                  </a:cubicBezTo>
                  <a:cubicBezTo>
                    <a:pt x="11488" y="8943"/>
                    <a:pt x="11486" y="8943"/>
                    <a:pt x="11483" y="8942"/>
                  </a:cubicBezTo>
                  <a:cubicBezTo>
                    <a:pt x="11409" y="8863"/>
                    <a:pt x="11283" y="8727"/>
                    <a:pt x="11310" y="8706"/>
                  </a:cubicBezTo>
                  <a:close/>
                  <a:moveTo>
                    <a:pt x="11932" y="9218"/>
                  </a:moveTo>
                  <a:lnTo>
                    <a:pt x="11932" y="9218"/>
                  </a:lnTo>
                  <a:cubicBezTo>
                    <a:pt x="11933" y="9219"/>
                    <a:pt x="11933" y="9219"/>
                    <a:pt x="11934" y="9220"/>
                  </a:cubicBezTo>
                  <a:cubicBezTo>
                    <a:pt x="11933" y="9219"/>
                    <a:pt x="11933" y="9219"/>
                    <a:pt x="11932" y="9218"/>
                  </a:cubicBezTo>
                  <a:close/>
                  <a:moveTo>
                    <a:pt x="7162" y="9639"/>
                  </a:moveTo>
                  <a:cubicBezTo>
                    <a:pt x="7163" y="9641"/>
                    <a:pt x="7163" y="9643"/>
                    <a:pt x="7163" y="9645"/>
                  </a:cubicBezTo>
                  <a:lnTo>
                    <a:pt x="7163" y="9645"/>
                  </a:lnTo>
                  <a:cubicBezTo>
                    <a:pt x="7163" y="9643"/>
                    <a:pt x="7163" y="9641"/>
                    <a:pt x="7162" y="9639"/>
                  </a:cubicBezTo>
                  <a:close/>
                  <a:moveTo>
                    <a:pt x="7188" y="10001"/>
                  </a:moveTo>
                  <a:cubicBezTo>
                    <a:pt x="7219" y="10001"/>
                    <a:pt x="7258" y="10051"/>
                    <a:pt x="7278" y="10206"/>
                  </a:cubicBezTo>
                  <a:cubicBezTo>
                    <a:pt x="7287" y="10276"/>
                    <a:pt x="7275" y="10290"/>
                    <a:pt x="7259" y="10290"/>
                  </a:cubicBezTo>
                  <a:cubicBezTo>
                    <a:pt x="7248" y="10290"/>
                    <a:pt x="7236" y="10284"/>
                    <a:pt x="7225" y="10284"/>
                  </a:cubicBezTo>
                  <a:cubicBezTo>
                    <a:pt x="7199" y="10185"/>
                    <a:pt x="7152" y="10006"/>
                    <a:pt x="7183" y="10001"/>
                  </a:cubicBezTo>
                  <a:cubicBezTo>
                    <a:pt x="7185" y="10001"/>
                    <a:pt x="7186" y="10001"/>
                    <a:pt x="7188" y="10001"/>
                  </a:cubicBezTo>
                  <a:close/>
                  <a:moveTo>
                    <a:pt x="6460" y="10562"/>
                  </a:moveTo>
                  <a:cubicBezTo>
                    <a:pt x="6495" y="10562"/>
                    <a:pt x="6534" y="10617"/>
                    <a:pt x="6549" y="10772"/>
                  </a:cubicBezTo>
                  <a:cubicBezTo>
                    <a:pt x="6552" y="10839"/>
                    <a:pt x="6539" y="10853"/>
                    <a:pt x="6523" y="10853"/>
                  </a:cubicBezTo>
                  <a:cubicBezTo>
                    <a:pt x="6511" y="10853"/>
                    <a:pt x="6497" y="10845"/>
                    <a:pt x="6486" y="10845"/>
                  </a:cubicBezTo>
                  <a:cubicBezTo>
                    <a:pt x="6465" y="10740"/>
                    <a:pt x="6423" y="10562"/>
                    <a:pt x="6455" y="10562"/>
                  </a:cubicBezTo>
                  <a:cubicBezTo>
                    <a:pt x="6456" y="10562"/>
                    <a:pt x="6458" y="10562"/>
                    <a:pt x="6460" y="10562"/>
                  </a:cubicBezTo>
                  <a:close/>
                  <a:moveTo>
                    <a:pt x="5422" y="11400"/>
                  </a:moveTo>
                  <a:lnTo>
                    <a:pt x="5422" y="11400"/>
                  </a:lnTo>
                  <a:cubicBezTo>
                    <a:pt x="5415" y="11433"/>
                    <a:pt x="5415" y="11444"/>
                    <a:pt x="5418" y="11444"/>
                  </a:cubicBezTo>
                  <a:cubicBezTo>
                    <a:pt x="5424" y="11444"/>
                    <a:pt x="5437" y="11407"/>
                    <a:pt x="5422" y="11400"/>
                  </a:cubicBezTo>
                  <a:close/>
                  <a:moveTo>
                    <a:pt x="8406" y="1"/>
                  </a:moveTo>
                  <a:cubicBezTo>
                    <a:pt x="8397" y="1"/>
                    <a:pt x="8388" y="8"/>
                    <a:pt x="8379" y="24"/>
                  </a:cubicBezTo>
                  <a:cubicBezTo>
                    <a:pt x="8363" y="55"/>
                    <a:pt x="8410" y="239"/>
                    <a:pt x="8374" y="322"/>
                  </a:cubicBezTo>
                  <a:cubicBezTo>
                    <a:pt x="8360" y="355"/>
                    <a:pt x="8344" y="368"/>
                    <a:pt x="8327" y="368"/>
                  </a:cubicBezTo>
                  <a:cubicBezTo>
                    <a:pt x="8311" y="368"/>
                    <a:pt x="8295" y="356"/>
                    <a:pt x="8279" y="338"/>
                  </a:cubicBezTo>
                  <a:cubicBezTo>
                    <a:pt x="8254" y="308"/>
                    <a:pt x="8223" y="144"/>
                    <a:pt x="8193" y="144"/>
                  </a:cubicBezTo>
                  <a:cubicBezTo>
                    <a:pt x="8192" y="144"/>
                    <a:pt x="8191" y="144"/>
                    <a:pt x="8190" y="144"/>
                  </a:cubicBezTo>
                  <a:cubicBezTo>
                    <a:pt x="8150" y="158"/>
                    <a:pt x="8152" y="386"/>
                    <a:pt x="8123" y="386"/>
                  </a:cubicBezTo>
                  <a:cubicBezTo>
                    <a:pt x="8119" y="386"/>
                    <a:pt x="8113" y="380"/>
                    <a:pt x="8106" y="364"/>
                  </a:cubicBezTo>
                  <a:cubicBezTo>
                    <a:pt x="8084" y="316"/>
                    <a:pt x="8066" y="68"/>
                    <a:pt x="8043" y="68"/>
                  </a:cubicBezTo>
                  <a:cubicBezTo>
                    <a:pt x="8038" y="68"/>
                    <a:pt x="8033" y="79"/>
                    <a:pt x="8028" y="102"/>
                  </a:cubicBezTo>
                  <a:cubicBezTo>
                    <a:pt x="7996" y="244"/>
                    <a:pt x="8022" y="569"/>
                    <a:pt x="7959" y="569"/>
                  </a:cubicBezTo>
                  <a:lnTo>
                    <a:pt x="7949" y="391"/>
                  </a:lnTo>
                  <a:cubicBezTo>
                    <a:pt x="7933" y="307"/>
                    <a:pt x="7938" y="265"/>
                    <a:pt x="7954" y="260"/>
                  </a:cubicBezTo>
                  <a:cubicBezTo>
                    <a:pt x="7954" y="250"/>
                    <a:pt x="7952" y="245"/>
                    <a:pt x="7948" y="245"/>
                  </a:cubicBezTo>
                  <a:cubicBezTo>
                    <a:pt x="7924" y="245"/>
                    <a:pt x="7844" y="391"/>
                    <a:pt x="7844" y="391"/>
                  </a:cubicBezTo>
                  <a:cubicBezTo>
                    <a:pt x="7842" y="391"/>
                    <a:pt x="7841" y="392"/>
                    <a:pt x="7839" y="392"/>
                  </a:cubicBezTo>
                  <a:cubicBezTo>
                    <a:pt x="7814" y="392"/>
                    <a:pt x="7788" y="297"/>
                    <a:pt x="7763" y="297"/>
                  </a:cubicBezTo>
                  <a:cubicBezTo>
                    <a:pt x="7758" y="297"/>
                    <a:pt x="7754" y="300"/>
                    <a:pt x="7750" y="307"/>
                  </a:cubicBezTo>
                  <a:cubicBezTo>
                    <a:pt x="7723" y="354"/>
                    <a:pt x="7723" y="438"/>
                    <a:pt x="7687" y="438"/>
                  </a:cubicBezTo>
                  <a:cubicBezTo>
                    <a:pt x="7645" y="438"/>
                    <a:pt x="7629" y="438"/>
                    <a:pt x="7582" y="359"/>
                  </a:cubicBezTo>
                  <a:cubicBezTo>
                    <a:pt x="7570" y="341"/>
                    <a:pt x="7561" y="333"/>
                    <a:pt x="7554" y="333"/>
                  </a:cubicBezTo>
                  <a:cubicBezTo>
                    <a:pt x="7515" y="333"/>
                    <a:pt x="7527" y="554"/>
                    <a:pt x="7488" y="558"/>
                  </a:cubicBezTo>
                  <a:cubicBezTo>
                    <a:pt x="7441" y="558"/>
                    <a:pt x="7364" y="254"/>
                    <a:pt x="7312" y="254"/>
                  </a:cubicBezTo>
                  <a:cubicBezTo>
                    <a:pt x="7311" y="254"/>
                    <a:pt x="7310" y="254"/>
                    <a:pt x="7309" y="254"/>
                  </a:cubicBezTo>
                  <a:cubicBezTo>
                    <a:pt x="7262" y="260"/>
                    <a:pt x="7299" y="501"/>
                    <a:pt x="7273" y="564"/>
                  </a:cubicBezTo>
                  <a:cubicBezTo>
                    <a:pt x="7270" y="571"/>
                    <a:pt x="7267" y="575"/>
                    <a:pt x="7263" y="575"/>
                  </a:cubicBezTo>
                  <a:cubicBezTo>
                    <a:pt x="7227" y="575"/>
                    <a:pt x="7150" y="161"/>
                    <a:pt x="7126" y="60"/>
                  </a:cubicBezTo>
                  <a:lnTo>
                    <a:pt x="7126" y="60"/>
                  </a:lnTo>
                  <a:cubicBezTo>
                    <a:pt x="7120" y="197"/>
                    <a:pt x="7120" y="333"/>
                    <a:pt x="7131" y="469"/>
                  </a:cubicBezTo>
                  <a:cubicBezTo>
                    <a:pt x="7143" y="588"/>
                    <a:pt x="7143" y="635"/>
                    <a:pt x="7135" y="635"/>
                  </a:cubicBezTo>
                  <a:cubicBezTo>
                    <a:pt x="7119" y="635"/>
                    <a:pt x="7070" y="435"/>
                    <a:pt x="7031" y="275"/>
                  </a:cubicBezTo>
                  <a:lnTo>
                    <a:pt x="7031" y="275"/>
                  </a:lnTo>
                  <a:cubicBezTo>
                    <a:pt x="7110" y="627"/>
                    <a:pt x="6921" y="401"/>
                    <a:pt x="6995" y="668"/>
                  </a:cubicBezTo>
                  <a:cubicBezTo>
                    <a:pt x="6942" y="553"/>
                    <a:pt x="6879" y="412"/>
                    <a:pt x="6837" y="406"/>
                  </a:cubicBezTo>
                  <a:lnTo>
                    <a:pt x="6837" y="406"/>
                  </a:lnTo>
                  <a:cubicBezTo>
                    <a:pt x="6885" y="585"/>
                    <a:pt x="6853" y="543"/>
                    <a:pt x="6827" y="558"/>
                  </a:cubicBezTo>
                  <a:cubicBezTo>
                    <a:pt x="6785" y="579"/>
                    <a:pt x="6827" y="815"/>
                    <a:pt x="6785" y="821"/>
                  </a:cubicBezTo>
                  <a:cubicBezTo>
                    <a:pt x="6785" y="821"/>
                    <a:pt x="6615" y="409"/>
                    <a:pt x="6580" y="409"/>
                  </a:cubicBezTo>
                  <a:cubicBezTo>
                    <a:pt x="6573" y="409"/>
                    <a:pt x="6572" y="428"/>
                    <a:pt x="6580" y="474"/>
                  </a:cubicBezTo>
                  <a:cubicBezTo>
                    <a:pt x="6594" y="556"/>
                    <a:pt x="6739" y="966"/>
                    <a:pt x="6713" y="966"/>
                  </a:cubicBezTo>
                  <a:cubicBezTo>
                    <a:pt x="6709" y="966"/>
                    <a:pt x="6700" y="956"/>
                    <a:pt x="6685" y="931"/>
                  </a:cubicBezTo>
                  <a:cubicBezTo>
                    <a:pt x="6647" y="864"/>
                    <a:pt x="6622" y="800"/>
                    <a:pt x="6611" y="800"/>
                  </a:cubicBezTo>
                  <a:cubicBezTo>
                    <a:pt x="6604" y="800"/>
                    <a:pt x="6603" y="826"/>
                    <a:pt x="6607" y="894"/>
                  </a:cubicBezTo>
                  <a:cubicBezTo>
                    <a:pt x="6607" y="894"/>
                    <a:pt x="6640" y="1106"/>
                    <a:pt x="6634" y="1106"/>
                  </a:cubicBezTo>
                  <a:cubicBezTo>
                    <a:pt x="6634" y="1106"/>
                    <a:pt x="6633" y="1105"/>
                    <a:pt x="6633" y="1104"/>
                  </a:cubicBezTo>
                  <a:cubicBezTo>
                    <a:pt x="6575" y="973"/>
                    <a:pt x="6544" y="642"/>
                    <a:pt x="6507" y="564"/>
                  </a:cubicBezTo>
                  <a:cubicBezTo>
                    <a:pt x="6506" y="561"/>
                    <a:pt x="6505" y="560"/>
                    <a:pt x="6504" y="560"/>
                  </a:cubicBezTo>
                  <a:lnTo>
                    <a:pt x="6504" y="560"/>
                  </a:lnTo>
                  <a:cubicBezTo>
                    <a:pt x="6494" y="560"/>
                    <a:pt x="6507" y="684"/>
                    <a:pt x="6507" y="684"/>
                  </a:cubicBezTo>
                  <a:cubicBezTo>
                    <a:pt x="6512" y="784"/>
                    <a:pt x="6497" y="768"/>
                    <a:pt x="6470" y="773"/>
                  </a:cubicBezTo>
                  <a:cubicBezTo>
                    <a:pt x="6491" y="768"/>
                    <a:pt x="6452" y="664"/>
                    <a:pt x="6430" y="581"/>
                  </a:cubicBezTo>
                  <a:lnTo>
                    <a:pt x="6430" y="581"/>
                  </a:lnTo>
                  <a:cubicBezTo>
                    <a:pt x="6444" y="636"/>
                    <a:pt x="6440" y="650"/>
                    <a:pt x="6430" y="650"/>
                  </a:cubicBezTo>
                  <a:cubicBezTo>
                    <a:pt x="6420" y="650"/>
                    <a:pt x="6404" y="636"/>
                    <a:pt x="6394" y="636"/>
                  </a:cubicBezTo>
                  <a:cubicBezTo>
                    <a:pt x="6391" y="636"/>
                    <a:pt x="6388" y="638"/>
                    <a:pt x="6386" y="642"/>
                  </a:cubicBezTo>
                  <a:cubicBezTo>
                    <a:pt x="6402" y="679"/>
                    <a:pt x="6407" y="721"/>
                    <a:pt x="6413" y="763"/>
                  </a:cubicBezTo>
                  <a:cubicBezTo>
                    <a:pt x="6408" y="798"/>
                    <a:pt x="6396" y="820"/>
                    <a:pt x="6380" y="820"/>
                  </a:cubicBezTo>
                  <a:cubicBezTo>
                    <a:pt x="6360" y="820"/>
                    <a:pt x="6334" y="785"/>
                    <a:pt x="6308" y="695"/>
                  </a:cubicBezTo>
                  <a:cubicBezTo>
                    <a:pt x="6275" y="576"/>
                    <a:pt x="6238" y="517"/>
                    <a:pt x="6215" y="517"/>
                  </a:cubicBezTo>
                  <a:cubicBezTo>
                    <a:pt x="6195" y="517"/>
                    <a:pt x="6188" y="569"/>
                    <a:pt x="6213" y="674"/>
                  </a:cubicBezTo>
                  <a:cubicBezTo>
                    <a:pt x="6211" y="682"/>
                    <a:pt x="6206" y="685"/>
                    <a:pt x="6198" y="685"/>
                  </a:cubicBezTo>
                  <a:cubicBezTo>
                    <a:pt x="6191" y="685"/>
                    <a:pt x="6182" y="682"/>
                    <a:pt x="6174" y="682"/>
                  </a:cubicBezTo>
                  <a:cubicBezTo>
                    <a:pt x="6151" y="682"/>
                    <a:pt x="6133" y="700"/>
                    <a:pt x="6166" y="831"/>
                  </a:cubicBezTo>
                  <a:cubicBezTo>
                    <a:pt x="6097" y="738"/>
                    <a:pt x="5955" y="507"/>
                    <a:pt x="5890" y="507"/>
                  </a:cubicBezTo>
                  <a:cubicBezTo>
                    <a:pt x="5857" y="507"/>
                    <a:pt x="5844" y="569"/>
                    <a:pt x="5873" y="742"/>
                  </a:cubicBezTo>
                  <a:cubicBezTo>
                    <a:pt x="5809" y="495"/>
                    <a:pt x="5779" y="407"/>
                    <a:pt x="5768" y="407"/>
                  </a:cubicBezTo>
                  <a:lnTo>
                    <a:pt x="5768" y="407"/>
                  </a:lnTo>
                  <a:cubicBezTo>
                    <a:pt x="5742" y="407"/>
                    <a:pt x="5831" y="949"/>
                    <a:pt x="5804" y="949"/>
                  </a:cubicBezTo>
                  <a:cubicBezTo>
                    <a:pt x="5802" y="949"/>
                    <a:pt x="5798" y="945"/>
                    <a:pt x="5794" y="936"/>
                  </a:cubicBezTo>
                  <a:cubicBezTo>
                    <a:pt x="5746" y="836"/>
                    <a:pt x="5677" y="628"/>
                    <a:pt x="5649" y="628"/>
                  </a:cubicBezTo>
                  <a:cubicBezTo>
                    <a:pt x="5640" y="628"/>
                    <a:pt x="5635" y="648"/>
                    <a:pt x="5637" y="700"/>
                  </a:cubicBezTo>
                  <a:lnTo>
                    <a:pt x="5715" y="1282"/>
                  </a:lnTo>
                  <a:cubicBezTo>
                    <a:pt x="5657" y="1128"/>
                    <a:pt x="5629" y="936"/>
                    <a:pt x="5586" y="936"/>
                  </a:cubicBezTo>
                  <a:cubicBezTo>
                    <a:pt x="5579" y="936"/>
                    <a:pt x="5571" y="941"/>
                    <a:pt x="5563" y="952"/>
                  </a:cubicBezTo>
                  <a:cubicBezTo>
                    <a:pt x="5527" y="994"/>
                    <a:pt x="5631" y="1229"/>
                    <a:pt x="5579" y="1240"/>
                  </a:cubicBezTo>
                  <a:cubicBezTo>
                    <a:pt x="5548" y="1109"/>
                    <a:pt x="5474" y="794"/>
                    <a:pt x="5427" y="705"/>
                  </a:cubicBezTo>
                  <a:cubicBezTo>
                    <a:pt x="5416" y="683"/>
                    <a:pt x="5404" y="672"/>
                    <a:pt x="5394" y="672"/>
                  </a:cubicBezTo>
                  <a:cubicBezTo>
                    <a:pt x="5370" y="672"/>
                    <a:pt x="5356" y="730"/>
                    <a:pt x="5385" y="836"/>
                  </a:cubicBezTo>
                  <a:cubicBezTo>
                    <a:pt x="5411" y="899"/>
                    <a:pt x="5385" y="978"/>
                    <a:pt x="5317" y="1009"/>
                  </a:cubicBezTo>
                  <a:cubicBezTo>
                    <a:pt x="5308" y="1016"/>
                    <a:pt x="5289" y="1032"/>
                    <a:pt x="5265" y="1032"/>
                  </a:cubicBezTo>
                  <a:cubicBezTo>
                    <a:pt x="5236" y="1032"/>
                    <a:pt x="5200" y="1008"/>
                    <a:pt x="5165" y="915"/>
                  </a:cubicBezTo>
                  <a:cubicBezTo>
                    <a:pt x="5114" y="759"/>
                    <a:pt x="5063" y="648"/>
                    <a:pt x="5033" y="648"/>
                  </a:cubicBezTo>
                  <a:cubicBezTo>
                    <a:pt x="5020" y="648"/>
                    <a:pt x="5011" y="671"/>
                    <a:pt x="5008" y="721"/>
                  </a:cubicBezTo>
                  <a:cubicBezTo>
                    <a:pt x="4997" y="800"/>
                    <a:pt x="5044" y="962"/>
                    <a:pt x="5013" y="999"/>
                  </a:cubicBezTo>
                  <a:cubicBezTo>
                    <a:pt x="5008" y="1005"/>
                    <a:pt x="5002" y="1007"/>
                    <a:pt x="4996" y="1007"/>
                  </a:cubicBezTo>
                  <a:cubicBezTo>
                    <a:pt x="4969" y="1007"/>
                    <a:pt x="4931" y="960"/>
                    <a:pt x="4897" y="931"/>
                  </a:cubicBezTo>
                  <a:cubicBezTo>
                    <a:pt x="4897" y="931"/>
                    <a:pt x="4804" y="860"/>
                    <a:pt x="4769" y="860"/>
                  </a:cubicBezTo>
                  <a:cubicBezTo>
                    <a:pt x="4756" y="860"/>
                    <a:pt x="4751" y="869"/>
                    <a:pt x="4761" y="894"/>
                  </a:cubicBezTo>
                  <a:cubicBezTo>
                    <a:pt x="4817" y="1047"/>
                    <a:pt x="4813" y="1091"/>
                    <a:pt x="4787" y="1091"/>
                  </a:cubicBezTo>
                  <a:cubicBezTo>
                    <a:pt x="4755" y="1091"/>
                    <a:pt x="4688" y="1023"/>
                    <a:pt x="4662" y="1020"/>
                  </a:cubicBezTo>
                  <a:cubicBezTo>
                    <a:pt x="4653" y="1017"/>
                    <a:pt x="4645" y="1016"/>
                    <a:pt x="4636" y="1016"/>
                  </a:cubicBezTo>
                  <a:cubicBezTo>
                    <a:pt x="4612" y="1016"/>
                    <a:pt x="4588" y="1027"/>
                    <a:pt x="4572" y="1046"/>
                  </a:cubicBezTo>
                  <a:cubicBezTo>
                    <a:pt x="4546" y="1083"/>
                    <a:pt x="4557" y="1093"/>
                    <a:pt x="4583" y="1156"/>
                  </a:cubicBezTo>
                  <a:cubicBezTo>
                    <a:pt x="4591" y="1181"/>
                    <a:pt x="4588" y="1190"/>
                    <a:pt x="4579" y="1190"/>
                  </a:cubicBezTo>
                  <a:cubicBezTo>
                    <a:pt x="4561" y="1190"/>
                    <a:pt x="4520" y="1151"/>
                    <a:pt x="4520" y="1151"/>
                  </a:cubicBezTo>
                  <a:cubicBezTo>
                    <a:pt x="4494" y="1156"/>
                    <a:pt x="4473" y="1177"/>
                    <a:pt x="4468" y="1203"/>
                  </a:cubicBezTo>
                  <a:cubicBezTo>
                    <a:pt x="4460" y="1228"/>
                    <a:pt x="4448" y="1335"/>
                    <a:pt x="4424" y="1335"/>
                  </a:cubicBezTo>
                  <a:cubicBezTo>
                    <a:pt x="4413" y="1335"/>
                    <a:pt x="4400" y="1313"/>
                    <a:pt x="4384" y="1250"/>
                  </a:cubicBezTo>
                  <a:cubicBezTo>
                    <a:pt x="4338" y="1099"/>
                    <a:pt x="4297" y="1042"/>
                    <a:pt x="4268" y="1042"/>
                  </a:cubicBezTo>
                  <a:cubicBezTo>
                    <a:pt x="4254" y="1042"/>
                    <a:pt x="4244" y="1055"/>
                    <a:pt x="4237" y="1077"/>
                  </a:cubicBezTo>
                  <a:cubicBezTo>
                    <a:pt x="4216" y="1140"/>
                    <a:pt x="4305" y="1340"/>
                    <a:pt x="4258" y="1345"/>
                  </a:cubicBezTo>
                  <a:cubicBezTo>
                    <a:pt x="4222" y="1201"/>
                    <a:pt x="4196" y="1072"/>
                    <a:pt x="4155" y="1072"/>
                  </a:cubicBezTo>
                  <a:cubicBezTo>
                    <a:pt x="4155" y="1072"/>
                    <a:pt x="4154" y="1072"/>
                    <a:pt x="4153" y="1072"/>
                  </a:cubicBezTo>
                  <a:cubicBezTo>
                    <a:pt x="4127" y="1093"/>
                    <a:pt x="4394" y="1686"/>
                    <a:pt x="4441" y="1728"/>
                  </a:cubicBezTo>
                  <a:lnTo>
                    <a:pt x="4441" y="1733"/>
                  </a:lnTo>
                  <a:cubicBezTo>
                    <a:pt x="4452" y="1743"/>
                    <a:pt x="4462" y="1746"/>
                    <a:pt x="4471" y="1746"/>
                  </a:cubicBezTo>
                  <a:cubicBezTo>
                    <a:pt x="4479" y="1746"/>
                    <a:pt x="4487" y="1744"/>
                    <a:pt x="4495" y="1744"/>
                  </a:cubicBezTo>
                  <a:cubicBezTo>
                    <a:pt x="4519" y="1744"/>
                    <a:pt x="4544" y="1761"/>
                    <a:pt x="4578" y="1895"/>
                  </a:cubicBezTo>
                  <a:cubicBezTo>
                    <a:pt x="4583" y="1900"/>
                    <a:pt x="4587" y="1902"/>
                    <a:pt x="4592" y="1902"/>
                  </a:cubicBezTo>
                  <a:cubicBezTo>
                    <a:pt x="4606" y="1902"/>
                    <a:pt x="4620" y="1887"/>
                    <a:pt x="4635" y="1887"/>
                  </a:cubicBezTo>
                  <a:cubicBezTo>
                    <a:pt x="4654" y="1887"/>
                    <a:pt x="4676" y="1910"/>
                    <a:pt x="4703" y="2016"/>
                  </a:cubicBezTo>
                  <a:cubicBezTo>
                    <a:pt x="4682" y="1927"/>
                    <a:pt x="4551" y="1560"/>
                    <a:pt x="4583" y="1539"/>
                  </a:cubicBezTo>
                  <a:cubicBezTo>
                    <a:pt x="4584" y="1538"/>
                    <a:pt x="4584" y="1538"/>
                    <a:pt x="4585" y="1538"/>
                  </a:cubicBezTo>
                  <a:cubicBezTo>
                    <a:pt x="4616" y="1538"/>
                    <a:pt x="4724" y="1797"/>
                    <a:pt x="4757" y="1797"/>
                  </a:cubicBezTo>
                  <a:cubicBezTo>
                    <a:pt x="4762" y="1797"/>
                    <a:pt x="4766" y="1790"/>
                    <a:pt x="4766" y="1775"/>
                  </a:cubicBezTo>
                  <a:cubicBezTo>
                    <a:pt x="4756" y="1707"/>
                    <a:pt x="4735" y="1638"/>
                    <a:pt x="4703" y="1576"/>
                  </a:cubicBezTo>
                  <a:cubicBezTo>
                    <a:pt x="4667" y="1423"/>
                    <a:pt x="4703" y="1429"/>
                    <a:pt x="4724" y="1423"/>
                  </a:cubicBezTo>
                  <a:cubicBezTo>
                    <a:pt x="4725" y="1423"/>
                    <a:pt x="4726" y="1423"/>
                    <a:pt x="4728" y="1423"/>
                  </a:cubicBezTo>
                  <a:cubicBezTo>
                    <a:pt x="4753" y="1423"/>
                    <a:pt x="4831" y="1480"/>
                    <a:pt x="4861" y="1680"/>
                  </a:cubicBezTo>
                  <a:cubicBezTo>
                    <a:pt x="4887" y="1848"/>
                    <a:pt x="4793" y="1874"/>
                    <a:pt x="4876" y="2089"/>
                  </a:cubicBezTo>
                  <a:cubicBezTo>
                    <a:pt x="4920" y="2205"/>
                    <a:pt x="4949" y="2253"/>
                    <a:pt x="4964" y="2253"/>
                  </a:cubicBezTo>
                  <a:cubicBezTo>
                    <a:pt x="4982" y="2253"/>
                    <a:pt x="4979" y="2175"/>
                    <a:pt x="4955" y="2058"/>
                  </a:cubicBezTo>
                  <a:cubicBezTo>
                    <a:pt x="4932" y="1935"/>
                    <a:pt x="4953" y="1878"/>
                    <a:pt x="4990" y="1878"/>
                  </a:cubicBezTo>
                  <a:cubicBezTo>
                    <a:pt x="5033" y="1878"/>
                    <a:pt x="5098" y="1955"/>
                    <a:pt x="5143" y="2096"/>
                  </a:cubicBezTo>
                  <a:lnTo>
                    <a:pt x="5143" y="2096"/>
                  </a:lnTo>
                  <a:cubicBezTo>
                    <a:pt x="5114" y="1998"/>
                    <a:pt x="5062" y="1814"/>
                    <a:pt x="5076" y="1801"/>
                  </a:cubicBezTo>
                  <a:cubicBezTo>
                    <a:pt x="5096" y="1786"/>
                    <a:pt x="5140" y="1752"/>
                    <a:pt x="5103" y="1607"/>
                  </a:cubicBezTo>
                  <a:lnTo>
                    <a:pt x="5103" y="1607"/>
                  </a:lnTo>
                  <a:cubicBezTo>
                    <a:pt x="5169" y="1839"/>
                    <a:pt x="5287" y="1883"/>
                    <a:pt x="5368" y="1883"/>
                  </a:cubicBezTo>
                  <a:cubicBezTo>
                    <a:pt x="5406" y="1883"/>
                    <a:pt x="5435" y="1874"/>
                    <a:pt x="5448" y="1869"/>
                  </a:cubicBezTo>
                  <a:cubicBezTo>
                    <a:pt x="5533" y="1829"/>
                    <a:pt x="5542" y="1629"/>
                    <a:pt x="5524" y="1317"/>
                  </a:cubicBezTo>
                  <a:lnTo>
                    <a:pt x="5524" y="1317"/>
                  </a:lnTo>
                  <a:cubicBezTo>
                    <a:pt x="5533" y="1428"/>
                    <a:pt x="5561" y="1667"/>
                    <a:pt x="5600" y="1728"/>
                  </a:cubicBezTo>
                  <a:lnTo>
                    <a:pt x="5626" y="1691"/>
                  </a:lnTo>
                  <a:cubicBezTo>
                    <a:pt x="5630" y="1690"/>
                    <a:pt x="5632" y="1688"/>
                    <a:pt x="5633" y="1688"/>
                  </a:cubicBezTo>
                  <a:cubicBezTo>
                    <a:pt x="5638" y="1688"/>
                    <a:pt x="5636" y="1703"/>
                    <a:pt x="5668" y="1790"/>
                  </a:cubicBezTo>
                  <a:cubicBezTo>
                    <a:pt x="5699" y="1883"/>
                    <a:pt x="5728" y="1945"/>
                    <a:pt x="5740" y="1945"/>
                  </a:cubicBezTo>
                  <a:cubicBezTo>
                    <a:pt x="5750" y="1945"/>
                    <a:pt x="5748" y="1897"/>
                    <a:pt x="5721" y="1780"/>
                  </a:cubicBezTo>
                  <a:cubicBezTo>
                    <a:pt x="5679" y="1617"/>
                    <a:pt x="5652" y="1544"/>
                    <a:pt x="5689" y="1534"/>
                  </a:cubicBezTo>
                  <a:cubicBezTo>
                    <a:pt x="5699" y="1530"/>
                    <a:pt x="5713" y="1521"/>
                    <a:pt x="5728" y="1521"/>
                  </a:cubicBezTo>
                  <a:cubicBezTo>
                    <a:pt x="5736" y="1521"/>
                    <a:pt x="5744" y="1524"/>
                    <a:pt x="5752" y="1534"/>
                  </a:cubicBezTo>
                  <a:cubicBezTo>
                    <a:pt x="5778" y="1576"/>
                    <a:pt x="5794" y="1612"/>
                    <a:pt x="5810" y="1654"/>
                  </a:cubicBezTo>
                  <a:lnTo>
                    <a:pt x="5909" y="1633"/>
                  </a:lnTo>
                  <a:cubicBezTo>
                    <a:pt x="5967" y="1617"/>
                    <a:pt x="5815" y="1140"/>
                    <a:pt x="5799" y="1140"/>
                  </a:cubicBezTo>
                  <a:cubicBezTo>
                    <a:pt x="5799" y="1140"/>
                    <a:pt x="5800" y="1140"/>
                    <a:pt x="5800" y="1140"/>
                  </a:cubicBezTo>
                  <a:cubicBezTo>
                    <a:pt x="5833" y="1140"/>
                    <a:pt x="6015" y="1560"/>
                    <a:pt x="6061" y="1644"/>
                  </a:cubicBezTo>
                  <a:cubicBezTo>
                    <a:pt x="6083" y="1679"/>
                    <a:pt x="6102" y="1700"/>
                    <a:pt x="6109" y="1700"/>
                  </a:cubicBezTo>
                  <a:cubicBezTo>
                    <a:pt x="6120" y="1700"/>
                    <a:pt x="6110" y="1658"/>
                    <a:pt x="6061" y="1555"/>
                  </a:cubicBezTo>
                  <a:cubicBezTo>
                    <a:pt x="6022" y="1471"/>
                    <a:pt x="5942" y="1260"/>
                    <a:pt x="5969" y="1260"/>
                  </a:cubicBezTo>
                  <a:cubicBezTo>
                    <a:pt x="5974" y="1260"/>
                    <a:pt x="5984" y="1268"/>
                    <a:pt x="5998" y="1287"/>
                  </a:cubicBezTo>
                  <a:cubicBezTo>
                    <a:pt x="6056" y="1366"/>
                    <a:pt x="6109" y="1450"/>
                    <a:pt x="6145" y="1539"/>
                  </a:cubicBezTo>
                  <a:lnTo>
                    <a:pt x="6208" y="1649"/>
                  </a:lnTo>
                  <a:cubicBezTo>
                    <a:pt x="6208" y="1649"/>
                    <a:pt x="6093" y="1308"/>
                    <a:pt x="6082" y="1245"/>
                  </a:cubicBezTo>
                  <a:cubicBezTo>
                    <a:pt x="6081" y="1237"/>
                    <a:pt x="6082" y="1234"/>
                    <a:pt x="6084" y="1234"/>
                  </a:cubicBezTo>
                  <a:cubicBezTo>
                    <a:pt x="6104" y="1234"/>
                    <a:pt x="6252" y="1573"/>
                    <a:pt x="6266" y="1602"/>
                  </a:cubicBezTo>
                  <a:cubicBezTo>
                    <a:pt x="6313" y="1704"/>
                    <a:pt x="6335" y="1744"/>
                    <a:pt x="6339" y="1744"/>
                  </a:cubicBezTo>
                  <a:cubicBezTo>
                    <a:pt x="6353" y="1744"/>
                    <a:pt x="6140" y="1216"/>
                    <a:pt x="6140" y="1203"/>
                  </a:cubicBezTo>
                  <a:cubicBezTo>
                    <a:pt x="6140" y="1197"/>
                    <a:pt x="6141" y="1195"/>
                    <a:pt x="6143" y="1195"/>
                  </a:cubicBezTo>
                  <a:cubicBezTo>
                    <a:pt x="6161" y="1195"/>
                    <a:pt x="6276" y="1430"/>
                    <a:pt x="6300" y="1430"/>
                  </a:cubicBezTo>
                  <a:cubicBezTo>
                    <a:pt x="6308" y="1430"/>
                    <a:pt x="6307" y="1408"/>
                    <a:pt x="6292" y="1350"/>
                  </a:cubicBezTo>
                  <a:lnTo>
                    <a:pt x="6292" y="1350"/>
                  </a:lnTo>
                  <a:cubicBezTo>
                    <a:pt x="6324" y="1474"/>
                    <a:pt x="6381" y="1509"/>
                    <a:pt x="6436" y="1509"/>
                  </a:cubicBezTo>
                  <a:cubicBezTo>
                    <a:pt x="6496" y="1509"/>
                    <a:pt x="6553" y="1466"/>
                    <a:pt x="6570" y="1455"/>
                  </a:cubicBezTo>
                  <a:cubicBezTo>
                    <a:pt x="6617" y="1434"/>
                    <a:pt x="6622" y="1329"/>
                    <a:pt x="6654" y="1282"/>
                  </a:cubicBezTo>
                  <a:cubicBezTo>
                    <a:pt x="6655" y="1279"/>
                    <a:pt x="6657" y="1278"/>
                    <a:pt x="6659" y="1278"/>
                  </a:cubicBezTo>
                  <a:cubicBezTo>
                    <a:pt x="6682" y="1278"/>
                    <a:pt x="6742" y="1426"/>
                    <a:pt x="6762" y="1426"/>
                  </a:cubicBezTo>
                  <a:cubicBezTo>
                    <a:pt x="6767" y="1426"/>
                    <a:pt x="6769" y="1419"/>
                    <a:pt x="6769" y="1403"/>
                  </a:cubicBezTo>
                  <a:cubicBezTo>
                    <a:pt x="6769" y="1350"/>
                    <a:pt x="6738" y="1104"/>
                    <a:pt x="6753" y="1104"/>
                  </a:cubicBezTo>
                  <a:lnTo>
                    <a:pt x="6753" y="1104"/>
                  </a:lnTo>
                  <a:cubicBezTo>
                    <a:pt x="6753" y="1104"/>
                    <a:pt x="6835" y="1606"/>
                    <a:pt x="6858" y="1606"/>
                  </a:cubicBezTo>
                  <a:cubicBezTo>
                    <a:pt x="6862" y="1606"/>
                    <a:pt x="6864" y="1588"/>
                    <a:pt x="6864" y="1544"/>
                  </a:cubicBezTo>
                  <a:cubicBezTo>
                    <a:pt x="6864" y="1423"/>
                    <a:pt x="6916" y="1455"/>
                    <a:pt x="6864" y="1229"/>
                  </a:cubicBezTo>
                  <a:cubicBezTo>
                    <a:pt x="6846" y="1165"/>
                    <a:pt x="6848" y="1150"/>
                    <a:pt x="6857" y="1150"/>
                  </a:cubicBezTo>
                  <a:cubicBezTo>
                    <a:pt x="6865" y="1150"/>
                    <a:pt x="6880" y="1164"/>
                    <a:pt x="6888" y="1164"/>
                  </a:cubicBezTo>
                  <a:cubicBezTo>
                    <a:pt x="6897" y="1164"/>
                    <a:pt x="6900" y="1149"/>
                    <a:pt x="6885" y="1088"/>
                  </a:cubicBezTo>
                  <a:lnTo>
                    <a:pt x="6885" y="1088"/>
                  </a:lnTo>
                  <a:cubicBezTo>
                    <a:pt x="6942" y="1303"/>
                    <a:pt x="6989" y="1460"/>
                    <a:pt x="7052" y="1507"/>
                  </a:cubicBezTo>
                  <a:cubicBezTo>
                    <a:pt x="7053" y="1508"/>
                    <a:pt x="7055" y="1509"/>
                    <a:pt x="7055" y="1509"/>
                  </a:cubicBezTo>
                  <a:cubicBezTo>
                    <a:pt x="7087" y="1509"/>
                    <a:pt x="6958" y="980"/>
                    <a:pt x="6968" y="878"/>
                  </a:cubicBezTo>
                  <a:cubicBezTo>
                    <a:pt x="6971" y="838"/>
                    <a:pt x="6978" y="821"/>
                    <a:pt x="6988" y="821"/>
                  </a:cubicBezTo>
                  <a:cubicBezTo>
                    <a:pt x="7050" y="821"/>
                    <a:pt x="7224" y="1471"/>
                    <a:pt x="7278" y="1665"/>
                  </a:cubicBezTo>
                  <a:cubicBezTo>
                    <a:pt x="7246" y="1392"/>
                    <a:pt x="7220" y="1172"/>
                    <a:pt x="7210" y="941"/>
                  </a:cubicBezTo>
                  <a:lnTo>
                    <a:pt x="7210" y="941"/>
                  </a:lnTo>
                  <a:lnTo>
                    <a:pt x="7372" y="1355"/>
                  </a:lnTo>
                  <a:cubicBezTo>
                    <a:pt x="7325" y="1167"/>
                    <a:pt x="7393" y="1229"/>
                    <a:pt x="7409" y="1188"/>
                  </a:cubicBezTo>
                  <a:cubicBezTo>
                    <a:pt x="7425" y="1077"/>
                    <a:pt x="7425" y="962"/>
                    <a:pt x="7409" y="847"/>
                  </a:cubicBezTo>
                  <a:lnTo>
                    <a:pt x="7409" y="847"/>
                  </a:lnTo>
                  <a:cubicBezTo>
                    <a:pt x="7464" y="1004"/>
                    <a:pt x="7495" y="1286"/>
                    <a:pt x="7530" y="1286"/>
                  </a:cubicBezTo>
                  <a:cubicBezTo>
                    <a:pt x="7538" y="1286"/>
                    <a:pt x="7547" y="1270"/>
                    <a:pt x="7556" y="1235"/>
                  </a:cubicBezTo>
                  <a:cubicBezTo>
                    <a:pt x="7567" y="1192"/>
                    <a:pt x="7578" y="1172"/>
                    <a:pt x="7590" y="1172"/>
                  </a:cubicBezTo>
                  <a:cubicBezTo>
                    <a:pt x="7616" y="1172"/>
                    <a:pt x="7642" y="1274"/>
                    <a:pt x="7671" y="1465"/>
                  </a:cubicBezTo>
                  <a:cubicBezTo>
                    <a:pt x="7702" y="1460"/>
                    <a:pt x="7666" y="1319"/>
                    <a:pt x="7666" y="1235"/>
                  </a:cubicBezTo>
                  <a:cubicBezTo>
                    <a:pt x="7666" y="1104"/>
                    <a:pt x="7734" y="1209"/>
                    <a:pt x="7744" y="1125"/>
                  </a:cubicBezTo>
                  <a:cubicBezTo>
                    <a:pt x="7760" y="1046"/>
                    <a:pt x="7723" y="899"/>
                    <a:pt x="7723" y="800"/>
                  </a:cubicBezTo>
                  <a:cubicBezTo>
                    <a:pt x="7728" y="706"/>
                    <a:pt x="7779" y="797"/>
                    <a:pt x="7773" y="701"/>
                  </a:cubicBezTo>
                  <a:lnTo>
                    <a:pt x="7773" y="701"/>
                  </a:lnTo>
                  <a:cubicBezTo>
                    <a:pt x="7789" y="867"/>
                    <a:pt x="7788" y="878"/>
                    <a:pt x="7814" y="878"/>
                  </a:cubicBezTo>
                  <a:cubicBezTo>
                    <a:pt x="7818" y="878"/>
                    <a:pt x="7823" y="878"/>
                    <a:pt x="7828" y="878"/>
                  </a:cubicBezTo>
                  <a:lnTo>
                    <a:pt x="7912" y="873"/>
                  </a:lnTo>
                  <a:cubicBezTo>
                    <a:pt x="7923" y="983"/>
                    <a:pt x="7944" y="1167"/>
                    <a:pt x="7912" y="1167"/>
                  </a:cubicBezTo>
                  <a:cubicBezTo>
                    <a:pt x="7912" y="1229"/>
                    <a:pt x="7886" y="1172"/>
                    <a:pt x="7902" y="1308"/>
                  </a:cubicBezTo>
                  <a:cubicBezTo>
                    <a:pt x="7975" y="1298"/>
                    <a:pt x="7959" y="994"/>
                    <a:pt x="8012" y="841"/>
                  </a:cubicBezTo>
                  <a:cubicBezTo>
                    <a:pt x="8021" y="818"/>
                    <a:pt x="8027" y="808"/>
                    <a:pt x="8032" y="808"/>
                  </a:cubicBezTo>
                  <a:cubicBezTo>
                    <a:pt x="8061" y="808"/>
                    <a:pt x="8038" y="1125"/>
                    <a:pt x="8038" y="1125"/>
                  </a:cubicBezTo>
                  <a:cubicBezTo>
                    <a:pt x="8054" y="1088"/>
                    <a:pt x="8069" y="1051"/>
                    <a:pt x="8080" y="1015"/>
                  </a:cubicBezTo>
                  <a:cubicBezTo>
                    <a:pt x="8088" y="952"/>
                    <a:pt x="8094" y="920"/>
                    <a:pt x="8103" y="920"/>
                  </a:cubicBezTo>
                  <a:cubicBezTo>
                    <a:pt x="8111" y="920"/>
                    <a:pt x="8122" y="952"/>
                    <a:pt x="8138" y="1015"/>
                  </a:cubicBezTo>
                  <a:cubicBezTo>
                    <a:pt x="8157" y="1096"/>
                    <a:pt x="8186" y="1150"/>
                    <a:pt x="8207" y="1150"/>
                  </a:cubicBezTo>
                  <a:cubicBezTo>
                    <a:pt x="8233" y="1150"/>
                    <a:pt x="8247" y="1073"/>
                    <a:pt x="8222" y="873"/>
                  </a:cubicBezTo>
                  <a:lnTo>
                    <a:pt x="8222" y="873"/>
                  </a:lnTo>
                  <a:cubicBezTo>
                    <a:pt x="8225" y="880"/>
                    <a:pt x="8229" y="883"/>
                    <a:pt x="8232" y="883"/>
                  </a:cubicBezTo>
                  <a:cubicBezTo>
                    <a:pt x="8244" y="883"/>
                    <a:pt x="8249" y="828"/>
                    <a:pt x="8253" y="815"/>
                  </a:cubicBezTo>
                  <a:cubicBezTo>
                    <a:pt x="8253" y="815"/>
                    <a:pt x="8253" y="815"/>
                    <a:pt x="8254" y="815"/>
                  </a:cubicBezTo>
                  <a:lnTo>
                    <a:pt x="8254" y="815"/>
                  </a:lnTo>
                  <a:cubicBezTo>
                    <a:pt x="8263" y="815"/>
                    <a:pt x="8253" y="1131"/>
                    <a:pt x="8253" y="1188"/>
                  </a:cubicBezTo>
                  <a:cubicBezTo>
                    <a:pt x="8255" y="1242"/>
                    <a:pt x="8261" y="1260"/>
                    <a:pt x="8268" y="1260"/>
                  </a:cubicBezTo>
                  <a:cubicBezTo>
                    <a:pt x="8276" y="1260"/>
                    <a:pt x="8286" y="1234"/>
                    <a:pt x="8295" y="1214"/>
                  </a:cubicBezTo>
                  <a:cubicBezTo>
                    <a:pt x="8358" y="1052"/>
                    <a:pt x="8353" y="595"/>
                    <a:pt x="8435" y="595"/>
                  </a:cubicBezTo>
                  <a:cubicBezTo>
                    <a:pt x="8436" y="595"/>
                    <a:pt x="8436" y="595"/>
                    <a:pt x="8437" y="595"/>
                  </a:cubicBezTo>
                  <a:cubicBezTo>
                    <a:pt x="8431" y="752"/>
                    <a:pt x="8431" y="910"/>
                    <a:pt x="8437" y="1067"/>
                  </a:cubicBezTo>
                  <a:cubicBezTo>
                    <a:pt x="8444" y="1155"/>
                    <a:pt x="8456" y="1191"/>
                    <a:pt x="8468" y="1191"/>
                  </a:cubicBezTo>
                  <a:cubicBezTo>
                    <a:pt x="8489" y="1191"/>
                    <a:pt x="8511" y="1091"/>
                    <a:pt x="8519" y="959"/>
                  </a:cubicBezTo>
                  <a:lnTo>
                    <a:pt x="8519" y="959"/>
                  </a:lnTo>
                  <a:cubicBezTo>
                    <a:pt x="8511" y="1132"/>
                    <a:pt x="8522" y="1324"/>
                    <a:pt x="8557" y="1329"/>
                  </a:cubicBezTo>
                  <a:cubicBezTo>
                    <a:pt x="8561" y="1248"/>
                    <a:pt x="8569" y="843"/>
                    <a:pt x="8592" y="843"/>
                  </a:cubicBezTo>
                  <a:cubicBezTo>
                    <a:pt x="8597" y="843"/>
                    <a:pt x="8603" y="864"/>
                    <a:pt x="8610" y="915"/>
                  </a:cubicBezTo>
                  <a:cubicBezTo>
                    <a:pt x="8625" y="1051"/>
                    <a:pt x="8610" y="1308"/>
                    <a:pt x="8657" y="1313"/>
                  </a:cubicBezTo>
                  <a:cubicBezTo>
                    <a:pt x="8680" y="1313"/>
                    <a:pt x="8698" y="1206"/>
                    <a:pt x="8724" y="1206"/>
                  </a:cubicBezTo>
                  <a:cubicBezTo>
                    <a:pt x="8727" y="1206"/>
                    <a:pt x="8731" y="1208"/>
                    <a:pt x="8735" y="1214"/>
                  </a:cubicBezTo>
                  <a:cubicBezTo>
                    <a:pt x="8722" y="1355"/>
                    <a:pt x="8771" y="1387"/>
                    <a:pt x="8814" y="1387"/>
                  </a:cubicBezTo>
                  <a:cubicBezTo>
                    <a:pt x="8836" y="1387"/>
                    <a:pt x="8857" y="1378"/>
                    <a:pt x="8866" y="1371"/>
                  </a:cubicBezTo>
                  <a:cubicBezTo>
                    <a:pt x="8914" y="1334"/>
                    <a:pt x="8893" y="1072"/>
                    <a:pt x="8914" y="1004"/>
                  </a:cubicBezTo>
                  <a:cubicBezTo>
                    <a:pt x="8922" y="982"/>
                    <a:pt x="8928" y="972"/>
                    <a:pt x="8933" y="972"/>
                  </a:cubicBezTo>
                  <a:cubicBezTo>
                    <a:pt x="8965" y="972"/>
                    <a:pt x="8929" y="1391"/>
                    <a:pt x="8924" y="1455"/>
                  </a:cubicBezTo>
                  <a:cubicBezTo>
                    <a:pt x="8916" y="1561"/>
                    <a:pt x="8952" y="1571"/>
                    <a:pt x="8974" y="1571"/>
                  </a:cubicBezTo>
                  <a:cubicBezTo>
                    <a:pt x="8979" y="1571"/>
                    <a:pt x="8984" y="1570"/>
                    <a:pt x="8987" y="1570"/>
                  </a:cubicBezTo>
                  <a:cubicBezTo>
                    <a:pt x="9055" y="1560"/>
                    <a:pt x="9118" y="1523"/>
                    <a:pt x="9155" y="1465"/>
                  </a:cubicBezTo>
                  <a:cubicBezTo>
                    <a:pt x="9174" y="1446"/>
                    <a:pt x="9295" y="1251"/>
                    <a:pt x="9315" y="1251"/>
                  </a:cubicBezTo>
                  <a:cubicBezTo>
                    <a:pt x="9316" y="1251"/>
                    <a:pt x="9317" y="1252"/>
                    <a:pt x="9317" y="1256"/>
                  </a:cubicBezTo>
                  <a:cubicBezTo>
                    <a:pt x="9312" y="1321"/>
                    <a:pt x="9131" y="1767"/>
                    <a:pt x="9155" y="1767"/>
                  </a:cubicBezTo>
                  <a:cubicBezTo>
                    <a:pt x="9156" y="1767"/>
                    <a:pt x="9158" y="1766"/>
                    <a:pt x="9160" y="1764"/>
                  </a:cubicBezTo>
                  <a:cubicBezTo>
                    <a:pt x="9192" y="1722"/>
                    <a:pt x="9385" y="1465"/>
                    <a:pt x="9427" y="1329"/>
                  </a:cubicBezTo>
                  <a:lnTo>
                    <a:pt x="9427" y="1329"/>
                  </a:lnTo>
                  <a:cubicBezTo>
                    <a:pt x="9375" y="1523"/>
                    <a:pt x="9380" y="1602"/>
                    <a:pt x="9406" y="1633"/>
                  </a:cubicBezTo>
                  <a:cubicBezTo>
                    <a:pt x="9416" y="1645"/>
                    <a:pt x="9427" y="1650"/>
                    <a:pt x="9438" y="1650"/>
                  </a:cubicBezTo>
                  <a:cubicBezTo>
                    <a:pt x="9457" y="1650"/>
                    <a:pt x="9478" y="1635"/>
                    <a:pt x="9501" y="1612"/>
                  </a:cubicBezTo>
                  <a:lnTo>
                    <a:pt x="9616" y="1423"/>
                  </a:lnTo>
                  <a:cubicBezTo>
                    <a:pt x="9633" y="1406"/>
                    <a:pt x="9646" y="1398"/>
                    <a:pt x="9656" y="1398"/>
                  </a:cubicBezTo>
                  <a:cubicBezTo>
                    <a:pt x="9710" y="1398"/>
                    <a:pt x="9670" y="1637"/>
                    <a:pt x="9679" y="1749"/>
                  </a:cubicBezTo>
                  <a:cubicBezTo>
                    <a:pt x="9679" y="1758"/>
                    <a:pt x="9680" y="1763"/>
                    <a:pt x="9682" y="1763"/>
                  </a:cubicBezTo>
                  <a:cubicBezTo>
                    <a:pt x="9689" y="1763"/>
                    <a:pt x="9706" y="1717"/>
                    <a:pt x="9726" y="1665"/>
                  </a:cubicBezTo>
                  <a:cubicBezTo>
                    <a:pt x="9747" y="1665"/>
                    <a:pt x="9763" y="1686"/>
                    <a:pt x="9779" y="1691"/>
                  </a:cubicBezTo>
                  <a:cubicBezTo>
                    <a:pt x="9781" y="1692"/>
                    <a:pt x="9783" y="1692"/>
                    <a:pt x="9786" y="1692"/>
                  </a:cubicBezTo>
                  <a:cubicBezTo>
                    <a:pt x="9819" y="1692"/>
                    <a:pt x="9885" y="1606"/>
                    <a:pt x="9925" y="1606"/>
                  </a:cubicBezTo>
                  <a:cubicBezTo>
                    <a:pt x="9927" y="1606"/>
                    <a:pt x="9929" y="1607"/>
                    <a:pt x="9931" y="1607"/>
                  </a:cubicBezTo>
                  <a:cubicBezTo>
                    <a:pt x="9973" y="1623"/>
                    <a:pt x="9967" y="1675"/>
                    <a:pt x="9978" y="1728"/>
                  </a:cubicBezTo>
                  <a:cubicBezTo>
                    <a:pt x="9984" y="1743"/>
                    <a:pt x="9990" y="1763"/>
                    <a:pt x="10004" y="1763"/>
                  </a:cubicBezTo>
                  <a:cubicBezTo>
                    <a:pt x="10013" y="1763"/>
                    <a:pt x="10026" y="1753"/>
                    <a:pt x="10046" y="1722"/>
                  </a:cubicBezTo>
                  <a:cubicBezTo>
                    <a:pt x="10069" y="1686"/>
                    <a:pt x="10090" y="1673"/>
                    <a:pt x="10108" y="1673"/>
                  </a:cubicBezTo>
                  <a:cubicBezTo>
                    <a:pt x="10154" y="1673"/>
                    <a:pt x="10188" y="1752"/>
                    <a:pt x="10214" y="1759"/>
                  </a:cubicBezTo>
                  <a:cubicBezTo>
                    <a:pt x="10229" y="1759"/>
                    <a:pt x="10414" y="1621"/>
                    <a:pt x="10433" y="1621"/>
                  </a:cubicBezTo>
                  <a:cubicBezTo>
                    <a:pt x="10434" y="1621"/>
                    <a:pt x="10434" y="1621"/>
                    <a:pt x="10434" y="1623"/>
                  </a:cubicBezTo>
                  <a:cubicBezTo>
                    <a:pt x="10392" y="1691"/>
                    <a:pt x="10350" y="1759"/>
                    <a:pt x="10303" y="1822"/>
                  </a:cubicBezTo>
                  <a:lnTo>
                    <a:pt x="10418" y="1722"/>
                  </a:lnTo>
                  <a:cubicBezTo>
                    <a:pt x="10439" y="1701"/>
                    <a:pt x="10618" y="1487"/>
                    <a:pt x="10618" y="1486"/>
                  </a:cubicBezTo>
                  <a:lnTo>
                    <a:pt x="10618" y="1486"/>
                  </a:lnTo>
                  <a:lnTo>
                    <a:pt x="10497" y="1722"/>
                  </a:lnTo>
                  <a:cubicBezTo>
                    <a:pt x="10481" y="1790"/>
                    <a:pt x="10518" y="1790"/>
                    <a:pt x="10534" y="1801"/>
                  </a:cubicBezTo>
                  <a:cubicBezTo>
                    <a:pt x="10567" y="1778"/>
                    <a:pt x="10610" y="1747"/>
                    <a:pt x="10630" y="1747"/>
                  </a:cubicBezTo>
                  <a:cubicBezTo>
                    <a:pt x="10652" y="1747"/>
                    <a:pt x="10647" y="1783"/>
                    <a:pt x="10570" y="1906"/>
                  </a:cubicBezTo>
                  <a:lnTo>
                    <a:pt x="10738" y="1701"/>
                  </a:lnTo>
                  <a:lnTo>
                    <a:pt x="10738" y="1701"/>
                  </a:lnTo>
                  <a:cubicBezTo>
                    <a:pt x="10644" y="1880"/>
                    <a:pt x="10654" y="1895"/>
                    <a:pt x="10696" y="1922"/>
                  </a:cubicBezTo>
                  <a:cubicBezTo>
                    <a:pt x="10707" y="1932"/>
                    <a:pt x="10715" y="1951"/>
                    <a:pt x="10736" y="1951"/>
                  </a:cubicBezTo>
                  <a:cubicBezTo>
                    <a:pt x="10746" y="1951"/>
                    <a:pt x="10761" y="1946"/>
                    <a:pt x="10780" y="1932"/>
                  </a:cubicBezTo>
                  <a:cubicBezTo>
                    <a:pt x="10809" y="1908"/>
                    <a:pt x="10833" y="1857"/>
                    <a:pt x="10849" y="1857"/>
                  </a:cubicBezTo>
                  <a:cubicBezTo>
                    <a:pt x="10851" y="1857"/>
                    <a:pt x="10852" y="1858"/>
                    <a:pt x="10854" y="1859"/>
                  </a:cubicBezTo>
                  <a:cubicBezTo>
                    <a:pt x="10895" y="1890"/>
                    <a:pt x="10822" y="2016"/>
                    <a:pt x="10859" y="2058"/>
                  </a:cubicBezTo>
                  <a:cubicBezTo>
                    <a:pt x="10869" y="2074"/>
                    <a:pt x="10990" y="2095"/>
                    <a:pt x="10859" y="2257"/>
                  </a:cubicBezTo>
                  <a:cubicBezTo>
                    <a:pt x="10862" y="2260"/>
                    <a:pt x="10865" y="2261"/>
                    <a:pt x="10869" y="2261"/>
                  </a:cubicBezTo>
                  <a:cubicBezTo>
                    <a:pt x="10919" y="2261"/>
                    <a:pt x="11042" y="2040"/>
                    <a:pt x="11116" y="2005"/>
                  </a:cubicBezTo>
                  <a:cubicBezTo>
                    <a:pt x="11118" y="2005"/>
                    <a:pt x="11119" y="2004"/>
                    <a:pt x="11120" y="2004"/>
                  </a:cubicBezTo>
                  <a:cubicBezTo>
                    <a:pt x="11148" y="2004"/>
                    <a:pt x="11041" y="2160"/>
                    <a:pt x="11011" y="2205"/>
                  </a:cubicBezTo>
                  <a:lnTo>
                    <a:pt x="10985" y="2304"/>
                  </a:lnTo>
                  <a:cubicBezTo>
                    <a:pt x="10983" y="2312"/>
                    <a:pt x="10989" y="2315"/>
                    <a:pt x="11000" y="2315"/>
                  </a:cubicBezTo>
                  <a:cubicBezTo>
                    <a:pt x="11040" y="2315"/>
                    <a:pt x="11145" y="2273"/>
                    <a:pt x="11194" y="2273"/>
                  </a:cubicBezTo>
                  <a:cubicBezTo>
                    <a:pt x="11224" y="2273"/>
                    <a:pt x="11233" y="2290"/>
                    <a:pt x="11189" y="2344"/>
                  </a:cubicBezTo>
                  <a:lnTo>
                    <a:pt x="11189" y="2344"/>
                  </a:lnTo>
                  <a:cubicBezTo>
                    <a:pt x="11259" y="2264"/>
                    <a:pt x="11494" y="2025"/>
                    <a:pt x="11527" y="2025"/>
                  </a:cubicBezTo>
                  <a:cubicBezTo>
                    <a:pt x="11528" y="2025"/>
                    <a:pt x="11529" y="2025"/>
                    <a:pt x="11530" y="2026"/>
                  </a:cubicBezTo>
                  <a:cubicBezTo>
                    <a:pt x="11530" y="2026"/>
                    <a:pt x="11430" y="2163"/>
                    <a:pt x="11409" y="2194"/>
                  </a:cubicBezTo>
                  <a:cubicBezTo>
                    <a:pt x="11394" y="2215"/>
                    <a:pt x="11388" y="2241"/>
                    <a:pt x="11378" y="2268"/>
                  </a:cubicBezTo>
                  <a:cubicBezTo>
                    <a:pt x="11360" y="2325"/>
                    <a:pt x="11357" y="2349"/>
                    <a:pt x="11391" y="2349"/>
                  </a:cubicBezTo>
                  <a:cubicBezTo>
                    <a:pt x="11398" y="2349"/>
                    <a:pt x="11405" y="2348"/>
                    <a:pt x="11415" y="2346"/>
                  </a:cubicBezTo>
                  <a:cubicBezTo>
                    <a:pt x="11418" y="2345"/>
                    <a:pt x="11421" y="2345"/>
                    <a:pt x="11424" y="2345"/>
                  </a:cubicBezTo>
                  <a:cubicBezTo>
                    <a:pt x="11436" y="2345"/>
                    <a:pt x="11444" y="2355"/>
                    <a:pt x="11415" y="2388"/>
                  </a:cubicBezTo>
                  <a:cubicBezTo>
                    <a:pt x="11336" y="2483"/>
                    <a:pt x="11152" y="2619"/>
                    <a:pt x="11121" y="2661"/>
                  </a:cubicBezTo>
                  <a:cubicBezTo>
                    <a:pt x="11116" y="2667"/>
                    <a:pt x="11117" y="2669"/>
                    <a:pt x="11121" y="2669"/>
                  </a:cubicBezTo>
                  <a:cubicBezTo>
                    <a:pt x="11145" y="2669"/>
                    <a:pt x="11294" y="2582"/>
                    <a:pt x="11314" y="2582"/>
                  </a:cubicBezTo>
                  <a:cubicBezTo>
                    <a:pt x="11314" y="2582"/>
                    <a:pt x="11315" y="2582"/>
                    <a:pt x="11315" y="2582"/>
                  </a:cubicBezTo>
                  <a:cubicBezTo>
                    <a:pt x="11367" y="2608"/>
                    <a:pt x="11289" y="2755"/>
                    <a:pt x="11273" y="2834"/>
                  </a:cubicBezTo>
                  <a:cubicBezTo>
                    <a:pt x="11272" y="2839"/>
                    <a:pt x="11273" y="2841"/>
                    <a:pt x="11276" y="2841"/>
                  </a:cubicBezTo>
                  <a:cubicBezTo>
                    <a:pt x="11311" y="2841"/>
                    <a:pt x="11602" y="2569"/>
                    <a:pt x="11646" y="2569"/>
                  </a:cubicBezTo>
                  <a:cubicBezTo>
                    <a:pt x="11658" y="2569"/>
                    <a:pt x="11651" y="2590"/>
                    <a:pt x="11614" y="2645"/>
                  </a:cubicBezTo>
                  <a:cubicBezTo>
                    <a:pt x="11519" y="2776"/>
                    <a:pt x="11388" y="2897"/>
                    <a:pt x="11483" y="2902"/>
                  </a:cubicBezTo>
                  <a:cubicBezTo>
                    <a:pt x="11501" y="2902"/>
                    <a:pt x="11694" y="2784"/>
                    <a:pt x="11725" y="2784"/>
                  </a:cubicBezTo>
                  <a:cubicBezTo>
                    <a:pt x="11739" y="2784"/>
                    <a:pt x="11721" y="2808"/>
                    <a:pt x="11640" y="2876"/>
                  </a:cubicBezTo>
                  <a:cubicBezTo>
                    <a:pt x="11507" y="2984"/>
                    <a:pt x="11484" y="3019"/>
                    <a:pt x="11512" y="3019"/>
                  </a:cubicBezTo>
                  <a:cubicBezTo>
                    <a:pt x="11548" y="3019"/>
                    <a:pt x="11671" y="2958"/>
                    <a:pt x="11740" y="2928"/>
                  </a:cubicBezTo>
                  <a:cubicBezTo>
                    <a:pt x="11778" y="2912"/>
                    <a:pt x="11801" y="2905"/>
                    <a:pt x="11814" y="2905"/>
                  </a:cubicBezTo>
                  <a:cubicBezTo>
                    <a:pt x="11877" y="2905"/>
                    <a:pt x="11680" y="3071"/>
                    <a:pt x="11671" y="3127"/>
                  </a:cubicBezTo>
                  <a:cubicBezTo>
                    <a:pt x="11671" y="3134"/>
                    <a:pt x="11674" y="3137"/>
                    <a:pt x="11680" y="3137"/>
                  </a:cubicBezTo>
                  <a:cubicBezTo>
                    <a:pt x="11733" y="3137"/>
                    <a:pt x="12023" y="2906"/>
                    <a:pt x="12122" y="2850"/>
                  </a:cubicBezTo>
                  <a:cubicBezTo>
                    <a:pt x="12130" y="2845"/>
                    <a:pt x="12135" y="2843"/>
                    <a:pt x="12138" y="2843"/>
                  </a:cubicBezTo>
                  <a:cubicBezTo>
                    <a:pt x="12164" y="2843"/>
                    <a:pt x="11885" y="3085"/>
                    <a:pt x="11923" y="3085"/>
                  </a:cubicBezTo>
                  <a:cubicBezTo>
                    <a:pt x="11928" y="3085"/>
                    <a:pt x="11936" y="3082"/>
                    <a:pt x="11949" y="3075"/>
                  </a:cubicBezTo>
                  <a:cubicBezTo>
                    <a:pt x="12007" y="3033"/>
                    <a:pt x="12065" y="2991"/>
                    <a:pt x="12122" y="2960"/>
                  </a:cubicBezTo>
                  <a:cubicBezTo>
                    <a:pt x="12129" y="2957"/>
                    <a:pt x="12135" y="2955"/>
                    <a:pt x="12141" y="2955"/>
                  </a:cubicBezTo>
                  <a:cubicBezTo>
                    <a:pt x="12163" y="2955"/>
                    <a:pt x="12170" y="2980"/>
                    <a:pt x="12149" y="3002"/>
                  </a:cubicBezTo>
                  <a:cubicBezTo>
                    <a:pt x="12033" y="3117"/>
                    <a:pt x="11839" y="3180"/>
                    <a:pt x="11803" y="3274"/>
                  </a:cubicBezTo>
                  <a:cubicBezTo>
                    <a:pt x="11750" y="3400"/>
                    <a:pt x="11829" y="3463"/>
                    <a:pt x="11976" y="3474"/>
                  </a:cubicBezTo>
                  <a:cubicBezTo>
                    <a:pt x="11983" y="3474"/>
                    <a:pt x="11991" y="3475"/>
                    <a:pt x="11998" y="3475"/>
                  </a:cubicBezTo>
                  <a:cubicBezTo>
                    <a:pt x="12016" y="3475"/>
                    <a:pt x="12033" y="3473"/>
                    <a:pt x="12047" y="3473"/>
                  </a:cubicBezTo>
                  <a:cubicBezTo>
                    <a:pt x="12062" y="3473"/>
                    <a:pt x="12074" y="3475"/>
                    <a:pt x="12080" y="3484"/>
                  </a:cubicBezTo>
                  <a:cubicBezTo>
                    <a:pt x="12109" y="3476"/>
                    <a:pt x="12127" y="3472"/>
                    <a:pt x="12135" y="3472"/>
                  </a:cubicBezTo>
                  <a:cubicBezTo>
                    <a:pt x="12198" y="3472"/>
                    <a:pt x="11771" y="3668"/>
                    <a:pt x="11771" y="3668"/>
                  </a:cubicBezTo>
                  <a:cubicBezTo>
                    <a:pt x="11772" y="3671"/>
                    <a:pt x="11776" y="3672"/>
                    <a:pt x="11782" y="3672"/>
                  </a:cubicBezTo>
                  <a:cubicBezTo>
                    <a:pt x="11832" y="3672"/>
                    <a:pt x="12039" y="3568"/>
                    <a:pt x="12078" y="3568"/>
                  </a:cubicBezTo>
                  <a:cubicBezTo>
                    <a:pt x="12095" y="3568"/>
                    <a:pt x="12078" y="3590"/>
                    <a:pt x="11997" y="3652"/>
                  </a:cubicBezTo>
                  <a:cubicBezTo>
                    <a:pt x="11991" y="3668"/>
                    <a:pt x="12023" y="3668"/>
                    <a:pt x="12033" y="3673"/>
                  </a:cubicBezTo>
                  <a:cubicBezTo>
                    <a:pt x="12070" y="3683"/>
                    <a:pt x="12479" y="3746"/>
                    <a:pt x="12222" y="3851"/>
                  </a:cubicBezTo>
                  <a:lnTo>
                    <a:pt x="12657" y="3772"/>
                  </a:lnTo>
                  <a:lnTo>
                    <a:pt x="12657" y="3772"/>
                  </a:lnTo>
                  <a:cubicBezTo>
                    <a:pt x="12442" y="3856"/>
                    <a:pt x="12405" y="3919"/>
                    <a:pt x="12405" y="3956"/>
                  </a:cubicBezTo>
                  <a:cubicBezTo>
                    <a:pt x="12400" y="3993"/>
                    <a:pt x="12243" y="4050"/>
                    <a:pt x="12112" y="4113"/>
                  </a:cubicBezTo>
                  <a:cubicBezTo>
                    <a:pt x="12098" y="4120"/>
                    <a:pt x="12097" y="4123"/>
                    <a:pt x="12106" y="4123"/>
                  </a:cubicBezTo>
                  <a:cubicBezTo>
                    <a:pt x="12151" y="4123"/>
                    <a:pt x="12455" y="4048"/>
                    <a:pt x="12550" y="4048"/>
                  </a:cubicBezTo>
                  <a:cubicBezTo>
                    <a:pt x="12567" y="4048"/>
                    <a:pt x="12577" y="4050"/>
                    <a:pt x="12579" y="4055"/>
                  </a:cubicBezTo>
                  <a:cubicBezTo>
                    <a:pt x="12505" y="4082"/>
                    <a:pt x="12096" y="4197"/>
                    <a:pt x="12080" y="4218"/>
                  </a:cubicBezTo>
                  <a:cubicBezTo>
                    <a:pt x="12057" y="4239"/>
                    <a:pt x="12088" y="4249"/>
                    <a:pt x="12145" y="4249"/>
                  </a:cubicBezTo>
                  <a:cubicBezTo>
                    <a:pt x="12202" y="4249"/>
                    <a:pt x="12285" y="4239"/>
                    <a:pt x="12364" y="4218"/>
                  </a:cubicBezTo>
                  <a:cubicBezTo>
                    <a:pt x="12455" y="4192"/>
                    <a:pt x="12547" y="4144"/>
                    <a:pt x="12584" y="4144"/>
                  </a:cubicBezTo>
                  <a:cubicBezTo>
                    <a:pt x="12592" y="4144"/>
                    <a:pt x="12597" y="4146"/>
                    <a:pt x="12599" y="4150"/>
                  </a:cubicBezTo>
                  <a:cubicBezTo>
                    <a:pt x="12615" y="4171"/>
                    <a:pt x="12589" y="4187"/>
                    <a:pt x="12505" y="4223"/>
                  </a:cubicBezTo>
                  <a:lnTo>
                    <a:pt x="11991" y="4381"/>
                  </a:lnTo>
                  <a:lnTo>
                    <a:pt x="11991" y="4381"/>
                  </a:lnTo>
                  <a:lnTo>
                    <a:pt x="12206" y="4344"/>
                  </a:lnTo>
                  <a:cubicBezTo>
                    <a:pt x="12226" y="4343"/>
                    <a:pt x="12244" y="4342"/>
                    <a:pt x="12260" y="4342"/>
                  </a:cubicBezTo>
                  <a:cubicBezTo>
                    <a:pt x="12315" y="4342"/>
                    <a:pt x="12346" y="4350"/>
                    <a:pt x="12358" y="4370"/>
                  </a:cubicBezTo>
                  <a:cubicBezTo>
                    <a:pt x="12369" y="4391"/>
                    <a:pt x="12280" y="4412"/>
                    <a:pt x="12327" y="4412"/>
                  </a:cubicBezTo>
                  <a:cubicBezTo>
                    <a:pt x="12416" y="4412"/>
                    <a:pt x="12505" y="4407"/>
                    <a:pt x="12589" y="4396"/>
                  </a:cubicBezTo>
                  <a:cubicBezTo>
                    <a:pt x="12595" y="4396"/>
                    <a:pt x="12600" y="4396"/>
                    <a:pt x="12604" y="4396"/>
                  </a:cubicBezTo>
                  <a:cubicBezTo>
                    <a:pt x="12684" y="4396"/>
                    <a:pt x="12317" y="4496"/>
                    <a:pt x="12442" y="4496"/>
                  </a:cubicBezTo>
                  <a:cubicBezTo>
                    <a:pt x="12510" y="4485"/>
                    <a:pt x="12579" y="4485"/>
                    <a:pt x="12652" y="4485"/>
                  </a:cubicBezTo>
                  <a:cubicBezTo>
                    <a:pt x="12683" y="4496"/>
                    <a:pt x="12673" y="4521"/>
                    <a:pt x="12678" y="4542"/>
                  </a:cubicBezTo>
                  <a:lnTo>
                    <a:pt x="12678" y="4542"/>
                  </a:lnTo>
                  <a:cubicBezTo>
                    <a:pt x="12671" y="4519"/>
                    <a:pt x="12608" y="4505"/>
                    <a:pt x="12540" y="4505"/>
                  </a:cubicBezTo>
                  <a:cubicBezTo>
                    <a:pt x="12460" y="4505"/>
                    <a:pt x="12372" y="4524"/>
                    <a:pt x="12364" y="4569"/>
                  </a:cubicBezTo>
                  <a:cubicBezTo>
                    <a:pt x="12360" y="4596"/>
                    <a:pt x="12396" y="4632"/>
                    <a:pt x="12499" y="4632"/>
                  </a:cubicBezTo>
                  <a:cubicBezTo>
                    <a:pt x="12536" y="4632"/>
                    <a:pt x="12581" y="4628"/>
                    <a:pt x="12636" y="4617"/>
                  </a:cubicBezTo>
                  <a:lnTo>
                    <a:pt x="12636" y="4617"/>
                  </a:lnTo>
                  <a:cubicBezTo>
                    <a:pt x="12243" y="4695"/>
                    <a:pt x="12426" y="4873"/>
                    <a:pt x="12421" y="4936"/>
                  </a:cubicBezTo>
                  <a:cubicBezTo>
                    <a:pt x="12421" y="4955"/>
                    <a:pt x="12443" y="4962"/>
                    <a:pt x="12480" y="4962"/>
                  </a:cubicBezTo>
                  <a:cubicBezTo>
                    <a:pt x="12556" y="4962"/>
                    <a:pt x="12698" y="4933"/>
                    <a:pt x="12856" y="4915"/>
                  </a:cubicBezTo>
                  <a:cubicBezTo>
                    <a:pt x="13108" y="4915"/>
                    <a:pt x="13108" y="4926"/>
                    <a:pt x="12856" y="4973"/>
                  </a:cubicBezTo>
                  <a:cubicBezTo>
                    <a:pt x="12416" y="5025"/>
                    <a:pt x="12280" y="5157"/>
                    <a:pt x="12285" y="5214"/>
                  </a:cubicBezTo>
                  <a:cubicBezTo>
                    <a:pt x="12285" y="5246"/>
                    <a:pt x="12280" y="5282"/>
                    <a:pt x="12426" y="5303"/>
                  </a:cubicBezTo>
                  <a:cubicBezTo>
                    <a:pt x="12641" y="5330"/>
                    <a:pt x="12710" y="5351"/>
                    <a:pt x="12704" y="5408"/>
                  </a:cubicBezTo>
                  <a:cubicBezTo>
                    <a:pt x="12707" y="5374"/>
                    <a:pt x="12625" y="5354"/>
                    <a:pt x="12548" y="5354"/>
                  </a:cubicBezTo>
                  <a:cubicBezTo>
                    <a:pt x="12481" y="5354"/>
                    <a:pt x="12418" y="5369"/>
                    <a:pt x="12416" y="5403"/>
                  </a:cubicBezTo>
                  <a:cubicBezTo>
                    <a:pt x="12411" y="5455"/>
                    <a:pt x="12411" y="5513"/>
                    <a:pt x="12416" y="5566"/>
                  </a:cubicBezTo>
                  <a:cubicBezTo>
                    <a:pt x="12425" y="5626"/>
                    <a:pt x="12431" y="5654"/>
                    <a:pt x="12660" y="5697"/>
                  </a:cubicBezTo>
                  <a:lnTo>
                    <a:pt x="12660" y="5697"/>
                  </a:lnTo>
                  <a:cubicBezTo>
                    <a:pt x="12553" y="5680"/>
                    <a:pt x="12444" y="5670"/>
                    <a:pt x="12337" y="5670"/>
                  </a:cubicBezTo>
                  <a:cubicBezTo>
                    <a:pt x="12248" y="5670"/>
                    <a:pt x="12175" y="5707"/>
                    <a:pt x="12301" y="5718"/>
                  </a:cubicBezTo>
                  <a:cubicBezTo>
                    <a:pt x="12463" y="5733"/>
                    <a:pt x="12364" y="5765"/>
                    <a:pt x="12374" y="5796"/>
                  </a:cubicBezTo>
                  <a:cubicBezTo>
                    <a:pt x="12379" y="5807"/>
                    <a:pt x="12537" y="5822"/>
                    <a:pt x="12594" y="5843"/>
                  </a:cubicBezTo>
                  <a:cubicBezTo>
                    <a:pt x="12673" y="5870"/>
                    <a:pt x="12479" y="5870"/>
                    <a:pt x="12442" y="5885"/>
                  </a:cubicBezTo>
                  <a:cubicBezTo>
                    <a:pt x="12405" y="5901"/>
                    <a:pt x="12395" y="5922"/>
                    <a:pt x="12405" y="5943"/>
                  </a:cubicBezTo>
                  <a:cubicBezTo>
                    <a:pt x="12411" y="5959"/>
                    <a:pt x="12447" y="5995"/>
                    <a:pt x="12563" y="6022"/>
                  </a:cubicBezTo>
                  <a:cubicBezTo>
                    <a:pt x="12678" y="6043"/>
                    <a:pt x="12620" y="6064"/>
                    <a:pt x="12615" y="6085"/>
                  </a:cubicBezTo>
                  <a:cubicBezTo>
                    <a:pt x="12510" y="6070"/>
                    <a:pt x="12447" y="6055"/>
                    <a:pt x="12423" y="6055"/>
                  </a:cubicBezTo>
                  <a:cubicBezTo>
                    <a:pt x="12404" y="6055"/>
                    <a:pt x="12409" y="6064"/>
                    <a:pt x="12437" y="6090"/>
                  </a:cubicBezTo>
                  <a:lnTo>
                    <a:pt x="12584" y="6195"/>
                  </a:lnTo>
                  <a:cubicBezTo>
                    <a:pt x="12583" y="6195"/>
                    <a:pt x="12583" y="6194"/>
                    <a:pt x="12583" y="6194"/>
                  </a:cubicBezTo>
                  <a:lnTo>
                    <a:pt x="12583" y="6194"/>
                  </a:lnTo>
                  <a:cubicBezTo>
                    <a:pt x="12578" y="6194"/>
                    <a:pt x="12662" y="6244"/>
                    <a:pt x="12631" y="6244"/>
                  </a:cubicBezTo>
                  <a:cubicBezTo>
                    <a:pt x="12624" y="6244"/>
                    <a:pt x="12613" y="6242"/>
                    <a:pt x="12594" y="6237"/>
                  </a:cubicBezTo>
                  <a:cubicBezTo>
                    <a:pt x="12542" y="6216"/>
                    <a:pt x="12489" y="6205"/>
                    <a:pt x="12437" y="6195"/>
                  </a:cubicBezTo>
                  <a:lnTo>
                    <a:pt x="12437" y="6195"/>
                  </a:lnTo>
                  <a:cubicBezTo>
                    <a:pt x="12421" y="6237"/>
                    <a:pt x="12479" y="6242"/>
                    <a:pt x="12584" y="6289"/>
                  </a:cubicBezTo>
                  <a:cubicBezTo>
                    <a:pt x="12644" y="6317"/>
                    <a:pt x="12744" y="6377"/>
                    <a:pt x="12657" y="6377"/>
                  </a:cubicBezTo>
                  <a:cubicBezTo>
                    <a:pt x="12645" y="6377"/>
                    <a:pt x="12630" y="6375"/>
                    <a:pt x="12610" y="6373"/>
                  </a:cubicBezTo>
                  <a:cubicBezTo>
                    <a:pt x="12467" y="6355"/>
                    <a:pt x="12406" y="6331"/>
                    <a:pt x="12350" y="6331"/>
                  </a:cubicBezTo>
                  <a:cubicBezTo>
                    <a:pt x="12326" y="6331"/>
                    <a:pt x="12303" y="6336"/>
                    <a:pt x="12274" y="6347"/>
                  </a:cubicBezTo>
                  <a:cubicBezTo>
                    <a:pt x="12227" y="6362"/>
                    <a:pt x="12122" y="6378"/>
                    <a:pt x="12112" y="6404"/>
                  </a:cubicBezTo>
                  <a:cubicBezTo>
                    <a:pt x="12096" y="6431"/>
                    <a:pt x="12248" y="6452"/>
                    <a:pt x="12332" y="6478"/>
                  </a:cubicBezTo>
                  <a:cubicBezTo>
                    <a:pt x="12437" y="6508"/>
                    <a:pt x="12498" y="6552"/>
                    <a:pt x="12424" y="6552"/>
                  </a:cubicBezTo>
                  <a:cubicBezTo>
                    <a:pt x="12420" y="6552"/>
                    <a:pt x="12416" y="6551"/>
                    <a:pt x="12411" y="6551"/>
                  </a:cubicBezTo>
                  <a:cubicBezTo>
                    <a:pt x="12356" y="6551"/>
                    <a:pt x="12230" y="6565"/>
                    <a:pt x="12348" y="6603"/>
                  </a:cubicBezTo>
                  <a:lnTo>
                    <a:pt x="12348" y="6603"/>
                  </a:lnTo>
                  <a:cubicBezTo>
                    <a:pt x="12279" y="6583"/>
                    <a:pt x="12233" y="6575"/>
                    <a:pt x="12203" y="6575"/>
                  </a:cubicBezTo>
                  <a:cubicBezTo>
                    <a:pt x="12083" y="6575"/>
                    <a:pt x="12244" y="6712"/>
                    <a:pt x="12248" y="6745"/>
                  </a:cubicBezTo>
                  <a:cubicBezTo>
                    <a:pt x="12248" y="6760"/>
                    <a:pt x="12238" y="6764"/>
                    <a:pt x="12224" y="6764"/>
                  </a:cubicBezTo>
                  <a:cubicBezTo>
                    <a:pt x="12207" y="6764"/>
                    <a:pt x="12184" y="6759"/>
                    <a:pt x="12161" y="6759"/>
                  </a:cubicBezTo>
                  <a:cubicBezTo>
                    <a:pt x="12153" y="6759"/>
                    <a:pt x="12146" y="6759"/>
                    <a:pt x="12138" y="6761"/>
                  </a:cubicBezTo>
                  <a:cubicBezTo>
                    <a:pt x="12101" y="6766"/>
                    <a:pt x="12070" y="6792"/>
                    <a:pt x="12054" y="6824"/>
                  </a:cubicBezTo>
                  <a:cubicBezTo>
                    <a:pt x="12046" y="6841"/>
                    <a:pt x="12044" y="6952"/>
                    <a:pt x="11941" y="6952"/>
                  </a:cubicBezTo>
                  <a:cubicBezTo>
                    <a:pt x="11915" y="6952"/>
                    <a:pt x="11884" y="6945"/>
                    <a:pt x="11844" y="6929"/>
                  </a:cubicBezTo>
                  <a:lnTo>
                    <a:pt x="11844" y="6929"/>
                  </a:lnTo>
                  <a:cubicBezTo>
                    <a:pt x="11829" y="6960"/>
                    <a:pt x="11855" y="6986"/>
                    <a:pt x="12049" y="7076"/>
                  </a:cubicBezTo>
                  <a:cubicBezTo>
                    <a:pt x="12143" y="7117"/>
                    <a:pt x="12306" y="7222"/>
                    <a:pt x="12295" y="7243"/>
                  </a:cubicBezTo>
                  <a:lnTo>
                    <a:pt x="11949" y="7112"/>
                  </a:lnTo>
                  <a:cubicBezTo>
                    <a:pt x="11917" y="7104"/>
                    <a:pt x="11892" y="7100"/>
                    <a:pt x="11875" y="7100"/>
                  </a:cubicBezTo>
                  <a:cubicBezTo>
                    <a:pt x="11830" y="7100"/>
                    <a:pt x="11838" y="7128"/>
                    <a:pt x="11876" y="7170"/>
                  </a:cubicBezTo>
                  <a:cubicBezTo>
                    <a:pt x="11928" y="7228"/>
                    <a:pt x="11965" y="7275"/>
                    <a:pt x="11965" y="7301"/>
                  </a:cubicBezTo>
                  <a:lnTo>
                    <a:pt x="11782" y="7238"/>
                  </a:lnTo>
                  <a:cubicBezTo>
                    <a:pt x="11776" y="7237"/>
                    <a:pt x="11771" y="7236"/>
                    <a:pt x="11768" y="7236"/>
                  </a:cubicBezTo>
                  <a:cubicBezTo>
                    <a:pt x="11691" y="7236"/>
                    <a:pt x="12179" y="7502"/>
                    <a:pt x="12159" y="7537"/>
                  </a:cubicBezTo>
                  <a:cubicBezTo>
                    <a:pt x="12156" y="7541"/>
                    <a:pt x="12152" y="7543"/>
                    <a:pt x="12145" y="7543"/>
                  </a:cubicBezTo>
                  <a:cubicBezTo>
                    <a:pt x="12073" y="7543"/>
                    <a:pt x="11787" y="7332"/>
                    <a:pt x="11721" y="7332"/>
                  </a:cubicBezTo>
                  <a:cubicBezTo>
                    <a:pt x="11720" y="7332"/>
                    <a:pt x="11719" y="7332"/>
                    <a:pt x="11719" y="7332"/>
                  </a:cubicBezTo>
                  <a:cubicBezTo>
                    <a:pt x="11603" y="7332"/>
                    <a:pt x="11902" y="7584"/>
                    <a:pt x="11955" y="7684"/>
                  </a:cubicBezTo>
                  <a:cubicBezTo>
                    <a:pt x="11962" y="7695"/>
                    <a:pt x="11982" y="7783"/>
                    <a:pt x="11945" y="7783"/>
                  </a:cubicBezTo>
                  <a:cubicBezTo>
                    <a:pt x="11928" y="7783"/>
                    <a:pt x="11900" y="7765"/>
                    <a:pt x="11855" y="7715"/>
                  </a:cubicBezTo>
                  <a:cubicBezTo>
                    <a:pt x="11886" y="7668"/>
                    <a:pt x="11750" y="7568"/>
                    <a:pt x="11640" y="7563"/>
                  </a:cubicBezTo>
                  <a:cubicBezTo>
                    <a:pt x="11609" y="7563"/>
                    <a:pt x="11588" y="7626"/>
                    <a:pt x="11740" y="7720"/>
                  </a:cubicBezTo>
                  <a:cubicBezTo>
                    <a:pt x="11787" y="7752"/>
                    <a:pt x="11960" y="7825"/>
                    <a:pt x="12002" y="7872"/>
                  </a:cubicBezTo>
                  <a:cubicBezTo>
                    <a:pt x="12002" y="7872"/>
                    <a:pt x="11644" y="7711"/>
                    <a:pt x="11589" y="7711"/>
                  </a:cubicBezTo>
                  <a:cubicBezTo>
                    <a:pt x="11576" y="7711"/>
                    <a:pt x="11580" y="7720"/>
                    <a:pt x="11609" y="7741"/>
                  </a:cubicBezTo>
                  <a:lnTo>
                    <a:pt x="11902" y="7962"/>
                  </a:lnTo>
                  <a:cubicBezTo>
                    <a:pt x="11965" y="8019"/>
                    <a:pt x="12018" y="8082"/>
                    <a:pt x="12070" y="8145"/>
                  </a:cubicBezTo>
                  <a:cubicBezTo>
                    <a:pt x="11872" y="8003"/>
                    <a:pt x="11769" y="7924"/>
                    <a:pt x="11710" y="7924"/>
                  </a:cubicBezTo>
                  <a:cubicBezTo>
                    <a:pt x="11697" y="7924"/>
                    <a:pt x="11686" y="7928"/>
                    <a:pt x="11677" y="7935"/>
                  </a:cubicBezTo>
                  <a:cubicBezTo>
                    <a:pt x="11666" y="7946"/>
                    <a:pt x="11713" y="8103"/>
                    <a:pt x="11850" y="8171"/>
                  </a:cubicBezTo>
                  <a:lnTo>
                    <a:pt x="11808" y="8219"/>
                  </a:lnTo>
                  <a:cubicBezTo>
                    <a:pt x="11724" y="8150"/>
                    <a:pt x="11630" y="8061"/>
                    <a:pt x="11546" y="8009"/>
                  </a:cubicBezTo>
                  <a:cubicBezTo>
                    <a:pt x="11497" y="7981"/>
                    <a:pt x="11462" y="7969"/>
                    <a:pt x="11441" y="7969"/>
                  </a:cubicBezTo>
                  <a:cubicBezTo>
                    <a:pt x="11419" y="7969"/>
                    <a:pt x="11412" y="7982"/>
                    <a:pt x="11420" y="8004"/>
                  </a:cubicBezTo>
                  <a:cubicBezTo>
                    <a:pt x="11447" y="8072"/>
                    <a:pt x="11649" y="8278"/>
                    <a:pt x="11610" y="8278"/>
                  </a:cubicBezTo>
                  <a:cubicBezTo>
                    <a:pt x="11596" y="8278"/>
                    <a:pt x="11548" y="8250"/>
                    <a:pt x="11446" y="8177"/>
                  </a:cubicBezTo>
                  <a:cubicBezTo>
                    <a:pt x="11344" y="8087"/>
                    <a:pt x="11302" y="8055"/>
                    <a:pt x="11294" y="8055"/>
                  </a:cubicBezTo>
                  <a:cubicBezTo>
                    <a:pt x="11272" y="8055"/>
                    <a:pt x="11488" y="8285"/>
                    <a:pt x="11462" y="8308"/>
                  </a:cubicBezTo>
                  <a:cubicBezTo>
                    <a:pt x="11460" y="8309"/>
                    <a:pt x="11458" y="8309"/>
                    <a:pt x="11456" y="8309"/>
                  </a:cubicBezTo>
                  <a:cubicBezTo>
                    <a:pt x="11423" y="8309"/>
                    <a:pt x="11289" y="8218"/>
                    <a:pt x="11257" y="8218"/>
                  </a:cubicBezTo>
                  <a:cubicBezTo>
                    <a:pt x="11249" y="8218"/>
                    <a:pt x="11248" y="8224"/>
                    <a:pt x="11257" y="8239"/>
                  </a:cubicBezTo>
                  <a:lnTo>
                    <a:pt x="11436" y="8470"/>
                  </a:lnTo>
                  <a:cubicBezTo>
                    <a:pt x="11304" y="8376"/>
                    <a:pt x="11273" y="8302"/>
                    <a:pt x="11173" y="8266"/>
                  </a:cubicBezTo>
                  <a:cubicBezTo>
                    <a:pt x="11158" y="8258"/>
                    <a:pt x="11138" y="8251"/>
                    <a:pt x="11124" y="8251"/>
                  </a:cubicBezTo>
                  <a:cubicBezTo>
                    <a:pt x="11100" y="8251"/>
                    <a:pt x="11093" y="8272"/>
                    <a:pt x="11152" y="8344"/>
                  </a:cubicBezTo>
                  <a:cubicBezTo>
                    <a:pt x="11236" y="8444"/>
                    <a:pt x="11173" y="8428"/>
                    <a:pt x="11147" y="8444"/>
                  </a:cubicBezTo>
                  <a:cubicBezTo>
                    <a:pt x="11137" y="8454"/>
                    <a:pt x="11325" y="8675"/>
                    <a:pt x="11294" y="8696"/>
                  </a:cubicBezTo>
                  <a:lnTo>
                    <a:pt x="11095" y="8481"/>
                  </a:lnTo>
                  <a:lnTo>
                    <a:pt x="11095" y="8481"/>
                  </a:lnTo>
                  <a:cubicBezTo>
                    <a:pt x="11079" y="8496"/>
                    <a:pt x="11042" y="8507"/>
                    <a:pt x="11147" y="8622"/>
                  </a:cubicBezTo>
                  <a:cubicBezTo>
                    <a:pt x="11182" y="8686"/>
                    <a:pt x="11196" y="8716"/>
                    <a:pt x="11184" y="8716"/>
                  </a:cubicBezTo>
                  <a:cubicBezTo>
                    <a:pt x="11174" y="8716"/>
                    <a:pt x="11147" y="8696"/>
                    <a:pt x="11100" y="8659"/>
                  </a:cubicBezTo>
                  <a:lnTo>
                    <a:pt x="11100" y="8659"/>
                  </a:lnTo>
                  <a:cubicBezTo>
                    <a:pt x="11079" y="8675"/>
                    <a:pt x="11089" y="8690"/>
                    <a:pt x="11173" y="8785"/>
                  </a:cubicBezTo>
                  <a:cubicBezTo>
                    <a:pt x="11273" y="8905"/>
                    <a:pt x="11236" y="8916"/>
                    <a:pt x="11215" y="8932"/>
                  </a:cubicBezTo>
                  <a:lnTo>
                    <a:pt x="10904" y="8552"/>
                  </a:lnTo>
                  <a:lnTo>
                    <a:pt x="10904" y="8552"/>
                  </a:lnTo>
                  <a:cubicBezTo>
                    <a:pt x="11026" y="8702"/>
                    <a:pt x="10979" y="8785"/>
                    <a:pt x="10953" y="8795"/>
                  </a:cubicBezTo>
                  <a:cubicBezTo>
                    <a:pt x="10951" y="8796"/>
                    <a:pt x="10948" y="8797"/>
                    <a:pt x="10946" y="8797"/>
                  </a:cubicBezTo>
                  <a:cubicBezTo>
                    <a:pt x="10905" y="8797"/>
                    <a:pt x="10824" y="8695"/>
                    <a:pt x="10780" y="8680"/>
                  </a:cubicBezTo>
                  <a:cubicBezTo>
                    <a:pt x="10726" y="8659"/>
                    <a:pt x="10682" y="8651"/>
                    <a:pt x="10644" y="8651"/>
                  </a:cubicBezTo>
                  <a:cubicBezTo>
                    <a:pt x="10537" y="8651"/>
                    <a:pt x="10480" y="8716"/>
                    <a:pt x="10403" y="8759"/>
                  </a:cubicBezTo>
                  <a:cubicBezTo>
                    <a:pt x="10403" y="8759"/>
                    <a:pt x="10330" y="8648"/>
                    <a:pt x="10306" y="8648"/>
                  </a:cubicBezTo>
                  <a:cubicBezTo>
                    <a:pt x="10305" y="8648"/>
                    <a:pt x="10304" y="8648"/>
                    <a:pt x="10303" y="8648"/>
                  </a:cubicBezTo>
                  <a:cubicBezTo>
                    <a:pt x="10287" y="8659"/>
                    <a:pt x="10272" y="8669"/>
                    <a:pt x="10261" y="8685"/>
                  </a:cubicBezTo>
                  <a:lnTo>
                    <a:pt x="10156" y="8869"/>
                  </a:lnTo>
                  <a:cubicBezTo>
                    <a:pt x="10109" y="8958"/>
                    <a:pt x="10036" y="9005"/>
                    <a:pt x="10004" y="9131"/>
                  </a:cubicBezTo>
                  <a:cubicBezTo>
                    <a:pt x="9973" y="9194"/>
                    <a:pt x="9973" y="9267"/>
                    <a:pt x="9994" y="9335"/>
                  </a:cubicBezTo>
                  <a:cubicBezTo>
                    <a:pt x="10015" y="9419"/>
                    <a:pt x="9973" y="9403"/>
                    <a:pt x="9957" y="9414"/>
                  </a:cubicBezTo>
                  <a:cubicBezTo>
                    <a:pt x="9973" y="9403"/>
                    <a:pt x="9952" y="9309"/>
                    <a:pt x="9920" y="9293"/>
                  </a:cubicBezTo>
                  <a:cubicBezTo>
                    <a:pt x="9903" y="9284"/>
                    <a:pt x="9888" y="9281"/>
                    <a:pt x="9874" y="9281"/>
                  </a:cubicBezTo>
                  <a:cubicBezTo>
                    <a:pt x="9831" y="9281"/>
                    <a:pt x="9798" y="9313"/>
                    <a:pt x="9763" y="9325"/>
                  </a:cubicBezTo>
                  <a:cubicBezTo>
                    <a:pt x="9760" y="9326"/>
                    <a:pt x="9756" y="9326"/>
                    <a:pt x="9752" y="9326"/>
                  </a:cubicBezTo>
                  <a:cubicBezTo>
                    <a:pt x="9750" y="9326"/>
                    <a:pt x="9747" y="9326"/>
                    <a:pt x="9744" y="9326"/>
                  </a:cubicBezTo>
                  <a:cubicBezTo>
                    <a:pt x="9717" y="9326"/>
                    <a:pt x="9678" y="9330"/>
                    <a:pt x="9695" y="9424"/>
                  </a:cubicBezTo>
                  <a:cubicBezTo>
                    <a:pt x="9716" y="9508"/>
                    <a:pt x="9826" y="9791"/>
                    <a:pt x="9863" y="9891"/>
                  </a:cubicBezTo>
                  <a:cubicBezTo>
                    <a:pt x="9862" y="9891"/>
                    <a:pt x="9861" y="9891"/>
                    <a:pt x="9860" y="9891"/>
                  </a:cubicBezTo>
                  <a:cubicBezTo>
                    <a:pt x="9812" y="9891"/>
                    <a:pt x="9720" y="9636"/>
                    <a:pt x="9669" y="9482"/>
                  </a:cubicBezTo>
                  <a:cubicBezTo>
                    <a:pt x="9629" y="9373"/>
                    <a:pt x="9606" y="9345"/>
                    <a:pt x="9589" y="9345"/>
                  </a:cubicBezTo>
                  <a:cubicBezTo>
                    <a:pt x="9571" y="9345"/>
                    <a:pt x="9558" y="9372"/>
                    <a:pt x="9538" y="9377"/>
                  </a:cubicBezTo>
                  <a:cubicBezTo>
                    <a:pt x="9508" y="9384"/>
                    <a:pt x="9475" y="9405"/>
                    <a:pt x="9439" y="9405"/>
                  </a:cubicBezTo>
                  <a:cubicBezTo>
                    <a:pt x="9417" y="9405"/>
                    <a:pt x="9395" y="9398"/>
                    <a:pt x="9370" y="9377"/>
                  </a:cubicBezTo>
                  <a:lnTo>
                    <a:pt x="9312" y="9288"/>
                  </a:lnTo>
                  <a:cubicBezTo>
                    <a:pt x="9291" y="9309"/>
                    <a:pt x="9302" y="9419"/>
                    <a:pt x="9296" y="9493"/>
                  </a:cubicBezTo>
                  <a:cubicBezTo>
                    <a:pt x="9295" y="9533"/>
                    <a:pt x="9286" y="9548"/>
                    <a:pt x="9271" y="9548"/>
                  </a:cubicBezTo>
                  <a:cubicBezTo>
                    <a:pt x="9228" y="9548"/>
                    <a:pt x="9140" y="9406"/>
                    <a:pt x="9097" y="9382"/>
                  </a:cubicBezTo>
                  <a:cubicBezTo>
                    <a:pt x="9093" y="9381"/>
                    <a:pt x="9090" y="9380"/>
                    <a:pt x="9087" y="9380"/>
                  </a:cubicBezTo>
                  <a:cubicBezTo>
                    <a:pt x="9044" y="9380"/>
                    <a:pt x="9072" y="9547"/>
                    <a:pt x="9092" y="9729"/>
                  </a:cubicBezTo>
                  <a:cubicBezTo>
                    <a:pt x="9102" y="9815"/>
                    <a:pt x="9103" y="9848"/>
                    <a:pt x="9097" y="9848"/>
                  </a:cubicBezTo>
                  <a:cubicBezTo>
                    <a:pt x="9080" y="9848"/>
                    <a:pt x="9007" y="9536"/>
                    <a:pt x="8987" y="9477"/>
                  </a:cubicBezTo>
                  <a:cubicBezTo>
                    <a:pt x="8973" y="9434"/>
                    <a:pt x="8964" y="9417"/>
                    <a:pt x="8958" y="9417"/>
                  </a:cubicBezTo>
                  <a:cubicBezTo>
                    <a:pt x="8936" y="9417"/>
                    <a:pt x="8966" y="9676"/>
                    <a:pt x="8966" y="9697"/>
                  </a:cubicBezTo>
                  <a:cubicBezTo>
                    <a:pt x="8965" y="9730"/>
                    <a:pt x="8960" y="9744"/>
                    <a:pt x="8953" y="9744"/>
                  </a:cubicBezTo>
                  <a:cubicBezTo>
                    <a:pt x="8923" y="9744"/>
                    <a:pt x="8851" y="9521"/>
                    <a:pt x="8809" y="9466"/>
                  </a:cubicBezTo>
                  <a:cubicBezTo>
                    <a:pt x="8785" y="9437"/>
                    <a:pt x="8765" y="9425"/>
                    <a:pt x="8748" y="9425"/>
                  </a:cubicBezTo>
                  <a:cubicBezTo>
                    <a:pt x="8718" y="9425"/>
                    <a:pt x="8698" y="9462"/>
                    <a:pt x="8678" y="9493"/>
                  </a:cubicBezTo>
                  <a:cubicBezTo>
                    <a:pt x="8665" y="9508"/>
                    <a:pt x="8625" y="9577"/>
                    <a:pt x="8580" y="9577"/>
                  </a:cubicBezTo>
                  <a:cubicBezTo>
                    <a:pt x="8550" y="9577"/>
                    <a:pt x="8517" y="9545"/>
                    <a:pt x="8489" y="9440"/>
                  </a:cubicBezTo>
                  <a:cubicBezTo>
                    <a:pt x="8479" y="9432"/>
                    <a:pt x="8471" y="9428"/>
                    <a:pt x="8464" y="9428"/>
                  </a:cubicBezTo>
                  <a:cubicBezTo>
                    <a:pt x="8434" y="9428"/>
                    <a:pt x="8418" y="9485"/>
                    <a:pt x="8405" y="9519"/>
                  </a:cubicBezTo>
                  <a:cubicBezTo>
                    <a:pt x="8321" y="9676"/>
                    <a:pt x="8195" y="9676"/>
                    <a:pt x="8111" y="9823"/>
                  </a:cubicBezTo>
                  <a:cubicBezTo>
                    <a:pt x="8083" y="9865"/>
                    <a:pt x="8059" y="9946"/>
                    <a:pt x="8101" y="10131"/>
                  </a:cubicBezTo>
                  <a:lnTo>
                    <a:pt x="8101" y="10131"/>
                  </a:lnTo>
                  <a:cubicBezTo>
                    <a:pt x="8070" y="10011"/>
                    <a:pt x="8031" y="9863"/>
                    <a:pt x="7991" y="9797"/>
                  </a:cubicBezTo>
                  <a:cubicBezTo>
                    <a:pt x="7983" y="9781"/>
                    <a:pt x="7977" y="9776"/>
                    <a:pt x="7973" y="9776"/>
                  </a:cubicBezTo>
                  <a:cubicBezTo>
                    <a:pt x="7960" y="9776"/>
                    <a:pt x="7963" y="9835"/>
                    <a:pt x="7948" y="9835"/>
                  </a:cubicBezTo>
                  <a:cubicBezTo>
                    <a:pt x="7947" y="9835"/>
                    <a:pt x="7945" y="9834"/>
                    <a:pt x="7944" y="9833"/>
                  </a:cubicBezTo>
                  <a:lnTo>
                    <a:pt x="7886" y="9781"/>
                  </a:lnTo>
                  <a:cubicBezTo>
                    <a:pt x="7846" y="9738"/>
                    <a:pt x="7812" y="9725"/>
                    <a:pt x="7781" y="9725"/>
                  </a:cubicBezTo>
                  <a:cubicBezTo>
                    <a:pt x="7752" y="9725"/>
                    <a:pt x="7725" y="9737"/>
                    <a:pt x="7697" y="9744"/>
                  </a:cubicBezTo>
                  <a:cubicBezTo>
                    <a:pt x="7702" y="9870"/>
                    <a:pt x="7587" y="9875"/>
                    <a:pt x="7592" y="9891"/>
                  </a:cubicBezTo>
                  <a:lnTo>
                    <a:pt x="7776" y="10719"/>
                  </a:lnTo>
                  <a:cubicBezTo>
                    <a:pt x="7777" y="10727"/>
                    <a:pt x="7776" y="10731"/>
                    <a:pt x="7774" y="10731"/>
                  </a:cubicBezTo>
                  <a:cubicBezTo>
                    <a:pt x="7754" y="10731"/>
                    <a:pt x="7627" y="10478"/>
                    <a:pt x="7608" y="10263"/>
                  </a:cubicBezTo>
                  <a:cubicBezTo>
                    <a:pt x="7588" y="10025"/>
                    <a:pt x="7540" y="9932"/>
                    <a:pt x="7486" y="9932"/>
                  </a:cubicBezTo>
                  <a:cubicBezTo>
                    <a:pt x="7483" y="9932"/>
                    <a:pt x="7480" y="9932"/>
                    <a:pt x="7477" y="9933"/>
                  </a:cubicBezTo>
                  <a:cubicBezTo>
                    <a:pt x="7456" y="9938"/>
                    <a:pt x="7409" y="9928"/>
                    <a:pt x="7419" y="10027"/>
                  </a:cubicBezTo>
                  <a:cubicBezTo>
                    <a:pt x="7423" y="10098"/>
                    <a:pt x="7441" y="10149"/>
                    <a:pt x="7427" y="10149"/>
                  </a:cubicBezTo>
                  <a:cubicBezTo>
                    <a:pt x="7423" y="10149"/>
                    <a:pt x="7418" y="10145"/>
                    <a:pt x="7409" y="10137"/>
                  </a:cubicBezTo>
                  <a:cubicBezTo>
                    <a:pt x="7378" y="10112"/>
                    <a:pt x="7188" y="9789"/>
                    <a:pt x="7163" y="9645"/>
                  </a:cubicBezTo>
                  <a:lnTo>
                    <a:pt x="7163" y="9645"/>
                  </a:lnTo>
                  <a:cubicBezTo>
                    <a:pt x="7193" y="9833"/>
                    <a:pt x="7172" y="9839"/>
                    <a:pt x="7126" y="9854"/>
                  </a:cubicBezTo>
                  <a:cubicBezTo>
                    <a:pt x="7079" y="9865"/>
                    <a:pt x="7052" y="9886"/>
                    <a:pt x="7037" y="9985"/>
                  </a:cubicBezTo>
                  <a:cubicBezTo>
                    <a:pt x="7032" y="10009"/>
                    <a:pt x="7036" y="10152"/>
                    <a:pt x="7024" y="10152"/>
                  </a:cubicBezTo>
                  <a:cubicBezTo>
                    <a:pt x="7023" y="10152"/>
                    <a:pt x="7022" y="10151"/>
                    <a:pt x="7021" y="10148"/>
                  </a:cubicBezTo>
                  <a:cubicBezTo>
                    <a:pt x="6995" y="10075"/>
                    <a:pt x="6958" y="10001"/>
                    <a:pt x="6921" y="9933"/>
                  </a:cubicBezTo>
                  <a:cubicBezTo>
                    <a:pt x="6919" y="9931"/>
                    <a:pt x="6916" y="9931"/>
                    <a:pt x="6914" y="9931"/>
                  </a:cubicBezTo>
                  <a:cubicBezTo>
                    <a:pt x="6886" y="9931"/>
                    <a:pt x="6893" y="10043"/>
                    <a:pt x="6864" y="10048"/>
                  </a:cubicBezTo>
                  <a:lnTo>
                    <a:pt x="6764" y="10069"/>
                  </a:lnTo>
                  <a:cubicBezTo>
                    <a:pt x="6742" y="10025"/>
                    <a:pt x="6729" y="10007"/>
                    <a:pt x="6722" y="10007"/>
                  </a:cubicBezTo>
                  <a:cubicBezTo>
                    <a:pt x="6696" y="10007"/>
                    <a:pt x="6750" y="10242"/>
                    <a:pt x="6774" y="10337"/>
                  </a:cubicBezTo>
                  <a:cubicBezTo>
                    <a:pt x="6806" y="10484"/>
                    <a:pt x="6785" y="10504"/>
                    <a:pt x="6759" y="10510"/>
                  </a:cubicBezTo>
                  <a:cubicBezTo>
                    <a:pt x="6685" y="10221"/>
                    <a:pt x="6670" y="10127"/>
                    <a:pt x="6601" y="10116"/>
                  </a:cubicBezTo>
                  <a:cubicBezTo>
                    <a:pt x="6565" y="10113"/>
                    <a:pt x="6529" y="10111"/>
                    <a:pt x="6493" y="10111"/>
                  </a:cubicBezTo>
                  <a:cubicBezTo>
                    <a:pt x="6421" y="10111"/>
                    <a:pt x="6350" y="10118"/>
                    <a:pt x="6276" y="10132"/>
                  </a:cubicBezTo>
                  <a:cubicBezTo>
                    <a:pt x="6270" y="10131"/>
                    <a:pt x="6264" y="10130"/>
                    <a:pt x="6258" y="10130"/>
                  </a:cubicBezTo>
                  <a:cubicBezTo>
                    <a:pt x="6205" y="10130"/>
                    <a:pt x="6169" y="10190"/>
                    <a:pt x="6192" y="10242"/>
                  </a:cubicBezTo>
                  <a:cubicBezTo>
                    <a:pt x="6239" y="10385"/>
                    <a:pt x="6222" y="10428"/>
                    <a:pt x="6197" y="10428"/>
                  </a:cubicBezTo>
                  <a:cubicBezTo>
                    <a:pt x="6185" y="10428"/>
                    <a:pt x="6171" y="10418"/>
                    <a:pt x="6161" y="10405"/>
                  </a:cubicBezTo>
                  <a:cubicBezTo>
                    <a:pt x="6130" y="10368"/>
                    <a:pt x="6124" y="10242"/>
                    <a:pt x="6098" y="10179"/>
                  </a:cubicBezTo>
                  <a:cubicBezTo>
                    <a:pt x="6081" y="10146"/>
                    <a:pt x="6054" y="10143"/>
                    <a:pt x="6044" y="10143"/>
                  </a:cubicBezTo>
                  <a:cubicBezTo>
                    <a:pt x="6042" y="10143"/>
                    <a:pt x="6040" y="10143"/>
                    <a:pt x="6040" y="10143"/>
                  </a:cubicBezTo>
                  <a:cubicBezTo>
                    <a:pt x="6028" y="10143"/>
                    <a:pt x="6001" y="10126"/>
                    <a:pt x="5976" y="10126"/>
                  </a:cubicBezTo>
                  <a:cubicBezTo>
                    <a:pt x="5951" y="10126"/>
                    <a:pt x="5928" y="10144"/>
                    <a:pt x="5925" y="10216"/>
                  </a:cubicBezTo>
                  <a:cubicBezTo>
                    <a:pt x="5920" y="10342"/>
                    <a:pt x="5883" y="10258"/>
                    <a:pt x="5857" y="10316"/>
                  </a:cubicBezTo>
                  <a:cubicBezTo>
                    <a:pt x="5841" y="10394"/>
                    <a:pt x="5831" y="10473"/>
                    <a:pt x="5825" y="10552"/>
                  </a:cubicBezTo>
                  <a:cubicBezTo>
                    <a:pt x="5825" y="10552"/>
                    <a:pt x="5794" y="10415"/>
                    <a:pt x="5778" y="10373"/>
                  </a:cubicBezTo>
                  <a:cubicBezTo>
                    <a:pt x="5746" y="10281"/>
                    <a:pt x="5714" y="10246"/>
                    <a:pt x="5681" y="10246"/>
                  </a:cubicBezTo>
                  <a:cubicBezTo>
                    <a:pt x="5677" y="10246"/>
                    <a:pt x="5673" y="10246"/>
                    <a:pt x="5668" y="10248"/>
                  </a:cubicBezTo>
                  <a:cubicBezTo>
                    <a:pt x="5605" y="10263"/>
                    <a:pt x="5548" y="10295"/>
                    <a:pt x="5500" y="10342"/>
                  </a:cubicBezTo>
                  <a:cubicBezTo>
                    <a:pt x="5480" y="10362"/>
                    <a:pt x="5469" y="10423"/>
                    <a:pt x="5465" y="10517"/>
                  </a:cubicBezTo>
                  <a:lnTo>
                    <a:pt x="5465" y="10517"/>
                  </a:lnTo>
                  <a:cubicBezTo>
                    <a:pt x="5460" y="10370"/>
                    <a:pt x="5450" y="10258"/>
                    <a:pt x="5432" y="10237"/>
                  </a:cubicBezTo>
                  <a:cubicBezTo>
                    <a:pt x="5423" y="10222"/>
                    <a:pt x="5395" y="10197"/>
                    <a:pt x="5371" y="10197"/>
                  </a:cubicBezTo>
                  <a:cubicBezTo>
                    <a:pt x="5353" y="10197"/>
                    <a:pt x="5337" y="10210"/>
                    <a:pt x="5333" y="10253"/>
                  </a:cubicBezTo>
                  <a:cubicBezTo>
                    <a:pt x="5313" y="10406"/>
                    <a:pt x="5303" y="10557"/>
                    <a:pt x="5274" y="10557"/>
                  </a:cubicBezTo>
                  <a:cubicBezTo>
                    <a:pt x="5263" y="10557"/>
                    <a:pt x="5250" y="10537"/>
                    <a:pt x="5233" y="10489"/>
                  </a:cubicBezTo>
                  <a:cubicBezTo>
                    <a:pt x="5189" y="10423"/>
                    <a:pt x="5145" y="10361"/>
                    <a:pt x="5095" y="10361"/>
                  </a:cubicBezTo>
                  <a:cubicBezTo>
                    <a:pt x="5085" y="10361"/>
                    <a:pt x="5075" y="10363"/>
                    <a:pt x="5065" y="10368"/>
                  </a:cubicBezTo>
                  <a:cubicBezTo>
                    <a:pt x="5031" y="10388"/>
                    <a:pt x="4970" y="10661"/>
                    <a:pt x="4940" y="10661"/>
                  </a:cubicBezTo>
                  <a:cubicBezTo>
                    <a:pt x="4938" y="10661"/>
                    <a:pt x="4936" y="10660"/>
                    <a:pt x="4934" y="10657"/>
                  </a:cubicBezTo>
                  <a:cubicBezTo>
                    <a:pt x="4892" y="10578"/>
                    <a:pt x="4945" y="10153"/>
                    <a:pt x="4903" y="10085"/>
                  </a:cubicBezTo>
                  <a:cubicBezTo>
                    <a:pt x="4901" y="10082"/>
                    <a:pt x="4899" y="10081"/>
                    <a:pt x="4898" y="10081"/>
                  </a:cubicBezTo>
                  <a:cubicBezTo>
                    <a:pt x="4874" y="10081"/>
                    <a:pt x="4854" y="10352"/>
                    <a:pt x="4840" y="10421"/>
                  </a:cubicBezTo>
                  <a:cubicBezTo>
                    <a:pt x="4817" y="10416"/>
                    <a:pt x="4850" y="10126"/>
                    <a:pt x="4828" y="10126"/>
                  </a:cubicBezTo>
                  <a:cubicBezTo>
                    <a:pt x="4824" y="10126"/>
                    <a:pt x="4820" y="10133"/>
                    <a:pt x="4814" y="10148"/>
                  </a:cubicBezTo>
                  <a:cubicBezTo>
                    <a:pt x="4805" y="10175"/>
                    <a:pt x="4704" y="10709"/>
                    <a:pt x="4668" y="10709"/>
                  </a:cubicBezTo>
                  <a:cubicBezTo>
                    <a:pt x="4662" y="10709"/>
                    <a:pt x="4658" y="10693"/>
                    <a:pt x="4656" y="10657"/>
                  </a:cubicBezTo>
                  <a:cubicBezTo>
                    <a:pt x="4656" y="10541"/>
                    <a:pt x="4714" y="10368"/>
                    <a:pt x="4693" y="10263"/>
                  </a:cubicBezTo>
                  <a:cubicBezTo>
                    <a:pt x="4686" y="10237"/>
                    <a:pt x="4673" y="10223"/>
                    <a:pt x="4659" y="10223"/>
                  </a:cubicBezTo>
                  <a:cubicBezTo>
                    <a:pt x="4651" y="10223"/>
                    <a:pt x="4643" y="10227"/>
                    <a:pt x="4635" y="10237"/>
                  </a:cubicBezTo>
                  <a:cubicBezTo>
                    <a:pt x="4574" y="10303"/>
                    <a:pt x="4563" y="10631"/>
                    <a:pt x="4485" y="10631"/>
                  </a:cubicBezTo>
                  <a:cubicBezTo>
                    <a:pt x="4483" y="10631"/>
                    <a:pt x="4480" y="10631"/>
                    <a:pt x="4478" y="10630"/>
                  </a:cubicBezTo>
                  <a:cubicBezTo>
                    <a:pt x="4515" y="10489"/>
                    <a:pt x="4541" y="10347"/>
                    <a:pt x="4546" y="10200"/>
                  </a:cubicBezTo>
                  <a:cubicBezTo>
                    <a:pt x="4541" y="10153"/>
                    <a:pt x="4533" y="10094"/>
                    <a:pt x="4517" y="10094"/>
                  </a:cubicBezTo>
                  <a:cubicBezTo>
                    <a:pt x="4502" y="10094"/>
                    <a:pt x="4481" y="10137"/>
                    <a:pt x="4447" y="10269"/>
                  </a:cubicBezTo>
                  <a:cubicBezTo>
                    <a:pt x="4496" y="10074"/>
                    <a:pt x="4504" y="9999"/>
                    <a:pt x="4487" y="9999"/>
                  </a:cubicBezTo>
                  <a:cubicBezTo>
                    <a:pt x="4472" y="9999"/>
                    <a:pt x="4437" y="10061"/>
                    <a:pt x="4394" y="10148"/>
                  </a:cubicBezTo>
                  <a:cubicBezTo>
                    <a:pt x="4424" y="10040"/>
                    <a:pt x="4402" y="10008"/>
                    <a:pt x="4364" y="10008"/>
                  </a:cubicBezTo>
                  <a:cubicBezTo>
                    <a:pt x="4310" y="10008"/>
                    <a:pt x="4222" y="10075"/>
                    <a:pt x="4206" y="10075"/>
                  </a:cubicBezTo>
                  <a:cubicBezTo>
                    <a:pt x="4206" y="10075"/>
                    <a:pt x="4206" y="10075"/>
                    <a:pt x="4205" y="10075"/>
                  </a:cubicBezTo>
                  <a:lnTo>
                    <a:pt x="4205" y="10075"/>
                  </a:lnTo>
                  <a:cubicBezTo>
                    <a:pt x="4271" y="10101"/>
                    <a:pt x="4199" y="10351"/>
                    <a:pt x="4145" y="10351"/>
                  </a:cubicBezTo>
                  <a:cubicBezTo>
                    <a:pt x="4134" y="10351"/>
                    <a:pt x="4124" y="10341"/>
                    <a:pt x="4116" y="10316"/>
                  </a:cubicBezTo>
                  <a:cubicBezTo>
                    <a:pt x="4100" y="10242"/>
                    <a:pt x="4053" y="10179"/>
                    <a:pt x="3990" y="10137"/>
                  </a:cubicBezTo>
                  <a:lnTo>
                    <a:pt x="3990" y="10137"/>
                  </a:lnTo>
                  <a:cubicBezTo>
                    <a:pt x="3875" y="10436"/>
                    <a:pt x="4001" y="10562"/>
                    <a:pt x="4032" y="10630"/>
                  </a:cubicBezTo>
                  <a:cubicBezTo>
                    <a:pt x="3985" y="10620"/>
                    <a:pt x="3938" y="10599"/>
                    <a:pt x="3896" y="10567"/>
                  </a:cubicBezTo>
                  <a:cubicBezTo>
                    <a:pt x="3870" y="10541"/>
                    <a:pt x="3833" y="10489"/>
                    <a:pt x="3880" y="10331"/>
                  </a:cubicBezTo>
                  <a:cubicBezTo>
                    <a:pt x="3933" y="10169"/>
                    <a:pt x="3990" y="10101"/>
                    <a:pt x="3996" y="9991"/>
                  </a:cubicBezTo>
                  <a:cubicBezTo>
                    <a:pt x="3999" y="9935"/>
                    <a:pt x="3992" y="9914"/>
                    <a:pt x="3978" y="9914"/>
                  </a:cubicBezTo>
                  <a:cubicBezTo>
                    <a:pt x="3934" y="9914"/>
                    <a:pt x="3827" y="10107"/>
                    <a:pt x="3770" y="10107"/>
                  </a:cubicBezTo>
                  <a:cubicBezTo>
                    <a:pt x="3768" y="10107"/>
                    <a:pt x="3767" y="10106"/>
                    <a:pt x="3765" y="10106"/>
                  </a:cubicBezTo>
                  <a:cubicBezTo>
                    <a:pt x="3702" y="10090"/>
                    <a:pt x="3739" y="9923"/>
                    <a:pt x="3796" y="9708"/>
                  </a:cubicBezTo>
                  <a:lnTo>
                    <a:pt x="3796" y="9708"/>
                  </a:lnTo>
                  <a:cubicBezTo>
                    <a:pt x="3723" y="9865"/>
                    <a:pt x="3623" y="10006"/>
                    <a:pt x="3503" y="10132"/>
                  </a:cubicBezTo>
                  <a:cubicBezTo>
                    <a:pt x="3489" y="10146"/>
                    <a:pt x="3479" y="10151"/>
                    <a:pt x="3474" y="10151"/>
                  </a:cubicBezTo>
                  <a:cubicBezTo>
                    <a:pt x="3444" y="10151"/>
                    <a:pt x="3555" y="9943"/>
                    <a:pt x="3555" y="9943"/>
                  </a:cubicBezTo>
                  <a:cubicBezTo>
                    <a:pt x="3554" y="9943"/>
                    <a:pt x="3553" y="9943"/>
                    <a:pt x="3552" y="9943"/>
                  </a:cubicBezTo>
                  <a:cubicBezTo>
                    <a:pt x="3548" y="9943"/>
                    <a:pt x="3542" y="9946"/>
                    <a:pt x="3536" y="9953"/>
                  </a:cubicBezTo>
                  <a:lnTo>
                    <a:pt x="3536" y="9953"/>
                  </a:lnTo>
                  <a:cubicBezTo>
                    <a:pt x="3572" y="9889"/>
                    <a:pt x="3601" y="9832"/>
                    <a:pt x="3608" y="9807"/>
                  </a:cubicBezTo>
                  <a:cubicBezTo>
                    <a:pt x="3618" y="9742"/>
                    <a:pt x="3590" y="9729"/>
                    <a:pt x="3560" y="9729"/>
                  </a:cubicBezTo>
                  <a:cubicBezTo>
                    <a:pt x="3547" y="9729"/>
                    <a:pt x="3534" y="9732"/>
                    <a:pt x="3524" y="9734"/>
                  </a:cubicBezTo>
                  <a:cubicBezTo>
                    <a:pt x="3487" y="9734"/>
                    <a:pt x="3419" y="9739"/>
                    <a:pt x="3325" y="9865"/>
                  </a:cubicBezTo>
                  <a:cubicBezTo>
                    <a:pt x="3277" y="9924"/>
                    <a:pt x="3247" y="9969"/>
                    <a:pt x="3229" y="9969"/>
                  </a:cubicBezTo>
                  <a:cubicBezTo>
                    <a:pt x="3223" y="9969"/>
                    <a:pt x="3218" y="9964"/>
                    <a:pt x="3214" y="9954"/>
                  </a:cubicBezTo>
                  <a:cubicBezTo>
                    <a:pt x="3214" y="9902"/>
                    <a:pt x="3230" y="9844"/>
                    <a:pt x="3267" y="9797"/>
                  </a:cubicBezTo>
                  <a:cubicBezTo>
                    <a:pt x="3319" y="9692"/>
                    <a:pt x="3293" y="9723"/>
                    <a:pt x="3277" y="9713"/>
                  </a:cubicBezTo>
                  <a:cubicBezTo>
                    <a:pt x="3276" y="9712"/>
                    <a:pt x="3274" y="9711"/>
                    <a:pt x="3272" y="9711"/>
                  </a:cubicBezTo>
                  <a:cubicBezTo>
                    <a:pt x="3242" y="9711"/>
                    <a:pt x="3142" y="9808"/>
                    <a:pt x="3089" y="9818"/>
                  </a:cubicBezTo>
                  <a:cubicBezTo>
                    <a:pt x="3075" y="9822"/>
                    <a:pt x="3063" y="9824"/>
                    <a:pt x="3052" y="9824"/>
                  </a:cubicBezTo>
                  <a:cubicBezTo>
                    <a:pt x="3021" y="9824"/>
                    <a:pt x="3001" y="9807"/>
                    <a:pt x="2989" y="9776"/>
                  </a:cubicBezTo>
                  <a:cubicBezTo>
                    <a:pt x="2999" y="9708"/>
                    <a:pt x="3020" y="9639"/>
                    <a:pt x="3047" y="9576"/>
                  </a:cubicBezTo>
                  <a:lnTo>
                    <a:pt x="3047" y="9576"/>
                  </a:lnTo>
                  <a:lnTo>
                    <a:pt x="2984" y="9660"/>
                  </a:lnTo>
                  <a:lnTo>
                    <a:pt x="2963" y="9645"/>
                  </a:lnTo>
                  <a:lnTo>
                    <a:pt x="2858" y="9555"/>
                  </a:lnTo>
                  <a:cubicBezTo>
                    <a:pt x="2838" y="9538"/>
                    <a:pt x="2827" y="9490"/>
                    <a:pt x="2787" y="9490"/>
                  </a:cubicBezTo>
                  <a:cubicBezTo>
                    <a:pt x="2754" y="9490"/>
                    <a:pt x="2699" y="9524"/>
                    <a:pt x="2601" y="9639"/>
                  </a:cubicBezTo>
                  <a:cubicBezTo>
                    <a:pt x="2758" y="9451"/>
                    <a:pt x="2701" y="9372"/>
                    <a:pt x="2674" y="9346"/>
                  </a:cubicBezTo>
                  <a:cubicBezTo>
                    <a:pt x="2670" y="9341"/>
                    <a:pt x="2664" y="9339"/>
                    <a:pt x="2657" y="9339"/>
                  </a:cubicBezTo>
                  <a:cubicBezTo>
                    <a:pt x="2617" y="9339"/>
                    <a:pt x="2541" y="9402"/>
                    <a:pt x="2507" y="9402"/>
                  </a:cubicBezTo>
                  <a:cubicBezTo>
                    <a:pt x="2499" y="9402"/>
                    <a:pt x="2493" y="9398"/>
                    <a:pt x="2491" y="9388"/>
                  </a:cubicBezTo>
                  <a:cubicBezTo>
                    <a:pt x="2480" y="9361"/>
                    <a:pt x="2627" y="9230"/>
                    <a:pt x="2653" y="9173"/>
                  </a:cubicBezTo>
                  <a:cubicBezTo>
                    <a:pt x="2685" y="9115"/>
                    <a:pt x="2659" y="9110"/>
                    <a:pt x="2638" y="9099"/>
                  </a:cubicBezTo>
                  <a:cubicBezTo>
                    <a:pt x="2629" y="9098"/>
                    <a:pt x="2621" y="9098"/>
                    <a:pt x="2612" y="9098"/>
                  </a:cubicBezTo>
                  <a:cubicBezTo>
                    <a:pt x="2569" y="9098"/>
                    <a:pt x="2526" y="9110"/>
                    <a:pt x="2491" y="9136"/>
                  </a:cubicBezTo>
                  <a:cubicBezTo>
                    <a:pt x="2447" y="9170"/>
                    <a:pt x="2403" y="9208"/>
                    <a:pt x="2362" y="9248"/>
                  </a:cubicBezTo>
                  <a:lnTo>
                    <a:pt x="2362" y="9248"/>
                  </a:lnTo>
                  <a:cubicBezTo>
                    <a:pt x="2424" y="9180"/>
                    <a:pt x="2422" y="9163"/>
                    <a:pt x="2399" y="9163"/>
                  </a:cubicBezTo>
                  <a:cubicBezTo>
                    <a:pt x="2377" y="9163"/>
                    <a:pt x="2334" y="9179"/>
                    <a:pt x="2314" y="9179"/>
                  </a:cubicBezTo>
                  <a:cubicBezTo>
                    <a:pt x="2307" y="9179"/>
                    <a:pt x="2303" y="9177"/>
                    <a:pt x="2302" y="9173"/>
                  </a:cubicBezTo>
                  <a:cubicBezTo>
                    <a:pt x="2292" y="9137"/>
                    <a:pt x="2712" y="8800"/>
                    <a:pt x="2645" y="8800"/>
                  </a:cubicBezTo>
                  <a:cubicBezTo>
                    <a:pt x="2643" y="8800"/>
                    <a:pt x="2641" y="8800"/>
                    <a:pt x="2638" y="8800"/>
                  </a:cubicBezTo>
                  <a:cubicBezTo>
                    <a:pt x="2517" y="8827"/>
                    <a:pt x="2203" y="9141"/>
                    <a:pt x="2009" y="9278"/>
                  </a:cubicBezTo>
                  <a:cubicBezTo>
                    <a:pt x="1988" y="9292"/>
                    <a:pt x="1976" y="9299"/>
                    <a:pt x="1970" y="9299"/>
                  </a:cubicBezTo>
                  <a:cubicBezTo>
                    <a:pt x="1933" y="9299"/>
                    <a:pt x="2210" y="8998"/>
                    <a:pt x="2229" y="8984"/>
                  </a:cubicBezTo>
                  <a:lnTo>
                    <a:pt x="2229" y="8984"/>
                  </a:lnTo>
                  <a:cubicBezTo>
                    <a:pt x="2149" y="9042"/>
                    <a:pt x="2099" y="9088"/>
                    <a:pt x="2066" y="9088"/>
                  </a:cubicBezTo>
                  <a:cubicBezTo>
                    <a:pt x="2061" y="9088"/>
                    <a:pt x="2055" y="9087"/>
                    <a:pt x="2050" y="9084"/>
                  </a:cubicBezTo>
                  <a:cubicBezTo>
                    <a:pt x="2050" y="9084"/>
                    <a:pt x="2047" y="9057"/>
                    <a:pt x="2027" y="9057"/>
                  </a:cubicBezTo>
                  <a:cubicBezTo>
                    <a:pt x="2022" y="9057"/>
                    <a:pt x="2016" y="9058"/>
                    <a:pt x="2009" y="9063"/>
                  </a:cubicBezTo>
                  <a:lnTo>
                    <a:pt x="1841" y="9188"/>
                  </a:lnTo>
                  <a:cubicBezTo>
                    <a:pt x="1818" y="9201"/>
                    <a:pt x="1802" y="9206"/>
                    <a:pt x="1790" y="9206"/>
                  </a:cubicBezTo>
                  <a:cubicBezTo>
                    <a:pt x="1768" y="9206"/>
                    <a:pt x="1764" y="9188"/>
                    <a:pt x="1757" y="9178"/>
                  </a:cubicBezTo>
                  <a:cubicBezTo>
                    <a:pt x="1899" y="9071"/>
                    <a:pt x="1982" y="8994"/>
                    <a:pt x="1921" y="8994"/>
                  </a:cubicBezTo>
                  <a:cubicBezTo>
                    <a:pt x="1919" y="8994"/>
                    <a:pt x="1916" y="8994"/>
                    <a:pt x="1914" y="8994"/>
                  </a:cubicBezTo>
                  <a:cubicBezTo>
                    <a:pt x="1887" y="8994"/>
                    <a:pt x="1862" y="8997"/>
                    <a:pt x="1846" y="8997"/>
                  </a:cubicBezTo>
                  <a:cubicBezTo>
                    <a:pt x="1806" y="8997"/>
                    <a:pt x="1819" y="8979"/>
                    <a:pt x="1988" y="8848"/>
                  </a:cubicBezTo>
                  <a:cubicBezTo>
                    <a:pt x="2052" y="8796"/>
                    <a:pt x="2042" y="8750"/>
                    <a:pt x="2001" y="8750"/>
                  </a:cubicBezTo>
                  <a:cubicBezTo>
                    <a:pt x="1989" y="8750"/>
                    <a:pt x="1973" y="8754"/>
                    <a:pt x="1956" y="8764"/>
                  </a:cubicBezTo>
                  <a:cubicBezTo>
                    <a:pt x="1870" y="8812"/>
                    <a:pt x="1841" y="8860"/>
                    <a:pt x="1800" y="8860"/>
                  </a:cubicBezTo>
                  <a:cubicBezTo>
                    <a:pt x="1796" y="8860"/>
                    <a:pt x="1792" y="8859"/>
                    <a:pt x="1788" y="8858"/>
                  </a:cubicBezTo>
                  <a:cubicBezTo>
                    <a:pt x="1746" y="8848"/>
                    <a:pt x="1725" y="8806"/>
                    <a:pt x="1736" y="8748"/>
                  </a:cubicBezTo>
                  <a:cubicBezTo>
                    <a:pt x="1746" y="8696"/>
                    <a:pt x="1867" y="8606"/>
                    <a:pt x="1919" y="8533"/>
                  </a:cubicBezTo>
                  <a:cubicBezTo>
                    <a:pt x="1956" y="8481"/>
                    <a:pt x="1962" y="8445"/>
                    <a:pt x="1918" y="8445"/>
                  </a:cubicBezTo>
                  <a:cubicBezTo>
                    <a:pt x="1899" y="8445"/>
                    <a:pt x="1872" y="8451"/>
                    <a:pt x="1835" y="8465"/>
                  </a:cubicBezTo>
                  <a:cubicBezTo>
                    <a:pt x="1817" y="8471"/>
                    <a:pt x="1803" y="8474"/>
                    <a:pt x="1794" y="8474"/>
                  </a:cubicBezTo>
                  <a:cubicBezTo>
                    <a:pt x="1718" y="8474"/>
                    <a:pt x="1901" y="8296"/>
                    <a:pt x="1924" y="8287"/>
                  </a:cubicBezTo>
                  <a:lnTo>
                    <a:pt x="1924" y="8287"/>
                  </a:lnTo>
                  <a:cubicBezTo>
                    <a:pt x="1720" y="8355"/>
                    <a:pt x="1542" y="8559"/>
                    <a:pt x="1448" y="8622"/>
                  </a:cubicBezTo>
                  <a:cubicBezTo>
                    <a:pt x="1444" y="8624"/>
                    <a:pt x="1441" y="8624"/>
                    <a:pt x="1437" y="8624"/>
                  </a:cubicBezTo>
                  <a:cubicBezTo>
                    <a:pt x="1414" y="8624"/>
                    <a:pt x="1394" y="8595"/>
                    <a:pt x="1458" y="8554"/>
                  </a:cubicBezTo>
                  <a:cubicBezTo>
                    <a:pt x="1581" y="8477"/>
                    <a:pt x="1530" y="8459"/>
                    <a:pt x="1473" y="8459"/>
                  </a:cubicBezTo>
                  <a:cubicBezTo>
                    <a:pt x="1465" y="8459"/>
                    <a:pt x="1456" y="8459"/>
                    <a:pt x="1448" y="8460"/>
                  </a:cubicBezTo>
                  <a:cubicBezTo>
                    <a:pt x="1441" y="8460"/>
                    <a:pt x="1436" y="8460"/>
                    <a:pt x="1431" y="8460"/>
                  </a:cubicBezTo>
                  <a:cubicBezTo>
                    <a:pt x="1334" y="8460"/>
                    <a:pt x="1564" y="8360"/>
                    <a:pt x="1704" y="8250"/>
                  </a:cubicBezTo>
                  <a:cubicBezTo>
                    <a:pt x="1732" y="8230"/>
                    <a:pt x="1738" y="8222"/>
                    <a:pt x="1730" y="8222"/>
                  </a:cubicBezTo>
                  <a:cubicBezTo>
                    <a:pt x="1711" y="8222"/>
                    <a:pt x="1607" y="8272"/>
                    <a:pt x="1584" y="8276"/>
                  </a:cubicBezTo>
                  <a:cubicBezTo>
                    <a:pt x="1528" y="8307"/>
                    <a:pt x="1494" y="8318"/>
                    <a:pt x="1473" y="8318"/>
                  </a:cubicBezTo>
                  <a:cubicBezTo>
                    <a:pt x="1444" y="8318"/>
                    <a:pt x="1438" y="8299"/>
                    <a:pt x="1432" y="8287"/>
                  </a:cubicBezTo>
                  <a:cubicBezTo>
                    <a:pt x="1414" y="8250"/>
                    <a:pt x="1448" y="8214"/>
                    <a:pt x="1394" y="8214"/>
                  </a:cubicBezTo>
                  <a:cubicBezTo>
                    <a:pt x="1369" y="8214"/>
                    <a:pt x="1327" y="8222"/>
                    <a:pt x="1254" y="8239"/>
                  </a:cubicBezTo>
                  <a:cubicBezTo>
                    <a:pt x="1254" y="8239"/>
                    <a:pt x="1215" y="8244"/>
                    <a:pt x="1184" y="8244"/>
                  </a:cubicBezTo>
                  <a:cubicBezTo>
                    <a:pt x="1159" y="8244"/>
                    <a:pt x="1140" y="8241"/>
                    <a:pt x="1154" y="8229"/>
                  </a:cubicBezTo>
                  <a:cubicBezTo>
                    <a:pt x="1217" y="8182"/>
                    <a:pt x="1563" y="8098"/>
                    <a:pt x="1610" y="8014"/>
                  </a:cubicBezTo>
                  <a:cubicBezTo>
                    <a:pt x="1656" y="7932"/>
                    <a:pt x="1597" y="7895"/>
                    <a:pt x="1575" y="7844"/>
                  </a:cubicBezTo>
                  <a:lnTo>
                    <a:pt x="1575" y="7844"/>
                  </a:lnTo>
                  <a:cubicBezTo>
                    <a:pt x="1578" y="7855"/>
                    <a:pt x="1580" y="7891"/>
                    <a:pt x="1479" y="7930"/>
                  </a:cubicBezTo>
                  <a:cubicBezTo>
                    <a:pt x="1473" y="7933"/>
                    <a:pt x="1468" y="7934"/>
                    <a:pt x="1463" y="7934"/>
                  </a:cubicBezTo>
                  <a:cubicBezTo>
                    <a:pt x="1435" y="7934"/>
                    <a:pt x="1435" y="7885"/>
                    <a:pt x="1382" y="7885"/>
                  </a:cubicBezTo>
                  <a:cubicBezTo>
                    <a:pt x="1366" y="7885"/>
                    <a:pt x="1344" y="7890"/>
                    <a:pt x="1315" y="7902"/>
                  </a:cubicBezTo>
                  <a:lnTo>
                    <a:pt x="1315" y="7902"/>
                  </a:lnTo>
                  <a:cubicBezTo>
                    <a:pt x="1319" y="7900"/>
                    <a:pt x="1322" y="7900"/>
                    <a:pt x="1324" y="7900"/>
                  </a:cubicBezTo>
                  <a:cubicBezTo>
                    <a:pt x="1348" y="7900"/>
                    <a:pt x="1209" y="8019"/>
                    <a:pt x="1182" y="8019"/>
                  </a:cubicBezTo>
                  <a:cubicBezTo>
                    <a:pt x="1181" y="8019"/>
                    <a:pt x="1181" y="8019"/>
                    <a:pt x="1180" y="8019"/>
                  </a:cubicBezTo>
                  <a:cubicBezTo>
                    <a:pt x="1164" y="8016"/>
                    <a:pt x="1138" y="8015"/>
                    <a:pt x="1110" y="8015"/>
                  </a:cubicBezTo>
                  <a:cubicBezTo>
                    <a:pt x="1095" y="8015"/>
                    <a:pt x="1081" y="8016"/>
                    <a:pt x="1066" y="8016"/>
                  </a:cubicBezTo>
                  <a:cubicBezTo>
                    <a:pt x="975" y="8016"/>
                    <a:pt x="906" y="8010"/>
                    <a:pt x="1143" y="7920"/>
                  </a:cubicBezTo>
                  <a:cubicBezTo>
                    <a:pt x="1238" y="7893"/>
                    <a:pt x="1374" y="7857"/>
                    <a:pt x="1395" y="7815"/>
                  </a:cubicBezTo>
                  <a:cubicBezTo>
                    <a:pt x="1432" y="7762"/>
                    <a:pt x="1411" y="7689"/>
                    <a:pt x="1348" y="7657"/>
                  </a:cubicBezTo>
                  <a:cubicBezTo>
                    <a:pt x="1344" y="7656"/>
                    <a:pt x="1338" y="7655"/>
                    <a:pt x="1332" y="7655"/>
                  </a:cubicBezTo>
                  <a:cubicBezTo>
                    <a:pt x="1259" y="7655"/>
                    <a:pt x="1060" y="7755"/>
                    <a:pt x="949" y="7789"/>
                  </a:cubicBezTo>
                  <a:cubicBezTo>
                    <a:pt x="944" y="7762"/>
                    <a:pt x="1070" y="7616"/>
                    <a:pt x="1180" y="7568"/>
                  </a:cubicBezTo>
                  <a:cubicBezTo>
                    <a:pt x="1201" y="7559"/>
                    <a:pt x="1224" y="7554"/>
                    <a:pt x="1246" y="7554"/>
                  </a:cubicBezTo>
                  <a:cubicBezTo>
                    <a:pt x="1284" y="7554"/>
                    <a:pt x="1321" y="7568"/>
                    <a:pt x="1348" y="7595"/>
                  </a:cubicBezTo>
                  <a:cubicBezTo>
                    <a:pt x="1343" y="7558"/>
                    <a:pt x="1259" y="7511"/>
                    <a:pt x="1385" y="7443"/>
                  </a:cubicBezTo>
                  <a:cubicBezTo>
                    <a:pt x="1547" y="7380"/>
                    <a:pt x="1710" y="7332"/>
                    <a:pt x="1872" y="7290"/>
                  </a:cubicBezTo>
                  <a:lnTo>
                    <a:pt x="1872" y="7290"/>
                  </a:lnTo>
                  <a:cubicBezTo>
                    <a:pt x="1652" y="7338"/>
                    <a:pt x="1432" y="7374"/>
                    <a:pt x="1206" y="7401"/>
                  </a:cubicBezTo>
                  <a:cubicBezTo>
                    <a:pt x="1198" y="7401"/>
                    <a:pt x="1190" y="7402"/>
                    <a:pt x="1183" y="7402"/>
                  </a:cubicBezTo>
                  <a:cubicBezTo>
                    <a:pt x="1110" y="7402"/>
                    <a:pt x="1154" y="7353"/>
                    <a:pt x="1101" y="7343"/>
                  </a:cubicBezTo>
                  <a:cubicBezTo>
                    <a:pt x="1100" y="7343"/>
                    <a:pt x="1097" y="7342"/>
                    <a:pt x="1093" y="7342"/>
                  </a:cubicBezTo>
                  <a:cubicBezTo>
                    <a:pt x="1068" y="7342"/>
                    <a:pt x="1005" y="7350"/>
                    <a:pt x="966" y="7350"/>
                  </a:cubicBezTo>
                  <a:cubicBezTo>
                    <a:pt x="929" y="7350"/>
                    <a:pt x="914" y="7343"/>
                    <a:pt x="976" y="7317"/>
                  </a:cubicBezTo>
                  <a:cubicBezTo>
                    <a:pt x="1143" y="7254"/>
                    <a:pt x="1364" y="7254"/>
                    <a:pt x="1547" y="7191"/>
                  </a:cubicBezTo>
                  <a:cubicBezTo>
                    <a:pt x="1704" y="7144"/>
                    <a:pt x="1547" y="7138"/>
                    <a:pt x="1484" y="7133"/>
                  </a:cubicBezTo>
                  <a:cubicBezTo>
                    <a:pt x="1428" y="7133"/>
                    <a:pt x="1372" y="7143"/>
                    <a:pt x="1332" y="7143"/>
                  </a:cubicBezTo>
                  <a:cubicBezTo>
                    <a:pt x="1312" y="7143"/>
                    <a:pt x="1295" y="7140"/>
                    <a:pt x="1285" y="7133"/>
                  </a:cubicBezTo>
                  <a:cubicBezTo>
                    <a:pt x="1264" y="7112"/>
                    <a:pt x="1248" y="7081"/>
                    <a:pt x="1248" y="7049"/>
                  </a:cubicBezTo>
                  <a:cubicBezTo>
                    <a:pt x="1233" y="6976"/>
                    <a:pt x="1306" y="6871"/>
                    <a:pt x="1138" y="6824"/>
                  </a:cubicBezTo>
                  <a:cubicBezTo>
                    <a:pt x="1129" y="6821"/>
                    <a:pt x="1112" y="6821"/>
                    <a:pt x="1093" y="6821"/>
                  </a:cubicBezTo>
                  <a:cubicBezTo>
                    <a:pt x="1074" y="6821"/>
                    <a:pt x="1053" y="6821"/>
                    <a:pt x="1034" y="6821"/>
                  </a:cubicBezTo>
                  <a:cubicBezTo>
                    <a:pt x="997" y="6821"/>
                    <a:pt x="970" y="6819"/>
                    <a:pt x="997" y="6803"/>
                  </a:cubicBezTo>
                  <a:lnTo>
                    <a:pt x="1311" y="6703"/>
                  </a:lnTo>
                  <a:cubicBezTo>
                    <a:pt x="1463" y="6630"/>
                    <a:pt x="1495" y="6551"/>
                    <a:pt x="1337" y="6504"/>
                  </a:cubicBezTo>
                  <a:cubicBezTo>
                    <a:pt x="1306" y="6494"/>
                    <a:pt x="1101" y="6483"/>
                    <a:pt x="1122" y="6478"/>
                  </a:cubicBezTo>
                  <a:cubicBezTo>
                    <a:pt x="1180" y="6446"/>
                    <a:pt x="1463" y="6457"/>
                    <a:pt x="1468" y="6420"/>
                  </a:cubicBezTo>
                  <a:cubicBezTo>
                    <a:pt x="1468" y="6420"/>
                    <a:pt x="1227" y="6420"/>
                    <a:pt x="1217" y="6394"/>
                  </a:cubicBezTo>
                  <a:cubicBezTo>
                    <a:pt x="1212" y="6362"/>
                    <a:pt x="1227" y="6347"/>
                    <a:pt x="1096" y="6347"/>
                  </a:cubicBezTo>
                  <a:cubicBezTo>
                    <a:pt x="1078" y="6347"/>
                    <a:pt x="1059" y="6348"/>
                    <a:pt x="1040" y="6348"/>
                  </a:cubicBezTo>
                  <a:cubicBezTo>
                    <a:pt x="907" y="6348"/>
                    <a:pt x="773" y="6331"/>
                    <a:pt x="640" y="6294"/>
                  </a:cubicBezTo>
                  <a:cubicBezTo>
                    <a:pt x="695" y="6280"/>
                    <a:pt x="1058" y="6250"/>
                    <a:pt x="1128" y="6250"/>
                  </a:cubicBezTo>
                  <a:cubicBezTo>
                    <a:pt x="1137" y="6250"/>
                    <a:pt x="1141" y="6251"/>
                    <a:pt x="1138" y="6252"/>
                  </a:cubicBezTo>
                  <a:cubicBezTo>
                    <a:pt x="1112" y="6268"/>
                    <a:pt x="1018" y="6294"/>
                    <a:pt x="1138" y="6310"/>
                  </a:cubicBezTo>
                  <a:cubicBezTo>
                    <a:pt x="1156" y="6316"/>
                    <a:pt x="1174" y="6319"/>
                    <a:pt x="1191" y="6319"/>
                  </a:cubicBezTo>
                  <a:cubicBezTo>
                    <a:pt x="1221" y="6319"/>
                    <a:pt x="1250" y="6311"/>
                    <a:pt x="1280" y="6294"/>
                  </a:cubicBezTo>
                  <a:cubicBezTo>
                    <a:pt x="1322" y="6273"/>
                    <a:pt x="1091" y="6195"/>
                    <a:pt x="1316" y="6179"/>
                  </a:cubicBezTo>
                  <a:cubicBezTo>
                    <a:pt x="1369" y="6176"/>
                    <a:pt x="1381" y="6159"/>
                    <a:pt x="1373" y="6137"/>
                  </a:cubicBezTo>
                  <a:lnTo>
                    <a:pt x="1373" y="6137"/>
                  </a:lnTo>
                  <a:cubicBezTo>
                    <a:pt x="1306" y="6149"/>
                    <a:pt x="1183" y="6162"/>
                    <a:pt x="1086" y="6162"/>
                  </a:cubicBezTo>
                  <a:cubicBezTo>
                    <a:pt x="1011" y="6162"/>
                    <a:pt x="951" y="6154"/>
                    <a:pt x="945" y="6132"/>
                  </a:cubicBezTo>
                  <a:lnTo>
                    <a:pt x="945" y="6132"/>
                  </a:lnTo>
                  <a:lnTo>
                    <a:pt x="1373" y="6137"/>
                  </a:lnTo>
                  <a:lnTo>
                    <a:pt x="1373" y="6137"/>
                  </a:lnTo>
                  <a:cubicBezTo>
                    <a:pt x="1354" y="6089"/>
                    <a:pt x="1241" y="6012"/>
                    <a:pt x="1248" y="5980"/>
                  </a:cubicBezTo>
                  <a:cubicBezTo>
                    <a:pt x="1198" y="5976"/>
                    <a:pt x="1159" y="5975"/>
                    <a:pt x="1127" y="5975"/>
                  </a:cubicBezTo>
                  <a:cubicBezTo>
                    <a:pt x="1025" y="5975"/>
                    <a:pt x="988" y="5987"/>
                    <a:pt x="888" y="5987"/>
                  </a:cubicBezTo>
                  <a:cubicBezTo>
                    <a:pt x="865" y="5987"/>
                    <a:pt x="839" y="5987"/>
                    <a:pt x="808" y="5985"/>
                  </a:cubicBezTo>
                  <a:cubicBezTo>
                    <a:pt x="813" y="5948"/>
                    <a:pt x="1080" y="5938"/>
                    <a:pt x="1060" y="5917"/>
                  </a:cubicBezTo>
                  <a:cubicBezTo>
                    <a:pt x="1018" y="5885"/>
                    <a:pt x="792" y="5849"/>
                    <a:pt x="687" y="5817"/>
                  </a:cubicBezTo>
                  <a:cubicBezTo>
                    <a:pt x="871" y="5807"/>
                    <a:pt x="1778" y="5760"/>
                    <a:pt x="1295" y="5702"/>
                  </a:cubicBezTo>
                  <a:lnTo>
                    <a:pt x="1295" y="5702"/>
                  </a:lnTo>
                  <a:cubicBezTo>
                    <a:pt x="1259" y="5718"/>
                    <a:pt x="1332" y="5733"/>
                    <a:pt x="1348" y="5739"/>
                  </a:cubicBezTo>
                  <a:cubicBezTo>
                    <a:pt x="1352" y="5742"/>
                    <a:pt x="1348" y="5743"/>
                    <a:pt x="1339" y="5743"/>
                  </a:cubicBezTo>
                  <a:cubicBezTo>
                    <a:pt x="1287" y="5743"/>
                    <a:pt x="1059" y="5699"/>
                    <a:pt x="1028" y="5686"/>
                  </a:cubicBezTo>
                  <a:cubicBezTo>
                    <a:pt x="949" y="5665"/>
                    <a:pt x="923" y="5634"/>
                    <a:pt x="944" y="5618"/>
                  </a:cubicBezTo>
                  <a:cubicBezTo>
                    <a:pt x="957" y="5609"/>
                    <a:pt x="979" y="5606"/>
                    <a:pt x="1007" y="5606"/>
                  </a:cubicBezTo>
                  <a:cubicBezTo>
                    <a:pt x="1103" y="5606"/>
                    <a:pt x="1270" y="5646"/>
                    <a:pt x="1370" y="5646"/>
                  </a:cubicBezTo>
                  <a:cubicBezTo>
                    <a:pt x="1399" y="5646"/>
                    <a:pt x="1423" y="5642"/>
                    <a:pt x="1437" y="5634"/>
                  </a:cubicBezTo>
                  <a:cubicBezTo>
                    <a:pt x="1474" y="5613"/>
                    <a:pt x="1495" y="5581"/>
                    <a:pt x="1458" y="5550"/>
                  </a:cubicBezTo>
                  <a:cubicBezTo>
                    <a:pt x="1421" y="5518"/>
                    <a:pt x="1212" y="5497"/>
                    <a:pt x="1206" y="5450"/>
                  </a:cubicBezTo>
                  <a:cubicBezTo>
                    <a:pt x="1206" y="5430"/>
                    <a:pt x="1200" y="5414"/>
                    <a:pt x="1241" y="5414"/>
                  </a:cubicBezTo>
                  <a:cubicBezTo>
                    <a:pt x="1264" y="5414"/>
                    <a:pt x="1300" y="5418"/>
                    <a:pt x="1358" y="5429"/>
                  </a:cubicBezTo>
                  <a:lnTo>
                    <a:pt x="1563" y="5487"/>
                  </a:lnTo>
                  <a:cubicBezTo>
                    <a:pt x="1565" y="5487"/>
                    <a:pt x="1567" y="5488"/>
                    <a:pt x="1568" y="5488"/>
                  </a:cubicBezTo>
                  <a:cubicBezTo>
                    <a:pt x="1604" y="5488"/>
                    <a:pt x="1069" y="5260"/>
                    <a:pt x="1211" y="5260"/>
                  </a:cubicBezTo>
                  <a:cubicBezTo>
                    <a:pt x="1217" y="5260"/>
                    <a:pt x="1224" y="5261"/>
                    <a:pt x="1233" y="5261"/>
                  </a:cubicBezTo>
                  <a:cubicBezTo>
                    <a:pt x="1355" y="5281"/>
                    <a:pt x="1478" y="5314"/>
                    <a:pt x="1550" y="5314"/>
                  </a:cubicBezTo>
                  <a:cubicBezTo>
                    <a:pt x="1576" y="5314"/>
                    <a:pt x="1595" y="5309"/>
                    <a:pt x="1605" y="5298"/>
                  </a:cubicBezTo>
                  <a:cubicBezTo>
                    <a:pt x="1605" y="5298"/>
                    <a:pt x="1589" y="5232"/>
                    <a:pt x="1564" y="5215"/>
                  </a:cubicBezTo>
                  <a:lnTo>
                    <a:pt x="1564" y="5215"/>
                  </a:lnTo>
                  <a:cubicBezTo>
                    <a:pt x="1565" y="5217"/>
                    <a:pt x="1544" y="5218"/>
                    <a:pt x="1511" y="5218"/>
                  </a:cubicBezTo>
                  <a:cubicBezTo>
                    <a:pt x="1397" y="5218"/>
                    <a:pt x="1144" y="5205"/>
                    <a:pt x="1180" y="5178"/>
                  </a:cubicBezTo>
                  <a:cubicBezTo>
                    <a:pt x="1233" y="5146"/>
                    <a:pt x="1295" y="5130"/>
                    <a:pt x="1311" y="5094"/>
                  </a:cubicBezTo>
                  <a:lnTo>
                    <a:pt x="1337" y="5036"/>
                  </a:lnTo>
                  <a:cubicBezTo>
                    <a:pt x="1364" y="5031"/>
                    <a:pt x="1348" y="5015"/>
                    <a:pt x="1285" y="4999"/>
                  </a:cubicBezTo>
                  <a:cubicBezTo>
                    <a:pt x="1283" y="4997"/>
                    <a:pt x="1283" y="4996"/>
                    <a:pt x="1286" y="4996"/>
                  </a:cubicBezTo>
                  <a:cubicBezTo>
                    <a:pt x="1317" y="4996"/>
                    <a:pt x="1598" y="5105"/>
                    <a:pt x="1636" y="5115"/>
                  </a:cubicBezTo>
                  <a:cubicBezTo>
                    <a:pt x="1659" y="5120"/>
                    <a:pt x="1673" y="5122"/>
                    <a:pt x="1682" y="5122"/>
                  </a:cubicBezTo>
                  <a:cubicBezTo>
                    <a:pt x="1729" y="5122"/>
                    <a:pt x="1623" y="5064"/>
                    <a:pt x="1584" y="5046"/>
                  </a:cubicBezTo>
                  <a:cubicBezTo>
                    <a:pt x="1526" y="5020"/>
                    <a:pt x="1353" y="4942"/>
                    <a:pt x="1437" y="4942"/>
                  </a:cubicBezTo>
                  <a:cubicBezTo>
                    <a:pt x="1526" y="4947"/>
                    <a:pt x="1652" y="5010"/>
                    <a:pt x="1741" y="5031"/>
                  </a:cubicBezTo>
                  <a:cubicBezTo>
                    <a:pt x="1610" y="4989"/>
                    <a:pt x="1489" y="4915"/>
                    <a:pt x="1390" y="4821"/>
                  </a:cubicBezTo>
                  <a:cubicBezTo>
                    <a:pt x="1369" y="4790"/>
                    <a:pt x="1353" y="4753"/>
                    <a:pt x="1406" y="4753"/>
                  </a:cubicBezTo>
                  <a:cubicBezTo>
                    <a:pt x="1455" y="4753"/>
                    <a:pt x="1522" y="4785"/>
                    <a:pt x="1565" y="4785"/>
                  </a:cubicBezTo>
                  <a:cubicBezTo>
                    <a:pt x="1568" y="4785"/>
                    <a:pt x="1571" y="4785"/>
                    <a:pt x="1573" y="4784"/>
                  </a:cubicBezTo>
                  <a:cubicBezTo>
                    <a:pt x="1615" y="4779"/>
                    <a:pt x="1689" y="4732"/>
                    <a:pt x="1552" y="4679"/>
                  </a:cubicBezTo>
                  <a:cubicBezTo>
                    <a:pt x="1432" y="4627"/>
                    <a:pt x="1374" y="4601"/>
                    <a:pt x="1379" y="4569"/>
                  </a:cubicBezTo>
                  <a:cubicBezTo>
                    <a:pt x="1379" y="4569"/>
                    <a:pt x="1379" y="4531"/>
                    <a:pt x="1406" y="4531"/>
                  </a:cubicBezTo>
                  <a:cubicBezTo>
                    <a:pt x="1409" y="4531"/>
                    <a:pt x="1412" y="4532"/>
                    <a:pt x="1416" y="4533"/>
                  </a:cubicBezTo>
                  <a:cubicBezTo>
                    <a:pt x="1461" y="4557"/>
                    <a:pt x="1713" y="4733"/>
                    <a:pt x="1806" y="4733"/>
                  </a:cubicBezTo>
                  <a:cubicBezTo>
                    <a:pt x="1811" y="4733"/>
                    <a:pt x="1816" y="4733"/>
                    <a:pt x="1820" y="4732"/>
                  </a:cubicBezTo>
                  <a:cubicBezTo>
                    <a:pt x="1884" y="4717"/>
                    <a:pt x="1639" y="4594"/>
                    <a:pt x="1728" y="4594"/>
                  </a:cubicBezTo>
                  <a:cubicBezTo>
                    <a:pt x="1733" y="4594"/>
                    <a:pt x="1739" y="4595"/>
                    <a:pt x="1746" y="4596"/>
                  </a:cubicBezTo>
                  <a:cubicBezTo>
                    <a:pt x="1758" y="4597"/>
                    <a:pt x="1768" y="4597"/>
                    <a:pt x="1777" y="4597"/>
                  </a:cubicBezTo>
                  <a:cubicBezTo>
                    <a:pt x="1878" y="4597"/>
                    <a:pt x="1760" y="4515"/>
                    <a:pt x="1678" y="4433"/>
                  </a:cubicBezTo>
                  <a:cubicBezTo>
                    <a:pt x="1645" y="4400"/>
                    <a:pt x="1641" y="4392"/>
                    <a:pt x="1650" y="4392"/>
                  </a:cubicBezTo>
                  <a:cubicBezTo>
                    <a:pt x="1659" y="4392"/>
                    <a:pt x="1679" y="4399"/>
                    <a:pt x="1699" y="4402"/>
                  </a:cubicBezTo>
                  <a:cubicBezTo>
                    <a:pt x="1731" y="4402"/>
                    <a:pt x="1673" y="4328"/>
                    <a:pt x="1673" y="4328"/>
                  </a:cubicBezTo>
                  <a:cubicBezTo>
                    <a:pt x="1582" y="4273"/>
                    <a:pt x="1471" y="4176"/>
                    <a:pt x="1521" y="4176"/>
                  </a:cubicBezTo>
                  <a:cubicBezTo>
                    <a:pt x="1538" y="4176"/>
                    <a:pt x="1572" y="4187"/>
                    <a:pt x="1631" y="4213"/>
                  </a:cubicBezTo>
                  <a:cubicBezTo>
                    <a:pt x="1674" y="4233"/>
                    <a:pt x="1962" y="4371"/>
                    <a:pt x="1998" y="4371"/>
                  </a:cubicBezTo>
                  <a:cubicBezTo>
                    <a:pt x="2010" y="4371"/>
                    <a:pt x="1995" y="4356"/>
                    <a:pt x="1935" y="4318"/>
                  </a:cubicBezTo>
                  <a:cubicBezTo>
                    <a:pt x="1820" y="4239"/>
                    <a:pt x="1731" y="4192"/>
                    <a:pt x="1773" y="4171"/>
                  </a:cubicBezTo>
                  <a:cubicBezTo>
                    <a:pt x="1774" y="4170"/>
                    <a:pt x="1775" y="4170"/>
                    <a:pt x="1777" y="4170"/>
                  </a:cubicBezTo>
                  <a:cubicBezTo>
                    <a:pt x="1808" y="4170"/>
                    <a:pt x="1923" y="4246"/>
                    <a:pt x="1977" y="4270"/>
                  </a:cubicBezTo>
                  <a:cubicBezTo>
                    <a:pt x="1993" y="4276"/>
                    <a:pt x="2006" y="4278"/>
                    <a:pt x="2016" y="4278"/>
                  </a:cubicBezTo>
                  <a:cubicBezTo>
                    <a:pt x="2047" y="4278"/>
                    <a:pt x="2056" y="4260"/>
                    <a:pt x="2056" y="4260"/>
                  </a:cubicBezTo>
                  <a:lnTo>
                    <a:pt x="1804" y="4113"/>
                  </a:lnTo>
                  <a:cubicBezTo>
                    <a:pt x="1746" y="4108"/>
                    <a:pt x="1683" y="4087"/>
                    <a:pt x="1631" y="4061"/>
                  </a:cubicBezTo>
                  <a:cubicBezTo>
                    <a:pt x="1500" y="3998"/>
                    <a:pt x="1573" y="3945"/>
                    <a:pt x="1573" y="3945"/>
                  </a:cubicBezTo>
                  <a:cubicBezTo>
                    <a:pt x="1578" y="3939"/>
                    <a:pt x="1585" y="3936"/>
                    <a:pt x="1594" y="3936"/>
                  </a:cubicBezTo>
                  <a:cubicBezTo>
                    <a:pt x="1642" y="3936"/>
                    <a:pt x="1749" y="4012"/>
                    <a:pt x="1841" y="4029"/>
                  </a:cubicBezTo>
                  <a:cubicBezTo>
                    <a:pt x="1851" y="4029"/>
                    <a:pt x="1929" y="4043"/>
                    <a:pt x="1969" y="4043"/>
                  </a:cubicBezTo>
                  <a:cubicBezTo>
                    <a:pt x="1989" y="4043"/>
                    <a:pt x="2000" y="4040"/>
                    <a:pt x="1988" y="4029"/>
                  </a:cubicBezTo>
                  <a:cubicBezTo>
                    <a:pt x="1898" y="3956"/>
                    <a:pt x="1794" y="3914"/>
                    <a:pt x="1809" y="3872"/>
                  </a:cubicBezTo>
                  <a:cubicBezTo>
                    <a:pt x="1815" y="3851"/>
                    <a:pt x="1867" y="3862"/>
                    <a:pt x="1799" y="3809"/>
                  </a:cubicBezTo>
                  <a:cubicBezTo>
                    <a:pt x="1652" y="3683"/>
                    <a:pt x="1799" y="3610"/>
                    <a:pt x="1841" y="3599"/>
                  </a:cubicBezTo>
                  <a:cubicBezTo>
                    <a:pt x="1847" y="3597"/>
                    <a:pt x="1854" y="3596"/>
                    <a:pt x="1860" y="3596"/>
                  </a:cubicBezTo>
                  <a:cubicBezTo>
                    <a:pt x="1896" y="3596"/>
                    <a:pt x="1936" y="3631"/>
                    <a:pt x="2029" y="3688"/>
                  </a:cubicBezTo>
                  <a:cubicBezTo>
                    <a:pt x="2065" y="3709"/>
                    <a:pt x="2089" y="3716"/>
                    <a:pt x="2106" y="3716"/>
                  </a:cubicBezTo>
                  <a:cubicBezTo>
                    <a:pt x="2141" y="3716"/>
                    <a:pt x="2145" y="3685"/>
                    <a:pt x="2155" y="3678"/>
                  </a:cubicBezTo>
                  <a:cubicBezTo>
                    <a:pt x="2174" y="3684"/>
                    <a:pt x="2192" y="3687"/>
                    <a:pt x="2206" y="3687"/>
                  </a:cubicBezTo>
                  <a:cubicBezTo>
                    <a:pt x="2243" y="3687"/>
                    <a:pt x="2251" y="3660"/>
                    <a:pt x="2155" y="3568"/>
                  </a:cubicBezTo>
                  <a:cubicBezTo>
                    <a:pt x="2071" y="3494"/>
                    <a:pt x="2113" y="3505"/>
                    <a:pt x="2134" y="3489"/>
                  </a:cubicBezTo>
                  <a:cubicBezTo>
                    <a:pt x="2150" y="3468"/>
                    <a:pt x="2066" y="3405"/>
                    <a:pt x="2061" y="3374"/>
                  </a:cubicBezTo>
                  <a:cubicBezTo>
                    <a:pt x="2061" y="3327"/>
                    <a:pt x="2129" y="3353"/>
                    <a:pt x="2155" y="3332"/>
                  </a:cubicBezTo>
                  <a:cubicBezTo>
                    <a:pt x="2182" y="3311"/>
                    <a:pt x="1825" y="2850"/>
                    <a:pt x="1720" y="2797"/>
                  </a:cubicBezTo>
                  <a:lnTo>
                    <a:pt x="1715" y="2865"/>
                  </a:lnTo>
                  <a:cubicBezTo>
                    <a:pt x="1708" y="2866"/>
                    <a:pt x="1700" y="2866"/>
                    <a:pt x="1693" y="2866"/>
                  </a:cubicBezTo>
                  <a:cubicBezTo>
                    <a:pt x="1644" y="2866"/>
                    <a:pt x="1599" y="2851"/>
                    <a:pt x="1558" y="2823"/>
                  </a:cubicBezTo>
                  <a:cubicBezTo>
                    <a:pt x="1518" y="2815"/>
                    <a:pt x="1482" y="2810"/>
                    <a:pt x="1450" y="2810"/>
                  </a:cubicBezTo>
                  <a:cubicBezTo>
                    <a:pt x="1384" y="2810"/>
                    <a:pt x="1338" y="2830"/>
                    <a:pt x="1327" y="2876"/>
                  </a:cubicBezTo>
                  <a:cubicBezTo>
                    <a:pt x="1316" y="2923"/>
                    <a:pt x="1610" y="3107"/>
                    <a:pt x="1615" y="3185"/>
                  </a:cubicBezTo>
                  <a:cubicBezTo>
                    <a:pt x="1615" y="3204"/>
                    <a:pt x="1604" y="3212"/>
                    <a:pt x="1584" y="3212"/>
                  </a:cubicBezTo>
                  <a:cubicBezTo>
                    <a:pt x="1555" y="3212"/>
                    <a:pt x="1505" y="3194"/>
                    <a:pt x="1442" y="3169"/>
                  </a:cubicBezTo>
                  <a:cubicBezTo>
                    <a:pt x="1372" y="3117"/>
                    <a:pt x="1343" y="3097"/>
                    <a:pt x="1325" y="3097"/>
                  </a:cubicBezTo>
                  <a:cubicBezTo>
                    <a:pt x="1318" y="3097"/>
                    <a:pt x="1312" y="3100"/>
                    <a:pt x="1306" y="3107"/>
                  </a:cubicBezTo>
                  <a:cubicBezTo>
                    <a:pt x="1269" y="3148"/>
                    <a:pt x="1301" y="3133"/>
                    <a:pt x="1437" y="3259"/>
                  </a:cubicBezTo>
                  <a:cubicBezTo>
                    <a:pt x="1488" y="3301"/>
                    <a:pt x="1512" y="3351"/>
                    <a:pt x="1485" y="3351"/>
                  </a:cubicBezTo>
                  <a:cubicBezTo>
                    <a:pt x="1478" y="3351"/>
                    <a:pt x="1470" y="3348"/>
                    <a:pt x="1458" y="3342"/>
                  </a:cubicBezTo>
                  <a:cubicBezTo>
                    <a:pt x="1329" y="3292"/>
                    <a:pt x="1184" y="3128"/>
                    <a:pt x="1111" y="3128"/>
                  </a:cubicBezTo>
                  <a:cubicBezTo>
                    <a:pt x="1101" y="3128"/>
                    <a:pt x="1093" y="3131"/>
                    <a:pt x="1086" y="3138"/>
                  </a:cubicBezTo>
                  <a:cubicBezTo>
                    <a:pt x="1070" y="3164"/>
                    <a:pt x="1149" y="3295"/>
                    <a:pt x="1269" y="3379"/>
                  </a:cubicBezTo>
                  <a:cubicBezTo>
                    <a:pt x="1285" y="3405"/>
                    <a:pt x="1243" y="3405"/>
                    <a:pt x="1248" y="3426"/>
                  </a:cubicBezTo>
                  <a:cubicBezTo>
                    <a:pt x="1253" y="3447"/>
                    <a:pt x="1372" y="3684"/>
                    <a:pt x="1341" y="3684"/>
                  </a:cubicBezTo>
                  <a:cubicBezTo>
                    <a:pt x="1340" y="3684"/>
                    <a:pt x="1339" y="3684"/>
                    <a:pt x="1337" y="3683"/>
                  </a:cubicBezTo>
                  <a:cubicBezTo>
                    <a:pt x="1227" y="3647"/>
                    <a:pt x="1054" y="3421"/>
                    <a:pt x="981" y="3374"/>
                  </a:cubicBezTo>
                  <a:lnTo>
                    <a:pt x="981" y="3374"/>
                  </a:lnTo>
                  <a:cubicBezTo>
                    <a:pt x="1070" y="3432"/>
                    <a:pt x="1054" y="3636"/>
                    <a:pt x="1112" y="3694"/>
                  </a:cubicBezTo>
                  <a:cubicBezTo>
                    <a:pt x="1163" y="3745"/>
                    <a:pt x="1168" y="3765"/>
                    <a:pt x="1137" y="3765"/>
                  </a:cubicBezTo>
                  <a:cubicBezTo>
                    <a:pt x="1114" y="3765"/>
                    <a:pt x="1071" y="3754"/>
                    <a:pt x="1012" y="3736"/>
                  </a:cubicBezTo>
                  <a:cubicBezTo>
                    <a:pt x="967" y="3723"/>
                    <a:pt x="940" y="3718"/>
                    <a:pt x="926" y="3718"/>
                  </a:cubicBezTo>
                  <a:cubicBezTo>
                    <a:pt x="875" y="3718"/>
                    <a:pt x="988" y="3783"/>
                    <a:pt x="976" y="3804"/>
                  </a:cubicBezTo>
                  <a:cubicBezTo>
                    <a:pt x="965" y="3822"/>
                    <a:pt x="964" y="3837"/>
                    <a:pt x="934" y="3837"/>
                  </a:cubicBezTo>
                  <a:cubicBezTo>
                    <a:pt x="919" y="3837"/>
                    <a:pt x="898" y="3833"/>
                    <a:pt x="866" y="3825"/>
                  </a:cubicBezTo>
                  <a:cubicBezTo>
                    <a:pt x="852" y="3823"/>
                    <a:pt x="841" y="3822"/>
                    <a:pt x="833" y="3822"/>
                  </a:cubicBezTo>
                  <a:cubicBezTo>
                    <a:pt x="819" y="3822"/>
                    <a:pt x="813" y="3825"/>
                    <a:pt x="813" y="3835"/>
                  </a:cubicBezTo>
                  <a:cubicBezTo>
                    <a:pt x="824" y="3872"/>
                    <a:pt x="944" y="3956"/>
                    <a:pt x="1039" y="3977"/>
                  </a:cubicBezTo>
                  <a:cubicBezTo>
                    <a:pt x="1130" y="4002"/>
                    <a:pt x="1276" y="4087"/>
                    <a:pt x="1212" y="4087"/>
                  </a:cubicBezTo>
                  <a:cubicBezTo>
                    <a:pt x="1211" y="4087"/>
                    <a:pt x="1209" y="4087"/>
                    <a:pt x="1206" y="4087"/>
                  </a:cubicBezTo>
                  <a:cubicBezTo>
                    <a:pt x="1136" y="4087"/>
                    <a:pt x="992" y="4024"/>
                    <a:pt x="916" y="4024"/>
                  </a:cubicBezTo>
                  <a:cubicBezTo>
                    <a:pt x="913" y="4024"/>
                    <a:pt x="910" y="4024"/>
                    <a:pt x="907" y="4024"/>
                  </a:cubicBezTo>
                  <a:cubicBezTo>
                    <a:pt x="839" y="4029"/>
                    <a:pt x="892" y="4097"/>
                    <a:pt x="939" y="4155"/>
                  </a:cubicBezTo>
                  <a:cubicBezTo>
                    <a:pt x="923" y="4176"/>
                    <a:pt x="913" y="4197"/>
                    <a:pt x="850" y="4197"/>
                  </a:cubicBezTo>
                  <a:cubicBezTo>
                    <a:pt x="827" y="4189"/>
                    <a:pt x="807" y="4185"/>
                    <a:pt x="785" y="4185"/>
                  </a:cubicBezTo>
                  <a:cubicBezTo>
                    <a:pt x="777" y="4185"/>
                    <a:pt x="769" y="4185"/>
                    <a:pt x="761" y="4187"/>
                  </a:cubicBezTo>
                  <a:cubicBezTo>
                    <a:pt x="740" y="4229"/>
                    <a:pt x="866" y="4270"/>
                    <a:pt x="860" y="4312"/>
                  </a:cubicBezTo>
                  <a:cubicBezTo>
                    <a:pt x="855" y="4339"/>
                    <a:pt x="782" y="4328"/>
                    <a:pt x="750" y="4349"/>
                  </a:cubicBezTo>
                  <a:cubicBezTo>
                    <a:pt x="687" y="4391"/>
                    <a:pt x="687" y="4485"/>
                    <a:pt x="829" y="4590"/>
                  </a:cubicBezTo>
                  <a:cubicBezTo>
                    <a:pt x="882" y="4631"/>
                    <a:pt x="911" y="4656"/>
                    <a:pt x="889" y="4656"/>
                  </a:cubicBezTo>
                  <a:cubicBezTo>
                    <a:pt x="871" y="4656"/>
                    <a:pt x="821" y="4641"/>
                    <a:pt x="724" y="4606"/>
                  </a:cubicBezTo>
                  <a:cubicBezTo>
                    <a:pt x="672" y="4572"/>
                    <a:pt x="639" y="4561"/>
                    <a:pt x="616" y="4561"/>
                  </a:cubicBezTo>
                  <a:cubicBezTo>
                    <a:pt x="587" y="4561"/>
                    <a:pt x="578" y="4581"/>
                    <a:pt x="572" y="4596"/>
                  </a:cubicBezTo>
                  <a:cubicBezTo>
                    <a:pt x="567" y="4617"/>
                    <a:pt x="525" y="4664"/>
                    <a:pt x="572" y="4716"/>
                  </a:cubicBezTo>
                  <a:cubicBezTo>
                    <a:pt x="614" y="4753"/>
                    <a:pt x="729" y="4811"/>
                    <a:pt x="640" y="4826"/>
                  </a:cubicBezTo>
                  <a:cubicBezTo>
                    <a:pt x="589" y="4811"/>
                    <a:pt x="551" y="4804"/>
                    <a:pt x="523" y="4804"/>
                  </a:cubicBezTo>
                  <a:cubicBezTo>
                    <a:pt x="427" y="4804"/>
                    <a:pt x="448" y="4878"/>
                    <a:pt x="472" y="4910"/>
                  </a:cubicBezTo>
                  <a:cubicBezTo>
                    <a:pt x="503" y="4945"/>
                    <a:pt x="804" y="5068"/>
                    <a:pt x="748" y="5068"/>
                  </a:cubicBezTo>
                  <a:cubicBezTo>
                    <a:pt x="746" y="5068"/>
                    <a:pt x="743" y="5068"/>
                    <a:pt x="740" y="5067"/>
                  </a:cubicBezTo>
                  <a:cubicBezTo>
                    <a:pt x="651" y="5061"/>
                    <a:pt x="585" y="5055"/>
                    <a:pt x="535" y="5055"/>
                  </a:cubicBezTo>
                  <a:cubicBezTo>
                    <a:pt x="467" y="5055"/>
                    <a:pt x="431" y="5066"/>
                    <a:pt x="409" y="5099"/>
                  </a:cubicBezTo>
                  <a:cubicBezTo>
                    <a:pt x="352" y="5178"/>
                    <a:pt x="336" y="5277"/>
                    <a:pt x="367" y="5372"/>
                  </a:cubicBezTo>
                  <a:cubicBezTo>
                    <a:pt x="378" y="5413"/>
                    <a:pt x="399" y="5450"/>
                    <a:pt x="425" y="5482"/>
                  </a:cubicBezTo>
                  <a:cubicBezTo>
                    <a:pt x="441" y="5503"/>
                    <a:pt x="546" y="5534"/>
                    <a:pt x="540" y="5550"/>
                  </a:cubicBezTo>
                  <a:cubicBezTo>
                    <a:pt x="535" y="5571"/>
                    <a:pt x="331" y="5571"/>
                    <a:pt x="273" y="5581"/>
                  </a:cubicBezTo>
                  <a:cubicBezTo>
                    <a:pt x="210" y="5592"/>
                    <a:pt x="158" y="5618"/>
                    <a:pt x="116" y="5660"/>
                  </a:cubicBezTo>
                  <a:cubicBezTo>
                    <a:pt x="84" y="5702"/>
                    <a:pt x="116" y="5744"/>
                    <a:pt x="310" y="5760"/>
                  </a:cubicBezTo>
                  <a:cubicBezTo>
                    <a:pt x="303" y="5759"/>
                    <a:pt x="297" y="5759"/>
                    <a:pt x="292" y="5759"/>
                  </a:cubicBezTo>
                  <a:cubicBezTo>
                    <a:pt x="179" y="5759"/>
                    <a:pt x="405" y="5865"/>
                    <a:pt x="430" y="5885"/>
                  </a:cubicBezTo>
                  <a:cubicBezTo>
                    <a:pt x="446" y="5901"/>
                    <a:pt x="205" y="5933"/>
                    <a:pt x="168" y="5959"/>
                  </a:cubicBezTo>
                  <a:cubicBezTo>
                    <a:pt x="116" y="5995"/>
                    <a:pt x="90" y="6043"/>
                    <a:pt x="142" y="6079"/>
                  </a:cubicBezTo>
                  <a:cubicBezTo>
                    <a:pt x="177" y="6107"/>
                    <a:pt x="272" y="6110"/>
                    <a:pt x="366" y="6110"/>
                  </a:cubicBezTo>
                  <a:cubicBezTo>
                    <a:pt x="385" y="6110"/>
                    <a:pt x="404" y="6110"/>
                    <a:pt x="422" y="6110"/>
                  </a:cubicBezTo>
                  <a:cubicBezTo>
                    <a:pt x="449" y="6110"/>
                    <a:pt x="475" y="6110"/>
                    <a:pt x="499" y="6111"/>
                  </a:cubicBezTo>
                  <a:cubicBezTo>
                    <a:pt x="499" y="6127"/>
                    <a:pt x="519" y="6163"/>
                    <a:pt x="493" y="6174"/>
                  </a:cubicBezTo>
                  <a:lnTo>
                    <a:pt x="367" y="6174"/>
                  </a:lnTo>
                  <a:cubicBezTo>
                    <a:pt x="325" y="6184"/>
                    <a:pt x="346" y="6231"/>
                    <a:pt x="346" y="6231"/>
                  </a:cubicBezTo>
                  <a:cubicBezTo>
                    <a:pt x="294" y="6237"/>
                    <a:pt x="242" y="6252"/>
                    <a:pt x="194" y="6268"/>
                  </a:cubicBezTo>
                  <a:cubicBezTo>
                    <a:pt x="173" y="6284"/>
                    <a:pt x="168" y="6315"/>
                    <a:pt x="179" y="6341"/>
                  </a:cubicBezTo>
                  <a:cubicBezTo>
                    <a:pt x="215" y="6415"/>
                    <a:pt x="357" y="6436"/>
                    <a:pt x="499" y="6488"/>
                  </a:cubicBezTo>
                  <a:cubicBezTo>
                    <a:pt x="677" y="6546"/>
                    <a:pt x="499" y="6535"/>
                    <a:pt x="273" y="6551"/>
                  </a:cubicBezTo>
                  <a:cubicBezTo>
                    <a:pt x="280" y="6551"/>
                    <a:pt x="286" y="6551"/>
                    <a:pt x="292" y="6551"/>
                  </a:cubicBezTo>
                  <a:cubicBezTo>
                    <a:pt x="393" y="6551"/>
                    <a:pt x="294" y="6594"/>
                    <a:pt x="394" y="6604"/>
                  </a:cubicBezTo>
                  <a:lnTo>
                    <a:pt x="588" y="6604"/>
                  </a:lnTo>
                  <a:cubicBezTo>
                    <a:pt x="588" y="6630"/>
                    <a:pt x="373" y="6640"/>
                    <a:pt x="373" y="6667"/>
                  </a:cubicBezTo>
                  <a:cubicBezTo>
                    <a:pt x="373" y="6703"/>
                    <a:pt x="561" y="6708"/>
                    <a:pt x="614" y="6735"/>
                  </a:cubicBezTo>
                  <a:cubicBezTo>
                    <a:pt x="655" y="6759"/>
                    <a:pt x="630" y="6767"/>
                    <a:pt x="587" y="6767"/>
                  </a:cubicBezTo>
                  <a:cubicBezTo>
                    <a:pt x="548" y="6767"/>
                    <a:pt x="494" y="6761"/>
                    <a:pt x="462" y="6756"/>
                  </a:cubicBezTo>
                  <a:cubicBezTo>
                    <a:pt x="439" y="6751"/>
                    <a:pt x="408" y="6749"/>
                    <a:pt x="375" y="6749"/>
                  </a:cubicBezTo>
                  <a:cubicBezTo>
                    <a:pt x="257" y="6749"/>
                    <a:pt x="107" y="6775"/>
                    <a:pt x="152" y="6808"/>
                  </a:cubicBezTo>
                  <a:cubicBezTo>
                    <a:pt x="196" y="6844"/>
                    <a:pt x="298" y="6870"/>
                    <a:pt x="437" y="6870"/>
                  </a:cubicBezTo>
                  <a:cubicBezTo>
                    <a:pt x="483" y="6870"/>
                    <a:pt x="534" y="6867"/>
                    <a:pt x="588" y="6861"/>
                  </a:cubicBezTo>
                  <a:lnTo>
                    <a:pt x="588" y="6861"/>
                  </a:lnTo>
                  <a:cubicBezTo>
                    <a:pt x="48" y="6929"/>
                    <a:pt x="609" y="7159"/>
                    <a:pt x="236" y="7222"/>
                  </a:cubicBezTo>
                  <a:cubicBezTo>
                    <a:pt x="0" y="7332"/>
                    <a:pt x="331" y="7322"/>
                    <a:pt x="378" y="7380"/>
                  </a:cubicBezTo>
                  <a:cubicBezTo>
                    <a:pt x="409" y="7422"/>
                    <a:pt x="425" y="7469"/>
                    <a:pt x="430" y="7516"/>
                  </a:cubicBezTo>
                  <a:cubicBezTo>
                    <a:pt x="441" y="7584"/>
                    <a:pt x="593" y="7605"/>
                    <a:pt x="609" y="7663"/>
                  </a:cubicBezTo>
                  <a:cubicBezTo>
                    <a:pt x="619" y="7710"/>
                    <a:pt x="478" y="7768"/>
                    <a:pt x="499" y="7825"/>
                  </a:cubicBezTo>
                  <a:cubicBezTo>
                    <a:pt x="503" y="7844"/>
                    <a:pt x="512" y="7879"/>
                    <a:pt x="573" y="7879"/>
                  </a:cubicBezTo>
                  <a:cubicBezTo>
                    <a:pt x="581" y="7879"/>
                    <a:pt x="589" y="7879"/>
                    <a:pt x="598" y="7878"/>
                  </a:cubicBezTo>
                  <a:cubicBezTo>
                    <a:pt x="633" y="7873"/>
                    <a:pt x="713" y="7841"/>
                    <a:pt x="741" y="7841"/>
                  </a:cubicBezTo>
                  <a:cubicBezTo>
                    <a:pt x="747" y="7841"/>
                    <a:pt x="750" y="7842"/>
                    <a:pt x="750" y="7846"/>
                  </a:cubicBezTo>
                  <a:cubicBezTo>
                    <a:pt x="750" y="7893"/>
                    <a:pt x="472" y="7993"/>
                    <a:pt x="341" y="8040"/>
                  </a:cubicBezTo>
                  <a:cubicBezTo>
                    <a:pt x="366" y="8032"/>
                    <a:pt x="389" y="8028"/>
                    <a:pt x="410" y="8028"/>
                  </a:cubicBezTo>
                  <a:cubicBezTo>
                    <a:pt x="611" y="8028"/>
                    <a:pt x="625" y="8382"/>
                    <a:pt x="630" y="8439"/>
                  </a:cubicBezTo>
                  <a:cubicBezTo>
                    <a:pt x="635" y="8502"/>
                    <a:pt x="551" y="8612"/>
                    <a:pt x="588" y="8659"/>
                  </a:cubicBezTo>
                  <a:cubicBezTo>
                    <a:pt x="624" y="8701"/>
                    <a:pt x="708" y="8722"/>
                    <a:pt x="808" y="8722"/>
                  </a:cubicBezTo>
                  <a:cubicBezTo>
                    <a:pt x="839" y="8722"/>
                    <a:pt x="1150" y="8617"/>
                    <a:pt x="1154" y="8592"/>
                  </a:cubicBezTo>
                  <a:lnTo>
                    <a:pt x="1154" y="8592"/>
                  </a:lnTo>
                  <a:cubicBezTo>
                    <a:pt x="1152" y="8627"/>
                    <a:pt x="794" y="8801"/>
                    <a:pt x="907" y="8801"/>
                  </a:cubicBezTo>
                  <a:cubicBezTo>
                    <a:pt x="910" y="8801"/>
                    <a:pt x="914" y="8801"/>
                    <a:pt x="918" y="8800"/>
                  </a:cubicBezTo>
                  <a:cubicBezTo>
                    <a:pt x="933" y="8800"/>
                    <a:pt x="1050" y="8769"/>
                    <a:pt x="1095" y="8769"/>
                  </a:cubicBezTo>
                  <a:cubicBezTo>
                    <a:pt x="1111" y="8769"/>
                    <a:pt x="1118" y="8774"/>
                    <a:pt x="1107" y="8785"/>
                  </a:cubicBezTo>
                  <a:cubicBezTo>
                    <a:pt x="1086" y="8806"/>
                    <a:pt x="761" y="8932"/>
                    <a:pt x="808" y="8947"/>
                  </a:cubicBezTo>
                  <a:cubicBezTo>
                    <a:pt x="827" y="8954"/>
                    <a:pt x="857" y="8960"/>
                    <a:pt x="894" y="8960"/>
                  </a:cubicBezTo>
                  <a:cubicBezTo>
                    <a:pt x="968" y="8960"/>
                    <a:pt x="1075" y="8938"/>
                    <a:pt x="1206" y="8858"/>
                  </a:cubicBezTo>
                  <a:lnTo>
                    <a:pt x="1206" y="8858"/>
                  </a:lnTo>
                  <a:cubicBezTo>
                    <a:pt x="1243" y="8863"/>
                    <a:pt x="1044" y="9026"/>
                    <a:pt x="991" y="9068"/>
                  </a:cubicBezTo>
                  <a:cubicBezTo>
                    <a:pt x="991" y="9068"/>
                    <a:pt x="880" y="9247"/>
                    <a:pt x="909" y="9247"/>
                  </a:cubicBezTo>
                  <a:cubicBezTo>
                    <a:pt x="910" y="9247"/>
                    <a:pt x="911" y="9247"/>
                    <a:pt x="913" y="9246"/>
                  </a:cubicBezTo>
                  <a:cubicBezTo>
                    <a:pt x="1003" y="9203"/>
                    <a:pt x="1168" y="9091"/>
                    <a:pt x="1228" y="9091"/>
                  </a:cubicBezTo>
                  <a:cubicBezTo>
                    <a:pt x="1234" y="9091"/>
                    <a:pt x="1239" y="9092"/>
                    <a:pt x="1243" y="9094"/>
                  </a:cubicBezTo>
                  <a:cubicBezTo>
                    <a:pt x="1285" y="9126"/>
                    <a:pt x="1206" y="9194"/>
                    <a:pt x="1259" y="9204"/>
                  </a:cubicBezTo>
                  <a:cubicBezTo>
                    <a:pt x="1265" y="9205"/>
                    <a:pt x="1271" y="9206"/>
                    <a:pt x="1277" y="9206"/>
                  </a:cubicBezTo>
                  <a:cubicBezTo>
                    <a:pt x="1316" y="9206"/>
                    <a:pt x="1358" y="9188"/>
                    <a:pt x="1385" y="9188"/>
                  </a:cubicBezTo>
                  <a:cubicBezTo>
                    <a:pt x="1397" y="9188"/>
                    <a:pt x="1405" y="9191"/>
                    <a:pt x="1411" y="9199"/>
                  </a:cubicBezTo>
                  <a:cubicBezTo>
                    <a:pt x="1432" y="9236"/>
                    <a:pt x="1301" y="9361"/>
                    <a:pt x="1301" y="9424"/>
                  </a:cubicBezTo>
                  <a:cubicBezTo>
                    <a:pt x="1301" y="9443"/>
                    <a:pt x="1314" y="9458"/>
                    <a:pt x="1343" y="9458"/>
                  </a:cubicBezTo>
                  <a:cubicBezTo>
                    <a:pt x="1379" y="9458"/>
                    <a:pt x="1437" y="9436"/>
                    <a:pt x="1521" y="9372"/>
                  </a:cubicBezTo>
                  <a:lnTo>
                    <a:pt x="1521" y="9372"/>
                  </a:lnTo>
                  <a:cubicBezTo>
                    <a:pt x="1497" y="9400"/>
                    <a:pt x="1366" y="9588"/>
                    <a:pt x="1380" y="9588"/>
                  </a:cubicBezTo>
                  <a:cubicBezTo>
                    <a:pt x="1382" y="9588"/>
                    <a:pt x="1385" y="9586"/>
                    <a:pt x="1390" y="9582"/>
                  </a:cubicBezTo>
                  <a:cubicBezTo>
                    <a:pt x="1445" y="9527"/>
                    <a:pt x="1584" y="9372"/>
                    <a:pt x="1628" y="9372"/>
                  </a:cubicBezTo>
                  <a:cubicBezTo>
                    <a:pt x="1635" y="9372"/>
                    <a:pt x="1640" y="9375"/>
                    <a:pt x="1642" y="9382"/>
                  </a:cubicBezTo>
                  <a:cubicBezTo>
                    <a:pt x="1652" y="9414"/>
                    <a:pt x="1579" y="9493"/>
                    <a:pt x="1568" y="9535"/>
                  </a:cubicBezTo>
                  <a:cubicBezTo>
                    <a:pt x="1547" y="9596"/>
                    <a:pt x="1561" y="9660"/>
                    <a:pt x="1622" y="9660"/>
                  </a:cubicBezTo>
                  <a:cubicBezTo>
                    <a:pt x="1654" y="9660"/>
                    <a:pt x="1698" y="9644"/>
                    <a:pt x="1756" y="9602"/>
                  </a:cubicBezTo>
                  <a:lnTo>
                    <a:pt x="1756" y="9602"/>
                  </a:lnTo>
                  <a:cubicBezTo>
                    <a:pt x="1654" y="9679"/>
                    <a:pt x="1563" y="9892"/>
                    <a:pt x="1568" y="9917"/>
                  </a:cubicBezTo>
                  <a:cubicBezTo>
                    <a:pt x="1638" y="9853"/>
                    <a:pt x="1669" y="9833"/>
                    <a:pt x="1687" y="9833"/>
                  </a:cubicBezTo>
                  <a:cubicBezTo>
                    <a:pt x="1704" y="9833"/>
                    <a:pt x="1707" y="9854"/>
                    <a:pt x="1720" y="9870"/>
                  </a:cubicBezTo>
                  <a:cubicBezTo>
                    <a:pt x="1730" y="9880"/>
                    <a:pt x="1732" y="9886"/>
                    <a:pt x="1737" y="9886"/>
                  </a:cubicBezTo>
                  <a:cubicBezTo>
                    <a:pt x="1744" y="9886"/>
                    <a:pt x="1757" y="9869"/>
                    <a:pt x="1820" y="9823"/>
                  </a:cubicBezTo>
                  <a:cubicBezTo>
                    <a:pt x="1843" y="9805"/>
                    <a:pt x="1858" y="9798"/>
                    <a:pt x="1869" y="9798"/>
                  </a:cubicBezTo>
                  <a:cubicBezTo>
                    <a:pt x="1921" y="9798"/>
                    <a:pt x="1843" y="9980"/>
                    <a:pt x="1856" y="10006"/>
                  </a:cubicBezTo>
                  <a:cubicBezTo>
                    <a:pt x="1858" y="10010"/>
                    <a:pt x="1861" y="10012"/>
                    <a:pt x="1865" y="10012"/>
                  </a:cubicBezTo>
                  <a:cubicBezTo>
                    <a:pt x="1888" y="10012"/>
                    <a:pt x="1946" y="9959"/>
                    <a:pt x="1974" y="9959"/>
                  </a:cubicBezTo>
                  <a:cubicBezTo>
                    <a:pt x="1975" y="9959"/>
                    <a:pt x="1976" y="9959"/>
                    <a:pt x="1977" y="9959"/>
                  </a:cubicBezTo>
                  <a:cubicBezTo>
                    <a:pt x="2029" y="9970"/>
                    <a:pt x="2045" y="10012"/>
                    <a:pt x="2077" y="10038"/>
                  </a:cubicBezTo>
                  <a:cubicBezTo>
                    <a:pt x="2097" y="10055"/>
                    <a:pt x="2118" y="10067"/>
                    <a:pt x="2144" y="10067"/>
                  </a:cubicBezTo>
                  <a:cubicBezTo>
                    <a:pt x="2185" y="10067"/>
                    <a:pt x="2241" y="10038"/>
                    <a:pt x="2332" y="9959"/>
                  </a:cubicBezTo>
                  <a:lnTo>
                    <a:pt x="2332" y="9959"/>
                  </a:lnTo>
                  <a:cubicBezTo>
                    <a:pt x="2272" y="10017"/>
                    <a:pt x="2215" y="10078"/>
                    <a:pt x="2161" y="10143"/>
                  </a:cubicBezTo>
                  <a:cubicBezTo>
                    <a:pt x="2129" y="10184"/>
                    <a:pt x="2126" y="10198"/>
                    <a:pt x="2138" y="10198"/>
                  </a:cubicBezTo>
                  <a:cubicBezTo>
                    <a:pt x="2159" y="10198"/>
                    <a:pt x="2226" y="10152"/>
                    <a:pt x="2250" y="10132"/>
                  </a:cubicBezTo>
                  <a:cubicBezTo>
                    <a:pt x="2327" y="10067"/>
                    <a:pt x="2371" y="10036"/>
                    <a:pt x="2390" y="10036"/>
                  </a:cubicBezTo>
                  <a:cubicBezTo>
                    <a:pt x="2422" y="10036"/>
                    <a:pt x="2370" y="10133"/>
                    <a:pt x="2265" y="10295"/>
                  </a:cubicBezTo>
                  <a:cubicBezTo>
                    <a:pt x="2249" y="10321"/>
                    <a:pt x="2247" y="10332"/>
                    <a:pt x="2254" y="10332"/>
                  </a:cubicBezTo>
                  <a:cubicBezTo>
                    <a:pt x="2283" y="10332"/>
                    <a:pt x="2495" y="10117"/>
                    <a:pt x="2517" y="10117"/>
                  </a:cubicBezTo>
                  <a:cubicBezTo>
                    <a:pt x="2524" y="10117"/>
                    <a:pt x="2511" y="10140"/>
                    <a:pt x="2465" y="10200"/>
                  </a:cubicBezTo>
                  <a:cubicBezTo>
                    <a:pt x="2385" y="10305"/>
                    <a:pt x="2384" y="10373"/>
                    <a:pt x="2429" y="10373"/>
                  </a:cubicBezTo>
                  <a:cubicBezTo>
                    <a:pt x="2463" y="10373"/>
                    <a:pt x="2526" y="10332"/>
                    <a:pt x="2601" y="10234"/>
                  </a:cubicBezTo>
                  <a:lnTo>
                    <a:pt x="2601" y="10234"/>
                  </a:lnTo>
                  <a:cubicBezTo>
                    <a:pt x="2554" y="10301"/>
                    <a:pt x="2519" y="10380"/>
                    <a:pt x="2496" y="10463"/>
                  </a:cubicBezTo>
                  <a:cubicBezTo>
                    <a:pt x="2493" y="10473"/>
                    <a:pt x="2496" y="10477"/>
                    <a:pt x="2502" y="10477"/>
                  </a:cubicBezTo>
                  <a:cubicBezTo>
                    <a:pt x="2514" y="10477"/>
                    <a:pt x="2540" y="10461"/>
                    <a:pt x="2557" y="10461"/>
                  </a:cubicBezTo>
                  <a:cubicBezTo>
                    <a:pt x="2560" y="10461"/>
                    <a:pt x="2562" y="10461"/>
                    <a:pt x="2564" y="10463"/>
                  </a:cubicBezTo>
                  <a:cubicBezTo>
                    <a:pt x="2596" y="10489"/>
                    <a:pt x="2554" y="10573"/>
                    <a:pt x="2580" y="10609"/>
                  </a:cubicBezTo>
                  <a:cubicBezTo>
                    <a:pt x="2584" y="10616"/>
                    <a:pt x="2589" y="10618"/>
                    <a:pt x="2596" y="10618"/>
                  </a:cubicBezTo>
                  <a:cubicBezTo>
                    <a:pt x="2624" y="10618"/>
                    <a:pt x="2674" y="10575"/>
                    <a:pt x="2701" y="10575"/>
                  </a:cubicBezTo>
                  <a:cubicBezTo>
                    <a:pt x="2705" y="10575"/>
                    <a:pt x="2708" y="10576"/>
                    <a:pt x="2711" y="10578"/>
                  </a:cubicBezTo>
                  <a:cubicBezTo>
                    <a:pt x="2743" y="10604"/>
                    <a:pt x="2769" y="10641"/>
                    <a:pt x="2784" y="10678"/>
                  </a:cubicBezTo>
                  <a:cubicBezTo>
                    <a:pt x="2804" y="10747"/>
                    <a:pt x="2796" y="10841"/>
                    <a:pt x="2863" y="10841"/>
                  </a:cubicBezTo>
                  <a:cubicBezTo>
                    <a:pt x="2866" y="10841"/>
                    <a:pt x="2870" y="10841"/>
                    <a:pt x="2874" y="10840"/>
                  </a:cubicBezTo>
                  <a:cubicBezTo>
                    <a:pt x="2910" y="10835"/>
                    <a:pt x="3047" y="10672"/>
                    <a:pt x="3047" y="10672"/>
                  </a:cubicBezTo>
                  <a:lnTo>
                    <a:pt x="3047" y="10672"/>
                  </a:lnTo>
                  <a:cubicBezTo>
                    <a:pt x="3062" y="10683"/>
                    <a:pt x="2958" y="10908"/>
                    <a:pt x="2952" y="10966"/>
                  </a:cubicBezTo>
                  <a:cubicBezTo>
                    <a:pt x="2951" y="10979"/>
                    <a:pt x="2954" y="10985"/>
                    <a:pt x="2959" y="10985"/>
                  </a:cubicBezTo>
                  <a:cubicBezTo>
                    <a:pt x="2983" y="10985"/>
                    <a:pt x="3060" y="10870"/>
                    <a:pt x="3099" y="10814"/>
                  </a:cubicBezTo>
                  <a:cubicBezTo>
                    <a:pt x="3133" y="10758"/>
                    <a:pt x="3258" y="10521"/>
                    <a:pt x="3283" y="10521"/>
                  </a:cubicBezTo>
                  <a:cubicBezTo>
                    <a:pt x="3289" y="10521"/>
                    <a:pt x="3289" y="10533"/>
                    <a:pt x="3283" y="10562"/>
                  </a:cubicBezTo>
                  <a:cubicBezTo>
                    <a:pt x="3251" y="10693"/>
                    <a:pt x="3178" y="10861"/>
                    <a:pt x="3188" y="10950"/>
                  </a:cubicBezTo>
                  <a:cubicBezTo>
                    <a:pt x="3190" y="10963"/>
                    <a:pt x="3195" y="10968"/>
                    <a:pt x="3201" y="10968"/>
                  </a:cubicBezTo>
                  <a:cubicBezTo>
                    <a:pt x="3243" y="10968"/>
                    <a:pt x="3363" y="10771"/>
                    <a:pt x="3395" y="10771"/>
                  </a:cubicBezTo>
                  <a:cubicBezTo>
                    <a:pt x="3406" y="10771"/>
                    <a:pt x="3406" y="10796"/>
                    <a:pt x="3387" y="10861"/>
                  </a:cubicBezTo>
                  <a:cubicBezTo>
                    <a:pt x="3361" y="10974"/>
                    <a:pt x="3415" y="10999"/>
                    <a:pt x="3470" y="10999"/>
                  </a:cubicBezTo>
                  <a:cubicBezTo>
                    <a:pt x="3501" y="10999"/>
                    <a:pt x="3533" y="10991"/>
                    <a:pt x="3550" y="10987"/>
                  </a:cubicBezTo>
                  <a:cubicBezTo>
                    <a:pt x="3580" y="10980"/>
                    <a:pt x="3616" y="10959"/>
                    <a:pt x="3644" y="10959"/>
                  </a:cubicBezTo>
                  <a:cubicBezTo>
                    <a:pt x="3660" y="10959"/>
                    <a:pt x="3673" y="10966"/>
                    <a:pt x="3681" y="10987"/>
                  </a:cubicBezTo>
                  <a:cubicBezTo>
                    <a:pt x="3686" y="11001"/>
                    <a:pt x="3686" y="11232"/>
                    <a:pt x="3695" y="11232"/>
                  </a:cubicBezTo>
                  <a:cubicBezTo>
                    <a:pt x="3695" y="11232"/>
                    <a:pt x="3696" y="11231"/>
                    <a:pt x="3697" y="11228"/>
                  </a:cubicBezTo>
                  <a:cubicBezTo>
                    <a:pt x="3723" y="11139"/>
                    <a:pt x="3723" y="11050"/>
                    <a:pt x="3781" y="10987"/>
                  </a:cubicBezTo>
                  <a:cubicBezTo>
                    <a:pt x="3799" y="10965"/>
                    <a:pt x="3814" y="10958"/>
                    <a:pt x="3825" y="10958"/>
                  </a:cubicBezTo>
                  <a:cubicBezTo>
                    <a:pt x="3833" y="10958"/>
                    <a:pt x="3839" y="10962"/>
                    <a:pt x="3844" y="10966"/>
                  </a:cubicBezTo>
                  <a:cubicBezTo>
                    <a:pt x="3875" y="10987"/>
                    <a:pt x="3912" y="11076"/>
                    <a:pt x="3854" y="11265"/>
                  </a:cubicBezTo>
                  <a:cubicBezTo>
                    <a:pt x="3911" y="11089"/>
                    <a:pt x="3936" y="11028"/>
                    <a:pt x="3946" y="11028"/>
                  </a:cubicBezTo>
                  <a:cubicBezTo>
                    <a:pt x="3968" y="11028"/>
                    <a:pt x="3911" y="11339"/>
                    <a:pt x="3954" y="11339"/>
                  </a:cubicBezTo>
                  <a:cubicBezTo>
                    <a:pt x="3956" y="11339"/>
                    <a:pt x="3957" y="11339"/>
                    <a:pt x="3959" y="11338"/>
                  </a:cubicBezTo>
                  <a:cubicBezTo>
                    <a:pt x="4027" y="11301"/>
                    <a:pt x="4111" y="11024"/>
                    <a:pt x="4174" y="11008"/>
                  </a:cubicBezTo>
                  <a:cubicBezTo>
                    <a:pt x="4174" y="11008"/>
                    <a:pt x="4174" y="11008"/>
                    <a:pt x="4175" y="11008"/>
                  </a:cubicBezTo>
                  <a:cubicBezTo>
                    <a:pt x="4190" y="11008"/>
                    <a:pt x="4195" y="11155"/>
                    <a:pt x="4205" y="11186"/>
                  </a:cubicBezTo>
                  <a:cubicBezTo>
                    <a:pt x="4216" y="11210"/>
                    <a:pt x="4226" y="11220"/>
                    <a:pt x="4236" y="11220"/>
                  </a:cubicBezTo>
                  <a:cubicBezTo>
                    <a:pt x="4271" y="11220"/>
                    <a:pt x="4302" y="11100"/>
                    <a:pt x="4337" y="11100"/>
                  </a:cubicBezTo>
                  <a:cubicBezTo>
                    <a:pt x="4345" y="11100"/>
                    <a:pt x="4354" y="11107"/>
                    <a:pt x="4363" y="11123"/>
                  </a:cubicBezTo>
                  <a:cubicBezTo>
                    <a:pt x="4403" y="11188"/>
                    <a:pt x="4433" y="11239"/>
                    <a:pt x="4486" y="11239"/>
                  </a:cubicBezTo>
                  <a:cubicBezTo>
                    <a:pt x="4488" y="11239"/>
                    <a:pt x="4491" y="11239"/>
                    <a:pt x="4494" y="11239"/>
                  </a:cubicBezTo>
                  <a:cubicBezTo>
                    <a:pt x="4515" y="11239"/>
                    <a:pt x="4593" y="11128"/>
                    <a:pt x="4593" y="11128"/>
                  </a:cubicBezTo>
                  <a:cubicBezTo>
                    <a:pt x="4651" y="11173"/>
                    <a:pt x="4683" y="11546"/>
                    <a:pt x="4768" y="11546"/>
                  </a:cubicBezTo>
                  <a:cubicBezTo>
                    <a:pt x="4783" y="11546"/>
                    <a:pt x="4800" y="11534"/>
                    <a:pt x="4819" y="11506"/>
                  </a:cubicBezTo>
                  <a:cubicBezTo>
                    <a:pt x="4868" y="11422"/>
                    <a:pt x="4843" y="11337"/>
                    <a:pt x="4889" y="11337"/>
                  </a:cubicBezTo>
                  <a:cubicBezTo>
                    <a:pt x="4891" y="11337"/>
                    <a:pt x="4894" y="11338"/>
                    <a:pt x="4897" y="11338"/>
                  </a:cubicBezTo>
                  <a:cubicBezTo>
                    <a:pt x="4897" y="11391"/>
                    <a:pt x="4913" y="11443"/>
                    <a:pt x="4945" y="11490"/>
                  </a:cubicBezTo>
                  <a:cubicBezTo>
                    <a:pt x="4945" y="11491"/>
                    <a:pt x="4946" y="11491"/>
                    <a:pt x="4946" y="11491"/>
                  </a:cubicBezTo>
                  <a:cubicBezTo>
                    <a:pt x="4956" y="11491"/>
                    <a:pt x="4966" y="11390"/>
                    <a:pt x="4981" y="11370"/>
                  </a:cubicBezTo>
                  <a:cubicBezTo>
                    <a:pt x="4994" y="11354"/>
                    <a:pt x="5008" y="11348"/>
                    <a:pt x="5023" y="11348"/>
                  </a:cubicBezTo>
                  <a:cubicBezTo>
                    <a:pt x="5105" y="11348"/>
                    <a:pt x="5211" y="11543"/>
                    <a:pt x="5301" y="11543"/>
                  </a:cubicBezTo>
                  <a:cubicBezTo>
                    <a:pt x="5341" y="11543"/>
                    <a:pt x="5376" y="11507"/>
                    <a:pt x="5406" y="11401"/>
                  </a:cubicBezTo>
                  <a:cubicBezTo>
                    <a:pt x="5410" y="11400"/>
                    <a:pt x="5414" y="11399"/>
                    <a:pt x="5416" y="11399"/>
                  </a:cubicBezTo>
                  <a:cubicBezTo>
                    <a:pt x="5419" y="11399"/>
                    <a:pt x="5421" y="11399"/>
                    <a:pt x="5422" y="11400"/>
                  </a:cubicBezTo>
                  <a:lnTo>
                    <a:pt x="5422" y="11400"/>
                  </a:lnTo>
                  <a:cubicBezTo>
                    <a:pt x="5423" y="11394"/>
                    <a:pt x="5425" y="11387"/>
                    <a:pt x="5427" y="11380"/>
                  </a:cubicBezTo>
                  <a:lnTo>
                    <a:pt x="5423" y="11380"/>
                  </a:lnTo>
                  <a:cubicBezTo>
                    <a:pt x="5446" y="11378"/>
                    <a:pt x="5461" y="11164"/>
                    <a:pt x="5467" y="10922"/>
                  </a:cubicBezTo>
                  <a:lnTo>
                    <a:pt x="5467" y="10922"/>
                  </a:lnTo>
                  <a:cubicBezTo>
                    <a:pt x="5488" y="11029"/>
                    <a:pt x="5523" y="11111"/>
                    <a:pt x="5551" y="11111"/>
                  </a:cubicBezTo>
                  <a:cubicBezTo>
                    <a:pt x="5580" y="11111"/>
                    <a:pt x="5600" y="11020"/>
                    <a:pt x="5586" y="10772"/>
                  </a:cubicBezTo>
                  <a:lnTo>
                    <a:pt x="5586" y="10772"/>
                  </a:lnTo>
                  <a:cubicBezTo>
                    <a:pt x="5601" y="10931"/>
                    <a:pt x="5738" y="10896"/>
                    <a:pt x="5778" y="11102"/>
                  </a:cubicBezTo>
                  <a:cubicBezTo>
                    <a:pt x="5789" y="11154"/>
                    <a:pt x="5796" y="11173"/>
                    <a:pt x="5802" y="11173"/>
                  </a:cubicBezTo>
                  <a:cubicBezTo>
                    <a:pt x="5812" y="11173"/>
                    <a:pt x="5817" y="11103"/>
                    <a:pt x="5831" y="11065"/>
                  </a:cubicBezTo>
                  <a:cubicBezTo>
                    <a:pt x="5857" y="11013"/>
                    <a:pt x="5894" y="11034"/>
                    <a:pt x="5920" y="11003"/>
                  </a:cubicBezTo>
                  <a:cubicBezTo>
                    <a:pt x="6003" y="10909"/>
                    <a:pt x="6097" y="10880"/>
                    <a:pt x="6194" y="10880"/>
                  </a:cubicBezTo>
                  <a:cubicBezTo>
                    <a:pt x="6250" y="10880"/>
                    <a:pt x="6308" y="10890"/>
                    <a:pt x="6365" y="10903"/>
                  </a:cubicBezTo>
                  <a:cubicBezTo>
                    <a:pt x="6412" y="10913"/>
                    <a:pt x="6508" y="10991"/>
                    <a:pt x="6574" y="10991"/>
                  </a:cubicBezTo>
                  <a:cubicBezTo>
                    <a:pt x="6640" y="10991"/>
                    <a:pt x="6675" y="10911"/>
                    <a:pt x="6596" y="10599"/>
                  </a:cubicBezTo>
                  <a:cubicBezTo>
                    <a:pt x="6592" y="10572"/>
                    <a:pt x="6520" y="10254"/>
                    <a:pt x="6532" y="10254"/>
                  </a:cubicBezTo>
                  <a:lnTo>
                    <a:pt x="6532" y="10254"/>
                  </a:lnTo>
                  <a:cubicBezTo>
                    <a:pt x="6534" y="10254"/>
                    <a:pt x="6537" y="10261"/>
                    <a:pt x="6544" y="10279"/>
                  </a:cubicBezTo>
                  <a:lnTo>
                    <a:pt x="6675" y="10672"/>
                  </a:lnTo>
                  <a:lnTo>
                    <a:pt x="6906" y="11443"/>
                  </a:lnTo>
                  <a:cubicBezTo>
                    <a:pt x="6906" y="11401"/>
                    <a:pt x="6885" y="11343"/>
                    <a:pt x="6895" y="11301"/>
                  </a:cubicBezTo>
                  <a:cubicBezTo>
                    <a:pt x="6906" y="11265"/>
                    <a:pt x="6927" y="11249"/>
                    <a:pt x="6947" y="11244"/>
                  </a:cubicBezTo>
                  <a:cubicBezTo>
                    <a:pt x="6953" y="11243"/>
                    <a:pt x="6960" y="11242"/>
                    <a:pt x="6967" y="11242"/>
                  </a:cubicBezTo>
                  <a:cubicBezTo>
                    <a:pt x="6998" y="11242"/>
                    <a:pt x="7041" y="11264"/>
                    <a:pt x="7084" y="11427"/>
                  </a:cubicBezTo>
                  <a:cubicBezTo>
                    <a:pt x="6989" y="11055"/>
                    <a:pt x="7131" y="11312"/>
                    <a:pt x="7063" y="11013"/>
                  </a:cubicBezTo>
                  <a:cubicBezTo>
                    <a:pt x="7040" y="10894"/>
                    <a:pt x="6997" y="10678"/>
                    <a:pt x="7023" y="10678"/>
                  </a:cubicBezTo>
                  <a:cubicBezTo>
                    <a:pt x="7032" y="10678"/>
                    <a:pt x="7051" y="10707"/>
                    <a:pt x="7084" y="10782"/>
                  </a:cubicBezTo>
                  <a:cubicBezTo>
                    <a:pt x="7100" y="10823"/>
                    <a:pt x="7114" y="10865"/>
                    <a:pt x="7128" y="10907"/>
                  </a:cubicBezTo>
                  <a:lnTo>
                    <a:pt x="7128" y="10907"/>
                  </a:lnTo>
                  <a:cubicBezTo>
                    <a:pt x="7103" y="10909"/>
                    <a:pt x="7143" y="11176"/>
                    <a:pt x="7191" y="11176"/>
                  </a:cubicBezTo>
                  <a:cubicBezTo>
                    <a:pt x="7192" y="11176"/>
                    <a:pt x="7193" y="11176"/>
                    <a:pt x="7194" y="11176"/>
                  </a:cubicBezTo>
                  <a:cubicBezTo>
                    <a:pt x="7197" y="11178"/>
                    <a:pt x="7199" y="11179"/>
                    <a:pt x="7202" y="11179"/>
                  </a:cubicBezTo>
                  <a:cubicBezTo>
                    <a:pt x="7211" y="11179"/>
                    <a:pt x="7220" y="11170"/>
                    <a:pt x="7220" y="11170"/>
                  </a:cubicBezTo>
                  <a:cubicBezTo>
                    <a:pt x="7218" y="11163"/>
                    <a:pt x="7217" y="11157"/>
                    <a:pt x="7215" y="11150"/>
                  </a:cubicBezTo>
                  <a:lnTo>
                    <a:pt x="7215" y="11150"/>
                  </a:lnTo>
                  <a:cubicBezTo>
                    <a:pt x="7218" y="11157"/>
                    <a:pt x="7222" y="11164"/>
                    <a:pt x="7225" y="11170"/>
                  </a:cubicBezTo>
                  <a:cubicBezTo>
                    <a:pt x="7242" y="11200"/>
                    <a:pt x="7256" y="11215"/>
                    <a:pt x="7266" y="11215"/>
                  </a:cubicBezTo>
                  <a:cubicBezTo>
                    <a:pt x="7280" y="11215"/>
                    <a:pt x="7283" y="11179"/>
                    <a:pt x="7267" y="11097"/>
                  </a:cubicBezTo>
                  <a:cubicBezTo>
                    <a:pt x="7250" y="11004"/>
                    <a:pt x="7251" y="10992"/>
                    <a:pt x="7264" y="10992"/>
                  </a:cubicBezTo>
                  <a:cubicBezTo>
                    <a:pt x="7268" y="10992"/>
                    <a:pt x="7274" y="10994"/>
                    <a:pt x="7281" y="10994"/>
                  </a:cubicBezTo>
                  <a:cubicBezTo>
                    <a:pt x="7285" y="10994"/>
                    <a:pt x="7289" y="10993"/>
                    <a:pt x="7294" y="10992"/>
                  </a:cubicBezTo>
                  <a:cubicBezTo>
                    <a:pt x="7309" y="10992"/>
                    <a:pt x="7325" y="11081"/>
                    <a:pt x="7351" y="11149"/>
                  </a:cubicBezTo>
                  <a:cubicBezTo>
                    <a:pt x="7370" y="11202"/>
                    <a:pt x="7384" y="11222"/>
                    <a:pt x="7394" y="11222"/>
                  </a:cubicBezTo>
                  <a:cubicBezTo>
                    <a:pt x="7424" y="11222"/>
                    <a:pt x="7424" y="11039"/>
                    <a:pt x="7462" y="11039"/>
                  </a:cubicBezTo>
                  <a:cubicBezTo>
                    <a:pt x="7474" y="11039"/>
                    <a:pt x="7488" y="11055"/>
                    <a:pt x="7508" y="11097"/>
                  </a:cubicBezTo>
                  <a:cubicBezTo>
                    <a:pt x="7542" y="11092"/>
                    <a:pt x="7501" y="10762"/>
                    <a:pt x="7518" y="10762"/>
                  </a:cubicBezTo>
                  <a:lnTo>
                    <a:pt x="7518" y="10762"/>
                  </a:lnTo>
                  <a:cubicBezTo>
                    <a:pt x="7519" y="10762"/>
                    <a:pt x="7521" y="10765"/>
                    <a:pt x="7524" y="10772"/>
                  </a:cubicBezTo>
                  <a:cubicBezTo>
                    <a:pt x="7539" y="10806"/>
                    <a:pt x="7609" y="11026"/>
                    <a:pt x="7622" y="11026"/>
                  </a:cubicBezTo>
                  <a:cubicBezTo>
                    <a:pt x="7623" y="11026"/>
                    <a:pt x="7624" y="11025"/>
                    <a:pt x="7624" y="11024"/>
                  </a:cubicBezTo>
                  <a:cubicBezTo>
                    <a:pt x="7634" y="10966"/>
                    <a:pt x="7571" y="10793"/>
                    <a:pt x="7577" y="10709"/>
                  </a:cubicBezTo>
                  <a:lnTo>
                    <a:pt x="7577" y="10709"/>
                  </a:lnTo>
                  <a:lnTo>
                    <a:pt x="7734" y="11149"/>
                  </a:lnTo>
                  <a:cubicBezTo>
                    <a:pt x="7706" y="10985"/>
                    <a:pt x="7700" y="10855"/>
                    <a:pt x="7735" y="10855"/>
                  </a:cubicBezTo>
                  <a:cubicBezTo>
                    <a:pt x="7747" y="10855"/>
                    <a:pt x="7764" y="10870"/>
                    <a:pt x="7786" y="10903"/>
                  </a:cubicBezTo>
                  <a:cubicBezTo>
                    <a:pt x="7821" y="10951"/>
                    <a:pt x="7860" y="10992"/>
                    <a:pt x="7887" y="10992"/>
                  </a:cubicBezTo>
                  <a:cubicBezTo>
                    <a:pt x="7892" y="10992"/>
                    <a:pt x="7897" y="10990"/>
                    <a:pt x="7902" y="10987"/>
                  </a:cubicBezTo>
                  <a:cubicBezTo>
                    <a:pt x="7902" y="10987"/>
                    <a:pt x="7922" y="10882"/>
                    <a:pt x="7893" y="10882"/>
                  </a:cubicBezTo>
                  <a:cubicBezTo>
                    <a:pt x="7893" y="10882"/>
                    <a:pt x="7892" y="10882"/>
                    <a:pt x="7891" y="10882"/>
                  </a:cubicBezTo>
                  <a:lnTo>
                    <a:pt x="7954" y="10866"/>
                  </a:lnTo>
                  <a:cubicBezTo>
                    <a:pt x="8001" y="10861"/>
                    <a:pt x="7965" y="10856"/>
                    <a:pt x="7954" y="10735"/>
                  </a:cubicBezTo>
                  <a:cubicBezTo>
                    <a:pt x="7954" y="10718"/>
                    <a:pt x="7959" y="10711"/>
                    <a:pt x="7967" y="10711"/>
                  </a:cubicBezTo>
                  <a:cubicBezTo>
                    <a:pt x="7999" y="10711"/>
                    <a:pt x="8080" y="10817"/>
                    <a:pt x="8101" y="10830"/>
                  </a:cubicBezTo>
                  <a:cubicBezTo>
                    <a:pt x="8115" y="10835"/>
                    <a:pt x="8146" y="10856"/>
                    <a:pt x="8171" y="10856"/>
                  </a:cubicBezTo>
                  <a:cubicBezTo>
                    <a:pt x="8192" y="10856"/>
                    <a:pt x="8208" y="10841"/>
                    <a:pt x="8206" y="10788"/>
                  </a:cubicBezTo>
                  <a:cubicBezTo>
                    <a:pt x="8202" y="10721"/>
                    <a:pt x="8157" y="10562"/>
                    <a:pt x="8172" y="10562"/>
                  </a:cubicBezTo>
                  <a:cubicBezTo>
                    <a:pt x="8179" y="10562"/>
                    <a:pt x="8196" y="10591"/>
                    <a:pt x="8232" y="10667"/>
                  </a:cubicBezTo>
                  <a:cubicBezTo>
                    <a:pt x="8269" y="10765"/>
                    <a:pt x="8318" y="10842"/>
                    <a:pt x="8335" y="10842"/>
                  </a:cubicBezTo>
                  <a:cubicBezTo>
                    <a:pt x="8349" y="10842"/>
                    <a:pt x="8342" y="10789"/>
                    <a:pt x="8290" y="10651"/>
                  </a:cubicBezTo>
                  <a:cubicBezTo>
                    <a:pt x="8246" y="10483"/>
                    <a:pt x="8239" y="10392"/>
                    <a:pt x="8263" y="10392"/>
                  </a:cubicBezTo>
                  <a:cubicBezTo>
                    <a:pt x="8277" y="10392"/>
                    <a:pt x="8300" y="10420"/>
                    <a:pt x="8332" y="10478"/>
                  </a:cubicBezTo>
                  <a:cubicBezTo>
                    <a:pt x="8376" y="10562"/>
                    <a:pt x="8417" y="10702"/>
                    <a:pt x="8443" y="10702"/>
                  </a:cubicBezTo>
                  <a:cubicBezTo>
                    <a:pt x="8451" y="10702"/>
                    <a:pt x="8458" y="10689"/>
                    <a:pt x="8463" y="10657"/>
                  </a:cubicBezTo>
                  <a:cubicBezTo>
                    <a:pt x="8463" y="10642"/>
                    <a:pt x="8454" y="10356"/>
                    <a:pt x="8469" y="10356"/>
                  </a:cubicBezTo>
                  <a:cubicBezTo>
                    <a:pt x="8470" y="10356"/>
                    <a:pt x="8472" y="10358"/>
                    <a:pt x="8473" y="10363"/>
                  </a:cubicBezTo>
                  <a:cubicBezTo>
                    <a:pt x="8489" y="10415"/>
                    <a:pt x="8478" y="10599"/>
                    <a:pt x="8526" y="10672"/>
                  </a:cubicBezTo>
                  <a:cubicBezTo>
                    <a:pt x="8531" y="10681"/>
                    <a:pt x="8535" y="10685"/>
                    <a:pt x="8539" y="10685"/>
                  </a:cubicBezTo>
                  <a:cubicBezTo>
                    <a:pt x="8566" y="10685"/>
                    <a:pt x="8563" y="10498"/>
                    <a:pt x="8568" y="10452"/>
                  </a:cubicBezTo>
                  <a:cubicBezTo>
                    <a:pt x="8579" y="10450"/>
                    <a:pt x="8590" y="10446"/>
                    <a:pt x="8603" y="10446"/>
                  </a:cubicBezTo>
                  <a:cubicBezTo>
                    <a:pt x="8627" y="10446"/>
                    <a:pt x="8654" y="10459"/>
                    <a:pt x="8688" y="10520"/>
                  </a:cubicBezTo>
                  <a:cubicBezTo>
                    <a:pt x="8746" y="10615"/>
                    <a:pt x="8777" y="10651"/>
                    <a:pt x="8814" y="10657"/>
                  </a:cubicBezTo>
                  <a:cubicBezTo>
                    <a:pt x="8817" y="10657"/>
                    <a:pt x="8820" y="10657"/>
                    <a:pt x="8823" y="10657"/>
                  </a:cubicBezTo>
                  <a:cubicBezTo>
                    <a:pt x="8857" y="10657"/>
                    <a:pt x="8894" y="10630"/>
                    <a:pt x="8908" y="10562"/>
                  </a:cubicBezTo>
                  <a:cubicBezTo>
                    <a:pt x="8923" y="10513"/>
                    <a:pt x="8911" y="10399"/>
                    <a:pt x="8929" y="10399"/>
                  </a:cubicBezTo>
                  <a:cubicBezTo>
                    <a:pt x="8936" y="10399"/>
                    <a:pt x="8947" y="10417"/>
                    <a:pt x="8966" y="10463"/>
                  </a:cubicBezTo>
                  <a:cubicBezTo>
                    <a:pt x="9019" y="10590"/>
                    <a:pt x="9063" y="10645"/>
                    <a:pt x="9096" y="10645"/>
                  </a:cubicBezTo>
                  <a:cubicBezTo>
                    <a:pt x="9109" y="10645"/>
                    <a:pt x="9120" y="10636"/>
                    <a:pt x="9129" y="10620"/>
                  </a:cubicBezTo>
                  <a:cubicBezTo>
                    <a:pt x="9143" y="10588"/>
                    <a:pt x="9124" y="10504"/>
                    <a:pt x="9098" y="10417"/>
                  </a:cubicBezTo>
                  <a:lnTo>
                    <a:pt x="9098" y="10417"/>
                  </a:lnTo>
                  <a:cubicBezTo>
                    <a:pt x="9135" y="10519"/>
                    <a:pt x="9169" y="10559"/>
                    <a:pt x="9194" y="10559"/>
                  </a:cubicBezTo>
                  <a:cubicBezTo>
                    <a:pt x="9231" y="10559"/>
                    <a:pt x="9252" y="10473"/>
                    <a:pt x="9244" y="10373"/>
                  </a:cubicBezTo>
                  <a:cubicBezTo>
                    <a:pt x="9241" y="10322"/>
                    <a:pt x="9249" y="10293"/>
                    <a:pt x="9263" y="10293"/>
                  </a:cubicBezTo>
                  <a:cubicBezTo>
                    <a:pt x="9278" y="10293"/>
                    <a:pt x="9301" y="10325"/>
                    <a:pt x="9328" y="10394"/>
                  </a:cubicBezTo>
                  <a:cubicBezTo>
                    <a:pt x="9359" y="10484"/>
                    <a:pt x="9344" y="10541"/>
                    <a:pt x="9380" y="10625"/>
                  </a:cubicBezTo>
                  <a:cubicBezTo>
                    <a:pt x="9389" y="10642"/>
                    <a:pt x="9396" y="10649"/>
                    <a:pt x="9400" y="10649"/>
                  </a:cubicBezTo>
                  <a:cubicBezTo>
                    <a:pt x="9416" y="10649"/>
                    <a:pt x="9406" y="10558"/>
                    <a:pt x="9406" y="10525"/>
                  </a:cubicBezTo>
                  <a:cubicBezTo>
                    <a:pt x="9411" y="10485"/>
                    <a:pt x="9423" y="10464"/>
                    <a:pt x="9441" y="10464"/>
                  </a:cubicBezTo>
                  <a:cubicBezTo>
                    <a:pt x="9462" y="10464"/>
                    <a:pt x="9490" y="10496"/>
                    <a:pt x="9522" y="10562"/>
                  </a:cubicBezTo>
                  <a:cubicBezTo>
                    <a:pt x="9539" y="10623"/>
                    <a:pt x="9549" y="10646"/>
                    <a:pt x="9555" y="10646"/>
                  </a:cubicBezTo>
                  <a:cubicBezTo>
                    <a:pt x="9572" y="10646"/>
                    <a:pt x="9552" y="10445"/>
                    <a:pt x="9564" y="10426"/>
                  </a:cubicBezTo>
                  <a:cubicBezTo>
                    <a:pt x="9573" y="10401"/>
                    <a:pt x="9592" y="10398"/>
                    <a:pt x="9612" y="10398"/>
                  </a:cubicBezTo>
                  <a:cubicBezTo>
                    <a:pt x="9616" y="10398"/>
                    <a:pt x="9621" y="10398"/>
                    <a:pt x="9625" y="10398"/>
                  </a:cubicBezTo>
                  <a:cubicBezTo>
                    <a:pt x="9655" y="10398"/>
                    <a:pt x="9686" y="10393"/>
                    <a:pt x="9695" y="10316"/>
                  </a:cubicBezTo>
                  <a:cubicBezTo>
                    <a:pt x="9698" y="10233"/>
                    <a:pt x="9727" y="10209"/>
                    <a:pt x="9762" y="10209"/>
                  </a:cubicBezTo>
                  <a:cubicBezTo>
                    <a:pt x="9782" y="10209"/>
                    <a:pt x="9805" y="10217"/>
                    <a:pt x="9826" y="10227"/>
                  </a:cubicBezTo>
                  <a:cubicBezTo>
                    <a:pt x="9855" y="10238"/>
                    <a:pt x="9913" y="10278"/>
                    <a:pt x="9956" y="10278"/>
                  </a:cubicBezTo>
                  <a:cubicBezTo>
                    <a:pt x="9990" y="10278"/>
                    <a:pt x="10014" y="10254"/>
                    <a:pt x="10009" y="10174"/>
                  </a:cubicBezTo>
                  <a:cubicBezTo>
                    <a:pt x="10009" y="10166"/>
                    <a:pt x="10010" y="10162"/>
                    <a:pt x="10013" y="10162"/>
                  </a:cubicBezTo>
                  <a:cubicBezTo>
                    <a:pt x="10031" y="10162"/>
                    <a:pt x="10113" y="10315"/>
                    <a:pt x="10140" y="10347"/>
                  </a:cubicBezTo>
                  <a:cubicBezTo>
                    <a:pt x="10150" y="10357"/>
                    <a:pt x="10157" y="10361"/>
                    <a:pt x="10162" y="10361"/>
                  </a:cubicBezTo>
                  <a:cubicBezTo>
                    <a:pt x="10187" y="10361"/>
                    <a:pt x="10162" y="10256"/>
                    <a:pt x="10193" y="10242"/>
                  </a:cubicBezTo>
                  <a:cubicBezTo>
                    <a:pt x="10224" y="10232"/>
                    <a:pt x="10282" y="10232"/>
                    <a:pt x="10308" y="10185"/>
                  </a:cubicBezTo>
                  <a:cubicBezTo>
                    <a:pt x="10324" y="10149"/>
                    <a:pt x="10290" y="10061"/>
                    <a:pt x="10311" y="10061"/>
                  </a:cubicBezTo>
                  <a:cubicBezTo>
                    <a:pt x="10318" y="10061"/>
                    <a:pt x="10332" y="10071"/>
                    <a:pt x="10355" y="10096"/>
                  </a:cubicBezTo>
                  <a:cubicBezTo>
                    <a:pt x="10404" y="10144"/>
                    <a:pt x="10476" y="10204"/>
                    <a:pt x="10513" y="10204"/>
                  </a:cubicBezTo>
                  <a:cubicBezTo>
                    <a:pt x="10552" y="10204"/>
                    <a:pt x="10554" y="10139"/>
                    <a:pt x="10455" y="9928"/>
                  </a:cubicBezTo>
                  <a:lnTo>
                    <a:pt x="10455" y="9928"/>
                  </a:lnTo>
                  <a:cubicBezTo>
                    <a:pt x="10536" y="10101"/>
                    <a:pt x="10615" y="10163"/>
                    <a:pt x="10678" y="10163"/>
                  </a:cubicBezTo>
                  <a:cubicBezTo>
                    <a:pt x="10773" y="10163"/>
                    <a:pt x="10832" y="10020"/>
                    <a:pt x="10806" y="9907"/>
                  </a:cubicBezTo>
                  <a:cubicBezTo>
                    <a:pt x="10802" y="9889"/>
                    <a:pt x="10804" y="9882"/>
                    <a:pt x="10810" y="9882"/>
                  </a:cubicBezTo>
                  <a:cubicBezTo>
                    <a:pt x="10845" y="9882"/>
                    <a:pt x="11013" y="10100"/>
                    <a:pt x="11057" y="10100"/>
                  </a:cubicBezTo>
                  <a:cubicBezTo>
                    <a:pt x="11075" y="10100"/>
                    <a:pt x="11072" y="10064"/>
                    <a:pt x="11032" y="9964"/>
                  </a:cubicBezTo>
                  <a:cubicBezTo>
                    <a:pt x="10977" y="9832"/>
                    <a:pt x="10897" y="9683"/>
                    <a:pt x="10925" y="9683"/>
                  </a:cubicBezTo>
                  <a:cubicBezTo>
                    <a:pt x="10935" y="9683"/>
                    <a:pt x="10958" y="9701"/>
                    <a:pt x="11000" y="9744"/>
                  </a:cubicBezTo>
                  <a:cubicBezTo>
                    <a:pt x="11015" y="9739"/>
                    <a:pt x="11083" y="9672"/>
                    <a:pt x="11073" y="9645"/>
                  </a:cubicBezTo>
                  <a:lnTo>
                    <a:pt x="11073" y="9645"/>
                  </a:lnTo>
                  <a:cubicBezTo>
                    <a:pt x="11089" y="9673"/>
                    <a:pt x="11115" y="9763"/>
                    <a:pt x="11168" y="9797"/>
                  </a:cubicBezTo>
                  <a:cubicBezTo>
                    <a:pt x="11178" y="9803"/>
                    <a:pt x="11186" y="9805"/>
                    <a:pt x="11193" y="9805"/>
                  </a:cubicBezTo>
                  <a:cubicBezTo>
                    <a:pt x="11215" y="9805"/>
                    <a:pt x="11225" y="9779"/>
                    <a:pt x="11242" y="9770"/>
                  </a:cubicBezTo>
                  <a:cubicBezTo>
                    <a:pt x="11249" y="9766"/>
                    <a:pt x="11258" y="9765"/>
                    <a:pt x="11269" y="9765"/>
                  </a:cubicBezTo>
                  <a:cubicBezTo>
                    <a:pt x="11321" y="9765"/>
                    <a:pt x="11403" y="9806"/>
                    <a:pt x="11454" y="9806"/>
                  </a:cubicBezTo>
                  <a:cubicBezTo>
                    <a:pt x="11472" y="9806"/>
                    <a:pt x="11486" y="9801"/>
                    <a:pt x="11493" y="9786"/>
                  </a:cubicBezTo>
                  <a:cubicBezTo>
                    <a:pt x="11373" y="9718"/>
                    <a:pt x="11116" y="9398"/>
                    <a:pt x="11037" y="9215"/>
                  </a:cubicBezTo>
                  <a:cubicBezTo>
                    <a:pt x="11039" y="9213"/>
                    <a:pt x="11042" y="9213"/>
                    <a:pt x="11045" y="9213"/>
                  </a:cubicBezTo>
                  <a:cubicBezTo>
                    <a:pt x="11098" y="9213"/>
                    <a:pt x="11234" y="9449"/>
                    <a:pt x="11283" y="9524"/>
                  </a:cubicBezTo>
                  <a:cubicBezTo>
                    <a:pt x="11312" y="9566"/>
                    <a:pt x="11331" y="9580"/>
                    <a:pt x="11344" y="9580"/>
                  </a:cubicBezTo>
                  <a:cubicBezTo>
                    <a:pt x="11373" y="9580"/>
                    <a:pt x="11379" y="9519"/>
                    <a:pt x="11402" y="9519"/>
                  </a:cubicBezTo>
                  <a:cubicBezTo>
                    <a:pt x="11403" y="9519"/>
                    <a:pt x="11403" y="9519"/>
                    <a:pt x="11404" y="9519"/>
                  </a:cubicBezTo>
                  <a:cubicBezTo>
                    <a:pt x="11435" y="9528"/>
                    <a:pt x="11577" y="9655"/>
                    <a:pt x="11600" y="9655"/>
                  </a:cubicBezTo>
                  <a:cubicBezTo>
                    <a:pt x="11604" y="9655"/>
                    <a:pt x="11604" y="9650"/>
                    <a:pt x="11598" y="9639"/>
                  </a:cubicBezTo>
                  <a:cubicBezTo>
                    <a:pt x="11564" y="9567"/>
                    <a:pt x="11491" y="9464"/>
                    <a:pt x="11524" y="9464"/>
                  </a:cubicBezTo>
                  <a:cubicBezTo>
                    <a:pt x="11527" y="9464"/>
                    <a:pt x="11530" y="9465"/>
                    <a:pt x="11535" y="9466"/>
                  </a:cubicBezTo>
                  <a:cubicBezTo>
                    <a:pt x="11615" y="9489"/>
                    <a:pt x="11718" y="9564"/>
                    <a:pt x="11782" y="9564"/>
                  </a:cubicBezTo>
                  <a:cubicBezTo>
                    <a:pt x="11794" y="9564"/>
                    <a:pt x="11804" y="9561"/>
                    <a:pt x="11813" y="9555"/>
                  </a:cubicBezTo>
                  <a:cubicBezTo>
                    <a:pt x="11671" y="9456"/>
                    <a:pt x="11913" y="9325"/>
                    <a:pt x="11902" y="9278"/>
                  </a:cubicBezTo>
                  <a:cubicBezTo>
                    <a:pt x="11897" y="9246"/>
                    <a:pt x="11692" y="9078"/>
                    <a:pt x="11645" y="8989"/>
                  </a:cubicBezTo>
                  <a:cubicBezTo>
                    <a:pt x="11636" y="8970"/>
                    <a:pt x="11636" y="8962"/>
                    <a:pt x="11643" y="8962"/>
                  </a:cubicBezTo>
                  <a:cubicBezTo>
                    <a:pt x="11677" y="8962"/>
                    <a:pt x="11882" y="9164"/>
                    <a:pt x="11932" y="9218"/>
                  </a:cubicBezTo>
                  <a:lnTo>
                    <a:pt x="11932" y="9218"/>
                  </a:lnTo>
                  <a:cubicBezTo>
                    <a:pt x="11878" y="9160"/>
                    <a:pt x="11792" y="9046"/>
                    <a:pt x="11823" y="9046"/>
                  </a:cubicBezTo>
                  <a:cubicBezTo>
                    <a:pt x="11828" y="9046"/>
                    <a:pt x="11837" y="9050"/>
                    <a:pt x="11850" y="9057"/>
                  </a:cubicBezTo>
                  <a:cubicBezTo>
                    <a:pt x="11934" y="9105"/>
                    <a:pt x="12038" y="9236"/>
                    <a:pt x="12096" y="9257"/>
                  </a:cubicBezTo>
                  <a:cubicBezTo>
                    <a:pt x="12097" y="9257"/>
                    <a:pt x="12098" y="9257"/>
                    <a:pt x="12098" y="9257"/>
                  </a:cubicBezTo>
                  <a:cubicBezTo>
                    <a:pt x="12120" y="9257"/>
                    <a:pt x="11867" y="8968"/>
                    <a:pt x="11928" y="8968"/>
                  </a:cubicBezTo>
                  <a:cubicBezTo>
                    <a:pt x="11941" y="8968"/>
                    <a:pt x="12131" y="9086"/>
                    <a:pt x="12160" y="9086"/>
                  </a:cubicBezTo>
                  <a:cubicBezTo>
                    <a:pt x="12168" y="9086"/>
                    <a:pt x="12164" y="9076"/>
                    <a:pt x="12138" y="9052"/>
                  </a:cubicBezTo>
                  <a:cubicBezTo>
                    <a:pt x="12075" y="8994"/>
                    <a:pt x="11991" y="8958"/>
                    <a:pt x="11965" y="8884"/>
                  </a:cubicBezTo>
                  <a:cubicBezTo>
                    <a:pt x="11958" y="8870"/>
                    <a:pt x="11960" y="8859"/>
                    <a:pt x="11972" y="8859"/>
                  </a:cubicBezTo>
                  <a:cubicBezTo>
                    <a:pt x="11978" y="8859"/>
                    <a:pt x="11986" y="8862"/>
                    <a:pt x="11997" y="8869"/>
                  </a:cubicBezTo>
                  <a:cubicBezTo>
                    <a:pt x="12089" y="8910"/>
                    <a:pt x="12261" y="9121"/>
                    <a:pt x="12313" y="9121"/>
                  </a:cubicBezTo>
                  <a:cubicBezTo>
                    <a:pt x="12314" y="9121"/>
                    <a:pt x="12315" y="9121"/>
                    <a:pt x="12316" y="9120"/>
                  </a:cubicBezTo>
                  <a:cubicBezTo>
                    <a:pt x="12353" y="9110"/>
                    <a:pt x="12390" y="9089"/>
                    <a:pt x="12385" y="9042"/>
                  </a:cubicBezTo>
                  <a:cubicBezTo>
                    <a:pt x="12364" y="9005"/>
                    <a:pt x="12337" y="8968"/>
                    <a:pt x="12306" y="8937"/>
                  </a:cubicBezTo>
                  <a:cubicBezTo>
                    <a:pt x="12348" y="8900"/>
                    <a:pt x="12395" y="8869"/>
                    <a:pt x="12405" y="8800"/>
                  </a:cubicBezTo>
                  <a:cubicBezTo>
                    <a:pt x="12416" y="8727"/>
                    <a:pt x="12316" y="8638"/>
                    <a:pt x="12201" y="8627"/>
                  </a:cubicBezTo>
                  <a:cubicBezTo>
                    <a:pt x="12220" y="8605"/>
                    <a:pt x="12236" y="8578"/>
                    <a:pt x="12280" y="8578"/>
                  </a:cubicBezTo>
                  <a:cubicBezTo>
                    <a:pt x="12308" y="8578"/>
                    <a:pt x="12347" y="8589"/>
                    <a:pt x="12405" y="8617"/>
                  </a:cubicBezTo>
                  <a:cubicBezTo>
                    <a:pt x="12481" y="8653"/>
                    <a:pt x="12585" y="8697"/>
                    <a:pt x="12633" y="8697"/>
                  </a:cubicBezTo>
                  <a:cubicBezTo>
                    <a:pt x="12662" y="8697"/>
                    <a:pt x="12671" y="8681"/>
                    <a:pt x="12641" y="8638"/>
                  </a:cubicBezTo>
                  <a:cubicBezTo>
                    <a:pt x="12584" y="8549"/>
                    <a:pt x="12526" y="8507"/>
                    <a:pt x="12542" y="8460"/>
                  </a:cubicBezTo>
                  <a:cubicBezTo>
                    <a:pt x="12552" y="8444"/>
                    <a:pt x="12594" y="8433"/>
                    <a:pt x="12584" y="8402"/>
                  </a:cubicBezTo>
                  <a:cubicBezTo>
                    <a:pt x="12547" y="8381"/>
                    <a:pt x="12516" y="8355"/>
                    <a:pt x="12484" y="8323"/>
                  </a:cubicBezTo>
                  <a:cubicBezTo>
                    <a:pt x="12437" y="8245"/>
                    <a:pt x="12547" y="8239"/>
                    <a:pt x="12521" y="8171"/>
                  </a:cubicBezTo>
                  <a:cubicBezTo>
                    <a:pt x="12505" y="8115"/>
                    <a:pt x="12446" y="8044"/>
                    <a:pt x="12494" y="8044"/>
                  </a:cubicBezTo>
                  <a:cubicBezTo>
                    <a:pt x="12509" y="8044"/>
                    <a:pt x="12534" y="8050"/>
                    <a:pt x="12573" y="8066"/>
                  </a:cubicBezTo>
                  <a:cubicBezTo>
                    <a:pt x="12593" y="8074"/>
                    <a:pt x="12611" y="8077"/>
                    <a:pt x="12626" y="8077"/>
                  </a:cubicBezTo>
                  <a:cubicBezTo>
                    <a:pt x="12696" y="8077"/>
                    <a:pt x="12716" y="8007"/>
                    <a:pt x="12647" y="7951"/>
                  </a:cubicBezTo>
                  <a:cubicBezTo>
                    <a:pt x="12597" y="7910"/>
                    <a:pt x="12535" y="7888"/>
                    <a:pt x="12473" y="7888"/>
                  </a:cubicBezTo>
                  <a:cubicBezTo>
                    <a:pt x="12456" y="7888"/>
                    <a:pt x="12438" y="7890"/>
                    <a:pt x="12421" y="7893"/>
                  </a:cubicBezTo>
                  <a:cubicBezTo>
                    <a:pt x="12439" y="7871"/>
                    <a:pt x="12450" y="7844"/>
                    <a:pt x="12503" y="7844"/>
                  </a:cubicBezTo>
                  <a:cubicBezTo>
                    <a:pt x="12511" y="7844"/>
                    <a:pt x="12521" y="7845"/>
                    <a:pt x="12531" y="7846"/>
                  </a:cubicBezTo>
                  <a:cubicBezTo>
                    <a:pt x="12597" y="7856"/>
                    <a:pt x="12683" y="7890"/>
                    <a:pt x="12734" y="7890"/>
                  </a:cubicBezTo>
                  <a:cubicBezTo>
                    <a:pt x="12741" y="7890"/>
                    <a:pt x="12746" y="7889"/>
                    <a:pt x="12752" y="7888"/>
                  </a:cubicBezTo>
                  <a:cubicBezTo>
                    <a:pt x="12828" y="7868"/>
                    <a:pt x="12665" y="7762"/>
                    <a:pt x="12770" y="7762"/>
                  </a:cubicBezTo>
                  <a:cubicBezTo>
                    <a:pt x="12772" y="7762"/>
                    <a:pt x="12775" y="7762"/>
                    <a:pt x="12778" y="7762"/>
                  </a:cubicBezTo>
                  <a:cubicBezTo>
                    <a:pt x="12809" y="7762"/>
                    <a:pt x="12990" y="7819"/>
                    <a:pt x="13040" y="7819"/>
                  </a:cubicBezTo>
                  <a:cubicBezTo>
                    <a:pt x="13065" y="7819"/>
                    <a:pt x="13056" y="7804"/>
                    <a:pt x="12972" y="7757"/>
                  </a:cubicBezTo>
                  <a:cubicBezTo>
                    <a:pt x="12846" y="7683"/>
                    <a:pt x="12631" y="7567"/>
                    <a:pt x="12717" y="7567"/>
                  </a:cubicBezTo>
                  <a:cubicBezTo>
                    <a:pt x="12729" y="7567"/>
                    <a:pt x="12745" y="7569"/>
                    <a:pt x="12767" y="7574"/>
                  </a:cubicBezTo>
                  <a:cubicBezTo>
                    <a:pt x="12867" y="7591"/>
                    <a:pt x="12952" y="7626"/>
                    <a:pt x="13020" y="7626"/>
                  </a:cubicBezTo>
                  <a:cubicBezTo>
                    <a:pt x="13034" y="7626"/>
                    <a:pt x="13048" y="7624"/>
                    <a:pt x="13061" y="7621"/>
                  </a:cubicBezTo>
                  <a:cubicBezTo>
                    <a:pt x="13087" y="7621"/>
                    <a:pt x="13202" y="7542"/>
                    <a:pt x="13098" y="7490"/>
                  </a:cubicBezTo>
                  <a:cubicBezTo>
                    <a:pt x="13029" y="7458"/>
                    <a:pt x="12694" y="7353"/>
                    <a:pt x="12762" y="7317"/>
                  </a:cubicBezTo>
                  <a:cubicBezTo>
                    <a:pt x="12768" y="7314"/>
                    <a:pt x="12774" y="7313"/>
                    <a:pt x="12782" y="7313"/>
                  </a:cubicBezTo>
                  <a:cubicBezTo>
                    <a:pt x="12851" y="7313"/>
                    <a:pt x="13004" y="7404"/>
                    <a:pt x="13103" y="7432"/>
                  </a:cubicBezTo>
                  <a:lnTo>
                    <a:pt x="12851" y="7270"/>
                  </a:lnTo>
                  <a:cubicBezTo>
                    <a:pt x="12797" y="7232"/>
                    <a:pt x="12792" y="7219"/>
                    <a:pt x="12813" y="7219"/>
                  </a:cubicBezTo>
                  <a:cubicBezTo>
                    <a:pt x="12834" y="7219"/>
                    <a:pt x="12879" y="7231"/>
                    <a:pt x="12930" y="7243"/>
                  </a:cubicBezTo>
                  <a:cubicBezTo>
                    <a:pt x="12967" y="7253"/>
                    <a:pt x="13003" y="7257"/>
                    <a:pt x="13037" y="7257"/>
                  </a:cubicBezTo>
                  <a:cubicBezTo>
                    <a:pt x="13153" y="7257"/>
                    <a:pt x="13239" y="7209"/>
                    <a:pt x="13202" y="7165"/>
                  </a:cubicBezTo>
                  <a:cubicBezTo>
                    <a:pt x="13155" y="7102"/>
                    <a:pt x="12668" y="6976"/>
                    <a:pt x="12668" y="6955"/>
                  </a:cubicBezTo>
                  <a:cubicBezTo>
                    <a:pt x="12669" y="6950"/>
                    <a:pt x="12676" y="6949"/>
                    <a:pt x="12689" y="6949"/>
                  </a:cubicBezTo>
                  <a:cubicBezTo>
                    <a:pt x="12733" y="6949"/>
                    <a:pt x="12836" y="6973"/>
                    <a:pt x="12893" y="6981"/>
                  </a:cubicBezTo>
                  <a:cubicBezTo>
                    <a:pt x="12909" y="6984"/>
                    <a:pt x="12925" y="6985"/>
                    <a:pt x="12940" y="6985"/>
                  </a:cubicBezTo>
                  <a:cubicBezTo>
                    <a:pt x="12987" y="6985"/>
                    <a:pt x="13033" y="6973"/>
                    <a:pt x="13077" y="6950"/>
                  </a:cubicBezTo>
                  <a:cubicBezTo>
                    <a:pt x="13113" y="6918"/>
                    <a:pt x="13454" y="6929"/>
                    <a:pt x="13396" y="6871"/>
                  </a:cubicBezTo>
                  <a:cubicBezTo>
                    <a:pt x="13372" y="6846"/>
                    <a:pt x="13148" y="6755"/>
                    <a:pt x="13207" y="6755"/>
                  </a:cubicBezTo>
                  <a:cubicBezTo>
                    <a:pt x="13210" y="6755"/>
                    <a:pt x="13213" y="6755"/>
                    <a:pt x="13218" y="6756"/>
                  </a:cubicBezTo>
                  <a:cubicBezTo>
                    <a:pt x="13269" y="6762"/>
                    <a:pt x="13318" y="6772"/>
                    <a:pt x="13354" y="6772"/>
                  </a:cubicBezTo>
                  <a:cubicBezTo>
                    <a:pt x="13376" y="6772"/>
                    <a:pt x="13393" y="6768"/>
                    <a:pt x="13402" y="6756"/>
                  </a:cubicBezTo>
                  <a:cubicBezTo>
                    <a:pt x="13459" y="6693"/>
                    <a:pt x="13040" y="6562"/>
                    <a:pt x="13029" y="6488"/>
                  </a:cubicBezTo>
                  <a:cubicBezTo>
                    <a:pt x="13023" y="6460"/>
                    <a:pt x="13103" y="6455"/>
                    <a:pt x="13200" y="6455"/>
                  </a:cubicBezTo>
                  <a:cubicBezTo>
                    <a:pt x="13248" y="6455"/>
                    <a:pt x="13299" y="6456"/>
                    <a:pt x="13346" y="6456"/>
                  </a:cubicBezTo>
                  <a:cubicBezTo>
                    <a:pt x="13433" y="6456"/>
                    <a:pt x="13506" y="6452"/>
                    <a:pt x="13512" y="6431"/>
                  </a:cubicBezTo>
                  <a:cubicBezTo>
                    <a:pt x="13517" y="6415"/>
                    <a:pt x="13292" y="6410"/>
                    <a:pt x="13292" y="6410"/>
                  </a:cubicBezTo>
                  <a:cubicBezTo>
                    <a:pt x="13302" y="6368"/>
                    <a:pt x="13538" y="6404"/>
                    <a:pt x="13528" y="6362"/>
                  </a:cubicBezTo>
                  <a:cubicBezTo>
                    <a:pt x="13512" y="6305"/>
                    <a:pt x="13444" y="6258"/>
                    <a:pt x="13454" y="6205"/>
                  </a:cubicBezTo>
                  <a:lnTo>
                    <a:pt x="13454" y="6205"/>
                  </a:lnTo>
                  <a:cubicBezTo>
                    <a:pt x="13453" y="6210"/>
                    <a:pt x="13453" y="6211"/>
                    <a:pt x="13452" y="6211"/>
                  </a:cubicBezTo>
                  <a:cubicBezTo>
                    <a:pt x="13449" y="6211"/>
                    <a:pt x="13443" y="6164"/>
                    <a:pt x="13386" y="6142"/>
                  </a:cubicBezTo>
                  <a:cubicBezTo>
                    <a:pt x="13297" y="6106"/>
                    <a:pt x="13339" y="6095"/>
                    <a:pt x="13386" y="6074"/>
                  </a:cubicBezTo>
                  <a:cubicBezTo>
                    <a:pt x="13470" y="6037"/>
                    <a:pt x="13465" y="5964"/>
                    <a:pt x="13386" y="5906"/>
                  </a:cubicBezTo>
                  <a:cubicBezTo>
                    <a:pt x="13361" y="5886"/>
                    <a:pt x="13074" y="5806"/>
                    <a:pt x="13181" y="5806"/>
                  </a:cubicBezTo>
                  <a:cubicBezTo>
                    <a:pt x="13184" y="5806"/>
                    <a:pt x="13188" y="5807"/>
                    <a:pt x="13192" y="5807"/>
                  </a:cubicBezTo>
                  <a:cubicBezTo>
                    <a:pt x="13299" y="5815"/>
                    <a:pt x="13408" y="5823"/>
                    <a:pt x="13483" y="5823"/>
                  </a:cubicBezTo>
                  <a:cubicBezTo>
                    <a:pt x="13596" y="5823"/>
                    <a:pt x="13634" y="5806"/>
                    <a:pt x="13480" y="5749"/>
                  </a:cubicBezTo>
                  <a:cubicBezTo>
                    <a:pt x="13423" y="5729"/>
                    <a:pt x="13337" y="5707"/>
                    <a:pt x="13261" y="5685"/>
                  </a:cubicBezTo>
                  <a:lnTo>
                    <a:pt x="13261" y="5685"/>
                  </a:lnTo>
                  <a:cubicBezTo>
                    <a:pt x="13312" y="5692"/>
                    <a:pt x="13369" y="5697"/>
                    <a:pt x="13407" y="5697"/>
                  </a:cubicBezTo>
                  <a:cubicBezTo>
                    <a:pt x="13415" y="5697"/>
                    <a:pt x="13422" y="5697"/>
                    <a:pt x="13428" y="5697"/>
                  </a:cubicBezTo>
                  <a:cubicBezTo>
                    <a:pt x="13433" y="5676"/>
                    <a:pt x="13449" y="5634"/>
                    <a:pt x="13292" y="5628"/>
                  </a:cubicBezTo>
                  <a:lnTo>
                    <a:pt x="13292" y="5623"/>
                  </a:lnTo>
                  <a:lnTo>
                    <a:pt x="13148" y="5649"/>
                  </a:lnTo>
                  <a:lnTo>
                    <a:pt x="13148" y="5649"/>
                  </a:lnTo>
                  <a:cubicBezTo>
                    <a:pt x="13078" y="5621"/>
                    <a:pt x="13057" y="5594"/>
                    <a:pt x="13160" y="5571"/>
                  </a:cubicBezTo>
                  <a:cubicBezTo>
                    <a:pt x="13281" y="5539"/>
                    <a:pt x="13486" y="5518"/>
                    <a:pt x="13538" y="5471"/>
                  </a:cubicBezTo>
                  <a:cubicBezTo>
                    <a:pt x="13585" y="5424"/>
                    <a:pt x="13449" y="5419"/>
                    <a:pt x="13449" y="5382"/>
                  </a:cubicBezTo>
                  <a:cubicBezTo>
                    <a:pt x="13449" y="5351"/>
                    <a:pt x="13669" y="5324"/>
                    <a:pt x="13669" y="5282"/>
                  </a:cubicBezTo>
                  <a:cubicBezTo>
                    <a:pt x="13669" y="5282"/>
                    <a:pt x="13533" y="5272"/>
                    <a:pt x="13501" y="5267"/>
                  </a:cubicBezTo>
                  <a:cubicBezTo>
                    <a:pt x="13292" y="5214"/>
                    <a:pt x="13784" y="5151"/>
                    <a:pt x="13784" y="5104"/>
                  </a:cubicBezTo>
                  <a:lnTo>
                    <a:pt x="13784" y="5104"/>
                  </a:lnTo>
                  <a:cubicBezTo>
                    <a:pt x="13784" y="5115"/>
                    <a:pt x="13601" y="5134"/>
                    <a:pt x="13470" y="5134"/>
                  </a:cubicBezTo>
                  <a:cubicBezTo>
                    <a:pt x="13354" y="5134"/>
                    <a:pt x="13279" y="5119"/>
                    <a:pt x="13407" y="5073"/>
                  </a:cubicBezTo>
                  <a:cubicBezTo>
                    <a:pt x="13554" y="5015"/>
                    <a:pt x="13564" y="5031"/>
                    <a:pt x="13564" y="4963"/>
                  </a:cubicBezTo>
                  <a:cubicBezTo>
                    <a:pt x="13617" y="4926"/>
                    <a:pt x="13648" y="4921"/>
                    <a:pt x="13800" y="4905"/>
                  </a:cubicBezTo>
                  <a:lnTo>
                    <a:pt x="13800" y="4905"/>
                  </a:lnTo>
                  <a:cubicBezTo>
                    <a:pt x="13768" y="4908"/>
                    <a:pt x="13741" y="4909"/>
                    <a:pt x="13717" y="4909"/>
                  </a:cubicBezTo>
                  <a:cubicBezTo>
                    <a:pt x="13481" y="4909"/>
                    <a:pt x="13637" y="4772"/>
                    <a:pt x="13441" y="4772"/>
                  </a:cubicBezTo>
                  <a:cubicBezTo>
                    <a:pt x="13418" y="4772"/>
                    <a:pt x="13390" y="4774"/>
                    <a:pt x="13355" y="4778"/>
                  </a:cubicBezTo>
                  <a:lnTo>
                    <a:pt x="13355" y="4778"/>
                  </a:lnTo>
                  <a:cubicBezTo>
                    <a:pt x="13563" y="4750"/>
                    <a:pt x="13517" y="4632"/>
                    <a:pt x="13496" y="4601"/>
                  </a:cubicBezTo>
                  <a:cubicBezTo>
                    <a:pt x="13470" y="4564"/>
                    <a:pt x="13428" y="4543"/>
                    <a:pt x="13386" y="4533"/>
                  </a:cubicBezTo>
                  <a:cubicBezTo>
                    <a:pt x="13318" y="4538"/>
                    <a:pt x="13244" y="4543"/>
                    <a:pt x="13176" y="4543"/>
                  </a:cubicBezTo>
                  <a:cubicBezTo>
                    <a:pt x="13276" y="4506"/>
                    <a:pt x="13548" y="4470"/>
                    <a:pt x="13669" y="4449"/>
                  </a:cubicBezTo>
                  <a:cubicBezTo>
                    <a:pt x="13610" y="4437"/>
                    <a:pt x="13551" y="4432"/>
                    <a:pt x="13492" y="4432"/>
                  </a:cubicBezTo>
                  <a:cubicBezTo>
                    <a:pt x="13441" y="4432"/>
                    <a:pt x="13390" y="4436"/>
                    <a:pt x="13339" y="4443"/>
                  </a:cubicBezTo>
                  <a:cubicBezTo>
                    <a:pt x="13230" y="4460"/>
                    <a:pt x="13102" y="4481"/>
                    <a:pt x="13020" y="4481"/>
                  </a:cubicBezTo>
                  <a:cubicBezTo>
                    <a:pt x="12972" y="4481"/>
                    <a:pt x="12939" y="4473"/>
                    <a:pt x="12935" y="4454"/>
                  </a:cubicBezTo>
                  <a:cubicBezTo>
                    <a:pt x="13024" y="4433"/>
                    <a:pt x="13375" y="4381"/>
                    <a:pt x="13423" y="4354"/>
                  </a:cubicBezTo>
                  <a:cubicBezTo>
                    <a:pt x="13467" y="4329"/>
                    <a:pt x="13407" y="4321"/>
                    <a:pt x="13336" y="4321"/>
                  </a:cubicBezTo>
                  <a:cubicBezTo>
                    <a:pt x="13291" y="4321"/>
                    <a:pt x="13242" y="4324"/>
                    <a:pt x="13213" y="4328"/>
                  </a:cubicBezTo>
                  <a:cubicBezTo>
                    <a:pt x="13208" y="4302"/>
                    <a:pt x="13208" y="4276"/>
                    <a:pt x="13260" y="4239"/>
                  </a:cubicBezTo>
                  <a:cubicBezTo>
                    <a:pt x="13292" y="4213"/>
                    <a:pt x="13438" y="4155"/>
                    <a:pt x="13438" y="4134"/>
                  </a:cubicBezTo>
                  <a:cubicBezTo>
                    <a:pt x="13437" y="4127"/>
                    <a:pt x="13425" y="4125"/>
                    <a:pt x="13405" y="4125"/>
                  </a:cubicBezTo>
                  <a:cubicBezTo>
                    <a:pt x="13337" y="4125"/>
                    <a:pt x="13182" y="4157"/>
                    <a:pt x="13135" y="4157"/>
                  </a:cubicBezTo>
                  <a:cubicBezTo>
                    <a:pt x="13123" y="4157"/>
                    <a:pt x="13119" y="4155"/>
                    <a:pt x="13124" y="4150"/>
                  </a:cubicBezTo>
                  <a:lnTo>
                    <a:pt x="13260" y="4076"/>
                  </a:lnTo>
                  <a:cubicBezTo>
                    <a:pt x="13281" y="4061"/>
                    <a:pt x="13297" y="4035"/>
                    <a:pt x="13297" y="4014"/>
                  </a:cubicBezTo>
                  <a:cubicBezTo>
                    <a:pt x="13297" y="3961"/>
                    <a:pt x="13192" y="3951"/>
                    <a:pt x="13166" y="3914"/>
                  </a:cubicBezTo>
                  <a:cubicBezTo>
                    <a:pt x="13134" y="3872"/>
                    <a:pt x="13307" y="3809"/>
                    <a:pt x="13229" y="3799"/>
                  </a:cubicBezTo>
                  <a:cubicBezTo>
                    <a:pt x="13219" y="3798"/>
                    <a:pt x="13210" y="3798"/>
                    <a:pt x="13200" y="3798"/>
                  </a:cubicBezTo>
                  <a:cubicBezTo>
                    <a:pt x="13154" y="3798"/>
                    <a:pt x="13107" y="3806"/>
                    <a:pt x="13062" y="3819"/>
                  </a:cubicBezTo>
                  <a:lnTo>
                    <a:pt x="13062" y="3819"/>
                  </a:lnTo>
                  <a:cubicBezTo>
                    <a:pt x="13275" y="3746"/>
                    <a:pt x="13374" y="3710"/>
                    <a:pt x="13354" y="3647"/>
                  </a:cubicBezTo>
                  <a:lnTo>
                    <a:pt x="13354" y="3647"/>
                  </a:lnTo>
                  <a:lnTo>
                    <a:pt x="13218" y="3694"/>
                  </a:lnTo>
                  <a:cubicBezTo>
                    <a:pt x="13213" y="3655"/>
                    <a:pt x="13254" y="3492"/>
                    <a:pt x="13140" y="3492"/>
                  </a:cubicBezTo>
                  <a:cubicBezTo>
                    <a:pt x="13132" y="3492"/>
                    <a:pt x="13123" y="3493"/>
                    <a:pt x="13113" y="3494"/>
                  </a:cubicBezTo>
                  <a:cubicBezTo>
                    <a:pt x="13099" y="3499"/>
                    <a:pt x="12875" y="3617"/>
                    <a:pt x="12835" y="3617"/>
                  </a:cubicBezTo>
                  <a:cubicBezTo>
                    <a:pt x="12830" y="3617"/>
                    <a:pt x="12828" y="3615"/>
                    <a:pt x="12830" y="3610"/>
                  </a:cubicBezTo>
                  <a:cubicBezTo>
                    <a:pt x="12846" y="3568"/>
                    <a:pt x="12987" y="3479"/>
                    <a:pt x="13024" y="3426"/>
                  </a:cubicBezTo>
                  <a:cubicBezTo>
                    <a:pt x="13113" y="3300"/>
                    <a:pt x="13140" y="3180"/>
                    <a:pt x="13066" y="3117"/>
                  </a:cubicBezTo>
                  <a:cubicBezTo>
                    <a:pt x="13055" y="3107"/>
                    <a:pt x="13033" y="3105"/>
                    <a:pt x="13007" y="3105"/>
                  </a:cubicBezTo>
                  <a:cubicBezTo>
                    <a:pt x="12975" y="3105"/>
                    <a:pt x="12938" y="3108"/>
                    <a:pt x="12907" y="3108"/>
                  </a:cubicBezTo>
                  <a:cubicBezTo>
                    <a:pt x="12882" y="3108"/>
                    <a:pt x="12861" y="3106"/>
                    <a:pt x="12851" y="3096"/>
                  </a:cubicBezTo>
                  <a:cubicBezTo>
                    <a:pt x="12837" y="3079"/>
                    <a:pt x="12820" y="3072"/>
                    <a:pt x="12797" y="3072"/>
                  </a:cubicBezTo>
                  <a:cubicBezTo>
                    <a:pt x="12742" y="3072"/>
                    <a:pt x="12654" y="3114"/>
                    <a:pt x="12506" y="3172"/>
                  </a:cubicBezTo>
                  <a:lnTo>
                    <a:pt x="12506" y="3172"/>
                  </a:lnTo>
                  <a:cubicBezTo>
                    <a:pt x="12585" y="3138"/>
                    <a:pt x="12866" y="2898"/>
                    <a:pt x="12798" y="2898"/>
                  </a:cubicBezTo>
                  <a:cubicBezTo>
                    <a:pt x="12787" y="2898"/>
                    <a:pt x="12767" y="2904"/>
                    <a:pt x="12736" y="2918"/>
                  </a:cubicBezTo>
                  <a:cubicBezTo>
                    <a:pt x="12599" y="2986"/>
                    <a:pt x="12395" y="3227"/>
                    <a:pt x="12238" y="3295"/>
                  </a:cubicBezTo>
                  <a:lnTo>
                    <a:pt x="12474" y="3065"/>
                  </a:lnTo>
                  <a:cubicBezTo>
                    <a:pt x="12610" y="2928"/>
                    <a:pt x="12762" y="2808"/>
                    <a:pt x="12930" y="2703"/>
                  </a:cubicBezTo>
                  <a:lnTo>
                    <a:pt x="12930" y="2703"/>
                  </a:lnTo>
                  <a:cubicBezTo>
                    <a:pt x="12810" y="2773"/>
                    <a:pt x="12751" y="2792"/>
                    <a:pt x="12713" y="2792"/>
                  </a:cubicBezTo>
                  <a:cubicBezTo>
                    <a:pt x="12670" y="2792"/>
                    <a:pt x="12656" y="2766"/>
                    <a:pt x="12610" y="2766"/>
                  </a:cubicBezTo>
                  <a:cubicBezTo>
                    <a:pt x="12592" y="2766"/>
                    <a:pt x="12569" y="2770"/>
                    <a:pt x="12537" y="2781"/>
                  </a:cubicBezTo>
                  <a:cubicBezTo>
                    <a:pt x="12505" y="2729"/>
                    <a:pt x="12537" y="2708"/>
                    <a:pt x="12720" y="2598"/>
                  </a:cubicBezTo>
                  <a:cubicBezTo>
                    <a:pt x="12877" y="2504"/>
                    <a:pt x="12788" y="2498"/>
                    <a:pt x="12898" y="2425"/>
                  </a:cubicBezTo>
                  <a:lnTo>
                    <a:pt x="12898" y="2425"/>
                  </a:lnTo>
                  <a:lnTo>
                    <a:pt x="12364" y="2776"/>
                  </a:lnTo>
                  <a:cubicBezTo>
                    <a:pt x="12332" y="2729"/>
                    <a:pt x="12739" y="2430"/>
                    <a:pt x="12731" y="2430"/>
                  </a:cubicBezTo>
                  <a:lnTo>
                    <a:pt x="12731" y="2430"/>
                  </a:lnTo>
                  <a:cubicBezTo>
                    <a:pt x="12731" y="2430"/>
                    <a:pt x="12731" y="2430"/>
                    <a:pt x="12731" y="2430"/>
                  </a:cubicBezTo>
                  <a:cubicBezTo>
                    <a:pt x="12660" y="2444"/>
                    <a:pt x="12496" y="2518"/>
                    <a:pt x="12436" y="2518"/>
                  </a:cubicBezTo>
                  <a:cubicBezTo>
                    <a:pt x="12406" y="2518"/>
                    <a:pt x="12401" y="2501"/>
                    <a:pt x="12442" y="2451"/>
                  </a:cubicBezTo>
                  <a:cubicBezTo>
                    <a:pt x="12521" y="2368"/>
                    <a:pt x="12625" y="2158"/>
                    <a:pt x="12530" y="2158"/>
                  </a:cubicBezTo>
                  <a:cubicBezTo>
                    <a:pt x="12504" y="2158"/>
                    <a:pt x="12464" y="2173"/>
                    <a:pt x="12405" y="2210"/>
                  </a:cubicBezTo>
                  <a:cubicBezTo>
                    <a:pt x="12383" y="2225"/>
                    <a:pt x="12367" y="2230"/>
                    <a:pt x="12356" y="2230"/>
                  </a:cubicBezTo>
                  <a:cubicBezTo>
                    <a:pt x="12317" y="2230"/>
                    <a:pt x="12327" y="2166"/>
                    <a:pt x="12279" y="2166"/>
                  </a:cubicBezTo>
                  <a:cubicBezTo>
                    <a:pt x="12265" y="2166"/>
                    <a:pt x="12247" y="2171"/>
                    <a:pt x="12222" y="2184"/>
                  </a:cubicBezTo>
                  <a:cubicBezTo>
                    <a:pt x="12177" y="2209"/>
                    <a:pt x="12152" y="2220"/>
                    <a:pt x="12142" y="2220"/>
                  </a:cubicBezTo>
                  <a:cubicBezTo>
                    <a:pt x="12093" y="2220"/>
                    <a:pt x="12349" y="1995"/>
                    <a:pt x="12353" y="1948"/>
                  </a:cubicBezTo>
                  <a:cubicBezTo>
                    <a:pt x="12355" y="1936"/>
                    <a:pt x="12350" y="1932"/>
                    <a:pt x="12340" y="1932"/>
                  </a:cubicBezTo>
                  <a:cubicBezTo>
                    <a:pt x="12307" y="1932"/>
                    <a:pt x="12224" y="1978"/>
                    <a:pt x="12187" y="1978"/>
                  </a:cubicBezTo>
                  <a:cubicBezTo>
                    <a:pt x="12178" y="1978"/>
                    <a:pt x="12172" y="1975"/>
                    <a:pt x="12170" y="1969"/>
                  </a:cubicBezTo>
                  <a:cubicBezTo>
                    <a:pt x="12154" y="1927"/>
                    <a:pt x="12217" y="1874"/>
                    <a:pt x="12322" y="1796"/>
                  </a:cubicBezTo>
                  <a:cubicBezTo>
                    <a:pt x="12379" y="1749"/>
                    <a:pt x="12367" y="1735"/>
                    <a:pt x="12339" y="1735"/>
                  </a:cubicBezTo>
                  <a:cubicBezTo>
                    <a:pt x="12311" y="1735"/>
                    <a:pt x="12267" y="1749"/>
                    <a:pt x="12259" y="1754"/>
                  </a:cubicBezTo>
                  <a:cubicBezTo>
                    <a:pt x="12235" y="1767"/>
                    <a:pt x="12220" y="1772"/>
                    <a:pt x="12213" y="1772"/>
                  </a:cubicBezTo>
                  <a:cubicBezTo>
                    <a:pt x="12192" y="1772"/>
                    <a:pt x="12218" y="1735"/>
                    <a:pt x="12222" y="1712"/>
                  </a:cubicBezTo>
                  <a:cubicBezTo>
                    <a:pt x="12223" y="1704"/>
                    <a:pt x="12221" y="1701"/>
                    <a:pt x="12216" y="1701"/>
                  </a:cubicBezTo>
                  <a:cubicBezTo>
                    <a:pt x="12173" y="1701"/>
                    <a:pt x="11905" y="1983"/>
                    <a:pt x="11885" y="1983"/>
                  </a:cubicBezTo>
                  <a:cubicBezTo>
                    <a:pt x="11878" y="1983"/>
                    <a:pt x="11901" y="1948"/>
                    <a:pt x="11976" y="1853"/>
                  </a:cubicBezTo>
                  <a:cubicBezTo>
                    <a:pt x="12084" y="1714"/>
                    <a:pt x="12096" y="1645"/>
                    <a:pt x="12044" y="1645"/>
                  </a:cubicBezTo>
                  <a:cubicBezTo>
                    <a:pt x="12016" y="1645"/>
                    <a:pt x="11968" y="1666"/>
                    <a:pt x="11907" y="1707"/>
                  </a:cubicBezTo>
                  <a:cubicBezTo>
                    <a:pt x="11825" y="1762"/>
                    <a:pt x="11766" y="1798"/>
                    <a:pt x="11744" y="1798"/>
                  </a:cubicBezTo>
                  <a:cubicBezTo>
                    <a:pt x="11713" y="1798"/>
                    <a:pt x="11748" y="1732"/>
                    <a:pt x="11881" y="1560"/>
                  </a:cubicBezTo>
                  <a:cubicBezTo>
                    <a:pt x="11921" y="1505"/>
                    <a:pt x="11913" y="1491"/>
                    <a:pt x="11887" y="1491"/>
                  </a:cubicBezTo>
                  <a:cubicBezTo>
                    <a:pt x="11855" y="1491"/>
                    <a:pt x="11797" y="1512"/>
                    <a:pt x="11763" y="1512"/>
                  </a:cubicBezTo>
                  <a:cubicBezTo>
                    <a:pt x="11732" y="1512"/>
                    <a:pt x="11721" y="1494"/>
                    <a:pt x="11766" y="1429"/>
                  </a:cubicBezTo>
                  <a:lnTo>
                    <a:pt x="11766" y="1429"/>
                  </a:lnTo>
                  <a:cubicBezTo>
                    <a:pt x="11691" y="1531"/>
                    <a:pt x="11484" y="1672"/>
                    <a:pt x="11439" y="1672"/>
                  </a:cubicBezTo>
                  <a:cubicBezTo>
                    <a:pt x="11415" y="1672"/>
                    <a:pt x="11438" y="1630"/>
                    <a:pt x="11556" y="1518"/>
                  </a:cubicBezTo>
                  <a:cubicBezTo>
                    <a:pt x="11679" y="1370"/>
                    <a:pt x="11694" y="1329"/>
                    <a:pt x="11667" y="1329"/>
                  </a:cubicBezTo>
                  <a:cubicBezTo>
                    <a:pt x="11633" y="1329"/>
                    <a:pt x="11532" y="1392"/>
                    <a:pt x="11493" y="1392"/>
                  </a:cubicBezTo>
                  <a:cubicBezTo>
                    <a:pt x="11491" y="1392"/>
                    <a:pt x="11489" y="1392"/>
                    <a:pt x="11488" y="1392"/>
                  </a:cubicBezTo>
                  <a:cubicBezTo>
                    <a:pt x="11457" y="1387"/>
                    <a:pt x="11415" y="1371"/>
                    <a:pt x="11436" y="1298"/>
                  </a:cubicBezTo>
                  <a:cubicBezTo>
                    <a:pt x="11446" y="1256"/>
                    <a:pt x="11498" y="1203"/>
                    <a:pt x="11483" y="1182"/>
                  </a:cubicBezTo>
                  <a:cubicBezTo>
                    <a:pt x="11475" y="1169"/>
                    <a:pt x="11454" y="1160"/>
                    <a:pt x="11424" y="1160"/>
                  </a:cubicBezTo>
                  <a:cubicBezTo>
                    <a:pt x="11370" y="1160"/>
                    <a:pt x="11291" y="1191"/>
                    <a:pt x="11221" y="1289"/>
                  </a:cubicBezTo>
                  <a:lnTo>
                    <a:pt x="11221" y="1289"/>
                  </a:lnTo>
                  <a:cubicBezTo>
                    <a:pt x="11314" y="1156"/>
                    <a:pt x="11409" y="1029"/>
                    <a:pt x="11378" y="988"/>
                  </a:cubicBezTo>
                  <a:cubicBezTo>
                    <a:pt x="11376" y="987"/>
                    <a:pt x="11374" y="986"/>
                    <a:pt x="11372" y="986"/>
                  </a:cubicBezTo>
                  <a:cubicBezTo>
                    <a:pt x="11345" y="986"/>
                    <a:pt x="11262" y="1059"/>
                    <a:pt x="11237" y="1059"/>
                  </a:cubicBezTo>
                  <a:cubicBezTo>
                    <a:pt x="11226" y="1059"/>
                    <a:pt x="11227" y="1043"/>
                    <a:pt x="11252" y="999"/>
                  </a:cubicBezTo>
                  <a:lnTo>
                    <a:pt x="11252" y="999"/>
                  </a:lnTo>
                  <a:cubicBezTo>
                    <a:pt x="11215" y="1015"/>
                    <a:pt x="11184" y="1046"/>
                    <a:pt x="11158" y="1077"/>
                  </a:cubicBezTo>
                  <a:cubicBezTo>
                    <a:pt x="11141" y="1103"/>
                    <a:pt x="11131" y="1112"/>
                    <a:pt x="11126" y="1112"/>
                  </a:cubicBezTo>
                  <a:cubicBezTo>
                    <a:pt x="11114" y="1112"/>
                    <a:pt x="11123" y="1071"/>
                    <a:pt x="11126" y="1056"/>
                  </a:cubicBezTo>
                  <a:cubicBezTo>
                    <a:pt x="11135" y="987"/>
                    <a:pt x="11144" y="900"/>
                    <a:pt x="11110" y="900"/>
                  </a:cubicBezTo>
                  <a:cubicBezTo>
                    <a:pt x="11087" y="900"/>
                    <a:pt x="11045" y="941"/>
                    <a:pt x="10969" y="1056"/>
                  </a:cubicBezTo>
                  <a:lnTo>
                    <a:pt x="10969" y="1056"/>
                  </a:lnTo>
                  <a:cubicBezTo>
                    <a:pt x="11021" y="969"/>
                    <a:pt x="11088" y="849"/>
                    <a:pt x="11066" y="849"/>
                  </a:cubicBezTo>
                  <a:cubicBezTo>
                    <a:pt x="11060" y="849"/>
                    <a:pt x="11049" y="856"/>
                    <a:pt x="11032" y="873"/>
                  </a:cubicBezTo>
                  <a:cubicBezTo>
                    <a:pt x="10953" y="952"/>
                    <a:pt x="10930" y="991"/>
                    <a:pt x="10903" y="991"/>
                  </a:cubicBezTo>
                  <a:cubicBezTo>
                    <a:pt x="10896" y="991"/>
                    <a:pt x="10889" y="989"/>
                    <a:pt x="10880" y="983"/>
                  </a:cubicBezTo>
                  <a:lnTo>
                    <a:pt x="10880" y="983"/>
                  </a:lnTo>
                  <a:cubicBezTo>
                    <a:pt x="10881" y="983"/>
                    <a:pt x="10881" y="984"/>
                    <a:pt x="10882" y="984"/>
                  </a:cubicBezTo>
                  <a:cubicBezTo>
                    <a:pt x="10914" y="984"/>
                    <a:pt x="11052" y="725"/>
                    <a:pt x="11027" y="689"/>
                  </a:cubicBezTo>
                  <a:cubicBezTo>
                    <a:pt x="11012" y="673"/>
                    <a:pt x="10997" y="666"/>
                    <a:pt x="10979" y="666"/>
                  </a:cubicBezTo>
                  <a:cubicBezTo>
                    <a:pt x="10958" y="666"/>
                    <a:pt x="10934" y="675"/>
                    <a:pt x="10906" y="689"/>
                  </a:cubicBezTo>
                  <a:cubicBezTo>
                    <a:pt x="10801" y="737"/>
                    <a:pt x="10770" y="789"/>
                    <a:pt x="10644" y="1015"/>
                  </a:cubicBezTo>
                  <a:cubicBezTo>
                    <a:pt x="10591" y="988"/>
                    <a:pt x="10633" y="941"/>
                    <a:pt x="10696" y="773"/>
                  </a:cubicBezTo>
                  <a:lnTo>
                    <a:pt x="10696" y="773"/>
                  </a:lnTo>
                  <a:lnTo>
                    <a:pt x="10518" y="1046"/>
                  </a:lnTo>
                  <a:cubicBezTo>
                    <a:pt x="10633" y="826"/>
                    <a:pt x="10702" y="653"/>
                    <a:pt x="10791" y="427"/>
                  </a:cubicBezTo>
                  <a:lnTo>
                    <a:pt x="10791" y="427"/>
                  </a:lnTo>
                  <a:lnTo>
                    <a:pt x="10528" y="758"/>
                  </a:lnTo>
                  <a:cubicBezTo>
                    <a:pt x="10470" y="841"/>
                    <a:pt x="10433" y="871"/>
                    <a:pt x="10408" y="871"/>
                  </a:cubicBezTo>
                  <a:cubicBezTo>
                    <a:pt x="10371" y="871"/>
                    <a:pt x="10361" y="803"/>
                    <a:pt x="10345" y="752"/>
                  </a:cubicBezTo>
                  <a:cubicBezTo>
                    <a:pt x="10338" y="722"/>
                    <a:pt x="10315" y="639"/>
                    <a:pt x="10273" y="639"/>
                  </a:cubicBezTo>
                  <a:cubicBezTo>
                    <a:pt x="10249" y="639"/>
                    <a:pt x="10219" y="667"/>
                    <a:pt x="10182" y="747"/>
                  </a:cubicBezTo>
                  <a:lnTo>
                    <a:pt x="9957" y="1303"/>
                  </a:lnTo>
                  <a:cubicBezTo>
                    <a:pt x="9920" y="1287"/>
                    <a:pt x="10067" y="952"/>
                    <a:pt x="10114" y="831"/>
                  </a:cubicBezTo>
                  <a:lnTo>
                    <a:pt x="10114" y="831"/>
                  </a:lnTo>
                  <a:cubicBezTo>
                    <a:pt x="10101" y="864"/>
                    <a:pt x="10092" y="878"/>
                    <a:pt x="10087" y="878"/>
                  </a:cubicBezTo>
                  <a:cubicBezTo>
                    <a:pt x="10067" y="878"/>
                    <a:pt x="10098" y="685"/>
                    <a:pt x="10135" y="590"/>
                  </a:cubicBezTo>
                  <a:cubicBezTo>
                    <a:pt x="10172" y="490"/>
                    <a:pt x="10240" y="317"/>
                    <a:pt x="10203" y="301"/>
                  </a:cubicBezTo>
                  <a:lnTo>
                    <a:pt x="10203" y="301"/>
                  </a:lnTo>
                  <a:lnTo>
                    <a:pt x="9993" y="872"/>
                  </a:lnTo>
                  <a:lnTo>
                    <a:pt x="9993" y="872"/>
                  </a:lnTo>
                  <a:cubicBezTo>
                    <a:pt x="10099" y="570"/>
                    <a:pt x="9929" y="495"/>
                    <a:pt x="9878" y="480"/>
                  </a:cubicBezTo>
                  <a:lnTo>
                    <a:pt x="9878" y="480"/>
                  </a:lnTo>
                  <a:cubicBezTo>
                    <a:pt x="9915" y="495"/>
                    <a:pt x="9857" y="668"/>
                    <a:pt x="9821" y="768"/>
                  </a:cubicBezTo>
                  <a:cubicBezTo>
                    <a:pt x="9782" y="734"/>
                    <a:pt x="9861" y="369"/>
                    <a:pt x="9812" y="369"/>
                  </a:cubicBezTo>
                  <a:cubicBezTo>
                    <a:pt x="9800" y="369"/>
                    <a:pt x="9781" y="389"/>
                    <a:pt x="9753" y="438"/>
                  </a:cubicBezTo>
                  <a:cubicBezTo>
                    <a:pt x="9733" y="469"/>
                    <a:pt x="9651" y="634"/>
                    <a:pt x="9629" y="634"/>
                  </a:cubicBezTo>
                  <a:cubicBezTo>
                    <a:pt x="9622" y="634"/>
                    <a:pt x="9621" y="616"/>
                    <a:pt x="9632" y="569"/>
                  </a:cubicBezTo>
                  <a:cubicBezTo>
                    <a:pt x="9647" y="486"/>
                    <a:pt x="9784" y="212"/>
                    <a:pt x="9734" y="212"/>
                  </a:cubicBezTo>
                  <a:cubicBezTo>
                    <a:pt x="9734" y="212"/>
                    <a:pt x="9733" y="212"/>
                    <a:pt x="9732" y="212"/>
                  </a:cubicBezTo>
                  <a:cubicBezTo>
                    <a:pt x="9685" y="221"/>
                    <a:pt x="9632" y="330"/>
                    <a:pt x="9589" y="330"/>
                  </a:cubicBezTo>
                  <a:cubicBezTo>
                    <a:pt x="9578" y="330"/>
                    <a:pt x="9568" y="323"/>
                    <a:pt x="9559" y="307"/>
                  </a:cubicBezTo>
                  <a:cubicBezTo>
                    <a:pt x="9522" y="249"/>
                    <a:pt x="9501" y="134"/>
                    <a:pt x="9443" y="128"/>
                  </a:cubicBezTo>
                  <a:cubicBezTo>
                    <a:pt x="9443" y="128"/>
                    <a:pt x="9442" y="128"/>
                    <a:pt x="9442" y="128"/>
                  </a:cubicBezTo>
                  <a:cubicBezTo>
                    <a:pt x="9384" y="128"/>
                    <a:pt x="9271" y="443"/>
                    <a:pt x="9344" y="459"/>
                  </a:cubicBezTo>
                  <a:cubicBezTo>
                    <a:pt x="9312" y="454"/>
                    <a:pt x="9270" y="459"/>
                    <a:pt x="9244" y="417"/>
                  </a:cubicBezTo>
                  <a:cubicBezTo>
                    <a:pt x="9218" y="375"/>
                    <a:pt x="9223" y="265"/>
                    <a:pt x="9207" y="186"/>
                  </a:cubicBezTo>
                  <a:cubicBezTo>
                    <a:pt x="9206" y="169"/>
                    <a:pt x="9201" y="162"/>
                    <a:pt x="9195" y="162"/>
                  </a:cubicBezTo>
                  <a:cubicBezTo>
                    <a:pt x="9182" y="162"/>
                    <a:pt x="9164" y="189"/>
                    <a:pt x="9150" y="207"/>
                  </a:cubicBezTo>
                  <a:cubicBezTo>
                    <a:pt x="9097" y="275"/>
                    <a:pt x="9097" y="380"/>
                    <a:pt x="9071" y="543"/>
                  </a:cubicBezTo>
                  <a:cubicBezTo>
                    <a:pt x="9085" y="506"/>
                    <a:pt x="9095" y="491"/>
                    <a:pt x="9100" y="491"/>
                  </a:cubicBezTo>
                  <a:cubicBezTo>
                    <a:pt x="9111" y="491"/>
                    <a:pt x="9104" y="551"/>
                    <a:pt x="9076" y="621"/>
                  </a:cubicBezTo>
                  <a:cubicBezTo>
                    <a:pt x="9052" y="687"/>
                    <a:pt x="9024" y="746"/>
                    <a:pt x="9003" y="746"/>
                  </a:cubicBezTo>
                  <a:cubicBezTo>
                    <a:pt x="8997" y="746"/>
                    <a:pt x="8992" y="742"/>
                    <a:pt x="8987" y="731"/>
                  </a:cubicBezTo>
                  <a:cubicBezTo>
                    <a:pt x="8945" y="647"/>
                    <a:pt x="9092" y="291"/>
                    <a:pt x="9029" y="286"/>
                  </a:cubicBezTo>
                  <a:cubicBezTo>
                    <a:pt x="8998" y="286"/>
                    <a:pt x="8830" y="401"/>
                    <a:pt x="8851" y="590"/>
                  </a:cubicBezTo>
                  <a:cubicBezTo>
                    <a:pt x="8866" y="742"/>
                    <a:pt x="8877" y="779"/>
                    <a:pt x="8824" y="936"/>
                  </a:cubicBezTo>
                  <a:cubicBezTo>
                    <a:pt x="8805" y="994"/>
                    <a:pt x="8782" y="1042"/>
                    <a:pt x="8764" y="1042"/>
                  </a:cubicBezTo>
                  <a:cubicBezTo>
                    <a:pt x="8753" y="1042"/>
                    <a:pt x="8745" y="1024"/>
                    <a:pt x="8741" y="978"/>
                  </a:cubicBezTo>
                  <a:cubicBezTo>
                    <a:pt x="8720" y="800"/>
                    <a:pt x="8830" y="249"/>
                    <a:pt x="8819" y="218"/>
                  </a:cubicBezTo>
                  <a:cubicBezTo>
                    <a:pt x="8810" y="197"/>
                    <a:pt x="8798" y="187"/>
                    <a:pt x="8784" y="187"/>
                  </a:cubicBezTo>
                  <a:cubicBezTo>
                    <a:pt x="8761" y="187"/>
                    <a:pt x="8734" y="216"/>
                    <a:pt x="8714" y="260"/>
                  </a:cubicBezTo>
                  <a:cubicBezTo>
                    <a:pt x="8678" y="349"/>
                    <a:pt x="8688" y="501"/>
                    <a:pt x="8657" y="590"/>
                  </a:cubicBezTo>
                  <a:cubicBezTo>
                    <a:pt x="8648" y="611"/>
                    <a:pt x="8642" y="620"/>
                    <a:pt x="8637" y="620"/>
                  </a:cubicBezTo>
                  <a:cubicBezTo>
                    <a:pt x="8605" y="620"/>
                    <a:pt x="8632" y="244"/>
                    <a:pt x="8601" y="244"/>
                  </a:cubicBezTo>
                  <a:cubicBezTo>
                    <a:pt x="8598" y="244"/>
                    <a:pt x="8594" y="249"/>
                    <a:pt x="8589" y="260"/>
                  </a:cubicBezTo>
                  <a:cubicBezTo>
                    <a:pt x="8551" y="347"/>
                    <a:pt x="8526" y="475"/>
                    <a:pt x="8512" y="620"/>
                  </a:cubicBezTo>
                  <a:lnTo>
                    <a:pt x="8512" y="620"/>
                  </a:lnTo>
                  <a:cubicBezTo>
                    <a:pt x="8517" y="516"/>
                    <a:pt x="8517" y="411"/>
                    <a:pt x="8510" y="307"/>
                  </a:cubicBezTo>
                  <a:cubicBezTo>
                    <a:pt x="8497" y="176"/>
                    <a:pt x="8451" y="1"/>
                    <a:pt x="8406" y="1"/>
                  </a:cubicBezTo>
                  <a:close/>
                </a:path>
              </a:pathLst>
            </a:custGeom>
            <a:solidFill>
              <a:srgbClr val="A2B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0" name="Google Shape;430;p31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1" name="Google Shape;431;p31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1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1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1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31"/>
          <p:cNvGrpSpPr/>
          <p:nvPr/>
        </p:nvGrpSpPr>
        <p:grpSpPr>
          <a:xfrm>
            <a:off x="2060957" y="572599"/>
            <a:ext cx="1290972" cy="769625"/>
            <a:chOff x="1633650" y="1649150"/>
            <a:chExt cx="4650475" cy="2772425"/>
          </a:xfrm>
        </p:grpSpPr>
        <p:sp>
          <p:nvSpPr>
            <p:cNvPr id="436" name="Google Shape;436;p31"/>
            <p:cNvSpPr/>
            <p:nvPr/>
          </p:nvSpPr>
          <p:spPr>
            <a:xfrm>
              <a:off x="2575700" y="2218175"/>
              <a:ext cx="14375" cy="12600"/>
            </a:xfrm>
            <a:custGeom>
              <a:rect b="b" l="l" r="r" t="t"/>
              <a:pathLst>
                <a:path extrusionOk="0" h="504" w="575">
                  <a:moveTo>
                    <a:pt x="490" y="1"/>
                  </a:moveTo>
                  <a:cubicBezTo>
                    <a:pt x="451" y="1"/>
                    <a:pt x="366" y="38"/>
                    <a:pt x="236" y="110"/>
                  </a:cubicBezTo>
                  <a:cubicBezTo>
                    <a:pt x="126" y="304"/>
                    <a:pt x="0" y="503"/>
                    <a:pt x="137" y="503"/>
                  </a:cubicBezTo>
                  <a:cubicBezTo>
                    <a:pt x="457" y="165"/>
                    <a:pt x="574" y="1"/>
                    <a:pt x="490" y="1"/>
                  </a:cubicBezTo>
                  <a:close/>
                </a:path>
              </a:pathLst>
            </a:custGeom>
            <a:solidFill>
              <a:srgbClr val="EBC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2547175" y="2258600"/>
              <a:ext cx="11300" cy="14450"/>
            </a:xfrm>
            <a:custGeom>
              <a:rect b="b" l="l" r="r" t="t"/>
              <a:pathLst>
                <a:path extrusionOk="0" h="578" w="452">
                  <a:moveTo>
                    <a:pt x="389" y="1"/>
                  </a:moveTo>
                  <a:cubicBezTo>
                    <a:pt x="339" y="1"/>
                    <a:pt x="249" y="70"/>
                    <a:pt x="156" y="207"/>
                  </a:cubicBezTo>
                  <a:cubicBezTo>
                    <a:pt x="15" y="428"/>
                    <a:pt x="1" y="577"/>
                    <a:pt x="68" y="577"/>
                  </a:cubicBezTo>
                  <a:cubicBezTo>
                    <a:pt x="116" y="577"/>
                    <a:pt x="205" y="502"/>
                    <a:pt x="318" y="323"/>
                  </a:cubicBezTo>
                  <a:cubicBezTo>
                    <a:pt x="452" y="108"/>
                    <a:pt x="452" y="1"/>
                    <a:pt x="389" y="1"/>
                  </a:cubicBezTo>
                  <a:close/>
                </a:path>
              </a:pathLst>
            </a:custGeom>
            <a:solidFill>
              <a:srgbClr val="EBC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655225" y="1923600"/>
              <a:ext cx="16275" cy="8175"/>
            </a:xfrm>
            <a:custGeom>
              <a:rect b="b" l="l" r="r" t="t"/>
              <a:pathLst>
                <a:path extrusionOk="0" h="327" w="651">
                  <a:moveTo>
                    <a:pt x="141" y="0"/>
                  </a:moveTo>
                  <a:cubicBezTo>
                    <a:pt x="81" y="0"/>
                    <a:pt x="33" y="28"/>
                    <a:pt x="0" y="86"/>
                  </a:cubicBezTo>
                  <a:lnTo>
                    <a:pt x="299" y="248"/>
                  </a:lnTo>
                  <a:lnTo>
                    <a:pt x="650" y="327"/>
                  </a:lnTo>
                  <a:cubicBezTo>
                    <a:pt x="437" y="113"/>
                    <a:pt x="263" y="0"/>
                    <a:pt x="141" y="0"/>
                  </a:cubicBezTo>
                  <a:close/>
                </a:path>
              </a:pathLst>
            </a:custGeom>
            <a:solidFill>
              <a:srgbClr val="EBC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351850" y="4414875"/>
              <a:ext cx="11025" cy="900"/>
            </a:xfrm>
            <a:custGeom>
              <a:rect b="b" l="l" r="r" t="t"/>
              <a:pathLst>
                <a:path extrusionOk="0" h="36" w="441">
                  <a:moveTo>
                    <a:pt x="183" y="1"/>
                  </a:moveTo>
                  <a:lnTo>
                    <a:pt x="183" y="1"/>
                  </a:lnTo>
                  <a:cubicBezTo>
                    <a:pt x="1" y="26"/>
                    <a:pt x="40" y="35"/>
                    <a:pt x="120" y="35"/>
                  </a:cubicBezTo>
                  <a:cubicBezTo>
                    <a:pt x="236" y="35"/>
                    <a:pt x="440" y="16"/>
                    <a:pt x="183" y="1"/>
                  </a:cubicBezTo>
                  <a:close/>
                </a:path>
              </a:pathLst>
            </a:custGeom>
            <a:solidFill>
              <a:srgbClr val="EBC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2826050" y="4324900"/>
              <a:ext cx="19425" cy="10575"/>
            </a:xfrm>
            <a:custGeom>
              <a:rect b="b" l="l" r="r" t="t"/>
              <a:pathLst>
                <a:path extrusionOk="0" h="423" w="777">
                  <a:moveTo>
                    <a:pt x="167" y="0"/>
                  </a:moveTo>
                  <a:cubicBezTo>
                    <a:pt x="118" y="0"/>
                    <a:pt x="89" y="20"/>
                    <a:pt x="84" y="50"/>
                  </a:cubicBezTo>
                  <a:cubicBezTo>
                    <a:pt x="121" y="108"/>
                    <a:pt x="1" y="82"/>
                    <a:pt x="289" y="234"/>
                  </a:cubicBezTo>
                  <a:cubicBezTo>
                    <a:pt x="415" y="302"/>
                    <a:pt x="546" y="365"/>
                    <a:pt x="677" y="422"/>
                  </a:cubicBezTo>
                  <a:cubicBezTo>
                    <a:pt x="776" y="239"/>
                    <a:pt x="441" y="71"/>
                    <a:pt x="200" y="3"/>
                  </a:cubicBezTo>
                  <a:cubicBezTo>
                    <a:pt x="188" y="1"/>
                    <a:pt x="177" y="0"/>
                    <a:pt x="167" y="0"/>
                  </a:cubicBezTo>
                  <a:close/>
                </a:path>
              </a:pathLst>
            </a:custGeom>
            <a:solidFill>
              <a:srgbClr val="EBC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2666650" y="1705975"/>
              <a:ext cx="3556800" cy="2657000"/>
            </a:xfrm>
            <a:custGeom>
              <a:rect b="b" l="l" r="r" t="t"/>
              <a:pathLst>
                <a:path extrusionOk="0" h="106280" w="142272">
                  <a:moveTo>
                    <a:pt x="63023" y="1"/>
                  </a:moveTo>
                  <a:cubicBezTo>
                    <a:pt x="56145" y="1"/>
                    <a:pt x="49259" y="1048"/>
                    <a:pt x="42459" y="2216"/>
                  </a:cubicBezTo>
                  <a:cubicBezTo>
                    <a:pt x="34395" y="3600"/>
                    <a:pt x="26305" y="5173"/>
                    <a:pt x="18719" y="8230"/>
                  </a:cubicBezTo>
                  <a:cubicBezTo>
                    <a:pt x="14262" y="10023"/>
                    <a:pt x="5674" y="13462"/>
                    <a:pt x="3199" y="17929"/>
                  </a:cubicBezTo>
                  <a:cubicBezTo>
                    <a:pt x="1" y="23697"/>
                    <a:pt x="10650" y="25348"/>
                    <a:pt x="14571" y="26858"/>
                  </a:cubicBezTo>
                  <a:cubicBezTo>
                    <a:pt x="26478" y="31451"/>
                    <a:pt x="37934" y="37475"/>
                    <a:pt x="47765" y="45676"/>
                  </a:cubicBezTo>
                  <a:cubicBezTo>
                    <a:pt x="61193" y="56885"/>
                    <a:pt x="71469" y="72531"/>
                    <a:pt x="73708" y="89880"/>
                  </a:cubicBezTo>
                  <a:cubicBezTo>
                    <a:pt x="74463" y="95700"/>
                    <a:pt x="75003" y="102752"/>
                    <a:pt x="80241" y="105400"/>
                  </a:cubicBezTo>
                  <a:cubicBezTo>
                    <a:pt x="81451" y="106011"/>
                    <a:pt x="82768" y="106279"/>
                    <a:pt x="84106" y="106279"/>
                  </a:cubicBezTo>
                  <a:cubicBezTo>
                    <a:pt x="86427" y="106279"/>
                    <a:pt x="88813" y="105474"/>
                    <a:pt x="90821" y="104257"/>
                  </a:cubicBezTo>
                  <a:cubicBezTo>
                    <a:pt x="93993" y="102338"/>
                    <a:pt x="96505" y="99527"/>
                    <a:pt x="99268" y="97053"/>
                  </a:cubicBezTo>
                  <a:cubicBezTo>
                    <a:pt x="107578" y="89602"/>
                    <a:pt x="118494" y="85114"/>
                    <a:pt x="129646" y="84558"/>
                  </a:cubicBezTo>
                  <a:cubicBezTo>
                    <a:pt x="132288" y="84427"/>
                    <a:pt x="135004" y="84501"/>
                    <a:pt x="137490" y="83599"/>
                  </a:cubicBezTo>
                  <a:cubicBezTo>
                    <a:pt x="139980" y="82697"/>
                    <a:pt x="142235" y="80516"/>
                    <a:pt x="142256" y="77868"/>
                  </a:cubicBezTo>
                  <a:cubicBezTo>
                    <a:pt x="142271" y="76175"/>
                    <a:pt x="141385" y="74617"/>
                    <a:pt x="140462" y="73197"/>
                  </a:cubicBezTo>
                  <a:cubicBezTo>
                    <a:pt x="137149" y="68106"/>
                    <a:pt x="132986" y="63628"/>
                    <a:pt x="128152" y="59953"/>
                  </a:cubicBezTo>
                  <a:cubicBezTo>
                    <a:pt x="123255" y="56230"/>
                    <a:pt x="117676" y="53336"/>
                    <a:pt x="113434" y="48884"/>
                  </a:cubicBezTo>
                  <a:cubicBezTo>
                    <a:pt x="103504" y="38477"/>
                    <a:pt x="102802" y="21746"/>
                    <a:pt x="93049" y="11160"/>
                  </a:cubicBezTo>
                  <a:cubicBezTo>
                    <a:pt x="86988" y="4580"/>
                    <a:pt x="78044" y="1214"/>
                    <a:pt x="69146" y="302"/>
                  </a:cubicBezTo>
                  <a:cubicBezTo>
                    <a:pt x="67108" y="93"/>
                    <a:pt x="65066" y="1"/>
                    <a:pt x="63023" y="1"/>
                  </a:cubicBezTo>
                  <a:close/>
                </a:path>
              </a:pathLst>
            </a:custGeom>
            <a:solidFill>
              <a:srgbClr val="FF8D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1698925" y="2284050"/>
              <a:ext cx="2753300" cy="1914375"/>
            </a:xfrm>
            <a:custGeom>
              <a:rect b="b" l="l" r="r" t="t"/>
              <a:pathLst>
                <a:path extrusionOk="0" h="76575" w="110132">
                  <a:moveTo>
                    <a:pt x="37743" y="1"/>
                  </a:moveTo>
                  <a:cubicBezTo>
                    <a:pt x="35020" y="1"/>
                    <a:pt x="32256" y="1942"/>
                    <a:pt x="31690" y="4658"/>
                  </a:cubicBezTo>
                  <a:cubicBezTo>
                    <a:pt x="30412" y="4334"/>
                    <a:pt x="29077" y="4008"/>
                    <a:pt x="27770" y="4008"/>
                  </a:cubicBezTo>
                  <a:cubicBezTo>
                    <a:pt x="27108" y="4008"/>
                    <a:pt x="26453" y="4092"/>
                    <a:pt x="25817" y="4301"/>
                  </a:cubicBezTo>
                  <a:cubicBezTo>
                    <a:pt x="23925" y="4925"/>
                    <a:pt x="22415" y="7128"/>
                    <a:pt x="23274" y="8926"/>
                  </a:cubicBezTo>
                  <a:cubicBezTo>
                    <a:pt x="22475" y="8520"/>
                    <a:pt x="21582" y="8322"/>
                    <a:pt x="20687" y="8322"/>
                  </a:cubicBezTo>
                  <a:cubicBezTo>
                    <a:pt x="19328" y="8322"/>
                    <a:pt x="17965" y="8779"/>
                    <a:pt x="16925" y="9655"/>
                  </a:cubicBezTo>
                  <a:cubicBezTo>
                    <a:pt x="15195" y="11107"/>
                    <a:pt x="14450" y="13629"/>
                    <a:pt x="15111" y="15789"/>
                  </a:cubicBezTo>
                  <a:cubicBezTo>
                    <a:pt x="12652" y="16235"/>
                    <a:pt x="10078" y="17021"/>
                    <a:pt x="8484" y="18945"/>
                  </a:cubicBezTo>
                  <a:cubicBezTo>
                    <a:pt x="6890" y="20870"/>
                    <a:pt x="6837" y="24220"/>
                    <a:pt x="8956" y="25552"/>
                  </a:cubicBezTo>
                  <a:cubicBezTo>
                    <a:pt x="6434" y="26579"/>
                    <a:pt x="3917" y="27990"/>
                    <a:pt x="2486" y="30302"/>
                  </a:cubicBezTo>
                  <a:cubicBezTo>
                    <a:pt x="1060" y="32619"/>
                    <a:pt x="1117" y="36038"/>
                    <a:pt x="3246" y="37731"/>
                  </a:cubicBezTo>
                  <a:cubicBezTo>
                    <a:pt x="1621" y="39729"/>
                    <a:pt x="163" y="42067"/>
                    <a:pt x="84" y="44647"/>
                  </a:cubicBezTo>
                  <a:cubicBezTo>
                    <a:pt x="0" y="47227"/>
                    <a:pt x="1757" y="50005"/>
                    <a:pt x="4326" y="50252"/>
                  </a:cubicBezTo>
                  <a:cubicBezTo>
                    <a:pt x="2979" y="52459"/>
                    <a:pt x="1579" y="54918"/>
                    <a:pt x="1977" y="57477"/>
                  </a:cubicBezTo>
                  <a:cubicBezTo>
                    <a:pt x="2277" y="59403"/>
                    <a:pt x="4200" y="61068"/>
                    <a:pt x="5983" y="61068"/>
                  </a:cubicBezTo>
                  <a:cubicBezTo>
                    <a:pt x="6567" y="61068"/>
                    <a:pt x="7137" y="60889"/>
                    <a:pt x="7629" y="60481"/>
                  </a:cubicBezTo>
                  <a:lnTo>
                    <a:pt x="7629" y="60481"/>
                  </a:lnTo>
                  <a:cubicBezTo>
                    <a:pt x="7031" y="63087"/>
                    <a:pt x="7713" y="66091"/>
                    <a:pt x="9784" y="67785"/>
                  </a:cubicBezTo>
                  <a:cubicBezTo>
                    <a:pt x="10727" y="68556"/>
                    <a:pt x="11964" y="68952"/>
                    <a:pt x="13182" y="68952"/>
                  </a:cubicBezTo>
                  <a:cubicBezTo>
                    <a:pt x="14639" y="68952"/>
                    <a:pt x="16068" y="68386"/>
                    <a:pt x="16936" y="67218"/>
                  </a:cubicBezTo>
                  <a:lnTo>
                    <a:pt x="16936" y="67218"/>
                  </a:lnTo>
                  <a:cubicBezTo>
                    <a:pt x="16443" y="69761"/>
                    <a:pt x="17921" y="72545"/>
                    <a:pt x="20302" y="73563"/>
                  </a:cubicBezTo>
                  <a:cubicBezTo>
                    <a:pt x="20976" y="73849"/>
                    <a:pt x="21703" y="73985"/>
                    <a:pt x="22431" y="73985"/>
                  </a:cubicBezTo>
                  <a:cubicBezTo>
                    <a:pt x="24280" y="73985"/>
                    <a:pt x="26142" y="73109"/>
                    <a:pt x="27207" y="71586"/>
                  </a:cubicBezTo>
                  <a:cubicBezTo>
                    <a:pt x="27558" y="74186"/>
                    <a:pt x="29896" y="76378"/>
                    <a:pt x="32513" y="76562"/>
                  </a:cubicBezTo>
                  <a:cubicBezTo>
                    <a:pt x="32633" y="76570"/>
                    <a:pt x="32753" y="76574"/>
                    <a:pt x="32873" y="76574"/>
                  </a:cubicBezTo>
                  <a:cubicBezTo>
                    <a:pt x="35365" y="76574"/>
                    <a:pt x="37778" y="74784"/>
                    <a:pt x="38458" y="72378"/>
                  </a:cubicBezTo>
                  <a:cubicBezTo>
                    <a:pt x="39516" y="74553"/>
                    <a:pt x="41890" y="76006"/>
                    <a:pt x="44302" y="76006"/>
                  </a:cubicBezTo>
                  <a:cubicBezTo>
                    <a:pt x="44448" y="76006"/>
                    <a:pt x="44594" y="76001"/>
                    <a:pt x="44739" y="75990"/>
                  </a:cubicBezTo>
                  <a:cubicBezTo>
                    <a:pt x="47298" y="75801"/>
                    <a:pt x="49652" y="73930"/>
                    <a:pt x="50418" y="71481"/>
                  </a:cubicBezTo>
                  <a:cubicBezTo>
                    <a:pt x="51676" y="73341"/>
                    <a:pt x="53897" y="74260"/>
                    <a:pt x="56124" y="74260"/>
                  </a:cubicBezTo>
                  <a:cubicBezTo>
                    <a:pt x="58473" y="74260"/>
                    <a:pt x="60827" y="73238"/>
                    <a:pt x="62063" y="71219"/>
                  </a:cubicBezTo>
                  <a:cubicBezTo>
                    <a:pt x="62458" y="73100"/>
                    <a:pt x="64459" y="74258"/>
                    <a:pt x="66397" y="74258"/>
                  </a:cubicBezTo>
                  <a:cubicBezTo>
                    <a:pt x="66641" y="74258"/>
                    <a:pt x="66884" y="74240"/>
                    <a:pt x="67122" y="74202"/>
                  </a:cubicBezTo>
                  <a:cubicBezTo>
                    <a:pt x="69256" y="73872"/>
                    <a:pt x="71039" y="72393"/>
                    <a:pt x="72460" y="70768"/>
                  </a:cubicBezTo>
                  <a:cubicBezTo>
                    <a:pt x="73650" y="72290"/>
                    <a:pt x="75578" y="73193"/>
                    <a:pt x="77503" y="73193"/>
                  </a:cubicBezTo>
                  <a:cubicBezTo>
                    <a:pt x="77833" y="73193"/>
                    <a:pt x="78163" y="73166"/>
                    <a:pt x="78489" y="73112"/>
                  </a:cubicBezTo>
                  <a:cubicBezTo>
                    <a:pt x="80723" y="72739"/>
                    <a:pt x="82694" y="71077"/>
                    <a:pt x="83433" y="68938"/>
                  </a:cubicBezTo>
                  <a:cubicBezTo>
                    <a:pt x="84166" y="70659"/>
                    <a:pt x="85986" y="71854"/>
                    <a:pt x="87857" y="71854"/>
                  </a:cubicBezTo>
                  <a:cubicBezTo>
                    <a:pt x="87873" y="71854"/>
                    <a:pt x="87889" y="71853"/>
                    <a:pt x="87906" y="71853"/>
                  </a:cubicBezTo>
                  <a:cubicBezTo>
                    <a:pt x="89793" y="71832"/>
                    <a:pt x="91607" y="70584"/>
                    <a:pt x="92310" y="68828"/>
                  </a:cubicBezTo>
                  <a:cubicBezTo>
                    <a:pt x="92457" y="70747"/>
                    <a:pt x="94155" y="72425"/>
                    <a:pt x="96079" y="72551"/>
                  </a:cubicBezTo>
                  <a:cubicBezTo>
                    <a:pt x="96157" y="72556"/>
                    <a:pt x="96235" y="72558"/>
                    <a:pt x="96313" y="72558"/>
                  </a:cubicBezTo>
                  <a:cubicBezTo>
                    <a:pt x="98151" y="72558"/>
                    <a:pt x="99923" y="71153"/>
                    <a:pt x="100300" y="69347"/>
                  </a:cubicBezTo>
                  <a:cubicBezTo>
                    <a:pt x="101302" y="70801"/>
                    <a:pt x="103067" y="71548"/>
                    <a:pt x="104823" y="71548"/>
                  </a:cubicBezTo>
                  <a:cubicBezTo>
                    <a:pt x="106365" y="71548"/>
                    <a:pt x="107902" y="70972"/>
                    <a:pt x="108909" y="69793"/>
                  </a:cubicBezTo>
                  <a:cubicBezTo>
                    <a:pt x="108982" y="69708"/>
                    <a:pt x="109101" y="69677"/>
                    <a:pt x="109238" y="69677"/>
                  </a:cubicBezTo>
                  <a:cubicBezTo>
                    <a:pt x="109600" y="69677"/>
                    <a:pt x="110082" y="69895"/>
                    <a:pt x="110120" y="69895"/>
                  </a:cubicBezTo>
                  <a:cubicBezTo>
                    <a:pt x="110131" y="69895"/>
                    <a:pt x="110107" y="69878"/>
                    <a:pt x="110036" y="69835"/>
                  </a:cubicBezTo>
                  <a:lnTo>
                    <a:pt x="100971" y="38282"/>
                  </a:lnTo>
                  <a:cubicBezTo>
                    <a:pt x="96011" y="29295"/>
                    <a:pt x="83711" y="19921"/>
                    <a:pt x="75265" y="14499"/>
                  </a:cubicBezTo>
                  <a:cubicBezTo>
                    <a:pt x="66818" y="9083"/>
                    <a:pt x="39811" y="411"/>
                    <a:pt x="39811" y="411"/>
                  </a:cubicBezTo>
                  <a:cubicBezTo>
                    <a:pt x="39150" y="131"/>
                    <a:pt x="38448" y="1"/>
                    <a:pt x="37743" y="1"/>
                  </a:cubicBezTo>
                  <a:close/>
                </a:path>
              </a:pathLst>
            </a:custGeom>
            <a:solidFill>
              <a:srgbClr val="FD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662425" y="2574700"/>
              <a:ext cx="1561025" cy="1788275"/>
            </a:xfrm>
            <a:custGeom>
              <a:rect b="b" l="l" r="r" t="t"/>
              <a:pathLst>
                <a:path extrusionOk="0" h="71531" w="62441">
                  <a:moveTo>
                    <a:pt x="25194" y="0"/>
                  </a:moveTo>
                  <a:cubicBezTo>
                    <a:pt x="20276" y="6150"/>
                    <a:pt x="17513" y="15997"/>
                    <a:pt x="14660" y="22650"/>
                  </a:cubicBezTo>
                  <a:cubicBezTo>
                    <a:pt x="9852" y="33876"/>
                    <a:pt x="5558" y="45368"/>
                    <a:pt x="2612" y="57239"/>
                  </a:cubicBezTo>
                  <a:cubicBezTo>
                    <a:pt x="1537" y="61570"/>
                    <a:pt x="667" y="65953"/>
                    <a:pt x="1" y="70373"/>
                  </a:cubicBezTo>
                  <a:cubicBezTo>
                    <a:pt x="148" y="70462"/>
                    <a:pt x="258" y="70577"/>
                    <a:pt x="410" y="70651"/>
                  </a:cubicBezTo>
                  <a:cubicBezTo>
                    <a:pt x="1620" y="71262"/>
                    <a:pt x="2937" y="71530"/>
                    <a:pt x="4275" y="71530"/>
                  </a:cubicBezTo>
                  <a:cubicBezTo>
                    <a:pt x="6596" y="71530"/>
                    <a:pt x="8982" y="70725"/>
                    <a:pt x="10990" y="69508"/>
                  </a:cubicBezTo>
                  <a:cubicBezTo>
                    <a:pt x="14162" y="67589"/>
                    <a:pt x="16674" y="64778"/>
                    <a:pt x="19437" y="62304"/>
                  </a:cubicBezTo>
                  <a:cubicBezTo>
                    <a:pt x="27747" y="54853"/>
                    <a:pt x="38663" y="50365"/>
                    <a:pt x="49815" y="49809"/>
                  </a:cubicBezTo>
                  <a:cubicBezTo>
                    <a:pt x="52457" y="49678"/>
                    <a:pt x="55173" y="49752"/>
                    <a:pt x="57659" y="48850"/>
                  </a:cubicBezTo>
                  <a:cubicBezTo>
                    <a:pt x="60149" y="47948"/>
                    <a:pt x="62404" y="45767"/>
                    <a:pt x="62425" y="43119"/>
                  </a:cubicBezTo>
                  <a:cubicBezTo>
                    <a:pt x="62440" y="41426"/>
                    <a:pt x="61554" y="39868"/>
                    <a:pt x="60631" y="38448"/>
                  </a:cubicBezTo>
                  <a:cubicBezTo>
                    <a:pt x="57318" y="33357"/>
                    <a:pt x="53155" y="28879"/>
                    <a:pt x="48321" y="25204"/>
                  </a:cubicBezTo>
                  <a:cubicBezTo>
                    <a:pt x="43424" y="21481"/>
                    <a:pt x="37845" y="18587"/>
                    <a:pt x="33603" y="14135"/>
                  </a:cubicBezTo>
                  <a:cubicBezTo>
                    <a:pt x="29776" y="10124"/>
                    <a:pt x="27322" y="5175"/>
                    <a:pt x="25194" y="0"/>
                  </a:cubicBezTo>
                  <a:close/>
                </a:path>
              </a:pathLst>
            </a:custGeom>
            <a:solidFill>
              <a:srgbClr val="F578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651550" y="2559375"/>
              <a:ext cx="1581950" cy="1817150"/>
            </a:xfrm>
            <a:custGeom>
              <a:rect b="b" l="l" r="r" t="t"/>
              <a:pathLst>
                <a:path extrusionOk="0" h="72686" w="63278">
                  <a:moveTo>
                    <a:pt x="25513" y="283"/>
                  </a:moveTo>
                  <a:cubicBezTo>
                    <a:pt x="25566" y="356"/>
                    <a:pt x="25602" y="513"/>
                    <a:pt x="25576" y="760"/>
                  </a:cubicBezTo>
                  <a:cubicBezTo>
                    <a:pt x="25537" y="1068"/>
                    <a:pt x="25462" y="1368"/>
                    <a:pt x="25399" y="1368"/>
                  </a:cubicBezTo>
                  <a:cubicBezTo>
                    <a:pt x="25386" y="1368"/>
                    <a:pt x="25373" y="1355"/>
                    <a:pt x="25361" y="1326"/>
                  </a:cubicBezTo>
                  <a:cubicBezTo>
                    <a:pt x="25251" y="1101"/>
                    <a:pt x="25178" y="372"/>
                    <a:pt x="25513" y="283"/>
                  </a:cubicBezTo>
                  <a:close/>
                  <a:moveTo>
                    <a:pt x="27128" y="2799"/>
                  </a:moveTo>
                  <a:cubicBezTo>
                    <a:pt x="27121" y="2808"/>
                    <a:pt x="27113" y="2816"/>
                    <a:pt x="27104" y="2823"/>
                  </a:cubicBezTo>
                  <a:lnTo>
                    <a:pt x="27104" y="2823"/>
                  </a:lnTo>
                  <a:cubicBezTo>
                    <a:pt x="27113" y="2817"/>
                    <a:pt x="27121" y="2809"/>
                    <a:pt x="27128" y="2799"/>
                  </a:cubicBezTo>
                  <a:close/>
                  <a:moveTo>
                    <a:pt x="28122" y="5120"/>
                  </a:moveTo>
                  <a:cubicBezTo>
                    <a:pt x="28068" y="5120"/>
                    <a:pt x="27996" y="5142"/>
                    <a:pt x="27904" y="5185"/>
                  </a:cubicBezTo>
                  <a:lnTo>
                    <a:pt x="27977" y="5348"/>
                  </a:lnTo>
                  <a:lnTo>
                    <a:pt x="28203" y="5437"/>
                  </a:lnTo>
                  <a:cubicBezTo>
                    <a:pt x="28268" y="5229"/>
                    <a:pt x="28243" y="5120"/>
                    <a:pt x="28122" y="5120"/>
                  </a:cubicBezTo>
                  <a:close/>
                  <a:moveTo>
                    <a:pt x="22403" y="6270"/>
                  </a:moveTo>
                  <a:cubicBezTo>
                    <a:pt x="22489" y="6270"/>
                    <a:pt x="22543" y="6316"/>
                    <a:pt x="22483" y="6475"/>
                  </a:cubicBezTo>
                  <a:lnTo>
                    <a:pt x="22483" y="6470"/>
                  </a:lnTo>
                  <a:cubicBezTo>
                    <a:pt x="22443" y="6548"/>
                    <a:pt x="22386" y="6579"/>
                    <a:pt x="22331" y="6579"/>
                  </a:cubicBezTo>
                  <a:cubicBezTo>
                    <a:pt x="22220" y="6579"/>
                    <a:pt x="22119" y="6451"/>
                    <a:pt x="22189" y="6318"/>
                  </a:cubicBezTo>
                  <a:cubicBezTo>
                    <a:pt x="22256" y="6295"/>
                    <a:pt x="22339" y="6270"/>
                    <a:pt x="22403" y="6270"/>
                  </a:cubicBezTo>
                  <a:close/>
                  <a:moveTo>
                    <a:pt x="21827" y="8651"/>
                  </a:moveTo>
                  <a:cubicBezTo>
                    <a:pt x="21827" y="8651"/>
                    <a:pt x="21827" y="8651"/>
                    <a:pt x="21827" y="8651"/>
                  </a:cubicBezTo>
                  <a:lnTo>
                    <a:pt x="21827" y="8651"/>
                  </a:lnTo>
                  <a:cubicBezTo>
                    <a:pt x="21827" y="8651"/>
                    <a:pt x="21827" y="8651"/>
                    <a:pt x="21827" y="8651"/>
                  </a:cubicBezTo>
                  <a:close/>
                  <a:moveTo>
                    <a:pt x="30573" y="9788"/>
                  </a:moveTo>
                  <a:lnTo>
                    <a:pt x="30567" y="9792"/>
                  </a:lnTo>
                  <a:lnTo>
                    <a:pt x="30567" y="9792"/>
                  </a:lnTo>
                  <a:cubicBezTo>
                    <a:pt x="30568" y="9794"/>
                    <a:pt x="30569" y="9796"/>
                    <a:pt x="30571" y="9799"/>
                  </a:cubicBezTo>
                  <a:lnTo>
                    <a:pt x="30571" y="9799"/>
                  </a:lnTo>
                  <a:cubicBezTo>
                    <a:pt x="30571" y="9795"/>
                    <a:pt x="30572" y="9792"/>
                    <a:pt x="30573" y="9788"/>
                  </a:cubicBezTo>
                  <a:close/>
                  <a:moveTo>
                    <a:pt x="30746" y="12279"/>
                  </a:moveTo>
                  <a:lnTo>
                    <a:pt x="30746" y="12279"/>
                  </a:lnTo>
                  <a:cubicBezTo>
                    <a:pt x="30746" y="12279"/>
                    <a:pt x="30746" y="12279"/>
                    <a:pt x="30746" y="12279"/>
                  </a:cubicBezTo>
                  <a:cubicBezTo>
                    <a:pt x="30746" y="12279"/>
                    <a:pt x="30746" y="12279"/>
                    <a:pt x="30746" y="12279"/>
                  </a:cubicBezTo>
                  <a:close/>
                  <a:moveTo>
                    <a:pt x="20464" y="12358"/>
                  </a:moveTo>
                  <a:lnTo>
                    <a:pt x="20464" y="12358"/>
                  </a:lnTo>
                  <a:cubicBezTo>
                    <a:pt x="20181" y="12483"/>
                    <a:pt x="20176" y="12620"/>
                    <a:pt x="20480" y="12751"/>
                  </a:cubicBezTo>
                  <a:lnTo>
                    <a:pt x="20548" y="12588"/>
                  </a:lnTo>
                  <a:lnTo>
                    <a:pt x="20464" y="12358"/>
                  </a:lnTo>
                  <a:close/>
                  <a:moveTo>
                    <a:pt x="33693" y="14268"/>
                  </a:moveTo>
                  <a:cubicBezTo>
                    <a:pt x="33702" y="14278"/>
                    <a:pt x="33710" y="14288"/>
                    <a:pt x="33719" y="14297"/>
                  </a:cubicBezTo>
                  <a:lnTo>
                    <a:pt x="33719" y="14297"/>
                  </a:lnTo>
                  <a:cubicBezTo>
                    <a:pt x="33719" y="14296"/>
                    <a:pt x="33719" y="14294"/>
                    <a:pt x="33719" y="14292"/>
                  </a:cubicBezTo>
                  <a:cubicBezTo>
                    <a:pt x="33711" y="14283"/>
                    <a:pt x="33702" y="14275"/>
                    <a:pt x="33693" y="14268"/>
                  </a:cubicBezTo>
                  <a:close/>
                  <a:moveTo>
                    <a:pt x="35087" y="16020"/>
                  </a:moveTo>
                  <a:cubicBezTo>
                    <a:pt x="35131" y="16020"/>
                    <a:pt x="35177" y="16037"/>
                    <a:pt x="35218" y="16075"/>
                  </a:cubicBezTo>
                  <a:cubicBezTo>
                    <a:pt x="35422" y="16271"/>
                    <a:pt x="35389" y="16453"/>
                    <a:pt x="35247" y="16453"/>
                  </a:cubicBezTo>
                  <a:cubicBezTo>
                    <a:pt x="35180" y="16453"/>
                    <a:pt x="35089" y="16413"/>
                    <a:pt x="34987" y="16316"/>
                  </a:cubicBezTo>
                  <a:cubicBezTo>
                    <a:pt x="34837" y="16177"/>
                    <a:pt x="34950" y="16020"/>
                    <a:pt x="35087" y="16020"/>
                  </a:cubicBezTo>
                  <a:close/>
                  <a:moveTo>
                    <a:pt x="18556" y="17260"/>
                  </a:moveTo>
                  <a:cubicBezTo>
                    <a:pt x="18556" y="17260"/>
                    <a:pt x="18556" y="17260"/>
                    <a:pt x="18556" y="17260"/>
                  </a:cubicBezTo>
                  <a:cubicBezTo>
                    <a:pt x="18556" y="17260"/>
                    <a:pt x="18556" y="17260"/>
                    <a:pt x="18556" y="17260"/>
                  </a:cubicBezTo>
                  <a:close/>
                  <a:moveTo>
                    <a:pt x="40818" y="19950"/>
                  </a:moveTo>
                  <a:cubicBezTo>
                    <a:pt x="40818" y="19950"/>
                    <a:pt x="40818" y="19950"/>
                    <a:pt x="40818" y="19950"/>
                  </a:cubicBezTo>
                  <a:lnTo>
                    <a:pt x="40818" y="19950"/>
                  </a:lnTo>
                  <a:cubicBezTo>
                    <a:pt x="40818" y="19950"/>
                    <a:pt x="40818" y="19950"/>
                    <a:pt x="40818" y="19950"/>
                  </a:cubicBezTo>
                  <a:close/>
                  <a:moveTo>
                    <a:pt x="42258" y="21052"/>
                  </a:moveTo>
                  <a:cubicBezTo>
                    <a:pt x="42144" y="21052"/>
                    <a:pt x="42056" y="21252"/>
                    <a:pt x="42202" y="21355"/>
                  </a:cubicBezTo>
                  <a:lnTo>
                    <a:pt x="42443" y="21318"/>
                  </a:lnTo>
                  <a:cubicBezTo>
                    <a:pt x="42400" y="21120"/>
                    <a:pt x="42325" y="21052"/>
                    <a:pt x="42258" y="21052"/>
                  </a:cubicBezTo>
                  <a:close/>
                  <a:moveTo>
                    <a:pt x="44687" y="22786"/>
                  </a:moveTo>
                  <a:lnTo>
                    <a:pt x="44687" y="22786"/>
                  </a:lnTo>
                  <a:cubicBezTo>
                    <a:pt x="44687" y="22786"/>
                    <a:pt x="44687" y="22786"/>
                    <a:pt x="44687" y="22786"/>
                  </a:cubicBezTo>
                  <a:lnTo>
                    <a:pt x="44687" y="22786"/>
                  </a:lnTo>
                  <a:cubicBezTo>
                    <a:pt x="44687" y="22786"/>
                    <a:pt x="44687" y="22786"/>
                    <a:pt x="44687" y="22786"/>
                  </a:cubicBezTo>
                  <a:close/>
                  <a:moveTo>
                    <a:pt x="21024" y="8327"/>
                  </a:moveTo>
                  <a:cubicBezTo>
                    <a:pt x="20982" y="8327"/>
                    <a:pt x="20934" y="8357"/>
                    <a:pt x="20884" y="8430"/>
                  </a:cubicBezTo>
                  <a:cubicBezTo>
                    <a:pt x="20732" y="8640"/>
                    <a:pt x="20648" y="8908"/>
                    <a:pt x="20585" y="9154"/>
                  </a:cubicBezTo>
                  <a:cubicBezTo>
                    <a:pt x="20506" y="9437"/>
                    <a:pt x="20501" y="9532"/>
                    <a:pt x="20621" y="9741"/>
                  </a:cubicBezTo>
                  <a:cubicBezTo>
                    <a:pt x="20763" y="9988"/>
                    <a:pt x="20349" y="10171"/>
                    <a:pt x="20732" y="10344"/>
                  </a:cubicBezTo>
                  <a:cubicBezTo>
                    <a:pt x="20692" y="10327"/>
                    <a:pt x="20653" y="10318"/>
                    <a:pt x="20616" y="10318"/>
                  </a:cubicBezTo>
                  <a:cubicBezTo>
                    <a:pt x="20305" y="10318"/>
                    <a:pt x="20047" y="10859"/>
                    <a:pt x="19893" y="11078"/>
                  </a:cubicBezTo>
                  <a:cubicBezTo>
                    <a:pt x="19825" y="11167"/>
                    <a:pt x="19709" y="11356"/>
                    <a:pt x="19604" y="11403"/>
                  </a:cubicBezTo>
                  <a:cubicBezTo>
                    <a:pt x="19571" y="11390"/>
                    <a:pt x="19535" y="11384"/>
                    <a:pt x="19498" y="11384"/>
                  </a:cubicBezTo>
                  <a:cubicBezTo>
                    <a:pt x="19360" y="11384"/>
                    <a:pt x="19211" y="11470"/>
                    <a:pt x="19153" y="11603"/>
                  </a:cubicBezTo>
                  <a:lnTo>
                    <a:pt x="19458" y="11734"/>
                  </a:lnTo>
                  <a:cubicBezTo>
                    <a:pt x="19353" y="11991"/>
                    <a:pt x="19096" y="11917"/>
                    <a:pt x="19064" y="12206"/>
                  </a:cubicBezTo>
                  <a:cubicBezTo>
                    <a:pt x="19033" y="12436"/>
                    <a:pt x="19049" y="12735"/>
                    <a:pt x="19180" y="12924"/>
                  </a:cubicBezTo>
                  <a:cubicBezTo>
                    <a:pt x="19237" y="13008"/>
                    <a:pt x="19311" y="12981"/>
                    <a:pt x="19253" y="13086"/>
                  </a:cubicBezTo>
                  <a:cubicBezTo>
                    <a:pt x="19195" y="13202"/>
                    <a:pt x="19117" y="13307"/>
                    <a:pt x="19017" y="13390"/>
                  </a:cubicBezTo>
                  <a:cubicBezTo>
                    <a:pt x="18823" y="13548"/>
                    <a:pt x="18550" y="13731"/>
                    <a:pt x="18608" y="13999"/>
                  </a:cubicBezTo>
                  <a:cubicBezTo>
                    <a:pt x="18666" y="14266"/>
                    <a:pt x="18624" y="14633"/>
                    <a:pt x="18456" y="14864"/>
                  </a:cubicBezTo>
                  <a:cubicBezTo>
                    <a:pt x="18383" y="14963"/>
                    <a:pt x="17989" y="14937"/>
                    <a:pt x="18026" y="15105"/>
                  </a:cubicBezTo>
                  <a:cubicBezTo>
                    <a:pt x="18121" y="15477"/>
                    <a:pt x="18624" y="15094"/>
                    <a:pt x="18440" y="15561"/>
                  </a:cubicBezTo>
                  <a:cubicBezTo>
                    <a:pt x="18405" y="15648"/>
                    <a:pt x="18359" y="15680"/>
                    <a:pt x="18306" y="15680"/>
                  </a:cubicBezTo>
                  <a:cubicBezTo>
                    <a:pt x="18175" y="15680"/>
                    <a:pt x="18004" y="15487"/>
                    <a:pt x="17861" y="15487"/>
                  </a:cubicBezTo>
                  <a:cubicBezTo>
                    <a:pt x="17796" y="15487"/>
                    <a:pt x="17737" y="15528"/>
                    <a:pt x="17691" y="15645"/>
                  </a:cubicBezTo>
                  <a:cubicBezTo>
                    <a:pt x="17586" y="15907"/>
                    <a:pt x="17906" y="15802"/>
                    <a:pt x="17906" y="15991"/>
                  </a:cubicBezTo>
                  <a:cubicBezTo>
                    <a:pt x="17895" y="16295"/>
                    <a:pt x="17659" y="16641"/>
                    <a:pt x="17518" y="16898"/>
                  </a:cubicBezTo>
                  <a:cubicBezTo>
                    <a:pt x="17208" y="17470"/>
                    <a:pt x="16652" y="18120"/>
                    <a:pt x="16516" y="18775"/>
                  </a:cubicBezTo>
                  <a:cubicBezTo>
                    <a:pt x="16474" y="18980"/>
                    <a:pt x="16605" y="19063"/>
                    <a:pt x="16658" y="19242"/>
                  </a:cubicBezTo>
                  <a:cubicBezTo>
                    <a:pt x="16709" y="19412"/>
                    <a:pt x="16698" y="19460"/>
                    <a:pt x="16659" y="19460"/>
                  </a:cubicBezTo>
                  <a:cubicBezTo>
                    <a:pt x="16609" y="19460"/>
                    <a:pt x="16515" y="19383"/>
                    <a:pt x="16446" y="19383"/>
                  </a:cubicBezTo>
                  <a:cubicBezTo>
                    <a:pt x="16436" y="19383"/>
                    <a:pt x="16426" y="19384"/>
                    <a:pt x="16417" y="19389"/>
                  </a:cubicBezTo>
                  <a:cubicBezTo>
                    <a:pt x="16254" y="19467"/>
                    <a:pt x="16238" y="19939"/>
                    <a:pt x="16296" y="20086"/>
                  </a:cubicBezTo>
                  <a:cubicBezTo>
                    <a:pt x="16563" y="20406"/>
                    <a:pt x="16411" y="20358"/>
                    <a:pt x="16102" y="20395"/>
                  </a:cubicBezTo>
                  <a:cubicBezTo>
                    <a:pt x="16063" y="20395"/>
                    <a:pt x="16510" y="20832"/>
                    <a:pt x="16598" y="20832"/>
                  </a:cubicBezTo>
                  <a:cubicBezTo>
                    <a:pt x="16604" y="20832"/>
                    <a:pt x="16608" y="20830"/>
                    <a:pt x="16610" y="20825"/>
                  </a:cubicBezTo>
                  <a:lnTo>
                    <a:pt x="16610" y="20825"/>
                  </a:lnTo>
                  <a:cubicBezTo>
                    <a:pt x="16589" y="20864"/>
                    <a:pt x="16539" y="20877"/>
                    <a:pt x="16479" y="20877"/>
                  </a:cubicBezTo>
                  <a:cubicBezTo>
                    <a:pt x="16364" y="20877"/>
                    <a:pt x="16212" y="20830"/>
                    <a:pt x="16155" y="20830"/>
                  </a:cubicBezTo>
                  <a:cubicBezTo>
                    <a:pt x="16153" y="20830"/>
                    <a:pt x="16151" y="20830"/>
                    <a:pt x="16149" y="20830"/>
                  </a:cubicBezTo>
                  <a:cubicBezTo>
                    <a:pt x="15950" y="20846"/>
                    <a:pt x="15976" y="21166"/>
                    <a:pt x="15981" y="21302"/>
                  </a:cubicBezTo>
                  <a:cubicBezTo>
                    <a:pt x="15959" y="21427"/>
                    <a:pt x="15910" y="22025"/>
                    <a:pt x="15722" y="22025"/>
                  </a:cubicBezTo>
                  <a:cubicBezTo>
                    <a:pt x="15689" y="22025"/>
                    <a:pt x="15652" y="22006"/>
                    <a:pt x="15609" y="21963"/>
                  </a:cubicBezTo>
                  <a:cubicBezTo>
                    <a:pt x="15556" y="21907"/>
                    <a:pt x="15516" y="21883"/>
                    <a:pt x="15486" y="21883"/>
                  </a:cubicBezTo>
                  <a:cubicBezTo>
                    <a:pt x="15331" y="21883"/>
                    <a:pt x="15451" y="22523"/>
                    <a:pt x="15420" y="22655"/>
                  </a:cubicBezTo>
                  <a:cubicBezTo>
                    <a:pt x="15381" y="22825"/>
                    <a:pt x="15216" y="22844"/>
                    <a:pt x="15050" y="22844"/>
                  </a:cubicBezTo>
                  <a:cubicBezTo>
                    <a:pt x="15001" y="22844"/>
                    <a:pt x="14951" y="22843"/>
                    <a:pt x="14904" y="22843"/>
                  </a:cubicBezTo>
                  <a:cubicBezTo>
                    <a:pt x="14737" y="22843"/>
                    <a:pt x="14613" y="22865"/>
                    <a:pt x="14686" y="23074"/>
                  </a:cubicBezTo>
                  <a:cubicBezTo>
                    <a:pt x="14747" y="23101"/>
                    <a:pt x="14820" y="23113"/>
                    <a:pt x="14900" y="23113"/>
                  </a:cubicBezTo>
                  <a:cubicBezTo>
                    <a:pt x="15253" y="23113"/>
                    <a:pt x="15747" y="22887"/>
                    <a:pt x="15987" y="22776"/>
                  </a:cubicBezTo>
                  <a:cubicBezTo>
                    <a:pt x="16018" y="22760"/>
                    <a:pt x="16542" y="22513"/>
                    <a:pt x="16406" y="22456"/>
                  </a:cubicBezTo>
                  <a:cubicBezTo>
                    <a:pt x="16343" y="22283"/>
                    <a:pt x="16348" y="22204"/>
                    <a:pt x="16490" y="22073"/>
                  </a:cubicBezTo>
                  <a:cubicBezTo>
                    <a:pt x="16668" y="21900"/>
                    <a:pt x="16962" y="21690"/>
                    <a:pt x="16915" y="21402"/>
                  </a:cubicBezTo>
                  <a:cubicBezTo>
                    <a:pt x="16878" y="21155"/>
                    <a:pt x="16747" y="21087"/>
                    <a:pt x="17025" y="20956"/>
                  </a:cubicBezTo>
                  <a:cubicBezTo>
                    <a:pt x="17130" y="20690"/>
                    <a:pt x="16963" y="20116"/>
                    <a:pt x="17263" y="20116"/>
                  </a:cubicBezTo>
                  <a:cubicBezTo>
                    <a:pt x="17306" y="20116"/>
                    <a:pt x="17359" y="20128"/>
                    <a:pt x="17423" y="20154"/>
                  </a:cubicBezTo>
                  <a:cubicBezTo>
                    <a:pt x="17030" y="19991"/>
                    <a:pt x="17560" y="19467"/>
                    <a:pt x="17591" y="19226"/>
                  </a:cubicBezTo>
                  <a:cubicBezTo>
                    <a:pt x="17628" y="18959"/>
                    <a:pt x="17402" y="19105"/>
                    <a:pt x="17345" y="18880"/>
                  </a:cubicBezTo>
                  <a:cubicBezTo>
                    <a:pt x="17309" y="18752"/>
                    <a:pt x="17458" y="18713"/>
                    <a:pt x="17585" y="18713"/>
                  </a:cubicBezTo>
                  <a:cubicBezTo>
                    <a:pt x="17644" y="18713"/>
                    <a:pt x="17699" y="18721"/>
                    <a:pt x="17727" y="18733"/>
                  </a:cubicBezTo>
                  <a:cubicBezTo>
                    <a:pt x="17795" y="18759"/>
                    <a:pt x="17847" y="18771"/>
                    <a:pt x="17889" y="18771"/>
                  </a:cubicBezTo>
                  <a:cubicBezTo>
                    <a:pt x="18138" y="18771"/>
                    <a:pt x="17973" y="18349"/>
                    <a:pt x="18031" y="18120"/>
                  </a:cubicBezTo>
                  <a:cubicBezTo>
                    <a:pt x="18061" y="18000"/>
                    <a:pt x="18473" y="17253"/>
                    <a:pt x="18547" y="17253"/>
                  </a:cubicBezTo>
                  <a:cubicBezTo>
                    <a:pt x="18551" y="17253"/>
                    <a:pt x="18554" y="17255"/>
                    <a:pt x="18556" y="17260"/>
                  </a:cubicBezTo>
                  <a:lnTo>
                    <a:pt x="18556" y="17260"/>
                  </a:lnTo>
                  <a:cubicBezTo>
                    <a:pt x="18548" y="17242"/>
                    <a:pt x="18542" y="17236"/>
                    <a:pt x="18536" y="17236"/>
                  </a:cubicBezTo>
                  <a:cubicBezTo>
                    <a:pt x="18516" y="17236"/>
                    <a:pt x="18498" y="17302"/>
                    <a:pt x="18463" y="17302"/>
                  </a:cubicBezTo>
                  <a:cubicBezTo>
                    <a:pt x="18445" y="17302"/>
                    <a:pt x="18422" y="17285"/>
                    <a:pt x="18393" y="17234"/>
                  </a:cubicBezTo>
                  <a:cubicBezTo>
                    <a:pt x="18341" y="17139"/>
                    <a:pt x="18414" y="16992"/>
                    <a:pt x="18451" y="16909"/>
                  </a:cubicBezTo>
                  <a:cubicBezTo>
                    <a:pt x="18503" y="16772"/>
                    <a:pt x="18577" y="16526"/>
                    <a:pt x="18723" y="16468"/>
                  </a:cubicBezTo>
                  <a:cubicBezTo>
                    <a:pt x="18870" y="16416"/>
                    <a:pt x="18986" y="16484"/>
                    <a:pt x="18975" y="16232"/>
                  </a:cubicBezTo>
                  <a:cubicBezTo>
                    <a:pt x="18965" y="16049"/>
                    <a:pt x="18765" y="15949"/>
                    <a:pt x="18760" y="15818"/>
                  </a:cubicBezTo>
                  <a:cubicBezTo>
                    <a:pt x="18744" y="15577"/>
                    <a:pt x="19117" y="15367"/>
                    <a:pt x="19253" y="15226"/>
                  </a:cubicBezTo>
                  <a:cubicBezTo>
                    <a:pt x="19416" y="15052"/>
                    <a:pt x="19541" y="14843"/>
                    <a:pt x="19625" y="14617"/>
                  </a:cubicBezTo>
                  <a:cubicBezTo>
                    <a:pt x="19704" y="14392"/>
                    <a:pt x="19735" y="14151"/>
                    <a:pt x="19720" y="13910"/>
                  </a:cubicBezTo>
                  <a:cubicBezTo>
                    <a:pt x="19709" y="13799"/>
                    <a:pt x="19536" y="13506"/>
                    <a:pt x="19578" y="13406"/>
                  </a:cubicBezTo>
                  <a:lnTo>
                    <a:pt x="19578" y="13406"/>
                  </a:lnTo>
                  <a:cubicBezTo>
                    <a:pt x="19568" y="13432"/>
                    <a:pt x="19808" y="13637"/>
                    <a:pt x="19880" y="13637"/>
                  </a:cubicBezTo>
                  <a:cubicBezTo>
                    <a:pt x="19880" y="13637"/>
                    <a:pt x="19881" y="13637"/>
                    <a:pt x="19882" y="13637"/>
                  </a:cubicBezTo>
                  <a:cubicBezTo>
                    <a:pt x="20003" y="13621"/>
                    <a:pt x="20123" y="13207"/>
                    <a:pt x="20129" y="13107"/>
                  </a:cubicBezTo>
                  <a:cubicBezTo>
                    <a:pt x="20144" y="12934"/>
                    <a:pt x="19961" y="12955"/>
                    <a:pt x="20013" y="12751"/>
                  </a:cubicBezTo>
                  <a:cubicBezTo>
                    <a:pt x="20055" y="12588"/>
                    <a:pt x="20139" y="12441"/>
                    <a:pt x="20249" y="12316"/>
                  </a:cubicBezTo>
                  <a:cubicBezTo>
                    <a:pt x="20548" y="11954"/>
                    <a:pt x="20831" y="12074"/>
                    <a:pt x="20815" y="11550"/>
                  </a:cubicBezTo>
                  <a:cubicBezTo>
                    <a:pt x="20721" y="11293"/>
                    <a:pt x="20821" y="11115"/>
                    <a:pt x="20920" y="10879"/>
                  </a:cubicBezTo>
                  <a:cubicBezTo>
                    <a:pt x="20968" y="10779"/>
                    <a:pt x="20679" y="10601"/>
                    <a:pt x="20779" y="10370"/>
                  </a:cubicBezTo>
                  <a:lnTo>
                    <a:pt x="20779" y="10370"/>
                  </a:lnTo>
                  <a:cubicBezTo>
                    <a:pt x="20855" y="10392"/>
                    <a:pt x="21018" y="10547"/>
                    <a:pt x="21116" y="10547"/>
                  </a:cubicBezTo>
                  <a:cubicBezTo>
                    <a:pt x="21159" y="10547"/>
                    <a:pt x="21190" y="10516"/>
                    <a:pt x="21193" y="10428"/>
                  </a:cubicBezTo>
                  <a:cubicBezTo>
                    <a:pt x="21203" y="10245"/>
                    <a:pt x="21057" y="10061"/>
                    <a:pt x="21004" y="9888"/>
                  </a:cubicBezTo>
                  <a:lnTo>
                    <a:pt x="21004" y="9888"/>
                  </a:lnTo>
                  <a:cubicBezTo>
                    <a:pt x="21035" y="9981"/>
                    <a:pt x="21067" y="10019"/>
                    <a:pt x="21100" y="10019"/>
                  </a:cubicBezTo>
                  <a:cubicBezTo>
                    <a:pt x="21219" y="10019"/>
                    <a:pt x="21343" y="9534"/>
                    <a:pt x="21413" y="9448"/>
                  </a:cubicBezTo>
                  <a:cubicBezTo>
                    <a:pt x="21455" y="9393"/>
                    <a:pt x="21495" y="9377"/>
                    <a:pt x="21535" y="9377"/>
                  </a:cubicBezTo>
                  <a:cubicBezTo>
                    <a:pt x="21591" y="9377"/>
                    <a:pt x="21644" y="9410"/>
                    <a:pt x="21695" y="9410"/>
                  </a:cubicBezTo>
                  <a:cubicBezTo>
                    <a:pt x="21739" y="9410"/>
                    <a:pt x="21782" y="9385"/>
                    <a:pt x="21822" y="9296"/>
                  </a:cubicBezTo>
                  <a:cubicBezTo>
                    <a:pt x="21908" y="9112"/>
                    <a:pt x="21554" y="8870"/>
                    <a:pt x="21285" y="8870"/>
                  </a:cubicBezTo>
                  <a:cubicBezTo>
                    <a:pt x="21177" y="8870"/>
                    <a:pt x="21082" y="8910"/>
                    <a:pt x="21036" y="9007"/>
                  </a:cubicBezTo>
                  <a:lnTo>
                    <a:pt x="21141" y="8782"/>
                  </a:lnTo>
                  <a:cubicBezTo>
                    <a:pt x="21227" y="8608"/>
                    <a:pt x="21154" y="8327"/>
                    <a:pt x="21024" y="8327"/>
                  </a:cubicBezTo>
                  <a:close/>
                  <a:moveTo>
                    <a:pt x="46060" y="23928"/>
                  </a:moveTo>
                  <a:lnTo>
                    <a:pt x="46060" y="23928"/>
                  </a:lnTo>
                  <a:cubicBezTo>
                    <a:pt x="46055" y="23936"/>
                    <a:pt x="46050" y="23943"/>
                    <a:pt x="46045" y="23950"/>
                  </a:cubicBezTo>
                  <a:cubicBezTo>
                    <a:pt x="46050" y="23943"/>
                    <a:pt x="46055" y="23935"/>
                    <a:pt x="46060" y="23928"/>
                  </a:cubicBezTo>
                  <a:close/>
                  <a:moveTo>
                    <a:pt x="52673" y="29329"/>
                  </a:moveTo>
                  <a:lnTo>
                    <a:pt x="52673" y="29329"/>
                  </a:lnTo>
                  <a:cubicBezTo>
                    <a:pt x="52672" y="29329"/>
                    <a:pt x="52672" y="29329"/>
                    <a:pt x="52672" y="29329"/>
                  </a:cubicBezTo>
                  <a:cubicBezTo>
                    <a:pt x="52672" y="29329"/>
                    <a:pt x="52672" y="29329"/>
                    <a:pt x="52673" y="29329"/>
                  </a:cubicBezTo>
                  <a:close/>
                  <a:moveTo>
                    <a:pt x="10830" y="33205"/>
                  </a:moveTo>
                  <a:cubicBezTo>
                    <a:pt x="10829" y="33206"/>
                    <a:pt x="10828" y="33208"/>
                    <a:pt x="10827" y="33209"/>
                  </a:cubicBezTo>
                  <a:cubicBezTo>
                    <a:pt x="10828" y="33208"/>
                    <a:pt x="10829" y="33206"/>
                    <a:pt x="10830" y="33205"/>
                  </a:cubicBezTo>
                  <a:close/>
                  <a:moveTo>
                    <a:pt x="55269" y="33224"/>
                  </a:moveTo>
                  <a:cubicBezTo>
                    <a:pt x="55268" y="33224"/>
                    <a:pt x="55268" y="33225"/>
                    <a:pt x="55268" y="33225"/>
                  </a:cubicBezTo>
                  <a:cubicBezTo>
                    <a:pt x="55268" y="33225"/>
                    <a:pt x="55268" y="33224"/>
                    <a:pt x="55269" y="33224"/>
                  </a:cubicBezTo>
                  <a:close/>
                  <a:moveTo>
                    <a:pt x="10424" y="35805"/>
                  </a:moveTo>
                  <a:lnTo>
                    <a:pt x="10424" y="35805"/>
                  </a:lnTo>
                  <a:cubicBezTo>
                    <a:pt x="10367" y="35952"/>
                    <a:pt x="10347" y="36097"/>
                    <a:pt x="10225" y="36097"/>
                  </a:cubicBezTo>
                  <a:cubicBezTo>
                    <a:pt x="10200" y="36097"/>
                    <a:pt x="10170" y="36091"/>
                    <a:pt x="10135" y="36077"/>
                  </a:cubicBezTo>
                  <a:lnTo>
                    <a:pt x="10204" y="35909"/>
                  </a:lnTo>
                  <a:lnTo>
                    <a:pt x="10424" y="35805"/>
                  </a:lnTo>
                  <a:close/>
                  <a:moveTo>
                    <a:pt x="10753" y="36486"/>
                  </a:moveTo>
                  <a:cubicBezTo>
                    <a:pt x="10753" y="36486"/>
                    <a:pt x="10754" y="36486"/>
                    <a:pt x="10754" y="36486"/>
                  </a:cubicBezTo>
                  <a:cubicBezTo>
                    <a:pt x="10754" y="36486"/>
                    <a:pt x="10753" y="36486"/>
                    <a:pt x="10753" y="36486"/>
                  </a:cubicBezTo>
                  <a:close/>
                  <a:moveTo>
                    <a:pt x="8982" y="37212"/>
                  </a:moveTo>
                  <a:cubicBezTo>
                    <a:pt x="8933" y="37212"/>
                    <a:pt x="8866" y="37233"/>
                    <a:pt x="8783" y="37273"/>
                  </a:cubicBezTo>
                  <a:cubicBezTo>
                    <a:pt x="8840" y="37414"/>
                    <a:pt x="8856" y="37545"/>
                    <a:pt x="9029" y="37561"/>
                  </a:cubicBezTo>
                  <a:cubicBezTo>
                    <a:pt x="9118" y="37328"/>
                    <a:pt x="9100" y="37212"/>
                    <a:pt x="8982" y="37212"/>
                  </a:cubicBezTo>
                  <a:close/>
                  <a:moveTo>
                    <a:pt x="8713" y="38238"/>
                  </a:moveTo>
                  <a:cubicBezTo>
                    <a:pt x="8650" y="38238"/>
                    <a:pt x="8585" y="38270"/>
                    <a:pt x="8552" y="38337"/>
                  </a:cubicBezTo>
                  <a:cubicBezTo>
                    <a:pt x="8502" y="38473"/>
                    <a:pt x="8604" y="38584"/>
                    <a:pt x="8710" y="38584"/>
                  </a:cubicBezTo>
                  <a:cubicBezTo>
                    <a:pt x="8770" y="38584"/>
                    <a:pt x="8832" y="38548"/>
                    <a:pt x="8867" y="38458"/>
                  </a:cubicBezTo>
                  <a:cubicBezTo>
                    <a:pt x="8908" y="38317"/>
                    <a:pt x="8813" y="38238"/>
                    <a:pt x="8713" y="38238"/>
                  </a:cubicBezTo>
                  <a:close/>
                  <a:moveTo>
                    <a:pt x="60114" y="39359"/>
                  </a:moveTo>
                  <a:cubicBezTo>
                    <a:pt x="60051" y="39360"/>
                    <a:pt x="60149" y="39428"/>
                    <a:pt x="60185" y="39428"/>
                  </a:cubicBezTo>
                  <a:cubicBezTo>
                    <a:pt x="60201" y="39428"/>
                    <a:pt x="60205" y="39416"/>
                    <a:pt x="60180" y="39380"/>
                  </a:cubicBezTo>
                  <a:cubicBezTo>
                    <a:pt x="60158" y="39375"/>
                    <a:pt x="60136" y="39368"/>
                    <a:pt x="60114" y="39359"/>
                  </a:cubicBezTo>
                  <a:close/>
                  <a:moveTo>
                    <a:pt x="62356" y="44367"/>
                  </a:moveTo>
                  <a:cubicBezTo>
                    <a:pt x="62477" y="44388"/>
                    <a:pt x="62681" y="44408"/>
                    <a:pt x="62655" y="44592"/>
                  </a:cubicBezTo>
                  <a:cubicBezTo>
                    <a:pt x="62633" y="44708"/>
                    <a:pt x="62559" y="44835"/>
                    <a:pt x="62468" y="44835"/>
                  </a:cubicBezTo>
                  <a:cubicBezTo>
                    <a:pt x="62431" y="44835"/>
                    <a:pt x="62391" y="44814"/>
                    <a:pt x="62351" y="44765"/>
                  </a:cubicBezTo>
                  <a:cubicBezTo>
                    <a:pt x="62251" y="44650"/>
                    <a:pt x="62330" y="44503"/>
                    <a:pt x="62356" y="44367"/>
                  </a:cubicBezTo>
                  <a:close/>
                  <a:moveTo>
                    <a:pt x="60547" y="46766"/>
                  </a:moveTo>
                  <a:cubicBezTo>
                    <a:pt x="60515" y="46766"/>
                    <a:pt x="60478" y="46784"/>
                    <a:pt x="60437" y="46826"/>
                  </a:cubicBezTo>
                  <a:cubicBezTo>
                    <a:pt x="60395" y="46852"/>
                    <a:pt x="60364" y="46904"/>
                    <a:pt x="60327" y="46936"/>
                  </a:cubicBezTo>
                  <a:cubicBezTo>
                    <a:pt x="60442" y="47054"/>
                    <a:pt x="60525" y="47097"/>
                    <a:pt x="60581" y="47097"/>
                  </a:cubicBezTo>
                  <a:cubicBezTo>
                    <a:pt x="60736" y="47097"/>
                    <a:pt x="60688" y="46766"/>
                    <a:pt x="60547" y="46766"/>
                  </a:cubicBezTo>
                  <a:close/>
                  <a:moveTo>
                    <a:pt x="59887" y="48540"/>
                  </a:moveTo>
                  <a:cubicBezTo>
                    <a:pt x="59955" y="48645"/>
                    <a:pt x="60081" y="48813"/>
                    <a:pt x="59908" y="48918"/>
                  </a:cubicBezTo>
                  <a:cubicBezTo>
                    <a:pt x="59837" y="48960"/>
                    <a:pt x="59750" y="48996"/>
                    <a:pt x="59681" y="48996"/>
                  </a:cubicBezTo>
                  <a:cubicBezTo>
                    <a:pt x="59605" y="48996"/>
                    <a:pt x="59551" y="48954"/>
                    <a:pt x="59562" y="48834"/>
                  </a:cubicBezTo>
                  <a:cubicBezTo>
                    <a:pt x="59572" y="48666"/>
                    <a:pt x="59750" y="48624"/>
                    <a:pt x="59887" y="48540"/>
                  </a:cubicBezTo>
                  <a:close/>
                  <a:moveTo>
                    <a:pt x="32555" y="53615"/>
                  </a:moveTo>
                  <a:cubicBezTo>
                    <a:pt x="32555" y="53616"/>
                    <a:pt x="32555" y="53616"/>
                    <a:pt x="32555" y="53617"/>
                  </a:cubicBezTo>
                  <a:lnTo>
                    <a:pt x="32555" y="53617"/>
                  </a:lnTo>
                  <a:cubicBezTo>
                    <a:pt x="32555" y="53616"/>
                    <a:pt x="32555" y="53616"/>
                    <a:pt x="32555" y="53615"/>
                  </a:cubicBezTo>
                  <a:close/>
                  <a:moveTo>
                    <a:pt x="34882" y="54127"/>
                  </a:moveTo>
                  <a:cubicBezTo>
                    <a:pt x="34882" y="54127"/>
                    <a:pt x="34882" y="54128"/>
                    <a:pt x="34883" y="54129"/>
                  </a:cubicBezTo>
                  <a:lnTo>
                    <a:pt x="34882" y="54127"/>
                  </a:lnTo>
                  <a:close/>
                  <a:moveTo>
                    <a:pt x="33624" y="53846"/>
                  </a:moveTo>
                  <a:lnTo>
                    <a:pt x="33624" y="53846"/>
                  </a:lnTo>
                  <a:cubicBezTo>
                    <a:pt x="33666" y="53956"/>
                    <a:pt x="33755" y="54149"/>
                    <a:pt x="33583" y="54223"/>
                  </a:cubicBezTo>
                  <a:lnTo>
                    <a:pt x="33583" y="54223"/>
                  </a:lnTo>
                  <a:lnTo>
                    <a:pt x="33577" y="54208"/>
                  </a:lnTo>
                  <a:cubicBezTo>
                    <a:pt x="33571" y="54210"/>
                    <a:pt x="33566" y="54213"/>
                    <a:pt x="33560" y="54216"/>
                  </a:cubicBezTo>
                  <a:lnTo>
                    <a:pt x="33560" y="54216"/>
                  </a:lnTo>
                  <a:lnTo>
                    <a:pt x="33352" y="54140"/>
                  </a:lnTo>
                  <a:cubicBezTo>
                    <a:pt x="33420" y="53998"/>
                    <a:pt x="33441" y="53872"/>
                    <a:pt x="33624" y="53846"/>
                  </a:cubicBezTo>
                  <a:close/>
                  <a:moveTo>
                    <a:pt x="2784" y="53864"/>
                  </a:moveTo>
                  <a:cubicBezTo>
                    <a:pt x="2780" y="53864"/>
                    <a:pt x="2775" y="53865"/>
                    <a:pt x="2769" y="53867"/>
                  </a:cubicBezTo>
                  <a:cubicBezTo>
                    <a:pt x="2585" y="53935"/>
                    <a:pt x="2591" y="54113"/>
                    <a:pt x="2538" y="54286"/>
                  </a:cubicBezTo>
                  <a:cubicBezTo>
                    <a:pt x="2581" y="54299"/>
                    <a:pt x="2613" y="54306"/>
                    <a:pt x="2638" y="54306"/>
                  </a:cubicBezTo>
                  <a:cubicBezTo>
                    <a:pt x="2697" y="54306"/>
                    <a:pt x="2719" y="54267"/>
                    <a:pt x="2748" y="54161"/>
                  </a:cubicBezTo>
                  <a:cubicBezTo>
                    <a:pt x="2753" y="54141"/>
                    <a:pt x="2861" y="53864"/>
                    <a:pt x="2784" y="53864"/>
                  </a:cubicBezTo>
                  <a:close/>
                  <a:moveTo>
                    <a:pt x="4228" y="55858"/>
                  </a:moveTo>
                  <a:cubicBezTo>
                    <a:pt x="4229" y="55859"/>
                    <a:pt x="4230" y="55859"/>
                    <a:pt x="4232" y="55859"/>
                  </a:cubicBezTo>
                  <a:cubicBezTo>
                    <a:pt x="4230" y="55859"/>
                    <a:pt x="4229" y="55859"/>
                    <a:pt x="4228" y="55858"/>
                  </a:cubicBezTo>
                  <a:close/>
                  <a:moveTo>
                    <a:pt x="3052" y="57962"/>
                  </a:moveTo>
                  <a:cubicBezTo>
                    <a:pt x="3065" y="57962"/>
                    <a:pt x="3079" y="57964"/>
                    <a:pt x="3094" y="57967"/>
                  </a:cubicBezTo>
                  <a:lnTo>
                    <a:pt x="3089" y="57972"/>
                  </a:lnTo>
                  <a:lnTo>
                    <a:pt x="2979" y="58497"/>
                  </a:lnTo>
                  <a:cubicBezTo>
                    <a:pt x="2837" y="58460"/>
                    <a:pt x="2821" y="58428"/>
                    <a:pt x="2853" y="58276"/>
                  </a:cubicBezTo>
                  <a:cubicBezTo>
                    <a:pt x="2882" y="58161"/>
                    <a:pt x="2910" y="57962"/>
                    <a:pt x="3052" y="57962"/>
                  </a:cubicBezTo>
                  <a:close/>
                  <a:moveTo>
                    <a:pt x="23303" y="60133"/>
                  </a:moveTo>
                  <a:cubicBezTo>
                    <a:pt x="23394" y="60133"/>
                    <a:pt x="23473" y="60199"/>
                    <a:pt x="23558" y="60316"/>
                  </a:cubicBezTo>
                  <a:lnTo>
                    <a:pt x="23411" y="60416"/>
                  </a:lnTo>
                  <a:cubicBezTo>
                    <a:pt x="23285" y="60400"/>
                    <a:pt x="23143" y="60353"/>
                    <a:pt x="23070" y="60248"/>
                  </a:cubicBezTo>
                  <a:cubicBezTo>
                    <a:pt x="23159" y="60170"/>
                    <a:pt x="23235" y="60133"/>
                    <a:pt x="23303" y="60133"/>
                  </a:cubicBezTo>
                  <a:close/>
                  <a:moveTo>
                    <a:pt x="2266" y="60699"/>
                  </a:moveTo>
                  <a:lnTo>
                    <a:pt x="2266" y="60699"/>
                  </a:lnTo>
                  <a:cubicBezTo>
                    <a:pt x="2266" y="60699"/>
                    <a:pt x="2266" y="60699"/>
                    <a:pt x="2266" y="60699"/>
                  </a:cubicBezTo>
                  <a:lnTo>
                    <a:pt x="2266" y="60699"/>
                  </a:lnTo>
                  <a:cubicBezTo>
                    <a:pt x="2266" y="60699"/>
                    <a:pt x="2266" y="60699"/>
                    <a:pt x="2266" y="60699"/>
                  </a:cubicBezTo>
                  <a:close/>
                  <a:moveTo>
                    <a:pt x="18921" y="62361"/>
                  </a:moveTo>
                  <a:cubicBezTo>
                    <a:pt x="18885" y="62361"/>
                    <a:pt x="18842" y="62379"/>
                    <a:pt x="18792" y="62424"/>
                  </a:cubicBezTo>
                  <a:cubicBezTo>
                    <a:pt x="18744" y="62455"/>
                    <a:pt x="18697" y="62497"/>
                    <a:pt x="18655" y="62544"/>
                  </a:cubicBezTo>
                  <a:cubicBezTo>
                    <a:pt x="18763" y="62665"/>
                    <a:pt x="18847" y="62709"/>
                    <a:pt x="18908" y="62709"/>
                  </a:cubicBezTo>
                  <a:cubicBezTo>
                    <a:pt x="19080" y="62709"/>
                    <a:pt x="19075" y="62361"/>
                    <a:pt x="18921" y="62361"/>
                  </a:cubicBezTo>
                  <a:close/>
                  <a:moveTo>
                    <a:pt x="2722" y="64799"/>
                  </a:moveTo>
                  <a:cubicBezTo>
                    <a:pt x="2722" y="64799"/>
                    <a:pt x="2721" y="64799"/>
                    <a:pt x="2721" y="64799"/>
                  </a:cubicBezTo>
                  <a:lnTo>
                    <a:pt x="2721" y="64799"/>
                  </a:lnTo>
                  <a:cubicBezTo>
                    <a:pt x="2721" y="64799"/>
                    <a:pt x="2722" y="64799"/>
                    <a:pt x="2722" y="64799"/>
                  </a:cubicBezTo>
                  <a:close/>
                  <a:moveTo>
                    <a:pt x="1792" y="64787"/>
                  </a:moveTo>
                  <a:cubicBezTo>
                    <a:pt x="1821" y="64787"/>
                    <a:pt x="1857" y="64815"/>
                    <a:pt x="1888" y="64883"/>
                  </a:cubicBezTo>
                  <a:cubicBezTo>
                    <a:pt x="1935" y="64998"/>
                    <a:pt x="1993" y="65113"/>
                    <a:pt x="2056" y="65223"/>
                  </a:cubicBezTo>
                  <a:cubicBezTo>
                    <a:pt x="1940" y="65203"/>
                    <a:pt x="1731" y="65171"/>
                    <a:pt x="1767" y="64982"/>
                  </a:cubicBezTo>
                  <a:cubicBezTo>
                    <a:pt x="1706" y="64880"/>
                    <a:pt x="1738" y="64787"/>
                    <a:pt x="1792" y="64787"/>
                  </a:cubicBezTo>
                  <a:close/>
                  <a:moveTo>
                    <a:pt x="1332" y="65433"/>
                  </a:moveTo>
                  <a:cubicBezTo>
                    <a:pt x="1339" y="65435"/>
                    <a:pt x="1345" y="65435"/>
                    <a:pt x="1350" y="65436"/>
                  </a:cubicBezTo>
                  <a:lnTo>
                    <a:pt x="1350" y="65436"/>
                  </a:lnTo>
                  <a:cubicBezTo>
                    <a:pt x="1343" y="65434"/>
                    <a:pt x="1337" y="65434"/>
                    <a:pt x="1332" y="65433"/>
                  </a:cubicBezTo>
                  <a:close/>
                  <a:moveTo>
                    <a:pt x="1137" y="69778"/>
                  </a:moveTo>
                  <a:cubicBezTo>
                    <a:pt x="1195" y="69778"/>
                    <a:pt x="1234" y="69823"/>
                    <a:pt x="1222" y="69958"/>
                  </a:cubicBezTo>
                  <a:lnTo>
                    <a:pt x="1222" y="69953"/>
                  </a:lnTo>
                  <a:cubicBezTo>
                    <a:pt x="1208" y="70053"/>
                    <a:pt x="1135" y="70098"/>
                    <a:pt x="1061" y="70098"/>
                  </a:cubicBezTo>
                  <a:cubicBezTo>
                    <a:pt x="964" y="70098"/>
                    <a:pt x="865" y="70022"/>
                    <a:pt x="892" y="69895"/>
                  </a:cubicBezTo>
                  <a:cubicBezTo>
                    <a:pt x="966" y="69843"/>
                    <a:pt x="1066" y="69778"/>
                    <a:pt x="1137" y="69778"/>
                  </a:cubicBezTo>
                  <a:close/>
                  <a:moveTo>
                    <a:pt x="1940" y="70341"/>
                  </a:moveTo>
                  <a:cubicBezTo>
                    <a:pt x="1923" y="70365"/>
                    <a:pt x="1913" y="70383"/>
                    <a:pt x="1908" y="70397"/>
                  </a:cubicBezTo>
                  <a:lnTo>
                    <a:pt x="1908" y="70397"/>
                  </a:lnTo>
                  <a:lnTo>
                    <a:pt x="1940" y="70341"/>
                  </a:lnTo>
                  <a:close/>
                  <a:moveTo>
                    <a:pt x="1778" y="70440"/>
                  </a:moveTo>
                  <a:lnTo>
                    <a:pt x="1778" y="70440"/>
                  </a:lnTo>
                  <a:cubicBezTo>
                    <a:pt x="1778" y="70440"/>
                    <a:pt x="1775" y="70443"/>
                    <a:pt x="1769" y="70450"/>
                  </a:cubicBezTo>
                  <a:lnTo>
                    <a:pt x="1769" y="70450"/>
                  </a:lnTo>
                  <a:cubicBezTo>
                    <a:pt x="1773" y="70446"/>
                    <a:pt x="1776" y="70443"/>
                    <a:pt x="1778" y="70440"/>
                  </a:cubicBezTo>
                  <a:cubicBezTo>
                    <a:pt x="1778" y="70440"/>
                    <a:pt x="1778" y="70440"/>
                    <a:pt x="1778" y="70440"/>
                  </a:cubicBezTo>
                  <a:close/>
                  <a:moveTo>
                    <a:pt x="2774" y="70750"/>
                  </a:moveTo>
                  <a:lnTo>
                    <a:pt x="2774" y="70750"/>
                  </a:lnTo>
                  <a:cubicBezTo>
                    <a:pt x="2774" y="70751"/>
                    <a:pt x="2773" y="70753"/>
                    <a:pt x="2773" y="70755"/>
                  </a:cubicBezTo>
                  <a:lnTo>
                    <a:pt x="2773" y="70755"/>
                  </a:lnTo>
                  <a:cubicBezTo>
                    <a:pt x="2773" y="70753"/>
                    <a:pt x="2774" y="70751"/>
                    <a:pt x="2774" y="70750"/>
                  </a:cubicBezTo>
                  <a:close/>
                  <a:moveTo>
                    <a:pt x="25703" y="0"/>
                  </a:moveTo>
                  <a:cubicBezTo>
                    <a:pt x="25677" y="0"/>
                    <a:pt x="25633" y="87"/>
                    <a:pt x="25594" y="87"/>
                  </a:cubicBezTo>
                  <a:cubicBezTo>
                    <a:pt x="25590" y="87"/>
                    <a:pt x="25586" y="86"/>
                    <a:pt x="25581" y="84"/>
                  </a:cubicBezTo>
                  <a:cubicBezTo>
                    <a:pt x="25366" y="84"/>
                    <a:pt x="25183" y="634"/>
                    <a:pt x="25041" y="1053"/>
                  </a:cubicBezTo>
                  <a:cubicBezTo>
                    <a:pt x="24974" y="1248"/>
                    <a:pt x="24956" y="1276"/>
                    <a:pt x="24932" y="1276"/>
                  </a:cubicBezTo>
                  <a:cubicBezTo>
                    <a:pt x="24922" y="1276"/>
                    <a:pt x="24912" y="1272"/>
                    <a:pt x="24897" y="1272"/>
                  </a:cubicBezTo>
                  <a:cubicBezTo>
                    <a:pt x="24888" y="1272"/>
                    <a:pt x="24877" y="1273"/>
                    <a:pt x="24863" y="1279"/>
                  </a:cubicBezTo>
                  <a:cubicBezTo>
                    <a:pt x="24800" y="1316"/>
                    <a:pt x="24722" y="1583"/>
                    <a:pt x="24669" y="1656"/>
                  </a:cubicBezTo>
                  <a:cubicBezTo>
                    <a:pt x="24665" y="1890"/>
                    <a:pt x="24653" y="2256"/>
                    <a:pt x="24510" y="2256"/>
                  </a:cubicBezTo>
                  <a:cubicBezTo>
                    <a:pt x="24482" y="2256"/>
                    <a:pt x="24450" y="2243"/>
                    <a:pt x="24412" y="2212"/>
                  </a:cubicBezTo>
                  <a:cubicBezTo>
                    <a:pt x="24387" y="2174"/>
                    <a:pt x="24180" y="2041"/>
                    <a:pt x="24043" y="2041"/>
                  </a:cubicBezTo>
                  <a:cubicBezTo>
                    <a:pt x="23955" y="2041"/>
                    <a:pt x="23896" y="2097"/>
                    <a:pt x="23935" y="2270"/>
                  </a:cubicBezTo>
                  <a:cubicBezTo>
                    <a:pt x="23998" y="2459"/>
                    <a:pt x="24092" y="2522"/>
                    <a:pt x="23940" y="2700"/>
                  </a:cubicBezTo>
                  <a:cubicBezTo>
                    <a:pt x="23919" y="2723"/>
                    <a:pt x="23898" y="2732"/>
                    <a:pt x="23877" y="2732"/>
                  </a:cubicBezTo>
                  <a:cubicBezTo>
                    <a:pt x="23808" y="2732"/>
                    <a:pt x="23738" y="2642"/>
                    <a:pt x="23667" y="2642"/>
                  </a:cubicBezTo>
                  <a:cubicBezTo>
                    <a:pt x="23665" y="2642"/>
                    <a:pt x="23664" y="2642"/>
                    <a:pt x="23662" y="2642"/>
                  </a:cubicBezTo>
                  <a:cubicBezTo>
                    <a:pt x="23552" y="2658"/>
                    <a:pt x="23463" y="2794"/>
                    <a:pt x="23421" y="2878"/>
                  </a:cubicBezTo>
                  <a:lnTo>
                    <a:pt x="23699" y="3062"/>
                  </a:lnTo>
                  <a:cubicBezTo>
                    <a:pt x="23763" y="3016"/>
                    <a:pt x="23877" y="2952"/>
                    <a:pt x="23971" y="2952"/>
                  </a:cubicBezTo>
                  <a:cubicBezTo>
                    <a:pt x="23986" y="2952"/>
                    <a:pt x="24000" y="2953"/>
                    <a:pt x="24014" y="2957"/>
                  </a:cubicBezTo>
                  <a:cubicBezTo>
                    <a:pt x="24187" y="2993"/>
                    <a:pt x="23914" y="3334"/>
                    <a:pt x="23888" y="3392"/>
                  </a:cubicBezTo>
                  <a:cubicBezTo>
                    <a:pt x="23821" y="3499"/>
                    <a:pt x="23769" y="3519"/>
                    <a:pt x="23712" y="3519"/>
                  </a:cubicBezTo>
                  <a:cubicBezTo>
                    <a:pt x="23678" y="3519"/>
                    <a:pt x="23643" y="3511"/>
                    <a:pt x="23603" y="3511"/>
                  </a:cubicBezTo>
                  <a:cubicBezTo>
                    <a:pt x="23552" y="3511"/>
                    <a:pt x="23492" y="3523"/>
                    <a:pt x="23416" y="3575"/>
                  </a:cubicBezTo>
                  <a:cubicBezTo>
                    <a:pt x="23374" y="3602"/>
                    <a:pt x="23023" y="3848"/>
                    <a:pt x="23044" y="3906"/>
                  </a:cubicBezTo>
                  <a:cubicBezTo>
                    <a:pt x="23107" y="4063"/>
                    <a:pt x="23274" y="4021"/>
                    <a:pt x="23154" y="4252"/>
                  </a:cubicBezTo>
                  <a:cubicBezTo>
                    <a:pt x="23086" y="4367"/>
                    <a:pt x="22976" y="4456"/>
                    <a:pt x="23033" y="4556"/>
                  </a:cubicBezTo>
                  <a:cubicBezTo>
                    <a:pt x="23164" y="4787"/>
                    <a:pt x="22666" y="5458"/>
                    <a:pt x="22546" y="5636"/>
                  </a:cubicBezTo>
                  <a:cubicBezTo>
                    <a:pt x="22480" y="5737"/>
                    <a:pt x="22439" y="5759"/>
                    <a:pt x="22384" y="5759"/>
                  </a:cubicBezTo>
                  <a:cubicBezTo>
                    <a:pt x="22342" y="5759"/>
                    <a:pt x="22293" y="5746"/>
                    <a:pt x="22221" y="5746"/>
                  </a:cubicBezTo>
                  <a:cubicBezTo>
                    <a:pt x="22219" y="5746"/>
                    <a:pt x="22218" y="5746"/>
                    <a:pt x="22216" y="5746"/>
                  </a:cubicBezTo>
                  <a:cubicBezTo>
                    <a:pt x="22051" y="5746"/>
                    <a:pt x="21953" y="6051"/>
                    <a:pt x="21890" y="6160"/>
                  </a:cubicBezTo>
                  <a:cubicBezTo>
                    <a:pt x="21749" y="6270"/>
                    <a:pt x="21576" y="6496"/>
                    <a:pt x="21728" y="6664"/>
                  </a:cubicBezTo>
                  <a:cubicBezTo>
                    <a:pt x="21817" y="6768"/>
                    <a:pt x="21723" y="6847"/>
                    <a:pt x="21649" y="6983"/>
                  </a:cubicBezTo>
                  <a:cubicBezTo>
                    <a:pt x="21602" y="7073"/>
                    <a:pt x="21702" y="7146"/>
                    <a:pt x="21665" y="7277"/>
                  </a:cubicBezTo>
                  <a:cubicBezTo>
                    <a:pt x="21602" y="7492"/>
                    <a:pt x="21471" y="7581"/>
                    <a:pt x="21371" y="7770"/>
                  </a:cubicBezTo>
                  <a:cubicBezTo>
                    <a:pt x="21269" y="7965"/>
                    <a:pt x="21579" y="8663"/>
                    <a:pt x="21783" y="8663"/>
                  </a:cubicBezTo>
                  <a:cubicBezTo>
                    <a:pt x="21799" y="8663"/>
                    <a:pt x="21813" y="8659"/>
                    <a:pt x="21827" y="8651"/>
                  </a:cubicBezTo>
                  <a:lnTo>
                    <a:pt x="21827" y="8651"/>
                  </a:lnTo>
                  <a:cubicBezTo>
                    <a:pt x="21827" y="8651"/>
                    <a:pt x="21827" y="8651"/>
                    <a:pt x="21826" y="8651"/>
                  </a:cubicBezTo>
                  <a:cubicBezTo>
                    <a:pt x="21815" y="8651"/>
                    <a:pt x="21880" y="8419"/>
                    <a:pt x="21901" y="8389"/>
                  </a:cubicBezTo>
                  <a:cubicBezTo>
                    <a:pt x="21974" y="8268"/>
                    <a:pt x="22079" y="8174"/>
                    <a:pt x="22205" y="8116"/>
                  </a:cubicBezTo>
                  <a:cubicBezTo>
                    <a:pt x="22451" y="7906"/>
                    <a:pt x="22645" y="7639"/>
                    <a:pt x="22771" y="7340"/>
                  </a:cubicBezTo>
                  <a:cubicBezTo>
                    <a:pt x="22855" y="7130"/>
                    <a:pt x="22404" y="7146"/>
                    <a:pt x="22488" y="6847"/>
                  </a:cubicBezTo>
                  <a:cubicBezTo>
                    <a:pt x="22546" y="6648"/>
                    <a:pt x="22682" y="6553"/>
                    <a:pt x="22855" y="6475"/>
                  </a:cubicBezTo>
                  <a:cubicBezTo>
                    <a:pt x="22907" y="6504"/>
                    <a:pt x="22943" y="6520"/>
                    <a:pt x="22971" y="6520"/>
                  </a:cubicBezTo>
                  <a:cubicBezTo>
                    <a:pt x="23014" y="6520"/>
                    <a:pt x="23042" y="6483"/>
                    <a:pt x="23086" y="6401"/>
                  </a:cubicBezTo>
                  <a:cubicBezTo>
                    <a:pt x="23206" y="6165"/>
                    <a:pt x="23128" y="6286"/>
                    <a:pt x="22976" y="6118"/>
                  </a:cubicBezTo>
                  <a:cubicBezTo>
                    <a:pt x="22913" y="6045"/>
                    <a:pt x="22944" y="5840"/>
                    <a:pt x="23054" y="5809"/>
                  </a:cubicBezTo>
                  <a:cubicBezTo>
                    <a:pt x="23074" y="5803"/>
                    <a:pt x="23093" y="5800"/>
                    <a:pt x="23111" y="5800"/>
                  </a:cubicBezTo>
                  <a:cubicBezTo>
                    <a:pt x="23248" y="5800"/>
                    <a:pt x="23338" y="5954"/>
                    <a:pt x="23440" y="5954"/>
                  </a:cubicBezTo>
                  <a:cubicBezTo>
                    <a:pt x="23488" y="5954"/>
                    <a:pt x="23539" y="5920"/>
                    <a:pt x="23600" y="5819"/>
                  </a:cubicBezTo>
                  <a:cubicBezTo>
                    <a:pt x="23668" y="5699"/>
                    <a:pt x="23683" y="5337"/>
                    <a:pt x="23537" y="5253"/>
                  </a:cubicBezTo>
                  <a:cubicBezTo>
                    <a:pt x="23547" y="5175"/>
                    <a:pt x="23636" y="5085"/>
                    <a:pt x="23662" y="5007"/>
                  </a:cubicBezTo>
                  <a:cubicBezTo>
                    <a:pt x="23683" y="4907"/>
                    <a:pt x="23841" y="4136"/>
                    <a:pt x="23904" y="4115"/>
                  </a:cubicBezTo>
                  <a:cubicBezTo>
                    <a:pt x="23910" y="4114"/>
                    <a:pt x="23917" y="4113"/>
                    <a:pt x="23923" y="4113"/>
                  </a:cubicBezTo>
                  <a:cubicBezTo>
                    <a:pt x="24082" y="4113"/>
                    <a:pt x="24085" y="4668"/>
                    <a:pt x="24166" y="4713"/>
                  </a:cubicBezTo>
                  <a:cubicBezTo>
                    <a:pt x="24061" y="4650"/>
                    <a:pt x="24438" y="3806"/>
                    <a:pt x="24423" y="3659"/>
                  </a:cubicBezTo>
                  <a:cubicBezTo>
                    <a:pt x="24386" y="3444"/>
                    <a:pt x="24501" y="3371"/>
                    <a:pt x="24727" y="3324"/>
                  </a:cubicBezTo>
                  <a:cubicBezTo>
                    <a:pt x="25083" y="3235"/>
                    <a:pt x="24858" y="3130"/>
                    <a:pt x="24895" y="3083"/>
                  </a:cubicBezTo>
                  <a:cubicBezTo>
                    <a:pt x="24922" y="3049"/>
                    <a:pt x="24933" y="3017"/>
                    <a:pt x="24964" y="3017"/>
                  </a:cubicBezTo>
                  <a:cubicBezTo>
                    <a:pt x="24980" y="3017"/>
                    <a:pt x="25003" y="3027"/>
                    <a:pt x="25036" y="3051"/>
                  </a:cubicBezTo>
                  <a:cubicBezTo>
                    <a:pt x="25055" y="3062"/>
                    <a:pt x="25069" y="3069"/>
                    <a:pt x="25078" y="3069"/>
                  </a:cubicBezTo>
                  <a:cubicBezTo>
                    <a:pt x="25087" y="3069"/>
                    <a:pt x="25091" y="3063"/>
                    <a:pt x="25094" y="3051"/>
                  </a:cubicBezTo>
                  <a:cubicBezTo>
                    <a:pt x="25094" y="2993"/>
                    <a:pt x="25041" y="2768"/>
                    <a:pt x="24963" y="2700"/>
                  </a:cubicBezTo>
                  <a:cubicBezTo>
                    <a:pt x="24895" y="2616"/>
                    <a:pt x="24774" y="2417"/>
                    <a:pt x="24889" y="2385"/>
                  </a:cubicBezTo>
                  <a:cubicBezTo>
                    <a:pt x="24893" y="2385"/>
                    <a:pt x="24896" y="2384"/>
                    <a:pt x="24899" y="2384"/>
                  </a:cubicBezTo>
                  <a:cubicBezTo>
                    <a:pt x="24995" y="2384"/>
                    <a:pt x="25080" y="2606"/>
                    <a:pt x="25141" y="2637"/>
                  </a:cubicBezTo>
                  <a:cubicBezTo>
                    <a:pt x="25146" y="2639"/>
                    <a:pt x="25151" y="2640"/>
                    <a:pt x="25155" y="2640"/>
                  </a:cubicBezTo>
                  <a:cubicBezTo>
                    <a:pt x="25213" y="2640"/>
                    <a:pt x="25239" y="2466"/>
                    <a:pt x="25283" y="2291"/>
                  </a:cubicBezTo>
                  <a:cubicBezTo>
                    <a:pt x="25308" y="2259"/>
                    <a:pt x="25333" y="2229"/>
                    <a:pt x="25355" y="2229"/>
                  </a:cubicBezTo>
                  <a:cubicBezTo>
                    <a:pt x="25369" y="2229"/>
                    <a:pt x="25382" y="2242"/>
                    <a:pt x="25393" y="2275"/>
                  </a:cubicBezTo>
                  <a:cubicBezTo>
                    <a:pt x="25393" y="2369"/>
                    <a:pt x="25396" y="2421"/>
                    <a:pt x="25404" y="2421"/>
                  </a:cubicBezTo>
                  <a:cubicBezTo>
                    <a:pt x="25405" y="2421"/>
                    <a:pt x="25407" y="2420"/>
                    <a:pt x="25408" y="2417"/>
                  </a:cubicBezTo>
                  <a:lnTo>
                    <a:pt x="25440" y="2369"/>
                  </a:lnTo>
                  <a:cubicBezTo>
                    <a:pt x="25458" y="2330"/>
                    <a:pt x="25479" y="2204"/>
                    <a:pt x="25507" y="2204"/>
                  </a:cubicBezTo>
                  <a:cubicBezTo>
                    <a:pt x="25513" y="2204"/>
                    <a:pt x="25518" y="2208"/>
                    <a:pt x="25524" y="2217"/>
                  </a:cubicBezTo>
                  <a:cubicBezTo>
                    <a:pt x="25560" y="2280"/>
                    <a:pt x="25545" y="2459"/>
                    <a:pt x="25555" y="2548"/>
                  </a:cubicBezTo>
                  <a:cubicBezTo>
                    <a:pt x="25589" y="2747"/>
                    <a:pt x="25650" y="2811"/>
                    <a:pt x="25826" y="2811"/>
                  </a:cubicBezTo>
                  <a:cubicBezTo>
                    <a:pt x="25840" y="2811"/>
                    <a:pt x="25854" y="2811"/>
                    <a:pt x="25870" y="2810"/>
                  </a:cubicBezTo>
                  <a:cubicBezTo>
                    <a:pt x="25879" y="2810"/>
                    <a:pt x="25888" y="2809"/>
                    <a:pt x="25896" y="2809"/>
                  </a:cubicBezTo>
                  <a:cubicBezTo>
                    <a:pt x="26016" y="2809"/>
                    <a:pt x="26039" y="2847"/>
                    <a:pt x="25838" y="3009"/>
                  </a:cubicBezTo>
                  <a:cubicBezTo>
                    <a:pt x="25686" y="3051"/>
                    <a:pt x="25718" y="3140"/>
                    <a:pt x="25728" y="3182"/>
                  </a:cubicBezTo>
                  <a:cubicBezTo>
                    <a:pt x="25728" y="3182"/>
                    <a:pt x="25823" y="3465"/>
                    <a:pt x="25959" y="3596"/>
                  </a:cubicBezTo>
                  <a:cubicBezTo>
                    <a:pt x="26064" y="3696"/>
                    <a:pt x="26247" y="3743"/>
                    <a:pt x="26247" y="3969"/>
                  </a:cubicBezTo>
                  <a:cubicBezTo>
                    <a:pt x="26001" y="4079"/>
                    <a:pt x="26273" y="4509"/>
                    <a:pt x="26384" y="4640"/>
                  </a:cubicBezTo>
                  <a:cubicBezTo>
                    <a:pt x="26494" y="4771"/>
                    <a:pt x="26960" y="4823"/>
                    <a:pt x="26903" y="4928"/>
                  </a:cubicBezTo>
                  <a:cubicBezTo>
                    <a:pt x="26761" y="5190"/>
                    <a:pt x="26698" y="5279"/>
                    <a:pt x="26814" y="5589"/>
                  </a:cubicBezTo>
                  <a:cubicBezTo>
                    <a:pt x="26987" y="6050"/>
                    <a:pt x="27212" y="6496"/>
                    <a:pt x="27485" y="6905"/>
                  </a:cubicBezTo>
                  <a:cubicBezTo>
                    <a:pt x="27584" y="7052"/>
                    <a:pt x="27694" y="7193"/>
                    <a:pt x="27810" y="7324"/>
                  </a:cubicBezTo>
                  <a:cubicBezTo>
                    <a:pt x="27883" y="7408"/>
                    <a:pt x="28030" y="7419"/>
                    <a:pt x="28072" y="7502"/>
                  </a:cubicBezTo>
                  <a:cubicBezTo>
                    <a:pt x="28140" y="7623"/>
                    <a:pt x="27988" y="7838"/>
                    <a:pt x="27977" y="7964"/>
                  </a:cubicBezTo>
                  <a:cubicBezTo>
                    <a:pt x="27967" y="8137"/>
                    <a:pt x="27998" y="8305"/>
                    <a:pt x="28061" y="8467"/>
                  </a:cubicBezTo>
                  <a:cubicBezTo>
                    <a:pt x="28126" y="8634"/>
                    <a:pt x="28223" y="8765"/>
                    <a:pt x="28355" y="8765"/>
                  </a:cubicBezTo>
                  <a:cubicBezTo>
                    <a:pt x="28393" y="8765"/>
                    <a:pt x="28435" y="8755"/>
                    <a:pt x="28479" y="8730"/>
                  </a:cubicBezTo>
                  <a:lnTo>
                    <a:pt x="28479" y="8730"/>
                  </a:lnTo>
                  <a:cubicBezTo>
                    <a:pt x="28328" y="8816"/>
                    <a:pt x="28838" y="9102"/>
                    <a:pt x="28926" y="9185"/>
                  </a:cubicBezTo>
                  <a:cubicBezTo>
                    <a:pt x="28974" y="9233"/>
                    <a:pt x="28874" y="9610"/>
                    <a:pt x="28916" y="9747"/>
                  </a:cubicBezTo>
                  <a:cubicBezTo>
                    <a:pt x="28968" y="9940"/>
                    <a:pt x="29073" y="10161"/>
                    <a:pt x="29231" y="10302"/>
                  </a:cubicBezTo>
                  <a:cubicBezTo>
                    <a:pt x="29262" y="10330"/>
                    <a:pt x="29295" y="10342"/>
                    <a:pt x="29328" y="10342"/>
                  </a:cubicBezTo>
                  <a:cubicBezTo>
                    <a:pt x="29436" y="10342"/>
                    <a:pt x="29545" y="10219"/>
                    <a:pt x="29629" y="10171"/>
                  </a:cubicBezTo>
                  <a:cubicBezTo>
                    <a:pt x="29671" y="10245"/>
                    <a:pt x="29802" y="10391"/>
                    <a:pt x="29828" y="10475"/>
                  </a:cubicBezTo>
                  <a:cubicBezTo>
                    <a:pt x="29781" y="10496"/>
                    <a:pt x="29739" y="10528"/>
                    <a:pt x="29713" y="10575"/>
                  </a:cubicBezTo>
                  <a:cubicBezTo>
                    <a:pt x="29702" y="10643"/>
                    <a:pt x="29818" y="10774"/>
                    <a:pt x="29854" y="10837"/>
                  </a:cubicBezTo>
                  <a:cubicBezTo>
                    <a:pt x="29896" y="10900"/>
                    <a:pt x="29797" y="11000"/>
                    <a:pt x="29828" y="11104"/>
                  </a:cubicBezTo>
                  <a:cubicBezTo>
                    <a:pt x="29870" y="11220"/>
                    <a:pt x="29933" y="11330"/>
                    <a:pt x="30017" y="11419"/>
                  </a:cubicBezTo>
                  <a:cubicBezTo>
                    <a:pt x="30269" y="11713"/>
                    <a:pt x="30484" y="11739"/>
                    <a:pt x="30793" y="11901"/>
                  </a:cubicBezTo>
                  <a:cubicBezTo>
                    <a:pt x="31186" y="12095"/>
                    <a:pt x="30961" y="12127"/>
                    <a:pt x="30746" y="12279"/>
                  </a:cubicBezTo>
                  <a:lnTo>
                    <a:pt x="30746" y="12279"/>
                  </a:lnTo>
                  <a:cubicBezTo>
                    <a:pt x="30764" y="12266"/>
                    <a:pt x="30780" y="12261"/>
                    <a:pt x="30794" y="12261"/>
                  </a:cubicBezTo>
                  <a:cubicBezTo>
                    <a:pt x="30882" y="12261"/>
                    <a:pt x="30920" y="12459"/>
                    <a:pt x="31055" y="12468"/>
                  </a:cubicBezTo>
                  <a:cubicBezTo>
                    <a:pt x="31084" y="12468"/>
                    <a:pt x="31225" y="12381"/>
                    <a:pt x="31262" y="12381"/>
                  </a:cubicBezTo>
                  <a:cubicBezTo>
                    <a:pt x="31266" y="12381"/>
                    <a:pt x="31269" y="12382"/>
                    <a:pt x="31270" y="12384"/>
                  </a:cubicBezTo>
                  <a:cubicBezTo>
                    <a:pt x="31364" y="12515"/>
                    <a:pt x="31144" y="12635"/>
                    <a:pt x="31228" y="12751"/>
                  </a:cubicBezTo>
                  <a:cubicBezTo>
                    <a:pt x="31344" y="12913"/>
                    <a:pt x="31595" y="12882"/>
                    <a:pt x="31747" y="12992"/>
                  </a:cubicBezTo>
                  <a:cubicBezTo>
                    <a:pt x="31899" y="13100"/>
                    <a:pt x="31868" y="13133"/>
                    <a:pt x="31790" y="13133"/>
                  </a:cubicBezTo>
                  <a:cubicBezTo>
                    <a:pt x="31739" y="13133"/>
                    <a:pt x="31668" y="13119"/>
                    <a:pt x="31616" y="13102"/>
                  </a:cubicBezTo>
                  <a:cubicBezTo>
                    <a:pt x="31593" y="13095"/>
                    <a:pt x="31570" y="13092"/>
                    <a:pt x="31547" y="13092"/>
                  </a:cubicBezTo>
                  <a:cubicBezTo>
                    <a:pt x="31373" y="13092"/>
                    <a:pt x="31226" y="13274"/>
                    <a:pt x="31412" y="13422"/>
                  </a:cubicBezTo>
                  <a:cubicBezTo>
                    <a:pt x="31549" y="13528"/>
                    <a:pt x="31730" y="13607"/>
                    <a:pt x="31892" y="13607"/>
                  </a:cubicBezTo>
                  <a:cubicBezTo>
                    <a:pt x="31978" y="13607"/>
                    <a:pt x="32059" y="13585"/>
                    <a:pt x="32125" y="13532"/>
                  </a:cubicBezTo>
                  <a:lnTo>
                    <a:pt x="32125" y="13532"/>
                  </a:lnTo>
                  <a:cubicBezTo>
                    <a:pt x="31637" y="13925"/>
                    <a:pt x="33173" y="14801"/>
                    <a:pt x="32859" y="15079"/>
                  </a:cubicBezTo>
                  <a:cubicBezTo>
                    <a:pt x="32859" y="15509"/>
                    <a:pt x="33331" y="15477"/>
                    <a:pt x="33609" y="15687"/>
                  </a:cubicBezTo>
                  <a:cubicBezTo>
                    <a:pt x="33808" y="15860"/>
                    <a:pt x="33997" y="16038"/>
                    <a:pt x="34175" y="16232"/>
                  </a:cubicBezTo>
                  <a:cubicBezTo>
                    <a:pt x="34437" y="16479"/>
                    <a:pt x="34788" y="16589"/>
                    <a:pt x="35019" y="16814"/>
                  </a:cubicBezTo>
                  <a:cubicBezTo>
                    <a:pt x="35208" y="16998"/>
                    <a:pt x="35145" y="17165"/>
                    <a:pt x="35396" y="17380"/>
                  </a:cubicBezTo>
                  <a:cubicBezTo>
                    <a:pt x="35487" y="17461"/>
                    <a:pt x="35627" y="17591"/>
                    <a:pt x="35754" y="17591"/>
                  </a:cubicBezTo>
                  <a:cubicBezTo>
                    <a:pt x="35759" y="17591"/>
                    <a:pt x="35764" y="17591"/>
                    <a:pt x="35769" y="17590"/>
                  </a:cubicBezTo>
                  <a:cubicBezTo>
                    <a:pt x="35821" y="17586"/>
                    <a:pt x="35871" y="17510"/>
                    <a:pt x="35925" y="17510"/>
                  </a:cubicBezTo>
                  <a:cubicBezTo>
                    <a:pt x="35941" y="17510"/>
                    <a:pt x="35957" y="17516"/>
                    <a:pt x="35973" y="17532"/>
                  </a:cubicBezTo>
                  <a:cubicBezTo>
                    <a:pt x="36151" y="17711"/>
                    <a:pt x="35952" y="17978"/>
                    <a:pt x="35847" y="18099"/>
                  </a:cubicBezTo>
                  <a:cubicBezTo>
                    <a:pt x="35863" y="18081"/>
                    <a:pt x="35887" y="18072"/>
                    <a:pt x="35918" y="18072"/>
                  </a:cubicBezTo>
                  <a:cubicBezTo>
                    <a:pt x="36289" y="18072"/>
                    <a:pt x="37636" y="19344"/>
                    <a:pt x="37845" y="19509"/>
                  </a:cubicBezTo>
                  <a:cubicBezTo>
                    <a:pt x="38070" y="19703"/>
                    <a:pt x="38259" y="20028"/>
                    <a:pt x="38490" y="20185"/>
                  </a:cubicBezTo>
                  <a:cubicBezTo>
                    <a:pt x="38720" y="20332"/>
                    <a:pt x="38977" y="20432"/>
                    <a:pt x="39245" y="20490"/>
                  </a:cubicBezTo>
                  <a:cubicBezTo>
                    <a:pt x="39251" y="20491"/>
                    <a:pt x="39260" y="20492"/>
                    <a:pt x="39270" y="20492"/>
                  </a:cubicBezTo>
                  <a:cubicBezTo>
                    <a:pt x="39398" y="20492"/>
                    <a:pt x="39802" y="20378"/>
                    <a:pt x="39696" y="20301"/>
                  </a:cubicBezTo>
                  <a:lnTo>
                    <a:pt x="39696" y="20301"/>
                  </a:lnTo>
                  <a:cubicBezTo>
                    <a:pt x="39858" y="20416"/>
                    <a:pt x="39449" y="20741"/>
                    <a:pt x="39806" y="20804"/>
                  </a:cubicBezTo>
                  <a:cubicBezTo>
                    <a:pt x="39853" y="20809"/>
                    <a:pt x="40251" y="20794"/>
                    <a:pt x="40267" y="20888"/>
                  </a:cubicBezTo>
                  <a:cubicBezTo>
                    <a:pt x="40278" y="20940"/>
                    <a:pt x="39822" y="21103"/>
                    <a:pt x="40000" y="21182"/>
                  </a:cubicBezTo>
                  <a:cubicBezTo>
                    <a:pt x="40128" y="21241"/>
                    <a:pt x="40333" y="21310"/>
                    <a:pt x="40510" y="21310"/>
                  </a:cubicBezTo>
                  <a:cubicBezTo>
                    <a:pt x="40629" y="21310"/>
                    <a:pt x="40736" y="21279"/>
                    <a:pt x="40797" y="21192"/>
                  </a:cubicBezTo>
                  <a:cubicBezTo>
                    <a:pt x="40938" y="21245"/>
                    <a:pt x="40907" y="21585"/>
                    <a:pt x="40896" y="21669"/>
                  </a:cubicBezTo>
                  <a:cubicBezTo>
                    <a:pt x="40927" y="21705"/>
                    <a:pt x="41160" y="22116"/>
                    <a:pt x="41222" y="22116"/>
                  </a:cubicBezTo>
                  <a:cubicBezTo>
                    <a:pt x="41223" y="22116"/>
                    <a:pt x="41225" y="22116"/>
                    <a:pt x="41227" y="22115"/>
                  </a:cubicBezTo>
                  <a:cubicBezTo>
                    <a:pt x="41335" y="22069"/>
                    <a:pt x="41434" y="21913"/>
                    <a:pt x="41582" y="21913"/>
                  </a:cubicBezTo>
                  <a:cubicBezTo>
                    <a:pt x="41619" y="21913"/>
                    <a:pt x="41659" y="21923"/>
                    <a:pt x="41704" y="21947"/>
                  </a:cubicBezTo>
                  <a:cubicBezTo>
                    <a:pt x="41872" y="22036"/>
                    <a:pt x="41914" y="22209"/>
                    <a:pt x="42108" y="22283"/>
                  </a:cubicBezTo>
                  <a:cubicBezTo>
                    <a:pt x="42296" y="22361"/>
                    <a:pt x="42380" y="22293"/>
                    <a:pt x="42553" y="22414"/>
                  </a:cubicBezTo>
                  <a:cubicBezTo>
                    <a:pt x="42768" y="22561"/>
                    <a:pt x="42705" y="22770"/>
                    <a:pt x="42910" y="22954"/>
                  </a:cubicBezTo>
                  <a:cubicBezTo>
                    <a:pt x="42997" y="23035"/>
                    <a:pt x="43140" y="23118"/>
                    <a:pt x="43265" y="23118"/>
                  </a:cubicBezTo>
                  <a:cubicBezTo>
                    <a:pt x="43334" y="23118"/>
                    <a:pt x="43398" y="23093"/>
                    <a:pt x="43444" y="23027"/>
                  </a:cubicBezTo>
                  <a:cubicBezTo>
                    <a:pt x="43454" y="23090"/>
                    <a:pt x="43594" y="23497"/>
                    <a:pt x="43640" y="23497"/>
                  </a:cubicBezTo>
                  <a:cubicBezTo>
                    <a:pt x="43643" y="23497"/>
                    <a:pt x="43647" y="23495"/>
                    <a:pt x="43649" y="23489"/>
                  </a:cubicBezTo>
                  <a:cubicBezTo>
                    <a:pt x="43674" y="23409"/>
                    <a:pt x="43666" y="23154"/>
                    <a:pt x="43781" y="23154"/>
                  </a:cubicBezTo>
                  <a:cubicBezTo>
                    <a:pt x="43810" y="23154"/>
                    <a:pt x="43847" y="23170"/>
                    <a:pt x="43895" y="23211"/>
                  </a:cubicBezTo>
                  <a:cubicBezTo>
                    <a:pt x="44011" y="23305"/>
                    <a:pt x="44011" y="23452"/>
                    <a:pt x="44095" y="23567"/>
                  </a:cubicBezTo>
                  <a:cubicBezTo>
                    <a:pt x="44240" y="23761"/>
                    <a:pt x="44560" y="24022"/>
                    <a:pt x="44814" y="24022"/>
                  </a:cubicBezTo>
                  <a:cubicBezTo>
                    <a:pt x="44862" y="24022"/>
                    <a:pt x="44908" y="24013"/>
                    <a:pt x="44949" y="23992"/>
                  </a:cubicBezTo>
                  <a:lnTo>
                    <a:pt x="44949" y="23992"/>
                  </a:lnTo>
                  <a:cubicBezTo>
                    <a:pt x="44802" y="24065"/>
                    <a:pt x="45059" y="24548"/>
                    <a:pt x="45148" y="24621"/>
                  </a:cubicBezTo>
                  <a:cubicBezTo>
                    <a:pt x="45194" y="24557"/>
                    <a:pt x="45235" y="24532"/>
                    <a:pt x="45276" y="24532"/>
                  </a:cubicBezTo>
                  <a:cubicBezTo>
                    <a:pt x="45351" y="24532"/>
                    <a:pt x="45427" y="24612"/>
                    <a:pt x="45531" y="24689"/>
                  </a:cubicBezTo>
                  <a:cubicBezTo>
                    <a:pt x="45616" y="24750"/>
                    <a:pt x="45640" y="24772"/>
                    <a:pt x="45656" y="24772"/>
                  </a:cubicBezTo>
                  <a:cubicBezTo>
                    <a:pt x="45674" y="24772"/>
                    <a:pt x="45680" y="24742"/>
                    <a:pt x="45757" y="24705"/>
                  </a:cubicBezTo>
                  <a:cubicBezTo>
                    <a:pt x="45773" y="24697"/>
                    <a:pt x="45790" y="24693"/>
                    <a:pt x="45807" y="24693"/>
                  </a:cubicBezTo>
                  <a:cubicBezTo>
                    <a:pt x="45998" y="24693"/>
                    <a:pt x="46228" y="25165"/>
                    <a:pt x="46339" y="25261"/>
                  </a:cubicBezTo>
                  <a:cubicBezTo>
                    <a:pt x="46371" y="25290"/>
                    <a:pt x="46405" y="25296"/>
                    <a:pt x="46441" y="25296"/>
                  </a:cubicBezTo>
                  <a:cubicBezTo>
                    <a:pt x="46468" y="25296"/>
                    <a:pt x="46497" y="25292"/>
                    <a:pt x="46529" y="25292"/>
                  </a:cubicBezTo>
                  <a:cubicBezTo>
                    <a:pt x="46568" y="25292"/>
                    <a:pt x="46611" y="25298"/>
                    <a:pt x="46658" y="25324"/>
                  </a:cubicBezTo>
                  <a:cubicBezTo>
                    <a:pt x="46858" y="25423"/>
                    <a:pt x="47025" y="25570"/>
                    <a:pt x="47204" y="25696"/>
                  </a:cubicBezTo>
                  <a:cubicBezTo>
                    <a:pt x="47432" y="25859"/>
                    <a:pt x="47597" y="25960"/>
                    <a:pt x="47789" y="25960"/>
                  </a:cubicBezTo>
                  <a:cubicBezTo>
                    <a:pt x="47844" y="25960"/>
                    <a:pt x="47902" y="25951"/>
                    <a:pt x="47964" y="25934"/>
                  </a:cubicBezTo>
                  <a:lnTo>
                    <a:pt x="47964" y="25934"/>
                  </a:lnTo>
                  <a:cubicBezTo>
                    <a:pt x="47859" y="25975"/>
                    <a:pt x="47751" y="26028"/>
                    <a:pt x="47718" y="26115"/>
                  </a:cubicBezTo>
                  <a:cubicBezTo>
                    <a:pt x="47669" y="26229"/>
                    <a:pt x="47809" y="26255"/>
                    <a:pt x="47920" y="26255"/>
                  </a:cubicBezTo>
                  <a:cubicBezTo>
                    <a:pt x="47963" y="26255"/>
                    <a:pt x="48001" y="26251"/>
                    <a:pt x="48022" y="26246"/>
                  </a:cubicBezTo>
                  <a:cubicBezTo>
                    <a:pt x="48089" y="26232"/>
                    <a:pt x="48147" y="26225"/>
                    <a:pt x="48197" y="26225"/>
                  </a:cubicBezTo>
                  <a:cubicBezTo>
                    <a:pt x="48454" y="26225"/>
                    <a:pt x="48491" y="26412"/>
                    <a:pt x="48425" y="26724"/>
                  </a:cubicBezTo>
                  <a:cubicBezTo>
                    <a:pt x="48411" y="26789"/>
                    <a:pt x="48454" y="26810"/>
                    <a:pt x="48522" y="26810"/>
                  </a:cubicBezTo>
                  <a:cubicBezTo>
                    <a:pt x="48650" y="26810"/>
                    <a:pt x="48866" y="26737"/>
                    <a:pt x="48968" y="26737"/>
                  </a:cubicBezTo>
                  <a:cubicBezTo>
                    <a:pt x="49033" y="26737"/>
                    <a:pt x="49052" y="26766"/>
                    <a:pt x="48976" y="26860"/>
                  </a:cubicBezTo>
                  <a:cubicBezTo>
                    <a:pt x="48843" y="27025"/>
                    <a:pt x="49139" y="27313"/>
                    <a:pt x="49388" y="27313"/>
                  </a:cubicBezTo>
                  <a:cubicBezTo>
                    <a:pt x="49464" y="27313"/>
                    <a:pt x="49536" y="27286"/>
                    <a:pt x="49589" y="27222"/>
                  </a:cubicBezTo>
                  <a:lnTo>
                    <a:pt x="49589" y="27222"/>
                  </a:lnTo>
                  <a:cubicBezTo>
                    <a:pt x="49490" y="27342"/>
                    <a:pt x="49526" y="27468"/>
                    <a:pt x="49574" y="27620"/>
                  </a:cubicBezTo>
                  <a:cubicBezTo>
                    <a:pt x="49595" y="27699"/>
                    <a:pt x="49720" y="27694"/>
                    <a:pt x="49810" y="27767"/>
                  </a:cubicBezTo>
                  <a:cubicBezTo>
                    <a:pt x="49962" y="27893"/>
                    <a:pt x="49962" y="28029"/>
                    <a:pt x="50093" y="28171"/>
                  </a:cubicBezTo>
                  <a:cubicBezTo>
                    <a:pt x="50229" y="28312"/>
                    <a:pt x="50413" y="28281"/>
                    <a:pt x="50533" y="28391"/>
                  </a:cubicBezTo>
                  <a:cubicBezTo>
                    <a:pt x="50685" y="28522"/>
                    <a:pt x="50821" y="28664"/>
                    <a:pt x="50947" y="28821"/>
                  </a:cubicBezTo>
                  <a:cubicBezTo>
                    <a:pt x="51126" y="29057"/>
                    <a:pt x="51209" y="29272"/>
                    <a:pt x="51477" y="29434"/>
                  </a:cubicBezTo>
                  <a:cubicBezTo>
                    <a:pt x="51535" y="29469"/>
                    <a:pt x="51621" y="29475"/>
                    <a:pt x="51703" y="29475"/>
                  </a:cubicBezTo>
                  <a:cubicBezTo>
                    <a:pt x="51746" y="29475"/>
                    <a:pt x="51789" y="29473"/>
                    <a:pt x="51825" y="29473"/>
                  </a:cubicBezTo>
                  <a:cubicBezTo>
                    <a:pt x="51876" y="29473"/>
                    <a:pt x="51916" y="29477"/>
                    <a:pt x="51933" y="29492"/>
                  </a:cubicBezTo>
                  <a:cubicBezTo>
                    <a:pt x="52001" y="29560"/>
                    <a:pt x="51849" y="29807"/>
                    <a:pt x="51891" y="29922"/>
                  </a:cubicBezTo>
                  <a:cubicBezTo>
                    <a:pt x="51914" y="29990"/>
                    <a:pt x="51969" y="30012"/>
                    <a:pt x="52032" y="30012"/>
                  </a:cubicBezTo>
                  <a:cubicBezTo>
                    <a:pt x="52114" y="30012"/>
                    <a:pt x="52210" y="29974"/>
                    <a:pt x="52263" y="29953"/>
                  </a:cubicBezTo>
                  <a:cubicBezTo>
                    <a:pt x="52329" y="29928"/>
                    <a:pt x="52504" y="29773"/>
                    <a:pt x="52611" y="29773"/>
                  </a:cubicBezTo>
                  <a:cubicBezTo>
                    <a:pt x="52658" y="29773"/>
                    <a:pt x="52692" y="29802"/>
                    <a:pt x="52698" y="29885"/>
                  </a:cubicBezTo>
                  <a:cubicBezTo>
                    <a:pt x="52719" y="30111"/>
                    <a:pt x="52620" y="30305"/>
                    <a:pt x="52730" y="30530"/>
                  </a:cubicBezTo>
                  <a:cubicBezTo>
                    <a:pt x="52877" y="30829"/>
                    <a:pt x="53438" y="30483"/>
                    <a:pt x="53396" y="30908"/>
                  </a:cubicBezTo>
                  <a:cubicBezTo>
                    <a:pt x="53370" y="31170"/>
                    <a:pt x="53894" y="31547"/>
                    <a:pt x="54067" y="31678"/>
                  </a:cubicBezTo>
                  <a:cubicBezTo>
                    <a:pt x="54240" y="31809"/>
                    <a:pt x="54434" y="31899"/>
                    <a:pt x="54544" y="32103"/>
                  </a:cubicBezTo>
                  <a:cubicBezTo>
                    <a:pt x="54574" y="32148"/>
                    <a:pt x="54676" y="32641"/>
                    <a:pt x="54713" y="32641"/>
                  </a:cubicBezTo>
                  <a:cubicBezTo>
                    <a:pt x="54714" y="32641"/>
                    <a:pt x="54716" y="32640"/>
                    <a:pt x="54717" y="32638"/>
                  </a:cubicBezTo>
                  <a:cubicBezTo>
                    <a:pt x="54767" y="32560"/>
                    <a:pt x="54746" y="32418"/>
                    <a:pt x="54858" y="32418"/>
                  </a:cubicBezTo>
                  <a:cubicBezTo>
                    <a:pt x="54874" y="32418"/>
                    <a:pt x="54894" y="32421"/>
                    <a:pt x="54916" y="32428"/>
                  </a:cubicBezTo>
                  <a:cubicBezTo>
                    <a:pt x="55011" y="32470"/>
                    <a:pt x="55095" y="32533"/>
                    <a:pt x="55157" y="32622"/>
                  </a:cubicBezTo>
                  <a:cubicBezTo>
                    <a:pt x="55278" y="32774"/>
                    <a:pt x="55435" y="33077"/>
                    <a:pt x="55269" y="33224"/>
                  </a:cubicBezTo>
                  <a:lnTo>
                    <a:pt x="55269" y="33224"/>
                  </a:lnTo>
                  <a:cubicBezTo>
                    <a:pt x="55387" y="33120"/>
                    <a:pt x="55460" y="33078"/>
                    <a:pt x="55503" y="33078"/>
                  </a:cubicBezTo>
                  <a:cubicBezTo>
                    <a:pt x="55654" y="33078"/>
                    <a:pt x="55461" y="33573"/>
                    <a:pt x="55640" y="33707"/>
                  </a:cubicBezTo>
                  <a:cubicBezTo>
                    <a:pt x="55715" y="33764"/>
                    <a:pt x="55798" y="33774"/>
                    <a:pt x="55885" y="33774"/>
                  </a:cubicBezTo>
                  <a:cubicBezTo>
                    <a:pt x="55937" y="33774"/>
                    <a:pt x="55989" y="33771"/>
                    <a:pt x="56042" y="33771"/>
                  </a:cubicBezTo>
                  <a:cubicBezTo>
                    <a:pt x="56148" y="33771"/>
                    <a:pt x="56254" y="33786"/>
                    <a:pt x="56353" y="33875"/>
                  </a:cubicBezTo>
                  <a:cubicBezTo>
                    <a:pt x="56416" y="33933"/>
                    <a:pt x="56442" y="34216"/>
                    <a:pt x="56484" y="34316"/>
                  </a:cubicBezTo>
                  <a:cubicBezTo>
                    <a:pt x="56657" y="34735"/>
                    <a:pt x="56820" y="34384"/>
                    <a:pt x="57029" y="34798"/>
                  </a:cubicBezTo>
                  <a:cubicBezTo>
                    <a:pt x="57166" y="35071"/>
                    <a:pt x="57244" y="35259"/>
                    <a:pt x="57459" y="35485"/>
                  </a:cubicBezTo>
                  <a:cubicBezTo>
                    <a:pt x="57517" y="35553"/>
                    <a:pt x="57800" y="35684"/>
                    <a:pt x="57810" y="35700"/>
                  </a:cubicBezTo>
                  <a:cubicBezTo>
                    <a:pt x="58062" y="36088"/>
                    <a:pt x="57905" y="36832"/>
                    <a:pt x="58366" y="37073"/>
                  </a:cubicBezTo>
                  <a:cubicBezTo>
                    <a:pt x="58418" y="37102"/>
                    <a:pt x="58456" y="37111"/>
                    <a:pt x="58485" y="37111"/>
                  </a:cubicBezTo>
                  <a:cubicBezTo>
                    <a:pt x="58532" y="37111"/>
                    <a:pt x="58557" y="37088"/>
                    <a:pt x="58586" y="37088"/>
                  </a:cubicBezTo>
                  <a:cubicBezTo>
                    <a:pt x="58615" y="37088"/>
                    <a:pt x="58649" y="37110"/>
                    <a:pt x="58712" y="37199"/>
                  </a:cubicBezTo>
                  <a:cubicBezTo>
                    <a:pt x="58691" y="37320"/>
                    <a:pt x="58707" y="37446"/>
                    <a:pt x="58765" y="37556"/>
                  </a:cubicBezTo>
                  <a:cubicBezTo>
                    <a:pt x="58772" y="37570"/>
                    <a:pt x="58785" y="37575"/>
                    <a:pt x="58801" y="37575"/>
                  </a:cubicBezTo>
                  <a:cubicBezTo>
                    <a:pt x="58825" y="37575"/>
                    <a:pt x="58857" y="37565"/>
                    <a:pt x="58889" y="37565"/>
                  </a:cubicBezTo>
                  <a:cubicBezTo>
                    <a:pt x="58913" y="37565"/>
                    <a:pt x="58937" y="37570"/>
                    <a:pt x="58959" y="37587"/>
                  </a:cubicBezTo>
                  <a:cubicBezTo>
                    <a:pt x="59419" y="37941"/>
                    <a:pt x="59523" y="39131"/>
                    <a:pt x="60114" y="39359"/>
                  </a:cubicBezTo>
                  <a:lnTo>
                    <a:pt x="60114" y="39359"/>
                  </a:lnTo>
                  <a:cubicBezTo>
                    <a:pt x="60114" y="39359"/>
                    <a:pt x="60115" y="39359"/>
                    <a:pt x="60115" y="39359"/>
                  </a:cubicBezTo>
                  <a:cubicBezTo>
                    <a:pt x="60129" y="39359"/>
                    <a:pt x="60150" y="39362"/>
                    <a:pt x="60180" y="39370"/>
                  </a:cubicBezTo>
                  <a:cubicBezTo>
                    <a:pt x="60198" y="39397"/>
                    <a:pt x="60234" y="39409"/>
                    <a:pt x="60284" y="39409"/>
                  </a:cubicBezTo>
                  <a:cubicBezTo>
                    <a:pt x="60417" y="39409"/>
                    <a:pt x="60643" y="39322"/>
                    <a:pt x="60848" y="39199"/>
                  </a:cubicBezTo>
                  <a:lnTo>
                    <a:pt x="60848" y="39199"/>
                  </a:lnTo>
                  <a:cubicBezTo>
                    <a:pt x="60682" y="39413"/>
                    <a:pt x="60749" y="39956"/>
                    <a:pt x="61030" y="39956"/>
                  </a:cubicBezTo>
                  <a:cubicBezTo>
                    <a:pt x="61102" y="39956"/>
                    <a:pt x="61188" y="39920"/>
                    <a:pt x="61288" y="39833"/>
                  </a:cubicBezTo>
                  <a:lnTo>
                    <a:pt x="61288" y="39833"/>
                  </a:lnTo>
                  <a:cubicBezTo>
                    <a:pt x="61167" y="39986"/>
                    <a:pt x="61589" y="40665"/>
                    <a:pt x="61428" y="40906"/>
                  </a:cubicBezTo>
                  <a:cubicBezTo>
                    <a:pt x="61318" y="41079"/>
                    <a:pt x="61465" y="41042"/>
                    <a:pt x="61585" y="41147"/>
                  </a:cubicBezTo>
                  <a:cubicBezTo>
                    <a:pt x="61701" y="41252"/>
                    <a:pt x="61748" y="41430"/>
                    <a:pt x="61837" y="41561"/>
                  </a:cubicBezTo>
                  <a:cubicBezTo>
                    <a:pt x="62262" y="42222"/>
                    <a:pt x="62445" y="43009"/>
                    <a:pt x="62351" y="43790"/>
                  </a:cubicBezTo>
                  <a:cubicBezTo>
                    <a:pt x="62330" y="44293"/>
                    <a:pt x="61685" y="45085"/>
                    <a:pt x="62330" y="45373"/>
                  </a:cubicBezTo>
                  <a:cubicBezTo>
                    <a:pt x="62367" y="45389"/>
                    <a:pt x="62786" y="45688"/>
                    <a:pt x="62603" y="45704"/>
                  </a:cubicBezTo>
                  <a:cubicBezTo>
                    <a:pt x="62552" y="45707"/>
                    <a:pt x="62498" y="45710"/>
                    <a:pt x="62443" y="45710"/>
                  </a:cubicBezTo>
                  <a:cubicBezTo>
                    <a:pt x="62324" y="45710"/>
                    <a:pt x="62202" y="45696"/>
                    <a:pt x="62105" y="45646"/>
                  </a:cubicBezTo>
                  <a:cubicBezTo>
                    <a:pt x="62039" y="45621"/>
                    <a:pt x="61266" y="45356"/>
                    <a:pt x="61220" y="45356"/>
                  </a:cubicBezTo>
                  <a:cubicBezTo>
                    <a:pt x="61219" y="45356"/>
                    <a:pt x="61218" y="45357"/>
                    <a:pt x="61218" y="45357"/>
                  </a:cubicBezTo>
                  <a:cubicBezTo>
                    <a:pt x="61234" y="45426"/>
                    <a:pt x="61313" y="45426"/>
                    <a:pt x="61308" y="45536"/>
                  </a:cubicBezTo>
                  <a:cubicBezTo>
                    <a:pt x="61281" y="45646"/>
                    <a:pt x="61239" y="45751"/>
                    <a:pt x="61176" y="45850"/>
                  </a:cubicBezTo>
                  <a:cubicBezTo>
                    <a:pt x="61104" y="45959"/>
                    <a:pt x="60989" y="46114"/>
                    <a:pt x="60856" y="46114"/>
                  </a:cubicBezTo>
                  <a:cubicBezTo>
                    <a:pt x="60815" y="46114"/>
                    <a:pt x="60774" y="46099"/>
                    <a:pt x="60731" y="46065"/>
                  </a:cubicBezTo>
                  <a:lnTo>
                    <a:pt x="60731" y="46065"/>
                  </a:lnTo>
                  <a:cubicBezTo>
                    <a:pt x="61077" y="46343"/>
                    <a:pt x="60589" y="46422"/>
                    <a:pt x="60804" y="46710"/>
                  </a:cubicBezTo>
                  <a:cubicBezTo>
                    <a:pt x="60911" y="46850"/>
                    <a:pt x="61075" y="47195"/>
                    <a:pt x="60776" y="47195"/>
                  </a:cubicBezTo>
                  <a:cubicBezTo>
                    <a:pt x="60750" y="47195"/>
                    <a:pt x="60721" y="47193"/>
                    <a:pt x="60689" y="47187"/>
                  </a:cubicBezTo>
                  <a:cubicBezTo>
                    <a:pt x="60508" y="47152"/>
                    <a:pt x="60429" y="46992"/>
                    <a:pt x="60234" y="46992"/>
                  </a:cubicBezTo>
                  <a:cubicBezTo>
                    <a:pt x="60225" y="46992"/>
                    <a:pt x="60216" y="46993"/>
                    <a:pt x="60207" y="46993"/>
                  </a:cubicBezTo>
                  <a:cubicBezTo>
                    <a:pt x="60065" y="46999"/>
                    <a:pt x="59960" y="47109"/>
                    <a:pt x="60023" y="47255"/>
                  </a:cubicBezTo>
                  <a:cubicBezTo>
                    <a:pt x="60091" y="47418"/>
                    <a:pt x="60023" y="47392"/>
                    <a:pt x="59866" y="47518"/>
                  </a:cubicBezTo>
                  <a:cubicBezTo>
                    <a:pt x="59850" y="47530"/>
                    <a:pt x="59837" y="47535"/>
                    <a:pt x="59826" y="47535"/>
                  </a:cubicBezTo>
                  <a:cubicBezTo>
                    <a:pt x="59777" y="47535"/>
                    <a:pt x="59752" y="47447"/>
                    <a:pt x="59693" y="47413"/>
                  </a:cubicBezTo>
                  <a:cubicBezTo>
                    <a:pt x="59664" y="47395"/>
                    <a:pt x="59637" y="47387"/>
                    <a:pt x="59611" y="47387"/>
                  </a:cubicBezTo>
                  <a:cubicBezTo>
                    <a:pt x="59403" y="47387"/>
                    <a:pt x="59309" y="47936"/>
                    <a:pt x="59008" y="47936"/>
                  </a:cubicBezTo>
                  <a:cubicBezTo>
                    <a:pt x="58986" y="47936"/>
                    <a:pt x="58962" y="47933"/>
                    <a:pt x="58938" y="47927"/>
                  </a:cubicBezTo>
                  <a:cubicBezTo>
                    <a:pt x="58773" y="48006"/>
                    <a:pt x="58737" y="48502"/>
                    <a:pt x="58644" y="48502"/>
                  </a:cubicBezTo>
                  <a:cubicBezTo>
                    <a:pt x="58639" y="48502"/>
                    <a:pt x="58634" y="48501"/>
                    <a:pt x="58628" y="48498"/>
                  </a:cubicBezTo>
                  <a:cubicBezTo>
                    <a:pt x="58586" y="48470"/>
                    <a:pt x="58420" y="48284"/>
                    <a:pt x="58350" y="48284"/>
                  </a:cubicBezTo>
                  <a:cubicBezTo>
                    <a:pt x="58342" y="48284"/>
                    <a:pt x="58335" y="48287"/>
                    <a:pt x="58330" y="48294"/>
                  </a:cubicBezTo>
                  <a:cubicBezTo>
                    <a:pt x="58240" y="48404"/>
                    <a:pt x="58398" y="48566"/>
                    <a:pt x="58309" y="48708"/>
                  </a:cubicBezTo>
                  <a:lnTo>
                    <a:pt x="57910" y="48283"/>
                  </a:lnTo>
                  <a:cubicBezTo>
                    <a:pt x="57901" y="48546"/>
                    <a:pt x="57778" y="48759"/>
                    <a:pt x="57492" y="48759"/>
                  </a:cubicBezTo>
                  <a:cubicBezTo>
                    <a:pt x="57459" y="48759"/>
                    <a:pt x="57423" y="48756"/>
                    <a:pt x="57386" y="48750"/>
                  </a:cubicBezTo>
                  <a:cubicBezTo>
                    <a:pt x="57305" y="48734"/>
                    <a:pt x="57215" y="48722"/>
                    <a:pt x="57127" y="48722"/>
                  </a:cubicBezTo>
                  <a:cubicBezTo>
                    <a:pt x="57038" y="48722"/>
                    <a:pt x="56951" y="48734"/>
                    <a:pt x="56872" y="48765"/>
                  </a:cubicBezTo>
                  <a:cubicBezTo>
                    <a:pt x="56816" y="48784"/>
                    <a:pt x="56683" y="48909"/>
                    <a:pt x="56768" y="48909"/>
                  </a:cubicBezTo>
                  <a:cubicBezTo>
                    <a:pt x="56777" y="48909"/>
                    <a:pt x="56789" y="48907"/>
                    <a:pt x="56803" y="48904"/>
                  </a:cubicBezTo>
                  <a:lnTo>
                    <a:pt x="56803" y="48904"/>
                  </a:lnTo>
                  <a:lnTo>
                    <a:pt x="56432" y="48991"/>
                  </a:lnTo>
                  <a:cubicBezTo>
                    <a:pt x="56159" y="49043"/>
                    <a:pt x="56374" y="49012"/>
                    <a:pt x="56269" y="49169"/>
                  </a:cubicBezTo>
                  <a:cubicBezTo>
                    <a:pt x="56245" y="49206"/>
                    <a:pt x="56182" y="49219"/>
                    <a:pt x="56102" y="49219"/>
                  </a:cubicBezTo>
                  <a:cubicBezTo>
                    <a:pt x="55923" y="49219"/>
                    <a:pt x="55661" y="49153"/>
                    <a:pt x="55577" y="49153"/>
                  </a:cubicBezTo>
                  <a:cubicBezTo>
                    <a:pt x="55516" y="49150"/>
                    <a:pt x="55432" y="49143"/>
                    <a:pt x="55343" y="49143"/>
                  </a:cubicBezTo>
                  <a:cubicBezTo>
                    <a:pt x="55189" y="49143"/>
                    <a:pt x="55021" y="49163"/>
                    <a:pt x="54937" y="49253"/>
                  </a:cubicBezTo>
                  <a:cubicBezTo>
                    <a:pt x="54862" y="49339"/>
                    <a:pt x="54905" y="49533"/>
                    <a:pt x="54806" y="49533"/>
                  </a:cubicBezTo>
                  <a:cubicBezTo>
                    <a:pt x="54766" y="49533"/>
                    <a:pt x="54703" y="49502"/>
                    <a:pt x="54602" y="49421"/>
                  </a:cubicBezTo>
                  <a:cubicBezTo>
                    <a:pt x="54529" y="49306"/>
                    <a:pt x="54374" y="49223"/>
                    <a:pt x="54278" y="49223"/>
                  </a:cubicBezTo>
                  <a:cubicBezTo>
                    <a:pt x="54194" y="49223"/>
                    <a:pt x="54156" y="49286"/>
                    <a:pt x="54256" y="49447"/>
                  </a:cubicBezTo>
                  <a:cubicBezTo>
                    <a:pt x="54273" y="49654"/>
                    <a:pt x="54172" y="49766"/>
                    <a:pt x="54027" y="49766"/>
                  </a:cubicBezTo>
                  <a:cubicBezTo>
                    <a:pt x="53951" y="49766"/>
                    <a:pt x="53863" y="49735"/>
                    <a:pt x="53773" y="49673"/>
                  </a:cubicBezTo>
                  <a:cubicBezTo>
                    <a:pt x="53638" y="49573"/>
                    <a:pt x="53605" y="49406"/>
                    <a:pt x="53452" y="49406"/>
                  </a:cubicBezTo>
                  <a:cubicBezTo>
                    <a:pt x="53404" y="49406"/>
                    <a:pt x="53344" y="49423"/>
                    <a:pt x="53265" y="49463"/>
                  </a:cubicBezTo>
                  <a:cubicBezTo>
                    <a:pt x="53226" y="49482"/>
                    <a:pt x="52841" y="49821"/>
                    <a:pt x="52763" y="49821"/>
                  </a:cubicBezTo>
                  <a:cubicBezTo>
                    <a:pt x="52757" y="49821"/>
                    <a:pt x="52753" y="49819"/>
                    <a:pt x="52751" y="49814"/>
                  </a:cubicBezTo>
                  <a:cubicBezTo>
                    <a:pt x="52735" y="49756"/>
                    <a:pt x="53055" y="49536"/>
                    <a:pt x="52898" y="49442"/>
                  </a:cubicBezTo>
                  <a:cubicBezTo>
                    <a:pt x="52882" y="49433"/>
                    <a:pt x="52864" y="49429"/>
                    <a:pt x="52844" y="49429"/>
                  </a:cubicBezTo>
                  <a:cubicBezTo>
                    <a:pt x="52690" y="49429"/>
                    <a:pt x="52415" y="49648"/>
                    <a:pt x="52337" y="49704"/>
                  </a:cubicBezTo>
                  <a:cubicBezTo>
                    <a:pt x="52270" y="49706"/>
                    <a:pt x="52200" y="49709"/>
                    <a:pt x="52130" y="49709"/>
                  </a:cubicBezTo>
                  <a:cubicBezTo>
                    <a:pt x="51978" y="49709"/>
                    <a:pt x="51823" y="49694"/>
                    <a:pt x="51697" y="49615"/>
                  </a:cubicBezTo>
                  <a:cubicBezTo>
                    <a:pt x="51545" y="49505"/>
                    <a:pt x="51367" y="49442"/>
                    <a:pt x="51178" y="49442"/>
                  </a:cubicBezTo>
                  <a:cubicBezTo>
                    <a:pt x="51148" y="49441"/>
                    <a:pt x="51119" y="49440"/>
                    <a:pt x="51089" y="49440"/>
                  </a:cubicBezTo>
                  <a:cubicBezTo>
                    <a:pt x="50876" y="49440"/>
                    <a:pt x="50662" y="49473"/>
                    <a:pt x="50460" y="49547"/>
                  </a:cubicBezTo>
                  <a:cubicBezTo>
                    <a:pt x="50292" y="49608"/>
                    <a:pt x="50193" y="49747"/>
                    <a:pt x="50091" y="49747"/>
                  </a:cubicBezTo>
                  <a:cubicBezTo>
                    <a:pt x="50053" y="49747"/>
                    <a:pt x="50015" y="49728"/>
                    <a:pt x="49972" y="49678"/>
                  </a:cubicBezTo>
                  <a:cubicBezTo>
                    <a:pt x="49848" y="49532"/>
                    <a:pt x="49662" y="49470"/>
                    <a:pt x="49472" y="49470"/>
                  </a:cubicBezTo>
                  <a:cubicBezTo>
                    <a:pt x="49387" y="49470"/>
                    <a:pt x="49303" y="49482"/>
                    <a:pt x="49222" y="49505"/>
                  </a:cubicBezTo>
                  <a:cubicBezTo>
                    <a:pt x="49052" y="49557"/>
                    <a:pt x="49087" y="49719"/>
                    <a:pt x="49103" y="49851"/>
                  </a:cubicBezTo>
                  <a:lnTo>
                    <a:pt x="49103" y="49851"/>
                  </a:lnTo>
                  <a:cubicBezTo>
                    <a:pt x="49072" y="49658"/>
                    <a:pt x="48911" y="49587"/>
                    <a:pt x="48725" y="49587"/>
                  </a:cubicBezTo>
                  <a:cubicBezTo>
                    <a:pt x="48496" y="49587"/>
                    <a:pt x="48228" y="49696"/>
                    <a:pt x="48121" y="49819"/>
                  </a:cubicBezTo>
                  <a:cubicBezTo>
                    <a:pt x="48060" y="49888"/>
                    <a:pt x="47965" y="49928"/>
                    <a:pt x="47873" y="49928"/>
                  </a:cubicBezTo>
                  <a:cubicBezTo>
                    <a:pt x="47791" y="49928"/>
                    <a:pt x="47712" y="49896"/>
                    <a:pt x="47665" y="49825"/>
                  </a:cubicBezTo>
                  <a:cubicBezTo>
                    <a:pt x="47602" y="49720"/>
                    <a:pt x="47791" y="49641"/>
                    <a:pt x="47670" y="49552"/>
                  </a:cubicBezTo>
                  <a:cubicBezTo>
                    <a:pt x="47647" y="49534"/>
                    <a:pt x="47625" y="49527"/>
                    <a:pt x="47602" y="49527"/>
                  </a:cubicBezTo>
                  <a:cubicBezTo>
                    <a:pt x="47512" y="49527"/>
                    <a:pt x="47429" y="49646"/>
                    <a:pt x="47366" y="49688"/>
                  </a:cubicBezTo>
                  <a:cubicBezTo>
                    <a:pt x="47272" y="49750"/>
                    <a:pt x="47150" y="49783"/>
                    <a:pt x="47031" y="49783"/>
                  </a:cubicBezTo>
                  <a:cubicBezTo>
                    <a:pt x="46919" y="49783"/>
                    <a:pt x="46808" y="49754"/>
                    <a:pt x="46721" y="49694"/>
                  </a:cubicBezTo>
                  <a:cubicBezTo>
                    <a:pt x="46714" y="49623"/>
                    <a:pt x="46691" y="49596"/>
                    <a:pt x="46659" y="49596"/>
                  </a:cubicBezTo>
                  <a:cubicBezTo>
                    <a:pt x="46559" y="49596"/>
                    <a:pt x="46373" y="49855"/>
                    <a:pt x="46286" y="49882"/>
                  </a:cubicBezTo>
                  <a:cubicBezTo>
                    <a:pt x="45998" y="49977"/>
                    <a:pt x="45626" y="49898"/>
                    <a:pt x="45395" y="50092"/>
                  </a:cubicBezTo>
                  <a:cubicBezTo>
                    <a:pt x="45220" y="50240"/>
                    <a:pt x="44946" y="50273"/>
                    <a:pt x="44714" y="50273"/>
                  </a:cubicBezTo>
                  <a:cubicBezTo>
                    <a:pt x="44674" y="50273"/>
                    <a:pt x="44635" y="50272"/>
                    <a:pt x="44598" y="50270"/>
                  </a:cubicBezTo>
                  <a:cubicBezTo>
                    <a:pt x="44479" y="50268"/>
                    <a:pt x="44323" y="50253"/>
                    <a:pt x="44164" y="50253"/>
                  </a:cubicBezTo>
                  <a:cubicBezTo>
                    <a:pt x="43932" y="50253"/>
                    <a:pt x="43696" y="50285"/>
                    <a:pt x="43565" y="50438"/>
                  </a:cubicBezTo>
                  <a:cubicBezTo>
                    <a:pt x="43551" y="50453"/>
                    <a:pt x="43534" y="50459"/>
                    <a:pt x="43514" y="50459"/>
                  </a:cubicBezTo>
                  <a:cubicBezTo>
                    <a:pt x="43417" y="50459"/>
                    <a:pt x="43264" y="50303"/>
                    <a:pt x="43177" y="50281"/>
                  </a:cubicBezTo>
                  <a:cubicBezTo>
                    <a:pt x="43158" y="50275"/>
                    <a:pt x="43140" y="50273"/>
                    <a:pt x="43123" y="50273"/>
                  </a:cubicBezTo>
                  <a:cubicBezTo>
                    <a:pt x="42993" y="50273"/>
                    <a:pt x="42940" y="50421"/>
                    <a:pt x="42768" y="50454"/>
                  </a:cubicBezTo>
                  <a:cubicBezTo>
                    <a:pt x="42548" y="50496"/>
                    <a:pt x="42307" y="50517"/>
                    <a:pt x="42102" y="50601"/>
                  </a:cubicBezTo>
                  <a:cubicBezTo>
                    <a:pt x="41920" y="50671"/>
                    <a:pt x="41951" y="50784"/>
                    <a:pt x="41826" y="50784"/>
                  </a:cubicBezTo>
                  <a:cubicBezTo>
                    <a:pt x="41793" y="50784"/>
                    <a:pt x="41749" y="50776"/>
                    <a:pt x="41688" y="50758"/>
                  </a:cubicBezTo>
                  <a:cubicBezTo>
                    <a:pt x="41583" y="50727"/>
                    <a:pt x="41421" y="50694"/>
                    <a:pt x="41269" y="50694"/>
                  </a:cubicBezTo>
                  <a:cubicBezTo>
                    <a:pt x="41028" y="50694"/>
                    <a:pt x="40813" y="50778"/>
                    <a:pt x="40885" y="51092"/>
                  </a:cubicBezTo>
                  <a:lnTo>
                    <a:pt x="40885" y="51092"/>
                  </a:lnTo>
                  <a:cubicBezTo>
                    <a:pt x="40847" y="50928"/>
                    <a:pt x="40684" y="50865"/>
                    <a:pt x="40473" y="50865"/>
                  </a:cubicBezTo>
                  <a:cubicBezTo>
                    <a:pt x="40009" y="50865"/>
                    <a:pt x="39310" y="51168"/>
                    <a:pt x="39166" y="51377"/>
                  </a:cubicBezTo>
                  <a:cubicBezTo>
                    <a:pt x="39138" y="51412"/>
                    <a:pt x="39102" y="51426"/>
                    <a:pt x="39060" y="51426"/>
                  </a:cubicBezTo>
                  <a:cubicBezTo>
                    <a:pt x="38906" y="51426"/>
                    <a:pt x="38676" y="51233"/>
                    <a:pt x="38499" y="51233"/>
                  </a:cubicBezTo>
                  <a:cubicBezTo>
                    <a:pt x="38405" y="51233"/>
                    <a:pt x="38326" y="51287"/>
                    <a:pt x="38280" y="51450"/>
                  </a:cubicBezTo>
                  <a:cubicBezTo>
                    <a:pt x="38222" y="51640"/>
                    <a:pt x="38223" y="51857"/>
                    <a:pt x="38058" y="51857"/>
                  </a:cubicBezTo>
                  <a:cubicBezTo>
                    <a:pt x="38014" y="51857"/>
                    <a:pt x="37958" y="51842"/>
                    <a:pt x="37887" y="51806"/>
                  </a:cubicBezTo>
                  <a:cubicBezTo>
                    <a:pt x="37811" y="51822"/>
                    <a:pt x="37311" y="52014"/>
                    <a:pt x="37318" y="52045"/>
                  </a:cubicBezTo>
                  <a:lnTo>
                    <a:pt x="37318" y="52045"/>
                  </a:lnTo>
                  <a:cubicBezTo>
                    <a:pt x="37305" y="52019"/>
                    <a:pt x="37430" y="51858"/>
                    <a:pt x="37284" y="51843"/>
                  </a:cubicBezTo>
                  <a:cubicBezTo>
                    <a:pt x="37273" y="51842"/>
                    <a:pt x="37263" y="51841"/>
                    <a:pt x="37252" y="51841"/>
                  </a:cubicBezTo>
                  <a:cubicBezTo>
                    <a:pt x="37133" y="51841"/>
                    <a:pt x="36996" y="51914"/>
                    <a:pt x="36891" y="51948"/>
                  </a:cubicBezTo>
                  <a:cubicBezTo>
                    <a:pt x="36576" y="52042"/>
                    <a:pt x="36162" y="51964"/>
                    <a:pt x="35884" y="52100"/>
                  </a:cubicBezTo>
                  <a:cubicBezTo>
                    <a:pt x="36204" y="52137"/>
                    <a:pt x="36482" y="52546"/>
                    <a:pt x="36319" y="52834"/>
                  </a:cubicBezTo>
                  <a:cubicBezTo>
                    <a:pt x="36289" y="52843"/>
                    <a:pt x="36263" y="52848"/>
                    <a:pt x="36241" y="52848"/>
                  </a:cubicBezTo>
                  <a:cubicBezTo>
                    <a:pt x="36047" y="52848"/>
                    <a:pt x="36092" y="52539"/>
                    <a:pt x="36073" y="52441"/>
                  </a:cubicBezTo>
                  <a:cubicBezTo>
                    <a:pt x="36065" y="52394"/>
                    <a:pt x="36036" y="52377"/>
                    <a:pt x="35995" y="52377"/>
                  </a:cubicBezTo>
                  <a:cubicBezTo>
                    <a:pt x="35873" y="52377"/>
                    <a:pt x="35646" y="52530"/>
                    <a:pt x="35548" y="52546"/>
                  </a:cubicBezTo>
                  <a:cubicBezTo>
                    <a:pt x="35543" y="52546"/>
                    <a:pt x="35538" y="52547"/>
                    <a:pt x="35533" y="52547"/>
                  </a:cubicBezTo>
                  <a:cubicBezTo>
                    <a:pt x="35424" y="52547"/>
                    <a:pt x="35225" y="52436"/>
                    <a:pt x="35126" y="52436"/>
                  </a:cubicBezTo>
                  <a:cubicBezTo>
                    <a:pt x="35099" y="52436"/>
                    <a:pt x="35079" y="52445"/>
                    <a:pt x="35071" y="52467"/>
                  </a:cubicBezTo>
                  <a:cubicBezTo>
                    <a:pt x="35029" y="52593"/>
                    <a:pt x="35050" y="52755"/>
                    <a:pt x="34846" y="52766"/>
                  </a:cubicBezTo>
                  <a:cubicBezTo>
                    <a:pt x="34817" y="52768"/>
                    <a:pt x="34788" y="52769"/>
                    <a:pt x="34760" y="52769"/>
                  </a:cubicBezTo>
                  <a:cubicBezTo>
                    <a:pt x="34600" y="52769"/>
                    <a:pt x="34454" y="52741"/>
                    <a:pt x="34303" y="52741"/>
                  </a:cubicBezTo>
                  <a:cubicBezTo>
                    <a:pt x="34204" y="52741"/>
                    <a:pt x="34102" y="52753"/>
                    <a:pt x="33991" y="52792"/>
                  </a:cubicBezTo>
                  <a:cubicBezTo>
                    <a:pt x="34253" y="52887"/>
                    <a:pt x="32958" y="53348"/>
                    <a:pt x="32854" y="53458"/>
                  </a:cubicBezTo>
                  <a:cubicBezTo>
                    <a:pt x="32780" y="53526"/>
                    <a:pt x="33084" y="53720"/>
                    <a:pt x="32979" y="53888"/>
                  </a:cubicBezTo>
                  <a:cubicBezTo>
                    <a:pt x="32951" y="53934"/>
                    <a:pt x="32917" y="53953"/>
                    <a:pt x="32882" y="53953"/>
                  </a:cubicBezTo>
                  <a:cubicBezTo>
                    <a:pt x="32748" y="53953"/>
                    <a:pt x="32586" y="53689"/>
                    <a:pt x="32555" y="53617"/>
                  </a:cubicBezTo>
                  <a:lnTo>
                    <a:pt x="32555" y="53617"/>
                  </a:lnTo>
                  <a:cubicBezTo>
                    <a:pt x="32593" y="53709"/>
                    <a:pt x="32578" y="53908"/>
                    <a:pt x="32434" y="53908"/>
                  </a:cubicBezTo>
                  <a:cubicBezTo>
                    <a:pt x="32423" y="53908"/>
                    <a:pt x="32411" y="53906"/>
                    <a:pt x="32397" y="53904"/>
                  </a:cubicBezTo>
                  <a:cubicBezTo>
                    <a:pt x="32235" y="53862"/>
                    <a:pt x="32224" y="53647"/>
                    <a:pt x="32072" y="53647"/>
                  </a:cubicBezTo>
                  <a:cubicBezTo>
                    <a:pt x="31978" y="53647"/>
                    <a:pt x="32046" y="54119"/>
                    <a:pt x="31800" y="54166"/>
                  </a:cubicBezTo>
                  <a:cubicBezTo>
                    <a:pt x="31798" y="54166"/>
                    <a:pt x="31796" y="54166"/>
                    <a:pt x="31794" y="54166"/>
                  </a:cubicBezTo>
                  <a:cubicBezTo>
                    <a:pt x="31736" y="54166"/>
                    <a:pt x="31479" y="54071"/>
                    <a:pt x="31360" y="54071"/>
                  </a:cubicBezTo>
                  <a:cubicBezTo>
                    <a:pt x="31310" y="54071"/>
                    <a:pt x="31284" y="54088"/>
                    <a:pt x="31307" y="54134"/>
                  </a:cubicBezTo>
                  <a:cubicBezTo>
                    <a:pt x="31354" y="54229"/>
                    <a:pt x="31538" y="54239"/>
                    <a:pt x="31406" y="54397"/>
                  </a:cubicBezTo>
                  <a:cubicBezTo>
                    <a:pt x="31370" y="54442"/>
                    <a:pt x="31314" y="54472"/>
                    <a:pt x="31255" y="54472"/>
                  </a:cubicBezTo>
                  <a:cubicBezTo>
                    <a:pt x="31246" y="54472"/>
                    <a:pt x="31237" y="54471"/>
                    <a:pt x="31228" y="54470"/>
                  </a:cubicBezTo>
                  <a:cubicBezTo>
                    <a:pt x="31056" y="54441"/>
                    <a:pt x="31076" y="54120"/>
                    <a:pt x="30917" y="54120"/>
                  </a:cubicBezTo>
                  <a:cubicBezTo>
                    <a:pt x="30902" y="54120"/>
                    <a:pt x="30885" y="54123"/>
                    <a:pt x="30866" y="54129"/>
                  </a:cubicBezTo>
                  <a:cubicBezTo>
                    <a:pt x="30720" y="54176"/>
                    <a:pt x="30526" y="54255"/>
                    <a:pt x="30410" y="54360"/>
                  </a:cubicBezTo>
                  <a:cubicBezTo>
                    <a:pt x="30363" y="54402"/>
                    <a:pt x="30358" y="54543"/>
                    <a:pt x="30358" y="54543"/>
                  </a:cubicBezTo>
                  <a:cubicBezTo>
                    <a:pt x="30101" y="54669"/>
                    <a:pt x="29823" y="54769"/>
                    <a:pt x="29592" y="54937"/>
                  </a:cubicBezTo>
                  <a:cubicBezTo>
                    <a:pt x="29359" y="55108"/>
                    <a:pt x="29344" y="55246"/>
                    <a:pt x="29552" y="55246"/>
                  </a:cubicBezTo>
                  <a:cubicBezTo>
                    <a:pt x="29592" y="55246"/>
                    <a:pt x="29640" y="55241"/>
                    <a:pt x="29697" y="55230"/>
                  </a:cubicBezTo>
                  <a:lnTo>
                    <a:pt x="29697" y="55230"/>
                  </a:lnTo>
                  <a:cubicBezTo>
                    <a:pt x="29511" y="55331"/>
                    <a:pt x="29329" y="55440"/>
                    <a:pt x="29128" y="55440"/>
                  </a:cubicBezTo>
                  <a:cubicBezTo>
                    <a:pt x="29080" y="55440"/>
                    <a:pt x="29030" y="55433"/>
                    <a:pt x="28979" y="55419"/>
                  </a:cubicBezTo>
                  <a:cubicBezTo>
                    <a:pt x="28880" y="55392"/>
                    <a:pt x="28751" y="55360"/>
                    <a:pt x="28628" y="55360"/>
                  </a:cubicBezTo>
                  <a:cubicBezTo>
                    <a:pt x="28491" y="55360"/>
                    <a:pt x="28361" y="55399"/>
                    <a:pt x="28287" y="55529"/>
                  </a:cubicBezTo>
                  <a:cubicBezTo>
                    <a:pt x="28187" y="55713"/>
                    <a:pt x="28224" y="55786"/>
                    <a:pt x="28009" y="55922"/>
                  </a:cubicBezTo>
                  <a:cubicBezTo>
                    <a:pt x="27930" y="55964"/>
                    <a:pt x="27757" y="56032"/>
                    <a:pt x="27694" y="56101"/>
                  </a:cubicBezTo>
                  <a:cubicBezTo>
                    <a:pt x="27715" y="56137"/>
                    <a:pt x="27757" y="56200"/>
                    <a:pt x="27726" y="56247"/>
                  </a:cubicBezTo>
                  <a:cubicBezTo>
                    <a:pt x="27584" y="56447"/>
                    <a:pt x="27233" y="56536"/>
                    <a:pt x="27055" y="56719"/>
                  </a:cubicBezTo>
                  <a:cubicBezTo>
                    <a:pt x="26904" y="56874"/>
                    <a:pt x="26814" y="57066"/>
                    <a:pt x="26635" y="57066"/>
                  </a:cubicBezTo>
                  <a:cubicBezTo>
                    <a:pt x="26602" y="57066"/>
                    <a:pt x="26566" y="57059"/>
                    <a:pt x="26525" y="57044"/>
                  </a:cubicBezTo>
                  <a:cubicBezTo>
                    <a:pt x="26511" y="57039"/>
                    <a:pt x="26494" y="57037"/>
                    <a:pt x="26475" y="57037"/>
                  </a:cubicBezTo>
                  <a:cubicBezTo>
                    <a:pt x="26285" y="57037"/>
                    <a:pt x="25910" y="57285"/>
                    <a:pt x="25891" y="57443"/>
                  </a:cubicBezTo>
                  <a:cubicBezTo>
                    <a:pt x="25880" y="57519"/>
                    <a:pt x="25938" y="57544"/>
                    <a:pt x="26014" y="57544"/>
                  </a:cubicBezTo>
                  <a:cubicBezTo>
                    <a:pt x="26123" y="57544"/>
                    <a:pt x="26271" y="57493"/>
                    <a:pt x="26316" y="57467"/>
                  </a:cubicBezTo>
                  <a:lnTo>
                    <a:pt x="26316" y="57467"/>
                  </a:lnTo>
                  <a:cubicBezTo>
                    <a:pt x="26165" y="57561"/>
                    <a:pt x="26020" y="57674"/>
                    <a:pt x="25838" y="57689"/>
                  </a:cubicBezTo>
                  <a:cubicBezTo>
                    <a:pt x="25824" y="57690"/>
                    <a:pt x="25810" y="57691"/>
                    <a:pt x="25796" y="57691"/>
                  </a:cubicBezTo>
                  <a:cubicBezTo>
                    <a:pt x="25706" y="57691"/>
                    <a:pt x="25621" y="57674"/>
                    <a:pt x="25534" y="57674"/>
                  </a:cubicBezTo>
                  <a:cubicBezTo>
                    <a:pt x="25481" y="57674"/>
                    <a:pt x="25428" y="57680"/>
                    <a:pt x="25372" y="57700"/>
                  </a:cubicBezTo>
                  <a:cubicBezTo>
                    <a:pt x="25083" y="57799"/>
                    <a:pt x="25136" y="58051"/>
                    <a:pt x="24837" y="58093"/>
                  </a:cubicBezTo>
                  <a:cubicBezTo>
                    <a:pt x="24831" y="58094"/>
                    <a:pt x="24824" y="58094"/>
                    <a:pt x="24817" y="58094"/>
                  </a:cubicBezTo>
                  <a:cubicBezTo>
                    <a:pt x="24733" y="58094"/>
                    <a:pt x="24548" y="58039"/>
                    <a:pt x="24420" y="58039"/>
                  </a:cubicBezTo>
                  <a:cubicBezTo>
                    <a:pt x="24317" y="58039"/>
                    <a:pt x="24251" y="58074"/>
                    <a:pt x="24302" y="58203"/>
                  </a:cubicBezTo>
                  <a:cubicBezTo>
                    <a:pt x="24375" y="58385"/>
                    <a:pt x="24520" y="58685"/>
                    <a:pt x="24159" y="58685"/>
                  </a:cubicBezTo>
                  <a:cubicBezTo>
                    <a:pt x="24156" y="58685"/>
                    <a:pt x="24153" y="58685"/>
                    <a:pt x="24150" y="58685"/>
                  </a:cubicBezTo>
                  <a:cubicBezTo>
                    <a:pt x="23992" y="58685"/>
                    <a:pt x="23911" y="58634"/>
                    <a:pt x="23792" y="58634"/>
                  </a:cubicBezTo>
                  <a:cubicBezTo>
                    <a:pt x="23741" y="58634"/>
                    <a:pt x="23684" y="58643"/>
                    <a:pt x="23610" y="58670"/>
                  </a:cubicBezTo>
                  <a:cubicBezTo>
                    <a:pt x="23537" y="58696"/>
                    <a:pt x="22991" y="58979"/>
                    <a:pt x="23049" y="59094"/>
                  </a:cubicBezTo>
                  <a:cubicBezTo>
                    <a:pt x="23096" y="59178"/>
                    <a:pt x="23500" y="59377"/>
                    <a:pt x="23191" y="59530"/>
                  </a:cubicBezTo>
                  <a:cubicBezTo>
                    <a:pt x="23155" y="59547"/>
                    <a:pt x="23126" y="59554"/>
                    <a:pt x="23100" y="59554"/>
                  </a:cubicBezTo>
                  <a:cubicBezTo>
                    <a:pt x="22960" y="59554"/>
                    <a:pt x="22937" y="59338"/>
                    <a:pt x="22813" y="59294"/>
                  </a:cubicBezTo>
                  <a:lnTo>
                    <a:pt x="22813" y="59294"/>
                  </a:lnTo>
                  <a:cubicBezTo>
                    <a:pt x="22818" y="59440"/>
                    <a:pt x="22808" y="59582"/>
                    <a:pt x="22787" y="59729"/>
                  </a:cubicBezTo>
                  <a:cubicBezTo>
                    <a:pt x="22756" y="59853"/>
                    <a:pt x="22716" y="59892"/>
                    <a:pt x="22659" y="59892"/>
                  </a:cubicBezTo>
                  <a:cubicBezTo>
                    <a:pt x="22618" y="59892"/>
                    <a:pt x="22569" y="59871"/>
                    <a:pt x="22509" y="59849"/>
                  </a:cubicBezTo>
                  <a:cubicBezTo>
                    <a:pt x="22483" y="59840"/>
                    <a:pt x="22452" y="59836"/>
                    <a:pt x="22417" y="59836"/>
                  </a:cubicBezTo>
                  <a:cubicBezTo>
                    <a:pt x="22170" y="59836"/>
                    <a:pt x="21734" y="60046"/>
                    <a:pt x="21628" y="60216"/>
                  </a:cubicBezTo>
                  <a:cubicBezTo>
                    <a:pt x="21481" y="60447"/>
                    <a:pt x="22042" y="60725"/>
                    <a:pt x="21953" y="60798"/>
                  </a:cubicBezTo>
                  <a:cubicBezTo>
                    <a:pt x="21914" y="60831"/>
                    <a:pt x="21875" y="60843"/>
                    <a:pt x="21836" y="60843"/>
                  </a:cubicBezTo>
                  <a:cubicBezTo>
                    <a:pt x="21747" y="60843"/>
                    <a:pt x="21660" y="60779"/>
                    <a:pt x="21576" y="60772"/>
                  </a:cubicBezTo>
                  <a:cubicBezTo>
                    <a:pt x="21566" y="60771"/>
                    <a:pt x="21555" y="60771"/>
                    <a:pt x="21545" y="60771"/>
                  </a:cubicBezTo>
                  <a:cubicBezTo>
                    <a:pt x="21386" y="60771"/>
                    <a:pt x="21216" y="60845"/>
                    <a:pt x="21078" y="60924"/>
                  </a:cubicBezTo>
                  <a:cubicBezTo>
                    <a:pt x="20868" y="61050"/>
                    <a:pt x="20281" y="61060"/>
                    <a:pt x="20192" y="61239"/>
                  </a:cubicBezTo>
                  <a:cubicBezTo>
                    <a:pt x="20151" y="61325"/>
                    <a:pt x="20218" y="61639"/>
                    <a:pt x="20101" y="61639"/>
                  </a:cubicBezTo>
                  <a:cubicBezTo>
                    <a:pt x="20097" y="61639"/>
                    <a:pt x="20092" y="61638"/>
                    <a:pt x="20087" y="61637"/>
                  </a:cubicBezTo>
                  <a:cubicBezTo>
                    <a:pt x="20015" y="61621"/>
                    <a:pt x="19964" y="61589"/>
                    <a:pt x="19903" y="61589"/>
                  </a:cubicBezTo>
                  <a:cubicBezTo>
                    <a:pt x="19866" y="61589"/>
                    <a:pt x="19824" y="61601"/>
                    <a:pt x="19772" y="61637"/>
                  </a:cubicBezTo>
                  <a:cubicBezTo>
                    <a:pt x="19452" y="61863"/>
                    <a:pt x="19657" y="62345"/>
                    <a:pt x="19405" y="62607"/>
                  </a:cubicBezTo>
                  <a:cubicBezTo>
                    <a:pt x="19310" y="62708"/>
                    <a:pt x="19183" y="62733"/>
                    <a:pt x="19050" y="62733"/>
                  </a:cubicBezTo>
                  <a:cubicBezTo>
                    <a:pt x="18920" y="62733"/>
                    <a:pt x="18786" y="62710"/>
                    <a:pt x="18668" y="62710"/>
                  </a:cubicBezTo>
                  <a:cubicBezTo>
                    <a:pt x="18573" y="62710"/>
                    <a:pt x="18490" y="62725"/>
                    <a:pt x="18430" y="62780"/>
                  </a:cubicBezTo>
                  <a:cubicBezTo>
                    <a:pt x="18360" y="62841"/>
                    <a:pt x="18575" y="62910"/>
                    <a:pt x="18643" y="62910"/>
                  </a:cubicBezTo>
                  <a:cubicBezTo>
                    <a:pt x="18651" y="62910"/>
                    <a:pt x="18658" y="62908"/>
                    <a:pt x="18661" y="62906"/>
                  </a:cubicBezTo>
                  <a:lnTo>
                    <a:pt x="18661" y="62906"/>
                  </a:lnTo>
                  <a:cubicBezTo>
                    <a:pt x="18598" y="62963"/>
                    <a:pt x="18530" y="62974"/>
                    <a:pt x="18461" y="62974"/>
                  </a:cubicBezTo>
                  <a:cubicBezTo>
                    <a:pt x="18415" y="62974"/>
                    <a:pt x="18368" y="62969"/>
                    <a:pt x="18324" y="62969"/>
                  </a:cubicBezTo>
                  <a:cubicBezTo>
                    <a:pt x="18259" y="62969"/>
                    <a:pt x="18198" y="62980"/>
                    <a:pt x="18147" y="63037"/>
                  </a:cubicBezTo>
                  <a:cubicBezTo>
                    <a:pt x="17974" y="63231"/>
                    <a:pt x="17900" y="63430"/>
                    <a:pt x="17696" y="63614"/>
                  </a:cubicBezTo>
                  <a:cubicBezTo>
                    <a:pt x="17712" y="63600"/>
                    <a:pt x="17719" y="63594"/>
                    <a:pt x="17721" y="63594"/>
                  </a:cubicBezTo>
                  <a:lnTo>
                    <a:pt x="17721" y="63594"/>
                  </a:lnTo>
                  <a:cubicBezTo>
                    <a:pt x="17728" y="63594"/>
                    <a:pt x="17563" y="63770"/>
                    <a:pt x="17554" y="63876"/>
                  </a:cubicBezTo>
                  <a:cubicBezTo>
                    <a:pt x="17533" y="64044"/>
                    <a:pt x="17428" y="64075"/>
                    <a:pt x="17297" y="64128"/>
                  </a:cubicBezTo>
                  <a:cubicBezTo>
                    <a:pt x="17030" y="64264"/>
                    <a:pt x="16810" y="64479"/>
                    <a:pt x="16673" y="64741"/>
                  </a:cubicBezTo>
                  <a:cubicBezTo>
                    <a:pt x="16631" y="64826"/>
                    <a:pt x="16627" y="65233"/>
                    <a:pt x="16541" y="65233"/>
                  </a:cubicBezTo>
                  <a:cubicBezTo>
                    <a:pt x="16532" y="65233"/>
                    <a:pt x="16522" y="65228"/>
                    <a:pt x="16511" y="65218"/>
                  </a:cubicBezTo>
                  <a:cubicBezTo>
                    <a:pt x="16384" y="65103"/>
                    <a:pt x="16260" y="64978"/>
                    <a:pt x="16163" y="64978"/>
                  </a:cubicBezTo>
                  <a:cubicBezTo>
                    <a:pt x="16088" y="64978"/>
                    <a:pt x="16029" y="65053"/>
                    <a:pt x="15997" y="65265"/>
                  </a:cubicBezTo>
                  <a:cubicBezTo>
                    <a:pt x="15976" y="65401"/>
                    <a:pt x="15983" y="65582"/>
                    <a:pt x="15959" y="65744"/>
                  </a:cubicBezTo>
                  <a:lnTo>
                    <a:pt x="15959" y="65744"/>
                  </a:lnTo>
                  <a:cubicBezTo>
                    <a:pt x="15933" y="65667"/>
                    <a:pt x="15885" y="65594"/>
                    <a:pt x="15850" y="65570"/>
                  </a:cubicBezTo>
                  <a:cubicBezTo>
                    <a:pt x="15751" y="65659"/>
                    <a:pt x="15578" y="65800"/>
                    <a:pt x="15698" y="65931"/>
                  </a:cubicBezTo>
                  <a:cubicBezTo>
                    <a:pt x="15742" y="65940"/>
                    <a:pt x="15786" y="65944"/>
                    <a:pt x="15831" y="65944"/>
                  </a:cubicBezTo>
                  <a:cubicBezTo>
                    <a:pt x="15856" y="65944"/>
                    <a:pt x="15880" y="65943"/>
                    <a:pt x="15905" y="65940"/>
                  </a:cubicBezTo>
                  <a:lnTo>
                    <a:pt x="15905" y="65940"/>
                  </a:lnTo>
                  <a:cubicBezTo>
                    <a:pt x="15855" y="66047"/>
                    <a:pt x="15768" y="66123"/>
                    <a:pt x="15614" y="66136"/>
                  </a:cubicBezTo>
                  <a:cubicBezTo>
                    <a:pt x="15581" y="66139"/>
                    <a:pt x="15547" y="66140"/>
                    <a:pt x="15513" y="66140"/>
                  </a:cubicBezTo>
                  <a:cubicBezTo>
                    <a:pt x="15423" y="66140"/>
                    <a:pt x="15331" y="66132"/>
                    <a:pt x="15240" y="66132"/>
                  </a:cubicBezTo>
                  <a:cubicBezTo>
                    <a:pt x="15121" y="66132"/>
                    <a:pt x="15003" y="66145"/>
                    <a:pt x="14896" y="66204"/>
                  </a:cubicBezTo>
                  <a:cubicBezTo>
                    <a:pt x="14676" y="66319"/>
                    <a:pt x="14765" y="66456"/>
                    <a:pt x="14634" y="66571"/>
                  </a:cubicBezTo>
                  <a:cubicBezTo>
                    <a:pt x="14519" y="66671"/>
                    <a:pt x="14251" y="66571"/>
                    <a:pt x="14110" y="66692"/>
                  </a:cubicBezTo>
                  <a:cubicBezTo>
                    <a:pt x="14083" y="66713"/>
                    <a:pt x="14152" y="66870"/>
                    <a:pt x="14146" y="66917"/>
                  </a:cubicBezTo>
                  <a:cubicBezTo>
                    <a:pt x="14117" y="67080"/>
                    <a:pt x="14001" y="67117"/>
                    <a:pt x="13865" y="67117"/>
                  </a:cubicBezTo>
                  <a:cubicBezTo>
                    <a:pt x="13752" y="67117"/>
                    <a:pt x="13625" y="67091"/>
                    <a:pt x="13523" y="67091"/>
                  </a:cubicBezTo>
                  <a:cubicBezTo>
                    <a:pt x="13465" y="67091"/>
                    <a:pt x="13415" y="67099"/>
                    <a:pt x="13381" y="67127"/>
                  </a:cubicBezTo>
                  <a:cubicBezTo>
                    <a:pt x="13386" y="67123"/>
                    <a:pt x="13393" y="67121"/>
                    <a:pt x="13400" y="67121"/>
                  </a:cubicBezTo>
                  <a:cubicBezTo>
                    <a:pt x="13526" y="67121"/>
                    <a:pt x="13953" y="67610"/>
                    <a:pt x="13454" y="67630"/>
                  </a:cubicBezTo>
                  <a:cubicBezTo>
                    <a:pt x="13438" y="67630"/>
                    <a:pt x="13423" y="67630"/>
                    <a:pt x="13409" y="67630"/>
                  </a:cubicBezTo>
                  <a:cubicBezTo>
                    <a:pt x="13341" y="67630"/>
                    <a:pt x="13294" y="67628"/>
                    <a:pt x="13257" y="67628"/>
                  </a:cubicBezTo>
                  <a:cubicBezTo>
                    <a:pt x="13160" y="67628"/>
                    <a:pt x="13129" y="67647"/>
                    <a:pt x="12946" y="67787"/>
                  </a:cubicBezTo>
                  <a:cubicBezTo>
                    <a:pt x="12898" y="67800"/>
                    <a:pt x="12861" y="67807"/>
                    <a:pt x="12830" y="67807"/>
                  </a:cubicBezTo>
                  <a:cubicBezTo>
                    <a:pt x="12756" y="67807"/>
                    <a:pt x="12716" y="67767"/>
                    <a:pt x="12642" y="67667"/>
                  </a:cubicBezTo>
                  <a:lnTo>
                    <a:pt x="12642" y="67667"/>
                  </a:lnTo>
                  <a:cubicBezTo>
                    <a:pt x="12914" y="68039"/>
                    <a:pt x="12012" y="68244"/>
                    <a:pt x="12248" y="68584"/>
                  </a:cubicBezTo>
                  <a:cubicBezTo>
                    <a:pt x="12219" y="68542"/>
                    <a:pt x="12175" y="68524"/>
                    <a:pt x="12122" y="68524"/>
                  </a:cubicBezTo>
                  <a:cubicBezTo>
                    <a:pt x="11924" y="68524"/>
                    <a:pt x="11607" y="68775"/>
                    <a:pt x="11504" y="68862"/>
                  </a:cubicBezTo>
                  <a:cubicBezTo>
                    <a:pt x="11388" y="68951"/>
                    <a:pt x="11289" y="69056"/>
                    <a:pt x="11205" y="69177"/>
                  </a:cubicBezTo>
                  <a:cubicBezTo>
                    <a:pt x="11205" y="69177"/>
                    <a:pt x="11225" y="69471"/>
                    <a:pt x="11197" y="69471"/>
                  </a:cubicBezTo>
                  <a:cubicBezTo>
                    <a:pt x="11196" y="69471"/>
                    <a:pt x="11195" y="69471"/>
                    <a:pt x="11194" y="69470"/>
                  </a:cubicBezTo>
                  <a:cubicBezTo>
                    <a:pt x="11063" y="69402"/>
                    <a:pt x="10964" y="69103"/>
                    <a:pt x="10890" y="68983"/>
                  </a:cubicBezTo>
                  <a:cubicBezTo>
                    <a:pt x="10848" y="69156"/>
                    <a:pt x="10733" y="69282"/>
                    <a:pt x="10796" y="69465"/>
                  </a:cubicBezTo>
                  <a:cubicBezTo>
                    <a:pt x="10859" y="69654"/>
                    <a:pt x="10959" y="69900"/>
                    <a:pt x="10707" y="70037"/>
                  </a:cubicBezTo>
                  <a:cubicBezTo>
                    <a:pt x="10660" y="69948"/>
                    <a:pt x="10550" y="69544"/>
                    <a:pt x="10450" y="69533"/>
                  </a:cubicBezTo>
                  <a:cubicBezTo>
                    <a:pt x="10446" y="69533"/>
                    <a:pt x="10442" y="69533"/>
                    <a:pt x="10438" y="69533"/>
                  </a:cubicBezTo>
                  <a:cubicBezTo>
                    <a:pt x="10290" y="69533"/>
                    <a:pt x="10251" y="69803"/>
                    <a:pt x="10251" y="69900"/>
                  </a:cubicBezTo>
                  <a:cubicBezTo>
                    <a:pt x="10135" y="69968"/>
                    <a:pt x="10010" y="70005"/>
                    <a:pt x="9878" y="70005"/>
                  </a:cubicBezTo>
                  <a:cubicBezTo>
                    <a:pt x="9803" y="70001"/>
                    <a:pt x="9660" y="69917"/>
                    <a:pt x="9564" y="69917"/>
                  </a:cubicBezTo>
                  <a:cubicBezTo>
                    <a:pt x="9546" y="69917"/>
                    <a:pt x="9530" y="69920"/>
                    <a:pt x="9517" y="69927"/>
                  </a:cubicBezTo>
                  <a:cubicBezTo>
                    <a:pt x="9359" y="69995"/>
                    <a:pt x="9506" y="70367"/>
                    <a:pt x="9375" y="70377"/>
                  </a:cubicBezTo>
                  <a:cubicBezTo>
                    <a:pt x="9349" y="70377"/>
                    <a:pt x="9213" y="70294"/>
                    <a:pt x="9150" y="70288"/>
                  </a:cubicBezTo>
                  <a:cubicBezTo>
                    <a:pt x="9138" y="70288"/>
                    <a:pt x="9126" y="70287"/>
                    <a:pt x="9114" y="70287"/>
                  </a:cubicBezTo>
                  <a:cubicBezTo>
                    <a:pt x="9031" y="70287"/>
                    <a:pt x="8950" y="70303"/>
                    <a:pt x="8872" y="70330"/>
                  </a:cubicBezTo>
                  <a:cubicBezTo>
                    <a:pt x="8641" y="70409"/>
                    <a:pt x="8521" y="70571"/>
                    <a:pt x="8295" y="70655"/>
                  </a:cubicBezTo>
                  <a:cubicBezTo>
                    <a:pt x="8257" y="70672"/>
                    <a:pt x="8222" y="70677"/>
                    <a:pt x="8189" y="70677"/>
                  </a:cubicBezTo>
                  <a:cubicBezTo>
                    <a:pt x="8108" y="70677"/>
                    <a:pt x="8040" y="70643"/>
                    <a:pt x="7973" y="70643"/>
                  </a:cubicBezTo>
                  <a:cubicBezTo>
                    <a:pt x="7933" y="70643"/>
                    <a:pt x="7895" y="70655"/>
                    <a:pt x="7855" y="70692"/>
                  </a:cubicBezTo>
                  <a:cubicBezTo>
                    <a:pt x="7769" y="70752"/>
                    <a:pt x="7732" y="70861"/>
                    <a:pt x="7757" y="70962"/>
                  </a:cubicBezTo>
                  <a:lnTo>
                    <a:pt x="7757" y="70962"/>
                  </a:lnTo>
                  <a:cubicBezTo>
                    <a:pt x="7696" y="70741"/>
                    <a:pt x="7662" y="70613"/>
                    <a:pt x="7493" y="70613"/>
                  </a:cubicBezTo>
                  <a:cubicBezTo>
                    <a:pt x="7449" y="70613"/>
                    <a:pt x="7396" y="70621"/>
                    <a:pt x="7330" y="70640"/>
                  </a:cubicBezTo>
                  <a:lnTo>
                    <a:pt x="7367" y="70802"/>
                  </a:lnTo>
                  <a:cubicBezTo>
                    <a:pt x="7173" y="70849"/>
                    <a:pt x="6449" y="70876"/>
                    <a:pt x="6355" y="71049"/>
                  </a:cubicBezTo>
                  <a:cubicBezTo>
                    <a:pt x="6345" y="71069"/>
                    <a:pt x="6558" y="71400"/>
                    <a:pt x="6399" y="71400"/>
                  </a:cubicBezTo>
                  <a:cubicBezTo>
                    <a:pt x="6397" y="71400"/>
                    <a:pt x="6394" y="71400"/>
                    <a:pt x="6392" y="71400"/>
                  </a:cubicBezTo>
                  <a:cubicBezTo>
                    <a:pt x="6240" y="71389"/>
                    <a:pt x="6041" y="71227"/>
                    <a:pt x="5883" y="71180"/>
                  </a:cubicBezTo>
                  <a:cubicBezTo>
                    <a:pt x="5579" y="71102"/>
                    <a:pt x="5246" y="71050"/>
                    <a:pt x="4928" y="71050"/>
                  </a:cubicBezTo>
                  <a:cubicBezTo>
                    <a:pt x="4836" y="71050"/>
                    <a:pt x="4745" y="71055"/>
                    <a:pt x="4656" y="71064"/>
                  </a:cubicBezTo>
                  <a:cubicBezTo>
                    <a:pt x="4450" y="71085"/>
                    <a:pt x="4314" y="71258"/>
                    <a:pt x="4100" y="71258"/>
                  </a:cubicBezTo>
                  <a:cubicBezTo>
                    <a:pt x="4096" y="71258"/>
                    <a:pt x="4093" y="71258"/>
                    <a:pt x="4090" y="71258"/>
                  </a:cubicBezTo>
                  <a:cubicBezTo>
                    <a:pt x="4064" y="71257"/>
                    <a:pt x="4040" y="71256"/>
                    <a:pt x="4018" y="71256"/>
                  </a:cubicBezTo>
                  <a:cubicBezTo>
                    <a:pt x="3740" y="71256"/>
                    <a:pt x="3742" y="71376"/>
                    <a:pt x="3587" y="71604"/>
                  </a:cubicBezTo>
                  <a:cubicBezTo>
                    <a:pt x="3626" y="71543"/>
                    <a:pt x="3355" y="71075"/>
                    <a:pt x="3187" y="71075"/>
                  </a:cubicBezTo>
                  <a:cubicBezTo>
                    <a:pt x="3152" y="71075"/>
                    <a:pt x="3122" y="71095"/>
                    <a:pt x="3099" y="71143"/>
                  </a:cubicBezTo>
                  <a:cubicBezTo>
                    <a:pt x="3005" y="71305"/>
                    <a:pt x="3529" y="71741"/>
                    <a:pt x="3440" y="71919"/>
                  </a:cubicBezTo>
                  <a:cubicBezTo>
                    <a:pt x="3440" y="71919"/>
                    <a:pt x="3031" y="71510"/>
                    <a:pt x="3010" y="71478"/>
                  </a:cubicBezTo>
                  <a:cubicBezTo>
                    <a:pt x="2875" y="71291"/>
                    <a:pt x="2708" y="70990"/>
                    <a:pt x="2773" y="70755"/>
                  </a:cubicBezTo>
                  <a:lnTo>
                    <a:pt x="2773" y="70755"/>
                  </a:lnTo>
                  <a:cubicBezTo>
                    <a:pt x="2722" y="70930"/>
                    <a:pt x="2623" y="70968"/>
                    <a:pt x="2504" y="70968"/>
                  </a:cubicBezTo>
                  <a:cubicBezTo>
                    <a:pt x="2414" y="70968"/>
                    <a:pt x="2312" y="70946"/>
                    <a:pt x="2212" y="70946"/>
                  </a:cubicBezTo>
                  <a:cubicBezTo>
                    <a:pt x="2151" y="70946"/>
                    <a:pt x="2091" y="70954"/>
                    <a:pt x="2035" y="70980"/>
                  </a:cubicBezTo>
                  <a:cubicBezTo>
                    <a:pt x="1752" y="70876"/>
                    <a:pt x="1783" y="70839"/>
                    <a:pt x="1899" y="70624"/>
                  </a:cubicBezTo>
                  <a:cubicBezTo>
                    <a:pt x="1949" y="70461"/>
                    <a:pt x="1889" y="70454"/>
                    <a:pt x="1908" y="70397"/>
                  </a:cubicBezTo>
                  <a:lnTo>
                    <a:pt x="1908" y="70397"/>
                  </a:lnTo>
                  <a:lnTo>
                    <a:pt x="1573" y="70975"/>
                  </a:lnTo>
                  <a:cubicBezTo>
                    <a:pt x="1395" y="70895"/>
                    <a:pt x="1710" y="70515"/>
                    <a:pt x="1769" y="70450"/>
                  </a:cubicBezTo>
                  <a:lnTo>
                    <a:pt x="1769" y="70450"/>
                  </a:lnTo>
                  <a:cubicBezTo>
                    <a:pt x="1711" y="70498"/>
                    <a:pt x="1467" y="70576"/>
                    <a:pt x="1355" y="70576"/>
                  </a:cubicBezTo>
                  <a:cubicBezTo>
                    <a:pt x="1285" y="70576"/>
                    <a:pt x="1267" y="70545"/>
                    <a:pt x="1379" y="70456"/>
                  </a:cubicBezTo>
                  <a:cubicBezTo>
                    <a:pt x="1589" y="70252"/>
                    <a:pt x="1935" y="70231"/>
                    <a:pt x="1636" y="69837"/>
                  </a:cubicBezTo>
                  <a:cubicBezTo>
                    <a:pt x="1484" y="69738"/>
                    <a:pt x="1773" y="69318"/>
                    <a:pt x="1636" y="69130"/>
                  </a:cubicBezTo>
                  <a:cubicBezTo>
                    <a:pt x="1374" y="68784"/>
                    <a:pt x="1935" y="68857"/>
                    <a:pt x="2019" y="68679"/>
                  </a:cubicBezTo>
                  <a:cubicBezTo>
                    <a:pt x="2113" y="68474"/>
                    <a:pt x="1888" y="68333"/>
                    <a:pt x="1951" y="68128"/>
                  </a:cubicBezTo>
                  <a:cubicBezTo>
                    <a:pt x="1986" y="68002"/>
                    <a:pt x="2024" y="67962"/>
                    <a:pt x="2070" y="67962"/>
                  </a:cubicBezTo>
                  <a:cubicBezTo>
                    <a:pt x="2115" y="67962"/>
                    <a:pt x="2168" y="67998"/>
                    <a:pt x="2234" y="68029"/>
                  </a:cubicBezTo>
                  <a:cubicBezTo>
                    <a:pt x="2247" y="68034"/>
                    <a:pt x="2258" y="68036"/>
                    <a:pt x="2268" y="68036"/>
                  </a:cubicBezTo>
                  <a:cubicBezTo>
                    <a:pt x="2382" y="68036"/>
                    <a:pt x="2301" y="67697"/>
                    <a:pt x="2287" y="67677"/>
                  </a:cubicBezTo>
                  <a:cubicBezTo>
                    <a:pt x="2197" y="67520"/>
                    <a:pt x="2292" y="67489"/>
                    <a:pt x="2339" y="67405"/>
                  </a:cubicBezTo>
                  <a:cubicBezTo>
                    <a:pt x="2486" y="67142"/>
                    <a:pt x="1463" y="67247"/>
                    <a:pt x="2103" y="66996"/>
                  </a:cubicBezTo>
                  <a:cubicBezTo>
                    <a:pt x="2444" y="66865"/>
                    <a:pt x="2507" y="66503"/>
                    <a:pt x="2318" y="66235"/>
                  </a:cubicBezTo>
                  <a:cubicBezTo>
                    <a:pt x="2108" y="65937"/>
                    <a:pt x="2077" y="65748"/>
                    <a:pt x="2533" y="65653"/>
                  </a:cubicBezTo>
                  <a:cubicBezTo>
                    <a:pt x="2805" y="65601"/>
                    <a:pt x="2428" y="64883"/>
                    <a:pt x="2721" y="64799"/>
                  </a:cubicBezTo>
                  <a:lnTo>
                    <a:pt x="2721" y="64799"/>
                  </a:lnTo>
                  <a:cubicBezTo>
                    <a:pt x="2714" y="64801"/>
                    <a:pt x="2706" y="64802"/>
                    <a:pt x="2699" y="64802"/>
                  </a:cubicBezTo>
                  <a:cubicBezTo>
                    <a:pt x="2503" y="64802"/>
                    <a:pt x="2258" y="64140"/>
                    <a:pt x="2443" y="64140"/>
                  </a:cubicBezTo>
                  <a:cubicBezTo>
                    <a:pt x="2479" y="64140"/>
                    <a:pt x="2533" y="64165"/>
                    <a:pt x="2606" y="64227"/>
                  </a:cubicBezTo>
                  <a:cubicBezTo>
                    <a:pt x="2656" y="64238"/>
                    <a:pt x="2698" y="64244"/>
                    <a:pt x="2733" y="64244"/>
                  </a:cubicBezTo>
                  <a:cubicBezTo>
                    <a:pt x="3038" y="64244"/>
                    <a:pt x="2781" y="63838"/>
                    <a:pt x="2795" y="63593"/>
                  </a:cubicBezTo>
                  <a:cubicBezTo>
                    <a:pt x="2806" y="63430"/>
                    <a:pt x="2837" y="63215"/>
                    <a:pt x="2947" y="63090"/>
                  </a:cubicBezTo>
                  <a:cubicBezTo>
                    <a:pt x="3010" y="63011"/>
                    <a:pt x="3078" y="63079"/>
                    <a:pt x="3115" y="62958"/>
                  </a:cubicBezTo>
                  <a:cubicBezTo>
                    <a:pt x="3167" y="62775"/>
                    <a:pt x="3199" y="62184"/>
                    <a:pt x="2985" y="62135"/>
                  </a:cubicBezTo>
                  <a:lnTo>
                    <a:pt x="2985" y="62135"/>
                  </a:lnTo>
                  <a:cubicBezTo>
                    <a:pt x="3070" y="62154"/>
                    <a:pt x="3152" y="62181"/>
                    <a:pt x="3223" y="62181"/>
                  </a:cubicBezTo>
                  <a:cubicBezTo>
                    <a:pt x="3309" y="62181"/>
                    <a:pt x="3379" y="62142"/>
                    <a:pt x="3419" y="62004"/>
                  </a:cubicBezTo>
                  <a:cubicBezTo>
                    <a:pt x="3461" y="61852"/>
                    <a:pt x="3220" y="61527"/>
                    <a:pt x="3429" y="61506"/>
                  </a:cubicBezTo>
                  <a:cubicBezTo>
                    <a:pt x="3414" y="61506"/>
                    <a:pt x="3398" y="61323"/>
                    <a:pt x="3330" y="61302"/>
                  </a:cubicBezTo>
                  <a:cubicBezTo>
                    <a:pt x="3225" y="61265"/>
                    <a:pt x="3340" y="61144"/>
                    <a:pt x="3372" y="61102"/>
                  </a:cubicBezTo>
                  <a:cubicBezTo>
                    <a:pt x="3555" y="60856"/>
                    <a:pt x="3812" y="60515"/>
                    <a:pt x="3314" y="60389"/>
                  </a:cubicBezTo>
                  <a:lnTo>
                    <a:pt x="3314" y="60389"/>
                  </a:lnTo>
                  <a:cubicBezTo>
                    <a:pt x="3356" y="60399"/>
                    <a:pt x="3467" y="60427"/>
                    <a:pt x="3557" y="60427"/>
                  </a:cubicBezTo>
                  <a:cubicBezTo>
                    <a:pt x="3657" y="60427"/>
                    <a:pt x="3732" y="60393"/>
                    <a:pt x="3660" y="60264"/>
                  </a:cubicBezTo>
                  <a:cubicBezTo>
                    <a:pt x="3545" y="60049"/>
                    <a:pt x="3492" y="60085"/>
                    <a:pt x="3545" y="59823"/>
                  </a:cubicBezTo>
                  <a:lnTo>
                    <a:pt x="3545" y="59823"/>
                  </a:lnTo>
                  <a:cubicBezTo>
                    <a:pt x="3528" y="59907"/>
                    <a:pt x="3620" y="59959"/>
                    <a:pt x="3719" y="59959"/>
                  </a:cubicBezTo>
                  <a:cubicBezTo>
                    <a:pt x="3806" y="59959"/>
                    <a:pt x="3898" y="59919"/>
                    <a:pt x="3928" y="59823"/>
                  </a:cubicBezTo>
                  <a:cubicBezTo>
                    <a:pt x="3975" y="59655"/>
                    <a:pt x="3991" y="59477"/>
                    <a:pt x="3970" y="59304"/>
                  </a:cubicBezTo>
                  <a:cubicBezTo>
                    <a:pt x="3938" y="58932"/>
                    <a:pt x="3870" y="58900"/>
                    <a:pt x="3592" y="58811"/>
                  </a:cubicBezTo>
                  <a:cubicBezTo>
                    <a:pt x="3655" y="58497"/>
                    <a:pt x="3707" y="58581"/>
                    <a:pt x="3928" y="58528"/>
                  </a:cubicBezTo>
                  <a:cubicBezTo>
                    <a:pt x="3928" y="58528"/>
                    <a:pt x="3676" y="58287"/>
                    <a:pt x="3603" y="58266"/>
                  </a:cubicBezTo>
                  <a:lnTo>
                    <a:pt x="3603" y="58266"/>
                  </a:lnTo>
                  <a:cubicBezTo>
                    <a:pt x="3735" y="58302"/>
                    <a:pt x="3857" y="58314"/>
                    <a:pt x="3979" y="58314"/>
                  </a:cubicBezTo>
                  <a:cubicBezTo>
                    <a:pt x="4108" y="58314"/>
                    <a:pt x="4238" y="58300"/>
                    <a:pt x="4384" y="58287"/>
                  </a:cubicBezTo>
                  <a:cubicBezTo>
                    <a:pt x="4279" y="58098"/>
                    <a:pt x="4164" y="57915"/>
                    <a:pt x="4032" y="57736"/>
                  </a:cubicBezTo>
                  <a:cubicBezTo>
                    <a:pt x="3807" y="57438"/>
                    <a:pt x="4017" y="57133"/>
                    <a:pt x="4174" y="56856"/>
                  </a:cubicBezTo>
                  <a:cubicBezTo>
                    <a:pt x="4258" y="56709"/>
                    <a:pt x="4567" y="56174"/>
                    <a:pt x="4305" y="56069"/>
                  </a:cubicBezTo>
                  <a:cubicBezTo>
                    <a:pt x="4095" y="55980"/>
                    <a:pt x="3865" y="55938"/>
                    <a:pt x="3644" y="55880"/>
                  </a:cubicBezTo>
                  <a:cubicBezTo>
                    <a:pt x="3669" y="55784"/>
                    <a:pt x="3740" y="55752"/>
                    <a:pt x="3827" y="55752"/>
                  </a:cubicBezTo>
                  <a:cubicBezTo>
                    <a:pt x="3964" y="55752"/>
                    <a:pt x="4139" y="55831"/>
                    <a:pt x="4228" y="55858"/>
                  </a:cubicBezTo>
                  <a:lnTo>
                    <a:pt x="4228" y="55858"/>
                  </a:lnTo>
                  <a:cubicBezTo>
                    <a:pt x="4067" y="55807"/>
                    <a:pt x="4388" y="55582"/>
                    <a:pt x="4548" y="55582"/>
                  </a:cubicBezTo>
                  <a:cubicBezTo>
                    <a:pt x="4561" y="55582"/>
                    <a:pt x="4573" y="55584"/>
                    <a:pt x="4583" y="55587"/>
                  </a:cubicBezTo>
                  <a:cubicBezTo>
                    <a:pt x="4643" y="55602"/>
                    <a:pt x="4721" y="55628"/>
                    <a:pt x="4792" y="55628"/>
                  </a:cubicBezTo>
                  <a:cubicBezTo>
                    <a:pt x="4865" y="55628"/>
                    <a:pt x="4929" y="55601"/>
                    <a:pt x="4955" y="55508"/>
                  </a:cubicBezTo>
                  <a:lnTo>
                    <a:pt x="4250" y="55310"/>
                  </a:lnTo>
                  <a:lnTo>
                    <a:pt x="4250" y="55310"/>
                  </a:lnTo>
                  <a:cubicBezTo>
                    <a:pt x="4270" y="55315"/>
                    <a:pt x="4290" y="55318"/>
                    <a:pt x="4310" y="55318"/>
                  </a:cubicBezTo>
                  <a:cubicBezTo>
                    <a:pt x="4660" y="55318"/>
                    <a:pt x="4907" y="54466"/>
                    <a:pt x="4971" y="54224"/>
                  </a:cubicBezTo>
                  <a:lnTo>
                    <a:pt x="4971" y="54224"/>
                  </a:lnTo>
                  <a:cubicBezTo>
                    <a:pt x="4944" y="54316"/>
                    <a:pt x="4880" y="54343"/>
                    <a:pt x="4808" y="54343"/>
                  </a:cubicBezTo>
                  <a:cubicBezTo>
                    <a:pt x="4738" y="54343"/>
                    <a:pt x="4661" y="54318"/>
                    <a:pt x="4604" y="54302"/>
                  </a:cubicBezTo>
                  <a:cubicBezTo>
                    <a:pt x="4730" y="53961"/>
                    <a:pt x="5390" y="53982"/>
                    <a:pt x="5170" y="53542"/>
                  </a:cubicBezTo>
                  <a:cubicBezTo>
                    <a:pt x="5124" y="53495"/>
                    <a:pt x="4883" y="53107"/>
                    <a:pt x="5093" y="53107"/>
                  </a:cubicBezTo>
                  <a:cubicBezTo>
                    <a:pt x="5096" y="53107"/>
                    <a:pt x="5099" y="53107"/>
                    <a:pt x="5102" y="53107"/>
                  </a:cubicBezTo>
                  <a:cubicBezTo>
                    <a:pt x="5176" y="53107"/>
                    <a:pt x="5343" y="53313"/>
                    <a:pt x="5441" y="53313"/>
                  </a:cubicBezTo>
                  <a:cubicBezTo>
                    <a:pt x="5475" y="53313"/>
                    <a:pt x="5500" y="53288"/>
                    <a:pt x="5511" y="53222"/>
                  </a:cubicBezTo>
                  <a:cubicBezTo>
                    <a:pt x="5553" y="52939"/>
                    <a:pt x="5385" y="52797"/>
                    <a:pt x="5553" y="52488"/>
                  </a:cubicBezTo>
                  <a:cubicBezTo>
                    <a:pt x="5684" y="52252"/>
                    <a:pt x="5857" y="52084"/>
                    <a:pt x="5925" y="51812"/>
                  </a:cubicBezTo>
                  <a:cubicBezTo>
                    <a:pt x="5979" y="51602"/>
                    <a:pt x="5858" y="51385"/>
                    <a:pt x="5739" y="51385"/>
                  </a:cubicBezTo>
                  <a:cubicBezTo>
                    <a:pt x="5683" y="51385"/>
                    <a:pt x="5627" y="51433"/>
                    <a:pt x="5590" y="51555"/>
                  </a:cubicBezTo>
                  <a:cubicBezTo>
                    <a:pt x="5637" y="51382"/>
                    <a:pt x="5679" y="51188"/>
                    <a:pt x="5773" y="51030"/>
                  </a:cubicBezTo>
                  <a:cubicBezTo>
                    <a:pt x="5862" y="50873"/>
                    <a:pt x="6004" y="50842"/>
                    <a:pt x="6124" y="50737"/>
                  </a:cubicBezTo>
                  <a:cubicBezTo>
                    <a:pt x="6203" y="50669"/>
                    <a:pt x="6177" y="50548"/>
                    <a:pt x="6166" y="50459"/>
                  </a:cubicBezTo>
                  <a:cubicBezTo>
                    <a:pt x="6140" y="50239"/>
                    <a:pt x="6009" y="50270"/>
                    <a:pt x="5831" y="50213"/>
                  </a:cubicBezTo>
                  <a:lnTo>
                    <a:pt x="5831" y="50213"/>
                  </a:lnTo>
                  <a:cubicBezTo>
                    <a:pt x="5882" y="50318"/>
                    <a:pt x="5859" y="50380"/>
                    <a:pt x="5814" y="50380"/>
                  </a:cubicBezTo>
                  <a:cubicBezTo>
                    <a:pt x="5784" y="50380"/>
                    <a:pt x="5745" y="50354"/>
                    <a:pt x="5710" y="50296"/>
                  </a:cubicBezTo>
                  <a:cubicBezTo>
                    <a:pt x="5642" y="50176"/>
                    <a:pt x="5605" y="49987"/>
                    <a:pt x="5689" y="49856"/>
                  </a:cubicBezTo>
                  <a:cubicBezTo>
                    <a:pt x="5718" y="49816"/>
                    <a:pt x="5750" y="49800"/>
                    <a:pt x="5783" y="49800"/>
                  </a:cubicBezTo>
                  <a:cubicBezTo>
                    <a:pt x="5901" y="49800"/>
                    <a:pt x="6038" y="49997"/>
                    <a:pt x="6133" y="49997"/>
                  </a:cubicBezTo>
                  <a:cubicBezTo>
                    <a:pt x="6168" y="49997"/>
                    <a:pt x="6198" y="49970"/>
                    <a:pt x="6219" y="49898"/>
                  </a:cubicBezTo>
                  <a:cubicBezTo>
                    <a:pt x="6257" y="49763"/>
                    <a:pt x="6327" y="49085"/>
                    <a:pt x="6129" y="49085"/>
                  </a:cubicBezTo>
                  <a:cubicBezTo>
                    <a:pt x="6112" y="49085"/>
                    <a:pt x="6093" y="49090"/>
                    <a:pt x="6072" y="49101"/>
                  </a:cubicBezTo>
                  <a:cubicBezTo>
                    <a:pt x="5961" y="49155"/>
                    <a:pt x="5890" y="49204"/>
                    <a:pt x="5832" y="49204"/>
                  </a:cubicBezTo>
                  <a:cubicBezTo>
                    <a:pt x="5778" y="49204"/>
                    <a:pt x="5734" y="49162"/>
                    <a:pt x="5679" y="49043"/>
                  </a:cubicBezTo>
                  <a:cubicBezTo>
                    <a:pt x="5605" y="48891"/>
                    <a:pt x="5590" y="48671"/>
                    <a:pt x="5763" y="48577"/>
                  </a:cubicBezTo>
                  <a:cubicBezTo>
                    <a:pt x="5795" y="48559"/>
                    <a:pt x="5832" y="48551"/>
                    <a:pt x="5871" y="48551"/>
                  </a:cubicBezTo>
                  <a:cubicBezTo>
                    <a:pt x="6125" y="48551"/>
                    <a:pt x="6490" y="48871"/>
                    <a:pt x="6577" y="48871"/>
                  </a:cubicBezTo>
                  <a:cubicBezTo>
                    <a:pt x="6583" y="48871"/>
                    <a:pt x="6588" y="48869"/>
                    <a:pt x="6591" y="48865"/>
                  </a:cubicBezTo>
                  <a:cubicBezTo>
                    <a:pt x="6696" y="48739"/>
                    <a:pt x="6722" y="48509"/>
                    <a:pt x="6685" y="48362"/>
                  </a:cubicBezTo>
                  <a:cubicBezTo>
                    <a:pt x="6638" y="48163"/>
                    <a:pt x="6434" y="48241"/>
                    <a:pt x="6376" y="48068"/>
                  </a:cubicBezTo>
                  <a:cubicBezTo>
                    <a:pt x="6266" y="47733"/>
                    <a:pt x="6932" y="48016"/>
                    <a:pt x="6874" y="47722"/>
                  </a:cubicBezTo>
                  <a:cubicBezTo>
                    <a:pt x="6823" y="47474"/>
                    <a:pt x="6659" y="47323"/>
                    <a:pt x="6457" y="47237"/>
                  </a:cubicBezTo>
                  <a:lnTo>
                    <a:pt x="6457" y="47237"/>
                  </a:lnTo>
                  <a:cubicBezTo>
                    <a:pt x="6578" y="47285"/>
                    <a:pt x="6712" y="47347"/>
                    <a:pt x="6841" y="47347"/>
                  </a:cubicBezTo>
                  <a:cubicBezTo>
                    <a:pt x="6874" y="47347"/>
                    <a:pt x="6906" y="47343"/>
                    <a:pt x="6937" y="47334"/>
                  </a:cubicBezTo>
                  <a:cubicBezTo>
                    <a:pt x="7142" y="47266"/>
                    <a:pt x="7482" y="47030"/>
                    <a:pt x="7451" y="46773"/>
                  </a:cubicBezTo>
                  <a:cubicBezTo>
                    <a:pt x="7448" y="46750"/>
                    <a:pt x="7429" y="46744"/>
                    <a:pt x="7401" y="46744"/>
                  </a:cubicBezTo>
                  <a:cubicBezTo>
                    <a:pt x="7365" y="46744"/>
                    <a:pt x="7315" y="46754"/>
                    <a:pt x="7268" y="46754"/>
                  </a:cubicBezTo>
                  <a:cubicBezTo>
                    <a:pt x="7206" y="46754"/>
                    <a:pt x="7149" y="46737"/>
                    <a:pt x="7131" y="46658"/>
                  </a:cubicBezTo>
                  <a:cubicBezTo>
                    <a:pt x="7100" y="46500"/>
                    <a:pt x="7184" y="46312"/>
                    <a:pt x="7262" y="46186"/>
                  </a:cubicBezTo>
                  <a:cubicBezTo>
                    <a:pt x="7357" y="46039"/>
                    <a:pt x="7582" y="45971"/>
                    <a:pt x="7619" y="45824"/>
                  </a:cubicBezTo>
                  <a:cubicBezTo>
                    <a:pt x="7671" y="45593"/>
                    <a:pt x="7330" y="45483"/>
                    <a:pt x="7524" y="45295"/>
                  </a:cubicBezTo>
                  <a:cubicBezTo>
                    <a:pt x="7624" y="45195"/>
                    <a:pt x="8012" y="45300"/>
                    <a:pt x="7918" y="45069"/>
                  </a:cubicBezTo>
                  <a:cubicBezTo>
                    <a:pt x="7818" y="44838"/>
                    <a:pt x="7461" y="44744"/>
                    <a:pt x="7577" y="44414"/>
                  </a:cubicBezTo>
                  <a:lnTo>
                    <a:pt x="7577" y="44414"/>
                  </a:lnTo>
                  <a:lnTo>
                    <a:pt x="7771" y="44482"/>
                  </a:lnTo>
                  <a:cubicBezTo>
                    <a:pt x="7777" y="44482"/>
                    <a:pt x="7783" y="44481"/>
                    <a:pt x="7789" y="44481"/>
                  </a:cubicBezTo>
                  <a:cubicBezTo>
                    <a:pt x="7875" y="44481"/>
                    <a:pt x="7911" y="44519"/>
                    <a:pt x="7886" y="44602"/>
                  </a:cubicBezTo>
                  <a:cubicBezTo>
                    <a:pt x="7889" y="44605"/>
                    <a:pt x="7891" y="44606"/>
                    <a:pt x="7894" y="44606"/>
                  </a:cubicBezTo>
                  <a:cubicBezTo>
                    <a:pt x="7948" y="44606"/>
                    <a:pt x="7939" y="44028"/>
                    <a:pt x="7954" y="43963"/>
                  </a:cubicBezTo>
                  <a:cubicBezTo>
                    <a:pt x="8001" y="43779"/>
                    <a:pt x="8195" y="43753"/>
                    <a:pt x="8201" y="43575"/>
                  </a:cubicBezTo>
                  <a:cubicBezTo>
                    <a:pt x="8206" y="43376"/>
                    <a:pt x="8133" y="43334"/>
                    <a:pt x="8201" y="43129"/>
                  </a:cubicBezTo>
                  <a:cubicBezTo>
                    <a:pt x="8274" y="42909"/>
                    <a:pt x="8300" y="42851"/>
                    <a:pt x="8452" y="42699"/>
                  </a:cubicBezTo>
                  <a:cubicBezTo>
                    <a:pt x="8678" y="42474"/>
                    <a:pt x="8384" y="42243"/>
                    <a:pt x="8473" y="41997"/>
                  </a:cubicBezTo>
                  <a:cubicBezTo>
                    <a:pt x="8568" y="41735"/>
                    <a:pt x="8950" y="41782"/>
                    <a:pt x="9040" y="41541"/>
                  </a:cubicBezTo>
                  <a:cubicBezTo>
                    <a:pt x="9108" y="41341"/>
                    <a:pt x="8882" y="41142"/>
                    <a:pt x="8882" y="40943"/>
                  </a:cubicBezTo>
                  <a:cubicBezTo>
                    <a:pt x="8882" y="40841"/>
                    <a:pt x="8944" y="40806"/>
                    <a:pt x="9030" y="40806"/>
                  </a:cubicBezTo>
                  <a:cubicBezTo>
                    <a:pt x="9190" y="40806"/>
                    <a:pt x="9435" y="40928"/>
                    <a:pt x="9517" y="40959"/>
                  </a:cubicBezTo>
                  <a:cubicBezTo>
                    <a:pt x="9428" y="40754"/>
                    <a:pt x="9359" y="40565"/>
                    <a:pt x="9228" y="40392"/>
                  </a:cubicBezTo>
                  <a:cubicBezTo>
                    <a:pt x="9066" y="40180"/>
                    <a:pt x="9093" y="40115"/>
                    <a:pt x="9194" y="40115"/>
                  </a:cubicBezTo>
                  <a:cubicBezTo>
                    <a:pt x="9282" y="40115"/>
                    <a:pt x="9426" y="40165"/>
                    <a:pt x="9548" y="40209"/>
                  </a:cubicBezTo>
                  <a:cubicBezTo>
                    <a:pt x="9165" y="40067"/>
                    <a:pt x="9684" y="39501"/>
                    <a:pt x="9391" y="39391"/>
                  </a:cubicBezTo>
                  <a:cubicBezTo>
                    <a:pt x="9574" y="39296"/>
                    <a:pt x="9789" y="39218"/>
                    <a:pt x="9889" y="39008"/>
                  </a:cubicBezTo>
                  <a:cubicBezTo>
                    <a:pt x="9690" y="38935"/>
                    <a:pt x="9784" y="38840"/>
                    <a:pt x="9842" y="38657"/>
                  </a:cubicBezTo>
                  <a:cubicBezTo>
                    <a:pt x="9915" y="38405"/>
                    <a:pt x="9716" y="38169"/>
                    <a:pt x="9800" y="37954"/>
                  </a:cubicBezTo>
                  <a:cubicBezTo>
                    <a:pt x="9821" y="37897"/>
                    <a:pt x="10686" y="37729"/>
                    <a:pt x="10455" y="37482"/>
                  </a:cubicBezTo>
                  <a:cubicBezTo>
                    <a:pt x="10371" y="37388"/>
                    <a:pt x="9653" y="37440"/>
                    <a:pt x="9978" y="37220"/>
                  </a:cubicBezTo>
                  <a:cubicBezTo>
                    <a:pt x="10177" y="37079"/>
                    <a:pt x="10298" y="37105"/>
                    <a:pt x="10188" y="36837"/>
                  </a:cubicBezTo>
                  <a:cubicBezTo>
                    <a:pt x="10188" y="36837"/>
                    <a:pt x="9983" y="36602"/>
                    <a:pt x="10020" y="36596"/>
                  </a:cubicBezTo>
                  <a:cubicBezTo>
                    <a:pt x="10030" y="36594"/>
                    <a:pt x="10040" y="36593"/>
                    <a:pt x="10051" y="36593"/>
                  </a:cubicBezTo>
                  <a:cubicBezTo>
                    <a:pt x="10226" y="36593"/>
                    <a:pt x="10432" y="36927"/>
                    <a:pt x="10556" y="36927"/>
                  </a:cubicBezTo>
                  <a:cubicBezTo>
                    <a:pt x="10565" y="36927"/>
                    <a:pt x="10573" y="36925"/>
                    <a:pt x="10581" y="36921"/>
                  </a:cubicBezTo>
                  <a:cubicBezTo>
                    <a:pt x="10618" y="36900"/>
                    <a:pt x="10523" y="36701"/>
                    <a:pt x="10518" y="36691"/>
                  </a:cubicBezTo>
                  <a:cubicBezTo>
                    <a:pt x="10460" y="36533"/>
                    <a:pt x="10502" y="36486"/>
                    <a:pt x="10560" y="36334"/>
                  </a:cubicBezTo>
                  <a:lnTo>
                    <a:pt x="10560" y="36334"/>
                  </a:lnTo>
                  <a:cubicBezTo>
                    <a:pt x="10513" y="36459"/>
                    <a:pt x="10658" y="36450"/>
                    <a:pt x="10753" y="36486"/>
                  </a:cubicBezTo>
                  <a:lnTo>
                    <a:pt x="10753" y="36486"/>
                  </a:lnTo>
                  <a:cubicBezTo>
                    <a:pt x="10603" y="36427"/>
                    <a:pt x="10812" y="36255"/>
                    <a:pt x="10817" y="36130"/>
                  </a:cubicBezTo>
                  <a:cubicBezTo>
                    <a:pt x="10780" y="36114"/>
                    <a:pt x="10702" y="36098"/>
                    <a:pt x="10702" y="36035"/>
                  </a:cubicBezTo>
                  <a:cubicBezTo>
                    <a:pt x="10687" y="35850"/>
                    <a:pt x="10772" y="35608"/>
                    <a:pt x="10925" y="35608"/>
                  </a:cubicBezTo>
                  <a:cubicBezTo>
                    <a:pt x="10941" y="35608"/>
                    <a:pt x="10957" y="35611"/>
                    <a:pt x="10974" y="35616"/>
                  </a:cubicBezTo>
                  <a:cubicBezTo>
                    <a:pt x="10996" y="35623"/>
                    <a:pt x="11017" y="35626"/>
                    <a:pt x="11037" y="35626"/>
                  </a:cubicBezTo>
                  <a:cubicBezTo>
                    <a:pt x="11269" y="35626"/>
                    <a:pt x="11432" y="35225"/>
                    <a:pt x="11210" y="35139"/>
                  </a:cubicBezTo>
                  <a:cubicBezTo>
                    <a:pt x="11226" y="34981"/>
                    <a:pt x="11504" y="34677"/>
                    <a:pt x="11252" y="34578"/>
                  </a:cubicBezTo>
                  <a:cubicBezTo>
                    <a:pt x="11567" y="34284"/>
                    <a:pt x="12437" y="33676"/>
                    <a:pt x="12007" y="33157"/>
                  </a:cubicBezTo>
                  <a:lnTo>
                    <a:pt x="12007" y="33157"/>
                  </a:lnTo>
                  <a:cubicBezTo>
                    <a:pt x="12169" y="33230"/>
                    <a:pt x="12273" y="33261"/>
                    <a:pt x="12336" y="33261"/>
                  </a:cubicBezTo>
                  <a:cubicBezTo>
                    <a:pt x="12659" y="33261"/>
                    <a:pt x="11901" y="32458"/>
                    <a:pt x="12107" y="32370"/>
                  </a:cubicBezTo>
                  <a:cubicBezTo>
                    <a:pt x="12316" y="32281"/>
                    <a:pt x="12704" y="32349"/>
                    <a:pt x="12594" y="31967"/>
                  </a:cubicBezTo>
                  <a:cubicBezTo>
                    <a:pt x="12568" y="31868"/>
                    <a:pt x="12187" y="31301"/>
                    <a:pt x="12145" y="31301"/>
                  </a:cubicBezTo>
                  <a:cubicBezTo>
                    <a:pt x="12144" y="31301"/>
                    <a:pt x="12144" y="31301"/>
                    <a:pt x="12144" y="31301"/>
                  </a:cubicBezTo>
                  <a:lnTo>
                    <a:pt x="12144" y="31301"/>
                  </a:lnTo>
                  <a:cubicBezTo>
                    <a:pt x="12166" y="31296"/>
                    <a:pt x="12187" y="31294"/>
                    <a:pt x="12208" y="31294"/>
                  </a:cubicBezTo>
                  <a:cubicBezTo>
                    <a:pt x="12319" y="31294"/>
                    <a:pt x="12411" y="31349"/>
                    <a:pt x="12488" y="31349"/>
                  </a:cubicBezTo>
                  <a:cubicBezTo>
                    <a:pt x="12563" y="31349"/>
                    <a:pt x="12623" y="31297"/>
                    <a:pt x="12673" y="31091"/>
                  </a:cubicBezTo>
                  <a:cubicBezTo>
                    <a:pt x="12741" y="30829"/>
                    <a:pt x="12379" y="30939"/>
                    <a:pt x="12495" y="30661"/>
                  </a:cubicBezTo>
                  <a:lnTo>
                    <a:pt x="12495" y="30661"/>
                  </a:lnTo>
                  <a:cubicBezTo>
                    <a:pt x="12610" y="30708"/>
                    <a:pt x="12845" y="30860"/>
                    <a:pt x="13012" y="30860"/>
                  </a:cubicBezTo>
                  <a:cubicBezTo>
                    <a:pt x="13050" y="30860"/>
                    <a:pt x="13085" y="30852"/>
                    <a:pt x="13113" y="30834"/>
                  </a:cubicBezTo>
                  <a:cubicBezTo>
                    <a:pt x="13244" y="30761"/>
                    <a:pt x="13323" y="30430"/>
                    <a:pt x="13161" y="30357"/>
                  </a:cubicBezTo>
                  <a:cubicBezTo>
                    <a:pt x="13024" y="30305"/>
                    <a:pt x="13218" y="29759"/>
                    <a:pt x="13250" y="29675"/>
                  </a:cubicBezTo>
                  <a:cubicBezTo>
                    <a:pt x="13302" y="29509"/>
                    <a:pt x="13447" y="29041"/>
                    <a:pt x="13671" y="29041"/>
                  </a:cubicBezTo>
                  <a:cubicBezTo>
                    <a:pt x="13672" y="29041"/>
                    <a:pt x="13673" y="29041"/>
                    <a:pt x="13674" y="29041"/>
                  </a:cubicBezTo>
                  <a:cubicBezTo>
                    <a:pt x="13963" y="29041"/>
                    <a:pt x="14199" y="28910"/>
                    <a:pt x="14162" y="28532"/>
                  </a:cubicBezTo>
                  <a:cubicBezTo>
                    <a:pt x="14146" y="28354"/>
                    <a:pt x="13963" y="28270"/>
                    <a:pt x="14020" y="28066"/>
                  </a:cubicBezTo>
                  <a:cubicBezTo>
                    <a:pt x="14062" y="27877"/>
                    <a:pt x="14220" y="27715"/>
                    <a:pt x="14340" y="27573"/>
                  </a:cubicBezTo>
                  <a:cubicBezTo>
                    <a:pt x="14366" y="27542"/>
                    <a:pt x="14829" y="26897"/>
                    <a:pt x="14714" y="26897"/>
                  </a:cubicBezTo>
                  <a:cubicBezTo>
                    <a:pt x="14714" y="26897"/>
                    <a:pt x="14713" y="26897"/>
                    <a:pt x="14713" y="26897"/>
                  </a:cubicBezTo>
                  <a:cubicBezTo>
                    <a:pt x="14704" y="26897"/>
                    <a:pt x="14696" y="26897"/>
                    <a:pt x="14688" y="26897"/>
                  </a:cubicBezTo>
                  <a:cubicBezTo>
                    <a:pt x="14266" y="26897"/>
                    <a:pt x="14793" y="26353"/>
                    <a:pt x="14907" y="26136"/>
                  </a:cubicBezTo>
                  <a:cubicBezTo>
                    <a:pt x="15001" y="25969"/>
                    <a:pt x="15080" y="25785"/>
                    <a:pt x="15127" y="25596"/>
                  </a:cubicBezTo>
                  <a:cubicBezTo>
                    <a:pt x="15165" y="25453"/>
                    <a:pt x="15156" y="25439"/>
                    <a:pt x="15116" y="25439"/>
                  </a:cubicBezTo>
                  <a:cubicBezTo>
                    <a:pt x="15106" y="25439"/>
                    <a:pt x="15094" y="25440"/>
                    <a:pt x="15080" y="25440"/>
                  </a:cubicBezTo>
                  <a:cubicBezTo>
                    <a:pt x="15075" y="25440"/>
                    <a:pt x="15069" y="25439"/>
                    <a:pt x="15064" y="25439"/>
                  </a:cubicBezTo>
                  <a:cubicBezTo>
                    <a:pt x="14964" y="25439"/>
                    <a:pt x="15216" y="25156"/>
                    <a:pt x="15226" y="25130"/>
                  </a:cubicBezTo>
                  <a:cubicBezTo>
                    <a:pt x="15279" y="25009"/>
                    <a:pt x="15315" y="24883"/>
                    <a:pt x="15336" y="24752"/>
                  </a:cubicBezTo>
                  <a:cubicBezTo>
                    <a:pt x="15356" y="24626"/>
                    <a:pt x="15326" y="24197"/>
                    <a:pt x="15494" y="24197"/>
                  </a:cubicBezTo>
                  <a:cubicBezTo>
                    <a:pt x="15508" y="24197"/>
                    <a:pt x="15524" y="24200"/>
                    <a:pt x="15541" y="24207"/>
                  </a:cubicBezTo>
                  <a:cubicBezTo>
                    <a:pt x="15573" y="24219"/>
                    <a:pt x="15604" y="24224"/>
                    <a:pt x="15633" y="24224"/>
                  </a:cubicBezTo>
                  <a:cubicBezTo>
                    <a:pt x="15837" y="24224"/>
                    <a:pt x="15969" y="23957"/>
                    <a:pt x="15992" y="23751"/>
                  </a:cubicBezTo>
                  <a:cubicBezTo>
                    <a:pt x="16018" y="23510"/>
                    <a:pt x="15703" y="23641"/>
                    <a:pt x="15824" y="23358"/>
                  </a:cubicBezTo>
                  <a:lnTo>
                    <a:pt x="15824" y="23358"/>
                  </a:lnTo>
                  <a:cubicBezTo>
                    <a:pt x="15913" y="23399"/>
                    <a:pt x="15992" y="23454"/>
                    <a:pt x="16061" y="23454"/>
                  </a:cubicBezTo>
                  <a:cubicBezTo>
                    <a:pt x="16114" y="23454"/>
                    <a:pt x="16161" y="23422"/>
                    <a:pt x="16202" y="23326"/>
                  </a:cubicBezTo>
                  <a:cubicBezTo>
                    <a:pt x="16247" y="23226"/>
                    <a:pt x="16189" y="23188"/>
                    <a:pt x="16082" y="23188"/>
                  </a:cubicBezTo>
                  <a:cubicBezTo>
                    <a:pt x="15847" y="23188"/>
                    <a:pt x="15378" y="23375"/>
                    <a:pt x="15284" y="23494"/>
                  </a:cubicBezTo>
                  <a:lnTo>
                    <a:pt x="15279" y="23494"/>
                  </a:lnTo>
                  <a:cubicBezTo>
                    <a:pt x="15155" y="23645"/>
                    <a:pt x="15115" y="23954"/>
                    <a:pt x="14938" y="23954"/>
                  </a:cubicBezTo>
                  <a:cubicBezTo>
                    <a:pt x="14913" y="23954"/>
                    <a:pt x="14885" y="23948"/>
                    <a:pt x="14854" y="23934"/>
                  </a:cubicBezTo>
                  <a:cubicBezTo>
                    <a:pt x="14761" y="24036"/>
                    <a:pt x="14734" y="24372"/>
                    <a:pt x="14562" y="24372"/>
                  </a:cubicBezTo>
                  <a:cubicBezTo>
                    <a:pt x="14540" y="24372"/>
                    <a:pt x="14515" y="24366"/>
                    <a:pt x="14487" y="24354"/>
                  </a:cubicBezTo>
                  <a:lnTo>
                    <a:pt x="14487" y="24354"/>
                  </a:lnTo>
                  <a:cubicBezTo>
                    <a:pt x="14581" y="24417"/>
                    <a:pt x="15069" y="24396"/>
                    <a:pt x="14990" y="24616"/>
                  </a:cubicBezTo>
                  <a:cubicBezTo>
                    <a:pt x="14922" y="24799"/>
                    <a:pt x="14387" y="24915"/>
                    <a:pt x="14419" y="25156"/>
                  </a:cubicBezTo>
                  <a:cubicBezTo>
                    <a:pt x="14425" y="25208"/>
                    <a:pt x="14497" y="25220"/>
                    <a:pt x="14562" y="25220"/>
                  </a:cubicBezTo>
                  <a:cubicBezTo>
                    <a:pt x="14601" y="25220"/>
                    <a:pt x="14637" y="25216"/>
                    <a:pt x="14655" y="25214"/>
                  </a:cubicBezTo>
                  <a:cubicBezTo>
                    <a:pt x="14817" y="25287"/>
                    <a:pt x="14718" y="25486"/>
                    <a:pt x="14665" y="25607"/>
                  </a:cubicBezTo>
                  <a:cubicBezTo>
                    <a:pt x="14615" y="25728"/>
                    <a:pt x="14482" y="25922"/>
                    <a:pt x="14349" y="25922"/>
                  </a:cubicBezTo>
                  <a:cubicBezTo>
                    <a:pt x="14303" y="25922"/>
                    <a:pt x="14257" y="25899"/>
                    <a:pt x="14214" y="25843"/>
                  </a:cubicBezTo>
                  <a:cubicBezTo>
                    <a:pt x="14080" y="25662"/>
                    <a:pt x="14292" y="25156"/>
                    <a:pt x="14018" y="25156"/>
                  </a:cubicBezTo>
                  <a:cubicBezTo>
                    <a:pt x="14013" y="25156"/>
                    <a:pt x="14009" y="25156"/>
                    <a:pt x="14005" y="25156"/>
                  </a:cubicBezTo>
                  <a:cubicBezTo>
                    <a:pt x="13648" y="25172"/>
                    <a:pt x="13627" y="25450"/>
                    <a:pt x="13816" y="25633"/>
                  </a:cubicBezTo>
                  <a:cubicBezTo>
                    <a:pt x="14048" y="25865"/>
                    <a:pt x="13670" y="26572"/>
                    <a:pt x="13355" y="26572"/>
                  </a:cubicBezTo>
                  <a:cubicBezTo>
                    <a:pt x="13328" y="26572"/>
                    <a:pt x="13302" y="26567"/>
                    <a:pt x="13276" y="26556"/>
                  </a:cubicBezTo>
                  <a:lnTo>
                    <a:pt x="13276" y="26556"/>
                  </a:lnTo>
                  <a:cubicBezTo>
                    <a:pt x="13355" y="26593"/>
                    <a:pt x="13648" y="26655"/>
                    <a:pt x="13606" y="26787"/>
                  </a:cubicBezTo>
                  <a:cubicBezTo>
                    <a:pt x="13559" y="26939"/>
                    <a:pt x="13465" y="27222"/>
                    <a:pt x="13643" y="27300"/>
                  </a:cubicBezTo>
                  <a:cubicBezTo>
                    <a:pt x="13618" y="27289"/>
                    <a:pt x="13592" y="27284"/>
                    <a:pt x="13565" y="27284"/>
                  </a:cubicBezTo>
                  <a:cubicBezTo>
                    <a:pt x="13181" y="27284"/>
                    <a:pt x="12729" y="28403"/>
                    <a:pt x="12631" y="28664"/>
                  </a:cubicBezTo>
                  <a:cubicBezTo>
                    <a:pt x="12422" y="29221"/>
                    <a:pt x="12504" y="29660"/>
                    <a:pt x="12701" y="30186"/>
                  </a:cubicBezTo>
                  <a:lnTo>
                    <a:pt x="12701" y="30186"/>
                  </a:lnTo>
                  <a:cubicBezTo>
                    <a:pt x="12667" y="30098"/>
                    <a:pt x="12492" y="29720"/>
                    <a:pt x="12353" y="29720"/>
                  </a:cubicBezTo>
                  <a:cubicBezTo>
                    <a:pt x="12339" y="29720"/>
                    <a:pt x="12325" y="29724"/>
                    <a:pt x="12311" y="29733"/>
                  </a:cubicBezTo>
                  <a:lnTo>
                    <a:pt x="12259" y="29953"/>
                  </a:lnTo>
                  <a:cubicBezTo>
                    <a:pt x="12244" y="29992"/>
                    <a:pt x="12242" y="30003"/>
                    <a:pt x="12235" y="30003"/>
                  </a:cubicBezTo>
                  <a:cubicBezTo>
                    <a:pt x="12225" y="30003"/>
                    <a:pt x="12204" y="29980"/>
                    <a:pt x="12117" y="29980"/>
                  </a:cubicBezTo>
                  <a:cubicBezTo>
                    <a:pt x="11892" y="29980"/>
                    <a:pt x="11724" y="30147"/>
                    <a:pt x="11991" y="30278"/>
                  </a:cubicBezTo>
                  <a:cubicBezTo>
                    <a:pt x="12164" y="30368"/>
                    <a:pt x="12264" y="30362"/>
                    <a:pt x="12175" y="30588"/>
                  </a:cubicBezTo>
                  <a:cubicBezTo>
                    <a:pt x="12133" y="30703"/>
                    <a:pt x="12086" y="30850"/>
                    <a:pt x="12007" y="30944"/>
                  </a:cubicBezTo>
                  <a:cubicBezTo>
                    <a:pt x="11939" y="31023"/>
                    <a:pt x="11845" y="30955"/>
                    <a:pt x="11818" y="31018"/>
                  </a:cubicBezTo>
                  <a:lnTo>
                    <a:pt x="11577" y="31594"/>
                  </a:lnTo>
                  <a:cubicBezTo>
                    <a:pt x="11478" y="31853"/>
                    <a:pt x="11789" y="31970"/>
                    <a:pt x="11963" y="31970"/>
                  </a:cubicBezTo>
                  <a:cubicBezTo>
                    <a:pt x="12018" y="31970"/>
                    <a:pt x="12060" y="31958"/>
                    <a:pt x="12070" y="31935"/>
                  </a:cubicBezTo>
                  <a:lnTo>
                    <a:pt x="12070" y="31935"/>
                  </a:lnTo>
                  <a:cubicBezTo>
                    <a:pt x="12002" y="32103"/>
                    <a:pt x="11357" y="32297"/>
                    <a:pt x="11194" y="32423"/>
                  </a:cubicBezTo>
                  <a:cubicBezTo>
                    <a:pt x="11066" y="32523"/>
                    <a:pt x="10990" y="32636"/>
                    <a:pt x="11086" y="32636"/>
                  </a:cubicBezTo>
                  <a:cubicBezTo>
                    <a:pt x="11116" y="32636"/>
                    <a:pt x="11161" y="32626"/>
                    <a:pt x="11226" y="32601"/>
                  </a:cubicBezTo>
                  <a:cubicBezTo>
                    <a:pt x="11293" y="32575"/>
                    <a:pt x="11401" y="32551"/>
                    <a:pt x="11483" y="32551"/>
                  </a:cubicBezTo>
                  <a:cubicBezTo>
                    <a:pt x="11600" y="32551"/>
                    <a:pt x="11669" y="32599"/>
                    <a:pt x="11509" y="32758"/>
                  </a:cubicBezTo>
                  <a:cubicBezTo>
                    <a:pt x="11373" y="32900"/>
                    <a:pt x="11205" y="33015"/>
                    <a:pt x="11027" y="33104"/>
                  </a:cubicBezTo>
                  <a:cubicBezTo>
                    <a:pt x="11006" y="33115"/>
                    <a:pt x="10860" y="33164"/>
                    <a:pt x="10830" y="33205"/>
                  </a:cubicBezTo>
                  <a:lnTo>
                    <a:pt x="10830" y="33205"/>
                  </a:lnTo>
                  <a:cubicBezTo>
                    <a:pt x="10840" y="33193"/>
                    <a:pt x="10866" y="33188"/>
                    <a:pt x="10901" y="33188"/>
                  </a:cubicBezTo>
                  <a:cubicBezTo>
                    <a:pt x="11026" y="33188"/>
                    <a:pt x="11271" y="33253"/>
                    <a:pt x="11315" y="33309"/>
                  </a:cubicBezTo>
                  <a:cubicBezTo>
                    <a:pt x="11378" y="33398"/>
                    <a:pt x="10765" y="33592"/>
                    <a:pt x="10712" y="33613"/>
                  </a:cubicBezTo>
                  <a:cubicBezTo>
                    <a:pt x="10423" y="33735"/>
                    <a:pt x="10424" y="33772"/>
                    <a:pt x="10537" y="33772"/>
                  </a:cubicBezTo>
                  <a:cubicBezTo>
                    <a:pt x="10702" y="33772"/>
                    <a:pt x="11103" y="33694"/>
                    <a:pt x="11181" y="33694"/>
                  </a:cubicBezTo>
                  <a:cubicBezTo>
                    <a:pt x="11189" y="33694"/>
                    <a:pt x="11194" y="33695"/>
                    <a:pt x="11194" y="33697"/>
                  </a:cubicBezTo>
                  <a:cubicBezTo>
                    <a:pt x="11242" y="33812"/>
                    <a:pt x="10472" y="34100"/>
                    <a:pt x="10769" y="34221"/>
                  </a:cubicBezTo>
                  <a:lnTo>
                    <a:pt x="10769" y="34221"/>
                  </a:lnTo>
                  <a:cubicBezTo>
                    <a:pt x="10756" y="34215"/>
                    <a:pt x="10742" y="34213"/>
                    <a:pt x="10729" y="34213"/>
                  </a:cubicBezTo>
                  <a:cubicBezTo>
                    <a:pt x="10443" y="34213"/>
                    <a:pt x="10111" y="35348"/>
                    <a:pt x="10046" y="35553"/>
                  </a:cubicBezTo>
                  <a:cubicBezTo>
                    <a:pt x="9952" y="35836"/>
                    <a:pt x="9983" y="36067"/>
                    <a:pt x="9936" y="36334"/>
                  </a:cubicBezTo>
                  <a:cubicBezTo>
                    <a:pt x="9899" y="36523"/>
                    <a:pt x="9564" y="36539"/>
                    <a:pt x="9606" y="36717"/>
                  </a:cubicBezTo>
                  <a:cubicBezTo>
                    <a:pt x="9637" y="36816"/>
                    <a:pt x="9826" y="37104"/>
                    <a:pt x="9784" y="37209"/>
                  </a:cubicBezTo>
                  <a:lnTo>
                    <a:pt x="9784" y="37209"/>
                  </a:lnTo>
                  <a:cubicBezTo>
                    <a:pt x="9788" y="37193"/>
                    <a:pt x="9449" y="36807"/>
                    <a:pt x="9335" y="36807"/>
                  </a:cubicBezTo>
                  <a:cubicBezTo>
                    <a:pt x="9296" y="36807"/>
                    <a:pt x="9284" y="36854"/>
                    <a:pt x="9323" y="36979"/>
                  </a:cubicBezTo>
                  <a:cubicBezTo>
                    <a:pt x="9386" y="37184"/>
                    <a:pt x="9239" y="37435"/>
                    <a:pt x="9480" y="37545"/>
                  </a:cubicBezTo>
                  <a:cubicBezTo>
                    <a:pt x="9684" y="37640"/>
                    <a:pt x="9291" y="37855"/>
                    <a:pt x="9490" y="37933"/>
                  </a:cubicBezTo>
                  <a:cubicBezTo>
                    <a:pt x="9397" y="37898"/>
                    <a:pt x="9310" y="37874"/>
                    <a:pt x="9229" y="37874"/>
                  </a:cubicBezTo>
                  <a:cubicBezTo>
                    <a:pt x="9107" y="37874"/>
                    <a:pt x="8997" y="37929"/>
                    <a:pt x="8893" y="38080"/>
                  </a:cubicBezTo>
                  <a:cubicBezTo>
                    <a:pt x="8783" y="38248"/>
                    <a:pt x="9370" y="38547"/>
                    <a:pt x="9407" y="38788"/>
                  </a:cubicBezTo>
                  <a:cubicBezTo>
                    <a:pt x="9451" y="39086"/>
                    <a:pt x="9268" y="39175"/>
                    <a:pt x="9035" y="39175"/>
                  </a:cubicBezTo>
                  <a:cubicBezTo>
                    <a:pt x="8768" y="39175"/>
                    <a:pt x="8435" y="39058"/>
                    <a:pt x="8300" y="39008"/>
                  </a:cubicBezTo>
                  <a:lnTo>
                    <a:pt x="8300" y="39008"/>
                  </a:lnTo>
                  <a:cubicBezTo>
                    <a:pt x="8510" y="39312"/>
                    <a:pt x="8683" y="39632"/>
                    <a:pt x="8830" y="39973"/>
                  </a:cubicBezTo>
                  <a:cubicBezTo>
                    <a:pt x="8620" y="39989"/>
                    <a:pt x="8421" y="40041"/>
                    <a:pt x="8232" y="40130"/>
                  </a:cubicBezTo>
                  <a:cubicBezTo>
                    <a:pt x="8442" y="40209"/>
                    <a:pt x="8253" y="40481"/>
                    <a:pt x="8248" y="40633"/>
                  </a:cubicBezTo>
                  <a:cubicBezTo>
                    <a:pt x="8243" y="40721"/>
                    <a:pt x="8393" y="41153"/>
                    <a:pt x="8468" y="41153"/>
                  </a:cubicBezTo>
                  <a:cubicBezTo>
                    <a:pt x="8470" y="41153"/>
                    <a:pt x="8471" y="41153"/>
                    <a:pt x="8473" y="41153"/>
                  </a:cubicBezTo>
                  <a:lnTo>
                    <a:pt x="8473" y="41153"/>
                  </a:lnTo>
                  <a:cubicBezTo>
                    <a:pt x="8449" y="41159"/>
                    <a:pt x="8424" y="41162"/>
                    <a:pt x="8400" y="41162"/>
                  </a:cubicBezTo>
                  <a:cubicBezTo>
                    <a:pt x="8269" y="41162"/>
                    <a:pt x="8133" y="41084"/>
                    <a:pt x="8035" y="41084"/>
                  </a:cubicBezTo>
                  <a:cubicBezTo>
                    <a:pt x="7945" y="41084"/>
                    <a:pt x="7887" y="41148"/>
                    <a:pt x="7891" y="41394"/>
                  </a:cubicBezTo>
                  <a:cubicBezTo>
                    <a:pt x="7899" y="41684"/>
                    <a:pt x="7831" y="41801"/>
                    <a:pt x="7681" y="41801"/>
                  </a:cubicBezTo>
                  <a:cubicBezTo>
                    <a:pt x="7622" y="41801"/>
                    <a:pt x="7551" y="41783"/>
                    <a:pt x="7467" y="41750"/>
                  </a:cubicBezTo>
                  <a:lnTo>
                    <a:pt x="7467" y="41750"/>
                  </a:lnTo>
                  <a:cubicBezTo>
                    <a:pt x="7393" y="41949"/>
                    <a:pt x="7577" y="41923"/>
                    <a:pt x="7640" y="42039"/>
                  </a:cubicBezTo>
                  <a:cubicBezTo>
                    <a:pt x="7739" y="42201"/>
                    <a:pt x="7524" y="42437"/>
                    <a:pt x="7556" y="42621"/>
                  </a:cubicBezTo>
                  <a:cubicBezTo>
                    <a:pt x="7592" y="42804"/>
                    <a:pt x="7792" y="42746"/>
                    <a:pt x="7870" y="42878"/>
                  </a:cubicBezTo>
                  <a:cubicBezTo>
                    <a:pt x="7949" y="43009"/>
                    <a:pt x="7750" y="43182"/>
                    <a:pt x="7891" y="43234"/>
                  </a:cubicBezTo>
                  <a:cubicBezTo>
                    <a:pt x="7790" y="43197"/>
                    <a:pt x="7738" y="43168"/>
                    <a:pt x="7705" y="43168"/>
                  </a:cubicBezTo>
                  <a:cubicBezTo>
                    <a:pt x="7662" y="43168"/>
                    <a:pt x="7650" y="43215"/>
                    <a:pt x="7603" y="43349"/>
                  </a:cubicBezTo>
                  <a:lnTo>
                    <a:pt x="7435" y="43827"/>
                  </a:lnTo>
                  <a:cubicBezTo>
                    <a:pt x="7320" y="43785"/>
                    <a:pt x="7115" y="43727"/>
                    <a:pt x="7178" y="43549"/>
                  </a:cubicBezTo>
                  <a:cubicBezTo>
                    <a:pt x="7136" y="43459"/>
                    <a:pt x="7236" y="43376"/>
                    <a:pt x="7084" y="43323"/>
                  </a:cubicBezTo>
                  <a:lnTo>
                    <a:pt x="7084" y="43323"/>
                  </a:lnTo>
                  <a:cubicBezTo>
                    <a:pt x="6927" y="43790"/>
                    <a:pt x="7241" y="43963"/>
                    <a:pt x="7278" y="44377"/>
                  </a:cubicBezTo>
                  <a:cubicBezTo>
                    <a:pt x="7290" y="44500"/>
                    <a:pt x="7268" y="44544"/>
                    <a:pt x="7231" y="44544"/>
                  </a:cubicBezTo>
                  <a:cubicBezTo>
                    <a:pt x="7141" y="44544"/>
                    <a:pt x="6963" y="44293"/>
                    <a:pt x="6963" y="44293"/>
                  </a:cubicBezTo>
                  <a:lnTo>
                    <a:pt x="6963" y="44293"/>
                  </a:lnTo>
                  <a:cubicBezTo>
                    <a:pt x="6948" y="44293"/>
                    <a:pt x="6979" y="44613"/>
                    <a:pt x="6979" y="44613"/>
                  </a:cubicBezTo>
                  <a:cubicBezTo>
                    <a:pt x="7068" y="44807"/>
                    <a:pt x="7052" y="44849"/>
                    <a:pt x="6864" y="44949"/>
                  </a:cubicBezTo>
                  <a:cubicBezTo>
                    <a:pt x="6621" y="45080"/>
                    <a:pt x="6413" y="45518"/>
                    <a:pt x="6761" y="45518"/>
                  </a:cubicBezTo>
                  <a:cubicBezTo>
                    <a:pt x="6788" y="45518"/>
                    <a:pt x="6819" y="45515"/>
                    <a:pt x="6853" y="45510"/>
                  </a:cubicBezTo>
                  <a:lnTo>
                    <a:pt x="6853" y="45510"/>
                  </a:lnTo>
                  <a:cubicBezTo>
                    <a:pt x="6780" y="45614"/>
                    <a:pt x="6853" y="45672"/>
                    <a:pt x="6853" y="45724"/>
                  </a:cubicBezTo>
                  <a:cubicBezTo>
                    <a:pt x="6853" y="45734"/>
                    <a:pt x="6847" y="45738"/>
                    <a:pt x="6835" y="45738"/>
                  </a:cubicBezTo>
                  <a:cubicBezTo>
                    <a:pt x="6765" y="45738"/>
                    <a:pt x="6510" y="45581"/>
                    <a:pt x="6460" y="45567"/>
                  </a:cubicBezTo>
                  <a:cubicBezTo>
                    <a:pt x="6449" y="45565"/>
                    <a:pt x="6439" y="45564"/>
                    <a:pt x="6429" y="45564"/>
                  </a:cubicBezTo>
                  <a:cubicBezTo>
                    <a:pt x="6327" y="45564"/>
                    <a:pt x="6345" y="45691"/>
                    <a:pt x="6355" y="45782"/>
                  </a:cubicBezTo>
                  <a:cubicBezTo>
                    <a:pt x="6397" y="46249"/>
                    <a:pt x="6921" y="46343"/>
                    <a:pt x="6769" y="46799"/>
                  </a:cubicBezTo>
                  <a:cubicBezTo>
                    <a:pt x="6633" y="46752"/>
                    <a:pt x="6486" y="46688"/>
                    <a:pt x="6335" y="46688"/>
                  </a:cubicBezTo>
                  <a:cubicBezTo>
                    <a:pt x="6300" y="46688"/>
                    <a:pt x="6265" y="46692"/>
                    <a:pt x="6229" y="46700"/>
                  </a:cubicBezTo>
                  <a:cubicBezTo>
                    <a:pt x="5920" y="46768"/>
                    <a:pt x="5993" y="47103"/>
                    <a:pt x="6229" y="47182"/>
                  </a:cubicBezTo>
                  <a:cubicBezTo>
                    <a:pt x="6169" y="47162"/>
                    <a:pt x="6101" y="47149"/>
                    <a:pt x="6034" y="47149"/>
                  </a:cubicBezTo>
                  <a:cubicBezTo>
                    <a:pt x="5893" y="47149"/>
                    <a:pt x="5757" y="47207"/>
                    <a:pt x="5700" y="47381"/>
                  </a:cubicBezTo>
                  <a:cubicBezTo>
                    <a:pt x="5810" y="47413"/>
                    <a:pt x="6491" y="47491"/>
                    <a:pt x="6109" y="47691"/>
                  </a:cubicBezTo>
                  <a:cubicBezTo>
                    <a:pt x="5909" y="47796"/>
                    <a:pt x="5637" y="47706"/>
                    <a:pt x="5542" y="47990"/>
                  </a:cubicBezTo>
                  <a:cubicBezTo>
                    <a:pt x="5490" y="48163"/>
                    <a:pt x="5626" y="48273"/>
                    <a:pt x="5527" y="48451"/>
                  </a:cubicBezTo>
                  <a:cubicBezTo>
                    <a:pt x="5516" y="48447"/>
                    <a:pt x="5505" y="48446"/>
                    <a:pt x="5494" y="48446"/>
                  </a:cubicBezTo>
                  <a:cubicBezTo>
                    <a:pt x="5268" y="48446"/>
                    <a:pt x="5096" y="49187"/>
                    <a:pt x="5081" y="49337"/>
                  </a:cubicBezTo>
                  <a:cubicBezTo>
                    <a:pt x="5071" y="49433"/>
                    <a:pt x="5117" y="49459"/>
                    <a:pt x="5182" y="49459"/>
                  </a:cubicBezTo>
                  <a:cubicBezTo>
                    <a:pt x="5260" y="49459"/>
                    <a:pt x="5366" y="49420"/>
                    <a:pt x="5432" y="49420"/>
                  </a:cubicBezTo>
                  <a:cubicBezTo>
                    <a:pt x="5460" y="49420"/>
                    <a:pt x="5481" y="49427"/>
                    <a:pt x="5490" y="49447"/>
                  </a:cubicBezTo>
                  <a:cubicBezTo>
                    <a:pt x="5616" y="49714"/>
                    <a:pt x="4960" y="49730"/>
                    <a:pt x="4871" y="49730"/>
                  </a:cubicBezTo>
                  <a:cubicBezTo>
                    <a:pt x="4709" y="49735"/>
                    <a:pt x="4625" y="50123"/>
                    <a:pt x="4599" y="50244"/>
                  </a:cubicBezTo>
                  <a:cubicBezTo>
                    <a:pt x="4515" y="50564"/>
                    <a:pt x="4468" y="50894"/>
                    <a:pt x="4468" y="51224"/>
                  </a:cubicBezTo>
                  <a:cubicBezTo>
                    <a:pt x="4468" y="51324"/>
                    <a:pt x="4588" y="51959"/>
                    <a:pt x="4531" y="51995"/>
                  </a:cubicBezTo>
                  <a:cubicBezTo>
                    <a:pt x="4527" y="51997"/>
                    <a:pt x="4523" y="51998"/>
                    <a:pt x="4518" y="51998"/>
                  </a:cubicBezTo>
                  <a:cubicBezTo>
                    <a:pt x="4419" y="51998"/>
                    <a:pt x="4136" y="51505"/>
                    <a:pt x="4051" y="51505"/>
                  </a:cubicBezTo>
                  <a:cubicBezTo>
                    <a:pt x="4037" y="51505"/>
                    <a:pt x="4028" y="51520"/>
                    <a:pt x="4027" y="51555"/>
                  </a:cubicBezTo>
                  <a:cubicBezTo>
                    <a:pt x="4022" y="51748"/>
                    <a:pt x="4111" y="52682"/>
                    <a:pt x="4272" y="52734"/>
                  </a:cubicBezTo>
                  <a:lnTo>
                    <a:pt x="4272" y="52734"/>
                  </a:lnTo>
                  <a:cubicBezTo>
                    <a:pt x="4233" y="52722"/>
                    <a:pt x="4197" y="52716"/>
                    <a:pt x="4163" y="52716"/>
                  </a:cubicBezTo>
                  <a:cubicBezTo>
                    <a:pt x="4008" y="52716"/>
                    <a:pt x="3906" y="52838"/>
                    <a:pt x="3833" y="53023"/>
                  </a:cubicBezTo>
                  <a:cubicBezTo>
                    <a:pt x="3760" y="53201"/>
                    <a:pt x="3728" y="53395"/>
                    <a:pt x="3734" y="53594"/>
                  </a:cubicBezTo>
                  <a:cubicBezTo>
                    <a:pt x="3744" y="53746"/>
                    <a:pt x="3865" y="53825"/>
                    <a:pt x="3880" y="53988"/>
                  </a:cubicBezTo>
                  <a:cubicBezTo>
                    <a:pt x="3922" y="54444"/>
                    <a:pt x="3498" y="54622"/>
                    <a:pt x="3277" y="54937"/>
                  </a:cubicBezTo>
                  <a:cubicBezTo>
                    <a:pt x="3209" y="55031"/>
                    <a:pt x="3277" y="55047"/>
                    <a:pt x="3356" y="55068"/>
                  </a:cubicBezTo>
                  <a:cubicBezTo>
                    <a:pt x="3325" y="55199"/>
                    <a:pt x="3288" y="55330"/>
                    <a:pt x="3246" y="55456"/>
                  </a:cubicBezTo>
                  <a:cubicBezTo>
                    <a:pt x="3178" y="55686"/>
                    <a:pt x="3283" y="55928"/>
                    <a:pt x="3215" y="56195"/>
                  </a:cubicBezTo>
                  <a:cubicBezTo>
                    <a:pt x="3157" y="56426"/>
                    <a:pt x="3068" y="56551"/>
                    <a:pt x="2963" y="56756"/>
                  </a:cubicBezTo>
                  <a:cubicBezTo>
                    <a:pt x="2910" y="56850"/>
                    <a:pt x="2821" y="57044"/>
                    <a:pt x="2895" y="57149"/>
                  </a:cubicBezTo>
                  <a:cubicBezTo>
                    <a:pt x="3021" y="57322"/>
                    <a:pt x="2727" y="57972"/>
                    <a:pt x="2701" y="58219"/>
                  </a:cubicBezTo>
                  <a:cubicBezTo>
                    <a:pt x="2680" y="58329"/>
                    <a:pt x="2811" y="59079"/>
                    <a:pt x="2779" y="59100"/>
                  </a:cubicBezTo>
                  <a:cubicBezTo>
                    <a:pt x="2776" y="59102"/>
                    <a:pt x="2772" y="59103"/>
                    <a:pt x="2768" y="59103"/>
                  </a:cubicBezTo>
                  <a:cubicBezTo>
                    <a:pt x="2712" y="59103"/>
                    <a:pt x="2563" y="58941"/>
                    <a:pt x="2543" y="58921"/>
                  </a:cubicBezTo>
                  <a:lnTo>
                    <a:pt x="2543" y="58921"/>
                  </a:lnTo>
                  <a:lnTo>
                    <a:pt x="2627" y="59315"/>
                  </a:lnTo>
                  <a:cubicBezTo>
                    <a:pt x="2654" y="59362"/>
                    <a:pt x="2916" y="59676"/>
                    <a:pt x="2895" y="59734"/>
                  </a:cubicBezTo>
                  <a:cubicBezTo>
                    <a:pt x="2893" y="59739"/>
                    <a:pt x="2886" y="59741"/>
                    <a:pt x="2874" y="59741"/>
                  </a:cubicBezTo>
                  <a:cubicBezTo>
                    <a:pt x="2832" y="59741"/>
                    <a:pt x="2735" y="59714"/>
                    <a:pt x="2663" y="59714"/>
                  </a:cubicBezTo>
                  <a:cubicBezTo>
                    <a:pt x="2632" y="59714"/>
                    <a:pt x="2605" y="59719"/>
                    <a:pt x="2591" y="59734"/>
                  </a:cubicBezTo>
                  <a:cubicBezTo>
                    <a:pt x="2491" y="59839"/>
                    <a:pt x="2470" y="60054"/>
                    <a:pt x="2444" y="60190"/>
                  </a:cubicBezTo>
                  <a:cubicBezTo>
                    <a:pt x="2487" y="60391"/>
                    <a:pt x="2560" y="60708"/>
                    <a:pt x="2340" y="60708"/>
                  </a:cubicBezTo>
                  <a:cubicBezTo>
                    <a:pt x="2318" y="60708"/>
                    <a:pt x="2293" y="60705"/>
                    <a:pt x="2266" y="60699"/>
                  </a:cubicBezTo>
                  <a:lnTo>
                    <a:pt x="2266" y="60699"/>
                  </a:lnTo>
                  <a:cubicBezTo>
                    <a:pt x="2351" y="60719"/>
                    <a:pt x="2456" y="60941"/>
                    <a:pt x="2520" y="60941"/>
                  </a:cubicBezTo>
                  <a:cubicBezTo>
                    <a:pt x="2522" y="60941"/>
                    <a:pt x="2523" y="60941"/>
                    <a:pt x="2525" y="60941"/>
                  </a:cubicBezTo>
                  <a:lnTo>
                    <a:pt x="2525" y="60941"/>
                  </a:lnTo>
                  <a:cubicBezTo>
                    <a:pt x="2281" y="61009"/>
                    <a:pt x="2250" y="61119"/>
                    <a:pt x="2187" y="61412"/>
                  </a:cubicBezTo>
                  <a:cubicBezTo>
                    <a:pt x="2161" y="61543"/>
                    <a:pt x="2087" y="61753"/>
                    <a:pt x="2134" y="61889"/>
                  </a:cubicBezTo>
                  <a:cubicBezTo>
                    <a:pt x="2166" y="61978"/>
                    <a:pt x="2250" y="61926"/>
                    <a:pt x="2229" y="62025"/>
                  </a:cubicBezTo>
                  <a:cubicBezTo>
                    <a:pt x="2161" y="62324"/>
                    <a:pt x="1988" y="62397"/>
                    <a:pt x="1914" y="62712"/>
                  </a:cubicBezTo>
                  <a:cubicBezTo>
                    <a:pt x="1879" y="62843"/>
                    <a:pt x="1814" y="63475"/>
                    <a:pt x="1604" y="63475"/>
                  </a:cubicBezTo>
                  <a:cubicBezTo>
                    <a:pt x="1596" y="63475"/>
                    <a:pt x="1587" y="63474"/>
                    <a:pt x="1579" y="63472"/>
                  </a:cubicBezTo>
                  <a:lnTo>
                    <a:pt x="1579" y="63472"/>
                  </a:lnTo>
                  <a:cubicBezTo>
                    <a:pt x="1505" y="63813"/>
                    <a:pt x="1883" y="63567"/>
                    <a:pt x="1925" y="63818"/>
                  </a:cubicBezTo>
                  <a:cubicBezTo>
                    <a:pt x="1946" y="63949"/>
                    <a:pt x="1699" y="64018"/>
                    <a:pt x="1631" y="64033"/>
                  </a:cubicBezTo>
                  <a:cubicBezTo>
                    <a:pt x="1568" y="64107"/>
                    <a:pt x="1511" y="64191"/>
                    <a:pt x="1463" y="64274"/>
                  </a:cubicBezTo>
                  <a:cubicBezTo>
                    <a:pt x="1367" y="64478"/>
                    <a:pt x="1610" y="65436"/>
                    <a:pt x="1357" y="65436"/>
                  </a:cubicBezTo>
                  <a:cubicBezTo>
                    <a:pt x="1355" y="65436"/>
                    <a:pt x="1353" y="65436"/>
                    <a:pt x="1350" y="65436"/>
                  </a:cubicBezTo>
                  <a:lnTo>
                    <a:pt x="1350" y="65436"/>
                  </a:lnTo>
                  <a:cubicBezTo>
                    <a:pt x="1465" y="65458"/>
                    <a:pt x="1881" y="65609"/>
                    <a:pt x="1846" y="65737"/>
                  </a:cubicBezTo>
                  <a:cubicBezTo>
                    <a:pt x="1830" y="65805"/>
                    <a:pt x="1631" y="65837"/>
                    <a:pt x="1584" y="65847"/>
                  </a:cubicBezTo>
                  <a:cubicBezTo>
                    <a:pt x="1537" y="65905"/>
                    <a:pt x="1495" y="65963"/>
                    <a:pt x="1463" y="66031"/>
                  </a:cubicBezTo>
                  <a:cubicBezTo>
                    <a:pt x="1353" y="66199"/>
                    <a:pt x="1317" y="66283"/>
                    <a:pt x="1332" y="66477"/>
                  </a:cubicBezTo>
                  <a:cubicBezTo>
                    <a:pt x="1338" y="66545"/>
                    <a:pt x="1332" y="66639"/>
                    <a:pt x="1264" y="66665"/>
                  </a:cubicBezTo>
                  <a:cubicBezTo>
                    <a:pt x="1250" y="66671"/>
                    <a:pt x="1235" y="66673"/>
                    <a:pt x="1219" y="66673"/>
                  </a:cubicBezTo>
                  <a:cubicBezTo>
                    <a:pt x="1086" y="66673"/>
                    <a:pt x="926" y="66487"/>
                    <a:pt x="849" y="66487"/>
                  </a:cubicBezTo>
                  <a:cubicBezTo>
                    <a:pt x="841" y="66487"/>
                    <a:pt x="835" y="66489"/>
                    <a:pt x="829" y="66492"/>
                  </a:cubicBezTo>
                  <a:cubicBezTo>
                    <a:pt x="750" y="66550"/>
                    <a:pt x="955" y="66975"/>
                    <a:pt x="939" y="67085"/>
                  </a:cubicBezTo>
                  <a:cubicBezTo>
                    <a:pt x="892" y="67410"/>
                    <a:pt x="651" y="67735"/>
                    <a:pt x="514" y="68034"/>
                  </a:cubicBezTo>
                  <a:cubicBezTo>
                    <a:pt x="368" y="68359"/>
                    <a:pt x="1290" y="68212"/>
                    <a:pt x="845" y="68631"/>
                  </a:cubicBezTo>
                  <a:cubicBezTo>
                    <a:pt x="614" y="68846"/>
                    <a:pt x="399" y="68899"/>
                    <a:pt x="399" y="69292"/>
                  </a:cubicBezTo>
                  <a:cubicBezTo>
                    <a:pt x="399" y="69422"/>
                    <a:pt x="844" y="69822"/>
                    <a:pt x="459" y="69822"/>
                  </a:cubicBezTo>
                  <a:cubicBezTo>
                    <a:pt x="457" y="69822"/>
                    <a:pt x="454" y="69822"/>
                    <a:pt x="451" y="69822"/>
                  </a:cubicBezTo>
                  <a:cubicBezTo>
                    <a:pt x="435" y="69820"/>
                    <a:pt x="419" y="69819"/>
                    <a:pt x="404" y="69819"/>
                  </a:cubicBezTo>
                  <a:cubicBezTo>
                    <a:pt x="9" y="69819"/>
                    <a:pt x="252" y="70398"/>
                    <a:pt x="373" y="70529"/>
                  </a:cubicBezTo>
                  <a:cubicBezTo>
                    <a:pt x="614" y="70807"/>
                    <a:pt x="1" y="71111"/>
                    <a:pt x="389" y="71363"/>
                  </a:cubicBezTo>
                  <a:cubicBezTo>
                    <a:pt x="450" y="71418"/>
                    <a:pt x="506" y="71440"/>
                    <a:pt x="557" y="71440"/>
                  </a:cubicBezTo>
                  <a:cubicBezTo>
                    <a:pt x="754" y="71440"/>
                    <a:pt x="887" y="71110"/>
                    <a:pt x="1049" y="71064"/>
                  </a:cubicBezTo>
                  <a:cubicBezTo>
                    <a:pt x="1057" y="71058"/>
                    <a:pt x="1064" y="71056"/>
                    <a:pt x="1070" y="71056"/>
                  </a:cubicBezTo>
                  <a:cubicBezTo>
                    <a:pt x="1152" y="71056"/>
                    <a:pt x="1091" y="71533"/>
                    <a:pt x="1269" y="71533"/>
                  </a:cubicBezTo>
                  <a:cubicBezTo>
                    <a:pt x="1282" y="71533"/>
                    <a:pt x="1296" y="71531"/>
                    <a:pt x="1311" y="71526"/>
                  </a:cubicBezTo>
                  <a:cubicBezTo>
                    <a:pt x="1364" y="71489"/>
                    <a:pt x="1296" y="71347"/>
                    <a:pt x="1411" y="71311"/>
                  </a:cubicBezTo>
                  <a:cubicBezTo>
                    <a:pt x="1417" y="71308"/>
                    <a:pt x="1424" y="71307"/>
                    <a:pt x="1433" y="71307"/>
                  </a:cubicBezTo>
                  <a:cubicBezTo>
                    <a:pt x="1499" y="71307"/>
                    <a:pt x="1641" y="71369"/>
                    <a:pt x="1673" y="71416"/>
                  </a:cubicBezTo>
                  <a:cubicBezTo>
                    <a:pt x="1788" y="71652"/>
                    <a:pt x="1411" y="71756"/>
                    <a:pt x="1762" y="71982"/>
                  </a:cubicBezTo>
                  <a:cubicBezTo>
                    <a:pt x="2141" y="72228"/>
                    <a:pt x="2681" y="72341"/>
                    <a:pt x="3157" y="72341"/>
                  </a:cubicBezTo>
                  <a:cubicBezTo>
                    <a:pt x="3268" y="72341"/>
                    <a:pt x="3376" y="72335"/>
                    <a:pt x="3477" y="72323"/>
                  </a:cubicBezTo>
                  <a:cubicBezTo>
                    <a:pt x="3639" y="72299"/>
                    <a:pt x="3680" y="72253"/>
                    <a:pt x="3824" y="72253"/>
                  </a:cubicBezTo>
                  <a:cubicBezTo>
                    <a:pt x="3838" y="72253"/>
                    <a:pt x="3854" y="72254"/>
                    <a:pt x="3870" y="72254"/>
                  </a:cubicBezTo>
                  <a:cubicBezTo>
                    <a:pt x="3920" y="72216"/>
                    <a:pt x="3956" y="72200"/>
                    <a:pt x="3982" y="72200"/>
                  </a:cubicBezTo>
                  <a:cubicBezTo>
                    <a:pt x="4121" y="72200"/>
                    <a:pt x="3938" y="72684"/>
                    <a:pt x="3970" y="72684"/>
                  </a:cubicBezTo>
                  <a:cubicBezTo>
                    <a:pt x="3977" y="72685"/>
                    <a:pt x="3985" y="72685"/>
                    <a:pt x="3992" y="72685"/>
                  </a:cubicBezTo>
                  <a:cubicBezTo>
                    <a:pt x="4216" y="72685"/>
                    <a:pt x="4211" y="72333"/>
                    <a:pt x="4369" y="72333"/>
                  </a:cubicBezTo>
                  <a:cubicBezTo>
                    <a:pt x="4420" y="72333"/>
                    <a:pt x="4489" y="72370"/>
                    <a:pt x="4588" y="72469"/>
                  </a:cubicBezTo>
                  <a:cubicBezTo>
                    <a:pt x="4604" y="72470"/>
                    <a:pt x="4619" y="72471"/>
                    <a:pt x="4634" y="72471"/>
                  </a:cubicBezTo>
                  <a:cubicBezTo>
                    <a:pt x="4708" y="72471"/>
                    <a:pt x="4781" y="72461"/>
                    <a:pt x="4850" y="72443"/>
                  </a:cubicBezTo>
                  <a:cubicBezTo>
                    <a:pt x="5015" y="72427"/>
                    <a:pt x="5855" y="72105"/>
                    <a:pt x="6226" y="72105"/>
                  </a:cubicBezTo>
                  <a:cubicBezTo>
                    <a:pt x="6329" y="72105"/>
                    <a:pt x="6395" y="72129"/>
                    <a:pt x="6402" y="72192"/>
                  </a:cubicBezTo>
                  <a:lnTo>
                    <a:pt x="6848" y="71615"/>
                  </a:lnTo>
                  <a:cubicBezTo>
                    <a:pt x="6882" y="71806"/>
                    <a:pt x="7036" y="71858"/>
                    <a:pt x="7202" y="71858"/>
                  </a:cubicBezTo>
                  <a:cubicBezTo>
                    <a:pt x="7264" y="71858"/>
                    <a:pt x="7328" y="71850"/>
                    <a:pt x="7388" y="71840"/>
                  </a:cubicBezTo>
                  <a:cubicBezTo>
                    <a:pt x="7409" y="71837"/>
                    <a:pt x="7428" y="71836"/>
                    <a:pt x="7446" y="71836"/>
                  </a:cubicBezTo>
                  <a:cubicBezTo>
                    <a:pt x="7635" y="71836"/>
                    <a:pt x="7669" y="72003"/>
                    <a:pt x="7813" y="72118"/>
                  </a:cubicBezTo>
                  <a:cubicBezTo>
                    <a:pt x="7821" y="72124"/>
                    <a:pt x="7828" y="72127"/>
                    <a:pt x="7836" y="72127"/>
                  </a:cubicBezTo>
                  <a:cubicBezTo>
                    <a:pt x="7950" y="72127"/>
                    <a:pt x="8036" y="71500"/>
                    <a:pt x="8248" y="71437"/>
                  </a:cubicBezTo>
                  <a:cubicBezTo>
                    <a:pt x="8279" y="71526"/>
                    <a:pt x="8311" y="72024"/>
                    <a:pt x="8405" y="72024"/>
                  </a:cubicBezTo>
                  <a:cubicBezTo>
                    <a:pt x="8620" y="72019"/>
                    <a:pt x="8898" y="71725"/>
                    <a:pt x="8846" y="71547"/>
                  </a:cubicBezTo>
                  <a:cubicBezTo>
                    <a:pt x="8809" y="71416"/>
                    <a:pt x="8604" y="71337"/>
                    <a:pt x="8804" y="71258"/>
                  </a:cubicBezTo>
                  <a:cubicBezTo>
                    <a:pt x="8858" y="71236"/>
                    <a:pt x="8897" y="71226"/>
                    <a:pt x="8932" y="71226"/>
                  </a:cubicBezTo>
                  <a:cubicBezTo>
                    <a:pt x="8981" y="71226"/>
                    <a:pt x="9020" y="71247"/>
                    <a:pt x="9082" y="71290"/>
                  </a:cubicBezTo>
                  <a:cubicBezTo>
                    <a:pt x="9265" y="71410"/>
                    <a:pt x="9197" y="71730"/>
                    <a:pt x="9359" y="71840"/>
                  </a:cubicBezTo>
                  <a:cubicBezTo>
                    <a:pt x="9360" y="71841"/>
                    <a:pt x="9361" y="71841"/>
                    <a:pt x="9363" y="71841"/>
                  </a:cubicBezTo>
                  <a:cubicBezTo>
                    <a:pt x="9394" y="71841"/>
                    <a:pt x="9433" y="71552"/>
                    <a:pt x="9433" y="71552"/>
                  </a:cubicBezTo>
                  <a:cubicBezTo>
                    <a:pt x="9506" y="71421"/>
                    <a:pt x="9616" y="71311"/>
                    <a:pt x="9753" y="71248"/>
                  </a:cubicBezTo>
                  <a:cubicBezTo>
                    <a:pt x="9793" y="71226"/>
                    <a:pt x="9826" y="71221"/>
                    <a:pt x="9854" y="71221"/>
                  </a:cubicBezTo>
                  <a:cubicBezTo>
                    <a:pt x="9879" y="71221"/>
                    <a:pt x="9900" y="71225"/>
                    <a:pt x="9920" y="71225"/>
                  </a:cubicBezTo>
                  <a:cubicBezTo>
                    <a:pt x="9948" y="71225"/>
                    <a:pt x="9972" y="71217"/>
                    <a:pt x="9999" y="71180"/>
                  </a:cubicBezTo>
                  <a:cubicBezTo>
                    <a:pt x="10088" y="71049"/>
                    <a:pt x="10093" y="70928"/>
                    <a:pt x="10130" y="70797"/>
                  </a:cubicBezTo>
                  <a:cubicBezTo>
                    <a:pt x="10138" y="70760"/>
                    <a:pt x="10156" y="70747"/>
                    <a:pt x="10180" y="70747"/>
                  </a:cubicBezTo>
                  <a:cubicBezTo>
                    <a:pt x="10249" y="70747"/>
                    <a:pt x="10370" y="70858"/>
                    <a:pt x="10468" y="70858"/>
                  </a:cubicBezTo>
                  <a:cubicBezTo>
                    <a:pt x="10508" y="70858"/>
                    <a:pt x="10544" y="70839"/>
                    <a:pt x="10571" y="70786"/>
                  </a:cubicBezTo>
                  <a:cubicBezTo>
                    <a:pt x="10628" y="70682"/>
                    <a:pt x="10576" y="70556"/>
                    <a:pt x="10660" y="70477"/>
                  </a:cubicBezTo>
                  <a:cubicBezTo>
                    <a:pt x="10754" y="70404"/>
                    <a:pt x="10859" y="70341"/>
                    <a:pt x="10969" y="70288"/>
                  </a:cubicBezTo>
                  <a:lnTo>
                    <a:pt x="10969" y="70288"/>
                  </a:lnTo>
                  <a:cubicBezTo>
                    <a:pt x="10759" y="70411"/>
                    <a:pt x="10557" y="70759"/>
                    <a:pt x="10763" y="70759"/>
                  </a:cubicBezTo>
                  <a:cubicBezTo>
                    <a:pt x="10804" y="70759"/>
                    <a:pt x="10861" y="70745"/>
                    <a:pt x="10938" y="70713"/>
                  </a:cubicBezTo>
                  <a:cubicBezTo>
                    <a:pt x="11142" y="70619"/>
                    <a:pt x="11482" y="70347"/>
                    <a:pt x="11363" y="70137"/>
                  </a:cubicBezTo>
                  <a:lnTo>
                    <a:pt x="11363" y="70137"/>
                  </a:lnTo>
                  <a:cubicBezTo>
                    <a:pt x="11405" y="70211"/>
                    <a:pt x="11476" y="70242"/>
                    <a:pt x="11565" y="70242"/>
                  </a:cubicBezTo>
                  <a:cubicBezTo>
                    <a:pt x="11975" y="70242"/>
                    <a:pt x="12775" y="69587"/>
                    <a:pt x="13003" y="69402"/>
                  </a:cubicBezTo>
                  <a:cubicBezTo>
                    <a:pt x="13276" y="69213"/>
                    <a:pt x="13035" y="69109"/>
                    <a:pt x="12877" y="68878"/>
                  </a:cubicBezTo>
                  <a:cubicBezTo>
                    <a:pt x="12851" y="68677"/>
                    <a:pt x="12854" y="68592"/>
                    <a:pt x="12933" y="68592"/>
                  </a:cubicBezTo>
                  <a:cubicBezTo>
                    <a:pt x="12979" y="68592"/>
                    <a:pt x="13052" y="68621"/>
                    <a:pt x="13161" y="68673"/>
                  </a:cubicBezTo>
                  <a:cubicBezTo>
                    <a:pt x="13258" y="68806"/>
                    <a:pt x="13403" y="68858"/>
                    <a:pt x="13565" y="68858"/>
                  </a:cubicBezTo>
                  <a:cubicBezTo>
                    <a:pt x="13907" y="68858"/>
                    <a:pt x="14326" y="68628"/>
                    <a:pt x="14540" y="68453"/>
                  </a:cubicBezTo>
                  <a:cubicBezTo>
                    <a:pt x="14713" y="68306"/>
                    <a:pt x="14912" y="68149"/>
                    <a:pt x="14928" y="67913"/>
                  </a:cubicBezTo>
                  <a:cubicBezTo>
                    <a:pt x="14938" y="67581"/>
                    <a:pt x="14984" y="67434"/>
                    <a:pt x="15255" y="67202"/>
                  </a:cubicBezTo>
                  <a:lnTo>
                    <a:pt x="15255" y="67202"/>
                  </a:lnTo>
                  <a:cubicBezTo>
                    <a:pt x="15051" y="67378"/>
                    <a:pt x="15043" y="67607"/>
                    <a:pt x="15189" y="67607"/>
                  </a:cubicBezTo>
                  <a:cubicBezTo>
                    <a:pt x="15247" y="67607"/>
                    <a:pt x="15328" y="67571"/>
                    <a:pt x="15431" y="67483"/>
                  </a:cubicBezTo>
                  <a:cubicBezTo>
                    <a:pt x="15703" y="67247"/>
                    <a:pt x="15981" y="67006"/>
                    <a:pt x="16244" y="66754"/>
                  </a:cubicBezTo>
                  <a:cubicBezTo>
                    <a:pt x="16543" y="66460"/>
                    <a:pt x="16676" y="66318"/>
                    <a:pt x="16593" y="65938"/>
                  </a:cubicBezTo>
                  <a:lnTo>
                    <a:pt x="16593" y="65938"/>
                  </a:lnTo>
                  <a:cubicBezTo>
                    <a:pt x="16630" y="66100"/>
                    <a:pt x="16660" y="66242"/>
                    <a:pt x="16820" y="66330"/>
                  </a:cubicBezTo>
                  <a:cubicBezTo>
                    <a:pt x="16835" y="66338"/>
                    <a:pt x="16854" y="66341"/>
                    <a:pt x="16875" y="66341"/>
                  </a:cubicBezTo>
                  <a:cubicBezTo>
                    <a:pt x="16990" y="66341"/>
                    <a:pt x="17164" y="66228"/>
                    <a:pt x="17093" y="66131"/>
                  </a:cubicBezTo>
                  <a:cubicBezTo>
                    <a:pt x="16983" y="65978"/>
                    <a:pt x="17245" y="65879"/>
                    <a:pt x="17366" y="65743"/>
                  </a:cubicBezTo>
                  <a:cubicBezTo>
                    <a:pt x="17428" y="65669"/>
                    <a:pt x="17303" y="65538"/>
                    <a:pt x="17324" y="65433"/>
                  </a:cubicBezTo>
                  <a:cubicBezTo>
                    <a:pt x="17355" y="65271"/>
                    <a:pt x="17591" y="65344"/>
                    <a:pt x="17712" y="65292"/>
                  </a:cubicBezTo>
                  <a:cubicBezTo>
                    <a:pt x="17827" y="65234"/>
                    <a:pt x="17932" y="65155"/>
                    <a:pt x="18016" y="65056"/>
                  </a:cubicBezTo>
                  <a:cubicBezTo>
                    <a:pt x="18105" y="64956"/>
                    <a:pt x="18204" y="64799"/>
                    <a:pt x="18152" y="64662"/>
                  </a:cubicBezTo>
                  <a:cubicBezTo>
                    <a:pt x="18100" y="64526"/>
                    <a:pt x="18257" y="64468"/>
                    <a:pt x="18372" y="64353"/>
                  </a:cubicBezTo>
                  <a:cubicBezTo>
                    <a:pt x="18460" y="64441"/>
                    <a:pt x="18491" y="64513"/>
                    <a:pt x="18528" y="64513"/>
                  </a:cubicBezTo>
                  <a:cubicBezTo>
                    <a:pt x="18558" y="64513"/>
                    <a:pt x="18591" y="64469"/>
                    <a:pt x="18661" y="64353"/>
                  </a:cubicBezTo>
                  <a:cubicBezTo>
                    <a:pt x="18750" y="64201"/>
                    <a:pt x="18834" y="64039"/>
                    <a:pt x="18902" y="63871"/>
                  </a:cubicBezTo>
                  <a:cubicBezTo>
                    <a:pt x="18902" y="63872"/>
                    <a:pt x="18902" y="63873"/>
                    <a:pt x="18902" y="63873"/>
                  </a:cubicBezTo>
                  <a:cubicBezTo>
                    <a:pt x="18911" y="63873"/>
                    <a:pt x="18990" y="63657"/>
                    <a:pt x="19042" y="63657"/>
                  </a:cubicBezTo>
                  <a:cubicBezTo>
                    <a:pt x="19052" y="63657"/>
                    <a:pt x="19062" y="63666"/>
                    <a:pt x="19070" y="63687"/>
                  </a:cubicBezTo>
                  <a:cubicBezTo>
                    <a:pt x="19085" y="63734"/>
                    <a:pt x="19038" y="63818"/>
                    <a:pt x="19143" y="63876"/>
                  </a:cubicBezTo>
                  <a:cubicBezTo>
                    <a:pt x="19342" y="63698"/>
                    <a:pt x="19269" y="63682"/>
                    <a:pt x="19300" y="63472"/>
                  </a:cubicBezTo>
                  <a:cubicBezTo>
                    <a:pt x="19324" y="63351"/>
                    <a:pt x="19410" y="63099"/>
                    <a:pt x="19566" y="63099"/>
                  </a:cubicBezTo>
                  <a:cubicBezTo>
                    <a:pt x="19585" y="63099"/>
                    <a:pt x="19605" y="63103"/>
                    <a:pt x="19625" y="63111"/>
                  </a:cubicBezTo>
                  <a:cubicBezTo>
                    <a:pt x="19796" y="63176"/>
                    <a:pt x="19798" y="63274"/>
                    <a:pt x="19893" y="63274"/>
                  </a:cubicBezTo>
                  <a:cubicBezTo>
                    <a:pt x="19935" y="63274"/>
                    <a:pt x="19996" y="63255"/>
                    <a:pt x="20097" y="63205"/>
                  </a:cubicBezTo>
                  <a:cubicBezTo>
                    <a:pt x="20281" y="63121"/>
                    <a:pt x="20559" y="63032"/>
                    <a:pt x="20705" y="62901"/>
                  </a:cubicBezTo>
                  <a:cubicBezTo>
                    <a:pt x="20873" y="62764"/>
                    <a:pt x="20648" y="62728"/>
                    <a:pt x="20600" y="62639"/>
                  </a:cubicBezTo>
                  <a:cubicBezTo>
                    <a:pt x="20532" y="62508"/>
                    <a:pt x="20627" y="62345"/>
                    <a:pt x="20774" y="62340"/>
                  </a:cubicBezTo>
                  <a:cubicBezTo>
                    <a:pt x="20878" y="62340"/>
                    <a:pt x="21234" y="62225"/>
                    <a:pt x="21120" y="62083"/>
                  </a:cubicBezTo>
                  <a:lnTo>
                    <a:pt x="21120" y="62083"/>
                  </a:lnTo>
                  <a:cubicBezTo>
                    <a:pt x="21171" y="62146"/>
                    <a:pt x="21225" y="62172"/>
                    <a:pt x="21282" y="62172"/>
                  </a:cubicBezTo>
                  <a:cubicBezTo>
                    <a:pt x="21549" y="62172"/>
                    <a:pt x="21861" y="61592"/>
                    <a:pt x="21995" y="61480"/>
                  </a:cubicBezTo>
                  <a:cubicBezTo>
                    <a:pt x="22142" y="61344"/>
                    <a:pt x="22163" y="61433"/>
                    <a:pt x="22325" y="61365"/>
                  </a:cubicBezTo>
                  <a:cubicBezTo>
                    <a:pt x="22514" y="61275"/>
                    <a:pt x="22687" y="61165"/>
                    <a:pt x="22845" y="61034"/>
                  </a:cubicBezTo>
                  <a:cubicBezTo>
                    <a:pt x="22940" y="60948"/>
                    <a:pt x="23544" y="60428"/>
                    <a:pt x="23802" y="60428"/>
                  </a:cubicBezTo>
                  <a:cubicBezTo>
                    <a:pt x="23842" y="60428"/>
                    <a:pt x="23873" y="60440"/>
                    <a:pt x="23893" y="60468"/>
                  </a:cubicBezTo>
                  <a:cubicBezTo>
                    <a:pt x="24108" y="60316"/>
                    <a:pt x="24145" y="60243"/>
                    <a:pt x="24019" y="60028"/>
                  </a:cubicBezTo>
                  <a:cubicBezTo>
                    <a:pt x="23956" y="59933"/>
                    <a:pt x="23987" y="59640"/>
                    <a:pt x="24097" y="59567"/>
                  </a:cubicBezTo>
                  <a:lnTo>
                    <a:pt x="24097" y="59567"/>
                  </a:lnTo>
                  <a:cubicBezTo>
                    <a:pt x="24082" y="59580"/>
                    <a:pt x="24392" y="59818"/>
                    <a:pt x="24459" y="59823"/>
                  </a:cubicBezTo>
                  <a:cubicBezTo>
                    <a:pt x="24473" y="59824"/>
                    <a:pt x="24486" y="59825"/>
                    <a:pt x="24499" y="59825"/>
                  </a:cubicBezTo>
                  <a:cubicBezTo>
                    <a:pt x="24692" y="59825"/>
                    <a:pt x="24859" y="59686"/>
                    <a:pt x="24957" y="59524"/>
                  </a:cubicBezTo>
                  <a:cubicBezTo>
                    <a:pt x="25041" y="59362"/>
                    <a:pt x="25157" y="59220"/>
                    <a:pt x="25298" y="59105"/>
                  </a:cubicBezTo>
                  <a:cubicBezTo>
                    <a:pt x="25300" y="59104"/>
                    <a:pt x="25302" y="59103"/>
                    <a:pt x="25306" y="59103"/>
                  </a:cubicBezTo>
                  <a:cubicBezTo>
                    <a:pt x="25346" y="59103"/>
                    <a:pt x="25508" y="59184"/>
                    <a:pt x="25571" y="59184"/>
                  </a:cubicBezTo>
                  <a:cubicBezTo>
                    <a:pt x="25573" y="59184"/>
                    <a:pt x="25575" y="59184"/>
                    <a:pt x="25576" y="59183"/>
                  </a:cubicBezTo>
                  <a:cubicBezTo>
                    <a:pt x="25901" y="59157"/>
                    <a:pt x="25518" y="58570"/>
                    <a:pt x="25728" y="58434"/>
                  </a:cubicBezTo>
                  <a:cubicBezTo>
                    <a:pt x="25771" y="58407"/>
                    <a:pt x="25807" y="58395"/>
                    <a:pt x="25838" y="58395"/>
                  </a:cubicBezTo>
                  <a:cubicBezTo>
                    <a:pt x="26017" y="58395"/>
                    <a:pt x="26018" y="58785"/>
                    <a:pt x="26186" y="58785"/>
                  </a:cubicBezTo>
                  <a:cubicBezTo>
                    <a:pt x="26197" y="58785"/>
                    <a:pt x="26208" y="58783"/>
                    <a:pt x="26221" y="58780"/>
                  </a:cubicBezTo>
                  <a:cubicBezTo>
                    <a:pt x="26630" y="58659"/>
                    <a:pt x="26745" y="58035"/>
                    <a:pt x="26992" y="57768"/>
                  </a:cubicBezTo>
                  <a:cubicBezTo>
                    <a:pt x="27023" y="57729"/>
                    <a:pt x="27372" y="57426"/>
                    <a:pt x="27484" y="57426"/>
                  </a:cubicBezTo>
                  <a:cubicBezTo>
                    <a:pt x="27524" y="57426"/>
                    <a:pt x="27534" y="57464"/>
                    <a:pt x="27490" y="57563"/>
                  </a:cubicBezTo>
                  <a:cubicBezTo>
                    <a:pt x="27230" y="57711"/>
                    <a:pt x="27199" y="57887"/>
                    <a:pt x="27407" y="57887"/>
                  </a:cubicBezTo>
                  <a:cubicBezTo>
                    <a:pt x="27450" y="57887"/>
                    <a:pt x="27504" y="57879"/>
                    <a:pt x="27569" y="57862"/>
                  </a:cubicBezTo>
                  <a:cubicBezTo>
                    <a:pt x="27689" y="57831"/>
                    <a:pt x="28051" y="57595"/>
                    <a:pt x="27909" y="57432"/>
                  </a:cubicBezTo>
                  <a:cubicBezTo>
                    <a:pt x="27867" y="57385"/>
                    <a:pt x="27579" y="57317"/>
                    <a:pt x="27626" y="57202"/>
                  </a:cubicBezTo>
                  <a:cubicBezTo>
                    <a:pt x="27627" y="57201"/>
                    <a:pt x="27628" y="57200"/>
                    <a:pt x="27631" y="57200"/>
                  </a:cubicBezTo>
                  <a:cubicBezTo>
                    <a:pt x="27682" y="57200"/>
                    <a:pt x="28088" y="57312"/>
                    <a:pt x="28328" y="57312"/>
                  </a:cubicBezTo>
                  <a:cubicBezTo>
                    <a:pt x="28439" y="57312"/>
                    <a:pt x="28515" y="57288"/>
                    <a:pt x="28502" y="57217"/>
                  </a:cubicBezTo>
                  <a:cubicBezTo>
                    <a:pt x="28476" y="57076"/>
                    <a:pt x="28355" y="56971"/>
                    <a:pt x="28344" y="56819"/>
                  </a:cubicBezTo>
                  <a:cubicBezTo>
                    <a:pt x="28334" y="56677"/>
                    <a:pt x="28444" y="56557"/>
                    <a:pt x="28491" y="56420"/>
                  </a:cubicBezTo>
                  <a:cubicBezTo>
                    <a:pt x="28605" y="56633"/>
                    <a:pt x="28657" y="56768"/>
                    <a:pt x="28803" y="56768"/>
                  </a:cubicBezTo>
                  <a:cubicBezTo>
                    <a:pt x="28866" y="56768"/>
                    <a:pt x="28947" y="56743"/>
                    <a:pt x="29058" y="56688"/>
                  </a:cubicBezTo>
                  <a:cubicBezTo>
                    <a:pt x="29147" y="56646"/>
                    <a:pt x="29603" y="56221"/>
                    <a:pt x="29362" y="56153"/>
                  </a:cubicBezTo>
                  <a:lnTo>
                    <a:pt x="29681" y="55990"/>
                  </a:lnTo>
                  <a:cubicBezTo>
                    <a:pt x="29750" y="56090"/>
                    <a:pt x="29739" y="56263"/>
                    <a:pt x="29860" y="56321"/>
                  </a:cubicBezTo>
                  <a:cubicBezTo>
                    <a:pt x="29900" y="56340"/>
                    <a:pt x="29944" y="56348"/>
                    <a:pt x="29989" y="56348"/>
                  </a:cubicBezTo>
                  <a:cubicBezTo>
                    <a:pt x="30118" y="56348"/>
                    <a:pt x="30257" y="56281"/>
                    <a:pt x="30342" y="56200"/>
                  </a:cubicBezTo>
                  <a:cubicBezTo>
                    <a:pt x="30557" y="56005"/>
                    <a:pt x="30512" y="55622"/>
                    <a:pt x="30704" y="55622"/>
                  </a:cubicBezTo>
                  <a:cubicBezTo>
                    <a:pt x="30760" y="55622"/>
                    <a:pt x="30836" y="55654"/>
                    <a:pt x="30945" y="55734"/>
                  </a:cubicBezTo>
                  <a:cubicBezTo>
                    <a:pt x="31007" y="55864"/>
                    <a:pt x="31051" y="55915"/>
                    <a:pt x="31086" y="55915"/>
                  </a:cubicBezTo>
                  <a:cubicBezTo>
                    <a:pt x="31189" y="55915"/>
                    <a:pt x="31212" y="55474"/>
                    <a:pt x="31396" y="55387"/>
                  </a:cubicBezTo>
                  <a:cubicBezTo>
                    <a:pt x="31429" y="55372"/>
                    <a:pt x="31470" y="55366"/>
                    <a:pt x="31515" y="55366"/>
                  </a:cubicBezTo>
                  <a:cubicBezTo>
                    <a:pt x="31624" y="55366"/>
                    <a:pt x="31757" y="55399"/>
                    <a:pt x="31861" y="55399"/>
                  </a:cubicBezTo>
                  <a:cubicBezTo>
                    <a:pt x="31931" y="55399"/>
                    <a:pt x="31988" y="55384"/>
                    <a:pt x="32015" y="55335"/>
                  </a:cubicBezTo>
                  <a:cubicBezTo>
                    <a:pt x="32030" y="55304"/>
                    <a:pt x="32119" y="54916"/>
                    <a:pt x="32119" y="54916"/>
                  </a:cubicBezTo>
                  <a:cubicBezTo>
                    <a:pt x="32302" y="55027"/>
                    <a:pt x="32200" y="55168"/>
                    <a:pt x="32467" y="55168"/>
                  </a:cubicBezTo>
                  <a:cubicBezTo>
                    <a:pt x="32477" y="55168"/>
                    <a:pt x="32487" y="55168"/>
                    <a:pt x="32497" y="55167"/>
                  </a:cubicBezTo>
                  <a:cubicBezTo>
                    <a:pt x="32639" y="55162"/>
                    <a:pt x="32906" y="55125"/>
                    <a:pt x="32906" y="54942"/>
                  </a:cubicBezTo>
                  <a:cubicBezTo>
                    <a:pt x="32906" y="54779"/>
                    <a:pt x="33163" y="54743"/>
                    <a:pt x="33331" y="54674"/>
                  </a:cubicBezTo>
                  <a:cubicBezTo>
                    <a:pt x="33428" y="54628"/>
                    <a:pt x="33356" y="54319"/>
                    <a:pt x="33560" y="54216"/>
                  </a:cubicBezTo>
                  <a:lnTo>
                    <a:pt x="33560" y="54216"/>
                  </a:lnTo>
                  <a:lnTo>
                    <a:pt x="33582" y="54224"/>
                  </a:lnTo>
                  <a:cubicBezTo>
                    <a:pt x="33583" y="54223"/>
                    <a:pt x="33583" y="54223"/>
                    <a:pt x="33583" y="54223"/>
                  </a:cubicBezTo>
                  <a:lnTo>
                    <a:pt x="33583" y="54223"/>
                  </a:lnTo>
                  <a:lnTo>
                    <a:pt x="33703" y="54512"/>
                  </a:lnTo>
                  <a:cubicBezTo>
                    <a:pt x="33823" y="54465"/>
                    <a:pt x="34033" y="54386"/>
                    <a:pt x="33970" y="54224"/>
                  </a:cubicBezTo>
                  <a:cubicBezTo>
                    <a:pt x="34027" y="54097"/>
                    <a:pt x="34064" y="54047"/>
                    <a:pt x="34135" y="54047"/>
                  </a:cubicBezTo>
                  <a:cubicBezTo>
                    <a:pt x="34176" y="54047"/>
                    <a:pt x="34228" y="54064"/>
                    <a:pt x="34301" y="54092"/>
                  </a:cubicBezTo>
                  <a:cubicBezTo>
                    <a:pt x="34447" y="54040"/>
                    <a:pt x="34463" y="54014"/>
                    <a:pt x="34411" y="53877"/>
                  </a:cubicBezTo>
                  <a:cubicBezTo>
                    <a:pt x="34343" y="53710"/>
                    <a:pt x="34563" y="53642"/>
                    <a:pt x="34689" y="53594"/>
                  </a:cubicBezTo>
                  <a:lnTo>
                    <a:pt x="34882" y="54127"/>
                  </a:lnTo>
                  <a:lnTo>
                    <a:pt x="34882" y="54127"/>
                  </a:lnTo>
                  <a:cubicBezTo>
                    <a:pt x="34808" y="53917"/>
                    <a:pt x="35324" y="53683"/>
                    <a:pt x="35491" y="53626"/>
                  </a:cubicBezTo>
                  <a:cubicBezTo>
                    <a:pt x="35539" y="53610"/>
                    <a:pt x="35579" y="53604"/>
                    <a:pt x="35614" y="53604"/>
                  </a:cubicBezTo>
                  <a:cubicBezTo>
                    <a:pt x="35740" y="53604"/>
                    <a:pt x="35800" y="53685"/>
                    <a:pt x="35920" y="53685"/>
                  </a:cubicBezTo>
                  <a:cubicBezTo>
                    <a:pt x="35930" y="53685"/>
                    <a:pt x="35941" y="53685"/>
                    <a:pt x="35952" y="53683"/>
                  </a:cubicBezTo>
                  <a:cubicBezTo>
                    <a:pt x="36749" y="53626"/>
                    <a:pt x="37499" y="53322"/>
                    <a:pt x="38249" y="53091"/>
                  </a:cubicBezTo>
                  <a:cubicBezTo>
                    <a:pt x="38249" y="53091"/>
                    <a:pt x="38321" y="53203"/>
                    <a:pt x="38430" y="53203"/>
                  </a:cubicBezTo>
                  <a:cubicBezTo>
                    <a:pt x="38446" y="53203"/>
                    <a:pt x="38462" y="53201"/>
                    <a:pt x="38479" y="53196"/>
                  </a:cubicBezTo>
                  <a:lnTo>
                    <a:pt x="38846" y="53070"/>
                  </a:lnTo>
                  <a:lnTo>
                    <a:pt x="40016" y="52603"/>
                  </a:lnTo>
                  <a:cubicBezTo>
                    <a:pt x="40540" y="52404"/>
                    <a:pt x="41122" y="52247"/>
                    <a:pt x="41630" y="52000"/>
                  </a:cubicBezTo>
                  <a:cubicBezTo>
                    <a:pt x="41835" y="51901"/>
                    <a:pt x="42050" y="51817"/>
                    <a:pt x="42139" y="51660"/>
                  </a:cubicBezTo>
                  <a:cubicBezTo>
                    <a:pt x="42202" y="51550"/>
                    <a:pt x="42406" y="51539"/>
                    <a:pt x="42522" y="51518"/>
                  </a:cubicBezTo>
                  <a:lnTo>
                    <a:pt x="42522" y="51518"/>
                  </a:lnTo>
                  <a:cubicBezTo>
                    <a:pt x="42412" y="51539"/>
                    <a:pt x="42338" y="51670"/>
                    <a:pt x="42495" y="51670"/>
                  </a:cubicBezTo>
                  <a:cubicBezTo>
                    <a:pt x="42826" y="51670"/>
                    <a:pt x="43172" y="51565"/>
                    <a:pt x="43486" y="51502"/>
                  </a:cubicBezTo>
                  <a:cubicBezTo>
                    <a:pt x="43623" y="51476"/>
                    <a:pt x="44005" y="51445"/>
                    <a:pt x="44079" y="51293"/>
                  </a:cubicBezTo>
                  <a:cubicBezTo>
                    <a:pt x="44126" y="51183"/>
                    <a:pt x="43958" y="50857"/>
                    <a:pt x="43937" y="50737"/>
                  </a:cubicBezTo>
                  <a:cubicBezTo>
                    <a:pt x="43952" y="50735"/>
                    <a:pt x="43966" y="50734"/>
                    <a:pt x="43979" y="50734"/>
                  </a:cubicBezTo>
                  <a:cubicBezTo>
                    <a:pt x="44213" y="50734"/>
                    <a:pt x="44328" y="51020"/>
                    <a:pt x="44367" y="51193"/>
                  </a:cubicBezTo>
                  <a:cubicBezTo>
                    <a:pt x="44397" y="51306"/>
                    <a:pt x="44464" y="51341"/>
                    <a:pt x="44551" y="51341"/>
                  </a:cubicBezTo>
                  <a:cubicBezTo>
                    <a:pt x="44663" y="51341"/>
                    <a:pt x="44808" y="51285"/>
                    <a:pt x="44954" y="51261"/>
                  </a:cubicBezTo>
                  <a:cubicBezTo>
                    <a:pt x="45234" y="51222"/>
                    <a:pt x="45546" y="51146"/>
                    <a:pt x="45839" y="51146"/>
                  </a:cubicBezTo>
                  <a:cubicBezTo>
                    <a:pt x="45898" y="51146"/>
                    <a:pt x="45957" y="51149"/>
                    <a:pt x="46014" y="51156"/>
                  </a:cubicBezTo>
                  <a:cubicBezTo>
                    <a:pt x="46073" y="51166"/>
                    <a:pt x="46165" y="51246"/>
                    <a:pt x="46202" y="51246"/>
                  </a:cubicBezTo>
                  <a:cubicBezTo>
                    <a:pt x="46204" y="51246"/>
                    <a:pt x="46206" y="51246"/>
                    <a:pt x="46208" y="51245"/>
                  </a:cubicBezTo>
                  <a:cubicBezTo>
                    <a:pt x="46381" y="51209"/>
                    <a:pt x="46464" y="51072"/>
                    <a:pt x="46590" y="50973"/>
                  </a:cubicBezTo>
                  <a:cubicBezTo>
                    <a:pt x="46669" y="50913"/>
                    <a:pt x="46761" y="50892"/>
                    <a:pt x="46860" y="50892"/>
                  </a:cubicBezTo>
                  <a:cubicBezTo>
                    <a:pt x="47109" y="50892"/>
                    <a:pt x="47400" y="51030"/>
                    <a:pt x="47618" y="51041"/>
                  </a:cubicBezTo>
                  <a:cubicBezTo>
                    <a:pt x="47629" y="51041"/>
                    <a:pt x="47640" y="51042"/>
                    <a:pt x="47651" y="51042"/>
                  </a:cubicBezTo>
                  <a:cubicBezTo>
                    <a:pt x="47962" y="51042"/>
                    <a:pt x="48011" y="50823"/>
                    <a:pt x="48153" y="50595"/>
                  </a:cubicBezTo>
                  <a:cubicBezTo>
                    <a:pt x="48218" y="50489"/>
                    <a:pt x="48265" y="50449"/>
                    <a:pt x="48299" y="50449"/>
                  </a:cubicBezTo>
                  <a:cubicBezTo>
                    <a:pt x="48401" y="50449"/>
                    <a:pt x="48386" y="50818"/>
                    <a:pt x="48410" y="50889"/>
                  </a:cubicBezTo>
                  <a:cubicBezTo>
                    <a:pt x="48426" y="50938"/>
                    <a:pt x="48453" y="50958"/>
                    <a:pt x="48485" y="50958"/>
                  </a:cubicBezTo>
                  <a:cubicBezTo>
                    <a:pt x="48615" y="50958"/>
                    <a:pt x="48837" y="50636"/>
                    <a:pt x="48871" y="50611"/>
                  </a:cubicBezTo>
                  <a:cubicBezTo>
                    <a:pt x="48927" y="50569"/>
                    <a:pt x="48975" y="50552"/>
                    <a:pt x="49019" y="50552"/>
                  </a:cubicBezTo>
                  <a:cubicBezTo>
                    <a:pt x="49190" y="50552"/>
                    <a:pt x="49289" y="50811"/>
                    <a:pt x="49448" y="50873"/>
                  </a:cubicBezTo>
                  <a:cubicBezTo>
                    <a:pt x="49530" y="50906"/>
                    <a:pt x="49620" y="50919"/>
                    <a:pt x="49712" y="50919"/>
                  </a:cubicBezTo>
                  <a:cubicBezTo>
                    <a:pt x="49896" y="50919"/>
                    <a:pt x="50091" y="50868"/>
                    <a:pt x="50255" y="50826"/>
                  </a:cubicBezTo>
                  <a:cubicBezTo>
                    <a:pt x="50341" y="50805"/>
                    <a:pt x="50677" y="50728"/>
                    <a:pt x="50944" y="50728"/>
                  </a:cubicBezTo>
                  <a:cubicBezTo>
                    <a:pt x="51136" y="50728"/>
                    <a:pt x="51291" y="50767"/>
                    <a:pt x="51293" y="50894"/>
                  </a:cubicBezTo>
                  <a:cubicBezTo>
                    <a:pt x="51336" y="50905"/>
                    <a:pt x="51381" y="50910"/>
                    <a:pt x="51426" y="50910"/>
                  </a:cubicBezTo>
                  <a:cubicBezTo>
                    <a:pt x="51592" y="50910"/>
                    <a:pt x="51769" y="50847"/>
                    <a:pt x="51917" y="50810"/>
                  </a:cubicBezTo>
                  <a:cubicBezTo>
                    <a:pt x="52641" y="50632"/>
                    <a:pt x="53406" y="50637"/>
                    <a:pt x="54130" y="50443"/>
                  </a:cubicBezTo>
                  <a:cubicBezTo>
                    <a:pt x="54381" y="50380"/>
                    <a:pt x="54675" y="50255"/>
                    <a:pt x="54649" y="49977"/>
                  </a:cubicBezTo>
                  <a:lnTo>
                    <a:pt x="54649" y="49977"/>
                  </a:lnTo>
                  <a:cubicBezTo>
                    <a:pt x="54665" y="50129"/>
                    <a:pt x="54633" y="50359"/>
                    <a:pt x="54806" y="50443"/>
                  </a:cubicBezTo>
                  <a:cubicBezTo>
                    <a:pt x="54833" y="50456"/>
                    <a:pt x="54857" y="50461"/>
                    <a:pt x="54879" y="50461"/>
                  </a:cubicBezTo>
                  <a:cubicBezTo>
                    <a:pt x="54967" y="50461"/>
                    <a:pt x="55026" y="50379"/>
                    <a:pt x="55130" y="50379"/>
                  </a:cubicBezTo>
                  <a:cubicBezTo>
                    <a:pt x="55137" y="50379"/>
                    <a:pt x="55145" y="50380"/>
                    <a:pt x="55152" y="50380"/>
                  </a:cubicBezTo>
                  <a:lnTo>
                    <a:pt x="55414" y="50422"/>
                  </a:lnTo>
                  <a:cubicBezTo>
                    <a:pt x="55510" y="50438"/>
                    <a:pt x="55604" y="50445"/>
                    <a:pt x="55697" y="50445"/>
                  </a:cubicBezTo>
                  <a:cubicBezTo>
                    <a:pt x="55968" y="50445"/>
                    <a:pt x="56233" y="50388"/>
                    <a:pt x="56510" y="50333"/>
                  </a:cubicBezTo>
                  <a:cubicBezTo>
                    <a:pt x="56641" y="50165"/>
                    <a:pt x="57339" y="50029"/>
                    <a:pt x="57344" y="49998"/>
                  </a:cubicBezTo>
                  <a:cubicBezTo>
                    <a:pt x="57391" y="49667"/>
                    <a:pt x="57202" y="49358"/>
                    <a:pt x="57270" y="49001"/>
                  </a:cubicBezTo>
                  <a:cubicBezTo>
                    <a:pt x="57273" y="48988"/>
                    <a:pt x="57288" y="48982"/>
                    <a:pt x="57312" y="48982"/>
                  </a:cubicBezTo>
                  <a:cubicBezTo>
                    <a:pt x="57440" y="48982"/>
                    <a:pt x="57818" y="49169"/>
                    <a:pt x="57685" y="49458"/>
                  </a:cubicBezTo>
                  <a:cubicBezTo>
                    <a:pt x="57560" y="49707"/>
                    <a:pt x="57628" y="49810"/>
                    <a:pt x="57798" y="49810"/>
                  </a:cubicBezTo>
                  <a:cubicBezTo>
                    <a:pt x="57871" y="49810"/>
                    <a:pt x="57963" y="49791"/>
                    <a:pt x="58067" y="49756"/>
                  </a:cubicBezTo>
                  <a:cubicBezTo>
                    <a:pt x="58209" y="49714"/>
                    <a:pt x="58466" y="49631"/>
                    <a:pt x="58529" y="49484"/>
                  </a:cubicBezTo>
                  <a:cubicBezTo>
                    <a:pt x="58576" y="49363"/>
                    <a:pt x="58503" y="49321"/>
                    <a:pt x="58697" y="49285"/>
                  </a:cubicBezTo>
                  <a:cubicBezTo>
                    <a:pt x="58705" y="49284"/>
                    <a:pt x="58716" y="49284"/>
                    <a:pt x="58729" y="49284"/>
                  </a:cubicBezTo>
                  <a:cubicBezTo>
                    <a:pt x="58927" y="49284"/>
                    <a:pt x="59614" y="49359"/>
                    <a:pt x="59614" y="49526"/>
                  </a:cubicBezTo>
                  <a:cubicBezTo>
                    <a:pt x="59625" y="49264"/>
                    <a:pt x="59724" y="49211"/>
                    <a:pt x="59997" y="49038"/>
                  </a:cubicBezTo>
                  <a:cubicBezTo>
                    <a:pt x="60238" y="48907"/>
                    <a:pt x="60437" y="48713"/>
                    <a:pt x="60579" y="48482"/>
                  </a:cubicBezTo>
                  <a:cubicBezTo>
                    <a:pt x="60615" y="48415"/>
                    <a:pt x="60688" y="48126"/>
                    <a:pt x="60740" y="48126"/>
                  </a:cubicBezTo>
                  <a:cubicBezTo>
                    <a:pt x="60740" y="48126"/>
                    <a:pt x="60741" y="48126"/>
                    <a:pt x="60741" y="48126"/>
                  </a:cubicBezTo>
                  <a:cubicBezTo>
                    <a:pt x="60815" y="48134"/>
                    <a:pt x="60936" y="48178"/>
                    <a:pt x="61029" y="48178"/>
                  </a:cubicBezTo>
                  <a:cubicBezTo>
                    <a:pt x="61062" y="48178"/>
                    <a:pt x="61091" y="48172"/>
                    <a:pt x="61114" y="48157"/>
                  </a:cubicBezTo>
                  <a:cubicBezTo>
                    <a:pt x="61287" y="48047"/>
                    <a:pt x="61308" y="47832"/>
                    <a:pt x="61439" y="47691"/>
                  </a:cubicBezTo>
                  <a:cubicBezTo>
                    <a:pt x="61591" y="47539"/>
                    <a:pt x="61738" y="47376"/>
                    <a:pt x="61879" y="47203"/>
                  </a:cubicBezTo>
                  <a:cubicBezTo>
                    <a:pt x="62267" y="47145"/>
                    <a:pt x="61968" y="46826"/>
                    <a:pt x="61869" y="46715"/>
                  </a:cubicBezTo>
                  <a:cubicBezTo>
                    <a:pt x="61758" y="46579"/>
                    <a:pt x="61827" y="46459"/>
                    <a:pt x="61911" y="46327"/>
                  </a:cubicBezTo>
                  <a:cubicBezTo>
                    <a:pt x="62065" y="46428"/>
                    <a:pt x="62154" y="46507"/>
                    <a:pt x="62240" y="46507"/>
                  </a:cubicBezTo>
                  <a:cubicBezTo>
                    <a:pt x="62315" y="46507"/>
                    <a:pt x="62388" y="46447"/>
                    <a:pt x="62498" y="46291"/>
                  </a:cubicBezTo>
                  <a:cubicBezTo>
                    <a:pt x="62901" y="45667"/>
                    <a:pt x="63148" y="44954"/>
                    <a:pt x="63221" y="44214"/>
                  </a:cubicBezTo>
                  <a:cubicBezTo>
                    <a:pt x="63236" y="44166"/>
                    <a:pt x="63278" y="43473"/>
                    <a:pt x="63161" y="43473"/>
                  </a:cubicBezTo>
                  <a:cubicBezTo>
                    <a:pt x="63153" y="43473"/>
                    <a:pt x="63143" y="43477"/>
                    <a:pt x="63132" y="43486"/>
                  </a:cubicBezTo>
                  <a:cubicBezTo>
                    <a:pt x="63088" y="43522"/>
                    <a:pt x="63052" y="43538"/>
                    <a:pt x="63022" y="43538"/>
                  </a:cubicBezTo>
                  <a:cubicBezTo>
                    <a:pt x="62892" y="43538"/>
                    <a:pt x="62896" y="43230"/>
                    <a:pt x="62917" y="43098"/>
                  </a:cubicBezTo>
                  <a:cubicBezTo>
                    <a:pt x="62949" y="42940"/>
                    <a:pt x="63106" y="43019"/>
                    <a:pt x="63158" y="42893"/>
                  </a:cubicBezTo>
                  <a:cubicBezTo>
                    <a:pt x="63200" y="42799"/>
                    <a:pt x="63174" y="42657"/>
                    <a:pt x="63153" y="42558"/>
                  </a:cubicBezTo>
                  <a:cubicBezTo>
                    <a:pt x="63132" y="42358"/>
                    <a:pt x="63054" y="41797"/>
                    <a:pt x="62849" y="41703"/>
                  </a:cubicBezTo>
                  <a:cubicBezTo>
                    <a:pt x="62671" y="41624"/>
                    <a:pt x="62713" y="41436"/>
                    <a:pt x="62571" y="41257"/>
                  </a:cubicBezTo>
                  <a:cubicBezTo>
                    <a:pt x="62487" y="41153"/>
                    <a:pt x="62215" y="41116"/>
                    <a:pt x="62188" y="41053"/>
                  </a:cubicBezTo>
                  <a:cubicBezTo>
                    <a:pt x="62162" y="40985"/>
                    <a:pt x="62283" y="40875"/>
                    <a:pt x="62293" y="40791"/>
                  </a:cubicBezTo>
                  <a:cubicBezTo>
                    <a:pt x="62325" y="40555"/>
                    <a:pt x="62246" y="40314"/>
                    <a:pt x="62120" y="40109"/>
                  </a:cubicBezTo>
                  <a:cubicBezTo>
                    <a:pt x="61937" y="39779"/>
                    <a:pt x="61722" y="39464"/>
                    <a:pt x="61475" y="39176"/>
                  </a:cubicBezTo>
                  <a:cubicBezTo>
                    <a:pt x="61405" y="39097"/>
                    <a:pt x="61335" y="39062"/>
                    <a:pt x="61261" y="39062"/>
                  </a:cubicBezTo>
                  <a:cubicBezTo>
                    <a:pt x="61203" y="39062"/>
                    <a:pt x="61142" y="39084"/>
                    <a:pt x="61077" y="39123"/>
                  </a:cubicBezTo>
                  <a:cubicBezTo>
                    <a:pt x="61054" y="39118"/>
                    <a:pt x="61033" y="39115"/>
                    <a:pt x="61012" y="39115"/>
                  </a:cubicBezTo>
                  <a:cubicBezTo>
                    <a:pt x="60998" y="39115"/>
                    <a:pt x="60985" y="39116"/>
                    <a:pt x="60972" y="39119"/>
                  </a:cubicBezTo>
                  <a:lnTo>
                    <a:pt x="60972" y="39119"/>
                  </a:lnTo>
                  <a:cubicBezTo>
                    <a:pt x="61182" y="38969"/>
                    <a:pt x="61337" y="38789"/>
                    <a:pt x="61281" y="38646"/>
                  </a:cubicBezTo>
                  <a:cubicBezTo>
                    <a:pt x="61235" y="38527"/>
                    <a:pt x="61019" y="38085"/>
                    <a:pt x="60882" y="38085"/>
                  </a:cubicBezTo>
                  <a:cubicBezTo>
                    <a:pt x="60881" y="38085"/>
                    <a:pt x="60879" y="38085"/>
                    <a:pt x="60878" y="38085"/>
                  </a:cubicBezTo>
                  <a:cubicBezTo>
                    <a:pt x="60766" y="38096"/>
                    <a:pt x="60668" y="38124"/>
                    <a:pt x="60587" y="38124"/>
                  </a:cubicBezTo>
                  <a:cubicBezTo>
                    <a:pt x="60466" y="38124"/>
                    <a:pt x="60381" y="38062"/>
                    <a:pt x="60338" y="37786"/>
                  </a:cubicBezTo>
                  <a:cubicBezTo>
                    <a:pt x="60201" y="37440"/>
                    <a:pt x="60049" y="37058"/>
                    <a:pt x="59782" y="36785"/>
                  </a:cubicBezTo>
                  <a:cubicBezTo>
                    <a:pt x="59619" y="36607"/>
                    <a:pt x="59210" y="36675"/>
                    <a:pt x="59147" y="36502"/>
                  </a:cubicBezTo>
                  <a:cubicBezTo>
                    <a:pt x="59037" y="36208"/>
                    <a:pt x="59410" y="35894"/>
                    <a:pt x="59247" y="35558"/>
                  </a:cubicBezTo>
                  <a:cubicBezTo>
                    <a:pt x="59228" y="35517"/>
                    <a:pt x="59203" y="35500"/>
                    <a:pt x="59176" y="35500"/>
                  </a:cubicBezTo>
                  <a:cubicBezTo>
                    <a:pt x="59080" y="35500"/>
                    <a:pt x="58952" y="35709"/>
                    <a:pt x="58891" y="35742"/>
                  </a:cubicBezTo>
                  <a:cubicBezTo>
                    <a:pt x="58780" y="35595"/>
                    <a:pt x="59079" y="35259"/>
                    <a:pt x="58859" y="35186"/>
                  </a:cubicBezTo>
                  <a:cubicBezTo>
                    <a:pt x="58858" y="35185"/>
                    <a:pt x="58856" y="35185"/>
                    <a:pt x="58854" y="35185"/>
                  </a:cubicBezTo>
                  <a:cubicBezTo>
                    <a:pt x="58789" y="35185"/>
                    <a:pt x="58443" y="35397"/>
                    <a:pt x="58250" y="35397"/>
                  </a:cubicBezTo>
                  <a:cubicBezTo>
                    <a:pt x="58163" y="35397"/>
                    <a:pt x="58107" y="35355"/>
                    <a:pt x="58120" y="35233"/>
                  </a:cubicBezTo>
                  <a:cubicBezTo>
                    <a:pt x="58136" y="35050"/>
                    <a:pt x="58392" y="35039"/>
                    <a:pt x="58324" y="34761"/>
                  </a:cubicBezTo>
                  <a:cubicBezTo>
                    <a:pt x="58277" y="34630"/>
                    <a:pt x="58193" y="34515"/>
                    <a:pt x="58083" y="34436"/>
                  </a:cubicBezTo>
                  <a:cubicBezTo>
                    <a:pt x="58047" y="34412"/>
                    <a:pt x="58014" y="34402"/>
                    <a:pt x="57984" y="34402"/>
                  </a:cubicBezTo>
                  <a:cubicBezTo>
                    <a:pt x="57866" y="34402"/>
                    <a:pt x="57785" y="34548"/>
                    <a:pt x="57662" y="34548"/>
                  </a:cubicBezTo>
                  <a:cubicBezTo>
                    <a:pt x="57599" y="34548"/>
                    <a:pt x="57524" y="34509"/>
                    <a:pt x="57428" y="34389"/>
                  </a:cubicBezTo>
                  <a:cubicBezTo>
                    <a:pt x="57590" y="34295"/>
                    <a:pt x="57695" y="34122"/>
                    <a:pt x="57706" y="33938"/>
                  </a:cubicBezTo>
                  <a:cubicBezTo>
                    <a:pt x="57665" y="33767"/>
                    <a:pt x="57589" y="33519"/>
                    <a:pt x="57434" y="33519"/>
                  </a:cubicBezTo>
                  <a:cubicBezTo>
                    <a:pt x="57390" y="33519"/>
                    <a:pt x="57340" y="33539"/>
                    <a:pt x="57282" y="33586"/>
                  </a:cubicBezTo>
                  <a:lnTo>
                    <a:pt x="57282" y="33586"/>
                  </a:lnTo>
                  <a:cubicBezTo>
                    <a:pt x="57621" y="33308"/>
                    <a:pt x="57364" y="33146"/>
                    <a:pt x="57019" y="33104"/>
                  </a:cubicBezTo>
                  <a:cubicBezTo>
                    <a:pt x="57265" y="32895"/>
                    <a:pt x="56243" y="32192"/>
                    <a:pt x="56148" y="32092"/>
                  </a:cubicBezTo>
                  <a:lnTo>
                    <a:pt x="56148" y="32092"/>
                  </a:lnTo>
                  <a:cubicBezTo>
                    <a:pt x="56365" y="32341"/>
                    <a:pt x="56320" y="32523"/>
                    <a:pt x="56194" y="32523"/>
                  </a:cubicBezTo>
                  <a:cubicBezTo>
                    <a:pt x="56110" y="32523"/>
                    <a:pt x="55989" y="32442"/>
                    <a:pt x="55886" y="32245"/>
                  </a:cubicBezTo>
                  <a:cubicBezTo>
                    <a:pt x="55708" y="31909"/>
                    <a:pt x="55488" y="31605"/>
                    <a:pt x="55231" y="31332"/>
                  </a:cubicBezTo>
                  <a:lnTo>
                    <a:pt x="55231" y="31332"/>
                  </a:lnTo>
                  <a:cubicBezTo>
                    <a:pt x="54958" y="31579"/>
                    <a:pt x="55556" y="32318"/>
                    <a:pt x="55692" y="32591"/>
                  </a:cubicBezTo>
                  <a:lnTo>
                    <a:pt x="55121" y="31946"/>
                  </a:lnTo>
                  <a:cubicBezTo>
                    <a:pt x="55000" y="31799"/>
                    <a:pt x="54822" y="31552"/>
                    <a:pt x="54901" y="31353"/>
                  </a:cubicBezTo>
                  <a:cubicBezTo>
                    <a:pt x="54974" y="31170"/>
                    <a:pt x="55194" y="31248"/>
                    <a:pt x="55121" y="30986"/>
                  </a:cubicBezTo>
                  <a:cubicBezTo>
                    <a:pt x="54963" y="30457"/>
                    <a:pt x="54534" y="30682"/>
                    <a:pt x="54203" y="30373"/>
                  </a:cubicBezTo>
                  <a:cubicBezTo>
                    <a:pt x="53915" y="30100"/>
                    <a:pt x="53852" y="29786"/>
                    <a:pt x="53841" y="29419"/>
                  </a:cubicBezTo>
                  <a:cubicBezTo>
                    <a:pt x="53750" y="29510"/>
                    <a:pt x="53575" y="29544"/>
                    <a:pt x="53405" y="29544"/>
                  </a:cubicBezTo>
                  <a:cubicBezTo>
                    <a:pt x="53281" y="29544"/>
                    <a:pt x="53160" y="29526"/>
                    <a:pt x="53076" y="29497"/>
                  </a:cubicBezTo>
                  <a:cubicBezTo>
                    <a:pt x="52761" y="29398"/>
                    <a:pt x="53113" y="29235"/>
                    <a:pt x="53050" y="29172"/>
                  </a:cubicBezTo>
                  <a:cubicBezTo>
                    <a:pt x="53019" y="29142"/>
                    <a:pt x="52987" y="29129"/>
                    <a:pt x="52957" y="29127"/>
                  </a:cubicBezTo>
                  <a:lnTo>
                    <a:pt x="52957" y="29127"/>
                  </a:lnTo>
                  <a:cubicBezTo>
                    <a:pt x="53027" y="29069"/>
                    <a:pt x="53079" y="29010"/>
                    <a:pt x="53065" y="28957"/>
                  </a:cubicBezTo>
                  <a:cubicBezTo>
                    <a:pt x="53018" y="28758"/>
                    <a:pt x="52698" y="28543"/>
                    <a:pt x="52546" y="28438"/>
                  </a:cubicBezTo>
                  <a:cubicBezTo>
                    <a:pt x="52396" y="28330"/>
                    <a:pt x="52132" y="28142"/>
                    <a:pt x="51924" y="28142"/>
                  </a:cubicBezTo>
                  <a:cubicBezTo>
                    <a:pt x="51900" y="28142"/>
                    <a:pt x="51877" y="28144"/>
                    <a:pt x="51854" y="28150"/>
                  </a:cubicBezTo>
                  <a:cubicBezTo>
                    <a:pt x="51791" y="28164"/>
                    <a:pt x="51745" y="28180"/>
                    <a:pt x="51702" y="28180"/>
                  </a:cubicBezTo>
                  <a:cubicBezTo>
                    <a:pt x="51649" y="28180"/>
                    <a:pt x="51601" y="28155"/>
                    <a:pt x="51535" y="28071"/>
                  </a:cubicBezTo>
                  <a:cubicBezTo>
                    <a:pt x="51461" y="27992"/>
                    <a:pt x="51435" y="27877"/>
                    <a:pt x="51472" y="27767"/>
                  </a:cubicBezTo>
                  <a:cubicBezTo>
                    <a:pt x="51524" y="27636"/>
                    <a:pt x="51461" y="27646"/>
                    <a:pt x="51346" y="27542"/>
                  </a:cubicBezTo>
                  <a:cubicBezTo>
                    <a:pt x="51188" y="27405"/>
                    <a:pt x="50926" y="27410"/>
                    <a:pt x="50727" y="27306"/>
                  </a:cubicBezTo>
                  <a:cubicBezTo>
                    <a:pt x="50528" y="27201"/>
                    <a:pt x="50350" y="27064"/>
                    <a:pt x="50198" y="26902"/>
                  </a:cubicBezTo>
                  <a:cubicBezTo>
                    <a:pt x="50103" y="26797"/>
                    <a:pt x="50077" y="26514"/>
                    <a:pt x="50009" y="26456"/>
                  </a:cubicBezTo>
                  <a:cubicBezTo>
                    <a:pt x="50004" y="26452"/>
                    <a:pt x="50000" y="26450"/>
                    <a:pt x="49996" y="26450"/>
                  </a:cubicBezTo>
                  <a:cubicBezTo>
                    <a:pt x="49967" y="26450"/>
                    <a:pt x="49947" y="26537"/>
                    <a:pt x="49915" y="26537"/>
                  </a:cubicBezTo>
                  <a:cubicBezTo>
                    <a:pt x="49910" y="26537"/>
                    <a:pt x="49904" y="26535"/>
                    <a:pt x="49899" y="26530"/>
                  </a:cubicBezTo>
                  <a:lnTo>
                    <a:pt x="49757" y="26414"/>
                  </a:lnTo>
                  <a:lnTo>
                    <a:pt x="49081" y="25869"/>
                  </a:lnTo>
                  <a:cubicBezTo>
                    <a:pt x="48910" y="25730"/>
                    <a:pt x="48623" y="25436"/>
                    <a:pt x="48395" y="25436"/>
                  </a:cubicBezTo>
                  <a:cubicBezTo>
                    <a:pt x="48323" y="25436"/>
                    <a:pt x="48256" y="25465"/>
                    <a:pt x="48201" y="25538"/>
                  </a:cubicBezTo>
                  <a:lnTo>
                    <a:pt x="48201" y="25538"/>
                  </a:lnTo>
                  <a:cubicBezTo>
                    <a:pt x="48371" y="25312"/>
                    <a:pt x="47901" y="24920"/>
                    <a:pt x="47707" y="24789"/>
                  </a:cubicBezTo>
                  <a:cubicBezTo>
                    <a:pt x="47434" y="24590"/>
                    <a:pt x="47272" y="24742"/>
                    <a:pt x="47041" y="24532"/>
                  </a:cubicBezTo>
                  <a:cubicBezTo>
                    <a:pt x="46942" y="24443"/>
                    <a:pt x="47151" y="24317"/>
                    <a:pt x="47083" y="24181"/>
                  </a:cubicBezTo>
                  <a:cubicBezTo>
                    <a:pt x="47020" y="24050"/>
                    <a:pt x="46879" y="23966"/>
                    <a:pt x="46763" y="23903"/>
                  </a:cubicBezTo>
                  <a:cubicBezTo>
                    <a:pt x="46606" y="23808"/>
                    <a:pt x="46438" y="23751"/>
                    <a:pt x="46260" y="23725"/>
                  </a:cubicBezTo>
                  <a:cubicBezTo>
                    <a:pt x="46258" y="23724"/>
                    <a:pt x="46256" y="23724"/>
                    <a:pt x="46254" y="23724"/>
                  </a:cubicBezTo>
                  <a:cubicBezTo>
                    <a:pt x="46167" y="23724"/>
                    <a:pt x="46120" y="23826"/>
                    <a:pt x="46074" y="23905"/>
                  </a:cubicBezTo>
                  <a:lnTo>
                    <a:pt x="46074" y="23905"/>
                  </a:lnTo>
                  <a:cubicBezTo>
                    <a:pt x="46238" y="23611"/>
                    <a:pt x="45755" y="23630"/>
                    <a:pt x="45610" y="23510"/>
                  </a:cubicBezTo>
                  <a:cubicBezTo>
                    <a:pt x="45421" y="23358"/>
                    <a:pt x="46035" y="22985"/>
                    <a:pt x="45689" y="22870"/>
                  </a:cubicBezTo>
                  <a:cubicBezTo>
                    <a:pt x="45639" y="22853"/>
                    <a:pt x="45593" y="22846"/>
                    <a:pt x="45550" y="22846"/>
                  </a:cubicBezTo>
                  <a:cubicBezTo>
                    <a:pt x="45229" y="22846"/>
                    <a:pt x="45090" y="23269"/>
                    <a:pt x="44850" y="23394"/>
                  </a:cubicBezTo>
                  <a:cubicBezTo>
                    <a:pt x="44832" y="23403"/>
                    <a:pt x="44816" y="23407"/>
                    <a:pt x="44802" y="23407"/>
                  </a:cubicBezTo>
                  <a:cubicBezTo>
                    <a:pt x="44624" y="23407"/>
                    <a:pt x="44653" y="22806"/>
                    <a:pt x="44687" y="22786"/>
                  </a:cubicBezTo>
                  <a:lnTo>
                    <a:pt x="44687" y="22786"/>
                  </a:lnTo>
                  <a:cubicBezTo>
                    <a:pt x="44595" y="22832"/>
                    <a:pt x="44567" y="22895"/>
                    <a:pt x="44501" y="22895"/>
                  </a:cubicBezTo>
                  <a:cubicBezTo>
                    <a:pt x="44469" y="22895"/>
                    <a:pt x="44428" y="22881"/>
                    <a:pt x="44367" y="22844"/>
                  </a:cubicBezTo>
                  <a:cubicBezTo>
                    <a:pt x="44317" y="22814"/>
                    <a:pt x="44194" y="22702"/>
                    <a:pt x="44124" y="22702"/>
                  </a:cubicBezTo>
                  <a:cubicBezTo>
                    <a:pt x="44121" y="22702"/>
                    <a:pt x="44118" y="22702"/>
                    <a:pt x="44116" y="22702"/>
                  </a:cubicBezTo>
                  <a:cubicBezTo>
                    <a:pt x="44032" y="22713"/>
                    <a:pt x="44021" y="22844"/>
                    <a:pt x="43932" y="22870"/>
                  </a:cubicBezTo>
                  <a:cubicBezTo>
                    <a:pt x="43920" y="22873"/>
                    <a:pt x="43908" y="22874"/>
                    <a:pt x="43896" y="22874"/>
                  </a:cubicBezTo>
                  <a:cubicBezTo>
                    <a:pt x="43800" y="22874"/>
                    <a:pt x="43697" y="22791"/>
                    <a:pt x="43623" y="22744"/>
                  </a:cubicBezTo>
                  <a:cubicBezTo>
                    <a:pt x="43754" y="22576"/>
                    <a:pt x="43801" y="22450"/>
                    <a:pt x="43555" y="22367"/>
                  </a:cubicBezTo>
                  <a:cubicBezTo>
                    <a:pt x="43219" y="22251"/>
                    <a:pt x="43114" y="22293"/>
                    <a:pt x="43277" y="21984"/>
                  </a:cubicBezTo>
                  <a:cubicBezTo>
                    <a:pt x="43330" y="21888"/>
                    <a:pt x="43016" y="21664"/>
                    <a:pt x="42891" y="21664"/>
                  </a:cubicBezTo>
                  <a:cubicBezTo>
                    <a:pt x="42880" y="21664"/>
                    <a:pt x="42870" y="21665"/>
                    <a:pt x="42863" y="21669"/>
                  </a:cubicBezTo>
                  <a:cubicBezTo>
                    <a:pt x="42767" y="21721"/>
                    <a:pt x="42792" y="21809"/>
                    <a:pt x="42727" y="21809"/>
                  </a:cubicBezTo>
                  <a:cubicBezTo>
                    <a:pt x="42706" y="21809"/>
                    <a:pt x="42677" y="21801"/>
                    <a:pt x="42632" y="21779"/>
                  </a:cubicBezTo>
                  <a:cubicBezTo>
                    <a:pt x="42417" y="21675"/>
                    <a:pt x="42223" y="21533"/>
                    <a:pt x="42055" y="21365"/>
                  </a:cubicBezTo>
                  <a:cubicBezTo>
                    <a:pt x="41882" y="21187"/>
                    <a:pt x="41950" y="21035"/>
                    <a:pt x="41835" y="20841"/>
                  </a:cubicBezTo>
                  <a:cubicBezTo>
                    <a:pt x="41737" y="20674"/>
                    <a:pt x="41519" y="20498"/>
                    <a:pt x="41310" y="20498"/>
                  </a:cubicBezTo>
                  <a:cubicBezTo>
                    <a:pt x="41296" y="20498"/>
                    <a:pt x="41283" y="20498"/>
                    <a:pt x="41269" y="20500"/>
                  </a:cubicBezTo>
                  <a:cubicBezTo>
                    <a:pt x="41259" y="20502"/>
                    <a:pt x="41249" y="20502"/>
                    <a:pt x="41239" y="20502"/>
                  </a:cubicBezTo>
                  <a:cubicBezTo>
                    <a:pt x="40967" y="20502"/>
                    <a:pt x="40777" y="19955"/>
                    <a:pt x="40818" y="19950"/>
                  </a:cubicBezTo>
                  <a:lnTo>
                    <a:pt x="40818" y="19950"/>
                  </a:lnTo>
                  <a:cubicBezTo>
                    <a:pt x="40456" y="19997"/>
                    <a:pt x="40739" y="20552"/>
                    <a:pt x="40666" y="20657"/>
                  </a:cubicBezTo>
                  <a:cubicBezTo>
                    <a:pt x="40664" y="20659"/>
                    <a:pt x="40662" y="20660"/>
                    <a:pt x="40658" y="20660"/>
                  </a:cubicBezTo>
                  <a:cubicBezTo>
                    <a:pt x="40611" y="20660"/>
                    <a:pt x="40392" y="20524"/>
                    <a:pt x="40440" y="20437"/>
                  </a:cubicBezTo>
                  <a:cubicBezTo>
                    <a:pt x="40535" y="20269"/>
                    <a:pt x="40230" y="20154"/>
                    <a:pt x="40063" y="20123"/>
                  </a:cubicBezTo>
                  <a:cubicBezTo>
                    <a:pt x="39701" y="20044"/>
                    <a:pt x="40005" y="19881"/>
                    <a:pt x="39974" y="19603"/>
                  </a:cubicBezTo>
                  <a:cubicBezTo>
                    <a:pt x="39966" y="19540"/>
                    <a:pt x="39941" y="19519"/>
                    <a:pt x="39908" y="19519"/>
                  </a:cubicBezTo>
                  <a:cubicBezTo>
                    <a:pt x="39847" y="19519"/>
                    <a:pt x="39761" y="19593"/>
                    <a:pt x="39727" y="19593"/>
                  </a:cubicBezTo>
                  <a:cubicBezTo>
                    <a:pt x="39696" y="19635"/>
                    <a:pt x="39658" y="19651"/>
                    <a:pt x="39616" y="19651"/>
                  </a:cubicBezTo>
                  <a:cubicBezTo>
                    <a:pt x="39518" y="19651"/>
                    <a:pt x="39403" y="19559"/>
                    <a:pt x="39329" y="19504"/>
                  </a:cubicBezTo>
                  <a:cubicBezTo>
                    <a:pt x="39074" y="19328"/>
                    <a:pt x="39065" y="19209"/>
                    <a:pt x="38791" y="19209"/>
                  </a:cubicBezTo>
                  <a:cubicBezTo>
                    <a:pt x="38755" y="19209"/>
                    <a:pt x="38715" y="19211"/>
                    <a:pt x="38668" y="19216"/>
                  </a:cubicBezTo>
                  <a:cubicBezTo>
                    <a:pt x="38642" y="19210"/>
                    <a:pt x="38380" y="19179"/>
                    <a:pt x="38369" y="19121"/>
                  </a:cubicBezTo>
                  <a:cubicBezTo>
                    <a:pt x="38348" y="18990"/>
                    <a:pt x="38930" y="18922"/>
                    <a:pt x="38700" y="18644"/>
                  </a:cubicBezTo>
                  <a:cubicBezTo>
                    <a:pt x="38474" y="18377"/>
                    <a:pt x="38123" y="18162"/>
                    <a:pt x="37845" y="17941"/>
                  </a:cubicBezTo>
                  <a:lnTo>
                    <a:pt x="37845" y="17941"/>
                  </a:lnTo>
                  <a:cubicBezTo>
                    <a:pt x="37876" y="17968"/>
                    <a:pt x="38097" y="18130"/>
                    <a:pt x="37992" y="18230"/>
                  </a:cubicBezTo>
                  <a:cubicBezTo>
                    <a:pt x="37988" y="18233"/>
                    <a:pt x="37983" y="18235"/>
                    <a:pt x="37977" y="18235"/>
                  </a:cubicBezTo>
                  <a:cubicBezTo>
                    <a:pt x="37902" y="18235"/>
                    <a:pt x="37645" y="17987"/>
                    <a:pt x="37502" y="17987"/>
                  </a:cubicBezTo>
                  <a:cubicBezTo>
                    <a:pt x="37475" y="17987"/>
                    <a:pt x="37453" y="17995"/>
                    <a:pt x="37436" y="18015"/>
                  </a:cubicBezTo>
                  <a:lnTo>
                    <a:pt x="37436" y="18015"/>
                  </a:lnTo>
                  <a:cubicBezTo>
                    <a:pt x="37440" y="18010"/>
                    <a:pt x="37444" y="18008"/>
                    <a:pt x="37450" y="18008"/>
                  </a:cubicBezTo>
                  <a:cubicBezTo>
                    <a:pt x="37516" y="18008"/>
                    <a:pt x="37668" y="18379"/>
                    <a:pt x="37598" y="18379"/>
                  </a:cubicBezTo>
                  <a:cubicBezTo>
                    <a:pt x="37595" y="18379"/>
                    <a:pt x="37592" y="18378"/>
                    <a:pt x="37588" y="18377"/>
                  </a:cubicBezTo>
                  <a:cubicBezTo>
                    <a:pt x="37347" y="18282"/>
                    <a:pt x="36838" y="18319"/>
                    <a:pt x="37111" y="17989"/>
                  </a:cubicBezTo>
                  <a:cubicBezTo>
                    <a:pt x="37231" y="17941"/>
                    <a:pt x="37420" y="17889"/>
                    <a:pt x="37289" y="17732"/>
                  </a:cubicBezTo>
                  <a:cubicBezTo>
                    <a:pt x="37100" y="17501"/>
                    <a:pt x="36786" y="17218"/>
                    <a:pt x="36524" y="17082"/>
                  </a:cubicBezTo>
                  <a:cubicBezTo>
                    <a:pt x="36497" y="17067"/>
                    <a:pt x="36473" y="17061"/>
                    <a:pt x="36452" y="17061"/>
                  </a:cubicBezTo>
                  <a:cubicBezTo>
                    <a:pt x="36311" y="17061"/>
                    <a:pt x="36278" y="17340"/>
                    <a:pt x="36178" y="17417"/>
                  </a:cubicBezTo>
                  <a:cubicBezTo>
                    <a:pt x="36057" y="17307"/>
                    <a:pt x="35758" y="16804"/>
                    <a:pt x="35790" y="16646"/>
                  </a:cubicBezTo>
                  <a:cubicBezTo>
                    <a:pt x="35796" y="16613"/>
                    <a:pt x="35819" y="16600"/>
                    <a:pt x="35851" y="16600"/>
                  </a:cubicBezTo>
                  <a:cubicBezTo>
                    <a:pt x="35970" y="16600"/>
                    <a:pt x="36218" y="16785"/>
                    <a:pt x="36251" y="16814"/>
                  </a:cubicBezTo>
                  <a:cubicBezTo>
                    <a:pt x="36094" y="16667"/>
                    <a:pt x="35700" y="16431"/>
                    <a:pt x="35690" y="16195"/>
                  </a:cubicBezTo>
                  <a:cubicBezTo>
                    <a:pt x="35685" y="16012"/>
                    <a:pt x="35926" y="15834"/>
                    <a:pt x="36036" y="15718"/>
                  </a:cubicBezTo>
                  <a:lnTo>
                    <a:pt x="36036" y="15718"/>
                  </a:lnTo>
                  <a:cubicBezTo>
                    <a:pt x="35742" y="15818"/>
                    <a:pt x="35480" y="15944"/>
                    <a:pt x="35155" y="15954"/>
                  </a:cubicBezTo>
                  <a:cubicBezTo>
                    <a:pt x="34993" y="15954"/>
                    <a:pt x="34888" y="15750"/>
                    <a:pt x="34725" y="15687"/>
                  </a:cubicBezTo>
                  <a:cubicBezTo>
                    <a:pt x="34710" y="15680"/>
                    <a:pt x="34687" y="15678"/>
                    <a:pt x="34660" y="15678"/>
                  </a:cubicBezTo>
                  <a:cubicBezTo>
                    <a:pt x="34628" y="15678"/>
                    <a:pt x="34590" y="15681"/>
                    <a:pt x="34554" y="15681"/>
                  </a:cubicBezTo>
                  <a:cubicBezTo>
                    <a:pt x="34466" y="15681"/>
                    <a:pt x="34385" y="15664"/>
                    <a:pt x="34405" y="15551"/>
                  </a:cubicBezTo>
                  <a:cubicBezTo>
                    <a:pt x="34447" y="15304"/>
                    <a:pt x="34846" y="15357"/>
                    <a:pt x="34935" y="15131"/>
                  </a:cubicBezTo>
                  <a:cubicBezTo>
                    <a:pt x="35008" y="14942"/>
                    <a:pt x="34694" y="14869"/>
                    <a:pt x="34573" y="14848"/>
                  </a:cubicBezTo>
                  <a:cubicBezTo>
                    <a:pt x="34548" y="14845"/>
                    <a:pt x="34526" y="14843"/>
                    <a:pt x="34504" y="14843"/>
                  </a:cubicBezTo>
                  <a:cubicBezTo>
                    <a:pt x="34456" y="14843"/>
                    <a:pt x="34416" y="14849"/>
                    <a:pt x="34376" y="14849"/>
                  </a:cubicBezTo>
                  <a:cubicBezTo>
                    <a:pt x="34325" y="14849"/>
                    <a:pt x="34275" y="14840"/>
                    <a:pt x="34211" y="14796"/>
                  </a:cubicBezTo>
                  <a:cubicBezTo>
                    <a:pt x="34059" y="14691"/>
                    <a:pt x="33934" y="14539"/>
                    <a:pt x="33813" y="14402"/>
                  </a:cubicBezTo>
                  <a:cubicBezTo>
                    <a:pt x="33782" y="14369"/>
                    <a:pt x="33750" y="14334"/>
                    <a:pt x="33719" y="14297"/>
                  </a:cubicBezTo>
                  <a:lnTo>
                    <a:pt x="33719" y="14297"/>
                  </a:lnTo>
                  <a:cubicBezTo>
                    <a:pt x="33718" y="14418"/>
                    <a:pt x="33706" y="14589"/>
                    <a:pt x="33608" y="14589"/>
                  </a:cubicBezTo>
                  <a:cubicBezTo>
                    <a:pt x="33574" y="14589"/>
                    <a:pt x="33530" y="14569"/>
                    <a:pt x="33472" y="14518"/>
                  </a:cubicBezTo>
                  <a:lnTo>
                    <a:pt x="33472" y="14512"/>
                  </a:lnTo>
                  <a:cubicBezTo>
                    <a:pt x="33342" y="14370"/>
                    <a:pt x="33456" y="14228"/>
                    <a:pt x="33584" y="14228"/>
                  </a:cubicBezTo>
                  <a:cubicBezTo>
                    <a:pt x="33621" y="14228"/>
                    <a:pt x="33659" y="14240"/>
                    <a:pt x="33693" y="14268"/>
                  </a:cubicBezTo>
                  <a:lnTo>
                    <a:pt x="33693" y="14268"/>
                  </a:lnTo>
                  <a:cubicBezTo>
                    <a:pt x="33424" y="13949"/>
                    <a:pt x="33136" y="13522"/>
                    <a:pt x="32780" y="13354"/>
                  </a:cubicBezTo>
                  <a:cubicBezTo>
                    <a:pt x="32758" y="13345"/>
                    <a:pt x="32734" y="13342"/>
                    <a:pt x="32708" y="13342"/>
                  </a:cubicBezTo>
                  <a:cubicBezTo>
                    <a:pt x="32674" y="13342"/>
                    <a:pt x="32639" y="13347"/>
                    <a:pt x="32607" y="13347"/>
                  </a:cubicBezTo>
                  <a:cubicBezTo>
                    <a:pt x="32554" y="13347"/>
                    <a:pt x="32510" y="13334"/>
                    <a:pt x="32497" y="13265"/>
                  </a:cubicBezTo>
                  <a:cubicBezTo>
                    <a:pt x="32466" y="13081"/>
                    <a:pt x="32591" y="12940"/>
                    <a:pt x="32555" y="12751"/>
                  </a:cubicBezTo>
                  <a:cubicBezTo>
                    <a:pt x="32476" y="12363"/>
                    <a:pt x="32177" y="11901"/>
                    <a:pt x="31821" y="11707"/>
                  </a:cubicBezTo>
                  <a:cubicBezTo>
                    <a:pt x="31752" y="11671"/>
                    <a:pt x="31475" y="11686"/>
                    <a:pt x="31469" y="11639"/>
                  </a:cubicBezTo>
                  <a:cubicBezTo>
                    <a:pt x="31438" y="11482"/>
                    <a:pt x="31784" y="11403"/>
                    <a:pt x="31653" y="11215"/>
                  </a:cubicBezTo>
                  <a:lnTo>
                    <a:pt x="31653" y="11215"/>
                  </a:lnTo>
                  <a:cubicBezTo>
                    <a:pt x="31653" y="11215"/>
                    <a:pt x="31562" y="11251"/>
                    <a:pt x="31464" y="11251"/>
                  </a:cubicBezTo>
                  <a:cubicBezTo>
                    <a:pt x="31395" y="11251"/>
                    <a:pt x="31323" y="11233"/>
                    <a:pt x="31275" y="11173"/>
                  </a:cubicBezTo>
                  <a:cubicBezTo>
                    <a:pt x="31210" y="11090"/>
                    <a:pt x="31152" y="10985"/>
                    <a:pt x="31053" y="10985"/>
                  </a:cubicBezTo>
                  <a:cubicBezTo>
                    <a:pt x="31033" y="10985"/>
                    <a:pt x="31011" y="10990"/>
                    <a:pt x="30987" y="11000"/>
                  </a:cubicBezTo>
                  <a:cubicBezTo>
                    <a:pt x="30860" y="11055"/>
                    <a:pt x="30783" y="11077"/>
                    <a:pt x="30712" y="11077"/>
                  </a:cubicBezTo>
                  <a:cubicBezTo>
                    <a:pt x="30616" y="11077"/>
                    <a:pt x="30531" y="11037"/>
                    <a:pt x="30347" y="10989"/>
                  </a:cubicBezTo>
                  <a:cubicBezTo>
                    <a:pt x="30362" y="10903"/>
                    <a:pt x="30633" y="10500"/>
                    <a:pt x="30697" y="10500"/>
                  </a:cubicBezTo>
                  <a:cubicBezTo>
                    <a:pt x="30703" y="10500"/>
                    <a:pt x="30707" y="10504"/>
                    <a:pt x="30709" y="10512"/>
                  </a:cubicBezTo>
                  <a:cubicBezTo>
                    <a:pt x="30725" y="10585"/>
                    <a:pt x="30720" y="10785"/>
                    <a:pt x="30908" y="10800"/>
                  </a:cubicBezTo>
                  <a:cubicBezTo>
                    <a:pt x="30918" y="10802"/>
                    <a:pt x="30927" y="10802"/>
                    <a:pt x="30936" y="10802"/>
                  </a:cubicBezTo>
                  <a:cubicBezTo>
                    <a:pt x="31027" y="10802"/>
                    <a:pt x="31016" y="10725"/>
                    <a:pt x="30992" y="10648"/>
                  </a:cubicBezTo>
                  <a:cubicBezTo>
                    <a:pt x="30950" y="10486"/>
                    <a:pt x="30468" y="10234"/>
                    <a:pt x="30615" y="9988"/>
                  </a:cubicBezTo>
                  <a:cubicBezTo>
                    <a:pt x="30640" y="9945"/>
                    <a:pt x="30619" y="9878"/>
                    <a:pt x="30571" y="9799"/>
                  </a:cubicBezTo>
                  <a:lnTo>
                    <a:pt x="30571" y="9799"/>
                  </a:lnTo>
                  <a:cubicBezTo>
                    <a:pt x="30537" y="9941"/>
                    <a:pt x="30424" y="10157"/>
                    <a:pt x="30298" y="10157"/>
                  </a:cubicBezTo>
                  <a:cubicBezTo>
                    <a:pt x="30250" y="10157"/>
                    <a:pt x="30201" y="10126"/>
                    <a:pt x="30153" y="10051"/>
                  </a:cubicBezTo>
                  <a:lnTo>
                    <a:pt x="30148" y="10051"/>
                  </a:lnTo>
                  <a:lnTo>
                    <a:pt x="30567" y="9792"/>
                  </a:lnTo>
                  <a:lnTo>
                    <a:pt x="30567" y="9792"/>
                  </a:lnTo>
                  <a:cubicBezTo>
                    <a:pt x="30410" y="9539"/>
                    <a:pt x="29986" y="9155"/>
                    <a:pt x="29875" y="8965"/>
                  </a:cubicBezTo>
                  <a:cubicBezTo>
                    <a:pt x="29634" y="9107"/>
                    <a:pt x="29744" y="9248"/>
                    <a:pt x="29535" y="9374"/>
                  </a:cubicBezTo>
                  <a:cubicBezTo>
                    <a:pt x="29430" y="9196"/>
                    <a:pt x="29603" y="8892"/>
                    <a:pt x="29535" y="8829"/>
                  </a:cubicBezTo>
                  <a:cubicBezTo>
                    <a:pt x="29404" y="8703"/>
                    <a:pt x="29110" y="8729"/>
                    <a:pt x="28942" y="8672"/>
                  </a:cubicBezTo>
                  <a:cubicBezTo>
                    <a:pt x="29062" y="8519"/>
                    <a:pt x="29430" y="7380"/>
                    <a:pt x="29120" y="7380"/>
                  </a:cubicBezTo>
                  <a:cubicBezTo>
                    <a:pt x="29090" y="7380"/>
                    <a:pt x="29054" y="7390"/>
                    <a:pt x="29010" y="7413"/>
                  </a:cubicBezTo>
                  <a:cubicBezTo>
                    <a:pt x="29037" y="7534"/>
                    <a:pt x="29126" y="7523"/>
                    <a:pt x="29168" y="7560"/>
                  </a:cubicBezTo>
                  <a:cubicBezTo>
                    <a:pt x="29237" y="7616"/>
                    <a:pt x="28940" y="7668"/>
                    <a:pt x="28832" y="7668"/>
                  </a:cubicBezTo>
                  <a:cubicBezTo>
                    <a:pt x="28818" y="7668"/>
                    <a:pt x="28807" y="7667"/>
                    <a:pt x="28801" y="7665"/>
                  </a:cubicBezTo>
                  <a:cubicBezTo>
                    <a:pt x="28675" y="7628"/>
                    <a:pt x="28575" y="7529"/>
                    <a:pt x="28538" y="7398"/>
                  </a:cubicBezTo>
                  <a:cubicBezTo>
                    <a:pt x="28444" y="7088"/>
                    <a:pt x="28979" y="7204"/>
                    <a:pt x="28879" y="6847"/>
                  </a:cubicBezTo>
                  <a:cubicBezTo>
                    <a:pt x="28832" y="6658"/>
                    <a:pt x="28743" y="6485"/>
                    <a:pt x="28617" y="6339"/>
                  </a:cubicBezTo>
                  <a:cubicBezTo>
                    <a:pt x="28576" y="6296"/>
                    <a:pt x="28535" y="6285"/>
                    <a:pt x="28493" y="6285"/>
                  </a:cubicBezTo>
                  <a:cubicBezTo>
                    <a:pt x="28450" y="6285"/>
                    <a:pt x="28406" y="6297"/>
                    <a:pt x="28362" y="6297"/>
                  </a:cubicBezTo>
                  <a:cubicBezTo>
                    <a:pt x="28305" y="6297"/>
                    <a:pt x="28248" y="6276"/>
                    <a:pt x="28192" y="6176"/>
                  </a:cubicBezTo>
                  <a:cubicBezTo>
                    <a:pt x="28098" y="6008"/>
                    <a:pt x="28025" y="5914"/>
                    <a:pt x="28203" y="5830"/>
                  </a:cubicBezTo>
                  <a:cubicBezTo>
                    <a:pt x="28234" y="5830"/>
                    <a:pt x="28305" y="5841"/>
                    <a:pt x="28368" y="5841"/>
                  </a:cubicBezTo>
                  <a:cubicBezTo>
                    <a:pt x="28409" y="5841"/>
                    <a:pt x="28446" y="5836"/>
                    <a:pt x="28465" y="5819"/>
                  </a:cubicBezTo>
                  <a:cubicBezTo>
                    <a:pt x="28538" y="5751"/>
                    <a:pt x="27495" y="5363"/>
                    <a:pt x="27663" y="5133"/>
                  </a:cubicBezTo>
                  <a:cubicBezTo>
                    <a:pt x="27794" y="4960"/>
                    <a:pt x="28014" y="4944"/>
                    <a:pt x="27899" y="4640"/>
                  </a:cubicBezTo>
                  <a:cubicBezTo>
                    <a:pt x="27878" y="4572"/>
                    <a:pt x="27689" y="4283"/>
                    <a:pt x="27626" y="4241"/>
                  </a:cubicBezTo>
                  <a:lnTo>
                    <a:pt x="27626" y="4241"/>
                  </a:lnTo>
                  <a:cubicBezTo>
                    <a:pt x="27671" y="4272"/>
                    <a:pt x="27546" y="4838"/>
                    <a:pt x="27452" y="4838"/>
                  </a:cubicBezTo>
                  <a:cubicBezTo>
                    <a:pt x="27435" y="4838"/>
                    <a:pt x="27420" y="4819"/>
                    <a:pt x="27406" y="4776"/>
                  </a:cubicBezTo>
                  <a:cubicBezTo>
                    <a:pt x="27333" y="4540"/>
                    <a:pt x="27306" y="4309"/>
                    <a:pt x="27207" y="4079"/>
                  </a:cubicBezTo>
                  <a:lnTo>
                    <a:pt x="27049" y="3727"/>
                  </a:lnTo>
                  <a:cubicBezTo>
                    <a:pt x="27045" y="3660"/>
                    <a:pt x="27024" y="3629"/>
                    <a:pt x="26984" y="3629"/>
                  </a:cubicBezTo>
                  <a:cubicBezTo>
                    <a:pt x="26971" y="3629"/>
                    <a:pt x="26956" y="3632"/>
                    <a:pt x="26939" y="3638"/>
                  </a:cubicBezTo>
                  <a:cubicBezTo>
                    <a:pt x="26861" y="3560"/>
                    <a:pt x="27317" y="3560"/>
                    <a:pt x="27354" y="3533"/>
                  </a:cubicBezTo>
                  <a:cubicBezTo>
                    <a:pt x="27485" y="3423"/>
                    <a:pt x="27217" y="3287"/>
                    <a:pt x="27149" y="3266"/>
                  </a:cubicBezTo>
                  <a:cubicBezTo>
                    <a:pt x="27055" y="3235"/>
                    <a:pt x="26798" y="3198"/>
                    <a:pt x="26829" y="3025"/>
                  </a:cubicBezTo>
                  <a:cubicBezTo>
                    <a:pt x="26853" y="2887"/>
                    <a:pt x="27015" y="2891"/>
                    <a:pt x="27104" y="2823"/>
                  </a:cubicBezTo>
                  <a:lnTo>
                    <a:pt x="27104" y="2823"/>
                  </a:lnTo>
                  <a:cubicBezTo>
                    <a:pt x="27090" y="2831"/>
                    <a:pt x="27074" y="2834"/>
                    <a:pt x="27055" y="2834"/>
                  </a:cubicBezTo>
                  <a:cubicBezTo>
                    <a:pt x="26885" y="2834"/>
                    <a:pt x="26535" y="2523"/>
                    <a:pt x="26473" y="2448"/>
                  </a:cubicBezTo>
                  <a:cubicBezTo>
                    <a:pt x="26368" y="2338"/>
                    <a:pt x="26305" y="2196"/>
                    <a:pt x="26284" y="2044"/>
                  </a:cubicBezTo>
                  <a:cubicBezTo>
                    <a:pt x="26268" y="1877"/>
                    <a:pt x="26363" y="1845"/>
                    <a:pt x="26331" y="1662"/>
                  </a:cubicBezTo>
                  <a:cubicBezTo>
                    <a:pt x="26309" y="1533"/>
                    <a:pt x="26164" y="1057"/>
                    <a:pt x="26068" y="1057"/>
                  </a:cubicBezTo>
                  <a:cubicBezTo>
                    <a:pt x="26051" y="1057"/>
                    <a:pt x="26035" y="1074"/>
                    <a:pt x="26022" y="1111"/>
                  </a:cubicBezTo>
                  <a:cubicBezTo>
                    <a:pt x="25971" y="1246"/>
                    <a:pt x="25936" y="1324"/>
                    <a:pt x="25898" y="1324"/>
                  </a:cubicBezTo>
                  <a:cubicBezTo>
                    <a:pt x="25876" y="1324"/>
                    <a:pt x="25854" y="1300"/>
                    <a:pt x="25828" y="1247"/>
                  </a:cubicBezTo>
                  <a:cubicBezTo>
                    <a:pt x="25828" y="1247"/>
                    <a:pt x="25723" y="1048"/>
                    <a:pt x="25739" y="975"/>
                  </a:cubicBezTo>
                  <a:cubicBezTo>
                    <a:pt x="25739" y="818"/>
                    <a:pt x="26116" y="734"/>
                    <a:pt x="25990" y="236"/>
                  </a:cubicBezTo>
                  <a:cubicBezTo>
                    <a:pt x="25940" y="49"/>
                    <a:pt x="25885" y="25"/>
                    <a:pt x="25831" y="25"/>
                  </a:cubicBezTo>
                  <a:cubicBezTo>
                    <a:pt x="25812" y="25"/>
                    <a:pt x="25793" y="28"/>
                    <a:pt x="25775" y="28"/>
                  </a:cubicBezTo>
                  <a:cubicBezTo>
                    <a:pt x="25753" y="28"/>
                    <a:pt x="25732" y="23"/>
                    <a:pt x="25712" y="5"/>
                  </a:cubicBezTo>
                  <a:cubicBezTo>
                    <a:pt x="25710" y="2"/>
                    <a:pt x="25707" y="0"/>
                    <a:pt x="25703" y="0"/>
                  </a:cubicBezTo>
                  <a:close/>
                </a:path>
              </a:pathLst>
            </a:custGeom>
            <a:solidFill>
              <a:srgbClr val="F578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2670850" y="1653300"/>
              <a:ext cx="3605275" cy="2762525"/>
            </a:xfrm>
            <a:custGeom>
              <a:rect b="b" l="l" r="r" t="t"/>
              <a:pathLst>
                <a:path extrusionOk="0" h="110501" w="144211">
                  <a:moveTo>
                    <a:pt x="62839" y="4217"/>
                  </a:moveTo>
                  <a:cubicBezTo>
                    <a:pt x="63703" y="4217"/>
                    <a:pt x="64567" y="4234"/>
                    <a:pt x="65429" y="4270"/>
                  </a:cubicBezTo>
                  <a:cubicBezTo>
                    <a:pt x="66750" y="15564"/>
                    <a:pt x="64443" y="27214"/>
                    <a:pt x="58912" y="37150"/>
                  </a:cubicBezTo>
                  <a:cubicBezTo>
                    <a:pt x="46737" y="25987"/>
                    <a:pt x="32067" y="17577"/>
                    <a:pt x="16579" y="13425"/>
                  </a:cubicBezTo>
                  <a:cubicBezTo>
                    <a:pt x="17612" y="12990"/>
                    <a:pt x="18556" y="12607"/>
                    <a:pt x="19342" y="12287"/>
                  </a:cubicBezTo>
                  <a:cubicBezTo>
                    <a:pt x="26877" y="9251"/>
                    <a:pt x="34993" y="7715"/>
                    <a:pt x="42653" y="6399"/>
                  </a:cubicBezTo>
                  <a:cubicBezTo>
                    <a:pt x="49181" y="5273"/>
                    <a:pt x="56030" y="4217"/>
                    <a:pt x="62839" y="4217"/>
                  </a:cubicBezTo>
                  <a:close/>
                  <a:moveTo>
                    <a:pt x="69681" y="4632"/>
                  </a:moveTo>
                  <a:lnTo>
                    <a:pt x="69681" y="4632"/>
                  </a:lnTo>
                  <a:cubicBezTo>
                    <a:pt x="77719" y="5618"/>
                    <a:pt x="84681" y="8559"/>
                    <a:pt x="89636" y="13047"/>
                  </a:cubicBezTo>
                  <a:cubicBezTo>
                    <a:pt x="89804" y="29149"/>
                    <a:pt x="85651" y="46383"/>
                    <a:pt x="78206" y="60717"/>
                  </a:cubicBezTo>
                  <a:cubicBezTo>
                    <a:pt x="73713" y="53209"/>
                    <a:pt x="68208" y="46241"/>
                    <a:pt x="61926" y="40028"/>
                  </a:cubicBezTo>
                  <a:cubicBezTo>
                    <a:pt x="62157" y="39860"/>
                    <a:pt x="62346" y="39645"/>
                    <a:pt x="62487" y="39404"/>
                  </a:cubicBezTo>
                  <a:cubicBezTo>
                    <a:pt x="68391" y="28908"/>
                    <a:pt x="70903" y="16607"/>
                    <a:pt x="69681" y="4632"/>
                  </a:cubicBezTo>
                  <a:close/>
                  <a:moveTo>
                    <a:pt x="110341" y="50834"/>
                  </a:moveTo>
                  <a:cubicBezTo>
                    <a:pt x="110792" y="51379"/>
                    <a:pt x="111248" y="51925"/>
                    <a:pt x="111741" y="52444"/>
                  </a:cubicBezTo>
                  <a:cubicBezTo>
                    <a:pt x="114682" y="55532"/>
                    <a:pt x="118200" y="57891"/>
                    <a:pt x="121598" y="60167"/>
                  </a:cubicBezTo>
                  <a:cubicBezTo>
                    <a:pt x="123307" y="61310"/>
                    <a:pt x="125079" y="62495"/>
                    <a:pt x="126710" y="63737"/>
                  </a:cubicBezTo>
                  <a:cubicBezTo>
                    <a:pt x="128057" y="64770"/>
                    <a:pt x="129352" y="65871"/>
                    <a:pt x="130595" y="67035"/>
                  </a:cubicBezTo>
                  <a:cubicBezTo>
                    <a:pt x="120491" y="67580"/>
                    <a:pt x="110577" y="70857"/>
                    <a:pt x="102156" y="76447"/>
                  </a:cubicBezTo>
                  <a:cubicBezTo>
                    <a:pt x="105439" y="68351"/>
                    <a:pt x="108417" y="59081"/>
                    <a:pt x="110341" y="50834"/>
                  </a:cubicBezTo>
                  <a:close/>
                  <a:moveTo>
                    <a:pt x="93757" y="17761"/>
                  </a:moveTo>
                  <a:cubicBezTo>
                    <a:pt x="96835" y="22149"/>
                    <a:pt x="98859" y="27314"/>
                    <a:pt x="100956" y="32735"/>
                  </a:cubicBezTo>
                  <a:cubicBezTo>
                    <a:pt x="102712" y="37276"/>
                    <a:pt x="104521" y="41905"/>
                    <a:pt x="107032" y="46131"/>
                  </a:cubicBezTo>
                  <a:cubicBezTo>
                    <a:pt x="104857" y="57058"/>
                    <a:pt x="100169" y="71293"/>
                    <a:pt x="95435" y="81328"/>
                  </a:cubicBezTo>
                  <a:cubicBezTo>
                    <a:pt x="94194" y="82116"/>
                    <a:pt x="92954" y="82677"/>
                    <a:pt x="91743" y="82677"/>
                  </a:cubicBezTo>
                  <a:cubicBezTo>
                    <a:pt x="91552" y="82677"/>
                    <a:pt x="91362" y="82663"/>
                    <a:pt x="91172" y="82633"/>
                  </a:cubicBezTo>
                  <a:cubicBezTo>
                    <a:pt x="88294" y="82177"/>
                    <a:pt x="86637" y="78512"/>
                    <a:pt x="85185" y="74800"/>
                  </a:cubicBezTo>
                  <a:cubicBezTo>
                    <a:pt x="83853" y="71397"/>
                    <a:pt x="82275" y="68079"/>
                    <a:pt x="80539" y="64833"/>
                  </a:cubicBezTo>
                  <a:cubicBezTo>
                    <a:pt x="80822" y="64650"/>
                    <a:pt x="81053" y="64403"/>
                    <a:pt x="81216" y="64110"/>
                  </a:cubicBezTo>
                  <a:cubicBezTo>
                    <a:pt x="88697" y="50289"/>
                    <a:pt x="93138" y="33674"/>
                    <a:pt x="93757" y="17761"/>
                  </a:cubicBezTo>
                  <a:close/>
                  <a:moveTo>
                    <a:pt x="10508" y="16345"/>
                  </a:moveTo>
                  <a:cubicBezTo>
                    <a:pt x="41269" y="22616"/>
                    <a:pt x="69639" y="46629"/>
                    <a:pt x="81258" y="76342"/>
                  </a:cubicBezTo>
                  <a:cubicBezTo>
                    <a:pt x="82657" y="79928"/>
                    <a:pt x="85001" y="85931"/>
                    <a:pt x="90512" y="86802"/>
                  </a:cubicBezTo>
                  <a:cubicBezTo>
                    <a:pt x="90926" y="86865"/>
                    <a:pt x="91350" y="86896"/>
                    <a:pt x="91770" y="86896"/>
                  </a:cubicBezTo>
                  <a:cubicBezTo>
                    <a:pt x="94161" y="86896"/>
                    <a:pt x="96295" y="85842"/>
                    <a:pt x="98193" y="84563"/>
                  </a:cubicBezTo>
                  <a:cubicBezTo>
                    <a:pt x="98203" y="84558"/>
                    <a:pt x="98214" y="84547"/>
                    <a:pt x="98229" y="84537"/>
                  </a:cubicBezTo>
                  <a:cubicBezTo>
                    <a:pt x="99168" y="83902"/>
                    <a:pt x="100049" y="83221"/>
                    <a:pt x="100872" y="82576"/>
                  </a:cubicBezTo>
                  <a:lnTo>
                    <a:pt x="101270" y="82266"/>
                  </a:lnTo>
                  <a:cubicBezTo>
                    <a:pt x="109995" y="75450"/>
                    <a:pt x="120895" y="71513"/>
                    <a:pt x="131958" y="71167"/>
                  </a:cubicBezTo>
                  <a:cubicBezTo>
                    <a:pt x="132687" y="71146"/>
                    <a:pt x="133284" y="70732"/>
                    <a:pt x="133646" y="70155"/>
                  </a:cubicBezTo>
                  <a:cubicBezTo>
                    <a:pt x="135434" y="72126"/>
                    <a:pt x="137065" y="74234"/>
                    <a:pt x="138522" y="76457"/>
                  </a:cubicBezTo>
                  <a:cubicBezTo>
                    <a:pt x="139398" y="77810"/>
                    <a:pt x="139980" y="78921"/>
                    <a:pt x="139975" y="79970"/>
                  </a:cubicBezTo>
                  <a:cubicBezTo>
                    <a:pt x="139969" y="81637"/>
                    <a:pt x="138276" y="83121"/>
                    <a:pt x="136603" y="83724"/>
                  </a:cubicBezTo>
                  <a:cubicBezTo>
                    <a:pt x="134863" y="84358"/>
                    <a:pt x="132881" y="84432"/>
                    <a:pt x="130789" y="84505"/>
                  </a:cubicBezTo>
                  <a:lnTo>
                    <a:pt x="129378" y="84563"/>
                  </a:lnTo>
                  <a:cubicBezTo>
                    <a:pt x="117634" y="85161"/>
                    <a:pt x="106456" y="89759"/>
                    <a:pt x="97695" y="97592"/>
                  </a:cubicBezTo>
                  <a:cubicBezTo>
                    <a:pt x="96919" y="98284"/>
                    <a:pt x="96169" y="99002"/>
                    <a:pt x="95414" y="99721"/>
                  </a:cubicBezTo>
                  <a:cubicBezTo>
                    <a:pt x="93490" y="101556"/>
                    <a:pt x="91670" y="103286"/>
                    <a:pt x="89568" y="104560"/>
                  </a:cubicBezTo>
                  <a:cubicBezTo>
                    <a:pt x="88001" y="105508"/>
                    <a:pt x="85932" y="106278"/>
                    <a:pt x="83922" y="106278"/>
                  </a:cubicBezTo>
                  <a:cubicBezTo>
                    <a:pt x="82919" y="106278"/>
                    <a:pt x="81931" y="106087"/>
                    <a:pt x="81027" y="105629"/>
                  </a:cubicBezTo>
                  <a:cubicBezTo>
                    <a:pt x="77126" y="103658"/>
                    <a:pt x="76439" y="98174"/>
                    <a:pt x="75779" y="92868"/>
                  </a:cubicBezTo>
                  <a:lnTo>
                    <a:pt x="75632" y="91714"/>
                  </a:lnTo>
                  <a:cubicBezTo>
                    <a:pt x="73456" y="74889"/>
                    <a:pt x="63982" y="58714"/>
                    <a:pt x="48950" y="46168"/>
                  </a:cubicBezTo>
                  <a:cubicBezTo>
                    <a:pt x="39748" y="38487"/>
                    <a:pt x="28696" y="32216"/>
                    <a:pt x="15164" y="26999"/>
                  </a:cubicBezTo>
                  <a:cubicBezTo>
                    <a:pt x="14398" y="26705"/>
                    <a:pt x="13392" y="26407"/>
                    <a:pt x="12280" y="26071"/>
                  </a:cubicBezTo>
                  <a:cubicBezTo>
                    <a:pt x="9831" y="25342"/>
                    <a:pt x="5270" y="23990"/>
                    <a:pt x="4609" y="22375"/>
                  </a:cubicBezTo>
                  <a:cubicBezTo>
                    <a:pt x="4562" y="22254"/>
                    <a:pt x="4415" y="21892"/>
                    <a:pt x="4872" y="21064"/>
                  </a:cubicBezTo>
                  <a:cubicBezTo>
                    <a:pt x="5821" y="19360"/>
                    <a:pt x="8012" y="17750"/>
                    <a:pt x="10508" y="16345"/>
                  </a:cubicBezTo>
                  <a:close/>
                  <a:moveTo>
                    <a:pt x="62868" y="0"/>
                  </a:moveTo>
                  <a:cubicBezTo>
                    <a:pt x="55741" y="0"/>
                    <a:pt x="48670" y="1089"/>
                    <a:pt x="41940" y="2247"/>
                  </a:cubicBezTo>
                  <a:cubicBezTo>
                    <a:pt x="34054" y="3599"/>
                    <a:pt x="25692" y="5188"/>
                    <a:pt x="17707" y="8407"/>
                  </a:cubicBezTo>
                  <a:cubicBezTo>
                    <a:pt x="12920" y="10331"/>
                    <a:pt x="4022" y="13918"/>
                    <a:pt x="1196" y="19019"/>
                  </a:cubicBezTo>
                  <a:cubicBezTo>
                    <a:pt x="1" y="21164"/>
                    <a:pt x="279" y="22894"/>
                    <a:pt x="714" y="23969"/>
                  </a:cubicBezTo>
                  <a:cubicBezTo>
                    <a:pt x="2135" y="27455"/>
                    <a:pt x="7095" y="28929"/>
                    <a:pt x="11079" y="30113"/>
                  </a:cubicBezTo>
                  <a:cubicBezTo>
                    <a:pt x="12070" y="30407"/>
                    <a:pt x="12967" y="30674"/>
                    <a:pt x="13648" y="30937"/>
                  </a:cubicBezTo>
                  <a:cubicBezTo>
                    <a:pt x="26740" y="35980"/>
                    <a:pt x="37405" y="42026"/>
                    <a:pt x="46250" y="49403"/>
                  </a:cubicBezTo>
                  <a:cubicBezTo>
                    <a:pt x="60259" y="61095"/>
                    <a:pt x="69445" y="76714"/>
                    <a:pt x="71453" y="92260"/>
                  </a:cubicBezTo>
                  <a:lnTo>
                    <a:pt x="71595" y="93397"/>
                  </a:lnTo>
                  <a:cubicBezTo>
                    <a:pt x="72323" y="99191"/>
                    <a:pt x="73225" y="106405"/>
                    <a:pt x="79124" y="109394"/>
                  </a:cubicBezTo>
                  <a:cubicBezTo>
                    <a:pt x="80586" y="110133"/>
                    <a:pt x="82233" y="110500"/>
                    <a:pt x="83963" y="110500"/>
                  </a:cubicBezTo>
                  <a:cubicBezTo>
                    <a:pt x="86490" y="110500"/>
                    <a:pt x="89196" y="109714"/>
                    <a:pt x="91749" y="108167"/>
                  </a:cubicBezTo>
                  <a:cubicBezTo>
                    <a:pt x="94245" y="106657"/>
                    <a:pt x="96321" y="104680"/>
                    <a:pt x="98324" y="102772"/>
                  </a:cubicBezTo>
                  <a:cubicBezTo>
                    <a:pt x="99042" y="102085"/>
                    <a:pt x="99766" y="101393"/>
                    <a:pt x="100505" y="100732"/>
                  </a:cubicBezTo>
                  <a:cubicBezTo>
                    <a:pt x="108548" y="93539"/>
                    <a:pt x="118814" y="89318"/>
                    <a:pt x="129588" y="88773"/>
                  </a:cubicBezTo>
                  <a:lnTo>
                    <a:pt x="130941" y="88715"/>
                  </a:lnTo>
                  <a:cubicBezTo>
                    <a:pt x="133269" y="88631"/>
                    <a:pt x="135675" y="88548"/>
                    <a:pt x="138040" y="87688"/>
                  </a:cubicBezTo>
                  <a:cubicBezTo>
                    <a:pt x="141086" y="86587"/>
                    <a:pt x="144169" y="83782"/>
                    <a:pt x="144195" y="79996"/>
                  </a:cubicBezTo>
                  <a:cubicBezTo>
                    <a:pt x="144211" y="77773"/>
                    <a:pt x="143178" y="75875"/>
                    <a:pt x="142061" y="74155"/>
                  </a:cubicBezTo>
                  <a:cubicBezTo>
                    <a:pt x="138622" y="68860"/>
                    <a:pt x="134291" y="64199"/>
                    <a:pt x="129258" y="60382"/>
                  </a:cubicBezTo>
                  <a:cubicBezTo>
                    <a:pt x="127528" y="59060"/>
                    <a:pt x="125703" y="57844"/>
                    <a:pt x="123947" y="56664"/>
                  </a:cubicBezTo>
                  <a:cubicBezTo>
                    <a:pt x="120586" y="54415"/>
                    <a:pt x="117414" y="52292"/>
                    <a:pt x="114787" y="49539"/>
                  </a:cubicBezTo>
                  <a:cubicBezTo>
                    <a:pt x="110058" y="44579"/>
                    <a:pt x="107546" y="38088"/>
                    <a:pt x="104883" y="31215"/>
                  </a:cubicBezTo>
                  <a:cubicBezTo>
                    <a:pt x="102251" y="24409"/>
                    <a:pt x="99524" y="17368"/>
                    <a:pt x="94433" y="11841"/>
                  </a:cubicBezTo>
                  <a:cubicBezTo>
                    <a:pt x="88572" y="5476"/>
                    <a:pt x="79611" y="1381"/>
                    <a:pt x="69193" y="312"/>
                  </a:cubicBezTo>
                  <a:cubicBezTo>
                    <a:pt x="67085" y="95"/>
                    <a:pt x="64974" y="0"/>
                    <a:pt x="62868" y="0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2766800" y="2044650"/>
              <a:ext cx="3417725" cy="2284000"/>
            </a:xfrm>
            <a:custGeom>
              <a:rect b="b" l="l" r="r" t="t"/>
              <a:pathLst>
                <a:path extrusionOk="0" h="91360" w="136709">
                  <a:moveTo>
                    <a:pt x="13559" y="1824"/>
                  </a:moveTo>
                  <a:lnTo>
                    <a:pt x="13559" y="1824"/>
                  </a:lnTo>
                  <a:cubicBezTo>
                    <a:pt x="13560" y="1824"/>
                    <a:pt x="13560" y="1824"/>
                    <a:pt x="13561" y="1824"/>
                  </a:cubicBezTo>
                  <a:lnTo>
                    <a:pt x="13561" y="1824"/>
                  </a:lnTo>
                  <a:cubicBezTo>
                    <a:pt x="13560" y="1824"/>
                    <a:pt x="13560" y="1824"/>
                    <a:pt x="13559" y="1824"/>
                  </a:cubicBezTo>
                  <a:close/>
                  <a:moveTo>
                    <a:pt x="13560" y="3208"/>
                  </a:moveTo>
                  <a:cubicBezTo>
                    <a:pt x="13542" y="3208"/>
                    <a:pt x="13538" y="3214"/>
                    <a:pt x="13554" y="3229"/>
                  </a:cubicBezTo>
                  <a:cubicBezTo>
                    <a:pt x="13716" y="3376"/>
                    <a:pt x="14010" y="3439"/>
                    <a:pt x="14314" y="3538"/>
                  </a:cubicBezTo>
                  <a:cubicBezTo>
                    <a:pt x="14340" y="3454"/>
                    <a:pt x="14314" y="3433"/>
                    <a:pt x="14047" y="3344"/>
                  </a:cubicBezTo>
                  <a:cubicBezTo>
                    <a:pt x="14021" y="3340"/>
                    <a:pt x="13644" y="3208"/>
                    <a:pt x="13560" y="3208"/>
                  </a:cubicBezTo>
                  <a:close/>
                  <a:moveTo>
                    <a:pt x="20328" y="4681"/>
                  </a:moveTo>
                  <a:lnTo>
                    <a:pt x="21219" y="5032"/>
                  </a:lnTo>
                  <a:cubicBezTo>
                    <a:pt x="21202" y="5069"/>
                    <a:pt x="21184" y="5088"/>
                    <a:pt x="21143" y="5088"/>
                  </a:cubicBezTo>
                  <a:cubicBezTo>
                    <a:pt x="21096" y="5088"/>
                    <a:pt x="21019" y="5062"/>
                    <a:pt x="20879" y="5006"/>
                  </a:cubicBezTo>
                  <a:cubicBezTo>
                    <a:pt x="20664" y="4917"/>
                    <a:pt x="20286" y="4776"/>
                    <a:pt x="20328" y="4681"/>
                  </a:cubicBezTo>
                  <a:close/>
                  <a:moveTo>
                    <a:pt x="31634" y="9798"/>
                  </a:moveTo>
                  <a:cubicBezTo>
                    <a:pt x="31658" y="9798"/>
                    <a:pt x="31696" y="9804"/>
                    <a:pt x="31753" y="9819"/>
                  </a:cubicBezTo>
                  <a:lnTo>
                    <a:pt x="32298" y="9950"/>
                  </a:lnTo>
                  <a:cubicBezTo>
                    <a:pt x="32275" y="9993"/>
                    <a:pt x="32248" y="10054"/>
                    <a:pt x="32158" y="10054"/>
                  </a:cubicBezTo>
                  <a:cubicBezTo>
                    <a:pt x="32105" y="10054"/>
                    <a:pt x="32030" y="10033"/>
                    <a:pt x="31922" y="9975"/>
                  </a:cubicBezTo>
                  <a:lnTo>
                    <a:pt x="31922" y="9975"/>
                  </a:lnTo>
                  <a:cubicBezTo>
                    <a:pt x="31920" y="9974"/>
                    <a:pt x="31917" y="9973"/>
                    <a:pt x="31915" y="9971"/>
                  </a:cubicBezTo>
                  <a:lnTo>
                    <a:pt x="31915" y="9971"/>
                  </a:lnTo>
                  <a:cubicBezTo>
                    <a:pt x="31915" y="9971"/>
                    <a:pt x="31915" y="9971"/>
                    <a:pt x="31915" y="9971"/>
                  </a:cubicBezTo>
                  <a:cubicBezTo>
                    <a:pt x="31713" y="9928"/>
                    <a:pt x="31526" y="9798"/>
                    <a:pt x="31634" y="9798"/>
                  </a:cubicBezTo>
                  <a:close/>
                  <a:moveTo>
                    <a:pt x="32674" y="10600"/>
                  </a:moveTo>
                  <a:cubicBezTo>
                    <a:pt x="32672" y="10604"/>
                    <a:pt x="32670" y="10608"/>
                    <a:pt x="32670" y="10611"/>
                  </a:cubicBezTo>
                  <a:cubicBezTo>
                    <a:pt x="32672" y="10608"/>
                    <a:pt x="32674" y="10604"/>
                    <a:pt x="32674" y="10600"/>
                  </a:cubicBezTo>
                  <a:close/>
                  <a:moveTo>
                    <a:pt x="12650" y="11588"/>
                  </a:moveTo>
                  <a:cubicBezTo>
                    <a:pt x="12495" y="11588"/>
                    <a:pt x="12509" y="11705"/>
                    <a:pt x="12825" y="11833"/>
                  </a:cubicBezTo>
                  <a:cubicBezTo>
                    <a:pt x="12923" y="11869"/>
                    <a:pt x="12997" y="11884"/>
                    <a:pt x="13047" y="11884"/>
                  </a:cubicBezTo>
                  <a:cubicBezTo>
                    <a:pt x="13199" y="11884"/>
                    <a:pt x="13140" y="11748"/>
                    <a:pt x="12904" y="11649"/>
                  </a:cubicBezTo>
                  <a:cubicBezTo>
                    <a:pt x="12798" y="11606"/>
                    <a:pt x="12711" y="11588"/>
                    <a:pt x="12650" y="11588"/>
                  </a:cubicBezTo>
                  <a:close/>
                  <a:moveTo>
                    <a:pt x="14448" y="12256"/>
                  </a:moveTo>
                  <a:cubicBezTo>
                    <a:pt x="14369" y="12256"/>
                    <a:pt x="14321" y="12273"/>
                    <a:pt x="14340" y="12336"/>
                  </a:cubicBezTo>
                  <a:cubicBezTo>
                    <a:pt x="14612" y="12450"/>
                    <a:pt x="14782" y="12506"/>
                    <a:pt x="14855" y="12506"/>
                  </a:cubicBezTo>
                  <a:cubicBezTo>
                    <a:pt x="14940" y="12506"/>
                    <a:pt x="14893" y="12430"/>
                    <a:pt x="14718" y="12284"/>
                  </a:cubicBezTo>
                  <a:lnTo>
                    <a:pt x="14718" y="12278"/>
                  </a:lnTo>
                  <a:cubicBezTo>
                    <a:pt x="14620" y="12271"/>
                    <a:pt x="14520" y="12256"/>
                    <a:pt x="14448" y="12256"/>
                  </a:cubicBezTo>
                  <a:close/>
                  <a:moveTo>
                    <a:pt x="17145" y="13862"/>
                  </a:moveTo>
                  <a:lnTo>
                    <a:pt x="17434" y="13993"/>
                  </a:lnTo>
                  <a:lnTo>
                    <a:pt x="17680" y="14208"/>
                  </a:lnTo>
                  <a:cubicBezTo>
                    <a:pt x="17376" y="14077"/>
                    <a:pt x="17088" y="13977"/>
                    <a:pt x="17145" y="13862"/>
                  </a:cubicBezTo>
                  <a:close/>
                  <a:moveTo>
                    <a:pt x="39478" y="14210"/>
                  </a:moveTo>
                  <a:cubicBezTo>
                    <a:pt x="39515" y="14210"/>
                    <a:pt x="39594" y="14243"/>
                    <a:pt x="39738" y="14328"/>
                  </a:cubicBezTo>
                  <a:cubicBezTo>
                    <a:pt x="39979" y="14500"/>
                    <a:pt x="39999" y="14612"/>
                    <a:pt x="39899" y="14612"/>
                  </a:cubicBezTo>
                  <a:cubicBezTo>
                    <a:pt x="39840" y="14612"/>
                    <a:pt x="39739" y="14573"/>
                    <a:pt x="39617" y="14486"/>
                  </a:cubicBezTo>
                  <a:cubicBezTo>
                    <a:pt x="39523" y="14370"/>
                    <a:pt x="39397" y="14210"/>
                    <a:pt x="39478" y="14210"/>
                  </a:cubicBezTo>
                  <a:close/>
                  <a:moveTo>
                    <a:pt x="22001" y="15817"/>
                  </a:moveTo>
                  <a:lnTo>
                    <a:pt x="22001" y="15817"/>
                  </a:lnTo>
                  <a:cubicBezTo>
                    <a:pt x="22010" y="15824"/>
                    <a:pt x="22019" y="15831"/>
                    <a:pt x="22028" y="15838"/>
                  </a:cubicBezTo>
                  <a:lnTo>
                    <a:pt x="22028" y="15838"/>
                  </a:lnTo>
                  <a:cubicBezTo>
                    <a:pt x="22020" y="15830"/>
                    <a:pt x="22011" y="15823"/>
                    <a:pt x="22001" y="15817"/>
                  </a:cubicBezTo>
                  <a:close/>
                  <a:moveTo>
                    <a:pt x="44918" y="17563"/>
                  </a:moveTo>
                  <a:cubicBezTo>
                    <a:pt x="44918" y="17564"/>
                    <a:pt x="44917" y="17564"/>
                    <a:pt x="44917" y="17565"/>
                  </a:cubicBezTo>
                  <a:lnTo>
                    <a:pt x="44917" y="17565"/>
                  </a:lnTo>
                  <a:cubicBezTo>
                    <a:pt x="44917" y="17564"/>
                    <a:pt x="44918" y="17564"/>
                    <a:pt x="44918" y="17563"/>
                  </a:cubicBezTo>
                  <a:close/>
                  <a:moveTo>
                    <a:pt x="33184" y="21705"/>
                  </a:moveTo>
                  <a:cubicBezTo>
                    <a:pt x="33182" y="21708"/>
                    <a:pt x="33181" y="21711"/>
                    <a:pt x="33180" y="21713"/>
                  </a:cubicBezTo>
                  <a:lnTo>
                    <a:pt x="33180" y="21713"/>
                  </a:lnTo>
                  <a:cubicBezTo>
                    <a:pt x="33181" y="21710"/>
                    <a:pt x="33183" y="21708"/>
                    <a:pt x="33184" y="21705"/>
                  </a:cubicBezTo>
                  <a:close/>
                  <a:moveTo>
                    <a:pt x="43581" y="30042"/>
                  </a:moveTo>
                  <a:lnTo>
                    <a:pt x="43581" y="30042"/>
                  </a:lnTo>
                  <a:cubicBezTo>
                    <a:pt x="43581" y="30042"/>
                    <a:pt x="43581" y="30042"/>
                    <a:pt x="43581" y="30042"/>
                  </a:cubicBezTo>
                  <a:cubicBezTo>
                    <a:pt x="43581" y="30042"/>
                    <a:pt x="43581" y="30042"/>
                    <a:pt x="43581" y="30042"/>
                  </a:cubicBezTo>
                  <a:close/>
                  <a:moveTo>
                    <a:pt x="60485" y="31866"/>
                  </a:moveTo>
                  <a:cubicBezTo>
                    <a:pt x="60484" y="31867"/>
                    <a:pt x="60484" y="31867"/>
                    <a:pt x="60483" y="31868"/>
                  </a:cubicBezTo>
                  <a:lnTo>
                    <a:pt x="60483" y="31868"/>
                  </a:lnTo>
                  <a:cubicBezTo>
                    <a:pt x="60484" y="31867"/>
                    <a:pt x="60484" y="31867"/>
                    <a:pt x="60485" y="31866"/>
                  </a:cubicBezTo>
                  <a:close/>
                  <a:moveTo>
                    <a:pt x="53895" y="39887"/>
                  </a:moveTo>
                  <a:cubicBezTo>
                    <a:pt x="53857" y="39887"/>
                    <a:pt x="53820" y="39901"/>
                    <a:pt x="53784" y="39930"/>
                  </a:cubicBezTo>
                  <a:lnTo>
                    <a:pt x="53994" y="40166"/>
                  </a:lnTo>
                  <a:lnTo>
                    <a:pt x="54282" y="40339"/>
                  </a:lnTo>
                  <a:cubicBezTo>
                    <a:pt x="54153" y="40045"/>
                    <a:pt x="54021" y="39887"/>
                    <a:pt x="53895" y="39887"/>
                  </a:cubicBezTo>
                  <a:close/>
                  <a:moveTo>
                    <a:pt x="69157" y="43391"/>
                  </a:moveTo>
                  <a:lnTo>
                    <a:pt x="69157" y="43391"/>
                  </a:lnTo>
                  <a:cubicBezTo>
                    <a:pt x="68898" y="43540"/>
                    <a:pt x="69308" y="43938"/>
                    <a:pt x="69427" y="43938"/>
                  </a:cubicBezTo>
                  <a:cubicBezTo>
                    <a:pt x="69479" y="43938"/>
                    <a:pt x="69476" y="43861"/>
                    <a:pt x="69335" y="43653"/>
                  </a:cubicBezTo>
                  <a:lnTo>
                    <a:pt x="69157" y="43391"/>
                  </a:lnTo>
                  <a:close/>
                  <a:moveTo>
                    <a:pt x="38805" y="25355"/>
                  </a:moveTo>
                  <a:lnTo>
                    <a:pt x="38805" y="25355"/>
                  </a:lnTo>
                  <a:cubicBezTo>
                    <a:pt x="38673" y="25522"/>
                    <a:pt x="39297" y="26335"/>
                    <a:pt x="39565" y="26686"/>
                  </a:cubicBezTo>
                  <a:cubicBezTo>
                    <a:pt x="39590" y="26721"/>
                    <a:pt x="40007" y="27294"/>
                    <a:pt x="40098" y="27294"/>
                  </a:cubicBezTo>
                  <a:cubicBezTo>
                    <a:pt x="40103" y="27294"/>
                    <a:pt x="40107" y="27293"/>
                    <a:pt x="40110" y="27289"/>
                  </a:cubicBezTo>
                  <a:cubicBezTo>
                    <a:pt x="40351" y="27373"/>
                    <a:pt x="40456" y="27436"/>
                    <a:pt x="40682" y="27662"/>
                  </a:cubicBezTo>
                  <a:cubicBezTo>
                    <a:pt x="40965" y="27945"/>
                    <a:pt x="41321" y="28354"/>
                    <a:pt x="41720" y="28563"/>
                  </a:cubicBezTo>
                  <a:cubicBezTo>
                    <a:pt x="42071" y="28736"/>
                    <a:pt x="42144" y="28684"/>
                    <a:pt x="42375" y="29019"/>
                  </a:cubicBezTo>
                  <a:cubicBezTo>
                    <a:pt x="42831" y="29371"/>
                    <a:pt x="43801" y="29795"/>
                    <a:pt x="43581" y="30042"/>
                  </a:cubicBezTo>
                  <a:lnTo>
                    <a:pt x="43581" y="30042"/>
                  </a:lnTo>
                  <a:cubicBezTo>
                    <a:pt x="43597" y="30024"/>
                    <a:pt x="43618" y="30016"/>
                    <a:pt x="43645" y="30016"/>
                  </a:cubicBezTo>
                  <a:cubicBezTo>
                    <a:pt x="43898" y="30016"/>
                    <a:pt x="44599" y="30773"/>
                    <a:pt x="44907" y="30996"/>
                  </a:cubicBezTo>
                  <a:cubicBezTo>
                    <a:pt x="45032" y="31090"/>
                    <a:pt x="45091" y="31117"/>
                    <a:pt x="45125" y="31117"/>
                  </a:cubicBezTo>
                  <a:cubicBezTo>
                    <a:pt x="45171" y="31117"/>
                    <a:pt x="45170" y="31066"/>
                    <a:pt x="45227" y="31066"/>
                  </a:cubicBezTo>
                  <a:cubicBezTo>
                    <a:pt x="45254" y="31066"/>
                    <a:pt x="45294" y="31078"/>
                    <a:pt x="45358" y="31111"/>
                  </a:cubicBezTo>
                  <a:cubicBezTo>
                    <a:pt x="45620" y="31248"/>
                    <a:pt x="45652" y="31531"/>
                    <a:pt x="45610" y="31573"/>
                  </a:cubicBezTo>
                  <a:cubicBezTo>
                    <a:pt x="45400" y="31793"/>
                    <a:pt x="46113" y="32087"/>
                    <a:pt x="46496" y="32396"/>
                  </a:cubicBezTo>
                  <a:cubicBezTo>
                    <a:pt x="46671" y="32530"/>
                    <a:pt x="47817" y="33640"/>
                    <a:pt x="47740" y="33640"/>
                  </a:cubicBezTo>
                  <a:cubicBezTo>
                    <a:pt x="47738" y="33640"/>
                    <a:pt x="47736" y="33640"/>
                    <a:pt x="47733" y="33639"/>
                  </a:cubicBezTo>
                  <a:lnTo>
                    <a:pt x="47733" y="33639"/>
                  </a:lnTo>
                  <a:cubicBezTo>
                    <a:pt x="47748" y="33646"/>
                    <a:pt x="47757" y="33650"/>
                    <a:pt x="47761" y="33650"/>
                  </a:cubicBezTo>
                  <a:cubicBezTo>
                    <a:pt x="47787" y="33650"/>
                    <a:pt x="47618" y="33508"/>
                    <a:pt x="47682" y="33508"/>
                  </a:cubicBezTo>
                  <a:cubicBezTo>
                    <a:pt x="47695" y="33508"/>
                    <a:pt x="47718" y="33514"/>
                    <a:pt x="47754" y="33529"/>
                  </a:cubicBezTo>
                  <a:cubicBezTo>
                    <a:pt x="47880" y="33576"/>
                    <a:pt x="48085" y="33780"/>
                    <a:pt x="48205" y="33896"/>
                  </a:cubicBezTo>
                  <a:cubicBezTo>
                    <a:pt x="48389" y="34074"/>
                    <a:pt x="48730" y="34383"/>
                    <a:pt x="48813" y="34561"/>
                  </a:cubicBezTo>
                  <a:cubicBezTo>
                    <a:pt x="48903" y="34740"/>
                    <a:pt x="48813" y="34766"/>
                    <a:pt x="49154" y="35007"/>
                  </a:cubicBezTo>
                  <a:cubicBezTo>
                    <a:pt x="49401" y="35180"/>
                    <a:pt x="49521" y="35107"/>
                    <a:pt x="49705" y="35238"/>
                  </a:cubicBezTo>
                  <a:cubicBezTo>
                    <a:pt x="50035" y="35453"/>
                    <a:pt x="50334" y="35982"/>
                    <a:pt x="50523" y="36250"/>
                  </a:cubicBezTo>
                  <a:cubicBezTo>
                    <a:pt x="50774" y="36585"/>
                    <a:pt x="51047" y="36905"/>
                    <a:pt x="51341" y="37199"/>
                  </a:cubicBezTo>
                  <a:cubicBezTo>
                    <a:pt x="51629" y="37492"/>
                    <a:pt x="51944" y="37765"/>
                    <a:pt x="52274" y="38011"/>
                  </a:cubicBezTo>
                  <a:cubicBezTo>
                    <a:pt x="52426" y="38121"/>
                    <a:pt x="52798" y="38279"/>
                    <a:pt x="52924" y="38431"/>
                  </a:cubicBezTo>
                  <a:cubicBezTo>
                    <a:pt x="52905" y="38412"/>
                    <a:pt x="52825" y="38397"/>
                    <a:pt x="52755" y="38397"/>
                  </a:cubicBezTo>
                  <a:cubicBezTo>
                    <a:pt x="52691" y="38397"/>
                    <a:pt x="52636" y="38409"/>
                    <a:pt x="52641" y="38441"/>
                  </a:cubicBezTo>
                  <a:cubicBezTo>
                    <a:pt x="52657" y="38562"/>
                    <a:pt x="53191" y="39118"/>
                    <a:pt x="53317" y="39233"/>
                  </a:cubicBezTo>
                  <a:cubicBezTo>
                    <a:pt x="53537" y="39432"/>
                    <a:pt x="53506" y="39249"/>
                    <a:pt x="53768" y="39516"/>
                  </a:cubicBezTo>
                  <a:cubicBezTo>
                    <a:pt x="53973" y="39731"/>
                    <a:pt x="54161" y="39957"/>
                    <a:pt x="54329" y="40198"/>
                  </a:cubicBezTo>
                  <a:cubicBezTo>
                    <a:pt x="54796" y="40848"/>
                    <a:pt x="54660" y="40958"/>
                    <a:pt x="55304" y="41540"/>
                  </a:cubicBezTo>
                  <a:cubicBezTo>
                    <a:pt x="55614" y="41744"/>
                    <a:pt x="55829" y="42033"/>
                    <a:pt x="56122" y="42389"/>
                  </a:cubicBezTo>
                  <a:cubicBezTo>
                    <a:pt x="56248" y="42541"/>
                    <a:pt x="56463" y="42489"/>
                    <a:pt x="56741" y="42835"/>
                  </a:cubicBezTo>
                  <a:cubicBezTo>
                    <a:pt x="56704" y="42898"/>
                    <a:pt x="56327" y="42809"/>
                    <a:pt x="56678" y="43139"/>
                  </a:cubicBezTo>
                  <a:cubicBezTo>
                    <a:pt x="56904" y="43354"/>
                    <a:pt x="57139" y="43427"/>
                    <a:pt x="57333" y="43574"/>
                  </a:cubicBezTo>
                  <a:cubicBezTo>
                    <a:pt x="57260" y="43522"/>
                    <a:pt x="57216" y="43499"/>
                    <a:pt x="57196" y="43499"/>
                  </a:cubicBezTo>
                  <a:cubicBezTo>
                    <a:pt x="57074" y="43499"/>
                    <a:pt x="57741" y="44286"/>
                    <a:pt x="57858" y="44466"/>
                  </a:cubicBezTo>
                  <a:cubicBezTo>
                    <a:pt x="58094" y="44843"/>
                    <a:pt x="57716" y="44591"/>
                    <a:pt x="58036" y="45016"/>
                  </a:cubicBezTo>
                  <a:cubicBezTo>
                    <a:pt x="58140" y="45158"/>
                    <a:pt x="58259" y="45221"/>
                    <a:pt x="58354" y="45221"/>
                  </a:cubicBezTo>
                  <a:cubicBezTo>
                    <a:pt x="58537" y="45221"/>
                    <a:pt x="58634" y="44988"/>
                    <a:pt x="58372" y="44633"/>
                  </a:cubicBezTo>
                  <a:lnTo>
                    <a:pt x="58372" y="44633"/>
                  </a:lnTo>
                  <a:lnTo>
                    <a:pt x="58639" y="44990"/>
                  </a:lnTo>
                  <a:cubicBezTo>
                    <a:pt x="58806" y="45218"/>
                    <a:pt x="59059" y="45433"/>
                    <a:pt x="59143" y="45433"/>
                  </a:cubicBezTo>
                  <a:cubicBezTo>
                    <a:pt x="59193" y="45433"/>
                    <a:pt x="59180" y="45354"/>
                    <a:pt x="59048" y="45152"/>
                  </a:cubicBezTo>
                  <a:lnTo>
                    <a:pt x="59048" y="45158"/>
                  </a:lnTo>
                  <a:cubicBezTo>
                    <a:pt x="58781" y="44770"/>
                    <a:pt x="58497" y="44403"/>
                    <a:pt x="58193" y="44046"/>
                  </a:cubicBezTo>
                  <a:cubicBezTo>
                    <a:pt x="57863" y="43648"/>
                    <a:pt x="57753" y="43538"/>
                    <a:pt x="57506" y="43401"/>
                  </a:cubicBezTo>
                  <a:cubicBezTo>
                    <a:pt x="57250" y="43266"/>
                    <a:pt x="57027" y="42796"/>
                    <a:pt x="56837" y="42796"/>
                  </a:cubicBezTo>
                  <a:cubicBezTo>
                    <a:pt x="56813" y="42796"/>
                    <a:pt x="56790" y="42803"/>
                    <a:pt x="56768" y="42819"/>
                  </a:cubicBezTo>
                  <a:lnTo>
                    <a:pt x="56768" y="42819"/>
                  </a:lnTo>
                  <a:cubicBezTo>
                    <a:pt x="56959" y="42680"/>
                    <a:pt x="56164" y="41681"/>
                    <a:pt x="55865" y="41252"/>
                  </a:cubicBezTo>
                  <a:cubicBezTo>
                    <a:pt x="55750" y="41089"/>
                    <a:pt x="55519" y="40769"/>
                    <a:pt x="55456" y="40622"/>
                  </a:cubicBezTo>
                  <a:cubicBezTo>
                    <a:pt x="55540" y="40560"/>
                    <a:pt x="55415" y="40261"/>
                    <a:pt x="55194" y="40019"/>
                  </a:cubicBezTo>
                  <a:lnTo>
                    <a:pt x="55037" y="40145"/>
                  </a:lnTo>
                  <a:cubicBezTo>
                    <a:pt x="54712" y="39773"/>
                    <a:pt x="54796" y="39626"/>
                    <a:pt x="54429" y="39285"/>
                  </a:cubicBezTo>
                  <a:cubicBezTo>
                    <a:pt x="54135" y="39013"/>
                    <a:pt x="53752" y="38698"/>
                    <a:pt x="53517" y="38609"/>
                  </a:cubicBezTo>
                  <a:cubicBezTo>
                    <a:pt x="53492" y="38599"/>
                    <a:pt x="53476" y="38597"/>
                    <a:pt x="53463" y="38597"/>
                  </a:cubicBezTo>
                  <a:cubicBezTo>
                    <a:pt x="53451" y="38597"/>
                    <a:pt x="53442" y="38599"/>
                    <a:pt x="53434" y="38599"/>
                  </a:cubicBezTo>
                  <a:cubicBezTo>
                    <a:pt x="53413" y="38599"/>
                    <a:pt x="53393" y="38586"/>
                    <a:pt x="53323" y="38499"/>
                  </a:cubicBezTo>
                  <a:cubicBezTo>
                    <a:pt x="53176" y="38331"/>
                    <a:pt x="53045" y="38153"/>
                    <a:pt x="52924" y="37964"/>
                  </a:cubicBezTo>
                  <a:cubicBezTo>
                    <a:pt x="52704" y="37629"/>
                    <a:pt x="52457" y="37214"/>
                    <a:pt x="52106" y="36978"/>
                  </a:cubicBezTo>
                  <a:cubicBezTo>
                    <a:pt x="51676" y="36690"/>
                    <a:pt x="51293" y="36344"/>
                    <a:pt x="50958" y="35951"/>
                  </a:cubicBezTo>
                  <a:cubicBezTo>
                    <a:pt x="50822" y="35778"/>
                    <a:pt x="50837" y="35468"/>
                    <a:pt x="50622" y="35332"/>
                  </a:cubicBezTo>
                  <a:cubicBezTo>
                    <a:pt x="50540" y="35284"/>
                    <a:pt x="50486" y="35265"/>
                    <a:pt x="50451" y="35265"/>
                  </a:cubicBezTo>
                  <a:cubicBezTo>
                    <a:pt x="50336" y="35265"/>
                    <a:pt x="50420" y="35465"/>
                    <a:pt x="50345" y="35465"/>
                  </a:cubicBezTo>
                  <a:cubicBezTo>
                    <a:pt x="50305" y="35465"/>
                    <a:pt x="50219" y="35407"/>
                    <a:pt x="50030" y="35227"/>
                  </a:cubicBezTo>
                  <a:cubicBezTo>
                    <a:pt x="49464" y="34687"/>
                    <a:pt x="50528" y="35149"/>
                    <a:pt x="49862" y="34509"/>
                  </a:cubicBezTo>
                  <a:cubicBezTo>
                    <a:pt x="49734" y="34388"/>
                    <a:pt x="49670" y="34355"/>
                    <a:pt x="49631" y="34355"/>
                  </a:cubicBezTo>
                  <a:cubicBezTo>
                    <a:pt x="49583" y="34355"/>
                    <a:pt x="49571" y="34403"/>
                    <a:pt x="49522" y="34403"/>
                  </a:cubicBezTo>
                  <a:cubicBezTo>
                    <a:pt x="49496" y="34403"/>
                    <a:pt x="49459" y="34389"/>
                    <a:pt x="49401" y="34346"/>
                  </a:cubicBezTo>
                  <a:cubicBezTo>
                    <a:pt x="48987" y="34037"/>
                    <a:pt x="48499" y="33492"/>
                    <a:pt x="48137" y="33120"/>
                  </a:cubicBezTo>
                  <a:cubicBezTo>
                    <a:pt x="47324" y="32302"/>
                    <a:pt x="46339" y="31248"/>
                    <a:pt x="45416" y="30514"/>
                  </a:cubicBezTo>
                  <a:cubicBezTo>
                    <a:pt x="45122" y="30283"/>
                    <a:pt x="45018" y="30325"/>
                    <a:pt x="44766" y="30204"/>
                  </a:cubicBezTo>
                  <a:cubicBezTo>
                    <a:pt x="44189" y="29942"/>
                    <a:pt x="44619" y="30021"/>
                    <a:pt x="44525" y="29879"/>
                  </a:cubicBezTo>
                  <a:cubicBezTo>
                    <a:pt x="44394" y="29670"/>
                    <a:pt x="43712" y="29240"/>
                    <a:pt x="43513" y="29156"/>
                  </a:cubicBezTo>
                  <a:cubicBezTo>
                    <a:pt x="43093" y="29103"/>
                    <a:pt x="43135" y="29019"/>
                    <a:pt x="43036" y="28726"/>
                  </a:cubicBezTo>
                  <a:cubicBezTo>
                    <a:pt x="43030" y="28713"/>
                    <a:pt x="42951" y="28706"/>
                    <a:pt x="42854" y="28706"/>
                  </a:cubicBezTo>
                  <a:cubicBezTo>
                    <a:pt x="42674" y="28706"/>
                    <a:pt x="42433" y="28731"/>
                    <a:pt x="42501" y="28789"/>
                  </a:cubicBezTo>
                  <a:cubicBezTo>
                    <a:pt x="42317" y="28642"/>
                    <a:pt x="42433" y="28469"/>
                    <a:pt x="42412" y="28396"/>
                  </a:cubicBezTo>
                  <a:cubicBezTo>
                    <a:pt x="42349" y="28212"/>
                    <a:pt x="41893" y="27966"/>
                    <a:pt x="41693" y="27856"/>
                  </a:cubicBezTo>
                  <a:cubicBezTo>
                    <a:pt x="41478" y="27709"/>
                    <a:pt x="40294" y="27017"/>
                    <a:pt x="40661" y="27006"/>
                  </a:cubicBezTo>
                  <a:cubicBezTo>
                    <a:pt x="41096" y="27001"/>
                    <a:pt x="39843" y="26445"/>
                    <a:pt x="39607" y="26298"/>
                  </a:cubicBezTo>
                  <a:cubicBezTo>
                    <a:pt x="38988" y="25910"/>
                    <a:pt x="39449" y="25564"/>
                    <a:pt x="38805" y="25355"/>
                  </a:cubicBezTo>
                  <a:close/>
                  <a:moveTo>
                    <a:pt x="61191" y="48635"/>
                  </a:moveTo>
                  <a:cubicBezTo>
                    <a:pt x="61245" y="48635"/>
                    <a:pt x="61343" y="48708"/>
                    <a:pt x="61444" y="48859"/>
                  </a:cubicBezTo>
                  <a:cubicBezTo>
                    <a:pt x="61477" y="48996"/>
                    <a:pt x="61517" y="49178"/>
                    <a:pt x="61466" y="49178"/>
                  </a:cubicBezTo>
                  <a:cubicBezTo>
                    <a:pt x="61437" y="49178"/>
                    <a:pt x="61378" y="49119"/>
                    <a:pt x="61271" y="48959"/>
                  </a:cubicBezTo>
                  <a:cubicBezTo>
                    <a:pt x="61127" y="48745"/>
                    <a:pt x="61125" y="48635"/>
                    <a:pt x="61191" y="48635"/>
                  </a:cubicBezTo>
                  <a:close/>
                  <a:moveTo>
                    <a:pt x="72989" y="51114"/>
                  </a:moveTo>
                  <a:cubicBezTo>
                    <a:pt x="73230" y="51544"/>
                    <a:pt x="73236" y="51701"/>
                    <a:pt x="73099" y="51769"/>
                  </a:cubicBezTo>
                  <a:lnTo>
                    <a:pt x="72953" y="51486"/>
                  </a:lnTo>
                  <a:cubicBezTo>
                    <a:pt x="72932" y="51318"/>
                    <a:pt x="72926" y="51145"/>
                    <a:pt x="72989" y="51114"/>
                  </a:cubicBezTo>
                  <a:close/>
                  <a:moveTo>
                    <a:pt x="130028" y="53835"/>
                  </a:moveTo>
                  <a:lnTo>
                    <a:pt x="130028" y="53835"/>
                  </a:lnTo>
                  <a:cubicBezTo>
                    <a:pt x="129992" y="54118"/>
                    <a:pt x="130259" y="54417"/>
                    <a:pt x="130458" y="54564"/>
                  </a:cubicBezTo>
                  <a:cubicBezTo>
                    <a:pt x="130534" y="54620"/>
                    <a:pt x="130607" y="54660"/>
                    <a:pt x="130644" y="54660"/>
                  </a:cubicBezTo>
                  <a:cubicBezTo>
                    <a:pt x="130703" y="54660"/>
                    <a:pt x="130666" y="54555"/>
                    <a:pt x="130390" y="54244"/>
                  </a:cubicBezTo>
                  <a:lnTo>
                    <a:pt x="130028" y="53835"/>
                  </a:lnTo>
                  <a:close/>
                  <a:moveTo>
                    <a:pt x="131790" y="55612"/>
                  </a:moveTo>
                  <a:cubicBezTo>
                    <a:pt x="131790" y="55612"/>
                    <a:pt x="131790" y="55613"/>
                    <a:pt x="131790" y="55613"/>
                  </a:cubicBezTo>
                  <a:lnTo>
                    <a:pt x="131790" y="55613"/>
                  </a:lnTo>
                  <a:cubicBezTo>
                    <a:pt x="131790" y="55613"/>
                    <a:pt x="131790" y="55612"/>
                    <a:pt x="131790" y="55612"/>
                  </a:cubicBezTo>
                  <a:close/>
                  <a:moveTo>
                    <a:pt x="127784" y="55513"/>
                  </a:moveTo>
                  <a:cubicBezTo>
                    <a:pt x="127784" y="55586"/>
                    <a:pt x="127805" y="55712"/>
                    <a:pt x="127465" y="55728"/>
                  </a:cubicBezTo>
                  <a:cubicBezTo>
                    <a:pt x="127409" y="55731"/>
                    <a:pt x="127351" y="55732"/>
                    <a:pt x="127295" y="55732"/>
                  </a:cubicBezTo>
                  <a:cubicBezTo>
                    <a:pt x="127045" y="55732"/>
                    <a:pt x="126826" y="55700"/>
                    <a:pt x="127014" y="55602"/>
                  </a:cubicBezTo>
                  <a:cubicBezTo>
                    <a:pt x="127187" y="55508"/>
                    <a:pt x="127501" y="55528"/>
                    <a:pt x="127784" y="55513"/>
                  </a:cubicBezTo>
                  <a:close/>
                  <a:moveTo>
                    <a:pt x="66815" y="58309"/>
                  </a:moveTo>
                  <a:cubicBezTo>
                    <a:pt x="66896" y="58309"/>
                    <a:pt x="67007" y="58456"/>
                    <a:pt x="67107" y="58847"/>
                  </a:cubicBezTo>
                  <a:cubicBezTo>
                    <a:pt x="67122" y="59010"/>
                    <a:pt x="67117" y="59183"/>
                    <a:pt x="67044" y="59209"/>
                  </a:cubicBezTo>
                  <a:cubicBezTo>
                    <a:pt x="67038" y="59211"/>
                    <a:pt x="67032" y="59212"/>
                    <a:pt x="67025" y="59212"/>
                  </a:cubicBezTo>
                  <a:cubicBezTo>
                    <a:pt x="66920" y="59212"/>
                    <a:pt x="66728" y="58935"/>
                    <a:pt x="66703" y="58659"/>
                  </a:cubicBezTo>
                  <a:cubicBezTo>
                    <a:pt x="66682" y="58458"/>
                    <a:pt x="66733" y="58309"/>
                    <a:pt x="66815" y="58309"/>
                  </a:cubicBezTo>
                  <a:close/>
                  <a:moveTo>
                    <a:pt x="133731" y="59075"/>
                  </a:moveTo>
                  <a:cubicBezTo>
                    <a:pt x="133748" y="59075"/>
                    <a:pt x="133773" y="59084"/>
                    <a:pt x="133809" y="59104"/>
                  </a:cubicBezTo>
                  <a:cubicBezTo>
                    <a:pt x="133976" y="59204"/>
                    <a:pt x="134128" y="59482"/>
                    <a:pt x="134291" y="59712"/>
                  </a:cubicBezTo>
                  <a:cubicBezTo>
                    <a:pt x="134261" y="59731"/>
                    <a:pt x="134227" y="59757"/>
                    <a:pt x="134182" y="59757"/>
                  </a:cubicBezTo>
                  <a:cubicBezTo>
                    <a:pt x="134124" y="59757"/>
                    <a:pt x="134049" y="59714"/>
                    <a:pt x="133940" y="59555"/>
                  </a:cubicBezTo>
                  <a:cubicBezTo>
                    <a:pt x="133793" y="59351"/>
                    <a:pt x="133635" y="59075"/>
                    <a:pt x="133731" y="59075"/>
                  </a:cubicBezTo>
                  <a:close/>
                  <a:moveTo>
                    <a:pt x="69130" y="63545"/>
                  </a:moveTo>
                  <a:lnTo>
                    <a:pt x="69130" y="63545"/>
                  </a:lnTo>
                  <a:cubicBezTo>
                    <a:pt x="69129" y="63549"/>
                    <a:pt x="69128" y="63553"/>
                    <a:pt x="69127" y="63556"/>
                  </a:cubicBezTo>
                  <a:lnTo>
                    <a:pt x="69127" y="63556"/>
                  </a:lnTo>
                  <a:cubicBezTo>
                    <a:pt x="69128" y="63553"/>
                    <a:pt x="69129" y="63549"/>
                    <a:pt x="69130" y="63545"/>
                  </a:cubicBezTo>
                  <a:close/>
                  <a:moveTo>
                    <a:pt x="69891" y="66172"/>
                  </a:moveTo>
                  <a:cubicBezTo>
                    <a:pt x="69893" y="66178"/>
                    <a:pt x="69896" y="66184"/>
                    <a:pt x="69899" y="66190"/>
                  </a:cubicBezTo>
                  <a:lnTo>
                    <a:pt x="69899" y="66190"/>
                  </a:lnTo>
                  <a:cubicBezTo>
                    <a:pt x="69896" y="66182"/>
                    <a:pt x="69893" y="66176"/>
                    <a:pt x="69891" y="66172"/>
                  </a:cubicBezTo>
                  <a:close/>
                  <a:moveTo>
                    <a:pt x="70309" y="67871"/>
                  </a:moveTo>
                  <a:cubicBezTo>
                    <a:pt x="70294" y="67871"/>
                    <a:pt x="70279" y="67872"/>
                    <a:pt x="70263" y="67876"/>
                  </a:cubicBezTo>
                  <a:lnTo>
                    <a:pt x="70341" y="68185"/>
                  </a:lnTo>
                  <a:lnTo>
                    <a:pt x="70525" y="68474"/>
                  </a:lnTo>
                  <a:cubicBezTo>
                    <a:pt x="70544" y="68084"/>
                    <a:pt x="70471" y="67871"/>
                    <a:pt x="70309" y="67871"/>
                  </a:cubicBezTo>
                  <a:close/>
                  <a:moveTo>
                    <a:pt x="82804" y="68636"/>
                  </a:moveTo>
                  <a:lnTo>
                    <a:pt x="82804" y="68636"/>
                  </a:lnTo>
                  <a:cubicBezTo>
                    <a:pt x="82804" y="68637"/>
                    <a:pt x="82803" y="68637"/>
                    <a:pt x="82803" y="68638"/>
                  </a:cubicBezTo>
                  <a:lnTo>
                    <a:pt x="82803" y="68638"/>
                  </a:lnTo>
                  <a:cubicBezTo>
                    <a:pt x="82803" y="68637"/>
                    <a:pt x="82804" y="68637"/>
                    <a:pt x="82804" y="68636"/>
                  </a:cubicBezTo>
                  <a:close/>
                  <a:moveTo>
                    <a:pt x="83213" y="69564"/>
                  </a:moveTo>
                  <a:cubicBezTo>
                    <a:pt x="83418" y="69622"/>
                    <a:pt x="83554" y="69632"/>
                    <a:pt x="83795" y="69826"/>
                  </a:cubicBezTo>
                  <a:cubicBezTo>
                    <a:pt x="83770" y="69864"/>
                    <a:pt x="83742" y="69919"/>
                    <a:pt x="83664" y="69919"/>
                  </a:cubicBezTo>
                  <a:cubicBezTo>
                    <a:pt x="83610" y="69919"/>
                    <a:pt x="83533" y="69893"/>
                    <a:pt x="83418" y="69816"/>
                  </a:cubicBezTo>
                  <a:lnTo>
                    <a:pt x="83213" y="69564"/>
                  </a:lnTo>
                  <a:close/>
                  <a:moveTo>
                    <a:pt x="118284" y="70455"/>
                  </a:moveTo>
                  <a:cubicBezTo>
                    <a:pt x="118284" y="70455"/>
                    <a:pt x="118284" y="70455"/>
                    <a:pt x="118284" y="70456"/>
                  </a:cubicBezTo>
                  <a:cubicBezTo>
                    <a:pt x="118284" y="70455"/>
                    <a:pt x="118284" y="70455"/>
                    <a:pt x="118284" y="70455"/>
                  </a:cubicBezTo>
                  <a:close/>
                  <a:moveTo>
                    <a:pt x="6653" y="0"/>
                  </a:moveTo>
                  <a:cubicBezTo>
                    <a:pt x="6535" y="0"/>
                    <a:pt x="6425" y="35"/>
                    <a:pt x="6345" y="141"/>
                  </a:cubicBezTo>
                  <a:cubicBezTo>
                    <a:pt x="6056" y="335"/>
                    <a:pt x="6046" y="377"/>
                    <a:pt x="6051" y="419"/>
                  </a:cubicBezTo>
                  <a:cubicBezTo>
                    <a:pt x="6056" y="455"/>
                    <a:pt x="6104" y="481"/>
                    <a:pt x="6130" y="534"/>
                  </a:cubicBezTo>
                  <a:cubicBezTo>
                    <a:pt x="6270" y="400"/>
                    <a:pt x="6424" y="313"/>
                    <a:pt x="6472" y="313"/>
                  </a:cubicBezTo>
                  <a:cubicBezTo>
                    <a:pt x="6505" y="313"/>
                    <a:pt x="6488" y="354"/>
                    <a:pt x="6381" y="450"/>
                  </a:cubicBezTo>
                  <a:cubicBezTo>
                    <a:pt x="6172" y="639"/>
                    <a:pt x="5999" y="807"/>
                    <a:pt x="5737" y="932"/>
                  </a:cubicBezTo>
                  <a:cubicBezTo>
                    <a:pt x="5674" y="961"/>
                    <a:pt x="5632" y="973"/>
                    <a:pt x="5604" y="973"/>
                  </a:cubicBezTo>
                  <a:cubicBezTo>
                    <a:pt x="5470" y="973"/>
                    <a:pt x="5692" y="687"/>
                    <a:pt x="5588" y="687"/>
                  </a:cubicBezTo>
                  <a:cubicBezTo>
                    <a:pt x="5558" y="687"/>
                    <a:pt x="5500" y="711"/>
                    <a:pt x="5396" y="775"/>
                  </a:cubicBezTo>
                  <a:cubicBezTo>
                    <a:pt x="5168" y="899"/>
                    <a:pt x="4143" y="1674"/>
                    <a:pt x="4360" y="1674"/>
                  </a:cubicBezTo>
                  <a:cubicBezTo>
                    <a:pt x="4372" y="1674"/>
                    <a:pt x="4389" y="1672"/>
                    <a:pt x="4410" y="1666"/>
                  </a:cubicBezTo>
                  <a:cubicBezTo>
                    <a:pt x="4549" y="1628"/>
                    <a:pt x="4657" y="1592"/>
                    <a:pt x="4711" y="1592"/>
                  </a:cubicBezTo>
                  <a:cubicBezTo>
                    <a:pt x="4775" y="1592"/>
                    <a:pt x="4761" y="1643"/>
                    <a:pt x="4630" y="1803"/>
                  </a:cubicBezTo>
                  <a:cubicBezTo>
                    <a:pt x="4483" y="1981"/>
                    <a:pt x="4216" y="2227"/>
                    <a:pt x="3959" y="2311"/>
                  </a:cubicBezTo>
                  <a:cubicBezTo>
                    <a:pt x="3925" y="2323"/>
                    <a:pt x="3895" y="2329"/>
                    <a:pt x="3870" y="2329"/>
                  </a:cubicBezTo>
                  <a:cubicBezTo>
                    <a:pt x="3636" y="2329"/>
                    <a:pt x="3792" y="1850"/>
                    <a:pt x="3709" y="1850"/>
                  </a:cubicBezTo>
                  <a:cubicBezTo>
                    <a:pt x="3704" y="1850"/>
                    <a:pt x="3698" y="1852"/>
                    <a:pt x="3692" y="1855"/>
                  </a:cubicBezTo>
                  <a:cubicBezTo>
                    <a:pt x="3419" y="2012"/>
                    <a:pt x="3178" y="2212"/>
                    <a:pt x="2973" y="2448"/>
                  </a:cubicBezTo>
                  <a:cubicBezTo>
                    <a:pt x="2759" y="2704"/>
                    <a:pt x="3021" y="2621"/>
                    <a:pt x="2842" y="2851"/>
                  </a:cubicBezTo>
                  <a:cubicBezTo>
                    <a:pt x="2528" y="3286"/>
                    <a:pt x="2339" y="2872"/>
                    <a:pt x="2040" y="3271"/>
                  </a:cubicBezTo>
                  <a:cubicBezTo>
                    <a:pt x="1771" y="3640"/>
                    <a:pt x="1758" y="3862"/>
                    <a:pt x="1843" y="3968"/>
                  </a:cubicBezTo>
                  <a:lnTo>
                    <a:pt x="1843" y="3968"/>
                  </a:lnTo>
                  <a:cubicBezTo>
                    <a:pt x="1792" y="3906"/>
                    <a:pt x="1756" y="3802"/>
                    <a:pt x="1650" y="3802"/>
                  </a:cubicBezTo>
                  <a:cubicBezTo>
                    <a:pt x="1621" y="3802"/>
                    <a:pt x="1588" y="3809"/>
                    <a:pt x="1547" y="3827"/>
                  </a:cubicBezTo>
                  <a:cubicBezTo>
                    <a:pt x="1311" y="3921"/>
                    <a:pt x="771" y="4330"/>
                    <a:pt x="572" y="4781"/>
                  </a:cubicBezTo>
                  <a:cubicBezTo>
                    <a:pt x="560" y="4811"/>
                    <a:pt x="564" y="4822"/>
                    <a:pt x="577" y="4822"/>
                  </a:cubicBezTo>
                  <a:cubicBezTo>
                    <a:pt x="607" y="4822"/>
                    <a:pt x="686" y="4767"/>
                    <a:pt x="731" y="4767"/>
                  </a:cubicBezTo>
                  <a:cubicBezTo>
                    <a:pt x="765" y="4767"/>
                    <a:pt x="778" y="4799"/>
                    <a:pt x="735" y="4912"/>
                  </a:cubicBezTo>
                  <a:cubicBezTo>
                    <a:pt x="630" y="5164"/>
                    <a:pt x="431" y="5510"/>
                    <a:pt x="310" y="5819"/>
                  </a:cubicBezTo>
                  <a:cubicBezTo>
                    <a:pt x="179" y="6128"/>
                    <a:pt x="1" y="6590"/>
                    <a:pt x="216" y="7014"/>
                  </a:cubicBezTo>
                  <a:cubicBezTo>
                    <a:pt x="520" y="7549"/>
                    <a:pt x="698" y="7376"/>
                    <a:pt x="997" y="7785"/>
                  </a:cubicBezTo>
                  <a:cubicBezTo>
                    <a:pt x="1159" y="7979"/>
                    <a:pt x="1044" y="8199"/>
                    <a:pt x="1416" y="8341"/>
                  </a:cubicBezTo>
                  <a:cubicBezTo>
                    <a:pt x="1538" y="8384"/>
                    <a:pt x="1628" y="8390"/>
                    <a:pt x="1714" y="8390"/>
                  </a:cubicBezTo>
                  <a:cubicBezTo>
                    <a:pt x="1749" y="8390"/>
                    <a:pt x="1784" y="8389"/>
                    <a:pt x="1819" y="8389"/>
                  </a:cubicBezTo>
                  <a:cubicBezTo>
                    <a:pt x="1960" y="8389"/>
                    <a:pt x="2118" y="8406"/>
                    <a:pt x="2412" y="8571"/>
                  </a:cubicBezTo>
                  <a:lnTo>
                    <a:pt x="2350" y="8682"/>
                  </a:lnTo>
                  <a:cubicBezTo>
                    <a:pt x="2372" y="8726"/>
                    <a:pt x="2366" y="8748"/>
                    <a:pt x="2334" y="8748"/>
                  </a:cubicBezTo>
                  <a:cubicBezTo>
                    <a:pt x="2305" y="8748"/>
                    <a:pt x="2254" y="8730"/>
                    <a:pt x="2182" y="8692"/>
                  </a:cubicBezTo>
                  <a:lnTo>
                    <a:pt x="2182" y="8692"/>
                  </a:lnTo>
                  <a:cubicBezTo>
                    <a:pt x="2103" y="8713"/>
                    <a:pt x="3146" y="9096"/>
                    <a:pt x="3267" y="9133"/>
                  </a:cubicBezTo>
                  <a:cubicBezTo>
                    <a:pt x="3592" y="9264"/>
                    <a:pt x="3697" y="9426"/>
                    <a:pt x="3996" y="9510"/>
                  </a:cubicBezTo>
                  <a:cubicBezTo>
                    <a:pt x="4337" y="9610"/>
                    <a:pt x="4379" y="9568"/>
                    <a:pt x="4751" y="9704"/>
                  </a:cubicBezTo>
                  <a:cubicBezTo>
                    <a:pt x="5144" y="9851"/>
                    <a:pt x="5249" y="9888"/>
                    <a:pt x="5564" y="10061"/>
                  </a:cubicBezTo>
                  <a:cubicBezTo>
                    <a:pt x="6030" y="10302"/>
                    <a:pt x="6308" y="10171"/>
                    <a:pt x="6754" y="10312"/>
                  </a:cubicBezTo>
                  <a:cubicBezTo>
                    <a:pt x="7231" y="10464"/>
                    <a:pt x="7309" y="10726"/>
                    <a:pt x="7750" y="10857"/>
                  </a:cubicBezTo>
                  <a:cubicBezTo>
                    <a:pt x="7895" y="10902"/>
                    <a:pt x="8021" y="10911"/>
                    <a:pt x="8141" y="10911"/>
                  </a:cubicBezTo>
                  <a:cubicBezTo>
                    <a:pt x="8232" y="10911"/>
                    <a:pt x="8319" y="10906"/>
                    <a:pt x="8408" y="10906"/>
                  </a:cubicBezTo>
                  <a:cubicBezTo>
                    <a:pt x="8494" y="10906"/>
                    <a:pt x="8582" y="10911"/>
                    <a:pt x="8678" y="10931"/>
                  </a:cubicBezTo>
                  <a:cubicBezTo>
                    <a:pt x="9166" y="11031"/>
                    <a:pt x="8930" y="11308"/>
                    <a:pt x="8903" y="11382"/>
                  </a:cubicBezTo>
                  <a:cubicBezTo>
                    <a:pt x="9031" y="11382"/>
                    <a:pt x="9158" y="11385"/>
                    <a:pt x="9278" y="11385"/>
                  </a:cubicBezTo>
                  <a:cubicBezTo>
                    <a:pt x="9439" y="11385"/>
                    <a:pt x="9589" y="11380"/>
                    <a:pt x="9721" y="11356"/>
                  </a:cubicBezTo>
                  <a:cubicBezTo>
                    <a:pt x="9807" y="11341"/>
                    <a:pt x="9878" y="11335"/>
                    <a:pt x="9936" y="11335"/>
                  </a:cubicBezTo>
                  <a:cubicBezTo>
                    <a:pt x="10243" y="11335"/>
                    <a:pt x="10194" y="11512"/>
                    <a:pt x="10141" y="11644"/>
                  </a:cubicBezTo>
                  <a:cubicBezTo>
                    <a:pt x="10157" y="11604"/>
                    <a:pt x="10207" y="11588"/>
                    <a:pt x="10276" y="11588"/>
                  </a:cubicBezTo>
                  <a:cubicBezTo>
                    <a:pt x="10551" y="11588"/>
                    <a:pt x="11148" y="11834"/>
                    <a:pt x="11361" y="11834"/>
                  </a:cubicBezTo>
                  <a:cubicBezTo>
                    <a:pt x="11400" y="11834"/>
                    <a:pt x="11426" y="11826"/>
                    <a:pt x="11436" y="11806"/>
                  </a:cubicBezTo>
                  <a:cubicBezTo>
                    <a:pt x="11651" y="11990"/>
                    <a:pt x="11860" y="12184"/>
                    <a:pt x="12238" y="12347"/>
                  </a:cubicBezTo>
                  <a:cubicBezTo>
                    <a:pt x="12254" y="12310"/>
                    <a:pt x="12282" y="12294"/>
                    <a:pt x="12323" y="12294"/>
                  </a:cubicBezTo>
                  <a:cubicBezTo>
                    <a:pt x="12415" y="12294"/>
                    <a:pt x="12572" y="12373"/>
                    <a:pt x="12794" y="12457"/>
                  </a:cubicBezTo>
                  <a:cubicBezTo>
                    <a:pt x="13234" y="12624"/>
                    <a:pt x="13549" y="12567"/>
                    <a:pt x="13937" y="12735"/>
                  </a:cubicBezTo>
                  <a:cubicBezTo>
                    <a:pt x="14027" y="12770"/>
                    <a:pt x="14567" y="13442"/>
                    <a:pt x="14890" y="13442"/>
                  </a:cubicBezTo>
                  <a:cubicBezTo>
                    <a:pt x="14904" y="13442"/>
                    <a:pt x="14919" y="13440"/>
                    <a:pt x="14933" y="13437"/>
                  </a:cubicBezTo>
                  <a:cubicBezTo>
                    <a:pt x="15025" y="13421"/>
                    <a:pt x="14846" y="13084"/>
                    <a:pt x="14973" y="13084"/>
                  </a:cubicBezTo>
                  <a:cubicBezTo>
                    <a:pt x="15012" y="13084"/>
                    <a:pt x="15079" y="13115"/>
                    <a:pt x="15190" y="13196"/>
                  </a:cubicBezTo>
                  <a:cubicBezTo>
                    <a:pt x="15489" y="13406"/>
                    <a:pt x="15489" y="13484"/>
                    <a:pt x="15887" y="13521"/>
                  </a:cubicBezTo>
                  <a:cubicBezTo>
                    <a:pt x="15887" y="13521"/>
                    <a:pt x="16067" y="13490"/>
                    <a:pt x="16164" y="13490"/>
                  </a:cubicBezTo>
                  <a:cubicBezTo>
                    <a:pt x="16194" y="13490"/>
                    <a:pt x="16215" y="13493"/>
                    <a:pt x="16223" y="13500"/>
                  </a:cubicBezTo>
                  <a:cubicBezTo>
                    <a:pt x="16364" y="13668"/>
                    <a:pt x="15751" y="13657"/>
                    <a:pt x="15892" y="13783"/>
                  </a:cubicBezTo>
                  <a:cubicBezTo>
                    <a:pt x="15940" y="13820"/>
                    <a:pt x="16233" y="13841"/>
                    <a:pt x="16244" y="13841"/>
                  </a:cubicBezTo>
                  <a:cubicBezTo>
                    <a:pt x="16474" y="13867"/>
                    <a:pt x="16568" y="13924"/>
                    <a:pt x="16834" y="14044"/>
                  </a:cubicBezTo>
                  <a:lnTo>
                    <a:pt x="16834" y="14044"/>
                  </a:lnTo>
                  <a:cubicBezTo>
                    <a:pt x="16774" y="14018"/>
                    <a:pt x="16736" y="14007"/>
                    <a:pt x="16711" y="14007"/>
                  </a:cubicBezTo>
                  <a:cubicBezTo>
                    <a:pt x="16644" y="14007"/>
                    <a:pt x="16672" y="14081"/>
                    <a:pt x="16653" y="14119"/>
                  </a:cubicBezTo>
                  <a:cubicBezTo>
                    <a:pt x="16660" y="14105"/>
                    <a:pt x="16674" y="14099"/>
                    <a:pt x="16694" y="14099"/>
                  </a:cubicBezTo>
                  <a:cubicBezTo>
                    <a:pt x="16802" y="14099"/>
                    <a:pt x="17078" y="14281"/>
                    <a:pt x="17256" y="14339"/>
                  </a:cubicBezTo>
                  <a:cubicBezTo>
                    <a:pt x="17264" y="14318"/>
                    <a:pt x="17266" y="14284"/>
                    <a:pt x="17316" y="14284"/>
                  </a:cubicBezTo>
                  <a:cubicBezTo>
                    <a:pt x="17329" y="14284"/>
                    <a:pt x="17345" y="14286"/>
                    <a:pt x="17366" y="14292"/>
                  </a:cubicBezTo>
                  <a:cubicBezTo>
                    <a:pt x="17691" y="14376"/>
                    <a:pt x="18173" y="14585"/>
                    <a:pt x="18142" y="14701"/>
                  </a:cubicBezTo>
                  <a:cubicBezTo>
                    <a:pt x="18106" y="14836"/>
                    <a:pt x="18709" y="15141"/>
                    <a:pt x="18922" y="15141"/>
                  </a:cubicBezTo>
                  <a:cubicBezTo>
                    <a:pt x="18957" y="15141"/>
                    <a:pt x="18981" y="15133"/>
                    <a:pt x="18991" y="15115"/>
                  </a:cubicBezTo>
                  <a:cubicBezTo>
                    <a:pt x="19207" y="15185"/>
                    <a:pt x="19653" y="15456"/>
                    <a:pt x="19833" y="15456"/>
                  </a:cubicBezTo>
                  <a:cubicBezTo>
                    <a:pt x="19867" y="15456"/>
                    <a:pt x="19892" y="15447"/>
                    <a:pt x="19903" y="15424"/>
                  </a:cubicBezTo>
                  <a:cubicBezTo>
                    <a:pt x="20471" y="15794"/>
                    <a:pt x="21677" y="16744"/>
                    <a:pt x="22367" y="16744"/>
                  </a:cubicBezTo>
                  <a:cubicBezTo>
                    <a:pt x="22391" y="16744"/>
                    <a:pt x="22414" y="16742"/>
                    <a:pt x="22436" y="16740"/>
                  </a:cubicBezTo>
                  <a:lnTo>
                    <a:pt x="22436" y="16740"/>
                  </a:lnTo>
                  <a:cubicBezTo>
                    <a:pt x="22058" y="17275"/>
                    <a:pt x="23469" y="16976"/>
                    <a:pt x="23715" y="17238"/>
                  </a:cubicBezTo>
                  <a:cubicBezTo>
                    <a:pt x="23925" y="17453"/>
                    <a:pt x="23946" y="17726"/>
                    <a:pt x="24517" y="17847"/>
                  </a:cubicBezTo>
                  <a:cubicBezTo>
                    <a:pt x="24596" y="17864"/>
                    <a:pt x="24874" y="17875"/>
                    <a:pt x="25101" y="17875"/>
                  </a:cubicBezTo>
                  <a:cubicBezTo>
                    <a:pt x="25282" y="17875"/>
                    <a:pt x="25430" y="17868"/>
                    <a:pt x="25419" y="17852"/>
                  </a:cubicBezTo>
                  <a:lnTo>
                    <a:pt x="25419" y="17852"/>
                  </a:lnTo>
                  <a:cubicBezTo>
                    <a:pt x="25587" y="18088"/>
                    <a:pt x="25167" y="18051"/>
                    <a:pt x="25922" y="18397"/>
                  </a:cubicBezTo>
                  <a:cubicBezTo>
                    <a:pt x="26029" y="18448"/>
                    <a:pt x="26091" y="18464"/>
                    <a:pt x="26132" y="18464"/>
                  </a:cubicBezTo>
                  <a:cubicBezTo>
                    <a:pt x="26209" y="18464"/>
                    <a:pt x="26210" y="18407"/>
                    <a:pt x="26283" y="18407"/>
                  </a:cubicBezTo>
                  <a:cubicBezTo>
                    <a:pt x="26329" y="18407"/>
                    <a:pt x="26403" y="18429"/>
                    <a:pt x="26541" y="18502"/>
                  </a:cubicBezTo>
                  <a:cubicBezTo>
                    <a:pt x="26494" y="18581"/>
                    <a:pt x="26258" y="18712"/>
                    <a:pt x="26462" y="18895"/>
                  </a:cubicBezTo>
                  <a:cubicBezTo>
                    <a:pt x="26602" y="19021"/>
                    <a:pt x="27023" y="19228"/>
                    <a:pt x="27176" y="19228"/>
                  </a:cubicBezTo>
                  <a:cubicBezTo>
                    <a:pt x="27202" y="19228"/>
                    <a:pt x="27220" y="19222"/>
                    <a:pt x="27228" y="19210"/>
                  </a:cubicBezTo>
                  <a:cubicBezTo>
                    <a:pt x="27232" y="19202"/>
                    <a:pt x="27242" y="19199"/>
                    <a:pt x="27257" y="19199"/>
                  </a:cubicBezTo>
                  <a:cubicBezTo>
                    <a:pt x="27422" y="19199"/>
                    <a:pt x="28184" y="19620"/>
                    <a:pt x="28318" y="19692"/>
                  </a:cubicBezTo>
                  <a:cubicBezTo>
                    <a:pt x="28591" y="19834"/>
                    <a:pt x="29377" y="20237"/>
                    <a:pt x="29440" y="20416"/>
                  </a:cubicBezTo>
                  <a:cubicBezTo>
                    <a:pt x="29530" y="20646"/>
                    <a:pt x="29807" y="20929"/>
                    <a:pt x="30368" y="21134"/>
                  </a:cubicBezTo>
                  <a:cubicBezTo>
                    <a:pt x="30641" y="21234"/>
                    <a:pt x="30709" y="21139"/>
                    <a:pt x="31050" y="21312"/>
                  </a:cubicBezTo>
                  <a:cubicBezTo>
                    <a:pt x="31349" y="21480"/>
                    <a:pt x="31632" y="21674"/>
                    <a:pt x="31899" y="21889"/>
                  </a:cubicBezTo>
                  <a:cubicBezTo>
                    <a:pt x="31959" y="21933"/>
                    <a:pt x="32957" y="22653"/>
                    <a:pt x="33039" y="22653"/>
                  </a:cubicBezTo>
                  <a:cubicBezTo>
                    <a:pt x="33044" y="22653"/>
                    <a:pt x="33045" y="22650"/>
                    <a:pt x="33042" y="22644"/>
                  </a:cubicBezTo>
                  <a:cubicBezTo>
                    <a:pt x="33010" y="22567"/>
                    <a:pt x="33022" y="22534"/>
                    <a:pt x="33063" y="22534"/>
                  </a:cubicBezTo>
                  <a:cubicBezTo>
                    <a:pt x="33239" y="22534"/>
                    <a:pt x="33959" y="23112"/>
                    <a:pt x="34243" y="23320"/>
                  </a:cubicBezTo>
                  <a:cubicBezTo>
                    <a:pt x="34526" y="23509"/>
                    <a:pt x="34825" y="23708"/>
                    <a:pt x="35124" y="23876"/>
                  </a:cubicBezTo>
                  <a:cubicBezTo>
                    <a:pt x="35272" y="23961"/>
                    <a:pt x="35331" y="23991"/>
                    <a:pt x="35350" y="23991"/>
                  </a:cubicBezTo>
                  <a:cubicBezTo>
                    <a:pt x="35369" y="23991"/>
                    <a:pt x="35349" y="23962"/>
                    <a:pt x="35339" y="23928"/>
                  </a:cubicBezTo>
                  <a:cubicBezTo>
                    <a:pt x="35336" y="23921"/>
                    <a:pt x="35339" y="23917"/>
                    <a:pt x="35344" y="23917"/>
                  </a:cubicBezTo>
                  <a:cubicBezTo>
                    <a:pt x="35402" y="23917"/>
                    <a:pt x="35820" y="24256"/>
                    <a:pt x="35858" y="24285"/>
                  </a:cubicBezTo>
                  <a:cubicBezTo>
                    <a:pt x="36047" y="24416"/>
                    <a:pt x="36246" y="24537"/>
                    <a:pt x="36440" y="24647"/>
                  </a:cubicBezTo>
                  <a:cubicBezTo>
                    <a:pt x="36655" y="24762"/>
                    <a:pt x="37373" y="25082"/>
                    <a:pt x="37310" y="25208"/>
                  </a:cubicBezTo>
                  <a:cubicBezTo>
                    <a:pt x="37242" y="25355"/>
                    <a:pt x="37751" y="25732"/>
                    <a:pt x="38097" y="25931"/>
                  </a:cubicBezTo>
                  <a:cubicBezTo>
                    <a:pt x="38187" y="25983"/>
                    <a:pt x="38239" y="25999"/>
                    <a:pt x="38272" y="25999"/>
                  </a:cubicBezTo>
                  <a:cubicBezTo>
                    <a:pt x="38329" y="25999"/>
                    <a:pt x="38330" y="25951"/>
                    <a:pt x="38380" y="25951"/>
                  </a:cubicBezTo>
                  <a:cubicBezTo>
                    <a:pt x="38419" y="25951"/>
                    <a:pt x="38487" y="25980"/>
                    <a:pt x="38631" y="26083"/>
                  </a:cubicBezTo>
                  <a:cubicBezTo>
                    <a:pt x="38569" y="26162"/>
                    <a:pt x="38427" y="26183"/>
                    <a:pt x="38768" y="26424"/>
                  </a:cubicBezTo>
                  <a:cubicBezTo>
                    <a:pt x="38854" y="26487"/>
                    <a:pt x="38910" y="26514"/>
                    <a:pt x="38942" y="26514"/>
                  </a:cubicBezTo>
                  <a:cubicBezTo>
                    <a:pt x="39108" y="26514"/>
                    <a:pt x="38590" y="25760"/>
                    <a:pt x="38343" y="25549"/>
                  </a:cubicBezTo>
                  <a:cubicBezTo>
                    <a:pt x="38050" y="25292"/>
                    <a:pt x="37483" y="24988"/>
                    <a:pt x="37583" y="24862"/>
                  </a:cubicBezTo>
                  <a:cubicBezTo>
                    <a:pt x="37378" y="24683"/>
                    <a:pt x="36754" y="24369"/>
                    <a:pt x="36849" y="24243"/>
                  </a:cubicBezTo>
                  <a:lnTo>
                    <a:pt x="36849" y="24243"/>
                  </a:lnTo>
                  <a:cubicBezTo>
                    <a:pt x="36799" y="24272"/>
                    <a:pt x="36888" y="24547"/>
                    <a:pt x="36752" y="24547"/>
                  </a:cubicBezTo>
                  <a:cubicBezTo>
                    <a:pt x="36717" y="24547"/>
                    <a:pt x="36668" y="24529"/>
                    <a:pt x="36597" y="24484"/>
                  </a:cubicBezTo>
                  <a:cubicBezTo>
                    <a:pt x="36309" y="24301"/>
                    <a:pt x="35994" y="23750"/>
                    <a:pt x="35638" y="23619"/>
                  </a:cubicBezTo>
                  <a:cubicBezTo>
                    <a:pt x="35621" y="23612"/>
                    <a:pt x="35608" y="23609"/>
                    <a:pt x="35598" y="23609"/>
                  </a:cubicBezTo>
                  <a:cubicBezTo>
                    <a:pt x="35534" y="23609"/>
                    <a:pt x="35603" y="23740"/>
                    <a:pt x="35617" y="23776"/>
                  </a:cubicBezTo>
                  <a:cubicBezTo>
                    <a:pt x="35607" y="23789"/>
                    <a:pt x="35591" y="23795"/>
                    <a:pt x="35570" y="23795"/>
                  </a:cubicBezTo>
                  <a:cubicBezTo>
                    <a:pt x="35456" y="23795"/>
                    <a:pt x="35194" y="23621"/>
                    <a:pt x="35030" y="23514"/>
                  </a:cubicBezTo>
                  <a:cubicBezTo>
                    <a:pt x="34767" y="23345"/>
                    <a:pt x="34274" y="22974"/>
                    <a:pt x="34526" y="22974"/>
                  </a:cubicBezTo>
                  <a:cubicBezTo>
                    <a:pt x="34531" y="22974"/>
                    <a:pt x="34536" y="22974"/>
                    <a:pt x="34542" y="22974"/>
                  </a:cubicBezTo>
                  <a:cubicBezTo>
                    <a:pt x="34733" y="22983"/>
                    <a:pt x="35326" y="23342"/>
                    <a:pt x="35489" y="23342"/>
                  </a:cubicBezTo>
                  <a:cubicBezTo>
                    <a:pt x="35528" y="23342"/>
                    <a:pt x="35542" y="23322"/>
                    <a:pt x="35522" y="23273"/>
                  </a:cubicBezTo>
                  <a:cubicBezTo>
                    <a:pt x="35400" y="22979"/>
                    <a:pt x="35022" y="22777"/>
                    <a:pt x="34789" y="22777"/>
                  </a:cubicBezTo>
                  <a:cubicBezTo>
                    <a:pt x="34772" y="22777"/>
                    <a:pt x="34756" y="22778"/>
                    <a:pt x="34741" y="22780"/>
                  </a:cubicBezTo>
                  <a:cubicBezTo>
                    <a:pt x="34737" y="22781"/>
                    <a:pt x="34733" y="22781"/>
                    <a:pt x="34728" y="22781"/>
                  </a:cubicBezTo>
                  <a:cubicBezTo>
                    <a:pt x="34409" y="22781"/>
                    <a:pt x="33110" y="21903"/>
                    <a:pt x="33180" y="21713"/>
                  </a:cubicBezTo>
                  <a:lnTo>
                    <a:pt x="33180" y="21713"/>
                  </a:lnTo>
                  <a:cubicBezTo>
                    <a:pt x="33162" y="21755"/>
                    <a:pt x="33146" y="21869"/>
                    <a:pt x="33050" y="21869"/>
                  </a:cubicBezTo>
                  <a:cubicBezTo>
                    <a:pt x="33021" y="21869"/>
                    <a:pt x="32984" y="21858"/>
                    <a:pt x="32938" y="21831"/>
                  </a:cubicBezTo>
                  <a:cubicBezTo>
                    <a:pt x="32724" y="21711"/>
                    <a:pt x="32359" y="21500"/>
                    <a:pt x="32212" y="21500"/>
                  </a:cubicBezTo>
                  <a:cubicBezTo>
                    <a:pt x="32186" y="21500"/>
                    <a:pt x="32167" y="21507"/>
                    <a:pt x="32156" y="21522"/>
                  </a:cubicBezTo>
                  <a:cubicBezTo>
                    <a:pt x="32308" y="21291"/>
                    <a:pt x="30211" y="20085"/>
                    <a:pt x="29745" y="19823"/>
                  </a:cubicBezTo>
                  <a:cubicBezTo>
                    <a:pt x="28806" y="19320"/>
                    <a:pt x="28151" y="19115"/>
                    <a:pt x="27385" y="18963"/>
                  </a:cubicBezTo>
                  <a:lnTo>
                    <a:pt x="27385" y="18963"/>
                  </a:lnTo>
                  <a:cubicBezTo>
                    <a:pt x="27447" y="18972"/>
                    <a:pt x="27710" y="19018"/>
                    <a:pt x="27877" y="19018"/>
                  </a:cubicBezTo>
                  <a:cubicBezTo>
                    <a:pt x="27995" y="19018"/>
                    <a:pt x="28065" y="18995"/>
                    <a:pt x="27983" y="18921"/>
                  </a:cubicBezTo>
                  <a:lnTo>
                    <a:pt x="27626" y="18748"/>
                  </a:lnTo>
                  <a:cubicBezTo>
                    <a:pt x="27459" y="18664"/>
                    <a:pt x="27584" y="18738"/>
                    <a:pt x="27532" y="18617"/>
                  </a:cubicBezTo>
                  <a:cubicBezTo>
                    <a:pt x="27474" y="18477"/>
                    <a:pt x="27263" y="18303"/>
                    <a:pt x="27117" y="18303"/>
                  </a:cubicBezTo>
                  <a:cubicBezTo>
                    <a:pt x="27078" y="18303"/>
                    <a:pt x="27044" y="18316"/>
                    <a:pt x="27018" y="18345"/>
                  </a:cubicBezTo>
                  <a:cubicBezTo>
                    <a:pt x="26975" y="18393"/>
                    <a:pt x="26968" y="18441"/>
                    <a:pt x="26909" y="18441"/>
                  </a:cubicBezTo>
                  <a:cubicBezTo>
                    <a:pt x="26860" y="18441"/>
                    <a:pt x="26775" y="18408"/>
                    <a:pt x="26604" y="18318"/>
                  </a:cubicBezTo>
                  <a:cubicBezTo>
                    <a:pt x="26389" y="18214"/>
                    <a:pt x="26184" y="18103"/>
                    <a:pt x="25985" y="17978"/>
                  </a:cubicBezTo>
                  <a:cubicBezTo>
                    <a:pt x="25844" y="17878"/>
                    <a:pt x="25912" y="17836"/>
                    <a:pt x="25812" y="17784"/>
                  </a:cubicBezTo>
                  <a:lnTo>
                    <a:pt x="24816" y="17275"/>
                  </a:lnTo>
                  <a:cubicBezTo>
                    <a:pt x="24666" y="17199"/>
                    <a:pt x="24558" y="17170"/>
                    <a:pt x="24482" y="17170"/>
                  </a:cubicBezTo>
                  <a:cubicBezTo>
                    <a:pt x="24264" y="17170"/>
                    <a:pt x="24319" y="17412"/>
                    <a:pt x="24444" y="17474"/>
                  </a:cubicBezTo>
                  <a:cubicBezTo>
                    <a:pt x="24150" y="17327"/>
                    <a:pt x="23636" y="16714"/>
                    <a:pt x="23374" y="16510"/>
                  </a:cubicBezTo>
                  <a:cubicBezTo>
                    <a:pt x="23212" y="16388"/>
                    <a:pt x="23053" y="16290"/>
                    <a:pt x="23008" y="16290"/>
                  </a:cubicBezTo>
                  <a:cubicBezTo>
                    <a:pt x="22977" y="16290"/>
                    <a:pt x="22999" y="16334"/>
                    <a:pt x="23107" y="16447"/>
                  </a:cubicBezTo>
                  <a:cubicBezTo>
                    <a:pt x="23206" y="16553"/>
                    <a:pt x="23342" y="16741"/>
                    <a:pt x="23255" y="16741"/>
                  </a:cubicBezTo>
                  <a:cubicBezTo>
                    <a:pt x="23213" y="16741"/>
                    <a:pt x="23121" y="16698"/>
                    <a:pt x="22950" y="16583"/>
                  </a:cubicBezTo>
                  <a:cubicBezTo>
                    <a:pt x="22698" y="16420"/>
                    <a:pt x="22457" y="16232"/>
                    <a:pt x="22236" y="16027"/>
                  </a:cubicBezTo>
                  <a:cubicBezTo>
                    <a:pt x="22171" y="15957"/>
                    <a:pt x="22102" y="15895"/>
                    <a:pt x="22028" y="15838"/>
                  </a:cubicBezTo>
                  <a:lnTo>
                    <a:pt x="22028" y="15838"/>
                  </a:lnTo>
                  <a:cubicBezTo>
                    <a:pt x="22104" y="15920"/>
                    <a:pt x="22096" y="16143"/>
                    <a:pt x="22011" y="16143"/>
                  </a:cubicBezTo>
                  <a:cubicBezTo>
                    <a:pt x="22010" y="16143"/>
                    <a:pt x="22009" y="16143"/>
                    <a:pt x="22008" y="16143"/>
                  </a:cubicBezTo>
                  <a:cubicBezTo>
                    <a:pt x="21881" y="16143"/>
                    <a:pt x="21366" y="15565"/>
                    <a:pt x="21314" y="15513"/>
                  </a:cubicBezTo>
                  <a:cubicBezTo>
                    <a:pt x="21116" y="15320"/>
                    <a:pt x="21025" y="15248"/>
                    <a:pt x="20999" y="15248"/>
                  </a:cubicBezTo>
                  <a:cubicBezTo>
                    <a:pt x="20922" y="15248"/>
                    <a:pt x="21382" y="15849"/>
                    <a:pt x="21351" y="15849"/>
                  </a:cubicBezTo>
                  <a:cubicBezTo>
                    <a:pt x="21351" y="15849"/>
                    <a:pt x="21350" y="15849"/>
                    <a:pt x="21350" y="15849"/>
                  </a:cubicBezTo>
                  <a:cubicBezTo>
                    <a:pt x="21195" y="15821"/>
                    <a:pt x="20592" y="15226"/>
                    <a:pt x="20409" y="15226"/>
                  </a:cubicBezTo>
                  <a:cubicBezTo>
                    <a:pt x="20389" y="15226"/>
                    <a:pt x="20373" y="15234"/>
                    <a:pt x="20365" y="15251"/>
                  </a:cubicBezTo>
                  <a:cubicBezTo>
                    <a:pt x="20449" y="15083"/>
                    <a:pt x="18346" y="14187"/>
                    <a:pt x="17963" y="14040"/>
                  </a:cubicBezTo>
                  <a:cubicBezTo>
                    <a:pt x="17476" y="13836"/>
                    <a:pt x="17109" y="13752"/>
                    <a:pt x="16663" y="13589"/>
                  </a:cubicBezTo>
                  <a:cubicBezTo>
                    <a:pt x="16343" y="13469"/>
                    <a:pt x="16196" y="13201"/>
                    <a:pt x="15924" y="13164"/>
                  </a:cubicBezTo>
                  <a:cubicBezTo>
                    <a:pt x="15772" y="13138"/>
                    <a:pt x="15373" y="13154"/>
                    <a:pt x="15185" y="13075"/>
                  </a:cubicBezTo>
                  <a:lnTo>
                    <a:pt x="15185" y="13075"/>
                  </a:lnTo>
                  <a:cubicBezTo>
                    <a:pt x="15186" y="13076"/>
                    <a:pt x="15190" y="13076"/>
                    <a:pt x="15195" y="13076"/>
                  </a:cubicBezTo>
                  <a:cubicBezTo>
                    <a:pt x="15303" y="13076"/>
                    <a:pt x="16099" y="12929"/>
                    <a:pt x="15405" y="12829"/>
                  </a:cubicBezTo>
                  <a:cubicBezTo>
                    <a:pt x="15161" y="12792"/>
                    <a:pt x="14828" y="12651"/>
                    <a:pt x="14647" y="12651"/>
                  </a:cubicBezTo>
                  <a:cubicBezTo>
                    <a:pt x="14595" y="12651"/>
                    <a:pt x="14556" y="12663"/>
                    <a:pt x="14534" y="12693"/>
                  </a:cubicBezTo>
                  <a:cubicBezTo>
                    <a:pt x="14524" y="12707"/>
                    <a:pt x="14507" y="12714"/>
                    <a:pt x="14485" y="12714"/>
                  </a:cubicBezTo>
                  <a:cubicBezTo>
                    <a:pt x="14359" y="12714"/>
                    <a:pt x="14067" y="12507"/>
                    <a:pt x="13950" y="12507"/>
                  </a:cubicBezTo>
                  <a:cubicBezTo>
                    <a:pt x="13929" y="12507"/>
                    <a:pt x="13913" y="12514"/>
                    <a:pt x="13905" y="12530"/>
                  </a:cubicBezTo>
                  <a:lnTo>
                    <a:pt x="13905" y="12530"/>
                  </a:lnTo>
                  <a:cubicBezTo>
                    <a:pt x="13973" y="12388"/>
                    <a:pt x="13931" y="12252"/>
                    <a:pt x="13454" y="12016"/>
                  </a:cubicBezTo>
                  <a:cubicBezTo>
                    <a:pt x="13391" y="11985"/>
                    <a:pt x="13329" y="11974"/>
                    <a:pt x="13267" y="11974"/>
                  </a:cubicBezTo>
                  <a:cubicBezTo>
                    <a:pt x="13056" y="11974"/>
                    <a:pt x="12850" y="12112"/>
                    <a:pt x="12601" y="12112"/>
                  </a:cubicBezTo>
                  <a:cubicBezTo>
                    <a:pt x="12561" y="12112"/>
                    <a:pt x="12521" y="12108"/>
                    <a:pt x="12479" y="12100"/>
                  </a:cubicBezTo>
                  <a:cubicBezTo>
                    <a:pt x="11472" y="11896"/>
                    <a:pt x="11656" y="11324"/>
                    <a:pt x="11719" y="11177"/>
                  </a:cubicBezTo>
                  <a:lnTo>
                    <a:pt x="11719" y="11177"/>
                  </a:lnTo>
                  <a:cubicBezTo>
                    <a:pt x="11335" y="11186"/>
                    <a:pt x="10967" y="11227"/>
                    <a:pt x="10522" y="11227"/>
                  </a:cubicBezTo>
                  <a:cubicBezTo>
                    <a:pt x="10456" y="11227"/>
                    <a:pt x="10389" y="11227"/>
                    <a:pt x="10319" y="11224"/>
                  </a:cubicBezTo>
                  <a:cubicBezTo>
                    <a:pt x="10183" y="11041"/>
                    <a:pt x="10015" y="10878"/>
                    <a:pt x="9826" y="10747"/>
                  </a:cubicBezTo>
                  <a:cubicBezTo>
                    <a:pt x="9816" y="10774"/>
                    <a:pt x="9784" y="10785"/>
                    <a:pt x="9738" y="10785"/>
                  </a:cubicBezTo>
                  <a:cubicBezTo>
                    <a:pt x="9566" y="10785"/>
                    <a:pt x="9195" y="10636"/>
                    <a:pt x="8992" y="10590"/>
                  </a:cubicBezTo>
                  <a:cubicBezTo>
                    <a:pt x="8908" y="10572"/>
                    <a:pt x="8641" y="10554"/>
                    <a:pt x="8443" y="10554"/>
                  </a:cubicBezTo>
                  <a:cubicBezTo>
                    <a:pt x="8298" y="10554"/>
                    <a:pt x="8190" y="10563"/>
                    <a:pt x="8217" y="10590"/>
                  </a:cubicBezTo>
                  <a:cubicBezTo>
                    <a:pt x="7991" y="10380"/>
                    <a:pt x="8526" y="10265"/>
                    <a:pt x="7587" y="10108"/>
                  </a:cubicBezTo>
                  <a:cubicBezTo>
                    <a:pt x="6916" y="9992"/>
                    <a:pt x="6748" y="9872"/>
                    <a:pt x="6822" y="9694"/>
                  </a:cubicBezTo>
                  <a:cubicBezTo>
                    <a:pt x="6715" y="9658"/>
                    <a:pt x="6650" y="9645"/>
                    <a:pt x="6607" y="9645"/>
                  </a:cubicBezTo>
                  <a:cubicBezTo>
                    <a:pt x="6504" y="9645"/>
                    <a:pt x="6527" y="9718"/>
                    <a:pt x="6413" y="9725"/>
                  </a:cubicBezTo>
                  <a:cubicBezTo>
                    <a:pt x="6405" y="9725"/>
                    <a:pt x="6397" y="9726"/>
                    <a:pt x="6389" y="9726"/>
                  </a:cubicBezTo>
                  <a:cubicBezTo>
                    <a:pt x="6142" y="9726"/>
                    <a:pt x="5691" y="9503"/>
                    <a:pt x="5411" y="9458"/>
                  </a:cubicBezTo>
                  <a:cubicBezTo>
                    <a:pt x="5377" y="9452"/>
                    <a:pt x="5349" y="9449"/>
                    <a:pt x="5326" y="9449"/>
                  </a:cubicBezTo>
                  <a:cubicBezTo>
                    <a:pt x="5157" y="9449"/>
                    <a:pt x="5263" y="9584"/>
                    <a:pt x="5097" y="9589"/>
                  </a:cubicBezTo>
                  <a:cubicBezTo>
                    <a:pt x="5093" y="9589"/>
                    <a:pt x="5088" y="9589"/>
                    <a:pt x="5084" y="9589"/>
                  </a:cubicBezTo>
                  <a:cubicBezTo>
                    <a:pt x="4923" y="9589"/>
                    <a:pt x="4657" y="9439"/>
                    <a:pt x="4554" y="9439"/>
                  </a:cubicBezTo>
                  <a:cubicBezTo>
                    <a:pt x="4534" y="9439"/>
                    <a:pt x="4521" y="9444"/>
                    <a:pt x="4515" y="9458"/>
                  </a:cubicBezTo>
                  <a:cubicBezTo>
                    <a:pt x="4573" y="9321"/>
                    <a:pt x="4646" y="9363"/>
                    <a:pt x="4227" y="9195"/>
                  </a:cubicBezTo>
                  <a:lnTo>
                    <a:pt x="3388" y="8839"/>
                  </a:lnTo>
                  <a:cubicBezTo>
                    <a:pt x="3409" y="8796"/>
                    <a:pt x="3432" y="8728"/>
                    <a:pt x="3541" y="8728"/>
                  </a:cubicBezTo>
                  <a:cubicBezTo>
                    <a:pt x="3593" y="8728"/>
                    <a:pt x="3664" y="8744"/>
                    <a:pt x="3765" y="8786"/>
                  </a:cubicBezTo>
                  <a:cubicBezTo>
                    <a:pt x="3859" y="8798"/>
                    <a:pt x="3969" y="8858"/>
                    <a:pt x="4040" y="8858"/>
                  </a:cubicBezTo>
                  <a:cubicBezTo>
                    <a:pt x="4067" y="8858"/>
                    <a:pt x="4089" y="8848"/>
                    <a:pt x="4101" y="8823"/>
                  </a:cubicBezTo>
                  <a:cubicBezTo>
                    <a:pt x="3304" y="8488"/>
                    <a:pt x="3110" y="8634"/>
                    <a:pt x="2449" y="8398"/>
                  </a:cubicBezTo>
                  <a:cubicBezTo>
                    <a:pt x="2012" y="8236"/>
                    <a:pt x="2181" y="8212"/>
                    <a:pt x="2345" y="8212"/>
                  </a:cubicBezTo>
                  <a:cubicBezTo>
                    <a:pt x="2410" y="8212"/>
                    <a:pt x="2474" y="8216"/>
                    <a:pt x="2500" y="8216"/>
                  </a:cubicBezTo>
                  <a:cubicBezTo>
                    <a:pt x="2508" y="8216"/>
                    <a:pt x="2512" y="8216"/>
                    <a:pt x="2512" y="8215"/>
                  </a:cubicBezTo>
                  <a:lnTo>
                    <a:pt x="2019" y="8005"/>
                  </a:lnTo>
                  <a:cubicBezTo>
                    <a:pt x="1726" y="7932"/>
                    <a:pt x="1668" y="7869"/>
                    <a:pt x="1495" y="7638"/>
                  </a:cubicBezTo>
                  <a:cubicBezTo>
                    <a:pt x="1271" y="7401"/>
                    <a:pt x="947" y="6842"/>
                    <a:pt x="815" y="6842"/>
                  </a:cubicBezTo>
                  <a:cubicBezTo>
                    <a:pt x="780" y="6842"/>
                    <a:pt x="759" y="6880"/>
                    <a:pt x="756" y="6972"/>
                  </a:cubicBezTo>
                  <a:cubicBezTo>
                    <a:pt x="661" y="6763"/>
                    <a:pt x="588" y="6710"/>
                    <a:pt x="562" y="6600"/>
                  </a:cubicBezTo>
                  <a:cubicBezTo>
                    <a:pt x="551" y="6565"/>
                    <a:pt x="566" y="6553"/>
                    <a:pt x="593" y="6553"/>
                  </a:cubicBezTo>
                  <a:cubicBezTo>
                    <a:pt x="647" y="6553"/>
                    <a:pt x="751" y="6601"/>
                    <a:pt x="798" y="6601"/>
                  </a:cubicBezTo>
                  <a:cubicBezTo>
                    <a:pt x="807" y="6601"/>
                    <a:pt x="814" y="6599"/>
                    <a:pt x="819" y="6595"/>
                  </a:cubicBezTo>
                  <a:cubicBezTo>
                    <a:pt x="887" y="6553"/>
                    <a:pt x="829" y="6375"/>
                    <a:pt x="840" y="6217"/>
                  </a:cubicBezTo>
                  <a:cubicBezTo>
                    <a:pt x="939" y="5483"/>
                    <a:pt x="651" y="5426"/>
                    <a:pt x="1138" y="4671"/>
                  </a:cubicBezTo>
                  <a:cubicBezTo>
                    <a:pt x="1196" y="4721"/>
                    <a:pt x="1251" y="4791"/>
                    <a:pt x="1348" y="4791"/>
                  </a:cubicBezTo>
                  <a:cubicBezTo>
                    <a:pt x="1382" y="4791"/>
                    <a:pt x="1422" y="4782"/>
                    <a:pt x="1469" y="4760"/>
                  </a:cubicBezTo>
                  <a:cubicBezTo>
                    <a:pt x="1773" y="4629"/>
                    <a:pt x="2035" y="4178"/>
                    <a:pt x="1935" y="4068"/>
                  </a:cubicBezTo>
                  <a:lnTo>
                    <a:pt x="1935" y="4068"/>
                  </a:lnTo>
                  <a:cubicBezTo>
                    <a:pt x="1964" y="4096"/>
                    <a:pt x="2003" y="4113"/>
                    <a:pt x="2055" y="4113"/>
                  </a:cubicBezTo>
                  <a:cubicBezTo>
                    <a:pt x="2166" y="4113"/>
                    <a:pt x="2332" y="4034"/>
                    <a:pt x="2565" y="3816"/>
                  </a:cubicBezTo>
                  <a:cubicBezTo>
                    <a:pt x="2523" y="3764"/>
                    <a:pt x="2061" y="3633"/>
                    <a:pt x="2591" y="3391"/>
                  </a:cubicBezTo>
                  <a:cubicBezTo>
                    <a:pt x="2869" y="3271"/>
                    <a:pt x="2979" y="3402"/>
                    <a:pt x="3377" y="3072"/>
                  </a:cubicBezTo>
                  <a:cubicBezTo>
                    <a:pt x="3634" y="2878"/>
                    <a:pt x="3666" y="2720"/>
                    <a:pt x="3964" y="2531"/>
                  </a:cubicBezTo>
                  <a:cubicBezTo>
                    <a:pt x="3969" y="2538"/>
                    <a:pt x="3977" y="2541"/>
                    <a:pt x="3990" y="2541"/>
                  </a:cubicBezTo>
                  <a:cubicBezTo>
                    <a:pt x="4178" y="2541"/>
                    <a:pt x="5237" y="1783"/>
                    <a:pt x="5453" y="1640"/>
                  </a:cubicBezTo>
                  <a:cubicBezTo>
                    <a:pt x="5656" y="1498"/>
                    <a:pt x="5572" y="1483"/>
                    <a:pt x="5463" y="1483"/>
                  </a:cubicBezTo>
                  <a:cubicBezTo>
                    <a:pt x="5434" y="1483"/>
                    <a:pt x="5403" y="1484"/>
                    <a:pt x="5376" y="1484"/>
                  </a:cubicBezTo>
                  <a:cubicBezTo>
                    <a:pt x="5313" y="1484"/>
                    <a:pt x="5267" y="1479"/>
                    <a:pt x="5301" y="1441"/>
                  </a:cubicBezTo>
                  <a:cubicBezTo>
                    <a:pt x="5441" y="1280"/>
                    <a:pt x="5645" y="1238"/>
                    <a:pt x="5819" y="1238"/>
                  </a:cubicBezTo>
                  <a:cubicBezTo>
                    <a:pt x="5979" y="1238"/>
                    <a:pt x="6113" y="1274"/>
                    <a:pt x="6146" y="1284"/>
                  </a:cubicBezTo>
                  <a:cubicBezTo>
                    <a:pt x="6152" y="1286"/>
                    <a:pt x="6160" y="1287"/>
                    <a:pt x="6168" y="1287"/>
                  </a:cubicBezTo>
                  <a:cubicBezTo>
                    <a:pt x="6249" y="1287"/>
                    <a:pt x="6414" y="1202"/>
                    <a:pt x="6570" y="1121"/>
                  </a:cubicBezTo>
                  <a:lnTo>
                    <a:pt x="6743" y="1027"/>
                  </a:lnTo>
                  <a:lnTo>
                    <a:pt x="6890" y="1058"/>
                  </a:lnTo>
                  <a:cubicBezTo>
                    <a:pt x="7409" y="1174"/>
                    <a:pt x="8033" y="1294"/>
                    <a:pt x="8578" y="1368"/>
                  </a:cubicBezTo>
                  <a:cubicBezTo>
                    <a:pt x="8746" y="1394"/>
                    <a:pt x="9784" y="1462"/>
                    <a:pt x="9868" y="1514"/>
                  </a:cubicBezTo>
                  <a:cubicBezTo>
                    <a:pt x="9999" y="1593"/>
                    <a:pt x="8877" y="1687"/>
                    <a:pt x="9291" y="1750"/>
                  </a:cubicBezTo>
                  <a:cubicBezTo>
                    <a:pt x="9554" y="1787"/>
                    <a:pt x="10563" y="1895"/>
                    <a:pt x="11006" y="1895"/>
                  </a:cubicBezTo>
                  <a:cubicBezTo>
                    <a:pt x="11129" y="1895"/>
                    <a:pt x="11209" y="1886"/>
                    <a:pt x="11216" y="1866"/>
                  </a:cubicBezTo>
                  <a:lnTo>
                    <a:pt x="11216" y="1866"/>
                  </a:lnTo>
                  <a:cubicBezTo>
                    <a:pt x="11174" y="1997"/>
                    <a:pt x="11446" y="2117"/>
                    <a:pt x="11845" y="2227"/>
                  </a:cubicBezTo>
                  <a:lnTo>
                    <a:pt x="12841" y="2469"/>
                  </a:lnTo>
                  <a:cubicBezTo>
                    <a:pt x="12938" y="2488"/>
                    <a:pt x="13011" y="2492"/>
                    <a:pt x="13080" y="2492"/>
                  </a:cubicBezTo>
                  <a:cubicBezTo>
                    <a:pt x="13130" y="2492"/>
                    <a:pt x="13177" y="2490"/>
                    <a:pt x="13228" y="2490"/>
                  </a:cubicBezTo>
                  <a:cubicBezTo>
                    <a:pt x="13295" y="2490"/>
                    <a:pt x="13369" y="2494"/>
                    <a:pt x="13465" y="2511"/>
                  </a:cubicBezTo>
                  <a:cubicBezTo>
                    <a:pt x="14225" y="2652"/>
                    <a:pt x="14645" y="3009"/>
                    <a:pt x="15232" y="3276"/>
                  </a:cubicBezTo>
                  <a:cubicBezTo>
                    <a:pt x="15305" y="3309"/>
                    <a:pt x="15349" y="3322"/>
                    <a:pt x="15377" y="3322"/>
                  </a:cubicBezTo>
                  <a:cubicBezTo>
                    <a:pt x="15415" y="3322"/>
                    <a:pt x="15424" y="3298"/>
                    <a:pt x="15436" y="3271"/>
                  </a:cubicBezTo>
                  <a:lnTo>
                    <a:pt x="16118" y="3491"/>
                  </a:lnTo>
                  <a:cubicBezTo>
                    <a:pt x="16522" y="3622"/>
                    <a:pt x="16904" y="3643"/>
                    <a:pt x="17371" y="3785"/>
                  </a:cubicBezTo>
                  <a:cubicBezTo>
                    <a:pt x="17712" y="3889"/>
                    <a:pt x="18047" y="4026"/>
                    <a:pt x="18367" y="4194"/>
                  </a:cubicBezTo>
                  <a:cubicBezTo>
                    <a:pt x="18535" y="4272"/>
                    <a:pt x="18876" y="4429"/>
                    <a:pt x="19033" y="4429"/>
                  </a:cubicBezTo>
                  <a:cubicBezTo>
                    <a:pt x="19036" y="4429"/>
                    <a:pt x="19038" y="4429"/>
                    <a:pt x="19041" y="4429"/>
                  </a:cubicBezTo>
                  <a:cubicBezTo>
                    <a:pt x="19318" y="4429"/>
                    <a:pt x="20437" y="4945"/>
                    <a:pt x="20847" y="5095"/>
                  </a:cubicBezTo>
                  <a:cubicBezTo>
                    <a:pt x="21025" y="5164"/>
                    <a:pt x="22252" y="5462"/>
                    <a:pt x="22289" y="5494"/>
                  </a:cubicBezTo>
                  <a:cubicBezTo>
                    <a:pt x="22352" y="5546"/>
                    <a:pt x="22063" y="5567"/>
                    <a:pt x="22037" y="5572"/>
                  </a:cubicBezTo>
                  <a:lnTo>
                    <a:pt x="22672" y="5714"/>
                  </a:lnTo>
                  <a:cubicBezTo>
                    <a:pt x="22681" y="5715"/>
                    <a:pt x="22697" y="5715"/>
                    <a:pt x="22718" y="5715"/>
                  </a:cubicBezTo>
                  <a:cubicBezTo>
                    <a:pt x="22766" y="5715"/>
                    <a:pt x="22840" y="5714"/>
                    <a:pt x="22922" y="5714"/>
                  </a:cubicBezTo>
                  <a:cubicBezTo>
                    <a:pt x="23081" y="5714"/>
                    <a:pt x="23264" y="5718"/>
                    <a:pt x="23322" y="5745"/>
                  </a:cubicBezTo>
                  <a:cubicBezTo>
                    <a:pt x="23385" y="5772"/>
                    <a:pt x="23264" y="5887"/>
                    <a:pt x="23374" y="5960"/>
                  </a:cubicBezTo>
                  <a:cubicBezTo>
                    <a:pt x="23563" y="6071"/>
                    <a:pt x="23914" y="6228"/>
                    <a:pt x="24140" y="6327"/>
                  </a:cubicBezTo>
                  <a:cubicBezTo>
                    <a:pt x="24486" y="6432"/>
                    <a:pt x="25068" y="6600"/>
                    <a:pt x="24984" y="6773"/>
                  </a:cubicBezTo>
                  <a:cubicBezTo>
                    <a:pt x="24992" y="6758"/>
                    <a:pt x="25030" y="6753"/>
                    <a:pt x="25079" y="6753"/>
                  </a:cubicBezTo>
                  <a:cubicBezTo>
                    <a:pt x="25146" y="6753"/>
                    <a:pt x="25234" y="6762"/>
                    <a:pt x="25292" y="6762"/>
                  </a:cubicBezTo>
                  <a:cubicBezTo>
                    <a:pt x="25334" y="6762"/>
                    <a:pt x="25360" y="6757"/>
                    <a:pt x="25351" y="6742"/>
                  </a:cubicBezTo>
                  <a:lnTo>
                    <a:pt x="25351" y="6742"/>
                  </a:lnTo>
                  <a:cubicBezTo>
                    <a:pt x="25487" y="6957"/>
                    <a:pt x="25671" y="7046"/>
                    <a:pt x="26153" y="7276"/>
                  </a:cubicBezTo>
                  <a:cubicBezTo>
                    <a:pt x="26378" y="7376"/>
                    <a:pt x="26714" y="7554"/>
                    <a:pt x="26939" y="7607"/>
                  </a:cubicBezTo>
                  <a:cubicBezTo>
                    <a:pt x="26966" y="7614"/>
                    <a:pt x="26984" y="7616"/>
                    <a:pt x="26997" y="7616"/>
                  </a:cubicBezTo>
                  <a:cubicBezTo>
                    <a:pt x="27031" y="7616"/>
                    <a:pt x="27032" y="7599"/>
                    <a:pt x="27055" y="7599"/>
                  </a:cubicBezTo>
                  <a:cubicBezTo>
                    <a:pt x="27070" y="7599"/>
                    <a:pt x="27096" y="7607"/>
                    <a:pt x="27149" y="7633"/>
                  </a:cubicBezTo>
                  <a:cubicBezTo>
                    <a:pt x="27647" y="7864"/>
                    <a:pt x="27778" y="8031"/>
                    <a:pt x="28297" y="8278"/>
                  </a:cubicBezTo>
                  <a:cubicBezTo>
                    <a:pt x="28533" y="8372"/>
                    <a:pt x="29624" y="8876"/>
                    <a:pt x="29545" y="9017"/>
                  </a:cubicBezTo>
                  <a:cubicBezTo>
                    <a:pt x="29688" y="9095"/>
                    <a:pt x="29765" y="9122"/>
                    <a:pt x="29808" y="9122"/>
                  </a:cubicBezTo>
                  <a:cubicBezTo>
                    <a:pt x="29902" y="9122"/>
                    <a:pt x="29835" y="8994"/>
                    <a:pt x="29945" y="8994"/>
                  </a:cubicBezTo>
                  <a:cubicBezTo>
                    <a:pt x="29975" y="8994"/>
                    <a:pt x="30017" y="9004"/>
                    <a:pt x="30080" y="9028"/>
                  </a:cubicBezTo>
                  <a:cubicBezTo>
                    <a:pt x="30279" y="9106"/>
                    <a:pt x="30400" y="9327"/>
                    <a:pt x="30431" y="9389"/>
                  </a:cubicBezTo>
                  <a:lnTo>
                    <a:pt x="30825" y="9678"/>
                  </a:lnTo>
                  <a:cubicBezTo>
                    <a:pt x="31153" y="9893"/>
                    <a:pt x="32693" y="10429"/>
                    <a:pt x="32674" y="10600"/>
                  </a:cubicBezTo>
                  <a:lnTo>
                    <a:pt x="32674" y="10600"/>
                  </a:lnTo>
                  <a:cubicBezTo>
                    <a:pt x="32699" y="10552"/>
                    <a:pt x="32844" y="10446"/>
                    <a:pt x="32998" y="10446"/>
                  </a:cubicBezTo>
                  <a:cubicBezTo>
                    <a:pt x="33048" y="10446"/>
                    <a:pt x="33099" y="10457"/>
                    <a:pt x="33147" y="10485"/>
                  </a:cubicBezTo>
                  <a:cubicBezTo>
                    <a:pt x="33263" y="10553"/>
                    <a:pt x="33310" y="10705"/>
                    <a:pt x="33331" y="10742"/>
                  </a:cubicBezTo>
                  <a:cubicBezTo>
                    <a:pt x="33425" y="10821"/>
                    <a:pt x="33520" y="10894"/>
                    <a:pt x="33619" y="10957"/>
                  </a:cubicBezTo>
                  <a:cubicBezTo>
                    <a:pt x="33839" y="11130"/>
                    <a:pt x="34081" y="11272"/>
                    <a:pt x="34343" y="11377"/>
                  </a:cubicBezTo>
                  <a:cubicBezTo>
                    <a:pt x="34448" y="11418"/>
                    <a:pt x="34589" y="11508"/>
                    <a:pt x="34631" y="11571"/>
                  </a:cubicBezTo>
                  <a:cubicBezTo>
                    <a:pt x="34715" y="11717"/>
                    <a:pt x="34280" y="11639"/>
                    <a:pt x="34353" y="11723"/>
                  </a:cubicBezTo>
                  <a:cubicBezTo>
                    <a:pt x="34442" y="11822"/>
                    <a:pt x="35098" y="12032"/>
                    <a:pt x="35271" y="12137"/>
                  </a:cubicBezTo>
                  <a:cubicBezTo>
                    <a:pt x="35785" y="12441"/>
                    <a:pt x="36262" y="12866"/>
                    <a:pt x="36723" y="13201"/>
                  </a:cubicBezTo>
                  <a:cubicBezTo>
                    <a:pt x="36833" y="13282"/>
                    <a:pt x="36910" y="13308"/>
                    <a:pt x="36970" y="13308"/>
                  </a:cubicBezTo>
                  <a:cubicBezTo>
                    <a:pt x="37089" y="13308"/>
                    <a:pt x="37143" y="13203"/>
                    <a:pt x="37255" y="13203"/>
                  </a:cubicBezTo>
                  <a:cubicBezTo>
                    <a:pt x="37340" y="13203"/>
                    <a:pt x="37459" y="13264"/>
                    <a:pt x="37667" y="13479"/>
                  </a:cubicBezTo>
                  <a:cubicBezTo>
                    <a:pt x="37987" y="13804"/>
                    <a:pt x="38055" y="13993"/>
                    <a:pt x="38663" y="14313"/>
                  </a:cubicBezTo>
                  <a:cubicBezTo>
                    <a:pt x="38867" y="14423"/>
                    <a:pt x="39539" y="14470"/>
                    <a:pt x="39491" y="14722"/>
                  </a:cubicBezTo>
                  <a:cubicBezTo>
                    <a:pt x="39428" y="15015"/>
                    <a:pt x="40147" y="15251"/>
                    <a:pt x="40472" y="15372"/>
                  </a:cubicBezTo>
                  <a:cubicBezTo>
                    <a:pt x="41070" y="15592"/>
                    <a:pt x="41101" y="15922"/>
                    <a:pt x="41562" y="16284"/>
                  </a:cubicBezTo>
                  <a:cubicBezTo>
                    <a:pt x="41690" y="16385"/>
                    <a:pt x="41770" y="16421"/>
                    <a:pt x="41822" y="16421"/>
                  </a:cubicBezTo>
                  <a:cubicBezTo>
                    <a:pt x="41961" y="16421"/>
                    <a:pt x="41902" y="16163"/>
                    <a:pt x="42014" y="16163"/>
                  </a:cubicBezTo>
                  <a:cubicBezTo>
                    <a:pt x="42015" y="16163"/>
                    <a:pt x="42017" y="16163"/>
                    <a:pt x="42018" y="16163"/>
                  </a:cubicBezTo>
                  <a:cubicBezTo>
                    <a:pt x="42181" y="16179"/>
                    <a:pt x="42480" y="16856"/>
                    <a:pt x="42721" y="16887"/>
                  </a:cubicBezTo>
                  <a:cubicBezTo>
                    <a:pt x="42723" y="16887"/>
                    <a:pt x="42724" y="16887"/>
                    <a:pt x="42725" y="16887"/>
                  </a:cubicBezTo>
                  <a:cubicBezTo>
                    <a:pt x="42770" y="16887"/>
                    <a:pt x="42654" y="16742"/>
                    <a:pt x="42731" y="16742"/>
                  </a:cubicBezTo>
                  <a:cubicBezTo>
                    <a:pt x="42741" y="16742"/>
                    <a:pt x="42755" y="16745"/>
                    <a:pt x="42773" y="16751"/>
                  </a:cubicBezTo>
                  <a:cubicBezTo>
                    <a:pt x="42941" y="16840"/>
                    <a:pt x="43093" y="16950"/>
                    <a:pt x="43230" y="17076"/>
                  </a:cubicBezTo>
                  <a:cubicBezTo>
                    <a:pt x="43445" y="17364"/>
                    <a:pt x="42905" y="17149"/>
                    <a:pt x="43445" y="17600"/>
                  </a:cubicBezTo>
                  <a:cubicBezTo>
                    <a:pt x="44173" y="18172"/>
                    <a:pt x="45101" y="18895"/>
                    <a:pt x="45862" y="19404"/>
                  </a:cubicBezTo>
                  <a:cubicBezTo>
                    <a:pt x="46119" y="19571"/>
                    <a:pt x="46171" y="19571"/>
                    <a:pt x="46423" y="19771"/>
                  </a:cubicBezTo>
                  <a:cubicBezTo>
                    <a:pt x="46952" y="19980"/>
                    <a:pt x="46396" y="20070"/>
                    <a:pt x="46444" y="20106"/>
                  </a:cubicBezTo>
                  <a:cubicBezTo>
                    <a:pt x="46874" y="20452"/>
                    <a:pt x="46921" y="19996"/>
                    <a:pt x="47345" y="20641"/>
                  </a:cubicBezTo>
                  <a:cubicBezTo>
                    <a:pt x="47445" y="20730"/>
                    <a:pt x="47608" y="20835"/>
                    <a:pt x="47712" y="20908"/>
                  </a:cubicBezTo>
                  <a:cubicBezTo>
                    <a:pt x="47996" y="21092"/>
                    <a:pt x="50009" y="22434"/>
                    <a:pt x="49857" y="22607"/>
                  </a:cubicBezTo>
                  <a:lnTo>
                    <a:pt x="50774" y="23032"/>
                  </a:lnTo>
                  <a:cubicBezTo>
                    <a:pt x="50664" y="23147"/>
                    <a:pt x="50995" y="23488"/>
                    <a:pt x="51278" y="23761"/>
                  </a:cubicBezTo>
                  <a:cubicBezTo>
                    <a:pt x="51592" y="24060"/>
                    <a:pt x="51487" y="24122"/>
                    <a:pt x="51577" y="24332"/>
                  </a:cubicBezTo>
                  <a:cubicBezTo>
                    <a:pt x="51645" y="24495"/>
                    <a:pt x="52269" y="24521"/>
                    <a:pt x="52594" y="24815"/>
                  </a:cubicBezTo>
                  <a:cubicBezTo>
                    <a:pt x="52552" y="24856"/>
                    <a:pt x="52201" y="24930"/>
                    <a:pt x="52305" y="25045"/>
                  </a:cubicBezTo>
                  <a:cubicBezTo>
                    <a:pt x="52523" y="25287"/>
                    <a:pt x="52993" y="25582"/>
                    <a:pt x="53144" y="25582"/>
                  </a:cubicBezTo>
                  <a:cubicBezTo>
                    <a:pt x="53157" y="25582"/>
                    <a:pt x="53168" y="25579"/>
                    <a:pt x="53176" y="25575"/>
                  </a:cubicBezTo>
                  <a:cubicBezTo>
                    <a:pt x="53222" y="25546"/>
                    <a:pt x="53159" y="25415"/>
                    <a:pt x="53207" y="25415"/>
                  </a:cubicBezTo>
                  <a:cubicBezTo>
                    <a:pt x="53230" y="25415"/>
                    <a:pt x="53277" y="25443"/>
                    <a:pt x="53370" y="25522"/>
                  </a:cubicBezTo>
                  <a:cubicBezTo>
                    <a:pt x="53558" y="25685"/>
                    <a:pt x="53595" y="25743"/>
                    <a:pt x="53653" y="25879"/>
                  </a:cubicBezTo>
                  <a:cubicBezTo>
                    <a:pt x="53742" y="26104"/>
                    <a:pt x="53396" y="26010"/>
                    <a:pt x="53475" y="26214"/>
                  </a:cubicBezTo>
                  <a:cubicBezTo>
                    <a:pt x="53490" y="26246"/>
                    <a:pt x="53784" y="26319"/>
                    <a:pt x="53784" y="26319"/>
                  </a:cubicBezTo>
                  <a:cubicBezTo>
                    <a:pt x="53994" y="26440"/>
                    <a:pt x="54188" y="26587"/>
                    <a:pt x="54355" y="26760"/>
                  </a:cubicBezTo>
                  <a:cubicBezTo>
                    <a:pt x="54534" y="26933"/>
                    <a:pt x="54507" y="26996"/>
                    <a:pt x="54649" y="27090"/>
                  </a:cubicBezTo>
                  <a:cubicBezTo>
                    <a:pt x="54859" y="27232"/>
                    <a:pt x="54964" y="27247"/>
                    <a:pt x="55121" y="27315"/>
                  </a:cubicBezTo>
                  <a:cubicBezTo>
                    <a:pt x="55331" y="27405"/>
                    <a:pt x="55226" y="27709"/>
                    <a:pt x="55540" y="27903"/>
                  </a:cubicBezTo>
                  <a:cubicBezTo>
                    <a:pt x="55692" y="27997"/>
                    <a:pt x="55761" y="27955"/>
                    <a:pt x="55918" y="28086"/>
                  </a:cubicBezTo>
                  <a:cubicBezTo>
                    <a:pt x="56075" y="28212"/>
                    <a:pt x="56238" y="28390"/>
                    <a:pt x="56384" y="28542"/>
                  </a:cubicBezTo>
                  <a:cubicBezTo>
                    <a:pt x="56151" y="28305"/>
                    <a:pt x="55804" y="28060"/>
                    <a:pt x="55716" y="28060"/>
                  </a:cubicBezTo>
                  <a:cubicBezTo>
                    <a:pt x="55662" y="28060"/>
                    <a:pt x="55706" y="28152"/>
                    <a:pt x="55934" y="28396"/>
                  </a:cubicBezTo>
                  <a:cubicBezTo>
                    <a:pt x="56184" y="28660"/>
                    <a:pt x="56676" y="29110"/>
                    <a:pt x="56841" y="29110"/>
                  </a:cubicBezTo>
                  <a:cubicBezTo>
                    <a:pt x="56856" y="29110"/>
                    <a:pt x="56868" y="29106"/>
                    <a:pt x="56877" y="29098"/>
                  </a:cubicBezTo>
                  <a:lnTo>
                    <a:pt x="56877" y="29098"/>
                  </a:lnTo>
                  <a:cubicBezTo>
                    <a:pt x="56683" y="29271"/>
                    <a:pt x="58508" y="31001"/>
                    <a:pt x="58896" y="31510"/>
                  </a:cubicBezTo>
                  <a:cubicBezTo>
                    <a:pt x="59058" y="31696"/>
                    <a:pt x="59143" y="31757"/>
                    <a:pt x="59196" y="31757"/>
                  </a:cubicBezTo>
                  <a:cubicBezTo>
                    <a:pt x="59270" y="31757"/>
                    <a:pt x="59285" y="31644"/>
                    <a:pt x="59357" y="31583"/>
                  </a:cubicBezTo>
                  <a:cubicBezTo>
                    <a:pt x="59672" y="31683"/>
                    <a:pt x="59724" y="31746"/>
                    <a:pt x="59771" y="32066"/>
                  </a:cubicBezTo>
                  <a:cubicBezTo>
                    <a:pt x="59536" y="32260"/>
                    <a:pt x="60422" y="33418"/>
                    <a:pt x="60893" y="33953"/>
                  </a:cubicBezTo>
                  <a:cubicBezTo>
                    <a:pt x="61156" y="34252"/>
                    <a:pt x="61449" y="34593"/>
                    <a:pt x="61711" y="34740"/>
                  </a:cubicBezTo>
                  <a:cubicBezTo>
                    <a:pt x="62088" y="34940"/>
                    <a:pt x="62253" y="35098"/>
                    <a:pt x="62615" y="35561"/>
                  </a:cubicBezTo>
                  <a:lnTo>
                    <a:pt x="62615" y="35561"/>
                  </a:lnTo>
                  <a:cubicBezTo>
                    <a:pt x="62423" y="35321"/>
                    <a:pt x="62258" y="35184"/>
                    <a:pt x="62199" y="35184"/>
                  </a:cubicBezTo>
                  <a:cubicBezTo>
                    <a:pt x="62139" y="35184"/>
                    <a:pt x="62190" y="35328"/>
                    <a:pt x="62440" y="35652"/>
                  </a:cubicBezTo>
                  <a:lnTo>
                    <a:pt x="63630" y="37183"/>
                  </a:lnTo>
                  <a:cubicBezTo>
                    <a:pt x="64107" y="37786"/>
                    <a:pt x="64322" y="38048"/>
                    <a:pt x="64721" y="38205"/>
                  </a:cubicBezTo>
                  <a:cubicBezTo>
                    <a:pt x="64621" y="38166"/>
                    <a:pt x="64524" y="38121"/>
                    <a:pt x="64456" y="38121"/>
                  </a:cubicBezTo>
                  <a:cubicBezTo>
                    <a:pt x="64407" y="38121"/>
                    <a:pt x="64373" y="38145"/>
                    <a:pt x="64364" y="38211"/>
                  </a:cubicBezTo>
                  <a:cubicBezTo>
                    <a:pt x="64354" y="38297"/>
                    <a:pt x="64605" y="38689"/>
                    <a:pt x="64702" y="38689"/>
                  </a:cubicBezTo>
                  <a:cubicBezTo>
                    <a:pt x="64705" y="38689"/>
                    <a:pt x="64708" y="38689"/>
                    <a:pt x="64710" y="38688"/>
                  </a:cubicBezTo>
                  <a:cubicBezTo>
                    <a:pt x="64715" y="38687"/>
                    <a:pt x="64719" y="38686"/>
                    <a:pt x="64724" y="38686"/>
                  </a:cubicBezTo>
                  <a:cubicBezTo>
                    <a:pt x="64843" y="38686"/>
                    <a:pt x="65059" y="39064"/>
                    <a:pt x="65261" y="39306"/>
                  </a:cubicBezTo>
                  <a:cubicBezTo>
                    <a:pt x="65371" y="39437"/>
                    <a:pt x="65455" y="39375"/>
                    <a:pt x="65586" y="39479"/>
                  </a:cubicBezTo>
                  <a:cubicBezTo>
                    <a:pt x="65785" y="39626"/>
                    <a:pt x="65801" y="39883"/>
                    <a:pt x="65901" y="40082"/>
                  </a:cubicBezTo>
                  <a:cubicBezTo>
                    <a:pt x="66011" y="40282"/>
                    <a:pt x="66131" y="40476"/>
                    <a:pt x="66268" y="40659"/>
                  </a:cubicBezTo>
                  <a:cubicBezTo>
                    <a:pt x="66409" y="40858"/>
                    <a:pt x="66614" y="41100"/>
                    <a:pt x="66734" y="41136"/>
                  </a:cubicBezTo>
                  <a:cubicBezTo>
                    <a:pt x="66855" y="41168"/>
                    <a:pt x="66981" y="41419"/>
                    <a:pt x="67143" y="41661"/>
                  </a:cubicBezTo>
                  <a:cubicBezTo>
                    <a:pt x="67044" y="41744"/>
                    <a:pt x="66913" y="41624"/>
                    <a:pt x="67253" y="42033"/>
                  </a:cubicBezTo>
                  <a:lnTo>
                    <a:pt x="67856" y="42714"/>
                  </a:lnTo>
                  <a:cubicBezTo>
                    <a:pt x="67855" y="42714"/>
                    <a:pt x="67855" y="42713"/>
                    <a:pt x="67855" y="42713"/>
                  </a:cubicBezTo>
                  <a:lnTo>
                    <a:pt x="67855" y="42713"/>
                  </a:lnTo>
                  <a:cubicBezTo>
                    <a:pt x="67849" y="42713"/>
                    <a:pt x="68204" y="43079"/>
                    <a:pt x="68133" y="43079"/>
                  </a:cubicBezTo>
                  <a:cubicBezTo>
                    <a:pt x="68129" y="43079"/>
                    <a:pt x="68124" y="43078"/>
                    <a:pt x="68118" y="43076"/>
                  </a:cubicBezTo>
                  <a:cubicBezTo>
                    <a:pt x="68088" y="43065"/>
                    <a:pt x="68021" y="42994"/>
                    <a:pt x="67981" y="42994"/>
                  </a:cubicBezTo>
                  <a:cubicBezTo>
                    <a:pt x="67966" y="42994"/>
                    <a:pt x="67955" y="43004"/>
                    <a:pt x="67951" y="43029"/>
                  </a:cubicBezTo>
                  <a:cubicBezTo>
                    <a:pt x="68218" y="43427"/>
                    <a:pt x="68213" y="43344"/>
                    <a:pt x="68438" y="43538"/>
                  </a:cubicBezTo>
                  <a:cubicBezTo>
                    <a:pt x="68590" y="43669"/>
                    <a:pt x="68947" y="44036"/>
                    <a:pt x="68947" y="44235"/>
                  </a:cubicBezTo>
                  <a:cubicBezTo>
                    <a:pt x="68952" y="44492"/>
                    <a:pt x="68737" y="44224"/>
                    <a:pt x="69046" y="44785"/>
                  </a:cubicBezTo>
                  <a:cubicBezTo>
                    <a:pt x="69193" y="45100"/>
                    <a:pt x="69382" y="45546"/>
                    <a:pt x="69566" y="45850"/>
                  </a:cubicBezTo>
                  <a:cubicBezTo>
                    <a:pt x="69638" y="45975"/>
                    <a:pt x="69677" y="46014"/>
                    <a:pt x="69702" y="46014"/>
                  </a:cubicBezTo>
                  <a:cubicBezTo>
                    <a:pt x="69743" y="46014"/>
                    <a:pt x="69743" y="45907"/>
                    <a:pt x="69784" y="45907"/>
                  </a:cubicBezTo>
                  <a:cubicBezTo>
                    <a:pt x="69784" y="45907"/>
                    <a:pt x="69785" y="45907"/>
                    <a:pt x="69786" y="45907"/>
                  </a:cubicBezTo>
                  <a:cubicBezTo>
                    <a:pt x="69885" y="45918"/>
                    <a:pt x="70090" y="46164"/>
                    <a:pt x="70142" y="46374"/>
                  </a:cubicBezTo>
                  <a:cubicBezTo>
                    <a:pt x="70177" y="46510"/>
                    <a:pt x="70405" y="47049"/>
                    <a:pt x="70507" y="47049"/>
                  </a:cubicBezTo>
                  <a:cubicBezTo>
                    <a:pt x="70511" y="47049"/>
                    <a:pt x="70515" y="47047"/>
                    <a:pt x="70519" y="47045"/>
                  </a:cubicBezTo>
                  <a:lnTo>
                    <a:pt x="70519" y="47045"/>
                  </a:lnTo>
                  <a:cubicBezTo>
                    <a:pt x="70279" y="47177"/>
                    <a:pt x="71243" y="48382"/>
                    <a:pt x="71448" y="48697"/>
                  </a:cubicBezTo>
                  <a:cubicBezTo>
                    <a:pt x="71647" y="49017"/>
                    <a:pt x="71563" y="48969"/>
                    <a:pt x="71694" y="49247"/>
                  </a:cubicBezTo>
                  <a:cubicBezTo>
                    <a:pt x="71836" y="49567"/>
                    <a:pt x="72056" y="49882"/>
                    <a:pt x="72208" y="50212"/>
                  </a:cubicBezTo>
                  <a:cubicBezTo>
                    <a:pt x="72329" y="50453"/>
                    <a:pt x="73215" y="52089"/>
                    <a:pt x="73078" y="52152"/>
                  </a:cubicBezTo>
                  <a:cubicBezTo>
                    <a:pt x="73270" y="52531"/>
                    <a:pt x="73358" y="52655"/>
                    <a:pt x="73479" y="52655"/>
                  </a:cubicBezTo>
                  <a:cubicBezTo>
                    <a:pt x="73493" y="52655"/>
                    <a:pt x="73508" y="52653"/>
                    <a:pt x="73524" y="52650"/>
                  </a:cubicBezTo>
                  <a:cubicBezTo>
                    <a:pt x="73526" y="52650"/>
                    <a:pt x="73529" y="52649"/>
                    <a:pt x="73531" y="52649"/>
                  </a:cubicBezTo>
                  <a:cubicBezTo>
                    <a:pt x="73614" y="52649"/>
                    <a:pt x="73872" y="52886"/>
                    <a:pt x="73974" y="53089"/>
                  </a:cubicBezTo>
                  <a:lnTo>
                    <a:pt x="73974" y="53089"/>
                  </a:lnTo>
                  <a:cubicBezTo>
                    <a:pt x="73974" y="53088"/>
                    <a:pt x="73973" y="53087"/>
                    <a:pt x="73971" y="53087"/>
                  </a:cubicBezTo>
                  <a:cubicBezTo>
                    <a:pt x="73947" y="53087"/>
                    <a:pt x="73855" y="53353"/>
                    <a:pt x="73870" y="53442"/>
                  </a:cubicBezTo>
                  <a:cubicBezTo>
                    <a:pt x="73928" y="53730"/>
                    <a:pt x="74127" y="54102"/>
                    <a:pt x="74321" y="54375"/>
                  </a:cubicBezTo>
                  <a:cubicBezTo>
                    <a:pt x="74504" y="54627"/>
                    <a:pt x="74677" y="54889"/>
                    <a:pt x="74830" y="55161"/>
                  </a:cubicBezTo>
                  <a:cubicBezTo>
                    <a:pt x="74856" y="55198"/>
                    <a:pt x="74835" y="55424"/>
                    <a:pt x="74856" y="55523"/>
                  </a:cubicBezTo>
                  <a:cubicBezTo>
                    <a:pt x="74971" y="56032"/>
                    <a:pt x="75354" y="55859"/>
                    <a:pt x="75532" y="56273"/>
                  </a:cubicBezTo>
                  <a:cubicBezTo>
                    <a:pt x="75662" y="56582"/>
                    <a:pt x="75589" y="56603"/>
                    <a:pt x="75502" y="56603"/>
                  </a:cubicBezTo>
                  <a:cubicBezTo>
                    <a:pt x="75488" y="56603"/>
                    <a:pt x="75474" y="56602"/>
                    <a:pt x="75461" y="56602"/>
                  </a:cubicBezTo>
                  <a:cubicBezTo>
                    <a:pt x="75390" y="56602"/>
                    <a:pt x="75331" y="56616"/>
                    <a:pt x="75385" y="56787"/>
                  </a:cubicBezTo>
                  <a:cubicBezTo>
                    <a:pt x="75611" y="57489"/>
                    <a:pt x="76167" y="58092"/>
                    <a:pt x="76476" y="58638"/>
                  </a:cubicBezTo>
                  <a:cubicBezTo>
                    <a:pt x="76524" y="58726"/>
                    <a:pt x="76990" y="59648"/>
                    <a:pt x="76918" y="59648"/>
                  </a:cubicBezTo>
                  <a:cubicBezTo>
                    <a:pt x="76905" y="59648"/>
                    <a:pt x="76871" y="59614"/>
                    <a:pt x="76811" y="59534"/>
                  </a:cubicBezTo>
                  <a:cubicBezTo>
                    <a:pt x="76673" y="59210"/>
                    <a:pt x="76558" y="59028"/>
                    <a:pt x="76512" y="59028"/>
                  </a:cubicBezTo>
                  <a:cubicBezTo>
                    <a:pt x="76473" y="59028"/>
                    <a:pt x="76486" y="59162"/>
                    <a:pt x="76581" y="59456"/>
                  </a:cubicBezTo>
                  <a:cubicBezTo>
                    <a:pt x="76644" y="59650"/>
                    <a:pt x="76918" y="60270"/>
                    <a:pt x="77029" y="60270"/>
                  </a:cubicBezTo>
                  <a:cubicBezTo>
                    <a:pt x="77038" y="60270"/>
                    <a:pt x="77046" y="60266"/>
                    <a:pt x="77053" y="60258"/>
                  </a:cubicBezTo>
                  <a:cubicBezTo>
                    <a:pt x="77075" y="60231"/>
                    <a:pt x="77056" y="59937"/>
                    <a:pt x="77116" y="59937"/>
                  </a:cubicBezTo>
                  <a:cubicBezTo>
                    <a:pt x="77127" y="59937"/>
                    <a:pt x="77141" y="59947"/>
                    <a:pt x="77157" y="59969"/>
                  </a:cubicBezTo>
                  <a:cubicBezTo>
                    <a:pt x="77178" y="59996"/>
                    <a:pt x="77247" y="61217"/>
                    <a:pt x="77409" y="61312"/>
                  </a:cubicBezTo>
                  <a:cubicBezTo>
                    <a:pt x="77430" y="61323"/>
                    <a:pt x="77449" y="61327"/>
                    <a:pt x="77467" y="61327"/>
                  </a:cubicBezTo>
                  <a:cubicBezTo>
                    <a:pt x="77517" y="61327"/>
                    <a:pt x="77556" y="61293"/>
                    <a:pt x="77606" y="61293"/>
                  </a:cubicBezTo>
                  <a:cubicBezTo>
                    <a:pt x="77630" y="61293"/>
                    <a:pt x="77656" y="61301"/>
                    <a:pt x="77687" y="61322"/>
                  </a:cubicBezTo>
                  <a:cubicBezTo>
                    <a:pt x="77808" y="61401"/>
                    <a:pt x="77933" y="61642"/>
                    <a:pt x="78059" y="61789"/>
                  </a:cubicBezTo>
                  <a:cubicBezTo>
                    <a:pt x="77865" y="61857"/>
                    <a:pt x="77750" y="61831"/>
                    <a:pt x="78028" y="62507"/>
                  </a:cubicBezTo>
                  <a:cubicBezTo>
                    <a:pt x="78081" y="62654"/>
                    <a:pt x="78470" y="63365"/>
                    <a:pt x="78561" y="63365"/>
                  </a:cubicBezTo>
                  <a:cubicBezTo>
                    <a:pt x="78577" y="63365"/>
                    <a:pt x="78584" y="63343"/>
                    <a:pt x="78578" y="63293"/>
                  </a:cubicBezTo>
                  <a:lnTo>
                    <a:pt x="78578" y="63293"/>
                  </a:lnTo>
                  <a:lnTo>
                    <a:pt x="78840" y="63870"/>
                  </a:lnTo>
                  <a:cubicBezTo>
                    <a:pt x="78826" y="63885"/>
                    <a:pt x="78805" y="63889"/>
                    <a:pt x="78782" y="63889"/>
                  </a:cubicBezTo>
                  <a:cubicBezTo>
                    <a:pt x="78760" y="63889"/>
                    <a:pt x="78736" y="63885"/>
                    <a:pt x="78714" y="63885"/>
                  </a:cubicBezTo>
                  <a:cubicBezTo>
                    <a:pt x="78672" y="63885"/>
                    <a:pt x="78639" y="63898"/>
                    <a:pt x="78641" y="63975"/>
                  </a:cubicBezTo>
                  <a:cubicBezTo>
                    <a:pt x="78646" y="64174"/>
                    <a:pt x="78804" y="64557"/>
                    <a:pt x="78966" y="64798"/>
                  </a:cubicBezTo>
                  <a:cubicBezTo>
                    <a:pt x="79333" y="65359"/>
                    <a:pt x="79721" y="65354"/>
                    <a:pt x="79706" y="65936"/>
                  </a:cubicBezTo>
                  <a:cubicBezTo>
                    <a:pt x="79396" y="66099"/>
                    <a:pt x="80031" y="66345"/>
                    <a:pt x="80303" y="66743"/>
                  </a:cubicBezTo>
                  <a:cubicBezTo>
                    <a:pt x="80476" y="67027"/>
                    <a:pt x="80613" y="67504"/>
                    <a:pt x="80807" y="67671"/>
                  </a:cubicBezTo>
                  <a:cubicBezTo>
                    <a:pt x="80959" y="67771"/>
                    <a:pt x="81116" y="67860"/>
                    <a:pt x="81278" y="67928"/>
                  </a:cubicBezTo>
                  <a:cubicBezTo>
                    <a:pt x="81341" y="68170"/>
                    <a:pt x="81105" y="67976"/>
                    <a:pt x="81394" y="68411"/>
                  </a:cubicBezTo>
                  <a:cubicBezTo>
                    <a:pt x="81509" y="68615"/>
                    <a:pt x="81845" y="68972"/>
                    <a:pt x="82007" y="68998"/>
                  </a:cubicBezTo>
                  <a:cubicBezTo>
                    <a:pt x="82144" y="69024"/>
                    <a:pt x="82458" y="69354"/>
                    <a:pt x="82720" y="69559"/>
                  </a:cubicBezTo>
                  <a:cubicBezTo>
                    <a:pt x="82883" y="69685"/>
                    <a:pt x="83066" y="69601"/>
                    <a:pt x="83444" y="69837"/>
                  </a:cubicBezTo>
                  <a:lnTo>
                    <a:pt x="83323" y="69999"/>
                  </a:lnTo>
                  <a:cubicBezTo>
                    <a:pt x="83489" y="70109"/>
                    <a:pt x="83754" y="70291"/>
                    <a:pt x="83871" y="70291"/>
                  </a:cubicBezTo>
                  <a:cubicBezTo>
                    <a:pt x="83894" y="70291"/>
                    <a:pt x="83911" y="70283"/>
                    <a:pt x="83921" y="70267"/>
                  </a:cubicBezTo>
                  <a:cubicBezTo>
                    <a:pt x="84225" y="70319"/>
                    <a:pt x="84288" y="70351"/>
                    <a:pt x="84498" y="70555"/>
                  </a:cubicBezTo>
                  <a:cubicBezTo>
                    <a:pt x="84640" y="70629"/>
                    <a:pt x="84715" y="70661"/>
                    <a:pt x="84760" y="70661"/>
                  </a:cubicBezTo>
                  <a:cubicBezTo>
                    <a:pt x="84795" y="70661"/>
                    <a:pt x="84812" y="70642"/>
                    <a:pt x="84828" y="70608"/>
                  </a:cubicBezTo>
                  <a:cubicBezTo>
                    <a:pt x="84839" y="70585"/>
                    <a:pt x="84870" y="70576"/>
                    <a:pt x="84912" y="70576"/>
                  </a:cubicBezTo>
                  <a:cubicBezTo>
                    <a:pt x="85045" y="70576"/>
                    <a:pt x="85299" y="70668"/>
                    <a:pt x="85462" y="70728"/>
                  </a:cubicBezTo>
                  <a:lnTo>
                    <a:pt x="85342" y="71048"/>
                  </a:lnTo>
                  <a:cubicBezTo>
                    <a:pt x="85349" y="71033"/>
                    <a:pt x="85384" y="71026"/>
                    <a:pt x="85439" y="71026"/>
                  </a:cubicBezTo>
                  <a:cubicBezTo>
                    <a:pt x="85705" y="71026"/>
                    <a:pt x="86438" y="71180"/>
                    <a:pt x="86695" y="71237"/>
                  </a:cubicBezTo>
                  <a:cubicBezTo>
                    <a:pt x="87145" y="71279"/>
                    <a:pt x="87114" y="71373"/>
                    <a:pt x="87434" y="71431"/>
                  </a:cubicBezTo>
                  <a:cubicBezTo>
                    <a:pt x="87753" y="71491"/>
                    <a:pt x="88079" y="71519"/>
                    <a:pt x="88407" y="71519"/>
                  </a:cubicBezTo>
                  <a:cubicBezTo>
                    <a:pt x="89534" y="71519"/>
                    <a:pt x="90691" y="71194"/>
                    <a:pt x="91722" y="70760"/>
                  </a:cubicBezTo>
                  <a:lnTo>
                    <a:pt x="91722" y="70760"/>
                  </a:lnTo>
                  <a:cubicBezTo>
                    <a:pt x="91722" y="70762"/>
                    <a:pt x="91755" y="70778"/>
                    <a:pt x="91819" y="70778"/>
                  </a:cubicBezTo>
                  <a:cubicBezTo>
                    <a:pt x="91879" y="70778"/>
                    <a:pt x="91967" y="70764"/>
                    <a:pt x="92079" y="70712"/>
                  </a:cubicBezTo>
                  <a:cubicBezTo>
                    <a:pt x="92305" y="70613"/>
                    <a:pt x="92520" y="70497"/>
                    <a:pt x="92729" y="70387"/>
                  </a:cubicBezTo>
                  <a:cubicBezTo>
                    <a:pt x="93400" y="70010"/>
                    <a:pt x="94045" y="69590"/>
                    <a:pt x="94664" y="69134"/>
                  </a:cubicBezTo>
                  <a:cubicBezTo>
                    <a:pt x="95461" y="68495"/>
                    <a:pt x="96326" y="67839"/>
                    <a:pt x="97086" y="67189"/>
                  </a:cubicBezTo>
                  <a:cubicBezTo>
                    <a:pt x="97390" y="66922"/>
                    <a:pt x="97700" y="66660"/>
                    <a:pt x="97826" y="66466"/>
                  </a:cubicBezTo>
                  <a:cubicBezTo>
                    <a:pt x="97909" y="66329"/>
                    <a:pt x="98208" y="66125"/>
                    <a:pt x="98376" y="66004"/>
                  </a:cubicBezTo>
                  <a:lnTo>
                    <a:pt x="98376" y="66004"/>
                  </a:lnTo>
                  <a:cubicBezTo>
                    <a:pt x="98264" y="66090"/>
                    <a:pt x="98181" y="66195"/>
                    <a:pt x="98226" y="66195"/>
                  </a:cubicBezTo>
                  <a:cubicBezTo>
                    <a:pt x="98244" y="66195"/>
                    <a:pt x="98283" y="66177"/>
                    <a:pt x="98350" y="66135"/>
                  </a:cubicBezTo>
                  <a:lnTo>
                    <a:pt x="99818" y="65097"/>
                  </a:lnTo>
                  <a:cubicBezTo>
                    <a:pt x="100022" y="64956"/>
                    <a:pt x="100604" y="64594"/>
                    <a:pt x="100699" y="64426"/>
                  </a:cubicBezTo>
                  <a:cubicBezTo>
                    <a:pt x="100762" y="64311"/>
                    <a:pt x="100489" y="64242"/>
                    <a:pt x="100452" y="64185"/>
                  </a:cubicBezTo>
                  <a:cubicBezTo>
                    <a:pt x="100639" y="64055"/>
                    <a:pt x="100784" y="64013"/>
                    <a:pt x="100894" y="64013"/>
                  </a:cubicBezTo>
                  <a:cubicBezTo>
                    <a:pt x="101015" y="64013"/>
                    <a:pt x="101093" y="64065"/>
                    <a:pt x="101134" y="64106"/>
                  </a:cubicBezTo>
                  <a:cubicBezTo>
                    <a:pt x="101150" y="64123"/>
                    <a:pt x="101173" y="64130"/>
                    <a:pt x="101200" y="64130"/>
                  </a:cubicBezTo>
                  <a:cubicBezTo>
                    <a:pt x="101362" y="64130"/>
                    <a:pt x="101700" y="63860"/>
                    <a:pt x="102046" y="63645"/>
                  </a:cubicBezTo>
                  <a:cubicBezTo>
                    <a:pt x="102555" y="63314"/>
                    <a:pt x="103153" y="62953"/>
                    <a:pt x="103693" y="62706"/>
                  </a:cubicBezTo>
                  <a:cubicBezTo>
                    <a:pt x="103797" y="62659"/>
                    <a:pt x="103960" y="62638"/>
                    <a:pt x="104007" y="62607"/>
                  </a:cubicBezTo>
                  <a:cubicBezTo>
                    <a:pt x="104280" y="62439"/>
                    <a:pt x="104390" y="62276"/>
                    <a:pt x="104589" y="62119"/>
                  </a:cubicBezTo>
                  <a:cubicBezTo>
                    <a:pt x="105014" y="61778"/>
                    <a:pt x="105748" y="61600"/>
                    <a:pt x="106241" y="61375"/>
                  </a:cubicBezTo>
                  <a:cubicBezTo>
                    <a:pt x="106796" y="61139"/>
                    <a:pt x="106859" y="60971"/>
                    <a:pt x="107069" y="60719"/>
                  </a:cubicBezTo>
                  <a:cubicBezTo>
                    <a:pt x="107205" y="60563"/>
                    <a:pt x="107293" y="60511"/>
                    <a:pt x="107353" y="60511"/>
                  </a:cubicBezTo>
                  <a:cubicBezTo>
                    <a:pt x="107465" y="60511"/>
                    <a:pt x="107479" y="60690"/>
                    <a:pt x="107520" y="60714"/>
                  </a:cubicBezTo>
                  <a:cubicBezTo>
                    <a:pt x="107533" y="60721"/>
                    <a:pt x="107547" y="60724"/>
                    <a:pt x="107563" y="60724"/>
                  </a:cubicBezTo>
                  <a:cubicBezTo>
                    <a:pt x="107758" y="60724"/>
                    <a:pt x="108175" y="60250"/>
                    <a:pt x="108238" y="60216"/>
                  </a:cubicBezTo>
                  <a:cubicBezTo>
                    <a:pt x="108498" y="60032"/>
                    <a:pt x="108679" y="60021"/>
                    <a:pt x="108856" y="60021"/>
                  </a:cubicBezTo>
                  <a:cubicBezTo>
                    <a:pt x="108882" y="60021"/>
                    <a:pt x="108909" y="60021"/>
                    <a:pt x="108935" y="60021"/>
                  </a:cubicBezTo>
                  <a:cubicBezTo>
                    <a:pt x="109026" y="60021"/>
                    <a:pt x="109119" y="60018"/>
                    <a:pt x="109224" y="59990"/>
                  </a:cubicBezTo>
                  <a:cubicBezTo>
                    <a:pt x="109643" y="59885"/>
                    <a:pt x="110157" y="59618"/>
                    <a:pt x="110566" y="59445"/>
                  </a:cubicBezTo>
                  <a:cubicBezTo>
                    <a:pt x="110783" y="59348"/>
                    <a:pt x="111924" y="58819"/>
                    <a:pt x="112239" y="58819"/>
                  </a:cubicBezTo>
                  <a:cubicBezTo>
                    <a:pt x="112283" y="58819"/>
                    <a:pt x="112310" y="58830"/>
                    <a:pt x="112317" y="58853"/>
                  </a:cubicBezTo>
                  <a:cubicBezTo>
                    <a:pt x="112663" y="58774"/>
                    <a:pt x="113046" y="58590"/>
                    <a:pt x="113361" y="58459"/>
                  </a:cubicBezTo>
                  <a:cubicBezTo>
                    <a:pt x="114556" y="57967"/>
                    <a:pt x="115862" y="57610"/>
                    <a:pt x="117104" y="57217"/>
                  </a:cubicBezTo>
                  <a:cubicBezTo>
                    <a:pt x="117534" y="57080"/>
                    <a:pt x="118038" y="56892"/>
                    <a:pt x="118011" y="56734"/>
                  </a:cubicBezTo>
                  <a:lnTo>
                    <a:pt x="118011" y="56734"/>
                  </a:lnTo>
                  <a:cubicBezTo>
                    <a:pt x="118027" y="56824"/>
                    <a:pt x="117969" y="56976"/>
                    <a:pt x="118258" y="56976"/>
                  </a:cubicBezTo>
                  <a:cubicBezTo>
                    <a:pt x="118494" y="56976"/>
                    <a:pt x="118609" y="56865"/>
                    <a:pt x="118861" y="56834"/>
                  </a:cubicBezTo>
                  <a:lnTo>
                    <a:pt x="119312" y="56782"/>
                  </a:lnTo>
                  <a:cubicBezTo>
                    <a:pt x="119936" y="56708"/>
                    <a:pt x="120538" y="56603"/>
                    <a:pt x="121189" y="56493"/>
                  </a:cubicBezTo>
                  <a:cubicBezTo>
                    <a:pt x="121451" y="56346"/>
                    <a:pt x="122699" y="56179"/>
                    <a:pt x="122699" y="56179"/>
                  </a:cubicBezTo>
                  <a:cubicBezTo>
                    <a:pt x="122914" y="55969"/>
                    <a:pt x="122704" y="55780"/>
                    <a:pt x="122987" y="55549"/>
                  </a:cubicBezTo>
                  <a:cubicBezTo>
                    <a:pt x="123002" y="55539"/>
                    <a:pt x="123045" y="55533"/>
                    <a:pt x="123102" y="55533"/>
                  </a:cubicBezTo>
                  <a:cubicBezTo>
                    <a:pt x="123352" y="55533"/>
                    <a:pt x="123873" y="55634"/>
                    <a:pt x="123506" y="55817"/>
                  </a:cubicBezTo>
                  <a:cubicBezTo>
                    <a:pt x="123191" y="55975"/>
                    <a:pt x="123241" y="56039"/>
                    <a:pt x="123497" y="56039"/>
                  </a:cubicBezTo>
                  <a:cubicBezTo>
                    <a:pt x="123624" y="56039"/>
                    <a:pt x="123801" y="56023"/>
                    <a:pt x="124009" y="55995"/>
                  </a:cubicBezTo>
                  <a:cubicBezTo>
                    <a:pt x="124266" y="55974"/>
                    <a:pt x="124722" y="55948"/>
                    <a:pt x="124906" y="55859"/>
                  </a:cubicBezTo>
                  <a:cubicBezTo>
                    <a:pt x="125058" y="55785"/>
                    <a:pt x="124969" y="55754"/>
                    <a:pt x="125304" y="55754"/>
                  </a:cubicBezTo>
                  <a:cubicBezTo>
                    <a:pt x="125312" y="55754"/>
                    <a:pt x="125320" y="55753"/>
                    <a:pt x="125329" y="55753"/>
                  </a:cubicBezTo>
                  <a:cubicBezTo>
                    <a:pt x="125626" y="55753"/>
                    <a:pt x="126689" y="55920"/>
                    <a:pt x="126537" y="56032"/>
                  </a:cubicBezTo>
                  <a:cubicBezTo>
                    <a:pt x="126751" y="55890"/>
                    <a:pt x="126945" y="55880"/>
                    <a:pt x="127491" y="55848"/>
                  </a:cubicBezTo>
                  <a:cubicBezTo>
                    <a:pt x="127936" y="55812"/>
                    <a:pt x="128435" y="55843"/>
                    <a:pt x="128891" y="55586"/>
                  </a:cubicBezTo>
                  <a:cubicBezTo>
                    <a:pt x="129016" y="55539"/>
                    <a:pt x="129352" y="55203"/>
                    <a:pt x="129399" y="55172"/>
                  </a:cubicBezTo>
                  <a:cubicBezTo>
                    <a:pt x="129509" y="55135"/>
                    <a:pt x="129640" y="55161"/>
                    <a:pt x="129709" y="55093"/>
                  </a:cubicBezTo>
                  <a:cubicBezTo>
                    <a:pt x="129745" y="55057"/>
                    <a:pt x="129777" y="55015"/>
                    <a:pt x="129803" y="54967"/>
                  </a:cubicBezTo>
                  <a:cubicBezTo>
                    <a:pt x="129821" y="54948"/>
                    <a:pt x="129841" y="54940"/>
                    <a:pt x="129861" y="54940"/>
                  </a:cubicBezTo>
                  <a:cubicBezTo>
                    <a:pt x="129946" y="54940"/>
                    <a:pt x="130049" y="55083"/>
                    <a:pt x="130154" y="55172"/>
                  </a:cubicBezTo>
                  <a:lnTo>
                    <a:pt x="130825" y="55958"/>
                  </a:lnTo>
                  <a:cubicBezTo>
                    <a:pt x="130969" y="56311"/>
                    <a:pt x="131163" y="56357"/>
                    <a:pt x="131292" y="56357"/>
                  </a:cubicBezTo>
                  <a:cubicBezTo>
                    <a:pt x="131333" y="56357"/>
                    <a:pt x="131367" y="56353"/>
                    <a:pt x="131392" y="56352"/>
                  </a:cubicBezTo>
                  <a:cubicBezTo>
                    <a:pt x="131393" y="56352"/>
                    <a:pt x="131395" y="56352"/>
                    <a:pt x="131397" y="56352"/>
                  </a:cubicBezTo>
                  <a:cubicBezTo>
                    <a:pt x="131527" y="56352"/>
                    <a:pt x="131693" y="56538"/>
                    <a:pt x="131874" y="56761"/>
                  </a:cubicBezTo>
                  <a:cubicBezTo>
                    <a:pt x="131701" y="56886"/>
                    <a:pt x="131591" y="56850"/>
                    <a:pt x="132005" y="57395"/>
                  </a:cubicBezTo>
                  <a:cubicBezTo>
                    <a:pt x="132729" y="58370"/>
                    <a:pt x="133468" y="59361"/>
                    <a:pt x="134144" y="60373"/>
                  </a:cubicBezTo>
                  <a:cubicBezTo>
                    <a:pt x="134192" y="60435"/>
                    <a:pt x="134776" y="61368"/>
                    <a:pt x="134851" y="61368"/>
                  </a:cubicBezTo>
                  <a:cubicBezTo>
                    <a:pt x="134857" y="61368"/>
                    <a:pt x="134860" y="61360"/>
                    <a:pt x="134857" y="61343"/>
                  </a:cubicBezTo>
                  <a:cubicBezTo>
                    <a:pt x="134847" y="61268"/>
                    <a:pt x="134857" y="61237"/>
                    <a:pt x="134878" y="61237"/>
                  </a:cubicBezTo>
                  <a:cubicBezTo>
                    <a:pt x="134960" y="61237"/>
                    <a:pt x="135220" y="61679"/>
                    <a:pt x="135303" y="61878"/>
                  </a:cubicBezTo>
                  <a:cubicBezTo>
                    <a:pt x="135408" y="62130"/>
                    <a:pt x="135250" y="62025"/>
                    <a:pt x="135303" y="62213"/>
                  </a:cubicBezTo>
                  <a:cubicBezTo>
                    <a:pt x="135366" y="62381"/>
                    <a:pt x="135434" y="62549"/>
                    <a:pt x="135518" y="62712"/>
                  </a:cubicBezTo>
                  <a:cubicBezTo>
                    <a:pt x="135670" y="63000"/>
                    <a:pt x="135874" y="63849"/>
                    <a:pt x="135953" y="64080"/>
                  </a:cubicBezTo>
                  <a:cubicBezTo>
                    <a:pt x="136053" y="64290"/>
                    <a:pt x="135990" y="64552"/>
                    <a:pt x="135948" y="64908"/>
                  </a:cubicBezTo>
                  <a:cubicBezTo>
                    <a:pt x="135916" y="65118"/>
                    <a:pt x="135953" y="65401"/>
                    <a:pt x="135895" y="65517"/>
                  </a:cubicBezTo>
                  <a:cubicBezTo>
                    <a:pt x="135838" y="65637"/>
                    <a:pt x="135707" y="65663"/>
                    <a:pt x="135623" y="65758"/>
                  </a:cubicBezTo>
                  <a:lnTo>
                    <a:pt x="134821" y="66591"/>
                  </a:lnTo>
                  <a:cubicBezTo>
                    <a:pt x="134396" y="67021"/>
                    <a:pt x="133803" y="67425"/>
                    <a:pt x="133269" y="67713"/>
                  </a:cubicBezTo>
                  <a:cubicBezTo>
                    <a:pt x="132985" y="67871"/>
                    <a:pt x="132891" y="67965"/>
                    <a:pt x="132923" y="68059"/>
                  </a:cubicBezTo>
                  <a:cubicBezTo>
                    <a:pt x="132750" y="68192"/>
                    <a:pt x="132825" y="68254"/>
                    <a:pt x="133008" y="68254"/>
                  </a:cubicBezTo>
                  <a:cubicBezTo>
                    <a:pt x="133136" y="68254"/>
                    <a:pt x="133318" y="68223"/>
                    <a:pt x="133505" y="68164"/>
                  </a:cubicBezTo>
                  <a:cubicBezTo>
                    <a:pt x="133938" y="68023"/>
                    <a:pt x="134348" y="67726"/>
                    <a:pt x="134145" y="67587"/>
                  </a:cubicBezTo>
                  <a:lnTo>
                    <a:pt x="134145" y="67587"/>
                  </a:lnTo>
                  <a:cubicBezTo>
                    <a:pt x="134147" y="67588"/>
                    <a:pt x="134150" y="67588"/>
                    <a:pt x="134153" y="67588"/>
                  </a:cubicBezTo>
                  <a:cubicBezTo>
                    <a:pt x="134378" y="67588"/>
                    <a:pt x="135489" y="66671"/>
                    <a:pt x="135728" y="66476"/>
                  </a:cubicBezTo>
                  <a:cubicBezTo>
                    <a:pt x="135948" y="66371"/>
                    <a:pt x="135922" y="66245"/>
                    <a:pt x="136047" y="65978"/>
                  </a:cubicBezTo>
                  <a:cubicBezTo>
                    <a:pt x="136179" y="65684"/>
                    <a:pt x="136341" y="65364"/>
                    <a:pt x="136409" y="65029"/>
                  </a:cubicBezTo>
                  <a:cubicBezTo>
                    <a:pt x="136708" y="63325"/>
                    <a:pt x="135670" y="61873"/>
                    <a:pt x="134952" y="60625"/>
                  </a:cubicBezTo>
                  <a:cubicBezTo>
                    <a:pt x="134507" y="59874"/>
                    <a:pt x="133574" y="58230"/>
                    <a:pt x="133143" y="58230"/>
                  </a:cubicBezTo>
                  <a:cubicBezTo>
                    <a:pt x="133117" y="58230"/>
                    <a:pt x="133092" y="58237"/>
                    <a:pt x="133069" y="58250"/>
                  </a:cubicBezTo>
                  <a:cubicBezTo>
                    <a:pt x="133064" y="58252"/>
                    <a:pt x="133034" y="58256"/>
                    <a:pt x="132994" y="58256"/>
                  </a:cubicBezTo>
                  <a:cubicBezTo>
                    <a:pt x="132881" y="58256"/>
                    <a:pt x="132684" y="58231"/>
                    <a:pt x="132676" y="58108"/>
                  </a:cubicBezTo>
                  <a:cubicBezTo>
                    <a:pt x="132671" y="57951"/>
                    <a:pt x="132655" y="57762"/>
                    <a:pt x="132734" y="57710"/>
                  </a:cubicBezTo>
                  <a:cubicBezTo>
                    <a:pt x="132771" y="57683"/>
                    <a:pt x="133043" y="57185"/>
                    <a:pt x="133006" y="57154"/>
                  </a:cubicBezTo>
                  <a:cubicBezTo>
                    <a:pt x="132912" y="57075"/>
                    <a:pt x="132933" y="57175"/>
                    <a:pt x="132771" y="57007"/>
                  </a:cubicBezTo>
                  <a:cubicBezTo>
                    <a:pt x="132608" y="56839"/>
                    <a:pt x="132445" y="56640"/>
                    <a:pt x="132288" y="56446"/>
                  </a:cubicBezTo>
                  <a:cubicBezTo>
                    <a:pt x="132058" y="56158"/>
                    <a:pt x="131681" y="55697"/>
                    <a:pt x="131790" y="55613"/>
                  </a:cubicBezTo>
                  <a:lnTo>
                    <a:pt x="131790" y="55613"/>
                  </a:lnTo>
                  <a:cubicBezTo>
                    <a:pt x="131770" y="55628"/>
                    <a:pt x="131748" y="55635"/>
                    <a:pt x="131726" y="55635"/>
                  </a:cubicBezTo>
                  <a:cubicBezTo>
                    <a:pt x="131519" y="55635"/>
                    <a:pt x="131208" y="55067"/>
                    <a:pt x="130973" y="55067"/>
                  </a:cubicBezTo>
                  <a:cubicBezTo>
                    <a:pt x="130969" y="55067"/>
                    <a:pt x="130965" y="55067"/>
                    <a:pt x="130962" y="55067"/>
                  </a:cubicBezTo>
                  <a:cubicBezTo>
                    <a:pt x="130956" y="55067"/>
                    <a:pt x="130949" y="55067"/>
                    <a:pt x="130943" y="55067"/>
                  </a:cubicBezTo>
                  <a:cubicBezTo>
                    <a:pt x="130785" y="55067"/>
                    <a:pt x="130440" y="54998"/>
                    <a:pt x="130133" y="54354"/>
                  </a:cubicBezTo>
                  <a:cubicBezTo>
                    <a:pt x="129960" y="54029"/>
                    <a:pt x="130091" y="53971"/>
                    <a:pt x="129751" y="53547"/>
                  </a:cubicBezTo>
                  <a:lnTo>
                    <a:pt x="129740" y="53557"/>
                  </a:lnTo>
                  <a:cubicBezTo>
                    <a:pt x="129483" y="53824"/>
                    <a:pt x="129085" y="54464"/>
                    <a:pt x="129022" y="54606"/>
                  </a:cubicBezTo>
                  <a:cubicBezTo>
                    <a:pt x="128959" y="54784"/>
                    <a:pt x="128938" y="54773"/>
                    <a:pt x="128660" y="54905"/>
                  </a:cubicBezTo>
                  <a:cubicBezTo>
                    <a:pt x="128631" y="54916"/>
                    <a:pt x="128611" y="54920"/>
                    <a:pt x="128597" y="54920"/>
                  </a:cubicBezTo>
                  <a:cubicBezTo>
                    <a:pt x="128543" y="54920"/>
                    <a:pt x="128568" y="54857"/>
                    <a:pt x="128518" y="54836"/>
                  </a:cubicBezTo>
                  <a:cubicBezTo>
                    <a:pt x="128482" y="54824"/>
                    <a:pt x="128450" y="54818"/>
                    <a:pt x="128417" y="54818"/>
                  </a:cubicBezTo>
                  <a:cubicBezTo>
                    <a:pt x="128313" y="54818"/>
                    <a:pt x="128198" y="54871"/>
                    <a:pt x="127884" y="54915"/>
                  </a:cubicBezTo>
                  <a:cubicBezTo>
                    <a:pt x="127633" y="54962"/>
                    <a:pt x="127364" y="55010"/>
                    <a:pt x="127130" y="55010"/>
                  </a:cubicBezTo>
                  <a:cubicBezTo>
                    <a:pt x="127027" y="55010"/>
                    <a:pt x="126931" y="55000"/>
                    <a:pt x="126846" y="54978"/>
                  </a:cubicBezTo>
                  <a:cubicBezTo>
                    <a:pt x="126455" y="54993"/>
                    <a:pt x="125957" y="55264"/>
                    <a:pt x="125801" y="55264"/>
                  </a:cubicBezTo>
                  <a:cubicBezTo>
                    <a:pt x="125791" y="55264"/>
                    <a:pt x="125783" y="55263"/>
                    <a:pt x="125776" y="55261"/>
                  </a:cubicBezTo>
                  <a:cubicBezTo>
                    <a:pt x="125719" y="55242"/>
                    <a:pt x="125566" y="55105"/>
                    <a:pt x="125436" y="55105"/>
                  </a:cubicBezTo>
                  <a:cubicBezTo>
                    <a:pt x="125423" y="55105"/>
                    <a:pt x="125411" y="55106"/>
                    <a:pt x="125399" y="55109"/>
                  </a:cubicBezTo>
                  <a:cubicBezTo>
                    <a:pt x="125147" y="55172"/>
                    <a:pt x="125310" y="55282"/>
                    <a:pt x="125048" y="55361"/>
                  </a:cubicBezTo>
                  <a:cubicBezTo>
                    <a:pt x="125047" y="55361"/>
                    <a:pt x="125047" y="55361"/>
                    <a:pt x="125047" y="55361"/>
                  </a:cubicBezTo>
                  <a:cubicBezTo>
                    <a:pt x="125025" y="55361"/>
                    <a:pt x="124620" y="55078"/>
                    <a:pt x="124602" y="55078"/>
                  </a:cubicBezTo>
                  <a:cubicBezTo>
                    <a:pt x="124602" y="55078"/>
                    <a:pt x="124602" y="55078"/>
                    <a:pt x="124602" y="55078"/>
                  </a:cubicBezTo>
                  <a:cubicBezTo>
                    <a:pt x="124369" y="55249"/>
                    <a:pt x="123986" y="55382"/>
                    <a:pt x="123391" y="55382"/>
                  </a:cubicBezTo>
                  <a:cubicBezTo>
                    <a:pt x="123368" y="55382"/>
                    <a:pt x="123345" y="55382"/>
                    <a:pt x="123323" y="55382"/>
                  </a:cubicBezTo>
                  <a:cubicBezTo>
                    <a:pt x="123240" y="55378"/>
                    <a:pt x="123157" y="55376"/>
                    <a:pt x="123075" y="55376"/>
                  </a:cubicBezTo>
                  <a:cubicBezTo>
                    <a:pt x="122827" y="55376"/>
                    <a:pt x="122581" y="55393"/>
                    <a:pt x="122337" y="55429"/>
                  </a:cubicBezTo>
                  <a:cubicBezTo>
                    <a:pt x="122234" y="55447"/>
                    <a:pt x="121948" y="55537"/>
                    <a:pt x="122071" y="55537"/>
                  </a:cubicBezTo>
                  <a:cubicBezTo>
                    <a:pt x="122093" y="55537"/>
                    <a:pt x="122126" y="55535"/>
                    <a:pt x="122174" y="55528"/>
                  </a:cubicBezTo>
                  <a:lnTo>
                    <a:pt x="122174" y="55528"/>
                  </a:lnTo>
                  <a:lnTo>
                    <a:pt x="121419" y="55639"/>
                  </a:lnTo>
                  <a:cubicBezTo>
                    <a:pt x="120900" y="55728"/>
                    <a:pt x="121309" y="55665"/>
                    <a:pt x="121063" y="55791"/>
                  </a:cubicBezTo>
                  <a:cubicBezTo>
                    <a:pt x="120885" y="55880"/>
                    <a:pt x="120014" y="55896"/>
                    <a:pt x="119783" y="55927"/>
                  </a:cubicBezTo>
                  <a:cubicBezTo>
                    <a:pt x="119474" y="55974"/>
                    <a:pt x="118840" y="56058"/>
                    <a:pt x="118583" y="56189"/>
                  </a:cubicBezTo>
                  <a:cubicBezTo>
                    <a:pt x="118403" y="56283"/>
                    <a:pt x="118531" y="56416"/>
                    <a:pt x="118173" y="56416"/>
                  </a:cubicBezTo>
                  <a:cubicBezTo>
                    <a:pt x="118113" y="56416"/>
                    <a:pt x="118040" y="56412"/>
                    <a:pt x="117948" y="56404"/>
                  </a:cubicBezTo>
                  <a:cubicBezTo>
                    <a:pt x="117889" y="56380"/>
                    <a:pt x="117794" y="56369"/>
                    <a:pt x="117692" y="56369"/>
                  </a:cubicBezTo>
                  <a:cubicBezTo>
                    <a:pt x="117396" y="56369"/>
                    <a:pt x="117040" y="56457"/>
                    <a:pt x="117324" y="56551"/>
                  </a:cubicBezTo>
                  <a:cubicBezTo>
                    <a:pt x="117361" y="56736"/>
                    <a:pt x="116946" y="56887"/>
                    <a:pt x="116493" y="56887"/>
                  </a:cubicBezTo>
                  <a:cubicBezTo>
                    <a:pt x="116485" y="56887"/>
                    <a:pt x="116478" y="56887"/>
                    <a:pt x="116470" y="56886"/>
                  </a:cubicBezTo>
                  <a:cubicBezTo>
                    <a:pt x="116288" y="56886"/>
                    <a:pt x="116203" y="56836"/>
                    <a:pt x="116062" y="56836"/>
                  </a:cubicBezTo>
                  <a:cubicBezTo>
                    <a:pt x="115951" y="56836"/>
                    <a:pt x="115804" y="56867"/>
                    <a:pt x="115547" y="56981"/>
                  </a:cubicBezTo>
                  <a:cubicBezTo>
                    <a:pt x="115476" y="57011"/>
                    <a:pt x="114773" y="57439"/>
                    <a:pt x="114688" y="57439"/>
                  </a:cubicBezTo>
                  <a:cubicBezTo>
                    <a:pt x="114686" y="57439"/>
                    <a:pt x="114683" y="57438"/>
                    <a:pt x="114682" y="57437"/>
                  </a:cubicBezTo>
                  <a:cubicBezTo>
                    <a:pt x="114636" y="57407"/>
                    <a:pt x="115147" y="57142"/>
                    <a:pt x="114929" y="57142"/>
                  </a:cubicBezTo>
                  <a:cubicBezTo>
                    <a:pt x="114921" y="57142"/>
                    <a:pt x="114912" y="57143"/>
                    <a:pt x="114902" y="57143"/>
                  </a:cubicBezTo>
                  <a:cubicBezTo>
                    <a:pt x="114661" y="57164"/>
                    <a:pt x="114090" y="57500"/>
                    <a:pt x="113943" y="57579"/>
                  </a:cubicBezTo>
                  <a:cubicBezTo>
                    <a:pt x="113576" y="57683"/>
                    <a:pt x="113167" y="57841"/>
                    <a:pt x="112836" y="57872"/>
                  </a:cubicBezTo>
                  <a:cubicBezTo>
                    <a:pt x="112527" y="57904"/>
                    <a:pt x="112223" y="57967"/>
                    <a:pt x="111924" y="58061"/>
                  </a:cubicBezTo>
                  <a:cubicBezTo>
                    <a:pt x="111515" y="58197"/>
                    <a:pt x="111117" y="58365"/>
                    <a:pt x="110734" y="58559"/>
                  </a:cubicBezTo>
                  <a:cubicBezTo>
                    <a:pt x="110376" y="58741"/>
                    <a:pt x="110236" y="58932"/>
                    <a:pt x="109969" y="58932"/>
                  </a:cubicBezTo>
                  <a:cubicBezTo>
                    <a:pt x="109958" y="58932"/>
                    <a:pt x="109948" y="58932"/>
                    <a:pt x="109937" y="58931"/>
                  </a:cubicBezTo>
                  <a:cubicBezTo>
                    <a:pt x="109921" y="58930"/>
                    <a:pt x="109904" y="58930"/>
                    <a:pt x="109887" y="58930"/>
                  </a:cubicBezTo>
                  <a:cubicBezTo>
                    <a:pt x="109565" y="58930"/>
                    <a:pt x="109087" y="59110"/>
                    <a:pt x="108684" y="59314"/>
                  </a:cubicBezTo>
                  <a:cubicBezTo>
                    <a:pt x="108385" y="59471"/>
                    <a:pt x="108516" y="59545"/>
                    <a:pt x="108542" y="59623"/>
                  </a:cubicBezTo>
                  <a:cubicBezTo>
                    <a:pt x="108524" y="59573"/>
                    <a:pt x="108471" y="59552"/>
                    <a:pt x="108395" y="59552"/>
                  </a:cubicBezTo>
                  <a:cubicBezTo>
                    <a:pt x="108039" y="59552"/>
                    <a:pt x="107175" y="60022"/>
                    <a:pt x="106933" y="60268"/>
                  </a:cubicBezTo>
                  <a:cubicBezTo>
                    <a:pt x="106776" y="60416"/>
                    <a:pt x="106421" y="60591"/>
                    <a:pt x="106234" y="60591"/>
                  </a:cubicBezTo>
                  <a:cubicBezTo>
                    <a:pt x="106222" y="60591"/>
                    <a:pt x="106210" y="60590"/>
                    <a:pt x="106199" y="60588"/>
                  </a:cubicBezTo>
                  <a:cubicBezTo>
                    <a:pt x="106091" y="60569"/>
                    <a:pt x="106339" y="60412"/>
                    <a:pt x="106212" y="60412"/>
                  </a:cubicBezTo>
                  <a:cubicBezTo>
                    <a:pt x="106203" y="60412"/>
                    <a:pt x="106191" y="60413"/>
                    <a:pt x="106178" y="60415"/>
                  </a:cubicBezTo>
                  <a:cubicBezTo>
                    <a:pt x="105979" y="60441"/>
                    <a:pt x="105821" y="60630"/>
                    <a:pt x="105706" y="60719"/>
                  </a:cubicBezTo>
                  <a:cubicBezTo>
                    <a:pt x="105428" y="60934"/>
                    <a:pt x="104977" y="61160"/>
                    <a:pt x="104683" y="61212"/>
                  </a:cubicBezTo>
                  <a:cubicBezTo>
                    <a:pt x="104673" y="61190"/>
                    <a:pt x="104657" y="61181"/>
                    <a:pt x="104635" y="61181"/>
                  </a:cubicBezTo>
                  <a:cubicBezTo>
                    <a:pt x="104499" y="61181"/>
                    <a:pt x="104162" y="61559"/>
                    <a:pt x="104012" y="61663"/>
                  </a:cubicBezTo>
                  <a:cubicBezTo>
                    <a:pt x="103572" y="61962"/>
                    <a:pt x="102985" y="62203"/>
                    <a:pt x="102639" y="62512"/>
                  </a:cubicBezTo>
                  <a:cubicBezTo>
                    <a:pt x="102256" y="62811"/>
                    <a:pt x="101852" y="63073"/>
                    <a:pt x="101422" y="63299"/>
                  </a:cubicBezTo>
                  <a:cubicBezTo>
                    <a:pt x="100966" y="63535"/>
                    <a:pt x="100180" y="63933"/>
                    <a:pt x="99865" y="64305"/>
                  </a:cubicBezTo>
                  <a:cubicBezTo>
                    <a:pt x="99750" y="64442"/>
                    <a:pt x="99435" y="64473"/>
                    <a:pt x="99278" y="64547"/>
                  </a:cubicBezTo>
                  <a:cubicBezTo>
                    <a:pt x="99016" y="64672"/>
                    <a:pt x="98953" y="64824"/>
                    <a:pt x="98675" y="65034"/>
                  </a:cubicBezTo>
                  <a:cubicBezTo>
                    <a:pt x="98355" y="65265"/>
                    <a:pt x="98009" y="65511"/>
                    <a:pt x="97710" y="65763"/>
                  </a:cubicBezTo>
                  <a:cubicBezTo>
                    <a:pt x="97385" y="66036"/>
                    <a:pt x="97553" y="66046"/>
                    <a:pt x="97123" y="66256"/>
                  </a:cubicBezTo>
                  <a:cubicBezTo>
                    <a:pt x="96719" y="66476"/>
                    <a:pt x="95797" y="66958"/>
                    <a:pt x="95970" y="67221"/>
                  </a:cubicBezTo>
                  <a:cubicBezTo>
                    <a:pt x="95954" y="67199"/>
                    <a:pt x="95929" y="67190"/>
                    <a:pt x="95895" y="67190"/>
                  </a:cubicBezTo>
                  <a:cubicBezTo>
                    <a:pt x="95488" y="67190"/>
                    <a:pt x="93836" y="68579"/>
                    <a:pt x="93469" y="68898"/>
                  </a:cubicBezTo>
                  <a:cubicBezTo>
                    <a:pt x="93159" y="69213"/>
                    <a:pt x="92457" y="69040"/>
                    <a:pt x="92132" y="69527"/>
                  </a:cubicBezTo>
                  <a:cubicBezTo>
                    <a:pt x="91990" y="69748"/>
                    <a:pt x="91953" y="69952"/>
                    <a:pt x="91466" y="69994"/>
                  </a:cubicBezTo>
                  <a:cubicBezTo>
                    <a:pt x="91344" y="70060"/>
                    <a:pt x="90506" y="70371"/>
                    <a:pt x="90508" y="70387"/>
                  </a:cubicBezTo>
                  <a:lnTo>
                    <a:pt x="90508" y="70387"/>
                  </a:lnTo>
                  <a:cubicBezTo>
                    <a:pt x="90490" y="70377"/>
                    <a:pt x="90691" y="70251"/>
                    <a:pt x="90567" y="70251"/>
                  </a:cubicBezTo>
                  <a:cubicBezTo>
                    <a:pt x="90553" y="70251"/>
                    <a:pt x="90535" y="70253"/>
                    <a:pt x="90512" y="70256"/>
                  </a:cubicBezTo>
                  <a:cubicBezTo>
                    <a:pt x="90328" y="70288"/>
                    <a:pt x="90061" y="70382"/>
                    <a:pt x="89867" y="70424"/>
                  </a:cubicBezTo>
                  <a:cubicBezTo>
                    <a:pt x="89337" y="70550"/>
                    <a:pt x="88734" y="70508"/>
                    <a:pt x="88247" y="70550"/>
                  </a:cubicBezTo>
                  <a:cubicBezTo>
                    <a:pt x="88708" y="70608"/>
                    <a:pt x="88970" y="70859"/>
                    <a:pt x="88556" y="71032"/>
                  </a:cubicBezTo>
                  <a:cubicBezTo>
                    <a:pt x="88528" y="71034"/>
                    <a:pt x="88502" y="71034"/>
                    <a:pt x="88479" y="71034"/>
                  </a:cubicBezTo>
                  <a:cubicBezTo>
                    <a:pt x="88074" y="71034"/>
                    <a:pt x="88347" y="70830"/>
                    <a:pt x="88367" y="70775"/>
                  </a:cubicBezTo>
                  <a:cubicBezTo>
                    <a:pt x="88388" y="70729"/>
                    <a:pt x="88264" y="70721"/>
                    <a:pt x="88100" y="70721"/>
                  </a:cubicBezTo>
                  <a:cubicBezTo>
                    <a:pt x="88005" y="70721"/>
                    <a:pt x="87897" y="70723"/>
                    <a:pt x="87796" y="70723"/>
                  </a:cubicBezTo>
                  <a:cubicBezTo>
                    <a:pt x="87677" y="70723"/>
                    <a:pt x="87567" y="70719"/>
                    <a:pt x="87502" y="70702"/>
                  </a:cubicBezTo>
                  <a:cubicBezTo>
                    <a:pt x="87321" y="70669"/>
                    <a:pt x="87015" y="70497"/>
                    <a:pt x="86874" y="70497"/>
                  </a:cubicBezTo>
                  <a:cubicBezTo>
                    <a:pt x="86859" y="70497"/>
                    <a:pt x="86847" y="70499"/>
                    <a:pt x="86836" y="70503"/>
                  </a:cubicBezTo>
                  <a:cubicBezTo>
                    <a:pt x="86745" y="70529"/>
                    <a:pt x="86682" y="70567"/>
                    <a:pt x="86576" y="70567"/>
                  </a:cubicBezTo>
                  <a:cubicBezTo>
                    <a:pt x="86511" y="70567"/>
                    <a:pt x="86430" y="70553"/>
                    <a:pt x="86317" y="70513"/>
                  </a:cubicBezTo>
                  <a:cubicBezTo>
                    <a:pt x="85856" y="70377"/>
                    <a:pt x="85614" y="70146"/>
                    <a:pt x="85127" y="69973"/>
                  </a:cubicBezTo>
                  <a:lnTo>
                    <a:pt x="85127" y="69973"/>
                  </a:lnTo>
                  <a:cubicBezTo>
                    <a:pt x="85156" y="70000"/>
                    <a:pt x="85157" y="70013"/>
                    <a:pt x="85135" y="70013"/>
                  </a:cubicBezTo>
                  <a:cubicBezTo>
                    <a:pt x="85060" y="70013"/>
                    <a:pt x="84714" y="69867"/>
                    <a:pt x="84340" y="69680"/>
                  </a:cubicBezTo>
                  <a:cubicBezTo>
                    <a:pt x="83963" y="69470"/>
                    <a:pt x="83596" y="69234"/>
                    <a:pt x="83245" y="68977"/>
                  </a:cubicBezTo>
                  <a:cubicBezTo>
                    <a:pt x="83230" y="68968"/>
                    <a:pt x="83219" y="68964"/>
                    <a:pt x="83211" y="68964"/>
                  </a:cubicBezTo>
                  <a:cubicBezTo>
                    <a:pt x="83153" y="68964"/>
                    <a:pt x="83210" y="69149"/>
                    <a:pt x="83099" y="69149"/>
                  </a:cubicBezTo>
                  <a:cubicBezTo>
                    <a:pt x="83076" y="69149"/>
                    <a:pt x="83047" y="69142"/>
                    <a:pt x="83009" y="69124"/>
                  </a:cubicBezTo>
                  <a:cubicBezTo>
                    <a:pt x="82677" y="68968"/>
                    <a:pt x="82760" y="68685"/>
                    <a:pt x="82803" y="68638"/>
                  </a:cubicBezTo>
                  <a:lnTo>
                    <a:pt x="82803" y="68638"/>
                  </a:lnTo>
                  <a:cubicBezTo>
                    <a:pt x="82791" y="68650"/>
                    <a:pt x="82769" y="68656"/>
                    <a:pt x="82741" y="68656"/>
                  </a:cubicBezTo>
                  <a:cubicBezTo>
                    <a:pt x="82655" y="68656"/>
                    <a:pt x="82509" y="68592"/>
                    <a:pt x="82411" y="68426"/>
                  </a:cubicBezTo>
                  <a:cubicBezTo>
                    <a:pt x="82296" y="68232"/>
                    <a:pt x="82469" y="68232"/>
                    <a:pt x="82338" y="68049"/>
                  </a:cubicBezTo>
                  <a:cubicBezTo>
                    <a:pt x="82254" y="67939"/>
                    <a:pt x="81908" y="67965"/>
                    <a:pt x="81661" y="67630"/>
                  </a:cubicBezTo>
                  <a:cubicBezTo>
                    <a:pt x="81587" y="67550"/>
                    <a:pt x="81412" y="66964"/>
                    <a:pt x="81328" y="66964"/>
                  </a:cubicBezTo>
                  <a:cubicBezTo>
                    <a:pt x="81323" y="66964"/>
                    <a:pt x="81319" y="66965"/>
                    <a:pt x="81315" y="66969"/>
                  </a:cubicBezTo>
                  <a:cubicBezTo>
                    <a:pt x="81282" y="66998"/>
                    <a:pt x="81329" y="67129"/>
                    <a:pt x="81283" y="67129"/>
                  </a:cubicBezTo>
                  <a:cubicBezTo>
                    <a:pt x="81264" y="67129"/>
                    <a:pt x="81228" y="67106"/>
                    <a:pt x="81163" y="67042"/>
                  </a:cubicBezTo>
                  <a:cubicBezTo>
                    <a:pt x="81079" y="66964"/>
                    <a:pt x="81016" y="66875"/>
                    <a:pt x="80964" y="66775"/>
                  </a:cubicBezTo>
                  <a:cubicBezTo>
                    <a:pt x="80870" y="66523"/>
                    <a:pt x="81216" y="66691"/>
                    <a:pt x="81022" y="66366"/>
                  </a:cubicBezTo>
                  <a:cubicBezTo>
                    <a:pt x="80880" y="66125"/>
                    <a:pt x="80723" y="65889"/>
                    <a:pt x="80555" y="65658"/>
                  </a:cubicBezTo>
                  <a:cubicBezTo>
                    <a:pt x="80503" y="65600"/>
                    <a:pt x="80440" y="65553"/>
                    <a:pt x="80371" y="65517"/>
                  </a:cubicBezTo>
                  <a:lnTo>
                    <a:pt x="79664" y="64237"/>
                  </a:lnTo>
                  <a:cubicBezTo>
                    <a:pt x="79524" y="63984"/>
                    <a:pt x="79425" y="63849"/>
                    <a:pt x="79386" y="63849"/>
                  </a:cubicBezTo>
                  <a:cubicBezTo>
                    <a:pt x="79348" y="63849"/>
                    <a:pt x="79368" y="63982"/>
                    <a:pt x="79464" y="64263"/>
                  </a:cubicBezTo>
                  <a:cubicBezTo>
                    <a:pt x="79270" y="63854"/>
                    <a:pt x="79061" y="63451"/>
                    <a:pt x="79029" y="63089"/>
                  </a:cubicBezTo>
                  <a:cubicBezTo>
                    <a:pt x="78993" y="62806"/>
                    <a:pt x="78951" y="62344"/>
                    <a:pt x="78704" y="61998"/>
                  </a:cubicBezTo>
                  <a:cubicBezTo>
                    <a:pt x="78526" y="61742"/>
                    <a:pt x="78479" y="61747"/>
                    <a:pt x="78300" y="61348"/>
                  </a:cubicBezTo>
                  <a:cubicBezTo>
                    <a:pt x="78243" y="61201"/>
                    <a:pt x="78143" y="60897"/>
                    <a:pt x="78070" y="60756"/>
                  </a:cubicBezTo>
                  <a:cubicBezTo>
                    <a:pt x="78058" y="60761"/>
                    <a:pt x="78044" y="60770"/>
                    <a:pt x="78027" y="60770"/>
                  </a:cubicBezTo>
                  <a:cubicBezTo>
                    <a:pt x="78008" y="60770"/>
                    <a:pt x="77985" y="60757"/>
                    <a:pt x="77960" y="60709"/>
                  </a:cubicBezTo>
                  <a:cubicBezTo>
                    <a:pt x="77760" y="60368"/>
                    <a:pt x="77572" y="59786"/>
                    <a:pt x="77362" y="59398"/>
                  </a:cubicBezTo>
                  <a:cubicBezTo>
                    <a:pt x="77157" y="59015"/>
                    <a:pt x="76927" y="58722"/>
                    <a:pt x="76922" y="58396"/>
                  </a:cubicBezTo>
                  <a:cubicBezTo>
                    <a:pt x="76922" y="58192"/>
                    <a:pt x="76544" y="57327"/>
                    <a:pt x="76397" y="57180"/>
                  </a:cubicBezTo>
                  <a:cubicBezTo>
                    <a:pt x="76380" y="57163"/>
                    <a:pt x="76367" y="57155"/>
                    <a:pt x="76358" y="57155"/>
                  </a:cubicBezTo>
                  <a:cubicBezTo>
                    <a:pt x="76280" y="57155"/>
                    <a:pt x="76460" y="57707"/>
                    <a:pt x="76507" y="57814"/>
                  </a:cubicBezTo>
                  <a:cubicBezTo>
                    <a:pt x="76381" y="57526"/>
                    <a:pt x="76245" y="57222"/>
                    <a:pt x="76177" y="56939"/>
                  </a:cubicBezTo>
                  <a:cubicBezTo>
                    <a:pt x="76119" y="56682"/>
                    <a:pt x="76130" y="56514"/>
                    <a:pt x="76030" y="56226"/>
                  </a:cubicBezTo>
                  <a:cubicBezTo>
                    <a:pt x="75868" y="55733"/>
                    <a:pt x="75674" y="55639"/>
                    <a:pt x="75548" y="55161"/>
                  </a:cubicBezTo>
                  <a:cubicBezTo>
                    <a:pt x="75506" y="54957"/>
                    <a:pt x="75490" y="54344"/>
                    <a:pt x="75259" y="54312"/>
                  </a:cubicBezTo>
                  <a:cubicBezTo>
                    <a:pt x="75123" y="54296"/>
                    <a:pt x="74903" y="54302"/>
                    <a:pt x="74777" y="53767"/>
                  </a:cubicBezTo>
                  <a:cubicBezTo>
                    <a:pt x="74698" y="53442"/>
                    <a:pt x="74767" y="53410"/>
                    <a:pt x="74604" y="52996"/>
                  </a:cubicBezTo>
                  <a:cubicBezTo>
                    <a:pt x="74552" y="52865"/>
                    <a:pt x="74114" y="51900"/>
                    <a:pt x="74028" y="51900"/>
                  </a:cubicBezTo>
                  <a:cubicBezTo>
                    <a:pt x="74028" y="51900"/>
                    <a:pt x="74028" y="51900"/>
                    <a:pt x="74027" y="51900"/>
                  </a:cubicBezTo>
                  <a:cubicBezTo>
                    <a:pt x="73992" y="51904"/>
                    <a:pt x="73960" y="52072"/>
                    <a:pt x="73884" y="52072"/>
                  </a:cubicBezTo>
                  <a:cubicBezTo>
                    <a:pt x="73836" y="52072"/>
                    <a:pt x="73771" y="52007"/>
                    <a:pt x="73676" y="51795"/>
                  </a:cubicBezTo>
                  <a:cubicBezTo>
                    <a:pt x="73498" y="51392"/>
                    <a:pt x="73770" y="51596"/>
                    <a:pt x="73765" y="51428"/>
                  </a:cubicBezTo>
                  <a:lnTo>
                    <a:pt x="73765" y="51428"/>
                  </a:lnTo>
                  <a:cubicBezTo>
                    <a:pt x="73765" y="51429"/>
                    <a:pt x="73765" y="51429"/>
                    <a:pt x="73765" y="51429"/>
                  </a:cubicBezTo>
                  <a:cubicBezTo>
                    <a:pt x="73753" y="51429"/>
                    <a:pt x="73398" y="51124"/>
                    <a:pt x="73361" y="51082"/>
                  </a:cubicBezTo>
                  <a:cubicBezTo>
                    <a:pt x="73147" y="50846"/>
                    <a:pt x="73162" y="50752"/>
                    <a:pt x="73162" y="50590"/>
                  </a:cubicBezTo>
                  <a:cubicBezTo>
                    <a:pt x="73162" y="50348"/>
                    <a:pt x="72779" y="49378"/>
                    <a:pt x="72523" y="49085"/>
                  </a:cubicBezTo>
                  <a:cubicBezTo>
                    <a:pt x="72453" y="48996"/>
                    <a:pt x="72398" y="48964"/>
                    <a:pt x="72353" y="48964"/>
                  </a:cubicBezTo>
                  <a:cubicBezTo>
                    <a:pt x="72240" y="48964"/>
                    <a:pt x="72186" y="49155"/>
                    <a:pt x="72125" y="49155"/>
                  </a:cubicBezTo>
                  <a:cubicBezTo>
                    <a:pt x="72112" y="49155"/>
                    <a:pt x="72097" y="49145"/>
                    <a:pt x="72082" y="49121"/>
                  </a:cubicBezTo>
                  <a:cubicBezTo>
                    <a:pt x="71925" y="48865"/>
                    <a:pt x="71998" y="48781"/>
                    <a:pt x="71962" y="48618"/>
                  </a:cubicBezTo>
                  <a:cubicBezTo>
                    <a:pt x="71878" y="48345"/>
                    <a:pt x="71762" y="48078"/>
                    <a:pt x="71621" y="47826"/>
                  </a:cubicBezTo>
                  <a:cubicBezTo>
                    <a:pt x="71422" y="47454"/>
                    <a:pt x="71201" y="46647"/>
                    <a:pt x="70997" y="46395"/>
                  </a:cubicBezTo>
                  <a:cubicBezTo>
                    <a:pt x="70897" y="46269"/>
                    <a:pt x="70593" y="46122"/>
                    <a:pt x="70572" y="45955"/>
                  </a:cubicBezTo>
                  <a:cubicBezTo>
                    <a:pt x="70551" y="45813"/>
                    <a:pt x="70604" y="45787"/>
                    <a:pt x="70462" y="45530"/>
                  </a:cubicBezTo>
                  <a:cubicBezTo>
                    <a:pt x="70127" y="44932"/>
                    <a:pt x="69739" y="44838"/>
                    <a:pt x="69372" y="44303"/>
                  </a:cubicBezTo>
                  <a:cubicBezTo>
                    <a:pt x="68973" y="43753"/>
                    <a:pt x="69083" y="43323"/>
                    <a:pt x="68800" y="42903"/>
                  </a:cubicBezTo>
                  <a:cubicBezTo>
                    <a:pt x="68780" y="42875"/>
                    <a:pt x="68765" y="42864"/>
                    <a:pt x="68754" y="42864"/>
                  </a:cubicBezTo>
                  <a:cubicBezTo>
                    <a:pt x="68707" y="42864"/>
                    <a:pt x="68733" y="43075"/>
                    <a:pt x="68758" y="43113"/>
                  </a:cubicBezTo>
                  <a:cubicBezTo>
                    <a:pt x="68533" y="42777"/>
                    <a:pt x="68627" y="42636"/>
                    <a:pt x="68417" y="42347"/>
                  </a:cubicBezTo>
                  <a:cubicBezTo>
                    <a:pt x="68145" y="41975"/>
                    <a:pt x="67909" y="41723"/>
                    <a:pt x="67631" y="41320"/>
                  </a:cubicBezTo>
                  <a:lnTo>
                    <a:pt x="67631" y="41320"/>
                  </a:lnTo>
                  <a:cubicBezTo>
                    <a:pt x="67653" y="41354"/>
                    <a:pt x="67662" y="41369"/>
                    <a:pt x="67661" y="41369"/>
                  </a:cubicBezTo>
                  <a:cubicBezTo>
                    <a:pt x="67656" y="41369"/>
                    <a:pt x="67412" y="41031"/>
                    <a:pt x="67295" y="40927"/>
                  </a:cubicBezTo>
                  <a:cubicBezTo>
                    <a:pt x="67112" y="40769"/>
                    <a:pt x="67044" y="40617"/>
                    <a:pt x="66928" y="40402"/>
                  </a:cubicBezTo>
                  <a:cubicBezTo>
                    <a:pt x="66703" y="39983"/>
                    <a:pt x="66357" y="39453"/>
                    <a:pt x="66021" y="39123"/>
                  </a:cubicBezTo>
                  <a:cubicBezTo>
                    <a:pt x="65890" y="38992"/>
                    <a:pt x="65355" y="38651"/>
                    <a:pt x="65418" y="38578"/>
                  </a:cubicBezTo>
                  <a:cubicBezTo>
                    <a:pt x="65539" y="38431"/>
                    <a:pt x="65701" y="38326"/>
                    <a:pt x="65119" y="37880"/>
                  </a:cubicBezTo>
                  <a:cubicBezTo>
                    <a:pt x="64967" y="37762"/>
                    <a:pt x="64781" y="37648"/>
                    <a:pt x="64598" y="37512"/>
                  </a:cubicBezTo>
                  <a:lnTo>
                    <a:pt x="64598" y="37512"/>
                  </a:lnTo>
                  <a:cubicBezTo>
                    <a:pt x="64622" y="37519"/>
                    <a:pt x="64643" y="37522"/>
                    <a:pt x="64662" y="37522"/>
                  </a:cubicBezTo>
                  <a:cubicBezTo>
                    <a:pt x="64701" y="37522"/>
                    <a:pt x="64728" y="37509"/>
                    <a:pt x="64731" y="37487"/>
                  </a:cubicBezTo>
                  <a:cubicBezTo>
                    <a:pt x="64602" y="37319"/>
                    <a:pt x="64389" y="37033"/>
                    <a:pt x="64286" y="37033"/>
                  </a:cubicBezTo>
                  <a:cubicBezTo>
                    <a:pt x="64276" y="37033"/>
                    <a:pt x="64267" y="37036"/>
                    <a:pt x="64260" y="37041"/>
                  </a:cubicBezTo>
                  <a:cubicBezTo>
                    <a:pt x="64282" y="37133"/>
                    <a:pt x="64317" y="37224"/>
                    <a:pt x="64357" y="37312"/>
                  </a:cubicBezTo>
                  <a:lnTo>
                    <a:pt x="64357" y="37312"/>
                  </a:lnTo>
                  <a:cubicBezTo>
                    <a:pt x="64203" y="37167"/>
                    <a:pt x="64064" y="36992"/>
                    <a:pt x="63966" y="36769"/>
                  </a:cubicBezTo>
                  <a:cubicBezTo>
                    <a:pt x="63830" y="36449"/>
                    <a:pt x="63777" y="36161"/>
                    <a:pt x="63536" y="35783"/>
                  </a:cubicBezTo>
                  <a:cubicBezTo>
                    <a:pt x="63300" y="35427"/>
                    <a:pt x="63190" y="35437"/>
                    <a:pt x="62996" y="35185"/>
                  </a:cubicBezTo>
                  <a:cubicBezTo>
                    <a:pt x="62823" y="34965"/>
                    <a:pt x="62791" y="34672"/>
                    <a:pt x="62577" y="34399"/>
                  </a:cubicBezTo>
                  <a:cubicBezTo>
                    <a:pt x="62529" y="34352"/>
                    <a:pt x="62398" y="34346"/>
                    <a:pt x="62335" y="34305"/>
                  </a:cubicBezTo>
                  <a:cubicBezTo>
                    <a:pt x="61863" y="33990"/>
                    <a:pt x="61869" y="33476"/>
                    <a:pt x="61607" y="33177"/>
                  </a:cubicBezTo>
                  <a:lnTo>
                    <a:pt x="61607" y="33177"/>
                  </a:lnTo>
                  <a:cubicBezTo>
                    <a:pt x="61683" y="33265"/>
                    <a:pt x="61632" y="33408"/>
                    <a:pt x="61511" y="33408"/>
                  </a:cubicBezTo>
                  <a:cubicBezTo>
                    <a:pt x="61409" y="33408"/>
                    <a:pt x="61256" y="33305"/>
                    <a:pt x="61087" y="32978"/>
                  </a:cubicBezTo>
                  <a:cubicBezTo>
                    <a:pt x="60878" y="32580"/>
                    <a:pt x="60977" y="32684"/>
                    <a:pt x="60568" y="32213"/>
                  </a:cubicBezTo>
                  <a:cubicBezTo>
                    <a:pt x="60407" y="31973"/>
                    <a:pt x="60406" y="31930"/>
                    <a:pt x="60483" y="31868"/>
                  </a:cubicBezTo>
                  <a:lnTo>
                    <a:pt x="60483" y="31868"/>
                  </a:lnTo>
                  <a:cubicBezTo>
                    <a:pt x="60471" y="31877"/>
                    <a:pt x="60456" y="31882"/>
                    <a:pt x="60439" y="31882"/>
                  </a:cubicBezTo>
                  <a:cubicBezTo>
                    <a:pt x="60186" y="31882"/>
                    <a:pt x="59471" y="30841"/>
                    <a:pt x="59234" y="30841"/>
                  </a:cubicBezTo>
                  <a:cubicBezTo>
                    <a:pt x="59219" y="30841"/>
                    <a:pt x="59206" y="30845"/>
                    <a:pt x="59195" y="30855"/>
                  </a:cubicBezTo>
                  <a:cubicBezTo>
                    <a:pt x="59305" y="30760"/>
                    <a:pt x="58550" y="29911"/>
                    <a:pt x="58314" y="29701"/>
                  </a:cubicBezTo>
                  <a:cubicBezTo>
                    <a:pt x="58125" y="29518"/>
                    <a:pt x="57921" y="29339"/>
                    <a:pt x="57711" y="29177"/>
                  </a:cubicBezTo>
                  <a:cubicBezTo>
                    <a:pt x="57711" y="29177"/>
                    <a:pt x="57407" y="29103"/>
                    <a:pt x="57391" y="29061"/>
                  </a:cubicBezTo>
                  <a:cubicBezTo>
                    <a:pt x="57344" y="28909"/>
                    <a:pt x="57575" y="28873"/>
                    <a:pt x="57638" y="28815"/>
                  </a:cubicBezTo>
                  <a:cubicBezTo>
                    <a:pt x="57426" y="28702"/>
                    <a:pt x="57191" y="28519"/>
                    <a:pt x="57054" y="28519"/>
                  </a:cubicBezTo>
                  <a:cubicBezTo>
                    <a:pt x="57046" y="28519"/>
                    <a:pt x="57037" y="28520"/>
                    <a:pt x="57029" y="28521"/>
                  </a:cubicBezTo>
                  <a:cubicBezTo>
                    <a:pt x="56987" y="28532"/>
                    <a:pt x="56941" y="28545"/>
                    <a:pt x="56886" y="28545"/>
                  </a:cubicBezTo>
                  <a:cubicBezTo>
                    <a:pt x="56771" y="28545"/>
                    <a:pt x="56615" y="28488"/>
                    <a:pt x="56363" y="28233"/>
                  </a:cubicBezTo>
                  <a:cubicBezTo>
                    <a:pt x="56411" y="28191"/>
                    <a:pt x="56715" y="28154"/>
                    <a:pt x="56636" y="28023"/>
                  </a:cubicBezTo>
                  <a:cubicBezTo>
                    <a:pt x="56505" y="27808"/>
                    <a:pt x="56159" y="27667"/>
                    <a:pt x="56065" y="27646"/>
                  </a:cubicBezTo>
                  <a:cubicBezTo>
                    <a:pt x="55892" y="27478"/>
                    <a:pt x="55734" y="27295"/>
                    <a:pt x="55593" y="27106"/>
                  </a:cubicBezTo>
                  <a:cubicBezTo>
                    <a:pt x="55509" y="26980"/>
                    <a:pt x="55430" y="26744"/>
                    <a:pt x="55299" y="26613"/>
                  </a:cubicBezTo>
                  <a:cubicBezTo>
                    <a:pt x="55063" y="26372"/>
                    <a:pt x="54869" y="26519"/>
                    <a:pt x="54728" y="26340"/>
                  </a:cubicBezTo>
                  <a:cubicBezTo>
                    <a:pt x="54696" y="26304"/>
                    <a:pt x="54633" y="26120"/>
                    <a:pt x="54570" y="26031"/>
                  </a:cubicBezTo>
                  <a:cubicBezTo>
                    <a:pt x="54466" y="25895"/>
                    <a:pt x="54350" y="25764"/>
                    <a:pt x="54230" y="25638"/>
                  </a:cubicBezTo>
                  <a:cubicBezTo>
                    <a:pt x="53899" y="25307"/>
                    <a:pt x="53600" y="25140"/>
                    <a:pt x="53260" y="24841"/>
                  </a:cubicBezTo>
                  <a:cubicBezTo>
                    <a:pt x="52971" y="24594"/>
                    <a:pt x="52961" y="24421"/>
                    <a:pt x="52688" y="24243"/>
                  </a:cubicBezTo>
                  <a:cubicBezTo>
                    <a:pt x="52554" y="24154"/>
                    <a:pt x="52463" y="24112"/>
                    <a:pt x="52404" y="24112"/>
                  </a:cubicBezTo>
                  <a:cubicBezTo>
                    <a:pt x="52380" y="24112"/>
                    <a:pt x="52361" y="24119"/>
                    <a:pt x="52347" y="24133"/>
                  </a:cubicBezTo>
                  <a:cubicBezTo>
                    <a:pt x="52473" y="24007"/>
                    <a:pt x="52541" y="23955"/>
                    <a:pt x="52054" y="23520"/>
                  </a:cubicBezTo>
                  <a:cubicBezTo>
                    <a:pt x="52054" y="23529"/>
                    <a:pt x="51985" y="23590"/>
                    <a:pt x="51984" y="23590"/>
                  </a:cubicBezTo>
                  <a:cubicBezTo>
                    <a:pt x="51983" y="23590"/>
                    <a:pt x="51984" y="23589"/>
                    <a:pt x="51986" y="23588"/>
                  </a:cubicBezTo>
                  <a:cubicBezTo>
                    <a:pt x="51697" y="23326"/>
                    <a:pt x="50711" y="22340"/>
                    <a:pt x="50460" y="22245"/>
                  </a:cubicBezTo>
                  <a:cubicBezTo>
                    <a:pt x="50460" y="22245"/>
                    <a:pt x="50460" y="22245"/>
                    <a:pt x="50459" y="22245"/>
                  </a:cubicBezTo>
                  <a:lnTo>
                    <a:pt x="50459" y="22245"/>
                  </a:lnTo>
                  <a:cubicBezTo>
                    <a:pt x="50445" y="22245"/>
                    <a:pt x="50482" y="22453"/>
                    <a:pt x="50407" y="22453"/>
                  </a:cubicBezTo>
                  <a:cubicBezTo>
                    <a:pt x="50384" y="22453"/>
                    <a:pt x="50349" y="22432"/>
                    <a:pt x="50297" y="22377"/>
                  </a:cubicBezTo>
                  <a:cubicBezTo>
                    <a:pt x="50098" y="22177"/>
                    <a:pt x="49936" y="21868"/>
                    <a:pt x="49736" y="21642"/>
                  </a:cubicBezTo>
                  <a:cubicBezTo>
                    <a:pt x="49186" y="21061"/>
                    <a:pt x="48583" y="20526"/>
                    <a:pt x="47938" y="20043"/>
                  </a:cubicBezTo>
                  <a:cubicBezTo>
                    <a:pt x="47597" y="19792"/>
                    <a:pt x="47335" y="19718"/>
                    <a:pt x="46994" y="19451"/>
                  </a:cubicBezTo>
                  <a:cubicBezTo>
                    <a:pt x="46449" y="19026"/>
                    <a:pt x="46449" y="19115"/>
                    <a:pt x="46145" y="19079"/>
                  </a:cubicBezTo>
                  <a:lnTo>
                    <a:pt x="46145" y="19079"/>
                  </a:lnTo>
                  <a:cubicBezTo>
                    <a:pt x="46145" y="19079"/>
                    <a:pt x="46146" y="19079"/>
                    <a:pt x="46147" y="19079"/>
                  </a:cubicBezTo>
                  <a:cubicBezTo>
                    <a:pt x="46241" y="19079"/>
                    <a:pt x="45706" y="18223"/>
                    <a:pt x="45460" y="18223"/>
                  </a:cubicBezTo>
                  <a:cubicBezTo>
                    <a:pt x="45456" y="18223"/>
                    <a:pt x="45452" y="18223"/>
                    <a:pt x="45447" y="18224"/>
                  </a:cubicBezTo>
                  <a:cubicBezTo>
                    <a:pt x="45301" y="18245"/>
                    <a:pt x="46045" y="19100"/>
                    <a:pt x="45872" y="19110"/>
                  </a:cubicBezTo>
                  <a:lnTo>
                    <a:pt x="45290" y="18366"/>
                  </a:lnTo>
                  <a:cubicBezTo>
                    <a:pt x="45102" y="18083"/>
                    <a:pt x="44820" y="17681"/>
                    <a:pt x="44917" y="17565"/>
                  </a:cubicBezTo>
                  <a:lnTo>
                    <a:pt x="44917" y="17565"/>
                  </a:lnTo>
                  <a:cubicBezTo>
                    <a:pt x="44895" y="17590"/>
                    <a:pt x="44865" y="17601"/>
                    <a:pt x="44829" y="17601"/>
                  </a:cubicBezTo>
                  <a:cubicBezTo>
                    <a:pt x="44593" y="17601"/>
                    <a:pt x="44078" y="17150"/>
                    <a:pt x="43707" y="17023"/>
                  </a:cubicBezTo>
                  <a:cubicBezTo>
                    <a:pt x="43230" y="16683"/>
                    <a:pt x="43256" y="16667"/>
                    <a:pt x="43397" y="16593"/>
                  </a:cubicBezTo>
                  <a:cubicBezTo>
                    <a:pt x="43523" y="16525"/>
                    <a:pt x="43083" y="16268"/>
                    <a:pt x="43135" y="16200"/>
                  </a:cubicBezTo>
                  <a:lnTo>
                    <a:pt x="43135" y="16200"/>
                  </a:lnTo>
                  <a:lnTo>
                    <a:pt x="42863" y="16546"/>
                  </a:lnTo>
                  <a:cubicBezTo>
                    <a:pt x="42422" y="16232"/>
                    <a:pt x="42480" y="15838"/>
                    <a:pt x="42427" y="15812"/>
                  </a:cubicBezTo>
                  <a:cubicBezTo>
                    <a:pt x="42108" y="15671"/>
                    <a:pt x="41526" y="15550"/>
                    <a:pt x="41237" y="15183"/>
                  </a:cubicBezTo>
                  <a:cubicBezTo>
                    <a:pt x="41026" y="14920"/>
                    <a:pt x="40047" y="13966"/>
                    <a:pt x="39649" y="13966"/>
                  </a:cubicBezTo>
                  <a:cubicBezTo>
                    <a:pt x="39642" y="13966"/>
                    <a:pt x="39635" y="13966"/>
                    <a:pt x="39628" y="13967"/>
                  </a:cubicBezTo>
                  <a:cubicBezTo>
                    <a:pt x="39625" y="13967"/>
                    <a:pt x="39623" y="13967"/>
                    <a:pt x="39620" y="13967"/>
                  </a:cubicBezTo>
                  <a:cubicBezTo>
                    <a:pt x="39442" y="13967"/>
                    <a:pt x="38816" y="13441"/>
                    <a:pt x="38511" y="13379"/>
                  </a:cubicBezTo>
                  <a:cubicBezTo>
                    <a:pt x="37950" y="13259"/>
                    <a:pt x="38097" y="12949"/>
                    <a:pt x="37824" y="12745"/>
                  </a:cubicBezTo>
                  <a:cubicBezTo>
                    <a:pt x="37509" y="12509"/>
                    <a:pt x="37268" y="12535"/>
                    <a:pt x="36948" y="12326"/>
                  </a:cubicBezTo>
                  <a:cubicBezTo>
                    <a:pt x="36566" y="12074"/>
                    <a:pt x="36697" y="12090"/>
                    <a:pt x="36802" y="12053"/>
                  </a:cubicBezTo>
                  <a:cubicBezTo>
                    <a:pt x="36922" y="12006"/>
                    <a:pt x="36293" y="11733"/>
                    <a:pt x="36251" y="11723"/>
                  </a:cubicBezTo>
                  <a:cubicBezTo>
                    <a:pt x="35999" y="11649"/>
                    <a:pt x="35958" y="11560"/>
                    <a:pt x="35826" y="11460"/>
                  </a:cubicBezTo>
                  <a:cubicBezTo>
                    <a:pt x="35751" y="11402"/>
                    <a:pt x="35694" y="11380"/>
                    <a:pt x="35649" y="11380"/>
                  </a:cubicBezTo>
                  <a:cubicBezTo>
                    <a:pt x="35525" y="11380"/>
                    <a:pt x="35490" y="11543"/>
                    <a:pt x="35411" y="11543"/>
                  </a:cubicBezTo>
                  <a:cubicBezTo>
                    <a:pt x="35362" y="11543"/>
                    <a:pt x="35296" y="11481"/>
                    <a:pt x="35182" y="11282"/>
                  </a:cubicBezTo>
                  <a:cubicBezTo>
                    <a:pt x="34988" y="10931"/>
                    <a:pt x="34406" y="10601"/>
                    <a:pt x="33965" y="10538"/>
                  </a:cubicBezTo>
                  <a:cubicBezTo>
                    <a:pt x="33478" y="10454"/>
                    <a:pt x="33179" y="10338"/>
                    <a:pt x="33021" y="9961"/>
                  </a:cubicBezTo>
                  <a:cubicBezTo>
                    <a:pt x="32932" y="9735"/>
                    <a:pt x="31779" y="9458"/>
                    <a:pt x="31632" y="9195"/>
                  </a:cubicBezTo>
                  <a:lnTo>
                    <a:pt x="31632" y="9195"/>
                  </a:lnTo>
                  <a:cubicBezTo>
                    <a:pt x="31651" y="9230"/>
                    <a:pt x="31622" y="9245"/>
                    <a:pt x="31562" y="9245"/>
                  </a:cubicBezTo>
                  <a:cubicBezTo>
                    <a:pt x="31263" y="9245"/>
                    <a:pt x="30213" y="8881"/>
                    <a:pt x="30720" y="8855"/>
                  </a:cubicBezTo>
                  <a:cubicBezTo>
                    <a:pt x="30872" y="8592"/>
                    <a:pt x="30127" y="8467"/>
                    <a:pt x="29687" y="8252"/>
                  </a:cubicBezTo>
                  <a:cubicBezTo>
                    <a:pt x="29430" y="8121"/>
                    <a:pt x="29068" y="7958"/>
                    <a:pt x="28853" y="7806"/>
                  </a:cubicBezTo>
                  <a:cubicBezTo>
                    <a:pt x="28722" y="7712"/>
                    <a:pt x="28827" y="7706"/>
                    <a:pt x="28617" y="7607"/>
                  </a:cubicBezTo>
                  <a:cubicBezTo>
                    <a:pt x="28355" y="7474"/>
                    <a:pt x="27566" y="7151"/>
                    <a:pt x="27332" y="7151"/>
                  </a:cubicBezTo>
                  <a:cubicBezTo>
                    <a:pt x="27299" y="7151"/>
                    <a:pt x="27278" y="7157"/>
                    <a:pt x="27270" y="7172"/>
                  </a:cubicBezTo>
                  <a:cubicBezTo>
                    <a:pt x="27322" y="7072"/>
                    <a:pt x="27443" y="6999"/>
                    <a:pt x="27013" y="6789"/>
                  </a:cubicBezTo>
                  <a:cubicBezTo>
                    <a:pt x="26761" y="6663"/>
                    <a:pt x="26253" y="6626"/>
                    <a:pt x="26190" y="6459"/>
                  </a:cubicBezTo>
                  <a:lnTo>
                    <a:pt x="26190" y="6459"/>
                  </a:lnTo>
                  <a:cubicBezTo>
                    <a:pt x="26190" y="6460"/>
                    <a:pt x="26189" y="6460"/>
                    <a:pt x="26187" y="6460"/>
                  </a:cubicBezTo>
                  <a:cubicBezTo>
                    <a:pt x="26161" y="6460"/>
                    <a:pt x="25970" y="6393"/>
                    <a:pt x="25893" y="6393"/>
                  </a:cubicBezTo>
                  <a:cubicBezTo>
                    <a:pt x="25879" y="6393"/>
                    <a:pt x="25869" y="6396"/>
                    <a:pt x="25865" y="6401"/>
                  </a:cubicBezTo>
                  <a:cubicBezTo>
                    <a:pt x="25858" y="6408"/>
                    <a:pt x="25848" y="6411"/>
                    <a:pt x="25836" y="6411"/>
                  </a:cubicBezTo>
                  <a:cubicBezTo>
                    <a:pt x="25761" y="6411"/>
                    <a:pt x="25597" y="6289"/>
                    <a:pt x="25529" y="6244"/>
                  </a:cubicBezTo>
                  <a:cubicBezTo>
                    <a:pt x="25201" y="6028"/>
                    <a:pt x="24772" y="5741"/>
                    <a:pt x="24527" y="5741"/>
                  </a:cubicBezTo>
                  <a:cubicBezTo>
                    <a:pt x="24452" y="5741"/>
                    <a:pt x="24394" y="5768"/>
                    <a:pt x="24361" y="5832"/>
                  </a:cubicBezTo>
                  <a:lnTo>
                    <a:pt x="24361" y="5832"/>
                  </a:lnTo>
                  <a:cubicBezTo>
                    <a:pt x="24389" y="5776"/>
                    <a:pt x="24485" y="5566"/>
                    <a:pt x="24103" y="5504"/>
                  </a:cubicBezTo>
                  <a:cubicBezTo>
                    <a:pt x="23767" y="5452"/>
                    <a:pt x="23836" y="5520"/>
                    <a:pt x="23390" y="5342"/>
                  </a:cubicBezTo>
                  <a:lnTo>
                    <a:pt x="23390" y="5342"/>
                  </a:lnTo>
                  <a:cubicBezTo>
                    <a:pt x="23438" y="5361"/>
                    <a:pt x="23479" y="5369"/>
                    <a:pt x="23511" y="5369"/>
                  </a:cubicBezTo>
                  <a:cubicBezTo>
                    <a:pt x="23654" y="5369"/>
                    <a:pt x="23618" y="5199"/>
                    <a:pt x="23322" y="5074"/>
                  </a:cubicBezTo>
                  <a:cubicBezTo>
                    <a:pt x="23033" y="4954"/>
                    <a:pt x="22740" y="4854"/>
                    <a:pt x="22436" y="4770"/>
                  </a:cubicBezTo>
                  <a:cubicBezTo>
                    <a:pt x="22143" y="4686"/>
                    <a:pt x="21980" y="4649"/>
                    <a:pt x="21878" y="4649"/>
                  </a:cubicBezTo>
                  <a:cubicBezTo>
                    <a:pt x="21765" y="4649"/>
                    <a:pt x="21728" y="4695"/>
                    <a:pt x="21675" y="4776"/>
                  </a:cubicBezTo>
                  <a:cubicBezTo>
                    <a:pt x="21135" y="4561"/>
                    <a:pt x="21272" y="4576"/>
                    <a:pt x="21135" y="4388"/>
                  </a:cubicBezTo>
                  <a:cubicBezTo>
                    <a:pt x="21135" y="4388"/>
                    <a:pt x="20779" y="4440"/>
                    <a:pt x="20758" y="4482"/>
                  </a:cubicBezTo>
                  <a:cubicBezTo>
                    <a:pt x="20826" y="4325"/>
                    <a:pt x="20742" y="4152"/>
                    <a:pt x="20648" y="3942"/>
                  </a:cubicBezTo>
                  <a:cubicBezTo>
                    <a:pt x="20359" y="3916"/>
                    <a:pt x="20076" y="3905"/>
                    <a:pt x="19788" y="3905"/>
                  </a:cubicBezTo>
                  <a:cubicBezTo>
                    <a:pt x="19776" y="3906"/>
                    <a:pt x="19765" y="3906"/>
                    <a:pt x="19753" y="3906"/>
                  </a:cubicBezTo>
                  <a:cubicBezTo>
                    <a:pt x="19304" y="3906"/>
                    <a:pt x="18768" y="3616"/>
                    <a:pt x="18273" y="3370"/>
                  </a:cubicBezTo>
                  <a:cubicBezTo>
                    <a:pt x="18042" y="3271"/>
                    <a:pt x="17271" y="2950"/>
                    <a:pt x="16992" y="2950"/>
                  </a:cubicBezTo>
                  <a:cubicBezTo>
                    <a:pt x="16947" y="2950"/>
                    <a:pt x="16914" y="2958"/>
                    <a:pt x="16899" y="2977"/>
                  </a:cubicBezTo>
                  <a:cubicBezTo>
                    <a:pt x="16805" y="3092"/>
                    <a:pt x="16789" y="3234"/>
                    <a:pt x="16736" y="3365"/>
                  </a:cubicBezTo>
                  <a:cubicBezTo>
                    <a:pt x="16301" y="3224"/>
                    <a:pt x="16527" y="3030"/>
                    <a:pt x="16558" y="2946"/>
                  </a:cubicBezTo>
                  <a:lnTo>
                    <a:pt x="16558" y="2946"/>
                  </a:lnTo>
                  <a:cubicBezTo>
                    <a:pt x="16553" y="2960"/>
                    <a:pt x="16539" y="2966"/>
                    <a:pt x="16520" y="2966"/>
                  </a:cubicBezTo>
                  <a:cubicBezTo>
                    <a:pt x="16387" y="2966"/>
                    <a:pt x="15975" y="2674"/>
                    <a:pt x="16002" y="2605"/>
                  </a:cubicBezTo>
                  <a:cubicBezTo>
                    <a:pt x="16029" y="2537"/>
                    <a:pt x="16092" y="2421"/>
                    <a:pt x="15767" y="2317"/>
                  </a:cubicBezTo>
                  <a:lnTo>
                    <a:pt x="15614" y="2731"/>
                  </a:lnTo>
                  <a:cubicBezTo>
                    <a:pt x="15698" y="2506"/>
                    <a:pt x="14025" y="1972"/>
                    <a:pt x="13561" y="1824"/>
                  </a:cubicBezTo>
                  <a:lnTo>
                    <a:pt x="13561" y="1824"/>
                  </a:lnTo>
                  <a:cubicBezTo>
                    <a:pt x="13889" y="1929"/>
                    <a:pt x="13821" y="2044"/>
                    <a:pt x="13800" y="2112"/>
                  </a:cubicBezTo>
                  <a:cubicBezTo>
                    <a:pt x="13203" y="1908"/>
                    <a:pt x="13033" y="1450"/>
                    <a:pt x="12386" y="1450"/>
                  </a:cubicBezTo>
                  <a:cubicBezTo>
                    <a:pt x="12369" y="1450"/>
                    <a:pt x="12351" y="1451"/>
                    <a:pt x="12332" y="1451"/>
                  </a:cubicBezTo>
                  <a:cubicBezTo>
                    <a:pt x="12301" y="1462"/>
                    <a:pt x="12133" y="1484"/>
                    <a:pt x="11965" y="1484"/>
                  </a:cubicBezTo>
                  <a:cubicBezTo>
                    <a:pt x="11798" y="1484"/>
                    <a:pt x="11630" y="1462"/>
                    <a:pt x="11598" y="1383"/>
                  </a:cubicBezTo>
                  <a:cubicBezTo>
                    <a:pt x="11572" y="1320"/>
                    <a:pt x="12128" y="1231"/>
                    <a:pt x="11666" y="1142"/>
                  </a:cubicBezTo>
                  <a:cubicBezTo>
                    <a:pt x="11158" y="1042"/>
                    <a:pt x="10974" y="1121"/>
                    <a:pt x="10382" y="932"/>
                  </a:cubicBezTo>
                  <a:cubicBezTo>
                    <a:pt x="9926" y="786"/>
                    <a:pt x="9574" y="623"/>
                    <a:pt x="9082" y="508"/>
                  </a:cubicBezTo>
                  <a:cubicBezTo>
                    <a:pt x="8920" y="470"/>
                    <a:pt x="8769" y="454"/>
                    <a:pt x="8651" y="454"/>
                  </a:cubicBezTo>
                  <a:cubicBezTo>
                    <a:pt x="8360" y="454"/>
                    <a:pt x="8271" y="551"/>
                    <a:pt x="8729" y="667"/>
                  </a:cubicBezTo>
                  <a:lnTo>
                    <a:pt x="8729" y="667"/>
                  </a:lnTo>
                  <a:cubicBezTo>
                    <a:pt x="8423" y="592"/>
                    <a:pt x="8091" y="525"/>
                    <a:pt x="7797" y="429"/>
                  </a:cubicBezTo>
                  <a:cubicBezTo>
                    <a:pt x="7503" y="329"/>
                    <a:pt x="7383" y="225"/>
                    <a:pt x="7152" y="114"/>
                  </a:cubicBezTo>
                  <a:cubicBezTo>
                    <a:pt x="7018" y="77"/>
                    <a:pt x="6827" y="0"/>
                    <a:pt x="6653" y="0"/>
                  </a:cubicBezTo>
                  <a:close/>
                  <a:moveTo>
                    <a:pt x="72135" y="77261"/>
                  </a:moveTo>
                  <a:lnTo>
                    <a:pt x="72131" y="77261"/>
                  </a:lnTo>
                  <a:lnTo>
                    <a:pt x="72131" y="77261"/>
                  </a:lnTo>
                  <a:cubicBezTo>
                    <a:pt x="72132" y="77265"/>
                    <a:pt x="72132" y="77268"/>
                    <a:pt x="72133" y="77271"/>
                  </a:cubicBezTo>
                  <a:lnTo>
                    <a:pt x="72133" y="77271"/>
                  </a:lnTo>
                  <a:cubicBezTo>
                    <a:pt x="72133" y="77268"/>
                    <a:pt x="72134" y="77264"/>
                    <a:pt x="72135" y="77261"/>
                  </a:cubicBezTo>
                  <a:close/>
                  <a:moveTo>
                    <a:pt x="96906" y="79471"/>
                  </a:moveTo>
                  <a:lnTo>
                    <a:pt x="96906" y="79471"/>
                  </a:lnTo>
                  <a:cubicBezTo>
                    <a:pt x="96907" y="79472"/>
                    <a:pt x="96907" y="79473"/>
                    <a:pt x="96908" y="79474"/>
                  </a:cubicBezTo>
                  <a:cubicBezTo>
                    <a:pt x="96907" y="79473"/>
                    <a:pt x="96907" y="79472"/>
                    <a:pt x="96906" y="79471"/>
                  </a:cubicBezTo>
                  <a:close/>
                  <a:moveTo>
                    <a:pt x="71916" y="81141"/>
                  </a:moveTo>
                  <a:cubicBezTo>
                    <a:pt x="71915" y="81141"/>
                    <a:pt x="71915" y="81141"/>
                    <a:pt x="71914" y="81141"/>
                  </a:cubicBezTo>
                  <a:cubicBezTo>
                    <a:pt x="71915" y="81141"/>
                    <a:pt x="71915" y="81141"/>
                    <a:pt x="71916" y="81141"/>
                  </a:cubicBezTo>
                  <a:close/>
                  <a:moveTo>
                    <a:pt x="94376" y="81393"/>
                  </a:moveTo>
                  <a:cubicBezTo>
                    <a:pt x="94376" y="81393"/>
                    <a:pt x="94376" y="81393"/>
                    <a:pt x="94376" y="81393"/>
                  </a:cubicBezTo>
                  <a:lnTo>
                    <a:pt x="94376" y="81393"/>
                  </a:lnTo>
                  <a:cubicBezTo>
                    <a:pt x="94376" y="81393"/>
                    <a:pt x="94376" y="81393"/>
                    <a:pt x="94376" y="81393"/>
                  </a:cubicBezTo>
                  <a:close/>
                  <a:moveTo>
                    <a:pt x="90873" y="84654"/>
                  </a:moveTo>
                  <a:cubicBezTo>
                    <a:pt x="90412" y="84876"/>
                    <a:pt x="90336" y="85095"/>
                    <a:pt x="90453" y="85095"/>
                  </a:cubicBezTo>
                  <a:cubicBezTo>
                    <a:pt x="90505" y="85095"/>
                    <a:pt x="90595" y="85052"/>
                    <a:pt x="90705" y="84947"/>
                  </a:cubicBezTo>
                  <a:lnTo>
                    <a:pt x="90873" y="84654"/>
                  </a:lnTo>
                  <a:close/>
                  <a:moveTo>
                    <a:pt x="74160" y="86713"/>
                  </a:moveTo>
                  <a:lnTo>
                    <a:pt x="74160" y="86713"/>
                  </a:lnTo>
                  <a:cubicBezTo>
                    <a:pt x="74184" y="86761"/>
                    <a:pt x="74208" y="86809"/>
                    <a:pt x="74232" y="86856"/>
                  </a:cubicBezTo>
                  <a:lnTo>
                    <a:pt x="74232" y="86856"/>
                  </a:lnTo>
                  <a:cubicBezTo>
                    <a:pt x="74230" y="86845"/>
                    <a:pt x="74228" y="86835"/>
                    <a:pt x="74227" y="86824"/>
                  </a:cubicBezTo>
                  <a:cubicBezTo>
                    <a:pt x="74205" y="86782"/>
                    <a:pt x="74182" y="86744"/>
                    <a:pt x="74160" y="86713"/>
                  </a:cubicBezTo>
                  <a:close/>
                  <a:moveTo>
                    <a:pt x="87984" y="87071"/>
                  </a:moveTo>
                  <a:cubicBezTo>
                    <a:pt x="87984" y="87071"/>
                    <a:pt x="87984" y="87071"/>
                    <a:pt x="87984" y="87071"/>
                  </a:cubicBezTo>
                  <a:lnTo>
                    <a:pt x="87984" y="87071"/>
                  </a:lnTo>
                  <a:cubicBezTo>
                    <a:pt x="87984" y="87071"/>
                    <a:pt x="87984" y="87071"/>
                    <a:pt x="87984" y="87071"/>
                  </a:cubicBezTo>
                  <a:close/>
                  <a:moveTo>
                    <a:pt x="76627" y="89796"/>
                  </a:moveTo>
                  <a:cubicBezTo>
                    <a:pt x="76690" y="89796"/>
                    <a:pt x="76793" y="89828"/>
                    <a:pt x="76916" y="89902"/>
                  </a:cubicBezTo>
                  <a:cubicBezTo>
                    <a:pt x="77322" y="90116"/>
                    <a:pt x="77460" y="90274"/>
                    <a:pt x="77336" y="90274"/>
                  </a:cubicBezTo>
                  <a:cubicBezTo>
                    <a:pt x="77259" y="90274"/>
                    <a:pt x="77082" y="90214"/>
                    <a:pt x="76806" y="90070"/>
                  </a:cubicBezTo>
                  <a:cubicBezTo>
                    <a:pt x="76531" y="89907"/>
                    <a:pt x="76511" y="89796"/>
                    <a:pt x="76627" y="89796"/>
                  </a:cubicBezTo>
                  <a:close/>
                  <a:moveTo>
                    <a:pt x="82070" y="90473"/>
                  </a:moveTo>
                  <a:lnTo>
                    <a:pt x="82070" y="90473"/>
                  </a:lnTo>
                  <a:cubicBezTo>
                    <a:pt x="82070" y="90473"/>
                    <a:pt x="82070" y="90473"/>
                    <a:pt x="82070" y="90474"/>
                  </a:cubicBezTo>
                  <a:cubicBezTo>
                    <a:pt x="82070" y="90473"/>
                    <a:pt x="82070" y="90473"/>
                    <a:pt x="82070" y="90473"/>
                  </a:cubicBezTo>
                  <a:close/>
                  <a:moveTo>
                    <a:pt x="58834" y="45691"/>
                  </a:moveTo>
                  <a:cubicBezTo>
                    <a:pt x="58786" y="45691"/>
                    <a:pt x="58770" y="45720"/>
                    <a:pt x="58802" y="45787"/>
                  </a:cubicBezTo>
                  <a:cubicBezTo>
                    <a:pt x="58801" y="45786"/>
                    <a:pt x="58801" y="45785"/>
                    <a:pt x="58802" y="45785"/>
                  </a:cubicBezTo>
                  <a:cubicBezTo>
                    <a:pt x="58812" y="45785"/>
                    <a:pt x="59076" y="46104"/>
                    <a:pt x="59116" y="46164"/>
                  </a:cubicBezTo>
                  <a:cubicBezTo>
                    <a:pt x="59247" y="46348"/>
                    <a:pt x="59347" y="46552"/>
                    <a:pt x="59420" y="46767"/>
                  </a:cubicBezTo>
                  <a:cubicBezTo>
                    <a:pt x="59667" y="47281"/>
                    <a:pt x="59960" y="47774"/>
                    <a:pt x="60296" y="48235"/>
                  </a:cubicBezTo>
                  <a:cubicBezTo>
                    <a:pt x="60372" y="48338"/>
                    <a:pt x="60422" y="48364"/>
                    <a:pt x="60465" y="48364"/>
                  </a:cubicBezTo>
                  <a:cubicBezTo>
                    <a:pt x="60505" y="48364"/>
                    <a:pt x="60540" y="48341"/>
                    <a:pt x="60586" y="48341"/>
                  </a:cubicBezTo>
                  <a:cubicBezTo>
                    <a:pt x="60644" y="48341"/>
                    <a:pt x="60721" y="48378"/>
                    <a:pt x="60852" y="48545"/>
                  </a:cubicBezTo>
                  <a:cubicBezTo>
                    <a:pt x="61046" y="48781"/>
                    <a:pt x="61187" y="49053"/>
                    <a:pt x="61266" y="49342"/>
                  </a:cubicBezTo>
                  <a:cubicBezTo>
                    <a:pt x="61187" y="49389"/>
                    <a:pt x="61198" y="49426"/>
                    <a:pt x="61344" y="49667"/>
                  </a:cubicBezTo>
                  <a:cubicBezTo>
                    <a:pt x="61469" y="49870"/>
                    <a:pt x="61498" y="49914"/>
                    <a:pt x="61521" y="49914"/>
                  </a:cubicBezTo>
                  <a:cubicBezTo>
                    <a:pt x="61537" y="49914"/>
                    <a:pt x="61550" y="49889"/>
                    <a:pt x="61596" y="49889"/>
                  </a:cubicBezTo>
                  <a:cubicBezTo>
                    <a:pt x="61610" y="49889"/>
                    <a:pt x="61627" y="49891"/>
                    <a:pt x="61648" y="49897"/>
                  </a:cubicBezTo>
                  <a:cubicBezTo>
                    <a:pt x="61727" y="49924"/>
                    <a:pt x="61947" y="50196"/>
                    <a:pt x="61979" y="50348"/>
                  </a:cubicBezTo>
                  <a:cubicBezTo>
                    <a:pt x="62063" y="50673"/>
                    <a:pt x="61601" y="50264"/>
                    <a:pt x="61974" y="50883"/>
                  </a:cubicBezTo>
                  <a:cubicBezTo>
                    <a:pt x="62098" y="51091"/>
                    <a:pt x="62456" y="51506"/>
                    <a:pt x="62570" y="51506"/>
                  </a:cubicBezTo>
                  <a:cubicBezTo>
                    <a:pt x="62576" y="51506"/>
                    <a:pt x="62582" y="51505"/>
                    <a:pt x="62587" y="51502"/>
                  </a:cubicBezTo>
                  <a:cubicBezTo>
                    <a:pt x="62671" y="51607"/>
                    <a:pt x="62765" y="51806"/>
                    <a:pt x="62849" y="51926"/>
                  </a:cubicBezTo>
                  <a:cubicBezTo>
                    <a:pt x="62949" y="52073"/>
                    <a:pt x="63740" y="53169"/>
                    <a:pt x="63761" y="53258"/>
                  </a:cubicBezTo>
                  <a:cubicBezTo>
                    <a:pt x="63768" y="53294"/>
                    <a:pt x="63761" y="53310"/>
                    <a:pt x="63744" y="53310"/>
                  </a:cubicBezTo>
                  <a:cubicBezTo>
                    <a:pt x="63644" y="53310"/>
                    <a:pt x="63212" y="52812"/>
                    <a:pt x="63151" y="52812"/>
                  </a:cubicBezTo>
                  <a:cubicBezTo>
                    <a:pt x="63150" y="52812"/>
                    <a:pt x="63149" y="52812"/>
                    <a:pt x="63148" y="52813"/>
                  </a:cubicBezTo>
                  <a:lnTo>
                    <a:pt x="63148" y="52813"/>
                  </a:lnTo>
                  <a:cubicBezTo>
                    <a:pt x="63149" y="52812"/>
                    <a:pt x="63149" y="52812"/>
                    <a:pt x="63150" y="52812"/>
                  </a:cubicBezTo>
                  <a:cubicBezTo>
                    <a:pt x="63230" y="52812"/>
                    <a:pt x="64083" y="54209"/>
                    <a:pt x="64228" y="54359"/>
                  </a:cubicBezTo>
                  <a:cubicBezTo>
                    <a:pt x="64443" y="54585"/>
                    <a:pt x="64532" y="54789"/>
                    <a:pt x="64574" y="55104"/>
                  </a:cubicBezTo>
                  <a:cubicBezTo>
                    <a:pt x="64642" y="55586"/>
                    <a:pt x="64758" y="55487"/>
                    <a:pt x="64894" y="55759"/>
                  </a:cubicBezTo>
                  <a:cubicBezTo>
                    <a:pt x="65041" y="56069"/>
                    <a:pt x="65088" y="56137"/>
                    <a:pt x="65135" y="56383"/>
                  </a:cubicBezTo>
                  <a:cubicBezTo>
                    <a:pt x="65151" y="56477"/>
                    <a:pt x="65188" y="56572"/>
                    <a:pt x="65240" y="56656"/>
                  </a:cubicBezTo>
                  <a:cubicBezTo>
                    <a:pt x="65316" y="56785"/>
                    <a:pt x="65411" y="56876"/>
                    <a:pt x="65464" y="56876"/>
                  </a:cubicBezTo>
                  <a:cubicBezTo>
                    <a:pt x="65495" y="56876"/>
                    <a:pt x="65512" y="56845"/>
                    <a:pt x="65502" y="56771"/>
                  </a:cubicBezTo>
                  <a:cubicBezTo>
                    <a:pt x="65507" y="56717"/>
                    <a:pt x="65532" y="56669"/>
                    <a:pt x="65568" y="56669"/>
                  </a:cubicBezTo>
                  <a:cubicBezTo>
                    <a:pt x="65609" y="56669"/>
                    <a:pt x="65664" y="56728"/>
                    <a:pt x="65722" y="56902"/>
                  </a:cubicBezTo>
                  <a:cubicBezTo>
                    <a:pt x="65822" y="57206"/>
                    <a:pt x="65738" y="57301"/>
                    <a:pt x="65843" y="57610"/>
                  </a:cubicBezTo>
                  <a:cubicBezTo>
                    <a:pt x="65964" y="57919"/>
                    <a:pt x="66116" y="58218"/>
                    <a:pt x="66299" y="58491"/>
                  </a:cubicBezTo>
                  <a:cubicBezTo>
                    <a:pt x="66399" y="58706"/>
                    <a:pt x="66483" y="58931"/>
                    <a:pt x="66546" y="59162"/>
                  </a:cubicBezTo>
                  <a:cubicBezTo>
                    <a:pt x="66535" y="59246"/>
                    <a:pt x="66551" y="59330"/>
                    <a:pt x="66587" y="59408"/>
                  </a:cubicBezTo>
                  <a:cubicBezTo>
                    <a:pt x="66750" y="59781"/>
                    <a:pt x="66792" y="59650"/>
                    <a:pt x="66960" y="60022"/>
                  </a:cubicBezTo>
                  <a:cubicBezTo>
                    <a:pt x="67070" y="60268"/>
                    <a:pt x="67096" y="60446"/>
                    <a:pt x="67190" y="60693"/>
                  </a:cubicBezTo>
                  <a:cubicBezTo>
                    <a:pt x="67384" y="61285"/>
                    <a:pt x="67678" y="61998"/>
                    <a:pt x="67977" y="62444"/>
                  </a:cubicBezTo>
                  <a:cubicBezTo>
                    <a:pt x="68176" y="62753"/>
                    <a:pt x="68229" y="62843"/>
                    <a:pt x="68076" y="62890"/>
                  </a:cubicBezTo>
                  <a:cubicBezTo>
                    <a:pt x="68030" y="62831"/>
                    <a:pt x="68002" y="62807"/>
                    <a:pt x="67988" y="62807"/>
                  </a:cubicBezTo>
                  <a:cubicBezTo>
                    <a:pt x="67940" y="62807"/>
                    <a:pt x="68038" y="63073"/>
                    <a:pt x="68103" y="63246"/>
                  </a:cubicBezTo>
                  <a:cubicBezTo>
                    <a:pt x="68218" y="63556"/>
                    <a:pt x="68349" y="63949"/>
                    <a:pt x="68475" y="64237"/>
                  </a:cubicBezTo>
                  <a:cubicBezTo>
                    <a:pt x="68580" y="64452"/>
                    <a:pt x="68732" y="64625"/>
                    <a:pt x="68790" y="64987"/>
                  </a:cubicBezTo>
                  <a:cubicBezTo>
                    <a:pt x="68632" y="65029"/>
                    <a:pt x="68942" y="65857"/>
                    <a:pt x="69057" y="66125"/>
                  </a:cubicBezTo>
                  <a:cubicBezTo>
                    <a:pt x="69172" y="66392"/>
                    <a:pt x="69534" y="66733"/>
                    <a:pt x="69513" y="66869"/>
                  </a:cubicBezTo>
                  <a:cubicBezTo>
                    <a:pt x="69450" y="67205"/>
                    <a:pt x="69419" y="67310"/>
                    <a:pt x="69550" y="67876"/>
                  </a:cubicBezTo>
                  <a:cubicBezTo>
                    <a:pt x="69733" y="68699"/>
                    <a:pt x="69995" y="69543"/>
                    <a:pt x="70200" y="70356"/>
                  </a:cubicBezTo>
                  <a:lnTo>
                    <a:pt x="70441" y="71237"/>
                  </a:lnTo>
                  <a:cubicBezTo>
                    <a:pt x="70494" y="71415"/>
                    <a:pt x="70593" y="71536"/>
                    <a:pt x="70625" y="71698"/>
                  </a:cubicBezTo>
                  <a:cubicBezTo>
                    <a:pt x="70672" y="71929"/>
                    <a:pt x="70577" y="72154"/>
                    <a:pt x="70577" y="72343"/>
                  </a:cubicBezTo>
                  <a:cubicBezTo>
                    <a:pt x="70577" y="72621"/>
                    <a:pt x="70604" y="72899"/>
                    <a:pt x="70640" y="73177"/>
                  </a:cubicBezTo>
                  <a:cubicBezTo>
                    <a:pt x="70681" y="73561"/>
                    <a:pt x="70757" y="73890"/>
                    <a:pt x="70888" y="73890"/>
                  </a:cubicBezTo>
                  <a:cubicBezTo>
                    <a:pt x="70891" y="73890"/>
                    <a:pt x="70894" y="73890"/>
                    <a:pt x="70897" y="73890"/>
                  </a:cubicBezTo>
                  <a:lnTo>
                    <a:pt x="70897" y="73890"/>
                  </a:lnTo>
                  <a:cubicBezTo>
                    <a:pt x="70793" y="73903"/>
                    <a:pt x="71102" y="74739"/>
                    <a:pt x="71154" y="74933"/>
                  </a:cubicBezTo>
                  <a:cubicBezTo>
                    <a:pt x="71180" y="75043"/>
                    <a:pt x="71086" y="75531"/>
                    <a:pt x="71102" y="75767"/>
                  </a:cubicBezTo>
                  <a:cubicBezTo>
                    <a:pt x="71123" y="76134"/>
                    <a:pt x="71170" y="76501"/>
                    <a:pt x="71238" y="76857"/>
                  </a:cubicBezTo>
                  <a:cubicBezTo>
                    <a:pt x="71272" y="77009"/>
                    <a:pt x="71319" y="77049"/>
                    <a:pt x="71368" y="77049"/>
                  </a:cubicBezTo>
                  <a:cubicBezTo>
                    <a:pt x="71416" y="77049"/>
                    <a:pt x="71466" y="77009"/>
                    <a:pt x="71505" y="77004"/>
                  </a:cubicBezTo>
                  <a:cubicBezTo>
                    <a:pt x="71521" y="77151"/>
                    <a:pt x="71579" y="77486"/>
                    <a:pt x="71584" y="77639"/>
                  </a:cubicBezTo>
                  <a:cubicBezTo>
                    <a:pt x="71575" y="77635"/>
                    <a:pt x="71566" y="77633"/>
                    <a:pt x="71558" y="77633"/>
                  </a:cubicBezTo>
                  <a:cubicBezTo>
                    <a:pt x="71535" y="77633"/>
                    <a:pt x="71516" y="77650"/>
                    <a:pt x="71500" y="77686"/>
                  </a:cubicBezTo>
                  <a:cubicBezTo>
                    <a:pt x="71484" y="77780"/>
                    <a:pt x="71537" y="78074"/>
                    <a:pt x="71547" y="78200"/>
                  </a:cubicBezTo>
                  <a:cubicBezTo>
                    <a:pt x="71563" y="78320"/>
                    <a:pt x="71490" y="78383"/>
                    <a:pt x="71495" y="78572"/>
                  </a:cubicBezTo>
                  <a:cubicBezTo>
                    <a:pt x="71505" y="78787"/>
                    <a:pt x="71532" y="79002"/>
                    <a:pt x="71568" y="79211"/>
                  </a:cubicBezTo>
                  <a:cubicBezTo>
                    <a:pt x="71684" y="79867"/>
                    <a:pt x="71810" y="80108"/>
                    <a:pt x="71993" y="80632"/>
                  </a:cubicBezTo>
                  <a:cubicBezTo>
                    <a:pt x="72152" y="81086"/>
                    <a:pt x="72129" y="81149"/>
                    <a:pt x="72049" y="81149"/>
                  </a:cubicBezTo>
                  <a:cubicBezTo>
                    <a:pt x="72018" y="81149"/>
                    <a:pt x="71979" y="81140"/>
                    <a:pt x="71938" y="81140"/>
                  </a:cubicBezTo>
                  <a:cubicBezTo>
                    <a:pt x="71930" y="81140"/>
                    <a:pt x="71923" y="81140"/>
                    <a:pt x="71916" y="81141"/>
                  </a:cubicBezTo>
                  <a:lnTo>
                    <a:pt x="71916" y="81141"/>
                  </a:lnTo>
                  <a:cubicBezTo>
                    <a:pt x="71916" y="81141"/>
                    <a:pt x="71917" y="81141"/>
                    <a:pt x="71918" y="81141"/>
                  </a:cubicBezTo>
                  <a:cubicBezTo>
                    <a:pt x="72003" y="81141"/>
                    <a:pt x="71994" y="81547"/>
                    <a:pt x="72098" y="81712"/>
                  </a:cubicBezTo>
                  <a:cubicBezTo>
                    <a:pt x="72119" y="81749"/>
                    <a:pt x="72239" y="81744"/>
                    <a:pt x="72245" y="81791"/>
                  </a:cubicBezTo>
                  <a:cubicBezTo>
                    <a:pt x="72297" y="82074"/>
                    <a:pt x="72135" y="82037"/>
                    <a:pt x="72182" y="82289"/>
                  </a:cubicBezTo>
                  <a:cubicBezTo>
                    <a:pt x="72250" y="82625"/>
                    <a:pt x="72423" y="82829"/>
                    <a:pt x="72523" y="83128"/>
                  </a:cubicBezTo>
                  <a:cubicBezTo>
                    <a:pt x="72595" y="83339"/>
                    <a:pt x="72606" y="83412"/>
                    <a:pt x="72587" y="83412"/>
                  </a:cubicBezTo>
                  <a:cubicBezTo>
                    <a:pt x="72561" y="83412"/>
                    <a:pt x="72478" y="83271"/>
                    <a:pt x="72423" y="83165"/>
                  </a:cubicBezTo>
                  <a:cubicBezTo>
                    <a:pt x="72376" y="83061"/>
                    <a:pt x="72322" y="83009"/>
                    <a:pt x="72281" y="83009"/>
                  </a:cubicBezTo>
                  <a:cubicBezTo>
                    <a:pt x="72212" y="83009"/>
                    <a:pt x="72177" y="83152"/>
                    <a:pt x="72266" y="83427"/>
                  </a:cubicBezTo>
                  <a:cubicBezTo>
                    <a:pt x="72403" y="83838"/>
                    <a:pt x="72623" y="84278"/>
                    <a:pt x="72775" y="84278"/>
                  </a:cubicBezTo>
                  <a:cubicBezTo>
                    <a:pt x="72780" y="84278"/>
                    <a:pt x="72785" y="84277"/>
                    <a:pt x="72790" y="84276"/>
                  </a:cubicBezTo>
                  <a:lnTo>
                    <a:pt x="72790" y="84276"/>
                  </a:lnTo>
                  <a:cubicBezTo>
                    <a:pt x="72612" y="84313"/>
                    <a:pt x="72801" y="85026"/>
                    <a:pt x="73073" y="85723"/>
                  </a:cubicBezTo>
                  <a:cubicBezTo>
                    <a:pt x="73351" y="86415"/>
                    <a:pt x="73708" y="87081"/>
                    <a:pt x="73597" y="87134"/>
                  </a:cubicBezTo>
                  <a:cubicBezTo>
                    <a:pt x="73702" y="87726"/>
                    <a:pt x="74190" y="88098"/>
                    <a:pt x="74609" y="88576"/>
                  </a:cubicBezTo>
                  <a:cubicBezTo>
                    <a:pt x="74924" y="88953"/>
                    <a:pt x="75270" y="89310"/>
                    <a:pt x="75642" y="89629"/>
                  </a:cubicBezTo>
                  <a:cubicBezTo>
                    <a:pt x="76167" y="90059"/>
                    <a:pt x="76748" y="90316"/>
                    <a:pt x="77304" y="90557"/>
                  </a:cubicBezTo>
                  <a:cubicBezTo>
                    <a:pt x="77755" y="90746"/>
                    <a:pt x="77844" y="90898"/>
                    <a:pt x="78458" y="91040"/>
                  </a:cubicBezTo>
                  <a:cubicBezTo>
                    <a:pt x="78633" y="91093"/>
                    <a:pt x="78905" y="91127"/>
                    <a:pt x="79100" y="91127"/>
                  </a:cubicBezTo>
                  <a:cubicBezTo>
                    <a:pt x="79156" y="91127"/>
                    <a:pt x="79205" y="91124"/>
                    <a:pt x="79244" y="91118"/>
                  </a:cubicBezTo>
                  <a:cubicBezTo>
                    <a:pt x="79324" y="91100"/>
                    <a:pt x="79286" y="91026"/>
                    <a:pt x="79417" y="91026"/>
                  </a:cubicBezTo>
                  <a:cubicBezTo>
                    <a:pt x="79432" y="91026"/>
                    <a:pt x="79449" y="91027"/>
                    <a:pt x="79470" y="91029"/>
                  </a:cubicBezTo>
                  <a:cubicBezTo>
                    <a:pt x="79931" y="91071"/>
                    <a:pt x="79968" y="91265"/>
                    <a:pt x="79962" y="91360"/>
                  </a:cubicBezTo>
                  <a:cubicBezTo>
                    <a:pt x="79973" y="91260"/>
                    <a:pt x="80985" y="91260"/>
                    <a:pt x="82018" y="91035"/>
                  </a:cubicBezTo>
                  <a:cubicBezTo>
                    <a:pt x="82815" y="90872"/>
                    <a:pt x="83596" y="90641"/>
                    <a:pt x="84351" y="90337"/>
                  </a:cubicBezTo>
                  <a:cubicBezTo>
                    <a:pt x="84854" y="90143"/>
                    <a:pt x="85468" y="89939"/>
                    <a:pt x="85908" y="89666"/>
                  </a:cubicBezTo>
                  <a:cubicBezTo>
                    <a:pt x="86322" y="89414"/>
                    <a:pt x="86710" y="89126"/>
                    <a:pt x="87062" y="88796"/>
                  </a:cubicBezTo>
                  <a:cubicBezTo>
                    <a:pt x="87158" y="88709"/>
                    <a:pt x="87427" y="88291"/>
                    <a:pt x="87352" y="88291"/>
                  </a:cubicBezTo>
                  <a:cubicBezTo>
                    <a:pt x="87341" y="88291"/>
                    <a:pt x="87324" y="88300"/>
                    <a:pt x="87298" y="88319"/>
                  </a:cubicBezTo>
                  <a:cubicBezTo>
                    <a:pt x="87370" y="88266"/>
                    <a:pt x="87423" y="88250"/>
                    <a:pt x="87467" y="88250"/>
                  </a:cubicBezTo>
                  <a:cubicBezTo>
                    <a:pt x="87531" y="88250"/>
                    <a:pt x="87578" y="88283"/>
                    <a:pt x="87643" y="88283"/>
                  </a:cubicBezTo>
                  <a:cubicBezTo>
                    <a:pt x="87714" y="88283"/>
                    <a:pt x="87807" y="88242"/>
                    <a:pt x="87969" y="88072"/>
                  </a:cubicBezTo>
                  <a:cubicBezTo>
                    <a:pt x="88026" y="88015"/>
                    <a:pt x="88383" y="87548"/>
                    <a:pt x="88503" y="87501"/>
                  </a:cubicBezTo>
                  <a:cubicBezTo>
                    <a:pt x="88505" y="87500"/>
                    <a:pt x="88507" y="87499"/>
                    <a:pt x="88508" y="87499"/>
                  </a:cubicBezTo>
                  <a:cubicBezTo>
                    <a:pt x="88544" y="87499"/>
                    <a:pt x="88408" y="87805"/>
                    <a:pt x="88481" y="87805"/>
                  </a:cubicBezTo>
                  <a:cubicBezTo>
                    <a:pt x="88499" y="87805"/>
                    <a:pt x="88529" y="87787"/>
                    <a:pt x="88577" y="87742"/>
                  </a:cubicBezTo>
                  <a:cubicBezTo>
                    <a:pt x="88891" y="87454"/>
                    <a:pt x="89410" y="86893"/>
                    <a:pt x="89311" y="86767"/>
                  </a:cubicBezTo>
                  <a:cubicBezTo>
                    <a:pt x="89494" y="86578"/>
                    <a:pt x="89835" y="86510"/>
                    <a:pt x="89919" y="86499"/>
                  </a:cubicBezTo>
                  <a:cubicBezTo>
                    <a:pt x="89987" y="86452"/>
                    <a:pt x="90664" y="86006"/>
                    <a:pt x="90685" y="85949"/>
                  </a:cubicBezTo>
                  <a:cubicBezTo>
                    <a:pt x="90742" y="85792"/>
                    <a:pt x="90595" y="85718"/>
                    <a:pt x="90910" y="85404"/>
                  </a:cubicBezTo>
                  <a:cubicBezTo>
                    <a:pt x="91146" y="85162"/>
                    <a:pt x="91366" y="85052"/>
                    <a:pt x="91613" y="84780"/>
                  </a:cubicBezTo>
                  <a:cubicBezTo>
                    <a:pt x="91848" y="84517"/>
                    <a:pt x="91848" y="84434"/>
                    <a:pt x="92132" y="84177"/>
                  </a:cubicBezTo>
                  <a:cubicBezTo>
                    <a:pt x="92462" y="83867"/>
                    <a:pt x="92635" y="83878"/>
                    <a:pt x="93002" y="83568"/>
                  </a:cubicBezTo>
                  <a:cubicBezTo>
                    <a:pt x="93248" y="83364"/>
                    <a:pt x="93621" y="82981"/>
                    <a:pt x="93537" y="82876"/>
                  </a:cubicBezTo>
                  <a:cubicBezTo>
                    <a:pt x="93610" y="82840"/>
                    <a:pt x="94255" y="82494"/>
                    <a:pt x="94192" y="82478"/>
                  </a:cubicBezTo>
                  <a:cubicBezTo>
                    <a:pt x="94190" y="82478"/>
                    <a:pt x="94187" y="82477"/>
                    <a:pt x="94183" y="82477"/>
                  </a:cubicBezTo>
                  <a:cubicBezTo>
                    <a:pt x="94146" y="82477"/>
                    <a:pt x="94062" y="82497"/>
                    <a:pt x="94001" y="82497"/>
                  </a:cubicBezTo>
                  <a:cubicBezTo>
                    <a:pt x="93914" y="82497"/>
                    <a:pt x="93877" y="82456"/>
                    <a:pt x="94113" y="82252"/>
                  </a:cubicBezTo>
                  <a:cubicBezTo>
                    <a:pt x="94323" y="82085"/>
                    <a:pt x="94475" y="82048"/>
                    <a:pt x="94674" y="81917"/>
                  </a:cubicBezTo>
                  <a:cubicBezTo>
                    <a:pt x="95083" y="81645"/>
                    <a:pt x="95800" y="81048"/>
                    <a:pt x="95901" y="80775"/>
                  </a:cubicBezTo>
                  <a:lnTo>
                    <a:pt x="95901" y="80775"/>
                  </a:lnTo>
                  <a:cubicBezTo>
                    <a:pt x="95893" y="80798"/>
                    <a:pt x="95904" y="80807"/>
                    <a:pt x="95928" y="80807"/>
                  </a:cubicBezTo>
                  <a:cubicBezTo>
                    <a:pt x="96066" y="80807"/>
                    <a:pt x="96641" y="80498"/>
                    <a:pt x="96787" y="80391"/>
                  </a:cubicBezTo>
                  <a:cubicBezTo>
                    <a:pt x="96709" y="80281"/>
                    <a:pt x="96934" y="80145"/>
                    <a:pt x="97212" y="79930"/>
                  </a:cubicBezTo>
                  <a:cubicBezTo>
                    <a:pt x="97532" y="79683"/>
                    <a:pt x="97396" y="79804"/>
                    <a:pt x="97448" y="79657"/>
                  </a:cubicBezTo>
                  <a:cubicBezTo>
                    <a:pt x="97532" y="79442"/>
                    <a:pt x="98402" y="79049"/>
                    <a:pt x="98643" y="78886"/>
                  </a:cubicBezTo>
                  <a:cubicBezTo>
                    <a:pt x="98817" y="78766"/>
                    <a:pt x="98811" y="78682"/>
                    <a:pt x="99026" y="78509"/>
                  </a:cubicBezTo>
                  <a:cubicBezTo>
                    <a:pt x="99325" y="78257"/>
                    <a:pt x="99676" y="78058"/>
                    <a:pt x="100001" y="77843"/>
                  </a:cubicBezTo>
                  <a:cubicBezTo>
                    <a:pt x="100553" y="77483"/>
                    <a:pt x="100863" y="77245"/>
                    <a:pt x="101059" y="76951"/>
                  </a:cubicBezTo>
                  <a:lnTo>
                    <a:pt x="101059" y="76951"/>
                  </a:lnTo>
                  <a:cubicBezTo>
                    <a:pt x="100994" y="77062"/>
                    <a:pt x="100933" y="77183"/>
                    <a:pt x="100998" y="77209"/>
                  </a:cubicBezTo>
                  <a:cubicBezTo>
                    <a:pt x="101004" y="77211"/>
                    <a:pt x="101011" y="77212"/>
                    <a:pt x="101019" y="77212"/>
                  </a:cubicBezTo>
                  <a:cubicBezTo>
                    <a:pt x="101146" y="77212"/>
                    <a:pt x="101420" y="76932"/>
                    <a:pt x="101475" y="76868"/>
                  </a:cubicBezTo>
                  <a:cubicBezTo>
                    <a:pt x="101764" y="76489"/>
                    <a:pt x="102035" y="76371"/>
                    <a:pt x="102352" y="76371"/>
                  </a:cubicBezTo>
                  <a:cubicBezTo>
                    <a:pt x="102386" y="76371"/>
                    <a:pt x="102420" y="76372"/>
                    <a:pt x="102455" y="76375"/>
                  </a:cubicBezTo>
                  <a:cubicBezTo>
                    <a:pt x="102457" y="76375"/>
                    <a:pt x="102458" y="76375"/>
                    <a:pt x="102460" y="76375"/>
                  </a:cubicBezTo>
                  <a:cubicBezTo>
                    <a:pt x="102681" y="76375"/>
                    <a:pt x="102988" y="75749"/>
                    <a:pt x="103137" y="75749"/>
                  </a:cubicBezTo>
                  <a:cubicBezTo>
                    <a:pt x="103158" y="75749"/>
                    <a:pt x="103175" y="75761"/>
                    <a:pt x="103189" y="75788"/>
                  </a:cubicBezTo>
                  <a:cubicBezTo>
                    <a:pt x="103198" y="75804"/>
                    <a:pt x="103219" y="75812"/>
                    <a:pt x="103249" y="75812"/>
                  </a:cubicBezTo>
                  <a:cubicBezTo>
                    <a:pt x="103494" y="75812"/>
                    <a:pt x="104358" y="75310"/>
                    <a:pt x="104275" y="75133"/>
                  </a:cubicBezTo>
                  <a:lnTo>
                    <a:pt x="104275" y="75133"/>
                  </a:lnTo>
                  <a:cubicBezTo>
                    <a:pt x="104291" y="75167"/>
                    <a:pt x="104330" y="75181"/>
                    <a:pt x="104385" y="75181"/>
                  </a:cubicBezTo>
                  <a:cubicBezTo>
                    <a:pt x="104472" y="75181"/>
                    <a:pt x="104598" y="75148"/>
                    <a:pt x="104741" y="75106"/>
                  </a:cubicBezTo>
                  <a:cubicBezTo>
                    <a:pt x="104862" y="75064"/>
                    <a:pt x="104988" y="74949"/>
                    <a:pt x="105176" y="74860"/>
                  </a:cubicBezTo>
                  <a:cubicBezTo>
                    <a:pt x="105496" y="74702"/>
                    <a:pt x="105664" y="74692"/>
                    <a:pt x="105979" y="74556"/>
                  </a:cubicBezTo>
                  <a:cubicBezTo>
                    <a:pt x="106293" y="74414"/>
                    <a:pt x="106456" y="74241"/>
                    <a:pt x="106723" y="74115"/>
                  </a:cubicBezTo>
                  <a:cubicBezTo>
                    <a:pt x="107048" y="73968"/>
                    <a:pt x="107378" y="73837"/>
                    <a:pt x="107709" y="73717"/>
                  </a:cubicBezTo>
                  <a:cubicBezTo>
                    <a:pt x="108196" y="73544"/>
                    <a:pt x="108558" y="73439"/>
                    <a:pt x="109061" y="73208"/>
                  </a:cubicBezTo>
                  <a:cubicBezTo>
                    <a:pt x="109303" y="73098"/>
                    <a:pt x="109518" y="72862"/>
                    <a:pt x="109633" y="72815"/>
                  </a:cubicBezTo>
                  <a:cubicBezTo>
                    <a:pt x="109664" y="72803"/>
                    <a:pt x="109696" y="72799"/>
                    <a:pt x="109727" y="72799"/>
                  </a:cubicBezTo>
                  <a:cubicBezTo>
                    <a:pt x="109833" y="72799"/>
                    <a:pt x="109941" y="72848"/>
                    <a:pt x="110064" y="72848"/>
                  </a:cubicBezTo>
                  <a:cubicBezTo>
                    <a:pt x="110089" y="72848"/>
                    <a:pt x="110115" y="72846"/>
                    <a:pt x="110142" y="72841"/>
                  </a:cubicBezTo>
                  <a:cubicBezTo>
                    <a:pt x="110325" y="72799"/>
                    <a:pt x="110488" y="72684"/>
                    <a:pt x="110587" y="72521"/>
                  </a:cubicBezTo>
                  <a:cubicBezTo>
                    <a:pt x="110640" y="72443"/>
                    <a:pt x="110587" y="72170"/>
                    <a:pt x="110970" y="72160"/>
                  </a:cubicBezTo>
                  <a:cubicBezTo>
                    <a:pt x="110990" y="72159"/>
                    <a:pt x="111010" y="72159"/>
                    <a:pt x="111029" y="72159"/>
                  </a:cubicBezTo>
                  <a:cubicBezTo>
                    <a:pt x="111195" y="72159"/>
                    <a:pt x="111317" y="72182"/>
                    <a:pt x="111475" y="72182"/>
                  </a:cubicBezTo>
                  <a:cubicBezTo>
                    <a:pt x="111579" y="72182"/>
                    <a:pt x="111698" y="72172"/>
                    <a:pt x="111856" y="72139"/>
                  </a:cubicBezTo>
                  <a:cubicBezTo>
                    <a:pt x="112380" y="72035"/>
                    <a:pt x="112540" y="71609"/>
                    <a:pt x="112996" y="71609"/>
                  </a:cubicBezTo>
                  <a:cubicBezTo>
                    <a:pt x="113024" y="71609"/>
                    <a:pt x="113053" y="71611"/>
                    <a:pt x="113083" y="71614"/>
                  </a:cubicBezTo>
                  <a:cubicBezTo>
                    <a:pt x="113095" y="71615"/>
                    <a:pt x="113109" y="71616"/>
                    <a:pt x="113124" y="71616"/>
                  </a:cubicBezTo>
                  <a:cubicBezTo>
                    <a:pt x="113486" y="71616"/>
                    <a:pt x="114492" y="71258"/>
                    <a:pt x="114845" y="71137"/>
                  </a:cubicBezTo>
                  <a:cubicBezTo>
                    <a:pt x="115222" y="71022"/>
                    <a:pt x="115547" y="70896"/>
                    <a:pt x="115951" y="70828"/>
                  </a:cubicBezTo>
                  <a:cubicBezTo>
                    <a:pt x="116050" y="70812"/>
                    <a:pt x="116900" y="70781"/>
                    <a:pt x="116868" y="70754"/>
                  </a:cubicBezTo>
                  <a:cubicBezTo>
                    <a:pt x="116811" y="70707"/>
                    <a:pt x="116533" y="70718"/>
                    <a:pt x="116800" y="70592"/>
                  </a:cubicBezTo>
                  <a:cubicBezTo>
                    <a:pt x="116968" y="70524"/>
                    <a:pt x="117146" y="70476"/>
                    <a:pt x="117324" y="70450"/>
                  </a:cubicBezTo>
                  <a:cubicBezTo>
                    <a:pt x="117520" y="70412"/>
                    <a:pt x="117795" y="70375"/>
                    <a:pt x="118001" y="70375"/>
                  </a:cubicBezTo>
                  <a:cubicBezTo>
                    <a:pt x="118158" y="70375"/>
                    <a:pt x="118274" y="70396"/>
                    <a:pt x="118284" y="70455"/>
                  </a:cubicBezTo>
                  <a:lnTo>
                    <a:pt x="118284" y="70455"/>
                  </a:lnTo>
                  <a:cubicBezTo>
                    <a:pt x="118257" y="70287"/>
                    <a:pt x="118345" y="70243"/>
                    <a:pt x="118493" y="70243"/>
                  </a:cubicBezTo>
                  <a:cubicBezTo>
                    <a:pt x="118657" y="70243"/>
                    <a:pt x="118893" y="70297"/>
                    <a:pt x="119127" y="70297"/>
                  </a:cubicBezTo>
                  <a:cubicBezTo>
                    <a:pt x="119209" y="70297"/>
                    <a:pt x="119291" y="70290"/>
                    <a:pt x="119369" y="70272"/>
                  </a:cubicBezTo>
                  <a:cubicBezTo>
                    <a:pt x="119815" y="70167"/>
                    <a:pt x="119831" y="69963"/>
                    <a:pt x="120376" y="69853"/>
                  </a:cubicBezTo>
                  <a:cubicBezTo>
                    <a:pt x="120430" y="69841"/>
                    <a:pt x="120519" y="69838"/>
                    <a:pt x="120619" y="69838"/>
                  </a:cubicBezTo>
                  <a:cubicBezTo>
                    <a:pt x="120758" y="69838"/>
                    <a:pt x="120918" y="69844"/>
                    <a:pt x="121037" y="69844"/>
                  </a:cubicBezTo>
                  <a:cubicBezTo>
                    <a:pt x="121075" y="69844"/>
                    <a:pt x="121109" y="69844"/>
                    <a:pt x="121136" y="69842"/>
                  </a:cubicBezTo>
                  <a:cubicBezTo>
                    <a:pt x="121923" y="69826"/>
                    <a:pt x="121603" y="69659"/>
                    <a:pt x="122415" y="69627"/>
                  </a:cubicBezTo>
                  <a:cubicBezTo>
                    <a:pt x="122945" y="69611"/>
                    <a:pt x="123296" y="69585"/>
                    <a:pt x="123857" y="69538"/>
                  </a:cubicBezTo>
                  <a:cubicBezTo>
                    <a:pt x="124020" y="69522"/>
                    <a:pt x="124502" y="69407"/>
                    <a:pt x="124539" y="69402"/>
                  </a:cubicBezTo>
                  <a:cubicBezTo>
                    <a:pt x="124592" y="69399"/>
                    <a:pt x="124645" y="69398"/>
                    <a:pt x="124699" y="69398"/>
                  </a:cubicBezTo>
                  <a:cubicBezTo>
                    <a:pt x="125296" y="69398"/>
                    <a:pt x="125941" y="69552"/>
                    <a:pt x="126569" y="69552"/>
                  </a:cubicBezTo>
                  <a:cubicBezTo>
                    <a:pt x="126758" y="69552"/>
                    <a:pt x="126945" y="69538"/>
                    <a:pt x="127129" y="69501"/>
                  </a:cubicBezTo>
                  <a:cubicBezTo>
                    <a:pt x="127543" y="69423"/>
                    <a:pt x="127150" y="69375"/>
                    <a:pt x="127680" y="69360"/>
                  </a:cubicBezTo>
                  <a:cubicBezTo>
                    <a:pt x="127857" y="69408"/>
                    <a:pt x="128039" y="69434"/>
                    <a:pt x="128222" y="69434"/>
                  </a:cubicBezTo>
                  <a:cubicBezTo>
                    <a:pt x="128239" y="69434"/>
                    <a:pt x="128255" y="69434"/>
                    <a:pt x="128272" y="69433"/>
                  </a:cubicBezTo>
                  <a:cubicBezTo>
                    <a:pt x="128387" y="69433"/>
                    <a:pt x="128356" y="69365"/>
                    <a:pt x="128529" y="69339"/>
                  </a:cubicBezTo>
                  <a:cubicBezTo>
                    <a:pt x="129506" y="69212"/>
                    <a:pt x="131545" y="69330"/>
                    <a:pt x="132458" y="68790"/>
                  </a:cubicBezTo>
                  <a:lnTo>
                    <a:pt x="132458" y="68790"/>
                  </a:lnTo>
                  <a:cubicBezTo>
                    <a:pt x="132458" y="68791"/>
                    <a:pt x="132459" y="68791"/>
                    <a:pt x="132461" y="68791"/>
                  </a:cubicBezTo>
                  <a:cubicBezTo>
                    <a:pt x="132492" y="68791"/>
                    <a:pt x="132671" y="68707"/>
                    <a:pt x="132637" y="68707"/>
                  </a:cubicBezTo>
                  <a:cubicBezTo>
                    <a:pt x="132628" y="68707"/>
                    <a:pt x="132601" y="68714"/>
                    <a:pt x="132550" y="68731"/>
                  </a:cubicBezTo>
                  <a:cubicBezTo>
                    <a:pt x="132521" y="68751"/>
                    <a:pt x="132490" y="68771"/>
                    <a:pt x="132458" y="68790"/>
                  </a:cubicBezTo>
                  <a:lnTo>
                    <a:pt x="132458" y="68790"/>
                  </a:lnTo>
                  <a:cubicBezTo>
                    <a:pt x="132451" y="68787"/>
                    <a:pt x="132471" y="68769"/>
                    <a:pt x="132540" y="68725"/>
                  </a:cubicBezTo>
                  <a:cubicBezTo>
                    <a:pt x="132944" y="68592"/>
                    <a:pt x="132926" y="67949"/>
                    <a:pt x="132464" y="67949"/>
                  </a:cubicBezTo>
                  <a:cubicBezTo>
                    <a:pt x="132417" y="67949"/>
                    <a:pt x="132365" y="67956"/>
                    <a:pt x="132309" y="67970"/>
                  </a:cubicBezTo>
                  <a:cubicBezTo>
                    <a:pt x="132099" y="68033"/>
                    <a:pt x="131255" y="68191"/>
                    <a:pt x="131156" y="68269"/>
                  </a:cubicBezTo>
                  <a:cubicBezTo>
                    <a:pt x="130962" y="68439"/>
                    <a:pt x="130974" y="68581"/>
                    <a:pt x="130377" y="68581"/>
                  </a:cubicBezTo>
                  <a:cubicBezTo>
                    <a:pt x="130328" y="68581"/>
                    <a:pt x="130275" y="68580"/>
                    <a:pt x="130217" y="68579"/>
                  </a:cubicBezTo>
                  <a:cubicBezTo>
                    <a:pt x="129572" y="68605"/>
                    <a:pt x="128864" y="68605"/>
                    <a:pt x="128199" y="68662"/>
                  </a:cubicBezTo>
                  <a:cubicBezTo>
                    <a:pt x="127797" y="68698"/>
                    <a:pt x="127482" y="68915"/>
                    <a:pt x="127175" y="68915"/>
                  </a:cubicBezTo>
                  <a:cubicBezTo>
                    <a:pt x="127161" y="68915"/>
                    <a:pt x="127148" y="68915"/>
                    <a:pt x="127134" y="68914"/>
                  </a:cubicBezTo>
                  <a:cubicBezTo>
                    <a:pt x="126594" y="68888"/>
                    <a:pt x="126537" y="68594"/>
                    <a:pt x="125886" y="68579"/>
                  </a:cubicBezTo>
                  <a:cubicBezTo>
                    <a:pt x="125877" y="68578"/>
                    <a:pt x="125868" y="68578"/>
                    <a:pt x="125859" y="68578"/>
                  </a:cubicBezTo>
                  <a:cubicBezTo>
                    <a:pt x="125534" y="68578"/>
                    <a:pt x="125796" y="68764"/>
                    <a:pt x="125766" y="68820"/>
                  </a:cubicBezTo>
                  <a:cubicBezTo>
                    <a:pt x="125762" y="68820"/>
                    <a:pt x="125759" y="68820"/>
                    <a:pt x="125756" y="68820"/>
                  </a:cubicBezTo>
                  <a:cubicBezTo>
                    <a:pt x="125494" y="68820"/>
                    <a:pt x="125337" y="68657"/>
                    <a:pt x="125105" y="68657"/>
                  </a:cubicBezTo>
                  <a:cubicBezTo>
                    <a:pt x="125055" y="68657"/>
                    <a:pt x="125002" y="68665"/>
                    <a:pt x="124943" y="68683"/>
                  </a:cubicBezTo>
                  <a:cubicBezTo>
                    <a:pt x="124859" y="68711"/>
                    <a:pt x="124775" y="69124"/>
                    <a:pt x="124386" y="69124"/>
                  </a:cubicBezTo>
                  <a:cubicBezTo>
                    <a:pt x="124337" y="69124"/>
                    <a:pt x="124284" y="69117"/>
                    <a:pt x="124224" y="69103"/>
                  </a:cubicBezTo>
                  <a:cubicBezTo>
                    <a:pt x="123978" y="69045"/>
                    <a:pt x="124230" y="68898"/>
                    <a:pt x="123773" y="68862"/>
                  </a:cubicBezTo>
                  <a:cubicBezTo>
                    <a:pt x="123720" y="68858"/>
                    <a:pt x="123667" y="68856"/>
                    <a:pt x="123613" y="68856"/>
                  </a:cubicBezTo>
                  <a:cubicBezTo>
                    <a:pt x="123426" y="68856"/>
                    <a:pt x="123239" y="68877"/>
                    <a:pt x="123055" y="68914"/>
                  </a:cubicBezTo>
                  <a:cubicBezTo>
                    <a:pt x="122547" y="69029"/>
                    <a:pt x="123223" y="69187"/>
                    <a:pt x="122284" y="69292"/>
                  </a:cubicBezTo>
                  <a:cubicBezTo>
                    <a:pt x="122316" y="69171"/>
                    <a:pt x="122221" y="69082"/>
                    <a:pt x="121949" y="69029"/>
                  </a:cubicBezTo>
                  <a:cubicBezTo>
                    <a:pt x="121852" y="69025"/>
                    <a:pt x="121739" y="69021"/>
                    <a:pt x="121625" y="69021"/>
                  </a:cubicBezTo>
                  <a:cubicBezTo>
                    <a:pt x="121307" y="69021"/>
                    <a:pt x="120984" y="69053"/>
                    <a:pt x="121000" y="69208"/>
                  </a:cubicBezTo>
                  <a:cubicBezTo>
                    <a:pt x="120989" y="69104"/>
                    <a:pt x="120905" y="69062"/>
                    <a:pt x="120780" y="69062"/>
                  </a:cubicBezTo>
                  <a:cubicBezTo>
                    <a:pt x="120590" y="69062"/>
                    <a:pt x="120305" y="69160"/>
                    <a:pt x="120046" y="69286"/>
                  </a:cubicBezTo>
                  <a:cubicBezTo>
                    <a:pt x="120042" y="69253"/>
                    <a:pt x="119987" y="69239"/>
                    <a:pt x="119897" y="69239"/>
                  </a:cubicBezTo>
                  <a:cubicBezTo>
                    <a:pt x="119413" y="69239"/>
                    <a:pt x="117910" y="69643"/>
                    <a:pt x="117707" y="69701"/>
                  </a:cubicBezTo>
                  <a:cubicBezTo>
                    <a:pt x="117940" y="69655"/>
                    <a:pt x="118111" y="69636"/>
                    <a:pt x="118224" y="69636"/>
                  </a:cubicBezTo>
                  <a:cubicBezTo>
                    <a:pt x="118579" y="69636"/>
                    <a:pt x="118360" y="69816"/>
                    <a:pt x="117629" y="69900"/>
                  </a:cubicBezTo>
                  <a:cubicBezTo>
                    <a:pt x="116989" y="69957"/>
                    <a:pt x="116323" y="70104"/>
                    <a:pt x="115678" y="70262"/>
                  </a:cubicBezTo>
                  <a:cubicBezTo>
                    <a:pt x="115687" y="70308"/>
                    <a:pt x="115776" y="70327"/>
                    <a:pt x="115915" y="70327"/>
                  </a:cubicBezTo>
                  <a:cubicBezTo>
                    <a:pt x="116399" y="70327"/>
                    <a:pt x="117491" y="70101"/>
                    <a:pt x="117906" y="70073"/>
                  </a:cubicBezTo>
                  <a:lnTo>
                    <a:pt x="117906" y="70073"/>
                  </a:lnTo>
                  <a:lnTo>
                    <a:pt x="116391" y="70393"/>
                  </a:lnTo>
                  <a:cubicBezTo>
                    <a:pt x="116142" y="70444"/>
                    <a:pt x="115779" y="70519"/>
                    <a:pt x="115539" y="70519"/>
                  </a:cubicBezTo>
                  <a:cubicBezTo>
                    <a:pt x="115462" y="70519"/>
                    <a:pt x="115397" y="70511"/>
                    <a:pt x="115353" y="70492"/>
                  </a:cubicBezTo>
                  <a:cubicBezTo>
                    <a:pt x="115192" y="70426"/>
                    <a:pt x="115464" y="70299"/>
                    <a:pt x="115194" y="70299"/>
                  </a:cubicBezTo>
                  <a:cubicBezTo>
                    <a:pt x="115166" y="70299"/>
                    <a:pt x="115132" y="70301"/>
                    <a:pt x="115091" y="70303"/>
                  </a:cubicBezTo>
                  <a:cubicBezTo>
                    <a:pt x="114210" y="70372"/>
                    <a:pt x="114048" y="70728"/>
                    <a:pt x="113277" y="70959"/>
                  </a:cubicBezTo>
                  <a:cubicBezTo>
                    <a:pt x="112742" y="71121"/>
                    <a:pt x="112192" y="71211"/>
                    <a:pt x="111631" y="71216"/>
                  </a:cubicBezTo>
                  <a:cubicBezTo>
                    <a:pt x="111667" y="71342"/>
                    <a:pt x="111206" y="71672"/>
                    <a:pt x="110902" y="71834"/>
                  </a:cubicBezTo>
                  <a:cubicBezTo>
                    <a:pt x="110754" y="71913"/>
                    <a:pt x="110669" y="71939"/>
                    <a:pt x="110617" y="71939"/>
                  </a:cubicBezTo>
                  <a:cubicBezTo>
                    <a:pt x="110519" y="71939"/>
                    <a:pt x="110540" y="71848"/>
                    <a:pt x="110481" y="71848"/>
                  </a:cubicBezTo>
                  <a:cubicBezTo>
                    <a:pt x="110472" y="71848"/>
                    <a:pt x="110460" y="71850"/>
                    <a:pt x="110446" y="71855"/>
                  </a:cubicBezTo>
                  <a:cubicBezTo>
                    <a:pt x="110376" y="71882"/>
                    <a:pt x="110326" y="71909"/>
                    <a:pt x="110291" y="71935"/>
                  </a:cubicBezTo>
                  <a:lnTo>
                    <a:pt x="110291" y="71935"/>
                  </a:lnTo>
                  <a:cubicBezTo>
                    <a:pt x="110293" y="71882"/>
                    <a:pt x="110277" y="71843"/>
                    <a:pt x="110217" y="71843"/>
                  </a:cubicBezTo>
                  <a:cubicBezTo>
                    <a:pt x="110208" y="71843"/>
                    <a:pt x="110199" y="71843"/>
                    <a:pt x="110189" y="71845"/>
                  </a:cubicBezTo>
                  <a:cubicBezTo>
                    <a:pt x="109885" y="71892"/>
                    <a:pt x="109266" y="72170"/>
                    <a:pt x="108962" y="72301"/>
                  </a:cubicBezTo>
                  <a:cubicBezTo>
                    <a:pt x="108621" y="72437"/>
                    <a:pt x="108023" y="72731"/>
                    <a:pt x="107856" y="72925"/>
                  </a:cubicBezTo>
                  <a:cubicBezTo>
                    <a:pt x="107745" y="73046"/>
                    <a:pt x="107740" y="73098"/>
                    <a:pt x="107420" y="73213"/>
                  </a:cubicBezTo>
                  <a:cubicBezTo>
                    <a:pt x="107279" y="73266"/>
                    <a:pt x="107135" y="73303"/>
                    <a:pt x="107038" y="73303"/>
                  </a:cubicBezTo>
                  <a:cubicBezTo>
                    <a:pt x="107009" y="73303"/>
                    <a:pt x="106984" y="73299"/>
                    <a:pt x="106964" y="73292"/>
                  </a:cubicBezTo>
                  <a:cubicBezTo>
                    <a:pt x="106940" y="73283"/>
                    <a:pt x="106918" y="73278"/>
                    <a:pt x="106896" y="73278"/>
                  </a:cubicBezTo>
                  <a:cubicBezTo>
                    <a:pt x="106821" y="73278"/>
                    <a:pt x="106745" y="73331"/>
                    <a:pt x="106550" y="73413"/>
                  </a:cubicBezTo>
                  <a:cubicBezTo>
                    <a:pt x="106204" y="73575"/>
                    <a:pt x="105947" y="73822"/>
                    <a:pt x="105601" y="74021"/>
                  </a:cubicBezTo>
                  <a:cubicBezTo>
                    <a:pt x="105255" y="74220"/>
                    <a:pt x="104904" y="74398"/>
                    <a:pt x="104537" y="74561"/>
                  </a:cubicBezTo>
                  <a:cubicBezTo>
                    <a:pt x="104311" y="74666"/>
                    <a:pt x="103949" y="74723"/>
                    <a:pt x="103808" y="74802"/>
                  </a:cubicBezTo>
                  <a:cubicBezTo>
                    <a:pt x="103724" y="74844"/>
                    <a:pt x="103881" y="74844"/>
                    <a:pt x="103782" y="74896"/>
                  </a:cubicBezTo>
                  <a:lnTo>
                    <a:pt x="103493" y="75054"/>
                  </a:lnTo>
                  <a:cubicBezTo>
                    <a:pt x="103037" y="75295"/>
                    <a:pt x="102576" y="75536"/>
                    <a:pt x="102141" y="75803"/>
                  </a:cubicBezTo>
                  <a:cubicBezTo>
                    <a:pt x="101706" y="76076"/>
                    <a:pt x="100726" y="76569"/>
                    <a:pt x="100840" y="76768"/>
                  </a:cubicBezTo>
                  <a:lnTo>
                    <a:pt x="100840" y="76768"/>
                  </a:lnTo>
                  <a:cubicBezTo>
                    <a:pt x="100831" y="76752"/>
                    <a:pt x="100812" y="76745"/>
                    <a:pt x="100784" y="76745"/>
                  </a:cubicBezTo>
                  <a:cubicBezTo>
                    <a:pt x="100561" y="76745"/>
                    <a:pt x="99800" y="77224"/>
                    <a:pt x="99488" y="77434"/>
                  </a:cubicBezTo>
                  <a:cubicBezTo>
                    <a:pt x="98984" y="77759"/>
                    <a:pt x="98995" y="77906"/>
                    <a:pt x="98528" y="78221"/>
                  </a:cubicBezTo>
                  <a:cubicBezTo>
                    <a:pt x="98479" y="78253"/>
                    <a:pt x="98446" y="78264"/>
                    <a:pt x="98421" y="78264"/>
                  </a:cubicBezTo>
                  <a:cubicBezTo>
                    <a:pt x="98365" y="78264"/>
                    <a:pt x="98350" y="78209"/>
                    <a:pt x="98282" y="78209"/>
                  </a:cubicBezTo>
                  <a:cubicBezTo>
                    <a:pt x="98257" y="78209"/>
                    <a:pt x="98225" y="78216"/>
                    <a:pt x="98182" y="78236"/>
                  </a:cubicBezTo>
                  <a:cubicBezTo>
                    <a:pt x="97957" y="78357"/>
                    <a:pt x="97747" y="78498"/>
                    <a:pt x="97548" y="78661"/>
                  </a:cubicBezTo>
                  <a:cubicBezTo>
                    <a:pt x="97301" y="78839"/>
                    <a:pt x="97071" y="79044"/>
                    <a:pt x="96866" y="79274"/>
                  </a:cubicBezTo>
                  <a:cubicBezTo>
                    <a:pt x="96781" y="79375"/>
                    <a:pt x="96833" y="79411"/>
                    <a:pt x="96876" y="79444"/>
                  </a:cubicBezTo>
                  <a:lnTo>
                    <a:pt x="96876" y="79444"/>
                  </a:lnTo>
                  <a:cubicBezTo>
                    <a:pt x="96863" y="79436"/>
                    <a:pt x="96847" y="79432"/>
                    <a:pt x="96831" y="79432"/>
                  </a:cubicBezTo>
                  <a:cubicBezTo>
                    <a:pt x="96638" y="79432"/>
                    <a:pt x="96255" y="79911"/>
                    <a:pt x="96011" y="80087"/>
                  </a:cubicBezTo>
                  <a:cubicBezTo>
                    <a:pt x="95949" y="80134"/>
                    <a:pt x="95903" y="80151"/>
                    <a:pt x="95867" y="80151"/>
                  </a:cubicBezTo>
                  <a:cubicBezTo>
                    <a:pt x="95759" y="80151"/>
                    <a:pt x="95744" y="79992"/>
                    <a:pt x="95634" y="79992"/>
                  </a:cubicBezTo>
                  <a:cubicBezTo>
                    <a:pt x="95579" y="79992"/>
                    <a:pt x="95501" y="80031"/>
                    <a:pt x="95377" y="80150"/>
                  </a:cubicBezTo>
                  <a:cubicBezTo>
                    <a:pt x="94837" y="80695"/>
                    <a:pt x="95277" y="80732"/>
                    <a:pt x="95178" y="81031"/>
                  </a:cubicBezTo>
                  <a:cubicBezTo>
                    <a:pt x="95106" y="81251"/>
                    <a:pt x="94489" y="81397"/>
                    <a:pt x="94389" y="81397"/>
                  </a:cubicBezTo>
                  <a:cubicBezTo>
                    <a:pt x="94380" y="81397"/>
                    <a:pt x="94375" y="81395"/>
                    <a:pt x="94376" y="81393"/>
                  </a:cubicBezTo>
                  <a:lnTo>
                    <a:pt x="94376" y="81393"/>
                  </a:lnTo>
                  <a:cubicBezTo>
                    <a:pt x="94328" y="81539"/>
                    <a:pt x="94449" y="81497"/>
                    <a:pt x="94150" y="81765"/>
                  </a:cubicBezTo>
                  <a:cubicBezTo>
                    <a:pt x="94072" y="81833"/>
                    <a:pt x="93825" y="82027"/>
                    <a:pt x="93773" y="82111"/>
                  </a:cubicBezTo>
                  <a:cubicBezTo>
                    <a:pt x="93715" y="82216"/>
                    <a:pt x="93846" y="82184"/>
                    <a:pt x="93799" y="82289"/>
                  </a:cubicBezTo>
                  <a:cubicBezTo>
                    <a:pt x="93736" y="82410"/>
                    <a:pt x="93526" y="82598"/>
                    <a:pt x="93400" y="82714"/>
                  </a:cubicBezTo>
                  <a:cubicBezTo>
                    <a:pt x="93376" y="82669"/>
                    <a:pt x="93346" y="82639"/>
                    <a:pt x="93301" y="82639"/>
                  </a:cubicBezTo>
                  <a:cubicBezTo>
                    <a:pt x="93230" y="82639"/>
                    <a:pt x="93122" y="82713"/>
                    <a:pt x="92939" y="82918"/>
                  </a:cubicBezTo>
                  <a:cubicBezTo>
                    <a:pt x="92624" y="83274"/>
                    <a:pt x="92527" y="83424"/>
                    <a:pt x="92410" y="83424"/>
                  </a:cubicBezTo>
                  <a:cubicBezTo>
                    <a:pt x="92375" y="83424"/>
                    <a:pt x="92339" y="83410"/>
                    <a:pt x="92294" y="83385"/>
                  </a:cubicBezTo>
                  <a:cubicBezTo>
                    <a:pt x="92292" y="83384"/>
                    <a:pt x="92290" y="83383"/>
                    <a:pt x="92286" y="83383"/>
                  </a:cubicBezTo>
                  <a:cubicBezTo>
                    <a:pt x="92194" y="83383"/>
                    <a:pt x="91638" y="83902"/>
                    <a:pt x="91607" y="84004"/>
                  </a:cubicBezTo>
                  <a:cubicBezTo>
                    <a:pt x="91571" y="84145"/>
                    <a:pt x="91780" y="83993"/>
                    <a:pt x="91534" y="84255"/>
                  </a:cubicBezTo>
                  <a:cubicBezTo>
                    <a:pt x="91240" y="84565"/>
                    <a:pt x="90926" y="84853"/>
                    <a:pt x="90601" y="85120"/>
                  </a:cubicBezTo>
                  <a:cubicBezTo>
                    <a:pt x="90265" y="85398"/>
                    <a:pt x="90155" y="85362"/>
                    <a:pt x="89846" y="85566"/>
                  </a:cubicBezTo>
                  <a:cubicBezTo>
                    <a:pt x="89568" y="85755"/>
                    <a:pt x="89154" y="86111"/>
                    <a:pt x="88996" y="86368"/>
                  </a:cubicBezTo>
                  <a:cubicBezTo>
                    <a:pt x="88794" y="86699"/>
                    <a:pt x="88045" y="87075"/>
                    <a:pt x="87987" y="87075"/>
                  </a:cubicBezTo>
                  <a:cubicBezTo>
                    <a:pt x="87983" y="87075"/>
                    <a:pt x="87982" y="87074"/>
                    <a:pt x="87984" y="87071"/>
                  </a:cubicBezTo>
                  <a:lnTo>
                    <a:pt x="87984" y="87071"/>
                  </a:lnTo>
                  <a:cubicBezTo>
                    <a:pt x="87899" y="87198"/>
                    <a:pt x="87922" y="87240"/>
                    <a:pt x="87995" y="87240"/>
                  </a:cubicBezTo>
                  <a:cubicBezTo>
                    <a:pt x="88148" y="87240"/>
                    <a:pt x="88522" y="87055"/>
                    <a:pt x="88608" y="87055"/>
                  </a:cubicBezTo>
                  <a:cubicBezTo>
                    <a:pt x="88616" y="87055"/>
                    <a:pt x="88621" y="87057"/>
                    <a:pt x="88624" y="87060"/>
                  </a:cubicBezTo>
                  <a:cubicBezTo>
                    <a:pt x="88639" y="87075"/>
                    <a:pt x="88275" y="87389"/>
                    <a:pt x="88190" y="87389"/>
                  </a:cubicBezTo>
                  <a:cubicBezTo>
                    <a:pt x="88185" y="87389"/>
                    <a:pt x="88181" y="87388"/>
                    <a:pt x="88178" y="87385"/>
                  </a:cubicBezTo>
                  <a:cubicBezTo>
                    <a:pt x="88171" y="87381"/>
                    <a:pt x="88162" y="87379"/>
                    <a:pt x="88152" y="87379"/>
                  </a:cubicBezTo>
                  <a:cubicBezTo>
                    <a:pt x="88020" y="87379"/>
                    <a:pt x="87655" y="87725"/>
                    <a:pt x="87465" y="87910"/>
                  </a:cubicBezTo>
                  <a:cubicBezTo>
                    <a:pt x="87276" y="88099"/>
                    <a:pt x="87190" y="88145"/>
                    <a:pt x="87125" y="88145"/>
                  </a:cubicBezTo>
                  <a:cubicBezTo>
                    <a:pt x="87064" y="88145"/>
                    <a:pt x="87021" y="88106"/>
                    <a:pt x="86928" y="88106"/>
                  </a:cubicBezTo>
                  <a:cubicBezTo>
                    <a:pt x="86894" y="88106"/>
                    <a:pt x="86854" y="88111"/>
                    <a:pt x="86805" y="88125"/>
                  </a:cubicBezTo>
                  <a:cubicBezTo>
                    <a:pt x="86574" y="88182"/>
                    <a:pt x="86595" y="88345"/>
                    <a:pt x="86543" y="88403"/>
                  </a:cubicBezTo>
                  <a:cubicBezTo>
                    <a:pt x="86595" y="88492"/>
                    <a:pt x="86228" y="88728"/>
                    <a:pt x="86034" y="88848"/>
                  </a:cubicBezTo>
                  <a:cubicBezTo>
                    <a:pt x="85494" y="89179"/>
                    <a:pt x="85379" y="89163"/>
                    <a:pt x="84975" y="89556"/>
                  </a:cubicBezTo>
                  <a:cubicBezTo>
                    <a:pt x="84943" y="89588"/>
                    <a:pt x="84603" y="89829"/>
                    <a:pt x="84524" y="89839"/>
                  </a:cubicBezTo>
                  <a:cubicBezTo>
                    <a:pt x="84521" y="89840"/>
                    <a:pt x="84518" y="89840"/>
                    <a:pt x="84515" y="89840"/>
                  </a:cubicBezTo>
                  <a:cubicBezTo>
                    <a:pt x="84398" y="89840"/>
                    <a:pt x="84756" y="89487"/>
                    <a:pt x="84555" y="89487"/>
                  </a:cubicBezTo>
                  <a:cubicBezTo>
                    <a:pt x="84513" y="89487"/>
                    <a:pt x="84446" y="89503"/>
                    <a:pt x="84346" y="89540"/>
                  </a:cubicBezTo>
                  <a:cubicBezTo>
                    <a:pt x="83774" y="89745"/>
                    <a:pt x="83108" y="90023"/>
                    <a:pt x="82500" y="90180"/>
                  </a:cubicBezTo>
                  <a:cubicBezTo>
                    <a:pt x="82557" y="90172"/>
                    <a:pt x="82836" y="90083"/>
                    <a:pt x="82960" y="90083"/>
                  </a:cubicBezTo>
                  <a:cubicBezTo>
                    <a:pt x="82997" y="90083"/>
                    <a:pt x="83020" y="90091"/>
                    <a:pt x="83019" y="90112"/>
                  </a:cubicBezTo>
                  <a:cubicBezTo>
                    <a:pt x="83019" y="90175"/>
                    <a:pt x="82059" y="90383"/>
                    <a:pt x="82070" y="90473"/>
                  </a:cubicBezTo>
                  <a:lnTo>
                    <a:pt x="82070" y="90473"/>
                  </a:lnTo>
                  <a:cubicBezTo>
                    <a:pt x="82070" y="90447"/>
                    <a:pt x="82448" y="90410"/>
                    <a:pt x="82626" y="90410"/>
                  </a:cubicBezTo>
                  <a:cubicBezTo>
                    <a:pt x="82706" y="90410"/>
                    <a:pt x="82746" y="90418"/>
                    <a:pt x="82694" y="90437"/>
                  </a:cubicBezTo>
                  <a:cubicBezTo>
                    <a:pt x="82379" y="90561"/>
                    <a:pt x="81956" y="90775"/>
                    <a:pt x="81742" y="90775"/>
                  </a:cubicBezTo>
                  <a:cubicBezTo>
                    <a:pt x="81667" y="90775"/>
                    <a:pt x="81618" y="90749"/>
                    <a:pt x="81609" y="90683"/>
                  </a:cubicBezTo>
                  <a:cubicBezTo>
                    <a:pt x="81696" y="90606"/>
                    <a:pt x="81846" y="90492"/>
                    <a:pt x="81651" y="90492"/>
                  </a:cubicBezTo>
                  <a:cubicBezTo>
                    <a:pt x="81622" y="90492"/>
                    <a:pt x="81586" y="90494"/>
                    <a:pt x="81541" y="90500"/>
                  </a:cubicBezTo>
                  <a:cubicBezTo>
                    <a:pt x="81022" y="90563"/>
                    <a:pt x="80267" y="90594"/>
                    <a:pt x="79753" y="90610"/>
                  </a:cubicBezTo>
                  <a:cubicBezTo>
                    <a:pt x="79344" y="90615"/>
                    <a:pt x="79706" y="90809"/>
                    <a:pt x="79653" y="90893"/>
                  </a:cubicBezTo>
                  <a:cubicBezTo>
                    <a:pt x="79643" y="90894"/>
                    <a:pt x="79633" y="90894"/>
                    <a:pt x="79621" y="90894"/>
                  </a:cubicBezTo>
                  <a:cubicBezTo>
                    <a:pt x="79285" y="90894"/>
                    <a:pt x="78355" y="90601"/>
                    <a:pt x="78248" y="90479"/>
                  </a:cubicBezTo>
                  <a:cubicBezTo>
                    <a:pt x="78221" y="90453"/>
                    <a:pt x="78251" y="90444"/>
                    <a:pt x="78312" y="90444"/>
                  </a:cubicBezTo>
                  <a:cubicBezTo>
                    <a:pt x="78498" y="90444"/>
                    <a:pt x="78976" y="90531"/>
                    <a:pt x="79071" y="90531"/>
                  </a:cubicBezTo>
                  <a:cubicBezTo>
                    <a:pt x="79073" y="90531"/>
                    <a:pt x="79075" y="90531"/>
                    <a:pt x="79076" y="90531"/>
                  </a:cubicBezTo>
                  <a:cubicBezTo>
                    <a:pt x="78699" y="90505"/>
                    <a:pt x="77902" y="90316"/>
                    <a:pt x="77671" y="90112"/>
                  </a:cubicBezTo>
                  <a:cubicBezTo>
                    <a:pt x="77493" y="89949"/>
                    <a:pt x="77661" y="89829"/>
                    <a:pt x="77703" y="89740"/>
                  </a:cubicBezTo>
                  <a:lnTo>
                    <a:pt x="77703" y="89740"/>
                  </a:lnTo>
                  <a:cubicBezTo>
                    <a:pt x="77518" y="89775"/>
                    <a:pt x="77355" y="89813"/>
                    <a:pt x="77157" y="89813"/>
                  </a:cubicBezTo>
                  <a:cubicBezTo>
                    <a:pt x="77035" y="89813"/>
                    <a:pt x="76900" y="89799"/>
                    <a:pt x="76738" y="89761"/>
                  </a:cubicBezTo>
                  <a:cubicBezTo>
                    <a:pt x="76513" y="89724"/>
                    <a:pt x="76229" y="89441"/>
                    <a:pt x="75983" y="89294"/>
                  </a:cubicBezTo>
                  <a:cubicBezTo>
                    <a:pt x="75852" y="89226"/>
                    <a:pt x="75569" y="89179"/>
                    <a:pt x="75490" y="88953"/>
                  </a:cubicBezTo>
                  <a:cubicBezTo>
                    <a:pt x="75459" y="88860"/>
                    <a:pt x="75502" y="88838"/>
                    <a:pt x="75569" y="88838"/>
                  </a:cubicBezTo>
                  <a:cubicBezTo>
                    <a:pt x="75632" y="88838"/>
                    <a:pt x="75715" y="88857"/>
                    <a:pt x="75780" y="88857"/>
                  </a:cubicBezTo>
                  <a:cubicBezTo>
                    <a:pt x="75842" y="88857"/>
                    <a:pt x="75886" y="88839"/>
                    <a:pt x="75878" y="88770"/>
                  </a:cubicBezTo>
                  <a:cubicBezTo>
                    <a:pt x="75862" y="88591"/>
                    <a:pt x="75432" y="88334"/>
                    <a:pt x="75312" y="88214"/>
                  </a:cubicBezTo>
                  <a:cubicBezTo>
                    <a:pt x="75134" y="88078"/>
                    <a:pt x="75081" y="88109"/>
                    <a:pt x="74882" y="87884"/>
                  </a:cubicBezTo>
                  <a:cubicBezTo>
                    <a:pt x="74683" y="87621"/>
                    <a:pt x="74504" y="87343"/>
                    <a:pt x="74342" y="87055"/>
                  </a:cubicBezTo>
                  <a:cubicBezTo>
                    <a:pt x="74305" y="86992"/>
                    <a:pt x="74268" y="86925"/>
                    <a:pt x="74232" y="86856"/>
                  </a:cubicBezTo>
                  <a:lnTo>
                    <a:pt x="74232" y="86856"/>
                  </a:lnTo>
                  <a:cubicBezTo>
                    <a:pt x="74253" y="86986"/>
                    <a:pt x="74273" y="87144"/>
                    <a:pt x="74227" y="87144"/>
                  </a:cubicBezTo>
                  <a:cubicBezTo>
                    <a:pt x="74198" y="87144"/>
                    <a:pt x="74142" y="87081"/>
                    <a:pt x="74043" y="86908"/>
                  </a:cubicBezTo>
                  <a:cubicBezTo>
                    <a:pt x="73926" y="86682"/>
                    <a:pt x="73933" y="86572"/>
                    <a:pt x="73994" y="86572"/>
                  </a:cubicBezTo>
                  <a:cubicBezTo>
                    <a:pt x="74033" y="86572"/>
                    <a:pt x="74095" y="86619"/>
                    <a:pt x="74160" y="86713"/>
                  </a:cubicBezTo>
                  <a:lnTo>
                    <a:pt x="74160" y="86713"/>
                  </a:lnTo>
                  <a:cubicBezTo>
                    <a:pt x="73842" y="86057"/>
                    <a:pt x="73567" y="85216"/>
                    <a:pt x="73288" y="84659"/>
                  </a:cubicBezTo>
                  <a:cubicBezTo>
                    <a:pt x="73215" y="84496"/>
                    <a:pt x="73094" y="84486"/>
                    <a:pt x="73073" y="84261"/>
                  </a:cubicBezTo>
                  <a:cubicBezTo>
                    <a:pt x="73042" y="83962"/>
                    <a:pt x="73136" y="83888"/>
                    <a:pt x="73115" y="83574"/>
                  </a:cubicBezTo>
                  <a:cubicBezTo>
                    <a:pt x="73057" y="82945"/>
                    <a:pt x="72895" y="81964"/>
                    <a:pt x="72680" y="81340"/>
                  </a:cubicBezTo>
                  <a:cubicBezTo>
                    <a:pt x="72633" y="81214"/>
                    <a:pt x="72454" y="80973"/>
                    <a:pt x="72460" y="80905"/>
                  </a:cubicBezTo>
                  <a:cubicBezTo>
                    <a:pt x="72460" y="80643"/>
                    <a:pt x="72690" y="80853"/>
                    <a:pt x="72627" y="80444"/>
                  </a:cubicBezTo>
                  <a:cubicBezTo>
                    <a:pt x="72627" y="80444"/>
                    <a:pt x="72439" y="80349"/>
                    <a:pt x="72392" y="80024"/>
                  </a:cubicBezTo>
                  <a:cubicBezTo>
                    <a:pt x="72355" y="79799"/>
                    <a:pt x="72329" y="79531"/>
                    <a:pt x="72229" y="79489"/>
                  </a:cubicBezTo>
                  <a:cubicBezTo>
                    <a:pt x="72024" y="79411"/>
                    <a:pt x="72019" y="79295"/>
                    <a:pt x="71831" y="78881"/>
                  </a:cubicBezTo>
                  <a:cubicBezTo>
                    <a:pt x="71853" y="78770"/>
                    <a:pt x="72049" y="78455"/>
                    <a:pt x="72107" y="78455"/>
                  </a:cubicBezTo>
                  <a:cubicBezTo>
                    <a:pt x="72118" y="78455"/>
                    <a:pt x="72124" y="78465"/>
                    <a:pt x="72124" y="78488"/>
                  </a:cubicBezTo>
                  <a:cubicBezTo>
                    <a:pt x="72124" y="78619"/>
                    <a:pt x="72093" y="78913"/>
                    <a:pt x="72203" y="79112"/>
                  </a:cubicBezTo>
                  <a:cubicBezTo>
                    <a:pt x="72224" y="79150"/>
                    <a:pt x="72240" y="79166"/>
                    <a:pt x="72252" y="79166"/>
                  </a:cubicBezTo>
                  <a:cubicBezTo>
                    <a:pt x="72281" y="79166"/>
                    <a:pt x="72285" y="79068"/>
                    <a:pt x="72281" y="78960"/>
                  </a:cubicBezTo>
                  <a:cubicBezTo>
                    <a:pt x="72276" y="78666"/>
                    <a:pt x="72009" y="77848"/>
                    <a:pt x="72135" y="77602"/>
                  </a:cubicBezTo>
                  <a:cubicBezTo>
                    <a:pt x="72156" y="77558"/>
                    <a:pt x="72152" y="77437"/>
                    <a:pt x="72133" y="77271"/>
                  </a:cubicBezTo>
                  <a:lnTo>
                    <a:pt x="72133" y="77271"/>
                  </a:lnTo>
                  <a:cubicBezTo>
                    <a:pt x="72100" y="77428"/>
                    <a:pt x="72028" y="77606"/>
                    <a:pt x="71959" y="77606"/>
                  </a:cubicBezTo>
                  <a:cubicBezTo>
                    <a:pt x="71911" y="77606"/>
                    <a:pt x="71865" y="77522"/>
                    <a:pt x="71836" y="77287"/>
                  </a:cubicBezTo>
                  <a:lnTo>
                    <a:pt x="72131" y="77261"/>
                  </a:lnTo>
                  <a:lnTo>
                    <a:pt x="72131" y="77261"/>
                  </a:lnTo>
                  <a:cubicBezTo>
                    <a:pt x="72068" y="76731"/>
                    <a:pt x="71851" y="75757"/>
                    <a:pt x="71783" y="75368"/>
                  </a:cubicBezTo>
                  <a:cubicBezTo>
                    <a:pt x="71616" y="75384"/>
                    <a:pt x="71673" y="75699"/>
                    <a:pt x="71532" y="75709"/>
                  </a:cubicBezTo>
                  <a:cubicBezTo>
                    <a:pt x="71479" y="75358"/>
                    <a:pt x="71610" y="75027"/>
                    <a:pt x="71568" y="74870"/>
                  </a:cubicBezTo>
                  <a:cubicBezTo>
                    <a:pt x="71490" y="74571"/>
                    <a:pt x="71301" y="74372"/>
                    <a:pt x="71191" y="74152"/>
                  </a:cubicBezTo>
                  <a:cubicBezTo>
                    <a:pt x="71310" y="74017"/>
                    <a:pt x="71612" y="72221"/>
                    <a:pt x="71279" y="72221"/>
                  </a:cubicBezTo>
                  <a:cubicBezTo>
                    <a:pt x="71274" y="72221"/>
                    <a:pt x="71269" y="72222"/>
                    <a:pt x="71264" y="72222"/>
                  </a:cubicBezTo>
                  <a:cubicBezTo>
                    <a:pt x="71290" y="72432"/>
                    <a:pt x="71353" y="72490"/>
                    <a:pt x="71380" y="72574"/>
                  </a:cubicBezTo>
                  <a:cubicBezTo>
                    <a:pt x="71395" y="72620"/>
                    <a:pt x="71387" y="72637"/>
                    <a:pt x="71365" y="72637"/>
                  </a:cubicBezTo>
                  <a:cubicBezTo>
                    <a:pt x="71308" y="72637"/>
                    <a:pt x="71160" y="72515"/>
                    <a:pt x="71133" y="72469"/>
                  </a:cubicBezTo>
                  <a:cubicBezTo>
                    <a:pt x="71044" y="72333"/>
                    <a:pt x="70971" y="72070"/>
                    <a:pt x="70939" y="71855"/>
                  </a:cubicBezTo>
                  <a:cubicBezTo>
                    <a:pt x="70861" y="71294"/>
                    <a:pt x="71238" y="71861"/>
                    <a:pt x="71149" y="71216"/>
                  </a:cubicBezTo>
                  <a:cubicBezTo>
                    <a:pt x="71107" y="70880"/>
                    <a:pt x="71039" y="70545"/>
                    <a:pt x="70944" y="70220"/>
                  </a:cubicBezTo>
                  <a:cubicBezTo>
                    <a:pt x="70834" y="69874"/>
                    <a:pt x="70756" y="70146"/>
                    <a:pt x="70635" y="69664"/>
                  </a:cubicBezTo>
                  <a:cubicBezTo>
                    <a:pt x="70541" y="69339"/>
                    <a:pt x="70473" y="69134"/>
                    <a:pt x="70588" y="69108"/>
                  </a:cubicBezTo>
                  <a:lnTo>
                    <a:pt x="70588" y="69108"/>
                  </a:lnTo>
                  <a:cubicBezTo>
                    <a:pt x="70625" y="69145"/>
                    <a:pt x="70724" y="69272"/>
                    <a:pt x="70768" y="69272"/>
                  </a:cubicBezTo>
                  <a:cubicBezTo>
                    <a:pt x="70773" y="69272"/>
                    <a:pt x="70778" y="69270"/>
                    <a:pt x="70782" y="69265"/>
                  </a:cubicBezTo>
                  <a:cubicBezTo>
                    <a:pt x="70819" y="69197"/>
                    <a:pt x="70006" y="67913"/>
                    <a:pt x="70090" y="67650"/>
                  </a:cubicBezTo>
                  <a:cubicBezTo>
                    <a:pt x="70158" y="67446"/>
                    <a:pt x="70310" y="67556"/>
                    <a:pt x="70179" y="66985"/>
                  </a:cubicBezTo>
                  <a:cubicBezTo>
                    <a:pt x="70107" y="66713"/>
                    <a:pt x="70016" y="66447"/>
                    <a:pt x="69899" y="66190"/>
                  </a:cubicBezTo>
                  <a:lnTo>
                    <a:pt x="69899" y="66190"/>
                  </a:lnTo>
                  <a:cubicBezTo>
                    <a:pt x="69944" y="66328"/>
                    <a:pt x="69955" y="67038"/>
                    <a:pt x="69896" y="67038"/>
                  </a:cubicBezTo>
                  <a:cubicBezTo>
                    <a:pt x="69883" y="67038"/>
                    <a:pt x="69865" y="67000"/>
                    <a:pt x="69843" y="66906"/>
                  </a:cubicBezTo>
                  <a:cubicBezTo>
                    <a:pt x="69754" y="66481"/>
                    <a:pt x="69660" y="66104"/>
                    <a:pt x="69529" y="65674"/>
                  </a:cubicBezTo>
                  <a:lnTo>
                    <a:pt x="69324" y="65018"/>
                  </a:lnTo>
                  <a:cubicBezTo>
                    <a:pt x="69295" y="64881"/>
                    <a:pt x="69266" y="64813"/>
                    <a:pt x="69223" y="64813"/>
                  </a:cubicBezTo>
                  <a:cubicBezTo>
                    <a:pt x="69220" y="64813"/>
                    <a:pt x="69217" y="64813"/>
                    <a:pt x="69214" y="64814"/>
                  </a:cubicBezTo>
                  <a:cubicBezTo>
                    <a:pt x="69194" y="64771"/>
                    <a:pt x="69202" y="64755"/>
                    <a:pt x="69224" y="64755"/>
                  </a:cubicBezTo>
                  <a:cubicBezTo>
                    <a:pt x="69285" y="64755"/>
                    <a:pt x="69456" y="64868"/>
                    <a:pt x="69492" y="64868"/>
                  </a:cubicBezTo>
                  <a:cubicBezTo>
                    <a:pt x="69494" y="64868"/>
                    <a:pt x="69496" y="64868"/>
                    <a:pt x="69497" y="64866"/>
                  </a:cubicBezTo>
                  <a:cubicBezTo>
                    <a:pt x="69566" y="64762"/>
                    <a:pt x="69330" y="64389"/>
                    <a:pt x="69272" y="64316"/>
                  </a:cubicBezTo>
                  <a:cubicBezTo>
                    <a:pt x="69193" y="64222"/>
                    <a:pt x="68994" y="64028"/>
                    <a:pt x="68968" y="63760"/>
                  </a:cubicBezTo>
                  <a:cubicBezTo>
                    <a:pt x="68948" y="63527"/>
                    <a:pt x="69089" y="63651"/>
                    <a:pt x="69127" y="63556"/>
                  </a:cubicBezTo>
                  <a:lnTo>
                    <a:pt x="69127" y="63556"/>
                  </a:lnTo>
                  <a:cubicBezTo>
                    <a:pt x="69123" y="63564"/>
                    <a:pt x="69117" y="63568"/>
                    <a:pt x="69110" y="63568"/>
                  </a:cubicBezTo>
                  <a:cubicBezTo>
                    <a:pt x="69009" y="63568"/>
                    <a:pt x="68607" y="62876"/>
                    <a:pt x="68517" y="62691"/>
                  </a:cubicBezTo>
                  <a:cubicBezTo>
                    <a:pt x="68396" y="62460"/>
                    <a:pt x="68302" y="62219"/>
                    <a:pt x="68234" y="61972"/>
                  </a:cubicBezTo>
                  <a:cubicBezTo>
                    <a:pt x="68187" y="61757"/>
                    <a:pt x="68286" y="61852"/>
                    <a:pt x="68229" y="61626"/>
                  </a:cubicBezTo>
                  <a:cubicBezTo>
                    <a:pt x="68176" y="61433"/>
                    <a:pt x="67917" y="60635"/>
                    <a:pt x="67811" y="60635"/>
                  </a:cubicBezTo>
                  <a:cubicBezTo>
                    <a:pt x="67810" y="60635"/>
                    <a:pt x="67810" y="60635"/>
                    <a:pt x="67809" y="60635"/>
                  </a:cubicBezTo>
                  <a:cubicBezTo>
                    <a:pt x="67801" y="60636"/>
                    <a:pt x="67794" y="60637"/>
                    <a:pt x="67787" y="60637"/>
                  </a:cubicBezTo>
                  <a:cubicBezTo>
                    <a:pt x="67705" y="60637"/>
                    <a:pt x="67646" y="60575"/>
                    <a:pt x="67521" y="60305"/>
                  </a:cubicBezTo>
                  <a:cubicBezTo>
                    <a:pt x="67521" y="60305"/>
                    <a:pt x="67321" y="59880"/>
                    <a:pt x="67342" y="59870"/>
                  </a:cubicBezTo>
                  <a:cubicBezTo>
                    <a:pt x="67343" y="59870"/>
                    <a:pt x="67343" y="59869"/>
                    <a:pt x="67344" y="59869"/>
                  </a:cubicBezTo>
                  <a:cubicBezTo>
                    <a:pt x="67378" y="59869"/>
                    <a:pt x="67668" y="60228"/>
                    <a:pt x="67760" y="60228"/>
                  </a:cubicBezTo>
                  <a:cubicBezTo>
                    <a:pt x="67796" y="60228"/>
                    <a:pt x="67802" y="60173"/>
                    <a:pt x="67751" y="60022"/>
                  </a:cubicBezTo>
                  <a:cubicBezTo>
                    <a:pt x="67589" y="59566"/>
                    <a:pt x="67316" y="59466"/>
                    <a:pt x="67206" y="58989"/>
                  </a:cubicBezTo>
                  <a:cubicBezTo>
                    <a:pt x="67080" y="58444"/>
                    <a:pt x="66839" y="58155"/>
                    <a:pt x="66582" y="57778"/>
                  </a:cubicBezTo>
                  <a:cubicBezTo>
                    <a:pt x="66388" y="57484"/>
                    <a:pt x="66451" y="57542"/>
                    <a:pt x="66393" y="57358"/>
                  </a:cubicBezTo>
                  <a:cubicBezTo>
                    <a:pt x="66346" y="57222"/>
                    <a:pt x="66168" y="56991"/>
                    <a:pt x="66100" y="56855"/>
                  </a:cubicBezTo>
                  <a:cubicBezTo>
                    <a:pt x="65943" y="56750"/>
                    <a:pt x="65544" y="56273"/>
                    <a:pt x="65633" y="56042"/>
                  </a:cubicBezTo>
                  <a:cubicBezTo>
                    <a:pt x="65654" y="55990"/>
                    <a:pt x="65874" y="55597"/>
                    <a:pt x="65555" y="55392"/>
                  </a:cubicBezTo>
                  <a:cubicBezTo>
                    <a:pt x="65397" y="55298"/>
                    <a:pt x="65350" y="55355"/>
                    <a:pt x="65177" y="54967"/>
                  </a:cubicBezTo>
                  <a:cubicBezTo>
                    <a:pt x="65083" y="54758"/>
                    <a:pt x="65245" y="54847"/>
                    <a:pt x="65235" y="54732"/>
                  </a:cubicBezTo>
                  <a:cubicBezTo>
                    <a:pt x="65229" y="54595"/>
                    <a:pt x="65093" y="54344"/>
                    <a:pt x="65004" y="54197"/>
                  </a:cubicBezTo>
                  <a:lnTo>
                    <a:pt x="64826" y="54281"/>
                  </a:lnTo>
                  <a:cubicBezTo>
                    <a:pt x="64878" y="54427"/>
                    <a:pt x="64962" y="54663"/>
                    <a:pt x="64936" y="54747"/>
                  </a:cubicBezTo>
                  <a:cubicBezTo>
                    <a:pt x="64933" y="54760"/>
                    <a:pt x="64926" y="54766"/>
                    <a:pt x="64918" y="54766"/>
                  </a:cubicBezTo>
                  <a:cubicBezTo>
                    <a:pt x="64838" y="54766"/>
                    <a:pt x="64548" y="54188"/>
                    <a:pt x="64495" y="54097"/>
                  </a:cubicBezTo>
                  <a:cubicBezTo>
                    <a:pt x="64239" y="53630"/>
                    <a:pt x="64469" y="53819"/>
                    <a:pt x="64307" y="53379"/>
                  </a:cubicBezTo>
                  <a:cubicBezTo>
                    <a:pt x="64275" y="53300"/>
                    <a:pt x="64034" y="52640"/>
                    <a:pt x="63971" y="52598"/>
                  </a:cubicBezTo>
                  <a:cubicBezTo>
                    <a:pt x="63925" y="52563"/>
                    <a:pt x="63896" y="52558"/>
                    <a:pt x="63872" y="52558"/>
                  </a:cubicBezTo>
                  <a:cubicBezTo>
                    <a:pt x="63865" y="52558"/>
                    <a:pt x="63858" y="52559"/>
                    <a:pt x="63851" y="52559"/>
                  </a:cubicBezTo>
                  <a:cubicBezTo>
                    <a:pt x="63806" y="52559"/>
                    <a:pt x="63763" y="52543"/>
                    <a:pt x="63620" y="52299"/>
                  </a:cubicBezTo>
                  <a:cubicBezTo>
                    <a:pt x="63505" y="52100"/>
                    <a:pt x="63415" y="51869"/>
                    <a:pt x="63316" y="51806"/>
                  </a:cubicBezTo>
                  <a:cubicBezTo>
                    <a:pt x="63080" y="51664"/>
                    <a:pt x="62356" y="50375"/>
                    <a:pt x="62168" y="50044"/>
                  </a:cubicBezTo>
                  <a:cubicBezTo>
                    <a:pt x="61968" y="49703"/>
                    <a:pt x="62047" y="49751"/>
                    <a:pt x="62052" y="49593"/>
                  </a:cubicBezTo>
                  <a:cubicBezTo>
                    <a:pt x="62057" y="49431"/>
                    <a:pt x="61732" y="48959"/>
                    <a:pt x="61617" y="48770"/>
                  </a:cubicBezTo>
                  <a:cubicBezTo>
                    <a:pt x="61496" y="48503"/>
                    <a:pt x="61240" y="48078"/>
                    <a:pt x="61056" y="48026"/>
                  </a:cubicBezTo>
                  <a:cubicBezTo>
                    <a:pt x="60941" y="47994"/>
                    <a:pt x="60846" y="47805"/>
                    <a:pt x="60694" y="47580"/>
                  </a:cubicBezTo>
                  <a:cubicBezTo>
                    <a:pt x="60595" y="47433"/>
                    <a:pt x="60511" y="47438"/>
                    <a:pt x="60364" y="47250"/>
                  </a:cubicBezTo>
                  <a:cubicBezTo>
                    <a:pt x="60123" y="46935"/>
                    <a:pt x="60023" y="46704"/>
                    <a:pt x="59819" y="46390"/>
                  </a:cubicBezTo>
                  <a:cubicBezTo>
                    <a:pt x="59645" y="46100"/>
                    <a:pt x="59015" y="45691"/>
                    <a:pt x="58834" y="45691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3064225" y="1741050"/>
              <a:ext cx="1274125" cy="868450"/>
            </a:xfrm>
            <a:custGeom>
              <a:rect b="b" l="l" r="r" t="t"/>
              <a:pathLst>
                <a:path extrusionOk="0" h="34738" w="50965">
                  <a:moveTo>
                    <a:pt x="48934" y="115"/>
                  </a:moveTo>
                  <a:cubicBezTo>
                    <a:pt x="48929" y="117"/>
                    <a:pt x="48927" y="119"/>
                    <a:pt x="48927" y="121"/>
                  </a:cubicBezTo>
                  <a:lnTo>
                    <a:pt x="48927" y="121"/>
                  </a:lnTo>
                  <a:cubicBezTo>
                    <a:pt x="48928" y="119"/>
                    <a:pt x="48931" y="117"/>
                    <a:pt x="48934" y="115"/>
                  </a:cubicBezTo>
                  <a:close/>
                  <a:moveTo>
                    <a:pt x="45599" y="0"/>
                  </a:moveTo>
                  <a:lnTo>
                    <a:pt x="45484" y="105"/>
                  </a:lnTo>
                  <a:cubicBezTo>
                    <a:pt x="45542" y="155"/>
                    <a:pt x="45590" y="180"/>
                    <a:pt x="45627" y="180"/>
                  </a:cubicBezTo>
                  <a:cubicBezTo>
                    <a:pt x="45684" y="180"/>
                    <a:pt x="45714" y="121"/>
                    <a:pt x="45714" y="0"/>
                  </a:cubicBezTo>
                  <a:close/>
                  <a:moveTo>
                    <a:pt x="41443" y="655"/>
                  </a:moveTo>
                  <a:cubicBezTo>
                    <a:pt x="41603" y="655"/>
                    <a:pt x="41584" y="850"/>
                    <a:pt x="41441" y="855"/>
                  </a:cubicBezTo>
                  <a:cubicBezTo>
                    <a:pt x="41363" y="797"/>
                    <a:pt x="41242" y="692"/>
                    <a:pt x="41431" y="661"/>
                  </a:cubicBezTo>
                  <a:lnTo>
                    <a:pt x="41431" y="655"/>
                  </a:lnTo>
                  <a:cubicBezTo>
                    <a:pt x="41435" y="655"/>
                    <a:pt x="41439" y="655"/>
                    <a:pt x="41443" y="655"/>
                  </a:cubicBezTo>
                  <a:close/>
                  <a:moveTo>
                    <a:pt x="37320" y="1166"/>
                  </a:moveTo>
                  <a:cubicBezTo>
                    <a:pt x="37349" y="1166"/>
                    <a:pt x="37378" y="1175"/>
                    <a:pt x="37404" y="1196"/>
                  </a:cubicBezTo>
                  <a:cubicBezTo>
                    <a:pt x="37536" y="1286"/>
                    <a:pt x="37605" y="1523"/>
                    <a:pt x="37423" y="1523"/>
                  </a:cubicBezTo>
                  <a:cubicBezTo>
                    <a:pt x="37395" y="1523"/>
                    <a:pt x="37361" y="1517"/>
                    <a:pt x="37320" y="1505"/>
                  </a:cubicBezTo>
                  <a:cubicBezTo>
                    <a:pt x="37252" y="1463"/>
                    <a:pt x="37205" y="1395"/>
                    <a:pt x="37189" y="1321"/>
                  </a:cubicBezTo>
                  <a:lnTo>
                    <a:pt x="37184" y="1316"/>
                  </a:lnTo>
                  <a:cubicBezTo>
                    <a:pt x="37176" y="1229"/>
                    <a:pt x="37246" y="1166"/>
                    <a:pt x="37320" y="1166"/>
                  </a:cubicBezTo>
                  <a:close/>
                  <a:moveTo>
                    <a:pt x="35503" y="1867"/>
                  </a:moveTo>
                  <a:lnTo>
                    <a:pt x="35503" y="1867"/>
                  </a:lnTo>
                  <a:cubicBezTo>
                    <a:pt x="35504" y="1869"/>
                    <a:pt x="35505" y="1870"/>
                    <a:pt x="35506" y="1872"/>
                  </a:cubicBezTo>
                  <a:cubicBezTo>
                    <a:pt x="35505" y="1870"/>
                    <a:pt x="35504" y="1869"/>
                    <a:pt x="35503" y="1867"/>
                  </a:cubicBezTo>
                  <a:close/>
                  <a:moveTo>
                    <a:pt x="34520" y="1919"/>
                  </a:moveTo>
                  <a:lnTo>
                    <a:pt x="34520" y="1919"/>
                  </a:lnTo>
                  <a:cubicBezTo>
                    <a:pt x="34519" y="1920"/>
                    <a:pt x="34518" y="1920"/>
                    <a:pt x="34517" y="1921"/>
                  </a:cubicBezTo>
                  <a:lnTo>
                    <a:pt x="34517" y="1921"/>
                  </a:lnTo>
                  <a:cubicBezTo>
                    <a:pt x="34518" y="1920"/>
                    <a:pt x="34519" y="1920"/>
                    <a:pt x="34520" y="1919"/>
                  </a:cubicBezTo>
                  <a:close/>
                  <a:moveTo>
                    <a:pt x="33881" y="1909"/>
                  </a:moveTo>
                  <a:lnTo>
                    <a:pt x="33765" y="1924"/>
                  </a:lnTo>
                  <a:lnTo>
                    <a:pt x="33666" y="2040"/>
                  </a:lnTo>
                  <a:cubicBezTo>
                    <a:pt x="33723" y="2077"/>
                    <a:pt x="33771" y="2096"/>
                    <a:pt x="33806" y="2096"/>
                  </a:cubicBezTo>
                  <a:cubicBezTo>
                    <a:pt x="33871" y="2096"/>
                    <a:pt x="33898" y="2034"/>
                    <a:pt x="33881" y="1909"/>
                  </a:cubicBezTo>
                  <a:close/>
                  <a:moveTo>
                    <a:pt x="30462" y="2485"/>
                  </a:moveTo>
                  <a:cubicBezTo>
                    <a:pt x="30462" y="2485"/>
                    <a:pt x="30462" y="2485"/>
                    <a:pt x="30461" y="2485"/>
                  </a:cubicBezTo>
                  <a:lnTo>
                    <a:pt x="30461" y="2485"/>
                  </a:lnTo>
                  <a:cubicBezTo>
                    <a:pt x="30462" y="2485"/>
                    <a:pt x="30462" y="2485"/>
                    <a:pt x="30462" y="2485"/>
                  </a:cubicBezTo>
                  <a:lnTo>
                    <a:pt x="30462" y="2485"/>
                  </a:lnTo>
                  <a:close/>
                  <a:moveTo>
                    <a:pt x="26905" y="2735"/>
                  </a:moveTo>
                  <a:cubicBezTo>
                    <a:pt x="27045" y="2735"/>
                    <a:pt x="27045" y="2912"/>
                    <a:pt x="26908" y="2936"/>
                  </a:cubicBezTo>
                  <a:cubicBezTo>
                    <a:pt x="26824" y="2884"/>
                    <a:pt x="26687" y="2789"/>
                    <a:pt x="26876" y="2737"/>
                  </a:cubicBezTo>
                  <a:cubicBezTo>
                    <a:pt x="26886" y="2735"/>
                    <a:pt x="26896" y="2735"/>
                    <a:pt x="26905" y="2735"/>
                  </a:cubicBezTo>
                  <a:close/>
                  <a:moveTo>
                    <a:pt x="25406" y="2876"/>
                  </a:moveTo>
                  <a:cubicBezTo>
                    <a:pt x="25544" y="2876"/>
                    <a:pt x="25541" y="3053"/>
                    <a:pt x="25408" y="3073"/>
                  </a:cubicBezTo>
                  <a:cubicBezTo>
                    <a:pt x="25379" y="3078"/>
                    <a:pt x="25353" y="3080"/>
                    <a:pt x="25330" y="3080"/>
                  </a:cubicBezTo>
                  <a:cubicBezTo>
                    <a:pt x="25135" y="3080"/>
                    <a:pt x="25128" y="2921"/>
                    <a:pt x="25377" y="2879"/>
                  </a:cubicBezTo>
                  <a:cubicBezTo>
                    <a:pt x="25387" y="2877"/>
                    <a:pt x="25397" y="2876"/>
                    <a:pt x="25406" y="2876"/>
                  </a:cubicBezTo>
                  <a:close/>
                  <a:moveTo>
                    <a:pt x="24618" y="3308"/>
                  </a:moveTo>
                  <a:cubicBezTo>
                    <a:pt x="24617" y="3308"/>
                    <a:pt x="24617" y="3308"/>
                    <a:pt x="24616" y="3308"/>
                  </a:cubicBezTo>
                  <a:cubicBezTo>
                    <a:pt x="24617" y="3308"/>
                    <a:pt x="24617" y="3308"/>
                    <a:pt x="24618" y="3308"/>
                  </a:cubicBezTo>
                  <a:close/>
                  <a:moveTo>
                    <a:pt x="23520" y="3398"/>
                  </a:moveTo>
                  <a:cubicBezTo>
                    <a:pt x="23521" y="3398"/>
                    <a:pt x="23521" y="3398"/>
                    <a:pt x="23521" y="3398"/>
                  </a:cubicBezTo>
                  <a:lnTo>
                    <a:pt x="23521" y="3398"/>
                  </a:lnTo>
                  <a:cubicBezTo>
                    <a:pt x="23521" y="3398"/>
                    <a:pt x="23521" y="3398"/>
                    <a:pt x="23520" y="3398"/>
                  </a:cubicBezTo>
                  <a:close/>
                  <a:moveTo>
                    <a:pt x="23379" y="3613"/>
                  </a:moveTo>
                  <a:cubicBezTo>
                    <a:pt x="23371" y="3614"/>
                    <a:pt x="23364" y="3615"/>
                    <a:pt x="23356" y="3617"/>
                  </a:cubicBezTo>
                  <a:lnTo>
                    <a:pt x="23356" y="3617"/>
                  </a:lnTo>
                  <a:cubicBezTo>
                    <a:pt x="23367" y="3615"/>
                    <a:pt x="23375" y="3613"/>
                    <a:pt x="23379" y="3613"/>
                  </a:cubicBezTo>
                  <a:close/>
                  <a:moveTo>
                    <a:pt x="19864" y="4140"/>
                  </a:moveTo>
                  <a:cubicBezTo>
                    <a:pt x="19856" y="4140"/>
                    <a:pt x="19848" y="4141"/>
                    <a:pt x="19840" y="4142"/>
                  </a:cubicBezTo>
                  <a:lnTo>
                    <a:pt x="19745" y="4263"/>
                  </a:lnTo>
                  <a:cubicBezTo>
                    <a:pt x="19808" y="4299"/>
                    <a:pt x="19856" y="4314"/>
                    <a:pt x="19892" y="4314"/>
                  </a:cubicBezTo>
                  <a:cubicBezTo>
                    <a:pt x="20015" y="4314"/>
                    <a:pt x="19985" y="4140"/>
                    <a:pt x="19864" y="4140"/>
                  </a:cubicBezTo>
                  <a:close/>
                  <a:moveTo>
                    <a:pt x="47106" y="57"/>
                  </a:moveTo>
                  <a:cubicBezTo>
                    <a:pt x="47093" y="57"/>
                    <a:pt x="47080" y="57"/>
                    <a:pt x="47067" y="58"/>
                  </a:cubicBezTo>
                  <a:cubicBezTo>
                    <a:pt x="46910" y="58"/>
                    <a:pt x="46758" y="89"/>
                    <a:pt x="46616" y="157"/>
                  </a:cubicBezTo>
                  <a:cubicBezTo>
                    <a:pt x="46548" y="189"/>
                    <a:pt x="46412" y="351"/>
                    <a:pt x="46344" y="351"/>
                  </a:cubicBezTo>
                  <a:cubicBezTo>
                    <a:pt x="46359" y="351"/>
                    <a:pt x="46427" y="168"/>
                    <a:pt x="46406" y="131"/>
                  </a:cubicBezTo>
                  <a:cubicBezTo>
                    <a:pt x="46390" y="100"/>
                    <a:pt x="46321" y="90"/>
                    <a:pt x="46246" y="90"/>
                  </a:cubicBezTo>
                  <a:cubicBezTo>
                    <a:pt x="46157" y="90"/>
                    <a:pt x="46058" y="104"/>
                    <a:pt x="46024" y="115"/>
                  </a:cubicBezTo>
                  <a:cubicBezTo>
                    <a:pt x="45914" y="147"/>
                    <a:pt x="45971" y="247"/>
                    <a:pt x="45835" y="262"/>
                  </a:cubicBezTo>
                  <a:cubicBezTo>
                    <a:pt x="45801" y="267"/>
                    <a:pt x="45767" y="269"/>
                    <a:pt x="45733" y="269"/>
                  </a:cubicBezTo>
                  <a:cubicBezTo>
                    <a:pt x="45657" y="269"/>
                    <a:pt x="45582" y="258"/>
                    <a:pt x="45510" y="236"/>
                  </a:cubicBezTo>
                  <a:cubicBezTo>
                    <a:pt x="45295" y="175"/>
                    <a:pt x="45234" y="63"/>
                    <a:pt x="45094" y="63"/>
                  </a:cubicBezTo>
                  <a:cubicBezTo>
                    <a:pt x="45043" y="63"/>
                    <a:pt x="44981" y="78"/>
                    <a:pt x="44896" y="115"/>
                  </a:cubicBezTo>
                  <a:cubicBezTo>
                    <a:pt x="44765" y="231"/>
                    <a:pt x="44634" y="220"/>
                    <a:pt x="44466" y="226"/>
                  </a:cubicBezTo>
                  <a:cubicBezTo>
                    <a:pt x="44393" y="226"/>
                    <a:pt x="44367" y="425"/>
                    <a:pt x="44204" y="430"/>
                  </a:cubicBezTo>
                  <a:cubicBezTo>
                    <a:pt x="44195" y="375"/>
                    <a:pt x="44275" y="182"/>
                    <a:pt x="44177" y="182"/>
                  </a:cubicBezTo>
                  <a:cubicBezTo>
                    <a:pt x="44164" y="182"/>
                    <a:pt x="44147" y="186"/>
                    <a:pt x="44126" y="194"/>
                  </a:cubicBezTo>
                  <a:cubicBezTo>
                    <a:pt x="44026" y="230"/>
                    <a:pt x="43962" y="328"/>
                    <a:pt x="43896" y="405"/>
                  </a:cubicBezTo>
                  <a:lnTo>
                    <a:pt x="43896" y="405"/>
                  </a:lnTo>
                  <a:cubicBezTo>
                    <a:pt x="43944" y="341"/>
                    <a:pt x="43890" y="324"/>
                    <a:pt x="43806" y="324"/>
                  </a:cubicBezTo>
                  <a:cubicBezTo>
                    <a:pt x="43707" y="324"/>
                    <a:pt x="43568" y="348"/>
                    <a:pt x="43503" y="348"/>
                  </a:cubicBezTo>
                  <a:cubicBezTo>
                    <a:pt x="43494" y="348"/>
                    <a:pt x="43487" y="347"/>
                    <a:pt x="43481" y="346"/>
                  </a:cubicBezTo>
                  <a:cubicBezTo>
                    <a:pt x="43321" y="315"/>
                    <a:pt x="43460" y="163"/>
                    <a:pt x="43280" y="163"/>
                  </a:cubicBezTo>
                  <a:cubicBezTo>
                    <a:pt x="43277" y="163"/>
                    <a:pt x="43274" y="163"/>
                    <a:pt x="43271" y="163"/>
                  </a:cubicBezTo>
                  <a:cubicBezTo>
                    <a:pt x="43079" y="173"/>
                    <a:pt x="43093" y="661"/>
                    <a:pt x="43327" y="661"/>
                  </a:cubicBezTo>
                  <a:cubicBezTo>
                    <a:pt x="43329" y="661"/>
                    <a:pt x="43331" y="661"/>
                    <a:pt x="43334" y="661"/>
                  </a:cubicBezTo>
                  <a:lnTo>
                    <a:pt x="43334" y="661"/>
                  </a:lnTo>
                  <a:lnTo>
                    <a:pt x="43171" y="671"/>
                  </a:lnTo>
                  <a:cubicBezTo>
                    <a:pt x="43009" y="676"/>
                    <a:pt x="42820" y="881"/>
                    <a:pt x="43051" y="907"/>
                  </a:cubicBezTo>
                  <a:cubicBezTo>
                    <a:pt x="43085" y="909"/>
                    <a:pt x="43119" y="910"/>
                    <a:pt x="43154" y="910"/>
                  </a:cubicBezTo>
                  <a:cubicBezTo>
                    <a:pt x="43287" y="910"/>
                    <a:pt x="43421" y="894"/>
                    <a:pt x="43554" y="865"/>
                  </a:cubicBezTo>
                  <a:cubicBezTo>
                    <a:pt x="43738" y="829"/>
                    <a:pt x="43795" y="802"/>
                    <a:pt x="43879" y="682"/>
                  </a:cubicBezTo>
                  <a:cubicBezTo>
                    <a:pt x="43984" y="540"/>
                    <a:pt x="44210" y="718"/>
                    <a:pt x="44204" y="462"/>
                  </a:cubicBezTo>
                  <a:lnTo>
                    <a:pt x="44204" y="462"/>
                  </a:lnTo>
                  <a:cubicBezTo>
                    <a:pt x="44210" y="703"/>
                    <a:pt x="44676" y="703"/>
                    <a:pt x="44865" y="734"/>
                  </a:cubicBezTo>
                  <a:cubicBezTo>
                    <a:pt x="44938" y="745"/>
                    <a:pt x="45080" y="766"/>
                    <a:pt x="45138" y="808"/>
                  </a:cubicBezTo>
                  <a:cubicBezTo>
                    <a:pt x="45138" y="912"/>
                    <a:pt x="45253" y="1007"/>
                    <a:pt x="45368" y="1007"/>
                  </a:cubicBezTo>
                  <a:lnTo>
                    <a:pt x="45368" y="808"/>
                  </a:lnTo>
                  <a:cubicBezTo>
                    <a:pt x="45528" y="808"/>
                    <a:pt x="45565" y="926"/>
                    <a:pt x="45689" y="926"/>
                  </a:cubicBezTo>
                  <a:cubicBezTo>
                    <a:pt x="45707" y="926"/>
                    <a:pt x="45728" y="924"/>
                    <a:pt x="45751" y="918"/>
                  </a:cubicBezTo>
                  <a:cubicBezTo>
                    <a:pt x="45898" y="881"/>
                    <a:pt x="46071" y="802"/>
                    <a:pt x="46150" y="687"/>
                  </a:cubicBezTo>
                  <a:cubicBezTo>
                    <a:pt x="46184" y="638"/>
                    <a:pt x="46154" y="608"/>
                    <a:pt x="46213" y="608"/>
                  </a:cubicBezTo>
                  <a:cubicBezTo>
                    <a:pt x="46217" y="608"/>
                    <a:pt x="46222" y="608"/>
                    <a:pt x="46228" y="608"/>
                  </a:cubicBezTo>
                  <a:cubicBezTo>
                    <a:pt x="46312" y="614"/>
                    <a:pt x="46391" y="629"/>
                    <a:pt x="46469" y="666"/>
                  </a:cubicBezTo>
                  <a:cubicBezTo>
                    <a:pt x="46572" y="723"/>
                    <a:pt x="46692" y="794"/>
                    <a:pt x="46808" y="794"/>
                  </a:cubicBezTo>
                  <a:cubicBezTo>
                    <a:pt x="46852" y="794"/>
                    <a:pt x="46895" y="785"/>
                    <a:pt x="46936" y="760"/>
                  </a:cubicBezTo>
                  <a:cubicBezTo>
                    <a:pt x="47057" y="686"/>
                    <a:pt x="47199" y="647"/>
                    <a:pt x="47343" y="647"/>
                  </a:cubicBezTo>
                  <a:cubicBezTo>
                    <a:pt x="47393" y="647"/>
                    <a:pt x="47442" y="651"/>
                    <a:pt x="47492" y="661"/>
                  </a:cubicBezTo>
                  <a:cubicBezTo>
                    <a:pt x="47562" y="679"/>
                    <a:pt x="47627" y="859"/>
                    <a:pt x="47703" y="859"/>
                  </a:cubicBezTo>
                  <a:cubicBezTo>
                    <a:pt x="47713" y="859"/>
                    <a:pt x="47723" y="856"/>
                    <a:pt x="47733" y="849"/>
                  </a:cubicBezTo>
                  <a:cubicBezTo>
                    <a:pt x="47935" y="720"/>
                    <a:pt x="47605" y="524"/>
                    <a:pt x="47904" y="524"/>
                  </a:cubicBezTo>
                  <a:cubicBezTo>
                    <a:pt x="47908" y="524"/>
                    <a:pt x="47912" y="524"/>
                    <a:pt x="47916" y="524"/>
                  </a:cubicBezTo>
                  <a:cubicBezTo>
                    <a:pt x="48200" y="530"/>
                    <a:pt x="47806" y="923"/>
                    <a:pt x="48137" y="928"/>
                  </a:cubicBezTo>
                  <a:cubicBezTo>
                    <a:pt x="48140" y="928"/>
                    <a:pt x="48142" y="928"/>
                    <a:pt x="48145" y="928"/>
                  </a:cubicBezTo>
                  <a:cubicBezTo>
                    <a:pt x="48316" y="928"/>
                    <a:pt x="48186" y="770"/>
                    <a:pt x="48299" y="739"/>
                  </a:cubicBezTo>
                  <a:cubicBezTo>
                    <a:pt x="48352" y="723"/>
                    <a:pt x="48412" y="717"/>
                    <a:pt x="48473" y="717"/>
                  </a:cubicBezTo>
                  <a:cubicBezTo>
                    <a:pt x="48630" y="717"/>
                    <a:pt x="48803" y="757"/>
                    <a:pt x="48939" y="776"/>
                  </a:cubicBezTo>
                  <a:cubicBezTo>
                    <a:pt x="49122" y="813"/>
                    <a:pt x="49306" y="860"/>
                    <a:pt x="49484" y="923"/>
                  </a:cubicBezTo>
                  <a:cubicBezTo>
                    <a:pt x="49568" y="1049"/>
                    <a:pt x="49484" y="1300"/>
                    <a:pt x="49547" y="1426"/>
                  </a:cubicBezTo>
                  <a:cubicBezTo>
                    <a:pt x="49578" y="1521"/>
                    <a:pt x="49668" y="1542"/>
                    <a:pt x="49746" y="1631"/>
                  </a:cubicBezTo>
                  <a:cubicBezTo>
                    <a:pt x="49850" y="1750"/>
                    <a:pt x="49818" y="1759"/>
                    <a:pt x="49764" y="1759"/>
                  </a:cubicBezTo>
                  <a:cubicBezTo>
                    <a:pt x="49756" y="1759"/>
                    <a:pt x="49746" y="1758"/>
                    <a:pt x="49737" y="1758"/>
                  </a:cubicBezTo>
                  <a:cubicBezTo>
                    <a:pt x="49705" y="1758"/>
                    <a:pt x="49672" y="1761"/>
                    <a:pt x="49657" y="1783"/>
                  </a:cubicBezTo>
                  <a:cubicBezTo>
                    <a:pt x="49589" y="1872"/>
                    <a:pt x="49710" y="2150"/>
                    <a:pt x="49783" y="2218"/>
                  </a:cubicBezTo>
                  <a:cubicBezTo>
                    <a:pt x="50014" y="2333"/>
                    <a:pt x="49919" y="2349"/>
                    <a:pt x="49762" y="2454"/>
                  </a:cubicBezTo>
                  <a:cubicBezTo>
                    <a:pt x="49744" y="2467"/>
                    <a:pt x="50047" y="2574"/>
                    <a:pt x="50133" y="2574"/>
                  </a:cubicBezTo>
                  <a:cubicBezTo>
                    <a:pt x="50147" y="2574"/>
                    <a:pt x="50155" y="2571"/>
                    <a:pt x="50155" y="2564"/>
                  </a:cubicBezTo>
                  <a:lnTo>
                    <a:pt x="50155" y="2564"/>
                  </a:lnTo>
                  <a:cubicBezTo>
                    <a:pt x="50155" y="2648"/>
                    <a:pt x="49951" y="2669"/>
                    <a:pt x="49914" y="2695"/>
                  </a:cubicBezTo>
                  <a:cubicBezTo>
                    <a:pt x="49809" y="2758"/>
                    <a:pt x="49914" y="2941"/>
                    <a:pt x="49945" y="3020"/>
                  </a:cubicBezTo>
                  <a:cubicBezTo>
                    <a:pt x="49970" y="3102"/>
                    <a:pt x="50117" y="3519"/>
                    <a:pt x="49963" y="3519"/>
                  </a:cubicBezTo>
                  <a:cubicBezTo>
                    <a:pt x="49950" y="3519"/>
                    <a:pt x="49933" y="3515"/>
                    <a:pt x="49914" y="3508"/>
                  </a:cubicBezTo>
                  <a:cubicBezTo>
                    <a:pt x="49886" y="3496"/>
                    <a:pt x="49864" y="3491"/>
                    <a:pt x="49848" y="3491"/>
                  </a:cubicBezTo>
                  <a:cubicBezTo>
                    <a:pt x="49712" y="3491"/>
                    <a:pt x="49974" y="3870"/>
                    <a:pt x="49993" y="3964"/>
                  </a:cubicBezTo>
                  <a:cubicBezTo>
                    <a:pt x="50050" y="4226"/>
                    <a:pt x="49500" y="4195"/>
                    <a:pt x="49710" y="4415"/>
                  </a:cubicBezTo>
                  <a:cubicBezTo>
                    <a:pt x="49925" y="4410"/>
                    <a:pt x="50208" y="4037"/>
                    <a:pt x="50333" y="3875"/>
                  </a:cubicBezTo>
                  <a:cubicBezTo>
                    <a:pt x="50344" y="3859"/>
                    <a:pt x="50555" y="3576"/>
                    <a:pt x="50472" y="3576"/>
                  </a:cubicBezTo>
                  <a:cubicBezTo>
                    <a:pt x="50471" y="3576"/>
                    <a:pt x="50471" y="3576"/>
                    <a:pt x="50470" y="3576"/>
                  </a:cubicBezTo>
                  <a:cubicBezTo>
                    <a:pt x="50391" y="3492"/>
                    <a:pt x="50375" y="3445"/>
                    <a:pt x="50417" y="3324"/>
                  </a:cubicBezTo>
                  <a:cubicBezTo>
                    <a:pt x="50470" y="3177"/>
                    <a:pt x="50580" y="2973"/>
                    <a:pt x="50480" y="2816"/>
                  </a:cubicBezTo>
                  <a:cubicBezTo>
                    <a:pt x="50391" y="2679"/>
                    <a:pt x="50302" y="2679"/>
                    <a:pt x="50412" y="2527"/>
                  </a:cubicBezTo>
                  <a:cubicBezTo>
                    <a:pt x="50396" y="2312"/>
                    <a:pt x="50077" y="1966"/>
                    <a:pt x="50407" y="1940"/>
                  </a:cubicBezTo>
                  <a:cubicBezTo>
                    <a:pt x="50150" y="1935"/>
                    <a:pt x="50297" y="1557"/>
                    <a:pt x="50239" y="1295"/>
                  </a:cubicBezTo>
                  <a:cubicBezTo>
                    <a:pt x="50216" y="1193"/>
                    <a:pt x="50190" y="1170"/>
                    <a:pt x="50161" y="1170"/>
                  </a:cubicBezTo>
                  <a:cubicBezTo>
                    <a:pt x="50136" y="1170"/>
                    <a:pt x="50109" y="1186"/>
                    <a:pt x="50081" y="1186"/>
                  </a:cubicBezTo>
                  <a:cubicBezTo>
                    <a:pt x="50058" y="1186"/>
                    <a:pt x="50034" y="1176"/>
                    <a:pt x="50008" y="1138"/>
                  </a:cubicBezTo>
                  <a:cubicBezTo>
                    <a:pt x="49930" y="1038"/>
                    <a:pt x="50108" y="834"/>
                    <a:pt x="50160" y="787"/>
                  </a:cubicBezTo>
                  <a:cubicBezTo>
                    <a:pt x="50307" y="703"/>
                    <a:pt x="50307" y="577"/>
                    <a:pt x="50271" y="446"/>
                  </a:cubicBezTo>
                  <a:cubicBezTo>
                    <a:pt x="50250" y="378"/>
                    <a:pt x="50223" y="309"/>
                    <a:pt x="50192" y="247"/>
                  </a:cubicBezTo>
                  <a:cubicBezTo>
                    <a:pt x="50180" y="239"/>
                    <a:pt x="50163" y="236"/>
                    <a:pt x="50143" y="236"/>
                  </a:cubicBezTo>
                  <a:cubicBezTo>
                    <a:pt x="50089" y="236"/>
                    <a:pt x="50015" y="258"/>
                    <a:pt x="49965" y="258"/>
                  </a:cubicBezTo>
                  <a:cubicBezTo>
                    <a:pt x="49958" y="258"/>
                    <a:pt x="49951" y="258"/>
                    <a:pt x="49945" y="257"/>
                  </a:cubicBezTo>
                  <a:cubicBezTo>
                    <a:pt x="49943" y="257"/>
                    <a:pt x="49940" y="257"/>
                    <a:pt x="49936" y="257"/>
                  </a:cubicBezTo>
                  <a:cubicBezTo>
                    <a:pt x="49796" y="257"/>
                    <a:pt x="48919" y="160"/>
                    <a:pt x="48927" y="121"/>
                  </a:cubicBezTo>
                  <a:lnTo>
                    <a:pt x="48927" y="121"/>
                  </a:lnTo>
                  <a:cubicBezTo>
                    <a:pt x="48888" y="154"/>
                    <a:pt x="49065" y="125"/>
                    <a:pt x="48955" y="215"/>
                  </a:cubicBezTo>
                  <a:cubicBezTo>
                    <a:pt x="48926" y="243"/>
                    <a:pt x="48877" y="249"/>
                    <a:pt x="48829" y="249"/>
                  </a:cubicBezTo>
                  <a:cubicBezTo>
                    <a:pt x="48797" y="249"/>
                    <a:pt x="48765" y="247"/>
                    <a:pt x="48740" y="247"/>
                  </a:cubicBezTo>
                  <a:cubicBezTo>
                    <a:pt x="48645" y="241"/>
                    <a:pt x="48477" y="247"/>
                    <a:pt x="48415" y="173"/>
                  </a:cubicBezTo>
                  <a:cubicBezTo>
                    <a:pt x="48362" y="121"/>
                    <a:pt x="48359" y="60"/>
                    <a:pt x="48292" y="60"/>
                  </a:cubicBezTo>
                  <a:cubicBezTo>
                    <a:pt x="48272" y="60"/>
                    <a:pt x="48246" y="65"/>
                    <a:pt x="48210" y="79"/>
                  </a:cubicBezTo>
                  <a:cubicBezTo>
                    <a:pt x="48100" y="121"/>
                    <a:pt x="48084" y="257"/>
                    <a:pt x="48006" y="288"/>
                  </a:cubicBezTo>
                  <a:cubicBezTo>
                    <a:pt x="47984" y="297"/>
                    <a:pt x="47962" y="300"/>
                    <a:pt x="47939" y="300"/>
                  </a:cubicBezTo>
                  <a:cubicBezTo>
                    <a:pt x="47800" y="300"/>
                    <a:pt x="47632" y="172"/>
                    <a:pt x="47528" y="136"/>
                  </a:cubicBezTo>
                  <a:cubicBezTo>
                    <a:pt x="47394" y="84"/>
                    <a:pt x="47250" y="57"/>
                    <a:pt x="47106" y="57"/>
                  </a:cubicBezTo>
                  <a:close/>
                  <a:moveTo>
                    <a:pt x="16893" y="4761"/>
                  </a:moveTo>
                  <a:cubicBezTo>
                    <a:pt x="16894" y="4764"/>
                    <a:pt x="16895" y="4767"/>
                    <a:pt x="16895" y="4769"/>
                  </a:cubicBezTo>
                  <a:lnTo>
                    <a:pt x="16895" y="4769"/>
                  </a:lnTo>
                  <a:cubicBezTo>
                    <a:pt x="16894" y="4766"/>
                    <a:pt x="16894" y="4764"/>
                    <a:pt x="16893" y="4761"/>
                  </a:cubicBezTo>
                  <a:close/>
                  <a:moveTo>
                    <a:pt x="8457" y="6386"/>
                  </a:moveTo>
                  <a:cubicBezTo>
                    <a:pt x="8457" y="6387"/>
                    <a:pt x="8458" y="6388"/>
                    <a:pt x="8458" y="6389"/>
                  </a:cubicBezTo>
                  <a:lnTo>
                    <a:pt x="8458" y="6389"/>
                  </a:lnTo>
                  <a:cubicBezTo>
                    <a:pt x="8458" y="6388"/>
                    <a:pt x="8457" y="6387"/>
                    <a:pt x="8457" y="6386"/>
                  </a:cubicBezTo>
                  <a:close/>
                  <a:moveTo>
                    <a:pt x="8856" y="7146"/>
                  </a:moveTo>
                  <a:cubicBezTo>
                    <a:pt x="8855" y="7147"/>
                    <a:pt x="8855" y="7147"/>
                    <a:pt x="8854" y="7147"/>
                  </a:cubicBezTo>
                  <a:lnTo>
                    <a:pt x="8854" y="7147"/>
                  </a:lnTo>
                  <a:cubicBezTo>
                    <a:pt x="8855" y="7147"/>
                    <a:pt x="8855" y="7147"/>
                    <a:pt x="8856" y="7146"/>
                  </a:cubicBezTo>
                  <a:close/>
                  <a:moveTo>
                    <a:pt x="3539" y="8216"/>
                  </a:moveTo>
                  <a:cubicBezTo>
                    <a:pt x="3539" y="8216"/>
                    <a:pt x="3539" y="8216"/>
                    <a:pt x="3539" y="8216"/>
                  </a:cubicBezTo>
                  <a:lnTo>
                    <a:pt x="3539" y="8216"/>
                  </a:lnTo>
                  <a:cubicBezTo>
                    <a:pt x="3539" y="8216"/>
                    <a:pt x="3539" y="8216"/>
                    <a:pt x="3539" y="8216"/>
                  </a:cubicBezTo>
                  <a:close/>
                  <a:moveTo>
                    <a:pt x="1415" y="10174"/>
                  </a:moveTo>
                  <a:cubicBezTo>
                    <a:pt x="1465" y="10174"/>
                    <a:pt x="1509" y="10178"/>
                    <a:pt x="1542" y="10187"/>
                  </a:cubicBezTo>
                  <a:cubicBezTo>
                    <a:pt x="1641" y="10214"/>
                    <a:pt x="1715" y="10277"/>
                    <a:pt x="1384" y="10298"/>
                  </a:cubicBezTo>
                  <a:cubicBezTo>
                    <a:pt x="1354" y="10299"/>
                    <a:pt x="1325" y="10300"/>
                    <a:pt x="1300" y="10300"/>
                  </a:cubicBezTo>
                  <a:cubicBezTo>
                    <a:pt x="1120" y="10300"/>
                    <a:pt x="1055" y="10256"/>
                    <a:pt x="954" y="10224"/>
                  </a:cubicBezTo>
                  <a:cubicBezTo>
                    <a:pt x="1082" y="10205"/>
                    <a:pt x="1273" y="10174"/>
                    <a:pt x="1415" y="10174"/>
                  </a:cubicBezTo>
                  <a:close/>
                  <a:moveTo>
                    <a:pt x="4921" y="10934"/>
                  </a:moveTo>
                  <a:cubicBezTo>
                    <a:pt x="4934" y="10934"/>
                    <a:pt x="4949" y="10936"/>
                    <a:pt x="4965" y="10942"/>
                  </a:cubicBezTo>
                  <a:cubicBezTo>
                    <a:pt x="5070" y="10974"/>
                    <a:pt x="5191" y="11053"/>
                    <a:pt x="5075" y="11131"/>
                  </a:cubicBezTo>
                  <a:lnTo>
                    <a:pt x="5075" y="11136"/>
                  </a:lnTo>
                  <a:cubicBezTo>
                    <a:pt x="5050" y="11153"/>
                    <a:pt x="5025" y="11159"/>
                    <a:pt x="4999" y="11159"/>
                  </a:cubicBezTo>
                  <a:cubicBezTo>
                    <a:pt x="4933" y="11159"/>
                    <a:pt x="4864" y="11117"/>
                    <a:pt x="4792" y="11094"/>
                  </a:cubicBezTo>
                  <a:cubicBezTo>
                    <a:pt x="4815" y="11031"/>
                    <a:pt x="4841" y="10934"/>
                    <a:pt x="4921" y="10934"/>
                  </a:cubicBezTo>
                  <a:close/>
                  <a:moveTo>
                    <a:pt x="3667" y="11150"/>
                  </a:moveTo>
                  <a:cubicBezTo>
                    <a:pt x="3561" y="11150"/>
                    <a:pt x="3426" y="11268"/>
                    <a:pt x="3623" y="11330"/>
                  </a:cubicBezTo>
                  <a:cubicBezTo>
                    <a:pt x="3660" y="11346"/>
                    <a:pt x="3696" y="11357"/>
                    <a:pt x="3733" y="11367"/>
                  </a:cubicBezTo>
                  <a:cubicBezTo>
                    <a:pt x="3799" y="11204"/>
                    <a:pt x="3740" y="11150"/>
                    <a:pt x="3667" y="11150"/>
                  </a:cubicBezTo>
                  <a:close/>
                  <a:moveTo>
                    <a:pt x="49940" y="13092"/>
                  </a:moveTo>
                  <a:lnTo>
                    <a:pt x="49940" y="13092"/>
                  </a:lnTo>
                  <a:cubicBezTo>
                    <a:pt x="49926" y="13205"/>
                    <a:pt x="49943" y="13309"/>
                    <a:pt x="49838" y="13309"/>
                  </a:cubicBezTo>
                  <a:cubicBezTo>
                    <a:pt x="49831" y="13309"/>
                    <a:pt x="49823" y="13308"/>
                    <a:pt x="49814" y="13307"/>
                  </a:cubicBezTo>
                  <a:lnTo>
                    <a:pt x="49825" y="13192"/>
                  </a:lnTo>
                  <a:lnTo>
                    <a:pt x="49940" y="13092"/>
                  </a:lnTo>
                  <a:close/>
                  <a:moveTo>
                    <a:pt x="49301" y="14197"/>
                  </a:moveTo>
                  <a:cubicBezTo>
                    <a:pt x="49270" y="14197"/>
                    <a:pt x="49226" y="14220"/>
                    <a:pt x="49170" y="14267"/>
                  </a:cubicBezTo>
                  <a:cubicBezTo>
                    <a:pt x="49217" y="14338"/>
                    <a:pt x="49243" y="14410"/>
                    <a:pt x="49327" y="14410"/>
                  </a:cubicBezTo>
                  <a:cubicBezTo>
                    <a:pt x="49335" y="14410"/>
                    <a:pt x="49344" y="14409"/>
                    <a:pt x="49353" y="14408"/>
                  </a:cubicBezTo>
                  <a:cubicBezTo>
                    <a:pt x="49373" y="14266"/>
                    <a:pt x="49355" y="14197"/>
                    <a:pt x="49301" y="14197"/>
                  </a:cubicBezTo>
                  <a:close/>
                  <a:moveTo>
                    <a:pt x="49261" y="14873"/>
                  </a:moveTo>
                  <a:cubicBezTo>
                    <a:pt x="49217" y="14873"/>
                    <a:pt x="49173" y="14899"/>
                    <a:pt x="49164" y="14959"/>
                  </a:cubicBezTo>
                  <a:lnTo>
                    <a:pt x="49164" y="14964"/>
                  </a:lnTo>
                  <a:cubicBezTo>
                    <a:pt x="49152" y="15047"/>
                    <a:pt x="49209" y="15100"/>
                    <a:pt x="49266" y="15100"/>
                  </a:cubicBezTo>
                  <a:cubicBezTo>
                    <a:pt x="49309" y="15100"/>
                    <a:pt x="49352" y="15068"/>
                    <a:pt x="49364" y="14995"/>
                  </a:cubicBezTo>
                  <a:cubicBezTo>
                    <a:pt x="49378" y="14918"/>
                    <a:pt x="49319" y="14873"/>
                    <a:pt x="49261" y="14873"/>
                  </a:cubicBezTo>
                  <a:close/>
                  <a:moveTo>
                    <a:pt x="20897" y="17908"/>
                  </a:moveTo>
                  <a:cubicBezTo>
                    <a:pt x="20914" y="17908"/>
                    <a:pt x="20934" y="17913"/>
                    <a:pt x="20957" y="17926"/>
                  </a:cubicBezTo>
                  <a:lnTo>
                    <a:pt x="21009" y="18073"/>
                  </a:lnTo>
                  <a:cubicBezTo>
                    <a:pt x="20959" y="18081"/>
                    <a:pt x="20917" y="18095"/>
                    <a:pt x="20875" y="18095"/>
                  </a:cubicBezTo>
                  <a:cubicBezTo>
                    <a:pt x="20837" y="18095"/>
                    <a:pt x="20800" y="18084"/>
                    <a:pt x="20757" y="18047"/>
                  </a:cubicBezTo>
                  <a:cubicBezTo>
                    <a:pt x="20787" y="17992"/>
                    <a:pt x="20826" y="17908"/>
                    <a:pt x="20897" y="17908"/>
                  </a:cubicBezTo>
                  <a:close/>
                  <a:moveTo>
                    <a:pt x="21085" y="18641"/>
                  </a:moveTo>
                  <a:lnTo>
                    <a:pt x="21085" y="18641"/>
                  </a:lnTo>
                  <a:cubicBezTo>
                    <a:pt x="21084" y="18642"/>
                    <a:pt x="21083" y="18643"/>
                    <a:pt x="21082" y="18644"/>
                  </a:cubicBezTo>
                  <a:cubicBezTo>
                    <a:pt x="21083" y="18643"/>
                    <a:pt x="21084" y="18642"/>
                    <a:pt x="21085" y="18641"/>
                  </a:cubicBezTo>
                  <a:close/>
                  <a:moveTo>
                    <a:pt x="27668" y="21581"/>
                  </a:moveTo>
                  <a:lnTo>
                    <a:pt x="27762" y="21644"/>
                  </a:lnTo>
                  <a:cubicBezTo>
                    <a:pt x="27788" y="21717"/>
                    <a:pt x="27788" y="21801"/>
                    <a:pt x="27752" y="21874"/>
                  </a:cubicBezTo>
                  <a:cubicBezTo>
                    <a:pt x="27594" y="21790"/>
                    <a:pt x="27584" y="21706"/>
                    <a:pt x="27668" y="21581"/>
                  </a:cubicBezTo>
                  <a:close/>
                  <a:moveTo>
                    <a:pt x="29966" y="23871"/>
                  </a:moveTo>
                  <a:cubicBezTo>
                    <a:pt x="29877" y="23871"/>
                    <a:pt x="29777" y="23946"/>
                    <a:pt x="29907" y="24034"/>
                  </a:cubicBezTo>
                  <a:cubicBezTo>
                    <a:pt x="29938" y="24061"/>
                    <a:pt x="29969" y="24082"/>
                    <a:pt x="30001" y="24103"/>
                  </a:cubicBezTo>
                  <a:cubicBezTo>
                    <a:pt x="30118" y="23933"/>
                    <a:pt x="30047" y="23871"/>
                    <a:pt x="29966" y="23871"/>
                  </a:cubicBezTo>
                  <a:close/>
                  <a:moveTo>
                    <a:pt x="46190" y="25097"/>
                  </a:moveTo>
                  <a:cubicBezTo>
                    <a:pt x="46187" y="25097"/>
                    <a:pt x="46184" y="25098"/>
                    <a:pt x="46181" y="25099"/>
                  </a:cubicBezTo>
                  <a:cubicBezTo>
                    <a:pt x="46066" y="25135"/>
                    <a:pt x="46060" y="25246"/>
                    <a:pt x="46024" y="25356"/>
                  </a:cubicBezTo>
                  <a:cubicBezTo>
                    <a:pt x="46049" y="25366"/>
                    <a:pt x="46068" y="25372"/>
                    <a:pt x="46083" y="25372"/>
                  </a:cubicBezTo>
                  <a:cubicBezTo>
                    <a:pt x="46115" y="25372"/>
                    <a:pt x="46130" y="25346"/>
                    <a:pt x="46155" y="25282"/>
                  </a:cubicBezTo>
                  <a:cubicBezTo>
                    <a:pt x="46155" y="25267"/>
                    <a:pt x="46235" y="25097"/>
                    <a:pt x="46190" y="25097"/>
                  </a:cubicBezTo>
                  <a:close/>
                  <a:moveTo>
                    <a:pt x="47492" y="25413"/>
                  </a:moveTo>
                  <a:cubicBezTo>
                    <a:pt x="47491" y="25416"/>
                    <a:pt x="47490" y="25419"/>
                    <a:pt x="47489" y="25421"/>
                  </a:cubicBezTo>
                  <a:lnTo>
                    <a:pt x="47489" y="25421"/>
                  </a:lnTo>
                  <a:cubicBezTo>
                    <a:pt x="47490" y="25419"/>
                    <a:pt x="47491" y="25416"/>
                    <a:pt x="47492" y="25413"/>
                  </a:cubicBezTo>
                  <a:close/>
                  <a:moveTo>
                    <a:pt x="46927" y="26448"/>
                  </a:moveTo>
                  <a:lnTo>
                    <a:pt x="46927" y="26448"/>
                  </a:lnTo>
                  <a:cubicBezTo>
                    <a:pt x="46930" y="26449"/>
                    <a:pt x="46933" y="26450"/>
                    <a:pt x="46936" y="26451"/>
                  </a:cubicBezTo>
                  <a:cubicBezTo>
                    <a:pt x="46933" y="26450"/>
                    <a:pt x="46930" y="26449"/>
                    <a:pt x="46927" y="26448"/>
                  </a:cubicBezTo>
                  <a:close/>
                  <a:moveTo>
                    <a:pt x="46019" y="27707"/>
                  </a:moveTo>
                  <a:cubicBezTo>
                    <a:pt x="46030" y="27707"/>
                    <a:pt x="46042" y="27710"/>
                    <a:pt x="46055" y="27715"/>
                  </a:cubicBezTo>
                  <a:lnTo>
                    <a:pt x="45919" y="28035"/>
                  </a:lnTo>
                  <a:cubicBezTo>
                    <a:pt x="45835" y="28003"/>
                    <a:pt x="45830" y="27982"/>
                    <a:pt x="45872" y="27893"/>
                  </a:cubicBezTo>
                  <a:cubicBezTo>
                    <a:pt x="45904" y="27820"/>
                    <a:pt x="45944" y="27707"/>
                    <a:pt x="46019" y="27707"/>
                  </a:cubicBezTo>
                  <a:close/>
                  <a:moveTo>
                    <a:pt x="45746" y="30001"/>
                  </a:moveTo>
                  <a:cubicBezTo>
                    <a:pt x="45746" y="30001"/>
                    <a:pt x="45746" y="30001"/>
                    <a:pt x="45746" y="30001"/>
                  </a:cubicBezTo>
                  <a:cubicBezTo>
                    <a:pt x="45746" y="30001"/>
                    <a:pt x="45746" y="30001"/>
                    <a:pt x="45746" y="30001"/>
                  </a:cubicBezTo>
                  <a:close/>
                  <a:moveTo>
                    <a:pt x="44760" y="31993"/>
                  </a:moveTo>
                  <a:cubicBezTo>
                    <a:pt x="44760" y="31993"/>
                    <a:pt x="44760" y="31993"/>
                    <a:pt x="44759" y="31993"/>
                  </a:cubicBezTo>
                  <a:lnTo>
                    <a:pt x="44759" y="31993"/>
                  </a:lnTo>
                  <a:cubicBezTo>
                    <a:pt x="44760" y="31993"/>
                    <a:pt x="44760" y="31993"/>
                    <a:pt x="44760" y="31993"/>
                  </a:cubicBezTo>
                  <a:close/>
                  <a:moveTo>
                    <a:pt x="44215" y="31828"/>
                  </a:moveTo>
                  <a:cubicBezTo>
                    <a:pt x="44235" y="31828"/>
                    <a:pt x="44253" y="31850"/>
                    <a:pt x="44257" y="31904"/>
                  </a:cubicBezTo>
                  <a:cubicBezTo>
                    <a:pt x="44267" y="31983"/>
                    <a:pt x="44278" y="32062"/>
                    <a:pt x="44293" y="32140"/>
                  </a:cubicBezTo>
                  <a:cubicBezTo>
                    <a:pt x="44225" y="32109"/>
                    <a:pt x="44110" y="32056"/>
                    <a:pt x="44173" y="31946"/>
                  </a:cubicBezTo>
                  <a:cubicBezTo>
                    <a:pt x="44173" y="31945"/>
                    <a:pt x="44172" y="31944"/>
                    <a:pt x="44172" y="31943"/>
                  </a:cubicBezTo>
                  <a:lnTo>
                    <a:pt x="44172" y="31943"/>
                  </a:lnTo>
                  <a:cubicBezTo>
                    <a:pt x="44172" y="31942"/>
                    <a:pt x="44173" y="31941"/>
                    <a:pt x="44173" y="31941"/>
                  </a:cubicBezTo>
                  <a:lnTo>
                    <a:pt x="44173" y="31941"/>
                  </a:lnTo>
                  <a:lnTo>
                    <a:pt x="44172" y="31942"/>
                  </a:lnTo>
                  <a:lnTo>
                    <a:pt x="44172" y="31942"/>
                  </a:lnTo>
                  <a:cubicBezTo>
                    <a:pt x="44169" y="31932"/>
                    <a:pt x="44167" y="31924"/>
                    <a:pt x="44165" y="31918"/>
                  </a:cubicBezTo>
                  <a:lnTo>
                    <a:pt x="44165" y="31918"/>
                  </a:lnTo>
                  <a:cubicBezTo>
                    <a:pt x="44164" y="31866"/>
                    <a:pt x="44191" y="31828"/>
                    <a:pt x="44215" y="31828"/>
                  </a:cubicBezTo>
                  <a:close/>
                  <a:moveTo>
                    <a:pt x="43832" y="32156"/>
                  </a:moveTo>
                  <a:lnTo>
                    <a:pt x="43832" y="32156"/>
                  </a:lnTo>
                  <a:cubicBezTo>
                    <a:pt x="43836" y="32158"/>
                    <a:pt x="43839" y="32159"/>
                    <a:pt x="43843" y="32160"/>
                  </a:cubicBezTo>
                  <a:lnTo>
                    <a:pt x="43843" y="32160"/>
                  </a:lnTo>
                  <a:cubicBezTo>
                    <a:pt x="43838" y="32158"/>
                    <a:pt x="43835" y="32157"/>
                    <a:pt x="43832" y="32156"/>
                  </a:cubicBezTo>
                  <a:close/>
                  <a:moveTo>
                    <a:pt x="40682" y="32433"/>
                  </a:moveTo>
                  <a:lnTo>
                    <a:pt x="40681" y="32434"/>
                  </a:lnTo>
                  <a:cubicBezTo>
                    <a:pt x="40681" y="32434"/>
                    <a:pt x="40681" y="32433"/>
                    <a:pt x="40682" y="32433"/>
                  </a:cubicBezTo>
                  <a:close/>
                  <a:moveTo>
                    <a:pt x="42045" y="32860"/>
                  </a:moveTo>
                  <a:cubicBezTo>
                    <a:pt x="42073" y="32860"/>
                    <a:pt x="42102" y="32870"/>
                    <a:pt x="42128" y="32895"/>
                  </a:cubicBezTo>
                  <a:cubicBezTo>
                    <a:pt x="42136" y="32970"/>
                    <a:pt x="42144" y="33077"/>
                    <a:pt x="42081" y="33077"/>
                  </a:cubicBezTo>
                  <a:cubicBezTo>
                    <a:pt x="42060" y="33077"/>
                    <a:pt x="42031" y="33065"/>
                    <a:pt x="41992" y="33037"/>
                  </a:cubicBezTo>
                  <a:lnTo>
                    <a:pt x="41992" y="33042"/>
                  </a:lnTo>
                  <a:cubicBezTo>
                    <a:pt x="41897" y="32955"/>
                    <a:pt x="41962" y="32860"/>
                    <a:pt x="42045" y="32860"/>
                  </a:cubicBezTo>
                  <a:close/>
                  <a:moveTo>
                    <a:pt x="42020" y="227"/>
                  </a:moveTo>
                  <a:cubicBezTo>
                    <a:pt x="41955" y="227"/>
                    <a:pt x="41889" y="232"/>
                    <a:pt x="41824" y="241"/>
                  </a:cubicBezTo>
                  <a:cubicBezTo>
                    <a:pt x="41677" y="268"/>
                    <a:pt x="41834" y="488"/>
                    <a:pt x="41635" y="540"/>
                  </a:cubicBezTo>
                  <a:cubicBezTo>
                    <a:pt x="41606" y="547"/>
                    <a:pt x="41576" y="550"/>
                    <a:pt x="41547" y="550"/>
                  </a:cubicBezTo>
                  <a:cubicBezTo>
                    <a:pt x="41460" y="550"/>
                    <a:pt x="41374" y="522"/>
                    <a:pt x="41300" y="467"/>
                  </a:cubicBezTo>
                  <a:cubicBezTo>
                    <a:pt x="41295" y="389"/>
                    <a:pt x="41287" y="371"/>
                    <a:pt x="41216" y="371"/>
                  </a:cubicBezTo>
                  <a:cubicBezTo>
                    <a:pt x="41205" y="371"/>
                    <a:pt x="41193" y="372"/>
                    <a:pt x="41179" y="372"/>
                  </a:cubicBezTo>
                  <a:cubicBezTo>
                    <a:pt x="41006" y="383"/>
                    <a:pt x="41100" y="388"/>
                    <a:pt x="41059" y="519"/>
                  </a:cubicBezTo>
                  <a:cubicBezTo>
                    <a:pt x="41043" y="562"/>
                    <a:pt x="40971" y="602"/>
                    <a:pt x="40912" y="602"/>
                  </a:cubicBezTo>
                  <a:cubicBezTo>
                    <a:pt x="40892" y="602"/>
                    <a:pt x="40874" y="598"/>
                    <a:pt x="40859" y="587"/>
                  </a:cubicBezTo>
                  <a:cubicBezTo>
                    <a:pt x="40738" y="497"/>
                    <a:pt x="40923" y="309"/>
                    <a:pt x="40699" y="309"/>
                  </a:cubicBezTo>
                  <a:cubicBezTo>
                    <a:pt x="40690" y="309"/>
                    <a:pt x="40681" y="309"/>
                    <a:pt x="40671" y="309"/>
                  </a:cubicBezTo>
                  <a:cubicBezTo>
                    <a:pt x="40576" y="315"/>
                    <a:pt x="40372" y="430"/>
                    <a:pt x="40377" y="535"/>
                  </a:cubicBezTo>
                  <a:cubicBezTo>
                    <a:pt x="40330" y="556"/>
                    <a:pt x="40246" y="540"/>
                    <a:pt x="40199" y="556"/>
                  </a:cubicBezTo>
                  <a:cubicBezTo>
                    <a:pt x="40135" y="571"/>
                    <a:pt x="39714" y="752"/>
                    <a:pt x="39633" y="752"/>
                  </a:cubicBezTo>
                  <a:cubicBezTo>
                    <a:pt x="39628" y="752"/>
                    <a:pt x="39624" y="751"/>
                    <a:pt x="39622" y="750"/>
                  </a:cubicBezTo>
                  <a:cubicBezTo>
                    <a:pt x="39528" y="682"/>
                    <a:pt x="39847" y="467"/>
                    <a:pt x="39842" y="409"/>
                  </a:cubicBezTo>
                  <a:lnTo>
                    <a:pt x="39842" y="409"/>
                  </a:lnTo>
                  <a:cubicBezTo>
                    <a:pt x="39847" y="482"/>
                    <a:pt x="39244" y="608"/>
                    <a:pt x="39176" y="671"/>
                  </a:cubicBezTo>
                  <a:cubicBezTo>
                    <a:pt x="39132" y="713"/>
                    <a:pt x="39091" y="731"/>
                    <a:pt x="39049" y="731"/>
                  </a:cubicBezTo>
                  <a:cubicBezTo>
                    <a:pt x="38995" y="731"/>
                    <a:pt x="38939" y="702"/>
                    <a:pt x="38872" y="655"/>
                  </a:cubicBezTo>
                  <a:cubicBezTo>
                    <a:pt x="38816" y="615"/>
                    <a:pt x="38780" y="601"/>
                    <a:pt x="38754" y="601"/>
                  </a:cubicBezTo>
                  <a:cubicBezTo>
                    <a:pt x="38695" y="601"/>
                    <a:pt x="38686" y="674"/>
                    <a:pt x="38610" y="682"/>
                  </a:cubicBezTo>
                  <a:cubicBezTo>
                    <a:pt x="38557" y="686"/>
                    <a:pt x="38521" y="691"/>
                    <a:pt x="38489" y="691"/>
                  </a:cubicBezTo>
                  <a:cubicBezTo>
                    <a:pt x="38446" y="691"/>
                    <a:pt x="38413" y="681"/>
                    <a:pt x="38358" y="645"/>
                  </a:cubicBezTo>
                  <a:cubicBezTo>
                    <a:pt x="38337" y="631"/>
                    <a:pt x="38312" y="624"/>
                    <a:pt x="38286" y="624"/>
                  </a:cubicBezTo>
                  <a:cubicBezTo>
                    <a:pt x="38273" y="624"/>
                    <a:pt x="38260" y="626"/>
                    <a:pt x="38248" y="629"/>
                  </a:cubicBezTo>
                  <a:cubicBezTo>
                    <a:pt x="38164" y="655"/>
                    <a:pt x="38112" y="760"/>
                    <a:pt x="38191" y="818"/>
                  </a:cubicBezTo>
                  <a:cubicBezTo>
                    <a:pt x="38227" y="869"/>
                    <a:pt x="38248" y="971"/>
                    <a:pt x="38164" y="971"/>
                  </a:cubicBezTo>
                  <a:cubicBezTo>
                    <a:pt x="38153" y="971"/>
                    <a:pt x="38139" y="969"/>
                    <a:pt x="38122" y="965"/>
                  </a:cubicBezTo>
                  <a:cubicBezTo>
                    <a:pt x="38002" y="933"/>
                    <a:pt x="37970" y="818"/>
                    <a:pt x="37850" y="792"/>
                  </a:cubicBezTo>
                  <a:cubicBezTo>
                    <a:pt x="37831" y="788"/>
                    <a:pt x="37811" y="786"/>
                    <a:pt x="37792" y="786"/>
                  </a:cubicBezTo>
                  <a:cubicBezTo>
                    <a:pt x="37685" y="786"/>
                    <a:pt x="37578" y="843"/>
                    <a:pt x="37493" y="891"/>
                  </a:cubicBezTo>
                  <a:cubicBezTo>
                    <a:pt x="37464" y="895"/>
                    <a:pt x="37434" y="897"/>
                    <a:pt x="37404" y="897"/>
                  </a:cubicBezTo>
                  <a:cubicBezTo>
                    <a:pt x="37345" y="897"/>
                    <a:pt x="37287" y="890"/>
                    <a:pt x="37231" y="876"/>
                  </a:cubicBezTo>
                  <a:cubicBezTo>
                    <a:pt x="37213" y="844"/>
                    <a:pt x="37182" y="828"/>
                    <a:pt x="37150" y="828"/>
                  </a:cubicBezTo>
                  <a:cubicBezTo>
                    <a:pt x="37146" y="828"/>
                    <a:pt x="37141" y="828"/>
                    <a:pt x="37137" y="829"/>
                  </a:cubicBezTo>
                  <a:cubicBezTo>
                    <a:pt x="36985" y="839"/>
                    <a:pt x="37037" y="928"/>
                    <a:pt x="36885" y="949"/>
                  </a:cubicBezTo>
                  <a:cubicBezTo>
                    <a:pt x="36870" y="952"/>
                    <a:pt x="36856" y="953"/>
                    <a:pt x="36842" y="953"/>
                  </a:cubicBezTo>
                  <a:cubicBezTo>
                    <a:pt x="36768" y="953"/>
                    <a:pt x="36707" y="923"/>
                    <a:pt x="36623" y="923"/>
                  </a:cubicBezTo>
                  <a:cubicBezTo>
                    <a:pt x="36392" y="923"/>
                    <a:pt x="36114" y="981"/>
                    <a:pt x="35936" y="1122"/>
                  </a:cubicBezTo>
                  <a:cubicBezTo>
                    <a:pt x="35879" y="1167"/>
                    <a:pt x="35842" y="1195"/>
                    <a:pt x="35816" y="1195"/>
                  </a:cubicBezTo>
                  <a:cubicBezTo>
                    <a:pt x="35788" y="1195"/>
                    <a:pt x="35774" y="1160"/>
                    <a:pt x="35763" y="1075"/>
                  </a:cubicBezTo>
                  <a:cubicBezTo>
                    <a:pt x="35833" y="1001"/>
                    <a:pt x="35781" y="987"/>
                    <a:pt x="35713" y="987"/>
                  </a:cubicBezTo>
                  <a:cubicBezTo>
                    <a:pt x="35684" y="987"/>
                    <a:pt x="35653" y="990"/>
                    <a:pt x="35627" y="991"/>
                  </a:cubicBezTo>
                  <a:cubicBezTo>
                    <a:pt x="35506" y="1007"/>
                    <a:pt x="35354" y="1007"/>
                    <a:pt x="35244" y="1064"/>
                  </a:cubicBezTo>
                  <a:cubicBezTo>
                    <a:pt x="35173" y="1105"/>
                    <a:pt x="35117" y="1183"/>
                    <a:pt x="35018" y="1183"/>
                  </a:cubicBezTo>
                  <a:cubicBezTo>
                    <a:pt x="35000" y="1183"/>
                    <a:pt x="34981" y="1180"/>
                    <a:pt x="34961" y="1175"/>
                  </a:cubicBezTo>
                  <a:cubicBezTo>
                    <a:pt x="34951" y="1102"/>
                    <a:pt x="34884" y="1079"/>
                    <a:pt x="34802" y="1079"/>
                  </a:cubicBezTo>
                  <a:cubicBezTo>
                    <a:pt x="34701" y="1079"/>
                    <a:pt x="34578" y="1115"/>
                    <a:pt x="34520" y="1138"/>
                  </a:cubicBezTo>
                  <a:cubicBezTo>
                    <a:pt x="34430" y="1176"/>
                    <a:pt x="34318" y="1391"/>
                    <a:pt x="34259" y="1391"/>
                  </a:cubicBezTo>
                  <a:cubicBezTo>
                    <a:pt x="34253" y="1391"/>
                    <a:pt x="34247" y="1389"/>
                    <a:pt x="34243" y="1384"/>
                  </a:cubicBezTo>
                  <a:cubicBezTo>
                    <a:pt x="34122" y="1269"/>
                    <a:pt x="34077" y="1215"/>
                    <a:pt x="33909" y="1215"/>
                  </a:cubicBezTo>
                  <a:cubicBezTo>
                    <a:pt x="33893" y="1215"/>
                    <a:pt x="33877" y="1216"/>
                    <a:pt x="33860" y="1217"/>
                  </a:cubicBezTo>
                  <a:cubicBezTo>
                    <a:pt x="33545" y="1237"/>
                    <a:pt x="33231" y="1279"/>
                    <a:pt x="32927" y="1358"/>
                  </a:cubicBezTo>
                  <a:cubicBezTo>
                    <a:pt x="32816" y="1384"/>
                    <a:pt x="32706" y="1421"/>
                    <a:pt x="32601" y="1463"/>
                  </a:cubicBezTo>
                  <a:cubicBezTo>
                    <a:pt x="32533" y="1484"/>
                    <a:pt x="32497" y="1568"/>
                    <a:pt x="32439" y="1573"/>
                  </a:cubicBezTo>
                  <a:cubicBezTo>
                    <a:pt x="32434" y="1574"/>
                    <a:pt x="32429" y="1574"/>
                    <a:pt x="32424" y="1574"/>
                  </a:cubicBezTo>
                  <a:cubicBezTo>
                    <a:pt x="32339" y="1574"/>
                    <a:pt x="32251" y="1456"/>
                    <a:pt x="32182" y="1426"/>
                  </a:cubicBezTo>
                  <a:cubicBezTo>
                    <a:pt x="32093" y="1393"/>
                    <a:pt x="31995" y="1373"/>
                    <a:pt x="31900" y="1373"/>
                  </a:cubicBezTo>
                  <a:cubicBezTo>
                    <a:pt x="31889" y="1373"/>
                    <a:pt x="31878" y="1373"/>
                    <a:pt x="31867" y="1374"/>
                  </a:cubicBezTo>
                  <a:cubicBezTo>
                    <a:pt x="31721" y="1379"/>
                    <a:pt x="31595" y="1421"/>
                    <a:pt x="31616" y="1556"/>
                  </a:cubicBezTo>
                  <a:lnTo>
                    <a:pt x="31616" y="1556"/>
                  </a:lnTo>
                  <a:cubicBezTo>
                    <a:pt x="31612" y="1536"/>
                    <a:pt x="31599" y="1527"/>
                    <a:pt x="31580" y="1527"/>
                  </a:cubicBezTo>
                  <a:cubicBezTo>
                    <a:pt x="31497" y="1527"/>
                    <a:pt x="31298" y="1679"/>
                    <a:pt x="31244" y="1704"/>
                  </a:cubicBezTo>
                  <a:cubicBezTo>
                    <a:pt x="31241" y="1706"/>
                    <a:pt x="31237" y="1706"/>
                    <a:pt x="31233" y="1706"/>
                  </a:cubicBezTo>
                  <a:cubicBezTo>
                    <a:pt x="31175" y="1706"/>
                    <a:pt x="31001" y="1583"/>
                    <a:pt x="30913" y="1573"/>
                  </a:cubicBezTo>
                  <a:cubicBezTo>
                    <a:pt x="30880" y="1569"/>
                    <a:pt x="30846" y="1567"/>
                    <a:pt x="30813" y="1567"/>
                  </a:cubicBezTo>
                  <a:cubicBezTo>
                    <a:pt x="30711" y="1567"/>
                    <a:pt x="30610" y="1586"/>
                    <a:pt x="30515" y="1625"/>
                  </a:cubicBezTo>
                  <a:cubicBezTo>
                    <a:pt x="30410" y="1673"/>
                    <a:pt x="30478" y="1798"/>
                    <a:pt x="30489" y="1877"/>
                  </a:cubicBezTo>
                  <a:cubicBezTo>
                    <a:pt x="30415" y="1898"/>
                    <a:pt x="30336" y="1909"/>
                    <a:pt x="30258" y="1914"/>
                  </a:cubicBezTo>
                  <a:cubicBezTo>
                    <a:pt x="30263" y="1882"/>
                    <a:pt x="30253" y="1851"/>
                    <a:pt x="30232" y="1825"/>
                  </a:cubicBezTo>
                  <a:cubicBezTo>
                    <a:pt x="30223" y="1820"/>
                    <a:pt x="30210" y="1818"/>
                    <a:pt x="30194" y="1818"/>
                  </a:cubicBezTo>
                  <a:cubicBezTo>
                    <a:pt x="30147" y="1818"/>
                    <a:pt x="30080" y="1836"/>
                    <a:pt x="30048" y="1840"/>
                  </a:cubicBezTo>
                  <a:cubicBezTo>
                    <a:pt x="30045" y="1841"/>
                    <a:pt x="30043" y="1841"/>
                    <a:pt x="30040" y="1841"/>
                  </a:cubicBezTo>
                  <a:cubicBezTo>
                    <a:pt x="29997" y="1841"/>
                    <a:pt x="29965" y="1767"/>
                    <a:pt x="29901" y="1762"/>
                  </a:cubicBezTo>
                  <a:cubicBezTo>
                    <a:pt x="29888" y="1761"/>
                    <a:pt x="29874" y="1760"/>
                    <a:pt x="29861" y="1760"/>
                  </a:cubicBezTo>
                  <a:cubicBezTo>
                    <a:pt x="29796" y="1760"/>
                    <a:pt x="29731" y="1771"/>
                    <a:pt x="29665" y="1788"/>
                  </a:cubicBezTo>
                  <a:cubicBezTo>
                    <a:pt x="29435" y="1851"/>
                    <a:pt x="29356" y="1961"/>
                    <a:pt x="29178" y="2087"/>
                  </a:cubicBezTo>
                  <a:cubicBezTo>
                    <a:pt x="29105" y="2140"/>
                    <a:pt x="29061" y="2161"/>
                    <a:pt x="29034" y="2161"/>
                  </a:cubicBezTo>
                  <a:cubicBezTo>
                    <a:pt x="28979" y="2161"/>
                    <a:pt x="28998" y="2067"/>
                    <a:pt x="28984" y="1961"/>
                  </a:cubicBezTo>
                  <a:lnTo>
                    <a:pt x="28984" y="1961"/>
                  </a:lnTo>
                  <a:cubicBezTo>
                    <a:pt x="28994" y="2055"/>
                    <a:pt x="28837" y="1998"/>
                    <a:pt x="28785" y="2076"/>
                  </a:cubicBezTo>
                  <a:cubicBezTo>
                    <a:pt x="28774" y="2092"/>
                    <a:pt x="28785" y="2207"/>
                    <a:pt x="28774" y="2213"/>
                  </a:cubicBezTo>
                  <a:cubicBezTo>
                    <a:pt x="28769" y="2213"/>
                    <a:pt x="28764" y="2214"/>
                    <a:pt x="28759" y="2214"/>
                  </a:cubicBezTo>
                  <a:cubicBezTo>
                    <a:pt x="28674" y="2214"/>
                    <a:pt x="28665" y="2091"/>
                    <a:pt x="28588" y="2091"/>
                  </a:cubicBezTo>
                  <a:cubicBezTo>
                    <a:pt x="28584" y="2091"/>
                    <a:pt x="28579" y="2091"/>
                    <a:pt x="28575" y="2092"/>
                  </a:cubicBezTo>
                  <a:cubicBezTo>
                    <a:pt x="28454" y="2108"/>
                    <a:pt x="28391" y="2249"/>
                    <a:pt x="28286" y="2302"/>
                  </a:cubicBezTo>
                  <a:cubicBezTo>
                    <a:pt x="28245" y="2321"/>
                    <a:pt x="28219" y="2329"/>
                    <a:pt x="28203" y="2329"/>
                  </a:cubicBezTo>
                  <a:cubicBezTo>
                    <a:pt x="28150" y="2329"/>
                    <a:pt x="28217" y="2241"/>
                    <a:pt x="28265" y="2197"/>
                  </a:cubicBezTo>
                  <a:cubicBezTo>
                    <a:pt x="28345" y="2126"/>
                    <a:pt x="28320" y="1988"/>
                    <a:pt x="28215" y="1988"/>
                  </a:cubicBezTo>
                  <a:cubicBezTo>
                    <a:pt x="28196" y="1988"/>
                    <a:pt x="28174" y="1992"/>
                    <a:pt x="28150" y="2003"/>
                  </a:cubicBezTo>
                  <a:cubicBezTo>
                    <a:pt x="27998" y="2066"/>
                    <a:pt x="27846" y="2197"/>
                    <a:pt x="27867" y="2349"/>
                  </a:cubicBezTo>
                  <a:cubicBezTo>
                    <a:pt x="27851" y="2246"/>
                    <a:pt x="27764" y="2214"/>
                    <a:pt x="27645" y="2214"/>
                  </a:cubicBezTo>
                  <a:cubicBezTo>
                    <a:pt x="27432" y="2214"/>
                    <a:pt x="27117" y="2321"/>
                    <a:pt x="26937" y="2321"/>
                  </a:cubicBezTo>
                  <a:cubicBezTo>
                    <a:pt x="26859" y="2321"/>
                    <a:pt x="26806" y="2301"/>
                    <a:pt x="26797" y="2244"/>
                  </a:cubicBezTo>
                  <a:cubicBezTo>
                    <a:pt x="26752" y="2216"/>
                    <a:pt x="26709" y="2204"/>
                    <a:pt x="26668" y="2204"/>
                  </a:cubicBezTo>
                  <a:cubicBezTo>
                    <a:pt x="26513" y="2204"/>
                    <a:pt x="26387" y="2373"/>
                    <a:pt x="26221" y="2422"/>
                  </a:cubicBezTo>
                  <a:cubicBezTo>
                    <a:pt x="26058" y="2464"/>
                    <a:pt x="25896" y="2496"/>
                    <a:pt x="25733" y="2522"/>
                  </a:cubicBezTo>
                  <a:cubicBezTo>
                    <a:pt x="25513" y="2559"/>
                    <a:pt x="25319" y="2685"/>
                    <a:pt x="25120" y="2721"/>
                  </a:cubicBezTo>
                  <a:cubicBezTo>
                    <a:pt x="25099" y="2725"/>
                    <a:pt x="25081" y="2726"/>
                    <a:pt x="25063" y="2726"/>
                  </a:cubicBezTo>
                  <a:cubicBezTo>
                    <a:pt x="24963" y="2726"/>
                    <a:pt x="24897" y="2681"/>
                    <a:pt x="24781" y="2681"/>
                  </a:cubicBezTo>
                  <a:cubicBezTo>
                    <a:pt x="24754" y="2681"/>
                    <a:pt x="24724" y="2684"/>
                    <a:pt x="24690" y="2690"/>
                  </a:cubicBezTo>
                  <a:cubicBezTo>
                    <a:pt x="24611" y="2706"/>
                    <a:pt x="24485" y="2721"/>
                    <a:pt x="24438" y="2789"/>
                  </a:cubicBezTo>
                  <a:cubicBezTo>
                    <a:pt x="24417" y="2821"/>
                    <a:pt x="24454" y="2900"/>
                    <a:pt x="24386" y="2905"/>
                  </a:cubicBezTo>
                  <a:cubicBezTo>
                    <a:pt x="24378" y="2906"/>
                    <a:pt x="24370" y="2906"/>
                    <a:pt x="24362" y="2906"/>
                  </a:cubicBezTo>
                  <a:cubicBezTo>
                    <a:pt x="24218" y="2906"/>
                    <a:pt x="24175" y="2722"/>
                    <a:pt x="24160" y="2632"/>
                  </a:cubicBezTo>
                  <a:lnTo>
                    <a:pt x="24160" y="2632"/>
                  </a:lnTo>
                  <a:cubicBezTo>
                    <a:pt x="24192" y="2831"/>
                    <a:pt x="22839" y="2968"/>
                    <a:pt x="22655" y="2989"/>
                  </a:cubicBezTo>
                  <a:cubicBezTo>
                    <a:pt x="22619" y="2993"/>
                    <a:pt x="22580" y="2994"/>
                    <a:pt x="22540" y="2994"/>
                  </a:cubicBezTo>
                  <a:cubicBezTo>
                    <a:pt x="22447" y="2994"/>
                    <a:pt x="22347" y="2986"/>
                    <a:pt x="22253" y="2986"/>
                  </a:cubicBezTo>
                  <a:cubicBezTo>
                    <a:pt x="22185" y="2986"/>
                    <a:pt x="22121" y="2990"/>
                    <a:pt x="22063" y="3004"/>
                  </a:cubicBezTo>
                  <a:cubicBezTo>
                    <a:pt x="21895" y="3046"/>
                    <a:pt x="21738" y="3120"/>
                    <a:pt x="21591" y="3214"/>
                  </a:cubicBezTo>
                  <a:cubicBezTo>
                    <a:pt x="21545" y="3240"/>
                    <a:pt x="21391" y="3493"/>
                    <a:pt x="21468" y="3493"/>
                  </a:cubicBezTo>
                  <a:cubicBezTo>
                    <a:pt x="21470" y="3493"/>
                    <a:pt x="21472" y="3493"/>
                    <a:pt x="21474" y="3492"/>
                  </a:cubicBezTo>
                  <a:lnTo>
                    <a:pt x="21474" y="3492"/>
                  </a:lnTo>
                  <a:cubicBezTo>
                    <a:pt x="21470" y="3493"/>
                    <a:pt x="21467" y="3493"/>
                    <a:pt x="21463" y="3493"/>
                  </a:cubicBezTo>
                  <a:cubicBezTo>
                    <a:pt x="21367" y="3493"/>
                    <a:pt x="21370" y="3299"/>
                    <a:pt x="21271" y="3299"/>
                  </a:cubicBezTo>
                  <a:cubicBezTo>
                    <a:pt x="21250" y="3299"/>
                    <a:pt x="21225" y="3308"/>
                    <a:pt x="21193" y="3329"/>
                  </a:cubicBezTo>
                  <a:cubicBezTo>
                    <a:pt x="21173" y="3349"/>
                    <a:pt x="21026" y="3501"/>
                    <a:pt x="20961" y="3501"/>
                  </a:cubicBezTo>
                  <a:cubicBezTo>
                    <a:pt x="20955" y="3501"/>
                    <a:pt x="20950" y="3500"/>
                    <a:pt x="20946" y="3497"/>
                  </a:cubicBezTo>
                  <a:cubicBezTo>
                    <a:pt x="20922" y="3483"/>
                    <a:pt x="21031" y="3256"/>
                    <a:pt x="20959" y="3256"/>
                  </a:cubicBezTo>
                  <a:cubicBezTo>
                    <a:pt x="20953" y="3256"/>
                    <a:pt x="20945" y="3257"/>
                    <a:pt x="20936" y="3261"/>
                  </a:cubicBezTo>
                  <a:cubicBezTo>
                    <a:pt x="20789" y="3314"/>
                    <a:pt x="20542" y="3450"/>
                    <a:pt x="20569" y="3607"/>
                  </a:cubicBezTo>
                  <a:cubicBezTo>
                    <a:pt x="20559" y="3611"/>
                    <a:pt x="20549" y="3613"/>
                    <a:pt x="20539" y="3613"/>
                  </a:cubicBezTo>
                  <a:cubicBezTo>
                    <a:pt x="20451" y="3613"/>
                    <a:pt x="20335" y="3488"/>
                    <a:pt x="20306" y="3450"/>
                  </a:cubicBezTo>
                  <a:cubicBezTo>
                    <a:pt x="20281" y="3450"/>
                    <a:pt x="20073" y="3398"/>
                    <a:pt x="19989" y="3398"/>
                  </a:cubicBezTo>
                  <a:cubicBezTo>
                    <a:pt x="19970" y="3398"/>
                    <a:pt x="19957" y="3401"/>
                    <a:pt x="19955" y="3408"/>
                  </a:cubicBezTo>
                  <a:cubicBezTo>
                    <a:pt x="19919" y="3492"/>
                    <a:pt x="19966" y="3639"/>
                    <a:pt x="19814" y="3686"/>
                  </a:cubicBezTo>
                  <a:cubicBezTo>
                    <a:pt x="19781" y="3694"/>
                    <a:pt x="19751" y="3697"/>
                    <a:pt x="19721" y="3697"/>
                  </a:cubicBezTo>
                  <a:cubicBezTo>
                    <a:pt x="19682" y="3697"/>
                    <a:pt x="19645" y="3693"/>
                    <a:pt x="19606" y="3693"/>
                  </a:cubicBezTo>
                  <a:cubicBezTo>
                    <a:pt x="19564" y="3693"/>
                    <a:pt x="19521" y="3698"/>
                    <a:pt x="19473" y="3717"/>
                  </a:cubicBezTo>
                  <a:cubicBezTo>
                    <a:pt x="19342" y="3770"/>
                    <a:pt x="19342" y="3833"/>
                    <a:pt x="19211" y="3859"/>
                  </a:cubicBezTo>
                  <a:cubicBezTo>
                    <a:pt x="19190" y="3863"/>
                    <a:pt x="19170" y="3865"/>
                    <a:pt x="19152" y="3865"/>
                  </a:cubicBezTo>
                  <a:cubicBezTo>
                    <a:pt x="19031" y="3865"/>
                    <a:pt x="18961" y="3790"/>
                    <a:pt x="18825" y="3790"/>
                  </a:cubicBezTo>
                  <a:cubicBezTo>
                    <a:pt x="18817" y="3790"/>
                    <a:pt x="18810" y="3790"/>
                    <a:pt x="18802" y="3791"/>
                  </a:cubicBezTo>
                  <a:cubicBezTo>
                    <a:pt x="18681" y="3796"/>
                    <a:pt x="18498" y="3859"/>
                    <a:pt x="18519" y="3990"/>
                  </a:cubicBezTo>
                  <a:cubicBezTo>
                    <a:pt x="18492" y="3977"/>
                    <a:pt x="18271" y="3882"/>
                    <a:pt x="18226" y="3882"/>
                  </a:cubicBezTo>
                  <a:cubicBezTo>
                    <a:pt x="18219" y="3882"/>
                    <a:pt x="18216" y="3885"/>
                    <a:pt x="18220" y="3890"/>
                  </a:cubicBezTo>
                  <a:cubicBezTo>
                    <a:pt x="18246" y="3948"/>
                    <a:pt x="18429" y="4090"/>
                    <a:pt x="18230" y="4116"/>
                  </a:cubicBezTo>
                  <a:cubicBezTo>
                    <a:pt x="18223" y="4117"/>
                    <a:pt x="18215" y="4117"/>
                    <a:pt x="18208" y="4117"/>
                  </a:cubicBezTo>
                  <a:cubicBezTo>
                    <a:pt x="18121" y="4117"/>
                    <a:pt x="18060" y="4063"/>
                    <a:pt x="17973" y="4058"/>
                  </a:cubicBezTo>
                  <a:cubicBezTo>
                    <a:pt x="17948" y="4055"/>
                    <a:pt x="17920" y="4054"/>
                    <a:pt x="17890" y="4054"/>
                  </a:cubicBezTo>
                  <a:cubicBezTo>
                    <a:pt x="17702" y="4054"/>
                    <a:pt x="17441" y="4113"/>
                    <a:pt x="17391" y="4263"/>
                  </a:cubicBezTo>
                  <a:cubicBezTo>
                    <a:pt x="17421" y="4169"/>
                    <a:pt x="17122" y="4094"/>
                    <a:pt x="17020" y="4094"/>
                  </a:cubicBezTo>
                  <a:cubicBezTo>
                    <a:pt x="17014" y="4094"/>
                    <a:pt x="17008" y="4094"/>
                    <a:pt x="17003" y="4095"/>
                  </a:cubicBezTo>
                  <a:cubicBezTo>
                    <a:pt x="17030" y="4226"/>
                    <a:pt x="16930" y="4210"/>
                    <a:pt x="16799" y="4237"/>
                  </a:cubicBezTo>
                  <a:cubicBezTo>
                    <a:pt x="16652" y="4268"/>
                    <a:pt x="16720" y="4242"/>
                    <a:pt x="16689" y="4331"/>
                  </a:cubicBezTo>
                  <a:cubicBezTo>
                    <a:pt x="16669" y="4385"/>
                    <a:pt x="16595" y="4400"/>
                    <a:pt x="16507" y="4400"/>
                  </a:cubicBezTo>
                  <a:cubicBezTo>
                    <a:pt x="16398" y="4400"/>
                    <a:pt x="16266" y="4376"/>
                    <a:pt x="16193" y="4376"/>
                  </a:cubicBezTo>
                  <a:cubicBezTo>
                    <a:pt x="16182" y="4376"/>
                    <a:pt x="16173" y="4377"/>
                    <a:pt x="16164" y="4378"/>
                  </a:cubicBezTo>
                  <a:cubicBezTo>
                    <a:pt x="16086" y="4389"/>
                    <a:pt x="16086" y="4467"/>
                    <a:pt x="15991" y="4499"/>
                  </a:cubicBezTo>
                  <a:cubicBezTo>
                    <a:pt x="15855" y="4546"/>
                    <a:pt x="15714" y="4577"/>
                    <a:pt x="15572" y="4604"/>
                  </a:cubicBezTo>
                  <a:cubicBezTo>
                    <a:pt x="15342" y="4661"/>
                    <a:pt x="15205" y="4707"/>
                    <a:pt x="15124" y="4866"/>
                  </a:cubicBezTo>
                  <a:lnTo>
                    <a:pt x="15124" y="4866"/>
                  </a:lnTo>
                  <a:cubicBezTo>
                    <a:pt x="15149" y="4802"/>
                    <a:pt x="15169" y="4734"/>
                    <a:pt x="15142" y="4687"/>
                  </a:cubicBezTo>
                  <a:cubicBezTo>
                    <a:pt x="15130" y="4665"/>
                    <a:pt x="15113" y="4656"/>
                    <a:pt x="15095" y="4656"/>
                  </a:cubicBezTo>
                  <a:cubicBezTo>
                    <a:pt x="15036" y="4656"/>
                    <a:pt x="14959" y="4749"/>
                    <a:pt x="14943" y="4777"/>
                  </a:cubicBezTo>
                  <a:cubicBezTo>
                    <a:pt x="14879" y="4890"/>
                    <a:pt x="14816" y="4938"/>
                    <a:pt x="14750" y="4938"/>
                  </a:cubicBezTo>
                  <a:cubicBezTo>
                    <a:pt x="14682" y="4938"/>
                    <a:pt x="14611" y="4886"/>
                    <a:pt x="14534" y="4798"/>
                  </a:cubicBezTo>
                  <a:cubicBezTo>
                    <a:pt x="14523" y="4785"/>
                    <a:pt x="14512" y="4779"/>
                    <a:pt x="14500" y="4779"/>
                  </a:cubicBezTo>
                  <a:cubicBezTo>
                    <a:pt x="14418" y="4779"/>
                    <a:pt x="14327" y="5069"/>
                    <a:pt x="14270" y="5069"/>
                  </a:cubicBezTo>
                  <a:cubicBezTo>
                    <a:pt x="14256" y="5069"/>
                    <a:pt x="14244" y="5051"/>
                    <a:pt x="14235" y="5007"/>
                  </a:cubicBezTo>
                  <a:cubicBezTo>
                    <a:pt x="14223" y="4957"/>
                    <a:pt x="14169" y="4934"/>
                    <a:pt x="14102" y="4934"/>
                  </a:cubicBezTo>
                  <a:cubicBezTo>
                    <a:pt x="13960" y="4934"/>
                    <a:pt x="13763" y="5034"/>
                    <a:pt x="13795" y="5180"/>
                  </a:cubicBezTo>
                  <a:cubicBezTo>
                    <a:pt x="13774" y="5086"/>
                    <a:pt x="13695" y="5060"/>
                    <a:pt x="13601" y="5028"/>
                  </a:cubicBezTo>
                  <a:cubicBezTo>
                    <a:pt x="13595" y="5027"/>
                    <a:pt x="13590" y="5026"/>
                    <a:pt x="13585" y="5026"/>
                  </a:cubicBezTo>
                  <a:cubicBezTo>
                    <a:pt x="13538" y="5026"/>
                    <a:pt x="13494" y="5082"/>
                    <a:pt x="13428" y="5096"/>
                  </a:cubicBezTo>
                  <a:cubicBezTo>
                    <a:pt x="13396" y="5104"/>
                    <a:pt x="13368" y="5107"/>
                    <a:pt x="13342" y="5107"/>
                  </a:cubicBezTo>
                  <a:cubicBezTo>
                    <a:pt x="13279" y="5107"/>
                    <a:pt x="13228" y="5091"/>
                    <a:pt x="13164" y="5091"/>
                  </a:cubicBezTo>
                  <a:cubicBezTo>
                    <a:pt x="13145" y="5091"/>
                    <a:pt x="13125" y="5093"/>
                    <a:pt x="13103" y="5096"/>
                  </a:cubicBezTo>
                  <a:cubicBezTo>
                    <a:pt x="12977" y="5117"/>
                    <a:pt x="12919" y="5217"/>
                    <a:pt x="12809" y="5243"/>
                  </a:cubicBezTo>
                  <a:cubicBezTo>
                    <a:pt x="12683" y="5275"/>
                    <a:pt x="12552" y="5296"/>
                    <a:pt x="12421" y="5311"/>
                  </a:cubicBezTo>
                  <a:cubicBezTo>
                    <a:pt x="12227" y="5327"/>
                    <a:pt x="12080" y="5301"/>
                    <a:pt x="11891" y="5385"/>
                  </a:cubicBezTo>
                  <a:cubicBezTo>
                    <a:pt x="11797" y="5427"/>
                    <a:pt x="11734" y="5594"/>
                    <a:pt x="11692" y="5605"/>
                  </a:cubicBezTo>
                  <a:cubicBezTo>
                    <a:pt x="11689" y="5606"/>
                    <a:pt x="11686" y="5606"/>
                    <a:pt x="11683" y="5606"/>
                  </a:cubicBezTo>
                  <a:cubicBezTo>
                    <a:pt x="11626" y="5606"/>
                    <a:pt x="11547" y="5468"/>
                    <a:pt x="11477" y="5453"/>
                  </a:cubicBezTo>
                  <a:cubicBezTo>
                    <a:pt x="11470" y="5452"/>
                    <a:pt x="11463" y="5451"/>
                    <a:pt x="11456" y="5451"/>
                  </a:cubicBezTo>
                  <a:cubicBezTo>
                    <a:pt x="11363" y="5451"/>
                    <a:pt x="11335" y="5583"/>
                    <a:pt x="11320" y="5636"/>
                  </a:cubicBezTo>
                  <a:cubicBezTo>
                    <a:pt x="11311" y="5692"/>
                    <a:pt x="11351" y="5899"/>
                    <a:pt x="11251" y="5899"/>
                  </a:cubicBezTo>
                  <a:cubicBezTo>
                    <a:pt x="11238" y="5899"/>
                    <a:pt x="11223" y="5896"/>
                    <a:pt x="11205" y="5888"/>
                  </a:cubicBezTo>
                  <a:cubicBezTo>
                    <a:pt x="11073" y="5830"/>
                    <a:pt x="11000" y="5720"/>
                    <a:pt x="10832" y="5715"/>
                  </a:cubicBezTo>
                  <a:cubicBezTo>
                    <a:pt x="10829" y="5715"/>
                    <a:pt x="10827" y="5715"/>
                    <a:pt x="10824" y="5715"/>
                  </a:cubicBezTo>
                  <a:cubicBezTo>
                    <a:pt x="10645" y="5715"/>
                    <a:pt x="10623" y="5992"/>
                    <a:pt x="10485" y="5992"/>
                  </a:cubicBezTo>
                  <a:cubicBezTo>
                    <a:pt x="10460" y="5992"/>
                    <a:pt x="10431" y="5983"/>
                    <a:pt x="10397" y="5961"/>
                  </a:cubicBezTo>
                  <a:cubicBezTo>
                    <a:pt x="10370" y="5945"/>
                    <a:pt x="10335" y="5937"/>
                    <a:pt x="10294" y="5937"/>
                  </a:cubicBezTo>
                  <a:cubicBezTo>
                    <a:pt x="10119" y="5937"/>
                    <a:pt x="9848" y="6067"/>
                    <a:pt x="9742" y="6114"/>
                  </a:cubicBezTo>
                  <a:cubicBezTo>
                    <a:pt x="9611" y="6171"/>
                    <a:pt x="9495" y="6255"/>
                    <a:pt x="9343" y="6266"/>
                  </a:cubicBezTo>
                  <a:cubicBezTo>
                    <a:pt x="9313" y="6266"/>
                    <a:pt x="9073" y="6216"/>
                    <a:pt x="9001" y="6216"/>
                  </a:cubicBezTo>
                  <a:cubicBezTo>
                    <a:pt x="8986" y="6216"/>
                    <a:pt x="8978" y="6218"/>
                    <a:pt x="8982" y="6224"/>
                  </a:cubicBezTo>
                  <a:cubicBezTo>
                    <a:pt x="9013" y="6276"/>
                    <a:pt x="9128" y="6297"/>
                    <a:pt x="9039" y="6386"/>
                  </a:cubicBezTo>
                  <a:cubicBezTo>
                    <a:pt x="8987" y="6428"/>
                    <a:pt x="8919" y="6460"/>
                    <a:pt x="8845" y="6470"/>
                  </a:cubicBezTo>
                  <a:cubicBezTo>
                    <a:pt x="8797" y="6482"/>
                    <a:pt x="8734" y="6492"/>
                    <a:pt x="8672" y="6492"/>
                  </a:cubicBezTo>
                  <a:cubicBezTo>
                    <a:pt x="8575" y="6492"/>
                    <a:pt x="8482" y="6467"/>
                    <a:pt x="8458" y="6389"/>
                  </a:cubicBezTo>
                  <a:lnTo>
                    <a:pt x="8458" y="6389"/>
                  </a:lnTo>
                  <a:cubicBezTo>
                    <a:pt x="8499" y="6530"/>
                    <a:pt x="8484" y="6573"/>
                    <a:pt x="8440" y="6573"/>
                  </a:cubicBezTo>
                  <a:cubicBezTo>
                    <a:pt x="8371" y="6573"/>
                    <a:pt x="8233" y="6471"/>
                    <a:pt x="8125" y="6471"/>
                  </a:cubicBezTo>
                  <a:cubicBezTo>
                    <a:pt x="8103" y="6471"/>
                    <a:pt x="8083" y="6475"/>
                    <a:pt x="8064" y="6486"/>
                  </a:cubicBezTo>
                  <a:cubicBezTo>
                    <a:pt x="7912" y="6570"/>
                    <a:pt x="7954" y="6764"/>
                    <a:pt x="7770" y="6848"/>
                  </a:cubicBezTo>
                  <a:cubicBezTo>
                    <a:pt x="7759" y="6853"/>
                    <a:pt x="7741" y="6856"/>
                    <a:pt x="7720" y="6856"/>
                  </a:cubicBezTo>
                  <a:cubicBezTo>
                    <a:pt x="7650" y="6856"/>
                    <a:pt x="7541" y="6831"/>
                    <a:pt x="7483" y="6831"/>
                  </a:cubicBezTo>
                  <a:cubicBezTo>
                    <a:pt x="7479" y="6831"/>
                    <a:pt x="7475" y="6832"/>
                    <a:pt x="7471" y="6832"/>
                  </a:cubicBezTo>
                  <a:cubicBezTo>
                    <a:pt x="7173" y="6848"/>
                    <a:pt x="7340" y="7010"/>
                    <a:pt x="7042" y="7047"/>
                  </a:cubicBezTo>
                  <a:cubicBezTo>
                    <a:pt x="6858" y="7057"/>
                    <a:pt x="6685" y="7094"/>
                    <a:pt x="6517" y="7162"/>
                  </a:cubicBezTo>
                  <a:cubicBezTo>
                    <a:pt x="6439" y="7209"/>
                    <a:pt x="6370" y="7267"/>
                    <a:pt x="6302" y="7325"/>
                  </a:cubicBezTo>
                  <a:cubicBezTo>
                    <a:pt x="6252" y="7338"/>
                    <a:pt x="6197" y="7343"/>
                    <a:pt x="6140" y="7343"/>
                  </a:cubicBezTo>
                  <a:cubicBezTo>
                    <a:pt x="5995" y="7343"/>
                    <a:pt x="5833" y="7312"/>
                    <a:pt x="5683" y="7312"/>
                  </a:cubicBezTo>
                  <a:cubicBezTo>
                    <a:pt x="5552" y="7312"/>
                    <a:pt x="5429" y="7336"/>
                    <a:pt x="5332" y="7424"/>
                  </a:cubicBezTo>
                  <a:cubicBezTo>
                    <a:pt x="5212" y="7540"/>
                    <a:pt x="5364" y="7550"/>
                    <a:pt x="5180" y="7613"/>
                  </a:cubicBezTo>
                  <a:cubicBezTo>
                    <a:pt x="5133" y="7593"/>
                    <a:pt x="5082" y="7583"/>
                    <a:pt x="5032" y="7583"/>
                  </a:cubicBezTo>
                  <a:cubicBezTo>
                    <a:pt x="5004" y="7583"/>
                    <a:pt x="4976" y="7586"/>
                    <a:pt x="4950" y="7592"/>
                  </a:cubicBezTo>
                  <a:cubicBezTo>
                    <a:pt x="4908" y="7597"/>
                    <a:pt x="4939" y="7665"/>
                    <a:pt x="4887" y="7702"/>
                  </a:cubicBezTo>
                  <a:cubicBezTo>
                    <a:pt x="4582" y="7926"/>
                    <a:pt x="3798" y="7849"/>
                    <a:pt x="3560" y="8183"/>
                  </a:cubicBezTo>
                  <a:lnTo>
                    <a:pt x="3560" y="8183"/>
                  </a:lnTo>
                  <a:cubicBezTo>
                    <a:pt x="3557" y="8191"/>
                    <a:pt x="3552" y="8202"/>
                    <a:pt x="3544" y="8216"/>
                  </a:cubicBezTo>
                  <a:lnTo>
                    <a:pt x="3539" y="8216"/>
                  </a:lnTo>
                  <a:cubicBezTo>
                    <a:pt x="3546" y="8205"/>
                    <a:pt x="3553" y="8194"/>
                    <a:pt x="3560" y="8183"/>
                  </a:cubicBezTo>
                  <a:lnTo>
                    <a:pt x="3560" y="8183"/>
                  </a:lnTo>
                  <a:cubicBezTo>
                    <a:pt x="3564" y="8171"/>
                    <a:pt x="3562" y="8166"/>
                    <a:pt x="3557" y="8166"/>
                  </a:cubicBezTo>
                  <a:cubicBezTo>
                    <a:pt x="3540" y="8166"/>
                    <a:pt x="3486" y="8223"/>
                    <a:pt x="3514" y="8223"/>
                  </a:cubicBezTo>
                  <a:cubicBezTo>
                    <a:pt x="3519" y="8223"/>
                    <a:pt x="3527" y="8221"/>
                    <a:pt x="3539" y="8216"/>
                  </a:cubicBezTo>
                  <a:lnTo>
                    <a:pt x="3539" y="8216"/>
                  </a:lnTo>
                  <a:cubicBezTo>
                    <a:pt x="3462" y="8247"/>
                    <a:pt x="3482" y="8458"/>
                    <a:pt x="3552" y="8646"/>
                  </a:cubicBezTo>
                  <a:lnTo>
                    <a:pt x="3552" y="8646"/>
                  </a:lnTo>
                  <a:cubicBezTo>
                    <a:pt x="3510" y="8596"/>
                    <a:pt x="3416" y="8566"/>
                    <a:pt x="3300" y="8566"/>
                  </a:cubicBezTo>
                  <a:cubicBezTo>
                    <a:pt x="3269" y="8566"/>
                    <a:pt x="3237" y="8568"/>
                    <a:pt x="3204" y="8573"/>
                  </a:cubicBezTo>
                  <a:cubicBezTo>
                    <a:pt x="2969" y="8603"/>
                    <a:pt x="2764" y="8713"/>
                    <a:pt x="3010" y="8864"/>
                  </a:cubicBezTo>
                  <a:lnTo>
                    <a:pt x="3010" y="8864"/>
                  </a:lnTo>
                  <a:cubicBezTo>
                    <a:pt x="2996" y="8859"/>
                    <a:pt x="2978" y="8857"/>
                    <a:pt x="2956" y="8857"/>
                  </a:cubicBezTo>
                  <a:cubicBezTo>
                    <a:pt x="2765" y="8857"/>
                    <a:pt x="2303" y="9040"/>
                    <a:pt x="2001" y="9040"/>
                  </a:cubicBezTo>
                  <a:cubicBezTo>
                    <a:pt x="1987" y="9040"/>
                    <a:pt x="1974" y="9040"/>
                    <a:pt x="1961" y="9039"/>
                  </a:cubicBezTo>
                  <a:cubicBezTo>
                    <a:pt x="1935" y="9038"/>
                    <a:pt x="1913" y="9037"/>
                    <a:pt x="1894" y="9037"/>
                  </a:cubicBezTo>
                  <a:cubicBezTo>
                    <a:pt x="1732" y="9037"/>
                    <a:pt x="1797" y="9093"/>
                    <a:pt x="1741" y="9149"/>
                  </a:cubicBezTo>
                  <a:cubicBezTo>
                    <a:pt x="1678" y="9217"/>
                    <a:pt x="1494" y="9270"/>
                    <a:pt x="1390" y="9333"/>
                  </a:cubicBezTo>
                  <a:cubicBezTo>
                    <a:pt x="1122" y="9490"/>
                    <a:pt x="844" y="9626"/>
                    <a:pt x="556" y="9742"/>
                  </a:cubicBezTo>
                  <a:lnTo>
                    <a:pt x="47" y="9941"/>
                  </a:lnTo>
                  <a:cubicBezTo>
                    <a:pt x="0" y="9999"/>
                    <a:pt x="283" y="10041"/>
                    <a:pt x="378" y="10093"/>
                  </a:cubicBezTo>
                  <a:cubicBezTo>
                    <a:pt x="608" y="10179"/>
                    <a:pt x="1035" y="10453"/>
                    <a:pt x="1578" y="10453"/>
                  </a:cubicBezTo>
                  <a:cubicBezTo>
                    <a:pt x="1727" y="10453"/>
                    <a:pt x="1885" y="10432"/>
                    <a:pt x="2050" y="10381"/>
                  </a:cubicBezTo>
                  <a:cubicBezTo>
                    <a:pt x="2089" y="10373"/>
                    <a:pt x="2481" y="10271"/>
                    <a:pt x="2553" y="10271"/>
                  </a:cubicBezTo>
                  <a:cubicBezTo>
                    <a:pt x="2568" y="10271"/>
                    <a:pt x="2568" y="10276"/>
                    <a:pt x="2548" y="10287"/>
                  </a:cubicBezTo>
                  <a:cubicBezTo>
                    <a:pt x="2438" y="10366"/>
                    <a:pt x="2328" y="10434"/>
                    <a:pt x="2207" y="10486"/>
                  </a:cubicBezTo>
                  <a:cubicBezTo>
                    <a:pt x="2129" y="10512"/>
                    <a:pt x="1479" y="10869"/>
                    <a:pt x="1536" y="10874"/>
                  </a:cubicBezTo>
                  <a:cubicBezTo>
                    <a:pt x="1620" y="10874"/>
                    <a:pt x="1644" y="10847"/>
                    <a:pt x="1733" y="10847"/>
                  </a:cubicBezTo>
                  <a:cubicBezTo>
                    <a:pt x="1755" y="10847"/>
                    <a:pt x="1782" y="10849"/>
                    <a:pt x="1814" y="10853"/>
                  </a:cubicBezTo>
                  <a:cubicBezTo>
                    <a:pt x="1961" y="10874"/>
                    <a:pt x="2108" y="10906"/>
                    <a:pt x="2255" y="10948"/>
                  </a:cubicBezTo>
                  <a:cubicBezTo>
                    <a:pt x="2449" y="11005"/>
                    <a:pt x="2774" y="11100"/>
                    <a:pt x="2664" y="11220"/>
                  </a:cubicBezTo>
                  <a:cubicBezTo>
                    <a:pt x="2726" y="11154"/>
                    <a:pt x="2797" y="11134"/>
                    <a:pt x="2871" y="11134"/>
                  </a:cubicBezTo>
                  <a:cubicBezTo>
                    <a:pt x="2982" y="11134"/>
                    <a:pt x="3100" y="11178"/>
                    <a:pt x="3204" y="11178"/>
                  </a:cubicBezTo>
                  <a:cubicBezTo>
                    <a:pt x="3259" y="11178"/>
                    <a:pt x="3311" y="11165"/>
                    <a:pt x="3356" y="11126"/>
                  </a:cubicBezTo>
                  <a:cubicBezTo>
                    <a:pt x="3419" y="11069"/>
                    <a:pt x="3535" y="10973"/>
                    <a:pt x="3633" y="10973"/>
                  </a:cubicBezTo>
                  <a:cubicBezTo>
                    <a:pt x="3689" y="10973"/>
                    <a:pt x="3739" y="11005"/>
                    <a:pt x="3770" y="11094"/>
                  </a:cubicBezTo>
                  <a:cubicBezTo>
                    <a:pt x="3817" y="11210"/>
                    <a:pt x="3738" y="11294"/>
                    <a:pt x="3828" y="11409"/>
                  </a:cubicBezTo>
                  <a:cubicBezTo>
                    <a:pt x="3865" y="11456"/>
                    <a:pt x="3920" y="11488"/>
                    <a:pt x="3971" y="11488"/>
                  </a:cubicBezTo>
                  <a:cubicBezTo>
                    <a:pt x="4006" y="11488"/>
                    <a:pt x="4038" y="11474"/>
                    <a:pt x="4064" y="11440"/>
                  </a:cubicBezTo>
                  <a:cubicBezTo>
                    <a:pt x="4090" y="11407"/>
                    <a:pt x="4109" y="11395"/>
                    <a:pt x="4132" y="11395"/>
                  </a:cubicBezTo>
                  <a:cubicBezTo>
                    <a:pt x="4164" y="11395"/>
                    <a:pt x="4203" y="11418"/>
                    <a:pt x="4278" y="11446"/>
                  </a:cubicBezTo>
                  <a:cubicBezTo>
                    <a:pt x="4347" y="11467"/>
                    <a:pt x="4289" y="11514"/>
                    <a:pt x="4299" y="11572"/>
                  </a:cubicBezTo>
                  <a:cubicBezTo>
                    <a:pt x="4313" y="11651"/>
                    <a:pt x="4389" y="11666"/>
                    <a:pt x="4484" y="11666"/>
                  </a:cubicBezTo>
                  <a:cubicBezTo>
                    <a:pt x="4541" y="11666"/>
                    <a:pt x="4606" y="11660"/>
                    <a:pt x="4669" y="11660"/>
                  </a:cubicBezTo>
                  <a:cubicBezTo>
                    <a:pt x="4778" y="11660"/>
                    <a:pt x="4882" y="11677"/>
                    <a:pt x="4934" y="11766"/>
                  </a:cubicBezTo>
                  <a:cubicBezTo>
                    <a:pt x="4949" y="11771"/>
                    <a:pt x="4965" y="11773"/>
                    <a:pt x="4982" y="11773"/>
                  </a:cubicBezTo>
                  <a:cubicBezTo>
                    <a:pt x="5105" y="11773"/>
                    <a:pt x="5283" y="11664"/>
                    <a:pt x="5347" y="11664"/>
                  </a:cubicBezTo>
                  <a:cubicBezTo>
                    <a:pt x="5358" y="11664"/>
                    <a:pt x="5366" y="11668"/>
                    <a:pt x="5369" y="11676"/>
                  </a:cubicBezTo>
                  <a:cubicBezTo>
                    <a:pt x="5385" y="11713"/>
                    <a:pt x="5380" y="11897"/>
                    <a:pt x="5435" y="11897"/>
                  </a:cubicBezTo>
                  <a:cubicBezTo>
                    <a:pt x="5436" y="11897"/>
                    <a:pt x="5436" y="11897"/>
                    <a:pt x="5437" y="11897"/>
                  </a:cubicBezTo>
                  <a:cubicBezTo>
                    <a:pt x="5532" y="11886"/>
                    <a:pt x="5521" y="11750"/>
                    <a:pt x="5631" y="11729"/>
                  </a:cubicBezTo>
                  <a:lnTo>
                    <a:pt x="5673" y="12080"/>
                  </a:lnTo>
                  <a:cubicBezTo>
                    <a:pt x="5748" y="12014"/>
                    <a:pt x="5834" y="11968"/>
                    <a:pt x="5926" y="11968"/>
                  </a:cubicBezTo>
                  <a:cubicBezTo>
                    <a:pt x="6002" y="11968"/>
                    <a:pt x="6083" y="11999"/>
                    <a:pt x="6166" y="12075"/>
                  </a:cubicBezTo>
                  <a:cubicBezTo>
                    <a:pt x="6250" y="12159"/>
                    <a:pt x="6355" y="12222"/>
                    <a:pt x="6470" y="12258"/>
                  </a:cubicBezTo>
                  <a:cubicBezTo>
                    <a:pt x="6480" y="12261"/>
                    <a:pt x="6493" y="12262"/>
                    <a:pt x="6507" y="12262"/>
                  </a:cubicBezTo>
                  <a:cubicBezTo>
                    <a:pt x="6566" y="12262"/>
                    <a:pt x="6642" y="12245"/>
                    <a:pt x="6554" y="12211"/>
                  </a:cubicBezTo>
                  <a:lnTo>
                    <a:pt x="6554" y="12211"/>
                  </a:lnTo>
                  <a:lnTo>
                    <a:pt x="6811" y="12306"/>
                  </a:lnTo>
                  <a:cubicBezTo>
                    <a:pt x="6866" y="12326"/>
                    <a:pt x="6890" y="12333"/>
                    <a:pt x="6900" y="12333"/>
                  </a:cubicBezTo>
                  <a:cubicBezTo>
                    <a:pt x="6923" y="12333"/>
                    <a:pt x="6884" y="12298"/>
                    <a:pt x="6963" y="12269"/>
                  </a:cubicBezTo>
                  <a:cubicBezTo>
                    <a:pt x="6968" y="12267"/>
                    <a:pt x="6974" y="12266"/>
                    <a:pt x="6981" y="12266"/>
                  </a:cubicBezTo>
                  <a:cubicBezTo>
                    <a:pt x="7077" y="12266"/>
                    <a:pt x="7298" y="12470"/>
                    <a:pt x="7367" y="12505"/>
                  </a:cubicBezTo>
                  <a:cubicBezTo>
                    <a:pt x="7453" y="12555"/>
                    <a:pt x="7616" y="12653"/>
                    <a:pt x="7733" y="12653"/>
                  </a:cubicBezTo>
                  <a:cubicBezTo>
                    <a:pt x="7750" y="12653"/>
                    <a:pt x="7766" y="12651"/>
                    <a:pt x="7781" y="12646"/>
                  </a:cubicBezTo>
                  <a:cubicBezTo>
                    <a:pt x="7844" y="12626"/>
                    <a:pt x="7874" y="12532"/>
                    <a:pt x="7922" y="12532"/>
                  </a:cubicBezTo>
                  <a:cubicBezTo>
                    <a:pt x="7949" y="12532"/>
                    <a:pt x="7983" y="12563"/>
                    <a:pt x="8033" y="12657"/>
                  </a:cubicBezTo>
                  <a:cubicBezTo>
                    <a:pt x="8049" y="12751"/>
                    <a:pt x="8150" y="12858"/>
                    <a:pt x="8209" y="12858"/>
                  </a:cubicBezTo>
                  <a:cubicBezTo>
                    <a:pt x="8242" y="12858"/>
                    <a:pt x="8263" y="12824"/>
                    <a:pt x="8247" y="12736"/>
                  </a:cubicBezTo>
                  <a:cubicBezTo>
                    <a:pt x="8281" y="12649"/>
                    <a:pt x="8338" y="12608"/>
                    <a:pt x="8401" y="12608"/>
                  </a:cubicBezTo>
                  <a:cubicBezTo>
                    <a:pt x="8467" y="12608"/>
                    <a:pt x="8539" y="12654"/>
                    <a:pt x="8594" y="12741"/>
                  </a:cubicBezTo>
                  <a:cubicBezTo>
                    <a:pt x="8671" y="12854"/>
                    <a:pt x="8612" y="12987"/>
                    <a:pt x="8842" y="12987"/>
                  </a:cubicBezTo>
                  <a:cubicBezTo>
                    <a:pt x="8847" y="12987"/>
                    <a:pt x="8851" y="12987"/>
                    <a:pt x="8856" y="12987"/>
                  </a:cubicBezTo>
                  <a:cubicBezTo>
                    <a:pt x="8878" y="12987"/>
                    <a:pt x="9136" y="12914"/>
                    <a:pt x="9222" y="12914"/>
                  </a:cubicBezTo>
                  <a:cubicBezTo>
                    <a:pt x="9239" y="12914"/>
                    <a:pt x="9249" y="12917"/>
                    <a:pt x="9249" y="12924"/>
                  </a:cubicBezTo>
                  <a:cubicBezTo>
                    <a:pt x="9249" y="12966"/>
                    <a:pt x="8997" y="13003"/>
                    <a:pt x="9071" y="13087"/>
                  </a:cubicBezTo>
                  <a:cubicBezTo>
                    <a:pt x="9095" y="13115"/>
                    <a:pt x="9144" y="13124"/>
                    <a:pt x="9201" y="13124"/>
                  </a:cubicBezTo>
                  <a:cubicBezTo>
                    <a:pt x="9303" y="13124"/>
                    <a:pt x="9429" y="13094"/>
                    <a:pt x="9469" y="13087"/>
                  </a:cubicBezTo>
                  <a:cubicBezTo>
                    <a:pt x="9600" y="13139"/>
                    <a:pt x="9747" y="13192"/>
                    <a:pt x="9831" y="13302"/>
                  </a:cubicBezTo>
                  <a:cubicBezTo>
                    <a:pt x="9894" y="13401"/>
                    <a:pt x="9988" y="13480"/>
                    <a:pt x="10093" y="13532"/>
                  </a:cubicBezTo>
                  <a:cubicBezTo>
                    <a:pt x="10235" y="13601"/>
                    <a:pt x="10387" y="13648"/>
                    <a:pt x="10539" y="13664"/>
                  </a:cubicBezTo>
                  <a:cubicBezTo>
                    <a:pt x="10547" y="13664"/>
                    <a:pt x="10555" y="13664"/>
                    <a:pt x="10563" y="13664"/>
                  </a:cubicBezTo>
                  <a:cubicBezTo>
                    <a:pt x="10641" y="13664"/>
                    <a:pt x="10708" y="13640"/>
                    <a:pt x="10760" y="13640"/>
                  </a:cubicBezTo>
                  <a:cubicBezTo>
                    <a:pt x="10803" y="13640"/>
                    <a:pt x="10835" y="13657"/>
                    <a:pt x="10853" y="13721"/>
                  </a:cubicBezTo>
                  <a:cubicBezTo>
                    <a:pt x="10900" y="13884"/>
                    <a:pt x="11068" y="13989"/>
                    <a:pt x="11236" y="14015"/>
                  </a:cubicBezTo>
                  <a:cubicBezTo>
                    <a:pt x="11247" y="14017"/>
                    <a:pt x="11257" y="14018"/>
                    <a:pt x="11267" y="14018"/>
                  </a:cubicBezTo>
                  <a:cubicBezTo>
                    <a:pt x="11360" y="14018"/>
                    <a:pt x="11375" y="13908"/>
                    <a:pt x="11404" y="13842"/>
                  </a:cubicBezTo>
                  <a:lnTo>
                    <a:pt x="11404" y="13842"/>
                  </a:lnTo>
                  <a:cubicBezTo>
                    <a:pt x="11316" y="14056"/>
                    <a:pt x="11605" y="14166"/>
                    <a:pt x="11815" y="14166"/>
                  </a:cubicBezTo>
                  <a:cubicBezTo>
                    <a:pt x="11867" y="14166"/>
                    <a:pt x="11914" y="14159"/>
                    <a:pt x="11949" y="14146"/>
                  </a:cubicBezTo>
                  <a:cubicBezTo>
                    <a:pt x="11970" y="14138"/>
                    <a:pt x="11993" y="14135"/>
                    <a:pt x="12016" y="14135"/>
                  </a:cubicBezTo>
                  <a:cubicBezTo>
                    <a:pt x="12106" y="14135"/>
                    <a:pt x="12198" y="14190"/>
                    <a:pt x="12206" y="14282"/>
                  </a:cubicBezTo>
                  <a:cubicBezTo>
                    <a:pt x="12211" y="14356"/>
                    <a:pt x="12085" y="14340"/>
                    <a:pt x="12127" y="14424"/>
                  </a:cubicBezTo>
                  <a:cubicBezTo>
                    <a:pt x="12143" y="14459"/>
                    <a:pt x="12171" y="14469"/>
                    <a:pt x="12203" y="14469"/>
                  </a:cubicBezTo>
                  <a:cubicBezTo>
                    <a:pt x="12247" y="14469"/>
                    <a:pt x="12298" y="14450"/>
                    <a:pt x="12332" y="14450"/>
                  </a:cubicBezTo>
                  <a:cubicBezTo>
                    <a:pt x="12337" y="14450"/>
                    <a:pt x="12342" y="14450"/>
                    <a:pt x="12347" y="14450"/>
                  </a:cubicBezTo>
                  <a:cubicBezTo>
                    <a:pt x="12488" y="14450"/>
                    <a:pt x="12617" y="14522"/>
                    <a:pt x="12688" y="14644"/>
                  </a:cubicBezTo>
                  <a:cubicBezTo>
                    <a:pt x="12661" y="14703"/>
                    <a:pt x="12685" y="14721"/>
                    <a:pt x="12729" y="14721"/>
                  </a:cubicBezTo>
                  <a:cubicBezTo>
                    <a:pt x="12797" y="14721"/>
                    <a:pt x="12913" y="14679"/>
                    <a:pt x="12968" y="14679"/>
                  </a:cubicBezTo>
                  <a:cubicBezTo>
                    <a:pt x="12973" y="14679"/>
                    <a:pt x="12978" y="14680"/>
                    <a:pt x="12982" y="14681"/>
                  </a:cubicBezTo>
                  <a:cubicBezTo>
                    <a:pt x="13162" y="14721"/>
                    <a:pt x="13333" y="14871"/>
                    <a:pt x="13507" y="14871"/>
                  </a:cubicBezTo>
                  <a:cubicBezTo>
                    <a:pt x="13516" y="14871"/>
                    <a:pt x="13524" y="14870"/>
                    <a:pt x="13532" y="14869"/>
                  </a:cubicBezTo>
                  <a:cubicBezTo>
                    <a:pt x="13547" y="14868"/>
                    <a:pt x="13562" y="14867"/>
                    <a:pt x="13577" y="14867"/>
                  </a:cubicBezTo>
                  <a:cubicBezTo>
                    <a:pt x="13733" y="14867"/>
                    <a:pt x="13900" y="14961"/>
                    <a:pt x="14020" y="15042"/>
                  </a:cubicBezTo>
                  <a:cubicBezTo>
                    <a:pt x="14163" y="15138"/>
                    <a:pt x="14381" y="15321"/>
                    <a:pt x="14573" y="15321"/>
                  </a:cubicBezTo>
                  <a:cubicBezTo>
                    <a:pt x="14592" y="15321"/>
                    <a:pt x="14610" y="15319"/>
                    <a:pt x="14628" y="15315"/>
                  </a:cubicBezTo>
                  <a:cubicBezTo>
                    <a:pt x="14631" y="15314"/>
                    <a:pt x="14634" y="15314"/>
                    <a:pt x="14637" y="15314"/>
                  </a:cubicBezTo>
                  <a:cubicBezTo>
                    <a:pt x="14704" y="15314"/>
                    <a:pt x="14730" y="15480"/>
                    <a:pt x="14775" y="15530"/>
                  </a:cubicBezTo>
                  <a:cubicBezTo>
                    <a:pt x="14808" y="15567"/>
                    <a:pt x="14842" y="15574"/>
                    <a:pt x="14881" y="15574"/>
                  </a:cubicBezTo>
                  <a:cubicBezTo>
                    <a:pt x="14900" y="15574"/>
                    <a:pt x="14921" y="15572"/>
                    <a:pt x="14942" y="15572"/>
                  </a:cubicBezTo>
                  <a:cubicBezTo>
                    <a:pt x="14974" y="15572"/>
                    <a:pt x="15009" y="15576"/>
                    <a:pt x="15048" y="15593"/>
                  </a:cubicBezTo>
                  <a:cubicBezTo>
                    <a:pt x="15174" y="15666"/>
                    <a:pt x="15305" y="15724"/>
                    <a:pt x="15441" y="15771"/>
                  </a:cubicBezTo>
                  <a:cubicBezTo>
                    <a:pt x="15467" y="15779"/>
                    <a:pt x="15488" y="15781"/>
                    <a:pt x="15506" y="15781"/>
                  </a:cubicBezTo>
                  <a:cubicBezTo>
                    <a:pt x="15547" y="15781"/>
                    <a:pt x="15574" y="15768"/>
                    <a:pt x="15600" y="15768"/>
                  </a:cubicBezTo>
                  <a:cubicBezTo>
                    <a:pt x="15629" y="15768"/>
                    <a:pt x="15658" y="15784"/>
                    <a:pt x="15708" y="15850"/>
                  </a:cubicBezTo>
                  <a:cubicBezTo>
                    <a:pt x="15789" y="15956"/>
                    <a:pt x="15946" y="16131"/>
                    <a:pt x="16080" y="16131"/>
                  </a:cubicBezTo>
                  <a:cubicBezTo>
                    <a:pt x="16137" y="16131"/>
                    <a:pt x="16191" y="16098"/>
                    <a:pt x="16232" y="16014"/>
                  </a:cubicBezTo>
                  <a:lnTo>
                    <a:pt x="16232" y="16014"/>
                  </a:lnTo>
                  <a:cubicBezTo>
                    <a:pt x="16101" y="16288"/>
                    <a:pt x="16879" y="16571"/>
                    <a:pt x="17149" y="16571"/>
                  </a:cubicBezTo>
                  <a:cubicBezTo>
                    <a:pt x="17163" y="16571"/>
                    <a:pt x="17176" y="16570"/>
                    <a:pt x="17187" y="16568"/>
                  </a:cubicBezTo>
                  <a:cubicBezTo>
                    <a:pt x="17191" y="16568"/>
                    <a:pt x="17196" y="16567"/>
                    <a:pt x="17200" y="16567"/>
                  </a:cubicBezTo>
                  <a:cubicBezTo>
                    <a:pt x="17345" y="16567"/>
                    <a:pt x="17345" y="16938"/>
                    <a:pt x="17529" y="16938"/>
                  </a:cubicBezTo>
                  <a:cubicBezTo>
                    <a:pt x="17559" y="16938"/>
                    <a:pt x="17595" y="16928"/>
                    <a:pt x="17638" y="16904"/>
                  </a:cubicBezTo>
                  <a:cubicBezTo>
                    <a:pt x="17716" y="16857"/>
                    <a:pt x="17786" y="16792"/>
                    <a:pt x="17849" y="16792"/>
                  </a:cubicBezTo>
                  <a:cubicBezTo>
                    <a:pt x="17892" y="16792"/>
                    <a:pt x="17932" y="16822"/>
                    <a:pt x="17968" y="16909"/>
                  </a:cubicBezTo>
                  <a:cubicBezTo>
                    <a:pt x="18011" y="16933"/>
                    <a:pt x="18282" y="17060"/>
                    <a:pt x="18325" y="17060"/>
                  </a:cubicBezTo>
                  <a:cubicBezTo>
                    <a:pt x="18327" y="17060"/>
                    <a:pt x="18329" y="17060"/>
                    <a:pt x="18330" y="17058"/>
                  </a:cubicBezTo>
                  <a:lnTo>
                    <a:pt x="18330" y="17058"/>
                  </a:lnTo>
                  <a:cubicBezTo>
                    <a:pt x="18324" y="17078"/>
                    <a:pt x="18201" y="17090"/>
                    <a:pt x="18262" y="17161"/>
                  </a:cubicBezTo>
                  <a:cubicBezTo>
                    <a:pt x="18309" y="17224"/>
                    <a:pt x="18414" y="17255"/>
                    <a:pt x="18482" y="17292"/>
                  </a:cubicBezTo>
                  <a:cubicBezTo>
                    <a:pt x="18665" y="17391"/>
                    <a:pt x="18812" y="17606"/>
                    <a:pt x="18996" y="17675"/>
                  </a:cubicBezTo>
                  <a:cubicBezTo>
                    <a:pt x="18870" y="17517"/>
                    <a:pt x="18928" y="17229"/>
                    <a:pt x="19127" y="17182"/>
                  </a:cubicBezTo>
                  <a:lnTo>
                    <a:pt x="19127" y="17182"/>
                  </a:lnTo>
                  <a:cubicBezTo>
                    <a:pt x="19295" y="17266"/>
                    <a:pt x="19101" y="17397"/>
                    <a:pt x="19064" y="17449"/>
                  </a:cubicBezTo>
                  <a:cubicBezTo>
                    <a:pt x="18996" y="17538"/>
                    <a:pt x="19274" y="17585"/>
                    <a:pt x="19342" y="17643"/>
                  </a:cubicBezTo>
                  <a:cubicBezTo>
                    <a:pt x="19402" y="17693"/>
                    <a:pt x="19443" y="17896"/>
                    <a:pt x="19501" y="17896"/>
                  </a:cubicBezTo>
                  <a:cubicBezTo>
                    <a:pt x="19504" y="17896"/>
                    <a:pt x="19507" y="17896"/>
                    <a:pt x="19510" y="17895"/>
                  </a:cubicBezTo>
                  <a:cubicBezTo>
                    <a:pt x="19561" y="17874"/>
                    <a:pt x="19607" y="17835"/>
                    <a:pt x="19658" y="17835"/>
                  </a:cubicBezTo>
                  <a:cubicBezTo>
                    <a:pt x="19685" y="17835"/>
                    <a:pt x="19713" y="17845"/>
                    <a:pt x="19745" y="17874"/>
                  </a:cubicBezTo>
                  <a:cubicBezTo>
                    <a:pt x="19882" y="18005"/>
                    <a:pt x="19939" y="18162"/>
                    <a:pt x="20118" y="18256"/>
                  </a:cubicBezTo>
                  <a:cubicBezTo>
                    <a:pt x="20109" y="18230"/>
                    <a:pt x="20119" y="18219"/>
                    <a:pt x="20144" y="18219"/>
                  </a:cubicBezTo>
                  <a:cubicBezTo>
                    <a:pt x="20276" y="18219"/>
                    <a:pt x="20814" y="18542"/>
                    <a:pt x="20894" y="18555"/>
                  </a:cubicBezTo>
                  <a:cubicBezTo>
                    <a:pt x="20895" y="18556"/>
                    <a:pt x="20896" y="18556"/>
                    <a:pt x="20898" y="18556"/>
                  </a:cubicBezTo>
                  <a:cubicBezTo>
                    <a:pt x="20950" y="18556"/>
                    <a:pt x="20928" y="18346"/>
                    <a:pt x="21046" y="18340"/>
                  </a:cubicBezTo>
                  <a:cubicBezTo>
                    <a:pt x="21050" y="18340"/>
                    <a:pt x="21055" y="18340"/>
                    <a:pt x="21059" y="18340"/>
                  </a:cubicBezTo>
                  <a:cubicBezTo>
                    <a:pt x="21200" y="18340"/>
                    <a:pt x="21117" y="18582"/>
                    <a:pt x="21085" y="18641"/>
                  </a:cubicBezTo>
                  <a:lnTo>
                    <a:pt x="21085" y="18641"/>
                  </a:lnTo>
                  <a:cubicBezTo>
                    <a:pt x="21106" y="18605"/>
                    <a:pt x="21160" y="18565"/>
                    <a:pt x="21209" y="18565"/>
                  </a:cubicBezTo>
                  <a:cubicBezTo>
                    <a:pt x="21239" y="18565"/>
                    <a:pt x="21268" y="18580"/>
                    <a:pt x="21287" y="18618"/>
                  </a:cubicBezTo>
                  <a:cubicBezTo>
                    <a:pt x="21334" y="18718"/>
                    <a:pt x="21229" y="18791"/>
                    <a:pt x="21287" y="18870"/>
                  </a:cubicBezTo>
                  <a:cubicBezTo>
                    <a:pt x="21291" y="18875"/>
                    <a:pt x="21297" y="18877"/>
                    <a:pt x="21304" y="18877"/>
                  </a:cubicBezTo>
                  <a:cubicBezTo>
                    <a:pt x="21352" y="18877"/>
                    <a:pt x="21468" y="18785"/>
                    <a:pt x="21568" y="18785"/>
                  </a:cubicBezTo>
                  <a:cubicBezTo>
                    <a:pt x="21597" y="18785"/>
                    <a:pt x="21625" y="18792"/>
                    <a:pt x="21649" y="18812"/>
                  </a:cubicBezTo>
                  <a:cubicBezTo>
                    <a:pt x="21676" y="18840"/>
                    <a:pt x="21748" y="19092"/>
                    <a:pt x="21800" y="19092"/>
                  </a:cubicBezTo>
                  <a:cubicBezTo>
                    <a:pt x="21808" y="19092"/>
                    <a:pt x="21815" y="19086"/>
                    <a:pt x="21822" y="19074"/>
                  </a:cubicBezTo>
                  <a:cubicBezTo>
                    <a:pt x="21847" y="19020"/>
                    <a:pt x="21791" y="18932"/>
                    <a:pt x="21893" y="18932"/>
                  </a:cubicBezTo>
                  <a:cubicBezTo>
                    <a:pt x="21898" y="18932"/>
                    <a:pt x="21904" y="18932"/>
                    <a:pt x="21911" y="18933"/>
                  </a:cubicBezTo>
                  <a:cubicBezTo>
                    <a:pt x="21953" y="18938"/>
                    <a:pt x="21995" y="18959"/>
                    <a:pt x="22016" y="18996"/>
                  </a:cubicBezTo>
                  <a:cubicBezTo>
                    <a:pt x="22068" y="19106"/>
                    <a:pt x="21864" y="19216"/>
                    <a:pt x="21979" y="19295"/>
                  </a:cubicBezTo>
                  <a:cubicBezTo>
                    <a:pt x="22063" y="19363"/>
                    <a:pt x="22163" y="19415"/>
                    <a:pt x="22262" y="19447"/>
                  </a:cubicBezTo>
                  <a:cubicBezTo>
                    <a:pt x="22266" y="19448"/>
                    <a:pt x="22270" y="19448"/>
                    <a:pt x="22274" y="19448"/>
                  </a:cubicBezTo>
                  <a:cubicBezTo>
                    <a:pt x="22314" y="19448"/>
                    <a:pt x="22378" y="19410"/>
                    <a:pt x="22378" y="19410"/>
                  </a:cubicBezTo>
                  <a:cubicBezTo>
                    <a:pt x="22530" y="19504"/>
                    <a:pt x="22692" y="19588"/>
                    <a:pt x="22860" y="19662"/>
                  </a:cubicBezTo>
                  <a:cubicBezTo>
                    <a:pt x="22916" y="19684"/>
                    <a:pt x="22962" y="19695"/>
                    <a:pt x="22996" y="19695"/>
                  </a:cubicBezTo>
                  <a:cubicBezTo>
                    <a:pt x="23077" y="19695"/>
                    <a:pt x="23082" y="19630"/>
                    <a:pt x="22970" y="19515"/>
                  </a:cubicBezTo>
                  <a:lnTo>
                    <a:pt x="22970" y="19515"/>
                  </a:lnTo>
                  <a:cubicBezTo>
                    <a:pt x="23117" y="19593"/>
                    <a:pt x="23264" y="19672"/>
                    <a:pt x="23316" y="19835"/>
                  </a:cubicBezTo>
                  <a:cubicBezTo>
                    <a:pt x="23357" y="19964"/>
                    <a:pt x="23424" y="20160"/>
                    <a:pt x="23598" y="20160"/>
                  </a:cubicBezTo>
                  <a:cubicBezTo>
                    <a:pt x="23600" y="20160"/>
                    <a:pt x="23602" y="20160"/>
                    <a:pt x="23604" y="20160"/>
                  </a:cubicBezTo>
                  <a:cubicBezTo>
                    <a:pt x="23674" y="20160"/>
                    <a:pt x="23714" y="20148"/>
                    <a:pt x="23759" y="20148"/>
                  </a:cubicBezTo>
                  <a:cubicBezTo>
                    <a:pt x="23798" y="20148"/>
                    <a:pt x="23840" y="20157"/>
                    <a:pt x="23908" y="20191"/>
                  </a:cubicBezTo>
                  <a:cubicBezTo>
                    <a:pt x="23971" y="20233"/>
                    <a:pt x="24034" y="20275"/>
                    <a:pt x="24102" y="20307"/>
                  </a:cubicBezTo>
                  <a:cubicBezTo>
                    <a:pt x="24117" y="20287"/>
                    <a:pt x="24132" y="20248"/>
                    <a:pt x="24169" y="20248"/>
                  </a:cubicBezTo>
                  <a:cubicBezTo>
                    <a:pt x="24171" y="20248"/>
                    <a:pt x="24173" y="20249"/>
                    <a:pt x="24176" y="20249"/>
                  </a:cubicBezTo>
                  <a:cubicBezTo>
                    <a:pt x="24328" y="20270"/>
                    <a:pt x="24485" y="20432"/>
                    <a:pt x="24637" y="20480"/>
                  </a:cubicBezTo>
                  <a:cubicBezTo>
                    <a:pt x="24795" y="20522"/>
                    <a:pt x="24952" y="20506"/>
                    <a:pt x="24983" y="20668"/>
                  </a:cubicBezTo>
                  <a:cubicBezTo>
                    <a:pt x="25003" y="20761"/>
                    <a:pt x="25258" y="20912"/>
                    <a:pt x="25374" y="20912"/>
                  </a:cubicBezTo>
                  <a:cubicBezTo>
                    <a:pt x="25382" y="20912"/>
                    <a:pt x="25390" y="20911"/>
                    <a:pt x="25398" y="20909"/>
                  </a:cubicBezTo>
                  <a:cubicBezTo>
                    <a:pt x="25508" y="20873"/>
                    <a:pt x="25324" y="20689"/>
                    <a:pt x="25282" y="20663"/>
                  </a:cubicBezTo>
                  <a:lnTo>
                    <a:pt x="25282" y="20663"/>
                  </a:lnTo>
                  <a:cubicBezTo>
                    <a:pt x="25377" y="20721"/>
                    <a:pt x="25487" y="20778"/>
                    <a:pt x="25550" y="20873"/>
                  </a:cubicBezTo>
                  <a:cubicBezTo>
                    <a:pt x="25607" y="20967"/>
                    <a:pt x="25612" y="21051"/>
                    <a:pt x="25691" y="21130"/>
                  </a:cubicBezTo>
                  <a:cubicBezTo>
                    <a:pt x="25827" y="21266"/>
                    <a:pt x="25953" y="21177"/>
                    <a:pt x="26063" y="21334"/>
                  </a:cubicBezTo>
                  <a:cubicBezTo>
                    <a:pt x="26098" y="21387"/>
                    <a:pt x="26119" y="21635"/>
                    <a:pt x="26206" y="21635"/>
                  </a:cubicBezTo>
                  <a:cubicBezTo>
                    <a:pt x="26224" y="21635"/>
                    <a:pt x="26244" y="21625"/>
                    <a:pt x="26268" y="21602"/>
                  </a:cubicBezTo>
                  <a:cubicBezTo>
                    <a:pt x="26320" y="21549"/>
                    <a:pt x="26393" y="21471"/>
                    <a:pt x="26463" y="21471"/>
                  </a:cubicBezTo>
                  <a:cubicBezTo>
                    <a:pt x="26505" y="21471"/>
                    <a:pt x="26547" y="21500"/>
                    <a:pt x="26582" y="21581"/>
                  </a:cubicBezTo>
                  <a:cubicBezTo>
                    <a:pt x="26640" y="21712"/>
                    <a:pt x="26598" y="21775"/>
                    <a:pt x="26714" y="21890"/>
                  </a:cubicBezTo>
                  <a:cubicBezTo>
                    <a:pt x="26741" y="21927"/>
                    <a:pt x="26980" y="22126"/>
                    <a:pt x="27070" y="22126"/>
                  </a:cubicBezTo>
                  <a:cubicBezTo>
                    <a:pt x="27081" y="22126"/>
                    <a:pt x="27090" y="22122"/>
                    <a:pt x="27096" y="22115"/>
                  </a:cubicBezTo>
                  <a:cubicBezTo>
                    <a:pt x="27125" y="22082"/>
                    <a:pt x="27138" y="21905"/>
                    <a:pt x="27225" y="21905"/>
                  </a:cubicBezTo>
                  <a:cubicBezTo>
                    <a:pt x="27248" y="21905"/>
                    <a:pt x="27276" y="21917"/>
                    <a:pt x="27311" y="21948"/>
                  </a:cubicBezTo>
                  <a:cubicBezTo>
                    <a:pt x="27432" y="22052"/>
                    <a:pt x="27259" y="22115"/>
                    <a:pt x="27264" y="22210"/>
                  </a:cubicBezTo>
                  <a:cubicBezTo>
                    <a:pt x="27264" y="22210"/>
                    <a:pt x="27500" y="22131"/>
                    <a:pt x="27526" y="22131"/>
                  </a:cubicBezTo>
                  <a:cubicBezTo>
                    <a:pt x="27541" y="22130"/>
                    <a:pt x="27554" y="22129"/>
                    <a:pt x="27565" y="22129"/>
                  </a:cubicBezTo>
                  <a:cubicBezTo>
                    <a:pt x="27666" y="22129"/>
                    <a:pt x="27658" y="22188"/>
                    <a:pt x="27663" y="22267"/>
                  </a:cubicBezTo>
                  <a:cubicBezTo>
                    <a:pt x="27668" y="22404"/>
                    <a:pt x="27935" y="22671"/>
                    <a:pt x="28077" y="22708"/>
                  </a:cubicBezTo>
                  <a:cubicBezTo>
                    <a:pt x="28085" y="22710"/>
                    <a:pt x="28092" y="22710"/>
                    <a:pt x="28100" y="22710"/>
                  </a:cubicBezTo>
                  <a:cubicBezTo>
                    <a:pt x="28241" y="22710"/>
                    <a:pt x="28280" y="22406"/>
                    <a:pt x="28335" y="22406"/>
                  </a:cubicBezTo>
                  <a:cubicBezTo>
                    <a:pt x="28338" y="22406"/>
                    <a:pt x="28341" y="22407"/>
                    <a:pt x="28344" y="22409"/>
                  </a:cubicBezTo>
                  <a:cubicBezTo>
                    <a:pt x="28444" y="22461"/>
                    <a:pt x="28391" y="22561"/>
                    <a:pt x="28412" y="22634"/>
                  </a:cubicBezTo>
                  <a:cubicBezTo>
                    <a:pt x="28454" y="22739"/>
                    <a:pt x="28522" y="22828"/>
                    <a:pt x="28606" y="22902"/>
                  </a:cubicBezTo>
                  <a:cubicBezTo>
                    <a:pt x="28722" y="23001"/>
                    <a:pt x="28842" y="23353"/>
                    <a:pt x="28963" y="23374"/>
                  </a:cubicBezTo>
                  <a:cubicBezTo>
                    <a:pt x="28966" y="23374"/>
                    <a:pt x="28969" y="23375"/>
                    <a:pt x="28973" y="23375"/>
                  </a:cubicBezTo>
                  <a:cubicBezTo>
                    <a:pt x="29018" y="23375"/>
                    <a:pt x="29109" y="23339"/>
                    <a:pt x="29167" y="23339"/>
                  </a:cubicBezTo>
                  <a:cubicBezTo>
                    <a:pt x="29196" y="23339"/>
                    <a:pt x="29216" y="23347"/>
                    <a:pt x="29220" y="23374"/>
                  </a:cubicBezTo>
                  <a:cubicBezTo>
                    <a:pt x="29225" y="23447"/>
                    <a:pt x="29193" y="23494"/>
                    <a:pt x="29277" y="23562"/>
                  </a:cubicBezTo>
                  <a:cubicBezTo>
                    <a:pt x="29336" y="23610"/>
                    <a:pt x="29402" y="23624"/>
                    <a:pt x="29470" y="23624"/>
                  </a:cubicBezTo>
                  <a:cubicBezTo>
                    <a:pt x="29565" y="23624"/>
                    <a:pt x="29666" y="23597"/>
                    <a:pt x="29762" y="23597"/>
                  </a:cubicBezTo>
                  <a:cubicBezTo>
                    <a:pt x="29820" y="23597"/>
                    <a:pt x="29875" y="23606"/>
                    <a:pt x="29928" y="23636"/>
                  </a:cubicBezTo>
                  <a:cubicBezTo>
                    <a:pt x="30137" y="23756"/>
                    <a:pt x="30043" y="24097"/>
                    <a:pt x="30190" y="24197"/>
                  </a:cubicBezTo>
                  <a:cubicBezTo>
                    <a:pt x="30195" y="24200"/>
                    <a:pt x="30200" y="24202"/>
                    <a:pt x="30204" y="24202"/>
                  </a:cubicBezTo>
                  <a:cubicBezTo>
                    <a:pt x="30247" y="24202"/>
                    <a:pt x="30246" y="24054"/>
                    <a:pt x="30232" y="24040"/>
                  </a:cubicBezTo>
                  <a:lnTo>
                    <a:pt x="30232" y="24040"/>
                  </a:lnTo>
                  <a:cubicBezTo>
                    <a:pt x="30352" y="24123"/>
                    <a:pt x="30279" y="24270"/>
                    <a:pt x="30394" y="24333"/>
                  </a:cubicBezTo>
                  <a:cubicBezTo>
                    <a:pt x="30537" y="24409"/>
                    <a:pt x="30664" y="24432"/>
                    <a:pt x="30806" y="24524"/>
                  </a:cubicBezTo>
                  <a:lnTo>
                    <a:pt x="30806" y="24524"/>
                  </a:lnTo>
                  <a:cubicBezTo>
                    <a:pt x="30803" y="24522"/>
                    <a:pt x="30801" y="24521"/>
                    <a:pt x="30801" y="24521"/>
                  </a:cubicBezTo>
                  <a:lnTo>
                    <a:pt x="30801" y="24521"/>
                  </a:lnTo>
                  <a:cubicBezTo>
                    <a:pt x="30801" y="24521"/>
                    <a:pt x="30806" y="24524"/>
                    <a:pt x="30819" y="24532"/>
                  </a:cubicBezTo>
                  <a:cubicBezTo>
                    <a:pt x="30814" y="24529"/>
                    <a:pt x="30810" y="24527"/>
                    <a:pt x="30806" y="24524"/>
                  </a:cubicBezTo>
                  <a:lnTo>
                    <a:pt x="30806" y="24524"/>
                  </a:lnTo>
                  <a:cubicBezTo>
                    <a:pt x="30828" y="24537"/>
                    <a:pt x="30932" y="24596"/>
                    <a:pt x="30992" y="24596"/>
                  </a:cubicBezTo>
                  <a:cubicBezTo>
                    <a:pt x="30994" y="24596"/>
                    <a:pt x="30995" y="24595"/>
                    <a:pt x="30997" y="24595"/>
                  </a:cubicBezTo>
                  <a:cubicBezTo>
                    <a:pt x="31002" y="24595"/>
                    <a:pt x="31006" y="24595"/>
                    <a:pt x="31010" y="24595"/>
                  </a:cubicBezTo>
                  <a:cubicBezTo>
                    <a:pt x="31105" y="24595"/>
                    <a:pt x="31136" y="24651"/>
                    <a:pt x="31191" y="24726"/>
                  </a:cubicBezTo>
                  <a:cubicBezTo>
                    <a:pt x="31312" y="24873"/>
                    <a:pt x="31474" y="24989"/>
                    <a:pt x="31658" y="25041"/>
                  </a:cubicBezTo>
                  <a:cubicBezTo>
                    <a:pt x="31672" y="25046"/>
                    <a:pt x="31699" y="25047"/>
                    <a:pt x="31730" y="25047"/>
                  </a:cubicBezTo>
                  <a:cubicBezTo>
                    <a:pt x="31765" y="25047"/>
                    <a:pt x="31806" y="25046"/>
                    <a:pt x="31845" y="25046"/>
                  </a:cubicBezTo>
                  <a:cubicBezTo>
                    <a:pt x="31927" y="25046"/>
                    <a:pt x="31997" y="25052"/>
                    <a:pt x="31972" y="25093"/>
                  </a:cubicBezTo>
                  <a:cubicBezTo>
                    <a:pt x="31879" y="25248"/>
                    <a:pt x="31766" y="25403"/>
                    <a:pt x="32062" y="25403"/>
                  </a:cubicBezTo>
                  <a:cubicBezTo>
                    <a:pt x="32067" y="25403"/>
                    <a:pt x="32072" y="25403"/>
                    <a:pt x="32077" y="25403"/>
                  </a:cubicBezTo>
                  <a:cubicBezTo>
                    <a:pt x="32162" y="25403"/>
                    <a:pt x="32270" y="25382"/>
                    <a:pt x="32373" y="25380"/>
                  </a:cubicBezTo>
                  <a:lnTo>
                    <a:pt x="32373" y="25380"/>
                  </a:lnTo>
                  <a:cubicBezTo>
                    <a:pt x="32324" y="25403"/>
                    <a:pt x="32282" y="25445"/>
                    <a:pt x="32276" y="25471"/>
                  </a:cubicBezTo>
                  <a:cubicBezTo>
                    <a:pt x="32325" y="25501"/>
                    <a:pt x="32394" y="25557"/>
                    <a:pt x="32453" y="25557"/>
                  </a:cubicBezTo>
                  <a:cubicBezTo>
                    <a:pt x="32477" y="25557"/>
                    <a:pt x="32499" y="25548"/>
                    <a:pt x="32518" y="25523"/>
                  </a:cubicBezTo>
                  <a:cubicBezTo>
                    <a:pt x="32518" y="25475"/>
                    <a:pt x="32504" y="25432"/>
                    <a:pt x="32490" y="25389"/>
                  </a:cubicBezTo>
                  <a:lnTo>
                    <a:pt x="32490" y="25389"/>
                  </a:lnTo>
                  <a:cubicBezTo>
                    <a:pt x="32572" y="25406"/>
                    <a:pt x="32640" y="25450"/>
                    <a:pt x="32675" y="25550"/>
                  </a:cubicBezTo>
                  <a:cubicBezTo>
                    <a:pt x="32722" y="25691"/>
                    <a:pt x="32717" y="25854"/>
                    <a:pt x="32827" y="25974"/>
                  </a:cubicBezTo>
                  <a:cubicBezTo>
                    <a:pt x="32937" y="26100"/>
                    <a:pt x="33005" y="26027"/>
                    <a:pt x="33094" y="26095"/>
                  </a:cubicBezTo>
                  <a:cubicBezTo>
                    <a:pt x="33178" y="26158"/>
                    <a:pt x="33162" y="26326"/>
                    <a:pt x="33262" y="26404"/>
                  </a:cubicBezTo>
                  <a:cubicBezTo>
                    <a:pt x="33263" y="26405"/>
                    <a:pt x="33265" y="26406"/>
                    <a:pt x="33267" y="26406"/>
                  </a:cubicBezTo>
                  <a:cubicBezTo>
                    <a:pt x="33291" y="26406"/>
                    <a:pt x="33364" y="26357"/>
                    <a:pt x="33393" y="26357"/>
                  </a:cubicBezTo>
                  <a:cubicBezTo>
                    <a:pt x="33634" y="26357"/>
                    <a:pt x="33545" y="26719"/>
                    <a:pt x="33661" y="26803"/>
                  </a:cubicBezTo>
                  <a:cubicBezTo>
                    <a:pt x="33616" y="26769"/>
                    <a:pt x="33724" y="26570"/>
                    <a:pt x="33832" y="26570"/>
                  </a:cubicBezTo>
                  <a:cubicBezTo>
                    <a:pt x="33876" y="26570"/>
                    <a:pt x="33920" y="26604"/>
                    <a:pt x="33954" y="26698"/>
                  </a:cubicBezTo>
                  <a:cubicBezTo>
                    <a:pt x="34017" y="26881"/>
                    <a:pt x="33970" y="26855"/>
                    <a:pt x="34148" y="26991"/>
                  </a:cubicBezTo>
                  <a:cubicBezTo>
                    <a:pt x="34211" y="27081"/>
                    <a:pt x="34201" y="27107"/>
                    <a:pt x="34138" y="27191"/>
                  </a:cubicBezTo>
                  <a:cubicBezTo>
                    <a:pt x="34167" y="27153"/>
                    <a:pt x="34202" y="27138"/>
                    <a:pt x="34240" y="27138"/>
                  </a:cubicBezTo>
                  <a:cubicBezTo>
                    <a:pt x="34381" y="27138"/>
                    <a:pt x="34564" y="27345"/>
                    <a:pt x="34696" y="27345"/>
                  </a:cubicBezTo>
                  <a:cubicBezTo>
                    <a:pt x="34728" y="27345"/>
                    <a:pt x="34757" y="27333"/>
                    <a:pt x="34781" y="27303"/>
                  </a:cubicBezTo>
                  <a:lnTo>
                    <a:pt x="34781" y="27303"/>
                  </a:lnTo>
                  <a:cubicBezTo>
                    <a:pt x="34692" y="27418"/>
                    <a:pt x="35035" y="27642"/>
                    <a:pt x="35129" y="27699"/>
                  </a:cubicBezTo>
                  <a:cubicBezTo>
                    <a:pt x="35213" y="27757"/>
                    <a:pt x="35302" y="27794"/>
                    <a:pt x="35396" y="27825"/>
                  </a:cubicBezTo>
                  <a:cubicBezTo>
                    <a:pt x="35396" y="27825"/>
                    <a:pt x="35528" y="27769"/>
                    <a:pt x="35562" y="27769"/>
                  </a:cubicBezTo>
                  <a:cubicBezTo>
                    <a:pt x="35566" y="27769"/>
                    <a:pt x="35569" y="27770"/>
                    <a:pt x="35569" y="27773"/>
                  </a:cubicBezTo>
                  <a:cubicBezTo>
                    <a:pt x="35569" y="27862"/>
                    <a:pt x="35417" y="27982"/>
                    <a:pt x="35365" y="28051"/>
                  </a:cubicBezTo>
                  <a:cubicBezTo>
                    <a:pt x="35372" y="28050"/>
                    <a:pt x="35380" y="28050"/>
                    <a:pt x="35388" y="28050"/>
                  </a:cubicBezTo>
                  <a:cubicBezTo>
                    <a:pt x="35434" y="28050"/>
                    <a:pt x="35479" y="28055"/>
                    <a:pt x="35523" y="28055"/>
                  </a:cubicBezTo>
                  <a:cubicBezTo>
                    <a:pt x="35579" y="28055"/>
                    <a:pt x="35633" y="28047"/>
                    <a:pt x="35679" y="28009"/>
                  </a:cubicBezTo>
                  <a:cubicBezTo>
                    <a:pt x="35740" y="27959"/>
                    <a:pt x="35815" y="27890"/>
                    <a:pt x="35902" y="27890"/>
                  </a:cubicBezTo>
                  <a:cubicBezTo>
                    <a:pt x="35944" y="27890"/>
                    <a:pt x="35988" y="27905"/>
                    <a:pt x="36036" y="27946"/>
                  </a:cubicBezTo>
                  <a:cubicBezTo>
                    <a:pt x="35999" y="27993"/>
                    <a:pt x="35794" y="28140"/>
                    <a:pt x="35815" y="28208"/>
                  </a:cubicBezTo>
                  <a:cubicBezTo>
                    <a:pt x="35833" y="28257"/>
                    <a:pt x="35887" y="28271"/>
                    <a:pt x="35942" y="28271"/>
                  </a:cubicBezTo>
                  <a:cubicBezTo>
                    <a:pt x="36000" y="28271"/>
                    <a:pt x="36061" y="28255"/>
                    <a:pt x="36088" y="28245"/>
                  </a:cubicBezTo>
                  <a:cubicBezTo>
                    <a:pt x="36161" y="28297"/>
                    <a:pt x="36224" y="28365"/>
                    <a:pt x="36266" y="28444"/>
                  </a:cubicBezTo>
                  <a:cubicBezTo>
                    <a:pt x="36287" y="28496"/>
                    <a:pt x="36282" y="28633"/>
                    <a:pt x="36335" y="28674"/>
                  </a:cubicBezTo>
                  <a:cubicBezTo>
                    <a:pt x="36351" y="28687"/>
                    <a:pt x="36370" y="28693"/>
                    <a:pt x="36390" y="28693"/>
                  </a:cubicBezTo>
                  <a:cubicBezTo>
                    <a:pt x="36463" y="28693"/>
                    <a:pt x="36550" y="28622"/>
                    <a:pt x="36605" y="28622"/>
                  </a:cubicBezTo>
                  <a:cubicBezTo>
                    <a:pt x="36618" y="28622"/>
                    <a:pt x="36630" y="28626"/>
                    <a:pt x="36639" y="28638"/>
                  </a:cubicBezTo>
                  <a:cubicBezTo>
                    <a:pt x="36644" y="28695"/>
                    <a:pt x="36654" y="28743"/>
                    <a:pt x="36665" y="28795"/>
                  </a:cubicBezTo>
                  <a:cubicBezTo>
                    <a:pt x="36696" y="28853"/>
                    <a:pt x="36738" y="28900"/>
                    <a:pt x="36785" y="28942"/>
                  </a:cubicBezTo>
                  <a:cubicBezTo>
                    <a:pt x="36911" y="29052"/>
                    <a:pt x="37048" y="29078"/>
                    <a:pt x="37179" y="29167"/>
                  </a:cubicBezTo>
                  <a:cubicBezTo>
                    <a:pt x="37294" y="29246"/>
                    <a:pt x="37252" y="29372"/>
                    <a:pt x="37373" y="29403"/>
                  </a:cubicBezTo>
                  <a:cubicBezTo>
                    <a:pt x="37393" y="29413"/>
                    <a:pt x="37415" y="29418"/>
                    <a:pt x="37436" y="29418"/>
                  </a:cubicBezTo>
                  <a:cubicBezTo>
                    <a:pt x="37480" y="29418"/>
                    <a:pt x="37523" y="29399"/>
                    <a:pt x="37551" y="29367"/>
                  </a:cubicBezTo>
                  <a:lnTo>
                    <a:pt x="37551" y="29367"/>
                  </a:lnTo>
                  <a:cubicBezTo>
                    <a:pt x="37439" y="29499"/>
                    <a:pt x="37391" y="29563"/>
                    <a:pt x="37567" y="29707"/>
                  </a:cubicBezTo>
                  <a:lnTo>
                    <a:pt x="37635" y="29634"/>
                  </a:lnTo>
                  <a:cubicBezTo>
                    <a:pt x="37737" y="29721"/>
                    <a:pt x="38067" y="30070"/>
                    <a:pt x="38205" y="30070"/>
                  </a:cubicBezTo>
                  <a:cubicBezTo>
                    <a:pt x="38209" y="30070"/>
                    <a:pt x="38213" y="30070"/>
                    <a:pt x="38217" y="30069"/>
                  </a:cubicBezTo>
                  <a:cubicBezTo>
                    <a:pt x="38226" y="30069"/>
                    <a:pt x="38268" y="29897"/>
                    <a:pt x="38325" y="29897"/>
                  </a:cubicBezTo>
                  <a:cubicBezTo>
                    <a:pt x="38336" y="29897"/>
                    <a:pt x="38347" y="29903"/>
                    <a:pt x="38358" y="29917"/>
                  </a:cubicBezTo>
                  <a:cubicBezTo>
                    <a:pt x="38432" y="30006"/>
                    <a:pt x="38437" y="30164"/>
                    <a:pt x="38500" y="30263"/>
                  </a:cubicBezTo>
                  <a:cubicBezTo>
                    <a:pt x="38652" y="30515"/>
                    <a:pt x="38851" y="30730"/>
                    <a:pt x="39087" y="30903"/>
                  </a:cubicBezTo>
                  <a:cubicBezTo>
                    <a:pt x="39213" y="30992"/>
                    <a:pt x="39349" y="30971"/>
                    <a:pt x="39475" y="31065"/>
                  </a:cubicBezTo>
                  <a:cubicBezTo>
                    <a:pt x="39563" y="31134"/>
                    <a:pt x="39617" y="31158"/>
                    <a:pt x="39667" y="31158"/>
                  </a:cubicBezTo>
                  <a:cubicBezTo>
                    <a:pt x="39727" y="31158"/>
                    <a:pt x="39779" y="31123"/>
                    <a:pt x="39874" y="31092"/>
                  </a:cubicBezTo>
                  <a:lnTo>
                    <a:pt x="39874" y="31092"/>
                  </a:lnTo>
                  <a:cubicBezTo>
                    <a:pt x="39821" y="31111"/>
                    <a:pt x="39856" y="31528"/>
                    <a:pt x="39982" y="31528"/>
                  </a:cubicBezTo>
                  <a:cubicBezTo>
                    <a:pt x="39994" y="31528"/>
                    <a:pt x="40007" y="31524"/>
                    <a:pt x="40020" y="31516"/>
                  </a:cubicBezTo>
                  <a:cubicBezTo>
                    <a:pt x="40120" y="31459"/>
                    <a:pt x="39947" y="31044"/>
                    <a:pt x="40057" y="30987"/>
                  </a:cubicBezTo>
                  <a:lnTo>
                    <a:pt x="40057" y="30987"/>
                  </a:lnTo>
                  <a:lnTo>
                    <a:pt x="40167" y="31364"/>
                  </a:lnTo>
                  <a:cubicBezTo>
                    <a:pt x="40188" y="31516"/>
                    <a:pt x="40225" y="31731"/>
                    <a:pt x="40125" y="31847"/>
                  </a:cubicBezTo>
                  <a:cubicBezTo>
                    <a:pt x="40166" y="31802"/>
                    <a:pt x="40207" y="31785"/>
                    <a:pt x="40247" y="31785"/>
                  </a:cubicBezTo>
                  <a:cubicBezTo>
                    <a:pt x="40372" y="31785"/>
                    <a:pt x="40499" y="31947"/>
                    <a:pt x="40650" y="31951"/>
                  </a:cubicBezTo>
                  <a:cubicBezTo>
                    <a:pt x="40807" y="32093"/>
                    <a:pt x="40781" y="32109"/>
                    <a:pt x="40671" y="32203"/>
                  </a:cubicBezTo>
                  <a:cubicBezTo>
                    <a:pt x="40571" y="32281"/>
                    <a:pt x="40738" y="32370"/>
                    <a:pt x="40682" y="32433"/>
                  </a:cubicBezTo>
                  <a:lnTo>
                    <a:pt x="40682" y="32433"/>
                  </a:lnTo>
                  <a:lnTo>
                    <a:pt x="40975" y="32109"/>
                  </a:lnTo>
                  <a:lnTo>
                    <a:pt x="40975" y="32109"/>
                  </a:lnTo>
                  <a:cubicBezTo>
                    <a:pt x="41116" y="32240"/>
                    <a:pt x="40933" y="32549"/>
                    <a:pt x="40959" y="32554"/>
                  </a:cubicBezTo>
                  <a:cubicBezTo>
                    <a:pt x="41090" y="32586"/>
                    <a:pt x="41394" y="32539"/>
                    <a:pt x="41426" y="32743"/>
                  </a:cubicBezTo>
                  <a:cubicBezTo>
                    <a:pt x="41449" y="32882"/>
                    <a:pt x="41648" y="33295"/>
                    <a:pt x="41858" y="33295"/>
                  </a:cubicBezTo>
                  <a:cubicBezTo>
                    <a:pt x="41878" y="33295"/>
                    <a:pt x="41898" y="33291"/>
                    <a:pt x="41918" y="33283"/>
                  </a:cubicBezTo>
                  <a:cubicBezTo>
                    <a:pt x="41923" y="33275"/>
                    <a:pt x="41929" y="33271"/>
                    <a:pt x="41938" y="33271"/>
                  </a:cubicBezTo>
                  <a:cubicBezTo>
                    <a:pt x="42023" y="33271"/>
                    <a:pt x="42306" y="33646"/>
                    <a:pt x="42464" y="33655"/>
                  </a:cubicBezTo>
                  <a:cubicBezTo>
                    <a:pt x="42467" y="33655"/>
                    <a:pt x="42471" y="33655"/>
                    <a:pt x="42474" y="33655"/>
                  </a:cubicBezTo>
                  <a:cubicBezTo>
                    <a:pt x="42740" y="33655"/>
                    <a:pt x="42670" y="34041"/>
                    <a:pt x="42846" y="34232"/>
                  </a:cubicBezTo>
                  <a:cubicBezTo>
                    <a:pt x="43040" y="34447"/>
                    <a:pt x="43119" y="34316"/>
                    <a:pt x="43282" y="34479"/>
                  </a:cubicBezTo>
                  <a:lnTo>
                    <a:pt x="43339" y="34536"/>
                  </a:lnTo>
                  <a:cubicBezTo>
                    <a:pt x="43366" y="34497"/>
                    <a:pt x="43385" y="34480"/>
                    <a:pt x="43398" y="34480"/>
                  </a:cubicBezTo>
                  <a:cubicBezTo>
                    <a:pt x="43429" y="34480"/>
                    <a:pt x="43425" y="34582"/>
                    <a:pt x="43428" y="34694"/>
                  </a:cubicBezTo>
                  <a:cubicBezTo>
                    <a:pt x="43430" y="34725"/>
                    <a:pt x="43436" y="34738"/>
                    <a:pt x="43444" y="34738"/>
                  </a:cubicBezTo>
                  <a:cubicBezTo>
                    <a:pt x="43491" y="34738"/>
                    <a:pt x="43623" y="34327"/>
                    <a:pt x="43628" y="34300"/>
                  </a:cubicBezTo>
                  <a:cubicBezTo>
                    <a:pt x="43675" y="34070"/>
                    <a:pt x="43717" y="34091"/>
                    <a:pt x="43780" y="34007"/>
                  </a:cubicBezTo>
                  <a:cubicBezTo>
                    <a:pt x="43979" y="33760"/>
                    <a:pt x="43465" y="33467"/>
                    <a:pt x="43858" y="33467"/>
                  </a:cubicBezTo>
                  <a:cubicBezTo>
                    <a:pt x="43859" y="33467"/>
                    <a:pt x="43860" y="33467"/>
                    <a:pt x="43861" y="33467"/>
                  </a:cubicBezTo>
                  <a:cubicBezTo>
                    <a:pt x="44066" y="33467"/>
                    <a:pt x="44335" y="32952"/>
                    <a:pt x="44241" y="32832"/>
                  </a:cubicBezTo>
                  <a:cubicBezTo>
                    <a:pt x="44182" y="32620"/>
                    <a:pt x="44192" y="32501"/>
                    <a:pt x="44435" y="32501"/>
                  </a:cubicBezTo>
                  <a:cubicBezTo>
                    <a:pt x="44450" y="32501"/>
                    <a:pt x="44465" y="32501"/>
                    <a:pt x="44482" y="32502"/>
                  </a:cubicBezTo>
                  <a:cubicBezTo>
                    <a:pt x="44484" y="32502"/>
                    <a:pt x="44486" y="32502"/>
                    <a:pt x="44487" y="32502"/>
                  </a:cubicBezTo>
                  <a:cubicBezTo>
                    <a:pt x="44648" y="32502"/>
                    <a:pt x="44574" y="32005"/>
                    <a:pt x="44759" y="31993"/>
                  </a:cubicBezTo>
                  <a:lnTo>
                    <a:pt x="44759" y="31993"/>
                  </a:lnTo>
                  <a:cubicBezTo>
                    <a:pt x="44758" y="31993"/>
                    <a:pt x="44758" y="31993"/>
                    <a:pt x="44757" y="31993"/>
                  </a:cubicBezTo>
                  <a:cubicBezTo>
                    <a:pt x="44635" y="31993"/>
                    <a:pt x="44600" y="31537"/>
                    <a:pt x="44702" y="31537"/>
                  </a:cubicBezTo>
                  <a:cubicBezTo>
                    <a:pt x="44725" y="31537"/>
                    <a:pt x="44754" y="31560"/>
                    <a:pt x="44792" y="31616"/>
                  </a:cubicBezTo>
                  <a:cubicBezTo>
                    <a:pt x="44835" y="31639"/>
                    <a:pt x="44869" y="31649"/>
                    <a:pt x="44895" y="31649"/>
                  </a:cubicBezTo>
                  <a:cubicBezTo>
                    <a:pt x="45029" y="31649"/>
                    <a:pt x="44964" y="31384"/>
                    <a:pt x="45012" y="31244"/>
                  </a:cubicBezTo>
                  <a:cubicBezTo>
                    <a:pt x="45048" y="31144"/>
                    <a:pt x="45106" y="31008"/>
                    <a:pt x="45190" y="30945"/>
                  </a:cubicBezTo>
                  <a:cubicBezTo>
                    <a:pt x="45242" y="30903"/>
                    <a:pt x="45269" y="30955"/>
                    <a:pt x="45311" y="30882"/>
                  </a:cubicBezTo>
                  <a:cubicBezTo>
                    <a:pt x="45379" y="30772"/>
                    <a:pt x="45494" y="30405"/>
                    <a:pt x="45379" y="30347"/>
                  </a:cubicBezTo>
                  <a:lnTo>
                    <a:pt x="45379" y="30347"/>
                  </a:lnTo>
                  <a:cubicBezTo>
                    <a:pt x="45436" y="30373"/>
                    <a:pt x="45489" y="30407"/>
                    <a:pt x="45539" y="30407"/>
                  </a:cubicBezTo>
                  <a:cubicBezTo>
                    <a:pt x="45580" y="30407"/>
                    <a:pt x="45619" y="30384"/>
                    <a:pt x="45657" y="30316"/>
                  </a:cubicBezTo>
                  <a:cubicBezTo>
                    <a:pt x="45709" y="30227"/>
                    <a:pt x="45622" y="30001"/>
                    <a:pt x="45742" y="30001"/>
                  </a:cubicBezTo>
                  <a:cubicBezTo>
                    <a:pt x="45743" y="30001"/>
                    <a:pt x="45744" y="30001"/>
                    <a:pt x="45746" y="30001"/>
                  </a:cubicBezTo>
                  <a:lnTo>
                    <a:pt x="45746" y="30001"/>
                  </a:lnTo>
                  <a:cubicBezTo>
                    <a:pt x="45735" y="30000"/>
                    <a:pt x="45756" y="29880"/>
                    <a:pt x="45720" y="29859"/>
                  </a:cubicBezTo>
                  <a:cubicBezTo>
                    <a:pt x="45662" y="29828"/>
                    <a:pt x="45746" y="29765"/>
                    <a:pt x="45772" y="29739"/>
                  </a:cubicBezTo>
                  <a:cubicBezTo>
                    <a:pt x="45915" y="29606"/>
                    <a:pt x="46111" y="29415"/>
                    <a:pt x="45864" y="29289"/>
                  </a:cubicBezTo>
                  <a:lnTo>
                    <a:pt x="45864" y="29289"/>
                  </a:lnTo>
                  <a:cubicBezTo>
                    <a:pt x="45902" y="29306"/>
                    <a:pt x="45965" y="29331"/>
                    <a:pt x="46013" y="29331"/>
                  </a:cubicBezTo>
                  <a:cubicBezTo>
                    <a:pt x="46058" y="29331"/>
                    <a:pt x="46089" y="29308"/>
                    <a:pt x="46071" y="29235"/>
                  </a:cubicBezTo>
                  <a:cubicBezTo>
                    <a:pt x="46034" y="29083"/>
                    <a:pt x="45992" y="29104"/>
                    <a:pt x="46066" y="28942"/>
                  </a:cubicBezTo>
                  <a:lnTo>
                    <a:pt x="46066" y="28942"/>
                  </a:lnTo>
                  <a:cubicBezTo>
                    <a:pt x="46040" y="29002"/>
                    <a:pt x="46105" y="29049"/>
                    <a:pt x="46175" y="29049"/>
                  </a:cubicBezTo>
                  <a:cubicBezTo>
                    <a:pt x="46221" y="29049"/>
                    <a:pt x="46269" y="29029"/>
                    <a:pt x="46296" y="28979"/>
                  </a:cubicBezTo>
                  <a:cubicBezTo>
                    <a:pt x="46349" y="28879"/>
                    <a:pt x="46385" y="28764"/>
                    <a:pt x="46396" y="28654"/>
                  </a:cubicBezTo>
                  <a:cubicBezTo>
                    <a:pt x="46433" y="28412"/>
                    <a:pt x="46396" y="28391"/>
                    <a:pt x="46239" y="28307"/>
                  </a:cubicBezTo>
                  <a:cubicBezTo>
                    <a:pt x="46300" y="28171"/>
                    <a:pt x="46326" y="28158"/>
                    <a:pt x="46383" y="28158"/>
                  </a:cubicBezTo>
                  <a:cubicBezTo>
                    <a:pt x="46396" y="28158"/>
                    <a:pt x="46412" y="28158"/>
                    <a:pt x="46430" y="28158"/>
                  </a:cubicBezTo>
                  <a:cubicBezTo>
                    <a:pt x="46446" y="28158"/>
                    <a:pt x="46464" y="28158"/>
                    <a:pt x="46485" y="28155"/>
                  </a:cubicBezTo>
                  <a:cubicBezTo>
                    <a:pt x="46485" y="28155"/>
                    <a:pt x="46370" y="27982"/>
                    <a:pt x="46323" y="27961"/>
                  </a:cubicBezTo>
                  <a:lnTo>
                    <a:pt x="46323" y="27961"/>
                  </a:lnTo>
                  <a:cubicBezTo>
                    <a:pt x="46480" y="28030"/>
                    <a:pt x="46616" y="28030"/>
                    <a:pt x="46794" y="28035"/>
                  </a:cubicBezTo>
                  <a:cubicBezTo>
                    <a:pt x="46752" y="27904"/>
                    <a:pt x="46700" y="27778"/>
                    <a:pt x="46637" y="27652"/>
                  </a:cubicBezTo>
                  <a:cubicBezTo>
                    <a:pt x="46532" y="27442"/>
                    <a:pt x="46684" y="27259"/>
                    <a:pt x="46805" y="27091"/>
                  </a:cubicBezTo>
                  <a:cubicBezTo>
                    <a:pt x="46873" y="26997"/>
                    <a:pt x="47104" y="26666"/>
                    <a:pt x="46957" y="26588"/>
                  </a:cubicBezTo>
                  <a:cubicBezTo>
                    <a:pt x="46836" y="26530"/>
                    <a:pt x="46705" y="26478"/>
                    <a:pt x="46574" y="26430"/>
                  </a:cubicBezTo>
                  <a:cubicBezTo>
                    <a:pt x="46596" y="26378"/>
                    <a:pt x="46635" y="26360"/>
                    <a:pt x="46681" y="26360"/>
                  </a:cubicBezTo>
                  <a:cubicBezTo>
                    <a:pt x="46765" y="26360"/>
                    <a:pt x="46870" y="26421"/>
                    <a:pt x="46927" y="26448"/>
                  </a:cubicBezTo>
                  <a:lnTo>
                    <a:pt x="46927" y="26448"/>
                  </a:lnTo>
                  <a:cubicBezTo>
                    <a:pt x="46849" y="26405"/>
                    <a:pt x="47042" y="26285"/>
                    <a:pt x="47139" y="26285"/>
                  </a:cubicBezTo>
                  <a:cubicBezTo>
                    <a:pt x="47150" y="26285"/>
                    <a:pt x="47159" y="26286"/>
                    <a:pt x="47167" y="26289"/>
                  </a:cubicBezTo>
                  <a:cubicBezTo>
                    <a:pt x="47203" y="26303"/>
                    <a:pt x="47253" y="26326"/>
                    <a:pt x="47299" y="26326"/>
                  </a:cubicBezTo>
                  <a:cubicBezTo>
                    <a:pt x="47339" y="26326"/>
                    <a:pt x="47375" y="26308"/>
                    <a:pt x="47397" y="26252"/>
                  </a:cubicBezTo>
                  <a:lnTo>
                    <a:pt x="46989" y="26095"/>
                  </a:lnTo>
                  <a:lnTo>
                    <a:pt x="46989" y="26095"/>
                  </a:lnTo>
                  <a:cubicBezTo>
                    <a:pt x="47004" y="26101"/>
                    <a:pt x="47020" y="26104"/>
                    <a:pt x="47035" y="26104"/>
                  </a:cubicBezTo>
                  <a:cubicBezTo>
                    <a:pt x="47244" y="26104"/>
                    <a:pt x="47427" y="25587"/>
                    <a:pt x="47489" y="25421"/>
                  </a:cubicBezTo>
                  <a:lnTo>
                    <a:pt x="47489" y="25421"/>
                  </a:lnTo>
                  <a:cubicBezTo>
                    <a:pt x="47468" y="25473"/>
                    <a:pt x="47432" y="25489"/>
                    <a:pt x="47393" y="25489"/>
                  </a:cubicBezTo>
                  <a:cubicBezTo>
                    <a:pt x="47349" y="25489"/>
                    <a:pt x="47302" y="25469"/>
                    <a:pt x="47266" y="25455"/>
                  </a:cubicBezTo>
                  <a:cubicBezTo>
                    <a:pt x="47361" y="25240"/>
                    <a:pt x="47759" y="25266"/>
                    <a:pt x="47649" y="24973"/>
                  </a:cubicBezTo>
                  <a:cubicBezTo>
                    <a:pt x="47623" y="24942"/>
                    <a:pt x="47497" y="24689"/>
                    <a:pt x="47620" y="24689"/>
                  </a:cubicBezTo>
                  <a:cubicBezTo>
                    <a:pt x="47623" y="24689"/>
                    <a:pt x="47625" y="24690"/>
                    <a:pt x="47628" y="24690"/>
                  </a:cubicBezTo>
                  <a:cubicBezTo>
                    <a:pt x="47675" y="24690"/>
                    <a:pt x="47766" y="24827"/>
                    <a:pt x="47824" y="24827"/>
                  </a:cubicBezTo>
                  <a:cubicBezTo>
                    <a:pt x="47844" y="24827"/>
                    <a:pt x="47860" y="24811"/>
                    <a:pt x="47869" y="24768"/>
                  </a:cubicBezTo>
                  <a:cubicBezTo>
                    <a:pt x="47911" y="24585"/>
                    <a:pt x="47817" y="24491"/>
                    <a:pt x="47937" y="24291"/>
                  </a:cubicBezTo>
                  <a:cubicBezTo>
                    <a:pt x="48027" y="24139"/>
                    <a:pt x="48142" y="24029"/>
                    <a:pt x="48189" y="23851"/>
                  </a:cubicBezTo>
                  <a:cubicBezTo>
                    <a:pt x="48224" y="23713"/>
                    <a:pt x="48157" y="23573"/>
                    <a:pt x="48086" y="23573"/>
                  </a:cubicBezTo>
                  <a:cubicBezTo>
                    <a:pt x="48051" y="23573"/>
                    <a:pt x="48016" y="23606"/>
                    <a:pt x="47990" y="23688"/>
                  </a:cubicBezTo>
                  <a:cubicBezTo>
                    <a:pt x="48021" y="23568"/>
                    <a:pt x="48058" y="23452"/>
                    <a:pt x="48110" y="23342"/>
                  </a:cubicBezTo>
                  <a:cubicBezTo>
                    <a:pt x="48168" y="23243"/>
                    <a:pt x="48257" y="23216"/>
                    <a:pt x="48331" y="23143"/>
                  </a:cubicBezTo>
                  <a:cubicBezTo>
                    <a:pt x="48378" y="23101"/>
                    <a:pt x="48367" y="23022"/>
                    <a:pt x="48362" y="22965"/>
                  </a:cubicBezTo>
                  <a:cubicBezTo>
                    <a:pt x="48352" y="22823"/>
                    <a:pt x="48268" y="22844"/>
                    <a:pt x="48163" y="22807"/>
                  </a:cubicBezTo>
                  <a:lnTo>
                    <a:pt x="48163" y="22807"/>
                  </a:lnTo>
                  <a:cubicBezTo>
                    <a:pt x="48192" y="22875"/>
                    <a:pt x="48177" y="22917"/>
                    <a:pt x="48149" y="22917"/>
                  </a:cubicBezTo>
                  <a:cubicBezTo>
                    <a:pt x="48132" y="22917"/>
                    <a:pt x="48110" y="22901"/>
                    <a:pt x="48089" y="22865"/>
                  </a:cubicBezTo>
                  <a:cubicBezTo>
                    <a:pt x="48042" y="22776"/>
                    <a:pt x="48042" y="22671"/>
                    <a:pt x="48084" y="22582"/>
                  </a:cubicBezTo>
                  <a:cubicBezTo>
                    <a:pt x="48103" y="22552"/>
                    <a:pt x="48124" y="22541"/>
                    <a:pt x="48146" y="22541"/>
                  </a:cubicBezTo>
                  <a:cubicBezTo>
                    <a:pt x="48217" y="22541"/>
                    <a:pt x="48296" y="22662"/>
                    <a:pt x="48352" y="22662"/>
                  </a:cubicBezTo>
                  <a:cubicBezTo>
                    <a:pt x="48373" y="22662"/>
                    <a:pt x="48391" y="22645"/>
                    <a:pt x="48404" y="22598"/>
                  </a:cubicBezTo>
                  <a:cubicBezTo>
                    <a:pt x="48428" y="22511"/>
                    <a:pt x="48483" y="22072"/>
                    <a:pt x="48363" y="22072"/>
                  </a:cubicBezTo>
                  <a:cubicBezTo>
                    <a:pt x="48352" y="22072"/>
                    <a:pt x="48339" y="22076"/>
                    <a:pt x="48325" y="22084"/>
                  </a:cubicBezTo>
                  <a:cubicBezTo>
                    <a:pt x="48256" y="22123"/>
                    <a:pt x="48213" y="22156"/>
                    <a:pt x="48178" y="22156"/>
                  </a:cubicBezTo>
                  <a:cubicBezTo>
                    <a:pt x="48147" y="22156"/>
                    <a:pt x="48122" y="22129"/>
                    <a:pt x="48089" y="22058"/>
                  </a:cubicBezTo>
                  <a:cubicBezTo>
                    <a:pt x="48048" y="21958"/>
                    <a:pt x="48037" y="21822"/>
                    <a:pt x="48137" y="21754"/>
                  </a:cubicBezTo>
                  <a:cubicBezTo>
                    <a:pt x="48158" y="21739"/>
                    <a:pt x="48183" y="21733"/>
                    <a:pt x="48210" y="21733"/>
                  </a:cubicBezTo>
                  <a:cubicBezTo>
                    <a:pt x="48360" y="21733"/>
                    <a:pt x="48573" y="21916"/>
                    <a:pt x="48629" y="21916"/>
                  </a:cubicBezTo>
                  <a:cubicBezTo>
                    <a:pt x="48634" y="21916"/>
                    <a:pt x="48638" y="21914"/>
                    <a:pt x="48640" y="21911"/>
                  </a:cubicBezTo>
                  <a:cubicBezTo>
                    <a:pt x="48698" y="21811"/>
                    <a:pt x="48713" y="21696"/>
                    <a:pt x="48687" y="21586"/>
                  </a:cubicBezTo>
                  <a:cubicBezTo>
                    <a:pt x="48656" y="21455"/>
                    <a:pt x="48535" y="21518"/>
                    <a:pt x="48498" y="21402"/>
                  </a:cubicBezTo>
                  <a:cubicBezTo>
                    <a:pt x="48425" y="21187"/>
                    <a:pt x="48834" y="21345"/>
                    <a:pt x="48792" y="21161"/>
                  </a:cubicBezTo>
                  <a:cubicBezTo>
                    <a:pt x="48766" y="21033"/>
                    <a:pt x="48682" y="20930"/>
                    <a:pt x="48569" y="20876"/>
                  </a:cubicBezTo>
                  <a:lnTo>
                    <a:pt x="48569" y="20876"/>
                  </a:lnTo>
                  <a:cubicBezTo>
                    <a:pt x="48624" y="20896"/>
                    <a:pt x="48683" y="20915"/>
                    <a:pt x="48741" y="20915"/>
                  </a:cubicBezTo>
                  <a:cubicBezTo>
                    <a:pt x="48769" y="20915"/>
                    <a:pt x="48797" y="20911"/>
                    <a:pt x="48823" y="20899"/>
                  </a:cubicBezTo>
                  <a:cubicBezTo>
                    <a:pt x="48944" y="20847"/>
                    <a:pt x="49149" y="20674"/>
                    <a:pt x="49122" y="20506"/>
                  </a:cubicBezTo>
                  <a:cubicBezTo>
                    <a:pt x="49121" y="20494"/>
                    <a:pt x="49113" y="20490"/>
                    <a:pt x="49101" y="20490"/>
                  </a:cubicBezTo>
                  <a:cubicBezTo>
                    <a:pt x="49076" y="20490"/>
                    <a:pt x="49034" y="20506"/>
                    <a:pt x="48997" y="20506"/>
                  </a:cubicBezTo>
                  <a:cubicBezTo>
                    <a:pt x="48966" y="20506"/>
                    <a:pt x="48938" y="20494"/>
                    <a:pt x="48928" y="20448"/>
                  </a:cubicBezTo>
                  <a:cubicBezTo>
                    <a:pt x="48918" y="20343"/>
                    <a:pt x="48939" y="20233"/>
                    <a:pt x="48991" y="20139"/>
                  </a:cubicBezTo>
                  <a:cubicBezTo>
                    <a:pt x="49044" y="20034"/>
                    <a:pt x="49185" y="19981"/>
                    <a:pt x="49196" y="19882"/>
                  </a:cubicBezTo>
                  <a:cubicBezTo>
                    <a:pt x="49217" y="19725"/>
                    <a:pt x="49012" y="19677"/>
                    <a:pt x="49117" y="19541"/>
                  </a:cubicBezTo>
                  <a:cubicBezTo>
                    <a:pt x="49170" y="19468"/>
                    <a:pt x="49405" y="19510"/>
                    <a:pt x="49343" y="19363"/>
                  </a:cubicBezTo>
                  <a:cubicBezTo>
                    <a:pt x="49274" y="19221"/>
                    <a:pt x="49049" y="19185"/>
                    <a:pt x="49101" y="18970"/>
                  </a:cubicBezTo>
                  <a:lnTo>
                    <a:pt x="49101" y="18970"/>
                  </a:lnTo>
                  <a:lnTo>
                    <a:pt x="49222" y="18996"/>
                  </a:lnTo>
                  <a:cubicBezTo>
                    <a:pt x="49232" y="18994"/>
                    <a:pt x="49242" y="18993"/>
                    <a:pt x="49250" y="18993"/>
                  </a:cubicBezTo>
                  <a:cubicBezTo>
                    <a:pt x="49292" y="18993"/>
                    <a:pt x="49309" y="19016"/>
                    <a:pt x="49301" y="19064"/>
                  </a:cubicBezTo>
                  <a:cubicBezTo>
                    <a:pt x="49302" y="19065"/>
                    <a:pt x="49303" y="19066"/>
                    <a:pt x="49304" y="19066"/>
                  </a:cubicBezTo>
                  <a:cubicBezTo>
                    <a:pt x="49335" y="19066"/>
                    <a:pt x="49301" y="18685"/>
                    <a:pt x="49306" y="18644"/>
                  </a:cubicBezTo>
                  <a:cubicBezTo>
                    <a:pt x="49322" y="18519"/>
                    <a:pt x="49437" y="18487"/>
                    <a:pt x="49432" y="18367"/>
                  </a:cubicBezTo>
                  <a:cubicBezTo>
                    <a:pt x="49426" y="18236"/>
                    <a:pt x="49379" y="18220"/>
                    <a:pt x="49411" y="18078"/>
                  </a:cubicBezTo>
                  <a:cubicBezTo>
                    <a:pt x="49426" y="17973"/>
                    <a:pt x="49468" y="17869"/>
                    <a:pt x="49537" y="17779"/>
                  </a:cubicBezTo>
                  <a:cubicBezTo>
                    <a:pt x="49652" y="17612"/>
                    <a:pt x="49458" y="17491"/>
                    <a:pt x="49489" y="17318"/>
                  </a:cubicBezTo>
                  <a:cubicBezTo>
                    <a:pt x="49521" y="17150"/>
                    <a:pt x="49751" y="17129"/>
                    <a:pt x="49783" y="16961"/>
                  </a:cubicBezTo>
                  <a:cubicBezTo>
                    <a:pt x="49809" y="16830"/>
                    <a:pt x="49657" y="16726"/>
                    <a:pt x="49641" y="16600"/>
                  </a:cubicBezTo>
                  <a:cubicBezTo>
                    <a:pt x="49632" y="16513"/>
                    <a:pt x="49694" y="16488"/>
                    <a:pt x="49771" y="16488"/>
                  </a:cubicBezTo>
                  <a:cubicBezTo>
                    <a:pt x="49863" y="16488"/>
                    <a:pt x="49976" y="16523"/>
                    <a:pt x="50019" y="16532"/>
                  </a:cubicBezTo>
                  <a:cubicBezTo>
                    <a:pt x="49961" y="16416"/>
                    <a:pt x="49888" y="16306"/>
                    <a:pt x="49799" y="16206"/>
                  </a:cubicBezTo>
                  <a:cubicBezTo>
                    <a:pt x="49660" y="16064"/>
                    <a:pt x="49705" y="16029"/>
                    <a:pt x="49797" y="16029"/>
                  </a:cubicBezTo>
                  <a:cubicBezTo>
                    <a:pt x="49848" y="16029"/>
                    <a:pt x="49914" y="16040"/>
                    <a:pt x="49972" y="16049"/>
                  </a:cubicBezTo>
                  <a:cubicBezTo>
                    <a:pt x="49731" y="16007"/>
                    <a:pt x="49987" y="15577"/>
                    <a:pt x="49799" y="15546"/>
                  </a:cubicBezTo>
                  <a:cubicBezTo>
                    <a:pt x="49898" y="15462"/>
                    <a:pt x="50014" y="15378"/>
                    <a:pt x="50045" y="15231"/>
                  </a:cubicBezTo>
                  <a:cubicBezTo>
                    <a:pt x="49919" y="15210"/>
                    <a:pt x="49961" y="15137"/>
                    <a:pt x="49977" y="15016"/>
                  </a:cubicBezTo>
                  <a:cubicBezTo>
                    <a:pt x="49993" y="14843"/>
                    <a:pt x="49846" y="14723"/>
                    <a:pt x="49867" y="14571"/>
                  </a:cubicBezTo>
                  <a:cubicBezTo>
                    <a:pt x="49872" y="14534"/>
                    <a:pt x="50365" y="14293"/>
                    <a:pt x="50197" y="14172"/>
                  </a:cubicBezTo>
                  <a:cubicBezTo>
                    <a:pt x="50187" y="14165"/>
                    <a:pt x="50168" y="14162"/>
                    <a:pt x="50144" y="14162"/>
                  </a:cubicBezTo>
                  <a:cubicBezTo>
                    <a:pt x="50082" y="14162"/>
                    <a:pt x="49987" y="14179"/>
                    <a:pt x="49921" y="14179"/>
                  </a:cubicBezTo>
                  <a:cubicBezTo>
                    <a:pt x="49850" y="14179"/>
                    <a:pt x="49812" y="14160"/>
                    <a:pt x="49883" y="14078"/>
                  </a:cubicBezTo>
                  <a:cubicBezTo>
                    <a:pt x="49982" y="13957"/>
                    <a:pt x="50056" y="13957"/>
                    <a:pt x="49961" y="13805"/>
                  </a:cubicBezTo>
                  <a:cubicBezTo>
                    <a:pt x="49961" y="13805"/>
                    <a:pt x="49809" y="13690"/>
                    <a:pt x="49830" y="13679"/>
                  </a:cubicBezTo>
                  <a:cubicBezTo>
                    <a:pt x="49843" y="13672"/>
                    <a:pt x="49857" y="13669"/>
                    <a:pt x="49871" y="13669"/>
                  </a:cubicBezTo>
                  <a:cubicBezTo>
                    <a:pt x="49967" y="13669"/>
                    <a:pt x="50102" y="13804"/>
                    <a:pt x="50172" y="13804"/>
                  </a:cubicBezTo>
                  <a:cubicBezTo>
                    <a:pt x="50182" y="13804"/>
                    <a:pt x="50190" y="13801"/>
                    <a:pt x="50197" y="13795"/>
                  </a:cubicBezTo>
                  <a:cubicBezTo>
                    <a:pt x="50218" y="13779"/>
                    <a:pt x="50134" y="13658"/>
                    <a:pt x="50134" y="13658"/>
                  </a:cubicBezTo>
                  <a:cubicBezTo>
                    <a:pt x="50078" y="13571"/>
                    <a:pt x="50097" y="13534"/>
                    <a:pt x="50107" y="13433"/>
                  </a:cubicBezTo>
                  <a:lnTo>
                    <a:pt x="50107" y="13433"/>
                  </a:lnTo>
                  <a:cubicBezTo>
                    <a:pt x="50103" y="13484"/>
                    <a:pt x="50137" y="13491"/>
                    <a:pt x="50177" y="13491"/>
                  </a:cubicBezTo>
                  <a:cubicBezTo>
                    <a:pt x="50191" y="13491"/>
                    <a:pt x="50205" y="13490"/>
                    <a:pt x="50219" y="13490"/>
                  </a:cubicBezTo>
                  <a:cubicBezTo>
                    <a:pt x="50226" y="13490"/>
                    <a:pt x="50233" y="13490"/>
                    <a:pt x="50239" y="13491"/>
                  </a:cubicBezTo>
                  <a:cubicBezTo>
                    <a:pt x="50145" y="13480"/>
                    <a:pt x="50239" y="13333"/>
                    <a:pt x="50223" y="13255"/>
                  </a:cubicBezTo>
                  <a:cubicBezTo>
                    <a:pt x="50197" y="13249"/>
                    <a:pt x="50155" y="13255"/>
                    <a:pt x="50139" y="13213"/>
                  </a:cubicBezTo>
                  <a:cubicBezTo>
                    <a:pt x="50103" y="13089"/>
                    <a:pt x="50123" y="12903"/>
                    <a:pt x="50234" y="12903"/>
                  </a:cubicBezTo>
                  <a:cubicBezTo>
                    <a:pt x="50236" y="12903"/>
                    <a:pt x="50238" y="12903"/>
                    <a:pt x="50239" y="12903"/>
                  </a:cubicBezTo>
                  <a:cubicBezTo>
                    <a:pt x="50240" y="12903"/>
                    <a:pt x="50242" y="12903"/>
                    <a:pt x="50243" y="12903"/>
                  </a:cubicBezTo>
                  <a:cubicBezTo>
                    <a:pt x="50402" y="12903"/>
                    <a:pt x="50453" y="12573"/>
                    <a:pt x="50302" y="12557"/>
                  </a:cubicBezTo>
                  <a:cubicBezTo>
                    <a:pt x="50286" y="12458"/>
                    <a:pt x="50407" y="12216"/>
                    <a:pt x="50244" y="12201"/>
                  </a:cubicBezTo>
                  <a:cubicBezTo>
                    <a:pt x="50381" y="11960"/>
                    <a:pt x="50795" y="11409"/>
                    <a:pt x="50449" y="11168"/>
                  </a:cubicBezTo>
                  <a:lnTo>
                    <a:pt x="50449" y="11168"/>
                  </a:lnTo>
                  <a:cubicBezTo>
                    <a:pt x="50500" y="11175"/>
                    <a:pt x="50542" y="11178"/>
                    <a:pt x="50575" y="11178"/>
                  </a:cubicBezTo>
                  <a:cubicBezTo>
                    <a:pt x="50964" y="11178"/>
                    <a:pt x="50249" y="10760"/>
                    <a:pt x="50360" y="10654"/>
                  </a:cubicBezTo>
                  <a:cubicBezTo>
                    <a:pt x="50465" y="10560"/>
                    <a:pt x="50700" y="10518"/>
                    <a:pt x="50569" y="10303"/>
                  </a:cubicBezTo>
                  <a:cubicBezTo>
                    <a:pt x="50539" y="10247"/>
                    <a:pt x="50226" y="9988"/>
                    <a:pt x="50189" y="9988"/>
                  </a:cubicBezTo>
                  <a:cubicBezTo>
                    <a:pt x="50188" y="9988"/>
                    <a:pt x="50188" y="9988"/>
                    <a:pt x="50187" y="9988"/>
                  </a:cubicBezTo>
                  <a:lnTo>
                    <a:pt x="50187" y="9988"/>
                  </a:lnTo>
                  <a:cubicBezTo>
                    <a:pt x="50323" y="9899"/>
                    <a:pt x="50470" y="10051"/>
                    <a:pt x="50449" y="9742"/>
                  </a:cubicBezTo>
                  <a:cubicBezTo>
                    <a:pt x="50438" y="9569"/>
                    <a:pt x="50255" y="9716"/>
                    <a:pt x="50265" y="9516"/>
                  </a:cubicBezTo>
                  <a:lnTo>
                    <a:pt x="50265" y="9516"/>
                  </a:lnTo>
                  <a:cubicBezTo>
                    <a:pt x="50320" y="9519"/>
                    <a:pt x="50417" y="9542"/>
                    <a:pt x="50503" y="9542"/>
                  </a:cubicBezTo>
                  <a:cubicBezTo>
                    <a:pt x="50565" y="9542"/>
                    <a:pt x="50622" y="9530"/>
                    <a:pt x="50653" y="9490"/>
                  </a:cubicBezTo>
                  <a:cubicBezTo>
                    <a:pt x="50711" y="9417"/>
                    <a:pt x="50695" y="9191"/>
                    <a:pt x="50585" y="9186"/>
                  </a:cubicBezTo>
                  <a:cubicBezTo>
                    <a:pt x="50501" y="9181"/>
                    <a:pt x="50491" y="8803"/>
                    <a:pt x="50491" y="8746"/>
                  </a:cubicBezTo>
                  <a:cubicBezTo>
                    <a:pt x="50486" y="8630"/>
                    <a:pt x="50470" y="8305"/>
                    <a:pt x="50596" y="8258"/>
                  </a:cubicBezTo>
                  <a:cubicBezTo>
                    <a:pt x="50758" y="8190"/>
                    <a:pt x="50858" y="8048"/>
                    <a:pt x="50758" y="7828"/>
                  </a:cubicBezTo>
                  <a:cubicBezTo>
                    <a:pt x="50711" y="7723"/>
                    <a:pt x="50596" y="7718"/>
                    <a:pt x="50580" y="7576"/>
                  </a:cubicBezTo>
                  <a:cubicBezTo>
                    <a:pt x="50564" y="7451"/>
                    <a:pt x="50617" y="7314"/>
                    <a:pt x="50653" y="7199"/>
                  </a:cubicBezTo>
                  <a:cubicBezTo>
                    <a:pt x="50663" y="7174"/>
                    <a:pt x="50757" y="6694"/>
                    <a:pt x="50702" y="6694"/>
                  </a:cubicBezTo>
                  <a:cubicBezTo>
                    <a:pt x="50700" y="6694"/>
                    <a:pt x="50698" y="6694"/>
                    <a:pt x="50695" y="6696"/>
                  </a:cubicBezTo>
                  <a:cubicBezTo>
                    <a:pt x="50665" y="6711"/>
                    <a:pt x="50642" y="6718"/>
                    <a:pt x="50623" y="6718"/>
                  </a:cubicBezTo>
                  <a:cubicBezTo>
                    <a:pt x="50481" y="6718"/>
                    <a:pt x="50613" y="6330"/>
                    <a:pt x="50622" y="6187"/>
                  </a:cubicBezTo>
                  <a:cubicBezTo>
                    <a:pt x="50632" y="6061"/>
                    <a:pt x="50627" y="5930"/>
                    <a:pt x="50611" y="5804"/>
                  </a:cubicBezTo>
                  <a:cubicBezTo>
                    <a:pt x="50599" y="5730"/>
                    <a:pt x="50591" y="5710"/>
                    <a:pt x="50577" y="5710"/>
                  </a:cubicBezTo>
                  <a:cubicBezTo>
                    <a:pt x="50567" y="5710"/>
                    <a:pt x="50553" y="5722"/>
                    <a:pt x="50533" y="5731"/>
                  </a:cubicBezTo>
                  <a:cubicBezTo>
                    <a:pt x="50531" y="5732"/>
                    <a:pt x="50529" y="5732"/>
                    <a:pt x="50528" y="5732"/>
                  </a:cubicBezTo>
                  <a:cubicBezTo>
                    <a:pt x="50496" y="5732"/>
                    <a:pt x="50548" y="5515"/>
                    <a:pt x="50548" y="5500"/>
                  </a:cubicBezTo>
                  <a:cubicBezTo>
                    <a:pt x="50548" y="5411"/>
                    <a:pt x="50538" y="5327"/>
                    <a:pt x="50517" y="5243"/>
                  </a:cubicBezTo>
                  <a:cubicBezTo>
                    <a:pt x="50496" y="5154"/>
                    <a:pt x="50349" y="4876"/>
                    <a:pt x="50491" y="4866"/>
                  </a:cubicBezTo>
                  <a:cubicBezTo>
                    <a:pt x="50648" y="4850"/>
                    <a:pt x="50659" y="4614"/>
                    <a:pt x="50606" y="4472"/>
                  </a:cubicBezTo>
                  <a:cubicBezTo>
                    <a:pt x="50559" y="4326"/>
                    <a:pt x="50423" y="4488"/>
                    <a:pt x="50412" y="4289"/>
                  </a:cubicBezTo>
                  <a:cubicBezTo>
                    <a:pt x="50442" y="4289"/>
                    <a:pt x="50471" y="4292"/>
                    <a:pt x="50497" y="4292"/>
                  </a:cubicBezTo>
                  <a:cubicBezTo>
                    <a:pt x="50563" y="4292"/>
                    <a:pt x="50610" y="4275"/>
                    <a:pt x="50606" y="4163"/>
                  </a:cubicBezTo>
                  <a:cubicBezTo>
                    <a:pt x="50604" y="4107"/>
                    <a:pt x="50582" y="4084"/>
                    <a:pt x="50549" y="4084"/>
                  </a:cubicBezTo>
                  <a:cubicBezTo>
                    <a:pt x="50431" y="4084"/>
                    <a:pt x="50169" y="4378"/>
                    <a:pt x="50145" y="4488"/>
                  </a:cubicBezTo>
                  <a:cubicBezTo>
                    <a:pt x="50113" y="4630"/>
                    <a:pt x="50202" y="4860"/>
                    <a:pt x="50035" y="4866"/>
                  </a:cubicBezTo>
                  <a:cubicBezTo>
                    <a:pt x="50014" y="4965"/>
                    <a:pt x="50103" y="5212"/>
                    <a:pt x="49945" y="5212"/>
                  </a:cubicBezTo>
                  <a:cubicBezTo>
                    <a:pt x="49948" y="5212"/>
                    <a:pt x="49950" y="5212"/>
                    <a:pt x="49953" y="5212"/>
                  </a:cubicBezTo>
                  <a:cubicBezTo>
                    <a:pt x="50001" y="5212"/>
                    <a:pt x="50118" y="5160"/>
                    <a:pt x="50198" y="5160"/>
                  </a:cubicBezTo>
                  <a:cubicBezTo>
                    <a:pt x="50244" y="5160"/>
                    <a:pt x="50277" y="5177"/>
                    <a:pt x="50281" y="5227"/>
                  </a:cubicBezTo>
                  <a:cubicBezTo>
                    <a:pt x="50292" y="5353"/>
                    <a:pt x="50024" y="5568"/>
                    <a:pt x="50103" y="5699"/>
                  </a:cubicBezTo>
                  <a:cubicBezTo>
                    <a:pt x="50110" y="5713"/>
                    <a:pt x="50123" y="5718"/>
                    <a:pt x="50138" y="5718"/>
                  </a:cubicBezTo>
                  <a:cubicBezTo>
                    <a:pt x="50176" y="5718"/>
                    <a:pt x="50229" y="5684"/>
                    <a:pt x="50244" y="5673"/>
                  </a:cubicBezTo>
                  <a:cubicBezTo>
                    <a:pt x="50354" y="5673"/>
                    <a:pt x="50349" y="5820"/>
                    <a:pt x="50349" y="5904"/>
                  </a:cubicBezTo>
                  <a:cubicBezTo>
                    <a:pt x="50349" y="6001"/>
                    <a:pt x="50315" y="6186"/>
                    <a:pt x="50216" y="6186"/>
                  </a:cubicBezTo>
                  <a:cubicBezTo>
                    <a:pt x="50198" y="6186"/>
                    <a:pt x="50178" y="6180"/>
                    <a:pt x="50155" y="6166"/>
                  </a:cubicBezTo>
                  <a:cubicBezTo>
                    <a:pt x="50052" y="6100"/>
                    <a:pt x="50033" y="5801"/>
                    <a:pt x="49918" y="5801"/>
                  </a:cubicBezTo>
                  <a:cubicBezTo>
                    <a:pt x="49904" y="5801"/>
                    <a:pt x="49889" y="5805"/>
                    <a:pt x="49872" y="5815"/>
                  </a:cubicBezTo>
                  <a:cubicBezTo>
                    <a:pt x="49683" y="5920"/>
                    <a:pt x="49741" y="6087"/>
                    <a:pt x="49888" y="6145"/>
                  </a:cubicBezTo>
                  <a:cubicBezTo>
                    <a:pt x="50082" y="6229"/>
                    <a:pt x="50024" y="6832"/>
                    <a:pt x="49814" y="6832"/>
                  </a:cubicBezTo>
                  <a:cubicBezTo>
                    <a:pt x="49838" y="6832"/>
                    <a:pt x="49886" y="6824"/>
                    <a:pt x="49933" y="6824"/>
                  </a:cubicBezTo>
                  <a:cubicBezTo>
                    <a:pt x="49990" y="6824"/>
                    <a:pt x="50045" y="6835"/>
                    <a:pt x="50050" y="6884"/>
                  </a:cubicBezTo>
                  <a:cubicBezTo>
                    <a:pt x="50061" y="6989"/>
                    <a:pt x="50077" y="7178"/>
                    <a:pt x="50197" y="7183"/>
                  </a:cubicBezTo>
                  <a:cubicBezTo>
                    <a:pt x="50196" y="7183"/>
                    <a:pt x="50196" y="7183"/>
                    <a:pt x="50195" y="7183"/>
                  </a:cubicBezTo>
                  <a:cubicBezTo>
                    <a:pt x="49935" y="7183"/>
                    <a:pt x="49919" y="8054"/>
                    <a:pt x="49919" y="8247"/>
                  </a:cubicBezTo>
                  <a:cubicBezTo>
                    <a:pt x="49919" y="8630"/>
                    <a:pt x="50066" y="8882"/>
                    <a:pt x="50286" y="9160"/>
                  </a:cubicBezTo>
                  <a:cubicBezTo>
                    <a:pt x="50260" y="9129"/>
                    <a:pt x="50095" y="8945"/>
                    <a:pt x="50010" y="8945"/>
                  </a:cubicBezTo>
                  <a:cubicBezTo>
                    <a:pt x="49994" y="8945"/>
                    <a:pt x="49981" y="8951"/>
                    <a:pt x="49972" y="8966"/>
                  </a:cubicBezTo>
                  <a:lnTo>
                    <a:pt x="49987" y="9107"/>
                  </a:lnTo>
                  <a:cubicBezTo>
                    <a:pt x="49987" y="9141"/>
                    <a:pt x="49990" y="9145"/>
                    <a:pt x="49982" y="9145"/>
                  </a:cubicBezTo>
                  <a:cubicBezTo>
                    <a:pt x="49980" y="9145"/>
                    <a:pt x="49977" y="9145"/>
                    <a:pt x="49972" y="9145"/>
                  </a:cubicBezTo>
                  <a:cubicBezTo>
                    <a:pt x="49961" y="9145"/>
                    <a:pt x="49943" y="9147"/>
                    <a:pt x="49914" y="9160"/>
                  </a:cubicBezTo>
                  <a:cubicBezTo>
                    <a:pt x="49788" y="9207"/>
                    <a:pt x="49725" y="9343"/>
                    <a:pt x="49898" y="9369"/>
                  </a:cubicBezTo>
                  <a:cubicBezTo>
                    <a:pt x="50014" y="9385"/>
                    <a:pt x="50071" y="9359"/>
                    <a:pt x="50061" y="9516"/>
                  </a:cubicBezTo>
                  <a:cubicBezTo>
                    <a:pt x="50066" y="9600"/>
                    <a:pt x="50056" y="9684"/>
                    <a:pt x="50035" y="9768"/>
                  </a:cubicBezTo>
                  <a:cubicBezTo>
                    <a:pt x="50008" y="9831"/>
                    <a:pt x="49940" y="9810"/>
                    <a:pt x="49940" y="9852"/>
                  </a:cubicBezTo>
                  <a:lnTo>
                    <a:pt x="49909" y="10256"/>
                  </a:lnTo>
                  <a:cubicBezTo>
                    <a:pt x="49903" y="10384"/>
                    <a:pt x="50005" y="10426"/>
                    <a:pt x="50099" y="10426"/>
                  </a:cubicBezTo>
                  <a:cubicBezTo>
                    <a:pt x="50175" y="10426"/>
                    <a:pt x="50246" y="10398"/>
                    <a:pt x="50249" y="10368"/>
                  </a:cubicBezTo>
                  <a:lnTo>
                    <a:pt x="50249" y="10368"/>
                  </a:lnTo>
                  <a:cubicBezTo>
                    <a:pt x="50240" y="10490"/>
                    <a:pt x="49914" y="10733"/>
                    <a:pt x="49841" y="10843"/>
                  </a:cubicBezTo>
                  <a:cubicBezTo>
                    <a:pt x="49789" y="10920"/>
                    <a:pt x="49766" y="10999"/>
                    <a:pt x="49805" y="10999"/>
                  </a:cubicBezTo>
                  <a:cubicBezTo>
                    <a:pt x="49822" y="10999"/>
                    <a:pt x="49850" y="10984"/>
                    <a:pt x="49893" y="10948"/>
                  </a:cubicBezTo>
                  <a:cubicBezTo>
                    <a:pt x="49937" y="10910"/>
                    <a:pt x="50022" y="10859"/>
                    <a:pt x="50072" y="10859"/>
                  </a:cubicBezTo>
                  <a:cubicBezTo>
                    <a:pt x="50112" y="10859"/>
                    <a:pt x="50128" y="10892"/>
                    <a:pt x="50082" y="10990"/>
                  </a:cubicBezTo>
                  <a:cubicBezTo>
                    <a:pt x="50029" y="11105"/>
                    <a:pt x="49956" y="11205"/>
                    <a:pt x="49867" y="11299"/>
                  </a:cubicBezTo>
                  <a:cubicBezTo>
                    <a:pt x="49856" y="11309"/>
                    <a:pt x="49778" y="11372"/>
                    <a:pt x="49778" y="11399"/>
                  </a:cubicBezTo>
                  <a:cubicBezTo>
                    <a:pt x="49778" y="11371"/>
                    <a:pt x="49887" y="11352"/>
                    <a:pt x="49974" y="11352"/>
                  </a:cubicBezTo>
                  <a:cubicBezTo>
                    <a:pt x="50018" y="11352"/>
                    <a:pt x="50056" y="11357"/>
                    <a:pt x="50071" y="11367"/>
                  </a:cubicBezTo>
                  <a:cubicBezTo>
                    <a:pt x="50124" y="11409"/>
                    <a:pt x="49799" y="11650"/>
                    <a:pt x="49772" y="11671"/>
                  </a:cubicBezTo>
                  <a:cubicBezTo>
                    <a:pt x="49655" y="11773"/>
                    <a:pt x="49634" y="11808"/>
                    <a:pt x="49663" y="11808"/>
                  </a:cubicBezTo>
                  <a:cubicBezTo>
                    <a:pt x="49727" y="11808"/>
                    <a:pt x="50037" y="11634"/>
                    <a:pt x="50064" y="11634"/>
                  </a:cubicBezTo>
                  <a:cubicBezTo>
                    <a:pt x="50065" y="11634"/>
                    <a:pt x="50066" y="11634"/>
                    <a:pt x="50066" y="11634"/>
                  </a:cubicBezTo>
                  <a:cubicBezTo>
                    <a:pt x="50108" y="11697"/>
                    <a:pt x="49710" y="12017"/>
                    <a:pt x="49898" y="12038"/>
                  </a:cubicBezTo>
                  <a:cubicBezTo>
                    <a:pt x="49896" y="12038"/>
                    <a:pt x="49894" y="12038"/>
                    <a:pt x="49891" y="12038"/>
                  </a:cubicBezTo>
                  <a:cubicBezTo>
                    <a:pt x="49709" y="12038"/>
                    <a:pt x="49689" y="12847"/>
                    <a:pt x="49683" y="12992"/>
                  </a:cubicBezTo>
                  <a:cubicBezTo>
                    <a:pt x="49668" y="13186"/>
                    <a:pt x="49725" y="13328"/>
                    <a:pt x="49736" y="13501"/>
                  </a:cubicBezTo>
                  <a:cubicBezTo>
                    <a:pt x="49736" y="13627"/>
                    <a:pt x="49537" y="13690"/>
                    <a:pt x="49589" y="13795"/>
                  </a:cubicBezTo>
                  <a:cubicBezTo>
                    <a:pt x="49620" y="13852"/>
                    <a:pt x="49767" y="14004"/>
                    <a:pt x="49757" y="14078"/>
                  </a:cubicBezTo>
                  <a:cubicBezTo>
                    <a:pt x="49757" y="14067"/>
                    <a:pt x="49528" y="13890"/>
                    <a:pt x="49449" y="13890"/>
                  </a:cubicBezTo>
                  <a:cubicBezTo>
                    <a:pt x="49418" y="13890"/>
                    <a:pt x="49410" y="13919"/>
                    <a:pt x="49453" y="13999"/>
                  </a:cubicBezTo>
                  <a:cubicBezTo>
                    <a:pt x="49521" y="14120"/>
                    <a:pt x="49463" y="14298"/>
                    <a:pt x="49620" y="14335"/>
                  </a:cubicBezTo>
                  <a:cubicBezTo>
                    <a:pt x="49751" y="14361"/>
                    <a:pt x="49550" y="14558"/>
                    <a:pt x="49670" y="14576"/>
                  </a:cubicBezTo>
                  <a:lnTo>
                    <a:pt x="49670" y="14576"/>
                  </a:lnTo>
                  <a:cubicBezTo>
                    <a:pt x="49640" y="14571"/>
                    <a:pt x="49611" y="14569"/>
                    <a:pt x="49583" y="14569"/>
                  </a:cubicBezTo>
                  <a:cubicBezTo>
                    <a:pt x="49477" y="14569"/>
                    <a:pt x="49395" y="14609"/>
                    <a:pt x="49337" y="14754"/>
                  </a:cubicBezTo>
                  <a:cubicBezTo>
                    <a:pt x="49295" y="14875"/>
                    <a:pt x="49673" y="14980"/>
                    <a:pt x="49725" y="15132"/>
                  </a:cubicBezTo>
                  <a:cubicBezTo>
                    <a:pt x="49811" y="15389"/>
                    <a:pt x="49584" y="15444"/>
                    <a:pt x="49373" y="15444"/>
                  </a:cubicBezTo>
                  <a:cubicBezTo>
                    <a:pt x="49262" y="15444"/>
                    <a:pt x="49156" y="15429"/>
                    <a:pt x="49101" y="15420"/>
                  </a:cubicBezTo>
                  <a:lnTo>
                    <a:pt x="49101" y="15420"/>
                  </a:lnTo>
                  <a:cubicBezTo>
                    <a:pt x="49259" y="15583"/>
                    <a:pt x="49395" y="15761"/>
                    <a:pt x="49510" y="15960"/>
                  </a:cubicBezTo>
                  <a:cubicBezTo>
                    <a:pt x="49390" y="15997"/>
                    <a:pt x="49274" y="16054"/>
                    <a:pt x="49175" y="16133"/>
                  </a:cubicBezTo>
                  <a:cubicBezTo>
                    <a:pt x="49306" y="16159"/>
                    <a:pt x="49217" y="16353"/>
                    <a:pt x="49227" y="16453"/>
                  </a:cubicBezTo>
                  <a:cubicBezTo>
                    <a:pt x="49232" y="16503"/>
                    <a:pt x="49354" y="16758"/>
                    <a:pt x="49400" y="16758"/>
                  </a:cubicBezTo>
                  <a:cubicBezTo>
                    <a:pt x="49402" y="16758"/>
                    <a:pt x="49404" y="16758"/>
                    <a:pt x="49405" y="16757"/>
                  </a:cubicBezTo>
                  <a:lnTo>
                    <a:pt x="49405" y="16757"/>
                  </a:lnTo>
                  <a:cubicBezTo>
                    <a:pt x="49379" y="16770"/>
                    <a:pt x="49351" y="16774"/>
                    <a:pt x="49323" y="16774"/>
                  </a:cubicBezTo>
                  <a:cubicBezTo>
                    <a:pt x="49267" y="16774"/>
                    <a:pt x="49210" y="16758"/>
                    <a:pt x="49164" y="16758"/>
                  </a:cubicBezTo>
                  <a:cubicBezTo>
                    <a:pt x="49095" y="16758"/>
                    <a:pt x="49052" y="16794"/>
                    <a:pt x="49080" y="16972"/>
                  </a:cubicBezTo>
                  <a:cubicBezTo>
                    <a:pt x="49114" y="17180"/>
                    <a:pt x="49069" y="17257"/>
                    <a:pt x="48951" y="17257"/>
                  </a:cubicBezTo>
                  <a:cubicBezTo>
                    <a:pt x="48923" y="17257"/>
                    <a:pt x="48891" y="17253"/>
                    <a:pt x="48855" y="17245"/>
                  </a:cubicBezTo>
                  <a:lnTo>
                    <a:pt x="48855" y="17245"/>
                  </a:lnTo>
                  <a:cubicBezTo>
                    <a:pt x="48829" y="17381"/>
                    <a:pt x="48939" y="17344"/>
                    <a:pt x="48986" y="17412"/>
                  </a:cubicBezTo>
                  <a:cubicBezTo>
                    <a:pt x="49059" y="17507"/>
                    <a:pt x="48955" y="17680"/>
                    <a:pt x="48986" y="17795"/>
                  </a:cubicBezTo>
                  <a:cubicBezTo>
                    <a:pt x="49017" y="17905"/>
                    <a:pt x="49138" y="17853"/>
                    <a:pt x="49190" y="17926"/>
                  </a:cubicBezTo>
                  <a:cubicBezTo>
                    <a:pt x="49243" y="18005"/>
                    <a:pt x="49133" y="18131"/>
                    <a:pt x="49222" y="18152"/>
                  </a:cubicBezTo>
                  <a:cubicBezTo>
                    <a:pt x="49166" y="18139"/>
                    <a:pt x="49134" y="18128"/>
                    <a:pt x="49114" y="18128"/>
                  </a:cubicBezTo>
                  <a:cubicBezTo>
                    <a:pt x="49081" y="18128"/>
                    <a:pt x="49076" y="18156"/>
                    <a:pt x="49054" y="18251"/>
                  </a:cubicBezTo>
                  <a:lnTo>
                    <a:pt x="48981" y="18576"/>
                  </a:lnTo>
                  <a:cubicBezTo>
                    <a:pt x="48913" y="18555"/>
                    <a:pt x="48787" y="18534"/>
                    <a:pt x="48813" y="18419"/>
                  </a:cubicBezTo>
                  <a:cubicBezTo>
                    <a:pt x="48782" y="18367"/>
                    <a:pt x="48839" y="18304"/>
                    <a:pt x="48740" y="18283"/>
                  </a:cubicBezTo>
                  <a:lnTo>
                    <a:pt x="48740" y="18283"/>
                  </a:lnTo>
                  <a:cubicBezTo>
                    <a:pt x="48677" y="18592"/>
                    <a:pt x="48871" y="18676"/>
                    <a:pt x="48918" y="18943"/>
                  </a:cubicBezTo>
                  <a:cubicBezTo>
                    <a:pt x="48932" y="19026"/>
                    <a:pt x="48919" y="19055"/>
                    <a:pt x="48895" y="19055"/>
                  </a:cubicBezTo>
                  <a:cubicBezTo>
                    <a:pt x="48839" y="19055"/>
                    <a:pt x="48724" y="18912"/>
                    <a:pt x="48724" y="18912"/>
                  </a:cubicBezTo>
                  <a:lnTo>
                    <a:pt x="48724" y="18912"/>
                  </a:lnTo>
                  <a:cubicBezTo>
                    <a:pt x="48729" y="18980"/>
                    <a:pt x="48740" y="19048"/>
                    <a:pt x="48750" y="19116"/>
                  </a:cubicBezTo>
                  <a:cubicBezTo>
                    <a:pt x="48818" y="19237"/>
                    <a:pt x="48808" y="19263"/>
                    <a:pt x="48703" y="19342"/>
                  </a:cubicBezTo>
                  <a:cubicBezTo>
                    <a:pt x="48567" y="19440"/>
                    <a:pt x="48464" y="19716"/>
                    <a:pt x="48644" y="19716"/>
                  </a:cubicBezTo>
                  <a:cubicBezTo>
                    <a:pt x="48665" y="19716"/>
                    <a:pt x="48690" y="19712"/>
                    <a:pt x="48719" y="19704"/>
                  </a:cubicBezTo>
                  <a:lnTo>
                    <a:pt x="48719" y="19704"/>
                  </a:lnTo>
                  <a:cubicBezTo>
                    <a:pt x="48682" y="19772"/>
                    <a:pt x="48724" y="19808"/>
                    <a:pt x="48729" y="19845"/>
                  </a:cubicBezTo>
                  <a:cubicBezTo>
                    <a:pt x="48729" y="19849"/>
                    <a:pt x="48726" y="19851"/>
                    <a:pt x="48720" y="19851"/>
                  </a:cubicBezTo>
                  <a:cubicBezTo>
                    <a:pt x="48679" y="19851"/>
                    <a:pt x="48520" y="19771"/>
                    <a:pt x="48488" y="19767"/>
                  </a:cubicBezTo>
                  <a:cubicBezTo>
                    <a:pt x="48483" y="19766"/>
                    <a:pt x="48479" y="19766"/>
                    <a:pt x="48475" y="19766"/>
                  </a:cubicBezTo>
                  <a:cubicBezTo>
                    <a:pt x="48406" y="19766"/>
                    <a:pt x="48420" y="19849"/>
                    <a:pt x="48425" y="19908"/>
                  </a:cubicBezTo>
                  <a:cubicBezTo>
                    <a:pt x="48467" y="20207"/>
                    <a:pt x="48787" y="20238"/>
                    <a:pt x="48703" y="20537"/>
                  </a:cubicBezTo>
                  <a:cubicBezTo>
                    <a:pt x="48625" y="20518"/>
                    <a:pt x="48545" y="20487"/>
                    <a:pt x="48464" y="20487"/>
                  </a:cubicBezTo>
                  <a:cubicBezTo>
                    <a:pt x="48435" y="20487"/>
                    <a:pt x="48407" y="20491"/>
                    <a:pt x="48378" y="20501"/>
                  </a:cubicBezTo>
                  <a:cubicBezTo>
                    <a:pt x="48189" y="20563"/>
                    <a:pt x="48241" y="20773"/>
                    <a:pt x="48388" y="20815"/>
                  </a:cubicBezTo>
                  <a:cubicBezTo>
                    <a:pt x="48357" y="20807"/>
                    <a:pt x="48324" y="20802"/>
                    <a:pt x="48291" y="20802"/>
                  </a:cubicBezTo>
                  <a:cubicBezTo>
                    <a:pt x="48196" y="20802"/>
                    <a:pt x="48103" y="20843"/>
                    <a:pt x="48068" y="20967"/>
                  </a:cubicBezTo>
                  <a:cubicBezTo>
                    <a:pt x="48137" y="20983"/>
                    <a:pt x="48546" y="21004"/>
                    <a:pt x="48320" y="21151"/>
                  </a:cubicBezTo>
                  <a:cubicBezTo>
                    <a:pt x="48205" y="21224"/>
                    <a:pt x="48037" y="21177"/>
                    <a:pt x="47990" y="21360"/>
                  </a:cubicBezTo>
                  <a:cubicBezTo>
                    <a:pt x="47958" y="21476"/>
                    <a:pt x="48042" y="21544"/>
                    <a:pt x="47985" y="21659"/>
                  </a:cubicBezTo>
                  <a:cubicBezTo>
                    <a:pt x="47979" y="21658"/>
                    <a:pt x="47974" y="21657"/>
                    <a:pt x="47969" y="21657"/>
                  </a:cubicBezTo>
                  <a:cubicBezTo>
                    <a:pt x="47839" y="21657"/>
                    <a:pt x="47727" y="22140"/>
                    <a:pt x="47712" y="22241"/>
                  </a:cubicBezTo>
                  <a:cubicBezTo>
                    <a:pt x="47705" y="22300"/>
                    <a:pt x="47730" y="22317"/>
                    <a:pt x="47766" y="22317"/>
                  </a:cubicBezTo>
                  <a:cubicBezTo>
                    <a:pt x="47815" y="22317"/>
                    <a:pt x="47885" y="22287"/>
                    <a:pt x="47926" y="22287"/>
                  </a:cubicBezTo>
                  <a:cubicBezTo>
                    <a:pt x="47942" y="22287"/>
                    <a:pt x="47954" y="22292"/>
                    <a:pt x="47958" y="22304"/>
                  </a:cubicBezTo>
                  <a:cubicBezTo>
                    <a:pt x="48032" y="22472"/>
                    <a:pt x="47633" y="22493"/>
                    <a:pt x="47581" y="22493"/>
                  </a:cubicBezTo>
                  <a:cubicBezTo>
                    <a:pt x="47481" y="22498"/>
                    <a:pt x="47429" y="22750"/>
                    <a:pt x="47408" y="22823"/>
                  </a:cubicBezTo>
                  <a:cubicBezTo>
                    <a:pt x="47355" y="23028"/>
                    <a:pt x="47324" y="23243"/>
                    <a:pt x="47313" y="23458"/>
                  </a:cubicBezTo>
                  <a:cubicBezTo>
                    <a:pt x="47313" y="23521"/>
                    <a:pt x="47376" y="23930"/>
                    <a:pt x="47334" y="23950"/>
                  </a:cubicBezTo>
                  <a:cubicBezTo>
                    <a:pt x="47332" y="23952"/>
                    <a:pt x="47330" y="23952"/>
                    <a:pt x="47327" y="23952"/>
                  </a:cubicBezTo>
                  <a:cubicBezTo>
                    <a:pt x="47270" y="23952"/>
                    <a:pt x="47108" y="23632"/>
                    <a:pt x="47056" y="23632"/>
                  </a:cubicBezTo>
                  <a:cubicBezTo>
                    <a:pt x="47048" y="23632"/>
                    <a:pt x="47042" y="23641"/>
                    <a:pt x="47041" y="23662"/>
                  </a:cubicBezTo>
                  <a:cubicBezTo>
                    <a:pt x="47041" y="23793"/>
                    <a:pt x="47046" y="24386"/>
                    <a:pt x="47146" y="24422"/>
                  </a:cubicBezTo>
                  <a:cubicBezTo>
                    <a:pt x="47121" y="24413"/>
                    <a:pt x="47097" y="24409"/>
                    <a:pt x="47075" y="24409"/>
                  </a:cubicBezTo>
                  <a:cubicBezTo>
                    <a:pt x="46982" y="24409"/>
                    <a:pt x="46913" y="24485"/>
                    <a:pt x="46863" y="24595"/>
                  </a:cubicBezTo>
                  <a:cubicBezTo>
                    <a:pt x="46810" y="24711"/>
                    <a:pt x="46784" y="24831"/>
                    <a:pt x="46779" y="24957"/>
                  </a:cubicBezTo>
                  <a:cubicBezTo>
                    <a:pt x="46773" y="25057"/>
                    <a:pt x="46842" y="25109"/>
                    <a:pt x="46842" y="25214"/>
                  </a:cubicBezTo>
                  <a:cubicBezTo>
                    <a:pt x="46842" y="25513"/>
                    <a:pt x="46579" y="25607"/>
                    <a:pt x="46427" y="25801"/>
                  </a:cubicBezTo>
                  <a:cubicBezTo>
                    <a:pt x="46380" y="25859"/>
                    <a:pt x="46417" y="25875"/>
                    <a:pt x="46464" y="25890"/>
                  </a:cubicBezTo>
                  <a:cubicBezTo>
                    <a:pt x="46438" y="25974"/>
                    <a:pt x="46401" y="26053"/>
                    <a:pt x="46370" y="26132"/>
                  </a:cubicBezTo>
                  <a:cubicBezTo>
                    <a:pt x="46312" y="26273"/>
                    <a:pt x="46349" y="26436"/>
                    <a:pt x="46286" y="26598"/>
                  </a:cubicBezTo>
                  <a:cubicBezTo>
                    <a:pt x="46233" y="26719"/>
                    <a:pt x="46165" y="26834"/>
                    <a:pt x="46087" y="26939"/>
                  </a:cubicBezTo>
                  <a:cubicBezTo>
                    <a:pt x="46050" y="26997"/>
                    <a:pt x="45976" y="27112"/>
                    <a:pt x="46013" y="27185"/>
                  </a:cubicBezTo>
                  <a:cubicBezTo>
                    <a:pt x="46076" y="27306"/>
                    <a:pt x="45840" y="27699"/>
                    <a:pt x="45788" y="27851"/>
                  </a:cubicBezTo>
                  <a:cubicBezTo>
                    <a:pt x="45762" y="27914"/>
                    <a:pt x="45735" y="28391"/>
                    <a:pt x="45714" y="28402"/>
                  </a:cubicBezTo>
                  <a:cubicBezTo>
                    <a:pt x="45713" y="28403"/>
                    <a:pt x="45711" y="28403"/>
                    <a:pt x="45709" y="28403"/>
                  </a:cubicBezTo>
                  <a:cubicBezTo>
                    <a:pt x="45674" y="28403"/>
                    <a:pt x="45604" y="28286"/>
                    <a:pt x="45594" y="28271"/>
                  </a:cubicBezTo>
                  <a:lnTo>
                    <a:pt x="45594" y="28522"/>
                  </a:lnTo>
                  <a:cubicBezTo>
                    <a:pt x="45604" y="28554"/>
                    <a:pt x="45714" y="28774"/>
                    <a:pt x="45693" y="28811"/>
                  </a:cubicBezTo>
                  <a:cubicBezTo>
                    <a:pt x="45692" y="28812"/>
                    <a:pt x="45690" y="28813"/>
                    <a:pt x="45688" y="28813"/>
                  </a:cubicBezTo>
                  <a:cubicBezTo>
                    <a:pt x="45665" y="28813"/>
                    <a:pt x="45590" y="28772"/>
                    <a:pt x="45540" y="28772"/>
                  </a:cubicBezTo>
                  <a:cubicBezTo>
                    <a:pt x="45528" y="28772"/>
                    <a:pt x="45518" y="28774"/>
                    <a:pt x="45510" y="28779"/>
                  </a:cubicBezTo>
                  <a:cubicBezTo>
                    <a:pt x="45436" y="28837"/>
                    <a:pt x="45395" y="28968"/>
                    <a:pt x="45358" y="29052"/>
                  </a:cubicBezTo>
                  <a:cubicBezTo>
                    <a:pt x="45358" y="29173"/>
                    <a:pt x="45354" y="29363"/>
                    <a:pt x="45245" y="29363"/>
                  </a:cubicBezTo>
                  <a:cubicBezTo>
                    <a:pt x="45226" y="29363"/>
                    <a:pt x="45205" y="29358"/>
                    <a:pt x="45180" y="29346"/>
                  </a:cubicBezTo>
                  <a:lnTo>
                    <a:pt x="45180" y="29346"/>
                  </a:lnTo>
                  <a:cubicBezTo>
                    <a:pt x="45231" y="29371"/>
                    <a:pt x="45257" y="29529"/>
                    <a:pt x="45298" y="29529"/>
                  </a:cubicBezTo>
                  <a:cubicBezTo>
                    <a:pt x="45299" y="29529"/>
                    <a:pt x="45299" y="29529"/>
                    <a:pt x="45299" y="29529"/>
                  </a:cubicBezTo>
                  <a:lnTo>
                    <a:pt x="45299" y="29529"/>
                  </a:lnTo>
                  <a:cubicBezTo>
                    <a:pt x="45143" y="29545"/>
                    <a:pt x="45106" y="29608"/>
                    <a:pt x="45028" y="29786"/>
                  </a:cubicBezTo>
                  <a:cubicBezTo>
                    <a:pt x="44991" y="29865"/>
                    <a:pt x="44912" y="29985"/>
                    <a:pt x="44917" y="30074"/>
                  </a:cubicBezTo>
                  <a:cubicBezTo>
                    <a:pt x="44923" y="30137"/>
                    <a:pt x="44980" y="30111"/>
                    <a:pt x="44949" y="30174"/>
                  </a:cubicBezTo>
                  <a:cubicBezTo>
                    <a:pt x="44860" y="30352"/>
                    <a:pt x="44744" y="30368"/>
                    <a:pt x="44650" y="30557"/>
                  </a:cubicBezTo>
                  <a:cubicBezTo>
                    <a:pt x="44611" y="30629"/>
                    <a:pt x="44474" y="30989"/>
                    <a:pt x="44354" y="30989"/>
                  </a:cubicBezTo>
                  <a:cubicBezTo>
                    <a:pt x="44344" y="30989"/>
                    <a:pt x="44334" y="30987"/>
                    <a:pt x="44325" y="30981"/>
                  </a:cubicBezTo>
                  <a:lnTo>
                    <a:pt x="44325" y="30981"/>
                  </a:lnTo>
                  <a:cubicBezTo>
                    <a:pt x="44225" y="31181"/>
                    <a:pt x="44487" y="31086"/>
                    <a:pt x="44466" y="31244"/>
                  </a:cubicBezTo>
                  <a:cubicBezTo>
                    <a:pt x="44461" y="31327"/>
                    <a:pt x="44304" y="31333"/>
                    <a:pt x="44262" y="31338"/>
                  </a:cubicBezTo>
                  <a:cubicBezTo>
                    <a:pt x="44210" y="31375"/>
                    <a:pt x="44162" y="31417"/>
                    <a:pt x="44120" y="31464"/>
                  </a:cubicBezTo>
                  <a:cubicBezTo>
                    <a:pt x="44042" y="31572"/>
                    <a:pt x="43995" y="32163"/>
                    <a:pt x="43859" y="32163"/>
                  </a:cubicBezTo>
                  <a:cubicBezTo>
                    <a:pt x="43854" y="32163"/>
                    <a:pt x="43848" y="32162"/>
                    <a:pt x="43843" y="32160"/>
                  </a:cubicBezTo>
                  <a:lnTo>
                    <a:pt x="43843" y="32160"/>
                  </a:lnTo>
                  <a:cubicBezTo>
                    <a:pt x="43907" y="32193"/>
                    <a:pt x="44112" y="32354"/>
                    <a:pt x="44068" y="32423"/>
                  </a:cubicBezTo>
                  <a:cubicBezTo>
                    <a:pt x="44056" y="32447"/>
                    <a:pt x="44012" y="32452"/>
                    <a:pt x="43970" y="32452"/>
                  </a:cubicBezTo>
                  <a:cubicBezTo>
                    <a:pt x="43938" y="32452"/>
                    <a:pt x="43908" y="32450"/>
                    <a:pt x="43895" y="32450"/>
                  </a:cubicBezTo>
                  <a:cubicBezTo>
                    <a:pt x="43858" y="32476"/>
                    <a:pt x="43822" y="32507"/>
                    <a:pt x="43790" y="32544"/>
                  </a:cubicBezTo>
                  <a:cubicBezTo>
                    <a:pt x="43706" y="32602"/>
                    <a:pt x="43649" y="32696"/>
                    <a:pt x="43628" y="32801"/>
                  </a:cubicBezTo>
                  <a:cubicBezTo>
                    <a:pt x="43618" y="32841"/>
                    <a:pt x="43598" y="32895"/>
                    <a:pt x="43559" y="32895"/>
                  </a:cubicBezTo>
                  <a:cubicBezTo>
                    <a:pt x="43558" y="32895"/>
                    <a:pt x="43556" y="32895"/>
                    <a:pt x="43554" y="32895"/>
                  </a:cubicBezTo>
                  <a:cubicBezTo>
                    <a:pt x="43477" y="32875"/>
                    <a:pt x="43416" y="32664"/>
                    <a:pt x="43369" y="32664"/>
                  </a:cubicBezTo>
                  <a:cubicBezTo>
                    <a:pt x="43368" y="32664"/>
                    <a:pt x="43367" y="32664"/>
                    <a:pt x="43365" y="32664"/>
                  </a:cubicBezTo>
                  <a:cubicBezTo>
                    <a:pt x="43364" y="32664"/>
                    <a:pt x="43364" y="32664"/>
                    <a:pt x="43363" y="32664"/>
                  </a:cubicBezTo>
                  <a:cubicBezTo>
                    <a:pt x="43331" y="32664"/>
                    <a:pt x="43365" y="32939"/>
                    <a:pt x="43334" y="33011"/>
                  </a:cubicBezTo>
                  <a:cubicBezTo>
                    <a:pt x="43292" y="33110"/>
                    <a:pt x="43208" y="33184"/>
                    <a:pt x="43109" y="33215"/>
                  </a:cubicBezTo>
                  <a:lnTo>
                    <a:pt x="43035" y="33105"/>
                  </a:lnTo>
                  <a:cubicBezTo>
                    <a:pt x="43025" y="33090"/>
                    <a:pt x="43017" y="33083"/>
                    <a:pt x="43010" y="33083"/>
                  </a:cubicBezTo>
                  <a:cubicBezTo>
                    <a:pt x="42963" y="33083"/>
                    <a:pt x="42999" y="33430"/>
                    <a:pt x="42938" y="33430"/>
                  </a:cubicBezTo>
                  <a:cubicBezTo>
                    <a:pt x="42917" y="33430"/>
                    <a:pt x="42884" y="33387"/>
                    <a:pt x="42831" y="33273"/>
                  </a:cubicBezTo>
                  <a:cubicBezTo>
                    <a:pt x="42731" y="33037"/>
                    <a:pt x="42757" y="32900"/>
                    <a:pt x="42600" y="32822"/>
                  </a:cubicBezTo>
                  <a:cubicBezTo>
                    <a:pt x="42596" y="32820"/>
                    <a:pt x="42590" y="32820"/>
                    <a:pt x="42580" y="32820"/>
                  </a:cubicBezTo>
                  <a:cubicBezTo>
                    <a:pt x="42549" y="32820"/>
                    <a:pt x="42490" y="32826"/>
                    <a:pt x="42432" y="32826"/>
                  </a:cubicBezTo>
                  <a:cubicBezTo>
                    <a:pt x="42331" y="32826"/>
                    <a:pt x="42236" y="32806"/>
                    <a:pt x="42312" y="32691"/>
                  </a:cubicBezTo>
                  <a:cubicBezTo>
                    <a:pt x="42464" y="32460"/>
                    <a:pt x="42118" y="32444"/>
                    <a:pt x="41971" y="32434"/>
                  </a:cubicBezTo>
                  <a:cubicBezTo>
                    <a:pt x="41693" y="32408"/>
                    <a:pt x="41798" y="32172"/>
                    <a:pt x="41661" y="32004"/>
                  </a:cubicBezTo>
                  <a:cubicBezTo>
                    <a:pt x="41634" y="31971"/>
                    <a:pt x="41609" y="31957"/>
                    <a:pt x="41585" y="31957"/>
                  </a:cubicBezTo>
                  <a:cubicBezTo>
                    <a:pt x="41488" y="31957"/>
                    <a:pt x="41413" y="32178"/>
                    <a:pt x="41342" y="32203"/>
                  </a:cubicBezTo>
                  <a:cubicBezTo>
                    <a:pt x="41339" y="32204"/>
                    <a:pt x="41336" y="32204"/>
                    <a:pt x="41334" y="32204"/>
                  </a:cubicBezTo>
                  <a:cubicBezTo>
                    <a:pt x="41255" y="32204"/>
                    <a:pt x="41317" y="31823"/>
                    <a:pt x="41210" y="31823"/>
                  </a:cubicBezTo>
                  <a:cubicBezTo>
                    <a:pt x="41205" y="31823"/>
                    <a:pt x="41200" y="31824"/>
                    <a:pt x="41195" y="31826"/>
                  </a:cubicBezTo>
                  <a:cubicBezTo>
                    <a:pt x="41158" y="31836"/>
                    <a:pt x="41184" y="31941"/>
                    <a:pt x="41111" y="31941"/>
                  </a:cubicBezTo>
                  <a:cubicBezTo>
                    <a:pt x="41043" y="31915"/>
                    <a:pt x="40990" y="31868"/>
                    <a:pt x="40959" y="31805"/>
                  </a:cubicBezTo>
                  <a:cubicBezTo>
                    <a:pt x="40938" y="31637"/>
                    <a:pt x="41179" y="31674"/>
                    <a:pt x="41027" y="31459"/>
                  </a:cubicBezTo>
                  <a:cubicBezTo>
                    <a:pt x="40791" y="31170"/>
                    <a:pt x="40498" y="30939"/>
                    <a:pt x="40162" y="30777"/>
                  </a:cubicBezTo>
                  <a:cubicBezTo>
                    <a:pt x="40062" y="30725"/>
                    <a:pt x="40031" y="30740"/>
                    <a:pt x="39936" y="30667"/>
                  </a:cubicBezTo>
                  <a:cubicBezTo>
                    <a:pt x="39674" y="30667"/>
                    <a:pt x="40052" y="30436"/>
                    <a:pt x="40036" y="30420"/>
                  </a:cubicBezTo>
                  <a:cubicBezTo>
                    <a:pt x="40010" y="30398"/>
                    <a:pt x="39984" y="30390"/>
                    <a:pt x="39957" y="30390"/>
                  </a:cubicBezTo>
                  <a:cubicBezTo>
                    <a:pt x="39883" y="30390"/>
                    <a:pt x="39809" y="30453"/>
                    <a:pt x="39751" y="30453"/>
                  </a:cubicBezTo>
                  <a:cubicBezTo>
                    <a:pt x="39707" y="30453"/>
                    <a:pt x="39672" y="30417"/>
                    <a:pt x="39653" y="30289"/>
                  </a:cubicBezTo>
                  <a:cubicBezTo>
                    <a:pt x="39611" y="30253"/>
                    <a:pt x="39564" y="30221"/>
                    <a:pt x="39517" y="30200"/>
                  </a:cubicBezTo>
                  <a:cubicBezTo>
                    <a:pt x="39412" y="30132"/>
                    <a:pt x="38589" y="29760"/>
                    <a:pt x="38710" y="29608"/>
                  </a:cubicBezTo>
                  <a:lnTo>
                    <a:pt x="38710" y="29608"/>
                  </a:lnTo>
                  <a:lnTo>
                    <a:pt x="38253" y="29613"/>
                  </a:lnTo>
                  <a:cubicBezTo>
                    <a:pt x="38353" y="29492"/>
                    <a:pt x="38243" y="29356"/>
                    <a:pt x="38138" y="29262"/>
                  </a:cubicBezTo>
                  <a:cubicBezTo>
                    <a:pt x="38023" y="29157"/>
                    <a:pt x="38107" y="29073"/>
                    <a:pt x="38107" y="28952"/>
                  </a:cubicBezTo>
                  <a:cubicBezTo>
                    <a:pt x="38107" y="28933"/>
                    <a:pt x="38091" y="28926"/>
                    <a:pt x="38065" y="28926"/>
                  </a:cubicBezTo>
                  <a:cubicBezTo>
                    <a:pt x="37991" y="28926"/>
                    <a:pt x="37832" y="28984"/>
                    <a:pt x="37712" y="28984"/>
                  </a:cubicBezTo>
                  <a:cubicBezTo>
                    <a:pt x="37666" y="28984"/>
                    <a:pt x="37626" y="28975"/>
                    <a:pt x="37598" y="28952"/>
                  </a:cubicBezTo>
                  <a:cubicBezTo>
                    <a:pt x="37635" y="28910"/>
                    <a:pt x="37876" y="28732"/>
                    <a:pt x="37845" y="28685"/>
                  </a:cubicBezTo>
                  <a:cubicBezTo>
                    <a:pt x="37792" y="28611"/>
                    <a:pt x="37664" y="28563"/>
                    <a:pt x="37562" y="28563"/>
                  </a:cubicBezTo>
                  <a:cubicBezTo>
                    <a:pt x="37511" y="28563"/>
                    <a:pt x="37467" y="28575"/>
                    <a:pt x="37441" y="28601"/>
                  </a:cubicBezTo>
                  <a:cubicBezTo>
                    <a:pt x="37400" y="28646"/>
                    <a:pt x="37410" y="28740"/>
                    <a:pt x="37363" y="28740"/>
                  </a:cubicBezTo>
                  <a:cubicBezTo>
                    <a:pt x="37350" y="28740"/>
                    <a:pt x="37333" y="28733"/>
                    <a:pt x="37310" y="28716"/>
                  </a:cubicBezTo>
                  <a:cubicBezTo>
                    <a:pt x="37247" y="28685"/>
                    <a:pt x="37215" y="28617"/>
                    <a:pt x="37226" y="28554"/>
                  </a:cubicBezTo>
                  <a:cubicBezTo>
                    <a:pt x="37231" y="28418"/>
                    <a:pt x="37425" y="28360"/>
                    <a:pt x="37430" y="28239"/>
                  </a:cubicBezTo>
                  <a:cubicBezTo>
                    <a:pt x="37430" y="28237"/>
                    <a:pt x="37427" y="28235"/>
                    <a:pt x="37422" y="28235"/>
                  </a:cubicBezTo>
                  <a:cubicBezTo>
                    <a:pt x="37386" y="28235"/>
                    <a:pt x="37252" y="28287"/>
                    <a:pt x="37252" y="28287"/>
                  </a:cubicBezTo>
                  <a:cubicBezTo>
                    <a:pt x="37158" y="28287"/>
                    <a:pt x="37063" y="28255"/>
                    <a:pt x="36990" y="28197"/>
                  </a:cubicBezTo>
                  <a:cubicBezTo>
                    <a:pt x="36916" y="28145"/>
                    <a:pt x="36948" y="28087"/>
                    <a:pt x="36880" y="28077"/>
                  </a:cubicBezTo>
                  <a:cubicBezTo>
                    <a:pt x="36866" y="28076"/>
                    <a:pt x="36852" y="28075"/>
                    <a:pt x="36838" y="28075"/>
                  </a:cubicBezTo>
                  <a:cubicBezTo>
                    <a:pt x="36768" y="28075"/>
                    <a:pt x="36698" y="28086"/>
                    <a:pt x="36628" y="28108"/>
                  </a:cubicBezTo>
                  <a:cubicBezTo>
                    <a:pt x="36624" y="28109"/>
                    <a:pt x="36620" y="28109"/>
                    <a:pt x="36616" y="28109"/>
                  </a:cubicBezTo>
                  <a:cubicBezTo>
                    <a:pt x="36528" y="28109"/>
                    <a:pt x="36648" y="27867"/>
                    <a:pt x="36497" y="27857"/>
                  </a:cubicBezTo>
                  <a:cubicBezTo>
                    <a:pt x="36494" y="27856"/>
                    <a:pt x="36491" y="27856"/>
                    <a:pt x="36487" y="27856"/>
                  </a:cubicBezTo>
                  <a:cubicBezTo>
                    <a:pt x="36434" y="27856"/>
                    <a:pt x="36389" y="27887"/>
                    <a:pt x="36343" y="27887"/>
                  </a:cubicBezTo>
                  <a:cubicBezTo>
                    <a:pt x="36330" y="27887"/>
                    <a:pt x="36317" y="27884"/>
                    <a:pt x="36303" y="27878"/>
                  </a:cubicBezTo>
                  <a:cubicBezTo>
                    <a:pt x="36235" y="27841"/>
                    <a:pt x="36167" y="27794"/>
                    <a:pt x="36114" y="27736"/>
                  </a:cubicBezTo>
                  <a:lnTo>
                    <a:pt x="36114" y="27736"/>
                  </a:lnTo>
                  <a:cubicBezTo>
                    <a:pt x="36181" y="27793"/>
                    <a:pt x="36288" y="27828"/>
                    <a:pt x="36361" y="27828"/>
                  </a:cubicBezTo>
                  <a:cubicBezTo>
                    <a:pt x="36448" y="27828"/>
                    <a:pt x="36489" y="27779"/>
                    <a:pt x="36361" y="27663"/>
                  </a:cubicBezTo>
                  <a:cubicBezTo>
                    <a:pt x="36285" y="27591"/>
                    <a:pt x="36138" y="27502"/>
                    <a:pt x="36027" y="27502"/>
                  </a:cubicBezTo>
                  <a:cubicBezTo>
                    <a:pt x="35984" y="27502"/>
                    <a:pt x="35946" y="27515"/>
                    <a:pt x="35920" y="27547"/>
                  </a:cubicBezTo>
                  <a:cubicBezTo>
                    <a:pt x="36093" y="27327"/>
                    <a:pt x="35296" y="26860"/>
                    <a:pt x="35113" y="26719"/>
                  </a:cubicBezTo>
                  <a:cubicBezTo>
                    <a:pt x="35068" y="26684"/>
                    <a:pt x="35034" y="26670"/>
                    <a:pt x="35007" y="26670"/>
                  </a:cubicBezTo>
                  <a:cubicBezTo>
                    <a:pt x="34931" y="26670"/>
                    <a:pt x="34903" y="26780"/>
                    <a:pt x="34830" y="26876"/>
                  </a:cubicBezTo>
                  <a:cubicBezTo>
                    <a:pt x="34766" y="26903"/>
                    <a:pt x="34721" y="26919"/>
                    <a:pt x="34691" y="26919"/>
                  </a:cubicBezTo>
                  <a:cubicBezTo>
                    <a:pt x="34634" y="26919"/>
                    <a:pt x="34629" y="26865"/>
                    <a:pt x="34646" y="26735"/>
                  </a:cubicBezTo>
                  <a:cubicBezTo>
                    <a:pt x="34835" y="26493"/>
                    <a:pt x="34468" y="26095"/>
                    <a:pt x="34264" y="25938"/>
                  </a:cubicBezTo>
                  <a:cubicBezTo>
                    <a:pt x="34156" y="25855"/>
                    <a:pt x="34036" y="25763"/>
                    <a:pt x="33905" y="25763"/>
                  </a:cubicBezTo>
                  <a:cubicBezTo>
                    <a:pt x="33896" y="25763"/>
                    <a:pt x="33886" y="25763"/>
                    <a:pt x="33876" y="25765"/>
                  </a:cubicBezTo>
                  <a:cubicBezTo>
                    <a:pt x="33816" y="25774"/>
                    <a:pt x="33766" y="25779"/>
                    <a:pt x="33720" y="25779"/>
                  </a:cubicBezTo>
                  <a:cubicBezTo>
                    <a:pt x="33609" y="25779"/>
                    <a:pt x="33522" y="25747"/>
                    <a:pt x="33388" y="25653"/>
                  </a:cubicBezTo>
                  <a:lnTo>
                    <a:pt x="33388" y="25653"/>
                  </a:lnTo>
                  <a:cubicBezTo>
                    <a:pt x="33452" y="25697"/>
                    <a:pt x="33516" y="25716"/>
                    <a:pt x="33565" y="25716"/>
                  </a:cubicBezTo>
                  <a:cubicBezTo>
                    <a:pt x="33667" y="25716"/>
                    <a:pt x="33703" y="25632"/>
                    <a:pt x="33535" y="25513"/>
                  </a:cubicBezTo>
                  <a:lnTo>
                    <a:pt x="32958" y="25104"/>
                  </a:lnTo>
                  <a:cubicBezTo>
                    <a:pt x="32805" y="25000"/>
                    <a:pt x="32708" y="24937"/>
                    <a:pt x="32590" y="24937"/>
                  </a:cubicBezTo>
                  <a:cubicBezTo>
                    <a:pt x="32531" y="24937"/>
                    <a:pt x="32466" y="24953"/>
                    <a:pt x="32386" y="24989"/>
                  </a:cubicBezTo>
                  <a:cubicBezTo>
                    <a:pt x="32486" y="24941"/>
                    <a:pt x="32580" y="24915"/>
                    <a:pt x="32612" y="24795"/>
                  </a:cubicBezTo>
                  <a:cubicBezTo>
                    <a:pt x="32629" y="24743"/>
                    <a:pt x="32550" y="24637"/>
                    <a:pt x="32487" y="24637"/>
                  </a:cubicBezTo>
                  <a:cubicBezTo>
                    <a:pt x="32473" y="24637"/>
                    <a:pt x="32460" y="24642"/>
                    <a:pt x="32449" y="24653"/>
                  </a:cubicBezTo>
                  <a:cubicBezTo>
                    <a:pt x="32433" y="24671"/>
                    <a:pt x="32415" y="24678"/>
                    <a:pt x="32397" y="24678"/>
                  </a:cubicBezTo>
                  <a:cubicBezTo>
                    <a:pt x="32330" y="24678"/>
                    <a:pt x="32254" y="24576"/>
                    <a:pt x="32172" y="24522"/>
                  </a:cubicBezTo>
                  <a:cubicBezTo>
                    <a:pt x="32164" y="24517"/>
                    <a:pt x="32156" y="24515"/>
                    <a:pt x="32147" y="24515"/>
                  </a:cubicBezTo>
                  <a:cubicBezTo>
                    <a:pt x="32100" y="24515"/>
                    <a:pt x="32046" y="24580"/>
                    <a:pt x="31988" y="24580"/>
                  </a:cubicBezTo>
                  <a:cubicBezTo>
                    <a:pt x="31883" y="24580"/>
                    <a:pt x="31894" y="24422"/>
                    <a:pt x="31846" y="24354"/>
                  </a:cubicBezTo>
                  <a:cubicBezTo>
                    <a:pt x="31794" y="24291"/>
                    <a:pt x="31726" y="24234"/>
                    <a:pt x="31652" y="24192"/>
                  </a:cubicBezTo>
                  <a:cubicBezTo>
                    <a:pt x="31601" y="24162"/>
                    <a:pt x="31531" y="24130"/>
                    <a:pt x="31467" y="24130"/>
                  </a:cubicBezTo>
                  <a:cubicBezTo>
                    <a:pt x="31440" y="24130"/>
                    <a:pt x="31414" y="24136"/>
                    <a:pt x="31390" y="24150"/>
                  </a:cubicBezTo>
                  <a:cubicBezTo>
                    <a:pt x="31377" y="24158"/>
                    <a:pt x="31363" y="24161"/>
                    <a:pt x="31350" y="24161"/>
                  </a:cubicBezTo>
                  <a:cubicBezTo>
                    <a:pt x="31293" y="24161"/>
                    <a:pt x="31238" y="24096"/>
                    <a:pt x="31170" y="24045"/>
                  </a:cubicBezTo>
                  <a:cubicBezTo>
                    <a:pt x="31238" y="23935"/>
                    <a:pt x="31312" y="23940"/>
                    <a:pt x="31123" y="23872"/>
                  </a:cubicBezTo>
                  <a:cubicBezTo>
                    <a:pt x="31018" y="23835"/>
                    <a:pt x="30903" y="23804"/>
                    <a:pt x="30787" y="23783"/>
                  </a:cubicBezTo>
                  <a:cubicBezTo>
                    <a:pt x="30808" y="23783"/>
                    <a:pt x="30572" y="23746"/>
                    <a:pt x="30646" y="23704"/>
                  </a:cubicBezTo>
                  <a:cubicBezTo>
                    <a:pt x="30672" y="23688"/>
                    <a:pt x="30735" y="23704"/>
                    <a:pt x="30751" y="23636"/>
                  </a:cubicBezTo>
                  <a:cubicBezTo>
                    <a:pt x="30677" y="23586"/>
                    <a:pt x="30642" y="23573"/>
                    <a:pt x="30608" y="23573"/>
                  </a:cubicBezTo>
                  <a:cubicBezTo>
                    <a:pt x="30575" y="23573"/>
                    <a:pt x="30544" y="23586"/>
                    <a:pt x="30478" y="23589"/>
                  </a:cubicBezTo>
                  <a:cubicBezTo>
                    <a:pt x="30389" y="23589"/>
                    <a:pt x="30190" y="23568"/>
                    <a:pt x="30200" y="23442"/>
                  </a:cubicBezTo>
                  <a:cubicBezTo>
                    <a:pt x="30211" y="23279"/>
                    <a:pt x="30331" y="23327"/>
                    <a:pt x="30174" y="23143"/>
                  </a:cubicBezTo>
                  <a:cubicBezTo>
                    <a:pt x="30085" y="23049"/>
                    <a:pt x="29975" y="22897"/>
                    <a:pt x="29870" y="22823"/>
                  </a:cubicBezTo>
                  <a:cubicBezTo>
                    <a:pt x="29848" y="22808"/>
                    <a:pt x="29831" y="22802"/>
                    <a:pt x="29818" y="22802"/>
                  </a:cubicBezTo>
                  <a:cubicBezTo>
                    <a:pt x="29767" y="22802"/>
                    <a:pt x="29766" y="22894"/>
                    <a:pt x="29728" y="22923"/>
                  </a:cubicBezTo>
                  <a:cubicBezTo>
                    <a:pt x="29702" y="22945"/>
                    <a:pt x="29671" y="22956"/>
                    <a:pt x="29641" y="22956"/>
                  </a:cubicBezTo>
                  <a:cubicBezTo>
                    <a:pt x="29586" y="22956"/>
                    <a:pt x="29533" y="22922"/>
                    <a:pt x="29513" y="22865"/>
                  </a:cubicBezTo>
                  <a:cubicBezTo>
                    <a:pt x="29500" y="22813"/>
                    <a:pt x="29402" y="22670"/>
                    <a:pt x="29333" y="22670"/>
                  </a:cubicBezTo>
                  <a:cubicBezTo>
                    <a:pt x="29318" y="22670"/>
                    <a:pt x="29304" y="22676"/>
                    <a:pt x="29293" y="22692"/>
                  </a:cubicBezTo>
                  <a:cubicBezTo>
                    <a:pt x="29445" y="22467"/>
                    <a:pt x="28868" y="22336"/>
                    <a:pt x="28748" y="22267"/>
                  </a:cubicBezTo>
                  <a:cubicBezTo>
                    <a:pt x="28632" y="22199"/>
                    <a:pt x="28685" y="22173"/>
                    <a:pt x="28601" y="22089"/>
                  </a:cubicBezTo>
                  <a:cubicBezTo>
                    <a:pt x="28507" y="22000"/>
                    <a:pt x="28397" y="21916"/>
                    <a:pt x="28281" y="21848"/>
                  </a:cubicBezTo>
                  <a:cubicBezTo>
                    <a:pt x="28203" y="21796"/>
                    <a:pt x="27600" y="21471"/>
                    <a:pt x="27683" y="21345"/>
                  </a:cubicBezTo>
                  <a:cubicBezTo>
                    <a:pt x="27613" y="21299"/>
                    <a:pt x="27564" y="21274"/>
                    <a:pt x="27522" y="21274"/>
                  </a:cubicBezTo>
                  <a:cubicBezTo>
                    <a:pt x="27478" y="21274"/>
                    <a:pt x="27441" y="21303"/>
                    <a:pt x="27395" y="21366"/>
                  </a:cubicBezTo>
                  <a:cubicBezTo>
                    <a:pt x="27366" y="21406"/>
                    <a:pt x="27270" y="21438"/>
                    <a:pt x="27190" y="21438"/>
                  </a:cubicBezTo>
                  <a:cubicBezTo>
                    <a:pt x="27155" y="21438"/>
                    <a:pt x="27124" y="21432"/>
                    <a:pt x="27101" y="21418"/>
                  </a:cubicBezTo>
                  <a:cubicBezTo>
                    <a:pt x="27138" y="21334"/>
                    <a:pt x="27154" y="21245"/>
                    <a:pt x="27154" y="21156"/>
                  </a:cubicBezTo>
                  <a:cubicBezTo>
                    <a:pt x="27112" y="21030"/>
                    <a:pt x="26976" y="20951"/>
                    <a:pt x="26850" y="20930"/>
                  </a:cubicBezTo>
                  <a:cubicBezTo>
                    <a:pt x="26729" y="20915"/>
                    <a:pt x="26619" y="20883"/>
                    <a:pt x="26509" y="20831"/>
                  </a:cubicBezTo>
                  <a:cubicBezTo>
                    <a:pt x="26493" y="20826"/>
                    <a:pt x="26493" y="20689"/>
                    <a:pt x="26472" y="20658"/>
                  </a:cubicBezTo>
                  <a:cubicBezTo>
                    <a:pt x="26450" y="20621"/>
                    <a:pt x="26423" y="20607"/>
                    <a:pt x="26393" y="20607"/>
                  </a:cubicBezTo>
                  <a:cubicBezTo>
                    <a:pt x="26294" y="20607"/>
                    <a:pt x="26163" y="20762"/>
                    <a:pt x="26057" y="20762"/>
                  </a:cubicBezTo>
                  <a:cubicBezTo>
                    <a:pt x="26039" y="20762"/>
                    <a:pt x="26022" y="20757"/>
                    <a:pt x="26006" y="20747"/>
                  </a:cubicBezTo>
                  <a:cubicBezTo>
                    <a:pt x="25806" y="20616"/>
                    <a:pt x="26163" y="20501"/>
                    <a:pt x="26053" y="20385"/>
                  </a:cubicBezTo>
                  <a:cubicBezTo>
                    <a:pt x="25859" y="20186"/>
                    <a:pt x="25476" y="20275"/>
                    <a:pt x="25245" y="20217"/>
                  </a:cubicBezTo>
                  <a:cubicBezTo>
                    <a:pt x="25204" y="20207"/>
                    <a:pt x="24705" y="20018"/>
                    <a:pt x="24968" y="20002"/>
                  </a:cubicBezTo>
                  <a:lnTo>
                    <a:pt x="24968" y="20002"/>
                  </a:lnTo>
                  <a:cubicBezTo>
                    <a:pt x="25038" y="20046"/>
                    <a:pt x="25098" y="20065"/>
                    <a:pt x="25139" y="20065"/>
                  </a:cubicBezTo>
                  <a:cubicBezTo>
                    <a:pt x="25217" y="20065"/>
                    <a:pt x="25226" y="19994"/>
                    <a:pt x="25109" y="19877"/>
                  </a:cubicBezTo>
                  <a:cubicBezTo>
                    <a:pt x="25069" y="19836"/>
                    <a:pt x="24935" y="19761"/>
                    <a:pt x="24845" y="19761"/>
                  </a:cubicBezTo>
                  <a:cubicBezTo>
                    <a:pt x="24805" y="19761"/>
                    <a:pt x="24774" y="19775"/>
                    <a:pt x="24763" y="19814"/>
                  </a:cubicBezTo>
                  <a:cubicBezTo>
                    <a:pt x="24747" y="19850"/>
                    <a:pt x="24805" y="20029"/>
                    <a:pt x="24726" y="20034"/>
                  </a:cubicBezTo>
                  <a:cubicBezTo>
                    <a:pt x="24717" y="20034"/>
                    <a:pt x="24579" y="19538"/>
                    <a:pt x="24472" y="19538"/>
                  </a:cubicBezTo>
                  <a:cubicBezTo>
                    <a:pt x="24464" y="19538"/>
                    <a:pt x="24456" y="19541"/>
                    <a:pt x="24449" y="19546"/>
                  </a:cubicBezTo>
                  <a:cubicBezTo>
                    <a:pt x="24375" y="19599"/>
                    <a:pt x="24365" y="19698"/>
                    <a:pt x="24286" y="19746"/>
                  </a:cubicBezTo>
                  <a:cubicBezTo>
                    <a:pt x="24207" y="19798"/>
                    <a:pt x="24108" y="19772"/>
                    <a:pt x="24024" y="19787"/>
                  </a:cubicBezTo>
                  <a:cubicBezTo>
                    <a:pt x="24129" y="19614"/>
                    <a:pt x="24197" y="19546"/>
                    <a:pt x="23971" y="19410"/>
                  </a:cubicBezTo>
                  <a:cubicBezTo>
                    <a:pt x="23935" y="19387"/>
                    <a:pt x="23772" y="19331"/>
                    <a:pt x="23666" y="19331"/>
                  </a:cubicBezTo>
                  <a:cubicBezTo>
                    <a:pt x="23603" y="19331"/>
                    <a:pt x="23561" y="19351"/>
                    <a:pt x="23578" y="19410"/>
                  </a:cubicBezTo>
                  <a:lnTo>
                    <a:pt x="23379" y="19289"/>
                  </a:lnTo>
                  <a:cubicBezTo>
                    <a:pt x="23410" y="19221"/>
                    <a:pt x="23505" y="19174"/>
                    <a:pt x="23489" y="19090"/>
                  </a:cubicBezTo>
                  <a:cubicBezTo>
                    <a:pt x="23473" y="18985"/>
                    <a:pt x="23353" y="18891"/>
                    <a:pt x="23248" y="18870"/>
                  </a:cubicBezTo>
                  <a:cubicBezTo>
                    <a:pt x="23221" y="18863"/>
                    <a:pt x="23194" y="18860"/>
                    <a:pt x="23168" y="18860"/>
                  </a:cubicBezTo>
                  <a:cubicBezTo>
                    <a:pt x="23058" y="18860"/>
                    <a:pt x="22956" y="18910"/>
                    <a:pt x="22884" y="18910"/>
                  </a:cubicBezTo>
                  <a:cubicBezTo>
                    <a:pt x="22819" y="18910"/>
                    <a:pt x="22778" y="18870"/>
                    <a:pt x="22776" y="18718"/>
                  </a:cubicBezTo>
                  <a:cubicBezTo>
                    <a:pt x="22841" y="18605"/>
                    <a:pt x="22830" y="18574"/>
                    <a:pt x="22781" y="18574"/>
                  </a:cubicBezTo>
                  <a:cubicBezTo>
                    <a:pt x="22721" y="18574"/>
                    <a:pt x="22605" y="18621"/>
                    <a:pt x="22509" y="18621"/>
                  </a:cubicBezTo>
                  <a:cubicBezTo>
                    <a:pt x="22478" y="18621"/>
                    <a:pt x="22449" y="18616"/>
                    <a:pt x="22425" y="18603"/>
                  </a:cubicBezTo>
                  <a:cubicBezTo>
                    <a:pt x="22322" y="18546"/>
                    <a:pt x="22270" y="18303"/>
                    <a:pt x="22164" y="18303"/>
                  </a:cubicBezTo>
                  <a:cubicBezTo>
                    <a:pt x="22162" y="18303"/>
                    <a:pt x="22160" y="18303"/>
                    <a:pt x="22157" y="18304"/>
                  </a:cubicBezTo>
                  <a:cubicBezTo>
                    <a:pt x="22131" y="18304"/>
                    <a:pt x="21906" y="18398"/>
                    <a:pt x="21906" y="18398"/>
                  </a:cubicBezTo>
                  <a:cubicBezTo>
                    <a:pt x="21890" y="18262"/>
                    <a:pt x="22005" y="18267"/>
                    <a:pt x="21879" y="18120"/>
                  </a:cubicBezTo>
                  <a:cubicBezTo>
                    <a:pt x="21830" y="18066"/>
                    <a:pt x="21737" y="17979"/>
                    <a:pt x="21656" y="17979"/>
                  </a:cubicBezTo>
                  <a:cubicBezTo>
                    <a:pt x="21635" y="17979"/>
                    <a:pt x="21615" y="17985"/>
                    <a:pt x="21596" y="18000"/>
                  </a:cubicBezTo>
                  <a:cubicBezTo>
                    <a:pt x="21581" y="18011"/>
                    <a:pt x="21565" y="18015"/>
                    <a:pt x="21547" y="18015"/>
                  </a:cubicBezTo>
                  <a:cubicBezTo>
                    <a:pt x="21472" y="18015"/>
                    <a:pt x="21377" y="17931"/>
                    <a:pt x="21292" y="17884"/>
                  </a:cubicBezTo>
                  <a:cubicBezTo>
                    <a:pt x="21285" y="17880"/>
                    <a:pt x="21277" y="17879"/>
                    <a:pt x="21269" y="17879"/>
                  </a:cubicBezTo>
                  <a:cubicBezTo>
                    <a:pt x="21215" y="17879"/>
                    <a:pt x="21138" y="17951"/>
                    <a:pt x="21048" y="17951"/>
                  </a:cubicBezTo>
                  <a:cubicBezTo>
                    <a:pt x="21020" y="17951"/>
                    <a:pt x="20992" y="17944"/>
                    <a:pt x="20962" y="17926"/>
                  </a:cubicBezTo>
                  <a:lnTo>
                    <a:pt x="21061" y="17753"/>
                  </a:lnTo>
                  <a:cubicBezTo>
                    <a:pt x="21013" y="17726"/>
                    <a:pt x="20943" y="17682"/>
                    <a:pt x="20885" y="17682"/>
                  </a:cubicBezTo>
                  <a:cubicBezTo>
                    <a:pt x="20855" y="17682"/>
                    <a:pt x="20828" y="17694"/>
                    <a:pt x="20810" y="17727"/>
                  </a:cubicBezTo>
                  <a:cubicBezTo>
                    <a:pt x="20774" y="17734"/>
                    <a:pt x="20746" y="17739"/>
                    <a:pt x="20723" y="17739"/>
                  </a:cubicBezTo>
                  <a:cubicBezTo>
                    <a:pt x="20663" y="17739"/>
                    <a:pt x="20641" y="17708"/>
                    <a:pt x="20611" y="17617"/>
                  </a:cubicBezTo>
                  <a:cubicBezTo>
                    <a:pt x="20569" y="17596"/>
                    <a:pt x="20543" y="17585"/>
                    <a:pt x="20523" y="17585"/>
                  </a:cubicBezTo>
                  <a:cubicBezTo>
                    <a:pt x="20497" y="17585"/>
                    <a:pt x="20482" y="17604"/>
                    <a:pt x="20459" y="17648"/>
                  </a:cubicBezTo>
                  <a:cubicBezTo>
                    <a:pt x="20440" y="17682"/>
                    <a:pt x="20412" y="17694"/>
                    <a:pt x="20380" y="17694"/>
                  </a:cubicBezTo>
                  <a:cubicBezTo>
                    <a:pt x="20323" y="17694"/>
                    <a:pt x="20254" y="17654"/>
                    <a:pt x="20207" y="17627"/>
                  </a:cubicBezTo>
                  <a:lnTo>
                    <a:pt x="20369" y="17328"/>
                  </a:lnTo>
                  <a:lnTo>
                    <a:pt x="20369" y="17328"/>
                  </a:lnTo>
                  <a:cubicBezTo>
                    <a:pt x="20351" y="17361"/>
                    <a:pt x="20313" y="17374"/>
                    <a:pt x="20265" y="17374"/>
                  </a:cubicBezTo>
                  <a:cubicBezTo>
                    <a:pt x="20136" y="17374"/>
                    <a:pt x="19939" y="17283"/>
                    <a:pt x="19866" y="17245"/>
                  </a:cubicBezTo>
                  <a:cubicBezTo>
                    <a:pt x="19725" y="17166"/>
                    <a:pt x="19777" y="17082"/>
                    <a:pt x="19683" y="17003"/>
                  </a:cubicBezTo>
                  <a:cubicBezTo>
                    <a:pt x="19289" y="16663"/>
                    <a:pt x="18807" y="16448"/>
                    <a:pt x="18346" y="16212"/>
                  </a:cubicBezTo>
                  <a:cubicBezTo>
                    <a:pt x="18356" y="16154"/>
                    <a:pt x="18330" y="16096"/>
                    <a:pt x="18283" y="16065"/>
                  </a:cubicBezTo>
                  <a:lnTo>
                    <a:pt x="18047" y="15960"/>
                  </a:lnTo>
                  <a:lnTo>
                    <a:pt x="17271" y="15672"/>
                  </a:lnTo>
                  <a:cubicBezTo>
                    <a:pt x="16925" y="15546"/>
                    <a:pt x="16563" y="15394"/>
                    <a:pt x="16206" y="15299"/>
                  </a:cubicBezTo>
                  <a:cubicBezTo>
                    <a:pt x="16101" y="15273"/>
                    <a:pt x="15997" y="15241"/>
                    <a:pt x="15909" y="15241"/>
                  </a:cubicBezTo>
                  <a:cubicBezTo>
                    <a:pt x="15875" y="15241"/>
                    <a:pt x="15842" y="15246"/>
                    <a:pt x="15813" y="15257"/>
                  </a:cubicBezTo>
                  <a:cubicBezTo>
                    <a:pt x="15801" y="15263"/>
                    <a:pt x="15787" y="15265"/>
                    <a:pt x="15773" y="15265"/>
                  </a:cubicBezTo>
                  <a:cubicBezTo>
                    <a:pt x="15704" y="15265"/>
                    <a:pt x="15618" y="15209"/>
                    <a:pt x="15562" y="15179"/>
                  </a:cubicBezTo>
                  <a:lnTo>
                    <a:pt x="15562" y="15179"/>
                  </a:lnTo>
                  <a:cubicBezTo>
                    <a:pt x="15578" y="15187"/>
                    <a:pt x="15597" y="15191"/>
                    <a:pt x="15614" y="15191"/>
                  </a:cubicBezTo>
                  <a:cubicBezTo>
                    <a:pt x="15659" y="15191"/>
                    <a:pt x="15690" y="15162"/>
                    <a:pt x="15624" y="15116"/>
                  </a:cubicBezTo>
                  <a:cubicBezTo>
                    <a:pt x="15441" y="15001"/>
                    <a:pt x="15242" y="14901"/>
                    <a:pt x="15037" y="14822"/>
                  </a:cubicBezTo>
                  <a:cubicBezTo>
                    <a:pt x="14967" y="14792"/>
                    <a:pt x="14803" y="14700"/>
                    <a:pt x="14699" y="14700"/>
                  </a:cubicBezTo>
                  <a:cubicBezTo>
                    <a:pt x="14678" y="14700"/>
                    <a:pt x="14659" y="14703"/>
                    <a:pt x="14644" y="14712"/>
                  </a:cubicBezTo>
                  <a:cubicBezTo>
                    <a:pt x="14576" y="14749"/>
                    <a:pt x="14555" y="14969"/>
                    <a:pt x="14529" y="15032"/>
                  </a:cubicBezTo>
                  <a:cubicBezTo>
                    <a:pt x="14371" y="14964"/>
                    <a:pt x="14408" y="14770"/>
                    <a:pt x="14450" y="14660"/>
                  </a:cubicBezTo>
                  <a:cubicBezTo>
                    <a:pt x="14502" y="14513"/>
                    <a:pt x="14308" y="14497"/>
                    <a:pt x="14151" y="14429"/>
                  </a:cubicBezTo>
                  <a:cubicBezTo>
                    <a:pt x="13947" y="14335"/>
                    <a:pt x="13705" y="14256"/>
                    <a:pt x="13527" y="14120"/>
                  </a:cubicBezTo>
                  <a:cubicBezTo>
                    <a:pt x="13496" y="14093"/>
                    <a:pt x="13470" y="14015"/>
                    <a:pt x="13449" y="14010"/>
                  </a:cubicBezTo>
                  <a:cubicBezTo>
                    <a:pt x="13415" y="13999"/>
                    <a:pt x="13384" y="13995"/>
                    <a:pt x="13354" y="13995"/>
                  </a:cubicBezTo>
                  <a:cubicBezTo>
                    <a:pt x="13282" y="13995"/>
                    <a:pt x="13219" y="14018"/>
                    <a:pt x="13144" y="14025"/>
                  </a:cubicBezTo>
                  <a:cubicBezTo>
                    <a:pt x="13137" y="14026"/>
                    <a:pt x="13129" y="14026"/>
                    <a:pt x="13121" y="14026"/>
                  </a:cubicBezTo>
                  <a:cubicBezTo>
                    <a:pt x="12912" y="14026"/>
                    <a:pt x="12745" y="13765"/>
                    <a:pt x="12578" y="13664"/>
                  </a:cubicBezTo>
                  <a:cubicBezTo>
                    <a:pt x="12516" y="13624"/>
                    <a:pt x="12465" y="13609"/>
                    <a:pt x="12418" y="13609"/>
                  </a:cubicBezTo>
                  <a:cubicBezTo>
                    <a:pt x="12322" y="13609"/>
                    <a:pt x="12247" y="13674"/>
                    <a:pt x="12148" y="13726"/>
                  </a:cubicBezTo>
                  <a:cubicBezTo>
                    <a:pt x="12096" y="13755"/>
                    <a:pt x="12060" y="13767"/>
                    <a:pt x="12037" y="13767"/>
                  </a:cubicBezTo>
                  <a:cubicBezTo>
                    <a:pt x="11939" y="13767"/>
                    <a:pt x="12072" y="13548"/>
                    <a:pt x="12080" y="13501"/>
                  </a:cubicBezTo>
                  <a:cubicBezTo>
                    <a:pt x="12087" y="13451"/>
                    <a:pt x="12058" y="13434"/>
                    <a:pt x="12013" y="13434"/>
                  </a:cubicBezTo>
                  <a:cubicBezTo>
                    <a:pt x="11919" y="13434"/>
                    <a:pt x="11756" y="13513"/>
                    <a:pt x="11734" y="13517"/>
                  </a:cubicBezTo>
                  <a:cubicBezTo>
                    <a:pt x="11719" y="13519"/>
                    <a:pt x="11705" y="13521"/>
                    <a:pt x="11692" y="13521"/>
                  </a:cubicBezTo>
                  <a:cubicBezTo>
                    <a:pt x="11524" y="13521"/>
                    <a:pt x="11554" y="13310"/>
                    <a:pt x="11467" y="13218"/>
                  </a:cubicBezTo>
                  <a:cubicBezTo>
                    <a:pt x="11346" y="13097"/>
                    <a:pt x="11136" y="13050"/>
                    <a:pt x="10974" y="13019"/>
                  </a:cubicBezTo>
                  <a:cubicBezTo>
                    <a:pt x="10879" y="12998"/>
                    <a:pt x="10303" y="12877"/>
                    <a:pt x="10371" y="12704"/>
                  </a:cubicBezTo>
                  <a:cubicBezTo>
                    <a:pt x="10266" y="12625"/>
                    <a:pt x="10104" y="12615"/>
                    <a:pt x="9978" y="12589"/>
                  </a:cubicBezTo>
                  <a:cubicBezTo>
                    <a:pt x="9511" y="12494"/>
                    <a:pt x="9050" y="12316"/>
                    <a:pt x="8578" y="12232"/>
                  </a:cubicBezTo>
                  <a:cubicBezTo>
                    <a:pt x="8520" y="12221"/>
                    <a:pt x="8458" y="12213"/>
                    <a:pt x="8399" y="12213"/>
                  </a:cubicBezTo>
                  <a:cubicBezTo>
                    <a:pt x="8293" y="12213"/>
                    <a:pt x="8197" y="12241"/>
                    <a:pt x="8153" y="12331"/>
                  </a:cubicBezTo>
                  <a:lnTo>
                    <a:pt x="8153" y="12331"/>
                  </a:lnTo>
                  <a:cubicBezTo>
                    <a:pt x="8191" y="12248"/>
                    <a:pt x="8255" y="12139"/>
                    <a:pt x="8185" y="12049"/>
                  </a:cubicBezTo>
                  <a:cubicBezTo>
                    <a:pt x="8150" y="12012"/>
                    <a:pt x="8116" y="12009"/>
                    <a:pt x="8080" y="12009"/>
                  </a:cubicBezTo>
                  <a:cubicBezTo>
                    <a:pt x="8074" y="12009"/>
                    <a:pt x="8068" y="12009"/>
                    <a:pt x="8062" y="12009"/>
                  </a:cubicBezTo>
                  <a:cubicBezTo>
                    <a:pt x="8032" y="12009"/>
                    <a:pt x="7999" y="12008"/>
                    <a:pt x="7964" y="11986"/>
                  </a:cubicBezTo>
                  <a:lnTo>
                    <a:pt x="7828" y="11886"/>
                  </a:lnTo>
                  <a:cubicBezTo>
                    <a:pt x="7634" y="11745"/>
                    <a:pt x="7419" y="11682"/>
                    <a:pt x="7194" y="11598"/>
                  </a:cubicBezTo>
                  <a:cubicBezTo>
                    <a:pt x="7178" y="11603"/>
                    <a:pt x="7159" y="11606"/>
                    <a:pt x="7137" y="11606"/>
                  </a:cubicBezTo>
                  <a:cubicBezTo>
                    <a:pt x="6978" y="11606"/>
                    <a:pt x="6669" y="11482"/>
                    <a:pt x="6640" y="11482"/>
                  </a:cubicBezTo>
                  <a:cubicBezTo>
                    <a:pt x="6639" y="11482"/>
                    <a:pt x="6638" y="11482"/>
                    <a:pt x="6638" y="11482"/>
                  </a:cubicBezTo>
                  <a:cubicBezTo>
                    <a:pt x="6496" y="11629"/>
                    <a:pt x="6491" y="11849"/>
                    <a:pt x="6323" y="11996"/>
                  </a:cubicBezTo>
                  <a:cubicBezTo>
                    <a:pt x="6321" y="11998"/>
                    <a:pt x="6317" y="11999"/>
                    <a:pt x="6314" y="11999"/>
                  </a:cubicBezTo>
                  <a:cubicBezTo>
                    <a:pt x="6252" y="11999"/>
                    <a:pt x="6063" y="11728"/>
                    <a:pt x="6266" y="11629"/>
                  </a:cubicBezTo>
                  <a:cubicBezTo>
                    <a:pt x="6491" y="11519"/>
                    <a:pt x="6397" y="11414"/>
                    <a:pt x="6176" y="11341"/>
                  </a:cubicBezTo>
                  <a:cubicBezTo>
                    <a:pt x="6109" y="11321"/>
                    <a:pt x="6006" y="11277"/>
                    <a:pt x="5921" y="11277"/>
                  </a:cubicBezTo>
                  <a:cubicBezTo>
                    <a:pt x="5894" y="11277"/>
                    <a:pt x="5868" y="11282"/>
                    <a:pt x="5846" y="11294"/>
                  </a:cubicBezTo>
                  <a:cubicBezTo>
                    <a:pt x="5799" y="11317"/>
                    <a:pt x="5789" y="11345"/>
                    <a:pt x="5759" y="11345"/>
                  </a:cubicBezTo>
                  <a:cubicBezTo>
                    <a:pt x="5743" y="11345"/>
                    <a:pt x="5721" y="11337"/>
                    <a:pt x="5684" y="11315"/>
                  </a:cubicBezTo>
                  <a:cubicBezTo>
                    <a:pt x="5600" y="11262"/>
                    <a:pt x="5290" y="10900"/>
                    <a:pt x="5380" y="10822"/>
                  </a:cubicBezTo>
                  <a:lnTo>
                    <a:pt x="5380" y="10822"/>
                  </a:lnTo>
                  <a:cubicBezTo>
                    <a:pt x="5319" y="10874"/>
                    <a:pt x="5272" y="10895"/>
                    <a:pt x="5216" y="10895"/>
                  </a:cubicBezTo>
                  <a:cubicBezTo>
                    <a:pt x="5161" y="10895"/>
                    <a:pt x="5096" y="10874"/>
                    <a:pt x="5002" y="10843"/>
                  </a:cubicBezTo>
                  <a:cubicBezTo>
                    <a:pt x="4865" y="10793"/>
                    <a:pt x="4720" y="10762"/>
                    <a:pt x="4574" y="10762"/>
                  </a:cubicBezTo>
                  <a:cubicBezTo>
                    <a:pt x="4552" y="10762"/>
                    <a:pt x="4531" y="10763"/>
                    <a:pt x="4509" y="10764"/>
                  </a:cubicBezTo>
                  <a:cubicBezTo>
                    <a:pt x="4475" y="10764"/>
                    <a:pt x="4347" y="10802"/>
                    <a:pt x="4292" y="10802"/>
                  </a:cubicBezTo>
                  <a:cubicBezTo>
                    <a:pt x="4280" y="10802"/>
                    <a:pt x="4271" y="10800"/>
                    <a:pt x="4268" y="10796"/>
                  </a:cubicBezTo>
                  <a:cubicBezTo>
                    <a:pt x="4237" y="10743"/>
                    <a:pt x="4216" y="10617"/>
                    <a:pt x="4163" y="10591"/>
                  </a:cubicBezTo>
                  <a:cubicBezTo>
                    <a:pt x="4119" y="10568"/>
                    <a:pt x="4073" y="10564"/>
                    <a:pt x="4027" y="10564"/>
                  </a:cubicBezTo>
                  <a:cubicBezTo>
                    <a:pt x="3994" y="10564"/>
                    <a:pt x="3961" y="10566"/>
                    <a:pt x="3928" y="10566"/>
                  </a:cubicBezTo>
                  <a:cubicBezTo>
                    <a:pt x="3890" y="10566"/>
                    <a:pt x="3853" y="10563"/>
                    <a:pt x="3817" y="10549"/>
                  </a:cubicBezTo>
                  <a:lnTo>
                    <a:pt x="3503" y="10455"/>
                  </a:lnTo>
                  <a:cubicBezTo>
                    <a:pt x="3498" y="10409"/>
                    <a:pt x="3477" y="10391"/>
                    <a:pt x="3447" y="10391"/>
                  </a:cubicBezTo>
                  <a:cubicBezTo>
                    <a:pt x="3371" y="10391"/>
                    <a:pt x="3235" y="10503"/>
                    <a:pt x="3156" y="10544"/>
                  </a:cubicBezTo>
                  <a:cubicBezTo>
                    <a:pt x="3099" y="10580"/>
                    <a:pt x="3035" y="10597"/>
                    <a:pt x="2971" y="10597"/>
                  </a:cubicBezTo>
                  <a:cubicBezTo>
                    <a:pt x="2923" y="10597"/>
                    <a:pt x="2876" y="10588"/>
                    <a:pt x="2831" y="10570"/>
                  </a:cubicBezTo>
                  <a:cubicBezTo>
                    <a:pt x="3057" y="10418"/>
                    <a:pt x="3151" y="10371"/>
                    <a:pt x="2983" y="10308"/>
                  </a:cubicBezTo>
                  <a:cubicBezTo>
                    <a:pt x="2690" y="10187"/>
                    <a:pt x="2344" y="10098"/>
                    <a:pt x="2013" y="10004"/>
                  </a:cubicBezTo>
                  <a:cubicBezTo>
                    <a:pt x="1991" y="9995"/>
                    <a:pt x="1767" y="9917"/>
                    <a:pt x="1581" y="9917"/>
                  </a:cubicBezTo>
                  <a:cubicBezTo>
                    <a:pt x="1549" y="9917"/>
                    <a:pt x="1518" y="9920"/>
                    <a:pt x="1489" y="9925"/>
                  </a:cubicBezTo>
                  <a:cubicBezTo>
                    <a:pt x="1413" y="9941"/>
                    <a:pt x="1336" y="9949"/>
                    <a:pt x="1260" y="9949"/>
                  </a:cubicBezTo>
                  <a:cubicBezTo>
                    <a:pt x="1205" y="9949"/>
                    <a:pt x="1151" y="9944"/>
                    <a:pt x="1096" y="9936"/>
                  </a:cubicBezTo>
                  <a:cubicBezTo>
                    <a:pt x="1054" y="9930"/>
                    <a:pt x="1017" y="9925"/>
                    <a:pt x="981" y="9910"/>
                  </a:cubicBezTo>
                  <a:cubicBezTo>
                    <a:pt x="975" y="9899"/>
                    <a:pt x="1059" y="9883"/>
                    <a:pt x="1091" y="9873"/>
                  </a:cubicBezTo>
                  <a:cubicBezTo>
                    <a:pt x="1264" y="9836"/>
                    <a:pt x="1468" y="9847"/>
                    <a:pt x="1641" y="9820"/>
                  </a:cubicBezTo>
                  <a:cubicBezTo>
                    <a:pt x="1725" y="9810"/>
                    <a:pt x="1804" y="9789"/>
                    <a:pt x="1877" y="9757"/>
                  </a:cubicBezTo>
                  <a:cubicBezTo>
                    <a:pt x="1977" y="9721"/>
                    <a:pt x="2323" y="9632"/>
                    <a:pt x="2176" y="9590"/>
                  </a:cubicBezTo>
                  <a:cubicBezTo>
                    <a:pt x="2055" y="9548"/>
                    <a:pt x="2265" y="9527"/>
                    <a:pt x="2297" y="9474"/>
                  </a:cubicBezTo>
                  <a:cubicBezTo>
                    <a:pt x="2318" y="9443"/>
                    <a:pt x="2155" y="9359"/>
                    <a:pt x="2202" y="9343"/>
                  </a:cubicBezTo>
                  <a:cubicBezTo>
                    <a:pt x="2216" y="9337"/>
                    <a:pt x="2241" y="9335"/>
                    <a:pt x="2271" y="9335"/>
                  </a:cubicBezTo>
                  <a:cubicBezTo>
                    <a:pt x="2348" y="9335"/>
                    <a:pt x="2461" y="9349"/>
                    <a:pt x="2517" y="9349"/>
                  </a:cubicBezTo>
                  <a:cubicBezTo>
                    <a:pt x="2679" y="9349"/>
                    <a:pt x="2842" y="9317"/>
                    <a:pt x="2994" y="9254"/>
                  </a:cubicBezTo>
                  <a:cubicBezTo>
                    <a:pt x="3172" y="9186"/>
                    <a:pt x="3340" y="9097"/>
                    <a:pt x="3503" y="8997"/>
                  </a:cubicBezTo>
                  <a:cubicBezTo>
                    <a:pt x="3581" y="8945"/>
                    <a:pt x="3597" y="8871"/>
                    <a:pt x="3555" y="8777"/>
                  </a:cubicBezTo>
                  <a:cubicBezTo>
                    <a:pt x="3570" y="8751"/>
                    <a:pt x="3576" y="8726"/>
                    <a:pt x="3575" y="8704"/>
                  </a:cubicBezTo>
                  <a:lnTo>
                    <a:pt x="3575" y="8704"/>
                  </a:lnTo>
                  <a:cubicBezTo>
                    <a:pt x="3635" y="8840"/>
                    <a:pt x="3721" y="8952"/>
                    <a:pt x="3813" y="8952"/>
                  </a:cubicBezTo>
                  <a:cubicBezTo>
                    <a:pt x="3819" y="8952"/>
                    <a:pt x="3826" y="8951"/>
                    <a:pt x="3833" y="8950"/>
                  </a:cubicBezTo>
                  <a:cubicBezTo>
                    <a:pt x="3911" y="8940"/>
                    <a:pt x="4226" y="8856"/>
                    <a:pt x="4237" y="8777"/>
                  </a:cubicBezTo>
                  <a:cubicBezTo>
                    <a:pt x="4266" y="8618"/>
                    <a:pt x="4216" y="8493"/>
                    <a:pt x="4463" y="8493"/>
                  </a:cubicBezTo>
                  <a:cubicBezTo>
                    <a:pt x="4478" y="8493"/>
                    <a:pt x="4493" y="8493"/>
                    <a:pt x="4509" y="8494"/>
                  </a:cubicBezTo>
                  <a:cubicBezTo>
                    <a:pt x="4756" y="8468"/>
                    <a:pt x="4997" y="8405"/>
                    <a:pt x="5222" y="8300"/>
                  </a:cubicBezTo>
                  <a:cubicBezTo>
                    <a:pt x="5359" y="8237"/>
                    <a:pt x="5395" y="7985"/>
                    <a:pt x="5516" y="7975"/>
                  </a:cubicBezTo>
                  <a:cubicBezTo>
                    <a:pt x="5523" y="7974"/>
                    <a:pt x="5531" y="7974"/>
                    <a:pt x="5538" y="7974"/>
                  </a:cubicBezTo>
                  <a:cubicBezTo>
                    <a:pt x="5717" y="7974"/>
                    <a:pt x="5829" y="8193"/>
                    <a:pt x="6028" y="8193"/>
                  </a:cubicBezTo>
                  <a:cubicBezTo>
                    <a:pt x="6042" y="8193"/>
                    <a:pt x="6057" y="8192"/>
                    <a:pt x="6072" y="8190"/>
                  </a:cubicBezTo>
                  <a:cubicBezTo>
                    <a:pt x="6203" y="8169"/>
                    <a:pt x="6040" y="8001"/>
                    <a:pt x="6035" y="7949"/>
                  </a:cubicBezTo>
                  <a:cubicBezTo>
                    <a:pt x="6043" y="7946"/>
                    <a:pt x="6052" y="7945"/>
                    <a:pt x="6060" y="7945"/>
                  </a:cubicBezTo>
                  <a:cubicBezTo>
                    <a:pt x="6143" y="7945"/>
                    <a:pt x="6238" y="8060"/>
                    <a:pt x="6316" y="8060"/>
                  </a:cubicBezTo>
                  <a:cubicBezTo>
                    <a:pt x="6337" y="8060"/>
                    <a:pt x="6358" y="8051"/>
                    <a:pt x="6376" y="8027"/>
                  </a:cubicBezTo>
                  <a:cubicBezTo>
                    <a:pt x="6395" y="7998"/>
                    <a:pt x="6291" y="7575"/>
                    <a:pt x="6454" y="7575"/>
                  </a:cubicBezTo>
                  <a:cubicBezTo>
                    <a:pt x="6469" y="7575"/>
                    <a:pt x="6487" y="7579"/>
                    <a:pt x="6507" y="7587"/>
                  </a:cubicBezTo>
                  <a:cubicBezTo>
                    <a:pt x="6612" y="7634"/>
                    <a:pt x="6564" y="7786"/>
                    <a:pt x="6743" y="7797"/>
                  </a:cubicBezTo>
                  <a:cubicBezTo>
                    <a:pt x="6832" y="7797"/>
                    <a:pt x="6916" y="7770"/>
                    <a:pt x="6989" y="7723"/>
                  </a:cubicBezTo>
                  <a:cubicBezTo>
                    <a:pt x="7146" y="7613"/>
                    <a:pt x="6848" y="7466"/>
                    <a:pt x="7173" y="7361"/>
                  </a:cubicBezTo>
                  <a:cubicBezTo>
                    <a:pt x="7194" y="7471"/>
                    <a:pt x="7267" y="7566"/>
                    <a:pt x="7377" y="7608"/>
                  </a:cubicBezTo>
                  <a:cubicBezTo>
                    <a:pt x="7413" y="7612"/>
                    <a:pt x="7455" y="7616"/>
                    <a:pt x="7496" y="7616"/>
                  </a:cubicBezTo>
                  <a:cubicBezTo>
                    <a:pt x="7616" y="7616"/>
                    <a:pt x="7729" y="7584"/>
                    <a:pt x="7686" y="7440"/>
                  </a:cubicBezTo>
                  <a:lnTo>
                    <a:pt x="7686" y="7440"/>
                  </a:lnTo>
                  <a:cubicBezTo>
                    <a:pt x="7719" y="7544"/>
                    <a:pt x="7764" y="7585"/>
                    <a:pt x="7814" y="7585"/>
                  </a:cubicBezTo>
                  <a:cubicBezTo>
                    <a:pt x="7885" y="7585"/>
                    <a:pt x="7965" y="7503"/>
                    <a:pt x="8033" y="7398"/>
                  </a:cubicBezTo>
                  <a:cubicBezTo>
                    <a:pt x="8043" y="7432"/>
                    <a:pt x="8074" y="7445"/>
                    <a:pt x="8118" y="7445"/>
                  </a:cubicBezTo>
                  <a:cubicBezTo>
                    <a:pt x="8316" y="7445"/>
                    <a:pt x="8777" y="7172"/>
                    <a:pt x="8854" y="7147"/>
                  </a:cubicBezTo>
                  <a:lnTo>
                    <a:pt x="8854" y="7147"/>
                  </a:lnTo>
                  <a:cubicBezTo>
                    <a:pt x="8798" y="7164"/>
                    <a:pt x="8751" y="7171"/>
                    <a:pt x="8712" y="7171"/>
                  </a:cubicBezTo>
                  <a:cubicBezTo>
                    <a:pt x="8514" y="7171"/>
                    <a:pt x="8538" y="6986"/>
                    <a:pt x="8840" y="6968"/>
                  </a:cubicBezTo>
                  <a:cubicBezTo>
                    <a:pt x="9081" y="6947"/>
                    <a:pt x="9322" y="6905"/>
                    <a:pt x="9553" y="6837"/>
                  </a:cubicBezTo>
                  <a:cubicBezTo>
                    <a:pt x="9526" y="6746"/>
                    <a:pt x="9405" y="6719"/>
                    <a:pt x="9258" y="6719"/>
                  </a:cubicBezTo>
                  <a:cubicBezTo>
                    <a:pt x="9057" y="6719"/>
                    <a:pt x="8808" y="6770"/>
                    <a:pt x="8693" y="6779"/>
                  </a:cubicBezTo>
                  <a:cubicBezTo>
                    <a:pt x="8871" y="6727"/>
                    <a:pt x="9050" y="6664"/>
                    <a:pt x="9233" y="6617"/>
                  </a:cubicBezTo>
                  <a:cubicBezTo>
                    <a:pt x="9292" y="6604"/>
                    <a:pt x="9370" y="6590"/>
                    <a:pt x="9444" y="6590"/>
                  </a:cubicBezTo>
                  <a:cubicBezTo>
                    <a:pt x="9521" y="6590"/>
                    <a:pt x="9594" y="6605"/>
                    <a:pt x="9637" y="6654"/>
                  </a:cubicBezTo>
                  <a:cubicBezTo>
                    <a:pt x="9726" y="6748"/>
                    <a:pt x="9611" y="6842"/>
                    <a:pt x="9778" y="6869"/>
                  </a:cubicBezTo>
                  <a:cubicBezTo>
                    <a:pt x="9809" y="6874"/>
                    <a:pt x="9838" y="6876"/>
                    <a:pt x="9864" y="6876"/>
                  </a:cubicBezTo>
                  <a:cubicBezTo>
                    <a:pt x="10128" y="6876"/>
                    <a:pt x="10155" y="6629"/>
                    <a:pt x="10408" y="6543"/>
                  </a:cubicBezTo>
                  <a:cubicBezTo>
                    <a:pt x="10487" y="6518"/>
                    <a:pt x="10561" y="6507"/>
                    <a:pt x="10630" y="6507"/>
                  </a:cubicBezTo>
                  <a:cubicBezTo>
                    <a:pt x="10777" y="6507"/>
                    <a:pt x="10909" y="6556"/>
                    <a:pt x="11047" y="6627"/>
                  </a:cubicBezTo>
                  <a:cubicBezTo>
                    <a:pt x="11016" y="6502"/>
                    <a:pt x="11157" y="6287"/>
                    <a:pt x="11262" y="6203"/>
                  </a:cubicBezTo>
                  <a:cubicBezTo>
                    <a:pt x="11298" y="6173"/>
                    <a:pt x="11325" y="6162"/>
                    <a:pt x="11345" y="6162"/>
                  </a:cubicBezTo>
                  <a:cubicBezTo>
                    <a:pt x="11412" y="6162"/>
                    <a:pt x="11407" y="6287"/>
                    <a:pt x="11446" y="6287"/>
                  </a:cubicBezTo>
                  <a:cubicBezTo>
                    <a:pt x="11447" y="6287"/>
                    <a:pt x="11449" y="6287"/>
                    <a:pt x="11451" y="6287"/>
                  </a:cubicBezTo>
                  <a:cubicBezTo>
                    <a:pt x="11477" y="6280"/>
                    <a:pt x="11495" y="6268"/>
                    <a:pt x="11507" y="6253"/>
                  </a:cubicBezTo>
                  <a:lnTo>
                    <a:pt x="11507" y="6253"/>
                  </a:lnTo>
                  <a:cubicBezTo>
                    <a:pt x="11514" y="6307"/>
                    <a:pt x="11529" y="6351"/>
                    <a:pt x="11561" y="6360"/>
                  </a:cubicBezTo>
                  <a:cubicBezTo>
                    <a:pt x="11579" y="6365"/>
                    <a:pt x="11600" y="6368"/>
                    <a:pt x="11622" y="6368"/>
                  </a:cubicBezTo>
                  <a:cubicBezTo>
                    <a:pt x="11747" y="6368"/>
                    <a:pt x="11924" y="6290"/>
                    <a:pt x="12017" y="6250"/>
                  </a:cubicBezTo>
                  <a:cubicBezTo>
                    <a:pt x="12143" y="6203"/>
                    <a:pt x="12369" y="6114"/>
                    <a:pt x="12421" y="5988"/>
                  </a:cubicBezTo>
                  <a:cubicBezTo>
                    <a:pt x="12452" y="5909"/>
                    <a:pt x="12452" y="5867"/>
                    <a:pt x="12578" y="5851"/>
                  </a:cubicBezTo>
                  <a:cubicBezTo>
                    <a:pt x="12588" y="5850"/>
                    <a:pt x="12598" y="5849"/>
                    <a:pt x="12608" y="5849"/>
                  </a:cubicBezTo>
                  <a:cubicBezTo>
                    <a:pt x="12666" y="5849"/>
                    <a:pt x="12721" y="5875"/>
                    <a:pt x="12762" y="5920"/>
                  </a:cubicBezTo>
                  <a:cubicBezTo>
                    <a:pt x="12786" y="5951"/>
                    <a:pt x="12801" y="5961"/>
                    <a:pt x="12820" y="5961"/>
                  </a:cubicBezTo>
                  <a:cubicBezTo>
                    <a:pt x="12842" y="5961"/>
                    <a:pt x="12870" y="5947"/>
                    <a:pt x="12924" y="5935"/>
                  </a:cubicBezTo>
                  <a:cubicBezTo>
                    <a:pt x="13055" y="5904"/>
                    <a:pt x="13150" y="5767"/>
                    <a:pt x="13281" y="5705"/>
                  </a:cubicBezTo>
                  <a:cubicBezTo>
                    <a:pt x="13412" y="5642"/>
                    <a:pt x="13553" y="5600"/>
                    <a:pt x="13700" y="5584"/>
                  </a:cubicBezTo>
                  <a:cubicBezTo>
                    <a:pt x="13705" y="5583"/>
                    <a:pt x="13710" y="5583"/>
                    <a:pt x="13716" y="5583"/>
                  </a:cubicBezTo>
                  <a:cubicBezTo>
                    <a:pt x="13798" y="5583"/>
                    <a:pt x="13921" y="5649"/>
                    <a:pt x="13983" y="5649"/>
                  </a:cubicBezTo>
                  <a:cubicBezTo>
                    <a:pt x="13989" y="5649"/>
                    <a:pt x="13994" y="5648"/>
                    <a:pt x="13999" y="5647"/>
                  </a:cubicBezTo>
                  <a:cubicBezTo>
                    <a:pt x="14031" y="5642"/>
                    <a:pt x="13962" y="5579"/>
                    <a:pt x="14004" y="5568"/>
                  </a:cubicBezTo>
                  <a:lnTo>
                    <a:pt x="14120" y="5542"/>
                  </a:lnTo>
                  <a:lnTo>
                    <a:pt x="14665" y="5416"/>
                  </a:lnTo>
                  <a:cubicBezTo>
                    <a:pt x="14848" y="5374"/>
                    <a:pt x="15245" y="5348"/>
                    <a:pt x="15195" y="5124"/>
                  </a:cubicBezTo>
                  <a:lnTo>
                    <a:pt x="15195" y="5124"/>
                  </a:lnTo>
                  <a:cubicBezTo>
                    <a:pt x="15214" y="5205"/>
                    <a:pt x="15314" y="5229"/>
                    <a:pt x="15430" y="5229"/>
                  </a:cubicBezTo>
                  <a:cubicBezTo>
                    <a:pt x="15552" y="5229"/>
                    <a:pt x="15691" y="5202"/>
                    <a:pt x="15766" y="5186"/>
                  </a:cubicBezTo>
                  <a:cubicBezTo>
                    <a:pt x="15981" y="5138"/>
                    <a:pt x="15976" y="5002"/>
                    <a:pt x="16180" y="4981"/>
                  </a:cubicBezTo>
                  <a:cubicBezTo>
                    <a:pt x="16183" y="4981"/>
                    <a:pt x="16186" y="4980"/>
                    <a:pt x="16189" y="4980"/>
                  </a:cubicBezTo>
                  <a:cubicBezTo>
                    <a:pt x="16262" y="4980"/>
                    <a:pt x="16236" y="5113"/>
                    <a:pt x="16327" y="5138"/>
                  </a:cubicBezTo>
                  <a:cubicBezTo>
                    <a:pt x="16350" y="5141"/>
                    <a:pt x="16373" y="5142"/>
                    <a:pt x="16395" y="5142"/>
                  </a:cubicBezTo>
                  <a:cubicBezTo>
                    <a:pt x="16465" y="5142"/>
                    <a:pt x="16532" y="5129"/>
                    <a:pt x="16600" y="5102"/>
                  </a:cubicBezTo>
                  <a:cubicBezTo>
                    <a:pt x="16710" y="5070"/>
                    <a:pt x="16809" y="5018"/>
                    <a:pt x="16904" y="4944"/>
                  </a:cubicBezTo>
                  <a:cubicBezTo>
                    <a:pt x="16945" y="4912"/>
                    <a:pt x="16922" y="4850"/>
                    <a:pt x="16905" y="4800"/>
                  </a:cubicBezTo>
                  <a:lnTo>
                    <a:pt x="16905" y="4800"/>
                  </a:lnTo>
                  <a:cubicBezTo>
                    <a:pt x="16924" y="4849"/>
                    <a:pt x="16954" y="4867"/>
                    <a:pt x="16990" y="4867"/>
                  </a:cubicBezTo>
                  <a:cubicBezTo>
                    <a:pt x="17081" y="4867"/>
                    <a:pt x="17207" y="4756"/>
                    <a:pt x="17292" y="4745"/>
                  </a:cubicBezTo>
                  <a:cubicBezTo>
                    <a:pt x="17296" y="4745"/>
                    <a:pt x="17299" y="4744"/>
                    <a:pt x="17303" y="4744"/>
                  </a:cubicBezTo>
                  <a:cubicBezTo>
                    <a:pt x="17427" y="4744"/>
                    <a:pt x="17368" y="5057"/>
                    <a:pt x="17493" y="5057"/>
                  </a:cubicBezTo>
                  <a:cubicBezTo>
                    <a:pt x="17510" y="5057"/>
                    <a:pt x="17530" y="5051"/>
                    <a:pt x="17554" y="5039"/>
                  </a:cubicBezTo>
                  <a:cubicBezTo>
                    <a:pt x="17811" y="4908"/>
                    <a:pt x="17633" y="4630"/>
                    <a:pt x="17695" y="4451"/>
                  </a:cubicBezTo>
                  <a:cubicBezTo>
                    <a:pt x="17706" y="4423"/>
                    <a:pt x="17725" y="4412"/>
                    <a:pt x="17750" y="4412"/>
                  </a:cubicBezTo>
                  <a:cubicBezTo>
                    <a:pt x="17854" y="4412"/>
                    <a:pt x="18051" y="4613"/>
                    <a:pt x="18047" y="4630"/>
                  </a:cubicBezTo>
                  <a:cubicBezTo>
                    <a:pt x="18078" y="4541"/>
                    <a:pt x="18026" y="4499"/>
                    <a:pt x="18167" y="4467"/>
                  </a:cubicBezTo>
                  <a:cubicBezTo>
                    <a:pt x="18204" y="4457"/>
                    <a:pt x="18319" y="4451"/>
                    <a:pt x="18346" y="4415"/>
                  </a:cubicBezTo>
                  <a:cubicBezTo>
                    <a:pt x="18372" y="4383"/>
                    <a:pt x="18325" y="4315"/>
                    <a:pt x="18351" y="4268"/>
                  </a:cubicBezTo>
                  <a:cubicBezTo>
                    <a:pt x="18382" y="4221"/>
                    <a:pt x="18492" y="4200"/>
                    <a:pt x="18550" y="4184"/>
                  </a:cubicBezTo>
                  <a:cubicBezTo>
                    <a:pt x="18558" y="4275"/>
                    <a:pt x="18582" y="4339"/>
                    <a:pt x="18653" y="4339"/>
                  </a:cubicBezTo>
                  <a:cubicBezTo>
                    <a:pt x="18679" y="4339"/>
                    <a:pt x="18713" y="4330"/>
                    <a:pt x="18755" y="4310"/>
                  </a:cubicBezTo>
                  <a:cubicBezTo>
                    <a:pt x="18859" y="4259"/>
                    <a:pt x="18919" y="4219"/>
                    <a:pt x="18960" y="4219"/>
                  </a:cubicBezTo>
                  <a:cubicBezTo>
                    <a:pt x="19000" y="4219"/>
                    <a:pt x="19023" y="4255"/>
                    <a:pt x="19053" y="4352"/>
                  </a:cubicBezTo>
                  <a:cubicBezTo>
                    <a:pt x="19060" y="4371"/>
                    <a:pt x="19092" y="4379"/>
                    <a:pt x="19133" y="4379"/>
                  </a:cubicBezTo>
                  <a:cubicBezTo>
                    <a:pt x="19227" y="4379"/>
                    <a:pt x="19369" y="4339"/>
                    <a:pt x="19384" y="4299"/>
                  </a:cubicBezTo>
                  <a:cubicBezTo>
                    <a:pt x="19415" y="4216"/>
                    <a:pt x="19316" y="4200"/>
                    <a:pt x="19441" y="4153"/>
                  </a:cubicBezTo>
                  <a:cubicBezTo>
                    <a:pt x="19588" y="4100"/>
                    <a:pt x="19740" y="4074"/>
                    <a:pt x="19898" y="4074"/>
                  </a:cubicBezTo>
                  <a:cubicBezTo>
                    <a:pt x="20055" y="4074"/>
                    <a:pt x="20092" y="4168"/>
                    <a:pt x="20238" y="4200"/>
                  </a:cubicBezTo>
                  <a:cubicBezTo>
                    <a:pt x="20269" y="4206"/>
                    <a:pt x="20304" y="4209"/>
                    <a:pt x="20339" y="4209"/>
                  </a:cubicBezTo>
                  <a:cubicBezTo>
                    <a:pt x="20455" y="4209"/>
                    <a:pt x="20583" y="4175"/>
                    <a:pt x="20647" y="4095"/>
                  </a:cubicBezTo>
                  <a:cubicBezTo>
                    <a:pt x="20684" y="4048"/>
                    <a:pt x="20746" y="4032"/>
                    <a:pt x="20812" y="4032"/>
                  </a:cubicBezTo>
                  <a:cubicBezTo>
                    <a:pt x="20955" y="4032"/>
                    <a:pt x="21119" y="4107"/>
                    <a:pt x="21109" y="4121"/>
                  </a:cubicBezTo>
                  <a:cubicBezTo>
                    <a:pt x="21250" y="3943"/>
                    <a:pt x="20868" y="3838"/>
                    <a:pt x="20852" y="3765"/>
                  </a:cubicBezTo>
                  <a:cubicBezTo>
                    <a:pt x="20852" y="3751"/>
                    <a:pt x="20929" y="3724"/>
                    <a:pt x="20989" y="3724"/>
                  </a:cubicBezTo>
                  <a:cubicBezTo>
                    <a:pt x="21021" y="3724"/>
                    <a:pt x="21049" y="3732"/>
                    <a:pt x="21056" y="3754"/>
                  </a:cubicBezTo>
                  <a:cubicBezTo>
                    <a:pt x="21067" y="3793"/>
                    <a:pt x="21099" y="3808"/>
                    <a:pt x="21140" y="3808"/>
                  </a:cubicBezTo>
                  <a:cubicBezTo>
                    <a:pt x="21213" y="3808"/>
                    <a:pt x="21315" y="3760"/>
                    <a:pt x="21376" y="3723"/>
                  </a:cubicBezTo>
                  <a:cubicBezTo>
                    <a:pt x="21421" y="3693"/>
                    <a:pt x="21452" y="3680"/>
                    <a:pt x="21475" y="3680"/>
                  </a:cubicBezTo>
                  <a:cubicBezTo>
                    <a:pt x="21554" y="3680"/>
                    <a:pt x="21544" y="3819"/>
                    <a:pt x="21649" y="3896"/>
                  </a:cubicBezTo>
                  <a:cubicBezTo>
                    <a:pt x="21665" y="3907"/>
                    <a:pt x="21679" y="3911"/>
                    <a:pt x="21691" y="3911"/>
                  </a:cubicBezTo>
                  <a:cubicBezTo>
                    <a:pt x="21745" y="3911"/>
                    <a:pt x="21752" y="3808"/>
                    <a:pt x="21769" y="3791"/>
                  </a:cubicBezTo>
                  <a:cubicBezTo>
                    <a:pt x="21748" y="3686"/>
                    <a:pt x="21906" y="3665"/>
                    <a:pt x="21990" y="3649"/>
                  </a:cubicBezTo>
                  <a:cubicBezTo>
                    <a:pt x="22210" y="3607"/>
                    <a:pt x="22257" y="3665"/>
                    <a:pt x="22419" y="3471"/>
                  </a:cubicBezTo>
                  <a:cubicBezTo>
                    <a:pt x="22434" y="3461"/>
                    <a:pt x="22543" y="3375"/>
                    <a:pt x="22584" y="3375"/>
                  </a:cubicBezTo>
                  <a:cubicBezTo>
                    <a:pt x="22587" y="3375"/>
                    <a:pt x="22590" y="3376"/>
                    <a:pt x="22592" y="3377"/>
                  </a:cubicBezTo>
                  <a:cubicBezTo>
                    <a:pt x="22666" y="3424"/>
                    <a:pt x="22435" y="3707"/>
                    <a:pt x="22671" y="3717"/>
                  </a:cubicBezTo>
                  <a:cubicBezTo>
                    <a:pt x="22686" y="3718"/>
                    <a:pt x="22701" y="3718"/>
                    <a:pt x="22717" y="3718"/>
                  </a:cubicBezTo>
                  <a:cubicBezTo>
                    <a:pt x="22927" y="3718"/>
                    <a:pt x="23151" y="3657"/>
                    <a:pt x="23356" y="3617"/>
                  </a:cubicBezTo>
                  <a:lnTo>
                    <a:pt x="23356" y="3617"/>
                  </a:lnTo>
                  <a:cubicBezTo>
                    <a:pt x="23336" y="3620"/>
                    <a:pt x="23307" y="3624"/>
                    <a:pt x="23278" y="3624"/>
                  </a:cubicBezTo>
                  <a:cubicBezTo>
                    <a:pt x="23228" y="3624"/>
                    <a:pt x="23180" y="3613"/>
                    <a:pt x="23180" y="3565"/>
                  </a:cubicBezTo>
                  <a:cubicBezTo>
                    <a:pt x="23180" y="3518"/>
                    <a:pt x="23541" y="3508"/>
                    <a:pt x="23521" y="3398"/>
                  </a:cubicBezTo>
                  <a:lnTo>
                    <a:pt x="23521" y="3398"/>
                  </a:lnTo>
                  <a:cubicBezTo>
                    <a:pt x="23522" y="3409"/>
                    <a:pt x="23511" y="3413"/>
                    <a:pt x="23492" y="3413"/>
                  </a:cubicBezTo>
                  <a:cubicBezTo>
                    <a:pt x="23419" y="3413"/>
                    <a:pt x="23239" y="3349"/>
                    <a:pt x="23285" y="3324"/>
                  </a:cubicBezTo>
                  <a:cubicBezTo>
                    <a:pt x="23387" y="3278"/>
                    <a:pt x="23512" y="3151"/>
                    <a:pt x="23594" y="3151"/>
                  </a:cubicBezTo>
                  <a:cubicBezTo>
                    <a:pt x="23634" y="3151"/>
                    <a:pt x="23664" y="3180"/>
                    <a:pt x="23678" y="3261"/>
                  </a:cubicBezTo>
                  <a:cubicBezTo>
                    <a:pt x="23652" y="3335"/>
                    <a:pt x="23594" y="3445"/>
                    <a:pt x="23725" y="3445"/>
                  </a:cubicBezTo>
                  <a:cubicBezTo>
                    <a:pt x="23945" y="3445"/>
                    <a:pt x="24160" y="3408"/>
                    <a:pt x="24370" y="3340"/>
                  </a:cubicBezTo>
                  <a:cubicBezTo>
                    <a:pt x="24506" y="3282"/>
                    <a:pt x="24344" y="3135"/>
                    <a:pt x="24349" y="3046"/>
                  </a:cubicBezTo>
                  <a:cubicBezTo>
                    <a:pt x="24362" y="3044"/>
                    <a:pt x="24379" y="3043"/>
                    <a:pt x="24400" y="3043"/>
                  </a:cubicBezTo>
                  <a:cubicBezTo>
                    <a:pt x="24540" y="3043"/>
                    <a:pt x="24830" y="3087"/>
                    <a:pt x="24889" y="3151"/>
                  </a:cubicBezTo>
                  <a:cubicBezTo>
                    <a:pt x="24951" y="3224"/>
                    <a:pt x="24661" y="3301"/>
                    <a:pt x="24618" y="3308"/>
                  </a:cubicBezTo>
                  <a:lnTo>
                    <a:pt x="24618" y="3308"/>
                  </a:lnTo>
                  <a:cubicBezTo>
                    <a:pt x="24717" y="3293"/>
                    <a:pt x="24889" y="3237"/>
                    <a:pt x="25022" y="3237"/>
                  </a:cubicBezTo>
                  <a:cubicBezTo>
                    <a:pt x="25073" y="3237"/>
                    <a:pt x="25118" y="3245"/>
                    <a:pt x="25151" y="3267"/>
                  </a:cubicBezTo>
                  <a:cubicBezTo>
                    <a:pt x="25245" y="3329"/>
                    <a:pt x="25240" y="3513"/>
                    <a:pt x="25256" y="3607"/>
                  </a:cubicBezTo>
                  <a:cubicBezTo>
                    <a:pt x="25324" y="3429"/>
                    <a:pt x="25366" y="3256"/>
                    <a:pt x="25492" y="3099"/>
                  </a:cubicBezTo>
                  <a:cubicBezTo>
                    <a:pt x="25555" y="3015"/>
                    <a:pt x="25702" y="3041"/>
                    <a:pt x="25796" y="2983"/>
                  </a:cubicBezTo>
                  <a:cubicBezTo>
                    <a:pt x="25834" y="2962"/>
                    <a:pt x="25876" y="2845"/>
                    <a:pt x="25940" y="2845"/>
                  </a:cubicBezTo>
                  <a:cubicBezTo>
                    <a:pt x="25955" y="2845"/>
                    <a:pt x="25972" y="2852"/>
                    <a:pt x="25990" y="2868"/>
                  </a:cubicBezTo>
                  <a:cubicBezTo>
                    <a:pt x="26100" y="2973"/>
                    <a:pt x="25922" y="3156"/>
                    <a:pt x="26000" y="3277"/>
                  </a:cubicBezTo>
                  <a:cubicBezTo>
                    <a:pt x="26020" y="3303"/>
                    <a:pt x="26045" y="3313"/>
                    <a:pt x="26073" y="3313"/>
                  </a:cubicBezTo>
                  <a:cubicBezTo>
                    <a:pt x="26151" y="3313"/>
                    <a:pt x="26250" y="3232"/>
                    <a:pt x="26289" y="3193"/>
                  </a:cubicBezTo>
                  <a:cubicBezTo>
                    <a:pt x="26362" y="3125"/>
                    <a:pt x="26352" y="3067"/>
                    <a:pt x="26457" y="3031"/>
                  </a:cubicBezTo>
                  <a:cubicBezTo>
                    <a:pt x="26572" y="2994"/>
                    <a:pt x="26693" y="2968"/>
                    <a:pt x="26808" y="2952"/>
                  </a:cubicBezTo>
                  <a:cubicBezTo>
                    <a:pt x="27091" y="2905"/>
                    <a:pt x="27500" y="2905"/>
                    <a:pt x="27741" y="2747"/>
                  </a:cubicBezTo>
                  <a:cubicBezTo>
                    <a:pt x="27792" y="2715"/>
                    <a:pt x="27798" y="2622"/>
                    <a:pt x="27860" y="2622"/>
                  </a:cubicBezTo>
                  <a:cubicBezTo>
                    <a:pt x="27868" y="2622"/>
                    <a:pt x="27877" y="2623"/>
                    <a:pt x="27888" y="2627"/>
                  </a:cubicBezTo>
                  <a:cubicBezTo>
                    <a:pt x="27998" y="2658"/>
                    <a:pt x="28035" y="2768"/>
                    <a:pt x="28155" y="2800"/>
                  </a:cubicBezTo>
                  <a:cubicBezTo>
                    <a:pt x="28239" y="2825"/>
                    <a:pt x="28338" y="2838"/>
                    <a:pt x="28440" y="2838"/>
                  </a:cubicBezTo>
                  <a:cubicBezTo>
                    <a:pt x="28633" y="2838"/>
                    <a:pt x="28838" y="2793"/>
                    <a:pt x="28979" y="2700"/>
                  </a:cubicBezTo>
                  <a:cubicBezTo>
                    <a:pt x="29025" y="2675"/>
                    <a:pt x="29092" y="2527"/>
                    <a:pt x="29124" y="2527"/>
                  </a:cubicBezTo>
                  <a:cubicBezTo>
                    <a:pt x="29124" y="2527"/>
                    <a:pt x="29125" y="2527"/>
                    <a:pt x="29125" y="2527"/>
                  </a:cubicBezTo>
                  <a:cubicBezTo>
                    <a:pt x="29220" y="2552"/>
                    <a:pt x="29172" y="2739"/>
                    <a:pt x="29294" y="2739"/>
                  </a:cubicBezTo>
                  <a:cubicBezTo>
                    <a:pt x="29300" y="2739"/>
                    <a:pt x="29307" y="2738"/>
                    <a:pt x="29314" y="2737"/>
                  </a:cubicBezTo>
                  <a:cubicBezTo>
                    <a:pt x="29314" y="2737"/>
                    <a:pt x="29335" y="2564"/>
                    <a:pt x="29445" y="2543"/>
                  </a:cubicBezTo>
                  <a:cubicBezTo>
                    <a:pt x="29529" y="2522"/>
                    <a:pt x="29629" y="2517"/>
                    <a:pt x="29629" y="2428"/>
                  </a:cubicBezTo>
                  <a:cubicBezTo>
                    <a:pt x="29639" y="2228"/>
                    <a:pt x="29681" y="2234"/>
                    <a:pt x="29817" y="2076"/>
                  </a:cubicBezTo>
                  <a:cubicBezTo>
                    <a:pt x="29864" y="2112"/>
                    <a:pt x="30047" y="2396"/>
                    <a:pt x="29998" y="2396"/>
                  </a:cubicBezTo>
                  <a:cubicBezTo>
                    <a:pt x="29998" y="2396"/>
                    <a:pt x="29997" y="2396"/>
                    <a:pt x="29996" y="2396"/>
                  </a:cubicBezTo>
                  <a:cubicBezTo>
                    <a:pt x="29971" y="2391"/>
                    <a:pt x="29927" y="2375"/>
                    <a:pt x="29883" y="2375"/>
                  </a:cubicBezTo>
                  <a:cubicBezTo>
                    <a:pt x="29842" y="2375"/>
                    <a:pt x="29800" y="2388"/>
                    <a:pt x="29770" y="2433"/>
                  </a:cubicBezTo>
                  <a:cubicBezTo>
                    <a:pt x="29728" y="2496"/>
                    <a:pt x="29781" y="2512"/>
                    <a:pt x="29838" y="2517"/>
                  </a:cubicBezTo>
                  <a:cubicBezTo>
                    <a:pt x="29842" y="2517"/>
                    <a:pt x="29846" y="2518"/>
                    <a:pt x="29851" y="2518"/>
                  </a:cubicBezTo>
                  <a:cubicBezTo>
                    <a:pt x="29934" y="2518"/>
                    <a:pt x="30101" y="2417"/>
                    <a:pt x="30223" y="2417"/>
                  </a:cubicBezTo>
                  <a:cubicBezTo>
                    <a:pt x="30267" y="2417"/>
                    <a:pt x="30305" y="2430"/>
                    <a:pt x="30331" y="2464"/>
                  </a:cubicBezTo>
                  <a:cubicBezTo>
                    <a:pt x="30344" y="2482"/>
                    <a:pt x="30371" y="2489"/>
                    <a:pt x="30406" y="2489"/>
                  </a:cubicBezTo>
                  <a:cubicBezTo>
                    <a:pt x="30422" y="2489"/>
                    <a:pt x="30441" y="2488"/>
                    <a:pt x="30461" y="2485"/>
                  </a:cubicBezTo>
                  <a:lnTo>
                    <a:pt x="30461" y="2485"/>
                  </a:lnTo>
                  <a:cubicBezTo>
                    <a:pt x="30357" y="2416"/>
                    <a:pt x="30211" y="2223"/>
                    <a:pt x="30420" y="2192"/>
                  </a:cubicBezTo>
                  <a:lnTo>
                    <a:pt x="30420" y="2192"/>
                  </a:lnTo>
                  <a:lnTo>
                    <a:pt x="30462" y="2485"/>
                  </a:lnTo>
                  <a:lnTo>
                    <a:pt x="30462" y="2485"/>
                  </a:lnTo>
                  <a:cubicBezTo>
                    <a:pt x="30654" y="2456"/>
                    <a:pt x="30992" y="2306"/>
                    <a:pt x="31133" y="2286"/>
                  </a:cubicBezTo>
                  <a:cubicBezTo>
                    <a:pt x="31107" y="2124"/>
                    <a:pt x="30997" y="2150"/>
                    <a:pt x="30976" y="2008"/>
                  </a:cubicBezTo>
                  <a:cubicBezTo>
                    <a:pt x="30984" y="2007"/>
                    <a:pt x="30992" y="2006"/>
                    <a:pt x="31000" y="2006"/>
                  </a:cubicBezTo>
                  <a:cubicBezTo>
                    <a:pt x="31114" y="2006"/>
                    <a:pt x="31227" y="2126"/>
                    <a:pt x="31283" y="2126"/>
                  </a:cubicBezTo>
                  <a:cubicBezTo>
                    <a:pt x="31288" y="2126"/>
                    <a:pt x="31292" y="2126"/>
                    <a:pt x="31296" y="2124"/>
                  </a:cubicBezTo>
                  <a:cubicBezTo>
                    <a:pt x="31406" y="2076"/>
                    <a:pt x="31458" y="1909"/>
                    <a:pt x="31532" y="1825"/>
                  </a:cubicBezTo>
                  <a:cubicBezTo>
                    <a:pt x="31584" y="1913"/>
                    <a:pt x="32014" y="2233"/>
                    <a:pt x="32197" y="2233"/>
                  </a:cubicBezTo>
                  <a:cubicBezTo>
                    <a:pt x="32254" y="2233"/>
                    <a:pt x="32286" y="2202"/>
                    <a:pt x="32276" y="2124"/>
                  </a:cubicBezTo>
                  <a:cubicBezTo>
                    <a:pt x="32269" y="2123"/>
                    <a:pt x="32262" y="2122"/>
                    <a:pt x="32256" y="2122"/>
                  </a:cubicBezTo>
                  <a:cubicBezTo>
                    <a:pt x="32190" y="2122"/>
                    <a:pt x="32179" y="2167"/>
                    <a:pt x="32151" y="2181"/>
                  </a:cubicBezTo>
                  <a:cubicBezTo>
                    <a:pt x="32147" y="2183"/>
                    <a:pt x="32143" y="2184"/>
                    <a:pt x="32140" y="2184"/>
                  </a:cubicBezTo>
                  <a:cubicBezTo>
                    <a:pt x="32095" y="2184"/>
                    <a:pt x="32152" y="1980"/>
                    <a:pt x="32172" y="1956"/>
                  </a:cubicBezTo>
                  <a:cubicBezTo>
                    <a:pt x="32220" y="1892"/>
                    <a:pt x="32296" y="1861"/>
                    <a:pt x="32374" y="1861"/>
                  </a:cubicBezTo>
                  <a:cubicBezTo>
                    <a:pt x="32380" y="1861"/>
                    <a:pt x="32386" y="1861"/>
                    <a:pt x="32392" y="1861"/>
                  </a:cubicBezTo>
                  <a:cubicBezTo>
                    <a:pt x="32596" y="1867"/>
                    <a:pt x="32407" y="2150"/>
                    <a:pt x="32654" y="2165"/>
                  </a:cubicBezTo>
                  <a:cubicBezTo>
                    <a:pt x="32669" y="2166"/>
                    <a:pt x="32685" y="2166"/>
                    <a:pt x="32700" y="2166"/>
                  </a:cubicBezTo>
                  <a:cubicBezTo>
                    <a:pt x="32809" y="2166"/>
                    <a:pt x="32915" y="2150"/>
                    <a:pt x="33021" y="2113"/>
                  </a:cubicBezTo>
                  <a:cubicBezTo>
                    <a:pt x="33141" y="2055"/>
                    <a:pt x="33031" y="1935"/>
                    <a:pt x="33210" y="1898"/>
                  </a:cubicBezTo>
                  <a:cubicBezTo>
                    <a:pt x="33261" y="1890"/>
                    <a:pt x="33303" y="1880"/>
                    <a:pt x="33337" y="1880"/>
                  </a:cubicBezTo>
                  <a:cubicBezTo>
                    <a:pt x="33386" y="1880"/>
                    <a:pt x="33415" y="1900"/>
                    <a:pt x="33425" y="1972"/>
                  </a:cubicBezTo>
                  <a:cubicBezTo>
                    <a:pt x="33409" y="1998"/>
                    <a:pt x="33356" y="2087"/>
                    <a:pt x="33372" y="2124"/>
                  </a:cubicBezTo>
                  <a:cubicBezTo>
                    <a:pt x="33373" y="2126"/>
                    <a:pt x="33376" y="2127"/>
                    <a:pt x="33379" y="2127"/>
                  </a:cubicBezTo>
                  <a:cubicBezTo>
                    <a:pt x="33433" y="2127"/>
                    <a:pt x="33764" y="1760"/>
                    <a:pt x="33911" y="1760"/>
                  </a:cubicBezTo>
                  <a:cubicBezTo>
                    <a:pt x="33931" y="1760"/>
                    <a:pt x="33947" y="1767"/>
                    <a:pt x="33959" y="1783"/>
                  </a:cubicBezTo>
                  <a:cubicBezTo>
                    <a:pt x="34040" y="1889"/>
                    <a:pt x="34009" y="2009"/>
                    <a:pt x="34193" y="2009"/>
                  </a:cubicBezTo>
                  <a:cubicBezTo>
                    <a:pt x="34200" y="2009"/>
                    <a:pt x="34208" y="2009"/>
                    <a:pt x="34216" y="2008"/>
                  </a:cubicBezTo>
                  <a:cubicBezTo>
                    <a:pt x="34320" y="1993"/>
                    <a:pt x="34418" y="1962"/>
                    <a:pt x="34517" y="1921"/>
                  </a:cubicBezTo>
                  <a:lnTo>
                    <a:pt x="34517" y="1921"/>
                  </a:lnTo>
                  <a:cubicBezTo>
                    <a:pt x="34515" y="1921"/>
                    <a:pt x="34514" y="1921"/>
                    <a:pt x="34513" y="1921"/>
                  </a:cubicBezTo>
                  <a:cubicBezTo>
                    <a:pt x="34446" y="1921"/>
                    <a:pt x="34053" y="1699"/>
                    <a:pt x="34232" y="1699"/>
                  </a:cubicBezTo>
                  <a:cubicBezTo>
                    <a:pt x="34348" y="1699"/>
                    <a:pt x="34456" y="1712"/>
                    <a:pt x="34566" y="1712"/>
                  </a:cubicBezTo>
                  <a:cubicBezTo>
                    <a:pt x="34610" y="1712"/>
                    <a:pt x="34654" y="1710"/>
                    <a:pt x="34699" y="1704"/>
                  </a:cubicBezTo>
                  <a:lnTo>
                    <a:pt x="34950" y="1673"/>
                  </a:lnTo>
                  <a:cubicBezTo>
                    <a:pt x="34961" y="1675"/>
                    <a:pt x="34970" y="1676"/>
                    <a:pt x="34979" y="1676"/>
                  </a:cubicBezTo>
                  <a:cubicBezTo>
                    <a:pt x="35012" y="1676"/>
                    <a:pt x="35029" y="1659"/>
                    <a:pt x="35029" y="1625"/>
                  </a:cubicBezTo>
                  <a:cubicBezTo>
                    <a:pt x="35033" y="1624"/>
                    <a:pt x="35036" y="1623"/>
                    <a:pt x="35038" y="1623"/>
                  </a:cubicBezTo>
                  <a:cubicBezTo>
                    <a:pt x="35082" y="1623"/>
                    <a:pt x="35003" y="1858"/>
                    <a:pt x="35013" y="1882"/>
                  </a:cubicBezTo>
                  <a:cubicBezTo>
                    <a:pt x="35023" y="1907"/>
                    <a:pt x="35039" y="1916"/>
                    <a:pt x="35058" y="1916"/>
                  </a:cubicBezTo>
                  <a:cubicBezTo>
                    <a:pt x="35115" y="1916"/>
                    <a:pt x="35198" y="1836"/>
                    <a:pt x="35218" y="1809"/>
                  </a:cubicBezTo>
                  <a:cubicBezTo>
                    <a:pt x="35245" y="1764"/>
                    <a:pt x="35303" y="1653"/>
                    <a:pt x="35386" y="1653"/>
                  </a:cubicBezTo>
                  <a:cubicBezTo>
                    <a:pt x="35399" y="1653"/>
                    <a:pt x="35413" y="1656"/>
                    <a:pt x="35427" y="1662"/>
                  </a:cubicBezTo>
                  <a:cubicBezTo>
                    <a:pt x="35524" y="1708"/>
                    <a:pt x="35467" y="1804"/>
                    <a:pt x="35503" y="1867"/>
                  </a:cubicBezTo>
                  <a:lnTo>
                    <a:pt x="35503" y="1867"/>
                  </a:lnTo>
                  <a:cubicBezTo>
                    <a:pt x="35455" y="1775"/>
                    <a:pt x="35759" y="1583"/>
                    <a:pt x="35836" y="1552"/>
                  </a:cubicBezTo>
                  <a:cubicBezTo>
                    <a:pt x="35905" y="1520"/>
                    <a:pt x="35976" y="1506"/>
                    <a:pt x="36048" y="1506"/>
                  </a:cubicBezTo>
                  <a:cubicBezTo>
                    <a:pt x="36070" y="1506"/>
                    <a:pt x="36092" y="1508"/>
                    <a:pt x="36114" y="1510"/>
                  </a:cubicBezTo>
                  <a:cubicBezTo>
                    <a:pt x="36193" y="1531"/>
                    <a:pt x="36156" y="1594"/>
                    <a:pt x="36245" y="1610"/>
                  </a:cubicBezTo>
                  <a:cubicBezTo>
                    <a:pt x="36266" y="1614"/>
                    <a:pt x="36305" y="1617"/>
                    <a:pt x="36350" y="1617"/>
                  </a:cubicBezTo>
                  <a:cubicBezTo>
                    <a:pt x="36467" y="1617"/>
                    <a:pt x="36628" y="1596"/>
                    <a:pt x="36628" y="1521"/>
                  </a:cubicBezTo>
                  <a:cubicBezTo>
                    <a:pt x="36628" y="1431"/>
                    <a:pt x="36644" y="1384"/>
                    <a:pt x="36759" y="1363"/>
                  </a:cubicBezTo>
                  <a:cubicBezTo>
                    <a:pt x="36759" y="1363"/>
                    <a:pt x="36843" y="1348"/>
                    <a:pt x="36892" y="1348"/>
                  </a:cubicBezTo>
                  <a:cubicBezTo>
                    <a:pt x="36912" y="1348"/>
                    <a:pt x="36927" y="1350"/>
                    <a:pt x="36927" y="1358"/>
                  </a:cubicBezTo>
                  <a:cubicBezTo>
                    <a:pt x="36932" y="1395"/>
                    <a:pt x="36649" y="1657"/>
                    <a:pt x="36859" y="1678"/>
                  </a:cubicBezTo>
                  <a:cubicBezTo>
                    <a:pt x="36867" y="1679"/>
                    <a:pt x="36875" y="1679"/>
                    <a:pt x="36883" y="1679"/>
                  </a:cubicBezTo>
                  <a:cubicBezTo>
                    <a:pt x="37020" y="1679"/>
                    <a:pt x="37077" y="1535"/>
                    <a:pt x="37203" y="1535"/>
                  </a:cubicBezTo>
                  <a:cubicBezTo>
                    <a:pt x="37223" y="1535"/>
                    <a:pt x="37244" y="1539"/>
                    <a:pt x="37268" y="1547"/>
                  </a:cubicBezTo>
                  <a:cubicBezTo>
                    <a:pt x="37315" y="1565"/>
                    <a:pt x="37358" y="1572"/>
                    <a:pt x="37397" y="1572"/>
                  </a:cubicBezTo>
                  <a:cubicBezTo>
                    <a:pt x="37531" y="1572"/>
                    <a:pt x="37627" y="1482"/>
                    <a:pt x="37745" y="1405"/>
                  </a:cubicBezTo>
                  <a:cubicBezTo>
                    <a:pt x="37796" y="1371"/>
                    <a:pt x="37820" y="1359"/>
                    <a:pt x="37838" y="1359"/>
                  </a:cubicBezTo>
                  <a:cubicBezTo>
                    <a:pt x="37860" y="1359"/>
                    <a:pt x="37872" y="1378"/>
                    <a:pt x="37913" y="1390"/>
                  </a:cubicBezTo>
                  <a:cubicBezTo>
                    <a:pt x="37916" y="1390"/>
                    <a:pt x="37920" y="1391"/>
                    <a:pt x="37924" y="1391"/>
                  </a:cubicBezTo>
                  <a:cubicBezTo>
                    <a:pt x="37978" y="1391"/>
                    <a:pt x="38064" y="1331"/>
                    <a:pt x="38117" y="1321"/>
                  </a:cubicBezTo>
                  <a:cubicBezTo>
                    <a:pt x="38149" y="1250"/>
                    <a:pt x="38255" y="1151"/>
                    <a:pt x="38342" y="1151"/>
                  </a:cubicBezTo>
                  <a:cubicBezTo>
                    <a:pt x="38383" y="1151"/>
                    <a:pt x="38419" y="1172"/>
                    <a:pt x="38442" y="1227"/>
                  </a:cubicBezTo>
                  <a:cubicBezTo>
                    <a:pt x="38459" y="1256"/>
                    <a:pt x="38542" y="1483"/>
                    <a:pt x="38623" y="1483"/>
                  </a:cubicBezTo>
                  <a:cubicBezTo>
                    <a:pt x="38646" y="1483"/>
                    <a:pt x="38668" y="1466"/>
                    <a:pt x="38689" y="1421"/>
                  </a:cubicBezTo>
                  <a:cubicBezTo>
                    <a:pt x="38734" y="1325"/>
                    <a:pt x="38716" y="1258"/>
                    <a:pt x="38856" y="1258"/>
                  </a:cubicBezTo>
                  <a:cubicBezTo>
                    <a:pt x="38861" y="1258"/>
                    <a:pt x="38866" y="1258"/>
                    <a:pt x="38872" y="1258"/>
                  </a:cubicBezTo>
                  <a:cubicBezTo>
                    <a:pt x="38956" y="1258"/>
                    <a:pt x="38909" y="1369"/>
                    <a:pt x="38951" y="1405"/>
                  </a:cubicBezTo>
                  <a:cubicBezTo>
                    <a:pt x="38976" y="1430"/>
                    <a:pt x="39025" y="1437"/>
                    <a:pt x="39074" y="1437"/>
                  </a:cubicBezTo>
                  <a:cubicBezTo>
                    <a:pt x="39107" y="1437"/>
                    <a:pt x="39140" y="1434"/>
                    <a:pt x="39166" y="1431"/>
                  </a:cubicBezTo>
                  <a:lnTo>
                    <a:pt x="39150" y="1232"/>
                  </a:lnTo>
                  <a:cubicBezTo>
                    <a:pt x="39092" y="1211"/>
                    <a:pt x="38998" y="1180"/>
                    <a:pt x="38972" y="1127"/>
                  </a:cubicBezTo>
                  <a:cubicBezTo>
                    <a:pt x="38919" y="1028"/>
                    <a:pt x="39202" y="1028"/>
                    <a:pt x="39244" y="1023"/>
                  </a:cubicBezTo>
                  <a:cubicBezTo>
                    <a:pt x="39256" y="1022"/>
                    <a:pt x="39267" y="1021"/>
                    <a:pt x="39277" y="1021"/>
                  </a:cubicBezTo>
                  <a:cubicBezTo>
                    <a:pt x="39429" y="1021"/>
                    <a:pt x="39360" y="1131"/>
                    <a:pt x="39522" y="1180"/>
                  </a:cubicBezTo>
                  <a:cubicBezTo>
                    <a:pt x="39549" y="1189"/>
                    <a:pt x="39740" y="1250"/>
                    <a:pt x="39811" y="1250"/>
                  </a:cubicBezTo>
                  <a:cubicBezTo>
                    <a:pt x="39824" y="1250"/>
                    <a:pt x="39834" y="1248"/>
                    <a:pt x="39837" y="1243"/>
                  </a:cubicBezTo>
                  <a:cubicBezTo>
                    <a:pt x="39895" y="1154"/>
                    <a:pt x="39811" y="1085"/>
                    <a:pt x="39978" y="1064"/>
                  </a:cubicBezTo>
                  <a:cubicBezTo>
                    <a:pt x="39999" y="1062"/>
                    <a:pt x="40021" y="1062"/>
                    <a:pt x="40041" y="1062"/>
                  </a:cubicBezTo>
                  <a:cubicBezTo>
                    <a:pt x="40048" y="1062"/>
                    <a:pt x="40055" y="1062"/>
                    <a:pt x="40062" y="1062"/>
                  </a:cubicBezTo>
                  <a:cubicBezTo>
                    <a:pt x="40115" y="1062"/>
                    <a:pt x="40162" y="1059"/>
                    <a:pt x="40183" y="1017"/>
                  </a:cubicBezTo>
                  <a:cubicBezTo>
                    <a:pt x="40244" y="908"/>
                    <a:pt x="40579" y="896"/>
                    <a:pt x="40794" y="896"/>
                  </a:cubicBezTo>
                  <a:cubicBezTo>
                    <a:pt x="40858" y="896"/>
                    <a:pt x="40911" y="897"/>
                    <a:pt x="40943" y="897"/>
                  </a:cubicBezTo>
                  <a:cubicBezTo>
                    <a:pt x="41079" y="897"/>
                    <a:pt x="41059" y="939"/>
                    <a:pt x="41116" y="1023"/>
                  </a:cubicBezTo>
                  <a:cubicBezTo>
                    <a:pt x="41142" y="1063"/>
                    <a:pt x="41204" y="1074"/>
                    <a:pt x="41270" y="1074"/>
                  </a:cubicBezTo>
                  <a:cubicBezTo>
                    <a:pt x="41340" y="1074"/>
                    <a:pt x="41414" y="1062"/>
                    <a:pt x="41452" y="1059"/>
                  </a:cubicBezTo>
                  <a:cubicBezTo>
                    <a:pt x="41497" y="1076"/>
                    <a:pt x="41554" y="1089"/>
                    <a:pt x="41608" y="1089"/>
                  </a:cubicBezTo>
                  <a:cubicBezTo>
                    <a:pt x="41686" y="1089"/>
                    <a:pt x="41760" y="1063"/>
                    <a:pt x="41787" y="986"/>
                  </a:cubicBezTo>
                  <a:cubicBezTo>
                    <a:pt x="41804" y="935"/>
                    <a:pt x="41843" y="928"/>
                    <a:pt x="41896" y="928"/>
                  </a:cubicBezTo>
                  <a:cubicBezTo>
                    <a:pt x="41915" y="928"/>
                    <a:pt x="41937" y="929"/>
                    <a:pt x="41960" y="929"/>
                  </a:cubicBezTo>
                  <a:cubicBezTo>
                    <a:pt x="41970" y="929"/>
                    <a:pt x="41981" y="929"/>
                    <a:pt x="41992" y="928"/>
                  </a:cubicBezTo>
                  <a:cubicBezTo>
                    <a:pt x="42055" y="923"/>
                    <a:pt x="42065" y="849"/>
                    <a:pt x="42149" y="829"/>
                  </a:cubicBezTo>
                  <a:cubicBezTo>
                    <a:pt x="42188" y="820"/>
                    <a:pt x="42224" y="817"/>
                    <a:pt x="42258" y="817"/>
                  </a:cubicBezTo>
                  <a:cubicBezTo>
                    <a:pt x="42339" y="817"/>
                    <a:pt x="42410" y="834"/>
                    <a:pt x="42497" y="834"/>
                  </a:cubicBezTo>
                  <a:cubicBezTo>
                    <a:pt x="42505" y="834"/>
                    <a:pt x="42513" y="834"/>
                    <a:pt x="42521" y="834"/>
                  </a:cubicBezTo>
                  <a:cubicBezTo>
                    <a:pt x="42673" y="834"/>
                    <a:pt x="43019" y="414"/>
                    <a:pt x="42888" y="346"/>
                  </a:cubicBezTo>
                  <a:lnTo>
                    <a:pt x="42888" y="346"/>
                  </a:lnTo>
                  <a:cubicBezTo>
                    <a:pt x="42831" y="362"/>
                    <a:pt x="42773" y="378"/>
                    <a:pt x="42710" y="383"/>
                  </a:cubicBezTo>
                  <a:cubicBezTo>
                    <a:pt x="42621" y="378"/>
                    <a:pt x="42532" y="351"/>
                    <a:pt x="42458" y="299"/>
                  </a:cubicBezTo>
                  <a:cubicBezTo>
                    <a:pt x="42316" y="252"/>
                    <a:pt x="42169" y="227"/>
                    <a:pt x="42020" y="227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4197100" y="1754850"/>
              <a:ext cx="734850" cy="1448600"/>
            </a:xfrm>
            <a:custGeom>
              <a:rect b="b" l="l" r="r" t="t"/>
              <a:pathLst>
                <a:path extrusionOk="0" h="57944" w="29394">
                  <a:moveTo>
                    <a:pt x="8881" y="11"/>
                  </a:moveTo>
                  <a:cubicBezTo>
                    <a:pt x="8856" y="11"/>
                    <a:pt x="8796" y="36"/>
                    <a:pt x="8824" y="54"/>
                  </a:cubicBezTo>
                  <a:lnTo>
                    <a:pt x="8824" y="54"/>
                  </a:lnTo>
                  <a:cubicBezTo>
                    <a:pt x="8830" y="51"/>
                    <a:pt x="8837" y="50"/>
                    <a:pt x="8843" y="50"/>
                  </a:cubicBezTo>
                  <a:cubicBezTo>
                    <a:pt x="8846" y="50"/>
                    <a:pt x="8848" y="51"/>
                    <a:pt x="8851" y="51"/>
                  </a:cubicBezTo>
                  <a:cubicBezTo>
                    <a:pt x="8898" y="21"/>
                    <a:pt x="8897" y="11"/>
                    <a:pt x="8881" y="11"/>
                  </a:cubicBezTo>
                  <a:close/>
                  <a:moveTo>
                    <a:pt x="14110" y="958"/>
                  </a:moveTo>
                  <a:cubicBezTo>
                    <a:pt x="14110" y="958"/>
                    <a:pt x="14110" y="959"/>
                    <a:pt x="14110" y="959"/>
                  </a:cubicBezTo>
                  <a:lnTo>
                    <a:pt x="14110" y="959"/>
                  </a:lnTo>
                  <a:cubicBezTo>
                    <a:pt x="14110" y="959"/>
                    <a:pt x="14110" y="958"/>
                    <a:pt x="14110" y="958"/>
                  </a:cubicBezTo>
                  <a:close/>
                  <a:moveTo>
                    <a:pt x="20513" y="3525"/>
                  </a:moveTo>
                  <a:lnTo>
                    <a:pt x="20513" y="3525"/>
                  </a:lnTo>
                  <a:cubicBezTo>
                    <a:pt x="20509" y="3527"/>
                    <a:pt x="20505" y="3530"/>
                    <a:pt x="20501" y="3532"/>
                  </a:cubicBezTo>
                  <a:cubicBezTo>
                    <a:pt x="20505" y="3530"/>
                    <a:pt x="20509" y="3527"/>
                    <a:pt x="20513" y="3525"/>
                  </a:cubicBezTo>
                  <a:close/>
                  <a:moveTo>
                    <a:pt x="22090" y="4508"/>
                  </a:moveTo>
                  <a:lnTo>
                    <a:pt x="22090" y="4508"/>
                  </a:lnTo>
                  <a:cubicBezTo>
                    <a:pt x="22089" y="4510"/>
                    <a:pt x="22087" y="4512"/>
                    <a:pt x="22086" y="4514"/>
                  </a:cubicBezTo>
                  <a:lnTo>
                    <a:pt x="22086" y="4514"/>
                  </a:lnTo>
                  <a:cubicBezTo>
                    <a:pt x="22087" y="4512"/>
                    <a:pt x="22089" y="4510"/>
                    <a:pt x="22090" y="4508"/>
                  </a:cubicBezTo>
                  <a:close/>
                  <a:moveTo>
                    <a:pt x="8649" y="4366"/>
                  </a:moveTo>
                  <a:cubicBezTo>
                    <a:pt x="8722" y="4366"/>
                    <a:pt x="8815" y="4374"/>
                    <a:pt x="8820" y="4481"/>
                  </a:cubicBezTo>
                  <a:cubicBezTo>
                    <a:pt x="8824" y="4568"/>
                    <a:pt x="8802" y="4675"/>
                    <a:pt x="8738" y="4675"/>
                  </a:cubicBezTo>
                  <a:cubicBezTo>
                    <a:pt x="8721" y="4675"/>
                    <a:pt x="8701" y="4667"/>
                    <a:pt x="8678" y="4649"/>
                  </a:cubicBezTo>
                  <a:cubicBezTo>
                    <a:pt x="8589" y="4581"/>
                    <a:pt x="8620" y="4471"/>
                    <a:pt x="8615" y="4366"/>
                  </a:cubicBezTo>
                  <a:cubicBezTo>
                    <a:pt x="8626" y="4366"/>
                    <a:pt x="8637" y="4366"/>
                    <a:pt x="8649" y="4366"/>
                  </a:cubicBezTo>
                  <a:close/>
                  <a:moveTo>
                    <a:pt x="24732" y="6018"/>
                  </a:moveTo>
                  <a:lnTo>
                    <a:pt x="24580" y="6033"/>
                  </a:lnTo>
                  <a:cubicBezTo>
                    <a:pt x="24616" y="6159"/>
                    <a:pt x="24667" y="6202"/>
                    <a:pt x="24709" y="6202"/>
                  </a:cubicBezTo>
                  <a:cubicBezTo>
                    <a:pt x="24781" y="6202"/>
                    <a:pt x="24828" y="6080"/>
                    <a:pt x="24732" y="6018"/>
                  </a:cubicBezTo>
                  <a:close/>
                  <a:moveTo>
                    <a:pt x="8393" y="6584"/>
                  </a:moveTo>
                  <a:cubicBezTo>
                    <a:pt x="8357" y="6584"/>
                    <a:pt x="8327" y="6614"/>
                    <a:pt x="8327" y="6694"/>
                  </a:cubicBezTo>
                  <a:cubicBezTo>
                    <a:pt x="8322" y="6731"/>
                    <a:pt x="8322" y="6767"/>
                    <a:pt x="8327" y="6809"/>
                  </a:cubicBezTo>
                  <a:cubicBezTo>
                    <a:pt x="8329" y="6809"/>
                    <a:pt x="8332" y="6809"/>
                    <a:pt x="8335" y="6809"/>
                  </a:cubicBezTo>
                  <a:cubicBezTo>
                    <a:pt x="8641" y="6809"/>
                    <a:pt x="8493" y="6584"/>
                    <a:pt x="8393" y="6584"/>
                  </a:cubicBezTo>
                  <a:close/>
                  <a:moveTo>
                    <a:pt x="25661" y="6909"/>
                  </a:moveTo>
                  <a:lnTo>
                    <a:pt x="25661" y="6909"/>
                  </a:lnTo>
                  <a:cubicBezTo>
                    <a:pt x="25661" y="6909"/>
                    <a:pt x="25661" y="6909"/>
                    <a:pt x="25660" y="6909"/>
                  </a:cubicBezTo>
                  <a:cubicBezTo>
                    <a:pt x="25661" y="6909"/>
                    <a:pt x="25661" y="6909"/>
                    <a:pt x="25661" y="6909"/>
                  </a:cubicBezTo>
                  <a:close/>
                  <a:moveTo>
                    <a:pt x="8904" y="7758"/>
                  </a:moveTo>
                  <a:cubicBezTo>
                    <a:pt x="8977" y="7758"/>
                    <a:pt x="9103" y="7758"/>
                    <a:pt x="9103" y="7884"/>
                  </a:cubicBezTo>
                  <a:cubicBezTo>
                    <a:pt x="9095" y="7969"/>
                    <a:pt x="9068" y="8070"/>
                    <a:pt x="9005" y="8070"/>
                  </a:cubicBezTo>
                  <a:cubicBezTo>
                    <a:pt x="8987" y="8070"/>
                    <a:pt x="8965" y="8062"/>
                    <a:pt x="8940" y="8042"/>
                  </a:cubicBezTo>
                  <a:cubicBezTo>
                    <a:pt x="8862" y="7979"/>
                    <a:pt x="8898" y="7863"/>
                    <a:pt x="8904" y="7758"/>
                  </a:cubicBezTo>
                  <a:close/>
                  <a:moveTo>
                    <a:pt x="27542" y="8227"/>
                  </a:moveTo>
                  <a:cubicBezTo>
                    <a:pt x="27559" y="8241"/>
                    <a:pt x="27574" y="8252"/>
                    <a:pt x="27579" y="8256"/>
                  </a:cubicBezTo>
                  <a:cubicBezTo>
                    <a:pt x="27567" y="8247"/>
                    <a:pt x="27555" y="8237"/>
                    <a:pt x="27542" y="8227"/>
                  </a:cubicBezTo>
                  <a:close/>
                  <a:moveTo>
                    <a:pt x="28759" y="9652"/>
                  </a:moveTo>
                  <a:cubicBezTo>
                    <a:pt x="28808" y="9652"/>
                    <a:pt x="28856" y="9721"/>
                    <a:pt x="28853" y="9861"/>
                  </a:cubicBezTo>
                  <a:lnTo>
                    <a:pt x="28848" y="9861"/>
                  </a:lnTo>
                  <a:cubicBezTo>
                    <a:pt x="28848" y="9946"/>
                    <a:pt x="28803" y="9983"/>
                    <a:pt x="28756" y="9983"/>
                  </a:cubicBezTo>
                  <a:cubicBezTo>
                    <a:pt x="28705" y="9983"/>
                    <a:pt x="28651" y="9938"/>
                    <a:pt x="28654" y="9861"/>
                  </a:cubicBezTo>
                  <a:cubicBezTo>
                    <a:pt x="28657" y="9723"/>
                    <a:pt x="28709" y="9652"/>
                    <a:pt x="28759" y="9652"/>
                  </a:cubicBezTo>
                  <a:close/>
                  <a:moveTo>
                    <a:pt x="28665" y="11278"/>
                  </a:moveTo>
                  <a:cubicBezTo>
                    <a:pt x="28695" y="11278"/>
                    <a:pt x="28719" y="11306"/>
                    <a:pt x="28728" y="11387"/>
                  </a:cubicBezTo>
                  <a:lnTo>
                    <a:pt x="28722" y="11387"/>
                  </a:lnTo>
                  <a:cubicBezTo>
                    <a:pt x="28722" y="11468"/>
                    <a:pt x="28677" y="11504"/>
                    <a:pt x="28629" y="11504"/>
                  </a:cubicBezTo>
                  <a:cubicBezTo>
                    <a:pt x="28576" y="11504"/>
                    <a:pt x="28520" y="11459"/>
                    <a:pt x="28523" y="11381"/>
                  </a:cubicBezTo>
                  <a:cubicBezTo>
                    <a:pt x="28566" y="11335"/>
                    <a:pt x="28622" y="11278"/>
                    <a:pt x="28665" y="11278"/>
                  </a:cubicBezTo>
                  <a:close/>
                  <a:moveTo>
                    <a:pt x="28262" y="14998"/>
                  </a:moveTo>
                  <a:lnTo>
                    <a:pt x="28262" y="14998"/>
                  </a:lnTo>
                  <a:cubicBezTo>
                    <a:pt x="28261" y="14999"/>
                    <a:pt x="28261" y="14999"/>
                    <a:pt x="28261" y="14999"/>
                  </a:cubicBezTo>
                  <a:lnTo>
                    <a:pt x="28262" y="14999"/>
                  </a:lnTo>
                  <a:lnTo>
                    <a:pt x="28262" y="14999"/>
                  </a:lnTo>
                  <a:cubicBezTo>
                    <a:pt x="28262" y="14999"/>
                    <a:pt x="28262" y="14999"/>
                    <a:pt x="28262" y="14998"/>
                  </a:cubicBezTo>
                  <a:close/>
                  <a:moveTo>
                    <a:pt x="27988" y="18260"/>
                  </a:moveTo>
                  <a:lnTo>
                    <a:pt x="27988" y="18260"/>
                  </a:lnTo>
                  <a:cubicBezTo>
                    <a:pt x="27847" y="18397"/>
                    <a:pt x="27862" y="18480"/>
                    <a:pt x="28062" y="18501"/>
                  </a:cubicBezTo>
                  <a:lnTo>
                    <a:pt x="28077" y="18386"/>
                  </a:lnTo>
                  <a:lnTo>
                    <a:pt x="27988" y="18260"/>
                  </a:lnTo>
                  <a:close/>
                  <a:moveTo>
                    <a:pt x="27893" y="19133"/>
                  </a:moveTo>
                  <a:cubicBezTo>
                    <a:pt x="27893" y="19134"/>
                    <a:pt x="27894" y="19135"/>
                    <a:pt x="27894" y="19136"/>
                  </a:cubicBezTo>
                  <a:cubicBezTo>
                    <a:pt x="27894" y="19135"/>
                    <a:pt x="27894" y="19134"/>
                    <a:pt x="27893" y="19133"/>
                  </a:cubicBezTo>
                  <a:close/>
                  <a:moveTo>
                    <a:pt x="27857" y="21894"/>
                  </a:moveTo>
                  <a:lnTo>
                    <a:pt x="27852" y="21899"/>
                  </a:lnTo>
                  <a:cubicBezTo>
                    <a:pt x="27973" y="21915"/>
                    <a:pt x="28009" y="22067"/>
                    <a:pt x="27915" y="22140"/>
                  </a:cubicBezTo>
                  <a:cubicBezTo>
                    <a:pt x="27860" y="22189"/>
                    <a:pt x="27779" y="22218"/>
                    <a:pt x="27712" y="22218"/>
                  </a:cubicBezTo>
                  <a:cubicBezTo>
                    <a:pt x="27608" y="22218"/>
                    <a:pt x="27535" y="22149"/>
                    <a:pt x="27637" y="21983"/>
                  </a:cubicBezTo>
                  <a:cubicBezTo>
                    <a:pt x="27695" y="21925"/>
                    <a:pt x="27773" y="21894"/>
                    <a:pt x="27857" y="21894"/>
                  </a:cubicBezTo>
                  <a:close/>
                  <a:moveTo>
                    <a:pt x="6349" y="24536"/>
                  </a:moveTo>
                  <a:lnTo>
                    <a:pt x="6349" y="24536"/>
                  </a:lnTo>
                  <a:cubicBezTo>
                    <a:pt x="6349" y="24536"/>
                    <a:pt x="6350" y="24536"/>
                    <a:pt x="6350" y="24536"/>
                  </a:cubicBezTo>
                  <a:lnTo>
                    <a:pt x="6349" y="24536"/>
                  </a:lnTo>
                  <a:close/>
                  <a:moveTo>
                    <a:pt x="5726" y="25055"/>
                  </a:moveTo>
                  <a:cubicBezTo>
                    <a:pt x="5794" y="25076"/>
                    <a:pt x="5920" y="25113"/>
                    <a:pt x="5873" y="25228"/>
                  </a:cubicBezTo>
                  <a:lnTo>
                    <a:pt x="5742" y="25307"/>
                  </a:lnTo>
                  <a:cubicBezTo>
                    <a:pt x="5705" y="25218"/>
                    <a:pt x="5663" y="25155"/>
                    <a:pt x="5726" y="25055"/>
                  </a:cubicBezTo>
                  <a:close/>
                  <a:moveTo>
                    <a:pt x="27420" y="26112"/>
                  </a:moveTo>
                  <a:cubicBezTo>
                    <a:pt x="27454" y="26112"/>
                    <a:pt x="27476" y="26141"/>
                    <a:pt x="27469" y="26230"/>
                  </a:cubicBezTo>
                  <a:lnTo>
                    <a:pt x="27464" y="26230"/>
                  </a:lnTo>
                  <a:cubicBezTo>
                    <a:pt x="27453" y="26303"/>
                    <a:pt x="27411" y="26334"/>
                    <a:pt x="27369" y="26334"/>
                  </a:cubicBezTo>
                  <a:cubicBezTo>
                    <a:pt x="27313" y="26334"/>
                    <a:pt x="27255" y="26277"/>
                    <a:pt x="27270" y="26193"/>
                  </a:cubicBezTo>
                  <a:cubicBezTo>
                    <a:pt x="27317" y="26158"/>
                    <a:pt x="27378" y="26112"/>
                    <a:pt x="27420" y="26112"/>
                  </a:cubicBezTo>
                  <a:close/>
                  <a:moveTo>
                    <a:pt x="27066" y="30351"/>
                  </a:moveTo>
                  <a:lnTo>
                    <a:pt x="27066" y="30351"/>
                  </a:lnTo>
                  <a:cubicBezTo>
                    <a:pt x="26908" y="30466"/>
                    <a:pt x="26919" y="30555"/>
                    <a:pt x="27113" y="30602"/>
                  </a:cubicBezTo>
                  <a:lnTo>
                    <a:pt x="27139" y="30487"/>
                  </a:lnTo>
                  <a:lnTo>
                    <a:pt x="27066" y="30351"/>
                  </a:lnTo>
                  <a:close/>
                  <a:moveTo>
                    <a:pt x="3012" y="32437"/>
                  </a:moveTo>
                  <a:cubicBezTo>
                    <a:pt x="3047" y="32437"/>
                    <a:pt x="3088" y="32450"/>
                    <a:pt x="3136" y="32474"/>
                  </a:cubicBezTo>
                  <a:lnTo>
                    <a:pt x="3084" y="32579"/>
                  </a:lnTo>
                  <a:cubicBezTo>
                    <a:pt x="3041" y="32601"/>
                    <a:pt x="2995" y="32611"/>
                    <a:pt x="2949" y="32611"/>
                  </a:cubicBezTo>
                  <a:cubicBezTo>
                    <a:pt x="2916" y="32611"/>
                    <a:pt x="2884" y="32606"/>
                    <a:pt x="2853" y="32595"/>
                  </a:cubicBezTo>
                  <a:cubicBezTo>
                    <a:pt x="2897" y="32483"/>
                    <a:pt x="2946" y="32437"/>
                    <a:pt x="3012" y="32437"/>
                  </a:cubicBezTo>
                  <a:close/>
                  <a:moveTo>
                    <a:pt x="26294" y="33748"/>
                  </a:moveTo>
                  <a:cubicBezTo>
                    <a:pt x="26295" y="33748"/>
                    <a:pt x="26295" y="33748"/>
                    <a:pt x="26295" y="33748"/>
                  </a:cubicBezTo>
                  <a:cubicBezTo>
                    <a:pt x="26295" y="33748"/>
                    <a:pt x="26295" y="33748"/>
                    <a:pt x="26294" y="33748"/>
                  </a:cubicBezTo>
                  <a:close/>
                  <a:moveTo>
                    <a:pt x="979" y="34898"/>
                  </a:moveTo>
                  <a:cubicBezTo>
                    <a:pt x="954" y="34898"/>
                    <a:pt x="925" y="34918"/>
                    <a:pt x="897" y="34970"/>
                  </a:cubicBezTo>
                  <a:cubicBezTo>
                    <a:pt x="876" y="34991"/>
                    <a:pt x="861" y="35022"/>
                    <a:pt x="850" y="35049"/>
                  </a:cubicBezTo>
                  <a:cubicBezTo>
                    <a:pt x="914" y="35095"/>
                    <a:pt x="961" y="35113"/>
                    <a:pt x="995" y="35113"/>
                  </a:cubicBezTo>
                  <a:cubicBezTo>
                    <a:pt x="1110" y="35113"/>
                    <a:pt x="1062" y="34898"/>
                    <a:pt x="979" y="34898"/>
                  </a:cubicBezTo>
                  <a:close/>
                  <a:moveTo>
                    <a:pt x="25761" y="35729"/>
                  </a:moveTo>
                  <a:cubicBezTo>
                    <a:pt x="25762" y="35729"/>
                    <a:pt x="25764" y="35730"/>
                    <a:pt x="25765" y="35730"/>
                  </a:cubicBezTo>
                  <a:cubicBezTo>
                    <a:pt x="25764" y="35730"/>
                    <a:pt x="25762" y="35729"/>
                    <a:pt x="25761" y="35729"/>
                  </a:cubicBezTo>
                  <a:close/>
                  <a:moveTo>
                    <a:pt x="26933" y="27673"/>
                  </a:moveTo>
                  <a:cubicBezTo>
                    <a:pt x="26904" y="27673"/>
                    <a:pt x="26874" y="27700"/>
                    <a:pt x="26851" y="27766"/>
                  </a:cubicBezTo>
                  <a:cubicBezTo>
                    <a:pt x="26798" y="27934"/>
                    <a:pt x="26772" y="28102"/>
                    <a:pt x="26767" y="28275"/>
                  </a:cubicBezTo>
                  <a:cubicBezTo>
                    <a:pt x="26756" y="28463"/>
                    <a:pt x="26767" y="28526"/>
                    <a:pt x="26861" y="28642"/>
                  </a:cubicBezTo>
                  <a:cubicBezTo>
                    <a:pt x="26976" y="28773"/>
                    <a:pt x="26751" y="28956"/>
                    <a:pt x="26997" y="29009"/>
                  </a:cubicBezTo>
                  <a:cubicBezTo>
                    <a:pt x="26986" y="29006"/>
                    <a:pt x="26975" y="29005"/>
                    <a:pt x="26964" y="29005"/>
                  </a:cubicBezTo>
                  <a:cubicBezTo>
                    <a:pt x="26756" y="29005"/>
                    <a:pt x="26653" y="29426"/>
                    <a:pt x="26583" y="29601"/>
                  </a:cubicBezTo>
                  <a:cubicBezTo>
                    <a:pt x="26557" y="29664"/>
                    <a:pt x="26510" y="29806"/>
                    <a:pt x="26452" y="29853"/>
                  </a:cubicBezTo>
                  <a:cubicBezTo>
                    <a:pt x="26441" y="29850"/>
                    <a:pt x="26429" y="29848"/>
                    <a:pt x="26418" y="29848"/>
                  </a:cubicBezTo>
                  <a:cubicBezTo>
                    <a:pt x="26327" y="29848"/>
                    <a:pt x="26234" y="29934"/>
                    <a:pt x="26211" y="30036"/>
                  </a:cubicBezTo>
                  <a:lnTo>
                    <a:pt x="26405" y="30078"/>
                  </a:lnTo>
                  <a:cubicBezTo>
                    <a:pt x="26368" y="30256"/>
                    <a:pt x="26211" y="30246"/>
                    <a:pt x="26221" y="30429"/>
                  </a:cubicBezTo>
                  <a:cubicBezTo>
                    <a:pt x="26221" y="30581"/>
                    <a:pt x="26258" y="30770"/>
                    <a:pt x="26352" y="30875"/>
                  </a:cubicBezTo>
                  <a:cubicBezTo>
                    <a:pt x="26394" y="30922"/>
                    <a:pt x="26431" y="30896"/>
                    <a:pt x="26410" y="30969"/>
                  </a:cubicBezTo>
                  <a:cubicBezTo>
                    <a:pt x="26384" y="31053"/>
                    <a:pt x="26347" y="31127"/>
                    <a:pt x="26290" y="31195"/>
                  </a:cubicBezTo>
                  <a:cubicBezTo>
                    <a:pt x="26185" y="31321"/>
                    <a:pt x="26038" y="31468"/>
                    <a:pt x="26096" y="31635"/>
                  </a:cubicBezTo>
                  <a:cubicBezTo>
                    <a:pt x="26158" y="31819"/>
                    <a:pt x="26148" y="32023"/>
                    <a:pt x="26069" y="32207"/>
                  </a:cubicBezTo>
                  <a:cubicBezTo>
                    <a:pt x="26033" y="32280"/>
                    <a:pt x="25797" y="32306"/>
                    <a:pt x="25833" y="32406"/>
                  </a:cubicBezTo>
                  <a:cubicBezTo>
                    <a:pt x="25864" y="32489"/>
                    <a:pt x="25918" y="32504"/>
                    <a:pt x="25972" y="32504"/>
                  </a:cubicBezTo>
                  <a:cubicBezTo>
                    <a:pt x="26003" y="32504"/>
                    <a:pt x="26034" y="32499"/>
                    <a:pt x="26059" y="32499"/>
                  </a:cubicBezTo>
                  <a:cubicBezTo>
                    <a:pt x="26113" y="32499"/>
                    <a:pt x="26145" y="32521"/>
                    <a:pt x="26111" y="32658"/>
                  </a:cubicBezTo>
                  <a:cubicBezTo>
                    <a:pt x="26096" y="32727"/>
                    <a:pt x="26065" y="32750"/>
                    <a:pt x="26027" y="32750"/>
                  </a:cubicBezTo>
                  <a:cubicBezTo>
                    <a:pt x="25956" y="32750"/>
                    <a:pt x="25857" y="32669"/>
                    <a:pt x="25779" y="32669"/>
                  </a:cubicBezTo>
                  <a:cubicBezTo>
                    <a:pt x="25732" y="32669"/>
                    <a:pt x="25693" y="32698"/>
                    <a:pt x="25671" y="32789"/>
                  </a:cubicBezTo>
                  <a:cubicBezTo>
                    <a:pt x="25629" y="32967"/>
                    <a:pt x="25812" y="32873"/>
                    <a:pt x="25823" y="32993"/>
                  </a:cubicBezTo>
                  <a:cubicBezTo>
                    <a:pt x="25839" y="33187"/>
                    <a:pt x="25729" y="33439"/>
                    <a:pt x="25655" y="33617"/>
                  </a:cubicBezTo>
                  <a:cubicBezTo>
                    <a:pt x="25498" y="34016"/>
                    <a:pt x="25199" y="34482"/>
                    <a:pt x="25152" y="34918"/>
                  </a:cubicBezTo>
                  <a:cubicBezTo>
                    <a:pt x="25136" y="35054"/>
                    <a:pt x="25220" y="35096"/>
                    <a:pt x="25262" y="35206"/>
                  </a:cubicBezTo>
                  <a:cubicBezTo>
                    <a:pt x="25304" y="35318"/>
                    <a:pt x="25298" y="35346"/>
                    <a:pt x="25272" y="35346"/>
                  </a:cubicBezTo>
                  <a:cubicBezTo>
                    <a:pt x="25244" y="35346"/>
                    <a:pt x="25193" y="35313"/>
                    <a:pt x="25153" y="35313"/>
                  </a:cubicBezTo>
                  <a:cubicBezTo>
                    <a:pt x="25143" y="35313"/>
                    <a:pt x="25134" y="35316"/>
                    <a:pt x="25126" y="35321"/>
                  </a:cubicBezTo>
                  <a:cubicBezTo>
                    <a:pt x="25031" y="35384"/>
                    <a:pt x="25052" y="35693"/>
                    <a:pt x="25094" y="35777"/>
                  </a:cubicBezTo>
                  <a:cubicBezTo>
                    <a:pt x="25272" y="35966"/>
                    <a:pt x="25178" y="35950"/>
                    <a:pt x="24995" y="35998"/>
                  </a:cubicBezTo>
                  <a:cubicBezTo>
                    <a:pt x="24970" y="36002"/>
                    <a:pt x="25258" y="36239"/>
                    <a:pt x="25311" y="36239"/>
                  </a:cubicBezTo>
                  <a:cubicBezTo>
                    <a:pt x="25315" y="36239"/>
                    <a:pt x="25318" y="36238"/>
                    <a:pt x="25319" y="36235"/>
                  </a:cubicBezTo>
                  <a:lnTo>
                    <a:pt x="25319" y="36235"/>
                  </a:lnTo>
                  <a:cubicBezTo>
                    <a:pt x="25305" y="36272"/>
                    <a:pt x="25253" y="36280"/>
                    <a:pt x="25198" y="36280"/>
                  </a:cubicBezTo>
                  <a:cubicBezTo>
                    <a:pt x="25150" y="36280"/>
                    <a:pt x="25099" y="36274"/>
                    <a:pt x="25068" y="36274"/>
                  </a:cubicBezTo>
                  <a:cubicBezTo>
                    <a:pt x="25059" y="36274"/>
                    <a:pt x="25052" y="36274"/>
                    <a:pt x="25047" y="36275"/>
                  </a:cubicBezTo>
                  <a:cubicBezTo>
                    <a:pt x="24926" y="36302"/>
                    <a:pt x="24963" y="36511"/>
                    <a:pt x="24974" y="36595"/>
                  </a:cubicBezTo>
                  <a:cubicBezTo>
                    <a:pt x="24964" y="36682"/>
                    <a:pt x="24963" y="37086"/>
                    <a:pt x="24839" y="37086"/>
                  </a:cubicBezTo>
                  <a:cubicBezTo>
                    <a:pt x="24820" y="37086"/>
                    <a:pt x="24799" y="37077"/>
                    <a:pt x="24774" y="37057"/>
                  </a:cubicBezTo>
                  <a:cubicBezTo>
                    <a:pt x="24742" y="37028"/>
                    <a:pt x="24717" y="37016"/>
                    <a:pt x="24700" y="37016"/>
                  </a:cubicBezTo>
                  <a:cubicBezTo>
                    <a:pt x="24597" y="37016"/>
                    <a:pt x="24709" y="37429"/>
                    <a:pt x="24696" y="37518"/>
                  </a:cubicBezTo>
                  <a:cubicBezTo>
                    <a:pt x="24664" y="37791"/>
                    <a:pt x="24156" y="37576"/>
                    <a:pt x="24276" y="37859"/>
                  </a:cubicBezTo>
                  <a:cubicBezTo>
                    <a:pt x="24299" y="37866"/>
                    <a:pt x="24324" y="37870"/>
                    <a:pt x="24350" y="37870"/>
                  </a:cubicBezTo>
                  <a:cubicBezTo>
                    <a:pt x="24565" y="37870"/>
                    <a:pt x="24893" y="37647"/>
                    <a:pt x="25047" y="37544"/>
                  </a:cubicBezTo>
                  <a:cubicBezTo>
                    <a:pt x="25063" y="37534"/>
                    <a:pt x="25367" y="37329"/>
                    <a:pt x="25278" y="37303"/>
                  </a:cubicBezTo>
                  <a:cubicBezTo>
                    <a:pt x="25236" y="37198"/>
                    <a:pt x="25236" y="37146"/>
                    <a:pt x="25314" y="37046"/>
                  </a:cubicBezTo>
                  <a:cubicBezTo>
                    <a:pt x="25409" y="36920"/>
                    <a:pt x="25582" y="36763"/>
                    <a:pt x="25540" y="36580"/>
                  </a:cubicBezTo>
                  <a:cubicBezTo>
                    <a:pt x="25498" y="36422"/>
                    <a:pt x="25414" y="36391"/>
                    <a:pt x="25571" y="36286"/>
                  </a:cubicBezTo>
                  <a:cubicBezTo>
                    <a:pt x="25623" y="36096"/>
                    <a:pt x="25478" y="35717"/>
                    <a:pt x="25687" y="35717"/>
                  </a:cubicBezTo>
                  <a:cubicBezTo>
                    <a:pt x="25708" y="35717"/>
                    <a:pt x="25732" y="35721"/>
                    <a:pt x="25761" y="35729"/>
                  </a:cubicBezTo>
                  <a:lnTo>
                    <a:pt x="25761" y="35729"/>
                  </a:lnTo>
                  <a:cubicBezTo>
                    <a:pt x="25523" y="35657"/>
                    <a:pt x="25812" y="35273"/>
                    <a:pt x="25818" y="35117"/>
                  </a:cubicBezTo>
                  <a:cubicBezTo>
                    <a:pt x="25823" y="34933"/>
                    <a:pt x="25697" y="35049"/>
                    <a:pt x="25650" y="34912"/>
                  </a:cubicBezTo>
                  <a:cubicBezTo>
                    <a:pt x="25615" y="34812"/>
                    <a:pt x="25754" y="34777"/>
                    <a:pt x="25835" y="34777"/>
                  </a:cubicBezTo>
                  <a:cubicBezTo>
                    <a:pt x="25851" y="34777"/>
                    <a:pt x="25866" y="34779"/>
                    <a:pt x="25875" y="34781"/>
                  </a:cubicBezTo>
                  <a:cubicBezTo>
                    <a:pt x="25906" y="34789"/>
                    <a:pt x="25932" y="34793"/>
                    <a:pt x="25953" y="34793"/>
                  </a:cubicBezTo>
                  <a:cubicBezTo>
                    <a:pt x="26135" y="34793"/>
                    <a:pt x="25999" y="34516"/>
                    <a:pt x="26022" y="34357"/>
                  </a:cubicBezTo>
                  <a:cubicBezTo>
                    <a:pt x="26032" y="34276"/>
                    <a:pt x="26249" y="33745"/>
                    <a:pt x="26290" y="33745"/>
                  </a:cubicBezTo>
                  <a:cubicBezTo>
                    <a:pt x="26292" y="33745"/>
                    <a:pt x="26293" y="33746"/>
                    <a:pt x="26294" y="33748"/>
                  </a:cubicBezTo>
                  <a:lnTo>
                    <a:pt x="26294" y="33748"/>
                  </a:lnTo>
                  <a:cubicBezTo>
                    <a:pt x="26290" y="33739"/>
                    <a:pt x="26286" y="33736"/>
                    <a:pt x="26282" y="33736"/>
                  </a:cubicBezTo>
                  <a:cubicBezTo>
                    <a:pt x="26269" y="33736"/>
                    <a:pt x="26262" y="33787"/>
                    <a:pt x="26238" y="33787"/>
                  </a:cubicBezTo>
                  <a:cubicBezTo>
                    <a:pt x="26228" y="33787"/>
                    <a:pt x="26214" y="33777"/>
                    <a:pt x="26195" y="33748"/>
                  </a:cubicBezTo>
                  <a:cubicBezTo>
                    <a:pt x="26158" y="33691"/>
                    <a:pt x="26195" y="33591"/>
                    <a:pt x="26211" y="33533"/>
                  </a:cubicBezTo>
                  <a:cubicBezTo>
                    <a:pt x="26232" y="33439"/>
                    <a:pt x="26258" y="33271"/>
                    <a:pt x="26342" y="33219"/>
                  </a:cubicBezTo>
                  <a:cubicBezTo>
                    <a:pt x="26421" y="33172"/>
                    <a:pt x="26499" y="33203"/>
                    <a:pt x="26473" y="33040"/>
                  </a:cubicBezTo>
                  <a:cubicBezTo>
                    <a:pt x="26452" y="32920"/>
                    <a:pt x="26326" y="32878"/>
                    <a:pt x="26311" y="32789"/>
                  </a:cubicBezTo>
                  <a:cubicBezTo>
                    <a:pt x="26284" y="32637"/>
                    <a:pt x="26494" y="32464"/>
                    <a:pt x="26562" y="32354"/>
                  </a:cubicBezTo>
                  <a:cubicBezTo>
                    <a:pt x="26651" y="32223"/>
                    <a:pt x="26709" y="32071"/>
                    <a:pt x="26740" y="31918"/>
                  </a:cubicBezTo>
                  <a:cubicBezTo>
                    <a:pt x="26772" y="31761"/>
                    <a:pt x="26772" y="31604"/>
                    <a:pt x="26740" y="31447"/>
                  </a:cubicBezTo>
                  <a:cubicBezTo>
                    <a:pt x="26725" y="31373"/>
                    <a:pt x="26599" y="31205"/>
                    <a:pt x="26615" y="31137"/>
                  </a:cubicBezTo>
                  <a:lnTo>
                    <a:pt x="26615" y="31137"/>
                  </a:lnTo>
                  <a:cubicBezTo>
                    <a:pt x="26615" y="31152"/>
                    <a:pt x="26756" y="31249"/>
                    <a:pt x="26805" y="31249"/>
                  </a:cubicBezTo>
                  <a:cubicBezTo>
                    <a:pt x="26808" y="31249"/>
                    <a:pt x="26811" y="31248"/>
                    <a:pt x="26814" y="31247"/>
                  </a:cubicBezTo>
                  <a:cubicBezTo>
                    <a:pt x="26887" y="31226"/>
                    <a:pt x="26924" y="30943"/>
                    <a:pt x="26919" y="30875"/>
                  </a:cubicBezTo>
                  <a:cubicBezTo>
                    <a:pt x="26913" y="30760"/>
                    <a:pt x="26803" y="30796"/>
                    <a:pt x="26819" y="30660"/>
                  </a:cubicBezTo>
                  <a:cubicBezTo>
                    <a:pt x="26835" y="30550"/>
                    <a:pt x="26866" y="30445"/>
                    <a:pt x="26919" y="30346"/>
                  </a:cubicBezTo>
                  <a:cubicBezTo>
                    <a:pt x="27060" y="30073"/>
                    <a:pt x="27239" y="30110"/>
                    <a:pt x="27170" y="29769"/>
                  </a:cubicBezTo>
                  <a:cubicBezTo>
                    <a:pt x="27086" y="29617"/>
                    <a:pt x="27128" y="29486"/>
                    <a:pt x="27160" y="29318"/>
                  </a:cubicBezTo>
                  <a:cubicBezTo>
                    <a:pt x="27176" y="29245"/>
                    <a:pt x="26987" y="29176"/>
                    <a:pt x="27018" y="29014"/>
                  </a:cubicBezTo>
                  <a:lnTo>
                    <a:pt x="27018" y="29014"/>
                  </a:lnTo>
                  <a:cubicBezTo>
                    <a:pt x="27061" y="29017"/>
                    <a:pt x="27159" y="29078"/>
                    <a:pt x="27220" y="29078"/>
                  </a:cubicBezTo>
                  <a:cubicBezTo>
                    <a:pt x="27257" y="29078"/>
                    <a:pt x="27280" y="29056"/>
                    <a:pt x="27270" y="28988"/>
                  </a:cubicBezTo>
                  <a:cubicBezTo>
                    <a:pt x="27254" y="28867"/>
                    <a:pt x="27144" y="28767"/>
                    <a:pt x="27092" y="28668"/>
                  </a:cubicBezTo>
                  <a:lnTo>
                    <a:pt x="27092" y="28668"/>
                  </a:lnTo>
                  <a:cubicBezTo>
                    <a:pt x="27118" y="28716"/>
                    <a:pt x="27140" y="28736"/>
                    <a:pt x="27158" y="28736"/>
                  </a:cubicBezTo>
                  <a:cubicBezTo>
                    <a:pt x="27235" y="28736"/>
                    <a:pt x="27251" y="28388"/>
                    <a:pt x="27280" y="28316"/>
                  </a:cubicBezTo>
                  <a:cubicBezTo>
                    <a:pt x="27305" y="28257"/>
                    <a:pt x="27339" y="28248"/>
                    <a:pt x="27373" y="28248"/>
                  </a:cubicBezTo>
                  <a:cubicBezTo>
                    <a:pt x="27387" y="28248"/>
                    <a:pt x="27401" y="28249"/>
                    <a:pt x="27415" y="28249"/>
                  </a:cubicBezTo>
                  <a:cubicBezTo>
                    <a:pt x="27453" y="28249"/>
                    <a:pt x="27487" y="28238"/>
                    <a:pt x="27506" y="28154"/>
                  </a:cubicBezTo>
                  <a:cubicBezTo>
                    <a:pt x="27527" y="28040"/>
                    <a:pt x="27369" y="27957"/>
                    <a:pt x="27225" y="27957"/>
                  </a:cubicBezTo>
                  <a:cubicBezTo>
                    <a:pt x="27123" y="27957"/>
                    <a:pt x="27028" y="27999"/>
                    <a:pt x="27008" y="28101"/>
                  </a:cubicBezTo>
                  <a:lnTo>
                    <a:pt x="27008" y="28101"/>
                  </a:lnTo>
                  <a:lnTo>
                    <a:pt x="27039" y="27939"/>
                  </a:lnTo>
                  <a:cubicBezTo>
                    <a:pt x="27073" y="27824"/>
                    <a:pt x="27004" y="27673"/>
                    <a:pt x="26933" y="27673"/>
                  </a:cubicBezTo>
                  <a:close/>
                  <a:moveTo>
                    <a:pt x="3426" y="39703"/>
                  </a:moveTo>
                  <a:lnTo>
                    <a:pt x="3426" y="39703"/>
                  </a:lnTo>
                  <a:cubicBezTo>
                    <a:pt x="3424" y="39705"/>
                    <a:pt x="3422" y="39708"/>
                    <a:pt x="3419" y="39710"/>
                  </a:cubicBezTo>
                  <a:cubicBezTo>
                    <a:pt x="3422" y="39708"/>
                    <a:pt x="3424" y="39705"/>
                    <a:pt x="3426" y="39703"/>
                  </a:cubicBezTo>
                  <a:close/>
                  <a:moveTo>
                    <a:pt x="21980" y="46358"/>
                  </a:moveTo>
                  <a:lnTo>
                    <a:pt x="21980" y="46358"/>
                  </a:lnTo>
                  <a:cubicBezTo>
                    <a:pt x="21944" y="46455"/>
                    <a:pt x="21928" y="46552"/>
                    <a:pt x="21851" y="46552"/>
                  </a:cubicBezTo>
                  <a:cubicBezTo>
                    <a:pt x="21837" y="46552"/>
                    <a:pt x="21820" y="46549"/>
                    <a:pt x="21801" y="46541"/>
                  </a:cubicBezTo>
                  <a:lnTo>
                    <a:pt x="21843" y="46431"/>
                  </a:lnTo>
                  <a:lnTo>
                    <a:pt x="21980" y="46358"/>
                  </a:lnTo>
                  <a:close/>
                  <a:moveTo>
                    <a:pt x="10222" y="46823"/>
                  </a:moveTo>
                  <a:cubicBezTo>
                    <a:pt x="10255" y="46823"/>
                    <a:pt x="10291" y="46839"/>
                    <a:pt x="10319" y="46877"/>
                  </a:cubicBezTo>
                  <a:cubicBezTo>
                    <a:pt x="10315" y="46948"/>
                    <a:pt x="10304" y="47049"/>
                    <a:pt x="10249" y="47049"/>
                  </a:cubicBezTo>
                  <a:cubicBezTo>
                    <a:pt x="10228" y="47049"/>
                    <a:pt x="10199" y="47033"/>
                    <a:pt x="10162" y="46992"/>
                  </a:cubicBezTo>
                  <a:lnTo>
                    <a:pt x="10162" y="46998"/>
                  </a:lnTo>
                  <a:cubicBezTo>
                    <a:pt x="10090" y="46900"/>
                    <a:pt x="10149" y="46823"/>
                    <a:pt x="10222" y="46823"/>
                  </a:cubicBezTo>
                  <a:close/>
                  <a:moveTo>
                    <a:pt x="21073" y="47288"/>
                  </a:moveTo>
                  <a:cubicBezTo>
                    <a:pt x="21043" y="47288"/>
                    <a:pt x="21000" y="47301"/>
                    <a:pt x="20947" y="47328"/>
                  </a:cubicBezTo>
                  <a:cubicBezTo>
                    <a:pt x="20978" y="47417"/>
                    <a:pt x="20989" y="47501"/>
                    <a:pt x="21088" y="47511"/>
                  </a:cubicBezTo>
                  <a:cubicBezTo>
                    <a:pt x="21151" y="47361"/>
                    <a:pt x="21144" y="47288"/>
                    <a:pt x="21073" y="47288"/>
                  </a:cubicBezTo>
                  <a:close/>
                  <a:moveTo>
                    <a:pt x="20869" y="47945"/>
                  </a:moveTo>
                  <a:cubicBezTo>
                    <a:pt x="20831" y="47945"/>
                    <a:pt x="20794" y="47966"/>
                    <a:pt x="20779" y="48015"/>
                  </a:cubicBezTo>
                  <a:cubicBezTo>
                    <a:pt x="20746" y="48102"/>
                    <a:pt x="20804" y="48176"/>
                    <a:pt x="20867" y="48176"/>
                  </a:cubicBezTo>
                  <a:cubicBezTo>
                    <a:pt x="20903" y="48176"/>
                    <a:pt x="20940" y="48152"/>
                    <a:pt x="20963" y="48093"/>
                  </a:cubicBezTo>
                  <a:cubicBezTo>
                    <a:pt x="21006" y="48010"/>
                    <a:pt x="20936" y="47945"/>
                    <a:pt x="20869" y="47945"/>
                  </a:cubicBezTo>
                  <a:close/>
                  <a:moveTo>
                    <a:pt x="12291" y="49074"/>
                  </a:moveTo>
                  <a:cubicBezTo>
                    <a:pt x="12289" y="49075"/>
                    <a:pt x="12287" y="49076"/>
                    <a:pt x="12286" y="49078"/>
                  </a:cubicBezTo>
                  <a:lnTo>
                    <a:pt x="12286" y="49078"/>
                  </a:lnTo>
                  <a:cubicBezTo>
                    <a:pt x="12288" y="49076"/>
                    <a:pt x="12289" y="49075"/>
                    <a:pt x="12291" y="49074"/>
                  </a:cubicBezTo>
                  <a:close/>
                  <a:moveTo>
                    <a:pt x="21291" y="49246"/>
                  </a:moveTo>
                  <a:cubicBezTo>
                    <a:pt x="21292" y="49246"/>
                    <a:pt x="21292" y="49247"/>
                    <a:pt x="21293" y="49247"/>
                  </a:cubicBezTo>
                  <a:cubicBezTo>
                    <a:pt x="21292" y="49247"/>
                    <a:pt x="21292" y="49246"/>
                    <a:pt x="21291" y="49246"/>
                  </a:cubicBezTo>
                  <a:close/>
                  <a:moveTo>
                    <a:pt x="12238" y="49420"/>
                  </a:moveTo>
                  <a:cubicBezTo>
                    <a:pt x="12268" y="49420"/>
                    <a:pt x="12297" y="49434"/>
                    <a:pt x="12322" y="49472"/>
                  </a:cubicBezTo>
                  <a:cubicBezTo>
                    <a:pt x="12413" y="49494"/>
                    <a:pt x="12443" y="49580"/>
                    <a:pt x="12377" y="49580"/>
                  </a:cubicBezTo>
                  <a:cubicBezTo>
                    <a:pt x="12363" y="49580"/>
                    <a:pt x="12345" y="49576"/>
                    <a:pt x="12322" y="49567"/>
                  </a:cubicBezTo>
                  <a:cubicBezTo>
                    <a:pt x="12249" y="49535"/>
                    <a:pt x="12170" y="49509"/>
                    <a:pt x="12091" y="49488"/>
                  </a:cubicBezTo>
                  <a:cubicBezTo>
                    <a:pt x="12131" y="49461"/>
                    <a:pt x="12186" y="49420"/>
                    <a:pt x="12238" y="49420"/>
                  </a:cubicBezTo>
                  <a:close/>
                  <a:moveTo>
                    <a:pt x="14110" y="51664"/>
                  </a:moveTo>
                  <a:cubicBezTo>
                    <a:pt x="14110" y="51664"/>
                    <a:pt x="14109" y="51664"/>
                    <a:pt x="14109" y="51665"/>
                  </a:cubicBezTo>
                  <a:lnTo>
                    <a:pt x="14109" y="51665"/>
                  </a:lnTo>
                  <a:cubicBezTo>
                    <a:pt x="14109" y="51664"/>
                    <a:pt x="14110" y="51664"/>
                    <a:pt x="14110" y="51664"/>
                  </a:cubicBezTo>
                  <a:close/>
                  <a:moveTo>
                    <a:pt x="13261" y="51784"/>
                  </a:moveTo>
                  <a:cubicBezTo>
                    <a:pt x="13261" y="51784"/>
                    <a:pt x="13261" y="51784"/>
                    <a:pt x="13261" y="51784"/>
                  </a:cubicBezTo>
                  <a:cubicBezTo>
                    <a:pt x="13261" y="51784"/>
                    <a:pt x="13261" y="51784"/>
                    <a:pt x="13261" y="51784"/>
                  </a:cubicBezTo>
                  <a:close/>
                  <a:moveTo>
                    <a:pt x="14890" y="52982"/>
                  </a:moveTo>
                  <a:cubicBezTo>
                    <a:pt x="14916" y="52982"/>
                    <a:pt x="14935" y="53005"/>
                    <a:pt x="14970" y="53059"/>
                  </a:cubicBezTo>
                  <a:cubicBezTo>
                    <a:pt x="15017" y="53127"/>
                    <a:pt x="15101" y="53247"/>
                    <a:pt x="15012" y="53305"/>
                  </a:cubicBezTo>
                  <a:lnTo>
                    <a:pt x="14823" y="53011"/>
                  </a:lnTo>
                  <a:cubicBezTo>
                    <a:pt x="14852" y="52992"/>
                    <a:pt x="14873" y="52982"/>
                    <a:pt x="14890" y="52982"/>
                  </a:cubicBezTo>
                  <a:close/>
                  <a:moveTo>
                    <a:pt x="15525" y="54760"/>
                  </a:moveTo>
                  <a:cubicBezTo>
                    <a:pt x="15523" y="54761"/>
                    <a:pt x="15522" y="54762"/>
                    <a:pt x="15520" y="54763"/>
                  </a:cubicBezTo>
                  <a:cubicBezTo>
                    <a:pt x="15522" y="54762"/>
                    <a:pt x="15523" y="54761"/>
                    <a:pt x="15525" y="54760"/>
                  </a:cubicBezTo>
                  <a:close/>
                  <a:moveTo>
                    <a:pt x="16957" y="54731"/>
                  </a:moveTo>
                  <a:cubicBezTo>
                    <a:pt x="16878" y="54768"/>
                    <a:pt x="16889" y="54804"/>
                    <a:pt x="16925" y="54867"/>
                  </a:cubicBezTo>
                  <a:cubicBezTo>
                    <a:pt x="16925" y="54871"/>
                    <a:pt x="16928" y="54897"/>
                    <a:pt x="16942" y="54897"/>
                  </a:cubicBezTo>
                  <a:cubicBezTo>
                    <a:pt x="16948" y="54897"/>
                    <a:pt x="16956" y="54892"/>
                    <a:pt x="16967" y="54878"/>
                  </a:cubicBezTo>
                  <a:cubicBezTo>
                    <a:pt x="17020" y="54778"/>
                    <a:pt x="17046" y="54878"/>
                    <a:pt x="16957" y="54731"/>
                  </a:cubicBezTo>
                  <a:close/>
                  <a:moveTo>
                    <a:pt x="9090" y="1"/>
                  </a:moveTo>
                  <a:cubicBezTo>
                    <a:pt x="8999" y="1"/>
                    <a:pt x="8917" y="18"/>
                    <a:pt x="8846" y="62"/>
                  </a:cubicBezTo>
                  <a:cubicBezTo>
                    <a:pt x="8836" y="59"/>
                    <a:pt x="8829" y="57"/>
                    <a:pt x="8824" y="54"/>
                  </a:cubicBezTo>
                  <a:lnTo>
                    <a:pt x="8824" y="54"/>
                  </a:lnTo>
                  <a:cubicBezTo>
                    <a:pt x="8723" y="89"/>
                    <a:pt x="8624" y="406"/>
                    <a:pt x="8642" y="628"/>
                  </a:cubicBezTo>
                  <a:lnTo>
                    <a:pt x="8642" y="628"/>
                  </a:lnTo>
                  <a:cubicBezTo>
                    <a:pt x="8635" y="628"/>
                    <a:pt x="8629" y="627"/>
                    <a:pt x="8622" y="627"/>
                  </a:cubicBezTo>
                  <a:cubicBezTo>
                    <a:pt x="8617" y="627"/>
                    <a:pt x="8611" y="627"/>
                    <a:pt x="8605" y="628"/>
                  </a:cubicBezTo>
                  <a:cubicBezTo>
                    <a:pt x="8577" y="600"/>
                    <a:pt x="8547" y="588"/>
                    <a:pt x="8518" y="588"/>
                  </a:cubicBezTo>
                  <a:cubicBezTo>
                    <a:pt x="8322" y="588"/>
                    <a:pt x="8136" y="1123"/>
                    <a:pt x="8430" y="1123"/>
                  </a:cubicBezTo>
                  <a:cubicBezTo>
                    <a:pt x="8456" y="1123"/>
                    <a:pt x="8486" y="1119"/>
                    <a:pt x="8520" y="1110"/>
                  </a:cubicBezTo>
                  <a:lnTo>
                    <a:pt x="8520" y="1110"/>
                  </a:lnTo>
                  <a:cubicBezTo>
                    <a:pt x="8412" y="1166"/>
                    <a:pt x="8472" y="1692"/>
                    <a:pt x="8337" y="1802"/>
                  </a:cubicBezTo>
                  <a:cubicBezTo>
                    <a:pt x="8232" y="1886"/>
                    <a:pt x="8327" y="1902"/>
                    <a:pt x="8369" y="2001"/>
                  </a:cubicBezTo>
                  <a:cubicBezTo>
                    <a:pt x="8416" y="2096"/>
                    <a:pt x="8405" y="2222"/>
                    <a:pt x="8437" y="2327"/>
                  </a:cubicBezTo>
                  <a:cubicBezTo>
                    <a:pt x="8579" y="2851"/>
                    <a:pt x="8568" y="3433"/>
                    <a:pt x="8558" y="3973"/>
                  </a:cubicBezTo>
                  <a:cubicBezTo>
                    <a:pt x="8547" y="4314"/>
                    <a:pt x="8348" y="5058"/>
                    <a:pt x="8788" y="5069"/>
                  </a:cubicBezTo>
                  <a:cubicBezTo>
                    <a:pt x="8814" y="5069"/>
                    <a:pt x="9113" y="5137"/>
                    <a:pt x="9014" y="5189"/>
                  </a:cubicBezTo>
                  <a:cubicBezTo>
                    <a:pt x="8919" y="5247"/>
                    <a:pt x="8825" y="5299"/>
                    <a:pt x="8731" y="5299"/>
                  </a:cubicBezTo>
                  <a:cubicBezTo>
                    <a:pt x="8689" y="5299"/>
                    <a:pt x="8164" y="5394"/>
                    <a:pt x="8175" y="5409"/>
                  </a:cubicBezTo>
                  <a:cubicBezTo>
                    <a:pt x="8201" y="5457"/>
                    <a:pt x="8243" y="5420"/>
                    <a:pt x="8269" y="5504"/>
                  </a:cubicBezTo>
                  <a:cubicBezTo>
                    <a:pt x="8295" y="5588"/>
                    <a:pt x="8306" y="5677"/>
                    <a:pt x="8301" y="5766"/>
                  </a:cubicBezTo>
                  <a:cubicBezTo>
                    <a:pt x="8301" y="5897"/>
                    <a:pt x="8301" y="6112"/>
                    <a:pt x="8159" y="6112"/>
                  </a:cubicBezTo>
                  <a:cubicBezTo>
                    <a:pt x="8421" y="6112"/>
                    <a:pt x="8227" y="6395"/>
                    <a:pt x="8437" y="6453"/>
                  </a:cubicBezTo>
                  <a:cubicBezTo>
                    <a:pt x="8552" y="6484"/>
                    <a:pt x="8799" y="6589"/>
                    <a:pt x="8589" y="6757"/>
                  </a:cubicBezTo>
                  <a:cubicBezTo>
                    <a:pt x="8495" y="6836"/>
                    <a:pt x="8390" y="6788"/>
                    <a:pt x="8306" y="6909"/>
                  </a:cubicBezTo>
                  <a:cubicBezTo>
                    <a:pt x="8253" y="6993"/>
                    <a:pt x="8253" y="7108"/>
                    <a:pt x="8353" y="7145"/>
                  </a:cubicBezTo>
                  <a:cubicBezTo>
                    <a:pt x="8447" y="7187"/>
                    <a:pt x="8416" y="7213"/>
                    <a:pt x="8416" y="7355"/>
                  </a:cubicBezTo>
                  <a:cubicBezTo>
                    <a:pt x="8416" y="7394"/>
                    <a:pt x="8398" y="7399"/>
                    <a:pt x="8374" y="7399"/>
                  </a:cubicBezTo>
                  <a:cubicBezTo>
                    <a:pt x="8365" y="7399"/>
                    <a:pt x="8356" y="7398"/>
                    <a:pt x="8347" y="7398"/>
                  </a:cubicBezTo>
                  <a:cubicBezTo>
                    <a:pt x="8332" y="7398"/>
                    <a:pt x="8316" y="7400"/>
                    <a:pt x="8301" y="7407"/>
                  </a:cubicBezTo>
                  <a:cubicBezTo>
                    <a:pt x="8107" y="7501"/>
                    <a:pt x="8468" y="7889"/>
                    <a:pt x="8285" y="8083"/>
                  </a:cubicBezTo>
                  <a:cubicBezTo>
                    <a:pt x="8280" y="8230"/>
                    <a:pt x="8547" y="8440"/>
                    <a:pt x="8489" y="8482"/>
                  </a:cubicBezTo>
                  <a:cubicBezTo>
                    <a:pt x="8458" y="8503"/>
                    <a:pt x="8280" y="8555"/>
                    <a:pt x="8301" y="8603"/>
                  </a:cubicBezTo>
                  <a:cubicBezTo>
                    <a:pt x="8332" y="8697"/>
                    <a:pt x="8463" y="8650"/>
                    <a:pt x="8516" y="8749"/>
                  </a:cubicBezTo>
                  <a:lnTo>
                    <a:pt x="8185" y="8886"/>
                  </a:lnTo>
                  <a:cubicBezTo>
                    <a:pt x="8337" y="8985"/>
                    <a:pt x="8437" y="9137"/>
                    <a:pt x="8327" y="9363"/>
                  </a:cubicBezTo>
                  <a:cubicBezTo>
                    <a:pt x="8269" y="9468"/>
                    <a:pt x="8238" y="9588"/>
                    <a:pt x="8232" y="9709"/>
                  </a:cubicBezTo>
                  <a:cubicBezTo>
                    <a:pt x="8232" y="9743"/>
                    <a:pt x="8262" y="9824"/>
                    <a:pt x="8281" y="9824"/>
                  </a:cubicBezTo>
                  <a:cubicBezTo>
                    <a:pt x="8287" y="9824"/>
                    <a:pt x="8291" y="9816"/>
                    <a:pt x="8294" y="9795"/>
                  </a:cubicBezTo>
                  <a:lnTo>
                    <a:pt x="8294" y="9795"/>
                  </a:lnTo>
                  <a:lnTo>
                    <a:pt x="8274" y="10050"/>
                  </a:lnTo>
                  <a:cubicBezTo>
                    <a:pt x="8267" y="10141"/>
                    <a:pt x="8268" y="10154"/>
                    <a:pt x="8279" y="10154"/>
                  </a:cubicBezTo>
                  <a:cubicBezTo>
                    <a:pt x="8283" y="10154"/>
                    <a:pt x="8288" y="10152"/>
                    <a:pt x="8295" y="10152"/>
                  </a:cubicBezTo>
                  <a:cubicBezTo>
                    <a:pt x="8308" y="10152"/>
                    <a:pt x="8325" y="10158"/>
                    <a:pt x="8348" y="10191"/>
                  </a:cubicBezTo>
                  <a:cubicBezTo>
                    <a:pt x="8400" y="10265"/>
                    <a:pt x="8253" y="10563"/>
                    <a:pt x="8232" y="10647"/>
                  </a:cubicBezTo>
                  <a:cubicBezTo>
                    <a:pt x="8206" y="10763"/>
                    <a:pt x="8138" y="10988"/>
                    <a:pt x="8206" y="11093"/>
                  </a:cubicBezTo>
                  <a:cubicBezTo>
                    <a:pt x="8264" y="11177"/>
                    <a:pt x="8474" y="11135"/>
                    <a:pt x="8269" y="11339"/>
                  </a:cubicBezTo>
                  <a:cubicBezTo>
                    <a:pt x="8150" y="11392"/>
                    <a:pt x="8053" y="11594"/>
                    <a:pt x="8163" y="11594"/>
                  </a:cubicBezTo>
                  <a:cubicBezTo>
                    <a:pt x="8184" y="11594"/>
                    <a:pt x="8212" y="11587"/>
                    <a:pt x="8248" y="11570"/>
                  </a:cubicBezTo>
                  <a:cubicBezTo>
                    <a:pt x="8437" y="11586"/>
                    <a:pt x="8474" y="11759"/>
                    <a:pt x="8332" y="11911"/>
                  </a:cubicBezTo>
                  <a:cubicBezTo>
                    <a:pt x="8232" y="12011"/>
                    <a:pt x="8091" y="11990"/>
                    <a:pt x="8149" y="12225"/>
                  </a:cubicBezTo>
                  <a:cubicBezTo>
                    <a:pt x="8159" y="12252"/>
                    <a:pt x="8348" y="12582"/>
                    <a:pt x="8306" y="12587"/>
                  </a:cubicBezTo>
                  <a:cubicBezTo>
                    <a:pt x="8305" y="12587"/>
                    <a:pt x="8304" y="12588"/>
                    <a:pt x="8303" y="12588"/>
                  </a:cubicBezTo>
                  <a:cubicBezTo>
                    <a:pt x="8267" y="12588"/>
                    <a:pt x="8201" y="12436"/>
                    <a:pt x="8138" y="12436"/>
                  </a:cubicBezTo>
                  <a:cubicBezTo>
                    <a:pt x="8126" y="12436"/>
                    <a:pt x="8113" y="12442"/>
                    <a:pt x="8101" y="12456"/>
                  </a:cubicBezTo>
                  <a:cubicBezTo>
                    <a:pt x="8044" y="12540"/>
                    <a:pt x="8175" y="12786"/>
                    <a:pt x="8201" y="12849"/>
                  </a:cubicBezTo>
                  <a:cubicBezTo>
                    <a:pt x="8185" y="12986"/>
                    <a:pt x="8175" y="13148"/>
                    <a:pt x="8086" y="13253"/>
                  </a:cubicBezTo>
                  <a:cubicBezTo>
                    <a:pt x="8007" y="13342"/>
                    <a:pt x="7955" y="13452"/>
                    <a:pt x="7939" y="13573"/>
                  </a:cubicBezTo>
                  <a:cubicBezTo>
                    <a:pt x="7907" y="13725"/>
                    <a:pt x="7907" y="13888"/>
                    <a:pt x="7928" y="14040"/>
                  </a:cubicBezTo>
                  <a:cubicBezTo>
                    <a:pt x="7949" y="14197"/>
                    <a:pt x="8075" y="14286"/>
                    <a:pt x="7944" y="14359"/>
                  </a:cubicBezTo>
                  <a:cubicBezTo>
                    <a:pt x="7797" y="14449"/>
                    <a:pt x="7734" y="14637"/>
                    <a:pt x="7740" y="14810"/>
                  </a:cubicBezTo>
                  <a:cubicBezTo>
                    <a:pt x="7749" y="14917"/>
                    <a:pt x="7844" y="14921"/>
                    <a:pt x="7924" y="14928"/>
                  </a:cubicBezTo>
                  <a:lnTo>
                    <a:pt x="7924" y="14928"/>
                  </a:lnTo>
                  <a:cubicBezTo>
                    <a:pt x="7922" y="14928"/>
                    <a:pt x="7919" y="14928"/>
                    <a:pt x="7917" y="14928"/>
                  </a:cubicBezTo>
                  <a:cubicBezTo>
                    <a:pt x="7666" y="14928"/>
                    <a:pt x="7671" y="15384"/>
                    <a:pt x="7776" y="15539"/>
                  </a:cubicBezTo>
                  <a:cubicBezTo>
                    <a:pt x="7834" y="15628"/>
                    <a:pt x="7808" y="15786"/>
                    <a:pt x="7703" y="15822"/>
                  </a:cubicBezTo>
                  <a:cubicBezTo>
                    <a:pt x="7697" y="15825"/>
                    <a:pt x="7691" y="15826"/>
                    <a:pt x="7685" y="15826"/>
                  </a:cubicBezTo>
                  <a:cubicBezTo>
                    <a:pt x="7642" y="15826"/>
                    <a:pt x="7622" y="15760"/>
                    <a:pt x="7584" y="15760"/>
                  </a:cubicBezTo>
                  <a:cubicBezTo>
                    <a:pt x="7574" y="15760"/>
                    <a:pt x="7563" y="15764"/>
                    <a:pt x="7551" y="15775"/>
                  </a:cubicBezTo>
                  <a:cubicBezTo>
                    <a:pt x="7477" y="15833"/>
                    <a:pt x="7561" y="15927"/>
                    <a:pt x="7577" y="15985"/>
                  </a:cubicBezTo>
                  <a:cubicBezTo>
                    <a:pt x="7619" y="16126"/>
                    <a:pt x="7577" y="16278"/>
                    <a:pt x="7472" y="16378"/>
                  </a:cubicBezTo>
                  <a:cubicBezTo>
                    <a:pt x="7462" y="16376"/>
                    <a:pt x="7454" y="16375"/>
                    <a:pt x="7446" y="16375"/>
                  </a:cubicBezTo>
                  <a:cubicBezTo>
                    <a:pt x="7321" y="16375"/>
                    <a:pt x="7498" y="16608"/>
                    <a:pt x="7498" y="16677"/>
                  </a:cubicBezTo>
                  <a:cubicBezTo>
                    <a:pt x="7498" y="16876"/>
                    <a:pt x="7378" y="17081"/>
                    <a:pt x="7441" y="17259"/>
                  </a:cubicBezTo>
                  <a:cubicBezTo>
                    <a:pt x="7493" y="17421"/>
                    <a:pt x="7430" y="17631"/>
                    <a:pt x="7373" y="17783"/>
                  </a:cubicBezTo>
                  <a:cubicBezTo>
                    <a:pt x="7310" y="17961"/>
                    <a:pt x="7158" y="18250"/>
                    <a:pt x="7242" y="18439"/>
                  </a:cubicBezTo>
                  <a:cubicBezTo>
                    <a:pt x="7273" y="18512"/>
                    <a:pt x="7100" y="18575"/>
                    <a:pt x="7058" y="18627"/>
                  </a:cubicBezTo>
                  <a:cubicBezTo>
                    <a:pt x="6985" y="18722"/>
                    <a:pt x="7074" y="18790"/>
                    <a:pt x="7048" y="18910"/>
                  </a:cubicBezTo>
                  <a:cubicBezTo>
                    <a:pt x="7006" y="19052"/>
                    <a:pt x="6974" y="19194"/>
                    <a:pt x="6958" y="19340"/>
                  </a:cubicBezTo>
                  <a:cubicBezTo>
                    <a:pt x="6948" y="19492"/>
                    <a:pt x="7063" y="19471"/>
                    <a:pt x="6937" y="19618"/>
                  </a:cubicBezTo>
                  <a:cubicBezTo>
                    <a:pt x="6812" y="19765"/>
                    <a:pt x="6586" y="20095"/>
                    <a:pt x="6890" y="20174"/>
                  </a:cubicBezTo>
                  <a:cubicBezTo>
                    <a:pt x="6878" y="20171"/>
                    <a:pt x="6866" y="20169"/>
                    <a:pt x="6854" y="20169"/>
                  </a:cubicBezTo>
                  <a:cubicBezTo>
                    <a:pt x="6576" y="20169"/>
                    <a:pt x="6463" y="21027"/>
                    <a:pt x="6523" y="21228"/>
                  </a:cubicBezTo>
                  <a:cubicBezTo>
                    <a:pt x="6586" y="21411"/>
                    <a:pt x="6046" y="21474"/>
                    <a:pt x="6277" y="21736"/>
                  </a:cubicBezTo>
                  <a:cubicBezTo>
                    <a:pt x="6382" y="21857"/>
                    <a:pt x="6528" y="21941"/>
                    <a:pt x="6334" y="22072"/>
                  </a:cubicBezTo>
                  <a:cubicBezTo>
                    <a:pt x="6319" y="22123"/>
                    <a:pt x="6244" y="22460"/>
                    <a:pt x="6265" y="22460"/>
                  </a:cubicBezTo>
                  <a:cubicBezTo>
                    <a:pt x="6265" y="22460"/>
                    <a:pt x="6266" y="22460"/>
                    <a:pt x="6266" y="22460"/>
                  </a:cubicBezTo>
                  <a:lnTo>
                    <a:pt x="6266" y="22460"/>
                  </a:lnTo>
                  <a:cubicBezTo>
                    <a:pt x="6266" y="22460"/>
                    <a:pt x="6265" y="22461"/>
                    <a:pt x="6264" y="22461"/>
                  </a:cubicBezTo>
                  <a:cubicBezTo>
                    <a:pt x="6252" y="22461"/>
                    <a:pt x="6227" y="22386"/>
                    <a:pt x="6188" y="22386"/>
                  </a:cubicBezTo>
                  <a:cubicBezTo>
                    <a:pt x="6177" y="22386"/>
                    <a:pt x="6164" y="22392"/>
                    <a:pt x="6151" y="22408"/>
                  </a:cubicBezTo>
                  <a:cubicBezTo>
                    <a:pt x="6099" y="22470"/>
                    <a:pt x="6088" y="22581"/>
                    <a:pt x="6067" y="22654"/>
                  </a:cubicBezTo>
                  <a:cubicBezTo>
                    <a:pt x="6004" y="22853"/>
                    <a:pt x="5810" y="23042"/>
                    <a:pt x="5779" y="23236"/>
                  </a:cubicBezTo>
                  <a:cubicBezTo>
                    <a:pt x="5841" y="23164"/>
                    <a:pt x="5940" y="23126"/>
                    <a:pt x="6037" y="23126"/>
                  </a:cubicBezTo>
                  <a:cubicBezTo>
                    <a:pt x="6144" y="23126"/>
                    <a:pt x="6248" y="23173"/>
                    <a:pt x="6293" y="23273"/>
                  </a:cubicBezTo>
                  <a:cubicBezTo>
                    <a:pt x="6273" y="23336"/>
                    <a:pt x="6241" y="23357"/>
                    <a:pt x="6205" y="23357"/>
                  </a:cubicBezTo>
                  <a:cubicBezTo>
                    <a:pt x="6135" y="23357"/>
                    <a:pt x="6051" y="23278"/>
                    <a:pt x="6009" y="23257"/>
                  </a:cubicBezTo>
                  <a:cubicBezTo>
                    <a:pt x="6002" y="23253"/>
                    <a:pt x="5995" y="23252"/>
                    <a:pt x="5988" y="23252"/>
                  </a:cubicBezTo>
                  <a:cubicBezTo>
                    <a:pt x="5910" y="23252"/>
                    <a:pt x="5911" y="23498"/>
                    <a:pt x="5868" y="23566"/>
                  </a:cubicBezTo>
                  <a:cubicBezTo>
                    <a:pt x="5826" y="23640"/>
                    <a:pt x="5616" y="23724"/>
                    <a:pt x="5653" y="23781"/>
                  </a:cubicBezTo>
                  <a:cubicBezTo>
                    <a:pt x="5695" y="23849"/>
                    <a:pt x="5779" y="23902"/>
                    <a:pt x="5705" y="24007"/>
                  </a:cubicBezTo>
                  <a:cubicBezTo>
                    <a:pt x="5600" y="24169"/>
                    <a:pt x="5459" y="24253"/>
                    <a:pt x="5391" y="24447"/>
                  </a:cubicBezTo>
                  <a:cubicBezTo>
                    <a:pt x="5399" y="24443"/>
                    <a:pt x="5406" y="24440"/>
                    <a:pt x="5411" y="24440"/>
                  </a:cubicBezTo>
                  <a:cubicBezTo>
                    <a:pt x="5517" y="24440"/>
                    <a:pt x="5243" y="25181"/>
                    <a:pt x="5233" y="25270"/>
                  </a:cubicBezTo>
                  <a:cubicBezTo>
                    <a:pt x="5233" y="25328"/>
                    <a:pt x="5443" y="25270"/>
                    <a:pt x="5475" y="25386"/>
                  </a:cubicBezTo>
                  <a:cubicBezTo>
                    <a:pt x="5495" y="25474"/>
                    <a:pt x="5416" y="25498"/>
                    <a:pt x="5332" y="25498"/>
                  </a:cubicBezTo>
                  <a:cubicBezTo>
                    <a:pt x="5268" y="25498"/>
                    <a:pt x="5201" y="25484"/>
                    <a:pt x="5176" y="25475"/>
                  </a:cubicBezTo>
                  <a:lnTo>
                    <a:pt x="5176" y="25475"/>
                  </a:lnTo>
                  <a:cubicBezTo>
                    <a:pt x="5233" y="25496"/>
                    <a:pt x="5328" y="25606"/>
                    <a:pt x="5233" y="25674"/>
                  </a:cubicBezTo>
                  <a:cubicBezTo>
                    <a:pt x="5205" y="25693"/>
                    <a:pt x="5178" y="25698"/>
                    <a:pt x="5152" y="25698"/>
                  </a:cubicBezTo>
                  <a:cubicBezTo>
                    <a:pt x="5117" y="25698"/>
                    <a:pt x="5083" y="25689"/>
                    <a:pt x="5053" y="25689"/>
                  </a:cubicBezTo>
                  <a:cubicBezTo>
                    <a:pt x="5029" y="25689"/>
                    <a:pt x="5007" y="25695"/>
                    <a:pt x="4987" y="25716"/>
                  </a:cubicBezTo>
                  <a:cubicBezTo>
                    <a:pt x="4945" y="25758"/>
                    <a:pt x="5181" y="25931"/>
                    <a:pt x="5097" y="26067"/>
                  </a:cubicBezTo>
                  <a:cubicBezTo>
                    <a:pt x="5076" y="26104"/>
                    <a:pt x="4772" y="26245"/>
                    <a:pt x="4872" y="26282"/>
                  </a:cubicBezTo>
                  <a:cubicBezTo>
                    <a:pt x="4878" y="26284"/>
                    <a:pt x="4884" y="26285"/>
                    <a:pt x="4891" y="26285"/>
                  </a:cubicBezTo>
                  <a:cubicBezTo>
                    <a:pt x="4917" y="26285"/>
                    <a:pt x="4945" y="26274"/>
                    <a:pt x="4970" y="26274"/>
                  </a:cubicBezTo>
                  <a:cubicBezTo>
                    <a:pt x="4997" y="26274"/>
                    <a:pt x="5019" y="26288"/>
                    <a:pt x="5024" y="26345"/>
                  </a:cubicBezTo>
                  <a:cubicBezTo>
                    <a:pt x="5024" y="26392"/>
                    <a:pt x="5008" y="26434"/>
                    <a:pt x="4977" y="26460"/>
                  </a:cubicBezTo>
                  <a:cubicBezTo>
                    <a:pt x="4960" y="26472"/>
                    <a:pt x="4942" y="26476"/>
                    <a:pt x="4924" y="26476"/>
                  </a:cubicBezTo>
                  <a:cubicBezTo>
                    <a:pt x="4862" y="26476"/>
                    <a:pt x="4792" y="26426"/>
                    <a:pt x="4738" y="26426"/>
                  </a:cubicBezTo>
                  <a:cubicBezTo>
                    <a:pt x="4712" y="26426"/>
                    <a:pt x="4689" y="26437"/>
                    <a:pt x="4672" y="26471"/>
                  </a:cubicBezTo>
                  <a:cubicBezTo>
                    <a:pt x="4620" y="26571"/>
                    <a:pt x="4589" y="26670"/>
                    <a:pt x="4573" y="26780"/>
                  </a:cubicBezTo>
                  <a:cubicBezTo>
                    <a:pt x="4573" y="26817"/>
                    <a:pt x="4625" y="26885"/>
                    <a:pt x="4625" y="26885"/>
                  </a:cubicBezTo>
                  <a:cubicBezTo>
                    <a:pt x="4552" y="27053"/>
                    <a:pt x="4489" y="27226"/>
                    <a:pt x="4436" y="27399"/>
                  </a:cubicBezTo>
                  <a:cubicBezTo>
                    <a:pt x="4405" y="27524"/>
                    <a:pt x="4419" y="27596"/>
                    <a:pt x="4464" y="27596"/>
                  </a:cubicBezTo>
                  <a:cubicBezTo>
                    <a:pt x="4495" y="27596"/>
                    <a:pt x="4542" y="27563"/>
                    <a:pt x="4599" y="27488"/>
                  </a:cubicBezTo>
                  <a:lnTo>
                    <a:pt x="4599" y="27488"/>
                  </a:lnTo>
                  <a:cubicBezTo>
                    <a:pt x="4536" y="27645"/>
                    <a:pt x="4484" y="27803"/>
                    <a:pt x="4332" y="27881"/>
                  </a:cubicBezTo>
                  <a:cubicBezTo>
                    <a:pt x="4211" y="27944"/>
                    <a:pt x="4022" y="28044"/>
                    <a:pt x="4049" y="28222"/>
                  </a:cubicBezTo>
                  <a:cubicBezTo>
                    <a:pt x="4069" y="28353"/>
                    <a:pt x="4117" y="28374"/>
                    <a:pt x="4069" y="28526"/>
                  </a:cubicBezTo>
                  <a:cubicBezTo>
                    <a:pt x="4033" y="28594"/>
                    <a:pt x="4001" y="28668"/>
                    <a:pt x="3980" y="28741"/>
                  </a:cubicBezTo>
                  <a:cubicBezTo>
                    <a:pt x="4007" y="28752"/>
                    <a:pt x="4043" y="28762"/>
                    <a:pt x="4049" y="28804"/>
                  </a:cubicBezTo>
                  <a:cubicBezTo>
                    <a:pt x="4054" y="28961"/>
                    <a:pt x="3912" y="29140"/>
                    <a:pt x="3881" y="29302"/>
                  </a:cubicBezTo>
                  <a:cubicBezTo>
                    <a:pt x="3855" y="29459"/>
                    <a:pt x="3891" y="29617"/>
                    <a:pt x="3729" y="29669"/>
                  </a:cubicBezTo>
                  <a:cubicBezTo>
                    <a:pt x="3629" y="29701"/>
                    <a:pt x="3498" y="30015"/>
                    <a:pt x="3540" y="30110"/>
                  </a:cubicBezTo>
                  <a:cubicBezTo>
                    <a:pt x="3548" y="30130"/>
                    <a:pt x="3561" y="30139"/>
                    <a:pt x="3577" y="30139"/>
                  </a:cubicBezTo>
                  <a:cubicBezTo>
                    <a:pt x="3642" y="30139"/>
                    <a:pt x="3754" y="29997"/>
                    <a:pt x="3771" y="29963"/>
                  </a:cubicBezTo>
                  <a:lnTo>
                    <a:pt x="3771" y="29963"/>
                  </a:lnTo>
                  <a:cubicBezTo>
                    <a:pt x="3723" y="30068"/>
                    <a:pt x="3676" y="30183"/>
                    <a:pt x="3592" y="30256"/>
                  </a:cubicBezTo>
                  <a:cubicBezTo>
                    <a:pt x="3503" y="30330"/>
                    <a:pt x="3419" y="30340"/>
                    <a:pt x="3351" y="30429"/>
                  </a:cubicBezTo>
                  <a:cubicBezTo>
                    <a:pt x="3236" y="30587"/>
                    <a:pt x="3341" y="30697"/>
                    <a:pt x="3199" y="30828"/>
                  </a:cubicBezTo>
                  <a:cubicBezTo>
                    <a:pt x="3147" y="30886"/>
                    <a:pt x="2806" y="30954"/>
                    <a:pt x="2963" y="31074"/>
                  </a:cubicBezTo>
                  <a:cubicBezTo>
                    <a:pt x="3058" y="31148"/>
                    <a:pt x="3220" y="31263"/>
                    <a:pt x="3021" y="31384"/>
                  </a:cubicBezTo>
                  <a:cubicBezTo>
                    <a:pt x="2895" y="31457"/>
                    <a:pt x="2827" y="31420"/>
                    <a:pt x="2722" y="31546"/>
                  </a:cubicBezTo>
                  <a:cubicBezTo>
                    <a:pt x="2685" y="31588"/>
                    <a:pt x="2470" y="31908"/>
                    <a:pt x="2533" y="31955"/>
                  </a:cubicBezTo>
                  <a:cubicBezTo>
                    <a:pt x="2580" y="31987"/>
                    <a:pt x="2853" y="31971"/>
                    <a:pt x="2733" y="32154"/>
                  </a:cubicBezTo>
                  <a:cubicBezTo>
                    <a:pt x="2705" y="32193"/>
                    <a:pt x="2679" y="32206"/>
                    <a:pt x="2653" y="32206"/>
                  </a:cubicBezTo>
                  <a:cubicBezTo>
                    <a:pt x="2595" y="32206"/>
                    <a:pt x="2540" y="32138"/>
                    <a:pt x="2478" y="32138"/>
                  </a:cubicBezTo>
                  <a:cubicBezTo>
                    <a:pt x="2474" y="32138"/>
                    <a:pt x="2470" y="32138"/>
                    <a:pt x="2465" y="32139"/>
                  </a:cubicBezTo>
                  <a:cubicBezTo>
                    <a:pt x="2465" y="32139"/>
                    <a:pt x="2565" y="32364"/>
                    <a:pt x="2565" y="32385"/>
                  </a:cubicBezTo>
                  <a:cubicBezTo>
                    <a:pt x="2596" y="32527"/>
                    <a:pt x="2533" y="32527"/>
                    <a:pt x="2444" y="32542"/>
                  </a:cubicBezTo>
                  <a:cubicBezTo>
                    <a:pt x="2308" y="32563"/>
                    <a:pt x="2067" y="32857"/>
                    <a:pt x="2051" y="32999"/>
                  </a:cubicBezTo>
                  <a:cubicBezTo>
                    <a:pt x="2030" y="33172"/>
                    <a:pt x="2402" y="33172"/>
                    <a:pt x="2376" y="33240"/>
                  </a:cubicBezTo>
                  <a:cubicBezTo>
                    <a:pt x="2329" y="33339"/>
                    <a:pt x="2224" y="33297"/>
                    <a:pt x="2156" y="33329"/>
                  </a:cubicBezTo>
                  <a:cubicBezTo>
                    <a:pt x="2056" y="33381"/>
                    <a:pt x="1967" y="33455"/>
                    <a:pt x="1904" y="33554"/>
                  </a:cubicBezTo>
                  <a:cubicBezTo>
                    <a:pt x="1815" y="33680"/>
                    <a:pt x="1474" y="33827"/>
                    <a:pt x="1464" y="33953"/>
                  </a:cubicBezTo>
                  <a:cubicBezTo>
                    <a:pt x="1458" y="34016"/>
                    <a:pt x="1569" y="34189"/>
                    <a:pt x="1485" y="34210"/>
                  </a:cubicBezTo>
                  <a:cubicBezTo>
                    <a:pt x="1416" y="34225"/>
                    <a:pt x="1364" y="34194"/>
                    <a:pt x="1306" y="34283"/>
                  </a:cubicBezTo>
                  <a:cubicBezTo>
                    <a:pt x="1170" y="34493"/>
                    <a:pt x="1385" y="34729"/>
                    <a:pt x="1291" y="34944"/>
                  </a:cubicBezTo>
                  <a:cubicBezTo>
                    <a:pt x="1233" y="35043"/>
                    <a:pt x="1133" y="35112"/>
                    <a:pt x="1018" y="35122"/>
                  </a:cubicBezTo>
                  <a:cubicBezTo>
                    <a:pt x="1005" y="35121"/>
                    <a:pt x="993" y="35121"/>
                    <a:pt x="980" y="35121"/>
                  </a:cubicBezTo>
                  <a:cubicBezTo>
                    <a:pt x="899" y="35121"/>
                    <a:pt x="815" y="35142"/>
                    <a:pt x="693" y="35269"/>
                  </a:cubicBezTo>
                  <a:cubicBezTo>
                    <a:pt x="658" y="35301"/>
                    <a:pt x="678" y="35313"/>
                    <a:pt x="717" y="35313"/>
                  </a:cubicBezTo>
                  <a:cubicBezTo>
                    <a:pt x="773" y="35313"/>
                    <a:pt x="870" y="35288"/>
                    <a:pt x="889" y="35272"/>
                  </a:cubicBezTo>
                  <a:lnTo>
                    <a:pt x="889" y="35272"/>
                  </a:lnTo>
                  <a:cubicBezTo>
                    <a:pt x="732" y="35441"/>
                    <a:pt x="508" y="35401"/>
                    <a:pt x="321" y="35573"/>
                  </a:cubicBezTo>
                  <a:lnTo>
                    <a:pt x="1" y="35882"/>
                  </a:lnTo>
                  <a:cubicBezTo>
                    <a:pt x="53" y="35956"/>
                    <a:pt x="169" y="36045"/>
                    <a:pt x="263" y="36139"/>
                  </a:cubicBezTo>
                  <a:cubicBezTo>
                    <a:pt x="247" y="36123"/>
                    <a:pt x="240" y="36116"/>
                    <a:pt x="241" y="36116"/>
                  </a:cubicBezTo>
                  <a:lnTo>
                    <a:pt x="241" y="36116"/>
                  </a:lnTo>
                  <a:cubicBezTo>
                    <a:pt x="244" y="36116"/>
                    <a:pt x="441" y="36296"/>
                    <a:pt x="546" y="36349"/>
                  </a:cubicBezTo>
                  <a:cubicBezTo>
                    <a:pt x="714" y="36428"/>
                    <a:pt x="745" y="36496"/>
                    <a:pt x="819" y="36611"/>
                  </a:cubicBezTo>
                  <a:cubicBezTo>
                    <a:pt x="1002" y="36878"/>
                    <a:pt x="1186" y="37051"/>
                    <a:pt x="1333" y="37120"/>
                  </a:cubicBezTo>
                  <a:cubicBezTo>
                    <a:pt x="1390" y="37151"/>
                    <a:pt x="1700" y="37156"/>
                    <a:pt x="1637" y="37224"/>
                  </a:cubicBezTo>
                  <a:cubicBezTo>
                    <a:pt x="1516" y="37366"/>
                    <a:pt x="1375" y="37497"/>
                    <a:pt x="1689" y="37555"/>
                  </a:cubicBezTo>
                  <a:cubicBezTo>
                    <a:pt x="1776" y="37569"/>
                    <a:pt x="1895" y="37567"/>
                    <a:pt x="2001" y="37587"/>
                  </a:cubicBezTo>
                  <a:lnTo>
                    <a:pt x="2001" y="37587"/>
                  </a:lnTo>
                  <a:cubicBezTo>
                    <a:pt x="1943" y="37597"/>
                    <a:pt x="1885" y="37636"/>
                    <a:pt x="1873" y="37665"/>
                  </a:cubicBezTo>
                  <a:cubicBezTo>
                    <a:pt x="1917" y="37709"/>
                    <a:pt x="1983" y="37788"/>
                    <a:pt x="2048" y="37788"/>
                  </a:cubicBezTo>
                  <a:cubicBezTo>
                    <a:pt x="2067" y="37788"/>
                    <a:pt x="2085" y="37781"/>
                    <a:pt x="2103" y="37765"/>
                  </a:cubicBezTo>
                  <a:cubicBezTo>
                    <a:pt x="2108" y="37713"/>
                    <a:pt x="2109" y="37662"/>
                    <a:pt x="2099" y="37616"/>
                  </a:cubicBezTo>
                  <a:lnTo>
                    <a:pt x="2099" y="37616"/>
                  </a:lnTo>
                  <a:cubicBezTo>
                    <a:pt x="2177" y="37648"/>
                    <a:pt x="2236" y="37706"/>
                    <a:pt x="2250" y="37812"/>
                  </a:cubicBezTo>
                  <a:cubicBezTo>
                    <a:pt x="2276" y="37958"/>
                    <a:pt x="2240" y="38121"/>
                    <a:pt x="2329" y="38263"/>
                  </a:cubicBezTo>
                  <a:cubicBezTo>
                    <a:pt x="2413" y="38404"/>
                    <a:pt x="2491" y="38352"/>
                    <a:pt x="2570" y="38436"/>
                  </a:cubicBezTo>
                  <a:cubicBezTo>
                    <a:pt x="2654" y="38520"/>
                    <a:pt x="2596" y="38677"/>
                    <a:pt x="2680" y="38771"/>
                  </a:cubicBezTo>
                  <a:cubicBezTo>
                    <a:pt x="2683" y="38774"/>
                    <a:pt x="2687" y="38775"/>
                    <a:pt x="2693" y="38775"/>
                  </a:cubicBezTo>
                  <a:cubicBezTo>
                    <a:pt x="2722" y="38775"/>
                    <a:pt x="2785" y="38750"/>
                    <a:pt x="2815" y="38750"/>
                  </a:cubicBezTo>
                  <a:cubicBezTo>
                    <a:pt x="2818" y="38750"/>
                    <a:pt x="2820" y="38750"/>
                    <a:pt x="2822" y="38750"/>
                  </a:cubicBezTo>
                  <a:cubicBezTo>
                    <a:pt x="3063" y="38792"/>
                    <a:pt x="2911" y="39133"/>
                    <a:pt x="3010" y="39238"/>
                  </a:cubicBezTo>
                  <a:cubicBezTo>
                    <a:pt x="2975" y="39199"/>
                    <a:pt x="3102" y="39039"/>
                    <a:pt x="3206" y="39039"/>
                  </a:cubicBezTo>
                  <a:cubicBezTo>
                    <a:pt x="3257" y="39039"/>
                    <a:pt x="3302" y="39078"/>
                    <a:pt x="3320" y="39191"/>
                  </a:cubicBezTo>
                  <a:cubicBezTo>
                    <a:pt x="3351" y="39379"/>
                    <a:pt x="3309" y="39343"/>
                    <a:pt x="3461" y="39510"/>
                  </a:cubicBezTo>
                  <a:cubicBezTo>
                    <a:pt x="3507" y="39612"/>
                    <a:pt x="3499" y="39640"/>
                    <a:pt x="3426" y="39703"/>
                  </a:cubicBezTo>
                  <a:lnTo>
                    <a:pt x="3426" y="39703"/>
                  </a:lnTo>
                  <a:cubicBezTo>
                    <a:pt x="3452" y="39682"/>
                    <a:pt x="3478" y="39673"/>
                    <a:pt x="3505" y="39673"/>
                  </a:cubicBezTo>
                  <a:cubicBezTo>
                    <a:pt x="3657" y="39673"/>
                    <a:pt x="3821" y="39966"/>
                    <a:pt x="3964" y="39966"/>
                  </a:cubicBezTo>
                  <a:cubicBezTo>
                    <a:pt x="3989" y="39966"/>
                    <a:pt x="4014" y="39957"/>
                    <a:pt x="4038" y="39936"/>
                  </a:cubicBezTo>
                  <a:lnTo>
                    <a:pt x="4038" y="39936"/>
                  </a:lnTo>
                  <a:cubicBezTo>
                    <a:pt x="3929" y="40035"/>
                    <a:pt x="4222" y="40323"/>
                    <a:pt x="4305" y="40402"/>
                  </a:cubicBezTo>
                  <a:cubicBezTo>
                    <a:pt x="4379" y="40470"/>
                    <a:pt x="4457" y="40528"/>
                    <a:pt x="4547" y="40575"/>
                  </a:cubicBezTo>
                  <a:cubicBezTo>
                    <a:pt x="4547" y="40575"/>
                    <a:pt x="4667" y="40548"/>
                    <a:pt x="4713" y="40548"/>
                  </a:cubicBezTo>
                  <a:cubicBezTo>
                    <a:pt x="4724" y="40548"/>
                    <a:pt x="4731" y="40550"/>
                    <a:pt x="4730" y="40554"/>
                  </a:cubicBezTo>
                  <a:cubicBezTo>
                    <a:pt x="4709" y="40643"/>
                    <a:pt x="4541" y="40737"/>
                    <a:pt x="4473" y="40790"/>
                  </a:cubicBezTo>
                  <a:cubicBezTo>
                    <a:pt x="4554" y="40801"/>
                    <a:pt x="4629" y="40835"/>
                    <a:pt x="4701" y="40835"/>
                  </a:cubicBezTo>
                  <a:cubicBezTo>
                    <a:pt x="4732" y="40835"/>
                    <a:pt x="4763" y="40828"/>
                    <a:pt x="4793" y="40811"/>
                  </a:cubicBezTo>
                  <a:cubicBezTo>
                    <a:pt x="4855" y="40776"/>
                    <a:pt x="4929" y="40733"/>
                    <a:pt x="5004" y="40733"/>
                  </a:cubicBezTo>
                  <a:cubicBezTo>
                    <a:pt x="5056" y="40733"/>
                    <a:pt x="5109" y="40753"/>
                    <a:pt x="5160" y="40811"/>
                  </a:cubicBezTo>
                  <a:cubicBezTo>
                    <a:pt x="5113" y="40853"/>
                    <a:pt x="4887" y="40963"/>
                    <a:pt x="4898" y="41031"/>
                  </a:cubicBezTo>
                  <a:cubicBezTo>
                    <a:pt x="4913" y="41107"/>
                    <a:pt x="5018" y="41125"/>
                    <a:pt x="5094" y="41125"/>
                  </a:cubicBezTo>
                  <a:cubicBezTo>
                    <a:pt x="5122" y="41125"/>
                    <a:pt x="5146" y="41123"/>
                    <a:pt x="5160" y="41120"/>
                  </a:cubicBezTo>
                  <a:cubicBezTo>
                    <a:pt x="5223" y="41183"/>
                    <a:pt x="5270" y="41262"/>
                    <a:pt x="5302" y="41346"/>
                  </a:cubicBezTo>
                  <a:cubicBezTo>
                    <a:pt x="5317" y="41403"/>
                    <a:pt x="5286" y="41534"/>
                    <a:pt x="5333" y="41587"/>
                  </a:cubicBezTo>
                  <a:cubicBezTo>
                    <a:pt x="5354" y="41611"/>
                    <a:pt x="5382" y="41620"/>
                    <a:pt x="5412" y="41620"/>
                  </a:cubicBezTo>
                  <a:cubicBezTo>
                    <a:pt x="5474" y="41620"/>
                    <a:pt x="5548" y="41586"/>
                    <a:pt x="5595" y="41586"/>
                  </a:cubicBezTo>
                  <a:cubicBezTo>
                    <a:pt x="5614" y="41586"/>
                    <a:pt x="5629" y="41592"/>
                    <a:pt x="5637" y="41608"/>
                  </a:cubicBezTo>
                  <a:cubicBezTo>
                    <a:pt x="5632" y="41665"/>
                    <a:pt x="5632" y="41718"/>
                    <a:pt x="5637" y="41770"/>
                  </a:cubicBezTo>
                  <a:cubicBezTo>
                    <a:pt x="5658" y="41828"/>
                    <a:pt x="5695" y="41886"/>
                    <a:pt x="5737" y="41933"/>
                  </a:cubicBezTo>
                  <a:cubicBezTo>
                    <a:pt x="5842" y="42064"/>
                    <a:pt x="5967" y="42116"/>
                    <a:pt x="6083" y="42237"/>
                  </a:cubicBezTo>
                  <a:cubicBezTo>
                    <a:pt x="6182" y="42331"/>
                    <a:pt x="6120" y="42447"/>
                    <a:pt x="6235" y="42504"/>
                  </a:cubicBezTo>
                  <a:cubicBezTo>
                    <a:pt x="6259" y="42524"/>
                    <a:pt x="6290" y="42533"/>
                    <a:pt x="6321" y="42533"/>
                  </a:cubicBezTo>
                  <a:cubicBezTo>
                    <a:pt x="6356" y="42533"/>
                    <a:pt x="6393" y="42521"/>
                    <a:pt x="6424" y="42499"/>
                  </a:cubicBezTo>
                  <a:lnTo>
                    <a:pt x="6424" y="42499"/>
                  </a:lnTo>
                  <a:cubicBezTo>
                    <a:pt x="6282" y="42614"/>
                    <a:pt x="6219" y="42662"/>
                    <a:pt x="6371" y="42845"/>
                  </a:cubicBezTo>
                  <a:lnTo>
                    <a:pt x="6445" y="42777"/>
                  </a:lnTo>
                  <a:cubicBezTo>
                    <a:pt x="6539" y="42887"/>
                    <a:pt x="6806" y="43322"/>
                    <a:pt x="6943" y="43327"/>
                  </a:cubicBezTo>
                  <a:cubicBezTo>
                    <a:pt x="6951" y="43327"/>
                    <a:pt x="7020" y="43176"/>
                    <a:pt x="7076" y="43176"/>
                  </a:cubicBezTo>
                  <a:cubicBezTo>
                    <a:pt x="7088" y="43176"/>
                    <a:pt x="7100" y="43184"/>
                    <a:pt x="7110" y="43202"/>
                  </a:cubicBezTo>
                  <a:cubicBezTo>
                    <a:pt x="7163" y="43296"/>
                    <a:pt x="7147" y="43458"/>
                    <a:pt x="7194" y="43569"/>
                  </a:cubicBezTo>
                  <a:cubicBezTo>
                    <a:pt x="7299" y="43846"/>
                    <a:pt x="7456" y="44098"/>
                    <a:pt x="7661" y="44313"/>
                  </a:cubicBezTo>
                  <a:cubicBezTo>
                    <a:pt x="7771" y="44423"/>
                    <a:pt x="7913" y="44423"/>
                    <a:pt x="8017" y="44544"/>
                  </a:cubicBezTo>
                  <a:cubicBezTo>
                    <a:pt x="8109" y="44647"/>
                    <a:pt x="8163" y="44675"/>
                    <a:pt x="8223" y="44675"/>
                  </a:cubicBezTo>
                  <a:cubicBezTo>
                    <a:pt x="8273" y="44675"/>
                    <a:pt x="8327" y="44655"/>
                    <a:pt x="8411" y="44643"/>
                  </a:cubicBezTo>
                  <a:lnTo>
                    <a:pt x="8411" y="44643"/>
                  </a:lnTo>
                  <a:cubicBezTo>
                    <a:pt x="8347" y="44653"/>
                    <a:pt x="8310" y="45100"/>
                    <a:pt x="8446" y="45100"/>
                  </a:cubicBezTo>
                  <a:cubicBezTo>
                    <a:pt x="8455" y="45100"/>
                    <a:pt x="8464" y="45098"/>
                    <a:pt x="8474" y="45094"/>
                  </a:cubicBezTo>
                  <a:cubicBezTo>
                    <a:pt x="8584" y="45058"/>
                    <a:pt x="8484" y="44612"/>
                    <a:pt x="8605" y="44575"/>
                  </a:cubicBezTo>
                  <a:lnTo>
                    <a:pt x="8647" y="44974"/>
                  </a:lnTo>
                  <a:cubicBezTo>
                    <a:pt x="8641" y="45131"/>
                    <a:pt x="8636" y="45351"/>
                    <a:pt x="8516" y="45446"/>
                  </a:cubicBezTo>
                  <a:cubicBezTo>
                    <a:pt x="8554" y="45416"/>
                    <a:pt x="8588" y="45404"/>
                    <a:pt x="8621" y="45404"/>
                  </a:cubicBezTo>
                  <a:cubicBezTo>
                    <a:pt x="8757" y="45404"/>
                    <a:pt x="8853" y="45616"/>
                    <a:pt x="9014" y="45650"/>
                  </a:cubicBezTo>
                  <a:cubicBezTo>
                    <a:pt x="9145" y="45818"/>
                    <a:pt x="9119" y="45828"/>
                    <a:pt x="8993" y="45902"/>
                  </a:cubicBezTo>
                  <a:cubicBezTo>
                    <a:pt x="8877" y="45965"/>
                    <a:pt x="9029" y="46075"/>
                    <a:pt x="8961" y="46132"/>
                  </a:cubicBezTo>
                  <a:lnTo>
                    <a:pt x="9307" y="45865"/>
                  </a:lnTo>
                  <a:lnTo>
                    <a:pt x="9307" y="45865"/>
                  </a:lnTo>
                  <a:cubicBezTo>
                    <a:pt x="9433" y="46022"/>
                    <a:pt x="9192" y="46290"/>
                    <a:pt x="9213" y="46300"/>
                  </a:cubicBezTo>
                  <a:cubicBezTo>
                    <a:pt x="9344" y="46358"/>
                    <a:pt x="9653" y="46363"/>
                    <a:pt x="9648" y="46578"/>
                  </a:cubicBezTo>
                  <a:cubicBezTo>
                    <a:pt x="9648" y="46729"/>
                    <a:pt x="9782" y="47210"/>
                    <a:pt x="10005" y="47210"/>
                  </a:cubicBezTo>
                  <a:cubicBezTo>
                    <a:pt x="10015" y="47210"/>
                    <a:pt x="10026" y="47209"/>
                    <a:pt x="10036" y="47207"/>
                  </a:cubicBezTo>
                  <a:cubicBezTo>
                    <a:pt x="10040" y="47207"/>
                    <a:pt x="10043" y="47206"/>
                    <a:pt x="10047" y="47206"/>
                  </a:cubicBezTo>
                  <a:cubicBezTo>
                    <a:pt x="10152" y="47206"/>
                    <a:pt x="10235" y="47496"/>
                    <a:pt x="10382" y="47517"/>
                  </a:cubicBezTo>
                  <a:cubicBezTo>
                    <a:pt x="10655" y="47559"/>
                    <a:pt x="10393" y="47774"/>
                    <a:pt x="10445" y="47889"/>
                  </a:cubicBezTo>
                  <a:cubicBezTo>
                    <a:pt x="10508" y="48020"/>
                    <a:pt x="10665" y="47989"/>
                    <a:pt x="10744" y="48104"/>
                  </a:cubicBezTo>
                  <a:cubicBezTo>
                    <a:pt x="10833" y="48245"/>
                    <a:pt x="10760" y="48245"/>
                    <a:pt x="10676" y="48277"/>
                  </a:cubicBezTo>
                  <a:cubicBezTo>
                    <a:pt x="10576" y="48319"/>
                    <a:pt x="10807" y="48450"/>
                    <a:pt x="10828" y="48455"/>
                  </a:cubicBezTo>
                  <a:cubicBezTo>
                    <a:pt x="10938" y="48492"/>
                    <a:pt x="10912" y="48544"/>
                    <a:pt x="10933" y="48602"/>
                  </a:cubicBezTo>
                  <a:cubicBezTo>
                    <a:pt x="10944" y="48633"/>
                    <a:pt x="10964" y="48644"/>
                    <a:pt x="10988" y="48644"/>
                  </a:cubicBezTo>
                  <a:cubicBezTo>
                    <a:pt x="11064" y="48644"/>
                    <a:pt x="11187" y="48525"/>
                    <a:pt x="11236" y="48525"/>
                  </a:cubicBezTo>
                  <a:cubicBezTo>
                    <a:pt x="11263" y="48525"/>
                    <a:pt x="11267" y="48563"/>
                    <a:pt x="11226" y="48681"/>
                  </a:cubicBezTo>
                  <a:cubicBezTo>
                    <a:pt x="11158" y="48880"/>
                    <a:pt x="11289" y="49095"/>
                    <a:pt x="11499" y="49121"/>
                  </a:cubicBezTo>
                  <a:cubicBezTo>
                    <a:pt x="11730" y="49168"/>
                    <a:pt x="11829" y="49236"/>
                    <a:pt x="11688" y="49483"/>
                  </a:cubicBezTo>
                  <a:cubicBezTo>
                    <a:pt x="11604" y="49624"/>
                    <a:pt x="12097" y="49782"/>
                    <a:pt x="12018" y="49955"/>
                  </a:cubicBezTo>
                  <a:cubicBezTo>
                    <a:pt x="12029" y="49931"/>
                    <a:pt x="12058" y="49921"/>
                    <a:pt x="12095" y="49921"/>
                  </a:cubicBezTo>
                  <a:cubicBezTo>
                    <a:pt x="12269" y="49921"/>
                    <a:pt x="12635" y="50138"/>
                    <a:pt x="12333" y="50159"/>
                  </a:cubicBezTo>
                  <a:cubicBezTo>
                    <a:pt x="12081" y="50332"/>
                    <a:pt x="12432" y="50406"/>
                    <a:pt x="12547" y="50537"/>
                  </a:cubicBezTo>
                  <a:cubicBezTo>
                    <a:pt x="12621" y="50615"/>
                    <a:pt x="12710" y="50731"/>
                    <a:pt x="12721" y="50835"/>
                  </a:cubicBezTo>
                  <a:cubicBezTo>
                    <a:pt x="12731" y="50904"/>
                    <a:pt x="12673" y="50904"/>
                    <a:pt x="12715" y="50972"/>
                  </a:cubicBezTo>
                  <a:cubicBezTo>
                    <a:pt x="12776" y="51070"/>
                    <a:pt x="12989" y="51304"/>
                    <a:pt x="13113" y="51304"/>
                  </a:cubicBezTo>
                  <a:cubicBezTo>
                    <a:pt x="13129" y="51304"/>
                    <a:pt x="13143" y="51300"/>
                    <a:pt x="13156" y="51292"/>
                  </a:cubicBezTo>
                  <a:lnTo>
                    <a:pt x="13156" y="51292"/>
                  </a:lnTo>
                  <a:cubicBezTo>
                    <a:pt x="13056" y="51360"/>
                    <a:pt x="12951" y="51397"/>
                    <a:pt x="13035" y="51549"/>
                  </a:cubicBezTo>
                  <a:cubicBezTo>
                    <a:pt x="13087" y="51638"/>
                    <a:pt x="13333" y="51680"/>
                    <a:pt x="13261" y="51784"/>
                  </a:cubicBezTo>
                  <a:lnTo>
                    <a:pt x="13261" y="51784"/>
                  </a:lnTo>
                  <a:cubicBezTo>
                    <a:pt x="13261" y="51784"/>
                    <a:pt x="13262" y="51784"/>
                    <a:pt x="13263" y="51784"/>
                  </a:cubicBezTo>
                  <a:cubicBezTo>
                    <a:pt x="13275" y="51784"/>
                    <a:pt x="13338" y="51835"/>
                    <a:pt x="13377" y="51835"/>
                  </a:cubicBezTo>
                  <a:cubicBezTo>
                    <a:pt x="13382" y="51835"/>
                    <a:pt x="13387" y="51834"/>
                    <a:pt x="13392" y="51832"/>
                  </a:cubicBezTo>
                  <a:cubicBezTo>
                    <a:pt x="13399" y="51828"/>
                    <a:pt x="13405" y="51826"/>
                    <a:pt x="13411" y="51826"/>
                  </a:cubicBezTo>
                  <a:cubicBezTo>
                    <a:pt x="13451" y="51826"/>
                    <a:pt x="13456" y="51915"/>
                    <a:pt x="13465" y="51947"/>
                  </a:cubicBezTo>
                  <a:cubicBezTo>
                    <a:pt x="13494" y="52099"/>
                    <a:pt x="13532" y="52303"/>
                    <a:pt x="13674" y="52303"/>
                  </a:cubicBezTo>
                  <a:cubicBezTo>
                    <a:pt x="13713" y="52303"/>
                    <a:pt x="13760" y="52287"/>
                    <a:pt x="13816" y="52251"/>
                  </a:cubicBezTo>
                  <a:lnTo>
                    <a:pt x="13816" y="52251"/>
                  </a:lnTo>
                  <a:cubicBezTo>
                    <a:pt x="13769" y="52283"/>
                    <a:pt x="13565" y="52414"/>
                    <a:pt x="13732" y="52466"/>
                  </a:cubicBezTo>
                  <a:cubicBezTo>
                    <a:pt x="13874" y="52513"/>
                    <a:pt x="13884" y="52471"/>
                    <a:pt x="13979" y="52618"/>
                  </a:cubicBezTo>
                  <a:cubicBezTo>
                    <a:pt x="13966" y="52598"/>
                    <a:pt x="13948" y="52590"/>
                    <a:pt x="13928" y="52590"/>
                  </a:cubicBezTo>
                  <a:cubicBezTo>
                    <a:pt x="13860" y="52590"/>
                    <a:pt x="13773" y="52693"/>
                    <a:pt x="13822" y="52791"/>
                  </a:cubicBezTo>
                  <a:cubicBezTo>
                    <a:pt x="13879" y="52891"/>
                    <a:pt x="13953" y="52980"/>
                    <a:pt x="14042" y="53053"/>
                  </a:cubicBezTo>
                  <a:cubicBezTo>
                    <a:pt x="14138" y="53141"/>
                    <a:pt x="14195" y="53177"/>
                    <a:pt x="14251" y="53177"/>
                  </a:cubicBezTo>
                  <a:cubicBezTo>
                    <a:pt x="14298" y="53177"/>
                    <a:pt x="14344" y="53152"/>
                    <a:pt x="14414" y="53111"/>
                  </a:cubicBezTo>
                  <a:lnTo>
                    <a:pt x="14414" y="53111"/>
                  </a:lnTo>
                  <a:cubicBezTo>
                    <a:pt x="14529" y="53289"/>
                    <a:pt x="14472" y="53274"/>
                    <a:pt x="14404" y="53399"/>
                  </a:cubicBezTo>
                  <a:cubicBezTo>
                    <a:pt x="14404" y="53399"/>
                    <a:pt x="14613" y="53399"/>
                    <a:pt x="14654" y="53374"/>
                  </a:cubicBezTo>
                  <a:lnTo>
                    <a:pt x="14654" y="53374"/>
                  </a:lnTo>
                  <a:cubicBezTo>
                    <a:pt x="14513" y="53468"/>
                    <a:pt x="14435" y="53578"/>
                    <a:pt x="14330" y="53719"/>
                  </a:cubicBezTo>
                  <a:cubicBezTo>
                    <a:pt x="14456" y="53761"/>
                    <a:pt x="14592" y="53793"/>
                    <a:pt x="14723" y="53814"/>
                  </a:cubicBezTo>
                  <a:cubicBezTo>
                    <a:pt x="14959" y="53845"/>
                    <a:pt x="15017" y="54076"/>
                    <a:pt x="15085" y="54280"/>
                  </a:cubicBezTo>
                  <a:cubicBezTo>
                    <a:pt x="15114" y="54377"/>
                    <a:pt x="15223" y="54708"/>
                    <a:pt x="15358" y="54708"/>
                  </a:cubicBezTo>
                  <a:cubicBezTo>
                    <a:pt x="15370" y="54708"/>
                    <a:pt x="15382" y="54705"/>
                    <a:pt x="15394" y="54700"/>
                  </a:cubicBezTo>
                  <a:cubicBezTo>
                    <a:pt x="15515" y="54637"/>
                    <a:pt x="15636" y="54563"/>
                    <a:pt x="15751" y="54485"/>
                  </a:cubicBezTo>
                  <a:lnTo>
                    <a:pt x="15751" y="54485"/>
                  </a:lnTo>
                  <a:cubicBezTo>
                    <a:pt x="15838" y="54624"/>
                    <a:pt x="15608" y="54712"/>
                    <a:pt x="15525" y="54760"/>
                  </a:cubicBezTo>
                  <a:lnTo>
                    <a:pt x="15525" y="54760"/>
                  </a:lnTo>
                  <a:cubicBezTo>
                    <a:pt x="15532" y="54756"/>
                    <a:pt x="15539" y="54754"/>
                    <a:pt x="15545" y="54754"/>
                  </a:cubicBezTo>
                  <a:cubicBezTo>
                    <a:pt x="15614" y="54754"/>
                    <a:pt x="15581" y="55002"/>
                    <a:pt x="15510" y="55040"/>
                  </a:cubicBezTo>
                  <a:cubicBezTo>
                    <a:pt x="15442" y="55082"/>
                    <a:pt x="15332" y="55140"/>
                    <a:pt x="15400" y="55245"/>
                  </a:cubicBezTo>
                  <a:lnTo>
                    <a:pt x="15768" y="55022"/>
                  </a:lnTo>
                  <a:lnTo>
                    <a:pt x="15768" y="55022"/>
                  </a:lnTo>
                  <a:cubicBezTo>
                    <a:pt x="15673" y="55082"/>
                    <a:pt x="15705" y="55247"/>
                    <a:pt x="15772" y="55418"/>
                  </a:cubicBezTo>
                  <a:cubicBezTo>
                    <a:pt x="15872" y="55628"/>
                    <a:pt x="15982" y="55832"/>
                    <a:pt x="16108" y="56026"/>
                  </a:cubicBezTo>
                  <a:cubicBezTo>
                    <a:pt x="15997" y="55848"/>
                    <a:pt x="16102" y="55774"/>
                    <a:pt x="16155" y="55717"/>
                  </a:cubicBezTo>
                  <a:cubicBezTo>
                    <a:pt x="16296" y="55989"/>
                    <a:pt x="16197" y="56571"/>
                    <a:pt x="16501" y="56687"/>
                  </a:cubicBezTo>
                  <a:cubicBezTo>
                    <a:pt x="16510" y="56687"/>
                    <a:pt x="16532" y="56684"/>
                    <a:pt x="16559" y="56684"/>
                  </a:cubicBezTo>
                  <a:cubicBezTo>
                    <a:pt x="16636" y="56684"/>
                    <a:pt x="16756" y="56707"/>
                    <a:pt x="16752" y="56886"/>
                  </a:cubicBezTo>
                  <a:cubicBezTo>
                    <a:pt x="16758" y="57007"/>
                    <a:pt x="16527" y="57043"/>
                    <a:pt x="16690" y="57274"/>
                  </a:cubicBezTo>
                  <a:cubicBezTo>
                    <a:pt x="16873" y="57536"/>
                    <a:pt x="16931" y="57400"/>
                    <a:pt x="17130" y="57809"/>
                  </a:cubicBezTo>
                  <a:cubicBezTo>
                    <a:pt x="17160" y="57909"/>
                    <a:pt x="17186" y="57943"/>
                    <a:pt x="17212" y="57943"/>
                  </a:cubicBezTo>
                  <a:cubicBezTo>
                    <a:pt x="17254" y="57943"/>
                    <a:pt x="17294" y="57850"/>
                    <a:pt x="17340" y="57814"/>
                  </a:cubicBezTo>
                  <a:cubicBezTo>
                    <a:pt x="17424" y="57704"/>
                    <a:pt x="17497" y="57589"/>
                    <a:pt x="17555" y="57463"/>
                  </a:cubicBezTo>
                  <a:cubicBezTo>
                    <a:pt x="17693" y="57173"/>
                    <a:pt x="17727" y="56812"/>
                    <a:pt x="17656" y="56812"/>
                  </a:cubicBezTo>
                  <a:cubicBezTo>
                    <a:pt x="17633" y="56812"/>
                    <a:pt x="17599" y="56849"/>
                    <a:pt x="17555" y="56938"/>
                  </a:cubicBezTo>
                  <a:cubicBezTo>
                    <a:pt x="17633" y="56765"/>
                    <a:pt x="17722" y="56598"/>
                    <a:pt x="17822" y="56435"/>
                  </a:cubicBezTo>
                  <a:cubicBezTo>
                    <a:pt x="17916" y="56304"/>
                    <a:pt x="18006" y="56304"/>
                    <a:pt x="18110" y="56204"/>
                  </a:cubicBezTo>
                  <a:cubicBezTo>
                    <a:pt x="18179" y="56136"/>
                    <a:pt x="18215" y="55995"/>
                    <a:pt x="18241" y="55895"/>
                  </a:cubicBezTo>
                  <a:cubicBezTo>
                    <a:pt x="18304" y="55654"/>
                    <a:pt x="18205" y="55685"/>
                    <a:pt x="18116" y="55617"/>
                  </a:cubicBezTo>
                  <a:cubicBezTo>
                    <a:pt x="18116" y="55717"/>
                    <a:pt x="18087" y="55774"/>
                    <a:pt x="18062" y="55774"/>
                  </a:cubicBezTo>
                  <a:cubicBezTo>
                    <a:pt x="18043" y="55774"/>
                    <a:pt x="18026" y="55744"/>
                    <a:pt x="18021" y="55680"/>
                  </a:cubicBezTo>
                  <a:cubicBezTo>
                    <a:pt x="18011" y="55570"/>
                    <a:pt x="18042" y="55392"/>
                    <a:pt x="18100" y="55334"/>
                  </a:cubicBezTo>
                  <a:cubicBezTo>
                    <a:pt x="18120" y="55313"/>
                    <a:pt x="18139" y="55304"/>
                    <a:pt x="18156" y="55304"/>
                  </a:cubicBezTo>
                  <a:cubicBezTo>
                    <a:pt x="18233" y="55304"/>
                    <a:pt x="18293" y="55460"/>
                    <a:pt x="18355" y="55460"/>
                  </a:cubicBezTo>
                  <a:cubicBezTo>
                    <a:pt x="18374" y="55460"/>
                    <a:pt x="18394" y="55444"/>
                    <a:pt x="18414" y="55402"/>
                  </a:cubicBezTo>
                  <a:cubicBezTo>
                    <a:pt x="18454" y="55319"/>
                    <a:pt x="18585" y="54872"/>
                    <a:pt x="18455" y="54872"/>
                  </a:cubicBezTo>
                  <a:cubicBezTo>
                    <a:pt x="18446" y="54872"/>
                    <a:pt x="18436" y="54874"/>
                    <a:pt x="18425" y="54878"/>
                  </a:cubicBezTo>
                  <a:cubicBezTo>
                    <a:pt x="18359" y="54902"/>
                    <a:pt x="18314" y="54924"/>
                    <a:pt x="18280" y="54924"/>
                  </a:cubicBezTo>
                  <a:cubicBezTo>
                    <a:pt x="18241" y="54924"/>
                    <a:pt x="18217" y="54895"/>
                    <a:pt x="18194" y="54804"/>
                  </a:cubicBezTo>
                  <a:cubicBezTo>
                    <a:pt x="18173" y="54705"/>
                    <a:pt x="18189" y="54563"/>
                    <a:pt x="18304" y="54516"/>
                  </a:cubicBezTo>
                  <a:cubicBezTo>
                    <a:pt x="18320" y="54509"/>
                    <a:pt x="18337" y="54506"/>
                    <a:pt x="18354" y="54506"/>
                  </a:cubicBezTo>
                  <a:cubicBezTo>
                    <a:pt x="18509" y="54506"/>
                    <a:pt x="18705" y="54765"/>
                    <a:pt x="18758" y="54765"/>
                  </a:cubicBezTo>
                  <a:cubicBezTo>
                    <a:pt x="18761" y="54765"/>
                    <a:pt x="18764" y="54764"/>
                    <a:pt x="18766" y="54763"/>
                  </a:cubicBezTo>
                  <a:cubicBezTo>
                    <a:pt x="18844" y="54679"/>
                    <a:pt x="18886" y="54563"/>
                    <a:pt x="18886" y="54448"/>
                  </a:cubicBezTo>
                  <a:cubicBezTo>
                    <a:pt x="18881" y="54317"/>
                    <a:pt x="18745" y="54354"/>
                    <a:pt x="18734" y="54233"/>
                  </a:cubicBezTo>
                  <a:cubicBezTo>
                    <a:pt x="18724" y="54145"/>
                    <a:pt x="18776" y="54129"/>
                    <a:pt x="18842" y="54129"/>
                  </a:cubicBezTo>
                  <a:cubicBezTo>
                    <a:pt x="18880" y="54129"/>
                    <a:pt x="18924" y="54135"/>
                    <a:pt x="18963" y="54135"/>
                  </a:cubicBezTo>
                  <a:cubicBezTo>
                    <a:pt x="19023" y="54135"/>
                    <a:pt x="19072" y="54121"/>
                    <a:pt x="19070" y="54049"/>
                  </a:cubicBezTo>
                  <a:cubicBezTo>
                    <a:pt x="19070" y="53916"/>
                    <a:pt x="19006" y="53796"/>
                    <a:pt x="18901" y="53723"/>
                  </a:cubicBezTo>
                  <a:lnTo>
                    <a:pt x="18901" y="53723"/>
                  </a:lnTo>
                  <a:cubicBezTo>
                    <a:pt x="18967" y="53761"/>
                    <a:pt x="19039" y="53801"/>
                    <a:pt x="19113" y="53801"/>
                  </a:cubicBezTo>
                  <a:cubicBezTo>
                    <a:pt x="19125" y="53801"/>
                    <a:pt x="19137" y="53800"/>
                    <a:pt x="19149" y="53798"/>
                  </a:cubicBezTo>
                  <a:cubicBezTo>
                    <a:pt x="19280" y="53766"/>
                    <a:pt x="19505" y="53630"/>
                    <a:pt x="19516" y="53462"/>
                  </a:cubicBezTo>
                  <a:cubicBezTo>
                    <a:pt x="19516" y="53443"/>
                    <a:pt x="19496" y="53440"/>
                    <a:pt x="19469" y="53440"/>
                  </a:cubicBezTo>
                  <a:cubicBezTo>
                    <a:pt x="19458" y="53440"/>
                    <a:pt x="19445" y="53441"/>
                    <a:pt x="19432" y="53441"/>
                  </a:cubicBezTo>
                  <a:cubicBezTo>
                    <a:pt x="19385" y="53441"/>
                    <a:pt x="19335" y="53434"/>
                    <a:pt x="19332" y="53368"/>
                  </a:cubicBezTo>
                  <a:cubicBezTo>
                    <a:pt x="19342" y="53258"/>
                    <a:pt x="19384" y="53153"/>
                    <a:pt x="19458" y="53069"/>
                  </a:cubicBezTo>
                  <a:cubicBezTo>
                    <a:pt x="19526" y="52975"/>
                    <a:pt x="19668" y="52948"/>
                    <a:pt x="19704" y="52854"/>
                  </a:cubicBezTo>
                  <a:cubicBezTo>
                    <a:pt x="19762" y="52707"/>
                    <a:pt x="19563" y="52618"/>
                    <a:pt x="19699" y="52503"/>
                  </a:cubicBezTo>
                  <a:cubicBezTo>
                    <a:pt x="19767" y="52440"/>
                    <a:pt x="19993" y="52529"/>
                    <a:pt x="19956" y="52377"/>
                  </a:cubicBezTo>
                  <a:cubicBezTo>
                    <a:pt x="19919" y="52220"/>
                    <a:pt x="19710" y="52141"/>
                    <a:pt x="19809" y="51937"/>
                  </a:cubicBezTo>
                  <a:lnTo>
                    <a:pt x="19809" y="51937"/>
                  </a:lnTo>
                  <a:lnTo>
                    <a:pt x="19924" y="51989"/>
                  </a:lnTo>
                  <a:cubicBezTo>
                    <a:pt x="19982" y="51989"/>
                    <a:pt x="20003" y="52015"/>
                    <a:pt x="19982" y="52073"/>
                  </a:cubicBezTo>
                  <a:cubicBezTo>
                    <a:pt x="19984" y="52074"/>
                    <a:pt x="19985" y="52075"/>
                    <a:pt x="19986" y="52075"/>
                  </a:cubicBezTo>
                  <a:cubicBezTo>
                    <a:pt x="20018" y="52075"/>
                    <a:pt x="20067" y="51704"/>
                    <a:pt x="20082" y="51659"/>
                  </a:cubicBezTo>
                  <a:cubicBezTo>
                    <a:pt x="20124" y="51543"/>
                    <a:pt x="20244" y="51528"/>
                    <a:pt x="20260" y="51417"/>
                  </a:cubicBezTo>
                  <a:cubicBezTo>
                    <a:pt x="20286" y="51286"/>
                    <a:pt x="20239" y="51255"/>
                    <a:pt x="20297" y="51124"/>
                  </a:cubicBezTo>
                  <a:cubicBezTo>
                    <a:pt x="20333" y="51019"/>
                    <a:pt x="20391" y="50925"/>
                    <a:pt x="20475" y="50851"/>
                  </a:cubicBezTo>
                  <a:cubicBezTo>
                    <a:pt x="20627" y="50710"/>
                    <a:pt x="20465" y="50552"/>
                    <a:pt x="20533" y="50395"/>
                  </a:cubicBezTo>
                  <a:cubicBezTo>
                    <a:pt x="20606" y="50233"/>
                    <a:pt x="20837" y="50264"/>
                    <a:pt x="20905" y="50107"/>
                  </a:cubicBezTo>
                  <a:cubicBezTo>
                    <a:pt x="20963" y="49981"/>
                    <a:pt x="20837" y="49845"/>
                    <a:pt x="20847" y="49713"/>
                  </a:cubicBezTo>
                  <a:cubicBezTo>
                    <a:pt x="20854" y="49650"/>
                    <a:pt x="20892" y="49628"/>
                    <a:pt x="20941" y="49628"/>
                  </a:cubicBezTo>
                  <a:cubicBezTo>
                    <a:pt x="21038" y="49628"/>
                    <a:pt x="21181" y="49714"/>
                    <a:pt x="21230" y="49734"/>
                  </a:cubicBezTo>
                  <a:cubicBezTo>
                    <a:pt x="21199" y="49603"/>
                    <a:pt x="21151" y="49478"/>
                    <a:pt x="21088" y="49357"/>
                  </a:cubicBezTo>
                  <a:cubicBezTo>
                    <a:pt x="21004" y="49221"/>
                    <a:pt x="21021" y="49178"/>
                    <a:pt x="21079" y="49178"/>
                  </a:cubicBezTo>
                  <a:cubicBezTo>
                    <a:pt x="21132" y="49178"/>
                    <a:pt x="21219" y="49214"/>
                    <a:pt x="21291" y="49246"/>
                  </a:cubicBezTo>
                  <a:lnTo>
                    <a:pt x="21291" y="49246"/>
                  </a:lnTo>
                  <a:cubicBezTo>
                    <a:pt x="21069" y="49145"/>
                    <a:pt x="21413" y="48785"/>
                    <a:pt x="21240" y="48712"/>
                  </a:cubicBezTo>
                  <a:cubicBezTo>
                    <a:pt x="21361" y="48649"/>
                    <a:pt x="21497" y="48602"/>
                    <a:pt x="21566" y="48466"/>
                  </a:cubicBezTo>
                  <a:cubicBezTo>
                    <a:pt x="21445" y="48413"/>
                    <a:pt x="21508" y="48350"/>
                    <a:pt x="21545" y="48235"/>
                  </a:cubicBezTo>
                  <a:cubicBezTo>
                    <a:pt x="21602" y="48067"/>
                    <a:pt x="21487" y="47915"/>
                    <a:pt x="21545" y="47768"/>
                  </a:cubicBezTo>
                  <a:cubicBezTo>
                    <a:pt x="21560" y="47737"/>
                    <a:pt x="22090" y="47616"/>
                    <a:pt x="21959" y="47454"/>
                  </a:cubicBezTo>
                  <a:cubicBezTo>
                    <a:pt x="21906" y="47396"/>
                    <a:pt x="21471" y="47438"/>
                    <a:pt x="21676" y="47286"/>
                  </a:cubicBezTo>
                  <a:cubicBezTo>
                    <a:pt x="21796" y="47197"/>
                    <a:pt x="21870" y="47213"/>
                    <a:pt x="21812" y="47040"/>
                  </a:cubicBezTo>
                  <a:cubicBezTo>
                    <a:pt x="21812" y="47040"/>
                    <a:pt x="21697" y="46887"/>
                    <a:pt x="21718" y="46882"/>
                  </a:cubicBezTo>
                  <a:cubicBezTo>
                    <a:pt x="21724" y="46881"/>
                    <a:pt x="21731" y="46880"/>
                    <a:pt x="21737" y="46880"/>
                  </a:cubicBezTo>
                  <a:cubicBezTo>
                    <a:pt x="21844" y="46880"/>
                    <a:pt x="21955" y="47091"/>
                    <a:pt x="22031" y="47091"/>
                  </a:cubicBezTo>
                  <a:cubicBezTo>
                    <a:pt x="22037" y="47091"/>
                    <a:pt x="22042" y="47090"/>
                    <a:pt x="22048" y="47087"/>
                  </a:cubicBezTo>
                  <a:cubicBezTo>
                    <a:pt x="22074" y="47076"/>
                    <a:pt x="22022" y="46935"/>
                    <a:pt x="22022" y="46935"/>
                  </a:cubicBezTo>
                  <a:cubicBezTo>
                    <a:pt x="21985" y="46835"/>
                    <a:pt x="22016" y="46804"/>
                    <a:pt x="22053" y="46705"/>
                  </a:cubicBezTo>
                  <a:lnTo>
                    <a:pt x="22053" y="46705"/>
                  </a:lnTo>
                  <a:cubicBezTo>
                    <a:pt x="22023" y="46788"/>
                    <a:pt x="22111" y="46777"/>
                    <a:pt x="22169" y="46798"/>
                  </a:cubicBezTo>
                  <a:cubicBezTo>
                    <a:pt x="22074" y="46762"/>
                    <a:pt x="22210" y="46646"/>
                    <a:pt x="22216" y="46568"/>
                  </a:cubicBezTo>
                  <a:cubicBezTo>
                    <a:pt x="22195" y="46557"/>
                    <a:pt x="22148" y="46547"/>
                    <a:pt x="22148" y="46505"/>
                  </a:cubicBezTo>
                  <a:cubicBezTo>
                    <a:pt x="22148" y="46384"/>
                    <a:pt x="22201" y="46223"/>
                    <a:pt x="22300" y="46223"/>
                  </a:cubicBezTo>
                  <a:cubicBezTo>
                    <a:pt x="22308" y="46223"/>
                    <a:pt x="22317" y="46224"/>
                    <a:pt x="22326" y="46227"/>
                  </a:cubicBezTo>
                  <a:cubicBezTo>
                    <a:pt x="22337" y="46230"/>
                    <a:pt x="22348" y="46232"/>
                    <a:pt x="22359" y="46232"/>
                  </a:cubicBezTo>
                  <a:cubicBezTo>
                    <a:pt x="22502" y="46232"/>
                    <a:pt x="22614" y="45961"/>
                    <a:pt x="22478" y="45912"/>
                  </a:cubicBezTo>
                  <a:cubicBezTo>
                    <a:pt x="22494" y="45807"/>
                    <a:pt x="22672" y="45603"/>
                    <a:pt x="22520" y="45545"/>
                  </a:cubicBezTo>
                  <a:cubicBezTo>
                    <a:pt x="22709" y="45346"/>
                    <a:pt x="23238" y="44911"/>
                    <a:pt x="22976" y="44586"/>
                  </a:cubicBezTo>
                  <a:lnTo>
                    <a:pt x="22976" y="44586"/>
                  </a:lnTo>
                  <a:cubicBezTo>
                    <a:pt x="23068" y="44625"/>
                    <a:pt x="23130" y="44642"/>
                    <a:pt x="23169" y="44642"/>
                  </a:cubicBezTo>
                  <a:cubicBezTo>
                    <a:pt x="23382" y="44642"/>
                    <a:pt x="22909" y="44134"/>
                    <a:pt x="23034" y="44072"/>
                  </a:cubicBezTo>
                  <a:cubicBezTo>
                    <a:pt x="23165" y="44004"/>
                    <a:pt x="23401" y="44030"/>
                    <a:pt x="23332" y="43784"/>
                  </a:cubicBezTo>
                  <a:cubicBezTo>
                    <a:pt x="23317" y="43722"/>
                    <a:pt x="23082" y="43374"/>
                    <a:pt x="23056" y="43374"/>
                  </a:cubicBezTo>
                  <a:cubicBezTo>
                    <a:pt x="23055" y="43374"/>
                    <a:pt x="23055" y="43374"/>
                    <a:pt x="23055" y="43374"/>
                  </a:cubicBezTo>
                  <a:lnTo>
                    <a:pt x="23055" y="43374"/>
                  </a:lnTo>
                  <a:cubicBezTo>
                    <a:pt x="23074" y="43369"/>
                    <a:pt x="23093" y="43366"/>
                    <a:pt x="23110" y="43366"/>
                  </a:cubicBezTo>
                  <a:cubicBezTo>
                    <a:pt x="23164" y="43366"/>
                    <a:pt x="23210" y="43387"/>
                    <a:pt x="23251" y="43387"/>
                  </a:cubicBezTo>
                  <a:cubicBezTo>
                    <a:pt x="23301" y="43387"/>
                    <a:pt x="23341" y="43354"/>
                    <a:pt x="23374" y="43207"/>
                  </a:cubicBezTo>
                  <a:cubicBezTo>
                    <a:pt x="23411" y="43034"/>
                    <a:pt x="23191" y="43128"/>
                    <a:pt x="23259" y="42939"/>
                  </a:cubicBezTo>
                  <a:lnTo>
                    <a:pt x="23259" y="42939"/>
                  </a:lnTo>
                  <a:cubicBezTo>
                    <a:pt x="23329" y="42964"/>
                    <a:pt x="23464" y="43044"/>
                    <a:pt x="23564" y="43044"/>
                  </a:cubicBezTo>
                  <a:cubicBezTo>
                    <a:pt x="23592" y="43044"/>
                    <a:pt x="23616" y="43038"/>
                    <a:pt x="23637" y="43023"/>
                  </a:cubicBezTo>
                  <a:cubicBezTo>
                    <a:pt x="23715" y="42966"/>
                    <a:pt x="23762" y="42745"/>
                    <a:pt x="23663" y="42709"/>
                  </a:cubicBezTo>
                  <a:cubicBezTo>
                    <a:pt x="23584" y="42677"/>
                    <a:pt x="23684" y="42315"/>
                    <a:pt x="23699" y="42253"/>
                  </a:cubicBezTo>
                  <a:cubicBezTo>
                    <a:pt x="23731" y="42142"/>
                    <a:pt x="23804" y="41823"/>
                    <a:pt x="23941" y="41812"/>
                  </a:cubicBezTo>
                  <a:cubicBezTo>
                    <a:pt x="24114" y="41796"/>
                    <a:pt x="24250" y="41692"/>
                    <a:pt x="24219" y="41450"/>
                  </a:cubicBezTo>
                  <a:cubicBezTo>
                    <a:pt x="24203" y="41335"/>
                    <a:pt x="24093" y="41293"/>
                    <a:pt x="24119" y="41152"/>
                  </a:cubicBezTo>
                  <a:cubicBezTo>
                    <a:pt x="24140" y="41026"/>
                    <a:pt x="24229" y="40910"/>
                    <a:pt x="24297" y="40811"/>
                  </a:cubicBezTo>
                  <a:cubicBezTo>
                    <a:pt x="24313" y="40785"/>
                    <a:pt x="24566" y="40338"/>
                    <a:pt x="24500" y="40338"/>
                  </a:cubicBezTo>
                  <a:cubicBezTo>
                    <a:pt x="24499" y="40338"/>
                    <a:pt x="24498" y="40339"/>
                    <a:pt x="24496" y="40339"/>
                  </a:cubicBezTo>
                  <a:cubicBezTo>
                    <a:pt x="24481" y="40341"/>
                    <a:pt x="24467" y="40343"/>
                    <a:pt x="24455" y="40343"/>
                  </a:cubicBezTo>
                  <a:cubicBezTo>
                    <a:pt x="24247" y="40343"/>
                    <a:pt x="24531" y="39974"/>
                    <a:pt x="24591" y="39830"/>
                  </a:cubicBezTo>
                  <a:cubicBezTo>
                    <a:pt x="24643" y="39715"/>
                    <a:pt x="24680" y="39589"/>
                    <a:pt x="24701" y="39463"/>
                  </a:cubicBezTo>
                  <a:cubicBezTo>
                    <a:pt x="24712" y="39375"/>
                    <a:pt x="24708" y="39358"/>
                    <a:pt x="24688" y="39358"/>
                  </a:cubicBezTo>
                  <a:cubicBezTo>
                    <a:pt x="24679" y="39358"/>
                    <a:pt x="24666" y="39362"/>
                    <a:pt x="24648" y="39364"/>
                  </a:cubicBezTo>
                  <a:cubicBezTo>
                    <a:pt x="24648" y="39364"/>
                    <a:pt x="24647" y="39364"/>
                    <a:pt x="24647" y="39364"/>
                  </a:cubicBezTo>
                  <a:cubicBezTo>
                    <a:pt x="24604" y="39364"/>
                    <a:pt x="24722" y="39164"/>
                    <a:pt x="24727" y="39143"/>
                  </a:cubicBezTo>
                  <a:cubicBezTo>
                    <a:pt x="24753" y="39065"/>
                    <a:pt x="24769" y="38976"/>
                    <a:pt x="24774" y="38892"/>
                  </a:cubicBezTo>
                  <a:cubicBezTo>
                    <a:pt x="24779" y="38803"/>
                    <a:pt x="24733" y="38517"/>
                    <a:pt x="24843" y="38517"/>
                  </a:cubicBezTo>
                  <a:cubicBezTo>
                    <a:pt x="24849" y="38517"/>
                    <a:pt x="24856" y="38518"/>
                    <a:pt x="24863" y="38520"/>
                  </a:cubicBezTo>
                  <a:cubicBezTo>
                    <a:pt x="24875" y="38522"/>
                    <a:pt x="24887" y="38524"/>
                    <a:pt x="24898" y="38524"/>
                  </a:cubicBezTo>
                  <a:cubicBezTo>
                    <a:pt x="25034" y="38524"/>
                    <a:pt x="25110" y="38324"/>
                    <a:pt x="25110" y="38179"/>
                  </a:cubicBezTo>
                  <a:cubicBezTo>
                    <a:pt x="25115" y="38021"/>
                    <a:pt x="24926" y="38132"/>
                    <a:pt x="24984" y="37943"/>
                  </a:cubicBezTo>
                  <a:lnTo>
                    <a:pt x="24984" y="37943"/>
                  </a:lnTo>
                  <a:cubicBezTo>
                    <a:pt x="25035" y="37959"/>
                    <a:pt x="25081" y="37983"/>
                    <a:pt x="25120" y="37983"/>
                  </a:cubicBezTo>
                  <a:cubicBezTo>
                    <a:pt x="25158" y="37983"/>
                    <a:pt x="25189" y="37960"/>
                    <a:pt x="25209" y="37885"/>
                  </a:cubicBezTo>
                  <a:cubicBezTo>
                    <a:pt x="25228" y="37825"/>
                    <a:pt x="25203" y="37802"/>
                    <a:pt x="25155" y="37802"/>
                  </a:cubicBezTo>
                  <a:cubicBezTo>
                    <a:pt x="25023" y="37802"/>
                    <a:pt x="24718" y="37981"/>
                    <a:pt x="24664" y="38074"/>
                  </a:cubicBezTo>
                  <a:cubicBezTo>
                    <a:pt x="24592" y="38194"/>
                    <a:pt x="24591" y="38405"/>
                    <a:pt x="24471" y="38405"/>
                  </a:cubicBezTo>
                  <a:cubicBezTo>
                    <a:pt x="24460" y="38405"/>
                    <a:pt x="24447" y="38403"/>
                    <a:pt x="24434" y="38399"/>
                  </a:cubicBezTo>
                  <a:cubicBezTo>
                    <a:pt x="24380" y="38481"/>
                    <a:pt x="24385" y="38714"/>
                    <a:pt x="24268" y="38714"/>
                  </a:cubicBezTo>
                  <a:cubicBezTo>
                    <a:pt x="24258" y="38714"/>
                    <a:pt x="24246" y="38712"/>
                    <a:pt x="24234" y="38708"/>
                  </a:cubicBezTo>
                  <a:lnTo>
                    <a:pt x="24234" y="38708"/>
                  </a:lnTo>
                  <a:cubicBezTo>
                    <a:pt x="24297" y="38740"/>
                    <a:pt x="24586" y="38682"/>
                    <a:pt x="24554" y="38829"/>
                  </a:cubicBezTo>
                  <a:cubicBezTo>
                    <a:pt x="24523" y="38955"/>
                    <a:pt x="24208" y="39075"/>
                    <a:pt x="24245" y="39227"/>
                  </a:cubicBezTo>
                  <a:cubicBezTo>
                    <a:pt x="24250" y="39251"/>
                    <a:pt x="24274" y="39259"/>
                    <a:pt x="24302" y="39259"/>
                  </a:cubicBezTo>
                  <a:cubicBezTo>
                    <a:pt x="24335" y="39259"/>
                    <a:pt x="24372" y="39249"/>
                    <a:pt x="24386" y="39243"/>
                  </a:cubicBezTo>
                  <a:cubicBezTo>
                    <a:pt x="24491" y="39275"/>
                    <a:pt x="24439" y="39416"/>
                    <a:pt x="24418" y="39500"/>
                  </a:cubicBezTo>
                  <a:cubicBezTo>
                    <a:pt x="24393" y="39590"/>
                    <a:pt x="24312" y="39734"/>
                    <a:pt x="24227" y="39734"/>
                  </a:cubicBezTo>
                  <a:cubicBezTo>
                    <a:pt x="24203" y="39734"/>
                    <a:pt x="24179" y="39722"/>
                    <a:pt x="24156" y="39694"/>
                  </a:cubicBezTo>
                  <a:cubicBezTo>
                    <a:pt x="24071" y="39589"/>
                    <a:pt x="24157" y="39261"/>
                    <a:pt x="24016" y="39261"/>
                  </a:cubicBezTo>
                  <a:cubicBezTo>
                    <a:pt x="24009" y="39261"/>
                    <a:pt x="24001" y="39262"/>
                    <a:pt x="23993" y="39264"/>
                  </a:cubicBezTo>
                  <a:cubicBezTo>
                    <a:pt x="23783" y="39306"/>
                    <a:pt x="23783" y="39484"/>
                    <a:pt x="23904" y="39589"/>
                  </a:cubicBezTo>
                  <a:cubicBezTo>
                    <a:pt x="24052" y="39723"/>
                    <a:pt x="23837" y="40229"/>
                    <a:pt x="23645" y="40229"/>
                  </a:cubicBezTo>
                  <a:cubicBezTo>
                    <a:pt x="23633" y="40229"/>
                    <a:pt x="23622" y="40227"/>
                    <a:pt x="23610" y="40224"/>
                  </a:cubicBezTo>
                  <a:lnTo>
                    <a:pt x="23610" y="40224"/>
                  </a:lnTo>
                  <a:cubicBezTo>
                    <a:pt x="23658" y="40244"/>
                    <a:pt x="23841" y="40260"/>
                    <a:pt x="23820" y="40349"/>
                  </a:cubicBezTo>
                  <a:cubicBezTo>
                    <a:pt x="23794" y="40448"/>
                    <a:pt x="23747" y="40641"/>
                    <a:pt x="23860" y="40679"/>
                  </a:cubicBezTo>
                  <a:lnTo>
                    <a:pt x="23860" y="40679"/>
                  </a:lnTo>
                  <a:cubicBezTo>
                    <a:pt x="23849" y="40676"/>
                    <a:pt x="23838" y="40674"/>
                    <a:pt x="23827" y="40674"/>
                  </a:cubicBezTo>
                  <a:cubicBezTo>
                    <a:pt x="23591" y="40674"/>
                    <a:pt x="23345" y="41454"/>
                    <a:pt x="23291" y="41634"/>
                  </a:cubicBezTo>
                  <a:cubicBezTo>
                    <a:pt x="23182" y="42000"/>
                    <a:pt x="23246" y="42280"/>
                    <a:pt x="23373" y="42609"/>
                  </a:cubicBezTo>
                  <a:lnTo>
                    <a:pt x="23373" y="42609"/>
                  </a:lnTo>
                  <a:cubicBezTo>
                    <a:pt x="23344" y="42540"/>
                    <a:pt x="23238" y="42332"/>
                    <a:pt x="23160" y="42332"/>
                  </a:cubicBezTo>
                  <a:cubicBezTo>
                    <a:pt x="23151" y="42332"/>
                    <a:pt x="23142" y="42335"/>
                    <a:pt x="23133" y="42342"/>
                  </a:cubicBezTo>
                  <a:lnTo>
                    <a:pt x="23107" y="42489"/>
                  </a:lnTo>
                  <a:cubicBezTo>
                    <a:pt x="23096" y="42518"/>
                    <a:pt x="23095" y="42526"/>
                    <a:pt x="23091" y="42526"/>
                  </a:cubicBezTo>
                  <a:cubicBezTo>
                    <a:pt x="23085" y="42526"/>
                    <a:pt x="23074" y="42514"/>
                    <a:pt x="23032" y="42514"/>
                  </a:cubicBezTo>
                  <a:cubicBezTo>
                    <a:pt x="23028" y="42514"/>
                    <a:pt x="23023" y="42514"/>
                    <a:pt x="23018" y="42515"/>
                  </a:cubicBezTo>
                  <a:cubicBezTo>
                    <a:pt x="22882" y="42530"/>
                    <a:pt x="22782" y="42646"/>
                    <a:pt x="22944" y="42719"/>
                  </a:cubicBezTo>
                  <a:cubicBezTo>
                    <a:pt x="23049" y="42766"/>
                    <a:pt x="23112" y="42756"/>
                    <a:pt x="23060" y="42903"/>
                  </a:cubicBezTo>
                  <a:cubicBezTo>
                    <a:pt x="23039" y="42992"/>
                    <a:pt x="23007" y="43070"/>
                    <a:pt x="22960" y="43144"/>
                  </a:cubicBezTo>
                  <a:cubicBezTo>
                    <a:pt x="22924" y="43196"/>
                    <a:pt x="22861" y="43160"/>
                    <a:pt x="22850" y="43202"/>
                  </a:cubicBezTo>
                  <a:lnTo>
                    <a:pt x="22709" y="43584"/>
                  </a:lnTo>
                  <a:cubicBezTo>
                    <a:pt x="22652" y="43749"/>
                    <a:pt x="22815" y="43812"/>
                    <a:pt x="22922" y="43812"/>
                  </a:cubicBezTo>
                  <a:cubicBezTo>
                    <a:pt x="22965" y="43812"/>
                    <a:pt x="23000" y="43802"/>
                    <a:pt x="23007" y="43784"/>
                  </a:cubicBezTo>
                  <a:lnTo>
                    <a:pt x="23007" y="43784"/>
                  </a:lnTo>
                  <a:cubicBezTo>
                    <a:pt x="22965" y="43899"/>
                    <a:pt x="22577" y="44046"/>
                    <a:pt x="22478" y="44140"/>
                  </a:cubicBezTo>
                  <a:cubicBezTo>
                    <a:pt x="22404" y="44206"/>
                    <a:pt x="22359" y="44281"/>
                    <a:pt x="22409" y="44281"/>
                  </a:cubicBezTo>
                  <a:cubicBezTo>
                    <a:pt x="22426" y="44281"/>
                    <a:pt x="22455" y="44272"/>
                    <a:pt x="22499" y="44250"/>
                  </a:cubicBezTo>
                  <a:cubicBezTo>
                    <a:pt x="22541" y="44231"/>
                    <a:pt x="22613" y="44210"/>
                    <a:pt x="22664" y="44210"/>
                  </a:cubicBezTo>
                  <a:cubicBezTo>
                    <a:pt x="22725" y="44210"/>
                    <a:pt x="22756" y="44241"/>
                    <a:pt x="22667" y="44345"/>
                  </a:cubicBezTo>
                  <a:cubicBezTo>
                    <a:pt x="22588" y="44439"/>
                    <a:pt x="22488" y="44523"/>
                    <a:pt x="22378" y="44586"/>
                  </a:cubicBezTo>
                  <a:cubicBezTo>
                    <a:pt x="22362" y="44591"/>
                    <a:pt x="22268" y="44633"/>
                    <a:pt x="22258" y="44664"/>
                  </a:cubicBezTo>
                  <a:cubicBezTo>
                    <a:pt x="22262" y="44652"/>
                    <a:pt x="22287" y="44647"/>
                    <a:pt x="22320" y="44647"/>
                  </a:cubicBezTo>
                  <a:cubicBezTo>
                    <a:pt x="22399" y="44647"/>
                    <a:pt x="22529" y="44677"/>
                    <a:pt x="22551" y="44706"/>
                  </a:cubicBezTo>
                  <a:cubicBezTo>
                    <a:pt x="22593" y="44764"/>
                    <a:pt x="22221" y="44911"/>
                    <a:pt x="22184" y="44932"/>
                  </a:cubicBezTo>
                  <a:cubicBezTo>
                    <a:pt x="22024" y="45012"/>
                    <a:pt x="22014" y="45037"/>
                    <a:pt x="22068" y="45037"/>
                  </a:cubicBezTo>
                  <a:cubicBezTo>
                    <a:pt x="22159" y="45037"/>
                    <a:pt x="22429" y="44967"/>
                    <a:pt x="22472" y="44967"/>
                  </a:cubicBezTo>
                  <a:cubicBezTo>
                    <a:pt x="22476" y="44967"/>
                    <a:pt x="22478" y="44967"/>
                    <a:pt x="22478" y="44968"/>
                  </a:cubicBezTo>
                  <a:cubicBezTo>
                    <a:pt x="22504" y="45042"/>
                    <a:pt x="22045" y="45256"/>
                    <a:pt x="22219" y="45319"/>
                  </a:cubicBezTo>
                  <a:lnTo>
                    <a:pt x="22219" y="45319"/>
                  </a:lnTo>
                  <a:cubicBezTo>
                    <a:pt x="22214" y="45317"/>
                    <a:pt x="22208" y="45316"/>
                    <a:pt x="22202" y="45316"/>
                  </a:cubicBezTo>
                  <a:cubicBezTo>
                    <a:pt x="22035" y="45316"/>
                    <a:pt x="21800" y="46064"/>
                    <a:pt x="21754" y="46201"/>
                  </a:cubicBezTo>
                  <a:cubicBezTo>
                    <a:pt x="21691" y="46384"/>
                    <a:pt x="21707" y="46536"/>
                    <a:pt x="21670" y="46709"/>
                  </a:cubicBezTo>
                  <a:cubicBezTo>
                    <a:pt x="21644" y="46835"/>
                    <a:pt x="21434" y="46846"/>
                    <a:pt x="21461" y="46961"/>
                  </a:cubicBezTo>
                  <a:cubicBezTo>
                    <a:pt x="21476" y="47029"/>
                    <a:pt x="21581" y="47212"/>
                    <a:pt x="21555" y="47281"/>
                  </a:cubicBezTo>
                  <a:lnTo>
                    <a:pt x="21555" y="47281"/>
                  </a:lnTo>
                  <a:cubicBezTo>
                    <a:pt x="21558" y="47271"/>
                    <a:pt x="21363" y="47025"/>
                    <a:pt x="21294" y="47025"/>
                  </a:cubicBezTo>
                  <a:cubicBezTo>
                    <a:pt x="21271" y="47025"/>
                    <a:pt x="21262" y="47054"/>
                    <a:pt x="21282" y="47134"/>
                  </a:cubicBezTo>
                  <a:cubicBezTo>
                    <a:pt x="21314" y="47265"/>
                    <a:pt x="21220" y="47433"/>
                    <a:pt x="21361" y="47501"/>
                  </a:cubicBezTo>
                  <a:cubicBezTo>
                    <a:pt x="21481" y="47563"/>
                    <a:pt x="21244" y="47703"/>
                    <a:pt x="21359" y="47752"/>
                  </a:cubicBezTo>
                  <a:lnTo>
                    <a:pt x="21359" y="47752"/>
                  </a:lnTo>
                  <a:cubicBezTo>
                    <a:pt x="21305" y="47730"/>
                    <a:pt x="21255" y="47716"/>
                    <a:pt x="21208" y="47716"/>
                  </a:cubicBezTo>
                  <a:cubicBezTo>
                    <a:pt x="21131" y="47716"/>
                    <a:pt x="21062" y="47752"/>
                    <a:pt x="20994" y="47852"/>
                  </a:cubicBezTo>
                  <a:cubicBezTo>
                    <a:pt x="20921" y="47957"/>
                    <a:pt x="21267" y="48151"/>
                    <a:pt x="21282" y="48314"/>
                  </a:cubicBezTo>
                  <a:cubicBezTo>
                    <a:pt x="21297" y="48503"/>
                    <a:pt x="21186" y="48560"/>
                    <a:pt x="21046" y="48560"/>
                  </a:cubicBezTo>
                  <a:cubicBezTo>
                    <a:pt x="20882" y="48560"/>
                    <a:pt x="20678" y="48481"/>
                    <a:pt x="20596" y="48450"/>
                  </a:cubicBezTo>
                  <a:lnTo>
                    <a:pt x="20596" y="48450"/>
                  </a:lnTo>
                  <a:cubicBezTo>
                    <a:pt x="20711" y="48649"/>
                    <a:pt x="20800" y="48859"/>
                    <a:pt x="20868" y="49074"/>
                  </a:cubicBezTo>
                  <a:cubicBezTo>
                    <a:pt x="20742" y="49084"/>
                    <a:pt x="20617" y="49116"/>
                    <a:pt x="20501" y="49168"/>
                  </a:cubicBezTo>
                  <a:cubicBezTo>
                    <a:pt x="20622" y="49226"/>
                    <a:pt x="20496" y="49399"/>
                    <a:pt x="20480" y="49499"/>
                  </a:cubicBezTo>
                  <a:cubicBezTo>
                    <a:pt x="20475" y="49550"/>
                    <a:pt x="20536" y="49840"/>
                    <a:pt x="20588" y="49840"/>
                  </a:cubicBezTo>
                  <a:cubicBezTo>
                    <a:pt x="20589" y="49840"/>
                    <a:pt x="20589" y="49839"/>
                    <a:pt x="20590" y="49839"/>
                  </a:cubicBezTo>
                  <a:lnTo>
                    <a:pt x="20590" y="49839"/>
                  </a:lnTo>
                  <a:cubicBezTo>
                    <a:pt x="20577" y="49843"/>
                    <a:pt x="20564" y="49844"/>
                    <a:pt x="20551" y="49844"/>
                  </a:cubicBezTo>
                  <a:cubicBezTo>
                    <a:pt x="20464" y="49844"/>
                    <a:pt x="20381" y="49784"/>
                    <a:pt x="20319" y="49784"/>
                  </a:cubicBezTo>
                  <a:cubicBezTo>
                    <a:pt x="20268" y="49784"/>
                    <a:pt x="20232" y="49826"/>
                    <a:pt x="20223" y="49981"/>
                  </a:cubicBezTo>
                  <a:cubicBezTo>
                    <a:pt x="20208" y="50167"/>
                    <a:pt x="20162" y="50242"/>
                    <a:pt x="20073" y="50242"/>
                  </a:cubicBezTo>
                  <a:cubicBezTo>
                    <a:pt x="20036" y="50242"/>
                    <a:pt x="19992" y="50229"/>
                    <a:pt x="19940" y="50206"/>
                  </a:cubicBezTo>
                  <a:lnTo>
                    <a:pt x="19940" y="50206"/>
                  </a:lnTo>
                  <a:cubicBezTo>
                    <a:pt x="19888" y="50332"/>
                    <a:pt x="19998" y="50322"/>
                    <a:pt x="20029" y="50395"/>
                  </a:cubicBezTo>
                  <a:cubicBezTo>
                    <a:pt x="20082" y="50505"/>
                    <a:pt x="19935" y="50652"/>
                    <a:pt x="19945" y="50773"/>
                  </a:cubicBezTo>
                  <a:cubicBezTo>
                    <a:pt x="19956" y="50888"/>
                    <a:pt x="20077" y="50862"/>
                    <a:pt x="20118" y="50946"/>
                  </a:cubicBezTo>
                  <a:cubicBezTo>
                    <a:pt x="20155" y="51035"/>
                    <a:pt x="20024" y="51140"/>
                    <a:pt x="20108" y="51182"/>
                  </a:cubicBezTo>
                  <a:cubicBezTo>
                    <a:pt x="20046" y="51153"/>
                    <a:pt x="20016" y="51132"/>
                    <a:pt x="19996" y="51132"/>
                  </a:cubicBezTo>
                  <a:cubicBezTo>
                    <a:pt x="19972" y="51132"/>
                    <a:pt x="19962" y="51162"/>
                    <a:pt x="19924" y="51244"/>
                  </a:cubicBezTo>
                  <a:lnTo>
                    <a:pt x="19783" y="51549"/>
                  </a:lnTo>
                  <a:cubicBezTo>
                    <a:pt x="19715" y="51517"/>
                    <a:pt x="19594" y="51470"/>
                    <a:pt x="19652" y="51355"/>
                  </a:cubicBezTo>
                  <a:cubicBezTo>
                    <a:pt x="19631" y="51297"/>
                    <a:pt x="19699" y="51250"/>
                    <a:pt x="19610" y="51208"/>
                  </a:cubicBezTo>
                  <a:lnTo>
                    <a:pt x="19610" y="51208"/>
                  </a:lnTo>
                  <a:cubicBezTo>
                    <a:pt x="19479" y="51501"/>
                    <a:pt x="19652" y="51627"/>
                    <a:pt x="19641" y="51895"/>
                  </a:cubicBezTo>
                  <a:cubicBezTo>
                    <a:pt x="19638" y="51973"/>
                    <a:pt x="19622" y="52001"/>
                    <a:pt x="19600" y="52001"/>
                  </a:cubicBezTo>
                  <a:cubicBezTo>
                    <a:pt x="19545" y="52001"/>
                    <a:pt x="19458" y="51832"/>
                    <a:pt x="19458" y="51832"/>
                  </a:cubicBezTo>
                  <a:cubicBezTo>
                    <a:pt x="19442" y="51900"/>
                    <a:pt x="19437" y="51968"/>
                    <a:pt x="19437" y="52036"/>
                  </a:cubicBezTo>
                  <a:cubicBezTo>
                    <a:pt x="19474" y="52167"/>
                    <a:pt x="19463" y="52193"/>
                    <a:pt x="19337" y="52251"/>
                  </a:cubicBezTo>
                  <a:cubicBezTo>
                    <a:pt x="19171" y="52322"/>
                    <a:pt x="19000" y="52609"/>
                    <a:pt x="19246" y="52609"/>
                  </a:cubicBezTo>
                  <a:cubicBezTo>
                    <a:pt x="19257" y="52609"/>
                    <a:pt x="19268" y="52609"/>
                    <a:pt x="19280" y="52608"/>
                  </a:cubicBezTo>
                  <a:lnTo>
                    <a:pt x="19280" y="52608"/>
                  </a:lnTo>
                  <a:cubicBezTo>
                    <a:pt x="19222" y="52671"/>
                    <a:pt x="19259" y="52713"/>
                    <a:pt x="19259" y="52749"/>
                  </a:cubicBezTo>
                  <a:cubicBezTo>
                    <a:pt x="19258" y="52752"/>
                    <a:pt x="19256" y="52754"/>
                    <a:pt x="19252" y="52754"/>
                  </a:cubicBezTo>
                  <a:cubicBezTo>
                    <a:pt x="19218" y="52754"/>
                    <a:pt x="19066" y="52638"/>
                    <a:pt x="19033" y="52629"/>
                  </a:cubicBezTo>
                  <a:cubicBezTo>
                    <a:pt x="19024" y="52625"/>
                    <a:pt x="19015" y="52624"/>
                    <a:pt x="19008" y="52624"/>
                  </a:cubicBezTo>
                  <a:cubicBezTo>
                    <a:pt x="18954" y="52624"/>
                    <a:pt x="18954" y="52700"/>
                    <a:pt x="18949" y="52760"/>
                  </a:cubicBezTo>
                  <a:cubicBezTo>
                    <a:pt x="18934" y="53064"/>
                    <a:pt x="19243" y="53153"/>
                    <a:pt x="19107" y="53441"/>
                  </a:cubicBezTo>
                  <a:cubicBezTo>
                    <a:pt x="19017" y="53399"/>
                    <a:pt x="18927" y="53339"/>
                    <a:pt x="18826" y="53339"/>
                  </a:cubicBezTo>
                  <a:cubicBezTo>
                    <a:pt x="18815" y="53339"/>
                    <a:pt x="18804" y="53340"/>
                    <a:pt x="18792" y="53342"/>
                  </a:cubicBezTo>
                  <a:cubicBezTo>
                    <a:pt x="18598" y="53368"/>
                    <a:pt x="18608" y="53588"/>
                    <a:pt x="18745" y="53656"/>
                  </a:cubicBezTo>
                  <a:cubicBezTo>
                    <a:pt x="18700" y="53635"/>
                    <a:pt x="18649" y="53620"/>
                    <a:pt x="18599" y="53620"/>
                  </a:cubicBezTo>
                  <a:cubicBezTo>
                    <a:pt x="18524" y="53620"/>
                    <a:pt x="18451" y="53653"/>
                    <a:pt x="18404" y="53751"/>
                  </a:cubicBezTo>
                  <a:cubicBezTo>
                    <a:pt x="18467" y="53777"/>
                    <a:pt x="18871" y="53871"/>
                    <a:pt x="18619" y="53976"/>
                  </a:cubicBezTo>
                  <a:cubicBezTo>
                    <a:pt x="18488" y="54029"/>
                    <a:pt x="18331" y="53955"/>
                    <a:pt x="18247" y="54123"/>
                  </a:cubicBezTo>
                  <a:cubicBezTo>
                    <a:pt x="18189" y="54233"/>
                    <a:pt x="18262" y="54312"/>
                    <a:pt x="18179" y="54417"/>
                  </a:cubicBezTo>
                  <a:cubicBezTo>
                    <a:pt x="18171" y="54413"/>
                    <a:pt x="18163" y="54411"/>
                    <a:pt x="18154" y="54411"/>
                  </a:cubicBezTo>
                  <a:cubicBezTo>
                    <a:pt x="18023" y="54411"/>
                    <a:pt x="17836" y="54852"/>
                    <a:pt x="17806" y="54946"/>
                  </a:cubicBezTo>
                  <a:cubicBezTo>
                    <a:pt x="17783" y="55021"/>
                    <a:pt x="17823" y="55036"/>
                    <a:pt x="17877" y="55036"/>
                  </a:cubicBezTo>
                  <a:cubicBezTo>
                    <a:pt x="17913" y="55036"/>
                    <a:pt x="17956" y="55029"/>
                    <a:pt x="17988" y="55029"/>
                  </a:cubicBezTo>
                  <a:cubicBezTo>
                    <a:pt x="18014" y="55029"/>
                    <a:pt x="18033" y="55034"/>
                    <a:pt x="18037" y="55051"/>
                  </a:cubicBezTo>
                  <a:cubicBezTo>
                    <a:pt x="18064" y="55168"/>
                    <a:pt x="17914" y="55189"/>
                    <a:pt x="17787" y="55189"/>
                  </a:cubicBezTo>
                  <a:cubicBezTo>
                    <a:pt x="17714" y="55189"/>
                    <a:pt x="17649" y="55182"/>
                    <a:pt x="17628" y="55182"/>
                  </a:cubicBezTo>
                  <a:cubicBezTo>
                    <a:pt x="17626" y="55182"/>
                    <a:pt x="17624" y="55182"/>
                    <a:pt x="17623" y="55182"/>
                  </a:cubicBezTo>
                  <a:cubicBezTo>
                    <a:pt x="17527" y="55182"/>
                    <a:pt x="17481" y="55319"/>
                    <a:pt x="17460" y="55366"/>
                  </a:cubicBezTo>
                  <a:cubicBezTo>
                    <a:pt x="17392" y="55533"/>
                    <a:pt x="17345" y="55701"/>
                    <a:pt x="17313" y="55874"/>
                  </a:cubicBezTo>
                  <a:cubicBezTo>
                    <a:pt x="17313" y="55916"/>
                    <a:pt x="17201" y="56514"/>
                    <a:pt x="17173" y="56514"/>
                  </a:cubicBezTo>
                  <a:cubicBezTo>
                    <a:pt x="17173" y="56514"/>
                    <a:pt x="17172" y="56514"/>
                    <a:pt x="17172" y="56514"/>
                  </a:cubicBezTo>
                  <a:cubicBezTo>
                    <a:pt x="17167" y="56427"/>
                    <a:pt x="17206" y="55680"/>
                    <a:pt x="17181" y="55680"/>
                  </a:cubicBezTo>
                  <a:lnTo>
                    <a:pt x="17181" y="55680"/>
                  </a:lnTo>
                  <a:cubicBezTo>
                    <a:pt x="17178" y="55680"/>
                    <a:pt x="17175" y="55687"/>
                    <a:pt x="17172" y="55701"/>
                  </a:cubicBezTo>
                  <a:cubicBezTo>
                    <a:pt x="17162" y="55726"/>
                    <a:pt x="17138" y="56008"/>
                    <a:pt x="17082" y="56008"/>
                  </a:cubicBezTo>
                  <a:cubicBezTo>
                    <a:pt x="17079" y="56008"/>
                    <a:pt x="17076" y="56007"/>
                    <a:pt x="17072" y="56005"/>
                  </a:cubicBezTo>
                  <a:cubicBezTo>
                    <a:pt x="17015" y="56042"/>
                    <a:pt x="16941" y="56063"/>
                    <a:pt x="16931" y="56141"/>
                  </a:cubicBezTo>
                  <a:cubicBezTo>
                    <a:pt x="16952" y="55974"/>
                    <a:pt x="16936" y="55806"/>
                    <a:pt x="16873" y="55649"/>
                  </a:cubicBezTo>
                  <a:cubicBezTo>
                    <a:pt x="16842" y="55575"/>
                    <a:pt x="16789" y="55507"/>
                    <a:pt x="16721" y="55465"/>
                  </a:cubicBezTo>
                  <a:cubicBezTo>
                    <a:pt x="16710" y="55458"/>
                    <a:pt x="16698" y="55456"/>
                    <a:pt x="16685" y="55456"/>
                  </a:cubicBezTo>
                  <a:cubicBezTo>
                    <a:pt x="16658" y="55456"/>
                    <a:pt x="16628" y="55468"/>
                    <a:pt x="16596" y="55468"/>
                  </a:cubicBezTo>
                  <a:cubicBezTo>
                    <a:pt x="16577" y="55468"/>
                    <a:pt x="16558" y="55463"/>
                    <a:pt x="16537" y="55449"/>
                  </a:cubicBezTo>
                  <a:cubicBezTo>
                    <a:pt x="16333" y="55297"/>
                    <a:pt x="16412" y="55014"/>
                    <a:pt x="16354" y="54773"/>
                  </a:cubicBezTo>
                  <a:cubicBezTo>
                    <a:pt x="16343" y="54735"/>
                    <a:pt x="16330" y="54723"/>
                    <a:pt x="16313" y="54723"/>
                  </a:cubicBezTo>
                  <a:cubicBezTo>
                    <a:pt x="16298" y="54723"/>
                    <a:pt x="16280" y="54734"/>
                    <a:pt x="16260" y="54747"/>
                  </a:cubicBezTo>
                  <a:cubicBezTo>
                    <a:pt x="16207" y="54673"/>
                    <a:pt x="16160" y="54600"/>
                    <a:pt x="16118" y="54521"/>
                  </a:cubicBezTo>
                  <a:cubicBezTo>
                    <a:pt x="16039" y="54390"/>
                    <a:pt x="15887" y="54322"/>
                    <a:pt x="15788" y="54170"/>
                  </a:cubicBezTo>
                  <a:cubicBezTo>
                    <a:pt x="15720" y="54055"/>
                    <a:pt x="15667" y="53929"/>
                    <a:pt x="15630" y="53798"/>
                  </a:cubicBezTo>
                  <a:cubicBezTo>
                    <a:pt x="15609" y="53735"/>
                    <a:pt x="15552" y="53604"/>
                    <a:pt x="15473" y="53593"/>
                  </a:cubicBezTo>
                  <a:cubicBezTo>
                    <a:pt x="15337" y="53572"/>
                    <a:pt x="15148" y="53148"/>
                    <a:pt x="15054" y="53011"/>
                  </a:cubicBezTo>
                  <a:cubicBezTo>
                    <a:pt x="15012" y="52954"/>
                    <a:pt x="14624" y="52660"/>
                    <a:pt x="14624" y="52639"/>
                  </a:cubicBezTo>
                  <a:cubicBezTo>
                    <a:pt x="14627" y="52616"/>
                    <a:pt x="14692" y="52612"/>
                    <a:pt x="14743" y="52612"/>
                  </a:cubicBezTo>
                  <a:cubicBezTo>
                    <a:pt x="14772" y="52612"/>
                    <a:pt x="14796" y="52613"/>
                    <a:pt x="14802" y="52613"/>
                  </a:cubicBezTo>
                  <a:lnTo>
                    <a:pt x="14592" y="52466"/>
                  </a:lnTo>
                  <a:cubicBezTo>
                    <a:pt x="14561" y="52456"/>
                    <a:pt x="14314" y="52429"/>
                    <a:pt x="14293" y="52398"/>
                  </a:cubicBezTo>
                  <a:cubicBezTo>
                    <a:pt x="14283" y="52377"/>
                    <a:pt x="14419" y="52309"/>
                    <a:pt x="14414" y="52256"/>
                  </a:cubicBezTo>
                  <a:cubicBezTo>
                    <a:pt x="14409" y="52162"/>
                    <a:pt x="14320" y="52052"/>
                    <a:pt x="14267" y="51978"/>
                  </a:cubicBezTo>
                  <a:cubicBezTo>
                    <a:pt x="14152" y="51900"/>
                    <a:pt x="13954" y="51764"/>
                    <a:pt x="14109" y="51665"/>
                  </a:cubicBezTo>
                  <a:lnTo>
                    <a:pt x="14109" y="51665"/>
                  </a:lnTo>
                  <a:cubicBezTo>
                    <a:pt x="14099" y="51671"/>
                    <a:pt x="14085" y="51673"/>
                    <a:pt x="14069" y="51673"/>
                  </a:cubicBezTo>
                  <a:cubicBezTo>
                    <a:pt x="14023" y="51673"/>
                    <a:pt x="13960" y="51655"/>
                    <a:pt x="13923" y="51655"/>
                  </a:cubicBezTo>
                  <a:cubicBezTo>
                    <a:pt x="13909" y="51655"/>
                    <a:pt x="13899" y="51657"/>
                    <a:pt x="13895" y="51664"/>
                  </a:cubicBezTo>
                  <a:cubicBezTo>
                    <a:pt x="13963" y="51522"/>
                    <a:pt x="13926" y="51459"/>
                    <a:pt x="13816" y="51292"/>
                  </a:cubicBezTo>
                  <a:cubicBezTo>
                    <a:pt x="13769" y="51218"/>
                    <a:pt x="13701" y="51092"/>
                    <a:pt x="13622" y="51050"/>
                  </a:cubicBezTo>
                  <a:cubicBezTo>
                    <a:pt x="13611" y="51045"/>
                    <a:pt x="13601" y="51043"/>
                    <a:pt x="13593" y="51043"/>
                  </a:cubicBezTo>
                  <a:cubicBezTo>
                    <a:pt x="13575" y="51043"/>
                    <a:pt x="13563" y="51052"/>
                    <a:pt x="13551" y="51052"/>
                  </a:cubicBezTo>
                  <a:cubicBezTo>
                    <a:pt x="13542" y="51052"/>
                    <a:pt x="13532" y="51047"/>
                    <a:pt x="13517" y="51029"/>
                  </a:cubicBezTo>
                  <a:cubicBezTo>
                    <a:pt x="13407" y="50862"/>
                    <a:pt x="13444" y="50752"/>
                    <a:pt x="13329" y="50573"/>
                  </a:cubicBezTo>
                  <a:cubicBezTo>
                    <a:pt x="13276" y="50495"/>
                    <a:pt x="12993" y="50154"/>
                    <a:pt x="13109" y="50075"/>
                  </a:cubicBezTo>
                  <a:cubicBezTo>
                    <a:pt x="13075" y="50025"/>
                    <a:pt x="13048" y="50008"/>
                    <a:pt x="13023" y="50008"/>
                  </a:cubicBezTo>
                  <a:cubicBezTo>
                    <a:pt x="12968" y="50008"/>
                    <a:pt x="12927" y="50090"/>
                    <a:pt x="12864" y="50090"/>
                  </a:cubicBezTo>
                  <a:cubicBezTo>
                    <a:pt x="12848" y="50090"/>
                    <a:pt x="12830" y="50084"/>
                    <a:pt x="12810" y="50070"/>
                  </a:cubicBezTo>
                  <a:cubicBezTo>
                    <a:pt x="12741" y="50023"/>
                    <a:pt x="12810" y="49881"/>
                    <a:pt x="12831" y="49839"/>
                  </a:cubicBezTo>
                  <a:cubicBezTo>
                    <a:pt x="12820" y="49776"/>
                    <a:pt x="12804" y="49713"/>
                    <a:pt x="12783" y="49656"/>
                  </a:cubicBezTo>
                  <a:cubicBezTo>
                    <a:pt x="12726" y="49516"/>
                    <a:pt x="12158" y="49187"/>
                    <a:pt x="12286" y="49078"/>
                  </a:cubicBezTo>
                  <a:lnTo>
                    <a:pt x="12286" y="49078"/>
                  </a:lnTo>
                  <a:cubicBezTo>
                    <a:pt x="12246" y="49106"/>
                    <a:pt x="12086" y="49185"/>
                    <a:pt x="11995" y="49185"/>
                  </a:cubicBezTo>
                  <a:cubicBezTo>
                    <a:pt x="11969" y="49185"/>
                    <a:pt x="11949" y="49179"/>
                    <a:pt x="11939" y="49163"/>
                  </a:cubicBezTo>
                  <a:cubicBezTo>
                    <a:pt x="11913" y="49126"/>
                    <a:pt x="11981" y="49021"/>
                    <a:pt x="11992" y="48995"/>
                  </a:cubicBezTo>
                  <a:cubicBezTo>
                    <a:pt x="11986" y="48948"/>
                    <a:pt x="11971" y="48901"/>
                    <a:pt x="11955" y="48859"/>
                  </a:cubicBezTo>
                  <a:cubicBezTo>
                    <a:pt x="11934" y="48754"/>
                    <a:pt x="11876" y="48660"/>
                    <a:pt x="11792" y="48597"/>
                  </a:cubicBezTo>
                  <a:cubicBezTo>
                    <a:pt x="11761" y="48570"/>
                    <a:pt x="11719" y="48529"/>
                    <a:pt x="11735" y="48481"/>
                  </a:cubicBezTo>
                  <a:cubicBezTo>
                    <a:pt x="11766" y="48387"/>
                    <a:pt x="11986" y="48418"/>
                    <a:pt x="11992" y="48366"/>
                  </a:cubicBezTo>
                  <a:cubicBezTo>
                    <a:pt x="11992" y="48314"/>
                    <a:pt x="11709" y="48203"/>
                    <a:pt x="11661" y="48146"/>
                  </a:cubicBezTo>
                  <a:cubicBezTo>
                    <a:pt x="11520" y="47978"/>
                    <a:pt x="11467" y="47732"/>
                    <a:pt x="11373" y="47538"/>
                  </a:cubicBezTo>
                  <a:cubicBezTo>
                    <a:pt x="11354" y="47496"/>
                    <a:pt x="11327" y="47481"/>
                    <a:pt x="11296" y="47481"/>
                  </a:cubicBezTo>
                  <a:cubicBezTo>
                    <a:pt x="11218" y="47481"/>
                    <a:pt x="11114" y="47572"/>
                    <a:pt x="11040" y="47572"/>
                  </a:cubicBezTo>
                  <a:cubicBezTo>
                    <a:pt x="10994" y="47572"/>
                    <a:pt x="10960" y="47536"/>
                    <a:pt x="10954" y="47417"/>
                  </a:cubicBezTo>
                  <a:cubicBezTo>
                    <a:pt x="10943" y="47218"/>
                    <a:pt x="11006" y="47097"/>
                    <a:pt x="10817" y="46924"/>
                  </a:cubicBezTo>
                  <a:cubicBezTo>
                    <a:pt x="10749" y="46866"/>
                    <a:pt x="10372" y="46887"/>
                    <a:pt x="10534" y="46714"/>
                  </a:cubicBezTo>
                  <a:cubicBezTo>
                    <a:pt x="10728" y="46515"/>
                    <a:pt x="10387" y="46437"/>
                    <a:pt x="10241" y="46395"/>
                  </a:cubicBezTo>
                  <a:cubicBezTo>
                    <a:pt x="9973" y="46316"/>
                    <a:pt x="10120" y="46101"/>
                    <a:pt x="10015" y="45912"/>
                  </a:cubicBezTo>
                  <a:cubicBezTo>
                    <a:pt x="9989" y="45867"/>
                    <a:pt x="9961" y="45849"/>
                    <a:pt x="9933" y="45849"/>
                  </a:cubicBezTo>
                  <a:cubicBezTo>
                    <a:pt x="9839" y="45849"/>
                    <a:pt x="9735" y="46035"/>
                    <a:pt x="9659" y="46043"/>
                  </a:cubicBezTo>
                  <a:cubicBezTo>
                    <a:pt x="9658" y="46043"/>
                    <a:pt x="9657" y="46043"/>
                    <a:pt x="9657" y="46043"/>
                  </a:cubicBezTo>
                  <a:cubicBezTo>
                    <a:pt x="9562" y="46043"/>
                    <a:pt x="9712" y="45645"/>
                    <a:pt x="9585" y="45645"/>
                  </a:cubicBezTo>
                  <a:cubicBezTo>
                    <a:pt x="9583" y="45645"/>
                    <a:pt x="9582" y="45645"/>
                    <a:pt x="9580" y="45645"/>
                  </a:cubicBezTo>
                  <a:cubicBezTo>
                    <a:pt x="9541" y="45645"/>
                    <a:pt x="9547" y="45741"/>
                    <a:pt x="9489" y="45741"/>
                  </a:cubicBezTo>
                  <a:cubicBezTo>
                    <a:pt x="9484" y="45741"/>
                    <a:pt x="9480" y="45740"/>
                    <a:pt x="9475" y="45739"/>
                  </a:cubicBezTo>
                  <a:cubicBezTo>
                    <a:pt x="9417" y="45703"/>
                    <a:pt x="9370" y="45645"/>
                    <a:pt x="9349" y="45577"/>
                  </a:cubicBezTo>
                  <a:cubicBezTo>
                    <a:pt x="9354" y="45414"/>
                    <a:pt x="9590" y="45488"/>
                    <a:pt x="9475" y="45252"/>
                  </a:cubicBezTo>
                  <a:cubicBezTo>
                    <a:pt x="9297" y="44921"/>
                    <a:pt x="9050" y="44633"/>
                    <a:pt x="8752" y="44402"/>
                  </a:cubicBezTo>
                  <a:cubicBezTo>
                    <a:pt x="8662" y="44334"/>
                    <a:pt x="8626" y="44345"/>
                    <a:pt x="8547" y="44255"/>
                  </a:cubicBezTo>
                  <a:cubicBezTo>
                    <a:pt x="8290" y="44203"/>
                    <a:pt x="8704" y="44046"/>
                    <a:pt x="8689" y="44030"/>
                  </a:cubicBezTo>
                  <a:cubicBezTo>
                    <a:pt x="8658" y="43993"/>
                    <a:pt x="8622" y="43982"/>
                    <a:pt x="8585" y="43982"/>
                  </a:cubicBezTo>
                  <a:cubicBezTo>
                    <a:pt x="8527" y="43982"/>
                    <a:pt x="8467" y="44009"/>
                    <a:pt x="8419" y="44009"/>
                  </a:cubicBezTo>
                  <a:cubicBezTo>
                    <a:pt x="8365" y="44009"/>
                    <a:pt x="8328" y="43974"/>
                    <a:pt x="8332" y="43825"/>
                  </a:cubicBezTo>
                  <a:cubicBezTo>
                    <a:pt x="8295" y="43784"/>
                    <a:pt x="8259" y="43742"/>
                    <a:pt x="8211" y="43710"/>
                  </a:cubicBezTo>
                  <a:cubicBezTo>
                    <a:pt x="8117" y="43626"/>
                    <a:pt x="7367" y="43097"/>
                    <a:pt x="7514" y="42976"/>
                  </a:cubicBezTo>
                  <a:lnTo>
                    <a:pt x="7058" y="42897"/>
                  </a:lnTo>
                  <a:cubicBezTo>
                    <a:pt x="7179" y="42798"/>
                    <a:pt x="7095" y="42641"/>
                    <a:pt x="7006" y="42525"/>
                  </a:cubicBezTo>
                  <a:cubicBezTo>
                    <a:pt x="6911" y="42394"/>
                    <a:pt x="7006" y="42326"/>
                    <a:pt x="7032" y="42211"/>
                  </a:cubicBezTo>
                  <a:cubicBezTo>
                    <a:pt x="7039" y="42178"/>
                    <a:pt x="6994" y="42171"/>
                    <a:pt x="6927" y="42171"/>
                  </a:cubicBezTo>
                  <a:cubicBezTo>
                    <a:pt x="6880" y="42171"/>
                    <a:pt x="6822" y="42174"/>
                    <a:pt x="6764" y="42174"/>
                  </a:cubicBezTo>
                  <a:cubicBezTo>
                    <a:pt x="6670" y="42174"/>
                    <a:pt x="6576" y="42165"/>
                    <a:pt x="6534" y="42116"/>
                  </a:cubicBezTo>
                  <a:cubicBezTo>
                    <a:pt x="6576" y="42080"/>
                    <a:pt x="6843" y="41948"/>
                    <a:pt x="6822" y="41896"/>
                  </a:cubicBezTo>
                  <a:cubicBezTo>
                    <a:pt x="6777" y="41798"/>
                    <a:pt x="6623" y="41719"/>
                    <a:pt x="6516" y="41719"/>
                  </a:cubicBezTo>
                  <a:cubicBezTo>
                    <a:pt x="6485" y="41719"/>
                    <a:pt x="6459" y="41725"/>
                    <a:pt x="6439" y="41739"/>
                  </a:cubicBezTo>
                  <a:cubicBezTo>
                    <a:pt x="6393" y="41774"/>
                    <a:pt x="6383" y="41858"/>
                    <a:pt x="6343" y="41858"/>
                  </a:cubicBezTo>
                  <a:cubicBezTo>
                    <a:pt x="6329" y="41858"/>
                    <a:pt x="6311" y="41848"/>
                    <a:pt x="6287" y="41823"/>
                  </a:cubicBezTo>
                  <a:cubicBezTo>
                    <a:pt x="6230" y="41781"/>
                    <a:pt x="6214" y="41707"/>
                    <a:pt x="6235" y="41644"/>
                  </a:cubicBezTo>
                  <a:cubicBezTo>
                    <a:pt x="6261" y="41513"/>
                    <a:pt x="6460" y="41492"/>
                    <a:pt x="6487" y="41377"/>
                  </a:cubicBezTo>
                  <a:cubicBezTo>
                    <a:pt x="6488" y="41370"/>
                    <a:pt x="6476" y="41368"/>
                    <a:pt x="6458" y="41368"/>
                  </a:cubicBezTo>
                  <a:cubicBezTo>
                    <a:pt x="6408" y="41368"/>
                    <a:pt x="6308" y="41387"/>
                    <a:pt x="6308" y="41387"/>
                  </a:cubicBezTo>
                  <a:cubicBezTo>
                    <a:pt x="6209" y="41372"/>
                    <a:pt x="6125" y="41325"/>
                    <a:pt x="6057" y="41251"/>
                  </a:cubicBezTo>
                  <a:cubicBezTo>
                    <a:pt x="5994" y="41183"/>
                    <a:pt x="6036" y="41136"/>
                    <a:pt x="5973" y="41115"/>
                  </a:cubicBezTo>
                  <a:cubicBezTo>
                    <a:pt x="5915" y="41097"/>
                    <a:pt x="5858" y="41089"/>
                    <a:pt x="5799" y="41089"/>
                  </a:cubicBezTo>
                  <a:cubicBezTo>
                    <a:pt x="5772" y="41089"/>
                    <a:pt x="5744" y="41091"/>
                    <a:pt x="5716" y="41094"/>
                  </a:cubicBezTo>
                  <a:cubicBezTo>
                    <a:pt x="5600" y="41094"/>
                    <a:pt x="5784" y="40863"/>
                    <a:pt x="5632" y="40821"/>
                  </a:cubicBezTo>
                  <a:cubicBezTo>
                    <a:pt x="5617" y="40817"/>
                    <a:pt x="5603" y="40816"/>
                    <a:pt x="5588" y="40816"/>
                  </a:cubicBezTo>
                  <a:cubicBezTo>
                    <a:pt x="5555" y="40816"/>
                    <a:pt x="5523" y="40824"/>
                    <a:pt x="5492" y="40824"/>
                  </a:cubicBezTo>
                  <a:cubicBezTo>
                    <a:pt x="5470" y="40824"/>
                    <a:pt x="5448" y="40819"/>
                    <a:pt x="5427" y="40805"/>
                  </a:cubicBezTo>
                  <a:cubicBezTo>
                    <a:pt x="5365" y="40758"/>
                    <a:pt x="5312" y="40701"/>
                    <a:pt x="5260" y="40638"/>
                  </a:cubicBezTo>
                  <a:lnTo>
                    <a:pt x="5260" y="40638"/>
                  </a:lnTo>
                  <a:cubicBezTo>
                    <a:pt x="5329" y="40713"/>
                    <a:pt x="5456" y="40772"/>
                    <a:pt x="5528" y="40772"/>
                  </a:cubicBezTo>
                  <a:cubicBezTo>
                    <a:pt x="5592" y="40772"/>
                    <a:pt x="5615" y="40726"/>
                    <a:pt x="5522" y="40606"/>
                  </a:cubicBezTo>
                  <a:cubicBezTo>
                    <a:pt x="5451" y="40515"/>
                    <a:pt x="5301" y="40383"/>
                    <a:pt x="5187" y="40383"/>
                  </a:cubicBezTo>
                  <a:cubicBezTo>
                    <a:pt x="5158" y="40383"/>
                    <a:pt x="5131" y="40391"/>
                    <a:pt x="5109" y="40411"/>
                  </a:cubicBezTo>
                  <a:lnTo>
                    <a:pt x="5109" y="40411"/>
                  </a:lnTo>
                  <a:cubicBezTo>
                    <a:pt x="5314" y="40226"/>
                    <a:pt x="4614" y="39610"/>
                    <a:pt x="4463" y="39432"/>
                  </a:cubicBezTo>
                  <a:cubicBezTo>
                    <a:pt x="4417" y="39383"/>
                    <a:pt x="4382" y="39364"/>
                    <a:pt x="4351" y="39364"/>
                  </a:cubicBezTo>
                  <a:cubicBezTo>
                    <a:pt x="4282" y="39364"/>
                    <a:pt x="4235" y="39460"/>
                    <a:pt x="4148" y="39537"/>
                  </a:cubicBezTo>
                  <a:cubicBezTo>
                    <a:pt x="4096" y="39548"/>
                    <a:pt x="4056" y="39555"/>
                    <a:pt x="4027" y="39555"/>
                  </a:cubicBezTo>
                  <a:cubicBezTo>
                    <a:pt x="3949" y="39555"/>
                    <a:pt x="3949" y="39505"/>
                    <a:pt x="3991" y="39364"/>
                  </a:cubicBezTo>
                  <a:cubicBezTo>
                    <a:pt x="4222" y="39159"/>
                    <a:pt x="3928" y="38698"/>
                    <a:pt x="3750" y="38504"/>
                  </a:cubicBezTo>
                  <a:cubicBezTo>
                    <a:pt x="3650" y="38399"/>
                    <a:pt x="3540" y="38273"/>
                    <a:pt x="3393" y="38268"/>
                  </a:cubicBezTo>
                  <a:cubicBezTo>
                    <a:pt x="3183" y="38257"/>
                    <a:pt x="3089" y="38231"/>
                    <a:pt x="2926" y="38058"/>
                  </a:cubicBezTo>
                  <a:lnTo>
                    <a:pt x="2926" y="38058"/>
                  </a:lnTo>
                  <a:cubicBezTo>
                    <a:pt x="2996" y="38131"/>
                    <a:pt x="3071" y="38165"/>
                    <a:pt x="3124" y="38165"/>
                  </a:cubicBezTo>
                  <a:cubicBezTo>
                    <a:pt x="3203" y="38165"/>
                    <a:pt x="3229" y="38089"/>
                    <a:pt x="3100" y="37953"/>
                  </a:cubicBezTo>
                  <a:lnTo>
                    <a:pt x="2607" y="37434"/>
                  </a:lnTo>
                  <a:cubicBezTo>
                    <a:pt x="2444" y="37279"/>
                    <a:pt x="2350" y="37191"/>
                    <a:pt x="2192" y="37191"/>
                  </a:cubicBezTo>
                  <a:cubicBezTo>
                    <a:pt x="2152" y="37191"/>
                    <a:pt x="2107" y="37197"/>
                    <a:pt x="2056" y="37209"/>
                  </a:cubicBezTo>
                  <a:cubicBezTo>
                    <a:pt x="2166" y="37183"/>
                    <a:pt x="2266" y="37172"/>
                    <a:pt x="2318" y="37067"/>
                  </a:cubicBezTo>
                  <a:cubicBezTo>
                    <a:pt x="2341" y="37013"/>
                    <a:pt x="2273" y="36884"/>
                    <a:pt x="2211" y="36884"/>
                  </a:cubicBezTo>
                  <a:cubicBezTo>
                    <a:pt x="2201" y="36884"/>
                    <a:pt x="2191" y="36887"/>
                    <a:pt x="2182" y="36894"/>
                  </a:cubicBezTo>
                  <a:cubicBezTo>
                    <a:pt x="2167" y="36904"/>
                    <a:pt x="2153" y="36908"/>
                    <a:pt x="2139" y="36908"/>
                  </a:cubicBezTo>
                  <a:cubicBezTo>
                    <a:pt x="2066" y="36908"/>
                    <a:pt x="2005" y="36782"/>
                    <a:pt x="1925" y="36716"/>
                  </a:cubicBezTo>
                  <a:cubicBezTo>
                    <a:pt x="1915" y="36707"/>
                    <a:pt x="1903" y="36703"/>
                    <a:pt x="1891" y="36703"/>
                  </a:cubicBezTo>
                  <a:cubicBezTo>
                    <a:pt x="1850" y="36703"/>
                    <a:pt x="1799" y="36739"/>
                    <a:pt x="1750" y="36739"/>
                  </a:cubicBezTo>
                  <a:cubicBezTo>
                    <a:pt x="1744" y="36739"/>
                    <a:pt x="1737" y="36738"/>
                    <a:pt x="1731" y="36737"/>
                  </a:cubicBezTo>
                  <a:cubicBezTo>
                    <a:pt x="1626" y="36716"/>
                    <a:pt x="1663" y="36569"/>
                    <a:pt x="1626" y="36490"/>
                  </a:cubicBezTo>
                  <a:cubicBezTo>
                    <a:pt x="1595" y="36428"/>
                    <a:pt x="1548" y="36370"/>
                    <a:pt x="1490" y="36323"/>
                  </a:cubicBezTo>
                  <a:cubicBezTo>
                    <a:pt x="1422" y="36260"/>
                    <a:pt x="1333" y="36228"/>
                    <a:pt x="1238" y="36228"/>
                  </a:cubicBezTo>
                  <a:cubicBezTo>
                    <a:pt x="1235" y="36228"/>
                    <a:pt x="1232" y="36229"/>
                    <a:pt x="1229" y="36229"/>
                  </a:cubicBezTo>
                  <a:cubicBezTo>
                    <a:pt x="1131" y="36229"/>
                    <a:pt x="1095" y="36147"/>
                    <a:pt x="1029" y="36076"/>
                  </a:cubicBezTo>
                  <a:cubicBezTo>
                    <a:pt x="1191" y="36055"/>
                    <a:pt x="1275" y="36087"/>
                    <a:pt x="1097" y="35982"/>
                  </a:cubicBezTo>
                  <a:cubicBezTo>
                    <a:pt x="1044" y="35961"/>
                    <a:pt x="1097" y="35945"/>
                    <a:pt x="1091" y="35929"/>
                  </a:cubicBezTo>
                  <a:cubicBezTo>
                    <a:pt x="1112" y="35882"/>
                    <a:pt x="1133" y="35830"/>
                    <a:pt x="1149" y="35777"/>
                  </a:cubicBezTo>
                  <a:cubicBezTo>
                    <a:pt x="1149" y="35778"/>
                    <a:pt x="1149" y="35778"/>
                    <a:pt x="1149" y="35778"/>
                  </a:cubicBezTo>
                  <a:cubicBezTo>
                    <a:pt x="1152" y="35778"/>
                    <a:pt x="1183" y="35648"/>
                    <a:pt x="1225" y="35648"/>
                  </a:cubicBezTo>
                  <a:cubicBezTo>
                    <a:pt x="1231" y="35648"/>
                    <a:pt x="1237" y="35650"/>
                    <a:pt x="1243" y="35657"/>
                  </a:cubicBezTo>
                  <a:cubicBezTo>
                    <a:pt x="1264" y="35678"/>
                    <a:pt x="1243" y="35725"/>
                    <a:pt x="1327" y="35730"/>
                  </a:cubicBezTo>
                  <a:cubicBezTo>
                    <a:pt x="1427" y="35620"/>
                    <a:pt x="1375" y="35625"/>
                    <a:pt x="1369" y="35499"/>
                  </a:cubicBezTo>
                  <a:cubicBezTo>
                    <a:pt x="1369" y="35410"/>
                    <a:pt x="1375" y="35211"/>
                    <a:pt x="1500" y="35211"/>
                  </a:cubicBezTo>
                  <a:cubicBezTo>
                    <a:pt x="1594" y="35211"/>
                    <a:pt x="1623" y="35251"/>
                    <a:pt x="1662" y="35251"/>
                  </a:cubicBezTo>
                  <a:cubicBezTo>
                    <a:pt x="1691" y="35251"/>
                    <a:pt x="1725" y="35229"/>
                    <a:pt x="1794" y="35153"/>
                  </a:cubicBezTo>
                  <a:cubicBezTo>
                    <a:pt x="1883" y="35059"/>
                    <a:pt x="2025" y="34933"/>
                    <a:pt x="2088" y="34818"/>
                  </a:cubicBezTo>
                  <a:cubicBezTo>
                    <a:pt x="2156" y="34692"/>
                    <a:pt x="2019" y="34729"/>
                    <a:pt x="1978" y="34687"/>
                  </a:cubicBezTo>
                  <a:cubicBezTo>
                    <a:pt x="1909" y="34619"/>
                    <a:pt x="1930" y="34503"/>
                    <a:pt x="2019" y="34467"/>
                  </a:cubicBezTo>
                  <a:cubicBezTo>
                    <a:pt x="2077" y="34440"/>
                    <a:pt x="2261" y="34278"/>
                    <a:pt x="2166" y="34225"/>
                  </a:cubicBezTo>
                  <a:lnTo>
                    <a:pt x="2166" y="34225"/>
                  </a:lnTo>
                  <a:cubicBezTo>
                    <a:pt x="2190" y="34238"/>
                    <a:pt x="2212" y="34244"/>
                    <a:pt x="2233" y="34244"/>
                  </a:cubicBezTo>
                  <a:cubicBezTo>
                    <a:pt x="2424" y="34244"/>
                    <a:pt x="2496" y="33746"/>
                    <a:pt x="2544" y="33633"/>
                  </a:cubicBezTo>
                  <a:cubicBezTo>
                    <a:pt x="2601" y="33507"/>
                    <a:pt x="2633" y="33554"/>
                    <a:pt x="2712" y="33470"/>
                  </a:cubicBezTo>
                  <a:cubicBezTo>
                    <a:pt x="2795" y="33360"/>
                    <a:pt x="2864" y="33245"/>
                    <a:pt x="2921" y="33124"/>
                  </a:cubicBezTo>
                  <a:cubicBezTo>
                    <a:pt x="2961" y="33040"/>
                    <a:pt x="3204" y="32459"/>
                    <a:pt x="3341" y="32459"/>
                  </a:cubicBezTo>
                  <a:cubicBezTo>
                    <a:pt x="3348" y="32459"/>
                    <a:pt x="3355" y="32460"/>
                    <a:pt x="3362" y="32464"/>
                  </a:cubicBezTo>
                  <a:cubicBezTo>
                    <a:pt x="3440" y="32301"/>
                    <a:pt x="3440" y="32249"/>
                    <a:pt x="3314" y="32170"/>
                  </a:cubicBezTo>
                  <a:cubicBezTo>
                    <a:pt x="3257" y="32139"/>
                    <a:pt x="3194" y="31966"/>
                    <a:pt x="3231" y="31887"/>
                  </a:cubicBezTo>
                  <a:lnTo>
                    <a:pt x="3231" y="31887"/>
                  </a:lnTo>
                  <a:cubicBezTo>
                    <a:pt x="3292" y="31905"/>
                    <a:pt x="3352" y="31913"/>
                    <a:pt x="3415" y="31913"/>
                  </a:cubicBezTo>
                  <a:cubicBezTo>
                    <a:pt x="3444" y="31913"/>
                    <a:pt x="3473" y="31911"/>
                    <a:pt x="3503" y="31908"/>
                  </a:cubicBezTo>
                  <a:cubicBezTo>
                    <a:pt x="3624" y="31850"/>
                    <a:pt x="3687" y="31704"/>
                    <a:pt x="3692" y="31578"/>
                  </a:cubicBezTo>
                  <a:cubicBezTo>
                    <a:pt x="3697" y="31457"/>
                    <a:pt x="3718" y="31336"/>
                    <a:pt x="3750" y="31221"/>
                  </a:cubicBezTo>
                  <a:cubicBezTo>
                    <a:pt x="3755" y="31205"/>
                    <a:pt x="3891" y="31190"/>
                    <a:pt x="3923" y="31163"/>
                  </a:cubicBezTo>
                  <a:cubicBezTo>
                    <a:pt x="4080" y="31027"/>
                    <a:pt x="3702" y="30849"/>
                    <a:pt x="3771" y="30702"/>
                  </a:cubicBezTo>
                  <a:cubicBezTo>
                    <a:pt x="3796" y="30646"/>
                    <a:pt x="3825" y="30627"/>
                    <a:pt x="3856" y="30627"/>
                  </a:cubicBezTo>
                  <a:cubicBezTo>
                    <a:pt x="3928" y="30627"/>
                    <a:pt x="4011" y="30730"/>
                    <a:pt x="4079" y="30730"/>
                  </a:cubicBezTo>
                  <a:cubicBezTo>
                    <a:pt x="4098" y="30730"/>
                    <a:pt x="4116" y="30723"/>
                    <a:pt x="4132" y="30702"/>
                  </a:cubicBezTo>
                  <a:cubicBezTo>
                    <a:pt x="4311" y="30482"/>
                    <a:pt x="4174" y="30115"/>
                    <a:pt x="4206" y="29874"/>
                  </a:cubicBezTo>
                  <a:cubicBezTo>
                    <a:pt x="4210" y="29836"/>
                    <a:pt x="4298" y="29498"/>
                    <a:pt x="4355" y="29498"/>
                  </a:cubicBezTo>
                  <a:cubicBezTo>
                    <a:pt x="4369" y="29498"/>
                    <a:pt x="4381" y="29519"/>
                    <a:pt x="4389" y="29570"/>
                  </a:cubicBezTo>
                  <a:cubicBezTo>
                    <a:pt x="4330" y="29707"/>
                    <a:pt x="4339" y="29800"/>
                    <a:pt x="4392" y="29800"/>
                  </a:cubicBezTo>
                  <a:cubicBezTo>
                    <a:pt x="4424" y="29800"/>
                    <a:pt x="4472" y="29767"/>
                    <a:pt x="4531" y="29690"/>
                  </a:cubicBezTo>
                  <a:cubicBezTo>
                    <a:pt x="4583" y="29627"/>
                    <a:pt x="4688" y="29360"/>
                    <a:pt x="4562" y="29334"/>
                  </a:cubicBezTo>
                  <a:cubicBezTo>
                    <a:pt x="4561" y="29333"/>
                    <a:pt x="4560" y="29333"/>
                    <a:pt x="4559" y="29333"/>
                  </a:cubicBezTo>
                  <a:cubicBezTo>
                    <a:pt x="4530" y="29333"/>
                    <a:pt x="4447" y="29367"/>
                    <a:pt x="4391" y="29367"/>
                  </a:cubicBezTo>
                  <a:cubicBezTo>
                    <a:pt x="4363" y="29367"/>
                    <a:pt x="4342" y="29359"/>
                    <a:pt x="4337" y="29334"/>
                  </a:cubicBezTo>
                  <a:cubicBezTo>
                    <a:pt x="4337" y="29334"/>
                    <a:pt x="4877" y="29082"/>
                    <a:pt x="4777" y="28982"/>
                  </a:cubicBezTo>
                  <a:cubicBezTo>
                    <a:pt x="4714" y="28919"/>
                    <a:pt x="4620" y="28919"/>
                    <a:pt x="4557" y="28851"/>
                  </a:cubicBezTo>
                  <a:cubicBezTo>
                    <a:pt x="4499" y="28783"/>
                    <a:pt x="4505" y="28678"/>
                    <a:pt x="4478" y="28589"/>
                  </a:cubicBezTo>
                  <a:lnTo>
                    <a:pt x="4478" y="28589"/>
                  </a:lnTo>
                  <a:cubicBezTo>
                    <a:pt x="4565" y="28625"/>
                    <a:pt x="4627" y="28657"/>
                    <a:pt x="4679" y="28657"/>
                  </a:cubicBezTo>
                  <a:cubicBezTo>
                    <a:pt x="4741" y="28657"/>
                    <a:pt x="4789" y="28613"/>
                    <a:pt x="4845" y="28479"/>
                  </a:cubicBezTo>
                  <a:cubicBezTo>
                    <a:pt x="4869" y="28421"/>
                    <a:pt x="4924" y="28077"/>
                    <a:pt x="4824" y="28077"/>
                  </a:cubicBezTo>
                  <a:cubicBezTo>
                    <a:pt x="4815" y="28077"/>
                    <a:pt x="4805" y="28080"/>
                    <a:pt x="4793" y="28086"/>
                  </a:cubicBezTo>
                  <a:lnTo>
                    <a:pt x="4882" y="27871"/>
                  </a:lnTo>
                  <a:cubicBezTo>
                    <a:pt x="4942" y="27885"/>
                    <a:pt x="4997" y="27954"/>
                    <a:pt x="5063" y="27954"/>
                  </a:cubicBezTo>
                  <a:cubicBezTo>
                    <a:pt x="5072" y="27954"/>
                    <a:pt x="5082" y="27953"/>
                    <a:pt x="5092" y="27949"/>
                  </a:cubicBezTo>
                  <a:cubicBezTo>
                    <a:pt x="5191" y="27913"/>
                    <a:pt x="5265" y="27782"/>
                    <a:pt x="5281" y="27672"/>
                  </a:cubicBezTo>
                  <a:cubicBezTo>
                    <a:pt x="5312" y="27425"/>
                    <a:pt x="5018" y="27242"/>
                    <a:pt x="5375" y="27184"/>
                  </a:cubicBezTo>
                  <a:cubicBezTo>
                    <a:pt x="5423" y="27202"/>
                    <a:pt x="5457" y="27210"/>
                    <a:pt x="5479" y="27210"/>
                  </a:cubicBezTo>
                  <a:cubicBezTo>
                    <a:pt x="5606" y="27210"/>
                    <a:pt x="5378" y="26954"/>
                    <a:pt x="5427" y="26812"/>
                  </a:cubicBezTo>
                  <a:cubicBezTo>
                    <a:pt x="5469" y="26696"/>
                    <a:pt x="5711" y="26602"/>
                    <a:pt x="5684" y="26492"/>
                  </a:cubicBezTo>
                  <a:cubicBezTo>
                    <a:pt x="5674" y="26471"/>
                    <a:pt x="5553" y="26256"/>
                    <a:pt x="5553" y="26256"/>
                  </a:cubicBezTo>
                  <a:cubicBezTo>
                    <a:pt x="5575" y="26249"/>
                    <a:pt x="5593" y="26247"/>
                    <a:pt x="5610" y="26247"/>
                  </a:cubicBezTo>
                  <a:cubicBezTo>
                    <a:pt x="5650" y="26247"/>
                    <a:pt x="5677" y="26262"/>
                    <a:pt x="5706" y="26262"/>
                  </a:cubicBezTo>
                  <a:cubicBezTo>
                    <a:pt x="5735" y="26262"/>
                    <a:pt x="5768" y="26246"/>
                    <a:pt x="5821" y="26183"/>
                  </a:cubicBezTo>
                  <a:cubicBezTo>
                    <a:pt x="5878" y="26114"/>
                    <a:pt x="5978" y="25962"/>
                    <a:pt x="5899" y="25884"/>
                  </a:cubicBezTo>
                  <a:cubicBezTo>
                    <a:pt x="5815" y="25805"/>
                    <a:pt x="5920" y="25674"/>
                    <a:pt x="5962" y="25559"/>
                  </a:cubicBezTo>
                  <a:cubicBezTo>
                    <a:pt x="5988" y="25485"/>
                    <a:pt x="5810" y="25391"/>
                    <a:pt x="5868" y="25239"/>
                  </a:cubicBezTo>
                  <a:lnTo>
                    <a:pt x="5868" y="25239"/>
                  </a:lnTo>
                  <a:lnTo>
                    <a:pt x="6057" y="25302"/>
                  </a:lnTo>
                  <a:cubicBezTo>
                    <a:pt x="6083" y="25223"/>
                    <a:pt x="6140" y="25082"/>
                    <a:pt x="6041" y="25050"/>
                  </a:cubicBezTo>
                  <a:cubicBezTo>
                    <a:pt x="5988" y="24919"/>
                    <a:pt x="5999" y="24893"/>
                    <a:pt x="6109" y="24825"/>
                  </a:cubicBezTo>
                  <a:cubicBezTo>
                    <a:pt x="6140" y="24725"/>
                    <a:pt x="6135" y="24709"/>
                    <a:pt x="6051" y="24683"/>
                  </a:cubicBezTo>
                  <a:cubicBezTo>
                    <a:pt x="5952" y="24646"/>
                    <a:pt x="6004" y="24510"/>
                    <a:pt x="6030" y="24426"/>
                  </a:cubicBezTo>
                  <a:lnTo>
                    <a:pt x="6030" y="24426"/>
                  </a:lnTo>
                  <a:lnTo>
                    <a:pt x="6349" y="24536"/>
                  </a:lnTo>
                  <a:lnTo>
                    <a:pt x="6349" y="24536"/>
                  </a:lnTo>
                  <a:cubicBezTo>
                    <a:pt x="6225" y="24492"/>
                    <a:pt x="6314" y="24127"/>
                    <a:pt x="6350" y="24017"/>
                  </a:cubicBezTo>
                  <a:cubicBezTo>
                    <a:pt x="6408" y="23865"/>
                    <a:pt x="6502" y="23897"/>
                    <a:pt x="6560" y="23797"/>
                  </a:cubicBezTo>
                  <a:cubicBezTo>
                    <a:pt x="6833" y="23346"/>
                    <a:pt x="6964" y="22822"/>
                    <a:pt x="7100" y="22313"/>
                  </a:cubicBezTo>
                  <a:cubicBezTo>
                    <a:pt x="7158" y="22313"/>
                    <a:pt x="7210" y="22276"/>
                    <a:pt x="7231" y="22219"/>
                  </a:cubicBezTo>
                  <a:lnTo>
                    <a:pt x="7283" y="21962"/>
                  </a:lnTo>
                  <a:lnTo>
                    <a:pt x="7430" y="21139"/>
                  </a:lnTo>
                  <a:cubicBezTo>
                    <a:pt x="7509" y="20761"/>
                    <a:pt x="7556" y="20384"/>
                    <a:pt x="7582" y="20001"/>
                  </a:cubicBezTo>
                  <a:cubicBezTo>
                    <a:pt x="7588" y="19849"/>
                    <a:pt x="7609" y="19702"/>
                    <a:pt x="7540" y="19602"/>
                  </a:cubicBezTo>
                  <a:cubicBezTo>
                    <a:pt x="7498" y="19540"/>
                    <a:pt x="7540" y="19408"/>
                    <a:pt x="7561" y="19335"/>
                  </a:cubicBezTo>
                  <a:lnTo>
                    <a:pt x="7561" y="19335"/>
                  </a:lnTo>
                  <a:cubicBezTo>
                    <a:pt x="7551" y="19384"/>
                    <a:pt x="7571" y="19436"/>
                    <a:pt x="7598" y="19436"/>
                  </a:cubicBezTo>
                  <a:cubicBezTo>
                    <a:pt x="7611" y="19436"/>
                    <a:pt x="7626" y="19424"/>
                    <a:pt x="7640" y="19393"/>
                  </a:cubicBezTo>
                  <a:cubicBezTo>
                    <a:pt x="7724" y="19194"/>
                    <a:pt x="7755" y="18958"/>
                    <a:pt x="7808" y="18748"/>
                  </a:cubicBezTo>
                  <a:cubicBezTo>
                    <a:pt x="7829" y="18659"/>
                    <a:pt x="7907" y="18418"/>
                    <a:pt x="7834" y="18339"/>
                  </a:cubicBezTo>
                  <a:cubicBezTo>
                    <a:pt x="7787" y="18281"/>
                    <a:pt x="7567" y="18307"/>
                    <a:pt x="7498" y="18292"/>
                  </a:cubicBezTo>
                  <a:cubicBezTo>
                    <a:pt x="7523" y="18160"/>
                    <a:pt x="7651" y="18129"/>
                    <a:pt x="7758" y="18129"/>
                  </a:cubicBezTo>
                  <a:cubicBezTo>
                    <a:pt x="7787" y="18129"/>
                    <a:pt x="7815" y="18131"/>
                    <a:pt x="7839" y="18134"/>
                  </a:cubicBezTo>
                  <a:cubicBezTo>
                    <a:pt x="7845" y="18135"/>
                    <a:pt x="7851" y="18135"/>
                    <a:pt x="7857" y="18135"/>
                  </a:cubicBezTo>
                  <a:cubicBezTo>
                    <a:pt x="7999" y="18135"/>
                    <a:pt x="7972" y="17950"/>
                    <a:pt x="8007" y="17783"/>
                  </a:cubicBezTo>
                  <a:cubicBezTo>
                    <a:pt x="8049" y="17563"/>
                    <a:pt x="8075" y="17306"/>
                    <a:pt x="8170" y="17102"/>
                  </a:cubicBezTo>
                  <a:cubicBezTo>
                    <a:pt x="8191" y="17060"/>
                    <a:pt x="8259" y="17018"/>
                    <a:pt x="8264" y="16997"/>
                  </a:cubicBezTo>
                  <a:cubicBezTo>
                    <a:pt x="8274" y="16876"/>
                    <a:pt x="8211" y="16797"/>
                    <a:pt x="8180" y="16698"/>
                  </a:cubicBezTo>
                  <a:cubicBezTo>
                    <a:pt x="8112" y="16488"/>
                    <a:pt x="8343" y="16252"/>
                    <a:pt x="8400" y="16058"/>
                  </a:cubicBezTo>
                  <a:cubicBezTo>
                    <a:pt x="8463" y="15843"/>
                    <a:pt x="8343" y="15775"/>
                    <a:pt x="8227" y="15644"/>
                  </a:cubicBezTo>
                  <a:cubicBezTo>
                    <a:pt x="8124" y="15527"/>
                    <a:pt x="8164" y="15499"/>
                    <a:pt x="8236" y="15499"/>
                  </a:cubicBezTo>
                  <a:cubicBezTo>
                    <a:pt x="8304" y="15499"/>
                    <a:pt x="8399" y="15524"/>
                    <a:pt x="8433" y="15524"/>
                  </a:cubicBezTo>
                  <a:cubicBezTo>
                    <a:pt x="8434" y="15524"/>
                    <a:pt x="8436" y="15523"/>
                    <a:pt x="8437" y="15523"/>
                  </a:cubicBezTo>
                  <a:cubicBezTo>
                    <a:pt x="8594" y="15502"/>
                    <a:pt x="8353" y="15219"/>
                    <a:pt x="8337" y="15188"/>
                  </a:cubicBezTo>
                  <a:cubicBezTo>
                    <a:pt x="8259" y="14983"/>
                    <a:pt x="8500" y="14973"/>
                    <a:pt x="8573" y="14852"/>
                  </a:cubicBezTo>
                  <a:cubicBezTo>
                    <a:pt x="8662" y="14705"/>
                    <a:pt x="8662" y="14485"/>
                    <a:pt x="8657" y="14317"/>
                  </a:cubicBezTo>
                  <a:cubicBezTo>
                    <a:pt x="8662" y="14220"/>
                    <a:pt x="8627" y="13646"/>
                    <a:pt x="8798" y="13646"/>
                  </a:cubicBezTo>
                  <a:cubicBezTo>
                    <a:pt x="8801" y="13646"/>
                    <a:pt x="8805" y="13646"/>
                    <a:pt x="8809" y="13646"/>
                  </a:cubicBezTo>
                  <a:cubicBezTo>
                    <a:pt x="8856" y="13521"/>
                    <a:pt x="8825" y="13358"/>
                    <a:pt x="8814" y="13232"/>
                  </a:cubicBezTo>
                  <a:cubicBezTo>
                    <a:pt x="8778" y="12745"/>
                    <a:pt x="8862" y="12246"/>
                    <a:pt x="8825" y="11764"/>
                  </a:cubicBezTo>
                  <a:cubicBezTo>
                    <a:pt x="8810" y="11601"/>
                    <a:pt x="8765" y="11404"/>
                    <a:pt x="8614" y="11378"/>
                  </a:cubicBezTo>
                  <a:lnTo>
                    <a:pt x="8614" y="11378"/>
                  </a:lnTo>
                  <a:cubicBezTo>
                    <a:pt x="8657" y="11384"/>
                    <a:pt x="8709" y="11396"/>
                    <a:pt x="8758" y="11396"/>
                  </a:cubicBezTo>
                  <a:cubicBezTo>
                    <a:pt x="8810" y="11396"/>
                    <a:pt x="8860" y="11383"/>
                    <a:pt x="8893" y="11334"/>
                  </a:cubicBezTo>
                  <a:cubicBezTo>
                    <a:pt x="8946" y="11250"/>
                    <a:pt x="8867" y="11198"/>
                    <a:pt x="8893" y="11103"/>
                  </a:cubicBezTo>
                  <a:lnTo>
                    <a:pt x="8946" y="10941"/>
                  </a:lnTo>
                  <a:cubicBezTo>
                    <a:pt x="9035" y="10715"/>
                    <a:pt x="9035" y="10485"/>
                    <a:pt x="9056" y="10244"/>
                  </a:cubicBezTo>
                  <a:cubicBezTo>
                    <a:pt x="8977" y="10133"/>
                    <a:pt x="9029" y="9677"/>
                    <a:pt x="9019" y="9667"/>
                  </a:cubicBezTo>
                  <a:cubicBezTo>
                    <a:pt x="8841" y="9572"/>
                    <a:pt x="8631" y="9625"/>
                    <a:pt x="8442" y="9504"/>
                  </a:cubicBezTo>
                  <a:cubicBezTo>
                    <a:pt x="8401" y="9476"/>
                    <a:pt x="8531" y="9286"/>
                    <a:pt x="8665" y="9286"/>
                  </a:cubicBezTo>
                  <a:cubicBezTo>
                    <a:pt x="8704" y="9286"/>
                    <a:pt x="8743" y="9302"/>
                    <a:pt x="8778" y="9342"/>
                  </a:cubicBezTo>
                  <a:cubicBezTo>
                    <a:pt x="8836" y="9409"/>
                    <a:pt x="8883" y="9438"/>
                    <a:pt x="8919" y="9438"/>
                  </a:cubicBezTo>
                  <a:cubicBezTo>
                    <a:pt x="8989" y="9438"/>
                    <a:pt x="9023" y="9333"/>
                    <a:pt x="9029" y="9179"/>
                  </a:cubicBezTo>
                  <a:cubicBezTo>
                    <a:pt x="9035" y="9085"/>
                    <a:pt x="9056" y="8917"/>
                    <a:pt x="8987" y="8844"/>
                  </a:cubicBezTo>
                  <a:cubicBezTo>
                    <a:pt x="8930" y="8781"/>
                    <a:pt x="8888" y="8812"/>
                    <a:pt x="8919" y="8686"/>
                  </a:cubicBezTo>
                  <a:cubicBezTo>
                    <a:pt x="8944" y="8604"/>
                    <a:pt x="9176" y="8245"/>
                    <a:pt x="9289" y="8245"/>
                  </a:cubicBezTo>
                  <a:cubicBezTo>
                    <a:pt x="9298" y="8245"/>
                    <a:pt x="9305" y="8247"/>
                    <a:pt x="9313" y="8251"/>
                  </a:cubicBezTo>
                  <a:cubicBezTo>
                    <a:pt x="9181" y="8167"/>
                    <a:pt x="9181" y="8094"/>
                    <a:pt x="9187" y="7889"/>
                  </a:cubicBezTo>
                  <a:cubicBezTo>
                    <a:pt x="9202" y="7722"/>
                    <a:pt x="9187" y="7554"/>
                    <a:pt x="9134" y="7391"/>
                  </a:cubicBezTo>
                  <a:cubicBezTo>
                    <a:pt x="9119" y="7349"/>
                    <a:pt x="9008" y="7192"/>
                    <a:pt x="9029" y="7166"/>
                  </a:cubicBezTo>
                  <a:cubicBezTo>
                    <a:pt x="9066" y="7124"/>
                    <a:pt x="9181" y="7066"/>
                    <a:pt x="9192" y="7003"/>
                  </a:cubicBezTo>
                  <a:cubicBezTo>
                    <a:pt x="9208" y="6878"/>
                    <a:pt x="9119" y="6773"/>
                    <a:pt x="9119" y="6652"/>
                  </a:cubicBezTo>
                  <a:lnTo>
                    <a:pt x="9119" y="6243"/>
                  </a:lnTo>
                  <a:cubicBezTo>
                    <a:pt x="9276" y="6065"/>
                    <a:pt x="9024" y="6018"/>
                    <a:pt x="8935" y="5997"/>
                  </a:cubicBezTo>
                  <a:cubicBezTo>
                    <a:pt x="8835" y="5970"/>
                    <a:pt x="8825" y="5876"/>
                    <a:pt x="8825" y="5771"/>
                  </a:cubicBezTo>
                  <a:cubicBezTo>
                    <a:pt x="8870" y="5771"/>
                    <a:pt x="8909" y="5773"/>
                    <a:pt x="8942" y="5773"/>
                  </a:cubicBezTo>
                  <a:cubicBezTo>
                    <a:pt x="9057" y="5773"/>
                    <a:pt x="9101" y="5751"/>
                    <a:pt x="9113" y="5551"/>
                  </a:cubicBezTo>
                  <a:cubicBezTo>
                    <a:pt x="9155" y="5105"/>
                    <a:pt x="9113" y="4644"/>
                    <a:pt x="9098" y="4193"/>
                  </a:cubicBezTo>
                  <a:cubicBezTo>
                    <a:pt x="9098" y="4164"/>
                    <a:pt x="9093" y="3744"/>
                    <a:pt x="9026" y="3744"/>
                  </a:cubicBezTo>
                  <a:cubicBezTo>
                    <a:pt x="9020" y="3744"/>
                    <a:pt x="9015" y="3747"/>
                    <a:pt x="9008" y="3753"/>
                  </a:cubicBezTo>
                  <a:cubicBezTo>
                    <a:pt x="8982" y="3777"/>
                    <a:pt x="8961" y="3787"/>
                    <a:pt x="8944" y="3787"/>
                  </a:cubicBezTo>
                  <a:cubicBezTo>
                    <a:pt x="8868" y="3787"/>
                    <a:pt x="8872" y="3587"/>
                    <a:pt x="8893" y="3501"/>
                  </a:cubicBezTo>
                  <a:cubicBezTo>
                    <a:pt x="8914" y="3401"/>
                    <a:pt x="9008" y="3459"/>
                    <a:pt x="9045" y="3386"/>
                  </a:cubicBezTo>
                  <a:cubicBezTo>
                    <a:pt x="9066" y="3317"/>
                    <a:pt x="9077" y="3249"/>
                    <a:pt x="9066" y="3176"/>
                  </a:cubicBezTo>
                  <a:cubicBezTo>
                    <a:pt x="9066" y="3055"/>
                    <a:pt x="9103" y="2709"/>
                    <a:pt x="8998" y="2620"/>
                  </a:cubicBezTo>
                  <a:cubicBezTo>
                    <a:pt x="8904" y="2542"/>
                    <a:pt x="8956" y="2437"/>
                    <a:pt x="8909" y="2300"/>
                  </a:cubicBezTo>
                  <a:cubicBezTo>
                    <a:pt x="8877" y="2216"/>
                    <a:pt x="8736" y="2133"/>
                    <a:pt x="8731" y="2091"/>
                  </a:cubicBezTo>
                  <a:cubicBezTo>
                    <a:pt x="8725" y="2043"/>
                    <a:pt x="8820" y="2001"/>
                    <a:pt x="8846" y="1954"/>
                  </a:cubicBezTo>
                  <a:cubicBezTo>
                    <a:pt x="8909" y="1813"/>
                    <a:pt x="8925" y="1661"/>
                    <a:pt x="8904" y="1509"/>
                  </a:cubicBezTo>
                  <a:cubicBezTo>
                    <a:pt x="8885" y="1288"/>
                    <a:pt x="8853" y="1072"/>
                    <a:pt x="8813" y="856"/>
                  </a:cubicBezTo>
                  <a:lnTo>
                    <a:pt x="8813" y="856"/>
                  </a:lnTo>
                  <a:cubicBezTo>
                    <a:pt x="8895" y="878"/>
                    <a:pt x="9023" y="908"/>
                    <a:pt x="9109" y="908"/>
                  </a:cubicBezTo>
                  <a:cubicBezTo>
                    <a:pt x="9149" y="908"/>
                    <a:pt x="9180" y="901"/>
                    <a:pt x="9192" y="885"/>
                  </a:cubicBezTo>
                  <a:cubicBezTo>
                    <a:pt x="9267" y="795"/>
                    <a:pt x="9299" y="700"/>
                    <a:pt x="9394" y="700"/>
                  </a:cubicBezTo>
                  <a:cubicBezTo>
                    <a:pt x="9437" y="700"/>
                    <a:pt x="9494" y="720"/>
                    <a:pt x="9575" y="769"/>
                  </a:cubicBezTo>
                  <a:cubicBezTo>
                    <a:pt x="9805" y="864"/>
                    <a:pt x="10047" y="927"/>
                    <a:pt x="10298" y="953"/>
                  </a:cubicBezTo>
                  <a:cubicBezTo>
                    <a:pt x="10302" y="953"/>
                    <a:pt x="10306" y="953"/>
                    <a:pt x="10310" y="953"/>
                  </a:cubicBezTo>
                  <a:cubicBezTo>
                    <a:pt x="10442" y="953"/>
                    <a:pt x="10577" y="804"/>
                    <a:pt x="10681" y="804"/>
                  </a:cubicBezTo>
                  <a:cubicBezTo>
                    <a:pt x="10694" y="804"/>
                    <a:pt x="10706" y="806"/>
                    <a:pt x="10718" y="811"/>
                  </a:cubicBezTo>
                  <a:cubicBezTo>
                    <a:pt x="10906" y="895"/>
                    <a:pt x="10875" y="1189"/>
                    <a:pt x="11095" y="1273"/>
                  </a:cubicBezTo>
                  <a:cubicBezTo>
                    <a:pt x="11108" y="1277"/>
                    <a:pt x="11118" y="1279"/>
                    <a:pt x="11128" y="1279"/>
                  </a:cubicBezTo>
                  <a:cubicBezTo>
                    <a:pt x="11215" y="1279"/>
                    <a:pt x="11165" y="1095"/>
                    <a:pt x="11184" y="1047"/>
                  </a:cubicBezTo>
                  <a:lnTo>
                    <a:pt x="11184" y="1047"/>
                  </a:lnTo>
                  <a:cubicBezTo>
                    <a:pt x="11289" y="1066"/>
                    <a:pt x="11307" y="1291"/>
                    <a:pt x="11411" y="1291"/>
                  </a:cubicBezTo>
                  <a:cubicBezTo>
                    <a:pt x="11422" y="1291"/>
                    <a:pt x="11433" y="1289"/>
                    <a:pt x="11446" y="1283"/>
                  </a:cubicBezTo>
                  <a:cubicBezTo>
                    <a:pt x="11477" y="1270"/>
                    <a:pt x="11579" y="923"/>
                    <a:pt x="11706" y="923"/>
                  </a:cubicBezTo>
                  <a:cubicBezTo>
                    <a:pt x="11732" y="923"/>
                    <a:pt x="11759" y="938"/>
                    <a:pt x="11787" y="974"/>
                  </a:cubicBezTo>
                  <a:cubicBezTo>
                    <a:pt x="11855" y="1068"/>
                    <a:pt x="11740" y="1168"/>
                    <a:pt x="11887" y="1273"/>
                  </a:cubicBezTo>
                  <a:cubicBezTo>
                    <a:pt x="11958" y="1315"/>
                    <a:pt x="12037" y="1336"/>
                    <a:pt x="12117" y="1336"/>
                  </a:cubicBezTo>
                  <a:cubicBezTo>
                    <a:pt x="12126" y="1336"/>
                    <a:pt x="12135" y="1336"/>
                    <a:pt x="12144" y="1336"/>
                  </a:cubicBezTo>
                  <a:cubicBezTo>
                    <a:pt x="12314" y="1322"/>
                    <a:pt x="12190" y="1107"/>
                    <a:pt x="12386" y="1107"/>
                  </a:cubicBezTo>
                  <a:cubicBezTo>
                    <a:pt x="12414" y="1107"/>
                    <a:pt x="12448" y="1111"/>
                    <a:pt x="12490" y="1121"/>
                  </a:cubicBezTo>
                  <a:cubicBezTo>
                    <a:pt x="12448" y="1226"/>
                    <a:pt x="12469" y="1346"/>
                    <a:pt x="12537" y="1435"/>
                  </a:cubicBezTo>
                  <a:cubicBezTo>
                    <a:pt x="12607" y="1486"/>
                    <a:pt x="12706" y="1552"/>
                    <a:pt x="12783" y="1552"/>
                  </a:cubicBezTo>
                  <a:cubicBezTo>
                    <a:pt x="12834" y="1552"/>
                    <a:pt x="12875" y="1524"/>
                    <a:pt x="12894" y="1446"/>
                  </a:cubicBezTo>
                  <a:lnTo>
                    <a:pt x="12894" y="1446"/>
                  </a:lnTo>
                  <a:cubicBezTo>
                    <a:pt x="12859" y="1600"/>
                    <a:pt x="12913" y="1656"/>
                    <a:pt x="13003" y="1656"/>
                  </a:cubicBezTo>
                  <a:cubicBezTo>
                    <a:pt x="13064" y="1656"/>
                    <a:pt x="13141" y="1630"/>
                    <a:pt x="13219" y="1593"/>
                  </a:cubicBezTo>
                  <a:lnTo>
                    <a:pt x="13219" y="1593"/>
                  </a:lnTo>
                  <a:cubicBezTo>
                    <a:pt x="13171" y="1776"/>
                    <a:pt x="13968" y="1787"/>
                    <a:pt x="14057" y="1807"/>
                  </a:cubicBezTo>
                  <a:cubicBezTo>
                    <a:pt x="13797" y="1740"/>
                    <a:pt x="13792" y="1587"/>
                    <a:pt x="13944" y="1587"/>
                  </a:cubicBezTo>
                  <a:cubicBezTo>
                    <a:pt x="13994" y="1587"/>
                    <a:pt x="14061" y="1604"/>
                    <a:pt x="14141" y="1645"/>
                  </a:cubicBezTo>
                  <a:cubicBezTo>
                    <a:pt x="14362" y="1755"/>
                    <a:pt x="14592" y="1844"/>
                    <a:pt x="14823" y="1912"/>
                  </a:cubicBezTo>
                  <a:cubicBezTo>
                    <a:pt x="14891" y="1703"/>
                    <a:pt x="14293" y="1493"/>
                    <a:pt x="14115" y="1409"/>
                  </a:cubicBezTo>
                  <a:lnTo>
                    <a:pt x="14115" y="1409"/>
                  </a:lnTo>
                  <a:cubicBezTo>
                    <a:pt x="14299" y="1451"/>
                    <a:pt x="14482" y="1498"/>
                    <a:pt x="14666" y="1561"/>
                  </a:cubicBezTo>
                  <a:cubicBezTo>
                    <a:pt x="14786" y="1603"/>
                    <a:pt x="14970" y="1682"/>
                    <a:pt x="14991" y="1802"/>
                  </a:cubicBezTo>
                  <a:cubicBezTo>
                    <a:pt x="15017" y="1928"/>
                    <a:pt x="14870" y="1949"/>
                    <a:pt x="15001" y="2064"/>
                  </a:cubicBezTo>
                  <a:cubicBezTo>
                    <a:pt x="15090" y="2143"/>
                    <a:pt x="15168" y="2167"/>
                    <a:pt x="15243" y="2167"/>
                  </a:cubicBezTo>
                  <a:cubicBezTo>
                    <a:pt x="15359" y="2167"/>
                    <a:pt x="15468" y="2109"/>
                    <a:pt x="15603" y="2109"/>
                  </a:cubicBezTo>
                  <a:cubicBezTo>
                    <a:pt x="15636" y="2109"/>
                    <a:pt x="15672" y="2113"/>
                    <a:pt x="15709" y="2122"/>
                  </a:cubicBezTo>
                  <a:cubicBezTo>
                    <a:pt x="15966" y="2190"/>
                    <a:pt x="16092" y="2353"/>
                    <a:pt x="16212" y="2547"/>
                  </a:cubicBezTo>
                  <a:cubicBezTo>
                    <a:pt x="16249" y="2421"/>
                    <a:pt x="16490" y="2327"/>
                    <a:pt x="16627" y="2311"/>
                  </a:cubicBezTo>
                  <a:cubicBezTo>
                    <a:pt x="16639" y="2310"/>
                    <a:pt x="16649" y="2309"/>
                    <a:pt x="16659" y="2309"/>
                  </a:cubicBezTo>
                  <a:cubicBezTo>
                    <a:pt x="16824" y="2309"/>
                    <a:pt x="16682" y="2469"/>
                    <a:pt x="16737" y="2484"/>
                  </a:cubicBezTo>
                  <a:cubicBezTo>
                    <a:pt x="16751" y="2489"/>
                    <a:pt x="16764" y="2491"/>
                    <a:pt x="16776" y="2491"/>
                  </a:cubicBezTo>
                  <a:cubicBezTo>
                    <a:pt x="16785" y="2491"/>
                    <a:pt x="16794" y="2490"/>
                    <a:pt x="16802" y="2487"/>
                  </a:cubicBezTo>
                  <a:lnTo>
                    <a:pt x="16802" y="2487"/>
                  </a:lnTo>
                  <a:cubicBezTo>
                    <a:pt x="16777" y="2536"/>
                    <a:pt x="16765" y="2581"/>
                    <a:pt x="16789" y="2604"/>
                  </a:cubicBezTo>
                  <a:cubicBezTo>
                    <a:pt x="16873" y="2704"/>
                    <a:pt x="17119" y="2736"/>
                    <a:pt x="17235" y="2772"/>
                  </a:cubicBezTo>
                  <a:cubicBezTo>
                    <a:pt x="17319" y="2792"/>
                    <a:pt x="17447" y="2824"/>
                    <a:pt x="17558" y="2824"/>
                  </a:cubicBezTo>
                  <a:cubicBezTo>
                    <a:pt x="17620" y="2824"/>
                    <a:pt x="17676" y="2814"/>
                    <a:pt x="17717" y="2788"/>
                  </a:cubicBezTo>
                  <a:cubicBezTo>
                    <a:pt x="17764" y="2758"/>
                    <a:pt x="17789" y="2732"/>
                    <a:pt x="17831" y="2732"/>
                  </a:cubicBezTo>
                  <a:cubicBezTo>
                    <a:pt x="17855" y="2732"/>
                    <a:pt x="17885" y="2741"/>
                    <a:pt x="17927" y="2762"/>
                  </a:cubicBezTo>
                  <a:cubicBezTo>
                    <a:pt x="17990" y="2793"/>
                    <a:pt x="18037" y="2851"/>
                    <a:pt x="18042" y="2924"/>
                  </a:cubicBezTo>
                  <a:cubicBezTo>
                    <a:pt x="18042" y="3008"/>
                    <a:pt x="18079" y="2992"/>
                    <a:pt x="18168" y="3029"/>
                  </a:cubicBezTo>
                  <a:cubicBezTo>
                    <a:pt x="18209" y="3044"/>
                    <a:pt x="18253" y="3048"/>
                    <a:pt x="18298" y="3048"/>
                  </a:cubicBezTo>
                  <a:cubicBezTo>
                    <a:pt x="18367" y="3048"/>
                    <a:pt x="18440" y="3038"/>
                    <a:pt x="18510" y="3038"/>
                  </a:cubicBezTo>
                  <a:cubicBezTo>
                    <a:pt x="18540" y="3038"/>
                    <a:pt x="18569" y="3040"/>
                    <a:pt x="18598" y="3045"/>
                  </a:cubicBezTo>
                  <a:cubicBezTo>
                    <a:pt x="18745" y="3076"/>
                    <a:pt x="18881" y="3124"/>
                    <a:pt x="19012" y="3197"/>
                  </a:cubicBezTo>
                  <a:cubicBezTo>
                    <a:pt x="19091" y="3244"/>
                    <a:pt x="19164" y="3401"/>
                    <a:pt x="19222" y="3422"/>
                  </a:cubicBezTo>
                  <a:cubicBezTo>
                    <a:pt x="19224" y="3424"/>
                    <a:pt x="19227" y="3424"/>
                    <a:pt x="19229" y="3424"/>
                  </a:cubicBezTo>
                  <a:cubicBezTo>
                    <a:pt x="19248" y="3424"/>
                    <a:pt x="19238" y="3363"/>
                    <a:pt x="19261" y="3363"/>
                  </a:cubicBezTo>
                  <a:cubicBezTo>
                    <a:pt x="19263" y="3363"/>
                    <a:pt x="19266" y="3363"/>
                    <a:pt x="19269" y="3365"/>
                  </a:cubicBezTo>
                  <a:lnTo>
                    <a:pt x="19379" y="3412"/>
                  </a:lnTo>
                  <a:lnTo>
                    <a:pt x="19904" y="3632"/>
                  </a:lnTo>
                  <a:cubicBezTo>
                    <a:pt x="20024" y="3687"/>
                    <a:pt x="20224" y="3813"/>
                    <a:pt x="20368" y="3813"/>
                  </a:cubicBezTo>
                  <a:cubicBezTo>
                    <a:pt x="20430" y="3813"/>
                    <a:pt x="20482" y="3790"/>
                    <a:pt x="20512" y="3726"/>
                  </a:cubicBezTo>
                  <a:lnTo>
                    <a:pt x="20512" y="3726"/>
                  </a:lnTo>
                  <a:cubicBezTo>
                    <a:pt x="20438" y="3884"/>
                    <a:pt x="20795" y="4062"/>
                    <a:pt x="20936" y="4120"/>
                  </a:cubicBezTo>
                  <a:cubicBezTo>
                    <a:pt x="21029" y="4167"/>
                    <a:pt x="21095" y="4168"/>
                    <a:pt x="21158" y="4168"/>
                  </a:cubicBezTo>
                  <a:cubicBezTo>
                    <a:pt x="21161" y="4168"/>
                    <a:pt x="21164" y="4168"/>
                    <a:pt x="21168" y="4168"/>
                  </a:cubicBezTo>
                  <a:cubicBezTo>
                    <a:pt x="21234" y="4168"/>
                    <a:pt x="21298" y="4169"/>
                    <a:pt x="21387" y="4225"/>
                  </a:cubicBezTo>
                  <a:cubicBezTo>
                    <a:pt x="21461" y="4272"/>
                    <a:pt x="21345" y="4361"/>
                    <a:pt x="21403" y="4440"/>
                  </a:cubicBezTo>
                  <a:cubicBezTo>
                    <a:pt x="21466" y="4508"/>
                    <a:pt x="21550" y="4555"/>
                    <a:pt x="21639" y="4586"/>
                  </a:cubicBezTo>
                  <a:cubicBezTo>
                    <a:pt x="21744" y="4628"/>
                    <a:pt x="21859" y="4654"/>
                    <a:pt x="21975" y="4654"/>
                  </a:cubicBezTo>
                  <a:cubicBezTo>
                    <a:pt x="22032" y="4654"/>
                    <a:pt x="22054" y="4594"/>
                    <a:pt x="22073" y="4544"/>
                  </a:cubicBezTo>
                  <a:lnTo>
                    <a:pt x="22073" y="4544"/>
                  </a:lnTo>
                  <a:cubicBezTo>
                    <a:pt x="22014" y="4718"/>
                    <a:pt x="22311" y="4685"/>
                    <a:pt x="22410" y="4754"/>
                  </a:cubicBezTo>
                  <a:cubicBezTo>
                    <a:pt x="22541" y="4838"/>
                    <a:pt x="22189" y="5095"/>
                    <a:pt x="22420" y="5147"/>
                  </a:cubicBezTo>
                  <a:cubicBezTo>
                    <a:pt x="22446" y="5154"/>
                    <a:pt x="22470" y="5157"/>
                    <a:pt x="22492" y="5157"/>
                  </a:cubicBezTo>
                  <a:cubicBezTo>
                    <a:pt x="22708" y="5157"/>
                    <a:pt x="22760" y="4882"/>
                    <a:pt x="22908" y="4796"/>
                  </a:cubicBezTo>
                  <a:cubicBezTo>
                    <a:pt x="22919" y="4789"/>
                    <a:pt x="22930" y="4786"/>
                    <a:pt x="22940" y="4786"/>
                  </a:cubicBezTo>
                  <a:cubicBezTo>
                    <a:pt x="23050" y="4786"/>
                    <a:pt x="23079" y="5149"/>
                    <a:pt x="23060" y="5163"/>
                  </a:cubicBezTo>
                  <a:cubicBezTo>
                    <a:pt x="23118" y="5130"/>
                    <a:pt x="23128" y="5087"/>
                    <a:pt x="23175" y="5087"/>
                  </a:cubicBezTo>
                  <a:cubicBezTo>
                    <a:pt x="23196" y="5087"/>
                    <a:pt x="23223" y="5095"/>
                    <a:pt x="23264" y="5116"/>
                  </a:cubicBezTo>
                  <a:cubicBezTo>
                    <a:pt x="23295" y="5131"/>
                    <a:pt x="23388" y="5195"/>
                    <a:pt x="23428" y="5195"/>
                  </a:cubicBezTo>
                  <a:cubicBezTo>
                    <a:pt x="23429" y="5195"/>
                    <a:pt x="23431" y="5195"/>
                    <a:pt x="23432" y="5195"/>
                  </a:cubicBezTo>
                  <a:cubicBezTo>
                    <a:pt x="23474" y="5189"/>
                    <a:pt x="23485" y="5105"/>
                    <a:pt x="23537" y="5090"/>
                  </a:cubicBezTo>
                  <a:cubicBezTo>
                    <a:pt x="23546" y="5087"/>
                    <a:pt x="23556" y="5085"/>
                    <a:pt x="23566" y="5085"/>
                  </a:cubicBezTo>
                  <a:cubicBezTo>
                    <a:pt x="23628" y="5085"/>
                    <a:pt x="23696" y="5136"/>
                    <a:pt x="23741" y="5163"/>
                  </a:cubicBezTo>
                  <a:cubicBezTo>
                    <a:pt x="23668" y="5268"/>
                    <a:pt x="23652" y="5347"/>
                    <a:pt x="23815" y="5394"/>
                  </a:cubicBezTo>
                  <a:cubicBezTo>
                    <a:pt x="24035" y="5462"/>
                    <a:pt x="24098" y="5441"/>
                    <a:pt x="24009" y="5630"/>
                  </a:cubicBezTo>
                  <a:cubicBezTo>
                    <a:pt x="23985" y="5692"/>
                    <a:pt x="24190" y="5823"/>
                    <a:pt x="24272" y="5823"/>
                  </a:cubicBezTo>
                  <a:cubicBezTo>
                    <a:pt x="24280" y="5823"/>
                    <a:pt x="24287" y="5821"/>
                    <a:pt x="24292" y="5818"/>
                  </a:cubicBezTo>
                  <a:cubicBezTo>
                    <a:pt x="24351" y="5787"/>
                    <a:pt x="24330" y="5735"/>
                    <a:pt x="24369" y="5735"/>
                  </a:cubicBezTo>
                  <a:cubicBezTo>
                    <a:pt x="24382" y="5735"/>
                    <a:pt x="24402" y="5741"/>
                    <a:pt x="24434" y="5756"/>
                  </a:cubicBezTo>
                  <a:cubicBezTo>
                    <a:pt x="24580" y="5818"/>
                    <a:pt x="24711" y="5908"/>
                    <a:pt x="24821" y="6018"/>
                  </a:cubicBezTo>
                  <a:cubicBezTo>
                    <a:pt x="24942" y="6128"/>
                    <a:pt x="24905" y="6222"/>
                    <a:pt x="24984" y="6343"/>
                  </a:cubicBezTo>
                  <a:cubicBezTo>
                    <a:pt x="25053" y="6446"/>
                    <a:pt x="25201" y="6559"/>
                    <a:pt x="25332" y="6559"/>
                  </a:cubicBezTo>
                  <a:cubicBezTo>
                    <a:pt x="25340" y="6559"/>
                    <a:pt x="25348" y="6559"/>
                    <a:pt x="25356" y="6558"/>
                  </a:cubicBezTo>
                  <a:cubicBezTo>
                    <a:pt x="25361" y="6557"/>
                    <a:pt x="25367" y="6557"/>
                    <a:pt x="25372" y="6557"/>
                  </a:cubicBezTo>
                  <a:cubicBezTo>
                    <a:pt x="25552" y="6557"/>
                    <a:pt x="25689" y="6905"/>
                    <a:pt x="25661" y="6909"/>
                  </a:cubicBezTo>
                  <a:lnTo>
                    <a:pt x="25661" y="6909"/>
                  </a:lnTo>
                  <a:cubicBezTo>
                    <a:pt x="25886" y="6893"/>
                    <a:pt x="25697" y="6537"/>
                    <a:pt x="25739" y="6474"/>
                  </a:cubicBezTo>
                  <a:cubicBezTo>
                    <a:pt x="25740" y="6473"/>
                    <a:pt x="25741" y="6472"/>
                    <a:pt x="25743" y="6472"/>
                  </a:cubicBezTo>
                  <a:cubicBezTo>
                    <a:pt x="25772" y="6472"/>
                    <a:pt x="25915" y="6567"/>
                    <a:pt x="25886" y="6621"/>
                  </a:cubicBezTo>
                  <a:cubicBezTo>
                    <a:pt x="25833" y="6720"/>
                    <a:pt x="26027" y="6799"/>
                    <a:pt x="26137" y="6830"/>
                  </a:cubicBezTo>
                  <a:cubicBezTo>
                    <a:pt x="26368" y="6888"/>
                    <a:pt x="26179" y="6977"/>
                    <a:pt x="26200" y="7150"/>
                  </a:cubicBezTo>
                  <a:cubicBezTo>
                    <a:pt x="26208" y="7192"/>
                    <a:pt x="26227" y="7206"/>
                    <a:pt x="26250" y="7206"/>
                  </a:cubicBezTo>
                  <a:cubicBezTo>
                    <a:pt x="26289" y="7206"/>
                    <a:pt x="26340" y="7166"/>
                    <a:pt x="26363" y="7166"/>
                  </a:cubicBezTo>
                  <a:cubicBezTo>
                    <a:pt x="26380" y="7143"/>
                    <a:pt x="26403" y="7133"/>
                    <a:pt x="26428" y="7133"/>
                  </a:cubicBezTo>
                  <a:cubicBezTo>
                    <a:pt x="26491" y="7133"/>
                    <a:pt x="26571" y="7195"/>
                    <a:pt x="26620" y="7229"/>
                  </a:cubicBezTo>
                  <a:cubicBezTo>
                    <a:pt x="26798" y="7361"/>
                    <a:pt x="26788" y="7439"/>
                    <a:pt x="27021" y="7439"/>
                  </a:cubicBezTo>
                  <a:cubicBezTo>
                    <a:pt x="27029" y="7439"/>
                    <a:pt x="27036" y="7439"/>
                    <a:pt x="27045" y="7439"/>
                  </a:cubicBezTo>
                  <a:cubicBezTo>
                    <a:pt x="27060" y="7444"/>
                    <a:pt x="27223" y="7475"/>
                    <a:pt x="27233" y="7512"/>
                  </a:cubicBezTo>
                  <a:cubicBezTo>
                    <a:pt x="27249" y="7591"/>
                    <a:pt x="26882" y="7606"/>
                    <a:pt x="27029" y="7790"/>
                  </a:cubicBezTo>
                  <a:cubicBezTo>
                    <a:pt x="27166" y="7966"/>
                    <a:pt x="27371" y="8092"/>
                    <a:pt x="27542" y="8227"/>
                  </a:cubicBezTo>
                  <a:lnTo>
                    <a:pt x="27542" y="8227"/>
                  </a:lnTo>
                  <a:cubicBezTo>
                    <a:pt x="27497" y="8187"/>
                    <a:pt x="27435" y="8119"/>
                    <a:pt x="27485" y="8073"/>
                  </a:cubicBezTo>
                  <a:cubicBezTo>
                    <a:pt x="27487" y="8071"/>
                    <a:pt x="27490" y="8070"/>
                    <a:pt x="27493" y="8070"/>
                  </a:cubicBezTo>
                  <a:cubicBezTo>
                    <a:pt x="27541" y="8070"/>
                    <a:pt x="27715" y="8250"/>
                    <a:pt x="27802" y="8250"/>
                  </a:cubicBezTo>
                  <a:cubicBezTo>
                    <a:pt x="27816" y="8250"/>
                    <a:pt x="27828" y="8245"/>
                    <a:pt x="27836" y="8236"/>
                  </a:cubicBezTo>
                  <a:lnTo>
                    <a:pt x="27836" y="8236"/>
                  </a:lnTo>
                  <a:cubicBezTo>
                    <a:pt x="27834" y="8238"/>
                    <a:pt x="27832" y="8239"/>
                    <a:pt x="27829" y="8239"/>
                  </a:cubicBezTo>
                  <a:cubicBezTo>
                    <a:pt x="27788" y="8239"/>
                    <a:pt x="27691" y="7998"/>
                    <a:pt x="27730" y="7998"/>
                  </a:cubicBezTo>
                  <a:cubicBezTo>
                    <a:pt x="27732" y="7998"/>
                    <a:pt x="27734" y="7998"/>
                    <a:pt x="27737" y="8000"/>
                  </a:cubicBezTo>
                  <a:cubicBezTo>
                    <a:pt x="27894" y="8073"/>
                    <a:pt x="28209" y="8078"/>
                    <a:pt x="28041" y="8267"/>
                  </a:cubicBezTo>
                  <a:cubicBezTo>
                    <a:pt x="27967" y="8288"/>
                    <a:pt x="27847" y="8314"/>
                    <a:pt x="27931" y="8419"/>
                  </a:cubicBezTo>
                  <a:cubicBezTo>
                    <a:pt x="28072" y="8592"/>
                    <a:pt x="28235" y="8739"/>
                    <a:pt x="28423" y="8854"/>
                  </a:cubicBezTo>
                  <a:cubicBezTo>
                    <a:pt x="28449" y="8869"/>
                    <a:pt x="28471" y="8875"/>
                    <a:pt x="28490" y="8875"/>
                  </a:cubicBezTo>
                  <a:cubicBezTo>
                    <a:pt x="28581" y="8875"/>
                    <a:pt x="28622" y="8742"/>
                    <a:pt x="28691" y="8707"/>
                  </a:cubicBezTo>
                  <a:lnTo>
                    <a:pt x="28691" y="8707"/>
                  </a:lnTo>
                  <a:cubicBezTo>
                    <a:pt x="28916" y="8755"/>
                    <a:pt x="28754" y="9284"/>
                    <a:pt x="28670" y="9331"/>
                  </a:cubicBezTo>
                  <a:cubicBezTo>
                    <a:pt x="28664" y="9334"/>
                    <a:pt x="28659" y="9335"/>
                    <a:pt x="28654" y="9335"/>
                  </a:cubicBezTo>
                  <a:cubicBezTo>
                    <a:pt x="28583" y="9335"/>
                    <a:pt x="28565" y="9073"/>
                    <a:pt x="28565" y="9043"/>
                  </a:cubicBezTo>
                  <a:lnTo>
                    <a:pt x="28565" y="9043"/>
                  </a:lnTo>
                  <a:cubicBezTo>
                    <a:pt x="28565" y="9174"/>
                    <a:pt x="28607" y="9468"/>
                    <a:pt x="28507" y="9578"/>
                  </a:cubicBezTo>
                  <a:cubicBezTo>
                    <a:pt x="28465" y="9622"/>
                    <a:pt x="28395" y="9633"/>
                    <a:pt x="28324" y="9633"/>
                  </a:cubicBezTo>
                  <a:cubicBezTo>
                    <a:pt x="28262" y="9633"/>
                    <a:pt x="28200" y="9625"/>
                    <a:pt x="28156" y="9625"/>
                  </a:cubicBezTo>
                  <a:cubicBezTo>
                    <a:pt x="28319" y="9725"/>
                    <a:pt x="28481" y="9793"/>
                    <a:pt x="28612" y="9945"/>
                  </a:cubicBezTo>
                  <a:cubicBezTo>
                    <a:pt x="28680" y="10023"/>
                    <a:pt x="28633" y="10165"/>
                    <a:pt x="28670" y="10270"/>
                  </a:cubicBezTo>
                  <a:cubicBezTo>
                    <a:pt x="28691" y="10322"/>
                    <a:pt x="28848" y="10406"/>
                    <a:pt x="28749" y="10485"/>
                  </a:cubicBezTo>
                  <a:cubicBezTo>
                    <a:pt x="28727" y="10501"/>
                    <a:pt x="28704" y="10507"/>
                    <a:pt x="28681" y="10507"/>
                  </a:cubicBezTo>
                  <a:cubicBezTo>
                    <a:pt x="28592" y="10507"/>
                    <a:pt x="28492" y="10412"/>
                    <a:pt x="28396" y="10412"/>
                  </a:cubicBezTo>
                  <a:cubicBezTo>
                    <a:pt x="28379" y="10412"/>
                    <a:pt x="28362" y="10415"/>
                    <a:pt x="28345" y="10422"/>
                  </a:cubicBezTo>
                  <a:cubicBezTo>
                    <a:pt x="28235" y="10474"/>
                    <a:pt x="28334" y="10663"/>
                    <a:pt x="28376" y="10726"/>
                  </a:cubicBezTo>
                  <a:cubicBezTo>
                    <a:pt x="28434" y="10810"/>
                    <a:pt x="28492" y="10810"/>
                    <a:pt x="28507" y="10920"/>
                  </a:cubicBezTo>
                  <a:cubicBezTo>
                    <a:pt x="28523" y="11046"/>
                    <a:pt x="28528" y="11166"/>
                    <a:pt x="28523" y="11287"/>
                  </a:cubicBezTo>
                  <a:cubicBezTo>
                    <a:pt x="28513" y="11575"/>
                    <a:pt x="28455" y="11984"/>
                    <a:pt x="28555" y="12257"/>
                  </a:cubicBezTo>
                  <a:cubicBezTo>
                    <a:pt x="28581" y="12320"/>
                    <a:pt x="28686" y="12341"/>
                    <a:pt x="28644" y="12419"/>
                  </a:cubicBezTo>
                  <a:cubicBezTo>
                    <a:pt x="28586" y="12530"/>
                    <a:pt x="28471" y="12540"/>
                    <a:pt x="28413" y="12655"/>
                  </a:cubicBezTo>
                  <a:cubicBezTo>
                    <a:pt x="28292" y="12881"/>
                    <a:pt x="28250" y="13248"/>
                    <a:pt x="28350" y="13494"/>
                  </a:cubicBezTo>
                  <a:cubicBezTo>
                    <a:pt x="28366" y="13541"/>
                    <a:pt x="28502" y="13646"/>
                    <a:pt x="28492" y="13673"/>
                  </a:cubicBezTo>
                  <a:cubicBezTo>
                    <a:pt x="28444" y="13767"/>
                    <a:pt x="28250" y="13667"/>
                    <a:pt x="28245" y="13819"/>
                  </a:cubicBezTo>
                  <a:cubicBezTo>
                    <a:pt x="28245" y="13819"/>
                    <a:pt x="28408" y="13872"/>
                    <a:pt x="28408" y="13992"/>
                  </a:cubicBezTo>
                  <a:cubicBezTo>
                    <a:pt x="28408" y="14076"/>
                    <a:pt x="28392" y="14171"/>
                    <a:pt x="28486" y="14197"/>
                  </a:cubicBezTo>
                  <a:cubicBezTo>
                    <a:pt x="28675" y="14244"/>
                    <a:pt x="28659" y="14286"/>
                    <a:pt x="28785" y="14454"/>
                  </a:cubicBezTo>
                  <a:cubicBezTo>
                    <a:pt x="28751" y="14488"/>
                    <a:pt x="28527" y="14579"/>
                    <a:pt x="28458" y="14579"/>
                  </a:cubicBezTo>
                  <a:cubicBezTo>
                    <a:pt x="28443" y="14579"/>
                    <a:pt x="28435" y="14574"/>
                    <a:pt x="28439" y="14564"/>
                  </a:cubicBezTo>
                  <a:cubicBezTo>
                    <a:pt x="28460" y="14517"/>
                    <a:pt x="28528" y="14417"/>
                    <a:pt x="28450" y="14333"/>
                  </a:cubicBezTo>
                  <a:cubicBezTo>
                    <a:pt x="28434" y="14317"/>
                    <a:pt x="28420" y="14310"/>
                    <a:pt x="28408" y="14310"/>
                  </a:cubicBezTo>
                  <a:cubicBezTo>
                    <a:pt x="28382" y="14310"/>
                    <a:pt x="28366" y="14344"/>
                    <a:pt x="28355" y="14380"/>
                  </a:cubicBezTo>
                  <a:cubicBezTo>
                    <a:pt x="28319" y="14485"/>
                    <a:pt x="28465" y="14805"/>
                    <a:pt x="28308" y="14884"/>
                  </a:cubicBezTo>
                  <a:cubicBezTo>
                    <a:pt x="28281" y="14896"/>
                    <a:pt x="28267" y="14938"/>
                    <a:pt x="28262" y="14998"/>
                  </a:cubicBezTo>
                  <a:lnTo>
                    <a:pt x="28262" y="14998"/>
                  </a:lnTo>
                  <a:cubicBezTo>
                    <a:pt x="28315" y="14948"/>
                    <a:pt x="28409" y="14891"/>
                    <a:pt x="28478" y="14891"/>
                  </a:cubicBezTo>
                  <a:cubicBezTo>
                    <a:pt x="28531" y="14891"/>
                    <a:pt x="28570" y="14925"/>
                    <a:pt x="28565" y="15020"/>
                  </a:cubicBezTo>
                  <a:lnTo>
                    <a:pt x="28555" y="15020"/>
                  </a:lnTo>
                  <a:lnTo>
                    <a:pt x="28262" y="14999"/>
                  </a:lnTo>
                  <a:lnTo>
                    <a:pt x="28262" y="14999"/>
                  </a:lnTo>
                  <a:cubicBezTo>
                    <a:pt x="28245" y="15193"/>
                    <a:pt x="28315" y="15568"/>
                    <a:pt x="28303" y="15712"/>
                  </a:cubicBezTo>
                  <a:cubicBezTo>
                    <a:pt x="28313" y="15713"/>
                    <a:pt x="28323" y="15714"/>
                    <a:pt x="28332" y="15714"/>
                  </a:cubicBezTo>
                  <a:cubicBezTo>
                    <a:pt x="28464" y="15714"/>
                    <a:pt x="28474" y="15617"/>
                    <a:pt x="28595" y="15617"/>
                  </a:cubicBezTo>
                  <a:cubicBezTo>
                    <a:pt x="28600" y="15617"/>
                    <a:pt x="28606" y="15617"/>
                    <a:pt x="28612" y="15618"/>
                  </a:cubicBezTo>
                  <a:cubicBezTo>
                    <a:pt x="28602" y="15749"/>
                    <a:pt x="28413" y="15854"/>
                    <a:pt x="28423" y="15911"/>
                  </a:cubicBezTo>
                  <a:cubicBezTo>
                    <a:pt x="28444" y="16027"/>
                    <a:pt x="28596" y="16121"/>
                    <a:pt x="28665" y="16210"/>
                  </a:cubicBezTo>
                  <a:cubicBezTo>
                    <a:pt x="28534" y="16252"/>
                    <a:pt x="27878" y="16850"/>
                    <a:pt x="28203" y="16876"/>
                  </a:cubicBezTo>
                  <a:cubicBezTo>
                    <a:pt x="28235" y="16803"/>
                    <a:pt x="28182" y="16776"/>
                    <a:pt x="28172" y="16740"/>
                  </a:cubicBezTo>
                  <a:cubicBezTo>
                    <a:pt x="28168" y="16726"/>
                    <a:pt x="28176" y="16721"/>
                    <a:pt x="28190" y="16721"/>
                  </a:cubicBezTo>
                  <a:cubicBezTo>
                    <a:pt x="28240" y="16721"/>
                    <a:pt x="28376" y="16793"/>
                    <a:pt x="28392" y="16813"/>
                  </a:cubicBezTo>
                  <a:cubicBezTo>
                    <a:pt x="28444" y="16881"/>
                    <a:pt x="28460" y="16970"/>
                    <a:pt x="28434" y="17054"/>
                  </a:cubicBezTo>
                  <a:cubicBezTo>
                    <a:pt x="28416" y="17124"/>
                    <a:pt x="28375" y="17139"/>
                    <a:pt x="28327" y="17139"/>
                  </a:cubicBezTo>
                  <a:cubicBezTo>
                    <a:pt x="28292" y="17139"/>
                    <a:pt x="28252" y="17131"/>
                    <a:pt x="28214" y="17131"/>
                  </a:cubicBezTo>
                  <a:cubicBezTo>
                    <a:pt x="28159" y="17131"/>
                    <a:pt x="28109" y="17149"/>
                    <a:pt x="28083" y="17238"/>
                  </a:cubicBezTo>
                  <a:cubicBezTo>
                    <a:pt x="28051" y="17358"/>
                    <a:pt x="28041" y="17490"/>
                    <a:pt x="28056" y="17610"/>
                  </a:cubicBezTo>
                  <a:cubicBezTo>
                    <a:pt x="28083" y="17746"/>
                    <a:pt x="28224" y="17668"/>
                    <a:pt x="28219" y="17851"/>
                  </a:cubicBezTo>
                  <a:cubicBezTo>
                    <a:pt x="28219" y="17970"/>
                    <a:pt x="28224" y="18046"/>
                    <a:pt x="28128" y="18046"/>
                  </a:cubicBezTo>
                  <a:cubicBezTo>
                    <a:pt x="28122" y="18046"/>
                    <a:pt x="28116" y="18046"/>
                    <a:pt x="28109" y="18045"/>
                  </a:cubicBezTo>
                  <a:cubicBezTo>
                    <a:pt x="28084" y="18026"/>
                    <a:pt x="28014" y="17960"/>
                    <a:pt x="27975" y="17960"/>
                  </a:cubicBezTo>
                  <a:cubicBezTo>
                    <a:pt x="27972" y="17960"/>
                    <a:pt x="27970" y="17961"/>
                    <a:pt x="27967" y="17961"/>
                  </a:cubicBezTo>
                  <a:cubicBezTo>
                    <a:pt x="27920" y="17972"/>
                    <a:pt x="28313" y="18543"/>
                    <a:pt x="28156" y="18617"/>
                  </a:cubicBezTo>
                  <a:cubicBezTo>
                    <a:pt x="28035" y="18669"/>
                    <a:pt x="27920" y="18606"/>
                    <a:pt x="27878" y="18816"/>
                  </a:cubicBezTo>
                  <a:cubicBezTo>
                    <a:pt x="27868" y="18920"/>
                    <a:pt x="27873" y="19029"/>
                    <a:pt x="27893" y="19133"/>
                  </a:cubicBezTo>
                  <a:lnTo>
                    <a:pt x="27893" y="19133"/>
                  </a:lnTo>
                  <a:cubicBezTo>
                    <a:pt x="27892" y="19094"/>
                    <a:pt x="28101" y="18853"/>
                    <a:pt x="28160" y="18853"/>
                  </a:cubicBezTo>
                  <a:cubicBezTo>
                    <a:pt x="28175" y="18853"/>
                    <a:pt x="28181" y="18868"/>
                    <a:pt x="28172" y="18905"/>
                  </a:cubicBezTo>
                  <a:cubicBezTo>
                    <a:pt x="28135" y="19062"/>
                    <a:pt x="28077" y="19199"/>
                    <a:pt x="28056" y="19367"/>
                  </a:cubicBezTo>
                  <a:lnTo>
                    <a:pt x="28030" y="19618"/>
                  </a:lnTo>
                  <a:cubicBezTo>
                    <a:pt x="28004" y="19665"/>
                    <a:pt x="28015" y="19697"/>
                    <a:pt x="28062" y="19702"/>
                  </a:cubicBezTo>
                  <a:cubicBezTo>
                    <a:pt x="28065" y="19715"/>
                    <a:pt x="28059" y="19720"/>
                    <a:pt x="28047" y="19720"/>
                  </a:cubicBezTo>
                  <a:cubicBezTo>
                    <a:pt x="27997" y="19720"/>
                    <a:pt x="27843" y="19629"/>
                    <a:pt x="27817" y="19629"/>
                  </a:cubicBezTo>
                  <a:cubicBezTo>
                    <a:pt x="27816" y="19629"/>
                    <a:pt x="27816" y="19629"/>
                    <a:pt x="27815" y="19629"/>
                  </a:cubicBezTo>
                  <a:cubicBezTo>
                    <a:pt x="27710" y="19644"/>
                    <a:pt x="27805" y="19812"/>
                    <a:pt x="27836" y="19849"/>
                  </a:cubicBezTo>
                  <a:cubicBezTo>
                    <a:pt x="27878" y="19896"/>
                    <a:pt x="27999" y="20001"/>
                    <a:pt x="27931" y="20085"/>
                  </a:cubicBezTo>
                  <a:cubicBezTo>
                    <a:pt x="27906" y="20117"/>
                    <a:pt x="27879" y="20126"/>
                    <a:pt x="27850" y="20126"/>
                  </a:cubicBezTo>
                  <a:cubicBezTo>
                    <a:pt x="27815" y="20126"/>
                    <a:pt x="27779" y="20112"/>
                    <a:pt x="27746" y="20112"/>
                  </a:cubicBezTo>
                  <a:cubicBezTo>
                    <a:pt x="27732" y="20112"/>
                    <a:pt x="27718" y="20115"/>
                    <a:pt x="27705" y="20122"/>
                  </a:cubicBezTo>
                  <a:cubicBezTo>
                    <a:pt x="27712" y="20119"/>
                    <a:pt x="27718" y="20117"/>
                    <a:pt x="27725" y="20117"/>
                  </a:cubicBezTo>
                  <a:cubicBezTo>
                    <a:pt x="27824" y="20117"/>
                    <a:pt x="27931" y="20436"/>
                    <a:pt x="27941" y="20520"/>
                  </a:cubicBezTo>
                  <a:cubicBezTo>
                    <a:pt x="27962" y="20614"/>
                    <a:pt x="27952" y="20714"/>
                    <a:pt x="27920" y="20803"/>
                  </a:cubicBezTo>
                  <a:cubicBezTo>
                    <a:pt x="27883" y="20877"/>
                    <a:pt x="27826" y="20824"/>
                    <a:pt x="27794" y="20908"/>
                  </a:cubicBezTo>
                  <a:cubicBezTo>
                    <a:pt x="27763" y="20976"/>
                    <a:pt x="27695" y="21280"/>
                    <a:pt x="27794" y="21301"/>
                  </a:cubicBezTo>
                  <a:cubicBezTo>
                    <a:pt x="27894" y="21327"/>
                    <a:pt x="27925" y="21354"/>
                    <a:pt x="27910" y="21469"/>
                  </a:cubicBezTo>
                  <a:cubicBezTo>
                    <a:pt x="27910" y="21469"/>
                    <a:pt x="27899" y="21642"/>
                    <a:pt x="27873" y="21642"/>
                  </a:cubicBezTo>
                  <a:cubicBezTo>
                    <a:pt x="27845" y="21638"/>
                    <a:pt x="27729" y="21431"/>
                    <a:pt x="27644" y="21431"/>
                  </a:cubicBezTo>
                  <a:cubicBezTo>
                    <a:pt x="27618" y="21431"/>
                    <a:pt x="27596" y="21449"/>
                    <a:pt x="27579" y="21495"/>
                  </a:cubicBezTo>
                  <a:cubicBezTo>
                    <a:pt x="27522" y="21663"/>
                    <a:pt x="27721" y="21763"/>
                    <a:pt x="27606" y="21925"/>
                  </a:cubicBezTo>
                  <a:cubicBezTo>
                    <a:pt x="27474" y="22114"/>
                    <a:pt x="27569" y="22255"/>
                    <a:pt x="27632" y="22434"/>
                  </a:cubicBezTo>
                  <a:cubicBezTo>
                    <a:pt x="27674" y="22565"/>
                    <a:pt x="27642" y="22533"/>
                    <a:pt x="27606" y="22596"/>
                  </a:cubicBezTo>
                  <a:cubicBezTo>
                    <a:pt x="27579" y="22649"/>
                    <a:pt x="27627" y="22759"/>
                    <a:pt x="27616" y="22816"/>
                  </a:cubicBezTo>
                  <a:cubicBezTo>
                    <a:pt x="27705" y="22885"/>
                    <a:pt x="27821" y="23126"/>
                    <a:pt x="27632" y="23163"/>
                  </a:cubicBezTo>
                  <a:cubicBezTo>
                    <a:pt x="27590" y="23173"/>
                    <a:pt x="27207" y="23215"/>
                    <a:pt x="27385" y="23362"/>
                  </a:cubicBezTo>
                  <a:cubicBezTo>
                    <a:pt x="27474" y="23430"/>
                    <a:pt x="27543" y="23425"/>
                    <a:pt x="27506" y="23582"/>
                  </a:cubicBezTo>
                  <a:cubicBezTo>
                    <a:pt x="27497" y="23614"/>
                    <a:pt x="27477" y="23622"/>
                    <a:pt x="27452" y="23622"/>
                  </a:cubicBezTo>
                  <a:cubicBezTo>
                    <a:pt x="27428" y="23622"/>
                    <a:pt x="27401" y="23615"/>
                    <a:pt x="27377" y="23615"/>
                  </a:cubicBezTo>
                  <a:cubicBezTo>
                    <a:pt x="27363" y="23615"/>
                    <a:pt x="27349" y="23617"/>
                    <a:pt x="27338" y="23624"/>
                  </a:cubicBezTo>
                  <a:cubicBezTo>
                    <a:pt x="27291" y="23655"/>
                    <a:pt x="27275" y="23765"/>
                    <a:pt x="27270" y="23828"/>
                  </a:cubicBezTo>
                  <a:lnTo>
                    <a:pt x="27464" y="23860"/>
                  </a:lnTo>
                  <a:cubicBezTo>
                    <a:pt x="27495" y="23807"/>
                    <a:pt x="27548" y="23724"/>
                    <a:pt x="27611" y="23708"/>
                  </a:cubicBezTo>
                  <a:cubicBezTo>
                    <a:pt x="27615" y="23707"/>
                    <a:pt x="27620" y="23706"/>
                    <a:pt x="27624" y="23706"/>
                  </a:cubicBezTo>
                  <a:cubicBezTo>
                    <a:pt x="27710" y="23706"/>
                    <a:pt x="27653" y="23966"/>
                    <a:pt x="27647" y="24001"/>
                  </a:cubicBezTo>
                  <a:cubicBezTo>
                    <a:pt x="27616" y="24201"/>
                    <a:pt x="27522" y="24080"/>
                    <a:pt x="27427" y="24243"/>
                  </a:cubicBezTo>
                  <a:cubicBezTo>
                    <a:pt x="27412" y="24269"/>
                    <a:pt x="27265" y="24505"/>
                    <a:pt x="27291" y="24536"/>
                  </a:cubicBezTo>
                  <a:cubicBezTo>
                    <a:pt x="27359" y="24610"/>
                    <a:pt x="27448" y="24547"/>
                    <a:pt x="27427" y="24714"/>
                  </a:cubicBezTo>
                  <a:cubicBezTo>
                    <a:pt x="27417" y="24798"/>
                    <a:pt x="27370" y="24882"/>
                    <a:pt x="27422" y="24929"/>
                  </a:cubicBezTo>
                  <a:cubicBezTo>
                    <a:pt x="27543" y="25040"/>
                    <a:pt x="27385" y="25564"/>
                    <a:pt x="27354" y="25700"/>
                  </a:cubicBezTo>
                  <a:cubicBezTo>
                    <a:pt x="27328" y="25837"/>
                    <a:pt x="27286" y="25805"/>
                    <a:pt x="27191" y="25842"/>
                  </a:cubicBezTo>
                  <a:cubicBezTo>
                    <a:pt x="27097" y="25873"/>
                    <a:pt x="27086" y="26088"/>
                    <a:pt x="27076" y="26167"/>
                  </a:cubicBezTo>
                  <a:cubicBezTo>
                    <a:pt x="27008" y="26266"/>
                    <a:pt x="26950" y="26439"/>
                    <a:pt x="27066" y="26513"/>
                  </a:cubicBezTo>
                  <a:cubicBezTo>
                    <a:pt x="27134" y="26560"/>
                    <a:pt x="27097" y="26628"/>
                    <a:pt x="27076" y="26728"/>
                  </a:cubicBezTo>
                  <a:cubicBezTo>
                    <a:pt x="27066" y="26796"/>
                    <a:pt x="27134" y="26817"/>
                    <a:pt x="27134" y="26911"/>
                  </a:cubicBezTo>
                  <a:cubicBezTo>
                    <a:pt x="27134" y="27058"/>
                    <a:pt x="27071" y="27137"/>
                    <a:pt x="27045" y="27273"/>
                  </a:cubicBezTo>
                  <a:cubicBezTo>
                    <a:pt x="27017" y="27408"/>
                    <a:pt x="27265" y="27769"/>
                    <a:pt x="27395" y="27769"/>
                  </a:cubicBezTo>
                  <a:cubicBezTo>
                    <a:pt x="27411" y="27769"/>
                    <a:pt x="27426" y="27763"/>
                    <a:pt x="27438" y="27750"/>
                  </a:cubicBezTo>
                  <a:cubicBezTo>
                    <a:pt x="27433" y="27687"/>
                    <a:pt x="27433" y="27630"/>
                    <a:pt x="27443" y="27567"/>
                  </a:cubicBezTo>
                  <a:cubicBezTo>
                    <a:pt x="27469" y="27483"/>
                    <a:pt x="27516" y="27404"/>
                    <a:pt x="27579" y="27341"/>
                  </a:cubicBezTo>
                  <a:cubicBezTo>
                    <a:pt x="27695" y="27153"/>
                    <a:pt x="27768" y="26948"/>
                    <a:pt x="27789" y="26728"/>
                  </a:cubicBezTo>
                  <a:cubicBezTo>
                    <a:pt x="27800" y="26576"/>
                    <a:pt x="27543" y="26681"/>
                    <a:pt x="27537" y="26471"/>
                  </a:cubicBezTo>
                  <a:cubicBezTo>
                    <a:pt x="27537" y="26350"/>
                    <a:pt x="27595" y="26240"/>
                    <a:pt x="27689" y="26162"/>
                  </a:cubicBezTo>
                  <a:cubicBezTo>
                    <a:pt x="27709" y="26165"/>
                    <a:pt x="27725" y="26167"/>
                    <a:pt x="27737" y="26167"/>
                  </a:cubicBezTo>
                  <a:cubicBezTo>
                    <a:pt x="27781" y="26167"/>
                    <a:pt x="27793" y="26143"/>
                    <a:pt x="27805" y="26062"/>
                  </a:cubicBezTo>
                  <a:cubicBezTo>
                    <a:pt x="27836" y="25889"/>
                    <a:pt x="27810" y="25978"/>
                    <a:pt x="27695" y="25910"/>
                  </a:cubicBezTo>
                  <a:cubicBezTo>
                    <a:pt x="27637" y="25852"/>
                    <a:pt x="27632" y="25758"/>
                    <a:pt x="27679" y="25695"/>
                  </a:cubicBezTo>
                  <a:cubicBezTo>
                    <a:pt x="27703" y="25676"/>
                    <a:pt x="27727" y="25670"/>
                    <a:pt x="27750" y="25670"/>
                  </a:cubicBezTo>
                  <a:cubicBezTo>
                    <a:pt x="27805" y="25670"/>
                    <a:pt x="27858" y="25704"/>
                    <a:pt x="27902" y="25704"/>
                  </a:cubicBezTo>
                  <a:cubicBezTo>
                    <a:pt x="27941" y="25704"/>
                    <a:pt x="27973" y="25677"/>
                    <a:pt x="27994" y="25574"/>
                  </a:cubicBezTo>
                  <a:cubicBezTo>
                    <a:pt x="28009" y="25480"/>
                    <a:pt x="27952" y="25249"/>
                    <a:pt x="27852" y="25234"/>
                  </a:cubicBezTo>
                  <a:cubicBezTo>
                    <a:pt x="27841" y="25181"/>
                    <a:pt x="27873" y="25102"/>
                    <a:pt x="27873" y="25050"/>
                  </a:cubicBezTo>
                  <a:cubicBezTo>
                    <a:pt x="27873" y="24982"/>
                    <a:pt x="27794" y="24468"/>
                    <a:pt x="27826" y="24437"/>
                  </a:cubicBezTo>
                  <a:cubicBezTo>
                    <a:pt x="27834" y="24430"/>
                    <a:pt x="27842" y="24427"/>
                    <a:pt x="27851" y="24427"/>
                  </a:cubicBezTo>
                  <a:cubicBezTo>
                    <a:pt x="27938" y="24427"/>
                    <a:pt x="28051" y="24731"/>
                    <a:pt x="28104" y="24741"/>
                  </a:cubicBezTo>
                  <a:cubicBezTo>
                    <a:pt x="28030" y="24725"/>
                    <a:pt x="28062" y="24101"/>
                    <a:pt x="28009" y="24017"/>
                  </a:cubicBezTo>
                  <a:cubicBezTo>
                    <a:pt x="27946" y="23897"/>
                    <a:pt x="27983" y="23823"/>
                    <a:pt x="28093" y="23724"/>
                  </a:cubicBezTo>
                  <a:cubicBezTo>
                    <a:pt x="28266" y="23571"/>
                    <a:pt x="28119" y="23566"/>
                    <a:pt x="28135" y="23456"/>
                  </a:cubicBezTo>
                  <a:cubicBezTo>
                    <a:pt x="28151" y="23330"/>
                    <a:pt x="28146" y="23294"/>
                    <a:pt x="28224" y="23215"/>
                  </a:cubicBezTo>
                  <a:cubicBezTo>
                    <a:pt x="28256" y="23189"/>
                    <a:pt x="28266" y="23152"/>
                    <a:pt x="28266" y="23115"/>
                  </a:cubicBezTo>
                  <a:cubicBezTo>
                    <a:pt x="28262" y="23049"/>
                    <a:pt x="28208" y="22988"/>
                    <a:pt x="28153" y="22988"/>
                  </a:cubicBezTo>
                  <a:cubicBezTo>
                    <a:pt x="28134" y="22988"/>
                    <a:pt x="28116" y="22995"/>
                    <a:pt x="28098" y="23010"/>
                  </a:cubicBezTo>
                  <a:cubicBezTo>
                    <a:pt x="28078" y="23018"/>
                    <a:pt x="28053" y="23023"/>
                    <a:pt x="28029" y="23023"/>
                  </a:cubicBezTo>
                  <a:cubicBezTo>
                    <a:pt x="27972" y="23023"/>
                    <a:pt x="27923" y="22996"/>
                    <a:pt x="27967" y="22911"/>
                  </a:cubicBezTo>
                  <a:cubicBezTo>
                    <a:pt x="28030" y="22801"/>
                    <a:pt x="28151" y="22796"/>
                    <a:pt x="28209" y="22680"/>
                  </a:cubicBezTo>
                  <a:cubicBezTo>
                    <a:pt x="28266" y="22570"/>
                    <a:pt x="28229" y="22418"/>
                    <a:pt x="28198" y="22308"/>
                  </a:cubicBezTo>
                  <a:cubicBezTo>
                    <a:pt x="28203" y="22219"/>
                    <a:pt x="28235" y="22135"/>
                    <a:pt x="28277" y="22056"/>
                  </a:cubicBezTo>
                  <a:cubicBezTo>
                    <a:pt x="28313" y="22041"/>
                    <a:pt x="28345" y="22009"/>
                    <a:pt x="28350" y="21972"/>
                  </a:cubicBezTo>
                  <a:cubicBezTo>
                    <a:pt x="28371" y="21820"/>
                    <a:pt x="28277" y="21847"/>
                    <a:pt x="28287" y="21700"/>
                  </a:cubicBezTo>
                  <a:cubicBezTo>
                    <a:pt x="28298" y="21600"/>
                    <a:pt x="28355" y="21537"/>
                    <a:pt x="28382" y="21443"/>
                  </a:cubicBezTo>
                  <a:cubicBezTo>
                    <a:pt x="28450" y="21207"/>
                    <a:pt x="28439" y="20950"/>
                    <a:pt x="28350" y="20719"/>
                  </a:cubicBezTo>
                  <a:cubicBezTo>
                    <a:pt x="28293" y="20602"/>
                    <a:pt x="28277" y="20557"/>
                    <a:pt x="28362" y="20557"/>
                  </a:cubicBezTo>
                  <a:cubicBezTo>
                    <a:pt x="28380" y="20557"/>
                    <a:pt x="28402" y="20558"/>
                    <a:pt x="28429" y="20562"/>
                  </a:cubicBezTo>
                  <a:cubicBezTo>
                    <a:pt x="28451" y="20596"/>
                    <a:pt x="28469" y="20609"/>
                    <a:pt x="28483" y="20609"/>
                  </a:cubicBezTo>
                  <a:cubicBezTo>
                    <a:pt x="28523" y="20609"/>
                    <a:pt x="28536" y="20508"/>
                    <a:pt x="28544" y="20447"/>
                  </a:cubicBezTo>
                  <a:cubicBezTo>
                    <a:pt x="28560" y="20326"/>
                    <a:pt x="28591" y="20174"/>
                    <a:pt x="28560" y="20053"/>
                  </a:cubicBezTo>
                  <a:cubicBezTo>
                    <a:pt x="28539" y="19964"/>
                    <a:pt x="28455" y="19875"/>
                    <a:pt x="28523" y="19744"/>
                  </a:cubicBezTo>
                  <a:lnTo>
                    <a:pt x="28523" y="19744"/>
                  </a:lnTo>
                  <a:cubicBezTo>
                    <a:pt x="28528" y="19745"/>
                    <a:pt x="28533" y="19745"/>
                    <a:pt x="28538" y="19745"/>
                  </a:cubicBezTo>
                  <a:cubicBezTo>
                    <a:pt x="28685" y="19745"/>
                    <a:pt x="28675" y="19431"/>
                    <a:pt x="28659" y="19325"/>
                  </a:cubicBezTo>
                  <a:cubicBezTo>
                    <a:pt x="28649" y="19215"/>
                    <a:pt x="28423" y="19031"/>
                    <a:pt x="28486" y="18989"/>
                  </a:cubicBezTo>
                  <a:cubicBezTo>
                    <a:pt x="28644" y="18889"/>
                    <a:pt x="28701" y="18858"/>
                    <a:pt x="28743" y="18648"/>
                  </a:cubicBezTo>
                  <a:cubicBezTo>
                    <a:pt x="28806" y="18334"/>
                    <a:pt x="28827" y="18014"/>
                    <a:pt x="28817" y="17694"/>
                  </a:cubicBezTo>
                  <a:cubicBezTo>
                    <a:pt x="28811" y="17579"/>
                    <a:pt x="28801" y="17463"/>
                    <a:pt x="28785" y="17353"/>
                  </a:cubicBezTo>
                  <a:cubicBezTo>
                    <a:pt x="28780" y="17280"/>
                    <a:pt x="28707" y="17227"/>
                    <a:pt x="28712" y="17164"/>
                  </a:cubicBezTo>
                  <a:cubicBezTo>
                    <a:pt x="28717" y="17075"/>
                    <a:pt x="28864" y="17012"/>
                    <a:pt x="28911" y="16944"/>
                  </a:cubicBezTo>
                  <a:cubicBezTo>
                    <a:pt x="28974" y="16855"/>
                    <a:pt x="29016" y="16750"/>
                    <a:pt x="29037" y="16645"/>
                  </a:cubicBezTo>
                  <a:cubicBezTo>
                    <a:pt x="29063" y="16499"/>
                    <a:pt x="29053" y="16368"/>
                    <a:pt x="28911" y="16352"/>
                  </a:cubicBezTo>
                  <a:lnTo>
                    <a:pt x="28911" y="16352"/>
                  </a:lnTo>
                  <a:cubicBezTo>
                    <a:pt x="28913" y="16352"/>
                    <a:pt x="28914" y="16352"/>
                    <a:pt x="28916" y="16352"/>
                  </a:cubicBezTo>
                  <a:cubicBezTo>
                    <a:pt x="29016" y="16352"/>
                    <a:pt x="28864" y="16026"/>
                    <a:pt x="28848" y="15948"/>
                  </a:cubicBezTo>
                  <a:cubicBezTo>
                    <a:pt x="28843" y="15906"/>
                    <a:pt x="29021" y="15744"/>
                    <a:pt x="29047" y="15654"/>
                  </a:cubicBezTo>
                  <a:cubicBezTo>
                    <a:pt x="29095" y="15529"/>
                    <a:pt x="29110" y="15387"/>
                    <a:pt x="29089" y="15251"/>
                  </a:cubicBezTo>
                  <a:cubicBezTo>
                    <a:pt x="29076" y="15177"/>
                    <a:pt x="29013" y="15168"/>
                    <a:pt x="28950" y="15168"/>
                  </a:cubicBezTo>
                  <a:cubicBezTo>
                    <a:pt x="28927" y="15168"/>
                    <a:pt x="28905" y="15169"/>
                    <a:pt x="28884" y="15169"/>
                  </a:cubicBezTo>
                  <a:cubicBezTo>
                    <a:pt x="28871" y="15169"/>
                    <a:pt x="28859" y="15168"/>
                    <a:pt x="28848" y="15167"/>
                  </a:cubicBezTo>
                  <a:cubicBezTo>
                    <a:pt x="28848" y="15093"/>
                    <a:pt x="28853" y="15015"/>
                    <a:pt x="28864" y="14936"/>
                  </a:cubicBezTo>
                  <a:cubicBezTo>
                    <a:pt x="28873" y="14938"/>
                    <a:pt x="28884" y="14939"/>
                    <a:pt x="28895" y="14939"/>
                  </a:cubicBezTo>
                  <a:cubicBezTo>
                    <a:pt x="28913" y="14939"/>
                    <a:pt x="28933" y="14936"/>
                    <a:pt x="28953" y="14926"/>
                  </a:cubicBezTo>
                  <a:cubicBezTo>
                    <a:pt x="28979" y="14894"/>
                    <a:pt x="28969" y="14784"/>
                    <a:pt x="28974" y="14737"/>
                  </a:cubicBezTo>
                  <a:cubicBezTo>
                    <a:pt x="28974" y="14690"/>
                    <a:pt x="29058" y="14674"/>
                    <a:pt x="29079" y="14606"/>
                  </a:cubicBezTo>
                  <a:cubicBezTo>
                    <a:pt x="29100" y="14527"/>
                    <a:pt x="29110" y="14449"/>
                    <a:pt x="29100" y="14370"/>
                  </a:cubicBezTo>
                  <a:cubicBezTo>
                    <a:pt x="29089" y="14123"/>
                    <a:pt x="28995" y="14024"/>
                    <a:pt x="28906" y="13819"/>
                  </a:cubicBezTo>
                  <a:cubicBezTo>
                    <a:pt x="28836" y="13663"/>
                    <a:pt x="28853" y="13631"/>
                    <a:pt x="28912" y="13631"/>
                  </a:cubicBezTo>
                  <a:cubicBezTo>
                    <a:pt x="28951" y="13631"/>
                    <a:pt x="29007" y="13644"/>
                    <a:pt x="29068" y="13646"/>
                  </a:cubicBezTo>
                  <a:cubicBezTo>
                    <a:pt x="28979" y="13641"/>
                    <a:pt x="29068" y="13500"/>
                    <a:pt x="28995" y="13426"/>
                  </a:cubicBezTo>
                  <a:cubicBezTo>
                    <a:pt x="28984" y="13416"/>
                    <a:pt x="28864" y="13405"/>
                    <a:pt x="28864" y="13384"/>
                  </a:cubicBezTo>
                  <a:cubicBezTo>
                    <a:pt x="28869" y="13279"/>
                    <a:pt x="29021" y="13311"/>
                    <a:pt x="29026" y="13216"/>
                  </a:cubicBezTo>
                  <a:cubicBezTo>
                    <a:pt x="29032" y="13091"/>
                    <a:pt x="28906" y="13001"/>
                    <a:pt x="28880" y="12886"/>
                  </a:cubicBezTo>
                  <a:cubicBezTo>
                    <a:pt x="28861" y="12808"/>
                    <a:pt x="28866" y="12781"/>
                    <a:pt x="28883" y="12781"/>
                  </a:cubicBezTo>
                  <a:cubicBezTo>
                    <a:pt x="28907" y="12781"/>
                    <a:pt x="28956" y="12842"/>
                    <a:pt x="28984" y="12886"/>
                  </a:cubicBezTo>
                  <a:cubicBezTo>
                    <a:pt x="29011" y="12932"/>
                    <a:pt x="29058" y="12956"/>
                    <a:pt x="29102" y="12956"/>
                  </a:cubicBezTo>
                  <a:cubicBezTo>
                    <a:pt x="29163" y="12956"/>
                    <a:pt x="29218" y="12910"/>
                    <a:pt x="29199" y="12813"/>
                  </a:cubicBezTo>
                  <a:cubicBezTo>
                    <a:pt x="29173" y="12651"/>
                    <a:pt x="29069" y="12468"/>
                    <a:pt x="28923" y="12461"/>
                  </a:cubicBezTo>
                  <a:lnTo>
                    <a:pt x="28923" y="12461"/>
                  </a:lnTo>
                  <a:cubicBezTo>
                    <a:pt x="28925" y="12462"/>
                    <a:pt x="28927" y="12462"/>
                    <a:pt x="28930" y="12462"/>
                  </a:cubicBezTo>
                  <a:cubicBezTo>
                    <a:pt x="29292" y="12462"/>
                    <a:pt x="28969" y="11413"/>
                    <a:pt x="29217" y="11413"/>
                  </a:cubicBezTo>
                  <a:cubicBezTo>
                    <a:pt x="29218" y="11413"/>
                    <a:pt x="29219" y="11413"/>
                    <a:pt x="29220" y="11413"/>
                  </a:cubicBezTo>
                  <a:cubicBezTo>
                    <a:pt x="29393" y="11219"/>
                    <a:pt x="29173" y="11020"/>
                    <a:pt x="29147" y="10805"/>
                  </a:cubicBezTo>
                  <a:cubicBezTo>
                    <a:pt x="29137" y="10637"/>
                    <a:pt x="29131" y="10464"/>
                    <a:pt x="29142" y="10296"/>
                  </a:cubicBezTo>
                  <a:cubicBezTo>
                    <a:pt x="29142" y="10071"/>
                    <a:pt x="29047" y="9856"/>
                    <a:pt x="29053" y="9646"/>
                  </a:cubicBezTo>
                  <a:cubicBezTo>
                    <a:pt x="29053" y="9452"/>
                    <a:pt x="29157" y="9504"/>
                    <a:pt x="29163" y="9122"/>
                  </a:cubicBezTo>
                  <a:cubicBezTo>
                    <a:pt x="29142" y="9001"/>
                    <a:pt x="29215" y="8744"/>
                    <a:pt x="29063" y="8718"/>
                  </a:cubicBezTo>
                  <a:cubicBezTo>
                    <a:pt x="29055" y="8716"/>
                    <a:pt x="29047" y="8715"/>
                    <a:pt x="29040" y="8715"/>
                  </a:cubicBezTo>
                  <a:cubicBezTo>
                    <a:pt x="29007" y="8715"/>
                    <a:pt x="28978" y="8729"/>
                    <a:pt x="28947" y="8729"/>
                  </a:cubicBezTo>
                  <a:cubicBezTo>
                    <a:pt x="28925" y="8729"/>
                    <a:pt x="28901" y="8722"/>
                    <a:pt x="28874" y="8697"/>
                  </a:cubicBezTo>
                  <a:cubicBezTo>
                    <a:pt x="28701" y="8534"/>
                    <a:pt x="28832" y="8382"/>
                    <a:pt x="28906" y="8319"/>
                  </a:cubicBezTo>
                  <a:lnTo>
                    <a:pt x="28906" y="8319"/>
                  </a:lnTo>
                  <a:cubicBezTo>
                    <a:pt x="28901" y="8320"/>
                    <a:pt x="28896" y="8320"/>
                    <a:pt x="28890" y="8320"/>
                  </a:cubicBezTo>
                  <a:cubicBezTo>
                    <a:pt x="28619" y="8320"/>
                    <a:pt x="27743" y="7441"/>
                    <a:pt x="27564" y="7302"/>
                  </a:cubicBezTo>
                  <a:cubicBezTo>
                    <a:pt x="27422" y="7171"/>
                    <a:pt x="27296" y="6961"/>
                    <a:pt x="27144" y="6857"/>
                  </a:cubicBezTo>
                  <a:cubicBezTo>
                    <a:pt x="26997" y="6757"/>
                    <a:pt x="26830" y="6684"/>
                    <a:pt x="26657" y="6642"/>
                  </a:cubicBezTo>
                  <a:cubicBezTo>
                    <a:pt x="26650" y="6640"/>
                    <a:pt x="26642" y="6639"/>
                    <a:pt x="26631" y="6639"/>
                  </a:cubicBezTo>
                  <a:cubicBezTo>
                    <a:pt x="26539" y="6639"/>
                    <a:pt x="26303" y="6695"/>
                    <a:pt x="26368" y="6746"/>
                  </a:cubicBezTo>
                  <a:cubicBezTo>
                    <a:pt x="26263" y="6668"/>
                    <a:pt x="26515" y="6479"/>
                    <a:pt x="26284" y="6427"/>
                  </a:cubicBezTo>
                  <a:cubicBezTo>
                    <a:pt x="26258" y="6421"/>
                    <a:pt x="26006" y="6416"/>
                    <a:pt x="25991" y="6358"/>
                  </a:cubicBezTo>
                  <a:cubicBezTo>
                    <a:pt x="25980" y="6327"/>
                    <a:pt x="26269" y="6243"/>
                    <a:pt x="26153" y="6185"/>
                  </a:cubicBezTo>
                  <a:cubicBezTo>
                    <a:pt x="26066" y="6140"/>
                    <a:pt x="25924" y="6091"/>
                    <a:pt x="25807" y="6091"/>
                  </a:cubicBezTo>
                  <a:cubicBezTo>
                    <a:pt x="25735" y="6091"/>
                    <a:pt x="25673" y="6109"/>
                    <a:pt x="25639" y="6159"/>
                  </a:cubicBezTo>
                  <a:cubicBezTo>
                    <a:pt x="25545" y="6123"/>
                    <a:pt x="25550" y="5918"/>
                    <a:pt x="25556" y="5860"/>
                  </a:cubicBezTo>
                  <a:cubicBezTo>
                    <a:pt x="25535" y="5840"/>
                    <a:pt x="25368" y="5577"/>
                    <a:pt x="25327" y="5577"/>
                  </a:cubicBezTo>
                  <a:cubicBezTo>
                    <a:pt x="25326" y="5577"/>
                    <a:pt x="25326" y="5577"/>
                    <a:pt x="25325" y="5577"/>
                  </a:cubicBezTo>
                  <a:cubicBezTo>
                    <a:pt x="25259" y="5606"/>
                    <a:pt x="25202" y="5700"/>
                    <a:pt x="25109" y="5700"/>
                  </a:cubicBezTo>
                  <a:cubicBezTo>
                    <a:pt x="25085" y="5700"/>
                    <a:pt x="25057" y="5694"/>
                    <a:pt x="25026" y="5677"/>
                  </a:cubicBezTo>
                  <a:cubicBezTo>
                    <a:pt x="24916" y="5619"/>
                    <a:pt x="24879" y="5509"/>
                    <a:pt x="24748" y="5457"/>
                  </a:cubicBezTo>
                  <a:cubicBezTo>
                    <a:pt x="24617" y="5409"/>
                    <a:pt x="24575" y="5451"/>
                    <a:pt x="24454" y="5378"/>
                  </a:cubicBezTo>
                  <a:cubicBezTo>
                    <a:pt x="24308" y="5289"/>
                    <a:pt x="24334" y="5158"/>
                    <a:pt x="24192" y="5048"/>
                  </a:cubicBezTo>
                  <a:cubicBezTo>
                    <a:pt x="24129" y="4998"/>
                    <a:pt x="24031" y="4948"/>
                    <a:pt x="23951" y="4948"/>
                  </a:cubicBezTo>
                  <a:cubicBezTo>
                    <a:pt x="23906" y="4948"/>
                    <a:pt x="23866" y="4964"/>
                    <a:pt x="23841" y="5006"/>
                  </a:cubicBezTo>
                  <a:cubicBezTo>
                    <a:pt x="23831" y="4967"/>
                    <a:pt x="23711" y="4716"/>
                    <a:pt x="23684" y="4716"/>
                  </a:cubicBezTo>
                  <a:cubicBezTo>
                    <a:pt x="23681" y="4716"/>
                    <a:pt x="23679" y="4718"/>
                    <a:pt x="23679" y="4723"/>
                  </a:cubicBezTo>
                  <a:cubicBezTo>
                    <a:pt x="23666" y="4769"/>
                    <a:pt x="23690" y="4930"/>
                    <a:pt x="23614" y="4930"/>
                  </a:cubicBezTo>
                  <a:cubicBezTo>
                    <a:pt x="23595" y="4930"/>
                    <a:pt x="23570" y="4920"/>
                    <a:pt x="23537" y="4896"/>
                  </a:cubicBezTo>
                  <a:cubicBezTo>
                    <a:pt x="23453" y="4838"/>
                    <a:pt x="23443" y="4754"/>
                    <a:pt x="23380" y="4686"/>
                  </a:cubicBezTo>
                  <a:cubicBezTo>
                    <a:pt x="23273" y="4571"/>
                    <a:pt x="23052" y="4425"/>
                    <a:pt x="22889" y="4425"/>
                  </a:cubicBezTo>
                  <a:cubicBezTo>
                    <a:pt x="22851" y="4425"/>
                    <a:pt x="22817" y="4432"/>
                    <a:pt x="22788" y="4450"/>
                  </a:cubicBezTo>
                  <a:lnTo>
                    <a:pt x="22788" y="4450"/>
                  </a:lnTo>
                  <a:cubicBezTo>
                    <a:pt x="22875" y="4396"/>
                    <a:pt x="22661" y="4109"/>
                    <a:pt x="22593" y="4067"/>
                  </a:cubicBezTo>
                  <a:cubicBezTo>
                    <a:pt x="22568" y="4111"/>
                    <a:pt x="22543" y="4127"/>
                    <a:pt x="22515" y="4127"/>
                  </a:cubicBezTo>
                  <a:cubicBezTo>
                    <a:pt x="22469" y="4127"/>
                    <a:pt x="22415" y="4082"/>
                    <a:pt x="22336" y="4046"/>
                  </a:cubicBezTo>
                  <a:cubicBezTo>
                    <a:pt x="22274" y="4015"/>
                    <a:pt x="22256" y="4003"/>
                    <a:pt x="22246" y="4003"/>
                  </a:cubicBezTo>
                  <a:cubicBezTo>
                    <a:pt x="22234" y="4003"/>
                    <a:pt x="22235" y="4021"/>
                    <a:pt x="22189" y="4046"/>
                  </a:cubicBezTo>
                  <a:cubicBezTo>
                    <a:pt x="22177" y="4054"/>
                    <a:pt x="22164" y="4057"/>
                    <a:pt x="22149" y="4057"/>
                  </a:cubicBezTo>
                  <a:cubicBezTo>
                    <a:pt x="22022" y="4057"/>
                    <a:pt x="21823" y="3794"/>
                    <a:pt x="21739" y="3742"/>
                  </a:cubicBezTo>
                  <a:cubicBezTo>
                    <a:pt x="21720" y="3731"/>
                    <a:pt x="21703" y="3727"/>
                    <a:pt x="21686" y="3727"/>
                  </a:cubicBezTo>
                  <a:cubicBezTo>
                    <a:pt x="21656" y="3727"/>
                    <a:pt x="21626" y="3739"/>
                    <a:pt x="21589" y="3739"/>
                  </a:cubicBezTo>
                  <a:cubicBezTo>
                    <a:pt x="21570" y="3739"/>
                    <a:pt x="21548" y="3736"/>
                    <a:pt x="21524" y="3726"/>
                  </a:cubicBezTo>
                  <a:cubicBezTo>
                    <a:pt x="21382" y="3685"/>
                    <a:pt x="21256" y="3595"/>
                    <a:pt x="21120" y="3543"/>
                  </a:cubicBezTo>
                  <a:cubicBezTo>
                    <a:pt x="20977" y="3480"/>
                    <a:pt x="20868" y="3441"/>
                    <a:pt x="20765" y="3441"/>
                  </a:cubicBezTo>
                  <a:cubicBezTo>
                    <a:pt x="20700" y="3441"/>
                    <a:pt x="20636" y="3457"/>
                    <a:pt x="20567" y="3493"/>
                  </a:cubicBezTo>
                  <a:lnTo>
                    <a:pt x="20567" y="3493"/>
                  </a:lnTo>
                  <a:cubicBezTo>
                    <a:pt x="20634" y="3454"/>
                    <a:pt x="20710" y="3409"/>
                    <a:pt x="20721" y="3344"/>
                  </a:cubicBezTo>
                  <a:cubicBezTo>
                    <a:pt x="20730" y="3292"/>
                    <a:pt x="20680" y="3277"/>
                    <a:pt x="20626" y="3277"/>
                  </a:cubicBezTo>
                  <a:cubicBezTo>
                    <a:pt x="20576" y="3277"/>
                    <a:pt x="20521" y="3289"/>
                    <a:pt x="20501" y="3297"/>
                  </a:cubicBezTo>
                  <a:cubicBezTo>
                    <a:pt x="20438" y="3322"/>
                    <a:pt x="20387" y="3334"/>
                    <a:pt x="20344" y="3334"/>
                  </a:cubicBezTo>
                  <a:cubicBezTo>
                    <a:pt x="20220" y="3334"/>
                    <a:pt x="20175" y="3231"/>
                    <a:pt x="20155" y="3055"/>
                  </a:cubicBezTo>
                  <a:cubicBezTo>
                    <a:pt x="20152" y="3023"/>
                    <a:pt x="20133" y="3011"/>
                    <a:pt x="20105" y="3011"/>
                  </a:cubicBezTo>
                  <a:cubicBezTo>
                    <a:pt x="20021" y="3011"/>
                    <a:pt x="19856" y="3118"/>
                    <a:pt x="19794" y="3118"/>
                  </a:cubicBezTo>
                  <a:cubicBezTo>
                    <a:pt x="19767" y="3118"/>
                    <a:pt x="19759" y="3099"/>
                    <a:pt x="19783" y="3045"/>
                  </a:cubicBezTo>
                  <a:cubicBezTo>
                    <a:pt x="19825" y="2943"/>
                    <a:pt x="19640" y="2833"/>
                    <a:pt x="19488" y="2833"/>
                  </a:cubicBezTo>
                  <a:cubicBezTo>
                    <a:pt x="19415" y="2833"/>
                    <a:pt x="19349" y="2859"/>
                    <a:pt x="19322" y="2924"/>
                  </a:cubicBezTo>
                  <a:cubicBezTo>
                    <a:pt x="19358" y="2835"/>
                    <a:pt x="19306" y="2767"/>
                    <a:pt x="19243" y="2688"/>
                  </a:cubicBezTo>
                  <a:cubicBezTo>
                    <a:pt x="19211" y="2646"/>
                    <a:pt x="19133" y="2667"/>
                    <a:pt x="19059" y="2636"/>
                  </a:cubicBezTo>
                  <a:cubicBezTo>
                    <a:pt x="18934" y="2583"/>
                    <a:pt x="18902" y="2505"/>
                    <a:pt x="18787" y="2447"/>
                  </a:cubicBezTo>
                  <a:cubicBezTo>
                    <a:pt x="18733" y="2418"/>
                    <a:pt x="18681" y="2414"/>
                    <a:pt x="18631" y="2414"/>
                  </a:cubicBezTo>
                  <a:cubicBezTo>
                    <a:pt x="18608" y="2414"/>
                    <a:pt x="18586" y="2415"/>
                    <a:pt x="18565" y="2415"/>
                  </a:cubicBezTo>
                  <a:cubicBezTo>
                    <a:pt x="18529" y="2415"/>
                    <a:pt x="18495" y="2412"/>
                    <a:pt x="18462" y="2400"/>
                  </a:cubicBezTo>
                  <a:cubicBezTo>
                    <a:pt x="18336" y="2353"/>
                    <a:pt x="18210" y="2295"/>
                    <a:pt x="18095" y="2232"/>
                  </a:cubicBezTo>
                  <a:cubicBezTo>
                    <a:pt x="17922" y="2133"/>
                    <a:pt x="17806" y="2028"/>
                    <a:pt x="17602" y="1986"/>
                  </a:cubicBezTo>
                  <a:cubicBezTo>
                    <a:pt x="17593" y="1984"/>
                    <a:pt x="17583" y="1983"/>
                    <a:pt x="17573" y="1983"/>
                  </a:cubicBezTo>
                  <a:cubicBezTo>
                    <a:pt x="17484" y="1983"/>
                    <a:pt x="17370" y="2056"/>
                    <a:pt x="17320" y="2056"/>
                  </a:cubicBezTo>
                  <a:cubicBezTo>
                    <a:pt x="17315" y="2056"/>
                    <a:pt x="17312" y="2055"/>
                    <a:pt x="17308" y="2054"/>
                  </a:cubicBezTo>
                  <a:cubicBezTo>
                    <a:pt x="17251" y="2033"/>
                    <a:pt x="17266" y="1855"/>
                    <a:pt x="17209" y="1802"/>
                  </a:cubicBezTo>
                  <a:cubicBezTo>
                    <a:pt x="17188" y="1783"/>
                    <a:pt x="17166" y="1776"/>
                    <a:pt x="17144" y="1776"/>
                  </a:cubicBezTo>
                  <a:cubicBezTo>
                    <a:pt x="17078" y="1776"/>
                    <a:pt x="17008" y="1839"/>
                    <a:pt x="16973" y="1870"/>
                  </a:cubicBezTo>
                  <a:cubicBezTo>
                    <a:pt x="16940" y="1907"/>
                    <a:pt x="16873" y="2063"/>
                    <a:pt x="16800" y="2063"/>
                  </a:cubicBezTo>
                  <a:cubicBezTo>
                    <a:pt x="16779" y="2063"/>
                    <a:pt x="16758" y="2050"/>
                    <a:pt x="16737" y="2017"/>
                  </a:cubicBezTo>
                  <a:cubicBezTo>
                    <a:pt x="16658" y="1897"/>
                    <a:pt x="16658" y="1766"/>
                    <a:pt x="16516" y="1666"/>
                  </a:cubicBezTo>
                  <a:cubicBezTo>
                    <a:pt x="16484" y="1643"/>
                    <a:pt x="16452" y="1634"/>
                    <a:pt x="16419" y="1634"/>
                  </a:cubicBezTo>
                  <a:cubicBezTo>
                    <a:pt x="16316" y="1634"/>
                    <a:pt x="16213" y="1717"/>
                    <a:pt x="16127" y="1717"/>
                  </a:cubicBezTo>
                  <a:cubicBezTo>
                    <a:pt x="16081" y="1717"/>
                    <a:pt x="16041" y="1694"/>
                    <a:pt x="16008" y="1624"/>
                  </a:cubicBezTo>
                  <a:cubicBezTo>
                    <a:pt x="15935" y="1477"/>
                    <a:pt x="15499" y="1425"/>
                    <a:pt x="15358" y="1404"/>
                  </a:cubicBezTo>
                  <a:cubicBezTo>
                    <a:pt x="15211" y="1378"/>
                    <a:pt x="15069" y="1393"/>
                    <a:pt x="14933" y="1320"/>
                  </a:cubicBezTo>
                  <a:cubicBezTo>
                    <a:pt x="14904" y="1300"/>
                    <a:pt x="14674" y="1080"/>
                    <a:pt x="14643" y="1080"/>
                  </a:cubicBezTo>
                  <a:cubicBezTo>
                    <a:pt x="14641" y="1080"/>
                    <a:pt x="14639" y="1081"/>
                    <a:pt x="14639" y="1084"/>
                  </a:cubicBezTo>
                  <a:cubicBezTo>
                    <a:pt x="14639" y="1147"/>
                    <a:pt x="14723" y="1231"/>
                    <a:pt x="14608" y="1252"/>
                  </a:cubicBezTo>
                  <a:cubicBezTo>
                    <a:pt x="14585" y="1255"/>
                    <a:pt x="14562" y="1257"/>
                    <a:pt x="14540" y="1257"/>
                  </a:cubicBezTo>
                  <a:cubicBezTo>
                    <a:pt x="14492" y="1257"/>
                    <a:pt x="14447" y="1249"/>
                    <a:pt x="14404" y="1231"/>
                  </a:cubicBezTo>
                  <a:cubicBezTo>
                    <a:pt x="14278" y="1194"/>
                    <a:pt x="14074" y="1095"/>
                    <a:pt x="14110" y="959"/>
                  </a:cubicBezTo>
                  <a:lnTo>
                    <a:pt x="14110" y="959"/>
                  </a:lnTo>
                  <a:cubicBezTo>
                    <a:pt x="14079" y="1075"/>
                    <a:pt x="14049" y="1117"/>
                    <a:pt x="14019" y="1117"/>
                  </a:cubicBezTo>
                  <a:cubicBezTo>
                    <a:pt x="13941" y="1117"/>
                    <a:pt x="13854" y="845"/>
                    <a:pt x="13711" y="838"/>
                  </a:cubicBezTo>
                  <a:cubicBezTo>
                    <a:pt x="13709" y="837"/>
                    <a:pt x="13707" y="837"/>
                    <a:pt x="13704" y="837"/>
                  </a:cubicBezTo>
                  <a:cubicBezTo>
                    <a:pt x="13543" y="837"/>
                    <a:pt x="13476" y="997"/>
                    <a:pt x="13304" y="997"/>
                  </a:cubicBezTo>
                  <a:cubicBezTo>
                    <a:pt x="13292" y="997"/>
                    <a:pt x="13279" y="997"/>
                    <a:pt x="13266" y="995"/>
                  </a:cubicBezTo>
                  <a:cubicBezTo>
                    <a:pt x="13208" y="984"/>
                    <a:pt x="13077" y="853"/>
                    <a:pt x="13014" y="822"/>
                  </a:cubicBezTo>
                  <a:cubicBezTo>
                    <a:pt x="12946" y="788"/>
                    <a:pt x="12899" y="776"/>
                    <a:pt x="12863" y="776"/>
                  </a:cubicBezTo>
                  <a:cubicBezTo>
                    <a:pt x="12788" y="776"/>
                    <a:pt x="12757" y="825"/>
                    <a:pt x="12675" y="825"/>
                  </a:cubicBezTo>
                  <a:cubicBezTo>
                    <a:pt x="12637" y="825"/>
                    <a:pt x="12589" y="815"/>
                    <a:pt x="12521" y="785"/>
                  </a:cubicBezTo>
                  <a:cubicBezTo>
                    <a:pt x="12359" y="706"/>
                    <a:pt x="12186" y="649"/>
                    <a:pt x="12007" y="623"/>
                  </a:cubicBezTo>
                  <a:cubicBezTo>
                    <a:pt x="11913" y="628"/>
                    <a:pt x="11824" y="638"/>
                    <a:pt x="11735" y="654"/>
                  </a:cubicBezTo>
                  <a:cubicBezTo>
                    <a:pt x="11468" y="578"/>
                    <a:pt x="11214" y="245"/>
                    <a:pt x="10917" y="245"/>
                  </a:cubicBezTo>
                  <a:cubicBezTo>
                    <a:pt x="10888" y="245"/>
                    <a:pt x="10858" y="248"/>
                    <a:pt x="10828" y="256"/>
                  </a:cubicBezTo>
                  <a:cubicBezTo>
                    <a:pt x="10689" y="286"/>
                    <a:pt x="10758" y="349"/>
                    <a:pt x="10677" y="349"/>
                  </a:cubicBezTo>
                  <a:cubicBezTo>
                    <a:pt x="10660" y="349"/>
                    <a:pt x="10636" y="346"/>
                    <a:pt x="10602" y="339"/>
                  </a:cubicBezTo>
                  <a:cubicBezTo>
                    <a:pt x="10550" y="277"/>
                    <a:pt x="10482" y="229"/>
                    <a:pt x="10403" y="203"/>
                  </a:cubicBezTo>
                  <a:cubicBezTo>
                    <a:pt x="10400" y="202"/>
                    <a:pt x="10398" y="202"/>
                    <a:pt x="10395" y="202"/>
                  </a:cubicBezTo>
                  <a:cubicBezTo>
                    <a:pt x="10361" y="202"/>
                    <a:pt x="10357" y="266"/>
                    <a:pt x="10298" y="271"/>
                  </a:cubicBezTo>
                  <a:cubicBezTo>
                    <a:pt x="10282" y="273"/>
                    <a:pt x="10264" y="274"/>
                    <a:pt x="10246" y="274"/>
                  </a:cubicBezTo>
                  <a:cubicBezTo>
                    <a:pt x="9927" y="274"/>
                    <a:pt x="9449" y="1"/>
                    <a:pt x="9090" y="1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4666625" y="2056900"/>
              <a:ext cx="694075" cy="1677050"/>
            </a:xfrm>
            <a:custGeom>
              <a:rect b="b" l="l" r="r" t="t"/>
              <a:pathLst>
                <a:path extrusionOk="0" h="67082" w="27763">
                  <a:moveTo>
                    <a:pt x="18037" y="9212"/>
                  </a:moveTo>
                  <a:cubicBezTo>
                    <a:pt x="18049" y="9212"/>
                    <a:pt x="18062" y="9214"/>
                    <a:pt x="18079" y="9219"/>
                  </a:cubicBezTo>
                  <a:cubicBezTo>
                    <a:pt x="18178" y="9251"/>
                    <a:pt x="18199" y="9377"/>
                    <a:pt x="18241" y="9476"/>
                  </a:cubicBezTo>
                  <a:cubicBezTo>
                    <a:pt x="18208" y="9493"/>
                    <a:pt x="18159" y="9517"/>
                    <a:pt x="18114" y="9517"/>
                  </a:cubicBezTo>
                  <a:cubicBezTo>
                    <a:pt x="18073" y="9517"/>
                    <a:pt x="18035" y="9498"/>
                    <a:pt x="18010" y="9439"/>
                  </a:cubicBezTo>
                  <a:cubicBezTo>
                    <a:pt x="17969" y="9346"/>
                    <a:pt x="17943" y="9212"/>
                    <a:pt x="18037" y="9212"/>
                  </a:cubicBezTo>
                  <a:close/>
                  <a:moveTo>
                    <a:pt x="19190" y="10168"/>
                  </a:moveTo>
                  <a:lnTo>
                    <a:pt x="19190" y="10168"/>
                  </a:lnTo>
                  <a:cubicBezTo>
                    <a:pt x="18925" y="10276"/>
                    <a:pt x="19089" y="10424"/>
                    <a:pt x="19192" y="10424"/>
                  </a:cubicBezTo>
                  <a:cubicBezTo>
                    <a:pt x="19243" y="10424"/>
                    <a:pt x="19279" y="10387"/>
                    <a:pt x="19237" y="10289"/>
                  </a:cubicBezTo>
                  <a:cubicBezTo>
                    <a:pt x="19222" y="10247"/>
                    <a:pt x="19206" y="10205"/>
                    <a:pt x="19190" y="10168"/>
                  </a:cubicBezTo>
                  <a:close/>
                  <a:moveTo>
                    <a:pt x="13394" y="10760"/>
                  </a:moveTo>
                  <a:lnTo>
                    <a:pt x="13394" y="10760"/>
                  </a:lnTo>
                  <a:cubicBezTo>
                    <a:pt x="13395" y="10760"/>
                    <a:pt x="13396" y="10761"/>
                    <a:pt x="13396" y="10761"/>
                  </a:cubicBezTo>
                  <a:lnTo>
                    <a:pt x="13394" y="10760"/>
                  </a:lnTo>
                  <a:close/>
                  <a:moveTo>
                    <a:pt x="19630" y="10813"/>
                  </a:moveTo>
                  <a:lnTo>
                    <a:pt x="19630" y="10813"/>
                  </a:lnTo>
                  <a:cubicBezTo>
                    <a:pt x="19630" y="10813"/>
                    <a:pt x="19630" y="10813"/>
                    <a:pt x="19630" y="10813"/>
                  </a:cubicBezTo>
                  <a:lnTo>
                    <a:pt x="19630" y="10813"/>
                  </a:lnTo>
                  <a:cubicBezTo>
                    <a:pt x="19630" y="10813"/>
                    <a:pt x="19630" y="10813"/>
                    <a:pt x="19630" y="10813"/>
                  </a:cubicBezTo>
                  <a:close/>
                  <a:moveTo>
                    <a:pt x="12846" y="11432"/>
                  </a:moveTo>
                  <a:lnTo>
                    <a:pt x="12846" y="11432"/>
                  </a:lnTo>
                  <a:cubicBezTo>
                    <a:pt x="12919" y="11442"/>
                    <a:pt x="13045" y="11453"/>
                    <a:pt x="13029" y="11584"/>
                  </a:cubicBezTo>
                  <a:lnTo>
                    <a:pt x="12909" y="11694"/>
                  </a:lnTo>
                  <a:cubicBezTo>
                    <a:pt x="12856" y="11605"/>
                    <a:pt x="12804" y="11547"/>
                    <a:pt x="12846" y="11432"/>
                  </a:cubicBezTo>
                  <a:close/>
                  <a:moveTo>
                    <a:pt x="12390" y="12003"/>
                  </a:moveTo>
                  <a:cubicBezTo>
                    <a:pt x="12390" y="12003"/>
                    <a:pt x="12391" y="12003"/>
                    <a:pt x="12391" y="12004"/>
                  </a:cubicBezTo>
                  <a:lnTo>
                    <a:pt x="12391" y="12004"/>
                  </a:lnTo>
                  <a:cubicBezTo>
                    <a:pt x="12391" y="12003"/>
                    <a:pt x="12390" y="12003"/>
                    <a:pt x="12390" y="12003"/>
                  </a:cubicBezTo>
                  <a:close/>
                  <a:moveTo>
                    <a:pt x="19694" y="12452"/>
                  </a:moveTo>
                  <a:cubicBezTo>
                    <a:pt x="19706" y="12452"/>
                    <a:pt x="19719" y="12455"/>
                    <a:pt x="19735" y="12459"/>
                  </a:cubicBezTo>
                  <a:cubicBezTo>
                    <a:pt x="19840" y="12496"/>
                    <a:pt x="19851" y="12622"/>
                    <a:pt x="19893" y="12722"/>
                  </a:cubicBezTo>
                  <a:cubicBezTo>
                    <a:pt x="19860" y="12735"/>
                    <a:pt x="19812" y="12756"/>
                    <a:pt x="19767" y="12756"/>
                  </a:cubicBezTo>
                  <a:cubicBezTo>
                    <a:pt x="19725" y="12756"/>
                    <a:pt x="19685" y="12738"/>
                    <a:pt x="19662" y="12680"/>
                  </a:cubicBezTo>
                  <a:cubicBezTo>
                    <a:pt x="19625" y="12582"/>
                    <a:pt x="19604" y="12452"/>
                    <a:pt x="19694" y="12452"/>
                  </a:cubicBezTo>
                  <a:close/>
                  <a:moveTo>
                    <a:pt x="11739" y="19741"/>
                  </a:moveTo>
                  <a:cubicBezTo>
                    <a:pt x="11764" y="19741"/>
                    <a:pt x="11792" y="19745"/>
                    <a:pt x="11824" y="19753"/>
                  </a:cubicBezTo>
                  <a:lnTo>
                    <a:pt x="11797" y="19873"/>
                  </a:lnTo>
                  <a:cubicBezTo>
                    <a:pt x="11740" y="19926"/>
                    <a:pt x="11664" y="19952"/>
                    <a:pt x="11588" y="19952"/>
                  </a:cubicBezTo>
                  <a:cubicBezTo>
                    <a:pt x="11581" y="19952"/>
                    <a:pt x="11574" y="19952"/>
                    <a:pt x="11567" y="19952"/>
                  </a:cubicBezTo>
                  <a:lnTo>
                    <a:pt x="11572" y="19952"/>
                  </a:lnTo>
                  <a:cubicBezTo>
                    <a:pt x="11593" y="19799"/>
                    <a:pt x="11646" y="19741"/>
                    <a:pt x="11739" y="19741"/>
                  </a:cubicBezTo>
                  <a:close/>
                  <a:moveTo>
                    <a:pt x="23841" y="21724"/>
                  </a:moveTo>
                  <a:cubicBezTo>
                    <a:pt x="23839" y="21725"/>
                    <a:pt x="23838" y="21725"/>
                    <a:pt x="23836" y="21726"/>
                  </a:cubicBezTo>
                  <a:lnTo>
                    <a:pt x="23836" y="21726"/>
                  </a:lnTo>
                  <a:cubicBezTo>
                    <a:pt x="23838" y="21725"/>
                    <a:pt x="23839" y="21725"/>
                    <a:pt x="23841" y="21724"/>
                  </a:cubicBezTo>
                  <a:close/>
                  <a:moveTo>
                    <a:pt x="10304" y="22854"/>
                  </a:moveTo>
                  <a:cubicBezTo>
                    <a:pt x="10274" y="22854"/>
                    <a:pt x="10244" y="22880"/>
                    <a:pt x="10224" y="22951"/>
                  </a:cubicBezTo>
                  <a:cubicBezTo>
                    <a:pt x="10209" y="22993"/>
                    <a:pt x="10198" y="23030"/>
                    <a:pt x="10193" y="23071"/>
                  </a:cubicBezTo>
                  <a:cubicBezTo>
                    <a:pt x="10232" y="23082"/>
                    <a:pt x="10265" y="23087"/>
                    <a:pt x="10293" y="23087"/>
                  </a:cubicBezTo>
                  <a:cubicBezTo>
                    <a:pt x="10487" y="23087"/>
                    <a:pt x="10395" y="22854"/>
                    <a:pt x="10304" y="22854"/>
                  </a:cubicBezTo>
                  <a:close/>
                  <a:moveTo>
                    <a:pt x="10041" y="24059"/>
                  </a:moveTo>
                  <a:lnTo>
                    <a:pt x="10041" y="24059"/>
                  </a:lnTo>
                  <a:cubicBezTo>
                    <a:pt x="10040" y="24061"/>
                    <a:pt x="10038" y="24068"/>
                    <a:pt x="10036" y="24078"/>
                  </a:cubicBezTo>
                  <a:cubicBezTo>
                    <a:pt x="10037" y="24072"/>
                    <a:pt x="10039" y="24065"/>
                    <a:pt x="10041" y="24059"/>
                  </a:cubicBezTo>
                  <a:close/>
                  <a:moveTo>
                    <a:pt x="8814" y="27810"/>
                  </a:moveTo>
                  <a:lnTo>
                    <a:pt x="8814" y="27810"/>
                  </a:lnTo>
                  <a:cubicBezTo>
                    <a:pt x="8814" y="27811"/>
                    <a:pt x="8814" y="27811"/>
                    <a:pt x="8814" y="27811"/>
                  </a:cubicBezTo>
                  <a:cubicBezTo>
                    <a:pt x="8814" y="27811"/>
                    <a:pt x="8814" y="27811"/>
                    <a:pt x="8814" y="27810"/>
                  </a:cubicBezTo>
                  <a:close/>
                  <a:moveTo>
                    <a:pt x="8604" y="28446"/>
                  </a:moveTo>
                  <a:cubicBezTo>
                    <a:pt x="8606" y="28446"/>
                    <a:pt x="8607" y="28447"/>
                    <a:pt x="8609" y="28447"/>
                  </a:cubicBezTo>
                  <a:lnTo>
                    <a:pt x="8609" y="28447"/>
                  </a:lnTo>
                  <a:cubicBezTo>
                    <a:pt x="8607" y="28446"/>
                    <a:pt x="8606" y="28446"/>
                    <a:pt x="8604" y="28446"/>
                  </a:cubicBezTo>
                  <a:close/>
                  <a:moveTo>
                    <a:pt x="26808" y="31476"/>
                  </a:moveTo>
                  <a:lnTo>
                    <a:pt x="26808" y="31476"/>
                  </a:lnTo>
                  <a:cubicBezTo>
                    <a:pt x="26808" y="31476"/>
                    <a:pt x="26808" y="31476"/>
                    <a:pt x="26809" y="31476"/>
                  </a:cubicBezTo>
                  <a:lnTo>
                    <a:pt x="26809" y="31476"/>
                  </a:lnTo>
                  <a:cubicBezTo>
                    <a:pt x="26808" y="31476"/>
                    <a:pt x="26808" y="31476"/>
                    <a:pt x="26808" y="31476"/>
                  </a:cubicBezTo>
                  <a:close/>
                  <a:moveTo>
                    <a:pt x="26420" y="33311"/>
                  </a:moveTo>
                  <a:cubicBezTo>
                    <a:pt x="26239" y="33452"/>
                    <a:pt x="26306" y="33552"/>
                    <a:pt x="26385" y="33552"/>
                  </a:cubicBezTo>
                  <a:cubicBezTo>
                    <a:pt x="26428" y="33552"/>
                    <a:pt x="26474" y="33523"/>
                    <a:pt x="26488" y="33458"/>
                  </a:cubicBezTo>
                  <a:lnTo>
                    <a:pt x="26420" y="33311"/>
                  </a:lnTo>
                  <a:close/>
                  <a:moveTo>
                    <a:pt x="25954" y="34722"/>
                  </a:moveTo>
                  <a:cubicBezTo>
                    <a:pt x="25954" y="34722"/>
                    <a:pt x="25954" y="34722"/>
                    <a:pt x="25954" y="34722"/>
                  </a:cubicBezTo>
                  <a:lnTo>
                    <a:pt x="25954" y="34722"/>
                  </a:lnTo>
                  <a:cubicBezTo>
                    <a:pt x="25954" y="34722"/>
                    <a:pt x="25954" y="34722"/>
                    <a:pt x="25954" y="34722"/>
                  </a:cubicBezTo>
                  <a:close/>
                  <a:moveTo>
                    <a:pt x="25548" y="37406"/>
                  </a:moveTo>
                  <a:lnTo>
                    <a:pt x="25548" y="37406"/>
                  </a:lnTo>
                  <a:cubicBezTo>
                    <a:pt x="25549" y="37406"/>
                    <a:pt x="25549" y="37406"/>
                    <a:pt x="25550" y="37406"/>
                  </a:cubicBezTo>
                  <a:cubicBezTo>
                    <a:pt x="25549" y="37406"/>
                    <a:pt x="25549" y="37406"/>
                    <a:pt x="25548" y="37406"/>
                  </a:cubicBezTo>
                  <a:close/>
                  <a:moveTo>
                    <a:pt x="25969" y="38371"/>
                  </a:moveTo>
                  <a:cubicBezTo>
                    <a:pt x="25969" y="38371"/>
                    <a:pt x="25969" y="38371"/>
                    <a:pt x="25969" y="38371"/>
                  </a:cubicBezTo>
                  <a:cubicBezTo>
                    <a:pt x="25969" y="38371"/>
                    <a:pt x="25969" y="38371"/>
                    <a:pt x="25969" y="38371"/>
                  </a:cubicBezTo>
                  <a:close/>
                  <a:moveTo>
                    <a:pt x="5578" y="38442"/>
                  </a:moveTo>
                  <a:cubicBezTo>
                    <a:pt x="5643" y="38442"/>
                    <a:pt x="5698" y="38517"/>
                    <a:pt x="5658" y="38607"/>
                  </a:cubicBezTo>
                  <a:cubicBezTo>
                    <a:pt x="5611" y="38633"/>
                    <a:pt x="5550" y="38664"/>
                    <a:pt x="5508" y="38664"/>
                  </a:cubicBezTo>
                  <a:cubicBezTo>
                    <a:pt x="5466" y="38664"/>
                    <a:pt x="5442" y="38631"/>
                    <a:pt x="5474" y="38528"/>
                  </a:cubicBezTo>
                  <a:cubicBezTo>
                    <a:pt x="5501" y="38467"/>
                    <a:pt x="5541" y="38442"/>
                    <a:pt x="5578" y="38442"/>
                  </a:cubicBezTo>
                  <a:close/>
                  <a:moveTo>
                    <a:pt x="25158" y="39211"/>
                  </a:moveTo>
                  <a:cubicBezTo>
                    <a:pt x="25216" y="39211"/>
                    <a:pt x="25252" y="39297"/>
                    <a:pt x="25204" y="39456"/>
                  </a:cubicBezTo>
                  <a:lnTo>
                    <a:pt x="25199" y="39456"/>
                  </a:lnTo>
                  <a:cubicBezTo>
                    <a:pt x="25178" y="39527"/>
                    <a:pt x="25136" y="39557"/>
                    <a:pt x="25096" y="39557"/>
                  </a:cubicBezTo>
                  <a:cubicBezTo>
                    <a:pt x="25036" y="39557"/>
                    <a:pt x="24981" y="39490"/>
                    <a:pt x="25010" y="39398"/>
                  </a:cubicBezTo>
                  <a:cubicBezTo>
                    <a:pt x="25048" y="39271"/>
                    <a:pt x="25111" y="39211"/>
                    <a:pt x="25158" y="39211"/>
                  </a:cubicBezTo>
                  <a:close/>
                  <a:moveTo>
                    <a:pt x="24615" y="40860"/>
                  </a:moveTo>
                  <a:cubicBezTo>
                    <a:pt x="24652" y="40860"/>
                    <a:pt x="24673" y="40891"/>
                    <a:pt x="24653" y="40987"/>
                  </a:cubicBezTo>
                  <a:cubicBezTo>
                    <a:pt x="24630" y="41058"/>
                    <a:pt x="24587" y="41088"/>
                    <a:pt x="24547" y="41088"/>
                  </a:cubicBezTo>
                  <a:cubicBezTo>
                    <a:pt x="24486" y="41088"/>
                    <a:pt x="24431" y="41021"/>
                    <a:pt x="24459" y="40929"/>
                  </a:cubicBezTo>
                  <a:cubicBezTo>
                    <a:pt x="24509" y="40899"/>
                    <a:pt x="24572" y="40860"/>
                    <a:pt x="24615" y="40860"/>
                  </a:cubicBezTo>
                  <a:close/>
                  <a:moveTo>
                    <a:pt x="4658" y="41581"/>
                  </a:moveTo>
                  <a:cubicBezTo>
                    <a:pt x="4662" y="41583"/>
                    <a:pt x="4664" y="41584"/>
                    <a:pt x="4667" y="41585"/>
                  </a:cubicBezTo>
                  <a:cubicBezTo>
                    <a:pt x="4664" y="41583"/>
                    <a:pt x="4661" y="41582"/>
                    <a:pt x="4658" y="41581"/>
                  </a:cubicBezTo>
                  <a:close/>
                  <a:moveTo>
                    <a:pt x="4195" y="41642"/>
                  </a:moveTo>
                  <a:lnTo>
                    <a:pt x="4195" y="41642"/>
                  </a:lnTo>
                  <a:cubicBezTo>
                    <a:pt x="4263" y="41674"/>
                    <a:pt x="4378" y="41721"/>
                    <a:pt x="4326" y="41842"/>
                  </a:cubicBezTo>
                  <a:cubicBezTo>
                    <a:pt x="4342" y="41913"/>
                    <a:pt x="4312" y="41972"/>
                    <a:pt x="4282" y="41972"/>
                  </a:cubicBezTo>
                  <a:cubicBezTo>
                    <a:pt x="4263" y="41972"/>
                    <a:pt x="4245" y="41950"/>
                    <a:pt x="4237" y="41894"/>
                  </a:cubicBezTo>
                  <a:cubicBezTo>
                    <a:pt x="4226" y="41810"/>
                    <a:pt x="4211" y="41726"/>
                    <a:pt x="4195" y="41642"/>
                  </a:cubicBezTo>
                  <a:close/>
                  <a:moveTo>
                    <a:pt x="24378" y="43388"/>
                  </a:moveTo>
                  <a:cubicBezTo>
                    <a:pt x="24379" y="43388"/>
                    <a:pt x="24380" y="43388"/>
                    <a:pt x="24381" y="43388"/>
                  </a:cubicBezTo>
                  <a:cubicBezTo>
                    <a:pt x="24380" y="43388"/>
                    <a:pt x="24379" y="43388"/>
                    <a:pt x="24378" y="43388"/>
                  </a:cubicBezTo>
                  <a:close/>
                  <a:moveTo>
                    <a:pt x="2711" y="43965"/>
                  </a:moveTo>
                  <a:lnTo>
                    <a:pt x="2711" y="43965"/>
                  </a:lnTo>
                  <a:cubicBezTo>
                    <a:pt x="2711" y="43965"/>
                    <a:pt x="2711" y="43965"/>
                    <a:pt x="2711" y="43965"/>
                  </a:cubicBezTo>
                  <a:lnTo>
                    <a:pt x="2711" y="43965"/>
                  </a:lnTo>
                  <a:cubicBezTo>
                    <a:pt x="2711" y="43965"/>
                    <a:pt x="2711" y="43965"/>
                    <a:pt x="2711" y="43965"/>
                  </a:cubicBezTo>
                  <a:close/>
                  <a:moveTo>
                    <a:pt x="23218" y="44593"/>
                  </a:moveTo>
                  <a:cubicBezTo>
                    <a:pt x="23218" y="44594"/>
                    <a:pt x="23217" y="44594"/>
                    <a:pt x="23217" y="44594"/>
                  </a:cubicBezTo>
                  <a:lnTo>
                    <a:pt x="23218" y="44595"/>
                  </a:lnTo>
                  <a:lnTo>
                    <a:pt x="23218" y="44595"/>
                  </a:lnTo>
                  <a:cubicBezTo>
                    <a:pt x="23218" y="44594"/>
                    <a:pt x="23218" y="44594"/>
                    <a:pt x="23218" y="44593"/>
                  </a:cubicBezTo>
                  <a:close/>
                  <a:moveTo>
                    <a:pt x="2360" y="46026"/>
                  </a:moveTo>
                  <a:cubicBezTo>
                    <a:pt x="2439" y="46068"/>
                    <a:pt x="2444" y="46089"/>
                    <a:pt x="2391" y="46183"/>
                  </a:cubicBezTo>
                  <a:cubicBezTo>
                    <a:pt x="2355" y="46250"/>
                    <a:pt x="2297" y="46367"/>
                    <a:pt x="2222" y="46367"/>
                  </a:cubicBezTo>
                  <a:cubicBezTo>
                    <a:pt x="2209" y="46367"/>
                    <a:pt x="2195" y="46364"/>
                    <a:pt x="2182" y="46356"/>
                  </a:cubicBezTo>
                  <a:lnTo>
                    <a:pt x="2360" y="46026"/>
                  </a:lnTo>
                  <a:close/>
                  <a:moveTo>
                    <a:pt x="22121" y="47913"/>
                  </a:moveTo>
                  <a:lnTo>
                    <a:pt x="22121" y="47913"/>
                  </a:lnTo>
                  <a:cubicBezTo>
                    <a:pt x="21948" y="48023"/>
                    <a:pt x="21943" y="48118"/>
                    <a:pt x="22131" y="48181"/>
                  </a:cubicBezTo>
                  <a:lnTo>
                    <a:pt x="22173" y="48065"/>
                  </a:lnTo>
                  <a:lnTo>
                    <a:pt x="22121" y="47913"/>
                  </a:lnTo>
                  <a:close/>
                  <a:moveTo>
                    <a:pt x="21812" y="48791"/>
                  </a:moveTo>
                  <a:cubicBezTo>
                    <a:pt x="21812" y="48792"/>
                    <a:pt x="21811" y="48793"/>
                    <a:pt x="21812" y="48794"/>
                  </a:cubicBezTo>
                  <a:cubicBezTo>
                    <a:pt x="21812" y="48793"/>
                    <a:pt x="21812" y="48792"/>
                    <a:pt x="21812" y="48791"/>
                  </a:cubicBezTo>
                  <a:close/>
                  <a:moveTo>
                    <a:pt x="1670" y="48831"/>
                  </a:moveTo>
                  <a:cubicBezTo>
                    <a:pt x="1665" y="48831"/>
                    <a:pt x="1662" y="48833"/>
                    <a:pt x="1657" y="48836"/>
                  </a:cubicBezTo>
                  <a:cubicBezTo>
                    <a:pt x="1657" y="48836"/>
                    <a:pt x="1610" y="48846"/>
                    <a:pt x="1678" y="48857"/>
                  </a:cubicBezTo>
                  <a:lnTo>
                    <a:pt x="1678" y="48862"/>
                  </a:lnTo>
                  <a:cubicBezTo>
                    <a:pt x="1723" y="48870"/>
                    <a:pt x="1745" y="48874"/>
                    <a:pt x="1755" y="48877"/>
                  </a:cubicBezTo>
                  <a:lnTo>
                    <a:pt x="1755" y="48877"/>
                  </a:lnTo>
                  <a:cubicBezTo>
                    <a:pt x="1703" y="48843"/>
                    <a:pt x="1683" y="48831"/>
                    <a:pt x="1670" y="48831"/>
                  </a:cubicBezTo>
                  <a:close/>
                  <a:moveTo>
                    <a:pt x="1755" y="48877"/>
                  </a:moveTo>
                  <a:lnTo>
                    <a:pt x="1755" y="48877"/>
                  </a:lnTo>
                  <a:cubicBezTo>
                    <a:pt x="1756" y="48877"/>
                    <a:pt x="1756" y="48877"/>
                    <a:pt x="1757" y="48878"/>
                  </a:cubicBezTo>
                  <a:cubicBezTo>
                    <a:pt x="1757" y="48878"/>
                    <a:pt x="1761" y="48878"/>
                    <a:pt x="1762" y="48878"/>
                  </a:cubicBezTo>
                  <a:cubicBezTo>
                    <a:pt x="1763" y="48878"/>
                    <a:pt x="1762" y="48878"/>
                    <a:pt x="1755" y="48877"/>
                  </a:cubicBezTo>
                  <a:close/>
                  <a:moveTo>
                    <a:pt x="21049" y="51656"/>
                  </a:moveTo>
                  <a:cubicBezTo>
                    <a:pt x="21069" y="51656"/>
                    <a:pt x="21089" y="51658"/>
                    <a:pt x="21109" y="51662"/>
                  </a:cubicBezTo>
                  <a:lnTo>
                    <a:pt x="21104" y="51662"/>
                  </a:lnTo>
                  <a:cubicBezTo>
                    <a:pt x="21219" y="51714"/>
                    <a:pt x="21224" y="51877"/>
                    <a:pt x="21114" y="51935"/>
                  </a:cubicBezTo>
                  <a:cubicBezTo>
                    <a:pt x="21066" y="51963"/>
                    <a:pt x="21007" y="51977"/>
                    <a:pt x="20953" y="51977"/>
                  </a:cubicBezTo>
                  <a:cubicBezTo>
                    <a:pt x="20818" y="51977"/>
                    <a:pt x="20712" y="51889"/>
                    <a:pt x="20873" y="51709"/>
                  </a:cubicBezTo>
                  <a:cubicBezTo>
                    <a:pt x="20924" y="51674"/>
                    <a:pt x="20987" y="51656"/>
                    <a:pt x="21049" y="51656"/>
                  </a:cubicBezTo>
                  <a:close/>
                  <a:moveTo>
                    <a:pt x="19705" y="55962"/>
                  </a:moveTo>
                  <a:cubicBezTo>
                    <a:pt x="19748" y="55962"/>
                    <a:pt x="19772" y="55994"/>
                    <a:pt x="19746" y="56098"/>
                  </a:cubicBezTo>
                  <a:lnTo>
                    <a:pt x="19735" y="56092"/>
                  </a:lnTo>
                  <a:cubicBezTo>
                    <a:pt x="19712" y="56157"/>
                    <a:pt x="19672" y="56184"/>
                    <a:pt x="19634" y="56184"/>
                  </a:cubicBezTo>
                  <a:cubicBezTo>
                    <a:pt x="19572" y="56184"/>
                    <a:pt x="19516" y="56111"/>
                    <a:pt x="19552" y="56019"/>
                  </a:cubicBezTo>
                  <a:cubicBezTo>
                    <a:pt x="19601" y="55993"/>
                    <a:pt x="19662" y="55962"/>
                    <a:pt x="19705" y="55962"/>
                  </a:cubicBezTo>
                  <a:close/>
                  <a:moveTo>
                    <a:pt x="5689" y="58881"/>
                  </a:moveTo>
                  <a:cubicBezTo>
                    <a:pt x="5628" y="58881"/>
                    <a:pt x="5576" y="58938"/>
                    <a:pt x="5616" y="59039"/>
                  </a:cubicBezTo>
                  <a:cubicBezTo>
                    <a:pt x="5641" y="59094"/>
                    <a:pt x="5677" y="59117"/>
                    <a:pt x="5712" y="59117"/>
                  </a:cubicBezTo>
                  <a:cubicBezTo>
                    <a:pt x="5773" y="59117"/>
                    <a:pt x="5828" y="59049"/>
                    <a:pt x="5805" y="58966"/>
                  </a:cubicBezTo>
                  <a:lnTo>
                    <a:pt x="5805" y="58966"/>
                  </a:lnTo>
                  <a:lnTo>
                    <a:pt x="5805" y="58971"/>
                  </a:lnTo>
                  <a:cubicBezTo>
                    <a:pt x="5781" y="58910"/>
                    <a:pt x="5732" y="58881"/>
                    <a:pt x="5689" y="58881"/>
                  </a:cubicBezTo>
                  <a:close/>
                  <a:moveTo>
                    <a:pt x="6008" y="59554"/>
                  </a:moveTo>
                  <a:cubicBezTo>
                    <a:pt x="5984" y="59554"/>
                    <a:pt x="5960" y="59563"/>
                    <a:pt x="5936" y="59584"/>
                  </a:cubicBezTo>
                  <a:cubicBezTo>
                    <a:pt x="5985" y="59706"/>
                    <a:pt x="6029" y="59765"/>
                    <a:pt x="6069" y="59765"/>
                  </a:cubicBezTo>
                  <a:cubicBezTo>
                    <a:pt x="6105" y="59765"/>
                    <a:pt x="6137" y="59718"/>
                    <a:pt x="6166" y="59626"/>
                  </a:cubicBezTo>
                  <a:cubicBezTo>
                    <a:pt x="6109" y="59594"/>
                    <a:pt x="6059" y="59554"/>
                    <a:pt x="6008" y="59554"/>
                  </a:cubicBezTo>
                  <a:close/>
                  <a:moveTo>
                    <a:pt x="18440" y="60303"/>
                  </a:moveTo>
                  <a:cubicBezTo>
                    <a:pt x="18257" y="60402"/>
                    <a:pt x="18246" y="60497"/>
                    <a:pt x="18430" y="60575"/>
                  </a:cubicBezTo>
                  <a:lnTo>
                    <a:pt x="18482" y="60460"/>
                  </a:lnTo>
                  <a:lnTo>
                    <a:pt x="18440" y="60303"/>
                  </a:lnTo>
                  <a:close/>
                  <a:moveTo>
                    <a:pt x="5701" y="60910"/>
                  </a:moveTo>
                  <a:cubicBezTo>
                    <a:pt x="5700" y="60910"/>
                    <a:pt x="5700" y="60911"/>
                    <a:pt x="5700" y="60911"/>
                  </a:cubicBezTo>
                  <a:cubicBezTo>
                    <a:pt x="5700" y="60911"/>
                    <a:pt x="5700" y="60911"/>
                    <a:pt x="5701" y="60910"/>
                  </a:cubicBezTo>
                  <a:close/>
                  <a:moveTo>
                    <a:pt x="6130" y="60853"/>
                  </a:moveTo>
                  <a:lnTo>
                    <a:pt x="6177" y="60963"/>
                  </a:lnTo>
                  <a:lnTo>
                    <a:pt x="6135" y="61120"/>
                  </a:lnTo>
                  <a:cubicBezTo>
                    <a:pt x="6082" y="61000"/>
                    <a:pt x="6004" y="60900"/>
                    <a:pt x="6130" y="60853"/>
                  </a:cubicBezTo>
                  <a:close/>
                  <a:moveTo>
                    <a:pt x="16967" y="63709"/>
                  </a:moveTo>
                  <a:lnTo>
                    <a:pt x="16967" y="63709"/>
                  </a:lnTo>
                  <a:cubicBezTo>
                    <a:pt x="16967" y="63710"/>
                    <a:pt x="16967" y="63710"/>
                    <a:pt x="16967" y="63711"/>
                  </a:cubicBezTo>
                  <a:cubicBezTo>
                    <a:pt x="16967" y="63710"/>
                    <a:pt x="16967" y="63710"/>
                    <a:pt x="16967" y="63709"/>
                  </a:cubicBezTo>
                  <a:close/>
                  <a:moveTo>
                    <a:pt x="10529" y="65991"/>
                  </a:moveTo>
                  <a:cubicBezTo>
                    <a:pt x="10524" y="65999"/>
                    <a:pt x="10521" y="66008"/>
                    <a:pt x="10519" y="66016"/>
                  </a:cubicBezTo>
                  <a:lnTo>
                    <a:pt x="10519" y="66016"/>
                  </a:lnTo>
                  <a:cubicBezTo>
                    <a:pt x="10523" y="66006"/>
                    <a:pt x="10526" y="65997"/>
                    <a:pt x="10529" y="65991"/>
                  </a:cubicBezTo>
                  <a:close/>
                  <a:moveTo>
                    <a:pt x="18883" y="57494"/>
                  </a:moveTo>
                  <a:cubicBezTo>
                    <a:pt x="18856" y="57494"/>
                    <a:pt x="18825" y="57518"/>
                    <a:pt x="18792" y="57576"/>
                  </a:cubicBezTo>
                  <a:lnTo>
                    <a:pt x="18786" y="57576"/>
                  </a:lnTo>
                  <a:cubicBezTo>
                    <a:pt x="18702" y="57739"/>
                    <a:pt x="18640" y="57912"/>
                    <a:pt x="18598" y="58090"/>
                  </a:cubicBezTo>
                  <a:cubicBezTo>
                    <a:pt x="18550" y="58289"/>
                    <a:pt x="18545" y="58352"/>
                    <a:pt x="18613" y="58494"/>
                  </a:cubicBezTo>
                  <a:cubicBezTo>
                    <a:pt x="18697" y="58651"/>
                    <a:pt x="18441" y="58802"/>
                    <a:pt x="18670" y="58902"/>
                  </a:cubicBezTo>
                  <a:lnTo>
                    <a:pt x="18670" y="58902"/>
                  </a:lnTo>
                  <a:cubicBezTo>
                    <a:pt x="18651" y="58894"/>
                    <a:pt x="18631" y="58890"/>
                    <a:pt x="18612" y="58890"/>
                  </a:cubicBezTo>
                  <a:cubicBezTo>
                    <a:pt x="18419" y="58890"/>
                    <a:pt x="18241" y="59285"/>
                    <a:pt x="18136" y="59443"/>
                  </a:cubicBezTo>
                  <a:cubicBezTo>
                    <a:pt x="18094" y="59511"/>
                    <a:pt x="18010" y="59642"/>
                    <a:pt x="17947" y="59679"/>
                  </a:cubicBezTo>
                  <a:cubicBezTo>
                    <a:pt x="17930" y="59671"/>
                    <a:pt x="17911" y="59667"/>
                    <a:pt x="17891" y="59667"/>
                  </a:cubicBezTo>
                  <a:cubicBezTo>
                    <a:pt x="17804" y="59667"/>
                    <a:pt x="17703" y="59737"/>
                    <a:pt x="17664" y="59831"/>
                  </a:cubicBezTo>
                  <a:lnTo>
                    <a:pt x="17848" y="59909"/>
                  </a:lnTo>
                  <a:cubicBezTo>
                    <a:pt x="17769" y="60088"/>
                    <a:pt x="17617" y="60046"/>
                    <a:pt x="17586" y="60245"/>
                  </a:cubicBezTo>
                  <a:cubicBezTo>
                    <a:pt x="17559" y="60402"/>
                    <a:pt x="17554" y="60607"/>
                    <a:pt x="17628" y="60732"/>
                  </a:cubicBezTo>
                  <a:cubicBezTo>
                    <a:pt x="17659" y="60790"/>
                    <a:pt x="17701" y="60769"/>
                    <a:pt x="17664" y="60843"/>
                  </a:cubicBezTo>
                  <a:cubicBezTo>
                    <a:pt x="17622" y="60921"/>
                    <a:pt x="17570" y="60995"/>
                    <a:pt x="17502" y="61058"/>
                  </a:cubicBezTo>
                  <a:cubicBezTo>
                    <a:pt x="17371" y="61168"/>
                    <a:pt x="17198" y="61293"/>
                    <a:pt x="17219" y="61477"/>
                  </a:cubicBezTo>
                  <a:cubicBezTo>
                    <a:pt x="17234" y="61687"/>
                    <a:pt x="17187" y="61891"/>
                    <a:pt x="17072" y="62069"/>
                  </a:cubicBezTo>
                  <a:cubicBezTo>
                    <a:pt x="17019" y="62138"/>
                    <a:pt x="16778" y="62122"/>
                    <a:pt x="16794" y="62237"/>
                  </a:cubicBezTo>
                  <a:cubicBezTo>
                    <a:pt x="16825" y="62489"/>
                    <a:pt x="17161" y="62227"/>
                    <a:pt x="17014" y="62547"/>
                  </a:cubicBezTo>
                  <a:cubicBezTo>
                    <a:pt x="16987" y="62607"/>
                    <a:pt x="16957" y="62628"/>
                    <a:pt x="16924" y="62628"/>
                  </a:cubicBezTo>
                  <a:cubicBezTo>
                    <a:pt x="16844" y="62628"/>
                    <a:pt x="16753" y="62497"/>
                    <a:pt x="16665" y="62497"/>
                  </a:cubicBezTo>
                  <a:cubicBezTo>
                    <a:pt x="16624" y="62497"/>
                    <a:pt x="16585" y="62525"/>
                    <a:pt x="16548" y="62604"/>
                  </a:cubicBezTo>
                  <a:cubicBezTo>
                    <a:pt x="16469" y="62783"/>
                    <a:pt x="16673" y="62714"/>
                    <a:pt x="16658" y="62840"/>
                  </a:cubicBezTo>
                  <a:cubicBezTo>
                    <a:pt x="16631" y="63050"/>
                    <a:pt x="16464" y="63291"/>
                    <a:pt x="16354" y="63464"/>
                  </a:cubicBezTo>
                  <a:cubicBezTo>
                    <a:pt x="16118" y="63852"/>
                    <a:pt x="15724" y="64287"/>
                    <a:pt x="15588" y="64733"/>
                  </a:cubicBezTo>
                  <a:cubicBezTo>
                    <a:pt x="15546" y="64880"/>
                    <a:pt x="15625" y="64922"/>
                    <a:pt x="15641" y="65053"/>
                  </a:cubicBezTo>
                  <a:cubicBezTo>
                    <a:pt x="15648" y="65171"/>
                    <a:pt x="15639" y="65209"/>
                    <a:pt x="15622" y="65209"/>
                  </a:cubicBezTo>
                  <a:cubicBezTo>
                    <a:pt x="15592" y="65209"/>
                    <a:pt x="15536" y="65105"/>
                    <a:pt x="15491" y="65105"/>
                  </a:cubicBezTo>
                  <a:cubicBezTo>
                    <a:pt x="15490" y="65105"/>
                    <a:pt x="15489" y="65105"/>
                    <a:pt x="15488" y="65105"/>
                  </a:cubicBezTo>
                  <a:cubicBezTo>
                    <a:pt x="15484" y="65105"/>
                    <a:pt x="15480" y="65104"/>
                    <a:pt x="15476" y="65104"/>
                  </a:cubicBezTo>
                  <a:cubicBezTo>
                    <a:pt x="15361" y="65104"/>
                    <a:pt x="15198" y="65308"/>
                    <a:pt x="15148" y="65409"/>
                  </a:cubicBezTo>
                  <a:cubicBezTo>
                    <a:pt x="15142" y="65542"/>
                    <a:pt x="15124" y="65588"/>
                    <a:pt x="15084" y="65588"/>
                  </a:cubicBezTo>
                  <a:cubicBezTo>
                    <a:pt x="15046" y="65588"/>
                    <a:pt x="14989" y="65545"/>
                    <a:pt x="14906" y="65498"/>
                  </a:cubicBezTo>
                  <a:cubicBezTo>
                    <a:pt x="14906" y="65498"/>
                    <a:pt x="14906" y="65498"/>
                    <a:pt x="14905" y="65498"/>
                  </a:cubicBezTo>
                  <a:lnTo>
                    <a:pt x="14905" y="65498"/>
                  </a:lnTo>
                  <a:cubicBezTo>
                    <a:pt x="14887" y="65498"/>
                    <a:pt x="14906" y="65903"/>
                    <a:pt x="14955" y="65903"/>
                  </a:cubicBezTo>
                  <a:cubicBezTo>
                    <a:pt x="14957" y="65903"/>
                    <a:pt x="14958" y="65903"/>
                    <a:pt x="14959" y="65902"/>
                  </a:cubicBezTo>
                  <a:lnTo>
                    <a:pt x="14959" y="65902"/>
                  </a:lnTo>
                  <a:cubicBezTo>
                    <a:pt x="14950" y="65906"/>
                    <a:pt x="14941" y="65908"/>
                    <a:pt x="14931" y="65908"/>
                  </a:cubicBezTo>
                  <a:cubicBezTo>
                    <a:pt x="14850" y="65908"/>
                    <a:pt x="14766" y="65758"/>
                    <a:pt x="14728" y="65734"/>
                  </a:cubicBezTo>
                  <a:cubicBezTo>
                    <a:pt x="14712" y="65725"/>
                    <a:pt x="14695" y="65721"/>
                    <a:pt x="14678" y="65721"/>
                  </a:cubicBezTo>
                  <a:cubicBezTo>
                    <a:pt x="14582" y="65721"/>
                    <a:pt x="14472" y="65850"/>
                    <a:pt x="14419" y="65907"/>
                  </a:cubicBezTo>
                  <a:cubicBezTo>
                    <a:pt x="14360" y="65954"/>
                    <a:pt x="14099" y="66157"/>
                    <a:pt x="13978" y="66157"/>
                  </a:cubicBezTo>
                  <a:cubicBezTo>
                    <a:pt x="13936" y="66157"/>
                    <a:pt x="13910" y="66133"/>
                    <a:pt x="13916" y="66070"/>
                  </a:cubicBezTo>
                  <a:cubicBezTo>
                    <a:pt x="13922" y="66001"/>
                    <a:pt x="13906" y="65974"/>
                    <a:pt x="13877" y="65974"/>
                  </a:cubicBezTo>
                  <a:cubicBezTo>
                    <a:pt x="13783" y="65974"/>
                    <a:pt x="13549" y="66255"/>
                    <a:pt x="13465" y="66295"/>
                  </a:cubicBezTo>
                  <a:cubicBezTo>
                    <a:pt x="13437" y="66309"/>
                    <a:pt x="13412" y="66314"/>
                    <a:pt x="13388" y="66314"/>
                  </a:cubicBezTo>
                  <a:cubicBezTo>
                    <a:pt x="13227" y="66314"/>
                    <a:pt x="13141" y="66056"/>
                    <a:pt x="13031" y="66056"/>
                  </a:cubicBezTo>
                  <a:cubicBezTo>
                    <a:pt x="13001" y="66056"/>
                    <a:pt x="12970" y="66074"/>
                    <a:pt x="12935" y="66122"/>
                  </a:cubicBezTo>
                  <a:cubicBezTo>
                    <a:pt x="12977" y="66337"/>
                    <a:pt x="13438" y="66531"/>
                    <a:pt x="13648" y="66589"/>
                  </a:cubicBezTo>
                  <a:cubicBezTo>
                    <a:pt x="13663" y="66596"/>
                    <a:pt x="13861" y="66655"/>
                    <a:pt x="13960" y="66655"/>
                  </a:cubicBezTo>
                  <a:cubicBezTo>
                    <a:pt x="14000" y="66655"/>
                    <a:pt x="14024" y="66646"/>
                    <a:pt x="14015" y="66620"/>
                  </a:cubicBezTo>
                  <a:cubicBezTo>
                    <a:pt x="14083" y="66516"/>
                    <a:pt x="14131" y="66484"/>
                    <a:pt x="14267" y="66474"/>
                  </a:cubicBezTo>
                  <a:cubicBezTo>
                    <a:pt x="14445" y="66468"/>
                    <a:pt x="14697" y="66474"/>
                    <a:pt x="14823" y="66311"/>
                  </a:cubicBezTo>
                  <a:cubicBezTo>
                    <a:pt x="14916" y="66190"/>
                    <a:pt x="14904" y="66115"/>
                    <a:pt x="15024" y="66115"/>
                  </a:cubicBezTo>
                  <a:cubicBezTo>
                    <a:pt x="15045" y="66115"/>
                    <a:pt x="15070" y="66118"/>
                    <a:pt x="15100" y="66122"/>
                  </a:cubicBezTo>
                  <a:cubicBezTo>
                    <a:pt x="15272" y="66033"/>
                    <a:pt x="15417" y="65747"/>
                    <a:pt x="15572" y="65747"/>
                  </a:cubicBezTo>
                  <a:cubicBezTo>
                    <a:pt x="15617" y="65747"/>
                    <a:pt x="15662" y="65770"/>
                    <a:pt x="15709" y="65829"/>
                  </a:cubicBezTo>
                  <a:cubicBezTo>
                    <a:pt x="15641" y="65719"/>
                    <a:pt x="15777" y="65614"/>
                    <a:pt x="15955" y="65514"/>
                  </a:cubicBezTo>
                  <a:cubicBezTo>
                    <a:pt x="16055" y="65367"/>
                    <a:pt x="16139" y="65215"/>
                    <a:pt x="16212" y="65053"/>
                  </a:cubicBezTo>
                  <a:cubicBezTo>
                    <a:pt x="16254" y="64869"/>
                    <a:pt x="16102" y="64969"/>
                    <a:pt x="16086" y="64817"/>
                  </a:cubicBezTo>
                  <a:cubicBezTo>
                    <a:pt x="16079" y="64729"/>
                    <a:pt x="16171" y="64702"/>
                    <a:pt x="16249" y="64702"/>
                  </a:cubicBezTo>
                  <a:cubicBezTo>
                    <a:pt x="16286" y="64702"/>
                    <a:pt x="16321" y="64709"/>
                    <a:pt x="16338" y="64717"/>
                  </a:cubicBezTo>
                  <a:cubicBezTo>
                    <a:pt x="16378" y="64736"/>
                    <a:pt x="16409" y="64745"/>
                    <a:pt x="16435" y="64745"/>
                  </a:cubicBezTo>
                  <a:cubicBezTo>
                    <a:pt x="16584" y="64745"/>
                    <a:pt x="16516" y="64454"/>
                    <a:pt x="16574" y="64298"/>
                  </a:cubicBezTo>
                  <a:cubicBezTo>
                    <a:pt x="16599" y="64218"/>
                    <a:pt x="16918" y="63706"/>
                    <a:pt x="16962" y="63706"/>
                  </a:cubicBezTo>
                  <a:cubicBezTo>
                    <a:pt x="16964" y="63706"/>
                    <a:pt x="16966" y="63707"/>
                    <a:pt x="16967" y="63709"/>
                  </a:cubicBezTo>
                  <a:lnTo>
                    <a:pt x="16967" y="63709"/>
                  </a:lnTo>
                  <a:cubicBezTo>
                    <a:pt x="16963" y="63700"/>
                    <a:pt x="16960" y="63696"/>
                    <a:pt x="16956" y="63696"/>
                  </a:cubicBezTo>
                  <a:cubicBezTo>
                    <a:pt x="16942" y="63696"/>
                    <a:pt x="16925" y="63742"/>
                    <a:pt x="16904" y="63742"/>
                  </a:cubicBezTo>
                  <a:cubicBezTo>
                    <a:pt x="16893" y="63742"/>
                    <a:pt x="16881" y="63730"/>
                    <a:pt x="16867" y="63695"/>
                  </a:cubicBezTo>
                  <a:cubicBezTo>
                    <a:pt x="16841" y="63627"/>
                    <a:pt x="16899" y="63532"/>
                    <a:pt x="16930" y="63469"/>
                  </a:cubicBezTo>
                  <a:cubicBezTo>
                    <a:pt x="16972" y="63375"/>
                    <a:pt x="17030" y="63207"/>
                    <a:pt x="17124" y="63165"/>
                  </a:cubicBezTo>
                  <a:cubicBezTo>
                    <a:pt x="17219" y="63129"/>
                    <a:pt x="17287" y="63176"/>
                    <a:pt x="17297" y="63003"/>
                  </a:cubicBezTo>
                  <a:cubicBezTo>
                    <a:pt x="17303" y="62877"/>
                    <a:pt x="17187" y="62809"/>
                    <a:pt x="17192" y="62714"/>
                  </a:cubicBezTo>
                  <a:cubicBezTo>
                    <a:pt x="17198" y="62552"/>
                    <a:pt x="17439" y="62405"/>
                    <a:pt x="17533" y="62305"/>
                  </a:cubicBezTo>
                  <a:cubicBezTo>
                    <a:pt x="17649" y="62180"/>
                    <a:pt x="17738" y="62038"/>
                    <a:pt x="17801" y="61881"/>
                  </a:cubicBezTo>
                  <a:cubicBezTo>
                    <a:pt x="17869" y="61729"/>
                    <a:pt x="17900" y="61561"/>
                    <a:pt x="17906" y="61393"/>
                  </a:cubicBezTo>
                  <a:cubicBezTo>
                    <a:pt x="17906" y="61314"/>
                    <a:pt x="17816" y="61115"/>
                    <a:pt x="17843" y="61047"/>
                  </a:cubicBezTo>
                  <a:lnTo>
                    <a:pt x="17843" y="61047"/>
                  </a:lnTo>
                  <a:cubicBezTo>
                    <a:pt x="17837" y="61062"/>
                    <a:pt x="17969" y="61199"/>
                    <a:pt x="18013" y="61199"/>
                  </a:cubicBezTo>
                  <a:cubicBezTo>
                    <a:pt x="18014" y="61199"/>
                    <a:pt x="18015" y="61199"/>
                    <a:pt x="18016" y="61199"/>
                  </a:cubicBezTo>
                  <a:cubicBezTo>
                    <a:pt x="18094" y="61189"/>
                    <a:pt x="18189" y="60895"/>
                    <a:pt x="18199" y="60827"/>
                  </a:cubicBezTo>
                  <a:cubicBezTo>
                    <a:pt x="18215" y="60706"/>
                    <a:pt x="18100" y="60722"/>
                    <a:pt x="18141" y="60580"/>
                  </a:cubicBezTo>
                  <a:cubicBezTo>
                    <a:pt x="18178" y="60470"/>
                    <a:pt x="18236" y="60365"/>
                    <a:pt x="18309" y="60271"/>
                  </a:cubicBezTo>
                  <a:cubicBezTo>
                    <a:pt x="18508" y="60014"/>
                    <a:pt x="18676" y="60088"/>
                    <a:pt x="18687" y="59721"/>
                  </a:cubicBezTo>
                  <a:cubicBezTo>
                    <a:pt x="18640" y="59548"/>
                    <a:pt x="18708" y="59422"/>
                    <a:pt x="18776" y="59254"/>
                  </a:cubicBezTo>
                  <a:cubicBezTo>
                    <a:pt x="18807" y="59181"/>
                    <a:pt x="18634" y="59070"/>
                    <a:pt x="18702" y="58908"/>
                  </a:cubicBezTo>
                  <a:lnTo>
                    <a:pt x="18702" y="58908"/>
                  </a:lnTo>
                  <a:cubicBezTo>
                    <a:pt x="18749" y="58919"/>
                    <a:pt x="18843" y="59013"/>
                    <a:pt x="18902" y="59013"/>
                  </a:cubicBezTo>
                  <a:cubicBezTo>
                    <a:pt x="18930" y="59013"/>
                    <a:pt x="18951" y="58992"/>
                    <a:pt x="18954" y="58929"/>
                  </a:cubicBezTo>
                  <a:cubicBezTo>
                    <a:pt x="18963" y="58815"/>
                    <a:pt x="18901" y="58709"/>
                    <a:pt x="18861" y="58607"/>
                  </a:cubicBezTo>
                  <a:lnTo>
                    <a:pt x="18861" y="58607"/>
                  </a:lnTo>
                  <a:cubicBezTo>
                    <a:pt x="18873" y="58635"/>
                    <a:pt x="18887" y="58646"/>
                    <a:pt x="18901" y="58646"/>
                  </a:cubicBezTo>
                  <a:cubicBezTo>
                    <a:pt x="18976" y="58646"/>
                    <a:pt x="19061" y="58298"/>
                    <a:pt x="19106" y="58232"/>
                  </a:cubicBezTo>
                  <a:cubicBezTo>
                    <a:pt x="19137" y="58185"/>
                    <a:pt x="19165" y="58173"/>
                    <a:pt x="19191" y="58173"/>
                  </a:cubicBezTo>
                  <a:cubicBezTo>
                    <a:pt x="19220" y="58173"/>
                    <a:pt x="19248" y="58187"/>
                    <a:pt x="19275" y="58187"/>
                  </a:cubicBezTo>
                  <a:cubicBezTo>
                    <a:pt x="19304" y="58187"/>
                    <a:pt x="19333" y="58170"/>
                    <a:pt x="19363" y="58100"/>
                  </a:cubicBezTo>
                  <a:cubicBezTo>
                    <a:pt x="19415" y="57968"/>
                    <a:pt x="19229" y="57838"/>
                    <a:pt x="19069" y="57838"/>
                  </a:cubicBezTo>
                  <a:cubicBezTo>
                    <a:pt x="18988" y="57838"/>
                    <a:pt x="18914" y="57871"/>
                    <a:pt x="18881" y="57954"/>
                  </a:cubicBezTo>
                  <a:lnTo>
                    <a:pt x="18944" y="57791"/>
                  </a:lnTo>
                  <a:cubicBezTo>
                    <a:pt x="18998" y="57675"/>
                    <a:pt x="18958" y="57494"/>
                    <a:pt x="18883" y="57494"/>
                  </a:cubicBezTo>
                  <a:close/>
                  <a:moveTo>
                    <a:pt x="13590" y="1"/>
                  </a:moveTo>
                  <a:cubicBezTo>
                    <a:pt x="13567" y="1"/>
                    <a:pt x="13552" y="28"/>
                    <a:pt x="13535" y="28"/>
                  </a:cubicBezTo>
                  <a:cubicBezTo>
                    <a:pt x="13534" y="28"/>
                    <a:pt x="13534" y="28"/>
                    <a:pt x="13533" y="28"/>
                  </a:cubicBezTo>
                  <a:cubicBezTo>
                    <a:pt x="13524" y="13"/>
                    <a:pt x="13517" y="7"/>
                    <a:pt x="13512" y="7"/>
                  </a:cubicBezTo>
                  <a:cubicBezTo>
                    <a:pt x="13479" y="7"/>
                    <a:pt x="13518" y="275"/>
                    <a:pt x="13491" y="311"/>
                  </a:cubicBezTo>
                  <a:cubicBezTo>
                    <a:pt x="13482" y="397"/>
                    <a:pt x="13463" y="444"/>
                    <a:pt x="13434" y="444"/>
                  </a:cubicBezTo>
                  <a:cubicBezTo>
                    <a:pt x="13427" y="444"/>
                    <a:pt x="13420" y="442"/>
                    <a:pt x="13412" y="437"/>
                  </a:cubicBezTo>
                  <a:cubicBezTo>
                    <a:pt x="13387" y="358"/>
                    <a:pt x="13371" y="325"/>
                    <a:pt x="13364" y="325"/>
                  </a:cubicBezTo>
                  <a:lnTo>
                    <a:pt x="13364" y="325"/>
                  </a:lnTo>
                  <a:cubicBezTo>
                    <a:pt x="13328" y="325"/>
                    <a:pt x="13445" y="1008"/>
                    <a:pt x="13449" y="1124"/>
                  </a:cubicBezTo>
                  <a:cubicBezTo>
                    <a:pt x="13465" y="1507"/>
                    <a:pt x="13370" y="1722"/>
                    <a:pt x="13433" y="2146"/>
                  </a:cubicBezTo>
                  <a:cubicBezTo>
                    <a:pt x="13480" y="2429"/>
                    <a:pt x="13470" y="2723"/>
                    <a:pt x="13412" y="3001"/>
                  </a:cubicBezTo>
                  <a:cubicBezTo>
                    <a:pt x="13365" y="3232"/>
                    <a:pt x="13244" y="3704"/>
                    <a:pt x="13339" y="4029"/>
                  </a:cubicBezTo>
                  <a:cubicBezTo>
                    <a:pt x="13381" y="4139"/>
                    <a:pt x="13218" y="4244"/>
                    <a:pt x="13182" y="4348"/>
                  </a:cubicBezTo>
                  <a:cubicBezTo>
                    <a:pt x="13124" y="4527"/>
                    <a:pt x="13223" y="4616"/>
                    <a:pt x="13208" y="4736"/>
                  </a:cubicBezTo>
                  <a:cubicBezTo>
                    <a:pt x="13187" y="4888"/>
                    <a:pt x="13176" y="5046"/>
                    <a:pt x="13176" y="5198"/>
                  </a:cubicBezTo>
                  <a:cubicBezTo>
                    <a:pt x="13187" y="5366"/>
                    <a:pt x="13302" y="5324"/>
                    <a:pt x="13192" y="5502"/>
                  </a:cubicBezTo>
                  <a:cubicBezTo>
                    <a:pt x="13087" y="5675"/>
                    <a:pt x="12909" y="6063"/>
                    <a:pt x="13223" y="6094"/>
                  </a:cubicBezTo>
                  <a:cubicBezTo>
                    <a:pt x="13218" y="6094"/>
                    <a:pt x="13213" y="6094"/>
                    <a:pt x="13209" y="6094"/>
                  </a:cubicBezTo>
                  <a:cubicBezTo>
                    <a:pt x="12899" y="6094"/>
                    <a:pt x="12921" y="7062"/>
                    <a:pt x="13024" y="7274"/>
                  </a:cubicBezTo>
                  <a:cubicBezTo>
                    <a:pt x="13119" y="7452"/>
                    <a:pt x="12600" y="7615"/>
                    <a:pt x="12862" y="7856"/>
                  </a:cubicBezTo>
                  <a:cubicBezTo>
                    <a:pt x="12982" y="7961"/>
                    <a:pt x="13140" y="8024"/>
                    <a:pt x="12967" y="8192"/>
                  </a:cubicBezTo>
                  <a:cubicBezTo>
                    <a:pt x="12961" y="8248"/>
                    <a:pt x="12931" y="8617"/>
                    <a:pt x="12949" y="8617"/>
                  </a:cubicBezTo>
                  <a:cubicBezTo>
                    <a:pt x="12950" y="8617"/>
                    <a:pt x="12950" y="8617"/>
                    <a:pt x="12951" y="8616"/>
                  </a:cubicBezTo>
                  <a:lnTo>
                    <a:pt x="12951" y="8616"/>
                  </a:lnTo>
                  <a:cubicBezTo>
                    <a:pt x="12950" y="8617"/>
                    <a:pt x="12949" y="8618"/>
                    <a:pt x="12948" y="8618"/>
                  </a:cubicBezTo>
                  <a:cubicBezTo>
                    <a:pt x="12934" y="8618"/>
                    <a:pt x="12901" y="8554"/>
                    <a:pt x="12867" y="8554"/>
                  </a:cubicBezTo>
                  <a:cubicBezTo>
                    <a:pt x="12854" y="8554"/>
                    <a:pt x="12842" y="8563"/>
                    <a:pt x="12830" y="8585"/>
                  </a:cubicBezTo>
                  <a:cubicBezTo>
                    <a:pt x="12788" y="8658"/>
                    <a:pt x="12794" y="8779"/>
                    <a:pt x="12783" y="8857"/>
                  </a:cubicBezTo>
                  <a:cubicBezTo>
                    <a:pt x="12752" y="9083"/>
                    <a:pt x="12600" y="9319"/>
                    <a:pt x="12600" y="9523"/>
                  </a:cubicBezTo>
                  <a:cubicBezTo>
                    <a:pt x="12660" y="9418"/>
                    <a:pt x="12782" y="9354"/>
                    <a:pt x="12897" y="9354"/>
                  </a:cubicBezTo>
                  <a:cubicBezTo>
                    <a:pt x="12981" y="9354"/>
                    <a:pt x="13062" y="9388"/>
                    <a:pt x="13113" y="9466"/>
                  </a:cubicBezTo>
                  <a:cubicBezTo>
                    <a:pt x="13103" y="9549"/>
                    <a:pt x="13065" y="9575"/>
                    <a:pt x="13020" y="9575"/>
                  </a:cubicBezTo>
                  <a:cubicBezTo>
                    <a:pt x="12953" y="9575"/>
                    <a:pt x="12871" y="9520"/>
                    <a:pt x="12830" y="9508"/>
                  </a:cubicBezTo>
                  <a:cubicBezTo>
                    <a:pt x="12824" y="9506"/>
                    <a:pt x="12819" y="9505"/>
                    <a:pt x="12814" y="9505"/>
                  </a:cubicBezTo>
                  <a:cubicBezTo>
                    <a:pt x="12731" y="9505"/>
                    <a:pt x="12776" y="9775"/>
                    <a:pt x="12746" y="9859"/>
                  </a:cubicBezTo>
                  <a:cubicBezTo>
                    <a:pt x="12720" y="9943"/>
                    <a:pt x="12526" y="10074"/>
                    <a:pt x="12568" y="10126"/>
                  </a:cubicBezTo>
                  <a:cubicBezTo>
                    <a:pt x="12626" y="10194"/>
                    <a:pt x="12715" y="10231"/>
                    <a:pt x="12668" y="10357"/>
                  </a:cubicBezTo>
                  <a:cubicBezTo>
                    <a:pt x="12589" y="10546"/>
                    <a:pt x="12463" y="10661"/>
                    <a:pt x="12427" y="10881"/>
                  </a:cubicBezTo>
                  <a:cubicBezTo>
                    <a:pt x="12435" y="10873"/>
                    <a:pt x="12442" y="10870"/>
                    <a:pt x="12448" y="10870"/>
                  </a:cubicBezTo>
                  <a:cubicBezTo>
                    <a:pt x="12537" y="10870"/>
                    <a:pt x="12391" y="11685"/>
                    <a:pt x="12406" y="11778"/>
                  </a:cubicBezTo>
                  <a:cubicBezTo>
                    <a:pt x="12408" y="11794"/>
                    <a:pt x="12424" y="11799"/>
                    <a:pt x="12446" y="11799"/>
                  </a:cubicBezTo>
                  <a:cubicBezTo>
                    <a:pt x="12474" y="11799"/>
                    <a:pt x="12513" y="11791"/>
                    <a:pt x="12551" y="11791"/>
                  </a:cubicBezTo>
                  <a:cubicBezTo>
                    <a:pt x="12597" y="11791"/>
                    <a:pt x="12641" y="11802"/>
                    <a:pt x="12662" y="11851"/>
                  </a:cubicBezTo>
                  <a:cubicBezTo>
                    <a:pt x="12718" y="11979"/>
                    <a:pt x="12540" y="12007"/>
                    <a:pt x="12441" y="12007"/>
                  </a:cubicBezTo>
                  <a:cubicBezTo>
                    <a:pt x="12420" y="12007"/>
                    <a:pt x="12402" y="12005"/>
                    <a:pt x="12391" y="12004"/>
                  </a:cubicBezTo>
                  <a:lnTo>
                    <a:pt x="12391" y="12004"/>
                  </a:lnTo>
                  <a:cubicBezTo>
                    <a:pt x="12454" y="12015"/>
                    <a:pt x="12562" y="12109"/>
                    <a:pt x="12484" y="12197"/>
                  </a:cubicBezTo>
                  <a:cubicBezTo>
                    <a:pt x="12406" y="12286"/>
                    <a:pt x="12295" y="12213"/>
                    <a:pt x="12248" y="12297"/>
                  </a:cubicBezTo>
                  <a:cubicBezTo>
                    <a:pt x="12217" y="12349"/>
                    <a:pt x="12479" y="12480"/>
                    <a:pt x="12421" y="12643"/>
                  </a:cubicBezTo>
                  <a:cubicBezTo>
                    <a:pt x="12406" y="12685"/>
                    <a:pt x="12133" y="12905"/>
                    <a:pt x="12238" y="12916"/>
                  </a:cubicBezTo>
                  <a:cubicBezTo>
                    <a:pt x="12239" y="12916"/>
                    <a:pt x="12241" y="12916"/>
                    <a:pt x="12243" y="12916"/>
                  </a:cubicBezTo>
                  <a:cubicBezTo>
                    <a:pt x="12279" y="12916"/>
                    <a:pt x="12316" y="12884"/>
                    <a:pt x="12347" y="12884"/>
                  </a:cubicBezTo>
                  <a:cubicBezTo>
                    <a:pt x="12369" y="12884"/>
                    <a:pt x="12388" y="12900"/>
                    <a:pt x="12400" y="12952"/>
                  </a:cubicBezTo>
                  <a:cubicBezTo>
                    <a:pt x="12411" y="13000"/>
                    <a:pt x="12400" y="13047"/>
                    <a:pt x="12374" y="13083"/>
                  </a:cubicBezTo>
                  <a:cubicBezTo>
                    <a:pt x="12354" y="13108"/>
                    <a:pt x="12327" y="13115"/>
                    <a:pt x="12298" y="13115"/>
                  </a:cubicBezTo>
                  <a:cubicBezTo>
                    <a:pt x="12253" y="13115"/>
                    <a:pt x="12202" y="13097"/>
                    <a:pt x="12160" y="13097"/>
                  </a:cubicBezTo>
                  <a:cubicBezTo>
                    <a:pt x="12123" y="13097"/>
                    <a:pt x="12093" y="13111"/>
                    <a:pt x="12080" y="13162"/>
                  </a:cubicBezTo>
                  <a:cubicBezTo>
                    <a:pt x="12049" y="13272"/>
                    <a:pt x="12033" y="13387"/>
                    <a:pt x="12039" y="13503"/>
                  </a:cubicBezTo>
                  <a:cubicBezTo>
                    <a:pt x="12044" y="13545"/>
                    <a:pt x="12107" y="13608"/>
                    <a:pt x="12107" y="13608"/>
                  </a:cubicBezTo>
                  <a:cubicBezTo>
                    <a:pt x="12065" y="13796"/>
                    <a:pt x="12033" y="13990"/>
                    <a:pt x="12018" y="14184"/>
                  </a:cubicBezTo>
                  <a:cubicBezTo>
                    <a:pt x="12012" y="14313"/>
                    <a:pt x="12035" y="14385"/>
                    <a:pt x="12075" y="14385"/>
                  </a:cubicBezTo>
                  <a:cubicBezTo>
                    <a:pt x="12107" y="14385"/>
                    <a:pt x="12149" y="14340"/>
                    <a:pt x="12196" y="14242"/>
                  </a:cubicBezTo>
                  <a:lnTo>
                    <a:pt x="12196" y="14242"/>
                  </a:lnTo>
                  <a:cubicBezTo>
                    <a:pt x="12164" y="14420"/>
                    <a:pt x="12143" y="14599"/>
                    <a:pt x="12007" y="14714"/>
                  </a:cubicBezTo>
                  <a:cubicBezTo>
                    <a:pt x="11902" y="14808"/>
                    <a:pt x="11734" y="14955"/>
                    <a:pt x="11797" y="15133"/>
                  </a:cubicBezTo>
                  <a:cubicBezTo>
                    <a:pt x="11845" y="15265"/>
                    <a:pt x="11892" y="15275"/>
                    <a:pt x="11876" y="15448"/>
                  </a:cubicBezTo>
                  <a:cubicBezTo>
                    <a:pt x="11855" y="15527"/>
                    <a:pt x="11839" y="15611"/>
                    <a:pt x="11834" y="15694"/>
                  </a:cubicBezTo>
                  <a:cubicBezTo>
                    <a:pt x="11860" y="15700"/>
                    <a:pt x="11907" y="15700"/>
                    <a:pt x="11913" y="15742"/>
                  </a:cubicBezTo>
                  <a:cubicBezTo>
                    <a:pt x="11944" y="15899"/>
                    <a:pt x="11845" y="16124"/>
                    <a:pt x="11855" y="16297"/>
                  </a:cubicBezTo>
                  <a:cubicBezTo>
                    <a:pt x="11866" y="16470"/>
                    <a:pt x="11934" y="16622"/>
                    <a:pt x="11792" y="16717"/>
                  </a:cubicBezTo>
                  <a:cubicBezTo>
                    <a:pt x="11698" y="16775"/>
                    <a:pt x="11635" y="17136"/>
                    <a:pt x="11693" y="17225"/>
                  </a:cubicBezTo>
                  <a:cubicBezTo>
                    <a:pt x="11703" y="17241"/>
                    <a:pt x="11715" y="17248"/>
                    <a:pt x="11728" y="17248"/>
                  </a:cubicBezTo>
                  <a:cubicBezTo>
                    <a:pt x="11796" y="17248"/>
                    <a:pt x="11883" y="17055"/>
                    <a:pt x="11892" y="17016"/>
                  </a:cubicBezTo>
                  <a:lnTo>
                    <a:pt x="11892" y="17016"/>
                  </a:lnTo>
                  <a:cubicBezTo>
                    <a:pt x="11866" y="17136"/>
                    <a:pt x="11845" y="17262"/>
                    <a:pt x="11771" y="17362"/>
                  </a:cubicBezTo>
                  <a:cubicBezTo>
                    <a:pt x="11703" y="17461"/>
                    <a:pt x="11619" y="17493"/>
                    <a:pt x="11577" y="17608"/>
                  </a:cubicBezTo>
                  <a:cubicBezTo>
                    <a:pt x="11493" y="17797"/>
                    <a:pt x="11624" y="17886"/>
                    <a:pt x="11509" y="18059"/>
                  </a:cubicBezTo>
                  <a:cubicBezTo>
                    <a:pt x="11467" y="18127"/>
                    <a:pt x="11147" y="18285"/>
                    <a:pt x="11325" y="18374"/>
                  </a:cubicBezTo>
                  <a:cubicBezTo>
                    <a:pt x="11436" y="18421"/>
                    <a:pt x="11624" y="18499"/>
                    <a:pt x="11457" y="18678"/>
                  </a:cubicBezTo>
                  <a:cubicBezTo>
                    <a:pt x="11352" y="18788"/>
                    <a:pt x="11278" y="18772"/>
                    <a:pt x="11205" y="18929"/>
                  </a:cubicBezTo>
                  <a:cubicBezTo>
                    <a:pt x="11179" y="18982"/>
                    <a:pt x="11048" y="19375"/>
                    <a:pt x="11121" y="19401"/>
                  </a:cubicBezTo>
                  <a:cubicBezTo>
                    <a:pt x="11128" y="19404"/>
                    <a:pt x="11137" y="19405"/>
                    <a:pt x="11149" y="19405"/>
                  </a:cubicBezTo>
                  <a:cubicBezTo>
                    <a:pt x="11176" y="19405"/>
                    <a:pt x="11213" y="19400"/>
                    <a:pt x="11249" y="19400"/>
                  </a:cubicBezTo>
                  <a:cubicBezTo>
                    <a:pt x="11329" y="19400"/>
                    <a:pt x="11404" y="19421"/>
                    <a:pt x="11357" y="19553"/>
                  </a:cubicBezTo>
                  <a:cubicBezTo>
                    <a:pt x="11335" y="19615"/>
                    <a:pt x="11305" y="19632"/>
                    <a:pt x="11272" y="19632"/>
                  </a:cubicBezTo>
                  <a:cubicBezTo>
                    <a:pt x="11228" y="19632"/>
                    <a:pt x="11178" y="19603"/>
                    <a:pt x="11132" y="19603"/>
                  </a:cubicBezTo>
                  <a:cubicBezTo>
                    <a:pt x="11119" y="19603"/>
                    <a:pt x="11107" y="19605"/>
                    <a:pt x="11095" y="19611"/>
                  </a:cubicBezTo>
                  <a:cubicBezTo>
                    <a:pt x="11095" y="19611"/>
                    <a:pt x="11242" y="19816"/>
                    <a:pt x="11252" y="19842"/>
                  </a:cubicBezTo>
                  <a:cubicBezTo>
                    <a:pt x="11310" y="19978"/>
                    <a:pt x="11252" y="19994"/>
                    <a:pt x="11163" y="20030"/>
                  </a:cubicBezTo>
                  <a:cubicBezTo>
                    <a:pt x="11032" y="20088"/>
                    <a:pt x="10859" y="20460"/>
                    <a:pt x="10875" y="20618"/>
                  </a:cubicBezTo>
                  <a:cubicBezTo>
                    <a:pt x="10890" y="20796"/>
                    <a:pt x="11257" y="20691"/>
                    <a:pt x="11242" y="20770"/>
                  </a:cubicBezTo>
                  <a:cubicBezTo>
                    <a:pt x="11221" y="20890"/>
                    <a:pt x="11111" y="20875"/>
                    <a:pt x="11053" y="20927"/>
                  </a:cubicBezTo>
                  <a:cubicBezTo>
                    <a:pt x="10969" y="21011"/>
                    <a:pt x="10901" y="21116"/>
                    <a:pt x="10869" y="21226"/>
                  </a:cubicBezTo>
                  <a:cubicBezTo>
                    <a:pt x="10812" y="21383"/>
                    <a:pt x="10523" y="21640"/>
                    <a:pt x="10539" y="21766"/>
                  </a:cubicBezTo>
                  <a:cubicBezTo>
                    <a:pt x="10550" y="21834"/>
                    <a:pt x="10702" y="21986"/>
                    <a:pt x="10628" y="22028"/>
                  </a:cubicBezTo>
                  <a:cubicBezTo>
                    <a:pt x="10550" y="22070"/>
                    <a:pt x="10508" y="22049"/>
                    <a:pt x="10471" y="22159"/>
                  </a:cubicBezTo>
                  <a:cubicBezTo>
                    <a:pt x="10392" y="22411"/>
                    <a:pt x="10660" y="22589"/>
                    <a:pt x="10612" y="22841"/>
                  </a:cubicBezTo>
                  <a:cubicBezTo>
                    <a:pt x="10565" y="23103"/>
                    <a:pt x="10209" y="23129"/>
                    <a:pt x="10162" y="23323"/>
                  </a:cubicBezTo>
                  <a:cubicBezTo>
                    <a:pt x="10155" y="23343"/>
                    <a:pt x="10168" y="23350"/>
                    <a:pt x="10189" y="23350"/>
                  </a:cubicBezTo>
                  <a:cubicBezTo>
                    <a:pt x="10233" y="23350"/>
                    <a:pt x="10314" y="23317"/>
                    <a:pt x="10319" y="23302"/>
                  </a:cubicBezTo>
                  <a:lnTo>
                    <a:pt x="10319" y="23302"/>
                  </a:lnTo>
                  <a:cubicBezTo>
                    <a:pt x="10277" y="23454"/>
                    <a:pt x="10114" y="23439"/>
                    <a:pt x="10093" y="23575"/>
                  </a:cubicBezTo>
                  <a:cubicBezTo>
                    <a:pt x="10063" y="23747"/>
                    <a:pt x="10081" y="23884"/>
                    <a:pt x="10041" y="24059"/>
                  </a:cubicBezTo>
                  <a:lnTo>
                    <a:pt x="10041" y="24059"/>
                  </a:lnTo>
                  <a:cubicBezTo>
                    <a:pt x="10041" y="24057"/>
                    <a:pt x="10041" y="24057"/>
                    <a:pt x="10041" y="24057"/>
                  </a:cubicBezTo>
                  <a:lnTo>
                    <a:pt x="10041" y="24057"/>
                  </a:lnTo>
                  <a:cubicBezTo>
                    <a:pt x="10043" y="24057"/>
                    <a:pt x="10015" y="24217"/>
                    <a:pt x="10041" y="24283"/>
                  </a:cubicBezTo>
                  <a:cubicBezTo>
                    <a:pt x="10078" y="24387"/>
                    <a:pt x="10036" y="24445"/>
                    <a:pt x="9983" y="24529"/>
                  </a:cubicBezTo>
                  <a:cubicBezTo>
                    <a:pt x="9878" y="24707"/>
                    <a:pt x="9831" y="24912"/>
                    <a:pt x="9842" y="25121"/>
                  </a:cubicBezTo>
                  <a:cubicBezTo>
                    <a:pt x="9842" y="25193"/>
                    <a:pt x="9981" y="25458"/>
                    <a:pt x="9906" y="25458"/>
                  </a:cubicBezTo>
                  <a:cubicBezTo>
                    <a:pt x="9904" y="25458"/>
                    <a:pt x="9902" y="25457"/>
                    <a:pt x="9899" y="25457"/>
                  </a:cubicBezTo>
                  <a:cubicBezTo>
                    <a:pt x="9836" y="25446"/>
                    <a:pt x="9772" y="25433"/>
                    <a:pt x="9721" y="25433"/>
                  </a:cubicBezTo>
                  <a:cubicBezTo>
                    <a:pt x="9623" y="25433"/>
                    <a:pt x="9569" y="25480"/>
                    <a:pt x="9637" y="25683"/>
                  </a:cubicBezTo>
                  <a:cubicBezTo>
                    <a:pt x="9663" y="25761"/>
                    <a:pt x="9711" y="25850"/>
                    <a:pt x="9745" y="25943"/>
                  </a:cubicBezTo>
                  <a:lnTo>
                    <a:pt x="9745" y="25943"/>
                  </a:lnTo>
                  <a:cubicBezTo>
                    <a:pt x="9710" y="25909"/>
                    <a:pt x="9665" y="25887"/>
                    <a:pt x="9637" y="25887"/>
                  </a:cubicBezTo>
                  <a:cubicBezTo>
                    <a:pt x="9635" y="25887"/>
                    <a:pt x="9633" y="25887"/>
                    <a:pt x="9632" y="25887"/>
                  </a:cubicBezTo>
                  <a:cubicBezTo>
                    <a:pt x="9606" y="25971"/>
                    <a:pt x="9559" y="26123"/>
                    <a:pt x="9658" y="26154"/>
                  </a:cubicBezTo>
                  <a:cubicBezTo>
                    <a:pt x="9701" y="26130"/>
                    <a:pt x="9745" y="26102"/>
                    <a:pt x="9780" y="26069"/>
                  </a:cubicBezTo>
                  <a:lnTo>
                    <a:pt x="9780" y="26069"/>
                  </a:lnTo>
                  <a:cubicBezTo>
                    <a:pt x="9794" y="26164"/>
                    <a:pt x="9776" y="26257"/>
                    <a:pt x="9684" y="26338"/>
                  </a:cubicBezTo>
                  <a:cubicBezTo>
                    <a:pt x="9569" y="26438"/>
                    <a:pt x="9407" y="26500"/>
                    <a:pt x="9328" y="26652"/>
                  </a:cubicBezTo>
                  <a:cubicBezTo>
                    <a:pt x="9244" y="26810"/>
                    <a:pt x="9333" y="26852"/>
                    <a:pt x="9296" y="26972"/>
                  </a:cubicBezTo>
                  <a:cubicBezTo>
                    <a:pt x="9265" y="27077"/>
                    <a:pt x="9092" y="27124"/>
                    <a:pt x="9055" y="27255"/>
                  </a:cubicBezTo>
                  <a:cubicBezTo>
                    <a:pt x="9050" y="27276"/>
                    <a:pt x="9134" y="27339"/>
                    <a:pt x="9144" y="27371"/>
                  </a:cubicBezTo>
                  <a:cubicBezTo>
                    <a:pt x="9228" y="27617"/>
                    <a:pt x="8858" y="27664"/>
                    <a:pt x="8814" y="27810"/>
                  </a:cubicBezTo>
                  <a:lnTo>
                    <a:pt x="8814" y="27810"/>
                  </a:lnTo>
                  <a:cubicBezTo>
                    <a:pt x="8820" y="27793"/>
                    <a:pt x="8847" y="27784"/>
                    <a:pt x="8882" y="27784"/>
                  </a:cubicBezTo>
                  <a:cubicBezTo>
                    <a:pt x="9001" y="27784"/>
                    <a:pt x="9214" y="27883"/>
                    <a:pt x="9008" y="28068"/>
                  </a:cubicBezTo>
                  <a:cubicBezTo>
                    <a:pt x="8861" y="28199"/>
                    <a:pt x="8872" y="28147"/>
                    <a:pt x="8798" y="28377"/>
                  </a:cubicBezTo>
                  <a:cubicBezTo>
                    <a:pt x="8754" y="28439"/>
                    <a:pt x="8727" y="28463"/>
                    <a:pt x="8686" y="28463"/>
                  </a:cubicBezTo>
                  <a:cubicBezTo>
                    <a:pt x="8665" y="28463"/>
                    <a:pt x="8641" y="28457"/>
                    <a:pt x="8609" y="28447"/>
                  </a:cubicBezTo>
                  <a:lnTo>
                    <a:pt x="8609" y="28447"/>
                  </a:lnTo>
                  <a:cubicBezTo>
                    <a:pt x="8862" y="28530"/>
                    <a:pt x="8464" y="29049"/>
                    <a:pt x="8704" y="29127"/>
                  </a:cubicBezTo>
                  <a:cubicBezTo>
                    <a:pt x="8696" y="29125"/>
                    <a:pt x="8689" y="29124"/>
                    <a:pt x="8682" y="29124"/>
                  </a:cubicBezTo>
                  <a:cubicBezTo>
                    <a:pt x="8547" y="29124"/>
                    <a:pt x="8451" y="29516"/>
                    <a:pt x="8426" y="29631"/>
                  </a:cubicBezTo>
                  <a:cubicBezTo>
                    <a:pt x="8400" y="29730"/>
                    <a:pt x="8389" y="29835"/>
                    <a:pt x="8395" y="29945"/>
                  </a:cubicBezTo>
                  <a:cubicBezTo>
                    <a:pt x="8395" y="29945"/>
                    <a:pt x="8515" y="30092"/>
                    <a:pt x="8494" y="30097"/>
                  </a:cubicBezTo>
                  <a:cubicBezTo>
                    <a:pt x="8483" y="30101"/>
                    <a:pt x="8471" y="30103"/>
                    <a:pt x="8458" y="30103"/>
                  </a:cubicBezTo>
                  <a:cubicBezTo>
                    <a:pt x="8369" y="30103"/>
                    <a:pt x="8232" y="30020"/>
                    <a:pt x="8164" y="29998"/>
                  </a:cubicBezTo>
                  <a:lnTo>
                    <a:pt x="8164" y="29998"/>
                  </a:lnTo>
                  <a:cubicBezTo>
                    <a:pt x="8206" y="30108"/>
                    <a:pt x="8201" y="30239"/>
                    <a:pt x="8300" y="30296"/>
                  </a:cubicBezTo>
                  <a:cubicBezTo>
                    <a:pt x="8405" y="30359"/>
                    <a:pt x="8547" y="30433"/>
                    <a:pt x="8484" y="30632"/>
                  </a:cubicBezTo>
                  <a:cubicBezTo>
                    <a:pt x="8429" y="30614"/>
                    <a:pt x="8270" y="30502"/>
                    <a:pt x="8193" y="30502"/>
                  </a:cubicBezTo>
                  <a:cubicBezTo>
                    <a:pt x="8181" y="30502"/>
                    <a:pt x="8171" y="30505"/>
                    <a:pt x="8164" y="30511"/>
                  </a:cubicBezTo>
                  <a:cubicBezTo>
                    <a:pt x="8080" y="30585"/>
                    <a:pt x="8180" y="30753"/>
                    <a:pt x="8216" y="30800"/>
                  </a:cubicBezTo>
                  <a:cubicBezTo>
                    <a:pt x="8190" y="30894"/>
                    <a:pt x="8148" y="30978"/>
                    <a:pt x="8091" y="31057"/>
                  </a:cubicBezTo>
                  <a:cubicBezTo>
                    <a:pt x="8043" y="31099"/>
                    <a:pt x="7918" y="31146"/>
                    <a:pt x="7897" y="31219"/>
                  </a:cubicBezTo>
                  <a:cubicBezTo>
                    <a:pt x="7855" y="31340"/>
                    <a:pt x="8075" y="31429"/>
                    <a:pt x="8022" y="31502"/>
                  </a:cubicBezTo>
                  <a:cubicBezTo>
                    <a:pt x="8012" y="31518"/>
                    <a:pt x="7912" y="31555"/>
                    <a:pt x="7881" y="31591"/>
                  </a:cubicBezTo>
                  <a:cubicBezTo>
                    <a:pt x="7839" y="31644"/>
                    <a:pt x="7802" y="31707"/>
                    <a:pt x="7781" y="31770"/>
                  </a:cubicBezTo>
                  <a:cubicBezTo>
                    <a:pt x="7713" y="31937"/>
                    <a:pt x="7734" y="32079"/>
                    <a:pt x="7682" y="32252"/>
                  </a:cubicBezTo>
                  <a:cubicBezTo>
                    <a:pt x="7645" y="32394"/>
                    <a:pt x="7514" y="32399"/>
                    <a:pt x="7519" y="32535"/>
                  </a:cubicBezTo>
                  <a:cubicBezTo>
                    <a:pt x="7519" y="32624"/>
                    <a:pt x="7550" y="32677"/>
                    <a:pt x="7619" y="32703"/>
                  </a:cubicBezTo>
                  <a:cubicBezTo>
                    <a:pt x="7549" y="32678"/>
                    <a:pt x="7496" y="32658"/>
                    <a:pt x="7452" y="32658"/>
                  </a:cubicBezTo>
                  <a:cubicBezTo>
                    <a:pt x="7385" y="32658"/>
                    <a:pt x="7339" y="32703"/>
                    <a:pt x="7288" y="32845"/>
                  </a:cubicBezTo>
                  <a:lnTo>
                    <a:pt x="7383" y="32881"/>
                  </a:lnTo>
                  <a:cubicBezTo>
                    <a:pt x="7330" y="33023"/>
                    <a:pt x="7084" y="33505"/>
                    <a:pt x="7147" y="33631"/>
                  </a:cubicBezTo>
                  <a:cubicBezTo>
                    <a:pt x="7148" y="33633"/>
                    <a:pt x="7156" y="33633"/>
                    <a:pt x="7168" y="33633"/>
                  </a:cubicBezTo>
                  <a:cubicBezTo>
                    <a:pt x="7178" y="33633"/>
                    <a:pt x="7192" y="33633"/>
                    <a:pt x="7206" y="33633"/>
                  </a:cubicBezTo>
                  <a:cubicBezTo>
                    <a:pt x="7277" y="33633"/>
                    <a:pt x="7380" y="33639"/>
                    <a:pt x="7341" y="33715"/>
                  </a:cubicBezTo>
                  <a:cubicBezTo>
                    <a:pt x="7288" y="33809"/>
                    <a:pt x="7136" y="33893"/>
                    <a:pt x="7063" y="33988"/>
                  </a:cubicBezTo>
                  <a:cubicBezTo>
                    <a:pt x="6869" y="34239"/>
                    <a:pt x="6722" y="34522"/>
                    <a:pt x="6633" y="34826"/>
                  </a:cubicBezTo>
                  <a:cubicBezTo>
                    <a:pt x="6586" y="34984"/>
                    <a:pt x="6649" y="35110"/>
                    <a:pt x="6596" y="35272"/>
                  </a:cubicBezTo>
                  <a:cubicBezTo>
                    <a:pt x="6512" y="35524"/>
                    <a:pt x="6586" y="35529"/>
                    <a:pt x="6696" y="35681"/>
                  </a:cubicBezTo>
                  <a:lnTo>
                    <a:pt x="6696" y="35681"/>
                  </a:lnTo>
                  <a:cubicBezTo>
                    <a:pt x="6692" y="35676"/>
                    <a:pt x="6685" y="35674"/>
                    <a:pt x="6674" y="35674"/>
                  </a:cubicBezTo>
                  <a:cubicBezTo>
                    <a:pt x="6575" y="35674"/>
                    <a:pt x="6206" y="35881"/>
                    <a:pt x="6334" y="35990"/>
                  </a:cubicBezTo>
                  <a:cubicBezTo>
                    <a:pt x="6344" y="35999"/>
                    <a:pt x="6356" y="36002"/>
                    <a:pt x="6370" y="36002"/>
                  </a:cubicBezTo>
                  <a:cubicBezTo>
                    <a:pt x="6477" y="36002"/>
                    <a:pt x="6702" y="35807"/>
                    <a:pt x="6812" y="35807"/>
                  </a:cubicBezTo>
                  <a:cubicBezTo>
                    <a:pt x="6828" y="35807"/>
                    <a:pt x="6843" y="35812"/>
                    <a:pt x="6853" y="35823"/>
                  </a:cubicBezTo>
                  <a:lnTo>
                    <a:pt x="6528" y="36080"/>
                  </a:lnTo>
                  <a:cubicBezTo>
                    <a:pt x="6412" y="36144"/>
                    <a:pt x="6262" y="36236"/>
                    <a:pt x="6133" y="36236"/>
                  </a:cubicBezTo>
                  <a:cubicBezTo>
                    <a:pt x="6104" y="36236"/>
                    <a:pt x="6077" y="36232"/>
                    <a:pt x="6051" y="36221"/>
                  </a:cubicBezTo>
                  <a:lnTo>
                    <a:pt x="6051" y="36221"/>
                  </a:lnTo>
                  <a:cubicBezTo>
                    <a:pt x="6282" y="36315"/>
                    <a:pt x="6051" y="36583"/>
                    <a:pt x="6119" y="36787"/>
                  </a:cubicBezTo>
                  <a:cubicBezTo>
                    <a:pt x="6070" y="36911"/>
                    <a:pt x="6040" y="36956"/>
                    <a:pt x="5998" y="36956"/>
                  </a:cubicBezTo>
                  <a:cubicBezTo>
                    <a:pt x="5969" y="36956"/>
                    <a:pt x="5935" y="36935"/>
                    <a:pt x="5883" y="36903"/>
                  </a:cubicBezTo>
                  <a:cubicBezTo>
                    <a:pt x="5868" y="36894"/>
                    <a:pt x="5855" y="36890"/>
                    <a:pt x="5843" y="36890"/>
                  </a:cubicBezTo>
                  <a:cubicBezTo>
                    <a:pt x="5775" y="36890"/>
                    <a:pt x="5741" y="37006"/>
                    <a:pt x="5681" y="37006"/>
                  </a:cubicBezTo>
                  <a:cubicBezTo>
                    <a:pt x="5675" y="37006"/>
                    <a:pt x="5669" y="37005"/>
                    <a:pt x="5663" y="37002"/>
                  </a:cubicBezTo>
                  <a:lnTo>
                    <a:pt x="5663" y="37002"/>
                  </a:lnTo>
                  <a:lnTo>
                    <a:pt x="6072" y="37170"/>
                  </a:lnTo>
                  <a:cubicBezTo>
                    <a:pt x="6013" y="37309"/>
                    <a:pt x="5822" y="37315"/>
                    <a:pt x="5714" y="37315"/>
                  </a:cubicBezTo>
                  <a:cubicBezTo>
                    <a:pt x="5703" y="37315"/>
                    <a:pt x="5693" y="37315"/>
                    <a:pt x="5684" y="37315"/>
                  </a:cubicBezTo>
                  <a:cubicBezTo>
                    <a:pt x="5654" y="37315"/>
                    <a:pt x="5636" y="37316"/>
                    <a:pt x="5637" y="37322"/>
                  </a:cubicBezTo>
                  <a:cubicBezTo>
                    <a:pt x="5647" y="37469"/>
                    <a:pt x="5784" y="37757"/>
                    <a:pt x="5600" y="37867"/>
                  </a:cubicBezTo>
                  <a:cubicBezTo>
                    <a:pt x="5459" y="37951"/>
                    <a:pt x="5065" y="38371"/>
                    <a:pt x="5228" y="38559"/>
                  </a:cubicBezTo>
                  <a:cubicBezTo>
                    <a:pt x="5301" y="38649"/>
                    <a:pt x="5065" y="38900"/>
                    <a:pt x="5123" y="39042"/>
                  </a:cubicBezTo>
                  <a:cubicBezTo>
                    <a:pt x="5223" y="39315"/>
                    <a:pt x="4903" y="39194"/>
                    <a:pt x="4824" y="39304"/>
                  </a:cubicBezTo>
                  <a:cubicBezTo>
                    <a:pt x="4735" y="39435"/>
                    <a:pt x="4845" y="39561"/>
                    <a:pt x="4782" y="39692"/>
                  </a:cubicBezTo>
                  <a:cubicBezTo>
                    <a:pt x="4743" y="39768"/>
                    <a:pt x="4715" y="39793"/>
                    <a:pt x="4690" y="39793"/>
                  </a:cubicBezTo>
                  <a:cubicBezTo>
                    <a:pt x="4660" y="39793"/>
                    <a:pt x="4633" y="39760"/>
                    <a:pt x="4593" y="39729"/>
                  </a:cubicBezTo>
                  <a:cubicBezTo>
                    <a:pt x="4585" y="39721"/>
                    <a:pt x="4577" y="39718"/>
                    <a:pt x="4570" y="39718"/>
                  </a:cubicBezTo>
                  <a:cubicBezTo>
                    <a:pt x="4513" y="39718"/>
                    <a:pt x="4504" y="39941"/>
                    <a:pt x="4504" y="39959"/>
                  </a:cubicBezTo>
                  <a:cubicBezTo>
                    <a:pt x="4530" y="40075"/>
                    <a:pt x="4468" y="40085"/>
                    <a:pt x="4426" y="40138"/>
                  </a:cubicBezTo>
                  <a:cubicBezTo>
                    <a:pt x="4295" y="40295"/>
                    <a:pt x="4913" y="40347"/>
                    <a:pt x="4499" y="40442"/>
                  </a:cubicBezTo>
                  <a:cubicBezTo>
                    <a:pt x="4284" y="40494"/>
                    <a:pt x="4158" y="40720"/>
                    <a:pt x="4237" y="40929"/>
                  </a:cubicBezTo>
                  <a:cubicBezTo>
                    <a:pt x="4305" y="41160"/>
                    <a:pt x="4295" y="41291"/>
                    <a:pt x="4006" y="41296"/>
                  </a:cubicBezTo>
                  <a:cubicBezTo>
                    <a:pt x="3838" y="41302"/>
                    <a:pt x="3938" y="41831"/>
                    <a:pt x="3744" y="41852"/>
                  </a:cubicBezTo>
                  <a:cubicBezTo>
                    <a:pt x="3746" y="41852"/>
                    <a:pt x="3747" y="41852"/>
                    <a:pt x="3749" y="41852"/>
                  </a:cubicBezTo>
                  <a:cubicBezTo>
                    <a:pt x="3870" y="41852"/>
                    <a:pt x="3908" y="42331"/>
                    <a:pt x="3806" y="42331"/>
                  </a:cubicBezTo>
                  <a:cubicBezTo>
                    <a:pt x="3784" y="42331"/>
                    <a:pt x="3754" y="42308"/>
                    <a:pt x="3718" y="42251"/>
                  </a:cubicBezTo>
                  <a:cubicBezTo>
                    <a:pt x="3677" y="42231"/>
                    <a:pt x="3645" y="42222"/>
                    <a:pt x="3619" y="42222"/>
                  </a:cubicBezTo>
                  <a:cubicBezTo>
                    <a:pt x="3474" y="42222"/>
                    <a:pt x="3545" y="42503"/>
                    <a:pt x="3487" y="42654"/>
                  </a:cubicBezTo>
                  <a:cubicBezTo>
                    <a:pt x="3450" y="42759"/>
                    <a:pt x="3388" y="42906"/>
                    <a:pt x="3298" y="42974"/>
                  </a:cubicBezTo>
                  <a:cubicBezTo>
                    <a:pt x="3246" y="43016"/>
                    <a:pt x="3220" y="42964"/>
                    <a:pt x="3173" y="43042"/>
                  </a:cubicBezTo>
                  <a:cubicBezTo>
                    <a:pt x="3110" y="43152"/>
                    <a:pt x="2979" y="43546"/>
                    <a:pt x="3094" y="43609"/>
                  </a:cubicBezTo>
                  <a:cubicBezTo>
                    <a:pt x="3039" y="43580"/>
                    <a:pt x="2987" y="43543"/>
                    <a:pt x="2936" y="43543"/>
                  </a:cubicBezTo>
                  <a:cubicBezTo>
                    <a:pt x="2894" y="43543"/>
                    <a:pt x="2853" y="43567"/>
                    <a:pt x="2811" y="43640"/>
                  </a:cubicBezTo>
                  <a:cubicBezTo>
                    <a:pt x="2760" y="43732"/>
                    <a:pt x="2837" y="43966"/>
                    <a:pt x="2723" y="43966"/>
                  </a:cubicBezTo>
                  <a:cubicBezTo>
                    <a:pt x="2719" y="43966"/>
                    <a:pt x="2715" y="43966"/>
                    <a:pt x="2711" y="43965"/>
                  </a:cubicBezTo>
                  <a:lnTo>
                    <a:pt x="2711" y="43965"/>
                  </a:lnTo>
                  <a:cubicBezTo>
                    <a:pt x="2721" y="43968"/>
                    <a:pt x="2696" y="44091"/>
                    <a:pt x="2732" y="44117"/>
                  </a:cubicBezTo>
                  <a:cubicBezTo>
                    <a:pt x="2785" y="44149"/>
                    <a:pt x="2695" y="44217"/>
                    <a:pt x="2664" y="44243"/>
                  </a:cubicBezTo>
                  <a:cubicBezTo>
                    <a:pt x="2507" y="44385"/>
                    <a:pt x="2292" y="44584"/>
                    <a:pt x="2564" y="44731"/>
                  </a:cubicBezTo>
                  <a:cubicBezTo>
                    <a:pt x="2534" y="44715"/>
                    <a:pt x="2452" y="44671"/>
                    <a:pt x="2393" y="44671"/>
                  </a:cubicBezTo>
                  <a:cubicBezTo>
                    <a:pt x="2350" y="44671"/>
                    <a:pt x="2320" y="44695"/>
                    <a:pt x="2334" y="44773"/>
                  </a:cubicBezTo>
                  <a:cubicBezTo>
                    <a:pt x="2360" y="44930"/>
                    <a:pt x="2396" y="44909"/>
                    <a:pt x="2318" y="45076"/>
                  </a:cubicBezTo>
                  <a:lnTo>
                    <a:pt x="2318" y="45076"/>
                  </a:lnTo>
                  <a:cubicBezTo>
                    <a:pt x="2347" y="45014"/>
                    <a:pt x="2281" y="44963"/>
                    <a:pt x="2208" y="44963"/>
                  </a:cubicBezTo>
                  <a:cubicBezTo>
                    <a:pt x="2164" y="44963"/>
                    <a:pt x="2117" y="44982"/>
                    <a:pt x="2087" y="45029"/>
                  </a:cubicBezTo>
                  <a:cubicBezTo>
                    <a:pt x="2024" y="45134"/>
                    <a:pt x="1982" y="45250"/>
                    <a:pt x="1956" y="45370"/>
                  </a:cubicBezTo>
                  <a:cubicBezTo>
                    <a:pt x="1893" y="45617"/>
                    <a:pt x="1930" y="45643"/>
                    <a:pt x="2077" y="45737"/>
                  </a:cubicBezTo>
                  <a:cubicBezTo>
                    <a:pt x="2006" y="45868"/>
                    <a:pt x="1978" y="45884"/>
                    <a:pt x="1923" y="45884"/>
                  </a:cubicBezTo>
                  <a:cubicBezTo>
                    <a:pt x="1904" y="45884"/>
                    <a:pt x="1882" y="45883"/>
                    <a:pt x="1855" y="45883"/>
                  </a:cubicBezTo>
                  <a:cubicBezTo>
                    <a:pt x="1843" y="45883"/>
                    <a:pt x="1829" y="45883"/>
                    <a:pt x="1815" y="45884"/>
                  </a:cubicBezTo>
                  <a:cubicBezTo>
                    <a:pt x="1815" y="45884"/>
                    <a:pt x="1918" y="46071"/>
                    <a:pt x="1961" y="46093"/>
                  </a:cubicBezTo>
                  <a:lnTo>
                    <a:pt x="1961" y="46093"/>
                  </a:lnTo>
                  <a:cubicBezTo>
                    <a:pt x="1809" y="46015"/>
                    <a:pt x="1668" y="46005"/>
                    <a:pt x="1495" y="45984"/>
                  </a:cubicBezTo>
                  <a:lnTo>
                    <a:pt x="1495" y="45984"/>
                  </a:lnTo>
                  <a:cubicBezTo>
                    <a:pt x="1516" y="46125"/>
                    <a:pt x="1552" y="46262"/>
                    <a:pt x="1600" y="46393"/>
                  </a:cubicBezTo>
                  <a:cubicBezTo>
                    <a:pt x="1678" y="46623"/>
                    <a:pt x="1495" y="46802"/>
                    <a:pt x="1353" y="46969"/>
                  </a:cubicBezTo>
                  <a:cubicBezTo>
                    <a:pt x="1275" y="47059"/>
                    <a:pt x="997" y="47378"/>
                    <a:pt x="1128" y="47478"/>
                  </a:cubicBezTo>
                  <a:cubicBezTo>
                    <a:pt x="1243" y="47557"/>
                    <a:pt x="1364" y="47625"/>
                    <a:pt x="1490" y="47688"/>
                  </a:cubicBezTo>
                  <a:cubicBezTo>
                    <a:pt x="1464" y="47735"/>
                    <a:pt x="1429" y="47753"/>
                    <a:pt x="1390" y="47753"/>
                  </a:cubicBezTo>
                  <a:cubicBezTo>
                    <a:pt x="1299" y="47753"/>
                    <a:pt x="1188" y="47659"/>
                    <a:pt x="1133" y="47630"/>
                  </a:cubicBezTo>
                  <a:lnTo>
                    <a:pt x="1133" y="47630"/>
                  </a:lnTo>
                  <a:cubicBezTo>
                    <a:pt x="1214" y="47677"/>
                    <a:pt x="1047" y="47768"/>
                    <a:pt x="945" y="47768"/>
                  </a:cubicBezTo>
                  <a:cubicBezTo>
                    <a:pt x="920" y="47768"/>
                    <a:pt x="900" y="47763"/>
                    <a:pt x="887" y="47751"/>
                  </a:cubicBezTo>
                  <a:cubicBezTo>
                    <a:pt x="843" y="47721"/>
                    <a:pt x="779" y="47682"/>
                    <a:pt x="730" y="47682"/>
                  </a:cubicBezTo>
                  <a:cubicBezTo>
                    <a:pt x="708" y="47682"/>
                    <a:pt x="690" y="47690"/>
                    <a:pt x="677" y="47709"/>
                  </a:cubicBezTo>
                  <a:lnTo>
                    <a:pt x="1033" y="47960"/>
                  </a:lnTo>
                  <a:cubicBezTo>
                    <a:pt x="999" y="47943"/>
                    <a:pt x="969" y="47934"/>
                    <a:pt x="936" y="47934"/>
                  </a:cubicBezTo>
                  <a:cubicBezTo>
                    <a:pt x="879" y="47934"/>
                    <a:pt x="816" y="47963"/>
                    <a:pt x="719" y="48034"/>
                  </a:cubicBezTo>
                  <a:lnTo>
                    <a:pt x="0" y="48511"/>
                  </a:lnTo>
                  <a:cubicBezTo>
                    <a:pt x="16" y="48569"/>
                    <a:pt x="37" y="48621"/>
                    <a:pt x="69" y="48673"/>
                  </a:cubicBezTo>
                  <a:cubicBezTo>
                    <a:pt x="6" y="48563"/>
                    <a:pt x="53" y="48537"/>
                    <a:pt x="111" y="48537"/>
                  </a:cubicBezTo>
                  <a:cubicBezTo>
                    <a:pt x="168" y="48537"/>
                    <a:pt x="226" y="48548"/>
                    <a:pt x="278" y="48563"/>
                  </a:cubicBezTo>
                  <a:cubicBezTo>
                    <a:pt x="310" y="48815"/>
                    <a:pt x="58" y="49056"/>
                    <a:pt x="446" y="49402"/>
                  </a:cubicBezTo>
                  <a:cubicBezTo>
                    <a:pt x="520" y="49460"/>
                    <a:pt x="824" y="49591"/>
                    <a:pt x="708" y="49670"/>
                  </a:cubicBezTo>
                  <a:cubicBezTo>
                    <a:pt x="666" y="49712"/>
                    <a:pt x="383" y="49633"/>
                    <a:pt x="488" y="49785"/>
                  </a:cubicBezTo>
                  <a:cubicBezTo>
                    <a:pt x="598" y="49953"/>
                    <a:pt x="735" y="49953"/>
                    <a:pt x="803" y="50189"/>
                  </a:cubicBezTo>
                  <a:cubicBezTo>
                    <a:pt x="855" y="50367"/>
                    <a:pt x="855" y="50529"/>
                    <a:pt x="949" y="50702"/>
                  </a:cubicBezTo>
                  <a:cubicBezTo>
                    <a:pt x="1006" y="50804"/>
                    <a:pt x="1105" y="50864"/>
                    <a:pt x="1172" y="50864"/>
                  </a:cubicBezTo>
                  <a:cubicBezTo>
                    <a:pt x="1236" y="50864"/>
                    <a:pt x="1271" y="50810"/>
                    <a:pt x="1212" y="50687"/>
                  </a:cubicBezTo>
                  <a:lnTo>
                    <a:pt x="1212" y="50687"/>
                  </a:lnTo>
                  <a:cubicBezTo>
                    <a:pt x="1280" y="50802"/>
                    <a:pt x="1332" y="50917"/>
                    <a:pt x="1374" y="51043"/>
                  </a:cubicBezTo>
                  <a:cubicBezTo>
                    <a:pt x="1406" y="51159"/>
                    <a:pt x="1364" y="51243"/>
                    <a:pt x="1358" y="51353"/>
                  </a:cubicBezTo>
                  <a:cubicBezTo>
                    <a:pt x="1358" y="51421"/>
                    <a:pt x="1427" y="51473"/>
                    <a:pt x="1469" y="51515"/>
                  </a:cubicBezTo>
                  <a:cubicBezTo>
                    <a:pt x="1509" y="51554"/>
                    <a:pt x="1541" y="51568"/>
                    <a:pt x="1569" y="51568"/>
                  </a:cubicBezTo>
                  <a:cubicBezTo>
                    <a:pt x="1618" y="51568"/>
                    <a:pt x="1658" y="51527"/>
                    <a:pt x="1720" y="51494"/>
                  </a:cubicBezTo>
                  <a:cubicBezTo>
                    <a:pt x="1630" y="51451"/>
                    <a:pt x="1628" y="51390"/>
                    <a:pt x="1688" y="51390"/>
                  </a:cubicBezTo>
                  <a:cubicBezTo>
                    <a:pt x="1701" y="51390"/>
                    <a:pt x="1717" y="51393"/>
                    <a:pt x="1736" y="51400"/>
                  </a:cubicBezTo>
                  <a:cubicBezTo>
                    <a:pt x="1836" y="51436"/>
                    <a:pt x="1914" y="51520"/>
                    <a:pt x="1940" y="51620"/>
                  </a:cubicBezTo>
                  <a:cubicBezTo>
                    <a:pt x="1982" y="51819"/>
                    <a:pt x="1594" y="51620"/>
                    <a:pt x="1699" y="51830"/>
                  </a:cubicBezTo>
                  <a:cubicBezTo>
                    <a:pt x="1743" y="51908"/>
                    <a:pt x="1972" y="52230"/>
                    <a:pt x="2077" y="52230"/>
                  </a:cubicBezTo>
                  <a:cubicBezTo>
                    <a:pt x="2099" y="52230"/>
                    <a:pt x="2115" y="52217"/>
                    <a:pt x="2124" y="52186"/>
                  </a:cubicBezTo>
                  <a:cubicBezTo>
                    <a:pt x="2154" y="52078"/>
                    <a:pt x="2157" y="52012"/>
                    <a:pt x="2216" y="52012"/>
                  </a:cubicBezTo>
                  <a:cubicBezTo>
                    <a:pt x="2239" y="52012"/>
                    <a:pt x="2272" y="52022"/>
                    <a:pt x="2318" y="52045"/>
                  </a:cubicBezTo>
                  <a:cubicBezTo>
                    <a:pt x="2418" y="52092"/>
                    <a:pt x="2522" y="52197"/>
                    <a:pt x="2496" y="52323"/>
                  </a:cubicBezTo>
                  <a:cubicBezTo>
                    <a:pt x="2449" y="52506"/>
                    <a:pt x="2003" y="52475"/>
                    <a:pt x="2014" y="52538"/>
                  </a:cubicBezTo>
                  <a:cubicBezTo>
                    <a:pt x="2035" y="52653"/>
                    <a:pt x="2103" y="52763"/>
                    <a:pt x="2197" y="52836"/>
                  </a:cubicBezTo>
                  <a:cubicBezTo>
                    <a:pt x="2226" y="52858"/>
                    <a:pt x="2251" y="52866"/>
                    <a:pt x="2274" y="52866"/>
                  </a:cubicBezTo>
                  <a:cubicBezTo>
                    <a:pt x="2319" y="52866"/>
                    <a:pt x="2356" y="52837"/>
                    <a:pt x="2401" y="52837"/>
                  </a:cubicBezTo>
                  <a:cubicBezTo>
                    <a:pt x="2421" y="52837"/>
                    <a:pt x="2441" y="52842"/>
                    <a:pt x="2465" y="52857"/>
                  </a:cubicBezTo>
                  <a:cubicBezTo>
                    <a:pt x="2659" y="52988"/>
                    <a:pt x="2250" y="53125"/>
                    <a:pt x="2407" y="53251"/>
                  </a:cubicBezTo>
                  <a:cubicBezTo>
                    <a:pt x="2480" y="53317"/>
                    <a:pt x="2573" y="53351"/>
                    <a:pt x="2667" y="53351"/>
                  </a:cubicBezTo>
                  <a:cubicBezTo>
                    <a:pt x="2697" y="53351"/>
                    <a:pt x="2727" y="53348"/>
                    <a:pt x="2757" y="53341"/>
                  </a:cubicBezTo>
                  <a:lnTo>
                    <a:pt x="2757" y="53341"/>
                  </a:lnTo>
                  <a:cubicBezTo>
                    <a:pt x="2676" y="53369"/>
                    <a:pt x="2592" y="53403"/>
                    <a:pt x="2554" y="53487"/>
                  </a:cubicBezTo>
                  <a:cubicBezTo>
                    <a:pt x="2496" y="53607"/>
                    <a:pt x="2459" y="53880"/>
                    <a:pt x="2585" y="54006"/>
                  </a:cubicBezTo>
                  <a:cubicBezTo>
                    <a:pt x="2589" y="54009"/>
                    <a:pt x="2593" y="54011"/>
                    <a:pt x="2597" y="54011"/>
                  </a:cubicBezTo>
                  <a:cubicBezTo>
                    <a:pt x="2628" y="54011"/>
                    <a:pt x="2662" y="53905"/>
                    <a:pt x="2724" y="53905"/>
                  </a:cubicBezTo>
                  <a:cubicBezTo>
                    <a:pt x="2739" y="53905"/>
                    <a:pt x="2755" y="53911"/>
                    <a:pt x="2774" y="53927"/>
                  </a:cubicBezTo>
                  <a:cubicBezTo>
                    <a:pt x="2858" y="54006"/>
                    <a:pt x="2910" y="54116"/>
                    <a:pt x="2931" y="54231"/>
                  </a:cubicBezTo>
                  <a:cubicBezTo>
                    <a:pt x="2958" y="54346"/>
                    <a:pt x="2889" y="54477"/>
                    <a:pt x="2937" y="54572"/>
                  </a:cubicBezTo>
                  <a:cubicBezTo>
                    <a:pt x="3015" y="54719"/>
                    <a:pt x="3214" y="54630"/>
                    <a:pt x="3214" y="54813"/>
                  </a:cubicBezTo>
                  <a:cubicBezTo>
                    <a:pt x="3214" y="54913"/>
                    <a:pt x="3000" y="55023"/>
                    <a:pt x="3146" y="55101"/>
                  </a:cubicBezTo>
                  <a:cubicBezTo>
                    <a:pt x="3293" y="55180"/>
                    <a:pt x="3492" y="55075"/>
                    <a:pt x="3587" y="55295"/>
                  </a:cubicBezTo>
                  <a:lnTo>
                    <a:pt x="3466" y="55348"/>
                  </a:lnTo>
                  <a:cubicBezTo>
                    <a:pt x="3450" y="55369"/>
                    <a:pt x="3433" y="55380"/>
                    <a:pt x="3418" y="55380"/>
                  </a:cubicBezTo>
                  <a:cubicBezTo>
                    <a:pt x="3399" y="55380"/>
                    <a:pt x="3381" y="55364"/>
                    <a:pt x="3367" y="55332"/>
                  </a:cubicBezTo>
                  <a:cubicBezTo>
                    <a:pt x="3314" y="55332"/>
                    <a:pt x="3597" y="55657"/>
                    <a:pt x="3618" y="55699"/>
                  </a:cubicBezTo>
                  <a:cubicBezTo>
                    <a:pt x="3686" y="55820"/>
                    <a:pt x="3613" y="55914"/>
                    <a:pt x="3686" y="56014"/>
                  </a:cubicBezTo>
                  <a:cubicBezTo>
                    <a:pt x="3770" y="56119"/>
                    <a:pt x="3823" y="56108"/>
                    <a:pt x="3880" y="56250"/>
                  </a:cubicBezTo>
                  <a:cubicBezTo>
                    <a:pt x="3938" y="56354"/>
                    <a:pt x="3964" y="56470"/>
                    <a:pt x="3959" y="56590"/>
                  </a:cubicBezTo>
                  <a:cubicBezTo>
                    <a:pt x="3959" y="56805"/>
                    <a:pt x="4190" y="56800"/>
                    <a:pt x="4258" y="56968"/>
                  </a:cubicBezTo>
                  <a:cubicBezTo>
                    <a:pt x="4331" y="57141"/>
                    <a:pt x="4148" y="57293"/>
                    <a:pt x="4216" y="57456"/>
                  </a:cubicBezTo>
                  <a:cubicBezTo>
                    <a:pt x="4268" y="57592"/>
                    <a:pt x="4457" y="57602"/>
                    <a:pt x="4541" y="57707"/>
                  </a:cubicBezTo>
                  <a:cubicBezTo>
                    <a:pt x="4667" y="57865"/>
                    <a:pt x="4331" y="57943"/>
                    <a:pt x="4258" y="57969"/>
                  </a:cubicBezTo>
                  <a:cubicBezTo>
                    <a:pt x="4373" y="58043"/>
                    <a:pt x="4499" y="58106"/>
                    <a:pt x="4630" y="58148"/>
                  </a:cubicBezTo>
                  <a:cubicBezTo>
                    <a:pt x="4934" y="58232"/>
                    <a:pt x="4724" y="58321"/>
                    <a:pt x="4567" y="58384"/>
                  </a:cubicBezTo>
                  <a:cubicBezTo>
                    <a:pt x="4585" y="58377"/>
                    <a:pt x="4602" y="58373"/>
                    <a:pt x="4618" y="58373"/>
                  </a:cubicBezTo>
                  <a:cubicBezTo>
                    <a:pt x="4789" y="58373"/>
                    <a:pt x="4823" y="58757"/>
                    <a:pt x="4961" y="58757"/>
                  </a:cubicBezTo>
                  <a:cubicBezTo>
                    <a:pt x="4971" y="58757"/>
                    <a:pt x="4981" y="58755"/>
                    <a:pt x="4992" y="58751"/>
                  </a:cubicBezTo>
                  <a:lnTo>
                    <a:pt x="4992" y="58751"/>
                  </a:lnTo>
                  <a:cubicBezTo>
                    <a:pt x="4950" y="58882"/>
                    <a:pt x="4892" y="59018"/>
                    <a:pt x="4939" y="59175"/>
                  </a:cubicBezTo>
                  <a:cubicBezTo>
                    <a:pt x="4961" y="59167"/>
                    <a:pt x="4979" y="59163"/>
                    <a:pt x="4994" y="59163"/>
                  </a:cubicBezTo>
                  <a:cubicBezTo>
                    <a:pt x="5062" y="59163"/>
                    <a:pt x="5069" y="59244"/>
                    <a:pt x="5112" y="59343"/>
                  </a:cubicBezTo>
                  <a:cubicBezTo>
                    <a:pt x="5186" y="59516"/>
                    <a:pt x="5380" y="59553"/>
                    <a:pt x="5443" y="59705"/>
                  </a:cubicBezTo>
                  <a:cubicBezTo>
                    <a:pt x="5453" y="59747"/>
                    <a:pt x="5160" y="60219"/>
                    <a:pt x="5369" y="60250"/>
                  </a:cubicBezTo>
                  <a:cubicBezTo>
                    <a:pt x="5370" y="60250"/>
                    <a:pt x="5371" y="60250"/>
                    <a:pt x="5371" y="60250"/>
                  </a:cubicBezTo>
                  <a:cubicBezTo>
                    <a:pt x="5430" y="60250"/>
                    <a:pt x="5590" y="60077"/>
                    <a:pt x="5660" y="60077"/>
                  </a:cubicBezTo>
                  <a:cubicBezTo>
                    <a:pt x="5687" y="60077"/>
                    <a:pt x="5701" y="60104"/>
                    <a:pt x="5689" y="60177"/>
                  </a:cubicBezTo>
                  <a:cubicBezTo>
                    <a:pt x="5668" y="60339"/>
                    <a:pt x="5605" y="60376"/>
                    <a:pt x="5773" y="60470"/>
                  </a:cubicBezTo>
                  <a:cubicBezTo>
                    <a:pt x="5773" y="60470"/>
                    <a:pt x="5967" y="60502"/>
                    <a:pt x="5957" y="60523"/>
                  </a:cubicBezTo>
                  <a:cubicBezTo>
                    <a:pt x="5932" y="60565"/>
                    <a:pt x="5873" y="60574"/>
                    <a:pt x="5809" y="60574"/>
                  </a:cubicBezTo>
                  <a:cubicBezTo>
                    <a:pt x="5763" y="60574"/>
                    <a:pt x="5714" y="60570"/>
                    <a:pt x="5673" y="60570"/>
                  </a:cubicBezTo>
                  <a:cubicBezTo>
                    <a:pt x="5622" y="60570"/>
                    <a:pt x="5583" y="60576"/>
                    <a:pt x="5574" y="60607"/>
                  </a:cubicBezTo>
                  <a:cubicBezTo>
                    <a:pt x="5563" y="60633"/>
                    <a:pt x="5705" y="60701"/>
                    <a:pt x="5705" y="60701"/>
                  </a:cubicBezTo>
                  <a:cubicBezTo>
                    <a:pt x="5799" y="60753"/>
                    <a:pt x="5805" y="60801"/>
                    <a:pt x="5846" y="60905"/>
                  </a:cubicBezTo>
                  <a:cubicBezTo>
                    <a:pt x="5833" y="60873"/>
                    <a:pt x="5817" y="60862"/>
                    <a:pt x="5800" y="60862"/>
                  </a:cubicBezTo>
                  <a:cubicBezTo>
                    <a:pt x="5769" y="60862"/>
                    <a:pt x="5734" y="60897"/>
                    <a:pt x="5701" y="60910"/>
                  </a:cubicBezTo>
                  <a:lnTo>
                    <a:pt x="5701" y="60910"/>
                  </a:lnTo>
                  <a:cubicBezTo>
                    <a:pt x="5708" y="60907"/>
                    <a:pt x="5715" y="60906"/>
                    <a:pt x="5721" y="60906"/>
                  </a:cubicBezTo>
                  <a:cubicBezTo>
                    <a:pt x="5788" y="60906"/>
                    <a:pt x="5788" y="61064"/>
                    <a:pt x="5836" y="61131"/>
                  </a:cubicBezTo>
                  <a:cubicBezTo>
                    <a:pt x="5853" y="61124"/>
                    <a:pt x="5874" y="61111"/>
                    <a:pt x="5896" y="61111"/>
                  </a:cubicBezTo>
                  <a:cubicBezTo>
                    <a:pt x="5908" y="61111"/>
                    <a:pt x="5919" y="61115"/>
                    <a:pt x="5930" y="61126"/>
                  </a:cubicBezTo>
                  <a:cubicBezTo>
                    <a:pt x="6030" y="61225"/>
                    <a:pt x="6114" y="61414"/>
                    <a:pt x="6014" y="61472"/>
                  </a:cubicBezTo>
                  <a:cubicBezTo>
                    <a:pt x="5880" y="61544"/>
                    <a:pt x="5983" y="61836"/>
                    <a:pt x="6110" y="61836"/>
                  </a:cubicBezTo>
                  <a:cubicBezTo>
                    <a:pt x="6122" y="61836"/>
                    <a:pt x="6134" y="61834"/>
                    <a:pt x="6145" y="61828"/>
                  </a:cubicBezTo>
                  <a:cubicBezTo>
                    <a:pt x="6206" y="61903"/>
                    <a:pt x="6242" y="62143"/>
                    <a:pt x="6355" y="62143"/>
                  </a:cubicBezTo>
                  <a:cubicBezTo>
                    <a:pt x="6368" y="62143"/>
                    <a:pt x="6382" y="62139"/>
                    <a:pt x="6397" y="62132"/>
                  </a:cubicBezTo>
                  <a:cubicBezTo>
                    <a:pt x="6413" y="62426"/>
                    <a:pt x="6402" y="63170"/>
                    <a:pt x="6832" y="63202"/>
                  </a:cubicBezTo>
                  <a:cubicBezTo>
                    <a:pt x="6250" y="63485"/>
                    <a:pt x="7241" y="63454"/>
                    <a:pt x="7215" y="63621"/>
                  </a:cubicBezTo>
                  <a:cubicBezTo>
                    <a:pt x="7194" y="63768"/>
                    <a:pt x="7031" y="63946"/>
                    <a:pt x="7278" y="64062"/>
                  </a:cubicBezTo>
                  <a:cubicBezTo>
                    <a:pt x="7322" y="64090"/>
                    <a:pt x="7595" y="64118"/>
                    <a:pt x="7724" y="64118"/>
                  </a:cubicBezTo>
                  <a:cubicBezTo>
                    <a:pt x="7763" y="64118"/>
                    <a:pt x="7789" y="64115"/>
                    <a:pt x="7792" y="64109"/>
                  </a:cubicBezTo>
                  <a:lnTo>
                    <a:pt x="7792" y="64109"/>
                  </a:lnTo>
                  <a:cubicBezTo>
                    <a:pt x="7744" y="64266"/>
                    <a:pt x="7524" y="64230"/>
                    <a:pt x="7755" y="64487"/>
                  </a:cubicBezTo>
                  <a:cubicBezTo>
                    <a:pt x="7788" y="64522"/>
                    <a:pt x="7815" y="64533"/>
                    <a:pt x="7839" y="64533"/>
                  </a:cubicBezTo>
                  <a:cubicBezTo>
                    <a:pt x="7883" y="64533"/>
                    <a:pt x="7917" y="64494"/>
                    <a:pt x="7961" y="64494"/>
                  </a:cubicBezTo>
                  <a:cubicBezTo>
                    <a:pt x="7988" y="64494"/>
                    <a:pt x="8020" y="64510"/>
                    <a:pt x="8059" y="64560"/>
                  </a:cubicBezTo>
                  <a:cubicBezTo>
                    <a:pt x="7986" y="64618"/>
                    <a:pt x="7765" y="64707"/>
                    <a:pt x="7786" y="64833"/>
                  </a:cubicBezTo>
                  <a:cubicBezTo>
                    <a:pt x="7795" y="64922"/>
                    <a:pt x="7929" y="65068"/>
                    <a:pt x="8021" y="65068"/>
                  </a:cubicBezTo>
                  <a:cubicBezTo>
                    <a:pt x="8037" y="65068"/>
                    <a:pt x="8052" y="65063"/>
                    <a:pt x="8064" y="65053"/>
                  </a:cubicBezTo>
                  <a:cubicBezTo>
                    <a:pt x="8069" y="65049"/>
                    <a:pt x="8075" y="65048"/>
                    <a:pt x="8081" y="65048"/>
                  </a:cubicBezTo>
                  <a:cubicBezTo>
                    <a:pt x="8169" y="65048"/>
                    <a:pt x="8430" y="65313"/>
                    <a:pt x="8479" y="65357"/>
                  </a:cubicBezTo>
                  <a:cubicBezTo>
                    <a:pt x="8562" y="65451"/>
                    <a:pt x="8851" y="65682"/>
                    <a:pt x="8819" y="65813"/>
                  </a:cubicBezTo>
                  <a:cubicBezTo>
                    <a:pt x="8777" y="65981"/>
                    <a:pt x="8830" y="66191"/>
                    <a:pt x="9118" y="66259"/>
                  </a:cubicBezTo>
                  <a:cubicBezTo>
                    <a:pt x="9141" y="66265"/>
                    <a:pt x="9162" y="66268"/>
                    <a:pt x="9183" y="66268"/>
                  </a:cubicBezTo>
                  <a:cubicBezTo>
                    <a:pt x="9241" y="66268"/>
                    <a:pt x="9291" y="66247"/>
                    <a:pt x="9349" y="66247"/>
                  </a:cubicBezTo>
                  <a:cubicBezTo>
                    <a:pt x="9385" y="66247"/>
                    <a:pt x="9423" y="66255"/>
                    <a:pt x="9469" y="66280"/>
                  </a:cubicBezTo>
                  <a:cubicBezTo>
                    <a:pt x="9595" y="66369"/>
                    <a:pt x="9716" y="66463"/>
                    <a:pt x="9821" y="66573"/>
                  </a:cubicBezTo>
                  <a:cubicBezTo>
                    <a:pt x="9835" y="66606"/>
                    <a:pt x="10259" y="66892"/>
                    <a:pt x="10349" y="66892"/>
                  </a:cubicBezTo>
                  <a:cubicBezTo>
                    <a:pt x="10361" y="66892"/>
                    <a:pt x="10367" y="66887"/>
                    <a:pt x="10366" y="66877"/>
                  </a:cubicBezTo>
                  <a:cubicBezTo>
                    <a:pt x="10350" y="66796"/>
                    <a:pt x="10375" y="66766"/>
                    <a:pt x="10423" y="66766"/>
                  </a:cubicBezTo>
                  <a:cubicBezTo>
                    <a:pt x="10549" y="66766"/>
                    <a:pt x="10837" y="66971"/>
                    <a:pt x="10985" y="66998"/>
                  </a:cubicBezTo>
                  <a:cubicBezTo>
                    <a:pt x="11137" y="67050"/>
                    <a:pt x="11294" y="67077"/>
                    <a:pt x="11451" y="67082"/>
                  </a:cubicBezTo>
                  <a:cubicBezTo>
                    <a:pt x="11614" y="67082"/>
                    <a:pt x="11577" y="67066"/>
                    <a:pt x="11556" y="67014"/>
                  </a:cubicBezTo>
                  <a:cubicBezTo>
                    <a:pt x="11551" y="67003"/>
                    <a:pt x="11562" y="66999"/>
                    <a:pt x="11582" y="66999"/>
                  </a:cubicBezTo>
                  <a:cubicBezTo>
                    <a:pt x="11648" y="66999"/>
                    <a:pt x="11814" y="67045"/>
                    <a:pt x="11834" y="67045"/>
                  </a:cubicBezTo>
                  <a:cubicBezTo>
                    <a:pt x="11851" y="67046"/>
                    <a:pt x="11868" y="67046"/>
                    <a:pt x="11886" y="67046"/>
                  </a:cubicBezTo>
                  <a:cubicBezTo>
                    <a:pt x="11970" y="67046"/>
                    <a:pt x="12056" y="67036"/>
                    <a:pt x="12138" y="67019"/>
                  </a:cubicBezTo>
                  <a:cubicBezTo>
                    <a:pt x="12217" y="67000"/>
                    <a:pt x="12401" y="66906"/>
                    <a:pt x="12508" y="66906"/>
                  </a:cubicBezTo>
                  <a:cubicBezTo>
                    <a:pt x="12551" y="66906"/>
                    <a:pt x="12582" y="66921"/>
                    <a:pt x="12589" y="66961"/>
                  </a:cubicBezTo>
                  <a:cubicBezTo>
                    <a:pt x="12606" y="67048"/>
                    <a:pt x="12694" y="67081"/>
                    <a:pt x="12798" y="67081"/>
                  </a:cubicBezTo>
                  <a:cubicBezTo>
                    <a:pt x="12890" y="67081"/>
                    <a:pt x="12993" y="67056"/>
                    <a:pt x="13071" y="67019"/>
                  </a:cubicBezTo>
                  <a:cubicBezTo>
                    <a:pt x="13234" y="66940"/>
                    <a:pt x="13024" y="66835"/>
                    <a:pt x="13244" y="66783"/>
                  </a:cubicBezTo>
                  <a:cubicBezTo>
                    <a:pt x="13266" y="66866"/>
                    <a:pt x="13255" y="66952"/>
                    <a:pt x="13353" y="66952"/>
                  </a:cubicBezTo>
                  <a:cubicBezTo>
                    <a:pt x="13373" y="66952"/>
                    <a:pt x="13398" y="66948"/>
                    <a:pt x="13428" y="66940"/>
                  </a:cubicBezTo>
                  <a:cubicBezTo>
                    <a:pt x="13674" y="66856"/>
                    <a:pt x="13082" y="66578"/>
                    <a:pt x="12935" y="66568"/>
                  </a:cubicBezTo>
                  <a:cubicBezTo>
                    <a:pt x="12844" y="66568"/>
                    <a:pt x="12727" y="66601"/>
                    <a:pt x="12639" y="66601"/>
                  </a:cubicBezTo>
                  <a:cubicBezTo>
                    <a:pt x="12571" y="66601"/>
                    <a:pt x="12520" y="66581"/>
                    <a:pt x="12510" y="66510"/>
                  </a:cubicBezTo>
                  <a:cubicBezTo>
                    <a:pt x="12505" y="66510"/>
                    <a:pt x="12499" y="66510"/>
                    <a:pt x="12492" y="66510"/>
                  </a:cubicBezTo>
                  <a:cubicBezTo>
                    <a:pt x="12430" y="66510"/>
                    <a:pt x="12336" y="66532"/>
                    <a:pt x="12260" y="66532"/>
                  </a:cubicBezTo>
                  <a:cubicBezTo>
                    <a:pt x="12190" y="66532"/>
                    <a:pt x="12135" y="66513"/>
                    <a:pt x="12133" y="66442"/>
                  </a:cubicBezTo>
                  <a:lnTo>
                    <a:pt x="12133" y="66442"/>
                  </a:lnTo>
                  <a:cubicBezTo>
                    <a:pt x="12117" y="66510"/>
                    <a:pt x="12285" y="66762"/>
                    <a:pt x="12117" y="66783"/>
                  </a:cubicBezTo>
                  <a:cubicBezTo>
                    <a:pt x="12113" y="66783"/>
                    <a:pt x="12109" y="66784"/>
                    <a:pt x="12105" y="66784"/>
                  </a:cubicBezTo>
                  <a:cubicBezTo>
                    <a:pt x="11973" y="66784"/>
                    <a:pt x="11786" y="66574"/>
                    <a:pt x="11645" y="66574"/>
                  </a:cubicBezTo>
                  <a:cubicBezTo>
                    <a:pt x="11629" y="66574"/>
                    <a:pt x="11613" y="66577"/>
                    <a:pt x="11598" y="66584"/>
                  </a:cubicBezTo>
                  <a:cubicBezTo>
                    <a:pt x="11546" y="66605"/>
                    <a:pt x="11598" y="66704"/>
                    <a:pt x="11614" y="66731"/>
                  </a:cubicBezTo>
                  <a:cubicBezTo>
                    <a:pt x="11608" y="66795"/>
                    <a:pt x="11548" y="66811"/>
                    <a:pt x="11479" y="66811"/>
                  </a:cubicBezTo>
                  <a:cubicBezTo>
                    <a:pt x="11430" y="66811"/>
                    <a:pt x="11377" y="66803"/>
                    <a:pt x="11336" y="66799"/>
                  </a:cubicBezTo>
                  <a:cubicBezTo>
                    <a:pt x="11200" y="66772"/>
                    <a:pt x="10953" y="66657"/>
                    <a:pt x="11084" y="66547"/>
                  </a:cubicBezTo>
                  <a:cubicBezTo>
                    <a:pt x="11194" y="66458"/>
                    <a:pt x="11582" y="66521"/>
                    <a:pt x="11509" y="66343"/>
                  </a:cubicBezTo>
                  <a:cubicBezTo>
                    <a:pt x="11467" y="66236"/>
                    <a:pt x="11401" y="66191"/>
                    <a:pt x="11334" y="66191"/>
                  </a:cubicBezTo>
                  <a:cubicBezTo>
                    <a:pt x="11275" y="66191"/>
                    <a:pt x="11215" y="66226"/>
                    <a:pt x="11168" y="66285"/>
                  </a:cubicBezTo>
                  <a:cubicBezTo>
                    <a:pt x="11136" y="66332"/>
                    <a:pt x="11077" y="66352"/>
                    <a:pt x="11007" y="66352"/>
                  </a:cubicBezTo>
                  <a:cubicBezTo>
                    <a:pt x="10795" y="66352"/>
                    <a:pt x="10483" y="66168"/>
                    <a:pt x="10519" y="66016"/>
                  </a:cubicBezTo>
                  <a:lnTo>
                    <a:pt x="10519" y="66016"/>
                  </a:lnTo>
                  <a:cubicBezTo>
                    <a:pt x="10499" y="66077"/>
                    <a:pt x="10465" y="66193"/>
                    <a:pt x="10399" y="66193"/>
                  </a:cubicBezTo>
                  <a:cubicBezTo>
                    <a:pt x="10394" y="66193"/>
                    <a:pt x="10388" y="66192"/>
                    <a:pt x="10382" y="66191"/>
                  </a:cubicBezTo>
                  <a:cubicBezTo>
                    <a:pt x="10308" y="66169"/>
                    <a:pt x="10201" y="66117"/>
                    <a:pt x="10119" y="66117"/>
                  </a:cubicBezTo>
                  <a:cubicBezTo>
                    <a:pt x="10080" y="66117"/>
                    <a:pt x="10046" y="66130"/>
                    <a:pt x="10025" y="66164"/>
                  </a:cubicBezTo>
                  <a:cubicBezTo>
                    <a:pt x="10135" y="65955"/>
                    <a:pt x="9370" y="65456"/>
                    <a:pt x="9234" y="65289"/>
                  </a:cubicBezTo>
                  <a:cubicBezTo>
                    <a:pt x="8928" y="65034"/>
                    <a:pt x="8658" y="64938"/>
                    <a:pt x="8307" y="64861"/>
                  </a:cubicBezTo>
                  <a:lnTo>
                    <a:pt x="8307" y="64861"/>
                  </a:lnTo>
                  <a:cubicBezTo>
                    <a:pt x="8346" y="64867"/>
                    <a:pt x="8409" y="64874"/>
                    <a:pt x="8471" y="64874"/>
                  </a:cubicBezTo>
                  <a:cubicBezTo>
                    <a:pt x="8568" y="64874"/>
                    <a:pt x="8660" y="64857"/>
                    <a:pt x="8646" y="64796"/>
                  </a:cubicBezTo>
                  <a:lnTo>
                    <a:pt x="8526" y="64691"/>
                  </a:lnTo>
                  <a:cubicBezTo>
                    <a:pt x="8484" y="64633"/>
                    <a:pt x="8510" y="64686"/>
                    <a:pt x="8552" y="64602"/>
                  </a:cubicBezTo>
                  <a:cubicBezTo>
                    <a:pt x="8596" y="64501"/>
                    <a:pt x="8578" y="64393"/>
                    <a:pt x="8498" y="64393"/>
                  </a:cubicBezTo>
                  <a:cubicBezTo>
                    <a:pt x="8474" y="64393"/>
                    <a:pt x="8445" y="64402"/>
                    <a:pt x="8410" y="64424"/>
                  </a:cubicBezTo>
                  <a:cubicBezTo>
                    <a:pt x="8356" y="64461"/>
                    <a:pt x="8325" y="64494"/>
                    <a:pt x="8289" y="64494"/>
                  </a:cubicBezTo>
                  <a:cubicBezTo>
                    <a:pt x="8261" y="64494"/>
                    <a:pt x="8229" y="64472"/>
                    <a:pt x="8180" y="64413"/>
                  </a:cubicBezTo>
                  <a:cubicBezTo>
                    <a:pt x="8117" y="64345"/>
                    <a:pt x="8064" y="64266"/>
                    <a:pt x="8028" y="64182"/>
                  </a:cubicBezTo>
                  <a:cubicBezTo>
                    <a:pt x="8007" y="64114"/>
                    <a:pt x="8070" y="64088"/>
                    <a:pt x="8043" y="64051"/>
                  </a:cubicBezTo>
                  <a:lnTo>
                    <a:pt x="7802" y="63690"/>
                  </a:lnTo>
                  <a:cubicBezTo>
                    <a:pt x="7763" y="63628"/>
                    <a:pt x="7715" y="63605"/>
                    <a:pt x="7668" y="63605"/>
                  </a:cubicBezTo>
                  <a:cubicBezTo>
                    <a:pt x="7548" y="63605"/>
                    <a:pt x="7430" y="63749"/>
                    <a:pt x="7456" y="63794"/>
                  </a:cubicBezTo>
                  <a:cubicBezTo>
                    <a:pt x="7388" y="63679"/>
                    <a:pt x="7498" y="63270"/>
                    <a:pt x="7493" y="63129"/>
                  </a:cubicBezTo>
                  <a:cubicBezTo>
                    <a:pt x="7490" y="63041"/>
                    <a:pt x="7468" y="62965"/>
                    <a:pt x="7441" y="62965"/>
                  </a:cubicBezTo>
                  <a:cubicBezTo>
                    <a:pt x="7425" y="62965"/>
                    <a:pt x="7406" y="62994"/>
                    <a:pt x="7388" y="63066"/>
                  </a:cubicBezTo>
                  <a:cubicBezTo>
                    <a:pt x="7371" y="63135"/>
                    <a:pt x="7317" y="63256"/>
                    <a:pt x="7270" y="63256"/>
                  </a:cubicBezTo>
                  <a:cubicBezTo>
                    <a:pt x="7246" y="63256"/>
                    <a:pt x="7224" y="63223"/>
                    <a:pt x="7210" y="63134"/>
                  </a:cubicBezTo>
                  <a:cubicBezTo>
                    <a:pt x="7183" y="63003"/>
                    <a:pt x="7183" y="62866"/>
                    <a:pt x="7210" y="62735"/>
                  </a:cubicBezTo>
                  <a:cubicBezTo>
                    <a:pt x="7210" y="62720"/>
                    <a:pt x="7241" y="62615"/>
                    <a:pt x="7225" y="62589"/>
                  </a:cubicBezTo>
                  <a:lnTo>
                    <a:pt x="7225" y="62589"/>
                  </a:lnTo>
                  <a:cubicBezTo>
                    <a:pt x="7246" y="62630"/>
                    <a:pt x="7064" y="62783"/>
                    <a:pt x="7003" y="62783"/>
                  </a:cubicBezTo>
                  <a:cubicBezTo>
                    <a:pt x="7002" y="62783"/>
                    <a:pt x="7001" y="62783"/>
                    <a:pt x="7000" y="62783"/>
                  </a:cubicBezTo>
                  <a:cubicBezTo>
                    <a:pt x="6927" y="62772"/>
                    <a:pt x="7063" y="62374"/>
                    <a:pt x="7073" y="62342"/>
                  </a:cubicBezTo>
                  <a:cubicBezTo>
                    <a:pt x="7108" y="62206"/>
                    <a:pt x="7110" y="62156"/>
                    <a:pt x="7094" y="62156"/>
                  </a:cubicBezTo>
                  <a:cubicBezTo>
                    <a:pt x="7049" y="62156"/>
                    <a:pt x="6865" y="62536"/>
                    <a:pt x="6848" y="62536"/>
                  </a:cubicBezTo>
                  <a:cubicBezTo>
                    <a:pt x="6848" y="62536"/>
                    <a:pt x="6848" y="62536"/>
                    <a:pt x="6848" y="62536"/>
                  </a:cubicBezTo>
                  <a:cubicBezTo>
                    <a:pt x="6775" y="62502"/>
                    <a:pt x="6899" y="62071"/>
                    <a:pt x="6787" y="62071"/>
                  </a:cubicBezTo>
                  <a:cubicBezTo>
                    <a:pt x="6777" y="62071"/>
                    <a:pt x="6766" y="62074"/>
                    <a:pt x="6754" y="62080"/>
                  </a:cubicBezTo>
                  <a:cubicBezTo>
                    <a:pt x="6921" y="61996"/>
                    <a:pt x="6476" y="61220"/>
                    <a:pt x="6413" y="61073"/>
                  </a:cubicBezTo>
                  <a:cubicBezTo>
                    <a:pt x="6318" y="60885"/>
                    <a:pt x="6193" y="60785"/>
                    <a:pt x="6098" y="60622"/>
                  </a:cubicBezTo>
                  <a:cubicBezTo>
                    <a:pt x="6030" y="60507"/>
                    <a:pt x="6166" y="60350"/>
                    <a:pt x="6061" y="60276"/>
                  </a:cubicBezTo>
                  <a:cubicBezTo>
                    <a:pt x="6004" y="60240"/>
                    <a:pt x="5794" y="60171"/>
                    <a:pt x="5763" y="60098"/>
                  </a:cubicBezTo>
                  <a:lnTo>
                    <a:pt x="5763" y="60098"/>
                  </a:lnTo>
                  <a:cubicBezTo>
                    <a:pt x="5768" y="60103"/>
                    <a:pt x="5921" y="60131"/>
                    <a:pt x="6031" y="60131"/>
                  </a:cubicBezTo>
                  <a:cubicBezTo>
                    <a:pt x="6136" y="60131"/>
                    <a:pt x="6202" y="60106"/>
                    <a:pt x="6067" y="60014"/>
                  </a:cubicBezTo>
                  <a:cubicBezTo>
                    <a:pt x="5959" y="59944"/>
                    <a:pt x="5910" y="59776"/>
                    <a:pt x="5791" y="59776"/>
                  </a:cubicBezTo>
                  <a:cubicBezTo>
                    <a:pt x="5777" y="59776"/>
                    <a:pt x="5763" y="59779"/>
                    <a:pt x="5747" y="59783"/>
                  </a:cubicBezTo>
                  <a:cubicBezTo>
                    <a:pt x="5738" y="59786"/>
                    <a:pt x="5730" y="59788"/>
                    <a:pt x="5723" y="59788"/>
                  </a:cubicBezTo>
                  <a:cubicBezTo>
                    <a:pt x="5634" y="59788"/>
                    <a:pt x="5677" y="59579"/>
                    <a:pt x="5594" y="59579"/>
                  </a:cubicBezTo>
                  <a:cubicBezTo>
                    <a:pt x="5587" y="59579"/>
                    <a:pt x="5578" y="59581"/>
                    <a:pt x="5569" y="59584"/>
                  </a:cubicBezTo>
                  <a:cubicBezTo>
                    <a:pt x="5715" y="59527"/>
                    <a:pt x="5805" y="59453"/>
                    <a:pt x="5768" y="59249"/>
                  </a:cubicBezTo>
                  <a:cubicBezTo>
                    <a:pt x="5747" y="59112"/>
                    <a:pt x="5359" y="59201"/>
                    <a:pt x="5238" y="59086"/>
                  </a:cubicBezTo>
                  <a:cubicBezTo>
                    <a:pt x="4918" y="58782"/>
                    <a:pt x="5474" y="58551"/>
                    <a:pt x="5626" y="58499"/>
                  </a:cubicBezTo>
                  <a:cubicBezTo>
                    <a:pt x="5401" y="58420"/>
                    <a:pt x="5186" y="58326"/>
                    <a:pt x="4981" y="58205"/>
                  </a:cubicBezTo>
                  <a:cubicBezTo>
                    <a:pt x="5065" y="58106"/>
                    <a:pt x="5128" y="57990"/>
                    <a:pt x="5170" y="57865"/>
                  </a:cubicBezTo>
                  <a:lnTo>
                    <a:pt x="5170" y="57865"/>
                  </a:lnTo>
                  <a:cubicBezTo>
                    <a:pt x="5158" y="57870"/>
                    <a:pt x="5146" y="57872"/>
                    <a:pt x="5135" y="57872"/>
                  </a:cubicBezTo>
                  <a:cubicBezTo>
                    <a:pt x="5037" y="57872"/>
                    <a:pt x="5001" y="57678"/>
                    <a:pt x="4945" y="57602"/>
                  </a:cubicBezTo>
                  <a:cubicBezTo>
                    <a:pt x="4912" y="57560"/>
                    <a:pt x="4699" y="57418"/>
                    <a:pt x="4635" y="57418"/>
                  </a:cubicBezTo>
                  <a:cubicBezTo>
                    <a:pt x="4628" y="57418"/>
                    <a:pt x="4622" y="57420"/>
                    <a:pt x="4620" y="57424"/>
                  </a:cubicBezTo>
                  <a:cubicBezTo>
                    <a:pt x="4709" y="57267"/>
                    <a:pt x="5023" y="57345"/>
                    <a:pt x="4772" y="57047"/>
                  </a:cubicBezTo>
                  <a:cubicBezTo>
                    <a:pt x="4588" y="56832"/>
                    <a:pt x="4620" y="56737"/>
                    <a:pt x="4798" y="56669"/>
                  </a:cubicBezTo>
                  <a:cubicBezTo>
                    <a:pt x="4772" y="56607"/>
                    <a:pt x="4744" y="56593"/>
                    <a:pt x="4715" y="56593"/>
                  </a:cubicBezTo>
                  <a:cubicBezTo>
                    <a:pt x="4690" y="56593"/>
                    <a:pt x="4664" y="56603"/>
                    <a:pt x="4636" y="56603"/>
                  </a:cubicBezTo>
                  <a:cubicBezTo>
                    <a:pt x="4624" y="56603"/>
                    <a:pt x="4611" y="56601"/>
                    <a:pt x="4599" y="56596"/>
                  </a:cubicBezTo>
                  <a:cubicBezTo>
                    <a:pt x="4483" y="56548"/>
                    <a:pt x="4473" y="56334"/>
                    <a:pt x="4378" y="56244"/>
                  </a:cubicBezTo>
                  <a:cubicBezTo>
                    <a:pt x="4353" y="56222"/>
                    <a:pt x="4330" y="56214"/>
                    <a:pt x="4308" y="56214"/>
                  </a:cubicBezTo>
                  <a:cubicBezTo>
                    <a:pt x="4260" y="56214"/>
                    <a:pt x="4217" y="56252"/>
                    <a:pt x="4168" y="56252"/>
                  </a:cubicBezTo>
                  <a:cubicBezTo>
                    <a:pt x="4156" y="56252"/>
                    <a:pt x="4144" y="56249"/>
                    <a:pt x="4132" y="56244"/>
                  </a:cubicBezTo>
                  <a:cubicBezTo>
                    <a:pt x="4045" y="56215"/>
                    <a:pt x="4047" y="56062"/>
                    <a:pt x="3983" y="56062"/>
                  </a:cubicBezTo>
                  <a:cubicBezTo>
                    <a:pt x="3977" y="56062"/>
                    <a:pt x="3971" y="56064"/>
                    <a:pt x="3964" y="56066"/>
                  </a:cubicBezTo>
                  <a:cubicBezTo>
                    <a:pt x="4101" y="56014"/>
                    <a:pt x="4106" y="56045"/>
                    <a:pt x="4038" y="55883"/>
                  </a:cubicBezTo>
                  <a:lnTo>
                    <a:pt x="3901" y="55552"/>
                  </a:lnTo>
                  <a:cubicBezTo>
                    <a:pt x="3934" y="55539"/>
                    <a:pt x="3982" y="55516"/>
                    <a:pt x="4027" y="55516"/>
                  </a:cubicBezTo>
                  <a:cubicBezTo>
                    <a:pt x="4068" y="55516"/>
                    <a:pt x="4107" y="55534"/>
                    <a:pt x="4132" y="55594"/>
                  </a:cubicBezTo>
                  <a:cubicBezTo>
                    <a:pt x="4180" y="55616"/>
                    <a:pt x="4184" y="55677"/>
                    <a:pt x="4235" y="55677"/>
                  </a:cubicBezTo>
                  <a:cubicBezTo>
                    <a:pt x="4245" y="55677"/>
                    <a:pt x="4258" y="55674"/>
                    <a:pt x="4274" y="55668"/>
                  </a:cubicBezTo>
                  <a:cubicBezTo>
                    <a:pt x="4137" y="55353"/>
                    <a:pt x="3922" y="55400"/>
                    <a:pt x="3723" y="55196"/>
                  </a:cubicBezTo>
                  <a:cubicBezTo>
                    <a:pt x="3625" y="55097"/>
                    <a:pt x="3661" y="55072"/>
                    <a:pt x="3725" y="55072"/>
                  </a:cubicBezTo>
                  <a:cubicBezTo>
                    <a:pt x="3795" y="55072"/>
                    <a:pt x="3896" y="55101"/>
                    <a:pt x="3896" y="55101"/>
                  </a:cubicBezTo>
                  <a:cubicBezTo>
                    <a:pt x="3849" y="55044"/>
                    <a:pt x="3796" y="54991"/>
                    <a:pt x="3744" y="54944"/>
                  </a:cubicBezTo>
                  <a:cubicBezTo>
                    <a:pt x="3623" y="54876"/>
                    <a:pt x="3608" y="54850"/>
                    <a:pt x="3644" y="54713"/>
                  </a:cubicBezTo>
                  <a:cubicBezTo>
                    <a:pt x="3684" y="54570"/>
                    <a:pt x="3621" y="54328"/>
                    <a:pt x="3514" y="54328"/>
                  </a:cubicBezTo>
                  <a:cubicBezTo>
                    <a:pt x="3481" y="54328"/>
                    <a:pt x="3443" y="54352"/>
                    <a:pt x="3403" y="54409"/>
                  </a:cubicBezTo>
                  <a:cubicBezTo>
                    <a:pt x="3388" y="54325"/>
                    <a:pt x="3330" y="54325"/>
                    <a:pt x="3309" y="54294"/>
                  </a:cubicBezTo>
                  <a:cubicBezTo>
                    <a:pt x="3283" y="54268"/>
                    <a:pt x="3513" y="54226"/>
                    <a:pt x="3545" y="54205"/>
                  </a:cubicBezTo>
                  <a:cubicBezTo>
                    <a:pt x="3618" y="54163"/>
                    <a:pt x="3545" y="54095"/>
                    <a:pt x="3498" y="54048"/>
                  </a:cubicBezTo>
                  <a:cubicBezTo>
                    <a:pt x="3267" y="53822"/>
                    <a:pt x="3000" y="54000"/>
                    <a:pt x="2863" y="53696"/>
                  </a:cubicBezTo>
                  <a:cubicBezTo>
                    <a:pt x="2963" y="53654"/>
                    <a:pt x="3078" y="53618"/>
                    <a:pt x="3136" y="53513"/>
                  </a:cubicBezTo>
                  <a:cubicBezTo>
                    <a:pt x="3215" y="53389"/>
                    <a:pt x="3121" y="53244"/>
                    <a:pt x="2995" y="53244"/>
                  </a:cubicBezTo>
                  <a:cubicBezTo>
                    <a:pt x="2971" y="53244"/>
                    <a:pt x="2946" y="53249"/>
                    <a:pt x="2921" y="53261"/>
                  </a:cubicBezTo>
                  <a:cubicBezTo>
                    <a:pt x="3031" y="53209"/>
                    <a:pt x="3136" y="53093"/>
                    <a:pt x="3057" y="52920"/>
                  </a:cubicBezTo>
                  <a:lnTo>
                    <a:pt x="3057" y="52920"/>
                  </a:lnTo>
                  <a:cubicBezTo>
                    <a:pt x="3016" y="52941"/>
                    <a:pt x="2860" y="53060"/>
                    <a:pt x="2780" y="53060"/>
                  </a:cubicBezTo>
                  <a:cubicBezTo>
                    <a:pt x="2739" y="53060"/>
                    <a:pt x="2718" y="53029"/>
                    <a:pt x="2743" y="52936"/>
                  </a:cubicBezTo>
                  <a:cubicBezTo>
                    <a:pt x="2779" y="52794"/>
                    <a:pt x="2942" y="52721"/>
                    <a:pt x="2847" y="52538"/>
                  </a:cubicBezTo>
                  <a:cubicBezTo>
                    <a:pt x="2795" y="52417"/>
                    <a:pt x="2685" y="52422"/>
                    <a:pt x="2648" y="52286"/>
                  </a:cubicBezTo>
                  <a:cubicBezTo>
                    <a:pt x="2785" y="52218"/>
                    <a:pt x="2501" y="51714"/>
                    <a:pt x="2439" y="51630"/>
                  </a:cubicBezTo>
                  <a:cubicBezTo>
                    <a:pt x="2416" y="51600"/>
                    <a:pt x="2397" y="51588"/>
                    <a:pt x="2379" y="51588"/>
                  </a:cubicBezTo>
                  <a:cubicBezTo>
                    <a:pt x="2313" y="51588"/>
                    <a:pt x="2273" y="51753"/>
                    <a:pt x="2223" y="51753"/>
                  </a:cubicBezTo>
                  <a:cubicBezTo>
                    <a:pt x="2220" y="51753"/>
                    <a:pt x="2216" y="51753"/>
                    <a:pt x="2213" y="51751"/>
                  </a:cubicBezTo>
                  <a:cubicBezTo>
                    <a:pt x="2040" y="51667"/>
                    <a:pt x="2313" y="51368"/>
                    <a:pt x="2349" y="51332"/>
                  </a:cubicBezTo>
                  <a:cubicBezTo>
                    <a:pt x="2412" y="51258"/>
                    <a:pt x="2271" y="51017"/>
                    <a:pt x="2234" y="50944"/>
                  </a:cubicBezTo>
                  <a:cubicBezTo>
                    <a:pt x="2119" y="50739"/>
                    <a:pt x="1988" y="50545"/>
                    <a:pt x="1841" y="50372"/>
                  </a:cubicBezTo>
                  <a:cubicBezTo>
                    <a:pt x="1794" y="50320"/>
                    <a:pt x="1453" y="50042"/>
                    <a:pt x="1463" y="49995"/>
                  </a:cubicBezTo>
                  <a:cubicBezTo>
                    <a:pt x="1466" y="49983"/>
                    <a:pt x="1480" y="49979"/>
                    <a:pt x="1501" y="49979"/>
                  </a:cubicBezTo>
                  <a:cubicBezTo>
                    <a:pt x="1586" y="49979"/>
                    <a:pt x="1788" y="50048"/>
                    <a:pt x="1864" y="50048"/>
                  </a:cubicBezTo>
                  <a:cubicBezTo>
                    <a:pt x="1894" y="50048"/>
                    <a:pt x="1904" y="50037"/>
                    <a:pt x="1878" y="50005"/>
                  </a:cubicBezTo>
                  <a:cubicBezTo>
                    <a:pt x="1793" y="49906"/>
                    <a:pt x="1372" y="49498"/>
                    <a:pt x="1249" y="49498"/>
                  </a:cubicBezTo>
                  <a:cubicBezTo>
                    <a:pt x="1243" y="49498"/>
                    <a:pt x="1237" y="49499"/>
                    <a:pt x="1233" y="49502"/>
                  </a:cubicBezTo>
                  <a:cubicBezTo>
                    <a:pt x="1358" y="49439"/>
                    <a:pt x="1348" y="49308"/>
                    <a:pt x="1290" y="49161"/>
                  </a:cubicBezTo>
                  <a:cubicBezTo>
                    <a:pt x="1254" y="49067"/>
                    <a:pt x="1196" y="48988"/>
                    <a:pt x="1123" y="48920"/>
                  </a:cubicBezTo>
                  <a:cubicBezTo>
                    <a:pt x="1060" y="48857"/>
                    <a:pt x="949" y="48831"/>
                    <a:pt x="860" y="48742"/>
                  </a:cubicBezTo>
                  <a:cubicBezTo>
                    <a:pt x="829" y="48715"/>
                    <a:pt x="834" y="48700"/>
                    <a:pt x="855" y="48689"/>
                  </a:cubicBezTo>
                  <a:cubicBezTo>
                    <a:pt x="1039" y="48500"/>
                    <a:pt x="1259" y="48558"/>
                    <a:pt x="1479" y="48385"/>
                  </a:cubicBezTo>
                  <a:cubicBezTo>
                    <a:pt x="1552" y="48333"/>
                    <a:pt x="1516" y="48306"/>
                    <a:pt x="1479" y="48280"/>
                  </a:cubicBezTo>
                  <a:lnTo>
                    <a:pt x="1642" y="48018"/>
                  </a:lnTo>
                  <a:cubicBezTo>
                    <a:pt x="1720" y="47871"/>
                    <a:pt x="1704" y="47693"/>
                    <a:pt x="1794" y="47525"/>
                  </a:cubicBezTo>
                  <a:cubicBezTo>
                    <a:pt x="1862" y="47399"/>
                    <a:pt x="1946" y="47284"/>
                    <a:pt x="2045" y="47179"/>
                  </a:cubicBezTo>
                  <a:cubicBezTo>
                    <a:pt x="2092" y="47121"/>
                    <a:pt x="2182" y="47001"/>
                    <a:pt x="2155" y="46922"/>
                  </a:cubicBezTo>
                  <a:cubicBezTo>
                    <a:pt x="2108" y="46791"/>
                    <a:pt x="2402" y="46393"/>
                    <a:pt x="2480" y="46235"/>
                  </a:cubicBezTo>
                  <a:cubicBezTo>
                    <a:pt x="2512" y="46167"/>
                    <a:pt x="2591" y="45653"/>
                    <a:pt x="2612" y="45643"/>
                  </a:cubicBezTo>
                  <a:cubicBezTo>
                    <a:pt x="2613" y="45642"/>
                    <a:pt x="2615" y="45642"/>
                    <a:pt x="2617" y="45642"/>
                  </a:cubicBezTo>
                  <a:cubicBezTo>
                    <a:pt x="2654" y="45642"/>
                    <a:pt x="2712" y="45775"/>
                    <a:pt x="2722" y="45790"/>
                  </a:cubicBezTo>
                  <a:lnTo>
                    <a:pt x="2748" y="45522"/>
                  </a:lnTo>
                  <a:cubicBezTo>
                    <a:pt x="2743" y="45491"/>
                    <a:pt x="2653" y="45250"/>
                    <a:pt x="2674" y="45213"/>
                  </a:cubicBezTo>
                  <a:cubicBezTo>
                    <a:pt x="2676" y="45211"/>
                    <a:pt x="2678" y="45210"/>
                    <a:pt x="2682" y="45210"/>
                  </a:cubicBezTo>
                  <a:cubicBezTo>
                    <a:pt x="2706" y="45210"/>
                    <a:pt x="2782" y="45256"/>
                    <a:pt x="2832" y="45256"/>
                  </a:cubicBezTo>
                  <a:cubicBezTo>
                    <a:pt x="2842" y="45256"/>
                    <a:pt x="2851" y="45254"/>
                    <a:pt x="2858" y="45250"/>
                  </a:cubicBezTo>
                  <a:cubicBezTo>
                    <a:pt x="2937" y="45192"/>
                    <a:pt x="2989" y="45050"/>
                    <a:pt x="3031" y="44961"/>
                  </a:cubicBezTo>
                  <a:cubicBezTo>
                    <a:pt x="3044" y="44835"/>
                    <a:pt x="3062" y="44628"/>
                    <a:pt x="3172" y="44628"/>
                  </a:cubicBezTo>
                  <a:cubicBezTo>
                    <a:pt x="3191" y="44628"/>
                    <a:pt x="3212" y="44634"/>
                    <a:pt x="3235" y="44647"/>
                  </a:cubicBezTo>
                  <a:cubicBezTo>
                    <a:pt x="3188" y="44620"/>
                    <a:pt x="3167" y="44453"/>
                    <a:pt x="3131" y="44453"/>
                  </a:cubicBezTo>
                  <a:cubicBezTo>
                    <a:pt x="3288" y="44437"/>
                    <a:pt x="3325" y="44364"/>
                    <a:pt x="3419" y="44175"/>
                  </a:cubicBezTo>
                  <a:cubicBezTo>
                    <a:pt x="3466" y="44091"/>
                    <a:pt x="3545" y="43965"/>
                    <a:pt x="3545" y="43865"/>
                  </a:cubicBezTo>
                  <a:cubicBezTo>
                    <a:pt x="3545" y="43797"/>
                    <a:pt x="3482" y="43829"/>
                    <a:pt x="3513" y="43761"/>
                  </a:cubicBezTo>
                  <a:cubicBezTo>
                    <a:pt x="3613" y="43572"/>
                    <a:pt x="3728" y="43546"/>
                    <a:pt x="3833" y="43341"/>
                  </a:cubicBezTo>
                  <a:cubicBezTo>
                    <a:pt x="3877" y="43263"/>
                    <a:pt x="4027" y="42868"/>
                    <a:pt x="4153" y="42868"/>
                  </a:cubicBezTo>
                  <a:cubicBezTo>
                    <a:pt x="4162" y="42868"/>
                    <a:pt x="4171" y="42870"/>
                    <a:pt x="4179" y="42875"/>
                  </a:cubicBezTo>
                  <a:cubicBezTo>
                    <a:pt x="4284" y="42660"/>
                    <a:pt x="4017" y="42775"/>
                    <a:pt x="4038" y="42602"/>
                  </a:cubicBezTo>
                  <a:cubicBezTo>
                    <a:pt x="4048" y="42513"/>
                    <a:pt x="4205" y="42497"/>
                    <a:pt x="4247" y="42492"/>
                  </a:cubicBezTo>
                  <a:cubicBezTo>
                    <a:pt x="4300" y="42450"/>
                    <a:pt x="4347" y="42403"/>
                    <a:pt x="4389" y="42350"/>
                  </a:cubicBezTo>
                  <a:cubicBezTo>
                    <a:pt x="4478" y="42226"/>
                    <a:pt x="4502" y="41579"/>
                    <a:pt x="4643" y="41579"/>
                  </a:cubicBezTo>
                  <a:cubicBezTo>
                    <a:pt x="4648" y="41579"/>
                    <a:pt x="4653" y="41580"/>
                    <a:pt x="4658" y="41581"/>
                  </a:cubicBezTo>
                  <a:lnTo>
                    <a:pt x="4658" y="41581"/>
                  </a:lnTo>
                  <a:cubicBezTo>
                    <a:pt x="4596" y="41553"/>
                    <a:pt x="4375" y="41397"/>
                    <a:pt x="4415" y="41317"/>
                  </a:cubicBezTo>
                  <a:cubicBezTo>
                    <a:pt x="4441" y="41270"/>
                    <a:pt x="4562" y="41275"/>
                    <a:pt x="4588" y="41270"/>
                  </a:cubicBezTo>
                  <a:cubicBezTo>
                    <a:pt x="4630" y="41239"/>
                    <a:pt x="4662" y="41202"/>
                    <a:pt x="4693" y="41165"/>
                  </a:cubicBezTo>
                  <a:cubicBezTo>
                    <a:pt x="4777" y="41087"/>
                    <a:pt x="4829" y="40987"/>
                    <a:pt x="4845" y="40877"/>
                  </a:cubicBezTo>
                  <a:cubicBezTo>
                    <a:pt x="4856" y="40830"/>
                    <a:pt x="4871" y="40767"/>
                    <a:pt x="4918" y="40756"/>
                  </a:cubicBezTo>
                  <a:cubicBezTo>
                    <a:pt x="4922" y="40756"/>
                    <a:pt x="4926" y="40756"/>
                    <a:pt x="4929" y="40756"/>
                  </a:cubicBezTo>
                  <a:cubicBezTo>
                    <a:pt x="5018" y="40756"/>
                    <a:pt x="5089" y="40926"/>
                    <a:pt x="5135" y="40926"/>
                  </a:cubicBezTo>
                  <a:cubicBezTo>
                    <a:pt x="5138" y="40926"/>
                    <a:pt x="5141" y="40926"/>
                    <a:pt x="5144" y="40924"/>
                  </a:cubicBezTo>
                  <a:cubicBezTo>
                    <a:pt x="5196" y="40903"/>
                    <a:pt x="5160" y="40589"/>
                    <a:pt x="5186" y="40515"/>
                  </a:cubicBezTo>
                  <a:cubicBezTo>
                    <a:pt x="5270" y="40295"/>
                    <a:pt x="5469" y="40111"/>
                    <a:pt x="5595" y="39923"/>
                  </a:cubicBezTo>
                  <a:cubicBezTo>
                    <a:pt x="5731" y="39718"/>
                    <a:pt x="5170" y="39708"/>
                    <a:pt x="5495" y="39477"/>
                  </a:cubicBezTo>
                  <a:cubicBezTo>
                    <a:pt x="5663" y="39356"/>
                    <a:pt x="5799" y="39346"/>
                    <a:pt x="5857" y="39079"/>
                  </a:cubicBezTo>
                  <a:cubicBezTo>
                    <a:pt x="5876" y="38992"/>
                    <a:pt x="5709" y="38705"/>
                    <a:pt x="5862" y="38705"/>
                  </a:cubicBezTo>
                  <a:cubicBezTo>
                    <a:pt x="5875" y="38705"/>
                    <a:pt x="5891" y="38707"/>
                    <a:pt x="5909" y="38712"/>
                  </a:cubicBezTo>
                  <a:cubicBezTo>
                    <a:pt x="5931" y="38717"/>
                    <a:pt x="5951" y="38719"/>
                    <a:pt x="5968" y="38719"/>
                  </a:cubicBezTo>
                  <a:cubicBezTo>
                    <a:pt x="6167" y="38719"/>
                    <a:pt x="6085" y="38410"/>
                    <a:pt x="6051" y="38266"/>
                  </a:cubicBezTo>
                  <a:cubicBezTo>
                    <a:pt x="5993" y="37978"/>
                    <a:pt x="6255" y="37998"/>
                    <a:pt x="6371" y="37794"/>
                  </a:cubicBezTo>
                  <a:cubicBezTo>
                    <a:pt x="6486" y="37595"/>
                    <a:pt x="6140" y="37631"/>
                    <a:pt x="6082" y="37548"/>
                  </a:cubicBezTo>
                  <a:cubicBezTo>
                    <a:pt x="6025" y="37469"/>
                    <a:pt x="6476" y="37380"/>
                    <a:pt x="6397" y="37259"/>
                  </a:cubicBezTo>
                  <a:cubicBezTo>
                    <a:pt x="6393" y="37253"/>
                    <a:pt x="6385" y="37250"/>
                    <a:pt x="6375" y="37250"/>
                  </a:cubicBezTo>
                  <a:cubicBezTo>
                    <a:pt x="6357" y="37250"/>
                    <a:pt x="6332" y="37258"/>
                    <a:pt x="6309" y="37258"/>
                  </a:cubicBezTo>
                  <a:cubicBezTo>
                    <a:pt x="6288" y="37258"/>
                    <a:pt x="6269" y="37251"/>
                    <a:pt x="6261" y="37223"/>
                  </a:cubicBezTo>
                  <a:cubicBezTo>
                    <a:pt x="6266" y="37144"/>
                    <a:pt x="6297" y="37076"/>
                    <a:pt x="6345" y="37018"/>
                  </a:cubicBezTo>
                  <a:cubicBezTo>
                    <a:pt x="6368" y="37005"/>
                    <a:pt x="6388" y="37000"/>
                    <a:pt x="6407" y="37000"/>
                  </a:cubicBezTo>
                  <a:cubicBezTo>
                    <a:pt x="6472" y="37000"/>
                    <a:pt x="6517" y="37058"/>
                    <a:pt x="6571" y="37058"/>
                  </a:cubicBezTo>
                  <a:cubicBezTo>
                    <a:pt x="6606" y="37058"/>
                    <a:pt x="6645" y="37034"/>
                    <a:pt x="6696" y="36955"/>
                  </a:cubicBezTo>
                  <a:cubicBezTo>
                    <a:pt x="6895" y="36609"/>
                    <a:pt x="7026" y="36226"/>
                    <a:pt x="7084" y="35833"/>
                  </a:cubicBezTo>
                  <a:cubicBezTo>
                    <a:pt x="7100" y="35707"/>
                    <a:pt x="7073" y="35681"/>
                    <a:pt x="7115" y="35566"/>
                  </a:cubicBezTo>
                  <a:cubicBezTo>
                    <a:pt x="7090" y="35483"/>
                    <a:pt x="7107" y="35455"/>
                    <a:pt x="7142" y="35455"/>
                  </a:cubicBezTo>
                  <a:cubicBezTo>
                    <a:pt x="7212" y="35455"/>
                    <a:pt x="7355" y="35567"/>
                    <a:pt x="7379" y="35567"/>
                  </a:cubicBezTo>
                  <a:cubicBezTo>
                    <a:pt x="7381" y="35567"/>
                    <a:pt x="7382" y="35567"/>
                    <a:pt x="7383" y="35566"/>
                  </a:cubicBezTo>
                  <a:cubicBezTo>
                    <a:pt x="7461" y="35366"/>
                    <a:pt x="7063" y="35325"/>
                    <a:pt x="7388" y="35136"/>
                  </a:cubicBezTo>
                  <a:cubicBezTo>
                    <a:pt x="7414" y="35078"/>
                    <a:pt x="7430" y="35020"/>
                    <a:pt x="7435" y="34963"/>
                  </a:cubicBezTo>
                  <a:cubicBezTo>
                    <a:pt x="7471" y="34836"/>
                    <a:pt x="7560" y="33926"/>
                    <a:pt x="7722" y="33926"/>
                  </a:cubicBezTo>
                  <a:cubicBezTo>
                    <a:pt x="7728" y="33926"/>
                    <a:pt x="7733" y="33928"/>
                    <a:pt x="7739" y="33930"/>
                  </a:cubicBezTo>
                  <a:lnTo>
                    <a:pt x="7587" y="33468"/>
                  </a:lnTo>
                  <a:lnTo>
                    <a:pt x="7587" y="33468"/>
                  </a:lnTo>
                  <a:cubicBezTo>
                    <a:pt x="7608" y="33476"/>
                    <a:pt x="7627" y="33480"/>
                    <a:pt x="7646" y="33480"/>
                  </a:cubicBezTo>
                  <a:cubicBezTo>
                    <a:pt x="7761" y="33480"/>
                    <a:pt x="7842" y="33339"/>
                    <a:pt x="7891" y="33217"/>
                  </a:cubicBezTo>
                  <a:cubicBezTo>
                    <a:pt x="7954" y="33065"/>
                    <a:pt x="8059" y="33112"/>
                    <a:pt x="8180" y="33070"/>
                  </a:cubicBezTo>
                  <a:cubicBezTo>
                    <a:pt x="8274" y="33033"/>
                    <a:pt x="7959" y="32724"/>
                    <a:pt x="8017" y="32567"/>
                  </a:cubicBezTo>
                  <a:lnTo>
                    <a:pt x="8017" y="32567"/>
                  </a:lnTo>
                  <a:cubicBezTo>
                    <a:pt x="8063" y="32580"/>
                    <a:pt x="8255" y="32713"/>
                    <a:pt x="8328" y="32713"/>
                  </a:cubicBezTo>
                  <a:cubicBezTo>
                    <a:pt x="8339" y="32713"/>
                    <a:pt x="8348" y="32710"/>
                    <a:pt x="8353" y="32703"/>
                  </a:cubicBezTo>
                  <a:cubicBezTo>
                    <a:pt x="8437" y="32582"/>
                    <a:pt x="8405" y="32320"/>
                    <a:pt x="8305" y="32273"/>
                  </a:cubicBezTo>
                  <a:cubicBezTo>
                    <a:pt x="8291" y="32267"/>
                    <a:pt x="8276" y="32265"/>
                    <a:pt x="8260" y="32265"/>
                  </a:cubicBezTo>
                  <a:cubicBezTo>
                    <a:pt x="8237" y="32265"/>
                    <a:pt x="8213" y="32269"/>
                    <a:pt x="8194" y="32269"/>
                  </a:cubicBezTo>
                  <a:cubicBezTo>
                    <a:pt x="8158" y="32269"/>
                    <a:pt x="8137" y="32256"/>
                    <a:pt x="8159" y="32179"/>
                  </a:cubicBezTo>
                  <a:cubicBezTo>
                    <a:pt x="8164" y="32111"/>
                    <a:pt x="8216" y="32053"/>
                    <a:pt x="8290" y="32037"/>
                  </a:cubicBezTo>
                  <a:cubicBezTo>
                    <a:pt x="8306" y="32031"/>
                    <a:pt x="8322" y="32029"/>
                    <a:pt x="8338" y="32029"/>
                  </a:cubicBezTo>
                  <a:cubicBezTo>
                    <a:pt x="8434" y="32029"/>
                    <a:pt x="8521" y="32123"/>
                    <a:pt x="8611" y="32123"/>
                  </a:cubicBezTo>
                  <a:cubicBezTo>
                    <a:pt x="8624" y="32123"/>
                    <a:pt x="8638" y="32120"/>
                    <a:pt x="8652" y="32116"/>
                  </a:cubicBezTo>
                  <a:cubicBezTo>
                    <a:pt x="8673" y="32111"/>
                    <a:pt x="8552" y="31958"/>
                    <a:pt x="8552" y="31958"/>
                  </a:cubicBezTo>
                  <a:cubicBezTo>
                    <a:pt x="8520" y="31864"/>
                    <a:pt x="8520" y="31759"/>
                    <a:pt x="8552" y="31660"/>
                  </a:cubicBezTo>
                  <a:cubicBezTo>
                    <a:pt x="8578" y="31570"/>
                    <a:pt x="8641" y="31581"/>
                    <a:pt x="8631" y="31508"/>
                  </a:cubicBezTo>
                  <a:cubicBezTo>
                    <a:pt x="8615" y="31397"/>
                    <a:pt x="8562" y="31345"/>
                    <a:pt x="8520" y="31266"/>
                  </a:cubicBezTo>
                  <a:cubicBezTo>
                    <a:pt x="8463" y="31156"/>
                    <a:pt x="8756" y="31198"/>
                    <a:pt x="8720" y="31036"/>
                  </a:cubicBezTo>
                  <a:cubicBezTo>
                    <a:pt x="8699" y="30957"/>
                    <a:pt x="8625" y="30926"/>
                    <a:pt x="8631" y="30842"/>
                  </a:cubicBezTo>
                  <a:cubicBezTo>
                    <a:pt x="8641" y="30758"/>
                    <a:pt x="8662" y="30674"/>
                    <a:pt x="8693" y="30595"/>
                  </a:cubicBezTo>
                  <a:lnTo>
                    <a:pt x="8693" y="30595"/>
                  </a:lnTo>
                  <a:cubicBezTo>
                    <a:pt x="8649" y="30736"/>
                    <a:pt x="8683" y="30951"/>
                    <a:pt x="8750" y="30951"/>
                  </a:cubicBezTo>
                  <a:cubicBezTo>
                    <a:pt x="8777" y="30951"/>
                    <a:pt x="8810" y="30914"/>
                    <a:pt x="8846" y="30821"/>
                  </a:cubicBezTo>
                  <a:cubicBezTo>
                    <a:pt x="8903" y="30674"/>
                    <a:pt x="8956" y="30380"/>
                    <a:pt x="8814" y="30333"/>
                  </a:cubicBezTo>
                  <a:lnTo>
                    <a:pt x="8814" y="30333"/>
                  </a:lnTo>
                  <a:cubicBezTo>
                    <a:pt x="8826" y="30337"/>
                    <a:pt x="8837" y="30339"/>
                    <a:pt x="8849" y="30339"/>
                  </a:cubicBezTo>
                  <a:cubicBezTo>
                    <a:pt x="9099" y="30339"/>
                    <a:pt x="9284" y="29437"/>
                    <a:pt x="9359" y="29206"/>
                  </a:cubicBezTo>
                  <a:cubicBezTo>
                    <a:pt x="9433" y="28991"/>
                    <a:pt x="9275" y="29038"/>
                    <a:pt x="9118" y="28986"/>
                  </a:cubicBezTo>
                  <a:cubicBezTo>
                    <a:pt x="8987" y="28828"/>
                    <a:pt x="8992" y="28797"/>
                    <a:pt x="9192" y="28750"/>
                  </a:cubicBezTo>
                  <a:cubicBezTo>
                    <a:pt x="9216" y="28757"/>
                    <a:pt x="9240" y="28761"/>
                    <a:pt x="9263" y="28761"/>
                  </a:cubicBezTo>
                  <a:cubicBezTo>
                    <a:pt x="9532" y="28761"/>
                    <a:pt x="9759" y="28298"/>
                    <a:pt x="9826" y="28052"/>
                  </a:cubicBezTo>
                  <a:cubicBezTo>
                    <a:pt x="9868" y="27900"/>
                    <a:pt x="9920" y="27733"/>
                    <a:pt x="9852" y="27596"/>
                  </a:cubicBezTo>
                  <a:cubicBezTo>
                    <a:pt x="9759" y="27400"/>
                    <a:pt x="9737" y="27305"/>
                    <a:pt x="9807" y="27067"/>
                  </a:cubicBezTo>
                  <a:lnTo>
                    <a:pt x="9807" y="27067"/>
                  </a:lnTo>
                  <a:cubicBezTo>
                    <a:pt x="9764" y="27217"/>
                    <a:pt x="9805" y="27333"/>
                    <a:pt x="9864" y="27333"/>
                  </a:cubicBezTo>
                  <a:cubicBezTo>
                    <a:pt x="9904" y="27333"/>
                    <a:pt x="9951" y="27282"/>
                    <a:pt x="9989" y="27156"/>
                  </a:cubicBezTo>
                  <a:lnTo>
                    <a:pt x="10198" y="26422"/>
                  </a:lnTo>
                  <a:cubicBezTo>
                    <a:pt x="10269" y="26139"/>
                    <a:pt x="10301" y="26007"/>
                    <a:pt x="10148" y="25824"/>
                  </a:cubicBezTo>
                  <a:lnTo>
                    <a:pt x="10148" y="25824"/>
                  </a:lnTo>
                  <a:cubicBezTo>
                    <a:pt x="10208" y="25893"/>
                    <a:pt x="10261" y="25957"/>
                    <a:pt x="10353" y="25957"/>
                  </a:cubicBezTo>
                  <a:cubicBezTo>
                    <a:pt x="10362" y="25957"/>
                    <a:pt x="10372" y="25956"/>
                    <a:pt x="10382" y="25955"/>
                  </a:cubicBezTo>
                  <a:cubicBezTo>
                    <a:pt x="10450" y="25950"/>
                    <a:pt x="10544" y="25777"/>
                    <a:pt x="10466" y="25740"/>
                  </a:cubicBezTo>
                  <a:cubicBezTo>
                    <a:pt x="10366" y="25693"/>
                    <a:pt x="10476" y="25536"/>
                    <a:pt x="10497" y="25410"/>
                  </a:cubicBezTo>
                  <a:cubicBezTo>
                    <a:pt x="10508" y="25347"/>
                    <a:pt x="10403" y="25315"/>
                    <a:pt x="10382" y="25247"/>
                  </a:cubicBezTo>
                  <a:cubicBezTo>
                    <a:pt x="10350" y="25142"/>
                    <a:pt x="10497" y="25095"/>
                    <a:pt x="10544" y="25017"/>
                  </a:cubicBezTo>
                  <a:cubicBezTo>
                    <a:pt x="10586" y="24938"/>
                    <a:pt x="10618" y="24849"/>
                    <a:pt x="10633" y="24760"/>
                  </a:cubicBezTo>
                  <a:cubicBezTo>
                    <a:pt x="10649" y="24665"/>
                    <a:pt x="10654" y="24540"/>
                    <a:pt x="10586" y="24482"/>
                  </a:cubicBezTo>
                  <a:cubicBezTo>
                    <a:pt x="10518" y="24424"/>
                    <a:pt x="10581" y="24330"/>
                    <a:pt x="10612" y="24220"/>
                  </a:cubicBezTo>
                  <a:cubicBezTo>
                    <a:pt x="10673" y="24232"/>
                    <a:pt x="10710" y="24255"/>
                    <a:pt x="10731" y="24255"/>
                  </a:cubicBezTo>
                  <a:cubicBezTo>
                    <a:pt x="10755" y="24255"/>
                    <a:pt x="10759" y="24224"/>
                    <a:pt x="10759" y="24110"/>
                  </a:cubicBezTo>
                  <a:cubicBezTo>
                    <a:pt x="10759" y="23984"/>
                    <a:pt x="10754" y="23863"/>
                    <a:pt x="10738" y="23737"/>
                  </a:cubicBezTo>
                  <a:lnTo>
                    <a:pt x="10738" y="23737"/>
                  </a:lnTo>
                  <a:cubicBezTo>
                    <a:pt x="10739" y="23738"/>
                    <a:pt x="10739" y="23739"/>
                    <a:pt x="10739" y="23739"/>
                  </a:cubicBezTo>
                  <a:cubicBezTo>
                    <a:pt x="10745" y="23739"/>
                    <a:pt x="10717" y="23556"/>
                    <a:pt x="10753" y="23556"/>
                  </a:cubicBezTo>
                  <a:cubicBezTo>
                    <a:pt x="10758" y="23556"/>
                    <a:pt x="10763" y="23558"/>
                    <a:pt x="10770" y="23564"/>
                  </a:cubicBezTo>
                  <a:cubicBezTo>
                    <a:pt x="10794" y="23584"/>
                    <a:pt x="10796" y="23644"/>
                    <a:pt x="10855" y="23644"/>
                  </a:cubicBezTo>
                  <a:cubicBezTo>
                    <a:pt x="10859" y="23644"/>
                    <a:pt x="10864" y="23644"/>
                    <a:pt x="10869" y="23643"/>
                  </a:cubicBezTo>
                  <a:cubicBezTo>
                    <a:pt x="10917" y="23459"/>
                    <a:pt x="10869" y="23480"/>
                    <a:pt x="10827" y="23349"/>
                  </a:cubicBezTo>
                  <a:cubicBezTo>
                    <a:pt x="10796" y="23265"/>
                    <a:pt x="10754" y="23056"/>
                    <a:pt x="10880" y="23014"/>
                  </a:cubicBezTo>
                  <a:cubicBezTo>
                    <a:pt x="10907" y="23006"/>
                    <a:pt x="10930" y="23003"/>
                    <a:pt x="10949" y="23003"/>
                  </a:cubicBezTo>
                  <a:cubicBezTo>
                    <a:pt x="10984" y="23003"/>
                    <a:pt x="11009" y="23012"/>
                    <a:pt x="11031" y="23012"/>
                  </a:cubicBezTo>
                  <a:cubicBezTo>
                    <a:pt x="11066" y="23012"/>
                    <a:pt x="11097" y="22989"/>
                    <a:pt x="11158" y="22872"/>
                  </a:cubicBezTo>
                  <a:cubicBezTo>
                    <a:pt x="11221" y="22752"/>
                    <a:pt x="11331" y="22584"/>
                    <a:pt x="11362" y="22448"/>
                  </a:cubicBezTo>
                  <a:cubicBezTo>
                    <a:pt x="11383" y="22361"/>
                    <a:pt x="11352" y="22349"/>
                    <a:pt x="11311" y="22349"/>
                  </a:cubicBezTo>
                  <a:cubicBezTo>
                    <a:pt x="11295" y="22349"/>
                    <a:pt x="11278" y="22351"/>
                    <a:pt x="11262" y="22351"/>
                  </a:cubicBezTo>
                  <a:cubicBezTo>
                    <a:pt x="11246" y="22351"/>
                    <a:pt x="11232" y="22349"/>
                    <a:pt x="11221" y="22343"/>
                  </a:cubicBezTo>
                  <a:cubicBezTo>
                    <a:pt x="11137" y="22290"/>
                    <a:pt x="11131" y="22170"/>
                    <a:pt x="11205" y="22101"/>
                  </a:cubicBezTo>
                  <a:cubicBezTo>
                    <a:pt x="11257" y="22060"/>
                    <a:pt x="11393" y="21840"/>
                    <a:pt x="11289" y="21813"/>
                  </a:cubicBezTo>
                  <a:lnTo>
                    <a:pt x="11289" y="21813"/>
                  </a:lnTo>
                  <a:cubicBezTo>
                    <a:pt x="11303" y="21817"/>
                    <a:pt x="11315" y="21818"/>
                    <a:pt x="11327" y="21818"/>
                  </a:cubicBezTo>
                  <a:cubicBezTo>
                    <a:pt x="11549" y="21818"/>
                    <a:pt x="11484" y="21234"/>
                    <a:pt x="11504" y="21100"/>
                  </a:cubicBezTo>
                  <a:cubicBezTo>
                    <a:pt x="11525" y="20953"/>
                    <a:pt x="11572" y="20995"/>
                    <a:pt x="11624" y="20885"/>
                  </a:cubicBezTo>
                  <a:cubicBezTo>
                    <a:pt x="11682" y="20754"/>
                    <a:pt x="11729" y="20612"/>
                    <a:pt x="11755" y="20471"/>
                  </a:cubicBezTo>
                  <a:cubicBezTo>
                    <a:pt x="11781" y="20369"/>
                    <a:pt x="11896" y="19678"/>
                    <a:pt x="12038" y="19678"/>
                  </a:cubicBezTo>
                  <a:cubicBezTo>
                    <a:pt x="12042" y="19678"/>
                    <a:pt x="12045" y="19678"/>
                    <a:pt x="12049" y="19679"/>
                  </a:cubicBezTo>
                  <a:cubicBezTo>
                    <a:pt x="12086" y="19490"/>
                    <a:pt x="12075" y="19438"/>
                    <a:pt x="11928" y="19391"/>
                  </a:cubicBezTo>
                  <a:cubicBezTo>
                    <a:pt x="11866" y="19370"/>
                    <a:pt x="11761" y="19213"/>
                    <a:pt x="11782" y="19119"/>
                  </a:cubicBezTo>
                  <a:lnTo>
                    <a:pt x="11782" y="19119"/>
                  </a:lnTo>
                  <a:cubicBezTo>
                    <a:pt x="11781" y="19121"/>
                    <a:pt x="11788" y="19122"/>
                    <a:pt x="11800" y="19122"/>
                  </a:cubicBezTo>
                  <a:cubicBezTo>
                    <a:pt x="11856" y="19122"/>
                    <a:pt x="12019" y="19097"/>
                    <a:pt x="12049" y="19071"/>
                  </a:cubicBezTo>
                  <a:cubicBezTo>
                    <a:pt x="12154" y="18977"/>
                    <a:pt x="12180" y="18809"/>
                    <a:pt x="12154" y="18678"/>
                  </a:cubicBezTo>
                  <a:cubicBezTo>
                    <a:pt x="12128" y="18552"/>
                    <a:pt x="12117" y="18426"/>
                    <a:pt x="12133" y="18295"/>
                  </a:cubicBezTo>
                  <a:cubicBezTo>
                    <a:pt x="12133" y="18279"/>
                    <a:pt x="12264" y="18227"/>
                    <a:pt x="12285" y="18190"/>
                  </a:cubicBezTo>
                  <a:cubicBezTo>
                    <a:pt x="12416" y="18012"/>
                    <a:pt x="12007" y="17928"/>
                    <a:pt x="12039" y="17755"/>
                  </a:cubicBezTo>
                  <a:cubicBezTo>
                    <a:pt x="12055" y="17678"/>
                    <a:pt x="12088" y="17654"/>
                    <a:pt x="12129" y="17654"/>
                  </a:cubicBezTo>
                  <a:cubicBezTo>
                    <a:pt x="12191" y="17654"/>
                    <a:pt x="12270" y="17709"/>
                    <a:pt x="12331" y="17709"/>
                  </a:cubicBezTo>
                  <a:cubicBezTo>
                    <a:pt x="12360" y="17709"/>
                    <a:pt x="12384" y="17697"/>
                    <a:pt x="12400" y="17661"/>
                  </a:cubicBezTo>
                  <a:cubicBezTo>
                    <a:pt x="12531" y="17393"/>
                    <a:pt x="12322" y="17042"/>
                    <a:pt x="12301" y="16790"/>
                  </a:cubicBezTo>
                  <a:cubicBezTo>
                    <a:pt x="12301" y="16752"/>
                    <a:pt x="12308" y="16360"/>
                    <a:pt x="12367" y="16360"/>
                  </a:cubicBezTo>
                  <a:cubicBezTo>
                    <a:pt x="12381" y="16360"/>
                    <a:pt x="12397" y="16380"/>
                    <a:pt x="12416" y="16428"/>
                  </a:cubicBezTo>
                  <a:cubicBezTo>
                    <a:pt x="12388" y="16577"/>
                    <a:pt x="12413" y="16669"/>
                    <a:pt x="12460" y="16669"/>
                  </a:cubicBezTo>
                  <a:cubicBezTo>
                    <a:pt x="12492" y="16669"/>
                    <a:pt x="12536" y="16624"/>
                    <a:pt x="12579" y="16523"/>
                  </a:cubicBezTo>
                  <a:cubicBezTo>
                    <a:pt x="12615" y="16440"/>
                    <a:pt x="12656" y="16145"/>
                    <a:pt x="12533" y="16145"/>
                  </a:cubicBezTo>
                  <a:cubicBezTo>
                    <a:pt x="12531" y="16145"/>
                    <a:pt x="12528" y="16145"/>
                    <a:pt x="12526" y="16145"/>
                  </a:cubicBezTo>
                  <a:cubicBezTo>
                    <a:pt x="12498" y="16145"/>
                    <a:pt x="12401" y="16223"/>
                    <a:pt x="12344" y="16223"/>
                  </a:cubicBezTo>
                  <a:cubicBezTo>
                    <a:pt x="12327" y="16223"/>
                    <a:pt x="12313" y="16216"/>
                    <a:pt x="12306" y="16198"/>
                  </a:cubicBezTo>
                  <a:cubicBezTo>
                    <a:pt x="12301" y="16182"/>
                    <a:pt x="12788" y="15805"/>
                    <a:pt x="12668" y="15726"/>
                  </a:cubicBezTo>
                  <a:cubicBezTo>
                    <a:pt x="12594" y="15673"/>
                    <a:pt x="12500" y="15700"/>
                    <a:pt x="12427" y="15637"/>
                  </a:cubicBezTo>
                  <a:cubicBezTo>
                    <a:pt x="12353" y="15579"/>
                    <a:pt x="12343" y="15469"/>
                    <a:pt x="12295" y="15390"/>
                  </a:cubicBezTo>
                  <a:lnTo>
                    <a:pt x="12295" y="15390"/>
                  </a:lnTo>
                  <a:cubicBezTo>
                    <a:pt x="12365" y="15403"/>
                    <a:pt x="12421" y="15417"/>
                    <a:pt x="12466" y="15417"/>
                  </a:cubicBezTo>
                  <a:cubicBezTo>
                    <a:pt x="12550" y="15417"/>
                    <a:pt x="12599" y="15370"/>
                    <a:pt x="12636" y="15186"/>
                  </a:cubicBezTo>
                  <a:cubicBezTo>
                    <a:pt x="12646" y="15125"/>
                    <a:pt x="12630" y="14775"/>
                    <a:pt x="12542" y="14775"/>
                  </a:cubicBezTo>
                  <a:cubicBezTo>
                    <a:pt x="12531" y="14775"/>
                    <a:pt x="12519" y="14780"/>
                    <a:pt x="12505" y="14793"/>
                  </a:cubicBezTo>
                  <a:lnTo>
                    <a:pt x="12547" y="14546"/>
                  </a:lnTo>
                  <a:cubicBezTo>
                    <a:pt x="12609" y="14546"/>
                    <a:pt x="12667" y="14597"/>
                    <a:pt x="12724" y="14597"/>
                  </a:cubicBezTo>
                  <a:cubicBezTo>
                    <a:pt x="12740" y="14597"/>
                    <a:pt x="12756" y="14593"/>
                    <a:pt x="12773" y="14583"/>
                  </a:cubicBezTo>
                  <a:cubicBezTo>
                    <a:pt x="12867" y="14525"/>
                    <a:pt x="12909" y="14368"/>
                    <a:pt x="12904" y="14253"/>
                  </a:cubicBezTo>
                  <a:cubicBezTo>
                    <a:pt x="12888" y="13990"/>
                    <a:pt x="12558" y="13859"/>
                    <a:pt x="12904" y="13723"/>
                  </a:cubicBezTo>
                  <a:cubicBezTo>
                    <a:pt x="12935" y="13728"/>
                    <a:pt x="12961" y="13731"/>
                    <a:pt x="12981" y="13731"/>
                  </a:cubicBezTo>
                  <a:cubicBezTo>
                    <a:pt x="13177" y="13731"/>
                    <a:pt x="12865" y="13491"/>
                    <a:pt x="12893" y="13325"/>
                  </a:cubicBezTo>
                  <a:cubicBezTo>
                    <a:pt x="12909" y="13193"/>
                    <a:pt x="13129" y="13047"/>
                    <a:pt x="13082" y="12937"/>
                  </a:cubicBezTo>
                  <a:cubicBezTo>
                    <a:pt x="13071" y="12916"/>
                    <a:pt x="12909" y="12716"/>
                    <a:pt x="12909" y="12716"/>
                  </a:cubicBezTo>
                  <a:cubicBezTo>
                    <a:pt x="12944" y="12697"/>
                    <a:pt x="12972" y="12693"/>
                    <a:pt x="12996" y="12693"/>
                  </a:cubicBezTo>
                  <a:cubicBezTo>
                    <a:pt x="13012" y="12693"/>
                    <a:pt x="13026" y="12694"/>
                    <a:pt x="13039" y="12694"/>
                  </a:cubicBezTo>
                  <a:cubicBezTo>
                    <a:pt x="13077" y="12694"/>
                    <a:pt x="13111" y="12682"/>
                    <a:pt x="13161" y="12585"/>
                  </a:cubicBezTo>
                  <a:cubicBezTo>
                    <a:pt x="13208" y="12501"/>
                    <a:pt x="13276" y="12323"/>
                    <a:pt x="13182" y="12260"/>
                  </a:cubicBezTo>
                  <a:cubicBezTo>
                    <a:pt x="13098" y="12203"/>
                    <a:pt x="13166" y="12035"/>
                    <a:pt x="13182" y="11904"/>
                  </a:cubicBezTo>
                  <a:cubicBezTo>
                    <a:pt x="13192" y="11830"/>
                    <a:pt x="13003" y="11762"/>
                    <a:pt x="13029" y="11589"/>
                  </a:cubicBezTo>
                  <a:lnTo>
                    <a:pt x="13029" y="11589"/>
                  </a:lnTo>
                  <a:lnTo>
                    <a:pt x="13223" y="11621"/>
                  </a:lnTo>
                  <a:cubicBezTo>
                    <a:pt x="13239" y="11531"/>
                    <a:pt x="13271" y="11374"/>
                    <a:pt x="13161" y="11358"/>
                  </a:cubicBezTo>
                  <a:cubicBezTo>
                    <a:pt x="13092" y="11238"/>
                    <a:pt x="13098" y="11206"/>
                    <a:pt x="13203" y="11112"/>
                  </a:cubicBezTo>
                  <a:cubicBezTo>
                    <a:pt x="13218" y="11002"/>
                    <a:pt x="13208" y="10986"/>
                    <a:pt x="13119" y="10976"/>
                  </a:cubicBezTo>
                  <a:cubicBezTo>
                    <a:pt x="13014" y="10960"/>
                    <a:pt x="13045" y="10803"/>
                    <a:pt x="13061" y="10714"/>
                  </a:cubicBezTo>
                  <a:lnTo>
                    <a:pt x="13061" y="10714"/>
                  </a:lnTo>
                  <a:lnTo>
                    <a:pt x="13394" y="10760"/>
                  </a:lnTo>
                  <a:lnTo>
                    <a:pt x="13394" y="10760"/>
                  </a:lnTo>
                  <a:cubicBezTo>
                    <a:pt x="13266" y="10740"/>
                    <a:pt x="13292" y="10346"/>
                    <a:pt x="13307" y="10221"/>
                  </a:cubicBezTo>
                  <a:cubicBezTo>
                    <a:pt x="13334" y="10048"/>
                    <a:pt x="13433" y="10069"/>
                    <a:pt x="13475" y="9948"/>
                  </a:cubicBezTo>
                  <a:cubicBezTo>
                    <a:pt x="13659" y="9424"/>
                    <a:pt x="13695" y="8847"/>
                    <a:pt x="13764" y="8291"/>
                  </a:cubicBezTo>
                  <a:cubicBezTo>
                    <a:pt x="13821" y="8281"/>
                    <a:pt x="13868" y="8234"/>
                    <a:pt x="13879" y="8171"/>
                  </a:cubicBezTo>
                  <a:lnTo>
                    <a:pt x="13900" y="7893"/>
                  </a:lnTo>
                  <a:cubicBezTo>
                    <a:pt x="13916" y="7599"/>
                    <a:pt x="13905" y="7300"/>
                    <a:pt x="13905" y="7001"/>
                  </a:cubicBezTo>
                  <a:cubicBezTo>
                    <a:pt x="13905" y="6603"/>
                    <a:pt x="13926" y="6178"/>
                    <a:pt x="13889" y="5785"/>
                  </a:cubicBezTo>
                  <a:cubicBezTo>
                    <a:pt x="13879" y="5622"/>
                    <a:pt x="13874" y="5460"/>
                    <a:pt x="13800" y="5371"/>
                  </a:cubicBezTo>
                  <a:cubicBezTo>
                    <a:pt x="13743" y="5303"/>
                    <a:pt x="13774" y="5168"/>
                    <a:pt x="13784" y="5090"/>
                  </a:cubicBezTo>
                  <a:lnTo>
                    <a:pt x="13784" y="5090"/>
                  </a:lnTo>
                  <a:cubicBezTo>
                    <a:pt x="13778" y="5136"/>
                    <a:pt x="13802" y="5184"/>
                    <a:pt x="13826" y="5184"/>
                  </a:cubicBezTo>
                  <a:cubicBezTo>
                    <a:pt x="13840" y="5184"/>
                    <a:pt x="13854" y="5169"/>
                    <a:pt x="13863" y="5130"/>
                  </a:cubicBezTo>
                  <a:cubicBezTo>
                    <a:pt x="13910" y="4909"/>
                    <a:pt x="13937" y="4684"/>
                    <a:pt x="13937" y="4459"/>
                  </a:cubicBezTo>
                  <a:cubicBezTo>
                    <a:pt x="13942" y="4375"/>
                    <a:pt x="13984" y="4175"/>
                    <a:pt x="13905" y="4055"/>
                  </a:cubicBezTo>
                  <a:cubicBezTo>
                    <a:pt x="13847" y="3960"/>
                    <a:pt x="13648" y="3898"/>
                    <a:pt x="13575" y="3856"/>
                  </a:cubicBezTo>
                  <a:cubicBezTo>
                    <a:pt x="13582" y="3753"/>
                    <a:pt x="13620" y="3717"/>
                    <a:pt x="13670" y="3717"/>
                  </a:cubicBezTo>
                  <a:cubicBezTo>
                    <a:pt x="13736" y="3717"/>
                    <a:pt x="13822" y="3778"/>
                    <a:pt x="13884" y="3835"/>
                  </a:cubicBezTo>
                  <a:cubicBezTo>
                    <a:pt x="13918" y="3865"/>
                    <a:pt x="13942" y="3878"/>
                    <a:pt x="13958" y="3878"/>
                  </a:cubicBezTo>
                  <a:cubicBezTo>
                    <a:pt x="14016" y="3878"/>
                    <a:pt x="13986" y="3721"/>
                    <a:pt x="13994" y="3599"/>
                  </a:cubicBezTo>
                  <a:cubicBezTo>
                    <a:pt x="14010" y="3410"/>
                    <a:pt x="13999" y="3132"/>
                    <a:pt x="14062" y="3064"/>
                  </a:cubicBezTo>
                  <a:cubicBezTo>
                    <a:pt x="14063" y="3063"/>
                    <a:pt x="14064" y="3062"/>
                    <a:pt x="14066" y="3062"/>
                  </a:cubicBezTo>
                  <a:cubicBezTo>
                    <a:pt x="14079" y="3062"/>
                    <a:pt x="14116" y="3125"/>
                    <a:pt x="14124" y="3125"/>
                  </a:cubicBezTo>
                  <a:cubicBezTo>
                    <a:pt x="14125" y="3125"/>
                    <a:pt x="14125" y="3124"/>
                    <a:pt x="14125" y="3122"/>
                  </a:cubicBezTo>
                  <a:cubicBezTo>
                    <a:pt x="14120" y="3006"/>
                    <a:pt x="14062" y="2781"/>
                    <a:pt x="14020" y="2566"/>
                  </a:cubicBezTo>
                  <a:cubicBezTo>
                    <a:pt x="13980" y="2348"/>
                    <a:pt x="13998" y="2277"/>
                    <a:pt x="14032" y="2277"/>
                  </a:cubicBezTo>
                  <a:cubicBezTo>
                    <a:pt x="14034" y="2277"/>
                    <a:pt x="14035" y="2277"/>
                    <a:pt x="14036" y="2277"/>
                  </a:cubicBezTo>
                  <a:cubicBezTo>
                    <a:pt x="14039" y="2277"/>
                    <a:pt x="14043" y="2276"/>
                    <a:pt x="14046" y="2276"/>
                  </a:cubicBezTo>
                  <a:cubicBezTo>
                    <a:pt x="14080" y="2276"/>
                    <a:pt x="14121" y="2329"/>
                    <a:pt x="14188" y="2487"/>
                  </a:cubicBezTo>
                  <a:cubicBezTo>
                    <a:pt x="14215" y="2541"/>
                    <a:pt x="14232" y="2564"/>
                    <a:pt x="14242" y="2564"/>
                  </a:cubicBezTo>
                  <a:cubicBezTo>
                    <a:pt x="14276" y="2564"/>
                    <a:pt x="14237" y="2318"/>
                    <a:pt x="14241" y="2125"/>
                  </a:cubicBezTo>
                  <a:cubicBezTo>
                    <a:pt x="14246" y="2048"/>
                    <a:pt x="14254" y="2016"/>
                    <a:pt x="14263" y="2016"/>
                  </a:cubicBezTo>
                  <a:cubicBezTo>
                    <a:pt x="14304" y="2016"/>
                    <a:pt x="14377" y="2586"/>
                    <a:pt x="14398" y="2718"/>
                  </a:cubicBezTo>
                  <a:cubicBezTo>
                    <a:pt x="14414" y="2823"/>
                    <a:pt x="14428" y="2861"/>
                    <a:pt x="14441" y="2861"/>
                  </a:cubicBezTo>
                  <a:cubicBezTo>
                    <a:pt x="14472" y="2861"/>
                    <a:pt x="14495" y="2618"/>
                    <a:pt x="14517" y="2618"/>
                  </a:cubicBezTo>
                  <a:cubicBezTo>
                    <a:pt x="14518" y="2618"/>
                    <a:pt x="14518" y="2618"/>
                    <a:pt x="14519" y="2618"/>
                  </a:cubicBezTo>
                  <a:cubicBezTo>
                    <a:pt x="14523" y="2616"/>
                    <a:pt x="14528" y="2614"/>
                    <a:pt x="14532" y="2614"/>
                  </a:cubicBezTo>
                  <a:cubicBezTo>
                    <a:pt x="14617" y="2614"/>
                    <a:pt x="14657" y="3077"/>
                    <a:pt x="14692" y="3237"/>
                  </a:cubicBezTo>
                  <a:cubicBezTo>
                    <a:pt x="14718" y="3373"/>
                    <a:pt x="14796" y="3499"/>
                    <a:pt x="14906" y="3583"/>
                  </a:cubicBezTo>
                  <a:cubicBezTo>
                    <a:pt x="14943" y="3620"/>
                    <a:pt x="15258" y="3950"/>
                    <a:pt x="15127" y="4081"/>
                  </a:cubicBezTo>
                  <a:cubicBezTo>
                    <a:pt x="15163" y="4217"/>
                    <a:pt x="15294" y="4333"/>
                    <a:pt x="15378" y="4438"/>
                  </a:cubicBezTo>
                  <a:cubicBezTo>
                    <a:pt x="15709" y="4831"/>
                    <a:pt x="15950" y="5308"/>
                    <a:pt x="16259" y="5717"/>
                  </a:cubicBezTo>
                  <a:cubicBezTo>
                    <a:pt x="16346" y="5834"/>
                    <a:pt x="16465" y="5966"/>
                    <a:pt x="16587" y="5966"/>
                  </a:cubicBezTo>
                  <a:cubicBezTo>
                    <a:pt x="16604" y="5966"/>
                    <a:pt x="16622" y="5963"/>
                    <a:pt x="16639" y="5957"/>
                  </a:cubicBezTo>
                  <a:lnTo>
                    <a:pt x="16639" y="5957"/>
                  </a:lnTo>
                  <a:cubicBezTo>
                    <a:pt x="16556" y="5991"/>
                    <a:pt x="16443" y="6027"/>
                    <a:pt x="16443" y="6142"/>
                  </a:cubicBezTo>
                  <a:cubicBezTo>
                    <a:pt x="16443" y="6246"/>
                    <a:pt x="16537" y="6257"/>
                    <a:pt x="16563" y="6351"/>
                  </a:cubicBezTo>
                  <a:lnTo>
                    <a:pt x="16605" y="6530"/>
                  </a:lnTo>
                  <a:cubicBezTo>
                    <a:pt x="16658" y="6781"/>
                    <a:pt x="16778" y="6991"/>
                    <a:pt x="16888" y="7222"/>
                  </a:cubicBezTo>
                  <a:cubicBezTo>
                    <a:pt x="17014" y="7285"/>
                    <a:pt x="17208" y="7730"/>
                    <a:pt x="17224" y="7730"/>
                  </a:cubicBezTo>
                  <a:cubicBezTo>
                    <a:pt x="17227" y="7730"/>
                    <a:pt x="17231" y="7730"/>
                    <a:pt x="17234" y="7730"/>
                  </a:cubicBezTo>
                  <a:cubicBezTo>
                    <a:pt x="17415" y="7730"/>
                    <a:pt x="17560" y="7605"/>
                    <a:pt x="17751" y="7605"/>
                  </a:cubicBezTo>
                  <a:cubicBezTo>
                    <a:pt x="17771" y="7605"/>
                    <a:pt x="17791" y="7607"/>
                    <a:pt x="17811" y="7610"/>
                  </a:cubicBezTo>
                  <a:cubicBezTo>
                    <a:pt x="17867" y="7614"/>
                    <a:pt x="17828" y="7935"/>
                    <a:pt x="17659" y="7935"/>
                  </a:cubicBezTo>
                  <a:cubicBezTo>
                    <a:pt x="17638" y="7935"/>
                    <a:pt x="17616" y="7930"/>
                    <a:pt x="17591" y="7919"/>
                  </a:cubicBezTo>
                  <a:cubicBezTo>
                    <a:pt x="17540" y="7898"/>
                    <a:pt x="17500" y="7888"/>
                    <a:pt x="17470" y="7888"/>
                  </a:cubicBezTo>
                  <a:cubicBezTo>
                    <a:pt x="17358" y="7888"/>
                    <a:pt x="17371" y="8020"/>
                    <a:pt x="17449" y="8197"/>
                  </a:cubicBezTo>
                  <a:cubicBezTo>
                    <a:pt x="17491" y="8286"/>
                    <a:pt x="17554" y="8459"/>
                    <a:pt x="17649" y="8496"/>
                  </a:cubicBezTo>
                  <a:cubicBezTo>
                    <a:pt x="17727" y="8527"/>
                    <a:pt x="17748" y="8480"/>
                    <a:pt x="17780" y="8611"/>
                  </a:cubicBezTo>
                  <a:cubicBezTo>
                    <a:pt x="17800" y="8709"/>
                    <a:pt x="17750" y="9199"/>
                    <a:pt x="17638" y="9199"/>
                  </a:cubicBezTo>
                  <a:cubicBezTo>
                    <a:pt x="17636" y="9199"/>
                    <a:pt x="17635" y="9199"/>
                    <a:pt x="17633" y="9198"/>
                  </a:cubicBezTo>
                  <a:lnTo>
                    <a:pt x="17633" y="9198"/>
                  </a:lnTo>
                  <a:cubicBezTo>
                    <a:pt x="17790" y="9224"/>
                    <a:pt x="17822" y="9293"/>
                    <a:pt x="17911" y="9492"/>
                  </a:cubicBezTo>
                  <a:cubicBezTo>
                    <a:pt x="17979" y="9654"/>
                    <a:pt x="18073" y="9812"/>
                    <a:pt x="18194" y="9943"/>
                  </a:cubicBezTo>
                  <a:cubicBezTo>
                    <a:pt x="18225" y="9974"/>
                    <a:pt x="18393" y="10084"/>
                    <a:pt x="18383" y="10116"/>
                  </a:cubicBezTo>
                  <a:cubicBezTo>
                    <a:pt x="18367" y="10179"/>
                    <a:pt x="18288" y="10278"/>
                    <a:pt x="18304" y="10341"/>
                  </a:cubicBezTo>
                  <a:cubicBezTo>
                    <a:pt x="18341" y="10472"/>
                    <a:pt x="18467" y="10541"/>
                    <a:pt x="18514" y="10656"/>
                  </a:cubicBezTo>
                  <a:lnTo>
                    <a:pt x="18681" y="11060"/>
                  </a:lnTo>
                  <a:cubicBezTo>
                    <a:pt x="18634" y="11209"/>
                    <a:pt x="18723" y="11240"/>
                    <a:pt x="18816" y="11240"/>
                  </a:cubicBezTo>
                  <a:cubicBezTo>
                    <a:pt x="18867" y="11240"/>
                    <a:pt x="18918" y="11231"/>
                    <a:pt x="18949" y="11227"/>
                  </a:cubicBezTo>
                  <a:cubicBezTo>
                    <a:pt x="18955" y="11227"/>
                    <a:pt x="18960" y="11227"/>
                    <a:pt x="18965" y="11227"/>
                  </a:cubicBezTo>
                  <a:cubicBezTo>
                    <a:pt x="19059" y="11227"/>
                    <a:pt x="19103" y="11312"/>
                    <a:pt x="19143" y="11411"/>
                  </a:cubicBezTo>
                  <a:cubicBezTo>
                    <a:pt x="18949" y="11484"/>
                    <a:pt x="18875" y="11474"/>
                    <a:pt x="18965" y="11731"/>
                  </a:cubicBezTo>
                  <a:cubicBezTo>
                    <a:pt x="19111" y="12187"/>
                    <a:pt x="19311" y="12632"/>
                    <a:pt x="19489" y="13078"/>
                  </a:cubicBezTo>
                  <a:cubicBezTo>
                    <a:pt x="19498" y="13107"/>
                    <a:pt x="19642" y="13506"/>
                    <a:pt x="19707" y="13506"/>
                  </a:cubicBezTo>
                  <a:cubicBezTo>
                    <a:pt x="19714" y="13506"/>
                    <a:pt x="19720" y="13502"/>
                    <a:pt x="19725" y="13492"/>
                  </a:cubicBezTo>
                  <a:cubicBezTo>
                    <a:pt x="19745" y="13453"/>
                    <a:pt x="19767" y="13436"/>
                    <a:pt x="19788" y="13436"/>
                  </a:cubicBezTo>
                  <a:cubicBezTo>
                    <a:pt x="19857" y="13436"/>
                    <a:pt x="19921" y="13617"/>
                    <a:pt x="19929" y="13702"/>
                  </a:cubicBezTo>
                  <a:cubicBezTo>
                    <a:pt x="19940" y="13812"/>
                    <a:pt x="19835" y="13786"/>
                    <a:pt x="19824" y="13870"/>
                  </a:cubicBezTo>
                  <a:cubicBezTo>
                    <a:pt x="19824" y="13943"/>
                    <a:pt x="19840" y="14017"/>
                    <a:pt x="19877" y="14085"/>
                  </a:cubicBezTo>
                  <a:cubicBezTo>
                    <a:pt x="19919" y="14205"/>
                    <a:pt x="20008" y="14567"/>
                    <a:pt x="20129" y="14625"/>
                  </a:cubicBezTo>
                  <a:cubicBezTo>
                    <a:pt x="20244" y="14677"/>
                    <a:pt x="20223" y="14803"/>
                    <a:pt x="20312" y="14924"/>
                  </a:cubicBezTo>
                  <a:cubicBezTo>
                    <a:pt x="20365" y="14997"/>
                    <a:pt x="20532" y="15044"/>
                    <a:pt x="20548" y="15086"/>
                  </a:cubicBezTo>
                  <a:cubicBezTo>
                    <a:pt x="20564" y="15133"/>
                    <a:pt x="20490" y="15202"/>
                    <a:pt x="20485" y="15259"/>
                  </a:cubicBezTo>
                  <a:cubicBezTo>
                    <a:pt x="20469" y="15422"/>
                    <a:pt x="20496" y="15584"/>
                    <a:pt x="20564" y="15731"/>
                  </a:cubicBezTo>
                  <a:cubicBezTo>
                    <a:pt x="20658" y="15972"/>
                    <a:pt x="20768" y="16208"/>
                    <a:pt x="20894" y="16439"/>
                  </a:cubicBezTo>
                  <a:cubicBezTo>
                    <a:pt x="20940" y="16523"/>
                    <a:pt x="20991" y="16557"/>
                    <a:pt x="21055" y="16557"/>
                  </a:cubicBezTo>
                  <a:cubicBezTo>
                    <a:pt x="21078" y="16557"/>
                    <a:pt x="21103" y="16552"/>
                    <a:pt x="21130" y="16544"/>
                  </a:cubicBezTo>
                  <a:cubicBezTo>
                    <a:pt x="21152" y="16557"/>
                    <a:pt x="21173" y="16564"/>
                    <a:pt x="21192" y="16566"/>
                  </a:cubicBezTo>
                  <a:lnTo>
                    <a:pt x="21192" y="16566"/>
                  </a:lnTo>
                  <a:cubicBezTo>
                    <a:pt x="21047" y="16628"/>
                    <a:pt x="20932" y="16722"/>
                    <a:pt x="20952" y="16827"/>
                  </a:cubicBezTo>
                  <a:cubicBezTo>
                    <a:pt x="20973" y="16916"/>
                    <a:pt x="21062" y="17252"/>
                    <a:pt x="21140" y="17267"/>
                  </a:cubicBezTo>
                  <a:cubicBezTo>
                    <a:pt x="21314" y="17304"/>
                    <a:pt x="21439" y="17252"/>
                    <a:pt x="21434" y="17571"/>
                  </a:cubicBezTo>
                  <a:cubicBezTo>
                    <a:pt x="21476" y="17823"/>
                    <a:pt x="21534" y="18101"/>
                    <a:pt x="21654" y="18337"/>
                  </a:cubicBezTo>
                  <a:cubicBezTo>
                    <a:pt x="21733" y="18484"/>
                    <a:pt x="21979" y="18526"/>
                    <a:pt x="22000" y="18652"/>
                  </a:cubicBezTo>
                  <a:cubicBezTo>
                    <a:pt x="22032" y="18872"/>
                    <a:pt x="21764" y="18992"/>
                    <a:pt x="21817" y="19244"/>
                  </a:cubicBezTo>
                  <a:cubicBezTo>
                    <a:pt x="21826" y="19285"/>
                    <a:pt x="21845" y="19300"/>
                    <a:pt x="21869" y="19300"/>
                  </a:cubicBezTo>
                  <a:cubicBezTo>
                    <a:pt x="21928" y="19300"/>
                    <a:pt x="22017" y="19211"/>
                    <a:pt x="22058" y="19207"/>
                  </a:cubicBezTo>
                  <a:lnTo>
                    <a:pt x="22058" y="19207"/>
                  </a:lnTo>
                  <a:cubicBezTo>
                    <a:pt x="22100" y="19323"/>
                    <a:pt x="21875" y="19475"/>
                    <a:pt x="22000" y="19569"/>
                  </a:cubicBezTo>
                  <a:cubicBezTo>
                    <a:pt x="22004" y="19572"/>
                    <a:pt x="22011" y="19572"/>
                    <a:pt x="22021" y="19572"/>
                  </a:cubicBezTo>
                  <a:cubicBezTo>
                    <a:pt x="22068" y="19572"/>
                    <a:pt x="22176" y="19553"/>
                    <a:pt x="22273" y="19553"/>
                  </a:cubicBezTo>
                  <a:cubicBezTo>
                    <a:pt x="22389" y="19553"/>
                    <a:pt x="22490" y="19581"/>
                    <a:pt x="22451" y="19705"/>
                  </a:cubicBezTo>
                  <a:cubicBezTo>
                    <a:pt x="22415" y="19821"/>
                    <a:pt x="22257" y="19774"/>
                    <a:pt x="22257" y="19962"/>
                  </a:cubicBezTo>
                  <a:cubicBezTo>
                    <a:pt x="22268" y="20057"/>
                    <a:pt x="22299" y="20151"/>
                    <a:pt x="22357" y="20224"/>
                  </a:cubicBezTo>
                  <a:cubicBezTo>
                    <a:pt x="22387" y="20264"/>
                    <a:pt x="22416" y="20276"/>
                    <a:pt x="22445" y="20276"/>
                  </a:cubicBezTo>
                  <a:cubicBezTo>
                    <a:pt x="22492" y="20276"/>
                    <a:pt x="22539" y="20246"/>
                    <a:pt x="22586" y="20246"/>
                  </a:cubicBezTo>
                  <a:cubicBezTo>
                    <a:pt x="22636" y="20246"/>
                    <a:pt x="22687" y="20279"/>
                    <a:pt x="22740" y="20413"/>
                  </a:cubicBezTo>
                  <a:cubicBezTo>
                    <a:pt x="22624" y="20439"/>
                    <a:pt x="22535" y="20523"/>
                    <a:pt x="22504" y="20639"/>
                  </a:cubicBezTo>
                  <a:cubicBezTo>
                    <a:pt x="22504" y="20772"/>
                    <a:pt x="22512" y="20977"/>
                    <a:pt x="22640" y="20977"/>
                  </a:cubicBezTo>
                  <a:cubicBezTo>
                    <a:pt x="22658" y="20977"/>
                    <a:pt x="22677" y="20973"/>
                    <a:pt x="22699" y="20965"/>
                  </a:cubicBezTo>
                  <a:lnTo>
                    <a:pt x="22699" y="20965"/>
                  </a:lnTo>
                  <a:cubicBezTo>
                    <a:pt x="22453" y="21060"/>
                    <a:pt x="22583" y="21226"/>
                    <a:pt x="22776" y="21336"/>
                  </a:cubicBezTo>
                  <a:cubicBezTo>
                    <a:pt x="22598" y="21409"/>
                    <a:pt x="23086" y="22112"/>
                    <a:pt x="23122" y="22201"/>
                  </a:cubicBezTo>
                  <a:cubicBezTo>
                    <a:pt x="23048" y="22013"/>
                    <a:pt x="23084" y="21910"/>
                    <a:pt x="23144" y="21910"/>
                  </a:cubicBezTo>
                  <a:cubicBezTo>
                    <a:pt x="23199" y="21910"/>
                    <a:pt x="23274" y="21994"/>
                    <a:pt x="23306" y="22175"/>
                  </a:cubicBezTo>
                  <a:cubicBezTo>
                    <a:pt x="23353" y="22432"/>
                    <a:pt x="23426" y="22683"/>
                    <a:pt x="23531" y="22925"/>
                  </a:cubicBezTo>
                  <a:cubicBezTo>
                    <a:pt x="23736" y="22841"/>
                    <a:pt x="23516" y="22212"/>
                    <a:pt x="23474" y="22002"/>
                  </a:cubicBezTo>
                  <a:lnTo>
                    <a:pt x="23474" y="22002"/>
                  </a:lnTo>
                  <a:lnTo>
                    <a:pt x="23704" y="22563"/>
                  </a:lnTo>
                  <a:cubicBezTo>
                    <a:pt x="23746" y="22694"/>
                    <a:pt x="23809" y="22893"/>
                    <a:pt x="23725" y="22998"/>
                  </a:cubicBezTo>
                  <a:cubicBezTo>
                    <a:pt x="23647" y="23103"/>
                    <a:pt x="23537" y="22982"/>
                    <a:pt x="23531" y="23166"/>
                  </a:cubicBezTo>
                  <a:cubicBezTo>
                    <a:pt x="23526" y="23538"/>
                    <a:pt x="23814" y="23522"/>
                    <a:pt x="23956" y="23805"/>
                  </a:cubicBezTo>
                  <a:cubicBezTo>
                    <a:pt x="24077" y="24052"/>
                    <a:pt x="24045" y="24267"/>
                    <a:pt x="23982" y="24498"/>
                  </a:cubicBezTo>
                  <a:cubicBezTo>
                    <a:pt x="24002" y="24489"/>
                    <a:pt x="24024" y="24485"/>
                    <a:pt x="24049" y="24485"/>
                  </a:cubicBezTo>
                  <a:cubicBezTo>
                    <a:pt x="24177" y="24485"/>
                    <a:pt x="24361" y="24587"/>
                    <a:pt x="24449" y="24671"/>
                  </a:cubicBezTo>
                  <a:cubicBezTo>
                    <a:pt x="24617" y="24823"/>
                    <a:pt x="24375" y="24823"/>
                    <a:pt x="24402" y="24880"/>
                  </a:cubicBezTo>
                  <a:cubicBezTo>
                    <a:pt x="24412" y="24906"/>
                    <a:pt x="24427" y="24923"/>
                    <a:pt x="24443" y="24933"/>
                  </a:cubicBezTo>
                  <a:lnTo>
                    <a:pt x="24443" y="24933"/>
                  </a:lnTo>
                  <a:cubicBezTo>
                    <a:pt x="24392" y="24948"/>
                    <a:pt x="24351" y="24969"/>
                    <a:pt x="24349" y="25006"/>
                  </a:cubicBezTo>
                  <a:cubicBezTo>
                    <a:pt x="24339" y="25142"/>
                    <a:pt x="24480" y="25368"/>
                    <a:pt x="24548" y="25478"/>
                  </a:cubicBezTo>
                  <a:cubicBezTo>
                    <a:pt x="24622" y="25604"/>
                    <a:pt x="24758" y="25829"/>
                    <a:pt x="24895" y="25861"/>
                  </a:cubicBezTo>
                  <a:cubicBezTo>
                    <a:pt x="24984" y="25882"/>
                    <a:pt x="25026" y="25876"/>
                    <a:pt x="25068" y="26002"/>
                  </a:cubicBezTo>
                  <a:cubicBezTo>
                    <a:pt x="25094" y="26070"/>
                    <a:pt x="25089" y="26149"/>
                    <a:pt x="25041" y="26207"/>
                  </a:cubicBezTo>
                  <a:cubicBezTo>
                    <a:pt x="24984" y="26275"/>
                    <a:pt x="25020" y="26291"/>
                    <a:pt x="25068" y="26385"/>
                  </a:cubicBezTo>
                  <a:cubicBezTo>
                    <a:pt x="25130" y="26516"/>
                    <a:pt x="25282" y="26595"/>
                    <a:pt x="25377" y="26721"/>
                  </a:cubicBezTo>
                  <a:cubicBezTo>
                    <a:pt x="25471" y="26846"/>
                    <a:pt x="25550" y="26983"/>
                    <a:pt x="25602" y="27130"/>
                  </a:cubicBezTo>
                  <a:cubicBezTo>
                    <a:pt x="25634" y="27224"/>
                    <a:pt x="25592" y="27397"/>
                    <a:pt x="25618" y="27455"/>
                  </a:cubicBezTo>
                  <a:cubicBezTo>
                    <a:pt x="25621" y="27462"/>
                    <a:pt x="25625" y="27464"/>
                    <a:pt x="25629" y="27464"/>
                  </a:cubicBezTo>
                  <a:cubicBezTo>
                    <a:pt x="25644" y="27464"/>
                    <a:pt x="25666" y="27435"/>
                    <a:pt x="25683" y="27435"/>
                  </a:cubicBezTo>
                  <a:cubicBezTo>
                    <a:pt x="25688" y="27435"/>
                    <a:pt x="25693" y="27437"/>
                    <a:pt x="25697" y="27444"/>
                  </a:cubicBezTo>
                  <a:lnTo>
                    <a:pt x="25754" y="27560"/>
                  </a:lnTo>
                  <a:lnTo>
                    <a:pt x="26032" y="28100"/>
                  </a:lnTo>
                  <a:cubicBezTo>
                    <a:pt x="26116" y="28262"/>
                    <a:pt x="26236" y="28600"/>
                    <a:pt x="26404" y="28600"/>
                  </a:cubicBezTo>
                  <a:cubicBezTo>
                    <a:pt x="26426" y="28600"/>
                    <a:pt x="26448" y="28595"/>
                    <a:pt x="26471" y="28583"/>
                  </a:cubicBezTo>
                  <a:lnTo>
                    <a:pt x="26471" y="28583"/>
                  </a:lnTo>
                  <a:cubicBezTo>
                    <a:pt x="26322" y="28664"/>
                    <a:pt x="26515" y="29039"/>
                    <a:pt x="26593" y="29185"/>
                  </a:cubicBezTo>
                  <a:cubicBezTo>
                    <a:pt x="26709" y="29389"/>
                    <a:pt x="26840" y="29353"/>
                    <a:pt x="26929" y="29552"/>
                  </a:cubicBezTo>
                  <a:cubicBezTo>
                    <a:pt x="26971" y="29636"/>
                    <a:pt x="26819" y="29646"/>
                    <a:pt x="26829" y="29751"/>
                  </a:cubicBezTo>
                  <a:cubicBezTo>
                    <a:pt x="26840" y="29830"/>
                    <a:pt x="26871" y="29903"/>
                    <a:pt x="26924" y="29966"/>
                  </a:cubicBezTo>
                  <a:lnTo>
                    <a:pt x="26971" y="30029"/>
                  </a:lnTo>
                  <a:cubicBezTo>
                    <a:pt x="26971" y="30092"/>
                    <a:pt x="26981" y="30160"/>
                    <a:pt x="27007" y="30223"/>
                  </a:cubicBezTo>
                  <a:cubicBezTo>
                    <a:pt x="27021" y="30261"/>
                    <a:pt x="27067" y="30272"/>
                    <a:pt x="27114" y="30276"/>
                  </a:cubicBezTo>
                  <a:lnTo>
                    <a:pt x="27114" y="30276"/>
                  </a:lnTo>
                  <a:cubicBezTo>
                    <a:pt x="26960" y="30296"/>
                    <a:pt x="27061" y="30567"/>
                    <a:pt x="27023" y="30684"/>
                  </a:cubicBezTo>
                  <a:cubicBezTo>
                    <a:pt x="27011" y="30726"/>
                    <a:pt x="26980" y="30739"/>
                    <a:pt x="26940" y="30739"/>
                  </a:cubicBezTo>
                  <a:cubicBezTo>
                    <a:pt x="26878" y="30739"/>
                    <a:pt x="26795" y="30708"/>
                    <a:pt x="26733" y="30708"/>
                  </a:cubicBezTo>
                  <a:cubicBezTo>
                    <a:pt x="26680" y="30708"/>
                    <a:pt x="26642" y="30731"/>
                    <a:pt x="26646" y="30815"/>
                  </a:cubicBezTo>
                  <a:cubicBezTo>
                    <a:pt x="26656" y="31125"/>
                    <a:pt x="26981" y="31067"/>
                    <a:pt x="27118" y="31203"/>
                  </a:cubicBezTo>
                  <a:cubicBezTo>
                    <a:pt x="27227" y="31313"/>
                    <a:pt x="26867" y="31478"/>
                    <a:pt x="26814" y="31478"/>
                  </a:cubicBezTo>
                  <a:cubicBezTo>
                    <a:pt x="26811" y="31478"/>
                    <a:pt x="26810" y="31477"/>
                    <a:pt x="26809" y="31476"/>
                  </a:cubicBezTo>
                  <a:lnTo>
                    <a:pt x="26809" y="31476"/>
                  </a:lnTo>
                  <a:cubicBezTo>
                    <a:pt x="26871" y="31544"/>
                    <a:pt x="26934" y="31513"/>
                    <a:pt x="26908" y="31665"/>
                  </a:cubicBezTo>
                  <a:cubicBezTo>
                    <a:pt x="26903" y="31707"/>
                    <a:pt x="26861" y="31822"/>
                    <a:pt x="26876" y="31864"/>
                  </a:cubicBezTo>
                  <a:cubicBezTo>
                    <a:pt x="26897" y="31901"/>
                    <a:pt x="26981" y="31880"/>
                    <a:pt x="27007" y="31932"/>
                  </a:cubicBezTo>
                  <a:cubicBezTo>
                    <a:pt x="27049" y="31990"/>
                    <a:pt x="27018" y="32100"/>
                    <a:pt x="27002" y="32163"/>
                  </a:cubicBezTo>
                  <a:cubicBezTo>
                    <a:pt x="26967" y="32152"/>
                    <a:pt x="26934" y="32145"/>
                    <a:pt x="26906" y="32145"/>
                  </a:cubicBezTo>
                  <a:cubicBezTo>
                    <a:pt x="26839" y="32145"/>
                    <a:pt x="26798" y="32186"/>
                    <a:pt x="26798" y="32315"/>
                  </a:cubicBezTo>
                  <a:cubicBezTo>
                    <a:pt x="26798" y="32530"/>
                    <a:pt x="26830" y="32597"/>
                    <a:pt x="26703" y="32597"/>
                  </a:cubicBezTo>
                  <a:cubicBezTo>
                    <a:pt x="26684" y="32597"/>
                    <a:pt x="26662" y="32596"/>
                    <a:pt x="26635" y="32593"/>
                  </a:cubicBezTo>
                  <a:cubicBezTo>
                    <a:pt x="26635" y="32593"/>
                    <a:pt x="26634" y="32593"/>
                    <a:pt x="26633" y="32593"/>
                  </a:cubicBezTo>
                  <a:cubicBezTo>
                    <a:pt x="26561" y="32593"/>
                    <a:pt x="26489" y="32897"/>
                    <a:pt x="26536" y="32944"/>
                  </a:cubicBezTo>
                  <a:cubicBezTo>
                    <a:pt x="26604" y="33007"/>
                    <a:pt x="26656" y="32918"/>
                    <a:pt x="26646" y="33060"/>
                  </a:cubicBezTo>
                  <a:cubicBezTo>
                    <a:pt x="26625" y="33227"/>
                    <a:pt x="26583" y="33390"/>
                    <a:pt x="26520" y="33542"/>
                  </a:cubicBezTo>
                  <a:cubicBezTo>
                    <a:pt x="26452" y="33704"/>
                    <a:pt x="26352" y="33699"/>
                    <a:pt x="26263" y="33830"/>
                  </a:cubicBezTo>
                  <a:cubicBezTo>
                    <a:pt x="26184" y="33946"/>
                    <a:pt x="26121" y="34150"/>
                    <a:pt x="26184" y="34281"/>
                  </a:cubicBezTo>
                  <a:cubicBezTo>
                    <a:pt x="26260" y="34452"/>
                    <a:pt x="25989" y="34723"/>
                    <a:pt x="25956" y="34723"/>
                  </a:cubicBezTo>
                  <a:cubicBezTo>
                    <a:pt x="25955" y="34723"/>
                    <a:pt x="25954" y="34723"/>
                    <a:pt x="25954" y="34722"/>
                  </a:cubicBezTo>
                  <a:lnTo>
                    <a:pt x="25954" y="34722"/>
                  </a:lnTo>
                  <a:cubicBezTo>
                    <a:pt x="25977" y="34775"/>
                    <a:pt x="26011" y="34795"/>
                    <a:pt x="26050" y="34795"/>
                  </a:cubicBezTo>
                  <a:cubicBezTo>
                    <a:pt x="26164" y="34795"/>
                    <a:pt x="26320" y="34626"/>
                    <a:pt x="26381" y="34626"/>
                  </a:cubicBezTo>
                  <a:cubicBezTo>
                    <a:pt x="26384" y="34626"/>
                    <a:pt x="26387" y="34627"/>
                    <a:pt x="26389" y="34627"/>
                  </a:cubicBezTo>
                  <a:cubicBezTo>
                    <a:pt x="26409" y="34632"/>
                    <a:pt x="26375" y="34827"/>
                    <a:pt x="26310" y="34827"/>
                  </a:cubicBezTo>
                  <a:cubicBezTo>
                    <a:pt x="26308" y="34827"/>
                    <a:pt x="26307" y="34827"/>
                    <a:pt x="26305" y="34826"/>
                  </a:cubicBezTo>
                  <a:cubicBezTo>
                    <a:pt x="26302" y="34826"/>
                    <a:pt x="26300" y="34826"/>
                    <a:pt x="26298" y="34826"/>
                  </a:cubicBezTo>
                  <a:cubicBezTo>
                    <a:pt x="26194" y="34826"/>
                    <a:pt x="26185" y="35044"/>
                    <a:pt x="26200" y="35157"/>
                  </a:cubicBezTo>
                  <a:cubicBezTo>
                    <a:pt x="26231" y="35403"/>
                    <a:pt x="26074" y="35256"/>
                    <a:pt x="25922" y="35351"/>
                  </a:cubicBezTo>
                  <a:cubicBezTo>
                    <a:pt x="25823" y="35419"/>
                    <a:pt x="25954" y="35482"/>
                    <a:pt x="25964" y="35513"/>
                  </a:cubicBezTo>
                  <a:cubicBezTo>
                    <a:pt x="26069" y="35539"/>
                    <a:pt x="26017" y="35702"/>
                    <a:pt x="25996" y="35791"/>
                  </a:cubicBezTo>
                  <a:cubicBezTo>
                    <a:pt x="25938" y="36027"/>
                    <a:pt x="25864" y="36048"/>
                    <a:pt x="25969" y="36294"/>
                  </a:cubicBezTo>
                  <a:cubicBezTo>
                    <a:pt x="25969" y="36310"/>
                    <a:pt x="26011" y="36483"/>
                    <a:pt x="25980" y="36504"/>
                  </a:cubicBezTo>
                  <a:cubicBezTo>
                    <a:pt x="25975" y="36508"/>
                    <a:pt x="25970" y="36510"/>
                    <a:pt x="25964" y="36510"/>
                  </a:cubicBezTo>
                  <a:cubicBezTo>
                    <a:pt x="25909" y="36510"/>
                    <a:pt x="25815" y="36359"/>
                    <a:pt x="25729" y="36359"/>
                  </a:cubicBezTo>
                  <a:cubicBezTo>
                    <a:pt x="25697" y="36359"/>
                    <a:pt x="25667" y="36380"/>
                    <a:pt x="25639" y="36436"/>
                  </a:cubicBezTo>
                  <a:cubicBezTo>
                    <a:pt x="25529" y="36662"/>
                    <a:pt x="25487" y="36939"/>
                    <a:pt x="25419" y="37175"/>
                  </a:cubicBezTo>
                  <a:cubicBezTo>
                    <a:pt x="25428" y="37151"/>
                    <a:pt x="25465" y="36993"/>
                    <a:pt x="25532" y="36993"/>
                  </a:cubicBezTo>
                  <a:cubicBezTo>
                    <a:pt x="25538" y="36993"/>
                    <a:pt x="25544" y="36995"/>
                    <a:pt x="25550" y="36997"/>
                  </a:cubicBezTo>
                  <a:cubicBezTo>
                    <a:pt x="25592" y="37018"/>
                    <a:pt x="25447" y="37376"/>
                    <a:pt x="25548" y="37406"/>
                  </a:cubicBezTo>
                  <a:lnTo>
                    <a:pt x="25548" y="37406"/>
                  </a:lnTo>
                  <a:cubicBezTo>
                    <a:pt x="25508" y="37392"/>
                    <a:pt x="25672" y="37194"/>
                    <a:pt x="25714" y="37194"/>
                  </a:cubicBezTo>
                  <a:cubicBezTo>
                    <a:pt x="25720" y="37194"/>
                    <a:pt x="25723" y="37198"/>
                    <a:pt x="25723" y="37207"/>
                  </a:cubicBezTo>
                  <a:cubicBezTo>
                    <a:pt x="25723" y="37368"/>
                    <a:pt x="25830" y="37631"/>
                    <a:pt x="25670" y="37631"/>
                  </a:cubicBezTo>
                  <a:cubicBezTo>
                    <a:pt x="25652" y="37631"/>
                    <a:pt x="25632" y="37628"/>
                    <a:pt x="25608" y="37621"/>
                  </a:cubicBezTo>
                  <a:cubicBezTo>
                    <a:pt x="25574" y="37580"/>
                    <a:pt x="25531" y="37524"/>
                    <a:pt x="25489" y="37524"/>
                  </a:cubicBezTo>
                  <a:cubicBezTo>
                    <a:pt x="25466" y="37524"/>
                    <a:pt x="25444" y="37540"/>
                    <a:pt x="25424" y="37584"/>
                  </a:cubicBezTo>
                  <a:cubicBezTo>
                    <a:pt x="25330" y="37799"/>
                    <a:pt x="25262" y="38030"/>
                    <a:pt x="25235" y="38266"/>
                  </a:cubicBezTo>
                  <a:cubicBezTo>
                    <a:pt x="25230" y="38349"/>
                    <a:pt x="25281" y="38364"/>
                    <a:pt x="25342" y="38364"/>
                  </a:cubicBezTo>
                  <a:cubicBezTo>
                    <a:pt x="25375" y="38364"/>
                    <a:pt x="25412" y="38359"/>
                    <a:pt x="25444" y="38359"/>
                  </a:cubicBezTo>
                  <a:cubicBezTo>
                    <a:pt x="25469" y="38359"/>
                    <a:pt x="25491" y="38362"/>
                    <a:pt x="25508" y="38371"/>
                  </a:cubicBezTo>
                  <a:cubicBezTo>
                    <a:pt x="25476" y="38476"/>
                    <a:pt x="25272" y="38822"/>
                    <a:pt x="25172" y="38858"/>
                  </a:cubicBezTo>
                  <a:cubicBezTo>
                    <a:pt x="25168" y="38860"/>
                    <a:pt x="25164" y="38860"/>
                    <a:pt x="25161" y="38860"/>
                  </a:cubicBezTo>
                  <a:cubicBezTo>
                    <a:pt x="25084" y="38860"/>
                    <a:pt x="25147" y="38558"/>
                    <a:pt x="25157" y="38518"/>
                  </a:cubicBezTo>
                  <a:lnTo>
                    <a:pt x="25157" y="38518"/>
                  </a:lnTo>
                  <a:cubicBezTo>
                    <a:pt x="25115" y="38664"/>
                    <a:pt x="25073" y="38979"/>
                    <a:pt x="24947" y="39063"/>
                  </a:cubicBezTo>
                  <a:cubicBezTo>
                    <a:pt x="24922" y="39081"/>
                    <a:pt x="24891" y="39088"/>
                    <a:pt x="24859" y="39088"/>
                  </a:cubicBezTo>
                  <a:cubicBezTo>
                    <a:pt x="24769" y="39088"/>
                    <a:pt x="24661" y="39035"/>
                    <a:pt x="24596" y="39016"/>
                  </a:cubicBezTo>
                  <a:lnTo>
                    <a:pt x="24596" y="39016"/>
                  </a:lnTo>
                  <a:cubicBezTo>
                    <a:pt x="24727" y="39162"/>
                    <a:pt x="24863" y="39278"/>
                    <a:pt x="24952" y="39472"/>
                  </a:cubicBezTo>
                  <a:cubicBezTo>
                    <a:pt x="24994" y="39566"/>
                    <a:pt x="24910" y="39702"/>
                    <a:pt x="24915" y="39818"/>
                  </a:cubicBezTo>
                  <a:cubicBezTo>
                    <a:pt x="24921" y="39876"/>
                    <a:pt x="25052" y="40007"/>
                    <a:pt x="24931" y="40059"/>
                  </a:cubicBezTo>
                  <a:cubicBezTo>
                    <a:pt x="24916" y="40066"/>
                    <a:pt x="24901" y="40069"/>
                    <a:pt x="24887" y="40069"/>
                  </a:cubicBezTo>
                  <a:cubicBezTo>
                    <a:pt x="24777" y="40069"/>
                    <a:pt x="24699" y="39889"/>
                    <a:pt x="24580" y="39889"/>
                  </a:cubicBezTo>
                  <a:cubicBezTo>
                    <a:pt x="24573" y="39889"/>
                    <a:pt x="24566" y="39890"/>
                    <a:pt x="24559" y="39891"/>
                  </a:cubicBezTo>
                  <a:cubicBezTo>
                    <a:pt x="24438" y="39917"/>
                    <a:pt x="24486" y="40138"/>
                    <a:pt x="24507" y="40211"/>
                  </a:cubicBezTo>
                  <a:cubicBezTo>
                    <a:pt x="24533" y="40311"/>
                    <a:pt x="24590" y="40332"/>
                    <a:pt x="24575" y="40447"/>
                  </a:cubicBezTo>
                  <a:cubicBezTo>
                    <a:pt x="24559" y="40578"/>
                    <a:pt x="24527" y="40704"/>
                    <a:pt x="24486" y="40830"/>
                  </a:cubicBezTo>
                  <a:cubicBezTo>
                    <a:pt x="24402" y="41123"/>
                    <a:pt x="24213" y="41522"/>
                    <a:pt x="24244" y="41831"/>
                  </a:cubicBezTo>
                  <a:cubicBezTo>
                    <a:pt x="24250" y="41905"/>
                    <a:pt x="24349" y="41952"/>
                    <a:pt x="24286" y="42025"/>
                  </a:cubicBezTo>
                  <a:cubicBezTo>
                    <a:pt x="24202" y="42120"/>
                    <a:pt x="24087" y="42109"/>
                    <a:pt x="24003" y="42209"/>
                  </a:cubicBezTo>
                  <a:cubicBezTo>
                    <a:pt x="23825" y="42413"/>
                    <a:pt x="23689" y="42785"/>
                    <a:pt x="23715" y="43063"/>
                  </a:cubicBezTo>
                  <a:cubicBezTo>
                    <a:pt x="23720" y="43116"/>
                    <a:pt x="23825" y="43257"/>
                    <a:pt x="23804" y="43278"/>
                  </a:cubicBezTo>
                  <a:cubicBezTo>
                    <a:pt x="23786" y="43302"/>
                    <a:pt x="23762" y="43309"/>
                    <a:pt x="23735" y="43309"/>
                  </a:cubicBezTo>
                  <a:cubicBezTo>
                    <a:pt x="23699" y="43309"/>
                    <a:pt x="23660" y="43297"/>
                    <a:pt x="23623" y="43297"/>
                  </a:cubicBezTo>
                  <a:cubicBezTo>
                    <a:pt x="23583" y="43297"/>
                    <a:pt x="23546" y="43312"/>
                    <a:pt x="23526" y="43373"/>
                  </a:cubicBezTo>
                  <a:cubicBezTo>
                    <a:pt x="23526" y="43373"/>
                    <a:pt x="23673" y="43467"/>
                    <a:pt x="23641" y="43588"/>
                  </a:cubicBezTo>
                  <a:cubicBezTo>
                    <a:pt x="23615" y="43677"/>
                    <a:pt x="23573" y="43771"/>
                    <a:pt x="23657" y="43818"/>
                  </a:cubicBezTo>
                  <a:cubicBezTo>
                    <a:pt x="23825" y="43918"/>
                    <a:pt x="23804" y="43955"/>
                    <a:pt x="23877" y="44159"/>
                  </a:cubicBezTo>
                  <a:cubicBezTo>
                    <a:pt x="23841" y="44181"/>
                    <a:pt x="23661" y="44213"/>
                    <a:pt x="23566" y="44213"/>
                  </a:cubicBezTo>
                  <a:cubicBezTo>
                    <a:pt x="23524" y="44213"/>
                    <a:pt x="23499" y="44207"/>
                    <a:pt x="23510" y="44191"/>
                  </a:cubicBezTo>
                  <a:cubicBezTo>
                    <a:pt x="23542" y="44143"/>
                    <a:pt x="23641" y="44059"/>
                    <a:pt x="23584" y="43955"/>
                  </a:cubicBezTo>
                  <a:cubicBezTo>
                    <a:pt x="23570" y="43929"/>
                    <a:pt x="23556" y="43919"/>
                    <a:pt x="23542" y="43919"/>
                  </a:cubicBezTo>
                  <a:cubicBezTo>
                    <a:pt x="23520" y="43919"/>
                    <a:pt x="23498" y="43946"/>
                    <a:pt x="23479" y="43976"/>
                  </a:cubicBezTo>
                  <a:cubicBezTo>
                    <a:pt x="23411" y="44075"/>
                    <a:pt x="23468" y="44442"/>
                    <a:pt x="23295" y="44484"/>
                  </a:cubicBezTo>
                  <a:cubicBezTo>
                    <a:pt x="23264" y="44490"/>
                    <a:pt x="23239" y="44532"/>
                    <a:pt x="23218" y="44593"/>
                  </a:cubicBezTo>
                  <a:lnTo>
                    <a:pt x="23218" y="44593"/>
                  </a:lnTo>
                  <a:cubicBezTo>
                    <a:pt x="23272" y="44562"/>
                    <a:pt x="23354" y="44533"/>
                    <a:pt x="23418" y="44533"/>
                  </a:cubicBezTo>
                  <a:cubicBezTo>
                    <a:pt x="23493" y="44533"/>
                    <a:pt x="23544" y="44571"/>
                    <a:pt x="23505" y="44689"/>
                  </a:cubicBezTo>
                  <a:lnTo>
                    <a:pt x="23500" y="44689"/>
                  </a:lnTo>
                  <a:lnTo>
                    <a:pt x="23218" y="44595"/>
                  </a:lnTo>
                  <a:lnTo>
                    <a:pt x="23218" y="44595"/>
                  </a:lnTo>
                  <a:cubicBezTo>
                    <a:pt x="23152" y="44792"/>
                    <a:pt x="23128" y="45197"/>
                    <a:pt x="23080" y="45344"/>
                  </a:cubicBezTo>
                  <a:cubicBezTo>
                    <a:pt x="23108" y="45353"/>
                    <a:pt x="23132" y="45357"/>
                    <a:pt x="23153" y="45357"/>
                  </a:cubicBezTo>
                  <a:cubicBezTo>
                    <a:pt x="23231" y="45357"/>
                    <a:pt x="23271" y="45307"/>
                    <a:pt x="23341" y="45307"/>
                  </a:cubicBezTo>
                  <a:cubicBezTo>
                    <a:pt x="23359" y="45307"/>
                    <a:pt x="23378" y="45310"/>
                    <a:pt x="23400" y="45318"/>
                  </a:cubicBezTo>
                  <a:cubicBezTo>
                    <a:pt x="23358" y="45449"/>
                    <a:pt x="23149" y="45517"/>
                    <a:pt x="23149" y="45580"/>
                  </a:cubicBezTo>
                  <a:cubicBezTo>
                    <a:pt x="23138" y="45706"/>
                    <a:pt x="23264" y="45837"/>
                    <a:pt x="23301" y="45947"/>
                  </a:cubicBezTo>
                  <a:cubicBezTo>
                    <a:pt x="23170" y="45957"/>
                    <a:pt x="22367" y="46419"/>
                    <a:pt x="22687" y="46529"/>
                  </a:cubicBezTo>
                  <a:cubicBezTo>
                    <a:pt x="22734" y="46456"/>
                    <a:pt x="22692" y="46419"/>
                    <a:pt x="22692" y="46382"/>
                  </a:cubicBezTo>
                  <a:cubicBezTo>
                    <a:pt x="22692" y="46369"/>
                    <a:pt x="22698" y="46363"/>
                    <a:pt x="22708" y="46363"/>
                  </a:cubicBezTo>
                  <a:cubicBezTo>
                    <a:pt x="22752" y="46363"/>
                    <a:pt x="22874" y="46477"/>
                    <a:pt x="22886" y="46503"/>
                  </a:cubicBezTo>
                  <a:cubicBezTo>
                    <a:pt x="22918" y="46587"/>
                    <a:pt x="22913" y="46681"/>
                    <a:pt x="22871" y="46760"/>
                  </a:cubicBezTo>
                  <a:cubicBezTo>
                    <a:pt x="22842" y="46814"/>
                    <a:pt x="22810" y="46830"/>
                    <a:pt x="22774" y="46830"/>
                  </a:cubicBezTo>
                  <a:cubicBezTo>
                    <a:pt x="22719" y="46830"/>
                    <a:pt x="22657" y="46788"/>
                    <a:pt x="22597" y="46788"/>
                  </a:cubicBezTo>
                  <a:cubicBezTo>
                    <a:pt x="22555" y="46788"/>
                    <a:pt x="22515" y="46808"/>
                    <a:pt x="22477" y="46875"/>
                  </a:cubicBezTo>
                  <a:cubicBezTo>
                    <a:pt x="22409" y="46990"/>
                    <a:pt x="22367" y="47121"/>
                    <a:pt x="22352" y="47253"/>
                  </a:cubicBezTo>
                  <a:cubicBezTo>
                    <a:pt x="22341" y="47399"/>
                    <a:pt x="22504" y="47352"/>
                    <a:pt x="22451" y="47541"/>
                  </a:cubicBezTo>
                  <a:cubicBezTo>
                    <a:pt x="22421" y="47650"/>
                    <a:pt x="22408" y="47723"/>
                    <a:pt x="22338" y="47723"/>
                  </a:cubicBezTo>
                  <a:cubicBezTo>
                    <a:pt x="22324" y="47723"/>
                    <a:pt x="22308" y="47720"/>
                    <a:pt x="22289" y="47714"/>
                  </a:cubicBezTo>
                  <a:cubicBezTo>
                    <a:pt x="22268" y="47688"/>
                    <a:pt x="22215" y="47593"/>
                    <a:pt x="22179" y="47593"/>
                  </a:cubicBezTo>
                  <a:cubicBezTo>
                    <a:pt x="22121" y="47593"/>
                    <a:pt x="22373" y="48280"/>
                    <a:pt x="22200" y="48317"/>
                  </a:cubicBezTo>
                  <a:cubicBezTo>
                    <a:pt x="22180" y="48321"/>
                    <a:pt x="22162" y="48322"/>
                    <a:pt x="22144" y="48322"/>
                  </a:cubicBezTo>
                  <a:cubicBezTo>
                    <a:pt x="22111" y="48322"/>
                    <a:pt x="22081" y="48318"/>
                    <a:pt x="22052" y="48318"/>
                  </a:cubicBezTo>
                  <a:cubicBezTo>
                    <a:pt x="21988" y="48318"/>
                    <a:pt x="21932" y="48338"/>
                    <a:pt x="21880" y="48464"/>
                  </a:cubicBezTo>
                  <a:cubicBezTo>
                    <a:pt x="21843" y="48567"/>
                    <a:pt x="21823" y="48682"/>
                    <a:pt x="21812" y="48791"/>
                  </a:cubicBezTo>
                  <a:lnTo>
                    <a:pt x="21812" y="48791"/>
                  </a:lnTo>
                  <a:cubicBezTo>
                    <a:pt x="21823" y="48750"/>
                    <a:pt x="22067" y="48562"/>
                    <a:pt x="22137" y="48562"/>
                  </a:cubicBezTo>
                  <a:cubicBezTo>
                    <a:pt x="22158" y="48562"/>
                    <a:pt x="22163" y="48579"/>
                    <a:pt x="22142" y="48621"/>
                  </a:cubicBezTo>
                  <a:cubicBezTo>
                    <a:pt x="22069" y="48778"/>
                    <a:pt x="21979" y="48904"/>
                    <a:pt x="21922" y="49072"/>
                  </a:cubicBezTo>
                  <a:lnTo>
                    <a:pt x="21833" y="49329"/>
                  </a:lnTo>
                  <a:cubicBezTo>
                    <a:pt x="21796" y="49376"/>
                    <a:pt x="21796" y="49407"/>
                    <a:pt x="21838" y="49423"/>
                  </a:cubicBezTo>
                  <a:cubicBezTo>
                    <a:pt x="21838" y="49436"/>
                    <a:pt x="21833" y="49441"/>
                    <a:pt x="21825" y="49441"/>
                  </a:cubicBezTo>
                  <a:cubicBezTo>
                    <a:pt x="21781" y="49441"/>
                    <a:pt x="21640" y="49292"/>
                    <a:pt x="21618" y="49292"/>
                  </a:cubicBezTo>
                  <a:cubicBezTo>
                    <a:pt x="21513" y="49292"/>
                    <a:pt x="21565" y="49486"/>
                    <a:pt x="21586" y="49523"/>
                  </a:cubicBezTo>
                  <a:cubicBezTo>
                    <a:pt x="21612" y="49580"/>
                    <a:pt x="21707" y="49717"/>
                    <a:pt x="21618" y="49795"/>
                  </a:cubicBezTo>
                  <a:cubicBezTo>
                    <a:pt x="21595" y="49817"/>
                    <a:pt x="21574" y="49824"/>
                    <a:pt x="21553" y="49824"/>
                  </a:cubicBezTo>
                  <a:cubicBezTo>
                    <a:pt x="21502" y="49824"/>
                    <a:pt x="21455" y="49778"/>
                    <a:pt x="21407" y="49778"/>
                  </a:cubicBezTo>
                  <a:cubicBezTo>
                    <a:pt x="21402" y="49778"/>
                    <a:pt x="21397" y="49779"/>
                    <a:pt x="21392" y="49780"/>
                  </a:cubicBezTo>
                  <a:cubicBezTo>
                    <a:pt x="21395" y="49779"/>
                    <a:pt x="21398" y="49779"/>
                    <a:pt x="21401" y="49779"/>
                  </a:cubicBezTo>
                  <a:cubicBezTo>
                    <a:pt x="21504" y="49779"/>
                    <a:pt x="21533" y="50154"/>
                    <a:pt x="21523" y="50246"/>
                  </a:cubicBezTo>
                  <a:cubicBezTo>
                    <a:pt x="21518" y="50346"/>
                    <a:pt x="21487" y="50446"/>
                    <a:pt x="21429" y="50535"/>
                  </a:cubicBezTo>
                  <a:cubicBezTo>
                    <a:pt x="21376" y="50603"/>
                    <a:pt x="21334" y="50540"/>
                    <a:pt x="21282" y="50613"/>
                  </a:cubicBezTo>
                  <a:cubicBezTo>
                    <a:pt x="21235" y="50681"/>
                    <a:pt x="21088" y="50980"/>
                    <a:pt x="21177" y="51022"/>
                  </a:cubicBezTo>
                  <a:cubicBezTo>
                    <a:pt x="21272" y="51069"/>
                    <a:pt x="21293" y="51101"/>
                    <a:pt x="21256" y="51222"/>
                  </a:cubicBezTo>
                  <a:cubicBezTo>
                    <a:pt x="21256" y="51222"/>
                    <a:pt x="21206" y="51390"/>
                    <a:pt x="21184" y="51390"/>
                  </a:cubicBezTo>
                  <a:cubicBezTo>
                    <a:pt x="21184" y="51390"/>
                    <a:pt x="21183" y="51390"/>
                    <a:pt x="21182" y="51389"/>
                  </a:cubicBezTo>
                  <a:cubicBezTo>
                    <a:pt x="21153" y="51381"/>
                    <a:pt x="21083" y="51124"/>
                    <a:pt x="20995" y="51124"/>
                  </a:cubicBezTo>
                  <a:cubicBezTo>
                    <a:pt x="20973" y="51124"/>
                    <a:pt x="20950" y="51140"/>
                    <a:pt x="20926" y="51180"/>
                  </a:cubicBezTo>
                  <a:cubicBezTo>
                    <a:pt x="20831" y="51342"/>
                    <a:pt x="21004" y="51484"/>
                    <a:pt x="20857" y="51636"/>
                  </a:cubicBezTo>
                  <a:cubicBezTo>
                    <a:pt x="20690" y="51809"/>
                    <a:pt x="20742" y="51977"/>
                    <a:pt x="20763" y="52171"/>
                  </a:cubicBezTo>
                  <a:cubicBezTo>
                    <a:pt x="20779" y="52317"/>
                    <a:pt x="20752" y="52275"/>
                    <a:pt x="20700" y="52338"/>
                  </a:cubicBezTo>
                  <a:cubicBezTo>
                    <a:pt x="20663" y="52385"/>
                    <a:pt x="20684" y="52511"/>
                    <a:pt x="20663" y="52564"/>
                  </a:cubicBezTo>
                  <a:cubicBezTo>
                    <a:pt x="20732" y="52658"/>
                    <a:pt x="20784" y="52931"/>
                    <a:pt x="20595" y="52931"/>
                  </a:cubicBezTo>
                  <a:cubicBezTo>
                    <a:pt x="20582" y="52931"/>
                    <a:pt x="20542" y="52928"/>
                    <a:pt x="20496" y="52928"/>
                  </a:cubicBezTo>
                  <a:cubicBezTo>
                    <a:pt x="20375" y="52928"/>
                    <a:pt x="20205" y="52947"/>
                    <a:pt x="20307" y="53083"/>
                  </a:cubicBezTo>
                  <a:cubicBezTo>
                    <a:pt x="20375" y="53172"/>
                    <a:pt x="20443" y="53182"/>
                    <a:pt x="20375" y="53334"/>
                  </a:cubicBezTo>
                  <a:cubicBezTo>
                    <a:pt x="20362" y="53360"/>
                    <a:pt x="20345" y="53368"/>
                    <a:pt x="20326" y="53368"/>
                  </a:cubicBezTo>
                  <a:cubicBezTo>
                    <a:pt x="20292" y="53368"/>
                    <a:pt x="20253" y="53342"/>
                    <a:pt x="20220" y="53342"/>
                  </a:cubicBezTo>
                  <a:cubicBezTo>
                    <a:pt x="20214" y="53342"/>
                    <a:pt x="20208" y="53343"/>
                    <a:pt x="20202" y="53345"/>
                  </a:cubicBezTo>
                  <a:cubicBezTo>
                    <a:pt x="20144" y="53371"/>
                    <a:pt x="20102" y="53481"/>
                    <a:pt x="20081" y="53544"/>
                  </a:cubicBezTo>
                  <a:lnTo>
                    <a:pt x="20265" y="53612"/>
                  </a:lnTo>
                  <a:cubicBezTo>
                    <a:pt x="20312" y="53565"/>
                    <a:pt x="20380" y="53492"/>
                    <a:pt x="20443" y="53481"/>
                  </a:cubicBezTo>
                  <a:cubicBezTo>
                    <a:pt x="20444" y="53481"/>
                    <a:pt x="20445" y="53481"/>
                    <a:pt x="20446" y="53481"/>
                  </a:cubicBezTo>
                  <a:cubicBezTo>
                    <a:pt x="20551" y="53481"/>
                    <a:pt x="20427" y="53754"/>
                    <a:pt x="20412" y="53796"/>
                  </a:cubicBezTo>
                  <a:cubicBezTo>
                    <a:pt x="20338" y="53995"/>
                    <a:pt x="20270" y="53854"/>
                    <a:pt x="20139" y="54000"/>
                  </a:cubicBezTo>
                  <a:cubicBezTo>
                    <a:pt x="20118" y="54027"/>
                    <a:pt x="19924" y="54242"/>
                    <a:pt x="19940" y="54278"/>
                  </a:cubicBezTo>
                  <a:cubicBezTo>
                    <a:pt x="19992" y="54373"/>
                    <a:pt x="20092" y="54320"/>
                    <a:pt x="20034" y="54493"/>
                  </a:cubicBezTo>
                  <a:cubicBezTo>
                    <a:pt x="20008" y="54582"/>
                    <a:pt x="19945" y="54661"/>
                    <a:pt x="19987" y="54719"/>
                  </a:cubicBezTo>
                  <a:cubicBezTo>
                    <a:pt x="20081" y="54855"/>
                    <a:pt x="19809" y="55374"/>
                    <a:pt x="19746" y="55510"/>
                  </a:cubicBezTo>
                  <a:cubicBezTo>
                    <a:pt x="19683" y="55647"/>
                    <a:pt x="19651" y="55605"/>
                    <a:pt x="19547" y="55620"/>
                  </a:cubicBezTo>
                  <a:cubicBezTo>
                    <a:pt x="19442" y="55641"/>
                    <a:pt x="19395" y="55862"/>
                    <a:pt x="19363" y="55940"/>
                  </a:cubicBezTo>
                  <a:cubicBezTo>
                    <a:pt x="19274" y="56029"/>
                    <a:pt x="19180" y="56197"/>
                    <a:pt x="19274" y="56297"/>
                  </a:cubicBezTo>
                  <a:cubicBezTo>
                    <a:pt x="19332" y="56360"/>
                    <a:pt x="19274" y="56423"/>
                    <a:pt x="19237" y="56522"/>
                  </a:cubicBezTo>
                  <a:cubicBezTo>
                    <a:pt x="19211" y="56590"/>
                    <a:pt x="19274" y="56627"/>
                    <a:pt x="19253" y="56722"/>
                  </a:cubicBezTo>
                  <a:cubicBezTo>
                    <a:pt x="19216" y="56874"/>
                    <a:pt x="19143" y="56947"/>
                    <a:pt x="19080" y="57083"/>
                  </a:cubicBezTo>
                  <a:cubicBezTo>
                    <a:pt x="19023" y="57222"/>
                    <a:pt x="19201" y="57662"/>
                    <a:pt x="19328" y="57662"/>
                  </a:cubicBezTo>
                  <a:cubicBezTo>
                    <a:pt x="19340" y="57662"/>
                    <a:pt x="19352" y="57658"/>
                    <a:pt x="19363" y="57650"/>
                  </a:cubicBezTo>
                  <a:cubicBezTo>
                    <a:pt x="19368" y="57587"/>
                    <a:pt x="19384" y="57524"/>
                    <a:pt x="19405" y="57461"/>
                  </a:cubicBezTo>
                  <a:cubicBezTo>
                    <a:pt x="19452" y="57377"/>
                    <a:pt x="19515" y="57303"/>
                    <a:pt x="19594" y="57251"/>
                  </a:cubicBezTo>
                  <a:cubicBezTo>
                    <a:pt x="19751" y="57078"/>
                    <a:pt x="19866" y="56879"/>
                    <a:pt x="19935" y="56653"/>
                  </a:cubicBezTo>
                  <a:cubicBezTo>
                    <a:pt x="19977" y="56501"/>
                    <a:pt x="19704" y="56559"/>
                    <a:pt x="19746" y="56344"/>
                  </a:cubicBezTo>
                  <a:cubicBezTo>
                    <a:pt x="19772" y="56218"/>
                    <a:pt x="19851" y="56108"/>
                    <a:pt x="19961" y="56045"/>
                  </a:cubicBezTo>
                  <a:cubicBezTo>
                    <a:pt x="19989" y="56056"/>
                    <a:pt x="20009" y="56062"/>
                    <a:pt x="20025" y="56062"/>
                  </a:cubicBezTo>
                  <a:cubicBezTo>
                    <a:pt x="20058" y="56062"/>
                    <a:pt x="20074" y="56036"/>
                    <a:pt x="20102" y="55967"/>
                  </a:cubicBezTo>
                  <a:cubicBezTo>
                    <a:pt x="20171" y="55793"/>
                    <a:pt x="20129" y="55883"/>
                    <a:pt x="20029" y="55783"/>
                  </a:cubicBezTo>
                  <a:cubicBezTo>
                    <a:pt x="19982" y="55715"/>
                    <a:pt x="19997" y="55620"/>
                    <a:pt x="20060" y="55563"/>
                  </a:cubicBezTo>
                  <a:cubicBezTo>
                    <a:pt x="20080" y="55551"/>
                    <a:pt x="20098" y="55547"/>
                    <a:pt x="20116" y="55547"/>
                  </a:cubicBezTo>
                  <a:cubicBezTo>
                    <a:pt x="20183" y="55547"/>
                    <a:pt x="20237" y="55613"/>
                    <a:pt x="20290" y="55613"/>
                  </a:cubicBezTo>
                  <a:cubicBezTo>
                    <a:pt x="20325" y="55613"/>
                    <a:pt x="20359" y="55585"/>
                    <a:pt x="20396" y="55495"/>
                  </a:cubicBezTo>
                  <a:cubicBezTo>
                    <a:pt x="20433" y="55406"/>
                    <a:pt x="20427" y="55149"/>
                    <a:pt x="20328" y="55112"/>
                  </a:cubicBezTo>
                  <a:cubicBezTo>
                    <a:pt x="20328" y="55059"/>
                    <a:pt x="20380" y="54981"/>
                    <a:pt x="20396" y="54928"/>
                  </a:cubicBezTo>
                  <a:cubicBezTo>
                    <a:pt x="20406" y="54855"/>
                    <a:pt x="20438" y="54299"/>
                    <a:pt x="20475" y="54278"/>
                  </a:cubicBezTo>
                  <a:cubicBezTo>
                    <a:pt x="20482" y="54274"/>
                    <a:pt x="20489" y="54272"/>
                    <a:pt x="20496" y="54272"/>
                  </a:cubicBezTo>
                  <a:cubicBezTo>
                    <a:pt x="20586" y="54272"/>
                    <a:pt x="20631" y="54626"/>
                    <a:pt x="20684" y="54645"/>
                  </a:cubicBezTo>
                  <a:cubicBezTo>
                    <a:pt x="20616" y="54619"/>
                    <a:pt x="20779" y="53974"/>
                    <a:pt x="20752" y="53880"/>
                  </a:cubicBezTo>
                  <a:cubicBezTo>
                    <a:pt x="20716" y="53738"/>
                    <a:pt x="20779" y="53670"/>
                    <a:pt x="20910" y="53591"/>
                  </a:cubicBezTo>
                  <a:cubicBezTo>
                    <a:pt x="21114" y="53471"/>
                    <a:pt x="20967" y="53434"/>
                    <a:pt x="21009" y="53324"/>
                  </a:cubicBezTo>
                  <a:cubicBezTo>
                    <a:pt x="21062" y="53193"/>
                    <a:pt x="21062" y="53161"/>
                    <a:pt x="21156" y="53093"/>
                  </a:cubicBezTo>
                  <a:cubicBezTo>
                    <a:pt x="21193" y="53072"/>
                    <a:pt x="21219" y="53036"/>
                    <a:pt x="21224" y="52994"/>
                  </a:cubicBezTo>
                  <a:cubicBezTo>
                    <a:pt x="21237" y="52917"/>
                    <a:pt x="21191" y="52840"/>
                    <a:pt x="21127" y="52840"/>
                  </a:cubicBezTo>
                  <a:cubicBezTo>
                    <a:pt x="21113" y="52840"/>
                    <a:pt x="21098" y="52843"/>
                    <a:pt x="21083" y="52852"/>
                  </a:cubicBezTo>
                  <a:cubicBezTo>
                    <a:pt x="21071" y="52855"/>
                    <a:pt x="21058" y="52856"/>
                    <a:pt x="21045" y="52856"/>
                  </a:cubicBezTo>
                  <a:cubicBezTo>
                    <a:pt x="20977" y="52856"/>
                    <a:pt x="20904" y="52819"/>
                    <a:pt x="20983" y="52726"/>
                  </a:cubicBezTo>
                  <a:cubicBezTo>
                    <a:pt x="21078" y="52611"/>
                    <a:pt x="21182" y="52642"/>
                    <a:pt x="21266" y="52538"/>
                  </a:cubicBezTo>
                  <a:cubicBezTo>
                    <a:pt x="21350" y="52427"/>
                    <a:pt x="21345" y="52270"/>
                    <a:pt x="21345" y="52150"/>
                  </a:cubicBezTo>
                  <a:cubicBezTo>
                    <a:pt x="21376" y="52055"/>
                    <a:pt x="21429" y="51971"/>
                    <a:pt x="21497" y="51903"/>
                  </a:cubicBezTo>
                  <a:cubicBezTo>
                    <a:pt x="21534" y="51898"/>
                    <a:pt x="21570" y="51872"/>
                    <a:pt x="21581" y="51830"/>
                  </a:cubicBezTo>
                  <a:cubicBezTo>
                    <a:pt x="21639" y="51678"/>
                    <a:pt x="21539" y="51688"/>
                    <a:pt x="21586" y="51536"/>
                  </a:cubicBezTo>
                  <a:cubicBezTo>
                    <a:pt x="21618" y="51431"/>
                    <a:pt x="21686" y="51384"/>
                    <a:pt x="21733" y="51290"/>
                  </a:cubicBezTo>
                  <a:cubicBezTo>
                    <a:pt x="21843" y="51069"/>
                    <a:pt x="21922" y="50771"/>
                    <a:pt x="21880" y="50535"/>
                  </a:cubicBezTo>
                  <a:cubicBezTo>
                    <a:pt x="21861" y="50420"/>
                    <a:pt x="21853" y="50364"/>
                    <a:pt x="21908" y="50364"/>
                  </a:cubicBezTo>
                  <a:cubicBezTo>
                    <a:pt x="21929" y="50364"/>
                    <a:pt x="21959" y="50372"/>
                    <a:pt x="22000" y="50388"/>
                  </a:cubicBezTo>
                  <a:cubicBezTo>
                    <a:pt x="22016" y="50432"/>
                    <a:pt x="22032" y="50449"/>
                    <a:pt x="22048" y="50449"/>
                  </a:cubicBezTo>
                  <a:cubicBezTo>
                    <a:pt x="22085" y="50449"/>
                    <a:pt x="22120" y="50356"/>
                    <a:pt x="22142" y="50294"/>
                  </a:cubicBezTo>
                  <a:cubicBezTo>
                    <a:pt x="22184" y="50168"/>
                    <a:pt x="22252" y="50021"/>
                    <a:pt x="22252" y="49885"/>
                  </a:cubicBezTo>
                  <a:cubicBezTo>
                    <a:pt x="22252" y="49785"/>
                    <a:pt x="22189" y="49680"/>
                    <a:pt x="22289" y="49559"/>
                  </a:cubicBezTo>
                  <a:cubicBezTo>
                    <a:pt x="22299" y="49563"/>
                    <a:pt x="22310" y="49565"/>
                    <a:pt x="22319" y="49565"/>
                  </a:cubicBezTo>
                  <a:cubicBezTo>
                    <a:pt x="22451" y="49565"/>
                    <a:pt x="22515" y="49258"/>
                    <a:pt x="22525" y="49151"/>
                  </a:cubicBezTo>
                  <a:cubicBezTo>
                    <a:pt x="22540" y="49035"/>
                    <a:pt x="22367" y="48794"/>
                    <a:pt x="22436" y="48768"/>
                  </a:cubicBezTo>
                  <a:cubicBezTo>
                    <a:pt x="22614" y="48700"/>
                    <a:pt x="22677" y="48684"/>
                    <a:pt x="22766" y="48469"/>
                  </a:cubicBezTo>
                  <a:cubicBezTo>
                    <a:pt x="22897" y="48160"/>
                    <a:pt x="23002" y="47834"/>
                    <a:pt x="23075" y="47499"/>
                  </a:cubicBezTo>
                  <a:cubicBezTo>
                    <a:pt x="23101" y="47384"/>
                    <a:pt x="23122" y="47263"/>
                    <a:pt x="23133" y="47142"/>
                  </a:cubicBezTo>
                  <a:cubicBezTo>
                    <a:pt x="23143" y="47064"/>
                    <a:pt x="23091" y="46990"/>
                    <a:pt x="23112" y="46927"/>
                  </a:cubicBezTo>
                  <a:cubicBezTo>
                    <a:pt x="23138" y="46838"/>
                    <a:pt x="23301" y="46807"/>
                    <a:pt x="23364" y="46749"/>
                  </a:cubicBezTo>
                  <a:cubicBezTo>
                    <a:pt x="23442" y="46665"/>
                    <a:pt x="23510" y="46571"/>
                    <a:pt x="23558" y="46466"/>
                  </a:cubicBezTo>
                  <a:cubicBezTo>
                    <a:pt x="23626" y="46324"/>
                    <a:pt x="23647" y="46183"/>
                    <a:pt x="23510" y="46141"/>
                  </a:cubicBezTo>
                  <a:lnTo>
                    <a:pt x="23510" y="46141"/>
                  </a:lnTo>
                  <a:cubicBezTo>
                    <a:pt x="23514" y="46142"/>
                    <a:pt x="23518" y="46143"/>
                    <a:pt x="23522" y="46143"/>
                  </a:cubicBezTo>
                  <a:cubicBezTo>
                    <a:pt x="23610" y="46143"/>
                    <a:pt x="23552" y="45786"/>
                    <a:pt x="23558" y="45706"/>
                  </a:cubicBezTo>
                  <a:cubicBezTo>
                    <a:pt x="23558" y="45659"/>
                    <a:pt x="23772" y="45533"/>
                    <a:pt x="23820" y="45449"/>
                  </a:cubicBezTo>
                  <a:cubicBezTo>
                    <a:pt x="23898" y="45323"/>
                    <a:pt x="23951" y="45182"/>
                    <a:pt x="23966" y="45040"/>
                  </a:cubicBezTo>
                  <a:cubicBezTo>
                    <a:pt x="23972" y="44914"/>
                    <a:pt x="23825" y="44925"/>
                    <a:pt x="23752" y="44898"/>
                  </a:cubicBezTo>
                  <a:cubicBezTo>
                    <a:pt x="23767" y="44814"/>
                    <a:pt x="23793" y="44736"/>
                    <a:pt x="23825" y="44657"/>
                  </a:cubicBezTo>
                  <a:cubicBezTo>
                    <a:pt x="23845" y="44669"/>
                    <a:pt x="23867" y="44675"/>
                    <a:pt x="23891" y="44675"/>
                  </a:cubicBezTo>
                  <a:cubicBezTo>
                    <a:pt x="23898" y="44675"/>
                    <a:pt x="23906" y="44674"/>
                    <a:pt x="23914" y="44673"/>
                  </a:cubicBezTo>
                  <a:cubicBezTo>
                    <a:pt x="23951" y="44647"/>
                    <a:pt x="23972" y="44526"/>
                    <a:pt x="23987" y="44484"/>
                  </a:cubicBezTo>
                  <a:cubicBezTo>
                    <a:pt x="24003" y="44437"/>
                    <a:pt x="24087" y="44442"/>
                    <a:pt x="24129" y="44374"/>
                  </a:cubicBezTo>
                  <a:cubicBezTo>
                    <a:pt x="24171" y="44301"/>
                    <a:pt x="24197" y="44222"/>
                    <a:pt x="24213" y="44138"/>
                  </a:cubicBezTo>
                  <a:cubicBezTo>
                    <a:pt x="24265" y="43886"/>
                    <a:pt x="24202" y="43761"/>
                    <a:pt x="24176" y="43530"/>
                  </a:cubicBezTo>
                  <a:cubicBezTo>
                    <a:pt x="24154" y="43375"/>
                    <a:pt x="24170" y="43331"/>
                    <a:pt x="24212" y="43331"/>
                  </a:cubicBezTo>
                  <a:cubicBezTo>
                    <a:pt x="24250" y="43331"/>
                    <a:pt x="24307" y="43365"/>
                    <a:pt x="24378" y="43388"/>
                  </a:cubicBezTo>
                  <a:lnTo>
                    <a:pt x="24378" y="43388"/>
                  </a:lnTo>
                  <a:cubicBezTo>
                    <a:pt x="24294" y="43360"/>
                    <a:pt x="24417" y="43235"/>
                    <a:pt x="24370" y="43147"/>
                  </a:cubicBezTo>
                  <a:cubicBezTo>
                    <a:pt x="24360" y="43126"/>
                    <a:pt x="24250" y="43084"/>
                    <a:pt x="24255" y="43069"/>
                  </a:cubicBezTo>
                  <a:cubicBezTo>
                    <a:pt x="24286" y="42964"/>
                    <a:pt x="24423" y="43027"/>
                    <a:pt x="24449" y="42937"/>
                  </a:cubicBezTo>
                  <a:cubicBezTo>
                    <a:pt x="24486" y="42812"/>
                    <a:pt x="24391" y="42686"/>
                    <a:pt x="24396" y="42560"/>
                  </a:cubicBezTo>
                  <a:cubicBezTo>
                    <a:pt x="24398" y="42481"/>
                    <a:pt x="24410" y="42453"/>
                    <a:pt x="24425" y="42453"/>
                  </a:cubicBezTo>
                  <a:cubicBezTo>
                    <a:pt x="24449" y="42453"/>
                    <a:pt x="24483" y="42531"/>
                    <a:pt x="24496" y="42586"/>
                  </a:cubicBezTo>
                  <a:cubicBezTo>
                    <a:pt x="24515" y="42652"/>
                    <a:pt x="24569" y="42692"/>
                    <a:pt x="24621" y="42692"/>
                  </a:cubicBezTo>
                  <a:cubicBezTo>
                    <a:pt x="24671" y="42692"/>
                    <a:pt x="24719" y="42654"/>
                    <a:pt x="24727" y="42565"/>
                  </a:cubicBezTo>
                  <a:cubicBezTo>
                    <a:pt x="24737" y="42387"/>
                    <a:pt x="24690" y="42177"/>
                    <a:pt x="24548" y="42130"/>
                  </a:cubicBezTo>
                  <a:lnTo>
                    <a:pt x="24548" y="42130"/>
                  </a:lnTo>
                  <a:cubicBezTo>
                    <a:pt x="24564" y="42135"/>
                    <a:pt x="24579" y="42137"/>
                    <a:pt x="24593" y="42137"/>
                  </a:cubicBezTo>
                  <a:cubicBezTo>
                    <a:pt x="24888" y="42137"/>
                    <a:pt x="24890" y="41130"/>
                    <a:pt x="25107" y="41130"/>
                  </a:cubicBezTo>
                  <a:cubicBezTo>
                    <a:pt x="25115" y="41130"/>
                    <a:pt x="25122" y="41131"/>
                    <a:pt x="25130" y="41134"/>
                  </a:cubicBezTo>
                  <a:cubicBezTo>
                    <a:pt x="25356" y="40977"/>
                    <a:pt x="25199" y="40720"/>
                    <a:pt x="25235" y="40484"/>
                  </a:cubicBezTo>
                  <a:cubicBezTo>
                    <a:pt x="25267" y="40311"/>
                    <a:pt x="25309" y="40138"/>
                    <a:pt x="25366" y="39965"/>
                  </a:cubicBezTo>
                  <a:cubicBezTo>
                    <a:pt x="25429" y="39729"/>
                    <a:pt x="25398" y="39488"/>
                    <a:pt x="25461" y="39273"/>
                  </a:cubicBezTo>
                  <a:cubicBezTo>
                    <a:pt x="25513" y="39105"/>
                    <a:pt x="25623" y="39089"/>
                    <a:pt x="25686" y="38869"/>
                  </a:cubicBezTo>
                  <a:cubicBezTo>
                    <a:pt x="25707" y="38785"/>
                    <a:pt x="25744" y="38654"/>
                    <a:pt x="25707" y="38575"/>
                  </a:cubicBezTo>
                  <a:cubicBezTo>
                    <a:pt x="25686" y="38539"/>
                    <a:pt x="25597" y="38544"/>
                    <a:pt x="25623" y="38470"/>
                  </a:cubicBezTo>
                  <a:cubicBezTo>
                    <a:pt x="25654" y="38374"/>
                    <a:pt x="25737" y="38348"/>
                    <a:pt x="25819" y="38348"/>
                  </a:cubicBezTo>
                  <a:cubicBezTo>
                    <a:pt x="25875" y="38348"/>
                    <a:pt x="25930" y="38360"/>
                    <a:pt x="25969" y="38371"/>
                  </a:cubicBezTo>
                  <a:lnTo>
                    <a:pt x="25969" y="38371"/>
                  </a:lnTo>
                  <a:cubicBezTo>
                    <a:pt x="25776" y="38316"/>
                    <a:pt x="26253" y="36923"/>
                    <a:pt x="26315" y="36735"/>
                  </a:cubicBezTo>
                  <a:cubicBezTo>
                    <a:pt x="26378" y="36541"/>
                    <a:pt x="26520" y="36331"/>
                    <a:pt x="26557" y="36142"/>
                  </a:cubicBezTo>
                  <a:cubicBezTo>
                    <a:pt x="26593" y="35959"/>
                    <a:pt x="26599" y="35770"/>
                    <a:pt x="26578" y="35587"/>
                  </a:cubicBezTo>
                  <a:cubicBezTo>
                    <a:pt x="26569" y="35533"/>
                    <a:pt x="26447" y="35329"/>
                    <a:pt x="26394" y="35329"/>
                  </a:cubicBezTo>
                  <a:cubicBezTo>
                    <a:pt x="26385" y="35329"/>
                    <a:pt x="26378" y="35335"/>
                    <a:pt x="26374" y="35349"/>
                  </a:cubicBezTo>
                  <a:lnTo>
                    <a:pt x="26374" y="35349"/>
                  </a:lnTo>
                  <a:cubicBezTo>
                    <a:pt x="26413" y="35216"/>
                    <a:pt x="26677" y="35386"/>
                    <a:pt x="26640" y="35141"/>
                  </a:cubicBezTo>
                  <a:cubicBezTo>
                    <a:pt x="26635" y="35110"/>
                    <a:pt x="26551" y="34863"/>
                    <a:pt x="26599" y="34826"/>
                  </a:cubicBezTo>
                  <a:cubicBezTo>
                    <a:pt x="26600" y="34826"/>
                    <a:pt x="26601" y="34825"/>
                    <a:pt x="26603" y="34825"/>
                  </a:cubicBezTo>
                  <a:cubicBezTo>
                    <a:pt x="26635" y="34825"/>
                    <a:pt x="26740" y="34957"/>
                    <a:pt x="26791" y="34957"/>
                  </a:cubicBezTo>
                  <a:cubicBezTo>
                    <a:pt x="26806" y="34957"/>
                    <a:pt x="26816" y="34945"/>
                    <a:pt x="26819" y="34916"/>
                  </a:cubicBezTo>
                  <a:cubicBezTo>
                    <a:pt x="26834" y="34753"/>
                    <a:pt x="26824" y="34449"/>
                    <a:pt x="26672" y="34407"/>
                  </a:cubicBezTo>
                  <a:cubicBezTo>
                    <a:pt x="26677" y="34302"/>
                    <a:pt x="26871" y="34229"/>
                    <a:pt x="26924" y="34208"/>
                  </a:cubicBezTo>
                  <a:cubicBezTo>
                    <a:pt x="26939" y="34182"/>
                    <a:pt x="27139" y="33909"/>
                    <a:pt x="27112" y="33883"/>
                  </a:cubicBezTo>
                  <a:cubicBezTo>
                    <a:pt x="27049" y="33809"/>
                    <a:pt x="26897" y="33794"/>
                    <a:pt x="26918" y="33621"/>
                  </a:cubicBezTo>
                  <a:cubicBezTo>
                    <a:pt x="26939" y="33489"/>
                    <a:pt x="27028" y="33416"/>
                    <a:pt x="27034" y="33269"/>
                  </a:cubicBezTo>
                  <a:cubicBezTo>
                    <a:pt x="27039" y="33122"/>
                    <a:pt x="26986" y="33091"/>
                    <a:pt x="27023" y="32949"/>
                  </a:cubicBezTo>
                  <a:cubicBezTo>
                    <a:pt x="27065" y="32771"/>
                    <a:pt x="27196" y="32750"/>
                    <a:pt x="27264" y="32572"/>
                  </a:cubicBezTo>
                  <a:cubicBezTo>
                    <a:pt x="27306" y="32451"/>
                    <a:pt x="27327" y="32242"/>
                    <a:pt x="27196" y="32210"/>
                  </a:cubicBezTo>
                  <a:cubicBezTo>
                    <a:pt x="27233" y="32184"/>
                    <a:pt x="27459" y="31953"/>
                    <a:pt x="27418" y="31953"/>
                  </a:cubicBezTo>
                  <a:cubicBezTo>
                    <a:pt x="27417" y="31953"/>
                    <a:pt x="27417" y="31953"/>
                    <a:pt x="27416" y="31953"/>
                  </a:cubicBezTo>
                  <a:cubicBezTo>
                    <a:pt x="27382" y="31956"/>
                    <a:pt x="27306" y="31992"/>
                    <a:pt x="27252" y="31992"/>
                  </a:cubicBezTo>
                  <a:cubicBezTo>
                    <a:pt x="27207" y="31992"/>
                    <a:pt x="27178" y="31966"/>
                    <a:pt x="27207" y="31869"/>
                  </a:cubicBezTo>
                  <a:cubicBezTo>
                    <a:pt x="27238" y="31770"/>
                    <a:pt x="27317" y="31728"/>
                    <a:pt x="27364" y="31644"/>
                  </a:cubicBezTo>
                  <a:cubicBezTo>
                    <a:pt x="27464" y="31466"/>
                    <a:pt x="27558" y="31104"/>
                    <a:pt x="27432" y="30978"/>
                  </a:cubicBezTo>
                  <a:lnTo>
                    <a:pt x="27432" y="30978"/>
                  </a:lnTo>
                  <a:cubicBezTo>
                    <a:pt x="27440" y="30985"/>
                    <a:pt x="27448" y="30988"/>
                    <a:pt x="27459" y="30988"/>
                  </a:cubicBezTo>
                  <a:cubicBezTo>
                    <a:pt x="27548" y="30988"/>
                    <a:pt x="27728" y="30739"/>
                    <a:pt x="27747" y="30663"/>
                  </a:cubicBezTo>
                  <a:cubicBezTo>
                    <a:pt x="27621" y="30632"/>
                    <a:pt x="27668" y="30548"/>
                    <a:pt x="27705" y="30391"/>
                  </a:cubicBezTo>
                  <a:cubicBezTo>
                    <a:pt x="27762" y="30129"/>
                    <a:pt x="27747" y="30249"/>
                    <a:pt x="27684" y="30160"/>
                  </a:cubicBezTo>
                  <a:cubicBezTo>
                    <a:pt x="27647" y="30118"/>
                    <a:pt x="27663" y="30024"/>
                    <a:pt x="27705" y="29903"/>
                  </a:cubicBezTo>
                  <a:cubicBezTo>
                    <a:pt x="27631" y="29741"/>
                    <a:pt x="27511" y="29374"/>
                    <a:pt x="27506" y="29347"/>
                  </a:cubicBezTo>
                  <a:cubicBezTo>
                    <a:pt x="27469" y="29274"/>
                    <a:pt x="27395" y="29300"/>
                    <a:pt x="27333" y="29211"/>
                  </a:cubicBezTo>
                  <a:cubicBezTo>
                    <a:pt x="27243" y="29085"/>
                    <a:pt x="27165" y="28949"/>
                    <a:pt x="27091" y="28813"/>
                  </a:cubicBezTo>
                  <a:cubicBezTo>
                    <a:pt x="26968" y="28583"/>
                    <a:pt x="26876" y="28462"/>
                    <a:pt x="26683" y="28425"/>
                  </a:cubicBezTo>
                  <a:lnTo>
                    <a:pt x="26683" y="28425"/>
                  </a:lnTo>
                  <a:cubicBezTo>
                    <a:pt x="26713" y="28429"/>
                    <a:pt x="26745" y="28433"/>
                    <a:pt x="26775" y="28433"/>
                  </a:cubicBezTo>
                  <a:cubicBezTo>
                    <a:pt x="26820" y="28433"/>
                    <a:pt x="26861" y="28425"/>
                    <a:pt x="26887" y="28398"/>
                  </a:cubicBezTo>
                  <a:cubicBezTo>
                    <a:pt x="26960" y="28325"/>
                    <a:pt x="26782" y="28236"/>
                    <a:pt x="26735" y="28220"/>
                  </a:cubicBezTo>
                  <a:cubicBezTo>
                    <a:pt x="26473" y="28142"/>
                    <a:pt x="26478" y="28005"/>
                    <a:pt x="26604" y="27801"/>
                  </a:cubicBezTo>
                  <a:cubicBezTo>
                    <a:pt x="26693" y="27659"/>
                    <a:pt x="26090" y="27659"/>
                    <a:pt x="26310" y="27544"/>
                  </a:cubicBezTo>
                  <a:cubicBezTo>
                    <a:pt x="26443" y="27478"/>
                    <a:pt x="26267" y="27116"/>
                    <a:pt x="26086" y="27116"/>
                  </a:cubicBezTo>
                  <a:cubicBezTo>
                    <a:pt x="26066" y="27116"/>
                    <a:pt x="26046" y="27120"/>
                    <a:pt x="26027" y="27130"/>
                  </a:cubicBezTo>
                  <a:cubicBezTo>
                    <a:pt x="26111" y="27088"/>
                    <a:pt x="26121" y="26999"/>
                    <a:pt x="26127" y="26894"/>
                  </a:cubicBezTo>
                  <a:cubicBezTo>
                    <a:pt x="26127" y="26841"/>
                    <a:pt x="26053" y="26805"/>
                    <a:pt x="26017" y="26731"/>
                  </a:cubicBezTo>
                  <a:cubicBezTo>
                    <a:pt x="25954" y="26605"/>
                    <a:pt x="25980" y="26521"/>
                    <a:pt x="25933" y="26396"/>
                  </a:cubicBezTo>
                  <a:cubicBezTo>
                    <a:pt x="25885" y="26270"/>
                    <a:pt x="25770" y="26228"/>
                    <a:pt x="25723" y="26123"/>
                  </a:cubicBezTo>
                  <a:cubicBezTo>
                    <a:pt x="25660" y="25997"/>
                    <a:pt x="25608" y="25866"/>
                    <a:pt x="25566" y="25735"/>
                  </a:cubicBezTo>
                  <a:cubicBezTo>
                    <a:pt x="25508" y="25536"/>
                    <a:pt x="25503" y="25373"/>
                    <a:pt x="25382" y="25195"/>
                  </a:cubicBezTo>
                  <a:cubicBezTo>
                    <a:pt x="25324" y="25106"/>
                    <a:pt x="25146" y="25064"/>
                    <a:pt x="25125" y="25022"/>
                  </a:cubicBezTo>
                  <a:cubicBezTo>
                    <a:pt x="25094" y="24959"/>
                    <a:pt x="25235" y="24849"/>
                    <a:pt x="25235" y="24770"/>
                  </a:cubicBezTo>
                  <a:cubicBezTo>
                    <a:pt x="25235" y="24655"/>
                    <a:pt x="25083" y="24639"/>
                    <a:pt x="25020" y="24639"/>
                  </a:cubicBezTo>
                  <a:cubicBezTo>
                    <a:pt x="25019" y="24639"/>
                    <a:pt x="25017" y="24639"/>
                    <a:pt x="25015" y="24639"/>
                  </a:cubicBezTo>
                  <a:cubicBezTo>
                    <a:pt x="24980" y="24639"/>
                    <a:pt x="24906" y="24659"/>
                    <a:pt x="24844" y="24659"/>
                  </a:cubicBezTo>
                  <a:cubicBezTo>
                    <a:pt x="24782" y="24659"/>
                    <a:pt x="24732" y="24638"/>
                    <a:pt x="24753" y="24550"/>
                  </a:cubicBezTo>
                  <a:cubicBezTo>
                    <a:pt x="24784" y="24408"/>
                    <a:pt x="24884" y="24314"/>
                    <a:pt x="24858" y="24141"/>
                  </a:cubicBezTo>
                  <a:cubicBezTo>
                    <a:pt x="24821" y="23910"/>
                    <a:pt x="24433" y="23963"/>
                    <a:pt x="24538" y="23711"/>
                  </a:cubicBezTo>
                  <a:cubicBezTo>
                    <a:pt x="24601" y="23554"/>
                    <a:pt x="24360" y="23171"/>
                    <a:pt x="24281" y="23035"/>
                  </a:cubicBezTo>
                  <a:cubicBezTo>
                    <a:pt x="24208" y="22904"/>
                    <a:pt x="24108" y="22794"/>
                    <a:pt x="24071" y="22631"/>
                  </a:cubicBezTo>
                  <a:cubicBezTo>
                    <a:pt x="24066" y="22596"/>
                    <a:pt x="24091" y="22247"/>
                    <a:pt x="24069" y="22247"/>
                  </a:cubicBezTo>
                  <a:lnTo>
                    <a:pt x="24069" y="22247"/>
                  </a:lnTo>
                  <a:cubicBezTo>
                    <a:pt x="24068" y="22247"/>
                    <a:pt x="24067" y="22247"/>
                    <a:pt x="24066" y="22248"/>
                  </a:cubicBezTo>
                  <a:cubicBezTo>
                    <a:pt x="24030" y="22276"/>
                    <a:pt x="24015" y="22353"/>
                    <a:pt x="23969" y="22353"/>
                  </a:cubicBezTo>
                  <a:cubicBezTo>
                    <a:pt x="23954" y="22353"/>
                    <a:pt x="23936" y="22346"/>
                    <a:pt x="23914" y="22327"/>
                  </a:cubicBezTo>
                  <a:cubicBezTo>
                    <a:pt x="23862" y="22275"/>
                    <a:pt x="23825" y="22206"/>
                    <a:pt x="23804" y="22138"/>
                  </a:cubicBezTo>
                  <a:cubicBezTo>
                    <a:pt x="23757" y="22009"/>
                    <a:pt x="23716" y="21776"/>
                    <a:pt x="23836" y="21726"/>
                  </a:cubicBezTo>
                  <a:lnTo>
                    <a:pt x="23836" y="21726"/>
                  </a:lnTo>
                  <a:cubicBezTo>
                    <a:pt x="23775" y="21750"/>
                    <a:pt x="23733" y="21760"/>
                    <a:pt x="23704" y="21760"/>
                  </a:cubicBezTo>
                  <a:cubicBezTo>
                    <a:pt x="23552" y="21760"/>
                    <a:pt x="23791" y="21460"/>
                    <a:pt x="23694" y="21315"/>
                  </a:cubicBezTo>
                  <a:cubicBezTo>
                    <a:pt x="23594" y="21158"/>
                    <a:pt x="23400" y="21215"/>
                    <a:pt x="23301" y="21021"/>
                  </a:cubicBezTo>
                  <a:cubicBezTo>
                    <a:pt x="23274" y="20969"/>
                    <a:pt x="23301" y="20780"/>
                    <a:pt x="23290" y="20707"/>
                  </a:cubicBezTo>
                  <a:cubicBezTo>
                    <a:pt x="23248" y="20387"/>
                    <a:pt x="23101" y="20576"/>
                    <a:pt x="23038" y="20256"/>
                  </a:cubicBezTo>
                  <a:cubicBezTo>
                    <a:pt x="23012" y="20067"/>
                    <a:pt x="22960" y="19878"/>
                    <a:pt x="22881" y="19705"/>
                  </a:cubicBezTo>
                  <a:cubicBezTo>
                    <a:pt x="22824" y="19627"/>
                    <a:pt x="22766" y="19553"/>
                    <a:pt x="22698" y="19485"/>
                  </a:cubicBezTo>
                  <a:cubicBezTo>
                    <a:pt x="22603" y="19176"/>
                    <a:pt x="22792" y="18714"/>
                    <a:pt x="22546" y="18452"/>
                  </a:cubicBezTo>
                  <a:cubicBezTo>
                    <a:pt x="22500" y="18405"/>
                    <a:pt x="22472" y="18398"/>
                    <a:pt x="22450" y="18398"/>
                  </a:cubicBezTo>
                  <a:cubicBezTo>
                    <a:pt x="22442" y="18398"/>
                    <a:pt x="22435" y="18399"/>
                    <a:pt x="22429" y="18399"/>
                  </a:cubicBezTo>
                  <a:cubicBezTo>
                    <a:pt x="22405" y="18399"/>
                    <a:pt x="22387" y="18389"/>
                    <a:pt x="22352" y="18295"/>
                  </a:cubicBezTo>
                  <a:cubicBezTo>
                    <a:pt x="22378" y="18216"/>
                    <a:pt x="22378" y="18127"/>
                    <a:pt x="22362" y="18049"/>
                  </a:cubicBezTo>
                  <a:cubicBezTo>
                    <a:pt x="22352" y="18007"/>
                    <a:pt x="22283" y="18038"/>
                    <a:pt x="22247" y="17980"/>
                  </a:cubicBezTo>
                  <a:cubicBezTo>
                    <a:pt x="22008" y="17655"/>
                    <a:pt x="22070" y="16827"/>
                    <a:pt x="21725" y="16562"/>
                  </a:cubicBezTo>
                  <a:lnTo>
                    <a:pt x="21725" y="16562"/>
                  </a:lnTo>
                  <a:cubicBezTo>
                    <a:pt x="21730" y="16564"/>
                    <a:pt x="21735" y="16565"/>
                    <a:pt x="21738" y="16565"/>
                  </a:cubicBezTo>
                  <a:cubicBezTo>
                    <a:pt x="21761" y="16565"/>
                    <a:pt x="21708" y="16504"/>
                    <a:pt x="21690" y="16504"/>
                  </a:cubicBezTo>
                  <a:cubicBezTo>
                    <a:pt x="21683" y="16504"/>
                    <a:pt x="21681" y="16514"/>
                    <a:pt x="21691" y="16539"/>
                  </a:cubicBezTo>
                  <a:cubicBezTo>
                    <a:pt x="21703" y="16546"/>
                    <a:pt x="21714" y="16553"/>
                    <a:pt x="21725" y="16562"/>
                  </a:cubicBezTo>
                  <a:lnTo>
                    <a:pt x="21725" y="16562"/>
                  </a:lnTo>
                  <a:cubicBezTo>
                    <a:pt x="21717" y="16558"/>
                    <a:pt x="21706" y="16553"/>
                    <a:pt x="21691" y="16544"/>
                  </a:cubicBezTo>
                  <a:cubicBezTo>
                    <a:pt x="21676" y="16504"/>
                    <a:pt x="21619" y="16486"/>
                    <a:pt x="21541" y="16486"/>
                  </a:cubicBezTo>
                  <a:cubicBezTo>
                    <a:pt x="21464" y="16486"/>
                    <a:pt x="21368" y="16504"/>
                    <a:pt x="21275" y="16534"/>
                  </a:cubicBezTo>
                  <a:lnTo>
                    <a:pt x="21275" y="16534"/>
                  </a:lnTo>
                  <a:cubicBezTo>
                    <a:pt x="21404" y="16413"/>
                    <a:pt x="21399" y="15987"/>
                    <a:pt x="21191" y="15987"/>
                  </a:cubicBezTo>
                  <a:cubicBezTo>
                    <a:pt x="21154" y="15987"/>
                    <a:pt x="21110" y="16000"/>
                    <a:pt x="21059" y="16032"/>
                  </a:cubicBezTo>
                  <a:lnTo>
                    <a:pt x="21059" y="16032"/>
                  </a:lnTo>
                  <a:cubicBezTo>
                    <a:pt x="21147" y="15946"/>
                    <a:pt x="20930" y="15420"/>
                    <a:pt x="21025" y="15270"/>
                  </a:cubicBezTo>
                  <a:cubicBezTo>
                    <a:pt x="21093" y="15154"/>
                    <a:pt x="21004" y="15165"/>
                    <a:pt x="20931" y="15076"/>
                  </a:cubicBezTo>
                  <a:cubicBezTo>
                    <a:pt x="20857" y="14992"/>
                    <a:pt x="20826" y="14856"/>
                    <a:pt x="20763" y="14756"/>
                  </a:cubicBezTo>
                  <a:cubicBezTo>
                    <a:pt x="20475" y="14253"/>
                    <a:pt x="20265" y="13665"/>
                    <a:pt x="20087" y="13115"/>
                  </a:cubicBezTo>
                  <a:cubicBezTo>
                    <a:pt x="19985" y="12797"/>
                    <a:pt x="19906" y="12070"/>
                    <a:pt x="19568" y="12070"/>
                  </a:cubicBezTo>
                  <a:cubicBezTo>
                    <a:pt x="19538" y="12070"/>
                    <a:pt x="19507" y="12075"/>
                    <a:pt x="19473" y="12087"/>
                  </a:cubicBezTo>
                  <a:cubicBezTo>
                    <a:pt x="19460" y="12092"/>
                    <a:pt x="19382" y="12104"/>
                    <a:pt x="19312" y="12104"/>
                  </a:cubicBezTo>
                  <a:cubicBezTo>
                    <a:pt x="19239" y="12104"/>
                    <a:pt x="19176" y="12091"/>
                    <a:pt x="19211" y="12045"/>
                  </a:cubicBezTo>
                  <a:cubicBezTo>
                    <a:pt x="19274" y="11961"/>
                    <a:pt x="19342" y="11872"/>
                    <a:pt x="19431" y="11836"/>
                  </a:cubicBezTo>
                  <a:cubicBezTo>
                    <a:pt x="19473" y="11820"/>
                    <a:pt x="19919" y="11542"/>
                    <a:pt x="19903" y="11526"/>
                  </a:cubicBezTo>
                  <a:cubicBezTo>
                    <a:pt x="19887" y="11512"/>
                    <a:pt x="19874" y="11511"/>
                    <a:pt x="19861" y="11511"/>
                  </a:cubicBezTo>
                  <a:cubicBezTo>
                    <a:pt x="19859" y="11511"/>
                    <a:pt x="19856" y="11511"/>
                    <a:pt x="19854" y="11511"/>
                  </a:cubicBezTo>
                  <a:cubicBezTo>
                    <a:pt x="19834" y="11511"/>
                    <a:pt x="19812" y="11509"/>
                    <a:pt x="19777" y="11469"/>
                  </a:cubicBezTo>
                  <a:cubicBezTo>
                    <a:pt x="19720" y="11390"/>
                    <a:pt x="19672" y="11306"/>
                    <a:pt x="19641" y="11217"/>
                  </a:cubicBezTo>
                  <a:cubicBezTo>
                    <a:pt x="19583" y="11086"/>
                    <a:pt x="19500" y="10866"/>
                    <a:pt x="19630" y="10813"/>
                  </a:cubicBezTo>
                  <a:lnTo>
                    <a:pt x="19630" y="10813"/>
                  </a:lnTo>
                  <a:cubicBezTo>
                    <a:pt x="19600" y="10825"/>
                    <a:pt x="19575" y="10831"/>
                    <a:pt x="19553" y="10831"/>
                  </a:cubicBezTo>
                  <a:cubicBezTo>
                    <a:pt x="19401" y="10831"/>
                    <a:pt x="19419" y="10576"/>
                    <a:pt x="19249" y="10576"/>
                  </a:cubicBezTo>
                  <a:cubicBezTo>
                    <a:pt x="19242" y="10576"/>
                    <a:pt x="19235" y="10576"/>
                    <a:pt x="19227" y="10577"/>
                  </a:cubicBezTo>
                  <a:cubicBezTo>
                    <a:pt x="19206" y="10580"/>
                    <a:pt x="19180" y="10582"/>
                    <a:pt x="19153" y="10582"/>
                  </a:cubicBezTo>
                  <a:cubicBezTo>
                    <a:pt x="19026" y="10582"/>
                    <a:pt x="18864" y="10539"/>
                    <a:pt x="18959" y="10336"/>
                  </a:cubicBezTo>
                  <a:cubicBezTo>
                    <a:pt x="19017" y="10215"/>
                    <a:pt x="19132" y="10221"/>
                    <a:pt x="19159" y="10074"/>
                  </a:cubicBezTo>
                  <a:cubicBezTo>
                    <a:pt x="19174" y="9969"/>
                    <a:pt x="19117" y="9854"/>
                    <a:pt x="19017" y="9854"/>
                  </a:cubicBezTo>
                  <a:cubicBezTo>
                    <a:pt x="19011" y="9854"/>
                    <a:pt x="19006" y="9854"/>
                    <a:pt x="19001" y="9854"/>
                  </a:cubicBezTo>
                  <a:cubicBezTo>
                    <a:pt x="18914" y="9854"/>
                    <a:pt x="18925" y="9809"/>
                    <a:pt x="18865" y="9675"/>
                  </a:cubicBezTo>
                  <a:cubicBezTo>
                    <a:pt x="18834" y="9602"/>
                    <a:pt x="18912" y="9618"/>
                    <a:pt x="18949" y="9571"/>
                  </a:cubicBezTo>
                  <a:cubicBezTo>
                    <a:pt x="19080" y="9398"/>
                    <a:pt x="18571" y="9177"/>
                    <a:pt x="18645" y="8905"/>
                  </a:cubicBezTo>
                  <a:cubicBezTo>
                    <a:pt x="18577" y="8758"/>
                    <a:pt x="18241" y="8674"/>
                    <a:pt x="18273" y="8611"/>
                  </a:cubicBezTo>
                  <a:cubicBezTo>
                    <a:pt x="18288" y="8574"/>
                    <a:pt x="18425" y="8443"/>
                    <a:pt x="18383" y="8401"/>
                  </a:cubicBezTo>
                  <a:cubicBezTo>
                    <a:pt x="18360" y="8380"/>
                    <a:pt x="18336" y="8374"/>
                    <a:pt x="18312" y="8374"/>
                  </a:cubicBezTo>
                  <a:cubicBezTo>
                    <a:pt x="18276" y="8374"/>
                    <a:pt x="18239" y="8387"/>
                    <a:pt x="18201" y="8387"/>
                  </a:cubicBezTo>
                  <a:cubicBezTo>
                    <a:pt x="18175" y="8387"/>
                    <a:pt x="18148" y="8381"/>
                    <a:pt x="18120" y="8359"/>
                  </a:cubicBezTo>
                  <a:lnTo>
                    <a:pt x="18346" y="8076"/>
                  </a:lnTo>
                  <a:cubicBezTo>
                    <a:pt x="18162" y="8050"/>
                    <a:pt x="18000" y="7945"/>
                    <a:pt x="17984" y="7683"/>
                  </a:cubicBezTo>
                  <a:cubicBezTo>
                    <a:pt x="17984" y="7552"/>
                    <a:pt x="17953" y="7421"/>
                    <a:pt x="17890" y="7300"/>
                  </a:cubicBezTo>
                  <a:cubicBezTo>
                    <a:pt x="17872" y="7272"/>
                    <a:pt x="17811" y="7216"/>
                    <a:pt x="17788" y="7216"/>
                  </a:cubicBezTo>
                  <a:cubicBezTo>
                    <a:pt x="17778" y="7216"/>
                    <a:pt x="17776" y="7229"/>
                    <a:pt x="17793" y="7264"/>
                  </a:cubicBezTo>
                  <a:lnTo>
                    <a:pt x="17793" y="7264"/>
                  </a:lnTo>
                  <a:lnTo>
                    <a:pt x="17664" y="7001"/>
                  </a:lnTo>
                  <a:cubicBezTo>
                    <a:pt x="17627" y="6923"/>
                    <a:pt x="17616" y="6903"/>
                    <a:pt x="17608" y="6903"/>
                  </a:cubicBezTo>
                  <a:cubicBezTo>
                    <a:pt x="17600" y="6903"/>
                    <a:pt x="17595" y="6921"/>
                    <a:pt x="17570" y="6921"/>
                  </a:cubicBezTo>
                  <a:cubicBezTo>
                    <a:pt x="17559" y="6921"/>
                    <a:pt x="17544" y="6917"/>
                    <a:pt x="17523" y="6907"/>
                  </a:cubicBezTo>
                  <a:cubicBezTo>
                    <a:pt x="17439" y="6865"/>
                    <a:pt x="17402" y="6503"/>
                    <a:pt x="17376" y="6419"/>
                  </a:cubicBezTo>
                  <a:cubicBezTo>
                    <a:pt x="17334" y="6299"/>
                    <a:pt x="17266" y="6052"/>
                    <a:pt x="17151" y="5995"/>
                  </a:cubicBezTo>
                  <a:cubicBezTo>
                    <a:pt x="17133" y="5985"/>
                    <a:pt x="17113" y="5982"/>
                    <a:pt x="17093" y="5982"/>
                  </a:cubicBezTo>
                  <a:cubicBezTo>
                    <a:pt x="17064" y="5982"/>
                    <a:pt x="17035" y="5988"/>
                    <a:pt x="17010" y="5988"/>
                  </a:cubicBezTo>
                  <a:cubicBezTo>
                    <a:pt x="16958" y="5988"/>
                    <a:pt x="16927" y="5962"/>
                    <a:pt x="16962" y="5796"/>
                  </a:cubicBezTo>
                  <a:cubicBezTo>
                    <a:pt x="17025" y="5693"/>
                    <a:pt x="17002" y="5493"/>
                    <a:pt x="16931" y="5493"/>
                  </a:cubicBezTo>
                  <a:cubicBezTo>
                    <a:pt x="16908" y="5493"/>
                    <a:pt x="16879" y="5515"/>
                    <a:pt x="16846" y="5570"/>
                  </a:cubicBezTo>
                  <a:cubicBezTo>
                    <a:pt x="16810" y="5589"/>
                    <a:pt x="16775" y="5598"/>
                    <a:pt x="16744" y="5598"/>
                  </a:cubicBezTo>
                  <a:cubicBezTo>
                    <a:pt x="16629" y="5598"/>
                    <a:pt x="16558" y="5477"/>
                    <a:pt x="16579" y="5308"/>
                  </a:cubicBezTo>
                  <a:cubicBezTo>
                    <a:pt x="16595" y="5161"/>
                    <a:pt x="16731" y="5103"/>
                    <a:pt x="16537" y="4925"/>
                  </a:cubicBezTo>
                  <a:cubicBezTo>
                    <a:pt x="16511" y="4899"/>
                    <a:pt x="16154" y="4721"/>
                    <a:pt x="16181" y="4689"/>
                  </a:cubicBezTo>
                  <a:cubicBezTo>
                    <a:pt x="16184" y="4686"/>
                    <a:pt x="16189" y="4685"/>
                    <a:pt x="16195" y="4685"/>
                  </a:cubicBezTo>
                  <a:cubicBezTo>
                    <a:pt x="16233" y="4685"/>
                    <a:pt x="16325" y="4735"/>
                    <a:pt x="16381" y="4735"/>
                  </a:cubicBezTo>
                  <a:cubicBezTo>
                    <a:pt x="16410" y="4735"/>
                    <a:pt x="16429" y="4722"/>
                    <a:pt x="16427" y="4684"/>
                  </a:cubicBezTo>
                  <a:cubicBezTo>
                    <a:pt x="16427" y="4579"/>
                    <a:pt x="16165" y="4438"/>
                    <a:pt x="16102" y="4396"/>
                  </a:cubicBezTo>
                  <a:cubicBezTo>
                    <a:pt x="16034" y="4265"/>
                    <a:pt x="15939" y="4118"/>
                    <a:pt x="15939" y="3971"/>
                  </a:cubicBezTo>
                  <a:cubicBezTo>
                    <a:pt x="15945" y="3845"/>
                    <a:pt x="15913" y="3714"/>
                    <a:pt x="15855" y="3604"/>
                  </a:cubicBezTo>
                  <a:cubicBezTo>
                    <a:pt x="15766" y="3441"/>
                    <a:pt x="15567" y="3127"/>
                    <a:pt x="15420" y="2975"/>
                  </a:cubicBezTo>
                  <a:cubicBezTo>
                    <a:pt x="15253" y="2791"/>
                    <a:pt x="15142" y="2870"/>
                    <a:pt x="15111" y="2602"/>
                  </a:cubicBezTo>
                  <a:cubicBezTo>
                    <a:pt x="15069" y="2298"/>
                    <a:pt x="14870" y="1937"/>
                    <a:pt x="14702" y="1743"/>
                  </a:cubicBezTo>
                  <a:cubicBezTo>
                    <a:pt x="14679" y="1716"/>
                    <a:pt x="14661" y="1705"/>
                    <a:pt x="14648" y="1705"/>
                  </a:cubicBezTo>
                  <a:cubicBezTo>
                    <a:pt x="14600" y="1705"/>
                    <a:pt x="14613" y="1862"/>
                    <a:pt x="14613" y="1980"/>
                  </a:cubicBezTo>
                  <a:lnTo>
                    <a:pt x="14613" y="1980"/>
                  </a:lnTo>
                  <a:cubicBezTo>
                    <a:pt x="14607" y="1536"/>
                    <a:pt x="14208" y="1011"/>
                    <a:pt x="14086" y="1011"/>
                  </a:cubicBezTo>
                  <a:cubicBezTo>
                    <a:pt x="14073" y="1011"/>
                    <a:pt x="14063" y="1017"/>
                    <a:pt x="14057" y="1030"/>
                  </a:cubicBezTo>
                  <a:cubicBezTo>
                    <a:pt x="14052" y="1038"/>
                    <a:pt x="14045" y="1042"/>
                    <a:pt x="14037" y="1042"/>
                  </a:cubicBezTo>
                  <a:cubicBezTo>
                    <a:pt x="13982" y="1042"/>
                    <a:pt x="13874" y="864"/>
                    <a:pt x="13774" y="568"/>
                  </a:cubicBezTo>
                  <a:cubicBezTo>
                    <a:pt x="13701" y="343"/>
                    <a:pt x="13805" y="432"/>
                    <a:pt x="13701" y="170"/>
                  </a:cubicBezTo>
                  <a:cubicBezTo>
                    <a:pt x="13647" y="33"/>
                    <a:pt x="13614" y="1"/>
                    <a:pt x="13590" y="1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187650" y="2890950"/>
              <a:ext cx="790550" cy="714025"/>
            </a:xfrm>
            <a:custGeom>
              <a:rect b="b" l="l" r="r" t="t"/>
              <a:pathLst>
                <a:path extrusionOk="0" h="28561" w="31622">
                  <a:moveTo>
                    <a:pt x="9727" y="1946"/>
                  </a:moveTo>
                  <a:cubicBezTo>
                    <a:pt x="9731" y="1963"/>
                    <a:pt x="9737" y="1979"/>
                    <a:pt x="9742" y="1994"/>
                  </a:cubicBezTo>
                  <a:lnTo>
                    <a:pt x="9727" y="1946"/>
                  </a:lnTo>
                  <a:close/>
                  <a:moveTo>
                    <a:pt x="9349" y="1695"/>
                  </a:moveTo>
                  <a:cubicBezTo>
                    <a:pt x="9396" y="1789"/>
                    <a:pt x="9491" y="1957"/>
                    <a:pt x="9470" y="2031"/>
                  </a:cubicBezTo>
                  <a:lnTo>
                    <a:pt x="9375" y="1983"/>
                  </a:lnTo>
                  <a:cubicBezTo>
                    <a:pt x="9344" y="1863"/>
                    <a:pt x="9307" y="1742"/>
                    <a:pt x="9349" y="1695"/>
                  </a:cubicBezTo>
                  <a:close/>
                  <a:moveTo>
                    <a:pt x="8353" y="6716"/>
                  </a:moveTo>
                  <a:cubicBezTo>
                    <a:pt x="8387" y="6716"/>
                    <a:pt x="8428" y="6725"/>
                    <a:pt x="8479" y="6739"/>
                  </a:cubicBezTo>
                  <a:lnTo>
                    <a:pt x="8458" y="6807"/>
                  </a:lnTo>
                  <a:cubicBezTo>
                    <a:pt x="8422" y="6822"/>
                    <a:pt x="8383" y="6828"/>
                    <a:pt x="8343" y="6828"/>
                  </a:cubicBezTo>
                  <a:cubicBezTo>
                    <a:pt x="8312" y="6828"/>
                    <a:pt x="8280" y="6825"/>
                    <a:pt x="8248" y="6818"/>
                  </a:cubicBezTo>
                  <a:lnTo>
                    <a:pt x="8248" y="6818"/>
                  </a:lnTo>
                  <a:cubicBezTo>
                    <a:pt x="8256" y="6746"/>
                    <a:pt x="8291" y="6716"/>
                    <a:pt x="8353" y="6716"/>
                  </a:cubicBezTo>
                  <a:close/>
                  <a:moveTo>
                    <a:pt x="18524" y="8134"/>
                  </a:moveTo>
                  <a:lnTo>
                    <a:pt x="18524" y="8134"/>
                  </a:lnTo>
                  <a:cubicBezTo>
                    <a:pt x="18523" y="8135"/>
                    <a:pt x="18523" y="8136"/>
                    <a:pt x="18522" y="8137"/>
                  </a:cubicBezTo>
                  <a:lnTo>
                    <a:pt x="18522" y="8137"/>
                  </a:lnTo>
                  <a:cubicBezTo>
                    <a:pt x="18523" y="8136"/>
                    <a:pt x="18524" y="8135"/>
                    <a:pt x="18524" y="8134"/>
                  </a:cubicBezTo>
                  <a:close/>
                  <a:moveTo>
                    <a:pt x="18079" y="7997"/>
                  </a:moveTo>
                  <a:cubicBezTo>
                    <a:pt x="17972" y="8146"/>
                    <a:pt x="17993" y="8196"/>
                    <a:pt x="18042" y="8196"/>
                  </a:cubicBezTo>
                  <a:cubicBezTo>
                    <a:pt x="18108" y="8196"/>
                    <a:pt x="18224" y="8103"/>
                    <a:pt x="18136" y="8039"/>
                  </a:cubicBezTo>
                  <a:cubicBezTo>
                    <a:pt x="18126" y="8024"/>
                    <a:pt x="18100" y="8013"/>
                    <a:pt x="18079" y="7997"/>
                  </a:cubicBezTo>
                  <a:close/>
                  <a:moveTo>
                    <a:pt x="17140" y="8068"/>
                  </a:moveTo>
                  <a:cubicBezTo>
                    <a:pt x="17189" y="8068"/>
                    <a:pt x="17220" y="8116"/>
                    <a:pt x="17261" y="8144"/>
                  </a:cubicBezTo>
                  <a:cubicBezTo>
                    <a:pt x="17226" y="8196"/>
                    <a:pt x="17174" y="8277"/>
                    <a:pt x="17121" y="8277"/>
                  </a:cubicBezTo>
                  <a:cubicBezTo>
                    <a:pt x="17110" y="8277"/>
                    <a:pt x="17099" y="8273"/>
                    <a:pt x="17088" y="8265"/>
                  </a:cubicBezTo>
                  <a:cubicBezTo>
                    <a:pt x="17025" y="8218"/>
                    <a:pt x="16988" y="8139"/>
                    <a:pt x="17093" y="8081"/>
                  </a:cubicBezTo>
                  <a:cubicBezTo>
                    <a:pt x="17110" y="8072"/>
                    <a:pt x="17126" y="8068"/>
                    <a:pt x="17140" y="8068"/>
                  </a:cubicBezTo>
                  <a:close/>
                  <a:moveTo>
                    <a:pt x="7194" y="8404"/>
                  </a:moveTo>
                  <a:cubicBezTo>
                    <a:pt x="7169" y="8404"/>
                    <a:pt x="7147" y="8417"/>
                    <a:pt x="7136" y="8453"/>
                  </a:cubicBezTo>
                  <a:cubicBezTo>
                    <a:pt x="7126" y="8474"/>
                    <a:pt x="7115" y="8495"/>
                    <a:pt x="7115" y="8522"/>
                  </a:cubicBezTo>
                  <a:cubicBezTo>
                    <a:pt x="7175" y="8539"/>
                    <a:pt x="7219" y="8546"/>
                    <a:pt x="7250" y="8546"/>
                  </a:cubicBezTo>
                  <a:cubicBezTo>
                    <a:pt x="7389" y="8546"/>
                    <a:pt x="7276" y="8404"/>
                    <a:pt x="7194" y="8404"/>
                  </a:cubicBezTo>
                  <a:close/>
                  <a:moveTo>
                    <a:pt x="19007" y="9054"/>
                  </a:moveTo>
                  <a:cubicBezTo>
                    <a:pt x="19057" y="9054"/>
                    <a:pt x="19092" y="9101"/>
                    <a:pt x="19133" y="9130"/>
                  </a:cubicBezTo>
                  <a:cubicBezTo>
                    <a:pt x="19098" y="9178"/>
                    <a:pt x="19045" y="9262"/>
                    <a:pt x="18992" y="9262"/>
                  </a:cubicBezTo>
                  <a:cubicBezTo>
                    <a:pt x="18981" y="9262"/>
                    <a:pt x="18970" y="9258"/>
                    <a:pt x="18960" y="9250"/>
                  </a:cubicBezTo>
                  <a:cubicBezTo>
                    <a:pt x="18897" y="9208"/>
                    <a:pt x="18855" y="9130"/>
                    <a:pt x="18965" y="9067"/>
                  </a:cubicBezTo>
                  <a:lnTo>
                    <a:pt x="18960" y="9067"/>
                  </a:lnTo>
                  <a:cubicBezTo>
                    <a:pt x="18977" y="9058"/>
                    <a:pt x="18993" y="9054"/>
                    <a:pt x="19007" y="9054"/>
                  </a:cubicBezTo>
                  <a:close/>
                  <a:moveTo>
                    <a:pt x="6077" y="11605"/>
                  </a:moveTo>
                  <a:cubicBezTo>
                    <a:pt x="6080" y="11605"/>
                    <a:pt x="6082" y="11606"/>
                    <a:pt x="6085" y="11607"/>
                  </a:cubicBezTo>
                  <a:lnTo>
                    <a:pt x="6085" y="11607"/>
                  </a:lnTo>
                  <a:cubicBezTo>
                    <a:pt x="6082" y="11606"/>
                    <a:pt x="6080" y="11605"/>
                    <a:pt x="6077" y="11605"/>
                  </a:cubicBezTo>
                  <a:close/>
                  <a:moveTo>
                    <a:pt x="27936" y="15794"/>
                  </a:moveTo>
                  <a:cubicBezTo>
                    <a:pt x="27934" y="15795"/>
                    <a:pt x="27933" y="15797"/>
                    <a:pt x="27932" y="15798"/>
                  </a:cubicBezTo>
                  <a:lnTo>
                    <a:pt x="27932" y="15798"/>
                  </a:lnTo>
                  <a:cubicBezTo>
                    <a:pt x="27933" y="15797"/>
                    <a:pt x="27934" y="15795"/>
                    <a:pt x="27936" y="15794"/>
                  </a:cubicBezTo>
                  <a:close/>
                  <a:moveTo>
                    <a:pt x="28411" y="16335"/>
                  </a:moveTo>
                  <a:lnTo>
                    <a:pt x="28411" y="16335"/>
                  </a:lnTo>
                  <a:cubicBezTo>
                    <a:pt x="28408" y="16337"/>
                    <a:pt x="28405" y="16338"/>
                    <a:pt x="28402" y="16339"/>
                  </a:cubicBezTo>
                  <a:cubicBezTo>
                    <a:pt x="28403" y="16339"/>
                    <a:pt x="28403" y="16339"/>
                    <a:pt x="28404" y="16339"/>
                  </a:cubicBezTo>
                  <a:cubicBezTo>
                    <a:pt x="28406" y="16339"/>
                    <a:pt x="28409" y="16338"/>
                    <a:pt x="28411" y="16335"/>
                  </a:cubicBezTo>
                  <a:close/>
                  <a:moveTo>
                    <a:pt x="29189" y="16989"/>
                  </a:moveTo>
                  <a:cubicBezTo>
                    <a:pt x="28956" y="17017"/>
                    <a:pt x="29251" y="17083"/>
                    <a:pt x="29376" y="17083"/>
                  </a:cubicBezTo>
                  <a:cubicBezTo>
                    <a:pt x="29417" y="17083"/>
                    <a:pt x="29440" y="17076"/>
                    <a:pt x="29419" y="17057"/>
                  </a:cubicBezTo>
                  <a:lnTo>
                    <a:pt x="29189" y="16989"/>
                  </a:lnTo>
                  <a:close/>
                  <a:moveTo>
                    <a:pt x="28373" y="17539"/>
                  </a:moveTo>
                  <a:cubicBezTo>
                    <a:pt x="28369" y="17539"/>
                    <a:pt x="28364" y="17539"/>
                    <a:pt x="28360" y="17540"/>
                  </a:cubicBezTo>
                  <a:cubicBezTo>
                    <a:pt x="28364" y="17540"/>
                    <a:pt x="28369" y="17539"/>
                    <a:pt x="28373" y="17539"/>
                  </a:cubicBezTo>
                  <a:close/>
                  <a:moveTo>
                    <a:pt x="4676" y="17525"/>
                  </a:moveTo>
                  <a:cubicBezTo>
                    <a:pt x="4739" y="17525"/>
                    <a:pt x="4814" y="17578"/>
                    <a:pt x="4793" y="17634"/>
                  </a:cubicBezTo>
                  <a:cubicBezTo>
                    <a:pt x="4761" y="17643"/>
                    <a:pt x="4719" y="17654"/>
                    <a:pt x="4683" y="17654"/>
                  </a:cubicBezTo>
                  <a:cubicBezTo>
                    <a:pt x="4635" y="17654"/>
                    <a:pt x="4597" y="17635"/>
                    <a:pt x="4609" y="17566"/>
                  </a:cubicBezTo>
                  <a:lnTo>
                    <a:pt x="4609" y="17566"/>
                  </a:lnTo>
                  <a:lnTo>
                    <a:pt x="4604" y="17571"/>
                  </a:lnTo>
                  <a:cubicBezTo>
                    <a:pt x="4616" y="17538"/>
                    <a:pt x="4645" y="17525"/>
                    <a:pt x="4676" y="17525"/>
                  </a:cubicBezTo>
                  <a:close/>
                  <a:moveTo>
                    <a:pt x="28372" y="17716"/>
                  </a:moveTo>
                  <a:cubicBezTo>
                    <a:pt x="28372" y="17718"/>
                    <a:pt x="28374" y="17720"/>
                    <a:pt x="28376" y="17723"/>
                  </a:cubicBezTo>
                  <a:cubicBezTo>
                    <a:pt x="28375" y="17721"/>
                    <a:pt x="28373" y="17718"/>
                    <a:pt x="28372" y="17716"/>
                  </a:cubicBezTo>
                  <a:close/>
                  <a:moveTo>
                    <a:pt x="26195" y="17818"/>
                  </a:moveTo>
                  <a:lnTo>
                    <a:pt x="26195" y="17818"/>
                  </a:lnTo>
                  <a:cubicBezTo>
                    <a:pt x="26253" y="17875"/>
                    <a:pt x="26336" y="17980"/>
                    <a:pt x="26221" y="18012"/>
                  </a:cubicBezTo>
                  <a:lnTo>
                    <a:pt x="26216" y="18012"/>
                  </a:lnTo>
                  <a:cubicBezTo>
                    <a:pt x="26213" y="18012"/>
                    <a:pt x="26211" y="18012"/>
                    <a:pt x="26208" y="18012"/>
                  </a:cubicBezTo>
                  <a:cubicBezTo>
                    <a:pt x="26111" y="18012"/>
                    <a:pt x="26103" y="17823"/>
                    <a:pt x="26195" y="17818"/>
                  </a:cubicBezTo>
                  <a:close/>
                  <a:moveTo>
                    <a:pt x="27168" y="17837"/>
                  </a:moveTo>
                  <a:cubicBezTo>
                    <a:pt x="27314" y="17837"/>
                    <a:pt x="27329" y="18018"/>
                    <a:pt x="27165" y="18033"/>
                  </a:cubicBezTo>
                  <a:lnTo>
                    <a:pt x="27160" y="18033"/>
                  </a:lnTo>
                  <a:cubicBezTo>
                    <a:pt x="27157" y="18033"/>
                    <a:pt x="27154" y="18033"/>
                    <a:pt x="27152" y="18033"/>
                  </a:cubicBezTo>
                  <a:cubicBezTo>
                    <a:pt x="27055" y="18033"/>
                    <a:pt x="27052" y="17844"/>
                    <a:pt x="27144" y="17839"/>
                  </a:cubicBezTo>
                  <a:cubicBezTo>
                    <a:pt x="27152" y="17838"/>
                    <a:pt x="27160" y="17837"/>
                    <a:pt x="27168" y="17837"/>
                  </a:cubicBezTo>
                  <a:close/>
                  <a:moveTo>
                    <a:pt x="27908" y="18383"/>
                  </a:moveTo>
                  <a:lnTo>
                    <a:pt x="27908" y="18383"/>
                  </a:lnTo>
                  <a:cubicBezTo>
                    <a:pt x="27905" y="18392"/>
                    <a:pt x="27906" y="18401"/>
                    <a:pt x="27909" y="18410"/>
                  </a:cubicBezTo>
                  <a:cubicBezTo>
                    <a:pt x="27909" y="18402"/>
                    <a:pt x="27908" y="18393"/>
                    <a:pt x="27908" y="18383"/>
                  </a:cubicBezTo>
                  <a:close/>
                  <a:moveTo>
                    <a:pt x="21415" y="18414"/>
                  </a:moveTo>
                  <a:cubicBezTo>
                    <a:pt x="21414" y="18414"/>
                    <a:pt x="21414" y="18415"/>
                    <a:pt x="21413" y="18415"/>
                  </a:cubicBezTo>
                  <a:cubicBezTo>
                    <a:pt x="21414" y="18415"/>
                    <a:pt x="21415" y="18414"/>
                    <a:pt x="21415" y="18414"/>
                  </a:cubicBezTo>
                  <a:close/>
                  <a:moveTo>
                    <a:pt x="21844" y="18249"/>
                  </a:moveTo>
                  <a:cubicBezTo>
                    <a:pt x="21804" y="18249"/>
                    <a:pt x="21794" y="18310"/>
                    <a:pt x="21817" y="18436"/>
                  </a:cubicBezTo>
                  <a:lnTo>
                    <a:pt x="21890" y="18421"/>
                  </a:lnTo>
                  <a:lnTo>
                    <a:pt x="21943" y="18310"/>
                  </a:lnTo>
                  <a:cubicBezTo>
                    <a:pt x="21900" y="18270"/>
                    <a:pt x="21867" y="18249"/>
                    <a:pt x="21844" y="18249"/>
                  </a:cubicBezTo>
                  <a:close/>
                  <a:moveTo>
                    <a:pt x="20784" y="18457"/>
                  </a:moveTo>
                  <a:lnTo>
                    <a:pt x="20784" y="18457"/>
                  </a:lnTo>
                  <a:cubicBezTo>
                    <a:pt x="20785" y="18458"/>
                    <a:pt x="20785" y="18459"/>
                    <a:pt x="20786" y="18460"/>
                  </a:cubicBezTo>
                  <a:lnTo>
                    <a:pt x="20786" y="18460"/>
                  </a:lnTo>
                  <a:cubicBezTo>
                    <a:pt x="20785" y="18459"/>
                    <a:pt x="20785" y="18458"/>
                    <a:pt x="20784" y="18457"/>
                  </a:cubicBezTo>
                  <a:close/>
                  <a:moveTo>
                    <a:pt x="19624" y="18846"/>
                  </a:moveTo>
                  <a:cubicBezTo>
                    <a:pt x="19641" y="18846"/>
                    <a:pt x="19663" y="18851"/>
                    <a:pt x="19688" y="18861"/>
                  </a:cubicBezTo>
                  <a:cubicBezTo>
                    <a:pt x="19741" y="18908"/>
                    <a:pt x="19783" y="18966"/>
                    <a:pt x="19804" y="19034"/>
                  </a:cubicBezTo>
                  <a:lnTo>
                    <a:pt x="19804" y="19039"/>
                  </a:lnTo>
                  <a:cubicBezTo>
                    <a:pt x="19820" y="19119"/>
                    <a:pt x="19790" y="19193"/>
                    <a:pt x="19737" y="19193"/>
                  </a:cubicBezTo>
                  <a:cubicBezTo>
                    <a:pt x="19721" y="19193"/>
                    <a:pt x="19703" y="19186"/>
                    <a:pt x="19683" y="19170"/>
                  </a:cubicBezTo>
                  <a:cubicBezTo>
                    <a:pt x="19582" y="19083"/>
                    <a:pt x="19501" y="18846"/>
                    <a:pt x="19624" y="18846"/>
                  </a:cubicBezTo>
                  <a:close/>
                  <a:moveTo>
                    <a:pt x="4438" y="19434"/>
                  </a:moveTo>
                  <a:cubicBezTo>
                    <a:pt x="4444" y="19436"/>
                    <a:pt x="4449" y="19437"/>
                    <a:pt x="4452" y="19438"/>
                  </a:cubicBezTo>
                  <a:cubicBezTo>
                    <a:pt x="4447" y="19436"/>
                    <a:pt x="4443" y="19435"/>
                    <a:pt x="4438" y="19434"/>
                  </a:cubicBezTo>
                  <a:close/>
                  <a:moveTo>
                    <a:pt x="4022" y="19432"/>
                  </a:moveTo>
                  <a:cubicBezTo>
                    <a:pt x="4090" y="19459"/>
                    <a:pt x="4211" y="19495"/>
                    <a:pt x="4185" y="19569"/>
                  </a:cubicBezTo>
                  <a:cubicBezTo>
                    <a:pt x="4216" y="19615"/>
                    <a:pt x="4201" y="19649"/>
                    <a:pt x="4173" y="19649"/>
                  </a:cubicBezTo>
                  <a:cubicBezTo>
                    <a:pt x="4155" y="19649"/>
                    <a:pt x="4130" y="19633"/>
                    <a:pt x="4111" y="19595"/>
                  </a:cubicBezTo>
                  <a:lnTo>
                    <a:pt x="4022" y="19432"/>
                  </a:lnTo>
                  <a:close/>
                  <a:moveTo>
                    <a:pt x="17224" y="19763"/>
                  </a:moveTo>
                  <a:lnTo>
                    <a:pt x="17224" y="19763"/>
                  </a:lnTo>
                  <a:cubicBezTo>
                    <a:pt x="17292" y="19810"/>
                    <a:pt x="17392" y="19899"/>
                    <a:pt x="17282" y="19952"/>
                  </a:cubicBezTo>
                  <a:lnTo>
                    <a:pt x="17282" y="19957"/>
                  </a:lnTo>
                  <a:cubicBezTo>
                    <a:pt x="17275" y="19958"/>
                    <a:pt x="17269" y="19959"/>
                    <a:pt x="17263" y="19959"/>
                  </a:cubicBezTo>
                  <a:cubicBezTo>
                    <a:pt x="17172" y="19959"/>
                    <a:pt x="17140" y="19782"/>
                    <a:pt x="17224" y="19763"/>
                  </a:cubicBezTo>
                  <a:close/>
                  <a:moveTo>
                    <a:pt x="14886" y="20992"/>
                  </a:moveTo>
                  <a:cubicBezTo>
                    <a:pt x="14841" y="20992"/>
                    <a:pt x="14838" y="21053"/>
                    <a:pt x="14880" y="21178"/>
                  </a:cubicBezTo>
                  <a:lnTo>
                    <a:pt x="14943" y="21157"/>
                  </a:lnTo>
                  <a:lnTo>
                    <a:pt x="14985" y="21037"/>
                  </a:lnTo>
                  <a:cubicBezTo>
                    <a:pt x="14942" y="21007"/>
                    <a:pt x="14908" y="20992"/>
                    <a:pt x="14886" y="20992"/>
                  </a:cubicBezTo>
                  <a:close/>
                  <a:moveTo>
                    <a:pt x="12993" y="21749"/>
                  </a:moveTo>
                  <a:lnTo>
                    <a:pt x="12993" y="21749"/>
                  </a:lnTo>
                  <a:cubicBezTo>
                    <a:pt x="12993" y="21750"/>
                    <a:pt x="12993" y="21750"/>
                    <a:pt x="12993" y="21750"/>
                  </a:cubicBezTo>
                  <a:cubicBezTo>
                    <a:pt x="12993" y="21750"/>
                    <a:pt x="12993" y="21750"/>
                    <a:pt x="12993" y="21749"/>
                  </a:cubicBezTo>
                  <a:close/>
                  <a:moveTo>
                    <a:pt x="11822" y="22176"/>
                  </a:moveTo>
                  <a:lnTo>
                    <a:pt x="11822" y="22176"/>
                  </a:lnTo>
                  <a:cubicBezTo>
                    <a:pt x="11823" y="22177"/>
                    <a:pt x="11823" y="22179"/>
                    <a:pt x="11824" y="22180"/>
                  </a:cubicBezTo>
                  <a:cubicBezTo>
                    <a:pt x="11823" y="22179"/>
                    <a:pt x="11823" y="22177"/>
                    <a:pt x="11822" y="22176"/>
                  </a:cubicBezTo>
                  <a:close/>
                  <a:moveTo>
                    <a:pt x="3319" y="22101"/>
                  </a:moveTo>
                  <a:cubicBezTo>
                    <a:pt x="3398" y="22133"/>
                    <a:pt x="3409" y="22143"/>
                    <a:pt x="3382" y="22206"/>
                  </a:cubicBezTo>
                  <a:cubicBezTo>
                    <a:pt x="3374" y="22241"/>
                    <a:pt x="3350" y="22309"/>
                    <a:pt x="3285" y="22309"/>
                  </a:cubicBezTo>
                  <a:cubicBezTo>
                    <a:pt x="3272" y="22309"/>
                    <a:pt x="3258" y="22307"/>
                    <a:pt x="3243" y="22301"/>
                  </a:cubicBezTo>
                  <a:lnTo>
                    <a:pt x="3243" y="22301"/>
                  </a:lnTo>
                  <a:lnTo>
                    <a:pt x="3319" y="22101"/>
                  </a:lnTo>
                  <a:close/>
                  <a:moveTo>
                    <a:pt x="16233" y="19899"/>
                  </a:moveTo>
                  <a:cubicBezTo>
                    <a:pt x="16231" y="19899"/>
                    <a:pt x="16230" y="19899"/>
                    <a:pt x="16228" y="19899"/>
                  </a:cubicBezTo>
                  <a:lnTo>
                    <a:pt x="16223" y="19904"/>
                  </a:lnTo>
                  <a:cubicBezTo>
                    <a:pt x="16118" y="19920"/>
                    <a:pt x="16013" y="19957"/>
                    <a:pt x="15924" y="20014"/>
                  </a:cubicBezTo>
                  <a:cubicBezTo>
                    <a:pt x="15835" y="20051"/>
                    <a:pt x="15772" y="20135"/>
                    <a:pt x="15772" y="20235"/>
                  </a:cubicBezTo>
                  <a:cubicBezTo>
                    <a:pt x="15751" y="20387"/>
                    <a:pt x="15562" y="20251"/>
                    <a:pt x="15635" y="20491"/>
                  </a:cubicBezTo>
                  <a:lnTo>
                    <a:pt x="15635" y="20491"/>
                  </a:lnTo>
                  <a:cubicBezTo>
                    <a:pt x="15593" y="20351"/>
                    <a:pt x="15467" y="20325"/>
                    <a:pt x="15348" y="20325"/>
                  </a:cubicBezTo>
                  <a:cubicBezTo>
                    <a:pt x="15275" y="20325"/>
                    <a:pt x="15206" y="20334"/>
                    <a:pt x="15158" y="20334"/>
                  </a:cubicBezTo>
                  <a:cubicBezTo>
                    <a:pt x="15148" y="20335"/>
                    <a:pt x="15137" y="20336"/>
                    <a:pt x="15126" y="20336"/>
                  </a:cubicBezTo>
                  <a:cubicBezTo>
                    <a:pt x="15074" y="20336"/>
                    <a:pt x="15023" y="20325"/>
                    <a:pt x="14975" y="20308"/>
                  </a:cubicBezTo>
                  <a:cubicBezTo>
                    <a:pt x="14947" y="20221"/>
                    <a:pt x="14867" y="20157"/>
                    <a:pt x="14802" y="20157"/>
                  </a:cubicBezTo>
                  <a:cubicBezTo>
                    <a:pt x="14793" y="20157"/>
                    <a:pt x="14784" y="20159"/>
                    <a:pt x="14776" y="20161"/>
                  </a:cubicBezTo>
                  <a:lnTo>
                    <a:pt x="14838" y="20350"/>
                  </a:lnTo>
                  <a:cubicBezTo>
                    <a:pt x="14826" y="20354"/>
                    <a:pt x="14814" y="20356"/>
                    <a:pt x="14803" y="20356"/>
                  </a:cubicBezTo>
                  <a:cubicBezTo>
                    <a:pt x="14736" y="20356"/>
                    <a:pt x="14689" y="20295"/>
                    <a:pt x="14634" y="20295"/>
                  </a:cubicBezTo>
                  <a:cubicBezTo>
                    <a:pt x="14616" y="20295"/>
                    <a:pt x="14597" y="20301"/>
                    <a:pt x="14576" y="20319"/>
                  </a:cubicBezTo>
                  <a:cubicBezTo>
                    <a:pt x="14487" y="20392"/>
                    <a:pt x="14424" y="20502"/>
                    <a:pt x="14409" y="20617"/>
                  </a:cubicBezTo>
                  <a:cubicBezTo>
                    <a:pt x="14403" y="20675"/>
                    <a:pt x="14435" y="20696"/>
                    <a:pt x="14388" y="20707"/>
                  </a:cubicBezTo>
                  <a:cubicBezTo>
                    <a:pt x="14369" y="20710"/>
                    <a:pt x="14350" y="20712"/>
                    <a:pt x="14330" y="20712"/>
                  </a:cubicBezTo>
                  <a:cubicBezTo>
                    <a:pt x="14295" y="20712"/>
                    <a:pt x="14259" y="20706"/>
                    <a:pt x="14225" y="20696"/>
                  </a:cubicBezTo>
                  <a:cubicBezTo>
                    <a:pt x="14160" y="20671"/>
                    <a:pt x="14085" y="20635"/>
                    <a:pt x="14023" y="20635"/>
                  </a:cubicBezTo>
                  <a:cubicBezTo>
                    <a:pt x="13981" y="20635"/>
                    <a:pt x="13944" y="20652"/>
                    <a:pt x="13921" y="20701"/>
                  </a:cubicBezTo>
                  <a:cubicBezTo>
                    <a:pt x="13865" y="20814"/>
                    <a:pt x="13754" y="20911"/>
                    <a:pt x="13636" y="20911"/>
                  </a:cubicBezTo>
                  <a:cubicBezTo>
                    <a:pt x="13633" y="20911"/>
                    <a:pt x="13630" y="20911"/>
                    <a:pt x="13627" y="20911"/>
                  </a:cubicBezTo>
                  <a:cubicBezTo>
                    <a:pt x="13579" y="20911"/>
                    <a:pt x="13485" y="20769"/>
                    <a:pt x="13438" y="20769"/>
                  </a:cubicBezTo>
                  <a:cubicBezTo>
                    <a:pt x="13430" y="20769"/>
                    <a:pt x="13423" y="20774"/>
                    <a:pt x="13418" y="20785"/>
                  </a:cubicBezTo>
                  <a:cubicBezTo>
                    <a:pt x="13339" y="20948"/>
                    <a:pt x="13612" y="21068"/>
                    <a:pt x="13423" y="21131"/>
                  </a:cubicBezTo>
                  <a:cubicBezTo>
                    <a:pt x="13414" y="21134"/>
                    <a:pt x="13405" y="21135"/>
                    <a:pt x="13397" y="21135"/>
                  </a:cubicBezTo>
                  <a:cubicBezTo>
                    <a:pt x="13275" y="21135"/>
                    <a:pt x="13329" y="20794"/>
                    <a:pt x="13188" y="20794"/>
                  </a:cubicBezTo>
                  <a:cubicBezTo>
                    <a:pt x="13177" y="20794"/>
                    <a:pt x="13164" y="20796"/>
                    <a:pt x="13150" y="20801"/>
                  </a:cubicBezTo>
                  <a:cubicBezTo>
                    <a:pt x="13045" y="20843"/>
                    <a:pt x="13176" y="20958"/>
                    <a:pt x="13124" y="21021"/>
                  </a:cubicBezTo>
                  <a:cubicBezTo>
                    <a:pt x="13040" y="21115"/>
                    <a:pt x="12862" y="21121"/>
                    <a:pt x="12746" y="21142"/>
                  </a:cubicBezTo>
                  <a:cubicBezTo>
                    <a:pt x="12484" y="21184"/>
                    <a:pt x="12112" y="21142"/>
                    <a:pt x="11887" y="21294"/>
                  </a:cubicBezTo>
                  <a:cubicBezTo>
                    <a:pt x="11813" y="21346"/>
                    <a:pt x="11834" y="21435"/>
                    <a:pt x="11808" y="21519"/>
                  </a:cubicBezTo>
                  <a:cubicBezTo>
                    <a:pt x="11786" y="21579"/>
                    <a:pt x="11771" y="21600"/>
                    <a:pt x="11759" y="21600"/>
                  </a:cubicBezTo>
                  <a:cubicBezTo>
                    <a:pt x="11732" y="21600"/>
                    <a:pt x="11723" y="21482"/>
                    <a:pt x="11682" y="21456"/>
                  </a:cubicBezTo>
                  <a:cubicBezTo>
                    <a:pt x="11671" y="21449"/>
                    <a:pt x="11659" y="21445"/>
                    <a:pt x="11646" y="21445"/>
                  </a:cubicBezTo>
                  <a:cubicBezTo>
                    <a:pt x="11570" y="21445"/>
                    <a:pt x="11465" y="21563"/>
                    <a:pt x="11451" y="21635"/>
                  </a:cubicBezTo>
                  <a:cubicBezTo>
                    <a:pt x="11454" y="21741"/>
                    <a:pt x="11448" y="21781"/>
                    <a:pt x="11429" y="21781"/>
                  </a:cubicBezTo>
                  <a:cubicBezTo>
                    <a:pt x="11406" y="21781"/>
                    <a:pt x="11366" y="21722"/>
                    <a:pt x="11299" y="21650"/>
                  </a:cubicBezTo>
                  <a:cubicBezTo>
                    <a:pt x="11299" y="21650"/>
                    <a:pt x="11299" y="21650"/>
                    <a:pt x="11298" y="21650"/>
                  </a:cubicBezTo>
                  <a:lnTo>
                    <a:pt x="11298" y="21650"/>
                  </a:lnTo>
                  <a:cubicBezTo>
                    <a:pt x="11286" y="21650"/>
                    <a:pt x="11336" y="22033"/>
                    <a:pt x="11366" y="22033"/>
                  </a:cubicBezTo>
                  <a:cubicBezTo>
                    <a:pt x="11367" y="22033"/>
                    <a:pt x="11367" y="22033"/>
                    <a:pt x="11367" y="22033"/>
                  </a:cubicBezTo>
                  <a:lnTo>
                    <a:pt x="11367" y="22033"/>
                  </a:lnTo>
                  <a:cubicBezTo>
                    <a:pt x="11365" y="22034"/>
                    <a:pt x="11363" y="22034"/>
                    <a:pt x="11361" y="22034"/>
                  </a:cubicBezTo>
                  <a:cubicBezTo>
                    <a:pt x="11309" y="22034"/>
                    <a:pt x="11235" y="21859"/>
                    <a:pt x="11205" y="21823"/>
                  </a:cubicBezTo>
                  <a:cubicBezTo>
                    <a:pt x="11187" y="21803"/>
                    <a:pt x="11170" y="21795"/>
                    <a:pt x="11152" y="21795"/>
                  </a:cubicBezTo>
                  <a:cubicBezTo>
                    <a:pt x="11097" y="21795"/>
                    <a:pt x="11045" y="21877"/>
                    <a:pt x="11022" y="21912"/>
                  </a:cubicBezTo>
                  <a:cubicBezTo>
                    <a:pt x="10989" y="21942"/>
                    <a:pt x="10866" y="22073"/>
                    <a:pt x="10786" y="22073"/>
                  </a:cubicBezTo>
                  <a:cubicBezTo>
                    <a:pt x="10752" y="22073"/>
                    <a:pt x="10725" y="22049"/>
                    <a:pt x="10717" y="21981"/>
                  </a:cubicBezTo>
                  <a:cubicBezTo>
                    <a:pt x="10711" y="21910"/>
                    <a:pt x="10695" y="21883"/>
                    <a:pt x="10675" y="21883"/>
                  </a:cubicBezTo>
                  <a:cubicBezTo>
                    <a:pt x="10615" y="21883"/>
                    <a:pt x="10515" y="22112"/>
                    <a:pt x="10476" y="22143"/>
                  </a:cubicBezTo>
                  <a:cubicBezTo>
                    <a:pt x="10464" y="22152"/>
                    <a:pt x="10451" y="22156"/>
                    <a:pt x="10439" y="22156"/>
                  </a:cubicBezTo>
                  <a:cubicBezTo>
                    <a:pt x="10336" y="22156"/>
                    <a:pt x="10216" y="21900"/>
                    <a:pt x="10145" y="21900"/>
                  </a:cubicBezTo>
                  <a:cubicBezTo>
                    <a:pt x="10126" y="21900"/>
                    <a:pt x="10110" y="21919"/>
                    <a:pt x="10099" y="21965"/>
                  </a:cubicBezTo>
                  <a:cubicBezTo>
                    <a:pt x="10183" y="22159"/>
                    <a:pt x="10508" y="22353"/>
                    <a:pt x="10649" y="22437"/>
                  </a:cubicBezTo>
                  <a:cubicBezTo>
                    <a:pt x="10662" y="22445"/>
                    <a:pt x="10818" y="22538"/>
                    <a:pt x="10865" y="22538"/>
                  </a:cubicBezTo>
                  <a:cubicBezTo>
                    <a:pt x="10878" y="22538"/>
                    <a:pt x="10882" y="22532"/>
                    <a:pt x="10875" y="22515"/>
                  </a:cubicBezTo>
                  <a:cubicBezTo>
                    <a:pt x="10896" y="22439"/>
                    <a:pt x="10914" y="22411"/>
                    <a:pt x="10963" y="22411"/>
                  </a:cubicBezTo>
                  <a:cubicBezTo>
                    <a:pt x="10975" y="22411"/>
                    <a:pt x="10989" y="22413"/>
                    <a:pt x="11006" y="22416"/>
                  </a:cubicBezTo>
                  <a:cubicBezTo>
                    <a:pt x="11063" y="22427"/>
                    <a:pt x="11135" y="22451"/>
                    <a:pt x="11199" y="22451"/>
                  </a:cubicBezTo>
                  <a:cubicBezTo>
                    <a:pt x="11252" y="22451"/>
                    <a:pt x="11299" y="22434"/>
                    <a:pt x="11326" y="22379"/>
                  </a:cubicBezTo>
                  <a:cubicBezTo>
                    <a:pt x="11359" y="22304"/>
                    <a:pt x="11356" y="22240"/>
                    <a:pt x="11398" y="22240"/>
                  </a:cubicBezTo>
                  <a:cubicBezTo>
                    <a:pt x="11416" y="22240"/>
                    <a:pt x="11440" y="22250"/>
                    <a:pt x="11478" y="22274"/>
                  </a:cubicBezTo>
                  <a:cubicBezTo>
                    <a:pt x="11562" y="22237"/>
                    <a:pt x="11639" y="22054"/>
                    <a:pt x="11719" y="22054"/>
                  </a:cubicBezTo>
                  <a:cubicBezTo>
                    <a:pt x="11753" y="22054"/>
                    <a:pt x="11787" y="22086"/>
                    <a:pt x="11822" y="22176"/>
                  </a:cubicBezTo>
                  <a:lnTo>
                    <a:pt x="11822" y="22176"/>
                  </a:lnTo>
                  <a:cubicBezTo>
                    <a:pt x="11733" y="21945"/>
                    <a:pt x="12055" y="22017"/>
                    <a:pt x="12128" y="21954"/>
                  </a:cubicBezTo>
                  <a:cubicBezTo>
                    <a:pt x="12217" y="21881"/>
                    <a:pt x="12096" y="21823"/>
                    <a:pt x="12138" y="21718"/>
                  </a:cubicBezTo>
                  <a:cubicBezTo>
                    <a:pt x="12146" y="21702"/>
                    <a:pt x="12156" y="21695"/>
                    <a:pt x="12168" y="21695"/>
                  </a:cubicBezTo>
                  <a:cubicBezTo>
                    <a:pt x="12217" y="21695"/>
                    <a:pt x="12295" y="21808"/>
                    <a:pt x="12311" y="21850"/>
                  </a:cubicBezTo>
                  <a:cubicBezTo>
                    <a:pt x="12347" y="21942"/>
                    <a:pt x="12377" y="21975"/>
                    <a:pt x="12406" y="21975"/>
                  </a:cubicBezTo>
                  <a:cubicBezTo>
                    <a:pt x="12465" y="21975"/>
                    <a:pt x="12515" y="21829"/>
                    <a:pt x="12579" y="21787"/>
                  </a:cubicBezTo>
                  <a:cubicBezTo>
                    <a:pt x="12613" y="21768"/>
                    <a:pt x="12822" y="21732"/>
                    <a:pt x="12929" y="21732"/>
                  </a:cubicBezTo>
                  <a:cubicBezTo>
                    <a:pt x="12969" y="21732"/>
                    <a:pt x="12995" y="21737"/>
                    <a:pt x="12993" y="21749"/>
                  </a:cubicBezTo>
                  <a:lnTo>
                    <a:pt x="12993" y="21749"/>
                  </a:lnTo>
                  <a:cubicBezTo>
                    <a:pt x="13003" y="21698"/>
                    <a:pt x="12925" y="21771"/>
                    <a:pt x="12946" y="21661"/>
                  </a:cubicBezTo>
                  <a:cubicBezTo>
                    <a:pt x="12951" y="21608"/>
                    <a:pt x="13014" y="21593"/>
                    <a:pt x="13051" y="21577"/>
                  </a:cubicBezTo>
                  <a:cubicBezTo>
                    <a:pt x="13090" y="21566"/>
                    <a:pt x="13144" y="21541"/>
                    <a:pt x="13196" y="21541"/>
                  </a:cubicBezTo>
                  <a:cubicBezTo>
                    <a:pt x="13220" y="21541"/>
                    <a:pt x="13244" y="21546"/>
                    <a:pt x="13266" y="21561"/>
                  </a:cubicBezTo>
                  <a:cubicBezTo>
                    <a:pt x="13308" y="21596"/>
                    <a:pt x="13331" y="21643"/>
                    <a:pt x="13361" y="21643"/>
                  </a:cubicBezTo>
                  <a:cubicBezTo>
                    <a:pt x="13376" y="21643"/>
                    <a:pt x="13392" y="21632"/>
                    <a:pt x="13412" y="21603"/>
                  </a:cubicBezTo>
                  <a:cubicBezTo>
                    <a:pt x="13460" y="21535"/>
                    <a:pt x="13423" y="21404"/>
                    <a:pt x="13454" y="21362"/>
                  </a:cubicBezTo>
                  <a:cubicBezTo>
                    <a:pt x="13473" y="21339"/>
                    <a:pt x="13499" y="21331"/>
                    <a:pt x="13530" y="21331"/>
                  </a:cubicBezTo>
                  <a:cubicBezTo>
                    <a:pt x="13612" y="21331"/>
                    <a:pt x="13723" y="21392"/>
                    <a:pt x="13785" y="21404"/>
                  </a:cubicBezTo>
                  <a:cubicBezTo>
                    <a:pt x="13822" y="21414"/>
                    <a:pt x="13860" y="21418"/>
                    <a:pt x="13897" y="21418"/>
                  </a:cubicBezTo>
                  <a:cubicBezTo>
                    <a:pt x="13959" y="21418"/>
                    <a:pt x="14019" y="21406"/>
                    <a:pt x="14078" y="21383"/>
                  </a:cubicBezTo>
                  <a:cubicBezTo>
                    <a:pt x="14173" y="21346"/>
                    <a:pt x="14251" y="21278"/>
                    <a:pt x="14309" y="21199"/>
                  </a:cubicBezTo>
                  <a:cubicBezTo>
                    <a:pt x="14335" y="21152"/>
                    <a:pt x="14361" y="20979"/>
                    <a:pt x="14403" y="20963"/>
                  </a:cubicBezTo>
                  <a:lnTo>
                    <a:pt x="14403" y="20963"/>
                  </a:lnTo>
                  <a:cubicBezTo>
                    <a:pt x="14398" y="21037"/>
                    <a:pt x="14414" y="21110"/>
                    <a:pt x="14440" y="21184"/>
                  </a:cubicBezTo>
                  <a:cubicBezTo>
                    <a:pt x="14450" y="21196"/>
                    <a:pt x="14466" y="21201"/>
                    <a:pt x="14486" y="21201"/>
                  </a:cubicBezTo>
                  <a:cubicBezTo>
                    <a:pt x="14548" y="21201"/>
                    <a:pt x="14642" y="21150"/>
                    <a:pt x="14665" y="21126"/>
                  </a:cubicBezTo>
                  <a:cubicBezTo>
                    <a:pt x="14723" y="21079"/>
                    <a:pt x="14655" y="20995"/>
                    <a:pt x="14728" y="20948"/>
                  </a:cubicBezTo>
                  <a:cubicBezTo>
                    <a:pt x="14776" y="20924"/>
                    <a:pt x="14826" y="20912"/>
                    <a:pt x="14877" y="20912"/>
                  </a:cubicBezTo>
                  <a:cubicBezTo>
                    <a:pt x="14894" y="20912"/>
                    <a:pt x="14911" y="20914"/>
                    <a:pt x="14928" y="20916"/>
                  </a:cubicBezTo>
                  <a:cubicBezTo>
                    <a:pt x="15059" y="20930"/>
                    <a:pt x="15129" y="21013"/>
                    <a:pt x="15202" y="21013"/>
                  </a:cubicBezTo>
                  <a:cubicBezTo>
                    <a:pt x="15240" y="21013"/>
                    <a:pt x="15278" y="20991"/>
                    <a:pt x="15326" y="20927"/>
                  </a:cubicBezTo>
                  <a:cubicBezTo>
                    <a:pt x="15368" y="20796"/>
                    <a:pt x="15452" y="20785"/>
                    <a:pt x="15552" y="20759"/>
                  </a:cubicBezTo>
                  <a:cubicBezTo>
                    <a:pt x="15593" y="20743"/>
                    <a:pt x="15552" y="20549"/>
                    <a:pt x="15651" y="20518"/>
                  </a:cubicBezTo>
                  <a:cubicBezTo>
                    <a:pt x="15673" y="20576"/>
                    <a:pt x="15681" y="20757"/>
                    <a:pt x="15733" y="20757"/>
                  </a:cubicBezTo>
                  <a:cubicBezTo>
                    <a:pt x="15743" y="20757"/>
                    <a:pt x="15754" y="20752"/>
                    <a:pt x="15766" y="20738"/>
                  </a:cubicBezTo>
                  <a:cubicBezTo>
                    <a:pt x="15815" y="20689"/>
                    <a:pt x="15827" y="20584"/>
                    <a:pt x="15845" y="20503"/>
                  </a:cubicBezTo>
                  <a:lnTo>
                    <a:pt x="15845" y="20503"/>
                  </a:lnTo>
                  <a:cubicBezTo>
                    <a:pt x="15837" y="20550"/>
                    <a:pt x="15858" y="20566"/>
                    <a:pt x="15891" y="20566"/>
                  </a:cubicBezTo>
                  <a:cubicBezTo>
                    <a:pt x="15956" y="20566"/>
                    <a:pt x="16071" y="20502"/>
                    <a:pt x="16110" y="20502"/>
                  </a:cubicBezTo>
                  <a:cubicBezTo>
                    <a:pt x="16111" y="20502"/>
                    <a:pt x="16112" y="20502"/>
                    <a:pt x="16113" y="20502"/>
                  </a:cubicBezTo>
                  <a:cubicBezTo>
                    <a:pt x="16212" y="20507"/>
                    <a:pt x="16183" y="20649"/>
                    <a:pt x="16262" y="20649"/>
                  </a:cubicBezTo>
                  <a:cubicBezTo>
                    <a:pt x="16270" y="20649"/>
                    <a:pt x="16280" y="20647"/>
                    <a:pt x="16291" y="20644"/>
                  </a:cubicBezTo>
                  <a:cubicBezTo>
                    <a:pt x="16401" y="20613"/>
                    <a:pt x="16276" y="20174"/>
                    <a:pt x="16136" y="20174"/>
                  </a:cubicBezTo>
                  <a:cubicBezTo>
                    <a:pt x="16130" y="20174"/>
                    <a:pt x="16124" y="20175"/>
                    <a:pt x="16118" y="20177"/>
                  </a:cubicBezTo>
                  <a:lnTo>
                    <a:pt x="16217" y="20146"/>
                  </a:lnTo>
                  <a:cubicBezTo>
                    <a:pt x="16311" y="20120"/>
                    <a:pt x="16373" y="19899"/>
                    <a:pt x="16233" y="19899"/>
                  </a:cubicBezTo>
                  <a:close/>
                  <a:moveTo>
                    <a:pt x="2164" y="23667"/>
                  </a:moveTo>
                  <a:lnTo>
                    <a:pt x="2164" y="23667"/>
                  </a:lnTo>
                  <a:cubicBezTo>
                    <a:pt x="2163" y="23669"/>
                    <a:pt x="2162" y="23672"/>
                    <a:pt x="2161" y="23674"/>
                  </a:cubicBezTo>
                  <a:cubicBezTo>
                    <a:pt x="2162" y="23672"/>
                    <a:pt x="2163" y="23670"/>
                    <a:pt x="2164" y="23667"/>
                  </a:cubicBezTo>
                  <a:close/>
                  <a:moveTo>
                    <a:pt x="6204" y="24020"/>
                  </a:moveTo>
                  <a:cubicBezTo>
                    <a:pt x="6204" y="24020"/>
                    <a:pt x="6203" y="24020"/>
                    <a:pt x="6203" y="24020"/>
                  </a:cubicBezTo>
                  <a:cubicBezTo>
                    <a:pt x="6203" y="24020"/>
                    <a:pt x="6204" y="24020"/>
                    <a:pt x="6204" y="24020"/>
                  </a:cubicBezTo>
                  <a:close/>
                  <a:moveTo>
                    <a:pt x="3501" y="23884"/>
                  </a:moveTo>
                  <a:cubicBezTo>
                    <a:pt x="3478" y="23884"/>
                    <a:pt x="3466" y="23899"/>
                    <a:pt x="3451" y="23936"/>
                  </a:cubicBezTo>
                  <a:cubicBezTo>
                    <a:pt x="3451" y="23936"/>
                    <a:pt x="3385" y="24057"/>
                    <a:pt x="3437" y="24057"/>
                  </a:cubicBezTo>
                  <a:cubicBezTo>
                    <a:pt x="3438" y="24057"/>
                    <a:pt x="3439" y="24057"/>
                    <a:pt x="3440" y="24057"/>
                  </a:cubicBezTo>
                  <a:cubicBezTo>
                    <a:pt x="3545" y="24046"/>
                    <a:pt x="3545" y="23973"/>
                    <a:pt x="3571" y="23905"/>
                  </a:cubicBezTo>
                  <a:cubicBezTo>
                    <a:pt x="3539" y="23892"/>
                    <a:pt x="3517" y="23884"/>
                    <a:pt x="3501" y="23884"/>
                  </a:cubicBezTo>
                  <a:close/>
                  <a:moveTo>
                    <a:pt x="5333" y="24754"/>
                  </a:moveTo>
                  <a:lnTo>
                    <a:pt x="5443" y="24807"/>
                  </a:lnTo>
                  <a:cubicBezTo>
                    <a:pt x="5408" y="24827"/>
                    <a:pt x="5378" y="24854"/>
                    <a:pt x="5347" y="24854"/>
                  </a:cubicBezTo>
                  <a:cubicBezTo>
                    <a:pt x="5323" y="24854"/>
                    <a:pt x="5298" y="24837"/>
                    <a:pt x="5270" y="24786"/>
                  </a:cubicBezTo>
                  <a:lnTo>
                    <a:pt x="5333" y="24754"/>
                  </a:lnTo>
                  <a:close/>
                  <a:moveTo>
                    <a:pt x="4447" y="24649"/>
                  </a:moveTo>
                  <a:cubicBezTo>
                    <a:pt x="4441" y="24728"/>
                    <a:pt x="4415" y="24780"/>
                    <a:pt x="4483" y="24859"/>
                  </a:cubicBezTo>
                  <a:cubicBezTo>
                    <a:pt x="4615" y="24791"/>
                    <a:pt x="4594" y="24717"/>
                    <a:pt x="4457" y="24649"/>
                  </a:cubicBezTo>
                  <a:close/>
                  <a:moveTo>
                    <a:pt x="4143" y="24949"/>
                  </a:moveTo>
                  <a:cubicBezTo>
                    <a:pt x="4135" y="24949"/>
                    <a:pt x="4128" y="24951"/>
                    <a:pt x="4122" y="24953"/>
                  </a:cubicBezTo>
                  <a:cubicBezTo>
                    <a:pt x="4053" y="24995"/>
                    <a:pt x="4108" y="25136"/>
                    <a:pt x="4186" y="25136"/>
                  </a:cubicBezTo>
                  <a:cubicBezTo>
                    <a:pt x="4198" y="25136"/>
                    <a:pt x="4209" y="25133"/>
                    <a:pt x="4221" y="25126"/>
                  </a:cubicBezTo>
                  <a:cubicBezTo>
                    <a:pt x="4293" y="25079"/>
                    <a:pt x="4213" y="24949"/>
                    <a:pt x="4143" y="24949"/>
                  </a:cubicBezTo>
                  <a:close/>
                  <a:moveTo>
                    <a:pt x="5413" y="25198"/>
                  </a:moveTo>
                  <a:cubicBezTo>
                    <a:pt x="5414" y="25200"/>
                    <a:pt x="5415" y="25203"/>
                    <a:pt x="5417" y="25205"/>
                  </a:cubicBezTo>
                  <a:cubicBezTo>
                    <a:pt x="5416" y="25203"/>
                    <a:pt x="5414" y="25201"/>
                    <a:pt x="5413" y="25198"/>
                  </a:cubicBezTo>
                  <a:close/>
                  <a:moveTo>
                    <a:pt x="9394" y="0"/>
                  </a:moveTo>
                  <a:cubicBezTo>
                    <a:pt x="9392" y="0"/>
                    <a:pt x="9391" y="2"/>
                    <a:pt x="9391" y="7"/>
                  </a:cubicBezTo>
                  <a:cubicBezTo>
                    <a:pt x="9386" y="106"/>
                    <a:pt x="9407" y="211"/>
                    <a:pt x="9365" y="295"/>
                  </a:cubicBezTo>
                  <a:cubicBezTo>
                    <a:pt x="9291" y="363"/>
                    <a:pt x="9192" y="295"/>
                    <a:pt x="9134" y="521"/>
                  </a:cubicBezTo>
                  <a:cubicBezTo>
                    <a:pt x="9239" y="578"/>
                    <a:pt x="8992" y="1438"/>
                    <a:pt x="8992" y="1569"/>
                  </a:cubicBezTo>
                  <a:cubicBezTo>
                    <a:pt x="8992" y="1648"/>
                    <a:pt x="9160" y="1716"/>
                    <a:pt x="9186" y="1884"/>
                  </a:cubicBezTo>
                  <a:cubicBezTo>
                    <a:pt x="9200" y="1941"/>
                    <a:pt x="9190" y="1962"/>
                    <a:pt x="9166" y="1962"/>
                  </a:cubicBezTo>
                  <a:cubicBezTo>
                    <a:pt x="9111" y="1962"/>
                    <a:pt x="8984" y="1842"/>
                    <a:pt x="8951" y="1805"/>
                  </a:cubicBezTo>
                  <a:lnTo>
                    <a:pt x="8951" y="1805"/>
                  </a:lnTo>
                  <a:cubicBezTo>
                    <a:pt x="8998" y="1873"/>
                    <a:pt x="9087" y="2041"/>
                    <a:pt x="9008" y="2073"/>
                  </a:cubicBezTo>
                  <a:cubicBezTo>
                    <a:pt x="9000" y="2076"/>
                    <a:pt x="8992" y="2077"/>
                    <a:pt x="8984" y="2077"/>
                  </a:cubicBezTo>
                  <a:cubicBezTo>
                    <a:pt x="8932" y="2077"/>
                    <a:pt x="8875" y="2017"/>
                    <a:pt x="8830" y="2017"/>
                  </a:cubicBezTo>
                  <a:cubicBezTo>
                    <a:pt x="8816" y="2017"/>
                    <a:pt x="8804" y="2022"/>
                    <a:pt x="8793" y="2036"/>
                  </a:cubicBezTo>
                  <a:cubicBezTo>
                    <a:pt x="8757" y="2083"/>
                    <a:pt x="8977" y="2351"/>
                    <a:pt x="8914" y="2471"/>
                  </a:cubicBezTo>
                  <a:cubicBezTo>
                    <a:pt x="8903" y="2492"/>
                    <a:pt x="8615" y="2655"/>
                    <a:pt x="8715" y="2691"/>
                  </a:cubicBezTo>
                  <a:cubicBezTo>
                    <a:pt x="8720" y="2693"/>
                    <a:pt x="8726" y="2693"/>
                    <a:pt x="8732" y="2693"/>
                  </a:cubicBezTo>
                  <a:cubicBezTo>
                    <a:pt x="8762" y="2693"/>
                    <a:pt x="8792" y="2678"/>
                    <a:pt x="8818" y="2678"/>
                  </a:cubicBezTo>
                  <a:cubicBezTo>
                    <a:pt x="8843" y="2678"/>
                    <a:pt x="8862" y="2693"/>
                    <a:pt x="8872" y="2749"/>
                  </a:cubicBezTo>
                  <a:cubicBezTo>
                    <a:pt x="8877" y="2796"/>
                    <a:pt x="8872" y="2838"/>
                    <a:pt x="8840" y="2849"/>
                  </a:cubicBezTo>
                  <a:cubicBezTo>
                    <a:pt x="8829" y="2855"/>
                    <a:pt x="8815" y="2857"/>
                    <a:pt x="8799" y="2857"/>
                  </a:cubicBezTo>
                  <a:cubicBezTo>
                    <a:pt x="8739" y="2857"/>
                    <a:pt x="8659" y="2819"/>
                    <a:pt x="8605" y="2819"/>
                  </a:cubicBezTo>
                  <a:cubicBezTo>
                    <a:pt x="8581" y="2819"/>
                    <a:pt x="8562" y="2827"/>
                    <a:pt x="8552" y="2849"/>
                  </a:cubicBezTo>
                  <a:cubicBezTo>
                    <a:pt x="8521" y="2906"/>
                    <a:pt x="8505" y="2974"/>
                    <a:pt x="8510" y="3043"/>
                  </a:cubicBezTo>
                  <a:cubicBezTo>
                    <a:pt x="8510" y="3069"/>
                    <a:pt x="8578" y="3116"/>
                    <a:pt x="8578" y="3116"/>
                  </a:cubicBezTo>
                  <a:cubicBezTo>
                    <a:pt x="8542" y="3221"/>
                    <a:pt x="8515" y="3331"/>
                    <a:pt x="8505" y="3446"/>
                  </a:cubicBezTo>
                  <a:cubicBezTo>
                    <a:pt x="8502" y="3527"/>
                    <a:pt x="8530" y="3575"/>
                    <a:pt x="8574" y="3575"/>
                  </a:cubicBezTo>
                  <a:cubicBezTo>
                    <a:pt x="8603" y="3575"/>
                    <a:pt x="8640" y="3553"/>
                    <a:pt x="8678" y="3504"/>
                  </a:cubicBezTo>
                  <a:lnTo>
                    <a:pt x="8678" y="3504"/>
                  </a:lnTo>
                  <a:cubicBezTo>
                    <a:pt x="8652" y="3609"/>
                    <a:pt x="8636" y="3708"/>
                    <a:pt x="8505" y="3761"/>
                  </a:cubicBezTo>
                  <a:cubicBezTo>
                    <a:pt x="8405" y="3798"/>
                    <a:pt x="8243" y="3861"/>
                    <a:pt x="8311" y="3976"/>
                  </a:cubicBezTo>
                  <a:cubicBezTo>
                    <a:pt x="8358" y="4060"/>
                    <a:pt x="8405" y="4075"/>
                    <a:pt x="8395" y="4175"/>
                  </a:cubicBezTo>
                  <a:cubicBezTo>
                    <a:pt x="8374" y="4217"/>
                    <a:pt x="8363" y="4264"/>
                    <a:pt x="8358" y="4311"/>
                  </a:cubicBezTo>
                  <a:cubicBezTo>
                    <a:pt x="8384" y="4322"/>
                    <a:pt x="8426" y="4327"/>
                    <a:pt x="8437" y="4353"/>
                  </a:cubicBezTo>
                  <a:cubicBezTo>
                    <a:pt x="8468" y="4453"/>
                    <a:pt x="8374" y="4568"/>
                    <a:pt x="8390" y="4673"/>
                  </a:cubicBezTo>
                  <a:cubicBezTo>
                    <a:pt x="8400" y="4778"/>
                    <a:pt x="8473" y="4883"/>
                    <a:pt x="8332" y="4914"/>
                  </a:cubicBezTo>
                  <a:cubicBezTo>
                    <a:pt x="8248" y="4935"/>
                    <a:pt x="8196" y="5145"/>
                    <a:pt x="8258" y="5208"/>
                  </a:cubicBezTo>
                  <a:cubicBezTo>
                    <a:pt x="8270" y="5218"/>
                    <a:pt x="8282" y="5222"/>
                    <a:pt x="8296" y="5222"/>
                  </a:cubicBezTo>
                  <a:cubicBezTo>
                    <a:pt x="8359" y="5222"/>
                    <a:pt x="8438" y="5130"/>
                    <a:pt x="8442" y="5108"/>
                  </a:cubicBezTo>
                  <a:lnTo>
                    <a:pt x="8442" y="5108"/>
                  </a:lnTo>
                  <a:cubicBezTo>
                    <a:pt x="8431" y="5182"/>
                    <a:pt x="8400" y="5250"/>
                    <a:pt x="8342" y="5297"/>
                  </a:cubicBezTo>
                  <a:cubicBezTo>
                    <a:pt x="8285" y="5344"/>
                    <a:pt x="8201" y="5355"/>
                    <a:pt x="8159" y="5418"/>
                  </a:cubicBezTo>
                  <a:cubicBezTo>
                    <a:pt x="8091" y="5517"/>
                    <a:pt x="8216" y="5591"/>
                    <a:pt x="8117" y="5680"/>
                  </a:cubicBezTo>
                  <a:cubicBezTo>
                    <a:pt x="8075" y="5717"/>
                    <a:pt x="7771" y="5764"/>
                    <a:pt x="7949" y="5842"/>
                  </a:cubicBezTo>
                  <a:cubicBezTo>
                    <a:pt x="8054" y="5890"/>
                    <a:pt x="8243" y="5958"/>
                    <a:pt x="8085" y="6042"/>
                  </a:cubicBezTo>
                  <a:cubicBezTo>
                    <a:pt x="7991" y="6094"/>
                    <a:pt x="7918" y="6073"/>
                    <a:pt x="7849" y="6157"/>
                  </a:cubicBezTo>
                  <a:cubicBezTo>
                    <a:pt x="7829" y="6183"/>
                    <a:pt x="7713" y="6403"/>
                    <a:pt x="7787" y="6430"/>
                  </a:cubicBezTo>
                  <a:cubicBezTo>
                    <a:pt x="7839" y="6451"/>
                    <a:pt x="8091" y="6430"/>
                    <a:pt x="8023" y="6550"/>
                  </a:cubicBezTo>
                  <a:cubicBezTo>
                    <a:pt x="8006" y="6579"/>
                    <a:pt x="7984" y="6589"/>
                    <a:pt x="7958" y="6589"/>
                  </a:cubicBezTo>
                  <a:cubicBezTo>
                    <a:pt x="7905" y="6589"/>
                    <a:pt x="7839" y="6549"/>
                    <a:pt x="7783" y="6549"/>
                  </a:cubicBezTo>
                  <a:cubicBezTo>
                    <a:pt x="7777" y="6549"/>
                    <a:pt x="7771" y="6549"/>
                    <a:pt x="7766" y="6550"/>
                  </a:cubicBezTo>
                  <a:cubicBezTo>
                    <a:pt x="7766" y="6550"/>
                    <a:pt x="7923" y="6697"/>
                    <a:pt x="7933" y="6713"/>
                  </a:cubicBezTo>
                  <a:cubicBezTo>
                    <a:pt x="7996" y="6802"/>
                    <a:pt x="7939" y="6802"/>
                    <a:pt x="7860" y="6818"/>
                  </a:cubicBezTo>
                  <a:cubicBezTo>
                    <a:pt x="7739" y="6833"/>
                    <a:pt x="7593" y="7033"/>
                    <a:pt x="7614" y="7127"/>
                  </a:cubicBezTo>
                  <a:cubicBezTo>
                    <a:pt x="7640" y="7242"/>
                    <a:pt x="7991" y="7227"/>
                    <a:pt x="7986" y="7274"/>
                  </a:cubicBezTo>
                  <a:cubicBezTo>
                    <a:pt x="7970" y="7342"/>
                    <a:pt x="7865" y="7321"/>
                    <a:pt x="7808" y="7342"/>
                  </a:cubicBezTo>
                  <a:cubicBezTo>
                    <a:pt x="7739" y="7368"/>
                    <a:pt x="7682" y="7426"/>
                    <a:pt x="7645" y="7494"/>
                  </a:cubicBezTo>
                  <a:cubicBezTo>
                    <a:pt x="7603" y="7583"/>
                    <a:pt x="7336" y="7693"/>
                    <a:pt x="7362" y="7777"/>
                  </a:cubicBezTo>
                  <a:cubicBezTo>
                    <a:pt x="7372" y="7819"/>
                    <a:pt x="7530" y="7929"/>
                    <a:pt x="7461" y="7945"/>
                  </a:cubicBezTo>
                  <a:cubicBezTo>
                    <a:pt x="7388" y="7961"/>
                    <a:pt x="7341" y="7945"/>
                    <a:pt x="7315" y="8003"/>
                  </a:cubicBezTo>
                  <a:cubicBezTo>
                    <a:pt x="7252" y="8144"/>
                    <a:pt x="7524" y="8291"/>
                    <a:pt x="7503" y="8432"/>
                  </a:cubicBezTo>
                  <a:cubicBezTo>
                    <a:pt x="7477" y="8579"/>
                    <a:pt x="7136" y="8558"/>
                    <a:pt x="7100" y="8668"/>
                  </a:cubicBezTo>
                  <a:cubicBezTo>
                    <a:pt x="7095" y="8686"/>
                    <a:pt x="7129" y="8691"/>
                    <a:pt x="7166" y="8691"/>
                  </a:cubicBezTo>
                  <a:cubicBezTo>
                    <a:pt x="7208" y="8691"/>
                    <a:pt x="7254" y="8684"/>
                    <a:pt x="7257" y="8679"/>
                  </a:cubicBezTo>
                  <a:lnTo>
                    <a:pt x="7257" y="8679"/>
                  </a:lnTo>
                  <a:cubicBezTo>
                    <a:pt x="7231" y="8763"/>
                    <a:pt x="7068" y="8731"/>
                    <a:pt x="7058" y="8815"/>
                  </a:cubicBezTo>
                  <a:cubicBezTo>
                    <a:pt x="7048" y="8917"/>
                    <a:pt x="7077" y="8999"/>
                    <a:pt x="7050" y="9105"/>
                  </a:cubicBezTo>
                  <a:lnTo>
                    <a:pt x="7050" y="9105"/>
                  </a:lnTo>
                  <a:cubicBezTo>
                    <a:pt x="7050" y="9103"/>
                    <a:pt x="7050" y="9102"/>
                    <a:pt x="7050" y="9102"/>
                  </a:cubicBezTo>
                  <a:lnTo>
                    <a:pt x="7050" y="9102"/>
                  </a:lnTo>
                  <a:cubicBezTo>
                    <a:pt x="7050" y="9102"/>
                    <a:pt x="7049" y="9105"/>
                    <a:pt x="7047" y="9114"/>
                  </a:cubicBezTo>
                  <a:cubicBezTo>
                    <a:pt x="7048" y="9111"/>
                    <a:pt x="7049" y="9108"/>
                    <a:pt x="7050" y="9105"/>
                  </a:cubicBezTo>
                  <a:lnTo>
                    <a:pt x="7050" y="9105"/>
                  </a:lnTo>
                  <a:cubicBezTo>
                    <a:pt x="7048" y="9122"/>
                    <a:pt x="7041" y="9201"/>
                    <a:pt x="7068" y="9240"/>
                  </a:cubicBezTo>
                  <a:cubicBezTo>
                    <a:pt x="7110" y="9303"/>
                    <a:pt x="7074" y="9334"/>
                    <a:pt x="7032" y="9376"/>
                  </a:cubicBezTo>
                  <a:cubicBezTo>
                    <a:pt x="6948" y="9471"/>
                    <a:pt x="6911" y="9596"/>
                    <a:pt x="6937" y="9717"/>
                  </a:cubicBezTo>
                  <a:cubicBezTo>
                    <a:pt x="6947" y="9762"/>
                    <a:pt x="7098" y="9934"/>
                    <a:pt x="7034" y="9934"/>
                  </a:cubicBezTo>
                  <a:cubicBezTo>
                    <a:pt x="7030" y="9934"/>
                    <a:pt x="7026" y="9933"/>
                    <a:pt x="7021" y="9932"/>
                  </a:cubicBezTo>
                  <a:cubicBezTo>
                    <a:pt x="6941" y="9913"/>
                    <a:pt x="6860" y="9891"/>
                    <a:pt x="6807" y="9891"/>
                  </a:cubicBezTo>
                  <a:cubicBezTo>
                    <a:pt x="6741" y="9891"/>
                    <a:pt x="6718" y="9924"/>
                    <a:pt x="6790" y="10037"/>
                  </a:cubicBezTo>
                  <a:cubicBezTo>
                    <a:pt x="6822" y="10087"/>
                    <a:pt x="6877" y="10148"/>
                    <a:pt x="6920" y="10209"/>
                  </a:cubicBezTo>
                  <a:lnTo>
                    <a:pt x="6920" y="10209"/>
                  </a:lnTo>
                  <a:cubicBezTo>
                    <a:pt x="6882" y="10184"/>
                    <a:pt x="6835" y="10165"/>
                    <a:pt x="6811" y="10163"/>
                  </a:cubicBezTo>
                  <a:lnTo>
                    <a:pt x="6811" y="10163"/>
                  </a:lnTo>
                  <a:cubicBezTo>
                    <a:pt x="6796" y="10210"/>
                    <a:pt x="6759" y="10294"/>
                    <a:pt x="6864" y="10325"/>
                  </a:cubicBezTo>
                  <a:cubicBezTo>
                    <a:pt x="6902" y="10316"/>
                    <a:pt x="6936" y="10306"/>
                    <a:pt x="6969" y="10293"/>
                  </a:cubicBezTo>
                  <a:lnTo>
                    <a:pt x="6969" y="10293"/>
                  </a:lnTo>
                  <a:cubicBezTo>
                    <a:pt x="6994" y="10354"/>
                    <a:pt x="6986" y="10409"/>
                    <a:pt x="6906" y="10446"/>
                  </a:cubicBezTo>
                  <a:cubicBezTo>
                    <a:pt x="6801" y="10493"/>
                    <a:pt x="6654" y="10509"/>
                    <a:pt x="6591" y="10593"/>
                  </a:cubicBezTo>
                  <a:cubicBezTo>
                    <a:pt x="6528" y="10677"/>
                    <a:pt x="6617" y="10713"/>
                    <a:pt x="6596" y="10787"/>
                  </a:cubicBezTo>
                  <a:cubicBezTo>
                    <a:pt x="6575" y="10855"/>
                    <a:pt x="6418" y="10855"/>
                    <a:pt x="6392" y="10928"/>
                  </a:cubicBezTo>
                  <a:cubicBezTo>
                    <a:pt x="6387" y="10944"/>
                    <a:pt x="6476" y="10991"/>
                    <a:pt x="6486" y="11012"/>
                  </a:cubicBezTo>
                  <a:cubicBezTo>
                    <a:pt x="6591" y="11169"/>
                    <a:pt x="6240" y="11154"/>
                    <a:pt x="6208" y="11238"/>
                  </a:cubicBezTo>
                  <a:cubicBezTo>
                    <a:pt x="6211" y="11231"/>
                    <a:pt x="6222" y="11228"/>
                    <a:pt x="6240" y="11228"/>
                  </a:cubicBezTo>
                  <a:cubicBezTo>
                    <a:pt x="6339" y="11228"/>
                    <a:pt x="6625" y="11323"/>
                    <a:pt x="6429" y="11421"/>
                  </a:cubicBezTo>
                  <a:cubicBezTo>
                    <a:pt x="6298" y="11484"/>
                    <a:pt x="6298" y="11452"/>
                    <a:pt x="6256" y="11584"/>
                  </a:cubicBezTo>
                  <a:cubicBezTo>
                    <a:pt x="6226" y="11613"/>
                    <a:pt x="6205" y="11626"/>
                    <a:pt x="6174" y="11626"/>
                  </a:cubicBezTo>
                  <a:cubicBezTo>
                    <a:pt x="6152" y="11626"/>
                    <a:pt x="6124" y="11619"/>
                    <a:pt x="6085" y="11607"/>
                  </a:cubicBezTo>
                  <a:lnTo>
                    <a:pt x="6085" y="11607"/>
                  </a:lnTo>
                  <a:cubicBezTo>
                    <a:pt x="6334" y="11688"/>
                    <a:pt x="6022" y="11962"/>
                    <a:pt x="6256" y="12040"/>
                  </a:cubicBezTo>
                  <a:cubicBezTo>
                    <a:pt x="6244" y="12036"/>
                    <a:pt x="6232" y="12034"/>
                    <a:pt x="6222" y="12034"/>
                  </a:cubicBezTo>
                  <a:cubicBezTo>
                    <a:pt x="6105" y="12034"/>
                    <a:pt x="6061" y="12250"/>
                    <a:pt x="6051" y="12318"/>
                  </a:cubicBezTo>
                  <a:cubicBezTo>
                    <a:pt x="6041" y="12381"/>
                    <a:pt x="6046" y="12443"/>
                    <a:pt x="6062" y="12506"/>
                  </a:cubicBezTo>
                  <a:cubicBezTo>
                    <a:pt x="6062" y="12506"/>
                    <a:pt x="6198" y="12611"/>
                    <a:pt x="6177" y="12611"/>
                  </a:cubicBezTo>
                  <a:cubicBezTo>
                    <a:pt x="6172" y="12612"/>
                    <a:pt x="6167" y="12612"/>
                    <a:pt x="6162" y="12612"/>
                  </a:cubicBezTo>
                  <a:cubicBezTo>
                    <a:pt x="6078" y="12612"/>
                    <a:pt x="5921" y="12536"/>
                    <a:pt x="5847" y="12512"/>
                  </a:cubicBezTo>
                  <a:lnTo>
                    <a:pt x="5847" y="12512"/>
                  </a:lnTo>
                  <a:cubicBezTo>
                    <a:pt x="5899" y="12585"/>
                    <a:pt x="5915" y="12664"/>
                    <a:pt x="6014" y="12716"/>
                  </a:cubicBezTo>
                  <a:cubicBezTo>
                    <a:pt x="6119" y="12763"/>
                    <a:pt x="6266" y="12826"/>
                    <a:pt x="6229" y="12942"/>
                  </a:cubicBezTo>
                  <a:cubicBezTo>
                    <a:pt x="6177" y="12922"/>
                    <a:pt x="5988" y="12829"/>
                    <a:pt x="5924" y="12829"/>
                  </a:cubicBezTo>
                  <a:cubicBezTo>
                    <a:pt x="5918" y="12829"/>
                    <a:pt x="5913" y="12830"/>
                    <a:pt x="5910" y="12831"/>
                  </a:cubicBezTo>
                  <a:cubicBezTo>
                    <a:pt x="5836" y="12868"/>
                    <a:pt x="5951" y="12983"/>
                    <a:pt x="5993" y="13015"/>
                  </a:cubicBezTo>
                  <a:cubicBezTo>
                    <a:pt x="5978" y="13073"/>
                    <a:pt x="5946" y="13120"/>
                    <a:pt x="5904" y="13156"/>
                  </a:cubicBezTo>
                  <a:cubicBezTo>
                    <a:pt x="5868" y="13183"/>
                    <a:pt x="5747" y="13193"/>
                    <a:pt x="5737" y="13235"/>
                  </a:cubicBezTo>
                  <a:cubicBezTo>
                    <a:pt x="5710" y="13309"/>
                    <a:pt x="5936" y="13387"/>
                    <a:pt x="5899" y="13429"/>
                  </a:cubicBezTo>
                  <a:cubicBezTo>
                    <a:pt x="5857" y="13440"/>
                    <a:pt x="5815" y="13450"/>
                    <a:pt x="5773" y="13466"/>
                  </a:cubicBezTo>
                  <a:cubicBezTo>
                    <a:pt x="5742" y="13492"/>
                    <a:pt x="5721" y="13529"/>
                    <a:pt x="5705" y="13565"/>
                  </a:cubicBezTo>
                  <a:cubicBezTo>
                    <a:pt x="5663" y="13665"/>
                    <a:pt x="5705" y="13754"/>
                    <a:pt x="5684" y="13854"/>
                  </a:cubicBezTo>
                  <a:cubicBezTo>
                    <a:pt x="5663" y="13943"/>
                    <a:pt x="5543" y="13927"/>
                    <a:pt x="5564" y="14016"/>
                  </a:cubicBezTo>
                  <a:cubicBezTo>
                    <a:pt x="5578" y="14063"/>
                    <a:pt x="5617" y="14106"/>
                    <a:pt x="5667" y="14126"/>
                  </a:cubicBezTo>
                  <a:lnTo>
                    <a:pt x="5667" y="14126"/>
                  </a:lnTo>
                  <a:cubicBezTo>
                    <a:pt x="5594" y="14101"/>
                    <a:pt x="5539" y="14083"/>
                    <a:pt x="5498" y="14083"/>
                  </a:cubicBezTo>
                  <a:cubicBezTo>
                    <a:pt x="5447" y="14083"/>
                    <a:pt x="5415" y="14110"/>
                    <a:pt x="5390" y="14184"/>
                  </a:cubicBezTo>
                  <a:lnTo>
                    <a:pt x="5485" y="14216"/>
                  </a:lnTo>
                  <a:cubicBezTo>
                    <a:pt x="5453" y="14299"/>
                    <a:pt x="5286" y="14572"/>
                    <a:pt x="5359" y="14656"/>
                  </a:cubicBezTo>
                  <a:cubicBezTo>
                    <a:pt x="5370" y="14666"/>
                    <a:pt x="5605" y="14666"/>
                    <a:pt x="5558" y="14729"/>
                  </a:cubicBezTo>
                  <a:cubicBezTo>
                    <a:pt x="5511" y="14787"/>
                    <a:pt x="5385" y="14819"/>
                    <a:pt x="5328" y="14871"/>
                  </a:cubicBezTo>
                  <a:cubicBezTo>
                    <a:pt x="5191" y="14997"/>
                    <a:pt x="5092" y="15165"/>
                    <a:pt x="5055" y="15348"/>
                  </a:cubicBezTo>
                  <a:cubicBezTo>
                    <a:pt x="5039" y="15442"/>
                    <a:pt x="5123" y="15532"/>
                    <a:pt x="5097" y="15626"/>
                  </a:cubicBezTo>
                  <a:cubicBezTo>
                    <a:pt x="5060" y="15778"/>
                    <a:pt x="5128" y="15789"/>
                    <a:pt x="5259" y="15893"/>
                  </a:cubicBezTo>
                  <a:cubicBezTo>
                    <a:pt x="5253" y="15888"/>
                    <a:pt x="5238" y="15886"/>
                    <a:pt x="5219" y="15886"/>
                  </a:cubicBezTo>
                  <a:cubicBezTo>
                    <a:pt x="5108" y="15886"/>
                    <a:pt x="4836" y="15970"/>
                    <a:pt x="4966" y="16051"/>
                  </a:cubicBezTo>
                  <a:cubicBezTo>
                    <a:pt x="4979" y="16059"/>
                    <a:pt x="4996" y="16062"/>
                    <a:pt x="5016" y="16062"/>
                  </a:cubicBezTo>
                  <a:cubicBezTo>
                    <a:pt x="5113" y="16062"/>
                    <a:pt x="5274" y="15979"/>
                    <a:pt x="5375" y="15979"/>
                  </a:cubicBezTo>
                  <a:cubicBezTo>
                    <a:pt x="5398" y="15979"/>
                    <a:pt x="5417" y="15983"/>
                    <a:pt x="5432" y="15993"/>
                  </a:cubicBezTo>
                  <a:lnTo>
                    <a:pt x="5160" y="16124"/>
                  </a:lnTo>
                  <a:cubicBezTo>
                    <a:pt x="5072" y="16151"/>
                    <a:pt x="4958" y="16189"/>
                    <a:pt x="4848" y="16189"/>
                  </a:cubicBezTo>
                  <a:cubicBezTo>
                    <a:pt x="4808" y="16189"/>
                    <a:pt x="4768" y="16184"/>
                    <a:pt x="4730" y="16171"/>
                  </a:cubicBezTo>
                  <a:lnTo>
                    <a:pt x="4730" y="16171"/>
                  </a:lnTo>
                  <a:cubicBezTo>
                    <a:pt x="4966" y="16250"/>
                    <a:pt x="4793" y="16391"/>
                    <a:pt x="4882" y="16528"/>
                  </a:cubicBezTo>
                  <a:cubicBezTo>
                    <a:pt x="4859" y="16597"/>
                    <a:pt x="4840" y="16624"/>
                    <a:pt x="4807" y="16624"/>
                  </a:cubicBezTo>
                  <a:cubicBezTo>
                    <a:pt x="4779" y="16624"/>
                    <a:pt x="4741" y="16606"/>
                    <a:pt x="4683" y="16580"/>
                  </a:cubicBezTo>
                  <a:cubicBezTo>
                    <a:pt x="4662" y="16571"/>
                    <a:pt x="4645" y="16567"/>
                    <a:pt x="4630" y="16567"/>
                  </a:cubicBezTo>
                  <a:cubicBezTo>
                    <a:pt x="4574" y="16567"/>
                    <a:pt x="4560" y="16626"/>
                    <a:pt x="4511" y="16626"/>
                  </a:cubicBezTo>
                  <a:cubicBezTo>
                    <a:pt x="4505" y="16626"/>
                    <a:pt x="4497" y="16625"/>
                    <a:pt x="4489" y="16622"/>
                  </a:cubicBezTo>
                  <a:lnTo>
                    <a:pt x="4489" y="16622"/>
                  </a:lnTo>
                  <a:lnTo>
                    <a:pt x="4903" y="16764"/>
                  </a:lnTo>
                  <a:cubicBezTo>
                    <a:pt x="4883" y="16817"/>
                    <a:pt x="4798" y="16830"/>
                    <a:pt x="4714" y="16830"/>
                  </a:cubicBezTo>
                  <a:cubicBezTo>
                    <a:pt x="4636" y="16830"/>
                    <a:pt x="4558" y="16819"/>
                    <a:pt x="4533" y="16819"/>
                  </a:cubicBezTo>
                  <a:cubicBezTo>
                    <a:pt x="4527" y="16819"/>
                    <a:pt x="4524" y="16820"/>
                    <a:pt x="4525" y="16821"/>
                  </a:cubicBezTo>
                  <a:cubicBezTo>
                    <a:pt x="4562" y="16916"/>
                    <a:pt x="4746" y="17110"/>
                    <a:pt x="4588" y="17162"/>
                  </a:cubicBezTo>
                  <a:cubicBezTo>
                    <a:pt x="4473" y="17199"/>
                    <a:pt x="4179" y="17430"/>
                    <a:pt x="4368" y="17566"/>
                  </a:cubicBezTo>
                  <a:cubicBezTo>
                    <a:pt x="4452" y="17629"/>
                    <a:pt x="4279" y="17765"/>
                    <a:pt x="4358" y="17860"/>
                  </a:cubicBezTo>
                  <a:cubicBezTo>
                    <a:pt x="4499" y="18038"/>
                    <a:pt x="4174" y="17938"/>
                    <a:pt x="4122" y="18001"/>
                  </a:cubicBezTo>
                  <a:cubicBezTo>
                    <a:pt x="4069" y="18064"/>
                    <a:pt x="4190" y="18164"/>
                    <a:pt x="4153" y="18242"/>
                  </a:cubicBezTo>
                  <a:cubicBezTo>
                    <a:pt x="4133" y="18283"/>
                    <a:pt x="4114" y="18297"/>
                    <a:pt x="4092" y="18297"/>
                  </a:cubicBezTo>
                  <a:cubicBezTo>
                    <a:pt x="4063" y="18297"/>
                    <a:pt x="4030" y="18271"/>
                    <a:pt x="3985" y="18248"/>
                  </a:cubicBezTo>
                  <a:cubicBezTo>
                    <a:pt x="3974" y="18241"/>
                    <a:pt x="3964" y="18238"/>
                    <a:pt x="3957" y="18238"/>
                  </a:cubicBezTo>
                  <a:cubicBezTo>
                    <a:pt x="3903" y="18238"/>
                    <a:pt x="3944" y="18379"/>
                    <a:pt x="3949" y="18384"/>
                  </a:cubicBezTo>
                  <a:cubicBezTo>
                    <a:pt x="3996" y="18462"/>
                    <a:pt x="3943" y="18462"/>
                    <a:pt x="3912" y="18494"/>
                  </a:cubicBezTo>
                  <a:cubicBezTo>
                    <a:pt x="3823" y="18583"/>
                    <a:pt x="4415" y="18667"/>
                    <a:pt x="4043" y="18688"/>
                  </a:cubicBezTo>
                  <a:cubicBezTo>
                    <a:pt x="3844" y="18698"/>
                    <a:pt x="3797" y="18845"/>
                    <a:pt x="3901" y="18976"/>
                  </a:cubicBezTo>
                  <a:cubicBezTo>
                    <a:pt x="4005" y="19113"/>
                    <a:pt x="4028" y="19194"/>
                    <a:pt x="3834" y="19194"/>
                  </a:cubicBezTo>
                  <a:cubicBezTo>
                    <a:pt x="3812" y="19194"/>
                    <a:pt x="3788" y="19193"/>
                    <a:pt x="3760" y="19191"/>
                  </a:cubicBezTo>
                  <a:cubicBezTo>
                    <a:pt x="3758" y="19191"/>
                    <a:pt x="3755" y="19191"/>
                    <a:pt x="3753" y="19191"/>
                  </a:cubicBezTo>
                  <a:cubicBezTo>
                    <a:pt x="3609" y="19191"/>
                    <a:pt x="3804" y="19527"/>
                    <a:pt x="3629" y="19527"/>
                  </a:cubicBezTo>
                  <a:cubicBezTo>
                    <a:pt x="3743" y="19527"/>
                    <a:pt x="3878" y="19832"/>
                    <a:pt x="3790" y="19832"/>
                  </a:cubicBezTo>
                  <a:cubicBezTo>
                    <a:pt x="3769" y="19832"/>
                    <a:pt x="3736" y="19815"/>
                    <a:pt x="3686" y="19773"/>
                  </a:cubicBezTo>
                  <a:cubicBezTo>
                    <a:pt x="3637" y="19755"/>
                    <a:pt x="3601" y="19747"/>
                    <a:pt x="3576" y="19747"/>
                  </a:cubicBezTo>
                  <a:cubicBezTo>
                    <a:pt x="3458" y="19747"/>
                    <a:pt x="3574" y="19924"/>
                    <a:pt x="3561" y="20014"/>
                  </a:cubicBezTo>
                  <a:cubicBezTo>
                    <a:pt x="3555" y="20093"/>
                    <a:pt x="3519" y="20161"/>
                    <a:pt x="3461" y="20208"/>
                  </a:cubicBezTo>
                  <a:cubicBezTo>
                    <a:pt x="3447" y="20215"/>
                    <a:pt x="3434" y="20217"/>
                    <a:pt x="3421" y="20217"/>
                  </a:cubicBezTo>
                  <a:cubicBezTo>
                    <a:pt x="3415" y="20217"/>
                    <a:pt x="3409" y="20216"/>
                    <a:pt x="3403" y="20216"/>
                  </a:cubicBezTo>
                  <a:cubicBezTo>
                    <a:pt x="3386" y="20216"/>
                    <a:pt x="3372" y="20219"/>
                    <a:pt x="3361" y="20240"/>
                  </a:cubicBezTo>
                  <a:cubicBezTo>
                    <a:pt x="3325" y="20308"/>
                    <a:pt x="3293" y="20553"/>
                    <a:pt x="3418" y="20601"/>
                  </a:cubicBezTo>
                  <a:lnTo>
                    <a:pt x="3418" y="20601"/>
                  </a:lnTo>
                  <a:cubicBezTo>
                    <a:pt x="3354" y="20577"/>
                    <a:pt x="3293" y="20549"/>
                    <a:pt x="3244" y="20549"/>
                  </a:cubicBezTo>
                  <a:cubicBezTo>
                    <a:pt x="3210" y="20549"/>
                    <a:pt x="3182" y="20563"/>
                    <a:pt x="3162" y="20602"/>
                  </a:cubicBezTo>
                  <a:cubicBezTo>
                    <a:pt x="3132" y="20657"/>
                    <a:pt x="3258" y="20807"/>
                    <a:pt x="3153" y="20807"/>
                  </a:cubicBezTo>
                  <a:cubicBezTo>
                    <a:pt x="3149" y="20807"/>
                    <a:pt x="3145" y="20806"/>
                    <a:pt x="3141" y="20806"/>
                  </a:cubicBezTo>
                  <a:lnTo>
                    <a:pt x="3141" y="20806"/>
                  </a:lnTo>
                  <a:cubicBezTo>
                    <a:pt x="3141" y="20806"/>
                    <a:pt x="3152" y="20885"/>
                    <a:pt x="3194" y="20901"/>
                  </a:cubicBezTo>
                  <a:cubicBezTo>
                    <a:pt x="3251" y="20927"/>
                    <a:pt x="3183" y="20963"/>
                    <a:pt x="3162" y="20979"/>
                  </a:cubicBezTo>
                  <a:cubicBezTo>
                    <a:pt x="3054" y="21057"/>
                    <a:pt x="2895" y="21164"/>
                    <a:pt x="3165" y="21273"/>
                  </a:cubicBezTo>
                  <a:lnTo>
                    <a:pt x="3165" y="21273"/>
                  </a:lnTo>
                  <a:cubicBezTo>
                    <a:pt x="3125" y="21258"/>
                    <a:pt x="3046" y="21230"/>
                    <a:pt x="2998" y="21230"/>
                  </a:cubicBezTo>
                  <a:cubicBezTo>
                    <a:pt x="2962" y="21230"/>
                    <a:pt x="2944" y="21246"/>
                    <a:pt x="2973" y="21294"/>
                  </a:cubicBezTo>
                  <a:cubicBezTo>
                    <a:pt x="3036" y="21393"/>
                    <a:pt x="3068" y="21383"/>
                    <a:pt x="3031" y="21487"/>
                  </a:cubicBezTo>
                  <a:lnTo>
                    <a:pt x="3031" y="21487"/>
                  </a:lnTo>
                  <a:cubicBezTo>
                    <a:pt x="3044" y="21449"/>
                    <a:pt x="2959" y="21409"/>
                    <a:pt x="2888" y="21409"/>
                  </a:cubicBezTo>
                  <a:cubicBezTo>
                    <a:pt x="2852" y="21409"/>
                    <a:pt x="2820" y="21419"/>
                    <a:pt x="2806" y="21446"/>
                  </a:cubicBezTo>
                  <a:cubicBezTo>
                    <a:pt x="2774" y="21509"/>
                    <a:pt x="2758" y="21582"/>
                    <a:pt x="2769" y="21656"/>
                  </a:cubicBezTo>
                  <a:cubicBezTo>
                    <a:pt x="2774" y="21813"/>
                    <a:pt x="2811" y="21834"/>
                    <a:pt x="2979" y="21902"/>
                  </a:cubicBezTo>
                  <a:cubicBezTo>
                    <a:pt x="2951" y="21973"/>
                    <a:pt x="2930" y="21988"/>
                    <a:pt x="2890" y="21988"/>
                  </a:cubicBezTo>
                  <a:cubicBezTo>
                    <a:pt x="2862" y="21988"/>
                    <a:pt x="2825" y="21981"/>
                    <a:pt x="2769" y="21981"/>
                  </a:cubicBezTo>
                  <a:cubicBezTo>
                    <a:pt x="2827" y="22033"/>
                    <a:pt x="2890" y="22080"/>
                    <a:pt x="2958" y="22122"/>
                  </a:cubicBezTo>
                  <a:cubicBezTo>
                    <a:pt x="2811" y="22070"/>
                    <a:pt x="2654" y="22038"/>
                    <a:pt x="2496" y="22028"/>
                  </a:cubicBezTo>
                  <a:lnTo>
                    <a:pt x="2496" y="22028"/>
                  </a:lnTo>
                  <a:cubicBezTo>
                    <a:pt x="2554" y="22122"/>
                    <a:pt x="2622" y="22211"/>
                    <a:pt x="2696" y="22295"/>
                  </a:cubicBezTo>
                  <a:cubicBezTo>
                    <a:pt x="2827" y="22447"/>
                    <a:pt x="2701" y="22552"/>
                    <a:pt x="2612" y="22652"/>
                  </a:cubicBezTo>
                  <a:cubicBezTo>
                    <a:pt x="2564" y="22704"/>
                    <a:pt x="2386" y="22893"/>
                    <a:pt x="2533" y="22966"/>
                  </a:cubicBezTo>
                  <a:cubicBezTo>
                    <a:pt x="2659" y="23024"/>
                    <a:pt x="2795" y="23066"/>
                    <a:pt x="2921" y="23118"/>
                  </a:cubicBezTo>
                  <a:cubicBezTo>
                    <a:pt x="2910" y="23144"/>
                    <a:pt x="2885" y="23154"/>
                    <a:pt x="2854" y="23154"/>
                  </a:cubicBezTo>
                  <a:cubicBezTo>
                    <a:pt x="2769" y="23154"/>
                    <a:pt x="2636" y="23084"/>
                    <a:pt x="2575" y="23061"/>
                  </a:cubicBezTo>
                  <a:lnTo>
                    <a:pt x="2575" y="23061"/>
                  </a:lnTo>
                  <a:cubicBezTo>
                    <a:pt x="2665" y="23095"/>
                    <a:pt x="2529" y="23147"/>
                    <a:pt x="2431" y="23147"/>
                  </a:cubicBezTo>
                  <a:cubicBezTo>
                    <a:pt x="2410" y="23147"/>
                    <a:pt x="2391" y="23145"/>
                    <a:pt x="2376" y="23139"/>
                  </a:cubicBezTo>
                  <a:cubicBezTo>
                    <a:pt x="2333" y="23123"/>
                    <a:pt x="2273" y="23097"/>
                    <a:pt x="2225" y="23097"/>
                  </a:cubicBezTo>
                  <a:cubicBezTo>
                    <a:pt x="2197" y="23097"/>
                    <a:pt x="2173" y="23106"/>
                    <a:pt x="2161" y="23134"/>
                  </a:cubicBezTo>
                  <a:lnTo>
                    <a:pt x="2570" y="23291"/>
                  </a:lnTo>
                  <a:cubicBezTo>
                    <a:pt x="2547" y="23283"/>
                    <a:pt x="2526" y="23279"/>
                    <a:pt x="2505" y="23279"/>
                  </a:cubicBezTo>
                  <a:cubicBezTo>
                    <a:pt x="2325" y="23279"/>
                    <a:pt x="2204" y="23570"/>
                    <a:pt x="2164" y="23667"/>
                  </a:cubicBezTo>
                  <a:lnTo>
                    <a:pt x="2164" y="23667"/>
                  </a:lnTo>
                  <a:cubicBezTo>
                    <a:pt x="2175" y="23645"/>
                    <a:pt x="2196" y="23637"/>
                    <a:pt x="2221" y="23637"/>
                  </a:cubicBezTo>
                  <a:cubicBezTo>
                    <a:pt x="2267" y="23637"/>
                    <a:pt x="2328" y="23663"/>
                    <a:pt x="2370" y="23679"/>
                  </a:cubicBezTo>
                  <a:cubicBezTo>
                    <a:pt x="2302" y="23810"/>
                    <a:pt x="1920" y="23732"/>
                    <a:pt x="2051" y="23941"/>
                  </a:cubicBezTo>
                  <a:cubicBezTo>
                    <a:pt x="2075" y="23966"/>
                    <a:pt x="2206" y="24138"/>
                    <a:pt x="2114" y="24138"/>
                  </a:cubicBezTo>
                  <a:cubicBezTo>
                    <a:pt x="2108" y="24138"/>
                    <a:pt x="2101" y="24137"/>
                    <a:pt x="2093" y="24135"/>
                  </a:cubicBezTo>
                  <a:cubicBezTo>
                    <a:pt x="2047" y="24127"/>
                    <a:pt x="1941" y="24010"/>
                    <a:pt x="1887" y="24010"/>
                  </a:cubicBezTo>
                  <a:cubicBezTo>
                    <a:pt x="1872" y="24010"/>
                    <a:pt x="1861" y="24018"/>
                    <a:pt x="1857" y="24041"/>
                  </a:cubicBezTo>
                  <a:cubicBezTo>
                    <a:pt x="1836" y="24146"/>
                    <a:pt x="1935" y="24235"/>
                    <a:pt x="1841" y="24350"/>
                  </a:cubicBezTo>
                  <a:cubicBezTo>
                    <a:pt x="1752" y="24487"/>
                    <a:pt x="1610" y="24634"/>
                    <a:pt x="1542" y="24833"/>
                  </a:cubicBezTo>
                  <a:cubicBezTo>
                    <a:pt x="1489" y="24977"/>
                    <a:pt x="1542" y="25069"/>
                    <a:pt x="1614" y="25069"/>
                  </a:cubicBezTo>
                  <a:cubicBezTo>
                    <a:pt x="1663" y="25069"/>
                    <a:pt x="1719" y="25027"/>
                    <a:pt x="1757" y="24932"/>
                  </a:cubicBezTo>
                  <a:lnTo>
                    <a:pt x="1757" y="24932"/>
                  </a:lnTo>
                  <a:cubicBezTo>
                    <a:pt x="1715" y="25048"/>
                    <a:pt x="1668" y="25163"/>
                    <a:pt x="1605" y="25273"/>
                  </a:cubicBezTo>
                  <a:cubicBezTo>
                    <a:pt x="1532" y="25383"/>
                    <a:pt x="1421" y="25462"/>
                    <a:pt x="1322" y="25577"/>
                  </a:cubicBezTo>
                  <a:cubicBezTo>
                    <a:pt x="1275" y="25625"/>
                    <a:pt x="1259" y="25693"/>
                    <a:pt x="1275" y="25756"/>
                  </a:cubicBezTo>
                  <a:cubicBezTo>
                    <a:pt x="1280" y="25789"/>
                    <a:pt x="1295" y="25802"/>
                    <a:pt x="1318" y="25802"/>
                  </a:cubicBezTo>
                  <a:cubicBezTo>
                    <a:pt x="1367" y="25802"/>
                    <a:pt x="1453" y="25743"/>
                    <a:pt x="1553" y="25693"/>
                  </a:cubicBezTo>
                  <a:cubicBezTo>
                    <a:pt x="1487" y="25665"/>
                    <a:pt x="1555" y="25595"/>
                    <a:pt x="1622" y="25595"/>
                  </a:cubicBezTo>
                  <a:cubicBezTo>
                    <a:pt x="1631" y="25595"/>
                    <a:pt x="1639" y="25596"/>
                    <a:pt x="1647" y="25598"/>
                  </a:cubicBezTo>
                  <a:cubicBezTo>
                    <a:pt x="1710" y="25614"/>
                    <a:pt x="1747" y="25656"/>
                    <a:pt x="1678" y="25750"/>
                  </a:cubicBezTo>
                  <a:cubicBezTo>
                    <a:pt x="1547" y="25950"/>
                    <a:pt x="1296" y="25866"/>
                    <a:pt x="1222" y="26070"/>
                  </a:cubicBezTo>
                  <a:cubicBezTo>
                    <a:pt x="1191" y="26147"/>
                    <a:pt x="1155" y="26373"/>
                    <a:pt x="1238" y="26373"/>
                  </a:cubicBezTo>
                  <a:cubicBezTo>
                    <a:pt x="1268" y="26373"/>
                    <a:pt x="1313" y="26344"/>
                    <a:pt x="1380" y="26269"/>
                  </a:cubicBezTo>
                  <a:cubicBezTo>
                    <a:pt x="1579" y="26060"/>
                    <a:pt x="1626" y="26002"/>
                    <a:pt x="1757" y="25965"/>
                  </a:cubicBezTo>
                  <a:cubicBezTo>
                    <a:pt x="1778" y="25959"/>
                    <a:pt x="1797" y="25954"/>
                    <a:pt x="1811" y="25954"/>
                  </a:cubicBezTo>
                  <a:cubicBezTo>
                    <a:pt x="1852" y="25954"/>
                    <a:pt x="1848" y="25992"/>
                    <a:pt x="1731" y="26117"/>
                  </a:cubicBezTo>
                  <a:cubicBezTo>
                    <a:pt x="1495" y="26390"/>
                    <a:pt x="934" y="26752"/>
                    <a:pt x="887" y="26815"/>
                  </a:cubicBezTo>
                  <a:cubicBezTo>
                    <a:pt x="787" y="26962"/>
                    <a:pt x="771" y="27082"/>
                    <a:pt x="819" y="27087"/>
                  </a:cubicBezTo>
                  <a:cubicBezTo>
                    <a:pt x="819" y="27087"/>
                    <a:pt x="820" y="27087"/>
                    <a:pt x="821" y="27087"/>
                  </a:cubicBezTo>
                  <a:cubicBezTo>
                    <a:pt x="886" y="27087"/>
                    <a:pt x="1092" y="26846"/>
                    <a:pt x="1170" y="26825"/>
                  </a:cubicBezTo>
                  <a:cubicBezTo>
                    <a:pt x="1176" y="26823"/>
                    <a:pt x="1181" y="26821"/>
                    <a:pt x="1185" y="26821"/>
                  </a:cubicBezTo>
                  <a:cubicBezTo>
                    <a:pt x="1266" y="26821"/>
                    <a:pt x="581" y="27481"/>
                    <a:pt x="661" y="27496"/>
                  </a:cubicBezTo>
                  <a:cubicBezTo>
                    <a:pt x="663" y="27497"/>
                    <a:pt x="665" y="27497"/>
                    <a:pt x="667" y="27497"/>
                  </a:cubicBezTo>
                  <a:cubicBezTo>
                    <a:pt x="755" y="27497"/>
                    <a:pt x="1003" y="27249"/>
                    <a:pt x="1280" y="26956"/>
                  </a:cubicBezTo>
                  <a:lnTo>
                    <a:pt x="1280" y="26956"/>
                  </a:lnTo>
                  <a:cubicBezTo>
                    <a:pt x="1075" y="27176"/>
                    <a:pt x="829" y="27418"/>
                    <a:pt x="625" y="27675"/>
                  </a:cubicBezTo>
                  <a:cubicBezTo>
                    <a:pt x="394" y="27963"/>
                    <a:pt x="1" y="28540"/>
                    <a:pt x="64" y="28561"/>
                  </a:cubicBezTo>
                  <a:cubicBezTo>
                    <a:pt x="85" y="28561"/>
                    <a:pt x="399" y="28115"/>
                    <a:pt x="473" y="28084"/>
                  </a:cubicBezTo>
                  <a:cubicBezTo>
                    <a:pt x="478" y="28081"/>
                    <a:pt x="483" y="28079"/>
                    <a:pt x="486" y="28079"/>
                  </a:cubicBezTo>
                  <a:cubicBezTo>
                    <a:pt x="503" y="28079"/>
                    <a:pt x="500" y="28108"/>
                    <a:pt x="483" y="28152"/>
                  </a:cubicBezTo>
                  <a:cubicBezTo>
                    <a:pt x="507" y="28147"/>
                    <a:pt x="544" y="28125"/>
                    <a:pt x="562" y="28125"/>
                  </a:cubicBezTo>
                  <a:cubicBezTo>
                    <a:pt x="564" y="28125"/>
                    <a:pt x="565" y="28125"/>
                    <a:pt x="567" y="28125"/>
                  </a:cubicBezTo>
                  <a:cubicBezTo>
                    <a:pt x="598" y="28130"/>
                    <a:pt x="502" y="28297"/>
                    <a:pt x="541" y="28297"/>
                  </a:cubicBezTo>
                  <a:cubicBezTo>
                    <a:pt x="548" y="28297"/>
                    <a:pt x="557" y="28293"/>
                    <a:pt x="572" y="28283"/>
                  </a:cubicBezTo>
                  <a:cubicBezTo>
                    <a:pt x="727" y="28172"/>
                    <a:pt x="1041" y="27754"/>
                    <a:pt x="1094" y="27754"/>
                  </a:cubicBezTo>
                  <a:cubicBezTo>
                    <a:pt x="1099" y="27754"/>
                    <a:pt x="1101" y="27757"/>
                    <a:pt x="1102" y="27764"/>
                  </a:cubicBezTo>
                  <a:cubicBezTo>
                    <a:pt x="1102" y="27801"/>
                    <a:pt x="890" y="28117"/>
                    <a:pt x="926" y="28117"/>
                  </a:cubicBezTo>
                  <a:cubicBezTo>
                    <a:pt x="936" y="28117"/>
                    <a:pt x="965" y="28093"/>
                    <a:pt x="1023" y="28031"/>
                  </a:cubicBezTo>
                  <a:cubicBezTo>
                    <a:pt x="1285" y="27748"/>
                    <a:pt x="1574" y="27302"/>
                    <a:pt x="1736" y="27203"/>
                  </a:cubicBezTo>
                  <a:lnTo>
                    <a:pt x="1736" y="27203"/>
                  </a:lnTo>
                  <a:lnTo>
                    <a:pt x="1574" y="27454"/>
                  </a:lnTo>
                  <a:cubicBezTo>
                    <a:pt x="1542" y="27528"/>
                    <a:pt x="1490" y="27596"/>
                    <a:pt x="1427" y="27648"/>
                  </a:cubicBezTo>
                  <a:cubicBezTo>
                    <a:pt x="1419" y="27658"/>
                    <a:pt x="1418" y="27663"/>
                    <a:pt x="1420" y="27663"/>
                  </a:cubicBezTo>
                  <a:cubicBezTo>
                    <a:pt x="1445" y="27663"/>
                    <a:pt x="1839" y="27294"/>
                    <a:pt x="1867" y="27271"/>
                  </a:cubicBezTo>
                  <a:cubicBezTo>
                    <a:pt x="1893" y="27251"/>
                    <a:pt x="1911" y="27244"/>
                    <a:pt x="1924" y="27244"/>
                  </a:cubicBezTo>
                  <a:cubicBezTo>
                    <a:pt x="1950" y="27244"/>
                    <a:pt x="1959" y="27269"/>
                    <a:pt x="1983" y="27269"/>
                  </a:cubicBezTo>
                  <a:cubicBezTo>
                    <a:pt x="1998" y="27269"/>
                    <a:pt x="2020" y="27258"/>
                    <a:pt x="2056" y="27224"/>
                  </a:cubicBezTo>
                  <a:cubicBezTo>
                    <a:pt x="2192" y="27098"/>
                    <a:pt x="2239" y="27009"/>
                    <a:pt x="2355" y="26935"/>
                  </a:cubicBezTo>
                  <a:cubicBezTo>
                    <a:pt x="2446" y="26881"/>
                    <a:pt x="2488" y="26857"/>
                    <a:pt x="2541" y="26857"/>
                  </a:cubicBezTo>
                  <a:cubicBezTo>
                    <a:pt x="2555" y="26857"/>
                    <a:pt x="2569" y="26859"/>
                    <a:pt x="2585" y="26862"/>
                  </a:cubicBezTo>
                  <a:cubicBezTo>
                    <a:pt x="2588" y="26862"/>
                    <a:pt x="2591" y="26862"/>
                    <a:pt x="2594" y="26862"/>
                  </a:cubicBezTo>
                  <a:cubicBezTo>
                    <a:pt x="2723" y="26862"/>
                    <a:pt x="2861" y="26530"/>
                    <a:pt x="2984" y="26458"/>
                  </a:cubicBezTo>
                  <a:cubicBezTo>
                    <a:pt x="3003" y="26447"/>
                    <a:pt x="3020" y="26442"/>
                    <a:pt x="3036" y="26442"/>
                  </a:cubicBezTo>
                  <a:cubicBezTo>
                    <a:pt x="3109" y="26442"/>
                    <a:pt x="3157" y="26543"/>
                    <a:pt x="3241" y="26543"/>
                  </a:cubicBezTo>
                  <a:cubicBezTo>
                    <a:pt x="3264" y="26543"/>
                    <a:pt x="3290" y="26535"/>
                    <a:pt x="3319" y="26516"/>
                  </a:cubicBezTo>
                  <a:cubicBezTo>
                    <a:pt x="3451" y="26437"/>
                    <a:pt x="3487" y="26217"/>
                    <a:pt x="3571" y="26123"/>
                  </a:cubicBezTo>
                  <a:cubicBezTo>
                    <a:pt x="3592" y="26100"/>
                    <a:pt x="3612" y="26090"/>
                    <a:pt x="3631" y="26090"/>
                  </a:cubicBezTo>
                  <a:cubicBezTo>
                    <a:pt x="3725" y="26090"/>
                    <a:pt x="3790" y="26335"/>
                    <a:pt x="3812" y="26400"/>
                  </a:cubicBezTo>
                  <a:cubicBezTo>
                    <a:pt x="3891" y="26254"/>
                    <a:pt x="3964" y="26117"/>
                    <a:pt x="3928" y="26013"/>
                  </a:cubicBezTo>
                  <a:cubicBezTo>
                    <a:pt x="3914" y="25912"/>
                    <a:pt x="3922" y="25875"/>
                    <a:pt x="3941" y="25875"/>
                  </a:cubicBezTo>
                  <a:cubicBezTo>
                    <a:pt x="3975" y="25875"/>
                    <a:pt x="4042" y="25986"/>
                    <a:pt x="4095" y="26075"/>
                  </a:cubicBezTo>
                  <a:cubicBezTo>
                    <a:pt x="3975" y="25866"/>
                    <a:pt x="4310" y="25871"/>
                    <a:pt x="4216" y="25708"/>
                  </a:cubicBezTo>
                  <a:lnTo>
                    <a:pt x="4216" y="25708"/>
                  </a:lnTo>
                  <a:cubicBezTo>
                    <a:pt x="4290" y="25741"/>
                    <a:pt x="4371" y="25788"/>
                    <a:pt x="4446" y="25788"/>
                  </a:cubicBezTo>
                  <a:cubicBezTo>
                    <a:pt x="4466" y="25788"/>
                    <a:pt x="4486" y="25784"/>
                    <a:pt x="4504" y="25777"/>
                  </a:cubicBezTo>
                  <a:cubicBezTo>
                    <a:pt x="4436" y="25661"/>
                    <a:pt x="4499" y="25666"/>
                    <a:pt x="4562" y="25625"/>
                  </a:cubicBezTo>
                  <a:cubicBezTo>
                    <a:pt x="4646" y="25562"/>
                    <a:pt x="4620" y="25394"/>
                    <a:pt x="4704" y="25347"/>
                  </a:cubicBezTo>
                  <a:cubicBezTo>
                    <a:pt x="4704" y="25346"/>
                    <a:pt x="4705" y="25346"/>
                    <a:pt x="4705" y="25346"/>
                  </a:cubicBezTo>
                  <a:cubicBezTo>
                    <a:pt x="4730" y="25346"/>
                    <a:pt x="4944" y="25504"/>
                    <a:pt x="5034" y="25504"/>
                  </a:cubicBezTo>
                  <a:cubicBezTo>
                    <a:pt x="5064" y="25504"/>
                    <a:pt x="5080" y="25487"/>
                    <a:pt x="5071" y="25441"/>
                  </a:cubicBezTo>
                  <a:cubicBezTo>
                    <a:pt x="5056" y="25379"/>
                    <a:pt x="4808" y="25140"/>
                    <a:pt x="4901" y="25140"/>
                  </a:cubicBezTo>
                  <a:cubicBezTo>
                    <a:pt x="4910" y="25140"/>
                    <a:pt x="4923" y="25142"/>
                    <a:pt x="4940" y="25147"/>
                  </a:cubicBezTo>
                  <a:cubicBezTo>
                    <a:pt x="4996" y="25164"/>
                    <a:pt x="5035" y="25188"/>
                    <a:pt x="5062" y="25188"/>
                  </a:cubicBezTo>
                  <a:cubicBezTo>
                    <a:pt x="5087" y="25188"/>
                    <a:pt x="5102" y="25166"/>
                    <a:pt x="5113" y="25095"/>
                  </a:cubicBezTo>
                  <a:cubicBezTo>
                    <a:pt x="5113" y="25095"/>
                    <a:pt x="5083" y="24937"/>
                    <a:pt x="5096" y="24937"/>
                  </a:cubicBezTo>
                  <a:lnTo>
                    <a:pt x="5096" y="24937"/>
                  </a:lnTo>
                  <a:cubicBezTo>
                    <a:pt x="5096" y="24937"/>
                    <a:pt x="5096" y="24937"/>
                    <a:pt x="5097" y="24938"/>
                  </a:cubicBezTo>
                  <a:cubicBezTo>
                    <a:pt x="5186" y="25001"/>
                    <a:pt x="5186" y="25263"/>
                    <a:pt x="5249" y="25294"/>
                  </a:cubicBezTo>
                  <a:cubicBezTo>
                    <a:pt x="5249" y="25294"/>
                    <a:pt x="5250" y="25294"/>
                    <a:pt x="5250" y="25294"/>
                  </a:cubicBezTo>
                  <a:cubicBezTo>
                    <a:pt x="5270" y="25294"/>
                    <a:pt x="5275" y="25184"/>
                    <a:pt x="5275" y="25184"/>
                  </a:cubicBezTo>
                  <a:cubicBezTo>
                    <a:pt x="5291" y="25100"/>
                    <a:pt x="5317" y="25100"/>
                    <a:pt x="5375" y="25069"/>
                  </a:cubicBezTo>
                  <a:lnTo>
                    <a:pt x="5375" y="25069"/>
                  </a:lnTo>
                  <a:cubicBezTo>
                    <a:pt x="5330" y="25094"/>
                    <a:pt x="5385" y="25148"/>
                    <a:pt x="5413" y="25198"/>
                  </a:cubicBezTo>
                  <a:lnTo>
                    <a:pt x="5413" y="25198"/>
                  </a:lnTo>
                  <a:cubicBezTo>
                    <a:pt x="5376" y="25123"/>
                    <a:pt x="5491" y="25146"/>
                    <a:pt x="5527" y="25105"/>
                  </a:cubicBezTo>
                  <a:cubicBezTo>
                    <a:pt x="5511" y="25079"/>
                    <a:pt x="5485" y="25043"/>
                    <a:pt x="5501" y="25022"/>
                  </a:cubicBezTo>
                  <a:cubicBezTo>
                    <a:pt x="5527" y="24969"/>
                    <a:pt x="5575" y="24927"/>
                    <a:pt x="5624" y="24927"/>
                  </a:cubicBezTo>
                  <a:cubicBezTo>
                    <a:pt x="5653" y="24927"/>
                    <a:pt x="5681" y="24942"/>
                    <a:pt x="5705" y="24980"/>
                  </a:cubicBezTo>
                  <a:cubicBezTo>
                    <a:pt x="5736" y="25032"/>
                    <a:pt x="5782" y="25055"/>
                    <a:pt x="5824" y="25055"/>
                  </a:cubicBezTo>
                  <a:cubicBezTo>
                    <a:pt x="5893" y="25055"/>
                    <a:pt x="5950" y="24992"/>
                    <a:pt x="5904" y="24906"/>
                  </a:cubicBezTo>
                  <a:cubicBezTo>
                    <a:pt x="5946" y="24854"/>
                    <a:pt x="6125" y="24859"/>
                    <a:pt x="6051" y="24717"/>
                  </a:cubicBezTo>
                  <a:lnTo>
                    <a:pt x="6051" y="24717"/>
                  </a:lnTo>
                  <a:cubicBezTo>
                    <a:pt x="6136" y="24729"/>
                    <a:pt x="6279" y="24763"/>
                    <a:pt x="6407" y="24763"/>
                  </a:cubicBezTo>
                  <a:cubicBezTo>
                    <a:pt x="6563" y="24763"/>
                    <a:pt x="6696" y="24712"/>
                    <a:pt x="6670" y="24508"/>
                  </a:cubicBezTo>
                  <a:lnTo>
                    <a:pt x="6670" y="24508"/>
                  </a:lnTo>
                  <a:cubicBezTo>
                    <a:pt x="6739" y="24652"/>
                    <a:pt x="6780" y="24706"/>
                    <a:pt x="6804" y="24706"/>
                  </a:cubicBezTo>
                  <a:cubicBezTo>
                    <a:pt x="6874" y="24706"/>
                    <a:pt x="6807" y="24263"/>
                    <a:pt x="6878" y="24263"/>
                  </a:cubicBezTo>
                  <a:cubicBezTo>
                    <a:pt x="6881" y="24263"/>
                    <a:pt x="6886" y="24264"/>
                    <a:pt x="6890" y="24267"/>
                  </a:cubicBezTo>
                  <a:cubicBezTo>
                    <a:pt x="6958" y="24306"/>
                    <a:pt x="7044" y="24408"/>
                    <a:pt x="7107" y="24408"/>
                  </a:cubicBezTo>
                  <a:cubicBezTo>
                    <a:pt x="7135" y="24408"/>
                    <a:pt x="7158" y="24387"/>
                    <a:pt x="7173" y="24329"/>
                  </a:cubicBezTo>
                  <a:cubicBezTo>
                    <a:pt x="7184" y="24183"/>
                    <a:pt x="7178" y="24036"/>
                    <a:pt x="7152" y="23894"/>
                  </a:cubicBezTo>
                  <a:lnTo>
                    <a:pt x="7152" y="23894"/>
                  </a:lnTo>
                  <a:cubicBezTo>
                    <a:pt x="7236" y="23962"/>
                    <a:pt x="7253" y="24082"/>
                    <a:pt x="7323" y="24082"/>
                  </a:cubicBezTo>
                  <a:cubicBezTo>
                    <a:pt x="7345" y="24082"/>
                    <a:pt x="7373" y="24070"/>
                    <a:pt x="7409" y="24041"/>
                  </a:cubicBezTo>
                  <a:cubicBezTo>
                    <a:pt x="7493" y="23978"/>
                    <a:pt x="7330" y="23858"/>
                    <a:pt x="7441" y="23805"/>
                  </a:cubicBezTo>
                  <a:lnTo>
                    <a:pt x="7441" y="23805"/>
                  </a:lnTo>
                  <a:cubicBezTo>
                    <a:pt x="7477" y="23889"/>
                    <a:pt x="7551" y="24104"/>
                    <a:pt x="7635" y="24135"/>
                  </a:cubicBezTo>
                  <a:cubicBezTo>
                    <a:pt x="7644" y="24138"/>
                    <a:pt x="7653" y="24139"/>
                    <a:pt x="7662" y="24139"/>
                  </a:cubicBezTo>
                  <a:cubicBezTo>
                    <a:pt x="7743" y="24139"/>
                    <a:pt x="7803" y="24058"/>
                    <a:pt x="7766" y="23978"/>
                  </a:cubicBezTo>
                  <a:cubicBezTo>
                    <a:pt x="7729" y="23900"/>
                    <a:pt x="7928" y="23784"/>
                    <a:pt x="7965" y="23763"/>
                  </a:cubicBezTo>
                  <a:cubicBezTo>
                    <a:pt x="8006" y="23737"/>
                    <a:pt x="8103" y="23671"/>
                    <a:pt x="8185" y="23671"/>
                  </a:cubicBezTo>
                  <a:cubicBezTo>
                    <a:pt x="8219" y="23671"/>
                    <a:pt x="8250" y="23682"/>
                    <a:pt x="8274" y="23711"/>
                  </a:cubicBezTo>
                  <a:cubicBezTo>
                    <a:pt x="8335" y="23783"/>
                    <a:pt x="8402" y="23833"/>
                    <a:pt x="8463" y="23833"/>
                  </a:cubicBezTo>
                  <a:cubicBezTo>
                    <a:pt x="8507" y="23833"/>
                    <a:pt x="8547" y="23807"/>
                    <a:pt x="8578" y="23742"/>
                  </a:cubicBezTo>
                  <a:cubicBezTo>
                    <a:pt x="8615" y="23669"/>
                    <a:pt x="8568" y="23559"/>
                    <a:pt x="8636" y="23506"/>
                  </a:cubicBezTo>
                  <a:cubicBezTo>
                    <a:pt x="8679" y="23474"/>
                    <a:pt x="8731" y="23467"/>
                    <a:pt x="8784" y="23467"/>
                  </a:cubicBezTo>
                  <a:cubicBezTo>
                    <a:pt x="8816" y="23467"/>
                    <a:pt x="8848" y="23470"/>
                    <a:pt x="8877" y="23470"/>
                  </a:cubicBezTo>
                  <a:cubicBezTo>
                    <a:pt x="8893" y="23470"/>
                    <a:pt x="9223" y="23438"/>
                    <a:pt x="9176" y="23386"/>
                  </a:cubicBezTo>
                  <a:cubicBezTo>
                    <a:pt x="8998" y="23186"/>
                    <a:pt x="9339" y="23223"/>
                    <a:pt x="9428" y="23192"/>
                  </a:cubicBezTo>
                  <a:cubicBezTo>
                    <a:pt x="9506" y="23171"/>
                    <a:pt x="9580" y="23139"/>
                    <a:pt x="9643" y="23092"/>
                  </a:cubicBezTo>
                  <a:cubicBezTo>
                    <a:pt x="9706" y="23040"/>
                    <a:pt x="9685" y="23040"/>
                    <a:pt x="9653" y="23003"/>
                  </a:cubicBezTo>
                  <a:cubicBezTo>
                    <a:pt x="9622" y="22966"/>
                    <a:pt x="9779" y="22961"/>
                    <a:pt x="9789" y="22956"/>
                  </a:cubicBezTo>
                  <a:cubicBezTo>
                    <a:pt x="9837" y="22935"/>
                    <a:pt x="9884" y="22909"/>
                    <a:pt x="9920" y="22867"/>
                  </a:cubicBezTo>
                  <a:cubicBezTo>
                    <a:pt x="9952" y="22835"/>
                    <a:pt x="10020" y="22717"/>
                    <a:pt x="10078" y="22717"/>
                  </a:cubicBezTo>
                  <a:cubicBezTo>
                    <a:pt x="10097" y="22717"/>
                    <a:pt x="10115" y="22730"/>
                    <a:pt x="10130" y="22762"/>
                  </a:cubicBezTo>
                  <a:cubicBezTo>
                    <a:pt x="10164" y="22835"/>
                    <a:pt x="10217" y="22863"/>
                    <a:pt x="10269" y="22863"/>
                  </a:cubicBezTo>
                  <a:cubicBezTo>
                    <a:pt x="10322" y="22863"/>
                    <a:pt x="10374" y="22835"/>
                    <a:pt x="10408" y="22799"/>
                  </a:cubicBezTo>
                  <a:cubicBezTo>
                    <a:pt x="10476" y="22725"/>
                    <a:pt x="10329" y="22625"/>
                    <a:pt x="10440" y="22578"/>
                  </a:cubicBezTo>
                  <a:lnTo>
                    <a:pt x="10440" y="22578"/>
                  </a:lnTo>
                  <a:cubicBezTo>
                    <a:pt x="10475" y="22663"/>
                    <a:pt x="10492" y="22744"/>
                    <a:pt x="10551" y="22744"/>
                  </a:cubicBezTo>
                  <a:cubicBezTo>
                    <a:pt x="10561" y="22744"/>
                    <a:pt x="10573" y="22741"/>
                    <a:pt x="10586" y="22736"/>
                  </a:cubicBezTo>
                  <a:cubicBezTo>
                    <a:pt x="10723" y="22678"/>
                    <a:pt x="10308" y="22374"/>
                    <a:pt x="10214" y="22374"/>
                  </a:cubicBezTo>
                  <a:lnTo>
                    <a:pt x="10209" y="22379"/>
                  </a:lnTo>
                  <a:cubicBezTo>
                    <a:pt x="10151" y="22379"/>
                    <a:pt x="10089" y="22424"/>
                    <a:pt x="10035" y="22424"/>
                  </a:cubicBezTo>
                  <a:cubicBezTo>
                    <a:pt x="10002" y="22424"/>
                    <a:pt x="9971" y="22406"/>
                    <a:pt x="9947" y="22348"/>
                  </a:cubicBezTo>
                  <a:cubicBezTo>
                    <a:pt x="9945" y="22348"/>
                    <a:pt x="9944" y="22347"/>
                    <a:pt x="9943" y="22347"/>
                  </a:cubicBezTo>
                  <a:cubicBezTo>
                    <a:pt x="9898" y="22347"/>
                    <a:pt x="9838" y="22404"/>
                    <a:pt x="9783" y="22404"/>
                  </a:cubicBezTo>
                  <a:cubicBezTo>
                    <a:pt x="9754" y="22404"/>
                    <a:pt x="9727" y="22388"/>
                    <a:pt x="9706" y="22337"/>
                  </a:cubicBezTo>
                  <a:lnTo>
                    <a:pt x="9706" y="22337"/>
                  </a:lnTo>
                  <a:cubicBezTo>
                    <a:pt x="9726" y="22405"/>
                    <a:pt x="9910" y="22610"/>
                    <a:pt x="9826" y="22657"/>
                  </a:cubicBezTo>
                  <a:cubicBezTo>
                    <a:pt x="9821" y="22660"/>
                    <a:pt x="9814" y="22662"/>
                    <a:pt x="9806" y="22662"/>
                  </a:cubicBezTo>
                  <a:cubicBezTo>
                    <a:pt x="9743" y="22662"/>
                    <a:pt x="9615" y="22573"/>
                    <a:pt x="9538" y="22573"/>
                  </a:cubicBezTo>
                  <a:cubicBezTo>
                    <a:pt x="9514" y="22573"/>
                    <a:pt x="9496" y="22582"/>
                    <a:pt x="9485" y="22605"/>
                  </a:cubicBezTo>
                  <a:cubicBezTo>
                    <a:pt x="9475" y="22641"/>
                    <a:pt x="9543" y="22709"/>
                    <a:pt x="9564" y="22730"/>
                  </a:cubicBezTo>
                  <a:cubicBezTo>
                    <a:pt x="9606" y="22830"/>
                    <a:pt x="9517" y="22861"/>
                    <a:pt x="9470" y="22877"/>
                  </a:cubicBezTo>
                  <a:cubicBezTo>
                    <a:pt x="9447" y="22889"/>
                    <a:pt x="9412" y="22898"/>
                    <a:pt x="9377" y="22898"/>
                  </a:cubicBezTo>
                  <a:cubicBezTo>
                    <a:pt x="9315" y="22898"/>
                    <a:pt x="9251" y="22869"/>
                    <a:pt x="9244" y="22772"/>
                  </a:cubicBezTo>
                  <a:cubicBezTo>
                    <a:pt x="9239" y="22641"/>
                    <a:pt x="9449" y="22547"/>
                    <a:pt x="9333" y="22421"/>
                  </a:cubicBezTo>
                  <a:cubicBezTo>
                    <a:pt x="9285" y="22369"/>
                    <a:pt x="9245" y="22347"/>
                    <a:pt x="9214" y="22347"/>
                  </a:cubicBezTo>
                  <a:cubicBezTo>
                    <a:pt x="9158" y="22347"/>
                    <a:pt x="9133" y="22420"/>
                    <a:pt x="9150" y="22515"/>
                  </a:cubicBezTo>
                  <a:cubicBezTo>
                    <a:pt x="9169" y="22642"/>
                    <a:pt x="9034" y="22726"/>
                    <a:pt x="8907" y="22726"/>
                  </a:cubicBezTo>
                  <a:cubicBezTo>
                    <a:pt x="8829" y="22726"/>
                    <a:pt x="8754" y="22694"/>
                    <a:pt x="8720" y="22620"/>
                  </a:cubicBezTo>
                  <a:lnTo>
                    <a:pt x="8720" y="22620"/>
                  </a:lnTo>
                  <a:cubicBezTo>
                    <a:pt x="8741" y="22667"/>
                    <a:pt x="8840" y="22814"/>
                    <a:pt x="8793" y="22851"/>
                  </a:cubicBezTo>
                  <a:cubicBezTo>
                    <a:pt x="8746" y="22882"/>
                    <a:pt x="8632" y="22945"/>
                    <a:pt x="8683" y="23054"/>
                  </a:cubicBezTo>
                  <a:lnTo>
                    <a:pt x="8683" y="23054"/>
                  </a:lnTo>
                  <a:cubicBezTo>
                    <a:pt x="8647" y="22979"/>
                    <a:pt x="8572" y="22953"/>
                    <a:pt x="8483" y="22953"/>
                  </a:cubicBezTo>
                  <a:cubicBezTo>
                    <a:pt x="8294" y="22953"/>
                    <a:pt x="8041" y="23074"/>
                    <a:pt x="7970" y="23113"/>
                  </a:cubicBezTo>
                  <a:cubicBezTo>
                    <a:pt x="7755" y="23228"/>
                    <a:pt x="7682" y="23433"/>
                    <a:pt x="7635" y="23711"/>
                  </a:cubicBezTo>
                  <a:cubicBezTo>
                    <a:pt x="7640" y="23674"/>
                    <a:pt x="7676" y="23401"/>
                    <a:pt x="7598" y="23370"/>
                  </a:cubicBezTo>
                  <a:lnTo>
                    <a:pt x="7524" y="23433"/>
                  </a:lnTo>
                  <a:cubicBezTo>
                    <a:pt x="7513" y="23438"/>
                    <a:pt x="7509" y="23440"/>
                    <a:pt x="7506" y="23440"/>
                  </a:cubicBezTo>
                  <a:cubicBezTo>
                    <a:pt x="7499" y="23440"/>
                    <a:pt x="7502" y="23425"/>
                    <a:pt x="7461" y="23380"/>
                  </a:cubicBezTo>
                  <a:cubicBezTo>
                    <a:pt x="7421" y="23336"/>
                    <a:pt x="7379" y="23310"/>
                    <a:pt x="7351" y="23310"/>
                  </a:cubicBezTo>
                  <a:cubicBezTo>
                    <a:pt x="7317" y="23310"/>
                    <a:pt x="7303" y="23349"/>
                    <a:pt x="7341" y="23438"/>
                  </a:cubicBezTo>
                  <a:cubicBezTo>
                    <a:pt x="7388" y="23543"/>
                    <a:pt x="7430" y="23585"/>
                    <a:pt x="7341" y="23632"/>
                  </a:cubicBezTo>
                  <a:cubicBezTo>
                    <a:pt x="7299" y="23658"/>
                    <a:pt x="7247" y="23679"/>
                    <a:pt x="7194" y="23690"/>
                  </a:cubicBezTo>
                  <a:cubicBezTo>
                    <a:pt x="7156" y="23690"/>
                    <a:pt x="7132" y="23635"/>
                    <a:pt x="7112" y="23635"/>
                  </a:cubicBezTo>
                  <a:cubicBezTo>
                    <a:pt x="7109" y="23635"/>
                    <a:pt x="7107" y="23636"/>
                    <a:pt x="7105" y="23637"/>
                  </a:cubicBezTo>
                  <a:lnTo>
                    <a:pt x="6874" y="23748"/>
                  </a:lnTo>
                  <a:cubicBezTo>
                    <a:pt x="6748" y="23808"/>
                    <a:pt x="6934" y="24079"/>
                    <a:pt x="6980" y="24079"/>
                  </a:cubicBezTo>
                  <a:cubicBezTo>
                    <a:pt x="6982" y="24079"/>
                    <a:pt x="6983" y="24079"/>
                    <a:pt x="6984" y="24078"/>
                  </a:cubicBezTo>
                  <a:lnTo>
                    <a:pt x="6984" y="24078"/>
                  </a:lnTo>
                  <a:cubicBezTo>
                    <a:pt x="6979" y="24081"/>
                    <a:pt x="6973" y="24082"/>
                    <a:pt x="6965" y="24082"/>
                  </a:cubicBezTo>
                  <a:cubicBezTo>
                    <a:pt x="6875" y="24082"/>
                    <a:pt x="6615" y="23903"/>
                    <a:pt x="6528" y="23884"/>
                  </a:cubicBezTo>
                  <a:cubicBezTo>
                    <a:pt x="6503" y="23877"/>
                    <a:pt x="6481" y="23874"/>
                    <a:pt x="6463" y="23874"/>
                  </a:cubicBezTo>
                  <a:cubicBezTo>
                    <a:pt x="6409" y="23874"/>
                    <a:pt x="6398" y="23903"/>
                    <a:pt x="6497" y="23962"/>
                  </a:cubicBezTo>
                  <a:cubicBezTo>
                    <a:pt x="6570" y="24007"/>
                    <a:pt x="6722" y="24143"/>
                    <a:pt x="6599" y="24143"/>
                  </a:cubicBezTo>
                  <a:cubicBezTo>
                    <a:pt x="6591" y="24143"/>
                    <a:pt x="6581" y="24142"/>
                    <a:pt x="6570" y="24141"/>
                  </a:cubicBezTo>
                  <a:cubicBezTo>
                    <a:pt x="6481" y="24130"/>
                    <a:pt x="6387" y="24104"/>
                    <a:pt x="6303" y="24062"/>
                  </a:cubicBezTo>
                  <a:cubicBezTo>
                    <a:pt x="6293" y="24057"/>
                    <a:pt x="6233" y="24019"/>
                    <a:pt x="6209" y="24019"/>
                  </a:cubicBezTo>
                  <a:cubicBezTo>
                    <a:pt x="6207" y="24019"/>
                    <a:pt x="6206" y="24019"/>
                    <a:pt x="6204" y="24020"/>
                  </a:cubicBezTo>
                  <a:lnTo>
                    <a:pt x="6204" y="24020"/>
                  </a:lnTo>
                  <a:cubicBezTo>
                    <a:pt x="6205" y="24019"/>
                    <a:pt x="6205" y="24019"/>
                    <a:pt x="6206" y="24019"/>
                  </a:cubicBezTo>
                  <a:cubicBezTo>
                    <a:pt x="6234" y="24019"/>
                    <a:pt x="6366" y="24211"/>
                    <a:pt x="6366" y="24261"/>
                  </a:cubicBezTo>
                  <a:cubicBezTo>
                    <a:pt x="6367" y="24269"/>
                    <a:pt x="6363" y="24273"/>
                    <a:pt x="6355" y="24273"/>
                  </a:cubicBezTo>
                  <a:cubicBezTo>
                    <a:pt x="6303" y="24273"/>
                    <a:pt x="6084" y="24133"/>
                    <a:pt x="6062" y="24120"/>
                  </a:cubicBezTo>
                  <a:cubicBezTo>
                    <a:pt x="5991" y="24082"/>
                    <a:pt x="5954" y="24066"/>
                    <a:pt x="5940" y="24066"/>
                  </a:cubicBezTo>
                  <a:cubicBezTo>
                    <a:pt x="5881" y="24066"/>
                    <a:pt x="6235" y="24343"/>
                    <a:pt x="6235" y="24356"/>
                  </a:cubicBezTo>
                  <a:cubicBezTo>
                    <a:pt x="6233" y="24364"/>
                    <a:pt x="6225" y="24368"/>
                    <a:pt x="6213" y="24368"/>
                  </a:cubicBezTo>
                  <a:cubicBezTo>
                    <a:pt x="6160" y="24368"/>
                    <a:pt x="6027" y="24306"/>
                    <a:pt x="5965" y="24306"/>
                  </a:cubicBezTo>
                  <a:cubicBezTo>
                    <a:pt x="5933" y="24306"/>
                    <a:pt x="5920" y="24322"/>
                    <a:pt x="5946" y="24371"/>
                  </a:cubicBezTo>
                  <a:cubicBezTo>
                    <a:pt x="5927" y="24336"/>
                    <a:pt x="5893" y="24321"/>
                    <a:pt x="5850" y="24321"/>
                  </a:cubicBezTo>
                  <a:cubicBezTo>
                    <a:pt x="5692" y="24321"/>
                    <a:pt x="5416" y="24518"/>
                    <a:pt x="5354" y="24555"/>
                  </a:cubicBezTo>
                  <a:cubicBezTo>
                    <a:pt x="5254" y="24623"/>
                    <a:pt x="5212" y="24723"/>
                    <a:pt x="5134" y="24796"/>
                  </a:cubicBezTo>
                  <a:cubicBezTo>
                    <a:pt x="5124" y="24805"/>
                    <a:pt x="5111" y="24809"/>
                    <a:pt x="5098" y="24809"/>
                  </a:cubicBezTo>
                  <a:cubicBezTo>
                    <a:pt x="5052" y="24809"/>
                    <a:pt x="4990" y="24770"/>
                    <a:pt x="4951" y="24770"/>
                  </a:cubicBezTo>
                  <a:cubicBezTo>
                    <a:pt x="4932" y="24770"/>
                    <a:pt x="4919" y="24778"/>
                    <a:pt x="4913" y="24801"/>
                  </a:cubicBezTo>
                  <a:cubicBezTo>
                    <a:pt x="4903" y="24849"/>
                    <a:pt x="4913" y="25032"/>
                    <a:pt x="4871" y="25053"/>
                  </a:cubicBezTo>
                  <a:cubicBezTo>
                    <a:pt x="4871" y="25053"/>
                    <a:pt x="4820" y="24711"/>
                    <a:pt x="4772" y="24711"/>
                  </a:cubicBezTo>
                  <a:cubicBezTo>
                    <a:pt x="4761" y="24711"/>
                    <a:pt x="4750" y="24730"/>
                    <a:pt x="4740" y="24775"/>
                  </a:cubicBezTo>
                  <a:cubicBezTo>
                    <a:pt x="4719" y="24875"/>
                    <a:pt x="4604" y="24906"/>
                    <a:pt x="4677" y="25048"/>
                  </a:cubicBezTo>
                  <a:cubicBezTo>
                    <a:pt x="4735" y="25168"/>
                    <a:pt x="4531" y="25084"/>
                    <a:pt x="4594" y="25200"/>
                  </a:cubicBezTo>
                  <a:cubicBezTo>
                    <a:pt x="4529" y="25084"/>
                    <a:pt x="4464" y="25001"/>
                    <a:pt x="4363" y="25001"/>
                  </a:cubicBezTo>
                  <a:cubicBezTo>
                    <a:pt x="4350" y="25001"/>
                    <a:pt x="4336" y="25003"/>
                    <a:pt x="4321" y="25006"/>
                  </a:cubicBezTo>
                  <a:cubicBezTo>
                    <a:pt x="4237" y="25022"/>
                    <a:pt x="4410" y="25373"/>
                    <a:pt x="4368" y="25483"/>
                  </a:cubicBezTo>
                  <a:cubicBezTo>
                    <a:pt x="4347" y="25539"/>
                    <a:pt x="4317" y="25561"/>
                    <a:pt x="4282" y="25561"/>
                  </a:cubicBezTo>
                  <a:cubicBezTo>
                    <a:pt x="4146" y="25561"/>
                    <a:pt x="3937" y="25213"/>
                    <a:pt x="3870" y="25100"/>
                  </a:cubicBezTo>
                  <a:lnTo>
                    <a:pt x="3870" y="25100"/>
                  </a:lnTo>
                  <a:cubicBezTo>
                    <a:pt x="3891" y="25294"/>
                    <a:pt x="3891" y="25483"/>
                    <a:pt x="3870" y="25677"/>
                  </a:cubicBezTo>
                  <a:cubicBezTo>
                    <a:pt x="3791" y="25598"/>
                    <a:pt x="3697" y="25535"/>
                    <a:pt x="3592" y="25488"/>
                  </a:cubicBezTo>
                  <a:lnTo>
                    <a:pt x="3592" y="25488"/>
                  </a:lnTo>
                  <a:cubicBezTo>
                    <a:pt x="3660" y="25604"/>
                    <a:pt x="3529" y="25625"/>
                    <a:pt x="3487" y="25677"/>
                  </a:cubicBezTo>
                  <a:cubicBezTo>
                    <a:pt x="3472" y="25703"/>
                    <a:pt x="3367" y="25976"/>
                    <a:pt x="3382" y="26007"/>
                  </a:cubicBezTo>
                  <a:cubicBezTo>
                    <a:pt x="3319" y="25924"/>
                    <a:pt x="3339" y="25709"/>
                    <a:pt x="3283" y="25709"/>
                  </a:cubicBezTo>
                  <a:cubicBezTo>
                    <a:pt x="3265" y="25709"/>
                    <a:pt x="3238" y="25731"/>
                    <a:pt x="3199" y="25787"/>
                  </a:cubicBezTo>
                  <a:cubicBezTo>
                    <a:pt x="3147" y="25858"/>
                    <a:pt x="3110" y="25892"/>
                    <a:pt x="3087" y="25892"/>
                  </a:cubicBezTo>
                  <a:cubicBezTo>
                    <a:pt x="3052" y="25892"/>
                    <a:pt x="3050" y="25813"/>
                    <a:pt x="3078" y="25661"/>
                  </a:cubicBezTo>
                  <a:lnTo>
                    <a:pt x="3078" y="25661"/>
                  </a:lnTo>
                  <a:cubicBezTo>
                    <a:pt x="3026" y="25693"/>
                    <a:pt x="3026" y="25808"/>
                    <a:pt x="2984" y="25908"/>
                  </a:cubicBezTo>
                  <a:cubicBezTo>
                    <a:pt x="2916" y="26049"/>
                    <a:pt x="2842" y="26007"/>
                    <a:pt x="2764" y="26123"/>
                  </a:cubicBezTo>
                  <a:cubicBezTo>
                    <a:pt x="2685" y="26233"/>
                    <a:pt x="2664" y="26374"/>
                    <a:pt x="2585" y="26505"/>
                  </a:cubicBezTo>
                  <a:cubicBezTo>
                    <a:pt x="2502" y="26636"/>
                    <a:pt x="2454" y="26579"/>
                    <a:pt x="2381" y="26731"/>
                  </a:cubicBezTo>
                  <a:cubicBezTo>
                    <a:pt x="2454" y="26567"/>
                    <a:pt x="2486" y="26512"/>
                    <a:pt x="2468" y="26512"/>
                  </a:cubicBezTo>
                  <a:cubicBezTo>
                    <a:pt x="2459" y="26512"/>
                    <a:pt x="2437" y="26526"/>
                    <a:pt x="2402" y="26547"/>
                  </a:cubicBezTo>
                  <a:lnTo>
                    <a:pt x="2203" y="26673"/>
                  </a:lnTo>
                  <a:cubicBezTo>
                    <a:pt x="2276" y="26537"/>
                    <a:pt x="2402" y="26306"/>
                    <a:pt x="2465" y="26269"/>
                  </a:cubicBezTo>
                  <a:cubicBezTo>
                    <a:pt x="2523" y="26186"/>
                    <a:pt x="2523" y="26233"/>
                    <a:pt x="2606" y="26065"/>
                  </a:cubicBezTo>
                  <a:lnTo>
                    <a:pt x="2606" y="26065"/>
                  </a:lnTo>
                  <a:cubicBezTo>
                    <a:pt x="2470" y="26154"/>
                    <a:pt x="2234" y="26547"/>
                    <a:pt x="1946" y="26851"/>
                  </a:cubicBezTo>
                  <a:cubicBezTo>
                    <a:pt x="1893" y="26908"/>
                    <a:pt x="1868" y="26931"/>
                    <a:pt x="1861" y="26931"/>
                  </a:cubicBezTo>
                  <a:cubicBezTo>
                    <a:pt x="1833" y="26931"/>
                    <a:pt x="2187" y="26469"/>
                    <a:pt x="2187" y="26469"/>
                  </a:cubicBezTo>
                  <a:lnTo>
                    <a:pt x="2187" y="26469"/>
                  </a:lnTo>
                  <a:lnTo>
                    <a:pt x="1988" y="26678"/>
                  </a:lnTo>
                  <a:cubicBezTo>
                    <a:pt x="1887" y="26800"/>
                    <a:pt x="1834" y="26860"/>
                    <a:pt x="1824" y="26860"/>
                  </a:cubicBezTo>
                  <a:cubicBezTo>
                    <a:pt x="1815" y="26860"/>
                    <a:pt x="1831" y="26825"/>
                    <a:pt x="1867" y="26757"/>
                  </a:cubicBezTo>
                  <a:cubicBezTo>
                    <a:pt x="1909" y="26676"/>
                    <a:pt x="1921" y="26628"/>
                    <a:pt x="1900" y="26628"/>
                  </a:cubicBezTo>
                  <a:cubicBezTo>
                    <a:pt x="1866" y="26628"/>
                    <a:pt x="1741" y="26761"/>
                    <a:pt x="1505" y="27098"/>
                  </a:cubicBezTo>
                  <a:cubicBezTo>
                    <a:pt x="1505" y="27096"/>
                    <a:pt x="1504" y="27095"/>
                    <a:pt x="1502" y="27095"/>
                  </a:cubicBezTo>
                  <a:cubicBezTo>
                    <a:pt x="1484" y="27095"/>
                    <a:pt x="1387" y="27206"/>
                    <a:pt x="1348" y="27245"/>
                  </a:cubicBezTo>
                  <a:lnTo>
                    <a:pt x="1825" y="26642"/>
                  </a:lnTo>
                  <a:cubicBezTo>
                    <a:pt x="1882" y="26567"/>
                    <a:pt x="1899" y="26541"/>
                    <a:pt x="1895" y="26541"/>
                  </a:cubicBezTo>
                  <a:lnTo>
                    <a:pt x="1895" y="26541"/>
                  </a:lnTo>
                  <a:cubicBezTo>
                    <a:pt x="1888" y="26541"/>
                    <a:pt x="1834" y="26598"/>
                    <a:pt x="1794" y="26642"/>
                  </a:cubicBezTo>
                  <a:cubicBezTo>
                    <a:pt x="1480" y="26960"/>
                    <a:pt x="964" y="27576"/>
                    <a:pt x="895" y="27576"/>
                  </a:cubicBezTo>
                  <a:cubicBezTo>
                    <a:pt x="884" y="27576"/>
                    <a:pt x="885" y="27558"/>
                    <a:pt x="902" y="27517"/>
                  </a:cubicBezTo>
                  <a:lnTo>
                    <a:pt x="1558" y="26752"/>
                  </a:lnTo>
                  <a:cubicBezTo>
                    <a:pt x="1715" y="26562"/>
                    <a:pt x="1767" y="26485"/>
                    <a:pt x="1752" y="26485"/>
                  </a:cubicBezTo>
                  <a:cubicBezTo>
                    <a:pt x="1733" y="26485"/>
                    <a:pt x="1615" y="26597"/>
                    <a:pt x="1463" y="26757"/>
                  </a:cubicBezTo>
                  <a:cubicBezTo>
                    <a:pt x="1694" y="26505"/>
                    <a:pt x="1972" y="26191"/>
                    <a:pt x="2009" y="26107"/>
                  </a:cubicBezTo>
                  <a:lnTo>
                    <a:pt x="2009" y="26107"/>
                  </a:lnTo>
                  <a:cubicBezTo>
                    <a:pt x="1915" y="26205"/>
                    <a:pt x="1431" y="26722"/>
                    <a:pt x="1403" y="26722"/>
                  </a:cubicBezTo>
                  <a:cubicBezTo>
                    <a:pt x="1395" y="26722"/>
                    <a:pt x="1424" y="26679"/>
                    <a:pt x="1511" y="26574"/>
                  </a:cubicBezTo>
                  <a:cubicBezTo>
                    <a:pt x="1710" y="26338"/>
                    <a:pt x="2009" y="26044"/>
                    <a:pt x="2051" y="25955"/>
                  </a:cubicBezTo>
                  <a:cubicBezTo>
                    <a:pt x="2055" y="25943"/>
                    <a:pt x="2052" y="25939"/>
                    <a:pt x="2045" y="25939"/>
                  </a:cubicBezTo>
                  <a:cubicBezTo>
                    <a:pt x="2029" y="25939"/>
                    <a:pt x="1992" y="25962"/>
                    <a:pt x="1977" y="25962"/>
                  </a:cubicBezTo>
                  <a:cubicBezTo>
                    <a:pt x="1967" y="25962"/>
                    <a:pt x="1966" y="25951"/>
                    <a:pt x="1988" y="25918"/>
                  </a:cubicBezTo>
                  <a:cubicBezTo>
                    <a:pt x="2234" y="25703"/>
                    <a:pt x="2266" y="25530"/>
                    <a:pt x="2266" y="25493"/>
                  </a:cubicBezTo>
                  <a:cubicBezTo>
                    <a:pt x="2265" y="25488"/>
                    <a:pt x="2261" y="25486"/>
                    <a:pt x="2256" y="25486"/>
                  </a:cubicBezTo>
                  <a:cubicBezTo>
                    <a:pt x="2201" y="25486"/>
                    <a:pt x="1946" y="25720"/>
                    <a:pt x="1893" y="25735"/>
                  </a:cubicBezTo>
                  <a:cubicBezTo>
                    <a:pt x="1892" y="25735"/>
                    <a:pt x="1892" y="25735"/>
                    <a:pt x="1891" y="25735"/>
                  </a:cubicBezTo>
                  <a:cubicBezTo>
                    <a:pt x="1770" y="25735"/>
                    <a:pt x="2324" y="25357"/>
                    <a:pt x="2386" y="25326"/>
                  </a:cubicBezTo>
                  <a:cubicBezTo>
                    <a:pt x="2517" y="25242"/>
                    <a:pt x="2528" y="25168"/>
                    <a:pt x="2533" y="25137"/>
                  </a:cubicBezTo>
                  <a:cubicBezTo>
                    <a:pt x="2554" y="25064"/>
                    <a:pt x="2554" y="24980"/>
                    <a:pt x="2528" y="24906"/>
                  </a:cubicBezTo>
                  <a:cubicBezTo>
                    <a:pt x="2512" y="24896"/>
                    <a:pt x="2407" y="24681"/>
                    <a:pt x="2449" y="24660"/>
                  </a:cubicBezTo>
                  <a:lnTo>
                    <a:pt x="2449" y="24660"/>
                  </a:lnTo>
                  <a:cubicBezTo>
                    <a:pt x="2490" y="24669"/>
                    <a:pt x="2714" y="24830"/>
                    <a:pt x="2765" y="24830"/>
                  </a:cubicBezTo>
                  <a:cubicBezTo>
                    <a:pt x="2773" y="24830"/>
                    <a:pt x="2776" y="24826"/>
                    <a:pt x="2774" y="24817"/>
                  </a:cubicBezTo>
                  <a:lnTo>
                    <a:pt x="2774" y="24817"/>
                  </a:lnTo>
                  <a:cubicBezTo>
                    <a:pt x="2774" y="24817"/>
                    <a:pt x="2773" y="24817"/>
                    <a:pt x="2773" y="24817"/>
                  </a:cubicBezTo>
                  <a:cubicBezTo>
                    <a:pt x="2736" y="24817"/>
                    <a:pt x="2673" y="24423"/>
                    <a:pt x="2585" y="24377"/>
                  </a:cubicBezTo>
                  <a:lnTo>
                    <a:pt x="2585" y="24377"/>
                  </a:lnTo>
                  <a:cubicBezTo>
                    <a:pt x="2623" y="24392"/>
                    <a:pt x="2656" y="24399"/>
                    <a:pt x="2685" y="24399"/>
                  </a:cubicBezTo>
                  <a:cubicBezTo>
                    <a:pt x="2755" y="24399"/>
                    <a:pt x="2800" y="24358"/>
                    <a:pt x="2837" y="24298"/>
                  </a:cubicBezTo>
                  <a:cubicBezTo>
                    <a:pt x="2874" y="24230"/>
                    <a:pt x="2895" y="24151"/>
                    <a:pt x="2890" y="24073"/>
                  </a:cubicBezTo>
                  <a:cubicBezTo>
                    <a:pt x="2884" y="24004"/>
                    <a:pt x="2811" y="23957"/>
                    <a:pt x="2800" y="23889"/>
                  </a:cubicBezTo>
                  <a:cubicBezTo>
                    <a:pt x="2774" y="23690"/>
                    <a:pt x="3015" y="23664"/>
                    <a:pt x="3141" y="23554"/>
                  </a:cubicBezTo>
                  <a:cubicBezTo>
                    <a:pt x="3178" y="23522"/>
                    <a:pt x="3141" y="23506"/>
                    <a:pt x="3094" y="23485"/>
                  </a:cubicBezTo>
                  <a:cubicBezTo>
                    <a:pt x="3115" y="23433"/>
                    <a:pt x="3131" y="23386"/>
                    <a:pt x="3157" y="23333"/>
                  </a:cubicBezTo>
                  <a:cubicBezTo>
                    <a:pt x="3194" y="23244"/>
                    <a:pt x="3136" y="23134"/>
                    <a:pt x="3173" y="23029"/>
                  </a:cubicBezTo>
                  <a:cubicBezTo>
                    <a:pt x="3209" y="22951"/>
                    <a:pt x="3257" y="22882"/>
                    <a:pt x="3319" y="22825"/>
                  </a:cubicBezTo>
                  <a:cubicBezTo>
                    <a:pt x="3351" y="22788"/>
                    <a:pt x="3403" y="22715"/>
                    <a:pt x="3356" y="22662"/>
                  </a:cubicBezTo>
                  <a:cubicBezTo>
                    <a:pt x="3283" y="22573"/>
                    <a:pt x="3456" y="22337"/>
                    <a:pt x="3482" y="22243"/>
                  </a:cubicBezTo>
                  <a:cubicBezTo>
                    <a:pt x="3493" y="22201"/>
                    <a:pt x="3435" y="21876"/>
                    <a:pt x="3456" y="21870"/>
                  </a:cubicBezTo>
                  <a:cubicBezTo>
                    <a:pt x="3456" y="21870"/>
                    <a:pt x="3457" y="21870"/>
                    <a:pt x="3457" y="21870"/>
                  </a:cubicBezTo>
                  <a:cubicBezTo>
                    <a:pt x="3477" y="21870"/>
                    <a:pt x="3577" y="21960"/>
                    <a:pt x="3592" y="21970"/>
                  </a:cubicBezTo>
                  <a:lnTo>
                    <a:pt x="3550" y="21797"/>
                  </a:lnTo>
                  <a:cubicBezTo>
                    <a:pt x="3534" y="21776"/>
                    <a:pt x="3393" y="21619"/>
                    <a:pt x="3403" y="21598"/>
                  </a:cubicBezTo>
                  <a:cubicBezTo>
                    <a:pt x="3405" y="21595"/>
                    <a:pt x="3408" y="21594"/>
                    <a:pt x="3413" y="21594"/>
                  </a:cubicBezTo>
                  <a:cubicBezTo>
                    <a:pt x="3441" y="21594"/>
                    <a:pt x="3521" y="21633"/>
                    <a:pt x="3563" y="21633"/>
                  </a:cubicBezTo>
                  <a:cubicBezTo>
                    <a:pt x="3571" y="21633"/>
                    <a:pt x="3577" y="21632"/>
                    <a:pt x="3582" y="21629"/>
                  </a:cubicBezTo>
                  <a:cubicBezTo>
                    <a:pt x="3645" y="21603"/>
                    <a:pt x="3660" y="21514"/>
                    <a:pt x="3681" y="21462"/>
                  </a:cubicBezTo>
                  <a:cubicBezTo>
                    <a:pt x="3659" y="21382"/>
                    <a:pt x="3630" y="21258"/>
                    <a:pt x="3727" y="21258"/>
                  </a:cubicBezTo>
                  <a:cubicBezTo>
                    <a:pt x="3745" y="21258"/>
                    <a:pt x="3768" y="21263"/>
                    <a:pt x="3797" y="21273"/>
                  </a:cubicBezTo>
                  <a:cubicBezTo>
                    <a:pt x="3744" y="21252"/>
                    <a:pt x="3686" y="21142"/>
                    <a:pt x="3655" y="21142"/>
                  </a:cubicBezTo>
                  <a:cubicBezTo>
                    <a:pt x="3797" y="21142"/>
                    <a:pt x="3818" y="21105"/>
                    <a:pt x="3865" y="20990"/>
                  </a:cubicBezTo>
                  <a:cubicBezTo>
                    <a:pt x="3886" y="20937"/>
                    <a:pt x="3928" y="20864"/>
                    <a:pt x="3907" y="20801"/>
                  </a:cubicBezTo>
                  <a:cubicBezTo>
                    <a:pt x="3891" y="20759"/>
                    <a:pt x="3839" y="20769"/>
                    <a:pt x="3854" y="20733"/>
                  </a:cubicBezTo>
                  <a:cubicBezTo>
                    <a:pt x="3901" y="20617"/>
                    <a:pt x="4006" y="20612"/>
                    <a:pt x="4054" y="20486"/>
                  </a:cubicBezTo>
                  <a:cubicBezTo>
                    <a:pt x="4073" y="20438"/>
                    <a:pt x="4123" y="20208"/>
                    <a:pt x="4233" y="20208"/>
                  </a:cubicBezTo>
                  <a:cubicBezTo>
                    <a:pt x="4243" y="20208"/>
                    <a:pt x="4253" y="20210"/>
                    <a:pt x="4263" y="20214"/>
                  </a:cubicBezTo>
                  <a:cubicBezTo>
                    <a:pt x="4316" y="20083"/>
                    <a:pt x="4090" y="20140"/>
                    <a:pt x="4069" y="20030"/>
                  </a:cubicBezTo>
                  <a:cubicBezTo>
                    <a:pt x="4060" y="19981"/>
                    <a:pt x="4164" y="19978"/>
                    <a:pt x="4218" y="19978"/>
                  </a:cubicBezTo>
                  <a:cubicBezTo>
                    <a:pt x="4228" y="19978"/>
                    <a:pt x="4237" y="19978"/>
                    <a:pt x="4242" y="19978"/>
                  </a:cubicBezTo>
                  <a:cubicBezTo>
                    <a:pt x="4284" y="19952"/>
                    <a:pt x="4316" y="19925"/>
                    <a:pt x="4347" y="19899"/>
                  </a:cubicBezTo>
                  <a:cubicBezTo>
                    <a:pt x="4406" y="19826"/>
                    <a:pt x="4295" y="19432"/>
                    <a:pt x="4422" y="19432"/>
                  </a:cubicBezTo>
                  <a:cubicBezTo>
                    <a:pt x="4427" y="19432"/>
                    <a:pt x="4432" y="19432"/>
                    <a:pt x="4438" y="19434"/>
                  </a:cubicBezTo>
                  <a:lnTo>
                    <a:pt x="4438" y="19434"/>
                  </a:lnTo>
                  <a:cubicBezTo>
                    <a:pt x="4367" y="19409"/>
                    <a:pt x="4139" y="19298"/>
                    <a:pt x="4158" y="19249"/>
                  </a:cubicBezTo>
                  <a:cubicBezTo>
                    <a:pt x="4164" y="19234"/>
                    <a:pt x="4204" y="19231"/>
                    <a:pt x="4242" y="19231"/>
                  </a:cubicBezTo>
                  <a:cubicBezTo>
                    <a:pt x="4272" y="19231"/>
                    <a:pt x="4301" y="19233"/>
                    <a:pt x="4310" y="19233"/>
                  </a:cubicBezTo>
                  <a:cubicBezTo>
                    <a:pt x="4342" y="19217"/>
                    <a:pt x="4368" y="19197"/>
                    <a:pt x="4389" y="19176"/>
                  </a:cubicBezTo>
                  <a:cubicBezTo>
                    <a:pt x="4452" y="19118"/>
                    <a:pt x="4478" y="19086"/>
                    <a:pt x="4473" y="19003"/>
                  </a:cubicBezTo>
                  <a:cubicBezTo>
                    <a:pt x="4473" y="18976"/>
                    <a:pt x="4473" y="18940"/>
                    <a:pt x="4515" y="18940"/>
                  </a:cubicBezTo>
                  <a:cubicBezTo>
                    <a:pt x="4517" y="18940"/>
                    <a:pt x="4518" y="18939"/>
                    <a:pt x="4520" y="18939"/>
                  </a:cubicBezTo>
                  <a:cubicBezTo>
                    <a:pt x="4605" y="18939"/>
                    <a:pt x="4717" y="19066"/>
                    <a:pt x="4757" y="19066"/>
                  </a:cubicBezTo>
                  <a:cubicBezTo>
                    <a:pt x="4759" y="19066"/>
                    <a:pt x="4760" y="19066"/>
                    <a:pt x="4761" y="19065"/>
                  </a:cubicBezTo>
                  <a:cubicBezTo>
                    <a:pt x="4803" y="19050"/>
                    <a:pt x="4704" y="18850"/>
                    <a:pt x="4714" y="18803"/>
                  </a:cubicBezTo>
                  <a:cubicBezTo>
                    <a:pt x="4746" y="18672"/>
                    <a:pt x="4892" y="18567"/>
                    <a:pt x="4976" y="18462"/>
                  </a:cubicBezTo>
                  <a:cubicBezTo>
                    <a:pt x="5060" y="18352"/>
                    <a:pt x="4531" y="18289"/>
                    <a:pt x="4798" y="18169"/>
                  </a:cubicBezTo>
                  <a:cubicBezTo>
                    <a:pt x="4934" y="18111"/>
                    <a:pt x="5060" y="18116"/>
                    <a:pt x="5071" y="17954"/>
                  </a:cubicBezTo>
                  <a:cubicBezTo>
                    <a:pt x="5071" y="17903"/>
                    <a:pt x="4872" y="17719"/>
                    <a:pt x="4989" y="17719"/>
                  </a:cubicBezTo>
                  <a:cubicBezTo>
                    <a:pt x="5004" y="17719"/>
                    <a:pt x="5024" y="17722"/>
                    <a:pt x="5050" y="17728"/>
                  </a:cubicBezTo>
                  <a:cubicBezTo>
                    <a:pt x="5081" y="17736"/>
                    <a:pt x="5107" y="17739"/>
                    <a:pt x="5127" y="17739"/>
                  </a:cubicBezTo>
                  <a:cubicBezTo>
                    <a:pt x="5283" y="17739"/>
                    <a:pt x="5158" y="17549"/>
                    <a:pt x="5102" y="17461"/>
                  </a:cubicBezTo>
                  <a:cubicBezTo>
                    <a:pt x="4992" y="17272"/>
                    <a:pt x="5244" y="17309"/>
                    <a:pt x="5312" y="17194"/>
                  </a:cubicBezTo>
                  <a:cubicBezTo>
                    <a:pt x="5385" y="17078"/>
                    <a:pt x="5065" y="17068"/>
                    <a:pt x="4992" y="17010"/>
                  </a:cubicBezTo>
                  <a:cubicBezTo>
                    <a:pt x="4924" y="16952"/>
                    <a:pt x="5333" y="16937"/>
                    <a:pt x="5238" y="16858"/>
                  </a:cubicBezTo>
                  <a:cubicBezTo>
                    <a:pt x="5229" y="16849"/>
                    <a:pt x="5214" y="16847"/>
                    <a:pt x="5196" y="16847"/>
                  </a:cubicBezTo>
                  <a:cubicBezTo>
                    <a:pt x="5189" y="16847"/>
                    <a:pt x="5182" y="16848"/>
                    <a:pt x="5174" y="16848"/>
                  </a:cubicBezTo>
                  <a:cubicBezTo>
                    <a:pt x="5148" y="16848"/>
                    <a:pt x="5120" y="16845"/>
                    <a:pt x="5102" y="16821"/>
                  </a:cubicBezTo>
                  <a:cubicBezTo>
                    <a:pt x="5092" y="16774"/>
                    <a:pt x="5107" y="16727"/>
                    <a:pt x="5144" y="16701"/>
                  </a:cubicBezTo>
                  <a:cubicBezTo>
                    <a:pt x="5159" y="16696"/>
                    <a:pt x="5174" y="16694"/>
                    <a:pt x="5188" y="16694"/>
                  </a:cubicBezTo>
                  <a:cubicBezTo>
                    <a:pt x="5259" y="16694"/>
                    <a:pt x="5319" y="16745"/>
                    <a:pt x="5377" y="16745"/>
                  </a:cubicBezTo>
                  <a:cubicBezTo>
                    <a:pt x="5408" y="16745"/>
                    <a:pt x="5438" y="16731"/>
                    <a:pt x="5469" y="16690"/>
                  </a:cubicBezTo>
                  <a:cubicBezTo>
                    <a:pt x="5600" y="16496"/>
                    <a:pt x="5668" y="16266"/>
                    <a:pt x="5653" y="16030"/>
                  </a:cubicBezTo>
                  <a:cubicBezTo>
                    <a:pt x="5647" y="15956"/>
                    <a:pt x="5621" y="15935"/>
                    <a:pt x="5642" y="15867"/>
                  </a:cubicBezTo>
                  <a:cubicBezTo>
                    <a:pt x="5607" y="15817"/>
                    <a:pt x="5614" y="15799"/>
                    <a:pt x="5641" y="15799"/>
                  </a:cubicBezTo>
                  <a:cubicBezTo>
                    <a:pt x="5703" y="15799"/>
                    <a:pt x="5877" y="15894"/>
                    <a:pt x="5897" y="15894"/>
                  </a:cubicBezTo>
                  <a:cubicBezTo>
                    <a:pt x="5898" y="15894"/>
                    <a:pt x="5899" y="15894"/>
                    <a:pt x="5899" y="15893"/>
                  </a:cubicBezTo>
                  <a:cubicBezTo>
                    <a:pt x="5936" y="15778"/>
                    <a:pt x="5553" y="15710"/>
                    <a:pt x="5831" y="15626"/>
                  </a:cubicBezTo>
                  <a:cubicBezTo>
                    <a:pt x="5841" y="15589"/>
                    <a:pt x="5847" y="15558"/>
                    <a:pt x="5847" y="15521"/>
                  </a:cubicBezTo>
                  <a:cubicBezTo>
                    <a:pt x="5852" y="15446"/>
                    <a:pt x="5799" y="14904"/>
                    <a:pt x="5949" y="14904"/>
                  </a:cubicBezTo>
                  <a:cubicBezTo>
                    <a:pt x="5956" y="14904"/>
                    <a:pt x="5964" y="14905"/>
                    <a:pt x="5972" y="14908"/>
                  </a:cubicBezTo>
                  <a:lnTo>
                    <a:pt x="5763" y="14609"/>
                  </a:lnTo>
                  <a:lnTo>
                    <a:pt x="5763" y="14609"/>
                  </a:lnTo>
                  <a:cubicBezTo>
                    <a:pt x="5792" y="14619"/>
                    <a:pt x="5818" y="14624"/>
                    <a:pt x="5842" y="14624"/>
                  </a:cubicBezTo>
                  <a:cubicBezTo>
                    <a:pt x="5936" y="14624"/>
                    <a:pt x="5985" y="14550"/>
                    <a:pt x="6014" y="14483"/>
                  </a:cubicBezTo>
                  <a:cubicBezTo>
                    <a:pt x="6038" y="14433"/>
                    <a:pt x="6094" y="14427"/>
                    <a:pt x="6158" y="14427"/>
                  </a:cubicBezTo>
                  <a:cubicBezTo>
                    <a:pt x="6175" y="14427"/>
                    <a:pt x="6193" y="14428"/>
                    <a:pt x="6211" y="14428"/>
                  </a:cubicBezTo>
                  <a:cubicBezTo>
                    <a:pt x="6231" y="14428"/>
                    <a:pt x="6251" y="14427"/>
                    <a:pt x="6271" y="14425"/>
                  </a:cubicBezTo>
                  <a:cubicBezTo>
                    <a:pt x="6355" y="14410"/>
                    <a:pt x="6014" y="14189"/>
                    <a:pt x="6046" y="14095"/>
                  </a:cubicBezTo>
                  <a:lnTo>
                    <a:pt x="6046" y="14095"/>
                  </a:lnTo>
                  <a:cubicBezTo>
                    <a:pt x="6093" y="14109"/>
                    <a:pt x="6309" y="14220"/>
                    <a:pt x="6372" y="14220"/>
                  </a:cubicBezTo>
                  <a:cubicBezTo>
                    <a:pt x="6379" y="14220"/>
                    <a:pt x="6384" y="14219"/>
                    <a:pt x="6387" y="14216"/>
                  </a:cubicBezTo>
                  <a:cubicBezTo>
                    <a:pt x="6444" y="14153"/>
                    <a:pt x="6381" y="13985"/>
                    <a:pt x="6277" y="13943"/>
                  </a:cubicBezTo>
                  <a:cubicBezTo>
                    <a:pt x="6203" y="13917"/>
                    <a:pt x="6104" y="13959"/>
                    <a:pt x="6119" y="13870"/>
                  </a:cubicBezTo>
                  <a:cubicBezTo>
                    <a:pt x="6135" y="13817"/>
                    <a:pt x="6156" y="13807"/>
                    <a:pt x="6224" y="13796"/>
                  </a:cubicBezTo>
                  <a:cubicBezTo>
                    <a:pt x="6232" y="13795"/>
                    <a:pt x="6239" y="13795"/>
                    <a:pt x="6246" y="13795"/>
                  </a:cubicBezTo>
                  <a:cubicBezTo>
                    <a:pt x="6353" y="13795"/>
                    <a:pt x="6467" y="13887"/>
                    <a:pt x="6565" y="13887"/>
                  </a:cubicBezTo>
                  <a:cubicBezTo>
                    <a:pt x="6572" y="13887"/>
                    <a:pt x="6579" y="13886"/>
                    <a:pt x="6586" y="13885"/>
                  </a:cubicBezTo>
                  <a:cubicBezTo>
                    <a:pt x="6607" y="13885"/>
                    <a:pt x="6465" y="13780"/>
                    <a:pt x="6465" y="13780"/>
                  </a:cubicBezTo>
                  <a:cubicBezTo>
                    <a:pt x="6429" y="13728"/>
                    <a:pt x="6413" y="13660"/>
                    <a:pt x="6429" y="13592"/>
                  </a:cubicBezTo>
                  <a:cubicBezTo>
                    <a:pt x="6439" y="13539"/>
                    <a:pt x="6502" y="13555"/>
                    <a:pt x="6481" y="13508"/>
                  </a:cubicBezTo>
                  <a:cubicBezTo>
                    <a:pt x="6444" y="13445"/>
                    <a:pt x="6397" y="13392"/>
                    <a:pt x="6345" y="13345"/>
                  </a:cubicBezTo>
                  <a:cubicBezTo>
                    <a:pt x="6277" y="13272"/>
                    <a:pt x="6560" y="13330"/>
                    <a:pt x="6502" y="13225"/>
                  </a:cubicBezTo>
                  <a:cubicBezTo>
                    <a:pt x="6476" y="13177"/>
                    <a:pt x="6397" y="13146"/>
                    <a:pt x="6392" y="13094"/>
                  </a:cubicBezTo>
                  <a:cubicBezTo>
                    <a:pt x="6397" y="13046"/>
                    <a:pt x="6408" y="12994"/>
                    <a:pt x="6429" y="12952"/>
                  </a:cubicBezTo>
                  <a:lnTo>
                    <a:pt x="6429" y="12952"/>
                  </a:lnTo>
                  <a:cubicBezTo>
                    <a:pt x="6402" y="13036"/>
                    <a:pt x="6464" y="13174"/>
                    <a:pt x="6529" y="13174"/>
                  </a:cubicBezTo>
                  <a:cubicBezTo>
                    <a:pt x="6554" y="13174"/>
                    <a:pt x="6580" y="13154"/>
                    <a:pt x="6602" y="13104"/>
                  </a:cubicBezTo>
                  <a:cubicBezTo>
                    <a:pt x="6638" y="13021"/>
                    <a:pt x="6654" y="12846"/>
                    <a:pt x="6518" y="12802"/>
                  </a:cubicBezTo>
                  <a:lnTo>
                    <a:pt x="6518" y="12802"/>
                  </a:lnTo>
                  <a:cubicBezTo>
                    <a:pt x="6535" y="12807"/>
                    <a:pt x="6552" y="12809"/>
                    <a:pt x="6567" y="12809"/>
                  </a:cubicBezTo>
                  <a:cubicBezTo>
                    <a:pt x="6795" y="12809"/>
                    <a:pt x="6856" y="12297"/>
                    <a:pt x="6895" y="12171"/>
                  </a:cubicBezTo>
                  <a:cubicBezTo>
                    <a:pt x="6937" y="12045"/>
                    <a:pt x="6796" y="12055"/>
                    <a:pt x="6633" y="12003"/>
                  </a:cubicBezTo>
                  <a:cubicBezTo>
                    <a:pt x="6492" y="11893"/>
                    <a:pt x="6497" y="11872"/>
                    <a:pt x="6680" y="11867"/>
                  </a:cubicBezTo>
                  <a:cubicBezTo>
                    <a:pt x="6719" y="11879"/>
                    <a:pt x="6757" y="11885"/>
                    <a:pt x="6793" y="11885"/>
                  </a:cubicBezTo>
                  <a:cubicBezTo>
                    <a:pt x="7020" y="11885"/>
                    <a:pt x="7174" y="11651"/>
                    <a:pt x="7215" y="11515"/>
                  </a:cubicBezTo>
                  <a:cubicBezTo>
                    <a:pt x="7241" y="11432"/>
                    <a:pt x="7278" y="11332"/>
                    <a:pt x="7194" y="11243"/>
                  </a:cubicBezTo>
                  <a:cubicBezTo>
                    <a:pt x="7084" y="11112"/>
                    <a:pt x="7053" y="11044"/>
                    <a:pt x="7100" y="10907"/>
                  </a:cubicBezTo>
                  <a:lnTo>
                    <a:pt x="7100" y="10907"/>
                  </a:lnTo>
                  <a:cubicBezTo>
                    <a:pt x="7070" y="11001"/>
                    <a:pt x="7127" y="11084"/>
                    <a:pt x="7189" y="11084"/>
                  </a:cubicBezTo>
                  <a:cubicBezTo>
                    <a:pt x="7224" y="11084"/>
                    <a:pt x="7260" y="11057"/>
                    <a:pt x="7283" y="10991"/>
                  </a:cubicBezTo>
                  <a:lnTo>
                    <a:pt x="7409" y="10566"/>
                  </a:lnTo>
                  <a:cubicBezTo>
                    <a:pt x="7448" y="10409"/>
                    <a:pt x="7460" y="10330"/>
                    <a:pt x="7311" y="10205"/>
                  </a:cubicBezTo>
                  <a:lnTo>
                    <a:pt x="7311" y="10205"/>
                  </a:lnTo>
                  <a:cubicBezTo>
                    <a:pt x="7376" y="10257"/>
                    <a:pt x="7437" y="10300"/>
                    <a:pt x="7540" y="10304"/>
                  </a:cubicBezTo>
                  <a:cubicBezTo>
                    <a:pt x="7542" y="10304"/>
                    <a:pt x="7544" y="10304"/>
                    <a:pt x="7545" y="10304"/>
                  </a:cubicBezTo>
                  <a:cubicBezTo>
                    <a:pt x="7607" y="10304"/>
                    <a:pt x="7674" y="10214"/>
                    <a:pt x="7598" y="10184"/>
                  </a:cubicBezTo>
                  <a:cubicBezTo>
                    <a:pt x="7493" y="10142"/>
                    <a:pt x="7587" y="10063"/>
                    <a:pt x="7598" y="9990"/>
                  </a:cubicBezTo>
                  <a:cubicBezTo>
                    <a:pt x="7603" y="9948"/>
                    <a:pt x="7498" y="9916"/>
                    <a:pt x="7472" y="9874"/>
                  </a:cubicBezTo>
                  <a:cubicBezTo>
                    <a:pt x="7430" y="9806"/>
                    <a:pt x="7572" y="9796"/>
                    <a:pt x="7614" y="9754"/>
                  </a:cubicBezTo>
                  <a:cubicBezTo>
                    <a:pt x="7650" y="9712"/>
                    <a:pt x="7671" y="9665"/>
                    <a:pt x="7676" y="9612"/>
                  </a:cubicBezTo>
                  <a:cubicBezTo>
                    <a:pt x="7692" y="9544"/>
                    <a:pt x="7666" y="9476"/>
                    <a:pt x="7614" y="9434"/>
                  </a:cubicBezTo>
                  <a:cubicBezTo>
                    <a:pt x="7540" y="9392"/>
                    <a:pt x="7593" y="9340"/>
                    <a:pt x="7614" y="9277"/>
                  </a:cubicBezTo>
                  <a:cubicBezTo>
                    <a:pt x="7676" y="9295"/>
                    <a:pt x="7714" y="9316"/>
                    <a:pt x="7735" y="9316"/>
                  </a:cubicBezTo>
                  <a:cubicBezTo>
                    <a:pt x="7755" y="9316"/>
                    <a:pt x="7758" y="9295"/>
                    <a:pt x="7750" y="9229"/>
                  </a:cubicBezTo>
                  <a:cubicBezTo>
                    <a:pt x="7739" y="9151"/>
                    <a:pt x="7718" y="9077"/>
                    <a:pt x="7697" y="9004"/>
                  </a:cubicBezTo>
                  <a:lnTo>
                    <a:pt x="7697" y="9004"/>
                  </a:lnTo>
                  <a:cubicBezTo>
                    <a:pt x="7698" y="9004"/>
                    <a:pt x="7698" y="9004"/>
                    <a:pt x="7698" y="9004"/>
                  </a:cubicBezTo>
                  <a:cubicBezTo>
                    <a:pt x="7703" y="9004"/>
                    <a:pt x="7660" y="8892"/>
                    <a:pt x="7694" y="8892"/>
                  </a:cubicBezTo>
                  <a:cubicBezTo>
                    <a:pt x="7699" y="8892"/>
                    <a:pt x="7705" y="8894"/>
                    <a:pt x="7713" y="8899"/>
                  </a:cubicBezTo>
                  <a:cubicBezTo>
                    <a:pt x="7739" y="8915"/>
                    <a:pt x="7745" y="8957"/>
                    <a:pt x="7813" y="8962"/>
                  </a:cubicBezTo>
                  <a:cubicBezTo>
                    <a:pt x="7844" y="8857"/>
                    <a:pt x="7802" y="8862"/>
                    <a:pt x="7750" y="8779"/>
                  </a:cubicBezTo>
                  <a:cubicBezTo>
                    <a:pt x="7713" y="8721"/>
                    <a:pt x="7655" y="8590"/>
                    <a:pt x="7771" y="8579"/>
                  </a:cubicBezTo>
                  <a:cubicBezTo>
                    <a:pt x="7776" y="8579"/>
                    <a:pt x="7780" y="8579"/>
                    <a:pt x="7785" y="8579"/>
                  </a:cubicBezTo>
                  <a:cubicBezTo>
                    <a:pt x="7861" y="8579"/>
                    <a:pt x="7898" y="8602"/>
                    <a:pt x="7932" y="8602"/>
                  </a:cubicBezTo>
                  <a:cubicBezTo>
                    <a:pt x="7959" y="8602"/>
                    <a:pt x="7984" y="8587"/>
                    <a:pt x="8028" y="8532"/>
                  </a:cubicBezTo>
                  <a:cubicBezTo>
                    <a:pt x="8080" y="8464"/>
                    <a:pt x="8175" y="8380"/>
                    <a:pt x="8196" y="8301"/>
                  </a:cubicBezTo>
                  <a:cubicBezTo>
                    <a:pt x="8222" y="8223"/>
                    <a:pt x="8106" y="8244"/>
                    <a:pt x="8054" y="8223"/>
                  </a:cubicBezTo>
                  <a:cubicBezTo>
                    <a:pt x="7981" y="8186"/>
                    <a:pt x="7954" y="8102"/>
                    <a:pt x="8023" y="8076"/>
                  </a:cubicBezTo>
                  <a:cubicBezTo>
                    <a:pt x="8075" y="8055"/>
                    <a:pt x="8196" y="7945"/>
                    <a:pt x="8091" y="7908"/>
                  </a:cubicBezTo>
                  <a:lnTo>
                    <a:pt x="8091" y="7908"/>
                  </a:lnTo>
                  <a:cubicBezTo>
                    <a:pt x="8114" y="7915"/>
                    <a:pt x="8135" y="7919"/>
                    <a:pt x="8153" y="7919"/>
                  </a:cubicBezTo>
                  <a:cubicBezTo>
                    <a:pt x="8335" y="7919"/>
                    <a:pt x="8249" y="7586"/>
                    <a:pt x="8258" y="7510"/>
                  </a:cubicBezTo>
                  <a:cubicBezTo>
                    <a:pt x="8269" y="7426"/>
                    <a:pt x="8316" y="7457"/>
                    <a:pt x="8363" y="7394"/>
                  </a:cubicBezTo>
                  <a:cubicBezTo>
                    <a:pt x="8410" y="7326"/>
                    <a:pt x="8442" y="7248"/>
                    <a:pt x="8458" y="7164"/>
                  </a:cubicBezTo>
                  <a:cubicBezTo>
                    <a:pt x="8478" y="7109"/>
                    <a:pt x="8545" y="6726"/>
                    <a:pt x="8674" y="6726"/>
                  </a:cubicBezTo>
                  <a:cubicBezTo>
                    <a:pt x="8680" y="6726"/>
                    <a:pt x="8687" y="6726"/>
                    <a:pt x="8694" y="6728"/>
                  </a:cubicBezTo>
                  <a:cubicBezTo>
                    <a:pt x="8725" y="6624"/>
                    <a:pt x="8709" y="6587"/>
                    <a:pt x="8568" y="6540"/>
                  </a:cubicBezTo>
                  <a:cubicBezTo>
                    <a:pt x="8505" y="6519"/>
                    <a:pt x="8395" y="6409"/>
                    <a:pt x="8410" y="6356"/>
                  </a:cubicBezTo>
                  <a:lnTo>
                    <a:pt x="8410" y="6356"/>
                  </a:lnTo>
                  <a:cubicBezTo>
                    <a:pt x="8500" y="6367"/>
                    <a:pt x="8589" y="6367"/>
                    <a:pt x="8673" y="6367"/>
                  </a:cubicBezTo>
                  <a:cubicBezTo>
                    <a:pt x="8762" y="6330"/>
                    <a:pt x="8798" y="6230"/>
                    <a:pt x="8762" y="6141"/>
                  </a:cubicBezTo>
                  <a:cubicBezTo>
                    <a:pt x="8730" y="6073"/>
                    <a:pt x="8720" y="5989"/>
                    <a:pt x="8725" y="5916"/>
                  </a:cubicBezTo>
                  <a:cubicBezTo>
                    <a:pt x="8725" y="5905"/>
                    <a:pt x="8846" y="5890"/>
                    <a:pt x="8872" y="5874"/>
                  </a:cubicBezTo>
                  <a:cubicBezTo>
                    <a:pt x="8987" y="5785"/>
                    <a:pt x="8584" y="5675"/>
                    <a:pt x="8610" y="5575"/>
                  </a:cubicBezTo>
                  <a:cubicBezTo>
                    <a:pt x="8620" y="5539"/>
                    <a:pt x="8644" y="5526"/>
                    <a:pt x="8675" y="5526"/>
                  </a:cubicBezTo>
                  <a:cubicBezTo>
                    <a:pt x="8744" y="5526"/>
                    <a:pt x="8847" y="5589"/>
                    <a:pt x="8913" y="5589"/>
                  </a:cubicBezTo>
                  <a:cubicBezTo>
                    <a:pt x="8933" y="5589"/>
                    <a:pt x="8949" y="5584"/>
                    <a:pt x="8961" y="5570"/>
                  </a:cubicBezTo>
                  <a:cubicBezTo>
                    <a:pt x="9071" y="5428"/>
                    <a:pt x="8856" y="5187"/>
                    <a:pt x="8830" y="5035"/>
                  </a:cubicBezTo>
                  <a:cubicBezTo>
                    <a:pt x="8826" y="5010"/>
                    <a:pt x="8825" y="4789"/>
                    <a:pt x="8879" y="4789"/>
                  </a:cubicBezTo>
                  <a:cubicBezTo>
                    <a:pt x="8892" y="4789"/>
                    <a:pt x="8909" y="4802"/>
                    <a:pt x="8930" y="4836"/>
                  </a:cubicBezTo>
                  <a:cubicBezTo>
                    <a:pt x="8903" y="4926"/>
                    <a:pt x="8935" y="4988"/>
                    <a:pt x="8988" y="4988"/>
                  </a:cubicBezTo>
                  <a:cubicBezTo>
                    <a:pt x="9019" y="4988"/>
                    <a:pt x="9056" y="4967"/>
                    <a:pt x="9092" y="4920"/>
                  </a:cubicBezTo>
                  <a:cubicBezTo>
                    <a:pt x="9124" y="4872"/>
                    <a:pt x="9160" y="4699"/>
                    <a:pt x="9034" y="4684"/>
                  </a:cubicBezTo>
                  <a:cubicBezTo>
                    <a:pt x="9010" y="4684"/>
                    <a:pt x="8937" y="4707"/>
                    <a:pt x="8881" y="4707"/>
                  </a:cubicBezTo>
                  <a:cubicBezTo>
                    <a:pt x="8853" y="4707"/>
                    <a:pt x="8830" y="4701"/>
                    <a:pt x="8819" y="4684"/>
                  </a:cubicBezTo>
                  <a:cubicBezTo>
                    <a:pt x="8814" y="4678"/>
                    <a:pt x="9286" y="4526"/>
                    <a:pt x="9165" y="4458"/>
                  </a:cubicBezTo>
                  <a:cubicBezTo>
                    <a:pt x="9092" y="4416"/>
                    <a:pt x="8998" y="4422"/>
                    <a:pt x="8924" y="4374"/>
                  </a:cubicBezTo>
                  <a:cubicBezTo>
                    <a:pt x="8851" y="4327"/>
                    <a:pt x="8840" y="4259"/>
                    <a:pt x="8793" y="4207"/>
                  </a:cubicBezTo>
                  <a:lnTo>
                    <a:pt x="8793" y="4207"/>
                  </a:lnTo>
                  <a:cubicBezTo>
                    <a:pt x="8885" y="4231"/>
                    <a:pt x="8952" y="4252"/>
                    <a:pt x="9003" y="4252"/>
                  </a:cubicBezTo>
                  <a:cubicBezTo>
                    <a:pt x="9062" y="4252"/>
                    <a:pt x="9098" y="4223"/>
                    <a:pt x="9124" y="4138"/>
                  </a:cubicBezTo>
                  <a:cubicBezTo>
                    <a:pt x="9133" y="4100"/>
                    <a:pt x="9108" y="3881"/>
                    <a:pt x="9010" y="3881"/>
                  </a:cubicBezTo>
                  <a:cubicBezTo>
                    <a:pt x="9002" y="3881"/>
                    <a:pt x="8992" y="3883"/>
                    <a:pt x="8982" y="3887"/>
                  </a:cubicBezTo>
                  <a:lnTo>
                    <a:pt x="9024" y="3745"/>
                  </a:lnTo>
                  <a:cubicBezTo>
                    <a:pt x="9089" y="3754"/>
                    <a:pt x="9153" y="3800"/>
                    <a:pt x="9218" y="3800"/>
                  </a:cubicBezTo>
                  <a:cubicBezTo>
                    <a:pt x="9227" y="3800"/>
                    <a:pt x="9235" y="3799"/>
                    <a:pt x="9244" y="3798"/>
                  </a:cubicBezTo>
                  <a:cubicBezTo>
                    <a:pt x="9323" y="3777"/>
                    <a:pt x="9375" y="3703"/>
                    <a:pt x="9365" y="3625"/>
                  </a:cubicBezTo>
                  <a:cubicBezTo>
                    <a:pt x="9339" y="3462"/>
                    <a:pt x="9013" y="3336"/>
                    <a:pt x="9349" y="3305"/>
                  </a:cubicBezTo>
                  <a:lnTo>
                    <a:pt x="9349" y="3305"/>
                  </a:lnTo>
                  <a:cubicBezTo>
                    <a:pt x="9403" y="3319"/>
                    <a:pt x="9438" y="3326"/>
                    <a:pt x="9459" y="3326"/>
                  </a:cubicBezTo>
                  <a:cubicBezTo>
                    <a:pt x="9569" y="3326"/>
                    <a:pt x="9311" y="3157"/>
                    <a:pt x="9333" y="3069"/>
                  </a:cubicBezTo>
                  <a:cubicBezTo>
                    <a:pt x="9354" y="2990"/>
                    <a:pt x="9569" y="2943"/>
                    <a:pt x="9517" y="2896"/>
                  </a:cubicBezTo>
                  <a:lnTo>
                    <a:pt x="9354" y="2718"/>
                  </a:lnTo>
                  <a:lnTo>
                    <a:pt x="9354" y="2718"/>
                  </a:lnTo>
                  <a:cubicBezTo>
                    <a:pt x="9440" y="2730"/>
                    <a:pt x="9482" y="2777"/>
                    <a:pt x="9533" y="2777"/>
                  </a:cubicBezTo>
                  <a:cubicBezTo>
                    <a:pt x="9548" y="2777"/>
                    <a:pt x="9563" y="2774"/>
                    <a:pt x="9580" y="2765"/>
                  </a:cubicBezTo>
                  <a:cubicBezTo>
                    <a:pt x="9616" y="2744"/>
                    <a:pt x="9669" y="2718"/>
                    <a:pt x="9590" y="2613"/>
                  </a:cubicBezTo>
                  <a:cubicBezTo>
                    <a:pt x="9517" y="2518"/>
                    <a:pt x="9574" y="2471"/>
                    <a:pt x="9590" y="2413"/>
                  </a:cubicBezTo>
                  <a:cubicBezTo>
                    <a:pt x="9595" y="2382"/>
                    <a:pt x="9449" y="2146"/>
                    <a:pt x="9475" y="2041"/>
                  </a:cubicBezTo>
                  <a:lnTo>
                    <a:pt x="9475" y="2041"/>
                  </a:lnTo>
                  <a:lnTo>
                    <a:pt x="9622" y="2293"/>
                  </a:lnTo>
                  <a:cubicBezTo>
                    <a:pt x="9632" y="2251"/>
                    <a:pt x="9653" y="2193"/>
                    <a:pt x="9580" y="2041"/>
                  </a:cubicBezTo>
                  <a:cubicBezTo>
                    <a:pt x="9553" y="1926"/>
                    <a:pt x="9545" y="1875"/>
                    <a:pt x="9562" y="1875"/>
                  </a:cubicBezTo>
                  <a:cubicBezTo>
                    <a:pt x="9571" y="1875"/>
                    <a:pt x="9587" y="1891"/>
                    <a:pt x="9611" y="1921"/>
                  </a:cubicBezTo>
                  <a:cubicBezTo>
                    <a:pt x="9627" y="1863"/>
                    <a:pt x="9622" y="1837"/>
                    <a:pt x="9569" y="1690"/>
                  </a:cubicBezTo>
                  <a:cubicBezTo>
                    <a:pt x="9522" y="1590"/>
                    <a:pt x="9512" y="1475"/>
                    <a:pt x="9543" y="1370"/>
                  </a:cubicBezTo>
                  <a:lnTo>
                    <a:pt x="9543" y="1370"/>
                  </a:lnTo>
                  <a:lnTo>
                    <a:pt x="9727" y="1946"/>
                  </a:lnTo>
                  <a:lnTo>
                    <a:pt x="9727" y="1946"/>
                  </a:lnTo>
                  <a:cubicBezTo>
                    <a:pt x="9678" y="1770"/>
                    <a:pt x="9678" y="1516"/>
                    <a:pt x="9719" y="1516"/>
                  </a:cubicBezTo>
                  <a:cubicBezTo>
                    <a:pt x="9726" y="1516"/>
                    <a:pt x="9733" y="1523"/>
                    <a:pt x="9742" y="1538"/>
                  </a:cubicBezTo>
                  <a:cubicBezTo>
                    <a:pt x="9805" y="1622"/>
                    <a:pt x="9847" y="1821"/>
                    <a:pt x="9894" y="1921"/>
                  </a:cubicBezTo>
                  <a:cubicBezTo>
                    <a:pt x="10104" y="2351"/>
                    <a:pt x="10235" y="2455"/>
                    <a:pt x="10398" y="2649"/>
                  </a:cubicBezTo>
                  <a:cubicBezTo>
                    <a:pt x="10398" y="2649"/>
                    <a:pt x="10387" y="2791"/>
                    <a:pt x="10408" y="2822"/>
                  </a:cubicBezTo>
                  <a:cubicBezTo>
                    <a:pt x="10429" y="2843"/>
                    <a:pt x="10455" y="2870"/>
                    <a:pt x="10481" y="2885"/>
                  </a:cubicBezTo>
                  <a:lnTo>
                    <a:pt x="10744" y="3079"/>
                  </a:lnTo>
                  <a:cubicBezTo>
                    <a:pt x="10843" y="3153"/>
                    <a:pt x="11079" y="3362"/>
                    <a:pt x="11273" y="3462"/>
                  </a:cubicBezTo>
                  <a:cubicBezTo>
                    <a:pt x="11343" y="3501"/>
                    <a:pt x="11405" y="3547"/>
                    <a:pt x="11478" y="3547"/>
                  </a:cubicBezTo>
                  <a:cubicBezTo>
                    <a:pt x="11493" y="3547"/>
                    <a:pt x="11509" y="3545"/>
                    <a:pt x="11525" y="3541"/>
                  </a:cubicBezTo>
                  <a:cubicBezTo>
                    <a:pt x="11531" y="3539"/>
                    <a:pt x="11538" y="3539"/>
                    <a:pt x="11544" y="3539"/>
                  </a:cubicBezTo>
                  <a:cubicBezTo>
                    <a:pt x="11599" y="3539"/>
                    <a:pt x="11636" y="3597"/>
                    <a:pt x="11668" y="3627"/>
                  </a:cubicBezTo>
                  <a:lnTo>
                    <a:pt x="11668" y="3627"/>
                  </a:lnTo>
                  <a:cubicBezTo>
                    <a:pt x="11658" y="3619"/>
                    <a:pt x="11645" y="3615"/>
                    <a:pt x="11633" y="3615"/>
                  </a:cubicBezTo>
                  <a:cubicBezTo>
                    <a:pt x="11602" y="3615"/>
                    <a:pt x="11571" y="3637"/>
                    <a:pt x="11593" y="3677"/>
                  </a:cubicBezTo>
                  <a:cubicBezTo>
                    <a:pt x="11656" y="3792"/>
                    <a:pt x="11777" y="3881"/>
                    <a:pt x="11871" y="3976"/>
                  </a:cubicBezTo>
                  <a:cubicBezTo>
                    <a:pt x="11908" y="4013"/>
                    <a:pt x="11983" y="4117"/>
                    <a:pt x="12062" y="4117"/>
                  </a:cubicBezTo>
                  <a:cubicBezTo>
                    <a:pt x="12072" y="4117"/>
                    <a:pt x="12081" y="4116"/>
                    <a:pt x="12091" y="4112"/>
                  </a:cubicBezTo>
                  <a:cubicBezTo>
                    <a:pt x="12154" y="4091"/>
                    <a:pt x="12264" y="3908"/>
                    <a:pt x="12317" y="3855"/>
                  </a:cubicBezTo>
                  <a:lnTo>
                    <a:pt x="12317" y="3855"/>
                  </a:lnTo>
                  <a:cubicBezTo>
                    <a:pt x="12390" y="3929"/>
                    <a:pt x="12275" y="4091"/>
                    <a:pt x="12201" y="4175"/>
                  </a:cubicBezTo>
                  <a:cubicBezTo>
                    <a:pt x="12102" y="4296"/>
                    <a:pt x="12227" y="4327"/>
                    <a:pt x="12306" y="4401"/>
                  </a:cubicBezTo>
                  <a:cubicBezTo>
                    <a:pt x="12406" y="4500"/>
                    <a:pt x="12537" y="4589"/>
                    <a:pt x="12600" y="4726"/>
                  </a:cubicBezTo>
                  <a:cubicBezTo>
                    <a:pt x="12610" y="4752"/>
                    <a:pt x="12594" y="4820"/>
                    <a:pt x="12605" y="4830"/>
                  </a:cubicBezTo>
                  <a:cubicBezTo>
                    <a:pt x="12633" y="4846"/>
                    <a:pt x="12662" y="4850"/>
                    <a:pt x="12692" y="4850"/>
                  </a:cubicBezTo>
                  <a:cubicBezTo>
                    <a:pt x="12734" y="4850"/>
                    <a:pt x="12779" y="4841"/>
                    <a:pt x="12825" y="4841"/>
                  </a:cubicBezTo>
                  <a:cubicBezTo>
                    <a:pt x="12988" y="4841"/>
                    <a:pt x="12988" y="5093"/>
                    <a:pt x="13061" y="5197"/>
                  </a:cubicBezTo>
                  <a:cubicBezTo>
                    <a:pt x="13093" y="5241"/>
                    <a:pt x="13128" y="5257"/>
                    <a:pt x="13166" y="5257"/>
                  </a:cubicBezTo>
                  <a:cubicBezTo>
                    <a:pt x="13230" y="5257"/>
                    <a:pt x="13303" y="5214"/>
                    <a:pt x="13391" y="5182"/>
                  </a:cubicBezTo>
                  <a:cubicBezTo>
                    <a:pt x="13433" y="5164"/>
                    <a:pt x="13461" y="5157"/>
                    <a:pt x="13477" y="5157"/>
                  </a:cubicBezTo>
                  <a:cubicBezTo>
                    <a:pt x="13559" y="5157"/>
                    <a:pt x="13365" y="5342"/>
                    <a:pt x="13339" y="5381"/>
                  </a:cubicBezTo>
                  <a:cubicBezTo>
                    <a:pt x="13310" y="5430"/>
                    <a:pt x="13333" y="5445"/>
                    <a:pt x="13375" y="5445"/>
                  </a:cubicBezTo>
                  <a:cubicBezTo>
                    <a:pt x="13445" y="5445"/>
                    <a:pt x="13569" y="5402"/>
                    <a:pt x="13585" y="5402"/>
                  </a:cubicBezTo>
                  <a:cubicBezTo>
                    <a:pt x="13589" y="5402"/>
                    <a:pt x="13593" y="5402"/>
                    <a:pt x="13597" y="5402"/>
                  </a:cubicBezTo>
                  <a:cubicBezTo>
                    <a:pt x="13736" y="5402"/>
                    <a:pt x="13612" y="5593"/>
                    <a:pt x="13638" y="5685"/>
                  </a:cubicBezTo>
                  <a:cubicBezTo>
                    <a:pt x="13669" y="5800"/>
                    <a:pt x="13795" y="5863"/>
                    <a:pt x="13889" y="5905"/>
                  </a:cubicBezTo>
                  <a:cubicBezTo>
                    <a:pt x="13947" y="5932"/>
                    <a:pt x="14293" y="6084"/>
                    <a:pt x="14178" y="6225"/>
                  </a:cubicBezTo>
                  <a:cubicBezTo>
                    <a:pt x="14215" y="6304"/>
                    <a:pt x="14319" y="6330"/>
                    <a:pt x="14398" y="6356"/>
                  </a:cubicBezTo>
                  <a:cubicBezTo>
                    <a:pt x="14686" y="6466"/>
                    <a:pt x="14912" y="6681"/>
                    <a:pt x="15200" y="6797"/>
                  </a:cubicBezTo>
                  <a:cubicBezTo>
                    <a:pt x="15243" y="6816"/>
                    <a:pt x="15294" y="6831"/>
                    <a:pt x="15346" y="6831"/>
                  </a:cubicBezTo>
                  <a:cubicBezTo>
                    <a:pt x="15403" y="6831"/>
                    <a:pt x="15462" y="6813"/>
                    <a:pt x="15513" y="6759"/>
                  </a:cubicBezTo>
                  <a:lnTo>
                    <a:pt x="15513" y="6759"/>
                  </a:lnTo>
                  <a:cubicBezTo>
                    <a:pt x="15455" y="6825"/>
                    <a:pt x="15375" y="6910"/>
                    <a:pt x="15389" y="6991"/>
                  </a:cubicBezTo>
                  <a:cubicBezTo>
                    <a:pt x="15399" y="7064"/>
                    <a:pt x="15478" y="7017"/>
                    <a:pt x="15510" y="7064"/>
                  </a:cubicBezTo>
                  <a:lnTo>
                    <a:pt x="15567" y="7164"/>
                  </a:lnTo>
                  <a:cubicBezTo>
                    <a:pt x="15635" y="7305"/>
                    <a:pt x="15756" y="7379"/>
                    <a:pt x="15877" y="7473"/>
                  </a:cubicBezTo>
                  <a:cubicBezTo>
                    <a:pt x="15885" y="7471"/>
                    <a:pt x="15894" y="7469"/>
                    <a:pt x="15903" y="7469"/>
                  </a:cubicBezTo>
                  <a:cubicBezTo>
                    <a:pt x="16012" y="7469"/>
                    <a:pt x="16192" y="7620"/>
                    <a:pt x="16206" y="7620"/>
                  </a:cubicBezTo>
                  <a:cubicBezTo>
                    <a:pt x="16207" y="7620"/>
                    <a:pt x="16207" y="7620"/>
                    <a:pt x="16207" y="7620"/>
                  </a:cubicBezTo>
                  <a:cubicBezTo>
                    <a:pt x="16359" y="7504"/>
                    <a:pt x="16448" y="7310"/>
                    <a:pt x="16621" y="7195"/>
                  </a:cubicBezTo>
                  <a:cubicBezTo>
                    <a:pt x="16623" y="7194"/>
                    <a:pt x="16625" y="7193"/>
                    <a:pt x="16626" y="7193"/>
                  </a:cubicBezTo>
                  <a:cubicBezTo>
                    <a:pt x="16665" y="7193"/>
                    <a:pt x="16687" y="7460"/>
                    <a:pt x="16511" y="7531"/>
                  </a:cubicBezTo>
                  <a:cubicBezTo>
                    <a:pt x="16328" y="7599"/>
                    <a:pt x="16338" y="7704"/>
                    <a:pt x="16453" y="7793"/>
                  </a:cubicBezTo>
                  <a:cubicBezTo>
                    <a:pt x="16494" y="7820"/>
                    <a:pt x="16557" y="7877"/>
                    <a:pt x="16620" y="7877"/>
                  </a:cubicBezTo>
                  <a:cubicBezTo>
                    <a:pt x="16631" y="7877"/>
                    <a:pt x="16642" y="7875"/>
                    <a:pt x="16653" y="7871"/>
                  </a:cubicBezTo>
                  <a:cubicBezTo>
                    <a:pt x="16691" y="7856"/>
                    <a:pt x="16709" y="7832"/>
                    <a:pt x="16728" y="7832"/>
                  </a:cubicBezTo>
                  <a:cubicBezTo>
                    <a:pt x="16740" y="7832"/>
                    <a:pt x="16751" y="7842"/>
                    <a:pt x="16768" y="7871"/>
                  </a:cubicBezTo>
                  <a:cubicBezTo>
                    <a:pt x="16799" y="7919"/>
                    <a:pt x="16857" y="8275"/>
                    <a:pt x="16773" y="8338"/>
                  </a:cubicBezTo>
                  <a:cubicBezTo>
                    <a:pt x="16826" y="8302"/>
                    <a:pt x="16862" y="8286"/>
                    <a:pt x="16895" y="8286"/>
                  </a:cubicBezTo>
                  <a:cubicBezTo>
                    <a:pt x="16939" y="8286"/>
                    <a:pt x="16976" y="8312"/>
                    <a:pt x="17035" y="8354"/>
                  </a:cubicBezTo>
                  <a:cubicBezTo>
                    <a:pt x="17119" y="8422"/>
                    <a:pt x="17219" y="8464"/>
                    <a:pt x="17329" y="8474"/>
                  </a:cubicBezTo>
                  <a:cubicBezTo>
                    <a:pt x="17348" y="8474"/>
                    <a:pt x="17433" y="8454"/>
                    <a:pt x="17476" y="8454"/>
                  </a:cubicBezTo>
                  <a:cubicBezTo>
                    <a:pt x="17492" y="8454"/>
                    <a:pt x="17502" y="8457"/>
                    <a:pt x="17502" y="8464"/>
                  </a:cubicBezTo>
                  <a:cubicBezTo>
                    <a:pt x="17502" y="8516"/>
                    <a:pt x="17465" y="8626"/>
                    <a:pt x="17491" y="8658"/>
                  </a:cubicBezTo>
                  <a:cubicBezTo>
                    <a:pt x="17544" y="8721"/>
                    <a:pt x="17644" y="8684"/>
                    <a:pt x="17706" y="8726"/>
                  </a:cubicBezTo>
                  <a:lnTo>
                    <a:pt x="17911" y="8873"/>
                  </a:lnTo>
                  <a:cubicBezTo>
                    <a:pt x="17911" y="8933"/>
                    <a:pt x="17928" y="8955"/>
                    <a:pt x="17953" y="8955"/>
                  </a:cubicBezTo>
                  <a:cubicBezTo>
                    <a:pt x="18007" y="8955"/>
                    <a:pt x="18099" y="8853"/>
                    <a:pt x="18142" y="8810"/>
                  </a:cubicBezTo>
                  <a:cubicBezTo>
                    <a:pt x="18164" y="8779"/>
                    <a:pt x="18199" y="8763"/>
                    <a:pt x="18234" y="8763"/>
                  </a:cubicBezTo>
                  <a:cubicBezTo>
                    <a:pt x="18264" y="8763"/>
                    <a:pt x="18296" y="8775"/>
                    <a:pt x="18320" y="8799"/>
                  </a:cubicBezTo>
                  <a:cubicBezTo>
                    <a:pt x="18199" y="8967"/>
                    <a:pt x="18142" y="9009"/>
                    <a:pt x="18262" y="9114"/>
                  </a:cubicBezTo>
                  <a:cubicBezTo>
                    <a:pt x="18477" y="9292"/>
                    <a:pt x="18703" y="9455"/>
                    <a:pt x="18939" y="9607"/>
                  </a:cubicBezTo>
                  <a:cubicBezTo>
                    <a:pt x="18951" y="9615"/>
                    <a:pt x="19102" y="9735"/>
                    <a:pt x="19172" y="9735"/>
                  </a:cubicBezTo>
                  <a:cubicBezTo>
                    <a:pt x="19190" y="9735"/>
                    <a:pt x="19203" y="9727"/>
                    <a:pt x="19206" y="9707"/>
                  </a:cubicBezTo>
                  <a:cubicBezTo>
                    <a:pt x="19214" y="9641"/>
                    <a:pt x="19241" y="9618"/>
                    <a:pt x="19273" y="9618"/>
                  </a:cubicBezTo>
                  <a:cubicBezTo>
                    <a:pt x="19320" y="9618"/>
                    <a:pt x="19376" y="9669"/>
                    <a:pt x="19395" y="9707"/>
                  </a:cubicBezTo>
                  <a:cubicBezTo>
                    <a:pt x="19431" y="9769"/>
                    <a:pt x="19348" y="9817"/>
                    <a:pt x="19363" y="9874"/>
                  </a:cubicBezTo>
                  <a:cubicBezTo>
                    <a:pt x="19374" y="9922"/>
                    <a:pt x="19416" y="9948"/>
                    <a:pt x="19447" y="9974"/>
                  </a:cubicBezTo>
                  <a:cubicBezTo>
                    <a:pt x="19502" y="10011"/>
                    <a:pt x="19622" y="10140"/>
                    <a:pt x="19717" y="10140"/>
                  </a:cubicBezTo>
                  <a:cubicBezTo>
                    <a:pt x="19731" y="10140"/>
                    <a:pt x="19744" y="10137"/>
                    <a:pt x="19756" y="10131"/>
                  </a:cubicBezTo>
                  <a:cubicBezTo>
                    <a:pt x="19776" y="10122"/>
                    <a:pt x="19792" y="10118"/>
                    <a:pt x="19806" y="10118"/>
                  </a:cubicBezTo>
                  <a:cubicBezTo>
                    <a:pt x="19863" y="10118"/>
                    <a:pt x="19885" y="10182"/>
                    <a:pt x="19961" y="10194"/>
                  </a:cubicBezTo>
                  <a:cubicBezTo>
                    <a:pt x="19964" y="10195"/>
                    <a:pt x="19967" y="10195"/>
                    <a:pt x="19971" y="10195"/>
                  </a:cubicBezTo>
                  <a:cubicBezTo>
                    <a:pt x="20023" y="10195"/>
                    <a:pt x="20120" y="10135"/>
                    <a:pt x="20153" y="10135"/>
                  </a:cubicBezTo>
                  <a:cubicBezTo>
                    <a:pt x="20156" y="10135"/>
                    <a:pt x="20158" y="10135"/>
                    <a:pt x="20160" y="10136"/>
                  </a:cubicBezTo>
                  <a:cubicBezTo>
                    <a:pt x="20186" y="10157"/>
                    <a:pt x="20150" y="10247"/>
                    <a:pt x="20155" y="10289"/>
                  </a:cubicBezTo>
                  <a:cubicBezTo>
                    <a:pt x="20181" y="10383"/>
                    <a:pt x="20239" y="10467"/>
                    <a:pt x="20328" y="10519"/>
                  </a:cubicBezTo>
                  <a:cubicBezTo>
                    <a:pt x="20454" y="10603"/>
                    <a:pt x="20590" y="10671"/>
                    <a:pt x="20726" y="10729"/>
                  </a:cubicBezTo>
                  <a:cubicBezTo>
                    <a:pt x="20742" y="10735"/>
                    <a:pt x="20757" y="10737"/>
                    <a:pt x="20772" y="10737"/>
                  </a:cubicBezTo>
                  <a:cubicBezTo>
                    <a:pt x="20825" y="10737"/>
                    <a:pt x="20870" y="10700"/>
                    <a:pt x="20915" y="10635"/>
                  </a:cubicBezTo>
                  <a:cubicBezTo>
                    <a:pt x="20931" y="10629"/>
                    <a:pt x="20946" y="10621"/>
                    <a:pt x="20958" y="10612"/>
                  </a:cubicBezTo>
                  <a:lnTo>
                    <a:pt x="20958" y="10612"/>
                  </a:lnTo>
                  <a:cubicBezTo>
                    <a:pt x="20877" y="10741"/>
                    <a:pt x="20824" y="10869"/>
                    <a:pt x="20863" y="10918"/>
                  </a:cubicBezTo>
                  <a:cubicBezTo>
                    <a:pt x="20895" y="10954"/>
                    <a:pt x="21008" y="11072"/>
                    <a:pt x="21074" y="11072"/>
                  </a:cubicBezTo>
                  <a:cubicBezTo>
                    <a:pt x="21083" y="11072"/>
                    <a:pt x="21092" y="11070"/>
                    <a:pt x="21099" y="11064"/>
                  </a:cubicBezTo>
                  <a:cubicBezTo>
                    <a:pt x="21177" y="11011"/>
                    <a:pt x="21235" y="10946"/>
                    <a:pt x="21285" y="10946"/>
                  </a:cubicBezTo>
                  <a:cubicBezTo>
                    <a:pt x="21318" y="10946"/>
                    <a:pt x="21347" y="10975"/>
                    <a:pt x="21377" y="11054"/>
                  </a:cubicBezTo>
                  <a:cubicBezTo>
                    <a:pt x="21466" y="11185"/>
                    <a:pt x="21571" y="11316"/>
                    <a:pt x="21712" y="11384"/>
                  </a:cubicBezTo>
                  <a:cubicBezTo>
                    <a:pt x="21723" y="11389"/>
                    <a:pt x="21735" y="11391"/>
                    <a:pt x="21749" y="11391"/>
                  </a:cubicBezTo>
                  <a:cubicBezTo>
                    <a:pt x="21823" y="11391"/>
                    <a:pt x="21928" y="11331"/>
                    <a:pt x="21988" y="11331"/>
                  </a:cubicBezTo>
                  <a:cubicBezTo>
                    <a:pt x="22005" y="11331"/>
                    <a:pt x="22019" y="11336"/>
                    <a:pt x="22027" y="11348"/>
                  </a:cubicBezTo>
                  <a:cubicBezTo>
                    <a:pt x="22100" y="11463"/>
                    <a:pt x="21943" y="11709"/>
                    <a:pt x="22037" y="11830"/>
                  </a:cubicBezTo>
                  <a:cubicBezTo>
                    <a:pt x="22045" y="11840"/>
                    <a:pt x="22052" y="11844"/>
                    <a:pt x="22060" y="11844"/>
                  </a:cubicBezTo>
                  <a:cubicBezTo>
                    <a:pt x="22108" y="11844"/>
                    <a:pt x="22163" y="11688"/>
                    <a:pt x="22194" y="11652"/>
                  </a:cubicBezTo>
                  <a:lnTo>
                    <a:pt x="22194" y="11652"/>
                  </a:lnTo>
                  <a:cubicBezTo>
                    <a:pt x="22250" y="11692"/>
                    <a:pt x="22136" y="11915"/>
                    <a:pt x="22229" y="11915"/>
                  </a:cubicBezTo>
                  <a:cubicBezTo>
                    <a:pt x="22233" y="11915"/>
                    <a:pt x="22237" y="11915"/>
                    <a:pt x="22242" y="11914"/>
                  </a:cubicBezTo>
                  <a:cubicBezTo>
                    <a:pt x="22262" y="11906"/>
                    <a:pt x="22469" y="11649"/>
                    <a:pt x="22552" y="11649"/>
                  </a:cubicBezTo>
                  <a:cubicBezTo>
                    <a:pt x="22574" y="11649"/>
                    <a:pt x="22588" y="11666"/>
                    <a:pt x="22588" y="11709"/>
                  </a:cubicBezTo>
                  <a:cubicBezTo>
                    <a:pt x="22588" y="11804"/>
                    <a:pt x="22467" y="11872"/>
                    <a:pt x="22514" y="11987"/>
                  </a:cubicBezTo>
                  <a:cubicBezTo>
                    <a:pt x="22535" y="12040"/>
                    <a:pt x="22582" y="12076"/>
                    <a:pt x="22640" y="12087"/>
                  </a:cubicBezTo>
                  <a:cubicBezTo>
                    <a:pt x="22645" y="12088"/>
                    <a:pt x="22649" y="12088"/>
                    <a:pt x="22654" y="12088"/>
                  </a:cubicBezTo>
                  <a:cubicBezTo>
                    <a:pt x="22746" y="12088"/>
                    <a:pt x="22777" y="11925"/>
                    <a:pt x="22874" y="11925"/>
                  </a:cubicBezTo>
                  <a:cubicBezTo>
                    <a:pt x="22897" y="11925"/>
                    <a:pt x="22923" y="11934"/>
                    <a:pt x="22955" y="11956"/>
                  </a:cubicBezTo>
                  <a:cubicBezTo>
                    <a:pt x="22881" y="12034"/>
                    <a:pt x="22839" y="12134"/>
                    <a:pt x="22839" y="12244"/>
                  </a:cubicBezTo>
                  <a:cubicBezTo>
                    <a:pt x="22860" y="12307"/>
                    <a:pt x="22896" y="12392"/>
                    <a:pt x="22951" y="12392"/>
                  </a:cubicBezTo>
                  <a:cubicBezTo>
                    <a:pt x="22979" y="12392"/>
                    <a:pt x="23011" y="12371"/>
                    <a:pt x="23049" y="12318"/>
                  </a:cubicBezTo>
                  <a:lnTo>
                    <a:pt x="23049" y="12318"/>
                  </a:lnTo>
                  <a:cubicBezTo>
                    <a:pt x="22943" y="12468"/>
                    <a:pt x="22972" y="12523"/>
                    <a:pt x="23055" y="12523"/>
                  </a:cubicBezTo>
                  <a:cubicBezTo>
                    <a:pt x="23091" y="12523"/>
                    <a:pt x="23137" y="12513"/>
                    <a:pt x="23185" y="12496"/>
                  </a:cubicBezTo>
                  <a:lnTo>
                    <a:pt x="23185" y="12496"/>
                  </a:lnTo>
                  <a:cubicBezTo>
                    <a:pt x="23075" y="12653"/>
                    <a:pt x="23573" y="12779"/>
                    <a:pt x="23621" y="12810"/>
                  </a:cubicBezTo>
                  <a:cubicBezTo>
                    <a:pt x="23496" y="12719"/>
                    <a:pt x="23543" y="12600"/>
                    <a:pt x="23627" y="12600"/>
                  </a:cubicBezTo>
                  <a:cubicBezTo>
                    <a:pt x="23663" y="12600"/>
                    <a:pt x="23707" y="12622"/>
                    <a:pt x="23746" y="12679"/>
                  </a:cubicBezTo>
                  <a:cubicBezTo>
                    <a:pt x="23830" y="12810"/>
                    <a:pt x="23940" y="12921"/>
                    <a:pt x="24066" y="13010"/>
                  </a:cubicBezTo>
                  <a:cubicBezTo>
                    <a:pt x="24197" y="12831"/>
                    <a:pt x="23909" y="12575"/>
                    <a:pt x="23836" y="12470"/>
                  </a:cubicBezTo>
                  <a:lnTo>
                    <a:pt x="23836" y="12470"/>
                  </a:lnTo>
                  <a:cubicBezTo>
                    <a:pt x="23930" y="12538"/>
                    <a:pt x="24030" y="12601"/>
                    <a:pt x="24119" y="12679"/>
                  </a:cubicBezTo>
                  <a:cubicBezTo>
                    <a:pt x="24176" y="12732"/>
                    <a:pt x="24260" y="12821"/>
                    <a:pt x="24224" y="12936"/>
                  </a:cubicBezTo>
                  <a:cubicBezTo>
                    <a:pt x="24182" y="13046"/>
                    <a:pt x="24082" y="13046"/>
                    <a:pt x="24113" y="13162"/>
                  </a:cubicBezTo>
                  <a:cubicBezTo>
                    <a:pt x="24145" y="13262"/>
                    <a:pt x="24202" y="13283"/>
                    <a:pt x="24268" y="13283"/>
                  </a:cubicBezTo>
                  <a:cubicBezTo>
                    <a:pt x="24317" y="13283"/>
                    <a:pt x="24371" y="13272"/>
                    <a:pt x="24425" y="13272"/>
                  </a:cubicBezTo>
                  <a:cubicBezTo>
                    <a:pt x="24468" y="13272"/>
                    <a:pt x="24510" y="13279"/>
                    <a:pt x="24549" y="13303"/>
                  </a:cubicBezTo>
                  <a:cubicBezTo>
                    <a:pt x="24685" y="13387"/>
                    <a:pt x="24706" y="13539"/>
                    <a:pt x="24701" y="13723"/>
                  </a:cubicBezTo>
                  <a:cubicBezTo>
                    <a:pt x="24779" y="13618"/>
                    <a:pt x="24979" y="13555"/>
                    <a:pt x="25078" y="13555"/>
                  </a:cubicBezTo>
                  <a:cubicBezTo>
                    <a:pt x="25225" y="13555"/>
                    <a:pt x="25047" y="13697"/>
                    <a:pt x="25078" y="13717"/>
                  </a:cubicBezTo>
                  <a:cubicBezTo>
                    <a:pt x="25087" y="13724"/>
                    <a:pt x="25097" y="13727"/>
                    <a:pt x="25106" y="13727"/>
                  </a:cubicBezTo>
                  <a:cubicBezTo>
                    <a:pt x="25110" y="13727"/>
                    <a:pt x="25113" y="13727"/>
                    <a:pt x="25116" y="13726"/>
                  </a:cubicBezTo>
                  <a:lnTo>
                    <a:pt x="25116" y="13726"/>
                  </a:lnTo>
                  <a:cubicBezTo>
                    <a:pt x="25081" y="13766"/>
                    <a:pt x="25056" y="13804"/>
                    <a:pt x="25062" y="13828"/>
                  </a:cubicBezTo>
                  <a:cubicBezTo>
                    <a:pt x="25078" y="13922"/>
                    <a:pt x="25225" y="13980"/>
                    <a:pt x="25293" y="14011"/>
                  </a:cubicBezTo>
                  <a:cubicBezTo>
                    <a:pt x="25343" y="14034"/>
                    <a:pt x="25435" y="14080"/>
                    <a:pt x="25522" y="14080"/>
                  </a:cubicBezTo>
                  <a:cubicBezTo>
                    <a:pt x="25554" y="14080"/>
                    <a:pt x="25585" y="14074"/>
                    <a:pt x="25613" y="14058"/>
                  </a:cubicBezTo>
                  <a:cubicBezTo>
                    <a:pt x="25657" y="14036"/>
                    <a:pt x="25684" y="14016"/>
                    <a:pt x="25710" y="14016"/>
                  </a:cubicBezTo>
                  <a:cubicBezTo>
                    <a:pt x="25727" y="14016"/>
                    <a:pt x="25744" y="14025"/>
                    <a:pt x="25765" y="14048"/>
                  </a:cubicBezTo>
                  <a:cubicBezTo>
                    <a:pt x="25802" y="14090"/>
                    <a:pt x="25807" y="14147"/>
                    <a:pt x="25781" y="14195"/>
                  </a:cubicBezTo>
                  <a:cubicBezTo>
                    <a:pt x="25749" y="14273"/>
                    <a:pt x="25781" y="14263"/>
                    <a:pt x="25828" y="14294"/>
                  </a:cubicBezTo>
                  <a:cubicBezTo>
                    <a:pt x="25901" y="14341"/>
                    <a:pt x="26027" y="14305"/>
                    <a:pt x="26106" y="14347"/>
                  </a:cubicBezTo>
                  <a:cubicBezTo>
                    <a:pt x="26195" y="14378"/>
                    <a:pt x="26268" y="14436"/>
                    <a:pt x="26321" y="14509"/>
                  </a:cubicBezTo>
                  <a:cubicBezTo>
                    <a:pt x="26357" y="14556"/>
                    <a:pt x="26342" y="14703"/>
                    <a:pt x="26373" y="14724"/>
                  </a:cubicBezTo>
                  <a:cubicBezTo>
                    <a:pt x="26375" y="14726"/>
                    <a:pt x="26376" y="14726"/>
                    <a:pt x="26378" y="14726"/>
                  </a:cubicBezTo>
                  <a:cubicBezTo>
                    <a:pt x="26391" y="14726"/>
                    <a:pt x="26408" y="14675"/>
                    <a:pt x="26421" y="14675"/>
                  </a:cubicBezTo>
                  <a:cubicBezTo>
                    <a:pt x="26423" y="14675"/>
                    <a:pt x="26424" y="14676"/>
                    <a:pt x="26426" y="14677"/>
                  </a:cubicBezTo>
                  <a:lnTo>
                    <a:pt x="26483" y="14724"/>
                  </a:lnTo>
                  <a:lnTo>
                    <a:pt x="26745" y="14960"/>
                  </a:lnTo>
                  <a:cubicBezTo>
                    <a:pt x="26809" y="15016"/>
                    <a:pt x="26900" y="15140"/>
                    <a:pt x="27000" y="15140"/>
                  </a:cubicBezTo>
                  <a:cubicBezTo>
                    <a:pt x="27040" y="15140"/>
                    <a:pt x="27080" y="15121"/>
                    <a:pt x="27122" y="15072"/>
                  </a:cubicBezTo>
                  <a:lnTo>
                    <a:pt x="27122" y="15072"/>
                  </a:lnTo>
                  <a:cubicBezTo>
                    <a:pt x="27014" y="15203"/>
                    <a:pt x="27191" y="15375"/>
                    <a:pt x="27265" y="15437"/>
                  </a:cubicBezTo>
                  <a:cubicBezTo>
                    <a:pt x="27364" y="15526"/>
                    <a:pt x="27459" y="15437"/>
                    <a:pt x="27548" y="15537"/>
                  </a:cubicBezTo>
                  <a:cubicBezTo>
                    <a:pt x="27579" y="15579"/>
                    <a:pt x="27464" y="15657"/>
                    <a:pt x="27479" y="15720"/>
                  </a:cubicBezTo>
                  <a:cubicBezTo>
                    <a:pt x="27495" y="15778"/>
                    <a:pt x="27537" y="15825"/>
                    <a:pt x="27595" y="15851"/>
                  </a:cubicBezTo>
                  <a:cubicBezTo>
                    <a:pt x="27658" y="15893"/>
                    <a:pt x="27731" y="15920"/>
                    <a:pt x="27805" y="15920"/>
                  </a:cubicBezTo>
                  <a:cubicBezTo>
                    <a:pt x="27842" y="15920"/>
                    <a:pt x="27875" y="15876"/>
                    <a:pt x="27904" y="15836"/>
                  </a:cubicBezTo>
                  <a:lnTo>
                    <a:pt x="27904" y="15836"/>
                  </a:lnTo>
                  <a:cubicBezTo>
                    <a:pt x="27813" y="15977"/>
                    <a:pt x="28029" y="15951"/>
                    <a:pt x="28077" y="16003"/>
                  </a:cubicBezTo>
                  <a:cubicBezTo>
                    <a:pt x="28145" y="16077"/>
                    <a:pt x="27799" y="16297"/>
                    <a:pt x="27946" y="16344"/>
                  </a:cubicBezTo>
                  <a:cubicBezTo>
                    <a:pt x="27963" y="16350"/>
                    <a:pt x="27979" y="16352"/>
                    <a:pt x="27995" y="16352"/>
                  </a:cubicBezTo>
                  <a:cubicBezTo>
                    <a:pt x="28156" y="16352"/>
                    <a:pt x="28290" y="16111"/>
                    <a:pt x="28423" y="16035"/>
                  </a:cubicBezTo>
                  <a:cubicBezTo>
                    <a:pt x="28433" y="16030"/>
                    <a:pt x="28441" y="16028"/>
                    <a:pt x="28448" y="16028"/>
                  </a:cubicBezTo>
                  <a:cubicBezTo>
                    <a:pt x="28526" y="16028"/>
                    <a:pt x="28450" y="16300"/>
                    <a:pt x="28411" y="16335"/>
                  </a:cubicBezTo>
                  <a:lnTo>
                    <a:pt x="28411" y="16335"/>
                  </a:lnTo>
                  <a:cubicBezTo>
                    <a:pt x="28460" y="16315"/>
                    <a:pt x="28485" y="16289"/>
                    <a:pt x="28517" y="16289"/>
                  </a:cubicBezTo>
                  <a:cubicBezTo>
                    <a:pt x="28534" y="16289"/>
                    <a:pt x="28554" y="16297"/>
                    <a:pt x="28581" y="16318"/>
                  </a:cubicBezTo>
                  <a:cubicBezTo>
                    <a:pt x="28607" y="16334"/>
                    <a:pt x="28643" y="16391"/>
                    <a:pt x="28691" y="16391"/>
                  </a:cubicBezTo>
                  <a:cubicBezTo>
                    <a:pt x="28743" y="16391"/>
                    <a:pt x="28790" y="16339"/>
                    <a:pt x="28848" y="16339"/>
                  </a:cubicBezTo>
                  <a:cubicBezTo>
                    <a:pt x="28916" y="16350"/>
                    <a:pt x="28979" y="16381"/>
                    <a:pt x="29021" y="16433"/>
                  </a:cubicBezTo>
                  <a:cubicBezTo>
                    <a:pt x="28874" y="16475"/>
                    <a:pt x="28801" y="16512"/>
                    <a:pt x="28932" y="16570"/>
                  </a:cubicBezTo>
                  <a:cubicBezTo>
                    <a:pt x="29115" y="16659"/>
                    <a:pt x="29225" y="16675"/>
                    <a:pt x="28948" y="16717"/>
                  </a:cubicBezTo>
                  <a:cubicBezTo>
                    <a:pt x="28858" y="16732"/>
                    <a:pt x="28979" y="16837"/>
                    <a:pt x="29079" y="16853"/>
                  </a:cubicBezTo>
                  <a:cubicBezTo>
                    <a:pt x="29113" y="16858"/>
                    <a:pt x="29139" y="16859"/>
                    <a:pt x="29161" y="16859"/>
                  </a:cubicBezTo>
                  <a:cubicBezTo>
                    <a:pt x="29187" y="16859"/>
                    <a:pt x="29206" y="16857"/>
                    <a:pt x="29224" y="16857"/>
                  </a:cubicBezTo>
                  <a:cubicBezTo>
                    <a:pt x="29254" y="16857"/>
                    <a:pt x="29281" y="16863"/>
                    <a:pt x="29330" y="16890"/>
                  </a:cubicBezTo>
                  <a:cubicBezTo>
                    <a:pt x="29419" y="16937"/>
                    <a:pt x="29503" y="17010"/>
                    <a:pt x="29556" y="17099"/>
                  </a:cubicBezTo>
                  <a:cubicBezTo>
                    <a:pt x="29587" y="17167"/>
                    <a:pt x="29404" y="17136"/>
                    <a:pt x="29341" y="17162"/>
                  </a:cubicBezTo>
                  <a:cubicBezTo>
                    <a:pt x="29283" y="17183"/>
                    <a:pt x="29325" y="17236"/>
                    <a:pt x="29577" y="17330"/>
                  </a:cubicBezTo>
                  <a:cubicBezTo>
                    <a:pt x="29757" y="17402"/>
                    <a:pt x="29742" y="17427"/>
                    <a:pt x="29669" y="17427"/>
                  </a:cubicBezTo>
                  <a:cubicBezTo>
                    <a:pt x="29604" y="17427"/>
                    <a:pt x="29492" y="17407"/>
                    <a:pt x="29430" y="17382"/>
                  </a:cubicBezTo>
                  <a:lnTo>
                    <a:pt x="29430" y="17382"/>
                  </a:lnTo>
                  <a:cubicBezTo>
                    <a:pt x="29613" y="17461"/>
                    <a:pt x="29807" y="17519"/>
                    <a:pt x="30007" y="17566"/>
                  </a:cubicBezTo>
                  <a:lnTo>
                    <a:pt x="30379" y="17645"/>
                  </a:lnTo>
                  <a:cubicBezTo>
                    <a:pt x="30432" y="17660"/>
                    <a:pt x="30507" y="17716"/>
                    <a:pt x="30453" y="17716"/>
                  </a:cubicBezTo>
                  <a:cubicBezTo>
                    <a:pt x="30432" y="17716"/>
                    <a:pt x="30393" y="17708"/>
                    <a:pt x="30326" y="17687"/>
                  </a:cubicBezTo>
                  <a:cubicBezTo>
                    <a:pt x="30206" y="17647"/>
                    <a:pt x="30132" y="17633"/>
                    <a:pt x="30088" y="17633"/>
                  </a:cubicBezTo>
                  <a:cubicBezTo>
                    <a:pt x="30026" y="17633"/>
                    <a:pt x="30022" y="17660"/>
                    <a:pt x="30028" y="17681"/>
                  </a:cubicBezTo>
                  <a:cubicBezTo>
                    <a:pt x="30034" y="17699"/>
                    <a:pt x="30025" y="17707"/>
                    <a:pt x="30005" y="17707"/>
                  </a:cubicBezTo>
                  <a:cubicBezTo>
                    <a:pt x="29924" y="17707"/>
                    <a:pt x="29658" y="17587"/>
                    <a:pt x="29398" y="17503"/>
                  </a:cubicBezTo>
                  <a:cubicBezTo>
                    <a:pt x="29356" y="17490"/>
                    <a:pt x="29333" y="17485"/>
                    <a:pt x="29324" y="17485"/>
                  </a:cubicBezTo>
                  <a:cubicBezTo>
                    <a:pt x="29289" y="17485"/>
                    <a:pt x="29465" y="17565"/>
                    <a:pt x="29477" y="17582"/>
                  </a:cubicBezTo>
                  <a:cubicBezTo>
                    <a:pt x="29682" y="17671"/>
                    <a:pt x="29550" y="17671"/>
                    <a:pt x="29493" y="17676"/>
                  </a:cubicBezTo>
                  <a:cubicBezTo>
                    <a:pt x="29477" y="17677"/>
                    <a:pt x="29461" y="17677"/>
                    <a:pt x="29446" y="17677"/>
                  </a:cubicBezTo>
                  <a:cubicBezTo>
                    <a:pt x="29401" y="17677"/>
                    <a:pt x="29362" y="17674"/>
                    <a:pt x="29333" y="17674"/>
                  </a:cubicBezTo>
                  <a:cubicBezTo>
                    <a:pt x="29270" y="17674"/>
                    <a:pt x="29249" y="17689"/>
                    <a:pt x="29304" y="17786"/>
                  </a:cubicBezTo>
                  <a:cubicBezTo>
                    <a:pt x="29304" y="17786"/>
                    <a:pt x="29292" y="17852"/>
                    <a:pt x="29252" y="17852"/>
                  </a:cubicBezTo>
                  <a:cubicBezTo>
                    <a:pt x="29247" y="17852"/>
                    <a:pt x="29242" y="17851"/>
                    <a:pt x="29236" y="17849"/>
                  </a:cubicBezTo>
                  <a:cubicBezTo>
                    <a:pt x="29131" y="17802"/>
                    <a:pt x="28989" y="17571"/>
                    <a:pt x="28780" y="17534"/>
                  </a:cubicBezTo>
                  <a:cubicBezTo>
                    <a:pt x="28720" y="17521"/>
                    <a:pt x="28668" y="17516"/>
                    <a:pt x="28621" y="17516"/>
                  </a:cubicBezTo>
                  <a:cubicBezTo>
                    <a:pt x="28530" y="17516"/>
                    <a:pt x="28456" y="17534"/>
                    <a:pt x="28373" y="17539"/>
                  </a:cubicBezTo>
                  <a:lnTo>
                    <a:pt x="28373" y="17539"/>
                  </a:lnTo>
                  <a:cubicBezTo>
                    <a:pt x="28374" y="17539"/>
                    <a:pt x="28376" y="17539"/>
                    <a:pt x="28377" y="17539"/>
                  </a:cubicBezTo>
                  <a:cubicBezTo>
                    <a:pt x="28439" y="17539"/>
                    <a:pt x="28495" y="17565"/>
                    <a:pt x="28539" y="17613"/>
                  </a:cubicBezTo>
                  <a:cubicBezTo>
                    <a:pt x="28569" y="17654"/>
                    <a:pt x="28325" y="17620"/>
                    <a:pt x="28372" y="17716"/>
                  </a:cubicBezTo>
                  <a:lnTo>
                    <a:pt x="28372" y="17716"/>
                  </a:lnTo>
                  <a:cubicBezTo>
                    <a:pt x="28372" y="17713"/>
                    <a:pt x="28375" y="17711"/>
                    <a:pt x="28380" y="17711"/>
                  </a:cubicBezTo>
                  <a:cubicBezTo>
                    <a:pt x="28425" y="17711"/>
                    <a:pt x="28634" y="17805"/>
                    <a:pt x="28612" y="17823"/>
                  </a:cubicBezTo>
                  <a:cubicBezTo>
                    <a:pt x="28561" y="17853"/>
                    <a:pt x="28497" y="17955"/>
                    <a:pt x="28426" y="17955"/>
                  </a:cubicBezTo>
                  <a:cubicBezTo>
                    <a:pt x="28388" y="17955"/>
                    <a:pt x="28348" y="17925"/>
                    <a:pt x="28308" y="17839"/>
                  </a:cubicBezTo>
                  <a:cubicBezTo>
                    <a:pt x="28308" y="17776"/>
                    <a:pt x="28303" y="17676"/>
                    <a:pt x="28208" y="17660"/>
                  </a:cubicBezTo>
                  <a:cubicBezTo>
                    <a:pt x="28153" y="17648"/>
                    <a:pt x="28097" y="17641"/>
                    <a:pt x="28041" y="17641"/>
                  </a:cubicBezTo>
                  <a:cubicBezTo>
                    <a:pt x="27959" y="17641"/>
                    <a:pt x="27877" y="17655"/>
                    <a:pt x="27799" y="17687"/>
                  </a:cubicBezTo>
                  <a:cubicBezTo>
                    <a:pt x="27710" y="17723"/>
                    <a:pt x="27810" y="17891"/>
                    <a:pt x="27805" y="17975"/>
                  </a:cubicBezTo>
                  <a:cubicBezTo>
                    <a:pt x="27803" y="17975"/>
                    <a:pt x="27801" y="17975"/>
                    <a:pt x="27799" y="17975"/>
                  </a:cubicBezTo>
                  <a:cubicBezTo>
                    <a:pt x="27729" y="17975"/>
                    <a:pt x="27510" y="17889"/>
                    <a:pt x="27469" y="17812"/>
                  </a:cubicBezTo>
                  <a:cubicBezTo>
                    <a:pt x="27427" y="17734"/>
                    <a:pt x="27621" y="17692"/>
                    <a:pt x="27642" y="17687"/>
                  </a:cubicBezTo>
                  <a:lnTo>
                    <a:pt x="27642" y="17687"/>
                  </a:lnTo>
                  <a:cubicBezTo>
                    <a:pt x="27593" y="17693"/>
                    <a:pt x="27511" y="17717"/>
                    <a:pt x="27438" y="17717"/>
                  </a:cubicBezTo>
                  <a:cubicBezTo>
                    <a:pt x="27385" y="17717"/>
                    <a:pt x="27337" y="17705"/>
                    <a:pt x="27306" y="17666"/>
                  </a:cubicBezTo>
                  <a:cubicBezTo>
                    <a:pt x="27244" y="17597"/>
                    <a:pt x="27249" y="17414"/>
                    <a:pt x="27244" y="17319"/>
                  </a:cubicBezTo>
                  <a:cubicBezTo>
                    <a:pt x="27196" y="17493"/>
                    <a:pt x="27170" y="17655"/>
                    <a:pt x="27091" y="17802"/>
                  </a:cubicBezTo>
                  <a:cubicBezTo>
                    <a:pt x="27050" y="17875"/>
                    <a:pt x="26960" y="17833"/>
                    <a:pt x="26897" y="17881"/>
                  </a:cubicBezTo>
                  <a:cubicBezTo>
                    <a:pt x="26873" y="17897"/>
                    <a:pt x="26848" y="18003"/>
                    <a:pt x="26811" y="18003"/>
                  </a:cubicBezTo>
                  <a:cubicBezTo>
                    <a:pt x="26801" y="18003"/>
                    <a:pt x="26789" y="17995"/>
                    <a:pt x="26777" y="17975"/>
                  </a:cubicBezTo>
                  <a:cubicBezTo>
                    <a:pt x="26704" y="17860"/>
                    <a:pt x="26819" y="17697"/>
                    <a:pt x="26766" y="17571"/>
                  </a:cubicBezTo>
                  <a:cubicBezTo>
                    <a:pt x="26754" y="17538"/>
                    <a:pt x="26735" y="17525"/>
                    <a:pt x="26714" y="17525"/>
                  </a:cubicBezTo>
                  <a:cubicBezTo>
                    <a:pt x="26667" y="17525"/>
                    <a:pt x="26608" y="17591"/>
                    <a:pt x="26583" y="17624"/>
                  </a:cubicBezTo>
                  <a:cubicBezTo>
                    <a:pt x="26541" y="17681"/>
                    <a:pt x="26546" y="17739"/>
                    <a:pt x="26478" y="17765"/>
                  </a:cubicBezTo>
                  <a:cubicBezTo>
                    <a:pt x="26405" y="17791"/>
                    <a:pt x="26331" y="17802"/>
                    <a:pt x="26258" y="17807"/>
                  </a:cubicBezTo>
                  <a:cubicBezTo>
                    <a:pt x="26080" y="17823"/>
                    <a:pt x="25823" y="17797"/>
                    <a:pt x="25671" y="17928"/>
                  </a:cubicBezTo>
                  <a:cubicBezTo>
                    <a:pt x="25639" y="17959"/>
                    <a:pt x="25639" y="18045"/>
                    <a:pt x="25602" y="18045"/>
                  </a:cubicBezTo>
                  <a:cubicBezTo>
                    <a:pt x="25596" y="18045"/>
                    <a:pt x="25590" y="18043"/>
                    <a:pt x="25581" y="18038"/>
                  </a:cubicBezTo>
                  <a:cubicBezTo>
                    <a:pt x="25508" y="17996"/>
                    <a:pt x="25482" y="17886"/>
                    <a:pt x="25408" y="17844"/>
                  </a:cubicBezTo>
                  <a:cubicBezTo>
                    <a:pt x="25337" y="17801"/>
                    <a:pt x="25251" y="17779"/>
                    <a:pt x="25166" y="17779"/>
                  </a:cubicBezTo>
                  <a:cubicBezTo>
                    <a:pt x="25062" y="17779"/>
                    <a:pt x="24959" y="17812"/>
                    <a:pt x="24884" y="17881"/>
                  </a:cubicBezTo>
                  <a:cubicBezTo>
                    <a:pt x="24859" y="17901"/>
                    <a:pt x="24819" y="18038"/>
                    <a:pt x="24802" y="18038"/>
                  </a:cubicBezTo>
                  <a:cubicBezTo>
                    <a:pt x="24801" y="18038"/>
                    <a:pt x="24801" y="18038"/>
                    <a:pt x="24800" y="18038"/>
                  </a:cubicBezTo>
                  <a:cubicBezTo>
                    <a:pt x="24735" y="18007"/>
                    <a:pt x="24761" y="17817"/>
                    <a:pt x="24679" y="17817"/>
                  </a:cubicBezTo>
                  <a:cubicBezTo>
                    <a:pt x="24676" y="17817"/>
                    <a:pt x="24673" y="17817"/>
                    <a:pt x="24669" y="17818"/>
                  </a:cubicBezTo>
                  <a:cubicBezTo>
                    <a:pt x="24669" y="17818"/>
                    <a:pt x="24664" y="17985"/>
                    <a:pt x="24591" y="18001"/>
                  </a:cubicBezTo>
                  <a:cubicBezTo>
                    <a:pt x="24538" y="18012"/>
                    <a:pt x="24475" y="18006"/>
                    <a:pt x="24480" y="18101"/>
                  </a:cubicBezTo>
                  <a:cubicBezTo>
                    <a:pt x="24486" y="18289"/>
                    <a:pt x="24454" y="18284"/>
                    <a:pt x="24381" y="18426"/>
                  </a:cubicBezTo>
                  <a:cubicBezTo>
                    <a:pt x="24345" y="18390"/>
                    <a:pt x="24215" y="18100"/>
                    <a:pt x="24247" y="18100"/>
                  </a:cubicBezTo>
                  <a:cubicBezTo>
                    <a:pt x="24248" y="18100"/>
                    <a:pt x="24249" y="18100"/>
                    <a:pt x="24250" y="18101"/>
                  </a:cubicBezTo>
                  <a:cubicBezTo>
                    <a:pt x="24271" y="18107"/>
                    <a:pt x="24303" y="18129"/>
                    <a:pt x="24333" y="18129"/>
                  </a:cubicBezTo>
                  <a:cubicBezTo>
                    <a:pt x="24355" y="18129"/>
                    <a:pt x="24376" y="18117"/>
                    <a:pt x="24391" y="18080"/>
                  </a:cubicBezTo>
                  <a:cubicBezTo>
                    <a:pt x="24412" y="18022"/>
                    <a:pt x="24381" y="18001"/>
                    <a:pt x="24344" y="17991"/>
                  </a:cubicBezTo>
                  <a:cubicBezTo>
                    <a:pt x="24339" y="17989"/>
                    <a:pt x="24334" y="17988"/>
                    <a:pt x="24329" y="17988"/>
                  </a:cubicBezTo>
                  <a:cubicBezTo>
                    <a:pt x="24274" y="17988"/>
                    <a:pt x="24185" y="18067"/>
                    <a:pt x="24113" y="18067"/>
                  </a:cubicBezTo>
                  <a:cubicBezTo>
                    <a:pt x="24083" y="18067"/>
                    <a:pt x="24055" y="18053"/>
                    <a:pt x="24035" y="18012"/>
                  </a:cubicBezTo>
                  <a:cubicBezTo>
                    <a:pt x="24024" y="17992"/>
                    <a:pt x="24004" y="17984"/>
                    <a:pt x="23977" y="17984"/>
                  </a:cubicBezTo>
                  <a:cubicBezTo>
                    <a:pt x="23969" y="17984"/>
                    <a:pt x="23961" y="17985"/>
                    <a:pt x="23952" y="17986"/>
                  </a:cubicBezTo>
                  <a:lnTo>
                    <a:pt x="23952" y="17986"/>
                  </a:lnTo>
                  <a:cubicBezTo>
                    <a:pt x="23951" y="17986"/>
                    <a:pt x="23951" y="17986"/>
                    <a:pt x="23951" y="17985"/>
                  </a:cubicBezTo>
                  <a:lnTo>
                    <a:pt x="23951" y="17985"/>
                  </a:lnTo>
                  <a:lnTo>
                    <a:pt x="23951" y="17986"/>
                  </a:lnTo>
                  <a:lnTo>
                    <a:pt x="23951" y="17986"/>
                  </a:lnTo>
                  <a:cubicBezTo>
                    <a:pt x="23951" y="17986"/>
                    <a:pt x="23951" y="17986"/>
                    <a:pt x="23952" y="17986"/>
                  </a:cubicBezTo>
                  <a:lnTo>
                    <a:pt x="23952" y="17986"/>
                  </a:lnTo>
                  <a:cubicBezTo>
                    <a:pt x="24025" y="18060"/>
                    <a:pt x="24129" y="18263"/>
                    <a:pt x="23998" y="18279"/>
                  </a:cubicBezTo>
                  <a:lnTo>
                    <a:pt x="23998" y="18284"/>
                  </a:lnTo>
                  <a:lnTo>
                    <a:pt x="23951" y="17986"/>
                  </a:lnTo>
                  <a:lnTo>
                    <a:pt x="23951" y="17986"/>
                  </a:lnTo>
                  <a:cubicBezTo>
                    <a:pt x="23830" y="18005"/>
                    <a:pt x="23624" y="18136"/>
                    <a:pt x="23537" y="18148"/>
                  </a:cubicBezTo>
                  <a:cubicBezTo>
                    <a:pt x="23563" y="18310"/>
                    <a:pt x="23631" y="18289"/>
                    <a:pt x="23652" y="18431"/>
                  </a:cubicBezTo>
                  <a:cubicBezTo>
                    <a:pt x="23649" y="18432"/>
                    <a:pt x="23645" y="18432"/>
                    <a:pt x="23641" y="18432"/>
                  </a:cubicBezTo>
                  <a:cubicBezTo>
                    <a:pt x="23569" y="18432"/>
                    <a:pt x="23483" y="18298"/>
                    <a:pt x="23444" y="18298"/>
                  </a:cubicBezTo>
                  <a:cubicBezTo>
                    <a:pt x="23442" y="18298"/>
                    <a:pt x="23439" y="18299"/>
                    <a:pt x="23437" y="18300"/>
                  </a:cubicBezTo>
                  <a:cubicBezTo>
                    <a:pt x="23374" y="18342"/>
                    <a:pt x="23353" y="18504"/>
                    <a:pt x="23311" y="18583"/>
                  </a:cubicBezTo>
                  <a:cubicBezTo>
                    <a:pt x="23275" y="18494"/>
                    <a:pt x="22967" y="18152"/>
                    <a:pt x="22855" y="18152"/>
                  </a:cubicBezTo>
                  <a:cubicBezTo>
                    <a:pt x="22821" y="18152"/>
                    <a:pt x="22805" y="18182"/>
                    <a:pt x="22818" y="18258"/>
                  </a:cubicBezTo>
                  <a:cubicBezTo>
                    <a:pt x="22825" y="18260"/>
                    <a:pt x="22831" y="18261"/>
                    <a:pt x="22836" y="18261"/>
                  </a:cubicBezTo>
                  <a:cubicBezTo>
                    <a:pt x="22872" y="18261"/>
                    <a:pt x="22878" y="18219"/>
                    <a:pt x="22892" y="18206"/>
                  </a:cubicBezTo>
                  <a:cubicBezTo>
                    <a:pt x="22894" y="18204"/>
                    <a:pt x="22896" y="18203"/>
                    <a:pt x="22897" y="18203"/>
                  </a:cubicBezTo>
                  <a:cubicBezTo>
                    <a:pt x="22926" y="18203"/>
                    <a:pt x="22907" y="18406"/>
                    <a:pt x="22897" y="18431"/>
                  </a:cubicBezTo>
                  <a:cubicBezTo>
                    <a:pt x="22877" y="18480"/>
                    <a:pt x="22830" y="18515"/>
                    <a:pt x="22777" y="18515"/>
                  </a:cubicBezTo>
                  <a:cubicBezTo>
                    <a:pt x="22773" y="18515"/>
                    <a:pt x="22770" y="18515"/>
                    <a:pt x="22766" y="18515"/>
                  </a:cubicBezTo>
                  <a:cubicBezTo>
                    <a:pt x="22635" y="18499"/>
                    <a:pt x="22729" y="18227"/>
                    <a:pt x="22577" y="18206"/>
                  </a:cubicBezTo>
                  <a:cubicBezTo>
                    <a:pt x="22557" y="18201"/>
                    <a:pt x="22536" y="18199"/>
                    <a:pt x="22515" y="18199"/>
                  </a:cubicBezTo>
                  <a:cubicBezTo>
                    <a:pt x="22456" y="18199"/>
                    <a:pt x="22397" y="18215"/>
                    <a:pt x="22347" y="18242"/>
                  </a:cubicBezTo>
                  <a:cubicBezTo>
                    <a:pt x="22273" y="18295"/>
                    <a:pt x="22357" y="18421"/>
                    <a:pt x="22247" y="18452"/>
                  </a:cubicBezTo>
                  <a:cubicBezTo>
                    <a:pt x="22216" y="18460"/>
                    <a:pt x="22191" y="18468"/>
                    <a:pt x="22170" y="18468"/>
                  </a:cubicBezTo>
                  <a:cubicBezTo>
                    <a:pt x="22139" y="18468"/>
                    <a:pt x="22118" y="18449"/>
                    <a:pt x="22105" y="18379"/>
                  </a:cubicBezTo>
                  <a:cubicBezTo>
                    <a:pt x="22121" y="18326"/>
                    <a:pt x="22126" y="18279"/>
                    <a:pt x="22121" y="18227"/>
                  </a:cubicBezTo>
                  <a:cubicBezTo>
                    <a:pt x="22120" y="18224"/>
                    <a:pt x="22119" y="18223"/>
                    <a:pt x="22117" y="18223"/>
                  </a:cubicBezTo>
                  <a:cubicBezTo>
                    <a:pt x="22082" y="18223"/>
                    <a:pt x="21911" y="18575"/>
                    <a:pt x="21816" y="18575"/>
                  </a:cubicBezTo>
                  <a:cubicBezTo>
                    <a:pt x="21802" y="18575"/>
                    <a:pt x="21790" y="18568"/>
                    <a:pt x="21780" y="18552"/>
                  </a:cubicBezTo>
                  <a:cubicBezTo>
                    <a:pt x="21720" y="18451"/>
                    <a:pt x="21727" y="18331"/>
                    <a:pt x="21612" y="18331"/>
                  </a:cubicBezTo>
                  <a:cubicBezTo>
                    <a:pt x="21607" y="18331"/>
                    <a:pt x="21602" y="18331"/>
                    <a:pt x="21597" y="18331"/>
                  </a:cubicBezTo>
                  <a:cubicBezTo>
                    <a:pt x="21529" y="18342"/>
                    <a:pt x="21467" y="18373"/>
                    <a:pt x="21415" y="18414"/>
                  </a:cubicBezTo>
                  <a:lnTo>
                    <a:pt x="21415" y="18414"/>
                  </a:lnTo>
                  <a:cubicBezTo>
                    <a:pt x="21416" y="18413"/>
                    <a:pt x="21417" y="18413"/>
                    <a:pt x="21418" y="18413"/>
                  </a:cubicBezTo>
                  <a:cubicBezTo>
                    <a:pt x="21459" y="18413"/>
                    <a:pt x="21732" y="18636"/>
                    <a:pt x="21618" y="18636"/>
                  </a:cubicBezTo>
                  <a:cubicBezTo>
                    <a:pt x="21543" y="18636"/>
                    <a:pt x="21471" y="18618"/>
                    <a:pt x="21398" y="18618"/>
                  </a:cubicBezTo>
                  <a:cubicBezTo>
                    <a:pt x="21374" y="18618"/>
                    <a:pt x="21349" y="18620"/>
                    <a:pt x="21324" y="18625"/>
                  </a:cubicBezTo>
                  <a:lnTo>
                    <a:pt x="21167" y="18651"/>
                  </a:lnTo>
                  <a:cubicBezTo>
                    <a:pt x="21160" y="18649"/>
                    <a:pt x="21153" y="18648"/>
                    <a:pt x="21148" y="18648"/>
                  </a:cubicBezTo>
                  <a:cubicBezTo>
                    <a:pt x="21125" y="18648"/>
                    <a:pt x="21116" y="18666"/>
                    <a:pt x="21125" y="18704"/>
                  </a:cubicBezTo>
                  <a:cubicBezTo>
                    <a:pt x="21123" y="18705"/>
                    <a:pt x="21121" y="18706"/>
                    <a:pt x="21120" y="18706"/>
                  </a:cubicBezTo>
                  <a:cubicBezTo>
                    <a:pt x="21091" y="18706"/>
                    <a:pt x="21114" y="18472"/>
                    <a:pt x="21104" y="18452"/>
                  </a:cubicBezTo>
                  <a:cubicBezTo>
                    <a:pt x="21094" y="18427"/>
                    <a:pt x="21082" y="18418"/>
                    <a:pt x="21069" y="18418"/>
                  </a:cubicBezTo>
                  <a:cubicBezTo>
                    <a:pt x="21033" y="18418"/>
                    <a:pt x="20991" y="18493"/>
                    <a:pt x="20983" y="18520"/>
                  </a:cubicBezTo>
                  <a:cubicBezTo>
                    <a:pt x="20965" y="18561"/>
                    <a:pt x="20943" y="18671"/>
                    <a:pt x="20894" y="18671"/>
                  </a:cubicBezTo>
                  <a:cubicBezTo>
                    <a:pt x="20886" y="18671"/>
                    <a:pt x="20878" y="18668"/>
                    <a:pt x="20868" y="18662"/>
                  </a:cubicBezTo>
                  <a:cubicBezTo>
                    <a:pt x="20801" y="18620"/>
                    <a:pt x="20820" y="18518"/>
                    <a:pt x="20786" y="18460"/>
                  </a:cubicBezTo>
                  <a:lnTo>
                    <a:pt x="20786" y="18460"/>
                  </a:lnTo>
                  <a:cubicBezTo>
                    <a:pt x="20838" y="18550"/>
                    <a:pt x="20668" y="18741"/>
                    <a:pt x="20622" y="18772"/>
                  </a:cubicBezTo>
                  <a:cubicBezTo>
                    <a:pt x="20584" y="18801"/>
                    <a:pt x="20536" y="18817"/>
                    <a:pt x="20487" y="18817"/>
                  </a:cubicBezTo>
                  <a:cubicBezTo>
                    <a:pt x="20474" y="18817"/>
                    <a:pt x="20461" y="18816"/>
                    <a:pt x="20449" y="18814"/>
                  </a:cubicBezTo>
                  <a:cubicBezTo>
                    <a:pt x="20396" y="18798"/>
                    <a:pt x="20407" y="18735"/>
                    <a:pt x="20354" y="18719"/>
                  </a:cubicBezTo>
                  <a:cubicBezTo>
                    <a:pt x="20343" y="18717"/>
                    <a:pt x="20327" y="18716"/>
                    <a:pt x="20309" y="18716"/>
                  </a:cubicBezTo>
                  <a:cubicBezTo>
                    <a:pt x="20232" y="18716"/>
                    <a:pt x="20111" y="18738"/>
                    <a:pt x="20123" y="18819"/>
                  </a:cubicBezTo>
                  <a:cubicBezTo>
                    <a:pt x="20139" y="18908"/>
                    <a:pt x="20134" y="18950"/>
                    <a:pt x="20066" y="18976"/>
                  </a:cubicBezTo>
                  <a:cubicBezTo>
                    <a:pt x="20066" y="18976"/>
                    <a:pt x="20009" y="18996"/>
                    <a:pt x="19977" y="18996"/>
                  </a:cubicBezTo>
                  <a:cubicBezTo>
                    <a:pt x="19965" y="18996"/>
                    <a:pt x="19957" y="18994"/>
                    <a:pt x="19956" y="18987"/>
                  </a:cubicBezTo>
                  <a:cubicBezTo>
                    <a:pt x="19950" y="18950"/>
                    <a:pt x="20087" y="18683"/>
                    <a:pt x="19950" y="18672"/>
                  </a:cubicBezTo>
                  <a:cubicBezTo>
                    <a:pt x="19946" y="18672"/>
                    <a:pt x="19943" y="18671"/>
                    <a:pt x="19939" y="18671"/>
                  </a:cubicBezTo>
                  <a:cubicBezTo>
                    <a:pt x="19849" y="18671"/>
                    <a:pt x="19838" y="18825"/>
                    <a:pt x="19756" y="18825"/>
                  </a:cubicBezTo>
                  <a:cubicBezTo>
                    <a:pt x="19744" y="18825"/>
                    <a:pt x="19730" y="18822"/>
                    <a:pt x="19715" y="18814"/>
                  </a:cubicBezTo>
                  <a:cubicBezTo>
                    <a:pt x="19684" y="18798"/>
                    <a:pt x="19658" y="18792"/>
                    <a:pt x="19635" y="18792"/>
                  </a:cubicBezTo>
                  <a:cubicBezTo>
                    <a:pt x="19546" y="18792"/>
                    <a:pt x="19503" y="18888"/>
                    <a:pt x="19437" y="18971"/>
                  </a:cubicBezTo>
                  <a:cubicBezTo>
                    <a:pt x="19408" y="19006"/>
                    <a:pt x="19395" y="19017"/>
                    <a:pt x="19384" y="19017"/>
                  </a:cubicBezTo>
                  <a:cubicBezTo>
                    <a:pt x="19370" y="19017"/>
                    <a:pt x="19361" y="19001"/>
                    <a:pt x="19332" y="18992"/>
                  </a:cubicBezTo>
                  <a:cubicBezTo>
                    <a:pt x="19329" y="18991"/>
                    <a:pt x="19327" y="18991"/>
                    <a:pt x="19324" y="18991"/>
                  </a:cubicBezTo>
                  <a:cubicBezTo>
                    <a:pt x="19289" y="18991"/>
                    <a:pt x="19245" y="19056"/>
                    <a:pt x="19211" y="19065"/>
                  </a:cubicBezTo>
                  <a:cubicBezTo>
                    <a:pt x="19204" y="19135"/>
                    <a:pt x="19153" y="19240"/>
                    <a:pt x="19096" y="19240"/>
                  </a:cubicBezTo>
                  <a:cubicBezTo>
                    <a:pt x="19072" y="19240"/>
                    <a:pt x="19046" y="19221"/>
                    <a:pt x="19022" y="19170"/>
                  </a:cubicBezTo>
                  <a:cubicBezTo>
                    <a:pt x="19006" y="19142"/>
                    <a:pt x="18914" y="18928"/>
                    <a:pt x="18864" y="18928"/>
                  </a:cubicBezTo>
                  <a:cubicBezTo>
                    <a:pt x="18850" y="18928"/>
                    <a:pt x="18838" y="18946"/>
                    <a:pt x="18834" y="18992"/>
                  </a:cubicBezTo>
                  <a:cubicBezTo>
                    <a:pt x="18823" y="19092"/>
                    <a:pt x="18844" y="19160"/>
                    <a:pt x="18750" y="19165"/>
                  </a:cubicBezTo>
                  <a:cubicBezTo>
                    <a:pt x="18748" y="19165"/>
                    <a:pt x="18747" y="19165"/>
                    <a:pt x="18746" y="19165"/>
                  </a:cubicBezTo>
                  <a:cubicBezTo>
                    <a:pt x="18693" y="19165"/>
                    <a:pt x="18702" y="19059"/>
                    <a:pt x="18666" y="19023"/>
                  </a:cubicBezTo>
                  <a:cubicBezTo>
                    <a:pt x="18651" y="19006"/>
                    <a:pt x="18628" y="19000"/>
                    <a:pt x="18604" y="19000"/>
                  </a:cubicBezTo>
                  <a:cubicBezTo>
                    <a:pt x="18577" y="19000"/>
                    <a:pt x="18549" y="19007"/>
                    <a:pt x="18530" y="19013"/>
                  </a:cubicBezTo>
                  <a:lnTo>
                    <a:pt x="18577" y="19207"/>
                  </a:lnTo>
                  <a:cubicBezTo>
                    <a:pt x="18629" y="19223"/>
                    <a:pt x="18676" y="19254"/>
                    <a:pt x="18708" y="19301"/>
                  </a:cubicBezTo>
                  <a:cubicBezTo>
                    <a:pt x="18760" y="19391"/>
                    <a:pt x="18582" y="19417"/>
                    <a:pt x="18556" y="19422"/>
                  </a:cubicBezTo>
                  <a:cubicBezTo>
                    <a:pt x="18544" y="19425"/>
                    <a:pt x="18533" y="19427"/>
                    <a:pt x="18524" y="19427"/>
                  </a:cubicBezTo>
                  <a:cubicBezTo>
                    <a:pt x="18445" y="19427"/>
                    <a:pt x="18459" y="19318"/>
                    <a:pt x="18351" y="19286"/>
                  </a:cubicBezTo>
                  <a:cubicBezTo>
                    <a:pt x="18335" y="19282"/>
                    <a:pt x="18224" y="19243"/>
                    <a:pt x="18173" y="19243"/>
                  </a:cubicBezTo>
                  <a:cubicBezTo>
                    <a:pt x="18158" y="19243"/>
                    <a:pt x="18148" y="19246"/>
                    <a:pt x="18147" y="19254"/>
                  </a:cubicBezTo>
                  <a:cubicBezTo>
                    <a:pt x="18126" y="19338"/>
                    <a:pt x="18194" y="19401"/>
                    <a:pt x="18094" y="19438"/>
                  </a:cubicBezTo>
                  <a:cubicBezTo>
                    <a:pt x="18042" y="19453"/>
                    <a:pt x="17979" y="19438"/>
                    <a:pt x="17974" y="19501"/>
                  </a:cubicBezTo>
                  <a:cubicBezTo>
                    <a:pt x="17958" y="19647"/>
                    <a:pt x="17617" y="19668"/>
                    <a:pt x="17528" y="19684"/>
                  </a:cubicBezTo>
                  <a:cubicBezTo>
                    <a:pt x="17520" y="19685"/>
                    <a:pt x="17512" y="19686"/>
                    <a:pt x="17505" y="19686"/>
                  </a:cubicBezTo>
                  <a:cubicBezTo>
                    <a:pt x="17444" y="19686"/>
                    <a:pt x="17439" y="19645"/>
                    <a:pt x="17392" y="19574"/>
                  </a:cubicBezTo>
                  <a:cubicBezTo>
                    <a:pt x="17372" y="19545"/>
                    <a:pt x="17344" y="19535"/>
                    <a:pt x="17313" y="19535"/>
                  </a:cubicBezTo>
                  <a:cubicBezTo>
                    <a:pt x="17262" y="19535"/>
                    <a:pt x="17204" y="19562"/>
                    <a:pt x="17172" y="19569"/>
                  </a:cubicBezTo>
                  <a:cubicBezTo>
                    <a:pt x="17149" y="19561"/>
                    <a:pt x="17122" y="19555"/>
                    <a:pt x="17095" y="19555"/>
                  </a:cubicBezTo>
                  <a:cubicBezTo>
                    <a:pt x="17036" y="19555"/>
                    <a:pt x="16979" y="19583"/>
                    <a:pt x="16983" y="19674"/>
                  </a:cubicBezTo>
                  <a:cubicBezTo>
                    <a:pt x="16983" y="19752"/>
                    <a:pt x="16930" y="19737"/>
                    <a:pt x="16868" y="19752"/>
                  </a:cubicBezTo>
                  <a:cubicBezTo>
                    <a:pt x="16831" y="19763"/>
                    <a:pt x="16841" y="19836"/>
                    <a:pt x="16794" y="19862"/>
                  </a:cubicBezTo>
                  <a:cubicBezTo>
                    <a:pt x="16715" y="19915"/>
                    <a:pt x="16647" y="19883"/>
                    <a:pt x="16563" y="19904"/>
                  </a:cubicBezTo>
                  <a:cubicBezTo>
                    <a:pt x="16469" y="19925"/>
                    <a:pt x="16369" y="20381"/>
                    <a:pt x="16469" y="20429"/>
                  </a:cubicBezTo>
                  <a:cubicBezTo>
                    <a:pt x="16501" y="20408"/>
                    <a:pt x="16532" y="20387"/>
                    <a:pt x="16563" y="20371"/>
                  </a:cubicBezTo>
                  <a:cubicBezTo>
                    <a:pt x="16575" y="20369"/>
                    <a:pt x="16586" y="20368"/>
                    <a:pt x="16597" y="20368"/>
                  </a:cubicBezTo>
                  <a:cubicBezTo>
                    <a:pt x="16648" y="20368"/>
                    <a:pt x="16698" y="20387"/>
                    <a:pt x="16736" y="20413"/>
                  </a:cubicBezTo>
                  <a:cubicBezTo>
                    <a:pt x="16797" y="20435"/>
                    <a:pt x="16859" y="20445"/>
                    <a:pt x="16922" y="20445"/>
                  </a:cubicBezTo>
                  <a:cubicBezTo>
                    <a:pt x="16995" y="20445"/>
                    <a:pt x="17067" y="20431"/>
                    <a:pt x="17135" y="20402"/>
                  </a:cubicBezTo>
                  <a:cubicBezTo>
                    <a:pt x="17219" y="20366"/>
                    <a:pt x="17072" y="20161"/>
                    <a:pt x="17182" y="20093"/>
                  </a:cubicBezTo>
                  <a:cubicBezTo>
                    <a:pt x="17207" y="20077"/>
                    <a:pt x="17232" y="20070"/>
                    <a:pt x="17256" y="20070"/>
                  </a:cubicBezTo>
                  <a:cubicBezTo>
                    <a:pt x="17304" y="20070"/>
                    <a:pt x="17351" y="20095"/>
                    <a:pt x="17402" y="20130"/>
                  </a:cubicBezTo>
                  <a:cubicBezTo>
                    <a:pt x="17422" y="20193"/>
                    <a:pt x="17433" y="20215"/>
                    <a:pt x="17462" y="20215"/>
                  </a:cubicBezTo>
                  <a:cubicBezTo>
                    <a:pt x="17471" y="20215"/>
                    <a:pt x="17483" y="20212"/>
                    <a:pt x="17497" y="20208"/>
                  </a:cubicBezTo>
                  <a:cubicBezTo>
                    <a:pt x="17602" y="20182"/>
                    <a:pt x="17544" y="20187"/>
                    <a:pt x="17539" y="20056"/>
                  </a:cubicBezTo>
                  <a:cubicBezTo>
                    <a:pt x="17539" y="20011"/>
                    <a:pt x="17580" y="19966"/>
                    <a:pt x="17619" y="19966"/>
                  </a:cubicBezTo>
                  <a:cubicBezTo>
                    <a:pt x="17629" y="19966"/>
                    <a:pt x="17640" y="19970"/>
                    <a:pt x="17649" y="19978"/>
                  </a:cubicBezTo>
                  <a:cubicBezTo>
                    <a:pt x="17740" y="20055"/>
                    <a:pt x="17677" y="20234"/>
                    <a:pt x="17792" y="20234"/>
                  </a:cubicBezTo>
                  <a:cubicBezTo>
                    <a:pt x="17802" y="20234"/>
                    <a:pt x="17814" y="20232"/>
                    <a:pt x="17827" y="20229"/>
                  </a:cubicBezTo>
                  <a:cubicBezTo>
                    <a:pt x="17916" y="20182"/>
                    <a:pt x="17969" y="20088"/>
                    <a:pt x="17958" y="19988"/>
                  </a:cubicBezTo>
                  <a:cubicBezTo>
                    <a:pt x="17979" y="19967"/>
                    <a:pt x="18037" y="19972"/>
                    <a:pt x="18063" y="19952"/>
                  </a:cubicBezTo>
                  <a:cubicBezTo>
                    <a:pt x="18093" y="19937"/>
                    <a:pt x="18326" y="19714"/>
                    <a:pt x="18372" y="19714"/>
                  </a:cubicBezTo>
                  <a:cubicBezTo>
                    <a:pt x="18374" y="19714"/>
                    <a:pt x="18376" y="19714"/>
                    <a:pt x="18378" y="19716"/>
                  </a:cubicBezTo>
                  <a:cubicBezTo>
                    <a:pt x="18451" y="19773"/>
                    <a:pt x="18294" y="20009"/>
                    <a:pt x="18309" y="20067"/>
                  </a:cubicBezTo>
                  <a:cubicBezTo>
                    <a:pt x="18294" y="19993"/>
                    <a:pt x="18640" y="19831"/>
                    <a:pt x="18671" y="19763"/>
                  </a:cubicBezTo>
                  <a:cubicBezTo>
                    <a:pt x="18691" y="19717"/>
                    <a:pt x="18715" y="19697"/>
                    <a:pt x="18745" y="19697"/>
                  </a:cubicBezTo>
                  <a:cubicBezTo>
                    <a:pt x="18776" y="19697"/>
                    <a:pt x="18814" y="19720"/>
                    <a:pt x="18860" y="19758"/>
                  </a:cubicBezTo>
                  <a:cubicBezTo>
                    <a:pt x="18902" y="19793"/>
                    <a:pt x="18927" y="19806"/>
                    <a:pt x="18944" y="19806"/>
                  </a:cubicBezTo>
                  <a:cubicBezTo>
                    <a:pt x="18984" y="19806"/>
                    <a:pt x="18974" y="19733"/>
                    <a:pt x="19022" y="19726"/>
                  </a:cubicBezTo>
                  <a:cubicBezTo>
                    <a:pt x="19054" y="19718"/>
                    <a:pt x="19076" y="19709"/>
                    <a:pt x="19100" y="19709"/>
                  </a:cubicBezTo>
                  <a:cubicBezTo>
                    <a:pt x="19123" y="19709"/>
                    <a:pt x="19148" y="19718"/>
                    <a:pt x="19185" y="19747"/>
                  </a:cubicBezTo>
                  <a:cubicBezTo>
                    <a:pt x="19194" y="19759"/>
                    <a:pt x="19209" y="19764"/>
                    <a:pt x="19224" y="19764"/>
                  </a:cubicBezTo>
                  <a:cubicBezTo>
                    <a:pt x="19234" y="19764"/>
                    <a:pt x="19244" y="19762"/>
                    <a:pt x="19253" y="19758"/>
                  </a:cubicBezTo>
                  <a:cubicBezTo>
                    <a:pt x="19306" y="19705"/>
                    <a:pt x="19311" y="19621"/>
                    <a:pt x="19258" y="19569"/>
                  </a:cubicBezTo>
                  <a:cubicBezTo>
                    <a:pt x="19225" y="19521"/>
                    <a:pt x="19192" y="19418"/>
                    <a:pt x="19248" y="19418"/>
                  </a:cubicBezTo>
                  <a:cubicBezTo>
                    <a:pt x="19254" y="19418"/>
                    <a:pt x="19261" y="19419"/>
                    <a:pt x="19269" y="19422"/>
                  </a:cubicBezTo>
                  <a:cubicBezTo>
                    <a:pt x="19358" y="19453"/>
                    <a:pt x="19389" y="19564"/>
                    <a:pt x="19473" y="19585"/>
                  </a:cubicBezTo>
                  <a:cubicBezTo>
                    <a:pt x="19485" y="19588"/>
                    <a:pt x="19496" y="19590"/>
                    <a:pt x="19507" y="19590"/>
                  </a:cubicBezTo>
                  <a:cubicBezTo>
                    <a:pt x="19573" y="19590"/>
                    <a:pt x="19633" y="19528"/>
                    <a:pt x="19678" y="19474"/>
                  </a:cubicBezTo>
                  <a:cubicBezTo>
                    <a:pt x="19698" y="19468"/>
                    <a:pt x="19721" y="19465"/>
                    <a:pt x="19743" y="19465"/>
                  </a:cubicBezTo>
                  <a:cubicBezTo>
                    <a:pt x="19778" y="19465"/>
                    <a:pt x="19814" y="19472"/>
                    <a:pt x="19846" y="19485"/>
                  </a:cubicBezTo>
                  <a:cubicBezTo>
                    <a:pt x="19864" y="19512"/>
                    <a:pt x="19882" y="19528"/>
                    <a:pt x="19901" y="19528"/>
                  </a:cubicBezTo>
                  <a:cubicBezTo>
                    <a:pt x="19903" y="19528"/>
                    <a:pt x="19906" y="19527"/>
                    <a:pt x="19909" y="19527"/>
                  </a:cubicBezTo>
                  <a:cubicBezTo>
                    <a:pt x="19998" y="19506"/>
                    <a:pt x="19956" y="19427"/>
                    <a:pt x="20045" y="19396"/>
                  </a:cubicBezTo>
                  <a:cubicBezTo>
                    <a:pt x="20055" y="19393"/>
                    <a:pt x="20065" y="19392"/>
                    <a:pt x="20075" y="19392"/>
                  </a:cubicBezTo>
                  <a:cubicBezTo>
                    <a:pt x="20120" y="19392"/>
                    <a:pt x="20161" y="19417"/>
                    <a:pt x="20213" y="19417"/>
                  </a:cubicBezTo>
                  <a:cubicBezTo>
                    <a:pt x="20375" y="19417"/>
                    <a:pt x="20522" y="19338"/>
                    <a:pt x="20611" y="19207"/>
                  </a:cubicBezTo>
                  <a:cubicBezTo>
                    <a:pt x="20641" y="19159"/>
                    <a:pt x="20662" y="19130"/>
                    <a:pt x="20678" y="19130"/>
                  </a:cubicBezTo>
                  <a:cubicBezTo>
                    <a:pt x="20697" y="19130"/>
                    <a:pt x="20710" y="19164"/>
                    <a:pt x="20726" y="19249"/>
                  </a:cubicBezTo>
                  <a:cubicBezTo>
                    <a:pt x="20695" y="19319"/>
                    <a:pt x="20726" y="19335"/>
                    <a:pt x="20766" y="19335"/>
                  </a:cubicBezTo>
                  <a:cubicBezTo>
                    <a:pt x="20786" y="19335"/>
                    <a:pt x="20809" y="19331"/>
                    <a:pt x="20826" y="19328"/>
                  </a:cubicBezTo>
                  <a:cubicBezTo>
                    <a:pt x="20899" y="19317"/>
                    <a:pt x="20994" y="19312"/>
                    <a:pt x="21057" y="19259"/>
                  </a:cubicBezTo>
                  <a:cubicBezTo>
                    <a:pt x="21092" y="19220"/>
                    <a:pt x="21120" y="19146"/>
                    <a:pt x="21181" y="19146"/>
                  </a:cubicBezTo>
                  <a:cubicBezTo>
                    <a:pt x="21193" y="19146"/>
                    <a:pt x="21205" y="19149"/>
                    <a:pt x="21219" y="19155"/>
                  </a:cubicBezTo>
                  <a:cubicBezTo>
                    <a:pt x="21233" y="19225"/>
                    <a:pt x="21280" y="19248"/>
                    <a:pt x="21331" y="19248"/>
                  </a:cubicBezTo>
                  <a:cubicBezTo>
                    <a:pt x="21394" y="19248"/>
                    <a:pt x="21465" y="19214"/>
                    <a:pt x="21497" y="19191"/>
                  </a:cubicBezTo>
                  <a:cubicBezTo>
                    <a:pt x="21554" y="19158"/>
                    <a:pt x="21598" y="18943"/>
                    <a:pt x="21634" y="18943"/>
                  </a:cubicBezTo>
                  <a:cubicBezTo>
                    <a:pt x="21637" y="18943"/>
                    <a:pt x="21641" y="18945"/>
                    <a:pt x="21644" y="18950"/>
                  </a:cubicBezTo>
                  <a:cubicBezTo>
                    <a:pt x="21739" y="19075"/>
                    <a:pt x="21772" y="19123"/>
                    <a:pt x="21887" y="19123"/>
                  </a:cubicBezTo>
                  <a:cubicBezTo>
                    <a:pt x="21893" y="19123"/>
                    <a:pt x="21900" y="19123"/>
                    <a:pt x="21906" y="19123"/>
                  </a:cubicBezTo>
                  <a:cubicBezTo>
                    <a:pt x="22100" y="19107"/>
                    <a:pt x="22294" y="19065"/>
                    <a:pt x="22478" y="18997"/>
                  </a:cubicBezTo>
                  <a:cubicBezTo>
                    <a:pt x="22546" y="18971"/>
                    <a:pt x="22609" y="18945"/>
                    <a:pt x="22672" y="18908"/>
                  </a:cubicBezTo>
                  <a:cubicBezTo>
                    <a:pt x="22708" y="18887"/>
                    <a:pt x="22729" y="18809"/>
                    <a:pt x="22766" y="18803"/>
                  </a:cubicBezTo>
                  <a:cubicBezTo>
                    <a:pt x="22768" y="18803"/>
                    <a:pt x="22770" y="18803"/>
                    <a:pt x="22772" y="18803"/>
                  </a:cubicBezTo>
                  <a:cubicBezTo>
                    <a:pt x="22824" y="18803"/>
                    <a:pt x="22894" y="18925"/>
                    <a:pt x="22939" y="18961"/>
                  </a:cubicBezTo>
                  <a:cubicBezTo>
                    <a:pt x="22997" y="18997"/>
                    <a:pt x="23070" y="19023"/>
                    <a:pt x="23143" y="19023"/>
                  </a:cubicBezTo>
                  <a:cubicBezTo>
                    <a:pt x="23232" y="19023"/>
                    <a:pt x="23306" y="18992"/>
                    <a:pt x="23285" y="18856"/>
                  </a:cubicBezTo>
                  <a:lnTo>
                    <a:pt x="23285" y="18856"/>
                  </a:lnTo>
                  <a:cubicBezTo>
                    <a:pt x="23288" y="18877"/>
                    <a:pt x="23297" y="18885"/>
                    <a:pt x="23310" y="18885"/>
                  </a:cubicBezTo>
                  <a:cubicBezTo>
                    <a:pt x="23362" y="18885"/>
                    <a:pt x="23477" y="18746"/>
                    <a:pt x="23510" y="18725"/>
                  </a:cubicBezTo>
                  <a:cubicBezTo>
                    <a:pt x="23512" y="18724"/>
                    <a:pt x="23513" y="18723"/>
                    <a:pt x="23515" y="18723"/>
                  </a:cubicBezTo>
                  <a:cubicBezTo>
                    <a:pt x="23545" y="18723"/>
                    <a:pt x="23665" y="18856"/>
                    <a:pt x="23720" y="18866"/>
                  </a:cubicBezTo>
                  <a:cubicBezTo>
                    <a:pt x="23751" y="18876"/>
                    <a:pt x="23782" y="18880"/>
                    <a:pt x="23814" y="18880"/>
                  </a:cubicBezTo>
                  <a:cubicBezTo>
                    <a:pt x="23867" y="18880"/>
                    <a:pt x="23920" y="18867"/>
                    <a:pt x="23967" y="18840"/>
                  </a:cubicBezTo>
                  <a:cubicBezTo>
                    <a:pt x="24035" y="18798"/>
                    <a:pt x="23982" y="18667"/>
                    <a:pt x="23967" y="18588"/>
                  </a:cubicBezTo>
                  <a:cubicBezTo>
                    <a:pt x="24014" y="18573"/>
                    <a:pt x="24061" y="18567"/>
                    <a:pt x="24108" y="18567"/>
                  </a:cubicBezTo>
                  <a:cubicBezTo>
                    <a:pt x="24113" y="18599"/>
                    <a:pt x="24119" y="18625"/>
                    <a:pt x="24134" y="18651"/>
                  </a:cubicBezTo>
                  <a:cubicBezTo>
                    <a:pt x="24141" y="18660"/>
                    <a:pt x="24154" y="18663"/>
                    <a:pt x="24168" y="18663"/>
                  </a:cubicBezTo>
                  <a:cubicBezTo>
                    <a:pt x="24196" y="18663"/>
                    <a:pt x="24232" y="18651"/>
                    <a:pt x="24250" y="18651"/>
                  </a:cubicBezTo>
                  <a:cubicBezTo>
                    <a:pt x="24251" y="18651"/>
                    <a:pt x="24251" y="18651"/>
                    <a:pt x="24252" y="18651"/>
                  </a:cubicBezTo>
                  <a:cubicBezTo>
                    <a:pt x="24278" y="18651"/>
                    <a:pt x="24304" y="18725"/>
                    <a:pt x="24344" y="18735"/>
                  </a:cubicBezTo>
                  <a:cubicBezTo>
                    <a:pt x="24364" y="18739"/>
                    <a:pt x="24384" y="18742"/>
                    <a:pt x="24404" y="18742"/>
                  </a:cubicBezTo>
                  <a:cubicBezTo>
                    <a:pt x="24433" y="18742"/>
                    <a:pt x="24461" y="18737"/>
                    <a:pt x="24486" y="18725"/>
                  </a:cubicBezTo>
                  <a:cubicBezTo>
                    <a:pt x="24632" y="18683"/>
                    <a:pt x="24674" y="18578"/>
                    <a:pt x="24779" y="18462"/>
                  </a:cubicBezTo>
                  <a:cubicBezTo>
                    <a:pt x="24820" y="18420"/>
                    <a:pt x="24847" y="18402"/>
                    <a:pt x="24864" y="18402"/>
                  </a:cubicBezTo>
                  <a:cubicBezTo>
                    <a:pt x="24904" y="18402"/>
                    <a:pt x="24896" y="18498"/>
                    <a:pt x="24910" y="18604"/>
                  </a:cubicBezTo>
                  <a:cubicBezTo>
                    <a:pt x="24900" y="18515"/>
                    <a:pt x="25000" y="18583"/>
                    <a:pt x="25031" y="18504"/>
                  </a:cubicBezTo>
                  <a:cubicBezTo>
                    <a:pt x="25036" y="18494"/>
                    <a:pt x="25026" y="18373"/>
                    <a:pt x="25036" y="18373"/>
                  </a:cubicBezTo>
                  <a:cubicBezTo>
                    <a:pt x="25037" y="18373"/>
                    <a:pt x="25038" y="18373"/>
                    <a:pt x="25039" y="18373"/>
                  </a:cubicBezTo>
                  <a:cubicBezTo>
                    <a:pt x="25097" y="18373"/>
                    <a:pt x="25105" y="18510"/>
                    <a:pt x="25156" y="18510"/>
                  </a:cubicBezTo>
                  <a:cubicBezTo>
                    <a:pt x="25158" y="18510"/>
                    <a:pt x="25160" y="18510"/>
                    <a:pt x="25162" y="18510"/>
                  </a:cubicBezTo>
                  <a:cubicBezTo>
                    <a:pt x="25235" y="18504"/>
                    <a:pt x="25272" y="18368"/>
                    <a:pt x="25335" y="18326"/>
                  </a:cubicBezTo>
                  <a:cubicBezTo>
                    <a:pt x="25358" y="18313"/>
                    <a:pt x="25373" y="18308"/>
                    <a:pt x="25384" y="18308"/>
                  </a:cubicBezTo>
                  <a:cubicBezTo>
                    <a:pt x="25424" y="18308"/>
                    <a:pt x="25385" y="18389"/>
                    <a:pt x="25356" y="18431"/>
                  </a:cubicBezTo>
                  <a:cubicBezTo>
                    <a:pt x="25306" y="18500"/>
                    <a:pt x="25327" y="18645"/>
                    <a:pt x="25397" y="18645"/>
                  </a:cubicBezTo>
                  <a:cubicBezTo>
                    <a:pt x="25407" y="18645"/>
                    <a:pt x="25418" y="18642"/>
                    <a:pt x="25429" y="18636"/>
                  </a:cubicBezTo>
                  <a:cubicBezTo>
                    <a:pt x="25545" y="18573"/>
                    <a:pt x="25613" y="18447"/>
                    <a:pt x="25597" y="18316"/>
                  </a:cubicBezTo>
                  <a:lnTo>
                    <a:pt x="25597" y="18316"/>
                  </a:lnTo>
                  <a:cubicBezTo>
                    <a:pt x="25613" y="18438"/>
                    <a:pt x="25688" y="18472"/>
                    <a:pt x="25782" y="18472"/>
                  </a:cubicBezTo>
                  <a:cubicBezTo>
                    <a:pt x="25901" y="18472"/>
                    <a:pt x="26050" y="18419"/>
                    <a:pt x="26152" y="18419"/>
                  </a:cubicBezTo>
                  <a:cubicBezTo>
                    <a:pt x="26216" y="18419"/>
                    <a:pt x="26262" y="18440"/>
                    <a:pt x="26268" y="18510"/>
                  </a:cubicBezTo>
                  <a:cubicBezTo>
                    <a:pt x="26304" y="18549"/>
                    <a:pt x="26335" y="18564"/>
                    <a:pt x="26366" y="18564"/>
                  </a:cubicBezTo>
                  <a:cubicBezTo>
                    <a:pt x="26457" y="18564"/>
                    <a:pt x="26532" y="18426"/>
                    <a:pt x="26630" y="18394"/>
                  </a:cubicBezTo>
                  <a:cubicBezTo>
                    <a:pt x="26730" y="18373"/>
                    <a:pt x="26829" y="18358"/>
                    <a:pt x="26934" y="18352"/>
                  </a:cubicBezTo>
                  <a:cubicBezTo>
                    <a:pt x="27071" y="18337"/>
                    <a:pt x="27191" y="18232"/>
                    <a:pt x="27317" y="18221"/>
                  </a:cubicBezTo>
                  <a:cubicBezTo>
                    <a:pt x="27322" y="18221"/>
                    <a:pt x="27327" y="18221"/>
                    <a:pt x="27332" y="18221"/>
                  </a:cubicBezTo>
                  <a:cubicBezTo>
                    <a:pt x="27420" y="18221"/>
                    <a:pt x="27456" y="18301"/>
                    <a:pt x="27565" y="18301"/>
                  </a:cubicBezTo>
                  <a:cubicBezTo>
                    <a:pt x="27571" y="18301"/>
                    <a:pt x="27578" y="18300"/>
                    <a:pt x="27584" y="18300"/>
                  </a:cubicBezTo>
                  <a:cubicBezTo>
                    <a:pt x="27632" y="18289"/>
                    <a:pt x="27710" y="18289"/>
                    <a:pt x="27742" y="18227"/>
                  </a:cubicBezTo>
                  <a:cubicBezTo>
                    <a:pt x="27757" y="18195"/>
                    <a:pt x="27736" y="18116"/>
                    <a:pt x="27778" y="18116"/>
                  </a:cubicBezTo>
                  <a:cubicBezTo>
                    <a:pt x="27869" y="18116"/>
                    <a:pt x="27899" y="18283"/>
                    <a:pt x="27908" y="18383"/>
                  </a:cubicBezTo>
                  <a:lnTo>
                    <a:pt x="27908" y="18383"/>
                  </a:lnTo>
                  <a:cubicBezTo>
                    <a:pt x="27960" y="18206"/>
                    <a:pt x="29341" y="18211"/>
                    <a:pt x="29566" y="18206"/>
                  </a:cubicBezTo>
                  <a:cubicBezTo>
                    <a:pt x="29748" y="18206"/>
                    <a:pt x="30050" y="18247"/>
                    <a:pt x="30259" y="18247"/>
                  </a:cubicBezTo>
                  <a:cubicBezTo>
                    <a:pt x="30298" y="18247"/>
                    <a:pt x="30333" y="18245"/>
                    <a:pt x="30363" y="18242"/>
                  </a:cubicBezTo>
                  <a:cubicBezTo>
                    <a:pt x="30552" y="18221"/>
                    <a:pt x="30678" y="18164"/>
                    <a:pt x="30725" y="18101"/>
                  </a:cubicBezTo>
                  <a:cubicBezTo>
                    <a:pt x="30751" y="18075"/>
                    <a:pt x="30475" y="17874"/>
                    <a:pt x="30375" y="17870"/>
                  </a:cubicBezTo>
                  <a:lnTo>
                    <a:pt x="30375" y="17870"/>
                  </a:lnTo>
                  <a:cubicBezTo>
                    <a:pt x="30487" y="17873"/>
                    <a:pt x="30895" y="18053"/>
                    <a:pt x="31029" y="18053"/>
                  </a:cubicBezTo>
                  <a:cubicBezTo>
                    <a:pt x="31053" y="18053"/>
                    <a:pt x="31069" y="18047"/>
                    <a:pt x="31071" y="18033"/>
                  </a:cubicBezTo>
                  <a:cubicBezTo>
                    <a:pt x="31076" y="18018"/>
                    <a:pt x="30963" y="17912"/>
                    <a:pt x="31036" y="17912"/>
                  </a:cubicBezTo>
                  <a:cubicBezTo>
                    <a:pt x="31045" y="17912"/>
                    <a:pt x="31056" y="17914"/>
                    <a:pt x="31071" y="17917"/>
                  </a:cubicBezTo>
                  <a:cubicBezTo>
                    <a:pt x="31155" y="17932"/>
                    <a:pt x="31493" y="18114"/>
                    <a:pt x="31603" y="18114"/>
                  </a:cubicBezTo>
                  <a:cubicBezTo>
                    <a:pt x="31610" y="18114"/>
                    <a:pt x="31616" y="18113"/>
                    <a:pt x="31621" y="18111"/>
                  </a:cubicBezTo>
                  <a:cubicBezTo>
                    <a:pt x="31564" y="18022"/>
                    <a:pt x="31040" y="17739"/>
                    <a:pt x="30709" y="17655"/>
                  </a:cubicBezTo>
                  <a:cubicBezTo>
                    <a:pt x="30655" y="17620"/>
                    <a:pt x="30711" y="17611"/>
                    <a:pt x="30787" y="17611"/>
                  </a:cubicBezTo>
                  <a:cubicBezTo>
                    <a:pt x="30858" y="17611"/>
                    <a:pt x="30947" y="17618"/>
                    <a:pt x="30982" y="17618"/>
                  </a:cubicBezTo>
                  <a:cubicBezTo>
                    <a:pt x="30982" y="17618"/>
                    <a:pt x="31003" y="17451"/>
                    <a:pt x="30919" y="17424"/>
                  </a:cubicBezTo>
                  <a:cubicBezTo>
                    <a:pt x="30720" y="17356"/>
                    <a:pt x="30437" y="17319"/>
                    <a:pt x="30290" y="17209"/>
                  </a:cubicBezTo>
                  <a:cubicBezTo>
                    <a:pt x="30180" y="17131"/>
                    <a:pt x="30237" y="17089"/>
                    <a:pt x="30085" y="16994"/>
                  </a:cubicBezTo>
                  <a:cubicBezTo>
                    <a:pt x="29944" y="16905"/>
                    <a:pt x="29834" y="16895"/>
                    <a:pt x="29734" y="16806"/>
                  </a:cubicBezTo>
                  <a:cubicBezTo>
                    <a:pt x="29619" y="16706"/>
                    <a:pt x="29760" y="16664"/>
                    <a:pt x="29650" y="16533"/>
                  </a:cubicBezTo>
                  <a:cubicBezTo>
                    <a:pt x="29584" y="16462"/>
                    <a:pt x="29440" y="16358"/>
                    <a:pt x="29308" y="16358"/>
                  </a:cubicBezTo>
                  <a:cubicBezTo>
                    <a:pt x="29284" y="16358"/>
                    <a:pt x="29259" y="16362"/>
                    <a:pt x="29236" y="16370"/>
                  </a:cubicBezTo>
                  <a:cubicBezTo>
                    <a:pt x="29251" y="16351"/>
                    <a:pt x="29228" y="16112"/>
                    <a:pt x="29189" y="16112"/>
                  </a:cubicBezTo>
                  <a:cubicBezTo>
                    <a:pt x="29187" y="16112"/>
                    <a:pt x="29185" y="16112"/>
                    <a:pt x="29183" y="16114"/>
                  </a:cubicBezTo>
                  <a:cubicBezTo>
                    <a:pt x="29156" y="16149"/>
                    <a:pt x="29109" y="16253"/>
                    <a:pt x="29037" y="16253"/>
                  </a:cubicBezTo>
                  <a:cubicBezTo>
                    <a:pt x="29012" y="16253"/>
                    <a:pt x="28984" y="16240"/>
                    <a:pt x="28953" y="16208"/>
                  </a:cubicBezTo>
                  <a:cubicBezTo>
                    <a:pt x="28890" y="16140"/>
                    <a:pt x="28916" y="16072"/>
                    <a:pt x="28874" y="15998"/>
                  </a:cubicBezTo>
                  <a:cubicBezTo>
                    <a:pt x="28773" y="15846"/>
                    <a:pt x="28654" y="15718"/>
                    <a:pt x="28541" y="15718"/>
                  </a:cubicBezTo>
                  <a:cubicBezTo>
                    <a:pt x="28515" y="15718"/>
                    <a:pt x="28489" y="15724"/>
                    <a:pt x="28464" y="15739"/>
                  </a:cubicBezTo>
                  <a:lnTo>
                    <a:pt x="28464" y="15739"/>
                  </a:lnTo>
                  <a:cubicBezTo>
                    <a:pt x="28537" y="15691"/>
                    <a:pt x="28486" y="15452"/>
                    <a:pt x="28455" y="15416"/>
                  </a:cubicBezTo>
                  <a:cubicBezTo>
                    <a:pt x="28421" y="15453"/>
                    <a:pt x="28398" y="15467"/>
                    <a:pt x="28378" y="15467"/>
                  </a:cubicBezTo>
                  <a:cubicBezTo>
                    <a:pt x="28344" y="15467"/>
                    <a:pt x="28321" y="15428"/>
                    <a:pt x="28282" y="15395"/>
                  </a:cubicBezTo>
                  <a:cubicBezTo>
                    <a:pt x="28253" y="15369"/>
                    <a:pt x="28244" y="15358"/>
                    <a:pt x="28235" y="15358"/>
                  </a:cubicBezTo>
                  <a:cubicBezTo>
                    <a:pt x="28224" y="15358"/>
                    <a:pt x="28214" y="15373"/>
                    <a:pt x="28172" y="15395"/>
                  </a:cubicBezTo>
                  <a:cubicBezTo>
                    <a:pt x="28161" y="15402"/>
                    <a:pt x="28150" y="15404"/>
                    <a:pt x="28141" y="15404"/>
                  </a:cubicBezTo>
                  <a:cubicBezTo>
                    <a:pt x="28052" y="15404"/>
                    <a:pt x="28010" y="15170"/>
                    <a:pt x="27972" y="15123"/>
                  </a:cubicBezTo>
                  <a:cubicBezTo>
                    <a:pt x="27962" y="15112"/>
                    <a:pt x="27950" y="15109"/>
                    <a:pt x="27937" y="15109"/>
                  </a:cubicBezTo>
                  <a:cubicBezTo>
                    <a:pt x="27917" y="15109"/>
                    <a:pt x="27893" y="15117"/>
                    <a:pt x="27868" y="15117"/>
                  </a:cubicBezTo>
                  <a:cubicBezTo>
                    <a:pt x="27854" y="15117"/>
                    <a:pt x="27840" y="15115"/>
                    <a:pt x="27826" y="15107"/>
                  </a:cubicBezTo>
                  <a:cubicBezTo>
                    <a:pt x="27747" y="15060"/>
                    <a:pt x="27679" y="15002"/>
                    <a:pt x="27611" y="14939"/>
                  </a:cubicBezTo>
                  <a:cubicBezTo>
                    <a:pt x="27535" y="14873"/>
                    <a:pt x="27473" y="14832"/>
                    <a:pt x="27396" y="14832"/>
                  </a:cubicBezTo>
                  <a:cubicBezTo>
                    <a:pt x="27359" y="14832"/>
                    <a:pt x="27319" y="14841"/>
                    <a:pt x="27272" y="14861"/>
                  </a:cubicBezTo>
                  <a:lnTo>
                    <a:pt x="27272" y="14861"/>
                  </a:lnTo>
                  <a:cubicBezTo>
                    <a:pt x="27327" y="14832"/>
                    <a:pt x="27384" y="14797"/>
                    <a:pt x="27411" y="14745"/>
                  </a:cubicBezTo>
                  <a:cubicBezTo>
                    <a:pt x="27441" y="14694"/>
                    <a:pt x="27406" y="14681"/>
                    <a:pt x="27363" y="14681"/>
                  </a:cubicBezTo>
                  <a:cubicBezTo>
                    <a:pt x="27332" y="14681"/>
                    <a:pt x="27296" y="14688"/>
                    <a:pt x="27280" y="14693"/>
                  </a:cubicBezTo>
                  <a:cubicBezTo>
                    <a:pt x="27233" y="14711"/>
                    <a:pt x="27196" y="14720"/>
                    <a:pt x="27168" y="14720"/>
                  </a:cubicBezTo>
                  <a:cubicBezTo>
                    <a:pt x="27075" y="14720"/>
                    <a:pt x="27082" y="14624"/>
                    <a:pt x="27139" y="14467"/>
                  </a:cubicBezTo>
                  <a:cubicBezTo>
                    <a:pt x="27149" y="14437"/>
                    <a:pt x="27139" y="14426"/>
                    <a:pt x="27116" y="14426"/>
                  </a:cubicBezTo>
                  <a:cubicBezTo>
                    <a:pt x="27057" y="14426"/>
                    <a:pt x="26917" y="14502"/>
                    <a:pt x="26873" y="14502"/>
                  </a:cubicBezTo>
                  <a:cubicBezTo>
                    <a:pt x="26852" y="14502"/>
                    <a:pt x="26852" y="14485"/>
                    <a:pt x="26892" y="14436"/>
                  </a:cubicBezTo>
                  <a:cubicBezTo>
                    <a:pt x="26967" y="14343"/>
                    <a:pt x="26872" y="14224"/>
                    <a:pt x="26763" y="14224"/>
                  </a:cubicBezTo>
                  <a:cubicBezTo>
                    <a:pt x="26718" y="14224"/>
                    <a:pt x="26670" y="14244"/>
                    <a:pt x="26630" y="14294"/>
                  </a:cubicBezTo>
                  <a:cubicBezTo>
                    <a:pt x="26677" y="14231"/>
                    <a:pt x="26693" y="14153"/>
                    <a:pt x="26672" y="14079"/>
                  </a:cubicBezTo>
                  <a:cubicBezTo>
                    <a:pt x="26667" y="14037"/>
                    <a:pt x="26604" y="14053"/>
                    <a:pt x="26567" y="14022"/>
                  </a:cubicBezTo>
                  <a:cubicBezTo>
                    <a:pt x="26510" y="13969"/>
                    <a:pt x="26520" y="13891"/>
                    <a:pt x="26468" y="13833"/>
                  </a:cubicBezTo>
                  <a:cubicBezTo>
                    <a:pt x="26415" y="13775"/>
                    <a:pt x="26321" y="13807"/>
                    <a:pt x="26268" y="13765"/>
                  </a:cubicBezTo>
                  <a:cubicBezTo>
                    <a:pt x="26205" y="13717"/>
                    <a:pt x="26142" y="13660"/>
                    <a:pt x="26090" y="13597"/>
                  </a:cubicBezTo>
                  <a:cubicBezTo>
                    <a:pt x="26011" y="13503"/>
                    <a:pt x="25980" y="13403"/>
                    <a:pt x="25854" y="13356"/>
                  </a:cubicBezTo>
                  <a:cubicBezTo>
                    <a:pt x="25847" y="13353"/>
                    <a:pt x="25839" y="13352"/>
                    <a:pt x="25830" y="13352"/>
                  </a:cubicBezTo>
                  <a:cubicBezTo>
                    <a:pt x="25773" y="13352"/>
                    <a:pt x="25681" y="13396"/>
                    <a:pt x="25643" y="13396"/>
                  </a:cubicBezTo>
                  <a:cubicBezTo>
                    <a:pt x="25637" y="13396"/>
                    <a:pt x="25632" y="13395"/>
                    <a:pt x="25629" y="13392"/>
                  </a:cubicBezTo>
                  <a:cubicBezTo>
                    <a:pt x="25608" y="13377"/>
                    <a:pt x="25681" y="13219"/>
                    <a:pt x="25665" y="13167"/>
                  </a:cubicBezTo>
                  <a:cubicBezTo>
                    <a:pt x="25659" y="13145"/>
                    <a:pt x="25644" y="13137"/>
                    <a:pt x="25626" y="13137"/>
                  </a:cubicBezTo>
                  <a:cubicBezTo>
                    <a:pt x="25582" y="13137"/>
                    <a:pt x="25515" y="13183"/>
                    <a:pt x="25482" y="13209"/>
                  </a:cubicBezTo>
                  <a:cubicBezTo>
                    <a:pt x="25446" y="13233"/>
                    <a:pt x="25344" y="13359"/>
                    <a:pt x="25294" y="13359"/>
                  </a:cubicBezTo>
                  <a:cubicBezTo>
                    <a:pt x="25279" y="13359"/>
                    <a:pt x="25268" y="13347"/>
                    <a:pt x="25267" y="13314"/>
                  </a:cubicBezTo>
                  <a:cubicBezTo>
                    <a:pt x="25267" y="13198"/>
                    <a:pt x="25319" y="13083"/>
                    <a:pt x="25267" y="12983"/>
                  </a:cubicBezTo>
                  <a:cubicBezTo>
                    <a:pt x="25254" y="12956"/>
                    <a:pt x="25230" y="12946"/>
                    <a:pt x="25202" y="12946"/>
                  </a:cubicBezTo>
                  <a:cubicBezTo>
                    <a:pt x="25140" y="12946"/>
                    <a:pt x="25054" y="12993"/>
                    <a:pt x="24999" y="12993"/>
                  </a:cubicBezTo>
                  <a:cubicBezTo>
                    <a:pt x="24962" y="12993"/>
                    <a:pt x="24939" y="12971"/>
                    <a:pt x="24947" y="12900"/>
                  </a:cubicBezTo>
                  <a:cubicBezTo>
                    <a:pt x="24968" y="12763"/>
                    <a:pt x="24711" y="12664"/>
                    <a:pt x="24627" y="12627"/>
                  </a:cubicBezTo>
                  <a:cubicBezTo>
                    <a:pt x="24543" y="12590"/>
                    <a:pt x="24449" y="12585"/>
                    <a:pt x="24391" y="12506"/>
                  </a:cubicBezTo>
                  <a:cubicBezTo>
                    <a:pt x="24377" y="12487"/>
                    <a:pt x="24329" y="12262"/>
                    <a:pt x="24311" y="12262"/>
                  </a:cubicBezTo>
                  <a:cubicBezTo>
                    <a:pt x="24309" y="12262"/>
                    <a:pt x="24308" y="12263"/>
                    <a:pt x="24307" y="12265"/>
                  </a:cubicBezTo>
                  <a:cubicBezTo>
                    <a:pt x="24276" y="12323"/>
                    <a:pt x="24297" y="12401"/>
                    <a:pt x="24208" y="12407"/>
                  </a:cubicBezTo>
                  <a:cubicBezTo>
                    <a:pt x="24166" y="12407"/>
                    <a:pt x="24124" y="12391"/>
                    <a:pt x="24092" y="12360"/>
                  </a:cubicBezTo>
                  <a:cubicBezTo>
                    <a:pt x="24030" y="12307"/>
                    <a:pt x="23946" y="12187"/>
                    <a:pt x="24024" y="12076"/>
                  </a:cubicBezTo>
                  <a:lnTo>
                    <a:pt x="24024" y="12076"/>
                  </a:lnTo>
                  <a:cubicBezTo>
                    <a:pt x="23958" y="12168"/>
                    <a:pt x="23921" y="12202"/>
                    <a:pt x="23902" y="12202"/>
                  </a:cubicBezTo>
                  <a:cubicBezTo>
                    <a:pt x="23846" y="12202"/>
                    <a:pt x="23919" y="11937"/>
                    <a:pt x="23830" y="11914"/>
                  </a:cubicBezTo>
                  <a:cubicBezTo>
                    <a:pt x="23819" y="11910"/>
                    <a:pt x="23807" y="11908"/>
                    <a:pt x="23795" y="11908"/>
                  </a:cubicBezTo>
                  <a:cubicBezTo>
                    <a:pt x="23711" y="11908"/>
                    <a:pt x="23621" y="11990"/>
                    <a:pt x="23534" y="11990"/>
                  </a:cubicBezTo>
                  <a:cubicBezTo>
                    <a:pt x="23516" y="11990"/>
                    <a:pt x="23497" y="11986"/>
                    <a:pt x="23479" y="11977"/>
                  </a:cubicBezTo>
                  <a:cubicBezTo>
                    <a:pt x="23448" y="11961"/>
                    <a:pt x="23427" y="11825"/>
                    <a:pt x="23400" y="11788"/>
                  </a:cubicBezTo>
                  <a:cubicBezTo>
                    <a:pt x="23367" y="11731"/>
                    <a:pt x="23338" y="11716"/>
                    <a:pt x="23310" y="11716"/>
                  </a:cubicBezTo>
                  <a:cubicBezTo>
                    <a:pt x="23280" y="11716"/>
                    <a:pt x="23251" y="11733"/>
                    <a:pt x="23219" y="11733"/>
                  </a:cubicBezTo>
                  <a:cubicBezTo>
                    <a:pt x="23190" y="11733"/>
                    <a:pt x="23159" y="11719"/>
                    <a:pt x="23123" y="11667"/>
                  </a:cubicBezTo>
                  <a:cubicBezTo>
                    <a:pt x="23060" y="11573"/>
                    <a:pt x="22981" y="11489"/>
                    <a:pt x="22881" y="11432"/>
                  </a:cubicBezTo>
                  <a:cubicBezTo>
                    <a:pt x="22824" y="11416"/>
                    <a:pt x="22761" y="11411"/>
                    <a:pt x="22703" y="11411"/>
                  </a:cubicBezTo>
                  <a:cubicBezTo>
                    <a:pt x="22561" y="11279"/>
                    <a:pt x="22588" y="10876"/>
                    <a:pt x="22352" y="10876"/>
                  </a:cubicBezTo>
                  <a:cubicBezTo>
                    <a:pt x="22266" y="10876"/>
                    <a:pt x="22264" y="10931"/>
                    <a:pt x="22228" y="10931"/>
                  </a:cubicBezTo>
                  <a:cubicBezTo>
                    <a:pt x="22215" y="10931"/>
                    <a:pt x="22199" y="10925"/>
                    <a:pt x="22174" y="10907"/>
                  </a:cubicBezTo>
                  <a:cubicBezTo>
                    <a:pt x="22179" y="10850"/>
                    <a:pt x="22163" y="10792"/>
                    <a:pt x="22126" y="10750"/>
                  </a:cubicBezTo>
                  <a:cubicBezTo>
                    <a:pt x="22123" y="10747"/>
                    <a:pt x="22120" y="10746"/>
                    <a:pt x="22116" y="10746"/>
                  </a:cubicBezTo>
                  <a:cubicBezTo>
                    <a:pt x="22097" y="10746"/>
                    <a:pt x="22068" y="10783"/>
                    <a:pt x="22036" y="10783"/>
                  </a:cubicBezTo>
                  <a:cubicBezTo>
                    <a:pt x="22033" y="10783"/>
                    <a:pt x="22030" y="10782"/>
                    <a:pt x="22027" y="10781"/>
                  </a:cubicBezTo>
                  <a:cubicBezTo>
                    <a:pt x="21802" y="10738"/>
                    <a:pt x="21646" y="10248"/>
                    <a:pt x="21373" y="10248"/>
                  </a:cubicBezTo>
                  <a:cubicBezTo>
                    <a:pt x="21352" y="10248"/>
                    <a:pt x="21330" y="10251"/>
                    <a:pt x="21308" y="10258"/>
                  </a:cubicBezTo>
                  <a:lnTo>
                    <a:pt x="21308" y="10258"/>
                  </a:lnTo>
                  <a:lnTo>
                    <a:pt x="21308" y="10257"/>
                  </a:lnTo>
                  <a:cubicBezTo>
                    <a:pt x="21364" y="10239"/>
                    <a:pt x="21353" y="10230"/>
                    <a:pt x="21330" y="10230"/>
                  </a:cubicBezTo>
                  <a:cubicBezTo>
                    <a:pt x="21308" y="10230"/>
                    <a:pt x="21275" y="10239"/>
                    <a:pt x="21289" y="10258"/>
                  </a:cubicBezTo>
                  <a:lnTo>
                    <a:pt x="21289" y="10258"/>
                  </a:lnTo>
                  <a:cubicBezTo>
                    <a:pt x="21289" y="10258"/>
                    <a:pt x="21290" y="10258"/>
                    <a:pt x="21290" y="10258"/>
                  </a:cubicBezTo>
                  <a:cubicBezTo>
                    <a:pt x="21293" y="10258"/>
                    <a:pt x="21297" y="10259"/>
                    <a:pt x="21299" y="10260"/>
                  </a:cubicBezTo>
                  <a:lnTo>
                    <a:pt x="21299" y="10260"/>
                  </a:lnTo>
                  <a:cubicBezTo>
                    <a:pt x="21302" y="10259"/>
                    <a:pt x="21305" y="10258"/>
                    <a:pt x="21308" y="10258"/>
                  </a:cubicBezTo>
                  <a:lnTo>
                    <a:pt x="21308" y="10258"/>
                  </a:lnTo>
                  <a:lnTo>
                    <a:pt x="21303" y="10262"/>
                  </a:lnTo>
                  <a:cubicBezTo>
                    <a:pt x="21302" y="10261"/>
                    <a:pt x="21301" y="10261"/>
                    <a:pt x="21299" y="10260"/>
                  </a:cubicBezTo>
                  <a:lnTo>
                    <a:pt x="21299" y="10260"/>
                  </a:lnTo>
                  <a:cubicBezTo>
                    <a:pt x="21297" y="10261"/>
                    <a:pt x="21295" y="10262"/>
                    <a:pt x="21293" y="10262"/>
                  </a:cubicBezTo>
                  <a:cubicBezTo>
                    <a:pt x="21291" y="10261"/>
                    <a:pt x="21290" y="10260"/>
                    <a:pt x="21289" y="10258"/>
                  </a:cubicBezTo>
                  <a:lnTo>
                    <a:pt x="21289" y="10258"/>
                  </a:lnTo>
                  <a:cubicBezTo>
                    <a:pt x="21239" y="10259"/>
                    <a:pt x="21122" y="10380"/>
                    <a:pt x="21021" y="10519"/>
                  </a:cubicBezTo>
                  <a:lnTo>
                    <a:pt x="21021" y="10519"/>
                  </a:lnTo>
                  <a:cubicBezTo>
                    <a:pt x="21060" y="10394"/>
                    <a:pt x="21001" y="10221"/>
                    <a:pt x="20905" y="10221"/>
                  </a:cubicBezTo>
                  <a:cubicBezTo>
                    <a:pt x="20858" y="10221"/>
                    <a:pt x="20802" y="10263"/>
                    <a:pt x="20745" y="10372"/>
                  </a:cubicBezTo>
                  <a:lnTo>
                    <a:pt x="20745" y="10372"/>
                  </a:lnTo>
                  <a:cubicBezTo>
                    <a:pt x="20781" y="10265"/>
                    <a:pt x="20503" y="10092"/>
                    <a:pt x="20532" y="9937"/>
                  </a:cubicBezTo>
                  <a:cubicBezTo>
                    <a:pt x="20542" y="9885"/>
                    <a:pt x="20533" y="9872"/>
                    <a:pt x="20513" y="9872"/>
                  </a:cubicBezTo>
                  <a:cubicBezTo>
                    <a:pt x="20493" y="9872"/>
                    <a:pt x="20461" y="9885"/>
                    <a:pt x="20426" y="9885"/>
                  </a:cubicBezTo>
                  <a:cubicBezTo>
                    <a:pt x="20423" y="9885"/>
                    <a:pt x="20420" y="9885"/>
                    <a:pt x="20417" y="9885"/>
                  </a:cubicBezTo>
                  <a:cubicBezTo>
                    <a:pt x="20349" y="9880"/>
                    <a:pt x="20291" y="9822"/>
                    <a:pt x="20228" y="9801"/>
                  </a:cubicBezTo>
                  <a:cubicBezTo>
                    <a:pt x="19903" y="9691"/>
                    <a:pt x="19615" y="9471"/>
                    <a:pt x="19363" y="9250"/>
                  </a:cubicBezTo>
                  <a:cubicBezTo>
                    <a:pt x="19245" y="9151"/>
                    <a:pt x="19082" y="8885"/>
                    <a:pt x="18903" y="8885"/>
                  </a:cubicBezTo>
                  <a:cubicBezTo>
                    <a:pt x="18836" y="8885"/>
                    <a:pt x="18767" y="8923"/>
                    <a:pt x="18697" y="9020"/>
                  </a:cubicBezTo>
                  <a:cubicBezTo>
                    <a:pt x="18684" y="9033"/>
                    <a:pt x="18540" y="9185"/>
                    <a:pt x="18504" y="9185"/>
                  </a:cubicBezTo>
                  <a:cubicBezTo>
                    <a:pt x="18496" y="9185"/>
                    <a:pt x="18494" y="9178"/>
                    <a:pt x="18498" y="9161"/>
                  </a:cubicBezTo>
                  <a:cubicBezTo>
                    <a:pt x="18519" y="9062"/>
                    <a:pt x="18556" y="8973"/>
                    <a:pt x="18608" y="8889"/>
                  </a:cubicBezTo>
                  <a:cubicBezTo>
                    <a:pt x="18634" y="8852"/>
                    <a:pt x="18886" y="8396"/>
                    <a:pt x="18870" y="8396"/>
                  </a:cubicBezTo>
                  <a:lnTo>
                    <a:pt x="18870" y="8396"/>
                  </a:lnTo>
                  <a:cubicBezTo>
                    <a:pt x="18836" y="8401"/>
                    <a:pt x="18824" y="8443"/>
                    <a:pt x="18779" y="8443"/>
                  </a:cubicBezTo>
                  <a:cubicBezTo>
                    <a:pt x="18776" y="8443"/>
                    <a:pt x="18774" y="8443"/>
                    <a:pt x="18771" y="8443"/>
                  </a:cubicBezTo>
                  <a:cubicBezTo>
                    <a:pt x="18713" y="8432"/>
                    <a:pt x="18661" y="8412"/>
                    <a:pt x="18619" y="8375"/>
                  </a:cubicBezTo>
                  <a:cubicBezTo>
                    <a:pt x="18551" y="8328"/>
                    <a:pt x="18443" y="8251"/>
                    <a:pt x="18522" y="8137"/>
                  </a:cubicBezTo>
                  <a:lnTo>
                    <a:pt x="18522" y="8137"/>
                  </a:lnTo>
                  <a:cubicBezTo>
                    <a:pt x="18473" y="8205"/>
                    <a:pt x="18437" y="8224"/>
                    <a:pt x="18405" y="8224"/>
                  </a:cubicBezTo>
                  <a:cubicBezTo>
                    <a:pt x="18363" y="8224"/>
                    <a:pt x="18329" y="8190"/>
                    <a:pt x="18284" y="8190"/>
                  </a:cubicBezTo>
                  <a:cubicBezTo>
                    <a:pt x="18257" y="8190"/>
                    <a:pt x="18227" y="8202"/>
                    <a:pt x="18189" y="8238"/>
                  </a:cubicBezTo>
                  <a:cubicBezTo>
                    <a:pt x="18140" y="8290"/>
                    <a:pt x="18047" y="8373"/>
                    <a:pt x="17991" y="8373"/>
                  </a:cubicBezTo>
                  <a:cubicBezTo>
                    <a:pt x="17956" y="8373"/>
                    <a:pt x="17936" y="8342"/>
                    <a:pt x="17948" y="8254"/>
                  </a:cubicBezTo>
                  <a:cubicBezTo>
                    <a:pt x="17963" y="8149"/>
                    <a:pt x="18047" y="8081"/>
                    <a:pt x="18037" y="7971"/>
                  </a:cubicBezTo>
                  <a:cubicBezTo>
                    <a:pt x="18030" y="7920"/>
                    <a:pt x="18001" y="7887"/>
                    <a:pt x="17962" y="7887"/>
                  </a:cubicBezTo>
                  <a:cubicBezTo>
                    <a:pt x="17940" y="7887"/>
                    <a:pt x="17916" y="7897"/>
                    <a:pt x="17890" y="7919"/>
                  </a:cubicBezTo>
                  <a:cubicBezTo>
                    <a:pt x="17861" y="7945"/>
                    <a:pt x="17845" y="7956"/>
                    <a:pt x="17831" y="7956"/>
                  </a:cubicBezTo>
                  <a:cubicBezTo>
                    <a:pt x="17809" y="7956"/>
                    <a:pt x="17793" y="7930"/>
                    <a:pt x="17748" y="7898"/>
                  </a:cubicBezTo>
                  <a:cubicBezTo>
                    <a:pt x="17712" y="7871"/>
                    <a:pt x="17769" y="7830"/>
                    <a:pt x="17785" y="7782"/>
                  </a:cubicBezTo>
                  <a:cubicBezTo>
                    <a:pt x="17848" y="7594"/>
                    <a:pt x="17439" y="7761"/>
                    <a:pt x="17444" y="7546"/>
                  </a:cubicBezTo>
                  <a:cubicBezTo>
                    <a:pt x="17433" y="7538"/>
                    <a:pt x="17417" y="7535"/>
                    <a:pt x="17398" y="7535"/>
                  </a:cubicBezTo>
                  <a:cubicBezTo>
                    <a:pt x="17316" y="7535"/>
                    <a:pt x="17181" y="7597"/>
                    <a:pt x="17135" y="7597"/>
                  </a:cubicBezTo>
                  <a:cubicBezTo>
                    <a:pt x="17123" y="7597"/>
                    <a:pt x="17117" y="7593"/>
                    <a:pt x="17119" y="7583"/>
                  </a:cubicBezTo>
                  <a:cubicBezTo>
                    <a:pt x="17124" y="7552"/>
                    <a:pt x="17198" y="7384"/>
                    <a:pt x="17161" y="7384"/>
                  </a:cubicBezTo>
                  <a:cubicBezTo>
                    <a:pt x="17098" y="7384"/>
                    <a:pt x="17046" y="7504"/>
                    <a:pt x="16967" y="7515"/>
                  </a:cubicBezTo>
                  <a:lnTo>
                    <a:pt x="17083" y="7200"/>
                  </a:lnTo>
                  <a:lnTo>
                    <a:pt x="17083" y="7200"/>
                  </a:lnTo>
                  <a:cubicBezTo>
                    <a:pt x="17014" y="7246"/>
                    <a:pt x="16947" y="7276"/>
                    <a:pt x="16889" y="7276"/>
                  </a:cubicBezTo>
                  <a:cubicBezTo>
                    <a:pt x="16829" y="7276"/>
                    <a:pt x="16779" y="7242"/>
                    <a:pt x="16752" y="7158"/>
                  </a:cubicBezTo>
                  <a:cubicBezTo>
                    <a:pt x="16736" y="7080"/>
                    <a:pt x="16689" y="7012"/>
                    <a:pt x="16621" y="6964"/>
                  </a:cubicBezTo>
                  <a:cubicBezTo>
                    <a:pt x="16614" y="6959"/>
                    <a:pt x="16598" y="6956"/>
                    <a:pt x="16582" y="6956"/>
                  </a:cubicBezTo>
                  <a:cubicBezTo>
                    <a:pt x="16547" y="6956"/>
                    <a:pt x="16509" y="6969"/>
                    <a:pt x="16548" y="7001"/>
                  </a:cubicBezTo>
                  <a:lnTo>
                    <a:pt x="16417" y="6896"/>
                  </a:lnTo>
                  <a:cubicBezTo>
                    <a:pt x="16384" y="6871"/>
                    <a:pt x="16371" y="6862"/>
                    <a:pt x="16364" y="6862"/>
                  </a:cubicBezTo>
                  <a:cubicBezTo>
                    <a:pt x="16350" y="6862"/>
                    <a:pt x="16358" y="6895"/>
                    <a:pt x="16296" y="6912"/>
                  </a:cubicBezTo>
                  <a:cubicBezTo>
                    <a:pt x="16293" y="6913"/>
                    <a:pt x="16290" y="6913"/>
                    <a:pt x="16287" y="6913"/>
                  </a:cubicBezTo>
                  <a:cubicBezTo>
                    <a:pt x="16226" y="6913"/>
                    <a:pt x="16153" y="6716"/>
                    <a:pt x="16118" y="6671"/>
                  </a:cubicBezTo>
                  <a:cubicBezTo>
                    <a:pt x="16079" y="6622"/>
                    <a:pt x="16004" y="6511"/>
                    <a:pt x="15919" y="6511"/>
                  </a:cubicBezTo>
                  <a:cubicBezTo>
                    <a:pt x="15912" y="6511"/>
                    <a:pt x="15905" y="6512"/>
                    <a:pt x="15898" y="6514"/>
                  </a:cubicBezTo>
                  <a:cubicBezTo>
                    <a:pt x="15849" y="6526"/>
                    <a:pt x="15795" y="6601"/>
                    <a:pt x="15762" y="6601"/>
                  </a:cubicBezTo>
                  <a:cubicBezTo>
                    <a:pt x="15742" y="6601"/>
                    <a:pt x="15731" y="6572"/>
                    <a:pt x="15735" y="6482"/>
                  </a:cubicBezTo>
                  <a:cubicBezTo>
                    <a:pt x="15763" y="6396"/>
                    <a:pt x="15736" y="6289"/>
                    <a:pt x="15693" y="6289"/>
                  </a:cubicBezTo>
                  <a:cubicBezTo>
                    <a:pt x="15671" y="6289"/>
                    <a:pt x="15645" y="6318"/>
                    <a:pt x="15620" y="6393"/>
                  </a:cubicBezTo>
                  <a:cubicBezTo>
                    <a:pt x="15567" y="6462"/>
                    <a:pt x="15516" y="6494"/>
                    <a:pt x="15476" y="6494"/>
                  </a:cubicBezTo>
                  <a:cubicBezTo>
                    <a:pt x="15427" y="6494"/>
                    <a:pt x="15394" y="6447"/>
                    <a:pt x="15394" y="6361"/>
                  </a:cubicBezTo>
                  <a:cubicBezTo>
                    <a:pt x="15394" y="6251"/>
                    <a:pt x="15483" y="6136"/>
                    <a:pt x="15321" y="6120"/>
                  </a:cubicBezTo>
                  <a:cubicBezTo>
                    <a:pt x="15305" y="6120"/>
                    <a:pt x="15143" y="6149"/>
                    <a:pt x="15068" y="6149"/>
                  </a:cubicBezTo>
                  <a:cubicBezTo>
                    <a:pt x="15042" y="6149"/>
                    <a:pt x="15027" y="6146"/>
                    <a:pt x="15032" y="6136"/>
                  </a:cubicBezTo>
                  <a:cubicBezTo>
                    <a:pt x="15048" y="6099"/>
                    <a:pt x="15226" y="6094"/>
                    <a:pt x="15216" y="6005"/>
                  </a:cubicBezTo>
                  <a:cubicBezTo>
                    <a:pt x="15213" y="5971"/>
                    <a:pt x="15158" y="5962"/>
                    <a:pt x="15098" y="5962"/>
                  </a:cubicBezTo>
                  <a:cubicBezTo>
                    <a:pt x="15038" y="5962"/>
                    <a:pt x="14972" y="5971"/>
                    <a:pt x="14949" y="5973"/>
                  </a:cubicBezTo>
                  <a:cubicBezTo>
                    <a:pt x="14880" y="5916"/>
                    <a:pt x="14802" y="5863"/>
                    <a:pt x="14791" y="5759"/>
                  </a:cubicBezTo>
                  <a:cubicBezTo>
                    <a:pt x="14791" y="5680"/>
                    <a:pt x="14760" y="5601"/>
                    <a:pt x="14702" y="5544"/>
                  </a:cubicBezTo>
                  <a:cubicBezTo>
                    <a:pt x="14639" y="5470"/>
                    <a:pt x="14550" y="5418"/>
                    <a:pt x="14456" y="5391"/>
                  </a:cubicBezTo>
                  <a:cubicBezTo>
                    <a:pt x="14442" y="5388"/>
                    <a:pt x="14427" y="5387"/>
                    <a:pt x="14412" y="5387"/>
                  </a:cubicBezTo>
                  <a:cubicBezTo>
                    <a:pt x="14376" y="5387"/>
                    <a:pt x="14340" y="5394"/>
                    <a:pt x="14312" y="5394"/>
                  </a:cubicBezTo>
                  <a:cubicBezTo>
                    <a:pt x="14274" y="5394"/>
                    <a:pt x="14251" y="5381"/>
                    <a:pt x="14267" y="5318"/>
                  </a:cubicBezTo>
                  <a:cubicBezTo>
                    <a:pt x="14304" y="5197"/>
                    <a:pt x="14246" y="5072"/>
                    <a:pt x="14131" y="5024"/>
                  </a:cubicBezTo>
                  <a:cubicBezTo>
                    <a:pt x="14123" y="5022"/>
                    <a:pt x="14115" y="5020"/>
                    <a:pt x="14107" y="5020"/>
                  </a:cubicBezTo>
                  <a:cubicBezTo>
                    <a:pt x="14044" y="5020"/>
                    <a:pt x="13989" y="5109"/>
                    <a:pt x="13942" y="5161"/>
                  </a:cubicBezTo>
                  <a:cubicBezTo>
                    <a:pt x="14108" y="4967"/>
                    <a:pt x="13913" y="4839"/>
                    <a:pt x="13761" y="4839"/>
                  </a:cubicBezTo>
                  <a:cubicBezTo>
                    <a:pt x="13740" y="4839"/>
                    <a:pt x="13719" y="4841"/>
                    <a:pt x="13701" y="4846"/>
                  </a:cubicBezTo>
                  <a:cubicBezTo>
                    <a:pt x="13689" y="4850"/>
                    <a:pt x="13678" y="4852"/>
                    <a:pt x="13667" y="4852"/>
                  </a:cubicBezTo>
                  <a:cubicBezTo>
                    <a:pt x="13598" y="4852"/>
                    <a:pt x="13545" y="4773"/>
                    <a:pt x="13585" y="4710"/>
                  </a:cubicBezTo>
                  <a:cubicBezTo>
                    <a:pt x="13612" y="4642"/>
                    <a:pt x="13695" y="4668"/>
                    <a:pt x="13701" y="4595"/>
                  </a:cubicBezTo>
                  <a:cubicBezTo>
                    <a:pt x="13706" y="4558"/>
                    <a:pt x="13684" y="4549"/>
                    <a:pt x="13655" y="4549"/>
                  </a:cubicBezTo>
                  <a:cubicBezTo>
                    <a:pt x="13626" y="4549"/>
                    <a:pt x="13591" y="4558"/>
                    <a:pt x="13570" y="4558"/>
                  </a:cubicBezTo>
                  <a:cubicBezTo>
                    <a:pt x="13470" y="4553"/>
                    <a:pt x="13397" y="4463"/>
                    <a:pt x="13412" y="4364"/>
                  </a:cubicBezTo>
                  <a:cubicBezTo>
                    <a:pt x="13462" y="4307"/>
                    <a:pt x="13443" y="4293"/>
                    <a:pt x="13401" y="4293"/>
                  </a:cubicBezTo>
                  <a:cubicBezTo>
                    <a:pt x="13356" y="4293"/>
                    <a:pt x="13285" y="4309"/>
                    <a:pt x="13246" y="4309"/>
                  </a:cubicBezTo>
                  <a:cubicBezTo>
                    <a:pt x="13236" y="4309"/>
                    <a:pt x="13229" y="4308"/>
                    <a:pt x="13224" y="4306"/>
                  </a:cubicBezTo>
                  <a:cubicBezTo>
                    <a:pt x="13108" y="4259"/>
                    <a:pt x="13061" y="4102"/>
                    <a:pt x="12925" y="4102"/>
                  </a:cubicBezTo>
                  <a:cubicBezTo>
                    <a:pt x="12804" y="4102"/>
                    <a:pt x="12720" y="3992"/>
                    <a:pt x="12668" y="3902"/>
                  </a:cubicBezTo>
                  <a:cubicBezTo>
                    <a:pt x="12607" y="3805"/>
                    <a:pt x="12535" y="3614"/>
                    <a:pt x="12386" y="3614"/>
                  </a:cubicBezTo>
                  <a:cubicBezTo>
                    <a:pt x="12382" y="3614"/>
                    <a:pt x="12378" y="3614"/>
                    <a:pt x="12374" y="3614"/>
                  </a:cubicBezTo>
                  <a:cubicBezTo>
                    <a:pt x="12373" y="3614"/>
                    <a:pt x="12372" y="3614"/>
                    <a:pt x="12371" y="3614"/>
                  </a:cubicBezTo>
                  <a:cubicBezTo>
                    <a:pt x="12319" y="3614"/>
                    <a:pt x="12379" y="3466"/>
                    <a:pt x="12374" y="3415"/>
                  </a:cubicBezTo>
                  <a:cubicBezTo>
                    <a:pt x="12364" y="3336"/>
                    <a:pt x="12269" y="3394"/>
                    <a:pt x="12217" y="3336"/>
                  </a:cubicBezTo>
                  <a:cubicBezTo>
                    <a:pt x="12159" y="3268"/>
                    <a:pt x="12096" y="3205"/>
                    <a:pt x="12018" y="3158"/>
                  </a:cubicBezTo>
                  <a:cubicBezTo>
                    <a:pt x="11994" y="3143"/>
                    <a:pt x="11974" y="3140"/>
                    <a:pt x="11955" y="3140"/>
                  </a:cubicBezTo>
                  <a:cubicBezTo>
                    <a:pt x="11941" y="3140"/>
                    <a:pt x="11928" y="3142"/>
                    <a:pt x="11917" y="3142"/>
                  </a:cubicBezTo>
                  <a:cubicBezTo>
                    <a:pt x="11892" y="3142"/>
                    <a:pt x="11876" y="3132"/>
                    <a:pt x="11871" y="3064"/>
                  </a:cubicBezTo>
                  <a:cubicBezTo>
                    <a:pt x="11863" y="2964"/>
                    <a:pt x="11833" y="2794"/>
                    <a:pt x="11727" y="2794"/>
                  </a:cubicBezTo>
                  <a:cubicBezTo>
                    <a:pt x="11689" y="2794"/>
                    <a:pt x="11641" y="2816"/>
                    <a:pt x="11580" y="2872"/>
                  </a:cubicBezTo>
                  <a:lnTo>
                    <a:pt x="11580" y="2872"/>
                  </a:lnTo>
                  <a:cubicBezTo>
                    <a:pt x="11697" y="2762"/>
                    <a:pt x="11639" y="2627"/>
                    <a:pt x="11525" y="2513"/>
                  </a:cubicBezTo>
                  <a:cubicBezTo>
                    <a:pt x="11362" y="2319"/>
                    <a:pt x="11153" y="2162"/>
                    <a:pt x="11069" y="2162"/>
                  </a:cubicBezTo>
                  <a:cubicBezTo>
                    <a:pt x="11067" y="2162"/>
                    <a:pt x="11066" y="2162"/>
                    <a:pt x="11065" y="2162"/>
                  </a:cubicBezTo>
                  <a:cubicBezTo>
                    <a:pt x="10958" y="2162"/>
                    <a:pt x="10988" y="1624"/>
                    <a:pt x="10838" y="1624"/>
                  </a:cubicBezTo>
                  <a:cubicBezTo>
                    <a:pt x="10818" y="1624"/>
                    <a:pt x="10796" y="1633"/>
                    <a:pt x="10770" y="1653"/>
                  </a:cubicBezTo>
                  <a:cubicBezTo>
                    <a:pt x="10711" y="1702"/>
                    <a:pt x="10669" y="1790"/>
                    <a:pt x="10630" y="1790"/>
                  </a:cubicBezTo>
                  <a:cubicBezTo>
                    <a:pt x="10603" y="1790"/>
                    <a:pt x="10578" y="1746"/>
                    <a:pt x="10550" y="1616"/>
                  </a:cubicBezTo>
                  <a:cubicBezTo>
                    <a:pt x="10521" y="1583"/>
                    <a:pt x="10342" y="1395"/>
                    <a:pt x="10320" y="1395"/>
                  </a:cubicBezTo>
                  <a:cubicBezTo>
                    <a:pt x="10319" y="1395"/>
                    <a:pt x="10318" y="1396"/>
                    <a:pt x="10318" y="1399"/>
                  </a:cubicBezTo>
                  <a:lnTo>
                    <a:pt x="10318" y="1399"/>
                  </a:lnTo>
                  <a:cubicBezTo>
                    <a:pt x="10313" y="1369"/>
                    <a:pt x="10381" y="1346"/>
                    <a:pt x="10335" y="1228"/>
                  </a:cubicBezTo>
                  <a:cubicBezTo>
                    <a:pt x="10293" y="1150"/>
                    <a:pt x="10235" y="1076"/>
                    <a:pt x="10172" y="1019"/>
                  </a:cubicBezTo>
                  <a:cubicBezTo>
                    <a:pt x="10046" y="861"/>
                    <a:pt x="9868" y="468"/>
                    <a:pt x="9742" y="363"/>
                  </a:cubicBezTo>
                  <a:lnTo>
                    <a:pt x="9742" y="363"/>
                  </a:lnTo>
                  <a:cubicBezTo>
                    <a:pt x="9894" y="662"/>
                    <a:pt x="9983" y="1197"/>
                    <a:pt x="9936" y="1344"/>
                  </a:cubicBezTo>
                  <a:cubicBezTo>
                    <a:pt x="9842" y="1234"/>
                    <a:pt x="9842" y="919"/>
                    <a:pt x="9831" y="809"/>
                  </a:cubicBezTo>
                  <a:cubicBezTo>
                    <a:pt x="9816" y="620"/>
                    <a:pt x="9674" y="589"/>
                    <a:pt x="9622" y="500"/>
                  </a:cubicBezTo>
                  <a:cubicBezTo>
                    <a:pt x="9573" y="412"/>
                    <a:pt x="9419" y="0"/>
                    <a:pt x="9394" y="0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2676750" y="1649150"/>
              <a:ext cx="3607375" cy="2772425"/>
            </a:xfrm>
            <a:custGeom>
              <a:rect b="b" l="l" r="r" t="t"/>
              <a:pathLst>
                <a:path extrusionOk="0" h="110897" w="144295">
                  <a:moveTo>
                    <a:pt x="63383" y="252"/>
                  </a:moveTo>
                  <a:cubicBezTo>
                    <a:pt x="63394" y="252"/>
                    <a:pt x="63404" y="252"/>
                    <a:pt x="63415" y="252"/>
                  </a:cubicBezTo>
                  <a:cubicBezTo>
                    <a:pt x="63636" y="315"/>
                    <a:pt x="63971" y="431"/>
                    <a:pt x="63405" y="446"/>
                  </a:cubicBezTo>
                  <a:cubicBezTo>
                    <a:pt x="62915" y="441"/>
                    <a:pt x="62982" y="252"/>
                    <a:pt x="63383" y="252"/>
                  </a:cubicBezTo>
                  <a:close/>
                  <a:moveTo>
                    <a:pt x="51269" y="1506"/>
                  </a:moveTo>
                  <a:cubicBezTo>
                    <a:pt x="51035" y="1506"/>
                    <a:pt x="50915" y="1576"/>
                    <a:pt x="50926" y="1720"/>
                  </a:cubicBezTo>
                  <a:lnTo>
                    <a:pt x="51262" y="1678"/>
                  </a:lnTo>
                  <a:lnTo>
                    <a:pt x="51587" y="1537"/>
                  </a:lnTo>
                  <a:cubicBezTo>
                    <a:pt x="51465" y="1517"/>
                    <a:pt x="51359" y="1506"/>
                    <a:pt x="51269" y="1506"/>
                  </a:cubicBezTo>
                  <a:close/>
                  <a:moveTo>
                    <a:pt x="75083" y="1306"/>
                  </a:moveTo>
                  <a:cubicBezTo>
                    <a:pt x="75188" y="1306"/>
                    <a:pt x="75357" y="1345"/>
                    <a:pt x="75606" y="1448"/>
                  </a:cubicBezTo>
                  <a:cubicBezTo>
                    <a:pt x="75758" y="1537"/>
                    <a:pt x="75899" y="1647"/>
                    <a:pt x="75878" y="1720"/>
                  </a:cubicBezTo>
                  <a:cubicBezTo>
                    <a:pt x="75865" y="1764"/>
                    <a:pt x="75789" y="1787"/>
                    <a:pt x="75686" y="1787"/>
                  </a:cubicBezTo>
                  <a:cubicBezTo>
                    <a:pt x="75542" y="1787"/>
                    <a:pt x="75347" y="1744"/>
                    <a:pt x="75191" y="1652"/>
                  </a:cubicBezTo>
                  <a:cubicBezTo>
                    <a:pt x="74938" y="1504"/>
                    <a:pt x="74850" y="1306"/>
                    <a:pt x="75083" y="1306"/>
                  </a:cubicBezTo>
                  <a:close/>
                  <a:moveTo>
                    <a:pt x="58702" y="195"/>
                  </a:moveTo>
                  <a:cubicBezTo>
                    <a:pt x="58204" y="205"/>
                    <a:pt x="57706" y="237"/>
                    <a:pt x="57213" y="300"/>
                  </a:cubicBezTo>
                  <a:cubicBezTo>
                    <a:pt x="56662" y="357"/>
                    <a:pt x="56500" y="399"/>
                    <a:pt x="56232" y="541"/>
                  </a:cubicBezTo>
                  <a:cubicBezTo>
                    <a:pt x="55923" y="703"/>
                    <a:pt x="55268" y="572"/>
                    <a:pt x="55273" y="824"/>
                  </a:cubicBezTo>
                  <a:cubicBezTo>
                    <a:pt x="55270" y="706"/>
                    <a:pt x="54942" y="673"/>
                    <a:pt x="54541" y="673"/>
                  </a:cubicBezTo>
                  <a:cubicBezTo>
                    <a:pt x="54124" y="673"/>
                    <a:pt x="53630" y="708"/>
                    <a:pt x="53344" y="719"/>
                  </a:cubicBezTo>
                  <a:cubicBezTo>
                    <a:pt x="53205" y="723"/>
                    <a:pt x="52968" y="736"/>
                    <a:pt x="52777" y="736"/>
                  </a:cubicBezTo>
                  <a:cubicBezTo>
                    <a:pt x="52686" y="736"/>
                    <a:pt x="52606" y="733"/>
                    <a:pt x="52552" y="724"/>
                  </a:cubicBezTo>
                  <a:cubicBezTo>
                    <a:pt x="52548" y="644"/>
                    <a:pt x="52327" y="588"/>
                    <a:pt x="52061" y="588"/>
                  </a:cubicBezTo>
                  <a:cubicBezTo>
                    <a:pt x="51995" y="588"/>
                    <a:pt x="51928" y="591"/>
                    <a:pt x="51860" y="598"/>
                  </a:cubicBezTo>
                  <a:lnTo>
                    <a:pt x="51875" y="798"/>
                  </a:lnTo>
                  <a:cubicBezTo>
                    <a:pt x="51783" y="808"/>
                    <a:pt x="51705" y="812"/>
                    <a:pt x="51635" y="812"/>
                  </a:cubicBezTo>
                  <a:cubicBezTo>
                    <a:pt x="51424" y="812"/>
                    <a:pt x="51296" y="776"/>
                    <a:pt x="51115" y="776"/>
                  </a:cubicBezTo>
                  <a:cubicBezTo>
                    <a:pt x="51017" y="776"/>
                    <a:pt x="50904" y="787"/>
                    <a:pt x="50753" y="819"/>
                  </a:cubicBezTo>
                  <a:cubicBezTo>
                    <a:pt x="50329" y="908"/>
                    <a:pt x="49825" y="1049"/>
                    <a:pt x="49605" y="1201"/>
                  </a:cubicBezTo>
                  <a:cubicBezTo>
                    <a:pt x="49506" y="1264"/>
                    <a:pt x="49610" y="1285"/>
                    <a:pt x="49385" y="1306"/>
                  </a:cubicBezTo>
                  <a:cubicBezTo>
                    <a:pt x="49187" y="1333"/>
                    <a:pt x="48990" y="1344"/>
                    <a:pt x="48789" y="1344"/>
                  </a:cubicBezTo>
                  <a:cubicBezTo>
                    <a:pt x="48750" y="1344"/>
                    <a:pt x="48711" y="1344"/>
                    <a:pt x="48672" y="1343"/>
                  </a:cubicBezTo>
                  <a:cubicBezTo>
                    <a:pt x="48510" y="1335"/>
                    <a:pt x="48335" y="1325"/>
                    <a:pt x="48157" y="1325"/>
                  </a:cubicBezTo>
                  <a:cubicBezTo>
                    <a:pt x="47869" y="1325"/>
                    <a:pt x="47574" y="1350"/>
                    <a:pt x="47314" y="1448"/>
                  </a:cubicBezTo>
                  <a:cubicBezTo>
                    <a:pt x="46795" y="1631"/>
                    <a:pt x="46255" y="1747"/>
                    <a:pt x="45710" y="1799"/>
                  </a:cubicBezTo>
                  <a:cubicBezTo>
                    <a:pt x="45700" y="1800"/>
                    <a:pt x="45691" y="1800"/>
                    <a:pt x="45681" y="1800"/>
                  </a:cubicBezTo>
                  <a:cubicBezTo>
                    <a:pt x="45503" y="1800"/>
                    <a:pt x="45314" y="1697"/>
                    <a:pt x="45125" y="1697"/>
                  </a:cubicBezTo>
                  <a:cubicBezTo>
                    <a:pt x="45071" y="1697"/>
                    <a:pt x="45018" y="1705"/>
                    <a:pt x="44965" y="1726"/>
                  </a:cubicBezTo>
                  <a:cubicBezTo>
                    <a:pt x="44394" y="1951"/>
                    <a:pt x="45437" y="1988"/>
                    <a:pt x="44498" y="2135"/>
                  </a:cubicBezTo>
                  <a:cubicBezTo>
                    <a:pt x="44413" y="2148"/>
                    <a:pt x="44348" y="2154"/>
                    <a:pt x="44300" y="2154"/>
                  </a:cubicBezTo>
                  <a:cubicBezTo>
                    <a:pt x="43933" y="2154"/>
                    <a:pt x="44461" y="1819"/>
                    <a:pt x="44047" y="1819"/>
                  </a:cubicBezTo>
                  <a:cubicBezTo>
                    <a:pt x="43982" y="1819"/>
                    <a:pt x="43894" y="1827"/>
                    <a:pt x="43775" y="1846"/>
                  </a:cubicBezTo>
                  <a:cubicBezTo>
                    <a:pt x="43245" y="1930"/>
                    <a:pt x="43665" y="2025"/>
                    <a:pt x="43340" y="2114"/>
                  </a:cubicBezTo>
                  <a:cubicBezTo>
                    <a:pt x="42810" y="2266"/>
                    <a:pt x="42034" y="2339"/>
                    <a:pt x="41484" y="2407"/>
                  </a:cubicBezTo>
                  <a:cubicBezTo>
                    <a:pt x="40262" y="2565"/>
                    <a:pt x="38726" y="2659"/>
                    <a:pt x="37499" y="2947"/>
                  </a:cubicBezTo>
                  <a:cubicBezTo>
                    <a:pt x="37111" y="3036"/>
                    <a:pt x="37069" y="3136"/>
                    <a:pt x="36802" y="3262"/>
                  </a:cubicBezTo>
                  <a:cubicBezTo>
                    <a:pt x="36602" y="3352"/>
                    <a:pt x="36506" y="3383"/>
                    <a:pt x="36460" y="3383"/>
                  </a:cubicBezTo>
                  <a:cubicBezTo>
                    <a:pt x="36366" y="3383"/>
                    <a:pt x="36492" y="3250"/>
                    <a:pt x="36372" y="3236"/>
                  </a:cubicBezTo>
                  <a:cubicBezTo>
                    <a:pt x="36357" y="3234"/>
                    <a:pt x="36340" y="3233"/>
                    <a:pt x="36322" y="3233"/>
                  </a:cubicBezTo>
                  <a:cubicBezTo>
                    <a:pt x="36018" y="3233"/>
                    <a:pt x="35275" y="3467"/>
                    <a:pt x="35087" y="3566"/>
                  </a:cubicBezTo>
                  <a:cubicBezTo>
                    <a:pt x="34921" y="3712"/>
                    <a:pt x="34826" y="3762"/>
                    <a:pt x="34736" y="3762"/>
                  </a:cubicBezTo>
                  <a:cubicBezTo>
                    <a:pt x="34645" y="3762"/>
                    <a:pt x="34559" y="3711"/>
                    <a:pt x="34406" y="3655"/>
                  </a:cubicBezTo>
                  <a:cubicBezTo>
                    <a:pt x="34405" y="3655"/>
                    <a:pt x="34404" y="3655"/>
                    <a:pt x="34403" y="3655"/>
                  </a:cubicBezTo>
                  <a:cubicBezTo>
                    <a:pt x="34352" y="3655"/>
                    <a:pt x="33958" y="4107"/>
                    <a:pt x="34070" y="4107"/>
                  </a:cubicBezTo>
                  <a:cubicBezTo>
                    <a:pt x="34073" y="4107"/>
                    <a:pt x="34077" y="4107"/>
                    <a:pt x="34081" y="4106"/>
                  </a:cubicBezTo>
                  <a:lnTo>
                    <a:pt x="34081" y="4106"/>
                  </a:lnTo>
                  <a:cubicBezTo>
                    <a:pt x="34055" y="4111"/>
                    <a:pt x="34031" y="4113"/>
                    <a:pt x="34009" y="4113"/>
                  </a:cubicBezTo>
                  <a:cubicBezTo>
                    <a:pt x="33822" y="4113"/>
                    <a:pt x="33769" y="3951"/>
                    <a:pt x="33703" y="3928"/>
                  </a:cubicBezTo>
                  <a:cubicBezTo>
                    <a:pt x="33674" y="3916"/>
                    <a:pt x="33637" y="3912"/>
                    <a:pt x="33595" y="3912"/>
                  </a:cubicBezTo>
                  <a:cubicBezTo>
                    <a:pt x="33361" y="3912"/>
                    <a:pt x="32961" y="4061"/>
                    <a:pt x="32770" y="4132"/>
                  </a:cubicBezTo>
                  <a:cubicBezTo>
                    <a:pt x="32565" y="4188"/>
                    <a:pt x="31700" y="4466"/>
                    <a:pt x="31418" y="4466"/>
                  </a:cubicBezTo>
                  <a:cubicBezTo>
                    <a:pt x="31332" y="4466"/>
                    <a:pt x="31300" y="4440"/>
                    <a:pt x="31359" y="4373"/>
                  </a:cubicBezTo>
                  <a:cubicBezTo>
                    <a:pt x="31425" y="4300"/>
                    <a:pt x="31415" y="4271"/>
                    <a:pt x="31357" y="4271"/>
                  </a:cubicBezTo>
                  <a:cubicBezTo>
                    <a:pt x="31143" y="4271"/>
                    <a:pt x="30275" y="4664"/>
                    <a:pt x="30049" y="4730"/>
                  </a:cubicBezTo>
                  <a:cubicBezTo>
                    <a:pt x="29923" y="4766"/>
                    <a:pt x="29821" y="4780"/>
                    <a:pt x="29733" y="4780"/>
                  </a:cubicBezTo>
                  <a:cubicBezTo>
                    <a:pt x="29429" y="4780"/>
                    <a:pt x="29315" y="4610"/>
                    <a:pt x="29093" y="4610"/>
                  </a:cubicBezTo>
                  <a:cubicBezTo>
                    <a:pt x="28999" y="4610"/>
                    <a:pt x="28884" y="4641"/>
                    <a:pt x="28727" y="4730"/>
                  </a:cubicBezTo>
                  <a:cubicBezTo>
                    <a:pt x="28769" y="4940"/>
                    <a:pt x="29860" y="4987"/>
                    <a:pt x="30327" y="5018"/>
                  </a:cubicBezTo>
                  <a:cubicBezTo>
                    <a:pt x="30351" y="5018"/>
                    <a:pt x="30597" y="5032"/>
                    <a:pt x="30820" y="5032"/>
                  </a:cubicBezTo>
                  <a:cubicBezTo>
                    <a:pt x="31018" y="5032"/>
                    <a:pt x="31199" y="5021"/>
                    <a:pt x="31192" y="4982"/>
                  </a:cubicBezTo>
                  <a:cubicBezTo>
                    <a:pt x="31428" y="4851"/>
                    <a:pt x="31559" y="4809"/>
                    <a:pt x="31894" y="4782"/>
                  </a:cubicBezTo>
                  <a:cubicBezTo>
                    <a:pt x="32324" y="4751"/>
                    <a:pt x="32901" y="4746"/>
                    <a:pt x="33352" y="4562"/>
                  </a:cubicBezTo>
                  <a:cubicBezTo>
                    <a:pt x="33677" y="4429"/>
                    <a:pt x="33733" y="4344"/>
                    <a:pt x="34006" y="4344"/>
                  </a:cubicBezTo>
                  <a:cubicBezTo>
                    <a:pt x="34055" y="4344"/>
                    <a:pt x="34110" y="4347"/>
                    <a:pt x="34175" y="4352"/>
                  </a:cubicBezTo>
                  <a:cubicBezTo>
                    <a:pt x="34634" y="4261"/>
                    <a:pt x="35325" y="3962"/>
                    <a:pt x="35658" y="3962"/>
                  </a:cubicBezTo>
                  <a:cubicBezTo>
                    <a:pt x="35766" y="3962"/>
                    <a:pt x="35836" y="3993"/>
                    <a:pt x="35847" y="4075"/>
                  </a:cubicBezTo>
                  <a:cubicBezTo>
                    <a:pt x="35811" y="3823"/>
                    <a:pt x="37106" y="3760"/>
                    <a:pt x="37541" y="3650"/>
                  </a:cubicBezTo>
                  <a:cubicBezTo>
                    <a:pt x="38034" y="3519"/>
                    <a:pt x="37609" y="3498"/>
                    <a:pt x="37945" y="3362"/>
                  </a:cubicBezTo>
                  <a:cubicBezTo>
                    <a:pt x="38026" y="3327"/>
                    <a:pt x="38105" y="3313"/>
                    <a:pt x="38176" y="3313"/>
                  </a:cubicBezTo>
                  <a:cubicBezTo>
                    <a:pt x="38359" y="3313"/>
                    <a:pt x="38491" y="3404"/>
                    <a:pt x="38495" y="3445"/>
                  </a:cubicBezTo>
                  <a:cubicBezTo>
                    <a:pt x="38507" y="3529"/>
                    <a:pt x="38569" y="3560"/>
                    <a:pt x="38665" y="3560"/>
                  </a:cubicBezTo>
                  <a:cubicBezTo>
                    <a:pt x="38918" y="3560"/>
                    <a:pt x="39403" y="3337"/>
                    <a:pt x="39780" y="3257"/>
                  </a:cubicBezTo>
                  <a:cubicBezTo>
                    <a:pt x="39984" y="3210"/>
                    <a:pt x="41394" y="3032"/>
                    <a:pt x="41626" y="3032"/>
                  </a:cubicBezTo>
                  <a:cubicBezTo>
                    <a:pt x="41656" y="3032"/>
                    <a:pt x="41666" y="3035"/>
                    <a:pt x="41652" y="3042"/>
                  </a:cubicBezTo>
                  <a:cubicBezTo>
                    <a:pt x="41686" y="3027"/>
                    <a:pt x="41685" y="3022"/>
                    <a:pt x="41667" y="3022"/>
                  </a:cubicBezTo>
                  <a:cubicBezTo>
                    <a:pt x="41641" y="3022"/>
                    <a:pt x="41580" y="3032"/>
                    <a:pt x="41540" y="3032"/>
                  </a:cubicBezTo>
                  <a:cubicBezTo>
                    <a:pt x="41493" y="3032"/>
                    <a:pt x="41474" y="3019"/>
                    <a:pt x="41573" y="2963"/>
                  </a:cubicBezTo>
                  <a:cubicBezTo>
                    <a:pt x="41699" y="2890"/>
                    <a:pt x="41998" y="2848"/>
                    <a:pt x="42181" y="2816"/>
                  </a:cubicBezTo>
                  <a:cubicBezTo>
                    <a:pt x="42409" y="2777"/>
                    <a:pt x="42784" y="2708"/>
                    <a:pt x="43020" y="2708"/>
                  </a:cubicBezTo>
                  <a:cubicBezTo>
                    <a:pt x="43066" y="2708"/>
                    <a:pt x="43107" y="2711"/>
                    <a:pt x="43141" y="2717"/>
                  </a:cubicBezTo>
                  <a:cubicBezTo>
                    <a:pt x="43265" y="2738"/>
                    <a:pt x="43305" y="2777"/>
                    <a:pt x="43406" y="2777"/>
                  </a:cubicBezTo>
                  <a:cubicBezTo>
                    <a:pt x="43474" y="2777"/>
                    <a:pt x="43572" y="2759"/>
                    <a:pt x="43743" y="2706"/>
                  </a:cubicBezTo>
                  <a:cubicBezTo>
                    <a:pt x="44053" y="2612"/>
                    <a:pt x="44069" y="2475"/>
                    <a:pt x="44294" y="2402"/>
                  </a:cubicBezTo>
                  <a:cubicBezTo>
                    <a:pt x="44506" y="2336"/>
                    <a:pt x="44782" y="2322"/>
                    <a:pt x="45048" y="2322"/>
                  </a:cubicBezTo>
                  <a:cubicBezTo>
                    <a:pt x="45248" y="2322"/>
                    <a:pt x="45441" y="2330"/>
                    <a:pt x="45598" y="2330"/>
                  </a:cubicBezTo>
                  <a:cubicBezTo>
                    <a:pt x="45632" y="2330"/>
                    <a:pt x="45664" y="2330"/>
                    <a:pt x="45694" y="2329"/>
                  </a:cubicBezTo>
                  <a:cubicBezTo>
                    <a:pt x="46140" y="2313"/>
                    <a:pt x="46585" y="2271"/>
                    <a:pt x="47026" y="2198"/>
                  </a:cubicBezTo>
                  <a:cubicBezTo>
                    <a:pt x="47461" y="2129"/>
                    <a:pt x="47896" y="2030"/>
                    <a:pt x="48321" y="1904"/>
                  </a:cubicBezTo>
                  <a:cubicBezTo>
                    <a:pt x="48509" y="1841"/>
                    <a:pt x="48875" y="1632"/>
                    <a:pt x="49085" y="1605"/>
                  </a:cubicBezTo>
                  <a:lnTo>
                    <a:pt x="49085" y="1605"/>
                  </a:lnTo>
                  <a:cubicBezTo>
                    <a:pt x="49031" y="1613"/>
                    <a:pt x="48856" y="1820"/>
                    <a:pt x="48918" y="1846"/>
                  </a:cubicBezTo>
                  <a:cubicBezTo>
                    <a:pt x="48937" y="1854"/>
                    <a:pt x="48971" y="1858"/>
                    <a:pt x="49017" y="1858"/>
                  </a:cubicBezTo>
                  <a:cubicBezTo>
                    <a:pt x="49271" y="1858"/>
                    <a:pt x="49874" y="1751"/>
                    <a:pt x="50030" y="1715"/>
                  </a:cubicBezTo>
                  <a:cubicBezTo>
                    <a:pt x="50339" y="1647"/>
                    <a:pt x="50161" y="1568"/>
                    <a:pt x="50549" y="1500"/>
                  </a:cubicBezTo>
                  <a:cubicBezTo>
                    <a:pt x="50864" y="1453"/>
                    <a:pt x="51178" y="1422"/>
                    <a:pt x="51493" y="1416"/>
                  </a:cubicBezTo>
                  <a:cubicBezTo>
                    <a:pt x="51540" y="1415"/>
                    <a:pt x="51584" y="1415"/>
                    <a:pt x="51626" y="1415"/>
                  </a:cubicBezTo>
                  <a:cubicBezTo>
                    <a:pt x="52053" y="1415"/>
                    <a:pt x="52251" y="1468"/>
                    <a:pt x="52511" y="1468"/>
                  </a:cubicBezTo>
                  <a:cubicBezTo>
                    <a:pt x="52696" y="1468"/>
                    <a:pt x="52912" y="1441"/>
                    <a:pt x="53265" y="1348"/>
                  </a:cubicBezTo>
                  <a:cubicBezTo>
                    <a:pt x="53632" y="1196"/>
                    <a:pt x="54015" y="1175"/>
                    <a:pt x="54507" y="1128"/>
                  </a:cubicBezTo>
                  <a:cubicBezTo>
                    <a:pt x="54717" y="1107"/>
                    <a:pt x="54801" y="897"/>
                    <a:pt x="55273" y="855"/>
                  </a:cubicBezTo>
                  <a:lnTo>
                    <a:pt x="55273" y="855"/>
                  </a:lnTo>
                  <a:cubicBezTo>
                    <a:pt x="55299" y="912"/>
                    <a:pt x="55091" y="1105"/>
                    <a:pt x="55317" y="1105"/>
                  </a:cubicBezTo>
                  <a:cubicBezTo>
                    <a:pt x="55361" y="1105"/>
                    <a:pt x="55422" y="1098"/>
                    <a:pt x="55504" y="1081"/>
                  </a:cubicBezTo>
                  <a:cubicBezTo>
                    <a:pt x="55802" y="1019"/>
                    <a:pt x="55997" y="898"/>
                    <a:pt x="56213" y="806"/>
                  </a:cubicBezTo>
                  <a:lnTo>
                    <a:pt x="56213" y="806"/>
                  </a:lnTo>
                  <a:cubicBezTo>
                    <a:pt x="56072" y="869"/>
                    <a:pt x="56127" y="889"/>
                    <a:pt x="56272" y="889"/>
                  </a:cubicBezTo>
                  <a:cubicBezTo>
                    <a:pt x="56552" y="889"/>
                    <a:pt x="57165" y="813"/>
                    <a:pt x="57364" y="813"/>
                  </a:cubicBezTo>
                  <a:cubicBezTo>
                    <a:pt x="57372" y="813"/>
                    <a:pt x="57379" y="813"/>
                    <a:pt x="57386" y="813"/>
                  </a:cubicBezTo>
                  <a:cubicBezTo>
                    <a:pt x="57815" y="818"/>
                    <a:pt x="57490" y="970"/>
                    <a:pt x="57849" y="970"/>
                  </a:cubicBezTo>
                  <a:cubicBezTo>
                    <a:pt x="57885" y="970"/>
                    <a:pt x="57927" y="969"/>
                    <a:pt x="57978" y="965"/>
                  </a:cubicBezTo>
                  <a:cubicBezTo>
                    <a:pt x="58502" y="935"/>
                    <a:pt x="58547" y="470"/>
                    <a:pt x="57919" y="470"/>
                  </a:cubicBezTo>
                  <a:cubicBezTo>
                    <a:pt x="57896" y="470"/>
                    <a:pt x="57872" y="471"/>
                    <a:pt x="57847" y="472"/>
                  </a:cubicBezTo>
                  <a:lnTo>
                    <a:pt x="57847" y="472"/>
                  </a:lnTo>
                  <a:lnTo>
                    <a:pt x="58309" y="446"/>
                  </a:lnTo>
                  <a:cubicBezTo>
                    <a:pt x="58802" y="420"/>
                    <a:pt x="59384" y="205"/>
                    <a:pt x="58702" y="195"/>
                  </a:cubicBezTo>
                  <a:close/>
                  <a:moveTo>
                    <a:pt x="85310" y="4954"/>
                  </a:moveTo>
                  <a:cubicBezTo>
                    <a:pt x="85250" y="4954"/>
                    <a:pt x="85202" y="4982"/>
                    <a:pt x="85169" y="5039"/>
                  </a:cubicBezTo>
                  <a:lnTo>
                    <a:pt x="85468" y="5202"/>
                  </a:lnTo>
                  <a:lnTo>
                    <a:pt x="85819" y="5280"/>
                  </a:lnTo>
                  <a:cubicBezTo>
                    <a:pt x="85605" y="5067"/>
                    <a:pt x="85432" y="4954"/>
                    <a:pt x="85310" y="4954"/>
                  </a:cubicBezTo>
                  <a:close/>
                  <a:moveTo>
                    <a:pt x="21848" y="6717"/>
                  </a:moveTo>
                  <a:cubicBezTo>
                    <a:pt x="21849" y="6719"/>
                    <a:pt x="21850" y="6721"/>
                    <a:pt x="21850" y="6722"/>
                  </a:cubicBezTo>
                  <a:lnTo>
                    <a:pt x="21850" y="6722"/>
                  </a:lnTo>
                  <a:cubicBezTo>
                    <a:pt x="21850" y="6721"/>
                    <a:pt x="21849" y="6719"/>
                    <a:pt x="21848" y="6717"/>
                  </a:cubicBezTo>
                  <a:close/>
                  <a:moveTo>
                    <a:pt x="93474" y="10985"/>
                  </a:moveTo>
                  <a:lnTo>
                    <a:pt x="93471" y="10987"/>
                  </a:lnTo>
                  <a:lnTo>
                    <a:pt x="93471" y="10987"/>
                  </a:lnTo>
                  <a:cubicBezTo>
                    <a:pt x="93474" y="10990"/>
                    <a:pt x="93476" y="10992"/>
                    <a:pt x="93479" y="10995"/>
                  </a:cubicBezTo>
                  <a:lnTo>
                    <a:pt x="93479" y="10995"/>
                  </a:lnTo>
                  <a:cubicBezTo>
                    <a:pt x="93477" y="10991"/>
                    <a:pt x="93475" y="10988"/>
                    <a:pt x="93474" y="10985"/>
                  </a:cubicBezTo>
                  <a:close/>
                  <a:moveTo>
                    <a:pt x="9480" y="12032"/>
                  </a:moveTo>
                  <a:lnTo>
                    <a:pt x="9480" y="12032"/>
                  </a:lnTo>
                  <a:cubicBezTo>
                    <a:pt x="9467" y="12034"/>
                    <a:pt x="9455" y="12038"/>
                    <a:pt x="9443" y="12044"/>
                  </a:cubicBezTo>
                  <a:cubicBezTo>
                    <a:pt x="9456" y="12040"/>
                    <a:pt x="9468" y="12036"/>
                    <a:pt x="9480" y="12032"/>
                  </a:cubicBezTo>
                  <a:close/>
                  <a:moveTo>
                    <a:pt x="5438" y="14870"/>
                  </a:moveTo>
                  <a:lnTo>
                    <a:pt x="5438" y="14870"/>
                  </a:lnTo>
                  <a:cubicBezTo>
                    <a:pt x="5194" y="15029"/>
                    <a:pt x="4998" y="15215"/>
                    <a:pt x="4892" y="15215"/>
                  </a:cubicBezTo>
                  <a:cubicBezTo>
                    <a:pt x="4868" y="15215"/>
                    <a:pt x="4849" y="15206"/>
                    <a:pt x="4835" y="15185"/>
                  </a:cubicBezTo>
                  <a:lnTo>
                    <a:pt x="5102" y="14980"/>
                  </a:lnTo>
                  <a:lnTo>
                    <a:pt x="5438" y="14870"/>
                  </a:lnTo>
                  <a:close/>
                  <a:moveTo>
                    <a:pt x="2473" y="16735"/>
                  </a:moveTo>
                  <a:cubicBezTo>
                    <a:pt x="2433" y="16735"/>
                    <a:pt x="2348" y="16773"/>
                    <a:pt x="2218" y="16847"/>
                  </a:cubicBezTo>
                  <a:cubicBezTo>
                    <a:pt x="2108" y="17041"/>
                    <a:pt x="1983" y="17240"/>
                    <a:pt x="2119" y="17240"/>
                  </a:cubicBezTo>
                  <a:cubicBezTo>
                    <a:pt x="2439" y="16902"/>
                    <a:pt x="2557" y="16735"/>
                    <a:pt x="2473" y="16735"/>
                  </a:cubicBezTo>
                  <a:close/>
                  <a:moveTo>
                    <a:pt x="1233" y="18352"/>
                  </a:moveTo>
                  <a:cubicBezTo>
                    <a:pt x="1183" y="18352"/>
                    <a:pt x="1092" y="18421"/>
                    <a:pt x="997" y="18561"/>
                  </a:cubicBezTo>
                  <a:cubicBezTo>
                    <a:pt x="856" y="18781"/>
                    <a:pt x="842" y="18928"/>
                    <a:pt x="910" y="18928"/>
                  </a:cubicBezTo>
                  <a:cubicBezTo>
                    <a:pt x="959" y="18928"/>
                    <a:pt x="1049" y="18853"/>
                    <a:pt x="1165" y="18677"/>
                  </a:cubicBezTo>
                  <a:cubicBezTo>
                    <a:pt x="1296" y="18461"/>
                    <a:pt x="1296" y="18352"/>
                    <a:pt x="1233" y="18352"/>
                  </a:cubicBezTo>
                  <a:close/>
                  <a:moveTo>
                    <a:pt x="99305" y="19326"/>
                  </a:moveTo>
                  <a:cubicBezTo>
                    <a:pt x="99357" y="19326"/>
                    <a:pt x="99455" y="19416"/>
                    <a:pt x="99551" y="19594"/>
                  </a:cubicBezTo>
                  <a:cubicBezTo>
                    <a:pt x="99580" y="19739"/>
                    <a:pt x="99616" y="19930"/>
                    <a:pt x="99567" y="19930"/>
                  </a:cubicBezTo>
                  <a:cubicBezTo>
                    <a:pt x="99538" y="19930"/>
                    <a:pt x="99479" y="19864"/>
                    <a:pt x="99372" y="19683"/>
                  </a:cubicBezTo>
                  <a:lnTo>
                    <a:pt x="99372" y="19678"/>
                  </a:lnTo>
                  <a:cubicBezTo>
                    <a:pt x="99244" y="19443"/>
                    <a:pt x="99245" y="19326"/>
                    <a:pt x="99305" y="19326"/>
                  </a:cubicBezTo>
                  <a:close/>
                  <a:moveTo>
                    <a:pt x="830" y="21370"/>
                  </a:moveTo>
                  <a:lnTo>
                    <a:pt x="830" y="21370"/>
                  </a:lnTo>
                  <a:cubicBezTo>
                    <a:pt x="832" y="21371"/>
                    <a:pt x="833" y="21371"/>
                    <a:pt x="834" y="21371"/>
                  </a:cubicBezTo>
                  <a:cubicBezTo>
                    <a:pt x="833" y="21371"/>
                    <a:pt x="832" y="21371"/>
                    <a:pt x="830" y="21370"/>
                  </a:cubicBezTo>
                  <a:close/>
                  <a:moveTo>
                    <a:pt x="101166" y="23321"/>
                  </a:moveTo>
                  <a:cubicBezTo>
                    <a:pt x="101218" y="23321"/>
                    <a:pt x="101311" y="23417"/>
                    <a:pt x="101396" y="23605"/>
                  </a:cubicBezTo>
                  <a:cubicBezTo>
                    <a:pt x="101566" y="23991"/>
                    <a:pt x="101597" y="24201"/>
                    <a:pt x="101539" y="24201"/>
                  </a:cubicBezTo>
                  <a:cubicBezTo>
                    <a:pt x="101488" y="24201"/>
                    <a:pt x="101368" y="24036"/>
                    <a:pt x="101213" y="23684"/>
                  </a:cubicBezTo>
                  <a:lnTo>
                    <a:pt x="101213" y="23678"/>
                  </a:lnTo>
                  <a:cubicBezTo>
                    <a:pt x="101103" y="23437"/>
                    <a:pt x="101109" y="23321"/>
                    <a:pt x="101166" y="23321"/>
                  </a:cubicBezTo>
                  <a:close/>
                  <a:moveTo>
                    <a:pt x="102431" y="25767"/>
                  </a:moveTo>
                  <a:cubicBezTo>
                    <a:pt x="102432" y="25770"/>
                    <a:pt x="102433" y="25773"/>
                    <a:pt x="102434" y="25776"/>
                  </a:cubicBezTo>
                  <a:cubicBezTo>
                    <a:pt x="102433" y="25773"/>
                    <a:pt x="102432" y="25770"/>
                    <a:pt x="102431" y="25767"/>
                  </a:cubicBezTo>
                  <a:close/>
                  <a:moveTo>
                    <a:pt x="102110" y="26945"/>
                  </a:moveTo>
                  <a:cubicBezTo>
                    <a:pt x="102110" y="26945"/>
                    <a:pt x="102109" y="26945"/>
                    <a:pt x="102109" y="26945"/>
                  </a:cubicBezTo>
                  <a:cubicBezTo>
                    <a:pt x="102109" y="26945"/>
                    <a:pt x="102110" y="26945"/>
                    <a:pt x="102110" y="26945"/>
                  </a:cubicBezTo>
                  <a:close/>
                  <a:moveTo>
                    <a:pt x="103908" y="29205"/>
                  </a:moveTo>
                  <a:lnTo>
                    <a:pt x="103908" y="29205"/>
                  </a:lnTo>
                  <a:cubicBezTo>
                    <a:pt x="103926" y="29251"/>
                    <a:pt x="103944" y="29297"/>
                    <a:pt x="103963" y="29344"/>
                  </a:cubicBezTo>
                  <a:lnTo>
                    <a:pt x="103963" y="29344"/>
                  </a:lnTo>
                  <a:cubicBezTo>
                    <a:pt x="103939" y="29278"/>
                    <a:pt x="103917" y="29224"/>
                    <a:pt x="103908" y="29205"/>
                  </a:cubicBezTo>
                  <a:close/>
                  <a:moveTo>
                    <a:pt x="23018" y="34547"/>
                  </a:moveTo>
                  <a:cubicBezTo>
                    <a:pt x="23021" y="34549"/>
                    <a:pt x="23024" y="34551"/>
                    <a:pt x="23028" y="34552"/>
                  </a:cubicBezTo>
                  <a:lnTo>
                    <a:pt x="23028" y="34552"/>
                  </a:lnTo>
                  <a:cubicBezTo>
                    <a:pt x="23024" y="34551"/>
                    <a:pt x="23021" y="34549"/>
                    <a:pt x="23018" y="34547"/>
                  </a:cubicBezTo>
                  <a:close/>
                  <a:moveTo>
                    <a:pt x="106486" y="35537"/>
                  </a:moveTo>
                  <a:cubicBezTo>
                    <a:pt x="106487" y="35538"/>
                    <a:pt x="106487" y="35538"/>
                    <a:pt x="106487" y="35538"/>
                  </a:cubicBezTo>
                  <a:cubicBezTo>
                    <a:pt x="106487" y="35538"/>
                    <a:pt x="106487" y="35538"/>
                    <a:pt x="106486" y="35537"/>
                  </a:cubicBezTo>
                  <a:close/>
                  <a:moveTo>
                    <a:pt x="22822" y="35921"/>
                  </a:moveTo>
                  <a:cubicBezTo>
                    <a:pt x="22811" y="35921"/>
                    <a:pt x="22811" y="35927"/>
                    <a:pt x="22824" y="35942"/>
                  </a:cubicBezTo>
                  <a:cubicBezTo>
                    <a:pt x="22970" y="36120"/>
                    <a:pt x="23275" y="36230"/>
                    <a:pt x="23579" y="36382"/>
                  </a:cubicBezTo>
                  <a:cubicBezTo>
                    <a:pt x="23621" y="36304"/>
                    <a:pt x="23594" y="36278"/>
                    <a:pt x="23322" y="36146"/>
                  </a:cubicBezTo>
                  <a:cubicBezTo>
                    <a:pt x="23295" y="36133"/>
                    <a:pt x="22886" y="35921"/>
                    <a:pt x="22822" y="35921"/>
                  </a:cubicBezTo>
                  <a:close/>
                  <a:moveTo>
                    <a:pt x="29750" y="38553"/>
                  </a:moveTo>
                  <a:lnTo>
                    <a:pt x="30641" y="39051"/>
                  </a:lnTo>
                  <a:cubicBezTo>
                    <a:pt x="30622" y="39081"/>
                    <a:pt x="30604" y="39097"/>
                    <a:pt x="30572" y="39097"/>
                  </a:cubicBezTo>
                  <a:cubicBezTo>
                    <a:pt x="30525" y="39097"/>
                    <a:pt x="30447" y="39060"/>
                    <a:pt x="30290" y="38972"/>
                  </a:cubicBezTo>
                  <a:cubicBezTo>
                    <a:pt x="30075" y="38852"/>
                    <a:pt x="29697" y="38647"/>
                    <a:pt x="29750" y="38558"/>
                  </a:cubicBezTo>
                  <a:lnTo>
                    <a:pt x="29750" y="38553"/>
                  </a:lnTo>
                  <a:close/>
                  <a:moveTo>
                    <a:pt x="107699" y="38686"/>
                  </a:moveTo>
                  <a:cubicBezTo>
                    <a:pt x="107643" y="38686"/>
                    <a:pt x="107628" y="38810"/>
                    <a:pt x="107724" y="39030"/>
                  </a:cubicBezTo>
                  <a:lnTo>
                    <a:pt x="107955" y="39303"/>
                  </a:lnTo>
                  <a:cubicBezTo>
                    <a:pt x="107897" y="38874"/>
                    <a:pt x="107767" y="38686"/>
                    <a:pt x="107699" y="38686"/>
                  </a:cubicBezTo>
                  <a:close/>
                  <a:moveTo>
                    <a:pt x="35685" y="41295"/>
                  </a:moveTo>
                  <a:cubicBezTo>
                    <a:pt x="35685" y="41295"/>
                    <a:pt x="35685" y="41295"/>
                    <a:pt x="35685" y="41295"/>
                  </a:cubicBezTo>
                  <a:lnTo>
                    <a:pt x="35685" y="41295"/>
                  </a:lnTo>
                  <a:cubicBezTo>
                    <a:pt x="35685" y="41295"/>
                    <a:pt x="35685" y="41295"/>
                    <a:pt x="35685" y="41295"/>
                  </a:cubicBezTo>
                  <a:close/>
                  <a:moveTo>
                    <a:pt x="34374" y="41421"/>
                  </a:moveTo>
                  <a:cubicBezTo>
                    <a:pt x="34374" y="41421"/>
                    <a:pt x="34374" y="41421"/>
                    <a:pt x="34374" y="41421"/>
                  </a:cubicBezTo>
                  <a:cubicBezTo>
                    <a:pt x="34374" y="41421"/>
                    <a:pt x="34374" y="41421"/>
                    <a:pt x="34374" y="41421"/>
                  </a:cubicBezTo>
                  <a:close/>
                  <a:moveTo>
                    <a:pt x="110304" y="43817"/>
                  </a:moveTo>
                  <a:lnTo>
                    <a:pt x="110304" y="43817"/>
                  </a:lnTo>
                  <a:cubicBezTo>
                    <a:pt x="110304" y="43817"/>
                    <a:pt x="110304" y="43817"/>
                    <a:pt x="110304" y="43817"/>
                  </a:cubicBezTo>
                  <a:cubicBezTo>
                    <a:pt x="110304" y="43817"/>
                    <a:pt x="110304" y="43817"/>
                    <a:pt x="110304" y="43817"/>
                  </a:cubicBezTo>
                  <a:close/>
                  <a:moveTo>
                    <a:pt x="40998" y="45552"/>
                  </a:moveTo>
                  <a:cubicBezTo>
                    <a:pt x="41021" y="45552"/>
                    <a:pt x="41064" y="45564"/>
                    <a:pt x="41132" y="45594"/>
                  </a:cubicBezTo>
                  <a:lnTo>
                    <a:pt x="41683" y="45825"/>
                  </a:lnTo>
                  <a:cubicBezTo>
                    <a:pt x="41657" y="45857"/>
                    <a:pt x="41627" y="45907"/>
                    <a:pt x="41555" y="45907"/>
                  </a:cubicBezTo>
                  <a:cubicBezTo>
                    <a:pt x="41498" y="45907"/>
                    <a:pt x="41415" y="45876"/>
                    <a:pt x="41284" y="45778"/>
                  </a:cubicBezTo>
                  <a:cubicBezTo>
                    <a:pt x="41089" y="45705"/>
                    <a:pt x="40918" y="45552"/>
                    <a:pt x="40998" y="45552"/>
                  </a:cubicBezTo>
                  <a:close/>
                  <a:moveTo>
                    <a:pt x="41981" y="46538"/>
                  </a:moveTo>
                  <a:cubicBezTo>
                    <a:pt x="41979" y="46542"/>
                    <a:pt x="41977" y="46546"/>
                    <a:pt x="41977" y="46549"/>
                  </a:cubicBezTo>
                  <a:cubicBezTo>
                    <a:pt x="41979" y="46546"/>
                    <a:pt x="41981" y="46542"/>
                    <a:pt x="41981" y="46538"/>
                  </a:cubicBezTo>
                  <a:close/>
                  <a:moveTo>
                    <a:pt x="48605" y="51435"/>
                  </a:moveTo>
                  <a:cubicBezTo>
                    <a:pt x="48639" y="51435"/>
                    <a:pt x="48717" y="51481"/>
                    <a:pt x="48866" y="51603"/>
                  </a:cubicBezTo>
                  <a:cubicBezTo>
                    <a:pt x="49081" y="51809"/>
                    <a:pt x="49104" y="51925"/>
                    <a:pt x="49021" y="51925"/>
                  </a:cubicBezTo>
                  <a:cubicBezTo>
                    <a:pt x="48964" y="51925"/>
                    <a:pt x="48854" y="51868"/>
                    <a:pt x="48724" y="51745"/>
                  </a:cubicBezTo>
                  <a:cubicBezTo>
                    <a:pt x="48645" y="51613"/>
                    <a:pt x="48539" y="51435"/>
                    <a:pt x="48605" y="51435"/>
                  </a:cubicBezTo>
                  <a:close/>
                  <a:moveTo>
                    <a:pt x="52138" y="54156"/>
                  </a:moveTo>
                  <a:lnTo>
                    <a:pt x="52138" y="54156"/>
                  </a:lnTo>
                  <a:cubicBezTo>
                    <a:pt x="52137" y="54157"/>
                    <a:pt x="52137" y="54157"/>
                    <a:pt x="52137" y="54157"/>
                  </a:cubicBezTo>
                  <a:lnTo>
                    <a:pt x="52137" y="54157"/>
                  </a:lnTo>
                  <a:lnTo>
                    <a:pt x="52138" y="54156"/>
                  </a:lnTo>
                  <a:close/>
                  <a:moveTo>
                    <a:pt x="141041" y="74196"/>
                  </a:moveTo>
                  <a:cubicBezTo>
                    <a:pt x="141018" y="74196"/>
                    <a:pt x="141147" y="74341"/>
                    <a:pt x="141165" y="74341"/>
                  </a:cubicBezTo>
                  <a:cubicBezTo>
                    <a:pt x="141172" y="74341"/>
                    <a:pt x="141162" y="74318"/>
                    <a:pt x="141117" y="74253"/>
                  </a:cubicBezTo>
                  <a:cubicBezTo>
                    <a:pt x="141106" y="74243"/>
                    <a:pt x="141094" y="74232"/>
                    <a:pt x="141082" y="74221"/>
                  </a:cubicBezTo>
                  <a:lnTo>
                    <a:pt x="141082" y="74221"/>
                  </a:lnTo>
                  <a:cubicBezTo>
                    <a:pt x="141059" y="74204"/>
                    <a:pt x="141046" y="74196"/>
                    <a:pt x="141041" y="74196"/>
                  </a:cubicBezTo>
                  <a:close/>
                  <a:moveTo>
                    <a:pt x="62889" y="1"/>
                  </a:moveTo>
                  <a:cubicBezTo>
                    <a:pt x="62691" y="1"/>
                    <a:pt x="62511" y="22"/>
                    <a:pt x="62430" y="85"/>
                  </a:cubicBezTo>
                  <a:cubicBezTo>
                    <a:pt x="62376" y="129"/>
                    <a:pt x="62280" y="137"/>
                    <a:pt x="62154" y="137"/>
                  </a:cubicBezTo>
                  <a:cubicBezTo>
                    <a:pt x="62092" y="137"/>
                    <a:pt x="62022" y="135"/>
                    <a:pt x="61947" y="135"/>
                  </a:cubicBezTo>
                  <a:cubicBezTo>
                    <a:pt x="61906" y="135"/>
                    <a:pt x="61865" y="135"/>
                    <a:pt x="61822" y="137"/>
                  </a:cubicBezTo>
                  <a:cubicBezTo>
                    <a:pt x="61633" y="137"/>
                    <a:pt x="61591" y="210"/>
                    <a:pt x="61334" y="231"/>
                  </a:cubicBezTo>
                  <a:cubicBezTo>
                    <a:pt x="61218" y="240"/>
                    <a:pt x="61114" y="243"/>
                    <a:pt x="61017" y="243"/>
                  </a:cubicBezTo>
                  <a:cubicBezTo>
                    <a:pt x="60756" y="243"/>
                    <a:pt x="60538" y="221"/>
                    <a:pt x="60249" y="221"/>
                  </a:cubicBezTo>
                  <a:cubicBezTo>
                    <a:pt x="59792" y="237"/>
                    <a:pt x="58739" y="682"/>
                    <a:pt x="59111" y="740"/>
                  </a:cubicBezTo>
                  <a:cubicBezTo>
                    <a:pt x="59079" y="735"/>
                    <a:pt x="59551" y="693"/>
                    <a:pt x="59630" y="693"/>
                  </a:cubicBezTo>
                  <a:cubicBezTo>
                    <a:pt x="59654" y="692"/>
                    <a:pt x="59678" y="692"/>
                    <a:pt x="59702" y="692"/>
                  </a:cubicBezTo>
                  <a:cubicBezTo>
                    <a:pt x="59919" y="692"/>
                    <a:pt x="60136" y="714"/>
                    <a:pt x="60348" y="761"/>
                  </a:cubicBezTo>
                  <a:cubicBezTo>
                    <a:pt x="60800" y="812"/>
                    <a:pt x="61253" y="839"/>
                    <a:pt x="61705" y="839"/>
                  </a:cubicBezTo>
                  <a:cubicBezTo>
                    <a:pt x="61861" y="839"/>
                    <a:pt x="62017" y="836"/>
                    <a:pt x="62173" y="829"/>
                  </a:cubicBezTo>
                  <a:cubicBezTo>
                    <a:pt x="62603" y="819"/>
                    <a:pt x="62189" y="577"/>
                    <a:pt x="62776" y="546"/>
                  </a:cubicBezTo>
                  <a:cubicBezTo>
                    <a:pt x="62839" y="542"/>
                    <a:pt x="62903" y="540"/>
                    <a:pt x="62966" y="540"/>
                  </a:cubicBezTo>
                  <a:cubicBezTo>
                    <a:pt x="63224" y="540"/>
                    <a:pt x="63482" y="574"/>
                    <a:pt x="63730" y="646"/>
                  </a:cubicBezTo>
                  <a:cubicBezTo>
                    <a:pt x="63725" y="735"/>
                    <a:pt x="63767" y="745"/>
                    <a:pt x="64060" y="756"/>
                  </a:cubicBezTo>
                  <a:cubicBezTo>
                    <a:pt x="64161" y="759"/>
                    <a:pt x="64231" y="761"/>
                    <a:pt x="64279" y="761"/>
                  </a:cubicBezTo>
                  <a:cubicBezTo>
                    <a:pt x="64472" y="761"/>
                    <a:pt x="64322" y="731"/>
                    <a:pt x="64448" y="630"/>
                  </a:cubicBezTo>
                  <a:cubicBezTo>
                    <a:pt x="64487" y="597"/>
                    <a:pt x="64646" y="575"/>
                    <a:pt x="64798" y="575"/>
                  </a:cubicBezTo>
                  <a:cubicBezTo>
                    <a:pt x="64892" y="575"/>
                    <a:pt x="64983" y="584"/>
                    <a:pt x="65041" y="604"/>
                  </a:cubicBezTo>
                  <a:cubicBezTo>
                    <a:pt x="65382" y="719"/>
                    <a:pt x="64742" y="871"/>
                    <a:pt x="65513" y="908"/>
                  </a:cubicBezTo>
                  <a:cubicBezTo>
                    <a:pt x="65542" y="909"/>
                    <a:pt x="65576" y="910"/>
                    <a:pt x="65613" y="910"/>
                  </a:cubicBezTo>
                  <a:cubicBezTo>
                    <a:pt x="65912" y="910"/>
                    <a:pt x="66416" y="855"/>
                    <a:pt x="66425" y="766"/>
                  </a:cubicBezTo>
                  <a:cubicBezTo>
                    <a:pt x="66445" y="765"/>
                    <a:pt x="66467" y="764"/>
                    <a:pt x="66491" y="764"/>
                  </a:cubicBezTo>
                  <a:cubicBezTo>
                    <a:pt x="66631" y="764"/>
                    <a:pt x="66820" y="787"/>
                    <a:pt x="66954" y="787"/>
                  </a:cubicBezTo>
                  <a:cubicBezTo>
                    <a:pt x="67085" y="784"/>
                    <a:pt x="67783" y="768"/>
                    <a:pt x="68250" y="768"/>
                  </a:cubicBezTo>
                  <a:cubicBezTo>
                    <a:pt x="68474" y="768"/>
                    <a:pt x="68645" y="772"/>
                    <a:pt x="68674" y="782"/>
                  </a:cubicBezTo>
                  <a:cubicBezTo>
                    <a:pt x="68926" y="887"/>
                    <a:pt x="67924" y="981"/>
                    <a:pt x="67919" y="1039"/>
                  </a:cubicBezTo>
                  <a:cubicBezTo>
                    <a:pt x="67922" y="1015"/>
                    <a:pt x="68063" y="1007"/>
                    <a:pt x="68270" y="1007"/>
                  </a:cubicBezTo>
                  <a:cubicBezTo>
                    <a:pt x="68767" y="1007"/>
                    <a:pt x="69645" y="1055"/>
                    <a:pt x="69883" y="1055"/>
                  </a:cubicBezTo>
                  <a:cubicBezTo>
                    <a:pt x="69899" y="1055"/>
                    <a:pt x="69912" y="1055"/>
                    <a:pt x="69922" y="1055"/>
                  </a:cubicBezTo>
                  <a:cubicBezTo>
                    <a:pt x="69993" y="1046"/>
                    <a:pt x="70060" y="1041"/>
                    <a:pt x="70123" y="1041"/>
                  </a:cubicBezTo>
                  <a:cubicBezTo>
                    <a:pt x="70355" y="1041"/>
                    <a:pt x="70547" y="1100"/>
                    <a:pt x="70782" y="1207"/>
                  </a:cubicBezTo>
                  <a:cubicBezTo>
                    <a:pt x="70997" y="1309"/>
                    <a:pt x="71108" y="1332"/>
                    <a:pt x="71198" y="1332"/>
                  </a:cubicBezTo>
                  <a:cubicBezTo>
                    <a:pt x="71271" y="1332"/>
                    <a:pt x="71330" y="1317"/>
                    <a:pt x="71418" y="1317"/>
                  </a:cubicBezTo>
                  <a:cubicBezTo>
                    <a:pt x="71455" y="1317"/>
                    <a:pt x="71497" y="1320"/>
                    <a:pt x="71547" y="1327"/>
                  </a:cubicBezTo>
                  <a:cubicBezTo>
                    <a:pt x="71904" y="1390"/>
                    <a:pt x="71998" y="1395"/>
                    <a:pt x="72234" y="1500"/>
                  </a:cubicBezTo>
                  <a:cubicBezTo>
                    <a:pt x="72334" y="1542"/>
                    <a:pt x="72433" y="1568"/>
                    <a:pt x="72538" y="1579"/>
                  </a:cubicBezTo>
                  <a:cubicBezTo>
                    <a:pt x="72573" y="1582"/>
                    <a:pt x="72606" y="1583"/>
                    <a:pt x="72638" y="1583"/>
                  </a:cubicBezTo>
                  <a:cubicBezTo>
                    <a:pt x="72836" y="1583"/>
                    <a:pt x="72959" y="1528"/>
                    <a:pt x="72800" y="1437"/>
                  </a:cubicBezTo>
                  <a:cubicBezTo>
                    <a:pt x="72737" y="1382"/>
                    <a:pt x="72711" y="1299"/>
                    <a:pt x="72828" y="1299"/>
                  </a:cubicBezTo>
                  <a:cubicBezTo>
                    <a:pt x="72876" y="1299"/>
                    <a:pt x="72949" y="1313"/>
                    <a:pt x="73052" y="1348"/>
                  </a:cubicBezTo>
                  <a:cubicBezTo>
                    <a:pt x="73372" y="1458"/>
                    <a:pt x="73403" y="1584"/>
                    <a:pt x="73734" y="1694"/>
                  </a:cubicBezTo>
                  <a:cubicBezTo>
                    <a:pt x="74064" y="1804"/>
                    <a:pt x="74468" y="1820"/>
                    <a:pt x="74777" y="1857"/>
                  </a:cubicBezTo>
                  <a:cubicBezTo>
                    <a:pt x="75024" y="1909"/>
                    <a:pt x="75265" y="1983"/>
                    <a:pt x="75501" y="2077"/>
                  </a:cubicBezTo>
                  <a:cubicBezTo>
                    <a:pt x="75569" y="2140"/>
                    <a:pt x="75647" y="2182"/>
                    <a:pt x="75742" y="2198"/>
                  </a:cubicBezTo>
                  <a:cubicBezTo>
                    <a:pt x="75894" y="2236"/>
                    <a:pt x="75980" y="2244"/>
                    <a:pt x="76048" y="2244"/>
                  </a:cubicBezTo>
                  <a:cubicBezTo>
                    <a:pt x="76097" y="2244"/>
                    <a:pt x="76137" y="2240"/>
                    <a:pt x="76187" y="2240"/>
                  </a:cubicBezTo>
                  <a:cubicBezTo>
                    <a:pt x="76256" y="2240"/>
                    <a:pt x="76343" y="2248"/>
                    <a:pt x="76497" y="2287"/>
                  </a:cubicBezTo>
                  <a:cubicBezTo>
                    <a:pt x="76769" y="2365"/>
                    <a:pt x="76937" y="2460"/>
                    <a:pt x="77205" y="2549"/>
                  </a:cubicBezTo>
                  <a:cubicBezTo>
                    <a:pt x="77834" y="2753"/>
                    <a:pt x="78620" y="2984"/>
                    <a:pt x="79187" y="3052"/>
                  </a:cubicBezTo>
                  <a:cubicBezTo>
                    <a:pt x="79575" y="3094"/>
                    <a:pt x="79685" y="3115"/>
                    <a:pt x="79622" y="3262"/>
                  </a:cubicBezTo>
                  <a:cubicBezTo>
                    <a:pt x="79609" y="3262"/>
                    <a:pt x="79598" y="3261"/>
                    <a:pt x="79587" y="3261"/>
                  </a:cubicBezTo>
                  <a:cubicBezTo>
                    <a:pt x="79311" y="3261"/>
                    <a:pt x="79709" y="3391"/>
                    <a:pt x="79931" y="3477"/>
                  </a:cubicBezTo>
                  <a:cubicBezTo>
                    <a:pt x="80256" y="3608"/>
                    <a:pt x="80665" y="3776"/>
                    <a:pt x="80995" y="3854"/>
                  </a:cubicBezTo>
                  <a:cubicBezTo>
                    <a:pt x="81242" y="3917"/>
                    <a:pt x="81488" y="3907"/>
                    <a:pt x="81819" y="4117"/>
                  </a:cubicBezTo>
                  <a:cubicBezTo>
                    <a:pt x="81750" y="4263"/>
                    <a:pt x="82626" y="4599"/>
                    <a:pt x="82920" y="4693"/>
                  </a:cubicBezTo>
                  <a:cubicBezTo>
                    <a:pt x="83213" y="4793"/>
                    <a:pt x="83722" y="4782"/>
                    <a:pt x="83816" y="4893"/>
                  </a:cubicBezTo>
                  <a:cubicBezTo>
                    <a:pt x="84047" y="5165"/>
                    <a:pt x="84110" y="5254"/>
                    <a:pt x="84655" y="5543"/>
                  </a:cubicBezTo>
                  <a:lnTo>
                    <a:pt x="87025" y="6880"/>
                  </a:lnTo>
                  <a:lnTo>
                    <a:pt x="87874" y="7346"/>
                  </a:lnTo>
                  <a:cubicBezTo>
                    <a:pt x="88042" y="7446"/>
                    <a:pt x="88205" y="7462"/>
                    <a:pt x="88351" y="7561"/>
                  </a:cubicBezTo>
                  <a:cubicBezTo>
                    <a:pt x="88561" y="7703"/>
                    <a:pt x="88661" y="7944"/>
                    <a:pt x="88802" y="8086"/>
                  </a:cubicBezTo>
                  <a:cubicBezTo>
                    <a:pt x="89002" y="8301"/>
                    <a:pt x="89216" y="8505"/>
                    <a:pt x="89447" y="8688"/>
                  </a:cubicBezTo>
                  <a:cubicBezTo>
                    <a:pt x="89708" y="8903"/>
                    <a:pt x="89963" y="9078"/>
                    <a:pt x="90096" y="9078"/>
                  </a:cubicBezTo>
                  <a:cubicBezTo>
                    <a:pt x="90125" y="9078"/>
                    <a:pt x="90149" y="9069"/>
                    <a:pt x="90165" y="9050"/>
                  </a:cubicBezTo>
                  <a:lnTo>
                    <a:pt x="90165" y="9050"/>
                  </a:lnTo>
                  <a:cubicBezTo>
                    <a:pt x="90103" y="9124"/>
                    <a:pt x="90921" y="9585"/>
                    <a:pt x="91099" y="9700"/>
                  </a:cubicBezTo>
                  <a:cubicBezTo>
                    <a:pt x="91198" y="9774"/>
                    <a:pt x="91476" y="10209"/>
                    <a:pt x="91639" y="10403"/>
                  </a:cubicBezTo>
                  <a:cubicBezTo>
                    <a:pt x="91896" y="10691"/>
                    <a:pt x="92179" y="10959"/>
                    <a:pt x="92478" y="11195"/>
                  </a:cubicBezTo>
                  <a:cubicBezTo>
                    <a:pt x="92564" y="11260"/>
                    <a:pt x="92621" y="11284"/>
                    <a:pt x="92660" y="11284"/>
                  </a:cubicBezTo>
                  <a:cubicBezTo>
                    <a:pt x="92740" y="11284"/>
                    <a:pt x="92748" y="11186"/>
                    <a:pt x="92787" y="11147"/>
                  </a:cubicBezTo>
                  <a:cubicBezTo>
                    <a:pt x="92897" y="11258"/>
                    <a:pt x="93159" y="11504"/>
                    <a:pt x="93254" y="11630"/>
                  </a:cubicBezTo>
                  <a:cubicBezTo>
                    <a:pt x="93217" y="11640"/>
                    <a:pt x="93206" y="11667"/>
                    <a:pt x="93217" y="11719"/>
                  </a:cubicBezTo>
                  <a:cubicBezTo>
                    <a:pt x="93264" y="11808"/>
                    <a:pt x="93495" y="12023"/>
                    <a:pt x="93584" y="12117"/>
                  </a:cubicBezTo>
                  <a:cubicBezTo>
                    <a:pt x="93673" y="12212"/>
                    <a:pt x="93652" y="12306"/>
                    <a:pt x="93773" y="12464"/>
                  </a:cubicBezTo>
                  <a:cubicBezTo>
                    <a:pt x="93904" y="12642"/>
                    <a:pt x="94051" y="12810"/>
                    <a:pt x="94208" y="12972"/>
                  </a:cubicBezTo>
                  <a:cubicBezTo>
                    <a:pt x="94685" y="13465"/>
                    <a:pt x="94921" y="13622"/>
                    <a:pt x="95356" y="14005"/>
                  </a:cubicBezTo>
                  <a:cubicBezTo>
                    <a:pt x="95907" y="14493"/>
                    <a:pt x="95676" y="14414"/>
                    <a:pt x="95550" y="14503"/>
                  </a:cubicBezTo>
                  <a:cubicBezTo>
                    <a:pt x="95555" y="14500"/>
                    <a:pt x="95560" y="14498"/>
                    <a:pt x="95566" y="14498"/>
                  </a:cubicBezTo>
                  <a:cubicBezTo>
                    <a:pt x="95652" y="14498"/>
                    <a:pt x="95823" y="14846"/>
                    <a:pt x="95985" y="14949"/>
                  </a:cubicBezTo>
                  <a:cubicBezTo>
                    <a:pt x="95991" y="14952"/>
                    <a:pt x="95999" y="14954"/>
                    <a:pt x="96009" y="14954"/>
                  </a:cubicBezTo>
                  <a:cubicBezTo>
                    <a:pt x="96038" y="14954"/>
                    <a:pt x="96083" y="14941"/>
                    <a:pt x="96116" y="14941"/>
                  </a:cubicBezTo>
                  <a:cubicBezTo>
                    <a:pt x="96132" y="14941"/>
                    <a:pt x="96146" y="14944"/>
                    <a:pt x="96153" y="14954"/>
                  </a:cubicBezTo>
                  <a:cubicBezTo>
                    <a:pt x="96331" y="15195"/>
                    <a:pt x="96169" y="15232"/>
                    <a:pt x="96326" y="15442"/>
                  </a:cubicBezTo>
                  <a:cubicBezTo>
                    <a:pt x="96531" y="15735"/>
                    <a:pt x="96772" y="15866"/>
                    <a:pt x="96987" y="16118"/>
                  </a:cubicBezTo>
                  <a:cubicBezTo>
                    <a:pt x="97142" y="16306"/>
                    <a:pt x="97174" y="16369"/>
                    <a:pt x="97148" y="16369"/>
                  </a:cubicBezTo>
                  <a:cubicBezTo>
                    <a:pt x="97116" y="16369"/>
                    <a:pt x="96991" y="16268"/>
                    <a:pt x="96903" y="16186"/>
                  </a:cubicBezTo>
                  <a:cubicBezTo>
                    <a:pt x="96831" y="16118"/>
                    <a:pt x="96771" y="16086"/>
                    <a:pt x="96731" y="16086"/>
                  </a:cubicBezTo>
                  <a:cubicBezTo>
                    <a:pt x="96642" y="16086"/>
                    <a:pt x="96652" y="16241"/>
                    <a:pt x="96850" y="16490"/>
                  </a:cubicBezTo>
                  <a:cubicBezTo>
                    <a:pt x="97118" y="16810"/>
                    <a:pt x="97438" y="17161"/>
                    <a:pt x="97592" y="17161"/>
                  </a:cubicBezTo>
                  <a:cubicBezTo>
                    <a:pt x="97606" y="17161"/>
                    <a:pt x="97619" y="17158"/>
                    <a:pt x="97630" y="17152"/>
                  </a:cubicBezTo>
                  <a:lnTo>
                    <a:pt x="97630" y="17152"/>
                  </a:lnTo>
                  <a:cubicBezTo>
                    <a:pt x="97346" y="17324"/>
                    <a:pt x="99173" y="19762"/>
                    <a:pt x="98916" y="19893"/>
                  </a:cubicBezTo>
                  <a:cubicBezTo>
                    <a:pt x="99042" y="20470"/>
                    <a:pt x="99472" y="20852"/>
                    <a:pt x="99786" y="21403"/>
                  </a:cubicBezTo>
                  <a:cubicBezTo>
                    <a:pt x="100017" y="21822"/>
                    <a:pt x="100216" y="22263"/>
                    <a:pt x="100431" y="22693"/>
                  </a:cubicBezTo>
                  <a:cubicBezTo>
                    <a:pt x="100704" y="23290"/>
                    <a:pt x="101050" y="23804"/>
                    <a:pt x="101281" y="24355"/>
                  </a:cubicBezTo>
                  <a:cubicBezTo>
                    <a:pt x="101470" y="24800"/>
                    <a:pt x="101433" y="24947"/>
                    <a:pt x="101669" y="25514"/>
                  </a:cubicBezTo>
                  <a:cubicBezTo>
                    <a:pt x="101758" y="25723"/>
                    <a:pt x="101899" y="26069"/>
                    <a:pt x="102020" y="26206"/>
                  </a:cubicBezTo>
                  <a:cubicBezTo>
                    <a:pt x="102078" y="26269"/>
                    <a:pt x="102130" y="26179"/>
                    <a:pt x="102204" y="26363"/>
                  </a:cubicBezTo>
                  <a:cubicBezTo>
                    <a:pt x="102371" y="26802"/>
                    <a:pt x="102199" y="26913"/>
                    <a:pt x="102110" y="26945"/>
                  </a:cubicBezTo>
                  <a:lnTo>
                    <a:pt x="102110" y="26945"/>
                  </a:lnTo>
                  <a:cubicBezTo>
                    <a:pt x="102112" y="26944"/>
                    <a:pt x="102113" y="26944"/>
                    <a:pt x="102115" y="26944"/>
                  </a:cubicBezTo>
                  <a:cubicBezTo>
                    <a:pt x="102330" y="26944"/>
                    <a:pt x="103673" y="30610"/>
                    <a:pt x="103850" y="31124"/>
                  </a:cubicBezTo>
                  <a:cubicBezTo>
                    <a:pt x="104039" y="31637"/>
                    <a:pt x="104191" y="32277"/>
                    <a:pt x="104385" y="32759"/>
                  </a:cubicBezTo>
                  <a:cubicBezTo>
                    <a:pt x="104573" y="33221"/>
                    <a:pt x="104788" y="33667"/>
                    <a:pt x="105030" y="34096"/>
                  </a:cubicBezTo>
                  <a:cubicBezTo>
                    <a:pt x="105092" y="34201"/>
                    <a:pt x="105384" y="34535"/>
                    <a:pt x="105449" y="34535"/>
                  </a:cubicBezTo>
                  <a:cubicBezTo>
                    <a:pt x="105466" y="34535"/>
                    <a:pt x="105468" y="34514"/>
                    <a:pt x="105449" y="34463"/>
                  </a:cubicBezTo>
                  <a:lnTo>
                    <a:pt x="105449" y="34463"/>
                  </a:lnTo>
                  <a:cubicBezTo>
                    <a:pt x="105585" y="34815"/>
                    <a:pt x="105203" y="34668"/>
                    <a:pt x="105517" y="35208"/>
                  </a:cubicBezTo>
                  <a:cubicBezTo>
                    <a:pt x="105559" y="35276"/>
                    <a:pt x="105916" y="35779"/>
                    <a:pt x="105931" y="35916"/>
                  </a:cubicBezTo>
                  <a:cubicBezTo>
                    <a:pt x="105932" y="35922"/>
                    <a:pt x="105929" y="35925"/>
                    <a:pt x="105924" y="35925"/>
                  </a:cubicBezTo>
                  <a:cubicBezTo>
                    <a:pt x="105887" y="35925"/>
                    <a:pt x="105721" y="35784"/>
                    <a:pt x="105661" y="35784"/>
                  </a:cubicBezTo>
                  <a:cubicBezTo>
                    <a:pt x="105632" y="35784"/>
                    <a:pt x="105627" y="35817"/>
                    <a:pt x="105674" y="35916"/>
                  </a:cubicBezTo>
                  <a:cubicBezTo>
                    <a:pt x="105855" y="36298"/>
                    <a:pt x="106215" y="36974"/>
                    <a:pt x="106378" y="36974"/>
                  </a:cubicBezTo>
                  <a:cubicBezTo>
                    <a:pt x="106385" y="36974"/>
                    <a:pt x="106392" y="36972"/>
                    <a:pt x="106398" y="36970"/>
                  </a:cubicBezTo>
                  <a:cubicBezTo>
                    <a:pt x="106524" y="37221"/>
                    <a:pt x="106487" y="37583"/>
                    <a:pt x="106477" y="37672"/>
                  </a:cubicBezTo>
                  <a:cubicBezTo>
                    <a:pt x="106498" y="37751"/>
                    <a:pt x="106718" y="38585"/>
                    <a:pt x="106770" y="38632"/>
                  </a:cubicBezTo>
                  <a:cubicBezTo>
                    <a:pt x="106901" y="38742"/>
                    <a:pt x="107022" y="38626"/>
                    <a:pt x="107221" y="39056"/>
                  </a:cubicBezTo>
                  <a:cubicBezTo>
                    <a:pt x="107384" y="39376"/>
                    <a:pt x="107426" y="39633"/>
                    <a:pt x="107614" y="39984"/>
                  </a:cubicBezTo>
                  <a:cubicBezTo>
                    <a:pt x="107798" y="40315"/>
                    <a:pt x="107877" y="40341"/>
                    <a:pt x="108055" y="40713"/>
                  </a:cubicBezTo>
                  <a:cubicBezTo>
                    <a:pt x="108275" y="41159"/>
                    <a:pt x="108207" y="41332"/>
                    <a:pt x="108427" y="41804"/>
                  </a:cubicBezTo>
                  <a:cubicBezTo>
                    <a:pt x="108566" y="42107"/>
                    <a:pt x="108832" y="42574"/>
                    <a:pt x="108962" y="42574"/>
                  </a:cubicBezTo>
                  <a:cubicBezTo>
                    <a:pt x="108969" y="42574"/>
                    <a:pt x="108976" y="42572"/>
                    <a:pt x="108983" y="42569"/>
                  </a:cubicBezTo>
                  <a:cubicBezTo>
                    <a:pt x="108998" y="42655"/>
                    <a:pt x="109198" y="43364"/>
                    <a:pt x="109231" y="43364"/>
                  </a:cubicBezTo>
                  <a:cubicBezTo>
                    <a:pt x="109233" y="43364"/>
                    <a:pt x="109234" y="43363"/>
                    <a:pt x="109234" y="43361"/>
                  </a:cubicBezTo>
                  <a:cubicBezTo>
                    <a:pt x="109255" y="43317"/>
                    <a:pt x="109238" y="43098"/>
                    <a:pt x="109297" y="43098"/>
                  </a:cubicBezTo>
                  <a:cubicBezTo>
                    <a:pt x="109329" y="43098"/>
                    <a:pt x="109383" y="43161"/>
                    <a:pt x="109476" y="43345"/>
                  </a:cubicBezTo>
                  <a:cubicBezTo>
                    <a:pt x="109607" y="43607"/>
                    <a:pt x="109617" y="43770"/>
                    <a:pt x="109727" y="44006"/>
                  </a:cubicBezTo>
                  <a:cubicBezTo>
                    <a:pt x="109942" y="44497"/>
                    <a:pt x="110458" y="45379"/>
                    <a:pt x="110742" y="45525"/>
                  </a:cubicBezTo>
                  <a:lnTo>
                    <a:pt x="110742" y="45525"/>
                  </a:lnTo>
                  <a:cubicBezTo>
                    <a:pt x="110736" y="45522"/>
                    <a:pt x="110731" y="45521"/>
                    <a:pt x="110726" y="45521"/>
                  </a:cubicBezTo>
                  <a:cubicBezTo>
                    <a:pt x="110622" y="45521"/>
                    <a:pt x="110976" y="46327"/>
                    <a:pt x="111111" y="46507"/>
                  </a:cubicBezTo>
                  <a:cubicBezTo>
                    <a:pt x="111124" y="46499"/>
                    <a:pt x="111136" y="46496"/>
                    <a:pt x="111149" y="46496"/>
                  </a:cubicBezTo>
                  <a:cubicBezTo>
                    <a:pt x="111253" y="46496"/>
                    <a:pt x="111382" y="46731"/>
                    <a:pt x="111578" y="47015"/>
                  </a:cubicBezTo>
                  <a:cubicBezTo>
                    <a:pt x="111840" y="47377"/>
                    <a:pt x="111709" y="47215"/>
                    <a:pt x="111866" y="47288"/>
                  </a:cubicBezTo>
                  <a:cubicBezTo>
                    <a:pt x="112087" y="47382"/>
                    <a:pt x="112559" y="48316"/>
                    <a:pt x="112768" y="48562"/>
                  </a:cubicBezTo>
                  <a:cubicBezTo>
                    <a:pt x="112910" y="48746"/>
                    <a:pt x="112999" y="48735"/>
                    <a:pt x="113203" y="48955"/>
                  </a:cubicBezTo>
                  <a:lnTo>
                    <a:pt x="114074" y="49915"/>
                  </a:lnTo>
                  <a:cubicBezTo>
                    <a:pt x="114645" y="50518"/>
                    <a:pt x="114986" y="50801"/>
                    <a:pt x="115411" y="50911"/>
                  </a:cubicBezTo>
                  <a:cubicBezTo>
                    <a:pt x="115309" y="50888"/>
                    <a:pt x="115130" y="50811"/>
                    <a:pt x="115037" y="50811"/>
                  </a:cubicBezTo>
                  <a:cubicBezTo>
                    <a:pt x="115001" y="50811"/>
                    <a:pt x="114977" y="50823"/>
                    <a:pt x="114976" y="50853"/>
                  </a:cubicBezTo>
                  <a:cubicBezTo>
                    <a:pt x="114960" y="50984"/>
                    <a:pt x="115374" y="51220"/>
                    <a:pt x="115468" y="51257"/>
                  </a:cubicBezTo>
                  <a:cubicBezTo>
                    <a:pt x="115993" y="51488"/>
                    <a:pt x="116197" y="51745"/>
                    <a:pt x="116307" y="52122"/>
                  </a:cubicBezTo>
                  <a:cubicBezTo>
                    <a:pt x="116391" y="52384"/>
                    <a:pt x="117340" y="52484"/>
                    <a:pt x="117172" y="52662"/>
                  </a:cubicBezTo>
                  <a:cubicBezTo>
                    <a:pt x="117068" y="52781"/>
                    <a:pt x="117958" y="53493"/>
                    <a:pt x="118232" y="53493"/>
                  </a:cubicBezTo>
                  <a:cubicBezTo>
                    <a:pt x="118258" y="53493"/>
                    <a:pt x="118279" y="53486"/>
                    <a:pt x="118293" y="53471"/>
                  </a:cubicBezTo>
                  <a:lnTo>
                    <a:pt x="118293" y="53471"/>
                  </a:lnTo>
                  <a:cubicBezTo>
                    <a:pt x="118234" y="53541"/>
                    <a:pt x="118369" y="53702"/>
                    <a:pt x="118546" y="53900"/>
                  </a:cubicBezTo>
                  <a:cubicBezTo>
                    <a:pt x="118635" y="54004"/>
                    <a:pt x="118814" y="54073"/>
                    <a:pt x="118997" y="54209"/>
                  </a:cubicBezTo>
                  <a:cubicBezTo>
                    <a:pt x="119306" y="54440"/>
                    <a:pt x="119406" y="54586"/>
                    <a:pt x="119705" y="54817"/>
                  </a:cubicBezTo>
                  <a:cubicBezTo>
                    <a:pt x="119998" y="55043"/>
                    <a:pt x="120245" y="55111"/>
                    <a:pt x="120512" y="55294"/>
                  </a:cubicBezTo>
                  <a:lnTo>
                    <a:pt x="121440" y="55981"/>
                  </a:lnTo>
                  <a:cubicBezTo>
                    <a:pt x="121886" y="56322"/>
                    <a:pt x="122190" y="56605"/>
                    <a:pt x="122699" y="56909"/>
                  </a:cubicBezTo>
                  <a:cubicBezTo>
                    <a:pt x="122950" y="57056"/>
                    <a:pt x="123286" y="57103"/>
                    <a:pt x="123396" y="57182"/>
                  </a:cubicBezTo>
                  <a:cubicBezTo>
                    <a:pt x="123543" y="57287"/>
                    <a:pt x="123538" y="57491"/>
                    <a:pt x="123690" y="57643"/>
                  </a:cubicBezTo>
                  <a:cubicBezTo>
                    <a:pt x="123832" y="57775"/>
                    <a:pt x="124018" y="57853"/>
                    <a:pt x="124216" y="57853"/>
                  </a:cubicBezTo>
                  <a:cubicBezTo>
                    <a:pt x="124222" y="57853"/>
                    <a:pt x="124228" y="57853"/>
                    <a:pt x="124235" y="57853"/>
                  </a:cubicBezTo>
                  <a:cubicBezTo>
                    <a:pt x="124286" y="57853"/>
                    <a:pt x="124367" y="57797"/>
                    <a:pt x="124471" y="57797"/>
                  </a:cubicBezTo>
                  <a:cubicBezTo>
                    <a:pt x="124558" y="57797"/>
                    <a:pt x="124660" y="57836"/>
                    <a:pt x="124775" y="57979"/>
                  </a:cubicBezTo>
                  <a:cubicBezTo>
                    <a:pt x="124990" y="58236"/>
                    <a:pt x="125021" y="58409"/>
                    <a:pt x="125367" y="58718"/>
                  </a:cubicBezTo>
                  <a:cubicBezTo>
                    <a:pt x="125823" y="59122"/>
                    <a:pt x="126290" y="58980"/>
                    <a:pt x="126599" y="59436"/>
                  </a:cubicBezTo>
                  <a:cubicBezTo>
                    <a:pt x="126788" y="59719"/>
                    <a:pt x="127832" y="60369"/>
                    <a:pt x="128183" y="60590"/>
                  </a:cubicBezTo>
                  <a:cubicBezTo>
                    <a:pt x="128550" y="60815"/>
                    <a:pt x="128875" y="60999"/>
                    <a:pt x="129195" y="61292"/>
                  </a:cubicBezTo>
                  <a:cubicBezTo>
                    <a:pt x="129271" y="61359"/>
                    <a:pt x="129836" y="62017"/>
                    <a:pt x="129865" y="62017"/>
                  </a:cubicBezTo>
                  <a:cubicBezTo>
                    <a:pt x="129866" y="62017"/>
                    <a:pt x="129866" y="62017"/>
                    <a:pt x="129866" y="62016"/>
                  </a:cubicBezTo>
                  <a:cubicBezTo>
                    <a:pt x="129866" y="61956"/>
                    <a:pt x="129753" y="61810"/>
                    <a:pt x="129823" y="61810"/>
                  </a:cubicBezTo>
                  <a:cubicBezTo>
                    <a:pt x="129845" y="61810"/>
                    <a:pt x="129884" y="61824"/>
                    <a:pt x="129950" y="61859"/>
                  </a:cubicBezTo>
                  <a:cubicBezTo>
                    <a:pt x="130118" y="61958"/>
                    <a:pt x="130275" y="62073"/>
                    <a:pt x="130416" y="62205"/>
                  </a:cubicBezTo>
                  <a:cubicBezTo>
                    <a:pt x="130705" y="62446"/>
                    <a:pt x="131150" y="62897"/>
                    <a:pt x="131061" y="62996"/>
                  </a:cubicBezTo>
                  <a:cubicBezTo>
                    <a:pt x="131109" y="62946"/>
                    <a:pt x="131153" y="62924"/>
                    <a:pt x="131194" y="62924"/>
                  </a:cubicBezTo>
                  <a:cubicBezTo>
                    <a:pt x="131407" y="62924"/>
                    <a:pt x="131562" y="63503"/>
                    <a:pt x="131926" y="63788"/>
                  </a:cubicBezTo>
                  <a:cubicBezTo>
                    <a:pt x="132320" y="64087"/>
                    <a:pt x="132487" y="63977"/>
                    <a:pt x="132938" y="64359"/>
                  </a:cubicBezTo>
                  <a:cubicBezTo>
                    <a:pt x="133069" y="64470"/>
                    <a:pt x="133321" y="64847"/>
                    <a:pt x="133447" y="64999"/>
                  </a:cubicBezTo>
                  <a:cubicBezTo>
                    <a:pt x="133992" y="65639"/>
                    <a:pt x="133914" y="65261"/>
                    <a:pt x="134480" y="65922"/>
                  </a:cubicBezTo>
                  <a:cubicBezTo>
                    <a:pt x="134852" y="66347"/>
                    <a:pt x="135088" y="66645"/>
                    <a:pt x="135507" y="67070"/>
                  </a:cubicBezTo>
                  <a:lnTo>
                    <a:pt x="136074" y="67553"/>
                  </a:lnTo>
                  <a:cubicBezTo>
                    <a:pt x="136650" y="68218"/>
                    <a:pt x="137012" y="69178"/>
                    <a:pt x="137694" y="69781"/>
                  </a:cubicBezTo>
                  <a:cubicBezTo>
                    <a:pt x="138019" y="70080"/>
                    <a:pt x="137809" y="69723"/>
                    <a:pt x="138155" y="70164"/>
                  </a:cubicBezTo>
                  <a:cubicBezTo>
                    <a:pt x="138234" y="70352"/>
                    <a:pt x="138339" y="70536"/>
                    <a:pt x="138459" y="70704"/>
                  </a:cubicBezTo>
                  <a:cubicBezTo>
                    <a:pt x="138527" y="70798"/>
                    <a:pt x="138575" y="70730"/>
                    <a:pt x="138695" y="70861"/>
                  </a:cubicBezTo>
                  <a:cubicBezTo>
                    <a:pt x="139448" y="71645"/>
                    <a:pt x="140349" y="73541"/>
                    <a:pt x="141082" y="74221"/>
                  </a:cubicBezTo>
                  <a:lnTo>
                    <a:pt x="141082" y="74221"/>
                  </a:lnTo>
                  <a:cubicBezTo>
                    <a:pt x="141094" y="74230"/>
                    <a:pt x="141109" y="74243"/>
                    <a:pt x="141128" y="74258"/>
                  </a:cubicBezTo>
                  <a:lnTo>
                    <a:pt x="141128" y="74253"/>
                  </a:lnTo>
                  <a:cubicBezTo>
                    <a:pt x="141214" y="74383"/>
                    <a:pt x="141360" y="74444"/>
                    <a:pt x="141500" y="74444"/>
                  </a:cubicBezTo>
                  <a:cubicBezTo>
                    <a:pt x="141768" y="74444"/>
                    <a:pt x="142016" y="74219"/>
                    <a:pt x="141789" y="73823"/>
                  </a:cubicBezTo>
                  <a:cubicBezTo>
                    <a:pt x="141673" y="73613"/>
                    <a:pt x="141175" y="72806"/>
                    <a:pt x="141044" y="72748"/>
                  </a:cubicBezTo>
                  <a:cubicBezTo>
                    <a:pt x="140771" y="72623"/>
                    <a:pt x="140672" y="72706"/>
                    <a:pt x="140294" y="71983"/>
                  </a:cubicBezTo>
                  <a:cubicBezTo>
                    <a:pt x="139927" y="71359"/>
                    <a:pt x="139513" y="70767"/>
                    <a:pt x="139052" y="70205"/>
                  </a:cubicBezTo>
                  <a:cubicBezTo>
                    <a:pt x="138753" y="69865"/>
                    <a:pt x="138365" y="69723"/>
                    <a:pt x="138171" y="69440"/>
                  </a:cubicBezTo>
                  <a:cubicBezTo>
                    <a:pt x="137841" y="68968"/>
                    <a:pt x="138040" y="68737"/>
                    <a:pt x="137620" y="68187"/>
                  </a:cubicBezTo>
                  <a:cubicBezTo>
                    <a:pt x="137546" y="68090"/>
                    <a:pt x="137498" y="68056"/>
                    <a:pt x="137464" y="68056"/>
                  </a:cubicBezTo>
                  <a:cubicBezTo>
                    <a:pt x="137390" y="68056"/>
                    <a:pt x="137391" y="68227"/>
                    <a:pt x="137348" y="68234"/>
                  </a:cubicBezTo>
                  <a:cubicBezTo>
                    <a:pt x="137122" y="67972"/>
                    <a:pt x="137217" y="67673"/>
                    <a:pt x="136913" y="67458"/>
                  </a:cubicBezTo>
                  <a:cubicBezTo>
                    <a:pt x="136901" y="67450"/>
                    <a:pt x="136884" y="67447"/>
                    <a:pt x="136860" y="67447"/>
                  </a:cubicBezTo>
                  <a:cubicBezTo>
                    <a:pt x="136807" y="67447"/>
                    <a:pt x="136724" y="67462"/>
                    <a:pt x="136631" y="67462"/>
                  </a:cubicBezTo>
                  <a:cubicBezTo>
                    <a:pt x="136458" y="67462"/>
                    <a:pt x="136247" y="67410"/>
                    <a:pt x="136105" y="67112"/>
                  </a:cubicBezTo>
                  <a:cubicBezTo>
                    <a:pt x="135990" y="66871"/>
                    <a:pt x="136273" y="66991"/>
                    <a:pt x="135990" y="66588"/>
                  </a:cubicBezTo>
                  <a:cubicBezTo>
                    <a:pt x="135838" y="66383"/>
                    <a:pt x="135659" y="66195"/>
                    <a:pt x="135471" y="66027"/>
                  </a:cubicBezTo>
                  <a:cubicBezTo>
                    <a:pt x="135367" y="65939"/>
                    <a:pt x="135308" y="65913"/>
                    <a:pt x="135268" y="65913"/>
                  </a:cubicBezTo>
                  <a:cubicBezTo>
                    <a:pt x="135210" y="65913"/>
                    <a:pt x="135190" y="65966"/>
                    <a:pt x="135129" y="65966"/>
                  </a:cubicBezTo>
                  <a:cubicBezTo>
                    <a:pt x="135062" y="65966"/>
                    <a:pt x="134943" y="65899"/>
                    <a:pt x="134663" y="65613"/>
                  </a:cubicBezTo>
                  <a:cubicBezTo>
                    <a:pt x="134779" y="65565"/>
                    <a:pt x="134784" y="65424"/>
                    <a:pt x="134648" y="65167"/>
                  </a:cubicBezTo>
                  <a:cubicBezTo>
                    <a:pt x="134445" y="64890"/>
                    <a:pt x="134107" y="64471"/>
                    <a:pt x="133929" y="64471"/>
                  </a:cubicBezTo>
                  <a:cubicBezTo>
                    <a:pt x="133906" y="64471"/>
                    <a:pt x="133886" y="64478"/>
                    <a:pt x="133869" y="64494"/>
                  </a:cubicBezTo>
                  <a:lnTo>
                    <a:pt x="133869" y="64494"/>
                  </a:lnTo>
                  <a:cubicBezTo>
                    <a:pt x="134062" y="64310"/>
                    <a:pt x="133623" y="63971"/>
                    <a:pt x="133169" y="63746"/>
                  </a:cubicBezTo>
                  <a:cubicBezTo>
                    <a:pt x="133316" y="63599"/>
                    <a:pt x="131486" y="62226"/>
                    <a:pt x="131276" y="62063"/>
                  </a:cubicBezTo>
                  <a:lnTo>
                    <a:pt x="131276" y="62063"/>
                  </a:lnTo>
                  <a:cubicBezTo>
                    <a:pt x="131695" y="62421"/>
                    <a:pt x="131817" y="62620"/>
                    <a:pt x="131731" y="62620"/>
                  </a:cubicBezTo>
                  <a:cubicBezTo>
                    <a:pt x="131655" y="62620"/>
                    <a:pt x="131413" y="62461"/>
                    <a:pt x="131067" y="62115"/>
                  </a:cubicBezTo>
                  <a:cubicBezTo>
                    <a:pt x="130558" y="61623"/>
                    <a:pt x="130028" y="61156"/>
                    <a:pt x="129467" y="60726"/>
                  </a:cubicBezTo>
                  <a:lnTo>
                    <a:pt x="129467" y="60726"/>
                  </a:lnTo>
                  <a:cubicBezTo>
                    <a:pt x="129331" y="60889"/>
                    <a:pt x="130721" y="62042"/>
                    <a:pt x="131114" y="62451"/>
                  </a:cubicBezTo>
                  <a:lnTo>
                    <a:pt x="129845" y="61397"/>
                  </a:lnTo>
                  <a:cubicBezTo>
                    <a:pt x="129562" y="61166"/>
                    <a:pt x="129127" y="60794"/>
                    <a:pt x="129064" y="60600"/>
                  </a:cubicBezTo>
                  <a:cubicBezTo>
                    <a:pt x="129001" y="60422"/>
                    <a:pt x="129363" y="60605"/>
                    <a:pt x="129037" y="60275"/>
                  </a:cubicBezTo>
                  <a:cubicBezTo>
                    <a:pt x="128366" y="59625"/>
                    <a:pt x="127989" y="59693"/>
                    <a:pt x="127281" y="59211"/>
                  </a:cubicBezTo>
                  <a:cubicBezTo>
                    <a:pt x="126783" y="58880"/>
                    <a:pt x="126348" y="58466"/>
                    <a:pt x="125986" y="57994"/>
                  </a:cubicBezTo>
                  <a:cubicBezTo>
                    <a:pt x="125971" y="58015"/>
                    <a:pt x="125937" y="58024"/>
                    <a:pt x="125891" y="58024"/>
                  </a:cubicBezTo>
                  <a:cubicBezTo>
                    <a:pt x="125697" y="58024"/>
                    <a:pt x="125277" y="57869"/>
                    <a:pt x="125011" y="57737"/>
                  </a:cubicBezTo>
                  <a:cubicBezTo>
                    <a:pt x="124497" y="57486"/>
                    <a:pt x="124843" y="57465"/>
                    <a:pt x="124701" y="57360"/>
                  </a:cubicBezTo>
                  <a:cubicBezTo>
                    <a:pt x="124637" y="57315"/>
                    <a:pt x="124584" y="57287"/>
                    <a:pt x="124541" y="57271"/>
                  </a:cubicBezTo>
                  <a:lnTo>
                    <a:pt x="124541" y="57271"/>
                  </a:lnTo>
                  <a:cubicBezTo>
                    <a:pt x="124593" y="57240"/>
                    <a:pt x="124617" y="57199"/>
                    <a:pt x="124555" y="57135"/>
                  </a:cubicBezTo>
                  <a:cubicBezTo>
                    <a:pt x="124324" y="56893"/>
                    <a:pt x="123716" y="56511"/>
                    <a:pt x="123417" y="56332"/>
                  </a:cubicBezTo>
                  <a:cubicBezTo>
                    <a:pt x="123087" y="56128"/>
                    <a:pt x="122484" y="55750"/>
                    <a:pt x="122222" y="55703"/>
                  </a:cubicBezTo>
                  <a:cubicBezTo>
                    <a:pt x="122049" y="55672"/>
                    <a:pt x="122001" y="55693"/>
                    <a:pt x="121713" y="55472"/>
                  </a:cubicBezTo>
                  <a:cubicBezTo>
                    <a:pt x="121545" y="55347"/>
                    <a:pt x="121404" y="55200"/>
                    <a:pt x="121383" y="55111"/>
                  </a:cubicBezTo>
                  <a:cubicBezTo>
                    <a:pt x="121356" y="54995"/>
                    <a:pt x="121278" y="54974"/>
                    <a:pt x="121042" y="54807"/>
                  </a:cubicBezTo>
                  <a:cubicBezTo>
                    <a:pt x="120712" y="54576"/>
                    <a:pt x="120355" y="54450"/>
                    <a:pt x="119993" y="54230"/>
                  </a:cubicBezTo>
                  <a:cubicBezTo>
                    <a:pt x="119631" y="54010"/>
                    <a:pt x="119285" y="53758"/>
                    <a:pt x="118960" y="53491"/>
                  </a:cubicBezTo>
                  <a:cubicBezTo>
                    <a:pt x="118756" y="53323"/>
                    <a:pt x="118536" y="52998"/>
                    <a:pt x="118399" y="52898"/>
                  </a:cubicBezTo>
                  <a:cubicBezTo>
                    <a:pt x="118384" y="52885"/>
                    <a:pt x="118374" y="52881"/>
                    <a:pt x="118367" y="52881"/>
                  </a:cubicBezTo>
                  <a:cubicBezTo>
                    <a:pt x="118344" y="52881"/>
                    <a:pt x="118358" y="52934"/>
                    <a:pt x="118333" y="52934"/>
                  </a:cubicBezTo>
                  <a:cubicBezTo>
                    <a:pt x="118325" y="52934"/>
                    <a:pt x="118313" y="52928"/>
                    <a:pt x="118294" y="52914"/>
                  </a:cubicBezTo>
                  <a:lnTo>
                    <a:pt x="118022" y="52699"/>
                  </a:lnTo>
                  <a:lnTo>
                    <a:pt x="116753" y="51645"/>
                  </a:lnTo>
                  <a:cubicBezTo>
                    <a:pt x="116368" y="51313"/>
                    <a:pt x="115661" y="50588"/>
                    <a:pt x="115426" y="50588"/>
                  </a:cubicBezTo>
                  <a:cubicBezTo>
                    <a:pt x="115404" y="50588"/>
                    <a:pt x="115387" y="50594"/>
                    <a:pt x="115374" y="50607"/>
                  </a:cubicBezTo>
                  <a:cubicBezTo>
                    <a:pt x="115495" y="50486"/>
                    <a:pt x="114682" y="49679"/>
                    <a:pt x="114394" y="49333"/>
                  </a:cubicBezTo>
                  <a:cubicBezTo>
                    <a:pt x="113974" y="48861"/>
                    <a:pt x="113801" y="48903"/>
                    <a:pt x="113439" y="48415"/>
                  </a:cubicBezTo>
                  <a:cubicBezTo>
                    <a:pt x="113287" y="48216"/>
                    <a:pt x="113508" y="48274"/>
                    <a:pt x="113382" y="48059"/>
                  </a:cubicBezTo>
                  <a:cubicBezTo>
                    <a:pt x="113266" y="47854"/>
                    <a:pt x="113057" y="47618"/>
                    <a:pt x="112905" y="47419"/>
                  </a:cubicBezTo>
                  <a:cubicBezTo>
                    <a:pt x="112700" y="47162"/>
                    <a:pt x="112485" y="46921"/>
                    <a:pt x="112249" y="46696"/>
                  </a:cubicBezTo>
                  <a:cubicBezTo>
                    <a:pt x="112207" y="46657"/>
                    <a:pt x="112176" y="46643"/>
                    <a:pt x="112151" y="46643"/>
                  </a:cubicBezTo>
                  <a:cubicBezTo>
                    <a:pt x="112117" y="46643"/>
                    <a:pt x="112096" y="46670"/>
                    <a:pt x="112076" y="46694"/>
                  </a:cubicBezTo>
                  <a:lnTo>
                    <a:pt x="112076" y="46694"/>
                  </a:lnTo>
                  <a:cubicBezTo>
                    <a:pt x="112174" y="46519"/>
                    <a:pt x="111632" y="46029"/>
                    <a:pt x="111437" y="45736"/>
                  </a:cubicBezTo>
                  <a:cubicBezTo>
                    <a:pt x="111201" y="45343"/>
                    <a:pt x="111830" y="45594"/>
                    <a:pt x="111421" y="45075"/>
                  </a:cubicBezTo>
                  <a:cubicBezTo>
                    <a:pt x="111194" y="44781"/>
                    <a:pt x="111054" y="44716"/>
                    <a:pt x="110940" y="44716"/>
                  </a:cubicBezTo>
                  <a:cubicBezTo>
                    <a:pt x="110848" y="44716"/>
                    <a:pt x="110773" y="44759"/>
                    <a:pt x="110684" y="44759"/>
                  </a:cubicBezTo>
                  <a:cubicBezTo>
                    <a:pt x="110643" y="44759"/>
                    <a:pt x="110600" y="44750"/>
                    <a:pt x="110550" y="44724"/>
                  </a:cubicBezTo>
                  <a:cubicBezTo>
                    <a:pt x="110318" y="44590"/>
                    <a:pt x="110269" y="43817"/>
                    <a:pt x="110303" y="43817"/>
                  </a:cubicBezTo>
                  <a:lnTo>
                    <a:pt x="110303" y="43817"/>
                  </a:lnTo>
                  <a:cubicBezTo>
                    <a:pt x="110303" y="43817"/>
                    <a:pt x="110304" y="43817"/>
                    <a:pt x="110304" y="43817"/>
                  </a:cubicBezTo>
                  <a:lnTo>
                    <a:pt x="110304" y="43817"/>
                  </a:lnTo>
                  <a:cubicBezTo>
                    <a:pt x="110163" y="43739"/>
                    <a:pt x="110183" y="43869"/>
                    <a:pt x="109963" y="43508"/>
                  </a:cubicBezTo>
                  <a:cubicBezTo>
                    <a:pt x="109906" y="43408"/>
                    <a:pt x="109759" y="43104"/>
                    <a:pt x="109685" y="43031"/>
                  </a:cubicBezTo>
                  <a:cubicBezTo>
                    <a:pt x="109663" y="43008"/>
                    <a:pt x="109646" y="43001"/>
                    <a:pt x="109632" y="43001"/>
                  </a:cubicBezTo>
                  <a:cubicBezTo>
                    <a:pt x="109604" y="43001"/>
                    <a:pt x="109587" y="43031"/>
                    <a:pt x="109558" y="43031"/>
                  </a:cubicBezTo>
                  <a:cubicBezTo>
                    <a:pt x="109545" y="43031"/>
                    <a:pt x="109529" y="43025"/>
                    <a:pt x="109507" y="43004"/>
                  </a:cubicBezTo>
                  <a:cubicBezTo>
                    <a:pt x="109397" y="42910"/>
                    <a:pt x="109255" y="42637"/>
                    <a:pt x="109172" y="42475"/>
                  </a:cubicBezTo>
                  <a:cubicBezTo>
                    <a:pt x="109303" y="42449"/>
                    <a:pt x="109334" y="42354"/>
                    <a:pt x="109077" y="41940"/>
                  </a:cubicBezTo>
                  <a:cubicBezTo>
                    <a:pt x="108726" y="41384"/>
                    <a:pt x="108626" y="41306"/>
                    <a:pt x="108784" y="41148"/>
                  </a:cubicBezTo>
                  <a:cubicBezTo>
                    <a:pt x="108836" y="41096"/>
                    <a:pt x="108459" y="40315"/>
                    <a:pt x="108364" y="40252"/>
                  </a:cubicBezTo>
                  <a:cubicBezTo>
                    <a:pt x="108344" y="40238"/>
                    <a:pt x="108329" y="40232"/>
                    <a:pt x="108318" y="40232"/>
                  </a:cubicBezTo>
                  <a:cubicBezTo>
                    <a:pt x="108289" y="40232"/>
                    <a:pt x="108284" y="40268"/>
                    <a:pt x="108266" y="40268"/>
                  </a:cubicBezTo>
                  <a:cubicBezTo>
                    <a:pt x="108248" y="40268"/>
                    <a:pt x="108218" y="40232"/>
                    <a:pt x="108139" y="40089"/>
                  </a:cubicBezTo>
                  <a:cubicBezTo>
                    <a:pt x="107934" y="39686"/>
                    <a:pt x="107745" y="39271"/>
                    <a:pt x="107588" y="38847"/>
                  </a:cubicBezTo>
                  <a:cubicBezTo>
                    <a:pt x="107426" y="38411"/>
                    <a:pt x="107494" y="38317"/>
                    <a:pt x="107389" y="37934"/>
                  </a:cubicBezTo>
                  <a:cubicBezTo>
                    <a:pt x="107295" y="37588"/>
                    <a:pt x="107085" y="37043"/>
                    <a:pt x="106880" y="36797"/>
                  </a:cubicBezTo>
                  <a:cubicBezTo>
                    <a:pt x="106610" y="36465"/>
                    <a:pt x="106458" y="35536"/>
                    <a:pt x="106485" y="35536"/>
                  </a:cubicBezTo>
                  <a:lnTo>
                    <a:pt x="106485" y="35536"/>
                  </a:lnTo>
                  <a:cubicBezTo>
                    <a:pt x="106485" y="35536"/>
                    <a:pt x="106486" y="35537"/>
                    <a:pt x="106486" y="35537"/>
                  </a:cubicBezTo>
                  <a:lnTo>
                    <a:pt x="106486" y="35537"/>
                  </a:lnTo>
                  <a:cubicBezTo>
                    <a:pt x="106431" y="35468"/>
                    <a:pt x="106392" y="35439"/>
                    <a:pt x="106364" y="35439"/>
                  </a:cubicBezTo>
                  <a:cubicBezTo>
                    <a:pt x="106226" y="35439"/>
                    <a:pt x="106375" y="36161"/>
                    <a:pt x="106314" y="36183"/>
                  </a:cubicBezTo>
                  <a:cubicBezTo>
                    <a:pt x="106314" y="36183"/>
                    <a:pt x="106314" y="36183"/>
                    <a:pt x="106314" y="36183"/>
                  </a:cubicBezTo>
                  <a:cubicBezTo>
                    <a:pt x="106296" y="36183"/>
                    <a:pt x="106073" y="35669"/>
                    <a:pt x="106125" y="35627"/>
                  </a:cubicBezTo>
                  <a:cubicBezTo>
                    <a:pt x="106214" y="35549"/>
                    <a:pt x="105947" y="35009"/>
                    <a:pt x="105795" y="34747"/>
                  </a:cubicBezTo>
                  <a:cubicBezTo>
                    <a:pt x="105475" y="34186"/>
                    <a:pt x="105758" y="34380"/>
                    <a:pt x="105743" y="34007"/>
                  </a:cubicBezTo>
                  <a:cubicBezTo>
                    <a:pt x="105732" y="33761"/>
                    <a:pt x="105570" y="33735"/>
                    <a:pt x="105522" y="33672"/>
                  </a:cubicBezTo>
                  <a:cubicBezTo>
                    <a:pt x="105519" y="33673"/>
                    <a:pt x="105515" y="33673"/>
                    <a:pt x="105512" y="33673"/>
                  </a:cubicBezTo>
                  <a:cubicBezTo>
                    <a:pt x="105412" y="33673"/>
                    <a:pt x="105257" y="33260"/>
                    <a:pt x="105171" y="33043"/>
                  </a:cubicBezTo>
                  <a:cubicBezTo>
                    <a:pt x="104930" y="32419"/>
                    <a:pt x="104956" y="32298"/>
                    <a:pt x="104600" y="31826"/>
                  </a:cubicBezTo>
                  <a:cubicBezTo>
                    <a:pt x="104573" y="31784"/>
                    <a:pt x="104348" y="31412"/>
                    <a:pt x="104343" y="31333"/>
                  </a:cubicBezTo>
                  <a:cubicBezTo>
                    <a:pt x="104341" y="31307"/>
                    <a:pt x="104348" y="31297"/>
                    <a:pt x="104363" y="31297"/>
                  </a:cubicBezTo>
                  <a:cubicBezTo>
                    <a:pt x="104418" y="31297"/>
                    <a:pt x="104575" y="31454"/>
                    <a:pt x="104652" y="31454"/>
                  </a:cubicBezTo>
                  <a:cubicBezTo>
                    <a:pt x="104702" y="31454"/>
                    <a:pt x="104718" y="31388"/>
                    <a:pt x="104652" y="31171"/>
                  </a:cubicBezTo>
                  <a:cubicBezTo>
                    <a:pt x="104477" y="30588"/>
                    <a:pt x="104199" y="29933"/>
                    <a:pt x="103963" y="29344"/>
                  </a:cubicBezTo>
                  <a:lnTo>
                    <a:pt x="103963" y="29344"/>
                  </a:lnTo>
                  <a:cubicBezTo>
                    <a:pt x="104023" y="29507"/>
                    <a:pt x="104098" y="29745"/>
                    <a:pt x="104036" y="29745"/>
                  </a:cubicBezTo>
                  <a:cubicBezTo>
                    <a:pt x="104035" y="29745"/>
                    <a:pt x="104034" y="29745"/>
                    <a:pt x="104033" y="29745"/>
                  </a:cubicBezTo>
                  <a:cubicBezTo>
                    <a:pt x="103982" y="29745"/>
                    <a:pt x="103662" y="28779"/>
                    <a:pt x="103552" y="28779"/>
                  </a:cubicBezTo>
                  <a:cubicBezTo>
                    <a:pt x="103550" y="28779"/>
                    <a:pt x="103548" y="28779"/>
                    <a:pt x="103546" y="28780"/>
                  </a:cubicBezTo>
                  <a:cubicBezTo>
                    <a:pt x="103546" y="28780"/>
                    <a:pt x="103547" y="28780"/>
                    <a:pt x="103547" y="28780"/>
                  </a:cubicBezTo>
                  <a:cubicBezTo>
                    <a:pt x="103596" y="28780"/>
                    <a:pt x="103731" y="29449"/>
                    <a:pt x="103694" y="29449"/>
                  </a:cubicBezTo>
                  <a:cubicBezTo>
                    <a:pt x="103690" y="29449"/>
                    <a:pt x="103685" y="29441"/>
                    <a:pt x="103677" y="29425"/>
                  </a:cubicBezTo>
                  <a:cubicBezTo>
                    <a:pt x="103462" y="28995"/>
                    <a:pt x="103011" y="28423"/>
                    <a:pt x="103252" y="28340"/>
                  </a:cubicBezTo>
                  <a:lnTo>
                    <a:pt x="103252" y="28340"/>
                  </a:lnTo>
                  <a:cubicBezTo>
                    <a:pt x="103308" y="28387"/>
                    <a:pt x="103383" y="28457"/>
                    <a:pt x="103424" y="28457"/>
                  </a:cubicBezTo>
                  <a:cubicBezTo>
                    <a:pt x="103460" y="28457"/>
                    <a:pt x="103469" y="28403"/>
                    <a:pt x="103415" y="28235"/>
                  </a:cubicBezTo>
                  <a:cubicBezTo>
                    <a:pt x="103215" y="27626"/>
                    <a:pt x="102980" y="27034"/>
                    <a:pt x="102707" y="26457"/>
                  </a:cubicBezTo>
                  <a:cubicBezTo>
                    <a:pt x="102646" y="26334"/>
                    <a:pt x="102603" y="26292"/>
                    <a:pt x="102570" y="26292"/>
                  </a:cubicBezTo>
                  <a:cubicBezTo>
                    <a:pt x="102499" y="26292"/>
                    <a:pt x="102473" y="26484"/>
                    <a:pt x="102408" y="26484"/>
                  </a:cubicBezTo>
                  <a:cubicBezTo>
                    <a:pt x="102406" y="26484"/>
                    <a:pt x="102405" y="26484"/>
                    <a:pt x="102403" y="26483"/>
                  </a:cubicBezTo>
                  <a:cubicBezTo>
                    <a:pt x="102293" y="26206"/>
                    <a:pt x="101983" y="25194"/>
                    <a:pt x="101999" y="25015"/>
                  </a:cubicBezTo>
                  <a:cubicBezTo>
                    <a:pt x="102000" y="25001"/>
                    <a:pt x="102005" y="24994"/>
                    <a:pt x="102012" y="24994"/>
                  </a:cubicBezTo>
                  <a:cubicBezTo>
                    <a:pt x="102078" y="24994"/>
                    <a:pt x="102380" y="25646"/>
                    <a:pt x="102431" y="25767"/>
                  </a:cubicBezTo>
                  <a:lnTo>
                    <a:pt x="102431" y="25767"/>
                  </a:lnTo>
                  <a:cubicBezTo>
                    <a:pt x="102277" y="25392"/>
                    <a:pt x="101904" y="24625"/>
                    <a:pt x="101863" y="24302"/>
                  </a:cubicBezTo>
                  <a:cubicBezTo>
                    <a:pt x="101837" y="24045"/>
                    <a:pt x="102046" y="24077"/>
                    <a:pt x="102135" y="24045"/>
                  </a:cubicBezTo>
                  <a:cubicBezTo>
                    <a:pt x="101863" y="23846"/>
                    <a:pt x="101637" y="23720"/>
                    <a:pt x="101328" y="23374"/>
                  </a:cubicBezTo>
                  <a:cubicBezTo>
                    <a:pt x="101171" y="23201"/>
                    <a:pt x="101045" y="22808"/>
                    <a:pt x="100882" y="22546"/>
                  </a:cubicBezTo>
                  <a:cubicBezTo>
                    <a:pt x="100798" y="22415"/>
                    <a:pt x="100547" y="22268"/>
                    <a:pt x="100541" y="22027"/>
                  </a:cubicBezTo>
                  <a:cubicBezTo>
                    <a:pt x="100540" y="21954"/>
                    <a:pt x="100564" y="21929"/>
                    <a:pt x="100600" y="21929"/>
                  </a:cubicBezTo>
                  <a:cubicBezTo>
                    <a:pt x="100683" y="21929"/>
                    <a:pt x="100833" y="22058"/>
                    <a:pt x="100918" y="22058"/>
                  </a:cubicBezTo>
                  <a:cubicBezTo>
                    <a:pt x="100947" y="22058"/>
                    <a:pt x="100969" y="22042"/>
                    <a:pt x="100977" y="22001"/>
                  </a:cubicBezTo>
                  <a:cubicBezTo>
                    <a:pt x="101013" y="21812"/>
                    <a:pt x="100678" y="21366"/>
                    <a:pt x="100562" y="21219"/>
                  </a:cubicBezTo>
                  <a:cubicBezTo>
                    <a:pt x="100410" y="21031"/>
                    <a:pt x="100347" y="21057"/>
                    <a:pt x="100190" y="20779"/>
                  </a:cubicBezTo>
                  <a:lnTo>
                    <a:pt x="99687" y="19841"/>
                  </a:lnTo>
                  <a:cubicBezTo>
                    <a:pt x="99294" y="19101"/>
                    <a:pt x="98759" y="18032"/>
                    <a:pt x="98250" y="17423"/>
                  </a:cubicBezTo>
                  <a:cubicBezTo>
                    <a:pt x="98124" y="17282"/>
                    <a:pt x="98009" y="17298"/>
                    <a:pt x="97915" y="17072"/>
                  </a:cubicBezTo>
                  <a:cubicBezTo>
                    <a:pt x="97794" y="16784"/>
                    <a:pt x="97862" y="16679"/>
                    <a:pt x="97731" y="16370"/>
                  </a:cubicBezTo>
                  <a:cubicBezTo>
                    <a:pt x="97448" y="15746"/>
                    <a:pt x="96856" y="14839"/>
                    <a:pt x="96347" y="14346"/>
                  </a:cubicBezTo>
                  <a:cubicBezTo>
                    <a:pt x="96247" y="14241"/>
                    <a:pt x="95964" y="14099"/>
                    <a:pt x="95928" y="14036"/>
                  </a:cubicBezTo>
                  <a:cubicBezTo>
                    <a:pt x="95786" y="13790"/>
                    <a:pt x="96106" y="13879"/>
                    <a:pt x="95828" y="13528"/>
                  </a:cubicBezTo>
                  <a:cubicBezTo>
                    <a:pt x="95828" y="13528"/>
                    <a:pt x="95613" y="13528"/>
                    <a:pt x="95388" y="13260"/>
                  </a:cubicBezTo>
                  <a:cubicBezTo>
                    <a:pt x="95241" y="13078"/>
                    <a:pt x="95069" y="12861"/>
                    <a:pt x="94958" y="12861"/>
                  </a:cubicBezTo>
                  <a:cubicBezTo>
                    <a:pt x="94955" y="12861"/>
                    <a:pt x="94951" y="12861"/>
                    <a:pt x="94947" y="12862"/>
                  </a:cubicBezTo>
                  <a:cubicBezTo>
                    <a:pt x="94918" y="12867"/>
                    <a:pt x="94891" y="12869"/>
                    <a:pt x="94866" y="12869"/>
                  </a:cubicBezTo>
                  <a:cubicBezTo>
                    <a:pt x="94701" y="12869"/>
                    <a:pt x="94600" y="12765"/>
                    <a:pt x="94250" y="12547"/>
                  </a:cubicBezTo>
                  <a:cubicBezTo>
                    <a:pt x="94204" y="12436"/>
                    <a:pt x="94174" y="12015"/>
                    <a:pt x="94232" y="12015"/>
                  </a:cubicBezTo>
                  <a:cubicBezTo>
                    <a:pt x="94240" y="12015"/>
                    <a:pt x="94249" y="12022"/>
                    <a:pt x="94260" y="12039"/>
                  </a:cubicBezTo>
                  <a:cubicBezTo>
                    <a:pt x="94339" y="12149"/>
                    <a:pt x="94491" y="12427"/>
                    <a:pt x="94701" y="12542"/>
                  </a:cubicBezTo>
                  <a:cubicBezTo>
                    <a:pt x="94733" y="12559"/>
                    <a:pt x="94754" y="12567"/>
                    <a:pt x="94767" y="12567"/>
                  </a:cubicBezTo>
                  <a:cubicBezTo>
                    <a:pt x="94812" y="12567"/>
                    <a:pt x="94748" y="12470"/>
                    <a:pt x="94675" y="12364"/>
                  </a:cubicBezTo>
                  <a:cubicBezTo>
                    <a:pt x="94501" y="12102"/>
                    <a:pt x="93757" y="11556"/>
                    <a:pt x="93694" y="11279"/>
                  </a:cubicBezTo>
                  <a:cubicBezTo>
                    <a:pt x="93687" y="11222"/>
                    <a:pt x="93605" y="11121"/>
                    <a:pt x="93479" y="10995"/>
                  </a:cubicBezTo>
                  <a:lnTo>
                    <a:pt x="93479" y="10995"/>
                  </a:lnTo>
                  <a:cubicBezTo>
                    <a:pt x="93564" y="11169"/>
                    <a:pt x="93624" y="11395"/>
                    <a:pt x="93528" y="11395"/>
                  </a:cubicBezTo>
                  <a:cubicBezTo>
                    <a:pt x="93480" y="11395"/>
                    <a:pt x="93392" y="11338"/>
                    <a:pt x="93248" y="11189"/>
                  </a:cubicBezTo>
                  <a:lnTo>
                    <a:pt x="93471" y="10987"/>
                  </a:lnTo>
                  <a:lnTo>
                    <a:pt x="93471" y="10987"/>
                  </a:lnTo>
                  <a:cubicBezTo>
                    <a:pt x="93064" y="10581"/>
                    <a:pt x="92216" y="9921"/>
                    <a:pt x="91906" y="9643"/>
                  </a:cubicBezTo>
                  <a:lnTo>
                    <a:pt x="91906" y="9643"/>
                  </a:lnTo>
                  <a:cubicBezTo>
                    <a:pt x="91796" y="9758"/>
                    <a:pt x="92048" y="9984"/>
                    <a:pt x="91948" y="10088"/>
                  </a:cubicBezTo>
                  <a:cubicBezTo>
                    <a:pt x="91675" y="9826"/>
                    <a:pt x="91529" y="9485"/>
                    <a:pt x="91387" y="9386"/>
                  </a:cubicBezTo>
                  <a:cubicBezTo>
                    <a:pt x="91114" y="9197"/>
                    <a:pt x="90831" y="9166"/>
                    <a:pt x="90595" y="9066"/>
                  </a:cubicBezTo>
                  <a:cubicBezTo>
                    <a:pt x="90595" y="8891"/>
                    <a:pt x="89612" y="7496"/>
                    <a:pt x="89295" y="7496"/>
                  </a:cubicBezTo>
                  <a:cubicBezTo>
                    <a:pt x="89270" y="7496"/>
                    <a:pt x="89248" y="7505"/>
                    <a:pt x="89232" y="7525"/>
                  </a:cubicBezTo>
                  <a:cubicBezTo>
                    <a:pt x="89405" y="7671"/>
                    <a:pt x="89489" y="7677"/>
                    <a:pt x="89573" y="7719"/>
                  </a:cubicBezTo>
                  <a:cubicBezTo>
                    <a:pt x="89692" y="7791"/>
                    <a:pt x="89538" y="7817"/>
                    <a:pt x="89419" y="7817"/>
                  </a:cubicBezTo>
                  <a:cubicBezTo>
                    <a:pt x="89375" y="7817"/>
                    <a:pt x="89336" y="7813"/>
                    <a:pt x="89316" y="7808"/>
                  </a:cubicBezTo>
                  <a:cubicBezTo>
                    <a:pt x="89101" y="7724"/>
                    <a:pt x="88902" y="7608"/>
                    <a:pt x="88718" y="7472"/>
                  </a:cubicBezTo>
                  <a:cubicBezTo>
                    <a:pt x="88241" y="7105"/>
                    <a:pt x="88939" y="7273"/>
                    <a:pt x="88388" y="6843"/>
                  </a:cubicBezTo>
                  <a:cubicBezTo>
                    <a:pt x="88105" y="6612"/>
                    <a:pt x="87796" y="6413"/>
                    <a:pt x="87465" y="6250"/>
                  </a:cubicBezTo>
                  <a:cubicBezTo>
                    <a:pt x="87362" y="6201"/>
                    <a:pt x="87303" y="6188"/>
                    <a:pt x="87259" y="6188"/>
                  </a:cubicBezTo>
                  <a:cubicBezTo>
                    <a:pt x="87213" y="6188"/>
                    <a:pt x="87184" y="6202"/>
                    <a:pt x="87138" y="6202"/>
                  </a:cubicBezTo>
                  <a:cubicBezTo>
                    <a:pt x="87080" y="6202"/>
                    <a:pt x="86994" y="6179"/>
                    <a:pt x="86810" y="6072"/>
                  </a:cubicBezTo>
                  <a:cubicBezTo>
                    <a:pt x="86495" y="5883"/>
                    <a:pt x="86296" y="5784"/>
                    <a:pt x="86359" y="5684"/>
                  </a:cubicBezTo>
                  <a:cubicBezTo>
                    <a:pt x="86390" y="5684"/>
                    <a:pt x="86466" y="5694"/>
                    <a:pt x="86526" y="5694"/>
                  </a:cubicBezTo>
                  <a:cubicBezTo>
                    <a:pt x="86576" y="5694"/>
                    <a:pt x="86615" y="5687"/>
                    <a:pt x="86611" y="5663"/>
                  </a:cubicBezTo>
                  <a:cubicBezTo>
                    <a:pt x="86590" y="5579"/>
                    <a:pt x="85006" y="5244"/>
                    <a:pt x="84860" y="4992"/>
                  </a:cubicBezTo>
                  <a:cubicBezTo>
                    <a:pt x="84739" y="4803"/>
                    <a:pt x="84938" y="4767"/>
                    <a:pt x="84382" y="4478"/>
                  </a:cubicBezTo>
                  <a:cubicBezTo>
                    <a:pt x="84251" y="4410"/>
                    <a:pt x="83654" y="4148"/>
                    <a:pt x="83533" y="4117"/>
                  </a:cubicBezTo>
                  <a:lnTo>
                    <a:pt x="83533" y="4117"/>
                  </a:lnTo>
                  <a:cubicBezTo>
                    <a:pt x="83618" y="4139"/>
                    <a:pt x="84331" y="4727"/>
                    <a:pt x="84220" y="4727"/>
                  </a:cubicBezTo>
                  <a:cubicBezTo>
                    <a:pt x="84202" y="4727"/>
                    <a:pt x="84160" y="4711"/>
                    <a:pt x="84089" y="4672"/>
                  </a:cubicBezTo>
                  <a:cubicBezTo>
                    <a:pt x="83675" y="4452"/>
                    <a:pt x="83329" y="4216"/>
                    <a:pt x="82888" y="4038"/>
                  </a:cubicBezTo>
                  <a:lnTo>
                    <a:pt x="82217" y="3750"/>
                  </a:lnTo>
                  <a:cubicBezTo>
                    <a:pt x="82120" y="3696"/>
                    <a:pt x="82053" y="3669"/>
                    <a:pt x="82014" y="3669"/>
                  </a:cubicBezTo>
                  <a:cubicBezTo>
                    <a:pt x="81995" y="3669"/>
                    <a:pt x="81983" y="3675"/>
                    <a:pt x="81976" y="3687"/>
                  </a:cubicBezTo>
                  <a:cubicBezTo>
                    <a:pt x="81787" y="3634"/>
                    <a:pt x="82212" y="3545"/>
                    <a:pt x="82207" y="3514"/>
                  </a:cubicBezTo>
                  <a:cubicBezTo>
                    <a:pt x="82171" y="3396"/>
                    <a:pt x="81729" y="3309"/>
                    <a:pt x="81618" y="3309"/>
                  </a:cubicBezTo>
                  <a:cubicBezTo>
                    <a:pt x="81614" y="3309"/>
                    <a:pt x="81611" y="3309"/>
                    <a:pt x="81609" y="3309"/>
                  </a:cubicBezTo>
                  <a:cubicBezTo>
                    <a:pt x="81576" y="3309"/>
                    <a:pt x="81533" y="3311"/>
                    <a:pt x="81483" y="3311"/>
                  </a:cubicBezTo>
                  <a:cubicBezTo>
                    <a:pt x="81332" y="3311"/>
                    <a:pt x="81119" y="3296"/>
                    <a:pt x="80938" y="3178"/>
                  </a:cubicBezTo>
                  <a:cubicBezTo>
                    <a:pt x="80723" y="3042"/>
                    <a:pt x="80938" y="3015"/>
                    <a:pt x="80864" y="2916"/>
                  </a:cubicBezTo>
                  <a:lnTo>
                    <a:pt x="80864" y="2916"/>
                  </a:lnTo>
                  <a:cubicBezTo>
                    <a:pt x="80892" y="2954"/>
                    <a:pt x="80851" y="2969"/>
                    <a:pt x="80771" y="2969"/>
                  </a:cubicBezTo>
                  <a:cubicBezTo>
                    <a:pt x="80530" y="2969"/>
                    <a:pt x="79934" y="2836"/>
                    <a:pt x="79753" y="2801"/>
                  </a:cubicBezTo>
                  <a:cubicBezTo>
                    <a:pt x="79485" y="2743"/>
                    <a:pt x="79223" y="2654"/>
                    <a:pt x="78966" y="2549"/>
                  </a:cubicBezTo>
                  <a:cubicBezTo>
                    <a:pt x="78762" y="2449"/>
                    <a:pt x="78903" y="2428"/>
                    <a:pt x="78678" y="2329"/>
                  </a:cubicBezTo>
                  <a:cubicBezTo>
                    <a:pt x="78510" y="2242"/>
                    <a:pt x="77841" y="2018"/>
                    <a:pt x="77625" y="2018"/>
                  </a:cubicBezTo>
                  <a:cubicBezTo>
                    <a:pt x="77592" y="2018"/>
                    <a:pt x="77570" y="2023"/>
                    <a:pt x="77561" y="2035"/>
                  </a:cubicBezTo>
                  <a:cubicBezTo>
                    <a:pt x="77528" y="2082"/>
                    <a:pt x="77493" y="2107"/>
                    <a:pt x="77420" y="2107"/>
                  </a:cubicBezTo>
                  <a:cubicBezTo>
                    <a:pt x="77354" y="2107"/>
                    <a:pt x="77258" y="2087"/>
                    <a:pt x="77105" y="2046"/>
                  </a:cubicBezTo>
                  <a:cubicBezTo>
                    <a:pt x="77105" y="2046"/>
                    <a:pt x="76612" y="1914"/>
                    <a:pt x="76623" y="1893"/>
                  </a:cubicBezTo>
                  <a:cubicBezTo>
                    <a:pt x="76633" y="1857"/>
                    <a:pt x="77593" y="1893"/>
                    <a:pt x="77011" y="1684"/>
                  </a:cubicBezTo>
                  <a:cubicBezTo>
                    <a:pt x="76523" y="1495"/>
                    <a:pt x="76266" y="1658"/>
                    <a:pt x="75784" y="1448"/>
                  </a:cubicBezTo>
                  <a:cubicBezTo>
                    <a:pt x="75233" y="1217"/>
                    <a:pt x="74840" y="1212"/>
                    <a:pt x="74347" y="1207"/>
                  </a:cubicBezTo>
                  <a:cubicBezTo>
                    <a:pt x="73970" y="1196"/>
                    <a:pt x="74064" y="1175"/>
                    <a:pt x="73870" y="1107"/>
                  </a:cubicBezTo>
                  <a:cubicBezTo>
                    <a:pt x="73718" y="1055"/>
                    <a:pt x="73409" y="1055"/>
                    <a:pt x="73246" y="1023"/>
                  </a:cubicBezTo>
                  <a:cubicBezTo>
                    <a:pt x="73171" y="1045"/>
                    <a:pt x="73016" y="1063"/>
                    <a:pt x="72848" y="1063"/>
                  </a:cubicBezTo>
                  <a:cubicBezTo>
                    <a:pt x="72607" y="1063"/>
                    <a:pt x="72342" y="1025"/>
                    <a:pt x="72255" y="908"/>
                  </a:cubicBezTo>
                  <a:cubicBezTo>
                    <a:pt x="72228" y="867"/>
                    <a:pt x="72075" y="559"/>
                    <a:pt x="71795" y="559"/>
                  </a:cubicBezTo>
                  <a:cubicBezTo>
                    <a:pt x="71747" y="559"/>
                    <a:pt x="71696" y="567"/>
                    <a:pt x="71642" y="588"/>
                  </a:cubicBezTo>
                  <a:cubicBezTo>
                    <a:pt x="71521" y="631"/>
                    <a:pt x="71492" y="680"/>
                    <a:pt x="71347" y="680"/>
                  </a:cubicBezTo>
                  <a:cubicBezTo>
                    <a:pt x="71278" y="680"/>
                    <a:pt x="71183" y="669"/>
                    <a:pt x="71039" y="640"/>
                  </a:cubicBezTo>
                  <a:cubicBezTo>
                    <a:pt x="70798" y="588"/>
                    <a:pt x="70976" y="515"/>
                    <a:pt x="70871" y="452"/>
                  </a:cubicBezTo>
                  <a:cubicBezTo>
                    <a:pt x="70745" y="389"/>
                    <a:pt x="70441" y="357"/>
                    <a:pt x="70258" y="336"/>
                  </a:cubicBezTo>
                  <a:lnTo>
                    <a:pt x="70221" y="530"/>
                  </a:lnTo>
                  <a:cubicBezTo>
                    <a:pt x="70378" y="572"/>
                    <a:pt x="70640" y="646"/>
                    <a:pt x="70698" y="714"/>
                  </a:cubicBezTo>
                  <a:cubicBezTo>
                    <a:pt x="70729" y="749"/>
                    <a:pt x="70672" y="762"/>
                    <a:pt x="70576" y="762"/>
                  </a:cubicBezTo>
                  <a:cubicBezTo>
                    <a:pt x="70360" y="762"/>
                    <a:pt x="69944" y="698"/>
                    <a:pt x="69864" y="688"/>
                  </a:cubicBezTo>
                  <a:cubicBezTo>
                    <a:pt x="69298" y="614"/>
                    <a:pt x="69602" y="541"/>
                    <a:pt x="69115" y="410"/>
                  </a:cubicBezTo>
                  <a:cubicBezTo>
                    <a:pt x="69032" y="380"/>
                    <a:pt x="68403" y="234"/>
                    <a:pt x="68250" y="234"/>
                  </a:cubicBezTo>
                  <a:cubicBezTo>
                    <a:pt x="68238" y="234"/>
                    <a:pt x="68229" y="235"/>
                    <a:pt x="68223" y="237"/>
                  </a:cubicBezTo>
                  <a:cubicBezTo>
                    <a:pt x="68061" y="294"/>
                    <a:pt x="68186" y="366"/>
                    <a:pt x="67936" y="366"/>
                  </a:cubicBezTo>
                  <a:cubicBezTo>
                    <a:pt x="67888" y="366"/>
                    <a:pt x="67826" y="363"/>
                    <a:pt x="67746" y="357"/>
                  </a:cubicBezTo>
                  <a:cubicBezTo>
                    <a:pt x="67577" y="346"/>
                    <a:pt x="67401" y="315"/>
                    <a:pt x="67271" y="315"/>
                  </a:cubicBezTo>
                  <a:cubicBezTo>
                    <a:pt x="67215" y="315"/>
                    <a:pt x="67167" y="321"/>
                    <a:pt x="67133" y="336"/>
                  </a:cubicBezTo>
                  <a:cubicBezTo>
                    <a:pt x="67061" y="368"/>
                    <a:pt x="66901" y="380"/>
                    <a:pt x="66695" y="380"/>
                  </a:cubicBezTo>
                  <a:cubicBezTo>
                    <a:pt x="66118" y="380"/>
                    <a:pt x="65187" y="286"/>
                    <a:pt x="64889" y="279"/>
                  </a:cubicBezTo>
                  <a:cubicBezTo>
                    <a:pt x="64464" y="258"/>
                    <a:pt x="64553" y="221"/>
                    <a:pt x="64417" y="127"/>
                  </a:cubicBezTo>
                  <a:cubicBezTo>
                    <a:pt x="64312" y="54"/>
                    <a:pt x="63920" y="40"/>
                    <a:pt x="63638" y="40"/>
                  </a:cubicBezTo>
                  <a:cubicBezTo>
                    <a:pt x="63554" y="40"/>
                    <a:pt x="63480" y="41"/>
                    <a:pt x="63426" y="43"/>
                  </a:cubicBezTo>
                  <a:cubicBezTo>
                    <a:pt x="63276" y="20"/>
                    <a:pt x="63075" y="1"/>
                    <a:pt x="62889" y="1"/>
                  </a:cubicBezTo>
                  <a:close/>
                  <a:moveTo>
                    <a:pt x="142203" y="84362"/>
                  </a:moveTo>
                  <a:lnTo>
                    <a:pt x="142203" y="84362"/>
                  </a:lnTo>
                  <a:cubicBezTo>
                    <a:pt x="142255" y="84409"/>
                    <a:pt x="142371" y="84472"/>
                    <a:pt x="142140" y="84750"/>
                  </a:cubicBezTo>
                  <a:cubicBezTo>
                    <a:pt x="142003" y="84928"/>
                    <a:pt x="141803" y="85106"/>
                    <a:pt x="141731" y="85106"/>
                  </a:cubicBezTo>
                  <a:cubicBezTo>
                    <a:pt x="141701" y="85106"/>
                    <a:pt x="141693" y="85075"/>
                    <a:pt x="141720" y="85001"/>
                  </a:cubicBezTo>
                  <a:cubicBezTo>
                    <a:pt x="141794" y="84818"/>
                    <a:pt x="142014" y="84582"/>
                    <a:pt x="142203" y="84362"/>
                  </a:cubicBezTo>
                  <a:close/>
                  <a:moveTo>
                    <a:pt x="136907" y="87546"/>
                  </a:moveTo>
                  <a:cubicBezTo>
                    <a:pt x="136858" y="87546"/>
                    <a:pt x="136781" y="87559"/>
                    <a:pt x="136666" y="87592"/>
                  </a:cubicBezTo>
                  <a:lnTo>
                    <a:pt x="136352" y="87670"/>
                  </a:lnTo>
                  <a:cubicBezTo>
                    <a:pt x="136372" y="87771"/>
                    <a:pt x="136445" y="87807"/>
                    <a:pt x="136534" y="87807"/>
                  </a:cubicBezTo>
                  <a:cubicBezTo>
                    <a:pt x="136772" y="87807"/>
                    <a:pt x="137124" y="87546"/>
                    <a:pt x="136907" y="87546"/>
                  </a:cubicBezTo>
                  <a:close/>
                  <a:moveTo>
                    <a:pt x="133788" y="88698"/>
                  </a:moveTo>
                  <a:lnTo>
                    <a:pt x="133788" y="88698"/>
                  </a:lnTo>
                  <a:cubicBezTo>
                    <a:pt x="133793" y="88771"/>
                    <a:pt x="133824" y="88892"/>
                    <a:pt x="133457" y="88923"/>
                  </a:cubicBezTo>
                  <a:cubicBezTo>
                    <a:pt x="133369" y="88931"/>
                    <a:pt x="133274" y="88935"/>
                    <a:pt x="133187" y="88935"/>
                  </a:cubicBezTo>
                  <a:cubicBezTo>
                    <a:pt x="132959" y="88935"/>
                    <a:pt x="132791" y="88904"/>
                    <a:pt x="132970" y="88813"/>
                  </a:cubicBezTo>
                  <a:lnTo>
                    <a:pt x="132970" y="88808"/>
                  </a:lnTo>
                  <a:cubicBezTo>
                    <a:pt x="133153" y="88714"/>
                    <a:pt x="133489" y="88724"/>
                    <a:pt x="133788" y="88698"/>
                  </a:cubicBezTo>
                  <a:close/>
                  <a:moveTo>
                    <a:pt x="71359" y="89201"/>
                  </a:moveTo>
                  <a:cubicBezTo>
                    <a:pt x="71065" y="89243"/>
                    <a:pt x="71304" y="89868"/>
                    <a:pt x="71406" y="89868"/>
                  </a:cubicBezTo>
                  <a:cubicBezTo>
                    <a:pt x="71444" y="89868"/>
                    <a:pt x="71463" y="89780"/>
                    <a:pt x="71427" y="89542"/>
                  </a:cubicBezTo>
                  <a:cubicBezTo>
                    <a:pt x="71411" y="89427"/>
                    <a:pt x="71390" y="89317"/>
                    <a:pt x="71364" y="89206"/>
                  </a:cubicBezTo>
                  <a:lnTo>
                    <a:pt x="71359" y="89201"/>
                  </a:lnTo>
                  <a:close/>
                  <a:moveTo>
                    <a:pt x="72093" y="98377"/>
                  </a:moveTo>
                  <a:lnTo>
                    <a:pt x="72093" y="98377"/>
                  </a:lnTo>
                  <a:cubicBezTo>
                    <a:pt x="72208" y="98890"/>
                    <a:pt x="72171" y="99048"/>
                    <a:pt x="72025" y="99074"/>
                  </a:cubicBezTo>
                  <a:lnTo>
                    <a:pt x="71956" y="98738"/>
                  </a:lnTo>
                  <a:cubicBezTo>
                    <a:pt x="71977" y="98560"/>
                    <a:pt x="72014" y="98387"/>
                    <a:pt x="72093" y="98377"/>
                  </a:cubicBezTo>
                  <a:close/>
                  <a:moveTo>
                    <a:pt x="86747" y="109681"/>
                  </a:moveTo>
                  <a:cubicBezTo>
                    <a:pt x="86747" y="109681"/>
                    <a:pt x="86747" y="109682"/>
                    <a:pt x="86747" y="109683"/>
                  </a:cubicBezTo>
                  <a:lnTo>
                    <a:pt x="86747" y="109683"/>
                  </a:lnTo>
                  <a:cubicBezTo>
                    <a:pt x="86747" y="109682"/>
                    <a:pt x="86747" y="109681"/>
                    <a:pt x="86747" y="109681"/>
                  </a:cubicBezTo>
                  <a:close/>
                  <a:moveTo>
                    <a:pt x="28811" y="5199"/>
                  </a:moveTo>
                  <a:cubicBezTo>
                    <a:pt x="28713" y="5199"/>
                    <a:pt x="28625" y="5203"/>
                    <a:pt x="28560" y="5212"/>
                  </a:cubicBezTo>
                  <a:lnTo>
                    <a:pt x="28554" y="5212"/>
                  </a:lnTo>
                  <a:cubicBezTo>
                    <a:pt x="28240" y="5256"/>
                    <a:pt x="27799" y="5409"/>
                    <a:pt x="27588" y="5409"/>
                  </a:cubicBezTo>
                  <a:cubicBezTo>
                    <a:pt x="27522" y="5409"/>
                    <a:pt x="27478" y="5393"/>
                    <a:pt x="27469" y="5354"/>
                  </a:cubicBezTo>
                  <a:cubicBezTo>
                    <a:pt x="27248" y="5387"/>
                    <a:pt x="26776" y="5558"/>
                    <a:pt x="26566" y="5558"/>
                  </a:cubicBezTo>
                  <a:cubicBezTo>
                    <a:pt x="26507" y="5558"/>
                    <a:pt x="26469" y="5544"/>
                    <a:pt x="26462" y="5511"/>
                  </a:cubicBezTo>
                  <a:lnTo>
                    <a:pt x="26462" y="5511"/>
                  </a:lnTo>
                  <a:cubicBezTo>
                    <a:pt x="26441" y="5585"/>
                    <a:pt x="26892" y="5737"/>
                    <a:pt x="26473" y="5857"/>
                  </a:cubicBezTo>
                  <a:cubicBezTo>
                    <a:pt x="26122" y="5962"/>
                    <a:pt x="25466" y="5862"/>
                    <a:pt x="25104" y="6041"/>
                  </a:cubicBezTo>
                  <a:cubicBezTo>
                    <a:pt x="24979" y="6109"/>
                    <a:pt x="25167" y="6146"/>
                    <a:pt x="25215" y="6161"/>
                  </a:cubicBezTo>
                  <a:cubicBezTo>
                    <a:pt x="25241" y="6261"/>
                    <a:pt x="24827" y="6376"/>
                    <a:pt x="24585" y="6444"/>
                  </a:cubicBezTo>
                  <a:cubicBezTo>
                    <a:pt x="24385" y="6506"/>
                    <a:pt x="24057" y="6583"/>
                    <a:pt x="23886" y="6583"/>
                  </a:cubicBezTo>
                  <a:cubicBezTo>
                    <a:pt x="23779" y="6583"/>
                    <a:pt x="23732" y="6553"/>
                    <a:pt x="23815" y="6471"/>
                  </a:cubicBezTo>
                  <a:cubicBezTo>
                    <a:pt x="23993" y="6298"/>
                    <a:pt x="25026" y="5988"/>
                    <a:pt x="24748" y="5904"/>
                  </a:cubicBezTo>
                  <a:cubicBezTo>
                    <a:pt x="24686" y="5886"/>
                    <a:pt x="24620" y="5878"/>
                    <a:pt x="24552" y="5878"/>
                  </a:cubicBezTo>
                  <a:cubicBezTo>
                    <a:pt x="24250" y="5878"/>
                    <a:pt x="23915" y="6039"/>
                    <a:pt x="23804" y="6193"/>
                  </a:cubicBezTo>
                  <a:cubicBezTo>
                    <a:pt x="23648" y="6406"/>
                    <a:pt x="22444" y="6767"/>
                    <a:pt x="22006" y="6767"/>
                  </a:cubicBezTo>
                  <a:cubicBezTo>
                    <a:pt x="21921" y="6767"/>
                    <a:pt x="21865" y="6753"/>
                    <a:pt x="21850" y="6722"/>
                  </a:cubicBezTo>
                  <a:lnTo>
                    <a:pt x="21850" y="6722"/>
                  </a:lnTo>
                  <a:cubicBezTo>
                    <a:pt x="21874" y="6778"/>
                    <a:pt x="22014" y="6909"/>
                    <a:pt x="21780" y="6995"/>
                  </a:cubicBezTo>
                  <a:cubicBezTo>
                    <a:pt x="21487" y="7100"/>
                    <a:pt x="20954" y="7293"/>
                    <a:pt x="20988" y="7409"/>
                  </a:cubicBezTo>
                  <a:lnTo>
                    <a:pt x="20988" y="7409"/>
                  </a:lnTo>
                  <a:cubicBezTo>
                    <a:pt x="20978" y="7376"/>
                    <a:pt x="20930" y="7361"/>
                    <a:pt x="20854" y="7361"/>
                  </a:cubicBezTo>
                  <a:cubicBezTo>
                    <a:pt x="20324" y="7361"/>
                    <a:pt x="18411" y="8062"/>
                    <a:pt x="17953" y="8259"/>
                  </a:cubicBezTo>
                  <a:cubicBezTo>
                    <a:pt x="16900" y="8676"/>
                    <a:pt x="16298" y="9093"/>
                    <a:pt x="15652" y="9597"/>
                  </a:cubicBezTo>
                  <a:lnTo>
                    <a:pt x="15652" y="9597"/>
                  </a:lnTo>
                  <a:cubicBezTo>
                    <a:pt x="15764" y="9508"/>
                    <a:pt x="16237" y="9099"/>
                    <a:pt x="16052" y="9099"/>
                  </a:cubicBezTo>
                  <a:cubicBezTo>
                    <a:pt x="16042" y="9099"/>
                    <a:pt x="16031" y="9100"/>
                    <a:pt x="16018" y="9103"/>
                  </a:cubicBezTo>
                  <a:lnTo>
                    <a:pt x="15635" y="9286"/>
                  </a:lnTo>
                  <a:cubicBezTo>
                    <a:pt x="15565" y="9314"/>
                    <a:pt x="15542" y="9323"/>
                    <a:pt x="15534" y="9323"/>
                  </a:cubicBezTo>
                  <a:cubicBezTo>
                    <a:pt x="15521" y="9323"/>
                    <a:pt x="15550" y="9295"/>
                    <a:pt x="15468" y="9276"/>
                  </a:cubicBezTo>
                  <a:cubicBezTo>
                    <a:pt x="15431" y="9265"/>
                    <a:pt x="15387" y="9260"/>
                    <a:pt x="15341" y="9260"/>
                  </a:cubicBezTo>
                  <a:cubicBezTo>
                    <a:pt x="15133" y="9260"/>
                    <a:pt x="14869" y="9361"/>
                    <a:pt x="14891" y="9512"/>
                  </a:cubicBezTo>
                  <a:cubicBezTo>
                    <a:pt x="14907" y="9632"/>
                    <a:pt x="15001" y="9648"/>
                    <a:pt x="14582" y="9826"/>
                  </a:cubicBezTo>
                  <a:cubicBezTo>
                    <a:pt x="14361" y="9915"/>
                    <a:pt x="14104" y="10041"/>
                    <a:pt x="13884" y="10109"/>
                  </a:cubicBezTo>
                  <a:cubicBezTo>
                    <a:pt x="13833" y="10126"/>
                    <a:pt x="13798" y="10132"/>
                    <a:pt x="13771" y="10132"/>
                  </a:cubicBezTo>
                  <a:cubicBezTo>
                    <a:pt x="13730" y="10132"/>
                    <a:pt x="13708" y="10120"/>
                    <a:pt x="13677" y="10120"/>
                  </a:cubicBezTo>
                  <a:cubicBezTo>
                    <a:pt x="13660" y="10120"/>
                    <a:pt x="13640" y="10124"/>
                    <a:pt x="13612" y="10136"/>
                  </a:cubicBezTo>
                  <a:lnTo>
                    <a:pt x="12516" y="10618"/>
                  </a:lnTo>
                  <a:cubicBezTo>
                    <a:pt x="11976" y="10863"/>
                    <a:pt x="12161" y="11056"/>
                    <a:pt x="12339" y="11056"/>
                  </a:cubicBezTo>
                  <a:cubicBezTo>
                    <a:pt x="12366" y="11056"/>
                    <a:pt x="12393" y="11051"/>
                    <a:pt x="12417" y="11042"/>
                  </a:cubicBezTo>
                  <a:lnTo>
                    <a:pt x="12417" y="11042"/>
                  </a:lnTo>
                  <a:cubicBezTo>
                    <a:pt x="12090" y="11180"/>
                    <a:pt x="11265" y="11238"/>
                    <a:pt x="10927" y="11326"/>
                  </a:cubicBezTo>
                  <a:cubicBezTo>
                    <a:pt x="10630" y="11410"/>
                    <a:pt x="10381" y="11521"/>
                    <a:pt x="10554" y="11521"/>
                  </a:cubicBezTo>
                  <a:cubicBezTo>
                    <a:pt x="10585" y="11521"/>
                    <a:pt x="10630" y="11517"/>
                    <a:pt x="10691" y="11509"/>
                  </a:cubicBezTo>
                  <a:cubicBezTo>
                    <a:pt x="10744" y="11502"/>
                    <a:pt x="10806" y="11498"/>
                    <a:pt x="10863" y="11498"/>
                  </a:cubicBezTo>
                  <a:cubicBezTo>
                    <a:pt x="11058" y="11498"/>
                    <a:pt x="11196" y="11549"/>
                    <a:pt x="10702" y="11719"/>
                  </a:cubicBezTo>
                  <a:cubicBezTo>
                    <a:pt x="10398" y="11824"/>
                    <a:pt x="10088" y="11908"/>
                    <a:pt x="9768" y="11971"/>
                  </a:cubicBezTo>
                  <a:cubicBezTo>
                    <a:pt x="9671" y="11980"/>
                    <a:pt x="9574" y="12002"/>
                    <a:pt x="9480" y="12032"/>
                  </a:cubicBezTo>
                  <a:lnTo>
                    <a:pt x="9480" y="12032"/>
                  </a:lnTo>
                  <a:cubicBezTo>
                    <a:pt x="9488" y="12031"/>
                    <a:pt x="9496" y="12030"/>
                    <a:pt x="9504" y="12030"/>
                  </a:cubicBezTo>
                  <a:cubicBezTo>
                    <a:pt x="9621" y="12030"/>
                    <a:pt x="9770" y="12157"/>
                    <a:pt x="9721" y="12228"/>
                  </a:cubicBezTo>
                  <a:cubicBezTo>
                    <a:pt x="9648" y="12327"/>
                    <a:pt x="8825" y="12432"/>
                    <a:pt x="8746" y="12448"/>
                  </a:cubicBezTo>
                  <a:cubicBezTo>
                    <a:pt x="7624" y="12657"/>
                    <a:pt x="9087" y="12568"/>
                    <a:pt x="9050" y="12610"/>
                  </a:cubicBezTo>
                  <a:cubicBezTo>
                    <a:pt x="8914" y="12731"/>
                    <a:pt x="7835" y="12925"/>
                    <a:pt x="7923" y="13098"/>
                  </a:cubicBezTo>
                  <a:lnTo>
                    <a:pt x="7923" y="13098"/>
                  </a:lnTo>
                  <a:cubicBezTo>
                    <a:pt x="7916" y="13085"/>
                    <a:pt x="7902" y="13080"/>
                    <a:pt x="7880" y="13080"/>
                  </a:cubicBezTo>
                  <a:cubicBezTo>
                    <a:pt x="7568" y="13080"/>
                    <a:pt x="5752" y="14270"/>
                    <a:pt x="5443" y="14540"/>
                  </a:cubicBezTo>
                  <a:cubicBezTo>
                    <a:pt x="4982" y="14860"/>
                    <a:pt x="4719" y="15174"/>
                    <a:pt x="4337" y="15499"/>
                  </a:cubicBezTo>
                  <a:cubicBezTo>
                    <a:pt x="4059" y="15730"/>
                    <a:pt x="3755" y="15772"/>
                    <a:pt x="3582" y="16008"/>
                  </a:cubicBezTo>
                  <a:cubicBezTo>
                    <a:pt x="3487" y="16144"/>
                    <a:pt x="3309" y="16516"/>
                    <a:pt x="3157" y="16668"/>
                  </a:cubicBezTo>
                  <a:cubicBezTo>
                    <a:pt x="3169" y="16641"/>
                    <a:pt x="3335" y="16134"/>
                    <a:pt x="3238" y="16134"/>
                  </a:cubicBezTo>
                  <a:cubicBezTo>
                    <a:pt x="3204" y="16134"/>
                    <a:pt x="3138" y="16197"/>
                    <a:pt x="3021" y="16364"/>
                  </a:cubicBezTo>
                  <a:cubicBezTo>
                    <a:pt x="2842" y="16658"/>
                    <a:pt x="2444" y="17030"/>
                    <a:pt x="2533" y="17167"/>
                  </a:cubicBezTo>
                  <a:cubicBezTo>
                    <a:pt x="2596" y="17271"/>
                    <a:pt x="2046" y="17643"/>
                    <a:pt x="2150" y="17738"/>
                  </a:cubicBezTo>
                  <a:lnTo>
                    <a:pt x="2150" y="17738"/>
                  </a:lnTo>
                  <a:cubicBezTo>
                    <a:pt x="2112" y="17704"/>
                    <a:pt x="2072" y="17681"/>
                    <a:pt x="2021" y="17681"/>
                  </a:cubicBezTo>
                  <a:cubicBezTo>
                    <a:pt x="1915" y="17681"/>
                    <a:pt x="1765" y="17776"/>
                    <a:pt x="1500" y="18058"/>
                  </a:cubicBezTo>
                  <a:cubicBezTo>
                    <a:pt x="1249" y="18346"/>
                    <a:pt x="1505" y="18708"/>
                    <a:pt x="1348" y="19075"/>
                  </a:cubicBezTo>
                  <a:cubicBezTo>
                    <a:pt x="1106" y="19716"/>
                    <a:pt x="806" y="19858"/>
                    <a:pt x="582" y="19858"/>
                  </a:cubicBezTo>
                  <a:cubicBezTo>
                    <a:pt x="467" y="19858"/>
                    <a:pt x="372" y="19820"/>
                    <a:pt x="315" y="19793"/>
                  </a:cubicBezTo>
                  <a:lnTo>
                    <a:pt x="315" y="19793"/>
                  </a:lnTo>
                  <a:cubicBezTo>
                    <a:pt x="310" y="20286"/>
                    <a:pt x="331" y="20779"/>
                    <a:pt x="378" y="21272"/>
                  </a:cubicBezTo>
                  <a:cubicBezTo>
                    <a:pt x="205" y="21445"/>
                    <a:pt x="79" y="21660"/>
                    <a:pt x="1" y="21891"/>
                  </a:cubicBezTo>
                  <a:cubicBezTo>
                    <a:pt x="121" y="21906"/>
                    <a:pt x="58" y="22514"/>
                    <a:pt x="132" y="22792"/>
                  </a:cubicBezTo>
                  <a:cubicBezTo>
                    <a:pt x="146" y="22948"/>
                    <a:pt x="433" y="23521"/>
                    <a:pt x="494" y="23521"/>
                  </a:cubicBezTo>
                  <a:cubicBezTo>
                    <a:pt x="499" y="23521"/>
                    <a:pt x="502" y="23518"/>
                    <a:pt x="504" y="23511"/>
                  </a:cubicBezTo>
                  <a:lnTo>
                    <a:pt x="504" y="23511"/>
                  </a:lnTo>
                  <a:cubicBezTo>
                    <a:pt x="467" y="23820"/>
                    <a:pt x="6" y="23432"/>
                    <a:pt x="509" y="24339"/>
                  </a:cubicBezTo>
                  <a:cubicBezTo>
                    <a:pt x="887" y="24963"/>
                    <a:pt x="1002" y="25126"/>
                    <a:pt x="819" y="25236"/>
                  </a:cubicBezTo>
                  <a:cubicBezTo>
                    <a:pt x="948" y="25433"/>
                    <a:pt x="1000" y="25458"/>
                    <a:pt x="1048" y="25458"/>
                  </a:cubicBezTo>
                  <a:cubicBezTo>
                    <a:pt x="1064" y="25458"/>
                    <a:pt x="1080" y="25455"/>
                    <a:pt x="1098" y="25455"/>
                  </a:cubicBezTo>
                  <a:cubicBezTo>
                    <a:pt x="1121" y="25455"/>
                    <a:pt x="1148" y="25460"/>
                    <a:pt x="1186" y="25482"/>
                  </a:cubicBezTo>
                  <a:cubicBezTo>
                    <a:pt x="1395" y="25618"/>
                    <a:pt x="1710" y="26090"/>
                    <a:pt x="1983" y="26258"/>
                  </a:cubicBezTo>
                  <a:cubicBezTo>
                    <a:pt x="2057" y="26307"/>
                    <a:pt x="2103" y="26324"/>
                    <a:pt x="2133" y="26324"/>
                  </a:cubicBezTo>
                  <a:cubicBezTo>
                    <a:pt x="2196" y="26324"/>
                    <a:pt x="2199" y="26256"/>
                    <a:pt x="2268" y="26256"/>
                  </a:cubicBezTo>
                  <a:cubicBezTo>
                    <a:pt x="2284" y="26256"/>
                    <a:pt x="2304" y="26259"/>
                    <a:pt x="2329" y="26269"/>
                  </a:cubicBezTo>
                  <a:cubicBezTo>
                    <a:pt x="2495" y="26335"/>
                    <a:pt x="2738" y="26603"/>
                    <a:pt x="2829" y="26603"/>
                  </a:cubicBezTo>
                  <a:cubicBezTo>
                    <a:pt x="2839" y="26603"/>
                    <a:pt x="2847" y="26600"/>
                    <a:pt x="2853" y="26594"/>
                  </a:cubicBezTo>
                  <a:lnTo>
                    <a:pt x="2853" y="26594"/>
                  </a:lnTo>
                  <a:cubicBezTo>
                    <a:pt x="2764" y="26704"/>
                    <a:pt x="2690" y="26657"/>
                    <a:pt x="3078" y="26924"/>
                  </a:cubicBezTo>
                  <a:cubicBezTo>
                    <a:pt x="3335" y="27113"/>
                    <a:pt x="3603" y="27286"/>
                    <a:pt x="3881" y="27443"/>
                  </a:cubicBezTo>
                  <a:cubicBezTo>
                    <a:pt x="3856" y="27480"/>
                    <a:pt x="3829" y="27538"/>
                    <a:pt x="3745" y="27538"/>
                  </a:cubicBezTo>
                  <a:cubicBezTo>
                    <a:pt x="3688" y="27538"/>
                    <a:pt x="3604" y="27511"/>
                    <a:pt x="3477" y="27432"/>
                  </a:cubicBezTo>
                  <a:cubicBezTo>
                    <a:pt x="3367" y="27411"/>
                    <a:pt x="3246" y="27308"/>
                    <a:pt x="3173" y="27308"/>
                  </a:cubicBezTo>
                  <a:cubicBezTo>
                    <a:pt x="3156" y="27308"/>
                    <a:pt x="3142" y="27314"/>
                    <a:pt x="3131" y="27328"/>
                  </a:cubicBezTo>
                  <a:cubicBezTo>
                    <a:pt x="3928" y="27836"/>
                    <a:pt x="4153" y="27700"/>
                    <a:pt x="4835" y="27941"/>
                  </a:cubicBezTo>
                  <a:cubicBezTo>
                    <a:pt x="5423" y="28121"/>
                    <a:pt x="4990" y="28136"/>
                    <a:pt x="4833" y="28136"/>
                  </a:cubicBezTo>
                  <a:cubicBezTo>
                    <a:pt x="4802" y="28136"/>
                    <a:pt x="4782" y="28135"/>
                    <a:pt x="4782" y="28135"/>
                  </a:cubicBezTo>
                  <a:lnTo>
                    <a:pt x="4782" y="28135"/>
                  </a:lnTo>
                  <a:cubicBezTo>
                    <a:pt x="4788" y="28146"/>
                    <a:pt x="5328" y="28308"/>
                    <a:pt x="5328" y="28308"/>
                  </a:cubicBezTo>
                  <a:cubicBezTo>
                    <a:pt x="5637" y="28361"/>
                    <a:pt x="5710" y="28381"/>
                    <a:pt x="5946" y="28581"/>
                  </a:cubicBezTo>
                  <a:cubicBezTo>
                    <a:pt x="6178" y="28776"/>
                    <a:pt x="6721" y="29028"/>
                    <a:pt x="6918" y="29028"/>
                  </a:cubicBezTo>
                  <a:cubicBezTo>
                    <a:pt x="7001" y="29028"/>
                    <a:pt x="7022" y="28983"/>
                    <a:pt x="6932" y="28869"/>
                  </a:cubicBezTo>
                  <a:lnTo>
                    <a:pt x="6932" y="28869"/>
                  </a:lnTo>
                  <a:cubicBezTo>
                    <a:pt x="7136" y="28969"/>
                    <a:pt x="7215" y="28942"/>
                    <a:pt x="7309" y="28963"/>
                  </a:cubicBezTo>
                  <a:cubicBezTo>
                    <a:pt x="7425" y="28995"/>
                    <a:pt x="7178" y="29147"/>
                    <a:pt x="7178" y="29189"/>
                  </a:cubicBezTo>
                  <a:cubicBezTo>
                    <a:pt x="7178" y="29273"/>
                    <a:pt x="7420" y="29320"/>
                    <a:pt x="7593" y="29357"/>
                  </a:cubicBezTo>
                  <a:cubicBezTo>
                    <a:pt x="7760" y="29389"/>
                    <a:pt x="7892" y="29400"/>
                    <a:pt x="8004" y="29400"/>
                  </a:cubicBezTo>
                  <a:cubicBezTo>
                    <a:pt x="8265" y="29400"/>
                    <a:pt x="8413" y="29338"/>
                    <a:pt x="8642" y="29338"/>
                  </a:cubicBezTo>
                  <a:cubicBezTo>
                    <a:pt x="8790" y="29338"/>
                    <a:pt x="8973" y="29364"/>
                    <a:pt x="9244" y="29451"/>
                  </a:cubicBezTo>
                  <a:cubicBezTo>
                    <a:pt x="9207" y="29551"/>
                    <a:pt x="9129" y="29650"/>
                    <a:pt x="9270" y="29802"/>
                  </a:cubicBezTo>
                  <a:cubicBezTo>
                    <a:pt x="9431" y="29963"/>
                    <a:pt x="9731" y="30048"/>
                    <a:pt x="9934" y="30048"/>
                  </a:cubicBezTo>
                  <a:cubicBezTo>
                    <a:pt x="10042" y="30048"/>
                    <a:pt x="10123" y="30024"/>
                    <a:pt x="10141" y="29975"/>
                  </a:cubicBezTo>
                  <a:lnTo>
                    <a:pt x="10141" y="29975"/>
                  </a:lnTo>
                  <a:cubicBezTo>
                    <a:pt x="10099" y="30091"/>
                    <a:pt x="10214" y="30274"/>
                    <a:pt x="10702" y="30421"/>
                  </a:cubicBezTo>
                  <a:cubicBezTo>
                    <a:pt x="10717" y="30375"/>
                    <a:pt x="10654" y="30113"/>
                    <a:pt x="10816" y="30113"/>
                  </a:cubicBezTo>
                  <a:cubicBezTo>
                    <a:pt x="10875" y="30113"/>
                    <a:pt x="10965" y="30148"/>
                    <a:pt x="11100" y="30243"/>
                  </a:cubicBezTo>
                  <a:cubicBezTo>
                    <a:pt x="11362" y="30426"/>
                    <a:pt x="11310" y="30589"/>
                    <a:pt x="11839" y="30762"/>
                  </a:cubicBezTo>
                  <a:cubicBezTo>
                    <a:pt x="12170" y="30872"/>
                    <a:pt x="12322" y="30814"/>
                    <a:pt x="12673" y="30956"/>
                  </a:cubicBezTo>
                  <a:cubicBezTo>
                    <a:pt x="12621" y="31066"/>
                    <a:pt x="14104" y="31569"/>
                    <a:pt x="14382" y="31679"/>
                  </a:cubicBezTo>
                  <a:cubicBezTo>
                    <a:pt x="14457" y="31704"/>
                    <a:pt x="14506" y="31715"/>
                    <a:pt x="14535" y="31715"/>
                  </a:cubicBezTo>
                  <a:cubicBezTo>
                    <a:pt x="14687" y="31715"/>
                    <a:pt x="14331" y="31437"/>
                    <a:pt x="14440" y="31437"/>
                  </a:cubicBezTo>
                  <a:cubicBezTo>
                    <a:pt x="14443" y="31437"/>
                    <a:pt x="14446" y="31438"/>
                    <a:pt x="14451" y="31438"/>
                  </a:cubicBezTo>
                  <a:cubicBezTo>
                    <a:pt x="14880" y="31480"/>
                    <a:pt x="15106" y="31973"/>
                    <a:pt x="15137" y="32036"/>
                  </a:cubicBezTo>
                  <a:cubicBezTo>
                    <a:pt x="15190" y="32156"/>
                    <a:pt x="15903" y="32419"/>
                    <a:pt x="16107" y="32503"/>
                  </a:cubicBezTo>
                  <a:cubicBezTo>
                    <a:pt x="16689" y="32738"/>
                    <a:pt x="17287" y="32953"/>
                    <a:pt x="17869" y="33132"/>
                  </a:cubicBezTo>
                  <a:cubicBezTo>
                    <a:pt x="18042" y="33179"/>
                    <a:pt x="19112" y="33462"/>
                    <a:pt x="19195" y="33525"/>
                  </a:cubicBezTo>
                  <a:cubicBezTo>
                    <a:pt x="19240" y="33566"/>
                    <a:pt x="19104" y="33573"/>
                    <a:pt x="18937" y="33573"/>
                  </a:cubicBezTo>
                  <a:cubicBezTo>
                    <a:pt x="18854" y="33573"/>
                    <a:pt x="18763" y="33571"/>
                    <a:pt x="18683" y="33571"/>
                  </a:cubicBezTo>
                  <a:cubicBezTo>
                    <a:pt x="18493" y="33571"/>
                    <a:pt x="18365" y="33581"/>
                    <a:pt x="18551" y="33646"/>
                  </a:cubicBezTo>
                  <a:cubicBezTo>
                    <a:pt x="18867" y="33751"/>
                    <a:pt x="20236" y="34155"/>
                    <a:pt x="20504" y="34155"/>
                  </a:cubicBezTo>
                  <a:cubicBezTo>
                    <a:pt x="20528" y="34155"/>
                    <a:pt x="20544" y="34151"/>
                    <a:pt x="20548" y="34144"/>
                  </a:cubicBezTo>
                  <a:lnTo>
                    <a:pt x="20548" y="34144"/>
                  </a:lnTo>
                  <a:cubicBezTo>
                    <a:pt x="20481" y="34265"/>
                    <a:pt x="20748" y="34448"/>
                    <a:pt x="21146" y="34647"/>
                  </a:cubicBezTo>
                  <a:cubicBezTo>
                    <a:pt x="21476" y="34809"/>
                    <a:pt x="21812" y="34951"/>
                    <a:pt x="22158" y="35066"/>
                  </a:cubicBezTo>
                  <a:cubicBezTo>
                    <a:pt x="22425" y="35161"/>
                    <a:pt x="22530" y="35114"/>
                    <a:pt x="22813" y="35208"/>
                  </a:cubicBezTo>
                  <a:cubicBezTo>
                    <a:pt x="23600" y="35475"/>
                    <a:pt x="23988" y="35905"/>
                    <a:pt x="24570" y="36267"/>
                  </a:cubicBezTo>
                  <a:cubicBezTo>
                    <a:pt x="24655" y="36321"/>
                    <a:pt x="24702" y="36340"/>
                    <a:pt x="24730" y="36340"/>
                  </a:cubicBezTo>
                  <a:cubicBezTo>
                    <a:pt x="24759" y="36340"/>
                    <a:pt x="24769" y="36320"/>
                    <a:pt x="24779" y="36299"/>
                  </a:cubicBezTo>
                  <a:cubicBezTo>
                    <a:pt x="25010" y="36398"/>
                    <a:pt x="25246" y="36529"/>
                    <a:pt x="25466" y="36645"/>
                  </a:cubicBezTo>
                  <a:cubicBezTo>
                    <a:pt x="25870" y="36849"/>
                    <a:pt x="26268" y="36943"/>
                    <a:pt x="26730" y="37174"/>
                  </a:cubicBezTo>
                  <a:cubicBezTo>
                    <a:pt x="27139" y="37368"/>
                    <a:pt x="27359" y="37536"/>
                    <a:pt x="27721" y="37761"/>
                  </a:cubicBezTo>
                  <a:cubicBezTo>
                    <a:pt x="27894" y="37871"/>
                    <a:pt x="28235" y="38076"/>
                    <a:pt x="28397" y="38097"/>
                  </a:cubicBezTo>
                  <a:cubicBezTo>
                    <a:pt x="28685" y="38123"/>
                    <a:pt x="29818" y="38826"/>
                    <a:pt x="30232" y="39051"/>
                  </a:cubicBezTo>
                  <a:cubicBezTo>
                    <a:pt x="30416" y="39146"/>
                    <a:pt x="31663" y="39654"/>
                    <a:pt x="31695" y="39701"/>
                  </a:cubicBezTo>
                  <a:cubicBezTo>
                    <a:pt x="31723" y="39729"/>
                    <a:pt x="31669" y="39736"/>
                    <a:pt x="31602" y="39736"/>
                  </a:cubicBezTo>
                  <a:cubicBezTo>
                    <a:pt x="31529" y="39736"/>
                    <a:pt x="31441" y="39727"/>
                    <a:pt x="31428" y="39727"/>
                  </a:cubicBezTo>
                  <a:lnTo>
                    <a:pt x="32067" y="39990"/>
                  </a:lnTo>
                  <a:cubicBezTo>
                    <a:pt x="32141" y="40011"/>
                    <a:pt x="32639" y="40079"/>
                    <a:pt x="32738" y="40142"/>
                  </a:cubicBezTo>
                  <a:cubicBezTo>
                    <a:pt x="32796" y="40178"/>
                    <a:pt x="32660" y="40273"/>
                    <a:pt x="32770" y="40367"/>
                  </a:cubicBezTo>
                  <a:cubicBezTo>
                    <a:pt x="32943" y="40524"/>
                    <a:pt x="33310" y="40713"/>
                    <a:pt x="33530" y="40855"/>
                  </a:cubicBezTo>
                  <a:cubicBezTo>
                    <a:pt x="33886" y="41007"/>
                    <a:pt x="34483" y="41263"/>
                    <a:pt x="34374" y="41421"/>
                  </a:cubicBezTo>
                  <a:lnTo>
                    <a:pt x="34374" y="41421"/>
                  </a:lnTo>
                  <a:cubicBezTo>
                    <a:pt x="34380" y="41413"/>
                    <a:pt x="34393" y="41411"/>
                    <a:pt x="34413" y="41411"/>
                  </a:cubicBezTo>
                  <a:cubicBezTo>
                    <a:pt x="34494" y="41411"/>
                    <a:pt x="34677" y="41462"/>
                    <a:pt x="34741" y="41462"/>
                  </a:cubicBezTo>
                  <a:cubicBezTo>
                    <a:pt x="34759" y="41462"/>
                    <a:pt x="34767" y="41458"/>
                    <a:pt x="34763" y="41448"/>
                  </a:cubicBezTo>
                  <a:lnTo>
                    <a:pt x="34763" y="41448"/>
                  </a:lnTo>
                  <a:cubicBezTo>
                    <a:pt x="34883" y="41683"/>
                    <a:pt x="35072" y="41794"/>
                    <a:pt x="35549" y="42108"/>
                  </a:cubicBezTo>
                  <a:cubicBezTo>
                    <a:pt x="35769" y="42249"/>
                    <a:pt x="36104" y="42485"/>
                    <a:pt x="36330" y="42574"/>
                  </a:cubicBezTo>
                  <a:cubicBezTo>
                    <a:pt x="36366" y="42589"/>
                    <a:pt x="36388" y="42593"/>
                    <a:pt x="36402" y="42593"/>
                  </a:cubicBezTo>
                  <a:cubicBezTo>
                    <a:pt x="36424" y="42593"/>
                    <a:pt x="36430" y="42583"/>
                    <a:pt x="36445" y="42583"/>
                  </a:cubicBezTo>
                  <a:cubicBezTo>
                    <a:pt x="36461" y="42583"/>
                    <a:pt x="36487" y="42593"/>
                    <a:pt x="36550" y="42632"/>
                  </a:cubicBezTo>
                  <a:cubicBezTo>
                    <a:pt x="37043" y="42952"/>
                    <a:pt x="37158" y="43141"/>
                    <a:pt x="37662" y="43487"/>
                  </a:cubicBezTo>
                  <a:cubicBezTo>
                    <a:pt x="37887" y="43639"/>
                    <a:pt x="38972" y="44320"/>
                    <a:pt x="38888" y="44436"/>
                  </a:cubicBezTo>
                  <a:cubicBezTo>
                    <a:pt x="39046" y="44547"/>
                    <a:pt x="39124" y="44582"/>
                    <a:pt x="39166" y="44582"/>
                  </a:cubicBezTo>
                  <a:cubicBezTo>
                    <a:pt x="39241" y="44582"/>
                    <a:pt x="39205" y="44474"/>
                    <a:pt x="39289" y="44474"/>
                  </a:cubicBezTo>
                  <a:cubicBezTo>
                    <a:pt x="39320" y="44474"/>
                    <a:pt x="39368" y="44489"/>
                    <a:pt x="39444" y="44530"/>
                  </a:cubicBezTo>
                  <a:cubicBezTo>
                    <a:pt x="39649" y="44640"/>
                    <a:pt x="39748" y="44881"/>
                    <a:pt x="39780" y="44944"/>
                  </a:cubicBezTo>
                  <a:lnTo>
                    <a:pt x="40157" y="45296"/>
                  </a:lnTo>
                  <a:cubicBezTo>
                    <a:pt x="40485" y="45552"/>
                    <a:pt x="42015" y="46374"/>
                    <a:pt x="41981" y="46538"/>
                  </a:cubicBezTo>
                  <a:lnTo>
                    <a:pt x="41981" y="46538"/>
                  </a:lnTo>
                  <a:cubicBezTo>
                    <a:pt x="42008" y="46500"/>
                    <a:pt x="42131" y="46436"/>
                    <a:pt x="42267" y="46436"/>
                  </a:cubicBezTo>
                  <a:cubicBezTo>
                    <a:pt x="42341" y="46436"/>
                    <a:pt x="42418" y="46455"/>
                    <a:pt x="42485" y="46507"/>
                  </a:cubicBezTo>
                  <a:cubicBezTo>
                    <a:pt x="42595" y="46591"/>
                    <a:pt x="42632" y="46758"/>
                    <a:pt x="42648" y="46800"/>
                  </a:cubicBezTo>
                  <a:cubicBezTo>
                    <a:pt x="42695" y="46863"/>
                    <a:pt x="42852" y="47010"/>
                    <a:pt x="42915" y="47073"/>
                  </a:cubicBezTo>
                  <a:cubicBezTo>
                    <a:pt x="43120" y="47293"/>
                    <a:pt x="43350" y="47482"/>
                    <a:pt x="43607" y="47639"/>
                  </a:cubicBezTo>
                  <a:cubicBezTo>
                    <a:pt x="43707" y="47702"/>
                    <a:pt x="43854" y="47802"/>
                    <a:pt x="43890" y="47880"/>
                  </a:cubicBezTo>
                  <a:cubicBezTo>
                    <a:pt x="43919" y="47949"/>
                    <a:pt x="43857" y="47962"/>
                    <a:pt x="43781" y="47962"/>
                  </a:cubicBezTo>
                  <a:cubicBezTo>
                    <a:pt x="43729" y="47962"/>
                    <a:pt x="43670" y="47956"/>
                    <a:pt x="43628" y="47956"/>
                  </a:cubicBezTo>
                  <a:cubicBezTo>
                    <a:pt x="43585" y="47956"/>
                    <a:pt x="43561" y="47963"/>
                    <a:pt x="43581" y="47991"/>
                  </a:cubicBezTo>
                  <a:cubicBezTo>
                    <a:pt x="43665" y="48106"/>
                    <a:pt x="44336" y="48415"/>
                    <a:pt x="44504" y="48552"/>
                  </a:cubicBezTo>
                  <a:cubicBezTo>
                    <a:pt x="45002" y="48945"/>
                    <a:pt x="45463" y="49443"/>
                    <a:pt x="45898" y="49868"/>
                  </a:cubicBezTo>
                  <a:cubicBezTo>
                    <a:pt x="46023" y="49994"/>
                    <a:pt x="46108" y="50030"/>
                    <a:pt x="46176" y="50030"/>
                  </a:cubicBezTo>
                  <a:cubicBezTo>
                    <a:pt x="46264" y="50030"/>
                    <a:pt x="46324" y="49970"/>
                    <a:pt x="46409" y="49970"/>
                  </a:cubicBezTo>
                  <a:cubicBezTo>
                    <a:pt x="46500" y="49970"/>
                    <a:pt x="46619" y="50039"/>
                    <a:pt x="46832" y="50329"/>
                  </a:cubicBezTo>
                  <a:cubicBezTo>
                    <a:pt x="47120" y="50722"/>
                    <a:pt x="47167" y="50932"/>
                    <a:pt x="47749" y="51372"/>
                  </a:cubicBezTo>
                  <a:cubicBezTo>
                    <a:pt x="47948" y="51524"/>
                    <a:pt x="48630" y="51703"/>
                    <a:pt x="48546" y="51949"/>
                  </a:cubicBezTo>
                  <a:cubicBezTo>
                    <a:pt x="48452" y="52232"/>
                    <a:pt x="49165" y="52604"/>
                    <a:pt x="49485" y="52788"/>
                  </a:cubicBezTo>
                  <a:cubicBezTo>
                    <a:pt x="50077" y="53124"/>
                    <a:pt x="50072" y="53459"/>
                    <a:pt x="50502" y="53910"/>
                  </a:cubicBezTo>
                  <a:cubicBezTo>
                    <a:pt x="50637" y="54052"/>
                    <a:pt x="50720" y="54100"/>
                    <a:pt x="50774" y="54100"/>
                  </a:cubicBezTo>
                  <a:cubicBezTo>
                    <a:pt x="50891" y="54100"/>
                    <a:pt x="50875" y="53876"/>
                    <a:pt x="50970" y="53876"/>
                  </a:cubicBezTo>
                  <a:cubicBezTo>
                    <a:pt x="50976" y="53876"/>
                    <a:pt x="50982" y="53877"/>
                    <a:pt x="50989" y="53879"/>
                  </a:cubicBezTo>
                  <a:cubicBezTo>
                    <a:pt x="51157" y="53921"/>
                    <a:pt x="51367" y="54676"/>
                    <a:pt x="51603" y="54759"/>
                  </a:cubicBezTo>
                  <a:cubicBezTo>
                    <a:pt x="51606" y="54760"/>
                    <a:pt x="51608" y="54761"/>
                    <a:pt x="51610" y="54761"/>
                  </a:cubicBezTo>
                  <a:cubicBezTo>
                    <a:pt x="51647" y="54761"/>
                    <a:pt x="51567" y="54613"/>
                    <a:pt x="51627" y="54613"/>
                  </a:cubicBezTo>
                  <a:cubicBezTo>
                    <a:pt x="51639" y="54613"/>
                    <a:pt x="51656" y="54619"/>
                    <a:pt x="51681" y="54634"/>
                  </a:cubicBezTo>
                  <a:cubicBezTo>
                    <a:pt x="51834" y="54759"/>
                    <a:pt x="51975" y="54901"/>
                    <a:pt x="52090" y="55058"/>
                  </a:cubicBezTo>
                  <a:cubicBezTo>
                    <a:pt x="52269" y="55399"/>
                    <a:pt x="51755" y="55063"/>
                    <a:pt x="52237" y="55640"/>
                  </a:cubicBezTo>
                  <a:cubicBezTo>
                    <a:pt x="52882" y="56385"/>
                    <a:pt x="53742" y="57302"/>
                    <a:pt x="54445" y="57979"/>
                  </a:cubicBezTo>
                  <a:cubicBezTo>
                    <a:pt x="54680" y="58204"/>
                    <a:pt x="54738" y="58215"/>
                    <a:pt x="54969" y="58471"/>
                  </a:cubicBezTo>
                  <a:cubicBezTo>
                    <a:pt x="55483" y="58797"/>
                    <a:pt x="54895" y="58765"/>
                    <a:pt x="54937" y="58812"/>
                  </a:cubicBezTo>
                  <a:cubicBezTo>
                    <a:pt x="55325" y="59258"/>
                    <a:pt x="55451" y="58797"/>
                    <a:pt x="55771" y="59562"/>
                  </a:cubicBezTo>
                  <a:cubicBezTo>
                    <a:pt x="55855" y="59677"/>
                    <a:pt x="55997" y="59824"/>
                    <a:pt x="56086" y="59924"/>
                  </a:cubicBezTo>
                  <a:cubicBezTo>
                    <a:pt x="56327" y="60186"/>
                    <a:pt x="58146" y="62026"/>
                    <a:pt x="57968" y="62157"/>
                  </a:cubicBezTo>
                  <a:lnTo>
                    <a:pt x="58823" y="62808"/>
                  </a:lnTo>
                  <a:cubicBezTo>
                    <a:pt x="58691" y="62897"/>
                    <a:pt x="58964" y="63327"/>
                    <a:pt x="59210" y="63667"/>
                  </a:cubicBezTo>
                  <a:cubicBezTo>
                    <a:pt x="59478" y="64045"/>
                    <a:pt x="59357" y="64082"/>
                    <a:pt x="59410" y="64312"/>
                  </a:cubicBezTo>
                  <a:cubicBezTo>
                    <a:pt x="59446" y="64496"/>
                    <a:pt x="60055" y="64695"/>
                    <a:pt x="60317" y="65083"/>
                  </a:cubicBezTo>
                  <a:cubicBezTo>
                    <a:pt x="60270" y="65109"/>
                    <a:pt x="59908" y="65093"/>
                    <a:pt x="59986" y="65235"/>
                  </a:cubicBezTo>
                  <a:cubicBezTo>
                    <a:pt x="60163" y="65558"/>
                    <a:pt x="60598" y="66013"/>
                    <a:pt x="60728" y="66013"/>
                  </a:cubicBezTo>
                  <a:cubicBezTo>
                    <a:pt x="60733" y="66013"/>
                    <a:pt x="60737" y="66012"/>
                    <a:pt x="60741" y="66011"/>
                  </a:cubicBezTo>
                  <a:cubicBezTo>
                    <a:pt x="60793" y="65994"/>
                    <a:pt x="60761" y="65852"/>
                    <a:pt x="60800" y="65852"/>
                  </a:cubicBezTo>
                  <a:cubicBezTo>
                    <a:pt x="60820" y="65852"/>
                    <a:pt x="60860" y="65891"/>
                    <a:pt x="60941" y="66006"/>
                  </a:cubicBezTo>
                  <a:cubicBezTo>
                    <a:pt x="61098" y="66226"/>
                    <a:pt x="61124" y="66294"/>
                    <a:pt x="61150" y="66446"/>
                  </a:cubicBezTo>
                  <a:cubicBezTo>
                    <a:pt x="61192" y="66703"/>
                    <a:pt x="60867" y="66514"/>
                    <a:pt x="60904" y="66740"/>
                  </a:cubicBezTo>
                  <a:cubicBezTo>
                    <a:pt x="60909" y="66782"/>
                    <a:pt x="61203" y="66923"/>
                    <a:pt x="61203" y="66923"/>
                  </a:cubicBezTo>
                  <a:cubicBezTo>
                    <a:pt x="61392" y="67102"/>
                    <a:pt x="61554" y="67301"/>
                    <a:pt x="61690" y="67526"/>
                  </a:cubicBezTo>
                  <a:cubicBezTo>
                    <a:pt x="61832" y="67746"/>
                    <a:pt x="61790" y="67799"/>
                    <a:pt x="61916" y="67935"/>
                  </a:cubicBezTo>
                  <a:cubicBezTo>
                    <a:pt x="62094" y="68129"/>
                    <a:pt x="62204" y="68182"/>
                    <a:pt x="62346" y="68292"/>
                  </a:cubicBezTo>
                  <a:cubicBezTo>
                    <a:pt x="62540" y="68439"/>
                    <a:pt x="62372" y="68716"/>
                    <a:pt x="62645" y="68994"/>
                  </a:cubicBezTo>
                  <a:cubicBezTo>
                    <a:pt x="62776" y="69131"/>
                    <a:pt x="62860" y="69110"/>
                    <a:pt x="62991" y="69283"/>
                  </a:cubicBezTo>
                  <a:cubicBezTo>
                    <a:pt x="63122" y="69471"/>
                    <a:pt x="63242" y="69671"/>
                    <a:pt x="63347" y="69875"/>
                  </a:cubicBezTo>
                  <a:cubicBezTo>
                    <a:pt x="63175" y="69552"/>
                    <a:pt x="62861" y="69198"/>
                    <a:pt x="62784" y="69198"/>
                  </a:cubicBezTo>
                  <a:cubicBezTo>
                    <a:pt x="62742" y="69198"/>
                    <a:pt x="62773" y="69307"/>
                    <a:pt x="62944" y="69592"/>
                  </a:cubicBezTo>
                  <a:cubicBezTo>
                    <a:pt x="63134" y="69948"/>
                    <a:pt x="63531" y="70592"/>
                    <a:pt x="63680" y="70592"/>
                  </a:cubicBezTo>
                  <a:cubicBezTo>
                    <a:pt x="63687" y="70592"/>
                    <a:pt x="63693" y="70591"/>
                    <a:pt x="63699" y="70588"/>
                  </a:cubicBezTo>
                  <a:lnTo>
                    <a:pt x="63699" y="70588"/>
                  </a:lnTo>
                  <a:cubicBezTo>
                    <a:pt x="63457" y="70709"/>
                    <a:pt x="64852" y="73005"/>
                    <a:pt x="65119" y="73634"/>
                  </a:cubicBezTo>
                  <a:cubicBezTo>
                    <a:pt x="65251" y="73898"/>
                    <a:pt x="65323" y="73974"/>
                    <a:pt x="65378" y="73974"/>
                  </a:cubicBezTo>
                  <a:cubicBezTo>
                    <a:pt x="65439" y="73974"/>
                    <a:pt x="65480" y="73880"/>
                    <a:pt x="65560" y="73844"/>
                  </a:cubicBezTo>
                  <a:cubicBezTo>
                    <a:pt x="65848" y="74043"/>
                    <a:pt x="65885" y="74122"/>
                    <a:pt x="65859" y="74458"/>
                  </a:cubicBezTo>
                  <a:cubicBezTo>
                    <a:pt x="65597" y="74568"/>
                    <a:pt x="66152" y="76020"/>
                    <a:pt x="66451" y="76723"/>
                  </a:cubicBezTo>
                  <a:cubicBezTo>
                    <a:pt x="66619" y="77111"/>
                    <a:pt x="66808" y="77551"/>
                    <a:pt x="67028" y="77787"/>
                  </a:cubicBezTo>
                  <a:cubicBezTo>
                    <a:pt x="67339" y="78124"/>
                    <a:pt x="67455" y="78338"/>
                    <a:pt x="67702" y="78973"/>
                  </a:cubicBezTo>
                  <a:lnTo>
                    <a:pt x="67702" y="78973"/>
                  </a:lnTo>
                  <a:cubicBezTo>
                    <a:pt x="67562" y="78616"/>
                    <a:pt x="67417" y="78395"/>
                    <a:pt x="67362" y="78395"/>
                  </a:cubicBezTo>
                  <a:cubicBezTo>
                    <a:pt x="67313" y="78395"/>
                    <a:pt x="67332" y="78560"/>
                    <a:pt x="67479" y="78946"/>
                  </a:cubicBezTo>
                  <a:lnTo>
                    <a:pt x="68213" y="80875"/>
                  </a:lnTo>
                  <a:cubicBezTo>
                    <a:pt x="68475" y="81656"/>
                    <a:pt x="68601" y="81997"/>
                    <a:pt x="68931" y="82296"/>
                  </a:cubicBezTo>
                  <a:cubicBezTo>
                    <a:pt x="68829" y="82205"/>
                    <a:pt x="68737" y="82106"/>
                    <a:pt x="68665" y="82106"/>
                  </a:cubicBezTo>
                  <a:cubicBezTo>
                    <a:pt x="68634" y="82106"/>
                    <a:pt x="68607" y="82124"/>
                    <a:pt x="68585" y="82170"/>
                  </a:cubicBezTo>
                  <a:cubicBezTo>
                    <a:pt x="68548" y="82254"/>
                    <a:pt x="68669" y="82768"/>
                    <a:pt x="68758" y="82778"/>
                  </a:cubicBezTo>
                  <a:cubicBezTo>
                    <a:pt x="68884" y="82789"/>
                    <a:pt x="68968" y="83271"/>
                    <a:pt x="69088" y="83596"/>
                  </a:cubicBezTo>
                  <a:cubicBezTo>
                    <a:pt x="69151" y="83769"/>
                    <a:pt x="69256" y="83738"/>
                    <a:pt x="69335" y="83890"/>
                  </a:cubicBezTo>
                  <a:cubicBezTo>
                    <a:pt x="69455" y="84121"/>
                    <a:pt x="69387" y="84378"/>
                    <a:pt x="69424" y="84613"/>
                  </a:cubicBezTo>
                  <a:cubicBezTo>
                    <a:pt x="69466" y="84855"/>
                    <a:pt x="69524" y="85091"/>
                    <a:pt x="69592" y="85321"/>
                  </a:cubicBezTo>
                  <a:cubicBezTo>
                    <a:pt x="69670" y="85573"/>
                    <a:pt x="69780" y="85888"/>
                    <a:pt x="69885" y="85971"/>
                  </a:cubicBezTo>
                  <a:cubicBezTo>
                    <a:pt x="69990" y="86050"/>
                    <a:pt x="70037" y="86344"/>
                    <a:pt x="70111" y="86643"/>
                  </a:cubicBezTo>
                  <a:cubicBezTo>
                    <a:pt x="70091" y="86650"/>
                    <a:pt x="70073" y="86652"/>
                    <a:pt x="70057" y="86652"/>
                  </a:cubicBezTo>
                  <a:cubicBezTo>
                    <a:pt x="70040" y="86652"/>
                    <a:pt x="70025" y="86650"/>
                    <a:pt x="70013" y="86650"/>
                  </a:cubicBezTo>
                  <a:cubicBezTo>
                    <a:pt x="69965" y="86650"/>
                    <a:pt x="69969" y="86686"/>
                    <a:pt x="70079" y="87057"/>
                  </a:cubicBezTo>
                  <a:lnTo>
                    <a:pt x="70394" y="87974"/>
                  </a:lnTo>
                  <a:cubicBezTo>
                    <a:pt x="70393" y="87973"/>
                    <a:pt x="70393" y="87973"/>
                    <a:pt x="70393" y="87973"/>
                  </a:cubicBezTo>
                  <a:lnTo>
                    <a:pt x="70393" y="87973"/>
                  </a:lnTo>
                  <a:cubicBezTo>
                    <a:pt x="70387" y="87973"/>
                    <a:pt x="70570" y="88451"/>
                    <a:pt x="70521" y="88451"/>
                  </a:cubicBezTo>
                  <a:cubicBezTo>
                    <a:pt x="70517" y="88451"/>
                    <a:pt x="70511" y="88448"/>
                    <a:pt x="70504" y="88441"/>
                  </a:cubicBezTo>
                  <a:cubicBezTo>
                    <a:pt x="70475" y="88416"/>
                    <a:pt x="70435" y="88302"/>
                    <a:pt x="70393" y="88302"/>
                  </a:cubicBezTo>
                  <a:cubicBezTo>
                    <a:pt x="70383" y="88302"/>
                    <a:pt x="70373" y="88309"/>
                    <a:pt x="70362" y="88326"/>
                  </a:cubicBezTo>
                  <a:cubicBezTo>
                    <a:pt x="70467" y="88829"/>
                    <a:pt x="70488" y="88740"/>
                    <a:pt x="70630" y="89028"/>
                  </a:cubicBezTo>
                  <a:cubicBezTo>
                    <a:pt x="70729" y="89227"/>
                    <a:pt x="70918" y="89725"/>
                    <a:pt x="70829" y="89930"/>
                  </a:cubicBezTo>
                  <a:cubicBezTo>
                    <a:pt x="70724" y="90182"/>
                    <a:pt x="70640" y="89830"/>
                    <a:pt x="70688" y="90512"/>
                  </a:cubicBezTo>
                  <a:cubicBezTo>
                    <a:pt x="70714" y="90879"/>
                    <a:pt x="70724" y="91393"/>
                    <a:pt x="70782" y="91765"/>
                  </a:cubicBezTo>
                  <a:cubicBezTo>
                    <a:pt x="70811" y="91938"/>
                    <a:pt x="70838" y="91985"/>
                    <a:pt x="70864" y="91985"/>
                  </a:cubicBezTo>
                  <a:cubicBezTo>
                    <a:pt x="70896" y="91985"/>
                    <a:pt x="70927" y="91914"/>
                    <a:pt x="70959" y="91914"/>
                  </a:cubicBezTo>
                  <a:cubicBezTo>
                    <a:pt x="70963" y="91914"/>
                    <a:pt x="70967" y="91915"/>
                    <a:pt x="70971" y="91917"/>
                  </a:cubicBezTo>
                  <a:cubicBezTo>
                    <a:pt x="71060" y="91970"/>
                    <a:pt x="71165" y="92295"/>
                    <a:pt x="71133" y="92531"/>
                  </a:cubicBezTo>
                  <a:cubicBezTo>
                    <a:pt x="71112" y="92681"/>
                    <a:pt x="71107" y="93343"/>
                    <a:pt x="71215" y="93343"/>
                  </a:cubicBezTo>
                  <a:cubicBezTo>
                    <a:pt x="71215" y="93343"/>
                    <a:pt x="71216" y="93343"/>
                    <a:pt x="71216" y="93343"/>
                  </a:cubicBezTo>
                  <a:lnTo>
                    <a:pt x="71216" y="93343"/>
                  </a:lnTo>
                  <a:cubicBezTo>
                    <a:pt x="70945" y="93367"/>
                    <a:pt x="71353" y="94969"/>
                    <a:pt x="71422" y="95362"/>
                  </a:cubicBezTo>
                  <a:cubicBezTo>
                    <a:pt x="71484" y="95745"/>
                    <a:pt x="71422" y="95676"/>
                    <a:pt x="71443" y="96007"/>
                  </a:cubicBezTo>
                  <a:cubicBezTo>
                    <a:pt x="71464" y="96379"/>
                    <a:pt x="71521" y="96793"/>
                    <a:pt x="71584" y="97176"/>
                  </a:cubicBezTo>
                  <a:cubicBezTo>
                    <a:pt x="71616" y="97464"/>
                    <a:pt x="72030" y="99425"/>
                    <a:pt x="71893" y="99446"/>
                  </a:cubicBezTo>
                  <a:cubicBezTo>
                    <a:pt x="72009" y="99955"/>
                    <a:pt x="72066" y="100086"/>
                    <a:pt x="72224" y="100091"/>
                  </a:cubicBezTo>
                  <a:cubicBezTo>
                    <a:pt x="72297" y="100091"/>
                    <a:pt x="72502" y="100427"/>
                    <a:pt x="72575" y="100668"/>
                  </a:cubicBezTo>
                  <a:cubicBezTo>
                    <a:pt x="72574" y="100665"/>
                    <a:pt x="72572" y="100663"/>
                    <a:pt x="72570" y="100663"/>
                  </a:cubicBezTo>
                  <a:cubicBezTo>
                    <a:pt x="72538" y="100663"/>
                    <a:pt x="72402" y="100906"/>
                    <a:pt x="72407" y="101003"/>
                  </a:cubicBezTo>
                  <a:cubicBezTo>
                    <a:pt x="72407" y="101323"/>
                    <a:pt x="72538" y="101769"/>
                    <a:pt x="72701" y="102089"/>
                  </a:cubicBezTo>
                  <a:lnTo>
                    <a:pt x="73131" y="103006"/>
                  </a:lnTo>
                  <a:cubicBezTo>
                    <a:pt x="73147" y="103053"/>
                    <a:pt x="73120" y="103289"/>
                    <a:pt x="73147" y="103394"/>
                  </a:cubicBezTo>
                  <a:cubicBezTo>
                    <a:pt x="73262" y="103955"/>
                    <a:pt x="73660" y="103787"/>
                    <a:pt x="73865" y="104217"/>
                  </a:cubicBezTo>
                  <a:cubicBezTo>
                    <a:pt x="74026" y="104554"/>
                    <a:pt x="73940" y="104563"/>
                    <a:pt x="73847" y="104563"/>
                  </a:cubicBezTo>
                  <a:cubicBezTo>
                    <a:pt x="73842" y="104563"/>
                    <a:pt x="73837" y="104563"/>
                    <a:pt x="73831" y="104563"/>
                  </a:cubicBezTo>
                  <a:cubicBezTo>
                    <a:pt x="73755" y="104563"/>
                    <a:pt x="73683" y="104569"/>
                    <a:pt x="73755" y="104763"/>
                  </a:cubicBezTo>
                  <a:cubicBezTo>
                    <a:pt x="74064" y="105518"/>
                    <a:pt x="74761" y="106089"/>
                    <a:pt x="75212" y="106582"/>
                  </a:cubicBezTo>
                  <a:cubicBezTo>
                    <a:pt x="75279" y="106667"/>
                    <a:pt x="76076" y="107477"/>
                    <a:pt x="75981" y="107477"/>
                  </a:cubicBezTo>
                  <a:cubicBezTo>
                    <a:pt x="75965" y="107477"/>
                    <a:pt x="75921" y="107452"/>
                    <a:pt x="75841" y="107395"/>
                  </a:cubicBezTo>
                  <a:cubicBezTo>
                    <a:pt x="75605" y="107120"/>
                    <a:pt x="75432" y="106968"/>
                    <a:pt x="75381" y="106968"/>
                  </a:cubicBezTo>
                  <a:cubicBezTo>
                    <a:pt x="75333" y="106968"/>
                    <a:pt x="75391" y="107099"/>
                    <a:pt x="75600" y="107384"/>
                  </a:cubicBezTo>
                  <a:cubicBezTo>
                    <a:pt x="75707" y="107579"/>
                    <a:pt x="76219" y="108044"/>
                    <a:pt x="76355" y="108044"/>
                  </a:cubicBezTo>
                  <a:cubicBezTo>
                    <a:pt x="76372" y="108044"/>
                    <a:pt x="76384" y="108036"/>
                    <a:pt x="76387" y="108019"/>
                  </a:cubicBezTo>
                  <a:cubicBezTo>
                    <a:pt x="76391" y="107981"/>
                    <a:pt x="76222" y="107683"/>
                    <a:pt x="76302" y="107683"/>
                  </a:cubicBezTo>
                  <a:cubicBezTo>
                    <a:pt x="76312" y="107683"/>
                    <a:pt x="76326" y="107688"/>
                    <a:pt x="76345" y="107699"/>
                  </a:cubicBezTo>
                  <a:lnTo>
                    <a:pt x="76717" y="108302"/>
                  </a:lnTo>
                  <a:cubicBezTo>
                    <a:pt x="76916" y="108590"/>
                    <a:pt x="77173" y="108847"/>
                    <a:pt x="77278" y="108847"/>
                  </a:cubicBezTo>
                  <a:cubicBezTo>
                    <a:pt x="77404" y="108842"/>
                    <a:pt x="77370" y="108710"/>
                    <a:pt x="77504" y="108710"/>
                  </a:cubicBezTo>
                  <a:cubicBezTo>
                    <a:pt x="77509" y="108710"/>
                    <a:pt x="77514" y="108710"/>
                    <a:pt x="77519" y="108711"/>
                  </a:cubicBezTo>
                  <a:cubicBezTo>
                    <a:pt x="77671" y="108721"/>
                    <a:pt x="77907" y="108878"/>
                    <a:pt x="78112" y="108915"/>
                  </a:cubicBezTo>
                  <a:cubicBezTo>
                    <a:pt x="77996" y="109083"/>
                    <a:pt x="77881" y="109120"/>
                    <a:pt x="78563" y="109523"/>
                  </a:cubicBezTo>
                  <a:cubicBezTo>
                    <a:pt x="78679" y="109632"/>
                    <a:pt x="79363" y="109871"/>
                    <a:pt x="79545" y="109871"/>
                  </a:cubicBezTo>
                  <a:cubicBezTo>
                    <a:pt x="79599" y="109871"/>
                    <a:pt x="79609" y="109849"/>
                    <a:pt x="79543" y="109796"/>
                  </a:cubicBezTo>
                  <a:lnTo>
                    <a:pt x="79543" y="109796"/>
                  </a:lnTo>
                  <a:cubicBezTo>
                    <a:pt x="79753" y="109880"/>
                    <a:pt x="79963" y="109964"/>
                    <a:pt x="80177" y="110037"/>
                  </a:cubicBezTo>
                  <a:cubicBezTo>
                    <a:pt x="80177" y="110116"/>
                    <a:pt x="79983" y="110142"/>
                    <a:pt x="80109" y="110257"/>
                  </a:cubicBezTo>
                  <a:cubicBezTo>
                    <a:pt x="80267" y="110399"/>
                    <a:pt x="80697" y="110546"/>
                    <a:pt x="81001" y="110588"/>
                  </a:cubicBezTo>
                  <a:cubicBezTo>
                    <a:pt x="81113" y="110604"/>
                    <a:pt x="81214" y="110610"/>
                    <a:pt x="81306" y="110610"/>
                  </a:cubicBezTo>
                  <a:cubicBezTo>
                    <a:pt x="81569" y="110610"/>
                    <a:pt x="81760" y="110560"/>
                    <a:pt x="81940" y="110560"/>
                  </a:cubicBezTo>
                  <a:cubicBezTo>
                    <a:pt x="82102" y="110560"/>
                    <a:pt x="82256" y="110600"/>
                    <a:pt x="82448" y="110750"/>
                  </a:cubicBezTo>
                  <a:cubicBezTo>
                    <a:pt x="82432" y="110860"/>
                    <a:pt x="82488" y="110897"/>
                    <a:pt x="82587" y="110897"/>
                  </a:cubicBezTo>
                  <a:cubicBezTo>
                    <a:pt x="82789" y="110897"/>
                    <a:pt x="83173" y="110745"/>
                    <a:pt x="83516" y="110745"/>
                  </a:cubicBezTo>
                  <a:cubicBezTo>
                    <a:pt x="83520" y="110745"/>
                    <a:pt x="83524" y="110745"/>
                    <a:pt x="83528" y="110745"/>
                  </a:cubicBezTo>
                  <a:cubicBezTo>
                    <a:pt x="83815" y="110753"/>
                    <a:pt x="84198" y="110867"/>
                    <a:pt x="84476" y="110867"/>
                  </a:cubicBezTo>
                  <a:cubicBezTo>
                    <a:pt x="84542" y="110867"/>
                    <a:pt x="84603" y="110861"/>
                    <a:pt x="84655" y="110845"/>
                  </a:cubicBezTo>
                  <a:cubicBezTo>
                    <a:pt x="84828" y="110776"/>
                    <a:pt x="85001" y="110693"/>
                    <a:pt x="85164" y="110598"/>
                  </a:cubicBezTo>
                  <a:lnTo>
                    <a:pt x="85164" y="110598"/>
                  </a:lnTo>
                  <a:cubicBezTo>
                    <a:pt x="85403" y="110675"/>
                    <a:pt x="85112" y="110766"/>
                    <a:pt x="85608" y="110766"/>
                  </a:cubicBezTo>
                  <a:cubicBezTo>
                    <a:pt x="85622" y="110766"/>
                    <a:pt x="85636" y="110766"/>
                    <a:pt x="85651" y="110766"/>
                  </a:cubicBezTo>
                  <a:cubicBezTo>
                    <a:pt x="85903" y="110761"/>
                    <a:pt x="86422" y="110708"/>
                    <a:pt x="86537" y="110577"/>
                  </a:cubicBezTo>
                  <a:cubicBezTo>
                    <a:pt x="86642" y="110467"/>
                    <a:pt x="87119" y="110399"/>
                    <a:pt x="87460" y="110299"/>
                  </a:cubicBezTo>
                  <a:cubicBezTo>
                    <a:pt x="87670" y="110242"/>
                    <a:pt x="87712" y="110021"/>
                    <a:pt x="88163" y="109875"/>
                  </a:cubicBezTo>
                  <a:lnTo>
                    <a:pt x="88163" y="109875"/>
                  </a:lnTo>
                  <a:lnTo>
                    <a:pt x="87817" y="109880"/>
                  </a:lnTo>
                  <a:cubicBezTo>
                    <a:pt x="88000" y="109759"/>
                    <a:pt x="88105" y="109654"/>
                    <a:pt x="88425" y="109571"/>
                  </a:cubicBezTo>
                  <a:lnTo>
                    <a:pt x="88425" y="109571"/>
                  </a:lnTo>
                  <a:cubicBezTo>
                    <a:pt x="88446" y="109639"/>
                    <a:pt x="88509" y="109754"/>
                    <a:pt x="88163" y="109875"/>
                  </a:cubicBezTo>
                  <a:lnTo>
                    <a:pt x="88215" y="110069"/>
                  </a:lnTo>
                  <a:cubicBezTo>
                    <a:pt x="88456" y="109990"/>
                    <a:pt x="88865" y="109848"/>
                    <a:pt x="88834" y="109744"/>
                  </a:cubicBezTo>
                  <a:cubicBezTo>
                    <a:pt x="89085" y="109550"/>
                    <a:pt x="89159" y="109518"/>
                    <a:pt x="89463" y="109487"/>
                  </a:cubicBezTo>
                  <a:cubicBezTo>
                    <a:pt x="89741" y="109366"/>
                    <a:pt x="89772" y="109335"/>
                    <a:pt x="89741" y="109251"/>
                  </a:cubicBezTo>
                  <a:cubicBezTo>
                    <a:pt x="89699" y="109156"/>
                    <a:pt x="90092" y="108983"/>
                    <a:pt x="90312" y="108868"/>
                  </a:cubicBezTo>
                  <a:lnTo>
                    <a:pt x="90449" y="109177"/>
                  </a:lnTo>
                  <a:cubicBezTo>
                    <a:pt x="90407" y="109067"/>
                    <a:pt x="91345" y="108522"/>
                    <a:pt x="91634" y="108344"/>
                  </a:cubicBezTo>
                  <a:cubicBezTo>
                    <a:pt x="92048" y="108097"/>
                    <a:pt x="92079" y="108192"/>
                    <a:pt x="92383" y="108029"/>
                  </a:cubicBezTo>
                  <a:cubicBezTo>
                    <a:pt x="93694" y="107305"/>
                    <a:pt x="94910" y="106288"/>
                    <a:pt x="96043" y="105271"/>
                  </a:cubicBezTo>
                  <a:lnTo>
                    <a:pt x="96043" y="105271"/>
                  </a:lnTo>
                  <a:cubicBezTo>
                    <a:pt x="96042" y="105273"/>
                    <a:pt x="96047" y="105275"/>
                    <a:pt x="96058" y="105275"/>
                  </a:cubicBezTo>
                  <a:cubicBezTo>
                    <a:pt x="96099" y="105275"/>
                    <a:pt x="96219" y="105248"/>
                    <a:pt x="96384" y="105103"/>
                  </a:cubicBezTo>
                  <a:lnTo>
                    <a:pt x="96934" y="104584"/>
                  </a:lnTo>
                  <a:lnTo>
                    <a:pt x="98644" y="102870"/>
                  </a:lnTo>
                  <a:lnTo>
                    <a:pt x="100982" y="100568"/>
                  </a:lnTo>
                  <a:cubicBezTo>
                    <a:pt x="101291" y="100269"/>
                    <a:pt x="101611" y="99976"/>
                    <a:pt x="101732" y="99761"/>
                  </a:cubicBezTo>
                  <a:cubicBezTo>
                    <a:pt x="101810" y="99605"/>
                    <a:pt x="102131" y="99392"/>
                    <a:pt x="102299" y="99255"/>
                  </a:cubicBezTo>
                  <a:lnTo>
                    <a:pt x="102299" y="99255"/>
                  </a:lnTo>
                  <a:cubicBezTo>
                    <a:pt x="102188" y="99346"/>
                    <a:pt x="102104" y="99454"/>
                    <a:pt x="102146" y="99454"/>
                  </a:cubicBezTo>
                  <a:cubicBezTo>
                    <a:pt x="102163" y="99454"/>
                    <a:pt x="102205" y="99434"/>
                    <a:pt x="102277" y="99383"/>
                  </a:cubicBezTo>
                  <a:cubicBezTo>
                    <a:pt x="102786" y="99042"/>
                    <a:pt x="103299" y="98581"/>
                    <a:pt x="103808" y="98224"/>
                  </a:cubicBezTo>
                  <a:cubicBezTo>
                    <a:pt x="104028" y="98072"/>
                    <a:pt x="104636" y="97669"/>
                    <a:pt x="104736" y="97496"/>
                  </a:cubicBezTo>
                  <a:cubicBezTo>
                    <a:pt x="104809" y="97370"/>
                    <a:pt x="104521" y="97317"/>
                    <a:pt x="104484" y="97255"/>
                  </a:cubicBezTo>
                  <a:cubicBezTo>
                    <a:pt x="104697" y="97101"/>
                    <a:pt x="104856" y="97053"/>
                    <a:pt x="104972" y="97053"/>
                  </a:cubicBezTo>
                  <a:cubicBezTo>
                    <a:pt x="105082" y="97053"/>
                    <a:pt x="105154" y="97096"/>
                    <a:pt x="105197" y="97134"/>
                  </a:cubicBezTo>
                  <a:cubicBezTo>
                    <a:pt x="105212" y="97148"/>
                    <a:pt x="105233" y="97155"/>
                    <a:pt x="105257" y="97155"/>
                  </a:cubicBezTo>
                  <a:cubicBezTo>
                    <a:pt x="105421" y="97155"/>
                    <a:pt x="105782" y="96862"/>
                    <a:pt x="106152" y="96625"/>
                  </a:cubicBezTo>
                  <a:cubicBezTo>
                    <a:pt x="106707" y="96237"/>
                    <a:pt x="107289" y="95897"/>
                    <a:pt x="107897" y="95592"/>
                  </a:cubicBezTo>
                  <a:cubicBezTo>
                    <a:pt x="108002" y="95540"/>
                    <a:pt x="108175" y="95509"/>
                    <a:pt x="108223" y="95477"/>
                  </a:cubicBezTo>
                  <a:cubicBezTo>
                    <a:pt x="108506" y="95288"/>
                    <a:pt x="108637" y="95136"/>
                    <a:pt x="108852" y="94963"/>
                  </a:cubicBezTo>
                  <a:cubicBezTo>
                    <a:pt x="109303" y="94607"/>
                    <a:pt x="110068" y="94376"/>
                    <a:pt x="110603" y="94156"/>
                  </a:cubicBezTo>
                  <a:cubicBezTo>
                    <a:pt x="111201" y="93904"/>
                    <a:pt x="111264" y="93731"/>
                    <a:pt x="111494" y="93469"/>
                  </a:cubicBezTo>
                  <a:cubicBezTo>
                    <a:pt x="111643" y="93303"/>
                    <a:pt x="111738" y="93249"/>
                    <a:pt x="111801" y="93249"/>
                  </a:cubicBezTo>
                  <a:cubicBezTo>
                    <a:pt x="111916" y="93249"/>
                    <a:pt x="111927" y="93428"/>
                    <a:pt x="111971" y="93448"/>
                  </a:cubicBezTo>
                  <a:cubicBezTo>
                    <a:pt x="111984" y="93454"/>
                    <a:pt x="111998" y="93457"/>
                    <a:pt x="112013" y="93457"/>
                  </a:cubicBezTo>
                  <a:cubicBezTo>
                    <a:pt x="112215" y="93457"/>
                    <a:pt x="112684" y="92993"/>
                    <a:pt x="112747" y="92945"/>
                  </a:cubicBezTo>
                  <a:cubicBezTo>
                    <a:pt x="113214" y="92625"/>
                    <a:pt x="113429" y="92787"/>
                    <a:pt x="113796" y="92688"/>
                  </a:cubicBezTo>
                  <a:cubicBezTo>
                    <a:pt x="114247" y="92583"/>
                    <a:pt x="114808" y="92331"/>
                    <a:pt x="115238" y="92132"/>
                  </a:cubicBezTo>
                  <a:cubicBezTo>
                    <a:pt x="115464" y="92012"/>
                    <a:pt x="116713" y="91515"/>
                    <a:pt x="117042" y="91515"/>
                  </a:cubicBezTo>
                  <a:cubicBezTo>
                    <a:pt x="117087" y="91515"/>
                    <a:pt x="117114" y="91524"/>
                    <a:pt x="117120" y="91545"/>
                  </a:cubicBezTo>
                  <a:cubicBezTo>
                    <a:pt x="117482" y="91450"/>
                    <a:pt x="117896" y="91277"/>
                    <a:pt x="118242" y="91152"/>
                  </a:cubicBezTo>
                  <a:cubicBezTo>
                    <a:pt x="119532" y="90669"/>
                    <a:pt x="120937" y="90328"/>
                    <a:pt x="122279" y="89977"/>
                  </a:cubicBezTo>
                  <a:cubicBezTo>
                    <a:pt x="122746" y="89857"/>
                    <a:pt x="123296" y="89689"/>
                    <a:pt x="123275" y="89521"/>
                  </a:cubicBezTo>
                  <a:lnTo>
                    <a:pt x="123275" y="89521"/>
                  </a:lnTo>
                  <a:cubicBezTo>
                    <a:pt x="123291" y="89615"/>
                    <a:pt x="123212" y="89757"/>
                    <a:pt x="123522" y="89773"/>
                  </a:cubicBezTo>
                  <a:cubicBezTo>
                    <a:pt x="123534" y="89773"/>
                    <a:pt x="123546" y="89773"/>
                    <a:pt x="123557" y="89773"/>
                  </a:cubicBezTo>
                  <a:cubicBezTo>
                    <a:pt x="123791" y="89773"/>
                    <a:pt x="123917" y="89677"/>
                    <a:pt x="124172" y="89652"/>
                  </a:cubicBezTo>
                  <a:lnTo>
                    <a:pt x="124654" y="89621"/>
                  </a:lnTo>
                  <a:cubicBezTo>
                    <a:pt x="125325" y="89573"/>
                    <a:pt x="125976" y="89495"/>
                    <a:pt x="126673" y="89416"/>
                  </a:cubicBezTo>
                  <a:cubicBezTo>
                    <a:pt x="126961" y="89280"/>
                    <a:pt x="128298" y="89191"/>
                    <a:pt x="128298" y="89191"/>
                  </a:cubicBezTo>
                  <a:cubicBezTo>
                    <a:pt x="128545" y="88991"/>
                    <a:pt x="128335" y="88797"/>
                    <a:pt x="128660" y="88577"/>
                  </a:cubicBezTo>
                  <a:cubicBezTo>
                    <a:pt x="128671" y="88570"/>
                    <a:pt x="128698" y="88567"/>
                    <a:pt x="128736" y="88567"/>
                  </a:cubicBezTo>
                  <a:cubicBezTo>
                    <a:pt x="128973" y="88567"/>
                    <a:pt x="129620" y="88704"/>
                    <a:pt x="129190" y="88876"/>
                  </a:cubicBezTo>
                  <a:cubicBezTo>
                    <a:pt x="128765" y="89046"/>
                    <a:pt x="128925" y="89099"/>
                    <a:pt x="129364" y="89099"/>
                  </a:cubicBezTo>
                  <a:cubicBezTo>
                    <a:pt x="129467" y="89099"/>
                    <a:pt x="129585" y="89096"/>
                    <a:pt x="129714" y="89091"/>
                  </a:cubicBezTo>
                  <a:cubicBezTo>
                    <a:pt x="129986" y="89081"/>
                    <a:pt x="130479" y="89081"/>
                    <a:pt x="130679" y="89002"/>
                  </a:cubicBezTo>
                  <a:cubicBezTo>
                    <a:pt x="130820" y="88944"/>
                    <a:pt x="130779" y="88909"/>
                    <a:pt x="130978" y="88909"/>
                  </a:cubicBezTo>
                  <a:cubicBezTo>
                    <a:pt x="131014" y="88909"/>
                    <a:pt x="131059" y="88910"/>
                    <a:pt x="131114" y="88913"/>
                  </a:cubicBezTo>
                  <a:cubicBezTo>
                    <a:pt x="131381" y="88929"/>
                    <a:pt x="132598" y="89123"/>
                    <a:pt x="132430" y="89233"/>
                  </a:cubicBezTo>
                  <a:cubicBezTo>
                    <a:pt x="132660" y="89081"/>
                    <a:pt x="132875" y="89070"/>
                    <a:pt x="133463" y="89023"/>
                  </a:cubicBezTo>
                  <a:cubicBezTo>
                    <a:pt x="133950" y="88991"/>
                    <a:pt x="134433" y="88913"/>
                    <a:pt x="134904" y="88782"/>
                  </a:cubicBezTo>
                  <a:cubicBezTo>
                    <a:pt x="135023" y="88751"/>
                    <a:pt x="135443" y="88572"/>
                    <a:pt x="135525" y="88572"/>
                  </a:cubicBezTo>
                  <a:cubicBezTo>
                    <a:pt x="135526" y="88572"/>
                    <a:pt x="135527" y="88572"/>
                    <a:pt x="135528" y="88572"/>
                  </a:cubicBezTo>
                  <a:cubicBezTo>
                    <a:pt x="135648" y="88586"/>
                    <a:pt x="135812" y="88644"/>
                    <a:pt x="135970" y="88644"/>
                  </a:cubicBezTo>
                  <a:cubicBezTo>
                    <a:pt x="135993" y="88644"/>
                    <a:pt x="136015" y="88643"/>
                    <a:pt x="136037" y="88640"/>
                  </a:cubicBezTo>
                  <a:cubicBezTo>
                    <a:pt x="136399" y="88577"/>
                    <a:pt x="136671" y="88415"/>
                    <a:pt x="137012" y="88320"/>
                  </a:cubicBezTo>
                  <a:cubicBezTo>
                    <a:pt x="137400" y="88215"/>
                    <a:pt x="137783" y="88084"/>
                    <a:pt x="138155" y="87938"/>
                  </a:cubicBezTo>
                  <a:cubicBezTo>
                    <a:pt x="138711" y="87890"/>
                    <a:pt x="138721" y="87581"/>
                    <a:pt x="138748" y="87481"/>
                  </a:cubicBezTo>
                  <a:cubicBezTo>
                    <a:pt x="138779" y="87356"/>
                    <a:pt x="139015" y="87225"/>
                    <a:pt x="139277" y="87078"/>
                  </a:cubicBezTo>
                  <a:cubicBezTo>
                    <a:pt x="139325" y="87173"/>
                    <a:pt x="139335" y="87256"/>
                    <a:pt x="139431" y="87256"/>
                  </a:cubicBezTo>
                  <a:cubicBezTo>
                    <a:pt x="139515" y="87256"/>
                    <a:pt x="139665" y="87191"/>
                    <a:pt x="139964" y="87015"/>
                  </a:cubicBezTo>
                  <a:cubicBezTo>
                    <a:pt x="141123" y="86323"/>
                    <a:pt x="142114" y="85384"/>
                    <a:pt x="142874" y="84273"/>
                  </a:cubicBezTo>
                  <a:cubicBezTo>
                    <a:pt x="142963" y="84223"/>
                    <a:pt x="143578" y="83076"/>
                    <a:pt x="143484" y="83076"/>
                  </a:cubicBezTo>
                  <a:cubicBezTo>
                    <a:pt x="143479" y="83076"/>
                    <a:pt x="143471" y="83080"/>
                    <a:pt x="143461" y="83088"/>
                  </a:cubicBezTo>
                  <a:cubicBezTo>
                    <a:pt x="143420" y="83127"/>
                    <a:pt x="143392" y="83144"/>
                    <a:pt x="143376" y="83144"/>
                  </a:cubicBezTo>
                  <a:cubicBezTo>
                    <a:pt x="143281" y="83144"/>
                    <a:pt x="143546" y="82581"/>
                    <a:pt x="143639" y="82348"/>
                  </a:cubicBezTo>
                  <a:cubicBezTo>
                    <a:pt x="143770" y="82086"/>
                    <a:pt x="143786" y="82286"/>
                    <a:pt x="143886" y="82086"/>
                  </a:cubicBezTo>
                  <a:cubicBezTo>
                    <a:pt x="143964" y="81898"/>
                    <a:pt x="144027" y="81704"/>
                    <a:pt x="144064" y="81499"/>
                  </a:cubicBezTo>
                  <a:cubicBezTo>
                    <a:pt x="144148" y="81153"/>
                    <a:pt x="144295" y="80110"/>
                    <a:pt x="144158" y="79832"/>
                  </a:cubicBezTo>
                  <a:cubicBezTo>
                    <a:pt x="144064" y="79585"/>
                    <a:pt x="144101" y="79276"/>
                    <a:pt x="144001" y="78872"/>
                  </a:cubicBezTo>
                  <a:cubicBezTo>
                    <a:pt x="143933" y="78631"/>
                    <a:pt x="143739" y="78395"/>
                    <a:pt x="143708" y="78269"/>
                  </a:cubicBezTo>
                  <a:cubicBezTo>
                    <a:pt x="143671" y="78138"/>
                    <a:pt x="143739" y="78018"/>
                    <a:pt x="143729" y="77881"/>
                  </a:cubicBezTo>
                  <a:cubicBezTo>
                    <a:pt x="143697" y="77504"/>
                    <a:pt x="143556" y="77042"/>
                    <a:pt x="143367" y="76634"/>
                  </a:cubicBezTo>
                  <a:cubicBezTo>
                    <a:pt x="143068" y="75983"/>
                    <a:pt x="142711" y="75359"/>
                    <a:pt x="142302" y="74772"/>
                  </a:cubicBezTo>
                  <a:cubicBezTo>
                    <a:pt x="142141" y="74534"/>
                    <a:pt x="142027" y="74437"/>
                    <a:pt x="141943" y="74437"/>
                  </a:cubicBezTo>
                  <a:cubicBezTo>
                    <a:pt x="141923" y="74437"/>
                    <a:pt x="141905" y="74442"/>
                    <a:pt x="141888" y="74452"/>
                  </a:cubicBezTo>
                  <a:cubicBezTo>
                    <a:pt x="141829" y="74400"/>
                    <a:pt x="141787" y="74376"/>
                    <a:pt x="141757" y="74376"/>
                  </a:cubicBezTo>
                  <a:cubicBezTo>
                    <a:pt x="141533" y="74376"/>
                    <a:pt x="142101" y="75738"/>
                    <a:pt x="142397" y="75738"/>
                  </a:cubicBezTo>
                  <a:cubicBezTo>
                    <a:pt x="142432" y="75738"/>
                    <a:pt x="142464" y="75719"/>
                    <a:pt x="142490" y="75676"/>
                  </a:cubicBezTo>
                  <a:lnTo>
                    <a:pt x="142490" y="75676"/>
                  </a:lnTo>
                  <a:cubicBezTo>
                    <a:pt x="142466" y="75825"/>
                    <a:pt x="143164" y="77197"/>
                    <a:pt x="143089" y="77520"/>
                  </a:cubicBezTo>
                  <a:cubicBezTo>
                    <a:pt x="143052" y="77750"/>
                    <a:pt x="143168" y="77782"/>
                    <a:pt x="143278" y="78044"/>
                  </a:cubicBezTo>
                  <a:cubicBezTo>
                    <a:pt x="143403" y="78317"/>
                    <a:pt x="143456" y="78647"/>
                    <a:pt x="143529" y="78946"/>
                  </a:cubicBezTo>
                  <a:cubicBezTo>
                    <a:pt x="143891" y="80398"/>
                    <a:pt x="143561" y="82107"/>
                    <a:pt x="142785" y="83392"/>
                  </a:cubicBezTo>
                  <a:cubicBezTo>
                    <a:pt x="142355" y="84283"/>
                    <a:pt x="140714" y="85568"/>
                    <a:pt x="140923" y="85903"/>
                  </a:cubicBezTo>
                  <a:cubicBezTo>
                    <a:pt x="140934" y="85924"/>
                    <a:pt x="140950" y="86296"/>
                    <a:pt x="140771" y="86317"/>
                  </a:cubicBezTo>
                  <a:cubicBezTo>
                    <a:pt x="140706" y="86326"/>
                    <a:pt x="140632" y="86334"/>
                    <a:pt x="140565" y="86334"/>
                  </a:cubicBezTo>
                  <a:cubicBezTo>
                    <a:pt x="140473" y="86334"/>
                    <a:pt x="140393" y="86319"/>
                    <a:pt x="140362" y="86270"/>
                  </a:cubicBezTo>
                  <a:cubicBezTo>
                    <a:pt x="140338" y="86241"/>
                    <a:pt x="139900" y="85979"/>
                    <a:pt x="139822" y="85979"/>
                  </a:cubicBezTo>
                  <a:cubicBezTo>
                    <a:pt x="139817" y="85979"/>
                    <a:pt x="139814" y="85980"/>
                    <a:pt x="139812" y="85982"/>
                  </a:cubicBezTo>
                  <a:cubicBezTo>
                    <a:pt x="139728" y="86071"/>
                    <a:pt x="139833" y="86055"/>
                    <a:pt x="139655" y="86207"/>
                  </a:cubicBezTo>
                  <a:cubicBezTo>
                    <a:pt x="139461" y="86359"/>
                    <a:pt x="139261" y="86490"/>
                    <a:pt x="139046" y="86606"/>
                  </a:cubicBezTo>
                  <a:cubicBezTo>
                    <a:pt x="138789" y="86758"/>
                    <a:pt x="138386" y="86940"/>
                    <a:pt x="138214" y="86940"/>
                  </a:cubicBezTo>
                  <a:cubicBezTo>
                    <a:pt x="138172" y="86940"/>
                    <a:pt x="138143" y="86929"/>
                    <a:pt x="138134" y="86905"/>
                  </a:cubicBezTo>
                  <a:lnTo>
                    <a:pt x="138134" y="86905"/>
                  </a:lnTo>
                  <a:cubicBezTo>
                    <a:pt x="138228" y="87156"/>
                    <a:pt x="137437" y="87261"/>
                    <a:pt x="137348" y="87502"/>
                  </a:cubicBezTo>
                  <a:cubicBezTo>
                    <a:pt x="137305" y="87625"/>
                    <a:pt x="137126" y="87906"/>
                    <a:pt x="136707" y="87906"/>
                  </a:cubicBezTo>
                  <a:cubicBezTo>
                    <a:pt x="136661" y="87906"/>
                    <a:pt x="136613" y="87903"/>
                    <a:pt x="136561" y="87896"/>
                  </a:cubicBezTo>
                  <a:cubicBezTo>
                    <a:pt x="136320" y="87859"/>
                    <a:pt x="136420" y="87723"/>
                    <a:pt x="136068" y="87723"/>
                  </a:cubicBezTo>
                  <a:cubicBezTo>
                    <a:pt x="135832" y="87723"/>
                    <a:pt x="135507" y="87791"/>
                    <a:pt x="135429" y="87901"/>
                  </a:cubicBezTo>
                  <a:cubicBezTo>
                    <a:pt x="135345" y="88016"/>
                    <a:pt x="135256" y="88006"/>
                    <a:pt x="134852" y="88063"/>
                  </a:cubicBezTo>
                  <a:cubicBezTo>
                    <a:pt x="134821" y="88068"/>
                    <a:pt x="134797" y="88070"/>
                    <a:pt x="134779" y="88070"/>
                  </a:cubicBezTo>
                  <a:cubicBezTo>
                    <a:pt x="134678" y="88070"/>
                    <a:pt x="134751" y="88005"/>
                    <a:pt x="134684" y="87974"/>
                  </a:cubicBezTo>
                  <a:cubicBezTo>
                    <a:pt x="134644" y="87955"/>
                    <a:pt x="134591" y="87946"/>
                    <a:pt x="134528" y="87946"/>
                  </a:cubicBezTo>
                  <a:cubicBezTo>
                    <a:pt x="134181" y="87946"/>
                    <a:pt x="133524" y="88196"/>
                    <a:pt x="133022" y="88196"/>
                  </a:cubicBezTo>
                  <a:cubicBezTo>
                    <a:pt x="132930" y="88196"/>
                    <a:pt x="132844" y="88188"/>
                    <a:pt x="132765" y="88168"/>
                  </a:cubicBezTo>
                  <a:cubicBezTo>
                    <a:pt x="132374" y="88192"/>
                    <a:pt x="131859" y="88452"/>
                    <a:pt x="131681" y="88452"/>
                  </a:cubicBezTo>
                  <a:cubicBezTo>
                    <a:pt x="131666" y="88452"/>
                    <a:pt x="131653" y="88450"/>
                    <a:pt x="131643" y="88446"/>
                  </a:cubicBezTo>
                  <a:cubicBezTo>
                    <a:pt x="131580" y="88422"/>
                    <a:pt x="131421" y="88270"/>
                    <a:pt x="131281" y="88270"/>
                  </a:cubicBezTo>
                  <a:cubicBezTo>
                    <a:pt x="131271" y="88270"/>
                    <a:pt x="131260" y="88271"/>
                    <a:pt x="131250" y="88273"/>
                  </a:cubicBezTo>
                  <a:cubicBezTo>
                    <a:pt x="130983" y="88320"/>
                    <a:pt x="131145" y="88441"/>
                    <a:pt x="130862" y="88509"/>
                  </a:cubicBezTo>
                  <a:cubicBezTo>
                    <a:pt x="130846" y="88509"/>
                    <a:pt x="130429" y="88200"/>
                    <a:pt x="130412" y="88200"/>
                  </a:cubicBezTo>
                  <a:cubicBezTo>
                    <a:pt x="130411" y="88200"/>
                    <a:pt x="130411" y="88200"/>
                    <a:pt x="130411" y="88200"/>
                  </a:cubicBezTo>
                  <a:cubicBezTo>
                    <a:pt x="130186" y="88342"/>
                    <a:pt x="129855" y="88439"/>
                    <a:pt x="129366" y="88439"/>
                  </a:cubicBezTo>
                  <a:cubicBezTo>
                    <a:pt x="129262" y="88439"/>
                    <a:pt x="129151" y="88434"/>
                    <a:pt x="129032" y="88425"/>
                  </a:cubicBezTo>
                  <a:cubicBezTo>
                    <a:pt x="128859" y="88409"/>
                    <a:pt x="128685" y="88402"/>
                    <a:pt x="128510" y="88402"/>
                  </a:cubicBezTo>
                  <a:cubicBezTo>
                    <a:pt x="128335" y="88402"/>
                    <a:pt x="128159" y="88409"/>
                    <a:pt x="127984" y="88425"/>
                  </a:cubicBezTo>
                  <a:cubicBezTo>
                    <a:pt x="127868" y="88434"/>
                    <a:pt x="127539" y="88513"/>
                    <a:pt x="127707" y="88513"/>
                  </a:cubicBezTo>
                  <a:cubicBezTo>
                    <a:pt x="127729" y="88513"/>
                    <a:pt x="127760" y="88512"/>
                    <a:pt x="127800" y="88509"/>
                  </a:cubicBezTo>
                  <a:lnTo>
                    <a:pt x="127800" y="88509"/>
                  </a:lnTo>
                  <a:cubicBezTo>
                    <a:pt x="127527" y="88530"/>
                    <a:pt x="127255" y="88546"/>
                    <a:pt x="126987" y="88577"/>
                  </a:cubicBezTo>
                  <a:cubicBezTo>
                    <a:pt x="126426" y="88640"/>
                    <a:pt x="126867" y="88598"/>
                    <a:pt x="126594" y="88708"/>
                  </a:cubicBezTo>
                  <a:cubicBezTo>
                    <a:pt x="126400" y="88787"/>
                    <a:pt x="125467" y="88761"/>
                    <a:pt x="125215" y="88782"/>
                  </a:cubicBezTo>
                  <a:cubicBezTo>
                    <a:pt x="124885" y="88813"/>
                    <a:pt x="124203" y="88871"/>
                    <a:pt x="123926" y="88991"/>
                  </a:cubicBezTo>
                  <a:cubicBezTo>
                    <a:pt x="123733" y="89077"/>
                    <a:pt x="123840" y="89208"/>
                    <a:pt x="123523" y="89208"/>
                  </a:cubicBezTo>
                  <a:cubicBezTo>
                    <a:pt x="123451" y="89208"/>
                    <a:pt x="123358" y="89201"/>
                    <a:pt x="123233" y="89185"/>
                  </a:cubicBezTo>
                  <a:cubicBezTo>
                    <a:pt x="123163" y="89159"/>
                    <a:pt x="123042" y="89148"/>
                    <a:pt x="122916" y="89148"/>
                  </a:cubicBezTo>
                  <a:cubicBezTo>
                    <a:pt x="122611" y="89148"/>
                    <a:pt x="122277" y="89216"/>
                    <a:pt x="122562" y="89317"/>
                  </a:cubicBezTo>
                  <a:cubicBezTo>
                    <a:pt x="122586" y="89490"/>
                    <a:pt x="122196" y="89619"/>
                    <a:pt x="121747" y="89619"/>
                  </a:cubicBezTo>
                  <a:cubicBezTo>
                    <a:pt x="121706" y="89619"/>
                    <a:pt x="121665" y="89618"/>
                    <a:pt x="121624" y="89615"/>
                  </a:cubicBezTo>
                  <a:cubicBezTo>
                    <a:pt x="121434" y="89607"/>
                    <a:pt x="121348" y="89556"/>
                    <a:pt x="121200" y="89556"/>
                  </a:cubicBezTo>
                  <a:cubicBezTo>
                    <a:pt x="121082" y="89556"/>
                    <a:pt x="120924" y="89588"/>
                    <a:pt x="120643" y="89699"/>
                  </a:cubicBezTo>
                  <a:cubicBezTo>
                    <a:pt x="120567" y="89725"/>
                    <a:pt x="119789" y="90136"/>
                    <a:pt x="119700" y="90136"/>
                  </a:cubicBezTo>
                  <a:cubicBezTo>
                    <a:pt x="119698" y="90136"/>
                    <a:pt x="119696" y="90135"/>
                    <a:pt x="119694" y="90134"/>
                  </a:cubicBezTo>
                  <a:cubicBezTo>
                    <a:pt x="119653" y="90104"/>
                    <a:pt x="120227" y="89846"/>
                    <a:pt x="119968" y="89846"/>
                  </a:cubicBezTo>
                  <a:cubicBezTo>
                    <a:pt x="119962" y="89846"/>
                    <a:pt x="119957" y="89846"/>
                    <a:pt x="119951" y="89846"/>
                  </a:cubicBezTo>
                  <a:cubicBezTo>
                    <a:pt x="119689" y="89851"/>
                    <a:pt x="119060" y="90182"/>
                    <a:pt x="118903" y="90271"/>
                  </a:cubicBezTo>
                  <a:cubicBezTo>
                    <a:pt x="118509" y="90381"/>
                    <a:pt x="118069" y="90522"/>
                    <a:pt x="117712" y="90549"/>
                  </a:cubicBezTo>
                  <a:cubicBezTo>
                    <a:pt x="117382" y="90570"/>
                    <a:pt x="117057" y="90633"/>
                    <a:pt x="116743" y="90743"/>
                  </a:cubicBezTo>
                  <a:cubicBezTo>
                    <a:pt x="116302" y="90879"/>
                    <a:pt x="115867" y="91041"/>
                    <a:pt x="115447" y="91230"/>
                  </a:cubicBezTo>
                  <a:cubicBezTo>
                    <a:pt x="115059" y="91430"/>
                    <a:pt x="114910" y="91624"/>
                    <a:pt x="114621" y="91624"/>
                  </a:cubicBezTo>
                  <a:cubicBezTo>
                    <a:pt x="114613" y="91624"/>
                    <a:pt x="114606" y="91624"/>
                    <a:pt x="114598" y="91623"/>
                  </a:cubicBezTo>
                  <a:cubicBezTo>
                    <a:pt x="114593" y="91623"/>
                    <a:pt x="114587" y="91623"/>
                    <a:pt x="114582" y="91623"/>
                  </a:cubicBezTo>
                  <a:cubicBezTo>
                    <a:pt x="114244" y="91623"/>
                    <a:pt x="113694" y="91779"/>
                    <a:pt x="113251" y="92017"/>
                  </a:cubicBezTo>
                  <a:cubicBezTo>
                    <a:pt x="112940" y="92177"/>
                    <a:pt x="113051" y="92251"/>
                    <a:pt x="113089" y="92326"/>
                  </a:cubicBezTo>
                  <a:lnTo>
                    <a:pt x="113089" y="92326"/>
                  </a:lnTo>
                  <a:cubicBezTo>
                    <a:pt x="113068" y="92288"/>
                    <a:pt x="113019" y="92272"/>
                    <a:pt x="112949" y="92272"/>
                  </a:cubicBezTo>
                  <a:cubicBezTo>
                    <a:pt x="112577" y="92272"/>
                    <a:pt x="111625" y="92747"/>
                    <a:pt x="111363" y="93013"/>
                  </a:cubicBezTo>
                  <a:cubicBezTo>
                    <a:pt x="111193" y="93173"/>
                    <a:pt x="110805" y="93366"/>
                    <a:pt x="110610" y="93366"/>
                  </a:cubicBezTo>
                  <a:cubicBezTo>
                    <a:pt x="110600" y="93366"/>
                    <a:pt x="110591" y="93365"/>
                    <a:pt x="110582" y="93364"/>
                  </a:cubicBezTo>
                  <a:cubicBezTo>
                    <a:pt x="110472" y="93350"/>
                    <a:pt x="110729" y="93187"/>
                    <a:pt x="110614" y="93187"/>
                  </a:cubicBezTo>
                  <a:cubicBezTo>
                    <a:pt x="110604" y="93187"/>
                    <a:pt x="110590" y="93188"/>
                    <a:pt x="110571" y="93191"/>
                  </a:cubicBezTo>
                  <a:cubicBezTo>
                    <a:pt x="110356" y="93223"/>
                    <a:pt x="110183" y="93417"/>
                    <a:pt x="110058" y="93506"/>
                  </a:cubicBezTo>
                  <a:cubicBezTo>
                    <a:pt x="109754" y="93721"/>
                    <a:pt x="109276" y="93978"/>
                    <a:pt x="108967" y="94035"/>
                  </a:cubicBezTo>
                  <a:cubicBezTo>
                    <a:pt x="108958" y="94016"/>
                    <a:pt x="108943" y="94008"/>
                    <a:pt x="108922" y="94008"/>
                  </a:cubicBezTo>
                  <a:cubicBezTo>
                    <a:pt x="108783" y="94008"/>
                    <a:pt x="108414" y="94417"/>
                    <a:pt x="108249" y="94523"/>
                  </a:cubicBezTo>
                  <a:cubicBezTo>
                    <a:pt x="107777" y="94837"/>
                    <a:pt x="107158" y="95115"/>
                    <a:pt x="106791" y="95440"/>
                  </a:cubicBezTo>
                  <a:cubicBezTo>
                    <a:pt x="106387" y="95760"/>
                    <a:pt x="105952" y="96049"/>
                    <a:pt x="105501" y="96300"/>
                  </a:cubicBezTo>
                  <a:cubicBezTo>
                    <a:pt x="105019" y="96562"/>
                    <a:pt x="104201" y="97024"/>
                    <a:pt x="103866" y="97422"/>
                  </a:cubicBezTo>
                  <a:cubicBezTo>
                    <a:pt x="103740" y="97564"/>
                    <a:pt x="103409" y="97611"/>
                    <a:pt x="103242" y="97695"/>
                  </a:cubicBezTo>
                  <a:cubicBezTo>
                    <a:pt x="102964" y="97831"/>
                    <a:pt x="102917" y="98010"/>
                    <a:pt x="102618" y="98240"/>
                  </a:cubicBezTo>
                  <a:cubicBezTo>
                    <a:pt x="102282" y="98502"/>
                    <a:pt x="101920" y="98765"/>
                    <a:pt x="101606" y="99042"/>
                  </a:cubicBezTo>
                  <a:cubicBezTo>
                    <a:pt x="101265" y="99347"/>
                    <a:pt x="101443" y="99347"/>
                    <a:pt x="101003" y="99603"/>
                  </a:cubicBezTo>
                  <a:cubicBezTo>
                    <a:pt x="100589" y="99850"/>
                    <a:pt x="99613" y="100474"/>
                    <a:pt x="99823" y="100731"/>
                  </a:cubicBezTo>
                  <a:cubicBezTo>
                    <a:pt x="99811" y="100716"/>
                    <a:pt x="99792" y="100708"/>
                    <a:pt x="99768" y="100708"/>
                  </a:cubicBezTo>
                  <a:cubicBezTo>
                    <a:pt x="99390" y="100708"/>
                    <a:pt x="97655" y="102452"/>
                    <a:pt x="97369" y="102891"/>
                  </a:cubicBezTo>
                  <a:cubicBezTo>
                    <a:pt x="97107" y="103284"/>
                    <a:pt x="96337" y="103321"/>
                    <a:pt x="96116" y="103924"/>
                  </a:cubicBezTo>
                  <a:cubicBezTo>
                    <a:pt x="96017" y="104191"/>
                    <a:pt x="96038" y="104401"/>
                    <a:pt x="95555" y="104626"/>
                  </a:cubicBezTo>
                  <a:cubicBezTo>
                    <a:pt x="95444" y="104727"/>
                    <a:pt x="94715" y="105383"/>
                    <a:pt x="94718" y="105403"/>
                  </a:cubicBezTo>
                  <a:lnTo>
                    <a:pt x="94718" y="105403"/>
                  </a:lnTo>
                  <a:cubicBezTo>
                    <a:pt x="94700" y="105399"/>
                    <a:pt x="94820" y="105239"/>
                    <a:pt x="94764" y="105239"/>
                  </a:cubicBezTo>
                  <a:cubicBezTo>
                    <a:pt x="94750" y="105239"/>
                    <a:pt x="94723" y="105249"/>
                    <a:pt x="94680" y="105276"/>
                  </a:cubicBezTo>
                  <a:cubicBezTo>
                    <a:pt x="94501" y="105387"/>
                    <a:pt x="94266" y="105602"/>
                    <a:pt x="94093" y="105743"/>
                  </a:cubicBezTo>
                  <a:cubicBezTo>
                    <a:pt x="93621" y="106126"/>
                    <a:pt x="93018" y="106430"/>
                    <a:pt x="92583" y="106776"/>
                  </a:cubicBezTo>
                  <a:cubicBezTo>
                    <a:pt x="92763" y="106683"/>
                    <a:pt x="92929" y="106637"/>
                    <a:pt x="93048" y="106637"/>
                  </a:cubicBezTo>
                  <a:cubicBezTo>
                    <a:pt x="93239" y="106637"/>
                    <a:pt x="93309" y="106757"/>
                    <a:pt x="93128" y="106996"/>
                  </a:cubicBezTo>
                  <a:cubicBezTo>
                    <a:pt x="92990" y="107096"/>
                    <a:pt x="92909" y="107132"/>
                    <a:pt x="92861" y="107132"/>
                  </a:cubicBezTo>
                  <a:cubicBezTo>
                    <a:pt x="92751" y="107132"/>
                    <a:pt x="92824" y="106937"/>
                    <a:pt x="92813" y="106886"/>
                  </a:cubicBezTo>
                  <a:cubicBezTo>
                    <a:pt x="92812" y="106874"/>
                    <a:pt x="92804" y="106868"/>
                    <a:pt x="92792" y="106868"/>
                  </a:cubicBezTo>
                  <a:cubicBezTo>
                    <a:pt x="92682" y="106868"/>
                    <a:pt x="92188" y="107301"/>
                    <a:pt x="91995" y="107400"/>
                  </a:cubicBezTo>
                  <a:cubicBezTo>
                    <a:pt x="91801" y="107510"/>
                    <a:pt x="91350" y="107583"/>
                    <a:pt x="91272" y="107693"/>
                  </a:cubicBezTo>
                  <a:cubicBezTo>
                    <a:pt x="91172" y="107825"/>
                    <a:pt x="91162" y="107940"/>
                    <a:pt x="90842" y="108087"/>
                  </a:cubicBezTo>
                  <a:cubicBezTo>
                    <a:pt x="90349" y="108296"/>
                    <a:pt x="90003" y="108359"/>
                    <a:pt x="89473" y="108595"/>
                  </a:cubicBezTo>
                  <a:cubicBezTo>
                    <a:pt x="89476" y="108595"/>
                    <a:pt x="89478" y="108595"/>
                    <a:pt x="89480" y="108595"/>
                  </a:cubicBezTo>
                  <a:cubicBezTo>
                    <a:pt x="89850" y="108595"/>
                    <a:pt x="87579" y="109476"/>
                    <a:pt x="87329" y="109513"/>
                  </a:cubicBezTo>
                  <a:cubicBezTo>
                    <a:pt x="87172" y="109576"/>
                    <a:pt x="87565" y="109649"/>
                    <a:pt x="87303" y="109796"/>
                  </a:cubicBezTo>
                  <a:cubicBezTo>
                    <a:pt x="87207" y="109848"/>
                    <a:pt x="87122" y="109868"/>
                    <a:pt x="87050" y="109868"/>
                  </a:cubicBezTo>
                  <a:cubicBezTo>
                    <a:pt x="86859" y="109868"/>
                    <a:pt x="86755" y="109728"/>
                    <a:pt x="86747" y="109683"/>
                  </a:cubicBezTo>
                  <a:lnTo>
                    <a:pt x="86747" y="109683"/>
                  </a:lnTo>
                  <a:cubicBezTo>
                    <a:pt x="86753" y="109745"/>
                    <a:pt x="86601" y="109902"/>
                    <a:pt x="86352" y="109902"/>
                  </a:cubicBezTo>
                  <a:cubicBezTo>
                    <a:pt x="86340" y="109902"/>
                    <a:pt x="86329" y="109902"/>
                    <a:pt x="86317" y="109901"/>
                  </a:cubicBezTo>
                  <a:cubicBezTo>
                    <a:pt x="86070" y="109891"/>
                    <a:pt x="86177" y="109754"/>
                    <a:pt x="85947" y="109754"/>
                  </a:cubicBezTo>
                  <a:cubicBezTo>
                    <a:pt x="85943" y="109754"/>
                    <a:pt x="85939" y="109754"/>
                    <a:pt x="85934" y="109754"/>
                  </a:cubicBezTo>
                  <a:cubicBezTo>
                    <a:pt x="85782" y="109754"/>
                    <a:pt x="85599" y="110074"/>
                    <a:pt x="85153" y="110095"/>
                  </a:cubicBezTo>
                  <a:cubicBezTo>
                    <a:pt x="85150" y="110095"/>
                    <a:pt x="85146" y="110095"/>
                    <a:pt x="85142" y="110095"/>
                  </a:cubicBezTo>
                  <a:cubicBezTo>
                    <a:pt x="85024" y="110095"/>
                    <a:pt x="84605" y="109987"/>
                    <a:pt x="84437" y="109987"/>
                  </a:cubicBezTo>
                  <a:cubicBezTo>
                    <a:pt x="84391" y="109987"/>
                    <a:pt x="84363" y="109995"/>
                    <a:pt x="84367" y="110016"/>
                  </a:cubicBezTo>
                  <a:cubicBezTo>
                    <a:pt x="84372" y="110079"/>
                    <a:pt x="84660" y="110116"/>
                    <a:pt x="84340" y="110184"/>
                  </a:cubicBezTo>
                  <a:cubicBezTo>
                    <a:pt x="84280" y="110198"/>
                    <a:pt x="84217" y="110204"/>
                    <a:pt x="84154" y="110204"/>
                  </a:cubicBezTo>
                  <a:cubicBezTo>
                    <a:pt x="84098" y="110204"/>
                    <a:pt x="84041" y="110199"/>
                    <a:pt x="83984" y="110189"/>
                  </a:cubicBezTo>
                  <a:cubicBezTo>
                    <a:pt x="83711" y="110126"/>
                    <a:pt x="84063" y="109927"/>
                    <a:pt x="83669" y="109917"/>
                  </a:cubicBezTo>
                  <a:cubicBezTo>
                    <a:pt x="83426" y="109902"/>
                    <a:pt x="83104" y="109879"/>
                    <a:pt x="82854" y="109879"/>
                  </a:cubicBezTo>
                  <a:cubicBezTo>
                    <a:pt x="82830" y="109879"/>
                    <a:pt x="82806" y="109879"/>
                    <a:pt x="82783" y="109880"/>
                  </a:cubicBezTo>
                  <a:cubicBezTo>
                    <a:pt x="82699" y="109890"/>
                    <a:pt x="82621" y="109911"/>
                    <a:pt x="82542" y="109948"/>
                  </a:cubicBezTo>
                  <a:cubicBezTo>
                    <a:pt x="82044" y="109890"/>
                    <a:pt x="81541" y="109785"/>
                    <a:pt x="81053" y="109686"/>
                  </a:cubicBezTo>
                  <a:cubicBezTo>
                    <a:pt x="80849" y="109639"/>
                    <a:pt x="80703" y="109616"/>
                    <a:pt x="80626" y="109616"/>
                  </a:cubicBezTo>
                  <a:cubicBezTo>
                    <a:pt x="80487" y="109616"/>
                    <a:pt x="80570" y="109691"/>
                    <a:pt x="80938" y="109843"/>
                  </a:cubicBezTo>
                  <a:cubicBezTo>
                    <a:pt x="80487" y="109723"/>
                    <a:pt x="80036" y="109571"/>
                    <a:pt x="79758" y="109329"/>
                  </a:cubicBezTo>
                  <a:cubicBezTo>
                    <a:pt x="79527" y="109146"/>
                    <a:pt x="79192" y="108831"/>
                    <a:pt x="78793" y="108690"/>
                  </a:cubicBezTo>
                  <a:cubicBezTo>
                    <a:pt x="78494" y="108590"/>
                    <a:pt x="78447" y="108637"/>
                    <a:pt x="78070" y="108407"/>
                  </a:cubicBezTo>
                  <a:cubicBezTo>
                    <a:pt x="77944" y="108312"/>
                    <a:pt x="77692" y="108102"/>
                    <a:pt x="77556" y="108019"/>
                  </a:cubicBezTo>
                  <a:cubicBezTo>
                    <a:pt x="77545" y="108033"/>
                    <a:pt x="77535" y="108056"/>
                    <a:pt x="77503" y="108056"/>
                  </a:cubicBezTo>
                  <a:cubicBezTo>
                    <a:pt x="77487" y="108056"/>
                    <a:pt x="77465" y="108050"/>
                    <a:pt x="77435" y="108034"/>
                  </a:cubicBezTo>
                  <a:cubicBezTo>
                    <a:pt x="77068" y="107856"/>
                    <a:pt x="76675" y="107358"/>
                    <a:pt x="76329" y="107080"/>
                  </a:cubicBezTo>
                  <a:cubicBezTo>
                    <a:pt x="76014" y="106771"/>
                    <a:pt x="75684" y="106556"/>
                    <a:pt x="75600" y="106231"/>
                  </a:cubicBezTo>
                  <a:cubicBezTo>
                    <a:pt x="75548" y="106026"/>
                    <a:pt x="74987" y="105250"/>
                    <a:pt x="74845" y="105103"/>
                  </a:cubicBezTo>
                  <a:cubicBezTo>
                    <a:pt x="74827" y="105088"/>
                    <a:pt x="74813" y="105081"/>
                    <a:pt x="74804" y="105081"/>
                  </a:cubicBezTo>
                  <a:cubicBezTo>
                    <a:pt x="74731" y="105081"/>
                    <a:pt x="74911" y="105504"/>
                    <a:pt x="75019" y="105675"/>
                  </a:cubicBezTo>
                  <a:lnTo>
                    <a:pt x="75019" y="105675"/>
                  </a:lnTo>
                  <a:cubicBezTo>
                    <a:pt x="74844" y="105429"/>
                    <a:pt x="74701" y="105165"/>
                    <a:pt x="74594" y="104883"/>
                  </a:cubicBezTo>
                  <a:cubicBezTo>
                    <a:pt x="74499" y="104632"/>
                    <a:pt x="74484" y="104459"/>
                    <a:pt x="74379" y="104165"/>
                  </a:cubicBezTo>
                  <a:cubicBezTo>
                    <a:pt x="74190" y="103662"/>
                    <a:pt x="73975" y="103572"/>
                    <a:pt x="73860" y="103069"/>
                  </a:cubicBezTo>
                  <a:cubicBezTo>
                    <a:pt x="73812" y="102865"/>
                    <a:pt x="73860" y="102235"/>
                    <a:pt x="73645" y="102173"/>
                  </a:cubicBezTo>
                  <a:cubicBezTo>
                    <a:pt x="73514" y="102141"/>
                    <a:pt x="73293" y="102104"/>
                    <a:pt x="73246" y="101538"/>
                  </a:cubicBezTo>
                  <a:cubicBezTo>
                    <a:pt x="73215" y="101187"/>
                    <a:pt x="73299" y="101166"/>
                    <a:pt x="73209" y="100715"/>
                  </a:cubicBezTo>
                  <a:cubicBezTo>
                    <a:pt x="73173" y="100573"/>
                    <a:pt x="72968" y="99488"/>
                    <a:pt x="72890" y="99472"/>
                  </a:cubicBezTo>
                  <a:cubicBezTo>
                    <a:pt x="72888" y="99472"/>
                    <a:pt x="72887" y="99472"/>
                    <a:pt x="72886" y="99472"/>
                  </a:cubicBezTo>
                  <a:cubicBezTo>
                    <a:pt x="72849" y="99472"/>
                    <a:pt x="72789" y="99602"/>
                    <a:pt x="72724" y="99602"/>
                  </a:cubicBezTo>
                  <a:cubicBezTo>
                    <a:pt x="72674" y="99602"/>
                    <a:pt x="72622" y="99527"/>
                    <a:pt x="72575" y="99263"/>
                  </a:cubicBezTo>
                  <a:cubicBezTo>
                    <a:pt x="72534" y="99006"/>
                    <a:pt x="72582" y="98985"/>
                    <a:pt x="72640" y="98985"/>
                  </a:cubicBezTo>
                  <a:cubicBezTo>
                    <a:pt x="72651" y="98985"/>
                    <a:pt x="72662" y="98986"/>
                    <a:pt x="72674" y="98986"/>
                  </a:cubicBezTo>
                  <a:cubicBezTo>
                    <a:pt x="72708" y="98986"/>
                    <a:pt x="72740" y="98979"/>
                    <a:pt x="72753" y="98922"/>
                  </a:cubicBezTo>
                  <a:lnTo>
                    <a:pt x="72753" y="98922"/>
                  </a:lnTo>
                  <a:cubicBezTo>
                    <a:pt x="72753" y="98922"/>
                    <a:pt x="72753" y="98922"/>
                    <a:pt x="72753" y="98922"/>
                  </a:cubicBezTo>
                  <a:cubicBezTo>
                    <a:pt x="72739" y="98922"/>
                    <a:pt x="72480" y="98507"/>
                    <a:pt x="72454" y="98450"/>
                  </a:cubicBezTo>
                  <a:cubicBezTo>
                    <a:pt x="72308" y="98146"/>
                    <a:pt x="72344" y="98062"/>
                    <a:pt x="72392" y="97899"/>
                  </a:cubicBezTo>
                  <a:cubicBezTo>
                    <a:pt x="72465" y="97653"/>
                    <a:pt x="72371" y="96573"/>
                    <a:pt x="72276" y="96180"/>
                  </a:cubicBezTo>
                  <a:cubicBezTo>
                    <a:pt x="72236" y="96034"/>
                    <a:pt x="72182" y="95989"/>
                    <a:pt x="72126" y="95989"/>
                  </a:cubicBezTo>
                  <a:cubicBezTo>
                    <a:pt x="72038" y="95989"/>
                    <a:pt x="71944" y="96100"/>
                    <a:pt x="71893" y="96100"/>
                  </a:cubicBezTo>
                  <a:cubicBezTo>
                    <a:pt x="71875" y="96100"/>
                    <a:pt x="71862" y="96086"/>
                    <a:pt x="71857" y="96049"/>
                  </a:cubicBezTo>
                  <a:cubicBezTo>
                    <a:pt x="71804" y="95729"/>
                    <a:pt x="71904" y="95676"/>
                    <a:pt x="71930" y="95503"/>
                  </a:cubicBezTo>
                  <a:cubicBezTo>
                    <a:pt x="71962" y="95199"/>
                    <a:pt x="71956" y="94895"/>
                    <a:pt x="71925" y="94586"/>
                  </a:cubicBezTo>
                  <a:cubicBezTo>
                    <a:pt x="71888" y="94140"/>
                    <a:pt x="72004" y="93265"/>
                    <a:pt x="71914" y="92934"/>
                  </a:cubicBezTo>
                  <a:cubicBezTo>
                    <a:pt x="71872" y="92772"/>
                    <a:pt x="71652" y="92494"/>
                    <a:pt x="71694" y="92321"/>
                  </a:cubicBezTo>
                  <a:cubicBezTo>
                    <a:pt x="71731" y="92174"/>
                    <a:pt x="71789" y="92169"/>
                    <a:pt x="71747" y="91859"/>
                  </a:cubicBezTo>
                  <a:cubicBezTo>
                    <a:pt x="71658" y="91131"/>
                    <a:pt x="71306" y="90868"/>
                    <a:pt x="71186" y="90187"/>
                  </a:cubicBezTo>
                  <a:cubicBezTo>
                    <a:pt x="71065" y="89474"/>
                    <a:pt x="71322" y="89102"/>
                    <a:pt x="71207" y="88567"/>
                  </a:cubicBezTo>
                  <a:cubicBezTo>
                    <a:pt x="71197" y="88524"/>
                    <a:pt x="71186" y="88507"/>
                    <a:pt x="71173" y="88507"/>
                  </a:cubicBezTo>
                  <a:cubicBezTo>
                    <a:pt x="71132" y="88507"/>
                    <a:pt x="71083" y="88707"/>
                    <a:pt x="71091" y="88755"/>
                  </a:cubicBezTo>
                  <a:cubicBezTo>
                    <a:pt x="71002" y="88331"/>
                    <a:pt x="71149" y="88231"/>
                    <a:pt x="71055" y="87859"/>
                  </a:cubicBezTo>
                  <a:cubicBezTo>
                    <a:pt x="70939" y="87395"/>
                    <a:pt x="70818" y="87062"/>
                    <a:pt x="70711" y="86581"/>
                  </a:cubicBezTo>
                  <a:lnTo>
                    <a:pt x="70711" y="86581"/>
                  </a:lnTo>
                  <a:cubicBezTo>
                    <a:pt x="70711" y="86581"/>
                    <a:pt x="70711" y="86581"/>
                    <a:pt x="70711" y="86581"/>
                  </a:cubicBezTo>
                  <a:cubicBezTo>
                    <a:pt x="70712" y="86581"/>
                    <a:pt x="70708" y="86563"/>
                    <a:pt x="70698" y="86522"/>
                  </a:cubicBezTo>
                  <a:lnTo>
                    <a:pt x="70698" y="86522"/>
                  </a:lnTo>
                  <a:cubicBezTo>
                    <a:pt x="70702" y="86542"/>
                    <a:pt x="70707" y="86562"/>
                    <a:pt x="70711" y="86581"/>
                  </a:cubicBezTo>
                  <a:lnTo>
                    <a:pt x="70711" y="86581"/>
                  </a:lnTo>
                  <a:cubicBezTo>
                    <a:pt x="70707" y="86580"/>
                    <a:pt x="70591" y="86147"/>
                    <a:pt x="70504" y="86003"/>
                  </a:cubicBezTo>
                  <a:cubicBezTo>
                    <a:pt x="70373" y="85772"/>
                    <a:pt x="70357" y="85594"/>
                    <a:pt x="70315" y="85337"/>
                  </a:cubicBezTo>
                  <a:cubicBezTo>
                    <a:pt x="70221" y="84786"/>
                    <a:pt x="70074" y="84241"/>
                    <a:pt x="69870" y="83717"/>
                  </a:cubicBezTo>
                  <a:cubicBezTo>
                    <a:pt x="69801" y="83533"/>
                    <a:pt x="69393" y="82993"/>
                    <a:pt x="69476" y="82941"/>
                  </a:cubicBezTo>
                  <a:cubicBezTo>
                    <a:pt x="69639" y="82841"/>
                    <a:pt x="69822" y="82799"/>
                    <a:pt x="69413" y="82133"/>
                  </a:cubicBezTo>
                  <a:cubicBezTo>
                    <a:pt x="69305" y="81960"/>
                    <a:pt x="69166" y="81779"/>
                    <a:pt x="69037" y="81577"/>
                  </a:cubicBezTo>
                  <a:lnTo>
                    <a:pt x="69037" y="81577"/>
                  </a:lnTo>
                  <a:cubicBezTo>
                    <a:pt x="69075" y="81607"/>
                    <a:pt x="69112" y="81621"/>
                    <a:pt x="69140" y="81621"/>
                  </a:cubicBezTo>
                  <a:cubicBezTo>
                    <a:pt x="69157" y="81621"/>
                    <a:pt x="69170" y="81616"/>
                    <a:pt x="69178" y="81604"/>
                  </a:cubicBezTo>
                  <a:cubicBezTo>
                    <a:pt x="69101" y="81375"/>
                    <a:pt x="68981" y="80979"/>
                    <a:pt x="68878" y="80979"/>
                  </a:cubicBezTo>
                  <a:cubicBezTo>
                    <a:pt x="68875" y="80979"/>
                    <a:pt x="68871" y="80979"/>
                    <a:pt x="68868" y="80980"/>
                  </a:cubicBezTo>
                  <a:cubicBezTo>
                    <a:pt x="68864" y="81087"/>
                    <a:pt x="68867" y="81189"/>
                    <a:pt x="68875" y="81295"/>
                  </a:cubicBezTo>
                  <a:lnTo>
                    <a:pt x="68875" y="81295"/>
                  </a:lnTo>
                  <a:cubicBezTo>
                    <a:pt x="68773" y="81089"/>
                    <a:pt x="68693" y="80860"/>
                    <a:pt x="68669" y="80597"/>
                  </a:cubicBezTo>
                  <a:cubicBezTo>
                    <a:pt x="68622" y="80230"/>
                    <a:pt x="68648" y="79926"/>
                    <a:pt x="68517" y="79470"/>
                  </a:cubicBezTo>
                  <a:cubicBezTo>
                    <a:pt x="68386" y="79030"/>
                    <a:pt x="68270" y="79009"/>
                    <a:pt x="68150" y="78689"/>
                  </a:cubicBezTo>
                  <a:cubicBezTo>
                    <a:pt x="68045" y="78406"/>
                    <a:pt x="68092" y="78102"/>
                    <a:pt x="67956" y="77756"/>
                  </a:cubicBezTo>
                  <a:cubicBezTo>
                    <a:pt x="67935" y="77687"/>
                    <a:pt x="67804" y="77640"/>
                    <a:pt x="67762" y="77577"/>
                  </a:cubicBezTo>
                  <a:cubicBezTo>
                    <a:pt x="67390" y="77100"/>
                    <a:pt x="67536" y="76581"/>
                    <a:pt x="67369" y="76193"/>
                  </a:cubicBezTo>
                  <a:lnTo>
                    <a:pt x="67369" y="76193"/>
                  </a:lnTo>
                  <a:cubicBezTo>
                    <a:pt x="67411" y="76292"/>
                    <a:pt x="67349" y="76401"/>
                    <a:pt x="67255" y="76401"/>
                  </a:cubicBezTo>
                  <a:cubicBezTo>
                    <a:pt x="67150" y="76401"/>
                    <a:pt x="67004" y="76264"/>
                    <a:pt x="66918" y="75821"/>
                  </a:cubicBezTo>
                  <a:cubicBezTo>
                    <a:pt x="66829" y="75349"/>
                    <a:pt x="66897" y="75485"/>
                    <a:pt x="66629" y="74867"/>
                  </a:cubicBezTo>
                  <a:cubicBezTo>
                    <a:pt x="66525" y="74573"/>
                    <a:pt x="66535" y="74536"/>
                    <a:pt x="66629" y="74494"/>
                  </a:cubicBezTo>
                  <a:lnTo>
                    <a:pt x="66629" y="74494"/>
                  </a:lnTo>
                  <a:cubicBezTo>
                    <a:pt x="66622" y="74498"/>
                    <a:pt x="66613" y="74499"/>
                    <a:pt x="66605" y="74499"/>
                  </a:cubicBezTo>
                  <a:cubicBezTo>
                    <a:pt x="66351" y="74499"/>
                    <a:pt x="65844" y="73074"/>
                    <a:pt x="65609" y="73074"/>
                  </a:cubicBezTo>
                  <a:cubicBezTo>
                    <a:pt x="65601" y="73074"/>
                    <a:pt x="65594" y="73075"/>
                    <a:pt x="65586" y="73079"/>
                  </a:cubicBezTo>
                  <a:lnTo>
                    <a:pt x="65586" y="73079"/>
                  </a:lnTo>
                  <a:cubicBezTo>
                    <a:pt x="65716" y="73019"/>
                    <a:pt x="65172" y="71930"/>
                    <a:pt x="64983" y="71653"/>
                  </a:cubicBezTo>
                  <a:cubicBezTo>
                    <a:pt x="64836" y="71406"/>
                    <a:pt x="64679" y="71170"/>
                    <a:pt x="64511" y="70940"/>
                  </a:cubicBezTo>
                  <a:cubicBezTo>
                    <a:pt x="64511" y="70940"/>
                    <a:pt x="64228" y="70767"/>
                    <a:pt x="64228" y="70725"/>
                  </a:cubicBezTo>
                  <a:cubicBezTo>
                    <a:pt x="64212" y="70552"/>
                    <a:pt x="64448" y="70588"/>
                    <a:pt x="64527" y="70546"/>
                  </a:cubicBezTo>
                  <a:cubicBezTo>
                    <a:pt x="64333" y="70358"/>
                    <a:pt x="64139" y="70074"/>
                    <a:pt x="64003" y="70064"/>
                  </a:cubicBezTo>
                  <a:cubicBezTo>
                    <a:pt x="63861" y="70059"/>
                    <a:pt x="63688" y="70064"/>
                    <a:pt x="63415" y="69576"/>
                  </a:cubicBezTo>
                  <a:cubicBezTo>
                    <a:pt x="63473" y="69545"/>
                    <a:pt x="63777" y="69597"/>
                    <a:pt x="63730" y="69440"/>
                  </a:cubicBezTo>
                  <a:cubicBezTo>
                    <a:pt x="63657" y="69178"/>
                    <a:pt x="63332" y="68947"/>
                    <a:pt x="63242" y="68895"/>
                  </a:cubicBezTo>
                  <a:cubicBezTo>
                    <a:pt x="63101" y="68680"/>
                    <a:pt x="62980" y="68454"/>
                    <a:pt x="62875" y="68218"/>
                  </a:cubicBezTo>
                  <a:cubicBezTo>
                    <a:pt x="62818" y="68066"/>
                    <a:pt x="62786" y="67815"/>
                    <a:pt x="62681" y="67642"/>
                  </a:cubicBezTo>
                  <a:cubicBezTo>
                    <a:pt x="62493" y="67338"/>
                    <a:pt x="62267" y="67432"/>
                    <a:pt x="62162" y="67212"/>
                  </a:cubicBezTo>
                  <a:cubicBezTo>
                    <a:pt x="62141" y="67165"/>
                    <a:pt x="62115" y="66960"/>
                    <a:pt x="62068" y="66855"/>
                  </a:cubicBezTo>
                  <a:cubicBezTo>
                    <a:pt x="61995" y="66687"/>
                    <a:pt x="61905" y="66525"/>
                    <a:pt x="61801" y="66368"/>
                  </a:cubicBezTo>
                  <a:cubicBezTo>
                    <a:pt x="61523" y="65948"/>
                    <a:pt x="61271" y="65691"/>
                    <a:pt x="60988" y="65298"/>
                  </a:cubicBezTo>
                  <a:cubicBezTo>
                    <a:pt x="60752" y="64962"/>
                    <a:pt x="60778" y="64789"/>
                    <a:pt x="60542" y="64527"/>
                  </a:cubicBezTo>
                  <a:cubicBezTo>
                    <a:pt x="60412" y="64384"/>
                    <a:pt x="60325" y="64316"/>
                    <a:pt x="60266" y="64316"/>
                  </a:cubicBezTo>
                  <a:cubicBezTo>
                    <a:pt x="60255" y="64316"/>
                    <a:pt x="60244" y="64318"/>
                    <a:pt x="60234" y="64324"/>
                  </a:cubicBezTo>
                  <a:lnTo>
                    <a:pt x="60234" y="64324"/>
                  </a:lnTo>
                  <a:cubicBezTo>
                    <a:pt x="60377" y="64232"/>
                    <a:pt x="60452" y="64183"/>
                    <a:pt x="60055" y="63620"/>
                  </a:cubicBezTo>
                  <a:cubicBezTo>
                    <a:pt x="60055" y="63635"/>
                    <a:pt x="59972" y="63679"/>
                    <a:pt x="59969" y="63679"/>
                  </a:cubicBezTo>
                  <a:cubicBezTo>
                    <a:pt x="59969" y="63679"/>
                    <a:pt x="59969" y="63679"/>
                    <a:pt x="59971" y="63678"/>
                  </a:cubicBezTo>
                  <a:cubicBezTo>
                    <a:pt x="59724" y="63342"/>
                    <a:pt x="58896" y="62105"/>
                    <a:pt x="58655" y="61948"/>
                  </a:cubicBezTo>
                  <a:cubicBezTo>
                    <a:pt x="58654" y="61947"/>
                    <a:pt x="58654" y="61947"/>
                    <a:pt x="58653" y="61947"/>
                  </a:cubicBezTo>
                  <a:cubicBezTo>
                    <a:pt x="58636" y="61947"/>
                    <a:pt x="58637" y="62149"/>
                    <a:pt x="58569" y="62149"/>
                  </a:cubicBezTo>
                  <a:cubicBezTo>
                    <a:pt x="58544" y="62149"/>
                    <a:pt x="58509" y="62122"/>
                    <a:pt x="58461" y="62047"/>
                  </a:cubicBezTo>
                  <a:cubicBezTo>
                    <a:pt x="58298" y="61796"/>
                    <a:pt x="58183" y="61439"/>
                    <a:pt x="58015" y="61166"/>
                  </a:cubicBezTo>
                  <a:cubicBezTo>
                    <a:pt x="57554" y="60443"/>
                    <a:pt x="57040" y="59756"/>
                    <a:pt x="56479" y="59106"/>
                  </a:cubicBezTo>
                  <a:cubicBezTo>
                    <a:pt x="56180" y="58760"/>
                    <a:pt x="55928" y="58618"/>
                    <a:pt x="55609" y="58277"/>
                  </a:cubicBezTo>
                  <a:cubicBezTo>
                    <a:pt x="55116" y="57738"/>
                    <a:pt x="55100" y="57827"/>
                    <a:pt x="54796" y="57722"/>
                  </a:cubicBezTo>
                  <a:lnTo>
                    <a:pt x="54796" y="57722"/>
                  </a:lnTo>
                  <a:cubicBezTo>
                    <a:pt x="54798" y="57722"/>
                    <a:pt x="54799" y="57723"/>
                    <a:pt x="54801" y="57723"/>
                  </a:cubicBezTo>
                  <a:cubicBezTo>
                    <a:pt x="54885" y="57723"/>
                    <a:pt x="54445" y="56731"/>
                    <a:pt x="54198" y="56715"/>
                  </a:cubicBezTo>
                  <a:cubicBezTo>
                    <a:pt x="54197" y="56715"/>
                    <a:pt x="54197" y="56715"/>
                    <a:pt x="54196" y="56715"/>
                  </a:cubicBezTo>
                  <a:cubicBezTo>
                    <a:pt x="54060" y="56715"/>
                    <a:pt x="54674" y="57701"/>
                    <a:pt x="54519" y="57701"/>
                  </a:cubicBezTo>
                  <a:cubicBezTo>
                    <a:pt x="54517" y="57701"/>
                    <a:pt x="54515" y="57701"/>
                    <a:pt x="54513" y="57701"/>
                  </a:cubicBezTo>
                  <a:lnTo>
                    <a:pt x="54020" y="56820"/>
                  </a:lnTo>
                  <a:cubicBezTo>
                    <a:pt x="53868" y="56495"/>
                    <a:pt x="53637" y="56028"/>
                    <a:pt x="53747" y="55934"/>
                  </a:cubicBezTo>
                  <a:lnTo>
                    <a:pt x="53747" y="55934"/>
                  </a:lnTo>
                  <a:cubicBezTo>
                    <a:pt x="53728" y="55950"/>
                    <a:pt x="53706" y="55957"/>
                    <a:pt x="53680" y="55957"/>
                  </a:cubicBezTo>
                  <a:cubicBezTo>
                    <a:pt x="53448" y="55957"/>
                    <a:pt x="52967" y="55339"/>
                    <a:pt x="52594" y="55121"/>
                  </a:cubicBezTo>
                  <a:cubicBezTo>
                    <a:pt x="52159" y="54670"/>
                    <a:pt x="52190" y="54665"/>
                    <a:pt x="52347" y="54613"/>
                  </a:cubicBezTo>
                  <a:cubicBezTo>
                    <a:pt x="52483" y="54571"/>
                    <a:pt x="52073" y="54217"/>
                    <a:pt x="52137" y="54157"/>
                  </a:cubicBezTo>
                  <a:lnTo>
                    <a:pt x="52137" y="54157"/>
                  </a:lnTo>
                  <a:lnTo>
                    <a:pt x="51807" y="54450"/>
                  </a:lnTo>
                  <a:cubicBezTo>
                    <a:pt x="51404" y="54031"/>
                    <a:pt x="51524" y="53643"/>
                    <a:pt x="51467" y="53611"/>
                  </a:cubicBezTo>
                  <a:cubicBezTo>
                    <a:pt x="51157" y="53407"/>
                    <a:pt x="50570" y="53176"/>
                    <a:pt x="50313" y="52751"/>
                  </a:cubicBezTo>
                  <a:cubicBezTo>
                    <a:pt x="50119" y="52437"/>
                    <a:pt x="49186" y="51257"/>
                    <a:pt x="48793" y="51215"/>
                  </a:cubicBezTo>
                  <a:cubicBezTo>
                    <a:pt x="48620" y="51199"/>
                    <a:pt x="48027" y="50523"/>
                    <a:pt x="47723" y="50397"/>
                  </a:cubicBezTo>
                  <a:cubicBezTo>
                    <a:pt x="47162" y="50166"/>
                    <a:pt x="47351" y="49883"/>
                    <a:pt x="47094" y="49621"/>
                  </a:cubicBezTo>
                  <a:cubicBezTo>
                    <a:pt x="46795" y="49322"/>
                    <a:pt x="46554" y="49296"/>
                    <a:pt x="46244" y="49029"/>
                  </a:cubicBezTo>
                  <a:cubicBezTo>
                    <a:pt x="45872" y="48709"/>
                    <a:pt x="46008" y="48751"/>
                    <a:pt x="46124" y="48730"/>
                  </a:cubicBezTo>
                  <a:cubicBezTo>
                    <a:pt x="46255" y="48704"/>
                    <a:pt x="45626" y="48326"/>
                    <a:pt x="45584" y="48305"/>
                  </a:cubicBezTo>
                  <a:cubicBezTo>
                    <a:pt x="45332" y="48190"/>
                    <a:pt x="45295" y="48090"/>
                    <a:pt x="45170" y="47964"/>
                  </a:cubicBezTo>
                  <a:cubicBezTo>
                    <a:pt x="45084" y="47879"/>
                    <a:pt x="45020" y="47850"/>
                    <a:pt x="44969" y="47850"/>
                  </a:cubicBezTo>
                  <a:cubicBezTo>
                    <a:pt x="44862" y="47850"/>
                    <a:pt x="44810" y="47977"/>
                    <a:pt x="44737" y="47977"/>
                  </a:cubicBezTo>
                  <a:cubicBezTo>
                    <a:pt x="44684" y="47977"/>
                    <a:pt x="44619" y="47911"/>
                    <a:pt x="44514" y="47681"/>
                  </a:cubicBezTo>
                  <a:cubicBezTo>
                    <a:pt x="44336" y="47309"/>
                    <a:pt x="43770" y="46874"/>
                    <a:pt x="43335" y="46717"/>
                  </a:cubicBezTo>
                  <a:cubicBezTo>
                    <a:pt x="42847" y="46533"/>
                    <a:pt x="42548" y="46365"/>
                    <a:pt x="42427" y="45956"/>
                  </a:cubicBezTo>
                  <a:cubicBezTo>
                    <a:pt x="42354" y="45715"/>
                    <a:pt x="41195" y="45233"/>
                    <a:pt x="41070" y="44944"/>
                  </a:cubicBezTo>
                  <a:lnTo>
                    <a:pt x="41070" y="44944"/>
                  </a:lnTo>
                  <a:cubicBezTo>
                    <a:pt x="41082" y="44974"/>
                    <a:pt x="41066" y="44987"/>
                    <a:pt x="41028" y="44987"/>
                  </a:cubicBezTo>
                  <a:cubicBezTo>
                    <a:pt x="40787" y="44987"/>
                    <a:pt x="39696" y="44458"/>
                    <a:pt x="40087" y="44458"/>
                  </a:cubicBezTo>
                  <a:cubicBezTo>
                    <a:pt x="40105" y="44458"/>
                    <a:pt x="40127" y="44460"/>
                    <a:pt x="40152" y="44462"/>
                  </a:cubicBezTo>
                  <a:cubicBezTo>
                    <a:pt x="40335" y="44226"/>
                    <a:pt x="39570" y="43974"/>
                    <a:pt x="39124" y="43702"/>
                  </a:cubicBezTo>
                  <a:cubicBezTo>
                    <a:pt x="38862" y="43539"/>
                    <a:pt x="38506" y="43309"/>
                    <a:pt x="38301" y="43109"/>
                  </a:cubicBezTo>
                  <a:cubicBezTo>
                    <a:pt x="38181" y="42994"/>
                    <a:pt x="38285" y="43004"/>
                    <a:pt x="38086" y="42863"/>
                  </a:cubicBezTo>
                  <a:cubicBezTo>
                    <a:pt x="37818" y="42666"/>
                    <a:pt x="36977" y="42173"/>
                    <a:pt x="36773" y="42173"/>
                  </a:cubicBezTo>
                  <a:cubicBezTo>
                    <a:pt x="36754" y="42173"/>
                    <a:pt x="36741" y="42177"/>
                    <a:pt x="36734" y="42186"/>
                  </a:cubicBezTo>
                  <a:lnTo>
                    <a:pt x="36734" y="42186"/>
                  </a:lnTo>
                  <a:cubicBezTo>
                    <a:pt x="36802" y="42092"/>
                    <a:pt x="36932" y="42045"/>
                    <a:pt x="36508" y="41762"/>
                  </a:cubicBezTo>
                  <a:cubicBezTo>
                    <a:pt x="36257" y="41589"/>
                    <a:pt x="35733" y="41468"/>
                    <a:pt x="35685" y="41295"/>
                  </a:cubicBezTo>
                  <a:lnTo>
                    <a:pt x="35685" y="41295"/>
                  </a:lnTo>
                  <a:cubicBezTo>
                    <a:pt x="35685" y="41296"/>
                    <a:pt x="35685" y="41296"/>
                    <a:pt x="35684" y="41296"/>
                  </a:cubicBezTo>
                  <a:cubicBezTo>
                    <a:pt x="35672" y="41296"/>
                    <a:pt x="35438" y="41181"/>
                    <a:pt x="35366" y="41181"/>
                  </a:cubicBezTo>
                  <a:cubicBezTo>
                    <a:pt x="35359" y="41181"/>
                    <a:pt x="35353" y="41182"/>
                    <a:pt x="35349" y="41185"/>
                  </a:cubicBezTo>
                  <a:cubicBezTo>
                    <a:pt x="35344" y="41189"/>
                    <a:pt x="35337" y="41191"/>
                    <a:pt x="35329" y="41191"/>
                  </a:cubicBezTo>
                  <a:cubicBezTo>
                    <a:pt x="35257" y="41191"/>
                    <a:pt x="35085" y="41037"/>
                    <a:pt x="35014" y="40981"/>
                  </a:cubicBezTo>
                  <a:cubicBezTo>
                    <a:pt x="34676" y="40697"/>
                    <a:pt x="34221" y="40322"/>
                    <a:pt x="33968" y="40322"/>
                  </a:cubicBezTo>
                  <a:cubicBezTo>
                    <a:pt x="33907" y="40322"/>
                    <a:pt x="33857" y="40344"/>
                    <a:pt x="33824" y="40393"/>
                  </a:cubicBezTo>
                  <a:cubicBezTo>
                    <a:pt x="33855" y="40346"/>
                    <a:pt x="33991" y="40147"/>
                    <a:pt x="33588" y="40032"/>
                  </a:cubicBezTo>
                  <a:cubicBezTo>
                    <a:pt x="33238" y="39932"/>
                    <a:pt x="33304" y="40005"/>
                    <a:pt x="32868" y="39746"/>
                  </a:cubicBezTo>
                  <a:lnTo>
                    <a:pt x="32868" y="39746"/>
                  </a:lnTo>
                  <a:cubicBezTo>
                    <a:pt x="32929" y="39782"/>
                    <a:pt x="32979" y="39797"/>
                    <a:pt x="33014" y="39797"/>
                  </a:cubicBezTo>
                  <a:cubicBezTo>
                    <a:pt x="33128" y="39797"/>
                    <a:pt x="33095" y="39633"/>
                    <a:pt x="32827" y="39465"/>
                  </a:cubicBezTo>
                  <a:cubicBezTo>
                    <a:pt x="32544" y="39292"/>
                    <a:pt x="32251" y="39135"/>
                    <a:pt x="31947" y="38993"/>
                  </a:cubicBezTo>
                  <a:cubicBezTo>
                    <a:pt x="31598" y="38833"/>
                    <a:pt x="31428" y="38771"/>
                    <a:pt x="31326" y="38771"/>
                  </a:cubicBezTo>
                  <a:cubicBezTo>
                    <a:pt x="31245" y="38771"/>
                    <a:pt x="31206" y="38810"/>
                    <a:pt x="31155" y="38868"/>
                  </a:cubicBezTo>
                  <a:cubicBezTo>
                    <a:pt x="30615" y="38569"/>
                    <a:pt x="30751" y="38600"/>
                    <a:pt x="30631" y="38391"/>
                  </a:cubicBezTo>
                  <a:cubicBezTo>
                    <a:pt x="30631" y="38391"/>
                    <a:pt x="30612" y="38390"/>
                    <a:pt x="30582" y="38390"/>
                  </a:cubicBezTo>
                  <a:cubicBezTo>
                    <a:pt x="30479" y="38390"/>
                    <a:pt x="30245" y="38393"/>
                    <a:pt x="30227" y="38422"/>
                  </a:cubicBezTo>
                  <a:lnTo>
                    <a:pt x="30227" y="38422"/>
                  </a:lnTo>
                  <a:cubicBezTo>
                    <a:pt x="30316" y="38275"/>
                    <a:pt x="30248" y="38091"/>
                    <a:pt x="30169" y="37861"/>
                  </a:cubicBezTo>
                  <a:cubicBezTo>
                    <a:pt x="29870" y="37788"/>
                    <a:pt x="29572" y="37730"/>
                    <a:pt x="29273" y="37693"/>
                  </a:cubicBezTo>
                  <a:cubicBezTo>
                    <a:pt x="28790" y="37641"/>
                    <a:pt x="28240" y="37258"/>
                    <a:pt x="27731" y="36938"/>
                  </a:cubicBezTo>
                  <a:cubicBezTo>
                    <a:pt x="27492" y="36776"/>
                    <a:pt x="26655" y="36268"/>
                    <a:pt x="26410" y="36268"/>
                  </a:cubicBezTo>
                  <a:cubicBezTo>
                    <a:pt x="26387" y="36268"/>
                    <a:pt x="26369" y="36273"/>
                    <a:pt x="26358" y="36283"/>
                  </a:cubicBezTo>
                  <a:cubicBezTo>
                    <a:pt x="26242" y="36377"/>
                    <a:pt x="26211" y="36519"/>
                    <a:pt x="26143" y="36639"/>
                  </a:cubicBezTo>
                  <a:cubicBezTo>
                    <a:pt x="25707" y="36419"/>
                    <a:pt x="25964" y="36267"/>
                    <a:pt x="26006" y="36188"/>
                  </a:cubicBezTo>
                  <a:lnTo>
                    <a:pt x="26006" y="36188"/>
                  </a:lnTo>
                  <a:cubicBezTo>
                    <a:pt x="26001" y="36198"/>
                    <a:pt x="25991" y="36202"/>
                    <a:pt x="25978" y="36202"/>
                  </a:cubicBezTo>
                  <a:cubicBezTo>
                    <a:pt x="25854" y="36202"/>
                    <a:pt x="25434" y="35813"/>
                    <a:pt x="25477" y="35738"/>
                  </a:cubicBezTo>
                  <a:cubicBezTo>
                    <a:pt x="25508" y="35675"/>
                    <a:pt x="25592" y="35575"/>
                    <a:pt x="25267" y="35412"/>
                  </a:cubicBezTo>
                  <a:lnTo>
                    <a:pt x="25052" y="35800"/>
                  </a:lnTo>
                  <a:cubicBezTo>
                    <a:pt x="25167" y="35592"/>
                    <a:pt x="23503" y="34785"/>
                    <a:pt x="23028" y="34552"/>
                  </a:cubicBezTo>
                  <a:lnTo>
                    <a:pt x="23028" y="34552"/>
                  </a:lnTo>
                  <a:cubicBezTo>
                    <a:pt x="23341" y="34707"/>
                    <a:pt x="23264" y="34810"/>
                    <a:pt x="23233" y="34872"/>
                  </a:cubicBezTo>
                  <a:cubicBezTo>
                    <a:pt x="22614" y="34558"/>
                    <a:pt x="22499" y="34086"/>
                    <a:pt x="21775" y="33976"/>
                  </a:cubicBezTo>
                  <a:cubicBezTo>
                    <a:pt x="21772" y="33976"/>
                    <a:pt x="21769" y="33976"/>
                    <a:pt x="21764" y="33976"/>
                  </a:cubicBezTo>
                  <a:cubicBezTo>
                    <a:pt x="21655" y="33976"/>
                    <a:pt x="21066" y="33917"/>
                    <a:pt x="21025" y="33756"/>
                  </a:cubicBezTo>
                  <a:cubicBezTo>
                    <a:pt x="21010" y="33682"/>
                    <a:pt x="21597" y="33714"/>
                    <a:pt x="21130" y="33525"/>
                  </a:cubicBezTo>
                  <a:cubicBezTo>
                    <a:pt x="20627" y="33315"/>
                    <a:pt x="20417" y="33368"/>
                    <a:pt x="19830" y="33058"/>
                  </a:cubicBezTo>
                  <a:cubicBezTo>
                    <a:pt x="19379" y="32822"/>
                    <a:pt x="19038" y="32592"/>
                    <a:pt x="18540" y="32382"/>
                  </a:cubicBezTo>
                  <a:cubicBezTo>
                    <a:pt x="18295" y="32283"/>
                    <a:pt x="18065" y="32234"/>
                    <a:pt x="17937" y="32234"/>
                  </a:cubicBezTo>
                  <a:cubicBezTo>
                    <a:pt x="17767" y="32234"/>
                    <a:pt x="17779" y="32321"/>
                    <a:pt x="18184" y="32492"/>
                  </a:cubicBezTo>
                  <a:cubicBezTo>
                    <a:pt x="17859" y="32356"/>
                    <a:pt x="17507" y="32219"/>
                    <a:pt x="17203" y="32067"/>
                  </a:cubicBezTo>
                  <a:cubicBezTo>
                    <a:pt x="16910" y="31915"/>
                    <a:pt x="16805" y="31789"/>
                    <a:pt x="16579" y="31643"/>
                  </a:cubicBezTo>
                  <a:cubicBezTo>
                    <a:pt x="16432" y="31548"/>
                    <a:pt x="16228" y="31501"/>
                    <a:pt x="16076" y="31459"/>
                  </a:cubicBezTo>
                  <a:cubicBezTo>
                    <a:pt x="15977" y="31434"/>
                    <a:pt x="15910" y="31424"/>
                    <a:pt x="15864" y="31424"/>
                  </a:cubicBezTo>
                  <a:cubicBezTo>
                    <a:pt x="15736" y="31424"/>
                    <a:pt x="15775" y="31506"/>
                    <a:pt x="15740" y="31580"/>
                  </a:cubicBezTo>
                  <a:cubicBezTo>
                    <a:pt x="16006" y="31605"/>
                    <a:pt x="16147" y="31712"/>
                    <a:pt x="15948" y="31712"/>
                  </a:cubicBezTo>
                  <a:cubicBezTo>
                    <a:pt x="15939" y="31712"/>
                    <a:pt x="15929" y="31711"/>
                    <a:pt x="15919" y="31711"/>
                  </a:cubicBezTo>
                  <a:cubicBezTo>
                    <a:pt x="15656" y="31690"/>
                    <a:pt x="15394" y="31616"/>
                    <a:pt x="15153" y="31501"/>
                  </a:cubicBezTo>
                  <a:cubicBezTo>
                    <a:pt x="14676" y="31255"/>
                    <a:pt x="15667" y="31370"/>
                    <a:pt x="15059" y="31129"/>
                  </a:cubicBezTo>
                  <a:cubicBezTo>
                    <a:pt x="14850" y="31047"/>
                    <a:pt x="13941" y="30748"/>
                    <a:pt x="13705" y="30748"/>
                  </a:cubicBezTo>
                  <a:cubicBezTo>
                    <a:pt x="13639" y="30748"/>
                    <a:pt x="13625" y="30771"/>
                    <a:pt x="13696" y="30830"/>
                  </a:cubicBezTo>
                  <a:cubicBezTo>
                    <a:pt x="13911" y="31010"/>
                    <a:pt x="14060" y="31102"/>
                    <a:pt x="13867" y="31102"/>
                  </a:cubicBezTo>
                  <a:cubicBezTo>
                    <a:pt x="13830" y="31102"/>
                    <a:pt x="13780" y="31099"/>
                    <a:pt x="13717" y="31092"/>
                  </a:cubicBezTo>
                  <a:cubicBezTo>
                    <a:pt x="13475" y="31061"/>
                    <a:pt x="13087" y="30998"/>
                    <a:pt x="12857" y="30830"/>
                  </a:cubicBezTo>
                  <a:cubicBezTo>
                    <a:pt x="12511" y="30594"/>
                    <a:pt x="13229" y="30421"/>
                    <a:pt x="13093" y="30353"/>
                  </a:cubicBezTo>
                  <a:cubicBezTo>
                    <a:pt x="12788" y="30222"/>
                    <a:pt x="12469" y="30133"/>
                    <a:pt x="12144" y="30085"/>
                  </a:cubicBezTo>
                  <a:cubicBezTo>
                    <a:pt x="12107" y="30081"/>
                    <a:pt x="12077" y="30079"/>
                    <a:pt x="12051" y="30079"/>
                  </a:cubicBezTo>
                  <a:cubicBezTo>
                    <a:pt x="11855" y="30079"/>
                    <a:pt x="11965" y="30198"/>
                    <a:pt x="11774" y="30198"/>
                  </a:cubicBezTo>
                  <a:cubicBezTo>
                    <a:pt x="11758" y="30198"/>
                    <a:pt x="11740" y="30197"/>
                    <a:pt x="11719" y="30196"/>
                  </a:cubicBezTo>
                  <a:cubicBezTo>
                    <a:pt x="11153" y="30143"/>
                    <a:pt x="11415" y="29771"/>
                    <a:pt x="10906" y="29703"/>
                  </a:cubicBezTo>
                  <a:cubicBezTo>
                    <a:pt x="10805" y="29691"/>
                    <a:pt x="10716" y="29685"/>
                    <a:pt x="10638" y="29685"/>
                  </a:cubicBezTo>
                  <a:cubicBezTo>
                    <a:pt x="10378" y="29685"/>
                    <a:pt x="10240" y="29747"/>
                    <a:pt x="10187" y="29838"/>
                  </a:cubicBezTo>
                  <a:lnTo>
                    <a:pt x="10187" y="29838"/>
                  </a:lnTo>
                  <a:cubicBezTo>
                    <a:pt x="10235" y="29748"/>
                    <a:pt x="10327" y="29655"/>
                    <a:pt x="10177" y="29519"/>
                  </a:cubicBezTo>
                  <a:cubicBezTo>
                    <a:pt x="9983" y="29351"/>
                    <a:pt x="9428" y="29021"/>
                    <a:pt x="8982" y="28948"/>
                  </a:cubicBezTo>
                  <a:cubicBezTo>
                    <a:pt x="8975" y="28946"/>
                    <a:pt x="8969" y="28946"/>
                    <a:pt x="8964" y="28946"/>
                  </a:cubicBezTo>
                  <a:cubicBezTo>
                    <a:pt x="8874" y="28946"/>
                    <a:pt x="9156" y="29141"/>
                    <a:pt x="8956" y="29141"/>
                  </a:cubicBezTo>
                  <a:cubicBezTo>
                    <a:pt x="8939" y="29141"/>
                    <a:pt x="8918" y="29140"/>
                    <a:pt x="8893" y="29136"/>
                  </a:cubicBezTo>
                  <a:cubicBezTo>
                    <a:pt x="8631" y="29105"/>
                    <a:pt x="8274" y="28969"/>
                    <a:pt x="8012" y="28859"/>
                  </a:cubicBezTo>
                  <a:cubicBezTo>
                    <a:pt x="7718" y="28728"/>
                    <a:pt x="7524" y="28534"/>
                    <a:pt x="7257" y="28450"/>
                  </a:cubicBezTo>
                  <a:cubicBezTo>
                    <a:pt x="7109" y="28398"/>
                    <a:pt x="7004" y="28389"/>
                    <a:pt x="6912" y="28389"/>
                  </a:cubicBezTo>
                  <a:cubicBezTo>
                    <a:pt x="6864" y="28389"/>
                    <a:pt x="6820" y="28392"/>
                    <a:pt x="6776" y="28392"/>
                  </a:cubicBezTo>
                  <a:cubicBezTo>
                    <a:pt x="6662" y="28392"/>
                    <a:pt x="6546" y="28376"/>
                    <a:pt x="6361" y="28266"/>
                  </a:cubicBezTo>
                  <a:cubicBezTo>
                    <a:pt x="6161" y="28140"/>
                    <a:pt x="6224" y="27904"/>
                    <a:pt x="5862" y="27857"/>
                  </a:cubicBezTo>
                  <a:cubicBezTo>
                    <a:pt x="5822" y="27852"/>
                    <a:pt x="5786" y="27850"/>
                    <a:pt x="5753" y="27850"/>
                  </a:cubicBezTo>
                  <a:cubicBezTo>
                    <a:pt x="5605" y="27850"/>
                    <a:pt x="5509" y="27890"/>
                    <a:pt x="5371" y="27890"/>
                  </a:cubicBezTo>
                  <a:cubicBezTo>
                    <a:pt x="5252" y="27890"/>
                    <a:pt x="5102" y="27860"/>
                    <a:pt x="4861" y="27747"/>
                  </a:cubicBezTo>
                  <a:lnTo>
                    <a:pt x="4924" y="27637"/>
                  </a:lnTo>
                  <a:cubicBezTo>
                    <a:pt x="4901" y="27591"/>
                    <a:pt x="4906" y="27569"/>
                    <a:pt x="4940" y="27569"/>
                  </a:cubicBezTo>
                  <a:cubicBezTo>
                    <a:pt x="4968" y="27569"/>
                    <a:pt x="5017" y="27585"/>
                    <a:pt x="5086" y="27616"/>
                  </a:cubicBezTo>
                  <a:cubicBezTo>
                    <a:pt x="5160" y="27611"/>
                    <a:pt x="4132" y="27223"/>
                    <a:pt x="4027" y="27144"/>
                  </a:cubicBezTo>
                  <a:cubicBezTo>
                    <a:pt x="3723" y="26971"/>
                    <a:pt x="3634" y="26803"/>
                    <a:pt x="3372" y="26651"/>
                  </a:cubicBezTo>
                  <a:cubicBezTo>
                    <a:pt x="3068" y="26478"/>
                    <a:pt x="3010" y="26510"/>
                    <a:pt x="2706" y="26258"/>
                  </a:cubicBezTo>
                  <a:cubicBezTo>
                    <a:pt x="2381" y="26001"/>
                    <a:pt x="2313" y="25902"/>
                    <a:pt x="2103" y="25624"/>
                  </a:cubicBezTo>
                  <a:cubicBezTo>
                    <a:pt x="1825" y="25194"/>
                    <a:pt x="1516" y="25173"/>
                    <a:pt x="1269" y="24769"/>
                  </a:cubicBezTo>
                  <a:cubicBezTo>
                    <a:pt x="1007" y="24355"/>
                    <a:pt x="1159" y="24108"/>
                    <a:pt x="992" y="23720"/>
                  </a:cubicBezTo>
                  <a:cubicBezTo>
                    <a:pt x="882" y="23395"/>
                    <a:pt x="672" y="23249"/>
                    <a:pt x="583" y="22929"/>
                  </a:cubicBezTo>
                  <a:cubicBezTo>
                    <a:pt x="500" y="22597"/>
                    <a:pt x="647" y="22548"/>
                    <a:pt x="772" y="22548"/>
                  </a:cubicBezTo>
                  <a:cubicBezTo>
                    <a:pt x="824" y="22548"/>
                    <a:pt x="872" y="22557"/>
                    <a:pt x="897" y="22557"/>
                  </a:cubicBezTo>
                  <a:cubicBezTo>
                    <a:pt x="899" y="22557"/>
                    <a:pt x="901" y="22557"/>
                    <a:pt x="902" y="22556"/>
                  </a:cubicBezTo>
                  <a:lnTo>
                    <a:pt x="630" y="21822"/>
                  </a:lnTo>
                  <a:cubicBezTo>
                    <a:pt x="478" y="21438"/>
                    <a:pt x="585" y="21353"/>
                    <a:pt x="715" y="21353"/>
                  </a:cubicBezTo>
                  <a:cubicBezTo>
                    <a:pt x="753" y="21353"/>
                    <a:pt x="794" y="21361"/>
                    <a:pt x="830" y="21370"/>
                  </a:cubicBezTo>
                  <a:lnTo>
                    <a:pt x="830" y="21370"/>
                  </a:lnTo>
                  <a:cubicBezTo>
                    <a:pt x="557" y="21292"/>
                    <a:pt x="1096" y="20160"/>
                    <a:pt x="950" y="20092"/>
                  </a:cubicBezTo>
                  <a:cubicBezTo>
                    <a:pt x="1175" y="19861"/>
                    <a:pt x="1380" y="19610"/>
                    <a:pt x="1563" y="19342"/>
                  </a:cubicBezTo>
                  <a:cubicBezTo>
                    <a:pt x="1453" y="19274"/>
                    <a:pt x="1600" y="19106"/>
                    <a:pt x="1783" y="18813"/>
                  </a:cubicBezTo>
                  <a:cubicBezTo>
                    <a:pt x="2014" y="18399"/>
                    <a:pt x="2103" y="18105"/>
                    <a:pt x="2365" y="17759"/>
                  </a:cubicBezTo>
                  <a:cubicBezTo>
                    <a:pt x="2423" y="17654"/>
                    <a:pt x="3351" y="17361"/>
                    <a:pt x="3403" y="17041"/>
                  </a:cubicBezTo>
                  <a:cubicBezTo>
                    <a:pt x="3430" y="16915"/>
                    <a:pt x="2769" y="17041"/>
                    <a:pt x="3283" y="16700"/>
                  </a:cubicBezTo>
                  <a:cubicBezTo>
                    <a:pt x="3618" y="16501"/>
                    <a:pt x="3692" y="16543"/>
                    <a:pt x="3912" y="16191"/>
                  </a:cubicBezTo>
                  <a:cubicBezTo>
                    <a:pt x="3912" y="16191"/>
                    <a:pt x="3912" y="16192"/>
                    <a:pt x="3912" y="16192"/>
                  </a:cubicBezTo>
                  <a:cubicBezTo>
                    <a:pt x="3915" y="16192"/>
                    <a:pt x="4012" y="15882"/>
                    <a:pt x="4054" y="15872"/>
                  </a:cubicBezTo>
                  <a:cubicBezTo>
                    <a:pt x="4065" y="15868"/>
                    <a:pt x="4075" y="15867"/>
                    <a:pt x="4084" y="15867"/>
                  </a:cubicBezTo>
                  <a:cubicBezTo>
                    <a:pt x="4233" y="15867"/>
                    <a:pt x="4018" y="16304"/>
                    <a:pt x="4124" y="16304"/>
                  </a:cubicBezTo>
                  <a:cubicBezTo>
                    <a:pt x="4132" y="16304"/>
                    <a:pt x="4142" y="16301"/>
                    <a:pt x="4153" y="16296"/>
                  </a:cubicBezTo>
                  <a:cubicBezTo>
                    <a:pt x="4211" y="16270"/>
                    <a:pt x="4363" y="16003"/>
                    <a:pt x="4373" y="15992"/>
                  </a:cubicBezTo>
                  <a:cubicBezTo>
                    <a:pt x="4515" y="15798"/>
                    <a:pt x="4615" y="15740"/>
                    <a:pt x="4856" y="15552"/>
                  </a:cubicBezTo>
                  <a:lnTo>
                    <a:pt x="4856" y="15552"/>
                  </a:lnTo>
                  <a:cubicBezTo>
                    <a:pt x="4657" y="15709"/>
                    <a:pt x="4793" y="15698"/>
                    <a:pt x="4830" y="15751"/>
                  </a:cubicBezTo>
                  <a:cubicBezTo>
                    <a:pt x="4772" y="15667"/>
                    <a:pt x="5165" y="15463"/>
                    <a:pt x="5333" y="15310"/>
                  </a:cubicBezTo>
                  <a:cubicBezTo>
                    <a:pt x="5317" y="15290"/>
                    <a:pt x="5275" y="15258"/>
                    <a:pt x="5349" y="15185"/>
                  </a:cubicBezTo>
                  <a:cubicBezTo>
                    <a:pt x="5581" y="14971"/>
                    <a:pt x="5962" y="14699"/>
                    <a:pt x="6100" y="14699"/>
                  </a:cubicBezTo>
                  <a:cubicBezTo>
                    <a:pt x="6118" y="14699"/>
                    <a:pt x="6131" y="14703"/>
                    <a:pt x="6140" y="14713"/>
                  </a:cubicBezTo>
                  <a:cubicBezTo>
                    <a:pt x="6151" y="14724"/>
                    <a:pt x="6168" y="14728"/>
                    <a:pt x="6191" y="14728"/>
                  </a:cubicBezTo>
                  <a:cubicBezTo>
                    <a:pt x="6400" y="14728"/>
                    <a:pt x="7056" y="14307"/>
                    <a:pt x="6995" y="14188"/>
                  </a:cubicBezTo>
                  <a:cubicBezTo>
                    <a:pt x="7215" y="14015"/>
                    <a:pt x="7876" y="13717"/>
                    <a:pt x="7802" y="13580"/>
                  </a:cubicBezTo>
                  <a:cubicBezTo>
                    <a:pt x="8494" y="13297"/>
                    <a:pt x="10115" y="12804"/>
                    <a:pt x="10513" y="12228"/>
                  </a:cubicBezTo>
                  <a:cubicBezTo>
                    <a:pt x="10549" y="12348"/>
                    <a:pt x="10603" y="12397"/>
                    <a:pt x="10670" y="12397"/>
                  </a:cubicBezTo>
                  <a:cubicBezTo>
                    <a:pt x="10953" y="12397"/>
                    <a:pt x="11461" y="11522"/>
                    <a:pt x="11766" y="11488"/>
                  </a:cubicBezTo>
                  <a:cubicBezTo>
                    <a:pt x="11820" y="11481"/>
                    <a:pt x="11871" y="11479"/>
                    <a:pt x="11922" y="11479"/>
                  </a:cubicBezTo>
                  <a:cubicBezTo>
                    <a:pt x="11977" y="11479"/>
                    <a:pt x="12031" y="11482"/>
                    <a:pt x="12086" y="11482"/>
                  </a:cubicBezTo>
                  <a:cubicBezTo>
                    <a:pt x="12279" y="11482"/>
                    <a:pt x="12486" y="11454"/>
                    <a:pt x="12804" y="11210"/>
                  </a:cubicBezTo>
                  <a:cubicBezTo>
                    <a:pt x="12925" y="11116"/>
                    <a:pt x="13457" y="10490"/>
                    <a:pt x="13418" y="10487"/>
                  </a:cubicBezTo>
                  <a:lnTo>
                    <a:pt x="13418" y="10487"/>
                  </a:lnTo>
                  <a:cubicBezTo>
                    <a:pt x="13605" y="10493"/>
                    <a:pt x="13555" y="10614"/>
                    <a:pt x="13678" y="10614"/>
                  </a:cubicBezTo>
                  <a:cubicBezTo>
                    <a:pt x="13754" y="10614"/>
                    <a:pt x="13897" y="10567"/>
                    <a:pt x="14204" y="10419"/>
                  </a:cubicBezTo>
                  <a:cubicBezTo>
                    <a:pt x="14660" y="10198"/>
                    <a:pt x="14178" y="10209"/>
                    <a:pt x="14713" y="9989"/>
                  </a:cubicBezTo>
                  <a:lnTo>
                    <a:pt x="14713" y="9989"/>
                  </a:lnTo>
                  <a:cubicBezTo>
                    <a:pt x="14742" y="10066"/>
                    <a:pt x="14695" y="10298"/>
                    <a:pt x="14912" y="10298"/>
                  </a:cubicBezTo>
                  <a:cubicBezTo>
                    <a:pt x="14931" y="10298"/>
                    <a:pt x="14952" y="10297"/>
                    <a:pt x="14975" y="10293"/>
                  </a:cubicBezTo>
                  <a:cubicBezTo>
                    <a:pt x="15206" y="10256"/>
                    <a:pt x="15788" y="9978"/>
                    <a:pt x="15751" y="9879"/>
                  </a:cubicBezTo>
                  <a:cubicBezTo>
                    <a:pt x="15719" y="9800"/>
                    <a:pt x="16726" y="9370"/>
                    <a:pt x="16889" y="9302"/>
                  </a:cubicBezTo>
                  <a:cubicBezTo>
                    <a:pt x="17169" y="9181"/>
                    <a:pt x="17928" y="8854"/>
                    <a:pt x="18192" y="8854"/>
                  </a:cubicBezTo>
                  <a:cubicBezTo>
                    <a:pt x="18213" y="8854"/>
                    <a:pt x="18232" y="8857"/>
                    <a:pt x="18247" y="8862"/>
                  </a:cubicBezTo>
                  <a:cubicBezTo>
                    <a:pt x="18310" y="8882"/>
                    <a:pt x="18384" y="8893"/>
                    <a:pt x="18469" y="8893"/>
                  </a:cubicBezTo>
                  <a:cubicBezTo>
                    <a:pt x="18714" y="8893"/>
                    <a:pt x="19045" y="8800"/>
                    <a:pt x="19458" y="8563"/>
                  </a:cubicBezTo>
                  <a:cubicBezTo>
                    <a:pt x="19720" y="8416"/>
                    <a:pt x="19694" y="8301"/>
                    <a:pt x="20066" y="8143"/>
                  </a:cubicBezTo>
                  <a:cubicBezTo>
                    <a:pt x="20412" y="8012"/>
                    <a:pt x="20763" y="7913"/>
                    <a:pt x="21120" y="7844"/>
                  </a:cubicBezTo>
                  <a:cubicBezTo>
                    <a:pt x="21198" y="7823"/>
                    <a:pt x="22635" y="7451"/>
                    <a:pt x="22520" y="7425"/>
                  </a:cubicBezTo>
                  <a:cubicBezTo>
                    <a:pt x="22079" y="7304"/>
                    <a:pt x="23453" y="7042"/>
                    <a:pt x="23899" y="6927"/>
                  </a:cubicBezTo>
                  <a:cubicBezTo>
                    <a:pt x="24250" y="6832"/>
                    <a:pt x="24617" y="6728"/>
                    <a:pt x="24958" y="6607"/>
                  </a:cubicBezTo>
                  <a:cubicBezTo>
                    <a:pt x="25314" y="6481"/>
                    <a:pt x="25220" y="6497"/>
                    <a:pt x="25157" y="6471"/>
                  </a:cubicBezTo>
                  <a:cubicBezTo>
                    <a:pt x="25073" y="6439"/>
                    <a:pt x="25749" y="6324"/>
                    <a:pt x="25802" y="6308"/>
                  </a:cubicBezTo>
                  <a:cubicBezTo>
                    <a:pt x="26043" y="6240"/>
                    <a:pt x="26279" y="6167"/>
                    <a:pt x="26504" y="6088"/>
                  </a:cubicBezTo>
                  <a:cubicBezTo>
                    <a:pt x="26711" y="6009"/>
                    <a:pt x="27285" y="5759"/>
                    <a:pt x="27497" y="5759"/>
                  </a:cubicBezTo>
                  <a:cubicBezTo>
                    <a:pt x="27537" y="5759"/>
                    <a:pt x="27565" y="5768"/>
                    <a:pt x="27574" y="5789"/>
                  </a:cubicBezTo>
                  <a:cubicBezTo>
                    <a:pt x="27592" y="5834"/>
                    <a:pt x="27663" y="5852"/>
                    <a:pt x="27763" y="5852"/>
                  </a:cubicBezTo>
                  <a:cubicBezTo>
                    <a:pt x="28003" y="5852"/>
                    <a:pt x="28414" y="5747"/>
                    <a:pt x="28706" y="5648"/>
                  </a:cubicBezTo>
                  <a:cubicBezTo>
                    <a:pt x="29131" y="5501"/>
                    <a:pt x="28643" y="5469"/>
                    <a:pt x="29204" y="5333"/>
                  </a:cubicBezTo>
                  <a:lnTo>
                    <a:pt x="29204" y="5333"/>
                  </a:lnTo>
                  <a:cubicBezTo>
                    <a:pt x="29216" y="5409"/>
                    <a:pt x="29174" y="5492"/>
                    <a:pt x="29320" y="5492"/>
                  </a:cubicBezTo>
                  <a:cubicBezTo>
                    <a:pt x="29374" y="5492"/>
                    <a:pt x="29454" y="5480"/>
                    <a:pt x="29572" y="5454"/>
                  </a:cubicBezTo>
                  <a:cubicBezTo>
                    <a:pt x="30149" y="5317"/>
                    <a:pt x="29330" y="5199"/>
                    <a:pt x="28811" y="5199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1646375" y="2221875"/>
              <a:ext cx="2869925" cy="2029175"/>
            </a:xfrm>
            <a:custGeom>
              <a:rect b="b" l="l" r="r" t="t"/>
              <a:pathLst>
                <a:path extrusionOk="0" h="81167" w="114797">
                  <a:moveTo>
                    <a:pt x="43286" y="1"/>
                  </a:moveTo>
                  <a:cubicBezTo>
                    <a:pt x="40836" y="1"/>
                    <a:pt x="38117" y="825"/>
                    <a:pt x="36135" y="1865"/>
                  </a:cubicBezTo>
                  <a:cubicBezTo>
                    <a:pt x="34578" y="2678"/>
                    <a:pt x="33398" y="3643"/>
                    <a:pt x="32638" y="4707"/>
                  </a:cubicBezTo>
                  <a:cubicBezTo>
                    <a:pt x="31774" y="4529"/>
                    <a:pt x="30836" y="4391"/>
                    <a:pt x="29870" y="4391"/>
                  </a:cubicBezTo>
                  <a:cubicBezTo>
                    <a:pt x="29013" y="4391"/>
                    <a:pt x="28134" y="4500"/>
                    <a:pt x="27264" y="4786"/>
                  </a:cubicBezTo>
                  <a:cubicBezTo>
                    <a:pt x="25602" y="5336"/>
                    <a:pt x="24139" y="6673"/>
                    <a:pt x="23457" y="8278"/>
                  </a:cubicBezTo>
                  <a:cubicBezTo>
                    <a:pt x="23395" y="8424"/>
                    <a:pt x="23342" y="8566"/>
                    <a:pt x="23290" y="8707"/>
                  </a:cubicBezTo>
                  <a:cubicBezTo>
                    <a:pt x="23121" y="8697"/>
                    <a:pt x="22952" y="8692"/>
                    <a:pt x="22783" y="8692"/>
                  </a:cubicBezTo>
                  <a:cubicBezTo>
                    <a:pt x="20947" y="8692"/>
                    <a:pt x="19115" y="9317"/>
                    <a:pt x="17674" y="10527"/>
                  </a:cubicBezTo>
                  <a:cubicBezTo>
                    <a:pt x="15871" y="12047"/>
                    <a:pt x="14859" y="14328"/>
                    <a:pt x="14864" y="16640"/>
                  </a:cubicBezTo>
                  <a:cubicBezTo>
                    <a:pt x="12835" y="17186"/>
                    <a:pt x="10565" y="18161"/>
                    <a:pt x="8966" y="20090"/>
                  </a:cubicBezTo>
                  <a:cubicBezTo>
                    <a:pt x="7681" y="21637"/>
                    <a:pt x="7089" y="23844"/>
                    <a:pt x="7408" y="25852"/>
                  </a:cubicBezTo>
                  <a:cubicBezTo>
                    <a:pt x="7482" y="26324"/>
                    <a:pt x="7613" y="26791"/>
                    <a:pt x="7791" y="27236"/>
                  </a:cubicBezTo>
                  <a:cubicBezTo>
                    <a:pt x="5977" y="28217"/>
                    <a:pt x="4069" y="29617"/>
                    <a:pt x="2795" y="31688"/>
                  </a:cubicBezTo>
                  <a:cubicBezTo>
                    <a:pt x="1264" y="34168"/>
                    <a:pt x="954" y="37728"/>
                    <a:pt x="2627" y="40313"/>
                  </a:cubicBezTo>
                  <a:cubicBezTo>
                    <a:pt x="1384" y="42085"/>
                    <a:pt x="168" y="44397"/>
                    <a:pt x="79" y="47066"/>
                  </a:cubicBezTo>
                  <a:cubicBezTo>
                    <a:pt x="0" y="49567"/>
                    <a:pt x="1206" y="52340"/>
                    <a:pt x="3382" y="53808"/>
                  </a:cubicBezTo>
                  <a:cubicBezTo>
                    <a:pt x="2433" y="55649"/>
                    <a:pt x="1625" y="57893"/>
                    <a:pt x="1998" y="60289"/>
                  </a:cubicBezTo>
                  <a:cubicBezTo>
                    <a:pt x="2338" y="62470"/>
                    <a:pt x="4011" y="64483"/>
                    <a:pt x="6161" y="65296"/>
                  </a:cubicBezTo>
                  <a:cubicBezTo>
                    <a:pt x="6570" y="65453"/>
                    <a:pt x="7000" y="65563"/>
                    <a:pt x="7440" y="65621"/>
                  </a:cubicBezTo>
                  <a:cubicBezTo>
                    <a:pt x="7629" y="68117"/>
                    <a:pt x="8724" y="70408"/>
                    <a:pt x="10554" y="71902"/>
                  </a:cubicBezTo>
                  <a:cubicBezTo>
                    <a:pt x="11844" y="72961"/>
                    <a:pt x="13572" y="73548"/>
                    <a:pt x="15299" y="73548"/>
                  </a:cubicBezTo>
                  <a:cubicBezTo>
                    <a:pt x="15607" y="73548"/>
                    <a:pt x="15916" y="73529"/>
                    <a:pt x="16222" y="73491"/>
                  </a:cubicBezTo>
                  <a:cubicBezTo>
                    <a:pt x="16579" y="73444"/>
                    <a:pt x="16925" y="73376"/>
                    <a:pt x="17271" y="73281"/>
                  </a:cubicBezTo>
                  <a:cubicBezTo>
                    <a:pt x="17978" y="75342"/>
                    <a:pt x="19525" y="77114"/>
                    <a:pt x="21580" y="77989"/>
                  </a:cubicBezTo>
                  <a:cubicBezTo>
                    <a:pt x="22533" y="78394"/>
                    <a:pt x="23547" y="78587"/>
                    <a:pt x="24557" y="78587"/>
                  </a:cubicBezTo>
                  <a:cubicBezTo>
                    <a:pt x="25915" y="78587"/>
                    <a:pt x="27266" y="78238"/>
                    <a:pt x="28454" y="77586"/>
                  </a:cubicBezTo>
                  <a:cubicBezTo>
                    <a:pt x="29781" y="79583"/>
                    <a:pt x="32004" y="80978"/>
                    <a:pt x="34468" y="81151"/>
                  </a:cubicBezTo>
                  <a:cubicBezTo>
                    <a:pt x="34641" y="81162"/>
                    <a:pt x="34814" y="81167"/>
                    <a:pt x="34987" y="81167"/>
                  </a:cubicBezTo>
                  <a:cubicBezTo>
                    <a:pt x="37220" y="81167"/>
                    <a:pt x="39360" y="80165"/>
                    <a:pt x="40838" y="78545"/>
                  </a:cubicBezTo>
                  <a:cubicBezTo>
                    <a:pt x="42383" y="79829"/>
                    <a:pt x="44354" y="80599"/>
                    <a:pt x="46373" y="80599"/>
                  </a:cubicBezTo>
                  <a:cubicBezTo>
                    <a:pt x="46581" y="80599"/>
                    <a:pt x="46790" y="80591"/>
                    <a:pt x="46999" y="80574"/>
                  </a:cubicBezTo>
                  <a:cubicBezTo>
                    <a:pt x="49353" y="80401"/>
                    <a:pt x="51555" y="79180"/>
                    <a:pt x="53034" y="77366"/>
                  </a:cubicBezTo>
                  <a:cubicBezTo>
                    <a:pt x="54511" y="78333"/>
                    <a:pt x="56300" y="78856"/>
                    <a:pt x="58281" y="78856"/>
                  </a:cubicBezTo>
                  <a:cubicBezTo>
                    <a:pt x="58339" y="78856"/>
                    <a:pt x="58397" y="78855"/>
                    <a:pt x="58455" y="78855"/>
                  </a:cubicBezTo>
                  <a:cubicBezTo>
                    <a:pt x="60479" y="78807"/>
                    <a:pt x="62340" y="78183"/>
                    <a:pt x="63818" y="77109"/>
                  </a:cubicBezTo>
                  <a:cubicBezTo>
                    <a:pt x="65086" y="78255"/>
                    <a:pt x="66835" y="78852"/>
                    <a:pt x="68504" y="78852"/>
                  </a:cubicBezTo>
                  <a:cubicBezTo>
                    <a:pt x="68858" y="78852"/>
                    <a:pt x="69208" y="78825"/>
                    <a:pt x="69549" y="78771"/>
                  </a:cubicBezTo>
                  <a:cubicBezTo>
                    <a:pt x="71316" y="78493"/>
                    <a:pt x="72989" y="77649"/>
                    <a:pt x="74619" y="76191"/>
                  </a:cubicBezTo>
                  <a:cubicBezTo>
                    <a:pt x="76102" y="77267"/>
                    <a:pt x="77828" y="77791"/>
                    <a:pt x="79544" y="77791"/>
                  </a:cubicBezTo>
                  <a:cubicBezTo>
                    <a:pt x="81851" y="77791"/>
                    <a:pt x="84139" y="76843"/>
                    <a:pt x="85787" y="75011"/>
                  </a:cubicBezTo>
                  <a:cubicBezTo>
                    <a:pt x="86951" y="75890"/>
                    <a:pt x="88341" y="76446"/>
                    <a:pt x="89833" y="76446"/>
                  </a:cubicBezTo>
                  <a:cubicBezTo>
                    <a:pt x="89900" y="76446"/>
                    <a:pt x="89967" y="76445"/>
                    <a:pt x="90034" y="76443"/>
                  </a:cubicBezTo>
                  <a:cubicBezTo>
                    <a:pt x="91434" y="76427"/>
                    <a:pt x="92802" y="75945"/>
                    <a:pt x="93935" y="75137"/>
                  </a:cubicBezTo>
                  <a:cubicBezTo>
                    <a:pt x="94988" y="76275"/>
                    <a:pt x="96451" y="77035"/>
                    <a:pt x="98045" y="77140"/>
                  </a:cubicBezTo>
                  <a:cubicBezTo>
                    <a:pt x="98164" y="77147"/>
                    <a:pt x="98283" y="77151"/>
                    <a:pt x="98402" y="77151"/>
                  </a:cubicBezTo>
                  <a:cubicBezTo>
                    <a:pt x="100146" y="77151"/>
                    <a:pt x="101815" y="76368"/>
                    <a:pt x="102974" y="75116"/>
                  </a:cubicBezTo>
                  <a:cubicBezTo>
                    <a:pt x="104054" y="75719"/>
                    <a:pt x="105260" y="76065"/>
                    <a:pt x="106492" y="76128"/>
                  </a:cubicBezTo>
                  <a:cubicBezTo>
                    <a:pt x="106633" y="76135"/>
                    <a:pt x="106774" y="76139"/>
                    <a:pt x="106913" y="76139"/>
                  </a:cubicBezTo>
                  <a:cubicBezTo>
                    <a:pt x="108762" y="76139"/>
                    <a:pt x="110483" y="75531"/>
                    <a:pt x="111819" y="74424"/>
                  </a:cubicBezTo>
                  <a:cubicBezTo>
                    <a:pt x="111969" y="74454"/>
                    <a:pt x="112120" y="74469"/>
                    <a:pt x="112271" y="74469"/>
                  </a:cubicBezTo>
                  <a:cubicBezTo>
                    <a:pt x="112751" y="74469"/>
                    <a:pt x="113222" y="74318"/>
                    <a:pt x="113617" y="74031"/>
                  </a:cubicBezTo>
                  <a:cubicBezTo>
                    <a:pt x="114430" y="73438"/>
                    <a:pt x="114797" y="72337"/>
                    <a:pt x="114535" y="71299"/>
                  </a:cubicBezTo>
                  <a:cubicBezTo>
                    <a:pt x="114304" y="70314"/>
                    <a:pt x="113491" y="69574"/>
                    <a:pt x="112490" y="69422"/>
                  </a:cubicBezTo>
                  <a:cubicBezTo>
                    <a:pt x="112346" y="69402"/>
                    <a:pt x="112208" y="69393"/>
                    <a:pt x="112075" y="69393"/>
                  </a:cubicBezTo>
                  <a:cubicBezTo>
                    <a:pt x="110687" y="69393"/>
                    <a:pt x="109838" y="70414"/>
                    <a:pt x="109412" y="70911"/>
                  </a:cubicBezTo>
                  <a:cubicBezTo>
                    <a:pt x="108854" y="71564"/>
                    <a:pt x="107950" y="71927"/>
                    <a:pt x="106904" y="71927"/>
                  </a:cubicBezTo>
                  <a:cubicBezTo>
                    <a:pt x="106841" y="71927"/>
                    <a:pt x="106777" y="71926"/>
                    <a:pt x="106712" y="71923"/>
                  </a:cubicBezTo>
                  <a:cubicBezTo>
                    <a:pt x="105616" y="71866"/>
                    <a:pt x="104651" y="71388"/>
                    <a:pt x="104138" y="70639"/>
                  </a:cubicBezTo>
                  <a:cubicBezTo>
                    <a:pt x="103735" y="70061"/>
                    <a:pt x="103081" y="69728"/>
                    <a:pt x="102397" y="69728"/>
                  </a:cubicBezTo>
                  <a:cubicBezTo>
                    <a:pt x="102261" y="69728"/>
                    <a:pt x="102124" y="69741"/>
                    <a:pt x="101988" y="69768"/>
                  </a:cubicBezTo>
                  <a:cubicBezTo>
                    <a:pt x="101160" y="69936"/>
                    <a:pt x="100515" y="70576"/>
                    <a:pt x="100342" y="71399"/>
                  </a:cubicBezTo>
                  <a:cubicBezTo>
                    <a:pt x="100164" y="72230"/>
                    <a:pt x="99297" y="72938"/>
                    <a:pt x="98411" y="72938"/>
                  </a:cubicBezTo>
                  <a:cubicBezTo>
                    <a:pt x="98380" y="72938"/>
                    <a:pt x="98349" y="72937"/>
                    <a:pt x="98318" y="72935"/>
                  </a:cubicBezTo>
                  <a:cubicBezTo>
                    <a:pt x="97442" y="72877"/>
                    <a:pt x="96577" y="72028"/>
                    <a:pt x="96509" y="71152"/>
                  </a:cubicBezTo>
                  <a:cubicBezTo>
                    <a:pt x="96436" y="70177"/>
                    <a:pt x="95696" y="69380"/>
                    <a:pt x="94726" y="69234"/>
                  </a:cubicBezTo>
                  <a:cubicBezTo>
                    <a:pt x="94620" y="69217"/>
                    <a:pt x="94514" y="69210"/>
                    <a:pt x="94409" y="69210"/>
                  </a:cubicBezTo>
                  <a:cubicBezTo>
                    <a:pt x="93556" y="69210"/>
                    <a:pt x="92773" y="69727"/>
                    <a:pt x="92451" y="70539"/>
                  </a:cubicBezTo>
                  <a:cubicBezTo>
                    <a:pt x="92073" y="71493"/>
                    <a:pt x="91009" y="72222"/>
                    <a:pt x="89981" y="72233"/>
                  </a:cubicBezTo>
                  <a:cubicBezTo>
                    <a:pt x="88917" y="72191"/>
                    <a:pt x="87879" y="71540"/>
                    <a:pt x="87475" y="70597"/>
                  </a:cubicBezTo>
                  <a:cubicBezTo>
                    <a:pt x="87152" y="69820"/>
                    <a:pt x="86398" y="69315"/>
                    <a:pt x="85561" y="69315"/>
                  </a:cubicBezTo>
                  <a:cubicBezTo>
                    <a:pt x="85528" y="69315"/>
                    <a:pt x="85495" y="69316"/>
                    <a:pt x="85462" y="69317"/>
                  </a:cubicBezTo>
                  <a:cubicBezTo>
                    <a:pt x="84591" y="69349"/>
                    <a:pt x="83831" y="69910"/>
                    <a:pt x="83543" y="70733"/>
                  </a:cubicBezTo>
                  <a:cubicBezTo>
                    <a:pt x="83055" y="72154"/>
                    <a:pt x="81729" y="73271"/>
                    <a:pt x="80245" y="73517"/>
                  </a:cubicBezTo>
                  <a:cubicBezTo>
                    <a:pt x="80030" y="73553"/>
                    <a:pt x="79813" y="73570"/>
                    <a:pt x="79596" y="73570"/>
                  </a:cubicBezTo>
                  <a:cubicBezTo>
                    <a:pt x="78309" y="73570"/>
                    <a:pt x="77013" y="72964"/>
                    <a:pt x="76224" y="71955"/>
                  </a:cubicBezTo>
                  <a:cubicBezTo>
                    <a:pt x="75836" y="71462"/>
                    <a:pt x="75248" y="71163"/>
                    <a:pt x="74624" y="71147"/>
                  </a:cubicBezTo>
                  <a:cubicBezTo>
                    <a:pt x="74580" y="71144"/>
                    <a:pt x="74537" y="71142"/>
                    <a:pt x="74493" y="71142"/>
                  </a:cubicBezTo>
                  <a:cubicBezTo>
                    <a:pt x="73916" y="71142"/>
                    <a:pt x="73363" y="71427"/>
                    <a:pt x="72978" y="71866"/>
                  </a:cubicBezTo>
                  <a:cubicBezTo>
                    <a:pt x="71536" y="73507"/>
                    <a:pt x="70205" y="74403"/>
                    <a:pt x="68899" y="74608"/>
                  </a:cubicBezTo>
                  <a:cubicBezTo>
                    <a:pt x="68769" y="74628"/>
                    <a:pt x="68636" y="74637"/>
                    <a:pt x="68504" y="74637"/>
                  </a:cubicBezTo>
                  <a:cubicBezTo>
                    <a:pt x="67449" y="74637"/>
                    <a:pt x="66389" y="74035"/>
                    <a:pt x="66230" y="73271"/>
                  </a:cubicBezTo>
                  <a:cubicBezTo>
                    <a:pt x="66052" y="72427"/>
                    <a:pt x="65376" y="71776"/>
                    <a:pt x="64526" y="71630"/>
                  </a:cubicBezTo>
                  <a:cubicBezTo>
                    <a:pt x="64407" y="71609"/>
                    <a:pt x="64287" y="71599"/>
                    <a:pt x="64168" y="71599"/>
                  </a:cubicBezTo>
                  <a:cubicBezTo>
                    <a:pt x="63444" y="71599"/>
                    <a:pt x="62759" y="71974"/>
                    <a:pt x="62371" y="72605"/>
                  </a:cubicBezTo>
                  <a:cubicBezTo>
                    <a:pt x="61627" y="73821"/>
                    <a:pt x="60091" y="74597"/>
                    <a:pt x="58360" y="74639"/>
                  </a:cubicBezTo>
                  <a:cubicBezTo>
                    <a:pt x="58306" y="74641"/>
                    <a:pt x="58252" y="74641"/>
                    <a:pt x="58198" y="74641"/>
                  </a:cubicBezTo>
                  <a:cubicBezTo>
                    <a:pt x="56514" y="74641"/>
                    <a:pt x="55043" y="73931"/>
                    <a:pt x="54266" y="72788"/>
                  </a:cubicBezTo>
                  <a:cubicBezTo>
                    <a:pt x="53839" y="72158"/>
                    <a:pt x="53182" y="71861"/>
                    <a:pt x="52529" y="71861"/>
                  </a:cubicBezTo>
                  <a:cubicBezTo>
                    <a:pt x="51667" y="71861"/>
                    <a:pt x="50813" y="72381"/>
                    <a:pt x="50512" y="73339"/>
                  </a:cubicBezTo>
                  <a:cubicBezTo>
                    <a:pt x="50003" y="74969"/>
                    <a:pt x="48388" y="76249"/>
                    <a:pt x="46684" y="76375"/>
                  </a:cubicBezTo>
                  <a:cubicBezTo>
                    <a:pt x="46594" y="76381"/>
                    <a:pt x="46503" y="76384"/>
                    <a:pt x="46412" y="76384"/>
                  </a:cubicBezTo>
                  <a:cubicBezTo>
                    <a:pt x="44811" y="76384"/>
                    <a:pt x="43162" y="75395"/>
                    <a:pt x="42453" y="73942"/>
                  </a:cubicBezTo>
                  <a:cubicBezTo>
                    <a:pt x="42098" y="73212"/>
                    <a:pt x="41360" y="72754"/>
                    <a:pt x="40560" y="72754"/>
                  </a:cubicBezTo>
                  <a:cubicBezTo>
                    <a:pt x="40498" y="72754"/>
                    <a:pt x="40435" y="72756"/>
                    <a:pt x="40372" y="72762"/>
                  </a:cubicBezTo>
                  <a:cubicBezTo>
                    <a:pt x="39501" y="72841"/>
                    <a:pt x="38767" y="73449"/>
                    <a:pt x="38531" y="74293"/>
                  </a:cubicBezTo>
                  <a:cubicBezTo>
                    <a:pt x="38117" y="75772"/>
                    <a:pt x="36527" y="76955"/>
                    <a:pt x="34990" y="76955"/>
                  </a:cubicBezTo>
                  <a:cubicBezTo>
                    <a:pt x="34914" y="76955"/>
                    <a:pt x="34837" y="76952"/>
                    <a:pt x="34761" y="76946"/>
                  </a:cubicBezTo>
                  <a:cubicBezTo>
                    <a:pt x="33152" y="76831"/>
                    <a:pt x="31616" y="75389"/>
                    <a:pt x="31401" y="73790"/>
                  </a:cubicBezTo>
                  <a:cubicBezTo>
                    <a:pt x="31285" y="72930"/>
                    <a:pt x="30651" y="72227"/>
                    <a:pt x="29812" y="72023"/>
                  </a:cubicBezTo>
                  <a:cubicBezTo>
                    <a:pt x="29647" y="71983"/>
                    <a:pt x="29481" y="71964"/>
                    <a:pt x="29316" y="71964"/>
                  </a:cubicBezTo>
                  <a:cubicBezTo>
                    <a:pt x="28637" y="71964"/>
                    <a:pt x="27986" y="72292"/>
                    <a:pt x="27589" y="72862"/>
                  </a:cubicBezTo>
                  <a:cubicBezTo>
                    <a:pt x="26923" y="73811"/>
                    <a:pt x="25720" y="74368"/>
                    <a:pt x="24546" y="74368"/>
                  </a:cubicBezTo>
                  <a:cubicBezTo>
                    <a:pt x="24093" y="74368"/>
                    <a:pt x="23644" y="74285"/>
                    <a:pt x="23232" y="74110"/>
                  </a:cubicBezTo>
                  <a:cubicBezTo>
                    <a:pt x="21753" y="73475"/>
                    <a:pt x="20799" y="71677"/>
                    <a:pt x="21109" y="70104"/>
                  </a:cubicBezTo>
                  <a:cubicBezTo>
                    <a:pt x="21297" y="69139"/>
                    <a:pt x="20794" y="68174"/>
                    <a:pt x="19892" y="67776"/>
                  </a:cubicBezTo>
                  <a:cubicBezTo>
                    <a:pt x="19618" y="67654"/>
                    <a:pt x="19328" y="67595"/>
                    <a:pt x="19041" y="67595"/>
                  </a:cubicBezTo>
                  <a:cubicBezTo>
                    <a:pt x="18391" y="67595"/>
                    <a:pt x="17757" y="67896"/>
                    <a:pt x="17349" y="68442"/>
                  </a:cubicBezTo>
                  <a:cubicBezTo>
                    <a:pt x="16888" y="69071"/>
                    <a:pt x="16122" y="69249"/>
                    <a:pt x="15708" y="69302"/>
                  </a:cubicBezTo>
                  <a:cubicBezTo>
                    <a:pt x="15569" y="69319"/>
                    <a:pt x="15429" y="69327"/>
                    <a:pt x="15288" y="69327"/>
                  </a:cubicBezTo>
                  <a:cubicBezTo>
                    <a:pt x="14523" y="69327"/>
                    <a:pt x="13758" y="69079"/>
                    <a:pt x="13218" y="68636"/>
                  </a:cubicBezTo>
                  <a:cubicBezTo>
                    <a:pt x="11897" y="67556"/>
                    <a:pt x="11320" y="65464"/>
                    <a:pt x="11786" y="63435"/>
                  </a:cubicBezTo>
                  <a:cubicBezTo>
                    <a:pt x="11986" y="62554"/>
                    <a:pt x="11603" y="61642"/>
                    <a:pt x="10837" y="61170"/>
                  </a:cubicBezTo>
                  <a:cubicBezTo>
                    <a:pt x="10495" y="60958"/>
                    <a:pt x="10110" y="60853"/>
                    <a:pt x="9728" y="60853"/>
                  </a:cubicBezTo>
                  <a:cubicBezTo>
                    <a:pt x="9249" y="60853"/>
                    <a:pt x="8774" y="61017"/>
                    <a:pt x="8389" y="61337"/>
                  </a:cubicBezTo>
                  <a:cubicBezTo>
                    <a:pt x="8349" y="61371"/>
                    <a:pt x="8261" y="61445"/>
                    <a:pt x="8074" y="61445"/>
                  </a:cubicBezTo>
                  <a:cubicBezTo>
                    <a:pt x="7968" y="61445"/>
                    <a:pt x="7830" y="61421"/>
                    <a:pt x="7650" y="61353"/>
                  </a:cubicBezTo>
                  <a:cubicBezTo>
                    <a:pt x="6921" y="61075"/>
                    <a:pt x="6271" y="60320"/>
                    <a:pt x="6161" y="59633"/>
                  </a:cubicBezTo>
                  <a:cubicBezTo>
                    <a:pt x="5883" y="57861"/>
                    <a:pt x="6979" y="55874"/>
                    <a:pt x="8226" y="53829"/>
                  </a:cubicBezTo>
                  <a:cubicBezTo>
                    <a:pt x="9034" y="52503"/>
                    <a:pt x="8174" y="50783"/>
                    <a:pt x="6627" y="50636"/>
                  </a:cubicBezTo>
                  <a:cubicBezTo>
                    <a:pt x="5254" y="50505"/>
                    <a:pt x="4247" y="48681"/>
                    <a:pt x="4294" y="47197"/>
                  </a:cubicBezTo>
                  <a:cubicBezTo>
                    <a:pt x="4347" y="45530"/>
                    <a:pt x="5201" y="43736"/>
                    <a:pt x="6984" y="41545"/>
                  </a:cubicBezTo>
                  <a:cubicBezTo>
                    <a:pt x="7723" y="40633"/>
                    <a:pt x="7576" y="39296"/>
                    <a:pt x="6664" y="38567"/>
                  </a:cubicBezTo>
                  <a:cubicBezTo>
                    <a:pt x="5411" y="37571"/>
                    <a:pt x="5510" y="35306"/>
                    <a:pt x="6381" y="33895"/>
                  </a:cubicBezTo>
                  <a:cubicBezTo>
                    <a:pt x="7325" y="32364"/>
                    <a:pt x="9065" y="31122"/>
                    <a:pt x="11855" y="29989"/>
                  </a:cubicBezTo>
                  <a:cubicBezTo>
                    <a:pt x="13443" y="29339"/>
                    <a:pt x="13632" y="27163"/>
                    <a:pt x="12180" y="26251"/>
                  </a:cubicBezTo>
                  <a:cubicBezTo>
                    <a:pt x="11776" y="25999"/>
                    <a:pt x="11624" y="25527"/>
                    <a:pt x="11566" y="25181"/>
                  </a:cubicBezTo>
                  <a:cubicBezTo>
                    <a:pt x="11440" y="24363"/>
                    <a:pt x="11697" y="23399"/>
                    <a:pt x="12211" y="22775"/>
                  </a:cubicBezTo>
                  <a:cubicBezTo>
                    <a:pt x="13480" y="21238"/>
                    <a:pt x="15886" y="20651"/>
                    <a:pt x="17590" y="20342"/>
                  </a:cubicBezTo>
                  <a:cubicBezTo>
                    <a:pt x="18833" y="20116"/>
                    <a:pt x="19599" y="18863"/>
                    <a:pt x="19232" y="17657"/>
                  </a:cubicBezTo>
                  <a:cubicBezTo>
                    <a:pt x="18817" y="16305"/>
                    <a:pt x="19305" y="14664"/>
                    <a:pt x="20385" y="13751"/>
                  </a:cubicBezTo>
                  <a:cubicBezTo>
                    <a:pt x="21039" y="13202"/>
                    <a:pt x="21920" y="12912"/>
                    <a:pt x="22793" y="12912"/>
                  </a:cubicBezTo>
                  <a:cubicBezTo>
                    <a:pt x="23363" y="12912"/>
                    <a:pt x="23929" y="13035"/>
                    <a:pt x="24427" y="13290"/>
                  </a:cubicBezTo>
                  <a:cubicBezTo>
                    <a:pt x="24728" y="13443"/>
                    <a:pt x="25053" y="13518"/>
                    <a:pt x="25376" y="13518"/>
                  </a:cubicBezTo>
                  <a:cubicBezTo>
                    <a:pt x="25915" y="13518"/>
                    <a:pt x="26447" y="13311"/>
                    <a:pt x="26850" y="12918"/>
                  </a:cubicBezTo>
                  <a:cubicBezTo>
                    <a:pt x="27495" y="12283"/>
                    <a:pt x="27668" y="11313"/>
                    <a:pt x="27280" y="10501"/>
                  </a:cubicBezTo>
                  <a:cubicBezTo>
                    <a:pt x="27201" y="10328"/>
                    <a:pt x="27259" y="10097"/>
                    <a:pt x="27332" y="9934"/>
                  </a:cubicBezTo>
                  <a:cubicBezTo>
                    <a:pt x="27578" y="9400"/>
                    <a:pt x="28024" y="8991"/>
                    <a:pt x="28580" y="8791"/>
                  </a:cubicBezTo>
                  <a:cubicBezTo>
                    <a:pt x="28984" y="8658"/>
                    <a:pt x="29416" y="8601"/>
                    <a:pt x="29878" y="8601"/>
                  </a:cubicBezTo>
                  <a:cubicBezTo>
                    <a:pt x="30866" y="8601"/>
                    <a:pt x="31992" y="8861"/>
                    <a:pt x="33278" y="9190"/>
                  </a:cubicBezTo>
                  <a:cubicBezTo>
                    <a:pt x="33451" y="9234"/>
                    <a:pt x="33625" y="9255"/>
                    <a:pt x="33796" y="9255"/>
                  </a:cubicBezTo>
                  <a:cubicBezTo>
                    <a:pt x="34771" y="9255"/>
                    <a:pt x="35652" y="8574"/>
                    <a:pt x="35857" y="7575"/>
                  </a:cubicBezTo>
                  <a:cubicBezTo>
                    <a:pt x="35931" y="7239"/>
                    <a:pt x="36481" y="6442"/>
                    <a:pt x="38086" y="5598"/>
                  </a:cubicBezTo>
                  <a:cubicBezTo>
                    <a:pt x="39863" y="4670"/>
                    <a:pt x="41910" y="4222"/>
                    <a:pt x="43339" y="4222"/>
                  </a:cubicBezTo>
                  <a:cubicBezTo>
                    <a:pt x="43896" y="4222"/>
                    <a:pt x="44359" y="4290"/>
                    <a:pt x="44676" y="4424"/>
                  </a:cubicBezTo>
                  <a:cubicBezTo>
                    <a:pt x="44945" y="4539"/>
                    <a:pt x="45225" y="4593"/>
                    <a:pt x="45501" y="4593"/>
                  </a:cubicBezTo>
                  <a:cubicBezTo>
                    <a:pt x="46319" y="4593"/>
                    <a:pt x="47098" y="4113"/>
                    <a:pt x="47439" y="3312"/>
                  </a:cubicBezTo>
                  <a:cubicBezTo>
                    <a:pt x="47895" y="2238"/>
                    <a:pt x="47397" y="1000"/>
                    <a:pt x="46322" y="549"/>
                  </a:cubicBezTo>
                  <a:cubicBezTo>
                    <a:pt x="45424" y="165"/>
                    <a:pt x="44382" y="1"/>
                    <a:pt x="43286" y="1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1633650" y="2205225"/>
              <a:ext cx="2894975" cy="2059950"/>
            </a:xfrm>
            <a:custGeom>
              <a:rect b="b" l="l" r="r" t="t"/>
              <a:pathLst>
                <a:path extrusionOk="0" h="82398" w="115799">
                  <a:moveTo>
                    <a:pt x="46502" y="840"/>
                  </a:moveTo>
                  <a:cubicBezTo>
                    <a:pt x="46553" y="840"/>
                    <a:pt x="46660" y="865"/>
                    <a:pt x="46847" y="927"/>
                  </a:cubicBezTo>
                  <a:cubicBezTo>
                    <a:pt x="47231" y="1114"/>
                    <a:pt x="47281" y="1224"/>
                    <a:pt x="47146" y="1224"/>
                  </a:cubicBezTo>
                  <a:cubicBezTo>
                    <a:pt x="47070" y="1224"/>
                    <a:pt x="46933" y="1188"/>
                    <a:pt x="46763" y="1110"/>
                  </a:cubicBezTo>
                  <a:cubicBezTo>
                    <a:pt x="46601" y="1001"/>
                    <a:pt x="46371" y="840"/>
                    <a:pt x="46502" y="840"/>
                  </a:cubicBezTo>
                  <a:close/>
                  <a:moveTo>
                    <a:pt x="33945" y="4479"/>
                  </a:moveTo>
                  <a:cubicBezTo>
                    <a:pt x="34105" y="4479"/>
                    <a:pt x="34060" y="4678"/>
                    <a:pt x="33551" y="5127"/>
                  </a:cubicBezTo>
                  <a:cubicBezTo>
                    <a:pt x="33410" y="5243"/>
                    <a:pt x="33285" y="5326"/>
                    <a:pt x="33216" y="5326"/>
                  </a:cubicBezTo>
                  <a:cubicBezTo>
                    <a:pt x="33193" y="5326"/>
                    <a:pt x="33176" y="5316"/>
                    <a:pt x="33168" y="5294"/>
                  </a:cubicBezTo>
                  <a:cubicBezTo>
                    <a:pt x="33137" y="5153"/>
                    <a:pt x="33268" y="4838"/>
                    <a:pt x="33608" y="4608"/>
                  </a:cubicBezTo>
                  <a:cubicBezTo>
                    <a:pt x="33748" y="4523"/>
                    <a:pt x="33870" y="4479"/>
                    <a:pt x="33945" y="4479"/>
                  </a:cubicBezTo>
                  <a:close/>
                  <a:moveTo>
                    <a:pt x="38390" y="7098"/>
                  </a:moveTo>
                  <a:lnTo>
                    <a:pt x="38390" y="7098"/>
                  </a:lnTo>
                  <a:cubicBezTo>
                    <a:pt x="37913" y="7234"/>
                    <a:pt x="37719" y="7434"/>
                    <a:pt x="37829" y="7591"/>
                  </a:cubicBezTo>
                  <a:lnTo>
                    <a:pt x="38123" y="7381"/>
                  </a:lnTo>
                  <a:lnTo>
                    <a:pt x="38390" y="7098"/>
                  </a:lnTo>
                  <a:close/>
                  <a:moveTo>
                    <a:pt x="23379" y="9489"/>
                  </a:moveTo>
                  <a:lnTo>
                    <a:pt x="22965" y="9494"/>
                  </a:lnTo>
                  <a:lnTo>
                    <a:pt x="22572" y="9620"/>
                  </a:lnTo>
                  <a:cubicBezTo>
                    <a:pt x="22750" y="9653"/>
                    <a:pt x="22905" y="9672"/>
                    <a:pt x="23030" y="9672"/>
                  </a:cubicBezTo>
                  <a:cubicBezTo>
                    <a:pt x="23243" y="9672"/>
                    <a:pt x="23369" y="9618"/>
                    <a:pt x="23379" y="9489"/>
                  </a:cubicBezTo>
                  <a:close/>
                  <a:moveTo>
                    <a:pt x="28539" y="10617"/>
                  </a:moveTo>
                  <a:cubicBezTo>
                    <a:pt x="28539" y="10618"/>
                    <a:pt x="28539" y="10620"/>
                    <a:pt x="28538" y="10621"/>
                  </a:cubicBezTo>
                  <a:cubicBezTo>
                    <a:pt x="28539" y="10620"/>
                    <a:pt x="28539" y="10618"/>
                    <a:pt x="28539" y="10617"/>
                  </a:cubicBezTo>
                  <a:close/>
                  <a:moveTo>
                    <a:pt x="15563" y="16910"/>
                  </a:moveTo>
                  <a:lnTo>
                    <a:pt x="15563" y="16910"/>
                  </a:lnTo>
                  <a:cubicBezTo>
                    <a:pt x="15562" y="16930"/>
                    <a:pt x="15560" y="16949"/>
                    <a:pt x="15558" y="16967"/>
                  </a:cubicBezTo>
                  <a:lnTo>
                    <a:pt x="15558" y="16967"/>
                  </a:lnTo>
                  <a:cubicBezTo>
                    <a:pt x="15563" y="16950"/>
                    <a:pt x="15568" y="16932"/>
                    <a:pt x="15572" y="16913"/>
                  </a:cubicBezTo>
                  <a:lnTo>
                    <a:pt x="15563" y="16910"/>
                  </a:lnTo>
                  <a:close/>
                  <a:moveTo>
                    <a:pt x="11074" y="18575"/>
                  </a:moveTo>
                  <a:cubicBezTo>
                    <a:pt x="11074" y="18576"/>
                    <a:pt x="11074" y="18576"/>
                    <a:pt x="11075" y="18577"/>
                  </a:cubicBezTo>
                  <a:lnTo>
                    <a:pt x="11075" y="18577"/>
                  </a:lnTo>
                  <a:cubicBezTo>
                    <a:pt x="11074" y="18576"/>
                    <a:pt x="11074" y="18576"/>
                    <a:pt x="11074" y="18575"/>
                  </a:cubicBezTo>
                  <a:close/>
                  <a:moveTo>
                    <a:pt x="44146" y="4857"/>
                  </a:moveTo>
                  <a:cubicBezTo>
                    <a:pt x="43797" y="4857"/>
                    <a:pt x="43625" y="4908"/>
                    <a:pt x="43387" y="5006"/>
                  </a:cubicBezTo>
                  <a:cubicBezTo>
                    <a:pt x="43031" y="5158"/>
                    <a:pt x="42258" y="5085"/>
                    <a:pt x="42285" y="5345"/>
                  </a:cubicBezTo>
                  <a:lnTo>
                    <a:pt x="42285" y="5345"/>
                  </a:lnTo>
                  <a:cubicBezTo>
                    <a:pt x="42277" y="5278"/>
                    <a:pt x="42166" y="5251"/>
                    <a:pt x="41995" y="5251"/>
                  </a:cubicBezTo>
                  <a:cubicBezTo>
                    <a:pt x="41502" y="5251"/>
                    <a:pt x="40513" y="5477"/>
                    <a:pt x="40047" y="5640"/>
                  </a:cubicBezTo>
                  <a:cubicBezTo>
                    <a:pt x="39811" y="5709"/>
                    <a:pt x="39339" y="5882"/>
                    <a:pt x="39145" y="5918"/>
                  </a:cubicBezTo>
                  <a:cubicBezTo>
                    <a:pt x="39134" y="5891"/>
                    <a:pt x="39092" y="5877"/>
                    <a:pt x="39029" y="5877"/>
                  </a:cubicBezTo>
                  <a:cubicBezTo>
                    <a:pt x="38875" y="5877"/>
                    <a:pt x="38596" y="5955"/>
                    <a:pt x="38332" y="6097"/>
                  </a:cubicBezTo>
                  <a:lnTo>
                    <a:pt x="38416" y="6280"/>
                  </a:lnTo>
                  <a:cubicBezTo>
                    <a:pt x="37866" y="6584"/>
                    <a:pt x="37719" y="6490"/>
                    <a:pt x="37221" y="6909"/>
                  </a:cubicBezTo>
                  <a:cubicBezTo>
                    <a:pt x="36822" y="7250"/>
                    <a:pt x="36434" y="7806"/>
                    <a:pt x="36445" y="8120"/>
                  </a:cubicBezTo>
                  <a:cubicBezTo>
                    <a:pt x="36445" y="8220"/>
                    <a:pt x="36492" y="8183"/>
                    <a:pt x="36476" y="8278"/>
                  </a:cubicBezTo>
                  <a:lnTo>
                    <a:pt x="36445" y="8398"/>
                  </a:lnTo>
                  <a:cubicBezTo>
                    <a:pt x="36366" y="8681"/>
                    <a:pt x="36209" y="8938"/>
                    <a:pt x="35999" y="9148"/>
                  </a:cubicBezTo>
                  <a:cubicBezTo>
                    <a:pt x="35617" y="9515"/>
                    <a:pt x="35066" y="9704"/>
                    <a:pt x="34584" y="9851"/>
                  </a:cubicBezTo>
                  <a:cubicBezTo>
                    <a:pt x="34453" y="9902"/>
                    <a:pt x="34300" y="9923"/>
                    <a:pt x="34136" y="9923"/>
                  </a:cubicBezTo>
                  <a:cubicBezTo>
                    <a:pt x="33668" y="9923"/>
                    <a:pt x="33105" y="9753"/>
                    <a:pt x="32670" y="9641"/>
                  </a:cubicBezTo>
                  <a:cubicBezTo>
                    <a:pt x="32405" y="9558"/>
                    <a:pt x="32197" y="9284"/>
                    <a:pt x="31877" y="9284"/>
                  </a:cubicBezTo>
                  <a:cubicBezTo>
                    <a:pt x="31874" y="9284"/>
                    <a:pt x="31871" y="9284"/>
                    <a:pt x="31868" y="9284"/>
                  </a:cubicBezTo>
                  <a:cubicBezTo>
                    <a:pt x="31274" y="9297"/>
                    <a:pt x="31945" y="9557"/>
                    <a:pt x="31598" y="9557"/>
                  </a:cubicBezTo>
                  <a:cubicBezTo>
                    <a:pt x="31522" y="9557"/>
                    <a:pt x="31398" y="9545"/>
                    <a:pt x="31202" y="9515"/>
                  </a:cubicBezTo>
                  <a:cubicBezTo>
                    <a:pt x="30227" y="9431"/>
                    <a:pt x="31632" y="9127"/>
                    <a:pt x="30442" y="9059"/>
                  </a:cubicBezTo>
                  <a:lnTo>
                    <a:pt x="30442" y="9059"/>
                  </a:lnTo>
                  <a:cubicBezTo>
                    <a:pt x="29786" y="9075"/>
                    <a:pt x="30279" y="9216"/>
                    <a:pt x="29881" y="9279"/>
                  </a:cubicBezTo>
                  <a:cubicBezTo>
                    <a:pt x="29230" y="9352"/>
                    <a:pt x="28334" y="9699"/>
                    <a:pt x="27962" y="10296"/>
                  </a:cubicBezTo>
                  <a:cubicBezTo>
                    <a:pt x="27799" y="10537"/>
                    <a:pt x="27574" y="10899"/>
                    <a:pt x="27736" y="11261"/>
                  </a:cubicBezTo>
                  <a:cubicBezTo>
                    <a:pt x="28224" y="12446"/>
                    <a:pt x="27296" y="13783"/>
                    <a:pt x="26237" y="13951"/>
                  </a:cubicBezTo>
                  <a:cubicBezTo>
                    <a:pt x="25817" y="14024"/>
                    <a:pt x="25749" y="14092"/>
                    <a:pt x="25408" y="14103"/>
                  </a:cubicBezTo>
                  <a:cubicBezTo>
                    <a:pt x="24617" y="13998"/>
                    <a:pt x="25151" y="13956"/>
                    <a:pt x="24989" y="13841"/>
                  </a:cubicBezTo>
                  <a:cubicBezTo>
                    <a:pt x="24808" y="13639"/>
                    <a:pt x="24103" y="13505"/>
                    <a:pt x="23684" y="13505"/>
                  </a:cubicBezTo>
                  <a:cubicBezTo>
                    <a:pt x="23570" y="13505"/>
                    <a:pt x="23476" y="13515"/>
                    <a:pt x="23421" y="13536"/>
                  </a:cubicBezTo>
                  <a:cubicBezTo>
                    <a:pt x="23215" y="13636"/>
                    <a:pt x="23101" y="13673"/>
                    <a:pt x="23005" y="13673"/>
                  </a:cubicBezTo>
                  <a:cubicBezTo>
                    <a:pt x="22888" y="13673"/>
                    <a:pt x="22796" y="13618"/>
                    <a:pt x="22598" y="13552"/>
                  </a:cubicBezTo>
                  <a:cubicBezTo>
                    <a:pt x="22597" y="13552"/>
                    <a:pt x="22595" y="13552"/>
                    <a:pt x="22594" y="13552"/>
                  </a:cubicBezTo>
                  <a:cubicBezTo>
                    <a:pt x="22515" y="13552"/>
                    <a:pt x="22086" y="14036"/>
                    <a:pt x="22211" y="14036"/>
                  </a:cubicBezTo>
                  <a:cubicBezTo>
                    <a:pt x="22215" y="14036"/>
                    <a:pt x="22220" y="14036"/>
                    <a:pt x="22226" y="14035"/>
                  </a:cubicBezTo>
                  <a:lnTo>
                    <a:pt x="22226" y="14035"/>
                  </a:lnTo>
                  <a:cubicBezTo>
                    <a:pt x="22180" y="14048"/>
                    <a:pt x="22139" y="14054"/>
                    <a:pt x="22102" y="14054"/>
                  </a:cubicBezTo>
                  <a:cubicBezTo>
                    <a:pt x="21931" y="14054"/>
                    <a:pt x="21854" y="13929"/>
                    <a:pt x="21780" y="13924"/>
                  </a:cubicBezTo>
                  <a:cubicBezTo>
                    <a:pt x="21769" y="13922"/>
                    <a:pt x="21757" y="13922"/>
                    <a:pt x="21745" y="13922"/>
                  </a:cubicBezTo>
                  <a:cubicBezTo>
                    <a:pt x="21495" y="13922"/>
                    <a:pt x="21001" y="14313"/>
                    <a:pt x="20842" y="14527"/>
                  </a:cubicBezTo>
                  <a:cubicBezTo>
                    <a:pt x="20721" y="14632"/>
                    <a:pt x="20406" y="15036"/>
                    <a:pt x="20212" y="15403"/>
                  </a:cubicBezTo>
                  <a:cubicBezTo>
                    <a:pt x="20066" y="15692"/>
                    <a:pt x="19957" y="15943"/>
                    <a:pt x="19896" y="15943"/>
                  </a:cubicBezTo>
                  <a:cubicBezTo>
                    <a:pt x="19879" y="15943"/>
                    <a:pt x="19865" y="15922"/>
                    <a:pt x="19856" y="15875"/>
                  </a:cubicBezTo>
                  <a:cubicBezTo>
                    <a:pt x="19846" y="15809"/>
                    <a:pt x="19831" y="15780"/>
                    <a:pt x="19811" y="15780"/>
                  </a:cubicBezTo>
                  <a:cubicBezTo>
                    <a:pt x="19754" y="15780"/>
                    <a:pt x="19668" y="16026"/>
                    <a:pt x="19625" y="16342"/>
                  </a:cubicBezTo>
                  <a:cubicBezTo>
                    <a:pt x="19562" y="16761"/>
                    <a:pt x="19609" y="17280"/>
                    <a:pt x="19636" y="17453"/>
                  </a:cubicBezTo>
                  <a:cubicBezTo>
                    <a:pt x="19735" y="18334"/>
                    <a:pt x="19337" y="18297"/>
                    <a:pt x="19562" y="18953"/>
                  </a:cubicBezTo>
                  <a:cubicBezTo>
                    <a:pt x="19568" y="18953"/>
                    <a:pt x="19573" y="18954"/>
                    <a:pt x="19578" y="18954"/>
                  </a:cubicBezTo>
                  <a:cubicBezTo>
                    <a:pt x="19868" y="18954"/>
                    <a:pt x="19781" y="17645"/>
                    <a:pt x="19976" y="17222"/>
                  </a:cubicBezTo>
                  <a:cubicBezTo>
                    <a:pt x="19961" y="17154"/>
                    <a:pt x="20333" y="16378"/>
                    <a:pt x="20270" y="16362"/>
                  </a:cubicBezTo>
                  <a:cubicBezTo>
                    <a:pt x="20281" y="16090"/>
                    <a:pt x="20323" y="15938"/>
                    <a:pt x="20527" y="15649"/>
                  </a:cubicBezTo>
                  <a:cubicBezTo>
                    <a:pt x="20800" y="15282"/>
                    <a:pt x="21235" y="14952"/>
                    <a:pt x="21581" y="14648"/>
                  </a:cubicBezTo>
                  <a:cubicBezTo>
                    <a:pt x="21890" y="14381"/>
                    <a:pt x="21906" y="14281"/>
                    <a:pt x="22346" y="14265"/>
                  </a:cubicBezTo>
                  <a:cubicBezTo>
                    <a:pt x="22662" y="14133"/>
                    <a:pt x="23172" y="14039"/>
                    <a:pt x="23552" y="14039"/>
                  </a:cubicBezTo>
                  <a:cubicBezTo>
                    <a:pt x="23867" y="14039"/>
                    <a:pt x="24093" y="14104"/>
                    <a:pt x="24045" y="14265"/>
                  </a:cubicBezTo>
                  <a:cubicBezTo>
                    <a:pt x="24059" y="14222"/>
                    <a:pt x="24112" y="14200"/>
                    <a:pt x="24193" y="14200"/>
                  </a:cubicBezTo>
                  <a:cubicBezTo>
                    <a:pt x="24330" y="14200"/>
                    <a:pt x="24543" y="14263"/>
                    <a:pt x="24774" y="14391"/>
                  </a:cubicBezTo>
                  <a:cubicBezTo>
                    <a:pt x="25142" y="14589"/>
                    <a:pt x="25609" y="14682"/>
                    <a:pt x="25955" y="14682"/>
                  </a:cubicBezTo>
                  <a:cubicBezTo>
                    <a:pt x="26068" y="14682"/>
                    <a:pt x="26168" y="14673"/>
                    <a:pt x="26247" y="14653"/>
                  </a:cubicBezTo>
                  <a:cubicBezTo>
                    <a:pt x="26955" y="14459"/>
                    <a:pt x="26363" y="14512"/>
                    <a:pt x="26798" y="14286"/>
                  </a:cubicBezTo>
                  <a:cubicBezTo>
                    <a:pt x="27067" y="14119"/>
                    <a:pt x="27330" y="14050"/>
                    <a:pt x="27456" y="14050"/>
                  </a:cubicBezTo>
                  <a:cubicBezTo>
                    <a:pt x="27491" y="14050"/>
                    <a:pt x="27516" y="14056"/>
                    <a:pt x="27526" y="14066"/>
                  </a:cubicBezTo>
                  <a:cubicBezTo>
                    <a:pt x="27549" y="14098"/>
                    <a:pt x="27578" y="14114"/>
                    <a:pt x="27613" y="14114"/>
                  </a:cubicBezTo>
                  <a:cubicBezTo>
                    <a:pt x="27883" y="14114"/>
                    <a:pt x="28466" y="13179"/>
                    <a:pt x="28470" y="12472"/>
                  </a:cubicBezTo>
                  <a:cubicBezTo>
                    <a:pt x="28507" y="12331"/>
                    <a:pt x="28565" y="11597"/>
                    <a:pt x="28329" y="11041"/>
                  </a:cubicBezTo>
                  <a:cubicBezTo>
                    <a:pt x="28247" y="10906"/>
                    <a:pt x="28511" y="10615"/>
                    <a:pt x="28537" y="10615"/>
                  </a:cubicBezTo>
                  <a:cubicBezTo>
                    <a:pt x="28539" y="10615"/>
                    <a:pt x="28539" y="10615"/>
                    <a:pt x="28539" y="10617"/>
                  </a:cubicBezTo>
                  <a:lnTo>
                    <a:pt x="28539" y="10617"/>
                  </a:lnTo>
                  <a:cubicBezTo>
                    <a:pt x="28543" y="10599"/>
                    <a:pt x="28543" y="10591"/>
                    <a:pt x="28538" y="10591"/>
                  </a:cubicBezTo>
                  <a:cubicBezTo>
                    <a:pt x="28523" y="10591"/>
                    <a:pt x="28460" y="10694"/>
                    <a:pt x="28434" y="10694"/>
                  </a:cubicBezTo>
                  <a:cubicBezTo>
                    <a:pt x="28422" y="10694"/>
                    <a:pt x="28417" y="10672"/>
                    <a:pt x="28428" y="10611"/>
                  </a:cubicBezTo>
                  <a:cubicBezTo>
                    <a:pt x="28444" y="10480"/>
                    <a:pt x="28649" y="10265"/>
                    <a:pt x="28790" y="10165"/>
                  </a:cubicBezTo>
                  <a:cubicBezTo>
                    <a:pt x="28959" y="10006"/>
                    <a:pt x="29309" y="9871"/>
                    <a:pt x="29553" y="9871"/>
                  </a:cubicBezTo>
                  <a:cubicBezTo>
                    <a:pt x="29582" y="9871"/>
                    <a:pt x="29609" y="9873"/>
                    <a:pt x="29634" y="9877"/>
                  </a:cubicBezTo>
                  <a:cubicBezTo>
                    <a:pt x="29778" y="9905"/>
                    <a:pt x="29804" y="9947"/>
                    <a:pt x="29940" y="9947"/>
                  </a:cubicBezTo>
                  <a:cubicBezTo>
                    <a:pt x="30008" y="9947"/>
                    <a:pt x="30103" y="9936"/>
                    <a:pt x="30253" y="9908"/>
                  </a:cubicBezTo>
                  <a:cubicBezTo>
                    <a:pt x="30588" y="9856"/>
                    <a:pt x="30641" y="9735"/>
                    <a:pt x="30908" y="9720"/>
                  </a:cubicBezTo>
                  <a:cubicBezTo>
                    <a:pt x="30928" y="9718"/>
                    <a:pt x="30949" y="9718"/>
                    <a:pt x="30970" y="9718"/>
                  </a:cubicBezTo>
                  <a:cubicBezTo>
                    <a:pt x="31443" y="9718"/>
                    <a:pt x="32083" y="9993"/>
                    <a:pt x="32450" y="10123"/>
                  </a:cubicBezTo>
                  <a:cubicBezTo>
                    <a:pt x="32964" y="10275"/>
                    <a:pt x="33320" y="10454"/>
                    <a:pt x="34070" y="10564"/>
                  </a:cubicBezTo>
                  <a:cubicBezTo>
                    <a:pt x="34133" y="10568"/>
                    <a:pt x="34197" y="10571"/>
                    <a:pt x="34260" y="10571"/>
                  </a:cubicBezTo>
                  <a:cubicBezTo>
                    <a:pt x="34884" y="10571"/>
                    <a:pt x="35484" y="10337"/>
                    <a:pt x="35942" y="9908"/>
                  </a:cubicBezTo>
                  <a:cubicBezTo>
                    <a:pt x="36183" y="9704"/>
                    <a:pt x="36419" y="9158"/>
                    <a:pt x="36529" y="8896"/>
                  </a:cubicBezTo>
                  <a:lnTo>
                    <a:pt x="36529" y="8896"/>
                  </a:lnTo>
                  <a:cubicBezTo>
                    <a:pt x="36504" y="8955"/>
                    <a:pt x="36503" y="9258"/>
                    <a:pt x="36562" y="9258"/>
                  </a:cubicBezTo>
                  <a:cubicBezTo>
                    <a:pt x="36566" y="9258"/>
                    <a:pt x="36571" y="9257"/>
                    <a:pt x="36576" y="9253"/>
                  </a:cubicBezTo>
                  <a:cubicBezTo>
                    <a:pt x="36660" y="9200"/>
                    <a:pt x="36906" y="8797"/>
                    <a:pt x="36980" y="8383"/>
                  </a:cubicBezTo>
                  <a:cubicBezTo>
                    <a:pt x="36974" y="8351"/>
                    <a:pt x="37079" y="8162"/>
                    <a:pt x="37116" y="8110"/>
                  </a:cubicBezTo>
                  <a:cubicBezTo>
                    <a:pt x="37289" y="7869"/>
                    <a:pt x="37095" y="7916"/>
                    <a:pt x="37389" y="7612"/>
                  </a:cubicBezTo>
                  <a:cubicBezTo>
                    <a:pt x="37646" y="7376"/>
                    <a:pt x="37939" y="7177"/>
                    <a:pt x="38254" y="7025"/>
                  </a:cubicBezTo>
                  <a:cubicBezTo>
                    <a:pt x="39135" y="6616"/>
                    <a:pt x="39203" y="6794"/>
                    <a:pt x="40110" y="6275"/>
                  </a:cubicBezTo>
                  <a:cubicBezTo>
                    <a:pt x="40477" y="6018"/>
                    <a:pt x="40902" y="5887"/>
                    <a:pt x="41447" y="5756"/>
                  </a:cubicBezTo>
                  <a:cubicBezTo>
                    <a:pt x="41683" y="5698"/>
                    <a:pt x="41751" y="5467"/>
                    <a:pt x="42291" y="5373"/>
                  </a:cubicBezTo>
                  <a:lnTo>
                    <a:pt x="42291" y="5373"/>
                  </a:lnTo>
                  <a:cubicBezTo>
                    <a:pt x="42324" y="5423"/>
                    <a:pt x="42131" y="5613"/>
                    <a:pt x="42326" y="5613"/>
                  </a:cubicBezTo>
                  <a:cubicBezTo>
                    <a:pt x="42378" y="5613"/>
                    <a:pt x="42457" y="5600"/>
                    <a:pt x="42574" y="5567"/>
                  </a:cubicBezTo>
                  <a:cubicBezTo>
                    <a:pt x="42884" y="5491"/>
                    <a:pt x="43102" y="5368"/>
                    <a:pt x="43336" y="5282"/>
                  </a:cubicBezTo>
                  <a:lnTo>
                    <a:pt x="43336" y="5282"/>
                  </a:lnTo>
                  <a:cubicBezTo>
                    <a:pt x="43181" y="5344"/>
                    <a:pt x="43362" y="5353"/>
                    <a:pt x="43636" y="5353"/>
                  </a:cubicBezTo>
                  <a:cubicBezTo>
                    <a:pt x="43746" y="5353"/>
                    <a:pt x="43871" y="5352"/>
                    <a:pt x="43996" y="5352"/>
                  </a:cubicBezTo>
                  <a:cubicBezTo>
                    <a:pt x="44281" y="5352"/>
                    <a:pt x="44562" y="5360"/>
                    <a:pt x="44650" y="5410"/>
                  </a:cubicBezTo>
                  <a:cubicBezTo>
                    <a:pt x="45138" y="5577"/>
                    <a:pt x="44503" y="5541"/>
                    <a:pt x="45211" y="5787"/>
                  </a:cubicBezTo>
                  <a:cubicBezTo>
                    <a:pt x="45327" y="5820"/>
                    <a:pt x="45429" y="5834"/>
                    <a:pt x="45516" y="5834"/>
                  </a:cubicBezTo>
                  <a:cubicBezTo>
                    <a:pt x="45747" y="5834"/>
                    <a:pt x="45874" y="5738"/>
                    <a:pt x="45867" y="5651"/>
                  </a:cubicBezTo>
                  <a:cubicBezTo>
                    <a:pt x="45862" y="5529"/>
                    <a:pt x="45676" y="5426"/>
                    <a:pt x="45310" y="5290"/>
                  </a:cubicBezTo>
                  <a:lnTo>
                    <a:pt x="45310" y="5290"/>
                  </a:lnTo>
                  <a:cubicBezTo>
                    <a:pt x="45472" y="5345"/>
                    <a:pt x="45641" y="5381"/>
                    <a:pt x="45809" y="5394"/>
                  </a:cubicBezTo>
                  <a:cubicBezTo>
                    <a:pt x="45848" y="5397"/>
                    <a:pt x="45886" y="5399"/>
                    <a:pt x="45925" y="5399"/>
                  </a:cubicBezTo>
                  <a:cubicBezTo>
                    <a:pt x="46421" y="5399"/>
                    <a:pt x="46840" y="5126"/>
                    <a:pt x="46545" y="5126"/>
                  </a:cubicBezTo>
                  <a:cubicBezTo>
                    <a:pt x="46485" y="5126"/>
                    <a:pt x="46397" y="5137"/>
                    <a:pt x="46276" y="5163"/>
                  </a:cubicBezTo>
                  <a:cubicBezTo>
                    <a:pt x="46201" y="5177"/>
                    <a:pt x="46127" y="5183"/>
                    <a:pt x="46053" y="5183"/>
                  </a:cubicBezTo>
                  <a:cubicBezTo>
                    <a:pt x="45566" y="5183"/>
                    <a:pt x="45090" y="4920"/>
                    <a:pt x="44572" y="4875"/>
                  </a:cubicBezTo>
                  <a:cubicBezTo>
                    <a:pt x="44403" y="4863"/>
                    <a:pt x="44264" y="4857"/>
                    <a:pt x="44146" y="4857"/>
                  </a:cubicBezTo>
                  <a:close/>
                  <a:moveTo>
                    <a:pt x="7778" y="25081"/>
                  </a:moveTo>
                  <a:cubicBezTo>
                    <a:pt x="7831" y="25081"/>
                    <a:pt x="7884" y="25240"/>
                    <a:pt x="7881" y="25506"/>
                  </a:cubicBezTo>
                  <a:cubicBezTo>
                    <a:pt x="7843" y="25662"/>
                    <a:pt x="7795" y="25872"/>
                    <a:pt x="7753" y="25872"/>
                  </a:cubicBezTo>
                  <a:cubicBezTo>
                    <a:pt x="7724" y="25872"/>
                    <a:pt x="7699" y="25774"/>
                    <a:pt x="7682" y="25496"/>
                  </a:cubicBezTo>
                  <a:cubicBezTo>
                    <a:pt x="7686" y="25207"/>
                    <a:pt x="7732" y="25081"/>
                    <a:pt x="7778" y="25081"/>
                  </a:cubicBezTo>
                  <a:close/>
                  <a:moveTo>
                    <a:pt x="6164" y="29009"/>
                  </a:moveTo>
                  <a:cubicBezTo>
                    <a:pt x="6261" y="29009"/>
                    <a:pt x="6181" y="29171"/>
                    <a:pt x="5920" y="29365"/>
                  </a:cubicBezTo>
                  <a:cubicBezTo>
                    <a:pt x="5600" y="29630"/>
                    <a:pt x="5389" y="29752"/>
                    <a:pt x="5320" y="29752"/>
                  </a:cubicBezTo>
                  <a:cubicBezTo>
                    <a:pt x="5233" y="29752"/>
                    <a:pt x="5374" y="29557"/>
                    <a:pt x="5810" y="29203"/>
                  </a:cubicBezTo>
                  <a:cubicBezTo>
                    <a:pt x="5988" y="29065"/>
                    <a:pt x="6107" y="29009"/>
                    <a:pt x="6164" y="29009"/>
                  </a:cubicBezTo>
                  <a:close/>
                  <a:moveTo>
                    <a:pt x="2680" y="31992"/>
                  </a:moveTo>
                  <a:cubicBezTo>
                    <a:pt x="2680" y="31992"/>
                    <a:pt x="2680" y="31993"/>
                    <a:pt x="2681" y="31993"/>
                  </a:cubicBezTo>
                  <a:lnTo>
                    <a:pt x="2681" y="31993"/>
                  </a:lnTo>
                  <a:cubicBezTo>
                    <a:pt x="2680" y="31993"/>
                    <a:pt x="2680" y="31992"/>
                    <a:pt x="2680" y="31992"/>
                  </a:cubicBezTo>
                  <a:close/>
                  <a:moveTo>
                    <a:pt x="6688" y="34707"/>
                  </a:moveTo>
                  <a:cubicBezTo>
                    <a:pt x="6677" y="34718"/>
                    <a:pt x="6667" y="34731"/>
                    <a:pt x="6659" y="34745"/>
                  </a:cubicBezTo>
                  <a:cubicBezTo>
                    <a:pt x="6669" y="34732"/>
                    <a:pt x="6678" y="34719"/>
                    <a:pt x="6688" y="34707"/>
                  </a:cubicBezTo>
                  <a:close/>
                  <a:moveTo>
                    <a:pt x="2203" y="34813"/>
                  </a:moveTo>
                  <a:lnTo>
                    <a:pt x="2203" y="34813"/>
                  </a:lnTo>
                  <a:cubicBezTo>
                    <a:pt x="2203" y="34813"/>
                    <a:pt x="2203" y="34813"/>
                    <a:pt x="2203" y="34813"/>
                  </a:cubicBezTo>
                  <a:lnTo>
                    <a:pt x="2203" y="34813"/>
                  </a:lnTo>
                  <a:cubicBezTo>
                    <a:pt x="2203" y="34813"/>
                    <a:pt x="2203" y="34813"/>
                    <a:pt x="2203" y="34813"/>
                  </a:cubicBezTo>
                  <a:close/>
                  <a:moveTo>
                    <a:pt x="2250" y="35463"/>
                  </a:moveTo>
                  <a:cubicBezTo>
                    <a:pt x="2232" y="35558"/>
                    <a:pt x="2216" y="35655"/>
                    <a:pt x="2202" y="35754"/>
                  </a:cubicBezTo>
                  <a:lnTo>
                    <a:pt x="2202" y="35754"/>
                  </a:lnTo>
                  <a:cubicBezTo>
                    <a:pt x="2226" y="35624"/>
                    <a:pt x="2243" y="35500"/>
                    <a:pt x="2250" y="35463"/>
                  </a:cubicBezTo>
                  <a:close/>
                  <a:moveTo>
                    <a:pt x="7996" y="39956"/>
                  </a:moveTo>
                  <a:lnTo>
                    <a:pt x="7996" y="39956"/>
                  </a:lnTo>
                  <a:cubicBezTo>
                    <a:pt x="8188" y="40381"/>
                    <a:pt x="8216" y="40822"/>
                    <a:pt x="8090" y="40822"/>
                  </a:cubicBezTo>
                  <a:cubicBezTo>
                    <a:pt x="8088" y="40822"/>
                    <a:pt x="8087" y="40822"/>
                    <a:pt x="8085" y="40821"/>
                  </a:cubicBezTo>
                  <a:cubicBezTo>
                    <a:pt x="8043" y="40533"/>
                    <a:pt x="8012" y="40245"/>
                    <a:pt x="7996" y="39956"/>
                  </a:cubicBezTo>
                  <a:close/>
                  <a:moveTo>
                    <a:pt x="6186" y="43503"/>
                  </a:moveTo>
                  <a:cubicBezTo>
                    <a:pt x="6151" y="43503"/>
                    <a:pt x="6062" y="43569"/>
                    <a:pt x="5920" y="43700"/>
                  </a:cubicBezTo>
                  <a:lnTo>
                    <a:pt x="5920" y="43695"/>
                  </a:lnTo>
                  <a:cubicBezTo>
                    <a:pt x="5837" y="43930"/>
                    <a:pt x="5740" y="44165"/>
                    <a:pt x="5838" y="44165"/>
                  </a:cubicBezTo>
                  <a:cubicBezTo>
                    <a:pt x="5845" y="44165"/>
                    <a:pt x="5853" y="44164"/>
                    <a:pt x="5862" y="44161"/>
                  </a:cubicBezTo>
                  <a:cubicBezTo>
                    <a:pt x="6142" y="43719"/>
                    <a:pt x="6251" y="43503"/>
                    <a:pt x="6186" y="43503"/>
                  </a:cubicBezTo>
                  <a:close/>
                  <a:moveTo>
                    <a:pt x="5089" y="45661"/>
                  </a:moveTo>
                  <a:cubicBezTo>
                    <a:pt x="5040" y="45661"/>
                    <a:pt x="4952" y="45768"/>
                    <a:pt x="4871" y="45970"/>
                  </a:cubicBezTo>
                  <a:cubicBezTo>
                    <a:pt x="4779" y="46250"/>
                    <a:pt x="4788" y="46421"/>
                    <a:pt x="4846" y="46421"/>
                  </a:cubicBezTo>
                  <a:cubicBezTo>
                    <a:pt x="4893" y="46421"/>
                    <a:pt x="4972" y="46308"/>
                    <a:pt x="5055" y="46049"/>
                  </a:cubicBezTo>
                  <a:cubicBezTo>
                    <a:pt x="5150" y="45785"/>
                    <a:pt x="5142" y="45661"/>
                    <a:pt x="5089" y="45661"/>
                  </a:cubicBezTo>
                  <a:close/>
                  <a:moveTo>
                    <a:pt x="730" y="46765"/>
                  </a:moveTo>
                  <a:cubicBezTo>
                    <a:pt x="683" y="46765"/>
                    <a:pt x="619" y="46886"/>
                    <a:pt x="588" y="47139"/>
                  </a:cubicBezTo>
                  <a:lnTo>
                    <a:pt x="656" y="47554"/>
                  </a:lnTo>
                  <a:cubicBezTo>
                    <a:pt x="832" y="47040"/>
                    <a:pt x="800" y="46765"/>
                    <a:pt x="730" y="46765"/>
                  </a:cubicBezTo>
                  <a:close/>
                  <a:moveTo>
                    <a:pt x="5647" y="49069"/>
                  </a:moveTo>
                  <a:cubicBezTo>
                    <a:pt x="5645" y="49069"/>
                    <a:pt x="5642" y="49070"/>
                    <a:pt x="5639" y="49071"/>
                  </a:cubicBezTo>
                  <a:lnTo>
                    <a:pt x="5639" y="49071"/>
                  </a:lnTo>
                  <a:cubicBezTo>
                    <a:pt x="5642" y="49070"/>
                    <a:pt x="5645" y="49070"/>
                    <a:pt x="5647" y="49069"/>
                  </a:cubicBezTo>
                  <a:close/>
                  <a:moveTo>
                    <a:pt x="2729" y="62618"/>
                  </a:moveTo>
                  <a:cubicBezTo>
                    <a:pt x="2751" y="62639"/>
                    <a:pt x="2773" y="62660"/>
                    <a:pt x="2795" y="62680"/>
                  </a:cubicBezTo>
                  <a:cubicBezTo>
                    <a:pt x="2775" y="62663"/>
                    <a:pt x="2753" y="62642"/>
                    <a:pt x="2729" y="62618"/>
                  </a:cubicBezTo>
                  <a:close/>
                  <a:moveTo>
                    <a:pt x="19573" y="68999"/>
                  </a:moveTo>
                  <a:cubicBezTo>
                    <a:pt x="19476" y="68999"/>
                    <a:pt x="19402" y="69009"/>
                    <a:pt x="19447" y="69034"/>
                  </a:cubicBezTo>
                  <a:lnTo>
                    <a:pt x="19447" y="69040"/>
                  </a:lnTo>
                  <a:cubicBezTo>
                    <a:pt x="19609" y="69118"/>
                    <a:pt x="19835" y="69108"/>
                    <a:pt x="20066" y="69207"/>
                  </a:cubicBezTo>
                  <a:cubicBezTo>
                    <a:pt x="20102" y="69134"/>
                    <a:pt x="20087" y="69092"/>
                    <a:pt x="19861" y="69034"/>
                  </a:cubicBezTo>
                  <a:cubicBezTo>
                    <a:pt x="19850" y="69014"/>
                    <a:pt x="19693" y="68999"/>
                    <a:pt x="19573" y="68999"/>
                  </a:cubicBezTo>
                  <a:close/>
                  <a:moveTo>
                    <a:pt x="22045" y="70439"/>
                  </a:moveTo>
                  <a:cubicBezTo>
                    <a:pt x="22046" y="70439"/>
                    <a:pt x="22047" y="70440"/>
                    <a:pt x="22047" y="70440"/>
                  </a:cubicBezTo>
                  <a:cubicBezTo>
                    <a:pt x="22047" y="70439"/>
                    <a:pt x="22046" y="70439"/>
                    <a:pt x="22045" y="70439"/>
                  </a:cubicBezTo>
                  <a:close/>
                  <a:moveTo>
                    <a:pt x="74607" y="71084"/>
                  </a:moveTo>
                  <a:cubicBezTo>
                    <a:pt x="74587" y="71084"/>
                    <a:pt x="74567" y="71086"/>
                    <a:pt x="74546" y="71090"/>
                  </a:cubicBezTo>
                  <a:cubicBezTo>
                    <a:pt x="74567" y="71088"/>
                    <a:pt x="74587" y="71086"/>
                    <a:pt x="74607" y="71084"/>
                  </a:cubicBezTo>
                  <a:close/>
                  <a:moveTo>
                    <a:pt x="96399" y="70455"/>
                  </a:moveTo>
                  <a:cubicBezTo>
                    <a:pt x="96855" y="70917"/>
                    <a:pt x="96803" y="71153"/>
                    <a:pt x="96677" y="71189"/>
                  </a:cubicBezTo>
                  <a:cubicBezTo>
                    <a:pt x="96625" y="71079"/>
                    <a:pt x="96562" y="70974"/>
                    <a:pt x="96494" y="70869"/>
                  </a:cubicBezTo>
                  <a:cubicBezTo>
                    <a:pt x="96436" y="70696"/>
                    <a:pt x="96347" y="70513"/>
                    <a:pt x="96399" y="70461"/>
                  </a:cubicBezTo>
                  <a:lnTo>
                    <a:pt x="96399" y="70455"/>
                  </a:lnTo>
                  <a:close/>
                  <a:moveTo>
                    <a:pt x="88330" y="70534"/>
                  </a:moveTo>
                  <a:lnTo>
                    <a:pt x="88330" y="70534"/>
                  </a:lnTo>
                  <a:cubicBezTo>
                    <a:pt x="88147" y="70613"/>
                    <a:pt x="88393" y="71079"/>
                    <a:pt x="88493" y="71189"/>
                  </a:cubicBezTo>
                  <a:cubicBezTo>
                    <a:pt x="88549" y="71242"/>
                    <a:pt x="88602" y="71276"/>
                    <a:pt x="88634" y="71276"/>
                  </a:cubicBezTo>
                  <a:cubicBezTo>
                    <a:pt x="88681" y="71276"/>
                    <a:pt x="88682" y="71200"/>
                    <a:pt x="88582" y="70995"/>
                  </a:cubicBezTo>
                  <a:cubicBezTo>
                    <a:pt x="88514" y="70833"/>
                    <a:pt x="88430" y="70676"/>
                    <a:pt x="88330" y="70534"/>
                  </a:cubicBezTo>
                  <a:close/>
                  <a:moveTo>
                    <a:pt x="30872" y="72186"/>
                  </a:moveTo>
                  <a:lnTo>
                    <a:pt x="30872" y="72186"/>
                  </a:lnTo>
                  <a:cubicBezTo>
                    <a:pt x="30872" y="72186"/>
                    <a:pt x="30872" y="72186"/>
                    <a:pt x="30872" y="72186"/>
                  </a:cubicBezTo>
                  <a:lnTo>
                    <a:pt x="30872" y="72186"/>
                  </a:lnTo>
                  <a:cubicBezTo>
                    <a:pt x="30872" y="72186"/>
                    <a:pt x="30872" y="72186"/>
                    <a:pt x="30872" y="72186"/>
                  </a:cubicBezTo>
                  <a:cubicBezTo>
                    <a:pt x="30872" y="72186"/>
                    <a:pt x="30872" y="72186"/>
                    <a:pt x="30872" y="72186"/>
                  </a:cubicBezTo>
                  <a:close/>
                  <a:moveTo>
                    <a:pt x="29414" y="72796"/>
                  </a:moveTo>
                  <a:lnTo>
                    <a:pt x="29414" y="72796"/>
                  </a:lnTo>
                  <a:cubicBezTo>
                    <a:pt x="29414" y="72797"/>
                    <a:pt x="29414" y="72798"/>
                    <a:pt x="29414" y="72799"/>
                  </a:cubicBezTo>
                  <a:cubicBezTo>
                    <a:pt x="29414" y="72798"/>
                    <a:pt x="29414" y="72797"/>
                    <a:pt x="29414" y="72796"/>
                  </a:cubicBezTo>
                  <a:close/>
                  <a:moveTo>
                    <a:pt x="50350" y="73842"/>
                  </a:moveTo>
                  <a:lnTo>
                    <a:pt x="50350" y="73842"/>
                  </a:lnTo>
                  <a:cubicBezTo>
                    <a:pt x="50354" y="73846"/>
                    <a:pt x="50359" y="73848"/>
                    <a:pt x="50364" y="73849"/>
                  </a:cubicBezTo>
                  <a:lnTo>
                    <a:pt x="50364" y="73849"/>
                  </a:lnTo>
                  <a:cubicBezTo>
                    <a:pt x="50359" y="73846"/>
                    <a:pt x="50355" y="73844"/>
                    <a:pt x="50350" y="73842"/>
                  </a:cubicBezTo>
                  <a:close/>
                  <a:moveTo>
                    <a:pt x="23772" y="74749"/>
                  </a:moveTo>
                  <a:lnTo>
                    <a:pt x="23772" y="74749"/>
                  </a:lnTo>
                  <a:cubicBezTo>
                    <a:pt x="24139" y="74901"/>
                    <a:pt x="24533" y="74985"/>
                    <a:pt x="24936" y="75001"/>
                  </a:cubicBezTo>
                  <a:cubicBezTo>
                    <a:pt x="24930" y="75055"/>
                    <a:pt x="24905" y="75083"/>
                    <a:pt x="24791" y="75083"/>
                  </a:cubicBezTo>
                  <a:cubicBezTo>
                    <a:pt x="24730" y="75083"/>
                    <a:pt x="24642" y="75075"/>
                    <a:pt x="24517" y="75059"/>
                  </a:cubicBezTo>
                  <a:cubicBezTo>
                    <a:pt x="24213" y="75032"/>
                    <a:pt x="23720" y="74844"/>
                    <a:pt x="23772" y="74749"/>
                  </a:cubicBezTo>
                  <a:close/>
                  <a:moveTo>
                    <a:pt x="114514" y="74519"/>
                  </a:moveTo>
                  <a:cubicBezTo>
                    <a:pt x="114372" y="74744"/>
                    <a:pt x="114278" y="74933"/>
                    <a:pt x="113869" y="75111"/>
                  </a:cubicBezTo>
                  <a:cubicBezTo>
                    <a:pt x="113838" y="75032"/>
                    <a:pt x="113780" y="74954"/>
                    <a:pt x="114142" y="74718"/>
                  </a:cubicBezTo>
                  <a:cubicBezTo>
                    <a:pt x="114273" y="74660"/>
                    <a:pt x="114399" y="74597"/>
                    <a:pt x="114514" y="74519"/>
                  </a:cubicBezTo>
                  <a:close/>
                  <a:moveTo>
                    <a:pt x="111447" y="75447"/>
                  </a:moveTo>
                  <a:lnTo>
                    <a:pt x="111448" y="75448"/>
                  </a:lnTo>
                  <a:lnTo>
                    <a:pt x="111448" y="75448"/>
                  </a:lnTo>
                  <a:cubicBezTo>
                    <a:pt x="111447" y="75448"/>
                    <a:pt x="111447" y="75447"/>
                    <a:pt x="111447" y="75447"/>
                  </a:cubicBezTo>
                  <a:close/>
                  <a:moveTo>
                    <a:pt x="18970" y="75808"/>
                  </a:moveTo>
                  <a:cubicBezTo>
                    <a:pt x="18989" y="75840"/>
                    <a:pt x="19031" y="75898"/>
                    <a:pt x="19091" y="75973"/>
                  </a:cubicBezTo>
                  <a:lnTo>
                    <a:pt x="19091" y="75973"/>
                  </a:lnTo>
                  <a:cubicBezTo>
                    <a:pt x="19054" y="75921"/>
                    <a:pt x="19014" y="75866"/>
                    <a:pt x="18970" y="75808"/>
                  </a:cubicBezTo>
                  <a:close/>
                  <a:moveTo>
                    <a:pt x="44593" y="76014"/>
                  </a:moveTo>
                  <a:cubicBezTo>
                    <a:pt x="44633" y="76014"/>
                    <a:pt x="44726" y="76053"/>
                    <a:pt x="44902" y="76155"/>
                  </a:cubicBezTo>
                  <a:cubicBezTo>
                    <a:pt x="45219" y="76318"/>
                    <a:pt x="45266" y="76437"/>
                    <a:pt x="45137" y="76437"/>
                  </a:cubicBezTo>
                  <a:cubicBezTo>
                    <a:pt x="45068" y="76437"/>
                    <a:pt x="44948" y="76403"/>
                    <a:pt x="44792" y="76322"/>
                  </a:cubicBezTo>
                  <a:cubicBezTo>
                    <a:pt x="44664" y="76187"/>
                    <a:pt x="44510" y="76014"/>
                    <a:pt x="44593" y="76014"/>
                  </a:cubicBezTo>
                  <a:close/>
                  <a:moveTo>
                    <a:pt x="35727" y="76983"/>
                  </a:moveTo>
                  <a:lnTo>
                    <a:pt x="35727" y="76983"/>
                  </a:lnTo>
                  <a:cubicBezTo>
                    <a:pt x="35729" y="76985"/>
                    <a:pt x="35732" y="76986"/>
                    <a:pt x="35734" y="76988"/>
                  </a:cubicBezTo>
                  <a:lnTo>
                    <a:pt x="35734" y="76988"/>
                  </a:lnTo>
                  <a:cubicBezTo>
                    <a:pt x="35732" y="76986"/>
                    <a:pt x="35730" y="76984"/>
                    <a:pt x="35727" y="76983"/>
                  </a:cubicBezTo>
                  <a:close/>
                  <a:moveTo>
                    <a:pt x="37665" y="76987"/>
                  </a:moveTo>
                  <a:lnTo>
                    <a:pt x="37665" y="76987"/>
                  </a:lnTo>
                  <a:cubicBezTo>
                    <a:pt x="37667" y="76990"/>
                    <a:pt x="37669" y="76992"/>
                    <a:pt x="37672" y="76993"/>
                  </a:cubicBezTo>
                  <a:cubicBezTo>
                    <a:pt x="37670" y="76991"/>
                    <a:pt x="37668" y="76988"/>
                    <a:pt x="37665" y="76987"/>
                  </a:cubicBezTo>
                  <a:close/>
                  <a:moveTo>
                    <a:pt x="36822" y="77035"/>
                  </a:moveTo>
                  <a:lnTo>
                    <a:pt x="36822" y="77035"/>
                  </a:lnTo>
                  <a:cubicBezTo>
                    <a:pt x="36849" y="77093"/>
                    <a:pt x="36933" y="77224"/>
                    <a:pt x="36529" y="77360"/>
                  </a:cubicBezTo>
                  <a:cubicBezTo>
                    <a:pt x="36508" y="77374"/>
                    <a:pt x="36491" y="77385"/>
                    <a:pt x="36478" y="77394"/>
                  </a:cubicBezTo>
                  <a:lnTo>
                    <a:pt x="36478" y="77394"/>
                  </a:lnTo>
                  <a:cubicBezTo>
                    <a:pt x="36351" y="77460"/>
                    <a:pt x="36216" y="77494"/>
                    <a:pt x="36150" y="77494"/>
                  </a:cubicBezTo>
                  <a:cubicBezTo>
                    <a:pt x="36081" y="77494"/>
                    <a:pt x="36088" y="77457"/>
                    <a:pt x="36261" y="77381"/>
                  </a:cubicBezTo>
                  <a:cubicBezTo>
                    <a:pt x="36461" y="77287"/>
                    <a:pt x="36649" y="77172"/>
                    <a:pt x="36822" y="77035"/>
                  </a:cubicBezTo>
                  <a:close/>
                  <a:moveTo>
                    <a:pt x="53887" y="78763"/>
                  </a:moveTo>
                  <a:cubicBezTo>
                    <a:pt x="53838" y="78763"/>
                    <a:pt x="53809" y="78782"/>
                    <a:pt x="53805" y="78813"/>
                  </a:cubicBezTo>
                  <a:cubicBezTo>
                    <a:pt x="53841" y="78870"/>
                    <a:pt x="53721" y="78844"/>
                    <a:pt x="54009" y="78996"/>
                  </a:cubicBezTo>
                  <a:cubicBezTo>
                    <a:pt x="54135" y="79064"/>
                    <a:pt x="54266" y="79127"/>
                    <a:pt x="54397" y="79185"/>
                  </a:cubicBezTo>
                  <a:cubicBezTo>
                    <a:pt x="54497" y="78996"/>
                    <a:pt x="54161" y="78834"/>
                    <a:pt x="53920" y="78766"/>
                  </a:cubicBezTo>
                  <a:cubicBezTo>
                    <a:pt x="53908" y="78764"/>
                    <a:pt x="53897" y="78763"/>
                    <a:pt x="53887" y="78763"/>
                  </a:cubicBezTo>
                  <a:close/>
                  <a:moveTo>
                    <a:pt x="58086" y="79311"/>
                  </a:moveTo>
                  <a:cubicBezTo>
                    <a:pt x="58122" y="79311"/>
                    <a:pt x="58163" y="79313"/>
                    <a:pt x="58209" y="79316"/>
                  </a:cubicBezTo>
                  <a:cubicBezTo>
                    <a:pt x="58581" y="79337"/>
                    <a:pt x="59063" y="79369"/>
                    <a:pt x="58765" y="79484"/>
                  </a:cubicBezTo>
                  <a:cubicBezTo>
                    <a:pt x="58674" y="79517"/>
                    <a:pt x="58557" y="79529"/>
                    <a:pt x="58425" y="79529"/>
                  </a:cubicBezTo>
                  <a:cubicBezTo>
                    <a:pt x="58227" y="79529"/>
                    <a:pt x="57998" y="79503"/>
                    <a:pt x="57784" y="79484"/>
                  </a:cubicBezTo>
                  <a:cubicBezTo>
                    <a:pt x="57798" y="79418"/>
                    <a:pt x="57787" y="79311"/>
                    <a:pt x="58086" y="79311"/>
                  </a:cubicBezTo>
                  <a:close/>
                  <a:moveTo>
                    <a:pt x="48285" y="81251"/>
                  </a:moveTo>
                  <a:cubicBezTo>
                    <a:pt x="48434" y="81251"/>
                    <a:pt x="48497" y="81276"/>
                    <a:pt x="48347" y="81361"/>
                  </a:cubicBezTo>
                  <a:cubicBezTo>
                    <a:pt x="48132" y="81481"/>
                    <a:pt x="47723" y="81508"/>
                    <a:pt x="47356" y="81523"/>
                  </a:cubicBezTo>
                  <a:cubicBezTo>
                    <a:pt x="47356" y="81445"/>
                    <a:pt x="47330" y="81335"/>
                    <a:pt x="47759" y="81287"/>
                  </a:cubicBezTo>
                  <a:cubicBezTo>
                    <a:pt x="47940" y="81272"/>
                    <a:pt x="48149" y="81251"/>
                    <a:pt x="48285" y="81251"/>
                  </a:cubicBezTo>
                  <a:close/>
                  <a:moveTo>
                    <a:pt x="44195" y="0"/>
                  </a:moveTo>
                  <a:cubicBezTo>
                    <a:pt x="43811" y="0"/>
                    <a:pt x="43162" y="109"/>
                    <a:pt x="43167" y="209"/>
                  </a:cubicBezTo>
                  <a:lnTo>
                    <a:pt x="42511" y="266"/>
                  </a:lnTo>
                  <a:cubicBezTo>
                    <a:pt x="42265" y="271"/>
                    <a:pt x="40566" y="743"/>
                    <a:pt x="40466" y="770"/>
                  </a:cubicBezTo>
                  <a:cubicBezTo>
                    <a:pt x="40136" y="759"/>
                    <a:pt x="41278" y="314"/>
                    <a:pt x="41279" y="266"/>
                  </a:cubicBezTo>
                  <a:lnTo>
                    <a:pt x="41279" y="266"/>
                  </a:lnTo>
                  <a:cubicBezTo>
                    <a:pt x="41279" y="298"/>
                    <a:pt x="40744" y="434"/>
                    <a:pt x="40188" y="612"/>
                  </a:cubicBezTo>
                  <a:cubicBezTo>
                    <a:pt x="39627" y="785"/>
                    <a:pt x="39051" y="1006"/>
                    <a:pt x="38935" y="1074"/>
                  </a:cubicBezTo>
                  <a:cubicBezTo>
                    <a:pt x="38595" y="1283"/>
                    <a:pt x="38311" y="1341"/>
                    <a:pt x="37913" y="1399"/>
                  </a:cubicBezTo>
                  <a:cubicBezTo>
                    <a:pt x="37294" y="1488"/>
                    <a:pt x="37399" y="1619"/>
                    <a:pt x="37037" y="1776"/>
                  </a:cubicBezTo>
                  <a:cubicBezTo>
                    <a:pt x="36628" y="1970"/>
                    <a:pt x="36529" y="2028"/>
                    <a:pt x="36219" y="2117"/>
                  </a:cubicBezTo>
                  <a:cubicBezTo>
                    <a:pt x="36099" y="2154"/>
                    <a:pt x="35978" y="2211"/>
                    <a:pt x="35868" y="2280"/>
                  </a:cubicBezTo>
                  <a:cubicBezTo>
                    <a:pt x="35646" y="2431"/>
                    <a:pt x="35510" y="2601"/>
                    <a:pt x="35625" y="2601"/>
                  </a:cubicBezTo>
                  <a:cubicBezTo>
                    <a:pt x="35645" y="2601"/>
                    <a:pt x="35674" y="2596"/>
                    <a:pt x="35711" y="2584"/>
                  </a:cubicBezTo>
                  <a:cubicBezTo>
                    <a:pt x="35719" y="2583"/>
                    <a:pt x="35726" y="2583"/>
                    <a:pt x="35734" y="2583"/>
                  </a:cubicBezTo>
                  <a:cubicBezTo>
                    <a:pt x="35862" y="2583"/>
                    <a:pt x="35929" y="2668"/>
                    <a:pt x="35543" y="2851"/>
                  </a:cubicBezTo>
                  <a:cubicBezTo>
                    <a:pt x="35176" y="3040"/>
                    <a:pt x="35050" y="2977"/>
                    <a:pt x="34678" y="3197"/>
                  </a:cubicBezTo>
                  <a:cubicBezTo>
                    <a:pt x="34301" y="3417"/>
                    <a:pt x="33949" y="3790"/>
                    <a:pt x="33703" y="4094"/>
                  </a:cubicBezTo>
                  <a:cubicBezTo>
                    <a:pt x="33483" y="4303"/>
                    <a:pt x="33205" y="4613"/>
                    <a:pt x="33063" y="4723"/>
                  </a:cubicBezTo>
                  <a:cubicBezTo>
                    <a:pt x="33059" y="4722"/>
                    <a:pt x="33055" y="4722"/>
                    <a:pt x="33050" y="4722"/>
                  </a:cubicBezTo>
                  <a:cubicBezTo>
                    <a:pt x="33012" y="4722"/>
                    <a:pt x="32971" y="4742"/>
                    <a:pt x="32948" y="4775"/>
                  </a:cubicBezTo>
                  <a:lnTo>
                    <a:pt x="32932" y="4801"/>
                  </a:lnTo>
                  <a:cubicBezTo>
                    <a:pt x="32911" y="4799"/>
                    <a:pt x="32894" y="4797"/>
                    <a:pt x="32880" y="4797"/>
                  </a:cubicBezTo>
                  <a:cubicBezTo>
                    <a:pt x="32806" y="4797"/>
                    <a:pt x="32827" y="4834"/>
                    <a:pt x="32703" y="4834"/>
                  </a:cubicBezTo>
                  <a:cubicBezTo>
                    <a:pt x="32644" y="4834"/>
                    <a:pt x="32552" y="4825"/>
                    <a:pt x="32403" y="4801"/>
                  </a:cubicBezTo>
                  <a:lnTo>
                    <a:pt x="31480" y="4628"/>
                  </a:lnTo>
                  <a:cubicBezTo>
                    <a:pt x="31196" y="4586"/>
                    <a:pt x="30881" y="4564"/>
                    <a:pt x="30562" y="4564"/>
                  </a:cubicBezTo>
                  <a:cubicBezTo>
                    <a:pt x="29975" y="4564"/>
                    <a:pt x="29377" y="4638"/>
                    <a:pt x="28942" y="4791"/>
                  </a:cubicBezTo>
                  <a:cubicBezTo>
                    <a:pt x="28675" y="4885"/>
                    <a:pt x="28522" y="4942"/>
                    <a:pt x="28436" y="4942"/>
                  </a:cubicBezTo>
                  <a:cubicBezTo>
                    <a:pt x="28373" y="4942"/>
                    <a:pt x="28345" y="4912"/>
                    <a:pt x="28334" y="4843"/>
                  </a:cubicBezTo>
                  <a:cubicBezTo>
                    <a:pt x="28486" y="4773"/>
                    <a:pt x="28491" y="4747"/>
                    <a:pt x="28423" y="4747"/>
                  </a:cubicBezTo>
                  <a:cubicBezTo>
                    <a:pt x="28319" y="4747"/>
                    <a:pt x="28046" y="4807"/>
                    <a:pt x="27862" y="4864"/>
                  </a:cubicBezTo>
                  <a:cubicBezTo>
                    <a:pt x="27422" y="4980"/>
                    <a:pt x="26871" y="5195"/>
                    <a:pt x="26509" y="5446"/>
                  </a:cubicBezTo>
                  <a:cubicBezTo>
                    <a:pt x="26237" y="5635"/>
                    <a:pt x="26048" y="5861"/>
                    <a:pt x="25618" y="6118"/>
                  </a:cubicBezTo>
                  <a:cubicBezTo>
                    <a:pt x="25609" y="6105"/>
                    <a:pt x="25595" y="6098"/>
                    <a:pt x="25577" y="6098"/>
                  </a:cubicBezTo>
                  <a:cubicBezTo>
                    <a:pt x="25371" y="6098"/>
                    <a:pt x="24605" y="6849"/>
                    <a:pt x="24412" y="7171"/>
                  </a:cubicBezTo>
                  <a:cubicBezTo>
                    <a:pt x="24160" y="7512"/>
                    <a:pt x="24066" y="8126"/>
                    <a:pt x="23940" y="8241"/>
                  </a:cubicBezTo>
                  <a:cubicBezTo>
                    <a:pt x="23799" y="8356"/>
                    <a:pt x="23668" y="8493"/>
                    <a:pt x="23563" y="8639"/>
                  </a:cubicBezTo>
                  <a:cubicBezTo>
                    <a:pt x="23470" y="8696"/>
                    <a:pt x="23493" y="8807"/>
                    <a:pt x="23372" y="8807"/>
                  </a:cubicBezTo>
                  <a:cubicBezTo>
                    <a:pt x="23369" y="8807"/>
                    <a:pt x="23366" y="8807"/>
                    <a:pt x="23364" y="8807"/>
                  </a:cubicBezTo>
                  <a:lnTo>
                    <a:pt x="23206" y="8797"/>
                  </a:lnTo>
                  <a:lnTo>
                    <a:pt x="22771" y="8807"/>
                  </a:lnTo>
                  <a:cubicBezTo>
                    <a:pt x="22477" y="8823"/>
                    <a:pt x="22184" y="8854"/>
                    <a:pt x="21890" y="8902"/>
                  </a:cubicBezTo>
                  <a:cubicBezTo>
                    <a:pt x="21313" y="8996"/>
                    <a:pt x="20747" y="9153"/>
                    <a:pt x="20207" y="9379"/>
                  </a:cubicBezTo>
                  <a:cubicBezTo>
                    <a:pt x="19824" y="9541"/>
                    <a:pt x="19457" y="9735"/>
                    <a:pt x="19106" y="9955"/>
                  </a:cubicBezTo>
                  <a:cubicBezTo>
                    <a:pt x="18896" y="10092"/>
                    <a:pt x="18781" y="10260"/>
                    <a:pt x="18592" y="10380"/>
                  </a:cubicBezTo>
                  <a:cubicBezTo>
                    <a:pt x="18330" y="10553"/>
                    <a:pt x="18026" y="10611"/>
                    <a:pt x="17801" y="10747"/>
                  </a:cubicBezTo>
                  <a:cubicBezTo>
                    <a:pt x="17470" y="10952"/>
                    <a:pt x="17171" y="11193"/>
                    <a:pt x="16904" y="11471"/>
                  </a:cubicBezTo>
                  <a:cubicBezTo>
                    <a:pt x="16521" y="11864"/>
                    <a:pt x="16264" y="12283"/>
                    <a:pt x="16375" y="12372"/>
                  </a:cubicBezTo>
                  <a:cubicBezTo>
                    <a:pt x="16371" y="12370"/>
                    <a:pt x="16367" y="12369"/>
                    <a:pt x="16362" y="12369"/>
                  </a:cubicBezTo>
                  <a:cubicBezTo>
                    <a:pt x="16233" y="12369"/>
                    <a:pt x="15785" y="13430"/>
                    <a:pt x="15724" y="13673"/>
                  </a:cubicBezTo>
                  <a:cubicBezTo>
                    <a:pt x="15667" y="13809"/>
                    <a:pt x="15268" y="14339"/>
                    <a:pt x="15153" y="14653"/>
                  </a:cubicBezTo>
                  <a:cubicBezTo>
                    <a:pt x="14959" y="15120"/>
                    <a:pt x="14844" y="15618"/>
                    <a:pt x="14807" y="16121"/>
                  </a:cubicBezTo>
                  <a:cubicBezTo>
                    <a:pt x="14792" y="16365"/>
                    <a:pt x="14840" y="16412"/>
                    <a:pt x="14898" y="16412"/>
                  </a:cubicBezTo>
                  <a:cubicBezTo>
                    <a:pt x="14934" y="16412"/>
                    <a:pt x="14975" y="16393"/>
                    <a:pt x="15005" y="16393"/>
                  </a:cubicBezTo>
                  <a:cubicBezTo>
                    <a:pt x="15009" y="16393"/>
                    <a:pt x="15013" y="16393"/>
                    <a:pt x="15017" y="16394"/>
                  </a:cubicBezTo>
                  <a:cubicBezTo>
                    <a:pt x="14990" y="16661"/>
                    <a:pt x="14996" y="16887"/>
                    <a:pt x="14980" y="16960"/>
                  </a:cubicBezTo>
                  <a:cubicBezTo>
                    <a:pt x="14959" y="16934"/>
                    <a:pt x="14927" y="16918"/>
                    <a:pt x="14891" y="16918"/>
                  </a:cubicBezTo>
                  <a:cubicBezTo>
                    <a:pt x="14802" y="16934"/>
                    <a:pt x="14707" y="16960"/>
                    <a:pt x="14618" y="16992"/>
                  </a:cubicBezTo>
                  <a:cubicBezTo>
                    <a:pt x="14564" y="17010"/>
                    <a:pt x="14516" y="17012"/>
                    <a:pt x="14464" y="17012"/>
                  </a:cubicBezTo>
                  <a:cubicBezTo>
                    <a:pt x="14441" y="17012"/>
                    <a:pt x="14418" y="17012"/>
                    <a:pt x="14393" y="17012"/>
                  </a:cubicBezTo>
                  <a:cubicBezTo>
                    <a:pt x="14324" y="17012"/>
                    <a:pt x="14245" y="17016"/>
                    <a:pt x="14136" y="17044"/>
                  </a:cubicBezTo>
                  <a:cubicBezTo>
                    <a:pt x="13863" y="17117"/>
                    <a:pt x="13596" y="17212"/>
                    <a:pt x="13339" y="17322"/>
                  </a:cubicBezTo>
                  <a:cubicBezTo>
                    <a:pt x="12542" y="17678"/>
                    <a:pt x="12274" y="17925"/>
                    <a:pt x="11703" y="18365"/>
                  </a:cubicBezTo>
                  <a:cubicBezTo>
                    <a:pt x="11357" y="18649"/>
                    <a:pt x="11220" y="18738"/>
                    <a:pt x="11160" y="18738"/>
                  </a:cubicBezTo>
                  <a:cubicBezTo>
                    <a:pt x="11099" y="18738"/>
                    <a:pt x="11116" y="18648"/>
                    <a:pt x="11075" y="18577"/>
                  </a:cubicBezTo>
                  <a:lnTo>
                    <a:pt x="11075" y="18577"/>
                  </a:lnTo>
                  <a:cubicBezTo>
                    <a:pt x="11114" y="18652"/>
                    <a:pt x="10632" y="18891"/>
                    <a:pt x="10487" y="19099"/>
                  </a:cubicBezTo>
                  <a:cubicBezTo>
                    <a:pt x="10460" y="19141"/>
                    <a:pt x="10513" y="19251"/>
                    <a:pt x="10471" y="19288"/>
                  </a:cubicBezTo>
                  <a:cubicBezTo>
                    <a:pt x="10182" y="19524"/>
                    <a:pt x="10141" y="19356"/>
                    <a:pt x="9899" y="19582"/>
                  </a:cubicBezTo>
                  <a:cubicBezTo>
                    <a:pt x="9559" y="19891"/>
                    <a:pt x="9448" y="20211"/>
                    <a:pt x="9202" y="20546"/>
                  </a:cubicBezTo>
                  <a:cubicBezTo>
                    <a:pt x="9056" y="20766"/>
                    <a:pt x="8990" y="20845"/>
                    <a:pt x="8971" y="20845"/>
                  </a:cubicBezTo>
                  <a:cubicBezTo>
                    <a:pt x="8941" y="20845"/>
                    <a:pt x="9035" y="20638"/>
                    <a:pt x="9113" y="20489"/>
                  </a:cubicBezTo>
                  <a:cubicBezTo>
                    <a:pt x="9216" y="20323"/>
                    <a:pt x="9220" y="20220"/>
                    <a:pt x="9155" y="20220"/>
                  </a:cubicBezTo>
                  <a:cubicBezTo>
                    <a:pt x="9087" y="20220"/>
                    <a:pt x="8947" y="20328"/>
                    <a:pt x="8767" y="20588"/>
                  </a:cubicBezTo>
                  <a:cubicBezTo>
                    <a:pt x="8424" y="21087"/>
                    <a:pt x="8215" y="21735"/>
                    <a:pt x="8334" y="21813"/>
                  </a:cubicBezTo>
                  <a:lnTo>
                    <a:pt x="8334" y="21813"/>
                  </a:lnTo>
                  <a:cubicBezTo>
                    <a:pt x="8326" y="21809"/>
                    <a:pt x="8319" y="21808"/>
                    <a:pt x="8310" y="21808"/>
                  </a:cubicBezTo>
                  <a:cubicBezTo>
                    <a:pt x="8136" y="21808"/>
                    <a:pt x="7702" y="22641"/>
                    <a:pt x="7509" y="23545"/>
                  </a:cubicBezTo>
                  <a:cubicBezTo>
                    <a:pt x="7278" y="24497"/>
                    <a:pt x="7309" y="25475"/>
                    <a:pt x="7179" y="25475"/>
                  </a:cubicBezTo>
                  <a:cubicBezTo>
                    <a:pt x="7179" y="25475"/>
                    <a:pt x="7179" y="25475"/>
                    <a:pt x="7178" y="25475"/>
                  </a:cubicBezTo>
                  <a:lnTo>
                    <a:pt x="7178" y="25475"/>
                  </a:lnTo>
                  <a:cubicBezTo>
                    <a:pt x="7094" y="25847"/>
                    <a:pt x="7141" y="26225"/>
                    <a:pt x="7231" y="26592"/>
                  </a:cubicBezTo>
                  <a:cubicBezTo>
                    <a:pt x="7288" y="26770"/>
                    <a:pt x="7367" y="26953"/>
                    <a:pt x="7440" y="27137"/>
                  </a:cubicBezTo>
                  <a:lnTo>
                    <a:pt x="7545" y="27415"/>
                  </a:lnTo>
                  <a:lnTo>
                    <a:pt x="7592" y="27504"/>
                  </a:lnTo>
                  <a:cubicBezTo>
                    <a:pt x="7608" y="27541"/>
                    <a:pt x="7640" y="27593"/>
                    <a:pt x="7634" y="27635"/>
                  </a:cubicBezTo>
                  <a:lnTo>
                    <a:pt x="7514" y="27703"/>
                  </a:lnTo>
                  <a:lnTo>
                    <a:pt x="6858" y="28107"/>
                  </a:lnTo>
                  <a:cubicBezTo>
                    <a:pt x="6172" y="28542"/>
                    <a:pt x="5621" y="29077"/>
                    <a:pt x="5065" y="29565"/>
                  </a:cubicBezTo>
                  <a:cubicBezTo>
                    <a:pt x="4625" y="29968"/>
                    <a:pt x="4436" y="29989"/>
                    <a:pt x="3922" y="30561"/>
                  </a:cubicBezTo>
                  <a:cubicBezTo>
                    <a:pt x="3734" y="30781"/>
                    <a:pt x="3429" y="31148"/>
                    <a:pt x="3356" y="31347"/>
                  </a:cubicBezTo>
                  <a:cubicBezTo>
                    <a:pt x="3314" y="31452"/>
                    <a:pt x="3429" y="31436"/>
                    <a:pt x="3283" y="31630"/>
                  </a:cubicBezTo>
                  <a:cubicBezTo>
                    <a:pt x="3061" y="31951"/>
                    <a:pt x="2900" y="32030"/>
                    <a:pt x="2795" y="32030"/>
                  </a:cubicBezTo>
                  <a:cubicBezTo>
                    <a:pt x="2745" y="32030"/>
                    <a:pt x="2707" y="32012"/>
                    <a:pt x="2681" y="31993"/>
                  </a:cubicBezTo>
                  <a:lnTo>
                    <a:pt x="2681" y="31993"/>
                  </a:lnTo>
                  <a:cubicBezTo>
                    <a:pt x="2763" y="32060"/>
                    <a:pt x="2086" y="33157"/>
                    <a:pt x="1752" y="34462"/>
                  </a:cubicBezTo>
                  <a:cubicBezTo>
                    <a:pt x="1369" y="35762"/>
                    <a:pt x="1364" y="37225"/>
                    <a:pt x="1400" y="37571"/>
                  </a:cubicBezTo>
                  <a:cubicBezTo>
                    <a:pt x="1427" y="38268"/>
                    <a:pt x="1505" y="39117"/>
                    <a:pt x="1741" y="39757"/>
                  </a:cubicBezTo>
                  <a:cubicBezTo>
                    <a:pt x="1851" y="40072"/>
                    <a:pt x="1993" y="40371"/>
                    <a:pt x="2161" y="40659"/>
                  </a:cubicBezTo>
                  <a:cubicBezTo>
                    <a:pt x="2260" y="40848"/>
                    <a:pt x="2271" y="40832"/>
                    <a:pt x="2313" y="40874"/>
                  </a:cubicBezTo>
                  <a:cubicBezTo>
                    <a:pt x="2339" y="40911"/>
                    <a:pt x="2412" y="40958"/>
                    <a:pt x="2391" y="40984"/>
                  </a:cubicBezTo>
                  <a:cubicBezTo>
                    <a:pt x="2376" y="41021"/>
                    <a:pt x="2444" y="41026"/>
                    <a:pt x="2397" y="41209"/>
                  </a:cubicBezTo>
                  <a:cubicBezTo>
                    <a:pt x="2367" y="41330"/>
                    <a:pt x="2356" y="41426"/>
                    <a:pt x="2382" y="41426"/>
                  </a:cubicBezTo>
                  <a:cubicBezTo>
                    <a:pt x="2393" y="41426"/>
                    <a:pt x="2412" y="41408"/>
                    <a:pt x="2438" y="41367"/>
                  </a:cubicBezTo>
                  <a:lnTo>
                    <a:pt x="2438" y="41367"/>
                  </a:lnTo>
                  <a:cubicBezTo>
                    <a:pt x="2192" y="41755"/>
                    <a:pt x="2113" y="41299"/>
                    <a:pt x="1799" y="42001"/>
                  </a:cubicBezTo>
                  <a:cubicBezTo>
                    <a:pt x="1757" y="42085"/>
                    <a:pt x="1537" y="42798"/>
                    <a:pt x="1427" y="42924"/>
                  </a:cubicBezTo>
                  <a:cubicBezTo>
                    <a:pt x="1424" y="42928"/>
                    <a:pt x="1421" y="42929"/>
                    <a:pt x="1419" y="42929"/>
                  </a:cubicBezTo>
                  <a:cubicBezTo>
                    <a:pt x="1388" y="42929"/>
                    <a:pt x="1424" y="42584"/>
                    <a:pt x="1365" y="42584"/>
                  </a:cubicBezTo>
                  <a:cubicBezTo>
                    <a:pt x="1347" y="42584"/>
                    <a:pt x="1318" y="42620"/>
                    <a:pt x="1275" y="42714"/>
                  </a:cubicBezTo>
                  <a:cubicBezTo>
                    <a:pt x="1033" y="43207"/>
                    <a:pt x="740" y="44167"/>
                    <a:pt x="892" y="44229"/>
                  </a:cubicBezTo>
                  <a:cubicBezTo>
                    <a:pt x="787" y="44554"/>
                    <a:pt x="504" y="44869"/>
                    <a:pt x="430" y="44948"/>
                  </a:cubicBezTo>
                  <a:cubicBezTo>
                    <a:pt x="373" y="45037"/>
                    <a:pt x="0" y="46049"/>
                    <a:pt x="27" y="46133"/>
                  </a:cubicBezTo>
                  <a:cubicBezTo>
                    <a:pt x="74" y="46342"/>
                    <a:pt x="221" y="46295"/>
                    <a:pt x="163" y="46882"/>
                  </a:cubicBezTo>
                  <a:cubicBezTo>
                    <a:pt x="121" y="47323"/>
                    <a:pt x="37" y="47627"/>
                    <a:pt x="63" y="48136"/>
                  </a:cubicBezTo>
                  <a:cubicBezTo>
                    <a:pt x="111" y="48607"/>
                    <a:pt x="173" y="48676"/>
                    <a:pt x="236" y="49184"/>
                  </a:cubicBezTo>
                  <a:cubicBezTo>
                    <a:pt x="341" y="49782"/>
                    <a:pt x="247" y="49971"/>
                    <a:pt x="415" y="50600"/>
                  </a:cubicBezTo>
                  <a:cubicBezTo>
                    <a:pt x="516" y="51013"/>
                    <a:pt x="815" y="51636"/>
                    <a:pt x="950" y="51636"/>
                  </a:cubicBezTo>
                  <a:cubicBezTo>
                    <a:pt x="955" y="51636"/>
                    <a:pt x="960" y="51635"/>
                    <a:pt x="965" y="51633"/>
                  </a:cubicBezTo>
                  <a:cubicBezTo>
                    <a:pt x="970" y="51744"/>
                    <a:pt x="1263" y="52617"/>
                    <a:pt x="1307" y="52617"/>
                  </a:cubicBezTo>
                  <a:cubicBezTo>
                    <a:pt x="1309" y="52617"/>
                    <a:pt x="1310" y="52616"/>
                    <a:pt x="1311" y="52613"/>
                  </a:cubicBezTo>
                  <a:cubicBezTo>
                    <a:pt x="1325" y="52555"/>
                    <a:pt x="1277" y="52299"/>
                    <a:pt x="1338" y="52299"/>
                  </a:cubicBezTo>
                  <a:cubicBezTo>
                    <a:pt x="1372" y="52299"/>
                    <a:pt x="1438" y="52374"/>
                    <a:pt x="1563" y="52597"/>
                  </a:cubicBezTo>
                  <a:cubicBezTo>
                    <a:pt x="1757" y="52907"/>
                    <a:pt x="1804" y="53101"/>
                    <a:pt x="1982" y="53373"/>
                  </a:cubicBezTo>
                  <a:cubicBezTo>
                    <a:pt x="2224" y="53725"/>
                    <a:pt x="2507" y="54044"/>
                    <a:pt x="2826" y="54328"/>
                  </a:cubicBezTo>
                  <a:cubicBezTo>
                    <a:pt x="3047" y="54511"/>
                    <a:pt x="3083" y="54532"/>
                    <a:pt x="3146" y="54553"/>
                  </a:cubicBezTo>
                  <a:cubicBezTo>
                    <a:pt x="3199" y="54585"/>
                    <a:pt x="3330" y="54595"/>
                    <a:pt x="3346" y="54626"/>
                  </a:cubicBezTo>
                  <a:cubicBezTo>
                    <a:pt x="3342" y="54624"/>
                    <a:pt x="3337" y="54623"/>
                    <a:pt x="3332" y="54623"/>
                  </a:cubicBezTo>
                  <a:cubicBezTo>
                    <a:pt x="3284" y="54623"/>
                    <a:pt x="3175" y="54722"/>
                    <a:pt x="3099" y="54778"/>
                  </a:cubicBezTo>
                  <a:cubicBezTo>
                    <a:pt x="3099" y="54778"/>
                    <a:pt x="3098" y="54778"/>
                    <a:pt x="3097" y="54778"/>
                  </a:cubicBezTo>
                  <a:cubicBezTo>
                    <a:pt x="3069" y="54778"/>
                    <a:pt x="2987" y="54897"/>
                    <a:pt x="2910" y="55041"/>
                  </a:cubicBezTo>
                  <a:cubicBezTo>
                    <a:pt x="2847" y="55135"/>
                    <a:pt x="2795" y="55235"/>
                    <a:pt x="2743" y="55340"/>
                  </a:cubicBezTo>
                  <a:cubicBezTo>
                    <a:pt x="2863" y="55397"/>
                    <a:pt x="2695" y="55701"/>
                    <a:pt x="2528" y="56147"/>
                  </a:cubicBezTo>
                  <a:cubicBezTo>
                    <a:pt x="2349" y="56661"/>
                    <a:pt x="2417" y="56420"/>
                    <a:pt x="2438" y="56619"/>
                  </a:cubicBezTo>
                  <a:cubicBezTo>
                    <a:pt x="2449" y="56886"/>
                    <a:pt x="1977" y="58050"/>
                    <a:pt x="1935" y="58459"/>
                  </a:cubicBezTo>
                  <a:cubicBezTo>
                    <a:pt x="1883" y="58742"/>
                    <a:pt x="1961" y="58816"/>
                    <a:pt x="1940" y="59183"/>
                  </a:cubicBezTo>
                  <a:cubicBezTo>
                    <a:pt x="1919" y="59717"/>
                    <a:pt x="1940" y="60252"/>
                    <a:pt x="1998" y="60787"/>
                  </a:cubicBezTo>
                  <a:cubicBezTo>
                    <a:pt x="2116" y="61719"/>
                    <a:pt x="2360" y="62233"/>
                    <a:pt x="2682" y="62571"/>
                  </a:cubicBezTo>
                  <a:lnTo>
                    <a:pt x="2682" y="62571"/>
                  </a:lnTo>
                  <a:cubicBezTo>
                    <a:pt x="2584" y="62470"/>
                    <a:pt x="2472" y="62352"/>
                    <a:pt x="2413" y="62352"/>
                  </a:cubicBezTo>
                  <a:cubicBezTo>
                    <a:pt x="2399" y="62352"/>
                    <a:pt x="2388" y="62359"/>
                    <a:pt x="2381" y="62376"/>
                  </a:cubicBezTo>
                  <a:cubicBezTo>
                    <a:pt x="2323" y="62512"/>
                    <a:pt x="2669" y="63005"/>
                    <a:pt x="2758" y="63084"/>
                  </a:cubicBezTo>
                  <a:cubicBezTo>
                    <a:pt x="3251" y="63582"/>
                    <a:pt x="3440" y="63917"/>
                    <a:pt x="3545" y="64373"/>
                  </a:cubicBezTo>
                  <a:cubicBezTo>
                    <a:pt x="3623" y="64730"/>
                    <a:pt x="4719" y="65008"/>
                    <a:pt x="4541" y="65170"/>
                  </a:cubicBezTo>
                  <a:cubicBezTo>
                    <a:pt x="4406" y="65314"/>
                    <a:pt x="5556" y="66093"/>
                    <a:pt x="5911" y="66093"/>
                  </a:cubicBezTo>
                  <a:cubicBezTo>
                    <a:pt x="5956" y="66093"/>
                    <a:pt x="5988" y="66080"/>
                    <a:pt x="6003" y="66053"/>
                  </a:cubicBezTo>
                  <a:lnTo>
                    <a:pt x="6003" y="66053"/>
                  </a:lnTo>
                  <a:cubicBezTo>
                    <a:pt x="5959" y="66137"/>
                    <a:pt x="6168" y="66288"/>
                    <a:pt x="6465" y="66460"/>
                  </a:cubicBezTo>
                  <a:cubicBezTo>
                    <a:pt x="6617" y="66539"/>
                    <a:pt x="6869" y="66544"/>
                    <a:pt x="7152" y="66617"/>
                  </a:cubicBezTo>
                  <a:cubicBezTo>
                    <a:pt x="7467" y="66706"/>
                    <a:pt x="7425" y="66706"/>
                    <a:pt x="7419" y="66874"/>
                  </a:cubicBezTo>
                  <a:lnTo>
                    <a:pt x="7425" y="66911"/>
                  </a:lnTo>
                  <a:lnTo>
                    <a:pt x="7456" y="67063"/>
                  </a:lnTo>
                  <a:lnTo>
                    <a:pt x="7519" y="67341"/>
                  </a:lnTo>
                  <a:cubicBezTo>
                    <a:pt x="7577" y="67519"/>
                    <a:pt x="7624" y="67687"/>
                    <a:pt x="7671" y="67881"/>
                  </a:cubicBezTo>
                  <a:cubicBezTo>
                    <a:pt x="7776" y="68348"/>
                    <a:pt x="7902" y="68809"/>
                    <a:pt x="8054" y="69265"/>
                  </a:cubicBezTo>
                  <a:cubicBezTo>
                    <a:pt x="8284" y="69931"/>
                    <a:pt x="8457" y="70429"/>
                    <a:pt x="8893" y="71053"/>
                  </a:cubicBezTo>
                  <a:cubicBezTo>
                    <a:pt x="9108" y="71357"/>
                    <a:pt x="9459" y="71577"/>
                    <a:pt x="9564" y="71708"/>
                  </a:cubicBezTo>
                  <a:cubicBezTo>
                    <a:pt x="9705" y="71881"/>
                    <a:pt x="9669" y="72102"/>
                    <a:pt x="9826" y="72322"/>
                  </a:cubicBezTo>
                  <a:cubicBezTo>
                    <a:pt x="9978" y="72532"/>
                    <a:pt x="10198" y="72678"/>
                    <a:pt x="10445" y="72736"/>
                  </a:cubicBezTo>
                  <a:cubicBezTo>
                    <a:pt x="10456" y="72738"/>
                    <a:pt x="10468" y="72739"/>
                    <a:pt x="10481" y="72739"/>
                  </a:cubicBezTo>
                  <a:cubicBezTo>
                    <a:pt x="10523" y="72739"/>
                    <a:pt x="10573" y="72729"/>
                    <a:pt x="10633" y="72729"/>
                  </a:cubicBezTo>
                  <a:cubicBezTo>
                    <a:pt x="10748" y="72729"/>
                    <a:pt x="10896" y="72768"/>
                    <a:pt x="11084" y="72993"/>
                  </a:cubicBezTo>
                  <a:cubicBezTo>
                    <a:pt x="11352" y="73302"/>
                    <a:pt x="11409" y="73502"/>
                    <a:pt x="11907" y="73832"/>
                  </a:cubicBezTo>
                  <a:cubicBezTo>
                    <a:pt x="12589" y="74262"/>
                    <a:pt x="13077" y="74031"/>
                    <a:pt x="13638" y="74398"/>
                  </a:cubicBezTo>
                  <a:cubicBezTo>
                    <a:pt x="13921" y="74613"/>
                    <a:pt x="14999" y="74754"/>
                    <a:pt x="15685" y="74754"/>
                  </a:cubicBezTo>
                  <a:cubicBezTo>
                    <a:pt x="15851" y="74754"/>
                    <a:pt x="15994" y="74746"/>
                    <a:pt x="16097" y="74728"/>
                  </a:cubicBezTo>
                  <a:cubicBezTo>
                    <a:pt x="16354" y="74707"/>
                    <a:pt x="16610" y="74676"/>
                    <a:pt x="16867" y="74624"/>
                  </a:cubicBezTo>
                  <a:cubicBezTo>
                    <a:pt x="17147" y="74565"/>
                    <a:pt x="17275" y="74529"/>
                    <a:pt x="17359" y="74529"/>
                  </a:cubicBezTo>
                  <a:cubicBezTo>
                    <a:pt x="17365" y="74529"/>
                    <a:pt x="17371" y="74529"/>
                    <a:pt x="17376" y="74529"/>
                  </a:cubicBezTo>
                  <a:cubicBezTo>
                    <a:pt x="17391" y="74520"/>
                    <a:pt x="17403" y="74515"/>
                    <a:pt x="17414" y="74515"/>
                  </a:cubicBezTo>
                  <a:cubicBezTo>
                    <a:pt x="17519" y="74515"/>
                    <a:pt x="17431" y="74953"/>
                    <a:pt x="17559" y="75053"/>
                  </a:cubicBezTo>
                  <a:cubicBezTo>
                    <a:pt x="17578" y="74995"/>
                    <a:pt x="17538" y="74803"/>
                    <a:pt x="17582" y="74803"/>
                  </a:cubicBezTo>
                  <a:cubicBezTo>
                    <a:pt x="17601" y="74803"/>
                    <a:pt x="17637" y="74841"/>
                    <a:pt x="17701" y="74943"/>
                  </a:cubicBezTo>
                  <a:cubicBezTo>
                    <a:pt x="17816" y="75122"/>
                    <a:pt x="17947" y="75368"/>
                    <a:pt x="18063" y="75578"/>
                  </a:cubicBezTo>
                  <a:cubicBezTo>
                    <a:pt x="18283" y="75992"/>
                    <a:pt x="18723" y="76663"/>
                    <a:pt x="18619" y="76742"/>
                  </a:cubicBezTo>
                  <a:cubicBezTo>
                    <a:pt x="18658" y="76713"/>
                    <a:pt x="18694" y="76700"/>
                    <a:pt x="18728" y="76700"/>
                  </a:cubicBezTo>
                  <a:cubicBezTo>
                    <a:pt x="18989" y="76700"/>
                    <a:pt x="19127" y="77460"/>
                    <a:pt x="19646" y="77864"/>
                  </a:cubicBezTo>
                  <a:cubicBezTo>
                    <a:pt x="20160" y="78247"/>
                    <a:pt x="20333" y="78136"/>
                    <a:pt x="20967" y="78514"/>
                  </a:cubicBezTo>
                  <a:cubicBezTo>
                    <a:pt x="21140" y="78624"/>
                    <a:pt x="21602" y="78970"/>
                    <a:pt x="21822" y="79085"/>
                  </a:cubicBezTo>
                  <a:cubicBezTo>
                    <a:pt x="22797" y="79547"/>
                    <a:pt x="22477" y="79222"/>
                    <a:pt x="23526" y="79542"/>
                  </a:cubicBezTo>
                  <a:cubicBezTo>
                    <a:pt x="24090" y="79678"/>
                    <a:pt x="24518" y="79752"/>
                    <a:pt x="25069" y="79752"/>
                  </a:cubicBezTo>
                  <a:cubicBezTo>
                    <a:pt x="25194" y="79752"/>
                    <a:pt x="25325" y="79749"/>
                    <a:pt x="25466" y="79741"/>
                  </a:cubicBezTo>
                  <a:cubicBezTo>
                    <a:pt x="25691" y="79741"/>
                    <a:pt x="26342" y="79573"/>
                    <a:pt x="26384" y="79557"/>
                  </a:cubicBezTo>
                  <a:cubicBezTo>
                    <a:pt x="26929" y="79489"/>
                    <a:pt x="27516" y="79437"/>
                    <a:pt x="28103" y="79295"/>
                  </a:cubicBezTo>
                  <a:cubicBezTo>
                    <a:pt x="28602" y="79168"/>
                    <a:pt x="28699" y="79124"/>
                    <a:pt x="28741" y="79124"/>
                  </a:cubicBezTo>
                  <a:cubicBezTo>
                    <a:pt x="28766" y="79124"/>
                    <a:pt x="28771" y="79140"/>
                    <a:pt x="28832" y="79164"/>
                  </a:cubicBezTo>
                  <a:cubicBezTo>
                    <a:pt x="28870" y="79164"/>
                    <a:pt x="28961" y="79234"/>
                    <a:pt x="28993" y="79234"/>
                  </a:cubicBezTo>
                  <a:cubicBezTo>
                    <a:pt x="28996" y="79234"/>
                    <a:pt x="28998" y="79234"/>
                    <a:pt x="29000" y="79232"/>
                  </a:cubicBezTo>
                  <a:cubicBezTo>
                    <a:pt x="29036" y="79237"/>
                    <a:pt x="29068" y="79274"/>
                    <a:pt x="29309" y="79536"/>
                  </a:cubicBezTo>
                  <a:cubicBezTo>
                    <a:pt x="29435" y="79767"/>
                    <a:pt x="29597" y="79982"/>
                    <a:pt x="29786" y="80165"/>
                  </a:cubicBezTo>
                  <a:cubicBezTo>
                    <a:pt x="29896" y="80276"/>
                    <a:pt x="29923" y="80197"/>
                    <a:pt x="30101" y="80338"/>
                  </a:cubicBezTo>
                  <a:cubicBezTo>
                    <a:pt x="30657" y="80753"/>
                    <a:pt x="31464" y="81398"/>
                    <a:pt x="32392" y="81822"/>
                  </a:cubicBezTo>
                  <a:cubicBezTo>
                    <a:pt x="33156" y="82189"/>
                    <a:pt x="33990" y="82392"/>
                    <a:pt x="34608" y="82392"/>
                  </a:cubicBezTo>
                  <a:cubicBezTo>
                    <a:pt x="34682" y="82392"/>
                    <a:pt x="34753" y="82389"/>
                    <a:pt x="34821" y="82383"/>
                  </a:cubicBezTo>
                  <a:lnTo>
                    <a:pt x="34821" y="82383"/>
                  </a:lnTo>
                  <a:cubicBezTo>
                    <a:pt x="34787" y="82394"/>
                    <a:pt x="34824" y="82397"/>
                    <a:pt x="34879" y="82397"/>
                  </a:cubicBezTo>
                  <a:cubicBezTo>
                    <a:pt x="34997" y="82397"/>
                    <a:pt x="35196" y="82380"/>
                    <a:pt x="34951" y="82368"/>
                  </a:cubicBezTo>
                  <a:lnTo>
                    <a:pt x="34951" y="82368"/>
                  </a:lnTo>
                  <a:cubicBezTo>
                    <a:pt x="34909" y="82374"/>
                    <a:pt x="34866" y="82379"/>
                    <a:pt x="34821" y="82383"/>
                  </a:cubicBezTo>
                  <a:lnTo>
                    <a:pt x="34821" y="82383"/>
                  </a:lnTo>
                  <a:cubicBezTo>
                    <a:pt x="34839" y="82378"/>
                    <a:pt x="34876" y="82371"/>
                    <a:pt x="34940" y="82362"/>
                  </a:cubicBezTo>
                  <a:cubicBezTo>
                    <a:pt x="34951" y="82363"/>
                    <a:pt x="34961" y="82363"/>
                    <a:pt x="34971" y="82363"/>
                  </a:cubicBezTo>
                  <a:cubicBezTo>
                    <a:pt x="35266" y="82363"/>
                    <a:pt x="35467" y="82179"/>
                    <a:pt x="35494" y="81988"/>
                  </a:cubicBezTo>
                  <a:lnTo>
                    <a:pt x="35494" y="81988"/>
                  </a:lnTo>
                  <a:cubicBezTo>
                    <a:pt x="35568" y="82068"/>
                    <a:pt x="35913" y="82139"/>
                    <a:pt x="36298" y="82142"/>
                  </a:cubicBezTo>
                  <a:cubicBezTo>
                    <a:pt x="36306" y="82142"/>
                    <a:pt x="36314" y="82142"/>
                    <a:pt x="36322" y="82142"/>
                  </a:cubicBezTo>
                  <a:cubicBezTo>
                    <a:pt x="36881" y="82142"/>
                    <a:pt x="37467" y="81967"/>
                    <a:pt x="37301" y="81780"/>
                  </a:cubicBezTo>
                  <a:lnTo>
                    <a:pt x="37301" y="81780"/>
                  </a:lnTo>
                  <a:cubicBezTo>
                    <a:pt x="37317" y="81786"/>
                    <a:pt x="37338" y="81788"/>
                    <a:pt x="37364" y="81788"/>
                  </a:cubicBezTo>
                  <a:cubicBezTo>
                    <a:pt x="37755" y="81788"/>
                    <a:pt x="39284" y="81210"/>
                    <a:pt x="39612" y="81099"/>
                  </a:cubicBezTo>
                  <a:cubicBezTo>
                    <a:pt x="39890" y="81052"/>
                    <a:pt x="39932" y="80931"/>
                    <a:pt x="40209" y="80695"/>
                  </a:cubicBezTo>
                  <a:cubicBezTo>
                    <a:pt x="40482" y="80454"/>
                    <a:pt x="40875" y="80171"/>
                    <a:pt x="41101" y="79930"/>
                  </a:cubicBezTo>
                  <a:cubicBezTo>
                    <a:pt x="41197" y="79859"/>
                    <a:pt x="41278" y="79656"/>
                    <a:pt x="41388" y="79656"/>
                  </a:cubicBezTo>
                  <a:cubicBezTo>
                    <a:pt x="41392" y="79656"/>
                    <a:pt x="41396" y="79656"/>
                    <a:pt x="41400" y="79657"/>
                  </a:cubicBezTo>
                  <a:lnTo>
                    <a:pt x="41798" y="79930"/>
                  </a:lnTo>
                  <a:cubicBezTo>
                    <a:pt x="42212" y="80207"/>
                    <a:pt x="42642" y="80449"/>
                    <a:pt x="43088" y="80669"/>
                  </a:cubicBezTo>
                  <a:cubicBezTo>
                    <a:pt x="43979" y="81099"/>
                    <a:pt x="44928" y="81387"/>
                    <a:pt x="45909" y="81523"/>
                  </a:cubicBezTo>
                  <a:cubicBezTo>
                    <a:pt x="46256" y="81578"/>
                    <a:pt x="46735" y="81624"/>
                    <a:pt x="47239" y="81624"/>
                  </a:cubicBezTo>
                  <a:cubicBezTo>
                    <a:pt x="47602" y="81624"/>
                    <a:pt x="47977" y="81601"/>
                    <a:pt x="48326" y="81539"/>
                  </a:cubicBezTo>
                  <a:cubicBezTo>
                    <a:pt x="49154" y="81408"/>
                    <a:pt x="49788" y="81099"/>
                    <a:pt x="49741" y="80884"/>
                  </a:cubicBezTo>
                  <a:cubicBezTo>
                    <a:pt x="49741" y="80858"/>
                    <a:pt x="49870" y="80511"/>
                    <a:pt x="50051" y="80511"/>
                  </a:cubicBezTo>
                  <a:cubicBezTo>
                    <a:pt x="50056" y="80511"/>
                    <a:pt x="50061" y="80511"/>
                    <a:pt x="50066" y="80512"/>
                  </a:cubicBezTo>
                  <a:cubicBezTo>
                    <a:pt x="50245" y="80527"/>
                    <a:pt x="50475" y="80538"/>
                    <a:pt x="50512" y="80627"/>
                  </a:cubicBezTo>
                  <a:cubicBezTo>
                    <a:pt x="50522" y="80666"/>
                    <a:pt x="50963" y="80961"/>
                    <a:pt x="51064" y="80961"/>
                  </a:cubicBezTo>
                  <a:cubicBezTo>
                    <a:pt x="51070" y="80961"/>
                    <a:pt x="51075" y="80960"/>
                    <a:pt x="51078" y="80957"/>
                  </a:cubicBezTo>
                  <a:cubicBezTo>
                    <a:pt x="51215" y="80863"/>
                    <a:pt x="51089" y="80884"/>
                    <a:pt x="51340" y="80706"/>
                  </a:cubicBezTo>
                  <a:lnTo>
                    <a:pt x="52158" y="80150"/>
                  </a:lnTo>
                  <a:cubicBezTo>
                    <a:pt x="52528" y="79895"/>
                    <a:pt x="53061" y="79430"/>
                    <a:pt x="53216" y="79430"/>
                  </a:cubicBezTo>
                  <a:cubicBezTo>
                    <a:pt x="53230" y="79430"/>
                    <a:pt x="53241" y="79434"/>
                    <a:pt x="53249" y="79442"/>
                  </a:cubicBezTo>
                  <a:cubicBezTo>
                    <a:pt x="53160" y="79342"/>
                    <a:pt x="53338" y="79159"/>
                    <a:pt x="53516" y="78949"/>
                  </a:cubicBezTo>
                  <a:cubicBezTo>
                    <a:pt x="53579" y="78876"/>
                    <a:pt x="53616" y="78776"/>
                    <a:pt x="53621" y="78676"/>
                  </a:cubicBezTo>
                  <a:lnTo>
                    <a:pt x="53626" y="78661"/>
                  </a:lnTo>
                  <a:cubicBezTo>
                    <a:pt x="53639" y="78601"/>
                    <a:pt x="53681" y="78535"/>
                    <a:pt x="53778" y="78535"/>
                  </a:cubicBezTo>
                  <a:cubicBezTo>
                    <a:pt x="53884" y="78535"/>
                    <a:pt x="54057" y="78615"/>
                    <a:pt x="54329" y="78870"/>
                  </a:cubicBezTo>
                  <a:cubicBezTo>
                    <a:pt x="54544" y="79080"/>
                    <a:pt x="54339" y="79112"/>
                    <a:pt x="54722" y="79363"/>
                  </a:cubicBezTo>
                  <a:cubicBezTo>
                    <a:pt x="54947" y="79507"/>
                    <a:pt x="55282" y="79631"/>
                    <a:pt x="55473" y="79631"/>
                  </a:cubicBezTo>
                  <a:cubicBezTo>
                    <a:pt x="55505" y="79631"/>
                    <a:pt x="55533" y="79628"/>
                    <a:pt x="55556" y="79620"/>
                  </a:cubicBezTo>
                  <a:cubicBezTo>
                    <a:pt x="55596" y="79605"/>
                    <a:pt x="55632" y="79598"/>
                    <a:pt x="55669" y="79598"/>
                  </a:cubicBezTo>
                  <a:cubicBezTo>
                    <a:pt x="55787" y="79598"/>
                    <a:pt x="55925" y="79666"/>
                    <a:pt x="56311" y="79762"/>
                  </a:cubicBezTo>
                  <a:cubicBezTo>
                    <a:pt x="56573" y="79819"/>
                    <a:pt x="56400" y="79846"/>
                    <a:pt x="56484" y="79914"/>
                  </a:cubicBezTo>
                  <a:cubicBezTo>
                    <a:pt x="56675" y="80078"/>
                    <a:pt x="57215" y="80084"/>
                    <a:pt x="57777" y="80084"/>
                  </a:cubicBezTo>
                  <a:cubicBezTo>
                    <a:pt x="57824" y="80084"/>
                    <a:pt x="57871" y="80084"/>
                    <a:pt x="57919" y="80084"/>
                  </a:cubicBezTo>
                  <a:cubicBezTo>
                    <a:pt x="58299" y="80084"/>
                    <a:pt x="58678" y="80087"/>
                    <a:pt x="58953" y="80139"/>
                  </a:cubicBezTo>
                  <a:cubicBezTo>
                    <a:pt x="59490" y="80134"/>
                    <a:pt x="60153" y="79797"/>
                    <a:pt x="60340" y="79797"/>
                  </a:cubicBezTo>
                  <a:cubicBezTo>
                    <a:pt x="60347" y="79797"/>
                    <a:pt x="60353" y="79798"/>
                    <a:pt x="60358" y="79798"/>
                  </a:cubicBezTo>
                  <a:cubicBezTo>
                    <a:pt x="60429" y="79812"/>
                    <a:pt x="60614" y="79910"/>
                    <a:pt x="60774" y="79910"/>
                  </a:cubicBezTo>
                  <a:cubicBezTo>
                    <a:pt x="60805" y="79910"/>
                    <a:pt x="60834" y="79906"/>
                    <a:pt x="60862" y="79898"/>
                  </a:cubicBezTo>
                  <a:cubicBezTo>
                    <a:pt x="61187" y="79788"/>
                    <a:pt x="60961" y="79709"/>
                    <a:pt x="61297" y="79573"/>
                  </a:cubicBezTo>
                  <a:cubicBezTo>
                    <a:pt x="61297" y="79573"/>
                    <a:pt x="61845" y="79737"/>
                    <a:pt x="61905" y="79737"/>
                  </a:cubicBezTo>
                  <a:cubicBezTo>
                    <a:pt x="61908" y="79737"/>
                    <a:pt x="61910" y="79736"/>
                    <a:pt x="61910" y="79736"/>
                  </a:cubicBezTo>
                  <a:cubicBezTo>
                    <a:pt x="62199" y="79479"/>
                    <a:pt x="62671" y="79222"/>
                    <a:pt x="63462" y="78928"/>
                  </a:cubicBezTo>
                  <a:cubicBezTo>
                    <a:pt x="63662" y="78855"/>
                    <a:pt x="63856" y="78771"/>
                    <a:pt x="64044" y="78671"/>
                  </a:cubicBezTo>
                  <a:cubicBezTo>
                    <a:pt x="64228" y="78572"/>
                    <a:pt x="64191" y="78608"/>
                    <a:pt x="64265" y="78545"/>
                  </a:cubicBezTo>
                  <a:cubicBezTo>
                    <a:pt x="64269" y="78542"/>
                    <a:pt x="64275" y="78541"/>
                    <a:pt x="64283" y="78541"/>
                  </a:cubicBezTo>
                  <a:cubicBezTo>
                    <a:pt x="64304" y="78541"/>
                    <a:pt x="64334" y="78548"/>
                    <a:pt x="64352" y="78548"/>
                  </a:cubicBezTo>
                  <a:cubicBezTo>
                    <a:pt x="64376" y="78548"/>
                    <a:pt x="64382" y="78537"/>
                    <a:pt x="64333" y="78488"/>
                  </a:cubicBezTo>
                  <a:lnTo>
                    <a:pt x="64333" y="78488"/>
                  </a:lnTo>
                  <a:lnTo>
                    <a:pt x="64501" y="78624"/>
                  </a:lnTo>
                  <a:cubicBezTo>
                    <a:pt x="64637" y="78729"/>
                    <a:pt x="64789" y="78818"/>
                    <a:pt x="64930" y="78918"/>
                  </a:cubicBezTo>
                  <a:cubicBezTo>
                    <a:pt x="65189" y="79068"/>
                    <a:pt x="65254" y="79104"/>
                    <a:pt x="65268" y="79104"/>
                  </a:cubicBezTo>
                  <a:cubicBezTo>
                    <a:pt x="65282" y="79104"/>
                    <a:pt x="65250" y="79071"/>
                    <a:pt x="65296" y="79071"/>
                  </a:cubicBezTo>
                  <a:cubicBezTo>
                    <a:pt x="65316" y="79071"/>
                    <a:pt x="65352" y="79077"/>
                    <a:pt x="65413" y="79096"/>
                  </a:cubicBezTo>
                  <a:cubicBezTo>
                    <a:pt x="65649" y="79190"/>
                    <a:pt x="66671" y="79725"/>
                    <a:pt x="66986" y="79798"/>
                  </a:cubicBezTo>
                  <a:cubicBezTo>
                    <a:pt x="67318" y="79918"/>
                    <a:pt x="67984" y="80060"/>
                    <a:pt x="68407" y="80060"/>
                  </a:cubicBezTo>
                  <a:cubicBezTo>
                    <a:pt x="68484" y="80060"/>
                    <a:pt x="68553" y="80055"/>
                    <a:pt x="68611" y="80045"/>
                  </a:cubicBezTo>
                  <a:cubicBezTo>
                    <a:pt x="68839" y="80004"/>
                    <a:pt x="68787" y="79899"/>
                    <a:pt x="69031" y="79899"/>
                  </a:cubicBezTo>
                  <a:cubicBezTo>
                    <a:pt x="69129" y="79899"/>
                    <a:pt x="69276" y="79916"/>
                    <a:pt x="69508" y="79961"/>
                  </a:cubicBezTo>
                  <a:cubicBezTo>
                    <a:pt x="69605" y="80006"/>
                    <a:pt x="69784" y="80025"/>
                    <a:pt x="69964" y="80025"/>
                  </a:cubicBezTo>
                  <a:cubicBezTo>
                    <a:pt x="70328" y="80025"/>
                    <a:pt x="70692" y="79947"/>
                    <a:pt x="70362" y="79856"/>
                  </a:cubicBezTo>
                  <a:cubicBezTo>
                    <a:pt x="70341" y="79667"/>
                    <a:pt x="70908" y="79515"/>
                    <a:pt x="71495" y="79447"/>
                  </a:cubicBezTo>
                  <a:cubicBezTo>
                    <a:pt x="71578" y="79435"/>
                    <a:pt x="71646" y="79433"/>
                    <a:pt x="71707" y="79433"/>
                  </a:cubicBezTo>
                  <a:cubicBezTo>
                    <a:pt x="71750" y="79433"/>
                    <a:pt x="71789" y="79434"/>
                    <a:pt x="71828" y="79434"/>
                  </a:cubicBezTo>
                  <a:cubicBezTo>
                    <a:pt x="72010" y="79434"/>
                    <a:pt x="72189" y="79409"/>
                    <a:pt x="72664" y="79127"/>
                  </a:cubicBezTo>
                  <a:cubicBezTo>
                    <a:pt x="72769" y="79091"/>
                    <a:pt x="73618" y="78346"/>
                    <a:pt x="73660" y="78346"/>
                  </a:cubicBezTo>
                  <a:cubicBezTo>
                    <a:pt x="73711" y="78355"/>
                    <a:pt x="73240" y="78756"/>
                    <a:pt x="73365" y="78756"/>
                  </a:cubicBezTo>
                  <a:cubicBezTo>
                    <a:pt x="73381" y="78756"/>
                    <a:pt x="73407" y="78749"/>
                    <a:pt x="73445" y="78734"/>
                  </a:cubicBezTo>
                  <a:cubicBezTo>
                    <a:pt x="73749" y="78624"/>
                    <a:pt x="74357" y="78016"/>
                    <a:pt x="74499" y="77853"/>
                  </a:cubicBezTo>
                  <a:lnTo>
                    <a:pt x="75002" y="77460"/>
                  </a:lnTo>
                  <a:cubicBezTo>
                    <a:pt x="75055" y="77429"/>
                    <a:pt x="75107" y="77371"/>
                    <a:pt x="75154" y="77366"/>
                  </a:cubicBezTo>
                  <a:cubicBezTo>
                    <a:pt x="75202" y="77408"/>
                    <a:pt x="75249" y="77455"/>
                    <a:pt x="75285" y="77507"/>
                  </a:cubicBezTo>
                  <a:cubicBezTo>
                    <a:pt x="75317" y="77549"/>
                    <a:pt x="75348" y="77586"/>
                    <a:pt x="75385" y="77623"/>
                  </a:cubicBezTo>
                  <a:lnTo>
                    <a:pt x="75605" y="77790"/>
                  </a:lnTo>
                  <a:cubicBezTo>
                    <a:pt x="75789" y="77916"/>
                    <a:pt x="75978" y="78026"/>
                    <a:pt x="76177" y="78126"/>
                  </a:cubicBezTo>
                  <a:cubicBezTo>
                    <a:pt x="76691" y="78383"/>
                    <a:pt x="77236" y="78566"/>
                    <a:pt x="77802" y="78671"/>
                  </a:cubicBezTo>
                  <a:cubicBezTo>
                    <a:pt x="78353" y="78766"/>
                    <a:pt x="78631" y="78671"/>
                    <a:pt x="78950" y="78834"/>
                  </a:cubicBezTo>
                  <a:cubicBezTo>
                    <a:pt x="79217" y="78973"/>
                    <a:pt x="79686" y="79055"/>
                    <a:pt x="80170" y="79055"/>
                  </a:cubicBezTo>
                  <a:cubicBezTo>
                    <a:pt x="80343" y="79055"/>
                    <a:pt x="80518" y="79045"/>
                    <a:pt x="80686" y="79022"/>
                  </a:cubicBezTo>
                  <a:cubicBezTo>
                    <a:pt x="81090" y="78966"/>
                    <a:pt x="81022" y="78872"/>
                    <a:pt x="81000" y="78796"/>
                  </a:cubicBezTo>
                  <a:lnTo>
                    <a:pt x="81000" y="78796"/>
                  </a:lnTo>
                  <a:cubicBezTo>
                    <a:pt x="81025" y="78864"/>
                    <a:pt x="81140" y="78893"/>
                    <a:pt x="81305" y="78893"/>
                  </a:cubicBezTo>
                  <a:cubicBezTo>
                    <a:pt x="81844" y="78893"/>
                    <a:pt x="82926" y="78587"/>
                    <a:pt x="83234" y="78309"/>
                  </a:cubicBezTo>
                  <a:cubicBezTo>
                    <a:pt x="83480" y="78142"/>
                    <a:pt x="83994" y="77900"/>
                    <a:pt x="84209" y="77890"/>
                  </a:cubicBezTo>
                  <a:cubicBezTo>
                    <a:pt x="84334" y="77890"/>
                    <a:pt x="84045" y="78080"/>
                    <a:pt x="84147" y="78080"/>
                  </a:cubicBezTo>
                  <a:cubicBezTo>
                    <a:pt x="84162" y="78080"/>
                    <a:pt x="84183" y="78077"/>
                    <a:pt x="84214" y="78068"/>
                  </a:cubicBezTo>
                  <a:cubicBezTo>
                    <a:pt x="84466" y="78005"/>
                    <a:pt x="84686" y="77769"/>
                    <a:pt x="84833" y="77644"/>
                  </a:cubicBezTo>
                  <a:cubicBezTo>
                    <a:pt x="85195" y="77350"/>
                    <a:pt x="85730" y="76951"/>
                    <a:pt x="86065" y="76763"/>
                  </a:cubicBezTo>
                  <a:cubicBezTo>
                    <a:pt x="86076" y="76765"/>
                    <a:pt x="86087" y="76765"/>
                    <a:pt x="86097" y="76765"/>
                  </a:cubicBezTo>
                  <a:cubicBezTo>
                    <a:pt x="86258" y="76765"/>
                    <a:pt x="86294" y="76539"/>
                    <a:pt x="86348" y="76401"/>
                  </a:cubicBezTo>
                  <a:lnTo>
                    <a:pt x="86385" y="76411"/>
                  </a:lnTo>
                  <a:lnTo>
                    <a:pt x="87030" y="76794"/>
                  </a:lnTo>
                  <a:cubicBezTo>
                    <a:pt x="87334" y="76972"/>
                    <a:pt x="87659" y="77104"/>
                    <a:pt x="88000" y="77182"/>
                  </a:cubicBezTo>
                  <a:cubicBezTo>
                    <a:pt x="88535" y="77308"/>
                    <a:pt x="89311" y="77502"/>
                    <a:pt x="89914" y="77565"/>
                  </a:cubicBezTo>
                  <a:cubicBezTo>
                    <a:pt x="90129" y="77595"/>
                    <a:pt x="90398" y="77613"/>
                    <a:pt x="90684" y="77613"/>
                  </a:cubicBezTo>
                  <a:cubicBezTo>
                    <a:pt x="91294" y="77613"/>
                    <a:pt x="91980" y="77531"/>
                    <a:pt x="92373" y="77313"/>
                  </a:cubicBezTo>
                  <a:cubicBezTo>
                    <a:pt x="92582" y="77208"/>
                    <a:pt x="92981" y="77235"/>
                    <a:pt x="93211" y="77172"/>
                  </a:cubicBezTo>
                  <a:cubicBezTo>
                    <a:pt x="93589" y="77062"/>
                    <a:pt x="93715" y="76894"/>
                    <a:pt x="94129" y="76663"/>
                  </a:cubicBezTo>
                  <a:lnTo>
                    <a:pt x="94365" y="76522"/>
                  </a:lnTo>
                  <a:lnTo>
                    <a:pt x="94465" y="76621"/>
                  </a:lnTo>
                  <a:lnTo>
                    <a:pt x="94685" y="76799"/>
                  </a:lnTo>
                  <a:cubicBezTo>
                    <a:pt x="95162" y="77140"/>
                    <a:pt x="95078" y="76957"/>
                    <a:pt x="95560" y="77376"/>
                  </a:cubicBezTo>
                  <a:cubicBezTo>
                    <a:pt x="95911" y="77723"/>
                    <a:pt x="96865" y="78183"/>
                    <a:pt x="97288" y="78183"/>
                  </a:cubicBezTo>
                  <a:cubicBezTo>
                    <a:pt x="97394" y="78183"/>
                    <a:pt x="97466" y="78155"/>
                    <a:pt x="97488" y="78089"/>
                  </a:cubicBezTo>
                  <a:lnTo>
                    <a:pt x="97488" y="78089"/>
                  </a:lnTo>
                  <a:cubicBezTo>
                    <a:pt x="97454" y="78227"/>
                    <a:pt x="98147" y="78465"/>
                    <a:pt x="99007" y="78465"/>
                  </a:cubicBezTo>
                  <a:cubicBezTo>
                    <a:pt x="99100" y="78465"/>
                    <a:pt x="99196" y="78462"/>
                    <a:pt x="99293" y="78456"/>
                  </a:cubicBezTo>
                  <a:cubicBezTo>
                    <a:pt x="100290" y="78414"/>
                    <a:pt x="101291" y="77979"/>
                    <a:pt x="101574" y="77775"/>
                  </a:cubicBezTo>
                  <a:cubicBezTo>
                    <a:pt x="102046" y="77460"/>
                    <a:pt x="102995" y="77471"/>
                    <a:pt x="103399" y="76736"/>
                  </a:cubicBezTo>
                  <a:cubicBezTo>
                    <a:pt x="103493" y="76522"/>
                    <a:pt x="103409" y="76438"/>
                    <a:pt x="103551" y="76312"/>
                  </a:cubicBezTo>
                  <a:cubicBezTo>
                    <a:pt x="103608" y="76354"/>
                    <a:pt x="103661" y="76401"/>
                    <a:pt x="103703" y="76464"/>
                  </a:cubicBezTo>
                  <a:cubicBezTo>
                    <a:pt x="103918" y="76563"/>
                    <a:pt x="104133" y="76658"/>
                    <a:pt x="104358" y="76736"/>
                  </a:cubicBezTo>
                  <a:cubicBezTo>
                    <a:pt x="104651" y="76843"/>
                    <a:pt x="104919" y="76913"/>
                    <a:pt x="104951" y="76913"/>
                  </a:cubicBezTo>
                  <a:cubicBezTo>
                    <a:pt x="104953" y="76913"/>
                    <a:pt x="104954" y="76913"/>
                    <a:pt x="104954" y="76912"/>
                  </a:cubicBezTo>
                  <a:lnTo>
                    <a:pt x="104954" y="76912"/>
                  </a:lnTo>
                  <a:cubicBezTo>
                    <a:pt x="104970" y="76937"/>
                    <a:pt x="104557" y="76882"/>
                    <a:pt x="104851" y="77014"/>
                  </a:cubicBezTo>
                  <a:cubicBezTo>
                    <a:pt x="105097" y="77124"/>
                    <a:pt x="105506" y="77208"/>
                    <a:pt x="105790" y="77261"/>
                  </a:cubicBezTo>
                  <a:cubicBezTo>
                    <a:pt x="106397" y="77386"/>
                    <a:pt x="107078" y="77512"/>
                    <a:pt x="107704" y="77512"/>
                  </a:cubicBezTo>
                  <a:cubicBezTo>
                    <a:pt x="107862" y="77512"/>
                    <a:pt x="108016" y="77504"/>
                    <a:pt x="108165" y="77486"/>
                  </a:cubicBezTo>
                  <a:cubicBezTo>
                    <a:pt x="107457" y="77455"/>
                    <a:pt x="107174" y="77145"/>
                    <a:pt x="107740" y="77009"/>
                  </a:cubicBezTo>
                  <a:cubicBezTo>
                    <a:pt x="107791" y="77006"/>
                    <a:pt x="107835" y="77005"/>
                    <a:pt x="107875" y="77005"/>
                  </a:cubicBezTo>
                  <a:cubicBezTo>
                    <a:pt x="108366" y="77005"/>
                    <a:pt x="108030" y="77203"/>
                    <a:pt x="107986" y="77271"/>
                  </a:cubicBezTo>
                  <a:cubicBezTo>
                    <a:pt x="107971" y="77303"/>
                    <a:pt x="108019" y="77316"/>
                    <a:pt x="108104" y="77316"/>
                  </a:cubicBezTo>
                  <a:cubicBezTo>
                    <a:pt x="108369" y="77316"/>
                    <a:pt x="108998" y="77193"/>
                    <a:pt x="109224" y="77145"/>
                  </a:cubicBezTo>
                  <a:cubicBezTo>
                    <a:pt x="109507" y="77104"/>
                    <a:pt x="110094" y="77124"/>
                    <a:pt x="110236" y="77014"/>
                  </a:cubicBezTo>
                  <a:cubicBezTo>
                    <a:pt x="110409" y="76889"/>
                    <a:pt x="110456" y="76773"/>
                    <a:pt x="110891" y="76621"/>
                  </a:cubicBezTo>
                  <a:cubicBezTo>
                    <a:pt x="111221" y="76506"/>
                    <a:pt x="111489" y="76401"/>
                    <a:pt x="111767" y="76280"/>
                  </a:cubicBezTo>
                  <a:cubicBezTo>
                    <a:pt x="111903" y="76212"/>
                    <a:pt x="112039" y="76149"/>
                    <a:pt x="112186" y="76065"/>
                  </a:cubicBezTo>
                  <a:lnTo>
                    <a:pt x="112495" y="75866"/>
                  </a:lnTo>
                  <a:cubicBezTo>
                    <a:pt x="112469" y="75856"/>
                    <a:pt x="112469" y="75829"/>
                    <a:pt x="112506" y="75787"/>
                  </a:cubicBezTo>
                  <a:lnTo>
                    <a:pt x="112574" y="75782"/>
                  </a:lnTo>
                  <a:cubicBezTo>
                    <a:pt x="112612" y="75784"/>
                    <a:pt x="112650" y="75784"/>
                    <a:pt x="112689" y="75784"/>
                  </a:cubicBezTo>
                  <a:cubicBezTo>
                    <a:pt x="112805" y="75784"/>
                    <a:pt x="112923" y="75778"/>
                    <a:pt x="113041" y="75767"/>
                  </a:cubicBezTo>
                  <a:cubicBezTo>
                    <a:pt x="113397" y="75730"/>
                    <a:pt x="113749" y="75625"/>
                    <a:pt x="114074" y="75462"/>
                  </a:cubicBezTo>
                  <a:cubicBezTo>
                    <a:pt x="114739" y="75132"/>
                    <a:pt x="115127" y="74561"/>
                    <a:pt x="115190" y="74435"/>
                  </a:cubicBezTo>
                  <a:cubicBezTo>
                    <a:pt x="115226" y="74372"/>
                    <a:pt x="115213" y="74357"/>
                    <a:pt x="115183" y="74357"/>
                  </a:cubicBezTo>
                  <a:cubicBezTo>
                    <a:pt x="115153" y="74357"/>
                    <a:pt x="115107" y="74371"/>
                    <a:pt x="115069" y="74371"/>
                  </a:cubicBezTo>
                  <a:cubicBezTo>
                    <a:pt x="115012" y="74371"/>
                    <a:pt x="114975" y="74338"/>
                    <a:pt x="115049" y="74173"/>
                  </a:cubicBezTo>
                  <a:cubicBezTo>
                    <a:pt x="115210" y="73707"/>
                    <a:pt x="115468" y="73594"/>
                    <a:pt x="115557" y="73594"/>
                  </a:cubicBezTo>
                  <a:cubicBezTo>
                    <a:pt x="115563" y="73594"/>
                    <a:pt x="115569" y="73595"/>
                    <a:pt x="115573" y="73596"/>
                  </a:cubicBezTo>
                  <a:cubicBezTo>
                    <a:pt x="115510" y="73570"/>
                    <a:pt x="115489" y="73271"/>
                    <a:pt x="115578" y="72899"/>
                  </a:cubicBezTo>
                  <a:cubicBezTo>
                    <a:pt x="115657" y="72553"/>
                    <a:pt x="115778" y="72757"/>
                    <a:pt x="115799" y="72380"/>
                  </a:cubicBezTo>
                  <a:cubicBezTo>
                    <a:pt x="115793" y="72133"/>
                    <a:pt x="115510" y="71824"/>
                    <a:pt x="115264" y="71242"/>
                  </a:cubicBezTo>
                  <a:cubicBezTo>
                    <a:pt x="115259" y="71078"/>
                    <a:pt x="114830" y="70222"/>
                    <a:pt x="114691" y="70222"/>
                  </a:cubicBezTo>
                  <a:cubicBezTo>
                    <a:pt x="114684" y="70222"/>
                    <a:pt x="114677" y="70224"/>
                    <a:pt x="114671" y="70230"/>
                  </a:cubicBezTo>
                  <a:cubicBezTo>
                    <a:pt x="114649" y="70263"/>
                    <a:pt x="114772" y="70436"/>
                    <a:pt x="114714" y="70436"/>
                  </a:cubicBezTo>
                  <a:cubicBezTo>
                    <a:pt x="114690" y="70436"/>
                    <a:pt x="114633" y="70405"/>
                    <a:pt x="114519" y="70319"/>
                  </a:cubicBezTo>
                  <a:lnTo>
                    <a:pt x="114105" y="70010"/>
                  </a:lnTo>
                  <a:cubicBezTo>
                    <a:pt x="113769" y="69763"/>
                    <a:pt x="114362" y="69826"/>
                    <a:pt x="113785" y="69548"/>
                  </a:cubicBezTo>
                  <a:cubicBezTo>
                    <a:pt x="113453" y="69405"/>
                    <a:pt x="113010" y="69323"/>
                    <a:pt x="112637" y="69323"/>
                  </a:cubicBezTo>
                  <a:cubicBezTo>
                    <a:pt x="112544" y="69323"/>
                    <a:pt x="112456" y="69328"/>
                    <a:pt x="112375" y="69339"/>
                  </a:cubicBezTo>
                  <a:cubicBezTo>
                    <a:pt x="112249" y="69365"/>
                    <a:pt x="112134" y="69407"/>
                    <a:pt x="112024" y="69464"/>
                  </a:cubicBezTo>
                  <a:cubicBezTo>
                    <a:pt x="111237" y="69585"/>
                    <a:pt x="110514" y="70010"/>
                    <a:pt x="110026" y="70518"/>
                  </a:cubicBezTo>
                  <a:cubicBezTo>
                    <a:pt x="109705" y="70872"/>
                    <a:pt x="109573" y="71068"/>
                    <a:pt x="109631" y="71068"/>
                  </a:cubicBezTo>
                  <a:cubicBezTo>
                    <a:pt x="109675" y="71068"/>
                    <a:pt x="109826" y="70958"/>
                    <a:pt x="110084" y="70723"/>
                  </a:cubicBezTo>
                  <a:lnTo>
                    <a:pt x="110084" y="70723"/>
                  </a:lnTo>
                  <a:cubicBezTo>
                    <a:pt x="109612" y="71210"/>
                    <a:pt x="109344" y="71604"/>
                    <a:pt x="108956" y="71661"/>
                  </a:cubicBezTo>
                  <a:cubicBezTo>
                    <a:pt x="108658" y="71735"/>
                    <a:pt x="108207" y="71750"/>
                    <a:pt x="107787" y="71881"/>
                  </a:cubicBezTo>
                  <a:cubicBezTo>
                    <a:pt x="107528" y="71954"/>
                    <a:pt x="107462" y="72012"/>
                    <a:pt x="107194" y="72012"/>
                  </a:cubicBezTo>
                  <a:cubicBezTo>
                    <a:pt x="107132" y="72012"/>
                    <a:pt x="107059" y="72009"/>
                    <a:pt x="106969" y="72002"/>
                  </a:cubicBezTo>
                  <a:cubicBezTo>
                    <a:pt x="106744" y="71965"/>
                    <a:pt x="106518" y="71913"/>
                    <a:pt x="106298" y="71845"/>
                  </a:cubicBezTo>
                  <a:cubicBezTo>
                    <a:pt x="106290" y="71862"/>
                    <a:pt x="106291" y="71899"/>
                    <a:pt x="106235" y="71899"/>
                  </a:cubicBezTo>
                  <a:cubicBezTo>
                    <a:pt x="106221" y="71899"/>
                    <a:pt x="106204" y="71897"/>
                    <a:pt x="106183" y="71892"/>
                  </a:cubicBezTo>
                  <a:cubicBezTo>
                    <a:pt x="105742" y="71798"/>
                    <a:pt x="105244" y="71389"/>
                    <a:pt x="104956" y="70990"/>
                  </a:cubicBezTo>
                  <a:cubicBezTo>
                    <a:pt x="104510" y="70466"/>
                    <a:pt x="103991" y="70308"/>
                    <a:pt x="103598" y="70062"/>
                  </a:cubicBezTo>
                  <a:cubicBezTo>
                    <a:pt x="103501" y="69995"/>
                    <a:pt x="103200" y="69908"/>
                    <a:pt x="102856" y="69908"/>
                  </a:cubicBezTo>
                  <a:cubicBezTo>
                    <a:pt x="102769" y="69908"/>
                    <a:pt x="102680" y="69913"/>
                    <a:pt x="102591" y="69926"/>
                  </a:cubicBezTo>
                  <a:cubicBezTo>
                    <a:pt x="102151" y="69973"/>
                    <a:pt x="101747" y="70188"/>
                    <a:pt x="101642" y="70298"/>
                  </a:cubicBezTo>
                  <a:cubicBezTo>
                    <a:pt x="101594" y="70338"/>
                    <a:pt x="101594" y="70354"/>
                    <a:pt x="101627" y="70354"/>
                  </a:cubicBezTo>
                  <a:cubicBezTo>
                    <a:pt x="101750" y="70354"/>
                    <a:pt x="102321" y="70138"/>
                    <a:pt x="102524" y="70138"/>
                  </a:cubicBezTo>
                  <a:cubicBezTo>
                    <a:pt x="102538" y="70138"/>
                    <a:pt x="102550" y="70139"/>
                    <a:pt x="102560" y="70141"/>
                  </a:cubicBezTo>
                  <a:cubicBezTo>
                    <a:pt x="102109" y="70198"/>
                    <a:pt x="101674" y="70413"/>
                    <a:pt x="101328" y="70644"/>
                  </a:cubicBezTo>
                  <a:cubicBezTo>
                    <a:pt x="101018" y="70859"/>
                    <a:pt x="100798" y="70985"/>
                    <a:pt x="100562" y="71399"/>
                  </a:cubicBezTo>
                  <a:cubicBezTo>
                    <a:pt x="100368" y="71761"/>
                    <a:pt x="100368" y="72054"/>
                    <a:pt x="100337" y="72154"/>
                  </a:cubicBezTo>
                  <a:cubicBezTo>
                    <a:pt x="100295" y="72338"/>
                    <a:pt x="100195" y="72500"/>
                    <a:pt x="100043" y="72615"/>
                  </a:cubicBezTo>
                  <a:cubicBezTo>
                    <a:pt x="99875" y="72783"/>
                    <a:pt x="99309" y="72794"/>
                    <a:pt x="99278" y="72977"/>
                  </a:cubicBezTo>
                  <a:cubicBezTo>
                    <a:pt x="99270" y="73053"/>
                    <a:pt x="99210" y="73257"/>
                    <a:pt x="98959" y="73257"/>
                  </a:cubicBezTo>
                  <a:cubicBezTo>
                    <a:pt x="98881" y="73257"/>
                    <a:pt x="98784" y="73237"/>
                    <a:pt x="98664" y="73187"/>
                  </a:cubicBezTo>
                  <a:cubicBezTo>
                    <a:pt x="98386" y="73019"/>
                    <a:pt x="98413" y="72961"/>
                    <a:pt x="98108" y="72684"/>
                  </a:cubicBezTo>
                  <a:cubicBezTo>
                    <a:pt x="97967" y="72542"/>
                    <a:pt x="97852" y="72380"/>
                    <a:pt x="97757" y="72201"/>
                  </a:cubicBezTo>
                  <a:cubicBezTo>
                    <a:pt x="97637" y="71965"/>
                    <a:pt x="97626" y="71792"/>
                    <a:pt x="97579" y="71745"/>
                  </a:cubicBezTo>
                  <a:cubicBezTo>
                    <a:pt x="97553" y="71745"/>
                    <a:pt x="97490" y="71839"/>
                    <a:pt x="97432" y="71850"/>
                  </a:cubicBezTo>
                  <a:cubicBezTo>
                    <a:pt x="97421" y="71855"/>
                    <a:pt x="97410" y="71859"/>
                    <a:pt x="97400" y="71859"/>
                  </a:cubicBezTo>
                  <a:cubicBezTo>
                    <a:pt x="97352" y="71859"/>
                    <a:pt x="97320" y="71774"/>
                    <a:pt x="97259" y="71399"/>
                  </a:cubicBezTo>
                  <a:cubicBezTo>
                    <a:pt x="97081" y="70780"/>
                    <a:pt x="97359" y="71163"/>
                    <a:pt x="97353" y="70911"/>
                  </a:cubicBezTo>
                  <a:cubicBezTo>
                    <a:pt x="97353" y="70911"/>
                    <a:pt x="96855" y="70398"/>
                    <a:pt x="96777" y="70377"/>
                  </a:cubicBezTo>
                  <a:cubicBezTo>
                    <a:pt x="96404" y="70099"/>
                    <a:pt x="96347" y="70031"/>
                    <a:pt x="96205" y="69842"/>
                  </a:cubicBezTo>
                  <a:cubicBezTo>
                    <a:pt x="96106" y="69711"/>
                    <a:pt x="95681" y="69422"/>
                    <a:pt x="95151" y="69354"/>
                  </a:cubicBezTo>
                  <a:cubicBezTo>
                    <a:pt x="95039" y="69334"/>
                    <a:pt x="94924" y="69325"/>
                    <a:pt x="94811" y="69325"/>
                  </a:cubicBezTo>
                  <a:cubicBezTo>
                    <a:pt x="94396" y="69325"/>
                    <a:pt x="93999" y="69445"/>
                    <a:pt x="93793" y="69564"/>
                  </a:cubicBezTo>
                  <a:cubicBezTo>
                    <a:pt x="93206" y="69947"/>
                    <a:pt x="94003" y="69894"/>
                    <a:pt x="93741" y="70041"/>
                  </a:cubicBezTo>
                  <a:cubicBezTo>
                    <a:pt x="93400" y="70272"/>
                    <a:pt x="93306" y="70240"/>
                    <a:pt x="93107" y="70371"/>
                  </a:cubicBezTo>
                  <a:cubicBezTo>
                    <a:pt x="92829" y="70523"/>
                    <a:pt x="92546" y="71095"/>
                    <a:pt x="92430" y="71299"/>
                  </a:cubicBezTo>
                  <a:cubicBezTo>
                    <a:pt x="92205" y="71724"/>
                    <a:pt x="91376" y="72044"/>
                    <a:pt x="91109" y="72154"/>
                  </a:cubicBezTo>
                  <a:cubicBezTo>
                    <a:pt x="91002" y="72224"/>
                    <a:pt x="90787" y="72426"/>
                    <a:pt x="90630" y="72426"/>
                  </a:cubicBezTo>
                  <a:cubicBezTo>
                    <a:pt x="90610" y="72426"/>
                    <a:pt x="90592" y="72423"/>
                    <a:pt x="90574" y="72416"/>
                  </a:cubicBezTo>
                  <a:cubicBezTo>
                    <a:pt x="90448" y="72364"/>
                    <a:pt x="90469" y="72317"/>
                    <a:pt x="90181" y="72264"/>
                  </a:cubicBezTo>
                  <a:cubicBezTo>
                    <a:pt x="89552" y="72086"/>
                    <a:pt x="89096" y="72186"/>
                    <a:pt x="88577" y="71661"/>
                  </a:cubicBezTo>
                  <a:cubicBezTo>
                    <a:pt x="88162" y="71153"/>
                    <a:pt x="88341" y="70335"/>
                    <a:pt x="87612" y="69852"/>
                  </a:cubicBezTo>
                  <a:cubicBezTo>
                    <a:pt x="87567" y="69822"/>
                    <a:pt x="87540" y="69809"/>
                    <a:pt x="87526" y="69809"/>
                  </a:cubicBezTo>
                  <a:cubicBezTo>
                    <a:pt x="87461" y="69809"/>
                    <a:pt x="87660" y="70068"/>
                    <a:pt x="87712" y="70120"/>
                  </a:cubicBezTo>
                  <a:cubicBezTo>
                    <a:pt x="87213" y="69742"/>
                    <a:pt x="87166" y="69553"/>
                    <a:pt x="86600" y="69412"/>
                  </a:cubicBezTo>
                  <a:cubicBezTo>
                    <a:pt x="86437" y="69388"/>
                    <a:pt x="86282" y="69376"/>
                    <a:pt x="86132" y="69376"/>
                  </a:cubicBezTo>
                  <a:cubicBezTo>
                    <a:pt x="85615" y="69376"/>
                    <a:pt x="85160" y="69519"/>
                    <a:pt x="84661" y="69806"/>
                  </a:cubicBezTo>
                  <a:lnTo>
                    <a:pt x="84661" y="69806"/>
                  </a:lnTo>
                  <a:cubicBezTo>
                    <a:pt x="84676" y="69794"/>
                    <a:pt x="84685" y="69788"/>
                    <a:pt x="84684" y="69788"/>
                  </a:cubicBezTo>
                  <a:lnTo>
                    <a:pt x="84684" y="69788"/>
                  </a:lnTo>
                  <a:cubicBezTo>
                    <a:pt x="84683" y="69788"/>
                    <a:pt x="84660" y="69803"/>
                    <a:pt x="84608" y="69837"/>
                  </a:cubicBezTo>
                  <a:cubicBezTo>
                    <a:pt x="84625" y="69826"/>
                    <a:pt x="84643" y="69816"/>
                    <a:pt x="84661" y="69806"/>
                  </a:cubicBezTo>
                  <a:lnTo>
                    <a:pt x="84661" y="69806"/>
                  </a:lnTo>
                  <a:cubicBezTo>
                    <a:pt x="84554" y="69883"/>
                    <a:pt x="84115" y="70203"/>
                    <a:pt x="84031" y="70413"/>
                  </a:cubicBezTo>
                  <a:cubicBezTo>
                    <a:pt x="83853" y="70733"/>
                    <a:pt x="83701" y="70948"/>
                    <a:pt x="83549" y="71273"/>
                  </a:cubicBezTo>
                  <a:cubicBezTo>
                    <a:pt x="83302" y="71792"/>
                    <a:pt x="82982" y="72280"/>
                    <a:pt x="82605" y="72715"/>
                  </a:cubicBezTo>
                  <a:cubicBezTo>
                    <a:pt x="82502" y="72867"/>
                    <a:pt x="82095" y="73378"/>
                    <a:pt x="81979" y="73378"/>
                  </a:cubicBezTo>
                  <a:cubicBezTo>
                    <a:pt x="81971" y="73378"/>
                    <a:pt x="81965" y="73375"/>
                    <a:pt x="81960" y="73370"/>
                  </a:cubicBezTo>
                  <a:cubicBezTo>
                    <a:pt x="81889" y="73299"/>
                    <a:pt x="81842" y="73233"/>
                    <a:pt x="81740" y="73233"/>
                  </a:cubicBezTo>
                  <a:cubicBezTo>
                    <a:pt x="81631" y="73233"/>
                    <a:pt x="81459" y="73308"/>
                    <a:pt x="81126" y="73533"/>
                  </a:cubicBezTo>
                  <a:cubicBezTo>
                    <a:pt x="80960" y="73637"/>
                    <a:pt x="80749" y="73764"/>
                    <a:pt x="80507" y="73853"/>
                  </a:cubicBezTo>
                  <a:lnTo>
                    <a:pt x="80507" y="73853"/>
                  </a:lnTo>
                  <a:cubicBezTo>
                    <a:pt x="80576" y="73799"/>
                    <a:pt x="80598" y="73739"/>
                    <a:pt x="80570" y="73716"/>
                  </a:cubicBezTo>
                  <a:lnTo>
                    <a:pt x="80570" y="73716"/>
                  </a:lnTo>
                  <a:cubicBezTo>
                    <a:pt x="80314" y="73758"/>
                    <a:pt x="79868" y="73737"/>
                    <a:pt x="79852" y="73837"/>
                  </a:cubicBezTo>
                  <a:cubicBezTo>
                    <a:pt x="79852" y="73851"/>
                    <a:pt x="80085" y="73921"/>
                    <a:pt x="80180" y="73942"/>
                  </a:cubicBezTo>
                  <a:lnTo>
                    <a:pt x="80180" y="73942"/>
                  </a:lnTo>
                  <a:cubicBezTo>
                    <a:pt x="80097" y="73956"/>
                    <a:pt x="80012" y="73964"/>
                    <a:pt x="79924" y="73964"/>
                  </a:cubicBezTo>
                  <a:cubicBezTo>
                    <a:pt x="79750" y="73964"/>
                    <a:pt x="79567" y="73932"/>
                    <a:pt x="79380" y="73853"/>
                  </a:cubicBezTo>
                  <a:cubicBezTo>
                    <a:pt x="79008" y="73690"/>
                    <a:pt x="78772" y="73475"/>
                    <a:pt x="78358" y="73229"/>
                  </a:cubicBezTo>
                  <a:cubicBezTo>
                    <a:pt x="77970" y="72977"/>
                    <a:pt x="77870" y="73009"/>
                    <a:pt x="77598" y="72783"/>
                  </a:cubicBezTo>
                  <a:cubicBezTo>
                    <a:pt x="77488" y="72678"/>
                    <a:pt x="77398" y="72558"/>
                    <a:pt x="77336" y="72416"/>
                  </a:cubicBezTo>
                  <a:cubicBezTo>
                    <a:pt x="77246" y="72217"/>
                    <a:pt x="77121" y="72039"/>
                    <a:pt x="76963" y="71887"/>
                  </a:cubicBezTo>
                  <a:cubicBezTo>
                    <a:pt x="76879" y="71813"/>
                    <a:pt x="76706" y="71792"/>
                    <a:pt x="76607" y="71745"/>
                  </a:cubicBezTo>
                  <a:cubicBezTo>
                    <a:pt x="75886" y="71425"/>
                    <a:pt x="75382" y="71079"/>
                    <a:pt x="74740" y="71079"/>
                  </a:cubicBezTo>
                  <a:cubicBezTo>
                    <a:pt x="74696" y="71079"/>
                    <a:pt x="74652" y="71081"/>
                    <a:pt x="74607" y="71084"/>
                  </a:cubicBezTo>
                  <a:lnTo>
                    <a:pt x="74607" y="71084"/>
                  </a:lnTo>
                  <a:cubicBezTo>
                    <a:pt x="74608" y="71084"/>
                    <a:pt x="74610" y="71084"/>
                    <a:pt x="74611" y="71084"/>
                  </a:cubicBezTo>
                  <a:cubicBezTo>
                    <a:pt x="74764" y="71084"/>
                    <a:pt x="74862" y="71180"/>
                    <a:pt x="74793" y="71263"/>
                  </a:cubicBezTo>
                  <a:cubicBezTo>
                    <a:pt x="74714" y="71368"/>
                    <a:pt x="74447" y="71415"/>
                    <a:pt x="73865" y="71598"/>
                  </a:cubicBezTo>
                  <a:cubicBezTo>
                    <a:pt x="73272" y="71839"/>
                    <a:pt x="73309" y="71818"/>
                    <a:pt x="72779" y="72385"/>
                  </a:cubicBezTo>
                  <a:cubicBezTo>
                    <a:pt x="72610" y="72531"/>
                    <a:pt x="72530" y="72586"/>
                    <a:pt x="72477" y="72586"/>
                  </a:cubicBezTo>
                  <a:cubicBezTo>
                    <a:pt x="72447" y="72586"/>
                    <a:pt x="72426" y="72570"/>
                    <a:pt x="72402" y="72542"/>
                  </a:cubicBezTo>
                  <a:lnTo>
                    <a:pt x="72402" y="72542"/>
                  </a:lnTo>
                  <a:cubicBezTo>
                    <a:pt x="72606" y="72788"/>
                    <a:pt x="71044" y="73858"/>
                    <a:pt x="71154" y="74015"/>
                  </a:cubicBezTo>
                  <a:cubicBezTo>
                    <a:pt x="71149" y="74009"/>
                    <a:pt x="71140" y="74006"/>
                    <a:pt x="71127" y="74006"/>
                  </a:cubicBezTo>
                  <a:cubicBezTo>
                    <a:pt x="70942" y="74006"/>
                    <a:pt x="69962" y="74579"/>
                    <a:pt x="69644" y="74613"/>
                  </a:cubicBezTo>
                  <a:cubicBezTo>
                    <a:pt x="69382" y="74697"/>
                    <a:pt x="69114" y="74744"/>
                    <a:pt x="68842" y="74765"/>
                  </a:cubicBezTo>
                  <a:cubicBezTo>
                    <a:pt x="68851" y="74765"/>
                    <a:pt x="68606" y="74870"/>
                    <a:pt x="68523" y="74870"/>
                  </a:cubicBezTo>
                  <a:cubicBezTo>
                    <a:pt x="68513" y="74870"/>
                    <a:pt x="68505" y="74868"/>
                    <a:pt x="68501" y="74865"/>
                  </a:cubicBezTo>
                  <a:cubicBezTo>
                    <a:pt x="68365" y="74760"/>
                    <a:pt x="68548" y="74608"/>
                    <a:pt x="68564" y="74524"/>
                  </a:cubicBezTo>
                  <a:lnTo>
                    <a:pt x="68564" y="74524"/>
                  </a:lnTo>
                  <a:cubicBezTo>
                    <a:pt x="68529" y="74528"/>
                    <a:pt x="68492" y="74530"/>
                    <a:pt x="68455" y="74530"/>
                  </a:cubicBezTo>
                  <a:cubicBezTo>
                    <a:pt x="68303" y="74530"/>
                    <a:pt x="68143" y="74500"/>
                    <a:pt x="68028" y="74500"/>
                  </a:cubicBezTo>
                  <a:cubicBezTo>
                    <a:pt x="67976" y="74500"/>
                    <a:pt x="67933" y="74506"/>
                    <a:pt x="67903" y="74524"/>
                  </a:cubicBezTo>
                  <a:cubicBezTo>
                    <a:pt x="67855" y="74551"/>
                    <a:pt x="67785" y="74596"/>
                    <a:pt x="67684" y="74596"/>
                  </a:cubicBezTo>
                  <a:cubicBezTo>
                    <a:pt x="67567" y="74596"/>
                    <a:pt x="67407" y="74534"/>
                    <a:pt x="67190" y="74309"/>
                  </a:cubicBezTo>
                  <a:cubicBezTo>
                    <a:pt x="67243" y="74283"/>
                    <a:pt x="67531" y="74236"/>
                    <a:pt x="67468" y="74115"/>
                  </a:cubicBezTo>
                  <a:cubicBezTo>
                    <a:pt x="67374" y="73942"/>
                    <a:pt x="67222" y="73837"/>
                    <a:pt x="67106" y="73612"/>
                  </a:cubicBezTo>
                  <a:cubicBezTo>
                    <a:pt x="66991" y="73260"/>
                    <a:pt x="66818" y="72930"/>
                    <a:pt x="66603" y="72636"/>
                  </a:cubicBezTo>
                  <a:cubicBezTo>
                    <a:pt x="66472" y="72442"/>
                    <a:pt x="66267" y="72133"/>
                    <a:pt x="65995" y="71981"/>
                  </a:cubicBezTo>
                  <a:cubicBezTo>
                    <a:pt x="65810" y="71890"/>
                    <a:pt x="65676" y="71865"/>
                    <a:pt x="65563" y="71865"/>
                  </a:cubicBezTo>
                  <a:cubicBezTo>
                    <a:pt x="65424" y="71865"/>
                    <a:pt x="65319" y="71903"/>
                    <a:pt x="65195" y="71903"/>
                  </a:cubicBezTo>
                  <a:cubicBezTo>
                    <a:pt x="65147" y="71903"/>
                    <a:pt x="65097" y="71897"/>
                    <a:pt x="65041" y="71881"/>
                  </a:cubicBezTo>
                  <a:cubicBezTo>
                    <a:pt x="64972" y="71860"/>
                    <a:pt x="64715" y="71756"/>
                    <a:pt x="64542" y="71750"/>
                  </a:cubicBezTo>
                  <a:cubicBezTo>
                    <a:pt x="64515" y="71749"/>
                    <a:pt x="64487" y="71749"/>
                    <a:pt x="64460" y="71749"/>
                  </a:cubicBezTo>
                  <a:cubicBezTo>
                    <a:pt x="64210" y="71749"/>
                    <a:pt x="63966" y="71792"/>
                    <a:pt x="63730" y="71881"/>
                  </a:cubicBezTo>
                  <a:cubicBezTo>
                    <a:pt x="63043" y="72123"/>
                    <a:pt x="62634" y="72668"/>
                    <a:pt x="62367" y="73150"/>
                  </a:cubicBezTo>
                  <a:cubicBezTo>
                    <a:pt x="62125" y="73491"/>
                    <a:pt x="61942" y="73496"/>
                    <a:pt x="61711" y="73764"/>
                  </a:cubicBezTo>
                  <a:cubicBezTo>
                    <a:pt x="61548" y="73938"/>
                    <a:pt x="61469" y="74032"/>
                    <a:pt x="61504" y="74095"/>
                  </a:cubicBezTo>
                  <a:lnTo>
                    <a:pt x="61504" y="74095"/>
                  </a:lnTo>
                  <a:cubicBezTo>
                    <a:pt x="61460" y="74022"/>
                    <a:pt x="61432" y="73976"/>
                    <a:pt x="61356" y="73976"/>
                  </a:cubicBezTo>
                  <a:cubicBezTo>
                    <a:pt x="61265" y="73976"/>
                    <a:pt x="61105" y="74042"/>
                    <a:pt x="60762" y="74209"/>
                  </a:cubicBezTo>
                  <a:cubicBezTo>
                    <a:pt x="60777" y="74214"/>
                    <a:pt x="60804" y="74306"/>
                    <a:pt x="60801" y="74306"/>
                  </a:cubicBezTo>
                  <a:cubicBezTo>
                    <a:pt x="60800" y="74306"/>
                    <a:pt x="60800" y="74306"/>
                    <a:pt x="60799" y="74304"/>
                  </a:cubicBezTo>
                  <a:cubicBezTo>
                    <a:pt x="60421" y="74566"/>
                    <a:pt x="58854" y="74728"/>
                    <a:pt x="58560" y="74755"/>
                  </a:cubicBezTo>
                  <a:cubicBezTo>
                    <a:pt x="58530" y="74765"/>
                    <a:pt x="58847" y="74966"/>
                    <a:pt x="58568" y="74966"/>
                  </a:cubicBezTo>
                  <a:cubicBezTo>
                    <a:pt x="58552" y="74966"/>
                    <a:pt x="58533" y="74966"/>
                    <a:pt x="58513" y="74964"/>
                  </a:cubicBezTo>
                  <a:cubicBezTo>
                    <a:pt x="58177" y="74933"/>
                    <a:pt x="57805" y="74765"/>
                    <a:pt x="57491" y="74650"/>
                  </a:cubicBezTo>
                  <a:cubicBezTo>
                    <a:pt x="56694" y="74382"/>
                    <a:pt x="55860" y="73853"/>
                    <a:pt x="55362" y="73203"/>
                  </a:cubicBezTo>
                  <a:cubicBezTo>
                    <a:pt x="55032" y="72752"/>
                    <a:pt x="54596" y="72448"/>
                    <a:pt x="53993" y="72217"/>
                  </a:cubicBezTo>
                  <a:cubicBezTo>
                    <a:pt x="53621" y="72109"/>
                    <a:pt x="53388" y="72069"/>
                    <a:pt x="53226" y="72069"/>
                  </a:cubicBezTo>
                  <a:cubicBezTo>
                    <a:pt x="52940" y="72069"/>
                    <a:pt x="52878" y="72195"/>
                    <a:pt x="52656" y="72296"/>
                  </a:cubicBezTo>
                  <a:cubicBezTo>
                    <a:pt x="52695" y="72273"/>
                    <a:pt x="52581" y="72239"/>
                    <a:pt x="52395" y="72239"/>
                  </a:cubicBezTo>
                  <a:cubicBezTo>
                    <a:pt x="52278" y="72239"/>
                    <a:pt x="52133" y="72252"/>
                    <a:pt x="51980" y="72290"/>
                  </a:cubicBezTo>
                  <a:cubicBezTo>
                    <a:pt x="51576" y="72374"/>
                    <a:pt x="51183" y="72668"/>
                    <a:pt x="51162" y="72825"/>
                  </a:cubicBezTo>
                  <a:cubicBezTo>
                    <a:pt x="51160" y="72840"/>
                    <a:pt x="51166" y="72847"/>
                    <a:pt x="51179" y="72847"/>
                  </a:cubicBezTo>
                  <a:cubicBezTo>
                    <a:pt x="51248" y="72847"/>
                    <a:pt x="51522" y="72662"/>
                    <a:pt x="51818" y="72573"/>
                  </a:cubicBezTo>
                  <a:cubicBezTo>
                    <a:pt x="52003" y="72513"/>
                    <a:pt x="52186" y="72487"/>
                    <a:pt x="52307" y="72487"/>
                  </a:cubicBezTo>
                  <a:cubicBezTo>
                    <a:pt x="52415" y="72487"/>
                    <a:pt x="52474" y="72507"/>
                    <a:pt x="52441" y="72542"/>
                  </a:cubicBezTo>
                  <a:cubicBezTo>
                    <a:pt x="52242" y="72563"/>
                    <a:pt x="52048" y="72610"/>
                    <a:pt x="51860" y="72678"/>
                  </a:cubicBezTo>
                  <a:cubicBezTo>
                    <a:pt x="51650" y="72762"/>
                    <a:pt x="51451" y="72872"/>
                    <a:pt x="51267" y="73009"/>
                  </a:cubicBezTo>
                  <a:cubicBezTo>
                    <a:pt x="50876" y="73226"/>
                    <a:pt x="50509" y="73849"/>
                    <a:pt x="50372" y="73849"/>
                  </a:cubicBezTo>
                  <a:cubicBezTo>
                    <a:pt x="50369" y="73849"/>
                    <a:pt x="50366" y="73849"/>
                    <a:pt x="50364" y="73849"/>
                  </a:cubicBezTo>
                  <a:lnTo>
                    <a:pt x="50364" y="73849"/>
                  </a:lnTo>
                  <a:cubicBezTo>
                    <a:pt x="50593" y="73969"/>
                    <a:pt x="50124" y="74768"/>
                    <a:pt x="49872" y="75190"/>
                  </a:cubicBezTo>
                  <a:cubicBezTo>
                    <a:pt x="49604" y="75480"/>
                    <a:pt x="49482" y="75578"/>
                    <a:pt x="49422" y="75578"/>
                  </a:cubicBezTo>
                  <a:cubicBezTo>
                    <a:pt x="49379" y="75578"/>
                    <a:pt x="49366" y="75530"/>
                    <a:pt x="49353" y="75468"/>
                  </a:cubicBezTo>
                  <a:cubicBezTo>
                    <a:pt x="49349" y="75448"/>
                    <a:pt x="49336" y="75440"/>
                    <a:pt x="49317" y="75440"/>
                  </a:cubicBezTo>
                  <a:cubicBezTo>
                    <a:pt x="49224" y="75440"/>
                    <a:pt x="48988" y="75643"/>
                    <a:pt x="48902" y="75643"/>
                  </a:cubicBezTo>
                  <a:cubicBezTo>
                    <a:pt x="48890" y="75643"/>
                    <a:pt x="48882" y="75639"/>
                    <a:pt x="48876" y="75630"/>
                  </a:cubicBezTo>
                  <a:lnTo>
                    <a:pt x="48876" y="75630"/>
                  </a:lnTo>
                  <a:lnTo>
                    <a:pt x="49107" y="76008"/>
                  </a:lnTo>
                  <a:cubicBezTo>
                    <a:pt x="48890" y="76150"/>
                    <a:pt x="48705" y="76190"/>
                    <a:pt x="48559" y="76190"/>
                  </a:cubicBezTo>
                  <a:cubicBezTo>
                    <a:pt x="48364" y="76190"/>
                    <a:pt x="48237" y="76119"/>
                    <a:pt x="48193" y="76119"/>
                  </a:cubicBezTo>
                  <a:cubicBezTo>
                    <a:pt x="48187" y="76119"/>
                    <a:pt x="48182" y="76120"/>
                    <a:pt x="48179" y="76123"/>
                  </a:cubicBezTo>
                  <a:cubicBezTo>
                    <a:pt x="47933" y="76290"/>
                    <a:pt x="47492" y="76590"/>
                    <a:pt x="47056" y="76590"/>
                  </a:cubicBezTo>
                  <a:cubicBezTo>
                    <a:pt x="46971" y="76590"/>
                    <a:pt x="46888" y="76578"/>
                    <a:pt x="46805" y="76553"/>
                  </a:cubicBezTo>
                  <a:cubicBezTo>
                    <a:pt x="46438" y="76459"/>
                    <a:pt x="46082" y="76338"/>
                    <a:pt x="45741" y="76191"/>
                  </a:cubicBezTo>
                  <a:cubicBezTo>
                    <a:pt x="45311" y="76013"/>
                    <a:pt x="44928" y="75777"/>
                    <a:pt x="44729" y="75777"/>
                  </a:cubicBezTo>
                  <a:cubicBezTo>
                    <a:pt x="44727" y="75777"/>
                    <a:pt x="44724" y="75777"/>
                    <a:pt x="44722" y="75777"/>
                  </a:cubicBezTo>
                  <a:cubicBezTo>
                    <a:pt x="44511" y="75777"/>
                    <a:pt x="43919" y="75088"/>
                    <a:pt x="43680" y="74870"/>
                  </a:cubicBezTo>
                  <a:cubicBezTo>
                    <a:pt x="43187" y="74498"/>
                    <a:pt x="43523" y="74215"/>
                    <a:pt x="43177" y="73743"/>
                  </a:cubicBezTo>
                  <a:cubicBezTo>
                    <a:pt x="42752" y="73234"/>
                    <a:pt x="42385" y="73182"/>
                    <a:pt x="41830" y="72982"/>
                  </a:cubicBezTo>
                  <a:cubicBezTo>
                    <a:pt x="41122" y="72804"/>
                    <a:pt x="41305" y="72830"/>
                    <a:pt x="41436" y="72736"/>
                  </a:cubicBezTo>
                  <a:cubicBezTo>
                    <a:pt x="41488" y="72689"/>
                    <a:pt x="41384" y="72671"/>
                    <a:pt x="41223" y="72671"/>
                  </a:cubicBezTo>
                  <a:cubicBezTo>
                    <a:pt x="40914" y="72671"/>
                    <a:pt x="40394" y="72739"/>
                    <a:pt x="40367" y="72804"/>
                  </a:cubicBezTo>
                  <a:lnTo>
                    <a:pt x="39591" y="73135"/>
                  </a:lnTo>
                  <a:cubicBezTo>
                    <a:pt x="38872" y="73622"/>
                    <a:pt x="39874" y="73491"/>
                    <a:pt x="38946" y="73979"/>
                  </a:cubicBezTo>
                  <a:cubicBezTo>
                    <a:pt x="38715" y="74110"/>
                    <a:pt x="38453" y="74550"/>
                    <a:pt x="38369" y="74865"/>
                  </a:cubicBezTo>
                  <a:lnTo>
                    <a:pt x="38128" y="75583"/>
                  </a:lnTo>
                  <a:cubicBezTo>
                    <a:pt x="37982" y="76082"/>
                    <a:pt x="37698" y="76391"/>
                    <a:pt x="37274" y="76391"/>
                  </a:cubicBezTo>
                  <a:cubicBezTo>
                    <a:pt x="37270" y="76391"/>
                    <a:pt x="37266" y="76390"/>
                    <a:pt x="37263" y="76390"/>
                  </a:cubicBezTo>
                  <a:cubicBezTo>
                    <a:pt x="37092" y="76427"/>
                    <a:pt x="36281" y="77019"/>
                    <a:pt x="35871" y="77019"/>
                  </a:cubicBezTo>
                  <a:cubicBezTo>
                    <a:pt x="35818" y="77019"/>
                    <a:pt x="35772" y="77010"/>
                    <a:pt x="35734" y="76988"/>
                  </a:cubicBezTo>
                  <a:lnTo>
                    <a:pt x="35734" y="76988"/>
                  </a:lnTo>
                  <a:cubicBezTo>
                    <a:pt x="35816" y="77048"/>
                    <a:pt x="35466" y="77203"/>
                    <a:pt x="35104" y="77203"/>
                  </a:cubicBezTo>
                  <a:cubicBezTo>
                    <a:pt x="35099" y="77203"/>
                    <a:pt x="35093" y="77203"/>
                    <a:pt x="35087" y="77203"/>
                  </a:cubicBezTo>
                  <a:cubicBezTo>
                    <a:pt x="34709" y="77198"/>
                    <a:pt x="34400" y="77072"/>
                    <a:pt x="34725" y="77020"/>
                  </a:cubicBezTo>
                  <a:cubicBezTo>
                    <a:pt x="34825" y="76752"/>
                    <a:pt x="34044" y="76731"/>
                    <a:pt x="33603" y="76364"/>
                  </a:cubicBezTo>
                  <a:cubicBezTo>
                    <a:pt x="33346" y="76181"/>
                    <a:pt x="33037" y="75850"/>
                    <a:pt x="32927" y="75583"/>
                  </a:cubicBezTo>
                  <a:cubicBezTo>
                    <a:pt x="32864" y="75426"/>
                    <a:pt x="32953" y="75483"/>
                    <a:pt x="32838" y="75268"/>
                  </a:cubicBezTo>
                  <a:cubicBezTo>
                    <a:pt x="32707" y="75022"/>
                    <a:pt x="32602" y="74755"/>
                    <a:pt x="32523" y="74482"/>
                  </a:cubicBezTo>
                  <a:cubicBezTo>
                    <a:pt x="32460" y="74146"/>
                    <a:pt x="32257" y="73715"/>
                    <a:pt x="32182" y="73702"/>
                  </a:cubicBezTo>
                  <a:lnTo>
                    <a:pt x="32182" y="73702"/>
                  </a:lnTo>
                  <a:cubicBezTo>
                    <a:pt x="32278" y="73676"/>
                    <a:pt x="32464" y="73676"/>
                    <a:pt x="32051" y="73035"/>
                  </a:cubicBezTo>
                  <a:cubicBezTo>
                    <a:pt x="31773" y="72610"/>
                    <a:pt x="31008" y="72348"/>
                    <a:pt x="30872" y="72186"/>
                  </a:cubicBezTo>
                  <a:lnTo>
                    <a:pt x="30872" y="72186"/>
                  </a:lnTo>
                  <a:cubicBezTo>
                    <a:pt x="30861" y="72184"/>
                    <a:pt x="30536" y="72098"/>
                    <a:pt x="30402" y="72098"/>
                  </a:cubicBezTo>
                  <a:cubicBezTo>
                    <a:pt x="30373" y="72098"/>
                    <a:pt x="30353" y="72102"/>
                    <a:pt x="30347" y="72112"/>
                  </a:cubicBezTo>
                  <a:cubicBezTo>
                    <a:pt x="30339" y="72121"/>
                    <a:pt x="30318" y="72125"/>
                    <a:pt x="30289" y="72125"/>
                  </a:cubicBezTo>
                  <a:cubicBezTo>
                    <a:pt x="30165" y="72125"/>
                    <a:pt x="29888" y="72060"/>
                    <a:pt x="29765" y="72060"/>
                  </a:cubicBezTo>
                  <a:cubicBezTo>
                    <a:pt x="29684" y="72045"/>
                    <a:pt x="29601" y="72039"/>
                    <a:pt x="29517" y="72039"/>
                  </a:cubicBezTo>
                  <a:cubicBezTo>
                    <a:pt x="28742" y="72039"/>
                    <a:pt x="27891" y="72603"/>
                    <a:pt x="28036" y="72856"/>
                  </a:cubicBezTo>
                  <a:lnTo>
                    <a:pt x="28036" y="72856"/>
                  </a:lnTo>
                  <a:cubicBezTo>
                    <a:pt x="28014" y="72834"/>
                    <a:pt x="27975" y="72810"/>
                    <a:pt x="27923" y="72810"/>
                  </a:cubicBezTo>
                  <a:cubicBezTo>
                    <a:pt x="27832" y="72810"/>
                    <a:pt x="27700" y="72886"/>
                    <a:pt x="27547" y="73182"/>
                  </a:cubicBezTo>
                  <a:cubicBezTo>
                    <a:pt x="27411" y="73491"/>
                    <a:pt x="27500" y="73470"/>
                    <a:pt x="27112" y="73800"/>
                  </a:cubicBezTo>
                  <a:cubicBezTo>
                    <a:pt x="27251" y="73677"/>
                    <a:pt x="27240" y="73594"/>
                    <a:pt x="27141" y="73594"/>
                  </a:cubicBezTo>
                  <a:cubicBezTo>
                    <a:pt x="27075" y="73594"/>
                    <a:pt x="26970" y="73631"/>
                    <a:pt x="26845" y="73716"/>
                  </a:cubicBezTo>
                  <a:cubicBezTo>
                    <a:pt x="26577" y="73890"/>
                    <a:pt x="26300" y="74042"/>
                    <a:pt x="26011" y="74167"/>
                  </a:cubicBezTo>
                  <a:cubicBezTo>
                    <a:pt x="25382" y="74403"/>
                    <a:pt x="25340" y="74393"/>
                    <a:pt x="25319" y="74582"/>
                  </a:cubicBezTo>
                  <a:cubicBezTo>
                    <a:pt x="25232" y="74585"/>
                    <a:pt x="25159" y="74587"/>
                    <a:pt x="25098" y="74587"/>
                  </a:cubicBezTo>
                  <a:cubicBezTo>
                    <a:pt x="24707" y="74587"/>
                    <a:pt x="24791" y="74516"/>
                    <a:pt x="24632" y="74398"/>
                  </a:cubicBezTo>
                  <a:lnTo>
                    <a:pt x="24632" y="74398"/>
                  </a:lnTo>
                  <a:cubicBezTo>
                    <a:pt x="24638" y="74409"/>
                    <a:pt x="24271" y="74513"/>
                    <a:pt x="24250" y="74550"/>
                  </a:cubicBezTo>
                  <a:cubicBezTo>
                    <a:pt x="24302" y="74388"/>
                    <a:pt x="24181" y="74220"/>
                    <a:pt x="24108" y="74015"/>
                  </a:cubicBezTo>
                  <a:cubicBezTo>
                    <a:pt x="23825" y="73989"/>
                    <a:pt x="23547" y="73931"/>
                    <a:pt x="23280" y="73837"/>
                  </a:cubicBezTo>
                  <a:cubicBezTo>
                    <a:pt x="22813" y="73690"/>
                    <a:pt x="22404" y="73040"/>
                    <a:pt x="22262" y="72448"/>
                  </a:cubicBezTo>
                  <a:cubicBezTo>
                    <a:pt x="22100" y="72123"/>
                    <a:pt x="22152" y="71011"/>
                    <a:pt x="22063" y="70922"/>
                  </a:cubicBezTo>
                  <a:cubicBezTo>
                    <a:pt x="21937" y="70843"/>
                    <a:pt x="21796" y="70849"/>
                    <a:pt x="21660" y="70817"/>
                  </a:cubicBezTo>
                  <a:cubicBezTo>
                    <a:pt x="21707" y="70472"/>
                    <a:pt x="21800" y="70397"/>
                    <a:pt x="21890" y="70397"/>
                  </a:cubicBezTo>
                  <a:cubicBezTo>
                    <a:pt x="21949" y="70397"/>
                    <a:pt x="22005" y="70430"/>
                    <a:pt x="22045" y="70439"/>
                  </a:cubicBezTo>
                  <a:lnTo>
                    <a:pt x="22045" y="70439"/>
                  </a:lnTo>
                  <a:cubicBezTo>
                    <a:pt x="21980" y="70415"/>
                    <a:pt x="22016" y="69490"/>
                    <a:pt x="22047" y="69459"/>
                  </a:cubicBezTo>
                  <a:cubicBezTo>
                    <a:pt x="22105" y="69443"/>
                    <a:pt x="22283" y="69428"/>
                    <a:pt x="22006" y="68909"/>
                  </a:cubicBezTo>
                  <a:lnTo>
                    <a:pt x="21620" y="69099"/>
                  </a:lnTo>
                  <a:lnTo>
                    <a:pt x="21620" y="69099"/>
                  </a:lnTo>
                  <a:cubicBezTo>
                    <a:pt x="21714" y="69033"/>
                    <a:pt x="21427" y="68385"/>
                    <a:pt x="20731" y="68007"/>
                  </a:cubicBezTo>
                  <a:cubicBezTo>
                    <a:pt x="20349" y="67777"/>
                    <a:pt x="19888" y="67698"/>
                    <a:pt x="19492" y="67698"/>
                  </a:cubicBezTo>
                  <a:cubicBezTo>
                    <a:pt x="19165" y="67698"/>
                    <a:pt x="18882" y="67752"/>
                    <a:pt x="18723" y="67818"/>
                  </a:cubicBezTo>
                  <a:cubicBezTo>
                    <a:pt x="18871" y="67779"/>
                    <a:pt x="18976" y="67764"/>
                    <a:pt x="19051" y="67764"/>
                  </a:cubicBezTo>
                  <a:cubicBezTo>
                    <a:pt x="19246" y="67764"/>
                    <a:pt x="19233" y="67867"/>
                    <a:pt x="19237" y="67912"/>
                  </a:cubicBezTo>
                  <a:cubicBezTo>
                    <a:pt x="18760" y="67965"/>
                    <a:pt x="18398" y="68023"/>
                    <a:pt x="18042" y="68169"/>
                  </a:cubicBezTo>
                  <a:cubicBezTo>
                    <a:pt x="17858" y="68243"/>
                    <a:pt x="17691" y="68358"/>
                    <a:pt x="17549" y="68494"/>
                  </a:cubicBezTo>
                  <a:cubicBezTo>
                    <a:pt x="17470" y="68573"/>
                    <a:pt x="17402" y="68657"/>
                    <a:pt x="17344" y="68746"/>
                  </a:cubicBezTo>
                  <a:lnTo>
                    <a:pt x="17250" y="68924"/>
                  </a:lnTo>
                  <a:cubicBezTo>
                    <a:pt x="17279" y="68986"/>
                    <a:pt x="16960" y="69390"/>
                    <a:pt x="16767" y="69390"/>
                  </a:cubicBezTo>
                  <a:cubicBezTo>
                    <a:pt x="16746" y="69390"/>
                    <a:pt x="16727" y="69385"/>
                    <a:pt x="16710" y="69375"/>
                  </a:cubicBezTo>
                  <a:cubicBezTo>
                    <a:pt x="16676" y="69341"/>
                    <a:pt x="16896" y="69085"/>
                    <a:pt x="16776" y="69085"/>
                  </a:cubicBezTo>
                  <a:cubicBezTo>
                    <a:pt x="16748" y="69085"/>
                    <a:pt x="16700" y="69099"/>
                    <a:pt x="16626" y="69134"/>
                  </a:cubicBezTo>
                  <a:cubicBezTo>
                    <a:pt x="16284" y="69255"/>
                    <a:pt x="16100" y="69375"/>
                    <a:pt x="15741" y="69375"/>
                  </a:cubicBezTo>
                  <a:cubicBezTo>
                    <a:pt x="15633" y="69375"/>
                    <a:pt x="15508" y="69364"/>
                    <a:pt x="15357" y="69339"/>
                  </a:cubicBezTo>
                  <a:cubicBezTo>
                    <a:pt x="14875" y="69223"/>
                    <a:pt x="14529" y="69008"/>
                    <a:pt x="14172" y="68730"/>
                  </a:cubicBezTo>
                  <a:cubicBezTo>
                    <a:pt x="13935" y="68520"/>
                    <a:pt x="13687" y="68348"/>
                    <a:pt x="13607" y="68348"/>
                  </a:cubicBezTo>
                  <a:cubicBezTo>
                    <a:pt x="13546" y="68348"/>
                    <a:pt x="13584" y="68450"/>
                    <a:pt x="13805" y="68715"/>
                  </a:cubicBezTo>
                  <a:cubicBezTo>
                    <a:pt x="13538" y="68458"/>
                    <a:pt x="13323" y="68148"/>
                    <a:pt x="13171" y="67813"/>
                  </a:cubicBezTo>
                  <a:cubicBezTo>
                    <a:pt x="13040" y="67488"/>
                    <a:pt x="13050" y="67315"/>
                    <a:pt x="13019" y="67042"/>
                  </a:cubicBezTo>
                  <a:cubicBezTo>
                    <a:pt x="12982" y="66859"/>
                    <a:pt x="12930" y="66675"/>
                    <a:pt x="12862" y="66502"/>
                  </a:cubicBezTo>
                  <a:cubicBezTo>
                    <a:pt x="12789" y="66278"/>
                    <a:pt x="12746" y="66227"/>
                    <a:pt x="12700" y="66227"/>
                  </a:cubicBezTo>
                  <a:cubicBezTo>
                    <a:pt x="12667" y="66227"/>
                    <a:pt x="12632" y="66254"/>
                    <a:pt x="12584" y="66261"/>
                  </a:cubicBezTo>
                  <a:cubicBezTo>
                    <a:pt x="12667" y="66453"/>
                    <a:pt x="12683" y="66608"/>
                    <a:pt x="12646" y="66608"/>
                  </a:cubicBezTo>
                  <a:cubicBezTo>
                    <a:pt x="12630" y="66608"/>
                    <a:pt x="12603" y="66578"/>
                    <a:pt x="12568" y="66507"/>
                  </a:cubicBezTo>
                  <a:cubicBezTo>
                    <a:pt x="12437" y="66235"/>
                    <a:pt x="12374" y="65931"/>
                    <a:pt x="12390" y="65632"/>
                  </a:cubicBezTo>
                  <a:cubicBezTo>
                    <a:pt x="12404" y="65491"/>
                    <a:pt x="12428" y="65443"/>
                    <a:pt x="12458" y="65443"/>
                  </a:cubicBezTo>
                  <a:cubicBezTo>
                    <a:pt x="12519" y="65443"/>
                    <a:pt x="12602" y="65643"/>
                    <a:pt x="12654" y="65643"/>
                  </a:cubicBezTo>
                  <a:cubicBezTo>
                    <a:pt x="12683" y="65643"/>
                    <a:pt x="12703" y="65580"/>
                    <a:pt x="12704" y="65385"/>
                  </a:cubicBezTo>
                  <a:cubicBezTo>
                    <a:pt x="12699" y="65044"/>
                    <a:pt x="12715" y="64704"/>
                    <a:pt x="12752" y="64363"/>
                  </a:cubicBezTo>
                  <a:cubicBezTo>
                    <a:pt x="12805" y="64037"/>
                    <a:pt x="12778" y="63685"/>
                    <a:pt x="12730" y="63685"/>
                  </a:cubicBezTo>
                  <a:cubicBezTo>
                    <a:pt x="12716" y="63685"/>
                    <a:pt x="12700" y="63714"/>
                    <a:pt x="12683" y="63781"/>
                  </a:cubicBezTo>
                  <a:cubicBezTo>
                    <a:pt x="12595" y="64028"/>
                    <a:pt x="12531" y="64196"/>
                    <a:pt x="12489" y="64196"/>
                  </a:cubicBezTo>
                  <a:cubicBezTo>
                    <a:pt x="12459" y="64196"/>
                    <a:pt x="12440" y="64110"/>
                    <a:pt x="12432" y="63907"/>
                  </a:cubicBezTo>
                  <a:cubicBezTo>
                    <a:pt x="12411" y="63597"/>
                    <a:pt x="12316" y="63157"/>
                    <a:pt x="12264" y="62821"/>
                  </a:cubicBezTo>
                  <a:cubicBezTo>
                    <a:pt x="12232" y="62648"/>
                    <a:pt x="12281" y="62594"/>
                    <a:pt x="12360" y="62594"/>
                  </a:cubicBezTo>
                  <a:cubicBezTo>
                    <a:pt x="12490" y="62594"/>
                    <a:pt x="12703" y="62742"/>
                    <a:pt x="12765" y="62742"/>
                  </a:cubicBezTo>
                  <a:cubicBezTo>
                    <a:pt x="12781" y="62742"/>
                    <a:pt x="12787" y="62732"/>
                    <a:pt x="12778" y="62706"/>
                  </a:cubicBezTo>
                  <a:cubicBezTo>
                    <a:pt x="12689" y="62271"/>
                    <a:pt x="12243" y="61726"/>
                    <a:pt x="11913" y="61547"/>
                  </a:cubicBezTo>
                  <a:cubicBezTo>
                    <a:pt x="11770" y="61471"/>
                    <a:pt x="11698" y="61448"/>
                    <a:pt x="11655" y="61448"/>
                  </a:cubicBezTo>
                  <a:cubicBezTo>
                    <a:pt x="11593" y="61448"/>
                    <a:pt x="11591" y="61496"/>
                    <a:pt x="11515" y="61496"/>
                  </a:cubicBezTo>
                  <a:cubicBezTo>
                    <a:pt x="11479" y="61496"/>
                    <a:pt x="11426" y="61485"/>
                    <a:pt x="11341" y="61453"/>
                  </a:cubicBezTo>
                  <a:cubicBezTo>
                    <a:pt x="10661" y="61304"/>
                    <a:pt x="10865" y="60962"/>
                    <a:pt x="10238" y="60962"/>
                  </a:cubicBezTo>
                  <a:cubicBezTo>
                    <a:pt x="10203" y="60962"/>
                    <a:pt x="10165" y="60963"/>
                    <a:pt x="10125" y="60965"/>
                  </a:cubicBezTo>
                  <a:cubicBezTo>
                    <a:pt x="9401" y="61102"/>
                    <a:pt x="9270" y="61406"/>
                    <a:pt x="9317" y="61526"/>
                  </a:cubicBezTo>
                  <a:cubicBezTo>
                    <a:pt x="9279" y="61436"/>
                    <a:pt x="9353" y="61269"/>
                    <a:pt x="9131" y="61269"/>
                  </a:cubicBezTo>
                  <a:cubicBezTo>
                    <a:pt x="9107" y="61269"/>
                    <a:pt x="9080" y="61271"/>
                    <a:pt x="9050" y="61275"/>
                  </a:cubicBezTo>
                  <a:cubicBezTo>
                    <a:pt x="8898" y="61306"/>
                    <a:pt x="8751" y="61359"/>
                    <a:pt x="8615" y="61421"/>
                  </a:cubicBezTo>
                  <a:cubicBezTo>
                    <a:pt x="8478" y="61411"/>
                    <a:pt x="8547" y="61359"/>
                    <a:pt x="8222" y="61254"/>
                  </a:cubicBezTo>
                  <a:cubicBezTo>
                    <a:pt x="8213" y="61251"/>
                    <a:pt x="8206" y="61250"/>
                    <a:pt x="8201" y="61250"/>
                  </a:cubicBezTo>
                  <a:cubicBezTo>
                    <a:pt x="8137" y="61250"/>
                    <a:pt x="8305" y="61438"/>
                    <a:pt x="8185" y="61438"/>
                  </a:cubicBezTo>
                  <a:cubicBezTo>
                    <a:pt x="8165" y="61438"/>
                    <a:pt x="8138" y="61433"/>
                    <a:pt x="8101" y="61421"/>
                  </a:cubicBezTo>
                  <a:cubicBezTo>
                    <a:pt x="7860" y="61348"/>
                    <a:pt x="7571" y="61070"/>
                    <a:pt x="7435" y="60834"/>
                  </a:cubicBezTo>
                  <a:cubicBezTo>
                    <a:pt x="7278" y="60546"/>
                    <a:pt x="7304" y="60336"/>
                    <a:pt x="7283" y="60111"/>
                  </a:cubicBezTo>
                  <a:cubicBezTo>
                    <a:pt x="7236" y="59681"/>
                    <a:pt x="7021" y="59660"/>
                    <a:pt x="7152" y="59177"/>
                  </a:cubicBezTo>
                  <a:cubicBezTo>
                    <a:pt x="7231" y="58926"/>
                    <a:pt x="7467" y="58947"/>
                    <a:pt x="7472" y="58548"/>
                  </a:cubicBezTo>
                  <a:cubicBezTo>
                    <a:pt x="7498" y="58139"/>
                    <a:pt x="7257" y="58108"/>
                    <a:pt x="7545" y="57416"/>
                  </a:cubicBezTo>
                  <a:lnTo>
                    <a:pt x="7661" y="57473"/>
                  </a:lnTo>
                  <a:cubicBezTo>
                    <a:pt x="7681" y="57460"/>
                    <a:pt x="7696" y="57453"/>
                    <a:pt x="7707" y="57453"/>
                  </a:cubicBezTo>
                  <a:cubicBezTo>
                    <a:pt x="7742" y="57453"/>
                    <a:pt x="7732" y="57522"/>
                    <a:pt x="7676" y="57657"/>
                  </a:cubicBezTo>
                  <a:cubicBezTo>
                    <a:pt x="7676" y="57660"/>
                    <a:pt x="7677" y="57661"/>
                    <a:pt x="7678" y="57661"/>
                  </a:cubicBezTo>
                  <a:cubicBezTo>
                    <a:pt x="7704" y="57661"/>
                    <a:pt x="8104" y="56520"/>
                    <a:pt x="8195" y="56388"/>
                  </a:cubicBezTo>
                  <a:cubicBezTo>
                    <a:pt x="8384" y="56011"/>
                    <a:pt x="8573" y="55895"/>
                    <a:pt x="8741" y="55549"/>
                  </a:cubicBezTo>
                  <a:cubicBezTo>
                    <a:pt x="8929" y="55156"/>
                    <a:pt x="8893" y="55119"/>
                    <a:pt x="9160" y="54674"/>
                  </a:cubicBezTo>
                  <a:cubicBezTo>
                    <a:pt x="9448" y="54107"/>
                    <a:pt x="9475" y="53924"/>
                    <a:pt x="9553" y="53384"/>
                  </a:cubicBezTo>
                  <a:cubicBezTo>
                    <a:pt x="9585" y="52550"/>
                    <a:pt x="9212" y="52262"/>
                    <a:pt x="8793" y="51738"/>
                  </a:cubicBezTo>
                  <a:cubicBezTo>
                    <a:pt x="8279" y="51229"/>
                    <a:pt x="8143" y="50899"/>
                    <a:pt x="7404" y="50715"/>
                  </a:cubicBezTo>
                  <a:cubicBezTo>
                    <a:pt x="7270" y="50696"/>
                    <a:pt x="7190" y="50690"/>
                    <a:pt x="7135" y="50690"/>
                  </a:cubicBezTo>
                  <a:cubicBezTo>
                    <a:pt x="7046" y="50690"/>
                    <a:pt x="7017" y="50705"/>
                    <a:pt x="6923" y="50705"/>
                  </a:cubicBezTo>
                  <a:cubicBezTo>
                    <a:pt x="6914" y="50705"/>
                    <a:pt x="6905" y="50705"/>
                    <a:pt x="6895" y="50705"/>
                  </a:cubicBezTo>
                  <a:cubicBezTo>
                    <a:pt x="6884" y="50705"/>
                    <a:pt x="6873" y="50705"/>
                    <a:pt x="6863" y="50705"/>
                  </a:cubicBezTo>
                  <a:cubicBezTo>
                    <a:pt x="6722" y="50705"/>
                    <a:pt x="6587" y="50674"/>
                    <a:pt x="6465" y="50610"/>
                  </a:cubicBezTo>
                  <a:cubicBezTo>
                    <a:pt x="6009" y="50317"/>
                    <a:pt x="6386" y="50149"/>
                    <a:pt x="6434" y="50107"/>
                  </a:cubicBezTo>
                  <a:cubicBezTo>
                    <a:pt x="6177" y="49976"/>
                    <a:pt x="5941" y="49771"/>
                    <a:pt x="5736" y="49619"/>
                  </a:cubicBezTo>
                  <a:cubicBezTo>
                    <a:pt x="5273" y="49243"/>
                    <a:pt x="5482" y="49110"/>
                    <a:pt x="5639" y="49071"/>
                  </a:cubicBezTo>
                  <a:lnTo>
                    <a:pt x="5639" y="49071"/>
                  </a:lnTo>
                  <a:cubicBezTo>
                    <a:pt x="5636" y="49071"/>
                    <a:pt x="5633" y="49072"/>
                    <a:pt x="5630" y="49072"/>
                  </a:cubicBezTo>
                  <a:cubicBezTo>
                    <a:pt x="5517" y="49072"/>
                    <a:pt x="5382" y="48752"/>
                    <a:pt x="5327" y="48424"/>
                  </a:cubicBezTo>
                  <a:cubicBezTo>
                    <a:pt x="5264" y="48078"/>
                    <a:pt x="5291" y="47732"/>
                    <a:pt x="5196" y="47716"/>
                  </a:cubicBezTo>
                  <a:cubicBezTo>
                    <a:pt x="5312" y="47401"/>
                    <a:pt x="5448" y="47124"/>
                    <a:pt x="5584" y="46667"/>
                  </a:cubicBezTo>
                  <a:cubicBezTo>
                    <a:pt x="5469" y="46631"/>
                    <a:pt x="5558" y="46395"/>
                    <a:pt x="5700" y="46012"/>
                  </a:cubicBezTo>
                  <a:cubicBezTo>
                    <a:pt x="5899" y="45493"/>
                    <a:pt x="5909" y="45126"/>
                    <a:pt x="6166" y="44670"/>
                  </a:cubicBezTo>
                  <a:cubicBezTo>
                    <a:pt x="6224" y="44549"/>
                    <a:pt x="7141" y="43946"/>
                    <a:pt x="7194" y="43585"/>
                  </a:cubicBezTo>
                  <a:cubicBezTo>
                    <a:pt x="7198" y="43552"/>
                    <a:pt x="7162" y="43543"/>
                    <a:pt x="7112" y="43543"/>
                  </a:cubicBezTo>
                  <a:cubicBezTo>
                    <a:pt x="7059" y="43543"/>
                    <a:pt x="6989" y="43553"/>
                    <a:pt x="6933" y="43553"/>
                  </a:cubicBezTo>
                  <a:cubicBezTo>
                    <a:pt x="6815" y="43553"/>
                    <a:pt x="6756" y="43510"/>
                    <a:pt x="7031" y="43249"/>
                  </a:cubicBezTo>
                  <a:cubicBezTo>
                    <a:pt x="7367" y="42945"/>
                    <a:pt x="7446" y="42961"/>
                    <a:pt x="7650" y="42515"/>
                  </a:cubicBezTo>
                  <a:lnTo>
                    <a:pt x="7650" y="42515"/>
                  </a:lnTo>
                  <a:cubicBezTo>
                    <a:pt x="7650" y="42515"/>
                    <a:pt x="7650" y="42515"/>
                    <a:pt x="7650" y="42515"/>
                  </a:cubicBezTo>
                  <a:cubicBezTo>
                    <a:pt x="7650" y="42515"/>
                    <a:pt x="7650" y="42515"/>
                    <a:pt x="7650" y="42515"/>
                  </a:cubicBezTo>
                  <a:lnTo>
                    <a:pt x="7650" y="42515"/>
                  </a:lnTo>
                  <a:cubicBezTo>
                    <a:pt x="7650" y="42515"/>
                    <a:pt x="7650" y="42515"/>
                    <a:pt x="7650" y="42515"/>
                  </a:cubicBezTo>
                  <a:lnTo>
                    <a:pt x="7650" y="42515"/>
                  </a:lnTo>
                  <a:cubicBezTo>
                    <a:pt x="7650" y="42512"/>
                    <a:pt x="7745" y="42137"/>
                    <a:pt x="7776" y="42101"/>
                  </a:cubicBezTo>
                  <a:cubicBezTo>
                    <a:pt x="7802" y="42081"/>
                    <a:pt x="7823" y="42072"/>
                    <a:pt x="7838" y="42072"/>
                  </a:cubicBezTo>
                  <a:cubicBezTo>
                    <a:pt x="7957" y="42072"/>
                    <a:pt x="7797" y="42581"/>
                    <a:pt x="7881" y="42581"/>
                  </a:cubicBezTo>
                  <a:cubicBezTo>
                    <a:pt x="7891" y="42581"/>
                    <a:pt x="7904" y="42574"/>
                    <a:pt x="7923" y="42557"/>
                  </a:cubicBezTo>
                  <a:cubicBezTo>
                    <a:pt x="8007" y="42499"/>
                    <a:pt x="8159" y="42069"/>
                    <a:pt x="8153" y="42048"/>
                  </a:cubicBezTo>
                  <a:cubicBezTo>
                    <a:pt x="8235" y="41723"/>
                    <a:pt x="8306" y="41570"/>
                    <a:pt x="8363" y="41159"/>
                  </a:cubicBezTo>
                  <a:lnTo>
                    <a:pt x="8363" y="41159"/>
                  </a:lnTo>
                  <a:cubicBezTo>
                    <a:pt x="8341" y="41334"/>
                    <a:pt x="8360" y="41371"/>
                    <a:pt x="8391" y="41371"/>
                  </a:cubicBezTo>
                  <a:cubicBezTo>
                    <a:pt x="8415" y="41371"/>
                    <a:pt x="8446" y="41350"/>
                    <a:pt x="8472" y="41350"/>
                  </a:cubicBezTo>
                  <a:cubicBezTo>
                    <a:pt x="8474" y="41350"/>
                    <a:pt x="8476" y="41351"/>
                    <a:pt x="8478" y="41351"/>
                  </a:cubicBezTo>
                  <a:cubicBezTo>
                    <a:pt x="8400" y="41335"/>
                    <a:pt x="8541" y="40680"/>
                    <a:pt x="8421" y="40339"/>
                  </a:cubicBezTo>
                  <a:lnTo>
                    <a:pt x="8421" y="40339"/>
                  </a:lnTo>
                  <a:cubicBezTo>
                    <a:pt x="8412" y="40341"/>
                    <a:pt x="8402" y="40346"/>
                    <a:pt x="8390" y="40346"/>
                  </a:cubicBezTo>
                  <a:cubicBezTo>
                    <a:pt x="8368" y="40346"/>
                    <a:pt x="8340" y="40328"/>
                    <a:pt x="8305" y="40234"/>
                  </a:cubicBezTo>
                  <a:cubicBezTo>
                    <a:pt x="8159" y="39731"/>
                    <a:pt x="7650" y="39133"/>
                    <a:pt x="7692" y="39039"/>
                  </a:cubicBezTo>
                  <a:cubicBezTo>
                    <a:pt x="7587" y="38777"/>
                    <a:pt x="7168" y="38258"/>
                    <a:pt x="7037" y="38247"/>
                  </a:cubicBezTo>
                  <a:cubicBezTo>
                    <a:pt x="6859" y="38022"/>
                    <a:pt x="6817" y="37282"/>
                    <a:pt x="6676" y="37282"/>
                  </a:cubicBezTo>
                  <a:cubicBezTo>
                    <a:pt x="6676" y="37282"/>
                    <a:pt x="6675" y="37282"/>
                    <a:pt x="6675" y="37282"/>
                  </a:cubicBezTo>
                  <a:cubicBezTo>
                    <a:pt x="6691" y="36884"/>
                    <a:pt x="6848" y="36239"/>
                    <a:pt x="7094" y="35688"/>
                  </a:cubicBezTo>
                  <a:cubicBezTo>
                    <a:pt x="7330" y="35133"/>
                    <a:pt x="7661" y="34682"/>
                    <a:pt x="7744" y="34294"/>
                  </a:cubicBezTo>
                  <a:cubicBezTo>
                    <a:pt x="7798" y="34362"/>
                    <a:pt x="7848" y="34392"/>
                    <a:pt x="7897" y="34392"/>
                  </a:cubicBezTo>
                  <a:cubicBezTo>
                    <a:pt x="8200" y="34392"/>
                    <a:pt x="8427" y="33222"/>
                    <a:pt x="8825" y="33077"/>
                  </a:cubicBezTo>
                  <a:cubicBezTo>
                    <a:pt x="9171" y="32946"/>
                    <a:pt x="9422" y="33030"/>
                    <a:pt x="9920" y="32543"/>
                  </a:cubicBezTo>
                  <a:cubicBezTo>
                    <a:pt x="10040" y="32423"/>
                    <a:pt x="10621" y="31713"/>
                    <a:pt x="10587" y="31709"/>
                  </a:cubicBezTo>
                  <a:lnTo>
                    <a:pt x="10587" y="31709"/>
                  </a:lnTo>
                  <a:cubicBezTo>
                    <a:pt x="10600" y="31708"/>
                    <a:pt x="10612" y="31708"/>
                    <a:pt x="10623" y="31708"/>
                  </a:cubicBezTo>
                  <a:cubicBezTo>
                    <a:pt x="10786" y="31708"/>
                    <a:pt x="10757" y="31805"/>
                    <a:pt x="10862" y="31805"/>
                  </a:cubicBezTo>
                  <a:cubicBezTo>
                    <a:pt x="10942" y="31805"/>
                    <a:pt x="11100" y="31748"/>
                    <a:pt x="11483" y="31546"/>
                  </a:cubicBezTo>
                  <a:cubicBezTo>
                    <a:pt x="12007" y="31284"/>
                    <a:pt x="11457" y="31331"/>
                    <a:pt x="12080" y="31064"/>
                  </a:cubicBezTo>
                  <a:lnTo>
                    <a:pt x="12080" y="31064"/>
                  </a:lnTo>
                  <a:cubicBezTo>
                    <a:pt x="12109" y="31144"/>
                    <a:pt x="12048" y="31372"/>
                    <a:pt x="12275" y="31372"/>
                  </a:cubicBezTo>
                  <a:cubicBezTo>
                    <a:pt x="12301" y="31372"/>
                    <a:pt x="12330" y="31369"/>
                    <a:pt x="12364" y="31363"/>
                  </a:cubicBezTo>
                  <a:cubicBezTo>
                    <a:pt x="12600" y="31305"/>
                    <a:pt x="12830" y="31200"/>
                    <a:pt x="13029" y="31064"/>
                  </a:cubicBezTo>
                  <a:cubicBezTo>
                    <a:pt x="13281" y="30896"/>
                    <a:pt x="13438" y="30692"/>
                    <a:pt x="13402" y="30650"/>
                  </a:cubicBezTo>
                  <a:cubicBezTo>
                    <a:pt x="13365" y="30613"/>
                    <a:pt x="13664" y="30320"/>
                    <a:pt x="13847" y="29926"/>
                  </a:cubicBezTo>
                  <a:cubicBezTo>
                    <a:pt x="13999" y="29617"/>
                    <a:pt x="14089" y="29287"/>
                    <a:pt x="14120" y="28946"/>
                  </a:cubicBezTo>
                  <a:cubicBezTo>
                    <a:pt x="14146" y="28568"/>
                    <a:pt x="14094" y="28186"/>
                    <a:pt x="13973" y="27829"/>
                  </a:cubicBezTo>
                  <a:cubicBezTo>
                    <a:pt x="13837" y="27420"/>
                    <a:pt x="13601" y="27090"/>
                    <a:pt x="13569" y="26964"/>
                  </a:cubicBezTo>
                  <a:cubicBezTo>
                    <a:pt x="13533" y="26796"/>
                    <a:pt x="13412" y="26571"/>
                    <a:pt x="13155" y="26356"/>
                  </a:cubicBezTo>
                  <a:cubicBezTo>
                    <a:pt x="13035" y="26256"/>
                    <a:pt x="12925" y="26136"/>
                    <a:pt x="12841" y="26004"/>
                  </a:cubicBezTo>
                  <a:cubicBezTo>
                    <a:pt x="12731" y="25800"/>
                    <a:pt x="12594" y="25800"/>
                    <a:pt x="12563" y="25407"/>
                  </a:cubicBezTo>
                  <a:cubicBezTo>
                    <a:pt x="12547" y="25045"/>
                    <a:pt x="12683" y="24647"/>
                    <a:pt x="12846" y="24363"/>
                  </a:cubicBezTo>
                  <a:cubicBezTo>
                    <a:pt x="12961" y="24143"/>
                    <a:pt x="13113" y="23939"/>
                    <a:pt x="13292" y="23766"/>
                  </a:cubicBezTo>
                  <a:cubicBezTo>
                    <a:pt x="13545" y="23502"/>
                    <a:pt x="13840" y="23294"/>
                    <a:pt x="13787" y="23294"/>
                  </a:cubicBezTo>
                  <a:cubicBezTo>
                    <a:pt x="13786" y="23294"/>
                    <a:pt x="13785" y="23294"/>
                    <a:pt x="13784" y="23294"/>
                  </a:cubicBezTo>
                  <a:cubicBezTo>
                    <a:pt x="13773" y="23295"/>
                    <a:pt x="13762" y="23295"/>
                    <a:pt x="13752" y="23295"/>
                  </a:cubicBezTo>
                  <a:cubicBezTo>
                    <a:pt x="13348" y="23295"/>
                    <a:pt x="14620" y="22572"/>
                    <a:pt x="15127" y="22439"/>
                  </a:cubicBezTo>
                  <a:cubicBezTo>
                    <a:pt x="15504" y="22287"/>
                    <a:pt x="15913" y="22151"/>
                    <a:pt x="16306" y="22015"/>
                  </a:cubicBezTo>
                  <a:cubicBezTo>
                    <a:pt x="16710" y="21873"/>
                    <a:pt x="16610" y="21899"/>
                    <a:pt x="16532" y="21873"/>
                  </a:cubicBezTo>
                  <a:cubicBezTo>
                    <a:pt x="16437" y="21836"/>
                    <a:pt x="17224" y="21705"/>
                    <a:pt x="17287" y="21700"/>
                  </a:cubicBezTo>
                  <a:lnTo>
                    <a:pt x="18120" y="21501"/>
                  </a:lnTo>
                  <a:cubicBezTo>
                    <a:pt x="18419" y="21427"/>
                    <a:pt x="18702" y="21301"/>
                    <a:pt x="18959" y="21134"/>
                  </a:cubicBezTo>
                  <a:cubicBezTo>
                    <a:pt x="19228" y="20966"/>
                    <a:pt x="19426" y="20772"/>
                    <a:pt x="19506" y="20772"/>
                  </a:cubicBezTo>
                  <a:cubicBezTo>
                    <a:pt x="19514" y="20772"/>
                    <a:pt x="19520" y="20774"/>
                    <a:pt x="19526" y="20777"/>
                  </a:cubicBezTo>
                  <a:cubicBezTo>
                    <a:pt x="19536" y="20787"/>
                    <a:pt x="19550" y="20792"/>
                    <a:pt x="19566" y="20792"/>
                  </a:cubicBezTo>
                  <a:cubicBezTo>
                    <a:pt x="19778" y="20792"/>
                    <a:pt x="20406" y="20003"/>
                    <a:pt x="20406" y="19346"/>
                  </a:cubicBezTo>
                  <a:cubicBezTo>
                    <a:pt x="20406" y="18664"/>
                    <a:pt x="20275" y="19346"/>
                    <a:pt x="20218" y="18523"/>
                  </a:cubicBezTo>
                  <a:lnTo>
                    <a:pt x="20218" y="18523"/>
                  </a:lnTo>
                  <a:cubicBezTo>
                    <a:pt x="20243" y="18528"/>
                    <a:pt x="20270" y="18536"/>
                    <a:pt x="20295" y="18536"/>
                  </a:cubicBezTo>
                  <a:cubicBezTo>
                    <a:pt x="20368" y="18536"/>
                    <a:pt x="20417" y="18466"/>
                    <a:pt x="20307" y="18046"/>
                  </a:cubicBezTo>
                  <a:cubicBezTo>
                    <a:pt x="20279" y="17911"/>
                    <a:pt x="20246" y="17854"/>
                    <a:pt x="20214" y="17854"/>
                  </a:cubicBezTo>
                  <a:cubicBezTo>
                    <a:pt x="20170" y="17854"/>
                    <a:pt x="20127" y="17970"/>
                    <a:pt x="20102" y="18145"/>
                  </a:cubicBezTo>
                  <a:cubicBezTo>
                    <a:pt x="20108" y="18544"/>
                    <a:pt x="20055" y="18937"/>
                    <a:pt x="19950" y="19320"/>
                  </a:cubicBezTo>
                  <a:cubicBezTo>
                    <a:pt x="19883" y="19807"/>
                    <a:pt x="19450" y="20461"/>
                    <a:pt x="19275" y="20461"/>
                  </a:cubicBezTo>
                  <a:cubicBezTo>
                    <a:pt x="19258" y="20461"/>
                    <a:pt x="19244" y="20455"/>
                    <a:pt x="19232" y="20442"/>
                  </a:cubicBezTo>
                  <a:cubicBezTo>
                    <a:pt x="19049" y="20663"/>
                    <a:pt x="18476" y="20972"/>
                    <a:pt x="18250" y="20972"/>
                  </a:cubicBezTo>
                  <a:cubicBezTo>
                    <a:pt x="18198" y="20972"/>
                    <a:pt x="18164" y="20956"/>
                    <a:pt x="18157" y="20919"/>
                  </a:cubicBezTo>
                  <a:lnTo>
                    <a:pt x="18157" y="20919"/>
                  </a:lnTo>
                  <a:cubicBezTo>
                    <a:pt x="18110" y="20997"/>
                    <a:pt x="18681" y="21128"/>
                    <a:pt x="18126" y="21270"/>
                  </a:cubicBezTo>
                  <a:cubicBezTo>
                    <a:pt x="17706" y="21349"/>
                    <a:pt x="16946" y="21239"/>
                    <a:pt x="16511" y="21433"/>
                  </a:cubicBezTo>
                  <a:cubicBezTo>
                    <a:pt x="16359" y="21501"/>
                    <a:pt x="16579" y="21537"/>
                    <a:pt x="16631" y="21553"/>
                  </a:cubicBezTo>
                  <a:cubicBezTo>
                    <a:pt x="16652" y="21653"/>
                    <a:pt x="16170" y="21773"/>
                    <a:pt x="15897" y="21868"/>
                  </a:cubicBezTo>
                  <a:cubicBezTo>
                    <a:pt x="15635" y="21948"/>
                    <a:pt x="15197" y="22097"/>
                    <a:pt x="15032" y="22097"/>
                  </a:cubicBezTo>
                  <a:cubicBezTo>
                    <a:pt x="14961" y="22097"/>
                    <a:pt x="14941" y="22068"/>
                    <a:pt x="15011" y="21994"/>
                  </a:cubicBezTo>
                  <a:cubicBezTo>
                    <a:pt x="15195" y="21758"/>
                    <a:pt x="16422" y="21370"/>
                    <a:pt x="16097" y="21312"/>
                  </a:cubicBezTo>
                  <a:cubicBezTo>
                    <a:pt x="16042" y="21300"/>
                    <a:pt x="15984" y="21294"/>
                    <a:pt x="15924" y="21294"/>
                  </a:cubicBezTo>
                  <a:cubicBezTo>
                    <a:pt x="15553" y="21294"/>
                    <a:pt x="15111" y="21512"/>
                    <a:pt x="14985" y="21710"/>
                  </a:cubicBezTo>
                  <a:cubicBezTo>
                    <a:pt x="14880" y="21857"/>
                    <a:pt x="14340" y="22125"/>
                    <a:pt x="13853" y="22413"/>
                  </a:cubicBezTo>
                  <a:cubicBezTo>
                    <a:pt x="13410" y="22663"/>
                    <a:pt x="13022" y="22954"/>
                    <a:pt x="12895" y="22954"/>
                  </a:cubicBezTo>
                  <a:cubicBezTo>
                    <a:pt x="12880" y="22954"/>
                    <a:pt x="12869" y="22951"/>
                    <a:pt x="12862" y="22943"/>
                  </a:cubicBezTo>
                  <a:lnTo>
                    <a:pt x="12862" y="22943"/>
                  </a:lnTo>
                  <a:cubicBezTo>
                    <a:pt x="12898" y="22984"/>
                    <a:pt x="13108" y="23016"/>
                    <a:pt x="12898" y="23241"/>
                  </a:cubicBezTo>
                  <a:cubicBezTo>
                    <a:pt x="12625" y="23489"/>
                    <a:pt x="12332" y="24091"/>
                    <a:pt x="12436" y="24161"/>
                  </a:cubicBezTo>
                  <a:lnTo>
                    <a:pt x="12436" y="24161"/>
                  </a:lnTo>
                  <a:cubicBezTo>
                    <a:pt x="12433" y="24160"/>
                    <a:pt x="12429" y="24159"/>
                    <a:pt x="12425" y="24159"/>
                  </a:cubicBezTo>
                  <a:cubicBezTo>
                    <a:pt x="12298" y="24159"/>
                    <a:pt x="11920" y="24832"/>
                    <a:pt x="11965" y="25685"/>
                  </a:cubicBezTo>
                  <a:cubicBezTo>
                    <a:pt x="11986" y="26115"/>
                    <a:pt x="12133" y="26597"/>
                    <a:pt x="12453" y="26885"/>
                  </a:cubicBezTo>
                  <a:cubicBezTo>
                    <a:pt x="12794" y="27132"/>
                    <a:pt x="12993" y="27294"/>
                    <a:pt x="13098" y="27436"/>
                  </a:cubicBezTo>
                  <a:cubicBezTo>
                    <a:pt x="13802" y="28370"/>
                    <a:pt x="13779" y="29335"/>
                    <a:pt x="13346" y="30179"/>
                  </a:cubicBezTo>
                  <a:lnTo>
                    <a:pt x="13346" y="30179"/>
                  </a:lnTo>
                  <a:cubicBezTo>
                    <a:pt x="13437" y="29947"/>
                    <a:pt x="13506" y="29638"/>
                    <a:pt x="13439" y="29638"/>
                  </a:cubicBezTo>
                  <a:cubicBezTo>
                    <a:pt x="13423" y="29638"/>
                    <a:pt x="13401" y="29654"/>
                    <a:pt x="13370" y="29690"/>
                  </a:cubicBezTo>
                  <a:cubicBezTo>
                    <a:pt x="13375" y="29701"/>
                    <a:pt x="13122" y="30105"/>
                    <a:pt x="13098" y="30105"/>
                  </a:cubicBezTo>
                  <a:cubicBezTo>
                    <a:pt x="13098" y="30105"/>
                    <a:pt x="13098" y="30105"/>
                    <a:pt x="13098" y="30105"/>
                  </a:cubicBezTo>
                  <a:cubicBezTo>
                    <a:pt x="13032" y="30175"/>
                    <a:pt x="13016" y="30194"/>
                    <a:pt x="13010" y="30194"/>
                  </a:cubicBezTo>
                  <a:cubicBezTo>
                    <a:pt x="13003" y="30194"/>
                    <a:pt x="13007" y="30169"/>
                    <a:pt x="12961" y="30169"/>
                  </a:cubicBezTo>
                  <a:cubicBezTo>
                    <a:pt x="12951" y="30169"/>
                    <a:pt x="12939" y="30170"/>
                    <a:pt x="12925" y="30173"/>
                  </a:cubicBezTo>
                  <a:cubicBezTo>
                    <a:pt x="12710" y="30225"/>
                    <a:pt x="12327" y="30372"/>
                    <a:pt x="12337" y="30550"/>
                  </a:cubicBezTo>
                  <a:cubicBezTo>
                    <a:pt x="12348" y="30671"/>
                    <a:pt x="12458" y="30687"/>
                    <a:pt x="11955" y="30896"/>
                  </a:cubicBezTo>
                  <a:lnTo>
                    <a:pt x="11137" y="31248"/>
                  </a:lnTo>
                  <a:cubicBezTo>
                    <a:pt x="11063" y="31276"/>
                    <a:pt x="11019" y="31282"/>
                    <a:pt x="10986" y="31282"/>
                  </a:cubicBezTo>
                  <a:cubicBezTo>
                    <a:pt x="10957" y="31282"/>
                    <a:pt x="10938" y="31277"/>
                    <a:pt x="10915" y="31277"/>
                  </a:cubicBezTo>
                  <a:cubicBezTo>
                    <a:pt x="10892" y="31277"/>
                    <a:pt x="10865" y="31283"/>
                    <a:pt x="10822" y="31305"/>
                  </a:cubicBezTo>
                  <a:cubicBezTo>
                    <a:pt x="10397" y="31510"/>
                    <a:pt x="9978" y="31735"/>
                    <a:pt x="9574" y="31982"/>
                  </a:cubicBezTo>
                  <a:cubicBezTo>
                    <a:pt x="9036" y="32327"/>
                    <a:pt x="9171" y="32488"/>
                    <a:pt x="9347" y="32488"/>
                  </a:cubicBezTo>
                  <a:cubicBezTo>
                    <a:pt x="9391" y="32488"/>
                    <a:pt x="9437" y="32477"/>
                    <a:pt x="9476" y="32457"/>
                  </a:cubicBezTo>
                  <a:lnTo>
                    <a:pt x="9476" y="32457"/>
                  </a:lnTo>
                  <a:cubicBezTo>
                    <a:pt x="9122" y="32662"/>
                    <a:pt x="8235" y="32958"/>
                    <a:pt x="7902" y="33208"/>
                  </a:cubicBezTo>
                  <a:cubicBezTo>
                    <a:pt x="7637" y="33388"/>
                    <a:pt x="7435" y="33591"/>
                    <a:pt x="7502" y="33591"/>
                  </a:cubicBezTo>
                  <a:cubicBezTo>
                    <a:pt x="7527" y="33591"/>
                    <a:pt x="7588" y="33563"/>
                    <a:pt x="7697" y="33497"/>
                  </a:cubicBezTo>
                  <a:cubicBezTo>
                    <a:pt x="7814" y="33434"/>
                    <a:pt x="7977" y="33364"/>
                    <a:pt x="8045" y="33364"/>
                  </a:cubicBezTo>
                  <a:cubicBezTo>
                    <a:pt x="8119" y="33364"/>
                    <a:pt x="8085" y="33444"/>
                    <a:pt x="7771" y="33696"/>
                  </a:cubicBezTo>
                  <a:cubicBezTo>
                    <a:pt x="7451" y="33969"/>
                    <a:pt x="7178" y="34220"/>
                    <a:pt x="6932" y="34451"/>
                  </a:cubicBezTo>
                  <a:cubicBezTo>
                    <a:pt x="6840" y="34529"/>
                    <a:pt x="6760" y="34616"/>
                    <a:pt x="6688" y="34707"/>
                  </a:cubicBezTo>
                  <a:lnTo>
                    <a:pt x="6688" y="34707"/>
                  </a:lnTo>
                  <a:cubicBezTo>
                    <a:pt x="6736" y="34660"/>
                    <a:pt x="6810" y="34638"/>
                    <a:pt x="6875" y="34638"/>
                  </a:cubicBezTo>
                  <a:cubicBezTo>
                    <a:pt x="6950" y="34638"/>
                    <a:pt x="7013" y="34668"/>
                    <a:pt x="7005" y="34724"/>
                  </a:cubicBezTo>
                  <a:cubicBezTo>
                    <a:pt x="6968" y="34829"/>
                    <a:pt x="6350" y="35547"/>
                    <a:pt x="6324" y="35657"/>
                  </a:cubicBezTo>
                  <a:cubicBezTo>
                    <a:pt x="6136" y="36016"/>
                    <a:pt x="6089" y="36141"/>
                    <a:pt x="6115" y="36141"/>
                  </a:cubicBezTo>
                  <a:cubicBezTo>
                    <a:pt x="6175" y="36141"/>
                    <a:pt x="6603" y="35520"/>
                    <a:pt x="6659" y="35520"/>
                  </a:cubicBezTo>
                  <a:cubicBezTo>
                    <a:pt x="6662" y="35520"/>
                    <a:pt x="6664" y="35522"/>
                    <a:pt x="6664" y="35526"/>
                  </a:cubicBezTo>
                  <a:cubicBezTo>
                    <a:pt x="6607" y="35698"/>
                    <a:pt x="6075" y="36852"/>
                    <a:pt x="6306" y="36894"/>
                  </a:cubicBezTo>
                  <a:lnTo>
                    <a:pt x="6306" y="36894"/>
                  </a:lnTo>
                  <a:cubicBezTo>
                    <a:pt x="6305" y="36894"/>
                    <a:pt x="6305" y="36894"/>
                    <a:pt x="6304" y="36894"/>
                  </a:cubicBezTo>
                  <a:cubicBezTo>
                    <a:pt x="6211" y="36894"/>
                    <a:pt x="6139" y="37639"/>
                    <a:pt x="6455" y="38378"/>
                  </a:cubicBezTo>
                  <a:cubicBezTo>
                    <a:pt x="6774" y="39159"/>
                    <a:pt x="7598" y="39574"/>
                    <a:pt x="7640" y="39851"/>
                  </a:cubicBezTo>
                  <a:cubicBezTo>
                    <a:pt x="7954" y="40418"/>
                    <a:pt x="8059" y="40932"/>
                    <a:pt x="7917" y="41529"/>
                  </a:cubicBezTo>
                  <a:cubicBezTo>
                    <a:pt x="7797" y="41980"/>
                    <a:pt x="7440" y="42101"/>
                    <a:pt x="7283" y="42400"/>
                  </a:cubicBezTo>
                  <a:cubicBezTo>
                    <a:pt x="7194" y="42567"/>
                    <a:pt x="7047" y="43034"/>
                    <a:pt x="6895" y="43238"/>
                  </a:cubicBezTo>
                  <a:cubicBezTo>
                    <a:pt x="6910" y="43212"/>
                    <a:pt x="7027" y="42634"/>
                    <a:pt x="6935" y="42634"/>
                  </a:cubicBezTo>
                  <a:cubicBezTo>
                    <a:pt x="6900" y="42634"/>
                    <a:pt x="6835" y="42718"/>
                    <a:pt x="6722" y="42950"/>
                  </a:cubicBezTo>
                  <a:cubicBezTo>
                    <a:pt x="6554" y="43312"/>
                    <a:pt x="6166" y="43831"/>
                    <a:pt x="6276" y="43962"/>
                  </a:cubicBezTo>
                  <a:cubicBezTo>
                    <a:pt x="6366" y="44062"/>
                    <a:pt x="5820" y="44623"/>
                    <a:pt x="5936" y="44701"/>
                  </a:cubicBezTo>
                  <a:cubicBezTo>
                    <a:pt x="5905" y="44681"/>
                    <a:pt x="5872" y="44668"/>
                    <a:pt x="5835" y="44668"/>
                  </a:cubicBezTo>
                  <a:cubicBezTo>
                    <a:pt x="5719" y="44668"/>
                    <a:pt x="5561" y="44798"/>
                    <a:pt x="5306" y="45247"/>
                  </a:cubicBezTo>
                  <a:cubicBezTo>
                    <a:pt x="5097" y="45645"/>
                    <a:pt x="5396" y="45965"/>
                    <a:pt x="5317" y="46432"/>
                  </a:cubicBezTo>
                  <a:cubicBezTo>
                    <a:pt x="5199" y="47514"/>
                    <a:pt x="4790" y="47625"/>
                    <a:pt x="4571" y="47625"/>
                  </a:cubicBezTo>
                  <a:cubicBezTo>
                    <a:pt x="4546" y="47625"/>
                    <a:pt x="4524" y="47623"/>
                    <a:pt x="4504" y="47622"/>
                  </a:cubicBezTo>
                  <a:lnTo>
                    <a:pt x="4504" y="47622"/>
                  </a:lnTo>
                  <a:cubicBezTo>
                    <a:pt x="4641" y="48183"/>
                    <a:pt x="4882" y="48718"/>
                    <a:pt x="5202" y="49195"/>
                  </a:cubicBezTo>
                  <a:cubicBezTo>
                    <a:pt x="5154" y="49473"/>
                    <a:pt x="5175" y="49761"/>
                    <a:pt x="5259" y="50028"/>
                  </a:cubicBezTo>
                  <a:cubicBezTo>
                    <a:pt x="5263" y="50027"/>
                    <a:pt x="5267" y="50026"/>
                    <a:pt x="5272" y="50026"/>
                  </a:cubicBezTo>
                  <a:cubicBezTo>
                    <a:pt x="5390" y="50026"/>
                    <a:pt x="5742" y="50617"/>
                    <a:pt x="6025" y="50799"/>
                  </a:cubicBezTo>
                  <a:cubicBezTo>
                    <a:pt x="6135" y="50934"/>
                    <a:pt x="6661" y="51063"/>
                    <a:pt x="6847" y="51063"/>
                  </a:cubicBezTo>
                  <a:cubicBezTo>
                    <a:pt x="6899" y="51063"/>
                    <a:pt x="6924" y="51053"/>
                    <a:pt x="6906" y="51030"/>
                  </a:cubicBezTo>
                  <a:lnTo>
                    <a:pt x="6906" y="51030"/>
                  </a:lnTo>
                  <a:cubicBezTo>
                    <a:pt x="7168" y="51255"/>
                    <a:pt x="6601" y="51334"/>
                    <a:pt x="7734" y="51517"/>
                  </a:cubicBezTo>
                  <a:cubicBezTo>
                    <a:pt x="8536" y="51827"/>
                    <a:pt x="8573" y="52199"/>
                    <a:pt x="8421" y="52262"/>
                  </a:cubicBezTo>
                  <a:cubicBezTo>
                    <a:pt x="8657" y="52618"/>
                    <a:pt x="8641" y="52430"/>
                    <a:pt x="8783" y="52566"/>
                  </a:cubicBezTo>
                  <a:cubicBezTo>
                    <a:pt x="9003" y="52781"/>
                    <a:pt x="9039" y="53457"/>
                    <a:pt x="8987" y="53814"/>
                  </a:cubicBezTo>
                  <a:cubicBezTo>
                    <a:pt x="8950" y="54191"/>
                    <a:pt x="9118" y="53955"/>
                    <a:pt x="9113" y="54202"/>
                  </a:cubicBezTo>
                  <a:cubicBezTo>
                    <a:pt x="9093" y="54486"/>
                    <a:pt x="8748" y="54868"/>
                    <a:pt x="8807" y="54931"/>
                  </a:cubicBezTo>
                  <a:lnTo>
                    <a:pt x="8807" y="54931"/>
                  </a:lnTo>
                  <a:cubicBezTo>
                    <a:pt x="8766" y="54900"/>
                    <a:pt x="8746" y="54872"/>
                    <a:pt x="8723" y="54872"/>
                  </a:cubicBezTo>
                  <a:cubicBezTo>
                    <a:pt x="8684" y="54872"/>
                    <a:pt x="8635" y="54955"/>
                    <a:pt x="8457" y="55256"/>
                  </a:cubicBezTo>
                  <a:lnTo>
                    <a:pt x="7891" y="56247"/>
                  </a:lnTo>
                  <a:cubicBezTo>
                    <a:pt x="7834" y="56210"/>
                    <a:pt x="7702" y="56168"/>
                    <a:pt x="7917" y="55790"/>
                  </a:cubicBezTo>
                  <a:cubicBezTo>
                    <a:pt x="7954" y="55628"/>
                    <a:pt x="8111" y="55439"/>
                    <a:pt x="8033" y="55381"/>
                  </a:cubicBezTo>
                  <a:lnTo>
                    <a:pt x="8033" y="55381"/>
                  </a:lnTo>
                  <a:cubicBezTo>
                    <a:pt x="7488" y="56351"/>
                    <a:pt x="7603" y="56587"/>
                    <a:pt x="7351" y="57405"/>
                  </a:cubicBezTo>
                  <a:cubicBezTo>
                    <a:pt x="7280" y="57675"/>
                    <a:pt x="7234" y="57767"/>
                    <a:pt x="7204" y="57767"/>
                  </a:cubicBezTo>
                  <a:cubicBezTo>
                    <a:pt x="7142" y="57767"/>
                    <a:pt x="7152" y="57369"/>
                    <a:pt x="7152" y="57369"/>
                  </a:cubicBezTo>
                  <a:lnTo>
                    <a:pt x="7152" y="57369"/>
                  </a:lnTo>
                  <a:cubicBezTo>
                    <a:pt x="7131" y="57374"/>
                    <a:pt x="6976" y="58024"/>
                    <a:pt x="6984" y="58024"/>
                  </a:cubicBezTo>
                  <a:cubicBezTo>
                    <a:pt x="6984" y="58024"/>
                    <a:pt x="6984" y="58024"/>
                    <a:pt x="6984" y="58024"/>
                  </a:cubicBezTo>
                  <a:lnTo>
                    <a:pt x="6984" y="58024"/>
                  </a:lnTo>
                  <a:cubicBezTo>
                    <a:pt x="6953" y="58391"/>
                    <a:pt x="6927" y="58480"/>
                    <a:pt x="6769" y="58800"/>
                  </a:cubicBezTo>
                  <a:cubicBezTo>
                    <a:pt x="6533" y="59172"/>
                    <a:pt x="6538" y="60113"/>
                    <a:pt x="6674" y="60113"/>
                  </a:cubicBezTo>
                  <a:cubicBezTo>
                    <a:pt x="6701" y="60113"/>
                    <a:pt x="6733" y="60076"/>
                    <a:pt x="6769" y="59990"/>
                  </a:cubicBezTo>
                  <a:lnTo>
                    <a:pt x="6769" y="59990"/>
                  </a:lnTo>
                  <a:cubicBezTo>
                    <a:pt x="6764" y="60137"/>
                    <a:pt x="6795" y="60278"/>
                    <a:pt x="6869" y="60410"/>
                  </a:cubicBezTo>
                  <a:cubicBezTo>
                    <a:pt x="6884" y="60448"/>
                    <a:pt x="6866" y="60461"/>
                    <a:pt x="6833" y="60461"/>
                  </a:cubicBezTo>
                  <a:cubicBezTo>
                    <a:pt x="6769" y="60461"/>
                    <a:pt x="6651" y="60413"/>
                    <a:pt x="6615" y="60413"/>
                  </a:cubicBezTo>
                  <a:cubicBezTo>
                    <a:pt x="6611" y="60413"/>
                    <a:pt x="6609" y="60414"/>
                    <a:pt x="6607" y="60415"/>
                  </a:cubicBezTo>
                  <a:cubicBezTo>
                    <a:pt x="6528" y="60472"/>
                    <a:pt x="6659" y="60766"/>
                    <a:pt x="6785" y="60934"/>
                  </a:cubicBezTo>
                  <a:cubicBezTo>
                    <a:pt x="7100" y="61348"/>
                    <a:pt x="7341" y="61395"/>
                    <a:pt x="7550" y="61469"/>
                  </a:cubicBezTo>
                  <a:cubicBezTo>
                    <a:pt x="7760" y="61521"/>
                    <a:pt x="7986" y="61621"/>
                    <a:pt x="8379" y="61752"/>
                  </a:cubicBezTo>
                  <a:cubicBezTo>
                    <a:pt x="8358" y="61851"/>
                    <a:pt x="8253" y="61962"/>
                    <a:pt x="8452" y="62098"/>
                  </a:cubicBezTo>
                  <a:cubicBezTo>
                    <a:pt x="8511" y="62142"/>
                    <a:pt x="8588" y="62164"/>
                    <a:pt x="8669" y="62164"/>
                  </a:cubicBezTo>
                  <a:cubicBezTo>
                    <a:pt x="8790" y="62164"/>
                    <a:pt x="8918" y="62114"/>
                    <a:pt x="9003" y="62014"/>
                  </a:cubicBezTo>
                  <a:cubicBezTo>
                    <a:pt x="9202" y="61846"/>
                    <a:pt x="9370" y="61699"/>
                    <a:pt x="9349" y="61621"/>
                  </a:cubicBezTo>
                  <a:lnTo>
                    <a:pt x="9349" y="61621"/>
                  </a:lnTo>
                  <a:cubicBezTo>
                    <a:pt x="9378" y="61702"/>
                    <a:pt x="9472" y="61729"/>
                    <a:pt x="9668" y="61729"/>
                  </a:cubicBezTo>
                  <a:cubicBezTo>
                    <a:pt x="9789" y="61729"/>
                    <a:pt x="9949" y="61719"/>
                    <a:pt x="10156" y="61705"/>
                  </a:cubicBezTo>
                  <a:cubicBezTo>
                    <a:pt x="10165" y="61663"/>
                    <a:pt x="9953" y="61371"/>
                    <a:pt x="10238" y="61371"/>
                  </a:cubicBezTo>
                  <a:cubicBezTo>
                    <a:pt x="10311" y="61371"/>
                    <a:pt x="10416" y="61390"/>
                    <a:pt x="10565" y="61437"/>
                  </a:cubicBezTo>
                  <a:cubicBezTo>
                    <a:pt x="10906" y="61615"/>
                    <a:pt x="10875" y="61741"/>
                    <a:pt x="11388" y="62061"/>
                  </a:cubicBezTo>
                  <a:cubicBezTo>
                    <a:pt x="11677" y="62302"/>
                    <a:pt x="11860" y="62349"/>
                    <a:pt x="12044" y="62748"/>
                  </a:cubicBezTo>
                  <a:cubicBezTo>
                    <a:pt x="11976" y="62774"/>
                    <a:pt x="12159" y="63178"/>
                    <a:pt x="12138" y="63645"/>
                  </a:cubicBezTo>
                  <a:cubicBezTo>
                    <a:pt x="12107" y="64074"/>
                    <a:pt x="11960" y="64677"/>
                    <a:pt x="11976" y="64850"/>
                  </a:cubicBezTo>
                  <a:cubicBezTo>
                    <a:pt x="11971" y="65022"/>
                    <a:pt x="11987" y="65081"/>
                    <a:pt x="12012" y="65081"/>
                  </a:cubicBezTo>
                  <a:cubicBezTo>
                    <a:pt x="12067" y="65081"/>
                    <a:pt x="12166" y="64817"/>
                    <a:pt x="12212" y="64817"/>
                  </a:cubicBezTo>
                  <a:cubicBezTo>
                    <a:pt x="12221" y="64817"/>
                    <a:pt x="12228" y="64827"/>
                    <a:pt x="12232" y="64850"/>
                  </a:cubicBezTo>
                  <a:cubicBezTo>
                    <a:pt x="12295" y="65333"/>
                    <a:pt x="11944" y="65794"/>
                    <a:pt x="11897" y="65873"/>
                  </a:cubicBezTo>
                  <a:cubicBezTo>
                    <a:pt x="11792" y="65999"/>
                    <a:pt x="11949" y="66937"/>
                    <a:pt x="12054" y="67205"/>
                  </a:cubicBezTo>
                  <a:cubicBezTo>
                    <a:pt x="12280" y="67960"/>
                    <a:pt x="12694" y="68683"/>
                    <a:pt x="13265" y="69186"/>
                  </a:cubicBezTo>
                  <a:cubicBezTo>
                    <a:pt x="13496" y="69380"/>
                    <a:pt x="13753" y="69543"/>
                    <a:pt x="14031" y="69664"/>
                  </a:cubicBezTo>
                  <a:cubicBezTo>
                    <a:pt x="14382" y="69816"/>
                    <a:pt x="14739" y="69884"/>
                    <a:pt x="14791" y="69910"/>
                  </a:cubicBezTo>
                  <a:cubicBezTo>
                    <a:pt x="14839" y="69954"/>
                    <a:pt x="14778" y="69968"/>
                    <a:pt x="14670" y="69968"/>
                  </a:cubicBezTo>
                  <a:cubicBezTo>
                    <a:pt x="14470" y="69968"/>
                    <a:pt x="14110" y="69920"/>
                    <a:pt x="13964" y="69920"/>
                  </a:cubicBezTo>
                  <a:cubicBezTo>
                    <a:pt x="13875" y="69920"/>
                    <a:pt x="13865" y="69938"/>
                    <a:pt x="14015" y="69994"/>
                  </a:cubicBezTo>
                  <a:cubicBezTo>
                    <a:pt x="14216" y="70099"/>
                    <a:pt x="14785" y="70266"/>
                    <a:pt x="15334" y="70266"/>
                  </a:cubicBezTo>
                  <a:cubicBezTo>
                    <a:pt x="15386" y="70266"/>
                    <a:pt x="15437" y="70264"/>
                    <a:pt x="15488" y="70261"/>
                  </a:cubicBezTo>
                  <a:cubicBezTo>
                    <a:pt x="16077" y="70246"/>
                    <a:pt x="16563" y="70047"/>
                    <a:pt x="16564" y="69991"/>
                  </a:cubicBezTo>
                  <a:lnTo>
                    <a:pt x="16564" y="69991"/>
                  </a:lnTo>
                  <a:cubicBezTo>
                    <a:pt x="16572" y="70041"/>
                    <a:pt x="16640" y="70071"/>
                    <a:pt x="16752" y="70071"/>
                  </a:cubicBezTo>
                  <a:cubicBezTo>
                    <a:pt x="16928" y="70071"/>
                    <a:pt x="17209" y="69996"/>
                    <a:pt x="17528" y="69805"/>
                  </a:cubicBezTo>
                  <a:cubicBezTo>
                    <a:pt x="17743" y="69669"/>
                    <a:pt x="17926" y="69496"/>
                    <a:pt x="18073" y="69291"/>
                  </a:cubicBezTo>
                  <a:cubicBezTo>
                    <a:pt x="18183" y="69139"/>
                    <a:pt x="18309" y="68998"/>
                    <a:pt x="18446" y="68872"/>
                  </a:cubicBezTo>
                  <a:cubicBezTo>
                    <a:pt x="18676" y="68688"/>
                    <a:pt x="18718" y="68573"/>
                    <a:pt x="19022" y="68437"/>
                  </a:cubicBezTo>
                  <a:cubicBezTo>
                    <a:pt x="19204" y="68377"/>
                    <a:pt x="19375" y="68351"/>
                    <a:pt x="19535" y="68351"/>
                  </a:cubicBezTo>
                  <a:cubicBezTo>
                    <a:pt x="20194" y="68351"/>
                    <a:pt x="20663" y="68801"/>
                    <a:pt x="20941" y="69244"/>
                  </a:cubicBezTo>
                  <a:cubicBezTo>
                    <a:pt x="21010" y="69362"/>
                    <a:pt x="21045" y="69393"/>
                    <a:pt x="21074" y="69393"/>
                  </a:cubicBezTo>
                  <a:cubicBezTo>
                    <a:pt x="21090" y="69393"/>
                    <a:pt x="21103" y="69384"/>
                    <a:pt x="21119" y="69375"/>
                  </a:cubicBezTo>
                  <a:cubicBezTo>
                    <a:pt x="21266" y="69606"/>
                    <a:pt x="21355" y="69863"/>
                    <a:pt x="21387" y="70130"/>
                  </a:cubicBezTo>
                  <a:cubicBezTo>
                    <a:pt x="21460" y="70571"/>
                    <a:pt x="21334" y="71084"/>
                    <a:pt x="21418" y="71735"/>
                  </a:cubicBezTo>
                  <a:cubicBezTo>
                    <a:pt x="21486" y="72290"/>
                    <a:pt x="21555" y="72621"/>
                    <a:pt x="21754" y="73119"/>
                  </a:cubicBezTo>
                  <a:cubicBezTo>
                    <a:pt x="21843" y="73355"/>
                    <a:pt x="22095" y="73795"/>
                    <a:pt x="22278" y="73900"/>
                  </a:cubicBezTo>
                  <a:cubicBezTo>
                    <a:pt x="22415" y="73994"/>
                    <a:pt x="22745" y="74367"/>
                    <a:pt x="23196" y="74650"/>
                  </a:cubicBezTo>
                  <a:cubicBezTo>
                    <a:pt x="23631" y="74949"/>
                    <a:pt x="24181" y="75122"/>
                    <a:pt x="24470" y="75153"/>
                  </a:cubicBezTo>
                  <a:cubicBezTo>
                    <a:pt x="24515" y="75163"/>
                    <a:pt x="24608" y="75169"/>
                    <a:pt x="24728" y="75169"/>
                  </a:cubicBezTo>
                  <a:cubicBezTo>
                    <a:pt x="24939" y="75169"/>
                    <a:pt x="25236" y="75148"/>
                    <a:pt x="25513" y="75085"/>
                  </a:cubicBezTo>
                  <a:cubicBezTo>
                    <a:pt x="25954" y="75001"/>
                    <a:pt x="26326" y="74812"/>
                    <a:pt x="26363" y="74812"/>
                  </a:cubicBezTo>
                  <a:cubicBezTo>
                    <a:pt x="26364" y="74812"/>
                    <a:pt x="26365" y="74812"/>
                    <a:pt x="26366" y="74812"/>
                  </a:cubicBezTo>
                  <a:cubicBezTo>
                    <a:pt x="26456" y="74812"/>
                    <a:pt x="26184" y="75028"/>
                    <a:pt x="26153" y="75053"/>
                  </a:cubicBezTo>
                  <a:cubicBezTo>
                    <a:pt x="26415" y="74943"/>
                    <a:pt x="26661" y="74807"/>
                    <a:pt x="26897" y="74650"/>
                  </a:cubicBezTo>
                  <a:cubicBezTo>
                    <a:pt x="26981" y="74603"/>
                    <a:pt x="27327" y="74136"/>
                    <a:pt x="27422" y="74052"/>
                  </a:cubicBezTo>
                  <a:cubicBezTo>
                    <a:pt x="27429" y="74046"/>
                    <a:pt x="27436" y="74043"/>
                    <a:pt x="27444" y="74043"/>
                  </a:cubicBezTo>
                  <a:cubicBezTo>
                    <a:pt x="27479" y="74043"/>
                    <a:pt x="27512" y="74105"/>
                    <a:pt x="27580" y="74105"/>
                  </a:cubicBezTo>
                  <a:cubicBezTo>
                    <a:pt x="27603" y="74105"/>
                    <a:pt x="27630" y="74098"/>
                    <a:pt x="27663" y="74078"/>
                  </a:cubicBezTo>
                  <a:cubicBezTo>
                    <a:pt x="27920" y="73937"/>
                    <a:pt x="28187" y="73491"/>
                    <a:pt x="28392" y="73292"/>
                  </a:cubicBezTo>
                  <a:cubicBezTo>
                    <a:pt x="28583" y="72990"/>
                    <a:pt x="29079" y="72730"/>
                    <a:pt x="29302" y="72730"/>
                  </a:cubicBezTo>
                  <a:cubicBezTo>
                    <a:pt x="29365" y="72730"/>
                    <a:pt x="29407" y="72750"/>
                    <a:pt x="29414" y="72796"/>
                  </a:cubicBezTo>
                  <a:lnTo>
                    <a:pt x="29414" y="72796"/>
                  </a:lnTo>
                  <a:cubicBezTo>
                    <a:pt x="29410" y="72729"/>
                    <a:pt x="29829" y="72612"/>
                    <a:pt x="29796" y="72581"/>
                  </a:cubicBezTo>
                  <a:lnTo>
                    <a:pt x="29796" y="72581"/>
                  </a:lnTo>
                  <a:cubicBezTo>
                    <a:pt x="30056" y="72736"/>
                    <a:pt x="30324" y="72712"/>
                    <a:pt x="30893" y="73040"/>
                  </a:cubicBezTo>
                  <a:cubicBezTo>
                    <a:pt x="31155" y="73192"/>
                    <a:pt x="31448" y="73554"/>
                    <a:pt x="31606" y="73774"/>
                  </a:cubicBezTo>
                  <a:cubicBezTo>
                    <a:pt x="31716" y="73921"/>
                    <a:pt x="31684" y="73764"/>
                    <a:pt x="31779" y="73979"/>
                  </a:cubicBezTo>
                  <a:cubicBezTo>
                    <a:pt x="31978" y="74634"/>
                    <a:pt x="31821" y="74933"/>
                    <a:pt x="32172" y="75609"/>
                  </a:cubicBezTo>
                  <a:cubicBezTo>
                    <a:pt x="32345" y="75919"/>
                    <a:pt x="32549" y="76212"/>
                    <a:pt x="32791" y="76474"/>
                  </a:cubicBezTo>
                  <a:cubicBezTo>
                    <a:pt x="33079" y="76799"/>
                    <a:pt x="33388" y="77041"/>
                    <a:pt x="33341" y="77098"/>
                  </a:cubicBezTo>
                  <a:cubicBezTo>
                    <a:pt x="33552" y="77233"/>
                    <a:pt x="33648" y="77276"/>
                    <a:pt x="33696" y="77276"/>
                  </a:cubicBezTo>
                  <a:cubicBezTo>
                    <a:pt x="33775" y="77276"/>
                    <a:pt x="33714" y="77156"/>
                    <a:pt x="33818" y="77156"/>
                  </a:cubicBezTo>
                  <a:cubicBezTo>
                    <a:pt x="33853" y="77156"/>
                    <a:pt x="33909" y="77170"/>
                    <a:pt x="33996" y="77208"/>
                  </a:cubicBezTo>
                  <a:cubicBezTo>
                    <a:pt x="34248" y="77308"/>
                    <a:pt x="34447" y="77523"/>
                    <a:pt x="34510" y="77581"/>
                  </a:cubicBezTo>
                  <a:cubicBezTo>
                    <a:pt x="34704" y="77670"/>
                    <a:pt x="34909" y="77738"/>
                    <a:pt x="35118" y="77775"/>
                  </a:cubicBezTo>
                  <a:cubicBezTo>
                    <a:pt x="35178" y="77789"/>
                    <a:pt x="35261" y="77796"/>
                    <a:pt x="35360" y="77796"/>
                  </a:cubicBezTo>
                  <a:cubicBezTo>
                    <a:pt x="35699" y="77796"/>
                    <a:pt x="36228" y="77709"/>
                    <a:pt x="36649" y="77502"/>
                  </a:cubicBezTo>
                  <a:cubicBezTo>
                    <a:pt x="37160" y="77289"/>
                    <a:pt x="37539" y="76982"/>
                    <a:pt x="37647" y="76982"/>
                  </a:cubicBezTo>
                  <a:cubicBezTo>
                    <a:pt x="37654" y="76982"/>
                    <a:pt x="37660" y="76984"/>
                    <a:pt x="37665" y="76987"/>
                  </a:cubicBezTo>
                  <a:lnTo>
                    <a:pt x="37665" y="76987"/>
                  </a:lnTo>
                  <a:cubicBezTo>
                    <a:pt x="37623" y="76930"/>
                    <a:pt x="37609" y="76628"/>
                    <a:pt x="37813" y="76448"/>
                  </a:cubicBezTo>
                  <a:cubicBezTo>
                    <a:pt x="37929" y="76354"/>
                    <a:pt x="38107" y="76317"/>
                    <a:pt x="38159" y="76301"/>
                  </a:cubicBezTo>
                  <a:cubicBezTo>
                    <a:pt x="38243" y="76259"/>
                    <a:pt x="38411" y="76071"/>
                    <a:pt x="38484" y="75992"/>
                  </a:cubicBezTo>
                  <a:cubicBezTo>
                    <a:pt x="38762" y="75677"/>
                    <a:pt x="38872" y="75489"/>
                    <a:pt x="38983" y="75074"/>
                  </a:cubicBezTo>
                  <a:cubicBezTo>
                    <a:pt x="39019" y="74938"/>
                    <a:pt x="39072" y="74734"/>
                    <a:pt x="39150" y="74665"/>
                  </a:cubicBezTo>
                  <a:cubicBezTo>
                    <a:pt x="39166" y="74653"/>
                    <a:pt x="39179" y="74647"/>
                    <a:pt x="39190" y="74647"/>
                  </a:cubicBezTo>
                  <a:cubicBezTo>
                    <a:pt x="39274" y="74647"/>
                    <a:pt x="39263" y="74959"/>
                    <a:pt x="39312" y="74959"/>
                  </a:cubicBezTo>
                  <a:cubicBezTo>
                    <a:pt x="39318" y="74959"/>
                    <a:pt x="39326" y="74954"/>
                    <a:pt x="39334" y="74943"/>
                  </a:cubicBezTo>
                  <a:cubicBezTo>
                    <a:pt x="39371" y="74823"/>
                    <a:pt x="39648" y="74094"/>
                    <a:pt x="39895" y="73968"/>
                  </a:cubicBezTo>
                  <a:cubicBezTo>
                    <a:pt x="40176" y="73742"/>
                    <a:pt x="40529" y="73645"/>
                    <a:pt x="40877" y="73645"/>
                  </a:cubicBezTo>
                  <a:cubicBezTo>
                    <a:pt x="41222" y="73645"/>
                    <a:pt x="41563" y="73741"/>
                    <a:pt x="41824" y="73900"/>
                  </a:cubicBezTo>
                  <a:cubicBezTo>
                    <a:pt x="41940" y="73992"/>
                    <a:pt x="42026" y="74021"/>
                    <a:pt x="42096" y="74021"/>
                  </a:cubicBezTo>
                  <a:cubicBezTo>
                    <a:pt x="42209" y="74021"/>
                    <a:pt x="42281" y="73946"/>
                    <a:pt x="42368" y="73946"/>
                  </a:cubicBezTo>
                  <a:cubicBezTo>
                    <a:pt x="42467" y="73946"/>
                    <a:pt x="42587" y="74040"/>
                    <a:pt x="42810" y="74440"/>
                  </a:cubicBezTo>
                  <a:cubicBezTo>
                    <a:pt x="42983" y="74964"/>
                    <a:pt x="42952" y="75284"/>
                    <a:pt x="43623" y="75903"/>
                  </a:cubicBezTo>
                  <a:cubicBezTo>
                    <a:pt x="43859" y="76139"/>
                    <a:pt x="44650" y="76301"/>
                    <a:pt x="44640" y="76558"/>
                  </a:cubicBezTo>
                  <a:cubicBezTo>
                    <a:pt x="44625" y="76861"/>
                    <a:pt x="45474" y="77067"/>
                    <a:pt x="45959" y="77067"/>
                  </a:cubicBezTo>
                  <a:cubicBezTo>
                    <a:pt x="46003" y="77067"/>
                    <a:pt x="46044" y="77065"/>
                    <a:pt x="46082" y="77062"/>
                  </a:cubicBezTo>
                  <a:cubicBezTo>
                    <a:pt x="46142" y="77059"/>
                    <a:pt x="46199" y="77058"/>
                    <a:pt x="46253" y="77058"/>
                  </a:cubicBezTo>
                  <a:cubicBezTo>
                    <a:pt x="46758" y="77058"/>
                    <a:pt x="47041" y="77165"/>
                    <a:pt x="47463" y="77165"/>
                  </a:cubicBezTo>
                  <a:cubicBezTo>
                    <a:pt x="47599" y="77165"/>
                    <a:pt x="47750" y="77154"/>
                    <a:pt x="47927" y="77124"/>
                  </a:cubicBezTo>
                  <a:cubicBezTo>
                    <a:pt x="48703" y="76920"/>
                    <a:pt x="48048" y="76799"/>
                    <a:pt x="48195" y="76668"/>
                  </a:cubicBezTo>
                  <a:cubicBezTo>
                    <a:pt x="48315" y="76569"/>
                    <a:pt x="49207" y="76537"/>
                    <a:pt x="49369" y="76254"/>
                  </a:cubicBezTo>
                  <a:cubicBezTo>
                    <a:pt x="49379" y="76238"/>
                    <a:pt x="49370" y="76233"/>
                    <a:pt x="49354" y="76233"/>
                  </a:cubicBezTo>
                  <a:cubicBezTo>
                    <a:pt x="49328" y="76233"/>
                    <a:pt x="49282" y="76245"/>
                    <a:pt x="49250" y="76245"/>
                  </a:cubicBezTo>
                  <a:cubicBezTo>
                    <a:pt x="49214" y="76245"/>
                    <a:pt x="49198" y="76230"/>
                    <a:pt x="49254" y="76165"/>
                  </a:cubicBezTo>
                  <a:cubicBezTo>
                    <a:pt x="49322" y="76092"/>
                    <a:pt x="49705" y="75787"/>
                    <a:pt x="49788" y="75730"/>
                  </a:cubicBezTo>
                  <a:cubicBezTo>
                    <a:pt x="49853" y="75689"/>
                    <a:pt x="49894" y="75674"/>
                    <a:pt x="49923" y="75674"/>
                  </a:cubicBezTo>
                  <a:cubicBezTo>
                    <a:pt x="49998" y="75674"/>
                    <a:pt x="49978" y="75780"/>
                    <a:pt x="50039" y="75780"/>
                  </a:cubicBezTo>
                  <a:cubicBezTo>
                    <a:pt x="50088" y="75780"/>
                    <a:pt x="50188" y="75713"/>
                    <a:pt x="50428" y="75473"/>
                  </a:cubicBezTo>
                  <a:cubicBezTo>
                    <a:pt x="50853" y="75059"/>
                    <a:pt x="51162" y="74304"/>
                    <a:pt x="51356" y="73769"/>
                  </a:cubicBezTo>
                  <a:cubicBezTo>
                    <a:pt x="51624" y="73250"/>
                    <a:pt x="52101" y="72872"/>
                    <a:pt x="52662" y="72726"/>
                  </a:cubicBezTo>
                  <a:cubicBezTo>
                    <a:pt x="52884" y="72676"/>
                    <a:pt x="52989" y="72645"/>
                    <a:pt x="53133" y="72645"/>
                  </a:cubicBezTo>
                  <a:cubicBezTo>
                    <a:pt x="53216" y="72645"/>
                    <a:pt x="53313" y="72655"/>
                    <a:pt x="53453" y="72678"/>
                  </a:cubicBezTo>
                  <a:cubicBezTo>
                    <a:pt x="54145" y="72720"/>
                    <a:pt x="53553" y="72972"/>
                    <a:pt x="53632" y="72993"/>
                  </a:cubicBezTo>
                  <a:cubicBezTo>
                    <a:pt x="53775" y="73071"/>
                    <a:pt x="53883" y="73083"/>
                    <a:pt x="53976" y="73083"/>
                  </a:cubicBezTo>
                  <a:cubicBezTo>
                    <a:pt x="54019" y="73083"/>
                    <a:pt x="54059" y="73080"/>
                    <a:pt x="54096" y="73080"/>
                  </a:cubicBezTo>
                  <a:cubicBezTo>
                    <a:pt x="54252" y="73080"/>
                    <a:pt x="54379" y="73125"/>
                    <a:pt x="54602" y="73585"/>
                  </a:cubicBezTo>
                  <a:cubicBezTo>
                    <a:pt x="54717" y="73753"/>
                    <a:pt x="54848" y="73910"/>
                    <a:pt x="54995" y="74047"/>
                  </a:cubicBezTo>
                  <a:cubicBezTo>
                    <a:pt x="55142" y="74215"/>
                    <a:pt x="55881" y="74776"/>
                    <a:pt x="56678" y="75022"/>
                  </a:cubicBezTo>
                  <a:cubicBezTo>
                    <a:pt x="57464" y="75289"/>
                    <a:pt x="58235" y="75310"/>
                    <a:pt x="58219" y="75415"/>
                  </a:cubicBezTo>
                  <a:cubicBezTo>
                    <a:pt x="58634" y="75347"/>
                    <a:pt x="59042" y="75242"/>
                    <a:pt x="59436" y="75090"/>
                  </a:cubicBezTo>
                  <a:cubicBezTo>
                    <a:pt x="59438" y="75162"/>
                    <a:pt x="59558" y="75194"/>
                    <a:pt x="59731" y="75194"/>
                  </a:cubicBezTo>
                  <a:cubicBezTo>
                    <a:pt x="59953" y="75194"/>
                    <a:pt x="60262" y="75142"/>
                    <a:pt x="60526" y="75053"/>
                  </a:cubicBezTo>
                  <a:cubicBezTo>
                    <a:pt x="60779" y="74970"/>
                    <a:pt x="60909" y="74951"/>
                    <a:pt x="61009" y="74951"/>
                  </a:cubicBezTo>
                  <a:cubicBezTo>
                    <a:pt x="61090" y="74951"/>
                    <a:pt x="61151" y="74964"/>
                    <a:pt x="61242" y="74964"/>
                  </a:cubicBezTo>
                  <a:cubicBezTo>
                    <a:pt x="61271" y="74964"/>
                    <a:pt x="61303" y="74962"/>
                    <a:pt x="61339" y="74959"/>
                  </a:cubicBezTo>
                  <a:cubicBezTo>
                    <a:pt x="61580" y="74928"/>
                    <a:pt x="61921" y="74272"/>
                    <a:pt x="62283" y="73895"/>
                  </a:cubicBezTo>
                  <a:cubicBezTo>
                    <a:pt x="62319" y="73926"/>
                    <a:pt x="62324" y="74230"/>
                    <a:pt x="62428" y="74230"/>
                  </a:cubicBezTo>
                  <a:cubicBezTo>
                    <a:pt x="62445" y="74230"/>
                    <a:pt x="62465" y="74222"/>
                    <a:pt x="62487" y="74204"/>
                  </a:cubicBezTo>
                  <a:cubicBezTo>
                    <a:pt x="62907" y="73895"/>
                    <a:pt x="63205" y="73124"/>
                    <a:pt x="63148" y="73072"/>
                  </a:cubicBezTo>
                  <a:cubicBezTo>
                    <a:pt x="63142" y="73061"/>
                    <a:pt x="63130" y="73057"/>
                    <a:pt x="63114" y="73057"/>
                  </a:cubicBezTo>
                  <a:cubicBezTo>
                    <a:pt x="63075" y="73057"/>
                    <a:pt x="63015" y="73083"/>
                    <a:pt x="62984" y="73083"/>
                  </a:cubicBezTo>
                  <a:cubicBezTo>
                    <a:pt x="62946" y="73083"/>
                    <a:pt x="62955" y="73043"/>
                    <a:pt x="63106" y="72862"/>
                  </a:cubicBezTo>
                  <a:cubicBezTo>
                    <a:pt x="63342" y="72636"/>
                    <a:pt x="63436" y="72600"/>
                    <a:pt x="63609" y="72573"/>
                  </a:cubicBezTo>
                  <a:cubicBezTo>
                    <a:pt x="63623" y="72572"/>
                    <a:pt x="63635" y="72571"/>
                    <a:pt x="63647" y="72571"/>
                  </a:cubicBezTo>
                  <a:cubicBezTo>
                    <a:pt x="63866" y="72571"/>
                    <a:pt x="63665" y="72841"/>
                    <a:pt x="63875" y="72841"/>
                  </a:cubicBezTo>
                  <a:cubicBezTo>
                    <a:pt x="63879" y="72841"/>
                    <a:pt x="63883" y="72841"/>
                    <a:pt x="63887" y="72841"/>
                  </a:cubicBezTo>
                  <a:cubicBezTo>
                    <a:pt x="63919" y="72830"/>
                    <a:pt x="64133" y="72589"/>
                    <a:pt x="64133" y="72589"/>
                  </a:cubicBezTo>
                  <a:cubicBezTo>
                    <a:pt x="64325" y="72482"/>
                    <a:pt x="64534" y="72426"/>
                    <a:pt x="64748" y="72426"/>
                  </a:cubicBezTo>
                  <a:cubicBezTo>
                    <a:pt x="64816" y="72426"/>
                    <a:pt x="64883" y="72431"/>
                    <a:pt x="64951" y="72442"/>
                  </a:cubicBezTo>
                  <a:cubicBezTo>
                    <a:pt x="65240" y="72490"/>
                    <a:pt x="65245" y="72573"/>
                    <a:pt x="65434" y="72605"/>
                  </a:cubicBezTo>
                  <a:cubicBezTo>
                    <a:pt x="65717" y="72684"/>
                    <a:pt x="65843" y="72705"/>
                    <a:pt x="66037" y="72778"/>
                  </a:cubicBezTo>
                  <a:cubicBezTo>
                    <a:pt x="66304" y="72909"/>
                    <a:pt x="66215" y="73218"/>
                    <a:pt x="66477" y="73543"/>
                  </a:cubicBezTo>
                  <a:cubicBezTo>
                    <a:pt x="66598" y="73716"/>
                    <a:pt x="66676" y="73722"/>
                    <a:pt x="66760" y="73963"/>
                  </a:cubicBezTo>
                  <a:cubicBezTo>
                    <a:pt x="66849" y="74220"/>
                    <a:pt x="67001" y="74445"/>
                    <a:pt x="67195" y="74618"/>
                  </a:cubicBezTo>
                  <a:cubicBezTo>
                    <a:pt x="66960" y="74419"/>
                    <a:pt x="66776" y="74162"/>
                    <a:pt x="66650" y="73879"/>
                  </a:cubicBezTo>
                  <a:cubicBezTo>
                    <a:pt x="66627" y="73832"/>
                    <a:pt x="66598" y="73799"/>
                    <a:pt x="66578" y="73799"/>
                  </a:cubicBezTo>
                  <a:cubicBezTo>
                    <a:pt x="66540" y="73799"/>
                    <a:pt x="66538" y="73924"/>
                    <a:pt x="66687" y="74325"/>
                  </a:cubicBezTo>
                  <a:cubicBezTo>
                    <a:pt x="66894" y="74805"/>
                    <a:pt x="67631" y="75156"/>
                    <a:pt x="67889" y="75156"/>
                  </a:cubicBezTo>
                  <a:cubicBezTo>
                    <a:pt x="67931" y="75156"/>
                    <a:pt x="67960" y="75146"/>
                    <a:pt x="67972" y="75126"/>
                  </a:cubicBezTo>
                  <a:lnTo>
                    <a:pt x="67972" y="75126"/>
                  </a:lnTo>
                  <a:cubicBezTo>
                    <a:pt x="67948" y="75229"/>
                    <a:pt x="68433" y="75482"/>
                    <a:pt x="69092" y="75482"/>
                  </a:cubicBezTo>
                  <a:cubicBezTo>
                    <a:pt x="69276" y="75482"/>
                    <a:pt x="69472" y="75463"/>
                    <a:pt x="69675" y="75415"/>
                  </a:cubicBezTo>
                  <a:cubicBezTo>
                    <a:pt x="70609" y="75226"/>
                    <a:pt x="71469" y="74613"/>
                    <a:pt x="71788" y="74367"/>
                  </a:cubicBezTo>
                  <a:cubicBezTo>
                    <a:pt x="72386" y="73905"/>
                    <a:pt x="72061" y="73979"/>
                    <a:pt x="71967" y="73848"/>
                  </a:cubicBezTo>
                  <a:cubicBezTo>
                    <a:pt x="72129" y="73486"/>
                    <a:pt x="72192" y="73423"/>
                    <a:pt x="72559" y="73318"/>
                  </a:cubicBezTo>
                  <a:cubicBezTo>
                    <a:pt x="72582" y="73345"/>
                    <a:pt x="72613" y="73358"/>
                    <a:pt x="72649" y="73358"/>
                  </a:cubicBezTo>
                  <a:cubicBezTo>
                    <a:pt x="73019" y="73358"/>
                    <a:pt x="74034" y="72104"/>
                    <a:pt x="74767" y="72104"/>
                  </a:cubicBezTo>
                  <a:cubicBezTo>
                    <a:pt x="74788" y="72104"/>
                    <a:pt x="74809" y="72105"/>
                    <a:pt x="74829" y="72107"/>
                  </a:cubicBezTo>
                  <a:cubicBezTo>
                    <a:pt x="74887" y="72101"/>
                    <a:pt x="74946" y="72099"/>
                    <a:pt x="75004" y="72099"/>
                  </a:cubicBezTo>
                  <a:cubicBezTo>
                    <a:pt x="75393" y="72099"/>
                    <a:pt x="75794" y="72210"/>
                    <a:pt x="76072" y="72301"/>
                  </a:cubicBezTo>
                  <a:cubicBezTo>
                    <a:pt x="76496" y="72394"/>
                    <a:pt x="76667" y="72639"/>
                    <a:pt x="77087" y="73031"/>
                  </a:cubicBezTo>
                  <a:lnTo>
                    <a:pt x="77087" y="73031"/>
                  </a:lnTo>
                  <a:cubicBezTo>
                    <a:pt x="76888" y="72864"/>
                    <a:pt x="76740" y="72765"/>
                    <a:pt x="76693" y="72765"/>
                  </a:cubicBezTo>
                  <a:cubicBezTo>
                    <a:pt x="76632" y="72765"/>
                    <a:pt x="76736" y="72926"/>
                    <a:pt x="77105" y="73313"/>
                  </a:cubicBezTo>
                  <a:cubicBezTo>
                    <a:pt x="77750" y="73884"/>
                    <a:pt x="78547" y="74257"/>
                    <a:pt x="79401" y="74382"/>
                  </a:cubicBezTo>
                  <a:cubicBezTo>
                    <a:pt x="79636" y="74413"/>
                    <a:pt x="79843" y="74427"/>
                    <a:pt x="80026" y="74427"/>
                  </a:cubicBezTo>
                  <a:cubicBezTo>
                    <a:pt x="80633" y="74427"/>
                    <a:pt x="80987" y="74270"/>
                    <a:pt x="81273" y="74021"/>
                  </a:cubicBezTo>
                  <a:lnTo>
                    <a:pt x="81273" y="74021"/>
                  </a:lnTo>
                  <a:cubicBezTo>
                    <a:pt x="81111" y="74173"/>
                    <a:pt x="80911" y="74298"/>
                    <a:pt x="81084" y="74372"/>
                  </a:cubicBezTo>
                  <a:cubicBezTo>
                    <a:pt x="81096" y="74378"/>
                    <a:pt x="81116" y="74381"/>
                    <a:pt x="81143" y="74381"/>
                  </a:cubicBezTo>
                  <a:cubicBezTo>
                    <a:pt x="81334" y="74381"/>
                    <a:pt x="81845" y="74228"/>
                    <a:pt x="81845" y="74131"/>
                  </a:cubicBezTo>
                  <a:cubicBezTo>
                    <a:pt x="81855" y="74015"/>
                    <a:pt x="82427" y="73800"/>
                    <a:pt x="82762" y="73512"/>
                  </a:cubicBezTo>
                  <a:cubicBezTo>
                    <a:pt x="82935" y="73370"/>
                    <a:pt x="82867" y="73276"/>
                    <a:pt x="82988" y="73119"/>
                  </a:cubicBezTo>
                  <a:cubicBezTo>
                    <a:pt x="83166" y="72867"/>
                    <a:pt x="83449" y="72752"/>
                    <a:pt x="83638" y="72526"/>
                  </a:cubicBezTo>
                  <a:cubicBezTo>
                    <a:pt x="83832" y="72296"/>
                    <a:pt x="83989" y="72033"/>
                    <a:pt x="84104" y="71756"/>
                  </a:cubicBezTo>
                  <a:cubicBezTo>
                    <a:pt x="84214" y="71425"/>
                    <a:pt x="84324" y="71116"/>
                    <a:pt x="84340" y="70969"/>
                  </a:cubicBezTo>
                  <a:cubicBezTo>
                    <a:pt x="84340" y="70822"/>
                    <a:pt x="84587" y="70555"/>
                    <a:pt x="84891" y="70366"/>
                  </a:cubicBezTo>
                  <a:cubicBezTo>
                    <a:pt x="84940" y="70423"/>
                    <a:pt x="84919" y="70476"/>
                    <a:pt x="84951" y="70476"/>
                  </a:cubicBezTo>
                  <a:cubicBezTo>
                    <a:pt x="84984" y="70476"/>
                    <a:pt x="85073" y="70422"/>
                    <a:pt x="85347" y="70267"/>
                  </a:cubicBezTo>
                  <a:cubicBezTo>
                    <a:pt x="85645" y="70132"/>
                    <a:pt x="85968" y="70059"/>
                    <a:pt x="86293" y="70059"/>
                  </a:cubicBezTo>
                  <a:cubicBezTo>
                    <a:pt x="86334" y="70059"/>
                    <a:pt x="86375" y="70060"/>
                    <a:pt x="86416" y="70062"/>
                  </a:cubicBezTo>
                  <a:cubicBezTo>
                    <a:pt x="86412" y="70059"/>
                    <a:pt x="86414" y="70058"/>
                    <a:pt x="86421" y="70058"/>
                  </a:cubicBezTo>
                  <a:cubicBezTo>
                    <a:pt x="86494" y="70058"/>
                    <a:pt x="87094" y="70187"/>
                    <a:pt x="86951" y="70225"/>
                  </a:cubicBezTo>
                  <a:cubicBezTo>
                    <a:pt x="86924" y="70225"/>
                    <a:pt x="86855" y="70210"/>
                    <a:pt x="86805" y="70210"/>
                  </a:cubicBezTo>
                  <a:cubicBezTo>
                    <a:pt x="86759" y="70210"/>
                    <a:pt x="86727" y="70222"/>
                    <a:pt x="86752" y="70267"/>
                  </a:cubicBezTo>
                  <a:cubicBezTo>
                    <a:pt x="87266" y="70513"/>
                    <a:pt x="87192" y="70461"/>
                    <a:pt x="87518" y="70639"/>
                  </a:cubicBezTo>
                  <a:cubicBezTo>
                    <a:pt x="87753" y="70754"/>
                    <a:pt x="88115" y="71310"/>
                    <a:pt x="88110" y="71541"/>
                  </a:cubicBezTo>
                  <a:cubicBezTo>
                    <a:pt x="88157" y="71845"/>
                    <a:pt x="87822" y="71520"/>
                    <a:pt x="88346" y="72222"/>
                  </a:cubicBezTo>
                  <a:cubicBezTo>
                    <a:pt x="88650" y="72584"/>
                    <a:pt x="89211" y="72982"/>
                    <a:pt x="89699" y="73114"/>
                  </a:cubicBezTo>
                  <a:cubicBezTo>
                    <a:pt x="89831" y="73146"/>
                    <a:pt x="89909" y="73158"/>
                    <a:pt x="89954" y="73158"/>
                  </a:cubicBezTo>
                  <a:cubicBezTo>
                    <a:pt x="90090" y="73158"/>
                    <a:pt x="89909" y="73042"/>
                    <a:pt x="89961" y="73014"/>
                  </a:cubicBezTo>
                  <a:cubicBezTo>
                    <a:pt x="90008" y="72982"/>
                    <a:pt x="90134" y="72973"/>
                    <a:pt x="90283" y="72973"/>
                  </a:cubicBezTo>
                  <a:cubicBezTo>
                    <a:pt x="90433" y="72973"/>
                    <a:pt x="90606" y="72982"/>
                    <a:pt x="90747" y="72988"/>
                  </a:cubicBezTo>
                  <a:cubicBezTo>
                    <a:pt x="90770" y="72995"/>
                    <a:pt x="90802" y="72999"/>
                    <a:pt x="90840" y="72999"/>
                  </a:cubicBezTo>
                  <a:cubicBezTo>
                    <a:pt x="91123" y="72999"/>
                    <a:pt x="91753" y="72813"/>
                    <a:pt x="91713" y="72697"/>
                  </a:cubicBezTo>
                  <a:lnTo>
                    <a:pt x="91713" y="72697"/>
                  </a:lnTo>
                  <a:cubicBezTo>
                    <a:pt x="91723" y="72720"/>
                    <a:pt x="91748" y="72731"/>
                    <a:pt x="91784" y="72731"/>
                  </a:cubicBezTo>
                  <a:cubicBezTo>
                    <a:pt x="91945" y="72731"/>
                    <a:pt x="92331" y="72513"/>
                    <a:pt x="92645" y="72144"/>
                  </a:cubicBezTo>
                  <a:cubicBezTo>
                    <a:pt x="93070" y="71682"/>
                    <a:pt x="93180" y="71027"/>
                    <a:pt x="93311" y="70890"/>
                  </a:cubicBezTo>
                  <a:cubicBezTo>
                    <a:pt x="93563" y="70550"/>
                    <a:pt x="93558" y="70649"/>
                    <a:pt x="93841" y="70455"/>
                  </a:cubicBezTo>
                  <a:cubicBezTo>
                    <a:pt x="94168" y="70260"/>
                    <a:pt x="94541" y="70160"/>
                    <a:pt x="94921" y="70160"/>
                  </a:cubicBezTo>
                  <a:cubicBezTo>
                    <a:pt x="94949" y="70160"/>
                    <a:pt x="94977" y="70161"/>
                    <a:pt x="95005" y="70162"/>
                  </a:cubicBezTo>
                  <a:cubicBezTo>
                    <a:pt x="95011" y="70161"/>
                    <a:pt x="95019" y="70161"/>
                    <a:pt x="95027" y="70161"/>
                  </a:cubicBezTo>
                  <a:cubicBezTo>
                    <a:pt x="95203" y="70161"/>
                    <a:pt x="95788" y="70270"/>
                    <a:pt x="96163" y="70660"/>
                  </a:cubicBezTo>
                  <a:cubicBezTo>
                    <a:pt x="96578" y="71053"/>
                    <a:pt x="96656" y="71588"/>
                    <a:pt x="96578" y="71593"/>
                  </a:cubicBezTo>
                  <a:cubicBezTo>
                    <a:pt x="96625" y="71798"/>
                    <a:pt x="96640" y="72065"/>
                    <a:pt x="96709" y="72206"/>
                  </a:cubicBezTo>
                  <a:cubicBezTo>
                    <a:pt x="96777" y="72343"/>
                    <a:pt x="96840" y="72385"/>
                    <a:pt x="96918" y="72385"/>
                  </a:cubicBezTo>
                  <a:cubicBezTo>
                    <a:pt x="96992" y="72395"/>
                    <a:pt x="97300" y="72751"/>
                    <a:pt x="97515" y="72956"/>
                  </a:cubicBezTo>
                  <a:lnTo>
                    <a:pt x="97515" y="72956"/>
                  </a:lnTo>
                  <a:cubicBezTo>
                    <a:pt x="97513" y="72954"/>
                    <a:pt x="97511" y="72953"/>
                    <a:pt x="97510" y="72953"/>
                  </a:cubicBezTo>
                  <a:cubicBezTo>
                    <a:pt x="97477" y="72953"/>
                    <a:pt x="97506" y="73282"/>
                    <a:pt x="97600" y="73381"/>
                  </a:cubicBezTo>
                  <a:cubicBezTo>
                    <a:pt x="97809" y="73667"/>
                    <a:pt x="98315" y="73925"/>
                    <a:pt x="98778" y="73925"/>
                  </a:cubicBezTo>
                  <a:cubicBezTo>
                    <a:pt x="98850" y="73925"/>
                    <a:pt x="98921" y="73919"/>
                    <a:pt x="98989" y="73905"/>
                  </a:cubicBezTo>
                  <a:cubicBezTo>
                    <a:pt x="99430" y="73827"/>
                    <a:pt x="99839" y="73643"/>
                    <a:pt x="100190" y="73365"/>
                  </a:cubicBezTo>
                  <a:cubicBezTo>
                    <a:pt x="100242" y="73328"/>
                    <a:pt x="100526" y="73234"/>
                    <a:pt x="100630" y="73135"/>
                  </a:cubicBezTo>
                  <a:cubicBezTo>
                    <a:pt x="101191" y="72579"/>
                    <a:pt x="100756" y="72327"/>
                    <a:pt x="100908" y="71818"/>
                  </a:cubicBezTo>
                  <a:cubicBezTo>
                    <a:pt x="101019" y="71581"/>
                    <a:pt x="101083" y="71511"/>
                    <a:pt x="101128" y="71511"/>
                  </a:cubicBezTo>
                  <a:cubicBezTo>
                    <a:pt x="101194" y="71511"/>
                    <a:pt x="101220" y="71656"/>
                    <a:pt x="101289" y="71656"/>
                  </a:cubicBezTo>
                  <a:cubicBezTo>
                    <a:pt x="101321" y="71656"/>
                    <a:pt x="101361" y="71627"/>
                    <a:pt x="101417" y="71541"/>
                  </a:cubicBezTo>
                  <a:cubicBezTo>
                    <a:pt x="101795" y="71012"/>
                    <a:pt x="102470" y="70531"/>
                    <a:pt x="103167" y="70531"/>
                  </a:cubicBezTo>
                  <a:cubicBezTo>
                    <a:pt x="103272" y="70531"/>
                    <a:pt x="103378" y="70542"/>
                    <a:pt x="103483" y="70565"/>
                  </a:cubicBezTo>
                  <a:cubicBezTo>
                    <a:pt x="103551" y="70571"/>
                    <a:pt x="104023" y="70723"/>
                    <a:pt x="104295" y="70990"/>
                  </a:cubicBezTo>
                  <a:cubicBezTo>
                    <a:pt x="104484" y="71176"/>
                    <a:pt x="104598" y="71338"/>
                    <a:pt x="104559" y="71338"/>
                  </a:cubicBezTo>
                  <a:cubicBezTo>
                    <a:pt x="104541" y="71338"/>
                    <a:pt x="104494" y="71307"/>
                    <a:pt x="104411" y="71231"/>
                  </a:cubicBezTo>
                  <a:cubicBezTo>
                    <a:pt x="104130" y="70963"/>
                    <a:pt x="103931" y="70840"/>
                    <a:pt x="103864" y="70840"/>
                  </a:cubicBezTo>
                  <a:cubicBezTo>
                    <a:pt x="103795" y="70840"/>
                    <a:pt x="103871" y="70976"/>
                    <a:pt x="104154" y="71221"/>
                  </a:cubicBezTo>
                  <a:cubicBezTo>
                    <a:pt x="104243" y="71299"/>
                    <a:pt x="104374" y="71520"/>
                    <a:pt x="104605" y="71761"/>
                  </a:cubicBezTo>
                  <a:cubicBezTo>
                    <a:pt x="104772" y="71928"/>
                    <a:pt x="104942" y="72035"/>
                    <a:pt x="105007" y="72035"/>
                  </a:cubicBezTo>
                  <a:cubicBezTo>
                    <a:pt x="105026" y="72035"/>
                    <a:pt x="105036" y="72026"/>
                    <a:pt x="105035" y="72007"/>
                  </a:cubicBezTo>
                  <a:cubicBezTo>
                    <a:pt x="105021" y="71975"/>
                    <a:pt x="104818" y="71633"/>
                    <a:pt x="104898" y="71633"/>
                  </a:cubicBezTo>
                  <a:cubicBezTo>
                    <a:pt x="104909" y="71633"/>
                    <a:pt x="104927" y="71640"/>
                    <a:pt x="104951" y="71656"/>
                  </a:cubicBezTo>
                  <a:cubicBezTo>
                    <a:pt x="105097" y="71892"/>
                    <a:pt x="105281" y="72107"/>
                    <a:pt x="105491" y="72290"/>
                  </a:cubicBezTo>
                  <a:cubicBezTo>
                    <a:pt x="105781" y="72548"/>
                    <a:pt x="106158" y="72731"/>
                    <a:pt x="106311" y="72731"/>
                  </a:cubicBezTo>
                  <a:cubicBezTo>
                    <a:pt x="106327" y="72731"/>
                    <a:pt x="106340" y="72729"/>
                    <a:pt x="106351" y="72726"/>
                  </a:cubicBezTo>
                  <a:cubicBezTo>
                    <a:pt x="106487" y="72673"/>
                    <a:pt x="106377" y="72553"/>
                    <a:pt x="106545" y="72511"/>
                  </a:cubicBezTo>
                  <a:cubicBezTo>
                    <a:pt x="106702" y="72469"/>
                    <a:pt x="107043" y="72484"/>
                    <a:pt x="107273" y="72432"/>
                  </a:cubicBezTo>
                  <a:lnTo>
                    <a:pt x="107273" y="72432"/>
                  </a:lnTo>
                  <a:cubicBezTo>
                    <a:pt x="107257" y="72576"/>
                    <a:pt x="107192" y="72711"/>
                    <a:pt x="107628" y="72711"/>
                  </a:cubicBezTo>
                  <a:cubicBezTo>
                    <a:pt x="107747" y="72711"/>
                    <a:pt x="107903" y="72701"/>
                    <a:pt x="108107" y="72678"/>
                  </a:cubicBezTo>
                  <a:cubicBezTo>
                    <a:pt x="108115" y="72680"/>
                    <a:pt x="108124" y="72680"/>
                    <a:pt x="108134" y="72680"/>
                  </a:cubicBezTo>
                  <a:cubicBezTo>
                    <a:pt x="108441" y="72680"/>
                    <a:pt x="109473" y="72100"/>
                    <a:pt x="109232" y="72100"/>
                  </a:cubicBezTo>
                  <a:cubicBezTo>
                    <a:pt x="109217" y="72100"/>
                    <a:pt x="109197" y="72102"/>
                    <a:pt x="109171" y="72107"/>
                  </a:cubicBezTo>
                  <a:cubicBezTo>
                    <a:pt x="109402" y="71976"/>
                    <a:pt x="109612" y="71813"/>
                    <a:pt x="109795" y="71619"/>
                  </a:cubicBezTo>
                  <a:cubicBezTo>
                    <a:pt x="109860" y="71641"/>
                    <a:pt x="109819" y="71792"/>
                    <a:pt x="109896" y="71792"/>
                  </a:cubicBezTo>
                  <a:cubicBezTo>
                    <a:pt x="109914" y="71792"/>
                    <a:pt x="109937" y="71784"/>
                    <a:pt x="109968" y="71766"/>
                  </a:cubicBezTo>
                  <a:cubicBezTo>
                    <a:pt x="110194" y="71635"/>
                    <a:pt x="110519" y="71273"/>
                    <a:pt x="110765" y="71037"/>
                  </a:cubicBezTo>
                  <a:cubicBezTo>
                    <a:pt x="111218" y="70593"/>
                    <a:pt x="111411" y="70217"/>
                    <a:pt x="111861" y="70217"/>
                  </a:cubicBezTo>
                  <a:cubicBezTo>
                    <a:pt x="111942" y="70217"/>
                    <a:pt x="112032" y="70230"/>
                    <a:pt x="112134" y="70256"/>
                  </a:cubicBezTo>
                  <a:cubicBezTo>
                    <a:pt x="112139" y="70345"/>
                    <a:pt x="112181" y="70376"/>
                    <a:pt x="112250" y="70376"/>
                  </a:cubicBezTo>
                  <a:cubicBezTo>
                    <a:pt x="112406" y="70376"/>
                    <a:pt x="112702" y="70219"/>
                    <a:pt x="113044" y="70219"/>
                  </a:cubicBezTo>
                  <a:cubicBezTo>
                    <a:pt x="113138" y="70219"/>
                    <a:pt x="113236" y="70231"/>
                    <a:pt x="113334" y="70261"/>
                  </a:cubicBezTo>
                  <a:cubicBezTo>
                    <a:pt x="113749" y="70382"/>
                    <a:pt x="114074" y="70859"/>
                    <a:pt x="114289" y="71032"/>
                  </a:cubicBezTo>
                  <a:cubicBezTo>
                    <a:pt x="114357" y="71053"/>
                    <a:pt x="114792" y="71410"/>
                    <a:pt x="114792" y="71410"/>
                  </a:cubicBezTo>
                  <a:cubicBezTo>
                    <a:pt x="114797" y="71703"/>
                    <a:pt x="114640" y="71394"/>
                    <a:pt x="114766" y="71971"/>
                  </a:cubicBezTo>
                  <a:cubicBezTo>
                    <a:pt x="114829" y="72238"/>
                    <a:pt x="114802" y="72767"/>
                    <a:pt x="114871" y="72925"/>
                  </a:cubicBezTo>
                  <a:cubicBezTo>
                    <a:pt x="114960" y="73072"/>
                    <a:pt x="114802" y="73601"/>
                    <a:pt x="114587" y="73926"/>
                  </a:cubicBezTo>
                  <a:cubicBezTo>
                    <a:pt x="114456" y="74110"/>
                    <a:pt x="114577" y="74361"/>
                    <a:pt x="114126" y="74723"/>
                  </a:cubicBezTo>
                  <a:lnTo>
                    <a:pt x="114016" y="74555"/>
                  </a:lnTo>
                  <a:cubicBezTo>
                    <a:pt x="113801" y="74734"/>
                    <a:pt x="113355" y="74886"/>
                    <a:pt x="113371" y="74980"/>
                  </a:cubicBezTo>
                  <a:cubicBezTo>
                    <a:pt x="113189" y="75077"/>
                    <a:pt x="113072" y="75121"/>
                    <a:pt x="112941" y="75121"/>
                  </a:cubicBezTo>
                  <a:cubicBezTo>
                    <a:pt x="112845" y="75121"/>
                    <a:pt x="112742" y="75098"/>
                    <a:pt x="112600" y="75053"/>
                  </a:cubicBezTo>
                  <a:lnTo>
                    <a:pt x="112301" y="75022"/>
                  </a:lnTo>
                  <a:cubicBezTo>
                    <a:pt x="112207" y="75090"/>
                    <a:pt x="112202" y="75143"/>
                    <a:pt x="112223" y="75190"/>
                  </a:cubicBezTo>
                  <a:cubicBezTo>
                    <a:pt x="112270" y="75289"/>
                    <a:pt x="111887" y="75583"/>
                    <a:pt x="111615" y="75740"/>
                  </a:cubicBezTo>
                  <a:lnTo>
                    <a:pt x="111448" y="75448"/>
                  </a:lnTo>
                  <a:lnTo>
                    <a:pt x="111448" y="75448"/>
                  </a:lnTo>
                  <a:cubicBezTo>
                    <a:pt x="111522" y="75588"/>
                    <a:pt x="110412" y="76207"/>
                    <a:pt x="110021" y="76296"/>
                  </a:cubicBezTo>
                  <a:cubicBezTo>
                    <a:pt x="109730" y="76390"/>
                    <a:pt x="109596" y="76401"/>
                    <a:pt x="109472" y="76401"/>
                  </a:cubicBezTo>
                  <a:cubicBezTo>
                    <a:pt x="109437" y="76401"/>
                    <a:pt x="109403" y="76400"/>
                    <a:pt x="109367" y="76400"/>
                  </a:cubicBezTo>
                  <a:cubicBezTo>
                    <a:pt x="109295" y="76400"/>
                    <a:pt x="109214" y="76403"/>
                    <a:pt x="109098" y="76422"/>
                  </a:cubicBezTo>
                  <a:cubicBezTo>
                    <a:pt x="108621" y="76487"/>
                    <a:pt x="108138" y="76522"/>
                    <a:pt x="107652" y="76522"/>
                  </a:cubicBezTo>
                  <a:cubicBezTo>
                    <a:pt x="106408" y="76522"/>
                    <a:pt x="105152" y="76287"/>
                    <a:pt x="103972" y="75699"/>
                  </a:cubicBezTo>
                  <a:lnTo>
                    <a:pt x="103972" y="75699"/>
                  </a:lnTo>
                  <a:cubicBezTo>
                    <a:pt x="103980" y="75698"/>
                    <a:pt x="103856" y="75530"/>
                    <a:pt x="103430" y="75300"/>
                  </a:cubicBezTo>
                  <a:lnTo>
                    <a:pt x="103388" y="75274"/>
                  </a:lnTo>
                  <a:cubicBezTo>
                    <a:pt x="103100" y="75573"/>
                    <a:pt x="102738" y="75945"/>
                    <a:pt x="102581" y="76065"/>
                  </a:cubicBezTo>
                  <a:cubicBezTo>
                    <a:pt x="101899" y="76658"/>
                    <a:pt x="101092" y="77088"/>
                    <a:pt x="100221" y="77334"/>
                  </a:cubicBezTo>
                  <a:cubicBezTo>
                    <a:pt x="99766" y="77463"/>
                    <a:pt x="99283" y="77524"/>
                    <a:pt x="98797" y="77524"/>
                  </a:cubicBezTo>
                  <a:cubicBezTo>
                    <a:pt x="98033" y="77524"/>
                    <a:pt x="97261" y="77374"/>
                    <a:pt x="96572" y="77098"/>
                  </a:cubicBezTo>
                  <a:cubicBezTo>
                    <a:pt x="96116" y="76925"/>
                    <a:pt x="95681" y="76663"/>
                    <a:pt x="95414" y="76569"/>
                  </a:cubicBezTo>
                  <a:cubicBezTo>
                    <a:pt x="95220" y="76506"/>
                    <a:pt x="94889" y="76212"/>
                    <a:pt x="94685" y="76002"/>
                  </a:cubicBezTo>
                  <a:lnTo>
                    <a:pt x="94685" y="76002"/>
                  </a:lnTo>
                  <a:cubicBezTo>
                    <a:pt x="94790" y="76105"/>
                    <a:pt x="94916" y="76191"/>
                    <a:pt x="94950" y="76191"/>
                  </a:cubicBezTo>
                  <a:cubicBezTo>
                    <a:pt x="94975" y="76191"/>
                    <a:pt x="94949" y="76143"/>
                    <a:pt x="94826" y="76018"/>
                  </a:cubicBezTo>
                  <a:lnTo>
                    <a:pt x="94449" y="75614"/>
                  </a:lnTo>
                  <a:cubicBezTo>
                    <a:pt x="93820" y="76039"/>
                    <a:pt x="93311" y="76317"/>
                    <a:pt x="92771" y="76527"/>
                  </a:cubicBezTo>
                  <a:cubicBezTo>
                    <a:pt x="92483" y="76653"/>
                    <a:pt x="91654" y="76836"/>
                    <a:pt x="91460" y="76936"/>
                  </a:cubicBezTo>
                  <a:cubicBezTo>
                    <a:pt x="91313" y="77020"/>
                    <a:pt x="91591" y="77187"/>
                    <a:pt x="91602" y="77256"/>
                  </a:cubicBezTo>
                  <a:cubicBezTo>
                    <a:pt x="91490" y="77272"/>
                    <a:pt x="91393" y="77280"/>
                    <a:pt x="91309" y="77280"/>
                  </a:cubicBezTo>
                  <a:cubicBezTo>
                    <a:pt x="90925" y="77280"/>
                    <a:pt x="90814" y="77127"/>
                    <a:pt x="90784" y="77041"/>
                  </a:cubicBezTo>
                  <a:cubicBezTo>
                    <a:pt x="90732" y="76878"/>
                    <a:pt x="90113" y="76988"/>
                    <a:pt x="89531" y="76894"/>
                  </a:cubicBezTo>
                  <a:cubicBezTo>
                    <a:pt x="88781" y="76799"/>
                    <a:pt x="87947" y="76527"/>
                    <a:pt x="87329" y="76118"/>
                  </a:cubicBezTo>
                  <a:cubicBezTo>
                    <a:pt x="87213" y="76039"/>
                    <a:pt x="87082" y="75892"/>
                    <a:pt x="87025" y="75856"/>
                  </a:cubicBezTo>
                  <a:cubicBezTo>
                    <a:pt x="86778" y="75704"/>
                    <a:pt x="86521" y="75567"/>
                    <a:pt x="86264" y="75447"/>
                  </a:cubicBezTo>
                  <a:lnTo>
                    <a:pt x="86081" y="75693"/>
                  </a:lnTo>
                  <a:cubicBezTo>
                    <a:pt x="85578" y="76380"/>
                    <a:pt x="84817" y="76726"/>
                    <a:pt x="84199" y="77062"/>
                  </a:cubicBezTo>
                  <a:cubicBezTo>
                    <a:pt x="83538" y="77402"/>
                    <a:pt x="83444" y="77565"/>
                    <a:pt x="83150" y="77838"/>
                  </a:cubicBezTo>
                  <a:cubicBezTo>
                    <a:pt x="82957" y="78001"/>
                    <a:pt x="82840" y="78056"/>
                    <a:pt x="82767" y="78056"/>
                  </a:cubicBezTo>
                  <a:cubicBezTo>
                    <a:pt x="82629" y="78056"/>
                    <a:pt x="82646" y="77862"/>
                    <a:pt x="82605" y="77838"/>
                  </a:cubicBezTo>
                  <a:cubicBezTo>
                    <a:pt x="82591" y="77831"/>
                    <a:pt x="82573" y="77828"/>
                    <a:pt x="82552" y="77828"/>
                  </a:cubicBezTo>
                  <a:cubicBezTo>
                    <a:pt x="82318" y="77828"/>
                    <a:pt x="81700" y="78227"/>
                    <a:pt x="81603" y="78247"/>
                  </a:cubicBezTo>
                  <a:cubicBezTo>
                    <a:pt x="81403" y="78317"/>
                    <a:pt x="81246" y="78342"/>
                    <a:pt x="81113" y="78342"/>
                  </a:cubicBezTo>
                  <a:cubicBezTo>
                    <a:pt x="80827" y="78342"/>
                    <a:pt x="80643" y="78228"/>
                    <a:pt x="80350" y="78199"/>
                  </a:cubicBezTo>
                  <a:cubicBezTo>
                    <a:pt x="79821" y="78152"/>
                    <a:pt x="79118" y="78142"/>
                    <a:pt x="78568" y="78058"/>
                  </a:cubicBezTo>
                  <a:cubicBezTo>
                    <a:pt x="78560" y="78058"/>
                    <a:pt x="78552" y="78059"/>
                    <a:pt x="78543" y="78059"/>
                  </a:cubicBezTo>
                  <a:cubicBezTo>
                    <a:pt x="78140" y="78059"/>
                    <a:pt x="76326" y="77492"/>
                    <a:pt x="76439" y="77277"/>
                  </a:cubicBezTo>
                  <a:lnTo>
                    <a:pt x="75836" y="76941"/>
                  </a:lnTo>
                  <a:cubicBezTo>
                    <a:pt x="75587" y="76840"/>
                    <a:pt x="75290" y="76547"/>
                    <a:pt x="75067" y="76547"/>
                  </a:cubicBezTo>
                  <a:cubicBezTo>
                    <a:pt x="75059" y="76547"/>
                    <a:pt x="75052" y="76547"/>
                    <a:pt x="75044" y="76548"/>
                  </a:cubicBezTo>
                  <a:lnTo>
                    <a:pt x="74447" y="77093"/>
                  </a:lnTo>
                  <a:lnTo>
                    <a:pt x="73975" y="77486"/>
                  </a:lnTo>
                  <a:cubicBezTo>
                    <a:pt x="73655" y="77738"/>
                    <a:pt x="73314" y="77974"/>
                    <a:pt x="72958" y="78184"/>
                  </a:cubicBezTo>
                  <a:cubicBezTo>
                    <a:pt x="72250" y="78603"/>
                    <a:pt x="71495" y="78933"/>
                    <a:pt x="70708" y="79169"/>
                  </a:cubicBezTo>
                  <a:cubicBezTo>
                    <a:pt x="70173" y="79342"/>
                    <a:pt x="69508" y="79458"/>
                    <a:pt x="69502" y="79615"/>
                  </a:cubicBezTo>
                  <a:cubicBezTo>
                    <a:pt x="69502" y="79526"/>
                    <a:pt x="69607" y="79384"/>
                    <a:pt x="69256" y="79342"/>
                  </a:cubicBezTo>
                  <a:cubicBezTo>
                    <a:pt x="69195" y="79333"/>
                    <a:pt x="69139" y="79330"/>
                    <a:pt x="69086" y="79330"/>
                  </a:cubicBezTo>
                  <a:cubicBezTo>
                    <a:pt x="68941" y="79330"/>
                    <a:pt x="68817" y="79354"/>
                    <a:pt x="68665" y="79354"/>
                  </a:cubicBezTo>
                  <a:cubicBezTo>
                    <a:pt x="68610" y="79354"/>
                    <a:pt x="68551" y="79351"/>
                    <a:pt x="68485" y="79342"/>
                  </a:cubicBezTo>
                  <a:cubicBezTo>
                    <a:pt x="68302" y="79316"/>
                    <a:pt x="68118" y="79279"/>
                    <a:pt x="67935" y="79237"/>
                  </a:cubicBezTo>
                  <a:cubicBezTo>
                    <a:pt x="67180" y="79049"/>
                    <a:pt x="66456" y="78828"/>
                    <a:pt x="65738" y="78456"/>
                  </a:cubicBezTo>
                  <a:cubicBezTo>
                    <a:pt x="65560" y="78404"/>
                    <a:pt x="65166" y="78215"/>
                    <a:pt x="64784" y="77921"/>
                  </a:cubicBezTo>
                  <a:lnTo>
                    <a:pt x="64485" y="77675"/>
                  </a:lnTo>
                  <a:cubicBezTo>
                    <a:pt x="64424" y="77614"/>
                    <a:pt x="64366" y="77565"/>
                    <a:pt x="64311" y="77565"/>
                  </a:cubicBezTo>
                  <a:cubicBezTo>
                    <a:pt x="64280" y="77565"/>
                    <a:pt x="64251" y="77580"/>
                    <a:pt x="64223" y="77617"/>
                  </a:cubicBezTo>
                  <a:lnTo>
                    <a:pt x="63960" y="77806"/>
                  </a:lnTo>
                  <a:cubicBezTo>
                    <a:pt x="63714" y="78178"/>
                    <a:pt x="64086" y="78199"/>
                    <a:pt x="63819" y="78587"/>
                  </a:cubicBezTo>
                  <a:cubicBezTo>
                    <a:pt x="63777" y="78662"/>
                    <a:pt x="63333" y="78805"/>
                    <a:pt x="63114" y="78805"/>
                  </a:cubicBezTo>
                  <a:cubicBezTo>
                    <a:pt x="62979" y="78805"/>
                    <a:pt x="62929" y="78750"/>
                    <a:pt x="63111" y="78593"/>
                  </a:cubicBezTo>
                  <a:cubicBezTo>
                    <a:pt x="63320" y="78393"/>
                    <a:pt x="63360" y="78314"/>
                    <a:pt x="63279" y="78314"/>
                  </a:cubicBezTo>
                  <a:cubicBezTo>
                    <a:pt x="63174" y="78314"/>
                    <a:pt x="62868" y="78445"/>
                    <a:pt x="62461" y="78619"/>
                  </a:cubicBezTo>
                  <a:cubicBezTo>
                    <a:pt x="62167" y="78745"/>
                    <a:pt x="61622" y="78912"/>
                    <a:pt x="61407" y="79043"/>
                  </a:cubicBezTo>
                  <a:cubicBezTo>
                    <a:pt x="61229" y="79143"/>
                    <a:pt x="61344" y="79175"/>
                    <a:pt x="60930" y="79232"/>
                  </a:cubicBezTo>
                  <a:cubicBezTo>
                    <a:pt x="60849" y="79253"/>
                    <a:pt x="60702" y="79262"/>
                    <a:pt x="60528" y="79262"/>
                  </a:cubicBezTo>
                  <a:cubicBezTo>
                    <a:pt x="60001" y="79262"/>
                    <a:pt x="59235" y="79177"/>
                    <a:pt x="59389" y="79075"/>
                  </a:cubicBezTo>
                  <a:lnTo>
                    <a:pt x="59389" y="79075"/>
                  </a:lnTo>
                  <a:cubicBezTo>
                    <a:pt x="59193" y="79189"/>
                    <a:pt x="59005" y="79229"/>
                    <a:pt x="58641" y="79229"/>
                  </a:cubicBezTo>
                  <a:cubicBezTo>
                    <a:pt x="58517" y="79229"/>
                    <a:pt x="58374" y="79224"/>
                    <a:pt x="58204" y="79216"/>
                  </a:cubicBezTo>
                  <a:cubicBezTo>
                    <a:pt x="57616" y="79185"/>
                    <a:pt x="57092" y="79122"/>
                    <a:pt x="56542" y="79064"/>
                  </a:cubicBezTo>
                  <a:cubicBezTo>
                    <a:pt x="56400" y="79059"/>
                    <a:pt x="55860" y="79022"/>
                    <a:pt x="55787" y="78975"/>
                  </a:cubicBezTo>
                  <a:cubicBezTo>
                    <a:pt x="55655" y="78891"/>
                    <a:pt x="55503" y="78724"/>
                    <a:pt x="55315" y="78640"/>
                  </a:cubicBezTo>
                  <a:cubicBezTo>
                    <a:pt x="54937" y="78472"/>
                    <a:pt x="54586" y="78409"/>
                    <a:pt x="54229" y="78215"/>
                  </a:cubicBezTo>
                  <a:cubicBezTo>
                    <a:pt x="53988" y="78079"/>
                    <a:pt x="53731" y="77921"/>
                    <a:pt x="53490" y="77764"/>
                  </a:cubicBezTo>
                  <a:cubicBezTo>
                    <a:pt x="53296" y="77979"/>
                    <a:pt x="53102" y="78226"/>
                    <a:pt x="52908" y="78420"/>
                  </a:cubicBezTo>
                  <a:cubicBezTo>
                    <a:pt x="52384" y="78734"/>
                    <a:pt x="52431" y="79002"/>
                    <a:pt x="52426" y="79127"/>
                  </a:cubicBezTo>
                  <a:cubicBezTo>
                    <a:pt x="52421" y="79269"/>
                    <a:pt x="52179" y="79489"/>
                    <a:pt x="51880" y="79704"/>
                  </a:cubicBezTo>
                  <a:cubicBezTo>
                    <a:pt x="51824" y="79617"/>
                    <a:pt x="51810" y="79551"/>
                    <a:pt x="51735" y="79551"/>
                  </a:cubicBezTo>
                  <a:cubicBezTo>
                    <a:pt x="51652" y="79551"/>
                    <a:pt x="51492" y="79634"/>
                    <a:pt x="51110" y="79867"/>
                  </a:cubicBezTo>
                  <a:cubicBezTo>
                    <a:pt x="49840" y="80591"/>
                    <a:pt x="48372" y="81042"/>
                    <a:pt x="46903" y="81042"/>
                  </a:cubicBezTo>
                  <a:cubicBezTo>
                    <a:pt x="46862" y="81042"/>
                    <a:pt x="46820" y="81042"/>
                    <a:pt x="46779" y="81041"/>
                  </a:cubicBezTo>
                  <a:cubicBezTo>
                    <a:pt x="46769" y="81045"/>
                    <a:pt x="46748" y="81046"/>
                    <a:pt x="46718" y="81046"/>
                  </a:cubicBezTo>
                  <a:cubicBezTo>
                    <a:pt x="46459" y="81046"/>
                    <a:pt x="45533" y="80926"/>
                    <a:pt x="45312" y="80926"/>
                  </a:cubicBezTo>
                  <a:cubicBezTo>
                    <a:pt x="45262" y="80926"/>
                    <a:pt x="45248" y="80932"/>
                    <a:pt x="45285" y="80947"/>
                  </a:cubicBezTo>
                  <a:cubicBezTo>
                    <a:pt x="45411" y="81024"/>
                    <a:pt x="45391" y="81053"/>
                    <a:pt x="45297" y="81053"/>
                  </a:cubicBezTo>
                  <a:cubicBezTo>
                    <a:pt x="45110" y="81053"/>
                    <a:pt x="44629" y="80936"/>
                    <a:pt x="44420" y="80842"/>
                  </a:cubicBezTo>
                  <a:cubicBezTo>
                    <a:pt x="44105" y="80711"/>
                    <a:pt x="44336" y="80690"/>
                    <a:pt x="44121" y="80569"/>
                  </a:cubicBezTo>
                  <a:cubicBezTo>
                    <a:pt x="43953" y="80480"/>
                    <a:pt x="43686" y="80375"/>
                    <a:pt x="43492" y="80286"/>
                  </a:cubicBezTo>
                  <a:cubicBezTo>
                    <a:pt x="43098" y="80124"/>
                    <a:pt x="42197" y="79531"/>
                    <a:pt x="41819" y="79337"/>
                  </a:cubicBezTo>
                  <a:cubicBezTo>
                    <a:pt x="41657" y="79274"/>
                    <a:pt x="41515" y="79159"/>
                    <a:pt x="41342" y="79022"/>
                  </a:cubicBezTo>
                  <a:cubicBezTo>
                    <a:pt x="41185" y="79112"/>
                    <a:pt x="41012" y="79342"/>
                    <a:pt x="40818" y="79536"/>
                  </a:cubicBezTo>
                  <a:cubicBezTo>
                    <a:pt x="40608" y="79767"/>
                    <a:pt x="40466" y="80061"/>
                    <a:pt x="40330" y="80160"/>
                  </a:cubicBezTo>
                  <a:cubicBezTo>
                    <a:pt x="40209" y="80255"/>
                    <a:pt x="40057" y="80249"/>
                    <a:pt x="39911" y="80312"/>
                  </a:cubicBezTo>
                  <a:lnTo>
                    <a:pt x="38568" y="80962"/>
                  </a:lnTo>
                  <a:cubicBezTo>
                    <a:pt x="37824" y="81298"/>
                    <a:pt x="37032" y="81523"/>
                    <a:pt x="36219" y="81639"/>
                  </a:cubicBezTo>
                  <a:cubicBezTo>
                    <a:pt x="35811" y="81696"/>
                    <a:pt x="35658" y="81754"/>
                    <a:pt x="35653" y="81859"/>
                  </a:cubicBezTo>
                  <a:cubicBezTo>
                    <a:pt x="35571" y="81879"/>
                    <a:pt x="35520" y="81901"/>
                    <a:pt x="35496" y="81924"/>
                  </a:cubicBezTo>
                  <a:lnTo>
                    <a:pt x="35496" y="81924"/>
                  </a:lnTo>
                  <a:cubicBezTo>
                    <a:pt x="35484" y="81761"/>
                    <a:pt x="35337" y="81607"/>
                    <a:pt x="35003" y="81576"/>
                  </a:cubicBezTo>
                  <a:cubicBezTo>
                    <a:pt x="34725" y="81560"/>
                    <a:pt x="33677" y="81329"/>
                    <a:pt x="33525" y="81329"/>
                  </a:cubicBezTo>
                  <a:cubicBezTo>
                    <a:pt x="33381" y="81351"/>
                    <a:pt x="33289" y="81397"/>
                    <a:pt x="33156" y="81397"/>
                  </a:cubicBezTo>
                  <a:cubicBezTo>
                    <a:pt x="32994" y="81397"/>
                    <a:pt x="32771" y="81328"/>
                    <a:pt x="32319" y="81057"/>
                  </a:cubicBezTo>
                  <a:cubicBezTo>
                    <a:pt x="31606" y="80664"/>
                    <a:pt x="30898" y="80129"/>
                    <a:pt x="30274" y="79578"/>
                  </a:cubicBezTo>
                  <a:cubicBezTo>
                    <a:pt x="29886" y="79237"/>
                    <a:pt x="29430" y="79054"/>
                    <a:pt x="29220" y="78729"/>
                  </a:cubicBezTo>
                  <a:cubicBezTo>
                    <a:pt x="29069" y="78518"/>
                    <a:pt x="29026" y="78183"/>
                    <a:pt x="28863" y="78183"/>
                  </a:cubicBezTo>
                  <a:cubicBezTo>
                    <a:pt x="28839" y="78183"/>
                    <a:pt x="28814" y="78189"/>
                    <a:pt x="28785" y="78205"/>
                  </a:cubicBezTo>
                  <a:cubicBezTo>
                    <a:pt x="28607" y="78205"/>
                    <a:pt x="28240" y="78294"/>
                    <a:pt x="27904" y="78399"/>
                  </a:cubicBezTo>
                  <a:cubicBezTo>
                    <a:pt x="27479" y="78535"/>
                    <a:pt x="27852" y="78614"/>
                    <a:pt x="27841" y="78676"/>
                  </a:cubicBezTo>
                  <a:cubicBezTo>
                    <a:pt x="27729" y="78716"/>
                    <a:pt x="27629" y="78727"/>
                    <a:pt x="27533" y="78727"/>
                  </a:cubicBezTo>
                  <a:cubicBezTo>
                    <a:pt x="27412" y="78727"/>
                    <a:pt x="27299" y="78709"/>
                    <a:pt x="27182" y="78709"/>
                  </a:cubicBezTo>
                  <a:cubicBezTo>
                    <a:pt x="27070" y="78709"/>
                    <a:pt x="26955" y="78725"/>
                    <a:pt x="26824" y="78787"/>
                  </a:cubicBezTo>
                  <a:cubicBezTo>
                    <a:pt x="26726" y="78821"/>
                    <a:pt x="26669" y="79313"/>
                    <a:pt x="26089" y="79313"/>
                  </a:cubicBezTo>
                  <a:cubicBezTo>
                    <a:pt x="26048" y="79313"/>
                    <a:pt x="26005" y="79311"/>
                    <a:pt x="25959" y="79306"/>
                  </a:cubicBezTo>
                  <a:cubicBezTo>
                    <a:pt x="25649" y="79248"/>
                    <a:pt x="25964" y="79106"/>
                    <a:pt x="25398" y="79070"/>
                  </a:cubicBezTo>
                  <a:lnTo>
                    <a:pt x="24512" y="79049"/>
                  </a:lnTo>
                  <a:cubicBezTo>
                    <a:pt x="24502" y="79049"/>
                    <a:pt x="24493" y="79048"/>
                    <a:pt x="24484" y="79048"/>
                  </a:cubicBezTo>
                  <a:cubicBezTo>
                    <a:pt x="24023" y="79048"/>
                    <a:pt x="24371" y="79252"/>
                    <a:pt x="24005" y="79252"/>
                  </a:cubicBezTo>
                  <a:cubicBezTo>
                    <a:pt x="23899" y="79252"/>
                    <a:pt x="23732" y="79234"/>
                    <a:pt x="23468" y="79190"/>
                  </a:cubicBezTo>
                  <a:cubicBezTo>
                    <a:pt x="23547" y="79085"/>
                    <a:pt x="23453" y="78975"/>
                    <a:pt x="23164" y="78808"/>
                  </a:cubicBezTo>
                  <a:cubicBezTo>
                    <a:pt x="22824" y="78676"/>
                    <a:pt x="22346" y="78427"/>
                    <a:pt x="22127" y="78427"/>
                  </a:cubicBezTo>
                  <a:cubicBezTo>
                    <a:pt x="22076" y="78427"/>
                    <a:pt x="22039" y="78440"/>
                    <a:pt x="22021" y="78472"/>
                  </a:cubicBezTo>
                  <a:cubicBezTo>
                    <a:pt x="22142" y="78236"/>
                    <a:pt x="21565" y="78047"/>
                    <a:pt x="21025" y="77843"/>
                  </a:cubicBezTo>
                  <a:cubicBezTo>
                    <a:pt x="21083" y="77769"/>
                    <a:pt x="20543" y="77418"/>
                    <a:pt x="20034" y="76957"/>
                  </a:cubicBezTo>
                  <a:cubicBezTo>
                    <a:pt x="19645" y="76615"/>
                    <a:pt x="19280" y="76207"/>
                    <a:pt x="19091" y="75973"/>
                  </a:cubicBezTo>
                  <a:lnTo>
                    <a:pt x="19091" y="75973"/>
                  </a:lnTo>
                  <a:cubicBezTo>
                    <a:pt x="19359" y="76346"/>
                    <a:pt x="19433" y="76543"/>
                    <a:pt x="19371" y="76543"/>
                  </a:cubicBezTo>
                  <a:cubicBezTo>
                    <a:pt x="19302" y="76543"/>
                    <a:pt x="19066" y="76300"/>
                    <a:pt x="18739" y="75787"/>
                  </a:cubicBezTo>
                  <a:cubicBezTo>
                    <a:pt x="18535" y="75426"/>
                    <a:pt x="18351" y="75059"/>
                    <a:pt x="18189" y="74681"/>
                  </a:cubicBezTo>
                  <a:cubicBezTo>
                    <a:pt x="18029" y="74396"/>
                    <a:pt x="17990" y="73818"/>
                    <a:pt x="17640" y="73818"/>
                  </a:cubicBezTo>
                  <a:cubicBezTo>
                    <a:pt x="17566" y="73818"/>
                    <a:pt x="17477" y="73845"/>
                    <a:pt x="17371" y="73905"/>
                  </a:cubicBezTo>
                  <a:cubicBezTo>
                    <a:pt x="17365" y="73963"/>
                    <a:pt x="17502" y="73979"/>
                    <a:pt x="17685" y="73979"/>
                  </a:cubicBezTo>
                  <a:cubicBezTo>
                    <a:pt x="17700" y="73971"/>
                    <a:pt x="17712" y="73968"/>
                    <a:pt x="17723" y="73968"/>
                  </a:cubicBezTo>
                  <a:cubicBezTo>
                    <a:pt x="17806" y="73968"/>
                    <a:pt x="17791" y="74163"/>
                    <a:pt x="17837" y="74251"/>
                  </a:cubicBezTo>
                  <a:cubicBezTo>
                    <a:pt x="17869" y="74388"/>
                    <a:pt x="17911" y="74513"/>
                    <a:pt x="17958" y="74655"/>
                  </a:cubicBezTo>
                  <a:cubicBezTo>
                    <a:pt x="18157" y="75185"/>
                    <a:pt x="18414" y="75688"/>
                    <a:pt x="18723" y="76160"/>
                  </a:cubicBezTo>
                  <a:cubicBezTo>
                    <a:pt x="18346" y="75635"/>
                    <a:pt x="18031" y="75059"/>
                    <a:pt x="17790" y="74456"/>
                  </a:cubicBezTo>
                  <a:lnTo>
                    <a:pt x="17696" y="74178"/>
                  </a:lnTo>
                  <a:cubicBezTo>
                    <a:pt x="17680" y="74151"/>
                    <a:pt x="17653" y="74143"/>
                    <a:pt x="17622" y="74143"/>
                  </a:cubicBezTo>
                  <a:cubicBezTo>
                    <a:pt x="17567" y="74143"/>
                    <a:pt x="17497" y="74168"/>
                    <a:pt x="17441" y="74168"/>
                  </a:cubicBezTo>
                  <a:cubicBezTo>
                    <a:pt x="17435" y="74168"/>
                    <a:pt x="17429" y="74168"/>
                    <a:pt x="17423" y="74167"/>
                  </a:cubicBezTo>
                  <a:cubicBezTo>
                    <a:pt x="17336" y="74174"/>
                    <a:pt x="17244" y="74179"/>
                    <a:pt x="17159" y="74179"/>
                  </a:cubicBezTo>
                  <a:cubicBezTo>
                    <a:pt x="17054" y="74179"/>
                    <a:pt x="16960" y="74172"/>
                    <a:pt x="16899" y="74152"/>
                  </a:cubicBezTo>
                  <a:cubicBezTo>
                    <a:pt x="16710" y="74082"/>
                    <a:pt x="17101" y="73951"/>
                    <a:pt x="16691" y="73951"/>
                  </a:cubicBezTo>
                  <a:cubicBezTo>
                    <a:pt x="16668" y="73951"/>
                    <a:pt x="16643" y="73952"/>
                    <a:pt x="16616" y="73952"/>
                  </a:cubicBezTo>
                  <a:cubicBezTo>
                    <a:pt x="16481" y="73944"/>
                    <a:pt x="16359" y="73940"/>
                    <a:pt x="16246" y="73940"/>
                  </a:cubicBezTo>
                  <a:cubicBezTo>
                    <a:pt x="15697" y="73940"/>
                    <a:pt x="15362" y="74025"/>
                    <a:pt x="14906" y="74025"/>
                  </a:cubicBezTo>
                  <a:cubicBezTo>
                    <a:pt x="14715" y="74025"/>
                    <a:pt x="14503" y="74010"/>
                    <a:pt x="14246" y="73968"/>
                  </a:cubicBezTo>
                  <a:cubicBezTo>
                    <a:pt x="13370" y="73785"/>
                    <a:pt x="12862" y="73444"/>
                    <a:pt x="12432" y="73056"/>
                  </a:cubicBezTo>
                  <a:cubicBezTo>
                    <a:pt x="12417" y="73083"/>
                    <a:pt x="12372" y="73095"/>
                    <a:pt x="12305" y="73095"/>
                  </a:cubicBezTo>
                  <a:cubicBezTo>
                    <a:pt x="12078" y="73095"/>
                    <a:pt x="11607" y="72952"/>
                    <a:pt x="11315" y="72778"/>
                  </a:cubicBezTo>
                  <a:cubicBezTo>
                    <a:pt x="10728" y="72427"/>
                    <a:pt x="11131" y="72453"/>
                    <a:pt x="10974" y="72327"/>
                  </a:cubicBezTo>
                  <a:cubicBezTo>
                    <a:pt x="10905" y="72267"/>
                    <a:pt x="10849" y="72226"/>
                    <a:pt x="10802" y="72200"/>
                  </a:cubicBezTo>
                  <a:lnTo>
                    <a:pt x="10802" y="72200"/>
                  </a:lnTo>
                  <a:cubicBezTo>
                    <a:pt x="10857" y="72179"/>
                    <a:pt x="10882" y="72141"/>
                    <a:pt x="10822" y="72060"/>
                  </a:cubicBezTo>
                  <a:cubicBezTo>
                    <a:pt x="10586" y="71766"/>
                    <a:pt x="10020" y="71168"/>
                    <a:pt x="9789" y="70838"/>
                  </a:cubicBezTo>
                  <a:cubicBezTo>
                    <a:pt x="9506" y="70487"/>
                    <a:pt x="9092" y="69779"/>
                    <a:pt x="8887" y="69559"/>
                  </a:cubicBezTo>
                  <a:cubicBezTo>
                    <a:pt x="8746" y="69417"/>
                    <a:pt x="8688" y="69407"/>
                    <a:pt x="8547" y="68992"/>
                  </a:cubicBezTo>
                  <a:cubicBezTo>
                    <a:pt x="8478" y="68757"/>
                    <a:pt x="8431" y="68521"/>
                    <a:pt x="8473" y="68426"/>
                  </a:cubicBezTo>
                  <a:cubicBezTo>
                    <a:pt x="8526" y="68300"/>
                    <a:pt x="8463" y="68232"/>
                    <a:pt x="8384" y="67902"/>
                  </a:cubicBezTo>
                  <a:cubicBezTo>
                    <a:pt x="8269" y="67441"/>
                    <a:pt x="8096" y="67058"/>
                    <a:pt x="8017" y="66533"/>
                  </a:cubicBezTo>
                  <a:cubicBezTo>
                    <a:pt x="8075" y="66203"/>
                    <a:pt x="7708" y="66240"/>
                    <a:pt x="7477" y="66161"/>
                  </a:cubicBezTo>
                  <a:lnTo>
                    <a:pt x="6743" y="65967"/>
                  </a:lnTo>
                  <a:cubicBezTo>
                    <a:pt x="6449" y="65857"/>
                    <a:pt x="6109" y="65553"/>
                    <a:pt x="5941" y="65459"/>
                  </a:cubicBezTo>
                  <a:cubicBezTo>
                    <a:pt x="5923" y="65448"/>
                    <a:pt x="5911" y="65443"/>
                    <a:pt x="5904" y="65443"/>
                  </a:cubicBezTo>
                  <a:cubicBezTo>
                    <a:pt x="5877" y="65443"/>
                    <a:pt x="5907" y="65500"/>
                    <a:pt x="5878" y="65500"/>
                  </a:cubicBezTo>
                  <a:cubicBezTo>
                    <a:pt x="5869" y="65500"/>
                    <a:pt x="5854" y="65494"/>
                    <a:pt x="5831" y="65480"/>
                  </a:cubicBezTo>
                  <a:cubicBezTo>
                    <a:pt x="5715" y="65411"/>
                    <a:pt x="5595" y="65349"/>
                    <a:pt x="5485" y="65265"/>
                  </a:cubicBezTo>
                  <a:cubicBezTo>
                    <a:pt x="4945" y="64908"/>
                    <a:pt x="4462" y="64478"/>
                    <a:pt x="4043" y="63985"/>
                  </a:cubicBezTo>
                  <a:cubicBezTo>
                    <a:pt x="3592" y="63519"/>
                    <a:pt x="3051" y="62337"/>
                    <a:pt x="2855" y="62337"/>
                  </a:cubicBezTo>
                  <a:cubicBezTo>
                    <a:pt x="2851" y="62337"/>
                    <a:pt x="2846" y="62338"/>
                    <a:pt x="2842" y="62339"/>
                  </a:cubicBezTo>
                  <a:cubicBezTo>
                    <a:pt x="2963" y="62287"/>
                    <a:pt x="2570" y="61007"/>
                    <a:pt x="2575" y="60472"/>
                  </a:cubicBezTo>
                  <a:cubicBezTo>
                    <a:pt x="2522" y="59733"/>
                    <a:pt x="2402" y="59628"/>
                    <a:pt x="2475" y="58921"/>
                  </a:cubicBezTo>
                  <a:cubicBezTo>
                    <a:pt x="2512" y="58622"/>
                    <a:pt x="2627" y="58852"/>
                    <a:pt x="2706" y="58574"/>
                  </a:cubicBezTo>
                  <a:cubicBezTo>
                    <a:pt x="2774" y="58312"/>
                    <a:pt x="2842" y="57956"/>
                    <a:pt x="2905" y="57662"/>
                  </a:cubicBezTo>
                  <a:lnTo>
                    <a:pt x="3146" y="56551"/>
                  </a:lnTo>
                  <a:cubicBezTo>
                    <a:pt x="3175" y="56389"/>
                    <a:pt x="3109" y="56389"/>
                    <a:pt x="3054" y="56388"/>
                  </a:cubicBezTo>
                  <a:lnTo>
                    <a:pt x="3054" y="56388"/>
                  </a:lnTo>
                  <a:cubicBezTo>
                    <a:pt x="3256" y="56354"/>
                    <a:pt x="3407" y="55502"/>
                    <a:pt x="3602" y="55135"/>
                  </a:cubicBezTo>
                  <a:cubicBezTo>
                    <a:pt x="3684" y="54974"/>
                    <a:pt x="3744" y="54938"/>
                    <a:pt x="3798" y="54938"/>
                  </a:cubicBezTo>
                  <a:cubicBezTo>
                    <a:pt x="3844" y="54938"/>
                    <a:pt x="3887" y="54964"/>
                    <a:pt x="3937" y="54964"/>
                  </a:cubicBezTo>
                  <a:cubicBezTo>
                    <a:pt x="4027" y="54964"/>
                    <a:pt x="4140" y="54882"/>
                    <a:pt x="4336" y="54432"/>
                  </a:cubicBezTo>
                  <a:cubicBezTo>
                    <a:pt x="3892" y="54077"/>
                    <a:pt x="3671" y="53983"/>
                    <a:pt x="3534" y="53983"/>
                  </a:cubicBezTo>
                  <a:cubicBezTo>
                    <a:pt x="3382" y="53983"/>
                    <a:pt x="3335" y="54100"/>
                    <a:pt x="3201" y="54100"/>
                  </a:cubicBezTo>
                  <a:cubicBezTo>
                    <a:pt x="3172" y="54100"/>
                    <a:pt x="3139" y="54095"/>
                    <a:pt x="3099" y="54081"/>
                  </a:cubicBezTo>
                  <a:cubicBezTo>
                    <a:pt x="2778" y="53998"/>
                    <a:pt x="2477" y="53137"/>
                    <a:pt x="2526" y="53137"/>
                  </a:cubicBezTo>
                  <a:cubicBezTo>
                    <a:pt x="2526" y="53137"/>
                    <a:pt x="2527" y="53137"/>
                    <a:pt x="2528" y="53137"/>
                  </a:cubicBezTo>
                  <a:cubicBezTo>
                    <a:pt x="2360" y="53059"/>
                    <a:pt x="2417" y="53206"/>
                    <a:pt x="2098" y="52812"/>
                  </a:cubicBezTo>
                  <a:cubicBezTo>
                    <a:pt x="2024" y="52697"/>
                    <a:pt x="1804" y="52361"/>
                    <a:pt x="1731" y="52267"/>
                  </a:cubicBezTo>
                  <a:cubicBezTo>
                    <a:pt x="1703" y="52239"/>
                    <a:pt x="1684" y="52230"/>
                    <a:pt x="1668" y="52230"/>
                  </a:cubicBezTo>
                  <a:cubicBezTo>
                    <a:pt x="1640" y="52230"/>
                    <a:pt x="1625" y="52261"/>
                    <a:pt x="1596" y="52261"/>
                  </a:cubicBezTo>
                  <a:cubicBezTo>
                    <a:pt x="1581" y="52261"/>
                    <a:pt x="1562" y="52253"/>
                    <a:pt x="1537" y="52230"/>
                  </a:cubicBezTo>
                  <a:cubicBezTo>
                    <a:pt x="1406" y="52115"/>
                    <a:pt x="1248" y="51774"/>
                    <a:pt x="1143" y="51575"/>
                  </a:cubicBezTo>
                  <a:cubicBezTo>
                    <a:pt x="1280" y="51559"/>
                    <a:pt x="1306" y="51454"/>
                    <a:pt x="1054" y="50935"/>
                  </a:cubicBezTo>
                  <a:cubicBezTo>
                    <a:pt x="734" y="50217"/>
                    <a:pt x="672" y="50081"/>
                    <a:pt x="845" y="49955"/>
                  </a:cubicBezTo>
                  <a:cubicBezTo>
                    <a:pt x="892" y="49913"/>
                    <a:pt x="703" y="48911"/>
                    <a:pt x="656" y="48796"/>
                  </a:cubicBezTo>
                  <a:cubicBezTo>
                    <a:pt x="637" y="48764"/>
                    <a:pt x="621" y="48755"/>
                    <a:pt x="608" y="48755"/>
                  </a:cubicBezTo>
                  <a:cubicBezTo>
                    <a:pt x="588" y="48755"/>
                    <a:pt x="574" y="48776"/>
                    <a:pt x="561" y="48776"/>
                  </a:cubicBezTo>
                  <a:cubicBezTo>
                    <a:pt x="542" y="48776"/>
                    <a:pt x="525" y="48732"/>
                    <a:pt x="499" y="48518"/>
                  </a:cubicBezTo>
                  <a:cubicBezTo>
                    <a:pt x="441" y="47978"/>
                    <a:pt x="467" y="47428"/>
                    <a:pt x="567" y="46893"/>
                  </a:cubicBezTo>
                  <a:cubicBezTo>
                    <a:pt x="666" y="46348"/>
                    <a:pt x="782" y="46295"/>
                    <a:pt x="934" y="45855"/>
                  </a:cubicBezTo>
                  <a:cubicBezTo>
                    <a:pt x="1081" y="45456"/>
                    <a:pt x="1295" y="44817"/>
                    <a:pt x="1343" y="44444"/>
                  </a:cubicBezTo>
                  <a:cubicBezTo>
                    <a:pt x="1388" y="43946"/>
                    <a:pt x="2037" y="43076"/>
                    <a:pt x="2080" y="43076"/>
                  </a:cubicBezTo>
                  <a:cubicBezTo>
                    <a:pt x="2082" y="43076"/>
                    <a:pt x="2082" y="43078"/>
                    <a:pt x="2082" y="43081"/>
                  </a:cubicBezTo>
                  <a:cubicBezTo>
                    <a:pt x="2116" y="42942"/>
                    <a:pt x="2103" y="42888"/>
                    <a:pt x="2064" y="42888"/>
                  </a:cubicBezTo>
                  <a:cubicBezTo>
                    <a:pt x="1932" y="42888"/>
                    <a:pt x="1501" y="43475"/>
                    <a:pt x="1445" y="43475"/>
                  </a:cubicBezTo>
                  <a:cubicBezTo>
                    <a:pt x="1444" y="43475"/>
                    <a:pt x="1443" y="43475"/>
                    <a:pt x="1442" y="43474"/>
                  </a:cubicBezTo>
                  <a:cubicBezTo>
                    <a:pt x="1421" y="43464"/>
                    <a:pt x="1705" y="42856"/>
                    <a:pt x="1781" y="42856"/>
                  </a:cubicBezTo>
                  <a:cubicBezTo>
                    <a:pt x="1782" y="42856"/>
                    <a:pt x="1782" y="42856"/>
                    <a:pt x="1783" y="42856"/>
                  </a:cubicBezTo>
                  <a:cubicBezTo>
                    <a:pt x="1784" y="42856"/>
                    <a:pt x="1785" y="42856"/>
                    <a:pt x="1786" y="42856"/>
                  </a:cubicBezTo>
                  <a:cubicBezTo>
                    <a:pt x="1903" y="42856"/>
                    <a:pt x="2204" y="42213"/>
                    <a:pt x="2360" y="41891"/>
                  </a:cubicBezTo>
                  <a:cubicBezTo>
                    <a:pt x="2695" y="41194"/>
                    <a:pt x="2664" y="41597"/>
                    <a:pt x="3010" y="41299"/>
                  </a:cubicBezTo>
                  <a:cubicBezTo>
                    <a:pt x="3136" y="41188"/>
                    <a:pt x="3183" y="41089"/>
                    <a:pt x="3193" y="41026"/>
                  </a:cubicBezTo>
                  <a:cubicBezTo>
                    <a:pt x="3204" y="40963"/>
                    <a:pt x="3073" y="40921"/>
                    <a:pt x="3057" y="40879"/>
                  </a:cubicBezTo>
                  <a:cubicBezTo>
                    <a:pt x="2931" y="40879"/>
                    <a:pt x="2701" y="40481"/>
                    <a:pt x="2575" y="40182"/>
                  </a:cubicBezTo>
                  <a:cubicBezTo>
                    <a:pt x="2260" y="39437"/>
                    <a:pt x="2297" y="39301"/>
                    <a:pt x="1982" y="38672"/>
                  </a:cubicBezTo>
                  <a:cubicBezTo>
                    <a:pt x="1956" y="38619"/>
                    <a:pt x="1794" y="38116"/>
                    <a:pt x="1815" y="38011"/>
                  </a:cubicBezTo>
                  <a:cubicBezTo>
                    <a:pt x="1817" y="37986"/>
                    <a:pt x="1825" y="37976"/>
                    <a:pt x="1835" y="37976"/>
                  </a:cubicBezTo>
                  <a:cubicBezTo>
                    <a:pt x="1889" y="37976"/>
                    <a:pt x="2027" y="38249"/>
                    <a:pt x="2103" y="38249"/>
                  </a:cubicBezTo>
                  <a:cubicBezTo>
                    <a:pt x="2145" y="38249"/>
                    <a:pt x="2168" y="38169"/>
                    <a:pt x="2150" y="37922"/>
                  </a:cubicBezTo>
                  <a:cubicBezTo>
                    <a:pt x="2113" y="37250"/>
                    <a:pt x="2105" y="36461"/>
                    <a:pt x="2202" y="35754"/>
                  </a:cubicBezTo>
                  <a:lnTo>
                    <a:pt x="2202" y="35754"/>
                  </a:lnTo>
                  <a:cubicBezTo>
                    <a:pt x="2172" y="35923"/>
                    <a:pt x="2130" y="36101"/>
                    <a:pt x="2087" y="36101"/>
                  </a:cubicBezTo>
                  <a:cubicBezTo>
                    <a:pt x="2084" y="36101"/>
                    <a:pt x="2080" y="36100"/>
                    <a:pt x="2077" y="36097"/>
                  </a:cubicBezTo>
                  <a:cubicBezTo>
                    <a:pt x="2019" y="36061"/>
                    <a:pt x="2274" y="34852"/>
                    <a:pt x="2203" y="34813"/>
                  </a:cubicBezTo>
                  <a:lnTo>
                    <a:pt x="2203" y="34813"/>
                  </a:lnTo>
                  <a:cubicBezTo>
                    <a:pt x="2232" y="34833"/>
                    <a:pt x="1974" y="35592"/>
                    <a:pt x="1938" y="35592"/>
                  </a:cubicBezTo>
                  <a:cubicBezTo>
                    <a:pt x="1934" y="35592"/>
                    <a:pt x="1932" y="35581"/>
                    <a:pt x="1935" y="35557"/>
                  </a:cubicBezTo>
                  <a:cubicBezTo>
                    <a:pt x="1975" y="35014"/>
                    <a:pt x="2010" y="34182"/>
                    <a:pt x="2230" y="34182"/>
                  </a:cubicBezTo>
                  <a:cubicBezTo>
                    <a:pt x="2241" y="34182"/>
                    <a:pt x="2253" y="34184"/>
                    <a:pt x="2265" y="34189"/>
                  </a:cubicBezTo>
                  <a:cubicBezTo>
                    <a:pt x="2278" y="34284"/>
                    <a:pt x="2287" y="34422"/>
                    <a:pt x="2330" y="34422"/>
                  </a:cubicBezTo>
                  <a:cubicBezTo>
                    <a:pt x="2357" y="34422"/>
                    <a:pt x="2399" y="34364"/>
                    <a:pt x="2465" y="34199"/>
                  </a:cubicBezTo>
                  <a:cubicBezTo>
                    <a:pt x="2737" y="33497"/>
                    <a:pt x="3062" y="32815"/>
                    <a:pt x="3445" y="32160"/>
                  </a:cubicBezTo>
                  <a:cubicBezTo>
                    <a:pt x="3566" y="31948"/>
                    <a:pt x="3541" y="31902"/>
                    <a:pt x="3476" y="31902"/>
                  </a:cubicBezTo>
                  <a:cubicBezTo>
                    <a:pt x="3426" y="31902"/>
                    <a:pt x="3352" y="31930"/>
                    <a:pt x="3305" y="31930"/>
                  </a:cubicBezTo>
                  <a:cubicBezTo>
                    <a:pt x="3283" y="31930"/>
                    <a:pt x="3268" y="31924"/>
                    <a:pt x="3262" y="31908"/>
                  </a:cubicBezTo>
                  <a:cubicBezTo>
                    <a:pt x="3450" y="31583"/>
                    <a:pt x="4352" y="30666"/>
                    <a:pt x="4551" y="30608"/>
                  </a:cubicBezTo>
                  <a:cubicBezTo>
                    <a:pt x="4559" y="30604"/>
                    <a:pt x="4565" y="30603"/>
                    <a:pt x="4569" y="30603"/>
                  </a:cubicBezTo>
                  <a:cubicBezTo>
                    <a:pt x="4657" y="30603"/>
                    <a:pt x="4019" y="31352"/>
                    <a:pt x="3964" y="31463"/>
                  </a:cubicBezTo>
                  <a:cubicBezTo>
                    <a:pt x="4247" y="31080"/>
                    <a:pt x="4918" y="30299"/>
                    <a:pt x="5270" y="30131"/>
                  </a:cubicBezTo>
                  <a:cubicBezTo>
                    <a:pt x="5328" y="30100"/>
                    <a:pt x="5375" y="30088"/>
                    <a:pt x="5413" y="30088"/>
                  </a:cubicBezTo>
                  <a:cubicBezTo>
                    <a:pt x="5543" y="30088"/>
                    <a:pt x="5567" y="30236"/>
                    <a:pt x="5616" y="30293"/>
                  </a:cubicBezTo>
                  <a:cubicBezTo>
                    <a:pt x="5757" y="29947"/>
                    <a:pt x="5831" y="29664"/>
                    <a:pt x="6166" y="29239"/>
                  </a:cubicBezTo>
                  <a:cubicBezTo>
                    <a:pt x="6334" y="29025"/>
                    <a:pt x="6769" y="28773"/>
                    <a:pt x="7052" y="28547"/>
                  </a:cubicBezTo>
                  <a:cubicBezTo>
                    <a:pt x="7194" y="28432"/>
                    <a:pt x="7362" y="28138"/>
                    <a:pt x="7640" y="28091"/>
                  </a:cubicBezTo>
                  <a:cubicBezTo>
                    <a:pt x="7656" y="28089"/>
                    <a:pt x="7671" y="28087"/>
                    <a:pt x="7684" y="28087"/>
                  </a:cubicBezTo>
                  <a:cubicBezTo>
                    <a:pt x="7917" y="28087"/>
                    <a:pt x="7448" y="28527"/>
                    <a:pt x="7682" y="28537"/>
                  </a:cubicBezTo>
                  <a:cubicBezTo>
                    <a:pt x="7685" y="28537"/>
                    <a:pt x="7689" y="28538"/>
                    <a:pt x="7693" y="28538"/>
                  </a:cubicBezTo>
                  <a:cubicBezTo>
                    <a:pt x="7787" y="28538"/>
                    <a:pt x="7975" y="28425"/>
                    <a:pt x="8216" y="28275"/>
                  </a:cubicBezTo>
                  <a:lnTo>
                    <a:pt x="8526" y="28060"/>
                  </a:lnTo>
                  <a:cubicBezTo>
                    <a:pt x="8610" y="27992"/>
                    <a:pt x="8473" y="27850"/>
                    <a:pt x="8473" y="27798"/>
                  </a:cubicBezTo>
                  <a:cubicBezTo>
                    <a:pt x="8321" y="27457"/>
                    <a:pt x="8258" y="27441"/>
                    <a:pt x="8138" y="27085"/>
                  </a:cubicBezTo>
                  <a:cubicBezTo>
                    <a:pt x="7991" y="26691"/>
                    <a:pt x="7907" y="26277"/>
                    <a:pt x="7896" y="25858"/>
                  </a:cubicBezTo>
                  <a:cubicBezTo>
                    <a:pt x="7813" y="24862"/>
                    <a:pt x="8132" y="23493"/>
                    <a:pt x="8400" y="22602"/>
                  </a:cubicBezTo>
                  <a:cubicBezTo>
                    <a:pt x="8457" y="22387"/>
                    <a:pt x="8384" y="22287"/>
                    <a:pt x="8547" y="22046"/>
                  </a:cubicBezTo>
                  <a:cubicBezTo>
                    <a:pt x="8767" y="21737"/>
                    <a:pt x="8893" y="21742"/>
                    <a:pt x="9139" y="21443"/>
                  </a:cubicBezTo>
                  <a:cubicBezTo>
                    <a:pt x="9648" y="20840"/>
                    <a:pt x="10534" y="19985"/>
                    <a:pt x="11142" y="19430"/>
                  </a:cubicBezTo>
                  <a:cubicBezTo>
                    <a:pt x="11257" y="19314"/>
                    <a:pt x="11462" y="19015"/>
                    <a:pt x="11540" y="18974"/>
                  </a:cubicBezTo>
                  <a:cubicBezTo>
                    <a:pt x="11598" y="18948"/>
                    <a:pt x="11638" y="18939"/>
                    <a:pt x="11669" y="18939"/>
                  </a:cubicBezTo>
                  <a:cubicBezTo>
                    <a:pt x="11752" y="18939"/>
                    <a:pt x="11767" y="19006"/>
                    <a:pt x="11854" y="19006"/>
                  </a:cubicBezTo>
                  <a:cubicBezTo>
                    <a:pt x="11906" y="19006"/>
                    <a:pt x="11985" y="18981"/>
                    <a:pt x="12122" y="18900"/>
                  </a:cubicBezTo>
                  <a:cubicBezTo>
                    <a:pt x="12122" y="18900"/>
                    <a:pt x="12170" y="18669"/>
                    <a:pt x="12537" y="18481"/>
                  </a:cubicBezTo>
                  <a:cubicBezTo>
                    <a:pt x="12788" y="18339"/>
                    <a:pt x="13103" y="18213"/>
                    <a:pt x="13124" y="18103"/>
                  </a:cubicBezTo>
                  <a:cubicBezTo>
                    <a:pt x="13176" y="17872"/>
                    <a:pt x="13313" y="17815"/>
                    <a:pt x="13784" y="17495"/>
                  </a:cubicBezTo>
                  <a:cubicBezTo>
                    <a:pt x="13796" y="17494"/>
                    <a:pt x="13808" y="17493"/>
                    <a:pt x="13823" y="17493"/>
                  </a:cubicBezTo>
                  <a:cubicBezTo>
                    <a:pt x="14024" y="17493"/>
                    <a:pt x="14505" y="17624"/>
                    <a:pt x="14319" y="17668"/>
                  </a:cubicBezTo>
                  <a:cubicBezTo>
                    <a:pt x="14162" y="17705"/>
                    <a:pt x="13795" y="17762"/>
                    <a:pt x="13575" y="17941"/>
                  </a:cubicBezTo>
                  <a:cubicBezTo>
                    <a:pt x="13505" y="17998"/>
                    <a:pt x="13505" y="18019"/>
                    <a:pt x="13545" y="18019"/>
                  </a:cubicBezTo>
                  <a:cubicBezTo>
                    <a:pt x="13588" y="18019"/>
                    <a:pt x="13678" y="17994"/>
                    <a:pt x="13774" y="17967"/>
                  </a:cubicBezTo>
                  <a:cubicBezTo>
                    <a:pt x="14117" y="17856"/>
                    <a:pt x="14974" y="17425"/>
                    <a:pt x="15459" y="17425"/>
                  </a:cubicBezTo>
                  <a:cubicBezTo>
                    <a:pt x="15478" y="17425"/>
                    <a:pt x="15497" y="17425"/>
                    <a:pt x="15515" y="17427"/>
                  </a:cubicBezTo>
                  <a:cubicBezTo>
                    <a:pt x="15527" y="17345"/>
                    <a:pt x="15540" y="17180"/>
                    <a:pt x="15558" y="16967"/>
                  </a:cubicBezTo>
                  <a:lnTo>
                    <a:pt x="15558" y="16967"/>
                  </a:lnTo>
                  <a:cubicBezTo>
                    <a:pt x="15507" y="17151"/>
                    <a:pt x="15433" y="17266"/>
                    <a:pt x="15374" y="17266"/>
                  </a:cubicBezTo>
                  <a:cubicBezTo>
                    <a:pt x="15312" y="17266"/>
                    <a:pt x="15266" y="17139"/>
                    <a:pt x="15279" y="16829"/>
                  </a:cubicBezTo>
                  <a:lnTo>
                    <a:pt x="15279" y="16829"/>
                  </a:lnTo>
                  <a:lnTo>
                    <a:pt x="15563" y="16910"/>
                  </a:lnTo>
                  <a:lnTo>
                    <a:pt x="15563" y="16910"/>
                  </a:lnTo>
                  <a:cubicBezTo>
                    <a:pt x="15624" y="16193"/>
                    <a:pt x="15730" y="15004"/>
                    <a:pt x="15966" y="14548"/>
                  </a:cubicBezTo>
                  <a:cubicBezTo>
                    <a:pt x="15954" y="14544"/>
                    <a:pt x="15942" y="14541"/>
                    <a:pt x="15931" y="14541"/>
                  </a:cubicBezTo>
                  <a:cubicBezTo>
                    <a:pt x="15803" y="14541"/>
                    <a:pt x="15692" y="14825"/>
                    <a:pt x="15579" y="14825"/>
                  </a:cubicBezTo>
                  <a:cubicBezTo>
                    <a:pt x="15572" y="14825"/>
                    <a:pt x="15564" y="14824"/>
                    <a:pt x="15557" y="14821"/>
                  </a:cubicBezTo>
                  <a:cubicBezTo>
                    <a:pt x="15698" y="14370"/>
                    <a:pt x="16023" y="14076"/>
                    <a:pt x="16097" y="13888"/>
                  </a:cubicBezTo>
                  <a:cubicBezTo>
                    <a:pt x="16238" y="13521"/>
                    <a:pt x="16238" y="13190"/>
                    <a:pt x="16343" y="12892"/>
                  </a:cubicBezTo>
                  <a:cubicBezTo>
                    <a:pt x="16437" y="12850"/>
                    <a:pt x="16925" y="12435"/>
                    <a:pt x="17397" y="12095"/>
                  </a:cubicBezTo>
                  <a:cubicBezTo>
                    <a:pt x="17869" y="11743"/>
                    <a:pt x="18325" y="11460"/>
                    <a:pt x="18225" y="11319"/>
                  </a:cubicBezTo>
                  <a:lnTo>
                    <a:pt x="18225" y="11319"/>
                  </a:lnTo>
                  <a:cubicBezTo>
                    <a:pt x="18099" y="11413"/>
                    <a:pt x="17995" y="11523"/>
                    <a:pt x="17916" y="11654"/>
                  </a:cubicBezTo>
                  <a:cubicBezTo>
                    <a:pt x="17891" y="11685"/>
                    <a:pt x="17872" y="11698"/>
                    <a:pt x="17859" y="11698"/>
                  </a:cubicBezTo>
                  <a:cubicBezTo>
                    <a:pt x="17799" y="11698"/>
                    <a:pt x="17853" y="11426"/>
                    <a:pt x="17900" y="11366"/>
                  </a:cubicBezTo>
                  <a:cubicBezTo>
                    <a:pt x="18000" y="11198"/>
                    <a:pt x="18257" y="10952"/>
                    <a:pt x="18498" y="10800"/>
                  </a:cubicBezTo>
                  <a:cubicBezTo>
                    <a:pt x="18648" y="10705"/>
                    <a:pt x="18729" y="10674"/>
                    <a:pt x="18778" y="10674"/>
                  </a:cubicBezTo>
                  <a:cubicBezTo>
                    <a:pt x="18877" y="10674"/>
                    <a:pt x="18839" y="10805"/>
                    <a:pt x="18959" y="10805"/>
                  </a:cubicBezTo>
                  <a:cubicBezTo>
                    <a:pt x="19019" y="10805"/>
                    <a:pt x="19118" y="10773"/>
                    <a:pt x="19295" y="10674"/>
                  </a:cubicBezTo>
                  <a:cubicBezTo>
                    <a:pt x="19609" y="10501"/>
                    <a:pt x="20102" y="10275"/>
                    <a:pt x="20422" y="10123"/>
                  </a:cubicBezTo>
                  <a:cubicBezTo>
                    <a:pt x="20831" y="9940"/>
                    <a:pt x="20490" y="9898"/>
                    <a:pt x="21088" y="9709"/>
                  </a:cubicBezTo>
                  <a:cubicBezTo>
                    <a:pt x="21343" y="9631"/>
                    <a:pt x="21541" y="9580"/>
                    <a:pt x="21658" y="9580"/>
                  </a:cubicBezTo>
                  <a:cubicBezTo>
                    <a:pt x="21732" y="9580"/>
                    <a:pt x="21774" y="9600"/>
                    <a:pt x="21780" y="9646"/>
                  </a:cubicBezTo>
                  <a:cubicBezTo>
                    <a:pt x="21728" y="9683"/>
                    <a:pt x="21523" y="9809"/>
                    <a:pt x="21576" y="9835"/>
                  </a:cubicBezTo>
                  <a:cubicBezTo>
                    <a:pt x="21577" y="9836"/>
                    <a:pt x="21580" y="9836"/>
                    <a:pt x="21583" y="9836"/>
                  </a:cubicBezTo>
                  <a:cubicBezTo>
                    <a:pt x="21649" y="9836"/>
                    <a:pt x="22056" y="9650"/>
                    <a:pt x="22525" y="9526"/>
                  </a:cubicBezTo>
                  <a:cubicBezTo>
                    <a:pt x="22869" y="9430"/>
                    <a:pt x="23224" y="9368"/>
                    <a:pt x="23467" y="9368"/>
                  </a:cubicBezTo>
                  <a:cubicBezTo>
                    <a:pt x="23572" y="9368"/>
                    <a:pt x="23656" y="9380"/>
                    <a:pt x="23710" y="9405"/>
                  </a:cubicBezTo>
                  <a:cubicBezTo>
                    <a:pt x="23820" y="9451"/>
                    <a:pt x="23876" y="9496"/>
                    <a:pt x="23924" y="9496"/>
                  </a:cubicBezTo>
                  <a:cubicBezTo>
                    <a:pt x="24004" y="9496"/>
                    <a:pt x="24057" y="9364"/>
                    <a:pt x="24302" y="8881"/>
                  </a:cubicBezTo>
                  <a:cubicBezTo>
                    <a:pt x="24360" y="8729"/>
                    <a:pt x="24716" y="8084"/>
                    <a:pt x="24795" y="7963"/>
                  </a:cubicBezTo>
                  <a:lnTo>
                    <a:pt x="24795" y="7963"/>
                  </a:lnTo>
                  <a:cubicBezTo>
                    <a:pt x="24728" y="8017"/>
                    <a:pt x="24133" y="8729"/>
                    <a:pt x="24060" y="8729"/>
                  </a:cubicBezTo>
                  <a:cubicBezTo>
                    <a:pt x="24041" y="8729"/>
                    <a:pt x="24056" y="8683"/>
                    <a:pt x="24124" y="8566"/>
                  </a:cubicBezTo>
                  <a:cubicBezTo>
                    <a:pt x="24402" y="8084"/>
                    <a:pt x="24721" y="7706"/>
                    <a:pt x="25099" y="7287"/>
                  </a:cubicBezTo>
                  <a:cubicBezTo>
                    <a:pt x="25293" y="7077"/>
                    <a:pt x="25503" y="6873"/>
                    <a:pt x="25723" y="6689"/>
                  </a:cubicBezTo>
                  <a:cubicBezTo>
                    <a:pt x="25875" y="6579"/>
                    <a:pt x="25943" y="6516"/>
                    <a:pt x="25922" y="6474"/>
                  </a:cubicBezTo>
                  <a:cubicBezTo>
                    <a:pt x="25947" y="6451"/>
                    <a:pt x="25964" y="6441"/>
                    <a:pt x="25975" y="6441"/>
                  </a:cubicBezTo>
                  <a:cubicBezTo>
                    <a:pt x="26041" y="6441"/>
                    <a:pt x="25913" y="6773"/>
                    <a:pt x="25948" y="6773"/>
                  </a:cubicBezTo>
                  <a:cubicBezTo>
                    <a:pt x="25952" y="6773"/>
                    <a:pt x="25955" y="6774"/>
                    <a:pt x="25959" y="6774"/>
                  </a:cubicBezTo>
                  <a:cubicBezTo>
                    <a:pt x="26097" y="6774"/>
                    <a:pt x="26427" y="6393"/>
                    <a:pt x="26504" y="6317"/>
                  </a:cubicBezTo>
                  <a:cubicBezTo>
                    <a:pt x="26593" y="6207"/>
                    <a:pt x="26798" y="5924"/>
                    <a:pt x="27118" y="5840"/>
                  </a:cubicBezTo>
                  <a:cubicBezTo>
                    <a:pt x="27167" y="5826"/>
                    <a:pt x="27203" y="5821"/>
                    <a:pt x="27230" y="5821"/>
                  </a:cubicBezTo>
                  <a:cubicBezTo>
                    <a:pt x="27357" y="5821"/>
                    <a:pt x="27262" y="5952"/>
                    <a:pt x="27380" y="5960"/>
                  </a:cubicBezTo>
                  <a:cubicBezTo>
                    <a:pt x="27159" y="5929"/>
                    <a:pt x="28177" y="5368"/>
                    <a:pt x="28475" y="5315"/>
                  </a:cubicBezTo>
                  <a:cubicBezTo>
                    <a:pt x="28755" y="5234"/>
                    <a:pt x="29114" y="5153"/>
                    <a:pt x="29413" y="5153"/>
                  </a:cubicBezTo>
                  <a:cubicBezTo>
                    <a:pt x="29422" y="5153"/>
                    <a:pt x="29431" y="5153"/>
                    <a:pt x="29440" y="5153"/>
                  </a:cubicBezTo>
                  <a:cubicBezTo>
                    <a:pt x="29713" y="5153"/>
                    <a:pt x="29566" y="5231"/>
                    <a:pt x="29854" y="5237"/>
                  </a:cubicBezTo>
                  <a:cubicBezTo>
                    <a:pt x="29872" y="5236"/>
                    <a:pt x="29893" y="5236"/>
                    <a:pt x="29917" y="5236"/>
                  </a:cubicBezTo>
                  <a:cubicBezTo>
                    <a:pt x="30106" y="5236"/>
                    <a:pt x="30494" y="5255"/>
                    <a:pt x="30794" y="5255"/>
                  </a:cubicBezTo>
                  <a:cubicBezTo>
                    <a:pt x="31009" y="5255"/>
                    <a:pt x="31178" y="5245"/>
                    <a:pt x="31197" y="5210"/>
                  </a:cubicBezTo>
                  <a:cubicBezTo>
                    <a:pt x="31231" y="5146"/>
                    <a:pt x="31278" y="5109"/>
                    <a:pt x="31455" y="5109"/>
                  </a:cubicBezTo>
                  <a:cubicBezTo>
                    <a:pt x="31524" y="5109"/>
                    <a:pt x="31612" y="5115"/>
                    <a:pt x="31726" y="5127"/>
                  </a:cubicBezTo>
                  <a:cubicBezTo>
                    <a:pt x="31726" y="5127"/>
                    <a:pt x="32324" y="5189"/>
                    <a:pt x="32319" y="5221"/>
                  </a:cubicBezTo>
                  <a:cubicBezTo>
                    <a:pt x="32308" y="5247"/>
                    <a:pt x="31197" y="5342"/>
                    <a:pt x="31904" y="5473"/>
                  </a:cubicBezTo>
                  <a:cubicBezTo>
                    <a:pt x="32387" y="5572"/>
                    <a:pt x="32675" y="5473"/>
                    <a:pt x="33226" y="5593"/>
                  </a:cubicBezTo>
                  <a:lnTo>
                    <a:pt x="33420" y="5373"/>
                  </a:lnTo>
                  <a:cubicBezTo>
                    <a:pt x="33996" y="4801"/>
                    <a:pt x="34175" y="4508"/>
                    <a:pt x="34568" y="4052"/>
                  </a:cubicBezTo>
                  <a:cubicBezTo>
                    <a:pt x="34867" y="3732"/>
                    <a:pt x="34814" y="3826"/>
                    <a:pt x="35019" y="3700"/>
                  </a:cubicBezTo>
                  <a:cubicBezTo>
                    <a:pt x="35176" y="3606"/>
                    <a:pt x="35433" y="3354"/>
                    <a:pt x="35601" y="3250"/>
                  </a:cubicBezTo>
                  <a:cubicBezTo>
                    <a:pt x="35704" y="3067"/>
                    <a:pt x="36238" y="2599"/>
                    <a:pt x="36532" y="2599"/>
                  </a:cubicBezTo>
                  <a:cubicBezTo>
                    <a:pt x="36551" y="2599"/>
                    <a:pt x="36570" y="2600"/>
                    <a:pt x="36586" y="2605"/>
                  </a:cubicBezTo>
                  <a:cubicBezTo>
                    <a:pt x="36620" y="2610"/>
                    <a:pt x="36761" y="2667"/>
                    <a:pt x="36928" y="2667"/>
                  </a:cubicBezTo>
                  <a:cubicBezTo>
                    <a:pt x="37075" y="2667"/>
                    <a:pt x="37243" y="2623"/>
                    <a:pt x="37373" y="2458"/>
                  </a:cubicBezTo>
                  <a:cubicBezTo>
                    <a:pt x="37515" y="2295"/>
                    <a:pt x="37446" y="2238"/>
                    <a:pt x="37944" y="2044"/>
                  </a:cubicBezTo>
                  <a:cubicBezTo>
                    <a:pt x="38007" y="2021"/>
                    <a:pt x="38048" y="2013"/>
                    <a:pt x="38076" y="2013"/>
                  </a:cubicBezTo>
                  <a:cubicBezTo>
                    <a:pt x="38167" y="2013"/>
                    <a:pt x="38112" y="2107"/>
                    <a:pt x="38205" y="2107"/>
                  </a:cubicBezTo>
                  <a:cubicBezTo>
                    <a:pt x="38209" y="2107"/>
                    <a:pt x="38213" y="2107"/>
                    <a:pt x="38217" y="2107"/>
                  </a:cubicBezTo>
                  <a:cubicBezTo>
                    <a:pt x="38374" y="2091"/>
                    <a:pt x="38710" y="1965"/>
                    <a:pt x="38909" y="1892"/>
                  </a:cubicBezTo>
                  <a:lnTo>
                    <a:pt x="38857" y="1703"/>
                  </a:lnTo>
                  <a:cubicBezTo>
                    <a:pt x="38694" y="1739"/>
                    <a:pt x="38437" y="1791"/>
                    <a:pt x="38313" y="1791"/>
                  </a:cubicBezTo>
                  <a:cubicBezTo>
                    <a:pt x="38293" y="1791"/>
                    <a:pt x="38276" y="1790"/>
                    <a:pt x="38264" y="1787"/>
                  </a:cubicBezTo>
                  <a:cubicBezTo>
                    <a:pt x="38096" y="1740"/>
                    <a:pt x="39030" y="1420"/>
                    <a:pt x="39171" y="1383"/>
                  </a:cubicBezTo>
                  <a:cubicBezTo>
                    <a:pt x="39403" y="1312"/>
                    <a:pt x="39514" y="1292"/>
                    <a:pt x="39586" y="1292"/>
                  </a:cubicBezTo>
                  <a:cubicBezTo>
                    <a:pt x="39677" y="1292"/>
                    <a:pt x="39710" y="1323"/>
                    <a:pt x="39846" y="1323"/>
                  </a:cubicBezTo>
                  <a:cubicBezTo>
                    <a:pt x="39906" y="1323"/>
                    <a:pt x="39988" y="1317"/>
                    <a:pt x="40105" y="1299"/>
                  </a:cubicBezTo>
                  <a:cubicBezTo>
                    <a:pt x="40209" y="1278"/>
                    <a:pt x="41080" y="1184"/>
                    <a:pt x="41158" y="1142"/>
                  </a:cubicBezTo>
                  <a:cubicBezTo>
                    <a:pt x="41363" y="1021"/>
                    <a:pt x="41085" y="995"/>
                    <a:pt x="41667" y="880"/>
                  </a:cubicBezTo>
                  <a:cubicBezTo>
                    <a:pt x="41955" y="832"/>
                    <a:pt x="42259" y="827"/>
                    <a:pt x="42385" y="749"/>
                  </a:cubicBezTo>
                  <a:cubicBezTo>
                    <a:pt x="42543" y="637"/>
                    <a:pt x="43187" y="588"/>
                    <a:pt x="43815" y="588"/>
                  </a:cubicBezTo>
                  <a:cubicBezTo>
                    <a:pt x="44334" y="588"/>
                    <a:pt x="44843" y="621"/>
                    <a:pt x="45059" y="680"/>
                  </a:cubicBezTo>
                  <a:cubicBezTo>
                    <a:pt x="45557" y="780"/>
                    <a:pt x="45447" y="801"/>
                    <a:pt x="45594" y="916"/>
                  </a:cubicBezTo>
                  <a:cubicBezTo>
                    <a:pt x="45730" y="1021"/>
                    <a:pt x="46433" y="1189"/>
                    <a:pt x="46679" y="1304"/>
                  </a:cubicBezTo>
                  <a:cubicBezTo>
                    <a:pt x="47020" y="1451"/>
                    <a:pt x="47413" y="1839"/>
                    <a:pt x="47607" y="1918"/>
                  </a:cubicBezTo>
                  <a:cubicBezTo>
                    <a:pt x="47738" y="1960"/>
                    <a:pt x="47870" y="2196"/>
                    <a:pt x="47980" y="2516"/>
                  </a:cubicBezTo>
                  <a:cubicBezTo>
                    <a:pt x="48037" y="2725"/>
                    <a:pt x="48132" y="2757"/>
                    <a:pt x="48168" y="3071"/>
                  </a:cubicBezTo>
                  <a:cubicBezTo>
                    <a:pt x="48195" y="3590"/>
                    <a:pt x="48053" y="3910"/>
                    <a:pt x="47801" y="4314"/>
                  </a:cubicBezTo>
                  <a:cubicBezTo>
                    <a:pt x="47665" y="4545"/>
                    <a:pt x="47408" y="4943"/>
                    <a:pt x="47130" y="5210"/>
                  </a:cubicBezTo>
                  <a:cubicBezTo>
                    <a:pt x="46888" y="5448"/>
                    <a:pt x="46674" y="5611"/>
                    <a:pt x="46826" y="5611"/>
                  </a:cubicBezTo>
                  <a:cubicBezTo>
                    <a:pt x="46844" y="5611"/>
                    <a:pt x="46869" y="5609"/>
                    <a:pt x="46900" y="5604"/>
                  </a:cubicBezTo>
                  <a:lnTo>
                    <a:pt x="46900" y="5604"/>
                  </a:lnTo>
                  <a:cubicBezTo>
                    <a:pt x="46898" y="5605"/>
                    <a:pt x="46898" y="5606"/>
                    <a:pt x="46899" y="5606"/>
                  </a:cubicBezTo>
                  <a:cubicBezTo>
                    <a:pt x="46918" y="5606"/>
                    <a:pt x="47485" y="5306"/>
                    <a:pt x="47555" y="5221"/>
                  </a:cubicBezTo>
                  <a:cubicBezTo>
                    <a:pt x="47843" y="5011"/>
                    <a:pt x="48100" y="4770"/>
                    <a:pt x="48326" y="4492"/>
                  </a:cubicBezTo>
                  <a:cubicBezTo>
                    <a:pt x="48834" y="3795"/>
                    <a:pt x="48950" y="2668"/>
                    <a:pt x="48425" y="1802"/>
                  </a:cubicBezTo>
                  <a:cubicBezTo>
                    <a:pt x="48272" y="1589"/>
                    <a:pt x="48209" y="1553"/>
                    <a:pt x="48155" y="1553"/>
                  </a:cubicBezTo>
                  <a:cubicBezTo>
                    <a:pt x="48127" y="1553"/>
                    <a:pt x="48100" y="1563"/>
                    <a:pt x="48065" y="1563"/>
                  </a:cubicBezTo>
                  <a:cubicBezTo>
                    <a:pt x="47993" y="1563"/>
                    <a:pt x="47883" y="1523"/>
                    <a:pt x="47639" y="1283"/>
                  </a:cubicBezTo>
                  <a:cubicBezTo>
                    <a:pt x="47193" y="932"/>
                    <a:pt x="46837" y="796"/>
                    <a:pt x="46533" y="607"/>
                  </a:cubicBezTo>
                  <a:cubicBezTo>
                    <a:pt x="46564" y="528"/>
                    <a:pt x="46522" y="481"/>
                    <a:pt x="46145" y="387"/>
                  </a:cubicBezTo>
                  <a:cubicBezTo>
                    <a:pt x="45898" y="322"/>
                    <a:pt x="45798" y="298"/>
                    <a:pt x="45757" y="298"/>
                  </a:cubicBezTo>
                  <a:cubicBezTo>
                    <a:pt x="45691" y="298"/>
                    <a:pt x="45767" y="357"/>
                    <a:pt x="45636" y="408"/>
                  </a:cubicBezTo>
                  <a:cubicBezTo>
                    <a:pt x="45612" y="418"/>
                    <a:pt x="45565" y="423"/>
                    <a:pt x="45505" y="423"/>
                  </a:cubicBezTo>
                  <a:cubicBezTo>
                    <a:pt x="45326" y="423"/>
                    <a:pt x="45033" y="383"/>
                    <a:pt x="44891" y="340"/>
                  </a:cubicBezTo>
                  <a:cubicBezTo>
                    <a:pt x="44467" y="203"/>
                    <a:pt x="45290" y="88"/>
                    <a:pt x="44304" y="4"/>
                  </a:cubicBezTo>
                  <a:cubicBezTo>
                    <a:pt x="44271" y="2"/>
                    <a:pt x="44234" y="0"/>
                    <a:pt x="44195" y="0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3300025" y="3026600"/>
              <a:ext cx="191775" cy="303800"/>
            </a:xfrm>
            <a:custGeom>
              <a:rect b="b" l="l" r="r" t="t"/>
              <a:pathLst>
                <a:path extrusionOk="0" h="12152" w="7671">
                  <a:moveTo>
                    <a:pt x="3701" y="1"/>
                  </a:moveTo>
                  <a:cubicBezTo>
                    <a:pt x="3673" y="1"/>
                    <a:pt x="3646" y="1"/>
                    <a:pt x="3618" y="2"/>
                  </a:cubicBezTo>
                  <a:cubicBezTo>
                    <a:pt x="1568" y="76"/>
                    <a:pt x="0" y="2854"/>
                    <a:pt x="121" y="6210"/>
                  </a:cubicBezTo>
                  <a:cubicBezTo>
                    <a:pt x="240" y="9515"/>
                    <a:pt x="1956" y="12152"/>
                    <a:pt x="3971" y="12152"/>
                  </a:cubicBezTo>
                  <a:cubicBezTo>
                    <a:pt x="3998" y="12152"/>
                    <a:pt x="4026" y="12151"/>
                    <a:pt x="4053" y="12150"/>
                  </a:cubicBezTo>
                  <a:cubicBezTo>
                    <a:pt x="6103" y="12072"/>
                    <a:pt x="7671" y="9293"/>
                    <a:pt x="7550" y="5943"/>
                  </a:cubicBezTo>
                  <a:cubicBezTo>
                    <a:pt x="7431" y="2632"/>
                    <a:pt x="5715" y="1"/>
                    <a:pt x="3701" y="1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3283500" y="3011125"/>
              <a:ext cx="226000" cy="332875"/>
            </a:xfrm>
            <a:custGeom>
              <a:rect b="b" l="l" r="r" t="t"/>
              <a:pathLst>
                <a:path extrusionOk="0" h="13315" w="9040">
                  <a:moveTo>
                    <a:pt x="3314" y="226"/>
                  </a:moveTo>
                  <a:lnTo>
                    <a:pt x="3314" y="226"/>
                  </a:lnTo>
                  <a:cubicBezTo>
                    <a:pt x="3313" y="226"/>
                    <a:pt x="3312" y="227"/>
                    <a:pt x="3309" y="228"/>
                  </a:cubicBezTo>
                  <a:cubicBezTo>
                    <a:pt x="3311" y="227"/>
                    <a:pt x="3312" y="227"/>
                    <a:pt x="3314" y="226"/>
                  </a:cubicBezTo>
                  <a:close/>
                  <a:moveTo>
                    <a:pt x="3581" y="69"/>
                  </a:moveTo>
                  <a:cubicBezTo>
                    <a:pt x="3573" y="69"/>
                    <a:pt x="3564" y="77"/>
                    <a:pt x="3556" y="81"/>
                  </a:cubicBezTo>
                  <a:cubicBezTo>
                    <a:pt x="3591" y="214"/>
                    <a:pt x="3615" y="258"/>
                    <a:pt x="3630" y="258"/>
                  </a:cubicBezTo>
                  <a:cubicBezTo>
                    <a:pt x="3659" y="258"/>
                    <a:pt x="3645" y="70"/>
                    <a:pt x="3593" y="70"/>
                  </a:cubicBezTo>
                  <a:cubicBezTo>
                    <a:pt x="3591" y="70"/>
                    <a:pt x="3589" y="70"/>
                    <a:pt x="3587" y="71"/>
                  </a:cubicBezTo>
                  <a:cubicBezTo>
                    <a:pt x="3585" y="70"/>
                    <a:pt x="3583" y="69"/>
                    <a:pt x="3581" y="69"/>
                  </a:cubicBezTo>
                  <a:close/>
                  <a:moveTo>
                    <a:pt x="2303" y="590"/>
                  </a:moveTo>
                  <a:cubicBezTo>
                    <a:pt x="2303" y="590"/>
                    <a:pt x="2303" y="590"/>
                    <a:pt x="2302" y="590"/>
                  </a:cubicBezTo>
                  <a:cubicBezTo>
                    <a:pt x="2303" y="590"/>
                    <a:pt x="2303" y="590"/>
                    <a:pt x="2303" y="590"/>
                  </a:cubicBezTo>
                  <a:close/>
                  <a:moveTo>
                    <a:pt x="2150" y="684"/>
                  </a:moveTo>
                  <a:cubicBezTo>
                    <a:pt x="2151" y="685"/>
                    <a:pt x="2152" y="686"/>
                    <a:pt x="2153" y="687"/>
                  </a:cubicBezTo>
                  <a:lnTo>
                    <a:pt x="2153" y="687"/>
                  </a:lnTo>
                  <a:cubicBezTo>
                    <a:pt x="2152" y="686"/>
                    <a:pt x="2151" y="685"/>
                    <a:pt x="2150" y="684"/>
                  </a:cubicBezTo>
                  <a:close/>
                  <a:moveTo>
                    <a:pt x="4463" y="603"/>
                  </a:moveTo>
                  <a:cubicBezTo>
                    <a:pt x="4496" y="603"/>
                    <a:pt x="4504" y="672"/>
                    <a:pt x="4494" y="810"/>
                  </a:cubicBezTo>
                  <a:lnTo>
                    <a:pt x="4468" y="810"/>
                  </a:lnTo>
                  <a:cubicBezTo>
                    <a:pt x="4457" y="742"/>
                    <a:pt x="4452" y="674"/>
                    <a:pt x="4452" y="605"/>
                  </a:cubicBezTo>
                  <a:cubicBezTo>
                    <a:pt x="4456" y="604"/>
                    <a:pt x="4460" y="603"/>
                    <a:pt x="4463" y="603"/>
                  </a:cubicBezTo>
                  <a:close/>
                  <a:moveTo>
                    <a:pt x="6271" y="1154"/>
                  </a:moveTo>
                  <a:cubicBezTo>
                    <a:pt x="6280" y="1154"/>
                    <a:pt x="6286" y="1159"/>
                    <a:pt x="6287" y="1172"/>
                  </a:cubicBezTo>
                  <a:cubicBezTo>
                    <a:pt x="6240" y="1224"/>
                    <a:pt x="6171" y="1306"/>
                    <a:pt x="6143" y="1306"/>
                  </a:cubicBezTo>
                  <a:cubicBezTo>
                    <a:pt x="6140" y="1306"/>
                    <a:pt x="6137" y="1305"/>
                    <a:pt x="6135" y="1303"/>
                  </a:cubicBezTo>
                  <a:lnTo>
                    <a:pt x="6182" y="1208"/>
                  </a:lnTo>
                  <a:cubicBezTo>
                    <a:pt x="6216" y="1183"/>
                    <a:pt x="6251" y="1154"/>
                    <a:pt x="6271" y="1154"/>
                  </a:cubicBezTo>
                  <a:close/>
                  <a:moveTo>
                    <a:pt x="6096" y="1615"/>
                  </a:moveTo>
                  <a:lnTo>
                    <a:pt x="6096" y="1615"/>
                  </a:lnTo>
                  <a:cubicBezTo>
                    <a:pt x="6095" y="1616"/>
                    <a:pt x="6094" y="1617"/>
                    <a:pt x="6093" y="1617"/>
                  </a:cubicBezTo>
                  <a:lnTo>
                    <a:pt x="6096" y="1615"/>
                  </a:lnTo>
                  <a:close/>
                  <a:moveTo>
                    <a:pt x="1100" y="3048"/>
                  </a:moveTo>
                  <a:cubicBezTo>
                    <a:pt x="1153" y="3048"/>
                    <a:pt x="1268" y="3107"/>
                    <a:pt x="1259" y="3133"/>
                  </a:cubicBezTo>
                  <a:cubicBezTo>
                    <a:pt x="1191" y="3127"/>
                    <a:pt x="1076" y="3106"/>
                    <a:pt x="1076" y="3059"/>
                  </a:cubicBezTo>
                  <a:cubicBezTo>
                    <a:pt x="1079" y="3051"/>
                    <a:pt x="1088" y="3048"/>
                    <a:pt x="1100" y="3048"/>
                  </a:cubicBezTo>
                  <a:close/>
                  <a:moveTo>
                    <a:pt x="525" y="3783"/>
                  </a:moveTo>
                  <a:cubicBezTo>
                    <a:pt x="525" y="3783"/>
                    <a:pt x="525" y="3783"/>
                    <a:pt x="525" y="3783"/>
                  </a:cubicBezTo>
                  <a:lnTo>
                    <a:pt x="525" y="3783"/>
                  </a:lnTo>
                  <a:cubicBezTo>
                    <a:pt x="525" y="3783"/>
                    <a:pt x="525" y="3783"/>
                    <a:pt x="525" y="3783"/>
                  </a:cubicBezTo>
                  <a:close/>
                  <a:moveTo>
                    <a:pt x="1252" y="3872"/>
                  </a:moveTo>
                  <a:cubicBezTo>
                    <a:pt x="1260" y="3875"/>
                    <a:pt x="1265" y="3876"/>
                    <a:pt x="1270" y="3877"/>
                  </a:cubicBezTo>
                  <a:cubicBezTo>
                    <a:pt x="1263" y="3875"/>
                    <a:pt x="1258" y="3874"/>
                    <a:pt x="1252" y="3872"/>
                  </a:cubicBezTo>
                  <a:close/>
                  <a:moveTo>
                    <a:pt x="876" y="3793"/>
                  </a:moveTo>
                  <a:cubicBezTo>
                    <a:pt x="945" y="3814"/>
                    <a:pt x="1065" y="3851"/>
                    <a:pt x="1055" y="3877"/>
                  </a:cubicBezTo>
                  <a:cubicBezTo>
                    <a:pt x="1055" y="3878"/>
                    <a:pt x="1056" y="3878"/>
                    <a:pt x="1057" y="3879"/>
                  </a:cubicBezTo>
                  <a:lnTo>
                    <a:pt x="1057" y="3879"/>
                  </a:lnTo>
                  <a:cubicBezTo>
                    <a:pt x="1056" y="3880"/>
                    <a:pt x="1055" y="3881"/>
                    <a:pt x="1055" y="3882"/>
                  </a:cubicBezTo>
                  <a:cubicBezTo>
                    <a:pt x="1091" y="3902"/>
                    <a:pt x="1090" y="3914"/>
                    <a:pt x="1072" y="3914"/>
                  </a:cubicBezTo>
                  <a:cubicBezTo>
                    <a:pt x="1056" y="3914"/>
                    <a:pt x="1026" y="3905"/>
                    <a:pt x="997" y="3882"/>
                  </a:cubicBezTo>
                  <a:lnTo>
                    <a:pt x="876" y="3793"/>
                  </a:lnTo>
                  <a:close/>
                  <a:moveTo>
                    <a:pt x="7567" y="4883"/>
                  </a:moveTo>
                  <a:cubicBezTo>
                    <a:pt x="7565" y="4884"/>
                    <a:pt x="7563" y="4884"/>
                    <a:pt x="7561" y="4884"/>
                  </a:cubicBezTo>
                  <a:cubicBezTo>
                    <a:pt x="7563" y="4884"/>
                    <a:pt x="7565" y="4884"/>
                    <a:pt x="7567" y="4883"/>
                  </a:cubicBezTo>
                  <a:close/>
                  <a:moveTo>
                    <a:pt x="7965" y="4847"/>
                  </a:moveTo>
                  <a:cubicBezTo>
                    <a:pt x="8049" y="4847"/>
                    <a:pt x="8017" y="4879"/>
                    <a:pt x="8023" y="4905"/>
                  </a:cubicBezTo>
                  <a:cubicBezTo>
                    <a:pt x="7974" y="4915"/>
                    <a:pt x="7903" y="4930"/>
                    <a:pt x="7860" y="4930"/>
                  </a:cubicBezTo>
                  <a:cubicBezTo>
                    <a:pt x="7838" y="4930"/>
                    <a:pt x="7823" y="4926"/>
                    <a:pt x="7823" y="4915"/>
                  </a:cubicBezTo>
                  <a:cubicBezTo>
                    <a:pt x="7823" y="4889"/>
                    <a:pt x="7850" y="4852"/>
                    <a:pt x="7965" y="4847"/>
                  </a:cubicBezTo>
                  <a:close/>
                  <a:moveTo>
                    <a:pt x="882" y="4873"/>
                  </a:moveTo>
                  <a:cubicBezTo>
                    <a:pt x="966" y="4889"/>
                    <a:pt x="976" y="4894"/>
                    <a:pt x="971" y="4921"/>
                  </a:cubicBezTo>
                  <a:cubicBezTo>
                    <a:pt x="967" y="4937"/>
                    <a:pt x="966" y="4959"/>
                    <a:pt x="918" y="4959"/>
                  </a:cubicBezTo>
                  <a:cubicBezTo>
                    <a:pt x="904" y="4959"/>
                    <a:pt x="886" y="4957"/>
                    <a:pt x="862" y="4952"/>
                  </a:cubicBezTo>
                  <a:lnTo>
                    <a:pt x="862" y="4952"/>
                  </a:lnTo>
                  <a:lnTo>
                    <a:pt x="882" y="4873"/>
                  </a:lnTo>
                  <a:close/>
                  <a:moveTo>
                    <a:pt x="8641" y="5010"/>
                  </a:moveTo>
                  <a:cubicBezTo>
                    <a:pt x="8390" y="5056"/>
                    <a:pt x="8442" y="5084"/>
                    <a:pt x="8524" y="5084"/>
                  </a:cubicBezTo>
                  <a:cubicBezTo>
                    <a:pt x="8580" y="5084"/>
                    <a:pt x="8651" y="5071"/>
                    <a:pt x="8647" y="5041"/>
                  </a:cubicBezTo>
                  <a:cubicBezTo>
                    <a:pt x="8652" y="5031"/>
                    <a:pt x="8641" y="5010"/>
                    <a:pt x="8641" y="5010"/>
                  </a:cubicBezTo>
                  <a:close/>
                  <a:moveTo>
                    <a:pt x="8820" y="5151"/>
                  </a:moveTo>
                  <a:lnTo>
                    <a:pt x="8820" y="5151"/>
                  </a:lnTo>
                  <a:cubicBezTo>
                    <a:pt x="8817" y="5152"/>
                    <a:pt x="8814" y="5152"/>
                    <a:pt x="8811" y="5153"/>
                  </a:cubicBezTo>
                  <a:lnTo>
                    <a:pt x="8811" y="5153"/>
                  </a:lnTo>
                  <a:cubicBezTo>
                    <a:pt x="8814" y="5152"/>
                    <a:pt x="8817" y="5152"/>
                    <a:pt x="8820" y="5151"/>
                  </a:cubicBezTo>
                  <a:close/>
                  <a:moveTo>
                    <a:pt x="253" y="5527"/>
                  </a:moveTo>
                  <a:cubicBezTo>
                    <a:pt x="253" y="5528"/>
                    <a:pt x="253" y="5528"/>
                    <a:pt x="252" y="5529"/>
                  </a:cubicBezTo>
                  <a:cubicBezTo>
                    <a:pt x="253" y="5528"/>
                    <a:pt x="253" y="5528"/>
                    <a:pt x="253" y="5527"/>
                  </a:cubicBezTo>
                  <a:close/>
                  <a:moveTo>
                    <a:pt x="1600" y="5555"/>
                  </a:moveTo>
                  <a:cubicBezTo>
                    <a:pt x="1570" y="5555"/>
                    <a:pt x="1563" y="5562"/>
                    <a:pt x="1563" y="5576"/>
                  </a:cubicBezTo>
                  <a:cubicBezTo>
                    <a:pt x="1558" y="5576"/>
                    <a:pt x="1539" y="5618"/>
                    <a:pt x="1582" y="5618"/>
                  </a:cubicBezTo>
                  <a:cubicBezTo>
                    <a:pt x="1584" y="5618"/>
                    <a:pt x="1587" y="5618"/>
                    <a:pt x="1589" y="5618"/>
                  </a:cubicBezTo>
                  <a:cubicBezTo>
                    <a:pt x="1684" y="5613"/>
                    <a:pt x="1658" y="5586"/>
                    <a:pt x="1663" y="5560"/>
                  </a:cubicBezTo>
                  <a:cubicBezTo>
                    <a:pt x="1635" y="5557"/>
                    <a:pt x="1614" y="5555"/>
                    <a:pt x="1600" y="5555"/>
                  </a:cubicBezTo>
                  <a:close/>
                  <a:moveTo>
                    <a:pt x="8334" y="5586"/>
                  </a:moveTo>
                  <a:cubicBezTo>
                    <a:pt x="8340" y="5586"/>
                    <a:pt x="8346" y="5586"/>
                    <a:pt x="8353" y="5586"/>
                  </a:cubicBezTo>
                  <a:cubicBezTo>
                    <a:pt x="8437" y="5592"/>
                    <a:pt x="8405" y="5623"/>
                    <a:pt x="8405" y="5649"/>
                  </a:cubicBezTo>
                  <a:cubicBezTo>
                    <a:pt x="8362" y="5656"/>
                    <a:pt x="8301" y="5664"/>
                    <a:pt x="8258" y="5664"/>
                  </a:cubicBezTo>
                  <a:cubicBezTo>
                    <a:pt x="8229" y="5664"/>
                    <a:pt x="8208" y="5660"/>
                    <a:pt x="8206" y="5649"/>
                  </a:cubicBezTo>
                  <a:cubicBezTo>
                    <a:pt x="8201" y="5625"/>
                    <a:pt x="8234" y="5586"/>
                    <a:pt x="8334" y="5586"/>
                  </a:cubicBezTo>
                  <a:close/>
                  <a:moveTo>
                    <a:pt x="7960" y="7830"/>
                  </a:moveTo>
                  <a:lnTo>
                    <a:pt x="7960" y="7830"/>
                  </a:lnTo>
                  <a:cubicBezTo>
                    <a:pt x="7960" y="7830"/>
                    <a:pt x="7960" y="7830"/>
                    <a:pt x="7960" y="7830"/>
                  </a:cubicBezTo>
                  <a:cubicBezTo>
                    <a:pt x="7960" y="7830"/>
                    <a:pt x="7960" y="7830"/>
                    <a:pt x="7960" y="7830"/>
                  </a:cubicBezTo>
                  <a:close/>
                  <a:moveTo>
                    <a:pt x="8790" y="7876"/>
                  </a:moveTo>
                  <a:lnTo>
                    <a:pt x="8790" y="7876"/>
                  </a:lnTo>
                  <a:cubicBezTo>
                    <a:pt x="8794" y="7877"/>
                    <a:pt x="8799" y="7877"/>
                    <a:pt x="8804" y="7878"/>
                  </a:cubicBezTo>
                  <a:cubicBezTo>
                    <a:pt x="8799" y="7877"/>
                    <a:pt x="8794" y="7877"/>
                    <a:pt x="8790" y="7876"/>
                  </a:cubicBezTo>
                  <a:close/>
                  <a:moveTo>
                    <a:pt x="235" y="7914"/>
                  </a:moveTo>
                  <a:cubicBezTo>
                    <a:pt x="234" y="7914"/>
                    <a:pt x="233" y="7914"/>
                    <a:pt x="231" y="7914"/>
                  </a:cubicBezTo>
                  <a:cubicBezTo>
                    <a:pt x="233" y="7914"/>
                    <a:pt x="234" y="7914"/>
                    <a:pt x="235" y="7914"/>
                  </a:cubicBezTo>
                  <a:close/>
                  <a:moveTo>
                    <a:pt x="1155" y="7979"/>
                  </a:moveTo>
                  <a:cubicBezTo>
                    <a:pt x="1097" y="7979"/>
                    <a:pt x="1004" y="7999"/>
                    <a:pt x="1007" y="8024"/>
                  </a:cubicBezTo>
                  <a:cubicBezTo>
                    <a:pt x="1011" y="8035"/>
                    <a:pt x="1029" y="8040"/>
                    <a:pt x="1053" y="8040"/>
                  </a:cubicBezTo>
                  <a:cubicBezTo>
                    <a:pt x="1111" y="8040"/>
                    <a:pt x="1201" y="8015"/>
                    <a:pt x="1201" y="7993"/>
                  </a:cubicBezTo>
                  <a:cubicBezTo>
                    <a:pt x="1201" y="7983"/>
                    <a:pt x="1182" y="7979"/>
                    <a:pt x="1155" y="7979"/>
                  </a:cubicBezTo>
                  <a:close/>
                  <a:moveTo>
                    <a:pt x="1234" y="8127"/>
                  </a:moveTo>
                  <a:cubicBezTo>
                    <a:pt x="1198" y="8127"/>
                    <a:pt x="1160" y="8131"/>
                    <a:pt x="1123" y="8140"/>
                  </a:cubicBezTo>
                  <a:cubicBezTo>
                    <a:pt x="1125" y="8165"/>
                    <a:pt x="1143" y="8177"/>
                    <a:pt x="1174" y="8177"/>
                  </a:cubicBezTo>
                  <a:cubicBezTo>
                    <a:pt x="1208" y="8177"/>
                    <a:pt x="1259" y="8162"/>
                    <a:pt x="1322" y="8135"/>
                  </a:cubicBezTo>
                  <a:cubicBezTo>
                    <a:pt x="1294" y="8130"/>
                    <a:pt x="1264" y="8127"/>
                    <a:pt x="1234" y="8127"/>
                  </a:cubicBezTo>
                  <a:close/>
                  <a:moveTo>
                    <a:pt x="866" y="8465"/>
                  </a:moveTo>
                  <a:lnTo>
                    <a:pt x="871" y="8491"/>
                  </a:lnTo>
                  <a:lnTo>
                    <a:pt x="777" y="8538"/>
                  </a:lnTo>
                  <a:cubicBezTo>
                    <a:pt x="772" y="8512"/>
                    <a:pt x="735" y="8491"/>
                    <a:pt x="866" y="8465"/>
                  </a:cubicBezTo>
                  <a:close/>
                  <a:moveTo>
                    <a:pt x="7608" y="9996"/>
                  </a:moveTo>
                  <a:cubicBezTo>
                    <a:pt x="7609" y="9996"/>
                    <a:pt x="7609" y="9996"/>
                    <a:pt x="7609" y="9996"/>
                  </a:cubicBezTo>
                  <a:lnTo>
                    <a:pt x="7609" y="9996"/>
                  </a:lnTo>
                  <a:cubicBezTo>
                    <a:pt x="7609" y="9996"/>
                    <a:pt x="7609" y="9996"/>
                    <a:pt x="7608" y="9996"/>
                  </a:cubicBezTo>
                  <a:close/>
                  <a:moveTo>
                    <a:pt x="7408" y="10371"/>
                  </a:moveTo>
                  <a:cubicBezTo>
                    <a:pt x="7326" y="10371"/>
                    <a:pt x="7478" y="10449"/>
                    <a:pt x="7533" y="10449"/>
                  </a:cubicBezTo>
                  <a:cubicBezTo>
                    <a:pt x="7542" y="10449"/>
                    <a:pt x="7549" y="10447"/>
                    <a:pt x="7551" y="10441"/>
                  </a:cubicBezTo>
                  <a:lnTo>
                    <a:pt x="7472" y="10379"/>
                  </a:lnTo>
                  <a:cubicBezTo>
                    <a:pt x="7443" y="10373"/>
                    <a:pt x="7422" y="10371"/>
                    <a:pt x="7408" y="10371"/>
                  </a:cubicBezTo>
                  <a:close/>
                  <a:moveTo>
                    <a:pt x="3929" y="1"/>
                  </a:moveTo>
                  <a:cubicBezTo>
                    <a:pt x="3924" y="1"/>
                    <a:pt x="3920" y="3"/>
                    <a:pt x="3917" y="8"/>
                  </a:cubicBezTo>
                  <a:cubicBezTo>
                    <a:pt x="3908" y="30"/>
                    <a:pt x="3907" y="168"/>
                    <a:pt x="3890" y="168"/>
                  </a:cubicBezTo>
                  <a:cubicBezTo>
                    <a:pt x="3888" y="168"/>
                    <a:pt x="3884" y="164"/>
                    <a:pt x="3881" y="155"/>
                  </a:cubicBezTo>
                  <a:cubicBezTo>
                    <a:pt x="3854" y="92"/>
                    <a:pt x="3849" y="44"/>
                    <a:pt x="3812" y="39"/>
                  </a:cubicBezTo>
                  <a:cubicBezTo>
                    <a:pt x="3811" y="39"/>
                    <a:pt x="3810" y="39"/>
                    <a:pt x="3809" y="39"/>
                  </a:cubicBezTo>
                  <a:cubicBezTo>
                    <a:pt x="3735" y="39"/>
                    <a:pt x="3770" y="339"/>
                    <a:pt x="3718" y="370"/>
                  </a:cubicBezTo>
                  <a:cubicBezTo>
                    <a:pt x="3716" y="371"/>
                    <a:pt x="3713" y="372"/>
                    <a:pt x="3710" y="372"/>
                  </a:cubicBezTo>
                  <a:cubicBezTo>
                    <a:pt x="3656" y="372"/>
                    <a:pt x="3548" y="102"/>
                    <a:pt x="3492" y="102"/>
                  </a:cubicBezTo>
                  <a:cubicBezTo>
                    <a:pt x="3490" y="102"/>
                    <a:pt x="3489" y="102"/>
                    <a:pt x="3487" y="102"/>
                  </a:cubicBezTo>
                  <a:cubicBezTo>
                    <a:pt x="3472" y="107"/>
                    <a:pt x="3545" y="244"/>
                    <a:pt x="3545" y="244"/>
                  </a:cubicBezTo>
                  <a:cubicBezTo>
                    <a:pt x="3544" y="244"/>
                    <a:pt x="3544" y="244"/>
                    <a:pt x="3543" y="244"/>
                  </a:cubicBezTo>
                  <a:cubicBezTo>
                    <a:pt x="3509" y="244"/>
                    <a:pt x="3459" y="120"/>
                    <a:pt x="3423" y="120"/>
                  </a:cubicBezTo>
                  <a:cubicBezTo>
                    <a:pt x="3420" y="120"/>
                    <a:pt x="3417" y="121"/>
                    <a:pt x="3414" y="123"/>
                  </a:cubicBezTo>
                  <a:cubicBezTo>
                    <a:pt x="3384" y="143"/>
                    <a:pt x="3358" y="203"/>
                    <a:pt x="3314" y="226"/>
                  </a:cubicBezTo>
                  <a:lnTo>
                    <a:pt x="3314" y="226"/>
                  </a:lnTo>
                  <a:cubicBezTo>
                    <a:pt x="3314" y="226"/>
                    <a:pt x="3314" y="226"/>
                    <a:pt x="3314" y="226"/>
                  </a:cubicBezTo>
                  <a:lnTo>
                    <a:pt x="3314" y="226"/>
                  </a:lnTo>
                  <a:cubicBezTo>
                    <a:pt x="3316" y="226"/>
                    <a:pt x="3278" y="252"/>
                    <a:pt x="3283" y="301"/>
                  </a:cubicBezTo>
                  <a:cubicBezTo>
                    <a:pt x="3283" y="338"/>
                    <a:pt x="3276" y="349"/>
                    <a:pt x="3264" y="349"/>
                  </a:cubicBezTo>
                  <a:cubicBezTo>
                    <a:pt x="3254" y="349"/>
                    <a:pt x="3240" y="340"/>
                    <a:pt x="3225" y="333"/>
                  </a:cubicBezTo>
                  <a:cubicBezTo>
                    <a:pt x="3210" y="325"/>
                    <a:pt x="3194" y="321"/>
                    <a:pt x="3178" y="321"/>
                  </a:cubicBezTo>
                  <a:cubicBezTo>
                    <a:pt x="3130" y="321"/>
                    <a:pt x="3088" y="355"/>
                    <a:pt x="3084" y="406"/>
                  </a:cubicBezTo>
                  <a:cubicBezTo>
                    <a:pt x="3075" y="428"/>
                    <a:pt x="3107" y="583"/>
                    <a:pt x="3089" y="583"/>
                  </a:cubicBezTo>
                  <a:cubicBezTo>
                    <a:pt x="3086" y="583"/>
                    <a:pt x="3081" y="577"/>
                    <a:pt x="3073" y="564"/>
                  </a:cubicBezTo>
                  <a:cubicBezTo>
                    <a:pt x="3016" y="452"/>
                    <a:pt x="2953" y="338"/>
                    <a:pt x="2927" y="338"/>
                  </a:cubicBezTo>
                  <a:cubicBezTo>
                    <a:pt x="2914" y="338"/>
                    <a:pt x="2909" y="362"/>
                    <a:pt x="2916" y="422"/>
                  </a:cubicBezTo>
                  <a:cubicBezTo>
                    <a:pt x="2922" y="468"/>
                    <a:pt x="2939" y="532"/>
                    <a:pt x="2951" y="590"/>
                  </a:cubicBezTo>
                  <a:lnTo>
                    <a:pt x="2951" y="590"/>
                  </a:lnTo>
                  <a:cubicBezTo>
                    <a:pt x="2938" y="562"/>
                    <a:pt x="2925" y="536"/>
                    <a:pt x="2916" y="522"/>
                  </a:cubicBezTo>
                  <a:cubicBezTo>
                    <a:pt x="2895" y="537"/>
                    <a:pt x="2858" y="548"/>
                    <a:pt x="2911" y="642"/>
                  </a:cubicBezTo>
                  <a:lnTo>
                    <a:pt x="2967" y="695"/>
                  </a:lnTo>
                  <a:lnTo>
                    <a:pt x="2967" y="695"/>
                  </a:lnTo>
                  <a:cubicBezTo>
                    <a:pt x="2966" y="716"/>
                    <a:pt x="2961" y="729"/>
                    <a:pt x="2947" y="729"/>
                  </a:cubicBezTo>
                  <a:cubicBezTo>
                    <a:pt x="2936" y="729"/>
                    <a:pt x="2921" y="722"/>
                    <a:pt x="2900" y="705"/>
                  </a:cubicBezTo>
                  <a:cubicBezTo>
                    <a:pt x="2832" y="647"/>
                    <a:pt x="2732" y="543"/>
                    <a:pt x="2675" y="537"/>
                  </a:cubicBezTo>
                  <a:cubicBezTo>
                    <a:pt x="2673" y="537"/>
                    <a:pt x="2671" y="537"/>
                    <a:pt x="2670" y="537"/>
                  </a:cubicBezTo>
                  <a:cubicBezTo>
                    <a:pt x="2620" y="537"/>
                    <a:pt x="2669" y="616"/>
                    <a:pt x="2643" y="632"/>
                  </a:cubicBezTo>
                  <a:cubicBezTo>
                    <a:pt x="2641" y="633"/>
                    <a:pt x="2639" y="633"/>
                    <a:pt x="2636" y="633"/>
                  </a:cubicBezTo>
                  <a:cubicBezTo>
                    <a:pt x="2601" y="633"/>
                    <a:pt x="2522" y="551"/>
                    <a:pt x="2484" y="551"/>
                  </a:cubicBezTo>
                  <a:cubicBezTo>
                    <a:pt x="2481" y="551"/>
                    <a:pt x="2478" y="552"/>
                    <a:pt x="2476" y="553"/>
                  </a:cubicBezTo>
                  <a:cubicBezTo>
                    <a:pt x="2476" y="553"/>
                    <a:pt x="2523" y="642"/>
                    <a:pt x="2528" y="658"/>
                  </a:cubicBezTo>
                  <a:cubicBezTo>
                    <a:pt x="2538" y="694"/>
                    <a:pt x="2532" y="708"/>
                    <a:pt x="2517" y="708"/>
                  </a:cubicBezTo>
                  <a:cubicBezTo>
                    <a:pt x="2472" y="708"/>
                    <a:pt x="2345" y="588"/>
                    <a:pt x="2309" y="588"/>
                  </a:cubicBezTo>
                  <a:cubicBezTo>
                    <a:pt x="2306" y="588"/>
                    <a:pt x="2304" y="588"/>
                    <a:pt x="2303" y="590"/>
                  </a:cubicBezTo>
                  <a:lnTo>
                    <a:pt x="2303" y="590"/>
                  </a:lnTo>
                  <a:cubicBezTo>
                    <a:pt x="2303" y="589"/>
                    <a:pt x="2303" y="589"/>
                    <a:pt x="2304" y="589"/>
                  </a:cubicBezTo>
                  <a:cubicBezTo>
                    <a:pt x="2327" y="589"/>
                    <a:pt x="2531" y="840"/>
                    <a:pt x="2474" y="840"/>
                  </a:cubicBezTo>
                  <a:cubicBezTo>
                    <a:pt x="2466" y="840"/>
                    <a:pt x="2451" y="834"/>
                    <a:pt x="2428" y="820"/>
                  </a:cubicBezTo>
                  <a:cubicBezTo>
                    <a:pt x="2366" y="787"/>
                    <a:pt x="2344" y="769"/>
                    <a:pt x="2324" y="769"/>
                  </a:cubicBezTo>
                  <a:cubicBezTo>
                    <a:pt x="2312" y="769"/>
                    <a:pt x="2301" y="775"/>
                    <a:pt x="2282" y="789"/>
                  </a:cubicBezTo>
                  <a:cubicBezTo>
                    <a:pt x="2235" y="779"/>
                    <a:pt x="2219" y="763"/>
                    <a:pt x="2153" y="687"/>
                  </a:cubicBezTo>
                  <a:lnTo>
                    <a:pt x="2153" y="687"/>
                  </a:lnTo>
                  <a:cubicBezTo>
                    <a:pt x="2326" y="888"/>
                    <a:pt x="2062" y="832"/>
                    <a:pt x="2229" y="1009"/>
                  </a:cubicBezTo>
                  <a:cubicBezTo>
                    <a:pt x="2193" y="971"/>
                    <a:pt x="2161" y="957"/>
                    <a:pt x="2135" y="957"/>
                  </a:cubicBezTo>
                  <a:cubicBezTo>
                    <a:pt x="2087" y="957"/>
                    <a:pt x="2058" y="1004"/>
                    <a:pt x="2051" y="1025"/>
                  </a:cubicBezTo>
                  <a:cubicBezTo>
                    <a:pt x="2035" y="1056"/>
                    <a:pt x="2030" y="1093"/>
                    <a:pt x="2040" y="1125"/>
                  </a:cubicBezTo>
                  <a:cubicBezTo>
                    <a:pt x="2072" y="1166"/>
                    <a:pt x="2103" y="1208"/>
                    <a:pt x="2129" y="1250"/>
                  </a:cubicBezTo>
                  <a:cubicBezTo>
                    <a:pt x="2040" y="1177"/>
                    <a:pt x="1956" y="1093"/>
                    <a:pt x="1878" y="1009"/>
                  </a:cubicBezTo>
                  <a:lnTo>
                    <a:pt x="1878" y="1009"/>
                  </a:lnTo>
                  <a:cubicBezTo>
                    <a:pt x="1904" y="1083"/>
                    <a:pt x="1941" y="1151"/>
                    <a:pt x="1993" y="1208"/>
                  </a:cubicBezTo>
                  <a:cubicBezTo>
                    <a:pt x="2077" y="1292"/>
                    <a:pt x="2187" y="1402"/>
                    <a:pt x="2150" y="1434"/>
                  </a:cubicBezTo>
                  <a:cubicBezTo>
                    <a:pt x="2103" y="1392"/>
                    <a:pt x="1941" y="1219"/>
                    <a:pt x="1904" y="1203"/>
                  </a:cubicBezTo>
                  <a:cubicBezTo>
                    <a:pt x="1899" y="1202"/>
                    <a:pt x="1895" y="1201"/>
                    <a:pt x="1892" y="1201"/>
                  </a:cubicBezTo>
                  <a:cubicBezTo>
                    <a:pt x="1855" y="1201"/>
                    <a:pt x="1933" y="1306"/>
                    <a:pt x="1962" y="1345"/>
                  </a:cubicBezTo>
                  <a:cubicBezTo>
                    <a:pt x="1946" y="1360"/>
                    <a:pt x="1925" y="1370"/>
                    <a:pt x="1905" y="1370"/>
                  </a:cubicBezTo>
                  <a:cubicBezTo>
                    <a:pt x="1897" y="1370"/>
                    <a:pt x="1890" y="1369"/>
                    <a:pt x="1883" y="1366"/>
                  </a:cubicBezTo>
                  <a:cubicBezTo>
                    <a:pt x="1856" y="1357"/>
                    <a:pt x="1776" y="1316"/>
                    <a:pt x="1750" y="1316"/>
                  </a:cubicBezTo>
                  <a:cubicBezTo>
                    <a:pt x="1746" y="1316"/>
                    <a:pt x="1743" y="1316"/>
                    <a:pt x="1741" y="1319"/>
                  </a:cubicBezTo>
                  <a:cubicBezTo>
                    <a:pt x="1721" y="1339"/>
                    <a:pt x="1904" y="1497"/>
                    <a:pt x="1873" y="1497"/>
                  </a:cubicBezTo>
                  <a:lnTo>
                    <a:pt x="1773" y="1455"/>
                  </a:lnTo>
                  <a:cubicBezTo>
                    <a:pt x="1768" y="1454"/>
                    <a:pt x="1762" y="1453"/>
                    <a:pt x="1757" y="1453"/>
                  </a:cubicBezTo>
                  <a:cubicBezTo>
                    <a:pt x="1742" y="1453"/>
                    <a:pt x="1727" y="1459"/>
                    <a:pt x="1715" y="1471"/>
                  </a:cubicBezTo>
                  <a:cubicBezTo>
                    <a:pt x="1679" y="1502"/>
                    <a:pt x="1715" y="1565"/>
                    <a:pt x="1694" y="1602"/>
                  </a:cubicBezTo>
                  <a:cubicBezTo>
                    <a:pt x="1689" y="1610"/>
                    <a:pt x="1680" y="1613"/>
                    <a:pt x="1669" y="1613"/>
                  </a:cubicBezTo>
                  <a:cubicBezTo>
                    <a:pt x="1648" y="1613"/>
                    <a:pt x="1619" y="1602"/>
                    <a:pt x="1603" y="1602"/>
                  </a:cubicBezTo>
                  <a:cubicBezTo>
                    <a:pt x="1593" y="1602"/>
                    <a:pt x="1588" y="1607"/>
                    <a:pt x="1595" y="1623"/>
                  </a:cubicBezTo>
                  <a:cubicBezTo>
                    <a:pt x="1607" y="1651"/>
                    <a:pt x="1626" y="1678"/>
                    <a:pt x="1649" y="1700"/>
                  </a:cubicBezTo>
                  <a:lnTo>
                    <a:pt x="1649" y="1700"/>
                  </a:lnTo>
                  <a:cubicBezTo>
                    <a:pt x="1570" y="1642"/>
                    <a:pt x="1519" y="1610"/>
                    <a:pt x="1484" y="1610"/>
                  </a:cubicBezTo>
                  <a:cubicBezTo>
                    <a:pt x="1469" y="1610"/>
                    <a:pt x="1457" y="1616"/>
                    <a:pt x="1448" y="1628"/>
                  </a:cubicBezTo>
                  <a:lnTo>
                    <a:pt x="1527" y="1686"/>
                  </a:lnTo>
                  <a:cubicBezTo>
                    <a:pt x="1500" y="1712"/>
                    <a:pt x="1369" y="1780"/>
                    <a:pt x="1437" y="1859"/>
                  </a:cubicBezTo>
                  <a:cubicBezTo>
                    <a:pt x="1448" y="1864"/>
                    <a:pt x="1647" y="1963"/>
                    <a:pt x="1610" y="1974"/>
                  </a:cubicBezTo>
                  <a:cubicBezTo>
                    <a:pt x="1605" y="1976"/>
                    <a:pt x="1598" y="1977"/>
                    <a:pt x="1590" y="1977"/>
                  </a:cubicBezTo>
                  <a:cubicBezTo>
                    <a:pt x="1549" y="1977"/>
                    <a:pt x="1473" y="1952"/>
                    <a:pt x="1431" y="1952"/>
                  </a:cubicBezTo>
                  <a:cubicBezTo>
                    <a:pt x="1427" y="1952"/>
                    <a:pt x="1424" y="1953"/>
                    <a:pt x="1422" y="1953"/>
                  </a:cubicBezTo>
                  <a:cubicBezTo>
                    <a:pt x="1312" y="1963"/>
                    <a:pt x="1222" y="2005"/>
                    <a:pt x="1207" y="2084"/>
                  </a:cubicBezTo>
                  <a:cubicBezTo>
                    <a:pt x="1201" y="2126"/>
                    <a:pt x="1275" y="2194"/>
                    <a:pt x="1264" y="2236"/>
                  </a:cubicBezTo>
                  <a:cubicBezTo>
                    <a:pt x="1243" y="2294"/>
                    <a:pt x="1306" y="2325"/>
                    <a:pt x="1437" y="2420"/>
                  </a:cubicBezTo>
                  <a:cubicBezTo>
                    <a:pt x="1406" y="2399"/>
                    <a:pt x="1244" y="2355"/>
                    <a:pt x="1181" y="2355"/>
                  </a:cubicBezTo>
                  <a:cubicBezTo>
                    <a:pt x="1148" y="2355"/>
                    <a:pt x="1141" y="2367"/>
                    <a:pt x="1191" y="2399"/>
                  </a:cubicBezTo>
                  <a:cubicBezTo>
                    <a:pt x="1280" y="2456"/>
                    <a:pt x="1506" y="2467"/>
                    <a:pt x="1600" y="2530"/>
                  </a:cubicBezTo>
                  <a:lnTo>
                    <a:pt x="1385" y="2530"/>
                  </a:lnTo>
                  <a:cubicBezTo>
                    <a:pt x="1254" y="2503"/>
                    <a:pt x="1123" y="2467"/>
                    <a:pt x="1002" y="2409"/>
                  </a:cubicBezTo>
                  <a:lnTo>
                    <a:pt x="1002" y="2409"/>
                  </a:lnTo>
                  <a:cubicBezTo>
                    <a:pt x="1222" y="2524"/>
                    <a:pt x="1081" y="2540"/>
                    <a:pt x="1180" y="2635"/>
                  </a:cubicBezTo>
                  <a:cubicBezTo>
                    <a:pt x="1170" y="2651"/>
                    <a:pt x="1160" y="2659"/>
                    <a:pt x="1144" y="2659"/>
                  </a:cubicBezTo>
                  <a:cubicBezTo>
                    <a:pt x="1118" y="2659"/>
                    <a:pt x="1079" y="2639"/>
                    <a:pt x="1002" y="2598"/>
                  </a:cubicBezTo>
                  <a:cubicBezTo>
                    <a:pt x="960" y="2576"/>
                    <a:pt x="937" y="2571"/>
                    <a:pt x="920" y="2571"/>
                  </a:cubicBezTo>
                  <a:cubicBezTo>
                    <a:pt x="905" y="2571"/>
                    <a:pt x="895" y="2574"/>
                    <a:pt x="881" y="2574"/>
                  </a:cubicBezTo>
                  <a:cubicBezTo>
                    <a:pt x="868" y="2574"/>
                    <a:pt x="853" y="2572"/>
                    <a:pt x="829" y="2561"/>
                  </a:cubicBezTo>
                  <a:lnTo>
                    <a:pt x="829" y="2561"/>
                  </a:lnTo>
                  <a:lnTo>
                    <a:pt x="1228" y="2750"/>
                  </a:lnTo>
                  <a:cubicBezTo>
                    <a:pt x="1224" y="2756"/>
                    <a:pt x="1215" y="2758"/>
                    <a:pt x="1201" y="2758"/>
                  </a:cubicBezTo>
                  <a:cubicBezTo>
                    <a:pt x="1121" y="2758"/>
                    <a:pt x="899" y="2671"/>
                    <a:pt x="887" y="2671"/>
                  </a:cubicBezTo>
                  <a:cubicBezTo>
                    <a:pt x="887" y="2671"/>
                    <a:pt x="886" y="2671"/>
                    <a:pt x="887" y="2671"/>
                  </a:cubicBezTo>
                  <a:cubicBezTo>
                    <a:pt x="932" y="2726"/>
                    <a:pt x="1113" y="2856"/>
                    <a:pt x="1016" y="2856"/>
                  </a:cubicBezTo>
                  <a:cubicBezTo>
                    <a:pt x="1010" y="2856"/>
                    <a:pt x="1004" y="2856"/>
                    <a:pt x="997" y="2855"/>
                  </a:cubicBezTo>
                  <a:cubicBezTo>
                    <a:pt x="984" y="2853"/>
                    <a:pt x="969" y="2852"/>
                    <a:pt x="953" y="2852"/>
                  </a:cubicBezTo>
                  <a:cubicBezTo>
                    <a:pt x="840" y="2852"/>
                    <a:pt x="680" y="2900"/>
                    <a:pt x="850" y="2996"/>
                  </a:cubicBezTo>
                  <a:cubicBezTo>
                    <a:pt x="939" y="3043"/>
                    <a:pt x="798" y="3070"/>
                    <a:pt x="887" y="3133"/>
                  </a:cubicBezTo>
                  <a:cubicBezTo>
                    <a:pt x="941" y="3171"/>
                    <a:pt x="942" y="3183"/>
                    <a:pt x="917" y="3183"/>
                  </a:cubicBezTo>
                  <a:cubicBezTo>
                    <a:pt x="874" y="3183"/>
                    <a:pt x="753" y="3146"/>
                    <a:pt x="707" y="3146"/>
                  </a:cubicBezTo>
                  <a:cubicBezTo>
                    <a:pt x="701" y="3146"/>
                    <a:pt x="696" y="3147"/>
                    <a:pt x="693" y="3148"/>
                  </a:cubicBezTo>
                  <a:cubicBezTo>
                    <a:pt x="651" y="3169"/>
                    <a:pt x="782" y="3237"/>
                    <a:pt x="761" y="3269"/>
                  </a:cubicBezTo>
                  <a:cubicBezTo>
                    <a:pt x="755" y="3277"/>
                    <a:pt x="745" y="3281"/>
                    <a:pt x="732" y="3281"/>
                  </a:cubicBezTo>
                  <a:cubicBezTo>
                    <a:pt x="705" y="3281"/>
                    <a:pt x="662" y="3263"/>
                    <a:pt x="604" y="3237"/>
                  </a:cubicBezTo>
                  <a:cubicBezTo>
                    <a:pt x="587" y="3230"/>
                    <a:pt x="575" y="3227"/>
                    <a:pt x="568" y="3227"/>
                  </a:cubicBezTo>
                  <a:cubicBezTo>
                    <a:pt x="535" y="3227"/>
                    <a:pt x="590" y="3292"/>
                    <a:pt x="598" y="3300"/>
                  </a:cubicBezTo>
                  <a:cubicBezTo>
                    <a:pt x="656" y="3342"/>
                    <a:pt x="604" y="3332"/>
                    <a:pt x="583" y="3342"/>
                  </a:cubicBezTo>
                  <a:cubicBezTo>
                    <a:pt x="530" y="3364"/>
                    <a:pt x="919" y="3471"/>
                    <a:pt x="843" y="3471"/>
                  </a:cubicBezTo>
                  <a:cubicBezTo>
                    <a:pt x="828" y="3471"/>
                    <a:pt x="796" y="3467"/>
                    <a:pt x="740" y="3458"/>
                  </a:cubicBezTo>
                  <a:cubicBezTo>
                    <a:pt x="709" y="3453"/>
                    <a:pt x="684" y="3451"/>
                    <a:pt x="662" y="3451"/>
                  </a:cubicBezTo>
                  <a:cubicBezTo>
                    <a:pt x="555" y="3451"/>
                    <a:pt x="561" y="3502"/>
                    <a:pt x="661" y="3568"/>
                  </a:cubicBezTo>
                  <a:cubicBezTo>
                    <a:pt x="761" y="3630"/>
                    <a:pt x="806" y="3667"/>
                    <a:pt x="735" y="3667"/>
                  </a:cubicBezTo>
                  <a:cubicBezTo>
                    <a:pt x="705" y="3667"/>
                    <a:pt x="654" y="3661"/>
                    <a:pt x="578" y="3646"/>
                  </a:cubicBezTo>
                  <a:cubicBezTo>
                    <a:pt x="568" y="3645"/>
                    <a:pt x="559" y="3644"/>
                    <a:pt x="553" y="3644"/>
                  </a:cubicBezTo>
                  <a:cubicBezTo>
                    <a:pt x="464" y="3644"/>
                    <a:pt x="648" y="3785"/>
                    <a:pt x="552" y="3785"/>
                  </a:cubicBezTo>
                  <a:cubicBezTo>
                    <a:pt x="545" y="3785"/>
                    <a:pt x="536" y="3784"/>
                    <a:pt x="525" y="3783"/>
                  </a:cubicBezTo>
                  <a:lnTo>
                    <a:pt x="525" y="3783"/>
                  </a:lnTo>
                  <a:cubicBezTo>
                    <a:pt x="628" y="3799"/>
                    <a:pt x="816" y="3943"/>
                    <a:pt x="754" y="3943"/>
                  </a:cubicBezTo>
                  <a:cubicBezTo>
                    <a:pt x="737" y="3943"/>
                    <a:pt x="700" y="3932"/>
                    <a:pt x="635" y="3903"/>
                  </a:cubicBezTo>
                  <a:cubicBezTo>
                    <a:pt x="568" y="3885"/>
                    <a:pt x="528" y="3878"/>
                    <a:pt x="506" y="3878"/>
                  </a:cubicBezTo>
                  <a:cubicBezTo>
                    <a:pt x="431" y="3878"/>
                    <a:pt x="563" y="3961"/>
                    <a:pt x="567" y="3998"/>
                  </a:cubicBezTo>
                  <a:cubicBezTo>
                    <a:pt x="578" y="4034"/>
                    <a:pt x="557" y="4071"/>
                    <a:pt x="520" y="4076"/>
                  </a:cubicBezTo>
                  <a:cubicBezTo>
                    <a:pt x="516" y="4077"/>
                    <a:pt x="512" y="4077"/>
                    <a:pt x="508" y="4077"/>
                  </a:cubicBezTo>
                  <a:cubicBezTo>
                    <a:pt x="490" y="4077"/>
                    <a:pt x="469" y="4072"/>
                    <a:pt x="453" y="4072"/>
                  </a:cubicBezTo>
                  <a:cubicBezTo>
                    <a:pt x="442" y="4072"/>
                    <a:pt x="434" y="4074"/>
                    <a:pt x="431" y="4082"/>
                  </a:cubicBezTo>
                  <a:cubicBezTo>
                    <a:pt x="420" y="4097"/>
                    <a:pt x="441" y="4213"/>
                    <a:pt x="567" y="4244"/>
                  </a:cubicBezTo>
                  <a:cubicBezTo>
                    <a:pt x="493" y="4227"/>
                    <a:pt x="419" y="4206"/>
                    <a:pt x="372" y="4206"/>
                  </a:cubicBezTo>
                  <a:cubicBezTo>
                    <a:pt x="349" y="4206"/>
                    <a:pt x="333" y="4211"/>
                    <a:pt x="326" y="4223"/>
                  </a:cubicBezTo>
                  <a:cubicBezTo>
                    <a:pt x="312" y="4247"/>
                    <a:pt x="449" y="4314"/>
                    <a:pt x="383" y="4314"/>
                  </a:cubicBezTo>
                  <a:cubicBezTo>
                    <a:pt x="377" y="4314"/>
                    <a:pt x="368" y="4314"/>
                    <a:pt x="357" y="4312"/>
                  </a:cubicBezTo>
                  <a:lnTo>
                    <a:pt x="357" y="4312"/>
                  </a:lnTo>
                  <a:cubicBezTo>
                    <a:pt x="378" y="4339"/>
                    <a:pt x="404" y="4354"/>
                    <a:pt x="431" y="4360"/>
                  </a:cubicBezTo>
                  <a:cubicBezTo>
                    <a:pt x="499" y="4375"/>
                    <a:pt x="441" y="4386"/>
                    <a:pt x="425" y="4391"/>
                  </a:cubicBezTo>
                  <a:cubicBezTo>
                    <a:pt x="342" y="4422"/>
                    <a:pt x="216" y="4464"/>
                    <a:pt x="520" y="4522"/>
                  </a:cubicBezTo>
                  <a:cubicBezTo>
                    <a:pt x="483" y="4515"/>
                    <a:pt x="375" y="4494"/>
                    <a:pt x="326" y="4494"/>
                  </a:cubicBezTo>
                  <a:cubicBezTo>
                    <a:pt x="298" y="4494"/>
                    <a:pt x="290" y="4501"/>
                    <a:pt x="326" y="4522"/>
                  </a:cubicBezTo>
                  <a:cubicBezTo>
                    <a:pt x="414" y="4569"/>
                    <a:pt x="441" y="4564"/>
                    <a:pt x="431" y="4604"/>
                  </a:cubicBezTo>
                  <a:lnTo>
                    <a:pt x="431" y="4604"/>
                  </a:lnTo>
                  <a:cubicBezTo>
                    <a:pt x="433" y="4586"/>
                    <a:pt x="335" y="4567"/>
                    <a:pt x="269" y="4567"/>
                  </a:cubicBezTo>
                  <a:cubicBezTo>
                    <a:pt x="240" y="4567"/>
                    <a:pt x="217" y="4570"/>
                    <a:pt x="211" y="4580"/>
                  </a:cubicBezTo>
                  <a:cubicBezTo>
                    <a:pt x="190" y="4611"/>
                    <a:pt x="205" y="4637"/>
                    <a:pt x="226" y="4669"/>
                  </a:cubicBezTo>
                  <a:cubicBezTo>
                    <a:pt x="279" y="4737"/>
                    <a:pt x="321" y="4747"/>
                    <a:pt x="494" y="4779"/>
                  </a:cubicBezTo>
                  <a:cubicBezTo>
                    <a:pt x="488" y="4808"/>
                    <a:pt x="474" y="4815"/>
                    <a:pt x="441" y="4815"/>
                  </a:cubicBezTo>
                  <a:cubicBezTo>
                    <a:pt x="415" y="4815"/>
                    <a:pt x="377" y="4810"/>
                    <a:pt x="321" y="4810"/>
                  </a:cubicBezTo>
                  <a:lnTo>
                    <a:pt x="536" y="4873"/>
                  </a:lnTo>
                  <a:cubicBezTo>
                    <a:pt x="384" y="4852"/>
                    <a:pt x="226" y="4837"/>
                    <a:pt x="74" y="4826"/>
                  </a:cubicBezTo>
                  <a:lnTo>
                    <a:pt x="74" y="4826"/>
                  </a:lnTo>
                  <a:lnTo>
                    <a:pt x="336" y="4941"/>
                  </a:lnTo>
                  <a:cubicBezTo>
                    <a:pt x="504" y="5010"/>
                    <a:pt x="420" y="5052"/>
                    <a:pt x="368" y="5094"/>
                  </a:cubicBezTo>
                  <a:cubicBezTo>
                    <a:pt x="336" y="5115"/>
                    <a:pt x="226" y="5198"/>
                    <a:pt x="389" y="5225"/>
                  </a:cubicBezTo>
                  <a:lnTo>
                    <a:pt x="798" y="5277"/>
                  </a:lnTo>
                  <a:cubicBezTo>
                    <a:pt x="796" y="5288"/>
                    <a:pt x="774" y="5292"/>
                    <a:pt x="741" y="5292"/>
                  </a:cubicBezTo>
                  <a:cubicBezTo>
                    <a:pt x="661" y="5292"/>
                    <a:pt x="520" y="5269"/>
                    <a:pt x="457" y="5261"/>
                  </a:cubicBezTo>
                  <a:lnTo>
                    <a:pt x="457" y="5261"/>
                  </a:lnTo>
                  <a:cubicBezTo>
                    <a:pt x="556" y="5275"/>
                    <a:pt x="426" y="5300"/>
                    <a:pt x="331" y="5300"/>
                  </a:cubicBezTo>
                  <a:cubicBezTo>
                    <a:pt x="316" y="5300"/>
                    <a:pt x="301" y="5299"/>
                    <a:pt x="289" y="5298"/>
                  </a:cubicBezTo>
                  <a:cubicBezTo>
                    <a:pt x="246" y="5295"/>
                    <a:pt x="186" y="5286"/>
                    <a:pt x="142" y="5286"/>
                  </a:cubicBezTo>
                  <a:cubicBezTo>
                    <a:pt x="112" y="5286"/>
                    <a:pt x="89" y="5290"/>
                    <a:pt x="85" y="5303"/>
                  </a:cubicBezTo>
                  <a:lnTo>
                    <a:pt x="525" y="5356"/>
                  </a:lnTo>
                  <a:cubicBezTo>
                    <a:pt x="507" y="5354"/>
                    <a:pt x="490" y="5353"/>
                    <a:pt x="474" y="5353"/>
                  </a:cubicBezTo>
                  <a:cubicBezTo>
                    <a:pt x="284" y="5353"/>
                    <a:pt x="263" y="5486"/>
                    <a:pt x="253" y="5527"/>
                  </a:cubicBezTo>
                  <a:lnTo>
                    <a:pt x="253" y="5527"/>
                  </a:lnTo>
                  <a:cubicBezTo>
                    <a:pt x="257" y="5514"/>
                    <a:pt x="285" y="5510"/>
                    <a:pt x="321" y="5510"/>
                  </a:cubicBezTo>
                  <a:cubicBezTo>
                    <a:pt x="364" y="5510"/>
                    <a:pt x="418" y="5515"/>
                    <a:pt x="457" y="5518"/>
                  </a:cubicBezTo>
                  <a:cubicBezTo>
                    <a:pt x="425" y="5571"/>
                    <a:pt x="43" y="5565"/>
                    <a:pt x="237" y="5639"/>
                  </a:cubicBezTo>
                  <a:cubicBezTo>
                    <a:pt x="272" y="5649"/>
                    <a:pt x="463" y="5713"/>
                    <a:pt x="355" y="5713"/>
                  </a:cubicBezTo>
                  <a:cubicBezTo>
                    <a:pt x="351" y="5713"/>
                    <a:pt x="347" y="5712"/>
                    <a:pt x="342" y="5712"/>
                  </a:cubicBezTo>
                  <a:cubicBezTo>
                    <a:pt x="300" y="5712"/>
                    <a:pt x="177" y="5679"/>
                    <a:pt x="120" y="5679"/>
                  </a:cubicBezTo>
                  <a:cubicBezTo>
                    <a:pt x="98" y="5679"/>
                    <a:pt x="86" y="5684"/>
                    <a:pt x="90" y="5696"/>
                  </a:cubicBezTo>
                  <a:cubicBezTo>
                    <a:pt x="106" y="5744"/>
                    <a:pt x="226" y="5765"/>
                    <a:pt x="179" y="5817"/>
                  </a:cubicBezTo>
                  <a:cubicBezTo>
                    <a:pt x="142" y="5859"/>
                    <a:pt x="64" y="5890"/>
                    <a:pt x="69" y="5938"/>
                  </a:cubicBezTo>
                  <a:cubicBezTo>
                    <a:pt x="69" y="5966"/>
                    <a:pt x="169" y="5998"/>
                    <a:pt x="239" y="5998"/>
                  </a:cubicBezTo>
                  <a:cubicBezTo>
                    <a:pt x="274" y="5998"/>
                    <a:pt x="301" y="5990"/>
                    <a:pt x="305" y="5969"/>
                  </a:cubicBezTo>
                  <a:lnTo>
                    <a:pt x="305" y="5969"/>
                  </a:lnTo>
                  <a:cubicBezTo>
                    <a:pt x="305" y="6001"/>
                    <a:pt x="310" y="6032"/>
                    <a:pt x="279" y="6058"/>
                  </a:cubicBezTo>
                  <a:cubicBezTo>
                    <a:pt x="231" y="6084"/>
                    <a:pt x="179" y="6105"/>
                    <a:pt x="127" y="6116"/>
                  </a:cubicBezTo>
                  <a:cubicBezTo>
                    <a:pt x="95" y="6126"/>
                    <a:pt x="127" y="6147"/>
                    <a:pt x="148" y="6163"/>
                  </a:cubicBezTo>
                  <a:cubicBezTo>
                    <a:pt x="183" y="6187"/>
                    <a:pt x="233" y="6190"/>
                    <a:pt x="302" y="6190"/>
                  </a:cubicBezTo>
                  <a:cubicBezTo>
                    <a:pt x="326" y="6190"/>
                    <a:pt x="351" y="6189"/>
                    <a:pt x="378" y="6189"/>
                  </a:cubicBezTo>
                  <a:cubicBezTo>
                    <a:pt x="329" y="6175"/>
                    <a:pt x="336" y="6164"/>
                    <a:pt x="370" y="6164"/>
                  </a:cubicBezTo>
                  <a:cubicBezTo>
                    <a:pt x="386" y="6164"/>
                    <a:pt x="410" y="6167"/>
                    <a:pt x="436" y="6174"/>
                  </a:cubicBezTo>
                  <a:cubicBezTo>
                    <a:pt x="494" y="6189"/>
                    <a:pt x="546" y="6221"/>
                    <a:pt x="520" y="6242"/>
                  </a:cubicBezTo>
                  <a:cubicBezTo>
                    <a:pt x="509" y="6251"/>
                    <a:pt x="488" y="6254"/>
                    <a:pt x="462" y="6254"/>
                  </a:cubicBezTo>
                  <a:cubicBezTo>
                    <a:pt x="398" y="6254"/>
                    <a:pt x="304" y="6234"/>
                    <a:pt x="251" y="6234"/>
                  </a:cubicBezTo>
                  <a:cubicBezTo>
                    <a:pt x="225" y="6234"/>
                    <a:pt x="209" y="6239"/>
                    <a:pt x="211" y="6252"/>
                  </a:cubicBezTo>
                  <a:cubicBezTo>
                    <a:pt x="243" y="6326"/>
                    <a:pt x="320" y="6376"/>
                    <a:pt x="402" y="6376"/>
                  </a:cubicBezTo>
                  <a:cubicBezTo>
                    <a:pt x="413" y="6376"/>
                    <a:pt x="425" y="6375"/>
                    <a:pt x="436" y="6373"/>
                  </a:cubicBezTo>
                  <a:cubicBezTo>
                    <a:pt x="496" y="6357"/>
                    <a:pt x="530" y="6345"/>
                    <a:pt x="571" y="6345"/>
                  </a:cubicBezTo>
                  <a:cubicBezTo>
                    <a:pt x="598" y="6345"/>
                    <a:pt x="629" y="6350"/>
                    <a:pt x="672" y="6362"/>
                  </a:cubicBezTo>
                  <a:cubicBezTo>
                    <a:pt x="735" y="6383"/>
                    <a:pt x="787" y="6415"/>
                    <a:pt x="703" y="6436"/>
                  </a:cubicBezTo>
                  <a:cubicBezTo>
                    <a:pt x="674" y="6443"/>
                    <a:pt x="631" y="6446"/>
                    <a:pt x="580" y="6446"/>
                  </a:cubicBezTo>
                  <a:cubicBezTo>
                    <a:pt x="449" y="6446"/>
                    <a:pt x="273" y="6428"/>
                    <a:pt x="206" y="6428"/>
                  </a:cubicBezTo>
                  <a:cubicBezTo>
                    <a:pt x="191" y="6428"/>
                    <a:pt x="182" y="6428"/>
                    <a:pt x="179" y="6431"/>
                  </a:cubicBezTo>
                  <a:cubicBezTo>
                    <a:pt x="142" y="6451"/>
                    <a:pt x="169" y="6488"/>
                    <a:pt x="216" y="6509"/>
                  </a:cubicBezTo>
                  <a:cubicBezTo>
                    <a:pt x="284" y="6541"/>
                    <a:pt x="384" y="6514"/>
                    <a:pt x="446" y="6541"/>
                  </a:cubicBezTo>
                  <a:cubicBezTo>
                    <a:pt x="572" y="6583"/>
                    <a:pt x="137" y="6577"/>
                    <a:pt x="226" y="6619"/>
                  </a:cubicBezTo>
                  <a:cubicBezTo>
                    <a:pt x="296" y="6644"/>
                    <a:pt x="369" y="6659"/>
                    <a:pt x="441" y="6666"/>
                  </a:cubicBezTo>
                  <a:lnTo>
                    <a:pt x="441" y="6666"/>
                  </a:lnTo>
                  <a:cubicBezTo>
                    <a:pt x="381" y="6668"/>
                    <a:pt x="320" y="6674"/>
                    <a:pt x="258" y="6682"/>
                  </a:cubicBezTo>
                  <a:cubicBezTo>
                    <a:pt x="153" y="6703"/>
                    <a:pt x="1" y="6761"/>
                    <a:pt x="69" y="6798"/>
                  </a:cubicBezTo>
                  <a:cubicBezTo>
                    <a:pt x="72" y="6800"/>
                    <a:pt x="77" y="6801"/>
                    <a:pt x="84" y="6801"/>
                  </a:cubicBezTo>
                  <a:cubicBezTo>
                    <a:pt x="114" y="6801"/>
                    <a:pt x="173" y="6784"/>
                    <a:pt x="224" y="6784"/>
                  </a:cubicBezTo>
                  <a:cubicBezTo>
                    <a:pt x="242" y="6784"/>
                    <a:pt x="259" y="6786"/>
                    <a:pt x="273" y="6792"/>
                  </a:cubicBezTo>
                  <a:cubicBezTo>
                    <a:pt x="321" y="6813"/>
                    <a:pt x="305" y="6845"/>
                    <a:pt x="284" y="6871"/>
                  </a:cubicBezTo>
                  <a:cubicBezTo>
                    <a:pt x="263" y="6897"/>
                    <a:pt x="148" y="6929"/>
                    <a:pt x="153" y="6950"/>
                  </a:cubicBezTo>
                  <a:cubicBezTo>
                    <a:pt x="169" y="6986"/>
                    <a:pt x="384" y="6976"/>
                    <a:pt x="310" y="7018"/>
                  </a:cubicBezTo>
                  <a:cubicBezTo>
                    <a:pt x="273" y="7039"/>
                    <a:pt x="32" y="7060"/>
                    <a:pt x="132" y="7086"/>
                  </a:cubicBezTo>
                  <a:cubicBezTo>
                    <a:pt x="231" y="7112"/>
                    <a:pt x="457" y="7091"/>
                    <a:pt x="457" y="7149"/>
                  </a:cubicBezTo>
                  <a:lnTo>
                    <a:pt x="331" y="7154"/>
                  </a:lnTo>
                  <a:cubicBezTo>
                    <a:pt x="305" y="7159"/>
                    <a:pt x="286" y="7161"/>
                    <a:pt x="271" y="7161"/>
                  </a:cubicBezTo>
                  <a:cubicBezTo>
                    <a:pt x="254" y="7161"/>
                    <a:pt x="245" y="7157"/>
                    <a:pt x="242" y="7149"/>
                  </a:cubicBezTo>
                  <a:cubicBezTo>
                    <a:pt x="195" y="7149"/>
                    <a:pt x="326" y="7233"/>
                    <a:pt x="331" y="7243"/>
                  </a:cubicBezTo>
                  <a:cubicBezTo>
                    <a:pt x="342" y="7275"/>
                    <a:pt x="242" y="7296"/>
                    <a:pt x="273" y="7322"/>
                  </a:cubicBezTo>
                  <a:cubicBezTo>
                    <a:pt x="305" y="7343"/>
                    <a:pt x="357" y="7348"/>
                    <a:pt x="363" y="7380"/>
                  </a:cubicBezTo>
                  <a:cubicBezTo>
                    <a:pt x="363" y="7416"/>
                    <a:pt x="363" y="7427"/>
                    <a:pt x="305" y="7463"/>
                  </a:cubicBezTo>
                  <a:cubicBezTo>
                    <a:pt x="226" y="7521"/>
                    <a:pt x="436" y="7516"/>
                    <a:pt x="441" y="7558"/>
                  </a:cubicBezTo>
                  <a:cubicBezTo>
                    <a:pt x="446" y="7600"/>
                    <a:pt x="226" y="7642"/>
                    <a:pt x="226" y="7684"/>
                  </a:cubicBezTo>
                  <a:cubicBezTo>
                    <a:pt x="231" y="7720"/>
                    <a:pt x="399" y="7715"/>
                    <a:pt x="441" y="7736"/>
                  </a:cubicBezTo>
                  <a:cubicBezTo>
                    <a:pt x="504" y="7773"/>
                    <a:pt x="163" y="7804"/>
                    <a:pt x="90" y="7815"/>
                  </a:cubicBezTo>
                  <a:cubicBezTo>
                    <a:pt x="179" y="7836"/>
                    <a:pt x="273" y="7846"/>
                    <a:pt x="368" y="7851"/>
                  </a:cubicBezTo>
                  <a:cubicBezTo>
                    <a:pt x="623" y="7862"/>
                    <a:pt x="403" y="7893"/>
                    <a:pt x="235" y="7914"/>
                  </a:cubicBezTo>
                  <a:lnTo>
                    <a:pt x="235" y="7914"/>
                  </a:lnTo>
                  <a:cubicBezTo>
                    <a:pt x="259" y="7911"/>
                    <a:pt x="279" y="7910"/>
                    <a:pt x="296" y="7910"/>
                  </a:cubicBezTo>
                  <a:cubicBezTo>
                    <a:pt x="433" y="7910"/>
                    <a:pt x="355" y="7996"/>
                    <a:pt x="462" y="7996"/>
                  </a:cubicBezTo>
                  <a:cubicBezTo>
                    <a:pt x="473" y="7996"/>
                    <a:pt x="487" y="7995"/>
                    <a:pt x="504" y="7993"/>
                  </a:cubicBezTo>
                  <a:lnTo>
                    <a:pt x="504" y="7993"/>
                  </a:lnTo>
                  <a:cubicBezTo>
                    <a:pt x="420" y="8030"/>
                    <a:pt x="321" y="8072"/>
                    <a:pt x="310" y="8108"/>
                  </a:cubicBezTo>
                  <a:cubicBezTo>
                    <a:pt x="342" y="8103"/>
                    <a:pt x="363" y="8101"/>
                    <a:pt x="378" y="8101"/>
                  </a:cubicBezTo>
                  <a:cubicBezTo>
                    <a:pt x="423" y="8101"/>
                    <a:pt x="407" y="8121"/>
                    <a:pt x="415" y="8145"/>
                  </a:cubicBezTo>
                  <a:cubicBezTo>
                    <a:pt x="431" y="8182"/>
                    <a:pt x="598" y="8182"/>
                    <a:pt x="604" y="8218"/>
                  </a:cubicBezTo>
                  <a:cubicBezTo>
                    <a:pt x="604" y="8218"/>
                    <a:pt x="188" y="8371"/>
                    <a:pt x="349" y="8371"/>
                  </a:cubicBezTo>
                  <a:cubicBezTo>
                    <a:pt x="351" y="8371"/>
                    <a:pt x="354" y="8371"/>
                    <a:pt x="357" y="8370"/>
                  </a:cubicBezTo>
                  <a:cubicBezTo>
                    <a:pt x="405" y="8366"/>
                    <a:pt x="638" y="8299"/>
                    <a:pt x="691" y="8299"/>
                  </a:cubicBezTo>
                  <a:cubicBezTo>
                    <a:pt x="708" y="8299"/>
                    <a:pt x="707" y="8306"/>
                    <a:pt x="677" y="8323"/>
                  </a:cubicBezTo>
                  <a:cubicBezTo>
                    <a:pt x="604" y="8370"/>
                    <a:pt x="530" y="8386"/>
                    <a:pt x="651" y="8397"/>
                  </a:cubicBezTo>
                  <a:cubicBezTo>
                    <a:pt x="677" y="8394"/>
                    <a:pt x="702" y="8393"/>
                    <a:pt x="726" y="8393"/>
                  </a:cubicBezTo>
                  <a:cubicBezTo>
                    <a:pt x="751" y="8393"/>
                    <a:pt x="774" y="8394"/>
                    <a:pt x="798" y="8397"/>
                  </a:cubicBezTo>
                  <a:cubicBezTo>
                    <a:pt x="703" y="8433"/>
                    <a:pt x="473" y="8428"/>
                    <a:pt x="420" y="8454"/>
                  </a:cubicBezTo>
                  <a:cubicBezTo>
                    <a:pt x="404" y="8465"/>
                    <a:pt x="504" y="8470"/>
                    <a:pt x="504" y="8470"/>
                  </a:cubicBezTo>
                  <a:cubicBezTo>
                    <a:pt x="575" y="8475"/>
                    <a:pt x="563" y="8485"/>
                    <a:pt x="567" y="8510"/>
                  </a:cubicBezTo>
                  <a:lnTo>
                    <a:pt x="567" y="8510"/>
                  </a:lnTo>
                  <a:cubicBezTo>
                    <a:pt x="565" y="8506"/>
                    <a:pt x="560" y="8504"/>
                    <a:pt x="552" y="8504"/>
                  </a:cubicBezTo>
                  <a:cubicBezTo>
                    <a:pt x="526" y="8504"/>
                    <a:pt x="471" y="8520"/>
                    <a:pt x="425" y="8528"/>
                  </a:cubicBezTo>
                  <a:cubicBezTo>
                    <a:pt x="438" y="8526"/>
                    <a:pt x="448" y="8525"/>
                    <a:pt x="456" y="8525"/>
                  </a:cubicBezTo>
                  <a:cubicBezTo>
                    <a:pt x="508" y="8525"/>
                    <a:pt x="455" y="8566"/>
                    <a:pt x="478" y="8580"/>
                  </a:cubicBezTo>
                  <a:cubicBezTo>
                    <a:pt x="497" y="8573"/>
                    <a:pt x="519" y="8568"/>
                    <a:pt x="540" y="8568"/>
                  </a:cubicBezTo>
                  <a:cubicBezTo>
                    <a:pt x="547" y="8568"/>
                    <a:pt x="555" y="8568"/>
                    <a:pt x="562" y="8570"/>
                  </a:cubicBezTo>
                  <a:cubicBezTo>
                    <a:pt x="619" y="8585"/>
                    <a:pt x="630" y="8633"/>
                    <a:pt x="515" y="8659"/>
                  </a:cubicBezTo>
                  <a:cubicBezTo>
                    <a:pt x="379" y="8689"/>
                    <a:pt x="356" y="8757"/>
                    <a:pt x="438" y="8757"/>
                  </a:cubicBezTo>
                  <a:cubicBezTo>
                    <a:pt x="454" y="8757"/>
                    <a:pt x="475" y="8754"/>
                    <a:pt x="499" y="8748"/>
                  </a:cubicBezTo>
                  <a:lnTo>
                    <a:pt x="499" y="8748"/>
                  </a:lnTo>
                  <a:cubicBezTo>
                    <a:pt x="525" y="8765"/>
                    <a:pt x="480" y="8820"/>
                    <a:pt x="549" y="8820"/>
                  </a:cubicBezTo>
                  <a:cubicBezTo>
                    <a:pt x="564" y="8820"/>
                    <a:pt x="585" y="8818"/>
                    <a:pt x="614" y="8811"/>
                  </a:cubicBezTo>
                  <a:lnTo>
                    <a:pt x="614" y="8811"/>
                  </a:lnTo>
                  <a:cubicBezTo>
                    <a:pt x="527" y="8889"/>
                    <a:pt x="259" y="9093"/>
                    <a:pt x="505" y="9093"/>
                  </a:cubicBezTo>
                  <a:cubicBezTo>
                    <a:pt x="524" y="9093"/>
                    <a:pt x="546" y="9091"/>
                    <a:pt x="572" y="9089"/>
                  </a:cubicBezTo>
                  <a:lnTo>
                    <a:pt x="572" y="9089"/>
                  </a:lnTo>
                  <a:cubicBezTo>
                    <a:pt x="301" y="9156"/>
                    <a:pt x="309" y="9172"/>
                    <a:pt x="398" y="9172"/>
                  </a:cubicBezTo>
                  <a:cubicBezTo>
                    <a:pt x="471" y="9172"/>
                    <a:pt x="597" y="9162"/>
                    <a:pt x="669" y="9162"/>
                  </a:cubicBezTo>
                  <a:cubicBezTo>
                    <a:pt x="713" y="9162"/>
                    <a:pt x="737" y="9165"/>
                    <a:pt x="714" y="9178"/>
                  </a:cubicBezTo>
                  <a:cubicBezTo>
                    <a:pt x="625" y="9225"/>
                    <a:pt x="410" y="9309"/>
                    <a:pt x="562" y="9314"/>
                  </a:cubicBezTo>
                  <a:cubicBezTo>
                    <a:pt x="693" y="9304"/>
                    <a:pt x="829" y="9293"/>
                    <a:pt x="966" y="9267"/>
                  </a:cubicBezTo>
                  <a:lnTo>
                    <a:pt x="966" y="9267"/>
                  </a:lnTo>
                  <a:cubicBezTo>
                    <a:pt x="845" y="9330"/>
                    <a:pt x="682" y="9340"/>
                    <a:pt x="745" y="9398"/>
                  </a:cubicBezTo>
                  <a:cubicBezTo>
                    <a:pt x="752" y="9405"/>
                    <a:pt x="762" y="9407"/>
                    <a:pt x="775" y="9407"/>
                  </a:cubicBezTo>
                  <a:cubicBezTo>
                    <a:pt x="817" y="9407"/>
                    <a:pt x="884" y="9379"/>
                    <a:pt x="922" y="9379"/>
                  </a:cubicBezTo>
                  <a:cubicBezTo>
                    <a:pt x="936" y="9379"/>
                    <a:pt x="946" y="9383"/>
                    <a:pt x="950" y="9393"/>
                  </a:cubicBezTo>
                  <a:cubicBezTo>
                    <a:pt x="861" y="9419"/>
                    <a:pt x="646" y="9477"/>
                    <a:pt x="588" y="9519"/>
                  </a:cubicBezTo>
                  <a:cubicBezTo>
                    <a:pt x="552" y="9546"/>
                    <a:pt x="570" y="9577"/>
                    <a:pt x="624" y="9577"/>
                  </a:cubicBezTo>
                  <a:cubicBezTo>
                    <a:pt x="642" y="9577"/>
                    <a:pt x="663" y="9574"/>
                    <a:pt x="688" y="9566"/>
                  </a:cubicBezTo>
                  <a:cubicBezTo>
                    <a:pt x="699" y="9562"/>
                    <a:pt x="709" y="9561"/>
                    <a:pt x="719" y="9561"/>
                  </a:cubicBezTo>
                  <a:cubicBezTo>
                    <a:pt x="782" y="9561"/>
                    <a:pt x="814" y="9625"/>
                    <a:pt x="819" y="9634"/>
                  </a:cubicBezTo>
                  <a:cubicBezTo>
                    <a:pt x="834" y="9660"/>
                    <a:pt x="882" y="9723"/>
                    <a:pt x="766" y="9781"/>
                  </a:cubicBezTo>
                  <a:cubicBezTo>
                    <a:pt x="625" y="9849"/>
                    <a:pt x="541" y="9917"/>
                    <a:pt x="656" y="9933"/>
                  </a:cubicBezTo>
                  <a:cubicBezTo>
                    <a:pt x="663" y="9934"/>
                    <a:pt x="670" y="9935"/>
                    <a:pt x="678" y="9935"/>
                  </a:cubicBezTo>
                  <a:cubicBezTo>
                    <a:pt x="721" y="9935"/>
                    <a:pt x="780" y="9919"/>
                    <a:pt x="818" y="9919"/>
                  </a:cubicBezTo>
                  <a:cubicBezTo>
                    <a:pt x="832" y="9919"/>
                    <a:pt x="844" y="9921"/>
                    <a:pt x="850" y="9928"/>
                  </a:cubicBezTo>
                  <a:cubicBezTo>
                    <a:pt x="882" y="9954"/>
                    <a:pt x="845" y="10001"/>
                    <a:pt x="824" y="10038"/>
                  </a:cubicBezTo>
                  <a:cubicBezTo>
                    <a:pt x="824" y="10038"/>
                    <a:pt x="780" y="10178"/>
                    <a:pt x="817" y="10178"/>
                  </a:cubicBezTo>
                  <a:cubicBezTo>
                    <a:pt x="820" y="10178"/>
                    <a:pt x="824" y="10177"/>
                    <a:pt x="829" y="10174"/>
                  </a:cubicBezTo>
                  <a:cubicBezTo>
                    <a:pt x="887" y="10142"/>
                    <a:pt x="923" y="10129"/>
                    <a:pt x="943" y="10129"/>
                  </a:cubicBezTo>
                  <a:cubicBezTo>
                    <a:pt x="1001" y="10129"/>
                    <a:pt x="935" y="10232"/>
                    <a:pt x="939" y="10263"/>
                  </a:cubicBezTo>
                  <a:cubicBezTo>
                    <a:pt x="939" y="10300"/>
                    <a:pt x="955" y="10331"/>
                    <a:pt x="981" y="10352"/>
                  </a:cubicBezTo>
                  <a:cubicBezTo>
                    <a:pt x="991" y="10360"/>
                    <a:pt x="998" y="10364"/>
                    <a:pt x="1005" y="10364"/>
                  </a:cubicBezTo>
                  <a:cubicBezTo>
                    <a:pt x="1017" y="10364"/>
                    <a:pt x="1029" y="10355"/>
                    <a:pt x="1055" y="10342"/>
                  </a:cubicBezTo>
                  <a:cubicBezTo>
                    <a:pt x="1060" y="10338"/>
                    <a:pt x="1065" y="10337"/>
                    <a:pt x="1068" y="10337"/>
                  </a:cubicBezTo>
                  <a:cubicBezTo>
                    <a:pt x="1087" y="10337"/>
                    <a:pt x="1060" y="10400"/>
                    <a:pt x="1060" y="10400"/>
                  </a:cubicBezTo>
                  <a:cubicBezTo>
                    <a:pt x="1070" y="10421"/>
                    <a:pt x="1091" y="10436"/>
                    <a:pt x="1112" y="10447"/>
                  </a:cubicBezTo>
                  <a:cubicBezTo>
                    <a:pt x="1144" y="10457"/>
                    <a:pt x="1296" y="10462"/>
                    <a:pt x="1170" y="10525"/>
                  </a:cubicBezTo>
                  <a:cubicBezTo>
                    <a:pt x="1023" y="10594"/>
                    <a:pt x="1034" y="10656"/>
                    <a:pt x="1086" y="10672"/>
                  </a:cubicBezTo>
                  <a:cubicBezTo>
                    <a:pt x="1091" y="10674"/>
                    <a:pt x="1096" y="10675"/>
                    <a:pt x="1102" y="10675"/>
                  </a:cubicBezTo>
                  <a:cubicBezTo>
                    <a:pt x="1147" y="10675"/>
                    <a:pt x="1217" y="10623"/>
                    <a:pt x="1251" y="10623"/>
                  </a:cubicBezTo>
                  <a:cubicBezTo>
                    <a:pt x="1260" y="10623"/>
                    <a:pt x="1267" y="10627"/>
                    <a:pt x="1270" y="10635"/>
                  </a:cubicBezTo>
                  <a:cubicBezTo>
                    <a:pt x="1175" y="10683"/>
                    <a:pt x="1086" y="10714"/>
                    <a:pt x="1107" y="10751"/>
                  </a:cubicBezTo>
                  <a:cubicBezTo>
                    <a:pt x="1110" y="10755"/>
                    <a:pt x="1114" y="10757"/>
                    <a:pt x="1120" y="10757"/>
                  </a:cubicBezTo>
                  <a:cubicBezTo>
                    <a:pt x="1192" y="10757"/>
                    <a:pt x="1486" y="10501"/>
                    <a:pt x="1506" y="10462"/>
                  </a:cubicBezTo>
                  <a:lnTo>
                    <a:pt x="1500" y="10462"/>
                  </a:lnTo>
                  <a:cubicBezTo>
                    <a:pt x="1521" y="10415"/>
                    <a:pt x="1432" y="10394"/>
                    <a:pt x="1579" y="10326"/>
                  </a:cubicBezTo>
                  <a:cubicBezTo>
                    <a:pt x="1600" y="10289"/>
                    <a:pt x="1495" y="10274"/>
                    <a:pt x="1642" y="10211"/>
                  </a:cubicBezTo>
                  <a:lnTo>
                    <a:pt x="1642" y="10211"/>
                  </a:lnTo>
                  <a:cubicBezTo>
                    <a:pt x="1584" y="10230"/>
                    <a:pt x="1390" y="10350"/>
                    <a:pt x="1338" y="10350"/>
                  </a:cubicBezTo>
                  <a:cubicBezTo>
                    <a:pt x="1333" y="10350"/>
                    <a:pt x="1329" y="10349"/>
                    <a:pt x="1327" y="10347"/>
                  </a:cubicBezTo>
                  <a:cubicBezTo>
                    <a:pt x="1306" y="10316"/>
                    <a:pt x="1537" y="10164"/>
                    <a:pt x="1453" y="10164"/>
                  </a:cubicBezTo>
                  <a:cubicBezTo>
                    <a:pt x="1406" y="10179"/>
                    <a:pt x="1364" y="10200"/>
                    <a:pt x="1322" y="10232"/>
                  </a:cubicBezTo>
                  <a:cubicBezTo>
                    <a:pt x="1291" y="10246"/>
                    <a:pt x="1269" y="10251"/>
                    <a:pt x="1254" y="10251"/>
                  </a:cubicBezTo>
                  <a:cubicBezTo>
                    <a:pt x="1224" y="10251"/>
                    <a:pt x="1219" y="10230"/>
                    <a:pt x="1212" y="10216"/>
                  </a:cubicBezTo>
                  <a:cubicBezTo>
                    <a:pt x="1207" y="10200"/>
                    <a:pt x="1228" y="10122"/>
                    <a:pt x="1369" y="10085"/>
                  </a:cubicBezTo>
                  <a:cubicBezTo>
                    <a:pt x="1387" y="10081"/>
                    <a:pt x="1403" y="10079"/>
                    <a:pt x="1418" y="10079"/>
                  </a:cubicBezTo>
                  <a:cubicBezTo>
                    <a:pt x="1462" y="10079"/>
                    <a:pt x="1494" y="10093"/>
                    <a:pt x="1534" y="10093"/>
                  </a:cubicBezTo>
                  <a:cubicBezTo>
                    <a:pt x="1565" y="10093"/>
                    <a:pt x="1602" y="10085"/>
                    <a:pt x="1652" y="10053"/>
                  </a:cubicBezTo>
                  <a:cubicBezTo>
                    <a:pt x="1758" y="9991"/>
                    <a:pt x="1772" y="9963"/>
                    <a:pt x="1734" y="9963"/>
                  </a:cubicBezTo>
                  <a:cubicBezTo>
                    <a:pt x="1712" y="9963"/>
                    <a:pt x="1672" y="9973"/>
                    <a:pt x="1621" y="9991"/>
                  </a:cubicBezTo>
                  <a:cubicBezTo>
                    <a:pt x="1593" y="9999"/>
                    <a:pt x="1569" y="10003"/>
                    <a:pt x="1549" y="10003"/>
                  </a:cubicBezTo>
                  <a:cubicBezTo>
                    <a:pt x="1438" y="10003"/>
                    <a:pt x="1467" y="9879"/>
                    <a:pt x="1637" y="9812"/>
                  </a:cubicBezTo>
                  <a:lnTo>
                    <a:pt x="1637" y="9812"/>
                  </a:lnTo>
                  <a:cubicBezTo>
                    <a:pt x="1594" y="9827"/>
                    <a:pt x="1455" y="9893"/>
                    <a:pt x="1419" y="9893"/>
                  </a:cubicBezTo>
                  <a:cubicBezTo>
                    <a:pt x="1415" y="9893"/>
                    <a:pt x="1413" y="9892"/>
                    <a:pt x="1411" y="9891"/>
                  </a:cubicBezTo>
                  <a:cubicBezTo>
                    <a:pt x="1404" y="9877"/>
                    <a:pt x="1388" y="9856"/>
                    <a:pt x="1344" y="9856"/>
                  </a:cubicBezTo>
                  <a:cubicBezTo>
                    <a:pt x="1321" y="9856"/>
                    <a:pt x="1292" y="9861"/>
                    <a:pt x="1254" y="9875"/>
                  </a:cubicBezTo>
                  <a:cubicBezTo>
                    <a:pt x="1495" y="9781"/>
                    <a:pt x="1422" y="9592"/>
                    <a:pt x="1406" y="9550"/>
                  </a:cubicBezTo>
                  <a:cubicBezTo>
                    <a:pt x="1375" y="9485"/>
                    <a:pt x="1257" y="9470"/>
                    <a:pt x="1082" y="9470"/>
                  </a:cubicBezTo>
                  <a:cubicBezTo>
                    <a:pt x="1050" y="9470"/>
                    <a:pt x="1015" y="9471"/>
                    <a:pt x="978" y="9471"/>
                  </a:cubicBezTo>
                  <a:lnTo>
                    <a:pt x="978" y="9471"/>
                  </a:lnTo>
                  <a:cubicBezTo>
                    <a:pt x="1030" y="9470"/>
                    <a:pt x="1246" y="9453"/>
                    <a:pt x="1291" y="9414"/>
                  </a:cubicBezTo>
                  <a:lnTo>
                    <a:pt x="1259" y="9388"/>
                  </a:lnTo>
                  <a:cubicBezTo>
                    <a:pt x="1254" y="9372"/>
                    <a:pt x="1249" y="9388"/>
                    <a:pt x="1327" y="9356"/>
                  </a:cubicBezTo>
                  <a:cubicBezTo>
                    <a:pt x="1407" y="9320"/>
                    <a:pt x="1452" y="9286"/>
                    <a:pt x="1414" y="9286"/>
                  </a:cubicBezTo>
                  <a:cubicBezTo>
                    <a:pt x="1398" y="9286"/>
                    <a:pt x="1365" y="9293"/>
                    <a:pt x="1312" y="9309"/>
                  </a:cubicBezTo>
                  <a:cubicBezTo>
                    <a:pt x="1240" y="9329"/>
                    <a:pt x="1193" y="9346"/>
                    <a:pt x="1165" y="9346"/>
                  </a:cubicBezTo>
                  <a:cubicBezTo>
                    <a:pt x="1151" y="9346"/>
                    <a:pt x="1142" y="9341"/>
                    <a:pt x="1139" y="9330"/>
                  </a:cubicBezTo>
                  <a:cubicBezTo>
                    <a:pt x="1133" y="9309"/>
                    <a:pt x="1118" y="9288"/>
                    <a:pt x="1133" y="9267"/>
                  </a:cubicBezTo>
                  <a:cubicBezTo>
                    <a:pt x="1159" y="9246"/>
                    <a:pt x="1186" y="9230"/>
                    <a:pt x="1212" y="9220"/>
                  </a:cubicBezTo>
                  <a:lnTo>
                    <a:pt x="1191" y="9131"/>
                  </a:lnTo>
                  <a:cubicBezTo>
                    <a:pt x="1188" y="9121"/>
                    <a:pt x="1174" y="9117"/>
                    <a:pt x="1152" y="9117"/>
                  </a:cubicBezTo>
                  <a:cubicBezTo>
                    <a:pt x="1063" y="9117"/>
                    <a:pt x="851" y="9190"/>
                    <a:pt x="850" y="9204"/>
                  </a:cubicBezTo>
                  <a:lnTo>
                    <a:pt x="850" y="9204"/>
                  </a:lnTo>
                  <a:cubicBezTo>
                    <a:pt x="848" y="9176"/>
                    <a:pt x="1134" y="9031"/>
                    <a:pt x="1186" y="8989"/>
                  </a:cubicBezTo>
                  <a:cubicBezTo>
                    <a:pt x="1220" y="8964"/>
                    <a:pt x="1234" y="8943"/>
                    <a:pt x="1214" y="8943"/>
                  </a:cubicBezTo>
                  <a:cubicBezTo>
                    <a:pt x="1201" y="8943"/>
                    <a:pt x="1172" y="8953"/>
                    <a:pt x="1123" y="8979"/>
                  </a:cubicBezTo>
                  <a:cubicBezTo>
                    <a:pt x="1074" y="9005"/>
                    <a:pt x="962" y="9055"/>
                    <a:pt x="929" y="9055"/>
                  </a:cubicBezTo>
                  <a:cubicBezTo>
                    <a:pt x="917" y="9055"/>
                    <a:pt x="917" y="9047"/>
                    <a:pt x="939" y="9026"/>
                  </a:cubicBezTo>
                  <a:cubicBezTo>
                    <a:pt x="986" y="8973"/>
                    <a:pt x="1044" y="8931"/>
                    <a:pt x="1107" y="8900"/>
                  </a:cubicBezTo>
                  <a:lnTo>
                    <a:pt x="1180" y="8853"/>
                  </a:lnTo>
                  <a:lnTo>
                    <a:pt x="1180" y="8853"/>
                  </a:lnTo>
                  <a:cubicBezTo>
                    <a:pt x="1091" y="8890"/>
                    <a:pt x="1002" y="8921"/>
                    <a:pt x="903" y="8937"/>
                  </a:cubicBezTo>
                  <a:cubicBezTo>
                    <a:pt x="901" y="8937"/>
                    <a:pt x="901" y="8937"/>
                    <a:pt x="900" y="8937"/>
                  </a:cubicBezTo>
                  <a:cubicBezTo>
                    <a:pt x="855" y="8937"/>
                    <a:pt x="1123" y="8805"/>
                    <a:pt x="1144" y="8795"/>
                  </a:cubicBezTo>
                  <a:cubicBezTo>
                    <a:pt x="1223" y="8755"/>
                    <a:pt x="1247" y="8740"/>
                    <a:pt x="1238" y="8740"/>
                  </a:cubicBezTo>
                  <a:cubicBezTo>
                    <a:pt x="1211" y="8740"/>
                    <a:pt x="879" y="8880"/>
                    <a:pt x="871" y="8884"/>
                  </a:cubicBezTo>
                  <a:cubicBezTo>
                    <a:pt x="820" y="8884"/>
                    <a:pt x="1074" y="8750"/>
                    <a:pt x="1011" y="8750"/>
                  </a:cubicBezTo>
                  <a:cubicBezTo>
                    <a:pt x="1002" y="8750"/>
                    <a:pt x="988" y="8753"/>
                    <a:pt x="966" y="8758"/>
                  </a:cubicBezTo>
                  <a:cubicBezTo>
                    <a:pt x="1149" y="8711"/>
                    <a:pt x="1044" y="8538"/>
                    <a:pt x="1034" y="8507"/>
                  </a:cubicBezTo>
                  <a:cubicBezTo>
                    <a:pt x="1023" y="8475"/>
                    <a:pt x="945" y="8449"/>
                    <a:pt x="908" y="8412"/>
                  </a:cubicBezTo>
                  <a:cubicBezTo>
                    <a:pt x="876" y="8381"/>
                    <a:pt x="1065" y="8334"/>
                    <a:pt x="997" y="8323"/>
                  </a:cubicBezTo>
                  <a:cubicBezTo>
                    <a:pt x="960" y="8318"/>
                    <a:pt x="787" y="8318"/>
                    <a:pt x="787" y="8302"/>
                  </a:cubicBezTo>
                  <a:cubicBezTo>
                    <a:pt x="787" y="8302"/>
                    <a:pt x="1285" y="8276"/>
                    <a:pt x="1091" y="8250"/>
                  </a:cubicBezTo>
                  <a:cubicBezTo>
                    <a:pt x="1025" y="8242"/>
                    <a:pt x="1024" y="8211"/>
                    <a:pt x="950" y="8211"/>
                  </a:cubicBezTo>
                  <a:cubicBezTo>
                    <a:pt x="930" y="8211"/>
                    <a:pt x="905" y="8213"/>
                    <a:pt x="871" y="8218"/>
                  </a:cubicBezTo>
                  <a:cubicBezTo>
                    <a:pt x="856" y="8221"/>
                    <a:pt x="845" y="8222"/>
                    <a:pt x="837" y="8222"/>
                  </a:cubicBezTo>
                  <a:cubicBezTo>
                    <a:pt x="781" y="8222"/>
                    <a:pt x="862" y="8173"/>
                    <a:pt x="809" y="8173"/>
                  </a:cubicBezTo>
                  <a:cubicBezTo>
                    <a:pt x="805" y="8173"/>
                    <a:pt x="800" y="8173"/>
                    <a:pt x="794" y="8174"/>
                  </a:cubicBezTo>
                  <a:lnTo>
                    <a:pt x="794" y="8174"/>
                  </a:lnTo>
                  <a:cubicBezTo>
                    <a:pt x="937" y="8153"/>
                    <a:pt x="1035" y="8122"/>
                    <a:pt x="1070" y="8077"/>
                  </a:cubicBezTo>
                  <a:cubicBezTo>
                    <a:pt x="1076" y="8068"/>
                    <a:pt x="1053" y="8066"/>
                    <a:pt x="1014" y="8066"/>
                  </a:cubicBezTo>
                  <a:cubicBezTo>
                    <a:pt x="935" y="8066"/>
                    <a:pt x="794" y="8077"/>
                    <a:pt x="703" y="8077"/>
                  </a:cubicBezTo>
                  <a:cubicBezTo>
                    <a:pt x="670" y="8077"/>
                    <a:pt x="644" y="8076"/>
                    <a:pt x="630" y="8072"/>
                  </a:cubicBezTo>
                  <a:cubicBezTo>
                    <a:pt x="436" y="8009"/>
                    <a:pt x="1028" y="7920"/>
                    <a:pt x="1191" y="7893"/>
                  </a:cubicBezTo>
                  <a:cubicBezTo>
                    <a:pt x="1023" y="7893"/>
                    <a:pt x="855" y="7878"/>
                    <a:pt x="688" y="7857"/>
                  </a:cubicBezTo>
                  <a:cubicBezTo>
                    <a:pt x="787" y="7830"/>
                    <a:pt x="887" y="7799"/>
                    <a:pt x="981" y="7762"/>
                  </a:cubicBezTo>
                  <a:lnTo>
                    <a:pt x="981" y="7762"/>
                  </a:lnTo>
                  <a:cubicBezTo>
                    <a:pt x="961" y="7765"/>
                    <a:pt x="946" y="7767"/>
                    <a:pt x="933" y="7767"/>
                  </a:cubicBezTo>
                  <a:cubicBezTo>
                    <a:pt x="861" y="7767"/>
                    <a:pt x="887" y="7723"/>
                    <a:pt x="861" y="7710"/>
                  </a:cubicBezTo>
                  <a:cubicBezTo>
                    <a:pt x="787" y="7684"/>
                    <a:pt x="709" y="7673"/>
                    <a:pt x="625" y="7673"/>
                  </a:cubicBezTo>
                  <a:cubicBezTo>
                    <a:pt x="761" y="7631"/>
                    <a:pt x="1028" y="7642"/>
                    <a:pt x="897" y="7579"/>
                  </a:cubicBezTo>
                  <a:cubicBezTo>
                    <a:pt x="808" y="7532"/>
                    <a:pt x="866" y="7505"/>
                    <a:pt x="1060" y="7490"/>
                  </a:cubicBezTo>
                  <a:cubicBezTo>
                    <a:pt x="1060" y="7475"/>
                    <a:pt x="1039" y="7472"/>
                    <a:pt x="1011" y="7472"/>
                  </a:cubicBezTo>
                  <a:cubicBezTo>
                    <a:pt x="984" y="7472"/>
                    <a:pt x="951" y="7475"/>
                    <a:pt x="922" y="7475"/>
                  </a:cubicBezTo>
                  <a:cubicBezTo>
                    <a:pt x="913" y="7475"/>
                    <a:pt x="905" y="7475"/>
                    <a:pt x="897" y="7474"/>
                  </a:cubicBezTo>
                  <a:cubicBezTo>
                    <a:pt x="808" y="7463"/>
                    <a:pt x="882" y="7411"/>
                    <a:pt x="824" y="7390"/>
                  </a:cubicBezTo>
                  <a:cubicBezTo>
                    <a:pt x="810" y="7386"/>
                    <a:pt x="793" y="7385"/>
                    <a:pt x="776" y="7385"/>
                  </a:cubicBezTo>
                  <a:cubicBezTo>
                    <a:pt x="733" y="7385"/>
                    <a:pt x="682" y="7393"/>
                    <a:pt x="637" y="7393"/>
                  </a:cubicBezTo>
                  <a:cubicBezTo>
                    <a:pt x="623" y="7393"/>
                    <a:pt x="610" y="7392"/>
                    <a:pt x="598" y="7390"/>
                  </a:cubicBezTo>
                  <a:cubicBezTo>
                    <a:pt x="537" y="7385"/>
                    <a:pt x="591" y="7347"/>
                    <a:pt x="537" y="7347"/>
                  </a:cubicBezTo>
                  <a:cubicBezTo>
                    <a:pt x="537" y="7347"/>
                    <a:pt x="536" y="7347"/>
                    <a:pt x="536" y="7347"/>
                  </a:cubicBezTo>
                  <a:lnTo>
                    <a:pt x="536" y="7347"/>
                  </a:lnTo>
                  <a:cubicBezTo>
                    <a:pt x="661" y="7338"/>
                    <a:pt x="656" y="7341"/>
                    <a:pt x="656" y="7306"/>
                  </a:cubicBezTo>
                  <a:lnTo>
                    <a:pt x="656" y="7227"/>
                  </a:lnTo>
                  <a:cubicBezTo>
                    <a:pt x="693" y="7225"/>
                    <a:pt x="741" y="7221"/>
                    <a:pt x="781" y="7221"/>
                  </a:cubicBezTo>
                  <a:cubicBezTo>
                    <a:pt x="820" y="7221"/>
                    <a:pt x="850" y="7225"/>
                    <a:pt x="850" y="7238"/>
                  </a:cubicBezTo>
                  <a:cubicBezTo>
                    <a:pt x="888" y="7243"/>
                    <a:pt x="858" y="7260"/>
                    <a:pt x="922" y="7260"/>
                  </a:cubicBezTo>
                  <a:cubicBezTo>
                    <a:pt x="930" y="7260"/>
                    <a:pt x="939" y="7260"/>
                    <a:pt x="950" y="7259"/>
                  </a:cubicBezTo>
                  <a:cubicBezTo>
                    <a:pt x="945" y="7186"/>
                    <a:pt x="735" y="7191"/>
                    <a:pt x="630" y="7138"/>
                  </a:cubicBezTo>
                  <a:cubicBezTo>
                    <a:pt x="584" y="7116"/>
                    <a:pt x="610" y="7110"/>
                    <a:pt x="656" y="7110"/>
                  </a:cubicBezTo>
                  <a:cubicBezTo>
                    <a:pt x="720" y="7110"/>
                    <a:pt x="824" y="7123"/>
                    <a:pt x="824" y="7123"/>
                  </a:cubicBezTo>
                  <a:cubicBezTo>
                    <a:pt x="834" y="7123"/>
                    <a:pt x="751" y="7081"/>
                    <a:pt x="751" y="7081"/>
                  </a:cubicBezTo>
                  <a:cubicBezTo>
                    <a:pt x="661" y="7065"/>
                    <a:pt x="661" y="7054"/>
                    <a:pt x="751" y="7028"/>
                  </a:cubicBezTo>
                  <a:cubicBezTo>
                    <a:pt x="848" y="6999"/>
                    <a:pt x="884" y="6938"/>
                    <a:pt x="764" y="6938"/>
                  </a:cubicBezTo>
                  <a:cubicBezTo>
                    <a:pt x="736" y="6938"/>
                    <a:pt x="698" y="6942"/>
                    <a:pt x="651" y="6950"/>
                  </a:cubicBezTo>
                  <a:cubicBezTo>
                    <a:pt x="672" y="6929"/>
                    <a:pt x="619" y="6929"/>
                    <a:pt x="609" y="6923"/>
                  </a:cubicBezTo>
                  <a:cubicBezTo>
                    <a:pt x="598" y="6913"/>
                    <a:pt x="824" y="6918"/>
                    <a:pt x="861" y="6913"/>
                  </a:cubicBezTo>
                  <a:cubicBezTo>
                    <a:pt x="945" y="6908"/>
                    <a:pt x="903" y="6892"/>
                    <a:pt x="882" y="6876"/>
                  </a:cubicBezTo>
                  <a:cubicBezTo>
                    <a:pt x="761" y="6819"/>
                    <a:pt x="446" y="6839"/>
                    <a:pt x="452" y="6766"/>
                  </a:cubicBezTo>
                  <a:cubicBezTo>
                    <a:pt x="562" y="6766"/>
                    <a:pt x="672" y="6761"/>
                    <a:pt x="777" y="6745"/>
                  </a:cubicBezTo>
                  <a:cubicBezTo>
                    <a:pt x="932" y="6716"/>
                    <a:pt x="854" y="6678"/>
                    <a:pt x="726" y="6677"/>
                  </a:cubicBezTo>
                  <a:lnTo>
                    <a:pt x="726" y="6677"/>
                  </a:lnTo>
                  <a:cubicBezTo>
                    <a:pt x="838" y="6674"/>
                    <a:pt x="955" y="6657"/>
                    <a:pt x="960" y="6619"/>
                  </a:cubicBezTo>
                  <a:cubicBezTo>
                    <a:pt x="923" y="6619"/>
                    <a:pt x="786" y="6629"/>
                    <a:pt x="698" y="6629"/>
                  </a:cubicBezTo>
                  <a:cubicBezTo>
                    <a:pt x="625" y="6629"/>
                    <a:pt x="586" y="6622"/>
                    <a:pt x="667" y="6598"/>
                  </a:cubicBezTo>
                  <a:cubicBezTo>
                    <a:pt x="761" y="6572"/>
                    <a:pt x="934" y="6572"/>
                    <a:pt x="939" y="6530"/>
                  </a:cubicBezTo>
                  <a:cubicBezTo>
                    <a:pt x="939" y="6499"/>
                    <a:pt x="840" y="6493"/>
                    <a:pt x="866" y="6462"/>
                  </a:cubicBezTo>
                  <a:cubicBezTo>
                    <a:pt x="1018" y="6462"/>
                    <a:pt x="981" y="6341"/>
                    <a:pt x="966" y="6315"/>
                  </a:cubicBezTo>
                  <a:cubicBezTo>
                    <a:pt x="957" y="6305"/>
                    <a:pt x="938" y="6302"/>
                    <a:pt x="913" y="6302"/>
                  </a:cubicBezTo>
                  <a:cubicBezTo>
                    <a:pt x="860" y="6302"/>
                    <a:pt x="782" y="6318"/>
                    <a:pt x="738" y="6318"/>
                  </a:cubicBezTo>
                  <a:cubicBezTo>
                    <a:pt x="728" y="6318"/>
                    <a:pt x="720" y="6317"/>
                    <a:pt x="714" y="6315"/>
                  </a:cubicBezTo>
                  <a:cubicBezTo>
                    <a:pt x="593" y="6284"/>
                    <a:pt x="971" y="6257"/>
                    <a:pt x="1018" y="6257"/>
                  </a:cubicBezTo>
                  <a:cubicBezTo>
                    <a:pt x="1112" y="6252"/>
                    <a:pt x="1091" y="6189"/>
                    <a:pt x="1091" y="6174"/>
                  </a:cubicBezTo>
                  <a:cubicBezTo>
                    <a:pt x="1081" y="6116"/>
                    <a:pt x="1055" y="6064"/>
                    <a:pt x="1007" y="6027"/>
                  </a:cubicBezTo>
                  <a:cubicBezTo>
                    <a:pt x="992" y="6011"/>
                    <a:pt x="819" y="5917"/>
                    <a:pt x="850" y="5906"/>
                  </a:cubicBezTo>
                  <a:cubicBezTo>
                    <a:pt x="851" y="5906"/>
                    <a:pt x="853" y="5906"/>
                    <a:pt x="854" y="5906"/>
                  </a:cubicBezTo>
                  <a:cubicBezTo>
                    <a:pt x="906" y="5906"/>
                    <a:pt x="1159" y="5980"/>
                    <a:pt x="1206" y="5980"/>
                  </a:cubicBezTo>
                  <a:cubicBezTo>
                    <a:pt x="1214" y="5980"/>
                    <a:pt x="1216" y="5978"/>
                    <a:pt x="1212" y="5974"/>
                  </a:cubicBezTo>
                  <a:cubicBezTo>
                    <a:pt x="1180" y="5943"/>
                    <a:pt x="986" y="5807"/>
                    <a:pt x="882" y="5796"/>
                  </a:cubicBezTo>
                  <a:lnTo>
                    <a:pt x="882" y="5796"/>
                  </a:lnTo>
                  <a:cubicBezTo>
                    <a:pt x="906" y="5798"/>
                    <a:pt x="928" y="5799"/>
                    <a:pt x="948" y="5799"/>
                  </a:cubicBezTo>
                  <a:cubicBezTo>
                    <a:pt x="1042" y="5799"/>
                    <a:pt x="1084" y="5779"/>
                    <a:pt x="1097" y="5749"/>
                  </a:cubicBezTo>
                  <a:cubicBezTo>
                    <a:pt x="1107" y="5717"/>
                    <a:pt x="1097" y="5691"/>
                    <a:pt x="1065" y="5665"/>
                  </a:cubicBezTo>
                  <a:cubicBezTo>
                    <a:pt x="1034" y="5634"/>
                    <a:pt x="955" y="5628"/>
                    <a:pt x="924" y="5597"/>
                  </a:cubicBezTo>
                  <a:cubicBezTo>
                    <a:pt x="834" y="5523"/>
                    <a:pt x="1060" y="5502"/>
                    <a:pt x="1144" y="5461"/>
                  </a:cubicBezTo>
                  <a:cubicBezTo>
                    <a:pt x="1165" y="5445"/>
                    <a:pt x="1128" y="5445"/>
                    <a:pt x="1076" y="5440"/>
                  </a:cubicBezTo>
                  <a:cubicBezTo>
                    <a:pt x="1070" y="5419"/>
                    <a:pt x="1086" y="5398"/>
                    <a:pt x="1086" y="5377"/>
                  </a:cubicBezTo>
                  <a:cubicBezTo>
                    <a:pt x="1091" y="5345"/>
                    <a:pt x="1002" y="5303"/>
                    <a:pt x="1007" y="5261"/>
                  </a:cubicBezTo>
                  <a:cubicBezTo>
                    <a:pt x="1013" y="5219"/>
                    <a:pt x="1049" y="5209"/>
                    <a:pt x="1081" y="5177"/>
                  </a:cubicBezTo>
                  <a:cubicBezTo>
                    <a:pt x="1097" y="5167"/>
                    <a:pt x="1128" y="5141"/>
                    <a:pt x="1065" y="5120"/>
                  </a:cubicBezTo>
                  <a:cubicBezTo>
                    <a:pt x="966" y="5083"/>
                    <a:pt x="1060" y="4989"/>
                    <a:pt x="1060" y="4952"/>
                  </a:cubicBezTo>
                  <a:cubicBezTo>
                    <a:pt x="1060" y="4936"/>
                    <a:pt x="918" y="4805"/>
                    <a:pt x="934" y="4805"/>
                  </a:cubicBezTo>
                  <a:lnTo>
                    <a:pt x="934" y="4805"/>
                  </a:lnTo>
                  <a:cubicBezTo>
                    <a:pt x="986" y="4816"/>
                    <a:pt x="1039" y="4831"/>
                    <a:pt x="1091" y="4847"/>
                  </a:cubicBezTo>
                  <a:lnTo>
                    <a:pt x="1007" y="4779"/>
                  </a:lnTo>
                  <a:cubicBezTo>
                    <a:pt x="939" y="4753"/>
                    <a:pt x="876" y="4727"/>
                    <a:pt x="813" y="4690"/>
                  </a:cubicBezTo>
                  <a:lnTo>
                    <a:pt x="813" y="4690"/>
                  </a:lnTo>
                  <a:cubicBezTo>
                    <a:pt x="871" y="4700"/>
                    <a:pt x="934" y="4711"/>
                    <a:pt x="992" y="4711"/>
                  </a:cubicBezTo>
                  <a:cubicBezTo>
                    <a:pt x="1039" y="4706"/>
                    <a:pt x="1034" y="4669"/>
                    <a:pt x="1039" y="4648"/>
                  </a:cubicBezTo>
                  <a:cubicBezTo>
                    <a:pt x="1002" y="4615"/>
                    <a:pt x="946" y="4567"/>
                    <a:pt x="1010" y="4567"/>
                  </a:cubicBezTo>
                  <a:cubicBezTo>
                    <a:pt x="1028" y="4567"/>
                    <a:pt x="1056" y="4570"/>
                    <a:pt x="1097" y="4580"/>
                  </a:cubicBezTo>
                  <a:cubicBezTo>
                    <a:pt x="1044" y="4564"/>
                    <a:pt x="960" y="4517"/>
                    <a:pt x="924" y="4512"/>
                  </a:cubicBezTo>
                  <a:lnTo>
                    <a:pt x="924" y="4512"/>
                  </a:lnTo>
                  <a:cubicBezTo>
                    <a:pt x="952" y="4514"/>
                    <a:pt x="975" y="4515"/>
                    <a:pt x="993" y="4515"/>
                  </a:cubicBezTo>
                  <a:cubicBezTo>
                    <a:pt x="1067" y="4515"/>
                    <a:pt x="1072" y="4498"/>
                    <a:pt x="1081" y="4464"/>
                  </a:cubicBezTo>
                  <a:cubicBezTo>
                    <a:pt x="1086" y="4443"/>
                    <a:pt x="1112" y="4417"/>
                    <a:pt x="1076" y="4391"/>
                  </a:cubicBezTo>
                  <a:cubicBezTo>
                    <a:pt x="1049" y="4370"/>
                    <a:pt x="1013" y="4370"/>
                    <a:pt x="1013" y="4354"/>
                  </a:cubicBezTo>
                  <a:cubicBezTo>
                    <a:pt x="1023" y="4312"/>
                    <a:pt x="1123" y="4318"/>
                    <a:pt x="1144" y="4276"/>
                  </a:cubicBezTo>
                  <a:cubicBezTo>
                    <a:pt x="1148" y="4258"/>
                    <a:pt x="1141" y="4174"/>
                    <a:pt x="1225" y="4174"/>
                  </a:cubicBezTo>
                  <a:cubicBezTo>
                    <a:pt x="1239" y="4174"/>
                    <a:pt x="1256" y="4176"/>
                    <a:pt x="1275" y="4181"/>
                  </a:cubicBezTo>
                  <a:cubicBezTo>
                    <a:pt x="1285" y="4134"/>
                    <a:pt x="1091" y="4129"/>
                    <a:pt x="1044" y="4082"/>
                  </a:cubicBezTo>
                  <a:cubicBezTo>
                    <a:pt x="1036" y="4072"/>
                    <a:pt x="1051" y="4069"/>
                    <a:pt x="1074" y="4069"/>
                  </a:cubicBezTo>
                  <a:cubicBezTo>
                    <a:pt x="1113" y="4069"/>
                    <a:pt x="1178" y="4078"/>
                    <a:pt x="1201" y="4082"/>
                  </a:cubicBezTo>
                  <a:cubicBezTo>
                    <a:pt x="1228" y="4076"/>
                    <a:pt x="1254" y="4071"/>
                    <a:pt x="1275" y="4061"/>
                  </a:cubicBezTo>
                  <a:cubicBezTo>
                    <a:pt x="1312" y="4042"/>
                    <a:pt x="1141" y="3869"/>
                    <a:pt x="1226" y="3869"/>
                  </a:cubicBezTo>
                  <a:cubicBezTo>
                    <a:pt x="1233" y="3869"/>
                    <a:pt x="1242" y="3870"/>
                    <a:pt x="1252" y="3872"/>
                  </a:cubicBezTo>
                  <a:lnTo>
                    <a:pt x="1252" y="3872"/>
                  </a:lnTo>
                  <a:cubicBezTo>
                    <a:pt x="1176" y="3850"/>
                    <a:pt x="945" y="3765"/>
                    <a:pt x="955" y="3746"/>
                  </a:cubicBezTo>
                  <a:cubicBezTo>
                    <a:pt x="1007" y="3746"/>
                    <a:pt x="1055" y="3751"/>
                    <a:pt x="1102" y="3767"/>
                  </a:cubicBezTo>
                  <a:cubicBezTo>
                    <a:pt x="1118" y="3762"/>
                    <a:pt x="1139" y="3757"/>
                    <a:pt x="1159" y="3751"/>
                  </a:cubicBezTo>
                  <a:cubicBezTo>
                    <a:pt x="1207" y="3736"/>
                    <a:pt x="1222" y="3730"/>
                    <a:pt x="1201" y="3694"/>
                  </a:cubicBezTo>
                  <a:cubicBezTo>
                    <a:pt x="1197" y="3680"/>
                    <a:pt x="1192" y="3666"/>
                    <a:pt x="1218" y="3666"/>
                  </a:cubicBezTo>
                  <a:cubicBezTo>
                    <a:pt x="1223" y="3666"/>
                    <a:pt x="1227" y="3667"/>
                    <a:pt x="1233" y="3667"/>
                  </a:cubicBezTo>
                  <a:cubicBezTo>
                    <a:pt x="1312" y="3683"/>
                    <a:pt x="1453" y="3767"/>
                    <a:pt x="1485" y="3767"/>
                  </a:cubicBezTo>
                  <a:cubicBezTo>
                    <a:pt x="1485" y="3767"/>
                    <a:pt x="1486" y="3767"/>
                    <a:pt x="1487" y="3767"/>
                  </a:cubicBezTo>
                  <a:cubicBezTo>
                    <a:pt x="1515" y="3767"/>
                    <a:pt x="1385" y="3667"/>
                    <a:pt x="1390" y="3646"/>
                  </a:cubicBezTo>
                  <a:cubicBezTo>
                    <a:pt x="1390" y="3594"/>
                    <a:pt x="1506" y="3584"/>
                    <a:pt x="1563" y="3552"/>
                  </a:cubicBezTo>
                  <a:cubicBezTo>
                    <a:pt x="1620" y="3521"/>
                    <a:pt x="1136" y="3384"/>
                    <a:pt x="1331" y="3384"/>
                  </a:cubicBezTo>
                  <a:cubicBezTo>
                    <a:pt x="1335" y="3384"/>
                    <a:pt x="1339" y="3384"/>
                    <a:pt x="1343" y="3384"/>
                  </a:cubicBezTo>
                  <a:cubicBezTo>
                    <a:pt x="1403" y="3387"/>
                    <a:pt x="1462" y="3396"/>
                    <a:pt x="1504" y="3396"/>
                  </a:cubicBezTo>
                  <a:cubicBezTo>
                    <a:pt x="1545" y="3396"/>
                    <a:pt x="1568" y="3387"/>
                    <a:pt x="1558" y="3353"/>
                  </a:cubicBezTo>
                  <a:cubicBezTo>
                    <a:pt x="1554" y="3336"/>
                    <a:pt x="1377" y="3225"/>
                    <a:pt x="1422" y="3225"/>
                  </a:cubicBezTo>
                  <a:cubicBezTo>
                    <a:pt x="1433" y="3225"/>
                    <a:pt x="1457" y="3231"/>
                    <a:pt x="1500" y="3248"/>
                  </a:cubicBezTo>
                  <a:cubicBezTo>
                    <a:pt x="1563" y="3271"/>
                    <a:pt x="1600" y="3280"/>
                    <a:pt x="1618" y="3280"/>
                  </a:cubicBezTo>
                  <a:cubicBezTo>
                    <a:pt x="1677" y="3280"/>
                    <a:pt x="1561" y="3191"/>
                    <a:pt x="1506" y="3143"/>
                  </a:cubicBezTo>
                  <a:cubicBezTo>
                    <a:pt x="1446" y="3090"/>
                    <a:pt x="1462" y="3079"/>
                    <a:pt x="1503" y="3079"/>
                  </a:cubicBezTo>
                  <a:cubicBezTo>
                    <a:pt x="1532" y="3079"/>
                    <a:pt x="1574" y="3085"/>
                    <a:pt x="1608" y="3085"/>
                  </a:cubicBezTo>
                  <a:cubicBezTo>
                    <a:pt x="1629" y="3085"/>
                    <a:pt x="1648" y="3083"/>
                    <a:pt x="1658" y="3075"/>
                  </a:cubicBezTo>
                  <a:cubicBezTo>
                    <a:pt x="1705" y="3043"/>
                    <a:pt x="1411" y="2949"/>
                    <a:pt x="1338" y="2902"/>
                  </a:cubicBezTo>
                  <a:cubicBezTo>
                    <a:pt x="1325" y="2895"/>
                    <a:pt x="1326" y="2892"/>
                    <a:pt x="1334" y="2892"/>
                  </a:cubicBezTo>
                  <a:cubicBezTo>
                    <a:pt x="1364" y="2892"/>
                    <a:pt x="1493" y="2925"/>
                    <a:pt x="1540" y="2925"/>
                  </a:cubicBezTo>
                  <a:cubicBezTo>
                    <a:pt x="1560" y="2925"/>
                    <a:pt x="1566" y="2919"/>
                    <a:pt x="1542" y="2902"/>
                  </a:cubicBezTo>
                  <a:cubicBezTo>
                    <a:pt x="1516" y="2886"/>
                    <a:pt x="1448" y="2881"/>
                    <a:pt x="1411" y="2844"/>
                  </a:cubicBezTo>
                  <a:cubicBezTo>
                    <a:pt x="1392" y="2830"/>
                    <a:pt x="1404" y="2802"/>
                    <a:pt x="1426" y="2802"/>
                  </a:cubicBezTo>
                  <a:cubicBezTo>
                    <a:pt x="1428" y="2802"/>
                    <a:pt x="1430" y="2802"/>
                    <a:pt x="1432" y="2802"/>
                  </a:cubicBezTo>
                  <a:cubicBezTo>
                    <a:pt x="1533" y="2821"/>
                    <a:pt x="1621" y="2903"/>
                    <a:pt x="1694" y="2903"/>
                  </a:cubicBezTo>
                  <a:cubicBezTo>
                    <a:pt x="1705" y="2903"/>
                    <a:pt x="1716" y="2901"/>
                    <a:pt x="1726" y="2897"/>
                  </a:cubicBezTo>
                  <a:cubicBezTo>
                    <a:pt x="1825" y="2865"/>
                    <a:pt x="1846" y="2766"/>
                    <a:pt x="1810" y="2661"/>
                  </a:cubicBezTo>
                  <a:cubicBezTo>
                    <a:pt x="1794" y="2624"/>
                    <a:pt x="1768" y="2608"/>
                    <a:pt x="1778" y="2582"/>
                  </a:cubicBezTo>
                  <a:cubicBezTo>
                    <a:pt x="1751" y="2555"/>
                    <a:pt x="1746" y="2545"/>
                    <a:pt x="1755" y="2545"/>
                  </a:cubicBezTo>
                  <a:cubicBezTo>
                    <a:pt x="1787" y="2545"/>
                    <a:pt x="2004" y="2687"/>
                    <a:pt x="2004" y="2687"/>
                  </a:cubicBezTo>
                  <a:cubicBezTo>
                    <a:pt x="2026" y="2656"/>
                    <a:pt x="1780" y="2527"/>
                    <a:pt x="1849" y="2527"/>
                  </a:cubicBezTo>
                  <a:cubicBezTo>
                    <a:pt x="1862" y="2527"/>
                    <a:pt x="1884" y="2531"/>
                    <a:pt x="1920" y="2540"/>
                  </a:cubicBezTo>
                  <a:cubicBezTo>
                    <a:pt x="1935" y="2535"/>
                    <a:pt x="1925" y="2514"/>
                    <a:pt x="1925" y="2503"/>
                  </a:cubicBezTo>
                  <a:cubicBezTo>
                    <a:pt x="1925" y="2477"/>
                    <a:pt x="1852" y="2251"/>
                    <a:pt x="1932" y="2251"/>
                  </a:cubicBezTo>
                  <a:cubicBezTo>
                    <a:pt x="1946" y="2251"/>
                    <a:pt x="1964" y="2257"/>
                    <a:pt x="1988" y="2273"/>
                  </a:cubicBezTo>
                  <a:lnTo>
                    <a:pt x="1783" y="2042"/>
                  </a:lnTo>
                  <a:lnTo>
                    <a:pt x="1783" y="2042"/>
                  </a:lnTo>
                  <a:cubicBezTo>
                    <a:pt x="1861" y="2095"/>
                    <a:pt x="1911" y="2111"/>
                    <a:pt x="1944" y="2111"/>
                  </a:cubicBezTo>
                  <a:cubicBezTo>
                    <a:pt x="1967" y="2111"/>
                    <a:pt x="1982" y="2103"/>
                    <a:pt x="1993" y="2094"/>
                  </a:cubicBezTo>
                  <a:cubicBezTo>
                    <a:pt x="1997" y="2092"/>
                    <a:pt x="2002" y="2091"/>
                    <a:pt x="2008" y="2091"/>
                  </a:cubicBezTo>
                  <a:cubicBezTo>
                    <a:pt x="2049" y="2091"/>
                    <a:pt x="2130" y="2147"/>
                    <a:pt x="2208" y="2184"/>
                  </a:cubicBezTo>
                  <a:cubicBezTo>
                    <a:pt x="2212" y="2185"/>
                    <a:pt x="2215" y="2186"/>
                    <a:pt x="2216" y="2186"/>
                  </a:cubicBezTo>
                  <a:cubicBezTo>
                    <a:pt x="2244" y="2186"/>
                    <a:pt x="1984" y="1951"/>
                    <a:pt x="2004" y="1921"/>
                  </a:cubicBezTo>
                  <a:lnTo>
                    <a:pt x="2004" y="1921"/>
                  </a:lnTo>
                  <a:cubicBezTo>
                    <a:pt x="2098" y="2000"/>
                    <a:pt x="2192" y="2074"/>
                    <a:pt x="2292" y="2142"/>
                  </a:cubicBezTo>
                  <a:cubicBezTo>
                    <a:pt x="2344" y="2142"/>
                    <a:pt x="2282" y="2037"/>
                    <a:pt x="2198" y="1969"/>
                  </a:cubicBezTo>
                  <a:cubicBezTo>
                    <a:pt x="2135" y="1916"/>
                    <a:pt x="2051" y="1885"/>
                    <a:pt x="2067" y="1853"/>
                  </a:cubicBezTo>
                  <a:cubicBezTo>
                    <a:pt x="2070" y="1848"/>
                    <a:pt x="2075" y="1845"/>
                    <a:pt x="2082" y="1845"/>
                  </a:cubicBezTo>
                  <a:cubicBezTo>
                    <a:pt x="2094" y="1845"/>
                    <a:pt x="2113" y="1854"/>
                    <a:pt x="2150" y="1874"/>
                  </a:cubicBezTo>
                  <a:cubicBezTo>
                    <a:pt x="2245" y="1927"/>
                    <a:pt x="2360" y="2047"/>
                    <a:pt x="2444" y="2094"/>
                  </a:cubicBezTo>
                  <a:cubicBezTo>
                    <a:pt x="2413" y="2058"/>
                    <a:pt x="2381" y="2021"/>
                    <a:pt x="2344" y="1984"/>
                  </a:cubicBezTo>
                  <a:cubicBezTo>
                    <a:pt x="2308" y="1932"/>
                    <a:pt x="2297" y="1901"/>
                    <a:pt x="2308" y="1880"/>
                  </a:cubicBezTo>
                  <a:cubicBezTo>
                    <a:pt x="2310" y="1874"/>
                    <a:pt x="2315" y="1873"/>
                    <a:pt x="2321" y="1873"/>
                  </a:cubicBezTo>
                  <a:cubicBezTo>
                    <a:pt x="2330" y="1873"/>
                    <a:pt x="2342" y="1877"/>
                    <a:pt x="2348" y="1877"/>
                  </a:cubicBezTo>
                  <a:cubicBezTo>
                    <a:pt x="2353" y="1877"/>
                    <a:pt x="2355" y="1874"/>
                    <a:pt x="2350" y="1864"/>
                  </a:cubicBezTo>
                  <a:cubicBezTo>
                    <a:pt x="2313" y="1817"/>
                    <a:pt x="2276" y="1764"/>
                    <a:pt x="2240" y="1717"/>
                  </a:cubicBezTo>
                  <a:cubicBezTo>
                    <a:pt x="2230" y="1706"/>
                    <a:pt x="2228" y="1701"/>
                    <a:pt x="2232" y="1701"/>
                  </a:cubicBezTo>
                  <a:cubicBezTo>
                    <a:pt x="2247" y="1701"/>
                    <a:pt x="2343" y="1769"/>
                    <a:pt x="2369" y="1769"/>
                  </a:cubicBezTo>
                  <a:cubicBezTo>
                    <a:pt x="2377" y="1769"/>
                    <a:pt x="2379" y="1763"/>
                    <a:pt x="2371" y="1748"/>
                  </a:cubicBezTo>
                  <a:cubicBezTo>
                    <a:pt x="2350" y="1712"/>
                    <a:pt x="2287" y="1659"/>
                    <a:pt x="2287" y="1633"/>
                  </a:cubicBezTo>
                  <a:cubicBezTo>
                    <a:pt x="2282" y="1607"/>
                    <a:pt x="2302" y="1596"/>
                    <a:pt x="2318" y="1586"/>
                  </a:cubicBezTo>
                  <a:lnTo>
                    <a:pt x="2318" y="1586"/>
                  </a:lnTo>
                  <a:cubicBezTo>
                    <a:pt x="2285" y="1614"/>
                    <a:pt x="2363" y="1759"/>
                    <a:pt x="2429" y="1759"/>
                  </a:cubicBezTo>
                  <a:cubicBezTo>
                    <a:pt x="2436" y="1759"/>
                    <a:pt x="2443" y="1757"/>
                    <a:pt x="2449" y="1754"/>
                  </a:cubicBezTo>
                  <a:cubicBezTo>
                    <a:pt x="2475" y="1738"/>
                    <a:pt x="2491" y="1667"/>
                    <a:pt x="2386" y="1569"/>
                  </a:cubicBezTo>
                  <a:lnTo>
                    <a:pt x="2386" y="1569"/>
                  </a:lnTo>
                  <a:cubicBezTo>
                    <a:pt x="2445" y="1623"/>
                    <a:pt x="2492" y="1643"/>
                    <a:pt x="2530" y="1643"/>
                  </a:cubicBezTo>
                  <a:cubicBezTo>
                    <a:pt x="2621" y="1643"/>
                    <a:pt x="2657" y="1526"/>
                    <a:pt x="2690" y="1507"/>
                  </a:cubicBezTo>
                  <a:cubicBezTo>
                    <a:pt x="2732" y="1476"/>
                    <a:pt x="2628" y="1387"/>
                    <a:pt x="2517" y="1266"/>
                  </a:cubicBezTo>
                  <a:cubicBezTo>
                    <a:pt x="2464" y="1187"/>
                    <a:pt x="2442" y="1149"/>
                    <a:pt x="2454" y="1149"/>
                  </a:cubicBezTo>
                  <a:cubicBezTo>
                    <a:pt x="2464" y="1149"/>
                    <a:pt x="2499" y="1176"/>
                    <a:pt x="2559" y="1229"/>
                  </a:cubicBezTo>
                  <a:cubicBezTo>
                    <a:pt x="2708" y="1397"/>
                    <a:pt x="2829" y="1446"/>
                    <a:pt x="2900" y="1446"/>
                  </a:cubicBezTo>
                  <a:cubicBezTo>
                    <a:pt x="2927" y="1446"/>
                    <a:pt x="2946" y="1439"/>
                    <a:pt x="2958" y="1429"/>
                  </a:cubicBezTo>
                  <a:cubicBezTo>
                    <a:pt x="2984" y="1408"/>
                    <a:pt x="3010" y="1387"/>
                    <a:pt x="2968" y="1298"/>
                  </a:cubicBezTo>
                  <a:cubicBezTo>
                    <a:pt x="2905" y="1161"/>
                    <a:pt x="2900" y="1109"/>
                    <a:pt x="2947" y="1083"/>
                  </a:cubicBezTo>
                  <a:lnTo>
                    <a:pt x="2947" y="1083"/>
                  </a:lnTo>
                  <a:cubicBezTo>
                    <a:pt x="2900" y="1111"/>
                    <a:pt x="2977" y="1255"/>
                    <a:pt x="3035" y="1255"/>
                  </a:cubicBezTo>
                  <a:cubicBezTo>
                    <a:pt x="3041" y="1255"/>
                    <a:pt x="3047" y="1254"/>
                    <a:pt x="3052" y="1250"/>
                  </a:cubicBezTo>
                  <a:cubicBezTo>
                    <a:pt x="3094" y="1229"/>
                    <a:pt x="3141" y="1203"/>
                    <a:pt x="3183" y="1172"/>
                  </a:cubicBezTo>
                  <a:cubicBezTo>
                    <a:pt x="3221" y="1138"/>
                    <a:pt x="3238" y="1115"/>
                    <a:pt x="3205" y="1004"/>
                  </a:cubicBezTo>
                  <a:lnTo>
                    <a:pt x="3205" y="1004"/>
                  </a:lnTo>
                  <a:cubicBezTo>
                    <a:pt x="3228" y="1058"/>
                    <a:pt x="3256" y="1110"/>
                    <a:pt x="3288" y="1161"/>
                  </a:cubicBezTo>
                  <a:cubicBezTo>
                    <a:pt x="3308" y="1187"/>
                    <a:pt x="3335" y="1207"/>
                    <a:pt x="3348" y="1207"/>
                  </a:cubicBezTo>
                  <a:cubicBezTo>
                    <a:pt x="3358" y="1207"/>
                    <a:pt x="3359" y="1194"/>
                    <a:pt x="3341" y="1161"/>
                  </a:cubicBezTo>
                  <a:cubicBezTo>
                    <a:pt x="3309" y="1091"/>
                    <a:pt x="3327" y="1089"/>
                    <a:pt x="3348" y="1089"/>
                  </a:cubicBezTo>
                  <a:cubicBezTo>
                    <a:pt x="3350" y="1089"/>
                    <a:pt x="3351" y="1089"/>
                    <a:pt x="3353" y="1089"/>
                  </a:cubicBezTo>
                  <a:cubicBezTo>
                    <a:pt x="3362" y="1089"/>
                    <a:pt x="3371" y="1089"/>
                    <a:pt x="3377" y="1083"/>
                  </a:cubicBezTo>
                  <a:cubicBezTo>
                    <a:pt x="3393" y="1062"/>
                    <a:pt x="3335" y="972"/>
                    <a:pt x="3330" y="936"/>
                  </a:cubicBezTo>
                  <a:cubicBezTo>
                    <a:pt x="3329" y="922"/>
                    <a:pt x="3331" y="917"/>
                    <a:pt x="3336" y="917"/>
                  </a:cubicBezTo>
                  <a:cubicBezTo>
                    <a:pt x="3354" y="917"/>
                    <a:pt x="3404" y="990"/>
                    <a:pt x="3424" y="999"/>
                  </a:cubicBezTo>
                  <a:cubicBezTo>
                    <a:pt x="3438" y="1007"/>
                    <a:pt x="3449" y="1010"/>
                    <a:pt x="3459" y="1010"/>
                  </a:cubicBezTo>
                  <a:cubicBezTo>
                    <a:pt x="3469" y="1010"/>
                    <a:pt x="3477" y="1007"/>
                    <a:pt x="3482" y="999"/>
                  </a:cubicBezTo>
                  <a:cubicBezTo>
                    <a:pt x="3498" y="988"/>
                    <a:pt x="3508" y="952"/>
                    <a:pt x="3487" y="873"/>
                  </a:cubicBezTo>
                  <a:cubicBezTo>
                    <a:pt x="3466" y="794"/>
                    <a:pt x="3498" y="820"/>
                    <a:pt x="3524" y="810"/>
                  </a:cubicBezTo>
                  <a:cubicBezTo>
                    <a:pt x="3556" y="891"/>
                    <a:pt x="3566" y="935"/>
                    <a:pt x="3576" y="935"/>
                  </a:cubicBezTo>
                  <a:cubicBezTo>
                    <a:pt x="3581" y="935"/>
                    <a:pt x="3585" y="925"/>
                    <a:pt x="3592" y="904"/>
                  </a:cubicBezTo>
                  <a:cubicBezTo>
                    <a:pt x="3608" y="868"/>
                    <a:pt x="3618" y="826"/>
                    <a:pt x="3624" y="778"/>
                  </a:cubicBezTo>
                  <a:cubicBezTo>
                    <a:pt x="3624" y="780"/>
                    <a:pt x="3624" y="780"/>
                    <a:pt x="3624" y="780"/>
                  </a:cubicBezTo>
                  <a:cubicBezTo>
                    <a:pt x="3626" y="780"/>
                    <a:pt x="3637" y="732"/>
                    <a:pt x="3648" y="732"/>
                  </a:cubicBezTo>
                  <a:cubicBezTo>
                    <a:pt x="3652" y="732"/>
                    <a:pt x="3656" y="739"/>
                    <a:pt x="3660" y="758"/>
                  </a:cubicBezTo>
                  <a:cubicBezTo>
                    <a:pt x="3660" y="799"/>
                    <a:pt x="3666" y="836"/>
                    <a:pt x="3681" y="873"/>
                  </a:cubicBezTo>
                  <a:cubicBezTo>
                    <a:pt x="3718" y="862"/>
                    <a:pt x="3702" y="826"/>
                    <a:pt x="3702" y="747"/>
                  </a:cubicBezTo>
                  <a:cubicBezTo>
                    <a:pt x="3702" y="711"/>
                    <a:pt x="3712" y="654"/>
                    <a:pt x="3732" y="654"/>
                  </a:cubicBezTo>
                  <a:cubicBezTo>
                    <a:pt x="3741" y="654"/>
                    <a:pt x="3752" y="666"/>
                    <a:pt x="3765" y="700"/>
                  </a:cubicBezTo>
                  <a:cubicBezTo>
                    <a:pt x="3818" y="831"/>
                    <a:pt x="3802" y="868"/>
                    <a:pt x="3865" y="910"/>
                  </a:cubicBezTo>
                  <a:cubicBezTo>
                    <a:pt x="3896" y="936"/>
                    <a:pt x="3944" y="988"/>
                    <a:pt x="3970" y="988"/>
                  </a:cubicBezTo>
                  <a:cubicBezTo>
                    <a:pt x="3996" y="983"/>
                    <a:pt x="3959" y="883"/>
                    <a:pt x="3954" y="826"/>
                  </a:cubicBezTo>
                  <a:cubicBezTo>
                    <a:pt x="3947" y="770"/>
                    <a:pt x="3952" y="728"/>
                    <a:pt x="3965" y="728"/>
                  </a:cubicBezTo>
                  <a:cubicBezTo>
                    <a:pt x="3971" y="728"/>
                    <a:pt x="3978" y="735"/>
                    <a:pt x="3986" y="752"/>
                  </a:cubicBezTo>
                  <a:cubicBezTo>
                    <a:pt x="3999" y="779"/>
                    <a:pt x="4027" y="820"/>
                    <a:pt x="4043" y="820"/>
                  </a:cubicBezTo>
                  <a:cubicBezTo>
                    <a:pt x="4052" y="820"/>
                    <a:pt x="4058" y="806"/>
                    <a:pt x="4054" y="768"/>
                  </a:cubicBezTo>
                  <a:lnTo>
                    <a:pt x="4054" y="768"/>
                  </a:lnTo>
                  <a:cubicBezTo>
                    <a:pt x="4067" y="869"/>
                    <a:pt x="4087" y="902"/>
                    <a:pt x="4109" y="902"/>
                  </a:cubicBezTo>
                  <a:cubicBezTo>
                    <a:pt x="4146" y="902"/>
                    <a:pt x="4188" y="809"/>
                    <a:pt x="4211" y="799"/>
                  </a:cubicBezTo>
                  <a:cubicBezTo>
                    <a:pt x="4214" y="799"/>
                    <a:pt x="4216" y="798"/>
                    <a:pt x="4218" y="798"/>
                  </a:cubicBezTo>
                  <a:cubicBezTo>
                    <a:pt x="4241" y="798"/>
                    <a:pt x="4234" y="844"/>
                    <a:pt x="4258" y="868"/>
                  </a:cubicBezTo>
                  <a:cubicBezTo>
                    <a:pt x="4279" y="889"/>
                    <a:pt x="4311" y="899"/>
                    <a:pt x="4342" y="904"/>
                  </a:cubicBezTo>
                  <a:cubicBezTo>
                    <a:pt x="4348" y="904"/>
                    <a:pt x="4365" y="901"/>
                    <a:pt x="4386" y="901"/>
                  </a:cubicBezTo>
                  <a:cubicBezTo>
                    <a:pt x="4434" y="901"/>
                    <a:pt x="4501" y="917"/>
                    <a:pt x="4494" y="1020"/>
                  </a:cubicBezTo>
                  <a:cubicBezTo>
                    <a:pt x="4531" y="1020"/>
                    <a:pt x="4541" y="999"/>
                    <a:pt x="4562" y="852"/>
                  </a:cubicBezTo>
                  <a:cubicBezTo>
                    <a:pt x="4567" y="784"/>
                    <a:pt x="4609" y="653"/>
                    <a:pt x="4630" y="653"/>
                  </a:cubicBezTo>
                  <a:lnTo>
                    <a:pt x="4630" y="653"/>
                  </a:lnTo>
                  <a:lnTo>
                    <a:pt x="4620" y="904"/>
                  </a:lnTo>
                  <a:cubicBezTo>
                    <a:pt x="4626" y="957"/>
                    <a:pt x="4640" y="979"/>
                    <a:pt x="4656" y="979"/>
                  </a:cubicBezTo>
                  <a:cubicBezTo>
                    <a:pt x="4668" y="979"/>
                    <a:pt x="4681" y="969"/>
                    <a:pt x="4693" y="952"/>
                  </a:cubicBezTo>
                  <a:cubicBezTo>
                    <a:pt x="4725" y="904"/>
                    <a:pt x="4751" y="873"/>
                    <a:pt x="4777" y="873"/>
                  </a:cubicBezTo>
                  <a:lnTo>
                    <a:pt x="4777" y="1004"/>
                  </a:lnTo>
                  <a:cubicBezTo>
                    <a:pt x="4779" y="1014"/>
                    <a:pt x="4781" y="1018"/>
                    <a:pt x="4785" y="1018"/>
                  </a:cubicBezTo>
                  <a:cubicBezTo>
                    <a:pt x="4812" y="1018"/>
                    <a:pt x="4890" y="700"/>
                    <a:pt x="4923" y="700"/>
                  </a:cubicBezTo>
                  <a:cubicBezTo>
                    <a:pt x="4924" y="700"/>
                    <a:pt x="4924" y="700"/>
                    <a:pt x="4924" y="700"/>
                  </a:cubicBezTo>
                  <a:cubicBezTo>
                    <a:pt x="4982" y="716"/>
                    <a:pt x="4851" y="983"/>
                    <a:pt x="4877" y="1030"/>
                  </a:cubicBezTo>
                  <a:cubicBezTo>
                    <a:pt x="4881" y="1040"/>
                    <a:pt x="4887" y="1044"/>
                    <a:pt x="4894" y="1044"/>
                  </a:cubicBezTo>
                  <a:cubicBezTo>
                    <a:pt x="4942" y="1044"/>
                    <a:pt x="5049" y="862"/>
                    <a:pt x="5113" y="826"/>
                  </a:cubicBezTo>
                  <a:cubicBezTo>
                    <a:pt x="5117" y="821"/>
                    <a:pt x="5146" y="812"/>
                    <a:pt x="5170" y="812"/>
                  </a:cubicBezTo>
                  <a:cubicBezTo>
                    <a:pt x="5201" y="812"/>
                    <a:pt x="5224" y="828"/>
                    <a:pt x="5170" y="894"/>
                  </a:cubicBezTo>
                  <a:cubicBezTo>
                    <a:pt x="5166" y="892"/>
                    <a:pt x="5162" y="891"/>
                    <a:pt x="5157" y="891"/>
                  </a:cubicBezTo>
                  <a:cubicBezTo>
                    <a:pt x="5111" y="891"/>
                    <a:pt x="5073" y="990"/>
                    <a:pt x="5092" y="1062"/>
                  </a:cubicBezTo>
                  <a:cubicBezTo>
                    <a:pt x="5095" y="1071"/>
                    <a:pt x="5105" y="1077"/>
                    <a:pt x="5117" y="1077"/>
                  </a:cubicBezTo>
                  <a:cubicBezTo>
                    <a:pt x="5140" y="1077"/>
                    <a:pt x="5174" y="1053"/>
                    <a:pt x="5202" y="978"/>
                  </a:cubicBezTo>
                  <a:cubicBezTo>
                    <a:pt x="5212" y="941"/>
                    <a:pt x="5233" y="815"/>
                    <a:pt x="5260" y="778"/>
                  </a:cubicBezTo>
                  <a:cubicBezTo>
                    <a:pt x="5260" y="778"/>
                    <a:pt x="5260" y="778"/>
                    <a:pt x="5260" y="778"/>
                  </a:cubicBezTo>
                  <a:lnTo>
                    <a:pt x="5260" y="778"/>
                  </a:lnTo>
                  <a:cubicBezTo>
                    <a:pt x="5268" y="778"/>
                    <a:pt x="5213" y="1097"/>
                    <a:pt x="5239" y="1097"/>
                  </a:cubicBezTo>
                  <a:cubicBezTo>
                    <a:pt x="5242" y="1097"/>
                    <a:pt x="5247" y="1091"/>
                    <a:pt x="5254" y="1077"/>
                  </a:cubicBezTo>
                  <a:lnTo>
                    <a:pt x="5370" y="847"/>
                  </a:lnTo>
                  <a:cubicBezTo>
                    <a:pt x="5401" y="799"/>
                    <a:pt x="5438" y="752"/>
                    <a:pt x="5485" y="716"/>
                  </a:cubicBezTo>
                  <a:lnTo>
                    <a:pt x="5485" y="716"/>
                  </a:lnTo>
                  <a:cubicBezTo>
                    <a:pt x="5396" y="899"/>
                    <a:pt x="5354" y="978"/>
                    <a:pt x="5401" y="1014"/>
                  </a:cubicBezTo>
                  <a:cubicBezTo>
                    <a:pt x="5475" y="1004"/>
                    <a:pt x="5537" y="952"/>
                    <a:pt x="5558" y="878"/>
                  </a:cubicBezTo>
                  <a:lnTo>
                    <a:pt x="5606" y="910"/>
                  </a:lnTo>
                  <a:cubicBezTo>
                    <a:pt x="5564" y="972"/>
                    <a:pt x="5527" y="1035"/>
                    <a:pt x="5496" y="1104"/>
                  </a:cubicBezTo>
                  <a:cubicBezTo>
                    <a:pt x="5474" y="1169"/>
                    <a:pt x="5485" y="1202"/>
                    <a:pt x="5507" y="1202"/>
                  </a:cubicBezTo>
                  <a:cubicBezTo>
                    <a:pt x="5512" y="1202"/>
                    <a:pt x="5516" y="1201"/>
                    <a:pt x="5522" y="1198"/>
                  </a:cubicBezTo>
                  <a:cubicBezTo>
                    <a:pt x="5571" y="1180"/>
                    <a:pt x="5678" y="1048"/>
                    <a:pt x="5704" y="1048"/>
                  </a:cubicBezTo>
                  <a:cubicBezTo>
                    <a:pt x="5716" y="1048"/>
                    <a:pt x="5709" y="1081"/>
                    <a:pt x="5663" y="1177"/>
                  </a:cubicBezTo>
                  <a:cubicBezTo>
                    <a:pt x="5605" y="1266"/>
                    <a:pt x="5589" y="1296"/>
                    <a:pt x="5596" y="1296"/>
                  </a:cubicBezTo>
                  <a:cubicBezTo>
                    <a:pt x="5611" y="1296"/>
                    <a:pt x="5726" y="1164"/>
                    <a:pt x="5762" y="1164"/>
                  </a:cubicBezTo>
                  <a:cubicBezTo>
                    <a:pt x="5764" y="1164"/>
                    <a:pt x="5766" y="1165"/>
                    <a:pt x="5768" y="1166"/>
                  </a:cubicBezTo>
                  <a:cubicBezTo>
                    <a:pt x="5787" y="1181"/>
                    <a:pt x="5720" y="1329"/>
                    <a:pt x="5746" y="1329"/>
                  </a:cubicBezTo>
                  <a:cubicBezTo>
                    <a:pt x="5749" y="1329"/>
                    <a:pt x="5753" y="1327"/>
                    <a:pt x="5758" y="1324"/>
                  </a:cubicBezTo>
                  <a:lnTo>
                    <a:pt x="5910" y="1187"/>
                  </a:lnTo>
                  <a:lnTo>
                    <a:pt x="5910" y="1187"/>
                  </a:lnTo>
                  <a:cubicBezTo>
                    <a:pt x="5857" y="1287"/>
                    <a:pt x="5810" y="1313"/>
                    <a:pt x="5800" y="1392"/>
                  </a:cubicBezTo>
                  <a:cubicBezTo>
                    <a:pt x="5796" y="1415"/>
                    <a:pt x="5797" y="1445"/>
                    <a:pt x="5815" y="1445"/>
                  </a:cubicBezTo>
                  <a:cubicBezTo>
                    <a:pt x="5826" y="1445"/>
                    <a:pt x="5843" y="1435"/>
                    <a:pt x="5868" y="1408"/>
                  </a:cubicBezTo>
                  <a:cubicBezTo>
                    <a:pt x="5892" y="1382"/>
                    <a:pt x="5907" y="1373"/>
                    <a:pt x="5918" y="1373"/>
                  </a:cubicBezTo>
                  <a:cubicBezTo>
                    <a:pt x="5939" y="1373"/>
                    <a:pt x="5943" y="1403"/>
                    <a:pt x="5957" y="1413"/>
                  </a:cubicBezTo>
                  <a:cubicBezTo>
                    <a:pt x="5958" y="1414"/>
                    <a:pt x="5960" y="1415"/>
                    <a:pt x="5962" y="1415"/>
                  </a:cubicBezTo>
                  <a:cubicBezTo>
                    <a:pt x="5990" y="1415"/>
                    <a:pt x="6080" y="1304"/>
                    <a:pt x="6115" y="1304"/>
                  </a:cubicBezTo>
                  <a:cubicBezTo>
                    <a:pt x="6119" y="1304"/>
                    <a:pt x="6122" y="1305"/>
                    <a:pt x="6125" y="1308"/>
                  </a:cubicBezTo>
                  <a:lnTo>
                    <a:pt x="5994" y="1460"/>
                  </a:lnTo>
                  <a:cubicBezTo>
                    <a:pt x="6001" y="1465"/>
                    <a:pt x="6008" y="1475"/>
                    <a:pt x="6022" y="1475"/>
                  </a:cubicBezTo>
                  <a:cubicBezTo>
                    <a:pt x="6037" y="1475"/>
                    <a:pt x="6060" y="1463"/>
                    <a:pt x="6098" y="1418"/>
                  </a:cubicBezTo>
                  <a:cubicBezTo>
                    <a:pt x="6128" y="1399"/>
                    <a:pt x="6147" y="1388"/>
                    <a:pt x="6156" y="1388"/>
                  </a:cubicBezTo>
                  <a:cubicBezTo>
                    <a:pt x="6168" y="1388"/>
                    <a:pt x="6160" y="1410"/>
                    <a:pt x="6135" y="1460"/>
                  </a:cubicBezTo>
                  <a:cubicBezTo>
                    <a:pt x="6140" y="1465"/>
                    <a:pt x="6144" y="1467"/>
                    <a:pt x="6149" y="1467"/>
                  </a:cubicBezTo>
                  <a:cubicBezTo>
                    <a:pt x="6161" y="1467"/>
                    <a:pt x="6178" y="1451"/>
                    <a:pt x="6219" y="1402"/>
                  </a:cubicBezTo>
                  <a:cubicBezTo>
                    <a:pt x="6256" y="1363"/>
                    <a:pt x="6279" y="1351"/>
                    <a:pt x="6296" y="1351"/>
                  </a:cubicBezTo>
                  <a:cubicBezTo>
                    <a:pt x="6312" y="1351"/>
                    <a:pt x="6321" y="1363"/>
                    <a:pt x="6329" y="1371"/>
                  </a:cubicBezTo>
                  <a:lnTo>
                    <a:pt x="6096" y="1615"/>
                  </a:lnTo>
                  <a:lnTo>
                    <a:pt x="6096" y="1615"/>
                  </a:lnTo>
                  <a:cubicBezTo>
                    <a:pt x="6139" y="1570"/>
                    <a:pt x="6178" y="1556"/>
                    <a:pt x="6208" y="1556"/>
                  </a:cubicBezTo>
                  <a:cubicBezTo>
                    <a:pt x="6244" y="1556"/>
                    <a:pt x="6268" y="1575"/>
                    <a:pt x="6277" y="1586"/>
                  </a:cubicBezTo>
                  <a:cubicBezTo>
                    <a:pt x="6298" y="1607"/>
                    <a:pt x="6230" y="1686"/>
                    <a:pt x="6230" y="1722"/>
                  </a:cubicBezTo>
                  <a:cubicBezTo>
                    <a:pt x="6214" y="1890"/>
                    <a:pt x="6308" y="1958"/>
                    <a:pt x="6382" y="2047"/>
                  </a:cubicBezTo>
                  <a:cubicBezTo>
                    <a:pt x="6382" y="2047"/>
                    <a:pt x="6308" y="2115"/>
                    <a:pt x="6319" y="2131"/>
                  </a:cubicBezTo>
                  <a:cubicBezTo>
                    <a:pt x="6329" y="2147"/>
                    <a:pt x="6345" y="2157"/>
                    <a:pt x="6366" y="2168"/>
                  </a:cubicBezTo>
                  <a:lnTo>
                    <a:pt x="6528" y="2268"/>
                  </a:lnTo>
                  <a:cubicBezTo>
                    <a:pt x="6602" y="2309"/>
                    <a:pt x="6665" y="2372"/>
                    <a:pt x="6770" y="2399"/>
                  </a:cubicBezTo>
                  <a:cubicBezTo>
                    <a:pt x="6793" y="2409"/>
                    <a:pt x="6818" y="2414"/>
                    <a:pt x="6844" y="2414"/>
                  </a:cubicBezTo>
                  <a:cubicBezTo>
                    <a:pt x="6869" y="2414"/>
                    <a:pt x="6895" y="2409"/>
                    <a:pt x="6922" y="2399"/>
                  </a:cubicBezTo>
                  <a:cubicBezTo>
                    <a:pt x="6933" y="2394"/>
                    <a:pt x="6942" y="2392"/>
                    <a:pt x="6949" y="2392"/>
                  </a:cubicBezTo>
                  <a:cubicBezTo>
                    <a:pt x="6973" y="2392"/>
                    <a:pt x="6976" y="2415"/>
                    <a:pt x="6983" y="2428"/>
                  </a:cubicBezTo>
                  <a:lnTo>
                    <a:pt x="6983" y="2428"/>
                  </a:lnTo>
                  <a:cubicBezTo>
                    <a:pt x="6981" y="2426"/>
                    <a:pt x="6978" y="2425"/>
                    <a:pt x="6974" y="2425"/>
                  </a:cubicBezTo>
                  <a:cubicBezTo>
                    <a:pt x="6953" y="2425"/>
                    <a:pt x="6910" y="2446"/>
                    <a:pt x="6906" y="2467"/>
                  </a:cubicBezTo>
                  <a:cubicBezTo>
                    <a:pt x="6901" y="2530"/>
                    <a:pt x="6943" y="2566"/>
                    <a:pt x="6969" y="2608"/>
                  </a:cubicBezTo>
                  <a:cubicBezTo>
                    <a:pt x="6978" y="2621"/>
                    <a:pt x="6983" y="2667"/>
                    <a:pt x="7029" y="2667"/>
                  </a:cubicBezTo>
                  <a:cubicBezTo>
                    <a:pt x="7039" y="2667"/>
                    <a:pt x="7050" y="2665"/>
                    <a:pt x="7063" y="2661"/>
                  </a:cubicBezTo>
                  <a:cubicBezTo>
                    <a:pt x="7121" y="2640"/>
                    <a:pt x="7294" y="2519"/>
                    <a:pt x="7352" y="2482"/>
                  </a:cubicBezTo>
                  <a:lnTo>
                    <a:pt x="7352" y="2482"/>
                  </a:lnTo>
                  <a:cubicBezTo>
                    <a:pt x="7373" y="2519"/>
                    <a:pt x="7210" y="2624"/>
                    <a:pt x="7110" y="2682"/>
                  </a:cubicBezTo>
                  <a:cubicBezTo>
                    <a:pt x="6974" y="2760"/>
                    <a:pt x="7053" y="2766"/>
                    <a:pt x="7068" y="2802"/>
                  </a:cubicBezTo>
                  <a:cubicBezTo>
                    <a:pt x="7089" y="2844"/>
                    <a:pt x="7137" y="2891"/>
                    <a:pt x="7110" y="2960"/>
                  </a:cubicBezTo>
                  <a:cubicBezTo>
                    <a:pt x="7095" y="2981"/>
                    <a:pt x="7074" y="2996"/>
                    <a:pt x="7058" y="3017"/>
                  </a:cubicBezTo>
                  <a:cubicBezTo>
                    <a:pt x="7064" y="3022"/>
                    <a:pt x="7076" y="3024"/>
                    <a:pt x="7090" y="3024"/>
                  </a:cubicBezTo>
                  <a:cubicBezTo>
                    <a:pt x="7122" y="3024"/>
                    <a:pt x="7168" y="3014"/>
                    <a:pt x="7205" y="3007"/>
                  </a:cubicBezTo>
                  <a:cubicBezTo>
                    <a:pt x="7207" y="3007"/>
                    <a:pt x="7209" y="3007"/>
                    <a:pt x="7211" y="3007"/>
                  </a:cubicBezTo>
                  <a:cubicBezTo>
                    <a:pt x="7315" y="3007"/>
                    <a:pt x="7184" y="3139"/>
                    <a:pt x="7173" y="3190"/>
                  </a:cubicBezTo>
                  <a:cubicBezTo>
                    <a:pt x="7171" y="3208"/>
                    <a:pt x="7185" y="3215"/>
                    <a:pt x="7208" y="3215"/>
                  </a:cubicBezTo>
                  <a:cubicBezTo>
                    <a:pt x="7252" y="3215"/>
                    <a:pt x="7334" y="3190"/>
                    <a:pt x="7420" y="3169"/>
                  </a:cubicBezTo>
                  <a:cubicBezTo>
                    <a:pt x="7460" y="3160"/>
                    <a:pt x="7484" y="3156"/>
                    <a:pt x="7495" y="3156"/>
                  </a:cubicBezTo>
                  <a:cubicBezTo>
                    <a:pt x="7554" y="3156"/>
                    <a:pt x="7307" y="3258"/>
                    <a:pt x="7268" y="3279"/>
                  </a:cubicBezTo>
                  <a:cubicBezTo>
                    <a:pt x="7219" y="3306"/>
                    <a:pt x="7226" y="3315"/>
                    <a:pt x="7254" y="3315"/>
                  </a:cubicBezTo>
                  <a:cubicBezTo>
                    <a:pt x="7303" y="3315"/>
                    <a:pt x="7415" y="3290"/>
                    <a:pt x="7425" y="3290"/>
                  </a:cubicBezTo>
                  <a:cubicBezTo>
                    <a:pt x="7428" y="3290"/>
                    <a:pt x="7431" y="3290"/>
                    <a:pt x="7433" y="3290"/>
                  </a:cubicBezTo>
                  <a:cubicBezTo>
                    <a:pt x="7535" y="3290"/>
                    <a:pt x="7330" y="3391"/>
                    <a:pt x="7289" y="3437"/>
                  </a:cubicBezTo>
                  <a:cubicBezTo>
                    <a:pt x="7241" y="3494"/>
                    <a:pt x="7289" y="3526"/>
                    <a:pt x="7331" y="3552"/>
                  </a:cubicBezTo>
                  <a:cubicBezTo>
                    <a:pt x="7352" y="3563"/>
                    <a:pt x="7498" y="3652"/>
                    <a:pt x="7325" y="3715"/>
                  </a:cubicBezTo>
                  <a:cubicBezTo>
                    <a:pt x="7304" y="3757"/>
                    <a:pt x="7362" y="3767"/>
                    <a:pt x="7393" y="3788"/>
                  </a:cubicBezTo>
                  <a:cubicBezTo>
                    <a:pt x="7509" y="3856"/>
                    <a:pt x="7525" y="3972"/>
                    <a:pt x="7635" y="4050"/>
                  </a:cubicBezTo>
                  <a:cubicBezTo>
                    <a:pt x="7660" y="4066"/>
                    <a:pt x="7694" y="4081"/>
                    <a:pt x="7750" y="4081"/>
                  </a:cubicBezTo>
                  <a:cubicBezTo>
                    <a:pt x="7772" y="4081"/>
                    <a:pt x="7797" y="4079"/>
                    <a:pt x="7826" y="4074"/>
                  </a:cubicBezTo>
                  <a:lnTo>
                    <a:pt x="7826" y="4074"/>
                  </a:lnTo>
                  <a:cubicBezTo>
                    <a:pt x="7757" y="4093"/>
                    <a:pt x="7692" y="4120"/>
                    <a:pt x="7629" y="4155"/>
                  </a:cubicBezTo>
                  <a:cubicBezTo>
                    <a:pt x="7587" y="4186"/>
                    <a:pt x="7671" y="4176"/>
                    <a:pt x="7661" y="4202"/>
                  </a:cubicBezTo>
                  <a:lnTo>
                    <a:pt x="7629" y="4249"/>
                  </a:lnTo>
                  <a:cubicBezTo>
                    <a:pt x="7577" y="4318"/>
                    <a:pt x="7603" y="4365"/>
                    <a:pt x="7614" y="4417"/>
                  </a:cubicBezTo>
                  <a:cubicBezTo>
                    <a:pt x="7703" y="4417"/>
                    <a:pt x="7708" y="4522"/>
                    <a:pt x="7719" y="4522"/>
                  </a:cubicBezTo>
                  <a:cubicBezTo>
                    <a:pt x="7902" y="4496"/>
                    <a:pt x="8101" y="4428"/>
                    <a:pt x="8295" y="4407"/>
                  </a:cubicBezTo>
                  <a:cubicBezTo>
                    <a:pt x="8296" y="4407"/>
                    <a:pt x="8297" y="4407"/>
                    <a:pt x="8298" y="4407"/>
                  </a:cubicBezTo>
                  <a:cubicBezTo>
                    <a:pt x="8340" y="4407"/>
                    <a:pt x="8150" y="4527"/>
                    <a:pt x="7986" y="4527"/>
                  </a:cubicBezTo>
                  <a:cubicBezTo>
                    <a:pt x="7818" y="4527"/>
                    <a:pt x="7745" y="4574"/>
                    <a:pt x="7755" y="4627"/>
                  </a:cubicBezTo>
                  <a:cubicBezTo>
                    <a:pt x="7760" y="4647"/>
                    <a:pt x="7756" y="4685"/>
                    <a:pt x="7817" y="4685"/>
                  </a:cubicBezTo>
                  <a:cubicBezTo>
                    <a:pt x="7820" y="4685"/>
                    <a:pt x="7824" y="4685"/>
                    <a:pt x="7829" y="4685"/>
                  </a:cubicBezTo>
                  <a:cubicBezTo>
                    <a:pt x="7855" y="4685"/>
                    <a:pt x="7879" y="4681"/>
                    <a:pt x="7894" y="4681"/>
                  </a:cubicBezTo>
                  <a:cubicBezTo>
                    <a:pt x="7912" y="4681"/>
                    <a:pt x="7919" y="4686"/>
                    <a:pt x="7907" y="4706"/>
                  </a:cubicBezTo>
                  <a:cubicBezTo>
                    <a:pt x="7882" y="4736"/>
                    <a:pt x="7669" y="4874"/>
                    <a:pt x="7567" y="4883"/>
                  </a:cubicBezTo>
                  <a:lnTo>
                    <a:pt x="7567" y="4883"/>
                  </a:lnTo>
                  <a:cubicBezTo>
                    <a:pt x="7591" y="4882"/>
                    <a:pt x="7611" y="4881"/>
                    <a:pt x="7627" y="4881"/>
                  </a:cubicBezTo>
                  <a:cubicBezTo>
                    <a:pt x="7700" y="4881"/>
                    <a:pt x="7704" y="4898"/>
                    <a:pt x="7708" y="4936"/>
                  </a:cubicBezTo>
                  <a:cubicBezTo>
                    <a:pt x="7719" y="4978"/>
                    <a:pt x="7734" y="5010"/>
                    <a:pt x="7802" y="5031"/>
                  </a:cubicBezTo>
                  <a:cubicBezTo>
                    <a:pt x="7823" y="5036"/>
                    <a:pt x="7934" y="5052"/>
                    <a:pt x="7918" y="5062"/>
                  </a:cubicBezTo>
                  <a:cubicBezTo>
                    <a:pt x="7865" y="5078"/>
                    <a:pt x="7813" y="5099"/>
                    <a:pt x="7766" y="5125"/>
                  </a:cubicBezTo>
                  <a:cubicBezTo>
                    <a:pt x="7750" y="5156"/>
                    <a:pt x="7844" y="5162"/>
                    <a:pt x="7844" y="5193"/>
                  </a:cubicBezTo>
                  <a:lnTo>
                    <a:pt x="7860" y="5282"/>
                  </a:lnTo>
                  <a:cubicBezTo>
                    <a:pt x="7789" y="5315"/>
                    <a:pt x="7810" y="5325"/>
                    <a:pt x="7861" y="5325"/>
                  </a:cubicBezTo>
                  <a:cubicBezTo>
                    <a:pt x="7915" y="5325"/>
                    <a:pt x="8003" y="5314"/>
                    <a:pt x="8049" y="5309"/>
                  </a:cubicBezTo>
                  <a:cubicBezTo>
                    <a:pt x="8067" y="5307"/>
                    <a:pt x="8083" y="5306"/>
                    <a:pt x="8096" y="5306"/>
                  </a:cubicBezTo>
                  <a:cubicBezTo>
                    <a:pt x="8155" y="5306"/>
                    <a:pt x="8169" y="5323"/>
                    <a:pt x="8169" y="5340"/>
                  </a:cubicBezTo>
                  <a:cubicBezTo>
                    <a:pt x="7965" y="5377"/>
                    <a:pt x="7897" y="5377"/>
                    <a:pt x="7886" y="5434"/>
                  </a:cubicBezTo>
                  <a:cubicBezTo>
                    <a:pt x="7876" y="5539"/>
                    <a:pt x="7881" y="5644"/>
                    <a:pt x="7902" y="5744"/>
                  </a:cubicBezTo>
                  <a:cubicBezTo>
                    <a:pt x="7902" y="5744"/>
                    <a:pt x="7902" y="5841"/>
                    <a:pt x="7963" y="5841"/>
                  </a:cubicBezTo>
                  <a:cubicBezTo>
                    <a:pt x="7968" y="5841"/>
                    <a:pt x="7974" y="5840"/>
                    <a:pt x="7981" y="5838"/>
                  </a:cubicBezTo>
                  <a:cubicBezTo>
                    <a:pt x="8017" y="5826"/>
                    <a:pt x="8044" y="5822"/>
                    <a:pt x="8065" y="5822"/>
                  </a:cubicBezTo>
                  <a:cubicBezTo>
                    <a:pt x="8126" y="5822"/>
                    <a:pt x="8120" y="5864"/>
                    <a:pt x="8096" y="5880"/>
                  </a:cubicBezTo>
                  <a:cubicBezTo>
                    <a:pt x="8070" y="5906"/>
                    <a:pt x="7981" y="5901"/>
                    <a:pt x="7944" y="5922"/>
                  </a:cubicBezTo>
                  <a:cubicBezTo>
                    <a:pt x="7902" y="5943"/>
                    <a:pt x="7918" y="5959"/>
                    <a:pt x="7918" y="5974"/>
                  </a:cubicBezTo>
                  <a:cubicBezTo>
                    <a:pt x="7918" y="6001"/>
                    <a:pt x="7871" y="6084"/>
                    <a:pt x="7965" y="6095"/>
                  </a:cubicBezTo>
                  <a:cubicBezTo>
                    <a:pt x="8059" y="6111"/>
                    <a:pt x="7991" y="6137"/>
                    <a:pt x="8028" y="6163"/>
                  </a:cubicBezTo>
                  <a:cubicBezTo>
                    <a:pt x="8054" y="6184"/>
                    <a:pt x="8190" y="6195"/>
                    <a:pt x="8190" y="6205"/>
                  </a:cubicBezTo>
                  <a:cubicBezTo>
                    <a:pt x="8190" y="6216"/>
                    <a:pt x="8096" y="6231"/>
                    <a:pt x="8070" y="6242"/>
                  </a:cubicBezTo>
                  <a:cubicBezTo>
                    <a:pt x="7996" y="6273"/>
                    <a:pt x="7975" y="6315"/>
                    <a:pt x="7981" y="6347"/>
                  </a:cubicBezTo>
                  <a:cubicBezTo>
                    <a:pt x="7986" y="6404"/>
                    <a:pt x="8007" y="6462"/>
                    <a:pt x="8038" y="6509"/>
                  </a:cubicBezTo>
                  <a:cubicBezTo>
                    <a:pt x="8051" y="6531"/>
                    <a:pt x="8101" y="6542"/>
                    <a:pt x="8175" y="6542"/>
                  </a:cubicBezTo>
                  <a:cubicBezTo>
                    <a:pt x="8190" y="6542"/>
                    <a:pt x="8205" y="6541"/>
                    <a:pt x="8222" y="6541"/>
                  </a:cubicBezTo>
                  <a:cubicBezTo>
                    <a:pt x="8248" y="6547"/>
                    <a:pt x="8276" y="6550"/>
                    <a:pt x="8304" y="6550"/>
                  </a:cubicBezTo>
                  <a:cubicBezTo>
                    <a:pt x="8493" y="6550"/>
                    <a:pt x="8706" y="6422"/>
                    <a:pt x="8455" y="6422"/>
                  </a:cubicBezTo>
                  <a:cubicBezTo>
                    <a:pt x="8424" y="6422"/>
                    <a:pt x="8387" y="6424"/>
                    <a:pt x="8342" y="6429"/>
                  </a:cubicBezTo>
                  <a:lnTo>
                    <a:pt x="8342" y="6429"/>
                  </a:lnTo>
                  <a:cubicBezTo>
                    <a:pt x="8450" y="6411"/>
                    <a:pt x="8429" y="6287"/>
                    <a:pt x="8568" y="6252"/>
                  </a:cubicBezTo>
                  <a:cubicBezTo>
                    <a:pt x="8673" y="6226"/>
                    <a:pt x="8584" y="6226"/>
                    <a:pt x="8547" y="6205"/>
                  </a:cubicBezTo>
                  <a:cubicBezTo>
                    <a:pt x="8510" y="6184"/>
                    <a:pt x="8526" y="6153"/>
                    <a:pt x="8505" y="6126"/>
                  </a:cubicBezTo>
                  <a:cubicBezTo>
                    <a:pt x="8411" y="6006"/>
                    <a:pt x="8421" y="5864"/>
                    <a:pt x="8442" y="5733"/>
                  </a:cubicBezTo>
                  <a:cubicBezTo>
                    <a:pt x="8451" y="5664"/>
                    <a:pt x="8612" y="5488"/>
                    <a:pt x="8349" y="5488"/>
                  </a:cubicBezTo>
                  <a:cubicBezTo>
                    <a:pt x="8314" y="5488"/>
                    <a:pt x="8272" y="5491"/>
                    <a:pt x="8222" y="5497"/>
                  </a:cubicBezTo>
                  <a:cubicBezTo>
                    <a:pt x="8208" y="5497"/>
                    <a:pt x="8070" y="5511"/>
                    <a:pt x="8008" y="5511"/>
                  </a:cubicBezTo>
                  <a:cubicBezTo>
                    <a:pt x="7977" y="5511"/>
                    <a:pt x="7965" y="5508"/>
                    <a:pt x="7996" y="5497"/>
                  </a:cubicBezTo>
                  <a:cubicBezTo>
                    <a:pt x="8086" y="5471"/>
                    <a:pt x="8180" y="5450"/>
                    <a:pt x="8274" y="5434"/>
                  </a:cubicBezTo>
                  <a:lnTo>
                    <a:pt x="8820" y="5329"/>
                  </a:lnTo>
                  <a:cubicBezTo>
                    <a:pt x="8812" y="5326"/>
                    <a:pt x="8803" y="5326"/>
                    <a:pt x="8794" y="5326"/>
                  </a:cubicBezTo>
                  <a:cubicBezTo>
                    <a:pt x="8784" y="5326"/>
                    <a:pt x="8774" y="5326"/>
                    <a:pt x="8763" y="5326"/>
                  </a:cubicBezTo>
                  <a:cubicBezTo>
                    <a:pt x="8750" y="5326"/>
                    <a:pt x="8737" y="5325"/>
                    <a:pt x="8725" y="5319"/>
                  </a:cubicBezTo>
                  <a:cubicBezTo>
                    <a:pt x="8699" y="5309"/>
                    <a:pt x="8689" y="5282"/>
                    <a:pt x="8689" y="5256"/>
                  </a:cubicBezTo>
                  <a:cubicBezTo>
                    <a:pt x="8689" y="5225"/>
                    <a:pt x="8678" y="5174"/>
                    <a:pt x="8811" y="5153"/>
                  </a:cubicBezTo>
                  <a:lnTo>
                    <a:pt x="8811" y="5153"/>
                  </a:lnTo>
                  <a:cubicBezTo>
                    <a:pt x="8771" y="5159"/>
                    <a:pt x="8741" y="5161"/>
                    <a:pt x="8720" y="5161"/>
                  </a:cubicBezTo>
                  <a:cubicBezTo>
                    <a:pt x="8622" y="5161"/>
                    <a:pt x="8678" y="5110"/>
                    <a:pt x="8584" y="5110"/>
                  </a:cubicBezTo>
                  <a:cubicBezTo>
                    <a:pt x="8569" y="5110"/>
                    <a:pt x="8550" y="5112"/>
                    <a:pt x="8526" y="5115"/>
                  </a:cubicBezTo>
                  <a:cubicBezTo>
                    <a:pt x="8481" y="5119"/>
                    <a:pt x="8416" y="5124"/>
                    <a:pt x="8366" y="5124"/>
                  </a:cubicBezTo>
                  <a:cubicBezTo>
                    <a:pt x="8288" y="5124"/>
                    <a:pt x="8246" y="5112"/>
                    <a:pt x="8363" y="5067"/>
                  </a:cubicBezTo>
                  <a:cubicBezTo>
                    <a:pt x="8458" y="5031"/>
                    <a:pt x="8563" y="5020"/>
                    <a:pt x="8636" y="4978"/>
                  </a:cubicBezTo>
                  <a:cubicBezTo>
                    <a:pt x="8681" y="4951"/>
                    <a:pt x="8680" y="4924"/>
                    <a:pt x="8617" y="4924"/>
                  </a:cubicBezTo>
                  <a:cubicBezTo>
                    <a:pt x="8607" y="4924"/>
                    <a:pt x="8596" y="4924"/>
                    <a:pt x="8584" y="4926"/>
                  </a:cubicBezTo>
                  <a:cubicBezTo>
                    <a:pt x="8559" y="4928"/>
                    <a:pt x="8543" y="4930"/>
                    <a:pt x="8532" y="4930"/>
                  </a:cubicBezTo>
                  <a:cubicBezTo>
                    <a:pt x="8497" y="4930"/>
                    <a:pt x="8514" y="4917"/>
                    <a:pt x="8510" y="4889"/>
                  </a:cubicBezTo>
                  <a:cubicBezTo>
                    <a:pt x="8510" y="4873"/>
                    <a:pt x="8578" y="4868"/>
                    <a:pt x="8620" y="4852"/>
                  </a:cubicBezTo>
                  <a:cubicBezTo>
                    <a:pt x="8804" y="4789"/>
                    <a:pt x="8421" y="4774"/>
                    <a:pt x="8584" y="4690"/>
                  </a:cubicBezTo>
                  <a:cubicBezTo>
                    <a:pt x="8578" y="4653"/>
                    <a:pt x="8301" y="4664"/>
                    <a:pt x="8353" y="4643"/>
                  </a:cubicBezTo>
                  <a:cubicBezTo>
                    <a:pt x="8379" y="4632"/>
                    <a:pt x="8547" y="4574"/>
                    <a:pt x="8526" y="4569"/>
                  </a:cubicBezTo>
                  <a:cubicBezTo>
                    <a:pt x="8519" y="4567"/>
                    <a:pt x="8510" y="4566"/>
                    <a:pt x="8500" y="4566"/>
                  </a:cubicBezTo>
                  <a:cubicBezTo>
                    <a:pt x="8454" y="4566"/>
                    <a:pt x="8378" y="4587"/>
                    <a:pt x="8324" y="4587"/>
                  </a:cubicBezTo>
                  <a:cubicBezTo>
                    <a:pt x="8316" y="4587"/>
                    <a:pt x="8308" y="4586"/>
                    <a:pt x="8301" y="4585"/>
                  </a:cubicBezTo>
                  <a:lnTo>
                    <a:pt x="8610" y="4475"/>
                  </a:lnTo>
                  <a:lnTo>
                    <a:pt x="8610" y="4475"/>
                  </a:lnTo>
                  <a:cubicBezTo>
                    <a:pt x="8569" y="4479"/>
                    <a:pt x="8532" y="4481"/>
                    <a:pt x="8501" y="4481"/>
                  </a:cubicBezTo>
                  <a:cubicBezTo>
                    <a:pt x="8407" y="4481"/>
                    <a:pt x="8363" y="4460"/>
                    <a:pt x="8426" y="4401"/>
                  </a:cubicBezTo>
                  <a:cubicBezTo>
                    <a:pt x="8463" y="4365"/>
                    <a:pt x="8495" y="4323"/>
                    <a:pt x="8479" y="4297"/>
                  </a:cubicBezTo>
                  <a:cubicBezTo>
                    <a:pt x="8476" y="4290"/>
                    <a:pt x="8448" y="4282"/>
                    <a:pt x="8428" y="4282"/>
                  </a:cubicBezTo>
                  <a:cubicBezTo>
                    <a:pt x="8414" y="4282"/>
                    <a:pt x="8403" y="4286"/>
                    <a:pt x="8405" y="4297"/>
                  </a:cubicBezTo>
                  <a:lnTo>
                    <a:pt x="8390" y="4234"/>
                  </a:lnTo>
                  <a:cubicBezTo>
                    <a:pt x="8386" y="4215"/>
                    <a:pt x="8383" y="4210"/>
                    <a:pt x="8377" y="4210"/>
                  </a:cubicBezTo>
                  <a:cubicBezTo>
                    <a:pt x="8367" y="4210"/>
                    <a:pt x="8348" y="4223"/>
                    <a:pt x="8301" y="4223"/>
                  </a:cubicBezTo>
                  <a:cubicBezTo>
                    <a:pt x="8238" y="4223"/>
                    <a:pt x="8342" y="4113"/>
                    <a:pt x="8353" y="4092"/>
                  </a:cubicBezTo>
                  <a:cubicBezTo>
                    <a:pt x="8358" y="4071"/>
                    <a:pt x="8395" y="3992"/>
                    <a:pt x="8311" y="3987"/>
                  </a:cubicBezTo>
                  <a:cubicBezTo>
                    <a:pt x="8274" y="3987"/>
                    <a:pt x="8190" y="4014"/>
                    <a:pt x="8162" y="4014"/>
                  </a:cubicBezTo>
                  <a:cubicBezTo>
                    <a:pt x="8143" y="4014"/>
                    <a:pt x="8151" y="4001"/>
                    <a:pt x="8222" y="3956"/>
                  </a:cubicBezTo>
                  <a:cubicBezTo>
                    <a:pt x="8306" y="3916"/>
                    <a:pt x="8362" y="3858"/>
                    <a:pt x="8321" y="3858"/>
                  </a:cubicBezTo>
                  <a:cubicBezTo>
                    <a:pt x="8304" y="3858"/>
                    <a:pt x="8267" y="3869"/>
                    <a:pt x="8206" y="3898"/>
                  </a:cubicBezTo>
                  <a:cubicBezTo>
                    <a:pt x="8135" y="3920"/>
                    <a:pt x="8084" y="3931"/>
                    <a:pt x="8054" y="3931"/>
                  </a:cubicBezTo>
                  <a:cubicBezTo>
                    <a:pt x="8006" y="3931"/>
                    <a:pt x="8011" y="3904"/>
                    <a:pt x="8075" y="3856"/>
                  </a:cubicBezTo>
                  <a:cubicBezTo>
                    <a:pt x="8148" y="3804"/>
                    <a:pt x="8285" y="3762"/>
                    <a:pt x="8185" y="3736"/>
                  </a:cubicBezTo>
                  <a:cubicBezTo>
                    <a:pt x="8175" y="3730"/>
                    <a:pt x="7939" y="3736"/>
                    <a:pt x="7975" y="3720"/>
                  </a:cubicBezTo>
                  <a:cubicBezTo>
                    <a:pt x="8012" y="3704"/>
                    <a:pt x="8138" y="3715"/>
                    <a:pt x="8185" y="3673"/>
                  </a:cubicBezTo>
                  <a:cubicBezTo>
                    <a:pt x="8238" y="3631"/>
                    <a:pt x="8065" y="3631"/>
                    <a:pt x="8028" y="3631"/>
                  </a:cubicBezTo>
                  <a:cubicBezTo>
                    <a:pt x="8002" y="3589"/>
                    <a:pt x="8017" y="3536"/>
                    <a:pt x="8059" y="3510"/>
                  </a:cubicBezTo>
                  <a:cubicBezTo>
                    <a:pt x="8112" y="3463"/>
                    <a:pt x="8138" y="3431"/>
                    <a:pt x="8133" y="3395"/>
                  </a:cubicBezTo>
                  <a:cubicBezTo>
                    <a:pt x="8128" y="3348"/>
                    <a:pt x="8091" y="3311"/>
                    <a:pt x="8049" y="3300"/>
                  </a:cubicBezTo>
                  <a:cubicBezTo>
                    <a:pt x="8036" y="3297"/>
                    <a:pt x="8019" y="3296"/>
                    <a:pt x="8002" y="3296"/>
                  </a:cubicBezTo>
                  <a:cubicBezTo>
                    <a:pt x="7986" y="3296"/>
                    <a:pt x="7970" y="3297"/>
                    <a:pt x="7956" y="3297"/>
                  </a:cubicBezTo>
                  <a:cubicBezTo>
                    <a:pt x="7921" y="3297"/>
                    <a:pt x="7904" y="3291"/>
                    <a:pt x="7960" y="3253"/>
                  </a:cubicBezTo>
                  <a:cubicBezTo>
                    <a:pt x="8075" y="3180"/>
                    <a:pt x="8086" y="3117"/>
                    <a:pt x="8038" y="3091"/>
                  </a:cubicBezTo>
                  <a:cubicBezTo>
                    <a:pt x="8034" y="3089"/>
                    <a:pt x="8029" y="3088"/>
                    <a:pt x="8023" y="3088"/>
                  </a:cubicBezTo>
                  <a:cubicBezTo>
                    <a:pt x="7987" y="3088"/>
                    <a:pt x="7917" y="3118"/>
                    <a:pt x="7857" y="3144"/>
                  </a:cubicBezTo>
                  <a:lnTo>
                    <a:pt x="7857" y="3144"/>
                  </a:lnTo>
                  <a:cubicBezTo>
                    <a:pt x="8056" y="3053"/>
                    <a:pt x="7990" y="2983"/>
                    <a:pt x="7881" y="2983"/>
                  </a:cubicBezTo>
                  <a:cubicBezTo>
                    <a:pt x="7867" y="2983"/>
                    <a:pt x="7853" y="2984"/>
                    <a:pt x="7839" y="2986"/>
                  </a:cubicBezTo>
                  <a:cubicBezTo>
                    <a:pt x="7831" y="2987"/>
                    <a:pt x="7823" y="2988"/>
                    <a:pt x="7816" y="2988"/>
                  </a:cubicBezTo>
                  <a:cubicBezTo>
                    <a:pt x="7763" y="2988"/>
                    <a:pt x="7760" y="2954"/>
                    <a:pt x="7834" y="2907"/>
                  </a:cubicBezTo>
                  <a:cubicBezTo>
                    <a:pt x="7892" y="2870"/>
                    <a:pt x="7939" y="2886"/>
                    <a:pt x="7986" y="2839"/>
                  </a:cubicBezTo>
                  <a:cubicBezTo>
                    <a:pt x="8008" y="2819"/>
                    <a:pt x="7998" y="2815"/>
                    <a:pt x="7978" y="2815"/>
                  </a:cubicBezTo>
                  <a:cubicBezTo>
                    <a:pt x="7960" y="2815"/>
                    <a:pt x="7934" y="2819"/>
                    <a:pt x="7917" y="2819"/>
                  </a:cubicBezTo>
                  <a:cubicBezTo>
                    <a:pt x="7913" y="2819"/>
                    <a:pt x="7910" y="2819"/>
                    <a:pt x="7907" y="2818"/>
                  </a:cubicBezTo>
                  <a:cubicBezTo>
                    <a:pt x="7839" y="2818"/>
                    <a:pt x="7829" y="2771"/>
                    <a:pt x="7897" y="2708"/>
                  </a:cubicBezTo>
                  <a:cubicBezTo>
                    <a:pt x="7960" y="2678"/>
                    <a:pt x="7959" y="2670"/>
                    <a:pt x="7933" y="2670"/>
                  </a:cubicBezTo>
                  <a:cubicBezTo>
                    <a:pt x="7901" y="2670"/>
                    <a:pt x="7830" y="2683"/>
                    <a:pt x="7802" y="2683"/>
                  </a:cubicBezTo>
                  <a:cubicBezTo>
                    <a:pt x="7797" y="2683"/>
                    <a:pt x="7794" y="2683"/>
                    <a:pt x="7792" y="2682"/>
                  </a:cubicBezTo>
                  <a:cubicBezTo>
                    <a:pt x="7736" y="2656"/>
                    <a:pt x="7779" y="2571"/>
                    <a:pt x="7690" y="2571"/>
                  </a:cubicBezTo>
                  <a:cubicBezTo>
                    <a:pt x="7687" y="2571"/>
                    <a:pt x="7685" y="2571"/>
                    <a:pt x="7682" y="2572"/>
                  </a:cubicBezTo>
                  <a:cubicBezTo>
                    <a:pt x="7678" y="2572"/>
                    <a:pt x="7674" y="2572"/>
                    <a:pt x="7670" y="2572"/>
                  </a:cubicBezTo>
                  <a:cubicBezTo>
                    <a:pt x="7583" y="2572"/>
                    <a:pt x="7593" y="2517"/>
                    <a:pt x="7593" y="2472"/>
                  </a:cubicBezTo>
                  <a:cubicBezTo>
                    <a:pt x="7597" y="2429"/>
                    <a:pt x="7632" y="2322"/>
                    <a:pt x="7545" y="2322"/>
                  </a:cubicBezTo>
                  <a:cubicBezTo>
                    <a:pt x="7536" y="2322"/>
                    <a:pt x="7526" y="2323"/>
                    <a:pt x="7514" y="2325"/>
                  </a:cubicBezTo>
                  <a:cubicBezTo>
                    <a:pt x="7513" y="2325"/>
                    <a:pt x="7512" y="2325"/>
                    <a:pt x="7511" y="2325"/>
                  </a:cubicBezTo>
                  <a:cubicBezTo>
                    <a:pt x="7473" y="2325"/>
                    <a:pt x="7588" y="2230"/>
                    <a:pt x="7603" y="2205"/>
                  </a:cubicBezTo>
                  <a:cubicBezTo>
                    <a:pt x="7615" y="2184"/>
                    <a:pt x="7603" y="2180"/>
                    <a:pt x="7584" y="2180"/>
                  </a:cubicBezTo>
                  <a:cubicBezTo>
                    <a:pt x="7575" y="2180"/>
                    <a:pt x="7566" y="2181"/>
                    <a:pt x="7556" y="2181"/>
                  </a:cubicBezTo>
                  <a:cubicBezTo>
                    <a:pt x="7540" y="2181"/>
                    <a:pt x="7525" y="2179"/>
                    <a:pt x="7519" y="2168"/>
                  </a:cubicBezTo>
                  <a:cubicBezTo>
                    <a:pt x="7504" y="2142"/>
                    <a:pt x="7493" y="2100"/>
                    <a:pt x="7456" y="2079"/>
                  </a:cubicBezTo>
                  <a:cubicBezTo>
                    <a:pt x="7450" y="2076"/>
                    <a:pt x="7443" y="2075"/>
                    <a:pt x="7436" y="2075"/>
                  </a:cubicBezTo>
                  <a:cubicBezTo>
                    <a:pt x="7413" y="2075"/>
                    <a:pt x="7388" y="2085"/>
                    <a:pt x="7375" y="2085"/>
                  </a:cubicBezTo>
                  <a:cubicBezTo>
                    <a:pt x="7363" y="2085"/>
                    <a:pt x="7362" y="2076"/>
                    <a:pt x="7383" y="2042"/>
                  </a:cubicBezTo>
                  <a:cubicBezTo>
                    <a:pt x="7418" y="1982"/>
                    <a:pt x="7458" y="1889"/>
                    <a:pt x="7402" y="1889"/>
                  </a:cubicBezTo>
                  <a:cubicBezTo>
                    <a:pt x="7376" y="1889"/>
                    <a:pt x="7330" y="1908"/>
                    <a:pt x="7254" y="1960"/>
                  </a:cubicBezTo>
                  <a:lnTo>
                    <a:pt x="7254" y="1960"/>
                  </a:lnTo>
                  <a:cubicBezTo>
                    <a:pt x="7472" y="1806"/>
                    <a:pt x="7323" y="1678"/>
                    <a:pt x="7200" y="1678"/>
                  </a:cubicBezTo>
                  <a:cubicBezTo>
                    <a:pt x="7183" y="1678"/>
                    <a:pt x="7167" y="1681"/>
                    <a:pt x="7152" y="1686"/>
                  </a:cubicBezTo>
                  <a:cubicBezTo>
                    <a:pt x="7148" y="1687"/>
                    <a:pt x="7144" y="1688"/>
                    <a:pt x="7141" y="1688"/>
                  </a:cubicBezTo>
                  <a:cubicBezTo>
                    <a:pt x="7089" y="1688"/>
                    <a:pt x="7302" y="1469"/>
                    <a:pt x="7236" y="1469"/>
                  </a:cubicBezTo>
                  <a:cubicBezTo>
                    <a:pt x="7222" y="1469"/>
                    <a:pt x="7196" y="1478"/>
                    <a:pt x="7152" y="1502"/>
                  </a:cubicBezTo>
                  <a:cubicBezTo>
                    <a:pt x="7079" y="1545"/>
                    <a:pt x="6997" y="1599"/>
                    <a:pt x="6970" y="1599"/>
                  </a:cubicBezTo>
                  <a:cubicBezTo>
                    <a:pt x="6955" y="1599"/>
                    <a:pt x="6957" y="1581"/>
                    <a:pt x="6990" y="1533"/>
                  </a:cubicBezTo>
                  <a:cubicBezTo>
                    <a:pt x="6985" y="1524"/>
                    <a:pt x="6926" y="1473"/>
                    <a:pt x="6906" y="1473"/>
                  </a:cubicBezTo>
                  <a:cubicBezTo>
                    <a:pt x="6904" y="1473"/>
                    <a:pt x="6902" y="1474"/>
                    <a:pt x="6901" y="1476"/>
                  </a:cubicBezTo>
                  <a:cubicBezTo>
                    <a:pt x="6906" y="1465"/>
                    <a:pt x="6985" y="1444"/>
                    <a:pt x="6995" y="1397"/>
                  </a:cubicBezTo>
                  <a:cubicBezTo>
                    <a:pt x="7011" y="1355"/>
                    <a:pt x="6974" y="1355"/>
                    <a:pt x="6964" y="1334"/>
                  </a:cubicBezTo>
                  <a:cubicBezTo>
                    <a:pt x="6932" y="1292"/>
                    <a:pt x="6985" y="1161"/>
                    <a:pt x="6932" y="1135"/>
                  </a:cubicBezTo>
                  <a:cubicBezTo>
                    <a:pt x="6906" y="1229"/>
                    <a:pt x="6707" y="1439"/>
                    <a:pt x="6586" y="1502"/>
                  </a:cubicBezTo>
                  <a:cubicBezTo>
                    <a:pt x="6555" y="1465"/>
                    <a:pt x="6722" y="1345"/>
                    <a:pt x="6770" y="1303"/>
                  </a:cubicBezTo>
                  <a:cubicBezTo>
                    <a:pt x="6853" y="1235"/>
                    <a:pt x="6749" y="1240"/>
                    <a:pt x="6743" y="1208"/>
                  </a:cubicBezTo>
                  <a:cubicBezTo>
                    <a:pt x="6743" y="1180"/>
                    <a:pt x="6827" y="1053"/>
                    <a:pt x="6805" y="1053"/>
                  </a:cubicBezTo>
                  <a:cubicBezTo>
                    <a:pt x="6802" y="1053"/>
                    <a:pt x="6800" y="1054"/>
                    <a:pt x="6796" y="1056"/>
                  </a:cubicBezTo>
                  <a:cubicBezTo>
                    <a:pt x="6764" y="1076"/>
                    <a:pt x="6710" y="1122"/>
                    <a:pt x="6686" y="1122"/>
                  </a:cubicBezTo>
                  <a:cubicBezTo>
                    <a:pt x="6678" y="1122"/>
                    <a:pt x="6674" y="1117"/>
                    <a:pt x="6675" y="1104"/>
                  </a:cubicBezTo>
                  <a:cubicBezTo>
                    <a:pt x="6675" y="1030"/>
                    <a:pt x="6728" y="931"/>
                    <a:pt x="6691" y="883"/>
                  </a:cubicBezTo>
                  <a:lnTo>
                    <a:pt x="6691" y="883"/>
                  </a:lnTo>
                  <a:cubicBezTo>
                    <a:pt x="6679" y="908"/>
                    <a:pt x="6662" y="918"/>
                    <a:pt x="6643" y="918"/>
                  </a:cubicBezTo>
                  <a:cubicBezTo>
                    <a:pt x="6579" y="918"/>
                    <a:pt x="6489" y="815"/>
                    <a:pt x="6453" y="815"/>
                  </a:cubicBezTo>
                  <a:cubicBezTo>
                    <a:pt x="6452" y="815"/>
                    <a:pt x="6451" y="815"/>
                    <a:pt x="6450" y="815"/>
                  </a:cubicBezTo>
                  <a:cubicBezTo>
                    <a:pt x="6429" y="820"/>
                    <a:pt x="6340" y="978"/>
                    <a:pt x="6277" y="1009"/>
                  </a:cubicBezTo>
                  <a:cubicBezTo>
                    <a:pt x="6269" y="1014"/>
                    <a:pt x="6263" y="1016"/>
                    <a:pt x="6259" y="1016"/>
                  </a:cubicBezTo>
                  <a:cubicBezTo>
                    <a:pt x="6223" y="1016"/>
                    <a:pt x="6364" y="826"/>
                    <a:pt x="6397" y="784"/>
                  </a:cubicBezTo>
                  <a:lnTo>
                    <a:pt x="6397" y="784"/>
                  </a:lnTo>
                  <a:cubicBezTo>
                    <a:pt x="6367" y="822"/>
                    <a:pt x="6310" y="877"/>
                    <a:pt x="6291" y="877"/>
                  </a:cubicBezTo>
                  <a:cubicBezTo>
                    <a:pt x="6284" y="877"/>
                    <a:pt x="6282" y="870"/>
                    <a:pt x="6287" y="852"/>
                  </a:cubicBezTo>
                  <a:cubicBezTo>
                    <a:pt x="6303" y="784"/>
                    <a:pt x="6387" y="705"/>
                    <a:pt x="6392" y="653"/>
                  </a:cubicBezTo>
                  <a:cubicBezTo>
                    <a:pt x="6392" y="651"/>
                    <a:pt x="6391" y="650"/>
                    <a:pt x="6390" y="650"/>
                  </a:cubicBezTo>
                  <a:cubicBezTo>
                    <a:pt x="6373" y="650"/>
                    <a:pt x="6245" y="792"/>
                    <a:pt x="6208" y="792"/>
                  </a:cubicBezTo>
                  <a:cubicBezTo>
                    <a:pt x="6203" y="792"/>
                    <a:pt x="6199" y="790"/>
                    <a:pt x="6198" y="784"/>
                  </a:cubicBezTo>
                  <a:cubicBezTo>
                    <a:pt x="6198" y="775"/>
                    <a:pt x="6257" y="606"/>
                    <a:pt x="6239" y="606"/>
                  </a:cubicBezTo>
                  <a:cubicBezTo>
                    <a:pt x="6235" y="606"/>
                    <a:pt x="6229" y="612"/>
                    <a:pt x="6219" y="626"/>
                  </a:cubicBezTo>
                  <a:cubicBezTo>
                    <a:pt x="6182" y="674"/>
                    <a:pt x="6172" y="737"/>
                    <a:pt x="6119" y="758"/>
                  </a:cubicBezTo>
                  <a:cubicBezTo>
                    <a:pt x="6116" y="759"/>
                    <a:pt x="6113" y="759"/>
                    <a:pt x="6110" y="759"/>
                  </a:cubicBezTo>
                  <a:cubicBezTo>
                    <a:pt x="6100" y="759"/>
                    <a:pt x="6094" y="752"/>
                    <a:pt x="6098" y="731"/>
                  </a:cubicBezTo>
                  <a:cubicBezTo>
                    <a:pt x="6114" y="658"/>
                    <a:pt x="6256" y="516"/>
                    <a:pt x="6230" y="480"/>
                  </a:cubicBezTo>
                  <a:cubicBezTo>
                    <a:pt x="6215" y="456"/>
                    <a:pt x="6192" y="432"/>
                    <a:pt x="6160" y="432"/>
                  </a:cubicBezTo>
                  <a:cubicBezTo>
                    <a:pt x="6157" y="432"/>
                    <a:pt x="6154" y="432"/>
                    <a:pt x="6151" y="432"/>
                  </a:cubicBezTo>
                  <a:cubicBezTo>
                    <a:pt x="6140" y="432"/>
                    <a:pt x="6088" y="490"/>
                    <a:pt x="6088" y="490"/>
                  </a:cubicBezTo>
                  <a:cubicBezTo>
                    <a:pt x="6046" y="453"/>
                    <a:pt x="5999" y="432"/>
                    <a:pt x="5946" y="422"/>
                  </a:cubicBezTo>
                  <a:cubicBezTo>
                    <a:pt x="5944" y="422"/>
                    <a:pt x="5942" y="422"/>
                    <a:pt x="5940" y="422"/>
                  </a:cubicBezTo>
                  <a:cubicBezTo>
                    <a:pt x="5880" y="422"/>
                    <a:pt x="5832" y="493"/>
                    <a:pt x="5847" y="579"/>
                  </a:cubicBezTo>
                  <a:cubicBezTo>
                    <a:pt x="5810" y="553"/>
                    <a:pt x="5768" y="537"/>
                    <a:pt x="5789" y="422"/>
                  </a:cubicBezTo>
                  <a:cubicBezTo>
                    <a:pt x="5802" y="347"/>
                    <a:pt x="5819" y="229"/>
                    <a:pt x="5778" y="229"/>
                  </a:cubicBezTo>
                  <a:cubicBezTo>
                    <a:pt x="5770" y="229"/>
                    <a:pt x="5760" y="233"/>
                    <a:pt x="5747" y="244"/>
                  </a:cubicBezTo>
                  <a:cubicBezTo>
                    <a:pt x="5696" y="286"/>
                    <a:pt x="5673" y="324"/>
                    <a:pt x="5635" y="324"/>
                  </a:cubicBezTo>
                  <a:cubicBezTo>
                    <a:pt x="5631" y="324"/>
                    <a:pt x="5626" y="323"/>
                    <a:pt x="5621" y="322"/>
                  </a:cubicBezTo>
                  <a:cubicBezTo>
                    <a:pt x="5607" y="318"/>
                    <a:pt x="5588" y="295"/>
                    <a:pt x="5569" y="295"/>
                  </a:cubicBezTo>
                  <a:cubicBezTo>
                    <a:pt x="5567" y="295"/>
                    <a:pt x="5566" y="296"/>
                    <a:pt x="5564" y="296"/>
                  </a:cubicBezTo>
                  <a:cubicBezTo>
                    <a:pt x="5553" y="328"/>
                    <a:pt x="5537" y="354"/>
                    <a:pt x="5522" y="375"/>
                  </a:cubicBezTo>
                  <a:cubicBezTo>
                    <a:pt x="5509" y="382"/>
                    <a:pt x="5498" y="385"/>
                    <a:pt x="5488" y="385"/>
                  </a:cubicBezTo>
                  <a:cubicBezTo>
                    <a:pt x="5452" y="385"/>
                    <a:pt x="5425" y="350"/>
                    <a:pt x="5390" y="350"/>
                  </a:cubicBezTo>
                  <a:cubicBezTo>
                    <a:pt x="5383" y="350"/>
                    <a:pt x="5377" y="351"/>
                    <a:pt x="5370" y="354"/>
                  </a:cubicBezTo>
                  <a:cubicBezTo>
                    <a:pt x="5340" y="366"/>
                    <a:pt x="5307" y="396"/>
                    <a:pt x="5285" y="396"/>
                  </a:cubicBezTo>
                  <a:cubicBezTo>
                    <a:pt x="5269" y="396"/>
                    <a:pt x="5260" y="379"/>
                    <a:pt x="5265" y="322"/>
                  </a:cubicBezTo>
                  <a:cubicBezTo>
                    <a:pt x="5281" y="273"/>
                    <a:pt x="5242" y="238"/>
                    <a:pt x="5203" y="238"/>
                  </a:cubicBezTo>
                  <a:cubicBezTo>
                    <a:pt x="5180" y="238"/>
                    <a:pt x="5156" y="251"/>
                    <a:pt x="5144" y="280"/>
                  </a:cubicBezTo>
                  <a:cubicBezTo>
                    <a:pt x="5113" y="338"/>
                    <a:pt x="5118" y="401"/>
                    <a:pt x="5155" y="448"/>
                  </a:cubicBezTo>
                  <a:cubicBezTo>
                    <a:pt x="5128" y="438"/>
                    <a:pt x="5097" y="432"/>
                    <a:pt x="5087" y="375"/>
                  </a:cubicBezTo>
                  <a:cubicBezTo>
                    <a:pt x="5071" y="322"/>
                    <a:pt x="5076" y="249"/>
                    <a:pt x="5055" y="217"/>
                  </a:cubicBezTo>
                  <a:cubicBezTo>
                    <a:pt x="5048" y="209"/>
                    <a:pt x="5041" y="205"/>
                    <a:pt x="5033" y="205"/>
                  </a:cubicBezTo>
                  <a:cubicBezTo>
                    <a:pt x="5008" y="205"/>
                    <a:pt x="4983" y="245"/>
                    <a:pt x="4960" y="245"/>
                  </a:cubicBezTo>
                  <a:cubicBezTo>
                    <a:pt x="4951" y="245"/>
                    <a:pt x="4942" y="238"/>
                    <a:pt x="4934" y="217"/>
                  </a:cubicBezTo>
                  <a:cubicBezTo>
                    <a:pt x="4927" y="194"/>
                    <a:pt x="4919" y="18"/>
                    <a:pt x="4894" y="18"/>
                  </a:cubicBezTo>
                  <a:cubicBezTo>
                    <a:pt x="4887" y="18"/>
                    <a:pt x="4878" y="36"/>
                    <a:pt x="4866" y="81"/>
                  </a:cubicBezTo>
                  <a:cubicBezTo>
                    <a:pt x="4847" y="168"/>
                    <a:pt x="4818" y="299"/>
                    <a:pt x="4792" y="299"/>
                  </a:cubicBezTo>
                  <a:cubicBezTo>
                    <a:pt x="4783" y="299"/>
                    <a:pt x="4775" y="284"/>
                    <a:pt x="4767" y="249"/>
                  </a:cubicBezTo>
                  <a:cubicBezTo>
                    <a:pt x="4746" y="165"/>
                    <a:pt x="4756" y="86"/>
                    <a:pt x="4720" y="39"/>
                  </a:cubicBezTo>
                  <a:cubicBezTo>
                    <a:pt x="4710" y="33"/>
                    <a:pt x="4663" y="5"/>
                    <a:pt x="4628" y="5"/>
                  </a:cubicBezTo>
                  <a:cubicBezTo>
                    <a:pt x="4607" y="5"/>
                    <a:pt x="4590" y="15"/>
                    <a:pt x="4588" y="44"/>
                  </a:cubicBezTo>
                  <a:cubicBezTo>
                    <a:pt x="4579" y="93"/>
                    <a:pt x="4592" y="305"/>
                    <a:pt x="4551" y="305"/>
                  </a:cubicBezTo>
                  <a:cubicBezTo>
                    <a:pt x="4548" y="305"/>
                    <a:pt x="4545" y="304"/>
                    <a:pt x="4541" y="301"/>
                  </a:cubicBezTo>
                  <a:cubicBezTo>
                    <a:pt x="4499" y="275"/>
                    <a:pt x="4541" y="134"/>
                    <a:pt x="4526" y="55"/>
                  </a:cubicBezTo>
                  <a:lnTo>
                    <a:pt x="4526" y="55"/>
                  </a:lnTo>
                  <a:lnTo>
                    <a:pt x="4468" y="254"/>
                  </a:lnTo>
                  <a:cubicBezTo>
                    <a:pt x="4457" y="284"/>
                    <a:pt x="4449" y="296"/>
                    <a:pt x="4443" y="296"/>
                  </a:cubicBezTo>
                  <a:cubicBezTo>
                    <a:pt x="4431" y="296"/>
                    <a:pt x="4426" y="255"/>
                    <a:pt x="4415" y="207"/>
                  </a:cubicBezTo>
                  <a:cubicBezTo>
                    <a:pt x="4402" y="111"/>
                    <a:pt x="4321" y="34"/>
                    <a:pt x="4273" y="34"/>
                  </a:cubicBezTo>
                  <a:cubicBezTo>
                    <a:pt x="4263" y="34"/>
                    <a:pt x="4254" y="37"/>
                    <a:pt x="4248" y="44"/>
                  </a:cubicBezTo>
                  <a:cubicBezTo>
                    <a:pt x="4206" y="107"/>
                    <a:pt x="4269" y="438"/>
                    <a:pt x="4248" y="438"/>
                  </a:cubicBezTo>
                  <a:cubicBezTo>
                    <a:pt x="4232" y="438"/>
                    <a:pt x="4216" y="338"/>
                    <a:pt x="4195" y="296"/>
                  </a:cubicBezTo>
                  <a:cubicBezTo>
                    <a:pt x="4185" y="249"/>
                    <a:pt x="4148" y="207"/>
                    <a:pt x="4101" y="191"/>
                  </a:cubicBezTo>
                  <a:cubicBezTo>
                    <a:pt x="4068" y="177"/>
                    <a:pt x="3971" y="1"/>
                    <a:pt x="3929" y="1"/>
                  </a:cubicBezTo>
                  <a:close/>
                  <a:moveTo>
                    <a:pt x="7027" y="11107"/>
                  </a:moveTo>
                  <a:cubicBezTo>
                    <a:pt x="7027" y="11107"/>
                    <a:pt x="7026" y="11107"/>
                    <a:pt x="7026" y="11107"/>
                  </a:cubicBezTo>
                  <a:cubicBezTo>
                    <a:pt x="7027" y="11107"/>
                    <a:pt x="7027" y="11107"/>
                    <a:pt x="7027" y="11107"/>
                  </a:cubicBezTo>
                  <a:close/>
                  <a:moveTo>
                    <a:pt x="7154" y="11241"/>
                  </a:moveTo>
                  <a:cubicBezTo>
                    <a:pt x="7155" y="11242"/>
                    <a:pt x="7156" y="11243"/>
                    <a:pt x="7158" y="11244"/>
                  </a:cubicBezTo>
                  <a:cubicBezTo>
                    <a:pt x="7156" y="11243"/>
                    <a:pt x="7155" y="11242"/>
                    <a:pt x="7154" y="11241"/>
                  </a:cubicBezTo>
                  <a:close/>
                  <a:moveTo>
                    <a:pt x="1696" y="11673"/>
                  </a:moveTo>
                  <a:lnTo>
                    <a:pt x="1696" y="11673"/>
                  </a:lnTo>
                  <a:cubicBezTo>
                    <a:pt x="1696" y="11673"/>
                    <a:pt x="1695" y="11673"/>
                    <a:pt x="1694" y="11674"/>
                  </a:cubicBezTo>
                  <a:cubicBezTo>
                    <a:pt x="1695" y="11673"/>
                    <a:pt x="1696" y="11673"/>
                    <a:pt x="1696" y="11673"/>
                  </a:cubicBezTo>
                  <a:close/>
                  <a:moveTo>
                    <a:pt x="6913" y="11595"/>
                  </a:moveTo>
                  <a:cubicBezTo>
                    <a:pt x="6973" y="11595"/>
                    <a:pt x="7082" y="11687"/>
                    <a:pt x="7042" y="11731"/>
                  </a:cubicBezTo>
                  <a:lnTo>
                    <a:pt x="7037" y="11731"/>
                  </a:lnTo>
                  <a:cubicBezTo>
                    <a:pt x="7034" y="11735"/>
                    <a:pt x="7030" y="11736"/>
                    <a:pt x="7025" y="11736"/>
                  </a:cubicBezTo>
                  <a:cubicBezTo>
                    <a:pt x="6981" y="11736"/>
                    <a:pt x="6861" y="11629"/>
                    <a:pt x="6885" y="11605"/>
                  </a:cubicBezTo>
                  <a:cubicBezTo>
                    <a:pt x="6892" y="11598"/>
                    <a:pt x="6901" y="11595"/>
                    <a:pt x="6913" y="11595"/>
                  </a:cubicBezTo>
                  <a:close/>
                  <a:moveTo>
                    <a:pt x="7581" y="11772"/>
                  </a:moveTo>
                  <a:lnTo>
                    <a:pt x="7581" y="11772"/>
                  </a:lnTo>
                  <a:cubicBezTo>
                    <a:pt x="7581" y="11773"/>
                    <a:pt x="7582" y="11773"/>
                    <a:pt x="7582" y="11773"/>
                  </a:cubicBezTo>
                  <a:cubicBezTo>
                    <a:pt x="7582" y="11773"/>
                    <a:pt x="7581" y="11773"/>
                    <a:pt x="7581" y="11772"/>
                  </a:cubicBezTo>
                  <a:close/>
                  <a:moveTo>
                    <a:pt x="6560" y="11794"/>
                  </a:moveTo>
                  <a:lnTo>
                    <a:pt x="6560" y="11794"/>
                  </a:lnTo>
                  <a:cubicBezTo>
                    <a:pt x="6628" y="11826"/>
                    <a:pt x="6728" y="11883"/>
                    <a:pt x="6712" y="11931"/>
                  </a:cubicBezTo>
                  <a:lnTo>
                    <a:pt x="6707" y="11931"/>
                  </a:lnTo>
                  <a:cubicBezTo>
                    <a:pt x="6704" y="11933"/>
                    <a:pt x="6701" y="11934"/>
                    <a:pt x="6697" y="11934"/>
                  </a:cubicBezTo>
                  <a:cubicBezTo>
                    <a:pt x="6653" y="11934"/>
                    <a:pt x="6541" y="11813"/>
                    <a:pt x="6560" y="11794"/>
                  </a:cubicBezTo>
                  <a:close/>
                  <a:moveTo>
                    <a:pt x="5852" y="12198"/>
                  </a:moveTo>
                  <a:lnTo>
                    <a:pt x="5857" y="12205"/>
                  </a:lnTo>
                  <a:lnTo>
                    <a:pt x="5857" y="12205"/>
                  </a:lnTo>
                  <a:cubicBezTo>
                    <a:pt x="5857" y="12205"/>
                    <a:pt x="5858" y="12205"/>
                    <a:pt x="5859" y="12205"/>
                  </a:cubicBezTo>
                  <a:lnTo>
                    <a:pt x="5859" y="12205"/>
                  </a:lnTo>
                  <a:cubicBezTo>
                    <a:pt x="5857" y="12203"/>
                    <a:pt x="5854" y="12200"/>
                    <a:pt x="5852" y="12198"/>
                  </a:cubicBezTo>
                  <a:close/>
                  <a:moveTo>
                    <a:pt x="2307" y="12270"/>
                  </a:moveTo>
                  <a:cubicBezTo>
                    <a:pt x="2291" y="12270"/>
                    <a:pt x="2246" y="12306"/>
                    <a:pt x="2171" y="12381"/>
                  </a:cubicBezTo>
                  <a:lnTo>
                    <a:pt x="2192" y="12402"/>
                  </a:lnTo>
                  <a:lnTo>
                    <a:pt x="2287" y="12355"/>
                  </a:lnTo>
                  <a:cubicBezTo>
                    <a:pt x="2314" y="12299"/>
                    <a:pt x="2321" y="12270"/>
                    <a:pt x="2307" y="12270"/>
                  </a:cubicBezTo>
                  <a:close/>
                  <a:moveTo>
                    <a:pt x="5024" y="12502"/>
                  </a:moveTo>
                  <a:cubicBezTo>
                    <a:pt x="5024" y="12502"/>
                    <a:pt x="5024" y="12502"/>
                    <a:pt x="5024" y="12502"/>
                  </a:cubicBezTo>
                  <a:cubicBezTo>
                    <a:pt x="5024" y="12502"/>
                    <a:pt x="5024" y="12502"/>
                    <a:pt x="5024" y="12502"/>
                  </a:cubicBezTo>
                  <a:close/>
                  <a:moveTo>
                    <a:pt x="5151" y="12383"/>
                  </a:moveTo>
                  <a:cubicBezTo>
                    <a:pt x="5138" y="12383"/>
                    <a:pt x="5149" y="12440"/>
                    <a:pt x="5181" y="12560"/>
                  </a:cubicBezTo>
                  <a:lnTo>
                    <a:pt x="5202" y="12554"/>
                  </a:lnTo>
                  <a:lnTo>
                    <a:pt x="5202" y="12450"/>
                  </a:lnTo>
                  <a:cubicBezTo>
                    <a:pt x="5176" y="12405"/>
                    <a:pt x="5159" y="12383"/>
                    <a:pt x="5151" y="12383"/>
                  </a:cubicBezTo>
                  <a:close/>
                  <a:moveTo>
                    <a:pt x="3440" y="12526"/>
                  </a:moveTo>
                  <a:cubicBezTo>
                    <a:pt x="3442" y="12526"/>
                    <a:pt x="3444" y="12527"/>
                    <a:pt x="3445" y="12528"/>
                  </a:cubicBezTo>
                  <a:cubicBezTo>
                    <a:pt x="3430" y="12595"/>
                    <a:pt x="3410" y="12707"/>
                    <a:pt x="3355" y="12707"/>
                  </a:cubicBezTo>
                  <a:cubicBezTo>
                    <a:pt x="3354" y="12707"/>
                    <a:pt x="3352" y="12707"/>
                    <a:pt x="3351" y="12706"/>
                  </a:cubicBezTo>
                  <a:cubicBezTo>
                    <a:pt x="3316" y="12682"/>
                    <a:pt x="3408" y="12526"/>
                    <a:pt x="3440" y="12526"/>
                  </a:cubicBezTo>
                  <a:close/>
                  <a:moveTo>
                    <a:pt x="1929" y="10295"/>
                  </a:moveTo>
                  <a:cubicBezTo>
                    <a:pt x="1921" y="10295"/>
                    <a:pt x="1910" y="10297"/>
                    <a:pt x="1894" y="10300"/>
                  </a:cubicBezTo>
                  <a:cubicBezTo>
                    <a:pt x="1700" y="10394"/>
                    <a:pt x="1469" y="10604"/>
                    <a:pt x="1369" y="10704"/>
                  </a:cubicBezTo>
                  <a:cubicBezTo>
                    <a:pt x="1360" y="10708"/>
                    <a:pt x="1221" y="10847"/>
                    <a:pt x="1247" y="10847"/>
                  </a:cubicBezTo>
                  <a:cubicBezTo>
                    <a:pt x="1250" y="10847"/>
                    <a:pt x="1256" y="10844"/>
                    <a:pt x="1264" y="10840"/>
                  </a:cubicBezTo>
                  <a:cubicBezTo>
                    <a:pt x="1288" y="10835"/>
                    <a:pt x="1306" y="10832"/>
                    <a:pt x="1318" y="10832"/>
                  </a:cubicBezTo>
                  <a:cubicBezTo>
                    <a:pt x="1344" y="10832"/>
                    <a:pt x="1345" y="10845"/>
                    <a:pt x="1327" y="10877"/>
                  </a:cubicBezTo>
                  <a:cubicBezTo>
                    <a:pt x="1292" y="10938"/>
                    <a:pt x="1221" y="11034"/>
                    <a:pt x="1305" y="11034"/>
                  </a:cubicBezTo>
                  <a:cubicBezTo>
                    <a:pt x="1307" y="11034"/>
                    <a:pt x="1309" y="11034"/>
                    <a:pt x="1312" y="11034"/>
                  </a:cubicBezTo>
                  <a:cubicBezTo>
                    <a:pt x="1357" y="11031"/>
                    <a:pt x="1399" y="11018"/>
                    <a:pt x="1416" y="11018"/>
                  </a:cubicBezTo>
                  <a:cubicBezTo>
                    <a:pt x="1433" y="11018"/>
                    <a:pt x="1428" y="11030"/>
                    <a:pt x="1385" y="11076"/>
                  </a:cubicBezTo>
                  <a:cubicBezTo>
                    <a:pt x="1411" y="11128"/>
                    <a:pt x="1705" y="11055"/>
                    <a:pt x="1422" y="11228"/>
                  </a:cubicBezTo>
                  <a:cubicBezTo>
                    <a:pt x="1475" y="11195"/>
                    <a:pt x="1509" y="11183"/>
                    <a:pt x="1531" y="11183"/>
                  </a:cubicBezTo>
                  <a:cubicBezTo>
                    <a:pt x="1596" y="11183"/>
                    <a:pt x="1549" y="11295"/>
                    <a:pt x="1584" y="11307"/>
                  </a:cubicBezTo>
                  <a:cubicBezTo>
                    <a:pt x="1589" y="11308"/>
                    <a:pt x="1593" y="11309"/>
                    <a:pt x="1598" y="11309"/>
                  </a:cubicBezTo>
                  <a:cubicBezTo>
                    <a:pt x="1648" y="11309"/>
                    <a:pt x="1711" y="11237"/>
                    <a:pt x="1783" y="11223"/>
                  </a:cubicBezTo>
                  <a:cubicBezTo>
                    <a:pt x="1788" y="11222"/>
                    <a:pt x="1791" y="11221"/>
                    <a:pt x="1794" y="11221"/>
                  </a:cubicBezTo>
                  <a:cubicBezTo>
                    <a:pt x="1834" y="11221"/>
                    <a:pt x="1702" y="11329"/>
                    <a:pt x="1652" y="11359"/>
                  </a:cubicBezTo>
                  <a:cubicBezTo>
                    <a:pt x="1506" y="11457"/>
                    <a:pt x="1526" y="11471"/>
                    <a:pt x="1577" y="11471"/>
                  </a:cubicBezTo>
                  <a:cubicBezTo>
                    <a:pt x="1598" y="11471"/>
                    <a:pt x="1624" y="11468"/>
                    <a:pt x="1646" y="11468"/>
                  </a:cubicBezTo>
                  <a:cubicBezTo>
                    <a:pt x="1663" y="11468"/>
                    <a:pt x="1676" y="11470"/>
                    <a:pt x="1684" y="11474"/>
                  </a:cubicBezTo>
                  <a:cubicBezTo>
                    <a:pt x="1704" y="11485"/>
                    <a:pt x="1730" y="11656"/>
                    <a:pt x="1696" y="11673"/>
                  </a:cubicBezTo>
                  <a:lnTo>
                    <a:pt x="1696" y="11673"/>
                  </a:lnTo>
                  <a:cubicBezTo>
                    <a:pt x="1734" y="11657"/>
                    <a:pt x="1675" y="11647"/>
                    <a:pt x="1768" y="11611"/>
                  </a:cubicBezTo>
                  <a:cubicBezTo>
                    <a:pt x="1780" y="11605"/>
                    <a:pt x="1790" y="11603"/>
                    <a:pt x="1797" y="11603"/>
                  </a:cubicBezTo>
                  <a:cubicBezTo>
                    <a:pt x="1818" y="11603"/>
                    <a:pt x="1823" y="11620"/>
                    <a:pt x="1831" y="11632"/>
                  </a:cubicBezTo>
                  <a:cubicBezTo>
                    <a:pt x="1862" y="11658"/>
                    <a:pt x="1862" y="11710"/>
                    <a:pt x="1831" y="11737"/>
                  </a:cubicBezTo>
                  <a:cubicBezTo>
                    <a:pt x="1791" y="11791"/>
                    <a:pt x="1727" y="11837"/>
                    <a:pt x="1784" y="11837"/>
                  </a:cubicBezTo>
                  <a:cubicBezTo>
                    <a:pt x="1787" y="11837"/>
                    <a:pt x="1790" y="11836"/>
                    <a:pt x="1794" y="11836"/>
                  </a:cubicBezTo>
                  <a:cubicBezTo>
                    <a:pt x="1841" y="11831"/>
                    <a:pt x="1946" y="11752"/>
                    <a:pt x="1988" y="11747"/>
                  </a:cubicBezTo>
                  <a:cubicBezTo>
                    <a:pt x="1990" y="11747"/>
                    <a:pt x="1993" y="11746"/>
                    <a:pt x="1995" y="11746"/>
                  </a:cubicBezTo>
                  <a:cubicBezTo>
                    <a:pt x="2050" y="11746"/>
                    <a:pt x="1966" y="11880"/>
                    <a:pt x="1951" y="11936"/>
                  </a:cubicBezTo>
                  <a:cubicBezTo>
                    <a:pt x="1935" y="11983"/>
                    <a:pt x="1941" y="12035"/>
                    <a:pt x="1977" y="12072"/>
                  </a:cubicBezTo>
                  <a:cubicBezTo>
                    <a:pt x="2006" y="12094"/>
                    <a:pt x="2043" y="12106"/>
                    <a:pt x="2080" y="12106"/>
                  </a:cubicBezTo>
                  <a:cubicBezTo>
                    <a:pt x="2096" y="12106"/>
                    <a:pt x="2113" y="12103"/>
                    <a:pt x="2129" y="12098"/>
                  </a:cubicBezTo>
                  <a:cubicBezTo>
                    <a:pt x="2158" y="12089"/>
                    <a:pt x="2279" y="12018"/>
                    <a:pt x="2308" y="12018"/>
                  </a:cubicBezTo>
                  <a:cubicBezTo>
                    <a:pt x="2310" y="12018"/>
                    <a:pt x="2312" y="12018"/>
                    <a:pt x="2313" y="12020"/>
                  </a:cubicBezTo>
                  <a:cubicBezTo>
                    <a:pt x="2255" y="12062"/>
                    <a:pt x="2198" y="12109"/>
                    <a:pt x="2145" y="12156"/>
                  </a:cubicBezTo>
                  <a:cubicBezTo>
                    <a:pt x="2106" y="12210"/>
                    <a:pt x="2163" y="12246"/>
                    <a:pt x="2192" y="12246"/>
                  </a:cubicBezTo>
                  <a:cubicBezTo>
                    <a:pt x="2194" y="12246"/>
                    <a:pt x="2196" y="12245"/>
                    <a:pt x="2198" y="12245"/>
                  </a:cubicBezTo>
                  <a:cubicBezTo>
                    <a:pt x="2237" y="12245"/>
                    <a:pt x="2290" y="12176"/>
                    <a:pt x="2327" y="12176"/>
                  </a:cubicBezTo>
                  <a:cubicBezTo>
                    <a:pt x="2329" y="12176"/>
                    <a:pt x="2332" y="12176"/>
                    <a:pt x="2334" y="12177"/>
                  </a:cubicBezTo>
                  <a:cubicBezTo>
                    <a:pt x="2376" y="12193"/>
                    <a:pt x="2376" y="12219"/>
                    <a:pt x="2376" y="12261"/>
                  </a:cubicBezTo>
                  <a:cubicBezTo>
                    <a:pt x="2376" y="12362"/>
                    <a:pt x="2280" y="12478"/>
                    <a:pt x="2353" y="12478"/>
                  </a:cubicBezTo>
                  <a:cubicBezTo>
                    <a:pt x="2364" y="12478"/>
                    <a:pt x="2378" y="12476"/>
                    <a:pt x="2397" y="12471"/>
                  </a:cubicBezTo>
                  <a:cubicBezTo>
                    <a:pt x="2437" y="12447"/>
                    <a:pt x="2464" y="12438"/>
                    <a:pt x="2484" y="12438"/>
                  </a:cubicBezTo>
                  <a:cubicBezTo>
                    <a:pt x="2513" y="12438"/>
                    <a:pt x="2527" y="12457"/>
                    <a:pt x="2549" y="12476"/>
                  </a:cubicBezTo>
                  <a:cubicBezTo>
                    <a:pt x="2549" y="12477"/>
                    <a:pt x="2550" y="12477"/>
                    <a:pt x="2551" y="12477"/>
                  </a:cubicBezTo>
                  <a:cubicBezTo>
                    <a:pt x="2571" y="12477"/>
                    <a:pt x="2677" y="12368"/>
                    <a:pt x="2717" y="12368"/>
                  </a:cubicBezTo>
                  <a:cubicBezTo>
                    <a:pt x="2721" y="12368"/>
                    <a:pt x="2725" y="12369"/>
                    <a:pt x="2727" y="12371"/>
                  </a:cubicBezTo>
                  <a:cubicBezTo>
                    <a:pt x="2688" y="12425"/>
                    <a:pt x="2532" y="12572"/>
                    <a:pt x="2579" y="12572"/>
                  </a:cubicBezTo>
                  <a:cubicBezTo>
                    <a:pt x="2582" y="12572"/>
                    <a:pt x="2586" y="12571"/>
                    <a:pt x="2591" y="12570"/>
                  </a:cubicBezTo>
                  <a:cubicBezTo>
                    <a:pt x="2638" y="12560"/>
                    <a:pt x="2732" y="12471"/>
                    <a:pt x="2795" y="12429"/>
                  </a:cubicBezTo>
                  <a:lnTo>
                    <a:pt x="2795" y="12429"/>
                  </a:lnTo>
                  <a:cubicBezTo>
                    <a:pt x="2638" y="12539"/>
                    <a:pt x="2795" y="12549"/>
                    <a:pt x="2806" y="12581"/>
                  </a:cubicBezTo>
                  <a:cubicBezTo>
                    <a:pt x="2816" y="12633"/>
                    <a:pt x="2696" y="12733"/>
                    <a:pt x="2738" y="12764"/>
                  </a:cubicBezTo>
                  <a:cubicBezTo>
                    <a:pt x="2739" y="12765"/>
                    <a:pt x="2741" y="12766"/>
                    <a:pt x="2743" y="12766"/>
                  </a:cubicBezTo>
                  <a:cubicBezTo>
                    <a:pt x="2800" y="12766"/>
                    <a:pt x="3064" y="12388"/>
                    <a:pt x="3021" y="12350"/>
                  </a:cubicBezTo>
                  <a:lnTo>
                    <a:pt x="3021" y="12350"/>
                  </a:lnTo>
                  <a:lnTo>
                    <a:pt x="3052" y="12376"/>
                  </a:lnTo>
                  <a:cubicBezTo>
                    <a:pt x="3054" y="12378"/>
                    <a:pt x="3058" y="12379"/>
                    <a:pt x="3062" y="12379"/>
                  </a:cubicBezTo>
                  <a:cubicBezTo>
                    <a:pt x="3103" y="12379"/>
                    <a:pt x="3228" y="12261"/>
                    <a:pt x="3204" y="12203"/>
                  </a:cubicBezTo>
                  <a:cubicBezTo>
                    <a:pt x="3189" y="12161"/>
                    <a:pt x="3141" y="12151"/>
                    <a:pt x="3099" y="12151"/>
                  </a:cubicBezTo>
                  <a:cubicBezTo>
                    <a:pt x="3093" y="12150"/>
                    <a:pt x="3086" y="12149"/>
                    <a:pt x="3079" y="12149"/>
                  </a:cubicBezTo>
                  <a:cubicBezTo>
                    <a:pt x="3046" y="12149"/>
                    <a:pt x="3011" y="12164"/>
                    <a:pt x="2937" y="12235"/>
                  </a:cubicBezTo>
                  <a:cubicBezTo>
                    <a:pt x="2911" y="12256"/>
                    <a:pt x="2895" y="12262"/>
                    <a:pt x="2884" y="12262"/>
                  </a:cubicBezTo>
                  <a:cubicBezTo>
                    <a:pt x="2867" y="12262"/>
                    <a:pt x="2861" y="12248"/>
                    <a:pt x="2847" y="12248"/>
                  </a:cubicBezTo>
                  <a:cubicBezTo>
                    <a:pt x="2831" y="12248"/>
                    <a:pt x="2803" y="12266"/>
                    <a:pt x="2738" y="12345"/>
                  </a:cubicBezTo>
                  <a:cubicBezTo>
                    <a:pt x="2884" y="12161"/>
                    <a:pt x="2816" y="12072"/>
                    <a:pt x="2811" y="12014"/>
                  </a:cubicBezTo>
                  <a:cubicBezTo>
                    <a:pt x="2801" y="11978"/>
                    <a:pt x="2806" y="11941"/>
                    <a:pt x="2822" y="11910"/>
                  </a:cubicBezTo>
                  <a:cubicBezTo>
                    <a:pt x="2884" y="11836"/>
                    <a:pt x="2937" y="11747"/>
                    <a:pt x="2921" y="11726"/>
                  </a:cubicBezTo>
                  <a:lnTo>
                    <a:pt x="2921" y="11726"/>
                  </a:lnTo>
                  <a:lnTo>
                    <a:pt x="2785" y="11873"/>
                  </a:lnTo>
                  <a:cubicBezTo>
                    <a:pt x="2754" y="11842"/>
                    <a:pt x="2859" y="11731"/>
                    <a:pt x="2805" y="11731"/>
                  </a:cubicBezTo>
                  <a:cubicBezTo>
                    <a:pt x="2803" y="11731"/>
                    <a:pt x="2802" y="11731"/>
                    <a:pt x="2801" y="11731"/>
                  </a:cubicBezTo>
                  <a:cubicBezTo>
                    <a:pt x="2717" y="11742"/>
                    <a:pt x="2638" y="11778"/>
                    <a:pt x="2575" y="11826"/>
                  </a:cubicBezTo>
                  <a:cubicBezTo>
                    <a:pt x="2538" y="11851"/>
                    <a:pt x="2520" y="11872"/>
                    <a:pt x="2512" y="11872"/>
                  </a:cubicBezTo>
                  <a:cubicBezTo>
                    <a:pt x="2510" y="11872"/>
                    <a:pt x="2508" y="11871"/>
                    <a:pt x="2507" y="11868"/>
                  </a:cubicBezTo>
                  <a:cubicBezTo>
                    <a:pt x="2496" y="11836"/>
                    <a:pt x="2502" y="11805"/>
                    <a:pt x="2512" y="11778"/>
                  </a:cubicBezTo>
                  <a:cubicBezTo>
                    <a:pt x="2544" y="11711"/>
                    <a:pt x="2591" y="11624"/>
                    <a:pt x="2544" y="11624"/>
                  </a:cubicBezTo>
                  <a:cubicBezTo>
                    <a:pt x="2536" y="11624"/>
                    <a:pt x="2526" y="11626"/>
                    <a:pt x="2512" y="11632"/>
                  </a:cubicBezTo>
                  <a:cubicBezTo>
                    <a:pt x="2476" y="11647"/>
                    <a:pt x="2441" y="11655"/>
                    <a:pt x="2414" y="11655"/>
                  </a:cubicBezTo>
                  <a:cubicBezTo>
                    <a:pt x="2373" y="11655"/>
                    <a:pt x="2347" y="11638"/>
                    <a:pt x="2350" y="11600"/>
                  </a:cubicBezTo>
                  <a:cubicBezTo>
                    <a:pt x="2350" y="11576"/>
                    <a:pt x="2497" y="11436"/>
                    <a:pt x="2468" y="11436"/>
                  </a:cubicBezTo>
                  <a:cubicBezTo>
                    <a:pt x="2466" y="11436"/>
                    <a:pt x="2463" y="11436"/>
                    <a:pt x="2460" y="11438"/>
                  </a:cubicBezTo>
                  <a:cubicBezTo>
                    <a:pt x="2347" y="11478"/>
                    <a:pt x="2254" y="11623"/>
                    <a:pt x="2200" y="11623"/>
                  </a:cubicBezTo>
                  <a:cubicBezTo>
                    <a:pt x="2191" y="11623"/>
                    <a:pt x="2183" y="11620"/>
                    <a:pt x="2177" y="11611"/>
                  </a:cubicBezTo>
                  <a:cubicBezTo>
                    <a:pt x="2129" y="11553"/>
                    <a:pt x="2502" y="11385"/>
                    <a:pt x="2455" y="11322"/>
                  </a:cubicBezTo>
                  <a:cubicBezTo>
                    <a:pt x="2452" y="11317"/>
                    <a:pt x="2447" y="11315"/>
                    <a:pt x="2442" y="11315"/>
                  </a:cubicBezTo>
                  <a:cubicBezTo>
                    <a:pt x="2406" y="11315"/>
                    <a:pt x="2318" y="11407"/>
                    <a:pt x="2282" y="11411"/>
                  </a:cubicBezTo>
                  <a:cubicBezTo>
                    <a:pt x="2208" y="11411"/>
                    <a:pt x="2219" y="11328"/>
                    <a:pt x="2213" y="11280"/>
                  </a:cubicBezTo>
                  <a:cubicBezTo>
                    <a:pt x="2203" y="11165"/>
                    <a:pt x="2271" y="10976"/>
                    <a:pt x="2166" y="10929"/>
                  </a:cubicBezTo>
                  <a:cubicBezTo>
                    <a:pt x="2162" y="10927"/>
                    <a:pt x="2156" y="10926"/>
                    <a:pt x="2150" y="10926"/>
                  </a:cubicBezTo>
                  <a:cubicBezTo>
                    <a:pt x="2113" y="10926"/>
                    <a:pt x="2047" y="10963"/>
                    <a:pt x="1988" y="10976"/>
                  </a:cubicBezTo>
                  <a:cubicBezTo>
                    <a:pt x="1957" y="10984"/>
                    <a:pt x="1939" y="10988"/>
                    <a:pt x="1930" y="10988"/>
                  </a:cubicBezTo>
                  <a:cubicBezTo>
                    <a:pt x="1894" y="10988"/>
                    <a:pt x="2026" y="10926"/>
                    <a:pt x="2056" y="10892"/>
                  </a:cubicBezTo>
                  <a:cubicBezTo>
                    <a:pt x="2096" y="10852"/>
                    <a:pt x="2053" y="10838"/>
                    <a:pt x="2001" y="10838"/>
                  </a:cubicBezTo>
                  <a:cubicBezTo>
                    <a:pt x="1979" y="10838"/>
                    <a:pt x="1955" y="10840"/>
                    <a:pt x="1935" y="10845"/>
                  </a:cubicBezTo>
                  <a:cubicBezTo>
                    <a:pt x="1862" y="10877"/>
                    <a:pt x="1825" y="10891"/>
                    <a:pt x="1814" y="10891"/>
                  </a:cubicBezTo>
                  <a:cubicBezTo>
                    <a:pt x="1795" y="10891"/>
                    <a:pt x="1858" y="10846"/>
                    <a:pt x="1946" y="10782"/>
                  </a:cubicBezTo>
                  <a:lnTo>
                    <a:pt x="1946" y="10782"/>
                  </a:lnTo>
                  <a:cubicBezTo>
                    <a:pt x="1825" y="10829"/>
                    <a:pt x="1710" y="10882"/>
                    <a:pt x="1600" y="10945"/>
                  </a:cubicBezTo>
                  <a:cubicBezTo>
                    <a:pt x="1595" y="10924"/>
                    <a:pt x="1773" y="10819"/>
                    <a:pt x="1804" y="10793"/>
                  </a:cubicBezTo>
                  <a:cubicBezTo>
                    <a:pt x="1894" y="10730"/>
                    <a:pt x="1799" y="10730"/>
                    <a:pt x="1757" y="10730"/>
                  </a:cubicBezTo>
                  <a:cubicBezTo>
                    <a:pt x="1721" y="10730"/>
                    <a:pt x="1553" y="10688"/>
                    <a:pt x="1757" y="10599"/>
                  </a:cubicBezTo>
                  <a:cubicBezTo>
                    <a:pt x="1900" y="10541"/>
                    <a:pt x="1855" y="10533"/>
                    <a:pt x="1786" y="10533"/>
                  </a:cubicBezTo>
                  <a:cubicBezTo>
                    <a:pt x="1757" y="10533"/>
                    <a:pt x="1724" y="10534"/>
                    <a:pt x="1699" y="10534"/>
                  </a:cubicBezTo>
                  <a:cubicBezTo>
                    <a:pt x="1681" y="10534"/>
                    <a:pt x="1667" y="10533"/>
                    <a:pt x="1663" y="10531"/>
                  </a:cubicBezTo>
                  <a:cubicBezTo>
                    <a:pt x="1605" y="10497"/>
                    <a:pt x="2016" y="10295"/>
                    <a:pt x="1929" y="10295"/>
                  </a:cubicBezTo>
                  <a:close/>
                  <a:moveTo>
                    <a:pt x="4400" y="12543"/>
                  </a:moveTo>
                  <a:cubicBezTo>
                    <a:pt x="4406" y="12543"/>
                    <a:pt x="4413" y="12553"/>
                    <a:pt x="4421" y="12575"/>
                  </a:cubicBezTo>
                  <a:cubicBezTo>
                    <a:pt x="4431" y="12644"/>
                    <a:pt x="4436" y="12712"/>
                    <a:pt x="4431" y="12780"/>
                  </a:cubicBezTo>
                  <a:cubicBezTo>
                    <a:pt x="4424" y="12852"/>
                    <a:pt x="4402" y="12911"/>
                    <a:pt x="4384" y="12911"/>
                  </a:cubicBezTo>
                  <a:cubicBezTo>
                    <a:pt x="4376" y="12911"/>
                    <a:pt x="4368" y="12899"/>
                    <a:pt x="4363" y="12869"/>
                  </a:cubicBezTo>
                  <a:cubicBezTo>
                    <a:pt x="4346" y="12769"/>
                    <a:pt x="4368" y="12543"/>
                    <a:pt x="4400" y="12543"/>
                  </a:cubicBezTo>
                  <a:close/>
                  <a:moveTo>
                    <a:pt x="8476" y="6549"/>
                  </a:moveTo>
                  <a:cubicBezTo>
                    <a:pt x="8261" y="6549"/>
                    <a:pt x="7998" y="6565"/>
                    <a:pt x="7970" y="6598"/>
                  </a:cubicBezTo>
                  <a:cubicBezTo>
                    <a:pt x="7954" y="6619"/>
                    <a:pt x="7918" y="6693"/>
                    <a:pt x="7986" y="6698"/>
                  </a:cubicBezTo>
                  <a:cubicBezTo>
                    <a:pt x="8133" y="6714"/>
                    <a:pt x="8274" y="6714"/>
                    <a:pt x="8154" y="6777"/>
                  </a:cubicBezTo>
                  <a:cubicBezTo>
                    <a:pt x="8101" y="6834"/>
                    <a:pt x="8049" y="6892"/>
                    <a:pt x="8080" y="6950"/>
                  </a:cubicBezTo>
                  <a:cubicBezTo>
                    <a:pt x="8096" y="6986"/>
                    <a:pt x="8316" y="7013"/>
                    <a:pt x="8285" y="7044"/>
                  </a:cubicBezTo>
                  <a:cubicBezTo>
                    <a:pt x="8238" y="7091"/>
                    <a:pt x="7939" y="7086"/>
                    <a:pt x="7897" y="7138"/>
                  </a:cubicBezTo>
                  <a:cubicBezTo>
                    <a:pt x="7886" y="7154"/>
                    <a:pt x="7932" y="7158"/>
                    <a:pt x="7987" y="7158"/>
                  </a:cubicBezTo>
                  <a:cubicBezTo>
                    <a:pt x="8042" y="7158"/>
                    <a:pt x="8107" y="7154"/>
                    <a:pt x="8133" y="7154"/>
                  </a:cubicBezTo>
                  <a:cubicBezTo>
                    <a:pt x="8133" y="7186"/>
                    <a:pt x="7865" y="7191"/>
                    <a:pt x="7944" y="7222"/>
                  </a:cubicBezTo>
                  <a:cubicBezTo>
                    <a:pt x="7970" y="7227"/>
                    <a:pt x="8484" y="7259"/>
                    <a:pt x="8311" y="7296"/>
                  </a:cubicBezTo>
                  <a:cubicBezTo>
                    <a:pt x="8286" y="7302"/>
                    <a:pt x="8257" y="7304"/>
                    <a:pt x="8227" y="7304"/>
                  </a:cubicBezTo>
                  <a:cubicBezTo>
                    <a:pt x="8203" y="7304"/>
                    <a:pt x="8177" y="7303"/>
                    <a:pt x="8153" y="7303"/>
                  </a:cubicBezTo>
                  <a:cubicBezTo>
                    <a:pt x="8108" y="7303"/>
                    <a:pt x="8066" y="7306"/>
                    <a:pt x="8033" y="7322"/>
                  </a:cubicBezTo>
                  <a:cubicBezTo>
                    <a:pt x="8007" y="7338"/>
                    <a:pt x="8002" y="7364"/>
                    <a:pt x="8023" y="7380"/>
                  </a:cubicBezTo>
                  <a:cubicBezTo>
                    <a:pt x="8075" y="7427"/>
                    <a:pt x="8311" y="7380"/>
                    <a:pt x="8306" y="7463"/>
                  </a:cubicBezTo>
                  <a:cubicBezTo>
                    <a:pt x="8269" y="7460"/>
                    <a:pt x="8232" y="7458"/>
                    <a:pt x="8196" y="7458"/>
                  </a:cubicBezTo>
                  <a:cubicBezTo>
                    <a:pt x="8130" y="7458"/>
                    <a:pt x="8066" y="7464"/>
                    <a:pt x="8002" y="7474"/>
                  </a:cubicBezTo>
                  <a:cubicBezTo>
                    <a:pt x="7944" y="7500"/>
                    <a:pt x="7856" y="7541"/>
                    <a:pt x="8054" y="7557"/>
                  </a:cubicBezTo>
                  <a:lnTo>
                    <a:pt x="8054" y="7557"/>
                  </a:lnTo>
                  <a:cubicBezTo>
                    <a:pt x="8013" y="7554"/>
                    <a:pt x="7979" y="7553"/>
                    <a:pt x="7953" y="7553"/>
                  </a:cubicBezTo>
                  <a:cubicBezTo>
                    <a:pt x="7817" y="7553"/>
                    <a:pt x="7873" y="7592"/>
                    <a:pt x="7986" y="7631"/>
                  </a:cubicBezTo>
                  <a:cubicBezTo>
                    <a:pt x="7978" y="7631"/>
                    <a:pt x="7971" y="7630"/>
                    <a:pt x="7964" y="7630"/>
                  </a:cubicBezTo>
                  <a:cubicBezTo>
                    <a:pt x="7807" y="7630"/>
                    <a:pt x="7962" y="7802"/>
                    <a:pt x="7960" y="7830"/>
                  </a:cubicBezTo>
                  <a:lnTo>
                    <a:pt x="7960" y="7830"/>
                  </a:lnTo>
                  <a:cubicBezTo>
                    <a:pt x="7965" y="7796"/>
                    <a:pt x="8009" y="7782"/>
                    <a:pt x="8054" y="7782"/>
                  </a:cubicBezTo>
                  <a:cubicBezTo>
                    <a:pt x="8121" y="7782"/>
                    <a:pt x="8189" y="7813"/>
                    <a:pt x="8133" y="7857"/>
                  </a:cubicBezTo>
                  <a:cubicBezTo>
                    <a:pt x="8080" y="7893"/>
                    <a:pt x="8044" y="7946"/>
                    <a:pt x="8028" y="8014"/>
                  </a:cubicBezTo>
                  <a:cubicBezTo>
                    <a:pt x="8046" y="8016"/>
                    <a:pt x="8064" y="8017"/>
                    <a:pt x="8080" y="8017"/>
                  </a:cubicBezTo>
                  <a:cubicBezTo>
                    <a:pt x="8258" y="8017"/>
                    <a:pt x="8310" y="7895"/>
                    <a:pt x="8353" y="7857"/>
                  </a:cubicBezTo>
                  <a:lnTo>
                    <a:pt x="8353" y="7857"/>
                  </a:lnTo>
                  <a:cubicBezTo>
                    <a:pt x="8353" y="7899"/>
                    <a:pt x="8342" y="7946"/>
                    <a:pt x="8327" y="7988"/>
                  </a:cubicBezTo>
                  <a:cubicBezTo>
                    <a:pt x="8316" y="8014"/>
                    <a:pt x="8285" y="8061"/>
                    <a:pt x="8169" y="8061"/>
                  </a:cubicBezTo>
                  <a:cubicBezTo>
                    <a:pt x="8082" y="8061"/>
                    <a:pt x="8030" y="8037"/>
                    <a:pt x="7976" y="8037"/>
                  </a:cubicBezTo>
                  <a:cubicBezTo>
                    <a:pt x="7959" y="8037"/>
                    <a:pt x="7942" y="8039"/>
                    <a:pt x="7923" y="8045"/>
                  </a:cubicBezTo>
                  <a:cubicBezTo>
                    <a:pt x="7766" y="8098"/>
                    <a:pt x="8033" y="8155"/>
                    <a:pt x="8038" y="8224"/>
                  </a:cubicBezTo>
                  <a:cubicBezTo>
                    <a:pt x="8038" y="8292"/>
                    <a:pt x="7923" y="8308"/>
                    <a:pt x="7766" y="8323"/>
                  </a:cubicBezTo>
                  <a:cubicBezTo>
                    <a:pt x="7886" y="8344"/>
                    <a:pt x="8002" y="8386"/>
                    <a:pt x="8101" y="8449"/>
                  </a:cubicBezTo>
                  <a:cubicBezTo>
                    <a:pt x="8129" y="8469"/>
                    <a:pt x="8120" y="8475"/>
                    <a:pt x="8098" y="8475"/>
                  </a:cubicBezTo>
                  <a:cubicBezTo>
                    <a:pt x="8064" y="8475"/>
                    <a:pt x="7999" y="8462"/>
                    <a:pt x="7975" y="8462"/>
                  </a:cubicBezTo>
                  <a:cubicBezTo>
                    <a:pt x="7969" y="8462"/>
                    <a:pt x="7965" y="8463"/>
                    <a:pt x="7965" y="8465"/>
                  </a:cubicBezTo>
                  <a:cubicBezTo>
                    <a:pt x="7963" y="8471"/>
                    <a:pt x="7969" y="8476"/>
                    <a:pt x="7981" y="8482"/>
                  </a:cubicBezTo>
                  <a:lnTo>
                    <a:pt x="7981" y="8482"/>
                  </a:lnTo>
                  <a:cubicBezTo>
                    <a:pt x="7932" y="8472"/>
                    <a:pt x="7889" y="8464"/>
                    <a:pt x="7867" y="8464"/>
                  </a:cubicBezTo>
                  <a:cubicBezTo>
                    <a:pt x="7864" y="8464"/>
                    <a:pt x="7862" y="8465"/>
                    <a:pt x="7860" y="8465"/>
                  </a:cubicBezTo>
                  <a:cubicBezTo>
                    <a:pt x="7792" y="8481"/>
                    <a:pt x="7813" y="8538"/>
                    <a:pt x="7823" y="8570"/>
                  </a:cubicBezTo>
                  <a:cubicBezTo>
                    <a:pt x="7834" y="8633"/>
                    <a:pt x="7886" y="8685"/>
                    <a:pt x="7949" y="8701"/>
                  </a:cubicBezTo>
                  <a:cubicBezTo>
                    <a:pt x="8012" y="8727"/>
                    <a:pt x="8054" y="8737"/>
                    <a:pt x="8033" y="8758"/>
                  </a:cubicBezTo>
                  <a:cubicBezTo>
                    <a:pt x="8009" y="8772"/>
                    <a:pt x="7982" y="8779"/>
                    <a:pt x="7956" y="8779"/>
                  </a:cubicBezTo>
                  <a:cubicBezTo>
                    <a:pt x="7943" y="8779"/>
                    <a:pt x="7930" y="8778"/>
                    <a:pt x="7918" y="8774"/>
                  </a:cubicBezTo>
                  <a:cubicBezTo>
                    <a:pt x="7896" y="8771"/>
                    <a:pt x="7882" y="8770"/>
                    <a:pt x="7872" y="8770"/>
                  </a:cubicBezTo>
                  <a:cubicBezTo>
                    <a:pt x="7845" y="8770"/>
                    <a:pt x="7859" y="8781"/>
                    <a:pt x="7855" y="8800"/>
                  </a:cubicBezTo>
                  <a:cubicBezTo>
                    <a:pt x="7850" y="8821"/>
                    <a:pt x="7944" y="8879"/>
                    <a:pt x="7965" y="8921"/>
                  </a:cubicBezTo>
                  <a:cubicBezTo>
                    <a:pt x="7986" y="8952"/>
                    <a:pt x="7986" y="8994"/>
                    <a:pt x="7954" y="9021"/>
                  </a:cubicBezTo>
                  <a:cubicBezTo>
                    <a:pt x="7939" y="9036"/>
                    <a:pt x="7813" y="9036"/>
                    <a:pt x="7808" y="9052"/>
                  </a:cubicBezTo>
                  <a:lnTo>
                    <a:pt x="7881" y="9073"/>
                  </a:lnTo>
                  <a:lnTo>
                    <a:pt x="7871" y="9099"/>
                  </a:lnTo>
                  <a:lnTo>
                    <a:pt x="7834" y="9225"/>
                  </a:lnTo>
                  <a:cubicBezTo>
                    <a:pt x="7818" y="9267"/>
                    <a:pt x="7734" y="9335"/>
                    <a:pt x="7954" y="9398"/>
                  </a:cubicBezTo>
                  <a:cubicBezTo>
                    <a:pt x="7919" y="9388"/>
                    <a:pt x="7889" y="9384"/>
                    <a:pt x="7865" y="9384"/>
                  </a:cubicBezTo>
                  <a:cubicBezTo>
                    <a:pt x="7772" y="9384"/>
                    <a:pt x="7748" y="9441"/>
                    <a:pt x="7740" y="9466"/>
                  </a:cubicBezTo>
                  <a:cubicBezTo>
                    <a:pt x="7724" y="9513"/>
                    <a:pt x="7844" y="9561"/>
                    <a:pt x="7808" y="9597"/>
                  </a:cubicBezTo>
                  <a:cubicBezTo>
                    <a:pt x="7805" y="9601"/>
                    <a:pt x="7800" y="9602"/>
                    <a:pt x="7793" y="9602"/>
                  </a:cubicBezTo>
                  <a:cubicBezTo>
                    <a:pt x="7758" y="9602"/>
                    <a:pt x="7673" y="9566"/>
                    <a:pt x="7631" y="9566"/>
                  </a:cubicBezTo>
                  <a:cubicBezTo>
                    <a:pt x="7628" y="9566"/>
                    <a:pt x="7626" y="9566"/>
                    <a:pt x="7624" y="9566"/>
                  </a:cubicBezTo>
                  <a:cubicBezTo>
                    <a:pt x="7577" y="9571"/>
                    <a:pt x="7577" y="9597"/>
                    <a:pt x="7582" y="9618"/>
                  </a:cubicBezTo>
                  <a:cubicBezTo>
                    <a:pt x="7587" y="9655"/>
                    <a:pt x="7603" y="9692"/>
                    <a:pt x="7635" y="9718"/>
                  </a:cubicBezTo>
                  <a:cubicBezTo>
                    <a:pt x="7673" y="9735"/>
                    <a:pt x="7712" y="9751"/>
                    <a:pt x="7750" y="9763"/>
                  </a:cubicBezTo>
                  <a:lnTo>
                    <a:pt x="7750" y="9763"/>
                  </a:lnTo>
                  <a:cubicBezTo>
                    <a:pt x="7727" y="9757"/>
                    <a:pt x="7710" y="9755"/>
                    <a:pt x="7699" y="9755"/>
                  </a:cubicBezTo>
                  <a:cubicBezTo>
                    <a:pt x="7639" y="9755"/>
                    <a:pt x="7729" y="9829"/>
                    <a:pt x="7713" y="9849"/>
                  </a:cubicBezTo>
                  <a:cubicBezTo>
                    <a:pt x="7712" y="9851"/>
                    <a:pt x="7708" y="9852"/>
                    <a:pt x="7704" y="9852"/>
                  </a:cubicBezTo>
                  <a:cubicBezTo>
                    <a:pt x="7653" y="9852"/>
                    <a:pt x="7443" y="9759"/>
                    <a:pt x="7388" y="9759"/>
                  </a:cubicBezTo>
                  <a:cubicBezTo>
                    <a:pt x="7375" y="9759"/>
                    <a:pt x="7371" y="9764"/>
                    <a:pt x="7378" y="9776"/>
                  </a:cubicBezTo>
                  <a:cubicBezTo>
                    <a:pt x="7425" y="9859"/>
                    <a:pt x="7724" y="9938"/>
                    <a:pt x="7865" y="10017"/>
                  </a:cubicBezTo>
                  <a:cubicBezTo>
                    <a:pt x="7901" y="10037"/>
                    <a:pt x="7894" y="10044"/>
                    <a:pt x="7867" y="10044"/>
                  </a:cubicBezTo>
                  <a:cubicBezTo>
                    <a:pt x="7803" y="10044"/>
                    <a:pt x="7626" y="10005"/>
                    <a:pt x="7609" y="9996"/>
                  </a:cubicBezTo>
                  <a:lnTo>
                    <a:pt x="7609" y="9996"/>
                  </a:lnTo>
                  <a:cubicBezTo>
                    <a:pt x="7682" y="10038"/>
                    <a:pt x="7729" y="10043"/>
                    <a:pt x="7724" y="10080"/>
                  </a:cubicBezTo>
                  <a:cubicBezTo>
                    <a:pt x="7724" y="10080"/>
                    <a:pt x="7692" y="10106"/>
                    <a:pt x="7719" y="10127"/>
                  </a:cubicBezTo>
                  <a:cubicBezTo>
                    <a:pt x="7740" y="10143"/>
                    <a:pt x="7813" y="10164"/>
                    <a:pt x="7850" y="10185"/>
                  </a:cubicBezTo>
                  <a:cubicBezTo>
                    <a:pt x="7881" y="10211"/>
                    <a:pt x="7871" y="10232"/>
                    <a:pt x="7865" y="10247"/>
                  </a:cubicBezTo>
                  <a:cubicBezTo>
                    <a:pt x="7795" y="10219"/>
                    <a:pt x="7740" y="10198"/>
                    <a:pt x="7713" y="10198"/>
                  </a:cubicBezTo>
                  <a:cubicBezTo>
                    <a:pt x="7696" y="10198"/>
                    <a:pt x="7689" y="10206"/>
                    <a:pt x="7698" y="10227"/>
                  </a:cubicBezTo>
                  <a:cubicBezTo>
                    <a:pt x="7716" y="10266"/>
                    <a:pt x="7740" y="10294"/>
                    <a:pt x="7717" y="10294"/>
                  </a:cubicBezTo>
                  <a:cubicBezTo>
                    <a:pt x="7702" y="10294"/>
                    <a:pt x="7663" y="10280"/>
                    <a:pt x="7582" y="10247"/>
                  </a:cubicBezTo>
                  <a:cubicBezTo>
                    <a:pt x="7571" y="10243"/>
                    <a:pt x="7561" y="10241"/>
                    <a:pt x="7552" y="10241"/>
                  </a:cubicBezTo>
                  <a:cubicBezTo>
                    <a:pt x="7507" y="10241"/>
                    <a:pt x="7496" y="10289"/>
                    <a:pt x="7535" y="10316"/>
                  </a:cubicBezTo>
                  <a:cubicBezTo>
                    <a:pt x="7603" y="10352"/>
                    <a:pt x="7640" y="10347"/>
                    <a:pt x="7650" y="10384"/>
                  </a:cubicBezTo>
                  <a:cubicBezTo>
                    <a:pt x="7656" y="10426"/>
                    <a:pt x="7629" y="10462"/>
                    <a:pt x="7593" y="10478"/>
                  </a:cubicBezTo>
                  <a:cubicBezTo>
                    <a:pt x="7583" y="10485"/>
                    <a:pt x="7569" y="10487"/>
                    <a:pt x="7554" y="10487"/>
                  </a:cubicBezTo>
                  <a:cubicBezTo>
                    <a:pt x="7511" y="10487"/>
                    <a:pt x="7451" y="10467"/>
                    <a:pt x="7405" y="10467"/>
                  </a:cubicBezTo>
                  <a:cubicBezTo>
                    <a:pt x="7401" y="10467"/>
                    <a:pt x="7397" y="10467"/>
                    <a:pt x="7393" y="10468"/>
                  </a:cubicBezTo>
                  <a:cubicBezTo>
                    <a:pt x="7325" y="10473"/>
                    <a:pt x="7299" y="10504"/>
                    <a:pt x="7367" y="10567"/>
                  </a:cubicBezTo>
                  <a:cubicBezTo>
                    <a:pt x="7416" y="10608"/>
                    <a:pt x="7378" y="10619"/>
                    <a:pt x="7328" y="10619"/>
                  </a:cubicBezTo>
                  <a:cubicBezTo>
                    <a:pt x="7281" y="10619"/>
                    <a:pt x="7223" y="10609"/>
                    <a:pt x="7215" y="10604"/>
                  </a:cubicBezTo>
                  <a:lnTo>
                    <a:pt x="7215" y="10604"/>
                  </a:lnTo>
                  <a:cubicBezTo>
                    <a:pt x="7325" y="10709"/>
                    <a:pt x="7525" y="10714"/>
                    <a:pt x="7593" y="10746"/>
                  </a:cubicBezTo>
                  <a:cubicBezTo>
                    <a:pt x="7605" y="10754"/>
                    <a:pt x="7604" y="10785"/>
                    <a:pt x="7575" y="10785"/>
                  </a:cubicBezTo>
                  <a:cubicBezTo>
                    <a:pt x="7568" y="10785"/>
                    <a:pt x="7558" y="10783"/>
                    <a:pt x="7546" y="10777"/>
                  </a:cubicBezTo>
                  <a:cubicBezTo>
                    <a:pt x="7519" y="10765"/>
                    <a:pt x="7501" y="10760"/>
                    <a:pt x="7488" y="10760"/>
                  </a:cubicBezTo>
                  <a:cubicBezTo>
                    <a:pt x="7452" y="10760"/>
                    <a:pt x="7468" y="10803"/>
                    <a:pt x="7488" y="10835"/>
                  </a:cubicBezTo>
                  <a:cubicBezTo>
                    <a:pt x="7502" y="10859"/>
                    <a:pt x="7501" y="10869"/>
                    <a:pt x="7489" y="10869"/>
                  </a:cubicBezTo>
                  <a:cubicBezTo>
                    <a:pt x="7458" y="10869"/>
                    <a:pt x="7354" y="10804"/>
                    <a:pt x="7262" y="10777"/>
                  </a:cubicBezTo>
                  <a:cubicBezTo>
                    <a:pt x="7253" y="10774"/>
                    <a:pt x="7246" y="10773"/>
                    <a:pt x="7242" y="10773"/>
                  </a:cubicBezTo>
                  <a:cubicBezTo>
                    <a:pt x="7213" y="10773"/>
                    <a:pt x="7311" y="10831"/>
                    <a:pt x="7320" y="10845"/>
                  </a:cubicBezTo>
                  <a:cubicBezTo>
                    <a:pt x="7414" y="10892"/>
                    <a:pt x="7388" y="10924"/>
                    <a:pt x="7378" y="10945"/>
                  </a:cubicBezTo>
                  <a:cubicBezTo>
                    <a:pt x="7352" y="10992"/>
                    <a:pt x="7289" y="10961"/>
                    <a:pt x="7404" y="11081"/>
                  </a:cubicBezTo>
                  <a:cubicBezTo>
                    <a:pt x="7404" y="11081"/>
                    <a:pt x="7453" y="11155"/>
                    <a:pt x="7432" y="11155"/>
                  </a:cubicBezTo>
                  <a:cubicBezTo>
                    <a:pt x="7432" y="11155"/>
                    <a:pt x="7431" y="11155"/>
                    <a:pt x="7430" y="11155"/>
                  </a:cubicBezTo>
                  <a:cubicBezTo>
                    <a:pt x="7381" y="11140"/>
                    <a:pt x="7223" y="10975"/>
                    <a:pt x="7144" y="10975"/>
                  </a:cubicBezTo>
                  <a:cubicBezTo>
                    <a:pt x="7140" y="10975"/>
                    <a:pt x="7135" y="10975"/>
                    <a:pt x="7131" y="10976"/>
                  </a:cubicBezTo>
                  <a:cubicBezTo>
                    <a:pt x="7058" y="10997"/>
                    <a:pt x="7053" y="11060"/>
                    <a:pt x="7027" y="11107"/>
                  </a:cubicBezTo>
                  <a:lnTo>
                    <a:pt x="7027" y="11107"/>
                  </a:lnTo>
                  <a:cubicBezTo>
                    <a:pt x="7028" y="11104"/>
                    <a:pt x="7038" y="11090"/>
                    <a:pt x="7059" y="11090"/>
                  </a:cubicBezTo>
                  <a:cubicBezTo>
                    <a:pt x="7073" y="11090"/>
                    <a:pt x="7091" y="11096"/>
                    <a:pt x="7116" y="11113"/>
                  </a:cubicBezTo>
                  <a:cubicBezTo>
                    <a:pt x="7152" y="11138"/>
                    <a:pt x="7071" y="11180"/>
                    <a:pt x="7154" y="11241"/>
                  </a:cubicBezTo>
                  <a:lnTo>
                    <a:pt x="7154" y="11241"/>
                  </a:lnTo>
                  <a:cubicBezTo>
                    <a:pt x="7143" y="11233"/>
                    <a:pt x="7151" y="11229"/>
                    <a:pt x="7167" y="11229"/>
                  </a:cubicBezTo>
                  <a:cubicBezTo>
                    <a:pt x="7202" y="11229"/>
                    <a:pt x="7276" y="11245"/>
                    <a:pt x="7283" y="11259"/>
                  </a:cubicBezTo>
                  <a:cubicBezTo>
                    <a:pt x="7295" y="11301"/>
                    <a:pt x="7368" y="11399"/>
                    <a:pt x="7331" y="11399"/>
                  </a:cubicBezTo>
                  <a:cubicBezTo>
                    <a:pt x="7317" y="11399"/>
                    <a:pt x="7285" y="11383"/>
                    <a:pt x="7226" y="11343"/>
                  </a:cubicBezTo>
                  <a:cubicBezTo>
                    <a:pt x="7182" y="11299"/>
                    <a:pt x="7115" y="11237"/>
                    <a:pt x="7077" y="11237"/>
                  </a:cubicBezTo>
                  <a:cubicBezTo>
                    <a:pt x="7074" y="11237"/>
                    <a:pt x="7071" y="11238"/>
                    <a:pt x="7068" y="11238"/>
                  </a:cubicBezTo>
                  <a:cubicBezTo>
                    <a:pt x="7016" y="11254"/>
                    <a:pt x="6979" y="11301"/>
                    <a:pt x="6974" y="11359"/>
                  </a:cubicBezTo>
                  <a:cubicBezTo>
                    <a:pt x="6979" y="11406"/>
                    <a:pt x="7137" y="11480"/>
                    <a:pt x="7205" y="11532"/>
                  </a:cubicBezTo>
                  <a:cubicBezTo>
                    <a:pt x="7198" y="11542"/>
                    <a:pt x="7164" y="11548"/>
                    <a:pt x="7123" y="11548"/>
                  </a:cubicBezTo>
                  <a:cubicBezTo>
                    <a:pt x="7074" y="11548"/>
                    <a:pt x="7014" y="11539"/>
                    <a:pt x="6974" y="11516"/>
                  </a:cubicBezTo>
                  <a:cubicBezTo>
                    <a:pt x="6932" y="11490"/>
                    <a:pt x="6916" y="11443"/>
                    <a:pt x="6927" y="11396"/>
                  </a:cubicBezTo>
                  <a:lnTo>
                    <a:pt x="6927" y="11396"/>
                  </a:lnTo>
                  <a:cubicBezTo>
                    <a:pt x="6910" y="11417"/>
                    <a:pt x="6903" y="11475"/>
                    <a:pt x="6855" y="11475"/>
                  </a:cubicBezTo>
                  <a:cubicBezTo>
                    <a:pt x="6843" y="11475"/>
                    <a:pt x="6829" y="11472"/>
                    <a:pt x="6812" y="11464"/>
                  </a:cubicBezTo>
                  <a:cubicBezTo>
                    <a:pt x="6712" y="11401"/>
                    <a:pt x="6612" y="11333"/>
                    <a:pt x="6528" y="11254"/>
                  </a:cubicBezTo>
                  <a:lnTo>
                    <a:pt x="6528" y="11254"/>
                  </a:lnTo>
                  <a:cubicBezTo>
                    <a:pt x="6638" y="11364"/>
                    <a:pt x="6749" y="11480"/>
                    <a:pt x="6843" y="11600"/>
                  </a:cubicBezTo>
                  <a:cubicBezTo>
                    <a:pt x="6890" y="11658"/>
                    <a:pt x="6832" y="11653"/>
                    <a:pt x="6843" y="11695"/>
                  </a:cubicBezTo>
                  <a:cubicBezTo>
                    <a:pt x="6852" y="11716"/>
                    <a:pt x="6928" y="11802"/>
                    <a:pt x="6905" y="11802"/>
                  </a:cubicBezTo>
                  <a:cubicBezTo>
                    <a:pt x="6900" y="11802"/>
                    <a:pt x="6890" y="11798"/>
                    <a:pt x="6874" y="11789"/>
                  </a:cubicBezTo>
                  <a:cubicBezTo>
                    <a:pt x="6764" y="11721"/>
                    <a:pt x="6686" y="11590"/>
                    <a:pt x="6576" y="11516"/>
                  </a:cubicBezTo>
                  <a:cubicBezTo>
                    <a:pt x="6553" y="11501"/>
                    <a:pt x="6539" y="11495"/>
                    <a:pt x="6531" y="11495"/>
                  </a:cubicBezTo>
                  <a:cubicBezTo>
                    <a:pt x="6504" y="11495"/>
                    <a:pt x="6539" y="11558"/>
                    <a:pt x="6555" y="11590"/>
                  </a:cubicBezTo>
                  <a:cubicBezTo>
                    <a:pt x="6586" y="11637"/>
                    <a:pt x="6628" y="11674"/>
                    <a:pt x="6623" y="11705"/>
                  </a:cubicBezTo>
                  <a:cubicBezTo>
                    <a:pt x="6612" y="11737"/>
                    <a:pt x="6597" y="11757"/>
                    <a:pt x="6576" y="11778"/>
                  </a:cubicBezTo>
                  <a:cubicBezTo>
                    <a:pt x="6528" y="11826"/>
                    <a:pt x="6418" y="11841"/>
                    <a:pt x="6455" y="11972"/>
                  </a:cubicBezTo>
                  <a:cubicBezTo>
                    <a:pt x="6464" y="12000"/>
                    <a:pt x="6519" y="12070"/>
                    <a:pt x="6502" y="12070"/>
                  </a:cubicBezTo>
                  <a:cubicBezTo>
                    <a:pt x="6500" y="12070"/>
                    <a:pt x="6496" y="12069"/>
                    <a:pt x="6492" y="12067"/>
                  </a:cubicBezTo>
                  <a:cubicBezTo>
                    <a:pt x="6434" y="12046"/>
                    <a:pt x="6355" y="11967"/>
                    <a:pt x="6303" y="11941"/>
                  </a:cubicBezTo>
                  <a:cubicBezTo>
                    <a:pt x="6267" y="11926"/>
                    <a:pt x="6235" y="11919"/>
                    <a:pt x="6209" y="11919"/>
                  </a:cubicBezTo>
                  <a:cubicBezTo>
                    <a:pt x="6151" y="11919"/>
                    <a:pt x="6121" y="11956"/>
                    <a:pt x="6135" y="12035"/>
                  </a:cubicBezTo>
                  <a:cubicBezTo>
                    <a:pt x="6140" y="12061"/>
                    <a:pt x="6206" y="12177"/>
                    <a:pt x="6199" y="12177"/>
                  </a:cubicBezTo>
                  <a:cubicBezTo>
                    <a:pt x="6198" y="12177"/>
                    <a:pt x="6198" y="12177"/>
                    <a:pt x="6198" y="12177"/>
                  </a:cubicBezTo>
                  <a:cubicBezTo>
                    <a:pt x="6158" y="12157"/>
                    <a:pt x="6061" y="12008"/>
                    <a:pt x="6029" y="12008"/>
                  </a:cubicBezTo>
                  <a:cubicBezTo>
                    <a:pt x="6028" y="12008"/>
                    <a:pt x="6026" y="12008"/>
                    <a:pt x="6025" y="12009"/>
                  </a:cubicBezTo>
                  <a:cubicBezTo>
                    <a:pt x="6025" y="12009"/>
                    <a:pt x="6119" y="12151"/>
                    <a:pt x="6104" y="12172"/>
                  </a:cubicBezTo>
                  <a:cubicBezTo>
                    <a:pt x="6083" y="12193"/>
                    <a:pt x="6062" y="12187"/>
                    <a:pt x="6114" y="12266"/>
                  </a:cubicBezTo>
                  <a:cubicBezTo>
                    <a:pt x="6177" y="12350"/>
                    <a:pt x="6219" y="12444"/>
                    <a:pt x="6245" y="12549"/>
                  </a:cubicBezTo>
                  <a:cubicBezTo>
                    <a:pt x="6209" y="12524"/>
                    <a:pt x="6007" y="12287"/>
                    <a:pt x="6024" y="12287"/>
                  </a:cubicBezTo>
                  <a:cubicBezTo>
                    <a:pt x="6024" y="12287"/>
                    <a:pt x="6025" y="12287"/>
                    <a:pt x="6025" y="12287"/>
                  </a:cubicBezTo>
                  <a:cubicBezTo>
                    <a:pt x="6036" y="12295"/>
                    <a:pt x="6057" y="12309"/>
                    <a:pt x="6070" y="12309"/>
                  </a:cubicBezTo>
                  <a:cubicBezTo>
                    <a:pt x="6081" y="12309"/>
                    <a:pt x="6084" y="12298"/>
                    <a:pt x="6067" y="12261"/>
                  </a:cubicBezTo>
                  <a:cubicBezTo>
                    <a:pt x="6046" y="12208"/>
                    <a:pt x="6025" y="12198"/>
                    <a:pt x="6004" y="12187"/>
                  </a:cubicBezTo>
                  <a:cubicBezTo>
                    <a:pt x="6003" y="12187"/>
                    <a:pt x="6002" y="12187"/>
                    <a:pt x="6001" y="12187"/>
                  </a:cubicBezTo>
                  <a:cubicBezTo>
                    <a:pt x="5977" y="12187"/>
                    <a:pt x="5983" y="12270"/>
                    <a:pt x="5949" y="12270"/>
                  </a:cubicBezTo>
                  <a:cubicBezTo>
                    <a:pt x="5937" y="12270"/>
                    <a:pt x="5920" y="12259"/>
                    <a:pt x="5894" y="12229"/>
                  </a:cubicBezTo>
                  <a:cubicBezTo>
                    <a:pt x="5881" y="12212"/>
                    <a:pt x="5869" y="12205"/>
                    <a:pt x="5859" y="12205"/>
                  </a:cubicBezTo>
                  <a:cubicBezTo>
                    <a:pt x="5859" y="12205"/>
                    <a:pt x="5859" y="12205"/>
                    <a:pt x="5859" y="12205"/>
                  </a:cubicBezTo>
                  <a:lnTo>
                    <a:pt x="5859" y="12205"/>
                  </a:lnTo>
                  <a:cubicBezTo>
                    <a:pt x="5925" y="12273"/>
                    <a:pt x="6055" y="12430"/>
                    <a:pt x="6015" y="12455"/>
                  </a:cubicBezTo>
                  <a:lnTo>
                    <a:pt x="6009" y="12455"/>
                  </a:lnTo>
                  <a:lnTo>
                    <a:pt x="5857" y="12205"/>
                  </a:lnTo>
                  <a:lnTo>
                    <a:pt x="5857" y="12205"/>
                  </a:lnTo>
                  <a:cubicBezTo>
                    <a:pt x="5813" y="12211"/>
                    <a:pt x="5797" y="12350"/>
                    <a:pt x="5763" y="12371"/>
                  </a:cubicBezTo>
                  <a:cubicBezTo>
                    <a:pt x="5842" y="12518"/>
                    <a:pt x="5863" y="12492"/>
                    <a:pt x="5936" y="12617"/>
                  </a:cubicBezTo>
                  <a:cubicBezTo>
                    <a:pt x="5934" y="12619"/>
                    <a:pt x="5932" y="12619"/>
                    <a:pt x="5929" y="12619"/>
                  </a:cubicBezTo>
                  <a:cubicBezTo>
                    <a:pt x="5893" y="12619"/>
                    <a:pt x="5807" y="12505"/>
                    <a:pt x="5791" y="12505"/>
                  </a:cubicBezTo>
                  <a:cubicBezTo>
                    <a:pt x="5790" y="12505"/>
                    <a:pt x="5789" y="12506"/>
                    <a:pt x="5789" y="12507"/>
                  </a:cubicBezTo>
                  <a:cubicBezTo>
                    <a:pt x="5779" y="12544"/>
                    <a:pt x="5831" y="12691"/>
                    <a:pt x="5847" y="12769"/>
                  </a:cubicBezTo>
                  <a:cubicBezTo>
                    <a:pt x="5786" y="12692"/>
                    <a:pt x="5543" y="12374"/>
                    <a:pt x="5499" y="12374"/>
                  </a:cubicBezTo>
                  <a:cubicBezTo>
                    <a:pt x="5487" y="12374"/>
                    <a:pt x="5491" y="12402"/>
                    <a:pt x="5522" y="12471"/>
                  </a:cubicBezTo>
                  <a:cubicBezTo>
                    <a:pt x="5524" y="12472"/>
                    <a:pt x="5526" y="12472"/>
                    <a:pt x="5528" y="12472"/>
                  </a:cubicBezTo>
                  <a:cubicBezTo>
                    <a:pt x="5545" y="12472"/>
                    <a:pt x="5532" y="12433"/>
                    <a:pt x="5532" y="12423"/>
                  </a:cubicBezTo>
                  <a:cubicBezTo>
                    <a:pt x="5533" y="12422"/>
                    <a:pt x="5533" y="12421"/>
                    <a:pt x="5534" y="12421"/>
                  </a:cubicBezTo>
                  <a:cubicBezTo>
                    <a:pt x="5545" y="12421"/>
                    <a:pt x="5606" y="12608"/>
                    <a:pt x="5611" y="12633"/>
                  </a:cubicBezTo>
                  <a:cubicBezTo>
                    <a:pt x="5621" y="12682"/>
                    <a:pt x="5608" y="12712"/>
                    <a:pt x="5589" y="12712"/>
                  </a:cubicBezTo>
                  <a:cubicBezTo>
                    <a:pt x="5588" y="12712"/>
                    <a:pt x="5586" y="12712"/>
                    <a:pt x="5585" y="12712"/>
                  </a:cubicBezTo>
                  <a:cubicBezTo>
                    <a:pt x="5522" y="12696"/>
                    <a:pt x="5480" y="12439"/>
                    <a:pt x="5412" y="12418"/>
                  </a:cubicBezTo>
                  <a:cubicBezTo>
                    <a:pt x="5402" y="12414"/>
                    <a:pt x="5391" y="12412"/>
                    <a:pt x="5380" y="12412"/>
                  </a:cubicBezTo>
                  <a:cubicBezTo>
                    <a:pt x="5362" y="12412"/>
                    <a:pt x="5345" y="12419"/>
                    <a:pt x="5338" y="12439"/>
                  </a:cubicBezTo>
                  <a:cubicBezTo>
                    <a:pt x="5328" y="12476"/>
                    <a:pt x="5385" y="12607"/>
                    <a:pt x="5349" y="12628"/>
                  </a:cubicBezTo>
                  <a:cubicBezTo>
                    <a:pt x="5340" y="12631"/>
                    <a:pt x="5332" y="12636"/>
                    <a:pt x="5325" y="12636"/>
                  </a:cubicBezTo>
                  <a:cubicBezTo>
                    <a:pt x="5312" y="12636"/>
                    <a:pt x="5299" y="12619"/>
                    <a:pt x="5275" y="12544"/>
                  </a:cubicBezTo>
                  <a:cubicBezTo>
                    <a:pt x="5270" y="12497"/>
                    <a:pt x="5260" y="12450"/>
                    <a:pt x="5249" y="12402"/>
                  </a:cubicBezTo>
                  <a:cubicBezTo>
                    <a:pt x="5248" y="12400"/>
                    <a:pt x="5247" y="12398"/>
                    <a:pt x="5247" y="12398"/>
                  </a:cubicBezTo>
                  <a:cubicBezTo>
                    <a:pt x="5236" y="12398"/>
                    <a:pt x="5239" y="12705"/>
                    <a:pt x="5202" y="12705"/>
                  </a:cubicBezTo>
                  <a:cubicBezTo>
                    <a:pt x="5196" y="12705"/>
                    <a:pt x="5189" y="12698"/>
                    <a:pt x="5181" y="12680"/>
                  </a:cubicBezTo>
                  <a:cubicBezTo>
                    <a:pt x="5139" y="12570"/>
                    <a:pt x="5123" y="12450"/>
                    <a:pt x="5076" y="12444"/>
                  </a:cubicBezTo>
                  <a:cubicBezTo>
                    <a:pt x="5050" y="12460"/>
                    <a:pt x="5034" y="12476"/>
                    <a:pt x="5024" y="12502"/>
                  </a:cubicBezTo>
                  <a:lnTo>
                    <a:pt x="5024" y="12502"/>
                  </a:lnTo>
                  <a:cubicBezTo>
                    <a:pt x="5024" y="12502"/>
                    <a:pt x="5024" y="12502"/>
                    <a:pt x="5024" y="12502"/>
                  </a:cubicBezTo>
                  <a:cubicBezTo>
                    <a:pt x="5029" y="12502"/>
                    <a:pt x="5166" y="12744"/>
                    <a:pt x="5132" y="12744"/>
                  </a:cubicBezTo>
                  <a:cubicBezTo>
                    <a:pt x="5131" y="12744"/>
                    <a:pt x="5130" y="12744"/>
                    <a:pt x="5128" y="12743"/>
                  </a:cubicBezTo>
                  <a:cubicBezTo>
                    <a:pt x="5084" y="12733"/>
                    <a:pt x="5049" y="12696"/>
                    <a:pt x="5014" y="12696"/>
                  </a:cubicBezTo>
                  <a:cubicBezTo>
                    <a:pt x="5012" y="12696"/>
                    <a:pt x="5010" y="12696"/>
                    <a:pt x="5008" y="12696"/>
                  </a:cubicBezTo>
                  <a:lnTo>
                    <a:pt x="4950" y="12701"/>
                  </a:lnTo>
                  <a:cubicBezTo>
                    <a:pt x="4947" y="12695"/>
                    <a:pt x="4944" y="12692"/>
                    <a:pt x="4942" y="12692"/>
                  </a:cubicBezTo>
                  <a:cubicBezTo>
                    <a:pt x="4938" y="12692"/>
                    <a:pt x="4936" y="12709"/>
                    <a:pt x="4940" y="12738"/>
                  </a:cubicBezTo>
                  <a:cubicBezTo>
                    <a:pt x="4939" y="12739"/>
                    <a:pt x="4938" y="12740"/>
                    <a:pt x="4937" y="12740"/>
                  </a:cubicBezTo>
                  <a:cubicBezTo>
                    <a:pt x="4923" y="12740"/>
                    <a:pt x="4919" y="12511"/>
                    <a:pt x="4914" y="12492"/>
                  </a:cubicBezTo>
                  <a:cubicBezTo>
                    <a:pt x="4909" y="12463"/>
                    <a:pt x="4904" y="12452"/>
                    <a:pt x="4899" y="12452"/>
                  </a:cubicBezTo>
                  <a:cubicBezTo>
                    <a:pt x="4887" y="12452"/>
                    <a:pt x="4877" y="12516"/>
                    <a:pt x="4877" y="12539"/>
                  </a:cubicBezTo>
                  <a:cubicBezTo>
                    <a:pt x="4877" y="12578"/>
                    <a:pt x="4870" y="12674"/>
                    <a:pt x="4852" y="12674"/>
                  </a:cubicBezTo>
                  <a:cubicBezTo>
                    <a:pt x="4849" y="12674"/>
                    <a:pt x="4845" y="12669"/>
                    <a:pt x="4840" y="12659"/>
                  </a:cubicBezTo>
                  <a:cubicBezTo>
                    <a:pt x="4824" y="12591"/>
                    <a:pt x="4814" y="12518"/>
                    <a:pt x="4809" y="12444"/>
                  </a:cubicBezTo>
                  <a:lnTo>
                    <a:pt x="4809" y="12444"/>
                  </a:lnTo>
                  <a:cubicBezTo>
                    <a:pt x="4814" y="12544"/>
                    <a:pt x="4793" y="12644"/>
                    <a:pt x="4746" y="12727"/>
                  </a:cubicBezTo>
                  <a:cubicBezTo>
                    <a:pt x="4736" y="12744"/>
                    <a:pt x="4722" y="12758"/>
                    <a:pt x="4709" y="12758"/>
                  </a:cubicBezTo>
                  <a:cubicBezTo>
                    <a:pt x="4700" y="12758"/>
                    <a:pt x="4691" y="12752"/>
                    <a:pt x="4683" y="12738"/>
                  </a:cubicBezTo>
                  <a:cubicBezTo>
                    <a:pt x="4662" y="12701"/>
                    <a:pt x="4672" y="12649"/>
                    <a:pt x="4657" y="12623"/>
                  </a:cubicBezTo>
                  <a:cubicBezTo>
                    <a:pt x="4646" y="12609"/>
                    <a:pt x="4624" y="12592"/>
                    <a:pt x="4605" y="12592"/>
                  </a:cubicBezTo>
                  <a:cubicBezTo>
                    <a:pt x="4586" y="12592"/>
                    <a:pt x="4570" y="12608"/>
                    <a:pt x="4567" y="12659"/>
                  </a:cubicBezTo>
                  <a:cubicBezTo>
                    <a:pt x="4562" y="12748"/>
                    <a:pt x="4557" y="12790"/>
                    <a:pt x="4531" y="12796"/>
                  </a:cubicBezTo>
                  <a:cubicBezTo>
                    <a:pt x="4531" y="12796"/>
                    <a:pt x="4522" y="12798"/>
                    <a:pt x="4513" y="12798"/>
                  </a:cubicBezTo>
                  <a:cubicBezTo>
                    <a:pt x="4502" y="12798"/>
                    <a:pt x="4489" y="12794"/>
                    <a:pt x="4489" y="12780"/>
                  </a:cubicBezTo>
                  <a:cubicBezTo>
                    <a:pt x="4494" y="12743"/>
                    <a:pt x="4573" y="12518"/>
                    <a:pt x="4531" y="12471"/>
                  </a:cubicBezTo>
                  <a:cubicBezTo>
                    <a:pt x="4528" y="12467"/>
                    <a:pt x="4525" y="12466"/>
                    <a:pt x="4523" y="12466"/>
                  </a:cubicBezTo>
                  <a:cubicBezTo>
                    <a:pt x="4499" y="12466"/>
                    <a:pt x="4473" y="12572"/>
                    <a:pt x="4452" y="12572"/>
                  </a:cubicBezTo>
                  <a:cubicBezTo>
                    <a:pt x="4446" y="12572"/>
                    <a:pt x="4441" y="12565"/>
                    <a:pt x="4436" y="12549"/>
                  </a:cubicBezTo>
                  <a:cubicBezTo>
                    <a:pt x="4427" y="12519"/>
                    <a:pt x="4418" y="12507"/>
                    <a:pt x="4408" y="12507"/>
                  </a:cubicBezTo>
                  <a:cubicBezTo>
                    <a:pt x="4383" y="12507"/>
                    <a:pt x="4355" y="12579"/>
                    <a:pt x="4321" y="12628"/>
                  </a:cubicBezTo>
                  <a:cubicBezTo>
                    <a:pt x="4307" y="12650"/>
                    <a:pt x="4300" y="12658"/>
                    <a:pt x="4296" y="12658"/>
                  </a:cubicBezTo>
                  <a:cubicBezTo>
                    <a:pt x="4289" y="12658"/>
                    <a:pt x="4291" y="12637"/>
                    <a:pt x="4284" y="12617"/>
                  </a:cubicBezTo>
                  <a:cubicBezTo>
                    <a:pt x="4282" y="12612"/>
                    <a:pt x="4280" y="12611"/>
                    <a:pt x="4277" y="12611"/>
                  </a:cubicBezTo>
                  <a:cubicBezTo>
                    <a:pt x="4263" y="12611"/>
                    <a:pt x="4240" y="12649"/>
                    <a:pt x="4232" y="12649"/>
                  </a:cubicBezTo>
                  <a:cubicBezTo>
                    <a:pt x="4212" y="12706"/>
                    <a:pt x="4171" y="12779"/>
                    <a:pt x="4150" y="12779"/>
                  </a:cubicBezTo>
                  <a:cubicBezTo>
                    <a:pt x="4138" y="12779"/>
                    <a:pt x="4133" y="12755"/>
                    <a:pt x="4143" y="12691"/>
                  </a:cubicBezTo>
                  <a:cubicBezTo>
                    <a:pt x="4147" y="12657"/>
                    <a:pt x="4185" y="12417"/>
                    <a:pt x="4168" y="12417"/>
                  </a:cubicBezTo>
                  <a:cubicBezTo>
                    <a:pt x="4163" y="12417"/>
                    <a:pt x="4156" y="12432"/>
                    <a:pt x="4143" y="12471"/>
                  </a:cubicBezTo>
                  <a:cubicBezTo>
                    <a:pt x="4115" y="12548"/>
                    <a:pt x="4100" y="12606"/>
                    <a:pt x="4076" y="12606"/>
                  </a:cubicBezTo>
                  <a:cubicBezTo>
                    <a:pt x="4072" y="12606"/>
                    <a:pt x="4068" y="12604"/>
                    <a:pt x="4064" y="12602"/>
                  </a:cubicBezTo>
                  <a:cubicBezTo>
                    <a:pt x="4048" y="12586"/>
                    <a:pt x="4085" y="12492"/>
                    <a:pt x="4090" y="12444"/>
                  </a:cubicBezTo>
                  <a:cubicBezTo>
                    <a:pt x="4096" y="12402"/>
                    <a:pt x="4069" y="12397"/>
                    <a:pt x="4059" y="12392"/>
                  </a:cubicBezTo>
                  <a:lnTo>
                    <a:pt x="4001" y="12586"/>
                  </a:lnTo>
                  <a:cubicBezTo>
                    <a:pt x="4012" y="12628"/>
                    <a:pt x="4017" y="12670"/>
                    <a:pt x="4006" y="12712"/>
                  </a:cubicBezTo>
                  <a:cubicBezTo>
                    <a:pt x="3998" y="12767"/>
                    <a:pt x="3974" y="12780"/>
                    <a:pt x="3955" y="12780"/>
                  </a:cubicBezTo>
                  <a:cubicBezTo>
                    <a:pt x="3939" y="12780"/>
                    <a:pt x="3925" y="12772"/>
                    <a:pt x="3923" y="12769"/>
                  </a:cubicBezTo>
                  <a:cubicBezTo>
                    <a:pt x="3881" y="12748"/>
                    <a:pt x="3933" y="12649"/>
                    <a:pt x="3923" y="12570"/>
                  </a:cubicBezTo>
                  <a:cubicBezTo>
                    <a:pt x="3918" y="12556"/>
                    <a:pt x="3905" y="12460"/>
                    <a:pt x="3891" y="12460"/>
                  </a:cubicBezTo>
                  <a:cubicBezTo>
                    <a:pt x="3889" y="12460"/>
                    <a:pt x="3888" y="12462"/>
                    <a:pt x="3886" y="12465"/>
                  </a:cubicBezTo>
                  <a:cubicBezTo>
                    <a:pt x="3845" y="12531"/>
                    <a:pt x="3839" y="12607"/>
                    <a:pt x="3801" y="12607"/>
                  </a:cubicBezTo>
                  <a:cubicBezTo>
                    <a:pt x="3799" y="12607"/>
                    <a:pt x="3798" y="12607"/>
                    <a:pt x="3797" y="12607"/>
                  </a:cubicBezTo>
                  <a:cubicBezTo>
                    <a:pt x="3784" y="12604"/>
                    <a:pt x="3777" y="12588"/>
                    <a:pt x="3766" y="12588"/>
                  </a:cubicBezTo>
                  <a:cubicBezTo>
                    <a:pt x="3759" y="12588"/>
                    <a:pt x="3751" y="12594"/>
                    <a:pt x="3739" y="12612"/>
                  </a:cubicBezTo>
                  <a:cubicBezTo>
                    <a:pt x="3717" y="12654"/>
                    <a:pt x="3690" y="12669"/>
                    <a:pt x="3664" y="12669"/>
                  </a:cubicBezTo>
                  <a:cubicBezTo>
                    <a:pt x="3613" y="12669"/>
                    <a:pt x="3564" y="12617"/>
                    <a:pt x="3550" y="12596"/>
                  </a:cubicBezTo>
                  <a:cubicBezTo>
                    <a:pt x="3529" y="12570"/>
                    <a:pt x="3550" y="12539"/>
                    <a:pt x="3577" y="12455"/>
                  </a:cubicBezTo>
                  <a:cubicBezTo>
                    <a:pt x="3603" y="12366"/>
                    <a:pt x="3556" y="12371"/>
                    <a:pt x="3540" y="12360"/>
                  </a:cubicBezTo>
                  <a:cubicBezTo>
                    <a:pt x="3540" y="12331"/>
                    <a:pt x="3533" y="12303"/>
                    <a:pt x="3515" y="12303"/>
                  </a:cubicBezTo>
                  <a:cubicBezTo>
                    <a:pt x="3501" y="12303"/>
                    <a:pt x="3480" y="12320"/>
                    <a:pt x="3451" y="12366"/>
                  </a:cubicBezTo>
                  <a:cubicBezTo>
                    <a:pt x="3430" y="12393"/>
                    <a:pt x="3419" y="12402"/>
                    <a:pt x="3410" y="12402"/>
                  </a:cubicBezTo>
                  <a:cubicBezTo>
                    <a:pt x="3400" y="12402"/>
                    <a:pt x="3394" y="12387"/>
                    <a:pt x="3383" y="12381"/>
                  </a:cubicBezTo>
                  <a:cubicBezTo>
                    <a:pt x="3381" y="12381"/>
                    <a:pt x="3379" y="12380"/>
                    <a:pt x="3378" y="12380"/>
                  </a:cubicBezTo>
                  <a:cubicBezTo>
                    <a:pt x="3357" y="12380"/>
                    <a:pt x="3328" y="12434"/>
                    <a:pt x="3304" y="12439"/>
                  </a:cubicBezTo>
                  <a:cubicBezTo>
                    <a:pt x="3262" y="12439"/>
                    <a:pt x="3272" y="12392"/>
                    <a:pt x="3246" y="12371"/>
                  </a:cubicBezTo>
                  <a:cubicBezTo>
                    <a:pt x="3245" y="12370"/>
                    <a:pt x="3244" y="12370"/>
                    <a:pt x="3242" y="12370"/>
                  </a:cubicBezTo>
                  <a:cubicBezTo>
                    <a:pt x="3198" y="12370"/>
                    <a:pt x="2921" y="12626"/>
                    <a:pt x="2905" y="12706"/>
                  </a:cubicBezTo>
                  <a:lnTo>
                    <a:pt x="2958" y="12712"/>
                  </a:lnTo>
                  <a:cubicBezTo>
                    <a:pt x="2974" y="12748"/>
                    <a:pt x="2974" y="12790"/>
                    <a:pt x="2958" y="12827"/>
                  </a:cubicBezTo>
                  <a:cubicBezTo>
                    <a:pt x="2963" y="12921"/>
                    <a:pt x="2995" y="12990"/>
                    <a:pt x="3063" y="13000"/>
                  </a:cubicBezTo>
                  <a:cubicBezTo>
                    <a:pt x="3064" y="13000"/>
                    <a:pt x="3065" y="13000"/>
                    <a:pt x="3066" y="13000"/>
                  </a:cubicBezTo>
                  <a:cubicBezTo>
                    <a:pt x="3108" y="13000"/>
                    <a:pt x="3185" y="12785"/>
                    <a:pt x="3251" y="12780"/>
                  </a:cubicBezTo>
                  <a:cubicBezTo>
                    <a:pt x="3253" y="12780"/>
                    <a:pt x="3255" y="12780"/>
                    <a:pt x="3257" y="12780"/>
                  </a:cubicBezTo>
                  <a:cubicBezTo>
                    <a:pt x="3293" y="12780"/>
                    <a:pt x="3293" y="12831"/>
                    <a:pt x="3283" y="12906"/>
                  </a:cubicBezTo>
                  <a:cubicBezTo>
                    <a:pt x="3241" y="12984"/>
                    <a:pt x="3241" y="12995"/>
                    <a:pt x="3262" y="13011"/>
                  </a:cubicBezTo>
                  <a:cubicBezTo>
                    <a:pt x="3272" y="13017"/>
                    <a:pt x="3279" y="13021"/>
                    <a:pt x="3285" y="13021"/>
                  </a:cubicBezTo>
                  <a:cubicBezTo>
                    <a:pt x="3301" y="13021"/>
                    <a:pt x="3305" y="12988"/>
                    <a:pt x="3356" y="12906"/>
                  </a:cubicBezTo>
                  <a:cubicBezTo>
                    <a:pt x="3372" y="12881"/>
                    <a:pt x="3395" y="12863"/>
                    <a:pt x="3409" y="12863"/>
                  </a:cubicBezTo>
                  <a:cubicBezTo>
                    <a:pt x="3418" y="12863"/>
                    <a:pt x="3423" y="12871"/>
                    <a:pt x="3419" y="12890"/>
                  </a:cubicBezTo>
                  <a:cubicBezTo>
                    <a:pt x="3409" y="13000"/>
                    <a:pt x="3272" y="13136"/>
                    <a:pt x="3341" y="13173"/>
                  </a:cubicBezTo>
                  <a:cubicBezTo>
                    <a:pt x="3343" y="13174"/>
                    <a:pt x="3345" y="13174"/>
                    <a:pt x="3347" y="13174"/>
                  </a:cubicBezTo>
                  <a:cubicBezTo>
                    <a:pt x="3381" y="13174"/>
                    <a:pt x="3469" y="13114"/>
                    <a:pt x="3503" y="13026"/>
                  </a:cubicBezTo>
                  <a:cubicBezTo>
                    <a:pt x="3507" y="13025"/>
                    <a:pt x="3510" y="13024"/>
                    <a:pt x="3513" y="13024"/>
                  </a:cubicBezTo>
                  <a:cubicBezTo>
                    <a:pt x="3526" y="13024"/>
                    <a:pt x="3535" y="13038"/>
                    <a:pt x="3546" y="13038"/>
                  </a:cubicBezTo>
                  <a:cubicBezTo>
                    <a:pt x="3547" y="13038"/>
                    <a:pt x="3549" y="13037"/>
                    <a:pt x="3550" y="13037"/>
                  </a:cubicBezTo>
                  <a:cubicBezTo>
                    <a:pt x="3569" y="13032"/>
                    <a:pt x="3716" y="12949"/>
                    <a:pt x="3749" y="12949"/>
                  </a:cubicBezTo>
                  <a:cubicBezTo>
                    <a:pt x="3753" y="12949"/>
                    <a:pt x="3755" y="12950"/>
                    <a:pt x="3755" y="12953"/>
                  </a:cubicBezTo>
                  <a:cubicBezTo>
                    <a:pt x="3755" y="13037"/>
                    <a:pt x="3603" y="13178"/>
                    <a:pt x="3582" y="13236"/>
                  </a:cubicBezTo>
                  <a:cubicBezTo>
                    <a:pt x="3608" y="13168"/>
                    <a:pt x="3792" y="13163"/>
                    <a:pt x="3823" y="13115"/>
                  </a:cubicBezTo>
                  <a:cubicBezTo>
                    <a:pt x="3842" y="13089"/>
                    <a:pt x="3856" y="13077"/>
                    <a:pt x="3867" y="13077"/>
                  </a:cubicBezTo>
                  <a:cubicBezTo>
                    <a:pt x="3885" y="13077"/>
                    <a:pt x="3893" y="13115"/>
                    <a:pt x="3896" y="13178"/>
                  </a:cubicBezTo>
                  <a:cubicBezTo>
                    <a:pt x="3898" y="13235"/>
                    <a:pt x="3904" y="13253"/>
                    <a:pt x="3912" y="13253"/>
                  </a:cubicBezTo>
                  <a:cubicBezTo>
                    <a:pt x="3926" y="13253"/>
                    <a:pt x="3947" y="13199"/>
                    <a:pt x="3963" y="13199"/>
                  </a:cubicBezTo>
                  <a:cubicBezTo>
                    <a:pt x="3964" y="13199"/>
                    <a:pt x="3964" y="13199"/>
                    <a:pt x="3965" y="13199"/>
                  </a:cubicBezTo>
                  <a:cubicBezTo>
                    <a:pt x="3996" y="13210"/>
                    <a:pt x="4012" y="13199"/>
                    <a:pt x="4022" y="13273"/>
                  </a:cubicBezTo>
                  <a:cubicBezTo>
                    <a:pt x="4027" y="13295"/>
                    <a:pt x="4031" y="13306"/>
                    <a:pt x="4041" y="13306"/>
                  </a:cubicBezTo>
                  <a:cubicBezTo>
                    <a:pt x="4043" y="13306"/>
                    <a:pt x="4046" y="13305"/>
                    <a:pt x="4048" y="13304"/>
                  </a:cubicBezTo>
                  <a:cubicBezTo>
                    <a:pt x="4090" y="13257"/>
                    <a:pt x="4111" y="13194"/>
                    <a:pt x="4106" y="13131"/>
                  </a:cubicBezTo>
                  <a:cubicBezTo>
                    <a:pt x="4106" y="13079"/>
                    <a:pt x="4121" y="12987"/>
                    <a:pt x="4140" y="12987"/>
                  </a:cubicBezTo>
                  <a:cubicBezTo>
                    <a:pt x="4144" y="12987"/>
                    <a:pt x="4149" y="12991"/>
                    <a:pt x="4153" y="13000"/>
                  </a:cubicBezTo>
                  <a:cubicBezTo>
                    <a:pt x="4174" y="13058"/>
                    <a:pt x="4159" y="13168"/>
                    <a:pt x="4185" y="13215"/>
                  </a:cubicBezTo>
                  <a:cubicBezTo>
                    <a:pt x="4193" y="13232"/>
                    <a:pt x="4203" y="13238"/>
                    <a:pt x="4215" y="13238"/>
                  </a:cubicBezTo>
                  <a:cubicBezTo>
                    <a:pt x="4239" y="13238"/>
                    <a:pt x="4268" y="13207"/>
                    <a:pt x="4290" y="13178"/>
                  </a:cubicBezTo>
                  <a:cubicBezTo>
                    <a:pt x="4321" y="13178"/>
                    <a:pt x="4347" y="13199"/>
                    <a:pt x="4358" y="13226"/>
                  </a:cubicBezTo>
                  <a:cubicBezTo>
                    <a:pt x="4358" y="13267"/>
                    <a:pt x="4363" y="13288"/>
                    <a:pt x="4373" y="13288"/>
                  </a:cubicBezTo>
                  <a:cubicBezTo>
                    <a:pt x="4375" y="13289"/>
                    <a:pt x="4376" y="13289"/>
                    <a:pt x="4377" y="13289"/>
                  </a:cubicBezTo>
                  <a:cubicBezTo>
                    <a:pt x="4420" y="13289"/>
                    <a:pt x="4417" y="13199"/>
                    <a:pt x="4457" y="13199"/>
                  </a:cubicBezTo>
                  <a:cubicBezTo>
                    <a:pt x="4484" y="13199"/>
                    <a:pt x="4499" y="13241"/>
                    <a:pt x="4526" y="13257"/>
                  </a:cubicBezTo>
                  <a:cubicBezTo>
                    <a:pt x="4545" y="13268"/>
                    <a:pt x="4566" y="13273"/>
                    <a:pt x="4587" y="13273"/>
                  </a:cubicBezTo>
                  <a:cubicBezTo>
                    <a:pt x="4637" y="13273"/>
                    <a:pt x="4688" y="13239"/>
                    <a:pt x="4725" y="13157"/>
                  </a:cubicBezTo>
                  <a:cubicBezTo>
                    <a:pt x="4739" y="13119"/>
                    <a:pt x="4748" y="13093"/>
                    <a:pt x="4755" y="13093"/>
                  </a:cubicBezTo>
                  <a:cubicBezTo>
                    <a:pt x="4762" y="13093"/>
                    <a:pt x="4766" y="13128"/>
                    <a:pt x="4772" y="13215"/>
                  </a:cubicBezTo>
                  <a:cubicBezTo>
                    <a:pt x="4746" y="13315"/>
                    <a:pt x="4788" y="13315"/>
                    <a:pt x="4814" y="13315"/>
                  </a:cubicBezTo>
                  <a:cubicBezTo>
                    <a:pt x="4820" y="13315"/>
                    <a:pt x="4827" y="13315"/>
                    <a:pt x="4834" y="13315"/>
                  </a:cubicBezTo>
                  <a:cubicBezTo>
                    <a:pt x="4864" y="13315"/>
                    <a:pt x="4899" y="13312"/>
                    <a:pt x="4924" y="13278"/>
                  </a:cubicBezTo>
                  <a:cubicBezTo>
                    <a:pt x="4941" y="13249"/>
                    <a:pt x="4951" y="13184"/>
                    <a:pt x="4975" y="13184"/>
                  </a:cubicBezTo>
                  <a:cubicBezTo>
                    <a:pt x="4981" y="13184"/>
                    <a:pt x="4989" y="13188"/>
                    <a:pt x="4997" y="13199"/>
                  </a:cubicBezTo>
                  <a:cubicBezTo>
                    <a:pt x="5009" y="13286"/>
                    <a:pt x="5039" y="13312"/>
                    <a:pt x="5070" y="13312"/>
                  </a:cubicBezTo>
                  <a:cubicBezTo>
                    <a:pt x="5096" y="13312"/>
                    <a:pt x="5122" y="13293"/>
                    <a:pt x="5134" y="13278"/>
                  </a:cubicBezTo>
                  <a:cubicBezTo>
                    <a:pt x="5157" y="13250"/>
                    <a:pt x="5155" y="13050"/>
                    <a:pt x="5174" y="13050"/>
                  </a:cubicBezTo>
                  <a:cubicBezTo>
                    <a:pt x="5176" y="13050"/>
                    <a:pt x="5178" y="13053"/>
                    <a:pt x="5181" y="13058"/>
                  </a:cubicBezTo>
                  <a:cubicBezTo>
                    <a:pt x="5239" y="13189"/>
                    <a:pt x="5260" y="13247"/>
                    <a:pt x="5322" y="13247"/>
                  </a:cubicBezTo>
                  <a:cubicBezTo>
                    <a:pt x="5417" y="13247"/>
                    <a:pt x="5511" y="13220"/>
                    <a:pt x="5585" y="13163"/>
                  </a:cubicBezTo>
                  <a:cubicBezTo>
                    <a:pt x="5616" y="13142"/>
                    <a:pt x="5637" y="13115"/>
                    <a:pt x="5658" y="13084"/>
                  </a:cubicBezTo>
                  <a:cubicBezTo>
                    <a:pt x="5669" y="13063"/>
                    <a:pt x="5658" y="12984"/>
                    <a:pt x="5669" y="12979"/>
                  </a:cubicBezTo>
                  <a:cubicBezTo>
                    <a:pt x="5669" y="12979"/>
                    <a:pt x="5669" y="12979"/>
                    <a:pt x="5670" y="12979"/>
                  </a:cubicBezTo>
                  <a:cubicBezTo>
                    <a:pt x="5688" y="12979"/>
                    <a:pt x="5764" y="13095"/>
                    <a:pt x="5800" y="13126"/>
                  </a:cubicBezTo>
                  <a:cubicBezTo>
                    <a:pt x="5831" y="13157"/>
                    <a:pt x="5878" y="13178"/>
                    <a:pt x="5920" y="13178"/>
                  </a:cubicBezTo>
                  <a:cubicBezTo>
                    <a:pt x="5967" y="13178"/>
                    <a:pt x="5994" y="13142"/>
                    <a:pt x="5936" y="13016"/>
                  </a:cubicBezTo>
                  <a:lnTo>
                    <a:pt x="5936" y="13016"/>
                  </a:lnTo>
                  <a:cubicBezTo>
                    <a:pt x="5945" y="13035"/>
                    <a:pt x="5953" y="13044"/>
                    <a:pt x="5959" y="13044"/>
                  </a:cubicBezTo>
                  <a:cubicBezTo>
                    <a:pt x="5984" y="13044"/>
                    <a:pt x="5985" y="12911"/>
                    <a:pt x="5994" y="12890"/>
                  </a:cubicBezTo>
                  <a:cubicBezTo>
                    <a:pt x="5994" y="12889"/>
                    <a:pt x="5995" y="12889"/>
                    <a:pt x="5996" y="12889"/>
                  </a:cubicBezTo>
                  <a:cubicBezTo>
                    <a:pt x="6013" y="12889"/>
                    <a:pt x="6126" y="13000"/>
                    <a:pt x="6151" y="13005"/>
                  </a:cubicBezTo>
                  <a:cubicBezTo>
                    <a:pt x="6162" y="13008"/>
                    <a:pt x="6173" y="13009"/>
                    <a:pt x="6183" y="13009"/>
                  </a:cubicBezTo>
                  <a:cubicBezTo>
                    <a:pt x="6218" y="13009"/>
                    <a:pt x="6248" y="12994"/>
                    <a:pt x="6256" y="12958"/>
                  </a:cubicBezTo>
                  <a:cubicBezTo>
                    <a:pt x="6266" y="12906"/>
                    <a:pt x="6182" y="12806"/>
                    <a:pt x="6146" y="12738"/>
                  </a:cubicBezTo>
                  <a:cubicBezTo>
                    <a:pt x="6155" y="12728"/>
                    <a:pt x="6173" y="12706"/>
                    <a:pt x="6192" y="12706"/>
                  </a:cubicBezTo>
                  <a:cubicBezTo>
                    <a:pt x="6194" y="12706"/>
                    <a:pt x="6196" y="12706"/>
                    <a:pt x="6198" y="12706"/>
                  </a:cubicBezTo>
                  <a:lnTo>
                    <a:pt x="6245" y="12775"/>
                  </a:lnTo>
                  <a:cubicBezTo>
                    <a:pt x="6252" y="12780"/>
                    <a:pt x="6259" y="12783"/>
                    <a:pt x="6264" y="12783"/>
                  </a:cubicBezTo>
                  <a:cubicBezTo>
                    <a:pt x="6280" y="12783"/>
                    <a:pt x="6290" y="12767"/>
                    <a:pt x="6298" y="12759"/>
                  </a:cubicBezTo>
                  <a:cubicBezTo>
                    <a:pt x="6298" y="12759"/>
                    <a:pt x="6299" y="12759"/>
                    <a:pt x="6299" y="12759"/>
                  </a:cubicBezTo>
                  <a:cubicBezTo>
                    <a:pt x="6312" y="12759"/>
                    <a:pt x="6362" y="12822"/>
                    <a:pt x="6387" y="12827"/>
                  </a:cubicBezTo>
                  <a:cubicBezTo>
                    <a:pt x="6390" y="12828"/>
                    <a:pt x="6394" y="12828"/>
                    <a:pt x="6398" y="12828"/>
                  </a:cubicBezTo>
                  <a:cubicBezTo>
                    <a:pt x="6416" y="12828"/>
                    <a:pt x="6437" y="12818"/>
                    <a:pt x="6450" y="12801"/>
                  </a:cubicBezTo>
                  <a:cubicBezTo>
                    <a:pt x="6492" y="12743"/>
                    <a:pt x="6455" y="12649"/>
                    <a:pt x="6434" y="12539"/>
                  </a:cubicBezTo>
                  <a:cubicBezTo>
                    <a:pt x="6427" y="12491"/>
                    <a:pt x="6429" y="12472"/>
                    <a:pt x="6438" y="12472"/>
                  </a:cubicBezTo>
                  <a:cubicBezTo>
                    <a:pt x="6456" y="12472"/>
                    <a:pt x="6502" y="12548"/>
                    <a:pt x="6565" y="12628"/>
                  </a:cubicBezTo>
                  <a:cubicBezTo>
                    <a:pt x="6513" y="12560"/>
                    <a:pt x="6591" y="12596"/>
                    <a:pt x="6560" y="12528"/>
                  </a:cubicBezTo>
                  <a:lnTo>
                    <a:pt x="6486" y="12423"/>
                  </a:lnTo>
                  <a:cubicBezTo>
                    <a:pt x="6488" y="12422"/>
                    <a:pt x="6489" y="12422"/>
                    <a:pt x="6491" y="12422"/>
                  </a:cubicBezTo>
                  <a:cubicBezTo>
                    <a:pt x="6517" y="12422"/>
                    <a:pt x="6587" y="12509"/>
                    <a:pt x="6613" y="12509"/>
                  </a:cubicBezTo>
                  <a:cubicBezTo>
                    <a:pt x="6615" y="12509"/>
                    <a:pt x="6616" y="12508"/>
                    <a:pt x="6618" y="12507"/>
                  </a:cubicBezTo>
                  <a:cubicBezTo>
                    <a:pt x="6633" y="12497"/>
                    <a:pt x="6576" y="12376"/>
                    <a:pt x="6576" y="12334"/>
                  </a:cubicBezTo>
                  <a:cubicBezTo>
                    <a:pt x="6576" y="12318"/>
                    <a:pt x="6579" y="12311"/>
                    <a:pt x="6584" y="12311"/>
                  </a:cubicBezTo>
                  <a:cubicBezTo>
                    <a:pt x="6601" y="12311"/>
                    <a:pt x="6637" y="12377"/>
                    <a:pt x="6649" y="12413"/>
                  </a:cubicBezTo>
                  <a:cubicBezTo>
                    <a:pt x="6666" y="12474"/>
                    <a:pt x="6756" y="12574"/>
                    <a:pt x="6792" y="12574"/>
                  </a:cubicBezTo>
                  <a:cubicBezTo>
                    <a:pt x="6799" y="12574"/>
                    <a:pt x="6804" y="12570"/>
                    <a:pt x="6806" y="12560"/>
                  </a:cubicBezTo>
                  <a:cubicBezTo>
                    <a:pt x="6817" y="12502"/>
                    <a:pt x="6775" y="12392"/>
                    <a:pt x="6675" y="12282"/>
                  </a:cubicBezTo>
                  <a:lnTo>
                    <a:pt x="6675" y="12282"/>
                  </a:lnTo>
                  <a:cubicBezTo>
                    <a:pt x="6739" y="12349"/>
                    <a:pt x="6784" y="12373"/>
                    <a:pt x="6818" y="12373"/>
                  </a:cubicBezTo>
                  <a:cubicBezTo>
                    <a:pt x="6899" y="12373"/>
                    <a:pt x="6919" y="12237"/>
                    <a:pt x="6989" y="12237"/>
                  </a:cubicBezTo>
                  <a:cubicBezTo>
                    <a:pt x="7010" y="12237"/>
                    <a:pt x="7035" y="12250"/>
                    <a:pt x="7068" y="12282"/>
                  </a:cubicBezTo>
                  <a:cubicBezTo>
                    <a:pt x="7097" y="12296"/>
                    <a:pt x="7116" y="12303"/>
                    <a:pt x="7129" y="12303"/>
                  </a:cubicBezTo>
                  <a:cubicBezTo>
                    <a:pt x="7190" y="12303"/>
                    <a:pt x="7104" y="12162"/>
                    <a:pt x="7121" y="12114"/>
                  </a:cubicBezTo>
                  <a:cubicBezTo>
                    <a:pt x="7137" y="12067"/>
                    <a:pt x="7173" y="12041"/>
                    <a:pt x="7199" y="12009"/>
                  </a:cubicBezTo>
                  <a:cubicBezTo>
                    <a:pt x="7236" y="11962"/>
                    <a:pt x="7199" y="11857"/>
                    <a:pt x="7231" y="11820"/>
                  </a:cubicBezTo>
                  <a:cubicBezTo>
                    <a:pt x="7241" y="11809"/>
                    <a:pt x="7255" y="11805"/>
                    <a:pt x="7270" y="11805"/>
                  </a:cubicBezTo>
                  <a:cubicBezTo>
                    <a:pt x="7292" y="11805"/>
                    <a:pt x="7317" y="11813"/>
                    <a:pt x="7338" y="11813"/>
                  </a:cubicBezTo>
                  <a:cubicBezTo>
                    <a:pt x="7354" y="11813"/>
                    <a:pt x="7368" y="11809"/>
                    <a:pt x="7378" y="11794"/>
                  </a:cubicBezTo>
                  <a:cubicBezTo>
                    <a:pt x="7404" y="11773"/>
                    <a:pt x="7404" y="11731"/>
                    <a:pt x="7378" y="11710"/>
                  </a:cubicBezTo>
                  <a:cubicBezTo>
                    <a:pt x="7362" y="11684"/>
                    <a:pt x="7289" y="11642"/>
                    <a:pt x="7304" y="11632"/>
                  </a:cubicBezTo>
                  <a:cubicBezTo>
                    <a:pt x="7308" y="11629"/>
                    <a:pt x="7312" y="11628"/>
                    <a:pt x="7318" y="11628"/>
                  </a:cubicBezTo>
                  <a:cubicBezTo>
                    <a:pt x="7369" y="11628"/>
                    <a:pt x="7510" y="11720"/>
                    <a:pt x="7581" y="11772"/>
                  </a:cubicBezTo>
                  <a:lnTo>
                    <a:pt x="7581" y="11772"/>
                  </a:lnTo>
                  <a:cubicBezTo>
                    <a:pt x="7432" y="11662"/>
                    <a:pt x="7698" y="11422"/>
                    <a:pt x="7740" y="11385"/>
                  </a:cubicBezTo>
                  <a:cubicBezTo>
                    <a:pt x="7776" y="11349"/>
                    <a:pt x="7881" y="11343"/>
                    <a:pt x="7897" y="11301"/>
                  </a:cubicBezTo>
                  <a:cubicBezTo>
                    <a:pt x="7913" y="11238"/>
                    <a:pt x="7897" y="11176"/>
                    <a:pt x="7860" y="11128"/>
                  </a:cubicBezTo>
                  <a:cubicBezTo>
                    <a:pt x="7850" y="11109"/>
                    <a:pt x="7693" y="10969"/>
                    <a:pt x="7665" y="10969"/>
                  </a:cubicBezTo>
                  <a:cubicBezTo>
                    <a:pt x="7664" y="10969"/>
                    <a:pt x="7663" y="10969"/>
                    <a:pt x="7662" y="10970"/>
                  </a:cubicBezTo>
                  <a:lnTo>
                    <a:pt x="7662" y="10970"/>
                  </a:lnTo>
                  <a:cubicBezTo>
                    <a:pt x="7663" y="10969"/>
                    <a:pt x="7666" y="10968"/>
                    <a:pt x="7668" y="10968"/>
                  </a:cubicBezTo>
                  <a:cubicBezTo>
                    <a:pt x="7702" y="10968"/>
                    <a:pt x="7830" y="11043"/>
                    <a:pt x="7868" y="11043"/>
                  </a:cubicBezTo>
                  <a:cubicBezTo>
                    <a:pt x="7881" y="11043"/>
                    <a:pt x="7884" y="11035"/>
                    <a:pt x="7871" y="11013"/>
                  </a:cubicBezTo>
                  <a:cubicBezTo>
                    <a:pt x="7865" y="11003"/>
                    <a:pt x="7765" y="10897"/>
                    <a:pt x="7800" y="10897"/>
                  </a:cubicBezTo>
                  <a:cubicBezTo>
                    <a:pt x="7801" y="10897"/>
                    <a:pt x="7801" y="10898"/>
                    <a:pt x="7802" y="10898"/>
                  </a:cubicBezTo>
                  <a:cubicBezTo>
                    <a:pt x="7821" y="10902"/>
                    <a:pt x="7969" y="11020"/>
                    <a:pt x="8001" y="11020"/>
                  </a:cubicBezTo>
                  <a:cubicBezTo>
                    <a:pt x="8005" y="11020"/>
                    <a:pt x="8008" y="11018"/>
                    <a:pt x="8007" y="11013"/>
                  </a:cubicBezTo>
                  <a:cubicBezTo>
                    <a:pt x="8002" y="10976"/>
                    <a:pt x="7960" y="10866"/>
                    <a:pt x="7818" y="10798"/>
                  </a:cubicBezTo>
                  <a:cubicBezTo>
                    <a:pt x="7816" y="10791"/>
                    <a:pt x="7823" y="10788"/>
                    <a:pt x="7835" y="10788"/>
                  </a:cubicBezTo>
                  <a:cubicBezTo>
                    <a:pt x="7879" y="10788"/>
                    <a:pt x="7991" y="10822"/>
                    <a:pt x="8028" y="10835"/>
                  </a:cubicBezTo>
                  <a:cubicBezTo>
                    <a:pt x="8038" y="10835"/>
                    <a:pt x="8190" y="10819"/>
                    <a:pt x="8164" y="10803"/>
                  </a:cubicBezTo>
                  <a:cubicBezTo>
                    <a:pt x="8101" y="10756"/>
                    <a:pt x="7960" y="10698"/>
                    <a:pt x="7965" y="10656"/>
                  </a:cubicBezTo>
                  <a:cubicBezTo>
                    <a:pt x="7965" y="10625"/>
                    <a:pt x="8038" y="10630"/>
                    <a:pt x="8028" y="10588"/>
                  </a:cubicBezTo>
                  <a:cubicBezTo>
                    <a:pt x="8023" y="10546"/>
                    <a:pt x="7965" y="10525"/>
                    <a:pt x="7981" y="10489"/>
                  </a:cubicBezTo>
                  <a:cubicBezTo>
                    <a:pt x="7987" y="10473"/>
                    <a:pt x="8012" y="10471"/>
                    <a:pt x="8043" y="10471"/>
                  </a:cubicBezTo>
                  <a:cubicBezTo>
                    <a:pt x="8057" y="10471"/>
                    <a:pt x="8072" y="10471"/>
                    <a:pt x="8086" y="10471"/>
                  </a:cubicBezTo>
                  <a:cubicBezTo>
                    <a:pt x="8115" y="10471"/>
                    <a:pt x="8143" y="10469"/>
                    <a:pt x="8159" y="10457"/>
                  </a:cubicBezTo>
                  <a:cubicBezTo>
                    <a:pt x="8185" y="10436"/>
                    <a:pt x="8180" y="10384"/>
                    <a:pt x="8054" y="10331"/>
                  </a:cubicBezTo>
                  <a:lnTo>
                    <a:pt x="8054" y="10331"/>
                  </a:lnTo>
                  <a:cubicBezTo>
                    <a:pt x="8070" y="10334"/>
                    <a:pt x="8126" y="10337"/>
                    <a:pt x="8173" y="10337"/>
                  </a:cubicBezTo>
                  <a:cubicBezTo>
                    <a:pt x="8219" y="10337"/>
                    <a:pt x="8256" y="10334"/>
                    <a:pt x="8232" y="10326"/>
                  </a:cubicBezTo>
                  <a:cubicBezTo>
                    <a:pt x="8175" y="10310"/>
                    <a:pt x="7991" y="10279"/>
                    <a:pt x="8028" y="10237"/>
                  </a:cubicBezTo>
                  <a:cubicBezTo>
                    <a:pt x="8036" y="10227"/>
                    <a:pt x="8058" y="10225"/>
                    <a:pt x="8083" y="10225"/>
                  </a:cubicBezTo>
                  <a:cubicBezTo>
                    <a:pt x="8091" y="10225"/>
                    <a:pt x="8100" y="10225"/>
                    <a:pt x="8108" y="10225"/>
                  </a:cubicBezTo>
                  <a:cubicBezTo>
                    <a:pt x="8125" y="10225"/>
                    <a:pt x="8141" y="10225"/>
                    <a:pt x="8154" y="10221"/>
                  </a:cubicBezTo>
                  <a:cubicBezTo>
                    <a:pt x="8227" y="10200"/>
                    <a:pt x="8274" y="10127"/>
                    <a:pt x="8138" y="10053"/>
                  </a:cubicBezTo>
                  <a:lnTo>
                    <a:pt x="8138" y="10053"/>
                  </a:lnTo>
                  <a:cubicBezTo>
                    <a:pt x="8177" y="10069"/>
                    <a:pt x="8221" y="10077"/>
                    <a:pt x="8264" y="10077"/>
                  </a:cubicBezTo>
                  <a:cubicBezTo>
                    <a:pt x="8308" y="10077"/>
                    <a:pt x="8353" y="10069"/>
                    <a:pt x="8395" y="10053"/>
                  </a:cubicBezTo>
                  <a:cubicBezTo>
                    <a:pt x="8269" y="10006"/>
                    <a:pt x="8306" y="9996"/>
                    <a:pt x="8322" y="9964"/>
                  </a:cubicBezTo>
                  <a:cubicBezTo>
                    <a:pt x="8332" y="9933"/>
                    <a:pt x="8337" y="9949"/>
                    <a:pt x="8264" y="9912"/>
                  </a:cubicBezTo>
                  <a:cubicBezTo>
                    <a:pt x="8159" y="9859"/>
                    <a:pt x="8358" y="9833"/>
                    <a:pt x="8374" y="9812"/>
                  </a:cubicBezTo>
                  <a:cubicBezTo>
                    <a:pt x="8395" y="9791"/>
                    <a:pt x="8316" y="9770"/>
                    <a:pt x="8311" y="9739"/>
                  </a:cubicBezTo>
                  <a:cubicBezTo>
                    <a:pt x="8311" y="9702"/>
                    <a:pt x="8322" y="9665"/>
                    <a:pt x="8337" y="9634"/>
                  </a:cubicBezTo>
                  <a:cubicBezTo>
                    <a:pt x="8354" y="9584"/>
                    <a:pt x="8344" y="9544"/>
                    <a:pt x="8241" y="9488"/>
                  </a:cubicBezTo>
                  <a:lnTo>
                    <a:pt x="8241" y="9488"/>
                  </a:lnTo>
                  <a:cubicBezTo>
                    <a:pt x="8288" y="9508"/>
                    <a:pt x="8336" y="9525"/>
                    <a:pt x="8384" y="9540"/>
                  </a:cubicBezTo>
                  <a:cubicBezTo>
                    <a:pt x="8397" y="9542"/>
                    <a:pt x="8407" y="9544"/>
                    <a:pt x="8414" y="9544"/>
                  </a:cubicBezTo>
                  <a:cubicBezTo>
                    <a:pt x="8459" y="9544"/>
                    <a:pt x="8380" y="9490"/>
                    <a:pt x="8353" y="9472"/>
                  </a:cubicBezTo>
                  <a:cubicBezTo>
                    <a:pt x="8236" y="9407"/>
                    <a:pt x="8232" y="9384"/>
                    <a:pt x="8305" y="9384"/>
                  </a:cubicBezTo>
                  <a:cubicBezTo>
                    <a:pt x="8340" y="9384"/>
                    <a:pt x="8392" y="9390"/>
                    <a:pt x="8458" y="9398"/>
                  </a:cubicBezTo>
                  <a:cubicBezTo>
                    <a:pt x="8464" y="9399"/>
                    <a:pt x="8468" y="9399"/>
                    <a:pt x="8472" y="9399"/>
                  </a:cubicBezTo>
                  <a:cubicBezTo>
                    <a:pt x="8553" y="9399"/>
                    <a:pt x="8232" y="9270"/>
                    <a:pt x="8284" y="9270"/>
                  </a:cubicBezTo>
                  <a:cubicBezTo>
                    <a:pt x="8293" y="9270"/>
                    <a:pt x="8313" y="9274"/>
                    <a:pt x="8348" y="9283"/>
                  </a:cubicBezTo>
                  <a:cubicBezTo>
                    <a:pt x="8371" y="9289"/>
                    <a:pt x="8392" y="9292"/>
                    <a:pt x="8409" y="9292"/>
                  </a:cubicBezTo>
                  <a:cubicBezTo>
                    <a:pt x="8506" y="9292"/>
                    <a:pt x="8495" y="9202"/>
                    <a:pt x="8316" y="9157"/>
                  </a:cubicBezTo>
                  <a:lnTo>
                    <a:pt x="8316" y="9157"/>
                  </a:lnTo>
                  <a:cubicBezTo>
                    <a:pt x="8353" y="9166"/>
                    <a:pt x="8391" y="9172"/>
                    <a:pt x="8429" y="9172"/>
                  </a:cubicBezTo>
                  <a:cubicBezTo>
                    <a:pt x="8457" y="9172"/>
                    <a:pt x="8484" y="9169"/>
                    <a:pt x="8510" y="9162"/>
                  </a:cubicBezTo>
                  <a:cubicBezTo>
                    <a:pt x="8542" y="9157"/>
                    <a:pt x="8495" y="9131"/>
                    <a:pt x="8500" y="9115"/>
                  </a:cubicBezTo>
                  <a:cubicBezTo>
                    <a:pt x="8510" y="9084"/>
                    <a:pt x="8578" y="9084"/>
                    <a:pt x="8594" y="9052"/>
                  </a:cubicBezTo>
                  <a:cubicBezTo>
                    <a:pt x="8610" y="9026"/>
                    <a:pt x="8536" y="8989"/>
                    <a:pt x="8542" y="8963"/>
                  </a:cubicBezTo>
                  <a:cubicBezTo>
                    <a:pt x="8547" y="8926"/>
                    <a:pt x="8568" y="8895"/>
                    <a:pt x="8594" y="8874"/>
                  </a:cubicBezTo>
                  <a:cubicBezTo>
                    <a:pt x="8636" y="8832"/>
                    <a:pt x="8704" y="8806"/>
                    <a:pt x="8678" y="8753"/>
                  </a:cubicBezTo>
                  <a:cubicBezTo>
                    <a:pt x="8668" y="8727"/>
                    <a:pt x="8531" y="8675"/>
                    <a:pt x="8536" y="8664"/>
                  </a:cubicBezTo>
                  <a:cubicBezTo>
                    <a:pt x="8536" y="8661"/>
                    <a:pt x="8550" y="8660"/>
                    <a:pt x="8570" y="8660"/>
                  </a:cubicBezTo>
                  <a:cubicBezTo>
                    <a:pt x="8602" y="8660"/>
                    <a:pt x="8652" y="8663"/>
                    <a:pt x="8691" y="8663"/>
                  </a:cubicBezTo>
                  <a:cubicBezTo>
                    <a:pt x="8715" y="8663"/>
                    <a:pt x="8736" y="8662"/>
                    <a:pt x="8746" y="8659"/>
                  </a:cubicBezTo>
                  <a:cubicBezTo>
                    <a:pt x="8799" y="8643"/>
                    <a:pt x="8673" y="8606"/>
                    <a:pt x="8620" y="8591"/>
                  </a:cubicBezTo>
                  <a:cubicBezTo>
                    <a:pt x="8568" y="8570"/>
                    <a:pt x="8306" y="8523"/>
                    <a:pt x="8421" y="8512"/>
                  </a:cubicBezTo>
                  <a:cubicBezTo>
                    <a:pt x="8516" y="8502"/>
                    <a:pt x="8641" y="8512"/>
                    <a:pt x="8699" y="8481"/>
                  </a:cubicBezTo>
                  <a:cubicBezTo>
                    <a:pt x="8772" y="8439"/>
                    <a:pt x="8400" y="8355"/>
                    <a:pt x="8599" y="8344"/>
                  </a:cubicBezTo>
                  <a:cubicBezTo>
                    <a:pt x="8725" y="8334"/>
                    <a:pt x="8673" y="8218"/>
                    <a:pt x="8657" y="8182"/>
                  </a:cubicBezTo>
                  <a:cubicBezTo>
                    <a:pt x="8647" y="8145"/>
                    <a:pt x="8599" y="8108"/>
                    <a:pt x="8641" y="8077"/>
                  </a:cubicBezTo>
                  <a:cubicBezTo>
                    <a:pt x="8647" y="8066"/>
                    <a:pt x="8830" y="8009"/>
                    <a:pt x="8793" y="8009"/>
                  </a:cubicBezTo>
                  <a:cubicBezTo>
                    <a:pt x="8762" y="8009"/>
                    <a:pt x="8732" y="8013"/>
                    <a:pt x="8703" y="8013"/>
                  </a:cubicBezTo>
                  <a:cubicBezTo>
                    <a:pt x="8674" y="8013"/>
                    <a:pt x="8647" y="8009"/>
                    <a:pt x="8620" y="7993"/>
                  </a:cubicBezTo>
                  <a:cubicBezTo>
                    <a:pt x="8594" y="7977"/>
                    <a:pt x="8594" y="7956"/>
                    <a:pt x="8599" y="7941"/>
                  </a:cubicBezTo>
                  <a:cubicBezTo>
                    <a:pt x="8609" y="7918"/>
                    <a:pt x="8654" y="7875"/>
                    <a:pt x="8756" y="7875"/>
                  </a:cubicBezTo>
                  <a:cubicBezTo>
                    <a:pt x="8767" y="7875"/>
                    <a:pt x="8778" y="7875"/>
                    <a:pt x="8790" y="7876"/>
                  </a:cubicBezTo>
                  <a:lnTo>
                    <a:pt x="8790" y="7876"/>
                  </a:lnTo>
                  <a:cubicBezTo>
                    <a:pt x="8390" y="7836"/>
                    <a:pt x="8872" y="7830"/>
                    <a:pt x="8835" y="7778"/>
                  </a:cubicBezTo>
                  <a:cubicBezTo>
                    <a:pt x="8799" y="7726"/>
                    <a:pt x="8605" y="7715"/>
                    <a:pt x="8589" y="7663"/>
                  </a:cubicBezTo>
                  <a:cubicBezTo>
                    <a:pt x="8584" y="7647"/>
                    <a:pt x="8683" y="7621"/>
                    <a:pt x="8704" y="7605"/>
                  </a:cubicBezTo>
                  <a:cubicBezTo>
                    <a:pt x="8788" y="7537"/>
                    <a:pt x="8573" y="7553"/>
                    <a:pt x="8641" y="7484"/>
                  </a:cubicBezTo>
                  <a:cubicBezTo>
                    <a:pt x="8689" y="7437"/>
                    <a:pt x="8720" y="7406"/>
                    <a:pt x="8709" y="7353"/>
                  </a:cubicBezTo>
                  <a:cubicBezTo>
                    <a:pt x="8704" y="7338"/>
                    <a:pt x="8626" y="7290"/>
                    <a:pt x="8626" y="7290"/>
                  </a:cubicBezTo>
                  <a:cubicBezTo>
                    <a:pt x="8657" y="7217"/>
                    <a:pt x="9003" y="7144"/>
                    <a:pt x="8867" y="7060"/>
                  </a:cubicBezTo>
                  <a:cubicBezTo>
                    <a:pt x="8799" y="7023"/>
                    <a:pt x="8741" y="7060"/>
                    <a:pt x="8741" y="7013"/>
                  </a:cubicBezTo>
                  <a:cubicBezTo>
                    <a:pt x="8783" y="7002"/>
                    <a:pt x="8814" y="6986"/>
                    <a:pt x="8846" y="6960"/>
                  </a:cubicBezTo>
                  <a:cubicBezTo>
                    <a:pt x="8851" y="6950"/>
                    <a:pt x="8778" y="6950"/>
                    <a:pt x="8757" y="6934"/>
                  </a:cubicBezTo>
                  <a:cubicBezTo>
                    <a:pt x="8657" y="6845"/>
                    <a:pt x="9040" y="6656"/>
                    <a:pt x="8757" y="6583"/>
                  </a:cubicBezTo>
                  <a:cubicBezTo>
                    <a:pt x="8757" y="6578"/>
                    <a:pt x="8760" y="6574"/>
                    <a:pt x="8763" y="6572"/>
                  </a:cubicBezTo>
                  <a:lnTo>
                    <a:pt x="8763" y="6572"/>
                  </a:lnTo>
                  <a:cubicBezTo>
                    <a:pt x="8784" y="6578"/>
                    <a:pt x="8796" y="6580"/>
                    <a:pt x="8802" y="6580"/>
                  </a:cubicBezTo>
                  <a:cubicBezTo>
                    <a:pt x="8815" y="6580"/>
                    <a:pt x="8794" y="6569"/>
                    <a:pt x="8777" y="6569"/>
                  </a:cubicBezTo>
                  <a:cubicBezTo>
                    <a:pt x="8772" y="6569"/>
                    <a:pt x="8767" y="6570"/>
                    <a:pt x="8763" y="6572"/>
                  </a:cubicBezTo>
                  <a:lnTo>
                    <a:pt x="8763" y="6572"/>
                  </a:lnTo>
                  <a:cubicBezTo>
                    <a:pt x="8763" y="6572"/>
                    <a:pt x="8762" y="6572"/>
                    <a:pt x="8762" y="6572"/>
                  </a:cubicBezTo>
                  <a:lnTo>
                    <a:pt x="8757" y="6572"/>
                  </a:lnTo>
                  <a:cubicBezTo>
                    <a:pt x="8757" y="6557"/>
                    <a:pt x="8629" y="6549"/>
                    <a:pt x="8476" y="6549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2219700" y="3026475"/>
              <a:ext cx="191650" cy="303800"/>
            </a:xfrm>
            <a:custGeom>
              <a:rect b="b" l="l" r="r" t="t"/>
              <a:pathLst>
                <a:path extrusionOk="0" h="12152" w="7666">
                  <a:moveTo>
                    <a:pt x="3695" y="0"/>
                  </a:moveTo>
                  <a:cubicBezTo>
                    <a:pt x="3668" y="0"/>
                    <a:pt x="3640" y="1"/>
                    <a:pt x="3613" y="2"/>
                  </a:cubicBezTo>
                  <a:cubicBezTo>
                    <a:pt x="1563" y="81"/>
                    <a:pt x="0" y="2859"/>
                    <a:pt x="121" y="6210"/>
                  </a:cubicBezTo>
                  <a:cubicBezTo>
                    <a:pt x="240" y="9520"/>
                    <a:pt x="1951" y="12152"/>
                    <a:pt x="3965" y="12152"/>
                  </a:cubicBezTo>
                  <a:cubicBezTo>
                    <a:pt x="3992" y="12152"/>
                    <a:pt x="4020" y="12151"/>
                    <a:pt x="4048" y="12150"/>
                  </a:cubicBezTo>
                  <a:cubicBezTo>
                    <a:pt x="6103" y="12077"/>
                    <a:pt x="7665" y="9298"/>
                    <a:pt x="7545" y="5942"/>
                  </a:cubicBezTo>
                  <a:cubicBezTo>
                    <a:pt x="7426" y="2637"/>
                    <a:pt x="5710" y="0"/>
                    <a:pt x="3695" y="0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2202925" y="3010975"/>
              <a:ext cx="226125" cy="332925"/>
            </a:xfrm>
            <a:custGeom>
              <a:rect b="b" l="l" r="r" t="t"/>
              <a:pathLst>
                <a:path extrusionOk="0" h="13317" w="9045">
                  <a:moveTo>
                    <a:pt x="2160" y="680"/>
                  </a:moveTo>
                  <a:cubicBezTo>
                    <a:pt x="2166" y="687"/>
                    <a:pt x="2171" y="693"/>
                    <a:pt x="2176" y="699"/>
                  </a:cubicBezTo>
                  <a:lnTo>
                    <a:pt x="2176" y="699"/>
                  </a:lnTo>
                  <a:cubicBezTo>
                    <a:pt x="2171" y="693"/>
                    <a:pt x="2166" y="686"/>
                    <a:pt x="2160" y="680"/>
                  </a:cubicBezTo>
                  <a:close/>
                  <a:moveTo>
                    <a:pt x="4473" y="609"/>
                  </a:moveTo>
                  <a:cubicBezTo>
                    <a:pt x="4506" y="609"/>
                    <a:pt x="4513" y="678"/>
                    <a:pt x="4504" y="816"/>
                  </a:cubicBezTo>
                  <a:lnTo>
                    <a:pt x="4478" y="816"/>
                  </a:lnTo>
                  <a:cubicBezTo>
                    <a:pt x="4462" y="748"/>
                    <a:pt x="4457" y="680"/>
                    <a:pt x="4457" y="611"/>
                  </a:cubicBezTo>
                  <a:lnTo>
                    <a:pt x="4462" y="611"/>
                  </a:lnTo>
                  <a:cubicBezTo>
                    <a:pt x="4466" y="610"/>
                    <a:pt x="4469" y="609"/>
                    <a:pt x="4473" y="609"/>
                  </a:cubicBezTo>
                  <a:close/>
                  <a:moveTo>
                    <a:pt x="6279" y="1160"/>
                  </a:moveTo>
                  <a:cubicBezTo>
                    <a:pt x="6287" y="1160"/>
                    <a:pt x="6292" y="1165"/>
                    <a:pt x="6292" y="1178"/>
                  </a:cubicBezTo>
                  <a:cubicBezTo>
                    <a:pt x="6249" y="1230"/>
                    <a:pt x="6177" y="1312"/>
                    <a:pt x="6151" y="1312"/>
                  </a:cubicBezTo>
                  <a:cubicBezTo>
                    <a:pt x="6149" y="1312"/>
                    <a:pt x="6146" y="1311"/>
                    <a:pt x="6145" y="1309"/>
                  </a:cubicBezTo>
                  <a:lnTo>
                    <a:pt x="6187" y="1214"/>
                  </a:lnTo>
                  <a:cubicBezTo>
                    <a:pt x="6224" y="1189"/>
                    <a:pt x="6261" y="1160"/>
                    <a:pt x="6279" y="1160"/>
                  </a:cubicBezTo>
                  <a:close/>
                  <a:moveTo>
                    <a:pt x="6108" y="1613"/>
                  </a:moveTo>
                  <a:cubicBezTo>
                    <a:pt x="6106" y="1614"/>
                    <a:pt x="6105" y="1616"/>
                    <a:pt x="6103" y="1618"/>
                  </a:cubicBezTo>
                  <a:lnTo>
                    <a:pt x="6108" y="1613"/>
                  </a:lnTo>
                  <a:close/>
                  <a:moveTo>
                    <a:pt x="1106" y="3051"/>
                  </a:moveTo>
                  <a:cubicBezTo>
                    <a:pt x="1157" y="3051"/>
                    <a:pt x="1278" y="3113"/>
                    <a:pt x="1269" y="3139"/>
                  </a:cubicBezTo>
                  <a:cubicBezTo>
                    <a:pt x="1195" y="3133"/>
                    <a:pt x="1080" y="3112"/>
                    <a:pt x="1080" y="3065"/>
                  </a:cubicBezTo>
                  <a:lnTo>
                    <a:pt x="1085" y="3060"/>
                  </a:lnTo>
                  <a:cubicBezTo>
                    <a:pt x="1088" y="3054"/>
                    <a:pt x="1096" y="3051"/>
                    <a:pt x="1106" y="3051"/>
                  </a:cubicBezTo>
                  <a:close/>
                  <a:moveTo>
                    <a:pt x="519" y="3757"/>
                  </a:moveTo>
                  <a:cubicBezTo>
                    <a:pt x="520" y="3757"/>
                    <a:pt x="520" y="3757"/>
                    <a:pt x="521" y="3758"/>
                  </a:cubicBezTo>
                  <a:lnTo>
                    <a:pt x="521" y="3758"/>
                  </a:lnTo>
                  <a:cubicBezTo>
                    <a:pt x="520" y="3757"/>
                    <a:pt x="520" y="3757"/>
                    <a:pt x="519" y="3757"/>
                  </a:cubicBezTo>
                  <a:close/>
                  <a:moveTo>
                    <a:pt x="1260" y="3868"/>
                  </a:moveTo>
                  <a:cubicBezTo>
                    <a:pt x="1268" y="3870"/>
                    <a:pt x="1275" y="3872"/>
                    <a:pt x="1279" y="3873"/>
                  </a:cubicBezTo>
                  <a:cubicBezTo>
                    <a:pt x="1272" y="3871"/>
                    <a:pt x="1266" y="3869"/>
                    <a:pt x="1260" y="3868"/>
                  </a:cubicBezTo>
                  <a:close/>
                  <a:moveTo>
                    <a:pt x="1064" y="3883"/>
                  </a:moveTo>
                  <a:cubicBezTo>
                    <a:pt x="1065" y="3884"/>
                    <a:pt x="1066" y="3884"/>
                    <a:pt x="1067" y="3885"/>
                  </a:cubicBezTo>
                  <a:lnTo>
                    <a:pt x="1067" y="3885"/>
                  </a:lnTo>
                  <a:cubicBezTo>
                    <a:pt x="1067" y="3885"/>
                    <a:pt x="1067" y="3885"/>
                    <a:pt x="1067" y="3885"/>
                  </a:cubicBezTo>
                  <a:lnTo>
                    <a:pt x="1067" y="3885"/>
                  </a:lnTo>
                  <a:cubicBezTo>
                    <a:pt x="1066" y="3884"/>
                    <a:pt x="1065" y="3884"/>
                    <a:pt x="1064" y="3883"/>
                  </a:cubicBezTo>
                  <a:close/>
                  <a:moveTo>
                    <a:pt x="881" y="3799"/>
                  </a:moveTo>
                  <a:cubicBezTo>
                    <a:pt x="954" y="3820"/>
                    <a:pt x="1075" y="3857"/>
                    <a:pt x="1064" y="3883"/>
                  </a:cubicBezTo>
                  <a:lnTo>
                    <a:pt x="1064" y="3888"/>
                  </a:lnTo>
                  <a:cubicBezTo>
                    <a:pt x="1065" y="3887"/>
                    <a:pt x="1066" y="3886"/>
                    <a:pt x="1067" y="3885"/>
                  </a:cubicBezTo>
                  <a:lnTo>
                    <a:pt x="1067" y="3885"/>
                  </a:lnTo>
                  <a:cubicBezTo>
                    <a:pt x="1070" y="3887"/>
                    <a:pt x="1074" y="3889"/>
                    <a:pt x="1076" y="3891"/>
                  </a:cubicBezTo>
                  <a:lnTo>
                    <a:pt x="1076" y="3891"/>
                  </a:lnTo>
                  <a:cubicBezTo>
                    <a:pt x="1100" y="3908"/>
                    <a:pt x="1097" y="3919"/>
                    <a:pt x="1081" y="3919"/>
                  </a:cubicBezTo>
                  <a:cubicBezTo>
                    <a:pt x="1065" y="3919"/>
                    <a:pt x="1034" y="3908"/>
                    <a:pt x="1001" y="3883"/>
                  </a:cubicBezTo>
                  <a:lnTo>
                    <a:pt x="881" y="3799"/>
                  </a:lnTo>
                  <a:close/>
                  <a:moveTo>
                    <a:pt x="1100" y="4574"/>
                  </a:moveTo>
                  <a:lnTo>
                    <a:pt x="1100" y="4574"/>
                  </a:lnTo>
                  <a:cubicBezTo>
                    <a:pt x="1102" y="4574"/>
                    <a:pt x="1104" y="4575"/>
                    <a:pt x="1106" y="4575"/>
                  </a:cubicBezTo>
                  <a:cubicBezTo>
                    <a:pt x="1104" y="4575"/>
                    <a:pt x="1102" y="4574"/>
                    <a:pt x="1100" y="4574"/>
                  </a:cubicBezTo>
                  <a:close/>
                  <a:moveTo>
                    <a:pt x="7975" y="4853"/>
                  </a:moveTo>
                  <a:cubicBezTo>
                    <a:pt x="8053" y="4853"/>
                    <a:pt x="8027" y="4885"/>
                    <a:pt x="8032" y="4911"/>
                  </a:cubicBezTo>
                  <a:cubicBezTo>
                    <a:pt x="7982" y="4918"/>
                    <a:pt x="7908" y="4935"/>
                    <a:pt x="7865" y="4935"/>
                  </a:cubicBezTo>
                  <a:cubicBezTo>
                    <a:pt x="7846" y="4935"/>
                    <a:pt x="7833" y="4931"/>
                    <a:pt x="7833" y="4921"/>
                  </a:cubicBezTo>
                  <a:cubicBezTo>
                    <a:pt x="7833" y="4895"/>
                    <a:pt x="7859" y="4858"/>
                    <a:pt x="7975" y="4853"/>
                  </a:cubicBezTo>
                  <a:close/>
                  <a:moveTo>
                    <a:pt x="886" y="4879"/>
                  </a:moveTo>
                  <a:cubicBezTo>
                    <a:pt x="975" y="4895"/>
                    <a:pt x="986" y="4900"/>
                    <a:pt x="980" y="4927"/>
                  </a:cubicBezTo>
                  <a:cubicBezTo>
                    <a:pt x="976" y="4943"/>
                    <a:pt x="976" y="4965"/>
                    <a:pt x="926" y="4965"/>
                  </a:cubicBezTo>
                  <a:cubicBezTo>
                    <a:pt x="912" y="4965"/>
                    <a:pt x="894" y="4963"/>
                    <a:pt x="871" y="4959"/>
                  </a:cubicBezTo>
                  <a:lnTo>
                    <a:pt x="871" y="4959"/>
                  </a:lnTo>
                  <a:lnTo>
                    <a:pt x="886" y="4879"/>
                  </a:lnTo>
                  <a:close/>
                  <a:moveTo>
                    <a:pt x="8646" y="5016"/>
                  </a:moveTo>
                  <a:cubicBezTo>
                    <a:pt x="8394" y="5062"/>
                    <a:pt x="8446" y="5090"/>
                    <a:pt x="8528" y="5090"/>
                  </a:cubicBezTo>
                  <a:cubicBezTo>
                    <a:pt x="8585" y="5090"/>
                    <a:pt x="8655" y="5077"/>
                    <a:pt x="8651" y="5047"/>
                  </a:cubicBezTo>
                  <a:cubicBezTo>
                    <a:pt x="8656" y="5037"/>
                    <a:pt x="8646" y="5016"/>
                    <a:pt x="8646" y="5016"/>
                  </a:cubicBezTo>
                  <a:close/>
                  <a:moveTo>
                    <a:pt x="8824" y="5147"/>
                  </a:moveTo>
                  <a:lnTo>
                    <a:pt x="8824" y="5147"/>
                  </a:lnTo>
                  <a:cubicBezTo>
                    <a:pt x="8821" y="5147"/>
                    <a:pt x="8818" y="5148"/>
                    <a:pt x="8815" y="5148"/>
                  </a:cubicBezTo>
                  <a:lnTo>
                    <a:pt x="8815" y="5148"/>
                  </a:lnTo>
                  <a:cubicBezTo>
                    <a:pt x="8818" y="5148"/>
                    <a:pt x="8821" y="5147"/>
                    <a:pt x="8824" y="5147"/>
                  </a:cubicBezTo>
                  <a:close/>
                  <a:moveTo>
                    <a:pt x="456" y="5231"/>
                  </a:moveTo>
                  <a:cubicBezTo>
                    <a:pt x="462" y="5232"/>
                    <a:pt x="468" y="5233"/>
                    <a:pt x="475" y="5234"/>
                  </a:cubicBezTo>
                  <a:lnTo>
                    <a:pt x="475" y="5234"/>
                  </a:lnTo>
                  <a:cubicBezTo>
                    <a:pt x="470" y="5233"/>
                    <a:pt x="464" y="5232"/>
                    <a:pt x="456" y="5231"/>
                  </a:cubicBezTo>
                  <a:close/>
                  <a:moveTo>
                    <a:pt x="252" y="5496"/>
                  </a:moveTo>
                  <a:cubicBezTo>
                    <a:pt x="252" y="5497"/>
                    <a:pt x="252" y="5497"/>
                    <a:pt x="252" y="5498"/>
                  </a:cubicBezTo>
                  <a:cubicBezTo>
                    <a:pt x="252" y="5497"/>
                    <a:pt x="252" y="5497"/>
                    <a:pt x="252" y="5496"/>
                  </a:cubicBezTo>
                  <a:close/>
                  <a:moveTo>
                    <a:pt x="1604" y="5561"/>
                  </a:moveTo>
                  <a:cubicBezTo>
                    <a:pt x="1575" y="5561"/>
                    <a:pt x="1568" y="5568"/>
                    <a:pt x="1568" y="5582"/>
                  </a:cubicBezTo>
                  <a:cubicBezTo>
                    <a:pt x="1568" y="5582"/>
                    <a:pt x="1544" y="5624"/>
                    <a:pt x="1586" y="5624"/>
                  </a:cubicBezTo>
                  <a:cubicBezTo>
                    <a:pt x="1589" y="5624"/>
                    <a:pt x="1591" y="5624"/>
                    <a:pt x="1594" y="5624"/>
                  </a:cubicBezTo>
                  <a:cubicBezTo>
                    <a:pt x="1688" y="5619"/>
                    <a:pt x="1667" y="5592"/>
                    <a:pt x="1667" y="5566"/>
                  </a:cubicBezTo>
                  <a:cubicBezTo>
                    <a:pt x="1639" y="5563"/>
                    <a:pt x="1619" y="5561"/>
                    <a:pt x="1604" y="5561"/>
                  </a:cubicBezTo>
                  <a:close/>
                  <a:moveTo>
                    <a:pt x="8339" y="5592"/>
                  </a:moveTo>
                  <a:cubicBezTo>
                    <a:pt x="8345" y="5592"/>
                    <a:pt x="8351" y="5592"/>
                    <a:pt x="8357" y="5592"/>
                  </a:cubicBezTo>
                  <a:cubicBezTo>
                    <a:pt x="8441" y="5598"/>
                    <a:pt x="8410" y="5629"/>
                    <a:pt x="8415" y="5655"/>
                  </a:cubicBezTo>
                  <a:cubicBezTo>
                    <a:pt x="8371" y="5662"/>
                    <a:pt x="8309" y="5670"/>
                    <a:pt x="8265" y="5670"/>
                  </a:cubicBezTo>
                  <a:cubicBezTo>
                    <a:pt x="8235" y="5670"/>
                    <a:pt x="8213" y="5666"/>
                    <a:pt x="8211" y="5655"/>
                  </a:cubicBezTo>
                  <a:cubicBezTo>
                    <a:pt x="8211" y="5631"/>
                    <a:pt x="8243" y="5592"/>
                    <a:pt x="8339" y="5592"/>
                  </a:cubicBezTo>
                  <a:close/>
                  <a:moveTo>
                    <a:pt x="7965" y="7829"/>
                  </a:moveTo>
                  <a:lnTo>
                    <a:pt x="7965" y="7829"/>
                  </a:lnTo>
                  <a:cubicBezTo>
                    <a:pt x="7965" y="7830"/>
                    <a:pt x="7964" y="7831"/>
                    <a:pt x="7964" y="7831"/>
                  </a:cubicBezTo>
                  <a:cubicBezTo>
                    <a:pt x="7965" y="7831"/>
                    <a:pt x="7965" y="7830"/>
                    <a:pt x="7965" y="7829"/>
                  </a:cubicBezTo>
                  <a:close/>
                  <a:moveTo>
                    <a:pt x="1164" y="7985"/>
                  </a:moveTo>
                  <a:cubicBezTo>
                    <a:pt x="1104" y="7985"/>
                    <a:pt x="1008" y="8005"/>
                    <a:pt x="1012" y="8030"/>
                  </a:cubicBezTo>
                  <a:cubicBezTo>
                    <a:pt x="1017" y="8041"/>
                    <a:pt x="1036" y="8046"/>
                    <a:pt x="1060" y="8046"/>
                  </a:cubicBezTo>
                  <a:cubicBezTo>
                    <a:pt x="1118" y="8046"/>
                    <a:pt x="1207" y="8021"/>
                    <a:pt x="1211" y="7999"/>
                  </a:cubicBezTo>
                  <a:cubicBezTo>
                    <a:pt x="1211" y="7989"/>
                    <a:pt x="1191" y="7985"/>
                    <a:pt x="1164" y="7985"/>
                  </a:cubicBezTo>
                  <a:close/>
                  <a:moveTo>
                    <a:pt x="1240" y="8133"/>
                  </a:moveTo>
                  <a:cubicBezTo>
                    <a:pt x="1202" y="8133"/>
                    <a:pt x="1165" y="8137"/>
                    <a:pt x="1127" y="8146"/>
                  </a:cubicBezTo>
                  <a:cubicBezTo>
                    <a:pt x="1132" y="8171"/>
                    <a:pt x="1150" y="8183"/>
                    <a:pt x="1181" y="8183"/>
                  </a:cubicBezTo>
                  <a:cubicBezTo>
                    <a:pt x="1216" y="8183"/>
                    <a:pt x="1266" y="8168"/>
                    <a:pt x="1332" y="8141"/>
                  </a:cubicBezTo>
                  <a:cubicBezTo>
                    <a:pt x="1301" y="8136"/>
                    <a:pt x="1270" y="8133"/>
                    <a:pt x="1240" y="8133"/>
                  </a:cubicBezTo>
                  <a:close/>
                  <a:moveTo>
                    <a:pt x="876" y="8471"/>
                  </a:moveTo>
                  <a:lnTo>
                    <a:pt x="876" y="8497"/>
                  </a:lnTo>
                  <a:lnTo>
                    <a:pt x="781" y="8544"/>
                  </a:lnTo>
                  <a:cubicBezTo>
                    <a:pt x="776" y="8518"/>
                    <a:pt x="745" y="8497"/>
                    <a:pt x="876" y="8471"/>
                  </a:cubicBezTo>
                  <a:close/>
                  <a:moveTo>
                    <a:pt x="7618" y="10002"/>
                  </a:moveTo>
                  <a:cubicBezTo>
                    <a:pt x="7618" y="10002"/>
                    <a:pt x="7618" y="10002"/>
                    <a:pt x="7618" y="10002"/>
                  </a:cubicBezTo>
                  <a:lnTo>
                    <a:pt x="7618" y="10002"/>
                  </a:lnTo>
                  <a:cubicBezTo>
                    <a:pt x="7618" y="10002"/>
                    <a:pt x="7618" y="10002"/>
                    <a:pt x="7618" y="10002"/>
                  </a:cubicBezTo>
                  <a:close/>
                  <a:moveTo>
                    <a:pt x="7417" y="10377"/>
                  </a:moveTo>
                  <a:cubicBezTo>
                    <a:pt x="7334" y="10377"/>
                    <a:pt x="7484" y="10455"/>
                    <a:pt x="7541" y="10455"/>
                  </a:cubicBezTo>
                  <a:cubicBezTo>
                    <a:pt x="7551" y="10455"/>
                    <a:pt x="7558" y="10453"/>
                    <a:pt x="7561" y="10447"/>
                  </a:cubicBezTo>
                  <a:lnTo>
                    <a:pt x="7482" y="10385"/>
                  </a:lnTo>
                  <a:cubicBezTo>
                    <a:pt x="7453" y="10379"/>
                    <a:pt x="7432" y="10377"/>
                    <a:pt x="7417" y="10377"/>
                  </a:cubicBezTo>
                  <a:close/>
                  <a:moveTo>
                    <a:pt x="3940" y="0"/>
                  </a:moveTo>
                  <a:cubicBezTo>
                    <a:pt x="3935" y="0"/>
                    <a:pt x="3930" y="3"/>
                    <a:pt x="3927" y="9"/>
                  </a:cubicBezTo>
                  <a:cubicBezTo>
                    <a:pt x="3918" y="31"/>
                    <a:pt x="3917" y="168"/>
                    <a:pt x="3900" y="168"/>
                  </a:cubicBezTo>
                  <a:cubicBezTo>
                    <a:pt x="3897" y="168"/>
                    <a:pt x="3894" y="164"/>
                    <a:pt x="3890" y="155"/>
                  </a:cubicBezTo>
                  <a:cubicBezTo>
                    <a:pt x="3864" y="92"/>
                    <a:pt x="3854" y="45"/>
                    <a:pt x="3822" y="40"/>
                  </a:cubicBezTo>
                  <a:cubicBezTo>
                    <a:pt x="3820" y="40"/>
                    <a:pt x="3818" y="39"/>
                    <a:pt x="3817" y="39"/>
                  </a:cubicBezTo>
                  <a:cubicBezTo>
                    <a:pt x="3745" y="39"/>
                    <a:pt x="3779" y="339"/>
                    <a:pt x="3728" y="365"/>
                  </a:cubicBezTo>
                  <a:cubicBezTo>
                    <a:pt x="3725" y="367"/>
                    <a:pt x="3723" y="367"/>
                    <a:pt x="3720" y="367"/>
                  </a:cubicBezTo>
                  <a:cubicBezTo>
                    <a:pt x="3696" y="367"/>
                    <a:pt x="3661" y="317"/>
                    <a:pt x="3625" y="259"/>
                  </a:cubicBezTo>
                  <a:lnTo>
                    <a:pt x="3625" y="259"/>
                  </a:lnTo>
                  <a:cubicBezTo>
                    <a:pt x="3628" y="263"/>
                    <a:pt x="3631" y="264"/>
                    <a:pt x="3634" y="264"/>
                  </a:cubicBezTo>
                  <a:cubicBezTo>
                    <a:pt x="3663" y="264"/>
                    <a:pt x="3650" y="76"/>
                    <a:pt x="3597" y="76"/>
                  </a:cubicBezTo>
                  <a:cubicBezTo>
                    <a:pt x="3595" y="76"/>
                    <a:pt x="3593" y="76"/>
                    <a:pt x="3592" y="77"/>
                  </a:cubicBezTo>
                  <a:cubicBezTo>
                    <a:pt x="3590" y="76"/>
                    <a:pt x="3588" y="75"/>
                    <a:pt x="3586" y="75"/>
                  </a:cubicBezTo>
                  <a:cubicBezTo>
                    <a:pt x="3577" y="75"/>
                    <a:pt x="3569" y="83"/>
                    <a:pt x="3560" y="87"/>
                  </a:cubicBezTo>
                  <a:cubicBezTo>
                    <a:pt x="3579" y="159"/>
                    <a:pt x="3595" y="204"/>
                    <a:pt x="3608" y="232"/>
                  </a:cubicBezTo>
                  <a:lnTo>
                    <a:pt x="3608" y="232"/>
                  </a:lnTo>
                  <a:cubicBezTo>
                    <a:pt x="3566" y="164"/>
                    <a:pt x="3525" y="97"/>
                    <a:pt x="3500" y="97"/>
                  </a:cubicBezTo>
                  <a:cubicBezTo>
                    <a:pt x="3499" y="97"/>
                    <a:pt x="3498" y="97"/>
                    <a:pt x="3497" y="98"/>
                  </a:cubicBezTo>
                  <a:cubicBezTo>
                    <a:pt x="3476" y="103"/>
                    <a:pt x="3555" y="239"/>
                    <a:pt x="3555" y="239"/>
                  </a:cubicBezTo>
                  <a:cubicBezTo>
                    <a:pt x="3554" y="240"/>
                    <a:pt x="3552" y="240"/>
                    <a:pt x="3551" y="240"/>
                  </a:cubicBezTo>
                  <a:cubicBezTo>
                    <a:pt x="3517" y="240"/>
                    <a:pt x="3467" y="117"/>
                    <a:pt x="3431" y="117"/>
                  </a:cubicBezTo>
                  <a:cubicBezTo>
                    <a:pt x="3429" y="117"/>
                    <a:pt x="3426" y="117"/>
                    <a:pt x="3424" y="119"/>
                  </a:cubicBezTo>
                  <a:cubicBezTo>
                    <a:pt x="3393" y="139"/>
                    <a:pt x="3368" y="203"/>
                    <a:pt x="3324" y="222"/>
                  </a:cubicBezTo>
                  <a:lnTo>
                    <a:pt x="3324" y="222"/>
                  </a:lnTo>
                  <a:cubicBezTo>
                    <a:pt x="3324" y="222"/>
                    <a:pt x="3324" y="221"/>
                    <a:pt x="3324" y="221"/>
                  </a:cubicBezTo>
                  <a:lnTo>
                    <a:pt x="3324" y="221"/>
                  </a:lnTo>
                  <a:cubicBezTo>
                    <a:pt x="3323" y="221"/>
                    <a:pt x="3322" y="222"/>
                    <a:pt x="3319" y="223"/>
                  </a:cubicBezTo>
                  <a:cubicBezTo>
                    <a:pt x="3321" y="223"/>
                    <a:pt x="3322" y="222"/>
                    <a:pt x="3324" y="222"/>
                  </a:cubicBezTo>
                  <a:lnTo>
                    <a:pt x="3324" y="222"/>
                  </a:lnTo>
                  <a:cubicBezTo>
                    <a:pt x="3324" y="224"/>
                    <a:pt x="3288" y="253"/>
                    <a:pt x="3293" y="297"/>
                  </a:cubicBezTo>
                  <a:cubicBezTo>
                    <a:pt x="3293" y="333"/>
                    <a:pt x="3285" y="344"/>
                    <a:pt x="3274" y="344"/>
                  </a:cubicBezTo>
                  <a:cubicBezTo>
                    <a:pt x="3263" y="344"/>
                    <a:pt x="3250" y="336"/>
                    <a:pt x="3235" y="328"/>
                  </a:cubicBezTo>
                  <a:cubicBezTo>
                    <a:pt x="3219" y="321"/>
                    <a:pt x="3203" y="317"/>
                    <a:pt x="3188" y="317"/>
                  </a:cubicBezTo>
                  <a:cubicBezTo>
                    <a:pt x="3140" y="317"/>
                    <a:pt x="3097" y="350"/>
                    <a:pt x="3093" y="402"/>
                  </a:cubicBezTo>
                  <a:cubicBezTo>
                    <a:pt x="3085" y="428"/>
                    <a:pt x="3117" y="582"/>
                    <a:pt x="3099" y="582"/>
                  </a:cubicBezTo>
                  <a:cubicBezTo>
                    <a:pt x="3095" y="582"/>
                    <a:pt x="3090" y="577"/>
                    <a:pt x="3083" y="564"/>
                  </a:cubicBezTo>
                  <a:cubicBezTo>
                    <a:pt x="3026" y="453"/>
                    <a:pt x="2963" y="337"/>
                    <a:pt x="2936" y="337"/>
                  </a:cubicBezTo>
                  <a:cubicBezTo>
                    <a:pt x="2924" y="337"/>
                    <a:pt x="2919" y="362"/>
                    <a:pt x="2926" y="423"/>
                  </a:cubicBezTo>
                  <a:cubicBezTo>
                    <a:pt x="2933" y="477"/>
                    <a:pt x="2957" y="561"/>
                    <a:pt x="2969" y="626"/>
                  </a:cubicBezTo>
                  <a:lnTo>
                    <a:pt x="2969" y="626"/>
                  </a:lnTo>
                  <a:cubicBezTo>
                    <a:pt x="2953" y="587"/>
                    <a:pt x="2933" y="547"/>
                    <a:pt x="2920" y="528"/>
                  </a:cubicBezTo>
                  <a:cubicBezTo>
                    <a:pt x="2899" y="543"/>
                    <a:pt x="2863" y="554"/>
                    <a:pt x="2915" y="648"/>
                  </a:cubicBezTo>
                  <a:lnTo>
                    <a:pt x="2975" y="704"/>
                  </a:lnTo>
                  <a:lnTo>
                    <a:pt x="2975" y="704"/>
                  </a:lnTo>
                  <a:cubicBezTo>
                    <a:pt x="2973" y="717"/>
                    <a:pt x="2967" y="725"/>
                    <a:pt x="2957" y="725"/>
                  </a:cubicBezTo>
                  <a:cubicBezTo>
                    <a:pt x="2946" y="725"/>
                    <a:pt x="2931" y="717"/>
                    <a:pt x="2910" y="701"/>
                  </a:cubicBezTo>
                  <a:cubicBezTo>
                    <a:pt x="2837" y="643"/>
                    <a:pt x="2742" y="543"/>
                    <a:pt x="2684" y="538"/>
                  </a:cubicBezTo>
                  <a:cubicBezTo>
                    <a:pt x="2681" y="537"/>
                    <a:pt x="2678" y="537"/>
                    <a:pt x="2675" y="537"/>
                  </a:cubicBezTo>
                  <a:cubicBezTo>
                    <a:pt x="2633" y="537"/>
                    <a:pt x="2678" y="612"/>
                    <a:pt x="2653" y="627"/>
                  </a:cubicBezTo>
                  <a:cubicBezTo>
                    <a:pt x="2651" y="628"/>
                    <a:pt x="2648" y="629"/>
                    <a:pt x="2646" y="629"/>
                  </a:cubicBezTo>
                  <a:cubicBezTo>
                    <a:pt x="2612" y="629"/>
                    <a:pt x="2536" y="551"/>
                    <a:pt x="2496" y="551"/>
                  </a:cubicBezTo>
                  <a:cubicBezTo>
                    <a:pt x="2492" y="551"/>
                    <a:pt x="2488" y="552"/>
                    <a:pt x="2485" y="554"/>
                  </a:cubicBezTo>
                  <a:cubicBezTo>
                    <a:pt x="2485" y="554"/>
                    <a:pt x="2532" y="638"/>
                    <a:pt x="2538" y="659"/>
                  </a:cubicBezTo>
                  <a:cubicBezTo>
                    <a:pt x="2547" y="693"/>
                    <a:pt x="2542" y="706"/>
                    <a:pt x="2528" y="706"/>
                  </a:cubicBezTo>
                  <a:cubicBezTo>
                    <a:pt x="2484" y="706"/>
                    <a:pt x="2355" y="583"/>
                    <a:pt x="2319" y="583"/>
                  </a:cubicBezTo>
                  <a:cubicBezTo>
                    <a:pt x="2316" y="583"/>
                    <a:pt x="2314" y="584"/>
                    <a:pt x="2312" y="585"/>
                  </a:cubicBezTo>
                  <a:cubicBezTo>
                    <a:pt x="2312" y="585"/>
                    <a:pt x="2313" y="585"/>
                    <a:pt x="2313" y="585"/>
                  </a:cubicBezTo>
                  <a:cubicBezTo>
                    <a:pt x="2333" y="585"/>
                    <a:pt x="2543" y="839"/>
                    <a:pt x="2483" y="839"/>
                  </a:cubicBezTo>
                  <a:cubicBezTo>
                    <a:pt x="2474" y="839"/>
                    <a:pt x="2460" y="834"/>
                    <a:pt x="2438" y="821"/>
                  </a:cubicBezTo>
                  <a:cubicBezTo>
                    <a:pt x="2374" y="786"/>
                    <a:pt x="2353" y="768"/>
                    <a:pt x="2334" y="768"/>
                  </a:cubicBezTo>
                  <a:cubicBezTo>
                    <a:pt x="2323" y="768"/>
                    <a:pt x="2312" y="775"/>
                    <a:pt x="2291" y="790"/>
                  </a:cubicBezTo>
                  <a:cubicBezTo>
                    <a:pt x="2248" y="780"/>
                    <a:pt x="2231" y="766"/>
                    <a:pt x="2176" y="699"/>
                  </a:cubicBezTo>
                  <a:lnTo>
                    <a:pt x="2176" y="699"/>
                  </a:lnTo>
                  <a:cubicBezTo>
                    <a:pt x="2321" y="885"/>
                    <a:pt x="2077" y="833"/>
                    <a:pt x="2238" y="1009"/>
                  </a:cubicBezTo>
                  <a:lnTo>
                    <a:pt x="2238" y="1009"/>
                  </a:lnTo>
                  <a:cubicBezTo>
                    <a:pt x="2202" y="970"/>
                    <a:pt x="2171" y="956"/>
                    <a:pt x="2145" y="956"/>
                  </a:cubicBezTo>
                  <a:cubicBezTo>
                    <a:pt x="2097" y="956"/>
                    <a:pt x="2067" y="1005"/>
                    <a:pt x="2061" y="1026"/>
                  </a:cubicBezTo>
                  <a:cubicBezTo>
                    <a:pt x="2045" y="1057"/>
                    <a:pt x="2040" y="1094"/>
                    <a:pt x="2050" y="1125"/>
                  </a:cubicBezTo>
                  <a:cubicBezTo>
                    <a:pt x="2082" y="1162"/>
                    <a:pt x="2113" y="1204"/>
                    <a:pt x="2134" y="1246"/>
                  </a:cubicBezTo>
                  <a:cubicBezTo>
                    <a:pt x="2050" y="1172"/>
                    <a:pt x="1966" y="1094"/>
                    <a:pt x="1888" y="1010"/>
                  </a:cubicBezTo>
                  <a:lnTo>
                    <a:pt x="1888" y="1010"/>
                  </a:lnTo>
                  <a:cubicBezTo>
                    <a:pt x="1914" y="1078"/>
                    <a:pt x="1950" y="1146"/>
                    <a:pt x="2003" y="1204"/>
                  </a:cubicBezTo>
                  <a:cubicBezTo>
                    <a:pt x="2087" y="1293"/>
                    <a:pt x="2197" y="1403"/>
                    <a:pt x="2160" y="1435"/>
                  </a:cubicBezTo>
                  <a:cubicBezTo>
                    <a:pt x="2113" y="1393"/>
                    <a:pt x="1945" y="1214"/>
                    <a:pt x="1914" y="1204"/>
                  </a:cubicBezTo>
                  <a:cubicBezTo>
                    <a:pt x="1909" y="1202"/>
                    <a:pt x="1905" y="1202"/>
                    <a:pt x="1902" y="1202"/>
                  </a:cubicBezTo>
                  <a:cubicBezTo>
                    <a:pt x="1865" y="1202"/>
                    <a:pt x="1942" y="1306"/>
                    <a:pt x="1971" y="1340"/>
                  </a:cubicBezTo>
                  <a:cubicBezTo>
                    <a:pt x="1956" y="1356"/>
                    <a:pt x="1935" y="1365"/>
                    <a:pt x="1913" y="1365"/>
                  </a:cubicBezTo>
                  <a:cubicBezTo>
                    <a:pt x="1904" y="1365"/>
                    <a:pt x="1896" y="1364"/>
                    <a:pt x="1888" y="1361"/>
                  </a:cubicBezTo>
                  <a:cubicBezTo>
                    <a:pt x="1864" y="1357"/>
                    <a:pt x="1784" y="1311"/>
                    <a:pt x="1759" y="1311"/>
                  </a:cubicBezTo>
                  <a:cubicBezTo>
                    <a:pt x="1755" y="1311"/>
                    <a:pt x="1752" y="1312"/>
                    <a:pt x="1751" y="1314"/>
                  </a:cubicBezTo>
                  <a:cubicBezTo>
                    <a:pt x="1730" y="1340"/>
                    <a:pt x="1914" y="1492"/>
                    <a:pt x="1882" y="1492"/>
                  </a:cubicBezTo>
                  <a:lnTo>
                    <a:pt x="1783" y="1450"/>
                  </a:lnTo>
                  <a:cubicBezTo>
                    <a:pt x="1762" y="1450"/>
                    <a:pt x="1741" y="1456"/>
                    <a:pt x="1725" y="1466"/>
                  </a:cubicBezTo>
                  <a:cubicBezTo>
                    <a:pt x="1688" y="1498"/>
                    <a:pt x="1725" y="1560"/>
                    <a:pt x="1704" y="1597"/>
                  </a:cubicBezTo>
                  <a:cubicBezTo>
                    <a:pt x="1699" y="1606"/>
                    <a:pt x="1688" y="1609"/>
                    <a:pt x="1676" y="1609"/>
                  </a:cubicBezTo>
                  <a:cubicBezTo>
                    <a:pt x="1656" y="1609"/>
                    <a:pt x="1631" y="1601"/>
                    <a:pt x="1616" y="1601"/>
                  </a:cubicBezTo>
                  <a:cubicBezTo>
                    <a:pt x="1604" y="1601"/>
                    <a:pt x="1598" y="1606"/>
                    <a:pt x="1604" y="1623"/>
                  </a:cubicBezTo>
                  <a:cubicBezTo>
                    <a:pt x="1617" y="1651"/>
                    <a:pt x="1635" y="1676"/>
                    <a:pt x="1657" y="1696"/>
                  </a:cubicBezTo>
                  <a:lnTo>
                    <a:pt x="1657" y="1696"/>
                  </a:lnTo>
                  <a:cubicBezTo>
                    <a:pt x="1580" y="1641"/>
                    <a:pt x="1529" y="1608"/>
                    <a:pt x="1495" y="1608"/>
                  </a:cubicBezTo>
                  <a:cubicBezTo>
                    <a:pt x="1480" y="1608"/>
                    <a:pt x="1467" y="1615"/>
                    <a:pt x="1458" y="1629"/>
                  </a:cubicBezTo>
                  <a:lnTo>
                    <a:pt x="1536" y="1686"/>
                  </a:lnTo>
                  <a:cubicBezTo>
                    <a:pt x="1510" y="1713"/>
                    <a:pt x="1374" y="1781"/>
                    <a:pt x="1447" y="1854"/>
                  </a:cubicBezTo>
                  <a:cubicBezTo>
                    <a:pt x="1452" y="1865"/>
                    <a:pt x="1657" y="1964"/>
                    <a:pt x="1620" y="1975"/>
                  </a:cubicBezTo>
                  <a:cubicBezTo>
                    <a:pt x="1617" y="1976"/>
                    <a:pt x="1612" y="1976"/>
                    <a:pt x="1607" y="1976"/>
                  </a:cubicBezTo>
                  <a:cubicBezTo>
                    <a:pt x="1568" y="1976"/>
                    <a:pt x="1485" y="1948"/>
                    <a:pt x="1440" y="1948"/>
                  </a:cubicBezTo>
                  <a:cubicBezTo>
                    <a:pt x="1437" y="1948"/>
                    <a:pt x="1434" y="1948"/>
                    <a:pt x="1431" y="1948"/>
                  </a:cubicBezTo>
                  <a:cubicBezTo>
                    <a:pt x="1321" y="1959"/>
                    <a:pt x="1232" y="2006"/>
                    <a:pt x="1216" y="2080"/>
                  </a:cubicBezTo>
                  <a:cubicBezTo>
                    <a:pt x="1211" y="2121"/>
                    <a:pt x="1285" y="2195"/>
                    <a:pt x="1274" y="2232"/>
                  </a:cubicBezTo>
                  <a:cubicBezTo>
                    <a:pt x="1253" y="2294"/>
                    <a:pt x="1315" y="2320"/>
                    <a:pt x="1439" y="2418"/>
                  </a:cubicBezTo>
                  <a:lnTo>
                    <a:pt x="1439" y="2418"/>
                  </a:lnTo>
                  <a:cubicBezTo>
                    <a:pt x="1406" y="2394"/>
                    <a:pt x="1253" y="2352"/>
                    <a:pt x="1190" y="2352"/>
                  </a:cubicBezTo>
                  <a:cubicBezTo>
                    <a:pt x="1156" y="2352"/>
                    <a:pt x="1148" y="2365"/>
                    <a:pt x="1201" y="2399"/>
                  </a:cubicBezTo>
                  <a:cubicBezTo>
                    <a:pt x="1290" y="2457"/>
                    <a:pt x="1515" y="2462"/>
                    <a:pt x="1610" y="2530"/>
                  </a:cubicBezTo>
                  <a:lnTo>
                    <a:pt x="1384" y="2499"/>
                  </a:lnTo>
                  <a:cubicBezTo>
                    <a:pt x="1248" y="2478"/>
                    <a:pt x="1122" y="2436"/>
                    <a:pt x="996" y="2384"/>
                  </a:cubicBezTo>
                  <a:lnTo>
                    <a:pt x="996" y="2384"/>
                  </a:lnTo>
                  <a:cubicBezTo>
                    <a:pt x="1222" y="2494"/>
                    <a:pt x="1080" y="2515"/>
                    <a:pt x="1180" y="2604"/>
                  </a:cubicBezTo>
                  <a:cubicBezTo>
                    <a:pt x="1170" y="2622"/>
                    <a:pt x="1159" y="2631"/>
                    <a:pt x="1143" y="2631"/>
                  </a:cubicBezTo>
                  <a:cubicBezTo>
                    <a:pt x="1118" y="2631"/>
                    <a:pt x="1079" y="2609"/>
                    <a:pt x="1001" y="2567"/>
                  </a:cubicBezTo>
                  <a:cubicBezTo>
                    <a:pt x="958" y="2546"/>
                    <a:pt x="934" y="2540"/>
                    <a:pt x="917" y="2540"/>
                  </a:cubicBezTo>
                  <a:cubicBezTo>
                    <a:pt x="899" y="2540"/>
                    <a:pt x="889" y="2546"/>
                    <a:pt x="872" y="2546"/>
                  </a:cubicBezTo>
                  <a:cubicBezTo>
                    <a:pt x="861" y="2546"/>
                    <a:pt x="848" y="2543"/>
                    <a:pt x="828" y="2536"/>
                  </a:cubicBezTo>
                  <a:lnTo>
                    <a:pt x="828" y="2536"/>
                  </a:lnTo>
                  <a:lnTo>
                    <a:pt x="1227" y="2724"/>
                  </a:lnTo>
                  <a:cubicBezTo>
                    <a:pt x="1223" y="2730"/>
                    <a:pt x="1215" y="2732"/>
                    <a:pt x="1202" y="2732"/>
                  </a:cubicBezTo>
                  <a:cubicBezTo>
                    <a:pt x="1123" y="2732"/>
                    <a:pt x="897" y="2640"/>
                    <a:pt x="882" y="2640"/>
                  </a:cubicBezTo>
                  <a:cubicBezTo>
                    <a:pt x="881" y="2640"/>
                    <a:pt x="881" y="2640"/>
                    <a:pt x="881" y="2641"/>
                  </a:cubicBezTo>
                  <a:cubicBezTo>
                    <a:pt x="926" y="2695"/>
                    <a:pt x="1107" y="2825"/>
                    <a:pt x="1010" y="2825"/>
                  </a:cubicBezTo>
                  <a:cubicBezTo>
                    <a:pt x="1004" y="2825"/>
                    <a:pt x="998" y="2825"/>
                    <a:pt x="991" y="2824"/>
                  </a:cubicBezTo>
                  <a:cubicBezTo>
                    <a:pt x="981" y="2823"/>
                    <a:pt x="970" y="2822"/>
                    <a:pt x="958" y="2822"/>
                  </a:cubicBezTo>
                  <a:cubicBezTo>
                    <a:pt x="849" y="2822"/>
                    <a:pt x="675" y="2866"/>
                    <a:pt x="849" y="2966"/>
                  </a:cubicBezTo>
                  <a:cubicBezTo>
                    <a:pt x="939" y="3013"/>
                    <a:pt x="797" y="3039"/>
                    <a:pt x="886" y="3102"/>
                  </a:cubicBezTo>
                  <a:cubicBezTo>
                    <a:pt x="940" y="3140"/>
                    <a:pt x="941" y="3153"/>
                    <a:pt x="916" y="3153"/>
                  </a:cubicBezTo>
                  <a:cubicBezTo>
                    <a:pt x="873" y="3153"/>
                    <a:pt x="751" y="3115"/>
                    <a:pt x="703" y="3115"/>
                  </a:cubicBezTo>
                  <a:cubicBezTo>
                    <a:pt x="696" y="3115"/>
                    <a:pt x="690" y="3116"/>
                    <a:pt x="687" y="3118"/>
                  </a:cubicBezTo>
                  <a:cubicBezTo>
                    <a:pt x="650" y="3139"/>
                    <a:pt x="776" y="3207"/>
                    <a:pt x="760" y="3238"/>
                  </a:cubicBezTo>
                  <a:cubicBezTo>
                    <a:pt x="754" y="3248"/>
                    <a:pt x="744" y="3252"/>
                    <a:pt x="731" y="3252"/>
                  </a:cubicBezTo>
                  <a:cubicBezTo>
                    <a:pt x="703" y="3252"/>
                    <a:pt x="661" y="3232"/>
                    <a:pt x="603" y="3207"/>
                  </a:cubicBezTo>
                  <a:cubicBezTo>
                    <a:pt x="586" y="3199"/>
                    <a:pt x="575" y="3196"/>
                    <a:pt x="567" y="3196"/>
                  </a:cubicBezTo>
                  <a:cubicBezTo>
                    <a:pt x="535" y="3196"/>
                    <a:pt x="589" y="3261"/>
                    <a:pt x="598" y="3270"/>
                  </a:cubicBezTo>
                  <a:cubicBezTo>
                    <a:pt x="655" y="3317"/>
                    <a:pt x="603" y="3306"/>
                    <a:pt x="582" y="3312"/>
                  </a:cubicBezTo>
                  <a:cubicBezTo>
                    <a:pt x="524" y="3338"/>
                    <a:pt x="925" y="3444"/>
                    <a:pt x="839" y="3444"/>
                  </a:cubicBezTo>
                  <a:cubicBezTo>
                    <a:pt x="824" y="3444"/>
                    <a:pt x="792" y="3440"/>
                    <a:pt x="739" y="3432"/>
                  </a:cubicBezTo>
                  <a:cubicBezTo>
                    <a:pt x="706" y="3427"/>
                    <a:pt x="679" y="3424"/>
                    <a:pt x="656" y="3424"/>
                  </a:cubicBezTo>
                  <a:cubicBezTo>
                    <a:pt x="555" y="3424"/>
                    <a:pt x="562" y="3478"/>
                    <a:pt x="661" y="3542"/>
                  </a:cubicBezTo>
                  <a:cubicBezTo>
                    <a:pt x="756" y="3605"/>
                    <a:pt x="800" y="3642"/>
                    <a:pt x="729" y="3642"/>
                  </a:cubicBezTo>
                  <a:cubicBezTo>
                    <a:pt x="699" y="3642"/>
                    <a:pt x="648" y="3635"/>
                    <a:pt x="572" y="3621"/>
                  </a:cubicBezTo>
                  <a:cubicBezTo>
                    <a:pt x="562" y="3619"/>
                    <a:pt x="554" y="3618"/>
                    <a:pt x="547" y="3618"/>
                  </a:cubicBezTo>
                  <a:cubicBezTo>
                    <a:pt x="462" y="3618"/>
                    <a:pt x="647" y="3759"/>
                    <a:pt x="542" y="3759"/>
                  </a:cubicBezTo>
                  <a:cubicBezTo>
                    <a:pt x="536" y="3759"/>
                    <a:pt x="529" y="3759"/>
                    <a:pt x="521" y="3758"/>
                  </a:cubicBezTo>
                  <a:lnTo>
                    <a:pt x="521" y="3758"/>
                  </a:lnTo>
                  <a:cubicBezTo>
                    <a:pt x="624" y="3771"/>
                    <a:pt x="813" y="3915"/>
                    <a:pt x="747" y="3915"/>
                  </a:cubicBezTo>
                  <a:cubicBezTo>
                    <a:pt x="729" y="3915"/>
                    <a:pt x="692" y="3905"/>
                    <a:pt x="629" y="3878"/>
                  </a:cubicBezTo>
                  <a:cubicBezTo>
                    <a:pt x="561" y="3858"/>
                    <a:pt x="520" y="3850"/>
                    <a:pt x="499" y="3850"/>
                  </a:cubicBezTo>
                  <a:cubicBezTo>
                    <a:pt x="427" y="3850"/>
                    <a:pt x="558" y="3936"/>
                    <a:pt x="566" y="3972"/>
                  </a:cubicBezTo>
                  <a:cubicBezTo>
                    <a:pt x="577" y="4004"/>
                    <a:pt x="551" y="4046"/>
                    <a:pt x="514" y="4046"/>
                  </a:cubicBezTo>
                  <a:cubicBezTo>
                    <a:pt x="509" y="4046"/>
                    <a:pt x="504" y="4047"/>
                    <a:pt x="499" y="4047"/>
                  </a:cubicBezTo>
                  <a:cubicBezTo>
                    <a:pt x="482" y="4047"/>
                    <a:pt x="465" y="4044"/>
                    <a:pt x="451" y="4044"/>
                  </a:cubicBezTo>
                  <a:cubicBezTo>
                    <a:pt x="441" y="4044"/>
                    <a:pt x="434" y="4045"/>
                    <a:pt x="430" y="4051"/>
                  </a:cubicBezTo>
                  <a:cubicBezTo>
                    <a:pt x="414" y="4072"/>
                    <a:pt x="435" y="4182"/>
                    <a:pt x="566" y="4213"/>
                  </a:cubicBezTo>
                  <a:cubicBezTo>
                    <a:pt x="495" y="4196"/>
                    <a:pt x="424" y="4177"/>
                    <a:pt x="377" y="4177"/>
                  </a:cubicBezTo>
                  <a:cubicBezTo>
                    <a:pt x="351" y="4177"/>
                    <a:pt x="332" y="4183"/>
                    <a:pt x="325" y="4198"/>
                  </a:cubicBezTo>
                  <a:cubicBezTo>
                    <a:pt x="311" y="4217"/>
                    <a:pt x="450" y="4289"/>
                    <a:pt x="381" y="4289"/>
                  </a:cubicBezTo>
                  <a:cubicBezTo>
                    <a:pt x="375" y="4289"/>
                    <a:pt x="367" y="4288"/>
                    <a:pt x="357" y="4287"/>
                  </a:cubicBezTo>
                  <a:lnTo>
                    <a:pt x="357" y="4287"/>
                  </a:lnTo>
                  <a:cubicBezTo>
                    <a:pt x="378" y="4308"/>
                    <a:pt x="404" y="4324"/>
                    <a:pt x="430" y="4334"/>
                  </a:cubicBezTo>
                  <a:cubicBezTo>
                    <a:pt x="498" y="4350"/>
                    <a:pt x="440" y="4360"/>
                    <a:pt x="425" y="4366"/>
                  </a:cubicBezTo>
                  <a:cubicBezTo>
                    <a:pt x="336" y="4392"/>
                    <a:pt x="215" y="4434"/>
                    <a:pt x="519" y="4497"/>
                  </a:cubicBezTo>
                  <a:cubicBezTo>
                    <a:pt x="481" y="4490"/>
                    <a:pt x="366" y="4465"/>
                    <a:pt x="320" y="4465"/>
                  </a:cubicBezTo>
                  <a:cubicBezTo>
                    <a:pt x="296" y="4465"/>
                    <a:pt x="291" y="4472"/>
                    <a:pt x="325" y="4491"/>
                  </a:cubicBezTo>
                  <a:cubicBezTo>
                    <a:pt x="414" y="4539"/>
                    <a:pt x="440" y="4533"/>
                    <a:pt x="430" y="4575"/>
                  </a:cubicBezTo>
                  <a:cubicBezTo>
                    <a:pt x="434" y="4560"/>
                    <a:pt x="326" y="4537"/>
                    <a:pt x="257" y="4537"/>
                  </a:cubicBezTo>
                  <a:cubicBezTo>
                    <a:pt x="231" y="4537"/>
                    <a:pt x="210" y="4540"/>
                    <a:pt x="205" y="4549"/>
                  </a:cubicBezTo>
                  <a:cubicBezTo>
                    <a:pt x="189" y="4580"/>
                    <a:pt x="205" y="4607"/>
                    <a:pt x="225" y="4638"/>
                  </a:cubicBezTo>
                  <a:cubicBezTo>
                    <a:pt x="278" y="4706"/>
                    <a:pt x="320" y="4717"/>
                    <a:pt x="493" y="4748"/>
                  </a:cubicBezTo>
                  <a:cubicBezTo>
                    <a:pt x="487" y="4778"/>
                    <a:pt x="472" y="4786"/>
                    <a:pt x="437" y="4786"/>
                  </a:cubicBezTo>
                  <a:cubicBezTo>
                    <a:pt x="411" y="4786"/>
                    <a:pt x="373" y="4782"/>
                    <a:pt x="320" y="4780"/>
                  </a:cubicBezTo>
                  <a:lnTo>
                    <a:pt x="320" y="4780"/>
                  </a:lnTo>
                  <a:lnTo>
                    <a:pt x="535" y="4848"/>
                  </a:lnTo>
                  <a:cubicBezTo>
                    <a:pt x="383" y="4822"/>
                    <a:pt x="225" y="4806"/>
                    <a:pt x="73" y="4801"/>
                  </a:cubicBezTo>
                  <a:lnTo>
                    <a:pt x="73" y="4801"/>
                  </a:lnTo>
                  <a:lnTo>
                    <a:pt x="336" y="4916"/>
                  </a:lnTo>
                  <a:cubicBezTo>
                    <a:pt x="503" y="4979"/>
                    <a:pt x="419" y="5021"/>
                    <a:pt x="362" y="5063"/>
                  </a:cubicBezTo>
                  <a:cubicBezTo>
                    <a:pt x="336" y="5084"/>
                    <a:pt x="225" y="5168"/>
                    <a:pt x="388" y="5194"/>
                  </a:cubicBezTo>
                  <a:lnTo>
                    <a:pt x="797" y="5246"/>
                  </a:lnTo>
                  <a:cubicBezTo>
                    <a:pt x="795" y="5260"/>
                    <a:pt x="770" y="5264"/>
                    <a:pt x="733" y="5264"/>
                  </a:cubicBezTo>
                  <a:cubicBezTo>
                    <a:pt x="660" y="5264"/>
                    <a:pt x="542" y="5246"/>
                    <a:pt x="475" y="5234"/>
                  </a:cubicBezTo>
                  <a:lnTo>
                    <a:pt x="475" y="5234"/>
                  </a:lnTo>
                  <a:cubicBezTo>
                    <a:pt x="541" y="5249"/>
                    <a:pt x="398" y="5273"/>
                    <a:pt x="310" y="5273"/>
                  </a:cubicBezTo>
                  <a:cubicBezTo>
                    <a:pt x="302" y="5273"/>
                    <a:pt x="295" y="5273"/>
                    <a:pt x="288" y="5273"/>
                  </a:cubicBezTo>
                  <a:cubicBezTo>
                    <a:pt x="247" y="5267"/>
                    <a:pt x="190" y="5259"/>
                    <a:pt x="147" y="5259"/>
                  </a:cubicBezTo>
                  <a:cubicBezTo>
                    <a:pt x="112" y="5259"/>
                    <a:pt x="86" y="5264"/>
                    <a:pt x="84" y="5278"/>
                  </a:cubicBezTo>
                  <a:lnTo>
                    <a:pt x="523" y="5325"/>
                  </a:lnTo>
                  <a:lnTo>
                    <a:pt x="523" y="5325"/>
                  </a:lnTo>
                  <a:cubicBezTo>
                    <a:pt x="505" y="5323"/>
                    <a:pt x="488" y="5322"/>
                    <a:pt x="473" y="5322"/>
                  </a:cubicBezTo>
                  <a:cubicBezTo>
                    <a:pt x="283" y="5322"/>
                    <a:pt x="262" y="5455"/>
                    <a:pt x="252" y="5496"/>
                  </a:cubicBezTo>
                  <a:lnTo>
                    <a:pt x="252" y="5496"/>
                  </a:lnTo>
                  <a:cubicBezTo>
                    <a:pt x="256" y="5483"/>
                    <a:pt x="284" y="5479"/>
                    <a:pt x="320" y="5479"/>
                  </a:cubicBezTo>
                  <a:cubicBezTo>
                    <a:pt x="362" y="5479"/>
                    <a:pt x="415" y="5485"/>
                    <a:pt x="451" y="5488"/>
                  </a:cubicBezTo>
                  <a:cubicBezTo>
                    <a:pt x="425" y="5545"/>
                    <a:pt x="42" y="5535"/>
                    <a:pt x="236" y="5613"/>
                  </a:cubicBezTo>
                  <a:cubicBezTo>
                    <a:pt x="273" y="5619"/>
                    <a:pt x="472" y="5687"/>
                    <a:pt x="341" y="5687"/>
                  </a:cubicBezTo>
                  <a:cubicBezTo>
                    <a:pt x="298" y="5687"/>
                    <a:pt x="171" y="5649"/>
                    <a:pt x="115" y="5649"/>
                  </a:cubicBezTo>
                  <a:cubicBezTo>
                    <a:pt x="96" y="5649"/>
                    <a:pt x="85" y="5654"/>
                    <a:pt x="89" y="5666"/>
                  </a:cubicBezTo>
                  <a:cubicBezTo>
                    <a:pt x="105" y="5713"/>
                    <a:pt x="225" y="5739"/>
                    <a:pt x="178" y="5792"/>
                  </a:cubicBezTo>
                  <a:cubicBezTo>
                    <a:pt x="142" y="5828"/>
                    <a:pt x="63" y="5860"/>
                    <a:pt x="63" y="5907"/>
                  </a:cubicBezTo>
                  <a:cubicBezTo>
                    <a:pt x="66" y="5939"/>
                    <a:pt x="169" y="5973"/>
                    <a:pt x="238" y="5973"/>
                  </a:cubicBezTo>
                  <a:cubicBezTo>
                    <a:pt x="272" y="5973"/>
                    <a:pt x="297" y="5964"/>
                    <a:pt x="299" y="5944"/>
                  </a:cubicBezTo>
                  <a:lnTo>
                    <a:pt x="299" y="5944"/>
                  </a:lnTo>
                  <a:cubicBezTo>
                    <a:pt x="299" y="5970"/>
                    <a:pt x="309" y="6001"/>
                    <a:pt x="278" y="6033"/>
                  </a:cubicBezTo>
                  <a:cubicBezTo>
                    <a:pt x="231" y="6054"/>
                    <a:pt x="178" y="6075"/>
                    <a:pt x="126" y="6085"/>
                  </a:cubicBezTo>
                  <a:cubicBezTo>
                    <a:pt x="89" y="6101"/>
                    <a:pt x="126" y="6117"/>
                    <a:pt x="147" y="6132"/>
                  </a:cubicBezTo>
                  <a:cubicBezTo>
                    <a:pt x="194" y="6169"/>
                    <a:pt x="267" y="6159"/>
                    <a:pt x="378" y="6164"/>
                  </a:cubicBezTo>
                  <a:cubicBezTo>
                    <a:pt x="331" y="6147"/>
                    <a:pt x="335" y="6137"/>
                    <a:pt x="364" y="6137"/>
                  </a:cubicBezTo>
                  <a:cubicBezTo>
                    <a:pt x="381" y="6137"/>
                    <a:pt x="406" y="6140"/>
                    <a:pt x="435" y="6148"/>
                  </a:cubicBezTo>
                  <a:cubicBezTo>
                    <a:pt x="493" y="6164"/>
                    <a:pt x="545" y="6190"/>
                    <a:pt x="519" y="6211"/>
                  </a:cubicBezTo>
                  <a:cubicBezTo>
                    <a:pt x="508" y="6220"/>
                    <a:pt x="487" y="6223"/>
                    <a:pt x="461" y="6223"/>
                  </a:cubicBezTo>
                  <a:cubicBezTo>
                    <a:pt x="397" y="6223"/>
                    <a:pt x="303" y="6204"/>
                    <a:pt x="250" y="6204"/>
                  </a:cubicBezTo>
                  <a:cubicBezTo>
                    <a:pt x="224" y="6204"/>
                    <a:pt x="208" y="6208"/>
                    <a:pt x="210" y="6222"/>
                  </a:cubicBezTo>
                  <a:cubicBezTo>
                    <a:pt x="242" y="6299"/>
                    <a:pt x="318" y="6345"/>
                    <a:pt x="399" y="6345"/>
                  </a:cubicBezTo>
                  <a:cubicBezTo>
                    <a:pt x="411" y="6345"/>
                    <a:pt x="423" y="6344"/>
                    <a:pt x="435" y="6342"/>
                  </a:cubicBezTo>
                  <a:cubicBezTo>
                    <a:pt x="496" y="6326"/>
                    <a:pt x="529" y="6314"/>
                    <a:pt x="571" y="6314"/>
                  </a:cubicBezTo>
                  <a:cubicBezTo>
                    <a:pt x="597" y="6314"/>
                    <a:pt x="628" y="6319"/>
                    <a:pt x="671" y="6332"/>
                  </a:cubicBezTo>
                  <a:cubicBezTo>
                    <a:pt x="734" y="6353"/>
                    <a:pt x="786" y="6384"/>
                    <a:pt x="703" y="6405"/>
                  </a:cubicBezTo>
                  <a:cubicBezTo>
                    <a:pt x="672" y="6413"/>
                    <a:pt x="623" y="6416"/>
                    <a:pt x="568" y="6416"/>
                  </a:cubicBezTo>
                  <a:cubicBezTo>
                    <a:pt x="431" y="6416"/>
                    <a:pt x="253" y="6398"/>
                    <a:pt x="196" y="6398"/>
                  </a:cubicBezTo>
                  <a:cubicBezTo>
                    <a:pt x="187" y="6398"/>
                    <a:pt x="180" y="6399"/>
                    <a:pt x="178" y="6400"/>
                  </a:cubicBezTo>
                  <a:cubicBezTo>
                    <a:pt x="142" y="6426"/>
                    <a:pt x="168" y="6463"/>
                    <a:pt x="215" y="6484"/>
                  </a:cubicBezTo>
                  <a:cubicBezTo>
                    <a:pt x="283" y="6510"/>
                    <a:pt x="383" y="6489"/>
                    <a:pt x="446" y="6510"/>
                  </a:cubicBezTo>
                  <a:cubicBezTo>
                    <a:pt x="572" y="6557"/>
                    <a:pt x="136" y="6547"/>
                    <a:pt x="225" y="6589"/>
                  </a:cubicBezTo>
                  <a:cubicBezTo>
                    <a:pt x="296" y="6613"/>
                    <a:pt x="368" y="6629"/>
                    <a:pt x="441" y="6635"/>
                  </a:cubicBezTo>
                  <a:lnTo>
                    <a:pt x="441" y="6635"/>
                  </a:lnTo>
                  <a:cubicBezTo>
                    <a:pt x="380" y="6638"/>
                    <a:pt x="319" y="6643"/>
                    <a:pt x="257" y="6651"/>
                  </a:cubicBezTo>
                  <a:cubicBezTo>
                    <a:pt x="152" y="6672"/>
                    <a:pt x="0" y="6730"/>
                    <a:pt x="68" y="6767"/>
                  </a:cubicBezTo>
                  <a:cubicBezTo>
                    <a:pt x="72" y="6769"/>
                    <a:pt x="78" y="6770"/>
                    <a:pt x="86" y="6770"/>
                  </a:cubicBezTo>
                  <a:cubicBezTo>
                    <a:pt x="115" y="6770"/>
                    <a:pt x="169" y="6758"/>
                    <a:pt x="217" y="6758"/>
                  </a:cubicBezTo>
                  <a:cubicBezTo>
                    <a:pt x="238" y="6758"/>
                    <a:pt x="257" y="6760"/>
                    <a:pt x="273" y="6767"/>
                  </a:cubicBezTo>
                  <a:cubicBezTo>
                    <a:pt x="320" y="6788"/>
                    <a:pt x="304" y="6819"/>
                    <a:pt x="283" y="6840"/>
                  </a:cubicBezTo>
                  <a:cubicBezTo>
                    <a:pt x="262" y="6866"/>
                    <a:pt x="147" y="6898"/>
                    <a:pt x="152" y="6919"/>
                  </a:cubicBezTo>
                  <a:cubicBezTo>
                    <a:pt x="168" y="6961"/>
                    <a:pt x="383" y="6945"/>
                    <a:pt x="309" y="6992"/>
                  </a:cubicBezTo>
                  <a:cubicBezTo>
                    <a:pt x="273" y="7013"/>
                    <a:pt x="31" y="7029"/>
                    <a:pt x="131" y="7055"/>
                  </a:cubicBezTo>
                  <a:cubicBezTo>
                    <a:pt x="231" y="7081"/>
                    <a:pt x="456" y="7066"/>
                    <a:pt x="456" y="7118"/>
                  </a:cubicBezTo>
                  <a:lnTo>
                    <a:pt x="330" y="7123"/>
                  </a:lnTo>
                  <a:cubicBezTo>
                    <a:pt x="304" y="7128"/>
                    <a:pt x="285" y="7131"/>
                    <a:pt x="271" y="7131"/>
                  </a:cubicBezTo>
                  <a:cubicBezTo>
                    <a:pt x="253" y="7131"/>
                    <a:pt x="244" y="7127"/>
                    <a:pt x="241" y="7118"/>
                  </a:cubicBezTo>
                  <a:cubicBezTo>
                    <a:pt x="194" y="7118"/>
                    <a:pt x="325" y="7202"/>
                    <a:pt x="330" y="7212"/>
                  </a:cubicBezTo>
                  <a:cubicBezTo>
                    <a:pt x="341" y="7244"/>
                    <a:pt x="241" y="7265"/>
                    <a:pt x="273" y="7291"/>
                  </a:cubicBezTo>
                  <a:cubicBezTo>
                    <a:pt x="304" y="7317"/>
                    <a:pt x="357" y="7317"/>
                    <a:pt x="362" y="7354"/>
                  </a:cubicBezTo>
                  <a:cubicBezTo>
                    <a:pt x="362" y="7386"/>
                    <a:pt x="362" y="7401"/>
                    <a:pt x="304" y="7433"/>
                  </a:cubicBezTo>
                  <a:cubicBezTo>
                    <a:pt x="225" y="7490"/>
                    <a:pt x="440" y="7485"/>
                    <a:pt x="440" y="7527"/>
                  </a:cubicBezTo>
                  <a:cubicBezTo>
                    <a:pt x="446" y="7569"/>
                    <a:pt x="225" y="7611"/>
                    <a:pt x="225" y="7653"/>
                  </a:cubicBezTo>
                  <a:cubicBezTo>
                    <a:pt x="231" y="7695"/>
                    <a:pt x="399" y="7684"/>
                    <a:pt x="440" y="7711"/>
                  </a:cubicBezTo>
                  <a:cubicBezTo>
                    <a:pt x="503" y="7747"/>
                    <a:pt x="163" y="7774"/>
                    <a:pt x="89" y="7784"/>
                  </a:cubicBezTo>
                  <a:cubicBezTo>
                    <a:pt x="178" y="7805"/>
                    <a:pt x="273" y="7815"/>
                    <a:pt x="367" y="7821"/>
                  </a:cubicBezTo>
                  <a:cubicBezTo>
                    <a:pt x="624" y="7831"/>
                    <a:pt x="399" y="7863"/>
                    <a:pt x="231" y="7889"/>
                  </a:cubicBezTo>
                  <a:cubicBezTo>
                    <a:pt x="259" y="7885"/>
                    <a:pt x="283" y="7883"/>
                    <a:pt x="301" y="7883"/>
                  </a:cubicBezTo>
                  <a:cubicBezTo>
                    <a:pt x="428" y="7883"/>
                    <a:pt x="358" y="7967"/>
                    <a:pt x="456" y="7967"/>
                  </a:cubicBezTo>
                  <a:cubicBezTo>
                    <a:pt x="469" y="7967"/>
                    <a:pt x="484" y="7965"/>
                    <a:pt x="503" y="7962"/>
                  </a:cubicBezTo>
                  <a:lnTo>
                    <a:pt x="503" y="7962"/>
                  </a:lnTo>
                  <a:cubicBezTo>
                    <a:pt x="419" y="7999"/>
                    <a:pt x="320" y="8041"/>
                    <a:pt x="309" y="8078"/>
                  </a:cubicBezTo>
                  <a:cubicBezTo>
                    <a:pt x="339" y="8074"/>
                    <a:pt x="360" y="8072"/>
                    <a:pt x="374" y="8072"/>
                  </a:cubicBezTo>
                  <a:cubicBezTo>
                    <a:pt x="423" y="8072"/>
                    <a:pt x="406" y="8090"/>
                    <a:pt x="414" y="8114"/>
                  </a:cubicBezTo>
                  <a:cubicBezTo>
                    <a:pt x="430" y="8156"/>
                    <a:pt x="598" y="8151"/>
                    <a:pt x="603" y="8188"/>
                  </a:cubicBezTo>
                  <a:cubicBezTo>
                    <a:pt x="603" y="8188"/>
                    <a:pt x="200" y="8340"/>
                    <a:pt x="341" y="8340"/>
                  </a:cubicBezTo>
                  <a:cubicBezTo>
                    <a:pt x="346" y="8340"/>
                    <a:pt x="351" y="8340"/>
                    <a:pt x="357" y="8340"/>
                  </a:cubicBezTo>
                  <a:cubicBezTo>
                    <a:pt x="404" y="8336"/>
                    <a:pt x="637" y="8268"/>
                    <a:pt x="691" y="8268"/>
                  </a:cubicBezTo>
                  <a:cubicBezTo>
                    <a:pt x="707" y="8268"/>
                    <a:pt x="707" y="8275"/>
                    <a:pt x="676" y="8293"/>
                  </a:cubicBezTo>
                  <a:cubicBezTo>
                    <a:pt x="603" y="8340"/>
                    <a:pt x="530" y="8361"/>
                    <a:pt x="650" y="8366"/>
                  </a:cubicBezTo>
                  <a:lnTo>
                    <a:pt x="797" y="8366"/>
                  </a:lnTo>
                  <a:cubicBezTo>
                    <a:pt x="703" y="8403"/>
                    <a:pt x="472" y="8397"/>
                    <a:pt x="419" y="8424"/>
                  </a:cubicBezTo>
                  <a:cubicBezTo>
                    <a:pt x="404" y="8434"/>
                    <a:pt x="503" y="8439"/>
                    <a:pt x="503" y="8439"/>
                  </a:cubicBezTo>
                  <a:cubicBezTo>
                    <a:pt x="574" y="8444"/>
                    <a:pt x="562" y="8459"/>
                    <a:pt x="566" y="8484"/>
                  </a:cubicBezTo>
                  <a:lnTo>
                    <a:pt x="566" y="8484"/>
                  </a:lnTo>
                  <a:cubicBezTo>
                    <a:pt x="564" y="8480"/>
                    <a:pt x="557" y="8478"/>
                    <a:pt x="547" y="8478"/>
                  </a:cubicBezTo>
                  <a:cubicBezTo>
                    <a:pt x="520" y="8478"/>
                    <a:pt x="469" y="8491"/>
                    <a:pt x="425" y="8502"/>
                  </a:cubicBezTo>
                  <a:cubicBezTo>
                    <a:pt x="441" y="8499"/>
                    <a:pt x="453" y="8497"/>
                    <a:pt x="461" y="8497"/>
                  </a:cubicBezTo>
                  <a:cubicBezTo>
                    <a:pt x="503" y="8497"/>
                    <a:pt x="455" y="8536"/>
                    <a:pt x="477" y="8549"/>
                  </a:cubicBezTo>
                  <a:cubicBezTo>
                    <a:pt x="503" y="8539"/>
                    <a:pt x="535" y="8539"/>
                    <a:pt x="561" y="8539"/>
                  </a:cubicBezTo>
                  <a:cubicBezTo>
                    <a:pt x="619" y="8560"/>
                    <a:pt x="629" y="8602"/>
                    <a:pt x="514" y="8628"/>
                  </a:cubicBezTo>
                  <a:cubicBezTo>
                    <a:pt x="378" y="8659"/>
                    <a:pt x="356" y="8726"/>
                    <a:pt x="437" y="8726"/>
                  </a:cubicBezTo>
                  <a:cubicBezTo>
                    <a:pt x="454" y="8726"/>
                    <a:pt x="474" y="8723"/>
                    <a:pt x="498" y="8717"/>
                  </a:cubicBezTo>
                  <a:lnTo>
                    <a:pt x="498" y="8717"/>
                  </a:lnTo>
                  <a:cubicBezTo>
                    <a:pt x="524" y="8734"/>
                    <a:pt x="480" y="8790"/>
                    <a:pt x="548" y="8790"/>
                  </a:cubicBezTo>
                  <a:cubicBezTo>
                    <a:pt x="563" y="8790"/>
                    <a:pt x="584" y="8787"/>
                    <a:pt x="613" y="8780"/>
                  </a:cubicBezTo>
                  <a:lnTo>
                    <a:pt x="613" y="8780"/>
                  </a:lnTo>
                  <a:cubicBezTo>
                    <a:pt x="526" y="8858"/>
                    <a:pt x="258" y="9062"/>
                    <a:pt x="504" y="9062"/>
                  </a:cubicBezTo>
                  <a:cubicBezTo>
                    <a:pt x="523" y="9062"/>
                    <a:pt x="546" y="9061"/>
                    <a:pt x="572" y="9058"/>
                  </a:cubicBezTo>
                  <a:lnTo>
                    <a:pt x="572" y="9058"/>
                  </a:lnTo>
                  <a:cubicBezTo>
                    <a:pt x="301" y="9126"/>
                    <a:pt x="309" y="9141"/>
                    <a:pt x="397" y="9141"/>
                  </a:cubicBezTo>
                  <a:cubicBezTo>
                    <a:pt x="470" y="9141"/>
                    <a:pt x="596" y="9131"/>
                    <a:pt x="668" y="9131"/>
                  </a:cubicBezTo>
                  <a:cubicBezTo>
                    <a:pt x="712" y="9131"/>
                    <a:pt x="736" y="9135"/>
                    <a:pt x="713" y="9147"/>
                  </a:cubicBezTo>
                  <a:cubicBezTo>
                    <a:pt x="624" y="9200"/>
                    <a:pt x="409" y="9278"/>
                    <a:pt x="561" y="9284"/>
                  </a:cubicBezTo>
                  <a:cubicBezTo>
                    <a:pt x="692" y="9278"/>
                    <a:pt x="828" y="9263"/>
                    <a:pt x="965" y="9242"/>
                  </a:cubicBezTo>
                  <a:lnTo>
                    <a:pt x="965" y="9242"/>
                  </a:lnTo>
                  <a:cubicBezTo>
                    <a:pt x="844" y="9299"/>
                    <a:pt x="682" y="9310"/>
                    <a:pt x="745" y="9373"/>
                  </a:cubicBezTo>
                  <a:cubicBezTo>
                    <a:pt x="750" y="9378"/>
                    <a:pt x="759" y="9380"/>
                    <a:pt x="769" y="9380"/>
                  </a:cubicBezTo>
                  <a:cubicBezTo>
                    <a:pt x="811" y="9380"/>
                    <a:pt x="882" y="9348"/>
                    <a:pt x="922" y="9348"/>
                  </a:cubicBezTo>
                  <a:cubicBezTo>
                    <a:pt x="936" y="9348"/>
                    <a:pt x="946" y="9352"/>
                    <a:pt x="949" y="9362"/>
                  </a:cubicBezTo>
                  <a:cubicBezTo>
                    <a:pt x="860" y="9388"/>
                    <a:pt x="645" y="9446"/>
                    <a:pt x="587" y="9488"/>
                  </a:cubicBezTo>
                  <a:cubicBezTo>
                    <a:pt x="552" y="9516"/>
                    <a:pt x="570" y="9546"/>
                    <a:pt x="623" y="9546"/>
                  </a:cubicBezTo>
                  <a:cubicBezTo>
                    <a:pt x="641" y="9546"/>
                    <a:pt x="662" y="9543"/>
                    <a:pt x="687" y="9535"/>
                  </a:cubicBezTo>
                  <a:cubicBezTo>
                    <a:pt x="698" y="9532"/>
                    <a:pt x="709" y="9530"/>
                    <a:pt x="718" y="9530"/>
                  </a:cubicBezTo>
                  <a:cubicBezTo>
                    <a:pt x="781" y="9530"/>
                    <a:pt x="813" y="9594"/>
                    <a:pt x="818" y="9603"/>
                  </a:cubicBezTo>
                  <a:cubicBezTo>
                    <a:pt x="834" y="9630"/>
                    <a:pt x="881" y="9698"/>
                    <a:pt x="766" y="9750"/>
                  </a:cubicBezTo>
                  <a:cubicBezTo>
                    <a:pt x="624" y="9818"/>
                    <a:pt x="540" y="9886"/>
                    <a:pt x="655" y="9902"/>
                  </a:cubicBezTo>
                  <a:cubicBezTo>
                    <a:pt x="662" y="9903"/>
                    <a:pt x="669" y="9904"/>
                    <a:pt x="677" y="9904"/>
                  </a:cubicBezTo>
                  <a:cubicBezTo>
                    <a:pt x="721" y="9904"/>
                    <a:pt x="779" y="9888"/>
                    <a:pt x="817" y="9888"/>
                  </a:cubicBezTo>
                  <a:cubicBezTo>
                    <a:pt x="831" y="9888"/>
                    <a:pt x="843" y="9891"/>
                    <a:pt x="849" y="9897"/>
                  </a:cubicBezTo>
                  <a:cubicBezTo>
                    <a:pt x="881" y="9923"/>
                    <a:pt x="844" y="9970"/>
                    <a:pt x="823" y="10007"/>
                  </a:cubicBezTo>
                  <a:cubicBezTo>
                    <a:pt x="823" y="10007"/>
                    <a:pt x="780" y="10148"/>
                    <a:pt x="815" y="10148"/>
                  </a:cubicBezTo>
                  <a:cubicBezTo>
                    <a:pt x="818" y="10148"/>
                    <a:pt x="823" y="10147"/>
                    <a:pt x="828" y="10143"/>
                  </a:cubicBezTo>
                  <a:cubicBezTo>
                    <a:pt x="886" y="10111"/>
                    <a:pt x="920" y="10099"/>
                    <a:pt x="941" y="10099"/>
                  </a:cubicBezTo>
                  <a:cubicBezTo>
                    <a:pt x="1001" y="10099"/>
                    <a:pt x="935" y="10206"/>
                    <a:pt x="939" y="10238"/>
                  </a:cubicBezTo>
                  <a:cubicBezTo>
                    <a:pt x="939" y="10269"/>
                    <a:pt x="954" y="10301"/>
                    <a:pt x="980" y="10322"/>
                  </a:cubicBezTo>
                  <a:cubicBezTo>
                    <a:pt x="990" y="10331"/>
                    <a:pt x="997" y="10335"/>
                    <a:pt x="1004" y="10335"/>
                  </a:cubicBezTo>
                  <a:cubicBezTo>
                    <a:pt x="1016" y="10335"/>
                    <a:pt x="1028" y="10324"/>
                    <a:pt x="1054" y="10311"/>
                  </a:cubicBezTo>
                  <a:cubicBezTo>
                    <a:pt x="1060" y="10308"/>
                    <a:pt x="1064" y="10306"/>
                    <a:pt x="1067" y="10306"/>
                  </a:cubicBezTo>
                  <a:cubicBezTo>
                    <a:pt x="1087" y="10306"/>
                    <a:pt x="1059" y="10369"/>
                    <a:pt x="1059" y="10369"/>
                  </a:cubicBezTo>
                  <a:cubicBezTo>
                    <a:pt x="1070" y="10395"/>
                    <a:pt x="1091" y="10411"/>
                    <a:pt x="1112" y="10416"/>
                  </a:cubicBezTo>
                  <a:cubicBezTo>
                    <a:pt x="1143" y="10427"/>
                    <a:pt x="1295" y="10432"/>
                    <a:pt x="1169" y="10495"/>
                  </a:cubicBezTo>
                  <a:cubicBezTo>
                    <a:pt x="1022" y="10568"/>
                    <a:pt x="1033" y="10626"/>
                    <a:pt x="1085" y="10647"/>
                  </a:cubicBezTo>
                  <a:cubicBezTo>
                    <a:pt x="1089" y="10648"/>
                    <a:pt x="1093" y="10648"/>
                    <a:pt x="1097" y="10648"/>
                  </a:cubicBezTo>
                  <a:cubicBezTo>
                    <a:pt x="1142" y="10648"/>
                    <a:pt x="1216" y="10592"/>
                    <a:pt x="1251" y="10592"/>
                  </a:cubicBezTo>
                  <a:cubicBezTo>
                    <a:pt x="1260" y="10592"/>
                    <a:pt x="1266" y="10596"/>
                    <a:pt x="1269" y="10605"/>
                  </a:cubicBezTo>
                  <a:cubicBezTo>
                    <a:pt x="1174" y="10652"/>
                    <a:pt x="1085" y="10683"/>
                    <a:pt x="1106" y="10720"/>
                  </a:cubicBezTo>
                  <a:cubicBezTo>
                    <a:pt x="1111" y="10732"/>
                    <a:pt x="1121" y="10737"/>
                    <a:pt x="1134" y="10737"/>
                  </a:cubicBezTo>
                  <a:cubicBezTo>
                    <a:pt x="1227" y="10737"/>
                    <a:pt x="1492" y="10505"/>
                    <a:pt x="1510" y="10468"/>
                  </a:cubicBezTo>
                  <a:cubicBezTo>
                    <a:pt x="1531" y="10421"/>
                    <a:pt x="1442" y="10400"/>
                    <a:pt x="1589" y="10332"/>
                  </a:cubicBezTo>
                  <a:cubicBezTo>
                    <a:pt x="1610" y="10295"/>
                    <a:pt x="1505" y="10280"/>
                    <a:pt x="1646" y="10212"/>
                  </a:cubicBezTo>
                  <a:lnTo>
                    <a:pt x="1646" y="10212"/>
                  </a:lnTo>
                  <a:cubicBezTo>
                    <a:pt x="1594" y="10236"/>
                    <a:pt x="1396" y="10356"/>
                    <a:pt x="1347" y="10356"/>
                  </a:cubicBezTo>
                  <a:cubicBezTo>
                    <a:pt x="1342" y="10356"/>
                    <a:pt x="1339" y="10355"/>
                    <a:pt x="1337" y="10353"/>
                  </a:cubicBezTo>
                  <a:cubicBezTo>
                    <a:pt x="1316" y="10322"/>
                    <a:pt x="1541" y="10170"/>
                    <a:pt x="1463" y="10170"/>
                  </a:cubicBezTo>
                  <a:cubicBezTo>
                    <a:pt x="1416" y="10185"/>
                    <a:pt x="1374" y="10206"/>
                    <a:pt x="1332" y="10238"/>
                  </a:cubicBezTo>
                  <a:cubicBezTo>
                    <a:pt x="1299" y="10252"/>
                    <a:pt x="1276" y="10257"/>
                    <a:pt x="1260" y="10257"/>
                  </a:cubicBezTo>
                  <a:cubicBezTo>
                    <a:pt x="1229" y="10257"/>
                    <a:pt x="1225" y="10236"/>
                    <a:pt x="1222" y="10222"/>
                  </a:cubicBezTo>
                  <a:cubicBezTo>
                    <a:pt x="1216" y="10206"/>
                    <a:pt x="1237" y="10128"/>
                    <a:pt x="1379" y="10091"/>
                  </a:cubicBezTo>
                  <a:cubicBezTo>
                    <a:pt x="1397" y="10087"/>
                    <a:pt x="1413" y="10085"/>
                    <a:pt x="1428" y="10085"/>
                  </a:cubicBezTo>
                  <a:cubicBezTo>
                    <a:pt x="1472" y="10085"/>
                    <a:pt x="1504" y="10099"/>
                    <a:pt x="1544" y="10099"/>
                  </a:cubicBezTo>
                  <a:cubicBezTo>
                    <a:pt x="1575" y="10099"/>
                    <a:pt x="1611" y="10091"/>
                    <a:pt x="1662" y="10059"/>
                  </a:cubicBezTo>
                  <a:cubicBezTo>
                    <a:pt x="1770" y="9995"/>
                    <a:pt x="1783" y="9968"/>
                    <a:pt x="1740" y="9968"/>
                  </a:cubicBezTo>
                  <a:cubicBezTo>
                    <a:pt x="1716" y="9968"/>
                    <a:pt x="1676" y="9976"/>
                    <a:pt x="1625" y="9991"/>
                  </a:cubicBezTo>
                  <a:cubicBezTo>
                    <a:pt x="1595" y="10001"/>
                    <a:pt x="1570" y="10006"/>
                    <a:pt x="1550" y="10006"/>
                  </a:cubicBezTo>
                  <a:cubicBezTo>
                    <a:pt x="1445" y="10006"/>
                    <a:pt x="1479" y="9884"/>
                    <a:pt x="1646" y="9818"/>
                  </a:cubicBezTo>
                  <a:lnTo>
                    <a:pt x="1646" y="9818"/>
                  </a:lnTo>
                  <a:cubicBezTo>
                    <a:pt x="1605" y="9832"/>
                    <a:pt x="1473" y="9895"/>
                    <a:pt x="1432" y="9895"/>
                  </a:cubicBezTo>
                  <a:cubicBezTo>
                    <a:pt x="1427" y="9895"/>
                    <a:pt x="1423" y="9894"/>
                    <a:pt x="1421" y="9892"/>
                  </a:cubicBezTo>
                  <a:cubicBezTo>
                    <a:pt x="1411" y="9881"/>
                    <a:pt x="1393" y="9862"/>
                    <a:pt x="1351" y="9862"/>
                  </a:cubicBezTo>
                  <a:cubicBezTo>
                    <a:pt x="1329" y="9862"/>
                    <a:pt x="1301" y="9867"/>
                    <a:pt x="1264" y="9881"/>
                  </a:cubicBezTo>
                  <a:cubicBezTo>
                    <a:pt x="1505" y="9787"/>
                    <a:pt x="1426" y="9598"/>
                    <a:pt x="1410" y="9556"/>
                  </a:cubicBezTo>
                  <a:cubicBezTo>
                    <a:pt x="1380" y="9491"/>
                    <a:pt x="1266" y="9476"/>
                    <a:pt x="1092" y="9476"/>
                  </a:cubicBezTo>
                  <a:cubicBezTo>
                    <a:pt x="1059" y="9476"/>
                    <a:pt x="1025" y="9477"/>
                    <a:pt x="988" y="9477"/>
                  </a:cubicBezTo>
                  <a:lnTo>
                    <a:pt x="988" y="9477"/>
                  </a:lnTo>
                  <a:cubicBezTo>
                    <a:pt x="1039" y="9476"/>
                    <a:pt x="1251" y="9459"/>
                    <a:pt x="1300" y="9420"/>
                  </a:cubicBezTo>
                  <a:lnTo>
                    <a:pt x="1269" y="9394"/>
                  </a:lnTo>
                  <a:cubicBezTo>
                    <a:pt x="1264" y="9378"/>
                    <a:pt x="1258" y="9394"/>
                    <a:pt x="1332" y="9362"/>
                  </a:cubicBezTo>
                  <a:cubicBezTo>
                    <a:pt x="1414" y="9325"/>
                    <a:pt x="1459" y="9290"/>
                    <a:pt x="1418" y="9290"/>
                  </a:cubicBezTo>
                  <a:cubicBezTo>
                    <a:pt x="1401" y="9290"/>
                    <a:pt x="1370" y="9296"/>
                    <a:pt x="1321" y="9310"/>
                  </a:cubicBezTo>
                  <a:cubicBezTo>
                    <a:pt x="1252" y="9333"/>
                    <a:pt x="1205" y="9350"/>
                    <a:pt x="1178" y="9350"/>
                  </a:cubicBezTo>
                  <a:cubicBezTo>
                    <a:pt x="1162" y="9350"/>
                    <a:pt x="1152" y="9344"/>
                    <a:pt x="1148" y="9331"/>
                  </a:cubicBezTo>
                  <a:cubicBezTo>
                    <a:pt x="1138" y="9315"/>
                    <a:pt x="1127" y="9294"/>
                    <a:pt x="1143" y="9273"/>
                  </a:cubicBezTo>
                  <a:cubicBezTo>
                    <a:pt x="1164" y="9247"/>
                    <a:pt x="1190" y="9231"/>
                    <a:pt x="1222" y="9221"/>
                  </a:cubicBezTo>
                  <a:lnTo>
                    <a:pt x="1201" y="9126"/>
                  </a:lnTo>
                  <a:cubicBezTo>
                    <a:pt x="1198" y="9117"/>
                    <a:pt x="1184" y="9113"/>
                    <a:pt x="1164" y="9113"/>
                  </a:cubicBezTo>
                  <a:cubicBezTo>
                    <a:pt x="1076" y="9113"/>
                    <a:pt x="861" y="9190"/>
                    <a:pt x="860" y="9204"/>
                  </a:cubicBezTo>
                  <a:lnTo>
                    <a:pt x="860" y="9204"/>
                  </a:lnTo>
                  <a:cubicBezTo>
                    <a:pt x="858" y="9172"/>
                    <a:pt x="1143" y="9026"/>
                    <a:pt x="1195" y="8985"/>
                  </a:cubicBezTo>
                  <a:cubicBezTo>
                    <a:pt x="1229" y="8960"/>
                    <a:pt x="1243" y="8940"/>
                    <a:pt x="1225" y="8940"/>
                  </a:cubicBezTo>
                  <a:cubicBezTo>
                    <a:pt x="1213" y="8940"/>
                    <a:pt x="1183" y="8951"/>
                    <a:pt x="1133" y="8979"/>
                  </a:cubicBezTo>
                  <a:cubicBezTo>
                    <a:pt x="1085" y="9005"/>
                    <a:pt x="975" y="9054"/>
                    <a:pt x="941" y="9054"/>
                  </a:cubicBezTo>
                  <a:cubicBezTo>
                    <a:pt x="926" y="9054"/>
                    <a:pt x="925" y="9045"/>
                    <a:pt x="949" y="9021"/>
                  </a:cubicBezTo>
                  <a:cubicBezTo>
                    <a:pt x="996" y="8974"/>
                    <a:pt x="1054" y="8932"/>
                    <a:pt x="1117" y="8896"/>
                  </a:cubicBezTo>
                  <a:lnTo>
                    <a:pt x="1190" y="8848"/>
                  </a:lnTo>
                  <a:lnTo>
                    <a:pt x="1190" y="8848"/>
                  </a:lnTo>
                  <a:cubicBezTo>
                    <a:pt x="1101" y="8890"/>
                    <a:pt x="1012" y="8916"/>
                    <a:pt x="912" y="8937"/>
                  </a:cubicBezTo>
                  <a:cubicBezTo>
                    <a:pt x="911" y="8938"/>
                    <a:pt x="910" y="8938"/>
                    <a:pt x="909" y="8938"/>
                  </a:cubicBezTo>
                  <a:cubicBezTo>
                    <a:pt x="865" y="8938"/>
                    <a:pt x="1133" y="8806"/>
                    <a:pt x="1154" y="8796"/>
                  </a:cubicBezTo>
                  <a:cubicBezTo>
                    <a:pt x="1233" y="8754"/>
                    <a:pt x="1257" y="8738"/>
                    <a:pt x="1247" y="8738"/>
                  </a:cubicBezTo>
                  <a:cubicBezTo>
                    <a:pt x="1218" y="8738"/>
                    <a:pt x="889" y="8880"/>
                    <a:pt x="881" y="8880"/>
                  </a:cubicBezTo>
                  <a:cubicBezTo>
                    <a:pt x="830" y="8880"/>
                    <a:pt x="1089" y="8747"/>
                    <a:pt x="1018" y="8747"/>
                  </a:cubicBezTo>
                  <a:cubicBezTo>
                    <a:pt x="1010" y="8747"/>
                    <a:pt x="996" y="8749"/>
                    <a:pt x="975" y="8754"/>
                  </a:cubicBezTo>
                  <a:cubicBezTo>
                    <a:pt x="1159" y="8712"/>
                    <a:pt x="1054" y="8539"/>
                    <a:pt x="1043" y="8502"/>
                  </a:cubicBezTo>
                  <a:cubicBezTo>
                    <a:pt x="1033" y="8471"/>
                    <a:pt x="954" y="8445"/>
                    <a:pt x="918" y="8408"/>
                  </a:cubicBezTo>
                  <a:cubicBezTo>
                    <a:pt x="886" y="8376"/>
                    <a:pt x="1075" y="8329"/>
                    <a:pt x="1007" y="8319"/>
                  </a:cubicBezTo>
                  <a:cubicBezTo>
                    <a:pt x="970" y="8314"/>
                    <a:pt x="797" y="8314"/>
                    <a:pt x="797" y="8298"/>
                  </a:cubicBezTo>
                  <a:cubicBezTo>
                    <a:pt x="797" y="8298"/>
                    <a:pt x="1295" y="8272"/>
                    <a:pt x="1101" y="8245"/>
                  </a:cubicBezTo>
                  <a:cubicBezTo>
                    <a:pt x="1035" y="8237"/>
                    <a:pt x="1034" y="8206"/>
                    <a:pt x="960" y="8206"/>
                  </a:cubicBezTo>
                  <a:cubicBezTo>
                    <a:pt x="940" y="8206"/>
                    <a:pt x="914" y="8208"/>
                    <a:pt x="881" y="8214"/>
                  </a:cubicBezTo>
                  <a:cubicBezTo>
                    <a:pt x="866" y="8216"/>
                    <a:pt x="855" y="8217"/>
                    <a:pt x="847" y="8217"/>
                  </a:cubicBezTo>
                  <a:cubicBezTo>
                    <a:pt x="793" y="8217"/>
                    <a:pt x="867" y="8172"/>
                    <a:pt x="824" y="8172"/>
                  </a:cubicBezTo>
                  <a:cubicBezTo>
                    <a:pt x="819" y="8172"/>
                    <a:pt x="814" y="8173"/>
                    <a:pt x="807" y="8174"/>
                  </a:cubicBezTo>
                  <a:lnTo>
                    <a:pt x="807" y="8174"/>
                  </a:lnTo>
                  <a:cubicBezTo>
                    <a:pt x="943" y="8149"/>
                    <a:pt x="1045" y="8122"/>
                    <a:pt x="1080" y="8072"/>
                  </a:cubicBezTo>
                  <a:cubicBezTo>
                    <a:pt x="1085" y="8065"/>
                    <a:pt x="1065" y="8062"/>
                    <a:pt x="1031" y="8062"/>
                  </a:cubicBezTo>
                  <a:cubicBezTo>
                    <a:pt x="957" y="8062"/>
                    <a:pt x="814" y="8075"/>
                    <a:pt x="721" y="8075"/>
                  </a:cubicBezTo>
                  <a:cubicBezTo>
                    <a:pt x="684" y="8075"/>
                    <a:pt x="654" y="8073"/>
                    <a:pt x="640" y="8067"/>
                  </a:cubicBezTo>
                  <a:cubicBezTo>
                    <a:pt x="446" y="8009"/>
                    <a:pt x="1038" y="7915"/>
                    <a:pt x="1201" y="7894"/>
                  </a:cubicBezTo>
                  <a:cubicBezTo>
                    <a:pt x="1033" y="7889"/>
                    <a:pt x="865" y="7878"/>
                    <a:pt x="697" y="7852"/>
                  </a:cubicBezTo>
                  <a:cubicBezTo>
                    <a:pt x="797" y="7831"/>
                    <a:pt x="897" y="7800"/>
                    <a:pt x="991" y="7763"/>
                  </a:cubicBezTo>
                  <a:lnTo>
                    <a:pt x="991" y="7763"/>
                  </a:lnTo>
                  <a:cubicBezTo>
                    <a:pt x="975" y="7765"/>
                    <a:pt x="962" y="7766"/>
                    <a:pt x="951" y="7766"/>
                  </a:cubicBezTo>
                  <a:cubicBezTo>
                    <a:pt x="869" y="7766"/>
                    <a:pt x="898" y="7719"/>
                    <a:pt x="870" y="7705"/>
                  </a:cubicBezTo>
                  <a:cubicBezTo>
                    <a:pt x="797" y="7679"/>
                    <a:pt x="718" y="7669"/>
                    <a:pt x="634" y="7669"/>
                  </a:cubicBezTo>
                  <a:cubicBezTo>
                    <a:pt x="771" y="7627"/>
                    <a:pt x="1038" y="7637"/>
                    <a:pt x="907" y="7574"/>
                  </a:cubicBezTo>
                  <a:cubicBezTo>
                    <a:pt x="818" y="7527"/>
                    <a:pt x="876" y="7501"/>
                    <a:pt x="1070" y="7485"/>
                  </a:cubicBezTo>
                  <a:cubicBezTo>
                    <a:pt x="1070" y="7471"/>
                    <a:pt x="1049" y="7467"/>
                    <a:pt x="1021" y="7467"/>
                  </a:cubicBezTo>
                  <a:cubicBezTo>
                    <a:pt x="995" y="7467"/>
                    <a:pt x="963" y="7470"/>
                    <a:pt x="935" y="7470"/>
                  </a:cubicBezTo>
                  <a:cubicBezTo>
                    <a:pt x="927" y="7470"/>
                    <a:pt x="919" y="7470"/>
                    <a:pt x="912" y="7469"/>
                  </a:cubicBezTo>
                  <a:cubicBezTo>
                    <a:pt x="818" y="7459"/>
                    <a:pt x="891" y="7406"/>
                    <a:pt x="834" y="7386"/>
                  </a:cubicBezTo>
                  <a:cubicBezTo>
                    <a:pt x="821" y="7382"/>
                    <a:pt x="805" y="7380"/>
                    <a:pt x="788" y="7380"/>
                  </a:cubicBezTo>
                  <a:cubicBezTo>
                    <a:pt x="745" y="7380"/>
                    <a:pt x="693" y="7388"/>
                    <a:pt x="647" y="7388"/>
                  </a:cubicBezTo>
                  <a:cubicBezTo>
                    <a:pt x="633" y="7388"/>
                    <a:pt x="620" y="7387"/>
                    <a:pt x="608" y="7386"/>
                  </a:cubicBezTo>
                  <a:cubicBezTo>
                    <a:pt x="544" y="7381"/>
                    <a:pt x="605" y="7343"/>
                    <a:pt x="538" y="7343"/>
                  </a:cubicBezTo>
                  <a:cubicBezTo>
                    <a:pt x="534" y="7343"/>
                    <a:pt x="530" y="7343"/>
                    <a:pt x="524" y="7344"/>
                  </a:cubicBezTo>
                  <a:cubicBezTo>
                    <a:pt x="671" y="7333"/>
                    <a:pt x="666" y="7338"/>
                    <a:pt x="666" y="7302"/>
                  </a:cubicBezTo>
                  <a:lnTo>
                    <a:pt x="666" y="7223"/>
                  </a:lnTo>
                  <a:cubicBezTo>
                    <a:pt x="703" y="7220"/>
                    <a:pt x="751" y="7216"/>
                    <a:pt x="790" y="7216"/>
                  </a:cubicBezTo>
                  <a:cubicBezTo>
                    <a:pt x="830" y="7216"/>
                    <a:pt x="860" y="7220"/>
                    <a:pt x="860" y="7233"/>
                  </a:cubicBezTo>
                  <a:cubicBezTo>
                    <a:pt x="896" y="7243"/>
                    <a:pt x="870" y="7255"/>
                    <a:pt x="926" y="7255"/>
                  </a:cubicBezTo>
                  <a:cubicBezTo>
                    <a:pt x="935" y="7255"/>
                    <a:pt x="946" y="7255"/>
                    <a:pt x="960" y="7254"/>
                  </a:cubicBezTo>
                  <a:cubicBezTo>
                    <a:pt x="954" y="7181"/>
                    <a:pt x="745" y="7192"/>
                    <a:pt x="640" y="7134"/>
                  </a:cubicBezTo>
                  <a:cubicBezTo>
                    <a:pt x="594" y="7112"/>
                    <a:pt x="620" y="7106"/>
                    <a:pt x="666" y="7106"/>
                  </a:cubicBezTo>
                  <a:cubicBezTo>
                    <a:pt x="730" y="7106"/>
                    <a:pt x="834" y="7118"/>
                    <a:pt x="834" y="7118"/>
                  </a:cubicBezTo>
                  <a:cubicBezTo>
                    <a:pt x="844" y="7118"/>
                    <a:pt x="760" y="7081"/>
                    <a:pt x="760" y="7081"/>
                  </a:cubicBezTo>
                  <a:cubicBezTo>
                    <a:pt x="671" y="7060"/>
                    <a:pt x="671" y="7055"/>
                    <a:pt x="760" y="7024"/>
                  </a:cubicBezTo>
                  <a:cubicBezTo>
                    <a:pt x="858" y="6994"/>
                    <a:pt x="897" y="6934"/>
                    <a:pt x="776" y="6934"/>
                  </a:cubicBezTo>
                  <a:cubicBezTo>
                    <a:pt x="747" y="6934"/>
                    <a:pt x="709" y="6937"/>
                    <a:pt x="661" y="6945"/>
                  </a:cubicBezTo>
                  <a:cubicBezTo>
                    <a:pt x="682" y="6929"/>
                    <a:pt x="629" y="6924"/>
                    <a:pt x="619" y="6919"/>
                  </a:cubicBezTo>
                  <a:cubicBezTo>
                    <a:pt x="608" y="6908"/>
                    <a:pt x="834" y="6914"/>
                    <a:pt x="870" y="6908"/>
                  </a:cubicBezTo>
                  <a:cubicBezTo>
                    <a:pt x="954" y="6903"/>
                    <a:pt x="912" y="6887"/>
                    <a:pt x="891" y="6877"/>
                  </a:cubicBezTo>
                  <a:cubicBezTo>
                    <a:pt x="771" y="6814"/>
                    <a:pt x="456" y="6835"/>
                    <a:pt x="461" y="6762"/>
                  </a:cubicBezTo>
                  <a:cubicBezTo>
                    <a:pt x="572" y="6762"/>
                    <a:pt x="682" y="6756"/>
                    <a:pt x="786" y="6741"/>
                  </a:cubicBezTo>
                  <a:cubicBezTo>
                    <a:pt x="941" y="6712"/>
                    <a:pt x="864" y="6674"/>
                    <a:pt x="736" y="6672"/>
                  </a:cubicBezTo>
                  <a:lnTo>
                    <a:pt x="736" y="6672"/>
                  </a:lnTo>
                  <a:cubicBezTo>
                    <a:pt x="848" y="6669"/>
                    <a:pt x="965" y="6653"/>
                    <a:pt x="970" y="6615"/>
                  </a:cubicBezTo>
                  <a:cubicBezTo>
                    <a:pt x="933" y="6615"/>
                    <a:pt x="796" y="6624"/>
                    <a:pt x="708" y="6624"/>
                  </a:cubicBezTo>
                  <a:cubicBezTo>
                    <a:pt x="635" y="6624"/>
                    <a:pt x="595" y="6618"/>
                    <a:pt x="676" y="6594"/>
                  </a:cubicBezTo>
                  <a:cubicBezTo>
                    <a:pt x="771" y="6568"/>
                    <a:pt x="944" y="6568"/>
                    <a:pt x="949" y="6526"/>
                  </a:cubicBezTo>
                  <a:cubicBezTo>
                    <a:pt x="949" y="6494"/>
                    <a:pt x="849" y="6489"/>
                    <a:pt x="876" y="6457"/>
                  </a:cubicBezTo>
                  <a:cubicBezTo>
                    <a:pt x="1028" y="6457"/>
                    <a:pt x="991" y="6337"/>
                    <a:pt x="975" y="6311"/>
                  </a:cubicBezTo>
                  <a:cubicBezTo>
                    <a:pt x="967" y="6301"/>
                    <a:pt x="947" y="6297"/>
                    <a:pt x="923" y="6297"/>
                  </a:cubicBezTo>
                  <a:cubicBezTo>
                    <a:pt x="870" y="6297"/>
                    <a:pt x="792" y="6314"/>
                    <a:pt x="748" y="6314"/>
                  </a:cubicBezTo>
                  <a:cubicBezTo>
                    <a:pt x="738" y="6314"/>
                    <a:pt x="729" y="6313"/>
                    <a:pt x="724" y="6311"/>
                  </a:cubicBezTo>
                  <a:cubicBezTo>
                    <a:pt x="603" y="6279"/>
                    <a:pt x="980" y="6253"/>
                    <a:pt x="1028" y="6253"/>
                  </a:cubicBezTo>
                  <a:cubicBezTo>
                    <a:pt x="1122" y="6248"/>
                    <a:pt x="1101" y="6185"/>
                    <a:pt x="1101" y="6169"/>
                  </a:cubicBezTo>
                  <a:cubicBezTo>
                    <a:pt x="1091" y="6111"/>
                    <a:pt x="1059" y="6059"/>
                    <a:pt x="1017" y="6022"/>
                  </a:cubicBezTo>
                  <a:cubicBezTo>
                    <a:pt x="1001" y="6007"/>
                    <a:pt x="828" y="5912"/>
                    <a:pt x="860" y="5902"/>
                  </a:cubicBezTo>
                  <a:cubicBezTo>
                    <a:pt x="861" y="5902"/>
                    <a:pt x="862" y="5902"/>
                    <a:pt x="864" y="5902"/>
                  </a:cubicBezTo>
                  <a:cubicBezTo>
                    <a:pt x="916" y="5902"/>
                    <a:pt x="1169" y="5976"/>
                    <a:pt x="1216" y="5976"/>
                  </a:cubicBezTo>
                  <a:cubicBezTo>
                    <a:pt x="1223" y="5976"/>
                    <a:pt x="1226" y="5974"/>
                    <a:pt x="1222" y="5970"/>
                  </a:cubicBezTo>
                  <a:cubicBezTo>
                    <a:pt x="1190" y="5938"/>
                    <a:pt x="996" y="5802"/>
                    <a:pt x="891" y="5792"/>
                  </a:cubicBezTo>
                  <a:lnTo>
                    <a:pt x="891" y="5792"/>
                  </a:lnTo>
                  <a:cubicBezTo>
                    <a:pt x="916" y="5793"/>
                    <a:pt x="939" y="5794"/>
                    <a:pt x="959" y="5794"/>
                  </a:cubicBezTo>
                  <a:cubicBezTo>
                    <a:pt x="1052" y="5794"/>
                    <a:pt x="1093" y="5776"/>
                    <a:pt x="1106" y="5750"/>
                  </a:cubicBezTo>
                  <a:cubicBezTo>
                    <a:pt x="1117" y="5713"/>
                    <a:pt x="1106" y="5692"/>
                    <a:pt x="1075" y="5661"/>
                  </a:cubicBezTo>
                  <a:cubicBezTo>
                    <a:pt x="1043" y="5629"/>
                    <a:pt x="965" y="5624"/>
                    <a:pt x="933" y="5592"/>
                  </a:cubicBezTo>
                  <a:cubicBezTo>
                    <a:pt x="844" y="5519"/>
                    <a:pt x="1070" y="5498"/>
                    <a:pt x="1154" y="5456"/>
                  </a:cubicBezTo>
                  <a:cubicBezTo>
                    <a:pt x="1174" y="5440"/>
                    <a:pt x="1138" y="5440"/>
                    <a:pt x="1085" y="5435"/>
                  </a:cubicBezTo>
                  <a:cubicBezTo>
                    <a:pt x="1080" y="5414"/>
                    <a:pt x="1096" y="5393"/>
                    <a:pt x="1096" y="5372"/>
                  </a:cubicBezTo>
                  <a:cubicBezTo>
                    <a:pt x="1101" y="5341"/>
                    <a:pt x="1012" y="5299"/>
                    <a:pt x="1017" y="5257"/>
                  </a:cubicBezTo>
                  <a:cubicBezTo>
                    <a:pt x="1022" y="5215"/>
                    <a:pt x="1059" y="5204"/>
                    <a:pt x="1091" y="5178"/>
                  </a:cubicBezTo>
                  <a:cubicBezTo>
                    <a:pt x="1106" y="5162"/>
                    <a:pt x="1138" y="5136"/>
                    <a:pt x="1075" y="5115"/>
                  </a:cubicBezTo>
                  <a:cubicBezTo>
                    <a:pt x="975" y="5079"/>
                    <a:pt x="1070" y="4984"/>
                    <a:pt x="1070" y="4947"/>
                  </a:cubicBezTo>
                  <a:cubicBezTo>
                    <a:pt x="1070" y="4932"/>
                    <a:pt x="928" y="4801"/>
                    <a:pt x="944" y="4801"/>
                  </a:cubicBezTo>
                  <a:cubicBezTo>
                    <a:pt x="996" y="4811"/>
                    <a:pt x="1049" y="4827"/>
                    <a:pt x="1101" y="4848"/>
                  </a:cubicBezTo>
                  <a:lnTo>
                    <a:pt x="1017" y="4774"/>
                  </a:lnTo>
                  <a:cubicBezTo>
                    <a:pt x="949" y="4748"/>
                    <a:pt x="886" y="4722"/>
                    <a:pt x="823" y="4685"/>
                  </a:cubicBezTo>
                  <a:lnTo>
                    <a:pt x="823" y="4685"/>
                  </a:lnTo>
                  <a:cubicBezTo>
                    <a:pt x="881" y="4701"/>
                    <a:pt x="939" y="4706"/>
                    <a:pt x="1001" y="4712"/>
                  </a:cubicBezTo>
                  <a:cubicBezTo>
                    <a:pt x="1049" y="4701"/>
                    <a:pt x="1043" y="4664"/>
                    <a:pt x="1049" y="4643"/>
                  </a:cubicBezTo>
                  <a:cubicBezTo>
                    <a:pt x="1012" y="4611"/>
                    <a:pt x="956" y="4562"/>
                    <a:pt x="1020" y="4562"/>
                  </a:cubicBezTo>
                  <a:cubicBezTo>
                    <a:pt x="1037" y="4562"/>
                    <a:pt x="1063" y="4566"/>
                    <a:pt x="1100" y="4574"/>
                  </a:cubicBezTo>
                  <a:lnTo>
                    <a:pt x="1100" y="4574"/>
                  </a:lnTo>
                  <a:cubicBezTo>
                    <a:pt x="1047" y="4561"/>
                    <a:pt x="969" y="4512"/>
                    <a:pt x="933" y="4507"/>
                  </a:cubicBezTo>
                  <a:lnTo>
                    <a:pt x="933" y="4507"/>
                  </a:lnTo>
                  <a:cubicBezTo>
                    <a:pt x="965" y="4511"/>
                    <a:pt x="990" y="4512"/>
                    <a:pt x="1010" y="4512"/>
                  </a:cubicBezTo>
                  <a:cubicBezTo>
                    <a:pt x="1077" y="4512"/>
                    <a:pt x="1082" y="4492"/>
                    <a:pt x="1091" y="4460"/>
                  </a:cubicBezTo>
                  <a:cubicBezTo>
                    <a:pt x="1096" y="4439"/>
                    <a:pt x="1122" y="4413"/>
                    <a:pt x="1085" y="4386"/>
                  </a:cubicBezTo>
                  <a:cubicBezTo>
                    <a:pt x="1059" y="4366"/>
                    <a:pt x="1017" y="4366"/>
                    <a:pt x="1017" y="4355"/>
                  </a:cubicBezTo>
                  <a:cubicBezTo>
                    <a:pt x="1033" y="4308"/>
                    <a:pt x="1133" y="4313"/>
                    <a:pt x="1148" y="4271"/>
                  </a:cubicBezTo>
                  <a:cubicBezTo>
                    <a:pt x="1157" y="4253"/>
                    <a:pt x="1151" y="4169"/>
                    <a:pt x="1232" y="4169"/>
                  </a:cubicBezTo>
                  <a:cubicBezTo>
                    <a:pt x="1245" y="4169"/>
                    <a:pt x="1261" y="4172"/>
                    <a:pt x="1279" y="4177"/>
                  </a:cubicBezTo>
                  <a:cubicBezTo>
                    <a:pt x="1295" y="4130"/>
                    <a:pt x="1101" y="4124"/>
                    <a:pt x="1054" y="4077"/>
                  </a:cubicBezTo>
                  <a:cubicBezTo>
                    <a:pt x="1046" y="4067"/>
                    <a:pt x="1060" y="4064"/>
                    <a:pt x="1083" y="4064"/>
                  </a:cubicBezTo>
                  <a:cubicBezTo>
                    <a:pt x="1123" y="4064"/>
                    <a:pt x="1188" y="4074"/>
                    <a:pt x="1211" y="4077"/>
                  </a:cubicBezTo>
                  <a:cubicBezTo>
                    <a:pt x="1237" y="4072"/>
                    <a:pt x="1258" y="4067"/>
                    <a:pt x="1285" y="4056"/>
                  </a:cubicBezTo>
                  <a:cubicBezTo>
                    <a:pt x="1322" y="4037"/>
                    <a:pt x="1151" y="3864"/>
                    <a:pt x="1236" y="3864"/>
                  </a:cubicBezTo>
                  <a:cubicBezTo>
                    <a:pt x="1243" y="3864"/>
                    <a:pt x="1251" y="3865"/>
                    <a:pt x="1260" y="3868"/>
                  </a:cubicBezTo>
                  <a:lnTo>
                    <a:pt x="1260" y="3868"/>
                  </a:lnTo>
                  <a:cubicBezTo>
                    <a:pt x="1182" y="3845"/>
                    <a:pt x="955" y="3765"/>
                    <a:pt x="965" y="3742"/>
                  </a:cubicBezTo>
                  <a:cubicBezTo>
                    <a:pt x="1012" y="3742"/>
                    <a:pt x="1064" y="3752"/>
                    <a:pt x="1106" y="3763"/>
                  </a:cubicBezTo>
                  <a:cubicBezTo>
                    <a:pt x="1127" y="3763"/>
                    <a:pt x="1148" y="3757"/>
                    <a:pt x="1169" y="3747"/>
                  </a:cubicBezTo>
                  <a:cubicBezTo>
                    <a:pt x="1216" y="3736"/>
                    <a:pt x="1232" y="3726"/>
                    <a:pt x="1211" y="3689"/>
                  </a:cubicBezTo>
                  <a:cubicBezTo>
                    <a:pt x="1207" y="3681"/>
                    <a:pt x="1203" y="3665"/>
                    <a:pt x="1221" y="3665"/>
                  </a:cubicBezTo>
                  <a:cubicBezTo>
                    <a:pt x="1225" y="3665"/>
                    <a:pt x="1230" y="3666"/>
                    <a:pt x="1237" y="3668"/>
                  </a:cubicBezTo>
                  <a:cubicBezTo>
                    <a:pt x="1321" y="3679"/>
                    <a:pt x="1458" y="3763"/>
                    <a:pt x="1494" y="3768"/>
                  </a:cubicBezTo>
                  <a:cubicBezTo>
                    <a:pt x="1531" y="3768"/>
                    <a:pt x="1395" y="3663"/>
                    <a:pt x="1395" y="3642"/>
                  </a:cubicBezTo>
                  <a:cubicBezTo>
                    <a:pt x="1400" y="3595"/>
                    <a:pt x="1515" y="3579"/>
                    <a:pt x="1573" y="3548"/>
                  </a:cubicBezTo>
                  <a:cubicBezTo>
                    <a:pt x="1624" y="3522"/>
                    <a:pt x="1161" y="3385"/>
                    <a:pt x="1332" y="3385"/>
                  </a:cubicBezTo>
                  <a:cubicBezTo>
                    <a:pt x="1338" y="3385"/>
                    <a:pt x="1345" y="3385"/>
                    <a:pt x="1353" y="3385"/>
                  </a:cubicBezTo>
                  <a:cubicBezTo>
                    <a:pt x="1410" y="3385"/>
                    <a:pt x="1469" y="3394"/>
                    <a:pt x="1511" y="3394"/>
                  </a:cubicBezTo>
                  <a:cubicBezTo>
                    <a:pt x="1553" y="3394"/>
                    <a:pt x="1578" y="3385"/>
                    <a:pt x="1568" y="3348"/>
                  </a:cubicBezTo>
                  <a:cubicBezTo>
                    <a:pt x="1559" y="3331"/>
                    <a:pt x="1383" y="3222"/>
                    <a:pt x="1432" y="3222"/>
                  </a:cubicBezTo>
                  <a:cubicBezTo>
                    <a:pt x="1443" y="3222"/>
                    <a:pt x="1468" y="3228"/>
                    <a:pt x="1510" y="3243"/>
                  </a:cubicBezTo>
                  <a:cubicBezTo>
                    <a:pt x="1573" y="3268"/>
                    <a:pt x="1610" y="3278"/>
                    <a:pt x="1628" y="3278"/>
                  </a:cubicBezTo>
                  <a:cubicBezTo>
                    <a:pt x="1683" y="3278"/>
                    <a:pt x="1567" y="3186"/>
                    <a:pt x="1515" y="3139"/>
                  </a:cubicBezTo>
                  <a:cubicBezTo>
                    <a:pt x="1455" y="3088"/>
                    <a:pt x="1471" y="3077"/>
                    <a:pt x="1510" y="3077"/>
                  </a:cubicBezTo>
                  <a:cubicBezTo>
                    <a:pt x="1540" y="3077"/>
                    <a:pt x="1584" y="3084"/>
                    <a:pt x="1618" y="3084"/>
                  </a:cubicBezTo>
                  <a:cubicBezTo>
                    <a:pt x="1637" y="3084"/>
                    <a:pt x="1653" y="3082"/>
                    <a:pt x="1662" y="3076"/>
                  </a:cubicBezTo>
                  <a:cubicBezTo>
                    <a:pt x="1709" y="3039"/>
                    <a:pt x="1421" y="2950"/>
                    <a:pt x="1348" y="2903"/>
                  </a:cubicBezTo>
                  <a:cubicBezTo>
                    <a:pt x="1334" y="2894"/>
                    <a:pt x="1335" y="2891"/>
                    <a:pt x="1347" y="2891"/>
                  </a:cubicBezTo>
                  <a:cubicBezTo>
                    <a:pt x="1381" y="2891"/>
                    <a:pt x="1507" y="2923"/>
                    <a:pt x="1549" y="2923"/>
                  </a:cubicBezTo>
                  <a:cubicBezTo>
                    <a:pt x="1566" y="2923"/>
                    <a:pt x="1569" y="2917"/>
                    <a:pt x="1547" y="2903"/>
                  </a:cubicBezTo>
                  <a:cubicBezTo>
                    <a:pt x="1521" y="2882"/>
                    <a:pt x="1458" y="2876"/>
                    <a:pt x="1416" y="2845"/>
                  </a:cubicBezTo>
                  <a:cubicBezTo>
                    <a:pt x="1402" y="2827"/>
                    <a:pt x="1412" y="2801"/>
                    <a:pt x="1432" y="2801"/>
                  </a:cubicBezTo>
                  <a:cubicBezTo>
                    <a:pt x="1435" y="2801"/>
                    <a:pt x="1438" y="2802"/>
                    <a:pt x="1442" y="2803"/>
                  </a:cubicBezTo>
                  <a:cubicBezTo>
                    <a:pt x="1539" y="2822"/>
                    <a:pt x="1633" y="2902"/>
                    <a:pt x="1704" y="2902"/>
                  </a:cubicBezTo>
                  <a:cubicBezTo>
                    <a:pt x="1713" y="2902"/>
                    <a:pt x="1722" y="2900"/>
                    <a:pt x="1730" y="2897"/>
                  </a:cubicBezTo>
                  <a:cubicBezTo>
                    <a:pt x="1835" y="2861"/>
                    <a:pt x="1856" y="2766"/>
                    <a:pt x="1814" y="2662"/>
                  </a:cubicBezTo>
                  <a:cubicBezTo>
                    <a:pt x="1804" y="2625"/>
                    <a:pt x="1777" y="2604"/>
                    <a:pt x="1788" y="2578"/>
                  </a:cubicBezTo>
                  <a:cubicBezTo>
                    <a:pt x="1761" y="2552"/>
                    <a:pt x="1756" y="2542"/>
                    <a:pt x="1764" y="2542"/>
                  </a:cubicBezTo>
                  <a:cubicBezTo>
                    <a:pt x="1795" y="2542"/>
                    <a:pt x="2013" y="2682"/>
                    <a:pt x="2013" y="2682"/>
                  </a:cubicBezTo>
                  <a:cubicBezTo>
                    <a:pt x="2031" y="2652"/>
                    <a:pt x="1794" y="2525"/>
                    <a:pt x="1856" y="2525"/>
                  </a:cubicBezTo>
                  <a:cubicBezTo>
                    <a:pt x="1868" y="2525"/>
                    <a:pt x="1891" y="2530"/>
                    <a:pt x="1929" y="2541"/>
                  </a:cubicBezTo>
                  <a:cubicBezTo>
                    <a:pt x="1945" y="2536"/>
                    <a:pt x="1935" y="2515"/>
                    <a:pt x="1935" y="2499"/>
                  </a:cubicBezTo>
                  <a:cubicBezTo>
                    <a:pt x="1935" y="2477"/>
                    <a:pt x="1862" y="2252"/>
                    <a:pt x="1942" y="2252"/>
                  </a:cubicBezTo>
                  <a:cubicBezTo>
                    <a:pt x="1956" y="2252"/>
                    <a:pt x="1974" y="2258"/>
                    <a:pt x="1998" y="2274"/>
                  </a:cubicBezTo>
                  <a:lnTo>
                    <a:pt x="1793" y="2038"/>
                  </a:lnTo>
                  <a:lnTo>
                    <a:pt x="1793" y="2038"/>
                  </a:lnTo>
                  <a:cubicBezTo>
                    <a:pt x="1871" y="2090"/>
                    <a:pt x="1921" y="2106"/>
                    <a:pt x="1954" y="2106"/>
                  </a:cubicBezTo>
                  <a:cubicBezTo>
                    <a:pt x="1977" y="2106"/>
                    <a:pt x="1992" y="2099"/>
                    <a:pt x="2003" y="2090"/>
                  </a:cubicBezTo>
                  <a:cubicBezTo>
                    <a:pt x="2006" y="2088"/>
                    <a:pt x="2010" y="2088"/>
                    <a:pt x="2015" y="2088"/>
                  </a:cubicBezTo>
                  <a:cubicBezTo>
                    <a:pt x="2055" y="2088"/>
                    <a:pt x="2138" y="2142"/>
                    <a:pt x="2218" y="2179"/>
                  </a:cubicBezTo>
                  <a:cubicBezTo>
                    <a:pt x="2222" y="2182"/>
                    <a:pt x="2225" y="2183"/>
                    <a:pt x="2227" y="2183"/>
                  </a:cubicBezTo>
                  <a:cubicBezTo>
                    <a:pt x="2248" y="2183"/>
                    <a:pt x="1989" y="1952"/>
                    <a:pt x="2013" y="1922"/>
                  </a:cubicBezTo>
                  <a:lnTo>
                    <a:pt x="2013" y="1922"/>
                  </a:lnTo>
                  <a:cubicBezTo>
                    <a:pt x="2108" y="2001"/>
                    <a:pt x="2202" y="2074"/>
                    <a:pt x="2302" y="2142"/>
                  </a:cubicBezTo>
                  <a:cubicBezTo>
                    <a:pt x="2349" y="2142"/>
                    <a:pt x="2291" y="2038"/>
                    <a:pt x="2202" y="1964"/>
                  </a:cubicBezTo>
                  <a:cubicBezTo>
                    <a:pt x="2144" y="1917"/>
                    <a:pt x="2061" y="1886"/>
                    <a:pt x="2071" y="1854"/>
                  </a:cubicBezTo>
                  <a:cubicBezTo>
                    <a:pt x="2075" y="1846"/>
                    <a:pt x="2081" y="1841"/>
                    <a:pt x="2090" y="1841"/>
                  </a:cubicBezTo>
                  <a:cubicBezTo>
                    <a:pt x="2104" y="1841"/>
                    <a:pt x="2126" y="1851"/>
                    <a:pt x="2160" y="1870"/>
                  </a:cubicBezTo>
                  <a:cubicBezTo>
                    <a:pt x="2255" y="1922"/>
                    <a:pt x="2365" y="2043"/>
                    <a:pt x="2454" y="2095"/>
                  </a:cubicBezTo>
                  <a:cubicBezTo>
                    <a:pt x="2422" y="2053"/>
                    <a:pt x="2391" y="2017"/>
                    <a:pt x="2354" y="1985"/>
                  </a:cubicBezTo>
                  <a:cubicBezTo>
                    <a:pt x="2317" y="1933"/>
                    <a:pt x="2307" y="1896"/>
                    <a:pt x="2317" y="1875"/>
                  </a:cubicBezTo>
                  <a:cubicBezTo>
                    <a:pt x="2320" y="1870"/>
                    <a:pt x="2324" y="1869"/>
                    <a:pt x="2329" y="1869"/>
                  </a:cubicBezTo>
                  <a:cubicBezTo>
                    <a:pt x="2339" y="1869"/>
                    <a:pt x="2353" y="1877"/>
                    <a:pt x="2359" y="1877"/>
                  </a:cubicBezTo>
                  <a:cubicBezTo>
                    <a:pt x="2363" y="1877"/>
                    <a:pt x="2364" y="1874"/>
                    <a:pt x="2359" y="1865"/>
                  </a:cubicBezTo>
                  <a:cubicBezTo>
                    <a:pt x="2323" y="1812"/>
                    <a:pt x="2286" y="1765"/>
                    <a:pt x="2244" y="1718"/>
                  </a:cubicBezTo>
                  <a:cubicBezTo>
                    <a:pt x="2235" y="1705"/>
                    <a:pt x="2234" y="1700"/>
                    <a:pt x="2239" y="1700"/>
                  </a:cubicBezTo>
                  <a:cubicBezTo>
                    <a:pt x="2258" y="1700"/>
                    <a:pt x="2353" y="1769"/>
                    <a:pt x="2377" y="1769"/>
                  </a:cubicBezTo>
                  <a:cubicBezTo>
                    <a:pt x="2383" y="1769"/>
                    <a:pt x="2384" y="1764"/>
                    <a:pt x="2375" y="1749"/>
                  </a:cubicBezTo>
                  <a:cubicBezTo>
                    <a:pt x="2354" y="1713"/>
                    <a:pt x="2296" y="1655"/>
                    <a:pt x="2291" y="1629"/>
                  </a:cubicBezTo>
                  <a:cubicBezTo>
                    <a:pt x="2291" y="1609"/>
                    <a:pt x="2310" y="1598"/>
                    <a:pt x="2321" y="1584"/>
                  </a:cubicBezTo>
                  <a:lnTo>
                    <a:pt x="2321" y="1584"/>
                  </a:lnTo>
                  <a:cubicBezTo>
                    <a:pt x="2299" y="1621"/>
                    <a:pt x="2373" y="1756"/>
                    <a:pt x="2433" y="1756"/>
                  </a:cubicBezTo>
                  <a:cubicBezTo>
                    <a:pt x="2440" y="1756"/>
                    <a:pt x="2447" y="1754"/>
                    <a:pt x="2454" y="1749"/>
                  </a:cubicBezTo>
                  <a:cubicBezTo>
                    <a:pt x="2485" y="1734"/>
                    <a:pt x="2501" y="1667"/>
                    <a:pt x="2396" y="1565"/>
                  </a:cubicBezTo>
                  <a:lnTo>
                    <a:pt x="2396" y="1565"/>
                  </a:lnTo>
                  <a:cubicBezTo>
                    <a:pt x="2454" y="1621"/>
                    <a:pt x="2500" y="1641"/>
                    <a:pt x="2538" y="1641"/>
                  </a:cubicBezTo>
                  <a:cubicBezTo>
                    <a:pt x="2629" y="1641"/>
                    <a:pt x="2667" y="1521"/>
                    <a:pt x="2700" y="1503"/>
                  </a:cubicBezTo>
                  <a:cubicBezTo>
                    <a:pt x="2737" y="1477"/>
                    <a:pt x="2637" y="1387"/>
                    <a:pt x="2522" y="1262"/>
                  </a:cubicBezTo>
                  <a:cubicBezTo>
                    <a:pt x="2471" y="1186"/>
                    <a:pt x="2449" y="1149"/>
                    <a:pt x="2461" y="1149"/>
                  </a:cubicBezTo>
                  <a:cubicBezTo>
                    <a:pt x="2471" y="1149"/>
                    <a:pt x="2506" y="1177"/>
                    <a:pt x="2569" y="1230"/>
                  </a:cubicBezTo>
                  <a:cubicBezTo>
                    <a:pt x="2712" y="1395"/>
                    <a:pt x="2830" y="1442"/>
                    <a:pt x="2903" y="1442"/>
                  </a:cubicBezTo>
                  <a:cubicBezTo>
                    <a:pt x="2932" y="1442"/>
                    <a:pt x="2954" y="1435"/>
                    <a:pt x="2968" y="1424"/>
                  </a:cubicBezTo>
                  <a:cubicBezTo>
                    <a:pt x="2989" y="1408"/>
                    <a:pt x="3015" y="1387"/>
                    <a:pt x="2978" y="1293"/>
                  </a:cubicBezTo>
                  <a:cubicBezTo>
                    <a:pt x="2915" y="1157"/>
                    <a:pt x="2905" y="1110"/>
                    <a:pt x="2952" y="1083"/>
                  </a:cubicBezTo>
                  <a:lnTo>
                    <a:pt x="2952" y="1083"/>
                  </a:lnTo>
                  <a:cubicBezTo>
                    <a:pt x="2909" y="1107"/>
                    <a:pt x="2984" y="1255"/>
                    <a:pt x="3042" y="1255"/>
                  </a:cubicBezTo>
                  <a:cubicBezTo>
                    <a:pt x="3047" y="1255"/>
                    <a:pt x="3052" y="1254"/>
                    <a:pt x="3057" y="1251"/>
                  </a:cubicBezTo>
                  <a:cubicBezTo>
                    <a:pt x="3104" y="1225"/>
                    <a:pt x="3151" y="1199"/>
                    <a:pt x="3188" y="1167"/>
                  </a:cubicBezTo>
                  <a:cubicBezTo>
                    <a:pt x="3233" y="1136"/>
                    <a:pt x="3251" y="1112"/>
                    <a:pt x="3202" y="978"/>
                  </a:cubicBezTo>
                  <a:lnTo>
                    <a:pt x="3202" y="978"/>
                  </a:lnTo>
                  <a:cubicBezTo>
                    <a:pt x="3229" y="1040"/>
                    <a:pt x="3261" y="1101"/>
                    <a:pt x="3298" y="1157"/>
                  </a:cubicBezTo>
                  <a:cubicBezTo>
                    <a:pt x="3318" y="1186"/>
                    <a:pt x="3343" y="1206"/>
                    <a:pt x="3355" y="1206"/>
                  </a:cubicBezTo>
                  <a:cubicBezTo>
                    <a:pt x="3365" y="1206"/>
                    <a:pt x="3367" y="1192"/>
                    <a:pt x="3350" y="1157"/>
                  </a:cubicBezTo>
                  <a:cubicBezTo>
                    <a:pt x="3317" y="1093"/>
                    <a:pt x="3333" y="1087"/>
                    <a:pt x="3353" y="1087"/>
                  </a:cubicBezTo>
                  <a:cubicBezTo>
                    <a:pt x="3357" y="1087"/>
                    <a:pt x="3361" y="1087"/>
                    <a:pt x="3366" y="1087"/>
                  </a:cubicBezTo>
                  <a:cubicBezTo>
                    <a:pt x="3372" y="1087"/>
                    <a:pt x="3378" y="1087"/>
                    <a:pt x="3382" y="1083"/>
                  </a:cubicBezTo>
                  <a:cubicBezTo>
                    <a:pt x="3403" y="1062"/>
                    <a:pt x="3345" y="973"/>
                    <a:pt x="3340" y="931"/>
                  </a:cubicBezTo>
                  <a:cubicBezTo>
                    <a:pt x="3338" y="919"/>
                    <a:pt x="3339" y="915"/>
                    <a:pt x="3343" y="915"/>
                  </a:cubicBezTo>
                  <a:cubicBezTo>
                    <a:pt x="3357" y="915"/>
                    <a:pt x="3408" y="987"/>
                    <a:pt x="3429" y="999"/>
                  </a:cubicBezTo>
                  <a:cubicBezTo>
                    <a:pt x="3445" y="1005"/>
                    <a:pt x="3457" y="1007"/>
                    <a:pt x="3466" y="1007"/>
                  </a:cubicBezTo>
                  <a:cubicBezTo>
                    <a:pt x="3476" y="1007"/>
                    <a:pt x="3484" y="1005"/>
                    <a:pt x="3492" y="999"/>
                  </a:cubicBezTo>
                  <a:cubicBezTo>
                    <a:pt x="3502" y="984"/>
                    <a:pt x="3518" y="947"/>
                    <a:pt x="3497" y="874"/>
                  </a:cubicBezTo>
                  <a:cubicBezTo>
                    <a:pt x="3471" y="795"/>
                    <a:pt x="3508" y="816"/>
                    <a:pt x="3529" y="805"/>
                  </a:cubicBezTo>
                  <a:cubicBezTo>
                    <a:pt x="3561" y="891"/>
                    <a:pt x="3571" y="935"/>
                    <a:pt x="3581" y="935"/>
                  </a:cubicBezTo>
                  <a:cubicBezTo>
                    <a:pt x="3585" y="935"/>
                    <a:pt x="3590" y="925"/>
                    <a:pt x="3597" y="905"/>
                  </a:cubicBezTo>
                  <a:cubicBezTo>
                    <a:pt x="3613" y="863"/>
                    <a:pt x="3628" y="821"/>
                    <a:pt x="3633" y="779"/>
                  </a:cubicBezTo>
                  <a:cubicBezTo>
                    <a:pt x="3633" y="780"/>
                    <a:pt x="3634" y="780"/>
                    <a:pt x="3634" y="780"/>
                  </a:cubicBezTo>
                  <a:cubicBezTo>
                    <a:pt x="3635" y="780"/>
                    <a:pt x="3643" y="730"/>
                    <a:pt x="3653" y="730"/>
                  </a:cubicBezTo>
                  <a:cubicBezTo>
                    <a:pt x="3657" y="730"/>
                    <a:pt x="3661" y="737"/>
                    <a:pt x="3665" y="758"/>
                  </a:cubicBezTo>
                  <a:cubicBezTo>
                    <a:pt x="3665" y="795"/>
                    <a:pt x="3675" y="832"/>
                    <a:pt x="3691" y="868"/>
                  </a:cubicBezTo>
                  <a:cubicBezTo>
                    <a:pt x="3728" y="858"/>
                    <a:pt x="3712" y="826"/>
                    <a:pt x="3712" y="743"/>
                  </a:cubicBezTo>
                  <a:cubicBezTo>
                    <a:pt x="3712" y="707"/>
                    <a:pt x="3722" y="649"/>
                    <a:pt x="3741" y="649"/>
                  </a:cubicBezTo>
                  <a:cubicBezTo>
                    <a:pt x="3750" y="649"/>
                    <a:pt x="3762" y="662"/>
                    <a:pt x="3775" y="695"/>
                  </a:cubicBezTo>
                  <a:cubicBezTo>
                    <a:pt x="3827" y="826"/>
                    <a:pt x="3806" y="863"/>
                    <a:pt x="3869" y="910"/>
                  </a:cubicBezTo>
                  <a:cubicBezTo>
                    <a:pt x="3906" y="931"/>
                    <a:pt x="3953" y="984"/>
                    <a:pt x="3980" y="984"/>
                  </a:cubicBezTo>
                  <a:cubicBezTo>
                    <a:pt x="4006" y="984"/>
                    <a:pt x="3969" y="884"/>
                    <a:pt x="3959" y="826"/>
                  </a:cubicBezTo>
                  <a:cubicBezTo>
                    <a:pt x="3951" y="768"/>
                    <a:pt x="3959" y="728"/>
                    <a:pt x="3973" y="728"/>
                  </a:cubicBezTo>
                  <a:cubicBezTo>
                    <a:pt x="3980" y="728"/>
                    <a:pt x="3987" y="735"/>
                    <a:pt x="3995" y="753"/>
                  </a:cubicBezTo>
                  <a:cubicBezTo>
                    <a:pt x="4008" y="776"/>
                    <a:pt x="4036" y="816"/>
                    <a:pt x="4051" y="816"/>
                  </a:cubicBezTo>
                  <a:cubicBezTo>
                    <a:pt x="4059" y="816"/>
                    <a:pt x="4063" y="804"/>
                    <a:pt x="4059" y="771"/>
                  </a:cubicBezTo>
                  <a:lnTo>
                    <a:pt x="4059" y="771"/>
                  </a:lnTo>
                  <a:cubicBezTo>
                    <a:pt x="4073" y="867"/>
                    <a:pt x="4093" y="898"/>
                    <a:pt x="4116" y="898"/>
                  </a:cubicBezTo>
                  <a:cubicBezTo>
                    <a:pt x="4153" y="898"/>
                    <a:pt x="4196" y="807"/>
                    <a:pt x="4215" y="800"/>
                  </a:cubicBezTo>
                  <a:cubicBezTo>
                    <a:pt x="4219" y="798"/>
                    <a:pt x="4223" y="797"/>
                    <a:pt x="4226" y="797"/>
                  </a:cubicBezTo>
                  <a:cubicBezTo>
                    <a:pt x="4246" y="797"/>
                    <a:pt x="4245" y="840"/>
                    <a:pt x="4268" y="863"/>
                  </a:cubicBezTo>
                  <a:cubicBezTo>
                    <a:pt x="4289" y="889"/>
                    <a:pt x="4320" y="900"/>
                    <a:pt x="4352" y="900"/>
                  </a:cubicBezTo>
                  <a:cubicBezTo>
                    <a:pt x="4356" y="900"/>
                    <a:pt x="4373" y="897"/>
                    <a:pt x="4394" y="897"/>
                  </a:cubicBezTo>
                  <a:cubicBezTo>
                    <a:pt x="4441" y="897"/>
                    <a:pt x="4511" y="912"/>
                    <a:pt x="4504" y="1015"/>
                  </a:cubicBezTo>
                  <a:cubicBezTo>
                    <a:pt x="4506" y="1016"/>
                    <a:pt x="4508" y="1016"/>
                    <a:pt x="4511" y="1016"/>
                  </a:cubicBezTo>
                  <a:cubicBezTo>
                    <a:pt x="4537" y="1016"/>
                    <a:pt x="4547" y="983"/>
                    <a:pt x="4567" y="847"/>
                  </a:cubicBezTo>
                  <a:cubicBezTo>
                    <a:pt x="4577" y="784"/>
                    <a:pt x="4619" y="653"/>
                    <a:pt x="4635" y="653"/>
                  </a:cubicBezTo>
                  <a:lnTo>
                    <a:pt x="4635" y="653"/>
                  </a:lnTo>
                  <a:lnTo>
                    <a:pt x="4630" y="905"/>
                  </a:lnTo>
                  <a:cubicBezTo>
                    <a:pt x="4636" y="954"/>
                    <a:pt x="4647" y="975"/>
                    <a:pt x="4662" y="975"/>
                  </a:cubicBezTo>
                  <a:cubicBezTo>
                    <a:pt x="4673" y="975"/>
                    <a:pt x="4685" y="964"/>
                    <a:pt x="4698" y="947"/>
                  </a:cubicBezTo>
                  <a:cubicBezTo>
                    <a:pt x="4729" y="905"/>
                    <a:pt x="4761" y="868"/>
                    <a:pt x="4787" y="868"/>
                  </a:cubicBezTo>
                  <a:lnTo>
                    <a:pt x="4787" y="999"/>
                  </a:lnTo>
                  <a:cubicBezTo>
                    <a:pt x="4789" y="1010"/>
                    <a:pt x="4791" y="1015"/>
                    <a:pt x="4795" y="1015"/>
                  </a:cubicBezTo>
                  <a:cubicBezTo>
                    <a:pt x="4822" y="1015"/>
                    <a:pt x="4899" y="700"/>
                    <a:pt x="4932" y="700"/>
                  </a:cubicBezTo>
                  <a:cubicBezTo>
                    <a:pt x="4933" y="700"/>
                    <a:pt x="4933" y="700"/>
                    <a:pt x="4934" y="701"/>
                  </a:cubicBezTo>
                  <a:cubicBezTo>
                    <a:pt x="4986" y="711"/>
                    <a:pt x="4860" y="984"/>
                    <a:pt x="4881" y="1026"/>
                  </a:cubicBezTo>
                  <a:cubicBezTo>
                    <a:pt x="4886" y="1037"/>
                    <a:pt x="4892" y="1042"/>
                    <a:pt x="4900" y="1042"/>
                  </a:cubicBezTo>
                  <a:cubicBezTo>
                    <a:pt x="4949" y="1042"/>
                    <a:pt x="5054" y="862"/>
                    <a:pt x="5117" y="821"/>
                  </a:cubicBezTo>
                  <a:cubicBezTo>
                    <a:pt x="5124" y="819"/>
                    <a:pt x="5152" y="812"/>
                    <a:pt x="5175" y="812"/>
                  </a:cubicBezTo>
                  <a:cubicBezTo>
                    <a:pt x="5209" y="812"/>
                    <a:pt x="5233" y="827"/>
                    <a:pt x="5175" y="895"/>
                  </a:cubicBezTo>
                  <a:cubicBezTo>
                    <a:pt x="5171" y="893"/>
                    <a:pt x="5167" y="892"/>
                    <a:pt x="5162" y="892"/>
                  </a:cubicBezTo>
                  <a:cubicBezTo>
                    <a:pt x="5119" y="892"/>
                    <a:pt x="5078" y="985"/>
                    <a:pt x="5102" y="1057"/>
                  </a:cubicBezTo>
                  <a:cubicBezTo>
                    <a:pt x="5105" y="1067"/>
                    <a:pt x="5114" y="1074"/>
                    <a:pt x="5127" y="1074"/>
                  </a:cubicBezTo>
                  <a:cubicBezTo>
                    <a:pt x="5149" y="1074"/>
                    <a:pt x="5181" y="1050"/>
                    <a:pt x="5212" y="973"/>
                  </a:cubicBezTo>
                  <a:cubicBezTo>
                    <a:pt x="5222" y="942"/>
                    <a:pt x="5238" y="811"/>
                    <a:pt x="5269" y="779"/>
                  </a:cubicBezTo>
                  <a:cubicBezTo>
                    <a:pt x="5269" y="779"/>
                    <a:pt x="5269" y="779"/>
                    <a:pt x="5269" y="779"/>
                  </a:cubicBezTo>
                  <a:lnTo>
                    <a:pt x="5269" y="779"/>
                  </a:lnTo>
                  <a:cubicBezTo>
                    <a:pt x="5278" y="779"/>
                    <a:pt x="5223" y="1093"/>
                    <a:pt x="5248" y="1093"/>
                  </a:cubicBezTo>
                  <a:cubicBezTo>
                    <a:pt x="5252" y="1093"/>
                    <a:pt x="5257" y="1087"/>
                    <a:pt x="5264" y="1073"/>
                  </a:cubicBezTo>
                  <a:lnTo>
                    <a:pt x="5374" y="842"/>
                  </a:lnTo>
                  <a:cubicBezTo>
                    <a:pt x="5411" y="795"/>
                    <a:pt x="5448" y="753"/>
                    <a:pt x="5495" y="711"/>
                  </a:cubicBezTo>
                  <a:lnTo>
                    <a:pt x="5495" y="711"/>
                  </a:lnTo>
                  <a:cubicBezTo>
                    <a:pt x="5406" y="895"/>
                    <a:pt x="5364" y="973"/>
                    <a:pt x="5411" y="1010"/>
                  </a:cubicBezTo>
                  <a:cubicBezTo>
                    <a:pt x="5484" y="1005"/>
                    <a:pt x="5547" y="947"/>
                    <a:pt x="5568" y="874"/>
                  </a:cubicBezTo>
                  <a:lnTo>
                    <a:pt x="5615" y="905"/>
                  </a:lnTo>
                  <a:cubicBezTo>
                    <a:pt x="5573" y="968"/>
                    <a:pt x="5537" y="1036"/>
                    <a:pt x="5505" y="1099"/>
                  </a:cubicBezTo>
                  <a:cubicBezTo>
                    <a:pt x="5482" y="1168"/>
                    <a:pt x="5492" y="1201"/>
                    <a:pt x="5519" y="1201"/>
                  </a:cubicBezTo>
                  <a:cubicBezTo>
                    <a:pt x="5523" y="1201"/>
                    <a:pt x="5527" y="1200"/>
                    <a:pt x="5531" y="1199"/>
                  </a:cubicBezTo>
                  <a:cubicBezTo>
                    <a:pt x="5581" y="1178"/>
                    <a:pt x="5686" y="1044"/>
                    <a:pt x="5710" y="1044"/>
                  </a:cubicBezTo>
                  <a:cubicBezTo>
                    <a:pt x="5721" y="1044"/>
                    <a:pt x="5713" y="1077"/>
                    <a:pt x="5668" y="1172"/>
                  </a:cubicBezTo>
                  <a:cubicBezTo>
                    <a:pt x="5611" y="1262"/>
                    <a:pt x="5596" y="1293"/>
                    <a:pt x="5604" y="1293"/>
                  </a:cubicBezTo>
                  <a:cubicBezTo>
                    <a:pt x="5621" y="1293"/>
                    <a:pt x="5737" y="1160"/>
                    <a:pt x="5768" y="1160"/>
                  </a:cubicBezTo>
                  <a:cubicBezTo>
                    <a:pt x="5770" y="1160"/>
                    <a:pt x="5771" y="1161"/>
                    <a:pt x="5773" y="1162"/>
                  </a:cubicBezTo>
                  <a:cubicBezTo>
                    <a:pt x="5797" y="1176"/>
                    <a:pt x="5728" y="1328"/>
                    <a:pt x="5757" y="1328"/>
                  </a:cubicBezTo>
                  <a:cubicBezTo>
                    <a:pt x="5760" y="1328"/>
                    <a:pt x="5763" y="1327"/>
                    <a:pt x="5767" y="1325"/>
                  </a:cubicBezTo>
                  <a:lnTo>
                    <a:pt x="5914" y="1183"/>
                  </a:lnTo>
                  <a:lnTo>
                    <a:pt x="5914" y="1183"/>
                  </a:lnTo>
                  <a:cubicBezTo>
                    <a:pt x="5867" y="1283"/>
                    <a:pt x="5815" y="1309"/>
                    <a:pt x="5804" y="1387"/>
                  </a:cubicBezTo>
                  <a:cubicBezTo>
                    <a:pt x="5804" y="1411"/>
                    <a:pt x="5804" y="1444"/>
                    <a:pt x="5824" y="1444"/>
                  </a:cubicBezTo>
                  <a:cubicBezTo>
                    <a:pt x="5835" y="1444"/>
                    <a:pt x="5852" y="1434"/>
                    <a:pt x="5878" y="1408"/>
                  </a:cubicBezTo>
                  <a:cubicBezTo>
                    <a:pt x="5902" y="1382"/>
                    <a:pt x="5916" y="1374"/>
                    <a:pt x="5927" y="1374"/>
                  </a:cubicBezTo>
                  <a:cubicBezTo>
                    <a:pt x="5945" y="1374"/>
                    <a:pt x="5948" y="1403"/>
                    <a:pt x="5961" y="1414"/>
                  </a:cubicBezTo>
                  <a:cubicBezTo>
                    <a:pt x="5962" y="1414"/>
                    <a:pt x="5964" y="1415"/>
                    <a:pt x="5965" y="1415"/>
                  </a:cubicBezTo>
                  <a:cubicBezTo>
                    <a:pt x="5992" y="1415"/>
                    <a:pt x="6091" y="1301"/>
                    <a:pt x="6126" y="1301"/>
                  </a:cubicBezTo>
                  <a:cubicBezTo>
                    <a:pt x="6130" y="1301"/>
                    <a:pt x="6132" y="1301"/>
                    <a:pt x="6134" y="1304"/>
                  </a:cubicBezTo>
                  <a:lnTo>
                    <a:pt x="6003" y="1456"/>
                  </a:lnTo>
                  <a:cubicBezTo>
                    <a:pt x="6011" y="1463"/>
                    <a:pt x="6018" y="1473"/>
                    <a:pt x="6032" y="1473"/>
                  </a:cubicBezTo>
                  <a:cubicBezTo>
                    <a:pt x="6047" y="1473"/>
                    <a:pt x="6069" y="1460"/>
                    <a:pt x="6108" y="1419"/>
                  </a:cubicBezTo>
                  <a:cubicBezTo>
                    <a:pt x="6139" y="1397"/>
                    <a:pt x="6158" y="1385"/>
                    <a:pt x="6166" y="1385"/>
                  </a:cubicBezTo>
                  <a:cubicBezTo>
                    <a:pt x="6178" y="1385"/>
                    <a:pt x="6169" y="1407"/>
                    <a:pt x="6145" y="1456"/>
                  </a:cubicBezTo>
                  <a:cubicBezTo>
                    <a:pt x="6150" y="1460"/>
                    <a:pt x="6154" y="1463"/>
                    <a:pt x="6159" y="1463"/>
                  </a:cubicBezTo>
                  <a:cubicBezTo>
                    <a:pt x="6171" y="1463"/>
                    <a:pt x="6188" y="1447"/>
                    <a:pt x="6229" y="1403"/>
                  </a:cubicBezTo>
                  <a:cubicBezTo>
                    <a:pt x="6268" y="1362"/>
                    <a:pt x="6292" y="1349"/>
                    <a:pt x="6307" y="1349"/>
                  </a:cubicBezTo>
                  <a:cubicBezTo>
                    <a:pt x="6321" y="1349"/>
                    <a:pt x="6329" y="1359"/>
                    <a:pt x="6334" y="1366"/>
                  </a:cubicBezTo>
                  <a:lnTo>
                    <a:pt x="6108" y="1613"/>
                  </a:lnTo>
                  <a:lnTo>
                    <a:pt x="6108" y="1613"/>
                  </a:lnTo>
                  <a:cubicBezTo>
                    <a:pt x="6150" y="1568"/>
                    <a:pt x="6189" y="1555"/>
                    <a:pt x="6220" y="1555"/>
                  </a:cubicBezTo>
                  <a:cubicBezTo>
                    <a:pt x="6254" y="1555"/>
                    <a:pt x="6278" y="1571"/>
                    <a:pt x="6286" y="1581"/>
                  </a:cubicBezTo>
                  <a:cubicBezTo>
                    <a:pt x="6302" y="1602"/>
                    <a:pt x="6239" y="1681"/>
                    <a:pt x="6239" y="1718"/>
                  </a:cubicBezTo>
                  <a:cubicBezTo>
                    <a:pt x="6224" y="1886"/>
                    <a:pt x="6318" y="1954"/>
                    <a:pt x="6386" y="2048"/>
                  </a:cubicBezTo>
                  <a:cubicBezTo>
                    <a:pt x="6386" y="2048"/>
                    <a:pt x="6313" y="2116"/>
                    <a:pt x="6328" y="2132"/>
                  </a:cubicBezTo>
                  <a:cubicBezTo>
                    <a:pt x="6339" y="2142"/>
                    <a:pt x="6355" y="2158"/>
                    <a:pt x="6370" y="2163"/>
                  </a:cubicBezTo>
                  <a:lnTo>
                    <a:pt x="6533" y="2263"/>
                  </a:lnTo>
                  <a:cubicBezTo>
                    <a:pt x="6612" y="2310"/>
                    <a:pt x="6669" y="2373"/>
                    <a:pt x="6774" y="2394"/>
                  </a:cubicBezTo>
                  <a:cubicBezTo>
                    <a:pt x="6800" y="2407"/>
                    <a:pt x="6826" y="2414"/>
                    <a:pt x="6852" y="2414"/>
                  </a:cubicBezTo>
                  <a:cubicBezTo>
                    <a:pt x="6878" y="2414"/>
                    <a:pt x="6903" y="2407"/>
                    <a:pt x="6926" y="2394"/>
                  </a:cubicBezTo>
                  <a:cubicBezTo>
                    <a:pt x="6938" y="2390"/>
                    <a:pt x="6948" y="2388"/>
                    <a:pt x="6956" y="2388"/>
                  </a:cubicBezTo>
                  <a:cubicBezTo>
                    <a:pt x="6984" y="2388"/>
                    <a:pt x="6986" y="2413"/>
                    <a:pt x="6994" y="2426"/>
                  </a:cubicBezTo>
                  <a:cubicBezTo>
                    <a:pt x="6992" y="2424"/>
                    <a:pt x="6989" y="2423"/>
                    <a:pt x="6984" y="2423"/>
                  </a:cubicBezTo>
                  <a:cubicBezTo>
                    <a:pt x="6963" y="2423"/>
                    <a:pt x="6920" y="2442"/>
                    <a:pt x="6916" y="2468"/>
                  </a:cubicBezTo>
                  <a:cubicBezTo>
                    <a:pt x="6910" y="2530"/>
                    <a:pt x="6952" y="2562"/>
                    <a:pt x="6979" y="2604"/>
                  </a:cubicBezTo>
                  <a:cubicBezTo>
                    <a:pt x="6987" y="2621"/>
                    <a:pt x="6989" y="2665"/>
                    <a:pt x="7030" y="2665"/>
                  </a:cubicBezTo>
                  <a:cubicBezTo>
                    <a:pt x="7040" y="2665"/>
                    <a:pt x="7052" y="2662"/>
                    <a:pt x="7068" y="2656"/>
                  </a:cubicBezTo>
                  <a:cubicBezTo>
                    <a:pt x="7125" y="2635"/>
                    <a:pt x="7298" y="2515"/>
                    <a:pt x="7361" y="2483"/>
                  </a:cubicBezTo>
                  <a:lnTo>
                    <a:pt x="7361" y="2483"/>
                  </a:lnTo>
                  <a:cubicBezTo>
                    <a:pt x="7382" y="2520"/>
                    <a:pt x="7220" y="2625"/>
                    <a:pt x="7120" y="2677"/>
                  </a:cubicBezTo>
                  <a:cubicBezTo>
                    <a:pt x="6984" y="2761"/>
                    <a:pt x="7062" y="2761"/>
                    <a:pt x="7078" y="2798"/>
                  </a:cubicBezTo>
                  <a:cubicBezTo>
                    <a:pt x="7099" y="2845"/>
                    <a:pt x="7146" y="2887"/>
                    <a:pt x="7115" y="2955"/>
                  </a:cubicBezTo>
                  <a:cubicBezTo>
                    <a:pt x="7104" y="2976"/>
                    <a:pt x="7083" y="2997"/>
                    <a:pt x="7068" y="3013"/>
                  </a:cubicBezTo>
                  <a:cubicBezTo>
                    <a:pt x="7074" y="3018"/>
                    <a:pt x="7086" y="3020"/>
                    <a:pt x="7101" y="3020"/>
                  </a:cubicBezTo>
                  <a:cubicBezTo>
                    <a:pt x="7133" y="3020"/>
                    <a:pt x="7179" y="3011"/>
                    <a:pt x="7214" y="3008"/>
                  </a:cubicBezTo>
                  <a:cubicBezTo>
                    <a:pt x="7219" y="3007"/>
                    <a:pt x="7222" y="3007"/>
                    <a:pt x="7226" y="3007"/>
                  </a:cubicBezTo>
                  <a:cubicBezTo>
                    <a:pt x="7320" y="3007"/>
                    <a:pt x="7188" y="3140"/>
                    <a:pt x="7183" y="3186"/>
                  </a:cubicBezTo>
                  <a:cubicBezTo>
                    <a:pt x="7181" y="3205"/>
                    <a:pt x="7196" y="3212"/>
                    <a:pt x="7222" y="3212"/>
                  </a:cubicBezTo>
                  <a:cubicBezTo>
                    <a:pt x="7267" y="3212"/>
                    <a:pt x="7346" y="3190"/>
                    <a:pt x="7429" y="3170"/>
                  </a:cubicBezTo>
                  <a:cubicBezTo>
                    <a:pt x="7471" y="3160"/>
                    <a:pt x="7495" y="3156"/>
                    <a:pt x="7506" y="3156"/>
                  </a:cubicBezTo>
                  <a:cubicBezTo>
                    <a:pt x="7561" y="3156"/>
                    <a:pt x="7316" y="3254"/>
                    <a:pt x="7272" y="3280"/>
                  </a:cubicBezTo>
                  <a:cubicBezTo>
                    <a:pt x="7226" y="3304"/>
                    <a:pt x="7231" y="3312"/>
                    <a:pt x="7256" y="3312"/>
                  </a:cubicBezTo>
                  <a:cubicBezTo>
                    <a:pt x="7304" y="3312"/>
                    <a:pt x="7424" y="3285"/>
                    <a:pt x="7435" y="3285"/>
                  </a:cubicBezTo>
                  <a:cubicBezTo>
                    <a:pt x="7437" y="3285"/>
                    <a:pt x="7440" y="3285"/>
                    <a:pt x="7443" y="3285"/>
                  </a:cubicBezTo>
                  <a:cubicBezTo>
                    <a:pt x="7540" y="3285"/>
                    <a:pt x="7339" y="3386"/>
                    <a:pt x="7298" y="3432"/>
                  </a:cubicBezTo>
                  <a:cubicBezTo>
                    <a:pt x="7251" y="3495"/>
                    <a:pt x="7298" y="3521"/>
                    <a:pt x="7340" y="3548"/>
                  </a:cubicBezTo>
                  <a:cubicBezTo>
                    <a:pt x="7361" y="3563"/>
                    <a:pt x="7508" y="3647"/>
                    <a:pt x="7335" y="3715"/>
                  </a:cubicBezTo>
                  <a:cubicBezTo>
                    <a:pt x="7309" y="3752"/>
                    <a:pt x="7372" y="3768"/>
                    <a:pt x="7398" y="3784"/>
                  </a:cubicBezTo>
                  <a:cubicBezTo>
                    <a:pt x="7519" y="3857"/>
                    <a:pt x="7529" y="3972"/>
                    <a:pt x="7644" y="4046"/>
                  </a:cubicBezTo>
                  <a:cubicBezTo>
                    <a:pt x="7666" y="4061"/>
                    <a:pt x="7700" y="4077"/>
                    <a:pt x="7756" y="4077"/>
                  </a:cubicBezTo>
                  <a:cubicBezTo>
                    <a:pt x="7781" y="4077"/>
                    <a:pt x="7811" y="4074"/>
                    <a:pt x="7847" y="4066"/>
                  </a:cubicBezTo>
                  <a:lnTo>
                    <a:pt x="7847" y="4066"/>
                  </a:lnTo>
                  <a:cubicBezTo>
                    <a:pt x="7774" y="4088"/>
                    <a:pt x="7704" y="4117"/>
                    <a:pt x="7634" y="4151"/>
                  </a:cubicBezTo>
                  <a:cubicBezTo>
                    <a:pt x="7592" y="4187"/>
                    <a:pt x="7676" y="4172"/>
                    <a:pt x="7665" y="4198"/>
                  </a:cubicBezTo>
                  <a:lnTo>
                    <a:pt x="7634" y="4245"/>
                  </a:lnTo>
                  <a:cubicBezTo>
                    <a:pt x="7587" y="4318"/>
                    <a:pt x="7608" y="4360"/>
                    <a:pt x="7618" y="4413"/>
                  </a:cubicBezTo>
                  <a:cubicBezTo>
                    <a:pt x="7705" y="4413"/>
                    <a:pt x="7717" y="4518"/>
                    <a:pt x="7728" y="4518"/>
                  </a:cubicBezTo>
                  <a:cubicBezTo>
                    <a:pt x="7728" y="4518"/>
                    <a:pt x="7728" y="4518"/>
                    <a:pt x="7728" y="4518"/>
                  </a:cubicBezTo>
                  <a:cubicBezTo>
                    <a:pt x="7912" y="4491"/>
                    <a:pt x="8111" y="4423"/>
                    <a:pt x="8305" y="4402"/>
                  </a:cubicBezTo>
                  <a:cubicBezTo>
                    <a:pt x="8306" y="4402"/>
                    <a:pt x="8307" y="4402"/>
                    <a:pt x="8308" y="4402"/>
                  </a:cubicBezTo>
                  <a:cubicBezTo>
                    <a:pt x="8345" y="4402"/>
                    <a:pt x="8160" y="4523"/>
                    <a:pt x="7990" y="4523"/>
                  </a:cubicBezTo>
                  <a:cubicBezTo>
                    <a:pt x="7823" y="4523"/>
                    <a:pt x="7755" y="4570"/>
                    <a:pt x="7765" y="4622"/>
                  </a:cubicBezTo>
                  <a:cubicBezTo>
                    <a:pt x="7770" y="4643"/>
                    <a:pt x="7765" y="4685"/>
                    <a:pt x="7838" y="4685"/>
                  </a:cubicBezTo>
                  <a:cubicBezTo>
                    <a:pt x="7867" y="4685"/>
                    <a:pt x="7892" y="4681"/>
                    <a:pt x="7907" y="4681"/>
                  </a:cubicBezTo>
                  <a:cubicBezTo>
                    <a:pt x="7921" y="4681"/>
                    <a:pt x="7925" y="4685"/>
                    <a:pt x="7912" y="4701"/>
                  </a:cubicBezTo>
                  <a:cubicBezTo>
                    <a:pt x="7891" y="4738"/>
                    <a:pt x="7671" y="4874"/>
                    <a:pt x="7571" y="4885"/>
                  </a:cubicBezTo>
                  <a:cubicBezTo>
                    <a:pt x="7598" y="4882"/>
                    <a:pt x="7620" y="4881"/>
                    <a:pt x="7638" y="4881"/>
                  </a:cubicBezTo>
                  <a:cubicBezTo>
                    <a:pt x="7708" y="4881"/>
                    <a:pt x="7709" y="4898"/>
                    <a:pt x="7718" y="4932"/>
                  </a:cubicBezTo>
                  <a:cubicBezTo>
                    <a:pt x="7728" y="4979"/>
                    <a:pt x="7739" y="5005"/>
                    <a:pt x="7812" y="5026"/>
                  </a:cubicBezTo>
                  <a:cubicBezTo>
                    <a:pt x="7828" y="5031"/>
                    <a:pt x="7943" y="5047"/>
                    <a:pt x="7922" y="5058"/>
                  </a:cubicBezTo>
                  <a:cubicBezTo>
                    <a:pt x="7870" y="5073"/>
                    <a:pt x="7823" y="5094"/>
                    <a:pt x="7770" y="5121"/>
                  </a:cubicBezTo>
                  <a:cubicBezTo>
                    <a:pt x="7760" y="5152"/>
                    <a:pt x="7849" y="5162"/>
                    <a:pt x="7854" y="5189"/>
                  </a:cubicBezTo>
                  <a:lnTo>
                    <a:pt x="7870" y="5278"/>
                  </a:lnTo>
                  <a:cubicBezTo>
                    <a:pt x="7799" y="5311"/>
                    <a:pt x="7820" y="5320"/>
                    <a:pt x="7871" y="5320"/>
                  </a:cubicBezTo>
                  <a:cubicBezTo>
                    <a:pt x="7925" y="5320"/>
                    <a:pt x="8013" y="5309"/>
                    <a:pt x="8059" y="5304"/>
                  </a:cubicBezTo>
                  <a:cubicBezTo>
                    <a:pt x="8077" y="5302"/>
                    <a:pt x="8092" y="5301"/>
                    <a:pt x="8105" y="5301"/>
                  </a:cubicBezTo>
                  <a:cubicBezTo>
                    <a:pt x="8164" y="5301"/>
                    <a:pt x="8175" y="5319"/>
                    <a:pt x="8179" y="5341"/>
                  </a:cubicBezTo>
                  <a:cubicBezTo>
                    <a:pt x="7969" y="5372"/>
                    <a:pt x="7907" y="5372"/>
                    <a:pt x="7896" y="5435"/>
                  </a:cubicBezTo>
                  <a:cubicBezTo>
                    <a:pt x="7886" y="5535"/>
                    <a:pt x="7891" y="5640"/>
                    <a:pt x="7912" y="5739"/>
                  </a:cubicBezTo>
                  <a:cubicBezTo>
                    <a:pt x="7912" y="5739"/>
                    <a:pt x="7912" y="5837"/>
                    <a:pt x="7970" y="5837"/>
                  </a:cubicBezTo>
                  <a:cubicBezTo>
                    <a:pt x="7976" y="5837"/>
                    <a:pt x="7983" y="5836"/>
                    <a:pt x="7990" y="5834"/>
                  </a:cubicBezTo>
                  <a:cubicBezTo>
                    <a:pt x="8024" y="5824"/>
                    <a:pt x="8050" y="5820"/>
                    <a:pt x="8069" y="5820"/>
                  </a:cubicBezTo>
                  <a:cubicBezTo>
                    <a:pt x="8131" y="5820"/>
                    <a:pt x="8126" y="5861"/>
                    <a:pt x="8106" y="5881"/>
                  </a:cubicBezTo>
                  <a:cubicBezTo>
                    <a:pt x="8080" y="5907"/>
                    <a:pt x="7990" y="5902"/>
                    <a:pt x="7954" y="5923"/>
                  </a:cubicBezTo>
                  <a:cubicBezTo>
                    <a:pt x="7912" y="5944"/>
                    <a:pt x="7928" y="5954"/>
                    <a:pt x="7928" y="5970"/>
                  </a:cubicBezTo>
                  <a:cubicBezTo>
                    <a:pt x="7928" y="5996"/>
                    <a:pt x="7875" y="6080"/>
                    <a:pt x="7975" y="6090"/>
                  </a:cubicBezTo>
                  <a:cubicBezTo>
                    <a:pt x="8069" y="6106"/>
                    <a:pt x="8001" y="6132"/>
                    <a:pt x="8038" y="6164"/>
                  </a:cubicBezTo>
                  <a:cubicBezTo>
                    <a:pt x="8064" y="6180"/>
                    <a:pt x="8200" y="6190"/>
                    <a:pt x="8200" y="6201"/>
                  </a:cubicBezTo>
                  <a:cubicBezTo>
                    <a:pt x="8200" y="6211"/>
                    <a:pt x="8106" y="6227"/>
                    <a:pt x="8080" y="6237"/>
                  </a:cubicBezTo>
                  <a:cubicBezTo>
                    <a:pt x="8001" y="6274"/>
                    <a:pt x="7980" y="6311"/>
                    <a:pt x="7990" y="6347"/>
                  </a:cubicBezTo>
                  <a:cubicBezTo>
                    <a:pt x="7996" y="6405"/>
                    <a:pt x="8011" y="6457"/>
                    <a:pt x="8043" y="6510"/>
                  </a:cubicBezTo>
                  <a:cubicBezTo>
                    <a:pt x="8064" y="6536"/>
                    <a:pt x="8127" y="6541"/>
                    <a:pt x="8232" y="6541"/>
                  </a:cubicBezTo>
                  <a:cubicBezTo>
                    <a:pt x="8256" y="6547"/>
                    <a:pt x="8282" y="6550"/>
                    <a:pt x="8309" y="6550"/>
                  </a:cubicBezTo>
                  <a:cubicBezTo>
                    <a:pt x="8501" y="6550"/>
                    <a:pt x="8723" y="6419"/>
                    <a:pt x="8457" y="6419"/>
                  </a:cubicBezTo>
                  <a:cubicBezTo>
                    <a:pt x="8427" y="6419"/>
                    <a:pt x="8391" y="6421"/>
                    <a:pt x="8348" y="6425"/>
                  </a:cubicBezTo>
                  <a:lnTo>
                    <a:pt x="8348" y="6425"/>
                  </a:lnTo>
                  <a:cubicBezTo>
                    <a:pt x="8459" y="6409"/>
                    <a:pt x="8433" y="6283"/>
                    <a:pt x="8578" y="6253"/>
                  </a:cubicBezTo>
                  <a:cubicBezTo>
                    <a:pt x="8683" y="6227"/>
                    <a:pt x="8593" y="6227"/>
                    <a:pt x="8557" y="6206"/>
                  </a:cubicBezTo>
                  <a:cubicBezTo>
                    <a:pt x="8515" y="6185"/>
                    <a:pt x="8536" y="6153"/>
                    <a:pt x="8515" y="6127"/>
                  </a:cubicBezTo>
                  <a:cubicBezTo>
                    <a:pt x="8415" y="6007"/>
                    <a:pt x="8431" y="5865"/>
                    <a:pt x="8447" y="5734"/>
                  </a:cubicBezTo>
                  <a:cubicBezTo>
                    <a:pt x="8460" y="5660"/>
                    <a:pt x="8621" y="5488"/>
                    <a:pt x="8360" y="5488"/>
                  </a:cubicBezTo>
                  <a:cubicBezTo>
                    <a:pt x="8325" y="5488"/>
                    <a:pt x="8283" y="5491"/>
                    <a:pt x="8232" y="5498"/>
                  </a:cubicBezTo>
                  <a:cubicBezTo>
                    <a:pt x="8218" y="5498"/>
                    <a:pt x="8080" y="5510"/>
                    <a:pt x="8018" y="5510"/>
                  </a:cubicBezTo>
                  <a:cubicBezTo>
                    <a:pt x="7987" y="5510"/>
                    <a:pt x="7975" y="5507"/>
                    <a:pt x="8006" y="5498"/>
                  </a:cubicBezTo>
                  <a:cubicBezTo>
                    <a:pt x="8095" y="5472"/>
                    <a:pt x="8190" y="5446"/>
                    <a:pt x="8284" y="5430"/>
                  </a:cubicBezTo>
                  <a:lnTo>
                    <a:pt x="8829" y="5325"/>
                  </a:lnTo>
                  <a:cubicBezTo>
                    <a:pt x="8825" y="5324"/>
                    <a:pt x="8821" y="5324"/>
                    <a:pt x="8816" y="5324"/>
                  </a:cubicBezTo>
                  <a:cubicBezTo>
                    <a:pt x="8803" y="5324"/>
                    <a:pt x="8789" y="5326"/>
                    <a:pt x="8775" y="5326"/>
                  </a:cubicBezTo>
                  <a:cubicBezTo>
                    <a:pt x="8761" y="5326"/>
                    <a:pt x="8746" y="5324"/>
                    <a:pt x="8735" y="5315"/>
                  </a:cubicBezTo>
                  <a:cubicBezTo>
                    <a:pt x="8709" y="5304"/>
                    <a:pt x="8698" y="5283"/>
                    <a:pt x="8693" y="5257"/>
                  </a:cubicBezTo>
                  <a:cubicBezTo>
                    <a:pt x="8693" y="5221"/>
                    <a:pt x="8683" y="5170"/>
                    <a:pt x="8815" y="5148"/>
                  </a:cubicBezTo>
                  <a:lnTo>
                    <a:pt x="8815" y="5148"/>
                  </a:lnTo>
                  <a:cubicBezTo>
                    <a:pt x="8773" y="5155"/>
                    <a:pt x="8744" y="5157"/>
                    <a:pt x="8722" y="5157"/>
                  </a:cubicBezTo>
                  <a:cubicBezTo>
                    <a:pt x="8627" y="5157"/>
                    <a:pt x="8689" y="5107"/>
                    <a:pt x="8587" y="5107"/>
                  </a:cubicBezTo>
                  <a:cubicBezTo>
                    <a:pt x="8573" y="5107"/>
                    <a:pt x="8556" y="5108"/>
                    <a:pt x="8536" y="5110"/>
                  </a:cubicBezTo>
                  <a:cubicBezTo>
                    <a:pt x="8487" y="5114"/>
                    <a:pt x="8416" y="5121"/>
                    <a:pt x="8364" y="5121"/>
                  </a:cubicBezTo>
                  <a:cubicBezTo>
                    <a:pt x="8292" y="5121"/>
                    <a:pt x="8257" y="5109"/>
                    <a:pt x="8373" y="5063"/>
                  </a:cubicBezTo>
                  <a:cubicBezTo>
                    <a:pt x="8462" y="5026"/>
                    <a:pt x="8567" y="5021"/>
                    <a:pt x="8646" y="4974"/>
                  </a:cubicBezTo>
                  <a:cubicBezTo>
                    <a:pt x="8690" y="4947"/>
                    <a:pt x="8690" y="4924"/>
                    <a:pt x="8631" y="4924"/>
                  </a:cubicBezTo>
                  <a:cubicBezTo>
                    <a:pt x="8620" y="4924"/>
                    <a:pt x="8608" y="4925"/>
                    <a:pt x="8593" y="4927"/>
                  </a:cubicBezTo>
                  <a:cubicBezTo>
                    <a:pt x="8573" y="4929"/>
                    <a:pt x="8558" y="4930"/>
                    <a:pt x="8547" y="4930"/>
                  </a:cubicBezTo>
                  <a:cubicBezTo>
                    <a:pt x="8505" y="4930"/>
                    <a:pt x="8524" y="4914"/>
                    <a:pt x="8520" y="4885"/>
                  </a:cubicBezTo>
                  <a:cubicBezTo>
                    <a:pt x="8520" y="4869"/>
                    <a:pt x="8583" y="4869"/>
                    <a:pt x="8630" y="4848"/>
                  </a:cubicBezTo>
                  <a:cubicBezTo>
                    <a:pt x="8808" y="4785"/>
                    <a:pt x="8431" y="4769"/>
                    <a:pt x="8593" y="4685"/>
                  </a:cubicBezTo>
                  <a:cubicBezTo>
                    <a:pt x="8588" y="4649"/>
                    <a:pt x="8310" y="4659"/>
                    <a:pt x="8357" y="4638"/>
                  </a:cubicBezTo>
                  <a:cubicBezTo>
                    <a:pt x="8384" y="4628"/>
                    <a:pt x="8557" y="4575"/>
                    <a:pt x="8536" y="4565"/>
                  </a:cubicBezTo>
                  <a:cubicBezTo>
                    <a:pt x="8530" y="4564"/>
                    <a:pt x="8524" y="4563"/>
                    <a:pt x="8517" y="4563"/>
                  </a:cubicBezTo>
                  <a:cubicBezTo>
                    <a:pt x="8470" y="4563"/>
                    <a:pt x="8390" y="4587"/>
                    <a:pt x="8333" y="4587"/>
                  </a:cubicBezTo>
                  <a:cubicBezTo>
                    <a:pt x="8325" y="4587"/>
                    <a:pt x="8317" y="4587"/>
                    <a:pt x="8310" y="4586"/>
                  </a:cubicBezTo>
                  <a:lnTo>
                    <a:pt x="8614" y="4476"/>
                  </a:lnTo>
                  <a:lnTo>
                    <a:pt x="8614" y="4476"/>
                  </a:lnTo>
                  <a:cubicBezTo>
                    <a:pt x="8582" y="4478"/>
                    <a:pt x="8553" y="4479"/>
                    <a:pt x="8526" y="4479"/>
                  </a:cubicBezTo>
                  <a:cubicBezTo>
                    <a:pt x="8422" y="4479"/>
                    <a:pt x="8369" y="4460"/>
                    <a:pt x="8436" y="4397"/>
                  </a:cubicBezTo>
                  <a:cubicBezTo>
                    <a:pt x="8473" y="4360"/>
                    <a:pt x="8504" y="4318"/>
                    <a:pt x="8489" y="4292"/>
                  </a:cubicBezTo>
                  <a:cubicBezTo>
                    <a:pt x="8486" y="4286"/>
                    <a:pt x="8461" y="4279"/>
                    <a:pt x="8442" y="4279"/>
                  </a:cubicBezTo>
                  <a:cubicBezTo>
                    <a:pt x="8426" y="4279"/>
                    <a:pt x="8413" y="4283"/>
                    <a:pt x="8415" y="4297"/>
                  </a:cubicBezTo>
                  <a:lnTo>
                    <a:pt x="8399" y="4229"/>
                  </a:lnTo>
                  <a:cubicBezTo>
                    <a:pt x="8395" y="4214"/>
                    <a:pt x="8393" y="4209"/>
                    <a:pt x="8387" y="4209"/>
                  </a:cubicBezTo>
                  <a:cubicBezTo>
                    <a:pt x="8379" y="4209"/>
                    <a:pt x="8363" y="4219"/>
                    <a:pt x="8326" y="4219"/>
                  </a:cubicBezTo>
                  <a:cubicBezTo>
                    <a:pt x="8321" y="4219"/>
                    <a:pt x="8316" y="4219"/>
                    <a:pt x="8310" y="4219"/>
                  </a:cubicBezTo>
                  <a:cubicBezTo>
                    <a:pt x="8247" y="4219"/>
                    <a:pt x="8352" y="4109"/>
                    <a:pt x="8363" y="4088"/>
                  </a:cubicBezTo>
                  <a:cubicBezTo>
                    <a:pt x="8368" y="4067"/>
                    <a:pt x="8405" y="3988"/>
                    <a:pt x="8321" y="3988"/>
                  </a:cubicBezTo>
                  <a:cubicBezTo>
                    <a:pt x="8285" y="3988"/>
                    <a:pt x="8204" y="4012"/>
                    <a:pt x="8174" y="4012"/>
                  </a:cubicBezTo>
                  <a:cubicBezTo>
                    <a:pt x="8152" y="4012"/>
                    <a:pt x="8157" y="3998"/>
                    <a:pt x="8232" y="3951"/>
                  </a:cubicBezTo>
                  <a:cubicBezTo>
                    <a:pt x="8314" y="3912"/>
                    <a:pt x="8370" y="3855"/>
                    <a:pt x="8333" y="3855"/>
                  </a:cubicBezTo>
                  <a:cubicBezTo>
                    <a:pt x="8316" y="3855"/>
                    <a:pt x="8279" y="3867"/>
                    <a:pt x="8216" y="3899"/>
                  </a:cubicBezTo>
                  <a:cubicBezTo>
                    <a:pt x="8147" y="3920"/>
                    <a:pt x="8097" y="3930"/>
                    <a:pt x="8066" y="3930"/>
                  </a:cubicBezTo>
                  <a:cubicBezTo>
                    <a:pt x="8015" y="3930"/>
                    <a:pt x="8019" y="3903"/>
                    <a:pt x="8085" y="3857"/>
                  </a:cubicBezTo>
                  <a:cubicBezTo>
                    <a:pt x="8153" y="3804"/>
                    <a:pt x="8295" y="3757"/>
                    <a:pt x="8195" y="3731"/>
                  </a:cubicBezTo>
                  <a:cubicBezTo>
                    <a:pt x="8184" y="3731"/>
                    <a:pt x="7949" y="3731"/>
                    <a:pt x="7985" y="3715"/>
                  </a:cubicBezTo>
                  <a:cubicBezTo>
                    <a:pt x="8022" y="3700"/>
                    <a:pt x="8148" y="3710"/>
                    <a:pt x="8195" y="3668"/>
                  </a:cubicBezTo>
                  <a:cubicBezTo>
                    <a:pt x="8242" y="3626"/>
                    <a:pt x="8069" y="3631"/>
                    <a:pt x="8038" y="3626"/>
                  </a:cubicBezTo>
                  <a:cubicBezTo>
                    <a:pt x="8017" y="3584"/>
                    <a:pt x="8027" y="3537"/>
                    <a:pt x="8069" y="3511"/>
                  </a:cubicBezTo>
                  <a:cubicBezTo>
                    <a:pt x="8122" y="3458"/>
                    <a:pt x="8148" y="3427"/>
                    <a:pt x="8142" y="3390"/>
                  </a:cubicBezTo>
                  <a:cubicBezTo>
                    <a:pt x="8137" y="3348"/>
                    <a:pt x="8101" y="3312"/>
                    <a:pt x="8053" y="3301"/>
                  </a:cubicBezTo>
                  <a:cubicBezTo>
                    <a:pt x="8001" y="3280"/>
                    <a:pt x="7870" y="3317"/>
                    <a:pt x="7969" y="3249"/>
                  </a:cubicBezTo>
                  <a:cubicBezTo>
                    <a:pt x="8085" y="3175"/>
                    <a:pt x="8095" y="3118"/>
                    <a:pt x="8048" y="3091"/>
                  </a:cubicBezTo>
                  <a:cubicBezTo>
                    <a:pt x="8043" y="3088"/>
                    <a:pt x="8036" y="3087"/>
                    <a:pt x="8028" y="3087"/>
                  </a:cubicBezTo>
                  <a:cubicBezTo>
                    <a:pt x="7981" y="3087"/>
                    <a:pt x="7896" y="3133"/>
                    <a:pt x="7833" y="3160"/>
                  </a:cubicBezTo>
                  <a:cubicBezTo>
                    <a:pt x="8073" y="3056"/>
                    <a:pt x="8005" y="2978"/>
                    <a:pt x="7890" y="2978"/>
                  </a:cubicBezTo>
                  <a:cubicBezTo>
                    <a:pt x="7877" y="2978"/>
                    <a:pt x="7863" y="2979"/>
                    <a:pt x="7849" y="2981"/>
                  </a:cubicBezTo>
                  <a:cubicBezTo>
                    <a:pt x="7839" y="2983"/>
                    <a:pt x="7831" y="2983"/>
                    <a:pt x="7824" y="2983"/>
                  </a:cubicBezTo>
                  <a:cubicBezTo>
                    <a:pt x="7773" y="2983"/>
                    <a:pt x="7771" y="2953"/>
                    <a:pt x="7844" y="2903"/>
                  </a:cubicBezTo>
                  <a:cubicBezTo>
                    <a:pt x="7901" y="2871"/>
                    <a:pt x="7943" y="2882"/>
                    <a:pt x="7990" y="2840"/>
                  </a:cubicBezTo>
                  <a:cubicBezTo>
                    <a:pt x="8014" y="2819"/>
                    <a:pt x="8002" y="2814"/>
                    <a:pt x="7981" y="2814"/>
                  </a:cubicBezTo>
                  <a:cubicBezTo>
                    <a:pt x="7960" y="2814"/>
                    <a:pt x="7930" y="2819"/>
                    <a:pt x="7917" y="2819"/>
                  </a:cubicBezTo>
                  <a:cubicBezTo>
                    <a:pt x="7849" y="2819"/>
                    <a:pt x="7838" y="2772"/>
                    <a:pt x="7907" y="2709"/>
                  </a:cubicBezTo>
                  <a:cubicBezTo>
                    <a:pt x="7973" y="2675"/>
                    <a:pt x="7968" y="2667"/>
                    <a:pt x="7939" y="2667"/>
                  </a:cubicBezTo>
                  <a:cubicBezTo>
                    <a:pt x="7905" y="2667"/>
                    <a:pt x="7837" y="2679"/>
                    <a:pt x="7808" y="2679"/>
                  </a:cubicBezTo>
                  <a:cubicBezTo>
                    <a:pt x="7803" y="2679"/>
                    <a:pt x="7799" y="2678"/>
                    <a:pt x="7796" y="2677"/>
                  </a:cubicBezTo>
                  <a:cubicBezTo>
                    <a:pt x="7747" y="2657"/>
                    <a:pt x="7787" y="2572"/>
                    <a:pt x="7706" y="2572"/>
                  </a:cubicBezTo>
                  <a:cubicBezTo>
                    <a:pt x="7702" y="2572"/>
                    <a:pt x="7697" y="2572"/>
                    <a:pt x="7692" y="2572"/>
                  </a:cubicBezTo>
                  <a:cubicBezTo>
                    <a:pt x="7688" y="2573"/>
                    <a:pt x="7684" y="2573"/>
                    <a:pt x="7680" y="2573"/>
                  </a:cubicBezTo>
                  <a:cubicBezTo>
                    <a:pt x="7592" y="2573"/>
                    <a:pt x="7597" y="2513"/>
                    <a:pt x="7602" y="2468"/>
                  </a:cubicBezTo>
                  <a:cubicBezTo>
                    <a:pt x="7602" y="2425"/>
                    <a:pt x="7641" y="2317"/>
                    <a:pt x="7555" y="2317"/>
                  </a:cubicBezTo>
                  <a:cubicBezTo>
                    <a:pt x="7546" y="2317"/>
                    <a:pt x="7535" y="2318"/>
                    <a:pt x="7524" y="2321"/>
                  </a:cubicBezTo>
                  <a:cubicBezTo>
                    <a:pt x="7521" y="2321"/>
                    <a:pt x="7520" y="2321"/>
                    <a:pt x="7518" y="2321"/>
                  </a:cubicBezTo>
                  <a:cubicBezTo>
                    <a:pt x="7488" y="2321"/>
                    <a:pt x="7598" y="2230"/>
                    <a:pt x="7613" y="2200"/>
                  </a:cubicBezTo>
                  <a:cubicBezTo>
                    <a:pt x="7624" y="2180"/>
                    <a:pt x="7614" y="2176"/>
                    <a:pt x="7597" y="2176"/>
                  </a:cubicBezTo>
                  <a:cubicBezTo>
                    <a:pt x="7585" y="2176"/>
                    <a:pt x="7570" y="2178"/>
                    <a:pt x="7557" y="2178"/>
                  </a:cubicBezTo>
                  <a:cubicBezTo>
                    <a:pt x="7545" y="2178"/>
                    <a:pt x="7534" y="2176"/>
                    <a:pt x="7529" y="2169"/>
                  </a:cubicBezTo>
                  <a:cubicBezTo>
                    <a:pt x="7513" y="2137"/>
                    <a:pt x="7503" y="2095"/>
                    <a:pt x="7466" y="2074"/>
                  </a:cubicBezTo>
                  <a:cubicBezTo>
                    <a:pt x="7461" y="2073"/>
                    <a:pt x="7456" y="2072"/>
                    <a:pt x="7451" y="2072"/>
                  </a:cubicBezTo>
                  <a:cubicBezTo>
                    <a:pt x="7428" y="2072"/>
                    <a:pt x="7399" y="2085"/>
                    <a:pt x="7385" y="2085"/>
                  </a:cubicBezTo>
                  <a:cubicBezTo>
                    <a:pt x="7373" y="2085"/>
                    <a:pt x="7371" y="2075"/>
                    <a:pt x="7393" y="2038"/>
                  </a:cubicBezTo>
                  <a:cubicBezTo>
                    <a:pt x="7428" y="1981"/>
                    <a:pt x="7468" y="1889"/>
                    <a:pt x="7411" y="1889"/>
                  </a:cubicBezTo>
                  <a:cubicBezTo>
                    <a:pt x="7383" y="1889"/>
                    <a:pt x="7333" y="1910"/>
                    <a:pt x="7249" y="1967"/>
                  </a:cubicBezTo>
                  <a:lnTo>
                    <a:pt x="7249" y="1967"/>
                  </a:lnTo>
                  <a:cubicBezTo>
                    <a:pt x="7485" y="1806"/>
                    <a:pt x="7334" y="1674"/>
                    <a:pt x="7209" y="1674"/>
                  </a:cubicBezTo>
                  <a:cubicBezTo>
                    <a:pt x="7193" y="1674"/>
                    <a:pt x="7177" y="1676"/>
                    <a:pt x="7162" y="1681"/>
                  </a:cubicBezTo>
                  <a:cubicBezTo>
                    <a:pt x="7158" y="1682"/>
                    <a:pt x="7154" y="1683"/>
                    <a:pt x="7151" y="1683"/>
                  </a:cubicBezTo>
                  <a:cubicBezTo>
                    <a:pt x="7099" y="1683"/>
                    <a:pt x="7313" y="1466"/>
                    <a:pt x="7245" y="1466"/>
                  </a:cubicBezTo>
                  <a:cubicBezTo>
                    <a:pt x="7231" y="1466"/>
                    <a:pt x="7205" y="1475"/>
                    <a:pt x="7162" y="1498"/>
                  </a:cubicBezTo>
                  <a:cubicBezTo>
                    <a:pt x="7089" y="1541"/>
                    <a:pt x="7007" y="1595"/>
                    <a:pt x="6980" y="1595"/>
                  </a:cubicBezTo>
                  <a:cubicBezTo>
                    <a:pt x="6964" y="1595"/>
                    <a:pt x="6967" y="1577"/>
                    <a:pt x="7000" y="1529"/>
                  </a:cubicBezTo>
                  <a:cubicBezTo>
                    <a:pt x="6995" y="1520"/>
                    <a:pt x="6940" y="1472"/>
                    <a:pt x="6918" y="1472"/>
                  </a:cubicBezTo>
                  <a:cubicBezTo>
                    <a:pt x="6915" y="1472"/>
                    <a:pt x="6912" y="1474"/>
                    <a:pt x="6910" y="1477"/>
                  </a:cubicBezTo>
                  <a:cubicBezTo>
                    <a:pt x="6916" y="1461"/>
                    <a:pt x="6994" y="1440"/>
                    <a:pt x="7005" y="1398"/>
                  </a:cubicBezTo>
                  <a:cubicBezTo>
                    <a:pt x="7020" y="1351"/>
                    <a:pt x="6984" y="1351"/>
                    <a:pt x="6973" y="1335"/>
                  </a:cubicBezTo>
                  <a:cubicBezTo>
                    <a:pt x="6942" y="1288"/>
                    <a:pt x="6994" y="1157"/>
                    <a:pt x="6942" y="1136"/>
                  </a:cubicBezTo>
                  <a:cubicBezTo>
                    <a:pt x="6916" y="1230"/>
                    <a:pt x="6716" y="1435"/>
                    <a:pt x="6596" y="1498"/>
                  </a:cubicBezTo>
                  <a:cubicBezTo>
                    <a:pt x="6564" y="1461"/>
                    <a:pt x="6732" y="1345"/>
                    <a:pt x="6779" y="1304"/>
                  </a:cubicBezTo>
                  <a:cubicBezTo>
                    <a:pt x="6863" y="1230"/>
                    <a:pt x="6758" y="1235"/>
                    <a:pt x="6753" y="1204"/>
                  </a:cubicBezTo>
                  <a:cubicBezTo>
                    <a:pt x="6753" y="1180"/>
                    <a:pt x="6833" y="1049"/>
                    <a:pt x="6813" y="1049"/>
                  </a:cubicBezTo>
                  <a:cubicBezTo>
                    <a:pt x="6811" y="1049"/>
                    <a:pt x="6809" y="1050"/>
                    <a:pt x="6806" y="1052"/>
                  </a:cubicBezTo>
                  <a:cubicBezTo>
                    <a:pt x="6773" y="1072"/>
                    <a:pt x="6717" y="1120"/>
                    <a:pt x="6692" y="1120"/>
                  </a:cubicBezTo>
                  <a:cubicBezTo>
                    <a:pt x="6684" y="1120"/>
                    <a:pt x="6680" y="1115"/>
                    <a:pt x="6680" y="1104"/>
                  </a:cubicBezTo>
                  <a:cubicBezTo>
                    <a:pt x="6680" y="1031"/>
                    <a:pt x="6737" y="926"/>
                    <a:pt x="6701" y="884"/>
                  </a:cubicBezTo>
                  <a:lnTo>
                    <a:pt x="6701" y="884"/>
                  </a:lnTo>
                  <a:cubicBezTo>
                    <a:pt x="6689" y="909"/>
                    <a:pt x="6672" y="919"/>
                    <a:pt x="6652" y="919"/>
                  </a:cubicBezTo>
                  <a:cubicBezTo>
                    <a:pt x="6586" y="919"/>
                    <a:pt x="6491" y="811"/>
                    <a:pt x="6461" y="811"/>
                  </a:cubicBezTo>
                  <a:cubicBezTo>
                    <a:pt x="6461" y="811"/>
                    <a:pt x="6460" y="811"/>
                    <a:pt x="6459" y="811"/>
                  </a:cubicBezTo>
                  <a:cubicBezTo>
                    <a:pt x="6439" y="816"/>
                    <a:pt x="6349" y="973"/>
                    <a:pt x="6286" y="1005"/>
                  </a:cubicBezTo>
                  <a:cubicBezTo>
                    <a:pt x="6278" y="1010"/>
                    <a:pt x="6272" y="1013"/>
                    <a:pt x="6268" y="1013"/>
                  </a:cubicBezTo>
                  <a:cubicBezTo>
                    <a:pt x="6236" y="1013"/>
                    <a:pt x="6374" y="827"/>
                    <a:pt x="6407" y="784"/>
                  </a:cubicBezTo>
                  <a:lnTo>
                    <a:pt x="6407" y="784"/>
                  </a:lnTo>
                  <a:cubicBezTo>
                    <a:pt x="6376" y="819"/>
                    <a:pt x="6321" y="873"/>
                    <a:pt x="6299" y="873"/>
                  </a:cubicBezTo>
                  <a:cubicBezTo>
                    <a:pt x="6291" y="873"/>
                    <a:pt x="6287" y="866"/>
                    <a:pt x="6292" y="847"/>
                  </a:cubicBezTo>
                  <a:cubicBezTo>
                    <a:pt x="6313" y="779"/>
                    <a:pt x="6397" y="701"/>
                    <a:pt x="6402" y="653"/>
                  </a:cubicBezTo>
                  <a:cubicBezTo>
                    <a:pt x="6402" y="651"/>
                    <a:pt x="6401" y="650"/>
                    <a:pt x="6399" y="650"/>
                  </a:cubicBezTo>
                  <a:cubicBezTo>
                    <a:pt x="6379" y="650"/>
                    <a:pt x="6251" y="791"/>
                    <a:pt x="6212" y="791"/>
                  </a:cubicBezTo>
                  <a:cubicBezTo>
                    <a:pt x="6208" y="791"/>
                    <a:pt x="6204" y="789"/>
                    <a:pt x="6203" y="784"/>
                  </a:cubicBezTo>
                  <a:cubicBezTo>
                    <a:pt x="6203" y="771"/>
                    <a:pt x="6266" y="602"/>
                    <a:pt x="6248" y="602"/>
                  </a:cubicBezTo>
                  <a:cubicBezTo>
                    <a:pt x="6245" y="602"/>
                    <a:pt x="6239" y="608"/>
                    <a:pt x="6229" y="622"/>
                  </a:cubicBezTo>
                  <a:cubicBezTo>
                    <a:pt x="6192" y="674"/>
                    <a:pt x="6182" y="732"/>
                    <a:pt x="6129" y="753"/>
                  </a:cubicBezTo>
                  <a:cubicBezTo>
                    <a:pt x="6126" y="754"/>
                    <a:pt x="6122" y="755"/>
                    <a:pt x="6119" y="755"/>
                  </a:cubicBezTo>
                  <a:cubicBezTo>
                    <a:pt x="6110" y="755"/>
                    <a:pt x="6104" y="747"/>
                    <a:pt x="6108" y="727"/>
                  </a:cubicBezTo>
                  <a:cubicBezTo>
                    <a:pt x="6124" y="659"/>
                    <a:pt x="6265" y="517"/>
                    <a:pt x="6239" y="480"/>
                  </a:cubicBezTo>
                  <a:cubicBezTo>
                    <a:pt x="6225" y="456"/>
                    <a:pt x="6201" y="427"/>
                    <a:pt x="6169" y="427"/>
                  </a:cubicBezTo>
                  <a:cubicBezTo>
                    <a:pt x="6166" y="427"/>
                    <a:pt x="6163" y="428"/>
                    <a:pt x="6161" y="428"/>
                  </a:cubicBezTo>
                  <a:cubicBezTo>
                    <a:pt x="6145" y="428"/>
                    <a:pt x="6098" y="491"/>
                    <a:pt x="6098" y="491"/>
                  </a:cubicBezTo>
                  <a:cubicBezTo>
                    <a:pt x="6056" y="454"/>
                    <a:pt x="6009" y="428"/>
                    <a:pt x="5956" y="417"/>
                  </a:cubicBezTo>
                  <a:cubicBezTo>
                    <a:pt x="5954" y="417"/>
                    <a:pt x="5952" y="417"/>
                    <a:pt x="5950" y="417"/>
                  </a:cubicBezTo>
                  <a:cubicBezTo>
                    <a:pt x="5890" y="417"/>
                    <a:pt x="5841" y="494"/>
                    <a:pt x="5857" y="575"/>
                  </a:cubicBezTo>
                  <a:cubicBezTo>
                    <a:pt x="5820" y="554"/>
                    <a:pt x="5778" y="538"/>
                    <a:pt x="5799" y="423"/>
                  </a:cubicBezTo>
                  <a:cubicBezTo>
                    <a:pt x="5812" y="344"/>
                    <a:pt x="5829" y="229"/>
                    <a:pt x="5789" y="229"/>
                  </a:cubicBezTo>
                  <a:cubicBezTo>
                    <a:pt x="5780" y="229"/>
                    <a:pt x="5770" y="234"/>
                    <a:pt x="5757" y="244"/>
                  </a:cubicBezTo>
                  <a:cubicBezTo>
                    <a:pt x="5705" y="282"/>
                    <a:pt x="5683" y="325"/>
                    <a:pt x="5644" y="325"/>
                  </a:cubicBezTo>
                  <a:cubicBezTo>
                    <a:pt x="5640" y="325"/>
                    <a:pt x="5636" y="324"/>
                    <a:pt x="5631" y="323"/>
                  </a:cubicBezTo>
                  <a:cubicBezTo>
                    <a:pt x="5618" y="319"/>
                    <a:pt x="5600" y="295"/>
                    <a:pt x="5582" y="295"/>
                  </a:cubicBezTo>
                  <a:cubicBezTo>
                    <a:pt x="5579" y="295"/>
                    <a:pt x="5576" y="295"/>
                    <a:pt x="5573" y="297"/>
                  </a:cubicBezTo>
                  <a:cubicBezTo>
                    <a:pt x="5563" y="323"/>
                    <a:pt x="5547" y="349"/>
                    <a:pt x="5526" y="370"/>
                  </a:cubicBezTo>
                  <a:cubicBezTo>
                    <a:pt x="5514" y="379"/>
                    <a:pt x="5502" y="383"/>
                    <a:pt x="5492" y="383"/>
                  </a:cubicBezTo>
                  <a:cubicBezTo>
                    <a:pt x="5460" y="383"/>
                    <a:pt x="5434" y="351"/>
                    <a:pt x="5399" y="351"/>
                  </a:cubicBezTo>
                  <a:cubicBezTo>
                    <a:pt x="5393" y="351"/>
                    <a:pt x="5386" y="352"/>
                    <a:pt x="5379" y="355"/>
                  </a:cubicBezTo>
                  <a:cubicBezTo>
                    <a:pt x="5350" y="366"/>
                    <a:pt x="5317" y="395"/>
                    <a:pt x="5296" y="395"/>
                  </a:cubicBezTo>
                  <a:cubicBezTo>
                    <a:pt x="5279" y="395"/>
                    <a:pt x="5270" y="378"/>
                    <a:pt x="5275" y="323"/>
                  </a:cubicBezTo>
                  <a:cubicBezTo>
                    <a:pt x="5291" y="274"/>
                    <a:pt x="5252" y="239"/>
                    <a:pt x="5213" y="239"/>
                  </a:cubicBezTo>
                  <a:cubicBezTo>
                    <a:pt x="5189" y="239"/>
                    <a:pt x="5166" y="252"/>
                    <a:pt x="5154" y="281"/>
                  </a:cubicBezTo>
                  <a:cubicBezTo>
                    <a:pt x="5123" y="334"/>
                    <a:pt x="5128" y="396"/>
                    <a:pt x="5164" y="444"/>
                  </a:cubicBezTo>
                  <a:cubicBezTo>
                    <a:pt x="5138" y="433"/>
                    <a:pt x="5107" y="428"/>
                    <a:pt x="5096" y="376"/>
                  </a:cubicBezTo>
                  <a:cubicBezTo>
                    <a:pt x="5081" y="323"/>
                    <a:pt x="5086" y="250"/>
                    <a:pt x="5065" y="218"/>
                  </a:cubicBezTo>
                  <a:cubicBezTo>
                    <a:pt x="5057" y="209"/>
                    <a:pt x="5050" y="205"/>
                    <a:pt x="5042" y="205"/>
                  </a:cubicBezTo>
                  <a:cubicBezTo>
                    <a:pt x="5017" y="205"/>
                    <a:pt x="4992" y="244"/>
                    <a:pt x="4970" y="244"/>
                  </a:cubicBezTo>
                  <a:cubicBezTo>
                    <a:pt x="4960" y="244"/>
                    <a:pt x="4952" y="237"/>
                    <a:pt x="4944" y="218"/>
                  </a:cubicBezTo>
                  <a:cubicBezTo>
                    <a:pt x="4932" y="190"/>
                    <a:pt x="4926" y="18"/>
                    <a:pt x="4904" y="18"/>
                  </a:cubicBezTo>
                  <a:cubicBezTo>
                    <a:pt x="4897" y="18"/>
                    <a:pt x="4888" y="36"/>
                    <a:pt x="4876" y="82"/>
                  </a:cubicBezTo>
                  <a:cubicBezTo>
                    <a:pt x="4856" y="164"/>
                    <a:pt x="4828" y="294"/>
                    <a:pt x="4802" y="294"/>
                  </a:cubicBezTo>
                  <a:cubicBezTo>
                    <a:pt x="4793" y="294"/>
                    <a:pt x="4784" y="280"/>
                    <a:pt x="4776" y="244"/>
                  </a:cubicBezTo>
                  <a:cubicBezTo>
                    <a:pt x="4755" y="161"/>
                    <a:pt x="4766" y="87"/>
                    <a:pt x="4724" y="40"/>
                  </a:cubicBezTo>
                  <a:cubicBezTo>
                    <a:pt x="4717" y="30"/>
                    <a:pt x="4671" y="4"/>
                    <a:pt x="4636" y="4"/>
                  </a:cubicBezTo>
                  <a:cubicBezTo>
                    <a:pt x="4614" y="4"/>
                    <a:pt x="4597" y="13"/>
                    <a:pt x="4593" y="40"/>
                  </a:cubicBezTo>
                  <a:cubicBezTo>
                    <a:pt x="4588" y="94"/>
                    <a:pt x="4601" y="306"/>
                    <a:pt x="4561" y="306"/>
                  </a:cubicBezTo>
                  <a:cubicBezTo>
                    <a:pt x="4558" y="306"/>
                    <a:pt x="4555" y="305"/>
                    <a:pt x="4551" y="302"/>
                  </a:cubicBezTo>
                  <a:cubicBezTo>
                    <a:pt x="4509" y="276"/>
                    <a:pt x="4551" y="129"/>
                    <a:pt x="4535" y="56"/>
                  </a:cubicBezTo>
                  <a:lnTo>
                    <a:pt x="4535" y="56"/>
                  </a:lnTo>
                  <a:lnTo>
                    <a:pt x="4478" y="250"/>
                  </a:lnTo>
                  <a:cubicBezTo>
                    <a:pt x="4464" y="280"/>
                    <a:pt x="4456" y="292"/>
                    <a:pt x="4450" y="292"/>
                  </a:cubicBezTo>
                  <a:cubicBezTo>
                    <a:pt x="4439" y="292"/>
                    <a:pt x="4435" y="253"/>
                    <a:pt x="4425" y="203"/>
                  </a:cubicBezTo>
                  <a:cubicBezTo>
                    <a:pt x="4412" y="112"/>
                    <a:pt x="4333" y="33"/>
                    <a:pt x="4284" y="33"/>
                  </a:cubicBezTo>
                  <a:cubicBezTo>
                    <a:pt x="4273" y="33"/>
                    <a:pt x="4264" y="37"/>
                    <a:pt x="4257" y="45"/>
                  </a:cubicBezTo>
                  <a:cubicBezTo>
                    <a:pt x="4215" y="103"/>
                    <a:pt x="4278" y="438"/>
                    <a:pt x="4257" y="438"/>
                  </a:cubicBezTo>
                  <a:cubicBezTo>
                    <a:pt x="4242" y="438"/>
                    <a:pt x="4221" y="339"/>
                    <a:pt x="4205" y="292"/>
                  </a:cubicBezTo>
                  <a:cubicBezTo>
                    <a:pt x="4194" y="244"/>
                    <a:pt x="4158" y="208"/>
                    <a:pt x="4111" y="187"/>
                  </a:cubicBezTo>
                  <a:cubicBezTo>
                    <a:pt x="4073" y="173"/>
                    <a:pt x="3982" y="0"/>
                    <a:pt x="3940" y="0"/>
                  </a:cubicBezTo>
                  <a:close/>
                  <a:moveTo>
                    <a:pt x="7031" y="11108"/>
                  </a:moveTo>
                  <a:lnTo>
                    <a:pt x="7031" y="11108"/>
                  </a:lnTo>
                  <a:cubicBezTo>
                    <a:pt x="7031" y="11108"/>
                    <a:pt x="7031" y="11108"/>
                    <a:pt x="7031" y="11108"/>
                  </a:cubicBezTo>
                  <a:cubicBezTo>
                    <a:pt x="7031" y="11108"/>
                    <a:pt x="7031" y="11108"/>
                    <a:pt x="7031" y="11108"/>
                  </a:cubicBezTo>
                  <a:close/>
                  <a:moveTo>
                    <a:pt x="7161" y="11245"/>
                  </a:moveTo>
                  <a:cubicBezTo>
                    <a:pt x="7163" y="11246"/>
                    <a:pt x="7165" y="11248"/>
                    <a:pt x="7167" y="11250"/>
                  </a:cubicBezTo>
                  <a:cubicBezTo>
                    <a:pt x="7165" y="11248"/>
                    <a:pt x="7163" y="11246"/>
                    <a:pt x="7161" y="11245"/>
                  </a:cubicBezTo>
                  <a:close/>
                  <a:moveTo>
                    <a:pt x="6917" y="11601"/>
                  </a:moveTo>
                  <a:cubicBezTo>
                    <a:pt x="6978" y="11601"/>
                    <a:pt x="7086" y="11693"/>
                    <a:pt x="7047" y="11737"/>
                  </a:cubicBezTo>
                  <a:cubicBezTo>
                    <a:pt x="7044" y="11741"/>
                    <a:pt x="7040" y="11742"/>
                    <a:pt x="7034" y="11742"/>
                  </a:cubicBezTo>
                  <a:cubicBezTo>
                    <a:pt x="6990" y="11742"/>
                    <a:pt x="6871" y="11635"/>
                    <a:pt x="6889" y="11611"/>
                  </a:cubicBezTo>
                  <a:cubicBezTo>
                    <a:pt x="6896" y="11604"/>
                    <a:pt x="6906" y="11601"/>
                    <a:pt x="6917" y="11601"/>
                  </a:cubicBezTo>
                  <a:close/>
                  <a:moveTo>
                    <a:pt x="2314" y="12276"/>
                  </a:moveTo>
                  <a:cubicBezTo>
                    <a:pt x="2298" y="12276"/>
                    <a:pt x="2253" y="12312"/>
                    <a:pt x="2181" y="12387"/>
                  </a:cubicBezTo>
                  <a:lnTo>
                    <a:pt x="2202" y="12408"/>
                  </a:lnTo>
                  <a:lnTo>
                    <a:pt x="2291" y="12361"/>
                  </a:lnTo>
                  <a:cubicBezTo>
                    <a:pt x="2321" y="12305"/>
                    <a:pt x="2328" y="12276"/>
                    <a:pt x="2314" y="12276"/>
                  </a:cubicBezTo>
                  <a:close/>
                  <a:moveTo>
                    <a:pt x="4818" y="12450"/>
                  </a:moveTo>
                  <a:cubicBezTo>
                    <a:pt x="4818" y="12462"/>
                    <a:pt x="4819" y="12473"/>
                    <a:pt x="4819" y="12484"/>
                  </a:cubicBezTo>
                  <a:lnTo>
                    <a:pt x="4819" y="12484"/>
                  </a:lnTo>
                  <a:cubicBezTo>
                    <a:pt x="4819" y="12473"/>
                    <a:pt x="4819" y="12462"/>
                    <a:pt x="4818" y="12450"/>
                  </a:cubicBezTo>
                  <a:close/>
                  <a:moveTo>
                    <a:pt x="5028" y="12507"/>
                  </a:moveTo>
                  <a:lnTo>
                    <a:pt x="5028" y="12507"/>
                  </a:lnTo>
                  <a:cubicBezTo>
                    <a:pt x="5028" y="12507"/>
                    <a:pt x="5028" y="12508"/>
                    <a:pt x="5028" y="12508"/>
                  </a:cubicBezTo>
                  <a:cubicBezTo>
                    <a:pt x="5028" y="12508"/>
                    <a:pt x="5028" y="12508"/>
                    <a:pt x="5028" y="12507"/>
                  </a:cubicBezTo>
                  <a:close/>
                  <a:moveTo>
                    <a:pt x="5160" y="12389"/>
                  </a:moveTo>
                  <a:cubicBezTo>
                    <a:pt x="5147" y="12389"/>
                    <a:pt x="5156" y="12446"/>
                    <a:pt x="5185" y="12566"/>
                  </a:cubicBezTo>
                  <a:lnTo>
                    <a:pt x="5212" y="12555"/>
                  </a:lnTo>
                  <a:lnTo>
                    <a:pt x="5212" y="12456"/>
                  </a:lnTo>
                  <a:cubicBezTo>
                    <a:pt x="5185" y="12411"/>
                    <a:pt x="5168" y="12389"/>
                    <a:pt x="5160" y="12389"/>
                  </a:cubicBezTo>
                  <a:close/>
                  <a:moveTo>
                    <a:pt x="6563" y="12619"/>
                  </a:moveTo>
                  <a:lnTo>
                    <a:pt x="6563" y="12619"/>
                  </a:lnTo>
                  <a:cubicBezTo>
                    <a:pt x="6566" y="12623"/>
                    <a:pt x="6570" y="12628"/>
                    <a:pt x="6575" y="12634"/>
                  </a:cubicBezTo>
                  <a:cubicBezTo>
                    <a:pt x="6571" y="12629"/>
                    <a:pt x="6567" y="12624"/>
                    <a:pt x="6563" y="12619"/>
                  </a:cubicBezTo>
                  <a:close/>
                  <a:moveTo>
                    <a:pt x="3449" y="12532"/>
                  </a:moveTo>
                  <a:cubicBezTo>
                    <a:pt x="3451" y="12532"/>
                    <a:pt x="3453" y="12533"/>
                    <a:pt x="3455" y="12534"/>
                  </a:cubicBezTo>
                  <a:cubicBezTo>
                    <a:pt x="3440" y="12601"/>
                    <a:pt x="3414" y="12713"/>
                    <a:pt x="3364" y="12713"/>
                  </a:cubicBezTo>
                  <a:cubicBezTo>
                    <a:pt x="3363" y="12713"/>
                    <a:pt x="3362" y="12713"/>
                    <a:pt x="3361" y="12712"/>
                  </a:cubicBezTo>
                  <a:cubicBezTo>
                    <a:pt x="3321" y="12688"/>
                    <a:pt x="3412" y="12532"/>
                    <a:pt x="3449" y="12532"/>
                  </a:cubicBezTo>
                  <a:close/>
                  <a:moveTo>
                    <a:pt x="1939" y="10301"/>
                  </a:moveTo>
                  <a:cubicBezTo>
                    <a:pt x="1931" y="10301"/>
                    <a:pt x="1919" y="10303"/>
                    <a:pt x="1903" y="10306"/>
                  </a:cubicBezTo>
                  <a:cubicBezTo>
                    <a:pt x="1709" y="10400"/>
                    <a:pt x="1473" y="10610"/>
                    <a:pt x="1379" y="10710"/>
                  </a:cubicBezTo>
                  <a:cubicBezTo>
                    <a:pt x="1370" y="10714"/>
                    <a:pt x="1227" y="10853"/>
                    <a:pt x="1252" y="10853"/>
                  </a:cubicBezTo>
                  <a:cubicBezTo>
                    <a:pt x="1255" y="10853"/>
                    <a:pt x="1260" y="10850"/>
                    <a:pt x="1269" y="10846"/>
                  </a:cubicBezTo>
                  <a:cubicBezTo>
                    <a:pt x="1294" y="10841"/>
                    <a:pt x="1313" y="10838"/>
                    <a:pt x="1326" y="10838"/>
                  </a:cubicBezTo>
                  <a:cubicBezTo>
                    <a:pt x="1353" y="10838"/>
                    <a:pt x="1355" y="10851"/>
                    <a:pt x="1337" y="10883"/>
                  </a:cubicBezTo>
                  <a:cubicBezTo>
                    <a:pt x="1301" y="10944"/>
                    <a:pt x="1231" y="11040"/>
                    <a:pt x="1314" y="11040"/>
                  </a:cubicBezTo>
                  <a:cubicBezTo>
                    <a:pt x="1317" y="11040"/>
                    <a:pt x="1319" y="11040"/>
                    <a:pt x="1321" y="11040"/>
                  </a:cubicBezTo>
                  <a:cubicBezTo>
                    <a:pt x="1363" y="11035"/>
                    <a:pt x="1404" y="11022"/>
                    <a:pt x="1423" y="11022"/>
                  </a:cubicBezTo>
                  <a:cubicBezTo>
                    <a:pt x="1442" y="11022"/>
                    <a:pt x="1439" y="11035"/>
                    <a:pt x="1395" y="11082"/>
                  </a:cubicBezTo>
                  <a:cubicBezTo>
                    <a:pt x="1421" y="11134"/>
                    <a:pt x="1709" y="11061"/>
                    <a:pt x="1426" y="11234"/>
                  </a:cubicBezTo>
                  <a:cubicBezTo>
                    <a:pt x="1482" y="11201"/>
                    <a:pt x="1517" y="11188"/>
                    <a:pt x="1540" y="11188"/>
                  </a:cubicBezTo>
                  <a:cubicBezTo>
                    <a:pt x="1605" y="11188"/>
                    <a:pt x="1559" y="11297"/>
                    <a:pt x="1594" y="11313"/>
                  </a:cubicBezTo>
                  <a:cubicBezTo>
                    <a:pt x="1598" y="11314"/>
                    <a:pt x="1602" y="11315"/>
                    <a:pt x="1606" y="11315"/>
                  </a:cubicBezTo>
                  <a:cubicBezTo>
                    <a:pt x="1653" y="11315"/>
                    <a:pt x="1716" y="11243"/>
                    <a:pt x="1793" y="11229"/>
                  </a:cubicBezTo>
                  <a:cubicBezTo>
                    <a:pt x="1797" y="11228"/>
                    <a:pt x="1801" y="11227"/>
                    <a:pt x="1803" y="11227"/>
                  </a:cubicBezTo>
                  <a:cubicBezTo>
                    <a:pt x="1843" y="11227"/>
                    <a:pt x="1706" y="11335"/>
                    <a:pt x="1662" y="11365"/>
                  </a:cubicBezTo>
                  <a:cubicBezTo>
                    <a:pt x="1513" y="11463"/>
                    <a:pt x="1533" y="11477"/>
                    <a:pt x="1585" y="11477"/>
                  </a:cubicBezTo>
                  <a:cubicBezTo>
                    <a:pt x="1607" y="11477"/>
                    <a:pt x="1633" y="11474"/>
                    <a:pt x="1656" y="11474"/>
                  </a:cubicBezTo>
                  <a:cubicBezTo>
                    <a:pt x="1672" y="11474"/>
                    <a:pt x="1686" y="11476"/>
                    <a:pt x="1694" y="11480"/>
                  </a:cubicBezTo>
                  <a:cubicBezTo>
                    <a:pt x="1715" y="11491"/>
                    <a:pt x="1735" y="11664"/>
                    <a:pt x="1699" y="11674"/>
                  </a:cubicBezTo>
                  <a:cubicBezTo>
                    <a:pt x="1741" y="11664"/>
                    <a:pt x="1683" y="11653"/>
                    <a:pt x="1772" y="11617"/>
                  </a:cubicBezTo>
                  <a:cubicBezTo>
                    <a:pt x="1785" y="11611"/>
                    <a:pt x="1795" y="11609"/>
                    <a:pt x="1803" y="11609"/>
                  </a:cubicBezTo>
                  <a:cubicBezTo>
                    <a:pt x="1825" y="11609"/>
                    <a:pt x="1833" y="11626"/>
                    <a:pt x="1840" y="11638"/>
                  </a:cubicBezTo>
                  <a:cubicBezTo>
                    <a:pt x="1872" y="11664"/>
                    <a:pt x="1872" y="11711"/>
                    <a:pt x="1840" y="11743"/>
                  </a:cubicBezTo>
                  <a:cubicBezTo>
                    <a:pt x="1796" y="11797"/>
                    <a:pt x="1737" y="11843"/>
                    <a:pt x="1789" y="11843"/>
                  </a:cubicBezTo>
                  <a:cubicBezTo>
                    <a:pt x="1792" y="11843"/>
                    <a:pt x="1795" y="11842"/>
                    <a:pt x="1798" y="11842"/>
                  </a:cubicBezTo>
                  <a:cubicBezTo>
                    <a:pt x="1851" y="11837"/>
                    <a:pt x="1956" y="11758"/>
                    <a:pt x="1998" y="11753"/>
                  </a:cubicBezTo>
                  <a:cubicBezTo>
                    <a:pt x="2000" y="11753"/>
                    <a:pt x="2002" y="11752"/>
                    <a:pt x="2004" y="11752"/>
                  </a:cubicBezTo>
                  <a:cubicBezTo>
                    <a:pt x="2060" y="11752"/>
                    <a:pt x="1976" y="11886"/>
                    <a:pt x="1961" y="11937"/>
                  </a:cubicBezTo>
                  <a:cubicBezTo>
                    <a:pt x="1940" y="11984"/>
                    <a:pt x="1950" y="12041"/>
                    <a:pt x="1982" y="12078"/>
                  </a:cubicBezTo>
                  <a:cubicBezTo>
                    <a:pt x="2014" y="12100"/>
                    <a:pt x="2052" y="12112"/>
                    <a:pt x="2089" y="12112"/>
                  </a:cubicBezTo>
                  <a:cubicBezTo>
                    <a:pt x="2106" y="12112"/>
                    <a:pt x="2123" y="12109"/>
                    <a:pt x="2139" y="12104"/>
                  </a:cubicBezTo>
                  <a:cubicBezTo>
                    <a:pt x="2168" y="12095"/>
                    <a:pt x="2289" y="12024"/>
                    <a:pt x="2317" y="12024"/>
                  </a:cubicBezTo>
                  <a:cubicBezTo>
                    <a:pt x="2320" y="12024"/>
                    <a:pt x="2322" y="12024"/>
                    <a:pt x="2323" y="12026"/>
                  </a:cubicBezTo>
                  <a:cubicBezTo>
                    <a:pt x="2260" y="12068"/>
                    <a:pt x="2207" y="12115"/>
                    <a:pt x="2150" y="12162"/>
                  </a:cubicBezTo>
                  <a:cubicBezTo>
                    <a:pt x="2110" y="12211"/>
                    <a:pt x="2169" y="12252"/>
                    <a:pt x="2202" y="12252"/>
                  </a:cubicBezTo>
                  <a:cubicBezTo>
                    <a:pt x="2204" y="12252"/>
                    <a:pt x="2206" y="12251"/>
                    <a:pt x="2207" y="12251"/>
                  </a:cubicBezTo>
                  <a:cubicBezTo>
                    <a:pt x="2247" y="12251"/>
                    <a:pt x="2300" y="12182"/>
                    <a:pt x="2337" y="12182"/>
                  </a:cubicBezTo>
                  <a:cubicBezTo>
                    <a:pt x="2339" y="12182"/>
                    <a:pt x="2341" y="12182"/>
                    <a:pt x="2344" y="12183"/>
                  </a:cubicBezTo>
                  <a:cubicBezTo>
                    <a:pt x="2380" y="12193"/>
                    <a:pt x="2386" y="12225"/>
                    <a:pt x="2380" y="12267"/>
                  </a:cubicBezTo>
                  <a:cubicBezTo>
                    <a:pt x="2380" y="12364"/>
                    <a:pt x="2281" y="12483"/>
                    <a:pt x="2365" y="12483"/>
                  </a:cubicBezTo>
                  <a:cubicBezTo>
                    <a:pt x="2376" y="12483"/>
                    <a:pt x="2389" y="12481"/>
                    <a:pt x="2407" y="12477"/>
                  </a:cubicBezTo>
                  <a:cubicBezTo>
                    <a:pt x="2447" y="12453"/>
                    <a:pt x="2474" y="12444"/>
                    <a:pt x="2493" y="12444"/>
                  </a:cubicBezTo>
                  <a:cubicBezTo>
                    <a:pt x="2522" y="12444"/>
                    <a:pt x="2535" y="12463"/>
                    <a:pt x="2553" y="12482"/>
                  </a:cubicBezTo>
                  <a:cubicBezTo>
                    <a:pt x="2554" y="12483"/>
                    <a:pt x="2555" y="12483"/>
                    <a:pt x="2557" y="12483"/>
                  </a:cubicBezTo>
                  <a:cubicBezTo>
                    <a:pt x="2580" y="12483"/>
                    <a:pt x="2682" y="12374"/>
                    <a:pt x="2722" y="12374"/>
                  </a:cubicBezTo>
                  <a:cubicBezTo>
                    <a:pt x="2726" y="12374"/>
                    <a:pt x="2729" y="12375"/>
                    <a:pt x="2732" y="12377"/>
                  </a:cubicBezTo>
                  <a:cubicBezTo>
                    <a:pt x="2697" y="12426"/>
                    <a:pt x="2542" y="12578"/>
                    <a:pt x="2585" y="12578"/>
                  </a:cubicBezTo>
                  <a:cubicBezTo>
                    <a:pt x="2588" y="12578"/>
                    <a:pt x="2591" y="12577"/>
                    <a:pt x="2595" y="12576"/>
                  </a:cubicBezTo>
                  <a:cubicBezTo>
                    <a:pt x="2637" y="12564"/>
                    <a:pt x="2704" y="12509"/>
                    <a:pt x="2761" y="12464"/>
                  </a:cubicBezTo>
                  <a:lnTo>
                    <a:pt x="2761" y="12464"/>
                  </a:lnTo>
                  <a:cubicBezTo>
                    <a:pt x="2678" y="12542"/>
                    <a:pt x="2806" y="12554"/>
                    <a:pt x="2810" y="12581"/>
                  </a:cubicBezTo>
                  <a:cubicBezTo>
                    <a:pt x="2826" y="12639"/>
                    <a:pt x="2700" y="12733"/>
                    <a:pt x="2747" y="12770"/>
                  </a:cubicBezTo>
                  <a:cubicBezTo>
                    <a:pt x="2749" y="12771"/>
                    <a:pt x="2751" y="12772"/>
                    <a:pt x="2753" y="12772"/>
                  </a:cubicBezTo>
                  <a:cubicBezTo>
                    <a:pt x="2810" y="12772"/>
                    <a:pt x="3071" y="12391"/>
                    <a:pt x="3031" y="12356"/>
                  </a:cubicBezTo>
                  <a:lnTo>
                    <a:pt x="3031" y="12356"/>
                  </a:lnTo>
                  <a:lnTo>
                    <a:pt x="3062" y="12382"/>
                  </a:lnTo>
                  <a:cubicBezTo>
                    <a:pt x="3064" y="12384"/>
                    <a:pt x="3067" y="12385"/>
                    <a:pt x="3070" y="12385"/>
                  </a:cubicBezTo>
                  <a:cubicBezTo>
                    <a:pt x="3108" y="12385"/>
                    <a:pt x="3233" y="12267"/>
                    <a:pt x="3209" y="12209"/>
                  </a:cubicBezTo>
                  <a:cubicBezTo>
                    <a:pt x="3193" y="12167"/>
                    <a:pt x="3151" y="12157"/>
                    <a:pt x="3109" y="12151"/>
                  </a:cubicBezTo>
                  <a:cubicBezTo>
                    <a:pt x="3062" y="12151"/>
                    <a:pt x="3036" y="12157"/>
                    <a:pt x="2941" y="12235"/>
                  </a:cubicBezTo>
                  <a:cubicBezTo>
                    <a:pt x="2916" y="12258"/>
                    <a:pt x="2901" y="12265"/>
                    <a:pt x="2890" y="12265"/>
                  </a:cubicBezTo>
                  <a:cubicBezTo>
                    <a:pt x="2876" y="12265"/>
                    <a:pt x="2870" y="12251"/>
                    <a:pt x="2856" y="12251"/>
                  </a:cubicBezTo>
                  <a:cubicBezTo>
                    <a:pt x="2840" y="12251"/>
                    <a:pt x="2813" y="12270"/>
                    <a:pt x="2747" y="12351"/>
                  </a:cubicBezTo>
                  <a:cubicBezTo>
                    <a:pt x="2894" y="12167"/>
                    <a:pt x="2826" y="12078"/>
                    <a:pt x="2821" y="12020"/>
                  </a:cubicBezTo>
                  <a:cubicBezTo>
                    <a:pt x="2810" y="11984"/>
                    <a:pt x="2816" y="11947"/>
                    <a:pt x="2831" y="11916"/>
                  </a:cubicBezTo>
                  <a:cubicBezTo>
                    <a:pt x="2894" y="11842"/>
                    <a:pt x="2947" y="11753"/>
                    <a:pt x="2931" y="11732"/>
                  </a:cubicBezTo>
                  <a:lnTo>
                    <a:pt x="2931" y="11732"/>
                  </a:lnTo>
                  <a:lnTo>
                    <a:pt x="2789" y="11879"/>
                  </a:lnTo>
                  <a:cubicBezTo>
                    <a:pt x="2764" y="11848"/>
                    <a:pt x="2863" y="11737"/>
                    <a:pt x="2814" y="11737"/>
                  </a:cubicBezTo>
                  <a:cubicBezTo>
                    <a:pt x="2813" y="11737"/>
                    <a:pt x="2812" y="11737"/>
                    <a:pt x="2810" y="11737"/>
                  </a:cubicBezTo>
                  <a:cubicBezTo>
                    <a:pt x="2726" y="11748"/>
                    <a:pt x="2648" y="11779"/>
                    <a:pt x="2580" y="11832"/>
                  </a:cubicBezTo>
                  <a:cubicBezTo>
                    <a:pt x="2546" y="11857"/>
                    <a:pt x="2530" y="11878"/>
                    <a:pt x="2521" y="11878"/>
                  </a:cubicBezTo>
                  <a:cubicBezTo>
                    <a:pt x="2519" y="11878"/>
                    <a:pt x="2518" y="11877"/>
                    <a:pt x="2517" y="11874"/>
                  </a:cubicBezTo>
                  <a:cubicBezTo>
                    <a:pt x="2506" y="11842"/>
                    <a:pt x="2506" y="11811"/>
                    <a:pt x="2522" y="11784"/>
                  </a:cubicBezTo>
                  <a:cubicBezTo>
                    <a:pt x="2549" y="11717"/>
                    <a:pt x="2595" y="11630"/>
                    <a:pt x="2551" y="11630"/>
                  </a:cubicBezTo>
                  <a:cubicBezTo>
                    <a:pt x="2544" y="11630"/>
                    <a:pt x="2535" y="11632"/>
                    <a:pt x="2522" y="11638"/>
                  </a:cubicBezTo>
                  <a:cubicBezTo>
                    <a:pt x="2486" y="11653"/>
                    <a:pt x="2451" y="11661"/>
                    <a:pt x="2423" y="11661"/>
                  </a:cubicBezTo>
                  <a:cubicBezTo>
                    <a:pt x="2383" y="11661"/>
                    <a:pt x="2356" y="11644"/>
                    <a:pt x="2359" y="11606"/>
                  </a:cubicBezTo>
                  <a:cubicBezTo>
                    <a:pt x="2359" y="11582"/>
                    <a:pt x="2502" y="11442"/>
                    <a:pt x="2473" y="11442"/>
                  </a:cubicBezTo>
                  <a:cubicBezTo>
                    <a:pt x="2471" y="11442"/>
                    <a:pt x="2468" y="11442"/>
                    <a:pt x="2464" y="11444"/>
                  </a:cubicBezTo>
                  <a:cubicBezTo>
                    <a:pt x="2352" y="11484"/>
                    <a:pt x="2262" y="11629"/>
                    <a:pt x="2209" y="11629"/>
                  </a:cubicBezTo>
                  <a:cubicBezTo>
                    <a:pt x="2201" y="11629"/>
                    <a:pt x="2193" y="11626"/>
                    <a:pt x="2186" y="11617"/>
                  </a:cubicBezTo>
                  <a:cubicBezTo>
                    <a:pt x="2134" y="11559"/>
                    <a:pt x="2511" y="11386"/>
                    <a:pt x="2464" y="11328"/>
                  </a:cubicBezTo>
                  <a:cubicBezTo>
                    <a:pt x="2462" y="11323"/>
                    <a:pt x="2457" y="11321"/>
                    <a:pt x="2452" y="11321"/>
                  </a:cubicBezTo>
                  <a:cubicBezTo>
                    <a:pt x="2415" y="11321"/>
                    <a:pt x="2328" y="11413"/>
                    <a:pt x="2291" y="11417"/>
                  </a:cubicBezTo>
                  <a:cubicBezTo>
                    <a:pt x="2218" y="11417"/>
                    <a:pt x="2223" y="11328"/>
                    <a:pt x="2223" y="11286"/>
                  </a:cubicBezTo>
                  <a:cubicBezTo>
                    <a:pt x="2207" y="11171"/>
                    <a:pt x="2276" y="10982"/>
                    <a:pt x="2176" y="10935"/>
                  </a:cubicBezTo>
                  <a:cubicBezTo>
                    <a:pt x="2171" y="10933"/>
                    <a:pt x="2165" y="10932"/>
                    <a:pt x="2158" y="10932"/>
                  </a:cubicBezTo>
                  <a:cubicBezTo>
                    <a:pt x="2121" y="10932"/>
                    <a:pt x="2055" y="10964"/>
                    <a:pt x="1998" y="10982"/>
                  </a:cubicBezTo>
                  <a:cubicBezTo>
                    <a:pt x="1970" y="10989"/>
                    <a:pt x="1952" y="10991"/>
                    <a:pt x="1943" y="10991"/>
                  </a:cubicBezTo>
                  <a:cubicBezTo>
                    <a:pt x="1898" y="10991"/>
                    <a:pt x="2035" y="10929"/>
                    <a:pt x="2066" y="10898"/>
                  </a:cubicBezTo>
                  <a:cubicBezTo>
                    <a:pt x="2102" y="10859"/>
                    <a:pt x="2061" y="10841"/>
                    <a:pt x="2011" y="10841"/>
                  </a:cubicBezTo>
                  <a:cubicBezTo>
                    <a:pt x="1989" y="10841"/>
                    <a:pt x="1965" y="10845"/>
                    <a:pt x="1945" y="10851"/>
                  </a:cubicBezTo>
                  <a:cubicBezTo>
                    <a:pt x="1872" y="10883"/>
                    <a:pt x="1835" y="10897"/>
                    <a:pt x="1824" y="10897"/>
                  </a:cubicBezTo>
                  <a:cubicBezTo>
                    <a:pt x="1804" y="10897"/>
                    <a:pt x="1866" y="10852"/>
                    <a:pt x="1950" y="10788"/>
                  </a:cubicBezTo>
                  <a:lnTo>
                    <a:pt x="1950" y="10788"/>
                  </a:lnTo>
                  <a:cubicBezTo>
                    <a:pt x="1835" y="10835"/>
                    <a:pt x="1720" y="10888"/>
                    <a:pt x="1610" y="10951"/>
                  </a:cubicBezTo>
                  <a:cubicBezTo>
                    <a:pt x="1604" y="10930"/>
                    <a:pt x="1783" y="10825"/>
                    <a:pt x="1814" y="10799"/>
                  </a:cubicBezTo>
                  <a:cubicBezTo>
                    <a:pt x="1891" y="10740"/>
                    <a:pt x="1827" y="10736"/>
                    <a:pt x="1784" y="10736"/>
                  </a:cubicBezTo>
                  <a:cubicBezTo>
                    <a:pt x="1778" y="10736"/>
                    <a:pt x="1772" y="10736"/>
                    <a:pt x="1767" y="10736"/>
                  </a:cubicBezTo>
                  <a:cubicBezTo>
                    <a:pt x="1725" y="10736"/>
                    <a:pt x="1557" y="10689"/>
                    <a:pt x="1767" y="10605"/>
                  </a:cubicBezTo>
                  <a:cubicBezTo>
                    <a:pt x="1913" y="10546"/>
                    <a:pt x="1862" y="10536"/>
                    <a:pt x="1791" y="10536"/>
                  </a:cubicBezTo>
                  <a:cubicBezTo>
                    <a:pt x="1758" y="10536"/>
                    <a:pt x="1720" y="10538"/>
                    <a:pt x="1696" y="10538"/>
                  </a:cubicBezTo>
                  <a:cubicBezTo>
                    <a:pt x="1685" y="10538"/>
                    <a:pt x="1676" y="10538"/>
                    <a:pt x="1673" y="10537"/>
                  </a:cubicBezTo>
                  <a:cubicBezTo>
                    <a:pt x="1610" y="10503"/>
                    <a:pt x="2025" y="10301"/>
                    <a:pt x="1939" y="10301"/>
                  </a:cubicBezTo>
                  <a:close/>
                  <a:moveTo>
                    <a:pt x="4408" y="12549"/>
                  </a:moveTo>
                  <a:cubicBezTo>
                    <a:pt x="4415" y="12549"/>
                    <a:pt x="4422" y="12559"/>
                    <a:pt x="4430" y="12581"/>
                  </a:cubicBezTo>
                  <a:cubicBezTo>
                    <a:pt x="4441" y="12650"/>
                    <a:pt x="4441" y="12718"/>
                    <a:pt x="4436" y="12786"/>
                  </a:cubicBezTo>
                  <a:lnTo>
                    <a:pt x="4436" y="12781"/>
                  </a:lnTo>
                  <a:cubicBezTo>
                    <a:pt x="4432" y="12856"/>
                    <a:pt x="4411" y="12917"/>
                    <a:pt x="4393" y="12917"/>
                  </a:cubicBezTo>
                  <a:cubicBezTo>
                    <a:pt x="4385" y="12917"/>
                    <a:pt x="4378" y="12905"/>
                    <a:pt x="4373" y="12875"/>
                  </a:cubicBezTo>
                  <a:cubicBezTo>
                    <a:pt x="4355" y="12775"/>
                    <a:pt x="4374" y="12549"/>
                    <a:pt x="4408" y="12549"/>
                  </a:cubicBezTo>
                  <a:close/>
                  <a:moveTo>
                    <a:pt x="8484" y="6555"/>
                  </a:moveTo>
                  <a:cubicBezTo>
                    <a:pt x="8269" y="6555"/>
                    <a:pt x="8004" y="6571"/>
                    <a:pt x="7980" y="6604"/>
                  </a:cubicBezTo>
                  <a:cubicBezTo>
                    <a:pt x="7964" y="6620"/>
                    <a:pt x="7928" y="6699"/>
                    <a:pt x="7996" y="6704"/>
                  </a:cubicBezTo>
                  <a:cubicBezTo>
                    <a:pt x="8142" y="6720"/>
                    <a:pt x="8284" y="6720"/>
                    <a:pt x="8163" y="6783"/>
                  </a:cubicBezTo>
                  <a:cubicBezTo>
                    <a:pt x="8106" y="6840"/>
                    <a:pt x="8059" y="6898"/>
                    <a:pt x="8085" y="6956"/>
                  </a:cubicBezTo>
                  <a:cubicBezTo>
                    <a:pt x="8106" y="6992"/>
                    <a:pt x="8326" y="7019"/>
                    <a:pt x="8295" y="7050"/>
                  </a:cubicBezTo>
                  <a:cubicBezTo>
                    <a:pt x="8247" y="7092"/>
                    <a:pt x="7949" y="7092"/>
                    <a:pt x="7907" y="7144"/>
                  </a:cubicBezTo>
                  <a:cubicBezTo>
                    <a:pt x="7895" y="7159"/>
                    <a:pt x="7932" y="7162"/>
                    <a:pt x="7981" y="7162"/>
                  </a:cubicBezTo>
                  <a:cubicBezTo>
                    <a:pt x="8026" y="7162"/>
                    <a:pt x="8081" y="7159"/>
                    <a:pt x="8117" y="7159"/>
                  </a:cubicBezTo>
                  <a:cubicBezTo>
                    <a:pt x="8127" y="7159"/>
                    <a:pt x="8136" y="7159"/>
                    <a:pt x="8142" y="7160"/>
                  </a:cubicBezTo>
                  <a:cubicBezTo>
                    <a:pt x="8142" y="7186"/>
                    <a:pt x="7875" y="7192"/>
                    <a:pt x="7954" y="7228"/>
                  </a:cubicBezTo>
                  <a:cubicBezTo>
                    <a:pt x="7975" y="7233"/>
                    <a:pt x="8489" y="7265"/>
                    <a:pt x="8316" y="7302"/>
                  </a:cubicBezTo>
                  <a:cubicBezTo>
                    <a:pt x="8293" y="7306"/>
                    <a:pt x="8267" y="7307"/>
                    <a:pt x="8238" y="7307"/>
                  </a:cubicBezTo>
                  <a:cubicBezTo>
                    <a:pt x="8219" y="7307"/>
                    <a:pt x="8199" y="7307"/>
                    <a:pt x="8179" y="7307"/>
                  </a:cubicBezTo>
                  <a:cubicBezTo>
                    <a:pt x="8129" y="7307"/>
                    <a:pt x="8080" y="7309"/>
                    <a:pt x="8043" y="7328"/>
                  </a:cubicBezTo>
                  <a:cubicBezTo>
                    <a:pt x="8017" y="7344"/>
                    <a:pt x="8011" y="7370"/>
                    <a:pt x="8032" y="7386"/>
                  </a:cubicBezTo>
                  <a:cubicBezTo>
                    <a:pt x="8085" y="7433"/>
                    <a:pt x="8321" y="7386"/>
                    <a:pt x="8310" y="7469"/>
                  </a:cubicBezTo>
                  <a:cubicBezTo>
                    <a:pt x="8269" y="7465"/>
                    <a:pt x="8228" y="7463"/>
                    <a:pt x="8186" y="7463"/>
                  </a:cubicBezTo>
                  <a:cubicBezTo>
                    <a:pt x="8128" y="7463"/>
                    <a:pt x="8070" y="7468"/>
                    <a:pt x="8011" y="7480"/>
                  </a:cubicBezTo>
                  <a:cubicBezTo>
                    <a:pt x="7949" y="7506"/>
                    <a:pt x="7866" y="7547"/>
                    <a:pt x="8064" y="7563"/>
                  </a:cubicBezTo>
                  <a:lnTo>
                    <a:pt x="8064" y="7563"/>
                  </a:lnTo>
                  <a:cubicBezTo>
                    <a:pt x="8022" y="7560"/>
                    <a:pt x="7989" y="7559"/>
                    <a:pt x="7962" y="7559"/>
                  </a:cubicBezTo>
                  <a:cubicBezTo>
                    <a:pt x="7825" y="7559"/>
                    <a:pt x="7877" y="7598"/>
                    <a:pt x="7990" y="7637"/>
                  </a:cubicBezTo>
                  <a:cubicBezTo>
                    <a:pt x="7983" y="7637"/>
                    <a:pt x="7976" y="7636"/>
                    <a:pt x="7970" y="7636"/>
                  </a:cubicBezTo>
                  <a:cubicBezTo>
                    <a:pt x="7819" y="7636"/>
                    <a:pt x="7966" y="7802"/>
                    <a:pt x="7965" y="7829"/>
                  </a:cubicBezTo>
                  <a:lnTo>
                    <a:pt x="7965" y="7829"/>
                  </a:lnTo>
                  <a:cubicBezTo>
                    <a:pt x="7973" y="7799"/>
                    <a:pt x="8017" y="7786"/>
                    <a:pt x="8062" y="7786"/>
                  </a:cubicBezTo>
                  <a:cubicBezTo>
                    <a:pt x="8130" y="7786"/>
                    <a:pt x="8199" y="7816"/>
                    <a:pt x="8142" y="7863"/>
                  </a:cubicBezTo>
                  <a:cubicBezTo>
                    <a:pt x="8085" y="7899"/>
                    <a:pt x="8048" y="7952"/>
                    <a:pt x="8038" y="8015"/>
                  </a:cubicBezTo>
                  <a:cubicBezTo>
                    <a:pt x="8059" y="8018"/>
                    <a:pt x="8079" y="8019"/>
                    <a:pt x="8097" y="8019"/>
                  </a:cubicBezTo>
                  <a:cubicBezTo>
                    <a:pt x="8265" y="8019"/>
                    <a:pt x="8320" y="7900"/>
                    <a:pt x="8363" y="7863"/>
                  </a:cubicBezTo>
                  <a:lnTo>
                    <a:pt x="8363" y="7863"/>
                  </a:lnTo>
                  <a:cubicBezTo>
                    <a:pt x="8357" y="7905"/>
                    <a:pt x="8352" y="7952"/>
                    <a:pt x="8336" y="7994"/>
                  </a:cubicBezTo>
                  <a:cubicBezTo>
                    <a:pt x="8326" y="8020"/>
                    <a:pt x="8295" y="8067"/>
                    <a:pt x="8179" y="8067"/>
                  </a:cubicBezTo>
                  <a:cubicBezTo>
                    <a:pt x="8091" y="8067"/>
                    <a:pt x="8040" y="8043"/>
                    <a:pt x="7986" y="8043"/>
                  </a:cubicBezTo>
                  <a:cubicBezTo>
                    <a:pt x="7969" y="8043"/>
                    <a:pt x="7952" y="8045"/>
                    <a:pt x="7933" y="8051"/>
                  </a:cubicBezTo>
                  <a:cubicBezTo>
                    <a:pt x="7775" y="8104"/>
                    <a:pt x="8043" y="8161"/>
                    <a:pt x="8043" y="8230"/>
                  </a:cubicBezTo>
                  <a:cubicBezTo>
                    <a:pt x="8048" y="8298"/>
                    <a:pt x="7928" y="8314"/>
                    <a:pt x="7775" y="8329"/>
                  </a:cubicBezTo>
                  <a:cubicBezTo>
                    <a:pt x="7891" y="8345"/>
                    <a:pt x="8006" y="8392"/>
                    <a:pt x="8111" y="8455"/>
                  </a:cubicBezTo>
                  <a:cubicBezTo>
                    <a:pt x="8137" y="8475"/>
                    <a:pt x="8128" y="8481"/>
                    <a:pt x="8105" y="8481"/>
                  </a:cubicBezTo>
                  <a:cubicBezTo>
                    <a:pt x="8071" y="8481"/>
                    <a:pt x="8006" y="8468"/>
                    <a:pt x="7981" y="8468"/>
                  </a:cubicBezTo>
                  <a:cubicBezTo>
                    <a:pt x="7974" y="8468"/>
                    <a:pt x="7970" y="8469"/>
                    <a:pt x="7969" y="8471"/>
                  </a:cubicBezTo>
                  <a:cubicBezTo>
                    <a:pt x="7968" y="8476"/>
                    <a:pt x="7975" y="8482"/>
                    <a:pt x="7986" y="8487"/>
                  </a:cubicBezTo>
                  <a:lnTo>
                    <a:pt x="7986" y="8487"/>
                  </a:lnTo>
                  <a:cubicBezTo>
                    <a:pt x="7939" y="8478"/>
                    <a:pt x="7898" y="8470"/>
                    <a:pt x="7877" y="8470"/>
                  </a:cubicBezTo>
                  <a:cubicBezTo>
                    <a:pt x="7874" y="8470"/>
                    <a:pt x="7872" y="8471"/>
                    <a:pt x="7870" y="8471"/>
                  </a:cubicBezTo>
                  <a:cubicBezTo>
                    <a:pt x="7796" y="8487"/>
                    <a:pt x="7823" y="8544"/>
                    <a:pt x="7833" y="8576"/>
                  </a:cubicBezTo>
                  <a:cubicBezTo>
                    <a:pt x="7844" y="8639"/>
                    <a:pt x="7891" y="8691"/>
                    <a:pt x="7959" y="8707"/>
                  </a:cubicBezTo>
                  <a:cubicBezTo>
                    <a:pt x="8022" y="8733"/>
                    <a:pt x="8064" y="8743"/>
                    <a:pt x="8038" y="8764"/>
                  </a:cubicBezTo>
                  <a:cubicBezTo>
                    <a:pt x="8017" y="8778"/>
                    <a:pt x="7991" y="8785"/>
                    <a:pt x="7965" y="8785"/>
                  </a:cubicBezTo>
                  <a:cubicBezTo>
                    <a:pt x="7953" y="8785"/>
                    <a:pt x="7940" y="8784"/>
                    <a:pt x="7928" y="8780"/>
                  </a:cubicBezTo>
                  <a:cubicBezTo>
                    <a:pt x="7906" y="8777"/>
                    <a:pt x="7892" y="8776"/>
                    <a:pt x="7882" y="8776"/>
                  </a:cubicBezTo>
                  <a:cubicBezTo>
                    <a:pt x="7855" y="8776"/>
                    <a:pt x="7869" y="8787"/>
                    <a:pt x="7865" y="8806"/>
                  </a:cubicBezTo>
                  <a:cubicBezTo>
                    <a:pt x="7859" y="8827"/>
                    <a:pt x="7954" y="8885"/>
                    <a:pt x="7975" y="8927"/>
                  </a:cubicBezTo>
                  <a:cubicBezTo>
                    <a:pt x="7996" y="8958"/>
                    <a:pt x="7990" y="9000"/>
                    <a:pt x="7964" y="9027"/>
                  </a:cubicBezTo>
                  <a:cubicBezTo>
                    <a:pt x="7949" y="9042"/>
                    <a:pt x="7823" y="9042"/>
                    <a:pt x="7817" y="9058"/>
                  </a:cubicBezTo>
                  <a:lnTo>
                    <a:pt x="7891" y="9079"/>
                  </a:lnTo>
                  <a:lnTo>
                    <a:pt x="7880" y="9105"/>
                  </a:lnTo>
                  <a:lnTo>
                    <a:pt x="7844" y="9231"/>
                  </a:lnTo>
                  <a:cubicBezTo>
                    <a:pt x="7828" y="9273"/>
                    <a:pt x="7739" y="9341"/>
                    <a:pt x="7963" y="9404"/>
                  </a:cubicBezTo>
                  <a:lnTo>
                    <a:pt x="7963" y="9404"/>
                  </a:lnTo>
                  <a:cubicBezTo>
                    <a:pt x="7928" y="9394"/>
                    <a:pt x="7899" y="9390"/>
                    <a:pt x="7874" y="9390"/>
                  </a:cubicBezTo>
                  <a:cubicBezTo>
                    <a:pt x="7782" y="9390"/>
                    <a:pt x="7758" y="9447"/>
                    <a:pt x="7749" y="9472"/>
                  </a:cubicBezTo>
                  <a:cubicBezTo>
                    <a:pt x="7734" y="9519"/>
                    <a:pt x="7854" y="9567"/>
                    <a:pt x="7817" y="9603"/>
                  </a:cubicBezTo>
                  <a:cubicBezTo>
                    <a:pt x="7815" y="9605"/>
                    <a:pt x="7811" y="9606"/>
                    <a:pt x="7806" y="9606"/>
                  </a:cubicBezTo>
                  <a:cubicBezTo>
                    <a:pt x="7773" y="9606"/>
                    <a:pt x="7685" y="9572"/>
                    <a:pt x="7641" y="9572"/>
                  </a:cubicBezTo>
                  <a:cubicBezTo>
                    <a:pt x="7639" y="9572"/>
                    <a:pt x="7636" y="9572"/>
                    <a:pt x="7634" y="9572"/>
                  </a:cubicBezTo>
                  <a:cubicBezTo>
                    <a:pt x="7587" y="9577"/>
                    <a:pt x="7587" y="9603"/>
                    <a:pt x="7587" y="9624"/>
                  </a:cubicBezTo>
                  <a:cubicBezTo>
                    <a:pt x="7592" y="9661"/>
                    <a:pt x="7613" y="9698"/>
                    <a:pt x="7644" y="9724"/>
                  </a:cubicBezTo>
                  <a:cubicBezTo>
                    <a:pt x="7677" y="9740"/>
                    <a:pt x="7711" y="9754"/>
                    <a:pt x="7747" y="9766"/>
                  </a:cubicBezTo>
                  <a:lnTo>
                    <a:pt x="7747" y="9766"/>
                  </a:lnTo>
                  <a:cubicBezTo>
                    <a:pt x="7730" y="9762"/>
                    <a:pt x="7717" y="9761"/>
                    <a:pt x="7708" y="9761"/>
                  </a:cubicBezTo>
                  <a:cubicBezTo>
                    <a:pt x="7647" y="9761"/>
                    <a:pt x="7735" y="9835"/>
                    <a:pt x="7723" y="9855"/>
                  </a:cubicBezTo>
                  <a:cubicBezTo>
                    <a:pt x="7722" y="9857"/>
                    <a:pt x="7718" y="9858"/>
                    <a:pt x="7713" y="9858"/>
                  </a:cubicBezTo>
                  <a:cubicBezTo>
                    <a:pt x="7663" y="9858"/>
                    <a:pt x="7449" y="9765"/>
                    <a:pt x="7392" y="9765"/>
                  </a:cubicBezTo>
                  <a:cubicBezTo>
                    <a:pt x="7380" y="9765"/>
                    <a:pt x="7375" y="9770"/>
                    <a:pt x="7382" y="9782"/>
                  </a:cubicBezTo>
                  <a:cubicBezTo>
                    <a:pt x="7435" y="9865"/>
                    <a:pt x="7734" y="9944"/>
                    <a:pt x="7875" y="10023"/>
                  </a:cubicBezTo>
                  <a:cubicBezTo>
                    <a:pt x="7911" y="10041"/>
                    <a:pt x="7904" y="10048"/>
                    <a:pt x="7877" y="10048"/>
                  </a:cubicBezTo>
                  <a:cubicBezTo>
                    <a:pt x="7813" y="10048"/>
                    <a:pt x="7632" y="10010"/>
                    <a:pt x="7618" y="10002"/>
                  </a:cubicBezTo>
                  <a:lnTo>
                    <a:pt x="7618" y="10002"/>
                  </a:lnTo>
                  <a:cubicBezTo>
                    <a:pt x="7687" y="10044"/>
                    <a:pt x="7739" y="10049"/>
                    <a:pt x="7734" y="10086"/>
                  </a:cubicBezTo>
                  <a:cubicBezTo>
                    <a:pt x="7734" y="10086"/>
                    <a:pt x="7702" y="10112"/>
                    <a:pt x="7728" y="10128"/>
                  </a:cubicBezTo>
                  <a:cubicBezTo>
                    <a:pt x="7749" y="10149"/>
                    <a:pt x="7823" y="10170"/>
                    <a:pt x="7859" y="10191"/>
                  </a:cubicBezTo>
                  <a:cubicBezTo>
                    <a:pt x="7891" y="10217"/>
                    <a:pt x="7880" y="10238"/>
                    <a:pt x="7875" y="10253"/>
                  </a:cubicBezTo>
                  <a:cubicBezTo>
                    <a:pt x="7806" y="10222"/>
                    <a:pt x="7752" y="10202"/>
                    <a:pt x="7725" y="10202"/>
                  </a:cubicBezTo>
                  <a:cubicBezTo>
                    <a:pt x="7706" y="10202"/>
                    <a:pt x="7699" y="10211"/>
                    <a:pt x="7707" y="10233"/>
                  </a:cubicBezTo>
                  <a:cubicBezTo>
                    <a:pt x="7726" y="10272"/>
                    <a:pt x="7748" y="10300"/>
                    <a:pt x="7724" y="10300"/>
                  </a:cubicBezTo>
                  <a:cubicBezTo>
                    <a:pt x="7707" y="10300"/>
                    <a:pt x="7667" y="10286"/>
                    <a:pt x="7587" y="10253"/>
                  </a:cubicBezTo>
                  <a:cubicBezTo>
                    <a:pt x="7576" y="10249"/>
                    <a:pt x="7567" y="10247"/>
                    <a:pt x="7559" y="10247"/>
                  </a:cubicBezTo>
                  <a:cubicBezTo>
                    <a:pt x="7517" y="10247"/>
                    <a:pt x="7505" y="10295"/>
                    <a:pt x="7545" y="10322"/>
                  </a:cubicBezTo>
                  <a:cubicBezTo>
                    <a:pt x="7608" y="10358"/>
                    <a:pt x="7650" y="10353"/>
                    <a:pt x="7655" y="10390"/>
                  </a:cubicBezTo>
                  <a:cubicBezTo>
                    <a:pt x="7660" y="10432"/>
                    <a:pt x="7639" y="10468"/>
                    <a:pt x="7602" y="10484"/>
                  </a:cubicBezTo>
                  <a:cubicBezTo>
                    <a:pt x="7593" y="10489"/>
                    <a:pt x="7581" y="10491"/>
                    <a:pt x="7567" y="10491"/>
                  </a:cubicBezTo>
                  <a:cubicBezTo>
                    <a:pt x="7523" y="10491"/>
                    <a:pt x="7463" y="10473"/>
                    <a:pt x="7412" y="10473"/>
                  </a:cubicBezTo>
                  <a:cubicBezTo>
                    <a:pt x="7407" y="10473"/>
                    <a:pt x="7403" y="10473"/>
                    <a:pt x="7398" y="10474"/>
                  </a:cubicBezTo>
                  <a:cubicBezTo>
                    <a:pt x="7335" y="10474"/>
                    <a:pt x="7309" y="10510"/>
                    <a:pt x="7377" y="10568"/>
                  </a:cubicBezTo>
                  <a:cubicBezTo>
                    <a:pt x="7424" y="10612"/>
                    <a:pt x="7383" y="10625"/>
                    <a:pt x="7332" y="10625"/>
                  </a:cubicBezTo>
                  <a:cubicBezTo>
                    <a:pt x="7286" y="10625"/>
                    <a:pt x="7232" y="10615"/>
                    <a:pt x="7225" y="10610"/>
                  </a:cubicBezTo>
                  <a:lnTo>
                    <a:pt x="7225" y="10610"/>
                  </a:lnTo>
                  <a:cubicBezTo>
                    <a:pt x="7335" y="10710"/>
                    <a:pt x="7534" y="10720"/>
                    <a:pt x="7602" y="10752"/>
                  </a:cubicBezTo>
                  <a:cubicBezTo>
                    <a:pt x="7615" y="10760"/>
                    <a:pt x="7611" y="10791"/>
                    <a:pt x="7581" y="10791"/>
                  </a:cubicBezTo>
                  <a:cubicBezTo>
                    <a:pt x="7572" y="10791"/>
                    <a:pt x="7562" y="10789"/>
                    <a:pt x="7550" y="10783"/>
                  </a:cubicBezTo>
                  <a:cubicBezTo>
                    <a:pt x="7524" y="10770"/>
                    <a:pt x="7507" y="10764"/>
                    <a:pt x="7495" y="10764"/>
                  </a:cubicBezTo>
                  <a:cubicBezTo>
                    <a:pt x="7461" y="10764"/>
                    <a:pt x="7477" y="10810"/>
                    <a:pt x="7492" y="10841"/>
                  </a:cubicBezTo>
                  <a:cubicBezTo>
                    <a:pt x="7508" y="10865"/>
                    <a:pt x="7508" y="10875"/>
                    <a:pt x="7496" y="10875"/>
                  </a:cubicBezTo>
                  <a:cubicBezTo>
                    <a:pt x="7466" y="10875"/>
                    <a:pt x="7359" y="10810"/>
                    <a:pt x="7272" y="10783"/>
                  </a:cubicBezTo>
                  <a:cubicBezTo>
                    <a:pt x="7262" y="10780"/>
                    <a:pt x="7256" y="10779"/>
                    <a:pt x="7252" y="10779"/>
                  </a:cubicBezTo>
                  <a:cubicBezTo>
                    <a:pt x="7222" y="10779"/>
                    <a:pt x="7316" y="10837"/>
                    <a:pt x="7330" y="10851"/>
                  </a:cubicBezTo>
                  <a:cubicBezTo>
                    <a:pt x="7424" y="10898"/>
                    <a:pt x="7398" y="10930"/>
                    <a:pt x="7387" y="10946"/>
                  </a:cubicBezTo>
                  <a:cubicBezTo>
                    <a:pt x="7361" y="10993"/>
                    <a:pt x="7298" y="10967"/>
                    <a:pt x="7414" y="11087"/>
                  </a:cubicBezTo>
                  <a:cubicBezTo>
                    <a:pt x="7414" y="11087"/>
                    <a:pt x="7463" y="11161"/>
                    <a:pt x="7442" y="11161"/>
                  </a:cubicBezTo>
                  <a:cubicBezTo>
                    <a:pt x="7442" y="11161"/>
                    <a:pt x="7441" y="11161"/>
                    <a:pt x="7440" y="11161"/>
                  </a:cubicBezTo>
                  <a:cubicBezTo>
                    <a:pt x="7390" y="11146"/>
                    <a:pt x="7233" y="10981"/>
                    <a:pt x="7154" y="10981"/>
                  </a:cubicBezTo>
                  <a:cubicBezTo>
                    <a:pt x="7149" y="10981"/>
                    <a:pt x="7145" y="10981"/>
                    <a:pt x="7141" y="10982"/>
                  </a:cubicBezTo>
                  <a:cubicBezTo>
                    <a:pt x="7068" y="11003"/>
                    <a:pt x="7062" y="11066"/>
                    <a:pt x="7031" y="11108"/>
                  </a:cubicBezTo>
                  <a:lnTo>
                    <a:pt x="7031" y="11108"/>
                  </a:lnTo>
                  <a:cubicBezTo>
                    <a:pt x="7032" y="11107"/>
                    <a:pt x="7042" y="11095"/>
                    <a:pt x="7064" y="11095"/>
                  </a:cubicBezTo>
                  <a:cubicBezTo>
                    <a:pt x="7078" y="11095"/>
                    <a:pt x="7099" y="11100"/>
                    <a:pt x="7125" y="11119"/>
                  </a:cubicBezTo>
                  <a:cubicBezTo>
                    <a:pt x="7161" y="11144"/>
                    <a:pt x="7082" y="11180"/>
                    <a:pt x="7161" y="11245"/>
                  </a:cubicBezTo>
                  <a:lnTo>
                    <a:pt x="7161" y="11245"/>
                  </a:lnTo>
                  <a:cubicBezTo>
                    <a:pt x="7154" y="11238"/>
                    <a:pt x="7162" y="11235"/>
                    <a:pt x="7176" y="11235"/>
                  </a:cubicBezTo>
                  <a:cubicBezTo>
                    <a:pt x="7211" y="11235"/>
                    <a:pt x="7284" y="11251"/>
                    <a:pt x="7288" y="11265"/>
                  </a:cubicBezTo>
                  <a:cubicBezTo>
                    <a:pt x="7303" y="11306"/>
                    <a:pt x="7376" y="11400"/>
                    <a:pt x="7342" y="11400"/>
                  </a:cubicBezTo>
                  <a:cubicBezTo>
                    <a:pt x="7328" y="11400"/>
                    <a:pt x="7296" y="11385"/>
                    <a:pt x="7235" y="11344"/>
                  </a:cubicBezTo>
                  <a:cubicBezTo>
                    <a:pt x="7187" y="11305"/>
                    <a:pt x="7124" y="11243"/>
                    <a:pt x="7086" y="11243"/>
                  </a:cubicBezTo>
                  <a:cubicBezTo>
                    <a:pt x="7083" y="11243"/>
                    <a:pt x="7081" y="11244"/>
                    <a:pt x="7078" y="11244"/>
                  </a:cubicBezTo>
                  <a:cubicBezTo>
                    <a:pt x="7026" y="11260"/>
                    <a:pt x="6984" y="11307"/>
                    <a:pt x="6984" y="11365"/>
                  </a:cubicBezTo>
                  <a:cubicBezTo>
                    <a:pt x="6989" y="11412"/>
                    <a:pt x="7146" y="11486"/>
                    <a:pt x="7214" y="11538"/>
                  </a:cubicBezTo>
                  <a:cubicBezTo>
                    <a:pt x="7207" y="11548"/>
                    <a:pt x="7173" y="11554"/>
                    <a:pt x="7130" y="11554"/>
                  </a:cubicBezTo>
                  <a:cubicBezTo>
                    <a:pt x="7080" y="11554"/>
                    <a:pt x="7018" y="11545"/>
                    <a:pt x="6979" y="11522"/>
                  </a:cubicBezTo>
                  <a:cubicBezTo>
                    <a:pt x="6942" y="11496"/>
                    <a:pt x="6921" y="11449"/>
                    <a:pt x="6937" y="11402"/>
                  </a:cubicBezTo>
                  <a:lnTo>
                    <a:pt x="6937" y="11402"/>
                  </a:lnTo>
                  <a:cubicBezTo>
                    <a:pt x="6920" y="11423"/>
                    <a:pt x="6913" y="11481"/>
                    <a:pt x="6862" y="11481"/>
                  </a:cubicBezTo>
                  <a:cubicBezTo>
                    <a:pt x="6849" y="11481"/>
                    <a:pt x="6834" y="11478"/>
                    <a:pt x="6816" y="11470"/>
                  </a:cubicBezTo>
                  <a:cubicBezTo>
                    <a:pt x="6716" y="11407"/>
                    <a:pt x="6622" y="11339"/>
                    <a:pt x="6533" y="11260"/>
                  </a:cubicBezTo>
                  <a:lnTo>
                    <a:pt x="6533" y="11260"/>
                  </a:lnTo>
                  <a:cubicBezTo>
                    <a:pt x="6648" y="11365"/>
                    <a:pt x="6753" y="11480"/>
                    <a:pt x="6853" y="11606"/>
                  </a:cubicBezTo>
                  <a:cubicBezTo>
                    <a:pt x="6895" y="11664"/>
                    <a:pt x="6837" y="11659"/>
                    <a:pt x="6853" y="11701"/>
                  </a:cubicBezTo>
                  <a:cubicBezTo>
                    <a:pt x="6861" y="11722"/>
                    <a:pt x="6939" y="11806"/>
                    <a:pt x="6914" y="11806"/>
                  </a:cubicBezTo>
                  <a:cubicBezTo>
                    <a:pt x="6908" y="11806"/>
                    <a:pt x="6899" y="11803"/>
                    <a:pt x="6884" y="11795"/>
                  </a:cubicBezTo>
                  <a:cubicBezTo>
                    <a:pt x="6774" y="11727"/>
                    <a:pt x="6695" y="11596"/>
                    <a:pt x="6585" y="11522"/>
                  </a:cubicBezTo>
                  <a:cubicBezTo>
                    <a:pt x="6562" y="11506"/>
                    <a:pt x="6548" y="11499"/>
                    <a:pt x="6540" y="11499"/>
                  </a:cubicBezTo>
                  <a:cubicBezTo>
                    <a:pt x="6515" y="11499"/>
                    <a:pt x="6548" y="11563"/>
                    <a:pt x="6564" y="11590"/>
                  </a:cubicBezTo>
                  <a:cubicBezTo>
                    <a:pt x="6591" y="11643"/>
                    <a:pt x="6638" y="11680"/>
                    <a:pt x="6627" y="11711"/>
                  </a:cubicBezTo>
                  <a:cubicBezTo>
                    <a:pt x="6622" y="11743"/>
                    <a:pt x="6606" y="11763"/>
                    <a:pt x="6585" y="11784"/>
                  </a:cubicBezTo>
                  <a:cubicBezTo>
                    <a:pt x="6581" y="11789"/>
                    <a:pt x="6577" y="11792"/>
                    <a:pt x="6572" y="11796"/>
                  </a:cubicBezTo>
                  <a:lnTo>
                    <a:pt x="6572" y="11796"/>
                  </a:lnTo>
                  <a:cubicBezTo>
                    <a:pt x="6571" y="11796"/>
                    <a:pt x="6570" y="11795"/>
                    <a:pt x="6570" y="11795"/>
                  </a:cubicBezTo>
                  <a:lnTo>
                    <a:pt x="6570" y="11795"/>
                  </a:lnTo>
                  <a:cubicBezTo>
                    <a:pt x="6568" y="11796"/>
                    <a:pt x="6567" y="11798"/>
                    <a:pt x="6567" y="11800"/>
                  </a:cubicBezTo>
                  <a:lnTo>
                    <a:pt x="6567" y="11800"/>
                  </a:lnTo>
                  <a:cubicBezTo>
                    <a:pt x="6569" y="11799"/>
                    <a:pt x="6570" y="11797"/>
                    <a:pt x="6572" y="11796"/>
                  </a:cubicBezTo>
                  <a:lnTo>
                    <a:pt x="6572" y="11796"/>
                  </a:lnTo>
                  <a:cubicBezTo>
                    <a:pt x="6635" y="11833"/>
                    <a:pt x="6732" y="11890"/>
                    <a:pt x="6716" y="11937"/>
                  </a:cubicBezTo>
                  <a:cubicBezTo>
                    <a:pt x="6714" y="11939"/>
                    <a:pt x="6710" y="11940"/>
                    <a:pt x="6706" y="11940"/>
                  </a:cubicBezTo>
                  <a:cubicBezTo>
                    <a:pt x="6665" y="11940"/>
                    <a:pt x="6558" y="11832"/>
                    <a:pt x="6567" y="11800"/>
                  </a:cubicBezTo>
                  <a:lnTo>
                    <a:pt x="6567" y="11800"/>
                  </a:lnTo>
                  <a:cubicBezTo>
                    <a:pt x="6515" y="11837"/>
                    <a:pt x="6432" y="11862"/>
                    <a:pt x="6465" y="11978"/>
                  </a:cubicBezTo>
                  <a:cubicBezTo>
                    <a:pt x="6469" y="12006"/>
                    <a:pt x="6528" y="12076"/>
                    <a:pt x="6511" y="12076"/>
                  </a:cubicBezTo>
                  <a:cubicBezTo>
                    <a:pt x="6509" y="12076"/>
                    <a:pt x="6506" y="12075"/>
                    <a:pt x="6501" y="12073"/>
                  </a:cubicBezTo>
                  <a:cubicBezTo>
                    <a:pt x="6444" y="12052"/>
                    <a:pt x="6365" y="11973"/>
                    <a:pt x="6313" y="11947"/>
                  </a:cubicBezTo>
                  <a:cubicBezTo>
                    <a:pt x="6277" y="11932"/>
                    <a:pt x="6244" y="11925"/>
                    <a:pt x="6218" y="11925"/>
                  </a:cubicBezTo>
                  <a:cubicBezTo>
                    <a:pt x="6159" y="11925"/>
                    <a:pt x="6127" y="11962"/>
                    <a:pt x="6145" y="12041"/>
                  </a:cubicBezTo>
                  <a:cubicBezTo>
                    <a:pt x="6150" y="12062"/>
                    <a:pt x="6216" y="12183"/>
                    <a:pt x="6208" y="12183"/>
                  </a:cubicBezTo>
                  <a:cubicBezTo>
                    <a:pt x="6208" y="12183"/>
                    <a:pt x="6208" y="12183"/>
                    <a:pt x="6208" y="12183"/>
                  </a:cubicBezTo>
                  <a:cubicBezTo>
                    <a:pt x="6168" y="12163"/>
                    <a:pt x="6073" y="12013"/>
                    <a:pt x="6040" y="12013"/>
                  </a:cubicBezTo>
                  <a:cubicBezTo>
                    <a:pt x="6038" y="12013"/>
                    <a:pt x="6036" y="12014"/>
                    <a:pt x="6035" y="12015"/>
                  </a:cubicBezTo>
                  <a:cubicBezTo>
                    <a:pt x="6035" y="12015"/>
                    <a:pt x="6129" y="12157"/>
                    <a:pt x="6108" y="12178"/>
                  </a:cubicBezTo>
                  <a:cubicBezTo>
                    <a:pt x="6092" y="12199"/>
                    <a:pt x="6071" y="12193"/>
                    <a:pt x="6119" y="12267"/>
                  </a:cubicBezTo>
                  <a:cubicBezTo>
                    <a:pt x="6182" y="12356"/>
                    <a:pt x="6229" y="12450"/>
                    <a:pt x="6250" y="12555"/>
                  </a:cubicBezTo>
                  <a:cubicBezTo>
                    <a:pt x="6219" y="12530"/>
                    <a:pt x="6017" y="12293"/>
                    <a:pt x="6029" y="12293"/>
                  </a:cubicBezTo>
                  <a:cubicBezTo>
                    <a:pt x="6029" y="12293"/>
                    <a:pt x="6029" y="12293"/>
                    <a:pt x="6030" y="12293"/>
                  </a:cubicBezTo>
                  <a:cubicBezTo>
                    <a:pt x="6044" y="12299"/>
                    <a:pt x="6066" y="12314"/>
                    <a:pt x="6078" y="12314"/>
                  </a:cubicBezTo>
                  <a:cubicBezTo>
                    <a:pt x="6088" y="12314"/>
                    <a:pt x="6091" y="12303"/>
                    <a:pt x="6077" y="12267"/>
                  </a:cubicBezTo>
                  <a:cubicBezTo>
                    <a:pt x="6056" y="12214"/>
                    <a:pt x="6030" y="12199"/>
                    <a:pt x="6014" y="12193"/>
                  </a:cubicBezTo>
                  <a:cubicBezTo>
                    <a:pt x="6013" y="12193"/>
                    <a:pt x="6012" y="12193"/>
                    <a:pt x="6011" y="12193"/>
                  </a:cubicBezTo>
                  <a:cubicBezTo>
                    <a:pt x="5987" y="12193"/>
                    <a:pt x="5993" y="12276"/>
                    <a:pt x="5959" y="12276"/>
                  </a:cubicBezTo>
                  <a:cubicBezTo>
                    <a:pt x="5947" y="12276"/>
                    <a:pt x="5929" y="12265"/>
                    <a:pt x="5904" y="12235"/>
                  </a:cubicBezTo>
                  <a:cubicBezTo>
                    <a:pt x="5890" y="12218"/>
                    <a:pt x="5879" y="12211"/>
                    <a:pt x="5869" y="12211"/>
                  </a:cubicBezTo>
                  <a:cubicBezTo>
                    <a:pt x="5867" y="12211"/>
                    <a:pt x="5866" y="12211"/>
                    <a:pt x="5864" y="12212"/>
                  </a:cubicBezTo>
                  <a:lnTo>
                    <a:pt x="5864" y="12212"/>
                  </a:lnTo>
                  <a:cubicBezTo>
                    <a:pt x="5862" y="12209"/>
                    <a:pt x="5859" y="12206"/>
                    <a:pt x="5857" y="12204"/>
                  </a:cubicBezTo>
                  <a:lnTo>
                    <a:pt x="5857" y="12204"/>
                  </a:lnTo>
                  <a:lnTo>
                    <a:pt x="5862" y="12212"/>
                  </a:lnTo>
                  <a:lnTo>
                    <a:pt x="5862" y="12212"/>
                  </a:lnTo>
                  <a:cubicBezTo>
                    <a:pt x="5863" y="12212"/>
                    <a:pt x="5863" y="12212"/>
                    <a:pt x="5864" y="12212"/>
                  </a:cubicBezTo>
                  <a:lnTo>
                    <a:pt x="5864" y="12212"/>
                  </a:lnTo>
                  <a:cubicBezTo>
                    <a:pt x="5931" y="12280"/>
                    <a:pt x="6064" y="12436"/>
                    <a:pt x="6019" y="12461"/>
                  </a:cubicBezTo>
                  <a:lnTo>
                    <a:pt x="5862" y="12212"/>
                  </a:lnTo>
                  <a:lnTo>
                    <a:pt x="5862" y="12212"/>
                  </a:lnTo>
                  <a:cubicBezTo>
                    <a:pt x="5822" y="12226"/>
                    <a:pt x="5805" y="12357"/>
                    <a:pt x="5773" y="12377"/>
                  </a:cubicBezTo>
                  <a:cubicBezTo>
                    <a:pt x="5851" y="12518"/>
                    <a:pt x="5872" y="12498"/>
                    <a:pt x="5940" y="12623"/>
                  </a:cubicBezTo>
                  <a:cubicBezTo>
                    <a:pt x="5939" y="12624"/>
                    <a:pt x="5938" y="12625"/>
                    <a:pt x="5936" y="12625"/>
                  </a:cubicBezTo>
                  <a:cubicBezTo>
                    <a:pt x="5906" y="12625"/>
                    <a:pt x="5818" y="12511"/>
                    <a:pt x="5801" y="12511"/>
                  </a:cubicBezTo>
                  <a:cubicBezTo>
                    <a:pt x="5800" y="12511"/>
                    <a:pt x="5799" y="12512"/>
                    <a:pt x="5799" y="12513"/>
                  </a:cubicBezTo>
                  <a:cubicBezTo>
                    <a:pt x="5788" y="12550"/>
                    <a:pt x="5841" y="12697"/>
                    <a:pt x="5851" y="12775"/>
                  </a:cubicBezTo>
                  <a:cubicBezTo>
                    <a:pt x="5795" y="12699"/>
                    <a:pt x="5554" y="12378"/>
                    <a:pt x="5509" y="12378"/>
                  </a:cubicBezTo>
                  <a:cubicBezTo>
                    <a:pt x="5496" y="12378"/>
                    <a:pt x="5500" y="12406"/>
                    <a:pt x="5531" y="12477"/>
                  </a:cubicBezTo>
                  <a:cubicBezTo>
                    <a:pt x="5534" y="12478"/>
                    <a:pt x="5536" y="12478"/>
                    <a:pt x="5538" y="12478"/>
                  </a:cubicBezTo>
                  <a:cubicBezTo>
                    <a:pt x="5555" y="12478"/>
                    <a:pt x="5542" y="12438"/>
                    <a:pt x="5542" y="12424"/>
                  </a:cubicBezTo>
                  <a:cubicBezTo>
                    <a:pt x="5542" y="12423"/>
                    <a:pt x="5543" y="12423"/>
                    <a:pt x="5543" y="12423"/>
                  </a:cubicBezTo>
                  <a:cubicBezTo>
                    <a:pt x="5554" y="12423"/>
                    <a:pt x="5616" y="12609"/>
                    <a:pt x="5621" y="12634"/>
                  </a:cubicBezTo>
                  <a:cubicBezTo>
                    <a:pt x="5630" y="12684"/>
                    <a:pt x="5619" y="12714"/>
                    <a:pt x="5602" y="12714"/>
                  </a:cubicBezTo>
                  <a:cubicBezTo>
                    <a:pt x="5600" y="12714"/>
                    <a:pt x="5597" y="12714"/>
                    <a:pt x="5594" y="12712"/>
                  </a:cubicBezTo>
                  <a:cubicBezTo>
                    <a:pt x="5531" y="12697"/>
                    <a:pt x="5490" y="12445"/>
                    <a:pt x="5421" y="12424"/>
                  </a:cubicBezTo>
                  <a:cubicBezTo>
                    <a:pt x="5412" y="12420"/>
                    <a:pt x="5401" y="12418"/>
                    <a:pt x="5390" y="12418"/>
                  </a:cubicBezTo>
                  <a:cubicBezTo>
                    <a:pt x="5372" y="12418"/>
                    <a:pt x="5355" y="12425"/>
                    <a:pt x="5348" y="12445"/>
                  </a:cubicBezTo>
                  <a:cubicBezTo>
                    <a:pt x="5337" y="12477"/>
                    <a:pt x="5395" y="12613"/>
                    <a:pt x="5358" y="12634"/>
                  </a:cubicBezTo>
                  <a:cubicBezTo>
                    <a:pt x="5349" y="12637"/>
                    <a:pt x="5341" y="12642"/>
                    <a:pt x="5334" y="12642"/>
                  </a:cubicBezTo>
                  <a:cubicBezTo>
                    <a:pt x="5319" y="12642"/>
                    <a:pt x="5306" y="12625"/>
                    <a:pt x="5285" y="12550"/>
                  </a:cubicBezTo>
                  <a:cubicBezTo>
                    <a:pt x="5280" y="12503"/>
                    <a:pt x="5269" y="12456"/>
                    <a:pt x="5254" y="12408"/>
                  </a:cubicBezTo>
                  <a:cubicBezTo>
                    <a:pt x="5253" y="12406"/>
                    <a:pt x="5252" y="12404"/>
                    <a:pt x="5252" y="12404"/>
                  </a:cubicBezTo>
                  <a:cubicBezTo>
                    <a:pt x="5245" y="12404"/>
                    <a:pt x="5245" y="12711"/>
                    <a:pt x="5210" y="12711"/>
                  </a:cubicBezTo>
                  <a:cubicBezTo>
                    <a:pt x="5204" y="12711"/>
                    <a:pt x="5198" y="12704"/>
                    <a:pt x="5191" y="12686"/>
                  </a:cubicBezTo>
                  <a:cubicBezTo>
                    <a:pt x="5149" y="12576"/>
                    <a:pt x="5133" y="12456"/>
                    <a:pt x="5086" y="12450"/>
                  </a:cubicBezTo>
                  <a:cubicBezTo>
                    <a:pt x="5060" y="12461"/>
                    <a:pt x="5039" y="12481"/>
                    <a:pt x="5028" y="12507"/>
                  </a:cubicBezTo>
                  <a:lnTo>
                    <a:pt x="5028" y="12507"/>
                  </a:lnTo>
                  <a:cubicBezTo>
                    <a:pt x="5028" y="12507"/>
                    <a:pt x="5028" y="12507"/>
                    <a:pt x="5028" y="12507"/>
                  </a:cubicBezTo>
                  <a:cubicBezTo>
                    <a:pt x="5037" y="12507"/>
                    <a:pt x="5176" y="12750"/>
                    <a:pt x="5142" y="12750"/>
                  </a:cubicBezTo>
                  <a:cubicBezTo>
                    <a:pt x="5141" y="12750"/>
                    <a:pt x="5140" y="12750"/>
                    <a:pt x="5138" y="12749"/>
                  </a:cubicBezTo>
                  <a:cubicBezTo>
                    <a:pt x="5094" y="12734"/>
                    <a:pt x="5059" y="12701"/>
                    <a:pt x="5025" y="12701"/>
                  </a:cubicBezTo>
                  <a:cubicBezTo>
                    <a:pt x="5022" y="12701"/>
                    <a:pt x="5020" y="12702"/>
                    <a:pt x="5018" y="12702"/>
                  </a:cubicBezTo>
                  <a:lnTo>
                    <a:pt x="4960" y="12702"/>
                  </a:lnTo>
                  <a:cubicBezTo>
                    <a:pt x="4956" y="12698"/>
                    <a:pt x="4953" y="12696"/>
                    <a:pt x="4950" y="12696"/>
                  </a:cubicBezTo>
                  <a:cubicBezTo>
                    <a:pt x="4942" y="12696"/>
                    <a:pt x="4940" y="12713"/>
                    <a:pt x="4944" y="12744"/>
                  </a:cubicBezTo>
                  <a:cubicBezTo>
                    <a:pt x="4944" y="12745"/>
                    <a:pt x="4943" y="12746"/>
                    <a:pt x="4943" y="12746"/>
                  </a:cubicBezTo>
                  <a:cubicBezTo>
                    <a:pt x="4933" y="12746"/>
                    <a:pt x="4928" y="12517"/>
                    <a:pt x="4923" y="12492"/>
                  </a:cubicBezTo>
                  <a:cubicBezTo>
                    <a:pt x="4917" y="12465"/>
                    <a:pt x="4912" y="12455"/>
                    <a:pt x="4907" y="12455"/>
                  </a:cubicBezTo>
                  <a:cubicBezTo>
                    <a:pt x="4895" y="12455"/>
                    <a:pt x="4887" y="12519"/>
                    <a:pt x="4887" y="12545"/>
                  </a:cubicBezTo>
                  <a:cubicBezTo>
                    <a:pt x="4887" y="12580"/>
                    <a:pt x="4879" y="12679"/>
                    <a:pt x="4862" y="12679"/>
                  </a:cubicBezTo>
                  <a:cubicBezTo>
                    <a:pt x="4858" y="12679"/>
                    <a:pt x="4854" y="12675"/>
                    <a:pt x="4850" y="12665"/>
                  </a:cubicBezTo>
                  <a:cubicBezTo>
                    <a:pt x="4832" y="12603"/>
                    <a:pt x="4822" y="12545"/>
                    <a:pt x="4819" y="12484"/>
                  </a:cubicBezTo>
                  <a:lnTo>
                    <a:pt x="4819" y="12484"/>
                  </a:lnTo>
                  <a:cubicBezTo>
                    <a:pt x="4818" y="12572"/>
                    <a:pt x="4797" y="12655"/>
                    <a:pt x="4755" y="12733"/>
                  </a:cubicBezTo>
                  <a:cubicBezTo>
                    <a:pt x="4746" y="12749"/>
                    <a:pt x="4733" y="12761"/>
                    <a:pt x="4719" y="12761"/>
                  </a:cubicBezTo>
                  <a:cubicBezTo>
                    <a:pt x="4710" y="12761"/>
                    <a:pt x="4701" y="12756"/>
                    <a:pt x="4693" y="12744"/>
                  </a:cubicBezTo>
                  <a:cubicBezTo>
                    <a:pt x="4666" y="12707"/>
                    <a:pt x="4682" y="12655"/>
                    <a:pt x="4661" y="12629"/>
                  </a:cubicBezTo>
                  <a:cubicBezTo>
                    <a:pt x="4653" y="12615"/>
                    <a:pt x="4633" y="12598"/>
                    <a:pt x="4614" y="12598"/>
                  </a:cubicBezTo>
                  <a:cubicBezTo>
                    <a:pt x="4596" y="12598"/>
                    <a:pt x="4580" y="12614"/>
                    <a:pt x="4577" y="12665"/>
                  </a:cubicBezTo>
                  <a:cubicBezTo>
                    <a:pt x="4572" y="12754"/>
                    <a:pt x="4567" y="12796"/>
                    <a:pt x="4535" y="12802"/>
                  </a:cubicBezTo>
                  <a:cubicBezTo>
                    <a:pt x="4535" y="12802"/>
                    <a:pt x="4527" y="12804"/>
                    <a:pt x="4518" y="12804"/>
                  </a:cubicBezTo>
                  <a:cubicBezTo>
                    <a:pt x="4507" y="12804"/>
                    <a:pt x="4496" y="12800"/>
                    <a:pt x="4499" y="12786"/>
                  </a:cubicBezTo>
                  <a:cubicBezTo>
                    <a:pt x="4504" y="12744"/>
                    <a:pt x="4582" y="12524"/>
                    <a:pt x="4541" y="12477"/>
                  </a:cubicBezTo>
                  <a:cubicBezTo>
                    <a:pt x="4537" y="12473"/>
                    <a:pt x="4534" y="12471"/>
                    <a:pt x="4530" y="12471"/>
                  </a:cubicBezTo>
                  <a:cubicBezTo>
                    <a:pt x="4504" y="12471"/>
                    <a:pt x="4481" y="12577"/>
                    <a:pt x="4461" y="12577"/>
                  </a:cubicBezTo>
                  <a:cubicBezTo>
                    <a:pt x="4456" y="12577"/>
                    <a:pt x="4451" y="12571"/>
                    <a:pt x="4446" y="12555"/>
                  </a:cubicBezTo>
                  <a:cubicBezTo>
                    <a:pt x="4437" y="12524"/>
                    <a:pt x="4427" y="12512"/>
                    <a:pt x="4416" y="12512"/>
                  </a:cubicBezTo>
                  <a:cubicBezTo>
                    <a:pt x="4390" y="12512"/>
                    <a:pt x="4359" y="12582"/>
                    <a:pt x="4326" y="12634"/>
                  </a:cubicBezTo>
                  <a:cubicBezTo>
                    <a:pt x="4312" y="12656"/>
                    <a:pt x="4305" y="12664"/>
                    <a:pt x="4302" y="12664"/>
                  </a:cubicBezTo>
                  <a:cubicBezTo>
                    <a:pt x="4296" y="12664"/>
                    <a:pt x="4299" y="12643"/>
                    <a:pt x="4289" y="12623"/>
                  </a:cubicBezTo>
                  <a:cubicBezTo>
                    <a:pt x="4287" y="12617"/>
                    <a:pt x="4284" y="12615"/>
                    <a:pt x="4281" y="12615"/>
                  </a:cubicBezTo>
                  <a:cubicBezTo>
                    <a:pt x="4269" y="12615"/>
                    <a:pt x="4251" y="12650"/>
                    <a:pt x="4238" y="12650"/>
                  </a:cubicBezTo>
                  <a:cubicBezTo>
                    <a:pt x="4238" y="12650"/>
                    <a:pt x="4237" y="12650"/>
                    <a:pt x="4236" y="12650"/>
                  </a:cubicBezTo>
                  <a:cubicBezTo>
                    <a:pt x="4220" y="12710"/>
                    <a:pt x="4179" y="12785"/>
                    <a:pt x="4159" y="12785"/>
                  </a:cubicBezTo>
                  <a:cubicBezTo>
                    <a:pt x="4148" y="12785"/>
                    <a:pt x="4143" y="12761"/>
                    <a:pt x="4153" y="12697"/>
                  </a:cubicBezTo>
                  <a:cubicBezTo>
                    <a:pt x="4153" y="12663"/>
                    <a:pt x="4193" y="12420"/>
                    <a:pt x="4177" y="12420"/>
                  </a:cubicBezTo>
                  <a:cubicBezTo>
                    <a:pt x="4172" y="12420"/>
                    <a:pt x="4165" y="12435"/>
                    <a:pt x="4153" y="12471"/>
                  </a:cubicBezTo>
                  <a:cubicBezTo>
                    <a:pt x="4121" y="12547"/>
                    <a:pt x="4105" y="12608"/>
                    <a:pt x="4085" y="12608"/>
                  </a:cubicBezTo>
                  <a:cubicBezTo>
                    <a:pt x="4081" y="12608"/>
                    <a:pt x="4078" y="12606"/>
                    <a:pt x="4074" y="12602"/>
                  </a:cubicBezTo>
                  <a:cubicBezTo>
                    <a:pt x="4058" y="12592"/>
                    <a:pt x="4095" y="12492"/>
                    <a:pt x="4100" y="12450"/>
                  </a:cubicBezTo>
                  <a:cubicBezTo>
                    <a:pt x="4100" y="12403"/>
                    <a:pt x="4079" y="12403"/>
                    <a:pt x="4069" y="12398"/>
                  </a:cubicBezTo>
                  <a:lnTo>
                    <a:pt x="4011" y="12592"/>
                  </a:lnTo>
                  <a:cubicBezTo>
                    <a:pt x="4021" y="12629"/>
                    <a:pt x="4021" y="12676"/>
                    <a:pt x="4016" y="12718"/>
                  </a:cubicBezTo>
                  <a:cubicBezTo>
                    <a:pt x="4008" y="12771"/>
                    <a:pt x="3986" y="12785"/>
                    <a:pt x="3966" y="12785"/>
                  </a:cubicBezTo>
                  <a:cubicBezTo>
                    <a:pt x="3949" y="12785"/>
                    <a:pt x="3935" y="12775"/>
                    <a:pt x="3932" y="12770"/>
                  </a:cubicBezTo>
                  <a:cubicBezTo>
                    <a:pt x="3885" y="12754"/>
                    <a:pt x="3943" y="12655"/>
                    <a:pt x="3932" y="12576"/>
                  </a:cubicBezTo>
                  <a:cubicBezTo>
                    <a:pt x="3932" y="12562"/>
                    <a:pt x="3916" y="12466"/>
                    <a:pt x="3901" y="12466"/>
                  </a:cubicBezTo>
                  <a:cubicBezTo>
                    <a:pt x="3899" y="12466"/>
                    <a:pt x="3897" y="12468"/>
                    <a:pt x="3896" y="12471"/>
                  </a:cubicBezTo>
                  <a:cubicBezTo>
                    <a:pt x="3856" y="12535"/>
                    <a:pt x="3845" y="12609"/>
                    <a:pt x="3813" y="12609"/>
                  </a:cubicBezTo>
                  <a:cubicBezTo>
                    <a:pt x="3811" y="12609"/>
                    <a:pt x="3809" y="12608"/>
                    <a:pt x="3806" y="12608"/>
                  </a:cubicBezTo>
                  <a:cubicBezTo>
                    <a:pt x="3794" y="12608"/>
                    <a:pt x="3787" y="12592"/>
                    <a:pt x="3776" y="12592"/>
                  </a:cubicBezTo>
                  <a:cubicBezTo>
                    <a:pt x="3769" y="12592"/>
                    <a:pt x="3761" y="12598"/>
                    <a:pt x="3749" y="12618"/>
                  </a:cubicBezTo>
                  <a:cubicBezTo>
                    <a:pt x="3727" y="12657"/>
                    <a:pt x="3701" y="12671"/>
                    <a:pt x="3675" y="12671"/>
                  </a:cubicBezTo>
                  <a:cubicBezTo>
                    <a:pt x="3624" y="12671"/>
                    <a:pt x="3572" y="12620"/>
                    <a:pt x="3555" y="12602"/>
                  </a:cubicBezTo>
                  <a:cubicBezTo>
                    <a:pt x="3534" y="12576"/>
                    <a:pt x="3555" y="12545"/>
                    <a:pt x="3586" y="12456"/>
                  </a:cubicBezTo>
                  <a:cubicBezTo>
                    <a:pt x="3613" y="12372"/>
                    <a:pt x="3560" y="12377"/>
                    <a:pt x="3544" y="12366"/>
                  </a:cubicBezTo>
                  <a:cubicBezTo>
                    <a:pt x="3544" y="12337"/>
                    <a:pt x="3539" y="12309"/>
                    <a:pt x="3522" y="12309"/>
                  </a:cubicBezTo>
                  <a:cubicBezTo>
                    <a:pt x="3508" y="12309"/>
                    <a:pt x="3487" y="12326"/>
                    <a:pt x="3455" y="12372"/>
                  </a:cubicBezTo>
                  <a:cubicBezTo>
                    <a:pt x="3437" y="12399"/>
                    <a:pt x="3427" y="12408"/>
                    <a:pt x="3419" y="12408"/>
                  </a:cubicBezTo>
                  <a:cubicBezTo>
                    <a:pt x="3409" y="12408"/>
                    <a:pt x="3404" y="12393"/>
                    <a:pt x="3392" y="12387"/>
                  </a:cubicBezTo>
                  <a:cubicBezTo>
                    <a:pt x="3391" y="12387"/>
                    <a:pt x="3389" y="12386"/>
                    <a:pt x="3387" y="12386"/>
                  </a:cubicBezTo>
                  <a:cubicBezTo>
                    <a:pt x="3367" y="12386"/>
                    <a:pt x="3338" y="12440"/>
                    <a:pt x="3314" y="12440"/>
                  </a:cubicBezTo>
                  <a:cubicBezTo>
                    <a:pt x="3272" y="12440"/>
                    <a:pt x="3277" y="12393"/>
                    <a:pt x="3251" y="12372"/>
                  </a:cubicBezTo>
                  <a:cubicBezTo>
                    <a:pt x="3250" y="12371"/>
                    <a:pt x="3249" y="12371"/>
                    <a:pt x="3247" y="12371"/>
                  </a:cubicBezTo>
                  <a:cubicBezTo>
                    <a:pt x="3209" y="12371"/>
                    <a:pt x="2930" y="12631"/>
                    <a:pt x="2915" y="12707"/>
                  </a:cubicBezTo>
                  <a:lnTo>
                    <a:pt x="2968" y="12712"/>
                  </a:lnTo>
                  <a:cubicBezTo>
                    <a:pt x="2983" y="12749"/>
                    <a:pt x="2983" y="12791"/>
                    <a:pt x="2968" y="12833"/>
                  </a:cubicBezTo>
                  <a:cubicBezTo>
                    <a:pt x="2973" y="12922"/>
                    <a:pt x="3004" y="12996"/>
                    <a:pt x="3067" y="13006"/>
                  </a:cubicBezTo>
                  <a:cubicBezTo>
                    <a:pt x="3068" y="13006"/>
                    <a:pt x="3069" y="13006"/>
                    <a:pt x="3070" y="13006"/>
                  </a:cubicBezTo>
                  <a:cubicBezTo>
                    <a:pt x="3118" y="13006"/>
                    <a:pt x="3194" y="12791"/>
                    <a:pt x="3256" y="12786"/>
                  </a:cubicBezTo>
                  <a:cubicBezTo>
                    <a:pt x="3258" y="12786"/>
                    <a:pt x="3260" y="12786"/>
                    <a:pt x="3262" y="12786"/>
                  </a:cubicBezTo>
                  <a:cubicBezTo>
                    <a:pt x="3298" y="12786"/>
                    <a:pt x="3297" y="12837"/>
                    <a:pt x="3287" y="12912"/>
                  </a:cubicBezTo>
                  <a:cubicBezTo>
                    <a:pt x="3251" y="12990"/>
                    <a:pt x="3245" y="13001"/>
                    <a:pt x="3272" y="13017"/>
                  </a:cubicBezTo>
                  <a:cubicBezTo>
                    <a:pt x="3282" y="13023"/>
                    <a:pt x="3289" y="13027"/>
                    <a:pt x="3294" y="13027"/>
                  </a:cubicBezTo>
                  <a:cubicBezTo>
                    <a:pt x="3309" y="13027"/>
                    <a:pt x="3310" y="12994"/>
                    <a:pt x="3361" y="12912"/>
                  </a:cubicBezTo>
                  <a:cubicBezTo>
                    <a:pt x="3379" y="12884"/>
                    <a:pt x="3403" y="12868"/>
                    <a:pt x="3417" y="12868"/>
                  </a:cubicBezTo>
                  <a:cubicBezTo>
                    <a:pt x="3428" y="12868"/>
                    <a:pt x="3433" y="12876"/>
                    <a:pt x="3429" y="12896"/>
                  </a:cubicBezTo>
                  <a:cubicBezTo>
                    <a:pt x="3413" y="13006"/>
                    <a:pt x="3282" y="13142"/>
                    <a:pt x="3350" y="13174"/>
                  </a:cubicBezTo>
                  <a:cubicBezTo>
                    <a:pt x="3353" y="13175"/>
                    <a:pt x="3356" y="13176"/>
                    <a:pt x="3360" y="13176"/>
                  </a:cubicBezTo>
                  <a:cubicBezTo>
                    <a:pt x="3395" y="13176"/>
                    <a:pt x="3475" y="13116"/>
                    <a:pt x="3513" y="13027"/>
                  </a:cubicBezTo>
                  <a:cubicBezTo>
                    <a:pt x="3515" y="13026"/>
                    <a:pt x="3517" y="13025"/>
                    <a:pt x="3520" y="13025"/>
                  </a:cubicBezTo>
                  <a:cubicBezTo>
                    <a:pt x="3532" y="13025"/>
                    <a:pt x="3544" y="13043"/>
                    <a:pt x="3556" y="13043"/>
                  </a:cubicBezTo>
                  <a:cubicBezTo>
                    <a:pt x="3558" y="13043"/>
                    <a:pt x="3559" y="13043"/>
                    <a:pt x="3560" y="13043"/>
                  </a:cubicBezTo>
                  <a:cubicBezTo>
                    <a:pt x="3579" y="13038"/>
                    <a:pt x="3726" y="12955"/>
                    <a:pt x="3755" y="12955"/>
                  </a:cubicBezTo>
                  <a:cubicBezTo>
                    <a:pt x="3758" y="12955"/>
                    <a:pt x="3760" y="12956"/>
                    <a:pt x="3759" y="12959"/>
                  </a:cubicBezTo>
                  <a:cubicBezTo>
                    <a:pt x="3759" y="13043"/>
                    <a:pt x="3613" y="13184"/>
                    <a:pt x="3586" y="13237"/>
                  </a:cubicBezTo>
                  <a:cubicBezTo>
                    <a:pt x="3618" y="13174"/>
                    <a:pt x="3801" y="13169"/>
                    <a:pt x="3833" y="13121"/>
                  </a:cubicBezTo>
                  <a:cubicBezTo>
                    <a:pt x="3852" y="13095"/>
                    <a:pt x="3866" y="13083"/>
                    <a:pt x="3876" y="13083"/>
                  </a:cubicBezTo>
                  <a:cubicBezTo>
                    <a:pt x="3894" y="13083"/>
                    <a:pt x="3901" y="13121"/>
                    <a:pt x="3901" y="13184"/>
                  </a:cubicBezTo>
                  <a:cubicBezTo>
                    <a:pt x="3905" y="13240"/>
                    <a:pt x="3912" y="13258"/>
                    <a:pt x="3920" y="13258"/>
                  </a:cubicBezTo>
                  <a:cubicBezTo>
                    <a:pt x="3935" y="13258"/>
                    <a:pt x="3955" y="13205"/>
                    <a:pt x="3971" y="13205"/>
                  </a:cubicBezTo>
                  <a:cubicBezTo>
                    <a:pt x="3972" y="13205"/>
                    <a:pt x="3973" y="13205"/>
                    <a:pt x="3974" y="13205"/>
                  </a:cubicBezTo>
                  <a:cubicBezTo>
                    <a:pt x="4006" y="13211"/>
                    <a:pt x="4021" y="13205"/>
                    <a:pt x="4032" y="13279"/>
                  </a:cubicBezTo>
                  <a:cubicBezTo>
                    <a:pt x="4032" y="13301"/>
                    <a:pt x="4039" y="13312"/>
                    <a:pt x="4048" y="13312"/>
                  </a:cubicBezTo>
                  <a:cubicBezTo>
                    <a:pt x="4049" y="13312"/>
                    <a:pt x="4051" y="13311"/>
                    <a:pt x="4053" y="13310"/>
                  </a:cubicBezTo>
                  <a:cubicBezTo>
                    <a:pt x="4100" y="13263"/>
                    <a:pt x="4121" y="13200"/>
                    <a:pt x="4111" y="13137"/>
                  </a:cubicBezTo>
                  <a:cubicBezTo>
                    <a:pt x="4111" y="13082"/>
                    <a:pt x="4128" y="12991"/>
                    <a:pt x="4146" y="12991"/>
                  </a:cubicBezTo>
                  <a:cubicBezTo>
                    <a:pt x="4150" y="12991"/>
                    <a:pt x="4154" y="12996"/>
                    <a:pt x="4158" y="13006"/>
                  </a:cubicBezTo>
                  <a:cubicBezTo>
                    <a:pt x="4184" y="13059"/>
                    <a:pt x="4168" y="13174"/>
                    <a:pt x="4189" y="13221"/>
                  </a:cubicBezTo>
                  <a:cubicBezTo>
                    <a:pt x="4197" y="13236"/>
                    <a:pt x="4208" y="13242"/>
                    <a:pt x="4219" y="13242"/>
                  </a:cubicBezTo>
                  <a:cubicBezTo>
                    <a:pt x="4244" y="13242"/>
                    <a:pt x="4274" y="13213"/>
                    <a:pt x="4299" y="13184"/>
                  </a:cubicBezTo>
                  <a:cubicBezTo>
                    <a:pt x="4326" y="13184"/>
                    <a:pt x="4352" y="13205"/>
                    <a:pt x="4362" y="13232"/>
                  </a:cubicBezTo>
                  <a:cubicBezTo>
                    <a:pt x="4362" y="13273"/>
                    <a:pt x="4373" y="13294"/>
                    <a:pt x="4383" y="13294"/>
                  </a:cubicBezTo>
                  <a:cubicBezTo>
                    <a:pt x="4425" y="13294"/>
                    <a:pt x="4425" y="13205"/>
                    <a:pt x="4467" y="13200"/>
                  </a:cubicBezTo>
                  <a:cubicBezTo>
                    <a:pt x="4493" y="13200"/>
                    <a:pt x="4509" y="13247"/>
                    <a:pt x="4535" y="13263"/>
                  </a:cubicBezTo>
                  <a:cubicBezTo>
                    <a:pt x="4553" y="13273"/>
                    <a:pt x="4572" y="13278"/>
                    <a:pt x="4591" y="13278"/>
                  </a:cubicBezTo>
                  <a:cubicBezTo>
                    <a:pt x="4642" y="13278"/>
                    <a:pt x="4695" y="13242"/>
                    <a:pt x="4729" y="13158"/>
                  </a:cubicBezTo>
                  <a:cubicBezTo>
                    <a:pt x="4746" y="13120"/>
                    <a:pt x="4756" y="13096"/>
                    <a:pt x="4763" y="13096"/>
                  </a:cubicBezTo>
                  <a:cubicBezTo>
                    <a:pt x="4772" y="13096"/>
                    <a:pt x="4776" y="13132"/>
                    <a:pt x="4782" y="13221"/>
                  </a:cubicBezTo>
                  <a:cubicBezTo>
                    <a:pt x="4755" y="13315"/>
                    <a:pt x="4797" y="13315"/>
                    <a:pt x="4824" y="13315"/>
                  </a:cubicBezTo>
                  <a:cubicBezTo>
                    <a:pt x="4833" y="13315"/>
                    <a:pt x="4844" y="13316"/>
                    <a:pt x="4856" y="13316"/>
                  </a:cubicBezTo>
                  <a:cubicBezTo>
                    <a:pt x="4882" y="13316"/>
                    <a:pt x="4910" y="13311"/>
                    <a:pt x="4929" y="13279"/>
                  </a:cubicBezTo>
                  <a:cubicBezTo>
                    <a:pt x="4949" y="13254"/>
                    <a:pt x="4960" y="13190"/>
                    <a:pt x="4984" y="13190"/>
                  </a:cubicBezTo>
                  <a:cubicBezTo>
                    <a:pt x="4991" y="13190"/>
                    <a:pt x="4998" y="13194"/>
                    <a:pt x="5007" y="13205"/>
                  </a:cubicBezTo>
                  <a:cubicBezTo>
                    <a:pt x="5018" y="13291"/>
                    <a:pt x="5048" y="13316"/>
                    <a:pt x="5078" y="13316"/>
                  </a:cubicBezTo>
                  <a:cubicBezTo>
                    <a:pt x="5105" y="13316"/>
                    <a:pt x="5131" y="13296"/>
                    <a:pt x="5143" y="13284"/>
                  </a:cubicBezTo>
                  <a:cubicBezTo>
                    <a:pt x="5162" y="13256"/>
                    <a:pt x="5164" y="13056"/>
                    <a:pt x="5180" y="13056"/>
                  </a:cubicBezTo>
                  <a:cubicBezTo>
                    <a:pt x="5182" y="13056"/>
                    <a:pt x="5183" y="13059"/>
                    <a:pt x="5185" y="13064"/>
                  </a:cubicBezTo>
                  <a:cubicBezTo>
                    <a:pt x="5248" y="13195"/>
                    <a:pt x="5269" y="13253"/>
                    <a:pt x="5332" y="13253"/>
                  </a:cubicBezTo>
                  <a:cubicBezTo>
                    <a:pt x="5427" y="13253"/>
                    <a:pt x="5516" y="13226"/>
                    <a:pt x="5594" y="13169"/>
                  </a:cubicBezTo>
                  <a:cubicBezTo>
                    <a:pt x="5621" y="13148"/>
                    <a:pt x="5647" y="13116"/>
                    <a:pt x="5663" y="13085"/>
                  </a:cubicBezTo>
                  <a:cubicBezTo>
                    <a:pt x="5678" y="13064"/>
                    <a:pt x="5663" y="12990"/>
                    <a:pt x="5678" y="12985"/>
                  </a:cubicBezTo>
                  <a:cubicBezTo>
                    <a:pt x="5678" y="12985"/>
                    <a:pt x="5679" y="12985"/>
                    <a:pt x="5679" y="12985"/>
                  </a:cubicBezTo>
                  <a:cubicBezTo>
                    <a:pt x="5692" y="12985"/>
                    <a:pt x="5773" y="13101"/>
                    <a:pt x="5809" y="13127"/>
                  </a:cubicBezTo>
                  <a:cubicBezTo>
                    <a:pt x="5841" y="13163"/>
                    <a:pt x="5883" y="13179"/>
                    <a:pt x="5930" y="13184"/>
                  </a:cubicBezTo>
                  <a:cubicBezTo>
                    <a:pt x="5977" y="13184"/>
                    <a:pt x="6003" y="13148"/>
                    <a:pt x="5940" y="13022"/>
                  </a:cubicBezTo>
                  <a:lnTo>
                    <a:pt x="5940" y="13022"/>
                  </a:lnTo>
                  <a:cubicBezTo>
                    <a:pt x="5949" y="13040"/>
                    <a:pt x="5957" y="13047"/>
                    <a:pt x="5963" y="13047"/>
                  </a:cubicBezTo>
                  <a:cubicBezTo>
                    <a:pt x="5990" y="13047"/>
                    <a:pt x="5994" y="12913"/>
                    <a:pt x="5998" y="12896"/>
                  </a:cubicBezTo>
                  <a:cubicBezTo>
                    <a:pt x="5998" y="12895"/>
                    <a:pt x="5999" y="12895"/>
                    <a:pt x="6000" y="12895"/>
                  </a:cubicBezTo>
                  <a:cubicBezTo>
                    <a:pt x="6018" y="12895"/>
                    <a:pt x="6131" y="13006"/>
                    <a:pt x="6161" y="13011"/>
                  </a:cubicBezTo>
                  <a:cubicBezTo>
                    <a:pt x="6171" y="13014"/>
                    <a:pt x="6182" y="13015"/>
                    <a:pt x="6193" y="13015"/>
                  </a:cubicBezTo>
                  <a:cubicBezTo>
                    <a:pt x="6228" y="13015"/>
                    <a:pt x="6257" y="13000"/>
                    <a:pt x="6265" y="12964"/>
                  </a:cubicBezTo>
                  <a:cubicBezTo>
                    <a:pt x="6276" y="12912"/>
                    <a:pt x="6192" y="12812"/>
                    <a:pt x="6150" y="12744"/>
                  </a:cubicBezTo>
                  <a:cubicBezTo>
                    <a:pt x="6164" y="12735"/>
                    <a:pt x="6177" y="12710"/>
                    <a:pt x="6194" y="12710"/>
                  </a:cubicBezTo>
                  <a:cubicBezTo>
                    <a:pt x="6197" y="12710"/>
                    <a:pt x="6200" y="12711"/>
                    <a:pt x="6203" y="12712"/>
                  </a:cubicBezTo>
                  <a:lnTo>
                    <a:pt x="6255" y="12781"/>
                  </a:lnTo>
                  <a:cubicBezTo>
                    <a:pt x="6261" y="12786"/>
                    <a:pt x="6266" y="12789"/>
                    <a:pt x="6272" y="12789"/>
                  </a:cubicBezTo>
                  <a:cubicBezTo>
                    <a:pt x="6287" y="12789"/>
                    <a:pt x="6300" y="12773"/>
                    <a:pt x="6307" y="12765"/>
                  </a:cubicBezTo>
                  <a:cubicBezTo>
                    <a:pt x="6308" y="12765"/>
                    <a:pt x="6308" y="12765"/>
                    <a:pt x="6309" y="12765"/>
                  </a:cubicBezTo>
                  <a:cubicBezTo>
                    <a:pt x="6321" y="12765"/>
                    <a:pt x="6366" y="12828"/>
                    <a:pt x="6397" y="12833"/>
                  </a:cubicBezTo>
                  <a:cubicBezTo>
                    <a:pt x="6399" y="12834"/>
                    <a:pt x="6402" y="12834"/>
                    <a:pt x="6405" y="12834"/>
                  </a:cubicBezTo>
                  <a:cubicBezTo>
                    <a:pt x="6424" y="12834"/>
                    <a:pt x="6445" y="12820"/>
                    <a:pt x="6454" y="12807"/>
                  </a:cubicBezTo>
                  <a:cubicBezTo>
                    <a:pt x="6501" y="12749"/>
                    <a:pt x="6465" y="12655"/>
                    <a:pt x="6444" y="12545"/>
                  </a:cubicBezTo>
                  <a:cubicBezTo>
                    <a:pt x="6435" y="12497"/>
                    <a:pt x="6436" y="12478"/>
                    <a:pt x="6445" y="12478"/>
                  </a:cubicBezTo>
                  <a:cubicBezTo>
                    <a:pt x="6462" y="12478"/>
                    <a:pt x="6506" y="12544"/>
                    <a:pt x="6563" y="12619"/>
                  </a:cubicBezTo>
                  <a:lnTo>
                    <a:pt x="6563" y="12619"/>
                  </a:lnTo>
                  <a:cubicBezTo>
                    <a:pt x="6530" y="12571"/>
                    <a:pt x="6598" y="12597"/>
                    <a:pt x="6570" y="12534"/>
                  </a:cubicBezTo>
                  <a:lnTo>
                    <a:pt x="6491" y="12429"/>
                  </a:lnTo>
                  <a:cubicBezTo>
                    <a:pt x="6493" y="12428"/>
                    <a:pt x="6495" y="12427"/>
                    <a:pt x="6497" y="12427"/>
                  </a:cubicBezTo>
                  <a:cubicBezTo>
                    <a:pt x="6525" y="12427"/>
                    <a:pt x="6597" y="12515"/>
                    <a:pt x="6618" y="12515"/>
                  </a:cubicBezTo>
                  <a:cubicBezTo>
                    <a:pt x="6620" y="12515"/>
                    <a:pt x="6621" y="12514"/>
                    <a:pt x="6622" y="12513"/>
                  </a:cubicBezTo>
                  <a:cubicBezTo>
                    <a:pt x="6643" y="12498"/>
                    <a:pt x="6585" y="12382"/>
                    <a:pt x="6585" y="12340"/>
                  </a:cubicBezTo>
                  <a:cubicBezTo>
                    <a:pt x="6585" y="12324"/>
                    <a:pt x="6588" y="12317"/>
                    <a:pt x="6593" y="12317"/>
                  </a:cubicBezTo>
                  <a:cubicBezTo>
                    <a:pt x="6608" y="12317"/>
                    <a:pt x="6642" y="12383"/>
                    <a:pt x="6653" y="12419"/>
                  </a:cubicBezTo>
                  <a:cubicBezTo>
                    <a:pt x="6675" y="12476"/>
                    <a:pt x="6762" y="12580"/>
                    <a:pt x="6797" y="12580"/>
                  </a:cubicBezTo>
                  <a:cubicBezTo>
                    <a:pt x="6804" y="12580"/>
                    <a:pt x="6809" y="12575"/>
                    <a:pt x="6811" y="12566"/>
                  </a:cubicBezTo>
                  <a:cubicBezTo>
                    <a:pt x="6821" y="12508"/>
                    <a:pt x="6785" y="12398"/>
                    <a:pt x="6685" y="12288"/>
                  </a:cubicBezTo>
                  <a:lnTo>
                    <a:pt x="6685" y="12288"/>
                  </a:lnTo>
                  <a:cubicBezTo>
                    <a:pt x="6749" y="12355"/>
                    <a:pt x="6793" y="12379"/>
                    <a:pt x="6827" y="12379"/>
                  </a:cubicBezTo>
                  <a:cubicBezTo>
                    <a:pt x="6907" y="12379"/>
                    <a:pt x="6925" y="12243"/>
                    <a:pt x="6994" y="12243"/>
                  </a:cubicBezTo>
                  <a:cubicBezTo>
                    <a:pt x="7014" y="12243"/>
                    <a:pt x="7040" y="12256"/>
                    <a:pt x="7073" y="12288"/>
                  </a:cubicBezTo>
                  <a:cubicBezTo>
                    <a:pt x="7100" y="12301"/>
                    <a:pt x="7119" y="12307"/>
                    <a:pt x="7133" y="12307"/>
                  </a:cubicBezTo>
                  <a:cubicBezTo>
                    <a:pt x="7197" y="12307"/>
                    <a:pt x="7113" y="12168"/>
                    <a:pt x="7131" y="12120"/>
                  </a:cubicBezTo>
                  <a:cubicBezTo>
                    <a:pt x="7141" y="12073"/>
                    <a:pt x="7183" y="12047"/>
                    <a:pt x="7209" y="12015"/>
                  </a:cubicBezTo>
                  <a:cubicBezTo>
                    <a:pt x="7246" y="11963"/>
                    <a:pt x="7204" y="11863"/>
                    <a:pt x="7241" y="11821"/>
                  </a:cubicBezTo>
                  <a:cubicBezTo>
                    <a:pt x="7249" y="11812"/>
                    <a:pt x="7260" y="11809"/>
                    <a:pt x="7272" y="11809"/>
                  </a:cubicBezTo>
                  <a:cubicBezTo>
                    <a:pt x="7295" y="11809"/>
                    <a:pt x="7324" y="11819"/>
                    <a:pt x="7348" y="11819"/>
                  </a:cubicBezTo>
                  <a:cubicBezTo>
                    <a:pt x="7364" y="11819"/>
                    <a:pt x="7378" y="11814"/>
                    <a:pt x="7387" y="11800"/>
                  </a:cubicBezTo>
                  <a:cubicBezTo>
                    <a:pt x="7414" y="11774"/>
                    <a:pt x="7414" y="11737"/>
                    <a:pt x="7387" y="11711"/>
                  </a:cubicBezTo>
                  <a:cubicBezTo>
                    <a:pt x="7367" y="11690"/>
                    <a:pt x="7298" y="11648"/>
                    <a:pt x="7314" y="11632"/>
                  </a:cubicBezTo>
                  <a:cubicBezTo>
                    <a:pt x="7317" y="11630"/>
                    <a:pt x="7322" y="11629"/>
                    <a:pt x="7327" y="11629"/>
                  </a:cubicBezTo>
                  <a:cubicBezTo>
                    <a:pt x="7377" y="11629"/>
                    <a:pt x="7516" y="11727"/>
                    <a:pt x="7592" y="11779"/>
                  </a:cubicBezTo>
                  <a:cubicBezTo>
                    <a:pt x="7440" y="11664"/>
                    <a:pt x="7707" y="11428"/>
                    <a:pt x="7744" y="11391"/>
                  </a:cubicBezTo>
                  <a:cubicBezTo>
                    <a:pt x="7781" y="11355"/>
                    <a:pt x="7891" y="11349"/>
                    <a:pt x="7907" y="11307"/>
                  </a:cubicBezTo>
                  <a:cubicBezTo>
                    <a:pt x="7917" y="11244"/>
                    <a:pt x="7907" y="11182"/>
                    <a:pt x="7870" y="11134"/>
                  </a:cubicBezTo>
                  <a:cubicBezTo>
                    <a:pt x="7860" y="11115"/>
                    <a:pt x="7703" y="10975"/>
                    <a:pt x="7670" y="10975"/>
                  </a:cubicBezTo>
                  <a:cubicBezTo>
                    <a:pt x="7668" y="10975"/>
                    <a:pt x="7666" y="10976"/>
                    <a:pt x="7665" y="10977"/>
                  </a:cubicBezTo>
                  <a:cubicBezTo>
                    <a:pt x="7667" y="10974"/>
                    <a:pt x="7670" y="10973"/>
                    <a:pt x="7675" y="10973"/>
                  </a:cubicBezTo>
                  <a:cubicBezTo>
                    <a:pt x="7712" y="10973"/>
                    <a:pt x="7840" y="11048"/>
                    <a:pt x="7878" y="11048"/>
                  </a:cubicBezTo>
                  <a:cubicBezTo>
                    <a:pt x="7890" y="11048"/>
                    <a:pt x="7893" y="11040"/>
                    <a:pt x="7880" y="11019"/>
                  </a:cubicBezTo>
                  <a:cubicBezTo>
                    <a:pt x="7875" y="11009"/>
                    <a:pt x="7779" y="10903"/>
                    <a:pt x="7803" y="10903"/>
                  </a:cubicBezTo>
                  <a:cubicBezTo>
                    <a:pt x="7804" y="10903"/>
                    <a:pt x="7805" y="10903"/>
                    <a:pt x="7807" y="10904"/>
                  </a:cubicBezTo>
                  <a:cubicBezTo>
                    <a:pt x="7830" y="10908"/>
                    <a:pt x="7982" y="11025"/>
                    <a:pt x="8012" y="11025"/>
                  </a:cubicBezTo>
                  <a:cubicBezTo>
                    <a:pt x="8015" y="11025"/>
                    <a:pt x="8017" y="11023"/>
                    <a:pt x="8017" y="11019"/>
                  </a:cubicBezTo>
                  <a:cubicBezTo>
                    <a:pt x="8011" y="10982"/>
                    <a:pt x="7969" y="10872"/>
                    <a:pt x="7823" y="10799"/>
                  </a:cubicBezTo>
                  <a:cubicBezTo>
                    <a:pt x="7822" y="10794"/>
                    <a:pt x="7827" y="10792"/>
                    <a:pt x="7838" y="10792"/>
                  </a:cubicBezTo>
                  <a:cubicBezTo>
                    <a:pt x="7880" y="10792"/>
                    <a:pt x="7999" y="10827"/>
                    <a:pt x="8032" y="10835"/>
                  </a:cubicBezTo>
                  <a:cubicBezTo>
                    <a:pt x="8043" y="10835"/>
                    <a:pt x="8195" y="10825"/>
                    <a:pt x="8174" y="10809"/>
                  </a:cubicBezTo>
                  <a:cubicBezTo>
                    <a:pt x="8106" y="10762"/>
                    <a:pt x="7969" y="10699"/>
                    <a:pt x="7975" y="10657"/>
                  </a:cubicBezTo>
                  <a:cubicBezTo>
                    <a:pt x="7975" y="10626"/>
                    <a:pt x="8048" y="10636"/>
                    <a:pt x="8038" y="10594"/>
                  </a:cubicBezTo>
                  <a:cubicBezTo>
                    <a:pt x="8027" y="10552"/>
                    <a:pt x="7975" y="10526"/>
                    <a:pt x="7990" y="10495"/>
                  </a:cubicBezTo>
                  <a:cubicBezTo>
                    <a:pt x="7997" y="10479"/>
                    <a:pt x="8022" y="10477"/>
                    <a:pt x="8052" y="10477"/>
                  </a:cubicBezTo>
                  <a:cubicBezTo>
                    <a:pt x="8066" y="10477"/>
                    <a:pt x="8081" y="10477"/>
                    <a:pt x="8095" y="10477"/>
                  </a:cubicBezTo>
                  <a:cubicBezTo>
                    <a:pt x="8123" y="10477"/>
                    <a:pt x="8149" y="10475"/>
                    <a:pt x="8163" y="10463"/>
                  </a:cubicBezTo>
                  <a:cubicBezTo>
                    <a:pt x="8190" y="10442"/>
                    <a:pt x="8190" y="10385"/>
                    <a:pt x="8064" y="10337"/>
                  </a:cubicBezTo>
                  <a:cubicBezTo>
                    <a:pt x="8077" y="10337"/>
                    <a:pt x="8132" y="10339"/>
                    <a:pt x="8178" y="10339"/>
                  </a:cubicBezTo>
                  <a:cubicBezTo>
                    <a:pt x="8224" y="10339"/>
                    <a:pt x="8260" y="10337"/>
                    <a:pt x="8237" y="10332"/>
                  </a:cubicBezTo>
                  <a:cubicBezTo>
                    <a:pt x="8179" y="10311"/>
                    <a:pt x="8001" y="10280"/>
                    <a:pt x="8038" y="10243"/>
                  </a:cubicBezTo>
                  <a:cubicBezTo>
                    <a:pt x="8046" y="10233"/>
                    <a:pt x="8068" y="10231"/>
                    <a:pt x="8092" y="10231"/>
                  </a:cubicBezTo>
                  <a:cubicBezTo>
                    <a:pt x="8100" y="10231"/>
                    <a:pt x="8108" y="10231"/>
                    <a:pt x="8116" y="10231"/>
                  </a:cubicBezTo>
                  <a:cubicBezTo>
                    <a:pt x="8133" y="10231"/>
                    <a:pt x="8148" y="10231"/>
                    <a:pt x="8158" y="10227"/>
                  </a:cubicBezTo>
                  <a:cubicBezTo>
                    <a:pt x="8232" y="10206"/>
                    <a:pt x="8279" y="10128"/>
                    <a:pt x="8142" y="10054"/>
                  </a:cubicBezTo>
                  <a:lnTo>
                    <a:pt x="8142" y="10054"/>
                  </a:lnTo>
                  <a:cubicBezTo>
                    <a:pt x="8184" y="10070"/>
                    <a:pt x="8228" y="10078"/>
                    <a:pt x="8271" y="10078"/>
                  </a:cubicBezTo>
                  <a:cubicBezTo>
                    <a:pt x="8314" y="10078"/>
                    <a:pt x="8357" y="10070"/>
                    <a:pt x="8399" y="10054"/>
                  </a:cubicBezTo>
                  <a:cubicBezTo>
                    <a:pt x="8274" y="10012"/>
                    <a:pt x="8316" y="10002"/>
                    <a:pt x="8326" y="9970"/>
                  </a:cubicBezTo>
                  <a:cubicBezTo>
                    <a:pt x="8336" y="9939"/>
                    <a:pt x="8347" y="9955"/>
                    <a:pt x="8274" y="9918"/>
                  </a:cubicBezTo>
                  <a:cubicBezTo>
                    <a:pt x="8163" y="9865"/>
                    <a:pt x="8368" y="9839"/>
                    <a:pt x="8384" y="9818"/>
                  </a:cubicBezTo>
                  <a:cubicBezTo>
                    <a:pt x="8399" y="9792"/>
                    <a:pt x="8326" y="9771"/>
                    <a:pt x="8316" y="9745"/>
                  </a:cubicBezTo>
                  <a:cubicBezTo>
                    <a:pt x="8316" y="9708"/>
                    <a:pt x="8326" y="9671"/>
                    <a:pt x="8342" y="9640"/>
                  </a:cubicBezTo>
                  <a:cubicBezTo>
                    <a:pt x="8359" y="9583"/>
                    <a:pt x="8347" y="9544"/>
                    <a:pt x="8227" y="9479"/>
                  </a:cubicBezTo>
                  <a:lnTo>
                    <a:pt x="8227" y="9479"/>
                  </a:lnTo>
                  <a:cubicBezTo>
                    <a:pt x="8279" y="9503"/>
                    <a:pt x="8333" y="9523"/>
                    <a:pt x="8389" y="9540"/>
                  </a:cubicBezTo>
                  <a:cubicBezTo>
                    <a:pt x="8402" y="9543"/>
                    <a:pt x="8412" y="9544"/>
                    <a:pt x="8418" y="9544"/>
                  </a:cubicBezTo>
                  <a:cubicBezTo>
                    <a:pt x="8464" y="9544"/>
                    <a:pt x="8385" y="9491"/>
                    <a:pt x="8363" y="9478"/>
                  </a:cubicBezTo>
                  <a:cubicBezTo>
                    <a:pt x="8242" y="9411"/>
                    <a:pt x="8239" y="9386"/>
                    <a:pt x="8318" y="9386"/>
                  </a:cubicBezTo>
                  <a:cubicBezTo>
                    <a:pt x="8352" y="9386"/>
                    <a:pt x="8401" y="9391"/>
                    <a:pt x="8462" y="9399"/>
                  </a:cubicBezTo>
                  <a:cubicBezTo>
                    <a:pt x="8470" y="9400"/>
                    <a:pt x="8475" y="9400"/>
                    <a:pt x="8480" y="9400"/>
                  </a:cubicBezTo>
                  <a:cubicBezTo>
                    <a:pt x="8549" y="9400"/>
                    <a:pt x="8239" y="9271"/>
                    <a:pt x="8291" y="9271"/>
                  </a:cubicBezTo>
                  <a:cubicBezTo>
                    <a:pt x="8300" y="9271"/>
                    <a:pt x="8319" y="9275"/>
                    <a:pt x="8352" y="9284"/>
                  </a:cubicBezTo>
                  <a:cubicBezTo>
                    <a:pt x="8376" y="9290"/>
                    <a:pt x="8397" y="9293"/>
                    <a:pt x="8415" y="9293"/>
                  </a:cubicBezTo>
                  <a:cubicBezTo>
                    <a:pt x="8510" y="9293"/>
                    <a:pt x="8505" y="9212"/>
                    <a:pt x="8348" y="9165"/>
                  </a:cubicBezTo>
                  <a:lnTo>
                    <a:pt x="8348" y="9165"/>
                  </a:lnTo>
                  <a:cubicBezTo>
                    <a:pt x="8378" y="9172"/>
                    <a:pt x="8408" y="9175"/>
                    <a:pt x="8437" y="9175"/>
                  </a:cubicBezTo>
                  <a:cubicBezTo>
                    <a:pt x="8464" y="9175"/>
                    <a:pt x="8492" y="9173"/>
                    <a:pt x="8520" y="9168"/>
                  </a:cubicBezTo>
                  <a:cubicBezTo>
                    <a:pt x="8546" y="9163"/>
                    <a:pt x="8504" y="9137"/>
                    <a:pt x="8510" y="9116"/>
                  </a:cubicBezTo>
                  <a:cubicBezTo>
                    <a:pt x="8520" y="9084"/>
                    <a:pt x="8583" y="9084"/>
                    <a:pt x="8604" y="9058"/>
                  </a:cubicBezTo>
                  <a:cubicBezTo>
                    <a:pt x="8620" y="9032"/>
                    <a:pt x="8541" y="8995"/>
                    <a:pt x="8551" y="8964"/>
                  </a:cubicBezTo>
                  <a:cubicBezTo>
                    <a:pt x="8557" y="8932"/>
                    <a:pt x="8578" y="8901"/>
                    <a:pt x="8599" y="8880"/>
                  </a:cubicBezTo>
                  <a:cubicBezTo>
                    <a:pt x="8641" y="8838"/>
                    <a:pt x="8709" y="8812"/>
                    <a:pt x="8688" y="8759"/>
                  </a:cubicBezTo>
                  <a:cubicBezTo>
                    <a:pt x="8677" y="8733"/>
                    <a:pt x="8541" y="8681"/>
                    <a:pt x="8541" y="8670"/>
                  </a:cubicBezTo>
                  <a:cubicBezTo>
                    <a:pt x="8542" y="8667"/>
                    <a:pt x="8556" y="8666"/>
                    <a:pt x="8576" y="8666"/>
                  </a:cubicBezTo>
                  <a:cubicBezTo>
                    <a:pt x="8609" y="8666"/>
                    <a:pt x="8658" y="8669"/>
                    <a:pt x="8698" y="8669"/>
                  </a:cubicBezTo>
                  <a:cubicBezTo>
                    <a:pt x="8723" y="8669"/>
                    <a:pt x="8744" y="8668"/>
                    <a:pt x="8756" y="8665"/>
                  </a:cubicBezTo>
                  <a:cubicBezTo>
                    <a:pt x="8803" y="8649"/>
                    <a:pt x="8677" y="8607"/>
                    <a:pt x="8625" y="8591"/>
                  </a:cubicBezTo>
                  <a:cubicBezTo>
                    <a:pt x="8572" y="8576"/>
                    <a:pt x="8316" y="8529"/>
                    <a:pt x="8431" y="8518"/>
                  </a:cubicBezTo>
                  <a:cubicBezTo>
                    <a:pt x="8525" y="8502"/>
                    <a:pt x="8651" y="8518"/>
                    <a:pt x="8709" y="8481"/>
                  </a:cubicBezTo>
                  <a:cubicBezTo>
                    <a:pt x="8782" y="8439"/>
                    <a:pt x="8405" y="8361"/>
                    <a:pt x="8609" y="8345"/>
                  </a:cubicBezTo>
                  <a:cubicBezTo>
                    <a:pt x="8735" y="8335"/>
                    <a:pt x="8683" y="8224"/>
                    <a:pt x="8667" y="8188"/>
                  </a:cubicBezTo>
                  <a:cubicBezTo>
                    <a:pt x="8651" y="8151"/>
                    <a:pt x="8609" y="8114"/>
                    <a:pt x="8646" y="8078"/>
                  </a:cubicBezTo>
                  <a:cubicBezTo>
                    <a:pt x="8656" y="8072"/>
                    <a:pt x="8835" y="8015"/>
                    <a:pt x="8803" y="8015"/>
                  </a:cubicBezTo>
                  <a:cubicBezTo>
                    <a:pt x="8772" y="8015"/>
                    <a:pt x="8742" y="8019"/>
                    <a:pt x="8713" y="8019"/>
                  </a:cubicBezTo>
                  <a:cubicBezTo>
                    <a:pt x="8684" y="8019"/>
                    <a:pt x="8656" y="8015"/>
                    <a:pt x="8630" y="7999"/>
                  </a:cubicBezTo>
                  <a:cubicBezTo>
                    <a:pt x="8604" y="7983"/>
                    <a:pt x="8599" y="7962"/>
                    <a:pt x="8609" y="7947"/>
                  </a:cubicBezTo>
                  <a:cubicBezTo>
                    <a:pt x="8619" y="7918"/>
                    <a:pt x="8667" y="7877"/>
                    <a:pt x="8776" y="7877"/>
                  </a:cubicBezTo>
                  <a:cubicBezTo>
                    <a:pt x="8788" y="7877"/>
                    <a:pt x="8800" y="7877"/>
                    <a:pt x="8814" y="7878"/>
                  </a:cubicBezTo>
                  <a:cubicBezTo>
                    <a:pt x="8389" y="7842"/>
                    <a:pt x="8882" y="7836"/>
                    <a:pt x="8845" y="7784"/>
                  </a:cubicBezTo>
                  <a:cubicBezTo>
                    <a:pt x="8808" y="7732"/>
                    <a:pt x="8614" y="7716"/>
                    <a:pt x="8593" y="7669"/>
                  </a:cubicBezTo>
                  <a:cubicBezTo>
                    <a:pt x="8588" y="7653"/>
                    <a:pt x="8693" y="7621"/>
                    <a:pt x="8709" y="7606"/>
                  </a:cubicBezTo>
                  <a:cubicBezTo>
                    <a:pt x="8793" y="7543"/>
                    <a:pt x="8583" y="7553"/>
                    <a:pt x="8651" y="7485"/>
                  </a:cubicBezTo>
                  <a:cubicBezTo>
                    <a:pt x="8693" y="7438"/>
                    <a:pt x="8730" y="7412"/>
                    <a:pt x="8719" y="7359"/>
                  </a:cubicBezTo>
                  <a:cubicBezTo>
                    <a:pt x="8714" y="7344"/>
                    <a:pt x="8635" y="7291"/>
                    <a:pt x="8635" y="7291"/>
                  </a:cubicBezTo>
                  <a:cubicBezTo>
                    <a:pt x="8667" y="7223"/>
                    <a:pt x="9013" y="7144"/>
                    <a:pt x="8877" y="7066"/>
                  </a:cubicBezTo>
                  <a:cubicBezTo>
                    <a:pt x="8808" y="7029"/>
                    <a:pt x="8751" y="7060"/>
                    <a:pt x="8751" y="7013"/>
                  </a:cubicBezTo>
                  <a:cubicBezTo>
                    <a:pt x="8787" y="7008"/>
                    <a:pt x="8824" y="6992"/>
                    <a:pt x="8850" y="6961"/>
                  </a:cubicBezTo>
                  <a:cubicBezTo>
                    <a:pt x="8856" y="6950"/>
                    <a:pt x="8787" y="6956"/>
                    <a:pt x="8766" y="6940"/>
                  </a:cubicBezTo>
                  <a:cubicBezTo>
                    <a:pt x="8662" y="6851"/>
                    <a:pt x="9044" y="6662"/>
                    <a:pt x="8766" y="6583"/>
                  </a:cubicBezTo>
                  <a:cubicBezTo>
                    <a:pt x="8766" y="6581"/>
                    <a:pt x="8767" y="6580"/>
                    <a:pt x="8768" y="6578"/>
                  </a:cubicBezTo>
                  <a:lnTo>
                    <a:pt x="8768" y="6578"/>
                  </a:lnTo>
                  <a:cubicBezTo>
                    <a:pt x="8788" y="6584"/>
                    <a:pt x="8800" y="6586"/>
                    <a:pt x="8806" y="6586"/>
                  </a:cubicBezTo>
                  <a:cubicBezTo>
                    <a:pt x="8821" y="6586"/>
                    <a:pt x="8797" y="6573"/>
                    <a:pt x="8780" y="6573"/>
                  </a:cubicBezTo>
                  <a:cubicBezTo>
                    <a:pt x="8774" y="6573"/>
                    <a:pt x="8770" y="6574"/>
                    <a:pt x="8768" y="6578"/>
                  </a:cubicBezTo>
                  <a:lnTo>
                    <a:pt x="8768" y="6578"/>
                  </a:lnTo>
                  <a:cubicBezTo>
                    <a:pt x="8767" y="6578"/>
                    <a:pt x="8767" y="6578"/>
                    <a:pt x="8766" y="6578"/>
                  </a:cubicBezTo>
                  <a:cubicBezTo>
                    <a:pt x="8766" y="6563"/>
                    <a:pt x="8638" y="6555"/>
                    <a:pt x="8484" y="6555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2683450" y="3139025"/>
              <a:ext cx="319050" cy="216775"/>
            </a:xfrm>
            <a:custGeom>
              <a:rect b="b" l="l" r="r" t="t"/>
              <a:pathLst>
                <a:path extrusionOk="0" h="8671" w="12762">
                  <a:moveTo>
                    <a:pt x="10570" y="1"/>
                  </a:moveTo>
                  <a:cubicBezTo>
                    <a:pt x="10532" y="1"/>
                    <a:pt x="10493" y="2"/>
                    <a:pt x="10455" y="4"/>
                  </a:cubicBezTo>
                  <a:cubicBezTo>
                    <a:pt x="9286" y="72"/>
                    <a:pt x="8394" y="1073"/>
                    <a:pt x="8468" y="2243"/>
                  </a:cubicBezTo>
                  <a:cubicBezTo>
                    <a:pt x="8494" y="2741"/>
                    <a:pt x="8279" y="3281"/>
                    <a:pt x="7875" y="3726"/>
                  </a:cubicBezTo>
                  <a:cubicBezTo>
                    <a:pt x="7477" y="4167"/>
                    <a:pt x="6947" y="4434"/>
                    <a:pt x="6460" y="4455"/>
                  </a:cubicBezTo>
                  <a:cubicBezTo>
                    <a:pt x="6434" y="4456"/>
                    <a:pt x="6408" y="4457"/>
                    <a:pt x="6382" y="4457"/>
                  </a:cubicBezTo>
                  <a:cubicBezTo>
                    <a:pt x="5914" y="4457"/>
                    <a:pt x="5399" y="4234"/>
                    <a:pt x="4986" y="3847"/>
                  </a:cubicBezTo>
                  <a:cubicBezTo>
                    <a:pt x="4546" y="3443"/>
                    <a:pt x="4284" y="2924"/>
                    <a:pt x="4268" y="2426"/>
                  </a:cubicBezTo>
                  <a:cubicBezTo>
                    <a:pt x="4252" y="1269"/>
                    <a:pt x="3309" y="349"/>
                    <a:pt x="2164" y="349"/>
                  </a:cubicBezTo>
                  <a:cubicBezTo>
                    <a:pt x="2142" y="349"/>
                    <a:pt x="2120" y="349"/>
                    <a:pt x="2097" y="350"/>
                  </a:cubicBezTo>
                  <a:cubicBezTo>
                    <a:pt x="918" y="386"/>
                    <a:pt x="0" y="1377"/>
                    <a:pt x="58" y="2557"/>
                  </a:cubicBezTo>
                  <a:cubicBezTo>
                    <a:pt x="110" y="4172"/>
                    <a:pt x="860" y="5766"/>
                    <a:pt x="2118" y="6935"/>
                  </a:cubicBezTo>
                  <a:cubicBezTo>
                    <a:pt x="3314" y="8047"/>
                    <a:pt x="4860" y="8671"/>
                    <a:pt x="6397" y="8671"/>
                  </a:cubicBezTo>
                  <a:cubicBezTo>
                    <a:pt x="6480" y="8671"/>
                    <a:pt x="6559" y="8665"/>
                    <a:pt x="6643" y="8665"/>
                  </a:cubicBezTo>
                  <a:cubicBezTo>
                    <a:pt x="8258" y="8597"/>
                    <a:pt x="9847" y="7826"/>
                    <a:pt x="11000" y="6552"/>
                  </a:cubicBezTo>
                  <a:cubicBezTo>
                    <a:pt x="12148" y="5284"/>
                    <a:pt x="12762" y="3627"/>
                    <a:pt x="12673" y="2012"/>
                  </a:cubicBezTo>
                  <a:cubicBezTo>
                    <a:pt x="12622" y="881"/>
                    <a:pt x="11689" y="1"/>
                    <a:pt x="10570" y="1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2669425" y="3122600"/>
              <a:ext cx="349475" cy="249175"/>
            </a:xfrm>
            <a:custGeom>
              <a:rect b="b" l="l" r="r" t="t"/>
              <a:pathLst>
                <a:path extrusionOk="0" h="9967" w="13979">
                  <a:moveTo>
                    <a:pt x="12683" y="336"/>
                  </a:moveTo>
                  <a:cubicBezTo>
                    <a:pt x="12681" y="339"/>
                    <a:pt x="12679" y="341"/>
                    <a:pt x="12678" y="344"/>
                  </a:cubicBezTo>
                  <a:lnTo>
                    <a:pt x="12678" y="344"/>
                  </a:lnTo>
                  <a:cubicBezTo>
                    <a:pt x="12679" y="341"/>
                    <a:pt x="12681" y="339"/>
                    <a:pt x="12683" y="336"/>
                  </a:cubicBezTo>
                  <a:close/>
                  <a:moveTo>
                    <a:pt x="12877" y="498"/>
                  </a:moveTo>
                  <a:lnTo>
                    <a:pt x="12877" y="498"/>
                  </a:lnTo>
                  <a:cubicBezTo>
                    <a:pt x="12877" y="498"/>
                    <a:pt x="12877" y="498"/>
                    <a:pt x="12877" y="499"/>
                  </a:cubicBezTo>
                  <a:lnTo>
                    <a:pt x="12877" y="499"/>
                  </a:lnTo>
                  <a:cubicBezTo>
                    <a:pt x="12877" y="498"/>
                    <a:pt x="12877" y="498"/>
                    <a:pt x="12877" y="498"/>
                  </a:cubicBezTo>
                  <a:close/>
                  <a:moveTo>
                    <a:pt x="2359" y="336"/>
                  </a:moveTo>
                  <a:lnTo>
                    <a:pt x="2328" y="441"/>
                  </a:lnTo>
                  <a:cubicBezTo>
                    <a:pt x="2357" y="488"/>
                    <a:pt x="2378" y="513"/>
                    <a:pt x="2392" y="513"/>
                  </a:cubicBezTo>
                  <a:cubicBezTo>
                    <a:pt x="2412" y="513"/>
                    <a:pt x="2416" y="456"/>
                    <a:pt x="2407" y="336"/>
                  </a:cubicBezTo>
                  <a:close/>
                  <a:moveTo>
                    <a:pt x="4305" y="944"/>
                  </a:moveTo>
                  <a:cubicBezTo>
                    <a:pt x="4305" y="944"/>
                    <a:pt x="4305" y="944"/>
                    <a:pt x="4304" y="944"/>
                  </a:cubicBezTo>
                  <a:lnTo>
                    <a:pt x="4304" y="944"/>
                  </a:lnTo>
                  <a:cubicBezTo>
                    <a:pt x="4305" y="944"/>
                    <a:pt x="4305" y="944"/>
                    <a:pt x="4305" y="944"/>
                  </a:cubicBezTo>
                  <a:close/>
                  <a:moveTo>
                    <a:pt x="9352" y="1115"/>
                  </a:moveTo>
                  <a:cubicBezTo>
                    <a:pt x="9406" y="1115"/>
                    <a:pt x="9507" y="1231"/>
                    <a:pt x="9480" y="1258"/>
                  </a:cubicBezTo>
                  <a:cubicBezTo>
                    <a:pt x="9417" y="1227"/>
                    <a:pt x="9301" y="1180"/>
                    <a:pt x="9333" y="1122"/>
                  </a:cubicBezTo>
                  <a:cubicBezTo>
                    <a:pt x="9338" y="1117"/>
                    <a:pt x="9344" y="1115"/>
                    <a:pt x="9352" y="1115"/>
                  </a:cubicBezTo>
                  <a:close/>
                  <a:moveTo>
                    <a:pt x="1765" y="1358"/>
                  </a:moveTo>
                  <a:lnTo>
                    <a:pt x="1765" y="1358"/>
                  </a:lnTo>
                  <a:cubicBezTo>
                    <a:pt x="1764" y="1358"/>
                    <a:pt x="1763" y="1358"/>
                    <a:pt x="1762" y="1358"/>
                  </a:cubicBezTo>
                  <a:lnTo>
                    <a:pt x="1767" y="1358"/>
                  </a:lnTo>
                  <a:cubicBezTo>
                    <a:pt x="1766" y="1358"/>
                    <a:pt x="1766" y="1358"/>
                    <a:pt x="1765" y="1358"/>
                  </a:cubicBezTo>
                  <a:close/>
                  <a:moveTo>
                    <a:pt x="1168" y="1349"/>
                  </a:moveTo>
                  <a:cubicBezTo>
                    <a:pt x="1221" y="1349"/>
                    <a:pt x="1318" y="1481"/>
                    <a:pt x="1285" y="1505"/>
                  </a:cubicBezTo>
                  <a:cubicBezTo>
                    <a:pt x="1227" y="1468"/>
                    <a:pt x="1122" y="1411"/>
                    <a:pt x="1154" y="1353"/>
                  </a:cubicBezTo>
                  <a:cubicBezTo>
                    <a:pt x="1158" y="1350"/>
                    <a:pt x="1163" y="1349"/>
                    <a:pt x="1168" y="1349"/>
                  </a:cubicBezTo>
                  <a:close/>
                  <a:moveTo>
                    <a:pt x="2926" y="393"/>
                  </a:moveTo>
                  <a:cubicBezTo>
                    <a:pt x="2858" y="399"/>
                    <a:pt x="2795" y="435"/>
                    <a:pt x="2753" y="488"/>
                  </a:cubicBezTo>
                  <a:cubicBezTo>
                    <a:pt x="2726" y="519"/>
                    <a:pt x="2679" y="676"/>
                    <a:pt x="2658" y="676"/>
                  </a:cubicBezTo>
                  <a:cubicBezTo>
                    <a:pt x="2669" y="603"/>
                    <a:pt x="2674" y="530"/>
                    <a:pt x="2674" y="456"/>
                  </a:cubicBezTo>
                  <a:cubicBezTo>
                    <a:pt x="2667" y="427"/>
                    <a:pt x="2644" y="417"/>
                    <a:pt x="2618" y="417"/>
                  </a:cubicBezTo>
                  <a:cubicBezTo>
                    <a:pt x="2583" y="417"/>
                    <a:pt x="2544" y="434"/>
                    <a:pt x="2532" y="446"/>
                  </a:cubicBezTo>
                  <a:cubicBezTo>
                    <a:pt x="2491" y="477"/>
                    <a:pt x="2522" y="577"/>
                    <a:pt x="2475" y="598"/>
                  </a:cubicBezTo>
                  <a:cubicBezTo>
                    <a:pt x="2464" y="601"/>
                    <a:pt x="2453" y="602"/>
                    <a:pt x="2442" y="602"/>
                  </a:cubicBezTo>
                  <a:cubicBezTo>
                    <a:pt x="2410" y="602"/>
                    <a:pt x="2378" y="591"/>
                    <a:pt x="2354" y="572"/>
                  </a:cubicBezTo>
                  <a:cubicBezTo>
                    <a:pt x="2272" y="527"/>
                    <a:pt x="2227" y="423"/>
                    <a:pt x="2173" y="423"/>
                  </a:cubicBezTo>
                  <a:cubicBezTo>
                    <a:pt x="2152" y="423"/>
                    <a:pt x="2129" y="439"/>
                    <a:pt x="2103" y="482"/>
                  </a:cubicBezTo>
                  <a:cubicBezTo>
                    <a:pt x="2082" y="598"/>
                    <a:pt x="2034" y="598"/>
                    <a:pt x="1971" y="614"/>
                  </a:cubicBezTo>
                  <a:cubicBezTo>
                    <a:pt x="1945" y="624"/>
                    <a:pt x="1992" y="818"/>
                    <a:pt x="1940" y="829"/>
                  </a:cubicBezTo>
                  <a:cubicBezTo>
                    <a:pt x="1917" y="774"/>
                    <a:pt x="1891" y="592"/>
                    <a:pt x="1854" y="592"/>
                  </a:cubicBezTo>
                  <a:cubicBezTo>
                    <a:pt x="1848" y="592"/>
                    <a:pt x="1842" y="597"/>
                    <a:pt x="1835" y="608"/>
                  </a:cubicBezTo>
                  <a:cubicBezTo>
                    <a:pt x="1812" y="654"/>
                    <a:pt x="1821" y="759"/>
                    <a:pt x="1824" y="837"/>
                  </a:cubicBezTo>
                  <a:lnTo>
                    <a:pt x="1824" y="837"/>
                  </a:lnTo>
                  <a:cubicBezTo>
                    <a:pt x="1820" y="785"/>
                    <a:pt x="1801" y="769"/>
                    <a:pt x="1778" y="769"/>
                  </a:cubicBezTo>
                  <a:cubicBezTo>
                    <a:pt x="1739" y="769"/>
                    <a:pt x="1685" y="813"/>
                    <a:pt x="1661" y="813"/>
                  </a:cubicBezTo>
                  <a:cubicBezTo>
                    <a:pt x="1660" y="813"/>
                    <a:pt x="1658" y="813"/>
                    <a:pt x="1657" y="813"/>
                  </a:cubicBezTo>
                  <a:cubicBezTo>
                    <a:pt x="1599" y="808"/>
                    <a:pt x="1581" y="672"/>
                    <a:pt x="1527" y="672"/>
                  </a:cubicBezTo>
                  <a:cubicBezTo>
                    <a:pt x="1522" y="672"/>
                    <a:pt x="1516" y="674"/>
                    <a:pt x="1510" y="676"/>
                  </a:cubicBezTo>
                  <a:cubicBezTo>
                    <a:pt x="1444" y="707"/>
                    <a:pt x="1657" y="1124"/>
                    <a:pt x="1733" y="1124"/>
                  </a:cubicBezTo>
                  <a:cubicBezTo>
                    <a:pt x="1736" y="1124"/>
                    <a:pt x="1738" y="1123"/>
                    <a:pt x="1740" y="1122"/>
                  </a:cubicBezTo>
                  <a:lnTo>
                    <a:pt x="1740" y="1122"/>
                  </a:lnTo>
                  <a:lnTo>
                    <a:pt x="1694" y="1143"/>
                  </a:lnTo>
                  <a:cubicBezTo>
                    <a:pt x="1642" y="1159"/>
                    <a:pt x="1688" y="1355"/>
                    <a:pt x="1765" y="1358"/>
                  </a:cubicBezTo>
                  <a:lnTo>
                    <a:pt x="1765" y="1358"/>
                  </a:lnTo>
                  <a:cubicBezTo>
                    <a:pt x="1816" y="1357"/>
                    <a:pt x="1852" y="1321"/>
                    <a:pt x="1888" y="1279"/>
                  </a:cubicBezTo>
                  <a:cubicBezTo>
                    <a:pt x="1919" y="1237"/>
                    <a:pt x="1935" y="1211"/>
                    <a:pt x="1919" y="1091"/>
                  </a:cubicBezTo>
                  <a:cubicBezTo>
                    <a:pt x="1903" y="949"/>
                    <a:pt x="2029" y="1096"/>
                    <a:pt x="1951" y="860"/>
                  </a:cubicBezTo>
                  <a:lnTo>
                    <a:pt x="1951" y="860"/>
                  </a:lnTo>
                  <a:cubicBezTo>
                    <a:pt x="2024" y="1080"/>
                    <a:pt x="2165" y="1059"/>
                    <a:pt x="2228" y="1080"/>
                  </a:cubicBezTo>
                  <a:cubicBezTo>
                    <a:pt x="2270" y="1091"/>
                    <a:pt x="2302" y="1117"/>
                    <a:pt x="2323" y="1148"/>
                  </a:cubicBezTo>
                  <a:cubicBezTo>
                    <a:pt x="2343" y="1245"/>
                    <a:pt x="2388" y="1337"/>
                    <a:pt x="2420" y="1337"/>
                  </a:cubicBezTo>
                  <a:cubicBezTo>
                    <a:pt x="2421" y="1337"/>
                    <a:pt x="2422" y="1337"/>
                    <a:pt x="2422" y="1337"/>
                  </a:cubicBezTo>
                  <a:lnTo>
                    <a:pt x="2391" y="1138"/>
                  </a:lnTo>
                  <a:cubicBezTo>
                    <a:pt x="2392" y="1138"/>
                    <a:pt x="2393" y="1138"/>
                    <a:pt x="2394" y="1138"/>
                  </a:cubicBezTo>
                  <a:cubicBezTo>
                    <a:pt x="2437" y="1138"/>
                    <a:pt x="2463" y="1247"/>
                    <a:pt x="2495" y="1247"/>
                  </a:cubicBezTo>
                  <a:cubicBezTo>
                    <a:pt x="2500" y="1247"/>
                    <a:pt x="2506" y="1244"/>
                    <a:pt x="2511" y="1237"/>
                  </a:cubicBezTo>
                  <a:cubicBezTo>
                    <a:pt x="2564" y="1169"/>
                    <a:pt x="2601" y="1091"/>
                    <a:pt x="2611" y="1002"/>
                  </a:cubicBezTo>
                  <a:cubicBezTo>
                    <a:pt x="2616" y="958"/>
                    <a:pt x="2607" y="928"/>
                    <a:pt x="2623" y="928"/>
                  </a:cubicBezTo>
                  <a:cubicBezTo>
                    <a:pt x="2624" y="928"/>
                    <a:pt x="2625" y="928"/>
                    <a:pt x="2627" y="928"/>
                  </a:cubicBezTo>
                  <a:cubicBezTo>
                    <a:pt x="2664" y="933"/>
                    <a:pt x="2690" y="960"/>
                    <a:pt x="2705" y="991"/>
                  </a:cubicBezTo>
                  <a:cubicBezTo>
                    <a:pt x="2740" y="1049"/>
                    <a:pt x="2772" y="1124"/>
                    <a:pt x="2805" y="1124"/>
                  </a:cubicBezTo>
                  <a:cubicBezTo>
                    <a:pt x="2817" y="1124"/>
                    <a:pt x="2829" y="1114"/>
                    <a:pt x="2842" y="1091"/>
                  </a:cubicBezTo>
                  <a:cubicBezTo>
                    <a:pt x="2875" y="1024"/>
                    <a:pt x="2924" y="986"/>
                    <a:pt x="2966" y="986"/>
                  </a:cubicBezTo>
                  <a:cubicBezTo>
                    <a:pt x="2984" y="986"/>
                    <a:pt x="3001" y="993"/>
                    <a:pt x="3015" y="1007"/>
                  </a:cubicBezTo>
                  <a:cubicBezTo>
                    <a:pt x="3038" y="1026"/>
                    <a:pt x="3028" y="1209"/>
                    <a:pt x="3052" y="1209"/>
                  </a:cubicBezTo>
                  <a:cubicBezTo>
                    <a:pt x="3055" y="1209"/>
                    <a:pt x="3058" y="1206"/>
                    <a:pt x="3062" y="1201"/>
                  </a:cubicBezTo>
                  <a:cubicBezTo>
                    <a:pt x="3136" y="1092"/>
                    <a:pt x="3080" y="889"/>
                    <a:pt x="3157" y="889"/>
                  </a:cubicBezTo>
                  <a:cubicBezTo>
                    <a:pt x="3162" y="889"/>
                    <a:pt x="3167" y="890"/>
                    <a:pt x="3172" y="891"/>
                  </a:cubicBezTo>
                  <a:cubicBezTo>
                    <a:pt x="3256" y="912"/>
                    <a:pt x="3067" y="1274"/>
                    <a:pt x="3156" y="1295"/>
                  </a:cubicBezTo>
                  <a:cubicBezTo>
                    <a:pt x="3159" y="1296"/>
                    <a:pt x="3161" y="1296"/>
                    <a:pt x="3163" y="1296"/>
                  </a:cubicBezTo>
                  <a:cubicBezTo>
                    <a:pt x="3204" y="1296"/>
                    <a:pt x="3206" y="1147"/>
                    <a:pt x="3246" y="1117"/>
                  </a:cubicBezTo>
                  <a:cubicBezTo>
                    <a:pt x="3259" y="1107"/>
                    <a:pt x="3273" y="1103"/>
                    <a:pt x="3286" y="1103"/>
                  </a:cubicBezTo>
                  <a:cubicBezTo>
                    <a:pt x="3338" y="1103"/>
                    <a:pt x="3385" y="1166"/>
                    <a:pt x="3419" y="1196"/>
                  </a:cubicBezTo>
                  <a:cubicBezTo>
                    <a:pt x="3518" y="1290"/>
                    <a:pt x="3571" y="1505"/>
                    <a:pt x="3696" y="1505"/>
                  </a:cubicBezTo>
                  <a:cubicBezTo>
                    <a:pt x="3733" y="1505"/>
                    <a:pt x="3791" y="1431"/>
                    <a:pt x="3848" y="1390"/>
                  </a:cubicBezTo>
                  <a:cubicBezTo>
                    <a:pt x="3881" y="1368"/>
                    <a:pt x="3898" y="1359"/>
                    <a:pt x="3905" y="1359"/>
                  </a:cubicBezTo>
                  <a:cubicBezTo>
                    <a:pt x="3930" y="1359"/>
                    <a:pt x="3840" y="1459"/>
                    <a:pt x="3827" y="1500"/>
                  </a:cubicBezTo>
                  <a:cubicBezTo>
                    <a:pt x="3816" y="1533"/>
                    <a:pt x="3834" y="1546"/>
                    <a:pt x="3863" y="1546"/>
                  </a:cubicBezTo>
                  <a:cubicBezTo>
                    <a:pt x="3898" y="1546"/>
                    <a:pt x="3948" y="1528"/>
                    <a:pt x="3980" y="1505"/>
                  </a:cubicBezTo>
                  <a:cubicBezTo>
                    <a:pt x="4040" y="1451"/>
                    <a:pt x="4070" y="1428"/>
                    <a:pt x="4081" y="1428"/>
                  </a:cubicBezTo>
                  <a:cubicBezTo>
                    <a:pt x="4099" y="1428"/>
                    <a:pt x="4059" y="1494"/>
                    <a:pt x="4006" y="1584"/>
                  </a:cubicBezTo>
                  <a:cubicBezTo>
                    <a:pt x="4100" y="1505"/>
                    <a:pt x="4195" y="1416"/>
                    <a:pt x="4278" y="1321"/>
                  </a:cubicBezTo>
                  <a:lnTo>
                    <a:pt x="4278" y="1321"/>
                  </a:lnTo>
                  <a:cubicBezTo>
                    <a:pt x="4299" y="1348"/>
                    <a:pt x="4163" y="1500"/>
                    <a:pt x="4142" y="1536"/>
                  </a:cubicBezTo>
                  <a:cubicBezTo>
                    <a:pt x="4105" y="1591"/>
                    <a:pt x="4124" y="1605"/>
                    <a:pt x="4154" y="1605"/>
                  </a:cubicBezTo>
                  <a:cubicBezTo>
                    <a:pt x="4176" y="1605"/>
                    <a:pt x="4203" y="1598"/>
                    <a:pt x="4221" y="1594"/>
                  </a:cubicBezTo>
                  <a:cubicBezTo>
                    <a:pt x="4223" y="1594"/>
                    <a:pt x="4227" y="1593"/>
                    <a:pt x="4230" y="1593"/>
                  </a:cubicBezTo>
                  <a:cubicBezTo>
                    <a:pt x="4283" y="1593"/>
                    <a:pt x="4449" y="1628"/>
                    <a:pt x="4278" y="1741"/>
                  </a:cubicBezTo>
                  <a:cubicBezTo>
                    <a:pt x="4178" y="1810"/>
                    <a:pt x="4189" y="1827"/>
                    <a:pt x="4234" y="1827"/>
                  </a:cubicBezTo>
                  <a:cubicBezTo>
                    <a:pt x="4277" y="1827"/>
                    <a:pt x="4352" y="1811"/>
                    <a:pt x="4390" y="1811"/>
                  </a:cubicBezTo>
                  <a:cubicBezTo>
                    <a:pt x="4399" y="1811"/>
                    <a:pt x="4406" y="1812"/>
                    <a:pt x="4409" y="1814"/>
                  </a:cubicBezTo>
                  <a:cubicBezTo>
                    <a:pt x="4486" y="1852"/>
                    <a:pt x="4122" y="2106"/>
                    <a:pt x="4194" y="2106"/>
                  </a:cubicBezTo>
                  <a:cubicBezTo>
                    <a:pt x="4202" y="2106"/>
                    <a:pt x="4214" y="2103"/>
                    <a:pt x="4231" y="2097"/>
                  </a:cubicBezTo>
                  <a:cubicBezTo>
                    <a:pt x="4415" y="1977"/>
                    <a:pt x="4598" y="1715"/>
                    <a:pt x="4661" y="1584"/>
                  </a:cubicBezTo>
                  <a:cubicBezTo>
                    <a:pt x="4671" y="1574"/>
                    <a:pt x="4764" y="1392"/>
                    <a:pt x="4734" y="1392"/>
                  </a:cubicBezTo>
                  <a:cubicBezTo>
                    <a:pt x="4731" y="1392"/>
                    <a:pt x="4726" y="1395"/>
                    <a:pt x="4719" y="1400"/>
                  </a:cubicBezTo>
                  <a:cubicBezTo>
                    <a:pt x="4689" y="1410"/>
                    <a:pt x="4667" y="1416"/>
                    <a:pt x="4652" y="1416"/>
                  </a:cubicBezTo>
                  <a:cubicBezTo>
                    <a:pt x="4628" y="1416"/>
                    <a:pt x="4621" y="1400"/>
                    <a:pt x="4624" y="1358"/>
                  </a:cubicBezTo>
                  <a:cubicBezTo>
                    <a:pt x="4634" y="1285"/>
                    <a:pt x="4658" y="1162"/>
                    <a:pt x="4576" y="1162"/>
                  </a:cubicBezTo>
                  <a:cubicBezTo>
                    <a:pt x="4570" y="1162"/>
                    <a:pt x="4564" y="1163"/>
                    <a:pt x="4556" y="1164"/>
                  </a:cubicBezTo>
                  <a:cubicBezTo>
                    <a:pt x="4506" y="1175"/>
                    <a:pt x="4466" y="1198"/>
                    <a:pt x="4446" y="1198"/>
                  </a:cubicBezTo>
                  <a:cubicBezTo>
                    <a:pt x="4429" y="1198"/>
                    <a:pt x="4427" y="1181"/>
                    <a:pt x="4446" y="1122"/>
                  </a:cubicBezTo>
                  <a:cubicBezTo>
                    <a:pt x="4433" y="1109"/>
                    <a:pt x="4410" y="1105"/>
                    <a:pt x="4384" y="1105"/>
                  </a:cubicBezTo>
                  <a:cubicBezTo>
                    <a:pt x="4353" y="1105"/>
                    <a:pt x="4319" y="1110"/>
                    <a:pt x="4291" y="1110"/>
                  </a:cubicBezTo>
                  <a:cubicBezTo>
                    <a:pt x="4231" y="1110"/>
                    <a:pt x="4201" y="1087"/>
                    <a:pt x="4304" y="944"/>
                  </a:cubicBezTo>
                  <a:lnTo>
                    <a:pt x="4304" y="944"/>
                  </a:lnTo>
                  <a:cubicBezTo>
                    <a:pt x="4259" y="1007"/>
                    <a:pt x="4225" y="1029"/>
                    <a:pt x="4198" y="1029"/>
                  </a:cubicBezTo>
                  <a:cubicBezTo>
                    <a:pt x="4136" y="1029"/>
                    <a:pt x="4110" y="912"/>
                    <a:pt x="4061" y="912"/>
                  </a:cubicBezTo>
                  <a:cubicBezTo>
                    <a:pt x="4060" y="912"/>
                    <a:pt x="4059" y="912"/>
                    <a:pt x="4058" y="912"/>
                  </a:cubicBezTo>
                  <a:cubicBezTo>
                    <a:pt x="3990" y="912"/>
                    <a:pt x="3985" y="1017"/>
                    <a:pt x="3906" y="1064"/>
                  </a:cubicBezTo>
                  <a:cubicBezTo>
                    <a:pt x="3899" y="1070"/>
                    <a:pt x="3894" y="1072"/>
                    <a:pt x="3890" y="1072"/>
                  </a:cubicBezTo>
                  <a:cubicBezTo>
                    <a:pt x="3858" y="1072"/>
                    <a:pt x="3915" y="922"/>
                    <a:pt x="3943" y="876"/>
                  </a:cubicBezTo>
                  <a:cubicBezTo>
                    <a:pt x="4006" y="754"/>
                    <a:pt x="4000" y="721"/>
                    <a:pt x="3968" y="721"/>
                  </a:cubicBezTo>
                  <a:cubicBezTo>
                    <a:pt x="3931" y="721"/>
                    <a:pt x="3858" y="766"/>
                    <a:pt x="3818" y="766"/>
                  </a:cubicBezTo>
                  <a:cubicBezTo>
                    <a:pt x="3816" y="766"/>
                    <a:pt x="3814" y="766"/>
                    <a:pt x="3812" y="766"/>
                  </a:cubicBezTo>
                  <a:cubicBezTo>
                    <a:pt x="3780" y="760"/>
                    <a:pt x="3602" y="598"/>
                    <a:pt x="3628" y="572"/>
                  </a:cubicBezTo>
                  <a:lnTo>
                    <a:pt x="3628" y="572"/>
                  </a:lnTo>
                  <a:cubicBezTo>
                    <a:pt x="3592" y="608"/>
                    <a:pt x="3665" y="582"/>
                    <a:pt x="3602" y="666"/>
                  </a:cubicBezTo>
                  <a:cubicBezTo>
                    <a:pt x="3588" y="685"/>
                    <a:pt x="3574" y="691"/>
                    <a:pt x="3560" y="691"/>
                  </a:cubicBezTo>
                  <a:cubicBezTo>
                    <a:pt x="3543" y="691"/>
                    <a:pt x="3527" y="682"/>
                    <a:pt x="3513" y="676"/>
                  </a:cubicBezTo>
                  <a:cubicBezTo>
                    <a:pt x="3481" y="666"/>
                    <a:pt x="3424" y="656"/>
                    <a:pt x="3413" y="582"/>
                  </a:cubicBezTo>
                  <a:cubicBezTo>
                    <a:pt x="3409" y="524"/>
                    <a:pt x="3425" y="463"/>
                    <a:pt x="3395" y="463"/>
                  </a:cubicBezTo>
                  <a:cubicBezTo>
                    <a:pt x="3387" y="463"/>
                    <a:pt x="3376" y="467"/>
                    <a:pt x="3361" y="477"/>
                  </a:cubicBezTo>
                  <a:cubicBezTo>
                    <a:pt x="3308" y="509"/>
                    <a:pt x="3277" y="640"/>
                    <a:pt x="3240" y="666"/>
                  </a:cubicBezTo>
                  <a:cubicBezTo>
                    <a:pt x="3234" y="671"/>
                    <a:pt x="3227" y="674"/>
                    <a:pt x="3221" y="674"/>
                  </a:cubicBezTo>
                  <a:cubicBezTo>
                    <a:pt x="3172" y="674"/>
                    <a:pt x="3131" y="529"/>
                    <a:pt x="3093" y="488"/>
                  </a:cubicBezTo>
                  <a:cubicBezTo>
                    <a:pt x="3057" y="435"/>
                    <a:pt x="2994" y="399"/>
                    <a:pt x="2926" y="393"/>
                  </a:cubicBezTo>
                  <a:close/>
                  <a:moveTo>
                    <a:pt x="13800" y="2055"/>
                  </a:moveTo>
                  <a:cubicBezTo>
                    <a:pt x="13547" y="2119"/>
                    <a:pt x="13612" y="2164"/>
                    <a:pt x="13698" y="2164"/>
                  </a:cubicBezTo>
                  <a:cubicBezTo>
                    <a:pt x="13753" y="2164"/>
                    <a:pt x="13816" y="2146"/>
                    <a:pt x="13810" y="2103"/>
                  </a:cubicBezTo>
                  <a:cubicBezTo>
                    <a:pt x="13816" y="2082"/>
                    <a:pt x="13800" y="2066"/>
                    <a:pt x="13800" y="2055"/>
                  </a:cubicBezTo>
                  <a:close/>
                  <a:moveTo>
                    <a:pt x="8850" y="2066"/>
                  </a:moveTo>
                  <a:lnTo>
                    <a:pt x="8850" y="2066"/>
                  </a:lnTo>
                  <a:cubicBezTo>
                    <a:pt x="8919" y="2087"/>
                    <a:pt x="9044" y="2124"/>
                    <a:pt x="9029" y="2160"/>
                  </a:cubicBezTo>
                  <a:cubicBezTo>
                    <a:pt x="9037" y="2166"/>
                    <a:pt x="9044" y="2171"/>
                    <a:pt x="9050" y="2174"/>
                  </a:cubicBezTo>
                  <a:lnTo>
                    <a:pt x="9050" y="2174"/>
                  </a:lnTo>
                  <a:cubicBezTo>
                    <a:pt x="9067" y="2193"/>
                    <a:pt x="9060" y="2204"/>
                    <a:pt x="9042" y="2204"/>
                  </a:cubicBezTo>
                  <a:cubicBezTo>
                    <a:pt x="9024" y="2204"/>
                    <a:pt x="8995" y="2194"/>
                    <a:pt x="8966" y="2171"/>
                  </a:cubicBezTo>
                  <a:lnTo>
                    <a:pt x="8850" y="2066"/>
                  </a:lnTo>
                  <a:close/>
                  <a:moveTo>
                    <a:pt x="595" y="2532"/>
                  </a:moveTo>
                  <a:cubicBezTo>
                    <a:pt x="731" y="2532"/>
                    <a:pt x="997" y="2607"/>
                    <a:pt x="860" y="2648"/>
                  </a:cubicBezTo>
                  <a:cubicBezTo>
                    <a:pt x="792" y="2648"/>
                    <a:pt x="724" y="2643"/>
                    <a:pt x="655" y="2627"/>
                  </a:cubicBezTo>
                  <a:cubicBezTo>
                    <a:pt x="551" y="2601"/>
                    <a:pt x="482" y="2538"/>
                    <a:pt x="582" y="2533"/>
                  </a:cubicBezTo>
                  <a:cubicBezTo>
                    <a:pt x="586" y="2532"/>
                    <a:pt x="591" y="2532"/>
                    <a:pt x="595" y="2532"/>
                  </a:cubicBezTo>
                  <a:close/>
                  <a:moveTo>
                    <a:pt x="4571" y="2643"/>
                  </a:moveTo>
                  <a:cubicBezTo>
                    <a:pt x="4552" y="2649"/>
                    <a:pt x="4535" y="2655"/>
                    <a:pt x="4525" y="2658"/>
                  </a:cubicBezTo>
                  <a:cubicBezTo>
                    <a:pt x="4542" y="2654"/>
                    <a:pt x="4557" y="2649"/>
                    <a:pt x="4571" y="2643"/>
                  </a:cubicBezTo>
                  <a:close/>
                  <a:moveTo>
                    <a:pt x="9144" y="3010"/>
                  </a:moveTo>
                  <a:cubicBezTo>
                    <a:pt x="9146" y="3010"/>
                    <a:pt x="9148" y="3010"/>
                    <a:pt x="9149" y="3010"/>
                  </a:cubicBezTo>
                  <a:cubicBezTo>
                    <a:pt x="9147" y="3010"/>
                    <a:pt x="9146" y="3010"/>
                    <a:pt x="9144" y="3010"/>
                  </a:cubicBezTo>
                  <a:close/>
                  <a:moveTo>
                    <a:pt x="13255" y="3146"/>
                  </a:moveTo>
                  <a:cubicBezTo>
                    <a:pt x="13268" y="3195"/>
                    <a:pt x="13220" y="3210"/>
                    <a:pt x="13114" y="3210"/>
                  </a:cubicBezTo>
                  <a:cubicBezTo>
                    <a:pt x="13096" y="3210"/>
                    <a:pt x="13077" y="3210"/>
                    <a:pt x="13055" y="3209"/>
                  </a:cubicBezTo>
                  <a:lnTo>
                    <a:pt x="13055" y="3172"/>
                  </a:lnTo>
                  <a:cubicBezTo>
                    <a:pt x="13117" y="3157"/>
                    <a:pt x="13188" y="3147"/>
                    <a:pt x="13255" y="3146"/>
                  </a:cubicBezTo>
                  <a:close/>
                  <a:moveTo>
                    <a:pt x="860" y="3429"/>
                  </a:moveTo>
                  <a:lnTo>
                    <a:pt x="860" y="3429"/>
                  </a:lnTo>
                  <a:cubicBezTo>
                    <a:pt x="860" y="3429"/>
                    <a:pt x="861" y="3430"/>
                    <a:pt x="861" y="3430"/>
                  </a:cubicBezTo>
                  <a:lnTo>
                    <a:pt x="861" y="3430"/>
                  </a:lnTo>
                  <a:cubicBezTo>
                    <a:pt x="861" y="3430"/>
                    <a:pt x="861" y="3429"/>
                    <a:pt x="860" y="3429"/>
                  </a:cubicBezTo>
                  <a:close/>
                  <a:moveTo>
                    <a:pt x="8929" y="3434"/>
                  </a:moveTo>
                  <a:cubicBezTo>
                    <a:pt x="9013" y="3461"/>
                    <a:pt x="9023" y="3466"/>
                    <a:pt x="9013" y="3497"/>
                  </a:cubicBezTo>
                  <a:cubicBezTo>
                    <a:pt x="9005" y="3520"/>
                    <a:pt x="9003" y="3546"/>
                    <a:pt x="8962" y="3546"/>
                  </a:cubicBezTo>
                  <a:cubicBezTo>
                    <a:pt x="8947" y="3546"/>
                    <a:pt x="8926" y="3542"/>
                    <a:pt x="8898" y="3534"/>
                  </a:cubicBezTo>
                  <a:lnTo>
                    <a:pt x="8929" y="3434"/>
                  </a:lnTo>
                  <a:close/>
                  <a:moveTo>
                    <a:pt x="896" y="3605"/>
                  </a:moveTo>
                  <a:cubicBezTo>
                    <a:pt x="866" y="3605"/>
                    <a:pt x="827" y="3607"/>
                    <a:pt x="776" y="3613"/>
                  </a:cubicBezTo>
                  <a:lnTo>
                    <a:pt x="776" y="3649"/>
                  </a:lnTo>
                  <a:lnTo>
                    <a:pt x="881" y="3670"/>
                  </a:lnTo>
                  <a:cubicBezTo>
                    <a:pt x="975" y="3627"/>
                    <a:pt x="981" y="3605"/>
                    <a:pt x="896" y="3605"/>
                  </a:cubicBezTo>
                  <a:close/>
                  <a:moveTo>
                    <a:pt x="8410" y="3744"/>
                  </a:moveTo>
                  <a:lnTo>
                    <a:pt x="8410" y="3744"/>
                  </a:lnTo>
                  <a:cubicBezTo>
                    <a:pt x="8413" y="3746"/>
                    <a:pt x="8416" y="3748"/>
                    <a:pt x="8420" y="3750"/>
                  </a:cubicBezTo>
                  <a:lnTo>
                    <a:pt x="8420" y="3750"/>
                  </a:lnTo>
                  <a:cubicBezTo>
                    <a:pt x="8417" y="3748"/>
                    <a:pt x="8414" y="3746"/>
                    <a:pt x="8410" y="3744"/>
                  </a:cubicBezTo>
                  <a:close/>
                  <a:moveTo>
                    <a:pt x="8117" y="3874"/>
                  </a:moveTo>
                  <a:cubicBezTo>
                    <a:pt x="8117" y="3874"/>
                    <a:pt x="8116" y="3875"/>
                    <a:pt x="8116" y="3875"/>
                  </a:cubicBezTo>
                  <a:cubicBezTo>
                    <a:pt x="8116" y="3875"/>
                    <a:pt x="8117" y="3874"/>
                    <a:pt x="8117" y="3874"/>
                  </a:cubicBezTo>
                  <a:close/>
                  <a:moveTo>
                    <a:pt x="4988" y="3943"/>
                  </a:moveTo>
                  <a:cubicBezTo>
                    <a:pt x="4980" y="3951"/>
                    <a:pt x="4975" y="3956"/>
                    <a:pt x="4976" y="3959"/>
                  </a:cubicBezTo>
                  <a:cubicBezTo>
                    <a:pt x="4976" y="3959"/>
                    <a:pt x="4981" y="3952"/>
                    <a:pt x="4988" y="3943"/>
                  </a:cubicBezTo>
                  <a:close/>
                  <a:moveTo>
                    <a:pt x="5526" y="4168"/>
                  </a:moveTo>
                  <a:lnTo>
                    <a:pt x="5526" y="4168"/>
                  </a:lnTo>
                  <a:cubicBezTo>
                    <a:pt x="5547" y="4195"/>
                    <a:pt x="5594" y="4195"/>
                    <a:pt x="5495" y="4284"/>
                  </a:cubicBezTo>
                  <a:lnTo>
                    <a:pt x="5474" y="4258"/>
                  </a:lnTo>
                  <a:lnTo>
                    <a:pt x="5526" y="4168"/>
                  </a:lnTo>
                  <a:close/>
                  <a:moveTo>
                    <a:pt x="6349" y="4278"/>
                  </a:moveTo>
                  <a:cubicBezTo>
                    <a:pt x="6347" y="4282"/>
                    <a:pt x="6346" y="4285"/>
                    <a:pt x="6344" y="4289"/>
                  </a:cubicBezTo>
                  <a:lnTo>
                    <a:pt x="6344" y="4289"/>
                  </a:lnTo>
                  <a:cubicBezTo>
                    <a:pt x="6346" y="4285"/>
                    <a:pt x="6347" y="4282"/>
                    <a:pt x="6349" y="4278"/>
                  </a:cubicBezTo>
                  <a:close/>
                  <a:moveTo>
                    <a:pt x="1028" y="4588"/>
                  </a:moveTo>
                  <a:lnTo>
                    <a:pt x="1025" y="4588"/>
                  </a:lnTo>
                  <a:lnTo>
                    <a:pt x="1025" y="4588"/>
                  </a:lnTo>
                  <a:cubicBezTo>
                    <a:pt x="1026" y="4589"/>
                    <a:pt x="1026" y="4589"/>
                    <a:pt x="1026" y="4589"/>
                  </a:cubicBezTo>
                  <a:lnTo>
                    <a:pt x="1026" y="4589"/>
                  </a:lnTo>
                  <a:cubicBezTo>
                    <a:pt x="1026" y="4589"/>
                    <a:pt x="1027" y="4588"/>
                    <a:pt x="1028" y="4588"/>
                  </a:cubicBezTo>
                  <a:close/>
                  <a:moveTo>
                    <a:pt x="9239" y="4568"/>
                  </a:moveTo>
                  <a:cubicBezTo>
                    <a:pt x="9228" y="4568"/>
                    <a:pt x="9221" y="4575"/>
                    <a:pt x="9212" y="4588"/>
                  </a:cubicBezTo>
                  <a:cubicBezTo>
                    <a:pt x="9212" y="4588"/>
                    <a:pt x="9144" y="4645"/>
                    <a:pt x="9196" y="4666"/>
                  </a:cubicBezTo>
                  <a:cubicBezTo>
                    <a:pt x="9218" y="4675"/>
                    <a:pt x="9234" y="4679"/>
                    <a:pt x="9247" y="4679"/>
                  </a:cubicBezTo>
                  <a:cubicBezTo>
                    <a:pt x="9289" y="4679"/>
                    <a:pt x="9297" y="4642"/>
                    <a:pt x="9317" y="4614"/>
                  </a:cubicBezTo>
                  <a:cubicBezTo>
                    <a:pt x="9276" y="4583"/>
                    <a:pt x="9254" y="4568"/>
                    <a:pt x="9239" y="4568"/>
                  </a:cubicBezTo>
                  <a:close/>
                  <a:moveTo>
                    <a:pt x="5489" y="4732"/>
                  </a:moveTo>
                  <a:cubicBezTo>
                    <a:pt x="5449" y="4732"/>
                    <a:pt x="5409" y="4780"/>
                    <a:pt x="5374" y="4876"/>
                  </a:cubicBezTo>
                  <a:cubicBezTo>
                    <a:pt x="5442" y="4850"/>
                    <a:pt x="5495" y="4808"/>
                    <a:pt x="5531" y="4750"/>
                  </a:cubicBezTo>
                  <a:cubicBezTo>
                    <a:pt x="5518" y="4738"/>
                    <a:pt x="5503" y="4732"/>
                    <a:pt x="5489" y="4732"/>
                  </a:cubicBezTo>
                  <a:close/>
                  <a:moveTo>
                    <a:pt x="5724" y="4783"/>
                  </a:moveTo>
                  <a:cubicBezTo>
                    <a:pt x="5677" y="4783"/>
                    <a:pt x="5592" y="4921"/>
                    <a:pt x="5621" y="4950"/>
                  </a:cubicBezTo>
                  <a:cubicBezTo>
                    <a:pt x="5624" y="4952"/>
                    <a:pt x="5628" y="4954"/>
                    <a:pt x="5632" y="4954"/>
                  </a:cubicBezTo>
                  <a:cubicBezTo>
                    <a:pt x="5677" y="4954"/>
                    <a:pt x="5774" y="4816"/>
                    <a:pt x="5736" y="4787"/>
                  </a:cubicBezTo>
                  <a:cubicBezTo>
                    <a:pt x="5732" y="4784"/>
                    <a:pt x="5728" y="4783"/>
                    <a:pt x="5724" y="4783"/>
                  </a:cubicBezTo>
                  <a:close/>
                  <a:moveTo>
                    <a:pt x="438" y="5214"/>
                  </a:moveTo>
                  <a:cubicBezTo>
                    <a:pt x="435" y="5215"/>
                    <a:pt x="433" y="5216"/>
                    <a:pt x="430" y="5217"/>
                  </a:cubicBezTo>
                  <a:cubicBezTo>
                    <a:pt x="433" y="5216"/>
                    <a:pt x="435" y="5215"/>
                    <a:pt x="438" y="5214"/>
                  </a:cubicBezTo>
                  <a:close/>
                  <a:moveTo>
                    <a:pt x="13308" y="5506"/>
                  </a:moveTo>
                  <a:lnTo>
                    <a:pt x="13308" y="5506"/>
                  </a:lnTo>
                  <a:cubicBezTo>
                    <a:pt x="13311" y="5508"/>
                    <a:pt x="13315" y="5509"/>
                    <a:pt x="13317" y="5511"/>
                  </a:cubicBezTo>
                  <a:cubicBezTo>
                    <a:pt x="13315" y="5509"/>
                    <a:pt x="13312" y="5508"/>
                    <a:pt x="13308" y="5506"/>
                  </a:cubicBezTo>
                  <a:close/>
                  <a:moveTo>
                    <a:pt x="12741" y="5427"/>
                  </a:moveTo>
                  <a:lnTo>
                    <a:pt x="12846" y="5437"/>
                  </a:lnTo>
                  <a:cubicBezTo>
                    <a:pt x="12893" y="5479"/>
                    <a:pt x="12945" y="5521"/>
                    <a:pt x="12908" y="5537"/>
                  </a:cubicBezTo>
                  <a:cubicBezTo>
                    <a:pt x="12840" y="5511"/>
                    <a:pt x="12725" y="5458"/>
                    <a:pt x="12741" y="5427"/>
                  </a:cubicBezTo>
                  <a:close/>
                  <a:moveTo>
                    <a:pt x="12416" y="5537"/>
                  </a:moveTo>
                  <a:lnTo>
                    <a:pt x="12447" y="5552"/>
                  </a:lnTo>
                  <a:lnTo>
                    <a:pt x="12447" y="5552"/>
                  </a:lnTo>
                  <a:cubicBezTo>
                    <a:pt x="12438" y="5546"/>
                    <a:pt x="12427" y="5541"/>
                    <a:pt x="12416" y="5537"/>
                  </a:cubicBezTo>
                  <a:close/>
                  <a:moveTo>
                    <a:pt x="1246" y="5606"/>
                  </a:moveTo>
                  <a:cubicBezTo>
                    <a:pt x="1258" y="5606"/>
                    <a:pt x="1266" y="5609"/>
                    <a:pt x="1269" y="5615"/>
                  </a:cubicBezTo>
                  <a:cubicBezTo>
                    <a:pt x="1231" y="5653"/>
                    <a:pt x="1168" y="5713"/>
                    <a:pt x="1122" y="5713"/>
                  </a:cubicBezTo>
                  <a:cubicBezTo>
                    <a:pt x="1110" y="5713"/>
                    <a:pt x="1099" y="5709"/>
                    <a:pt x="1091" y="5699"/>
                  </a:cubicBezTo>
                  <a:lnTo>
                    <a:pt x="1091" y="5705"/>
                  </a:lnTo>
                  <a:cubicBezTo>
                    <a:pt x="1073" y="5666"/>
                    <a:pt x="1194" y="5606"/>
                    <a:pt x="1246" y="5606"/>
                  </a:cubicBezTo>
                  <a:close/>
                  <a:moveTo>
                    <a:pt x="1355" y="6058"/>
                  </a:moveTo>
                  <a:cubicBezTo>
                    <a:pt x="1364" y="6058"/>
                    <a:pt x="1371" y="6060"/>
                    <a:pt x="1374" y="6066"/>
                  </a:cubicBezTo>
                  <a:cubicBezTo>
                    <a:pt x="1401" y="6121"/>
                    <a:pt x="1314" y="6194"/>
                    <a:pt x="1251" y="6194"/>
                  </a:cubicBezTo>
                  <a:cubicBezTo>
                    <a:pt x="1230" y="6194"/>
                    <a:pt x="1211" y="6186"/>
                    <a:pt x="1201" y="6166"/>
                  </a:cubicBezTo>
                  <a:cubicBezTo>
                    <a:pt x="1183" y="6127"/>
                    <a:pt x="1305" y="6058"/>
                    <a:pt x="1355" y="6058"/>
                  </a:cubicBezTo>
                  <a:close/>
                  <a:moveTo>
                    <a:pt x="1856" y="6507"/>
                  </a:moveTo>
                  <a:cubicBezTo>
                    <a:pt x="1857" y="6508"/>
                    <a:pt x="1858" y="6509"/>
                    <a:pt x="1858" y="6510"/>
                  </a:cubicBezTo>
                  <a:lnTo>
                    <a:pt x="1858" y="6510"/>
                  </a:lnTo>
                  <a:cubicBezTo>
                    <a:pt x="1857" y="6508"/>
                    <a:pt x="1856" y="6507"/>
                    <a:pt x="1856" y="6507"/>
                  </a:cubicBezTo>
                  <a:close/>
                  <a:moveTo>
                    <a:pt x="2538" y="7267"/>
                  </a:moveTo>
                  <a:cubicBezTo>
                    <a:pt x="2503" y="7267"/>
                    <a:pt x="2403" y="7375"/>
                    <a:pt x="2428" y="7403"/>
                  </a:cubicBezTo>
                  <a:lnTo>
                    <a:pt x="2522" y="7361"/>
                  </a:lnTo>
                  <a:cubicBezTo>
                    <a:pt x="2556" y="7292"/>
                    <a:pt x="2554" y="7267"/>
                    <a:pt x="2538" y="7267"/>
                  </a:cubicBezTo>
                  <a:close/>
                  <a:moveTo>
                    <a:pt x="2910" y="7697"/>
                  </a:moveTo>
                  <a:cubicBezTo>
                    <a:pt x="2909" y="7697"/>
                    <a:pt x="2909" y="7698"/>
                    <a:pt x="2908" y="7699"/>
                  </a:cubicBezTo>
                  <a:lnTo>
                    <a:pt x="2908" y="7699"/>
                  </a:lnTo>
                  <a:cubicBezTo>
                    <a:pt x="2908" y="7698"/>
                    <a:pt x="2909" y="7698"/>
                    <a:pt x="2910" y="7697"/>
                  </a:cubicBezTo>
                  <a:close/>
                  <a:moveTo>
                    <a:pt x="8997" y="8494"/>
                  </a:moveTo>
                  <a:lnTo>
                    <a:pt x="8997" y="8494"/>
                  </a:lnTo>
                  <a:cubicBezTo>
                    <a:pt x="8997" y="8495"/>
                    <a:pt x="8998" y="8496"/>
                    <a:pt x="8998" y="8497"/>
                  </a:cubicBezTo>
                  <a:lnTo>
                    <a:pt x="8998" y="8497"/>
                  </a:lnTo>
                  <a:cubicBezTo>
                    <a:pt x="8998" y="8496"/>
                    <a:pt x="8997" y="8495"/>
                    <a:pt x="8997" y="8494"/>
                  </a:cubicBezTo>
                  <a:close/>
                  <a:moveTo>
                    <a:pt x="5400" y="8882"/>
                  </a:moveTo>
                  <a:lnTo>
                    <a:pt x="5400" y="8882"/>
                  </a:lnTo>
                  <a:cubicBezTo>
                    <a:pt x="5401" y="8882"/>
                    <a:pt x="5401" y="8882"/>
                    <a:pt x="5401" y="8882"/>
                  </a:cubicBezTo>
                  <a:lnTo>
                    <a:pt x="5401" y="8882"/>
                  </a:lnTo>
                  <a:cubicBezTo>
                    <a:pt x="5401" y="8882"/>
                    <a:pt x="5401" y="8882"/>
                    <a:pt x="5400" y="8882"/>
                  </a:cubicBezTo>
                  <a:close/>
                  <a:moveTo>
                    <a:pt x="9008" y="8748"/>
                  </a:moveTo>
                  <a:cubicBezTo>
                    <a:pt x="9042" y="8748"/>
                    <a:pt x="9078" y="8778"/>
                    <a:pt x="9092" y="8877"/>
                  </a:cubicBezTo>
                  <a:cubicBezTo>
                    <a:pt x="9102" y="8961"/>
                    <a:pt x="9060" y="8940"/>
                    <a:pt x="9029" y="8950"/>
                  </a:cubicBezTo>
                  <a:cubicBezTo>
                    <a:pt x="9002" y="8882"/>
                    <a:pt x="8960" y="8761"/>
                    <a:pt x="8992" y="8751"/>
                  </a:cubicBezTo>
                  <a:cubicBezTo>
                    <a:pt x="8997" y="8749"/>
                    <a:pt x="9003" y="8748"/>
                    <a:pt x="9008" y="8748"/>
                  </a:cubicBezTo>
                  <a:close/>
                  <a:moveTo>
                    <a:pt x="8126" y="9280"/>
                  </a:moveTo>
                  <a:cubicBezTo>
                    <a:pt x="8164" y="9280"/>
                    <a:pt x="8200" y="9310"/>
                    <a:pt x="8195" y="9417"/>
                  </a:cubicBezTo>
                  <a:cubicBezTo>
                    <a:pt x="8195" y="9473"/>
                    <a:pt x="8174" y="9480"/>
                    <a:pt x="8151" y="9480"/>
                  </a:cubicBezTo>
                  <a:cubicBezTo>
                    <a:pt x="8143" y="9480"/>
                    <a:pt x="8135" y="9479"/>
                    <a:pt x="8127" y="9479"/>
                  </a:cubicBezTo>
                  <a:cubicBezTo>
                    <a:pt x="8123" y="9479"/>
                    <a:pt x="8120" y="9479"/>
                    <a:pt x="8116" y="9480"/>
                  </a:cubicBezTo>
                  <a:cubicBezTo>
                    <a:pt x="8106" y="9406"/>
                    <a:pt x="8080" y="9286"/>
                    <a:pt x="8116" y="9280"/>
                  </a:cubicBezTo>
                  <a:cubicBezTo>
                    <a:pt x="8120" y="9280"/>
                    <a:pt x="8123" y="9280"/>
                    <a:pt x="8126" y="9280"/>
                  </a:cubicBezTo>
                  <a:close/>
                  <a:moveTo>
                    <a:pt x="8864" y="9432"/>
                  </a:moveTo>
                  <a:cubicBezTo>
                    <a:pt x="8830" y="9432"/>
                    <a:pt x="8849" y="9617"/>
                    <a:pt x="8910" y="9617"/>
                  </a:cubicBezTo>
                  <a:cubicBezTo>
                    <a:pt x="8913" y="9617"/>
                    <a:pt x="8916" y="9617"/>
                    <a:pt x="8919" y="9616"/>
                  </a:cubicBezTo>
                  <a:cubicBezTo>
                    <a:pt x="8929" y="9616"/>
                    <a:pt x="8939" y="9605"/>
                    <a:pt x="8950" y="9605"/>
                  </a:cubicBezTo>
                  <a:cubicBezTo>
                    <a:pt x="8908" y="9476"/>
                    <a:pt x="8880" y="9432"/>
                    <a:pt x="8864" y="9432"/>
                  </a:cubicBezTo>
                  <a:close/>
                  <a:moveTo>
                    <a:pt x="6916" y="9870"/>
                  </a:moveTo>
                  <a:cubicBezTo>
                    <a:pt x="6914" y="9872"/>
                    <a:pt x="6912" y="9873"/>
                    <a:pt x="6910" y="9873"/>
                  </a:cubicBezTo>
                  <a:cubicBezTo>
                    <a:pt x="6898" y="9904"/>
                    <a:pt x="6898" y="9915"/>
                    <a:pt x="6902" y="9915"/>
                  </a:cubicBezTo>
                  <a:cubicBezTo>
                    <a:pt x="6909" y="9915"/>
                    <a:pt x="6930" y="9879"/>
                    <a:pt x="6916" y="9870"/>
                  </a:cubicBezTo>
                  <a:close/>
                  <a:moveTo>
                    <a:pt x="11026" y="0"/>
                  </a:moveTo>
                  <a:lnTo>
                    <a:pt x="11026" y="100"/>
                  </a:lnTo>
                  <a:cubicBezTo>
                    <a:pt x="10999" y="97"/>
                    <a:pt x="10930" y="81"/>
                    <a:pt x="10867" y="81"/>
                  </a:cubicBezTo>
                  <a:cubicBezTo>
                    <a:pt x="10810" y="81"/>
                    <a:pt x="10758" y="94"/>
                    <a:pt x="10748" y="142"/>
                  </a:cubicBezTo>
                  <a:cubicBezTo>
                    <a:pt x="10748" y="152"/>
                    <a:pt x="10810" y="353"/>
                    <a:pt x="10780" y="353"/>
                  </a:cubicBezTo>
                  <a:cubicBezTo>
                    <a:pt x="10778" y="353"/>
                    <a:pt x="10776" y="352"/>
                    <a:pt x="10775" y="351"/>
                  </a:cubicBezTo>
                  <a:cubicBezTo>
                    <a:pt x="10733" y="336"/>
                    <a:pt x="10675" y="231"/>
                    <a:pt x="10633" y="199"/>
                  </a:cubicBezTo>
                  <a:cubicBezTo>
                    <a:pt x="10565" y="159"/>
                    <a:pt x="10490" y="136"/>
                    <a:pt x="10421" y="136"/>
                  </a:cubicBezTo>
                  <a:cubicBezTo>
                    <a:pt x="10372" y="136"/>
                    <a:pt x="10326" y="147"/>
                    <a:pt x="10287" y="173"/>
                  </a:cubicBezTo>
                  <a:cubicBezTo>
                    <a:pt x="10235" y="210"/>
                    <a:pt x="10235" y="315"/>
                    <a:pt x="10182" y="341"/>
                  </a:cubicBezTo>
                  <a:cubicBezTo>
                    <a:pt x="10104" y="388"/>
                    <a:pt x="10134" y="450"/>
                    <a:pt x="10171" y="600"/>
                  </a:cubicBezTo>
                  <a:lnTo>
                    <a:pt x="10171" y="600"/>
                  </a:lnTo>
                  <a:cubicBezTo>
                    <a:pt x="10157" y="552"/>
                    <a:pt x="10004" y="398"/>
                    <a:pt x="9954" y="398"/>
                  </a:cubicBezTo>
                  <a:cubicBezTo>
                    <a:pt x="9938" y="398"/>
                    <a:pt x="9932" y="414"/>
                    <a:pt x="9946" y="456"/>
                  </a:cubicBezTo>
                  <a:cubicBezTo>
                    <a:pt x="9988" y="551"/>
                    <a:pt x="10198" y="676"/>
                    <a:pt x="10229" y="792"/>
                  </a:cubicBezTo>
                  <a:lnTo>
                    <a:pt x="10041" y="645"/>
                  </a:lnTo>
                  <a:cubicBezTo>
                    <a:pt x="9930" y="561"/>
                    <a:pt x="9836" y="456"/>
                    <a:pt x="9763" y="346"/>
                  </a:cubicBezTo>
                  <a:lnTo>
                    <a:pt x="9763" y="346"/>
                  </a:lnTo>
                  <a:cubicBezTo>
                    <a:pt x="9883" y="561"/>
                    <a:pt x="9721" y="514"/>
                    <a:pt x="9747" y="661"/>
                  </a:cubicBezTo>
                  <a:cubicBezTo>
                    <a:pt x="9727" y="671"/>
                    <a:pt x="9713" y="677"/>
                    <a:pt x="9700" y="677"/>
                  </a:cubicBezTo>
                  <a:cubicBezTo>
                    <a:pt x="9668" y="677"/>
                    <a:pt x="9647" y="641"/>
                    <a:pt x="9595" y="551"/>
                  </a:cubicBezTo>
                  <a:cubicBezTo>
                    <a:pt x="9527" y="441"/>
                    <a:pt x="9495" y="519"/>
                    <a:pt x="9443" y="451"/>
                  </a:cubicBezTo>
                  <a:lnTo>
                    <a:pt x="9443" y="451"/>
                  </a:lnTo>
                  <a:lnTo>
                    <a:pt x="9700" y="808"/>
                  </a:lnTo>
                  <a:cubicBezTo>
                    <a:pt x="9696" y="809"/>
                    <a:pt x="9692" y="810"/>
                    <a:pt x="9688" y="810"/>
                  </a:cubicBezTo>
                  <a:cubicBezTo>
                    <a:pt x="9618" y="810"/>
                    <a:pt x="9424" y="597"/>
                    <a:pt x="9412" y="597"/>
                  </a:cubicBezTo>
                  <a:cubicBezTo>
                    <a:pt x="9412" y="597"/>
                    <a:pt x="9411" y="597"/>
                    <a:pt x="9411" y="598"/>
                  </a:cubicBezTo>
                  <a:cubicBezTo>
                    <a:pt x="9411" y="672"/>
                    <a:pt x="9489" y="855"/>
                    <a:pt x="9418" y="855"/>
                  </a:cubicBezTo>
                  <a:cubicBezTo>
                    <a:pt x="9408" y="855"/>
                    <a:pt x="9396" y="852"/>
                    <a:pt x="9380" y="844"/>
                  </a:cubicBezTo>
                  <a:cubicBezTo>
                    <a:pt x="9349" y="829"/>
                    <a:pt x="9297" y="819"/>
                    <a:pt x="9247" y="819"/>
                  </a:cubicBezTo>
                  <a:cubicBezTo>
                    <a:pt x="9142" y="819"/>
                    <a:pt x="9042" y="861"/>
                    <a:pt x="9133" y="981"/>
                  </a:cubicBezTo>
                  <a:cubicBezTo>
                    <a:pt x="9196" y="1059"/>
                    <a:pt x="9034" y="1070"/>
                    <a:pt x="9092" y="1164"/>
                  </a:cubicBezTo>
                  <a:cubicBezTo>
                    <a:pt x="9126" y="1218"/>
                    <a:pt x="9123" y="1235"/>
                    <a:pt x="9101" y="1235"/>
                  </a:cubicBezTo>
                  <a:cubicBezTo>
                    <a:pt x="9056" y="1235"/>
                    <a:pt x="8935" y="1162"/>
                    <a:pt x="8888" y="1162"/>
                  </a:cubicBezTo>
                  <a:cubicBezTo>
                    <a:pt x="8883" y="1162"/>
                    <a:pt x="8880" y="1162"/>
                    <a:pt x="8877" y="1164"/>
                  </a:cubicBezTo>
                  <a:cubicBezTo>
                    <a:pt x="8824" y="1190"/>
                    <a:pt x="8924" y="1295"/>
                    <a:pt x="8887" y="1332"/>
                  </a:cubicBezTo>
                  <a:cubicBezTo>
                    <a:pt x="8878" y="1344"/>
                    <a:pt x="8868" y="1349"/>
                    <a:pt x="8856" y="1349"/>
                  </a:cubicBezTo>
                  <a:cubicBezTo>
                    <a:pt x="8826" y="1349"/>
                    <a:pt x="8787" y="1317"/>
                    <a:pt x="8735" y="1279"/>
                  </a:cubicBezTo>
                  <a:cubicBezTo>
                    <a:pt x="8719" y="1268"/>
                    <a:pt x="8708" y="1263"/>
                    <a:pt x="8700" y="1263"/>
                  </a:cubicBezTo>
                  <a:cubicBezTo>
                    <a:pt x="8664" y="1263"/>
                    <a:pt x="8690" y="1355"/>
                    <a:pt x="8698" y="1363"/>
                  </a:cubicBezTo>
                  <a:cubicBezTo>
                    <a:pt x="8740" y="1431"/>
                    <a:pt x="8693" y="1416"/>
                    <a:pt x="8667" y="1431"/>
                  </a:cubicBezTo>
                  <a:cubicBezTo>
                    <a:pt x="8592" y="1462"/>
                    <a:pt x="8971" y="1619"/>
                    <a:pt x="8891" y="1619"/>
                  </a:cubicBezTo>
                  <a:cubicBezTo>
                    <a:pt x="8875" y="1619"/>
                    <a:pt x="8843" y="1613"/>
                    <a:pt x="8787" y="1599"/>
                  </a:cubicBezTo>
                  <a:cubicBezTo>
                    <a:pt x="8754" y="1591"/>
                    <a:pt x="8726" y="1587"/>
                    <a:pt x="8702" y="1587"/>
                  </a:cubicBezTo>
                  <a:cubicBezTo>
                    <a:pt x="8590" y="1587"/>
                    <a:pt x="8581" y="1670"/>
                    <a:pt x="8672" y="1757"/>
                  </a:cubicBezTo>
                  <a:cubicBezTo>
                    <a:pt x="8766" y="1847"/>
                    <a:pt x="8802" y="1893"/>
                    <a:pt x="8706" y="1893"/>
                  </a:cubicBezTo>
                  <a:cubicBezTo>
                    <a:pt x="8674" y="1893"/>
                    <a:pt x="8627" y="1888"/>
                    <a:pt x="8562" y="1877"/>
                  </a:cubicBezTo>
                  <a:cubicBezTo>
                    <a:pt x="8556" y="1876"/>
                    <a:pt x="8550" y="1876"/>
                    <a:pt x="8545" y="1876"/>
                  </a:cubicBezTo>
                  <a:cubicBezTo>
                    <a:pt x="8434" y="1876"/>
                    <a:pt x="8635" y="2082"/>
                    <a:pt x="8503" y="2082"/>
                  </a:cubicBezTo>
                  <a:cubicBezTo>
                    <a:pt x="8499" y="2082"/>
                    <a:pt x="8494" y="2082"/>
                    <a:pt x="8489" y="2082"/>
                  </a:cubicBezTo>
                  <a:lnTo>
                    <a:pt x="8489" y="2082"/>
                  </a:lnTo>
                  <a:cubicBezTo>
                    <a:pt x="8595" y="2094"/>
                    <a:pt x="8790" y="2279"/>
                    <a:pt x="8705" y="2279"/>
                  </a:cubicBezTo>
                  <a:cubicBezTo>
                    <a:pt x="8685" y="2279"/>
                    <a:pt x="8649" y="2269"/>
                    <a:pt x="8593" y="2244"/>
                  </a:cubicBezTo>
                  <a:cubicBezTo>
                    <a:pt x="8541" y="2232"/>
                    <a:pt x="8504" y="2227"/>
                    <a:pt x="8480" y="2227"/>
                  </a:cubicBezTo>
                  <a:cubicBezTo>
                    <a:pt x="8366" y="2227"/>
                    <a:pt x="8517" y="2339"/>
                    <a:pt x="8525" y="2391"/>
                  </a:cubicBezTo>
                  <a:cubicBezTo>
                    <a:pt x="8541" y="2438"/>
                    <a:pt x="8525" y="2491"/>
                    <a:pt x="8483" y="2517"/>
                  </a:cubicBezTo>
                  <a:cubicBezTo>
                    <a:pt x="8452" y="2538"/>
                    <a:pt x="8410" y="2517"/>
                    <a:pt x="8399" y="2548"/>
                  </a:cubicBezTo>
                  <a:cubicBezTo>
                    <a:pt x="8384" y="2653"/>
                    <a:pt x="8462" y="2742"/>
                    <a:pt x="8562" y="2747"/>
                  </a:cubicBezTo>
                  <a:cubicBezTo>
                    <a:pt x="8526" y="2747"/>
                    <a:pt x="8490" y="2746"/>
                    <a:pt x="8457" y="2746"/>
                  </a:cubicBezTo>
                  <a:cubicBezTo>
                    <a:pt x="8387" y="2746"/>
                    <a:pt x="8333" y="2753"/>
                    <a:pt x="8326" y="2800"/>
                  </a:cubicBezTo>
                  <a:cubicBezTo>
                    <a:pt x="8316" y="2842"/>
                    <a:pt x="8499" y="2905"/>
                    <a:pt x="8378" y="2926"/>
                  </a:cubicBezTo>
                  <a:cubicBezTo>
                    <a:pt x="8405" y="2936"/>
                    <a:pt x="8431" y="2941"/>
                    <a:pt x="8462" y="2941"/>
                  </a:cubicBezTo>
                  <a:cubicBezTo>
                    <a:pt x="8525" y="2941"/>
                    <a:pt x="8473" y="2962"/>
                    <a:pt x="8462" y="2968"/>
                  </a:cubicBezTo>
                  <a:cubicBezTo>
                    <a:pt x="8384" y="3004"/>
                    <a:pt x="8268" y="3031"/>
                    <a:pt x="8578" y="3062"/>
                  </a:cubicBezTo>
                  <a:cubicBezTo>
                    <a:pt x="8547" y="3059"/>
                    <a:pt x="8464" y="3053"/>
                    <a:pt x="8409" y="3053"/>
                  </a:cubicBezTo>
                  <a:cubicBezTo>
                    <a:pt x="8361" y="3053"/>
                    <a:pt x="8335" y="3058"/>
                    <a:pt x="8384" y="3073"/>
                  </a:cubicBezTo>
                  <a:cubicBezTo>
                    <a:pt x="8473" y="3104"/>
                    <a:pt x="8504" y="3104"/>
                    <a:pt x="8494" y="3135"/>
                  </a:cubicBezTo>
                  <a:cubicBezTo>
                    <a:pt x="8498" y="3121"/>
                    <a:pt x="8394" y="3106"/>
                    <a:pt x="8327" y="3106"/>
                  </a:cubicBezTo>
                  <a:cubicBezTo>
                    <a:pt x="8299" y="3106"/>
                    <a:pt x="8278" y="3108"/>
                    <a:pt x="8274" y="3115"/>
                  </a:cubicBezTo>
                  <a:cubicBezTo>
                    <a:pt x="8253" y="3135"/>
                    <a:pt x="8274" y="3156"/>
                    <a:pt x="8295" y="3183"/>
                  </a:cubicBezTo>
                  <a:cubicBezTo>
                    <a:pt x="8347" y="3235"/>
                    <a:pt x="8389" y="3251"/>
                    <a:pt x="8557" y="3298"/>
                  </a:cubicBezTo>
                  <a:cubicBezTo>
                    <a:pt x="8550" y="3317"/>
                    <a:pt x="8539" y="3324"/>
                    <a:pt x="8517" y="3324"/>
                  </a:cubicBezTo>
                  <a:cubicBezTo>
                    <a:pt x="8492" y="3324"/>
                    <a:pt x="8452" y="3315"/>
                    <a:pt x="8384" y="3303"/>
                  </a:cubicBezTo>
                  <a:lnTo>
                    <a:pt x="8384" y="3303"/>
                  </a:lnTo>
                  <a:lnTo>
                    <a:pt x="8593" y="3392"/>
                  </a:lnTo>
                  <a:lnTo>
                    <a:pt x="8143" y="3272"/>
                  </a:lnTo>
                  <a:lnTo>
                    <a:pt x="8389" y="3419"/>
                  </a:lnTo>
                  <a:cubicBezTo>
                    <a:pt x="8546" y="3513"/>
                    <a:pt x="8447" y="3539"/>
                    <a:pt x="8384" y="3555"/>
                  </a:cubicBezTo>
                  <a:cubicBezTo>
                    <a:pt x="8347" y="3571"/>
                    <a:pt x="8221" y="3597"/>
                    <a:pt x="8363" y="3681"/>
                  </a:cubicBezTo>
                  <a:lnTo>
                    <a:pt x="8725" y="3885"/>
                  </a:lnTo>
                  <a:cubicBezTo>
                    <a:pt x="8721" y="3891"/>
                    <a:pt x="8715" y="3893"/>
                    <a:pt x="8706" y="3893"/>
                  </a:cubicBezTo>
                  <a:cubicBezTo>
                    <a:pt x="8649" y="3893"/>
                    <a:pt x="8493" y="3794"/>
                    <a:pt x="8420" y="3750"/>
                  </a:cubicBezTo>
                  <a:lnTo>
                    <a:pt x="8420" y="3750"/>
                  </a:lnTo>
                  <a:cubicBezTo>
                    <a:pt x="8443" y="3764"/>
                    <a:pt x="8442" y="3770"/>
                    <a:pt x="8429" y="3770"/>
                  </a:cubicBezTo>
                  <a:cubicBezTo>
                    <a:pt x="8397" y="3770"/>
                    <a:pt x="8295" y="3739"/>
                    <a:pt x="8242" y="3707"/>
                  </a:cubicBezTo>
                  <a:cubicBezTo>
                    <a:pt x="8187" y="3675"/>
                    <a:pt x="8101" y="3619"/>
                    <a:pt x="8072" y="3619"/>
                  </a:cubicBezTo>
                  <a:cubicBezTo>
                    <a:pt x="8068" y="3619"/>
                    <a:pt x="8065" y="3620"/>
                    <a:pt x="8064" y="3623"/>
                  </a:cubicBezTo>
                  <a:lnTo>
                    <a:pt x="8431" y="3859"/>
                  </a:lnTo>
                  <a:cubicBezTo>
                    <a:pt x="8362" y="3815"/>
                    <a:pt x="8306" y="3800"/>
                    <a:pt x="8261" y="3800"/>
                  </a:cubicBezTo>
                  <a:cubicBezTo>
                    <a:pt x="8178" y="3800"/>
                    <a:pt x="8134" y="3853"/>
                    <a:pt x="8117" y="3874"/>
                  </a:cubicBezTo>
                  <a:lnTo>
                    <a:pt x="8117" y="3874"/>
                  </a:lnTo>
                  <a:cubicBezTo>
                    <a:pt x="8119" y="3872"/>
                    <a:pt x="8121" y="3871"/>
                    <a:pt x="8125" y="3871"/>
                  </a:cubicBezTo>
                  <a:cubicBezTo>
                    <a:pt x="8154" y="3871"/>
                    <a:pt x="8238" y="3937"/>
                    <a:pt x="8289" y="3974"/>
                  </a:cubicBezTo>
                  <a:cubicBezTo>
                    <a:pt x="8285" y="3978"/>
                    <a:pt x="8278" y="3980"/>
                    <a:pt x="8270" y="3980"/>
                  </a:cubicBezTo>
                  <a:cubicBezTo>
                    <a:pt x="8211" y="3980"/>
                    <a:pt x="8069" y="3891"/>
                    <a:pt x="8027" y="3891"/>
                  </a:cubicBezTo>
                  <a:cubicBezTo>
                    <a:pt x="8010" y="3891"/>
                    <a:pt x="8010" y="3908"/>
                    <a:pt x="8043" y="3953"/>
                  </a:cubicBezTo>
                  <a:cubicBezTo>
                    <a:pt x="8060" y="3975"/>
                    <a:pt x="8143" y="4096"/>
                    <a:pt x="8117" y="4096"/>
                  </a:cubicBezTo>
                  <a:cubicBezTo>
                    <a:pt x="8111" y="4096"/>
                    <a:pt x="8099" y="4090"/>
                    <a:pt x="8080" y="4074"/>
                  </a:cubicBezTo>
                  <a:cubicBezTo>
                    <a:pt x="8042" y="4041"/>
                    <a:pt x="7931" y="3896"/>
                    <a:pt x="7902" y="3896"/>
                  </a:cubicBezTo>
                  <a:cubicBezTo>
                    <a:pt x="7899" y="3896"/>
                    <a:pt x="7897" y="3897"/>
                    <a:pt x="7896" y="3901"/>
                  </a:cubicBezTo>
                  <a:cubicBezTo>
                    <a:pt x="7886" y="3943"/>
                    <a:pt x="7959" y="4043"/>
                    <a:pt x="7891" y="4043"/>
                  </a:cubicBezTo>
                  <a:cubicBezTo>
                    <a:pt x="7854" y="4043"/>
                    <a:pt x="7806" y="4027"/>
                    <a:pt x="7772" y="4027"/>
                  </a:cubicBezTo>
                  <a:cubicBezTo>
                    <a:pt x="7758" y="4027"/>
                    <a:pt x="7747" y="4030"/>
                    <a:pt x="7739" y="4037"/>
                  </a:cubicBezTo>
                  <a:cubicBezTo>
                    <a:pt x="7719" y="4066"/>
                    <a:pt x="7813" y="4240"/>
                    <a:pt x="7868" y="4240"/>
                  </a:cubicBezTo>
                  <a:cubicBezTo>
                    <a:pt x="7872" y="4240"/>
                    <a:pt x="7877" y="4239"/>
                    <a:pt x="7880" y="4237"/>
                  </a:cubicBezTo>
                  <a:lnTo>
                    <a:pt x="7880" y="4237"/>
                  </a:lnTo>
                  <a:cubicBezTo>
                    <a:pt x="7856" y="4251"/>
                    <a:pt x="7841" y="4274"/>
                    <a:pt x="7811" y="4274"/>
                  </a:cubicBezTo>
                  <a:cubicBezTo>
                    <a:pt x="7808" y="4274"/>
                    <a:pt x="7805" y="4274"/>
                    <a:pt x="7802" y="4273"/>
                  </a:cubicBezTo>
                  <a:cubicBezTo>
                    <a:pt x="7765" y="4273"/>
                    <a:pt x="7713" y="4216"/>
                    <a:pt x="7665" y="4189"/>
                  </a:cubicBezTo>
                  <a:cubicBezTo>
                    <a:pt x="7660" y="4185"/>
                    <a:pt x="7656" y="4183"/>
                    <a:pt x="7653" y="4183"/>
                  </a:cubicBezTo>
                  <a:cubicBezTo>
                    <a:pt x="7641" y="4183"/>
                    <a:pt x="7644" y="4209"/>
                    <a:pt x="7644" y="4226"/>
                  </a:cubicBezTo>
                  <a:cubicBezTo>
                    <a:pt x="7650" y="4289"/>
                    <a:pt x="7697" y="4341"/>
                    <a:pt x="7760" y="4436"/>
                  </a:cubicBezTo>
                  <a:cubicBezTo>
                    <a:pt x="7752" y="4405"/>
                    <a:pt x="7753" y="4392"/>
                    <a:pt x="7759" y="4392"/>
                  </a:cubicBezTo>
                  <a:cubicBezTo>
                    <a:pt x="7769" y="4392"/>
                    <a:pt x="7791" y="4424"/>
                    <a:pt x="7807" y="4472"/>
                  </a:cubicBezTo>
                  <a:cubicBezTo>
                    <a:pt x="7826" y="4526"/>
                    <a:pt x="7832" y="4584"/>
                    <a:pt x="7804" y="4584"/>
                  </a:cubicBezTo>
                  <a:cubicBezTo>
                    <a:pt x="7802" y="4584"/>
                    <a:pt x="7799" y="4583"/>
                    <a:pt x="7796" y="4583"/>
                  </a:cubicBezTo>
                  <a:cubicBezTo>
                    <a:pt x="7737" y="4563"/>
                    <a:pt x="7667" y="4324"/>
                    <a:pt x="7624" y="4324"/>
                  </a:cubicBezTo>
                  <a:cubicBezTo>
                    <a:pt x="7622" y="4324"/>
                    <a:pt x="7620" y="4324"/>
                    <a:pt x="7618" y="4326"/>
                  </a:cubicBezTo>
                  <a:cubicBezTo>
                    <a:pt x="7571" y="4404"/>
                    <a:pt x="7576" y="4504"/>
                    <a:pt x="7634" y="4577"/>
                  </a:cubicBezTo>
                  <a:cubicBezTo>
                    <a:pt x="7707" y="4656"/>
                    <a:pt x="7734" y="4666"/>
                    <a:pt x="7755" y="4782"/>
                  </a:cubicBezTo>
                  <a:cubicBezTo>
                    <a:pt x="7766" y="4830"/>
                    <a:pt x="7761" y="4876"/>
                    <a:pt x="7735" y="4876"/>
                  </a:cubicBezTo>
                  <a:cubicBezTo>
                    <a:pt x="7724" y="4876"/>
                    <a:pt x="7710" y="4868"/>
                    <a:pt x="7692" y="4850"/>
                  </a:cubicBezTo>
                  <a:cubicBezTo>
                    <a:pt x="7608" y="4756"/>
                    <a:pt x="7487" y="4389"/>
                    <a:pt x="7466" y="4373"/>
                  </a:cubicBezTo>
                  <a:cubicBezTo>
                    <a:pt x="7459" y="4369"/>
                    <a:pt x="7452" y="4367"/>
                    <a:pt x="7447" y="4367"/>
                  </a:cubicBezTo>
                  <a:cubicBezTo>
                    <a:pt x="7424" y="4367"/>
                    <a:pt x="7415" y="4398"/>
                    <a:pt x="7419" y="4436"/>
                  </a:cubicBezTo>
                  <a:cubicBezTo>
                    <a:pt x="7419" y="4504"/>
                    <a:pt x="7477" y="4593"/>
                    <a:pt x="7482" y="4661"/>
                  </a:cubicBezTo>
                  <a:cubicBezTo>
                    <a:pt x="7482" y="4680"/>
                    <a:pt x="7479" y="4687"/>
                    <a:pt x="7474" y="4687"/>
                  </a:cubicBezTo>
                  <a:cubicBezTo>
                    <a:pt x="7448" y="4687"/>
                    <a:pt x="7364" y="4463"/>
                    <a:pt x="7341" y="4463"/>
                  </a:cubicBezTo>
                  <a:cubicBezTo>
                    <a:pt x="7338" y="4463"/>
                    <a:pt x="7336" y="4468"/>
                    <a:pt x="7335" y="4478"/>
                  </a:cubicBezTo>
                  <a:cubicBezTo>
                    <a:pt x="7338" y="4554"/>
                    <a:pt x="7347" y="4630"/>
                    <a:pt x="7363" y="4706"/>
                  </a:cubicBezTo>
                  <a:lnTo>
                    <a:pt x="7363" y="4706"/>
                  </a:lnTo>
                  <a:cubicBezTo>
                    <a:pt x="7344" y="4644"/>
                    <a:pt x="7322" y="4584"/>
                    <a:pt x="7298" y="4525"/>
                  </a:cubicBezTo>
                  <a:cubicBezTo>
                    <a:pt x="7256" y="4448"/>
                    <a:pt x="7199" y="4344"/>
                    <a:pt x="7174" y="4344"/>
                  </a:cubicBezTo>
                  <a:cubicBezTo>
                    <a:pt x="7168" y="4344"/>
                    <a:pt x="7164" y="4350"/>
                    <a:pt x="7162" y="4362"/>
                  </a:cubicBezTo>
                  <a:cubicBezTo>
                    <a:pt x="7157" y="4389"/>
                    <a:pt x="7215" y="4499"/>
                    <a:pt x="7204" y="4562"/>
                  </a:cubicBezTo>
                  <a:cubicBezTo>
                    <a:pt x="7201" y="4591"/>
                    <a:pt x="7190" y="4601"/>
                    <a:pt x="7176" y="4601"/>
                  </a:cubicBezTo>
                  <a:cubicBezTo>
                    <a:pt x="7165" y="4601"/>
                    <a:pt x="7153" y="4595"/>
                    <a:pt x="7141" y="4588"/>
                  </a:cubicBezTo>
                  <a:cubicBezTo>
                    <a:pt x="7116" y="4568"/>
                    <a:pt x="7086" y="4461"/>
                    <a:pt x="7070" y="4461"/>
                  </a:cubicBezTo>
                  <a:cubicBezTo>
                    <a:pt x="7069" y="4461"/>
                    <a:pt x="7068" y="4462"/>
                    <a:pt x="7068" y="4462"/>
                  </a:cubicBezTo>
                  <a:cubicBezTo>
                    <a:pt x="7054" y="4466"/>
                    <a:pt x="7056" y="4629"/>
                    <a:pt x="7034" y="4629"/>
                  </a:cubicBezTo>
                  <a:cubicBezTo>
                    <a:pt x="7030" y="4629"/>
                    <a:pt x="7026" y="4624"/>
                    <a:pt x="7021" y="4614"/>
                  </a:cubicBezTo>
                  <a:cubicBezTo>
                    <a:pt x="7003" y="4584"/>
                    <a:pt x="6993" y="4412"/>
                    <a:pt x="6981" y="4412"/>
                  </a:cubicBezTo>
                  <a:cubicBezTo>
                    <a:pt x="6978" y="4412"/>
                    <a:pt x="6976" y="4419"/>
                    <a:pt x="6973" y="4436"/>
                  </a:cubicBezTo>
                  <a:cubicBezTo>
                    <a:pt x="6953" y="4534"/>
                    <a:pt x="6952" y="4750"/>
                    <a:pt x="6902" y="4750"/>
                  </a:cubicBezTo>
                  <a:cubicBezTo>
                    <a:pt x="6901" y="4750"/>
                    <a:pt x="6901" y="4750"/>
                    <a:pt x="6900" y="4750"/>
                  </a:cubicBezTo>
                  <a:lnTo>
                    <a:pt x="6905" y="4625"/>
                  </a:lnTo>
                  <a:cubicBezTo>
                    <a:pt x="6905" y="4572"/>
                    <a:pt x="6905" y="4541"/>
                    <a:pt x="6921" y="4541"/>
                  </a:cubicBezTo>
                  <a:cubicBezTo>
                    <a:pt x="6922" y="4533"/>
                    <a:pt x="6920" y="4530"/>
                    <a:pt x="6917" y="4530"/>
                  </a:cubicBezTo>
                  <a:cubicBezTo>
                    <a:pt x="6902" y="4530"/>
                    <a:pt x="6845" y="4614"/>
                    <a:pt x="6832" y="4614"/>
                  </a:cubicBezTo>
                  <a:cubicBezTo>
                    <a:pt x="6831" y="4615"/>
                    <a:pt x="6829" y="4615"/>
                    <a:pt x="6828" y="4615"/>
                  </a:cubicBezTo>
                  <a:cubicBezTo>
                    <a:pt x="6808" y="4615"/>
                    <a:pt x="6805" y="4537"/>
                    <a:pt x="6787" y="4537"/>
                  </a:cubicBezTo>
                  <a:cubicBezTo>
                    <a:pt x="6785" y="4537"/>
                    <a:pt x="6782" y="4538"/>
                    <a:pt x="6779" y="4541"/>
                  </a:cubicBezTo>
                  <a:cubicBezTo>
                    <a:pt x="6755" y="4569"/>
                    <a:pt x="6740" y="4615"/>
                    <a:pt x="6714" y="4615"/>
                  </a:cubicBezTo>
                  <a:cubicBezTo>
                    <a:pt x="6711" y="4615"/>
                    <a:pt x="6709" y="4615"/>
                    <a:pt x="6706" y="4614"/>
                  </a:cubicBezTo>
                  <a:cubicBezTo>
                    <a:pt x="6680" y="4604"/>
                    <a:pt x="6664" y="4604"/>
                    <a:pt x="6654" y="4541"/>
                  </a:cubicBezTo>
                  <a:cubicBezTo>
                    <a:pt x="6651" y="4524"/>
                    <a:pt x="6646" y="4517"/>
                    <a:pt x="6639" y="4517"/>
                  </a:cubicBezTo>
                  <a:cubicBezTo>
                    <a:pt x="6613" y="4517"/>
                    <a:pt x="6562" y="4631"/>
                    <a:pt x="6528" y="4631"/>
                  </a:cubicBezTo>
                  <a:cubicBezTo>
                    <a:pt x="6526" y="4631"/>
                    <a:pt x="6524" y="4630"/>
                    <a:pt x="6522" y="4630"/>
                  </a:cubicBezTo>
                  <a:cubicBezTo>
                    <a:pt x="6486" y="4614"/>
                    <a:pt x="6549" y="4399"/>
                    <a:pt x="6517" y="4383"/>
                  </a:cubicBezTo>
                  <a:cubicBezTo>
                    <a:pt x="6516" y="4383"/>
                    <a:pt x="6515" y="4383"/>
                    <a:pt x="6514" y="4383"/>
                  </a:cubicBezTo>
                  <a:cubicBezTo>
                    <a:pt x="6481" y="4383"/>
                    <a:pt x="6411" y="4521"/>
                    <a:pt x="6370" y="4546"/>
                  </a:cubicBezTo>
                  <a:cubicBezTo>
                    <a:pt x="6367" y="4547"/>
                    <a:pt x="6364" y="4548"/>
                    <a:pt x="6362" y="4548"/>
                  </a:cubicBezTo>
                  <a:cubicBezTo>
                    <a:pt x="6318" y="4548"/>
                    <a:pt x="6461" y="4275"/>
                    <a:pt x="6496" y="4205"/>
                  </a:cubicBezTo>
                  <a:lnTo>
                    <a:pt x="6496" y="4205"/>
                  </a:lnTo>
                  <a:lnTo>
                    <a:pt x="6318" y="4425"/>
                  </a:lnTo>
                  <a:cubicBezTo>
                    <a:pt x="6271" y="4485"/>
                    <a:pt x="6247" y="4509"/>
                    <a:pt x="6239" y="4509"/>
                  </a:cubicBezTo>
                  <a:cubicBezTo>
                    <a:pt x="6223" y="4509"/>
                    <a:pt x="6286" y="4389"/>
                    <a:pt x="6344" y="4289"/>
                  </a:cubicBezTo>
                  <a:lnTo>
                    <a:pt x="6344" y="4289"/>
                  </a:lnTo>
                  <a:cubicBezTo>
                    <a:pt x="6297" y="4369"/>
                    <a:pt x="6269" y="4384"/>
                    <a:pt x="6246" y="4384"/>
                  </a:cubicBezTo>
                  <a:cubicBezTo>
                    <a:pt x="6232" y="4384"/>
                    <a:pt x="6219" y="4378"/>
                    <a:pt x="6205" y="4378"/>
                  </a:cubicBezTo>
                  <a:cubicBezTo>
                    <a:pt x="6184" y="4378"/>
                    <a:pt x="6160" y="4390"/>
                    <a:pt x="6124" y="4446"/>
                  </a:cubicBezTo>
                  <a:cubicBezTo>
                    <a:pt x="6150" y="4357"/>
                    <a:pt x="6192" y="4258"/>
                    <a:pt x="6171" y="4231"/>
                  </a:cubicBezTo>
                  <a:lnTo>
                    <a:pt x="6171" y="4231"/>
                  </a:lnTo>
                  <a:cubicBezTo>
                    <a:pt x="6133" y="4286"/>
                    <a:pt x="6116" y="4301"/>
                    <a:pt x="6105" y="4301"/>
                  </a:cubicBezTo>
                  <a:cubicBezTo>
                    <a:pt x="6095" y="4301"/>
                    <a:pt x="6089" y="4289"/>
                    <a:pt x="6077" y="4284"/>
                  </a:cubicBezTo>
                  <a:cubicBezTo>
                    <a:pt x="6075" y="4283"/>
                    <a:pt x="6073" y="4282"/>
                    <a:pt x="6070" y="4282"/>
                  </a:cubicBezTo>
                  <a:cubicBezTo>
                    <a:pt x="6038" y="4282"/>
                    <a:pt x="5943" y="4356"/>
                    <a:pt x="5901" y="4356"/>
                  </a:cubicBezTo>
                  <a:cubicBezTo>
                    <a:pt x="5896" y="4356"/>
                    <a:pt x="5891" y="4355"/>
                    <a:pt x="5888" y="4352"/>
                  </a:cubicBezTo>
                  <a:cubicBezTo>
                    <a:pt x="5879" y="4343"/>
                    <a:pt x="6056" y="4054"/>
                    <a:pt x="6019" y="4054"/>
                  </a:cubicBezTo>
                  <a:cubicBezTo>
                    <a:pt x="6013" y="4054"/>
                    <a:pt x="6001" y="4062"/>
                    <a:pt x="5982" y="4079"/>
                  </a:cubicBezTo>
                  <a:cubicBezTo>
                    <a:pt x="5939" y="4114"/>
                    <a:pt x="5780" y="4343"/>
                    <a:pt x="5754" y="4343"/>
                  </a:cubicBezTo>
                  <a:cubicBezTo>
                    <a:pt x="5749" y="4343"/>
                    <a:pt x="5749" y="4333"/>
                    <a:pt x="5757" y="4310"/>
                  </a:cubicBezTo>
                  <a:cubicBezTo>
                    <a:pt x="5775" y="4251"/>
                    <a:pt x="5807" y="4207"/>
                    <a:pt x="5787" y="4207"/>
                  </a:cubicBezTo>
                  <a:cubicBezTo>
                    <a:pt x="5779" y="4207"/>
                    <a:pt x="5761" y="4214"/>
                    <a:pt x="5731" y="4231"/>
                  </a:cubicBezTo>
                  <a:cubicBezTo>
                    <a:pt x="5689" y="4263"/>
                    <a:pt x="5647" y="4289"/>
                    <a:pt x="5605" y="4315"/>
                  </a:cubicBezTo>
                  <a:cubicBezTo>
                    <a:pt x="5663" y="4231"/>
                    <a:pt x="5857" y="4105"/>
                    <a:pt x="5888" y="4053"/>
                  </a:cubicBezTo>
                  <a:cubicBezTo>
                    <a:pt x="5889" y="4051"/>
                    <a:pt x="5889" y="4050"/>
                    <a:pt x="5887" y="4050"/>
                  </a:cubicBezTo>
                  <a:cubicBezTo>
                    <a:pt x="5877" y="4050"/>
                    <a:pt x="5809" y="4090"/>
                    <a:pt x="5809" y="4090"/>
                  </a:cubicBezTo>
                  <a:cubicBezTo>
                    <a:pt x="5784" y="4103"/>
                    <a:pt x="5769" y="4108"/>
                    <a:pt x="5760" y="4108"/>
                  </a:cubicBezTo>
                  <a:cubicBezTo>
                    <a:pt x="5746" y="4108"/>
                    <a:pt x="5743" y="4097"/>
                    <a:pt x="5731" y="4084"/>
                  </a:cubicBezTo>
                  <a:lnTo>
                    <a:pt x="5731" y="4084"/>
                  </a:lnTo>
                  <a:cubicBezTo>
                    <a:pt x="5732" y="4086"/>
                    <a:pt x="5735" y="4087"/>
                    <a:pt x="5737" y="4087"/>
                  </a:cubicBezTo>
                  <a:cubicBezTo>
                    <a:pt x="5758" y="4087"/>
                    <a:pt x="5803" y="4033"/>
                    <a:pt x="5841" y="3995"/>
                  </a:cubicBezTo>
                  <a:lnTo>
                    <a:pt x="5841" y="3995"/>
                  </a:lnTo>
                  <a:cubicBezTo>
                    <a:pt x="5819" y="4015"/>
                    <a:pt x="5807" y="4022"/>
                    <a:pt x="5800" y="4022"/>
                  </a:cubicBezTo>
                  <a:cubicBezTo>
                    <a:pt x="5784" y="4022"/>
                    <a:pt x="5795" y="3985"/>
                    <a:pt x="5780" y="3985"/>
                  </a:cubicBezTo>
                  <a:cubicBezTo>
                    <a:pt x="5779" y="3985"/>
                    <a:pt x="5779" y="3985"/>
                    <a:pt x="5778" y="3985"/>
                  </a:cubicBezTo>
                  <a:cubicBezTo>
                    <a:pt x="5757" y="4006"/>
                    <a:pt x="5731" y="4022"/>
                    <a:pt x="5705" y="4037"/>
                  </a:cubicBezTo>
                  <a:cubicBezTo>
                    <a:pt x="5698" y="4038"/>
                    <a:pt x="5692" y="4039"/>
                    <a:pt x="5686" y="4039"/>
                  </a:cubicBezTo>
                  <a:cubicBezTo>
                    <a:pt x="5641" y="4039"/>
                    <a:pt x="5625" y="4002"/>
                    <a:pt x="5705" y="3932"/>
                  </a:cubicBezTo>
                  <a:cubicBezTo>
                    <a:pt x="5788" y="3863"/>
                    <a:pt x="5805" y="3809"/>
                    <a:pt x="5769" y="3809"/>
                  </a:cubicBezTo>
                  <a:cubicBezTo>
                    <a:pt x="5751" y="3809"/>
                    <a:pt x="5720" y="3822"/>
                    <a:pt x="5678" y="3854"/>
                  </a:cubicBezTo>
                  <a:cubicBezTo>
                    <a:pt x="5657" y="3854"/>
                    <a:pt x="5670" y="3804"/>
                    <a:pt x="5635" y="3804"/>
                  </a:cubicBezTo>
                  <a:cubicBezTo>
                    <a:pt x="5620" y="3804"/>
                    <a:pt x="5595" y="3814"/>
                    <a:pt x="5552" y="3843"/>
                  </a:cubicBezTo>
                  <a:cubicBezTo>
                    <a:pt x="5595" y="3741"/>
                    <a:pt x="5769" y="3546"/>
                    <a:pt x="5656" y="3546"/>
                  </a:cubicBezTo>
                  <a:cubicBezTo>
                    <a:pt x="5630" y="3546"/>
                    <a:pt x="5589" y="3556"/>
                    <a:pt x="5526" y="3581"/>
                  </a:cubicBezTo>
                  <a:cubicBezTo>
                    <a:pt x="5716" y="3489"/>
                    <a:pt x="5756" y="3460"/>
                    <a:pt x="5728" y="3460"/>
                  </a:cubicBezTo>
                  <a:cubicBezTo>
                    <a:pt x="5680" y="3460"/>
                    <a:pt x="5442" y="3540"/>
                    <a:pt x="5381" y="3540"/>
                  </a:cubicBezTo>
                  <a:cubicBezTo>
                    <a:pt x="5367" y="3540"/>
                    <a:pt x="5362" y="3535"/>
                    <a:pt x="5374" y="3523"/>
                  </a:cubicBezTo>
                  <a:cubicBezTo>
                    <a:pt x="5449" y="3464"/>
                    <a:pt x="5645" y="3381"/>
                    <a:pt x="5537" y="3381"/>
                  </a:cubicBezTo>
                  <a:cubicBezTo>
                    <a:pt x="5531" y="3381"/>
                    <a:pt x="5524" y="3381"/>
                    <a:pt x="5516" y="3382"/>
                  </a:cubicBezTo>
                  <a:lnTo>
                    <a:pt x="5117" y="3445"/>
                  </a:lnTo>
                  <a:cubicBezTo>
                    <a:pt x="5233" y="3387"/>
                    <a:pt x="5395" y="3371"/>
                    <a:pt x="5337" y="3319"/>
                  </a:cubicBezTo>
                  <a:cubicBezTo>
                    <a:pt x="5332" y="3313"/>
                    <a:pt x="5321" y="3311"/>
                    <a:pt x="5308" y="3311"/>
                  </a:cubicBezTo>
                  <a:cubicBezTo>
                    <a:pt x="5269" y="3311"/>
                    <a:pt x="5205" y="3330"/>
                    <a:pt x="5167" y="3330"/>
                  </a:cubicBezTo>
                  <a:cubicBezTo>
                    <a:pt x="5149" y="3330"/>
                    <a:pt x="5136" y="3326"/>
                    <a:pt x="5133" y="3314"/>
                  </a:cubicBezTo>
                  <a:cubicBezTo>
                    <a:pt x="5259" y="3293"/>
                    <a:pt x="5385" y="3261"/>
                    <a:pt x="5505" y="3225"/>
                  </a:cubicBezTo>
                  <a:cubicBezTo>
                    <a:pt x="5548" y="3203"/>
                    <a:pt x="5535" y="3178"/>
                    <a:pt x="5472" y="3178"/>
                  </a:cubicBezTo>
                  <a:cubicBezTo>
                    <a:pt x="5458" y="3178"/>
                    <a:pt x="5441" y="3180"/>
                    <a:pt x="5421" y="3183"/>
                  </a:cubicBezTo>
                  <a:cubicBezTo>
                    <a:pt x="5415" y="3184"/>
                    <a:pt x="5408" y="3185"/>
                    <a:pt x="5401" y="3185"/>
                  </a:cubicBezTo>
                  <a:cubicBezTo>
                    <a:pt x="5356" y="3185"/>
                    <a:pt x="5315" y="3155"/>
                    <a:pt x="5306" y="3109"/>
                  </a:cubicBezTo>
                  <a:cubicBezTo>
                    <a:pt x="5301" y="3099"/>
                    <a:pt x="5264" y="2999"/>
                    <a:pt x="5385" y="2962"/>
                  </a:cubicBezTo>
                  <a:cubicBezTo>
                    <a:pt x="5547" y="2931"/>
                    <a:pt x="5642" y="2858"/>
                    <a:pt x="5526" y="2784"/>
                  </a:cubicBezTo>
                  <a:cubicBezTo>
                    <a:pt x="5474" y="2753"/>
                    <a:pt x="5353" y="2768"/>
                    <a:pt x="5332" y="2721"/>
                  </a:cubicBezTo>
                  <a:cubicBezTo>
                    <a:pt x="5306" y="2674"/>
                    <a:pt x="5348" y="2622"/>
                    <a:pt x="5374" y="2569"/>
                  </a:cubicBezTo>
                  <a:cubicBezTo>
                    <a:pt x="5384" y="2559"/>
                    <a:pt x="5426" y="2372"/>
                    <a:pt x="5385" y="2372"/>
                  </a:cubicBezTo>
                  <a:cubicBezTo>
                    <a:pt x="5382" y="2372"/>
                    <a:pt x="5378" y="2373"/>
                    <a:pt x="5374" y="2375"/>
                  </a:cubicBezTo>
                  <a:cubicBezTo>
                    <a:pt x="5326" y="2399"/>
                    <a:pt x="5294" y="2408"/>
                    <a:pt x="5271" y="2408"/>
                  </a:cubicBezTo>
                  <a:cubicBezTo>
                    <a:pt x="5183" y="2408"/>
                    <a:pt x="5261" y="2259"/>
                    <a:pt x="5248" y="2213"/>
                  </a:cubicBezTo>
                  <a:cubicBezTo>
                    <a:pt x="5243" y="2160"/>
                    <a:pt x="5227" y="2118"/>
                    <a:pt x="5196" y="2082"/>
                  </a:cubicBezTo>
                  <a:cubicBezTo>
                    <a:pt x="5180" y="2063"/>
                    <a:pt x="5170" y="2056"/>
                    <a:pt x="5160" y="2056"/>
                  </a:cubicBezTo>
                  <a:cubicBezTo>
                    <a:pt x="5148" y="2056"/>
                    <a:pt x="5138" y="2067"/>
                    <a:pt x="5117" y="2082"/>
                  </a:cubicBezTo>
                  <a:cubicBezTo>
                    <a:pt x="5113" y="2084"/>
                    <a:pt x="5110" y="2084"/>
                    <a:pt x="5107" y="2084"/>
                  </a:cubicBezTo>
                  <a:cubicBezTo>
                    <a:pt x="5079" y="2084"/>
                    <a:pt x="5096" y="1998"/>
                    <a:pt x="5096" y="1998"/>
                  </a:cubicBezTo>
                  <a:cubicBezTo>
                    <a:pt x="5081" y="1966"/>
                    <a:pt x="5060" y="1940"/>
                    <a:pt x="5028" y="1924"/>
                  </a:cubicBezTo>
                  <a:cubicBezTo>
                    <a:pt x="4991" y="1903"/>
                    <a:pt x="4834" y="1888"/>
                    <a:pt x="4950" y="1814"/>
                  </a:cubicBezTo>
                  <a:cubicBezTo>
                    <a:pt x="5086" y="1725"/>
                    <a:pt x="5054" y="1641"/>
                    <a:pt x="4991" y="1615"/>
                  </a:cubicBezTo>
                  <a:cubicBezTo>
                    <a:pt x="4986" y="1613"/>
                    <a:pt x="4981" y="1613"/>
                    <a:pt x="4975" y="1613"/>
                  </a:cubicBezTo>
                  <a:cubicBezTo>
                    <a:pt x="4923" y="1613"/>
                    <a:pt x="4863" y="1677"/>
                    <a:pt x="4823" y="1677"/>
                  </a:cubicBezTo>
                  <a:cubicBezTo>
                    <a:pt x="4813" y="1677"/>
                    <a:pt x="4804" y="1673"/>
                    <a:pt x="4797" y="1662"/>
                  </a:cubicBezTo>
                  <a:cubicBezTo>
                    <a:pt x="4887" y="1599"/>
                    <a:pt x="4970" y="1557"/>
                    <a:pt x="4939" y="1510"/>
                  </a:cubicBezTo>
                  <a:cubicBezTo>
                    <a:pt x="4934" y="1505"/>
                    <a:pt x="4927" y="1502"/>
                    <a:pt x="4920" y="1502"/>
                  </a:cubicBezTo>
                  <a:cubicBezTo>
                    <a:pt x="4835" y="1502"/>
                    <a:pt x="4613" y="1829"/>
                    <a:pt x="4598" y="1877"/>
                  </a:cubicBezTo>
                  <a:cubicBezTo>
                    <a:pt x="4588" y="1935"/>
                    <a:pt x="4693" y="1961"/>
                    <a:pt x="4551" y="2045"/>
                  </a:cubicBezTo>
                  <a:cubicBezTo>
                    <a:pt x="4541" y="2082"/>
                    <a:pt x="4645" y="2108"/>
                    <a:pt x="4509" y="2186"/>
                  </a:cubicBezTo>
                  <a:cubicBezTo>
                    <a:pt x="4560" y="2163"/>
                    <a:pt x="4736" y="2028"/>
                    <a:pt x="4793" y="2028"/>
                  </a:cubicBezTo>
                  <a:cubicBezTo>
                    <a:pt x="4800" y="2028"/>
                    <a:pt x="4805" y="2030"/>
                    <a:pt x="4808" y="2034"/>
                  </a:cubicBezTo>
                  <a:cubicBezTo>
                    <a:pt x="4839" y="2076"/>
                    <a:pt x="4624" y="2244"/>
                    <a:pt x="4708" y="2249"/>
                  </a:cubicBezTo>
                  <a:cubicBezTo>
                    <a:pt x="4735" y="2249"/>
                    <a:pt x="4813" y="2197"/>
                    <a:pt x="4839" y="2186"/>
                  </a:cubicBezTo>
                  <a:cubicBezTo>
                    <a:pt x="4867" y="2173"/>
                    <a:pt x="4887" y="2167"/>
                    <a:pt x="4902" y="2167"/>
                  </a:cubicBezTo>
                  <a:cubicBezTo>
                    <a:pt x="4940" y="2167"/>
                    <a:pt x="4947" y="2199"/>
                    <a:pt x="4955" y="2218"/>
                  </a:cubicBezTo>
                  <a:cubicBezTo>
                    <a:pt x="4970" y="2255"/>
                    <a:pt x="4955" y="2344"/>
                    <a:pt x="4808" y="2365"/>
                  </a:cubicBezTo>
                  <a:cubicBezTo>
                    <a:pt x="4796" y="2367"/>
                    <a:pt x="4785" y="2368"/>
                    <a:pt x="4774" y="2368"/>
                  </a:cubicBezTo>
                  <a:cubicBezTo>
                    <a:pt x="4711" y="2368"/>
                    <a:pt x="4669" y="2336"/>
                    <a:pt x="4613" y="2336"/>
                  </a:cubicBezTo>
                  <a:cubicBezTo>
                    <a:pt x="4584" y="2336"/>
                    <a:pt x="4551" y="2344"/>
                    <a:pt x="4509" y="2370"/>
                  </a:cubicBezTo>
                  <a:cubicBezTo>
                    <a:pt x="4391" y="2440"/>
                    <a:pt x="4387" y="2468"/>
                    <a:pt x="4446" y="2468"/>
                  </a:cubicBezTo>
                  <a:cubicBezTo>
                    <a:pt x="4471" y="2468"/>
                    <a:pt x="4507" y="2463"/>
                    <a:pt x="4551" y="2454"/>
                  </a:cubicBezTo>
                  <a:cubicBezTo>
                    <a:pt x="4571" y="2449"/>
                    <a:pt x="4589" y="2447"/>
                    <a:pt x="4605" y="2447"/>
                  </a:cubicBezTo>
                  <a:cubicBezTo>
                    <a:pt x="4729" y="2447"/>
                    <a:pt x="4716" y="2583"/>
                    <a:pt x="4571" y="2643"/>
                  </a:cubicBezTo>
                  <a:lnTo>
                    <a:pt x="4571" y="2643"/>
                  </a:lnTo>
                  <a:cubicBezTo>
                    <a:pt x="4624" y="2626"/>
                    <a:pt x="4700" y="2604"/>
                    <a:pt x="4736" y="2604"/>
                  </a:cubicBezTo>
                  <a:cubicBezTo>
                    <a:pt x="4746" y="2604"/>
                    <a:pt x="4754" y="2606"/>
                    <a:pt x="4756" y="2611"/>
                  </a:cubicBezTo>
                  <a:cubicBezTo>
                    <a:pt x="4769" y="2629"/>
                    <a:pt x="4790" y="2673"/>
                    <a:pt x="4867" y="2673"/>
                  </a:cubicBezTo>
                  <a:cubicBezTo>
                    <a:pt x="4880" y="2673"/>
                    <a:pt x="4896" y="2672"/>
                    <a:pt x="4913" y="2669"/>
                  </a:cubicBezTo>
                  <a:lnTo>
                    <a:pt x="4913" y="2669"/>
                  </a:lnTo>
                  <a:cubicBezTo>
                    <a:pt x="4666" y="2727"/>
                    <a:pt x="4708" y="2962"/>
                    <a:pt x="4708" y="3020"/>
                  </a:cubicBezTo>
                  <a:cubicBezTo>
                    <a:pt x="4729" y="3125"/>
                    <a:pt x="4881" y="3209"/>
                    <a:pt x="5117" y="3235"/>
                  </a:cubicBezTo>
                  <a:cubicBezTo>
                    <a:pt x="5095" y="3235"/>
                    <a:pt x="4973" y="3217"/>
                    <a:pt x="4880" y="3217"/>
                  </a:cubicBezTo>
                  <a:cubicBezTo>
                    <a:pt x="4840" y="3217"/>
                    <a:pt x="4806" y="3220"/>
                    <a:pt x="4787" y="3230"/>
                  </a:cubicBezTo>
                  <a:lnTo>
                    <a:pt x="4813" y="3272"/>
                  </a:lnTo>
                  <a:cubicBezTo>
                    <a:pt x="4813" y="3293"/>
                    <a:pt x="4824" y="3272"/>
                    <a:pt x="4745" y="3298"/>
                  </a:cubicBezTo>
                  <a:cubicBezTo>
                    <a:pt x="4646" y="3328"/>
                    <a:pt x="4596" y="3373"/>
                    <a:pt x="4682" y="3373"/>
                  </a:cubicBezTo>
                  <a:cubicBezTo>
                    <a:pt x="4700" y="3373"/>
                    <a:pt x="4724" y="3371"/>
                    <a:pt x="4756" y="3366"/>
                  </a:cubicBezTo>
                  <a:cubicBezTo>
                    <a:pt x="4817" y="3355"/>
                    <a:pt x="4860" y="3343"/>
                    <a:pt x="4888" y="3343"/>
                  </a:cubicBezTo>
                  <a:cubicBezTo>
                    <a:pt x="4911" y="3343"/>
                    <a:pt x="4924" y="3350"/>
                    <a:pt x="4929" y="3371"/>
                  </a:cubicBezTo>
                  <a:cubicBezTo>
                    <a:pt x="4939" y="3392"/>
                    <a:pt x="4950" y="3419"/>
                    <a:pt x="4929" y="3445"/>
                  </a:cubicBezTo>
                  <a:cubicBezTo>
                    <a:pt x="4913" y="3471"/>
                    <a:pt x="4850" y="3482"/>
                    <a:pt x="4855" y="3492"/>
                  </a:cubicBezTo>
                  <a:lnTo>
                    <a:pt x="4887" y="3613"/>
                  </a:lnTo>
                  <a:cubicBezTo>
                    <a:pt x="4891" y="3624"/>
                    <a:pt x="4905" y="3628"/>
                    <a:pt x="4924" y="3628"/>
                  </a:cubicBezTo>
                  <a:cubicBezTo>
                    <a:pt x="5012" y="3628"/>
                    <a:pt x="5221" y="3529"/>
                    <a:pt x="5222" y="3519"/>
                  </a:cubicBezTo>
                  <a:lnTo>
                    <a:pt x="5222" y="3519"/>
                  </a:lnTo>
                  <a:cubicBezTo>
                    <a:pt x="5225" y="3541"/>
                    <a:pt x="4965" y="3728"/>
                    <a:pt x="4923" y="3791"/>
                  </a:cubicBezTo>
                  <a:cubicBezTo>
                    <a:pt x="4903" y="3826"/>
                    <a:pt x="4894" y="3853"/>
                    <a:pt x="4908" y="3853"/>
                  </a:cubicBezTo>
                  <a:cubicBezTo>
                    <a:pt x="4919" y="3853"/>
                    <a:pt x="4945" y="3835"/>
                    <a:pt x="4991" y="3791"/>
                  </a:cubicBezTo>
                  <a:cubicBezTo>
                    <a:pt x="5033" y="3753"/>
                    <a:pt x="5136" y="3682"/>
                    <a:pt x="5167" y="3682"/>
                  </a:cubicBezTo>
                  <a:cubicBezTo>
                    <a:pt x="5179" y="3682"/>
                    <a:pt x="5180" y="3692"/>
                    <a:pt x="5164" y="3717"/>
                  </a:cubicBezTo>
                  <a:cubicBezTo>
                    <a:pt x="5128" y="3775"/>
                    <a:pt x="5086" y="3833"/>
                    <a:pt x="5033" y="3885"/>
                  </a:cubicBezTo>
                  <a:cubicBezTo>
                    <a:pt x="5030" y="3892"/>
                    <a:pt x="5004" y="3924"/>
                    <a:pt x="4988" y="3943"/>
                  </a:cubicBezTo>
                  <a:lnTo>
                    <a:pt x="4988" y="3943"/>
                  </a:lnTo>
                  <a:cubicBezTo>
                    <a:pt x="5034" y="3905"/>
                    <a:pt x="5187" y="3815"/>
                    <a:pt x="5222" y="3801"/>
                  </a:cubicBezTo>
                  <a:cubicBezTo>
                    <a:pt x="5223" y="3801"/>
                    <a:pt x="5224" y="3801"/>
                    <a:pt x="5225" y="3801"/>
                  </a:cubicBezTo>
                  <a:cubicBezTo>
                    <a:pt x="5259" y="3801"/>
                    <a:pt x="5054" y="4001"/>
                    <a:pt x="5039" y="4022"/>
                  </a:cubicBezTo>
                  <a:cubicBezTo>
                    <a:pt x="4982" y="4089"/>
                    <a:pt x="4965" y="4115"/>
                    <a:pt x="4973" y="4115"/>
                  </a:cubicBezTo>
                  <a:cubicBezTo>
                    <a:pt x="4996" y="4115"/>
                    <a:pt x="5263" y="3854"/>
                    <a:pt x="5275" y="3854"/>
                  </a:cubicBezTo>
                  <a:cubicBezTo>
                    <a:pt x="5276" y="3853"/>
                    <a:pt x="5277" y="3853"/>
                    <a:pt x="5278" y="3853"/>
                  </a:cubicBezTo>
                  <a:cubicBezTo>
                    <a:pt x="5308" y="3853"/>
                    <a:pt x="5147" y="4045"/>
                    <a:pt x="5186" y="4045"/>
                  </a:cubicBezTo>
                  <a:cubicBezTo>
                    <a:pt x="5193" y="4045"/>
                    <a:pt x="5207" y="4038"/>
                    <a:pt x="5229" y="4024"/>
                  </a:cubicBezTo>
                  <a:lnTo>
                    <a:pt x="5229" y="4024"/>
                  </a:lnTo>
                  <a:cubicBezTo>
                    <a:pt x="5073" y="4129"/>
                    <a:pt x="5275" y="4300"/>
                    <a:pt x="5311" y="4320"/>
                  </a:cubicBezTo>
                  <a:cubicBezTo>
                    <a:pt x="5353" y="4362"/>
                    <a:pt x="5432" y="4347"/>
                    <a:pt x="5490" y="4362"/>
                  </a:cubicBezTo>
                  <a:cubicBezTo>
                    <a:pt x="5523" y="4372"/>
                    <a:pt x="5433" y="4502"/>
                    <a:pt x="5467" y="4502"/>
                  </a:cubicBezTo>
                  <a:cubicBezTo>
                    <a:pt x="5470" y="4502"/>
                    <a:pt x="5474" y="4501"/>
                    <a:pt x="5479" y="4499"/>
                  </a:cubicBezTo>
                  <a:cubicBezTo>
                    <a:pt x="5513" y="4484"/>
                    <a:pt x="5636" y="4403"/>
                    <a:pt x="5671" y="4403"/>
                  </a:cubicBezTo>
                  <a:cubicBezTo>
                    <a:pt x="5674" y="4403"/>
                    <a:pt x="5677" y="4403"/>
                    <a:pt x="5678" y="4404"/>
                  </a:cubicBezTo>
                  <a:cubicBezTo>
                    <a:pt x="5678" y="4404"/>
                    <a:pt x="5363" y="4638"/>
                    <a:pt x="5416" y="4638"/>
                  </a:cubicBezTo>
                  <a:cubicBezTo>
                    <a:pt x="5423" y="4638"/>
                    <a:pt x="5437" y="4634"/>
                    <a:pt x="5458" y="4625"/>
                  </a:cubicBezTo>
                  <a:cubicBezTo>
                    <a:pt x="5537" y="4588"/>
                    <a:pt x="5563" y="4651"/>
                    <a:pt x="5668" y="4530"/>
                  </a:cubicBezTo>
                  <a:cubicBezTo>
                    <a:pt x="5689" y="4506"/>
                    <a:pt x="5702" y="4498"/>
                    <a:pt x="5710" y="4498"/>
                  </a:cubicBezTo>
                  <a:cubicBezTo>
                    <a:pt x="5727" y="4498"/>
                    <a:pt x="5723" y="4536"/>
                    <a:pt x="5739" y="4536"/>
                  </a:cubicBezTo>
                  <a:cubicBezTo>
                    <a:pt x="5746" y="4536"/>
                    <a:pt x="5758" y="4528"/>
                    <a:pt x="5778" y="4504"/>
                  </a:cubicBezTo>
                  <a:lnTo>
                    <a:pt x="5778" y="4504"/>
                  </a:lnTo>
                  <a:cubicBezTo>
                    <a:pt x="5678" y="4625"/>
                    <a:pt x="5615" y="4714"/>
                    <a:pt x="5636" y="4787"/>
                  </a:cubicBezTo>
                  <a:cubicBezTo>
                    <a:pt x="5637" y="4790"/>
                    <a:pt x="5640" y="4792"/>
                    <a:pt x="5643" y="4792"/>
                  </a:cubicBezTo>
                  <a:cubicBezTo>
                    <a:pt x="5686" y="4792"/>
                    <a:pt x="5903" y="4528"/>
                    <a:pt x="5967" y="4493"/>
                  </a:cubicBezTo>
                  <a:cubicBezTo>
                    <a:pt x="5983" y="4485"/>
                    <a:pt x="5994" y="4480"/>
                    <a:pt x="6003" y="4480"/>
                  </a:cubicBezTo>
                  <a:cubicBezTo>
                    <a:pt x="6090" y="4480"/>
                    <a:pt x="5818" y="4910"/>
                    <a:pt x="5741" y="5039"/>
                  </a:cubicBezTo>
                  <a:lnTo>
                    <a:pt x="6113" y="4687"/>
                  </a:lnTo>
                  <a:lnTo>
                    <a:pt x="6113" y="4687"/>
                  </a:lnTo>
                  <a:cubicBezTo>
                    <a:pt x="6077" y="4782"/>
                    <a:pt x="6045" y="4881"/>
                    <a:pt x="6030" y="4981"/>
                  </a:cubicBezTo>
                  <a:cubicBezTo>
                    <a:pt x="6058" y="4929"/>
                    <a:pt x="6080" y="4915"/>
                    <a:pt x="6099" y="4915"/>
                  </a:cubicBezTo>
                  <a:cubicBezTo>
                    <a:pt x="6119" y="4915"/>
                    <a:pt x="6136" y="4930"/>
                    <a:pt x="6153" y="4930"/>
                  </a:cubicBezTo>
                  <a:cubicBezTo>
                    <a:pt x="6155" y="4930"/>
                    <a:pt x="6158" y="4929"/>
                    <a:pt x="6161" y="4929"/>
                  </a:cubicBezTo>
                  <a:cubicBezTo>
                    <a:pt x="6229" y="4881"/>
                    <a:pt x="6281" y="4819"/>
                    <a:pt x="6323" y="4745"/>
                  </a:cubicBezTo>
                  <a:lnTo>
                    <a:pt x="6323" y="4745"/>
                  </a:lnTo>
                  <a:cubicBezTo>
                    <a:pt x="6300" y="4868"/>
                    <a:pt x="6187" y="5053"/>
                    <a:pt x="6249" y="5053"/>
                  </a:cubicBezTo>
                  <a:cubicBezTo>
                    <a:pt x="6259" y="5053"/>
                    <a:pt x="6273" y="5049"/>
                    <a:pt x="6292" y="5039"/>
                  </a:cubicBezTo>
                  <a:cubicBezTo>
                    <a:pt x="6314" y="5027"/>
                    <a:pt x="6331" y="5021"/>
                    <a:pt x="6344" y="5021"/>
                  </a:cubicBezTo>
                  <a:cubicBezTo>
                    <a:pt x="6386" y="5021"/>
                    <a:pt x="6373" y="5091"/>
                    <a:pt x="6328" y="5233"/>
                  </a:cubicBezTo>
                  <a:cubicBezTo>
                    <a:pt x="6331" y="5234"/>
                    <a:pt x="6334" y="5234"/>
                    <a:pt x="6337" y="5234"/>
                  </a:cubicBezTo>
                  <a:cubicBezTo>
                    <a:pt x="6372" y="5234"/>
                    <a:pt x="6384" y="5145"/>
                    <a:pt x="6418" y="5102"/>
                  </a:cubicBezTo>
                  <a:cubicBezTo>
                    <a:pt x="6434" y="5075"/>
                    <a:pt x="6448" y="5068"/>
                    <a:pt x="6462" y="5068"/>
                  </a:cubicBezTo>
                  <a:cubicBezTo>
                    <a:pt x="6480" y="5068"/>
                    <a:pt x="6497" y="5080"/>
                    <a:pt x="6515" y="5080"/>
                  </a:cubicBezTo>
                  <a:cubicBezTo>
                    <a:pt x="6524" y="5080"/>
                    <a:pt x="6534" y="5076"/>
                    <a:pt x="6543" y="5065"/>
                  </a:cubicBezTo>
                  <a:cubicBezTo>
                    <a:pt x="6591" y="5023"/>
                    <a:pt x="6591" y="4913"/>
                    <a:pt x="6622" y="4850"/>
                  </a:cubicBezTo>
                  <a:cubicBezTo>
                    <a:pt x="6633" y="4829"/>
                    <a:pt x="6642" y="4824"/>
                    <a:pt x="6650" y="4824"/>
                  </a:cubicBezTo>
                  <a:cubicBezTo>
                    <a:pt x="6657" y="4824"/>
                    <a:pt x="6663" y="4827"/>
                    <a:pt x="6668" y="4827"/>
                  </a:cubicBezTo>
                  <a:cubicBezTo>
                    <a:pt x="6677" y="4827"/>
                    <a:pt x="6684" y="4821"/>
                    <a:pt x="6690" y="4787"/>
                  </a:cubicBezTo>
                  <a:lnTo>
                    <a:pt x="6690" y="4787"/>
                  </a:lnTo>
                  <a:cubicBezTo>
                    <a:pt x="6664" y="4929"/>
                    <a:pt x="6654" y="4923"/>
                    <a:pt x="6701" y="4929"/>
                  </a:cubicBezTo>
                  <a:lnTo>
                    <a:pt x="6790" y="4944"/>
                  </a:lnTo>
                  <a:cubicBezTo>
                    <a:pt x="6780" y="5016"/>
                    <a:pt x="6769" y="5138"/>
                    <a:pt x="6729" y="5138"/>
                  </a:cubicBezTo>
                  <a:cubicBezTo>
                    <a:pt x="6729" y="5138"/>
                    <a:pt x="6728" y="5138"/>
                    <a:pt x="6727" y="5138"/>
                  </a:cubicBezTo>
                  <a:cubicBezTo>
                    <a:pt x="6711" y="5180"/>
                    <a:pt x="6695" y="5138"/>
                    <a:pt x="6680" y="5233"/>
                  </a:cubicBezTo>
                  <a:cubicBezTo>
                    <a:pt x="6682" y="5233"/>
                    <a:pt x="6685" y="5233"/>
                    <a:pt x="6687" y="5233"/>
                  </a:cubicBezTo>
                  <a:cubicBezTo>
                    <a:pt x="6781" y="5233"/>
                    <a:pt x="6818" y="5031"/>
                    <a:pt x="6889" y="4939"/>
                  </a:cubicBezTo>
                  <a:cubicBezTo>
                    <a:pt x="6899" y="4925"/>
                    <a:pt x="6906" y="4918"/>
                    <a:pt x="6911" y="4918"/>
                  </a:cubicBezTo>
                  <a:cubicBezTo>
                    <a:pt x="6938" y="4918"/>
                    <a:pt x="6884" y="5133"/>
                    <a:pt x="6884" y="5133"/>
                  </a:cubicBezTo>
                  <a:cubicBezTo>
                    <a:pt x="6884" y="5134"/>
                    <a:pt x="6884" y="5134"/>
                    <a:pt x="6885" y="5134"/>
                  </a:cubicBezTo>
                  <a:cubicBezTo>
                    <a:pt x="6891" y="5134"/>
                    <a:pt x="6942" y="5065"/>
                    <a:pt x="6942" y="5065"/>
                  </a:cubicBezTo>
                  <a:cubicBezTo>
                    <a:pt x="6958" y="5020"/>
                    <a:pt x="6965" y="4998"/>
                    <a:pt x="6973" y="4998"/>
                  </a:cubicBezTo>
                  <a:cubicBezTo>
                    <a:pt x="6981" y="4998"/>
                    <a:pt x="6989" y="5020"/>
                    <a:pt x="7005" y="5065"/>
                  </a:cubicBezTo>
                  <a:cubicBezTo>
                    <a:pt x="7026" y="5118"/>
                    <a:pt x="7060" y="5152"/>
                    <a:pt x="7085" y="5152"/>
                  </a:cubicBezTo>
                  <a:cubicBezTo>
                    <a:pt x="7118" y="5152"/>
                    <a:pt x="7137" y="5098"/>
                    <a:pt x="7099" y="4960"/>
                  </a:cubicBezTo>
                  <a:lnTo>
                    <a:pt x="7099" y="4960"/>
                  </a:lnTo>
                  <a:cubicBezTo>
                    <a:pt x="7103" y="4964"/>
                    <a:pt x="7105" y="4965"/>
                    <a:pt x="7108" y="4965"/>
                  </a:cubicBezTo>
                  <a:cubicBezTo>
                    <a:pt x="7120" y="4965"/>
                    <a:pt x="7122" y="4927"/>
                    <a:pt x="7131" y="4918"/>
                  </a:cubicBezTo>
                  <a:cubicBezTo>
                    <a:pt x="7141" y="5002"/>
                    <a:pt x="7152" y="5086"/>
                    <a:pt x="7157" y="5170"/>
                  </a:cubicBezTo>
                  <a:cubicBezTo>
                    <a:pt x="7161" y="5207"/>
                    <a:pt x="7169" y="5220"/>
                    <a:pt x="7177" y="5220"/>
                  </a:cubicBezTo>
                  <a:cubicBezTo>
                    <a:pt x="7188" y="5220"/>
                    <a:pt x="7198" y="5200"/>
                    <a:pt x="7204" y="5186"/>
                  </a:cubicBezTo>
                  <a:cubicBezTo>
                    <a:pt x="7277" y="5060"/>
                    <a:pt x="7194" y="4756"/>
                    <a:pt x="7272" y="4740"/>
                  </a:cubicBezTo>
                  <a:lnTo>
                    <a:pt x="7272" y="4740"/>
                  </a:lnTo>
                  <a:cubicBezTo>
                    <a:pt x="7293" y="4845"/>
                    <a:pt x="7325" y="4950"/>
                    <a:pt x="7367" y="5049"/>
                  </a:cubicBezTo>
                  <a:cubicBezTo>
                    <a:pt x="7391" y="5102"/>
                    <a:pt x="7411" y="5123"/>
                    <a:pt x="7425" y="5123"/>
                  </a:cubicBezTo>
                  <a:cubicBezTo>
                    <a:pt x="7451" y="5123"/>
                    <a:pt x="7455" y="5044"/>
                    <a:pt x="7427" y="4954"/>
                  </a:cubicBezTo>
                  <a:lnTo>
                    <a:pt x="7427" y="4954"/>
                  </a:lnTo>
                  <a:cubicBezTo>
                    <a:pt x="7462" y="5060"/>
                    <a:pt x="7514" y="5176"/>
                    <a:pt x="7567" y="5176"/>
                  </a:cubicBezTo>
                  <a:cubicBezTo>
                    <a:pt x="7570" y="5176"/>
                    <a:pt x="7573" y="5176"/>
                    <a:pt x="7576" y="5175"/>
                  </a:cubicBezTo>
                  <a:cubicBezTo>
                    <a:pt x="7555" y="5119"/>
                    <a:pt x="7443" y="4854"/>
                    <a:pt x="7471" y="4854"/>
                  </a:cubicBezTo>
                  <a:cubicBezTo>
                    <a:pt x="7477" y="4854"/>
                    <a:pt x="7488" y="4865"/>
                    <a:pt x="7508" y="4892"/>
                  </a:cubicBezTo>
                  <a:cubicBezTo>
                    <a:pt x="7566" y="4965"/>
                    <a:pt x="7625" y="5110"/>
                    <a:pt x="7679" y="5110"/>
                  </a:cubicBezTo>
                  <a:cubicBezTo>
                    <a:pt x="7683" y="5110"/>
                    <a:pt x="7687" y="5109"/>
                    <a:pt x="7692" y="5107"/>
                  </a:cubicBezTo>
                  <a:cubicBezTo>
                    <a:pt x="7727" y="5097"/>
                    <a:pt x="7703" y="5007"/>
                    <a:pt x="7741" y="5007"/>
                  </a:cubicBezTo>
                  <a:cubicBezTo>
                    <a:pt x="7742" y="5007"/>
                    <a:pt x="7743" y="5007"/>
                    <a:pt x="7744" y="5007"/>
                  </a:cubicBezTo>
                  <a:cubicBezTo>
                    <a:pt x="7769" y="5057"/>
                    <a:pt x="7803" y="5074"/>
                    <a:pt x="7837" y="5074"/>
                  </a:cubicBezTo>
                  <a:cubicBezTo>
                    <a:pt x="7898" y="5074"/>
                    <a:pt x="7959" y="5020"/>
                    <a:pt x="7970" y="4997"/>
                  </a:cubicBezTo>
                  <a:cubicBezTo>
                    <a:pt x="8001" y="4944"/>
                    <a:pt x="7844" y="4829"/>
                    <a:pt x="7838" y="4782"/>
                  </a:cubicBezTo>
                  <a:cubicBezTo>
                    <a:pt x="7833" y="4762"/>
                    <a:pt x="7835" y="4753"/>
                    <a:pt x="7843" y="4753"/>
                  </a:cubicBezTo>
                  <a:cubicBezTo>
                    <a:pt x="7880" y="4753"/>
                    <a:pt x="8048" y="4966"/>
                    <a:pt x="8074" y="4997"/>
                  </a:cubicBezTo>
                  <a:cubicBezTo>
                    <a:pt x="8096" y="5022"/>
                    <a:pt x="8116" y="5030"/>
                    <a:pt x="8135" y="5030"/>
                  </a:cubicBezTo>
                  <a:cubicBezTo>
                    <a:pt x="8172" y="5030"/>
                    <a:pt x="8202" y="4997"/>
                    <a:pt x="8216" y="4986"/>
                  </a:cubicBezTo>
                  <a:cubicBezTo>
                    <a:pt x="8274" y="4934"/>
                    <a:pt x="8310" y="4860"/>
                    <a:pt x="8326" y="4782"/>
                  </a:cubicBezTo>
                  <a:cubicBezTo>
                    <a:pt x="8331" y="4757"/>
                    <a:pt x="8302" y="4566"/>
                    <a:pt x="8323" y="4566"/>
                  </a:cubicBezTo>
                  <a:cubicBezTo>
                    <a:pt x="8324" y="4566"/>
                    <a:pt x="8325" y="4566"/>
                    <a:pt x="8326" y="4567"/>
                  </a:cubicBezTo>
                  <a:cubicBezTo>
                    <a:pt x="8369" y="4586"/>
                    <a:pt x="8492" y="4879"/>
                    <a:pt x="8520" y="4879"/>
                  </a:cubicBezTo>
                  <a:cubicBezTo>
                    <a:pt x="8523" y="4879"/>
                    <a:pt x="8524" y="4876"/>
                    <a:pt x="8525" y="4871"/>
                  </a:cubicBezTo>
                  <a:cubicBezTo>
                    <a:pt x="8541" y="4814"/>
                    <a:pt x="8531" y="4555"/>
                    <a:pt x="8456" y="4477"/>
                  </a:cubicBezTo>
                  <a:lnTo>
                    <a:pt x="8456" y="4477"/>
                  </a:lnTo>
                  <a:cubicBezTo>
                    <a:pt x="8524" y="4544"/>
                    <a:pt x="8575" y="4569"/>
                    <a:pt x="8615" y="4569"/>
                  </a:cubicBezTo>
                  <a:cubicBezTo>
                    <a:pt x="8632" y="4569"/>
                    <a:pt x="8648" y="4564"/>
                    <a:pt x="8662" y="4556"/>
                  </a:cubicBezTo>
                  <a:cubicBezTo>
                    <a:pt x="8698" y="4530"/>
                    <a:pt x="8719" y="4483"/>
                    <a:pt x="8714" y="4441"/>
                  </a:cubicBezTo>
                  <a:cubicBezTo>
                    <a:pt x="8714" y="4399"/>
                    <a:pt x="8651" y="4336"/>
                    <a:pt x="8646" y="4294"/>
                  </a:cubicBezTo>
                  <a:cubicBezTo>
                    <a:pt x="8634" y="4236"/>
                    <a:pt x="8672" y="4223"/>
                    <a:pt x="8728" y="4223"/>
                  </a:cubicBezTo>
                  <a:cubicBezTo>
                    <a:pt x="8775" y="4223"/>
                    <a:pt x="8832" y="4231"/>
                    <a:pt x="8883" y="4231"/>
                  </a:cubicBezTo>
                  <a:cubicBezTo>
                    <a:pt x="8903" y="4231"/>
                    <a:pt x="8923" y="4230"/>
                    <a:pt x="8939" y="4226"/>
                  </a:cubicBezTo>
                  <a:cubicBezTo>
                    <a:pt x="8971" y="4221"/>
                    <a:pt x="8939" y="4200"/>
                    <a:pt x="8898" y="4174"/>
                  </a:cubicBezTo>
                  <a:cubicBezTo>
                    <a:pt x="8908" y="4147"/>
                    <a:pt x="8924" y="4121"/>
                    <a:pt x="8945" y="4100"/>
                  </a:cubicBezTo>
                  <a:cubicBezTo>
                    <a:pt x="8971" y="4058"/>
                    <a:pt x="8908" y="3974"/>
                    <a:pt x="8934" y="3927"/>
                  </a:cubicBezTo>
                  <a:cubicBezTo>
                    <a:pt x="8960" y="3875"/>
                    <a:pt x="9002" y="3870"/>
                    <a:pt x="9050" y="3838"/>
                  </a:cubicBezTo>
                  <a:cubicBezTo>
                    <a:pt x="9071" y="3828"/>
                    <a:pt x="9112" y="3791"/>
                    <a:pt x="9060" y="3754"/>
                  </a:cubicBezTo>
                  <a:cubicBezTo>
                    <a:pt x="8981" y="3691"/>
                    <a:pt x="9097" y="3581"/>
                    <a:pt x="9107" y="3529"/>
                  </a:cubicBezTo>
                  <a:cubicBezTo>
                    <a:pt x="9112" y="3502"/>
                    <a:pt x="8987" y="3329"/>
                    <a:pt x="9002" y="3329"/>
                  </a:cubicBezTo>
                  <a:lnTo>
                    <a:pt x="9002" y="3329"/>
                  </a:lnTo>
                  <a:cubicBezTo>
                    <a:pt x="9055" y="3340"/>
                    <a:pt x="9102" y="3361"/>
                    <a:pt x="9154" y="3387"/>
                  </a:cubicBezTo>
                  <a:lnTo>
                    <a:pt x="9071" y="3293"/>
                  </a:lnTo>
                  <a:cubicBezTo>
                    <a:pt x="9008" y="3267"/>
                    <a:pt x="8939" y="3230"/>
                    <a:pt x="8877" y="3198"/>
                  </a:cubicBezTo>
                  <a:lnTo>
                    <a:pt x="8877" y="3198"/>
                  </a:lnTo>
                  <a:cubicBezTo>
                    <a:pt x="8934" y="3204"/>
                    <a:pt x="8997" y="3209"/>
                    <a:pt x="9055" y="3209"/>
                  </a:cubicBezTo>
                  <a:cubicBezTo>
                    <a:pt x="9107" y="3188"/>
                    <a:pt x="9097" y="3141"/>
                    <a:pt x="9102" y="3115"/>
                  </a:cubicBezTo>
                  <a:cubicBezTo>
                    <a:pt x="9051" y="3074"/>
                    <a:pt x="8967" y="3009"/>
                    <a:pt x="9130" y="3009"/>
                  </a:cubicBezTo>
                  <a:cubicBezTo>
                    <a:pt x="9134" y="3009"/>
                    <a:pt x="9139" y="3009"/>
                    <a:pt x="9144" y="3010"/>
                  </a:cubicBezTo>
                  <a:lnTo>
                    <a:pt x="9144" y="3010"/>
                  </a:lnTo>
                  <a:cubicBezTo>
                    <a:pt x="9094" y="3007"/>
                    <a:pt x="9012" y="2972"/>
                    <a:pt x="8977" y="2972"/>
                  </a:cubicBezTo>
                  <a:cubicBezTo>
                    <a:pt x="8975" y="2972"/>
                    <a:pt x="8973" y="2973"/>
                    <a:pt x="8972" y="2973"/>
                  </a:cubicBezTo>
                  <a:lnTo>
                    <a:pt x="8972" y="2973"/>
                  </a:lnTo>
                  <a:cubicBezTo>
                    <a:pt x="9107" y="2952"/>
                    <a:pt x="9107" y="2920"/>
                    <a:pt x="9112" y="2863"/>
                  </a:cubicBezTo>
                  <a:cubicBezTo>
                    <a:pt x="9112" y="2842"/>
                    <a:pt x="9133" y="2800"/>
                    <a:pt x="9086" y="2779"/>
                  </a:cubicBezTo>
                  <a:cubicBezTo>
                    <a:pt x="9055" y="2763"/>
                    <a:pt x="9018" y="2779"/>
                    <a:pt x="9018" y="2753"/>
                  </a:cubicBezTo>
                  <a:cubicBezTo>
                    <a:pt x="9018" y="2695"/>
                    <a:pt x="9112" y="2679"/>
                    <a:pt x="9128" y="2622"/>
                  </a:cubicBezTo>
                  <a:cubicBezTo>
                    <a:pt x="9133" y="2602"/>
                    <a:pt x="9111" y="2488"/>
                    <a:pt x="9220" y="2488"/>
                  </a:cubicBezTo>
                  <a:cubicBezTo>
                    <a:pt x="9229" y="2488"/>
                    <a:pt x="9238" y="2489"/>
                    <a:pt x="9249" y="2491"/>
                  </a:cubicBezTo>
                  <a:cubicBezTo>
                    <a:pt x="9265" y="2433"/>
                    <a:pt x="9060" y="2454"/>
                    <a:pt x="9018" y="2401"/>
                  </a:cubicBezTo>
                  <a:cubicBezTo>
                    <a:pt x="9003" y="2383"/>
                    <a:pt x="9071" y="2380"/>
                    <a:pt x="9125" y="2380"/>
                  </a:cubicBezTo>
                  <a:cubicBezTo>
                    <a:pt x="9146" y="2380"/>
                    <a:pt x="9165" y="2380"/>
                    <a:pt x="9175" y="2380"/>
                  </a:cubicBezTo>
                  <a:cubicBezTo>
                    <a:pt x="9202" y="2370"/>
                    <a:pt x="9228" y="2360"/>
                    <a:pt x="9249" y="2349"/>
                  </a:cubicBezTo>
                  <a:cubicBezTo>
                    <a:pt x="9286" y="2326"/>
                    <a:pt x="9122" y="2125"/>
                    <a:pt x="9208" y="2125"/>
                  </a:cubicBezTo>
                  <a:cubicBezTo>
                    <a:pt x="9218" y="2125"/>
                    <a:pt x="9231" y="2128"/>
                    <a:pt x="9249" y="2134"/>
                  </a:cubicBezTo>
                  <a:cubicBezTo>
                    <a:pt x="9207" y="2118"/>
                    <a:pt x="8929" y="2008"/>
                    <a:pt x="8945" y="1982"/>
                  </a:cubicBezTo>
                  <a:cubicBezTo>
                    <a:pt x="8947" y="1979"/>
                    <a:pt x="8953" y="1978"/>
                    <a:pt x="8961" y="1978"/>
                  </a:cubicBezTo>
                  <a:cubicBezTo>
                    <a:pt x="8996" y="1978"/>
                    <a:pt x="9071" y="1998"/>
                    <a:pt x="9092" y="1998"/>
                  </a:cubicBezTo>
                  <a:cubicBezTo>
                    <a:pt x="9112" y="1998"/>
                    <a:pt x="9133" y="1992"/>
                    <a:pt x="9154" y="1982"/>
                  </a:cubicBezTo>
                  <a:cubicBezTo>
                    <a:pt x="9212" y="1966"/>
                    <a:pt x="9228" y="1956"/>
                    <a:pt x="9212" y="1909"/>
                  </a:cubicBezTo>
                  <a:cubicBezTo>
                    <a:pt x="9208" y="1896"/>
                    <a:pt x="9207" y="1880"/>
                    <a:pt x="9227" y="1880"/>
                  </a:cubicBezTo>
                  <a:cubicBezTo>
                    <a:pt x="9231" y="1880"/>
                    <a:pt x="9237" y="1880"/>
                    <a:pt x="9244" y="1882"/>
                  </a:cubicBezTo>
                  <a:cubicBezTo>
                    <a:pt x="9327" y="1903"/>
                    <a:pt x="9448" y="2008"/>
                    <a:pt x="9485" y="2013"/>
                  </a:cubicBezTo>
                  <a:cubicBezTo>
                    <a:pt x="9485" y="2014"/>
                    <a:pt x="9486" y="2014"/>
                    <a:pt x="9487" y="2014"/>
                  </a:cubicBezTo>
                  <a:cubicBezTo>
                    <a:pt x="9517" y="2014"/>
                    <a:pt x="9406" y="1892"/>
                    <a:pt x="9411" y="1867"/>
                  </a:cubicBezTo>
                  <a:cubicBezTo>
                    <a:pt x="9427" y="1809"/>
                    <a:pt x="9553" y="1809"/>
                    <a:pt x="9621" y="1793"/>
                  </a:cubicBezTo>
                  <a:cubicBezTo>
                    <a:pt x="9679" y="1774"/>
                    <a:pt x="9301" y="1557"/>
                    <a:pt x="9410" y="1557"/>
                  </a:cubicBezTo>
                  <a:cubicBezTo>
                    <a:pt x="9420" y="1557"/>
                    <a:pt x="9434" y="1559"/>
                    <a:pt x="9453" y="1563"/>
                  </a:cubicBezTo>
                  <a:cubicBezTo>
                    <a:pt x="9531" y="1579"/>
                    <a:pt x="9601" y="1611"/>
                    <a:pt x="9644" y="1611"/>
                  </a:cubicBezTo>
                  <a:cubicBezTo>
                    <a:pt x="9667" y="1611"/>
                    <a:pt x="9682" y="1601"/>
                    <a:pt x="9684" y="1573"/>
                  </a:cubicBezTo>
                  <a:cubicBezTo>
                    <a:pt x="9684" y="1553"/>
                    <a:pt x="9565" y="1394"/>
                    <a:pt x="9598" y="1394"/>
                  </a:cubicBezTo>
                  <a:cubicBezTo>
                    <a:pt x="9608" y="1394"/>
                    <a:pt x="9631" y="1408"/>
                    <a:pt x="9674" y="1442"/>
                  </a:cubicBezTo>
                  <a:cubicBezTo>
                    <a:pt x="9734" y="1494"/>
                    <a:pt x="9768" y="1514"/>
                    <a:pt x="9784" y="1514"/>
                  </a:cubicBezTo>
                  <a:cubicBezTo>
                    <a:pt x="9823" y="1514"/>
                    <a:pt x="9757" y="1395"/>
                    <a:pt x="9731" y="1332"/>
                  </a:cubicBezTo>
                  <a:cubicBezTo>
                    <a:pt x="9710" y="1275"/>
                    <a:pt x="9717" y="1257"/>
                    <a:pt x="9739" y="1257"/>
                  </a:cubicBezTo>
                  <a:cubicBezTo>
                    <a:pt x="9779" y="1257"/>
                    <a:pt x="9868" y="1322"/>
                    <a:pt x="9909" y="1322"/>
                  </a:cubicBezTo>
                  <a:cubicBezTo>
                    <a:pt x="9911" y="1322"/>
                    <a:pt x="9913" y="1322"/>
                    <a:pt x="9915" y="1321"/>
                  </a:cubicBezTo>
                  <a:cubicBezTo>
                    <a:pt x="9978" y="1311"/>
                    <a:pt x="9757" y="1096"/>
                    <a:pt x="9710" y="1023"/>
                  </a:cubicBezTo>
                  <a:cubicBezTo>
                    <a:pt x="9704" y="1012"/>
                    <a:pt x="9705" y="1007"/>
                    <a:pt x="9710" y="1007"/>
                  </a:cubicBezTo>
                  <a:cubicBezTo>
                    <a:pt x="9736" y="1007"/>
                    <a:pt x="9879" y="1124"/>
                    <a:pt x="9910" y="1124"/>
                  </a:cubicBezTo>
                  <a:cubicBezTo>
                    <a:pt x="9917" y="1124"/>
                    <a:pt x="9918" y="1118"/>
                    <a:pt x="9909" y="1101"/>
                  </a:cubicBezTo>
                  <a:cubicBezTo>
                    <a:pt x="9894" y="1070"/>
                    <a:pt x="9836" y="1033"/>
                    <a:pt x="9820" y="986"/>
                  </a:cubicBezTo>
                  <a:cubicBezTo>
                    <a:pt x="9816" y="969"/>
                    <a:pt x="9841" y="950"/>
                    <a:pt x="9862" y="950"/>
                  </a:cubicBezTo>
                  <a:cubicBezTo>
                    <a:pt x="9868" y="950"/>
                    <a:pt x="9874" y="951"/>
                    <a:pt x="9878" y="954"/>
                  </a:cubicBezTo>
                  <a:cubicBezTo>
                    <a:pt x="9967" y="1023"/>
                    <a:pt x="9999" y="1169"/>
                    <a:pt x="10088" y="1175"/>
                  </a:cubicBezTo>
                  <a:cubicBezTo>
                    <a:pt x="10098" y="1176"/>
                    <a:pt x="10107" y="1177"/>
                    <a:pt x="10117" y="1177"/>
                  </a:cubicBezTo>
                  <a:cubicBezTo>
                    <a:pt x="10216" y="1177"/>
                    <a:pt x="10286" y="1103"/>
                    <a:pt x="10334" y="1007"/>
                  </a:cubicBezTo>
                  <a:cubicBezTo>
                    <a:pt x="10350" y="970"/>
                    <a:pt x="10339" y="939"/>
                    <a:pt x="10371" y="923"/>
                  </a:cubicBezTo>
                  <a:cubicBezTo>
                    <a:pt x="10369" y="890"/>
                    <a:pt x="10372" y="877"/>
                    <a:pt x="10377" y="877"/>
                  </a:cubicBezTo>
                  <a:cubicBezTo>
                    <a:pt x="10402" y="877"/>
                    <a:pt x="10486" y="1143"/>
                    <a:pt x="10486" y="1143"/>
                  </a:cubicBezTo>
                  <a:cubicBezTo>
                    <a:pt x="10519" y="1131"/>
                    <a:pt x="10437" y="914"/>
                    <a:pt x="10469" y="914"/>
                  </a:cubicBezTo>
                  <a:cubicBezTo>
                    <a:pt x="10478" y="914"/>
                    <a:pt x="10496" y="932"/>
                    <a:pt x="10528" y="975"/>
                  </a:cubicBezTo>
                  <a:cubicBezTo>
                    <a:pt x="10530" y="976"/>
                    <a:pt x="10531" y="976"/>
                    <a:pt x="10532" y="976"/>
                  </a:cubicBezTo>
                  <a:cubicBezTo>
                    <a:pt x="10546" y="976"/>
                    <a:pt x="10555" y="953"/>
                    <a:pt x="10565" y="944"/>
                  </a:cubicBezTo>
                  <a:cubicBezTo>
                    <a:pt x="10577" y="920"/>
                    <a:pt x="10697" y="751"/>
                    <a:pt x="10769" y="751"/>
                  </a:cubicBezTo>
                  <a:cubicBezTo>
                    <a:pt x="10791" y="751"/>
                    <a:pt x="10809" y="768"/>
                    <a:pt x="10816" y="813"/>
                  </a:cubicBezTo>
                  <a:lnTo>
                    <a:pt x="10879" y="509"/>
                  </a:lnTo>
                  <a:cubicBezTo>
                    <a:pt x="10900" y="671"/>
                    <a:pt x="10953" y="697"/>
                    <a:pt x="10995" y="708"/>
                  </a:cubicBezTo>
                  <a:cubicBezTo>
                    <a:pt x="11037" y="713"/>
                    <a:pt x="11042" y="834"/>
                    <a:pt x="11063" y="928"/>
                  </a:cubicBezTo>
                  <a:cubicBezTo>
                    <a:pt x="11064" y="935"/>
                    <a:pt x="11066" y="939"/>
                    <a:pt x="11068" y="939"/>
                  </a:cubicBezTo>
                  <a:cubicBezTo>
                    <a:pt x="11087" y="939"/>
                    <a:pt x="11131" y="614"/>
                    <a:pt x="11178" y="614"/>
                  </a:cubicBezTo>
                  <a:cubicBezTo>
                    <a:pt x="11178" y="671"/>
                    <a:pt x="11147" y="960"/>
                    <a:pt x="11157" y="975"/>
                  </a:cubicBezTo>
                  <a:cubicBezTo>
                    <a:pt x="11162" y="980"/>
                    <a:pt x="11167" y="983"/>
                    <a:pt x="11172" y="983"/>
                  </a:cubicBezTo>
                  <a:cubicBezTo>
                    <a:pt x="11205" y="983"/>
                    <a:pt x="11254" y="892"/>
                    <a:pt x="11267" y="797"/>
                  </a:cubicBezTo>
                  <a:cubicBezTo>
                    <a:pt x="11278" y="718"/>
                    <a:pt x="11252" y="629"/>
                    <a:pt x="11294" y="629"/>
                  </a:cubicBezTo>
                  <a:cubicBezTo>
                    <a:pt x="11320" y="629"/>
                    <a:pt x="11325" y="645"/>
                    <a:pt x="11336" y="708"/>
                  </a:cubicBezTo>
                  <a:cubicBezTo>
                    <a:pt x="11346" y="818"/>
                    <a:pt x="11294" y="975"/>
                    <a:pt x="11304" y="1080"/>
                  </a:cubicBezTo>
                  <a:cubicBezTo>
                    <a:pt x="11320" y="1033"/>
                    <a:pt x="11336" y="986"/>
                    <a:pt x="11351" y="939"/>
                  </a:cubicBezTo>
                  <a:cubicBezTo>
                    <a:pt x="11376" y="885"/>
                    <a:pt x="11400" y="854"/>
                    <a:pt x="11428" y="854"/>
                  </a:cubicBezTo>
                  <a:cubicBezTo>
                    <a:pt x="11431" y="854"/>
                    <a:pt x="11433" y="854"/>
                    <a:pt x="11435" y="855"/>
                  </a:cubicBezTo>
                  <a:cubicBezTo>
                    <a:pt x="11456" y="855"/>
                    <a:pt x="11454" y="895"/>
                    <a:pt x="11463" y="895"/>
                  </a:cubicBezTo>
                  <a:cubicBezTo>
                    <a:pt x="11465" y="895"/>
                    <a:pt x="11468" y="892"/>
                    <a:pt x="11472" y="886"/>
                  </a:cubicBezTo>
                  <a:cubicBezTo>
                    <a:pt x="11503" y="834"/>
                    <a:pt x="11535" y="776"/>
                    <a:pt x="11556" y="724"/>
                  </a:cubicBezTo>
                  <a:cubicBezTo>
                    <a:pt x="11562" y="713"/>
                    <a:pt x="11566" y="708"/>
                    <a:pt x="11570" y="708"/>
                  </a:cubicBezTo>
                  <a:cubicBezTo>
                    <a:pt x="11588" y="708"/>
                    <a:pt x="11566" y="863"/>
                    <a:pt x="11588" y="863"/>
                  </a:cubicBezTo>
                  <a:cubicBezTo>
                    <a:pt x="11592" y="863"/>
                    <a:pt x="11597" y="859"/>
                    <a:pt x="11603" y="850"/>
                  </a:cubicBezTo>
                  <a:cubicBezTo>
                    <a:pt x="11634" y="813"/>
                    <a:pt x="11655" y="734"/>
                    <a:pt x="11682" y="724"/>
                  </a:cubicBezTo>
                  <a:cubicBezTo>
                    <a:pt x="11689" y="720"/>
                    <a:pt x="11695" y="718"/>
                    <a:pt x="11702" y="718"/>
                  </a:cubicBezTo>
                  <a:cubicBezTo>
                    <a:pt x="11720" y="718"/>
                    <a:pt x="11737" y="729"/>
                    <a:pt x="11752" y="733"/>
                  </a:cubicBezTo>
                  <a:lnTo>
                    <a:pt x="11752" y="733"/>
                  </a:lnTo>
                  <a:cubicBezTo>
                    <a:pt x="11749" y="733"/>
                    <a:pt x="11746" y="732"/>
                    <a:pt x="11743" y="732"/>
                  </a:cubicBezTo>
                  <a:cubicBezTo>
                    <a:pt x="11679" y="732"/>
                    <a:pt x="11576" y="884"/>
                    <a:pt x="11650" y="928"/>
                  </a:cubicBezTo>
                  <a:cubicBezTo>
                    <a:pt x="11658" y="933"/>
                    <a:pt x="11669" y="936"/>
                    <a:pt x="11681" y="936"/>
                  </a:cubicBezTo>
                  <a:cubicBezTo>
                    <a:pt x="11723" y="936"/>
                    <a:pt x="11781" y="902"/>
                    <a:pt x="11818" y="797"/>
                  </a:cubicBezTo>
                  <a:lnTo>
                    <a:pt x="11818" y="797"/>
                  </a:lnTo>
                  <a:cubicBezTo>
                    <a:pt x="11729" y="1059"/>
                    <a:pt x="11991" y="1054"/>
                    <a:pt x="12043" y="1091"/>
                  </a:cubicBezTo>
                  <a:cubicBezTo>
                    <a:pt x="12049" y="1094"/>
                    <a:pt x="12054" y="1096"/>
                    <a:pt x="12060" y="1096"/>
                  </a:cubicBezTo>
                  <a:cubicBezTo>
                    <a:pt x="12106" y="1096"/>
                    <a:pt x="12151" y="981"/>
                    <a:pt x="12222" y="850"/>
                  </a:cubicBezTo>
                  <a:cubicBezTo>
                    <a:pt x="12275" y="789"/>
                    <a:pt x="12307" y="756"/>
                    <a:pt x="12320" y="756"/>
                  </a:cubicBezTo>
                  <a:cubicBezTo>
                    <a:pt x="12333" y="756"/>
                    <a:pt x="12321" y="799"/>
                    <a:pt x="12285" y="891"/>
                  </a:cubicBezTo>
                  <a:cubicBezTo>
                    <a:pt x="12127" y="1154"/>
                    <a:pt x="12190" y="1311"/>
                    <a:pt x="12237" y="1353"/>
                  </a:cubicBezTo>
                  <a:cubicBezTo>
                    <a:pt x="12255" y="1367"/>
                    <a:pt x="12271" y="1382"/>
                    <a:pt x="12297" y="1382"/>
                  </a:cubicBezTo>
                  <a:cubicBezTo>
                    <a:pt x="12318" y="1382"/>
                    <a:pt x="12345" y="1373"/>
                    <a:pt x="12384" y="1348"/>
                  </a:cubicBezTo>
                  <a:cubicBezTo>
                    <a:pt x="12463" y="1294"/>
                    <a:pt x="12512" y="1269"/>
                    <a:pt x="12549" y="1269"/>
                  </a:cubicBezTo>
                  <a:cubicBezTo>
                    <a:pt x="12572" y="1269"/>
                    <a:pt x="12591" y="1278"/>
                    <a:pt x="12611" y="1297"/>
                  </a:cubicBezTo>
                  <a:lnTo>
                    <a:pt x="12611" y="1297"/>
                  </a:lnTo>
                  <a:cubicBezTo>
                    <a:pt x="12602" y="1289"/>
                    <a:pt x="12591" y="1286"/>
                    <a:pt x="12579" y="1286"/>
                  </a:cubicBezTo>
                  <a:cubicBezTo>
                    <a:pt x="12515" y="1286"/>
                    <a:pt x="12420" y="1380"/>
                    <a:pt x="12463" y="1431"/>
                  </a:cubicBezTo>
                  <a:lnTo>
                    <a:pt x="12594" y="1568"/>
                  </a:lnTo>
                  <a:cubicBezTo>
                    <a:pt x="12620" y="1596"/>
                    <a:pt x="12639" y="1614"/>
                    <a:pt x="12676" y="1614"/>
                  </a:cubicBezTo>
                  <a:cubicBezTo>
                    <a:pt x="12706" y="1614"/>
                    <a:pt x="12747" y="1602"/>
                    <a:pt x="12814" y="1573"/>
                  </a:cubicBezTo>
                  <a:lnTo>
                    <a:pt x="12814" y="1573"/>
                  </a:lnTo>
                  <a:cubicBezTo>
                    <a:pt x="12746" y="1607"/>
                    <a:pt x="12684" y="1650"/>
                    <a:pt x="12631" y="1699"/>
                  </a:cubicBezTo>
                  <a:cubicBezTo>
                    <a:pt x="12595" y="1730"/>
                    <a:pt x="12578" y="1773"/>
                    <a:pt x="12602" y="1773"/>
                  </a:cubicBezTo>
                  <a:cubicBezTo>
                    <a:pt x="12610" y="1773"/>
                    <a:pt x="12623" y="1768"/>
                    <a:pt x="12641" y="1757"/>
                  </a:cubicBezTo>
                  <a:cubicBezTo>
                    <a:pt x="12667" y="1741"/>
                    <a:pt x="12683" y="1735"/>
                    <a:pt x="12695" y="1735"/>
                  </a:cubicBezTo>
                  <a:cubicBezTo>
                    <a:pt x="12725" y="1735"/>
                    <a:pt x="12716" y="1778"/>
                    <a:pt x="12735" y="1793"/>
                  </a:cubicBezTo>
                  <a:cubicBezTo>
                    <a:pt x="12736" y="1794"/>
                    <a:pt x="12738" y="1795"/>
                    <a:pt x="12740" y="1795"/>
                  </a:cubicBezTo>
                  <a:cubicBezTo>
                    <a:pt x="12761" y="1795"/>
                    <a:pt x="12844" y="1746"/>
                    <a:pt x="12882" y="1741"/>
                  </a:cubicBezTo>
                  <a:cubicBezTo>
                    <a:pt x="12886" y="1740"/>
                    <a:pt x="12889" y="1740"/>
                    <a:pt x="12891" y="1740"/>
                  </a:cubicBezTo>
                  <a:cubicBezTo>
                    <a:pt x="12934" y="1740"/>
                    <a:pt x="12839" y="1821"/>
                    <a:pt x="12825" y="1851"/>
                  </a:cubicBezTo>
                  <a:cubicBezTo>
                    <a:pt x="12814" y="1872"/>
                    <a:pt x="12819" y="1903"/>
                    <a:pt x="12840" y="1919"/>
                  </a:cubicBezTo>
                  <a:cubicBezTo>
                    <a:pt x="12850" y="1932"/>
                    <a:pt x="12868" y="1943"/>
                    <a:pt x="12900" y="1943"/>
                  </a:cubicBezTo>
                  <a:cubicBezTo>
                    <a:pt x="12918" y="1943"/>
                    <a:pt x="12942" y="1939"/>
                    <a:pt x="12971" y="1930"/>
                  </a:cubicBezTo>
                  <a:cubicBezTo>
                    <a:pt x="12985" y="1926"/>
                    <a:pt x="12996" y="1924"/>
                    <a:pt x="13004" y="1924"/>
                  </a:cubicBezTo>
                  <a:cubicBezTo>
                    <a:pt x="13038" y="1924"/>
                    <a:pt x="13026" y="1956"/>
                    <a:pt x="13034" y="1977"/>
                  </a:cubicBezTo>
                  <a:cubicBezTo>
                    <a:pt x="12914" y="2029"/>
                    <a:pt x="12872" y="2029"/>
                    <a:pt x="12940" y="2061"/>
                  </a:cubicBezTo>
                  <a:lnTo>
                    <a:pt x="13081" y="2108"/>
                  </a:lnTo>
                  <a:cubicBezTo>
                    <a:pt x="13066" y="2108"/>
                    <a:pt x="13181" y="2134"/>
                    <a:pt x="13102" y="2150"/>
                  </a:cubicBezTo>
                  <a:cubicBezTo>
                    <a:pt x="13096" y="2149"/>
                    <a:pt x="13089" y="2148"/>
                    <a:pt x="13083" y="2148"/>
                  </a:cubicBezTo>
                  <a:cubicBezTo>
                    <a:pt x="13053" y="2148"/>
                    <a:pt x="13023" y="2158"/>
                    <a:pt x="12992" y="2171"/>
                  </a:cubicBezTo>
                  <a:cubicBezTo>
                    <a:pt x="13003" y="2218"/>
                    <a:pt x="13040" y="2197"/>
                    <a:pt x="13123" y="2207"/>
                  </a:cubicBezTo>
                  <a:cubicBezTo>
                    <a:pt x="13181" y="2213"/>
                    <a:pt x="13281" y="2244"/>
                    <a:pt x="13176" y="2286"/>
                  </a:cubicBezTo>
                  <a:cubicBezTo>
                    <a:pt x="13045" y="2344"/>
                    <a:pt x="13008" y="2318"/>
                    <a:pt x="12961" y="2391"/>
                  </a:cubicBezTo>
                  <a:cubicBezTo>
                    <a:pt x="12935" y="2433"/>
                    <a:pt x="12882" y="2485"/>
                    <a:pt x="12882" y="2517"/>
                  </a:cubicBezTo>
                  <a:cubicBezTo>
                    <a:pt x="12884" y="2527"/>
                    <a:pt x="12896" y="2531"/>
                    <a:pt x="12913" y="2531"/>
                  </a:cubicBezTo>
                  <a:cubicBezTo>
                    <a:pt x="12948" y="2531"/>
                    <a:pt x="13006" y="2515"/>
                    <a:pt x="13045" y="2512"/>
                  </a:cubicBezTo>
                  <a:cubicBezTo>
                    <a:pt x="13052" y="2511"/>
                    <a:pt x="13058" y="2511"/>
                    <a:pt x="13065" y="2511"/>
                  </a:cubicBezTo>
                  <a:cubicBezTo>
                    <a:pt x="13132" y="2511"/>
                    <a:pt x="13171" y="2535"/>
                    <a:pt x="13118" y="2559"/>
                  </a:cubicBezTo>
                  <a:cubicBezTo>
                    <a:pt x="13083" y="2579"/>
                    <a:pt x="13004" y="2643"/>
                    <a:pt x="13096" y="2643"/>
                  </a:cubicBezTo>
                  <a:cubicBezTo>
                    <a:pt x="13099" y="2643"/>
                    <a:pt x="13101" y="2643"/>
                    <a:pt x="13104" y="2643"/>
                  </a:cubicBezTo>
                  <a:lnTo>
                    <a:pt x="13104" y="2643"/>
                  </a:lnTo>
                  <a:cubicBezTo>
                    <a:pt x="12837" y="2654"/>
                    <a:pt x="13050" y="2800"/>
                    <a:pt x="13061" y="2842"/>
                  </a:cubicBezTo>
                  <a:cubicBezTo>
                    <a:pt x="13076" y="2884"/>
                    <a:pt x="13024" y="2873"/>
                    <a:pt x="12998" y="2910"/>
                  </a:cubicBezTo>
                  <a:cubicBezTo>
                    <a:pt x="12971" y="2941"/>
                    <a:pt x="12961" y="2978"/>
                    <a:pt x="12966" y="3020"/>
                  </a:cubicBezTo>
                  <a:cubicBezTo>
                    <a:pt x="12966" y="3046"/>
                    <a:pt x="12996" y="3236"/>
                    <a:pt x="12862" y="3236"/>
                  </a:cubicBezTo>
                  <a:cubicBezTo>
                    <a:pt x="12858" y="3236"/>
                    <a:pt x="12855" y="3235"/>
                    <a:pt x="12851" y="3235"/>
                  </a:cubicBezTo>
                  <a:lnTo>
                    <a:pt x="12851" y="3235"/>
                  </a:lnTo>
                  <a:cubicBezTo>
                    <a:pt x="12846" y="3282"/>
                    <a:pt x="12867" y="3303"/>
                    <a:pt x="13013" y="3309"/>
                  </a:cubicBezTo>
                  <a:cubicBezTo>
                    <a:pt x="13081" y="3319"/>
                    <a:pt x="13213" y="3361"/>
                    <a:pt x="13213" y="3387"/>
                  </a:cubicBezTo>
                  <a:cubicBezTo>
                    <a:pt x="13213" y="3387"/>
                    <a:pt x="12987" y="3387"/>
                    <a:pt x="12956" y="3398"/>
                  </a:cubicBezTo>
                  <a:cubicBezTo>
                    <a:pt x="12872" y="3419"/>
                    <a:pt x="12877" y="3461"/>
                    <a:pt x="12919" y="3502"/>
                  </a:cubicBezTo>
                  <a:cubicBezTo>
                    <a:pt x="12966" y="3539"/>
                    <a:pt x="13003" y="3571"/>
                    <a:pt x="13008" y="3607"/>
                  </a:cubicBezTo>
                  <a:lnTo>
                    <a:pt x="12877" y="3628"/>
                  </a:lnTo>
                  <a:cubicBezTo>
                    <a:pt x="12777" y="3665"/>
                    <a:pt x="13192" y="3717"/>
                    <a:pt x="13186" y="3770"/>
                  </a:cubicBezTo>
                  <a:cubicBezTo>
                    <a:pt x="13182" y="3787"/>
                    <a:pt x="13163" y="3793"/>
                    <a:pt x="13135" y="3793"/>
                  </a:cubicBezTo>
                  <a:cubicBezTo>
                    <a:pt x="13067" y="3793"/>
                    <a:pt x="12947" y="3757"/>
                    <a:pt x="12882" y="3757"/>
                  </a:cubicBezTo>
                  <a:cubicBezTo>
                    <a:pt x="12866" y="3757"/>
                    <a:pt x="12853" y="3759"/>
                    <a:pt x="12846" y="3765"/>
                  </a:cubicBezTo>
                  <a:cubicBezTo>
                    <a:pt x="12767" y="3833"/>
                    <a:pt x="13019" y="3948"/>
                    <a:pt x="13071" y="4027"/>
                  </a:cubicBezTo>
                  <a:cubicBezTo>
                    <a:pt x="13079" y="4039"/>
                    <a:pt x="13116" y="4145"/>
                    <a:pt x="13069" y="4145"/>
                  </a:cubicBezTo>
                  <a:cubicBezTo>
                    <a:pt x="13056" y="4145"/>
                    <a:pt x="13037" y="4136"/>
                    <a:pt x="13008" y="4116"/>
                  </a:cubicBezTo>
                  <a:cubicBezTo>
                    <a:pt x="13019" y="4074"/>
                    <a:pt x="12971" y="4041"/>
                    <a:pt x="12916" y="4041"/>
                  </a:cubicBezTo>
                  <a:cubicBezTo>
                    <a:pt x="12889" y="4041"/>
                    <a:pt x="12860" y="4050"/>
                    <a:pt x="12835" y="4069"/>
                  </a:cubicBezTo>
                  <a:cubicBezTo>
                    <a:pt x="12809" y="4084"/>
                    <a:pt x="12804" y="4163"/>
                    <a:pt x="12929" y="4184"/>
                  </a:cubicBezTo>
                  <a:cubicBezTo>
                    <a:pt x="12966" y="4189"/>
                    <a:pt x="13097" y="4179"/>
                    <a:pt x="13139" y="4205"/>
                  </a:cubicBezTo>
                  <a:cubicBezTo>
                    <a:pt x="13139" y="4205"/>
                    <a:pt x="12709" y="4242"/>
                    <a:pt x="12835" y="4284"/>
                  </a:cubicBezTo>
                  <a:cubicBezTo>
                    <a:pt x="12908" y="4310"/>
                    <a:pt x="13003" y="4320"/>
                    <a:pt x="13076" y="4352"/>
                  </a:cubicBezTo>
                  <a:cubicBezTo>
                    <a:pt x="13134" y="4378"/>
                    <a:pt x="13181" y="4415"/>
                    <a:pt x="13228" y="4451"/>
                  </a:cubicBezTo>
                  <a:cubicBezTo>
                    <a:pt x="13114" y="4424"/>
                    <a:pt x="13038" y="4403"/>
                    <a:pt x="12989" y="4403"/>
                  </a:cubicBezTo>
                  <a:cubicBezTo>
                    <a:pt x="12952" y="4403"/>
                    <a:pt x="12930" y="4415"/>
                    <a:pt x="12919" y="4446"/>
                  </a:cubicBezTo>
                  <a:cubicBezTo>
                    <a:pt x="12929" y="4525"/>
                    <a:pt x="12998" y="4588"/>
                    <a:pt x="13081" y="4593"/>
                  </a:cubicBezTo>
                  <a:lnTo>
                    <a:pt x="13055" y="4661"/>
                  </a:lnTo>
                  <a:cubicBezTo>
                    <a:pt x="12987" y="4630"/>
                    <a:pt x="12914" y="4609"/>
                    <a:pt x="12840" y="4593"/>
                  </a:cubicBezTo>
                  <a:cubicBezTo>
                    <a:pt x="12756" y="4593"/>
                    <a:pt x="12725" y="4625"/>
                    <a:pt x="12746" y="4661"/>
                  </a:cubicBezTo>
                  <a:cubicBezTo>
                    <a:pt x="12777" y="4732"/>
                    <a:pt x="13013" y="4834"/>
                    <a:pt x="12890" y="4834"/>
                  </a:cubicBezTo>
                  <a:cubicBezTo>
                    <a:pt x="12868" y="4834"/>
                    <a:pt x="12835" y="4831"/>
                    <a:pt x="12788" y="4824"/>
                  </a:cubicBezTo>
                  <a:cubicBezTo>
                    <a:pt x="12714" y="4799"/>
                    <a:pt x="12676" y="4789"/>
                    <a:pt x="12661" y="4789"/>
                  </a:cubicBezTo>
                  <a:cubicBezTo>
                    <a:pt x="12609" y="4789"/>
                    <a:pt x="12836" y="4908"/>
                    <a:pt x="12819" y="4944"/>
                  </a:cubicBezTo>
                  <a:cubicBezTo>
                    <a:pt x="12809" y="4976"/>
                    <a:pt x="12610" y="4960"/>
                    <a:pt x="12657" y="5002"/>
                  </a:cubicBezTo>
                  <a:lnTo>
                    <a:pt x="12825" y="5123"/>
                  </a:lnTo>
                  <a:cubicBezTo>
                    <a:pt x="12737" y="5106"/>
                    <a:pt x="12696" y="5073"/>
                    <a:pt x="12641" y="5073"/>
                  </a:cubicBezTo>
                  <a:cubicBezTo>
                    <a:pt x="12627" y="5073"/>
                    <a:pt x="12611" y="5075"/>
                    <a:pt x="12594" y="5081"/>
                  </a:cubicBezTo>
                  <a:cubicBezTo>
                    <a:pt x="12552" y="5091"/>
                    <a:pt x="12494" y="5123"/>
                    <a:pt x="12583" y="5170"/>
                  </a:cubicBezTo>
                  <a:cubicBezTo>
                    <a:pt x="12662" y="5217"/>
                    <a:pt x="12610" y="5243"/>
                    <a:pt x="12594" y="5275"/>
                  </a:cubicBezTo>
                  <a:cubicBezTo>
                    <a:pt x="12583" y="5296"/>
                    <a:pt x="12762" y="5385"/>
                    <a:pt x="12741" y="5427"/>
                  </a:cubicBezTo>
                  <a:lnTo>
                    <a:pt x="12557" y="5348"/>
                  </a:lnTo>
                  <a:lnTo>
                    <a:pt x="12557" y="5348"/>
                  </a:lnTo>
                  <a:cubicBezTo>
                    <a:pt x="12547" y="5369"/>
                    <a:pt x="12520" y="5400"/>
                    <a:pt x="12620" y="5448"/>
                  </a:cubicBezTo>
                  <a:cubicBezTo>
                    <a:pt x="12669" y="5497"/>
                    <a:pt x="12680" y="5514"/>
                    <a:pt x="12637" y="5514"/>
                  </a:cubicBezTo>
                  <a:cubicBezTo>
                    <a:pt x="12625" y="5514"/>
                    <a:pt x="12609" y="5513"/>
                    <a:pt x="12589" y="5511"/>
                  </a:cubicBezTo>
                  <a:lnTo>
                    <a:pt x="12589" y="5511"/>
                  </a:lnTo>
                  <a:cubicBezTo>
                    <a:pt x="12573" y="5537"/>
                    <a:pt x="12583" y="5542"/>
                    <a:pt x="12662" y="5584"/>
                  </a:cubicBezTo>
                  <a:cubicBezTo>
                    <a:pt x="12762" y="5626"/>
                    <a:pt x="12735" y="5663"/>
                    <a:pt x="12725" y="5689"/>
                  </a:cubicBezTo>
                  <a:lnTo>
                    <a:pt x="12447" y="5552"/>
                  </a:lnTo>
                  <a:lnTo>
                    <a:pt x="12447" y="5552"/>
                  </a:lnTo>
                  <a:cubicBezTo>
                    <a:pt x="12503" y="5590"/>
                    <a:pt x="12524" y="5668"/>
                    <a:pt x="12484" y="5731"/>
                  </a:cubicBezTo>
                  <a:cubicBezTo>
                    <a:pt x="12476" y="5742"/>
                    <a:pt x="12463" y="5745"/>
                    <a:pt x="12448" y="5745"/>
                  </a:cubicBezTo>
                  <a:cubicBezTo>
                    <a:pt x="12420" y="5745"/>
                    <a:pt x="12382" y="5733"/>
                    <a:pt x="12353" y="5733"/>
                  </a:cubicBezTo>
                  <a:cubicBezTo>
                    <a:pt x="12345" y="5733"/>
                    <a:pt x="12338" y="5734"/>
                    <a:pt x="12332" y="5736"/>
                  </a:cubicBezTo>
                  <a:cubicBezTo>
                    <a:pt x="12153" y="5809"/>
                    <a:pt x="12106" y="5951"/>
                    <a:pt x="12022" y="6072"/>
                  </a:cubicBezTo>
                  <a:cubicBezTo>
                    <a:pt x="12022" y="6072"/>
                    <a:pt x="11963" y="6040"/>
                    <a:pt x="11932" y="6040"/>
                  </a:cubicBezTo>
                  <a:cubicBezTo>
                    <a:pt x="11926" y="6040"/>
                    <a:pt x="11920" y="6042"/>
                    <a:pt x="11918" y="6045"/>
                  </a:cubicBezTo>
                  <a:cubicBezTo>
                    <a:pt x="11907" y="6066"/>
                    <a:pt x="11897" y="6087"/>
                    <a:pt x="11891" y="6114"/>
                  </a:cubicBezTo>
                  <a:lnTo>
                    <a:pt x="11818" y="6344"/>
                  </a:lnTo>
                  <a:cubicBezTo>
                    <a:pt x="11776" y="6449"/>
                    <a:pt x="11745" y="6559"/>
                    <a:pt x="11724" y="6675"/>
                  </a:cubicBezTo>
                  <a:cubicBezTo>
                    <a:pt x="11708" y="6727"/>
                    <a:pt x="11724" y="6790"/>
                    <a:pt x="11760" y="6837"/>
                  </a:cubicBezTo>
                  <a:cubicBezTo>
                    <a:pt x="11797" y="6884"/>
                    <a:pt x="11760" y="6900"/>
                    <a:pt x="11739" y="6921"/>
                  </a:cubicBezTo>
                  <a:cubicBezTo>
                    <a:pt x="11754" y="6907"/>
                    <a:pt x="11720" y="6857"/>
                    <a:pt x="11690" y="6857"/>
                  </a:cubicBezTo>
                  <a:cubicBezTo>
                    <a:pt x="11687" y="6857"/>
                    <a:pt x="11684" y="6857"/>
                    <a:pt x="11682" y="6858"/>
                  </a:cubicBezTo>
                  <a:cubicBezTo>
                    <a:pt x="11613" y="6879"/>
                    <a:pt x="11582" y="6942"/>
                    <a:pt x="11540" y="6989"/>
                  </a:cubicBezTo>
                  <a:cubicBezTo>
                    <a:pt x="11524" y="7005"/>
                    <a:pt x="11456" y="7042"/>
                    <a:pt x="11503" y="7110"/>
                  </a:cubicBezTo>
                  <a:cubicBezTo>
                    <a:pt x="11587" y="7188"/>
                    <a:pt x="11671" y="7267"/>
                    <a:pt x="11760" y="7335"/>
                  </a:cubicBezTo>
                  <a:cubicBezTo>
                    <a:pt x="11756" y="7340"/>
                    <a:pt x="11750" y="7342"/>
                    <a:pt x="11743" y="7342"/>
                  </a:cubicBezTo>
                  <a:cubicBezTo>
                    <a:pt x="11690" y="7342"/>
                    <a:pt x="11561" y="7242"/>
                    <a:pt x="11488" y="7178"/>
                  </a:cubicBezTo>
                  <a:cubicBezTo>
                    <a:pt x="11443" y="7139"/>
                    <a:pt x="11416" y="7125"/>
                    <a:pt x="11399" y="7125"/>
                  </a:cubicBezTo>
                  <a:cubicBezTo>
                    <a:pt x="11368" y="7125"/>
                    <a:pt x="11364" y="7165"/>
                    <a:pt x="11341" y="7188"/>
                  </a:cubicBezTo>
                  <a:cubicBezTo>
                    <a:pt x="11294" y="7230"/>
                    <a:pt x="11262" y="7304"/>
                    <a:pt x="11178" y="7304"/>
                  </a:cubicBezTo>
                  <a:cubicBezTo>
                    <a:pt x="11152" y="7298"/>
                    <a:pt x="11126" y="7293"/>
                    <a:pt x="11105" y="7278"/>
                  </a:cubicBezTo>
                  <a:lnTo>
                    <a:pt x="11105" y="7278"/>
                  </a:lnTo>
                  <a:cubicBezTo>
                    <a:pt x="11089" y="7309"/>
                    <a:pt x="11126" y="7377"/>
                    <a:pt x="11142" y="7430"/>
                  </a:cubicBezTo>
                  <a:cubicBezTo>
                    <a:pt x="11156" y="7481"/>
                    <a:pt x="11127" y="7494"/>
                    <a:pt x="11086" y="7494"/>
                  </a:cubicBezTo>
                  <a:cubicBezTo>
                    <a:pt x="11043" y="7494"/>
                    <a:pt x="10986" y="7480"/>
                    <a:pt x="10948" y="7480"/>
                  </a:cubicBezTo>
                  <a:cubicBezTo>
                    <a:pt x="10940" y="7480"/>
                    <a:pt x="10933" y="7480"/>
                    <a:pt x="10927" y="7482"/>
                  </a:cubicBezTo>
                  <a:cubicBezTo>
                    <a:pt x="10869" y="7498"/>
                    <a:pt x="10937" y="7603"/>
                    <a:pt x="11000" y="7723"/>
                  </a:cubicBezTo>
                  <a:cubicBezTo>
                    <a:pt x="11030" y="7783"/>
                    <a:pt x="11035" y="7805"/>
                    <a:pt x="11026" y="7805"/>
                  </a:cubicBezTo>
                  <a:cubicBezTo>
                    <a:pt x="11001" y="7805"/>
                    <a:pt x="10873" y="7644"/>
                    <a:pt x="10843" y="7613"/>
                  </a:cubicBezTo>
                  <a:cubicBezTo>
                    <a:pt x="10824" y="7594"/>
                    <a:pt x="10812" y="7586"/>
                    <a:pt x="10805" y="7586"/>
                  </a:cubicBezTo>
                  <a:cubicBezTo>
                    <a:pt x="10774" y="7586"/>
                    <a:pt x="10865" y="7768"/>
                    <a:pt x="10869" y="7781"/>
                  </a:cubicBezTo>
                  <a:cubicBezTo>
                    <a:pt x="10876" y="7812"/>
                    <a:pt x="10870" y="7823"/>
                    <a:pt x="10858" y="7823"/>
                  </a:cubicBezTo>
                  <a:cubicBezTo>
                    <a:pt x="10821" y="7823"/>
                    <a:pt x="10720" y="7723"/>
                    <a:pt x="10670" y="7707"/>
                  </a:cubicBezTo>
                  <a:cubicBezTo>
                    <a:pt x="10658" y="7703"/>
                    <a:pt x="10647" y="7702"/>
                    <a:pt x="10637" y="7702"/>
                  </a:cubicBezTo>
                  <a:cubicBezTo>
                    <a:pt x="10585" y="7702"/>
                    <a:pt x="10567" y="7757"/>
                    <a:pt x="10549" y="7797"/>
                  </a:cubicBezTo>
                  <a:cubicBezTo>
                    <a:pt x="10542" y="7819"/>
                    <a:pt x="10499" y="7919"/>
                    <a:pt x="10436" y="7919"/>
                  </a:cubicBezTo>
                  <a:cubicBezTo>
                    <a:pt x="10410" y="7919"/>
                    <a:pt x="10381" y="7903"/>
                    <a:pt x="10350" y="7859"/>
                  </a:cubicBezTo>
                  <a:cubicBezTo>
                    <a:pt x="10346" y="7859"/>
                    <a:pt x="10343" y="7858"/>
                    <a:pt x="10340" y="7858"/>
                  </a:cubicBezTo>
                  <a:cubicBezTo>
                    <a:pt x="10297" y="7858"/>
                    <a:pt x="10291" y="7920"/>
                    <a:pt x="10276" y="7959"/>
                  </a:cubicBezTo>
                  <a:cubicBezTo>
                    <a:pt x="10219" y="8111"/>
                    <a:pt x="10082" y="8164"/>
                    <a:pt x="10014" y="8310"/>
                  </a:cubicBezTo>
                  <a:cubicBezTo>
                    <a:pt x="9988" y="8358"/>
                    <a:pt x="9967" y="8436"/>
                    <a:pt x="10051" y="8578"/>
                  </a:cubicBezTo>
                  <a:cubicBezTo>
                    <a:pt x="10004" y="8499"/>
                    <a:pt x="9946" y="8373"/>
                    <a:pt x="9888" y="8337"/>
                  </a:cubicBezTo>
                  <a:cubicBezTo>
                    <a:pt x="9881" y="8331"/>
                    <a:pt x="9875" y="8329"/>
                    <a:pt x="9871" y="8329"/>
                  </a:cubicBezTo>
                  <a:cubicBezTo>
                    <a:pt x="9850" y="8329"/>
                    <a:pt x="9867" y="8384"/>
                    <a:pt x="9841" y="8384"/>
                  </a:cubicBezTo>
                  <a:lnTo>
                    <a:pt x="9773" y="8368"/>
                  </a:lnTo>
                  <a:cubicBezTo>
                    <a:pt x="9752" y="8362"/>
                    <a:pt x="9733" y="8359"/>
                    <a:pt x="9715" y="8359"/>
                  </a:cubicBezTo>
                  <a:cubicBezTo>
                    <a:pt x="9658" y="8359"/>
                    <a:pt x="9616" y="8386"/>
                    <a:pt x="9569" y="8410"/>
                  </a:cubicBezTo>
                  <a:cubicBezTo>
                    <a:pt x="9584" y="8499"/>
                    <a:pt x="9459" y="8541"/>
                    <a:pt x="9464" y="8552"/>
                  </a:cubicBezTo>
                  <a:cubicBezTo>
                    <a:pt x="9516" y="8730"/>
                    <a:pt x="9626" y="8908"/>
                    <a:pt x="9679" y="9097"/>
                  </a:cubicBezTo>
                  <a:cubicBezTo>
                    <a:pt x="9680" y="9104"/>
                    <a:pt x="9678" y="9107"/>
                    <a:pt x="9673" y="9107"/>
                  </a:cubicBezTo>
                  <a:cubicBezTo>
                    <a:pt x="9643" y="9107"/>
                    <a:pt x="9503" y="8969"/>
                    <a:pt x="9485" y="8819"/>
                  </a:cubicBezTo>
                  <a:cubicBezTo>
                    <a:pt x="9471" y="8677"/>
                    <a:pt x="9420" y="8614"/>
                    <a:pt x="9367" y="8614"/>
                  </a:cubicBezTo>
                  <a:cubicBezTo>
                    <a:pt x="9357" y="8614"/>
                    <a:pt x="9348" y="8616"/>
                    <a:pt x="9338" y="8620"/>
                  </a:cubicBezTo>
                  <a:cubicBezTo>
                    <a:pt x="9312" y="8630"/>
                    <a:pt x="9265" y="8635"/>
                    <a:pt x="9275" y="8709"/>
                  </a:cubicBezTo>
                  <a:cubicBezTo>
                    <a:pt x="9280" y="8760"/>
                    <a:pt x="9301" y="8795"/>
                    <a:pt x="9273" y="8795"/>
                  </a:cubicBezTo>
                  <a:cubicBezTo>
                    <a:pt x="9269" y="8795"/>
                    <a:pt x="9265" y="8794"/>
                    <a:pt x="9259" y="8793"/>
                  </a:cubicBezTo>
                  <a:cubicBezTo>
                    <a:pt x="9218" y="8777"/>
                    <a:pt x="9022" y="8592"/>
                    <a:pt x="8998" y="8497"/>
                  </a:cubicBezTo>
                  <a:lnTo>
                    <a:pt x="8998" y="8497"/>
                  </a:lnTo>
                  <a:cubicBezTo>
                    <a:pt x="9028" y="8625"/>
                    <a:pt x="9007" y="8636"/>
                    <a:pt x="8955" y="8656"/>
                  </a:cubicBezTo>
                  <a:cubicBezTo>
                    <a:pt x="8903" y="8672"/>
                    <a:pt x="8861" y="8714"/>
                    <a:pt x="8850" y="8772"/>
                  </a:cubicBezTo>
                  <a:cubicBezTo>
                    <a:pt x="8845" y="8791"/>
                    <a:pt x="8841" y="8894"/>
                    <a:pt x="8827" y="8894"/>
                  </a:cubicBezTo>
                  <a:cubicBezTo>
                    <a:pt x="8826" y="8894"/>
                    <a:pt x="8825" y="8893"/>
                    <a:pt x="8824" y="8892"/>
                  </a:cubicBezTo>
                  <a:cubicBezTo>
                    <a:pt x="8798" y="8861"/>
                    <a:pt x="8745" y="8756"/>
                    <a:pt x="8730" y="8751"/>
                  </a:cubicBezTo>
                  <a:cubicBezTo>
                    <a:pt x="8729" y="8751"/>
                    <a:pt x="8728" y="8751"/>
                    <a:pt x="8726" y="8751"/>
                  </a:cubicBezTo>
                  <a:cubicBezTo>
                    <a:pt x="8688" y="8751"/>
                    <a:pt x="8687" y="8840"/>
                    <a:pt x="8656" y="8850"/>
                  </a:cubicBezTo>
                  <a:lnTo>
                    <a:pt x="8546" y="8877"/>
                  </a:lnTo>
                  <a:cubicBezTo>
                    <a:pt x="8527" y="8850"/>
                    <a:pt x="8514" y="8838"/>
                    <a:pt x="8506" y="8838"/>
                  </a:cubicBezTo>
                  <a:cubicBezTo>
                    <a:pt x="8474" y="8838"/>
                    <a:pt x="8513" y="9005"/>
                    <a:pt x="8525" y="9076"/>
                  </a:cubicBezTo>
                  <a:cubicBezTo>
                    <a:pt x="8546" y="9176"/>
                    <a:pt x="8520" y="9196"/>
                    <a:pt x="8494" y="9202"/>
                  </a:cubicBezTo>
                  <a:cubicBezTo>
                    <a:pt x="8436" y="9002"/>
                    <a:pt x="8431" y="8934"/>
                    <a:pt x="8357" y="8934"/>
                  </a:cubicBezTo>
                  <a:cubicBezTo>
                    <a:pt x="8226" y="8934"/>
                    <a:pt x="8101" y="8976"/>
                    <a:pt x="7975" y="8997"/>
                  </a:cubicBezTo>
                  <a:cubicBezTo>
                    <a:pt x="7975" y="8997"/>
                    <a:pt x="7833" y="9002"/>
                    <a:pt x="7865" y="9086"/>
                  </a:cubicBezTo>
                  <a:cubicBezTo>
                    <a:pt x="7907" y="9187"/>
                    <a:pt x="7876" y="9216"/>
                    <a:pt x="7841" y="9216"/>
                  </a:cubicBezTo>
                  <a:cubicBezTo>
                    <a:pt x="7829" y="9216"/>
                    <a:pt x="7817" y="9212"/>
                    <a:pt x="7807" y="9207"/>
                  </a:cubicBezTo>
                  <a:cubicBezTo>
                    <a:pt x="7776" y="9181"/>
                    <a:pt x="7781" y="9092"/>
                    <a:pt x="7755" y="9055"/>
                  </a:cubicBezTo>
                  <a:cubicBezTo>
                    <a:pt x="7742" y="9038"/>
                    <a:pt x="7725" y="9027"/>
                    <a:pt x="7705" y="9027"/>
                  </a:cubicBezTo>
                  <a:cubicBezTo>
                    <a:pt x="7700" y="9027"/>
                    <a:pt x="7696" y="9028"/>
                    <a:pt x="7692" y="9029"/>
                  </a:cubicBezTo>
                  <a:cubicBezTo>
                    <a:pt x="7678" y="9029"/>
                    <a:pt x="7650" y="9022"/>
                    <a:pt x="7622" y="9022"/>
                  </a:cubicBezTo>
                  <a:cubicBezTo>
                    <a:pt x="7585" y="9022"/>
                    <a:pt x="7548" y="9033"/>
                    <a:pt x="7540" y="9086"/>
                  </a:cubicBezTo>
                  <a:cubicBezTo>
                    <a:pt x="7531" y="9139"/>
                    <a:pt x="7519" y="9145"/>
                    <a:pt x="7503" y="9145"/>
                  </a:cubicBezTo>
                  <a:cubicBezTo>
                    <a:pt x="7499" y="9145"/>
                    <a:pt x="7494" y="9144"/>
                    <a:pt x="7489" y="9144"/>
                  </a:cubicBezTo>
                  <a:cubicBezTo>
                    <a:pt x="7479" y="9144"/>
                    <a:pt x="7467" y="9146"/>
                    <a:pt x="7456" y="9160"/>
                  </a:cubicBezTo>
                  <a:cubicBezTo>
                    <a:pt x="7435" y="9181"/>
                    <a:pt x="7419" y="9322"/>
                    <a:pt x="7403" y="9322"/>
                  </a:cubicBezTo>
                  <a:cubicBezTo>
                    <a:pt x="7388" y="9322"/>
                    <a:pt x="7372" y="9228"/>
                    <a:pt x="7356" y="9202"/>
                  </a:cubicBezTo>
                  <a:cubicBezTo>
                    <a:pt x="7319" y="9132"/>
                    <a:pt x="7282" y="9112"/>
                    <a:pt x="7241" y="9112"/>
                  </a:cubicBezTo>
                  <a:cubicBezTo>
                    <a:pt x="7236" y="9112"/>
                    <a:pt x="7230" y="9112"/>
                    <a:pt x="7225" y="9113"/>
                  </a:cubicBezTo>
                  <a:cubicBezTo>
                    <a:pt x="7157" y="9118"/>
                    <a:pt x="7083" y="9134"/>
                    <a:pt x="7021" y="9165"/>
                  </a:cubicBezTo>
                  <a:cubicBezTo>
                    <a:pt x="6984" y="9186"/>
                    <a:pt x="6973" y="9249"/>
                    <a:pt x="6973" y="9349"/>
                  </a:cubicBezTo>
                  <a:cubicBezTo>
                    <a:pt x="6966" y="9368"/>
                    <a:pt x="6961" y="9389"/>
                    <a:pt x="6959" y="9410"/>
                  </a:cubicBezTo>
                  <a:lnTo>
                    <a:pt x="6959" y="9410"/>
                  </a:lnTo>
                  <a:cubicBezTo>
                    <a:pt x="6958" y="9248"/>
                    <a:pt x="6945" y="9101"/>
                    <a:pt x="6916" y="9081"/>
                  </a:cubicBezTo>
                  <a:cubicBezTo>
                    <a:pt x="6903" y="9072"/>
                    <a:pt x="6868" y="9054"/>
                    <a:pt x="6838" y="9054"/>
                  </a:cubicBezTo>
                  <a:cubicBezTo>
                    <a:pt x="6816" y="9054"/>
                    <a:pt x="6796" y="9063"/>
                    <a:pt x="6790" y="9092"/>
                  </a:cubicBezTo>
                  <a:cubicBezTo>
                    <a:pt x="6767" y="9200"/>
                    <a:pt x="6758" y="9305"/>
                    <a:pt x="6725" y="9305"/>
                  </a:cubicBezTo>
                  <a:cubicBezTo>
                    <a:pt x="6714" y="9305"/>
                    <a:pt x="6699" y="9291"/>
                    <a:pt x="6680" y="9259"/>
                  </a:cubicBezTo>
                  <a:cubicBezTo>
                    <a:pt x="6622" y="9206"/>
                    <a:pt x="6564" y="9160"/>
                    <a:pt x="6503" y="9160"/>
                  </a:cubicBezTo>
                  <a:cubicBezTo>
                    <a:pt x="6492" y="9160"/>
                    <a:pt x="6481" y="9162"/>
                    <a:pt x="6470" y="9165"/>
                  </a:cubicBezTo>
                  <a:cubicBezTo>
                    <a:pt x="6426" y="9180"/>
                    <a:pt x="6374" y="9368"/>
                    <a:pt x="6341" y="9368"/>
                  </a:cubicBezTo>
                  <a:cubicBezTo>
                    <a:pt x="6339" y="9368"/>
                    <a:pt x="6336" y="9367"/>
                    <a:pt x="6334" y="9364"/>
                  </a:cubicBezTo>
                  <a:cubicBezTo>
                    <a:pt x="6281" y="9307"/>
                    <a:pt x="6313" y="9013"/>
                    <a:pt x="6250" y="8961"/>
                  </a:cubicBezTo>
                  <a:cubicBezTo>
                    <a:pt x="6248" y="8958"/>
                    <a:pt x="6246" y="8957"/>
                    <a:pt x="6244" y="8957"/>
                  </a:cubicBezTo>
                  <a:cubicBezTo>
                    <a:pt x="6218" y="8957"/>
                    <a:pt x="6218" y="9142"/>
                    <a:pt x="6208" y="9191"/>
                  </a:cubicBezTo>
                  <a:cubicBezTo>
                    <a:pt x="6176" y="9187"/>
                    <a:pt x="6188" y="8984"/>
                    <a:pt x="6163" y="8984"/>
                  </a:cubicBezTo>
                  <a:cubicBezTo>
                    <a:pt x="6160" y="8984"/>
                    <a:pt x="6155" y="8988"/>
                    <a:pt x="6150" y="8997"/>
                  </a:cubicBezTo>
                  <a:cubicBezTo>
                    <a:pt x="6137" y="9015"/>
                    <a:pt x="6070" y="9381"/>
                    <a:pt x="6031" y="9381"/>
                  </a:cubicBezTo>
                  <a:cubicBezTo>
                    <a:pt x="6025" y="9381"/>
                    <a:pt x="6019" y="9370"/>
                    <a:pt x="6014" y="9343"/>
                  </a:cubicBezTo>
                  <a:cubicBezTo>
                    <a:pt x="6003" y="9265"/>
                    <a:pt x="6051" y="9144"/>
                    <a:pt x="6014" y="9071"/>
                  </a:cubicBezTo>
                  <a:cubicBezTo>
                    <a:pt x="6007" y="9049"/>
                    <a:pt x="5987" y="9037"/>
                    <a:pt x="5967" y="9037"/>
                  </a:cubicBezTo>
                  <a:cubicBezTo>
                    <a:pt x="5958" y="9037"/>
                    <a:pt x="5949" y="9040"/>
                    <a:pt x="5940" y="9044"/>
                  </a:cubicBezTo>
                  <a:cubicBezTo>
                    <a:pt x="5880" y="9090"/>
                    <a:pt x="5902" y="9313"/>
                    <a:pt x="5816" y="9313"/>
                  </a:cubicBezTo>
                  <a:cubicBezTo>
                    <a:pt x="5812" y="9313"/>
                    <a:pt x="5808" y="9313"/>
                    <a:pt x="5804" y="9312"/>
                  </a:cubicBezTo>
                  <a:cubicBezTo>
                    <a:pt x="5830" y="9212"/>
                    <a:pt x="5841" y="9113"/>
                    <a:pt x="5830" y="9008"/>
                  </a:cubicBezTo>
                  <a:cubicBezTo>
                    <a:pt x="5816" y="8973"/>
                    <a:pt x="5799" y="8929"/>
                    <a:pt x="5778" y="8929"/>
                  </a:cubicBezTo>
                  <a:cubicBezTo>
                    <a:pt x="5761" y="8929"/>
                    <a:pt x="5742" y="8959"/>
                    <a:pt x="5720" y="9050"/>
                  </a:cubicBezTo>
                  <a:cubicBezTo>
                    <a:pt x="5751" y="8910"/>
                    <a:pt x="5749" y="8858"/>
                    <a:pt x="5728" y="8858"/>
                  </a:cubicBezTo>
                  <a:cubicBezTo>
                    <a:pt x="5709" y="8858"/>
                    <a:pt x="5676" y="8899"/>
                    <a:pt x="5636" y="8955"/>
                  </a:cubicBezTo>
                  <a:cubicBezTo>
                    <a:pt x="5657" y="8874"/>
                    <a:pt x="5619" y="8853"/>
                    <a:pt x="5567" y="8853"/>
                  </a:cubicBezTo>
                  <a:cubicBezTo>
                    <a:pt x="5507" y="8853"/>
                    <a:pt x="5428" y="8883"/>
                    <a:pt x="5405" y="8883"/>
                  </a:cubicBezTo>
                  <a:cubicBezTo>
                    <a:pt x="5403" y="8883"/>
                    <a:pt x="5402" y="8882"/>
                    <a:pt x="5401" y="8882"/>
                  </a:cubicBezTo>
                  <a:lnTo>
                    <a:pt x="5401" y="8882"/>
                  </a:lnTo>
                  <a:cubicBezTo>
                    <a:pt x="5478" y="8909"/>
                    <a:pt x="5439" y="9078"/>
                    <a:pt x="5382" y="9078"/>
                  </a:cubicBezTo>
                  <a:cubicBezTo>
                    <a:pt x="5369" y="9078"/>
                    <a:pt x="5356" y="9070"/>
                    <a:pt x="5343" y="9050"/>
                  </a:cubicBezTo>
                  <a:cubicBezTo>
                    <a:pt x="5296" y="8987"/>
                    <a:pt x="5238" y="8940"/>
                    <a:pt x="5164" y="8908"/>
                  </a:cubicBezTo>
                  <a:lnTo>
                    <a:pt x="5164" y="8908"/>
                  </a:lnTo>
                  <a:cubicBezTo>
                    <a:pt x="5091" y="9118"/>
                    <a:pt x="5259" y="9217"/>
                    <a:pt x="5306" y="9275"/>
                  </a:cubicBezTo>
                  <a:cubicBezTo>
                    <a:pt x="5248" y="9259"/>
                    <a:pt x="5196" y="9244"/>
                    <a:pt x="5144" y="9217"/>
                  </a:cubicBezTo>
                  <a:cubicBezTo>
                    <a:pt x="5107" y="9196"/>
                    <a:pt x="5060" y="9149"/>
                    <a:pt x="5075" y="9039"/>
                  </a:cubicBezTo>
                  <a:cubicBezTo>
                    <a:pt x="5096" y="8929"/>
                    <a:pt x="5154" y="8882"/>
                    <a:pt x="5133" y="8798"/>
                  </a:cubicBezTo>
                  <a:cubicBezTo>
                    <a:pt x="5124" y="8753"/>
                    <a:pt x="5109" y="8737"/>
                    <a:pt x="5091" y="8737"/>
                  </a:cubicBezTo>
                  <a:cubicBezTo>
                    <a:pt x="5042" y="8737"/>
                    <a:pt x="4968" y="8857"/>
                    <a:pt x="4907" y="8857"/>
                  </a:cubicBezTo>
                  <a:cubicBezTo>
                    <a:pt x="4904" y="8857"/>
                    <a:pt x="4900" y="8857"/>
                    <a:pt x="4897" y="8856"/>
                  </a:cubicBezTo>
                  <a:cubicBezTo>
                    <a:pt x="4824" y="8840"/>
                    <a:pt x="4818" y="8714"/>
                    <a:pt x="4834" y="8557"/>
                  </a:cubicBezTo>
                  <a:lnTo>
                    <a:pt x="4834" y="8557"/>
                  </a:lnTo>
                  <a:cubicBezTo>
                    <a:pt x="4787" y="8667"/>
                    <a:pt x="4708" y="8767"/>
                    <a:pt x="4614" y="8845"/>
                  </a:cubicBezTo>
                  <a:cubicBezTo>
                    <a:pt x="4602" y="8853"/>
                    <a:pt x="4594" y="8856"/>
                    <a:pt x="4589" y="8856"/>
                  </a:cubicBezTo>
                  <a:cubicBezTo>
                    <a:pt x="4553" y="8856"/>
                    <a:pt x="4638" y="8713"/>
                    <a:pt x="4624" y="8704"/>
                  </a:cubicBezTo>
                  <a:cubicBezTo>
                    <a:pt x="4623" y="8703"/>
                    <a:pt x="4621" y="8702"/>
                    <a:pt x="4619" y="8702"/>
                  </a:cubicBezTo>
                  <a:cubicBezTo>
                    <a:pt x="4612" y="8702"/>
                    <a:pt x="4606" y="8706"/>
                    <a:pt x="4599" y="8713"/>
                  </a:cubicBezTo>
                  <a:lnTo>
                    <a:pt x="4599" y="8713"/>
                  </a:lnTo>
                  <a:cubicBezTo>
                    <a:pt x="4622" y="8666"/>
                    <a:pt x="4640" y="8624"/>
                    <a:pt x="4640" y="8604"/>
                  </a:cubicBezTo>
                  <a:cubicBezTo>
                    <a:pt x="4640" y="8531"/>
                    <a:pt x="4556" y="8536"/>
                    <a:pt x="4520" y="8531"/>
                  </a:cubicBezTo>
                  <a:cubicBezTo>
                    <a:pt x="4511" y="8529"/>
                    <a:pt x="4502" y="8529"/>
                    <a:pt x="4493" y="8529"/>
                  </a:cubicBezTo>
                  <a:cubicBezTo>
                    <a:pt x="4434" y="8529"/>
                    <a:pt x="4378" y="8559"/>
                    <a:pt x="4341" y="8609"/>
                  </a:cubicBezTo>
                  <a:cubicBezTo>
                    <a:pt x="4306" y="8648"/>
                    <a:pt x="4286" y="8679"/>
                    <a:pt x="4267" y="8679"/>
                  </a:cubicBezTo>
                  <a:cubicBezTo>
                    <a:pt x="4260" y="8679"/>
                    <a:pt x="4254" y="8675"/>
                    <a:pt x="4247" y="8667"/>
                  </a:cubicBezTo>
                  <a:cubicBezTo>
                    <a:pt x="4231" y="8630"/>
                    <a:pt x="4236" y="8583"/>
                    <a:pt x="4257" y="8546"/>
                  </a:cubicBezTo>
                  <a:cubicBezTo>
                    <a:pt x="4284" y="8473"/>
                    <a:pt x="4263" y="8494"/>
                    <a:pt x="4242" y="8478"/>
                  </a:cubicBezTo>
                  <a:cubicBezTo>
                    <a:pt x="4240" y="8477"/>
                    <a:pt x="4238" y="8477"/>
                    <a:pt x="4235" y="8477"/>
                  </a:cubicBezTo>
                  <a:cubicBezTo>
                    <a:pt x="4203" y="8477"/>
                    <a:pt x="4123" y="8536"/>
                    <a:pt x="4074" y="8541"/>
                  </a:cubicBezTo>
                  <a:cubicBezTo>
                    <a:pt x="4069" y="8542"/>
                    <a:pt x="4064" y="8542"/>
                    <a:pt x="4060" y="8542"/>
                  </a:cubicBezTo>
                  <a:cubicBezTo>
                    <a:pt x="4018" y="8542"/>
                    <a:pt x="3982" y="8522"/>
                    <a:pt x="3953" y="8489"/>
                  </a:cubicBezTo>
                  <a:cubicBezTo>
                    <a:pt x="3938" y="8468"/>
                    <a:pt x="3964" y="8342"/>
                    <a:pt x="3953" y="8337"/>
                  </a:cubicBezTo>
                  <a:cubicBezTo>
                    <a:pt x="3952" y="8336"/>
                    <a:pt x="3951" y="8336"/>
                    <a:pt x="3950" y="8336"/>
                  </a:cubicBezTo>
                  <a:cubicBezTo>
                    <a:pt x="3935" y="8336"/>
                    <a:pt x="3917" y="8395"/>
                    <a:pt x="3907" y="8395"/>
                  </a:cubicBezTo>
                  <a:cubicBezTo>
                    <a:pt x="3907" y="8395"/>
                    <a:pt x="3907" y="8394"/>
                    <a:pt x="3906" y="8394"/>
                  </a:cubicBezTo>
                  <a:lnTo>
                    <a:pt x="3880" y="8379"/>
                  </a:lnTo>
                  <a:lnTo>
                    <a:pt x="3744" y="8284"/>
                  </a:lnTo>
                  <a:cubicBezTo>
                    <a:pt x="3713" y="8269"/>
                    <a:pt x="3683" y="8220"/>
                    <a:pt x="3636" y="8220"/>
                  </a:cubicBezTo>
                  <a:cubicBezTo>
                    <a:pt x="3603" y="8220"/>
                    <a:pt x="3562" y="8245"/>
                    <a:pt x="3508" y="8326"/>
                  </a:cubicBezTo>
                  <a:cubicBezTo>
                    <a:pt x="3602" y="8179"/>
                    <a:pt x="3518" y="8106"/>
                    <a:pt x="3481" y="8080"/>
                  </a:cubicBezTo>
                  <a:cubicBezTo>
                    <a:pt x="3473" y="8074"/>
                    <a:pt x="3464" y="8071"/>
                    <a:pt x="3454" y="8071"/>
                  </a:cubicBezTo>
                  <a:cubicBezTo>
                    <a:pt x="3417" y="8071"/>
                    <a:pt x="3375" y="8106"/>
                    <a:pt x="3343" y="8106"/>
                  </a:cubicBezTo>
                  <a:cubicBezTo>
                    <a:pt x="3332" y="8106"/>
                    <a:pt x="3322" y="8102"/>
                    <a:pt x="3314" y="8090"/>
                  </a:cubicBezTo>
                  <a:cubicBezTo>
                    <a:pt x="3298" y="8069"/>
                    <a:pt x="3392" y="7970"/>
                    <a:pt x="3398" y="7922"/>
                  </a:cubicBezTo>
                  <a:cubicBezTo>
                    <a:pt x="3403" y="7891"/>
                    <a:pt x="3382" y="7859"/>
                    <a:pt x="3350" y="7854"/>
                  </a:cubicBezTo>
                  <a:cubicBezTo>
                    <a:pt x="3331" y="7850"/>
                    <a:pt x="3311" y="7847"/>
                    <a:pt x="3292" y="7847"/>
                  </a:cubicBezTo>
                  <a:cubicBezTo>
                    <a:pt x="3266" y="7847"/>
                    <a:pt x="3241" y="7852"/>
                    <a:pt x="3219" y="7865"/>
                  </a:cubicBezTo>
                  <a:cubicBezTo>
                    <a:pt x="3183" y="7880"/>
                    <a:pt x="3135" y="7959"/>
                    <a:pt x="3099" y="8006"/>
                  </a:cubicBezTo>
                  <a:cubicBezTo>
                    <a:pt x="3183" y="7896"/>
                    <a:pt x="3166" y="7877"/>
                    <a:pt x="3129" y="7877"/>
                  </a:cubicBezTo>
                  <a:cubicBezTo>
                    <a:pt x="3111" y="7877"/>
                    <a:pt x="3087" y="7882"/>
                    <a:pt x="3069" y="7882"/>
                  </a:cubicBezTo>
                  <a:cubicBezTo>
                    <a:pt x="3059" y="7882"/>
                    <a:pt x="3051" y="7880"/>
                    <a:pt x="3046" y="7875"/>
                  </a:cubicBezTo>
                  <a:cubicBezTo>
                    <a:pt x="3026" y="7844"/>
                    <a:pt x="3298" y="7576"/>
                    <a:pt x="3229" y="7576"/>
                  </a:cubicBezTo>
                  <a:cubicBezTo>
                    <a:pt x="3228" y="7576"/>
                    <a:pt x="3226" y="7576"/>
                    <a:pt x="3225" y="7576"/>
                  </a:cubicBezTo>
                  <a:cubicBezTo>
                    <a:pt x="3114" y="7582"/>
                    <a:pt x="2941" y="7839"/>
                    <a:pt x="2816" y="7943"/>
                  </a:cubicBezTo>
                  <a:cubicBezTo>
                    <a:pt x="2803" y="7954"/>
                    <a:pt x="2794" y="7959"/>
                    <a:pt x="2789" y="7959"/>
                  </a:cubicBezTo>
                  <a:cubicBezTo>
                    <a:pt x="2753" y="7959"/>
                    <a:pt x="2882" y="7723"/>
                    <a:pt x="2908" y="7699"/>
                  </a:cubicBezTo>
                  <a:lnTo>
                    <a:pt x="2908" y="7699"/>
                  </a:lnTo>
                  <a:cubicBezTo>
                    <a:pt x="2853" y="7741"/>
                    <a:pt x="2830" y="7776"/>
                    <a:pt x="2803" y="7776"/>
                  </a:cubicBezTo>
                  <a:cubicBezTo>
                    <a:pt x="2797" y="7776"/>
                    <a:pt x="2791" y="7774"/>
                    <a:pt x="2784" y="7770"/>
                  </a:cubicBezTo>
                  <a:cubicBezTo>
                    <a:pt x="2775" y="7766"/>
                    <a:pt x="2767" y="7740"/>
                    <a:pt x="2749" y="7740"/>
                  </a:cubicBezTo>
                  <a:cubicBezTo>
                    <a:pt x="2746" y="7740"/>
                    <a:pt x="2742" y="7741"/>
                    <a:pt x="2737" y="7744"/>
                  </a:cubicBezTo>
                  <a:cubicBezTo>
                    <a:pt x="2705" y="7755"/>
                    <a:pt x="2669" y="7818"/>
                    <a:pt x="2632" y="7844"/>
                  </a:cubicBezTo>
                  <a:cubicBezTo>
                    <a:pt x="2619" y="7850"/>
                    <a:pt x="2609" y="7853"/>
                    <a:pt x="2599" y="7853"/>
                  </a:cubicBezTo>
                  <a:cubicBezTo>
                    <a:pt x="2578" y="7853"/>
                    <a:pt x="2564" y="7839"/>
                    <a:pt x="2553" y="7828"/>
                  </a:cubicBezTo>
                  <a:cubicBezTo>
                    <a:pt x="2643" y="7739"/>
                    <a:pt x="2690" y="7676"/>
                    <a:pt x="2627" y="7671"/>
                  </a:cubicBezTo>
                  <a:cubicBezTo>
                    <a:pt x="2617" y="7670"/>
                    <a:pt x="2609" y="7670"/>
                    <a:pt x="2600" y="7670"/>
                  </a:cubicBezTo>
                  <a:cubicBezTo>
                    <a:pt x="2591" y="7670"/>
                    <a:pt x="2583" y="7670"/>
                    <a:pt x="2576" y="7670"/>
                  </a:cubicBezTo>
                  <a:cubicBezTo>
                    <a:pt x="2528" y="7670"/>
                    <a:pt x="2526" y="7662"/>
                    <a:pt x="2632" y="7540"/>
                  </a:cubicBezTo>
                  <a:cubicBezTo>
                    <a:pt x="2671" y="7505"/>
                    <a:pt x="2639" y="7453"/>
                    <a:pt x="2597" y="7453"/>
                  </a:cubicBezTo>
                  <a:cubicBezTo>
                    <a:pt x="2588" y="7453"/>
                    <a:pt x="2578" y="7455"/>
                    <a:pt x="2569" y="7461"/>
                  </a:cubicBezTo>
                  <a:cubicBezTo>
                    <a:pt x="2515" y="7497"/>
                    <a:pt x="2507" y="7538"/>
                    <a:pt x="2476" y="7538"/>
                  </a:cubicBezTo>
                  <a:cubicBezTo>
                    <a:pt x="2471" y="7538"/>
                    <a:pt x="2465" y="7537"/>
                    <a:pt x="2459" y="7534"/>
                  </a:cubicBezTo>
                  <a:cubicBezTo>
                    <a:pt x="2412" y="7519"/>
                    <a:pt x="2380" y="7477"/>
                    <a:pt x="2370" y="7430"/>
                  </a:cubicBezTo>
                  <a:cubicBezTo>
                    <a:pt x="2359" y="7377"/>
                    <a:pt x="2428" y="7298"/>
                    <a:pt x="2443" y="7230"/>
                  </a:cubicBezTo>
                  <a:cubicBezTo>
                    <a:pt x="2455" y="7183"/>
                    <a:pt x="2440" y="7144"/>
                    <a:pt x="2393" y="7144"/>
                  </a:cubicBezTo>
                  <a:cubicBezTo>
                    <a:pt x="2378" y="7144"/>
                    <a:pt x="2360" y="7148"/>
                    <a:pt x="2338" y="7157"/>
                  </a:cubicBezTo>
                  <a:cubicBezTo>
                    <a:pt x="2327" y="7162"/>
                    <a:pt x="2318" y="7164"/>
                    <a:pt x="2310" y="7164"/>
                  </a:cubicBezTo>
                  <a:cubicBezTo>
                    <a:pt x="2242" y="7164"/>
                    <a:pt x="2324" y="6988"/>
                    <a:pt x="2338" y="6979"/>
                  </a:cubicBezTo>
                  <a:lnTo>
                    <a:pt x="2338" y="6979"/>
                  </a:lnTo>
                  <a:cubicBezTo>
                    <a:pt x="2197" y="7036"/>
                    <a:pt x="2129" y="7236"/>
                    <a:pt x="2076" y="7288"/>
                  </a:cubicBezTo>
                  <a:cubicBezTo>
                    <a:pt x="2074" y="7291"/>
                    <a:pt x="2070" y="7292"/>
                    <a:pt x="2066" y="7292"/>
                  </a:cubicBezTo>
                  <a:cubicBezTo>
                    <a:pt x="2046" y="7292"/>
                    <a:pt x="2017" y="7260"/>
                    <a:pt x="2061" y="7225"/>
                  </a:cubicBezTo>
                  <a:cubicBezTo>
                    <a:pt x="2144" y="7146"/>
                    <a:pt x="2066" y="7131"/>
                    <a:pt x="2013" y="7131"/>
                  </a:cubicBezTo>
                  <a:cubicBezTo>
                    <a:pt x="2010" y="7131"/>
                    <a:pt x="2008" y="7131"/>
                    <a:pt x="2005" y="7131"/>
                  </a:cubicBezTo>
                  <a:cubicBezTo>
                    <a:pt x="1912" y="7131"/>
                    <a:pt x="2068" y="7039"/>
                    <a:pt x="2139" y="6937"/>
                  </a:cubicBezTo>
                  <a:cubicBezTo>
                    <a:pt x="2153" y="6915"/>
                    <a:pt x="2153" y="6908"/>
                    <a:pt x="2146" y="6908"/>
                  </a:cubicBezTo>
                  <a:cubicBezTo>
                    <a:pt x="2128" y="6908"/>
                    <a:pt x="2065" y="6954"/>
                    <a:pt x="2050" y="6958"/>
                  </a:cubicBezTo>
                  <a:cubicBezTo>
                    <a:pt x="2017" y="6984"/>
                    <a:pt x="1994" y="6993"/>
                    <a:pt x="1976" y="6993"/>
                  </a:cubicBezTo>
                  <a:cubicBezTo>
                    <a:pt x="1951" y="6993"/>
                    <a:pt x="1939" y="6975"/>
                    <a:pt x="1930" y="6963"/>
                  </a:cubicBezTo>
                  <a:cubicBezTo>
                    <a:pt x="1900" y="6923"/>
                    <a:pt x="1914" y="6888"/>
                    <a:pt x="1871" y="6888"/>
                  </a:cubicBezTo>
                  <a:cubicBezTo>
                    <a:pt x="1852" y="6888"/>
                    <a:pt x="1822" y="6895"/>
                    <a:pt x="1772" y="6911"/>
                  </a:cubicBezTo>
                  <a:cubicBezTo>
                    <a:pt x="1772" y="6911"/>
                    <a:pt x="1747" y="6913"/>
                    <a:pt x="1724" y="6913"/>
                  </a:cubicBezTo>
                  <a:cubicBezTo>
                    <a:pt x="1701" y="6913"/>
                    <a:pt x="1680" y="6911"/>
                    <a:pt x="1688" y="6900"/>
                  </a:cubicBezTo>
                  <a:cubicBezTo>
                    <a:pt x="1720" y="6853"/>
                    <a:pt x="1961" y="6774"/>
                    <a:pt x="1961" y="6685"/>
                  </a:cubicBezTo>
                  <a:cubicBezTo>
                    <a:pt x="1961" y="6603"/>
                    <a:pt x="1896" y="6561"/>
                    <a:pt x="1858" y="6510"/>
                  </a:cubicBezTo>
                  <a:lnTo>
                    <a:pt x="1858" y="6510"/>
                  </a:lnTo>
                  <a:cubicBezTo>
                    <a:pt x="1865" y="6521"/>
                    <a:pt x="1881" y="6557"/>
                    <a:pt x="1819" y="6596"/>
                  </a:cubicBezTo>
                  <a:cubicBezTo>
                    <a:pt x="1816" y="6599"/>
                    <a:pt x="1812" y="6600"/>
                    <a:pt x="1808" y="6600"/>
                  </a:cubicBezTo>
                  <a:cubicBezTo>
                    <a:pt x="1785" y="6600"/>
                    <a:pt x="1764" y="6548"/>
                    <a:pt x="1720" y="6548"/>
                  </a:cubicBezTo>
                  <a:cubicBezTo>
                    <a:pt x="1706" y="6548"/>
                    <a:pt x="1691" y="6553"/>
                    <a:pt x="1673" y="6564"/>
                  </a:cubicBezTo>
                  <a:cubicBezTo>
                    <a:pt x="1676" y="6562"/>
                    <a:pt x="1679" y="6561"/>
                    <a:pt x="1682" y="6561"/>
                  </a:cubicBezTo>
                  <a:cubicBezTo>
                    <a:pt x="1708" y="6561"/>
                    <a:pt x="1647" y="6685"/>
                    <a:pt x="1622" y="6685"/>
                  </a:cubicBezTo>
                  <a:cubicBezTo>
                    <a:pt x="1621" y="6685"/>
                    <a:pt x="1621" y="6685"/>
                    <a:pt x="1620" y="6685"/>
                  </a:cubicBezTo>
                  <a:cubicBezTo>
                    <a:pt x="1613" y="6684"/>
                    <a:pt x="1604" y="6684"/>
                    <a:pt x="1594" y="6684"/>
                  </a:cubicBezTo>
                  <a:cubicBezTo>
                    <a:pt x="1569" y="6684"/>
                    <a:pt x="1537" y="6686"/>
                    <a:pt x="1511" y="6686"/>
                  </a:cubicBezTo>
                  <a:cubicBezTo>
                    <a:pt x="1453" y="6686"/>
                    <a:pt x="1423" y="6673"/>
                    <a:pt x="1552" y="6585"/>
                  </a:cubicBezTo>
                  <a:cubicBezTo>
                    <a:pt x="1620" y="6559"/>
                    <a:pt x="1709" y="6523"/>
                    <a:pt x="1704" y="6475"/>
                  </a:cubicBezTo>
                  <a:cubicBezTo>
                    <a:pt x="1704" y="6407"/>
                    <a:pt x="1667" y="6344"/>
                    <a:pt x="1610" y="6308"/>
                  </a:cubicBezTo>
                  <a:cubicBezTo>
                    <a:pt x="1606" y="6306"/>
                    <a:pt x="1602" y="6305"/>
                    <a:pt x="1597" y="6305"/>
                  </a:cubicBezTo>
                  <a:cubicBezTo>
                    <a:pt x="1539" y="6305"/>
                    <a:pt x="1426" y="6420"/>
                    <a:pt x="1358" y="6454"/>
                  </a:cubicBezTo>
                  <a:cubicBezTo>
                    <a:pt x="1353" y="6370"/>
                    <a:pt x="1384" y="6287"/>
                    <a:pt x="1442" y="6218"/>
                  </a:cubicBezTo>
                  <a:cubicBezTo>
                    <a:pt x="1458" y="6203"/>
                    <a:pt x="1476" y="6198"/>
                    <a:pt x="1494" y="6198"/>
                  </a:cubicBezTo>
                  <a:cubicBezTo>
                    <a:pt x="1536" y="6198"/>
                    <a:pt x="1574" y="6232"/>
                    <a:pt x="1578" y="6239"/>
                  </a:cubicBezTo>
                  <a:cubicBezTo>
                    <a:pt x="1562" y="6203"/>
                    <a:pt x="1473" y="6155"/>
                    <a:pt x="1542" y="6077"/>
                  </a:cubicBezTo>
                  <a:cubicBezTo>
                    <a:pt x="1599" y="6014"/>
                    <a:pt x="1756" y="5935"/>
                    <a:pt x="1840" y="5888"/>
                  </a:cubicBezTo>
                  <a:lnTo>
                    <a:pt x="1840" y="5888"/>
                  </a:lnTo>
                  <a:cubicBezTo>
                    <a:pt x="1694" y="5946"/>
                    <a:pt x="1547" y="5998"/>
                    <a:pt x="1395" y="6035"/>
                  </a:cubicBezTo>
                  <a:cubicBezTo>
                    <a:pt x="1386" y="6037"/>
                    <a:pt x="1379" y="6038"/>
                    <a:pt x="1372" y="6038"/>
                  </a:cubicBezTo>
                  <a:cubicBezTo>
                    <a:pt x="1325" y="6038"/>
                    <a:pt x="1337" y="5992"/>
                    <a:pt x="1295" y="5982"/>
                  </a:cubicBezTo>
                  <a:cubicBezTo>
                    <a:pt x="1294" y="5982"/>
                    <a:pt x="1293" y="5982"/>
                    <a:pt x="1291" y="5982"/>
                  </a:cubicBezTo>
                  <a:cubicBezTo>
                    <a:pt x="1273" y="5982"/>
                    <a:pt x="1219" y="5997"/>
                    <a:pt x="1191" y="5997"/>
                  </a:cubicBezTo>
                  <a:cubicBezTo>
                    <a:pt x="1170" y="5997"/>
                    <a:pt x="1164" y="5989"/>
                    <a:pt x="1195" y="5962"/>
                  </a:cubicBezTo>
                  <a:cubicBezTo>
                    <a:pt x="1290" y="5883"/>
                    <a:pt x="1447" y="5867"/>
                    <a:pt x="1557" y="5788"/>
                  </a:cubicBezTo>
                  <a:cubicBezTo>
                    <a:pt x="1627" y="5735"/>
                    <a:pt x="1571" y="5724"/>
                    <a:pt x="1524" y="5724"/>
                  </a:cubicBezTo>
                  <a:cubicBezTo>
                    <a:pt x="1511" y="5724"/>
                    <a:pt x="1498" y="5724"/>
                    <a:pt x="1489" y="5726"/>
                  </a:cubicBezTo>
                  <a:cubicBezTo>
                    <a:pt x="1444" y="5729"/>
                    <a:pt x="1404" y="5744"/>
                    <a:pt x="1373" y="5744"/>
                  </a:cubicBezTo>
                  <a:cubicBezTo>
                    <a:pt x="1361" y="5744"/>
                    <a:pt x="1351" y="5742"/>
                    <a:pt x="1342" y="5736"/>
                  </a:cubicBezTo>
                  <a:cubicBezTo>
                    <a:pt x="1316" y="5715"/>
                    <a:pt x="1295" y="5684"/>
                    <a:pt x="1285" y="5647"/>
                  </a:cubicBezTo>
                  <a:cubicBezTo>
                    <a:pt x="1243" y="5574"/>
                    <a:pt x="1258" y="5437"/>
                    <a:pt x="1122" y="5411"/>
                  </a:cubicBezTo>
                  <a:cubicBezTo>
                    <a:pt x="1120" y="5411"/>
                    <a:pt x="1117" y="5410"/>
                    <a:pt x="1115" y="5410"/>
                  </a:cubicBezTo>
                  <a:cubicBezTo>
                    <a:pt x="1091" y="5410"/>
                    <a:pt x="1046" y="5422"/>
                    <a:pt x="1024" y="5422"/>
                  </a:cubicBezTo>
                  <a:cubicBezTo>
                    <a:pt x="1012" y="5422"/>
                    <a:pt x="1006" y="5418"/>
                    <a:pt x="1017" y="5406"/>
                  </a:cubicBezTo>
                  <a:cubicBezTo>
                    <a:pt x="1054" y="5353"/>
                    <a:pt x="1154" y="5306"/>
                    <a:pt x="1190" y="5254"/>
                  </a:cubicBezTo>
                  <a:cubicBezTo>
                    <a:pt x="1269" y="5149"/>
                    <a:pt x="1253" y="5044"/>
                    <a:pt x="1138" y="5018"/>
                  </a:cubicBezTo>
                  <a:cubicBezTo>
                    <a:pt x="1135" y="5017"/>
                    <a:pt x="1130" y="5017"/>
                    <a:pt x="1124" y="5017"/>
                  </a:cubicBezTo>
                  <a:cubicBezTo>
                    <a:pt x="1095" y="5017"/>
                    <a:pt x="1035" y="5024"/>
                    <a:pt x="1002" y="5024"/>
                  </a:cubicBezTo>
                  <a:cubicBezTo>
                    <a:pt x="987" y="5024"/>
                    <a:pt x="978" y="5022"/>
                    <a:pt x="981" y="5018"/>
                  </a:cubicBezTo>
                  <a:cubicBezTo>
                    <a:pt x="1007" y="4981"/>
                    <a:pt x="1201" y="4939"/>
                    <a:pt x="1190" y="4897"/>
                  </a:cubicBezTo>
                  <a:lnTo>
                    <a:pt x="1190" y="4897"/>
                  </a:lnTo>
                  <a:cubicBezTo>
                    <a:pt x="1190" y="4897"/>
                    <a:pt x="1104" y="4919"/>
                    <a:pt x="1051" y="4919"/>
                  </a:cubicBezTo>
                  <a:cubicBezTo>
                    <a:pt x="1031" y="4919"/>
                    <a:pt x="1016" y="4916"/>
                    <a:pt x="1012" y="4908"/>
                  </a:cubicBezTo>
                  <a:cubicBezTo>
                    <a:pt x="1001" y="4886"/>
                    <a:pt x="1000" y="4870"/>
                    <a:pt x="974" y="4870"/>
                  </a:cubicBezTo>
                  <a:cubicBezTo>
                    <a:pt x="962" y="4870"/>
                    <a:pt x="944" y="4873"/>
                    <a:pt x="918" y="4881"/>
                  </a:cubicBezTo>
                  <a:cubicBezTo>
                    <a:pt x="845" y="4903"/>
                    <a:pt x="770" y="4915"/>
                    <a:pt x="696" y="4915"/>
                  </a:cubicBezTo>
                  <a:cubicBezTo>
                    <a:pt x="663" y="4915"/>
                    <a:pt x="630" y="4913"/>
                    <a:pt x="598" y="4908"/>
                  </a:cubicBezTo>
                  <a:cubicBezTo>
                    <a:pt x="627" y="4883"/>
                    <a:pt x="883" y="4764"/>
                    <a:pt x="906" y="4764"/>
                  </a:cubicBezTo>
                  <a:cubicBezTo>
                    <a:pt x="908" y="4764"/>
                    <a:pt x="908" y="4765"/>
                    <a:pt x="907" y="4766"/>
                  </a:cubicBezTo>
                  <a:cubicBezTo>
                    <a:pt x="897" y="4787"/>
                    <a:pt x="844" y="4834"/>
                    <a:pt x="928" y="4834"/>
                  </a:cubicBezTo>
                  <a:cubicBezTo>
                    <a:pt x="986" y="4834"/>
                    <a:pt x="1007" y="4808"/>
                    <a:pt x="1017" y="4787"/>
                  </a:cubicBezTo>
                  <a:cubicBezTo>
                    <a:pt x="1038" y="4750"/>
                    <a:pt x="855" y="4708"/>
                    <a:pt x="996" y="4645"/>
                  </a:cubicBezTo>
                  <a:cubicBezTo>
                    <a:pt x="1027" y="4631"/>
                    <a:pt x="1033" y="4611"/>
                    <a:pt x="1026" y="4589"/>
                  </a:cubicBezTo>
                  <a:lnTo>
                    <a:pt x="1026" y="4589"/>
                  </a:lnTo>
                  <a:cubicBezTo>
                    <a:pt x="969" y="4625"/>
                    <a:pt x="843" y="4690"/>
                    <a:pt x="778" y="4690"/>
                  </a:cubicBezTo>
                  <a:cubicBezTo>
                    <a:pt x="760" y="4690"/>
                    <a:pt x="746" y="4684"/>
                    <a:pt x="741" y="4671"/>
                  </a:cubicBezTo>
                  <a:lnTo>
                    <a:pt x="741" y="4671"/>
                  </a:lnTo>
                  <a:lnTo>
                    <a:pt x="1025" y="4588"/>
                  </a:lnTo>
                  <a:lnTo>
                    <a:pt x="1025" y="4588"/>
                  </a:lnTo>
                  <a:cubicBezTo>
                    <a:pt x="1005" y="4533"/>
                    <a:pt x="897" y="4463"/>
                    <a:pt x="886" y="4425"/>
                  </a:cubicBezTo>
                  <a:cubicBezTo>
                    <a:pt x="724" y="4462"/>
                    <a:pt x="745" y="4493"/>
                    <a:pt x="603" y="4530"/>
                  </a:cubicBezTo>
                  <a:cubicBezTo>
                    <a:pt x="598" y="4493"/>
                    <a:pt x="760" y="4415"/>
                    <a:pt x="745" y="4399"/>
                  </a:cubicBezTo>
                  <a:cubicBezTo>
                    <a:pt x="708" y="4373"/>
                    <a:pt x="545" y="4383"/>
                    <a:pt x="472" y="4378"/>
                  </a:cubicBezTo>
                  <a:cubicBezTo>
                    <a:pt x="576" y="4331"/>
                    <a:pt x="1051" y="4081"/>
                    <a:pt x="898" y="4081"/>
                  </a:cubicBezTo>
                  <a:cubicBezTo>
                    <a:pt x="882" y="4081"/>
                    <a:pt x="859" y="4084"/>
                    <a:pt x="828" y="4090"/>
                  </a:cubicBezTo>
                  <a:cubicBezTo>
                    <a:pt x="807" y="4116"/>
                    <a:pt x="860" y="4111"/>
                    <a:pt x="876" y="4121"/>
                  </a:cubicBezTo>
                  <a:cubicBezTo>
                    <a:pt x="897" y="4132"/>
                    <a:pt x="676" y="4147"/>
                    <a:pt x="650" y="4147"/>
                  </a:cubicBezTo>
                  <a:cubicBezTo>
                    <a:pt x="593" y="4142"/>
                    <a:pt x="572" y="4116"/>
                    <a:pt x="582" y="4090"/>
                  </a:cubicBezTo>
                  <a:cubicBezTo>
                    <a:pt x="608" y="4022"/>
                    <a:pt x="865" y="4043"/>
                    <a:pt x="902" y="3969"/>
                  </a:cubicBezTo>
                  <a:cubicBezTo>
                    <a:pt x="923" y="3932"/>
                    <a:pt x="918" y="3890"/>
                    <a:pt x="886" y="3864"/>
                  </a:cubicBezTo>
                  <a:cubicBezTo>
                    <a:pt x="873" y="3855"/>
                    <a:pt x="852" y="3852"/>
                    <a:pt x="828" y="3852"/>
                  </a:cubicBezTo>
                  <a:cubicBezTo>
                    <a:pt x="808" y="3852"/>
                    <a:pt x="785" y="3854"/>
                    <a:pt x="764" y="3854"/>
                  </a:cubicBezTo>
                  <a:cubicBezTo>
                    <a:pt x="731" y="3854"/>
                    <a:pt x="704" y="3850"/>
                    <a:pt x="697" y="3828"/>
                  </a:cubicBezTo>
                  <a:cubicBezTo>
                    <a:pt x="687" y="3791"/>
                    <a:pt x="671" y="3770"/>
                    <a:pt x="787" y="3754"/>
                  </a:cubicBezTo>
                  <a:cubicBezTo>
                    <a:pt x="813" y="3757"/>
                    <a:pt x="838" y="3758"/>
                    <a:pt x="862" y="3758"/>
                  </a:cubicBezTo>
                  <a:cubicBezTo>
                    <a:pt x="886" y="3758"/>
                    <a:pt x="910" y="3757"/>
                    <a:pt x="933" y="3754"/>
                  </a:cubicBezTo>
                  <a:cubicBezTo>
                    <a:pt x="986" y="3744"/>
                    <a:pt x="519" y="3644"/>
                    <a:pt x="666" y="3602"/>
                  </a:cubicBezTo>
                  <a:cubicBezTo>
                    <a:pt x="781" y="3571"/>
                    <a:pt x="902" y="3576"/>
                    <a:pt x="912" y="3513"/>
                  </a:cubicBezTo>
                  <a:cubicBezTo>
                    <a:pt x="907" y="3482"/>
                    <a:pt x="887" y="3451"/>
                    <a:pt x="861" y="3430"/>
                  </a:cubicBezTo>
                  <a:lnTo>
                    <a:pt x="861" y="3430"/>
                  </a:lnTo>
                  <a:cubicBezTo>
                    <a:pt x="863" y="3441"/>
                    <a:pt x="673" y="3537"/>
                    <a:pt x="620" y="3537"/>
                  </a:cubicBezTo>
                  <a:cubicBezTo>
                    <a:pt x="610" y="3537"/>
                    <a:pt x="605" y="3533"/>
                    <a:pt x="608" y="3523"/>
                  </a:cubicBezTo>
                  <a:cubicBezTo>
                    <a:pt x="629" y="3466"/>
                    <a:pt x="671" y="3429"/>
                    <a:pt x="671" y="3382"/>
                  </a:cubicBezTo>
                  <a:lnTo>
                    <a:pt x="671" y="3303"/>
                  </a:lnTo>
                  <a:cubicBezTo>
                    <a:pt x="687" y="3288"/>
                    <a:pt x="671" y="3282"/>
                    <a:pt x="629" y="3282"/>
                  </a:cubicBezTo>
                  <a:cubicBezTo>
                    <a:pt x="622" y="3278"/>
                    <a:pt x="637" y="3276"/>
                    <a:pt x="662" y="3276"/>
                  </a:cubicBezTo>
                  <a:cubicBezTo>
                    <a:pt x="717" y="3276"/>
                    <a:pt x="820" y="3283"/>
                    <a:pt x="863" y="3283"/>
                  </a:cubicBezTo>
                  <a:cubicBezTo>
                    <a:pt x="872" y="3283"/>
                    <a:pt x="878" y="3283"/>
                    <a:pt x="881" y="3282"/>
                  </a:cubicBezTo>
                  <a:cubicBezTo>
                    <a:pt x="981" y="3272"/>
                    <a:pt x="865" y="3230"/>
                    <a:pt x="834" y="3225"/>
                  </a:cubicBezTo>
                  <a:cubicBezTo>
                    <a:pt x="787" y="3214"/>
                    <a:pt x="655" y="3193"/>
                    <a:pt x="718" y="3162"/>
                  </a:cubicBezTo>
                  <a:cubicBezTo>
                    <a:pt x="744" y="3150"/>
                    <a:pt x="776" y="3148"/>
                    <a:pt x="809" y="3148"/>
                  </a:cubicBezTo>
                  <a:cubicBezTo>
                    <a:pt x="834" y="3148"/>
                    <a:pt x="860" y="3149"/>
                    <a:pt x="884" y="3149"/>
                  </a:cubicBezTo>
                  <a:cubicBezTo>
                    <a:pt x="902" y="3149"/>
                    <a:pt x="918" y="3148"/>
                    <a:pt x="933" y="3146"/>
                  </a:cubicBezTo>
                  <a:lnTo>
                    <a:pt x="933" y="3146"/>
                  </a:lnTo>
                  <a:cubicBezTo>
                    <a:pt x="926" y="3147"/>
                    <a:pt x="919" y="3148"/>
                    <a:pt x="911" y="3148"/>
                  </a:cubicBezTo>
                  <a:cubicBezTo>
                    <a:pt x="816" y="3148"/>
                    <a:pt x="680" y="3065"/>
                    <a:pt x="661" y="3041"/>
                  </a:cubicBezTo>
                  <a:cubicBezTo>
                    <a:pt x="640" y="3010"/>
                    <a:pt x="624" y="2978"/>
                    <a:pt x="661" y="2957"/>
                  </a:cubicBezTo>
                  <a:cubicBezTo>
                    <a:pt x="679" y="2947"/>
                    <a:pt x="703" y="2947"/>
                    <a:pt x="725" y="2947"/>
                  </a:cubicBezTo>
                  <a:cubicBezTo>
                    <a:pt x="747" y="2947"/>
                    <a:pt x="768" y="2947"/>
                    <a:pt x="781" y="2936"/>
                  </a:cubicBezTo>
                  <a:cubicBezTo>
                    <a:pt x="807" y="2915"/>
                    <a:pt x="855" y="2842"/>
                    <a:pt x="755" y="2821"/>
                  </a:cubicBezTo>
                  <a:cubicBezTo>
                    <a:pt x="666" y="2805"/>
                    <a:pt x="624" y="2789"/>
                    <a:pt x="624" y="2758"/>
                  </a:cubicBezTo>
                  <a:cubicBezTo>
                    <a:pt x="624" y="2758"/>
                    <a:pt x="624" y="2710"/>
                    <a:pt x="642" y="2710"/>
                  </a:cubicBezTo>
                  <a:cubicBezTo>
                    <a:pt x="643" y="2710"/>
                    <a:pt x="644" y="2711"/>
                    <a:pt x="645" y="2711"/>
                  </a:cubicBezTo>
                  <a:cubicBezTo>
                    <a:pt x="676" y="2720"/>
                    <a:pt x="826" y="2810"/>
                    <a:pt x="907" y="2810"/>
                  </a:cubicBezTo>
                  <a:cubicBezTo>
                    <a:pt x="922" y="2810"/>
                    <a:pt x="935" y="2807"/>
                    <a:pt x="944" y="2800"/>
                  </a:cubicBezTo>
                  <a:cubicBezTo>
                    <a:pt x="991" y="2763"/>
                    <a:pt x="792" y="2700"/>
                    <a:pt x="886" y="2674"/>
                  </a:cubicBezTo>
                  <a:cubicBezTo>
                    <a:pt x="996" y="2648"/>
                    <a:pt x="907" y="2590"/>
                    <a:pt x="844" y="2517"/>
                  </a:cubicBezTo>
                  <a:cubicBezTo>
                    <a:pt x="792" y="2464"/>
                    <a:pt x="828" y="2485"/>
                    <a:pt x="860" y="2475"/>
                  </a:cubicBezTo>
                  <a:cubicBezTo>
                    <a:pt x="891" y="2464"/>
                    <a:pt x="834" y="2417"/>
                    <a:pt x="844" y="2407"/>
                  </a:cubicBezTo>
                  <a:cubicBezTo>
                    <a:pt x="776" y="2364"/>
                    <a:pt x="694" y="2276"/>
                    <a:pt x="756" y="2276"/>
                  </a:cubicBezTo>
                  <a:cubicBezTo>
                    <a:pt x="770" y="2276"/>
                    <a:pt x="792" y="2281"/>
                    <a:pt x="823" y="2291"/>
                  </a:cubicBezTo>
                  <a:cubicBezTo>
                    <a:pt x="853" y="2299"/>
                    <a:pt x="1039" y="2371"/>
                    <a:pt x="1083" y="2371"/>
                  </a:cubicBezTo>
                  <a:cubicBezTo>
                    <a:pt x="1100" y="2371"/>
                    <a:pt x="1095" y="2359"/>
                    <a:pt x="1049" y="2328"/>
                  </a:cubicBezTo>
                  <a:cubicBezTo>
                    <a:pt x="970" y="2270"/>
                    <a:pt x="907" y="2244"/>
                    <a:pt x="944" y="2213"/>
                  </a:cubicBezTo>
                  <a:cubicBezTo>
                    <a:pt x="946" y="2211"/>
                    <a:pt x="948" y="2210"/>
                    <a:pt x="951" y="2210"/>
                  </a:cubicBezTo>
                  <a:cubicBezTo>
                    <a:pt x="978" y="2210"/>
                    <a:pt x="1049" y="2261"/>
                    <a:pt x="1091" y="2270"/>
                  </a:cubicBezTo>
                  <a:cubicBezTo>
                    <a:pt x="1100" y="2274"/>
                    <a:pt x="1108" y="2275"/>
                    <a:pt x="1114" y="2275"/>
                  </a:cubicBezTo>
                  <a:cubicBezTo>
                    <a:pt x="1139" y="2275"/>
                    <a:pt x="1149" y="2256"/>
                    <a:pt x="1154" y="2244"/>
                  </a:cubicBezTo>
                  <a:lnTo>
                    <a:pt x="981" y="2145"/>
                  </a:lnTo>
                  <a:cubicBezTo>
                    <a:pt x="970" y="2146"/>
                    <a:pt x="959" y="2147"/>
                    <a:pt x="948" y="2147"/>
                  </a:cubicBezTo>
                  <a:cubicBezTo>
                    <a:pt x="915" y="2147"/>
                    <a:pt x="881" y="2141"/>
                    <a:pt x="849" y="2129"/>
                  </a:cubicBezTo>
                  <a:cubicBezTo>
                    <a:pt x="755" y="2092"/>
                    <a:pt x="823" y="2024"/>
                    <a:pt x="828" y="2013"/>
                  </a:cubicBezTo>
                  <a:cubicBezTo>
                    <a:pt x="835" y="2003"/>
                    <a:pt x="845" y="1999"/>
                    <a:pt x="856" y="1999"/>
                  </a:cubicBezTo>
                  <a:cubicBezTo>
                    <a:pt x="894" y="1999"/>
                    <a:pt x="953" y="2045"/>
                    <a:pt x="1020" y="2045"/>
                  </a:cubicBezTo>
                  <a:cubicBezTo>
                    <a:pt x="1022" y="2045"/>
                    <a:pt x="1025" y="2045"/>
                    <a:pt x="1028" y="2045"/>
                  </a:cubicBezTo>
                  <a:cubicBezTo>
                    <a:pt x="1043" y="2045"/>
                    <a:pt x="1169" y="2045"/>
                    <a:pt x="1148" y="2024"/>
                  </a:cubicBezTo>
                  <a:cubicBezTo>
                    <a:pt x="1091" y="1961"/>
                    <a:pt x="1017" y="1940"/>
                    <a:pt x="1043" y="1893"/>
                  </a:cubicBezTo>
                  <a:cubicBezTo>
                    <a:pt x="1054" y="1872"/>
                    <a:pt x="1096" y="1872"/>
                    <a:pt x="1059" y="1830"/>
                  </a:cubicBezTo>
                  <a:cubicBezTo>
                    <a:pt x="970" y="1725"/>
                    <a:pt x="1127" y="1631"/>
                    <a:pt x="1169" y="1615"/>
                  </a:cubicBezTo>
                  <a:cubicBezTo>
                    <a:pt x="1175" y="1613"/>
                    <a:pt x="1181" y="1613"/>
                    <a:pt x="1186" y="1613"/>
                  </a:cubicBezTo>
                  <a:cubicBezTo>
                    <a:pt x="1218" y="1613"/>
                    <a:pt x="1242" y="1638"/>
                    <a:pt x="1300" y="1683"/>
                  </a:cubicBezTo>
                  <a:cubicBezTo>
                    <a:pt x="1321" y="1699"/>
                    <a:pt x="1338" y="1705"/>
                    <a:pt x="1351" y="1705"/>
                  </a:cubicBezTo>
                  <a:cubicBezTo>
                    <a:pt x="1383" y="1705"/>
                    <a:pt x="1399" y="1673"/>
                    <a:pt x="1410" y="1662"/>
                  </a:cubicBezTo>
                  <a:cubicBezTo>
                    <a:pt x="1425" y="1666"/>
                    <a:pt x="1439" y="1669"/>
                    <a:pt x="1452" y="1669"/>
                  </a:cubicBezTo>
                  <a:cubicBezTo>
                    <a:pt x="1487" y="1669"/>
                    <a:pt x="1505" y="1646"/>
                    <a:pt x="1458" y="1568"/>
                  </a:cubicBezTo>
                  <a:cubicBezTo>
                    <a:pt x="1416" y="1500"/>
                    <a:pt x="1452" y="1510"/>
                    <a:pt x="1473" y="1494"/>
                  </a:cubicBezTo>
                  <a:cubicBezTo>
                    <a:pt x="1500" y="1473"/>
                    <a:pt x="1447" y="1421"/>
                    <a:pt x="1463" y="1395"/>
                  </a:cubicBezTo>
                  <a:cubicBezTo>
                    <a:pt x="1489" y="1348"/>
                    <a:pt x="1536" y="1374"/>
                    <a:pt x="1573" y="1358"/>
                  </a:cubicBezTo>
                  <a:cubicBezTo>
                    <a:pt x="1610" y="1342"/>
                    <a:pt x="1515" y="933"/>
                    <a:pt x="1442" y="886"/>
                  </a:cubicBezTo>
                  <a:lnTo>
                    <a:pt x="1400" y="939"/>
                  </a:lnTo>
                  <a:cubicBezTo>
                    <a:pt x="1388" y="941"/>
                    <a:pt x="1377" y="943"/>
                    <a:pt x="1366" y="943"/>
                  </a:cubicBezTo>
                  <a:cubicBezTo>
                    <a:pt x="1332" y="943"/>
                    <a:pt x="1302" y="931"/>
                    <a:pt x="1274" y="907"/>
                  </a:cubicBezTo>
                  <a:cubicBezTo>
                    <a:pt x="1241" y="899"/>
                    <a:pt x="1207" y="894"/>
                    <a:pt x="1176" y="894"/>
                  </a:cubicBezTo>
                  <a:cubicBezTo>
                    <a:pt x="1110" y="894"/>
                    <a:pt x="1053" y="915"/>
                    <a:pt x="1017" y="965"/>
                  </a:cubicBezTo>
                  <a:cubicBezTo>
                    <a:pt x="981" y="1012"/>
                    <a:pt x="1169" y="1159"/>
                    <a:pt x="1138" y="1232"/>
                  </a:cubicBezTo>
                  <a:cubicBezTo>
                    <a:pt x="1129" y="1255"/>
                    <a:pt x="1112" y="1264"/>
                    <a:pt x="1091" y="1264"/>
                  </a:cubicBezTo>
                  <a:cubicBezTo>
                    <a:pt x="1063" y="1264"/>
                    <a:pt x="1027" y="1250"/>
                    <a:pt x="986" y="1232"/>
                  </a:cubicBezTo>
                  <a:cubicBezTo>
                    <a:pt x="949" y="1192"/>
                    <a:pt x="929" y="1175"/>
                    <a:pt x="913" y="1175"/>
                  </a:cubicBezTo>
                  <a:cubicBezTo>
                    <a:pt x="904" y="1175"/>
                    <a:pt x="896" y="1181"/>
                    <a:pt x="886" y="1190"/>
                  </a:cubicBezTo>
                  <a:cubicBezTo>
                    <a:pt x="834" y="1232"/>
                    <a:pt x="870" y="1217"/>
                    <a:pt x="944" y="1321"/>
                  </a:cubicBezTo>
                  <a:cubicBezTo>
                    <a:pt x="971" y="1362"/>
                    <a:pt x="971" y="1410"/>
                    <a:pt x="941" y="1410"/>
                  </a:cubicBezTo>
                  <a:cubicBezTo>
                    <a:pt x="936" y="1410"/>
                    <a:pt x="930" y="1408"/>
                    <a:pt x="923" y="1405"/>
                  </a:cubicBezTo>
                  <a:cubicBezTo>
                    <a:pt x="834" y="1370"/>
                    <a:pt x="772" y="1233"/>
                    <a:pt x="707" y="1233"/>
                  </a:cubicBezTo>
                  <a:cubicBezTo>
                    <a:pt x="695" y="1233"/>
                    <a:pt x="683" y="1237"/>
                    <a:pt x="671" y="1248"/>
                  </a:cubicBezTo>
                  <a:cubicBezTo>
                    <a:pt x="645" y="1274"/>
                    <a:pt x="661" y="1400"/>
                    <a:pt x="739" y="1468"/>
                  </a:cubicBezTo>
                  <a:cubicBezTo>
                    <a:pt x="739" y="1494"/>
                    <a:pt x="708" y="1500"/>
                    <a:pt x="703" y="1521"/>
                  </a:cubicBezTo>
                  <a:cubicBezTo>
                    <a:pt x="697" y="1541"/>
                    <a:pt x="723" y="1778"/>
                    <a:pt x="698" y="1778"/>
                  </a:cubicBezTo>
                  <a:cubicBezTo>
                    <a:pt x="698" y="1778"/>
                    <a:pt x="698" y="1778"/>
                    <a:pt x="697" y="1778"/>
                  </a:cubicBezTo>
                  <a:cubicBezTo>
                    <a:pt x="614" y="1762"/>
                    <a:pt x="535" y="1552"/>
                    <a:pt x="488" y="1515"/>
                  </a:cubicBezTo>
                  <a:lnTo>
                    <a:pt x="488" y="1515"/>
                  </a:lnTo>
                  <a:cubicBezTo>
                    <a:pt x="545" y="1563"/>
                    <a:pt x="467" y="1788"/>
                    <a:pt x="509" y="1840"/>
                  </a:cubicBezTo>
                  <a:cubicBezTo>
                    <a:pt x="550" y="1899"/>
                    <a:pt x="532" y="1917"/>
                    <a:pt x="471" y="1917"/>
                  </a:cubicBezTo>
                  <a:cubicBezTo>
                    <a:pt x="455" y="1917"/>
                    <a:pt x="436" y="1916"/>
                    <a:pt x="414" y="1914"/>
                  </a:cubicBezTo>
                  <a:cubicBezTo>
                    <a:pt x="397" y="1912"/>
                    <a:pt x="383" y="1911"/>
                    <a:pt x="371" y="1911"/>
                  </a:cubicBezTo>
                  <a:cubicBezTo>
                    <a:pt x="278" y="1911"/>
                    <a:pt x="381" y="1965"/>
                    <a:pt x="367" y="1998"/>
                  </a:cubicBezTo>
                  <a:cubicBezTo>
                    <a:pt x="351" y="2034"/>
                    <a:pt x="351" y="2055"/>
                    <a:pt x="273" y="2055"/>
                  </a:cubicBezTo>
                  <a:cubicBezTo>
                    <a:pt x="246" y="2055"/>
                    <a:pt x="231" y="2066"/>
                    <a:pt x="236" y="2082"/>
                  </a:cubicBezTo>
                  <a:cubicBezTo>
                    <a:pt x="236" y="2118"/>
                    <a:pt x="320" y="2181"/>
                    <a:pt x="388" y="2181"/>
                  </a:cubicBezTo>
                  <a:cubicBezTo>
                    <a:pt x="456" y="2192"/>
                    <a:pt x="566" y="2239"/>
                    <a:pt x="509" y="2260"/>
                  </a:cubicBezTo>
                  <a:cubicBezTo>
                    <a:pt x="497" y="2263"/>
                    <a:pt x="483" y="2264"/>
                    <a:pt x="469" y="2264"/>
                  </a:cubicBezTo>
                  <a:cubicBezTo>
                    <a:pt x="428" y="2264"/>
                    <a:pt x="379" y="2255"/>
                    <a:pt x="339" y="2255"/>
                  </a:cubicBezTo>
                  <a:cubicBezTo>
                    <a:pt x="317" y="2255"/>
                    <a:pt x="298" y="2258"/>
                    <a:pt x="283" y="2265"/>
                  </a:cubicBezTo>
                  <a:cubicBezTo>
                    <a:pt x="231" y="2291"/>
                    <a:pt x="267" y="2360"/>
                    <a:pt x="299" y="2412"/>
                  </a:cubicBezTo>
                  <a:cubicBezTo>
                    <a:pt x="288" y="2443"/>
                    <a:pt x="262" y="2475"/>
                    <a:pt x="226" y="2485"/>
                  </a:cubicBezTo>
                  <a:cubicBezTo>
                    <a:pt x="189" y="2485"/>
                    <a:pt x="163" y="2491"/>
                    <a:pt x="163" y="2506"/>
                  </a:cubicBezTo>
                  <a:cubicBezTo>
                    <a:pt x="147" y="2559"/>
                    <a:pt x="236" y="2564"/>
                    <a:pt x="231" y="2616"/>
                  </a:cubicBezTo>
                  <a:cubicBezTo>
                    <a:pt x="231" y="2653"/>
                    <a:pt x="178" y="2669"/>
                    <a:pt x="157" y="2700"/>
                  </a:cubicBezTo>
                  <a:cubicBezTo>
                    <a:pt x="105" y="2795"/>
                    <a:pt x="142" y="2910"/>
                    <a:pt x="236" y="2962"/>
                  </a:cubicBezTo>
                  <a:cubicBezTo>
                    <a:pt x="297" y="3003"/>
                    <a:pt x="320" y="3019"/>
                    <a:pt x="252" y="3019"/>
                  </a:cubicBezTo>
                  <a:cubicBezTo>
                    <a:pt x="232" y="3019"/>
                    <a:pt x="204" y="3017"/>
                    <a:pt x="168" y="3015"/>
                  </a:cubicBezTo>
                  <a:cubicBezTo>
                    <a:pt x="144" y="3004"/>
                    <a:pt x="126" y="2999"/>
                    <a:pt x="112" y="2999"/>
                  </a:cubicBezTo>
                  <a:cubicBezTo>
                    <a:pt x="74" y="2999"/>
                    <a:pt x="68" y="3034"/>
                    <a:pt x="68" y="3057"/>
                  </a:cubicBezTo>
                  <a:cubicBezTo>
                    <a:pt x="63" y="3104"/>
                    <a:pt x="47" y="3162"/>
                    <a:pt x="89" y="3204"/>
                  </a:cubicBezTo>
                  <a:cubicBezTo>
                    <a:pt x="121" y="3235"/>
                    <a:pt x="215" y="3256"/>
                    <a:pt x="163" y="3298"/>
                  </a:cubicBezTo>
                  <a:cubicBezTo>
                    <a:pt x="0" y="3303"/>
                    <a:pt x="47" y="3408"/>
                    <a:pt x="73" y="3445"/>
                  </a:cubicBezTo>
                  <a:cubicBezTo>
                    <a:pt x="105" y="3476"/>
                    <a:pt x="346" y="3508"/>
                    <a:pt x="288" y="3529"/>
                  </a:cubicBezTo>
                  <a:cubicBezTo>
                    <a:pt x="147" y="3576"/>
                    <a:pt x="89" y="3592"/>
                    <a:pt x="84" y="3660"/>
                  </a:cubicBezTo>
                  <a:cubicBezTo>
                    <a:pt x="63" y="3759"/>
                    <a:pt x="79" y="3870"/>
                    <a:pt x="126" y="3964"/>
                  </a:cubicBezTo>
                  <a:cubicBezTo>
                    <a:pt x="147" y="3995"/>
                    <a:pt x="168" y="4032"/>
                    <a:pt x="199" y="4058"/>
                  </a:cubicBezTo>
                  <a:cubicBezTo>
                    <a:pt x="215" y="4079"/>
                    <a:pt x="294" y="4084"/>
                    <a:pt x="294" y="4100"/>
                  </a:cubicBezTo>
                  <a:cubicBezTo>
                    <a:pt x="299" y="4121"/>
                    <a:pt x="163" y="4179"/>
                    <a:pt x="126" y="4205"/>
                  </a:cubicBezTo>
                  <a:cubicBezTo>
                    <a:pt x="84" y="4237"/>
                    <a:pt x="58" y="4278"/>
                    <a:pt x="47" y="4326"/>
                  </a:cubicBezTo>
                  <a:cubicBezTo>
                    <a:pt x="39" y="4365"/>
                    <a:pt x="55" y="4395"/>
                    <a:pt x="119" y="4395"/>
                  </a:cubicBezTo>
                  <a:cubicBezTo>
                    <a:pt x="140" y="4395"/>
                    <a:pt x="166" y="4392"/>
                    <a:pt x="198" y="4385"/>
                  </a:cubicBezTo>
                  <a:lnTo>
                    <a:pt x="198" y="4385"/>
                  </a:lnTo>
                  <a:cubicBezTo>
                    <a:pt x="109" y="4407"/>
                    <a:pt x="299" y="4473"/>
                    <a:pt x="320" y="4488"/>
                  </a:cubicBezTo>
                  <a:cubicBezTo>
                    <a:pt x="336" y="4499"/>
                    <a:pt x="189" y="4593"/>
                    <a:pt x="173" y="4625"/>
                  </a:cubicBezTo>
                  <a:cubicBezTo>
                    <a:pt x="147" y="4666"/>
                    <a:pt x="152" y="4724"/>
                    <a:pt x="194" y="4756"/>
                  </a:cubicBezTo>
                  <a:cubicBezTo>
                    <a:pt x="201" y="4761"/>
                    <a:pt x="212" y="4763"/>
                    <a:pt x="224" y="4763"/>
                  </a:cubicBezTo>
                  <a:cubicBezTo>
                    <a:pt x="277" y="4763"/>
                    <a:pt x="372" y="4725"/>
                    <a:pt x="435" y="4708"/>
                  </a:cubicBezTo>
                  <a:cubicBezTo>
                    <a:pt x="440" y="4724"/>
                    <a:pt x="467" y="4761"/>
                    <a:pt x="451" y="4782"/>
                  </a:cubicBezTo>
                  <a:lnTo>
                    <a:pt x="372" y="4808"/>
                  </a:lnTo>
                  <a:cubicBezTo>
                    <a:pt x="346" y="4829"/>
                    <a:pt x="372" y="4860"/>
                    <a:pt x="372" y="4871"/>
                  </a:cubicBezTo>
                  <a:cubicBezTo>
                    <a:pt x="372" y="4887"/>
                    <a:pt x="294" y="4918"/>
                    <a:pt x="283" y="4944"/>
                  </a:cubicBezTo>
                  <a:cubicBezTo>
                    <a:pt x="273" y="4971"/>
                    <a:pt x="278" y="4997"/>
                    <a:pt x="299" y="5018"/>
                  </a:cubicBezTo>
                  <a:cubicBezTo>
                    <a:pt x="346" y="5086"/>
                    <a:pt x="446" y="5086"/>
                    <a:pt x="561" y="5112"/>
                  </a:cubicBezTo>
                  <a:cubicBezTo>
                    <a:pt x="700" y="5143"/>
                    <a:pt x="581" y="5164"/>
                    <a:pt x="438" y="5214"/>
                  </a:cubicBezTo>
                  <a:lnTo>
                    <a:pt x="438" y="5214"/>
                  </a:lnTo>
                  <a:cubicBezTo>
                    <a:pt x="449" y="5211"/>
                    <a:pt x="457" y="5209"/>
                    <a:pt x="463" y="5209"/>
                  </a:cubicBezTo>
                  <a:cubicBezTo>
                    <a:pt x="496" y="5209"/>
                    <a:pt x="472" y="5254"/>
                    <a:pt x="522" y="5254"/>
                  </a:cubicBezTo>
                  <a:cubicBezTo>
                    <a:pt x="525" y="5254"/>
                    <a:pt x="527" y="5254"/>
                    <a:pt x="530" y="5254"/>
                  </a:cubicBezTo>
                  <a:lnTo>
                    <a:pt x="661" y="5222"/>
                  </a:lnTo>
                  <a:lnTo>
                    <a:pt x="661" y="5222"/>
                  </a:lnTo>
                  <a:cubicBezTo>
                    <a:pt x="671" y="5248"/>
                    <a:pt x="530" y="5296"/>
                    <a:pt x="540" y="5327"/>
                  </a:cubicBezTo>
                  <a:cubicBezTo>
                    <a:pt x="551" y="5364"/>
                    <a:pt x="682" y="5343"/>
                    <a:pt x="724" y="5364"/>
                  </a:cubicBezTo>
                  <a:cubicBezTo>
                    <a:pt x="778" y="5393"/>
                    <a:pt x="716" y="5402"/>
                    <a:pt x="662" y="5402"/>
                  </a:cubicBezTo>
                  <a:cubicBezTo>
                    <a:pt x="648" y="5402"/>
                    <a:pt x="635" y="5402"/>
                    <a:pt x="624" y="5400"/>
                  </a:cubicBezTo>
                  <a:cubicBezTo>
                    <a:pt x="621" y="5400"/>
                    <a:pt x="619" y="5400"/>
                    <a:pt x="616" y="5400"/>
                  </a:cubicBezTo>
                  <a:cubicBezTo>
                    <a:pt x="539" y="5400"/>
                    <a:pt x="385" y="5470"/>
                    <a:pt x="435" y="5505"/>
                  </a:cubicBezTo>
                  <a:cubicBezTo>
                    <a:pt x="461" y="5524"/>
                    <a:pt x="506" y="5536"/>
                    <a:pt x="561" y="5536"/>
                  </a:cubicBezTo>
                  <a:cubicBezTo>
                    <a:pt x="615" y="5536"/>
                    <a:pt x="679" y="5524"/>
                    <a:pt x="746" y="5496"/>
                  </a:cubicBezTo>
                  <a:lnTo>
                    <a:pt x="746" y="5496"/>
                  </a:lnTo>
                  <a:cubicBezTo>
                    <a:pt x="412" y="5638"/>
                    <a:pt x="870" y="5805"/>
                    <a:pt x="634" y="5914"/>
                  </a:cubicBezTo>
                  <a:cubicBezTo>
                    <a:pt x="503" y="6045"/>
                    <a:pt x="734" y="6003"/>
                    <a:pt x="787" y="6056"/>
                  </a:cubicBezTo>
                  <a:cubicBezTo>
                    <a:pt x="823" y="6093"/>
                    <a:pt x="849" y="6140"/>
                    <a:pt x="876" y="6192"/>
                  </a:cubicBezTo>
                  <a:cubicBezTo>
                    <a:pt x="912" y="6255"/>
                    <a:pt x="1022" y="6266"/>
                    <a:pt x="1054" y="6323"/>
                  </a:cubicBezTo>
                  <a:cubicBezTo>
                    <a:pt x="1080" y="6370"/>
                    <a:pt x="996" y="6433"/>
                    <a:pt x="1033" y="6491"/>
                  </a:cubicBezTo>
                  <a:cubicBezTo>
                    <a:pt x="1046" y="6521"/>
                    <a:pt x="1073" y="6541"/>
                    <a:pt x="1106" y="6541"/>
                  </a:cubicBezTo>
                  <a:cubicBezTo>
                    <a:pt x="1113" y="6541"/>
                    <a:pt x="1120" y="6540"/>
                    <a:pt x="1127" y="6538"/>
                  </a:cubicBezTo>
                  <a:cubicBezTo>
                    <a:pt x="1149" y="6530"/>
                    <a:pt x="1199" y="6496"/>
                    <a:pt x="1219" y="6496"/>
                  </a:cubicBezTo>
                  <a:cubicBezTo>
                    <a:pt x="1223" y="6496"/>
                    <a:pt x="1226" y="6498"/>
                    <a:pt x="1227" y="6502"/>
                  </a:cubicBezTo>
                  <a:cubicBezTo>
                    <a:pt x="1248" y="6549"/>
                    <a:pt x="1080" y="6659"/>
                    <a:pt x="996" y="6711"/>
                  </a:cubicBezTo>
                  <a:cubicBezTo>
                    <a:pt x="1015" y="6700"/>
                    <a:pt x="1033" y="6695"/>
                    <a:pt x="1051" y="6695"/>
                  </a:cubicBezTo>
                  <a:cubicBezTo>
                    <a:pt x="1198" y="6695"/>
                    <a:pt x="1329" y="7032"/>
                    <a:pt x="1353" y="7084"/>
                  </a:cubicBezTo>
                  <a:cubicBezTo>
                    <a:pt x="1384" y="7136"/>
                    <a:pt x="1353" y="7251"/>
                    <a:pt x="1400" y="7293"/>
                  </a:cubicBezTo>
                  <a:cubicBezTo>
                    <a:pt x="1443" y="7328"/>
                    <a:pt x="1501" y="7348"/>
                    <a:pt x="1559" y="7348"/>
                  </a:cubicBezTo>
                  <a:cubicBezTo>
                    <a:pt x="1570" y="7348"/>
                    <a:pt x="1582" y="7347"/>
                    <a:pt x="1594" y="7346"/>
                  </a:cubicBezTo>
                  <a:cubicBezTo>
                    <a:pt x="1620" y="7346"/>
                    <a:pt x="1840" y="7251"/>
                    <a:pt x="1825" y="7225"/>
                  </a:cubicBezTo>
                  <a:lnTo>
                    <a:pt x="1825" y="7225"/>
                  </a:lnTo>
                  <a:cubicBezTo>
                    <a:pt x="1845" y="7256"/>
                    <a:pt x="1606" y="7424"/>
                    <a:pt x="1710" y="7424"/>
                  </a:cubicBezTo>
                  <a:cubicBezTo>
                    <a:pt x="1711" y="7424"/>
                    <a:pt x="1713" y="7424"/>
                    <a:pt x="1715" y="7424"/>
                  </a:cubicBezTo>
                  <a:cubicBezTo>
                    <a:pt x="1726" y="7424"/>
                    <a:pt x="1805" y="7400"/>
                    <a:pt x="1841" y="7400"/>
                  </a:cubicBezTo>
                  <a:cubicBezTo>
                    <a:pt x="1855" y="7400"/>
                    <a:pt x="1862" y="7404"/>
                    <a:pt x="1856" y="7414"/>
                  </a:cubicBezTo>
                  <a:cubicBezTo>
                    <a:pt x="1846" y="7435"/>
                    <a:pt x="1631" y="7545"/>
                    <a:pt x="1673" y="7561"/>
                  </a:cubicBezTo>
                  <a:cubicBezTo>
                    <a:pt x="1700" y="7569"/>
                    <a:pt x="1727" y="7573"/>
                    <a:pt x="1755" y="7573"/>
                  </a:cubicBezTo>
                  <a:cubicBezTo>
                    <a:pt x="1834" y="7573"/>
                    <a:pt x="1912" y="7540"/>
                    <a:pt x="1966" y="7482"/>
                  </a:cubicBezTo>
                  <a:lnTo>
                    <a:pt x="1966" y="7482"/>
                  </a:lnTo>
                  <a:cubicBezTo>
                    <a:pt x="2003" y="7492"/>
                    <a:pt x="1893" y="7639"/>
                    <a:pt x="1867" y="7676"/>
                  </a:cubicBezTo>
                  <a:cubicBezTo>
                    <a:pt x="1867" y="7686"/>
                    <a:pt x="1838" y="7834"/>
                    <a:pt x="1858" y="7834"/>
                  </a:cubicBezTo>
                  <a:cubicBezTo>
                    <a:pt x="1859" y="7834"/>
                    <a:pt x="1860" y="7834"/>
                    <a:pt x="1861" y="7833"/>
                  </a:cubicBezTo>
                  <a:cubicBezTo>
                    <a:pt x="1922" y="7796"/>
                    <a:pt x="2013" y="7703"/>
                    <a:pt x="2065" y="7703"/>
                  </a:cubicBezTo>
                  <a:cubicBezTo>
                    <a:pt x="2071" y="7703"/>
                    <a:pt x="2077" y="7705"/>
                    <a:pt x="2082" y="7707"/>
                  </a:cubicBezTo>
                  <a:cubicBezTo>
                    <a:pt x="2113" y="7728"/>
                    <a:pt x="2087" y="7797"/>
                    <a:pt x="2134" y="7807"/>
                  </a:cubicBezTo>
                  <a:cubicBezTo>
                    <a:pt x="2141" y="7808"/>
                    <a:pt x="2148" y="7809"/>
                    <a:pt x="2154" y="7809"/>
                  </a:cubicBezTo>
                  <a:cubicBezTo>
                    <a:pt x="2182" y="7809"/>
                    <a:pt x="2206" y="7799"/>
                    <a:pt x="2227" y="7799"/>
                  </a:cubicBezTo>
                  <a:cubicBezTo>
                    <a:pt x="2239" y="7799"/>
                    <a:pt x="2250" y="7802"/>
                    <a:pt x="2260" y="7812"/>
                  </a:cubicBezTo>
                  <a:cubicBezTo>
                    <a:pt x="2291" y="7844"/>
                    <a:pt x="2223" y="7949"/>
                    <a:pt x="2244" y="8006"/>
                  </a:cubicBezTo>
                  <a:cubicBezTo>
                    <a:pt x="2252" y="8026"/>
                    <a:pt x="2271" y="8041"/>
                    <a:pt x="2298" y="8041"/>
                  </a:cubicBezTo>
                  <a:cubicBezTo>
                    <a:pt x="2329" y="8041"/>
                    <a:pt x="2370" y="8022"/>
                    <a:pt x="2417" y="7970"/>
                  </a:cubicBezTo>
                  <a:lnTo>
                    <a:pt x="2417" y="7970"/>
                  </a:lnTo>
                  <a:cubicBezTo>
                    <a:pt x="2408" y="7993"/>
                    <a:pt x="2355" y="8154"/>
                    <a:pt x="2369" y="8154"/>
                  </a:cubicBezTo>
                  <a:cubicBezTo>
                    <a:pt x="2370" y="8154"/>
                    <a:pt x="2372" y="8152"/>
                    <a:pt x="2375" y="8148"/>
                  </a:cubicBezTo>
                  <a:cubicBezTo>
                    <a:pt x="2402" y="8116"/>
                    <a:pt x="2472" y="7979"/>
                    <a:pt x="2515" y="7979"/>
                  </a:cubicBezTo>
                  <a:cubicBezTo>
                    <a:pt x="2521" y="7979"/>
                    <a:pt x="2527" y="7983"/>
                    <a:pt x="2532" y="7991"/>
                  </a:cubicBezTo>
                  <a:cubicBezTo>
                    <a:pt x="2548" y="8017"/>
                    <a:pt x="2511" y="8085"/>
                    <a:pt x="2517" y="8122"/>
                  </a:cubicBezTo>
                  <a:cubicBezTo>
                    <a:pt x="2517" y="8178"/>
                    <a:pt x="2553" y="8235"/>
                    <a:pt x="2612" y="8235"/>
                  </a:cubicBezTo>
                  <a:cubicBezTo>
                    <a:pt x="2639" y="8235"/>
                    <a:pt x="2672" y="8222"/>
                    <a:pt x="2709" y="8191"/>
                  </a:cubicBezTo>
                  <a:lnTo>
                    <a:pt x="2709" y="8191"/>
                  </a:lnTo>
                  <a:cubicBezTo>
                    <a:pt x="2647" y="8246"/>
                    <a:pt x="2627" y="8426"/>
                    <a:pt x="2648" y="8452"/>
                  </a:cubicBezTo>
                  <a:cubicBezTo>
                    <a:pt x="2685" y="8403"/>
                    <a:pt x="2706" y="8387"/>
                    <a:pt x="2721" y="8387"/>
                  </a:cubicBezTo>
                  <a:cubicBezTo>
                    <a:pt x="2737" y="8387"/>
                    <a:pt x="2747" y="8407"/>
                    <a:pt x="2763" y="8421"/>
                  </a:cubicBezTo>
                  <a:cubicBezTo>
                    <a:pt x="2776" y="8431"/>
                    <a:pt x="2780" y="8438"/>
                    <a:pt x="2785" y="8438"/>
                  </a:cubicBezTo>
                  <a:cubicBezTo>
                    <a:pt x="2792" y="8438"/>
                    <a:pt x="2800" y="8425"/>
                    <a:pt x="2837" y="8394"/>
                  </a:cubicBezTo>
                  <a:cubicBezTo>
                    <a:pt x="2852" y="8381"/>
                    <a:pt x="2864" y="8375"/>
                    <a:pt x="2874" y="8375"/>
                  </a:cubicBezTo>
                  <a:cubicBezTo>
                    <a:pt x="2924" y="8375"/>
                    <a:pt x="2909" y="8530"/>
                    <a:pt x="2931" y="8552"/>
                  </a:cubicBezTo>
                  <a:cubicBezTo>
                    <a:pt x="2935" y="8556"/>
                    <a:pt x="2939" y="8558"/>
                    <a:pt x="2944" y="8558"/>
                  </a:cubicBezTo>
                  <a:cubicBezTo>
                    <a:pt x="2965" y="8558"/>
                    <a:pt x="2997" y="8520"/>
                    <a:pt x="3026" y="8520"/>
                  </a:cubicBezTo>
                  <a:cubicBezTo>
                    <a:pt x="3028" y="8520"/>
                    <a:pt x="3029" y="8520"/>
                    <a:pt x="3031" y="8520"/>
                  </a:cubicBezTo>
                  <a:cubicBezTo>
                    <a:pt x="3072" y="8541"/>
                    <a:pt x="3109" y="8562"/>
                    <a:pt x="3146" y="8594"/>
                  </a:cubicBezTo>
                  <a:cubicBezTo>
                    <a:pt x="3173" y="8613"/>
                    <a:pt x="3199" y="8626"/>
                    <a:pt x="3227" y="8626"/>
                  </a:cubicBezTo>
                  <a:cubicBezTo>
                    <a:pt x="3261" y="8626"/>
                    <a:pt x="3300" y="8608"/>
                    <a:pt x="3352" y="8562"/>
                  </a:cubicBezTo>
                  <a:lnTo>
                    <a:pt x="3352" y="8562"/>
                  </a:lnTo>
                  <a:cubicBezTo>
                    <a:pt x="3316" y="8601"/>
                    <a:pt x="3282" y="8644"/>
                    <a:pt x="3251" y="8688"/>
                  </a:cubicBezTo>
                  <a:cubicBezTo>
                    <a:pt x="3233" y="8721"/>
                    <a:pt x="3237" y="8733"/>
                    <a:pt x="3250" y="8733"/>
                  </a:cubicBezTo>
                  <a:cubicBezTo>
                    <a:pt x="3271" y="8733"/>
                    <a:pt x="3318" y="8701"/>
                    <a:pt x="3335" y="8688"/>
                  </a:cubicBezTo>
                  <a:cubicBezTo>
                    <a:pt x="3385" y="8643"/>
                    <a:pt x="3418" y="8622"/>
                    <a:pt x="3436" y="8622"/>
                  </a:cubicBezTo>
                  <a:cubicBezTo>
                    <a:pt x="3469" y="8622"/>
                    <a:pt x="3449" y="8697"/>
                    <a:pt x="3398" y="8824"/>
                  </a:cubicBezTo>
                  <a:cubicBezTo>
                    <a:pt x="3390" y="8844"/>
                    <a:pt x="3391" y="8853"/>
                    <a:pt x="3398" y="8853"/>
                  </a:cubicBezTo>
                  <a:cubicBezTo>
                    <a:pt x="3428" y="8853"/>
                    <a:pt x="3568" y="8703"/>
                    <a:pt x="3589" y="8703"/>
                  </a:cubicBezTo>
                  <a:cubicBezTo>
                    <a:pt x="3596" y="8703"/>
                    <a:pt x="3590" y="8720"/>
                    <a:pt x="3560" y="8767"/>
                  </a:cubicBezTo>
                  <a:cubicBezTo>
                    <a:pt x="3513" y="8847"/>
                    <a:pt x="3534" y="8903"/>
                    <a:pt x="3581" y="8903"/>
                  </a:cubicBezTo>
                  <a:cubicBezTo>
                    <a:pt x="3616" y="8903"/>
                    <a:pt x="3664" y="8873"/>
                    <a:pt x="3710" y="8800"/>
                  </a:cubicBezTo>
                  <a:lnTo>
                    <a:pt x="3710" y="8800"/>
                  </a:lnTo>
                  <a:cubicBezTo>
                    <a:pt x="3679" y="8855"/>
                    <a:pt x="3665" y="8918"/>
                    <a:pt x="3665" y="8982"/>
                  </a:cubicBezTo>
                  <a:cubicBezTo>
                    <a:pt x="3665" y="8990"/>
                    <a:pt x="3669" y="8992"/>
                    <a:pt x="3675" y="8992"/>
                  </a:cubicBezTo>
                  <a:cubicBezTo>
                    <a:pt x="3686" y="8992"/>
                    <a:pt x="3704" y="8985"/>
                    <a:pt x="3720" y="8985"/>
                  </a:cubicBezTo>
                  <a:cubicBezTo>
                    <a:pt x="3725" y="8985"/>
                    <a:pt x="3729" y="8985"/>
                    <a:pt x="3733" y="8987"/>
                  </a:cubicBezTo>
                  <a:cubicBezTo>
                    <a:pt x="3770" y="9008"/>
                    <a:pt x="3754" y="9076"/>
                    <a:pt x="3786" y="9102"/>
                  </a:cubicBezTo>
                  <a:cubicBezTo>
                    <a:pt x="3791" y="9109"/>
                    <a:pt x="3798" y="9111"/>
                    <a:pt x="3806" y="9111"/>
                  </a:cubicBezTo>
                  <a:cubicBezTo>
                    <a:pt x="3831" y="9111"/>
                    <a:pt x="3865" y="9087"/>
                    <a:pt x="3890" y="9087"/>
                  </a:cubicBezTo>
                  <a:cubicBezTo>
                    <a:pt x="3896" y="9087"/>
                    <a:pt x="3901" y="9089"/>
                    <a:pt x="3906" y="9092"/>
                  </a:cubicBezTo>
                  <a:cubicBezTo>
                    <a:pt x="3943" y="9113"/>
                    <a:pt x="3980" y="9139"/>
                    <a:pt x="4006" y="9176"/>
                  </a:cubicBezTo>
                  <a:cubicBezTo>
                    <a:pt x="4042" y="9233"/>
                    <a:pt x="4058" y="9307"/>
                    <a:pt x="4132" y="9307"/>
                  </a:cubicBezTo>
                  <a:cubicBezTo>
                    <a:pt x="4167" y="9307"/>
                    <a:pt x="4253" y="9196"/>
                    <a:pt x="4267" y="9196"/>
                  </a:cubicBezTo>
                  <a:cubicBezTo>
                    <a:pt x="4267" y="9196"/>
                    <a:pt x="4268" y="9196"/>
                    <a:pt x="4268" y="9196"/>
                  </a:cubicBezTo>
                  <a:cubicBezTo>
                    <a:pt x="4284" y="9202"/>
                    <a:pt x="4231" y="9364"/>
                    <a:pt x="4236" y="9406"/>
                  </a:cubicBezTo>
                  <a:cubicBezTo>
                    <a:pt x="4239" y="9418"/>
                    <a:pt x="4243" y="9423"/>
                    <a:pt x="4249" y="9423"/>
                  </a:cubicBezTo>
                  <a:cubicBezTo>
                    <a:pt x="4275" y="9423"/>
                    <a:pt x="4327" y="9344"/>
                    <a:pt x="4352" y="9307"/>
                  </a:cubicBezTo>
                  <a:cubicBezTo>
                    <a:pt x="4373" y="9268"/>
                    <a:pt x="4449" y="9103"/>
                    <a:pt x="4475" y="9103"/>
                  </a:cubicBezTo>
                  <a:cubicBezTo>
                    <a:pt x="4481" y="9103"/>
                    <a:pt x="4484" y="9112"/>
                    <a:pt x="4483" y="9134"/>
                  </a:cubicBezTo>
                  <a:cubicBezTo>
                    <a:pt x="4478" y="9233"/>
                    <a:pt x="4441" y="9354"/>
                    <a:pt x="4472" y="9422"/>
                  </a:cubicBezTo>
                  <a:cubicBezTo>
                    <a:pt x="4477" y="9431"/>
                    <a:pt x="4482" y="9436"/>
                    <a:pt x="4489" y="9436"/>
                  </a:cubicBezTo>
                  <a:cubicBezTo>
                    <a:pt x="4530" y="9436"/>
                    <a:pt x="4611" y="9303"/>
                    <a:pt x="4645" y="9303"/>
                  </a:cubicBezTo>
                  <a:cubicBezTo>
                    <a:pt x="4658" y="9303"/>
                    <a:pt x="4665" y="9321"/>
                    <a:pt x="4661" y="9370"/>
                  </a:cubicBezTo>
                  <a:cubicBezTo>
                    <a:pt x="4653" y="9466"/>
                    <a:pt x="4738" y="9482"/>
                    <a:pt x="4801" y="9482"/>
                  </a:cubicBezTo>
                  <a:cubicBezTo>
                    <a:pt x="4820" y="9482"/>
                    <a:pt x="4838" y="9481"/>
                    <a:pt x="4850" y="9480"/>
                  </a:cubicBezTo>
                  <a:cubicBezTo>
                    <a:pt x="4878" y="9477"/>
                    <a:pt x="4909" y="9464"/>
                    <a:pt x="4936" y="9464"/>
                  </a:cubicBezTo>
                  <a:cubicBezTo>
                    <a:pt x="4956" y="9464"/>
                    <a:pt x="4973" y="9471"/>
                    <a:pt x="4986" y="9490"/>
                  </a:cubicBezTo>
                  <a:cubicBezTo>
                    <a:pt x="4996" y="9500"/>
                    <a:pt x="5032" y="9668"/>
                    <a:pt x="5042" y="9668"/>
                  </a:cubicBezTo>
                  <a:cubicBezTo>
                    <a:pt x="5043" y="9668"/>
                    <a:pt x="5043" y="9666"/>
                    <a:pt x="5044" y="9663"/>
                  </a:cubicBezTo>
                  <a:cubicBezTo>
                    <a:pt x="5060" y="9605"/>
                    <a:pt x="5044" y="9543"/>
                    <a:pt x="5091" y="9495"/>
                  </a:cubicBezTo>
                  <a:cubicBezTo>
                    <a:pt x="5105" y="9485"/>
                    <a:pt x="5120" y="9479"/>
                    <a:pt x="5137" y="9479"/>
                  </a:cubicBezTo>
                  <a:cubicBezTo>
                    <a:pt x="5146" y="9479"/>
                    <a:pt x="5155" y="9481"/>
                    <a:pt x="5164" y="9485"/>
                  </a:cubicBezTo>
                  <a:cubicBezTo>
                    <a:pt x="5201" y="9506"/>
                    <a:pt x="5254" y="9574"/>
                    <a:pt x="5217" y="9705"/>
                  </a:cubicBezTo>
                  <a:cubicBezTo>
                    <a:pt x="5251" y="9583"/>
                    <a:pt x="5269" y="9541"/>
                    <a:pt x="5280" y="9541"/>
                  </a:cubicBezTo>
                  <a:cubicBezTo>
                    <a:pt x="5303" y="9541"/>
                    <a:pt x="5287" y="9763"/>
                    <a:pt x="5333" y="9763"/>
                  </a:cubicBezTo>
                  <a:cubicBezTo>
                    <a:pt x="5334" y="9763"/>
                    <a:pt x="5336" y="9763"/>
                    <a:pt x="5337" y="9763"/>
                  </a:cubicBezTo>
                  <a:cubicBezTo>
                    <a:pt x="5400" y="9747"/>
                    <a:pt x="5453" y="9553"/>
                    <a:pt x="5521" y="9543"/>
                  </a:cubicBezTo>
                  <a:cubicBezTo>
                    <a:pt x="5542" y="9543"/>
                    <a:pt x="5568" y="9653"/>
                    <a:pt x="5584" y="9674"/>
                  </a:cubicBezTo>
                  <a:cubicBezTo>
                    <a:pt x="5599" y="9693"/>
                    <a:pt x="5611" y="9701"/>
                    <a:pt x="5621" y="9701"/>
                  </a:cubicBezTo>
                  <a:cubicBezTo>
                    <a:pt x="5655" y="9701"/>
                    <a:pt x="5675" y="9624"/>
                    <a:pt x="5713" y="9624"/>
                  </a:cubicBezTo>
                  <a:cubicBezTo>
                    <a:pt x="5722" y="9624"/>
                    <a:pt x="5734" y="9629"/>
                    <a:pt x="5746" y="9642"/>
                  </a:cubicBezTo>
                  <a:cubicBezTo>
                    <a:pt x="5799" y="9695"/>
                    <a:pt x="5836" y="9731"/>
                    <a:pt x="5904" y="9731"/>
                  </a:cubicBezTo>
                  <a:cubicBezTo>
                    <a:pt x="5925" y="9731"/>
                    <a:pt x="5998" y="9658"/>
                    <a:pt x="5998" y="9658"/>
                  </a:cubicBezTo>
                  <a:cubicBezTo>
                    <a:pt x="6070" y="9694"/>
                    <a:pt x="6130" y="9956"/>
                    <a:pt x="6221" y="9956"/>
                  </a:cubicBezTo>
                  <a:cubicBezTo>
                    <a:pt x="6237" y="9956"/>
                    <a:pt x="6253" y="9948"/>
                    <a:pt x="6271" y="9931"/>
                  </a:cubicBezTo>
                  <a:cubicBezTo>
                    <a:pt x="6321" y="9875"/>
                    <a:pt x="6289" y="9815"/>
                    <a:pt x="6342" y="9815"/>
                  </a:cubicBezTo>
                  <a:cubicBezTo>
                    <a:pt x="6345" y="9815"/>
                    <a:pt x="6347" y="9815"/>
                    <a:pt x="6349" y="9815"/>
                  </a:cubicBezTo>
                  <a:cubicBezTo>
                    <a:pt x="6355" y="9857"/>
                    <a:pt x="6376" y="9894"/>
                    <a:pt x="6407" y="9925"/>
                  </a:cubicBezTo>
                  <a:cubicBezTo>
                    <a:pt x="6407" y="9925"/>
                    <a:pt x="6408" y="9926"/>
                    <a:pt x="6408" y="9926"/>
                  </a:cubicBezTo>
                  <a:cubicBezTo>
                    <a:pt x="6418" y="9926"/>
                    <a:pt x="6424" y="9857"/>
                    <a:pt x="6444" y="9841"/>
                  </a:cubicBezTo>
                  <a:cubicBezTo>
                    <a:pt x="6457" y="9832"/>
                    <a:pt x="6472" y="9828"/>
                    <a:pt x="6487" y="9828"/>
                  </a:cubicBezTo>
                  <a:cubicBezTo>
                    <a:pt x="6578" y="9828"/>
                    <a:pt x="6698" y="9966"/>
                    <a:pt x="6798" y="9966"/>
                  </a:cubicBezTo>
                  <a:cubicBezTo>
                    <a:pt x="6841" y="9966"/>
                    <a:pt x="6879" y="9941"/>
                    <a:pt x="6910" y="9868"/>
                  </a:cubicBezTo>
                  <a:lnTo>
                    <a:pt x="6910" y="9868"/>
                  </a:lnTo>
                  <a:cubicBezTo>
                    <a:pt x="6913" y="9868"/>
                    <a:pt x="6915" y="9869"/>
                    <a:pt x="6916" y="9870"/>
                  </a:cubicBezTo>
                  <a:lnTo>
                    <a:pt x="6916" y="9870"/>
                  </a:lnTo>
                  <a:cubicBezTo>
                    <a:pt x="6940" y="9844"/>
                    <a:pt x="6956" y="9661"/>
                    <a:pt x="6959" y="9478"/>
                  </a:cubicBezTo>
                  <a:lnTo>
                    <a:pt x="6959" y="9478"/>
                  </a:lnTo>
                  <a:cubicBezTo>
                    <a:pt x="6969" y="9590"/>
                    <a:pt x="7028" y="9699"/>
                    <a:pt x="7072" y="9699"/>
                  </a:cubicBezTo>
                  <a:cubicBezTo>
                    <a:pt x="7104" y="9699"/>
                    <a:pt x="7128" y="9638"/>
                    <a:pt x="7116" y="9473"/>
                  </a:cubicBezTo>
                  <a:lnTo>
                    <a:pt x="7116" y="9473"/>
                  </a:lnTo>
                  <a:cubicBezTo>
                    <a:pt x="7134" y="9582"/>
                    <a:pt x="7295" y="9561"/>
                    <a:pt x="7335" y="9700"/>
                  </a:cubicBezTo>
                  <a:cubicBezTo>
                    <a:pt x="7344" y="9736"/>
                    <a:pt x="7351" y="9749"/>
                    <a:pt x="7357" y="9749"/>
                  </a:cubicBezTo>
                  <a:cubicBezTo>
                    <a:pt x="7367" y="9749"/>
                    <a:pt x="7376" y="9703"/>
                    <a:pt x="7393" y="9679"/>
                  </a:cubicBezTo>
                  <a:cubicBezTo>
                    <a:pt x="7424" y="9637"/>
                    <a:pt x="7466" y="9658"/>
                    <a:pt x="7498" y="9637"/>
                  </a:cubicBezTo>
                  <a:cubicBezTo>
                    <a:pt x="7621" y="9550"/>
                    <a:pt x="7758" y="9535"/>
                    <a:pt x="7893" y="9535"/>
                  </a:cubicBezTo>
                  <a:cubicBezTo>
                    <a:pt x="7929" y="9535"/>
                    <a:pt x="7965" y="9536"/>
                    <a:pt x="8001" y="9537"/>
                  </a:cubicBezTo>
                  <a:cubicBezTo>
                    <a:pt x="8048" y="9542"/>
                    <a:pt x="8132" y="9578"/>
                    <a:pt x="8201" y="9578"/>
                  </a:cubicBezTo>
                  <a:cubicBezTo>
                    <a:pt x="8286" y="9578"/>
                    <a:pt x="8350" y="9523"/>
                    <a:pt x="8295" y="9286"/>
                  </a:cubicBezTo>
                  <a:cubicBezTo>
                    <a:pt x="8290" y="9267"/>
                    <a:pt x="8254" y="9043"/>
                    <a:pt x="8268" y="9043"/>
                  </a:cubicBezTo>
                  <a:cubicBezTo>
                    <a:pt x="8271" y="9043"/>
                    <a:pt x="8274" y="9048"/>
                    <a:pt x="8279" y="9060"/>
                  </a:cubicBezTo>
                  <a:cubicBezTo>
                    <a:pt x="8321" y="9144"/>
                    <a:pt x="8352" y="9238"/>
                    <a:pt x="8378" y="9328"/>
                  </a:cubicBezTo>
                  <a:lnTo>
                    <a:pt x="8541" y="9857"/>
                  </a:lnTo>
                  <a:cubicBezTo>
                    <a:pt x="8551" y="9831"/>
                    <a:pt x="8531" y="9794"/>
                    <a:pt x="8551" y="9763"/>
                  </a:cubicBezTo>
                  <a:cubicBezTo>
                    <a:pt x="8567" y="9737"/>
                    <a:pt x="8593" y="9716"/>
                    <a:pt x="8625" y="9710"/>
                  </a:cubicBezTo>
                  <a:cubicBezTo>
                    <a:pt x="8637" y="9707"/>
                    <a:pt x="8652" y="9704"/>
                    <a:pt x="8667" y="9704"/>
                  </a:cubicBezTo>
                  <a:cubicBezTo>
                    <a:pt x="8705" y="9704"/>
                    <a:pt x="8747" y="9724"/>
                    <a:pt x="8777" y="9820"/>
                  </a:cubicBezTo>
                  <a:cubicBezTo>
                    <a:pt x="8704" y="9563"/>
                    <a:pt x="8850" y="9726"/>
                    <a:pt x="8803" y="9522"/>
                  </a:cubicBezTo>
                  <a:cubicBezTo>
                    <a:pt x="8788" y="9436"/>
                    <a:pt x="8761" y="9282"/>
                    <a:pt x="8792" y="9282"/>
                  </a:cubicBezTo>
                  <a:cubicBezTo>
                    <a:pt x="8803" y="9282"/>
                    <a:pt x="8822" y="9301"/>
                    <a:pt x="8850" y="9349"/>
                  </a:cubicBezTo>
                  <a:cubicBezTo>
                    <a:pt x="8903" y="9432"/>
                    <a:pt x="8924" y="9537"/>
                    <a:pt x="8987" y="9600"/>
                  </a:cubicBezTo>
                  <a:cubicBezTo>
                    <a:pt x="9002" y="9617"/>
                    <a:pt x="9016" y="9626"/>
                    <a:pt x="9027" y="9626"/>
                  </a:cubicBezTo>
                  <a:cubicBezTo>
                    <a:pt x="9048" y="9626"/>
                    <a:pt x="9058" y="9598"/>
                    <a:pt x="9044" y="9537"/>
                  </a:cubicBezTo>
                  <a:cubicBezTo>
                    <a:pt x="9023" y="9443"/>
                    <a:pt x="9044" y="9469"/>
                    <a:pt x="9086" y="9453"/>
                  </a:cubicBezTo>
                  <a:cubicBezTo>
                    <a:pt x="9087" y="9453"/>
                    <a:pt x="9088" y="9453"/>
                    <a:pt x="9089" y="9453"/>
                  </a:cubicBezTo>
                  <a:cubicBezTo>
                    <a:pt x="9113" y="9453"/>
                    <a:pt x="9119" y="9513"/>
                    <a:pt x="9144" y="9558"/>
                  </a:cubicBezTo>
                  <a:cubicBezTo>
                    <a:pt x="9161" y="9589"/>
                    <a:pt x="9175" y="9601"/>
                    <a:pt x="9186" y="9601"/>
                  </a:cubicBezTo>
                  <a:cubicBezTo>
                    <a:pt x="9227" y="9601"/>
                    <a:pt x="9241" y="9443"/>
                    <a:pt x="9298" y="9443"/>
                  </a:cubicBezTo>
                  <a:cubicBezTo>
                    <a:pt x="9312" y="9443"/>
                    <a:pt x="9329" y="9452"/>
                    <a:pt x="9348" y="9474"/>
                  </a:cubicBezTo>
                  <a:cubicBezTo>
                    <a:pt x="9392" y="9460"/>
                    <a:pt x="9355" y="9223"/>
                    <a:pt x="9374" y="9223"/>
                  </a:cubicBezTo>
                  <a:cubicBezTo>
                    <a:pt x="9375" y="9223"/>
                    <a:pt x="9377" y="9224"/>
                    <a:pt x="9380" y="9228"/>
                  </a:cubicBezTo>
                  <a:cubicBezTo>
                    <a:pt x="9399" y="9247"/>
                    <a:pt x="9472" y="9383"/>
                    <a:pt x="9492" y="9383"/>
                  </a:cubicBezTo>
                  <a:cubicBezTo>
                    <a:pt x="9493" y="9383"/>
                    <a:pt x="9494" y="9382"/>
                    <a:pt x="9495" y="9380"/>
                  </a:cubicBezTo>
                  <a:cubicBezTo>
                    <a:pt x="9506" y="9333"/>
                    <a:pt x="9438" y="9228"/>
                    <a:pt x="9448" y="9160"/>
                  </a:cubicBezTo>
                  <a:lnTo>
                    <a:pt x="9448" y="9160"/>
                  </a:lnTo>
                  <a:lnTo>
                    <a:pt x="9621" y="9438"/>
                  </a:lnTo>
                  <a:cubicBezTo>
                    <a:pt x="9592" y="9311"/>
                    <a:pt x="9586" y="9215"/>
                    <a:pt x="9642" y="9215"/>
                  </a:cubicBezTo>
                  <a:cubicBezTo>
                    <a:pt x="9656" y="9215"/>
                    <a:pt x="9673" y="9221"/>
                    <a:pt x="9694" y="9233"/>
                  </a:cubicBezTo>
                  <a:cubicBezTo>
                    <a:pt x="9726" y="9251"/>
                    <a:pt x="9763" y="9266"/>
                    <a:pt x="9793" y="9266"/>
                  </a:cubicBezTo>
                  <a:cubicBezTo>
                    <a:pt x="9808" y="9266"/>
                    <a:pt x="9821" y="9263"/>
                    <a:pt x="9831" y="9254"/>
                  </a:cubicBezTo>
                  <a:cubicBezTo>
                    <a:pt x="9840" y="9245"/>
                    <a:pt x="9850" y="9179"/>
                    <a:pt x="9824" y="9179"/>
                  </a:cubicBezTo>
                  <a:cubicBezTo>
                    <a:pt x="9821" y="9179"/>
                    <a:pt x="9818" y="9179"/>
                    <a:pt x="9815" y="9181"/>
                  </a:cubicBezTo>
                  <a:lnTo>
                    <a:pt x="9899" y="9144"/>
                  </a:lnTo>
                  <a:cubicBezTo>
                    <a:pt x="9951" y="9118"/>
                    <a:pt x="9904" y="9128"/>
                    <a:pt x="9899" y="9044"/>
                  </a:cubicBezTo>
                  <a:cubicBezTo>
                    <a:pt x="9896" y="9027"/>
                    <a:pt x="9907" y="9021"/>
                    <a:pt x="9924" y="9021"/>
                  </a:cubicBezTo>
                  <a:cubicBezTo>
                    <a:pt x="9966" y="9021"/>
                    <a:pt x="10045" y="9055"/>
                    <a:pt x="10067" y="9055"/>
                  </a:cubicBezTo>
                  <a:cubicBezTo>
                    <a:pt x="10071" y="9055"/>
                    <a:pt x="10077" y="9055"/>
                    <a:pt x="10082" y="9055"/>
                  </a:cubicBezTo>
                  <a:cubicBezTo>
                    <a:pt x="10127" y="9055"/>
                    <a:pt x="10197" y="9051"/>
                    <a:pt x="10187" y="8976"/>
                  </a:cubicBezTo>
                  <a:cubicBezTo>
                    <a:pt x="10183" y="8926"/>
                    <a:pt x="10115" y="8823"/>
                    <a:pt x="10143" y="8823"/>
                  </a:cubicBezTo>
                  <a:cubicBezTo>
                    <a:pt x="10153" y="8823"/>
                    <a:pt x="10175" y="8836"/>
                    <a:pt x="10219" y="8871"/>
                  </a:cubicBezTo>
                  <a:cubicBezTo>
                    <a:pt x="10260" y="8923"/>
                    <a:pt x="10312" y="8956"/>
                    <a:pt x="10336" y="8956"/>
                  </a:cubicBezTo>
                  <a:cubicBezTo>
                    <a:pt x="10360" y="8956"/>
                    <a:pt x="10356" y="8922"/>
                    <a:pt x="10282" y="8840"/>
                  </a:cubicBezTo>
                  <a:cubicBezTo>
                    <a:pt x="10214" y="8720"/>
                    <a:pt x="10206" y="8657"/>
                    <a:pt x="10244" y="8657"/>
                  </a:cubicBezTo>
                  <a:cubicBezTo>
                    <a:pt x="10260" y="8657"/>
                    <a:pt x="10283" y="8667"/>
                    <a:pt x="10313" y="8688"/>
                  </a:cubicBezTo>
                  <a:cubicBezTo>
                    <a:pt x="10365" y="8725"/>
                    <a:pt x="10420" y="8800"/>
                    <a:pt x="10451" y="8800"/>
                  </a:cubicBezTo>
                  <a:cubicBezTo>
                    <a:pt x="10464" y="8800"/>
                    <a:pt x="10473" y="8788"/>
                    <a:pt x="10476" y="8756"/>
                  </a:cubicBezTo>
                  <a:cubicBezTo>
                    <a:pt x="10476" y="8741"/>
                    <a:pt x="10443" y="8528"/>
                    <a:pt x="10461" y="8528"/>
                  </a:cubicBezTo>
                  <a:cubicBezTo>
                    <a:pt x="10462" y="8528"/>
                    <a:pt x="10464" y="8529"/>
                    <a:pt x="10465" y="8531"/>
                  </a:cubicBezTo>
                  <a:cubicBezTo>
                    <a:pt x="10486" y="8562"/>
                    <a:pt x="10497" y="8698"/>
                    <a:pt x="10554" y="8730"/>
                  </a:cubicBezTo>
                  <a:cubicBezTo>
                    <a:pt x="10558" y="8732"/>
                    <a:pt x="10562" y="8733"/>
                    <a:pt x="10565" y="8733"/>
                  </a:cubicBezTo>
                  <a:cubicBezTo>
                    <a:pt x="10608" y="8733"/>
                    <a:pt x="10580" y="8580"/>
                    <a:pt x="10575" y="8546"/>
                  </a:cubicBezTo>
                  <a:cubicBezTo>
                    <a:pt x="10601" y="8523"/>
                    <a:pt x="10634" y="8511"/>
                    <a:pt x="10666" y="8511"/>
                  </a:cubicBezTo>
                  <a:cubicBezTo>
                    <a:pt x="10685" y="8511"/>
                    <a:pt x="10704" y="8515"/>
                    <a:pt x="10722" y="8525"/>
                  </a:cubicBezTo>
                  <a:cubicBezTo>
                    <a:pt x="10768" y="8553"/>
                    <a:pt x="10801" y="8567"/>
                    <a:pt x="10831" y="8567"/>
                  </a:cubicBezTo>
                  <a:cubicBezTo>
                    <a:pt x="10846" y="8567"/>
                    <a:pt x="10860" y="8564"/>
                    <a:pt x="10874" y="8557"/>
                  </a:cubicBezTo>
                  <a:cubicBezTo>
                    <a:pt x="10927" y="8536"/>
                    <a:pt x="10963" y="8489"/>
                    <a:pt x="10969" y="8436"/>
                  </a:cubicBezTo>
                  <a:cubicBezTo>
                    <a:pt x="10977" y="8384"/>
                    <a:pt x="10941" y="8300"/>
                    <a:pt x="10967" y="8300"/>
                  </a:cubicBezTo>
                  <a:cubicBezTo>
                    <a:pt x="10975" y="8300"/>
                    <a:pt x="10989" y="8308"/>
                    <a:pt x="11010" y="8326"/>
                  </a:cubicBezTo>
                  <a:cubicBezTo>
                    <a:pt x="11065" y="8367"/>
                    <a:pt x="11110" y="8384"/>
                    <a:pt x="11144" y="8384"/>
                  </a:cubicBezTo>
                  <a:cubicBezTo>
                    <a:pt x="11180" y="8384"/>
                    <a:pt x="11204" y="8366"/>
                    <a:pt x="11215" y="8337"/>
                  </a:cubicBezTo>
                  <a:cubicBezTo>
                    <a:pt x="11231" y="8295"/>
                    <a:pt x="11142" y="8206"/>
                    <a:pt x="11094" y="8143"/>
                  </a:cubicBezTo>
                  <a:lnTo>
                    <a:pt x="11094" y="8143"/>
                  </a:lnTo>
                  <a:cubicBezTo>
                    <a:pt x="11162" y="8225"/>
                    <a:pt x="11213" y="8256"/>
                    <a:pt x="11250" y="8256"/>
                  </a:cubicBezTo>
                  <a:cubicBezTo>
                    <a:pt x="11312" y="8256"/>
                    <a:pt x="11329" y="8163"/>
                    <a:pt x="11299" y="8080"/>
                  </a:cubicBezTo>
                  <a:cubicBezTo>
                    <a:pt x="11279" y="8034"/>
                    <a:pt x="11286" y="8004"/>
                    <a:pt x="11314" y="8004"/>
                  </a:cubicBezTo>
                  <a:cubicBezTo>
                    <a:pt x="11330" y="8004"/>
                    <a:pt x="11354" y="8014"/>
                    <a:pt x="11383" y="8038"/>
                  </a:cubicBezTo>
                  <a:cubicBezTo>
                    <a:pt x="11435" y="8080"/>
                    <a:pt x="11430" y="8132"/>
                    <a:pt x="11488" y="8164"/>
                  </a:cubicBezTo>
                  <a:cubicBezTo>
                    <a:pt x="11496" y="8168"/>
                    <a:pt x="11502" y="8170"/>
                    <a:pt x="11507" y="8170"/>
                  </a:cubicBezTo>
                  <a:cubicBezTo>
                    <a:pt x="11534" y="8170"/>
                    <a:pt x="11503" y="8101"/>
                    <a:pt x="11498" y="8074"/>
                  </a:cubicBezTo>
                  <a:cubicBezTo>
                    <a:pt x="11491" y="8027"/>
                    <a:pt x="11511" y="7998"/>
                    <a:pt x="11552" y="7998"/>
                  </a:cubicBezTo>
                  <a:cubicBezTo>
                    <a:pt x="11570" y="7998"/>
                    <a:pt x="11593" y="8004"/>
                    <a:pt x="11619" y="8017"/>
                  </a:cubicBezTo>
                  <a:cubicBezTo>
                    <a:pt x="11645" y="8044"/>
                    <a:pt x="11660" y="8055"/>
                    <a:pt x="11667" y="8055"/>
                  </a:cubicBezTo>
                  <a:cubicBezTo>
                    <a:pt x="11695" y="8055"/>
                    <a:pt x="11625" y="7912"/>
                    <a:pt x="11629" y="7891"/>
                  </a:cubicBezTo>
                  <a:cubicBezTo>
                    <a:pt x="11650" y="7823"/>
                    <a:pt x="11760" y="7828"/>
                    <a:pt x="11729" y="7723"/>
                  </a:cubicBezTo>
                  <a:cubicBezTo>
                    <a:pt x="11703" y="7634"/>
                    <a:pt x="11765" y="7603"/>
                    <a:pt x="11823" y="7582"/>
                  </a:cubicBezTo>
                  <a:cubicBezTo>
                    <a:pt x="11876" y="7566"/>
                    <a:pt x="12022" y="7550"/>
                    <a:pt x="11970" y="7430"/>
                  </a:cubicBezTo>
                  <a:cubicBezTo>
                    <a:pt x="11966" y="7421"/>
                    <a:pt x="11968" y="7417"/>
                    <a:pt x="11975" y="7417"/>
                  </a:cubicBezTo>
                  <a:cubicBezTo>
                    <a:pt x="12002" y="7417"/>
                    <a:pt x="12093" y="7466"/>
                    <a:pt x="12122" y="7466"/>
                  </a:cubicBezTo>
                  <a:cubicBezTo>
                    <a:pt x="12125" y="7467"/>
                    <a:pt x="12128" y="7467"/>
                    <a:pt x="12131" y="7467"/>
                  </a:cubicBezTo>
                  <a:cubicBezTo>
                    <a:pt x="12172" y="7467"/>
                    <a:pt x="12113" y="7391"/>
                    <a:pt x="12138" y="7367"/>
                  </a:cubicBezTo>
                  <a:cubicBezTo>
                    <a:pt x="12169" y="7335"/>
                    <a:pt x="12211" y="7304"/>
                    <a:pt x="12222" y="7251"/>
                  </a:cubicBezTo>
                  <a:cubicBezTo>
                    <a:pt x="12231" y="7209"/>
                    <a:pt x="12161" y="7154"/>
                    <a:pt x="12221" y="7154"/>
                  </a:cubicBezTo>
                  <a:cubicBezTo>
                    <a:pt x="12228" y="7154"/>
                    <a:pt x="12237" y="7155"/>
                    <a:pt x="12248" y="7157"/>
                  </a:cubicBezTo>
                  <a:cubicBezTo>
                    <a:pt x="12268" y="7160"/>
                    <a:pt x="12291" y="7162"/>
                    <a:pt x="12314" y="7162"/>
                  </a:cubicBezTo>
                  <a:cubicBezTo>
                    <a:pt x="12409" y="7162"/>
                    <a:pt x="12493" y="7126"/>
                    <a:pt x="12290" y="6973"/>
                  </a:cubicBezTo>
                  <a:lnTo>
                    <a:pt x="12290" y="6973"/>
                  </a:lnTo>
                  <a:cubicBezTo>
                    <a:pt x="12350" y="7018"/>
                    <a:pt x="12401" y="7036"/>
                    <a:pt x="12444" y="7036"/>
                  </a:cubicBezTo>
                  <a:cubicBezTo>
                    <a:pt x="12587" y="7036"/>
                    <a:pt x="12631" y="6832"/>
                    <a:pt x="12578" y="6743"/>
                  </a:cubicBezTo>
                  <a:cubicBezTo>
                    <a:pt x="12565" y="6722"/>
                    <a:pt x="12574" y="6715"/>
                    <a:pt x="12595" y="6715"/>
                  </a:cubicBezTo>
                  <a:cubicBezTo>
                    <a:pt x="12639" y="6715"/>
                    <a:pt x="12735" y="6747"/>
                    <a:pt x="12785" y="6747"/>
                  </a:cubicBezTo>
                  <a:cubicBezTo>
                    <a:pt x="12826" y="6747"/>
                    <a:pt x="12837" y="6725"/>
                    <a:pt x="12762" y="6648"/>
                  </a:cubicBezTo>
                  <a:cubicBezTo>
                    <a:pt x="12684" y="6571"/>
                    <a:pt x="12571" y="6485"/>
                    <a:pt x="12650" y="6485"/>
                  </a:cubicBezTo>
                  <a:cubicBezTo>
                    <a:pt x="12662" y="6485"/>
                    <a:pt x="12678" y="6487"/>
                    <a:pt x="12699" y="6491"/>
                  </a:cubicBezTo>
                  <a:cubicBezTo>
                    <a:pt x="12709" y="6481"/>
                    <a:pt x="12756" y="6376"/>
                    <a:pt x="12735" y="6370"/>
                  </a:cubicBezTo>
                  <a:cubicBezTo>
                    <a:pt x="12750" y="6370"/>
                    <a:pt x="12788" y="6434"/>
                    <a:pt x="12831" y="6434"/>
                  </a:cubicBezTo>
                  <a:cubicBezTo>
                    <a:pt x="12834" y="6434"/>
                    <a:pt x="12837" y="6434"/>
                    <a:pt x="12840" y="6433"/>
                  </a:cubicBezTo>
                  <a:cubicBezTo>
                    <a:pt x="12887" y="6428"/>
                    <a:pt x="12882" y="6391"/>
                    <a:pt x="12893" y="6370"/>
                  </a:cubicBezTo>
                  <a:cubicBezTo>
                    <a:pt x="12935" y="6313"/>
                    <a:pt x="13081" y="6308"/>
                    <a:pt x="13092" y="6239"/>
                  </a:cubicBezTo>
                  <a:lnTo>
                    <a:pt x="13092" y="6239"/>
                  </a:lnTo>
                  <a:cubicBezTo>
                    <a:pt x="13088" y="6240"/>
                    <a:pt x="13083" y="6240"/>
                    <a:pt x="13078" y="6240"/>
                  </a:cubicBezTo>
                  <a:cubicBezTo>
                    <a:pt x="12965" y="6240"/>
                    <a:pt x="12726" y="6130"/>
                    <a:pt x="12631" y="6030"/>
                  </a:cubicBezTo>
                  <a:cubicBezTo>
                    <a:pt x="12636" y="6021"/>
                    <a:pt x="12645" y="6017"/>
                    <a:pt x="12656" y="6017"/>
                  </a:cubicBezTo>
                  <a:cubicBezTo>
                    <a:pt x="12714" y="6017"/>
                    <a:pt x="12834" y="6109"/>
                    <a:pt x="12882" y="6140"/>
                  </a:cubicBezTo>
                  <a:cubicBezTo>
                    <a:pt x="12902" y="6153"/>
                    <a:pt x="12915" y="6158"/>
                    <a:pt x="12925" y="6158"/>
                  </a:cubicBezTo>
                  <a:cubicBezTo>
                    <a:pt x="12964" y="6158"/>
                    <a:pt x="12946" y="6079"/>
                    <a:pt x="12971" y="6066"/>
                  </a:cubicBezTo>
                  <a:cubicBezTo>
                    <a:pt x="12976" y="6064"/>
                    <a:pt x="12985" y="6063"/>
                    <a:pt x="12996" y="6063"/>
                  </a:cubicBezTo>
                  <a:cubicBezTo>
                    <a:pt x="13030" y="6063"/>
                    <a:pt x="13087" y="6071"/>
                    <a:pt x="13119" y="6071"/>
                  </a:cubicBezTo>
                  <a:cubicBezTo>
                    <a:pt x="13140" y="6071"/>
                    <a:pt x="13151" y="6068"/>
                    <a:pt x="13139" y="6056"/>
                  </a:cubicBezTo>
                  <a:cubicBezTo>
                    <a:pt x="13102" y="6024"/>
                    <a:pt x="13008" y="5962"/>
                    <a:pt x="13066" y="5946"/>
                  </a:cubicBezTo>
                  <a:cubicBezTo>
                    <a:pt x="13139" y="5920"/>
                    <a:pt x="13260" y="5930"/>
                    <a:pt x="13291" y="5872"/>
                  </a:cubicBezTo>
                  <a:cubicBezTo>
                    <a:pt x="13171" y="5862"/>
                    <a:pt x="13323" y="5615"/>
                    <a:pt x="13307" y="5579"/>
                  </a:cubicBezTo>
                  <a:cubicBezTo>
                    <a:pt x="13296" y="5553"/>
                    <a:pt x="13118" y="5521"/>
                    <a:pt x="13066" y="5463"/>
                  </a:cubicBezTo>
                  <a:cubicBezTo>
                    <a:pt x="13049" y="5444"/>
                    <a:pt x="13055" y="5436"/>
                    <a:pt x="13075" y="5436"/>
                  </a:cubicBezTo>
                  <a:cubicBezTo>
                    <a:pt x="13126" y="5436"/>
                    <a:pt x="13260" y="5484"/>
                    <a:pt x="13308" y="5506"/>
                  </a:cubicBezTo>
                  <a:lnTo>
                    <a:pt x="13308" y="5506"/>
                  </a:lnTo>
                  <a:cubicBezTo>
                    <a:pt x="13250" y="5478"/>
                    <a:pt x="13159" y="5416"/>
                    <a:pt x="13228" y="5416"/>
                  </a:cubicBezTo>
                  <a:cubicBezTo>
                    <a:pt x="13231" y="5416"/>
                    <a:pt x="13235" y="5416"/>
                    <a:pt x="13238" y="5416"/>
                  </a:cubicBezTo>
                  <a:cubicBezTo>
                    <a:pt x="13304" y="5416"/>
                    <a:pt x="13387" y="5459"/>
                    <a:pt x="13436" y="5459"/>
                  </a:cubicBezTo>
                  <a:cubicBezTo>
                    <a:pt x="13440" y="5459"/>
                    <a:pt x="13445" y="5459"/>
                    <a:pt x="13449" y="5458"/>
                  </a:cubicBezTo>
                  <a:cubicBezTo>
                    <a:pt x="13475" y="5453"/>
                    <a:pt x="13228" y="5322"/>
                    <a:pt x="13275" y="5290"/>
                  </a:cubicBezTo>
                  <a:cubicBezTo>
                    <a:pt x="13286" y="5280"/>
                    <a:pt x="13543" y="5296"/>
                    <a:pt x="13443" y="5259"/>
                  </a:cubicBezTo>
                  <a:cubicBezTo>
                    <a:pt x="13386" y="5238"/>
                    <a:pt x="13323" y="5248"/>
                    <a:pt x="13286" y="5196"/>
                  </a:cubicBezTo>
                  <a:cubicBezTo>
                    <a:pt x="13275" y="5180"/>
                    <a:pt x="13281" y="5165"/>
                    <a:pt x="13307" y="5159"/>
                  </a:cubicBezTo>
                  <a:cubicBezTo>
                    <a:pt x="13309" y="5159"/>
                    <a:pt x="13311" y="5159"/>
                    <a:pt x="13313" y="5159"/>
                  </a:cubicBezTo>
                  <a:cubicBezTo>
                    <a:pt x="13377" y="5159"/>
                    <a:pt x="13506" y="5230"/>
                    <a:pt x="13562" y="5230"/>
                  </a:cubicBezTo>
                  <a:cubicBezTo>
                    <a:pt x="13572" y="5230"/>
                    <a:pt x="13580" y="5228"/>
                    <a:pt x="13585" y="5222"/>
                  </a:cubicBezTo>
                  <a:cubicBezTo>
                    <a:pt x="13611" y="5191"/>
                    <a:pt x="13622" y="5154"/>
                    <a:pt x="13611" y="5117"/>
                  </a:cubicBezTo>
                  <a:cubicBezTo>
                    <a:pt x="13606" y="5102"/>
                    <a:pt x="13543" y="5065"/>
                    <a:pt x="13543" y="5065"/>
                  </a:cubicBezTo>
                  <a:cubicBezTo>
                    <a:pt x="13569" y="5013"/>
                    <a:pt x="13585" y="4950"/>
                    <a:pt x="13590" y="4892"/>
                  </a:cubicBezTo>
                  <a:cubicBezTo>
                    <a:pt x="13583" y="4838"/>
                    <a:pt x="13542" y="4807"/>
                    <a:pt x="13490" y="4807"/>
                  </a:cubicBezTo>
                  <a:cubicBezTo>
                    <a:pt x="13466" y="4807"/>
                    <a:pt x="13439" y="4814"/>
                    <a:pt x="13412" y="4829"/>
                  </a:cubicBezTo>
                  <a:cubicBezTo>
                    <a:pt x="13428" y="4777"/>
                    <a:pt x="13438" y="4724"/>
                    <a:pt x="13553" y="4714"/>
                  </a:cubicBezTo>
                  <a:cubicBezTo>
                    <a:pt x="13648" y="4708"/>
                    <a:pt x="13805" y="4693"/>
                    <a:pt x="13726" y="4619"/>
                  </a:cubicBezTo>
                  <a:cubicBezTo>
                    <a:pt x="13669" y="4567"/>
                    <a:pt x="13622" y="4551"/>
                    <a:pt x="13622" y="4499"/>
                  </a:cubicBezTo>
                  <a:cubicBezTo>
                    <a:pt x="13627" y="4483"/>
                    <a:pt x="13653" y="4446"/>
                    <a:pt x="13642" y="4425"/>
                  </a:cubicBezTo>
                  <a:cubicBezTo>
                    <a:pt x="13611" y="4420"/>
                    <a:pt x="13585" y="4415"/>
                    <a:pt x="13559" y="4399"/>
                  </a:cubicBezTo>
                  <a:cubicBezTo>
                    <a:pt x="13511" y="4341"/>
                    <a:pt x="13590" y="4284"/>
                    <a:pt x="13559" y="4226"/>
                  </a:cubicBezTo>
                  <a:cubicBezTo>
                    <a:pt x="13527" y="4168"/>
                    <a:pt x="13443" y="4111"/>
                    <a:pt x="13574" y="4100"/>
                  </a:cubicBezTo>
                  <a:cubicBezTo>
                    <a:pt x="13653" y="4090"/>
                    <a:pt x="13669" y="3985"/>
                    <a:pt x="13601" y="3948"/>
                  </a:cubicBezTo>
                  <a:cubicBezTo>
                    <a:pt x="13584" y="3943"/>
                    <a:pt x="13567" y="3940"/>
                    <a:pt x="13551" y="3940"/>
                  </a:cubicBezTo>
                  <a:cubicBezTo>
                    <a:pt x="13506" y="3940"/>
                    <a:pt x="13465" y="3961"/>
                    <a:pt x="13438" y="3995"/>
                  </a:cubicBezTo>
                  <a:cubicBezTo>
                    <a:pt x="13443" y="3959"/>
                    <a:pt x="13443" y="3922"/>
                    <a:pt x="13501" y="3901"/>
                  </a:cubicBezTo>
                  <a:cubicBezTo>
                    <a:pt x="13559" y="3875"/>
                    <a:pt x="13632" y="3870"/>
                    <a:pt x="13658" y="3838"/>
                  </a:cubicBezTo>
                  <a:cubicBezTo>
                    <a:pt x="13711" y="3786"/>
                    <a:pt x="13569" y="3749"/>
                    <a:pt x="13653" y="3702"/>
                  </a:cubicBezTo>
                  <a:cubicBezTo>
                    <a:pt x="13684" y="3686"/>
                    <a:pt x="13978" y="3649"/>
                    <a:pt x="13784" y="3613"/>
                  </a:cubicBezTo>
                  <a:cubicBezTo>
                    <a:pt x="13669" y="3592"/>
                    <a:pt x="13475" y="3560"/>
                    <a:pt x="13606" y="3513"/>
                  </a:cubicBezTo>
                  <a:cubicBezTo>
                    <a:pt x="13690" y="3482"/>
                    <a:pt x="13763" y="3487"/>
                    <a:pt x="13810" y="3440"/>
                  </a:cubicBezTo>
                  <a:cubicBezTo>
                    <a:pt x="13826" y="3424"/>
                    <a:pt x="13889" y="3303"/>
                    <a:pt x="13810" y="3293"/>
                  </a:cubicBezTo>
                  <a:cubicBezTo>
                    <a:pt x="13805" y="3292"/>
                    <a:pt x="13799" y="3292"/>
                    <a:pt x="13792" y="3292"/>
                  </a:cubicBezTo>
                  <a:cubicBezTo>
                    <a:pt x="13760" y="3292"/>
                    <a:pt x="13709" y="3296"/>
                    <a:pt x="13662" y="3296"/>
                  </a:cubicBezTo>
                  <a:cubicBezTo>
                    <a:pt x="13591" y="3296"/>
                    <a:pt x="13528" y="3288"/>
                    <a:pt x="13548" y="3251"/>
                  </a:cubicBezTo>
                  <a:cubicBezTo>
                    <a:pt x="13558" y="3232"/>
                    <a:pt x="13586" y="3228"/>
                    <a:pt x="13621" y="3228"/>
                  </a:cubicBezTo>
                  <a:cubicBezTo>
                    <a:pt x="13660" y="3228"/>
                    <a:pt x="13707" y="3234"/>
                    <a:pt x="13748" y="3234"/>
                  </a:cubicBezTo>
                  <a:cubicBezTo>
                    <a:pt x="13765" y="3234"/>
                    <a:pt x="13781" y="3233"/>
                    <a:pt x="13795" y="3230"/>
                  </a:cubicBezTo>
                  <a:lnTo>
                    <a:pt x="13595" y="3162"/>
                  </a:lnTo>
                  <a:cubicBezTo>
                    <a:pt x="13511" y="3125"/>
                    <a:pt x="13564" y="3120"/>
                    <a:pt x="13637" y="3104"/>
                  </a:cubicBezTo>
                  <a:cubicBezTo>
                    <a:pt x="13753" y="3083"/>
                    <a:pt x="13847" y="2962"/>
                    <a:pt x="13795" y="2915"/>
                  </a:cubicBezTo>
                  <a:cubicBezTo>
                    <a:pt x="13779" y="2900"/>
                    <a:pt x="13730" y="2895"/>
                    <a:pt x="13672" y="2895"/>
                  </a:cubicBezTo>
                  <a:cubicBezTo>
                    <a:pt x="13587" y="2895"/>
                    <a:pt x="13482" y="2905"/>
                    <a:pt x="13432" y="2905"/>
                  </a:cubicBezTo>
                  <a:cubicBezTo>
                    <a:pt x="13413" y="2905"/>
                    <a:pt x="13401" y="2903"/>
                    <a:pt x="13401" y="2900"/>
                  </a:cubicBezTo>
                  <a:cubicBezTo>
                    <a:pt x="13396" y="2863"/>
                    <a:pt x="13506" y="2858"/>
                    <a:pt x="13553" y="2842"/>
                  </a:cubicBezTo>
                  <a:cubicBezTo>
                    <a:pt x="13601" y="2821"/>
                    <a:pt x="13642" y="2784"/>
                    <a:pt x="13663" y="2737"/>
                  </a:cubicBezTo>
                  <a:cubicBezTo>
                    <a:pt x="13684" y="2690"/>
                    <a:pt x="13905" y="2580"/>
                    <a:pt x="13852" y="2533"/>
                  </a:cubicBezTo>
                  <a:cubicBezTo>
                    <a:pt x="13826" y="2512"/>
                    <a:pt x="13637" y="2496"/>
                    <a:pt x="13700" y="2470"/>
                  </a:cubicBezTo>
                  <a:cubicBezTo>
                    <a:pt x="13763" y="2443"/>
                    <a:pt x="13810" y="2438"/>
                    <a:pt x="13821" y="2396"/>
                  </a:cubicBezTo>
                  <a:cubicBezTo>
                    <a:pt x="13831" y="2297"/>
                    <a:pt x="13517" y="2312"/>
                    <a:pt x="13490" y="2239"/>
                  </a:cubicBezTo>
                  <a:cubicBezTo>
                    <a:pt x="13464" y="2166"/>
                    <a:pt x="13768" y="2045"/>
                    <a:pt x="13753" y="1966"/>
                  </a:cubicBezTo>
                  <a:cubicBezTo>
                    <a:pt x="13752" y="1964"/>
                    <a:pt x="13750" y="1963"/>
                    <a:pt x="13747" y="1963"/>
                  </a:cubicBezTo>
                  <a:cubicBezTo>
                    <a:pt x="13721" y="1963"/>
                    <a:pt x="13616" y="2034"/>
                    <a:pt x="13616" y="2034"/>
                  </a:cubicBezTo>
                  <a:cubicBezTo>
                    <a:pt x="13601" y="1982"/>
                    <a:pt x="13753" y="1924"/>
                    <a:pt x="13726" y="1877"/>
                  </a:cubicBezTo>
                  <a:cubicBezTo>
                    <a:pt x="13695" y="1819"/>
                    <a:pt x="13622" y="1799"/>
                    <a:pt x="13601" y="1736"/>
                  </a:cubicBezTo>
                  <a:lnTo>
                    <a:pt x="13601" y="1736"/>
                  </a:lnTo>
                  <a:cubicBezTo>
                    <a:pt x="13603" y="1741"/>
                    <a:pt x="13603" y="1744"/>
                    <a:pt x="13602" y="1744"/>
                  </a:cubicBezTo>
                  <a:cubicBezTo>
                    <a:pt x="13597" y="1744"/>
                    <a:pt x="13565" y="1698"/>
                    <a:pt x="13522" y="1694"/>
                  </a:cubicBezTo>
                  <a:cubicBezTo>
                    <a:pt x="13449" y="1694"/>
                    <a:pt x="13469" y="1662"/>
                    <a:pt x="13480" y="1620"/>
                  </a:cubicBezTo>
                  <a:cubicBezTo>
                    <a:pt x="13496" y="1536"/>
                    <a:pt x="13449" y="1458"/>
                    <a:pt x="13370" y="1437"/>
                  </a:cubicBezTo>
                  <a:cubicBezTo>
                    <a:pt x="13367" y="1436"/>
                    <a:pt x="13363" y="1435"/>
                    <a:pt x="13357" y="1435"/>
                  </a:cubicBezTo>
                  <a:cubicBezTo>
                    <a:pt x="13324" y="1435"/>
                    <a:pt x="13243" y="1450"/>
                    <a:pt x="13203" y="1450"/>
                  </a:cubicBezTo>
                  <a:cubicBezTo>
                    <a:pt x="13179" y="1450"/>
                    <a:pt x="13170" y="1444"/>
                    <a:pt x="13197" y="1426"/>
                  </a:cubicBezTo>
                  <a:cubicBezTo>
                    <a:pt x="13333" y="1332"/>
                    <a:pt x="13474" y="1234"/>
                    <a:pt x="13353" y="1234"/>
                  </a:cubicBezTo>
                  <a:cubicBezTo>
                    <a:pt x="13339" y="1234"/>
                    <a:pt x="13322" y="1235"/>
                    <a:pt x="13302" y="1237"/>
                  </a:cubicBezTo>
                  <a:cubicBezTo>
                    <a:pt x="13257" y="1241"/>
                    <a:pt x="13197" y="1258"/>
                    <a:pt x="13141" y="1272"/>
                  </a:cubicBezTo>
                  <a:lnTo>
                    <a:pt x="13141" y="1272"/>
                  </a:lnTo>
                  <a:cubicBezTo>
                    <a:pt x="13169" y="1256"/>
                    <a:pt x="13194" y="1238"/>
                    <a:pt x="13207" y="1227"/>
                  </a:cubicBezTo>
                  <a:cubicBezTo>
                    <a:pt x="13197" y="1207"/>
                    <a:pt x="13182" y="1182"/>
                    <a:pt x="13151" y="1182"/>
                  </a:cubicBezTo>
                  <a:cubicBezTo>
                    <a:pt x="13132" y="1182"/>
                    <a:pt x="13108" y="1191"/>
                    <a:pt x="13076" y="1217"/>
                  </a:cubicBezTo>
                  <a:lnTo>
                    <a:pt x="13076" y="1222"/>
                  </a:lnTo>
                  <a:cubicBezTo>
                    <a:pt x="13073" y="1225"/>
                    <a:pt x="13051" y="1265"/>
                    <a:pt x="13037" y="1291"/>
                  </a:cubicBezTo>
                  <a:lnTo>
                    <a:pt x="13037" y="1291"/>
                  </a:lnTo>
                  <a:cubicBezTo>
                    <a:pt x="13035" y="1291"/>
                    <a:pt x="13033" y="1292"/>
                    <a:pt x="13030" y="1292"/>
                  </a:cubicBezTo>
                  <a:cubicBezTo>
                    <a:pt x="12987" y="1292"/>
                    <a:pt x="12967" y="1272"/>
                    <a:pt x="12998" y="1211"/>
                  </a:cubicBezTo>
                  <a:cubicBezTo>
                    <a:pt x="13034" y="1127"/>
                    <a:pt x="13118" y="1007"/>
                    <a:pt x="13102" y="939"/>
                  </a:cubicBezTo>
                  <a:cubicBezTo>
                    <a:pt x="13096" y="910"/>
                    <a:pt x="13081" y="903"/>
                    <a:pt x="13063" y="903"/>
                  </a:cubicBezTo>
                  <a:cubicBezTo>
                    <a:pt x="13044" y="903"/>
                    <a:pt x="13022" y="911"/>
                    <a:pt x="13005" y="911"/>
                  </a:cubicBezTo>
                  <a:cubicBezTo>
                    <a:pt x="12995" y="911"/>
                    <a:pt x="12987" y="909"/>
                    <a:pt x="12982" y="902"/>
                  </a:cubicBezTo>
                  <a:cubicBezTo>
                    <a:pt x="12950" y="870"/>
                    <a:pt x="13034" y="739"/>
                    <a:pt x="12998" y="703"/>
                  </a:cubicBezTo>
                  <a:lnTo>
                    <a:pt x="12998" y="703"/>
                  </a:lnTo>
                  <a:cubicBezTo>
                    <a:pt x="12966" y="729"/>
                    <a:pt x="12935" y="750"/>
                    <a:pt x="12898" y="771"/>
                  </a:cubicBezTo>
                  <a:cubicBezTo>
                    <a:pt x="12883" y="777"/>
                    <a:pt x="12872" y="780"/>
                    <a:pt x="12863" y="780"/>
                  </a:cubicBezTo>
                  <a:cubicBezTo>
                    <a:pt x="12778" y="780"/>
                    <a:pt x="12919" y="538"/>
                    <a:pt x="12877" y="499"/>
                  </a:cubicBezTo>
                  <a:lnTo>
                    <a:pt x="12877" y="499"/>
                  </a:lnTo>
                  <a:cubicBezTo>
                    <a:pt x="12895" y="517"/>
                    <a:pt x="12742" y="734"/>
                    <a:pt x="12685" y="734"/>
                  </a:cubicBezTo>
                  <a:cubicBezTo>
                    <a:pt x="12668" y="734"/>
                    <a:pt x="12660" y="715"/>
                    <a:pt x="12667" y="666"/>
                  </a:cubicBezTo>
                  <a:cubicBezTo>
                    <a:pt x="12683" y="545"/>
                    <a:pt x="12699" y="551"/>
                    <a:pt x="12631" y="498"/>
                  </a:cubicBezTo>
                  <a:cubicBezTo>
                    <a:pt x="12620" y="447"/>
                    <a:pt x="12625" y="426"/>
                    <a:pt x="12678" y="344"/>
                  </a:cubicBezTo>
                  <a:lnTo>
                    <a:pt x="12678" y="344"/>
                  </a:lnTo>
                  <a:cubicBezTo>
                    <a:pt x="12636" y="408"/>
                    <a:pt x="12599" y="425"/>
                    <a:pt x="12565" y="425"/>
                  </a:cubicBezTo>
                  <a:cubicBezTo>
                    <a:pt x="12521" y="425"/>
                    <a:pt x="12481" y="396"/>
                    <a:pt x="12440" y="396"/>
                  </a:cubicBezTo>
                  <a:cubicBezTo>
                    <a:pt x="12408" y="396"/>
                    <a:pt x="12375" y="415"/>
                    <a:pt x="12338" y="480"/>
                  </a:cubicBezTo>
                  <a:lnTo>
                    <a:pt x="12338" y="480"/>
                  </a:lnTo>
                  <a:cubicBezTo>
                    <a:pt x="12409" y="351"/>
                    <a:pt x="12258" y="299"/>
                    <a:pt x="12211" y="294"/>
                  </a:cubicBezTo>
                  <a:cubicBezTo>
                    <a:pt x="12201" y="292"/>
                    <a:pt x="12190" y="292"/>
                    <a:pt x="12180" y="292"/>
                  </a:cubicBezTo>
                  <a:cubicBezTo>
                    <a:pt x="12148" y="292"/>
                    <a:pt x="12117" y="298"/>
                    <a:pt x="12085" y="309"/>
                  </a:cubicBezTo>
                  <a:cubicBezTo>
                    <a:pt x="12085" y="309"/>
                    <a:pt x="12008" y="432"/>
                    <a:pt x="12002" y="432"/>
                  </a:cubicBezTo>
                  <a:cubicBezTo>
                    <a:pt x="12001" y="432"/>
                    <a:pt x="12001" y="432"/>
                    <a:pt x="12001" y="430"/>
                  </a:cubicBezTo>
                  <a:cubicBezTo>
                    <a:pt x="12028" y="320"/>
                    <a:pt x="12070" y="210"/>
                    <a:pt x="12117" y="105"/>
                  </a:cubicBezTo>
                  <a:lnTo>
                    <a:pt x="12117" y="105"/>
                  </a:lnTo>
                  <a:cubicBezTo>
                    <a:pt x="12059" y="157"/>
                    <a:pt x="12007" y="184"/>
                    <a:pt x="11959" y="288"/>
                  </a:cubicBezTo>
                  <a:cubicBezTo>
                    <a:pt x="11920" y="387"/>
                    <a:pt x="11867" y="521"/>
                    <a:pt x="11809" y="521"/>
                  </a:cubicBezTo>
                  <a:cubicBezTo>
                    <a:pt x="11805" y="521"/>
                    <a:pt x="11801" y="521"/>
                    <a:pt x="11797" y="519"/>
                  </a:cubicBezTo>
                  <a:cubicBezTo>
                    <a:pt x="11818" y="462"/>
                    <a:pt x="11907" y="236"/>
                    <a:pt x="11902" y="194"/>
                  </a:cubicBezTo>
                  <a:cubicBezTo>
                    <a:pt x="11898" y="182"/>
                    <a:pt x="11892" y="177"/>
                    <a:pt x="11884" y="177"/>
                  </a:cubicBezTo>
                  <a:cubicBezTo>
                    <a:pt x="11852" y="177"/>
                    <a:pt x="11797" y="265"/>
                    <a:pt x="11776" y="299"/>
                  </a:cubicBezTo>
                  <a:cubicBezTo>
                    <a:pt x="11739" y="294"/>
                    <a:pt x="11708" y="268"/>
                    <a:pt x="11697" y="236"/>
                  </a:cubicBezTo>
                  <a:cubicBezTo>
                    <a:pt x="11682" y="205"/>
                    <a:pt x="11676" y="94"/>
                    <a:pt x="11650" y="89"/>
                  </a:cubicBezTo>
                  <a:cubicBezTo>
                    <a:pt x="11649" y="89"/>
                    <a:pt x="11648" y="89"/>
                    <a:pt x="11647" y="89"/>
                  </a:cubicBezTo>
                  <a:cubicBezTo>
                    <a:pt x="11603" y="89"/>
                    <a:pt x="11560" y="285"/>
                    <a:pt x="11538" y="285"/>
                  </a:cubicBezTo>
                  <a:cubicBezTo>
                    <a:pt x="11537" y="285"/>
                    <a:pt x="11536" y="285"/>
                    <a:pt x="11535" y="283"/>
                  </a:cubicBezTo>
                  <a:cubicBezTo>
                    <a:pt x="11530" y="247"/>
                    <a:pt x="11519" y="210"/>
                    <a:pt x="11509" y="173"/>
                  </a:cubicBezTo>
                  <a:cubicBezTo>
                    <a:pt x="11493" y="152"/>
                    <a:pt x="11467" y="136"/>
                    <a:pt x="11440" y="131"/>
                  </a:cubicBezTo>
                  <a:cubicBezTo>
                    <a:pt x="11432" y="128"/>
                    <a:pt x="11424" y="127"/>
                    <a:pt x="11416" y="127"/>
                  </a:cubicBezTo>
                  <a:cubicBezTo>
                    <a:pt x="11368" y="127"/>
                    <a:pt x="11322" y="174"/>
                    <a:pt x="11273" y="178"/>
                  </a:cubicBezTo>
                  <a:cubicBezTo>
                    <a:pt x="11271" y="179"/>
                    <a:pt x="11270" y="179"/>
                    <a:pt x="11269" y="179"/>
                  </a:cubicBezTo>
                  <a:cubicBezTo>
                    <a:pt x="11219" y="179"/>
                    <a:pt x="11207" y="99"/>
                    <a:pt x="11181" y="99"/>
                  </a:cubicBezTo>
                  <a:cubicBezTo>
                    <a:pt x="11175" y="99"/>
                    <a:pt x="11169" y="102"/>
                    <a:pt x="11163" y="110"/>
                  </a:cubicBezTo>
                  <a:cubicBezTo>
                    <a:pt x="11135" y="142"/>
                    <a:pt x="11119" y="179"/>
                    <a:pt x="11115" y="220"/>
                  </a:cubicBezTo>
                  <a:lnTo>
                    <a:pt x="11115" y="220"/>
                  </a:lnTo>
                  <a:cubicBezTo>
                    <a:pt x="11116" y="67"/>
                    <a:pt x="11113" y="0"/>
                    <a:pt x="11026" y="0"/>
                  </a:cubicBezTo>
                  <a:close/>
                </a:path>
              </a:pathLst>
            </a:custGeom>
            <a:solidFill>
              <a:srgbClr val="5C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2081925" y="3427475"/>
              <a:ext cx="282225" cy="282225"/>
            </a:xfrm>
            <a:custGeom>
              <a:rect b="b" l="l" r="r" t="t"/>
              <a:pathLst>
                <a:path extrusionOk="0" h="11289" w="11289">
                  <a:moveTo>
                    <a:pt x="5647" y="1"/>
                  </a:moveTo>
                  <a:cubicBezTo>
                    <a:pt x="2528" y="1"/>
                    <a:pt x="1" y="2528"/>
                    <a:pt x="1" y="5647"/>
                  </a:cubicBezTo>
                  <a:cubicBezTo>
                    <a:pt x="1" y="8762"/>
                    <a:pt x="2528" y="11289"/>
                    <a:pt x="5647" y="11289"/>
                  </a:cubicBezTo>
                  <a:cubicBezTo>
                    <a:pt x="8762" y="11289"/>
                    <a:pt x="11289" y="8762"/>
                    <a:pt x="11289" y="5647"/>
                  </a:cubicBezTo>
                  <a:cubicBezTo>
                    <a:pt x="11289" y="2528"/>
                    <a:pt x="8762" y="1"/>
                    <a:pt x="5647" y="1"/>
                  </a:cubicBezTo>
                  <a:close/>
                </a:path>
              </a:pathLst>
            </a:custGeom>
            <a:solidFill>
              <a:srgbClr val="FFA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2062650" y="3411850"/>
              <a:ext cx="320975" cy="312500"/>
            </a:xfrm>
            <a:custGeom>
              <a:rect b="b" l="l" r="r" t="t"/>
              <a:pathLst>
                <a:path extrusionOk="0" h="12500" w="12839">
                  <a:moveTo>
                    <a:pt x="5736" y="5"/>
                  </a:moveTo>
                  <a:cubicBezTo>
                    <a:pt x="5727" y="5"/>
                    <a:pt x="5719" y="12"/>
                    <a:pt x="5711" y="12"/>
                  </a:cubicBezTo>
                  <a:cubicBezTo>
                    <a:pt x="5724" y="151"/>
                    <a:pt x="5742" y="197"/>
                    <a:pt x="5756" y="197"/>
                  </a:cubicBezTo>
                  <a:cubicBezTo>
                    <a:pt x="5786" y="197"/>
                    <a:pt x="5802" y="7"/>
                    <a:pt x="5745" y="7"/>
                  </a:cubicBezTo>
                  <a:cubicBezTo>
                    <a:pt x="5744" y="7"/>
                    <a:pt x="5743" y="7"/>
                    <a:pt x="5742" y="7"/>
                  </a:cubicBezTo>
                  <a:cubicBezTo>
                    <a:pt x="5740" y="6"/>
                    <a:pt x="5738" y="5"/>
                    <a:pt x="5736" y="5"/>
                  </a:cubicBezTo>
                  <a:close/>
                  <a:moveTo>
                    <a:pt x="4348" y="211"/>
                  </a:moveTo>
                  <a:cubicBezTo>
                    <a:pt x="4348" y="211"/>
                    <a:pt x="4348" y="211"/>
                    <a:pt x="4347" y="211"/>
                  </a:cubicBezTo>
                  <a:cubicBezTo>
                    <a:pt x="4348" y="211"/>
                    <a:pt x="4348" y="211"/>
                    <a:pt x="4348" y="211"/>
                  </a:cubicBezTo>
                  <a:close/>
                  <a:moveTo>
                    <a:pt x="6621" y="614"/>
                  </a:moveTo>
                  <a:cubicBezTo>
                    <a:pt x="6661" y="614"/>
                    <a:pt x="6670" y="683"/>
                    <a:pt x="6665" y="825"/>
                  </a:cubicBezTo>
                  <a:lnTo>
                    <a:pt x="6633" y="825"/>
                  </a:lnTo>
                  <a:cubicBezTo>
                    <a:pt x="6618" y="757"/>
                    <a:pt x="6607" y="683"/>
                    <a:pt x="6612" y="615"/>
                  </a:cubicBezTo>
                  <a:cubicBezTo>
                    <a:pt x="6616" y="614"/>
                    <a:pt x="6619" y="614"/>
                    <a:pt x="6621" y="614"/>
                  </a:cubicBezTo>
                  <a:close/>
                  <a:moveTo>
                    <a:pt x="8748" y="881"/>
                  </a:moveTo>
                  <a:cubicBezTo>
                    <a:pt x="8754" y="881"/>
                    <a:pt x="8758" y="884"/>
                    <a:pt x="8762" y="893"/>
                  </a:cubicBezTo>
                  <a:cubicBezTo>
                    <a:pt x="8738" y="957"/>
                    <a:pt x="8690" y="1062"/>
                    <a:pt x="8662" y="1062"/>
                  </a:cubicBezTo>
                  <a:cubicBezTo>
                    <a:pt x="8661" y="1062"/>
                    <a:pt x="8659" y="1062"/>
                    <a:pt x="8657" y="1061"/>
                  </a:cubicBezTo>
                  <a:lnTo>
                    <a:pt x="8668" y="956"/>
                  </a:lnTo>
                  <a:cubicBezTo>
                    <a:pt x="8700" y="920"/>
                    <a:pt x="8729" y="881"/>
                    <a:pt x="8748" y="881"/>
                  </a:cubicBezTo>
                  <a:close/>
                  <a:moveTo>
                    <a:pt x="8732" y="1368"/>
                  </a:moveTo>
                  <a:lnTo>
                    <a:pt x="8732" y="1368"/>
                  </a:lnTo>
                  <a:cubicBezTo>
                    <a:pt x="8731" y="1369"/>
                    <a:pt x="8731" y="1369"/>
                    <a:pt x="8731" y="1370"/>
                  </a:cubicBezTo>
                  <a:lnTo>
                    <a:pt x="8732" y="1368"/>
                  </a:lnTo>
                  <a:close/>
                  <a:moveTo>
                    <a:pt x="2049" y="2199"/>
                  </a:moveTo>
                  <a:cubicBezTo>
                    <a:pt x="2097" y="2199"/>
                    <a:pt x="2206" y="2316"/>
                    <a:pt x="2182" y="2340"/>
                  </a:cubicBezTo>
                  <a:cubicBezTo>
                    <a:pt x="2114" y="2309"/>
                    <a:pt x="2009" y="2256"/>
                    <a:pt x="2035" y="2204"/>
                  </a:cubicBezTo>
                  <a:cubicBezTo>
                    <a:pt x="2039" y="2201"/>
                    <a:pt x="2044" y="2199"/>
                    <a:pt x="2049" y="2199"/>
                  </a:cubicBezTo>
                  <a:close/>
                  <a:moveTo>
                    <a:pt x="1885" y="3094"/>
                  </a:moveTo>
                  <a:cubicBezTo>
                    <a:pt x="1888" y="3097"/>
                    <a:pt x="1891" y="3099"/>
                    <a:pt x="1894" y="3100"/>
                  </a:cubicBezTo>
                  <a:cubicBezTo>
                    <a:pt x="1891" y="3098"/>
                    <a:pt x="1887" y="3096"/>
                    <a:pt x="1885" y="3094"/>
                  </a:cubicBezTo>
                  <a:close/>
                  <a:moveTo>
                    <a:pt x="1532" y="2927"/>
                  </a:moveTo>
                  <a:lnTo>
                    <a:pt x="1532" y="2927"/>
                  </a:lnTo>
                  <a:cubicBezTo>
                    <a:pt x="1592" y="2967"/>
                    <a:pt x="1690" y="3031"/>
                    <a:pt x="1681" y="3059"/>
                  </a:cubicBezTo>
                  <a:lnTo>
                    <a:pt x="1681" y="3059"/>
                  </a:lnTo>
                  <a:cubicBezTo>
                    <a:pt x="1678" y="3059"/>
                    <a:pt x="1676" y="3061"/>
                    <a:pt x="1674" y="3064"/>
                  </a:cubicBezTo>
                  <a:lnTo>
                    <a:pt x="1679" y="3064"/>
                  </a:lnTo>
                  <a:cubicBezTo>
                    <a:pt x="1679" y="3064"/>
                    <a:pt x="1679" y="3064"/>
                    <a:pt x="1679" y="3064"/>
                  </a:cubicBezTo>
                  <a:lnTo>
                    <a:pt x="1679" y="3064"/>
                  </a:lnTo>
                  <a:cubicBezTo>
                    <a:pt x="1681" y="3067"/>
                    <a:pt x="1683" y="3070"/>
                    <a:pt x="1685" y="3073"/>
                  </a:cubicBezTo>
                  <a:lnTo>
                    <a:pt x="1685" y="3073"/>
                  </a:lnTo>
                  <a:cubicBezTo>
                    <a:pt x="1700" y="3095"/>
                    <a:pt x="1698" y="3105"/>
                    <a:pt x="1687" y="3105"/>
                  </a:cubicBezTo>
                  <a:cubicBezTo>
                    <a:pt x="1672" y="3105"/>
                    <a:pt x="1642" y="3085"/>
                    <a:pt x="1616" y="3048"/>
                  </a:cubicBezTo>
                  <a:lnTo>
                    <a:pt x="1532" y="2927"/>
                  </a:lnTo>
                  <a:close/>
                  <a:moveTo>
                    <a:pt x="1482" y="3801"/>
                  </a:moveTo>
                  <a:cubicBezTo>
                    <a:pt x="1483" y="3802"/>
                    <a:pt x="1484" y="3802"/>
                    <a:pt x="1485" y="3803"/>
                  </a:cubicBezTo>
                  <a:cubicBezTo>
                    <a:pt x="1484" y="3802"/>
                    <a:pt x="1483" y="3802"/>
                    <a:pt x="1482" y="3801"/>
                  </a:cubicBezTo>
                  <a:close/>
                  <a:moveTo>
                    <a:pt x="1175" y="4096"/>
                  </a:moveTo>
                  <a:cubicBezTo>
                    <a:pt x="1254" y="4133"/>
                    <a:pt x="1265" y="4138"/>
                    <a:pt x="1254" y="4165"/>
                  </a:cubicBezTo>
                  <a:cubicBezTo>
                    <a:pt x="1247" y="4179"/>
                    <a:pt x="1240" y="4201"/>
                    <a:pt x="1203" y="4201"/>
                  </a:cubicBezTo>
                  <a:cubicBezTo>
                    <a:pt x="1186" y="4201"/>
                    <a:pt x="1164" y="4197"/>
                    <a:pt x="1133" y="4186"/>
                  </a:cubicBezTo>
                  <a:lnTo>
                    <a:pt x="1139" y="4186"/>
                  </a:lnTo>
                  <a:lnTo>
                    <a:pt x="1175" y="4096"/>
                  </a:lnTo>
                  <a:close/>
                  <a:moveTo>
                    <a:pt x="667" y="4448"/>
                  </a:moveTo>
                  <a:lnTo>
                    <a:pt x="667" y="4448"/>
                  </a:lnTo>
                  <a:cubicBezTo>
                    <a:pt x="670" y="4449"/>
                    <a:pt x="673" y="4450"/>
                    <a:pt x="677" y="4451"/>
                  </a:cubicBezTo>
                  <a:lnTo>
                    <a:pt x="677" y="4451"/>
                  </a:lnTo>
                  <a:cubicBezTo>
                    <a:pt x="674" y="4450"/>
                    <a:pt x="670" y="4449"/>
                    <a:pt x="667" y="4448"/>
                  </a:cubicBezTo>
                  <a:close/>
                  <a:moveTo>
                    <a:pt x="11708" y="4357"/>
                  </a:moveTo>
                  <a:cubicBezTo>
                    <a:pt x="11762" y="4357"/>
                    <a:pt x="11746" y="4388"/>
                    <a:pt x="11751" y="4411"/>
                  </a:cubicBezTo>
                  <a:cubicBezTo>
                    <a:pt x="11700" y="4431"/>
                    <a:pt x="11620" y="4459"/>
                    <a:pt x="11580" y="4459"/>
                  </a:cubicBezTo>
                  <a:cubicBezTo>
                    <a:pt x="11567" y="4459"/>
                    <a:pt x="11558" y="4456"/>
                    <a:pt x="11557" y="4448"/>
                  </a:cubicBezTo>
                  <a:cubicBezTo>
                    <a:pt x="11546" y="4422"/>
                    <a:pt x="11572" y="4374"/>
                    <a:pt x="11682" y="4359"/>
                  </a:cubicBezTo>
                  <a:cubicBezTo>
                    <a:pt x="11693" y="4357"/>
                    <a:pt x="11701" y="4357"/>
                    <a:pt x="11708" y="4357"/>
                  </a:cubicBezTo>
                  <a:close/>
                  <a:moveTo>
                    <a:pt x="12396" y="4479"/>
                  </a:moveTo>
                  <a:cubicBezTo>
                    <a:pt x="12173" y="4544"/>
                    <a:pt x="12197" y="4574"/>
                    <a:pt x="12264" y="4574"/>
                  </a:cubicBezTo>
                  <a:cubicBezTo>
                    <a:pt x="12322" y="4574"/>
                    <a:pt x="12410" y="4552"/>
                    <a:pt x="12401" y="4511"/>
                  </a:cubicBezTo>
                  <a:cubicBezTo>
                    <a:pt x="12406" y="4500"/>
                    <a:pt x="12396" y="4490"/>
                    <a:pt x="12396" y="4479"/>
                  </a:cubicBezTo>
                  <a:close/>
                  <a:moveTo>
                    <a:pt x="410" y="4724"/>
                  </a:moveTo>
                  <a:cubicBezTo>
                    <a:pt x="410" y="4725"/>
                    <a:pt x="410" y="4725"/>
                    <a:pt x="410" y="4726"/>
                  </a:cubicBezTo>
                  <a:cubicBezTo>
                    <a:pt x="410" y="4725"/>
                    <a:pt x="410" y="4725"/>
                    <a:pt x="410" y="4724"/>
                  </a:cubicBezTo>
                  <a:close/>
                  <a:moveTo>
                    <a:pt x="1709" y="4963"/>
                  </a:moveTo>
                  <a:cubicBezTo>
                    <a:pt x="1694" y="4963"/>
                    <a:pt x="1689" y="4969"/>
                    <a:pt x="1684" y="4983"/>
                  </a:cubicBezTo>
                  <a:cubicBezTo>
                    <a:pt x="1684" y="4983"/>
                    <a:pt x="1658" y="5024"/>
                    <a:pt x="1705" y="5030"/>
                  </a:cubicBezTo>
                  <a:lnTo>
                    <a:pt x="1710" y="5030"/>
                  </a:lnTo>
                  <a:cubicBezTo>
                    <a:pt x="1718" y="5030"/>
                    <a:pt x="1726" y="5030"/>
                    <a:pt x="1732" y="5030"/>
                  </a:cubicBezTo>
                  <a:cubicBezTo>
                    <a:pt x="1801" y="5030"/>
                    <a:pt x="1784" y="5006"/>
                    <a:pt x="1789" y="4983"/>
                  </a:cubicBezTo>
                  <a:cubicBezTo>
                    <a:pt x="1747" y="4969"/>
                    <a:pt x="1723" y="4963"/>
                    <a:pt x="1709" y="4963"/>
                  </a:cubicBezTo>
                  <a:close/>
                  <a:moveTo>
                    <a:pt x="12175" y="5161"/>
                  </a:moveTo>
                  <a:cubicBezTo>
                    <a:pt x="12259" y="5161"/>
                    <a:pt x="12233" y="5203"/>
                    <a:pt x="12233" y="5229"/>
                  </a:cubicBezTo>
                  <a:cubicBezTo>
                    <a:pt x="12191" y="5235"/>
                    <a:pt x="12127" y="5248"/>
                    <a:pt x="12083" y="5248"/>
                  </a:cubicBezTo>
                  <a:cubicBezTo>
                    <a:pt x="12056" y="5248"/>
                    <a:pt x="12036" y="5243"/>
                    <a:pt x="12034" y="5229"/>
                  </a:cubicBezTo>
                  <a:cubicBezTo>
                    <a:pt x="12034" y="5195"/>
                    <a:pt x="12061" y="5165"/>
                    <a:pt x="12152" y="5165"/>
                  </a:cubicBezTo>
                  <a:cubicBezTo>
                    <a:pt x="12160" y="5165"/>
                    <a:pt x="12167" y="5166"/>
                    <a:pt x="12175" y="5166"/>
                  </a:cubicBezTo>
                  <a:lnTo>
                    <a:pt x="12175" y="5161"/>
                  </a:lnTo>
                  <a:close/>
                  <a:moveTo>
                    <a:pt x="12617" y="6303"/>
                  </a:moveTo>
                  <a:cubicBezTo>
                    <a:pt x="12613" y="6303"/>
                    <a:pt x="12611" y="6305"/>
                    <a:pt x="12611" y="6309"/>
                  </a:cubicBezTo>
                  <a:cubicBezTo>
                    <a:pt x="12624" y="6314"/>
                    <a:pt x="12637" y="6320"/>
                    <a:pt x="12647" y="6325"/>
                  </a:cubicBezTo>
                  <a:lnTo>
                    <a:pt x="12647" y="6325"/>
                  </a:lnTo>
                  <a:cubicBezTo>
                    <a:pt x="12662" y="6325"/>
                    <a:pt x="12631" y="6303"/>
                    <a:pt x="12617" y="6303"/>
                  </a:cubicBezTo>
                  <a:close/>
                  <a:moveTo>
                    <a:pt x="1203" y="7559"/>
                  </a:moveTo>
                  <a:cubicBezTo>
                    <a:pt x="1143" y="7559"/>
                    <a:pt x="1041" y="7589"/>
                    <a:pt x="1044" y="7620"/>
                  </a:cubicBezTo>
                  <a:cubicBezTo>
                    <a:pt x="1046" y="7632"/>
                    <a:pt x="1060" y="7638"/>
                    <a:pt x="1081" y="7638"/>
                  </a:cubicBezTo>
                  <a:cubicBezTo>
                    <a:pt x="1137" y="7638"/>
                    <a:pt x="1238" y="7599"/>
                    <a:pt x="1238" y="7573"/>
                  </a:cubicBezTo>
                  <a:lnTo>
                    <a:pt x="1244" y="7573"/>
                  </a:lnTo>
                  <a:cubicBezTo>
                    <a:pt x="1241" y="7563"/>
                    <a:pt x="1225" y="7559"/>
                    <a:pt x="1203" y="7559"/>
                  </a:cubicBezTo>
                  <a:close/>
                  <a:moveTo>
                    <a:pt x="11657" y="7666"/>
                  </a:moveTo>
                  <a:lnTo>
                    <a:pt x="11657" y="7666"/>
                  </a:lnTo>
                  <a:cubicBezTo>
                    <a:pt x="11656" y="7666"/>
                    <a:pt x="11656" y="7667"/>
                    <a:pt x="11656" y="7667"/>
                  </a:cubicBezTo>
                  <a:cubicBezTo>
                    <a:pt x="11656" y="7667"/>
                    <a:pt x="11657" y="7666"/>
                    <a:pt x="11657" y="7666"/>
                  </a:cubicBezTo>
                  <a:close/>
                  <a:moveTo>
                    <a:pt x="1329" y="7718"/>
                  </a:moveTo>
                  <a:cubicBezTo>
                    <a:pt x="1276" y="7718"/>
                    <a:pt x="1224" y="7725"/>
                    <a:pt x="1175" y="7746"/>
                  </a:cubicBezTo>
                  <a:cubicBezTo>
                    <a:pt x="1180" y="7770"/>
                    <a:pt x="1195" y="7783"/>
                    <a:pt x="1220" y="7783"/>
                  </a:cubicBezTo>
                  <a:cubicBezTo>
                    <a:pt x="1253" y="7783"/>
                    <a:pt x="1304" y="7761"/>
                    <a:pt x="1369" y="7719"/>
                  </a:cubicBezTo>
                  <a:lnTo>
                    <a:pt x="1375" y="7719"/>
                  </a:lnTo>
                  <a:cubicBezTo>
                    <a:pt x="1359" y="7718"/>
                    <a:pt x="1344" y="7718"/>
                    <a:pt x="1329" y="7718"/>
                  </a:cubicBezTo>
                  <a:close/>
                  <a:moveTo>
                    <a:pt x="966" y="8128"/>
                  </a:moveTo>
                  <a:lnTo>
                    <a:pt x="976" y="8160"/>
                  </a:lnTo>
                  <a:lnTo>
                    <a:pt x="892" y="8223"/>
                  </a:lnTo>
                  <a:cubicBezTo>
                    <a:pt x="882" y="8191"/>
                    <a:pt x="840" y="8170"/>
                    <a:pt x="966" y="8128"/>
                  </a:cubicBezTo>
                  <a:close/>
                  <a:moveTo>
                    <a:pt x="553" y="8233"/>
                  </a:moveTo>
                  <a:cubicBezTo>
                    <a:pt x="552" y="8233"/>
                    <a:pt x="552" y="8233"/>
                    <a:pt x="551" y="8233"/>
                  </a:cubicBezTo>
                  <a:cubicBezTo>
                    <a:pt x="552" y="8233"/>
                    <a:pt x="552" y="8233"/>
                    <a:pt x="553" y="8233"/>
                  </a:cubicBezTo>
                  <a:close/>
                  <a:moveTo>
                    <a:pt x="11706" y="8474"/>
                  </a:moveTo>
                  <a:lnTo>
                    <a:pt x="11706" y="8474"/>
                  </a:lnTo>
                  <a:cubicBezTo>
                    <a:pt x="11711" y="8476"/>
                    <a:pt x="11715" y="8478"/>
                    <a:pt x="11719" y="8480"/>
                  </a:cubicBezTo>
                  <a:cubicBezTo>
                    <a:pt x="11715" y="8478"/>
                    <a:pt x="11711" y="8476"/>
                    <a:pt x="11706" y="8474"/>
                  </a:cubicBezTo>
                  <a:close/>
                  <a:moveTo>
                    <a:pt x="10260" y="10218"/>
                  </a:moveTo>
                  <a:cubicBezTo>
                    <a:pt x="10214" y="10218"/>
                    <a:pt x="10333" y="10344"/>
                    <a:pt x="10378" y="10344"/>
                  </a:cubicBezTo>
                  <a:cubicBezTo>
                    <a:pt x="10382" y="10344"/>
                    <a:pt x="10385" y="10343"/>
                    <a:pt x="10387" y="10341"/>
                  </a:cubicBezTo>
                  <a:lnTo>
                    <a:pt x="10340" y="10252"/>
                  </a:lnTo>
                  <a:cubicBezTo>
                    <a:pt x="10298" y="10227"/>
                    <a:pt x="10273" y="10218"/>
                    <a:pt x="10260" y="10218"/>
                  </a:cubicBezTo>
                  <a:close/>
                  <a:moveTo>
                    <a:pt x="9989" y="10399"/>
                  </a:moveTo>
                  <a:lnTo>
                    <a:pt x="9989" y="10399"/>
                  </a:lnTo>
                  <a:cubicBezTo>
                    <a:pt x="9989" y="10399"/>
                    <a:pt x="9989" y="10399"/>
                    <a:pt x="9989" y="10399"/>
                  </a:cubicBezTo>
                  <a:lnTo>
                    <a:pt x="9989" y="10399"/>
                  </a:lnTo>
                  <a:cubicBezTo>
                    <a:pt x="9989" y="10399"/>
                    <a:pt x="9989" y="10399"/>
                    <a:pt x="9989" y="10399"/>
                  </a:cubicBezTo>
                  <a:close/>
                  <a:moveTo>
                    <a:pt x="6099" y="0"/>
                  </a:moveTo>
                  <a:cubicBezTo>
                    <a:pt x="6095" y="0"/>
                    <a:pt x="6091" y="2"/>
                    <a:pt x="6088" y="7"/>
                  </a:cubicBezTo>
                  <a:cubicBezTo>
                    <a:pt x="6075" y="29"/>
                    <a:pt x="6057" y="167"/>
                    <a:pt x="6040" y="167"/>
                  </a:cubicBezTo>
                  <a:cubicBezTo>
                    <a:pt x="6037" y="167"/>
                    <a:pt x="6034" y="163"/>
                    <a:pt x="6030" y="154"/>
                  </a:cubicBezTo>
                  <a:cubicBezTo>
                    <a:pt x="6015" y="85"/>
                    <a:pt x="6010" y="38"/>
                    <a:pt x="5978" y="33"/>
                  </a:cubicBezTo>
                  <a:cubicBezTo>
                    <a:pt x="5976" y="32"/>
                    <a:pt x="5973" y="32"/>
                    <a:pt x="5971" y="32"/>
                  </a:cubicBezTo>
                  <a:cubicBezTo>
                    <a:pt x="5904" y="32"/>
                    <a:pt x="5897" y="317"/>
                    <a:pt x="5836" y="337"/>
                  </a:cubicBezTo>
                  <a:cubicBezTo>
                    <a:pt x="5835" y="338"/>
                    <a:pt x="5833" y="338"/>
                    <a:pt x="5832" y="338"/>
                  </a:cubicBezTo>
                  <a:cubicBezTo>
                    <a:pt x="5771" y="338"/>
                    <a:pt x="5705" y="38"/>
                    <a:pt x="5649" y="38"/>
                  </a:cubicBezTo>
                  <a:cubicBezTo>
                    <a:pt x="5649" y="38"/>
                    <a:pt x="5648" y="38"/>
                    <a:pt x="5648" y="38"/>
                  </a:cubicBezTo>
                  <a:cubicBezTo>
                    <a:pt x="5627" y="38"/>
                    <a:pt x="5684" y="185"/>
                    <a:pt x="5684" y="185"/>
                  </a:cubicBezTo>
                  <a:cubicBezTo>
                    <a:pt x="5684" y="185"/>
                    <a:pt x="5683" y="185"/>
                    <a:pt x="5682" y="185"/>
                  </a:cubicBezTo>
                  <a:cubicBezTo>
                    <a:pt x="5644" y="185"/>
                    <a:pt x="5614" y="47"/>
                    <a:pt x="5581" y="47"/>
                  </a:cubicBezTo>
                  <a:cubicBezTo>
                    <a:pt x="5579" y="47"/>
                    <a:pt x="5577" y="48"/>
                    <a:pt x="5574" y="49"/>
                  </a:cubicBezTo>
                  <a:cubicBezTo>
                    <a:pt x="5527" y="70"/>
                    <a:pt x="5501" y="127"/>
                    <a:pt x="5449" y="133"/>
                  </a:cubicBezTo>
                  <a:cubicBezTo>
                    <a:pt x="5475" y="133"/>
                    <a:pt x="5417" y="148"/>
                    <a:pt x="5407" y="201"/>
                  </a:cubicBezTo>
                  <a:cubicBezTo>
                    <a:pt x="5399" y="230"/>
                    <a:pt x="5391" y="240"/>
                    <a:pt x="5380" y="240"/>
                  </a:cubicBezTo>
                  <a:cubicBezTo>
                    <a:pt x="5369" y="240"/>
                    <a:pt x="5355" y="228"/>
                    <a:pt x="5338" y="217"/>
                  </a:cubicBezTo>
                  <a:cubicBezTo>
                    <a:pt x="5320" y="198"/>
                    <a:pt x="5295" y="189"/>
                    <a:pt x="5271" y="189"/>
                  </a:cubicBezTo>
                  <a:cubicBezTo>
                    <a:pt x="5234" y="189"/>
                    <a:pt x="5197" y="210"/>
                    <a:pt x="5181" y="248"/>
                  </a:cubicBezTo>
                  <a:cubicBezTo>
                    <a:pt x="5168" y="270"/>
                    <a:pt x="5155" y="428"/>
                    <a:pt x="5139" y="428"/>
                  </a:cubicBezTo>
                  <a:cubicBezTo>
                    <a:pt x="5136" y="428"/>
                    <a:pt x="5132" y="421"/>
                    <a:pt x="5129" y="405"/>
                  </a:cubicBezTo>
                  <a:cubicBezTo>
                    <a:pt x="5099" y="281"/>
                    <a:pt x="5070" y="152"/>
                    <a:pt x="5045" y="152"/>
                  </a:cubicBezTo>
                  <a:cubicBezTo>
                    <a:pt x="5033" y="152"/>
                    <a:pt x="5023" y="177"/>
                    <a:pt x="5013" y="238"/>
                  </a:cubicBezTo>
                  <a:cubicBezTo>
                    <a:pt x="5004" y="291"/>
                    <a:pt x="5002" y="375"/>
                    <a:pt x="4994" y="440"/>
                  </a:cubicBezTo>
                  <a:lnTo>
                    <a:pt x="4994" y="440"/>
                  </a:lnTo>
                  <a:cubicBezTo>
                    <a:pt x="4990" y="395"/>
                    <a:pt x="4980" y="341"/>
                    <a:pt x="4971" y="316"/>
                  </a:cubicBezTo>
                  <a:cubicBezTo>
                    <a:pt x="4945" y="321"/>
                    <a:pt x="4903" y="321"/>
                    <a:pt x="4929" y="426"/>
                  </a:cubicBezTo>
                  <a:cubicBezTo>
                    <a:pt x="4929" y="435"/>
                    <a:pt x="4966" y="486"/>
                    <a:pt x="4981" y="506"/>
                  </a:cubicBezTo>
                  <a:lnTo>
                    <a:pt x="4981" y="506"/>
                  </a:lnTo>
                  <a:cubicBezTo>
                    <a:pt x="4974" y="525"/>
                    <a:pt x="4965" y="536"/>
                    <a:pt x="4954" y="536"/>
                  </a:cubicBezTo>
                  <a:cubicBezTo>
                    <a:pt x="4942" y="536"/>
                    <a:pt x="4927" y="525"/>
                    <a:pt x="4908" y="500"/>
                  </a:cubicBezTo>
                  <a:cubicBezTo>
                    <a:pt x="4851" y="426"/>
                    <a:pt x="4788" y="300"/>
                    <a:pt x="4735" y="274"/>
                  </a:cubicBezTo>
                  <a:cubicBezTo>
                    <a:pt x="4730" y="272"/>
                    <a:pt x="4725" y="271"/>
                    <a:pt x="4720" y="271"/>
                  </a:cubicBezTo>
                  <a:cubicBezTo>
                    <a:pt x="4681" y="271"/>
                    <a:pt x="4696" y="348"/>
                    <a:pt x="4667" y="353"/>
                  </a:cubicBezTo>
                  <a:cubicBezTo>
                    <a:pt x="4667" y="353"/>
                    <a:pt x="4666" y="353"/>
                    <a:pt x="4665" y="353"/>
                  </a:cubicBezTo>
                  <a:cubicBezTo>
                    <a:pt x="4634" y="353"/>
                    <a:pt x="4575" y="227"/>
                    <a:pt x="4538" y="227"/>
                  </a:cubicBezTo>
                  <a:cubicBezTo>
                    <a:pt x="4538" y="227"/>
                    <a:pt x="4537" y="227"/>
                    <a:pt x="4536" y="227"/>
                  </a:cubicBezTo>
                  <a:cubicBezTo>
                    <a:pt x="4536" y="227"/>
                    <a:pt x="4547" y="327"/>
                    <a:pt x="4547" y="348"/>
                  </a:cubicBezTo>
                  <a:cubicBezTo>
                    <a:pt x="4545" y="381"/>
                    <a:pt x="4537" y="394"/>
                    <a:pt x="4525" y="394"/>
                  </a:cubicBezTo>
                  <a:cubicBezTo>
                    <a:pt x="4483" y="394"/>
                    <a:pt x="4391" y="211"/>
                    <a:pt x="4351" y="211"/>
                  </a:cubicBezTo>
                  <a:cubicBezTo>
                    <a:pt x="4350" y="211"/>
                    <a:pt x="4349" y="211"/>
                    <a:pt x="4348" y="211"/>
                  </a:cubicBezTo>
                  <a:lnTo>
                    <a:pt x="4348" y="211"/>
                  </a:lnTo>
                  <a:cubicBezTo>
                    <a:pt x="4348" y="211"/>
                    <a:pt x="4348" y="211"/>
                    <a:pt x="4348" y="211"/>
                  </a:cubicBezTo>
                  <a:cubicBezTo>
                    <a:pt x="4373" y="211"/>
                    <a:pt x="4482" y="506"/>
                    <a:pt x="4430" y="506"/>
                  </a:cubicBezTo>
                  <a:cubicBezTo>
                    <a:pt x="4420" y="506"/>
                    <a:pt x="4406" y="497"/>
                    <a:pt x="4384" y="473"/>
                  </a:cubicBezTo>
                  <a:cubicBezTo>
                    <a:pt x="4327" y="409"/>
                    <a:pt x="4320" y="386"/>
                    <a:pt x="4294" y="386"/>
                  </a:cubicBezTo>
                  <a:cubicBezTo>
                    <a:pt x="4284" y="386"/>
                    <a:pt x="4272" y="389"/>
                    <a:pt x="4253" y="395"/>
                  </a:cubicBezTo>
                  <a:cubicBezTo>
                    <a:pt x="4211" y="369"/>
                    <a:pt x="4201" y="348"/>
                    <a:pt x="4164" y="248"/>
                  </a:cubicBezTo>
                  <a:lnTo>
                    <a:pt x="4164" y="248"/>
                  </a:lnTo>
                  <a:cubicBezTo>
                    <a:pt x="4258" y="505"/>
                    <a:pt x="4017" y="358"/>
                    <a:pt x="4111" y="588"/>
                  </a:cubicBezTo>
                  <a:lnTo>
                    <a:pt x="4111" y="588"/>
                  </a:lnTo>
                  <a:cubicBezTo>
                    <a:pt x="4084" y="522"/>
                    <a:pt x="4047" y="502"/>
                    <a:pt x="4013" y="502"/>
                  </a:cubicBezTo>
                  <a:cubicBezTo>
                    <a:pt x="3974" y="502"/>
                    <a:pt x="3939" y="528"/>
                    <a:pt x="3928" y="542"/>
                  </a:cubicBezTo>
                  <a:cubicBezTo>
                    <a:pt x="3902" y="568"/>
                    <a:pt x="3881" y="599"/>
                    <a:pt x="3876" y="636"/>
                  </a:cubicBezTo>
                  <a:cubicBezTo>
                    <a:pt x="3891" y="683"/>
                    <a:pt x="3902" y="736"/>
                    <a:pt x="3907" y="783"/>
                  </a:cubicBezTo>
                  <a:cubicBezTo>
                    <a:pt x="3855" y="683"/>
                    <a:pt x="3802" y="578"/>
                    <a:pt x="3765" y="468"/>
                  </a:cubicBezTo>
                  <a:lnTo>
                    <a:pt x="3765" y="468"/>
                  </a:lnTo>
                  <a:cubicBezTo>
                    <a:pt x="3760" y="547"/>
                    <a:pt x="3771" y="626"/>
                    <a:pt x="3797" y="699"/>
                  </a:cubicBezTo>
                  <a:cubicBezTo>
                    <a:pt x="3839" y="814"/>
                    <a:pt x="3902" y="956"/>
                    <a:pt x="3849" y="977"/>
                  </a:cubicBezTo>
                  <a:cubicBezTo>
                    <a:pt x="3823" y="919"/>
                    <a:pt x="3734" y="694"/>
                    <a:pt x="3708" y="667"/>
                  </a:cubicBezTo>
                  <a:cubicBezTo>
                    <a:pt x="3701" y="662"/>
                    <a:pt x="3696" y="660"/>
                    <a:pt x="3692" y="660"/>
                  </a:cubicBezTo>
                  <a:cubicBezTo>
                    <a:pt x="3663" y="660"/>
                    <a:pt x="3689" y="778"/>
                    <a:pt x="3708" y="820"/>
                  </a:cubicBezTo>
                  <a:cubicBezTo>
                    <a:pt x="3693" y="827"/>
                    <a:pt x="3679" y="831"/>
                    <a:pt x="3665" y="831"/>
                  </a:cubicBezTo>
                  <a:cubicBezTo>
                    <a:pt x="3648" y="831"/>
                    <a:pt x="3633" y="826"/>
                    <a:pt x="3619" y="814"/>
                  </a:cubicBezTo>
                  <a:cubicBezTo>
                    <a:pt x="3594" y="799"/>
                    <a:pt x="3532" y="719"/>
                    <a:pt x="3507" y="719"/>
                  </a:cubicBezTo>
                  <a:cubicBezTo>
                    <a:pt x="3506" y="719"/>
                    <a:pt x="3504" y="719"/>
                    <a:pt x="3503" y="720"/>
                  </a:cubicBezTo>
                  <a:cubicBezTo>
                    <a:pt x="3473" y="735"/>
                    <a:pt x="3572" y="935"/>
                    <a:pt x="3547" y="935"/>
                  </a:cubicBezTo>
                  <a:cubicBezTo>
                    <a:pt x="3547" y="935"/>
                    <a:pt x="3546" y="935"/>
                    <a:pt x="3545" y="935"/>
                  </a:cubicBezTo>
                  <a:cubicBezTo>
                    <a:pt x="3519" y="909"/>
                    <a:pt x="3493" y="882"/>
                    <a:pt x="3467" y="856"/>
                  </a:cubicBezTo>
                  <a:cubicBezTo>
                    <a:pt x="3456" y="851"/>
                    <a:pt x="3444" y="848"/>
                    <a:pt x="3433" y="848"/>
                  </a:cubicBezTo>
                  <a:cubicBezTo>
                    <a:pt x="3421" y="848"/>
                    <a:pt x="3409" y="851"/>
                    <a:pt x="3398" y="856"/>
                  </a:cubicBezTo>
                  <a:cubicBezTo>
                    <a:pt x="3351" y="872"/>
                    <a:pt x="3357" y="945"/>
                    <a:pt x="3320" y="982"/>
                  </a:cubicBezTo>
                  <a:cubicBezTo>
                    <a:pt x="3316" y="986"/>
                    <a:pt x="3311" y="988"/>
                    <a:pt x="3305" y="988"/>
                  </a:cubicBezTo>
                  <a:cubicBezTo>
                    <a:pt x="3280" y="988"/>
                    <a:pt x="3247" y="951"/>
                    <a:pt x="3228" y="951"/>
                  </a:cubicBezTo>
                  <a:cubicBezTo>
                    <a:pt x="3221" y="951"/>
                    <a:pt x="3216" y="956"/>
                    <a:pt x="3215" y="972"/>
                  </a:cubicBezTo>
                  <a:cubicBezTo>
                    <a:pt x="3215" y="1009"/>
                    <a:pt x="3223" y="1044"/>
                    <a:pt x="3239" y="1076"/>
                  </a:cubicBezTo>
                  <a:lnTo>
                    <a:pt x="3239" y="1076"/>
                  </a:lnTo>
                  <a:cubicBezTo>
                    <a:pt x="3175" y="973"/>
                    <a:pt x="3137" y="915"/>
                    <a:pt x="3094" y="915"/>
                  </a:cubicBezTo>
                  <a:cubicBezTo>
                    <a:pt x="3084" y="915"/>
                    <a:pt x="3074" y="918"/>
                    <a:pt x="3063" y="924"/>
                  </a:cubicBezTo>
                  <a:lnTo>
                    <a:pt x="3115" y="1008"/>
                  </a:lnTo>
                  <a:cubicBezTo>
                    <a:pt x="3084" y="1029"/>
                    <a:pt x="2911" y="1040"/>
                    <a:pt x="2948" y="1139"/>
                  </a:cubicBezTo>
                  <a:cubicBezTo>
                    <a:pt x="2953" y="1150"/>
                    <a:pt x="3100" y="1318"/>
                    <a:pt x="3063" y="1318"/>
                  </a:cubicBezTo>
                  <a:cubicBezTo>
                    <a:pt x="3021" y="1312"/>
                    <a:pt x="2932" y="1239"/>
                    <a:pt x="2890" y="1228"/>
                  </a:cubicBezTo>
                  <a:cubicBezTo>
                    <a:pt x="2856" y="1221"/>
                    <a:pt x="2823" y="1217"/>
                    <a:pt x="2791" y="1217"/>
                  </a:cubicBezTo>
                  <a:cubicBezTo>
                    <a:pt x="2717" y="1217"/>
                    <a:pt x="2654" y="1240"/>
                    <a:pt x="2617" y="1291"/>
                  </a:cubicBezTo>
                  <a:cubicBezTo>
                    <a:pt x="2591" y="1328"/>
                    <a:pt x="2633" y="1428"/>
                    <a:pt x="2602" y="1459"/>
                  </a:cubicBezTo>
                  <a:cubicBezTo>
                    <a:pt x="2549" y="1512"/>
                    <a:pt x="2601" y="1559"/>
                    <a:pt x="2675" y="1700"/>
                  </a:cubicBezTo>
                  <a:lnTo>
                    <a:pt x="2675" y="1700"/>
                  </a:lnTo>
                  <a:cubicBezTo>
                    <a:pt x="2653" y="1660"/>
                    <a:pt x="2487" y="1542"/>
                    <a:pt x="2441" y="1542"/>
                  </a:cubicBezTo>
                  <a:cubicBezTo>
                    <a:pt x="2425" y="1542"/>
                    <a:pt x="2424" y="1557"/>
                    <a:pt x="2449" y="1595"/>
                  </a:cubicBezTo>
                  <a:cubicBezTo>
                    <a:pt x="2507" y="1685"/>
                    <a:pt x="2722" y="1763"/>
                    <a:pt x="2785" y="1863"/>
                  </a:cubicBezTo>
                  <a:lnTo>
                    <a:pt x="2581" y="1758"/>
                  </a:lnTo>
                  <a:cubicBezTo>
                    <a:pt x="2460" y="1690"/>
                    <a:pt x="2355" y="1611"/>
                    <a:pt x="2261" y="1512"/>
                  </a:cubicBezTo>
                  <a:lnTo>
                    <a:pt x="2261" y="1512"/>
                  </a:lnTo>
                  <a:cubicBezTo>
                    <a:pt x="2423" y="1700"/>
                    <a:pt x="2276" y="1674"/>
                    <a:pt x="2334" y="1800"/>
                  </a:cubicBezTo>
                  <a:cubicBezTo>
                    <a:pt x="2320" y="1811"/>
                    <a:pt x="2309" y="1817"/>
                    <a:pt x="2297" y="1817"/>
                  </a:cubicBezTo>
                  <a:cubicBezTo>
                    <a:pt x="2269" y="1817"/>
                    <a:pt x="2240" y="1783"/>
                    <a:pt x="2177" y="1706"/>
                  </a:cubicBezTo>
                  <a:cubicBezTo>
                    <a:pt x="2093" y="1606"/>
                    <a:pt x="2088" y="1679"/>
                    <a:pt x="2025" y="1616"/>
                  </a:cubicBezTo>
                  <a:lnTo>
                    <a:pt x="2025" y="1616"/>
                  </a:lnTo>
                  <a:lnTo>
                    <a:pt x="2324" y="1936"/>
                  </a:lnTo>
                  <a:cubicBezTo>
                    <a:pt x="2321" y="1939"/>
                    <a:pt x="2317" y="1940"/>
                    <a:pt x="2312" y="1940"/>
                  </a:cubicBezTo>
                  <a:cubicBezTo>
                    <a:pt x="2248" y="1940"/>
                    <a:pt x="2035" y="1742"/>
                    <a:pt x="2025" y="1742"/>
                  </a:cubicBezTo>
                  <a:cubicBezTo>
                    <a:pt x="2025" y="1742"/>
                    <a:pt x="2025" y="1742"/>
                    <a:pt x="2025" y="1742"/>
                  </a:cubicBezTo>
                  <a:cubicBezTo>
                    <a:pt x="2043" y="1807"/>
                    <a:pt x="2143" y="1973"/>
                    <a:pt x="2081" y="1973"/>
                  </a:cubicBezTo>
                  <a:cubicBezTo>
                    <a:pt x="2073" y="1973"/>
                    <a:pt x="2061" y="1969"/>
                    <a:pt x="2046" y="1963"/>
                  </a:cubicBezTo>
                  <a:cubicBezTo>
                    <a:pt x="2010" y="1944"/>
                    <a:pt x="1949" y="1929"/>
                    <a:pt x="1898" y="1929"/>
                  </a:cubicBezTo>
                  <a:cubicBezTo>
                    <a:pt x="1820" y="1929"/>
                    <a:pt x="1763" y="1963"/>
                    <a:pt x="1852" y="2067"/>
                  </a:cubicBezTo>
                  <a:cubicBezTo>
                    <a:pt x="1915" y="2146"/>
                    <a:pt x="1768" y="2125"/>
                    <a:pt x="1826" y="2219"/>
                  </a:cubicBezTo>
                  <a:cubicBezTo>
                    <a:pt x="1855" y="2266"/>
                    <a:pt x="1856" y="2283"/>
                    <a:pt x="1841" y="2283"/>
                  </a:cubicBezTo>
                  <a:cubicBezTo>
                    <a:pt x="1805" y="2283"/>
                    <a:pt x="1670" y="2177"/>
                    <a:pt x="1630" y="2177"/>
                  </a:cubicBezTo>
                  <a:cubicBezTo>
                    <a:pt x="1629" y="2177"/>
                    <a:pt x="1627" y="2177"/>
                    <a:pt x="1626" y="2177"/>
                  </a:cubicBezTo>
                  <a:cubicBezTo>
                    <a:pt x="1579" y="2188"/>
                    <a:pt x="1674" y="2298"/>
                    <a:pt x="1642" y="2324"/>
                  </a:cubicBezTo>
                  <a:cubicBezTo>
                    <a:pt x="1635" y="2328"/>
                    <a:pt x="1628" y="2330"/>
                    <a:pt x="1621" y="2330"/>
                  </a:cubicBezTo>
                  <a:cubicBezTo>
                    <a:pt x="1590" y="2330"/>
                    <a:pt x="1556" y="2296"/>
                    <a:pt x="1500" y="2246"/>
                  </a:cubicBezTo>
                  <a:cubicBezTo>
                    <a:pt x="1484" y="2229"/>
                    <a:pt x="1473" y="2223"/>
                    <a:pt x="1466" y="2223"/>
                  </a:cubicBezTo>
                  <a:cubicBezTo>
                    <a:pt x="1442" y="2223"/>
                    <a:pt x="1465" y="2302"/>
                    <a:pt x="1469" y="2314"/>
                  </a:cubicBezTo>
                  <a:cubicBezTo>
                    <a:pt x="1490" y="2350"/>
                    <a:pt x="1485" y="2357"/>
                    <a:pt x="1472" y="2357"/>
                  </a:cubicBezTo>
                  <a:cubicBezTo>
                    <a:pt x="1465" y="2357"/>
                    <a:pt x="1455" y="2355"/>
                    <a:pt x="1446" y="2355"/>
                  </a:cubicBezTo>
                  <a:cubicBezTo>
                    <a:pt x="1443" y="2355"/>
                    <a:pt x="1440" y="2355"/>
                    <a:pt x="1438" y="2356"/>
                  </a:cubicBezTo>
                  <a:cubicBezTo>
                    <a:pt x="1375" y="2364"/>
                    <a:pt x="1681" y="2567"/>
                    <a:pt x="1645" y="2567"/>
                  </a:cubicBezTo>
                  <a:cubicBezTo>
                    <a:pt x="1636" y="2567"/>
                    <a:pt x="1605" y="2555"/>
                    <a:pt x="1542" y="2524"/>
                  </a:cubicBezTo>
                  <a:cubicBezTo>
                    <a:pt x="1489" y="2497"/>
                    <a:pt x="1449" y="2485"/>
                    <a:pt x="1421" y="2485"/>
                  </a:cubicBezTo>
                  <a:cubicBezTo>
                    <a:pt x="1361" y="2485"/>
                    <a:pt x="1361" y="2541"/>
                    <a:pt x="1422" y="2623"/>
                  </a:cubicBezTo>
                  <a:cubicBezTo>
                    <a:pt x="1482" y="2702"/>
                    <a:pt x="1511" y="2750"/>
                    <a:pt x="1475" y="2750"/>
                  </a:cubicBezTo>
                  <a:cubicBezTo>
                    <a:pt x="1451" y="2750"/>
                    <a:pt x="1399" y="2729"/>
                    <a:pt x="1306" y="2681"/>
                  </a:cubicBezTo>
                  <a:cubicBezTo>
                    <a:pt x="1290" y="2673"/>
                    <a:pt x="1278" y="2670"/>
                    <a:pt x="1270" y="2670"/>
                  </a:cubicBezTo>
                  <a:cubicBezTo>
                    <a:pt x="1211" y="2670"/>
                    <a:pt x="1301" y="2823"/>
                    <a:pt x="1236" y="2823"/>
                  </a:cubicBezTo>
                  <a:cubicBezTo>
                    <a:pt x="1227" y="2823"/>
                    <a:pt x="1214" y="2820"/>
                    <a:pt x="1196" y="2812"/>
                  </a:cubicBezTo>
                  <a:lnTo>
                    <a:pt x="1196" y="2812"/>
                  </a:lnTo>
                  <a:cubicBezTo>
                    <a:pt x="1287" y="2855"/>
                    <a:pt x="1414" y="3048"/>
                    <a:pt x="1367" y="3048"/>
                  </a:cubicBezTo>
                  <a:cubicBezTo>
                    <a:pt x="1352" y="3048"/>
                    <a:pt x="1319" y="3027"/>
                    <a:pt x="1259" y="2974"/>
                  </a:cubicBezTo>
                  <a:cubicBezTo>
                    <a:pt x="1186" y="2926"/>
                    <a:pt x="1147" y="2909"/>
                    <a:pt x="1129" y="2909"/>
                  </a:cubicBezTo>
                  <a:cubicBezTo>
                    <a:pt x="1084" y="2909"/>
                    <a:pt x="1167" y="3021"/>
                    <a:pt x="1160" y="3058"/>
                  </a:cubicBezTo>
                  <a:cubicBezTo>
                    <a:pt x="1160" y="3100"/>
                    <a:pt x="1128" y="3132"/>
                    <a:pt x="1086" y="3132"/>
                  </a:cubicBezTo>
                  <a:cubicBezTo>
                    <a:pt x="1057" y="3132"/>
                    <a:pt x="1028" y="3112"/>
                    <a:pt x="1009" y="3112"/>
                  </a:cubicBezTo>
                  <a:cubicBezTo>
                    <a:pt x="1004" y="3112"/>
                    <a:pt x="1000" y="3113"/>
                    <a:pt x="997" y="3116"/>
                  </a:cubicBezTo>
                  <a:cubicBezTo>
                    <a:pt x="960" y="3186"/>
                    <a:pt x="985" y="3273"/>
                    <a:pt x="1046" y="3317"/>
                  </a:cubicBezTo>
                  <a:lnTo>
                    <a:pt x="1046" y="3317"/>
                  </a:lnTo>
                  <a:cubicBezTo>
                    <a:pt x="976" y="3276"/>
                    <a:pt x="911" y="3236"/>
                    <a:pt x="870" y="3236"/>
                  </a:cubicBezTo>
                  <a:cubicBezTo>
                    <a:pt x="857" y="3236"/>
                    <a:pt x="847" y="3239"/>
                    <a:pt x="840" y="3247"/>
                  </a:cubicBezTo>
                  <a:cubicBezTo>
                    <a:pt x="822" y="3269"/>
                    <a:pt x="922" y="3367"/>
                    <a:pt x="881" y="3367"/>
                  </a:cubicBezTo>
                  <a:cubicBezTo>
                    <a:pt x="874" y="3367"/>
                    <a:pt x="862" y="3364"/>
                    <a:pt x="845" y="3357"/>
                  </a:cubicBezTo>
                  <a:lnTo>
                    <a:pt x="845" y="3357"/>
                  </a:lnTo>
                  <a:cubicBezTo>
                    <a:pt x="856" y="3389"/>
                    <a:pt x="877" y="3410"/>
                    <a:pt x="903" y="3425"/>
                  </a:cubicBezTo>
                  <a:cubicBezTo>
                    <a:pt x="960" y="3457"/>
                    <a:pt x="903" y="3457"/>
                    <a:pt x="887" y="3457"/>
                  </a:cubicBezTo>
                  <a:cubicBezTo>
                    <a:pt x="794" y="3472"/>
                    <a:pt x="661" y="3493"/>
                    <a:pt x="921" y="3623"/>
                  </a:cubicBezTo>
                  <a:lnTo>
                    <a:pt x="921" y="3623"/>
                  </a:lnTo>
                  <a:cubicBezTo>
                    <a:pt x="873" y="3599"/>
                    <a:pt x="770" y="3551"/>
                    <a:pt x="738" y="3551"/>
                  </a:cubicBezTo>
                  <a:cubicBezTo>
                    <a:pt x="724" y="3551"/>
                    <a:pt x="724" y="3559"/>
                    <a:pt x="745" y="3583"/>
                  </a:cubicBezTo>
                  <a:cubicBezTo>
                    <a:pt x="814" y="3651"/>
                    <a:pt x="845" y="3656"/>
                    <a:pt x="819" y="3703"/>
                  </a:cubicBezTo>
                  <a:cubicBezTo>
                    <a:pt x="832" y="3677"/>
                    <a:pt x="702" y="3615"/>
                    <a:pt x="638" y="3615"/>
                  </a:cubicBezTo>
                  <a:cubicBezTo>
                    <a:pt x="625" y="3615"/>
                    <a:pt x="615" y="3618"/>
                    <a:pt x="609" y="3625"/>
                  </a:cubicBezTo>
                  <a:cubicBezTo>
                    <a:pt x="588" y="3656"/>
                    <a:pt x="583" y="3693"/>
                    <a:pt x="599" y="3729"/>
                  </a:cubicBezTo>
                  <a:cubicBezTo>
                    <a:pt x="625" y="3819"/>
                    <a:pt x="662" y="3834"/>
                    <a:pt x="824" y="3908"/>
                  </a:cubicBezTo>
                  <a:cubicBezTo>
                    <a:pt x="815" y="3932"/>
                    <a:pt x="805" y="3940"/>
                    <a:pt x="787" y="3940"/>
                  </a:cubicBezTo>
                  <a:cubicBezTo>
                    <a:pt x="762" y="3940"/>
                    <a:pt x="722" y="3923"/>
                    <a:pt x="651" y="3908"/>
                  </a:cubicBezTo>
                  <a:lnTo>
                    <a:pt x="651" y="3908"/>
                  </a:lnTo>
                  <a:lnTo>
                    <a:pt x="845" y="4023"/>
                  </a:lnTo>
                  <a:cubicBezTo>
                    <a:pt x="704" y="3965"/>
                    <a:pt x="557" y="3918"/>
                    <a:pt x="405" y="3881"/>
                  </a:cubicBezTo>
                  <a:lnTo>
                    <a:pt x="405" y="3881"/>
                  </a:lnTo>
                  <a:cubicBezTo>
                    <a:pt x="478" y="3950"/>
                    <a:pt x="557" y="4007"/>
                    <a:pt x="635" y="4065"/>
                  </a:cubicBezTo>
                  <a:cubicBezTo>
                    <a:pt x="787" y="4170"/>
                    <a:pt x="688" y="4201"/>
                    <a:pt x="620" y="4243"/>
                  </a:cubicBezTo>
                  <a:cubicBezTo>
                    <a:pt x="588" y="4259"/>
                    <a:pt x="452" y="4338"/>
                    <a:pt x="609" y="4395"/>
                  </a:cubicBezTo>
                  <a:lnTo>
                    <a:pt x="1002" y="4526"/>
                  </a:lnTo>
                  <a:cubicBezTo>
                    <a:pt x="999" y="4534"/>
                    <a:pt x="988" y="4537"/>
                    <a:pt x="972" y="4537"/>
                  </a:cubicBezTo>
                  <a:cubicBezTo>
                    <a:pt x="904" y="4537"/>
                    <a:pt x="750" y="4479"/>
                    <a:pt x="677" y="4451"/>
                  </a:cubicBezTo>
                  <a:lnTo>
                    <a:pt x="677" y="4451"/>
                  </a:lnTo>
                  <a:cubicBezTo>
                    <a:pt x="723" y="4470"/>
                    <a:pt x="684" y="4480"/>
                    <a:pt x="625" y="4480"/>
                  </a:cubicBezTo>
                  <a:cubicBezTo>
                    <a:pt x="581" y="4480"/>
                    <a:pt x="526" y="4474"/>
                    <a:pt x="489" y="4463"/>
                  </a:cubicBezTo>
                  <a:cubicBezTo>
                    <a:pt x="441" y="4449"/>
                    <a:pt x="369" y="4427"/>
                    <a:pt x="325" y="4427"/>
                  </a:cubicBezTo>
                  <a:cubicBezTo>
                    <a:pt x="306" y="4427"/>
                    <a:pt x="293" y="4431"/>
                    <a:pt x="289" y="4442"/>
                  </a:cubicBezTo>
                  <a:lnTo>
                    <a:pt x="690" y="4563"/>
                  </a:lnTo>
                  <a:lnTo>
                    <a:pt x="690" y="4563"/>
                  </a:lnTo>
                  <a:cubicBezTo>
                    <a:pt x="661" y="4555"/>
                    <a:pt x="635" y="4551"/>
                    <a:pt x="611" y="4551"/>
                  </a:cubicBezTo>
                  <a:cubicBezTo>
                    <a:pt x="467" y="4551"/>
                    <a:pt x="424" y="4683"/>
                    <a:pt x="410" y="4724"/>
                  </a:cubicBezTo>
                  <a:lnTo>
                    <a:pt x="410" y="4724"/>
                  </a:lnTo>
                  <a:cubicBezTo>
                    <a:pt x="414" y="4714"/>
                    <a:pt x="428" y="4710"/>
                    <a:pt x="446" y="4710"/>
                  </a:cubicBezTo>
                  <a:cubicBezTo>
                    <a:pt x="490" y="4710"/>
                    <a:pt x="564" y="4732"/>
                    <a:pt x="614" y="4747"/>
                  </a:cubicBezTo>
                  <a:cubicBezTo>
                    <a:pt x="578" y="4804"/>
                    <a:pt x="195" y="4741"/>
                    <a:pt x="373" y="4857"/>
                  </a:cubicBezTo>
                  <a:cubicBezTo>
                    <a:pt x="402" y="4871"/>
                    <a:pt x="567" y="4958"/>
                    <a:pt x="486" y="4958"/>
                  </a:cubicBezTo>
                  <a:cubicBezTo>
                    <a:pt x="480" y="4958"/>
                    <a:pt x="472" y="4957"/>
                    <a:pt x="462" y="4956"/>
                  </a:cubicBezTo>
                  <a:cubicBezTo>
                    <a:pt x="417" y="4948"/>
                    <a:pt x="285" y="4883"/>
                    <a:pt x="235" y="4883"/>
                  </a:cubicBezTo>
                  <a:cubicBezTo>
                    <a:pt x="222" y="4883"/>
                    <a:pt x="215" y="4888"/>
                    <a:pt x="216" y="4899"/>
                  </a:cubicBezTo>
                  <a:cubicBezTo>
                    <a:pt x="221" y="4951"/>
                    <a:pt x="331" y="4998"/>
                    <a:pt x="279" y="5056"/>
                  </a:cubicBezTo>
                  <a:cubicBezTo>
                    <a:pt x="237" y="5098"/>
                    <a:pt x="158" y="5124"/>
                    <a:pt x="153" y="5182"/>
                  </a:cubicBezTo>
                  <a:cubicBezTo>
                    <a:pt x="149" y="5219"/>
                    <a:pt x="261" y="5276"/>
                    <a:pt x="331" y="5276"/>
                  </a:cubicBezTo>
                  <a:cubicBezTo>
                    <a:pt x="358" y="5276"/>
                    <a:pt x="379" y="5267"/>
                    <a:pt x="384" y="5245"/>
                  </a:cubicBezTo>
                  <a:lnTo>
                    <a:pt x="384" y="5245"/>
                  </a:lnTo>
                  <a:cubicBezTo>
                    <a:pt x="378" y="5281"/>
                    <a:pt x="384" y="5318"/>
                    <a:pt x="352" y="5344"/>
                  </a:cubicBezTo>
                  <a:cubicBezTo>
                    <a:pt x="316" y="5376"/>
                    <a:pt x="242" y="5376"/>
                    <a:pt x="190" y="5397"/>
                  </a:cubicBezTo>
                  <a:cubicBezTo>
                    <a:pt x="153" y="5412"/>
                    <a:pt x="184" y="5433"/>
                    <a:pt x="200" y="5454"/>
                  </a:cubicBezTo>
                  <a:cubicBezTo>
                    <a:pt x="247" y="5496"/>
                    <a:pt x="321" y="5496"/>
                    <a:pt x="431" y="5512"/>
                  </a:cubicBezTo>
                  <a:cubicBezTo>
                    <a:pt x="387" y="5490"/>
                    <a:pt x="390" y="5478"/>
                    <a:pt x="415" y="5478"/>
                  </a:cubicBezTo>
                  <a:cubicBezTo>
                    <a:pt x="432" y="5478"/>
                    <a:pt x="459" y="5484"/>
                    <a:pt x="489" y="5496"/>
                  </a:cubicBezTo>
                  <a:cubicBezTo>
                    <a:pt x="546" y="5523"/>
                    <a:pt x="593" y="5559"/>
                    <a:pt x="562" y="5580"/>
                  </a:cubicBezTo>
                  <a:cubicBezTo>
                    <a:pt x="552" y="5588"/>
                    <a:pt x="538" y="5591"/>
                    <a:pt x="520" y="5591"/>
                  </a:cubicBezTo>
                  <a:cubicBezTo>
                    <a:pt x="454" y="5591"/>
                    <a:pt x="343" y="5549"/>
                    <a:pt x="287" y="5549"/>
                  </a:cubicBezTo>
                  <a:cubicBezTo>
                    <a:pt x="267" y="5549"/>
                    <a:pt x="254" y="5555"/>
                    <a:pt x="253" y="5570"/>
                  </a:cubicBezTo>
                  <a:cubicBezTo>
                    <a:pt x="248" y="5594"/>
                    <a:pt x="317" y="5726"/>
                    <a:pt x="428" y="5726"/>
                  </a:cubicBezTo>
                  <a:cubicBezTo>
                    <a:pt x="439" y="5726"/>
                    <a:pt x="451" y="5725"/>
                    <a:pt x="462" y="5722"/>
                  </a:cubicBezTo>
                  <a:cubicBezTo>
                    <a:pt x="515" y="5711"/>
                    <a:pt x="548" y="5703"/>
                    <a:pt x="580" y="5703"/>
                  </a:cubicBezTo>
                  <a:cubicBezTo>
                    <a:pt x="613" y="5703"/>
                    <a:pt x="646" y="5711"/>
                    <a:pt x="698" y="5732"/>
                  </a:cubicBezTo>
                  <a:cubicBezTo>
                    <a:pt x="766" y="5764"/>
                    <a:pt x="814" y="5800"/>
                    <a:pt x="730" y="5821"/>
                  </a:cubicBezTo>
                  <a:cubicBezTo>
                    <a:pt x="713" y="5825"/>
                    <a:pt x="691" y="5827"/>
                    <a:pt x="666" y="5827"/>
                  </a:cubicBezTo>
                  <a:cubicBezTo>
                    <a:pt x="519" y="5827"/>
                    <a:pt x="262" y="5773"/>
                    <a:pt x="213" y="5773"/>
                  </a:cubicBezTo>
                  <a:cubicBezTo>
                    <a:pt x="209" y="5773"/>
                    <a:pt x="207" y="5774"/>
                    <a:pt x="205" y="5774"/>
                  </a:cubicBezTo>
                  <a:cubicBezTo>
                    <a:pt x="164" y="5800"/>
                    <a:pt x="190" y="5848"/>
                    <a:pt x="232" y="5874"/>
                  </a:cubicBezTo>
                  <a:cubicBezTo>
                    <a:pt x="300" y="5911"/>
                    <a:pt x="399" y="5890"/>
                    <a:pt x="462" y="5921"/>
                  </a:cubicBezTo>
                  <a:cubicBezTo>
                    <a:pt x="583" y="5979"/>
                    <a:pt x="153" y="5947"/>
                    <a:pt x="237" y="6000"/>
                  </a:cubicBezTo>
                  <a:cubicBezTo>
                    <a:pt x="297" y="6039"/>
                    <a:pt x="393" y="6061"/>
                    <a:pt x="499" y="6072"/>
                  </a:cubicBezTo>
                  <a:lnTo>
                    <a:pt x="499" y="6072"/>
                  </a:lnTo>
                  <a:cubicBezTo>
                    <a:pt x="478" y="6071"/>
                    <a:pt x="457" y="6070"/>
                    <a:pt x="435" y="6070"/>
                  </a:cubicBezTo>
                  <a:cubicBezTo>
                    <a:pt x="378" y="6070"/>
                    <a:pt x="321" y="6073"/>
                    <a:pt x="263" y="6078"/>
                  </a:cubicBezTo>
                  <a:cubicBezTo>
                    <a:pt x="158" y="6094"/>
                    <a:pt x="1" y="6157"/>
                    <a:pt x="69" y="6209"/>
                  </a:cubicBezTo>
                  <a:cubicBezTo>
                    <a:pt x="72" y="6212"/>
                    <a:pt x="78" y="6213"/>
                    <a:pt x="85" y="6213"/>
                  </a:cubicBezTo>
                  <a:cubicBezTo>
                    <a:pt x="112" y="6213"/>
                    <a:pt x="163" y="6200"/>
                    <a:pt x="209" y="6200"/>
                  </a:cubicBezTo>
                  <a:cubicBezTo>
                    <a:pt x="234" y="6200"/>
                    <a:pt x="257" y="6204"/>
                    <a:pt x="274" y="6215"/>
                  </a:cubicBezTo>
                  <a:cubicBezTo>
                    <a:pt x="321" y="6241"/>
                    <a:pt x="305" y="6278"/>
                    <a:pt x="284" y="6304"/>
                  </a:cubicBezTo>
                  <a:cubicBezTo>
                    <a:pt x="263" y="6330"/>
                    <a:pt x="143" y="6361"/>
                    <a:pt x="153" y="6393"/>
                  </a:cubicBezTo>
                  <a:cubicBezTo>
                    <a:pt x="169" y="6440"/>
                    <a:pt x="384" y="6430"/>
                    <a:pt x="310" y="6482"/>
                  </a:cubicBezTo>
                  <a:cubicBezTo>
                    <a:pt x="274" y="6503"/>
                    <a:pt x="32" y="6519"/>
                    <a:pt x="132" y="6550"/>
                  </a:cubicBezTo>
                  <a:cubicBezTo>
                    <a:pt x="232" y="6582"/>
                    <a:pt x="452" y="6566"/>
                    <a:pt x="452" y="6629"/>
                  </a:cubicBezTo>
                  <a:lnTo>
                    <a:pt x="326" y="6639"/>
                  </a:lnTo>
                  <a:cubicBezTo>
                    <a:pt x="307" y="6643"/>
                    <a:pt x="292" y="6645"/>
                    <a:pt x="279" y="6645"/>
                  </a:cubicBezTo>
                  <a:cubicBezTo>
                    <a:pt x="255" y="6645"/>
                    <a:pt x="242" y="6639"/>
                    <a:pt x="242" y="6629"/>
                  </a:cubicBezTo>
                  <a:cubicBezTo>
                    <a:pt x="241" y="6629"/>
                    <a:pt x="240" y="6629"/>
                    <a:pt x="239" y="6629"/>
                  </a:cubicBezTo>
                  <a:cubicBezTo>
                    <a:pt x="201" y="6629"/>
                    <a:pt x="326" y="6729"/>
                    <a:pt x="326" y="6739"/>
                  </a:cubicBezTo>
                  <a:cubicBezTo>
                    <a:pt x="342" y="6776"/>
                    <a:pt x="237" y="6802"/>
                    <a:pt x="268" y="6833"/>
                  </a:cubicBezTo>
                  <a:cubicBezTo>
                    <a:pt x="300" y="6860"/>
                    <a:pt x="357" y="6860"/>
                    <a:pt x="357" y="6901"/>
                  </a:cubicBezTo>
                  <a:cubicBezTo>
                    <a:pt x="363" y="6943"/>
                    <a:pt x="363" y="6959"/>
                    <a:pt x="310" y="7001"/>
                  </a:cubicBezTo>
                  <a:cubicBezTo>
                    <a:pt x="237" y="7064"/>
                    <a:pt x="452" y="7059"/>
                    <a:pt x="457" y="7106"/>
                  </a:cubicBezTo>
                  <a:cubicBezTo>
                    <a:pt x="462" y="7158"/>
                    <a:pt x="242" y="7206"/>
                    <a:pt x="247" y="7258"/>
                  </a:cubicBezTo>
                  <a:cubicBezTo>
                    <a:pt x="253" y="7305"/>
                    <a:pt x="420" y="7289"/>
                    <a:pt x="462" y="7321"/>
                  </a:cubicBezTo>
                  <a:cubicBezTo>
                    <a:pt x="525" y="7358"/>
                    <a:pt x="190" y="7405"/>
                    <a:pt x="111" y="7421"/>
                  </a:cubicBezTo>
                  <a:cubicBezTo>
                    <a:pt x="205" y="7442"/>
                    <a:pt x="300" y="7452"/>
                    <a:pt x="399" y="7452"/>
                  </a:cubicBezTo>
                  <a:cubicBezTo>
                    <a:pt x="651" y="7452"/>
                    <a:pt x="426" y="7499"/>
                    <a:pt x="268" y="7531"/>
                  </a:cubicBezTo>
                  <a:cubicBezTo>
                    <a:pt x="299" y="7525"/>
                    <a:pt x="323" y="7522"/>
                    <a:pt x="342" y="7522"/>
                  </a:cubicBezTo>
                  <a:cubicBezTo>
                    <a:pt x="460" y="7522"/>
                    <a:pt x="406" y="7616"/>
                    <a:pt x="499" y="7616"/>
                  </a:cubicBezTo>
                  <a:cubicBezTo>
                    <a:pt x="513" y="7616"/>
                    <a:pt x="530" y="7614"/>
                    <a:pt x="551" y="7609"/>
                  </a:cubicBezTo>
                  <a:lnTo>
                    <a:pt x="551" y="7609"/>
                  </a:lnTo>
                  <a:cubicBezTo>
                    <a:pt x="473" y="7656"/>
                    <a:pt x="378" y="7709"/>
                    <a:pt x="378" y="7756"/>
                  </a:cubicBezTo>
                  <a:cubicBezTo>
                    <a:pt x="414" y="7747"/>
                    <a:pt x="437" y="7743"/>
                    <a:pt x="451" y="7743"/>
                  </a:cubicBezTo>
                  <a:cubicBezTo>
                    <a:pt x="487" y="7743"/>
                    <a:pt x="477" y="7765"/>
                    <a:pt x="489" y="7788"/>
                  </a:cubicBezTo>
                  <a:cubicBezTo>
                    <a:pt x="504" y="7835"/>
                    <a:pt x="672" y="7819"/>
                    <a:pt x="677" y="7861"/>
                  </a:cubicBezTo>
                  <a:cubicBezTo>
                    <a:pt x="677" y="7861"/>
                    <a:pt x="305" y="8062"/>
                    <a:pt x="430" y="8062"/>
                  </a:cubicBezTo>
                  <a:cubicBezTo>
                    <a:pt x="436" y="8062"/>
                    <a:pt x="444" y="8061"/>
                    <a:pt x="452" y="8060"/>
                  </a:cubicBezTo>
                  <a:cubicBezTo>
                    <a:pt x="505" y="8052"/>
                    <a:pt x="735" y="7952"/>
                    <a:pt x="781" y="7952"/>
                  </a:cubicBezTo>
                  <a:cubicBezTo>
                    <a:pt x="794" y="7952"/>
                    <a:pt x="792" y="7960"/>
                    <a:pt x="766" y="7982"/>
                  </a:cubicBezTo>
                  <a:cubicBezTo>
                    <a:pt x="698" y="8039"/>
                    <a:pt x="625" y="8065"/>
                    <a:pt x="751" y="8065"/>
                  </a:cubicBezTo>
                  <a:cubicBezTo>
                    <a:pt x="798" y="8060"/>
                    <a:pt x="850" y="8055"/>
                    <a:pt x="898" y="8050"/>
                  </a:cubicBezTo>
                  <a:lnTo>
                    <a:pt x="898" y="8050"/>
                  </a:lnTo>
                  <a:cubicBezTo>
                    <a:pt x="814" y="8102"/>
                    <a:pt x="578" y="8118"/>
                    <a:pt x="531" y="8149"/>
                  </a:cubicBezTo>
                  <a:cubicBezTo>
                    <a:pt x="515" y="8160"/>
                    <a:pt x="620" y="8160"/>
                    <a:pt x="620" y="8160"/>
                  </a:cubicBezTo>
                  <a:cubicBezTo>
                    <a:pt x="688" y="8160"/>
                    <a:pt x="683" y="8176"/>
                    <a:pt x="688" y="8207"/>
                  </a:cubicBezTo>
                  <a:cubicBezTo>
                    <a:pt x="686" y="8200"/>
                    <a:pt x="681" y="8198"/>
                    <a:pt x="672" y="8198"/>
                  </a:cubicBezTo>
                  <a:cubicBezTo>
                    <a:pt x="647" y="8198"/>
                    <a:pt x="596" y="8221"/>
                    <a:pt x="553" y="8233"/>
                  </a:cubicBezTo>
                  <a:lnTo>
                    <a:pt x="553" y="8233"/>
                  </a:lnTo>
                  <a:cubicBezTo>
                    <a:pt x="568" y="8229"/>
                    <a:pt x="579" y="8227"/>
                    <a:pt x="587" y="8227"/>
                  </a:cubicBezTo>
                  <a:cubicBezTo>
                    <a:pt x="627" y="8227"/>
                    <a:pt x="587" y="8273"/>
                    <a:pt x="609" y="8286"/>
                  </a:cubicBezTo>
                  <a:cubicBezTo>
                    <a:pt x="635" y="8275"/>
                    <a:pt x="667" y="8270"/>
                    <a:pt x="698" y="8265"/>
                  </a:cubicBezTo>
                  <a:lnTo>
                    <a:pt x="698" y="8265"/>
                  </a:lnTo>
                  <a:cubicBezTo>
                    <a:pt x="756" y="8286"/>
                    <a:pt x="772" y="8333"/>
                    <a:pt x="667" y="8375"/>
                  </a:cubicBezTo>
                  <a:cubicBezTo>
                    <a:pt x="545" y="8421"/>
                    <a:pt x="531" y="8494"/>
                    <a:pt x="603" y="8494"/>
                  </a:cubicBezTo>
                  <a:cubicBezTo>
                    <a:pt x="621" y="8494"/>
                    <a:pt x="644" y="8490"/>
                    <a:pt x="672" y="8480"/>
                  </a:cubicBezTo>
                  <a:lnTo>
                    <a:pt x="672" y="8480"/>
                  </a:lnTo>
                  <a:cubicBezTo>
                    <a:pt x="700" y="8492"/>
                    <a:pt x="669" y="8557"/>
                    <a:pt x="724" y="8557"/>
                  </a:cubicBezTo>
                  <a:cubicBezTo>
                    <a:pt x="740" y="8557"/>
                    <a:pt x="763" y="8552"/>
                    <a:pt x="798" y="8537"/>
                  </a:cubicBezTo>
                  <a:lnTo>
                    <a:pt x="798" y="8537"/>
                  </a:lnTo>
                  <a:cubicBezTo>
                    <a:pt x="720" y="8633"/>
                    <a:pt x="528" y="8875"/>
                    <a:pt x="706" y="8875"/>
                  </a:cubicBezTo>
                  <a:cubicBezTo>
                    <a:pt x="733" y="8875"/>
                    <a:pt x="768" y="8870"/>
                    <a:pt x="814" y="8857"/>
                  </a:cubicBezTo>
                  <a:lnTo>
                    <a:pt x="814" y="8857"/>
                  </a:lnTo>
                  <a:cubicBezTo>
                    <a:pt x="606" y="8950"/>
                    <a:pt x="577" y="8977"/>
                    <a:pt x="623" y="8977"/>
                  </a:cubicBezTo>
                  <a:cubicBezTo>
                    <a:pt x="688" y="8977"/>
                    <a:pt x="899" y="8924"/>
                    <a:pt x="967" y="8924"/>
                  </a:cubicBezTo>
                  <a:cubicBezTo>
                    <a:pt x="987" y="8924"/>
                    <a:pt x="995" y="8929"/>
                    <a:pt x="981" y="8941"/>
                  </a:cubicBezTo>
                  <a:cubicBezTo>
                    <a:pt x="911" y="9006"/>
                    <a:pt x="725" y="9120"/>
                    <a:pt x="844" y="9120"/>
                  </a:cubicBezTo>
                  <a:cubicBezTo>
                    <a:pt x="849" y="9120"/>
                    <a:pt x="855" y="9120"/>
                    <a:pt x="861" y="9119"/>
                  </a:cubicBezTo>
                  <a:cubicBezTo>
                    <a:pt x="997" y="9088"/>
                    <a:pt x="1128" y="9051"/>
                    <a:pt x="1254" y="9009"/>
                  </a:cubicBezTo>
                  <a:lnTo>
                    <a:pt x="1254" y="9009"/>
                  </a:lnTo>
                  <a:cubicBezTo>
                    <a:pt x="1154" y="9093"/>
                    <a:pt x="992" y="9130"/>
                    <a:pt x="1071" y="9187"/>
                  </a:cubicBezTo>
                  <a:cubicBezTo>
                    <a:pt x="1076" y="9191"/>
                    <a:pt x="1082" y="9193"/>
                    <a:pt x="1089" y="9193"/>
                  </a:cubicBezTo>
                  <a:cubicBezTo>
                    <a:pt x="1132" y="9193"/>
                    <a:pt x="1209" y="9134"/>
                    <a:pt x="1249" y="9134"/>
                  </a:cubicBezTo>
                  <a:cubicBezTo>
                    <a:pt x="1258" y="9134"/>
                    <a:pt x="1265" y="9138"/>
                    <a:pt x="1270" y="9146"/>
                  </a:cubicBezTo>
                  <a:cubicBezTo>
                    <a:pt x="1191" y="9193"/>
                    <a:pt x="987" y="9287"/>
                    <a:pt x="945" y="9345"/>
                  </a:cubicBezTo>
                  <a:cubicBezTo>
                    <a:pt x="920" y="9376"/>
                    <a:pt x="938" y="9406"/>
                    <a:pt x="981" y="9406"/>
                  </a:cubicBezTo>
                  <a:cubicBezTo>
                    <a:pt x="1002" y="9406"/>
                    <a:pt x="1029" y="9399"/>
                    <a:pt x="1060" y="9381"/>
                  </a:cubicBezTo>
                  <a:cubicBezTo>
                    <a:pt x="1075" y="9373"/>
                    <a:pt x="1089" y="9370"/>
                    <a:pt x="1103" y="9370"/>
                  </a:cubicBezTo>
                  <a:cubicBezTo>
                    <a:pt x="1158" y="9370"/>
                    <a:pt x="1205" y="9425"/>
                    <a:pt x="1217" y="9434"/>
                  </a:cubicBezTo>
                  <a:cubicBezTo>
                    <a:pt x="1275" y="9476"/>
                    <a:pt x="1275" y="9565"/>
                    <a:pt x="1212" y="9602"/>
                  </a:cubicBezTo>
                  <a:cubicBezTo>
                    <a:pt x="1090" y="9704"/>
                    <a:pt x="1027" y="9796"/>
                    <a:pt x="1135" y="9796"/>
                  </a:cubicBezTo>
                  <a:cubicBezTo>
                    <a:pt x="1138" y="9796"/>
                    <a:pt x="1141" y="9796"/>
                    <a:pt x="1144" y="9796"/>
                  </a:cubicBezTo>
                  <a:cubicBezTo>
                    <a:pt x="1193" y="9796"/>
                    <a:pt x="1274" y="9749"/>
                    <a:pt x="1322" y="9749"/>
                  </a:cubicBezTo>
                  <a:cubicBezTo>
                    <a:pt x="1330" y="9749"/>
                    <a:pt x="1337" y="9751"/>
                    <a:pt x="1343" y="9754"/>
                  </a:cubicBezTo>
                  <a:cubicBezTo>
                    <a:pt x="1380" y="9775"/>
                    <a:pt x="1359" y="9832"/>
                    <a:pt x="1354" y="9880"/>
                  </a:cubicBezTo>
                  <a:cubicBezTo>
                    <a:pt x="1354" y="9880"/>
                    <a:pt x="1354" y="10034"/>
                    <a:pt x="1387" y="10034"/>
                  </a:cubicBezTo>
                  <a:cubicBezTo>
                    <a:pt x="1391" y="10034"/>
                    <a:pt x="1396" y="10031"/>
                    <a:pt x="1401" y="10026"/>
                  </a:cubicBezTo>
                  <a:cubicBezTo>
                    <a:pt x="1454" y="9973"/>
                    <a:pt x="1487" y="9953"/>
                    <a:pt x="1507" y="9953"/>
                  </a:cubicBezTo>
                  <a:cubicBezTo>
                    <a:pt x="1557" y="9953"/>
                    <a:pt x="1531" y="10072"/>
                    <a:pt x="1542" y="10105"/>
                  </a:cubicBezTo>
                  <a:cubicBezTo>
                    <a:pt x="1553" y="10142"/>
                    <a:pt x="1579" y="10173"/>
                    <a:pt x="1611" y="10189"/>
                  </a:cubicBezTo>
                  <a:cubicBezTo>
                    <a:pt x="1622" y="10195"/>
                    <a:pt x="1631" y="10198"/>
                    <a:pt x="1638" y="10198"/>
                  </a:cubicBezTo>
                  <a:cubicBezTo>
                    <a:pt x="1653" y="10198"/>
                    <a:pt x="1662" y="10184"/>
                    <a:pt x="1684" y="10163"/>
                  </a:cubicBezTo>
                  <a:cubicBezTo>
                    <a:pt x="1688" y="10158"/>
                    <a:pt x="1692" y="10156"/>
                    <a:pt x="1696" y="10156"/>
                  </a:cubicBezTo>
                  <a:cubicBezTo>
                    <a:pt x="1715" y="10156"/>
                    <a:pt x="1715" y="10226"/>
                    <a:pt x="1715" y="10226"/>
                  </a:cubicBezTo>
                  <a:cubicBezTo>
                    <a:pt x="1731" y="10241"/>
                    <a:pt x="1752" y="10257"/>
                    <a:pt x="1778" y="10262"/>
                  </a:cubicBezTo>
                  <a:cubicBezTo>
                    <a:pt x="1782" y="10263"/>
                    <a:pt x="1786" y="10263"/>
                    <a:pt x="1791" y="10263"/>
                  </a:cubicBezTo>
                  <a:cubicBezTo>
                    <a:pt x="1805" y="10263"/>
                    <a:pt x="1827" y="10261"/>
                    <a:pt x="1846" y="10261"/>
                  </a:cubicBezTo>
                  <a:cubicBezTo>
                    <a:pt x="1892" y="10261"/>
                    <a:pt x="1929" y="10270"/>
                    <a:pt x="1862" y="10330"/>
                  </a:cubicBezTo>
                  <a:cubicBezTo>
                    <a:pt x="1747" y="10441"/>
                    <a:pt x="1778" y="10503"/>
                    <a:pt x="1836" y="10509"/>
                  </a:cubicBezTo>
                  <a:cubicBezTo>
                    <a:pt x="1837" y="10509"/>
                    <a:pt x="1838" y="10509"/>
                    <a:pt x="1839" y="10509"/>
                  </a:cubicBezTo>
                  <a:cubicBezTo>
                    <a:pt x="1888" y="10509"/>
                    <a:pt x="1950" y="10415"/>
                    <a:pt x="1990" y="10415"/>
                  </a:cubicBezTo>
                  <a:cubicBezTo>
                    <a:pt x="1997" y="10415"/>
                    <a:pt x="2004" y="10418"/>
                    <a:pt x="2009" y="10425"/>
                  </a:cubicBezTo>
                  <a:cubicBezTo>
                    <a:pt x="1930" y="10498"/>
                    <a:pt x="1857" y="10551"/>
                    <a:pt x="1883" y="10587"/>
                  </a:cubicBezTo>
                  <a:cubicBezTo>
                    <a:pt x="1885" y="10591"/>
                    <a:pt x="1888" y="10592"/>
                    <a:pt x="1891" y="10592"/>
                  </a:cubicBezTo>
                  <a:cubicBezTo>
                    <a:pt x="1943" y="10592"/>
                    <a:pt x="2151" y="10243"/>
                    <a:pt x="2156" y="10194"/>
                  </a:cubicBezTo>
                  <a:lnTo>
                    <a:pt x="2161" y="10194"/>
                  </a:lnTo>
                  <a:cubicBezTo>
                    <a:pt x="2161" y="10142"/>
                    <a:pt x="2067" y="10142"/>
                    <a:pt x="2187" y="10037"/>
                  </a:cubicBezTo>
                  <a:cubicBezTo>
                    <a:pt x="2198" y="9995"/>
                    <a:pt x="2082" y="10000"/>
                    <a:pt x="2208" y="9901"/>
                  </a:cubicBezTo>
                  <a:lnTo>
                    <a:pt x="2208" y="9901"/>
                  </a:lnTo>
                  <a:cubicBezTo>
                    <a:pt x="2158" y="9935"/>
                    <a:pt x="1995" y="10117"/>
                    <a:pt x="1952" y="10117"/>
                  </a:cubicBezTo>
                  <a:cubicBezTo>
                    <a:pt x="1950" y="10117"/>
                    <a:pt x="1948" y="10117"/>
                    <a:pt x="1946" y="10115"/>
                  </a:cubicBezTo>
                  <a:cubicBezTo>
                    <a:pt x="1911" y="10090"/>
                    <a:pt x="2067" y="9894"/>
                    <a:pt x="2013" y="9894"/>
                  </a:cubicBezTo>
                  <a:cubicBezTo>
                    <a:pt x="2011" y="9894"/>
                    <a:pt x="2007" y="9894"/>
                    <a:pt x="2004" y="9895"/>
                  </a:cubicBezTo>
                  <a:cubicBezTo>
                    <a:pt x="1978" y="9906"/>
                    <a:pt x="1915" y="9974"/>
                    <a:pt x="1894" y="9995"/>
                  </a:cubicBezTo>
                  <a:cubicBezTo>
                    <a:pt x="1860" y="10022"/>
                    <a:pt x="1837" y="10030"/>
                    <a:pt x="1821" y="10030"/>
                  </a:cubicBezTo>
                  <a:cubicBezTo>
                    <a:pt x="1799" y="10030"/>
                    <a:pt x="1790" y="10014"/>
                    <a:pt x="1784" y="10005"/>
                  </a:cubicBezTo>
                  <a:cubicBezTo>
                    <a:pt x="1768" y="9984"/>
                    <a:pt x="1763" y="9895"/>
                    <a:pt x="1894" y="9827"/>
                  </a:cubicBezTo>
                  <a:cubicBezTo>
                    <a:pt x="1999" y="9769"/>
                    <a:pt x="2056" y="9848"/>
                    <a:pt x="2166" y="9728"/>
                  </a:cubicBezTo>
                  <a:cubicBezTo>
                    <a:pt x="2241" y="9646"/>
                    <a:pt x="2251" y="9612"/>
                    <a:pt x="2223" y="9612"/>
                  </a:cubicBezTo>
                  <a:cubicBezTo>
                    <a:pt x="2202" y="9612"/>
                    <a:pt x="2160" y="9631"/>
                    <a:pt x="2109" y="9665"/>
                  </a:cubicBezTo>
                  <a:cubicBezTo>
                    <a:pt x="2073" y="9687"/>
                    <a:pt x="2042" y="9697"/>
                    <a:pt x="2019" y="9697"/>
                  </a:cubicBezTo>
                  <a:cubicBezTo>
                    <a:pt x="1933" y="9697"/>
                    <a:pt x="1936" y="9568"/>
                    <a:pt x="2072" y="9465"/>
                  </a:cubicBezTo>
                  <a:lnTo>
                    <a:pt x="2072" y="9465"/>
                  </a:lnTo>
                  <a:cubicBezTo>
                    <a:pt x="2033" y="9495"/>
                    <a:pt x="1911" y="9598"/>
                    <a:pt x="1878" y="9598"/>
                  </a:cubicBezTo>
                  <a:cubicBezTo>
                    <a:pt x="1876" y="9598"/>
                    <a:pt x="1874" y="9597"/>
                    <a:pt x="1873" y="9596"/>
                  </a:cubicBezTo>
                  <a:cubicBezTo>
                    <a:pt x="1861" y="9591"/>
                    <a:pt x="1841" y="9575"/>
                    <a:pt x="1810" y="9575"/>
                  </a:cubicBezTo>
                  <a:cubicBezTo>
                    <a:pt x="1787" y="9575"/>
                    <a:pt x="1757" y="9583"/>
                    <a:pt x="1720" y="9610"/>
                  </a:cubicBezTo>
                  <a:lnTo>
                    <a:pt x="1720" y="9610"/>
                  </a:lnTo>
                  <a:cubicBezTo>
                    <a:pt x="1915" y="9459"/>
                    <a:pt x="1783" y="9281"/>
                    <a:pt x="1757" y="9240"/>
                  </a:cubicBezTo>
                  <a:cubicBezTo>
                    <a:pt x="1730" y="9200"/>
                    <a:pt x="1680" y="9185"/>
                    <a:pt x="1610" y="9185"/>
                  </a:cubicBezTo>
                  <a:cubicBezTo>
                    <a:pt x="1535" y="9185"/>
                    <a:pt x="1436" y="9203"/>
                    <a:pt x="1320" y="9227"/>
                  </a:cubicBezTo>
                  <a:lnTo>
                    <a:pt x="1320" y="9227"/>
                  </a:lnTo>
                  <a:cubicBezTo>
                    <a:pt x="1379" y="9213"/>
                    <a:pt x="1572" y="9162"/>
                    <a:pt x="1605" y="9114"/>
                  </a:cubicBezTo>
                  <a:lnTo>
                    <a:pt x="1569" y="9088"/>
                  </a:lnTo>
                  <a:cubicBezTo>
                    <a:pt x="1558" y="9072"/>
                    <a:pt x="1558" y="9088"/>
                    <a:pt x="1626" y="9041"/>
                  </a:cubicBezTo>
                  <a:cubicBezTo>
                    <a:pt x="1691" y="8993"/>
                    <a:pt x="1727" y="8952"/>
                    <a:pt x="1701" y="8952"/>
                  </a:cubicBezTo>
                  <a:cubicBezTo>
                    <a:pt x="1687" y="8952"/>
                    <a:pt x="1655" y="8964"/>
                    <a:pt x="1600" y="8993"/>
                  </a:cubicBezTo>
                  <a:cubicBezTo>
                    <a:pt x="1528" y="9031"/>
                    <a:pt x="1484" y="9061"/>
                    <a:pt x="1457" y="9061"/>
                  </a:cubicBezTo>
                  <a:cubicBezTo>
                    <a:pt x="1446" y="9061"/>
                    <a:pt x="1438" y="9056"/>
                    <a:pt x="1432" y="9046"/>
                  </a:cubicBezTo>
                  <a:cubicBezTo>
                    <a:pt x="1422" y="9025"/>
                    <a:pt x="1396" y="9009"/>
                    <a:pt x="1411" y="8978"/>
                  </a:cubicBezTo>
                  <a:cubicBezTo>
                    <a:pt x="1422" y="8952"/>
                    <a:pt x="1480" y="8925"/>
                    <a:pt x="1474" y="8915"/>
                  </a:cubicBezTo>
                  <a:lnTo>
                    <a:pt x="1432" y="8815"/>
                  </a:lnTo>
                  <a:cubicBezTo>
                    <a:pt x="1429" y="8807"/>
                    <a:pt x="1420" y="8804"/>
                    <a:pt x="1407" y="8804"/>
                  </a:cubicBezTo>
                  <a:cubicBezTo>
                    <a:pt x="1329" y="8804"/>
                    <a:pt x="1108" y="8935"/>
                    <a:pt x="1112" y="8951"/>
                  </a:cubicBezTo>
                  <a:lnTo>
                    <a:pt x="1112" y="8951"/>
                  </a:lnTo>
                  <a:cubicBezTo>
                    <a:pt x="1099" y="8918"/>
                    <a:pt x="1349" y="8715"/>
                    <a:pt x="1396" y="8658"/>
                  </a:cubicBezTo>
                  <a:cubicBezTo>
                    <a:pt x="1419" y="8629"/>
                    <a:pt x="1429" y="8606"/>
                    <a:pt x="1415" y="8606"/>
                  </a:cubicBezTo>
                  <a:cubicBezTo>
                    <a:pt x="1404" y="8606"/>
                    <a:pt x="1376" y="8621"/>
                    <a:pt x="1327" y="8658"/>
                  </a:cubicBezTo>
                  <a:cubicBezTo>
                    <a:pt x="1285" y="8696"/>
                    <a:pt x="1181" y="8772"/>
                    <a:pt x="1151" y="8772"/>
                  </a:cubicBezTo>
                  <a:cubicBezTo>
                    <a:pt x="1140" y="8772"/>
                    <a:pt x="1139" y="8762"/>
                    <a:pt x="1154" y="8737"/>
                  </a:cubicBezTo>
                  <a:cubicBezTo>
                    <a:pt x="1191" y="8674"/>
                    <a:pt x="1238" y="8621"/>
                    <a:pt x="1291" y="8574"/>
                  </a:cubicBezTo>
                  <a:lnTo>
                    <a:pt x="1359" y="8516"/>
                  </a:lnTo>
                  <a:lnTo>
                    <a:pt x="1359" y="8516"/>
                  </a:lnTo>
                  <a:cubicBezTo>
                    <a:pt x="1275" y="8569"/>
                    <a:pt x="1186" y="8611"/>
                    <a:pt x="1097" y="8647"/>
                  </a:cubicBezTo>
                  <a:cubicBezTo>
                    <a:pt x="1095" y="8648"/>
                    <a:pt x="1094" y="8648"/>
                    <a:pt x="1093" y="8648"/>
                  </a:cubicBezTo>
                  <a:cubicBezTo>
                    <a:pt x="1053" y="8648"/>
                    <a:pt x="1286" y="8474"/>
                    <a:pt x="1301" y="8459"/>
                  </a:cubicBezTo>
                  <a:cubicBezTo>
                    <a:pt x="1370" y="8404"/>
                    <a:pt x="1391" y="8383"/>
                    <a:pt x="1384" y="8383"/>
                  </a:cubicBezTo>
                  <a:cubicBezTo>
                    <a:pt x="1360" y="8383"/>
                    <a:pt x="1056" y="8586"/>
                    <a:pt x="1044" y="8590"/>
                  </a:cubicBezTo>
                  <a:cubicBezTo>
                    <a:pt x="1044" y="8590"/>
                    <a:pt x="1043" y="8590"/>
                    <a:pt x="1043" y="8590"/>
                  </a:cubicBezTo>
                  <a:cubicBezTo>
                    <a:pt x="1000" y="8590"/>
                    <a:pt x="1213" y="8423"/>
                    <a:pt x="1164" y="8423"/>
                  </a:cubicBezTo>
                  <a:cubicBezTo>
                    <a:pt x="1156" y="8423"/>
                    <a:pt x="1142" y="8428"/>
                    <a:pt x="1118" y="8438"/>
                  </a:cubicBezTo>
                  <a:cubicBezTo>
                    <a:pt x="1291" y="8364"/>
                    <a:pt x="1160" y="8181"/>
                    <a:pt x="1144" y="8149"/>
                  </a:cubicBezTo>
                  <a:cubicBezTo>
                    <a:pt x="1123" y="8113"/>
                    <a:pt x="1039" y="8092"/>
                    <a:pt x="997" y="8055"/>
                  </a:cubicBezTo>
                  <a:cubicBezTo>
                    <a:pt x="971" y="8029"/>
                    <a:pt x="1139" y="7950"/>
                    <a:pt x="1065" y="7950"/>
                  </a:cubicBezTo>
                  <a:cubicBezTo>
                    <a:pt x="1047" y="7950"/>
                    <a:pt x="996" y="7953"/>
                    <a:pt x="949" y="7953"/>
                  </a:cubicBezTo>
                  <a:cubicBezTo>
                    <a:pt x="901" y="7953"/>
                    <a:pt x="858" y="7950"/>
                    <a:pt x="856" y="7940"/>
                  </a:cubicBezTo>
                  <a:cubicBezTo>
                    <a:pt x="856" y="7940"/>
                    <a:pt x="1348" y="7877"/>
                    <a:pt x="1154" y="7861"/>
                  </a:cubicBezTo>
                  <a:cubicBezTo>
                    <a:pt x="1093" y="7857"/>
                    <a:pt x="1088" y="7825"/>
                    <a:pt x="1027" y="7825"/>
                  </a:cubicBezTo>
                  <a:cubicBezTo>
                    <a:pt x="1005" y="7825"/>
                    <a:pt x="976" y="7829"/>
                    <a:pt x="934" y="7840"/>
                  </a:cubicBezTo>
                  <a:cubicBezTo>
                    <a:pt x="917" y="7844"/>
                    <a:pt x="904" y="7846"/>
                    <a:pt x="896" y="7846"/>
                  </a:cubicBezTo>
                  <a:cubicBezTo>
                    <a:pt x="850" y="7846"/>
                    <a:pt x="912" y="7795"/>
                    <a:pt x="874" y="7795"/>
                  </a:cubicBezTo>
                  <a:cubicBezTo>
                    <a:pt x="867" y="7795"/>
                    <a:pt x="856" y="7797"/>
                    <a:pt x="839" y="7802"/>
                  </a:cubicBezTo>
                  <a:lnTo>
                    <a:pt x="839" y="7802"/>
                  </a:lnTo>
                  <a:cubicBezTo>
                    <a:pt x="983" y="7761"/>
                    <a:pt x="1087" y="7724"/>
                    <a:pt x="1118" y="7667"/>
                  </a:cubicBezTo>
                  <a:cubicBezTo>
                    <a:pt x="1121" y="7658"/>
                    <a:pt x="1107" y="7655"/>
                    <a:pt x="1083" y="7655"/>
                  </a:cubicBezTo>
                  <a:cubicBezTo>
                    <a:pt x="1003" y="7655"/>
                    <a:pt x="805" y="7691"/>
                    <a:pt x="710" y="7691"/>
                  </a:cubicBezTo>
                  <a:cubicBezTo>
                    <a:pt x="694" y="7691"/>
                    <a:pt x="681" y="7690"/>
                    <a:pt x="672" y="7688"/>
                  </a:cubicBezTo>
                  <a:cubicBezTo>
                    <a:pt x="468" y="7630"/>
                    <a:pt x="1055" y="7494"/>
                    <a:pt x="1212" y="7457"/>
                  </a:cubicBezTo>
                  <a:lnTo>
                    <a:pt x="1212" y="7457"/>
                  </a:lnTo>
                  <a:cubicBezTo>
                    <a:pt x="1169" y="7459"/>
                    <a:pt x="1126" y="7459"/>
                    <a:pt x="1083" y="7459"/>
                  </a:cubicBezTo>
                  <a:cubicBezTo>
                    <a:pt x="955" y="7459"/>
                    <a:pt x="828" y="7453"/>
                    <a:pt x="698" y="7442"/>
                  </a:cubicBezTo>
                  <a:cubicBezTo>
                    <a:pt x="798" y="7410"/>
                    <a:pt x="892" y="7368"/>
                    <a:pt x="987" y="7321"/>
                  </a:cubicBezTo>
                  <a:lnTo>
                    <a:pt x="987" y="7321"/>
                  </a:lnTo>
                  <a:cubicBezTo>
                    <a:pt x="965" y="7325"/>
                    <a:pt x="948" y="7327"/>
                    <a:pt x="934" y="7327"/>
                  </a:cubicBezTo>
                  <a:cubicBezTo>
                    <a:pt x="868" y="7327"/>
                    <a:pt x="892" y="7281"/>
                    <a:pt x="866" y="7263"/>
                  </a:cubicBezTo>
                  <a:cubicBezTo>
                    <a:pt x="805" y="7241"/>
                    <a:pt x="736" y="7230"/>
                    <a:pt x="670" y="7230"/>
                  </a:cubicBezTo>
                  <a:cubicBezTo>
                    <a:pt x="656" y="7230"/>
                    <a:pt x="643" y="7231"/>
                    <a:pt x="630" y="7232"/>
                  </a:cubicBezTo>
                  <a:cubicBezTo>
                    <a:pt x="761" y="7179"/>
                    <a:pt x="1029" y="7185"/>
                    <a:pt x="898" y="7111"/>
                  </a:cubicBezTo>
                  <a:cubicBezTo>
                    <a:pt x="803" y="7064"/>
                    <a:pt x="866" y="7033"/>
                    <a:pt x="1055" y="7012"/>
                  </a:cubicBezTo>
                  <a:cubicBezTo>
                    <a:pt x="1053" y="6996"/>
                    <a:pt x="1034" y="6992"/>
                    <a:pt x="1008" y="6992"/>
                  </a:cubicBezTo>
                  <a:cubicBezTo>
                    <a:pt x="981" y="6992"/>
                    <a:pt x="945" y="6997"/>
                    <a:pt x="915" y="6997"/>
                  </a:cubicBezTo>
                  <a:cubicBezTo>
                    <a:pt x="909" y="6997"/>
                    <a:pt x="903" y="6996"/>
                    <a:pt x="898" y="6996"/>
                  </a:cubicBezTo>
                  <a:cubicBezTo>
                    <a:pt x="803" y="6985"/>
                    <a:pt x="871" y="6928"/>
                    <a:pt x="814" y="6907"/>
                  </a:cubicBezTo>
                  <a:cubicBezTo>
                    <a:pt x="799" y="6901"/>
                    <a:pt x="781" y="6899"/>
                    <a:pt x="761" y="6899"/>
                  </a:cubicBezTo>
                  <a:cubicBezTo>
                    <a:pt x="717" y="6899"/>
                    <a:pt x="665" y="6909"/>
                    <a:pt x="618" y="6909"/>
                  </a:cubicBezTo>
                  <a:cubicBezTo>
                    <a:pt x="606" y="6909"/>
                    <a:pt x="594" y="6908"/>
                    <a:pt x="583" y="6907"/>
                  </a:cubicBezTo>
                  <a:cubicBezTo>
                    <a:pt x="521" y="6897"/>
                    <a:pt x="576" y="6853"/>
                    <a:pt x="519" y="6853"/>
                  </a:cubicBezTo>
                  <a:cubicBezTo>
                    <a:pt x="515" y="6853"/>
                    <a:pt x="510" y="6853"/>
                    <a:pt x="505" y="6854"/>
                  </a:cubicBezTo>
                  <a:lnTo>
                    <a:pt x="505" y="6854"/>
                  </a:lnTo>
                  <a:cubicBezTo>
                    <a:pt x="646" y="6839"/>
                    <a:pt x="635" y="6848"/>
                    <a:pt x="635" y="6807"/>
                  </a:cubicBezTo>
                  <a:lnTo>
                    <a:pt x="635" y="6713"/>
                  </a:lnTo>
                  <a:cubicBezTo>
                    <a:pt x="669" y="6710"/>
                    <a:pt x="714" y="6707"/>
                    <a:pt x="753" y="6707"/>
                  </a:cubicBezTo>
                  <a:cubicBezTo>
                    <a:pt x="798" y="6707"/>
                    <a:pt x="835" y="6712"/>
                    <a:pt x="835" y="6728"/>
                  </a:cubicBezTo>
                  <a:cubicBezTo>
                    <a:pt x="872" y="6738"/>
                    <a:pt x="843" y="6756"/>
                    <a:pt x="907" y="6756"/>
                  </a:cubicBezTo>
                  <a:cubicBezTo>
                    <a:pt x="914" y="6756"/>
                    <a:pt x="923" y="6755"/>
                    <a:pt x="934" y="6755"/>
                  </a:cubicBezTo>
                  <a:cubicBezTo>
                    <a:pt x="929" y="6671"/>
                    <a:pt x="719" y="6676"/>
                    <a:pt x="609" y="6613"/>
                  </a:cubicBezTo>
                  <a:cubicBezTo>
                    <a:pt x="567" y="6588"/>
                    <a:pt x="591" y="6580"/>
                    <a:pt x="634" y="6580"/>
                  </a:cubicBezTo>
                  <a:cubicBezTo>
                    <a:pt x="699" y="6580"/>
                    <a:pt x="808" y="6597"/>
                    <a:pt x="808" y="6597"/>
                  </a:cubicBezTo>
                  <a:cubicBezTo>
                    <a:pt x="819" y="6597"/>
                    <a:pt x="735" y="6550"/>
                    <a:pt x="735" y="6550"/>
                  </a:cubicBezTo>
                  <a:cubicBezTo>
                    <a:pt x="646" y="6529"/>
                    <a:pt x="646" y="6519"/>
                    <a:pt x="735" y="6487"/>
                  </a:cubicBezTo>
                  <a:cubicBezTo>
                    <a:pt x="834" y="6453"/>
                    <a:pt x="873" y="6387"/>
                    <a:pt x="746" y="6387"/>
                  </a:cubicBezTo>
                  <a:cubicBezTo>
                    <a:pt x="718" y="6387"/>
                    <a:pt x="681" y="6390"/>
                    <a:pt x="635" y="6398"/>
                  </a:cubicBezTo>
                  <a:cubicBezTo>
                    <a:pt x="656" y="6377"/>
                    <a:pt x="604" y="6372"/>
                    <a:pt x="593" y="6361"/>
                  </a:cubicBezTo>
                  <a:cubicBezTo>
                    <a:pt x="635" y="6359"/>
                    <a:pt x="677" y="6358"/>
                    <a:pt x="720" y="6358"/>
                  </a:cubicBezTo>
                  <a:cubicBezTo>
                    <a:pt x="763" y="6358"/>
                    <a:pt x="806" y="6359"/>
                    <a:pt x="850" y="6361"/>
                  </a:cubicBezTo>
                  <a:cubicBezTo>
                    <a:pt x="929" y="6356"/>
                    <a:pt x="892" y="6335"/>
                    <a:pt x="866" y="6325"/>
                  </a:cubicBezTo>
                  <a:cubicBezTo>
                    <a:pt x="751" y="6251"/>
                    <a:pt x="436" y="6262"/>
                    <a:pt x="441" y="6173"/>
                  </a:cubicBezTo>
                  <a:lnTo>
                    <a:pt x="441" y="6173"/>
                  </a:lnTo>
                  <a:cubicBezTo>
                    <a:pt x="487" y="6175"/>
                    <a:pt x="533" y="6176"/>
                    <a:pt x="578" y="6176"/>
                  </a:cubicBezTo>
                  <a:cubicBezTo>
                    <a:pt x="643" y="6176"/>
                    <a:pt x="707" y="6174"/>
                    <a:pt x="772" y="6167"/>
                  </a:cubicBezTo>
                  <a:cubicBezTo>
                    <a:pt x="937" y="6142"/>
                    <a:pt x="838" y="6090"/>
                    <a:pt x="695" y="6084"/>
                  </a:cubicBezTo>
                  <a:lnTo>
                    <a:pt x="695" y="6084"/>
                  </a:lnTo>
                  <a:cubicBezTo>
                    <a:pt x="711" y="6084"/>
                    <a:pt x="728" y="6085"/>
                    <a:pt x="745" y="6085"/>
                  </a:cubicBezTo>
                  <a:cubicBezTo>
                    <a:pt x="850" y="6085"/>
                    <a:pt x="956" y="6072"/>
                    <a:pt x="960" y="6036"/>
                  </a:cubicBezTo>
                  <a:cubicBezTo>
                    <a:pt x="892" y="6031"/>
                    <a:pt x="483" y="6036"/>
                    <a:pt x="672" y="5989"/>
                  </a:cubicBezTo>
                  <a:cubicBezTo>
                    <a:pt x="766" y="5968"/>
                    <a:pt x="939" y="5979"/>
                    <a:pt x="945" y="5926"/>
                  </a:cubicBezTo>
                  <a:cubicBezTo>
                    <a:pt x="945" y="5895"/>
                    <a:pt x="850" y="5879"/>
                    <a:pt x="877" y="5842"/>
                  </a:cubicBezTo>
                  <a:lnTo>
                    <a:pt x="877" y="5842"/>
                  </a:lnTo>
                  <a:cubicBezTo>
                    <a:pt x="885" y="5843"/>
                    <a:pt x="892" y="5844"/>
                    <a:pt x="899" y="5844"/>
                  </a:cubicBezTo>
                  <a:cubicBezTo>
                    <a:pt x="1025" y="5844"/>
                    <a:pt x="997" y="5715"/>
                    <a:pt x="987" y="5690"/>
                  </a:cubicBezTo>
                  <a:cubicBezTo>
                    <a:pt x="978" y="5671"/>
                    <a:pt x="942" y="5667"/>
                    <a:pt x="900" y="5667"/>
                  </a:cubicBezTo>
                  <a:cubicBezTo>
                    <a:pt x="862" y="5667"/>
                    <a:pt x="818" y="5670"/>
                    <a:pt x="784" y="5670"/>
                  </a:cubicBezTo>
                  <a:cubicBezTo>
                    <a:pt x="762" y="5670"/>
                    <a:pt x="745" y="5669"/>
                    <a:pt x="735" y="5664"/>
                  </a:cubicBezTo>
                  <a:cubicBezTo>
                    <a:pt x="653" y="5627"/>
                    <a:pt x="824" y="5621"/>
                    <a:pt x="946" y="5621"/>
                  </a:cubicBezTo>
                  <a:cubicBezTo>
                    <a:pt x="995" y="5621"/>
                    <a:pt x="1036" y="5622"/>
                    <a:pt x="1050" y="5622"/>
                  </a:cubicBezTo>
                  <a:cubicBezTo>
                    <a:pt x="1144" y="5622"/>
                    <a:pt x="1133" y="5559"/>
                    <a:pt x="1133" y="5538"/>
                  </a:cubicBezTo>
                  <a:cubicBezTo>
                    <a:pt x="1133" y="5475"/>
                    <a:pt x="1107" y="5412"/>
                    <a:pt x="1071" y="5365"/>
                  </a:cubicBezTo>
                  <a:cubicBezTo>
                    <a:pt x="1055" y="5350"/>
                    <a:pt x="898" y="5224"/>
                    <a:pt x="929" y="5218"/>
                  </a:cubicBezTo>
                  <a:cubicBezTo>
                    <a:pt x="930" y="5218"/>
                    <a:pt x="931" y="5218"/>
                    <a:pt x="931" y="5218"/>
                  </a:cubicBezTo>
                  <a:cubicBezTo>
                    <a:pt x="979" y="5218"/>
                    <a:pt x="1228" y="5337"/>
                    <a:pt x="1274" y="5337"/>
                  </a:cubicBezTo>
                  <a:cubicBezTo>
                    <a:pt x="1281" y="5337"/>
                    <a:pt x="1284" y="5335"/>
                    <a:pt x="1280" y="5329"/>
                  </a:cubicBezTo>
                  <a:cubicBezTo>
                    <a:pt x="1249" y="5297"/>
                    <a:pt x="1080" y="5118"/>
                    <a:pt x="980" y="5093"/>
                  </a:cubicBezTo>
                  <a:lnTo>
                    <a:pt x="980" y="5093"/>
                  </a:lnTo>
                  <a:cubicBezTo>
                    <a:pt x="1029" y="5105"/>
                    <a:pt x="1068" y="5109"/>
                    <a:pt x="1099" y="5109"/>
                  </a:cubicBezTo>
                  <a:cubicBezTo>
                    <a:pt x="1153" y="5109"/>
                    <a:pt x="1183" y="5095"/>
                    <a:pt x="1196" y="5072"/>
                  </a:cubicBezTo>
                  <a:cubicBezTo>
                    <a:pt x="1217" y="5040"/>
                    <a:pt x="1212" y="4998"/>
                    <a:pt x="1186" y="4972"/>
                  </a:cubicBezTo>
                  <a:cubicBezTo>
                    <a:pt x="1165" y="4941"/>
                    <a:pt x="1086" y="4914"/>
                    <a:pt x="1060" y="4883"/>
                  </a:cubicBezTo>
                  <a:cubicBezTo>
                    <a:pt x="987" y="4783"/>
                    <a:pt x="1207" y="4794"/>
                    <a:pt x="1296" y="4762"/>
                  </a:cubicBezTo>
                  <a:cubicBezTo>
                    <a:pt x="1322" y="4752"/>
                    <a:pt x="1286" y="4741"/>
                    <a:pt x="1238" y="4726"/>
                  </a:cubicBezTo>
                  <a:cubicBezTo>
                    <a:pt x="1238" y="4705"/>
                    <a:pt x="1254" y="4684"/>
                    <a:pt x="1259" y="4663"/>
                  </a:cubicBezTo>
                  <a:cubicBezTo>
                    <a:pt x="1275" y="4626"/>
                    <a:pt x="1196" y="4563"/>
                    <a:pt x="1212" y="4521"/>
                  </a:cubicBezTo>
                  <a:cubicBezTo>
                    <a:pt x="1223" y="4479"/>
                    <a:pt x="1265" y="4469"/>
                    <a:pt x="1306" y="4448"/>
                  </a:cubicBezTo>
                  <a:cubicBezTo>
                    <a:pt x="1327" y="4437"/>
                    <a:pt x="1359" y="4411"/>
                    <a:pt x="1306" y="4380"/>
                  </a:cubicBezTo>
                  <a:cubicBezTo>
                    <a:pt x="1217" y="4322"/>
                    <a:pt x="1333" y="4238"/>
                    <a:pt x="1338" y="4196"/>
                  </a:cubicBezTo>
                  <a:cubicBezTo>
                    <a:pt x="1338" y="4175"/>
                    <a:pt x="1236" y="4007"/>
                    <a:pt x="1253" y="4007"/>
                  </a:cubicBezTo>
                  <a:cubicBezTo>
                    <a:pt x="1253" y="4007"/>
                    <a:pt x="1254" y="4007"/>
                    <a:pt x="1254" y="4007"/>
                  </a:cubicBezTo>
                  <a:cubicBezTo>
                    <a:pt x="1306" y="4028"/>
                    <a:pt x="1354" y="4054"/>
                    <a:pt x="1396" y="4086"/>
                  </a:cubicBezTo>
                  <a:lnTo>
                    <a:pt x="1327" y="3992"/>
                  </a:lnTo>
                  <a:cubicBezTo>
                    <a:pt x="1270" y="3950"/>
                    <a:pt x="1217" y="3908"/>
                    <a:pt x="1165" y="3855"/>
                  </a:cubicBezTo>
                  <a:lnTo>
                    <a:pt x="1165" y="3855"/>
                  </a:lnTo>
                  <a:cubicBezTo>
                    <a:pt x="1223" y="3881"/>
                    <a:pt x="1280" y="3902"/>
                    <a:pt x="1338" y="3918"/>
                  </a:cubicBezTo>
                  <a:cubicBezTo>
                    <a:pt x="1390" y="3918"/>
                    <a:pt x="1390" y="3881"/>
                    <a:pt x="1401" y="3860"/>
                  </a:cubicBezTo>
                  <a:cubicBezTo>
                    <a:pt x="1379" y="3824"/>
                    <a:pt x="1344" y="3766"/>
                    <a:pt x="1385" y="3766"/>
                  </a:cubicBezTo>
                  <a:cubicBezTo>
                    <a:pt x="1402" y="3766"/>
                    <a:pt x="1432" y="3776"/>
                    <a:pt x="1482" y="3801"/>
                  </a:cubicBezTo>
                  <a:lnTo>
                    <a:pt x="1482" y="3801"/>
                  </a:lnTo>
                  <a:cubicBezTo>
                    <a:pt x="1430" y="3774"/>
                    <a:pt x="1364" y="3703"/>
                    <a:pt x="1333" y="3693"/>
                  </a:cubicBezTo>
                  <a:lnTo>
                    <a:pt x="1333" y="3693"/>
                  </a:lnTo>
                  <a:cubicBezTo>
                    <a:pt x="1386" y="3710"/>
                    <a:pt x="1421" y="3717"/>
                    <a:pt x="1444" y="3717"/>
                  </a:cubicBezTo>
                  <a:cubicBezTo>
                    <a:pt x="1478" y="3717"/>
                    <a:pt x="1488" y="3702"/>
                    <a:pt x="1500" y="3677"/>
                  </a:cubicBezTo>
                  <a:cubicBezTo>
                    <a:pt x="1516" y="3656"/>
                    <a:pt x="1542" y="3630"/>
                    <a:pt x="1516" y="3588"/>
                  </a:cubicBezTo>
                  <a:cubicBezTo>
                    <a:pt x="1500" y="3562"/>
                    <a:pt x="1453" y="3556"/>
                    <a:pt x="1464" y="3541"/>
                  </a:cubicBezTo>
                  <a:cubicBezTo>
                    <a:pt x="1495" y="3493"/>
                    <a:pt x="1590" y="3525"/>
                    <a:pt x="1621" y="3483"/>
                  </a:cubicBezTo>
                  <a:cubicBezTo>
                    <a:pt x="1633" y="3471"/>
                    <a:pt x="1652" y="3397"/>
                    <a:pt x="1714" y="3397"/>
                  </a:cubicBezTo>
                  <a:cubicBezTo>
                    <a:pt x="1733" y="3397"/>
                    <a:pt x="1756" y="3403"/>
                    <a:pt x="1784" y="3420"/>
                  </a:cubicBezTo>
                  <a:cubicBezTo>
                    <a:pt x="1815" y="3373"/>
                    <a:pt x="1626" y="3315"/>
                    <a:pt x="1600" y="3252"/>
                  </a:cubicBezTo>
                  <a:cubicBezTo>
                    <a:pt x="1598" y="3246"/>
                    <a:pt x="1602" y="3243"/>
                    <a:pt x="1609" y="3243"/>
                  </a:cubicBezTo>
                  <a:cubicBezTo>
                    <a:pt x="1638" y="3243"/>
                    <a:pt x="1723" y="3282"/>
                    <a:pt x="1752" y="3294"/>
                  </a:cubicBezTo>
                  <a:lnTo>
                    <a:pt x="1831" y="3294"/>
                  </a:lnTo>
                  <a:cubicBezTo>
                    <a:pt x="1871" y="3285"/>
                    <a:pt x="1779" y="3077"/>
                    <a:pt x="1842" y="3077"/>
                  </a:cubicBezTo>
                  <a:cubicBezTo>
                    <a:pt x="1852" y="3077"/>
                    <a:pt x="1866" y="3082"/>
                    <a:pt x="1885" y="3094"/>
                  </a:cubicBezTo>
                  <a:lnTo>
                    <a:pt x="1885" y="3094"/>
                  </a:lnTo>
                  <a:cubicBezTo>
                    <a:pt x="1826" y="3054"/>
                    <a:pt x="1622" y="2895"/>
                    <a:pt x="1637" y="2880"/>
                  </a:cubicBezTo>
                  <a:cubicBezTo>
                    <a:pt x="1640" y="2877"/>
                    <a:pt x="1644" y="2876"/>
                    <a:pt x="1648" y="2876"/>
                  </a:cubicBezTo>
                  <a:cubicBezTo>
                    <a:pt x="1680" y="2876"/>
                    <a:pt x="1750" y="2929"/>
                    <a:pt x="1768" y="2938"/>
                  </a:cubicBezTo>
                  <a:lnTo>
                    <a:pt x="1836" y="2938"/>
                  </a:lnTo>
                  <a:cubicBezTo>
                    <a:pt x="1888" y="2938"/>
                    <a:pt x="1909" y="2932"/>
                    <a:pt x="1899" y="2885"/>
                  </a:cubicBezTo>
                  <a:cubicBezTo>
                    <a:pt x="1899" y="2874"/>
                    <a:pt x="1899" y="2863"/>
                    <a:pt x="1912" y="2863"/>
                  </a:cubicBezTo>
                  <a:cubicBezTo>
                    <a:pt x="1917" y="2863"/>
                    <a:pt x="1925" y="2865"/>
                    <a:pt x="1936" y="2870"/>
                  </a:cubicBezTo>
                  <a:cubicBezTo>
                    <a:pt x="2009" y="2912"/>
                    <a:pt x="2114" y="3037"/>
                    <a:pt x="2145" y="3048"/>
                  </a:cubicBezTo>
                  <a:cubicBezTo>
                    <a:pt x="2147" y="3048"/>
                    <a:pt x="2148" y="3048"/>
                    <a:pt x="2149" y="3048"/>
                  </a:cubicBezTo>
                  <a:cubicBezTo>
                    <a:pt x="2176" y="3048"/>
                    <a:pt x="2088" y="2911"/>
                    <a:pt x="2098" y="2891"/>
                  </a:cubicBezTo>
                  <a:cubicBezTo>
                    <a:pt x="2124" y="2843"/>
                    <a:pt x="2240" y="2859"/>
                    <a:pt x="2308" y="2849"/>
                  </a:cubicBezTo>
                  <a:cubicBezTo>
                    <a:pt x="2368" y="2839"/>
                    <a:pt x="2038" y="2600"/>
                    <a:pt x="2115" y="2600"/>
                  </a:cubicBezTo>
                  <a:cubicBezTo>
                    <a:pt x="2125" y="2600"/>
                    <a:pt x="2141" y="2604"/>
                    <a:pt x="2166" y="2613"/>
                  </a:cubicBezTo>
                  <a:cubicBezTo>
                    <a:pt x="2241" y="2637"/>
                    <a:pt x="2311" y="2677"/>
                    <a:pt x="2351" y="2677"/>
                  </a:cubicBezTo>
                  <a:cubicBezTo>
                    <a:pt x="2370" y="2677"/>
                    <a:pt x="2383" y="2668"/>
                    <a:pt x="2387" y="2644"/>
                  </a:cubicBezTo>
                  <a:cubicBezTo>
                    <a:pt x="2387" y="2624"/>
                    <a:pt x="2275" y="2468"/>
                    <a:pt x="2304" y="2468"/>
                  </a:cubicBezTo>
                  <a:cubicBezTo>
                    <a:pt x="2313" y="2468"/>
                    <a:pt x="2335" y="2482"/>
                    <a:pt x="2376" y="2518"/>
                  </a:cubicBezTo>
                  <a:cubicBezTo>
                    <a:pt x="2437" y="2570"/>
                    <a:pt x="2470" y="2590"/>
                    <a:pt x="2485" y="2590"/>
                  </a:cubicBezTo>
                  <a:cubicBezTo>
                    <a:pt x="2522" y="2590"/>
                    <a:pt x="2453" y="2471"/>
                    <a:pt x="2423" y="2408"/>
                  </a:cubicBezTo>
                  <a:cubicBezTo>
                    <a:pt x="2397" y="2355"/>
                    <a:pt x="2401" y="2338"/>
                    <a:pt x="2420" y="2338"/>
                  </a:cubicBezTo>
                  <a:cubicBezTo>
                    <a:pt x="2455" y="2338"/>
                    <a:pt x="2541" y="2394"/>
                    <a:pt x="2586" y="2394"/>
                  </a:cubicBezTo>
                  <a:cubicBezTo>
                    <a:pt x="2590" y="2394"/>
                    <a:pt x="2593" y="2393"/>
                    <a:pt x="2596" y="2392"/>
                  </a:cubicBezTo>
                  <a:cubicBezTo>
                    <a:pt x="2659" y="2377"/>
                    <a:pt x="2418" y="2183"/>
                    <a:pt x="2366" y="2115"/>
                  </a:cubicBezTo>
                  <a:cubicBezTo>
                    <a:pt x="2359" y="2106"/>
                    <a:pt x="2359" y="2102"/>
                    <a:pt x="2364" y="2102"/>
                  </a:cubicBezTo>
                  <a:cubicBezTo>
                    <a:pt x="2388" y="2102"/>
                    <a:pt x="2537" y="2206"/>
                    <a:pt x="2568" y="2206"/>
                  </a:cubicBezTo>
                  <a:cubicBezTo>
                    <a:pt x="2575" y="2206"/>
                    <a:pt x="2576" y="2199"/>
                    <a:pt x="2565" y="2183"/>
                  </a:cubicBezTo>
                  <a:cubicBezTo>
                    <a:pt x="2549" y="2151"/>
                    <a:pt x="2486" y="2125"/>
                    <a:pt x="2465" y="2078"/>
                  </a:cubicBezTo>
                  <a:cubicBezTo>
                    <a:pt x="2457" y="2061"/>
                    <a:pt x="2475" y="2042"/>
                    <a:pt x="2493" y="2042"/>
                  </a:cubicBezTo>
                  <a:cubicBezTo>
                    <a:pt x="2498" y="2042"/>
                    <a:pt x="2503" y="2043"/>
                    <a:pt x="2507" y="2046"/>
                  </a:cubicBezTo>
                  <a:cubicBezTo>
                    <a:pt x="2605" y="2103"/>
                    <a:pt x="2657" y="2235"/>
                    <a:pt x="2738" y="2235"/>
                  </a:cubicBezTo>
                  <a:cubicBezTo>
                    <a:pt x="2740" y="2235"/>
                    <a:pt x="2742" y="2235"/>
                    <a:pt x="2743" y="2235"/>
                  </a:cubicBezTo>
                  <a:cubicBezTo>
                    <a:pt x="2858" y="2235"/>
                    <a:pt x="2921" y="2141"/>
                    <a:pt x="2932" y="2020"/>
                  </a:cubicBezTo>
                  <a:cubicBezTo>
                    <a:pt x="2937" y="1983"/>
                    <a:pt x="2921" y="1957"/>
                    <a:pt x="2942" y="1936"/>
                  </a:cubicBezTo>
                  <a:cubicBezTo>
                    <a:pt x="2930" y="1905"/>
                    <a:pt x="2929" y="1893"/>
                    <a:pt x="2936" y="1893"/>
                  </a:cubicBezTo>
                  <a:cubicBezTo>
                    <a:pt x="2962" y="1893"/>
                    <a:pt x="3121" y="2120"/>
                    <a:pt x="3121" y="2120"/>
                  </a:cubicBezTo>
                  <a:cubicBezTo>
                    <a:pt x="3150" y="2095"/>
                    <a:pt x="2995" y="1905"/>
                    <a:pt x="3033" y="1905"/>
                  </a:cubicBezTo>
                  <a:cubicBezTo>
                    <a:pt x="3043" y="1905"/>
                    <a:pt x="3065" y="1917"/>
                    <a:pt x="3105" y="1947"/>
                  </a:cubicBezTo>
                  <a:cubicBezTo>
                    <a:pt x="3121" y="1947"/>
                    <a:pt x="3126" y="1921"/>
                    <a:pt x="3131" y="1905"/>
                  </a:cubicBezTo>
                  <a:cubicBezTo>
                    <a:pt x="3140" y="1879"/>
                    <a:pt x="3172" y="1653"/>
                    <a:pt x="3240" y="1653"/>
                  </a:cubicBezTo>
                  <a:cubicBezTo>
                    <a:pt x="3256" y="1653"/>
                    <a:pt x="3274" y="1666"/>
                    <a:pt x="3294" y="1695"/>
                  </a:cubicBezTo>
                  <a:lnTo>
                    <a:pt x="3210" y="1401"/>
                  </a:lnTo>
                  <a:lnTo>
                    <a:pt x="3210" y="1401"/>
                  </a:lnTo>
                  <a:cubicBezTo>
                    <a:pt x="3282" y="1514"/>
                    <a:pt x="3338" y="1534"/>
                    <a:pt x="3376" y="1534"/>
                  </a:cubicBezTo>
                  <a:cubicBezTo>
                    <a:pt x="3382" y="1534"/>
                    <a:pt x="3388" y="1533"/>
                    <a:pt x="3393" y="1533"/>
                  </a:cubicBezTo>
                  <a:cubicBezTo>
                    <a:pt x="3395" y="1532"/>
                    <a:pt x="3397" y="1532"/>
                    <a:pt x="3399" y="1532"/>
                  </a:cubicBezTo>
                  <a:cubicBezTo>
                    <a:pt x="3436" y="1532"/>
                    <a:pt x="3496" y="1620"/>
                    <a:pt x="3561" y="1690"/>
                  </a:cubicBezTo>
                  <a:cubicBezTo>
                    <a:pt x="3565" y="1694"/>
                    <a:pt x="3568" y="1696"/>
                    <a:pt x="3569" y="1696"/>
                  </a:cubicBezTo>
                  <a:cubicBezTo>
                    <a:pt x="3590" y="1696"/>
                    <a:pt x="3448" y="1384"/>
                    <a:pt x="3482" y="1365"/>
                  </a:cubicBezTo>
                  <a:lnTo>
                    <a:pt x="3482" y="1365"/>
                  </a:lnTo>
                  <a:cubicBezTo>
                    <a:pt x="3509" y="1412"/>
                    <a:pt x="3645" y="1674"/>
                    <a:pt x="3666" y="1679"/>
                  </a:cubicBezTo>
                  <a:cubicBezTo>
                    <a:pt x="3669" y="1680"/>
                    <a:pt x="3671" y="1681"/>
                    <a:pt x="3673" y="1681"/>
                  </a:cubicBezTo>
                  <a:cubicBezTo>
                    <a:pt x="3712" y="1681"/>
                    <a:pt x="3700" y="1564"/>
                    <a:pt x="3650" y="1475"/>
                  </a:cubicBezTo>
                  <a:cubicBezTo>
                    <a:pt x="3613" y="1401"/>
                    <a:pt x="3545" y="1344"/>
                    <a:pt x="3571" y="1318"/>
                  </a:cubicBezTo>
                  <a:cubicBezTo>
                    <a:pt x="3577" y="1314"/>
                    <a:pt x="3582" y="1312"/>
                    <a:pt x="3587" y="1312"/>
                  </a:cubicBezTo>
                  <a:cubicBezTo>
                    <a:pt x="3602" y="1312"/>
                    <a:pt x="3619" y="1329"/>
                    <a:pt x="3650" y="1365"/>
                  </a:cubicBezTo>
                  <a:cubicBezTo>
                    <a:pt x="3718" y="1449"/>
                    <a:pt x="3776" y="1606"/>
                    <a:pt x="3839" y="1679"/>
                  </a:cubicBezTo>
                  <a:cubicBezTo>
                    <a:pt x="3828" y="1632"/>
                    <a:pt x="3807" y="1585"/>
                    <a:pt x="3792" y="1538"/>
                  </a:cubicBezTo>
                  <a:cubicBezTo>
                    <a:pt x="3776" y="1475"/>
                    <a:pt x="3781" y="1438"/>
                    <a:pt x="3802" y="1422"/>
                  </a:cubicBezTo>
                  <a:cubicBezTo>
                    <a:pt x="3805" y="1421"/>
                    <a:pt x="3808" y="1420"/>
                    <a:pt x="3810" y="1420"/>
                  </a:cubicBezTo>
                  <a:cubicBezTo>
                    <a:pt x="3825" y="1420"/>
                    <a:pt x="3841" y="1440"/>
                    <a:pt x="3849" y="1440"/>
                  </a:cubicBezTo>
                  <a:cubicBezTo>
                    <a:pt x="3853" y="1440"/>
                    <a:pt x="3855" y="1437"/>
                    <a:pt x="3855" y="1428"/>
                  </a:cubicBezTo>
                  <a:cubicBezTo>
                    <a:pt x="3844" y="1365"/>
                    <a:pt x="3828" y="1307"/>
                    <a:pt x="3813" y="1249"/>
                  </a:cubicBezTo>
                  <a:cubicBezTo>
                    <a:pt x="3809" y="1236"/>
                    <a:pt x="3810" y="1230"/>
                    <a:pt x="3813" y="1230"/>
                  </a:cubicBezTo>
                  <a:cubicBezTo>
                    <a:pt x="3829" y="1230"/>
                    <a:pt x="3898" y="1342"/>
                    <a:pt x="3921" y="1342"/>
                  </a:cubicBezTo>
                  <a:cubicBezTo>
                    <a:pt x="3926" y="1342"/>
                    <a:pt x="3929" y="1337"/>
                    <a:pt x="3928" y="1323"/>
                  </a:cubicBezTo>
                  <a:cubicBezTo>
                    <a:pt x="3923" y="1276"/>
                    <a:pt x="3886" y="1202"/>
                    <a:pt x="3897" y="1176"/>
                  </a:cubicBezTo>
                  <a:cubicBezTo>
                    <a:pt x="3907" y="1150"/>
                    <a:pt x="3927" y="1150"/>
                    <a:pt x="3948" y="1140"/>
                  </a:cubicBezTo>
                  <a:lnTo>
                    <a:pt x="3948" y="1140"/>
                  </a:lnTo>
                  <a:cubicBezTo>
                    <a:pt x="3904" y="1163"/>
                    <a:pt x="3922" y="1350"/>
                    <a:pt x="3998" y="1350"/>
                  </a:cubicBezTo>
                  <a:cubicBezTo>
                    <a:pt x="4001" y="1350"/>
                    <a:pt x="4004" y="1350"/>
                    <a:pt x="4007" y="1349"/>
                  </a:cubicBezTo>
                  <a:cubicBezTo>
                    <a:pt x="4043" y="1344"/>
                    <a:pt x="4090" y="1277"/>
                    <a:pt x="4029" y="1148"/>
                  </a:cubicBezTo>
                  <a:lnTo>
                    <a:pt x="4029" y="1148"/>
                  </a:lnTo>
                  <a:cubicBezTo>
                    <a:pt x="4075" y="1244"/>
                    <a:pt x="4127" y="1274"/>
                    <a:pt x="4178" y="1274"/>
                  </a:cubicBezTo>
                  <a:cubicBezTo>
                    <a:pt x="4260" y="1274"/>
                    <a:pt x="4338" y="1193"/>
                    <a:pt x="4374" y="1187"/>
                  </a:cubicBezTo>
                  <a:cubicBezTo>
                    <a:pt x="4437" y="1176"/>
                    <a:pt x="4358" y="1050"/>
                    <a:pt x="4300" y="898"/>
                  </a:cubicBezTo>
                  <a:cubicBezTo>
                    <a:pt x="4281" y="811"/>
                    <a:pt x="4273" y="768"/>
                    <a:pt x="4283" y="768"/>
                  </a:cubicBezTo>
                  <a:cubicBezTo>
                    <a:pt x="4292" y="768"/>
                    <a:pt x="4315" y="804"/>
                    <a:pt x="4358" y="877"/>
                  </a:cubicBezTo>
                  <a:cubicBezTo>
                    <a:pt x="4454" y="1128"/>
                    <a:pt x="4589" y="1196"/>
                    <a:pt x="4664" y="1196"/>
                  </a:cubicBezTo>
                  <a:cubicBezTo>
                    <a:pt x="4675" y="1196"/>
                    <a:pt x="4685" y="1195"/>
                    <a:pt x="4694" y="1192"/>
                  </a:cubicBezTo>
                  <a:cubicBezTo>
                    <a:pt x="4725" y="1181"/>
                    <a:pt x="4767" y="1171"/>
                    <a:pt x="4756" y="1061"/>
                  </a:cubicBezTo>
                  <a:cubicBezTo>
                    <a:pt x="4746" y="909"/>
                    <a:pt x="4756" y="856"/>
                    <a:pt x="4819" y="846"/>
                  </a:cubicBezTo>
                  <a:lnTo>
                    <a:pt x="4819" y="846"/>
                  </a:lnTo>
                  <a:cubicBezTo>
                    <a:pt x="4754" y="861"/>
                    <a:pt x="4785" y="1041"/>
                    <a:pt x="4853" y="1041"/>
                  </a:cubicBezTo>
                  <a:cubicBezTo>
                    <a:pt x="4856" y="1041"/>
                    <a:pt x="4858" y="1040"/>
                    <a:pt x="4861" y="1040"/>
                  </a:cubicBezTo>
                  <a:cubicBezTo>
                    <a:pt x="4924" y="1029"/>
                    <a:pt x="4982" y="1019"/>
                    <a:pt x="5040" y="998"/>
                  </a:cubicBezTo>
                  <a:cubicBezTo>
                    <a:pt x="5099" y="973"/>
                    <a:pt x="5130" y="958"/>
                    <a:pt x="5120" y="770"/>
                  </a:cubicBezTo>
                  <a:lnTo>
                    <a:pt x="5120" y="770"/>
                  </a:lnTo>
                  <a:cubicBezTo>
                    <a:pt x="5126" y="854"/>
                    <a:pt x="5138" y="941"/>
                    <a:pt x="5165" y="1019"/>
                  </a:cubicBezTo>
                  <a:cubicBezTo>
                    <a:pt x="5177" y="1055"/>
                    <a:pt x="5199" y="1080"/>
                    <a:pt x="5213" y="1080"/>
                  </a:cubicBezTo>
                  <a:cubicBezTo>
                    <a:pt x="5224" y="1080"/>
                    <a:pt x="5230" y="1065"/>
                    <a:pt x="5223" y="1029"/>
                  </a:cubicBezTo>
                  <a:cubicBezTo>
                    <a:pt x="5211" y="967"/>
                    <a:pt x="5225" y="957"/>
                    <a:pt x="5243" y="957"/>
                  </a:cubicBezTo>
                  <a:cubicBezTo>
                    <a:pt x="5252" y="957"/>
                    <a:pt x="5262" y="959"/>
                    <a:pt x="5272" y="959"/>
                  </a:cubicBezTo>
                  <a:cubicBezTo>
                    <a:pt x="5277" y="959"/>
                    <a:pt x="5282" y="958"/>
                    <a:pt x="5286" y="956"/>
                  </a:cubicBezTo>
                  <a:cubicBezTo>
                    <a:pt x="5302" y="945"/>
                    <a:pt x="5281" y="840"/>
                    <a:pt x="5286" y="799"/>
                  </a:cubicBezTo>
                  <a:cubicBezTo>
                    <a:pt x="5289" y="786"/>
                    <a:pt x="5293" y="781"/>
                    <a:pt x="5298" y="781"/>
                  </a:cubicBezTo>
                  <a:cubicBezTo>
                    <a:pt x="5318" y="781"/>
                    <a:pt x="5349" y="867"/>
                    <a:pt x="5370" y="888"/>
                  </a:cubicBezTo>
                  <a:cubicBezTo>
                    <a:pt x="5380" y="898"/>
                    <a:pt x="5395" y="904"/>
                    <a:pt x="5411" y="904"/>
                  </a:cubicBezTo>
                  <a:cubicBezTo>
                    <a:pt x="5419" y="904"/>
                    <a:pt x="5429" y="902"/>
                    <a:pt x="5438" y="898"/>
                  </a:cubicBezTo>
                  <a:cubicBezTo>
                    <a:pt x="5459" y="888"/>
                    <a:pt x="5480" y="861"/>
                    <a:pt x="5480" y="778"/>
                  </a:cubicBezTo>
                  <a:cubicBezTo>
                    <a:pt x="5477" y="731"/>
                    <a:pt x="5486" y="723"/>
                    <a:pt x="5500" y="723"/>
                  </a:cubicBezTo>
                  <a:cubicBezTo>
                    <a:pt x="5508" y="723"/>
                    <a:pt x="5517" y="726"/>
                    <a:pt x="5526" y="726"/>
                  </a:cubicBezTo>
                  <a:cubicBezTo>
                    <a:pt x="5528" y="726"/>
                    <a:pt x="5530" y="726"/>
                    <a:pt x="5532" y="725"/>
                  </a:cubicBezTo>
                  <a:cubicBezTo>
                    <a:pt x="5547" y="818"/>
                    <a:pt x="5546" y="863"/>
                    <a:pt x="5559" y="863"/>
                  </a:cubicBezTo>
                  <a:cubicBezTo>
                    <a:pt x="5565" y="863"/>
                    <a:pt x="5573" y="856"/>
                    <a:pt x="5585" y="840"/>
                  </a:cubicBezTo>
                  <a:cubicBezTo>
                    <a:pt x="5616" y="799"/>
                    <a:pt x="5637" y="757"/>
                    <a:pt x="5658" y="715"/>
                  </a:cubicBezTo>
                  <a:cubicBezTo>
                    <a:pt x="5658" y="715"/>
                    <a:pt x="5658" y="715"/>
                    <a:pt x="5658" y="715"/>
                  </a:cubicBezTo>
                  <a:cubicBezTo>
                    <a:pt x="5661" y="715"/>
                    <a:pt x="5678" y="669"/>
                    <a:pt x="5688" y="669"/>
                  </a:cubicBezTo>
                  <a:cubicBezTo>
                    <a:pt x="5692" y="669"/>
                    <a:pt x="5695" y="677"/>
                    <a:pt x="5695" y="699"/>
                  </a:cubicBezTo>
                  <a:cubicBezTo>
                    <a:pt x="5690" y="736"/>
                    <a:pt x="5690" y="772"/>
                    <a:pt x="5695" y="809"/>
                  </a:cubicBezTo>
                  <a:cubicBezTo>
                    <a:pt x="5742" y="809"/>
                    <a:pt x="5732" y="767"/>
                    <a:pt x="5747" y="688"/>
                  </a:cubicBezTo>
                  <a:cubicBezTo>
                    <a:pt x="5758" y="653"/>
                    <a:pt x="5778" y="597"/>
                    <a:pt x="5798" y="597"/>
                  </a:cubicBezTo>
                  <a:cubicBezTo>
                    <a:pt x="5808" y="597"/>
                    <a:pt x="5817" y="610"/>
                    <a:pt x="5826" y="646"/>
                  </a:cubicBezTo>
                  <a:cubicBezTo>
                    <a:pt x="5863" y="788"/>
                    <a:pt x="5836" y="820"/>
                    <a:pt x="5899" y="877"/>
                  </a:cubicBezTo>
                  <a:cubicBezTo>
                    <a:pt x="5936" y="903"/>
                    <a:pt x="5983" y="972"/>
                    <a:pt x="6015" y="972"/>
                  </a:cubicBezTo>
                  <a:cubicBezTo>
                    <a:pt x="6046" y="972"/>
                    <a:pt x="6020" y="867"/>
                    <a:pt x="6020" y="809"/>
                  </a:cubicBezTo>
                  <a:cubicBezTo>
                    <a:pt x="6020" y="751"/>
                    <a:pt x="6033" y="710"/>
                    <a:pt x="6049" y="710"/>
                  </a:cubicBezTo>
                  <a:cubicBezTo>
                    <a:pt x="6056" y="710"/>
                    <a:pt x="6064" y="718"/>
                    <a:pt x="6072" y="736"/>
                  </a:cubicBezTo>
                  <a:cubicBezTo>
                    <a:pt x="6082" y="762"/>
                    <a:pt x="6111" y="806"/>
                    <a:pt x="6130" y="806"/>
                  </a:cubicBezTo>
                  <a:cubicBezTo>
                    <a:pt x="6140" y="806"/>
                    <a:pt x="6147" y="793"/>
                    <a:pt x="6146" y="756"/>
                  </a:cubicBezTo>
                  <a:lnTo>
                    <a:pt x="6146" y="756"/>
                  </a:lnTo>
                  <a:cubicBezTo>
                    <a:pt x="6150" y="859"/>
                    <a:pt x="6172" y="891"/>
                    <a:pt x="6199" y="891"/>
                  </a:cubicBezTo>
                  <a:cubicBezTo>
                    <a:pt x="6243" y="891"/>
                    <a:pt x="6301" y="805"/>
                    <a:pt x="6324" y="799"/>
                  </a:cubicBezTo>
                  <a:cubicBezTo>
                    <a:pt x="6329" y="797"/>
                    <a:pt x="6333" y="796"/>
                    <a:pt x="6336" y="796"/>
                  </a:cubicBezTo>
                  <a:cubicBezTo>
                    <a:pt x="6360" y="796"/>
                    <a:pt x="6359" y="839"/>
                    <a:pt x="6382" y="861"/>
                  </a:cubicBezTo>
                  <a:cubicBezTo>
                    <a:pt x="6413" y="888"/>
                    <a:pt x="6445" y="898"/>
                    <a:pt x="6481" y="898"/>
                  </a:cubicBezTo>
                  <a:cubicBezTo>
                    <a:pt x="6488" y="898"/>
                    <a:pt x="6505" y="896"/>
                    <a:pt x="6527" y="896"/>
                  </a:cubicBezTo>
                  <a:cubicBezTo>
                    <a:pt x="6586" y="896"/>
                    <a:pt x="6679" y="911"/>
                    <a:pt x="6675" y="1019"/>
                  </a:cubicBezTo>
                  <a:cubicBezTo>
                    <a:pt x="6679" y="1019"/>
                    <a:pt x="6682" y="1019"/>
                    <a:pt x="6684" y="1019"/>
                  </a:cubicBezTo>
                  <a:cubicBezTo>
                    <a:pt x="6719" y="1019"/>
                    <a:pt x="6729" y="987"/>
                    <a:pt x="6744" y="851"/>
                  </a:cubicBezTo>
                  <a:cubicBezTo>
                    <a:pt x="6749" y="788"/>
                    <a:pt x="6791" y="657"/>
                    <a:pt x="6812" y="657"/>
                  </a:cubicBezTo>
                  <a:cubicBezTo>
                    <a:pt x="6812" y="657"/>
                    <a:pt x="6812" y="882"/>
                    <a:pt x="6817" y="909"/>
                  </a:cubicBezTo>
                  <a:cubicBezTo>
                    <a:pt x="6828" y="955"/>
                    <a:pt x="6845" y="974"/>
                    <a:pt x="6863" y="974"/>
                  </a:cubicBezTo>
                  <a:cubicBezTo>
                    <a:pt x="6878" y="974"/>
                    <a:pt x="6895" y="961"/>
                    <a:pt x="6911" y="940"/>
                  </a:cubicBezTo>
                  <a:cubicBezTo>
                    <a:pt x="6948" y="893"/>
                    <a:pt x="6979" y="856"/>
                    <a:pt x="7006" y="856"/>
                  </a:cubicBezTo>
                  <a:lnTo>
                    <a:pt x="7021" y="987"/>
                  </a:lnTo>
                  <a:cubicBezTo>
                    <a:pt x="7025" y="998"/>
                    <a:pt x="7029" y="1003"/>
                    <a:pt x="7034" y="1003"/>
                  </a:cubicBezTo>
                  <a:cubicBezTo>
                    <a:pt x="7069" y="1003"/>
                    <a:pt x="7114" y="678"/>
                    <a:pt x="7152" y="678"/>
                  </a:cubicBezTo>
                  <a:cubicBezTo>
                    <a:pt x="7152" y="678"/>
                    <a:pt x="7152" y="678"/>
                    <a:pt x="7152" y="678"/>
                  </a:cubicBezTo>
                  <a:cubicBezTo>
                    <a:pt x="7215" y="694"/>
                    <a:pt x="7116" y="966"/>
                    <a:pt x="7147" y="1019"/>
                  </a:cubicBezTo>
                  <a:cubicBezTo>
                    <a:pt x="7154" y="1029"/>
                    <a:pt x="7162" y="1034"/>
                    <a:pt x="7171" y="1034"/>
                  </a:cubicBezTo>
                  <a:cubicBezTo>
                    <a:pt x="7229" y="1034"/>
                    <a:pt x="7324" y="833"/>
                    <a:pt x="7383" y="783"/>
                  </a:cubicBezTo>
                  <a:cubicBezTo>
                    <a:pt x="7391" y="778"/>
                    <a:pt x="7433" y="759"/>
                    <a:pt x="7462" y="759"/>
                  </a:cubicBezTo>
                  <a:cubicBezTo>
                    <a:pt x="7492" y="759"/>
                    <a:pt x="7509" y="778"/>
                    <a:pt x="7467" y="846"/>
                  </a:cubicBezTo>
                  <a:cubicBezTo>
                    <a:pt x="7463" y="845"/>
                    <a:pt x="7459" y="844"/>
                    <a:pt x="7456" y="844"/>
                  </a:cubicBezTo>
                  <a:cubicBezTo>
                    <a:pt x="7400" y="844"/>
                    <a:pt x="7371" y="950"/>
                    <a:pt x="7420" y="1019"/>
                  </a:cubicBezTo>
                  <a:cubicBezTo>
                    <a:pt x="7425" y="1025"/>
                    <a:pt x="7434" y="1029"/>
                    <a:pt x="7445" y="1029"/>
                  </a:cubicBezTo>
                  <a:cubicBezTo>
                    <a:pt x="7472" y="1029"/>
                    <a:pt x="7510" y="1004"/>
                    <a:pt x="7525" y="919"/>
                  </a:cubicBezTo>
                  <a:cubicBezTo>
                    <a:pt x="7530" y="882"/>
                    <a:pt x="7520" y="751"/>
                    <a:pt x="7546" y="709"/>
                  </a:cubicBezTo>
                  <a:cubicBezTo>
                    <a:pt x="7546" y="709"/>
                    <a:pt x="7546" y="709"/>
                    <a:pt x="7546" y="709"/>
                  </a:cubicBezTo>
                  <a:cubicBezTo>
                    <a:pt x="7551" y="709"/>
                    <a:pt x="7567" y="1036"/>
                    <a:pt x="7596" y="1036"/>
                  </a:cubicBezTo>
                  <a:cubicBezTo>
                    <a:pt x="7600" y="1036"/>
                    <a:pt x="7604" y="1029"/>
                    <a:pt x="7609" y="1014"/>
                  </a:cubicBezTo>
                  <a:lnTo>
                    <a:pt x="7677" y="767"/>
                  </a:lnTo>
                  <a:cubicBezTo>
                    <a:pt x="7703" y="715"/>
                    <a:pt x="7734" y="662"/>
                    <a:pt x="7771" y="615"/>
                  </a:cubicBezTo>
                  <a:lnTo>
                    <a:pt x="7771" y="615"/>
                  </a:lnTo>
                  <a:cubicBezTo>
                    <a:pt x="7719" y="814"/>
                    <a:pt x="7693" y="903"/>
                    <a:pt x="7761" y="924"/>
                  </a:cubicBezTo>
                  <a:cubicBezTo>
                    <a:pt x="7834" y="909"/>
                    <a:pt x="7892" y="840"/>
                    <a:pt x="7897" y="762"/>
                  </a:cubicBezTo>
                  <a:lnTo>
                    <a:pt x="7955" y="778"/>
                  </a:lnTo>
                  <a:cubicBezTo>
                    <a:pt x="7928" y="851"/>
                    <a:pt x="7907" y="924"/>
                    <a:pt x="7892" y="998"/>
                  </a:cubicBezTo>
                  <a:cubicBezTo>
                    <a:pt x="7888" y="1063"/>
                    <a:pt x="7906" y="1094"/>
                    <a:pt x="7929" y="1094"/>
                  </a:cubicBezTo>
                  <a:cubicBezTo>
                    <a:pt x="7936" y="1094"/>
                    <a:pt x="7943" y="1091"/>
                    <a:pt x="7949" y="1087"/>
                  </a:cubicBezTo>
                  <a:cubicBezTo>
                    <a:pt x="8003" y="1059"/>
                    <a:pt x="8075" y="900"/>
                    <a:pt x="8100" y="900"/>
                  </a:cubicBezTo>
                  <a:cubicBezTo>
                    <a:pt x="8112" y="900"/>
                    <a:pt x="8113" y="936"/>
                    <a:pt x="8096" y="1040"/>
                  </a:cubicBezTo>
                  <a:cubicBezTo>
                    <a:pt x="8065" y="1137"/>
                    <a:pt x="8058" y="1171"/>
                    <a:pt x="8066" y="1171"/>
                  </a:cubicBezTo>
                  <a:cubicBezTo>
                    <a:pt x="8083" y="1171"/>
                    <a:pt x="8170" y="1002"/>
                    <a:pt x="8203" y="1002"/>
                  </a:cubicBezTo>
                  <a:cubicBezTo>
                    <a:pt x="8204" y="1002"/>
                    <a:pt x="8205" y="1002"/>
                    <a:pt x="8206" y="1003"/>
                  </a:cubicBezTo>
                  <a:cubicBezTo>
                    <a:pt x="8234" y="1012"/>
                    <a:pt x="8216" y="1173"/>
                    <a:pt x="8242" y="1173"/>
                  </a:cubicBezTo>
                  <a:cubicBezTo>
                    <a:pt x="8245" y="1173"/>
                    <a:pt x="8249" y="1171"/>
                    <a:pt x="8254" y="1166"/>
                  </a:cubicBezTo>
                  <a:lnTo>
                    <a:pt x="8369" y="993"/>
                  </a:lnTo>
                  <a:lnTo>
                    <a:pt x="8369" y="993"/>
                  </a:lnTo>
                  <a:cubicBezTo>
                    <a:pt x="8348" y="1103"/>
                    <a:pt x="8301" y="1145"/>
                    <a:pt x="8327" y="1223"/>
                  </a:cubicBezTo>
                  <a:cubicBezTo>
                    <a:pt x="8330" y="1245"/>
                    <a:pt x="8341" y="1272"/>
                    <a:pt x="8358" y="1272"/>
                  </a:cubicBezTo>
                  <a:cubicBezTo>
                    <a:pt x="8371" y="1272"/>
                    <a:pt x="8386" y="1259"/>
                    <a:pt x="8406" y="1223"/>
                  </a:cubicBezTo>
                  <a:cubicBezTo>
                    <a:pt x="8425" y="1191"/>
                    <a:pt x="8440" y="1181"/>
                    <a:pt x="8453" y="1181"/>
                  </a:cubicBezTo>
                  <a:cubicBezTo>
                    <a:pt x="8472" y="1181"/>
                    <a:pt x="8487" y="1201"/>
                    <a:pt x="8505" y="1208"/>
                  </a:cubicBezTo>
                  <a:cubicBezTo>
                    <a:pt x="8506" y="1208"/>
                    <a:pt x="8506" y="1208"/>
                    <a:pt x="8507" y="1208"/>
                  </a:cubicBezTo>
                  <a:cubicBezTo>
                    <a:pt x="8525" y="1208"/>
                    <a:pt x="8597" y="1054"/>
                    <a:pt x="8640" y="1054"/>
                  </a:cubicBezTo>
                  <a:cubicBezTo>
                    <a:pt x="8642" y="1054"/>
                    <a:pt x="8644" y="1054"/>
                    <a:pt x="8647" y="1055"/>
                  </a:cubicBezTo>
                  <a:lnTo>
                    <a:pt x="8563" y="1239"/>
                  </a:lnTo>
                  <a:cubicBezTo>
                    <a:pt x="8571" y="1243"/>
                    <a:pt x="8580" y="1248"/>
                    <a:pt x="8591" y="1248"/>
                  </a:cubicBezTo>
                  <a:cubicBezTo>
                    <a:pt x="8609" y="1248"/>
                    <a:pt x="8631" y="1233"/>
                    <a:pt x="8657" y="1171"/>
                  </a:cubicBezTo>
                  <a:cubicBezTo>
                    <a:pt x="8686" y="1143"/>
                    <a:pt x="8702" y="1127"/>
                    <a:pt x="8710" y="1127"/>
                  </a:cubicBezTo>
                  <a:cubicBezTo>
                    <a:pt x="8721" y="1127"/>
                    <a:pt x="8718" y="1150"/>
                    <a:pt x="8710" y="1202"/>
                  </a:cubicBezTo>
                  <a:cubicBezTo>
                    <a:pt x="8715" y="1204"/>
                    <a:pt x="8720" y="1206"/>
                    <a:pt x="8724" y="1206"/>
                  </a:cubicBezTo>
                  <a:cubicBezTo>
                    <a:pt x="8741" y="1206"/>
                    <a:pt x="8754" y="1186"/>
                    <a:pt x="8783" y="1124"/>
                  </a:cubicBezTo>
                  <a:cubicBezTo>
                    <a:pt x="8808" y="1068"/>
                    <a:pt x="8829" y="1055"/>
                    <a:pt x="8846" y="1055"/>
                  </a:cubicBezTo>
                  <a:cubicBezTo>
                    <a:pt x="8858" y="1055"/>
                    <a:pt x="8869" y="1062"/>
                    <a:pt x="8877" y="1066"/>
                  </a:cubicBezTo>
                  <a:lnTo>
                    <a:pt x="8732" y="1368"/>
                  </a:lnTo>
                  <a:lnTo>
                    <a:pt x="8732" y="1368"/>
                  </a:lnTo>
                  <a:cubicBezTo>
                    <a:pt x="8767" y="1296"/>
                    <a:pt x="8815" y="1278"/>
                    <a:pt x="8853" y="1278"/>
                  </a:cubicBezTo>
                  <a:cubicBezTo>
                    <a:pt x="8878" y="1278"/>
                    <a:pt x="8899" y="1285"/>
                    <a:pt x="8909" y="1291"/>
                  </a:cubicBezTo>
                  <a:cubicBezTo>
                    <a:pt x="8946" y="1312"/>
                    <a:pt x="8898" y="1401"/>
                    <a:pt x="8909" y="1438"/>
                  </a:cubicBezTo>
                  <a:cubicBezTo>
                    <a:pt x="8972" y="1601"/>
                    <a:pt x="9087" y="1658"/>
                    <a:pt x="9203" y="1727"/>
                  </a:cubicBezTo>
                  <a:cubicBezTo>
                    <a:pt x="9203" y="1727"/>
                    <a:pt x="9155" y="1816"/>
                    <a:pt x="9171" y="1826"/>
                  </a:cubicBezTo>
                  <a:cubicBezTo>
                    <a:pt x="9192" y="1837"/>
                    <a:pt x="9213" y="1847"/>
                    <a:pt x="9234" y="1852"/>
                  </a:cubicBezTo>
                  <a:lnTo>
                    <a:pt x="9444" y="1905"/>
                  </a:lnTo>
                  <a:cubicBezTo>
                    <a:pt x="9538" y="1931"/>
                    <a:pt x="9622" y="1978"/>
                    <a:pt x="9737" y="1983"/>
                  </a:cubicBezTo>
                  <a:cubicBezTo>
                    <a:pt x="9746" y="1984"/>
                    <a:pt x="9756" y="1985"/>
                    <a:pt x="9765" y="1985"/>
                  </a:cubicBezTo>
                  <a:cubicBezTo>
                    <a:pt x="9813" y="1985"/>
                    <a:pt x="9859" y="1972"/>
                    <a:pt x="9895" y="1942"/>
                  </a:cubicBezTo>
                  <a:cubicBezTo>
                    <a:pt x="9911" y="1930"/>
                    <a:pt x="9924" y="1926"/>
                    <a:pt x="9935" y="1926"/>
                  </a:cubicBezTo>
                  <a:cubicBezTo>
                    <a:pt x="9955" y="1926"/>
                    <a:pt x="9965" y="1942"/>
                    <a:pt x="9972" y="1950"/>
                  </a:cubicBezTo>
                  <a:lnTo>
                    <a:pt x="9972" y="1950"/>
                  </a:lnTo>
                  <a:cubicBezTo>
                    <a:pt x="9970" y="1949"/>
                    <a:pt x="9969" y="1949"/>
                    <a:pt x="9967" y="1949"/>
                  </a:cubicBezTo>
                  <a:cubicBezTo>
                    <a:pt x="9948" y="1949"/>
                    <a:pt x="9906" y="1988"/>
                    <a:pt x="9910" y="2015"/>
                  </a:cubicBezTo>
                  <a:cubicBezTo>
                    <a:pt x="9926" y="2078"/>
                    <a:pt x="9984" y="2104"/>
                    <a:pt x="10020" y="2146"/>
                  </a:cubicBezTo>
                  <a:cubicBezTo>
                    <a:pt x="10035" y="2157"/>
                    <a:pt x="10053" y="2193"/>
                    <a:pt x="10087" y="2193"/>
                  </a:cubicBezTo>
                  <a:cubicBezTo>
                    <a:pt x="10100" y="2193"/>
                    <a:pt x="10116" y="2187"/>
                    <a:pt x="10136" y="2172"/>
                  </a:cubicBezTo>
                  <a:cubicBezTo>
                    <a:pt x="10214" y="2094"/>
                    <a:pt x="10288" y="2004"/>
                    <a:pt x="10361" y="1915"/>
                  </a:cubicBezTo>
                  <a:lnTo>
                    <a:pt x="10361" y="1915"/>
                  </a:lnTo>
                  <a:cubicBezTo>
                    <a:pt x="10393" y="1952"/>
                    <a:pt x="10272" y="2104"/>
                    <a:pt x="10193" y="2188"/>
                  </a:cubicBezTo>
                  <a:cubicBezTo>
                    <a:pt x="10089" y="2303"/>
                    <a:pt x="10167" y="2288"/>
                    <a:pt x="10199" y="2319"/>
                  </a:cubicBezTo>
                  <a:cubicBezTo>
                    <a:pt x="10230" y="2350"/>
                    <a:pt x="10304" y="2392"/>
                    <a:pt x="10298" y="2471"/>
                  </a:cubicBezTo>
                  <a:cubicBezTo>
                    <a:pt x="10293" y="2497"/>
                    <a:pt x="10283" y="2518"/>
                    <a:pt x="10267" y="2544"/>
                  </a:cubicBezTo>
                  <a:cubicBezTo>
                    <a:pt x="10271" y="2546"/>
                    <a:pt x="10275" y="2546"/>
                    <a:pt x="10280" y="2546"/>
                  </a:cubicBezTo>
                  <a:cubicBezTo>
                    <a:pt x="10314" y="2546"/>
                    <a:pt x="10368" y="2516"/>
                    <a:pt x="10414" y="2503"/>
                  </a:cubicBezTo>
                  <a:cubicBezTo>
                    <a:pt x="10424" y="2499"/>
                    <a:pt x="10433" y="2498"/>
                    <a:pt x="10440" y="2498"/>
                  </a:cubicBezTo>
                  <a:cubicBezTo>
                    <a:pt x="10513" y="2498"/>
                    <a:pt x="10436" y="2649"/>
                    <a:pt x="10450" y="2697"/>
                  </a:cubicBezTo>
                  <a:cubicBezTo>
                    <a:pt x="10453" y="2710"/>
                    <a:pt x="10462" y="2716"/>
                    <a:pt x="10476" y="2716"/>
                  </a:cubicBezTo>
                  <a:cubicBezTo>
                    <a:pt x="10516" y="2716"/>
                    <a:pt x="10597" y="2668"/>
                    <a:pt x="10686" y="2618"/>
                  </a:cubicBezTo>
                  <a:cubicBezTo>
                    <a:pt x="10730" y="2595"/>
                    <a:pt x="10754" y="2585"/>
                    <a:pt x="10763" y="2585"/>
                  </a:cubicBezTo>
                  <a:cubicBezTo>
                    <a:pt x="10799" y="2585"/>
                    <a:pt x="10605" y="2736"/>
                    <a:pt x="10571" y="2770"/>
                  </a:cubicBezTo>
                  <a:cubicBezTo>
                    <a:pt x="10540" y="2800"/>
                    <a:pt x="10538" y="2810"/>
                    <a:pt x="10552" y="2810"/>
                  </a:cubicBezTo>
                  <a:cubicBezTo>
                    <a:pt x="10587" y="2810"/>
                    <a:pt x="10722" y="2742"/>
                    <a:pt x="10734" y="2738"/>
                  </a:cubicBezTo>
                  <a:cubicBezTo>
                    <a:pt x="10742" y="2736"/>
                    <a:pt x="10749" y="2736"/>
                    <a:pt x="10755" y="2736"/>
                  </a:cubicBezTo>
                  <a:cubicBezTo>
                    <a:pt x="10823" y="2736"/>
                    <a:pt x="10669" y="2874"/>
                    <a:pt x="10650" y="2927"/>
                  </a:cubicBezTo>
                  <a:cubicBezTo>
                    <a:pt x="10618" y="3001"/>
                    <a:pt x="10676" y="3022"/>
                    <a:pt x="10723" y="3043"/>
                  </a:cubicBezTo>
                  <a:cubicBezTo>
                    <a:pt x="10749" y="3053"/>
                    <a:pt x="10917" y="3111"/>
                    <a:pt x="10770" y="3216"/>
                  </a:cubicBezTo>
                  <a:cubicBezTo>
                    <a:pt x="10760" y="3263"/>
                    <a:pt x="10828" y="3263"/>
                    <a:pt x="10859" y="3284"/>
                  </a:cubicBezTo>
                  <a:cubicBezTo>
                    <a:pt x="11001" y="3336"/>
                    <a:pt x="11043" y="3457"/>
                    <a:pt x="11179" y="3520"/>
                  </a:cubicBezTo>
                  <a:cubicBezTo>
                    <a:pt x="11199" y="3529"/>
                    <a:pt x="11225" y="3537"/>
                    <a:pt x="11258" y="3537"/>
                  </a:cubicBezTo>
                  <a:cubicBezTo>
                    <a:pt x="11302" y="3537"/>
                    <a:pt x="11361" y="3523"/>
                    <a:pt x="11443" y="3480"/>
                  </a:cubicBezTo>
                  <a:lnTo>
                    <a:pt x="11443" y="3480"/>
                  </a:lnTo>
                  <a:cubicBezTo>
                    <a:pt x="11364" y="3522"/>
                    <a:pt x="11242" y="3583"/>
                    <a:pt x="11205" y="3635"/>
                  </a:cubicBezTo>
                  <a:cubicBezTo>
                    <a:pt x="11174" y="3677"/>
                    <a:pt x="11253" y="3646"/>
                    <a:pt x="11242" y="3677"/>
                  </a:cubicBezTo>
                  <a:lnTo>
                    <a:pt x="11221" y="3735"/>
                  </a:lnTo>
                  <a:cubicBezTo>
                    <a:pt x="11190" y="3824"/>
                    <a:pt x="11221" y="3866"/>
                    <a:pt x="11247" y="3923"/>
                  </a:cubicBezTo>
                  <a:cubicBezTo>
                    <a:pt x="11253" y="3922"/>
                    <a:pt x="11258" y="3922"/>
                    <a:pt x="11264" y="3922"/>
                  </a:cubicBezTo>
                  <a:cubicBezTo>
                    <a:pt x="11339" y="3922"/>
                    <a:pt x="11367" y="4018"/>
                    <a:pt x="11378" y="4018"/>
                  </a:cubicBezTo>
                  <a:cubicBezTo>
                    <a:pt x="11378" y="4018"/>
                    <a:pt x="11378" y="4018"/>
                    <a:pt x="11378" y="4018"/>
                  </a:cubicBezTo>
                  <a:cubicBezTo>
                    <a:pt x="11557" y="3965"/>
                    <a:pt x="11740" y="3860"/>
                    <a:pt x="11929" y="3813"/>
                  </a:cubicBezTo>
                  <a:cubicBezTo>
                    <a:pt x="11931" y="3813"/>
                    <a:pt x="11933" y="3812"/>
                    <a:pt x="11935" y="3812"/>
                  </a:cubicBezTo>
                  <a:cubicBezTo>
                    <a:pt x="11967" y="3812"/>
                    <a:pt x="11811" y="3966"/>
                    <a:pt x="11646" y="3986"/>
                  </a:cubicBezTo>
                  <a:cubicBezTo>
                    <a:pt x="11478" y="4013"/>
                    <a:pt x="11420" y="4070"/>
                    <a:pt x="11441" y="4128"/>
                  </a:cubicBezTo>
                  <a:cubicBezTo>
                    <a:pt x="11451" y="4147"/>
                    <a:pt x="11452" y="4187"/>
                    <a:pt x="11502" y="4187"/>
                  </a:cubicBezTo>
                  <a:cubicBezTo>
                    <a:pt x="11507" y="4187"/>
                    <a:pt x="11513" y="4187"/>
                    <a:pt x="11520" y="4186"/>
                  </a:cubicBezTo>
                  <a:cubicBezTo>
                    <a:pt x="11553" y="4183"/>
                    <a:pt x="11581" y="4173"/>
                    <a:pt x="11595" y="4173"/>
                  </a:cubicBezTo>
                  <a:cubicBezTo>
                    <a:pt x="11605" y="4173"/>
                    <a:pt x="11608" y="4178"/>
                    <a:pt x="11599" y="4196"/>
                  </a:cubicBezTo>
                  <a:cubicBezTo>
                    <a:pt x="11583" y="4238"/>
                    <a:pt x="11384" y="4416"/>
                    <a:pt x="11289" y="4437"/>
                  </a:cubicBezTo>
                  <a:cubicBezTo>
                    <a:pt x="11332" y="4429"/>
                    <a:pt x="11361" y="4425"/>
                    <a:pt x="11382" y="4425"/>
                  </a:cubicBezTo>
                  <a:cubicBezTo>
                    <a:pt x="11425" y="4425"/>
                    <a:pt x="11432" y="4442"/>
                    <a:pt x="11447" y="4474"/>
                  </a:cubicBezTo>
                  <a:cubicBezTo>
                    <a:pt x="11462" y="4526"/>
                    <a:pt x="11504" y="4563"/>
                    <a:pt x="11557" y="4568"/>
                  </a:cubicBezTo>
                  <a:cubicBezTo>
                    <a:pt x="11578" y="4574"/>
                    <a:pt x="11698" y="4574"/>
                    <a:pt x="11677" y="4589"/>
                  </a:cubicBezTo>
                  <a:cubicBezTo>
                    <a:pt x="11646" y="4610"/>
                    <a:pt x="11541" y="4657"/>
                    <a:pt x="11536" y="4678"/>
                  </a:cubicBezTo>
                  <a:cubicBezTo>
                    <a:pt x="11525" y="4710"/>
                    <a:pt x="11620" y="4710"/>
                    <a:pt x="11625" y="4741"/>
                  </a:cubicBezTo>
                  <a:lnTo>
                    <a:pt x="11646" y="4846"/>
                  </a:lnTo>
                  <a:cubicBezTo>
                    <a:pt x="11588" y="4878"/>
                    <a:pt x="11595" y="4888"/>
                    <a:pt x="11628" y="4888"/>
                  </a:cubicBezTo>
                  <a:cubicBezTo>
                    <a:pt x="11677" y="4888"/>
                    <a:pt x="11785" y="4866"/>
                    <a:pt x="11835" y="4857"/>
                  </a:cubicBezTo>
                  <a:cubicBezTo>
                    <a:pt x="11861" y="4852"/>
                    <a:pt x="11882" y="4851"/>
                    <a:pt x="11899" y="4851"/>
                  </a:cubicBezTo>
                  <a:cubicBezTo>
                    <a:pt x="11944" y="4851"/>
                    <a:pt x="11957" y="4865"/>
                    <a:pt x="11960" y="4888"/>
                  </a:cubicBezTo>
                  <a:cubicBezTo>
                    <a:pt x="11756" y="4941"/>
                    <a:pt x="11693" y="4946"/>
                    <a:pt x="11688" y="5014"/>
                  </a:cubicBezTo>
                  <a:cubicBezTo>
                    <a:pt x="11698" y="5124"/>
                    <a:pt x="11714" y="5239"/>
                    <a:pt x="11735" y="5355"/>
                  </a:cubicBezTo>
                  <a:cubicBezTo>
                    <a:pt x="11735" y="5355"/>
                    <a:pt x="11735" y="5459"/>
                    <a:pt x="11795" y="5459"/>
                  </a:cubicBezTo>
                  <a:cubicBezTo>
                    <a:pt x="11802" y="5459"/>
                    <a:pt x="11810" y="5458"/>
                    <a:pt x="11819" y="5454"/>
                  </a:cubicBezTo>
                  <a:cubicBezTo>
                    <a:pt x="11854" y="5441"/>
                    <a:pt x="11881" y="5436"/>
                    <a:pt x="11901" y="5436"/>
                  </a:cubicBezTo>
                  <a:cubicBezTo>
                    <a:pt x="11959" y="5436"/>
                    <a:pt x="11954" y="5482"/>
                    <a:pt x="11934" y="5502"/>
                  </a:cubicBezTo>
                  <a:cubicBezTo>
                    <a:pt x="11908" y="5533"/>
                    <a:pt x="11819" y="5528"/>
                    <a:pt x="11782" y="5554"/>
                  </a:cubicBezTo>
                  <a:cubicBezTo>
                    <a:pt x="11761" y="5564"/>
                    <a:pt x="11751" y="5585"/>
                    <a:pt x="11756" y="5606"/>
                  </a:cubicBezTo>
                  <a:cubicBezTo>
                    <a:pt x="11756" y="5638"/>
                    <a:pt x="11724" y="5727"/>
                    <a:pt x="11814" y="5743"/>
                  </a:cubicBezTo>
                  <a:cubicBezTo>
                    <a:pt x="11908" y="5758"/>
                    <a:pt x="11840" y="5785"/>
                    <a:pt x="11882" y="5821"/>
                  </a:cubicBezTo>
                  <a:cubicBezTo>
                    <a:pt x="11903" y="5837"/>
                    <a:pt x="12044" y="5853"/>
                    <a:pt x="12044" y="5863"/>
                  </a:cubicBezTo>
                  <a:cubicBezTo>
                    <a:pt x="12044" y="5879"/>
                    <a:pt x="11945" y="5895"/>
                    <a:pt x="11918" y="5905"/>
                  </a:cubicBezTo>
                  <a:cubicBezTo>
                    <a:pt x="11845" y="5942"/>
                    <a:pt x="11824" y="5984"/>
                    <a:pt x="11829" y="6026"/>
                  </a:cubicBezTo>
                  <a:cubicBezTo>
                    <a:pt x="11835" y="6089"/>
                    <a:pt x="11856" y="6152"/>
                    <a:pt x="11887" y="6209"/>
                  </a:cubicBezTo>
                  <a:cubicBezTo>
                    <a:pt x="11903" y="6241"/>
                    <a:pt x="11971" y="6251"/>
                    <a:pt x="12070" y="6251"/>
                  </a:cubicBezTo>
                  <a:cubicBezTo>
                    <a:pt x="12100" y="6261"/>
                    <a:pt x="12132" y="6265"/>
                    <a:pt x="12165" y="6265"/>
                  </a:cubicBezTo>
                  <a:cubicBezTo>
                    <a:pt x="12357" y="6265"/>
                    <a:pt x="12563" y="6121"/>
                    <a:pt x="12276" y="6121"/>
                  </a:cubicBezTo>
                  <a:cubicBezTo>
                    <a:pt x="12251" y="6121"/>
                    <a:pt x="12224" y="6122"/>
                    <a:pt x="12193" y="6124"/>
                  </a:cubicBezTo>
                  <a:lnTo>
                    <a:pt x="12193" y="6124"/>
                  </a:lnTo>
                  <a:cubicBezTo>
                    <a:pt x="12298" y="6107"/>
                    <a:pt x="12279" y="5966"/>
                    <a:pt x="12417" y="5932"/>
                  </a:cubicBezTo>
                  <a:cubicBezTo>
                    <a:pt x="12527" y="5900"/>
                    <a:pt x="12437" y="5900"/>
                    <a:pt x="12396" y="5874"/>
                  </a:cubicBezTo>
                  <a:cubicBezTo>
                    <a:pt x="12359" y="5848"/>
                    <a:pt x="12375" y="5811"/>
                    <a:pt x="12359" y="5785"/>
                  </a:cubicBezTo>
                  <a:cubicBezTo>
                    <a:pt x="12275" y="5648"/>
                    <a:pt x="12249" y="5486"/>
                    <a:pt x="12270" y="5329"/>
                  </a:cubicBezTo>
                  <a:cubicBezTo>
                    <a:pt x="12279" y="5248"/>
                    <a:pt x="12426" y="5048"/>
                    <a:pt x="12192" y="5048"/>
                  </a:cubicBezTo>
                  <a:cubicBezTo>
                    <a:pt x="12153" y="5048"/>
                    <a:pt x="12102" y="5054"/>
                    <a:pt x="12039" y="5066"/>
                  </a:cubicBezTo>
                  <a:cubicBezTo>
                    <a:pt x="12024" y="5070"/>
                    <a:pt x="11860" y="5094"/>
                    <a:pt x="11810" y="5094"/>
                  </a:cubicBezTo>
                  <a:cubicBezTo>
                    <a:pt x="11791" y="5094"/>
                    <a:pt x="11788" y="5091"/>
                    <a:pt x="11814" y="5082"/>
                  </a:cubicBezTo>
                  <a:cubicBezTo>
                    <a:pt x="11903" y="5045"/>
                    <a:pt x="11992" y="5014"/>
                    <a:pt x="12081" y="4993"/>
                  </a:cubicBezTo>
                  <a:lnTo>
                    <a:pt x="12616" y="4846"/>
                  </a:lnTo>
                  <a:cubicBezTo>
                    <a:pt x="12610" y="4844"/>
                    <a:pt x="12603" y="4843"/>
                    <a:pt x="12596" y="4843"/>
                  </a:cubicBezTo>
                  <a:cubicBezTo>
                    <a:pt x="12584" y="4843"/>
                    <a:pt x="12571" y="4845"/>
                    <a:pt x="12556" y="4845"/>
                  </a:cubicBezTo>
                  <a:cubicBezTo>
                    <a:pt x="12543" y="4845"/>
                    <a:pt x="12530" y="4843"/>
                    <a:pt x="12516" y="4836"/>
                  </a:cubicBezTo>
                  <a:cubicBezTo>
                    <a:pt x="12495" y="4825"/>
                    <a:pt x="12474" y="4799"/>
                    <a:pt x="12469" y="4773"/>
                  </a:cubicBezTo>
                  <a:cubicBezTo>
                    <a:pt x="12464" y="4736"/>
                    <a:pt x="12448" y="4673"/>
                    <a:pt x="12584" y="4636"/>
                  </a:cubicBezTo>
                  <a:lnTo>
                    <a:pt x="12584" y="4636"/>
                  </a:lnTo>
                  <a:cubicBezTo>
                    <a:pt x="12530" y="4651"/>
                    <a:pt x="12494" y="4656"/>
                    <a:pt x="12470" y="4656"/>
                  </a:cubicBezTo>
                  <a:cubicBezTo>
                    <a:pt x="12396" y="4656"/>
                    <a:pt x="12433" y="4604"/>
                    <a:pt x="12352" y="4604"/>
                  </a:cubicBezTo>
                  <a:cubicBezTo>
                    <a:pt x="12337" y="4604"/>
                    <a:pt x="12317" y="4606"/>
                    <a:pt x="12291" y="4610"/>
                  </a:cubicBezTo>
                  <a:cubicBezTo>
                    <a:pt x="12233" y="4621"/>
                    <a:pt x="12145" y="4636"/>
                    <a:pt x="12095" y="4636"/>
                  </a:cubicBezTo>
                  <a:cubicBezTo>
                    <a:pt x="12044" y="4636"/>
                    <a:pt x="12031" y="4621"/>
                    <a:pt x="12123" y="4568"/>
                  </a:cubicBezTo>
                  <a:cubicBezTo>
                    <a:pt x="12212" y="4521"/>
                    <a:pt x="12317" y="4505"/>
                    <a:pt x="12385" y="4442"/>
                  </a:cubicBezTo>
                  <a:cubicBezTo>
                    <a:pt x="12428" y="4412"/>
                    <a:pt x="12425" y="4386"/>
                    <a:pt x="12368" y="4386"/>
                  </a:cubicBezTo>
                  <a:cubicBezTo>
                    <a:pt x="12356" y="4386"/>
                    <a:pt x="12340" y="4387"/>
                    <a:pt x="12322" y="4390"/>
                  </a:cubicBezTo>
                  <a:cubicBezTo>
                    <a:pt x="12295" y="4396"/>
                    <a:pt x="12277" y="4398"/>
                    <a:pt x="12266" y="4398"/>
                  </a:cubicBezTo>
                  <a:cubicBezTo>
                    <a:pt x="12237" y="4398"/>
                    <a:pt x="12251" y="4380"/>
                    <a:pt x="12243" y="4353"/>
                  </a:cubicBezTo>
                  <a:cubicBezTo>
                    <a:pt x="12233" y="4332"/>
                    <a:pt x="12301" y="4327"/>
                    <a:pt x="12343" y="4301"/>
                  </a:cubicBezTo>
                  <a:cubicBezTo>
                    <a:pt x="12516" y="4212"/>
                    <a:pt x="12123" y="4233"/>
                    <a:pt x="12270" y="4117"/>
                  </a:cubicBezTo>
                  <a:cubicBezTo>
                    <a:pt x="12266" y="4101"/>
                    <a:pt x="12223" y="4098"/>
                    <a:pt x="12173" y="4098"/>
                  </a:cubicBezTo>
                  <a:cubicBezTo>
                    <a:pt x="12130" y="4098"/>
                    <a:pt x="12082" y="4101"/>
                    <a:pt x="12052" y="4101"/>
                  </a:cubicBezTo>
                  <a:cubicBezTo>
                    <a:pt x="12028" y="4101"/>
                    <a:pt x="12015" y="4099"/>
                    <a:pt x="12029" y="4091"/>
                  </a:cubicBezTo>
                  <a:cubicBezTo>
                    <a:pt x="12055" y="4070"/>
                    <a:pt x="12212" y="3992"/>
                    <a:pt x="12191" y="3986"/>
                  </a:cubicBezTo>
                  <a:cubicBezTo>
                    <a:pt x="12187" y="3985"/>
                    <a:pt x="12183" y="3985"/>
                    <a:pt x="12178" y="3985"/>
                  </a:cubicBezTo>
                  <a:cubicBezTo>
                    <a:pt x="12128" y="3985"/>
                    <a:pt x="12038" y="4029"/>
                    <a:pt x="11979" y="4029"/>
                  </a:cubicBezTo>
                  <a:cubicBezTo>
                    <a:pt x="11976" y="4029"/>
                    <a:pt x="11974" y="4029"/>
                    <a:pt x="11971" y="4028"/>
                  </a:cubicBezTo>
                  <a:lnTo>
                    <a:pt x="12275" y="3866"/>
                  </a:lnTo>
                  <a:lnTo>
                    <a:pt x="12275" y="3866"/>
                  </a:lnTo>
                  <a:cubicBezTo>
                    <a:pt x="12217" y="3877"/>
                    <a:pt x="12167" y="3885"/>
                    <a:pt x="12129" y="3885"/>
                  </a:cubicBezTo>
                  <a:cubicBezTo>
                    <a:pt x="12063" y="3885"/>
                    <a:pt x="12036" y="3863"/>
                    <a:pt x="12076" y="3803"/>
                  </a:cubicBezTo>
                  <a:cubicBezTo>
                    <a:pt x="12107" y="3756"/>
                    <a:pt x="12128" y="3703"/>
                    <a:pt x="12102" y="3677"/>
                  </a:cubicBezTo>
                  <a:cubicBezTo>
                    <a:pt x="12097" y="3672"/>
                    <a:pt x="12074" y="3667"/>
                    <a:pt x="12055" y="3667"/>
                  </a:cubicBezTo>
                  <a:cubicBezTo>
                    <a:pt x="12038" y="3667"/>
                    <a:pt x="12023" y="3671"/>
                    <a:pt x="12027" y="3685"/>
                  </a:cubicBezTo>
                  <a:lnTo>
                    <a:pt x="12027" y="3685"/>
                  </a:lnTo>
                  <a:lnTo>
                    <a:pt x="11997" y="3614"/>
                  </a:lnTo>
                  <a:cubicBezTo>
                    <a:pt x="11990" y="3597"/>
                    <a:pt x="11986" y="3592"/>
                    <a:pt x="11981" y="3592"/>
                  </a:cubicBezTo>
                  <a:cubicBezTo>
                    <a:pt x="11972" y="3592"/>
                    <a:pt x="11957" y="3611"/>
                    <a:pt x="11903" y="3614"/>
                  </a:cubicBezTo>
                  <a:cubicBezTo>
                    <a:pt x="11901" y="3614"/>
                    <a:pt x="11899" y="3615"/>
                    <a:pt x="11897" y="3615"/>
                  </a:cubicBezTo>
                  <a:cubicBezTo>
                    <a:pt x="11850" y="3615"/>
                    <a:pt x="11918" y="3482"/>
                    <a:pt x="11918" y="3457"/>
                  </a:cubicBezTo>
                  <a:cubicBezTo>
                    <a:pt x="11923" y="3432"/>
                    <a:pt x="11938" y="3346"/>
                    <a:pt x="11868" y="3346"/>
                  </a:cubicBezTo>
                  <a:cubicBezTo>
                    <a:pt x="11864" y="3346"/>
                    <a:pt x="11860" y="3346"/>
                    <a:pt x="11856" y="3347"/>
                  </a:cubicBezTo>
                  <a:cubicBezTo>
                    <a:pt x="11814" y="3350"/>
                    <a:pt x="11732" y="3395"/>
                    <a:pt x="11708" y="3395"/>
                  </a:cubicBezTo>
                  <a:cubicBezTo>
                    <a:pt x="11694" y="3395"/>
                    <a:pt x="11701" y="3377"/>
                    <a:pt x="11756" y="3320"/>
                  </a:cubicBezTo>
                  <a:cubicBezTo>
                    <a:pt x="11826" y="3268"/>
                    <a:pt x="11863" y="3200"/>
                    <a:pt x="11829" y="3200"/>
                  </a:cubicBezTo>
                  <a:cubicBezTo>
                    <a:pt x="11812" y="3200"/>
                    <a:pt x="11777" y="3217"/>
                    <a:pt x="11719" y="3263"/>
                  </a:cubicBezTo>
                  <a:cubicBezTo>
                    <a:pt x="11646" y="3306"/>
                    <a:pt x="11592" y="3326"/>
                    <a:pt x="11564" y="3326"/>
                  </a:cubicBezTo>
                  <a:cubicBezTo>
                    <a:pt x="11530" y="3326"/>
                    <a:pt x="11532" y="3296"/>
                    <a:pt x="11578" y="3242"/>
                  </a:cubicBezTo>
                  <a:cubicBezTo>
                    <a:pt x="11635" y="3168"/>
                    <a:pt x="11761" y="3095"/>
                    <a:pt x="11651" y="3085"/>
                  </a:cubicBezTo>
                  <a:cubicBezTo>
                    <a:pt x="11643" y="3085"/>
                    <a:pt x="11490" y="3111"/>
                    <a:pt x="11445" y="3111"/>
                  </a:cubicBezTo>
                  <a:cubicBezTo>
                    <a:pt x="11434" y="3111"/>
                    <a:pt x="11430" y="3110"/>
                    <a:pt x="11436" y="3105"/>
                  </a:cubicBezTo>
                  <a:cubicBezTo>
                    <a:pt x="11468" y="3079"/>
                    <a:pt x="11599" y="3069"/>
                    <a:pt x="11630" y="3016"/>
                  </a:cubicBezTo>
                  <a:cubicBezTo>
                    <a:pt x="11646" y="2991"/>
                    <a:pt x="11622" y="2984"/>
                    <a:pt x="11586" y="2984"/>
                  </a:cubicBezTo>
                  <a:cubicBezTo>
                    <a:pt x="11541" y="2984"/>
                    <a:pt x="11478" y="2995"/>
                    <a:pt x="11457" y="2995"/>
                  </a:cubicBezTo>
                  <a:cubicBezTo>
                    <a:pt x="11426" y="2959"/>
                    <a:pt x="11420" y="2901"/>
                    <a:pt x="11452" y="2859"/>
                  </a:cubicBezTo>
                  <a:cubicBezTo>
                    <a:pt x="11494" y="2796"/>
                    <a:pt x="11509" y="2754"/>
                    <a:pt x="11489" y="2718"/>
                  </a:cubicBezTo>
                  <a:cubicBezTo>
                    <a:pt x="11468" y="2670"/>
                    <a:pt x="11426" y="2639"/>
                    <a:pt x="11373" y="2634"/>
                  </a:cubicBezTo>
                  <a:cubicBezTo>
                    <a:pt x="11371" y="2633"/>
                    <a:pt x="11368" y="2633"/>
                    <a:pt x="11365" y="2633"/>
                  </a:cubicBezTo>
                  <a:cubicBezTo>
                    <a:pt x="11330" y="2633"/>
                    <a:pt x="11282" y="2649"/>
                    <a:pt x="11259" y="2649"/>
                  </a:cubicBezTo>
                  <a:cubicBezTo>
                    <a:pt x="11239" y="2649"/>
                    <a:pt x="11237" y="2638"/>
                    <a:pt x="11274" y="2597"/>
                  </a:cubicBezTo>
                  <a:cubicBezTo>
                    <a:pt x="11357" y="2492"/>
                    <a:pt x="11352" y="2424"/>
                    <a:pt x="11295" y="2408"/>
                  </a:cubicBezTo>
                  <a:cubicBezTo>
                    <a:pt x="11291" y="2407"/>
                    <a:pt x="11287" y="2406"/>
                    <a:pt x="11283" y="2406"/>
                  </a:cubicBezTo>
                  <a:cubicBezTo>
                    <a:pt x="11247" y="2406"/>
                    <a:pt x="11190" y="2453"/>
                    <a:pt x="11139" y="2496"/>
                  </a:cubicBezTo>
                  <a:lnTo>
                    <a:pt x="11139" y="2496"/>
                  </a:lnTo>
                  <a:cubicBezTo>
                    <a:pt x="11270" y="2377"/>
                    <a:pt x="11225" y="2315"/>
                    <a:pt x="11142" y="2315"/>
                  </a:cubicBezTo>
                  <a:cubicBezTo>
                    <a:pt x="11115" y="2315"/>
                    <a:pt x="11084" y="2321"/>
                    <a:pt x="11053" y="2335"/>
                  </a:cubicBezTo>
                  <a:cubicBezTo>
                    <a:pt x="11037" y="2342"/>
                    <a:pt x="11022" y="2346"/>
                    <a:pt x="11012" y="2346"/>
                  </a:cubicBezTo>
                  <a:cubicBezTo>
                    <a:pt x="10978" y="2346"/>
                    <a:pt x="10974" y="2312"/>
                    <a:pt x="11022" y="2256"/>
                  </a:cubicBezTo>
                  <a:cubicBezTo>
                    <a:pt x="11064" y="2204"/>
                    <a:pt x="11116" y="2209"/>
                    <a:pt x="11148" y="2151"/>
                  </a:cubicBezTo>
                  <a:cubicBezTo>
                    <a:pt x="11160" y="2132"/>
                    <a:pt x="11154" y="2125"/>
                    <a:pt x="11142" y="2125"/>
                  </a:cubicBezTo>
                  <a:cubicBezTo>
                    <a:pt x="11121" y="2125"/>
                    <a:pt x="11080" y="2143"/>
                    <a:pt x="11064" y="2146"/>
                  </a:cubicBezTo>
                  <a:cubicBezTo>
                    <a:pt x="11055" y="2148"/>
                    <a:pt x="11047" y="2149"/>
                    <a:pt x="11040" y="2149"/>
                  </a:cubicBezTo>
                  <a:cubicBezTo>
                    <a:pt x="10990" y="2149"/>
                    <a:pt x="10975" y="2104"/>
                    <a:pt x="11011" y="2031"/>
                  </a:cubicBezTo>
                  <a:cubicBezTo>
                    <a:pt x="11055" y="1992"/>
                    <a:pt x="11060" y="1979"/>
                    <a:pt x="11045" y="1979"/>
                  </a:cubicBezTo>
                  <a:cubicBezTo>
                    <a:pt x="11017" y="1979"/>
                    <a:pt x="10920" y="2026"/>
                    <a:pt x="10898" y="2026"/>
                  </a:cubicBezTo>
                  <a:cubicBezTo>
                    <a:pt x="10897" y="2026"/>
                    <a:pt x="10897" y="2026"/>
                    <a:pt x="10896" y="2025"/>
                  </a:cubicBezTo>
                  <a:cubicBezTo>
                    <a:pt x="10837" y="2012"/>
                    <a:pt x="10841" y="1930"/>
                    <a:pt x="10781" y="1930"/>
                  </a:cubicBezTo>
                  <a:cubicBezTo>
                    <a:pt x="10772" y="1930"/>
                    <a:pt x="10761" y="1932"/>
                    <a:pt x="10749" y="1936"/>
                  </a:cubicBezTo>
                  <a:cubicBezTo>
                    <a:pt x="10732" y="1941"/>
                    <a:pt x="10717" y="1943"/>
                    <a:pt x="10704" y="1943"/>
                  </a:cubicBezTo>
                  <a:cubicBezTo>
                    <a:pt x="10643" y="1943"/>
                    <a:pt x="10627" y="1897"/>
                    <a:pt x="10618" y="1858"/>
                  </a:cubicBezTo>
                  <a:cubicBezTo>
                    <a:pt x="10605" y="1814"/>
                    <a:pt x="10599" y="1708"/>
                    <a:pt x="10530" y="1708"/>
                  </a:cubicBezTo>
                  <a:cubicBezTo>
                    <a:pt x="10517" y="1708"/>
                    <a:pt x="10501" y="1712"/>
                    <a:pt x="10482" y="1721"/>
                  </a:cubicBezTo>
                  <a:cubicBezTo>
                    <a:pt x="10479" y="1723"/>
                    <a:pt x="10476" y="1724"/>
                    <a:pt x="10475" y="1724"/>
                  </a:cubicBezTo>
                  <a:cubicBezTo>
                    <a:pt x="10451" y="1724"/>
                    <a:pt x="10519" y="1604"/>
                    <a:pt x="10524" y="1575"/>
                  </a:cubicBezTo>
                  <a:cubicBezTo>
                    <a:pt x="10527" y="1556"/>
                    <a:pt x="10522" y="1551"/>
                    <a:pt x="10512" y="1551"/>
                  </a:cubicBezTo>
                  <a:cubicBezTo>
                    <a:pt x="10497" y="1551"/>
                    <a:pt x="10471" y="1565"/>
                    <a:pt x="10449" y="1565"/>
                  </a:cubicBezTo>
                  <a:cubicBezTo>
                    <a:pt x="10442" y="1565"/>
                    <a:pt x="10435" y="1563"/>
                    <a:pt x="10429" y="1559"/>
                  </a:cubicBezTo>
                  <a:cubicBezTo>
                    <a:pt x="10398" y="1533"/>
                    <a:pt x="10377" y="1485"/>
                    <a:pt x="10330" y="1480"/>
                  </a:cubicBezTo>
                  <a:cubicBezTo>
                    <a:pt x="10328" y="1480"/>
                    <a:pt x="10327" y="1480"/>
                    <a:pt x="10326" y="1480"/>
                  </a:cubicBezTo>
                  <a:cubicBezTo>
                    <a:pt x="10296" y="1480"/>
                    <a:pt x="10262" y="1512"/>
                    <a:pt x="10246" y="1512"/>
                  </a:cubicBezTo>
                  <a:cubicBezTo>
                    <a:pt x="10236" y="1512"/>
                    <a:pt x="10233" y="1501"/>
                    <a:pt x="10241" y="1464"/>
                  </a:cubicBezTo>
                  <a:cubicBezTo>
                    <a:pt x="10251" y="1402"/>
                    <a:pt x="10254" y="1306"/>
                    <a:pt x="10207" y="1306"/>
                  </a:cubicBezTo>
                  <a:cubicBezTo>
                    <a:pt x="10180" y="1306"/>
                    <a:pt x="10135" y="1339"/>
                    <a:pt x="10064" y="1431"/>
                  </a:cubicBezTo>
                  <a:lnTo>
                    <a:pt x="10064" y="1431"/>
                  </a:lnTo>
                  <a:cubicBezTo>
                    <a:pt x="10216" y="1233"/>
                    <a:pt x="10081" y="1136"/>
                    <a:pt x="9962" y="1136"/>
                  </a:cubicBezTo>
                  <a:cubicBezTo>
                    <a:pt x="9927" y="1136"/>
                    <a:pt x="9893" y="1144"/>
                    <a:pt x="9868" y="1160"/>
                  </a:cubicBezTo>
                  <a:cubicBezTo>
                    <a:pt x="9862" y="1164"/>
                    <a:pt x="9857" y="1166"/>
                    <a:pt x="9854" y="1166"/>
                  </a:cubicBezTo>
                  <a:cubicBezTo>
                    <a:pt x="9813" y="1166"/>
                    <a:pt x="9919" y="929"/>
                    <a:pt x="9868" y="929"/>
                  </a:cubicBezTo>
                  <a:cubicBezTo>
                    <a:pt x="9855" y="929"/>
                    <a:pt x="9831" y="945"/>
                    <a:pt x="9790" y="987"/>
                  </a:cubicBezTo>
                  <a:cubicBezTo>
                    <a:pt x="9727" y="1050"/>
                    <a:pt x="9665" y="1131"/>
                    <a:pt x="9640" y="1131"/>
                  </a:cubicBezTo>
                  <a:cubicBezTo>
                    <a:pt x="9628" y="1131"/>
                    <a:pt x="9625" y="1110"/>
                    <a:pt x="9638" y="1055"/>
                  </a:cubicBezTo>
                  <a:cubicBezTo>
                    <a:pt x="9629" y="1051"/>
                    <a:pt x="9557" y="1020"/>
                    <a:pt x="9531" y="1020"/>
                  </a:cubicBezTo>
                  <a:cubicBezTo>
                    <a:pt x="9526" y="1020"/>
                    <a:pt x="9523" y="1022"/>
                    <a:pt x="9522" y="1024"/>
                  </a:cubicBezTo>
                  <a:cubicBezTo>
                    <a:pt x="9522" y="1014"/>
                    <a:pt x="9596" y="972"/>
                    <a:pt x="9591" y="924"/>
                  </a:cubicBezTo>
                  <a:cubicBezTo>
                    <a:pt x="9585" y="872"/>
                    <a:pt x="9554" y="882"/>
                    <a:pt x="9533" y="867"/>
                  </a:cubicBezTo>
                  <a:cubicBezTo>
                    <a:pt x="9486" y="835"/>
                    <a:pt x="9486" y="683"/>
                    <a:pt x="9423" y="678"/>
                  </a:cubicBezTo>
                  <a:lnTo>
                    <a:pt x="9423" y="678"/>
                  </a:lnTo>
                  <a:cubicBezTo>
                    <a:pt x="9433" y="778"/>
                    <a:pt x="9313" y="1040"/>
                    <a:pt x="9213" y="1134"/>
                  </a:cubicBezTo>
                  <a:cubicBezTo>
                    <a:pt x="9166" y="1108"/>
                    <a:pt x="9292" y="945"/>
                    <a:pt x="9328" y="888"/>
                  </a:cubicBezTo>
                  <a:cubicBezTo>
                    <a:pt x="9386" y="793"/>
                    <a:pt x="9271" y="830"/>
                    <a:pt x="9260" y="804"/>
                  </a:cubicBezTo>
                  <a:cubicBezTo>
                    <a:pt x="9251" y="780"/>
                    <a:pt x="9283" y="635"/>
                    <a:pt x="9264" y="635"/>
                  </a:cubicBezTo>
                  <a:cubicBezTo>
                    <a:pt x="9262" y="635"/>
                    <a:pt x="9259" y="637"/>
                    <a:pt x="9255" y="641"/>
                  </a:cubicBezTo>
                  <a:cubicBezTo>
                    <a:pt x="9230" y="670"/>
                    <a:pt x="9189" y="735"/>
                    <a:pt x="9165" y="735"/>
                  </a:cubicBezTo>
                  <a:cubicBezTo>
                    <a:pt x="9159" y="735"/>
                    <a:pt x="9153" y="731"/>
                    <a:pt x="9150" y="720"/>
                  </a:cubicBezTo>
                  <a:cubicBezTo>
                    <a:pt x="9124" y="646"/>
                    <a:pt x="9140" y="531"/>
                    <a:pt x="9087" y="500"/>
                  </a:cubicBezTo>
                  <a:cubicBezTo>
                    <a:pt x="9082" y="537"/>
                    <a:pt x="9060" y="550"/>
                    <a:pt x="9030" y="550"/>
                  </a:cubicBezTo>
                  <a:cubicBezTo>
                    <a:pt x="8966" y="550"/>
                    <a:pt x="8867" y="492"/>
                    <a:pt x="8829" y="492"/>
                  </a:cubicBezTo>
                  <a:cubicBezTo>
                    <a:pt x="8825" y="492"/>
                    <a:pt x="8822" y="493"/>
                    <a:pt x="8820" y="494"/>
                  </a:cubicBezTo>
                  <a:cubicBezTo>
                    <a:pt x="8799" y="505"/>
                    <a:pt x="8762" y="683"/>
                    <a:pt x="8710" y="736"/>
                  </a:cubicBezTo>
                  <a:cubicBezTo>
                    <a:pt x="8702" y="743"/>
                    <a:pt x="8696" y="747"/>
                    <a:pt x="8692" y="747"/>
                  </a:cubicBezTo>
                  <a:cubicBezTo>
                    <a:pt x="8662" y="747"/>
                    <a:pt x="8738" y="535"/>
                    <a:pt x="8757" y="484"/>
                  </a:cubicBezTo>
                  <a:lnTo>
                    <a:pt x="8757" y="484"/>
                  </a:lnTo>
                  <a:cubicBezTo>
                    <a:pt x="8737" y="532"/>
                    <a:pt x="8695" y="606"/>
                    <a:pt x="8676" y="606"/>
                  </a:cubicBezTo>
                  <a:cubicBezTo>
                    <a:pt x="8671" y="606"/>
                    <a:pt x="8668" y="599"/>
                    <a:pt x="8668" y="584"/>
                  </a:cubicBezTo>
                  <a:cubicBezTo>
                    <a:pt x="8668" y="510"/>
                    <a:pt x="8725" y="411"/>
                    <a:pt x="8715" y="363"/>
                  </a:cubicBezTo>
                  <a:cubicBezTo>
                    <a:pt x="8714" y="362"/>
                    <a:pt x="8714" y="361"/>
                    <a:pt x="8713" y="361"/>
                  </a:cubicBezTo>
                  <a:cubicBezTo>
                    <a:pt x="8694" y="361"/>
                    <a:pt x="8600" y="546"/>
                    <a:pt x="8561" y="546"/>
                  </a:cubicBezTo>
                  <a:cubicBezTo>
                    <a:pt x="8558" y="546"/>
                    <a:pt x="8555" y="545"/>
                    <a:pt x="8552" y="542"/>
                  </a:cubicBezTo>
                  <a:cubicBezTo>
                    <a:pt x="8548" y="533"/>
                    <a:pt x="8558" y="356"/>
                    <a:pt x="8540" y="356"/>
                  </a:cubicBezTo>
                  <a:cubicBezTo>
                    <a:pt x="8537" y="356"/>
                    <a:pt x="8532" y="363"/>
                    <a:pt x="8526" y="379"/>
                  </a:cubicBezTo>
                  <a:cubicBezTo>
                    <a:pt x="8505" y="437"/>
                    <a:pt x="8516" y="500"/>
                    <a:pt x="8469" y="531"/>
                  </a:cubicBezTo>
                  <a:cubicBezTo>
                    <a:pt x="8462" y="535"/>
                    <a:pt x="8456" y="538"/>
                    <a:pt x="8451" y="538"/>
                  </a:cubicBezTo>
                  <a:cubicBezTo>
                    <a:pt x="8443" y="538"/>
                    <a:pt x="8437" y="531"/>
                    <a:pt x="8437" y="515"/>
                  </a:cubicBezTo>
                  <a:cubicBezTo>
                    <a:pt x="8432" y="442"/>
                    <a:pt x="8531" y="269"/>
                    <a:pt x="8500" y="238"/>
                  </a:cubicBezTo>
                  <a:cubicBezTo>
                    <a:pt x="8481" y="218"/>
                    <a:pt x="8455" y="207"/>
                    <a:pt x="8431" y="207"/>
                  </a:cubicBezTo>
                  <a:cubicBezTo>
                    <a:pt x="8422" y="207"/>
                    <a:pt x="8414" y="209"/>
                    <a:pt x="8406" y="211"/>
                  </a:cubicBezTo>
                  <a:cubicBezTo>
                    <a:pt x="8390" y="217"/>
                    <a:pt x="8353" y="285"/>
                    <a:pt x="8353" y="285"/>
                  </a:cubicBezTo>
                  <a:cubicBezTo>
                    <a:pt x="8312" y="257"/>
                    <a:pt x="8267" y="242"/>
                    <a:pt x="8218" y="242"/>
                  </a:cubicBezTo>
                  <a:cubicBezTo>
                    <a:pt x="8210" y="242"/>
                    <a:pt x="8203" y="242"/>
                    <a:pt x="8196" y="243"/>
                  </a:cubicBezTo>
                  <a:cubicBezTo>
                    <a:pt x="8128" y="253"/>
                    <a:pt x="8096" y="342"/>
                    <a:pt x="8138" y="421"/>
                  </a:cubicBezTo>
                  <a:cubicBezTo>
                    <a:pt x="8091" y="405"/>
                    <a:pt x="8044" y="400"/>
                    <a:pt x="8039" y="285"/>
                  </a:cubicBezTo>
                  <a:cubicBezTo>
                    <a:pt x="8034" y="209"/>
                    <a:pt x="8023" y="100"/>
                    <a:pt x="7984" y="100"/>
                  </a:cubicBezTo>
                  <a:cubicBezTo>
                    <a:pt x="7974" y="100"/>
                    <a:pt x="7963" y="107"/>
                    <a:pt x="7949" y="122"/>
                  </a:cubicBezTo>
                  <a:cubicBezTo>
                    <a:pt x="7902" y="180"/>
                    <a:pt x="7892" y="227"/>
                    <a:pt x="7839" y="227"/>
                  </a:cubicBezTo>
                  <a:cubicBezTo>
                    <a:pt x="7826" y="223"/>
                    <a:pt x="7806" y="204"/>
                    <a:pt x="7787" y="204"/>
                  </a:cubicBezTo>
                  <a:cubicBezTo>
                    <a:pt x="7783" y="204"/>
                    <a:pt x="7780" y="204"/>
                    <a:pt x="7776" y="206"/>
                  </a:cubicBezTo>
                  <a:cubicBezTo>
                    <a:pt x="7771" y="232"/>
                    <a:pt x="7761" y="264"/>
                    <a:pt x="7750" y="290"/>
                  </a:cubicBezTo>
                  <a:cubicBezTo>
                    <a:pt x="7737" y="301"/>
                    <a:pt x="7725" y="305"/>
                    <a:pt x="7713" y="305"/>
                  </a:cubicBezTo>
                  <a:cubicBezTo>
                    <a:pt x="7683" y="305"/>
                    <a:pt x="7654" y="282"/>
                    <a:pt x="7622" y="282"/>
                  </a:cubicBezTo>
                  <a:cubicBezTo>
                    <a:pt x="7613" y="282"/>
                    <a:pt x="7603" y="284"/>
                    <a:pt x="7593" y="290"/>
                  </a:cubicBezTo>
                  <a:cubicBezTo>
                    <a:pt x="7561" y="309"/>
                    <a:pt x="7530" y="347"/>
                    <a:pt x="7509" y="347"/>
                  </a:cubicBezTo>
                  <a:cubicBezTo>
                    <a:pt x="7495" y="347"/>
                    <a:pt x="7485" y="330"/>
                    <a:pt x="7483" y="279"/>
                  </a:cubicBezTo>
                  <a:cubicBezTo>
                    <a:pt x="7480" y="235"/>
                    <a:pt x="7444" y="211"/>
                    <a:pt x="7409" y="211"/>
                  </a:cubicBezTo>
                  <a:cubicBezTo>
                    <a:pt x="7381" y="211"/>
                    <a:pt x="7353" y="226"/>
                    <a:pt x="7341" y="259"/>
                  </a:cubicBezTo>
                  <a:cubicBezTo>
                    <a:pt x="7320" y="316"/>
                    <a:pt x="7336" y="379"/>
                    <a:pt x="7383" y="421"/>
                  </a:cubicBezTo>
                  <a:cubicBezTo>
                    <a:pt x="7352" y="416"/>
                    <a:pt x="7320" y="416"/>
                    <a:pt x="7294" y="358"/>
                  </a:cubicBezTo>
                  <a:cubicBezTo>
                    <a:pt x="7273" y="306"/>
                    <a:pt x="7273" y="227"/>
                    <a:pt x="7247" y="201"/>
                  </a:cubicBezTo>
                  <a:cubicBezTo>
                    <a:pt x="7239" y="194"/>
                    <a:pt x="7231" y="191"/>
                    <a:pt x="7224" y="191"/>
                  </a:cubicBezTo>
                  <a:cubicBezTo>
                    <a:pt x="7196" y="191"/>
                    <a:pt x="7174" y="234"/>
                    <a:pt x="7151" y="234"/>
                  </a:cubicBezTo>
                  <a:cubicBezTo>
                    <a:pt x="7141" y="234"/>
                    <a:pt x="7131" y="227"/>
                    <a:pt x="7121" y="206"/>
                  </a:cubicBezTo>
                  <a:cubicBezTo>
                    <a:pt x="7109" y="182"/>
                    <a:pt x="7088" y="9"/>
                    <a:pt x="7065" y="9"/>
                  </a:cubicBezTo>
                  <a:cubicBezTo>
                    <a:pt x="7058" y="9"/>
                    <a:pt x="7050" y="27"/>
                    <a:pt x="7042" y="75"/>
                  </a:cubicBezTo>
                  <a:cubicBezTo>
                    <a:pt x="7026" y="163"/>
                    <a:pt x="7007" y="299"/>
                    <a:pt x="6978" y="299"/>
                  </a:cubicBezTo>
                  <a:cubicBezTo>
                    <a:pt x="6969" y="299"/>
                    <a:pt x="6959" y="286"/>
                    <a:pt x="6948" y="253"/>
                  </a:cubicBezTo>
                  <a:cubicBezTo>
                    <a:pt x="6922" y="175"/>
                    <a:pt x="6927" y="96"/>
                    <a:pt x="6885" y="59"/>
                  </a:cubicBezTo>
                  <a:cubicBezTo>
                    <a:pt x="6875" y="49"/>
                    <a:pt x="6828" y="23"/>
                    <a:pt x="6793" y="23"/>
                  </a:cubicBezTo>
                  <a:cubicBezTo>
                    <a:pt x="6772" y="23"/>
                    <a:pt x="6756" y="32"/>
                    <a:pt x="6754" y="59"/>
                  </a:cubicBezTo>
                  <a:cubicBezTo>
                    <a:pt x="6749" y="113"/>
                    <a:pt x="6771" y="325"/>
                    <a:pt x="6724" y="325"/>
                  </a:cubicBezTo>
                  <a:cubicBezTo>
                    <a:pt x="6720" y="325"/>
                    <a:pt x="6716" y="324"/>
                    <a:pt x="6712" y="321"/>
                  </a:cubicBezTo>
                  <a:cubicBezTo>
                    <a:pt x="6670" y="295"/>
                    <a:pt x="6707" y="154"/>
                    <a:pt x="6696" y="75"/>
                  </a:cubicBezTo>
                  <a:lnTo>
                    <a:pt x="6696" y="75"/>
                  </a:lnTo>
                  <a:lnTo>
                    <a:pt x="6639" y="274"/>
                  </a:lnTo>
                  <a:cubicBezTo>
                    <a:pt x="6626" y="304"/>
                    <a:pt x="6617" y="316"/>
                    <a:pt x="6610" y="316"/>
                  </a:cubicBezTo>
                  <a:cubicBezTo>
                    <a:pt x="6598" y="316"/>
                    <a:pt x="6593" y="275"/>
                    <a:pt x="6586" y="227"/>
                  </a:cubicBezTo>
                  <a:cubicBezTo>
                    <a:pt x="6569" y="133"/>
                    <a:pt x="6492" y="52"/>
                    <a:pt x="6445" y="52"/>
                  </a:cubicBezTo>
                  <a:cubicBezTo>
                    <a:pt x="6434" y="52"/>
                    <a:pt x="6425" y="56"/>
                    <a:pt x="6418" y="65"/>
                  </a:cubicBezTo>
                  <a:cubicBezTo>
                    <a:pt x="6371" y="122"/>
                    <a:pt x="6418" y="458"/>
                    <a:pt x="6397" y="458"/>
                  </a:cubicBezTo>
                  <a:cubicBezTo>
                    <a:pt x="6382" y="458"/>
                    <a:pt x="6366" y="358"/>
                    <a:pt x="6345" y="311"/>
                  </a:cubicBezTo>
                  <a:cubicBezTo>
                    <a:pt x="6335" y="264"/>
                    <a:pt x="6303" y="222"/>
                    <a:pt x="6256" y="201"/>
                  </a:cubicBezTo>
                  <a:cubicBezTo>
                    <a:pt x="6218" y="182"/>
                    <a:pt x="6137" y="0"/>
                    <a:pt x="6099" y="0"/>
                  </a:cubicBezTo>
                  <a:close/>
                  <a:moveTo>
                    <a:pt x="9568" y="10831"/>
                  </a:moveTo>
                  <a:cubicBezTo>
                    <a:pt x="9565" y="10833"/>
                    <a:pt x="9564" y="10834"/>
                    <a:pt x="9564" y="10834"/>
                  </a:cubicBezTo>
                  <a:cubicBezTo>
                    <a:pt x="9565" y="10833"/>
                    <a:pt x="9567" y="10832"/>
                    <a:pt x="9568" y="10831"/>
                  </a:cubicBezTo>
                  <a:close/>
                  <a:moveTo>
                    <a:pt x="2372" y="10998"/>
                  </a:moveTo>
                  <a:lnTo>
                    <a:pt x="2372" y="10998"/>
                  </a:lnTo>
                  <a:cubicBezTo>
                    <a:pt x="2369" y="11002"/>
                    <a:pt x="2364" y="11007"/>
                    <a:pt x="2360" y="11012"/>
                  </a:cubicBezTo>
                  <a:cubicBezTo>
                    <a:pt x="2365" y="11007"/>
                    <a:pt x="2369" y="11003"/>
                    <a:pt x="2372" y="10998"/>
                  </a:cubicBezTo>
                  <a:close/>
                  <a:moveTo>
                    <a:pt x="9624" y="11006"/>
                  </a:moveTo>
                  <a:cubicBezTo>
                    <a:pt x="9624" y="11008"/>
                    <a:pt x="9625" y="11010"/>
                    <a:pt x="9627" y="11012"/>
                  </a:cubicBezTo>
                  <a:cubicBezTo>
                    <a:pt x="9626" y="11010"/>
                    <a:pt x="9625" y="11008"/>
                    <a:pt x="9624" y="11006"/>
                  </a:cubicBezTo>
                  <a:close/>
                  <a:moveTo>
                    <a:pt x="2817" y="11389"/>
                  </a:moveTo>
                  <a:lnTo>
                    <a:pt x="2817" y="11389"/>
                  </a:lnTo>
                  <a:cubicBezTo>
                    <a:pt x="2817" y="11389"/>
                    <a:pt x="2817" y="11389"/>
                    <a:pt x="2816" y="11390"/>
                  </a:cubicBezTo>
                  <a:cubicBezTo>
                    <a:pt x="2817" y="11389"/>
                    <a:pt x="2817" y="11389"/>
                    <a:pt x="2817" y="11389"/>
                  </a:cubicBezTo>
                  <a:close/>
                  <a:moveTo>
                    <a:pt x="9198" y="11270"/>
                  </a:moveTo>
                  <a:cubicBezTo>
                    <a:pt x="9261" y="11270"/>
                    <a:pt x="9343" y="11414"/>
                    <a:pt x="9276" y="11447"/>
                  </a:cubicBezTo>
                  <a:lnTo>
                    <a:pt x="9281" y="11452"/>
                  </a:lnTo>
                  <a:cubicBezTo>
                    <a:pt x="9279" y="11454"/>
                    <a:pt x="9276" y="11454"/>
                    <a:pt x="9274" y="11454"/>
                  </a:cubicBezTo>
                  <a:cubicBezTo>
                    <a:pt x="9230" y="11454"/>
                    <a:pt x="9152" y="11294"/>
                    <a:pt x="9182" y="11274"/>
                  </a:cubicBezTo>
                  <a:cubicBezTo>
                    <a:pt x="9187" y="11272"/>
                    <a:pt x="9193" y="11270"/>
                    <a:pt x="9198" y="11270"/>
                  </a:cubicBezTo>
                  <a:close/>
                  <a:moveTo>
                    <a:pt x="6801" y="11662"/>
                  </a:moveTo>
                  <a:cubicBezTo>
                    <a:pt x="6801" y="11662"/>
                    <a:pt x="6801" y="11662"/>
                    <a:pt x="6801" y="11662"/>
                  </a:cubicBezTo>
                  <a:cubicBezTo>
                    <a:pt x="6801" y="11662"/>
                    <a:pt x="6801" y="11662"/>
                    <a:pt x="6801" y="11662"/>
                  </a:cubicBezTo>
                  <a:close/>
                  <a:moveTo>
                    <a:pt x="6980" y="11577"/>
                  </a:moveTo>
                  <a:cubicBezTo>
                    <a:pt x="6967" y="11577"/>
                    <a:pt x="6965" y="11636"/>
                    <a:pt x="6974" y="11757"/>
                  </a:cubicBezTo>
                  <a:lnTo>
                    <a:pt x="7006" y="11757"/>
                  </a:lnTo>
                  <a:lnTo>
                    <a:pt x="7021" y="11652"/>
                  </a:lnTo>
                  <a:cubicBezTo>
                    <a:pt x="7003" y="11602"/>
                    <a:pt x="6989" y="11577"/>
                    <a:pt x="6980" y="11577"/>
                  </a:cubicBezTo>
                  <a:close/>
                  <a:moveTo>
                    <a:pt x="3681" y="11818"/>
                  </a:moveTo>
                  <a:cubicBezTo>
                    <a:pt x="3665" y="11818"/>
                    <a:pt x="3632" y="11867"/>
                    <a:pt x="3582" y="11966"/>
                  </a:cubicBezTo>
                  <a:lnTo>
                    <a:pt x="3613" y="11982"/>
                  </a:lnTo>
                  <a:lnTo>
                    <a:pt x="3687" y="11909"/>
                  </a:lnTo>
                  <a:cubicBezTo>
                    <a:pt x="3696" y="11848"/>
                    <a:pt x="3694" y="11818"/>
                    <a:pt x="3681" y="11818"/>
                  </a:cubicBezTo>
                  <a:close/>
                  <a:moveTo>
                    <a:pt x="4947" y="11793"/>
                  </a:moveTo>
                  <a:cubicBezTo>
                    <a:pt x="4948" y="11793"/>
                    <a:pt x="4949" y="11793"/>
                    <a:pt x="4950" y="11793"/>
                  </a:cubicBezTo>
                  <a:cubicBezTo>
                    <a:pt x="4950" y="11861"/>
                    <a:pt x="4956" y="11982"/>
                    <a:pt x="4898" y="11987"/>
                  </a:cubicBezTo>
                  <a:cubicBezTo>
                    <a:pt x="4852" y="11972"/>
                    <a:pt x="4910" y="11793"/>
                    <a:pt x="4947" y="11793"/>
                  </a:cubicBezTo>
                  <a:close/>
                  <a:moveTo>
                    <a:pt x="6044" y="11693"/>
                  </a:moveTo>
                  <a:cubicBezTo>
                    <a:pt x="6052" y="11693"/>
                    <a:pt x="6062" y="11703"/>
                    <a:pt x="6072" y="11725"/>
                  </a:cubicBezTo>
                  <a:cubicBezTo>
                    <a:pt x="6088" y="11793"/>
                    <a:pt x="6093" y="11861"/>
                    <a:pt x="6088" y="11930"/>
                  </a:cubicBezTo>
                  <a:lnTo>
                    <a:pt x="6093" y="11930"/>
                  </a:lnTo>
                  <a:cubicBezTo>
                    <a:pt x="6090" y="12001"/>
                    <a:pt x="6069" y="12061"/>
                    <a:pt x="6049" y="12061"/>
                  </a:cubicBezTo>
                  <a:cubicBezTo>
                    <a:pt x="6041" y="12061"/>
                    <a:pt x="6032" y="12048"/>
                    <a:pt x="6025" y="12019"/>
                  </a:cubicBezTo>
                  <a:cubicBezTo>
                    <a:pt x="5999" y="11919"/>
                    <a:pt x="6006" y="11693"/>
                    <a:pt x="6044" y="11693"/>
                  </a:cubicBezTo>
                  <a:close/>
                  <a:moveTo>
                    <a:pt x="2527" y="9907"/>
                  </a:moveTo>
                  <a:cubicBezTo>
                    <a:pt x="2519" y="9907"/>
                    <a:pt x="2506" y="9912"/>
                    <a:pt x="2486" y="9921"/>
                  </a:cubicBezTo>
                  <a:cubicBezTo>
                    <a:pt x="2329" y="10068"/>
                    <a:pt x="2172" y="10346"/>
                    <a:pt x="2109" y="10472"/>
                  </a:cubicBezTo>
                  <a:cubicBezTo>
                    <a:pt x="2104" y="10481"/>
                    <a:pt x="2015" y="10656"/>
                    <a:pt x="2035" y="10656"/>
                  </a:cubicBezTo>
                  <a:cubicBezTo>
                    <a:pt x="2038" y="10656"/>
                    <a:pt x="2043" y="10653"/>
                    <a:pt x="2051" y="10645"/>
                  </a:cubicBezTo>
                  <a:cubicBezTo>
                    <a:pt x="2084" y="10629"/>
                    <a:pt x="2105" y="10620"/>
                    <a:pt x="2118" y="10620"/>
                  </a:cubicBezTo>
                  <a:cubicBezTo>
                    <a:pt x="2134" y="10620"/>
                    <a:pt x="2138" y="10634"/>
                    <a:pt x="2135" y="10666"/>
                  </a:cubicBezTo>
                  <a:cubicBezTo>
                    <a:pt x="2121" y="10730"/>
                    <a:pt x="2091" y="10835"/>
                    <a:pt x="2151" y="10835"/>
                  </a:cubicBezTo>
                  <a:cubicBezTo>
                    <a:pt x="2160" y="10835"/>
                    <a:pt x="2170" y="10833"/>
                    <a:pt x="2182" y="10829"/>
                  </a:cubicBezTo>
                  <a:cubicBezTo>
                    <a:pt x="2225" y="10814"/>
                    <a:pt x="2264" y="10789"/>
                    <a:pt x="2280" y="10789"/>
                  </a:cubicBezTo>
                  <a:cubicBezTo>
                    <a:pt x="2293" y="10789"/>
                    <a:pt x="2292" y="10806"/>
                    <a:pt x="2266" y="10860"/>
                  </a:cubicBezTo>
                  <a:cubicBezTo>
                    <a:pt x="2273" y="10866"/>
                    <a:pt x="2285" y="10868"/>
                    <a:pt x="2299" y="10868"/>
                  </a:cubicBezTo>
                  <a:cubicBezTo>
                    <a:pt x="2332" y="10868"/>
                    <a:pt x="2378" y="10857"/>
                    <a:pt x="2410" y="10857"/>
                  </a:cubicBezTo>
                  <a:cubicBezTo>
                    <a:pt x="2456" y="10857"/>
                    <a:pt x="2472" y="10881"/>
                    <a:pt x="2372" y="10998"/>
                  </a:cubicBezTo>
                  <a:lnTo>
                    <a:pt x="2372" y="10998"/>
                  </a:lnTo>
                  <a:cubicBezTo>
                    <a:pt x="2416" y="10949"/>
                    <a:pt x="2446" y="10931"/>
                    <a:pt x="2467" y="10931"/>
                  </a:cubicBezTo>
                  <a:cubicBezTo>
                    <a:pt x="2520" y="10931"/>
                    <a:pt x="2519" y="11044"/>
                    <a:pt x="2560" y="11044"/>
                  </a:cubicBezTo>
                  <a:cubicBezTo>
                    <a:pt x="2617" y="11044"/>
                    <a:pt x="2649" y="10944"/>
                    <a:pt x="2727" y="10902"/>
                  </a:cubicBezTo>
                  <a:cubicBezTo>
                    <a:pt x="2733" y="10898"/>
                    <a:pt x="2738" y="10897"/>
                    <a:pt x="2741" y="10897"/>
                  </a:cubicBezTo>
                  <a:cubicBezTo>
                    <a:pt x="2771" y="10897"/>
                    <a:pt x="2687" y="11038"/>
                    <a:pt x="2654" y="11080"/>
                  </a:cubicBezTo>
                  <a:cubicBezTo>
                    <a:pt x="2568" y="11188"/>
                    <a:pt x="2566" y="11216"/>
                    <a:pt x="2594" y="11216"/>
                  </a:cubicBezTo>
                  <a:cubicBezTo>
                    <a:pt x="2624" y="11216"/>
                    <a:pt x="2690" y="11184"/>
                    <a:pt x="2723" y="11184"/>
                  </a:cubicBezTo>
                  <a:cubicBezTo>
                    <a:pt x="2727" y="11184"/>
                    <a:pt x="2730" y="11184"/>
                    <a:pt x="2733" y="11185"/>
                  </a:cubicBezTo>
                  <a:cubicBezTo>
                    <a:pt x="2753" y="11195"/>
                    <a:pt x="2847" y="11366"/>
                    <a:pt x="2817" y="11389"/>
                  </a:cubicBezTo>
                  <a:lnTo>
                    <a:pt x="2817" y="11389"/>
                  </a:lnTo>
                  <a:cubicBezTo>
                    <a:pt x="2852" y="11363"/>
                    <a:pt x="2791" y="11368"/>
                    <a:pt x="2864" y="11306"/>
                  </a:cubicBezTo>
                  <a:cubicBezTo>
                    <a:pt x="2878" y="11295"/>
                    <a:pt x="2890" y="11291"/>
                    <a:pt x="2899" y="11291"/>
                  </a:cubicBezTo>
                  <a:cubicBezTo>
                    <a:pt x="2917" y="11291"/>
                    <a:pt x="2927" y="11304"/>
                    <a:pt x="2937" y="11311"/>
                  </a:cubicBezTo>
                  <a:cubicBezTo>
                    <a:pt x="2953" y="11321"/>
                    <a:pt x="3000" y="11348"/>
                    <a:pt x="2979" y="11416"/>
                  </a:cubicBezTo>
                  <a:cubicBezTo>
                    <a:pt x="2961" y="11479"/>
                    <a:pt x="2924" y="11530"/>
                    <a:pt x="2957" y="11530"/>
                  </a:cubicBezTo>
                  <a:cubicBezTo>
                    <a:pt x="2962" y="11530"/>
                    <a:pt x="2969" y="11529"/>
                    <a:pt x="2979" y="11526"/>
                  </a:cubicBezTo>
                  <a:cubicBezTo>
                    <a:pt x="3031" y="11505"/>
                    <a:pt x="3105" y="11395"/>
                    <a:pt x="3147" y="11379"/>
                  </a:cubicBezTo>
                  <a:cubicBezTo>
                    <a:pt x="3151" y="11377"/>
                    <a:pt x="3155" y="11376"/>
                    <a:pt x="3159" y="11376"/>
                  </a:cubicBezTo>
                  <a:cubicBezTo>
                    <a:pt x="3205" y="11376"/>
                    <a:pt x="3174" y="11525"/>
                    <a:pt x="3184" y="11578"/>
                  </a:cubicBezTo>
                  <a:cubicBezTo>
                    <a:pt x="3184" y="11631"/>
                    <a:pt x="3210" y="11683"/>
                    <a:pt x="3257" y="11709"/>
                  </a:cubicBezTo>
                  <a:cubicBezTo>
                    <a:pt x="3280" y="11718"/>
                    <a:pt x="3303" y="11722"/>
                    <a:pt x="3325" y="11722"/>
                  </a:cubicBezTo>
                  <a:cubicBezTo>
                    <a:pt x="3359" y="11722"/>
                    <a:pt x="3391" y="11713"/>
                    <a:pt x="3419" y="11694"/>
                  </a:cubicBezTo>
                  <a:cubicBezTo>
                    <a:pt x="3450" y="11678"/>
                    <a:pt x="3556" y="11562"/>
                    <a:pt x="3581" y="11562"/>
                  </a:cubicBezTo>
                  <a:cubicBezTo>
                    <a:pt x="3581" y="11562"/>
                    <a:pt x="3582" y="11562"/>
                    <a:pt x="3582" y="11563"/>
                  </a:cubicBezTo>
                  <a:cubicBezTo>
                    <a:pt x="3535" y="11620"/>
                    <a:pt x="3498" y="11683"/>
                    <a:pt x="3461" y="11746"/>
                  </a:cubicBezTo>
                  <a:cubicBezTo>
                    <a:pt x="3445" y="11800"/>
                    <a:pt x="3494" y="11818"/>
                    <a:pt x="3528" y="11818"/>
                  </a:cubicBezTo>
                  <a:cubicBezTo>
                    <a:pt x="3537" y="11818"/>
                    <a:pt x="3545" y="11816"/>
                    <a:pt x="3551" y="11814"/>
                  </a:cubicBezTo>
                  <a:cubicBezTo>
                    <a:pt x="3592" y="11799"/>
                    <a:pt x="3624" y="11704"/>
                    <a:pt x="3666" y="11704"/>
                  </a:cubicBezTo>
                  <a:cubicBezTo>
                    <a:pt x="3708" y="11709"/>
                    <a:pt x="3724" y="11736"/>
                    <a:pt x="3734" y="11778"/>
                  </a:cubicBezTo>
                  <a:cubicBezTo>
                    <a:pt x="3764" y="11872"/>
                    <a:pt x="3720" y="12002"/>
                    <a:pt x="3779" y="12002"/>
                  </a:cubicBezTo>
                  <a:cubicBezTo>
                    <a:pt x="3792" y="12002"/>
                    <a:pt x="3809" y="11996"/>
                    <a:pt x="3834" y="11982"/>
                  </a:cubicBezTo>
                  <a:cubicBezTo>
                    <a:pt x="3878" y="11938"/>
                    <a:pt x="3906" y="11924"/>
                    <a:pt x="3929" y="11924"/>
                  </a:cubicBezTo>
                  <a:cubicBezTo>
                    <a:pt x="3949" y="11924"/>
                    <a:pt x="3966" y="11935"/>
                    <a:pt x="3986" y="11945"/>
                  </a:cubicBezTo>
                  <a:cubicBezTo>
                    <a:pt x="3986" y="11946"/>
                    <a:pt x="3987" y="11946"/>
                    <a:pt x="3988" y="11946"/>
                  </a:cubicBezTo>
                  <a:cubicBezTo>
                    <a:pt x="4011" y="11946"/>
                    <a:pt x="4090" y="11792"/>
                    <a:pt x="4132" y="11792"/>
                  </a:cubicBezTo>
                  <a:cubicBezTo>
                    <a:pt x="4134" y="11792"/>
                    <a:pt x="4136" y="11793"/>
                    <a:pt x="4138" y="11793"/>
                  </a:cubicBezTo>
                  <a:cubicBezTo>
                    <a:pt x="4114" y="11855"/>
                    <a:pt x="4012" y="12030"/>
                    <a:pt x="4049" y="12030"/>
                  </a:cubicBezTo>
                  <a:cubicBezTo>
                    <a:pt x="4053" y="12030"/>
                    <a:pt x="4058" y="12028"/>
                    <a:pt x="4064" y="12024"/>
                  </a:cubicBezTo>
                  <a:cubicBezTo>
                    <a:pt x="4112" y="12003"/>
                    <a:pt x="4174" y="11893"/>
                    <a:pt x="4227" y="11835"/>
                  </a:cubicBezTo>
                  <a:lnTo>
                    <a:pt x="4227" y="11835"/>
                  </a:lnTo>
                  <a:cubicBezTo>
                    <a:pt x="4101" y="11982"/>
                    <a:pt x="4269" y="11951"/>
                    <a:pt x="4285" y="11982"/>
                  </a:cubicBezTo>
                  <a:cubicBezTo>
                    <a:pt x="4316" y="12029"/>
                    <a:pt x="4216" y="12155"/>
                    <a:pt x="4274" y="12176"/>
                  </a:cubicBezTo>
                  <a:cubicBezTo>
                    <a:pt x="4275" y="12176"/>
                    <a:pt x="4276" y="12177"/>
                    <a:pt x="4278" y="12177"/>
                  </a:cubicBezTo>
                  <a:cubicBezTo>
                    <a:pt x="4334" y="12177"/>
                    <a:pt x="4493" y="11730"/>
                    <a:pt x="4437" y="11704"/>
                  </a:cubicBezTo>
                  <a:lnTo>
                    <a:pt x="4437" y="11704"/>
                  </a:lnTo>
                  <a:lnTo>
                    <a:pt x="4473" y="11720"/>
                  </a:lnTo>
                  <a:cubicBezTo>
                    <a:pt x="4477" y="11722"/>
                    <a:pt x="4480" y="11723"/>
                    <a:pt x="4484" y="11723"/>
                  </a:cubicBezTo>
                  <a:cubicBezTo>
                    <a:pt x="4535" y="11723"/>
                    <a:pt x="4628" y="11575"/>
                    <a:pt x="4589" y="11526"/>
                  </a:cubicBezTo>
                  <a:cubicBezTo>
                    <a:pt x="4563" y="11500"/>
                    <a:pt x="4532" y="11487"/>
                    <a:pt x="4500" y="11487"/>
                  </a:cubicBezTo>
                  <a:cubicBezTo>
                    <a:pt x="4486" y="11487"/>
                    <a:pt x="4472" y="11490"/>
                    <a:pt x="4458" y="11494"/>
                  </a:cubicBezTo>
                  <a:cubicBezTo>
                    <a:pt x="4400" y="11500"/>
                    <a:pt x="4379" y="11515"/>
                    <a:pt x="4311" y="11615"/>
                  </a:cubicBezTo>
                  <a:cubicBezTo>
                    <a:pt x="4288" y="11648"/>
                    <a:pt x="4273" y="11656"/>
                    <a:pt x="4261" y="11656"/>
                  </a:cubicBezTo>
                  <a:cubicBezTo>
                    <a:pt x="4250" y="11656"/>
                    <a:pt x="4242" y="11650"/>
                    <a:pt x="4232" y="11650"/>
                  </a:cubicBezTo>
                  <a:cubicBezTo>
                    <a:pt x="4214" y="11650"/>
                    <a:pt x="4193" y="11669"/>
                    <a:pt x="4148" y="11772"/>
                  </a:cubicBezTo>
                  <a:cubicBezTo>
                    <a:pt x="4237" y="11557"/>
                    <a:pt x="4132" y="11489"/>
                    <a:pt x="4106" y="11432"/>
                  </a:cubicBezTo>
                  <a:cubicBezTo>
                    <a:pt x="4085" y="11400"/>
                    <a:pt x="4075" y="11363"/>
                    <a:pt x="4075" y="11321"/>
                  </a:cubicBezTo>
                  <a:cubicBezTo>
                    <a:pt x="4117" y="11232"/>
                    <a:pt x="4132" y="11127"/>
                    <a:pt x="4106" y="11112"/>
                  </a:cubicBezTo>
                  <a:lnTo>
                    <a:pt x="4106" y="11112"/>
                  </a:lnTo>
                  <a:lnTo>
                    <a:pt x="4022" y="11295"/>
                  </a:lnTo>
                  <a:cubicBezTo>
                    <a:pt x="3983" y="11271"/>
                    <a:pt x="4035" y="11146"/>
                    <a:pt x="3992" y="11146"/>
                  </a:cubicBezTo>
                  <a:cubicBezTo>
                    <a:pt x="3988" y="11146"/>
                    <a:pt x="3985" y="11147"/>
                    <a:pt x="3980" y="11148"/>
                  </a:cubicBezTo>
                  <a:cubicBezTo>
                    <a:pt x="3902" y="11180"/>
                    <a:pt x="3834" y="11232"/>
                    <a:pt x="3786" y="11300"/>
                  </a:cubicBezTo>
                  <a:cubicBezTo>
                    <a:pt x="3759" y="11337"/>
                    <a:pt x="3748" y="11365"/>
                    <a:pt x="3738" y="11365"/>
                  </a:cubicBezTo>
                  <a:cubicBezTo>
                    <a:pt x="3737" y="11365"/>
                    <a:pt x="3735" y="11365"/>
                    <a:pt x="3734" y="11363"/>
                  </a:cubicBezTo>
                  <a:cubicBezTo>
                    <a:pt x="3713" y="11337"/>
                    <a:pt x="3703" y="11306"/>
                    <a:pt x="3703" y="11274"/>
                  </a:cubicBezTo>
                  <a:cubicBezTo>
                    <a:pt x="3707" y="11206"/>
                    <a:pt x="3718" y="11112"/>
                    <a:pt x="3679" y="11112"/>
                  </a:cubicBezTo>
                  <a:cubicBezTo>
                    <a:pt x="3670" y="11112"/>
                    <a:pt x="3659" y="11117"/>
                    <a:pt x="3645" y="11127"/>
                  </a:cubicBezTo>
                  <a:cubicBezTo>
                    <a:pt x="3601" y="11159"/>
                    <a:pt x="3556" y="11178"/>
                    <a:pt x="3522" y="11178"/>
                  </a:cubicBezTo>
                  <a:cubicBezTo>
                    <a:pt x="3494" y="11178"/>
                    <a:pt x="3474" y="11166"/>
                    <a:pt x="3467" y="11138"/>
                  </a:cubicBezTo>
                  <a:cubicBezTo>
                    <a:pt x="3457" y="11114"/>
                    <a:pt x="3545" y="10939"/>
                    <a:pt x="3518" y="10939"/>
                  </a:cubicBezTo>
                  <a:cubicBezTo>
                    <a:pt x="3516" y="10939"/>
                    <a:pt x="3513" y="10941"/>
                    <a:pt x="3509" y="10944"/>
                  </a:cubicBezTo>
                  <a:cubicBezTo>
                    <a:pt x="3404" y="11015"/>
                    <a:pt x="3373" y="11202"/>
                    <a:pt x="3313" y="11202"/>
                  </a:cubicBezTo>
                  <a:cubicBezTo>
                    <a:pt x="3307" y="11202"/>
                    <a:pt x="3301" y="11200"/>
                    <a:pt x="3294" y="11196"/>
                  </a:cubicBezTo>
                  <a:cubicBezTo>
                    <a:pt x="3220" y="11143"/>
                    <a:pt x="3530" y="10876"/>
                    <a:pt x="3461" y="10823"/>
                  </a:cubicBezTo>
                  <a:cubicBezTo>
                    <a:pt x="3458" y="10821"/>
                    <a:pt x="3455" y="10820"/>
                    <a:pt x="3451" y="10820"/>
                  </a:cubicBezTo>
                  <a:cubicBezTo>
                    <a:pt x="3410" y="10820"/>
                    <a:pt x="3358" y="10950"/>
                    <a:pt x="3315" y="10965"/>
                  </a:cubicBezTo>
                  <a:cubicBezTo>
                    <a:pt x="3306" y="10968"/>
                    <a:pt x="3298" y="10969"/>
                    <a:pt x="3290" y="10969"/>
                  </a:cubicBezTo>
                  <a:cubicBezTo>
                    <a:pt x="3235" y="10969"/>
                    <a:pt x="3212" y="10891"/>
                    <a:pt x="3189" y="10850"/>
                  </a:cubicBezTo>
                  <a:cubicBezTo>
                    <a:pt x="3131" y="10739"/>
                    <a:pt x="3131" y="10519"/>
                    <a:pt x="3005" y="10503"/>
                  </a:cubicBezTo>
                  <a:cubicBezTo>
                    <a:pt x="3004" y="10503"/>
                    <a:pt x="3002" y="10503"/>
                    <a:pt x="3001" y="10503"/>
                  </a:cubicBezTo>
                  <a:cubicBezTo>
                    <a:pt x="2959" y="10503"/>
                    <a:pt x="2903" y="10568"/>
                    <a:pt x="2837" y="10603"/>
                  </a:cubicBezTo>
                  <a:cubicBezTo>
                    <a:pt x="2806" y="10622"/>
                    <a:pt x="2789" y="10630"/>
                    <a:pt x="2782" y="10630"/>
                  </a:cubicBezTo>
                  <a:cubicBezTo>
                    <a:pt x="2760" y="10630"/>
                    <a:pt x="2859" y="10539"/>
                    <a:pt x="2879" y="10498"/>
                  </a:cubicBezTo>
                  <a:cubicBezTo>
                    <a:pt x="2895" y="10462"/>
                    <a:pt x="2875" y="10449"/>
                    <a:pt x="2844" y="10449"/>
                  </a:cubicBezTo>
                  <a:cubicBezTo>
                    <a:pt x="2812" y="10449"/>
                    <a:pt x="2767" y="10464"/>
                    <a:pt x="2738" y="10483"/>
                  </a:cubicBezTo>
                  <a:cubicBezTo>
                    <a:pt x="2673" y="10535"/>
                    <a:pt x="2642" y="10557"/>
                    <a:pt x="2632" y="10557"/>
                  </a:cubicBezTo>
                  <a:cubicBezTo>
                    <a:pt x="2616" y="10557"/>
                    <a:pt x="2663" y="10495"/>
                    <a:pt x="2722" y="10409"/>
                  </a:cubicBezTo>
                  <a:lnTo>
                    <a:pt x="2722" y="10409"/>
                  </a:lnTo>
                  <a:cubicBezTo>
                    <a:pt x="2622" y="10488"/>
                    <a:pt x="2528" y="10572"/>
                    <a:pt x="2439" y="10661"/>
                  </a:cubicBezTo>
                  <a:cubicBezTo>
                    <a:pt x="2429" y="10640"/>
                    <a:pt x="2565" y="10493"/>
                    <a:pt x="2586" y="10456"/>
                  </a:cubicBezTo>
                  <a:cubicBezTo>
                    <a:pt x="2624" y="10404"/>
                    <a:pt x="2610" y="10390"/>
                    <a:pt x="2584" y="10390"/>
                  </a:cubicBezTo>
                  <a:cubicBezTo>
                    <a:pt x="2563" y="10390"/>
                    <a:pt x="2534" y="10399"/>
                    <a:pt x="2518" y="10404"/>
                  </a:cubicBezTo>
                  <a:cubicBezTo>
                    <a:pt x="2515" y="10404"/>
                    <a:pt x="2512" y="10404"/>
                    <a:pt x="2509" y="10404"/>
                  </a:cubicBezTo>
                  <a:cubicBezTo>
                    <a:pt x="2460" y="10404"/>
                    <a:pt x="2299" y="10399"/>
                    <a:pt x="2460" y="10273"/>
                  </a:cubicBezTo>
                  <a:cubicBezTo>
                    <a:pt x="2546" y="10206"/>
                    <a:pt x="2546" y="10187"/>
                    <a:pt x="2515" y="10187"/>
                  </a:cubicBezTo>
                  <a:cubicBezTo>
                    <a:pt x="2473" y="10187"/>
                    <a:pt x="2374" y="10221"/>
                    <a:pt x="2345" y="10221"/>
                  </a:cubicBezTo>
                  <a:cubicBezTo>
                    <a:pt x="2343" y="10221"/>
                    <a:pt x="2341" y="10221"/>
                    <a:pt x="2339" y="10220"/>
                  </a:cubicBezTo>
                  <a:cubicBezTo>
                    <a:pt x="2269" y="10197"/>
                    <a:pt x="2586" y="9907"/>
                    <a:pt x="2527" y="9907"/>
                  </a:cubicBezTo>
                  <a:close/>
                  <a:moveTo>
                    <a:pt x="5248" y="12448"/>
                  </a:moveTo>
                  <a:cubicBezTo>
                    <a:pt x="5246" y="12452"/>
                    <a:pt x="5245" y="12455"/>
                    <a:pt x="5244" y="12459"/>
                  </a:cubicBezTo>
                  <a:cubicBezTo>
                    <a:pt x="5245" y="12456"/>
                    <a:pt x="5246" y="12452"/>
                    <a:pt x="5248" y="12448"/>
                  </a:cubicBezTo>
                  <a:close/>
                  <a:moveTo>
                    <a:pt x="12175" y="6272"/>
                  </a:moveTo>
                  <a:cubicBezTo>
                    <a:pt x="12003" y="6272"/>
                    <a:pt x="11840" y="6283"/>
                    <a:pt x="11819" y="6309"/>
                  </a:cubicBezTo>
                  <a:cubicBezTo>
                    <a:pt x="11803" y="6330"/>
                    <a:pt x="11756" y="6409"/>
                    <a:pt x="11829" y="6424"/>
                  </a:cubicBezTo>
                  <a:cubicBezTo>
                    <a:pt x="11971" y="6451"/>
                    <a:pt x="12112" y="6456"/>
                    <a:pt x="11987" y="6524"/>
                  </a:cubicBezTo>
                  <a:cubicBezTo>
                    <a:pt x="11934" y="6582"/>
                    <a:pt x="11876" y="6645"/>
                    <a:pt x="11903" y="6707"/>
                  </a:cubicBezTo>
                  <a:cubicBezTo>
                    <a:pt x="11918" y="6749"/>
                    <a:pt x="12139" y="6802"/>
                    <a:pt x="12107" y="6833"/>
                  </a:cubicBezTo>
                  <a:cubicBezTo>
                    <a:pt x="12050" y="6881"/>
                    <a:pt x="11756" y="6849"/>
                    <a:pt x="11703" y="6907"/>
                  </a:cubicBezTo>
                  <a:cubicBezTo>
                    <a:pt x="11672" y="6933"/>
                    <a:pt x="11882" y="6938"/>
                    <a:pt x="11934" y="6943"/>
                  </a:cubicBezTo>
                  <a:cubicBezTo>
                    <a:pt x="11929" y="6975"/>
                    <a:pt x="11667" y="6954"/>
                    <a:pt x="11740" y="6996"/>
                  </a:cubicBezTo>
                  <a:cubicBezTo>
                    <a:pt x="11761" y="7006"/>
                    <a:pt x="12270" y="7090"/>
                    <a:pt x="12091" y="7116"/>
                  </a:cubicBezTo>
                  <a:cubicBezTo>
                    <a:pt x="12082" y="7118"/>
                    <a:pt x="12073" y="7118"/>
                    <a:pt x="12062" y="7118"/>
                  </a:cubicBezTo>
                  <a:cubicBezTo>
                    <a:pt x="12010" y="7118"/>
                    <a:pt x="11946" y="7105"/>
                    <a:pt x="11890" y="7105"/>
                  </a:cubicBezTo>
                  <a:cubicBezTo>
                    <a:pt x="11864" y="7105"/>
                    <a:pt x="11840" y="7108"/>
                    <a:pt x="11819" y="7116"/>
                  </a:cubicBezTo>
                  <a:cubicBezTo>
                    <a:pt x="11787" y="7127"/>
                    <a:pt x="11777" y="7158"/>
                    <a:pt x="11798" y="7185"/>
                  </a:cubicBezTo>
                  <a:cubicBezTo>
                    <a:pt x="11845" y="7242"/>
                    <a:pt x="12086" y="7216"/>
                    <a:pt x="12065" y="7310"/>
                  </a:cubicBezTo>
                  <a:cubicBezTo>
                    <a:pt x="11988" y="7290"/>
                    <a:pt x="11911" y="7282"/>
                    <a:pt x="11834" y="7282"/>
                  </a:cubicBezTo>
                  <a:cubicBezTo>
                    <a:pt x="11811" y="7282"/>
                    <a:pt x="11789" y="7283"/>
                    <a:pt x="11766" y="7284"/>
                  </a:cubicBezTo>
                  <a:cubicBezTo>
                    <a:pt x="11703" y="7305"/>
                    <a:pt x="11614" y="7342"/>
                    <a:pt x="11814" y="7384"/>
                  </a:cubicBezTo>
                  <a:cubicBezTo>
                    <a:pt x="11740" y="7369"/>
                    <a:pt x="11690" y="7363"/>
                    <a:pt x="11660" y="7363"/>
                  </a:cubicBezTo>
                  <a:cubicBezTo>
                    <a:pt x="11584" y="7363"/>
                    <a:pt x="11634" y="7405"/>
                    <a:pt x="11724" y="7457"/>
                  </a:cubicBezTo>
                  <a:cubicBezTo>
                    <a:pt x="11708" y="7454"/>
                    <a:pt x="11695" y="7452"/>
                    <a:pt x="11683" y="7452"/>
                  </a:cubicBezTo>
                  <a:cubicBezTo>
                    <a:pt x="11559" y="7452"/>
                    <a:pt x="11663" y="7638"/>
                    <a:pt x="11657" y="7666"/>
                  </a:cubicBezTo>
                  <a:lnTo>
                    <a:pt x="11657" y="7666"/>
                  </a:lnTo>
                  <a:cubicBezTo>
                    <a:pt x="11666" y="7637"/>
                    <a:pt x="11698" y="7626"/>
                    <a:pt x="11733" y="7626"/>
                  </a:cubicBezTo>
                  <a:cubicBezTo>
                    <a:pt x="11806" y="7626"/>
                    <a:pt x="11895" y="7675"/>
                    <a:pt x="11824" y="7725"/>
                  </a:cubicBezTo>
                  <a:cubicBezTo>
                    <a:pt x="11761" y="7761"/>
                    <a:pt x="11719" y="7814"/>
                    <a:pt x="11693" y="7882"/>
                  </a:cubicBezTo>
                  <a:cubicBezTo>
                    <a:pt x="11729" y="7893"/>
                    <a:pt x="11761" y="7897"/>
                    <a:pt x="11791" y="7897"/>
                  </a:cubicBezTo>
                  <a:cubicBezTo>
                    <a:pt x="11931" y="7897"/>
                    <a:pt x="11997" y="7791"/>
                    <a:pt x="12044" y="7756"/>
                  </a:cubicBezTo>
                  <a:lnTo>
                    <a:pt x="12044" y="7756"/>
                  </a:lnTo>
                  <a:cubicBezTo>
                    <a:pt x="12034" y="7809"/>
                    <a:pt x="12018" y="7856"/>
                    <a:pt x="11997" y="7908"/>
                  </a:cubicBezTo>
                  <a:cubicBezTo>
                    <a:pt x="11984" y="7930"/>
                    <a:pt x="11957" y="7966"/>
                    <a:pt x="11883" y="7966"/>
                  </a:cubicBezTo>
                  <a:cubicBezTo>
                    <a:pt x="11867" y="7966"/>
                    <a:pt x="11849" y="7964"/>
                    <a:pt x="11829" y="7961"/>
                  </a:cubicBezTo>
                  <a:cubicBezTo>
                    <a:pt x="11730" y="7943"/>
                    <a:pt x="11685" y="7905"/>
                    <a:pt x="11621" y="7905"/>
                  </a:cubicBezTo>
                  <a:cubicBezTo>
                    <a:pt x="11611" y="7905"/>
                    <a:pt x="11600" y="7906"/>
                    <a:pt x="11588" y="7908"/>
                  </a:cubicBezTo>
                  <a:cubicBezTo>
                    <a:pt x="11415" y="7934"/>
                    <a:pt x="11667" y="8039"/>
                    <a:pt x="11651" y="8118"/>
                  </a:cubicBezTo>
                  <a:cubicBezTo>
                    <a:pt x="11644" y="8162"/>
                    <a:pt x="11579" y="8178"/>
                    <a:pt x="11487" y="8178"/>
                  </a:cubicBezTo>
                  <a:cubicBezTo>
                    <a:pt x="11448" y="8178"/>
                    <a:pt x="11404" y="8175"/>
                    <a:pt x="11357" y="8170"/>
                  </a:cubicBezTo>
                  <a:lnTo>
                    <a:pt x="11357" y="8170"/>
                  </a:lnTo>
                  <a:cubicBezTo>
                    <a:pt x="11473" y="8217"/>
                    <a:pt x="11572" y="8291"/>
                    <a:pt x="11656" y="8380"/>
                  </a:cubicBezTo>
                  <a:cubicBezTo>
                    <a:pt x="11674" y="8402"/>
                    <a:pt x="11671" y="8410"/>
                    <a:pt x="11659" y="8410"/>
                  </a:cubicBezTo>
                  <a:cubicBezTo>
                    <a:pt x="11629" y="8410"/>
                    <a:pt x="11543" y="8368"/>
                    <a:pt x="11524" y="8368"/>
                  </a:cubicBezTo>
                  <a:cubicBezTo>
                    <a:pt x="11522" y="8368"/>
                    <a:pt x="11520" y="8368"/>
                    <a:pt x="11520" y="8370"/>
                  </a:cubicBezTo>
                  <a:cubicBezTo>
                    <a:pt x="11518" y="8375"/>
                    <a:pt x="11521" y="8381"/>
                    <a:pt x="11528" y="8388"/>
                  </a:cubicBezTo>
                  <a:lnTo>
                    <a:pt x="11528" y="8388"/>
                  </a:lnTo>
                  <a:cubicBezTo>
                    <a:pt x="11481" y="8366"/>
                    <a:pt x="11439" y="8349"/>
                    <a:pt x="11420" y="8349"/>
                  </a:cubicBezTo>
                  <a:cubicBezTo>
                    <a:pt x="11352" y="8349"/>
                    <a:pt x="11352" y="8417"/>
                    <a:pt x="11352" y="8453"/>
                  </a:cubicBezTo>
                  <a:cubicBezTo>
                    <a:pt x="11347" y="8522"/>
                    <a:pt x="11378" y="8585"/>
                    <a:pt x="11436" y="8621"/>
                  </a:cubicBezTo>
                  <a:cubicBezTo>
                    <a:pt x="11494" y="8663"/>
                    <a:pt x="11530" y="8684"/>
                    <a:pt x="11504" y="8705"/>
                  </a:cubicBezTo>
                  <a:cubicBezTo>
                    <a:pt x="11487" y="8709"/>
                    <a:pt x="11469" y="8712"/>
                    <a:pt x="11452" y="8712"/>
                  </a:cubicBezTo>
                  <a:cubicBezTo>
                    <a:pt x="11428" y="8712"/>
                    <a:pt x="11405" y="8707"/>
                    <a:pt x="11384" y="8695"/>
                  </a:cubicBezTo>
                  <a:cubicBezTo>
                    <a:pt x="11355" y="8683"/>
                    <a:pt x="11340" y="8679"/>
                    <a:pt x="11332" y="8679"/>
                  </a:cubicBezTo>
                  <a:cubicBezTo>
                    <a:pt x="11319" y="8679"/>
                    <a:pt x="11327" y="8692"/>
                    <a:pt x="11321" y="8705"/>
                  </a:cubicBezTo>
                  <a:cubicBezTo>
                    <a:pt x="11310" y="8726"/>
                    <a:pt x="11384" y="8815"/>
                    <a:pt x="11389" y="8862"/>
                  </a:cubicBezTo>
                  <a:cubicBezTo>
                    <a:pt x="11405" y="8899"/>
                    <a:pt x="11389" y="8946"/>
                    <a:pt x="11352" y="8967"/>
                  </a:cubicBezTo>
                  <a:cubicBezTo>
                    <a:pt x="11347" y="8971"/>
                    <a:pt x="11337" y="8972"/>
                    <a:pt x="11325" y="8972"/>
                  </a:cubicBezTo>
                  <a:cubicBezTo>
                    <a:pt x="11292" y="8972"/>
                    <a:pt x="11242" y="8963"/>
                    <a:pt x="11214" y="8963"/>
                  </a:cubicBezTo>
                  <a:cubicBezTo>
                    <a:pt x="11204" y="8963"/>
                    <a:pt x="11197" y="8964"/>
                    <a:pt x="11195" y="8967"/>
                  </a:cubicBezTo>
                  <a:cubicBezTo>
                    <a:pt x="11195" y="8967"/>
                    <a:pt x="11263" y="8999"/>
                    <a:pt x="11258" y="9009"/>
                  </a:cubicBezTo>
                  <a:lnTo>
                    <a:pt x="11242" y="9030"/>
                  </a:lnTo>
                  <a:lnTo>
                    <a:pt x="11158" y="9156"/>
                  </a:lnTo>
                  <a:cubicBezTo>
                    <a:pt x="11132" y="9198"/>
                    <a:pt x="11022" y="9245"/>
                    <a:pt x="11211" y="9371"/>
                  </a:cubicBezTo>
                  <a:cubicBezTo>
                    <a:pt x="11162" y="9339"/>
                    <a:pt x="11123" y="9327"/>
                    <a:pt x="11091" y="9327"/>
                  </a:cubicBezTo>
                  <a:cubicBezTo>
                    <a:pt x="11030" y="9327"/>
                    <a:pt x="10995" y="9369"/>
                    <a:pt x="10975" y="9387"/>
                  </a:cubicBezTo>
                  <a:cubicBezTo>
                    <a:pt x="10943" y="9434"/>
                    <a:pt x="11043" y="9513"/>
                    <a:pt x="10996" y="9544"/>
                  </a:cubicBezTo>
                  <a:cubicBezTo>
                    <a:pt x="10994" y="9545"/>
                    <a:pt x="10992" y="9546"/>
                    <a:pt x="10989" y="9546"/>
                  </a:cubicBezTo>
                  <a:cubicBezTo>
                    <a:pt x="10960" y="9546"/>
                    <a:pt x="10871" y="9465"/>
                    <a:pt x="10828" y="9460"/>
                  </a:cubicBezTo>
                  <a:cubicBezTo>
                    <a:pt x="10822" y="9458"/>
                    <a:pt x="10817" y="9457"/>
                    <a:pt x="10811" y="9457"/>
                  </a:cubicBezTo>
                  <a:cubicBezTo>
                    <a:pt x="10786" y="9457"/>
                    <a:pt x="10764" y="9476"/>
                    <a:pt x="10760" y="9502"/>
                  </a:cubicBezTo>
                  <a:cubicBezTo>
                    <a:pt x="10749" y="9539"/>
                    <a:pt x="10754" y="9586"/>
                    <a:pt x="10781" y="9617"/>
                  </a:cubicBezTo>
                  <a:cubicBezTo>
                    <a:pt x="10802" y="9645"/>
                    <a:pt x="10827" y="9671"/>
                    <a:pt x="10854" y="9693"/>
                  </a:cubicBezTo>
                  <a:lnTo>
                    <a:pt x="10854" y="9693"/>
                  </a:lnTo>
                  <a:cubicBezTo>
                    <a:pt x="10834" y="9681"/>
                    <a:pt x="10820" y="9676"/>
                    <a:pt x="10812" y="9676"/>
                  </a:cubicBezTo>
                  <a:cubicBezTo>
                    <a:pt x="10774" y="9676"/>
                    <a:pt x="10820" y="9765"/>
                    <a:pt x="10802" y="9780"/>
                  </a:cubicBezTo>
                  <a:cubicBezTo>
                    <a:pt x="10801" y="9781"/>
                    <a:pt x="10799" y="9781"/>
                    <a:pt x="10798" y="9781"/>
                  </a:cubicBezTo>
                  <a:cubicBezTo>
                    <a:pt x="10761" y="9781"/>
                    <a:pt x="10559" y="9586"/>
                    <a:pt x="10512" y="9586"/>
                  </a:cubicBezTo>
                  <a:cubicBezTo>
                    <a:pt x="10505" y="9586"/>
                    <a:pt x="10501" y="9591"/>
                    <a:pt x="10503" y="9602"/>
                  </a:cubicBezTo>
                  <a:cubicBezTo>
                    <a:pt x="10519" y="9707"/>
                    <a:pt x="10770" y="9880"/>
                    <a:pt x="10880" y="10000"/>
                  </a:cubicBezTo>
                  <a:cubicBezTo>
                    <a:pt x="10898" y="10023"/>
                    <a:pt x="10898" y="10032"/>
                    <a:pt x="10886" y="10032"/>
                  </a:cubicBezTo>
                  <a:cubicBezTo>
                    <a:pt x="10843" y="10032"/>
                    <a:pt x="10646" y="9913"/>
                    <a:pt x="10634" y="9901"/>
                  </a:cubicBezTo>
                  <a:lnTo>
                    <a:pt x="10634" y="9901"/>
                  </a:lnTo>
                  <a:cubicBezTo>
                    <a:pt x="10686" y="9963"/>
                    <a:pt x="10734" y="9990"/>
                    <a:pt x="10713" y="10021"/>
                  </a:cubicBezTo>
                  <a:cubicBezTo>
                    <a:pt x="10707" y="10032"/>
                    <a:pt x="10671" y="10042"/>
                    <a:pt x="10686" y="10068"/>
                  </a:cubicBezTo>
                  <a:cubicBezTo>
                    <a:pt x="10702" y="10095"/>
                    <a:pt x="10765" y="10131"/>
                    <a:pt x="10786" y="10168"/>
                  </a:cubicBezTo>
                  <a:cubicBezTo>
                    <a:pt x="10807" y="10189"/>
                    <a:pt x="10802" y="10226"/>
                    <a:pt x="10775" y="10241"/>
                  </a:cubicBezTo>
                  <a:cubicBezTo>
                    <a:pt x="10713" y="10179"/>
                    <a:pt x="10664" y="10137"/>
                    <a:pt x="10640" y="10137"/>
                  </a:cubicBezTo>
                  <a:cubicBezTo>
                    <a:pt x="10629" y="10137"/>
                    <a:pt x="10623" y="10145"/>
                    <a:pt x="10623" y="10163"/>
                  </a:cubicBezTo>
                  <a:cubicBezTo>
                    <a:pt x="10623" y="10208"/>
                    <a:pt x="10633" y="10243"/>
                    <a:pt x="10617" y="10243"/>
                  </a:cubicBezTo>
                  <a:cubicBezTo>
                    <a:pt x="10604" y="10243"/>
                    <a:pt x="10573" y="10217"/>
                    <a:pt x="10503" y="10152"/>
                  </a:cubicBezTo>
                  <a:cubicBezTo>
                    <a:pt x="10488" y="10140"/>
                    <a:pt x="10473" y="10135"/>
                    <a:pt x="10460" y="10135"/>
                  </a:cubicBezTo>
                  <a:cubicBezTo>
                    <a:pt x="10424" y="10135"/>
                    <a:pt x="10402" y="10175"/>
                    <a:pt x="10429" y="10210"/>
                  </a:cubicBezTo>
                  <a:cubicBezTo>
                    <a:pt x="10471" y="10268"/>
                    <a:pt x="10519" y="10273"/>
                    <a:pt x="10508" y="10315"/>
                  </a:cubicBezTo>
                  <a:cubicBezTo>
                    <a:pt x="10498" y="10362"/>
                    <a:pt x="10456" y="10383"/>
                    <a:pt x="10408" y="10393"/>
                  </a:cubicBezTo>
                  <a:cubicBezTo>
                    <a:pt x="10405" y="10394"/>
                    <a:pt x="10402" y="10394"/>
                    <a:pt x="10399" y="10394"/>
                  </a:cubicBezTo>
                  <a:cubicBezTo>
                    <a:pt x="10351" y="10394"/>
                    <a:pt x="10278" y="10329"/>
                    <a:pt x="10214" y="10315"/>
                  </a:cubicBezTo>
                  <a:cubicBezTo>
                    <a:pt x="10201" y="10310"/>
                    <a:pt x="10188" y="10308"/>
                    <a:pt x="10177" y="10308"/>
                  </a:cubicBezTo>
                  <a:cubicBezTo>
                    <a:pt x="10137" y="10308"/>
                    <a:pt x="10119" y="10338"/>
                    <a:pt x="10152" y="10404"/>
                  </a:cubicBezTo>
                  <a:cubicBezTo>
                    <a:pt x="10170" y="10444"/>
                    <a:pt x="10156" y="10457"/>
                    <a:pt x="10131" y="10457"/>
                  </a:cubicBezTo>
                  <a:cubicBezTo>
                    <a:pt x="10084" y="10457"/>
                    <a:pt x="9994" y="10410"/>
                    <a:pt x="9989" y="10399"/>
                  </a:cubicBezTo>
                  <a:lnTo>
                    <a:pt x="9989" y="10399"/>
                  </a:lnTo>
                  <a:cubicBezTo>
                    <a:pt x="10047" y="10540"/>
                    <a:pt x="10235" y="10608"/>
                    <a:pt x="10288" y="10666"/>
                  </a:cubicBezTo>
                  <a:cubicBezTo>
                    <a:pt x="10295" y="10677"/>
                    <a:pt x="10283" y="10702"/>
                    <a:pt x="10261" y="10702"/>
                  </a:cubicBezTo>
                  <a:cubicBezTo>
                    <a:pt x="10250" y="10702"/>
                    <a:pt x="10238" y="10697"/>
                    <a:pt x="10225" y="10682"/>
                  </a:cubicBezTo>
                  <a:cubicBezTo>
                    <a:pt x="10199" y="10654"/>
                    <a:pt x="10181" y="10643"/>
                    <a:pt x="10169" y="10643"/>
                  </a:cubicBezTo>
                  <a:cubicBezTo>
                    <a:pt x="10144" y="10643"/>
                    <a:pt x="10143" y="10687"/>
                    <a:pt x="10146" y="10718"/>
                  </a:cubicBezTo>
                  <a:cubicBezTo>
                    <a:pt x="10149" y="10745"/>
                    <a:pt x="10145" y="10756"/>
                    <a:pt x="10136" y="10756"/>
                  </a:cubicBezTo>
                  <a:cubicBezTo>
                    <a:pt x="10109" y="10756"/>
                    <a:pt x="10032" y="10647"/>
                    <a:pt x="9952" y="10587"/>
                  </a:cubicBezTo>
                  <a:cubicBezTo>
                    <a:pt x="9940" y="10578"/>
                    <a:pt x="9933" y="10574"/>
                    <a:pt x="9929" y="10574"/>
                  </a:cubicBezTo>
                  <a:cubicBezTo>
                    <a:pt x="9911" y="10574"/>
                    <a:pt x="9970" y="10658"/>
                    <a:pt x="9979" y="10671"/>
                  </a:cubicBezTo>
                  <a:cubicBezTo>
                    <a:pt x="10041" y="10755"/>
                    <a:pt x="10005" y="10776"/>
                    <a:pt x="9984" y="10787"/>
                  </a:cubicBezTo>
                  <a:cubicBezTo>
                    <a:pt x="9937" y="10823"/>
                    <a:pt x="9889" y="10776"/>
                    <a:pt x="9942" y="10939"/>
                  </a:cubicBezTo>
                  <a:cubicBezTo>
                    <a:pt x="9942" y="10939"/>
                    <a:pt x="9955" y="11019"/>
                    <a:pt x="9941" y="11019"/>
                  </a:cubicBezTo>
                  <a:cubicBezTo>
                    <a:pt x="9940" y="11019"/>
                    <a:pt x="9938" y="11019"/>
                    <a:pt x="9937" y="11017"/>
                  </a:cubicBezTo>
                  <a:cubicBezTo>
                    <a:pt x="9889" y="10981"/>
                    <a:pt x="9805" y="10745"/>
                    <a:pt x="9727" y="10739"/>
                  </a:cubicBezTo>
                  <a:cubicBezTo>
                    <a:pt x="9724" y="10739"/>
                    <a:pt x="9721" y="10739"/>
                    <a:pt x="9718" y="10739"/>
                  </a:cubicBezTo>
                  <a:cubicBezTo>
                    <a:pt x="9647" y="10739"/>
                    <a:pt x="9611" y="10796"/>
                    <a:pt x="9568" y="10831"/>
                  </a:cubicBezTo>
                  <a:lnTo>
                    <a:pt x="9568" y="10831"/>
                  </a:lnTo>
                  <a:cubicBezTo>
                    <a:pt x="9572" y="10828"/>
                    <a:pt x="9579" y="10825"/>
                    <a:pt x="9589" y="10825"/>
                  </a:cubicBezTo>
                  <a:cubicBezTo>
                    <a:pt x="9604" y="10825"/>
                    <a:pt x="9625" y="10834"/>
                    <a:pt x="9648" y="10870"/>
                  </a:cubicBezTo>
                  <a:cubicBezTo>
                    <a:pt x="9674" y="10906"/>
                    <a:pt x="9574" y="10922"/>
                    <a:pt x="9624" y="11006"/>
                  </a:cubicBezTo>
                  <a:lnTo>
                    <a:pt x="9624" y="11006"/>
                  </a:lnTo>
                  <a:cubicBezTo>
                    <a:pt x="9622" y="11002"/>
                    <a:pt x="9623" y="11000"/>
                    <a:pt x="9628" y="11000"/>
                  </a:cubicBezTo>
                  <a:cubicBezTo>
                    <a:pt x="9650" y="11000"/>
                    <a:pt x="9743" y="11053"/>
                    <a:pt x="9743" y="11070"/>
                  </a:cubicBezTo>
                  <a:cubicBezTo>
                    <a:pt x="9735" y="11116"/>
                    <a:pt x="9760" y="11225"/>
                    <a:pt x="9732" y="11225"/>
                  </a:cubicBezTo>
                  <a:cubicBezTo>
                    <a:pt x="9719" y="11225"/>
                    <a:pt x="9694" y="11200"/>
                    <a:pt x="9648" y="11133"/>
                  </a:cubicBezTo>
                  <a:cubicBezTo>
                    <a:pt x="9622" y="11070"/>
                    <a:pt x="9585" y="10981"/>
                    <a:pt x="9543" y="10975"/>
                  </a:cubicBezTo>
                  <a:cubicBezTo>
                    <a:pt x="9539" y="10975"/>
                    <a:pt x="9534" y="10975"/>
                    <a:pt x="9530" y="10975"/>
                  </a:cubicBezTo>
                  <a:cubicBezTo>
                    <a:pt x="9472" y="10975"/>
                    <a:pt x="9416" y="11006"/>
                    <a:pt x="9391" y="11059"/>
                  </a:cubicBezTo>
                  <a:cubicBezTo>
                    <a:pt x="9370" y="11106"/>
                    <a:pt x="9491" y="11232"/>
                    <a:pt x="9533" y="11306"/>
                  </a:cubicBezTo>
                  <a:cubicBezTo>
                    <a:pt x="9529" y="11308"/>
                    <a:pt x="9523" y="11309"/>
                    <a:pt x="9515" y="11309"/>
                  </a:cubicBezTo>
                  <a:cubicBezTo>
                    <a:pt x="9468" y="11309"/>
                    <a:pt x="9358" y="11270"/>
                    <a:pt x="9313" y="11217"/>
                  </a:cubicBezTo>
                  <a:cubicBezTo>
                    <a:pt x="9260" y="11148"/>
                    <a:pt x="9323" y="11085"/>
                    <a:pt x="9323" y="11085"/>
                  </a:cubicBezTo>
                  <a:lnTo>
                    <a:pt x="9323" y="11085"/>
                  </a:lnTo>
                  <a:cubicBezTo>
                    <a:pt x="9301" y="11097"/>
                    <a:pt x="9273" y="11139"/>
                    <a:pt x="9233" y="11139"/>
                  </a:cubicBezTo>
                  <a:cubicBezTo>
                    <a:pt x="9217" y="11139"/>
                    <a:pt x="9198" y="11132"/>
                    <a:pt x="9176" y="11112"/>
                  </a:cubicBezTo>
                  <a:cubicBezTo>
                    <a:pt x="9103" y="11017"/>
                    <a:pt x="9045" y="10918"/>
                    <a:pt x="8993" y="10808"/>
                  </a:cubicBezTo>
                  <a:lnTo>
                    <a:pt x="8993" y="10808"/>
                  </a:lnTo>
                  <a:cubicBezTo>
                    <a:pt x="9056" y="10954"/>
                    <a:pt x="9108" y="11106"/>
                    <a:pt x="9150" y="11258"/>
                  </a:cubicBezTo>
                  <a:cubicBezTo>
                    <a:pt x="9166" y="11327"/>
                    <a:pt x="9108" y="11300"/>
                    <a:pt x="9098" y="11348"/>
                  </a:cubicBezTo>
                  <a:cubicBezTo>
                    <a:pt x="9098" y="11364"/>
                    <a:pt x="9131" y="11466"/>
                    <a:pt x="9113" y="11466"/>
                  </a:cubicBezTo>
                  <a:cubicBezTo>
                    <a:pt x="9108" y="11466"/>
                    <a:pt x="9100" y="11459"/>
                    <a:pt x="9087" y="11442"/>
                  </a:cubicBezTo>
                  <a:cubicBezTo>
                    <a:pt x="9009" y="11348"/>
                    <a:pt x="8988" y="11190"/>
                    <a:pt x="8914" y="11080"/>
                  </a:cubicBezTo>
                  <a:cubicBezTo>
                    <a:pt x="8895" y="11054"/>
                    <a:pt x="8882" y="11044"/>
                    <a:pt x="8874" y="11044"/>
                  </a:cubicBezTo>
                  <a:cubicBezTo>
                    <a:pt x="8851" y="11044"/>
                    <a:pt x="8858" y="11113"/>
                    <a:pt x="8862" y="11143"/>
                  </a:cubicBezTo>
                  <a:cubicBezTo>
                    <a:pt x="8867" y="11201"/>
                    <a:pt x="8893" y="11258"/>
                    <a:pt x="8872" y="11285"/>
                  </a:cubicBezTo>
                  <a:cubicBezTo>
                    <a:pt x="8851" y="11311"/>
                    <a:pt x="8825" y="11332"/>
                    <a:pt x="8794" y="11342"/>
                  </a:cubicBezTo>
                  <a:cubicBezTo>
                    <a:pt x="8787" y="11345"/>
                    <a:pt x="8781" y="11347"/>
                    <a:pt x="8773" y="11349"/>
                  </a:cubicBezTo>
                  <a:lnTo>
                    <a:pt x="8773" y="11349"/>
                  </a:lnTo>
                  <a:cubicBezTo>
                    <a:pt x="8773" y="11348"/>
                    <a:pt x="8773" y="11348"/>
                    <a:pt x="8773" y="11348"/>
                  </a:cubicBezTo>
                  <a:lnTo>
                    <a:pt x="8773" y="11348"/>
                  </a:lnTo>
                  <a:cubicBezTo>
                    <a:pt x="8771" y="11348"/>
                    <a:pt x="8770" y="11349"/>
                    <a:pt x="8769" y="11350"/>
                  </a:cubicBezTo>
                  <a:lnTo>
                    <a:pt x="8769" y="11350"/>
                  </a:lnTo>
                  <a:cubicBezTo>
                    <a:pt x="8770" y="11350"/>
                    <a:pt x="8772" y="11349"/>
                    <a:pt x="8773" y="11349"/>
                  </a:cubicBezTo>
                  <a:lnTo>
                    <a:pt x="8773" y="11349"/>
                  </a:lnTo>
                  <a:cubicBezTo>
                    <a:pt x="8816" y="11406"/>
                    <a:pt x="8893" y="11489"/>
                    <a:pt x="8851" y="11531"/>
                  </a:cubicBezTo>
                  <a:cubicBezTo>
                    <a:pt x="8850" y="11532"/>
                    <a:pt x="8848" y="11532"/>
                    <a:pt x="8846" y="11532"/>
                  </a:cubicBezTo>
                  <a:cubicBezTo>
                    <a:pt x="8805" y="11532"/>
                    <a:pt x="8742" y="11376"/>
                    <a:pt x="8769" y="11350"/>
                  </a:cubicBezTo>
                  <a:lnTo>
                    <a:pt x="8769" y="11350"/>
                  </a:lnTo>
                  <a:cubicBezTo>
                    <a:pt x="8700" y="11368"/>
                    <a:pt x="8602" y="11373"/>
                    <a:pt x="8584" y="11489"/>
                  </a:cubicBezTo>
                  <a:cubicBezTo>
                    <a:pt x="8579" y="11517"/>
                    <a:pt x="8607" y="11598"/>
                    <a:pt x="8588" y="11598"/>
                  </a:cubicBezTo>
                  <a:cubicBezTo>
                    <a:pt x="8586" y="11598"/>
                    <a:pt x="8583" y="11597"/>
                    <a:pt x="8579" y="11594"/>
                  </a:cubicBezTo>
                  <a:cubicBezTo>
                    <a:pt x="8531" y="11552"/>
                    <a:pt x="8484" y="11452"/>
                    <a:pt x="8437" y="11411"/>
                  </a:cubicBezTo>
                  <a:cubicBezTo>
                    <a:pt x="8395" y="11373"/>
                    <a:pt x="8354" y="11354"/>
                    <a:pt x="8318" y="11354"/>
                  </a:cubicBezTo>
                  <a:cubicBezTo>
                    <a:pt x="8273" y="11354"/>
                    <a:pt x="8237" y="11385"/>
                    <a:pt x="8222" y="11452"/>
                  </a:cubicBezTo>
                  <a:cubicBezTo>
                    <a:pt x="8217" y="11473"/>
                    <a:pt x="8236" y="11605"/>
                    <a:pt x="8228" y="11605"/>
                  </a:cubicBezTo>
                  <a:cubicBezTo>
                    <a:pt x="8228" y="11605"/>
                    <a:pt x="8228" y="11605"/>
                    <a:pt x="8227" y="11605"/>
                  </a:cubicBezTo>
                  <a:cubicBezTo>
                    <a:pt x="8192" y="11574"/>
                    <a:pt x="8157" y="11394"/>
                    <a:pt x="8121" y="11394"/>
                  </a:cubicBezTo>
                  <a:cubicBezTo>
                    <a:pt x="8120" y="11394"/>
                    <a:pt x="8119" y="11394"/>
                    <a:pt x="8117" y="11395"/>
                  </a:cubicBezTo>
                  <a:cubicBezTo>
                    <a:pt x="8117" y="11395"/>
                    <a:pt x="8154" y="11552"/>
                    <a:pt x="8128" y="11573"/>
                  </a:cubicBezTo>
                  <a:cubicBezTo>
                    <a:pt x="8101" y="11589"/>
                    <a:pt x="8081" y="11578"/>
                    <a:pt x="8107" y="11667"/>
                  </a:cubicBezTo>
                  <a:cubicBezTo>
                    <a:pt x="8138" y="11772"/>
                    <a:pt x="8149" y="11877"/>
                    <a:pt x="8133" y="11982"/>
                  </a:cubicBezTo>
                  <a:cubicBezTo>
                    <a:pt x="8108" y="11947"/>
                    <a:pt x="7989" y="11666"/>
                    <a:pt x="8000" y="11666"/>
                  </a:cubicBezTo>
                  <a:cubicBezTo>
                    <a:pt x="8001" y="11666"/>
                    <a:pt x="8001" y="11667"/>
                    <a:pt x="8002" y="11667"/>
                  </a:cubicBezTo>
                  <a:cubicBezTo>
                    <a:pt x="8014" y="11677"/>
                    <a:pt x="8033" y="11698"/>
                    <a:pt x="8046" y="11698"/>
                  </a:cubicBezTo>
                  <a:cubicBezTo>
                    <a:pt x="8056" y="11698"/>
                    <a:pt x="8062" y="11687"/>
                    <a:pt x="8060" y="11652"/>
                  </a:cubicBezTo>
                  <a:cubicBezTo>
                    <a:pt x="8065" y="11615"/>
                    <a:pt x="8049" y="11584"/>
                    <a:pt x="8018" y="11563"/>
                  </a:cubicBezTo>
                  <a:cubicBezTo>
                    <a:pt x="8016" y="11561"/>
                    <a:pt x="8014" y="11561"/>
                    <a:pt x="8012" y="11561"/>
                  </a:cubicBezTo>
                  <a:cubicBezTo>
                    <a:pt x="7991" y="11561"/>
                    <a:pt x="7968" y="11625"/>
                    <a:pt x="7937" y="11625"/>
                  </a:cubicBezTo>
                  <a:cubicBezTo>
                    <a:pt x="7922" y="11625"/>
                    <a:pt x="7906" y="11611"/>
                    <a:pt x="7887" y="11568"/>
                  </a:cubicBezTo>
                  <a:cubicBezTo>
                    <a:pt x="7878" y="11546"/>
                    <a:pt x="7866" y="11537"/>
                    <a:pt x="7853" y="11537"/>
                  </a:cubicBezTo>
                  <a:cubicBezTo>
                    <a:pt x="7851" y="11537"/>
                    <a:pt x="7850" y="11537"/>
                    <a:pt x="7848" y="11537"/>
                  </a:cubicBezTo>
                  <a:lnTo>
                    <a:pt x="7848" y="11537"/>
                  </a:lnTo>
                  <a:cubicBezTo>
                    <a:pt x="7847" y="11535"/>
                    <a:pt x="7846" y="11533"/>
                    <a:pt x="7845" y="11531"/>
                  </a:cubicBezTo>
                  <a:lnTo>
                    <a:pt x="7845" y="11531"/>
                  </a:lnTo>
                  <a:lnTo>
                    <a:pt x="7846" y="11538"/>
                  </a:lnTo>
                  <a:lnTo>
                    <a:pt x="7846" y="11538"/>
                  </a:lnTo>
                  <a:cubicBezTo>
                    <a:pt x="7847" y="11537"/>
                    <a:pt x="7847" y="11537"/>
                    <a:pt x="7848" y="11537"/>
                  </a:cubicBezTo>
                  <a:lnTo>
                    <a:pt x="7848" y="11537"/>
                  </a:lnTo>
                  <a:cubicBezTo>
                    <a:pt x="7891" y="11620"/>
                    <a:pt x="7974" y="11809"/>
                    <a:pt x="7923" y="11819"/>
                  </a:cubicBezTo>
                  <a:lnTo>
                    <a:pt x="7846" y="11538"/>
                  </a:lnTo>
                  <a:lnTo>
                    <a:pt x="7846" y="11538"/>
                  </a:lnTo>
                  <a:cubicBezTo>
                    <a:pt x="7798" y="11548"/>
                    <a:pt x="7732" y="11660"/>
                    <a:pt x="7693" y="11667"/>
                  </a:cubicBezTo>
                  <a:cubicBezTo>
                    <a:pt x="7729" y="11830"/>
                    <a:pt x="7755" y="11814"/>
                    <a:pt x="7792" y="11956"/>
                  </a:cubicBezTo>
                  <a:cubicBezTo>
                    <a:pt x="7792" y="11956"/>
                    <a:pt x="7791" y="11956"/>
                    <a:pt x="7790" y="11956"/>
                  </a:cubicBezTo>
                  <a:cubicBezTo>
                    <a:pt x="7756" y="11956"/>
                    <a:pt x="7695" y="11812"/>
                    <a:pt x="7675" y="11812"/>
                  </a:cubicBezTo>
                  <a:cubicBezTo>
                    <a:pt x="7674" y="11812"/>
                    <a:pt x="7672" y="11813"/>
                    <a:pt x="7672" y="11814"/>
                  </a:cubicBezTo>
                  <a:cubicBezTo>
                    <a:pt x="7651" y="11851"/>
                    <a:pt x="7661" y="12008"/>
                    <a:pt x="7656" y="12087"/>
                  </a:cubicBezTo>
                  <a:cubicBezTo>
                    <a:pt x="7619" y="11996"/>
                    <a:pt x="7440" y="11615"/>
                    <a:pt x="7395" y="11615"/>
                  </a:cubicBezTo>
                  <a:cubicBezTo>
                    <a:pt x="7382" y="11615"/>
                    <a:pt x="7380" y="11644"/>
                    <a:pt x="7394" y="11715"/>
                  </a:cubicBezTo>
                  <a:cubicBezTo>
                    <a:pt x="7397" y="11718"/>
                    <a:pt x="7400" y="11720"/>
                    <a:pt x="7402" y="11720"/>
                  </a:cubicBezTo>
                  <a:cubicBezTo>
                    <a:pt x="7415" y="11720"/>
                    <a:pt x="7416" y="11681"/>
                    <a:pt x="7420" y="11673"/>
                  </a:cubicBezTo>
                  <a:cubicBezTo>
                    <a:pt x="7420" y="11672"/>
                    <a:pt x="7421" y="11671"/>
                    <a:pt x="7421" y="11671"/>
                  </a:cubicBezTo>
                  <a:cubicBezTo>
                    <a:pt x="7432" y="11671"/>
                    <a:pt x="7446" y="11873"/>
                    <a:pt x="7446" y="11893"/>
                  </a:cubicBezTo>
                  <a:cubicBezTo>
                    <a:pt x="7442" y="11939"/>
                    <a:pt x="7424" y="11966"/>
                    <a:pt x="7406" y="11966"/>
                  </a:cubicBezTo>
                  <a:cubicBezTo>
                    <a:pt x="7402" y="11966"/>
                    <a:pt x="7398" y="11964"/>
                    <a:pt x="7394" y="11961"/>
                  </a:cubicBezTo>
                  <a:cubicBezTo>
                    <a:pt x="7331" y="11930"/>
                    <a:pt x="7352" y="11673"/>
                    <a:pt x="7284" y="11631"/>
                  </a:cubicBezTo>
                  <a:cubicBezTo>
                    <a:pt x="7271" y="11622"/>
                    <a:pt x="7257" y="11618"/>
                    <a:pt x="7243" y="11618"/>
                  </a:cubicBezTo>
                  <a:cubicBezTo>
                    <a:pt x="7222" y="11618"/>
                    <a:pt x="7202" y="11628"/>
                    <a:pt x="7189" y="11646"/>
                  </a:cubicBezTo>
                  <a:cubicBezTo>
                    <a:pt x="7158" y="11683"/>
                    <a:pt x="7200" y="11819"/>
                    <a:pt x="7158" y="11835"/>
                  </a:cubicBezTo>
                  <a:cubicBezTo>
                    <a:pt x="7148" y="11838"/>
                    <a:pt x="7139" y="11842"/>
                    <a:pt x="7131" y="11842"/>
                  </a:cubicBezTo>
                  <a:cubicBezTo>
                    <a:pt x="7114" y="11842"/>
                    <a:pt x="7100" y="11824"/>
                    <a:pt x="7090" y="11741"/>
                  </a:cubicBezTo>
                  <a:cubicBezTo>
                    <a:pt x="7095" y="11694"/>
                    <a:pt x="7095" y="11646"/>
                    <a:pt x="7090" y="11599"/>
                  </a:cubicBezTo>
                  <a:cubicBezTo>
                    <a:pt x="7089" y="11596"/>
                    <a:pt x="7089" y="11594"/>
                    <a:pt x="7088" y="11594"/>
                  </a:cubicBezTo>
                  <a:cubicBezTo>
                    <a:pt x="7076" y="11594"/>
                    <a:pt x="7016" y="11897"/>
                    <a:pt x="6976" y="11897"/>
                  </a:cubicBezTo>
                  <a:cubicBezTo>
                    <a:pt x="6970" y="11897"/>
                    <a:pt x="6964" y="11888"/>
                    <a:pt x="6959" y="11867"/>
                  </a:cubicBezTo>
                  <a:cubicBezTo>
                    <a:pt x="6927" y="11751"/>
                    <a:pt x="6932" y="11631"/>
                    <a:pt x="6875" y="11615"/>
                  </a:cubicBezTo>
                  <a:cubicBezTo>
                    <a:pt x="6843" y="11620"/>
                    <a:pt x="6817" y="11636"/>
                    <a:pt x="6801" y="11662"/>
                  </a:cubicBezTo>
                  <a:lnTo>
                    <a:pt x="6801" y="11662"/>
                  </a:lnTo>
                  <a:cubicBezTo>
                    <a:pt x="6802" y="11662"/>
                    <a:pt x="6802" y="11662"/>
                    <a:pt x="6802" y="11662"/>
                  </a:cubicBezTo>
                  <a:cubicBezTo>
                    <a:pt x="6813" y="11662"/>
                    <a:pt x="6928" y="11920"/>
                    <a:pt x="6890" y="11920"/>
                  </a:cubicBezTo>
                  <a:cubicBezTo>
                    <a:pt x="6888" y="11920"/>
                    <a:pt x="6887" y="11920"/>
                    <a:pt x="6885" y="11919"/>
                  </a:cubicBezTo>
                  <a:cubicBezTo>
                    <a:pt x="6836" y="11894"/>
                    <a:pt x="6805" y="11856"/>
                    <a:pt x="6766" y="11856"/>
                  </a:cubicBezTo>
                  <a:cubicBezTo>
                    <a:pt x="6764" y="11856"/>
                    <a:pt x="6762" y="11856"/>
                    <a:pt x="6759" y="11856"/>
                  </a:cubicBezTo>
                  <a:lnTo>
                    <a:pt x="6691" y="11856"/>
                  </a:lnTo>
                  <a:cubicBezTo>
                    <a:pt x="6687" y="11850"/>
                    <a:pt x="6683" y="11847"/>
                    <a:pt x="6680" y="11847"/>
                  </a:cubicBezTo>
                  <a:cubicBezTo>
                    <a:pt x="6673" y="11847"/>
                    <a:pt x="6670" y="11865"/>
                    <a:pt x="6670" y="11898"/>
                  </a:cubicBezTo>
                  <a:cubicBezTo>
                    <a:pt x="6670" y="11899"/>
                    <a:pt x="6669" y="11899"/>
                    <a:pt x="6668" y="11899"/>
                  </a:cubicBezTo>
                  <a:cubicBezTo>
                    <a:pt x="6656" y="11899"/>
                    <a:pt x="6675" y="11666"/>
                    <a:pt x="6670" y="11641"/>
                  </a:cubicBezTo>
                  <a:cubicBezTo>
                    <a:pt x="6667" y="11614"/>
                    <a:pt x="6662" y="11604"/>
                    <a:pt x="6656" y="11604"/>
                  </a:cubicBezTo>
                  <a:cubicBezTo>
                    <a:pt x="6641" y="11604"/>
                    <a:pt x="6621" y="11666"/>
                    <a:pt x="6618" y="11688"/>
                  </a:cubicBezTo>
                  <a:cubicBezTo>
                    <a:pt x="6613" y="11727"/>
                    <a:pt x="6598" y="11823"/>
                    <a:pt x="6578" y="11823"/>
                  </a:cubicBezTo>
                  <a:cubicBezTo>
                    <a:pt x="6574" y="11823"/>
                    <a:pt x="6570" y="11819"/>
                    <a:pt x="6565" y="11809"/>
                  </a:cubicBezTo>
                  <a:cubicBezTo>
                    <a:pt x="6539" y="11757"/>
                    <a:pt x="6555" y="11657"/>
                    <a:pt x="6544" y="11594"/>
                  </a:cubicBezTo>
                  <a:lnTo>
                    <a:pt x="6544" y="11594"/>
                  </a:lnTo>
                  <a:cubicBezTo>
                    <a:pt x="6560" y="11689"/>
                    <a:pt x="6476" y="11851"/>
                    <a:pt x="6455" y="11872"/>
                  </a:cubicBezTo>
                  <a:cubicBezTo>
                    <a:pt x="6439" y="11885"/>
                    <a:pt x="6424" y="11897"/>
                    <a:pt x="6409" y="11897"/>
                  </a:cubicBezTo>
                  <a:cubicBezTo>
                    <a:pt x="6399" y="11897"/>
                    <a:pt x="6390" y="11892"/>
                    <a:pt x="6382" y="11877"/>
                  </a:cubicBezTo>
                  <a:cubicBezTo>
                    <a:pt x="6356" y="11846"/>
                    <a:pt x="6371" y="11788"/>
                    <a:pt x="6350" y="11762"/>
                  </a:cubicBezTo>
                  <a:cubicBezTo>
                    <a:pt x="6340" y="11749"/>
                    <a:pt x="6316" y="11733"/>
                    <a:pt x="6294" y="11733"/>
                  </a:cubicBezTo>
                  <a:cubicBezTo>
                    <a:pt x="6272" y="11733"/>
                    <a:pt x="6251" y="11749"/>
                    <a:pt x="6245" y="11799"/>
                  </a:cubicBezTo>
                  <a:cubicBezTo>
                    <a:pt x="6240" y="11888"/>
                    <a:pt x="6235" y="11930"/>
                    <a:pt x="6204" y="11935"/>
                  </a:cubicBezTo>
                  <a:cubicBezTo>
                    <a:pt x="6204" y="11935"/>
                    <a:pt x="6194" y="11937"/>
                    <a:pt x="6184" y="11937"/>
                  </a:cubicBezTo>
                  <a:cubicBezTo>
                    <a:pt x="6171" y="11937"/>
                    <a:pt x="6156" y="11934"/>
                    <a:pt x="6156" y="11919"/>
                  </a:cubicBezTo>
                  <a:cubicBezTo>
                    <a:pt x="6156" y="11882"/>
                    <a:pt x="6251" y="11657"/>
                    <a:pt x="6198" y="11610"/>
                  </a:cubicBezTo>
                  <a:cubicBezTo>
                    <a:pt x="6193" y="11605"/>
                    <a:pt x="6188" y="11603"/>
                    <a:pt x="6183" y="11603"/>
                  </a:cubicBezTo>
                  <a:cubicBezTo>
                    <a:pt x="6150" y="11603"/>
                    <a:pt x="6133" y="11710"/>
                    <a:pt x="6108" y="11710"/>
                  </a:cubicBezTo>
                  <a:cubicBezTo>
                    <a:pt x="6102" y="11710"/>
                    <a:pt x="6095" y="11704"/>
                    <a:pt x="6088" y="11688"/>
                  </a:cubicBezTo>
                  <a:cubicBezTo>
                    <a:pt x="6076" y="11657"/>
                    <a:pt x="6063" y="11644"/>
                    <a:pt x="6050" y="11644"/>
                  </a:cubicBezTo>
                  <a:cubicBezTo>
                    <a:pt x="6020" y="11644"/>
                    <a:pt x="5990" y="11712"/>
                    <a:pt x="5957" y="11767"/>
                  </a:cubicBezTo>
                  <a:cubicBezTo>
                    <a:pt x="5942" y="11793"/>
                    <a:pt x="5935" y="11802"/>
                    <a:pt x="5931" y="11802"/>
                  </a:cubicBezTo>
                  <a:cubicBezTo>
                    <a:pt x="5925" y="11802"/>
                    <a:pt x="5924" y="11783"/>
                    <a:pt x="5915" y="11767"/>
                  </a:cubicBezTo>
                  <a:cubicBezTo>
                    <a:pt x="5912" y="11761"/>
                    <a:pt x="5909" y="11759"/>
                    <a:pt x="5905" y="11759"/>
                  </a:cubicBezTo>
                  <a:cubicBezTo>
                    <a:pt x="5888" y="11759"/>
                    <a:pt x="5866" y="11804"/>
                    <a:pt x="5857" y="11804"/>
                  </a:cubicBezTo>
                  <a:cubicBezTo>
                    <a:pt x="5841" y="11864"/>
                    <a:pt x="5805" y="11939"/>
                    <a:pt x="5781" y="11939"/>
                  </a:cubicBezTo>
                  <a:cubicBezTo>
                    <a:pt x="5767" y="11939"/>
                    <a:pt x="5758" y="11915"/>
                    <a:pt x="5758" y="11851"/>
                  </a:cubicBezTo>
                  <a:cubicBezTo>
                    <a:pt x="5758" y="11817"/>
                    <a:pt x="5775" y="11572"/>
                    <a:pt x="5754" y="11572"/>
                  </a:cubicBezTo>
                  <a:cubicBezTo>
                    <a:pt x="5749" y="11572"/>
                    <a:pt x="5742" y="11588"/>
                    <a:pt x="5732" y="11625"/>
                  </a:cubicBezTo>
                  <a:cubicBezTo>
                    <a:pt x="5709" y="11704"/>
                    <a:pt x="5698" y="11766"/>
                    <a:pt x="5671" y="11766"/>
                  </a:cubicBezTo>
                  <a:cubicBezTo>
                    <a:pt x="5667" y="11766"/>
                    <a:pt x="5663" y="11764"/>
                    <a:pt x="5658" y="11762"/>
                  </a:cubicBezTo>
                  <a:cubicBezTo>
                    <a:pt x="5637" y="11751"/>
                    <a:pt x="5669" y="11646"/>
                    <a:pt x="5663" y="11605"/>
                  </a:cubicBezTo>
                  <a:cubicBezTo>
                    <a:pt x="5658" y="11557"/>
                    <a:pt x="5632" y="11552"/>
                    <a:pt x="5616" y="11552"/>
                  </a:cubicBezTo>
                  <a:lnTo>
                    <a:pt x="5585" y="11746"/>
                  </a:lnTo>
                  <a:cubicBezTo>
                    <a:pt x="5606" y="11788"/>
                    <a:pt x="5611" y="11835"/>
                    <a:pt x="5611" y="11877"/>
                  </a:cubicBezTo>
                  <a:cubicBezTo>
                    <a:pt x="5611" y="11939"/>
                    <a:pt x="5586" y="11952"/>
                    <a:pt x="5563" y="11952"/>
                  </a:cubicBezTo>
                  <a:cubicBezTo>
                    <a:pt x="5546" y="11952"/>
                    <a:pt x="5531" y="11945"/>
                    <a:pt x="5527" y="11945"/>
                  </a:cubicBezTo>
                  <a:cubicBezTo>
                    <a:pt x="5475" y="11935"/>
                    <a:pt x="5517" y="11825"/>
                    <a:pt x="5485" y="11746"/>
                  </a:cubicBezTo>
                  <a:cubicBezTo>
                    <a:pt x="5481" y="11737"/>
                    <a:pt x="5444" y="11645"/>
                    <a:pt x="5428" y="11645"/>
                  </a:cubicBezTo>
                  <a:cubicBezTo>
                    <a:pt x="5426" y="11645"/>
                    <a:pt x="5424" y="11647"/>
                    <a:pt x="5422" y="11652"/>
                  </a:cubicBezTo>
                  <a:cubicBezTo>
                    <a:pt x="5391" y="11725"/>
                    <a:pt x="5396" y="11804"/>
                    <a:pt x="5349" y="11804"/>
                  </a:cubicBezTo>
                  <a:cubicBezTo>
                    <a:pt x="5337" y="11804"/>
                    <a:pt x="5327" y="11792"/>
                    <a:pt x="5317" y="11792"/>
                  </a:cubicBezTo>
                  <a:cubicBezTo>
                    <a:pt x="5309" y="11792"/>
                    <a:pt x="5300" y="11799"/>
                    <a:pt x="5291" y="11825"/>
                  </a:cubicBezTo>
                  <a:cubicBezTo>
                    <a:pt x="5272" y="11873"/>
                    <a:pt x="5241" y="11890"/>
                    <a:pt x="5209" y="11890"/>
                  </a:cubicBezTo>
                  <a:cubicBezTo>
                    <a:pt x="5155" y="11890"/>
                    <a:pt x="5096" y="11843"/>
                    <a:pt x="5076" y="11830"/>
                  </a:cubicBezTo>
                  <a:cubicBezTo>
                    <a:pt x="5045" y="11809"/>
                    <a:pt x="5061" y="11772"/>
                    <a:pt x="5071" y="11683"/>
                  </a:cubicBezTo>
                  <a:cubicBezTo>
                    <a:pt x="5076" y="11594"/>
                    <a:pt x="5019" y="11610"/>
                    <a:pt x="4998" y="11599"/>
                  </a:cubicBezTo>
                  <a:cubicBezTo>
                    <a:pt x="4989" y="11572"/>
                    <a:pt x="4977" y="11547"/>
                    <a:pt x="4959" y="11547"/>
                  </a:cubicBezTo>
                  <a:cubicBezTo>
                    <a:pt x="4943" y="11547"/>
                    <a:pt x="4923" y="11568"/>
                    <a:pt x="4898" y="11625"/>
                  </a:cubicBezTo>
                  <a:cubicBezTo>
                    <a:pt x="4885" y="11660"/>
                    <a:pt x="4876" y="11669"/>
                    <a:pt x="4867" y="11669"/>
                  </a:cubicBezTo>
                  <a:cubicBezTo>
                    <a:pt x="4857" y="11669"/>
                    <a:pt x="4848" y="11660"/>
                    <a:pt x="4835" y="11657"/>
                  </a:cubicBezTo>
                  <a:cubicBezTo>
                    <a:pt x="4833" y="11656"/>
                    <a:pt x="4832" y="11656"/>
                    <a:pt x="4830" y="11656"/>
                  </a:cubicBezTo>
                  <a:cubicBezTo>
                    <a:pt x="4807" y="11656"/>
                    <a:pt x="4791" y="11720"/>
                    <a:pt x="4767" y="11725"/>
                  </a:cubicBezTo>
                  <a:cubicBezTo>
                    <a:pt x="4762" y="11727"/>
                    <a:pt x="4757" y="11728"/>
                    <a:pt x="4753" y="11728"/>
                  </a:cubicBezTo>
                  <a:cubicBezTo>
                    <a:pt x="4722" y="11728"/>
                    <a:pt x="4711" y="11681"/>
                    <a:pt x="4683" y="11667"/>
                  </a:cubicBezTo>
                  <a:cubicBezTo>
                    <a:pt x="4682" y="11667"/>
                    <a:pt x="4681" y="11667"/>
                    <a:pt x="4680" y="11667"/>
                  </a:cubicBezTo>
                  <a:cubicBezTo>
                    <a:pt x="4638" y="11667"/>
                    <a:pt x="4421" y="11995"/>
                    <a:pt x="4431" y="12076"/>
                  </a:cubicBezTo>
                  <a:lnTo>
                    <a:pt x="4489" y="12066"/>
                  </a:lnTo>
                  <a:cubicBezTo>
                    <a:pt x="4515" y="12103"/>
                    <a:pt x="4531" y="12139"/>
                    <a:pt x="4526" y="12181"/>
                  </a:cubicBezTo>
                  <a:cubicBezTo>
                    <a:pt x="4557" y="12281"/>
                    <a:pt x="4604" y="12333"/>
                    <a:pt x="4673" y="12333"/>
                  </a:cubicBezTo>
                  <a:cubicBezTo>
                    <a:pt x="4720" y="12333"/>
                    <a:pt x="4746" y="12092"/>
                    <a:pt x="4809" y="12071"/>
                  </a:cubicBezTo>
                  <a:cubicBezTo>
                    <a:pt x="4814" y="12069"/>
                    <a:pt x="4819" y="12068"/>
                    <a:pt x="4823" y="12068"/>
                  </a:cubicBezTo>
                  <a:cubicBezTo>
                    <a:pt x="4854" y="12068"/>
                    <a:pt x="4868" y="12117"/>
                    <a:pt x="4877" y="12187"/>
                  </a:cubicBezTo>
                  <a:cubicBezTo>
                    <a:pt x="4851" y="12270"/>
                    <a:pt x="4856" y="12286"/>
                    <a:pt x="4882" y="12291"/>
                  </a:cubicBezTo>
                  <a:cubicBezTo>
                    <a:pt x="4892" y="12295"/>
                    <a:pt x="4899" y="12296"/>
                    <a:pt x="4904" y="12296"/>
                  </a:cubicBezTo>
                  <a:cubicBezTo>
                    <a:pt x="4924" y="12296"/>
                    <a:pt x="4917" y="12267"/>
                    <a:pt x="4950" y="12171"/>
                  </a:cubicBezTo>
                  <a:cubicBezTo>
                    <a:pt x="4964" y="12137"/>
                    <a:pt x="4988" y="12112"/>
                    <a:pt x="5004" y="12112"/>
                  </a:cubicBezTo>
                  <a:cubicBezTo>
                    <a:pt x="5012" y="12112"/>
                    <a:pt x="5019" y="12120"/>
                    <a:pt x="5019" y="12139"/>
                  </a:cubicBezTo>
                  <a:cubicBezTo>
                    <a:pt x="5029" y="12249"/>
                    <a:pt x="4924" y="12407"/>
                    <a:pt x="4998" y="12433"/>
                  </a:cubicBezTo>
                  <a:cubicBezTo>
                    <a:pt x="4999" y="12434"/>
                    <a:pt x="5001" y="12434"/>
                    <a:pt x="5003" y="12434"/>
                  </a:cubicBezTo>
                  <a:cubicBezTo>
                    <a:pt x="5034" y="12434"/>
                    <a:pt x="5109" y="12359"/>
                    <a:pt x="5129" y="12265"/>
                  </a:cubicBezTo>
                  <a:cubicBezTo>
                    <a:pt x="5134" y="12261"/>
                    <a:pt x="5138" y="12260"/>
                    <a:pt x="5143" y="12260"/>
                  </a:cubicBezTo>
                  <a:cubicBezTo>
                    <a:pt x="5155" y="12260"/>
                    <a:pt x="5166" y="12271"/>
                    <a:pt x="5177" y="12271"/>
                  </a:cubicBezTo>
                  <a:cubicBezTo>
                    <a:pt x="5178" y="12271"/>
                    <a:pt x="5180" y="12271"/>
                    <a:pt x="5181" y="12270"/>
                  </a:cubicBezTo>
                  <a:cubicBezTo>
                    <a:pt x="5200" y="12266"/>
                    <a:pt x="5342" y="12150"/>
                    <a:pt x="5370" y="12150"/>
                  </a:cubicBezTo>
                  <a:cubicBezTo>
                    <a:pt x="5373" y="12150"/>
                    <a:pt x="5375" y="12152"/>
                    <a:pt x="5375" y="12155"/>
                  </a:cubicBezTo>
                  <a:cubicBezTo>
                    <a:pt x="5385" y="12229"/>
                    <a:pt x="5274" y="12382"/>
                    <a:pt x="5248" y="12448"/>
                  </a:cubicBezTo>
                  <a:lnTo>
                    <a:pt x="5248" y="12448"/>
                  </a:lnTo>
                  <a:cubicBezTo>
                    <a:pt x="5279" y="12382"/>
                    <a:pt x="5450" y="12346"/>
                    <a:pt x="5475" y="12297"/>
                  </a:cubicBezTo>
                  <a:cubicBezTo>
                    <a:pt x="5492" y="12267"/>
                    <a:pt x="5506" y="12254"/>
                    <a:pt x="5516" y="12254"/>
                  </a:cubicBezTo>
                  <a:cubicBezTo>
                    <a:pt x="5534" y="12254"/>
                    <a:pt x="5543" y="12292"/>
                    <a:pt x="5553" y="12354"/>
                  </a:cubicBezTo>
                  <a:cubicBezTo>
                    <a:pt x="5564" y="12409"/>
                    <a:pt x="5574" y="12427"/>
                    <a:pt x="5582" y="12427"/>
                  </a:cubicBezTo>
                  <a:cubicBezTo>
                    <a:pt x="5597" y="12427"/>
                    <a:pt x="5611" y="12370"/>
                    <a:pt x="5630" y="12370"/>
                  </a:cubicBezTo>
                  <a:cubicBezTo>
                    <a:pt x="5631" y="12370"/>
                    <a:pt x="5631" y="12370"/>
                    <a:pt x="5632" y="12370"/>
                  </a:cubicBezTo>
                  <a:cubicBezTo>
                    <a:pt x="5663" y="12375"/>
                    <a:pt x="5679" y="12365"/>
                    <a:pt x="5695" y="12438"/>
                  </a:cubicBezTo>
                  <a:cubicBezTo>
                    <a:pt x="5699" y="12460"/>
                    <a:pt x="5707" y="12471"/>
                    <a:pt x="5719" y="12471"/>
                  </a:cubicBezTo>
                  <a:cubicBezTo>
                    <a:pt x="5721" y="12471"/>
                    <a:pt x="5724" y="12471"/>
                    <a:pt x="5726" y="12470"/>
                  </a:cubicBezTo>
                  <a:cubicBezTo>
                    <a:pt x="5763" y="12417"/>
                    <a:pt x="5779" y="12354"/>
                    <a:pt x="5768" y="12291"/>
                  </a:cubicBezTo>
                  <a:cubicBezTo>
                    <a:pt x="5768" y="12239"/>
                    <a:pt x="5772" y="12143"/>
                    <a:pt x="5791" y="12143"/>
                  </a:cubicBezTo>
                  <a:cubicBezTo>
                    <a:pt x="5795" y="12143"/>
                    <a:pt x="5800" y="12146"/>
                    <a:pt x="5805" y="12155"/>
                  </a:cubicBezTo>
                  <a:cubicBezTo>
                    <a:pt x="5836" y="12207"/>
                    <a:pt x="5826" y="12323"/>
                    <a:pt x="5857" y="12365"/>
                  </a:cubicBezTo>
                  <a:cubicBezTo>
                    <a:pt x="5864" y="12377"/>
                    <a:pt x="5873" y="12382"/>
                    <a:pt x="5882" y="12382"/>
                  </a:cubicBezTo>
                  <a:cubicBezTo>
                    <a:pt x="5908" y="12382"/>
                    <a:pt x="5939" y="12343"/>
                    <a:pt x="5962" y="12312"/>
                  </a:cubicBezTo>
                  <a:cubicBezTo>
                    <a:pt x="5994" y="12312"/>
                    <a:pt x="6025" y="12333"/>
                    <a:pt x="6036" y="12365"/>
                  </a:cubicBezTo>
                  <a:cubicBezTo>
                    <a:pt x="6041" y="12401"/>
                    <a:pt x="6046" y="12422"/>
                    <a:pt x="6057" y="12422"/>
                  </a:cubicBezTo>
                  <a:cubicBezTo>
                    <a:pt x="6058" y="12423"/>
                    <a:pt x="6059" y="12423"/>
                    <a:pt x="6061" y="12423"/>
                  </a:cubicBezTo>
                  <a:cubicBezTo>
                    <a:pt x="6103" y="12423"/>
                    <a:pt x="6095" y="12338"/>
                    <a:pt x="6141" y="12333"/>
                  </a:cubicBezTo>
                  <a:cubicBezTo>
                    <a:pt x="6167" y="12333"/>
                    <a:pt x="6183" y="12380"/>
                    <a:pt x="6209" y="12396"/>
                  </a:cubicBezTo>
                  <a:cubicBezTo>
                    <a:pt x="6227" y="12405"/>
                    <a:pt x="6247" y="12409"/>
                    <a:pt x="6267" y="12409"/>
                  </a:cubicBezTo>
                  <a:cubicBezTo>
                    <a:pt x="6320" y="12409"/>
                    <a:pt x="6375" y="12375"/>
                    <a:pt x="6413" y="12291"/>
                  </a:cubicBezTo>
                  <a:cubicBezTo>
                    <a:pt x="6430" y="12256"/>
                    <a:pt x="6441" y="12232"/>
                    <a:pt x="6448" y="12232"/>
                  </a:cubicBezTo>
                  <a:cubicBezTo>
                    <a:pt x="6457" y="12232"/>
                    <a:pt x="6460" y="12267"/>
                    <a:pt x="6460" y="12360"/>
                  </a:cubicBezTo>
                  <a:cubicBezTo>
                    <a:pt x="6429" y="12454"/>
                    <a:pt x="6471" y="12459"/>
                    <a:pt x="6497" y="12459"/>
                  </a:cubicBezTo>
                  <a:cubicBezTo>
                    <a:pt x="6512" y="12459"/>
                    <a:pt x="6527" y="12462"/>
                    <a:pt x="6543" y="12462"/>
                  </a:cubicBezTo>
                  <a:cubicBezTo>
                    <a:pt x="6567" y="12462"/>
                    <a:pt x="6590" y="12456"/>
                    <a:pt x="6612" y="12428"/>
                  </a:cubicBezTo>
                  <a:cubicBezTo>
                    <a:pt x="6629" y="12403"/>
                    <a:pt x="6645" y="12341"/>
                    <a:pt x="6668" y="12341"/>
                  </a:cubicBezTo>
                  <a:cubicBezTo>
                    <a:pt x="6675" y="12341"/>
                    <a:pt x="6683" y="12347"/>
                    <a:pt x="6691" y="12360"/>
                  </a:cubicBezTo>
                  <a:cubicBezTo>
                    <a:pt x="6697" y="12449"/>
                    <a:pt x="6726" y="12475"/>
                    <a:pt x="6757" y="12475"/>
                  </a:cubicBezTo>
                  <a:cubicBezTo>
                    <a:pt x="6782" y="12475"/>
                    <a:pt x="6808" y="12458"/>
                    <a:pt x="6822" y="12443"/>
                  </a:cubicBezTo>
                  <a:cubicBezTo>
                    <a:pt x="6850" y="12420"/>
                    <a:pt x="6874" y="12225"/>
                    <a:pt x="6890" y="12225"/>
                  </a:cubicBezTo>
                  <a:cubicBezTo>
                    <a:pt x="6892" y="12225"/>
                    <a:pt x="6894" y="12228"/>
                    <a:pt x="6896" y="12234"/>
                  </a:cubicBezTo>
                  <a:cubicBezTo>
                    <a:pt x="6943" y="12375"/>
                    <a:pt x="6959" y="12433"/>
                    <a:pt x="7021" y="12449"/>
                  </a:cubicBezTo>
                  <a:cubicBezTo>
                    <a:pt x="7044" y="12453"/>
                    <a:pt x="7067" y="12455"/>
                    <a:pt x="7090" y="12455"/>
                  </a:cubicBezTo>
                  <a:cubicBezTo>
                    <a:pt x="7159" y="12455"/>
                    <a:pt x="7231" y="12437"/>
                    <a:pt x="7294" y="12401"/>
                  </a:cubicBezTo>
                  <a:cubicBezTo>
                    <a:pt x="7326" y="12386"/>
                    <a:pt x="7352" y="12365"/>
                    <a:pt x="7378" y="12339"/>
                  </a:cubicBezTo>
                  <a:cubicBezTo>
                    <a:pt x="7399" y="12318"/>
                    <a:pt x="7399" y="12244"/>
                    <a:pt x="7415" y="12239"/>
                  </a:cubicBezTo>
                  <a:cubicBezTo>
                    <a:pt x="7436" y="12239"/>
                    <a:pt x="7488" y="12370"/>
                    <a:pt x="7514" y="12412"/>
                  </a:cubicBezTo>
                  <a:cubicBezTo>
                    <a:pt x="7540" y="12454"/>
                    <a:pt x="7577" y="12485"/>
                    <a:pt x="7619" y="12496"/>
                  </a:cubicBezTo>
                  <a:cubicBezTo>
                    <a:pt x="7627" y="12498"/>
                    <a:pt x="7634" y="12500"/>
                    <a:pt x="7641" y="12500"/>
                  </a:cubicBezTo>
                  <a:cubicBezTo>
                    <a:pt x="7676" y="12500"/>
                    <a:pt x="7697" y="12463"/>
                    <a:pt x="7673" y="12349"/>
                  </a:cubicBezTo>
                  <a:lnTo>
                    <a:pt x="7673" y="12349"/>
                  </a:lnTo>
                  <a:cubicBezTo>
                    <a:pt x="7677" y="12367"/>
                    <a:pt x="7683" y="12375"/>
                    <a:pt x="7689" y="12375"/>
                  </a:cubicBezTo>
                  <a:cubicBezTo>
                    <a:pt x="7715" y="12375"/>
                    <a:pt x="7754" y="12249"/>
                    <a:pt x="7766" y="12228"/>
                  </a:cubicBezTo>
                  <a:cubicBezTo>
                    <a:pt x="7766" y="12228"/>
                    <a:pt x="7767" y="12227"/>
                    <a:pt x="7767" y="12227"/>
                  </a:cubicBezTo>
                  <a:cubicBezTo>
                    <a:pt x="7780" y="12227"/>
                    <a:pt x="7862" y="12366"/>
                    <a:pt x="7892" y="12380"/>
                  </a:cubicBezTo>
                  <a:cubicBezTo>
                    <a:pt x="7911" y="12390"/>
                    <a:pt x="7931" y="12396"/>
                    <a:pt x="7950" y="12396"/>
                  </a:cubicBezTo>
                  <a:cubicBezTo>
                    <a:pt x="7972" y="12396"/>
                    <a:pt x="7993" y="12388"/>
                    <a:pt x="8007" y="12365"/>
                  </a:cubicBezTo>
                  <a:cubicBezTo>
                    <a:pt x="8039" y="12323"/>
                    <a:pt x="7986" y="12197"/>
                    <a:pt x="7965" y="12124"/>
                  </a:cubicBezTo>
                  <a:cubicBezTo>
                    <a:pt x="7978" y="12124"/>
                    <a:pt x="8000" y="12103"/>
                    <a:pt x="8020" y="12103"/>
                  </a:cubicBezTo>
                  <a:cubicBezTo>
                    <a:pt x="8025" y="12103"/>
                    <a:pt x="8029" y="12105"/>
                    <a:pt x="8033" y="12108"/>
                  </a:cubicBezTo>
                  <a:lnTo>
                    <a:pt x="8060" y="12192"/>
                  </a:lnTo>
                  <a:cubicBezTo>
                    <a:pt x="8065" y="12200"/>
                    <a:pt x="8071" y="12203"/>
                    <a:pt x="8078" y="12203"/>
                  </a:cubicBezTo>
                  <a:cubicBezTo>
                    <a:pt x="8091" y="12203"/>
                    <a:pt x="8105" y="12192"/>
                    <a:pt x="8112" y="12192"/>
                  </a:cubicBezTo>
                  <a:cubicBezTo>
                    <a:pt x="8112" y="12192"/>
                    <a:pt x="8113" y="12191"/>
                    <a:pt x="8114" y="12191"/>
                  </a:cubicBezTo>
                  <a:cubicBezTo>
                    <a:pt x="8129" y="12191"/>
                    <a:pt x="8155" y="12266"/>
                    <a:pt x="8180" y="12281"/>
                  </a:cubicBezTo>
                  <a:cubicBezTo>
                    <a:pt x="8188" y="12285"/>
                    <a:pt x="8196" y="12286"/>
                    <a:pt x="8204" y="12286"/>
                  </a:cubicBezTo>
                  <a:cubicBezTo>
                    <a:pt x="8219" y="12286"/>
                    <a:pt x="8235" y="12281"/>
                    <a:pt x="8248" y="12270"/>
                  </a:cubicBezTo>
                  <a:cubicBezTo>
                    <a:pt x="8311" y="12234"/>
                    <a:pt x="8306" y="12129"/>
                    <a:pt x="8327" y="12019"/>
                  </a:cubicBezTo>
                  <a:cubicBezTo>
                    <a:pt x="8337" y="11974"/>
                    <a:pt x="8346" y="11956"/>
                    <a:pt x="8355" y="11956"/>
                  </a:cubicBezTo>
                  <a:cubicBezTo>
                    <a:pt x="8374" y="11956"/>
                    <a:pt x="8394" y="12045"/>
                    <a:pt x="8427" y="12150"/>
                  </a:cubicBezTo>
                  <a:cubicBezTo>
                    <a:pt x="8400" y="12061"/>
                    <a:pt x="8463" y="12124"/>
                    <a:pt x="8458" y="12050"/>
                  </a:cubicBezTo>
                  <a:lnTo>
                    <a:pt x="8427" y="11919"/>
                  </a:lnTo>
                  <a:cubicBezTo>
                    <a:pt x="8427" y="11919"/>
                    <a:pt x="8428" y="11919"/>
                    <a:pt x="8429" y="11919"/>
                  </a:cubicBezTo>
                  <a:cubicBezTo>
                    <a:pt x="8456" y="11919"/>
                    <a:pt x="8499" y="12045"/>
                    <a:pt x="8520" y="12045"/>
                  </a:cubicBezTo>
                  <a:cubicBezTo>
                    <a:pt x="8520" y="12045"/>
                    <a:pt x="8521" y="12045"/>
                    <a:pt x="8521" y="12045"/>
                  </a:cubicBezTo>
                  <a:cubicBezTo>
                    <a:pt x="8547" y="12040"/>
                    <a:pt x="8537" y="11903"/>
                    <a:pt x="8552" y="11867"/>
                  </a:cubicBezTo>
                  <a:cubicBezTo>
                    <a:pt x="8559" y="11852"/>
                    <a:pt x="8565" y="11846"/>
                    <a:pt x="8570" y="11846"/>
                  </a:cubicBezTo>
                  <a:cubicBezTo>
                    <a:pt x="8588" y="11846"/>
                    <a:pt x="8594" y="11924"/>
                    <a:pt x="8594" y="11961"/>
                  </a:cubicBezTo>
                  <a:cubicBezTo>
                    <a:pt x="8590" y="12029"/>
                    <a:pt x="8641" y="12165"/>
                    <a:pt x="8675" y="12165"/>
                  </a:cubicBezTo>
                  <a:cubicBezTo>
                    <a:pt x="8680" y="12165"/>
                    <a:pt x="8685" y="12162"/>
                    <a:pt x="8689" y="12155"/>
                  </a:cubicBezTo>
                  <a:cubicBezTo>
                    <a:pt x="8725" y="12103"/>
                    <a:pt x="8731" y="11987"/>
                    <a:pt x="8673" y="11851"/>
                  </a:cubicBezTo>
                  <a:lnTo>
                    <a:pt x="8673" y="11851"/>
                  </a:lnTo>
                  <a:cubicBezTo>
                    <a:pt x="8717" y="11955"/>
                    <a:pt x="8760" y="11986"/>
                    <a:pt x="8802" y="11986"/>
                  </a:cubicBezTo>
                  <a:cubicBezTo>
                    <a:pt x="8867" y="11986"/>
                    <a:pt x="8928" y="11908"/>
                    <a:pt x="8984" y="11908"/>
                  </a:cubicBezTo>
                  <a:cubicBezTo>
                    <a:pt x="9011" y="11908"/>
                    <a:pt x="9037" y="11927"/>
                    <a:pt x="9061" y="11982"/>
                  </a:cubicBezTo>
                  <a:cubicBezTo>
                    <a:pt x="9089" y="12011"/>
                    <a:pt x="9108" y="12022"/>
                    <a:pt x="9122" y="12022"/>
                  </a:cubicBezTo>
                  <a:cubicBezTo>
                    <a:pt x="9172" y="12022"/>
                    <a:pt x="9154" y="11876"/>
                    <a:pt x="9187" y="11835"/>
                  </a:cubicBezTo>
                  <a:cubicBezTo>
                    <a:pt x="9224" y="11804"/>
                    <a:pt x="9265" y="11778"/>
                    <a:pt x="9313" y="11762"/>
                  </a:cubicBezTo>
                  <a:cubicBezTo>
                    <a:pt x="9376" y="11730"/>
                    <a:pt x="9381" y="11620"/>
                    <a:pt x="9433" y="11589"/>
                  </a:cubicBezTo>
                  <a:cubicBezTo>
                    <a:pt x="9438" y="11586"/>
                    <a:pt x="9443" y="11585"/>
                    <a:pt x="9448" y="11585"/>
                  </a:cubicBezTo>
                  <a:cubicBezTo>
                    <a:pt x="9482" y="11585"/>
                    <a:pt x="9525" y="11627"/>
                    <a:pt x="9564" y="11627"/>
                  </a:cubicBezTo>
                  <a:cubicBezTo>
                    <a:pt x="9573" y="11627"/>
                    <a:pt x="9582" y="11625"/>
                    <a:pt x="9591" y="11620"/>
                  </a:cubicBezTo>
                  <a:cubicBezTo>
                    <a:pt x="9622" y="11605"/>
                    <a:pt x="9638" y="11568"/>
                    <a:pt x="9627" y="11531"/>
                  </a:cubicBezTo>
                  <a:cubicBezTo>
                    <a:pt x="9617" y="11505"/>
                    <a:pt x="9570" y="11437"/>
                    <a:pt x="9591" y="11432"/>
                  </a:cubicBezTo>
                  <a:cubicBezTo>
                    <a:pt x="9592" y="11431"/>
                    <a:pt x="9594" y="11430"/>
                    <a:pt x="9596" y="11430"/>
                  </a:cubicBezTo>
                  <a:cubicBezTo>
                    <a:pt x="9642" y="11430"/>
                    <a:pt x="9745" y="11587"/>
                    <a:pt x="9795" y="11662"/>
                  </a:cubicBezTo>
                  <a:cubicBezTo>
                    <a:pt x="9695" y="11500"/>
                    <a:pt x="10083" y="11369"/>
                    <a:pt x="10131" y="11337"/>
                  </a:cubicBezTo>
                  <a:cubicBezTo>
                    <a:pt x="10146" y="11327"/>
                    <a:pt x="10169" y="11324"/>
                    <a:pt x="10194" y="11324"/>
                  </a:cubicBezTo>
                  <a:cubicBezTo>
                    <a:pt x="10213" y="11324"/>
                    <a:pt x="10234" y="11326"/>
                    <a:pt x="10254" y="11326"/>
                  </a:cubicBezTo>
                  <a:cubicBezTo>
                    <a:pt x="10283" y="11326"/>
                    <a:pt x="10310" y="11322"/>
                    <a:pt x="10325" y="11306"/>
                  </a:cubicBezTo>
                  <a:cubicBezTo>
                    <a:pt x="10366" y="11253"/>
                    <a:pt x="10382" y="11190"/>
                    <a:pt x="10372" y="11127"/>
                  </a:cubicBezTo>
                  <a:cubicBezTo>
                    <a:pt x="10372" y="11102"/>
                    <a:pt x="10279" y="10901"/>
                    <a:pt x="10254" y="10901"/>
                  </a:cubicBezTo>
                  <a:cubicBezTo>
                    <a:pt x="10253" y="10901"/>
                    <a:pt x="10252" y="10901"/>
                    <a:pt x="10251" y="10902"/>
                  </a:cubicBezTo>
                  <a:cubicBezTo>
                    <a:pt x="10253" y="10901"/>
                    <a:pt x="10255" y="10900"/>
                    <a:pt x="10257" y="10900"/>
                  </a:cubicBezTo>
                  <a:cubicBezTo>
                    <a:pt x="10291" y="10900"/>
                    <a:pt x="10394" y="11042"/>
                    <a:pt x="10429" y="11042"/>
                  </a:cubicBezTo>
                  <a:cubicBezTo>
                    <a:pt x="10438" y="11042"/>
                    <a:pt x="10442" y="11034"/>
                    <a:pt x="10440" y="11012"/>
                  </a:cubicBezTo>
                  <a:cubicBezTo>
                    <a:pt x="10440" y="11002"/>
                    <a:pt x="10395" y="10873"/>
                    <a:pt x="10417" y="10873"/>
                  </a:cubicBezTo>
                  <a:cubicBezTo>
                    <a:pt x="10419" y="10873"/>
                    <a:pt x="10421" y="10874"/>
                    <a:pt x="10424" y="10876"/>
                  </a:cubicBezTo>
                  <a:cubicBezTo>
                    <a:pt x="10443" y="10885"/>
                    <a:pt x="10536" y="11065"/>
                    <a:pt x="10565" y="11065"/>
                  </a:cubicBezTo>
                  <a:cubicBezTo>
                    <a:pt x="10567" y="11065"/>
                    <a:pt x="10570" y="11063"/>
                    <a:pt x="10571" y="11059"/>
                  </a:cubicBezTo>
                  <a:cubicBezTo>
                    <a:pt x="10592" y="10954"/>
                    <a:pt x="10560" y="10844"/>
                    <a:pt x="10482" y="10771"/>
                  </a:cubicBezTo>
                  <a:cubicBezTo>
                    <a:pt x="10483" y="10767"/>
                    <a:pt x="10486" y="10765"/>
                    <a:pt x="10491" y="10765"/>
                  </a:cubicBezTo>
                  <a:cubicBezTo>
                    <a:pt x="10526" y="10765"/>
                    <a:pt x="10638" y="10853"/>
                    <a:pt x="10671" y="10876"/>
                  </a:cubicBezTo>
                  <a:cubicBezTo>
                    <a:pt x="10679" y="10876"/>
                    <a:pt x="10769" y="10900"/>
                    <a:pt x="10804" y="10900"/>
                  </a:cubicBezTo>
                  <a:cubicBezTo>
                    <a:pt x="10815" y="10900"/>
                    <a:pt x="10821" y="10898"/>
                    <a:pt x="10817" y="10891"/>
                  </a:cubicBezTo>
                  <a:cubicBezTo>
                    <a:pt x="10781" y="10829"/>
                    <a:pt x="10665" y="10718"/>
                    <a:pt x="10692" y="10676"/>
                  </a:cubicBezTo>
                  <a:cubicBezTo>
                    <a:pt x="10713" y="10645"/>
                    <a:pt x="10775" y="10676"/>
                    <a:pt x="10786" y="10635"/>
                  </a:cubicBezTo>
                  <a:cubicBezTo>
                    <a:pt x="10796" y="10587"/>
                    <a:pt x="10754" y="10540"/>
                    <a:pt x="10786" y="10514"/>
                  </a:cubicBezTo>
                  <a:cubicBezTo>
                    <a:pt x="10791" y="10508"/>
                    <a:pt x="10798" y="10506"/>
                    <a:pt x="10807" y="10506"/>
                  </a:cubicBezTo>
                  <a:cubicBezTo>
                    <a:pt x="10842" y="10506"/>
                    <a:pt x="10903" y="10539"/>
                    <a:pt x="10947" y="10539"/>
                  </a:cubicBezTo>
                  <a:cubicBezTo>
                    <a:pt x="10955" y="10539"/>
                    <a:pt x="10963" y="10538"/>
                    <a:pt x="10969" y="10535"/>
                  </a:cubicBezTo>
                  <a:cubicBezTo>
                    <a:pt x="11001" y="10519"/>
                    <a:pt x="11022" y="10462"/>
                    <a:pt x="10927" y="10367"/>
                  </a:cubicBezTo>
                  <a:lnTo>
                    <a:pt x="10927" y="10367"/>
                  </a:lnTo>
                  <a:cubicBezTo>
                    <a:pt x="10944" y="10380"/>
                    <a:pt x="11070" y="10423"/>
                    <a:pt x="11096" y="10423"/>
                  </a:cubicBezTo>
                  <a:cubicBezTo>
                    <a:pt x="11103" y="10423"/>
                    <a:pt x="11103" y="10420"/>
                    <a:pt x="11095" y="10414"/>
                  </a:cubicBezTo>
                  <a:cubicBezTo>
                    <a:pt x="11059" y="10388"/>
                    <a:pt x="10886" y="10294"/>
                    <a:pt x="10938" y="10262"/>
                  </a:cubicBezTo>
                  <a:cubicBezTo>
                    <a:pt x="10943" y="10260"/>
                    <a:pt x="10948" y="10258"/>
                    <a:pt x="10955" y="10258"/>
                  </a:cubicBezTo>
                  <a:cubicBezTo>
                    <a:pt x="10986" y="10258"/>
                    <a:pt x="11035" y="10283"/>
                    <a:pt x="11069" y="10283"/>
                  </a:cubicBezTo>
                  <a:cubicBezTo>
                    <a:pt x="11148" y="10283"/>
                    <a:pt x="11232" y="10220"/>
                    <a:pt x="11127" y="10105"/>
                  </a:cubicBezTo>
                  <a:lnTo>
                    <a:pt x="11127" y="10105"/>
                  </a:lnTo>
                  <a:cubicBezTo>
                    <a:pt x="11190" y="10154"/>
                    <a:pt x="11264" y="10181"/>
                    <a:pt x="11340" y="10181"/>
                  </a:cubicBezTo>
                  <a:cubicBezTo>
                    <a:pt x="11353" y="10181"/>
                    <a:pt x="11366" y="10180"/>
                    <a:pt x="11378" y="10178"/>
                  </a:cubicBezTo>
                  <a:cubicBezTo>
                    <a:pt x="11279" y="10095"/>
                    <a:pt x="11321" y="10095"/>
                    <a:pt x="11342" y="10063"/>
                  </a:cubicBezTo>
                  <a:cubicBezTo>
                    <a:pt x="11368" y="10032"/>
                    <a:pt x="11368" y="10053"/>
                    <a:pt x="11310" y="9990"/>
                  </a:cubicBezTo>
                  <a:cubicBezTo>
                    <a:pt x="11232" y="9906"/>
                    <a:pt x="11436" y="9932"/>
                    <a:pt x="11462" y="9916"/>
                  </a:cubicBezTo>
                  <a:cubicBezTo>
                    <a:pt x="11489" y="9895"/>
                    <a:pt x="11420" y="9848"/>
                    <a:pt x="11431" y="9822"/>
                  </a:cubicBezTo>
                  <a:cubicBezTo>
                    <a:pt x="11441" y="9780"/>
                    <a:pt x="11462" y="9743"/>
                    <a:pt x="11494" y="9717"/>
                  </a:cubicBezTo>
                  <a:cubicBezTo>
                    <a:pt x="11535" y="9658"/>
                    <a:pt x="11536" y="9611"/>
                    <a:pt x="11431" y="9504"/>
                  </a:cubicBezTo>
                  <a:lnTo>
                    <a:pt x="11431" y="9504"/>
                  </a:lnTo>
                  <a:cubicBezTo>
                    <a:pt x="11477" y="9546"/>
                    <a:pt x="11526" y="9584"/>
                    <a:pt x="11578" y="9617"/>
                  </a:cubicBezTo>
                  <a:cubicBezTo>
                    <a:pt x="11595" y="9627"/>
                    <a:pt x="11606" y="9630"/>
                    <a:pt x="11613" y="9630"/>
                  </a:cubicBezTo>
                  <a:cubicBezTo>
                    <a:pt x="11640" y="9630"/>
                    <a:pt x="11589" y="9565"/>
                    <a:pt x="11572" y="9544"/>
                  </a:cubicBezTo>
                  <a:cubicBezTo>
                    <a:pt x="11497" y="9463"/>
                    <a:pt x="11484" y="9430"/>
                    <a:pt x="11522" y="9430"/>
                  </a:cubicBezTo>
                  <a:cubicBezTo>
                    <a:pt x="11552" y="9430"/>
                    <a:pt x="11614" y="9451"/>
                    <a:pt x="11703" y="9486"/>
                  </a:cubicBezTo>
                  <a:cubicBezTo>
                    <a:pt x="11713" y="9490"/>
                    <a:pt x="11720" y="9492"/>
                    <a:pt x="11725" y="9492"/>
                  </a:cubicBezTo>
                  <a:cubicBezTo>
                    <a:pt x="11772" y="9492"/>
                    <a:pt x="11543" y="9301"/>
                    <a:pt x="11576" y="9301"/>
                  </a:cubicBezTo>
                  <a:cubicBezTo>
                    <a:pt x="11583" y="9301"/>
                    <a:pt x="11601" y="9309"/>
                    <a:pt x="11635" y="9329"/>
                  </a:cubicBezTo>
                  <a:cubicBezTo>
                    <a:pt x="11670" y="9351"/>
                    <a:pt x="11700" y="9360"/>
                    <a:pt x="11723" y="9360"/>
                  </a:cubicBezTo>
                  <a:cubicBezTo>
                    <a:pt x="11791" y="9360"/>
                    <a:pt x="11797" y="9279"/>
                    <a:pt x="11670" y="9199"/>
                  </a:cubicBezTo>
                  <a:lnTo>
                    <a:pt x="11670" y="9199"/>
                  </a:lnTo>
                  <a:cubicBezTo>
                    <a:pt x="11723" y="9228"/>
                    <a:pt x="11784" y="9245"/>
                    <a:pt x="11845" y="9245"/>
                  </a:cubicBezTo>
                  <a:cubicBezTo>
                    <a:pt x="11876" y="9245"/>
                    <a:pt x="11840" y="9208"/>
                    <a:pt x="11850" y="9187"/>
                  </a:cubicBezTo>
                  <a:cubicBezTo>
                    <a:pt x="11866" y="9156"/>
                    <a:pt x="11934" y="9166"/>
                    <a:pt x="11960" y="9140"/>
                  </a:cubicBezTo>
                  <a:cubicBezTo>
                    <a:pt x="11987" y="9114"/>
                    <a:pt x="11924" y="9051"/>
                    <a:pt x="11939" y="9025"/>
                  </a:cubicBezTo>
                  <a:cubicBezTo>
                    <a:pt x="11955" y="8988"/>
                    <a:pt x="11981" y="8962"/>
                    <a:pt x="12018" y="8936"/>
                  </a:cubicBezTo>
                  <a:cubicBezTo>
                    <a:pt x="12070" y="8904"/>
                    <a:pt x="12149" y="8889"/>
                    <a:pt x="12144" y="8826"/>
                  </a:cubicBezTo>
                  <a:cubicBezTo>
                    <a:pt x="12144" y="8789"/>
                    <a:pt x="12023" y="8705"/>
                    <a:pt x="12029" y="8695"/>
                  </a:cubicBezTo>
                  <a:cubicBezTo>
                    <a:pt x="12029" y="8693"/>
                    <a:pt x="12032" y="8692"/>
                    <a:pt x="12037" y="8692"/>
                  </a:cubicBezTo>
                  <a:cubicBezTo>
                    <a:pt x="12068" y="8692"/>
                    <a:pt x="12177" y="8727"/>
                    <a:pt x="12225" y="8727"/>
                  </a:cubicBezTo>
                  <a:cubicBezTo>
                    <a:pt x="12230" y="8727"/>
                    <a:pt x="12235" y="8727"/>
                    <a:pt x="12238" y="8726"/>
                  </a:cubicBezTo>
                  <a:cubicBezTo>
                    <a:pt x="12296" y="8721"/>
                    <a:pt x="12181" y="8647"/>
                    <a:pt x="12133" y="8621"/>
                  </a:cubicBezTo>
                  <a:cubicBezTo>
                    <a:pt x="12087" y="8596"/>
                    <a:pt x="11852" y="8495"/>
                    <a:pt x="11947" y="8495"/>
                  </a:cubicBezTo>
                  <a:cubicBezTo>
                    <a:pt x="11950" y="8495"/>
                    <a:pt x="11952" y="8495"/>
                    <a:pt x="11955" y="8495"/>
                  </a:cubicBezTo>
                  <a:cubicBezTo>
                    <a:pt x="12026" y="8499"/>
                    <a:pt x="12113" y="8518"/>
                    <a:pt x="12178" y="8518"/>
                  </a:cubicBezTo>
                  <a:cubicBezTo>
                    <a:pt x="12199" y="8518"/>
                    <a:pt x="12218" y="8516"/>
                    <a:pt x="12233" y="8511"/>
                  </a:cubicBezTo>
                  <a:cubicBezTo>
                    <a:pt x="12312" y="8477"/>
                    <a:pt x="12011" y="8331"/>
                    <a:pt x="12144" y="8331"/>
                  </a:cubicBezTo>
                  <a:cubicBezTo>
                    <a:pt x="12153" y="8331"/>
                    <a:pt x="12163" y="8332"/>
                    <a:pt x="12175" y="8333"/>
                  </a:cubicBezTo>
                  <a:cubicBezTo>
                    <a:pt x="12182" y="8334"/>
                    <a:pt x="12188" y="8334"/>
                    <a:pt x="12194" y="8334"/>
                  </a:cubicBezTo>
                  <a:cubicBezTo>
                    <a:pt x="12299" y="8334"/>
                    <a:pt x="12280" y="8205"/>
                    <a:pt x="12280" y="8165"/>
                  </a:cubicBezTo>
                  <a:cubicBezTo>
                    <a:pt x="12275" y="8123"/>
                    <a:pt x="12243" y="8071"/>
                    <a:pt x="12285" y="8039"/>
                  </a:cubicBezTo>
                  <a:cubicBezTo>
                    <a:pt x="12296" y="8034"/>
                    <a:pt x="12479" y="7992"/>
                    <a:pt x="12453" y="7987"/>
                  </a:cubicBezTo>
                  <a:cubicBezTo>
                    <a:pt x="12390" y="7976"/>
                    <a:pt x="12327" y="7987"/>
                    <a:pt x="12285" y="7940"/>
                  </a:cubicBezTo>
                  <a:cubicBezTo>
                    <a:pt x="12264" y="7929"/>
                    <a:pt x="12254" y="7898"/>
                    <a:pt x="12270" y="7877"/>
                  </a:cubicBezTo>
                  <a:cubicBezTo>
                    <a:pt x="12282" y="7853"/>
                    <a:pt x="12325" y="7819"/>
                    <a:pt x="12403" y="7819"/>
                  </a:cubicBezTo>
                  <a:cubicBezTo>
                    <a:pt x="12427" y="7819"/>
                    <a:pt x="12454" y="7822"/>
                    <a:pt x="12485" y="7830"/>
                  </a:cubicBezTo>
                  <a:cubicBezTo>
                    <a:pt x="12070" y="7725"/>
                    <a:pt x="12558" y="7788"/>
                    <a:pt x="12537" y="7719"/>
                  </a:cubicBezTo>
                  <a:cubicBezTo>
                    <a:pt x="12516" y="7656"/>
                    <a:pt x="12322" y="7615"/>
                    <a:pt x="12317" y="7552"/>
                  </a:cubicBezTo>
                  <a:cubicBezTo>
                    <a:pt x="12317" y="7536"/>
                    <a:pt x="12422" y="7515"/>
                    <a:pt x="12448" y="7499"/>
                  </a:cubicBezTo>
                  <a:cubicBezTo>
                    <a:pt x="12537" y="7436"/>
                    <a:pt x="12327" y="7426"/>
                    <a:pt x="12401" y="7352"/>
                  </a:cubicBezTo>
                  <a:cubicBezTo>
                    <a:pt x="12453" y="7305"/>
                    <a:pt x="12490" y="7274"/>
                    <a:pt x="12485" y="7211"/>
                  </a:cubicBezTo>
                  <a:cubicBezTo>
                    <a:pt x="12485" y="7190"/>
                    <a:pt x="12411" y="7127"/>
                    <a:pt x="12411" y="7127"/>
                  </a:cubicBezTo>
                  <a:cubicBezTo>
                    <a:pt x="12448" y="7048"/>
                    <a:pt x="12810" y="6991"/>
                    <a:pt x="12684" y="6881"/>
                  </a:cubicBezTo>
                  <a:cubicBezTo>
                    <a:pt x="12616" y="6833"/>
                    <a:pt x="12558" y="6865"/>
                    <a:pt x="12563" y="6812"/>
                  </a:cubicBezTo>
                  <a:cubicBezTo>
                    <a:pt x="12600" y="6807"/>
                    <a:pt x="12637" y="6786"/>
                    <a:pt x="12668" y="6760"/>
                  </a:cubicBezTo>
                  <a:cubicBezTo>
                    <a:pt x="12673" y="6744"/>
                    <a:pt x="12600" y="6744"/>
                    <a:pt x="12584" y="6723"/>
                  </a:cubicBezTo>
                  <a:cubicBezTo>
                    <a:pt x="12490" y="6619"/>
                    <a:pt x="12838" y="6430"/>
                    <a:pt x="12647" y="6325"/>
                  </a:cubicBezTo>
                  <a:lnTo>
                    <a:pt x="12647" y="6325"/>
                  </a:lnTo>
                  <a:cubicBezTo>
                    <a:pt x="12647" y="6325"/>
                    <a:pt x="12646" y="6325"/>
                    <a:pt x="12646" y="6325"/>
                  </a:cubicBezTo>
                  <a:cubicBezTo>
                    <a:pt x="12640" y="6325"/>
                    <a:pt x="12627" y="6322"/>
                    <a:pt x="12605" y="6314"/>
                  </a:cubicBezTo>
                  <a:cubicBezTo>
                    <a:pt x="12608" y="6288"/>
                    <a:pt x="12385" y="6272"/>
                    <a:pt x="12175" y="6272"/>
                  </a:cubicBezTo>
                  <a:close/>
                </a:path>
              </a:pathLst>
            </a:custGeom>
            <a:solidFill>
              <a:srgbClr val="FFA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3366350" y="3396025"/>
              <a:ext cx="282225" cy="282225"/>
            </a:xfrm>
            <a:custGeom>
              <a:rect b="b" l="l" r="r" t="t"/>
              <a:pathLst>
                <a:path extrusionOk="0" h="11289" w="11289">
                  <a:moveTo>
                    <a:pt x="5642" y="0"/>
                  </a:moveTo>
                  <a:cubicBezTo>
                    <a:pt x="2528" y="0"/>
                    <a:pt x="0" y="2527"/>
                    <a:pt x="0" y="5647"/>
                  </a:cubicBezTo>
                  <a:cubicBezTo>
                    <a:pt x="0" y="8761"/>
                    <a:pt x="2528" y="11289"/>
                    <a:pt x="5642" y="11289"/>
                  </a:cubicBezTo>
                  <a:cubicBezTo>
                    <a:pt x="8762" y="11289"/>
                    <a:pt x="11289" y="8761"/>
                    <a:pt x="11289" y="5647"/>
                  </a:cubicBezTo>
                  <a:cubicBezTo>
                    <a:pt x="11289" y="2527"/>
                    <a:pt x="8762" y="0"/>
                    <a:pt x="5642" y="0"/>
                  </a:cubicBezTo>
                  <a:close/>
                </a:path>
              </a:pathLst>
            </a:custGeom>
            <a:solidFill>
              <a:srgbClr val="FFA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3346550" y="3380525"/>
              <a:ext cx="321350" cy="312325"/>
            </a:xfrm>
            <a:custGeom>
              <a:rect b="b" l="l" r="r" t="t"/>
              <a:pathLst>
                <a:path extrusionOk="0" h="12493" w="12854">
                  <a:moveTo>
                    <a:pt x="5756" y="0"/>
                  </a:moveTo>
                  <a:cubicBezTo>
                    <a:pt x="5746" y="0"/>
                    <a:pt x="5734" y="7"/>
                    <a:pt x="5726" y="7"/>
                  </a:cubicBezTo>
                  <a:cubicBezTo>
                    <a:pt x="5742" y="146"/>
                    <a:pt x="5760" y="193"/>
                    <a:pt x="5775" y="193"/>
                  </a:cubicBezTo>
                  <a:cubicBezTo>
                    <a:pt x="5804" y="193"/>
                    <a:pt x="5819" y="1"/>
                    <a:pt x="5764" y="1"/>
                  </a:cubicBezTo>
                  <a:cubicBezTo>
                    <a:pt x="5764" y="1"/>
                    <a:pt x="5763" y="1"/>
                    <a:pt x="5763" y="2"/>
                  </a:cubicBezTo>
                  <a:cubicBezTo>
                    <a:pt x="5761" y="0"/>
                    <a:pt x="5758" y="0"/>
                    <a:pt x="5756" y="0"/>
                  </a:cubicBezTo>
                  <a:close/>
                  <a:moveTo>
                    <a:pt x="6637" y="609"/>
                  </a:moveTo>
                  <a:cubicBezTo>
                    <a:pt x="6677" y="609"/>
                    <a:pt x="6690" y="673"/>
                    <a:pt x="6680" y="814"/>
                  </a:cubicBezTo>
                  <a:lnTo>
                    <a:pt x="6649" y="814"/>
                  </a:lnTo>
                  <a:cubicBezTo>
                    <a:pt x="6633" y="751"/>
                    <a:pt x="6628" y="678"/>
                    <a:pt x="6628" y="610"/>
                  </a:cubicBezTo>
                  <a:cubicBezTo>
                    <a:pt x="6631" y="609"/>
                    <a:pt x="6634" y="609"/>
                    <a:pt x="6637" y="609"/>
                  </a:cubicBezTo>
                  <a:close/>
                  <a:moveTo>
                    <a:pt x="8763" y="875"/>
                  </a:moveTo>
                  <a:cubicBezTo>
                    <a:pt x="8769" y="875"/>
                    <a:pt x="8774" y="879"/>
                    <a:pt x="8778" y="888"/>
                  </a:cubicBezTo>
                  <a:cubicBezTo>
                    <a:pt x="8753" y="951"/>
                    <a:pt x="8705" y="1057"/>
                    <a:pt x="8678" y="1057"/>
                  </a:cubicBezTo>
                  <a:cubicBezTo>
                    <a:pt x="8676" y="1057"/>
                    <a:pt x="8674" y="1056"/>
                    <a:pt x="8673" y="1055"/>
                  </a:cubicBezTo>
                  <a:lnTo>
                    <a:pt x="8683" y="950"/>
                  </a:lnTo>
                  <a:cubicBezTo>
                    <a:pt x="8715" y="914"/>
                    <a:pt x="8744" y="875"/>
                    <a:pt x="8763" y="875"/>
                  </a:cubicBezTo>
                  <a:close/>
                  <a:moveTo>
                    <a:pt x="8749" y="1363"/>
                  </a:moveTo>
                  <a:cubicBezTo>
                    <a:pt x="8748" y="1365"/>
                    <a:pt x="8747" y="1368"/>
                    <a:pt x="8746" y="1370"/>
                  </a:cubicBezTo>
                  <a:lnTo>
                    <a:pt x="8749" y="1363"/>
                  </a:lnTo>
                  <a:close/>
                  <a:moveTo>
                    <a:pt x="2025" y="1616"/>
                  </a:moveTo>
                  <a:cubicBezTo>
                    <a:pt x="2025" y="1617"/>
                    <a:pt x="2026" y="1618"/>
                    <a:pt x="2027" y="1619"/>
                  </a:cubicBezTo>
                  <a:lnTo>
                    <a:pt x="2027" y="1619"/>
                  </a:lnTo>
                  <a:lnTo>
                    <a:pt x="2025" y="1616"/>
                  </a:lnTo>
                  <a:close/>
                  <a:moveTo>
                    <a:pt x="2066" y="2192"/>
                  </a:moveTo>
                  <a:cubicBezTo>
                    <a:pt x="2115" y="2192"/>
                    <a:pt x="2221" y="2311"/>
                    <a:pt x="2198" y="2335"/>
                  </a:cubicBezTo>
                  <a:cubicBezTo>
                    <a:pt x="2135" y="2303"/>
                    <a:pt x="2030" y="2256"/>
                    <a:pt x="2051" y="2198"/>
                  </a:cubicBezTo>
                  <a:cubicBezTo>
                    <a:pt x="2055" y="2194"/>
                    <a:pt x="2060" y="2192"/>
                    <a:pt x="2066" y="2192"/>
                  </a:cubicBezTo>
                  <a:close/>
                  <a:moveTo>
                    <a:pt x="1547" y="2922"/>
                  </a:moveTo>
                  <a:lnTo>
                    <a:pt x="1547" y="2922"/>
                  </a:lnTo>
                  <a:cubicBezTo>
                    <a:pt x="1609" y="2963"/>
                    <a:pt x="1711" y="3030"/>
                    <a:pt x="1695" y="3057"/>
                  </a:cubicBezTo>
                  <a:lnTo>
                    <a:pt x="1695" y="3057"/>
                  </a:lnTo>
                  <a:cubicBezTo>
                    <a:pt x="1695" y="3057"/>
                    <a:pt x="1695" y="3058"/>
                    <a:pt x="1694" y="3058"/>
                  </a:cubicBezTo>
                  <a:cubicBezTo>
                    <a:pt x="1694" y="3058"/>
                    <a:pt x="1694" y="3058"/>
                    <a:pt x="1694" y="3058"/>
                  </a:cubicBezTo>
                  <a:lnTo>
                    <a:pt x="1694" y="3058"/>
                  </a:lnTo>
                  <a:cubicBezTo>
                    <a:pt x="1695" y="3059"/>
                    <a:pt x="1695" y="3060"/>
                    <a:pt x="1696" y="3060"/>
                  </a:cubicBezTo>
                  <a:lnTo>
                    <a:pt x="1696" y="3060"/>
                  </a:lnTo>
                  <a:cubicBezTo>
                    <a:pt x="1716" y="3085"/>
                    <a:pt x="1714" y="3098"/>
                    <a:pt x="1702" y="3098"/>
                  </a:cubicBezTo>
                  <a:cubicBezTo>
                    <a:pt x="1687" y="3098"/>
                    <a:pt x="1657" y="3079"/>
                    <a:pt x="1631" y="3042"/>
                  </a:cubicBezTo>
                  <a:lnTo>
                    <a:pt x="1547" y="2922"/>
                  </a:lnTo>
                  <a:close/>
                  <a:moveTo>
                    <a:pt x="1498" y="3796"/>
                  </a:moveTo>
                  <a:lnTo>
                    <a:pt x="1498" y="3796"/>
                  </a:lnTo>
                  <a:cubicBezTo>
                    <a:pt x="1498" y="3797"/>
                    <a:pt x="1499" y="3797"/>
                    <a:pt x="1500" y="3797"/>
                  </a:cubicBezTo>
                  <a:cubicBezTo>
                    <a:pt x="1499" y="3797"/>
                    <a:pt x="1498" y="3797"/>
                    <a:pt x="1498" y="3796"/>
                  </a:cubicBezTo>
                  <a:close/>
                  <a:moveTo>
                    <a:pt x="1191" y="4091"/>
                  </a:moveTo>
                  <a:cubicBezTo>
                    <a:pt x="1270" y="4128"/>
                    <a:pt x="1280" y="4133"/>
                    <a:pt x="1270" y="4159"/>
                  </a:cubicBezTo>
                  <a:cubicBezTo>
                    <a:pt x="1262" y="4174"/>
                    <a:pt x="1257" y="4196"/>
                    <a:pt x="1222" y="4196"/>
                  </a:cubicBezTo>
                  <a:cubicBezTo>
                    <a:pt x="1206" y="4196"/>
                    <a:pt x="1185" y="4192"/>
                    <a:pt x="1154" y="4180"/>
                  </a:cubicBezTo>
                  <a:lnTo>
                    <a:pt x="1191" y="4091"/>
                  </a:lnTo>
                  <a:close/>
                  <a:moveTo>
                    <a:pt x="11311" y="4436"/>
                  </a:moveTo>
                  <a:cubicBezTo>
                    <a:pt x="11309" y="4436"/>
                    <a:pt x="11307" y="4437"/>
                    <a:pt x="11305" y="4437"/>
                  </a:cubicBezTo>
                  <a:cubicBezTo>
                    <a:pt x="11307" y="4437"/>
                    <a:pt x="11309" y="4436"/>
                    <a:pt x="11311" y="4436"/>
                  </a:cubicBezTo>
                  <a:close/>
                  <a:moveTo>
                    <a:pt x="11729" y="4351"/>
                  </a:moveTo>
                  <a:cubicBezTo>
                    <a:pt x="11781" y="4351"/>
                    <a:pt x="11762" y="4383"/>
                    <a:pt x="11771" y="4406"/>
                  </a:cubicBezTo>
                  <a:cubicBezTo>
                    <a:pt x="11720" y="4425"/>
                    <a:pt x="11640" y="4454"/>
                    <a:pt x="11599" y="4454"/>
                  </a:cubicBezTo>
                  <a:cubicBezTo>
                    <a:pt x="11584" y="4454"/>
                    <a:pt x="11575" y="4450"/>
                    <a:pt x="11572" y="4442"/>
                  </a:cubicBezTo>
                  <a:cubicBezTo>
                    <a:pt x="11567" y="4416"/>
                    <a:pt x="11588" y="4369"/>
                    <a:pt x="11703" y="4353"/>
                  </a:cubicBezTo>
                  <a:cubicBezTo>
                    <a:pt x="11713" y="4352"/>
                    <a:pt x="11722" y="4351"/>
                    <a:pt x="11729" y="4351"/>
                  </a:cubicBezTo>
                  <a:close/>
                  <a:moveTo>
                    <a:pt x="661" y="4453"/>
                  </a:moveTo>
                  <a:cubicBezTo>
                    <a:pt x="666" y="4454"/>
                    <a:pt x="671" y="4456"/>
                    <a:pt x="676" y="4457"/>
                  </a:cubicBezTo>
                  <a:lnTo>
                    <a:pt x="676" y="4457"/>
                  </a:lnTo>
                  <a:cubicBezTo>
                    <a:pt x="672" y="4456"/>
                    <a:pt x="667" y="4454"/>
                    <a:pt x="661" y="4453"/>
                  </a:cubicBezTo>
                  <a:close/>
                  <a:moveTo>
                    <a:pt x="12411" y="4474"/>
                  </a:moveTo>
                  <a:cubicBezTo>
                    <a:pt x="12191" y="4539"/>
                    <a:pt x="12215" y="4569"/>
                    <a:pt x="12282" y="4569"/>
                  </a:cubicBezTo>
                  <a:cubicBezTo>
                    <a:pt x="12340" y="4569"/>
                    <a:pt x="12429" y="4547"/>
                    <a:pt x="12421" y="4505"/>
                  </a:cubicBezTo>
                  <a:cubicBezTo>
                    <a:pt x="12427" y="4495"/>
                    <a:pt x="12416" y="4484"/>
                    <a:pt x="12411" y="4474"/>
                  </a:cubicBezTo>
                  <a:close/>
                  <a:moveTo>
                    <a:pt x="12600" y="4636"/>
                  </a:moveTo>
                  <a:lnTo>
                    <a:pt x="12600" y="4636"/>
                  </a:lnTo>
                  <a:cubicBezTo>
                    <a:pt x="12597" y="4637"/>
                    <a:pt x="12594" y="4638"/>
                    <a:pt x="12591" y="4638"/>
                  </a:cubicBezTo>
                  <a:lnTo>
                    <a:pt x="12591" y="4638"/>
                  </a:lnTo>
                  <a:cubicBezTo>
                    <a:pt x="12594" y="4638"/>
                    <a:pt x="12597" y="4637"/>
                    <a:pt x="12600" y="4636"/>
                  </a:cubicBezTo>
                  <a:close/>
                  <a:moveTo>
                    <a:pt x="1728" y="4958"/>
                  </a:moveTo>
                  <a:cubicBezTo>
                    <a:pt x="1713" y="4958"/>
                    <a:pt x="1707" y="4964"/>
                    <a:pt x="1705" y="4977"/>
                  </a:cubicBezTo>
                  <a:cubicBezTo>
                    <a:pt x="1705" y="4977"/>
                    <a:pt x="1705" y="4977"/>
                    <a:pt x="1704" y="4977"/>
                  </a:cubicBezTo>
                  <a:lnTo>
                    <a:pt x="1704" y="4977"/>
                  </a:lnTo>
                  <a:cubicBezTo>
                    <a:pt x="1701" y="4977"/>
                    <a:pt x="1671" y="5019"/>
                    <a:pt x="1726" y="5024"/>
                  </a:cubicBezTo>
                  <a:cubicBezTo>
                    <a:pt x="1734" y="5025"/>
                    <a:pt x="1741" y="5025"/>
                    <a:pt x="1748" y="5025"/>
                  </a:cubicBezTo>
                  <a:cubicBezTo>
                    <a:pt x="1817" y="5025"/>
                    <a:pt x="1800" y="5001"/>
                    <a:pt x="1810" y="4977"/>
                  </a:cubicBezTo>
                  <a:cubicBezTo>
                    <a:pt x="1768" y="4964"/>
                    <a:pt x="1743" y="4958"/>
                    <a:pt x="1728" y="4958"/>
                  </a:cubicBezTo>
                  <a:close/>
                  <a:moveTo>
                    <a:pt x="12172" y="5160"/>
                  </a:moveTo>
                  <a:cubicBezTo>
                    <a:pt x="12179" y="5160"/>
                    <a:pt x="12188" y="5160"/>
                    <a:pt x="12196" y="5161"/>
                  </a:cubicBezTo>
                  <a:cubicBezTo>
                    <a:pt x="12280" y="5161"/>
                    <a:pt x="12248" y="5197"/>
                    <a:pt x="12254" y="5224"/>
                  </a:cubicBezTo>
                  <a:cubicBezTo>
                    <a:pt x="12208" y="5230"/>
                    <a:pt x="12143" y="5243"/>
                    <a:pt x="12099" y="5243"/>
                  </a:cubicBezTo>
                  <a:cubicBezTo>
                    <a:pt x="12071" y="5243"/>
                    <a:pt x="12051" y="5238"/>
                    <a:pt x="12049" y="5224"/>
                  </a:cubicBezTo>
                  <a:cubicBezTo>
                    <a:pt x="12049" y="5190"/>
                    <a:pt x="12076" y="5160"/>
                    <a:pt x="12172" y="5160"/>
                  </a:cubicBezTo>
                  <a:close/>
                  <a:moveTo>
                    <a:pt x="12631" y="6294"/>
                  </a:moveTo>
                  <a:cubicBezTo>
                    <a:pt x="12628" y="6294"/>
                    <a:pt x="12626" y="6296"/>
                    <a:pt x="12626" y="6298"/>
                  </a:cubicBezTo>
                  <a:cubicBezTo>
                    <a:pt x="12642" y="6305"/>
                    <a:pt x="12656" y="6311"/>
                    <a:pt x="12668" y="6318"/>
                  </a:cubicBezTo>
                  <a:lnTo>
                    <a:pt x="12668" y="6318"/>
                  </a:lnTo>
                  <a:cubicBezTo>
                    <a:pt x="12669" y="6312"/>
                    <a:pt x="12642" y="6294"/>
                    <a:pt x="12631" y="6294"/>
                  </a:cubicBezTo>
                  <a:close/>
                  <a:moveTo>
                    <a:pt x="265" y="7535"/>
                  </a:moveTo>
                  <a:lnTo>
                    <a:pt x="265" y="7535"/>
                  </a:lnTo>
                  <a:cubicBezTo>
                    <a:pt x="265" y="7535"/>
                    <a:pt x="264" y="7536"/>
                    <a:pt x="263" y="7536"/>
                  </a:cubicBezTo>
                  <a:cubicBezTo>
                    <a:pt x="264" y="7536"/>
                    <a:pt x="265" y="7535"/>
                    <a:pt x="265" y="7535"/>
                  </a:cubicBezTo>
                  <a:close/>
                  <a:moveTo>
                    <a:pt x="1223" y="7556"/>
                  </a:moveTo>
                  <a:cubicBezTo>
                    <a:pt x="1165" y="7556"/>
                    <a:pt x="1057" y="7585"/>
                    <a:pt x="1065" y="7620"/>
                  </a:cubicBezTo>
                  <a:cubicBezTo>
                    <a:pt x="1066" y="7630"/>
                    <a:pt x="1079" y="7634"/>
                    <a:pt x="1097" y="7634"/>
                  </a:cubicBezTo>
                  <a:cubicBezTo>
                    <a:pt x="1152" y="7634"/>
                    <a:pt x="1259" y="7595"/>
                    <a:pt x="1259" y="7567"/>
                  </a:cubicBezTo>
                  <a:cubicBezTo>
                    <a:pt x="1258" y="7559"/>
                    <a:pt x="1243" y="7556"/>
                    <a:pt x="1223" y="7556"/>
                  </a:cubicBezTo>
                  <a:close/>
                  <a:moveTo>
                    <a:pt x="11672" y="7661"/>
                  </a:moveTo>
                  <a:lnTo>
                    <a:pt x="11672" y="7661"/>
                  </a:lnTo>
                  <a:cubicBezTo>
                    <a:pt x="11672" y="7661"/>
                    <a:pt x="11672" y="7661"/>
                    <a:pt x="11672" y="7662"/>
                  </a:cubicBezTo>
                  <a:cubicBezTo>
                    <a:pt x="11672" y="7661"/>
                    <a:pt x="11672" y="7661"/>
                    <a:pt x="11672" y="7661"/>
                  </a:cubicBezTo>
                  <a:close/>
                  <a:moveTo>
                    <a:pt x="1345" y="7712"/>
                  </a:moveTo>
                  <a:cubicBezTo>
                    <a:pt x="1294" y="7712"/>
                    <a:pt x="1245" y="7720"/>
                    <a:pt x="1196" y="7740"/>
                  </a:cubicBezTo>
                  <a:cubicBezTo>
                    <a:pt x="1198" y="7765"/>
                    <a:pt x="1213" y="7777"/>
                    <a:pt x="1239" y="7777"/>
                  </a:cubicBezTo>
                  <a:cubicBezTo>
                    <a:pt x="1272" y="7777"/>
                    <a:pt x="1324" y="7756"/>
                    <a:pt x="1390" y="7714"/>
                  </a:cubicBezTo>
                  <a:cubicBezTo>
                    <a:pt x="1375" y="7713"/>
                    <a:pt x="1360" y="7712"/>
                    <a:pt x="1345" y="7712"/>
                  </a:cubicBezTo>
                  <a:close/>
                  <a:moveTo>
                    <a:pt x="12493" y="7822"/>
                  </a:moveTo>
                  <a:cubicBezTo>
                    <a:pt x="12495" y="7823"/>
                    <a:pt x="12498" y="7823"/>
                    <a:pt x="12500" y="7824"/>
                  </a:cubicBezTo>
                  <a:cubicBezTo>
                    <a:pt x="12498" y="7823"/>
                    <a:pt x="12495" y="7823"/>
                    <a:pt x="12493" y="7822"/>
                  </a:cubicBezTo>
                  <a:close/>
                  <a:moveTo>
                    <a:pt x="981" y="8123"/>
                  </a:moveTo>
                  <a:lnTo>
                    <a:pt x="992" y="8149"/>
                  </a:lnTo>
                  <a:lnTo>
                    <a:pt x="908" y="8212"/>
                  </a:lnTo>
                  <a:cubicBezTo>
                    <a:pt x="897" y="8181"/>
                    <a:pt x="861" y="8165"/>
                    <a:pt x="981" y="8123"/>
                  </a:cubicBezTo>
                  <a:close/>
                  <a:moveTo>
                    <a:pt x="11719" y="8468"/>
                  </a:moveTo>
                  <a:cubicBezTo>
                    <a:pt x="11725" y="8470"/>
                    <a:pt x="11730" y="8472"/>
                    <a:pt x="11735" y="8474"/>
                  </a:cubicBezTo>
                  <a:cubicBezTo>
                    <a:pt x="11730" y="8473"/>
                    <a:pt x="11725" y="8470"/>
                    <a:pt x="11719" y="8468"/>
                  </a:cubicBezTo>
                  <a:close/>
                  <a:moveTo>
                    <a:pt x="10276" y="10212"/>
                  </a:moveTo>
                  <a:cubicBezTo>
                    <a:pt x="10231" y="10212"/>
                    <a:pt x="10352" y="10338"/>
                    <a:pt x="10394" y="10338"/>
                  </a:cubicBezTo>
                  <a:cubicBezTo>
                    <a:pt x="10398" y="10338"/>
                    <a:pt x="10401" y="10338"/>
                    <a:pt x="10403" y="10336"/>
                  </a:cubicBezTo>
                  <a:lnTo>
                    <a:pt x="10356" y="10246"/>
                  </a:lnTo>
                  <a:cubicBezTo>
                    <a:pt x="10313" y="10222"/>
                    <a:pt x="10288" y="10212"/>
                    <a:pt x="10276" y="10212"/>
                  </a:cubicBezTo>
                  <a:close/>
                  <a:moveTo>
                    <a:pt x="10004" y="10388"/>
                  </a:moveTo>
                  <a:cubicBezTo>
                    <a:pt x="10005" y="10389"/>
                    <a:pt x="10005" y="10389"/>
                    <a:pt x="10005" y="10390"/>
                  </a:cubicBezTo>
                  <a:lnTo>
                    <a:pt x="10005" y="10390"/>
                  </a:lnTo>
                  <a:cubicBezTo>
                    <a:pt x="10005" y="10389"/>
                    <a:pt x="10005" y="10389"/>
                    <a:pt x="10004" y="10388"/>
                  </a:cubicBezTo>
                  <a:close/>
                  <a:moveTo>
                    <a:pt x="6099" y="0"/>
                  </a:moveTo>
                  <a:cubicBezTo>
                    <a:pt x="6095" y="0"/>
                    <a:pt x="6091" y="2"/>
                    <a:pt x="6088" y="7"/>
                  </a:cubicBezTo>
                  <a:cubicBezTo>
                    <a:pt x="6075" y="29"/>
                    <a:pt x="6058" y="163"/>
                    <a:pt x="6040" y="163"/>
                  </a:cubicBezTo>
                  <a:cubicBezTo>
                    <a:pt x="6037" y="163"/>
                    <a:pt x="6033" y="159"/>
                    <a:pt x="6030" y="148"/>
                  </a:cubicBezTo>
                  <a:cubicBezTo>
                    <a:pt x="6009" y="85"/>
                    <a:pt x="6009" y="38"/>
                    <a:pt x="5978" y="28"/>
                  </a:cubicBezTo>
                  <a:cubicBezTo>
                    <a:pt x="5976" y="27"/>
                    <a:pt x="5974" y="27"/>
                    <a:pt x="5972" y="27"/>
                  </a:cubicBezTo>
                  <a:cubicBezTo>
                    <a:pt x="5904" y="27"/>
                    <a:pt x="5898" y="316"/>
                    <a:pt x="5836" y="332"/>
                  </a:cubicBezTo>
                  <a:cubicBezTo>
                    <a:pt x="5834" y="332"/>
                    <a:pt x="5832" y="333"/>
                    <a:pt x="5830" y="333"/>
                  </a:cubicBezTo>
                  <a:cubicBezTo>
                    <a:pt x="5769" y="333"/>
                    <a:pt x="5704" y="38"/>
                    <a:pt x="5649" y="38"/>
                  </a:cubicBezTo>
                  <a:cubicBezTo>
                    <a:pt x="5648" y="38"/>
                    <a:pt x="5648" y="38"/>
                    <a:pt x="5647" y="38"/>
                  </a:cubicBezTo>
                  <a:cubicBezTo>
                    <a:pt x="5626" y="38"/>
                    <a:pt x="5679" y="185"/>
                    <a:pt x="5679" y="185"/>
                  </a:cubicBezTo>
                  <a:cubicBezTo>
                    <a:pt x="5678" y="185"/>
                    <a:pt x="5678" y="185"/>
                    <a:pt x="5677" y="185"/>
                  </a:cubicBezTo>
                  <a:cubicBezTo>
                    <a:pt x="5638" y="185"/>
                    <a:pt x="5613" y="42"/>
                    <a:pt x="5579" y="42"/>
                  </a:cubicBezTo>
                  <a:cubicBezTo>
                    <a:pt x="5577" y="42"/>
                    <a:pt x="5576" y="43"/>
                    <a:pt x="5574" y="43"/>
                  </a:cubicBezTo>
                  <a:cubicBezTo>
                    <a:pt x="5527" y="70"/>
                    <a:pt x="5501" y="127"/>
                    <a:pt x="5448" y="133"/>
                  </a:cubicBezTo>
                  <a:cubicBezTo>
                    <a:pt x="5474" y="133"/>
                    <a:pt x="5417" y="143"/>
                    <a:pt x="5406" y="201"/>
                  </a:cubicBezTo>
                  <a:cubicBezTo>
                    <a:pt x="5399" y="230"/>
                    <a:pt x="5390" y="240"/>
                    <a:pt x="5380" y="240"/>
                  </a:cubicBezTo>
                  <a:cubicBezTo>
                    <a:pt x="5369" y="240"/>
                    <a:pt x="5355" y="228"/>
                    <a:pt x="5338" y="216"/>
                  </a:cubicBezTo>
                  <a:cubicBezTo>
                    <a:pt x="5317" y="198"/>
                    <a:pt x="5293" y="189"/>
                    <a:pt x="5268" y="189"/>
                  </a:cubicBezTo>
                  <a:cubicBezTo>
                    <a:pt x="5231" y="189"/>
                    <a:pt x="5195" y="210"/>
                    <a:pt x="5176" y="248"/>
                  </a:cubicBezTo>
                  <a:cubicBezTo>
                    <a:pt x="5167" y="270"/>
                    <a:pt x="5154" y="426"/>
                    <a:pt x="5138" y="426"/>
                  </a:cubicBezTo>
                  <a:cubicBezTo>
                    <a:pt x="5135" y="426"/>
                    <a:pt x="5132" y="420"/>
                    <a:pt x="5128" y="405"/>
                  </a:cubicBezTo>
                  <a:cubicBezTo>
                    <a:pt x="5096" y="281"/>
                    <a:pt x="5068" y="152"/>
                    <a:pt x="5042" y="152"/>
                  </a:cubicBezTo>
                  <a:cubicBezTo>
                    <a:pt x="5030" y="152"/>
                    <a:pt x="5019" y="177"/>
                    <a:pt x="5008" y="237"/>
                  </a:cubicBezTo>
                  <a:cubicBezTo>
                    <a:pt x="5004" y="270"/>
                    <a:pt x="5001" y="313"/>
                    <a:pt x="4998" y="357"/>
                  </a:cubicBezTo>
                  <a:lnTo>
                    <a:pt x="4998" y="357"/>
                  </a:lnTo>
                  <a:cubicBezTo>
                    <a:pt x="4995" y="339"/>
                    <a:pt x="4991" y="322"/>
                    <a:pt x="4987" y="311"/>
                  </a:cubicBezTo>
                  <a:cubicBezTo>
                    <a:pt x="4961" y="316"/>
                    <a:pt x="4919" y="316"/>
                    <a:pt x="4945" y="421"/>
                  </a:cubicBezTo>
                  <a:cubicBezTo>
                    <a:pt x="4945" y="427"/>
                    <a:pt x="4966" y="459"/>
                    <a:pt x="4983" y="483"/>
                  </a:cubicBezTo>
                  <a:lnTo>
                    <a:pt x="4983" y="483"/>
                  </a:lnTo>
                  <a:cubicBezTo>
                    <a:pt x="4976" y="515"/>
                    <a:pt x="4965" y="536"/>
                    <a:pt x="4949" y="536"/>
                  </a:cubicBezTo>
                  <a:cubicBezTo>
                    <a:pt x="4937" y="536"/>
                    <a:pt x="4922" y="525"/>
                    <a:pt x="4903" y="500"/>
                  </a:cubicBezTo>
                  <a:cubicBezTo>
                    <a:pt x="4851" y="421"/>
                    <a:pt x="4788" y="295"/>
                    <a:pt x="4730" y="274"/>
                  </a:cubicBezTo>
                  <a:cubicBezTo>
                    <a:pt x="4724" y="271"/>
                    <a:pt x="4718" y="270"/>
                    <a:pt x="4714" y="270"/>
                  </a:cubicBezTo>
                  <a:cubicBezTo>
                    <a:pt x="4682" y="270"/>
                    <a:pt x="4695" y="344"/>
                    <a:pt x="4667" y="353"/>
                  </a:cubicBezTo>
                  <a:cubicBezTo>
                    <a:pt x="4666" y="353"/>
                    <a:pt x="4666" y="353"/>
                    <a:pt x="4665" y="353"/>
                  </a:cubicBezTo>
                  <a:cubicBezTo>
                    <a:pt x="4634" y="353"/>
                    <a:pt x="4569" y="227"/>
                    <a:pt x="4533" y="227"/>
                  </a:cubicBezTo>
                  <a:cubicBezTo>
                    <a:pt x="4532" y="227"/>
                    <a:pt x="4531" y="227"/>
                    <a:pt x="4531" y="227"/>
                  </a:cubicBezTo>
                  <a:cubicBezTo>
                    <a:pt x="4531" y="227"/>
                    <a:pt x="4546" y="327"/>
                    <a:pt x="4546" y="348"/>
                  </a:cubicBezTo>
                  <a:cubicBezTo>
                    <a:pt x="4544" y="380"/>
                    <a:pt x="4537" y="392"/>
                    <a:pt x="4525" y="392"/>
                  </a:cubicBezTo>
                  <a:cubicBezTo>
                    <a:pt x="4481" y="392"/>
                    <a:pt x="4385" y="206"/>
                    <a:pt x="4349" y="206"/>
                  </a:cubicBezTo>
                  <a:cubicBezTo>
                    <a:pt x="4349" y="206"/>
                    <a:pt x="4348" y="206"/>
                    <a:pt x="4347" y="206"/>
                  </a:cubicBezTo>
                  <a:cubicBezTo>
                    <a:pt x="4347" y="206"/>
                    <a:pt x="4347" y="206"/>
                    <a:pt x="4348" y="206"/>
                  </a:cubicBezTo>
                  <a:cubicBezTo>
                    <a:pt x="4366" y="206"/>
                    <a:pt x="4476" y="503"/>
                    <a:pt x="4428" y="503"/>
                  </a:cubicBezTo>
                  <a:cubicBezTo>
                    <a:pt x="4419" y="503"/>
                    <a:pt x="4405" y="493"/>
                    <a:pt x="4384" y="468"/>
                  </a:cubicBezTo>
                  <a:cubicBezTo>
                    <a:pt x="4327" y="408"/>
                    <a:pt x="4320" y="385"/>
                    <a:pt x="4294" y="385"/>
                  </a:cubicBezTo>
                  <a:cubicBezTo>
                    <a:pt x="4284" y="385"/>
                    <a:pt x="4272" y="389"/>
                    <a:pt x="4253" y="395"/>
                  </a:cubicBezTo>
                  <a:cubicBezTo>
                    <a:pt x="4211" y="369"/>
                    <a:pt x="4200" y="348"/>
                    <a:pt x="4164" y="248"/>
                  </a:cubicBezTo>
                  <a:lnTo>
                    <a:pt x="4164" y="248"/>
                  </a:lnTo>
                  <a:cubicBezTo>
                    <a:pt x="4258" y="505"/>
                    <a:pt x="4017" y="358"/>
                    <a:pt x="4111" y="588"/>
                  </a:cubicBezTo>
                  <a:lnTo>
                    <a:pt x="4111" y="588"/>
                  </a:lnTo>
                  <a:cubicBezTo>
                    <a:pt x="4084" y="522"/>
                    <a:pt x="4047" y="502"/>
                    <a:pt x="4012" y="502"/>
                  </a:cubicBezTo>
                  <a:cubicBezTo>
                    <a:pt x="3974" y="502"/>
                    <a:pt x="3939" y="528"/>
                    <a:pt x="3928" y="542"/>
                  </a:cubicBezTo>
                  <a:cubicBezTo>
                    <a:pt x="3896" y="568"/>
                    <a:pt x="3881" y="599"/>
                    <a:pt x="3875" y="636"/>
                  </a:cubicBezTo>
                  <a:cubicBezTo>
                    <a:pt x="3891" y="683"/>
                    <a:pt x="3902" y="730"/>
                    <a:pt x="3907" y="783"/>
                  </a:cubicBezTo>
                  <a:cubicBezTo>
                    <a:pt x="3849" y="683"/>
                    <a:pt x="3802" y="573"/>
                    <a:pt x="3760" y="468"/>
                  </a:cubicBezTo>
                  <a:lnTo>
                    <a:pt x="3760" y="468"/>
                  </a:lnTo>
                  <a:cubicBezTo>
                    <a:pt x="3755" y="547"/>
                    <a:pt x="3765" y="625"/>
                    <a:pt x="3797" y="699"/>
                  </a:cubicBezTo>
                  <a:cubicBezTo>
                    <a:pt x="3839" y="809"/>
                    <a:pt x="3896" y="950"/>
                    <a:pt x="3849" y="971"/>
                  </a:cubicBezTo>
                  <a:cubicBezTo>
                    <a:pt x="3823" y="919"/>
                    <a:pt x="3734" y="694"/>
                    <a:pt x="3702" y="667"/>
                  </a:cubicBezTo>
                  <a:cubicBezTo>
                    <a:pt x="3697" y="662"/>
                    <a:pt x="3692" y="660"/>
                    <a:pt x="3688" y="660"/>
                  </a:cubicBezTo>
                  <a:cubicBezTo>
                    <a:pt x="3663" y="660"/>
                    <a:pt x="3688" y="778"/>
                    <a:pt x="3702" y="819"/>
                  </a:cubicBezTo>
                  <a:cubicBezTo>
                    <a:pt x="3691" y="826"/>
                    <a:pt x="3678" y="829"/>
                    <a:pt x="3666" y="829"/>
                  </a:cubicBezTo>
                  <a:cubicBezTo>
                    <a:pt x="3648" y="829"/>
                    <a:pt x="3631" y="823"/>
                    <a:pt x="3618" y="814"/>
                  </a:cubicBezTo>
                  <a:cubicBezTo>
                    <a:pt x="3594" y="794"/>
                    <a:pt x="3527" y="719"/>
                    <a:pt x="3506" y="719"/>
                  </a:cubicBezTo>
                  <a:cubicBezTo>
                    <a:pt x="3505" y="719"/>
                    <a:pt x="3504" y="719"/>
                    <a:pt x="3503" y="720"/>
                  </a:cubicBezTo>
                  <a:cubicBezTo>
                    <a:pt x="3467" y="730"/>
                    <a:pt x="3571" y="935"/>
                    <a:pt x="3547" y="935"/>
                  </a:cubicBezTo>
                  <a:cubicBezTo>
                    <a:pt x="3546" y="935"/>
                    <a:pt x="3546" y="935"/>
                    <a:pt x="3545" y="935"/>
                  </a:cubicBezTo>
                  <a:cubicBezTo>
                    <a:pt x="3519" y="909"/>
                    <a:pt x="3493" y="882"/>
                    <a:pt x="3466" y="856"/>
                  </a:cubicBezTo>
                  <a:cubicBezTo>
                    <a:pt x="3456" y="851"/>
                    <a:pt x="3444" y="848"/>
                    <a:pt x="3432" y="848"/>
                  </a:cubicBezTo>
                  <a:cubicBezTo>
                    <a:pt x="3420" y="848"/>
                    <a:pt x="3409" y="851"/>
                    <a:pt x="3398" y="856"/>
                  </a:cubicBezTo>
                  <a:cubicBezTo>
                    <a:pt x="3351" y="872"/>
                    <a:pt x="3356" y="945"/>
                    <a:pt x="3320" y="982"/>
                  </a:cubicBezTo>
                  <a:cubicBezTo>
                    <a:pt x="3315" y="986"/>
                    <a:pt x="3309" y="988"/>
                    <a:pt x="3303" y="988"/>
                  </a:cubicBezTo>
                  <a:cubicBezTo>
                    <a:pt x="3276" y="988"/>
                    <a:pt x="3241" y="951"/>
                    <a:pt x="3223" y="951"/>
                  </a:cubicBezTo>
                  <a:cubicBezTo>
                    <a:pt x="3216" y="951"/>
                    <a:pt x="3211" y="956"/>
                    <a:pt x="3209" y="971"/>
                  </a:cubicBezTo>
                  <a:cubicBezTo>
                    <a:pt x="3209" y="1012"/>
                    <a:pt x="3225" y="1057"/>
                    <a:pt x="3246" y="1095"/>
                  </a:cubicBezTo>
                  <a:lnTo>
                    <a:pt x="3246" y="1095"/>
                  </a:lnTo>
                  <a:cubicBezTo>
                    <a:pt x="3179" y="980"/>
                    <a:pt x="3139" y="915"/>
                    <a:pt x="3093" y="915"/>
                  </a:cubicBezTo>
                  <a:cubicBezTo>
                    <a:pt x="3084" y="915"/>
                    <a:pt x="3073" y="918"/>
                    <a:pt x="3063" y="924"/>
                  </a:cubicBezTo>
                  <a:lnTo>
                    <a:pt x="3115" y="1008"/>
                  </a:lnTo>
                  <a:cubicBezTo>
                    <a:pt x="3078" y="1029"/>
                    <a:pt x="2911" y="1040"/>
                    <a:pt x="2942" y="1139"/>
                  </a:cubicBezTo>
                  <a:cubicBezTo>
                    <a:pt x="2947" y="1150"/>
                    <a:pt x="3095" y="1312"/>
                    <a:pt x="3059" y="1312"/>
                  </a:cubicBezTo>
                  <a:cubicBezTo>
                    <a:pt x="3059" y="1312"/>
                    <a:pt x="3058" y="1312"/>
                    <a:pt x="3057" y="1312"/>
                  </a:cubicBezTo>
                  <a:cubicBezTo>
                    <a:pt x="3021" y="1312"/>
                    <a:pt x="2926" y="1239"/>
                    <a:pt x="2884" y="1228"/>
                  </a:cubicBezTo>
                  <a:cubicBezTo>
                    <a:pt x="2852" y="1221"/>
                    <a:pt x="2819" y="1217"/>
                    <a:pt x="2788" y="1217"/>
                  </a:cubicBezTo>
                  <a:cubicBezTo>
                    <a:pt x="2715" y="1217"/>
                    <a:pt x="2650" y="1240"/>
                    <a:pt x="2617" y="1291"/>
                  </a:cubicBezTo>
                  <a:cubicBezTo>
                    <a:pt x="2586" y="1328"/>
                    <a:pt x="2627" y="1428"/>
                    <a:pt x="2596" y="1459"/>
                  </a:cubicBezTo>
                  <a:cubicBezTo>
                    <a:pt x="2549" y="1511"/>
                    <a:pt x="2595" y="1558"/>
                    <a:pt x="2673" y="1698"/>
                  </a:cubicBezTo>
                  <a:lnTo>
                    <a:pt x="2673" y="1698"/>
                  </a:lnTo>
                  <a:cubicBezTo>
                    <a:pt x="2648" y="1657"/>
                    <a:pt x="2483" y="1542"/>
                    <a:pt x="2436" y="1542"/>
                  </a:cubicBezTo>
                  <a:cubicBezTo>
                    <a:pt x="2419" y="1542"/>
                    <a:pt x="2418" y="1557"/>
                    <a:pt x="2444" y="1595"/>
                  </a:cubicBezTo>
                  <a:cubicBezTo>
                    <a:pt x="2507" y="1685"/>
                    <a:pt x="2722" y="1763"/>
                    <a:pt x="2785" y="1863"/>
                  </a:cubicBezTo>
                  <a:lnTo>
                    <a:pt x="2575" y="1758"/>
                  </a:lnTo>
                  <a:cubicBezTo>
                    <a:pt x="2460" y="1690"/>
                    <a:pt x="2350" y="1611"/>
                    <a:pt x="2260" y="1512"/>
                  </a:cubicBezTo>
                  <a:lnTo>
                    <a:pt x="2260" y="1512"/>
                  </a:lnTo>
                  <a:cubicBezTo>
                    <a:pt x="2423" y="1700"/>
                    <a:pt x="2276" y="1674"/>
                    <a:pt x="2329" y="1800"/>
                  </a:cubicBezTo>
                  <a:cubicBezTo>
                    <a:pt x="2316" y="1811"/>
                    <a:pt x="2306" y="1816"/>
                    <a:pt x="2295" y="1816"/>
                  </a:cubicBezTo>
                  <a:cubicBezTo>
                    <a:pt x="2268" y="1816"/>
                    <a:pt x="2238" y="1783"/>
                    <a:pt x="2171" y="1706"/>
                  </a:cubicBezTo>
                  <a:cubicBezTo>
                    <a:pt x="2094" y="1607"/>
                    <a:pt x="2082" y="1677"/>
                    <a:pt x="2027" y="1619"/>
                  </a:cubicBezTo>
                  <a:lnTo>
                    <a:pt x="2027" y="1619"/>
                  </a:lnTo>
                  <a:lnTo>
                    <a:pt x="2323" y="1936"/>
                  </a:lnTo>
                  <a:cubicBezTo>
                    <a:pt x="2321" y="1938"/>
                    <a:pt x="2317" y="1939"/>
                    <a:pt x="2313" y="1939"/>
                  </a:cubicBezTo>
                  <a:cubicBezTo>
                    <a:pt x="2252" y="1939"/>
                    <a:pt x="2035" y="1741"/>
                    <a:pt x="2025" y="1741"/>
                  </a:cubicBezTo>
                  <a:cubicBezTo>
                    <a:pt x="2024" y="1741"/>
                    <a:pt x="2024" y="1742"/>
                    <a:pt x="2025" y="1742"/>
                  </a:cubicBezTo>
                  <a:cubicBezTo>
                    <a:pt x="2043" y="1807"/>
                    <a:pt x="2138" y="1973"/>
                    <a:pt x="2079" y="1973"/>
                  </a:cubicBezTo>
                  <a:cubicBezTo>
                    <a:pt x="2071" y="1973"/>
                    <a:pt x="2060" y="1969"/>
                    <a:pt x="2045" y="1962"/>
                  </a:cubicBezTo>
                  <a:cubicBezTo>
                    <a:pt x="2007" y="1943"/>
                    <a:pt x="1944" y="1928"/>
                    <a:pt x="1892" y="1928"/>
                  </a:cubicBezTo>
                  <a:cubicBezTo>
                    <a:pt x="1815" y="1928"/>
                    <a:pt x="1762" y="1961"/>
                    <a:pt x="1846" y="2067"/>
                  </a:cubicBezTo>
                  <a:cubicBezTo>
                    <a:pt x="1914" y="2146"/>
                    <a:pt x="1762" y="2125"/>
                    <a:pt x="1820" y="2219"/>
                  </a:cubicBezTo>
                  <a:cubicBezTo>
                    <a:pt x="1851" y="2266"/>
                    <a:pt x="1853" y="2283"/>
                    <a:pt x="1839" y="2283"/>
                  </a:cubicBezTo>
                  <a:cubicBezTo>
                    <a:pt x="1805" y="2283"/>
                    <a:pt x="1669" y="2177"/>
                    <a:pt x="1630" y="2177"/>
                  </a:cubicBezTo>
                  <a:cubicBezTo>
                    <a:pt x="1628" y="2177"/>
                    <a:pt x="1627" y="2177"/>
                    <a:pt x="1626" y="2177"/>
                  </a:cubicBezTo>
                  <a:cubicBezTo>
                    <a:pt x="1579" y="2188"/>
                    <a:pt x="1673" y="2298"/>
                    <a:pt x="1637" y="2324"/>
                  </a:cubicBezTo>
                  <a:cubicBezTo>
                    <a:pt x="1630" y="2328"/>
                    <a:pt x="1624" y="2330"/>
                    <a:pt x="1617" y="2330"/>
                  </a:cubicBezTo>
                  <a:cubicBezTo>
                    <a:pt x="1588" y="2330"/>
                    <a:pt x="1551" y="2296"/>
                    <a:pt x="1500" y="2246"/>
                  </a:cubicBezTo>
                  <a:cubicBezTo>
                    <a:pt x="1483" y="2229"/>
                    <a:pt x="1471" y="2223"/>
                    <a:pt x="1464" y="2223"/>
                  </a:cubicBezTo>
                  <a:cubicBezTo>
                    <a:pt x="1438" y="2223"/>
                    <a:pt x="1465" y="2301"/>
                    <a:pt x="1469" y="2314"/>
                  </a:cubicBezTo>
                  <a:cubicBezTo>
                    <a:pt x="1490" y="2350"/>
                    <a:pt x="1483" y="2357"/>
                    <a:pt x="1468" y="2357"/>
                  </a:cubicBezTo>
                  <a:cubicBezTo>
                    <a:pt x="1460" y="2357"/>
                    <a:pt x="1450" y="2355"/>
                    <a:pt x="1441" y="2355"/>
                  </a:cubicBezTo>
                  <a:cubicBezTo>
                    <a:pt x="1438" y="2355"/>
                    <a:pt x="1435" y="2355"/>
                    <a:pt x="1432" y="2356"/>
                  </a:cubicBezTo>
                  <a:cubicBezTo>
                    <a:pt x="1373" y="2364"/>
                    <a:pt x="1681" y="2567"/>
                    <a:pt x="1644" y="2567"/>
                  </a:cubicBezTo>
                  <a:cubicBezTo>
                    <a:pt x="1635" y="2567"/>
                    <a:pt x="1605" y="2555"/>
                    <a:pt x="1542" y="2523"/>
                  </a:cubicBezTo>
                  <a:cubicBezTo>
                    <a:pt x="1489" y="2497"/>
                    <a:pt x="1449" y="2485"/>
                    <a:pt x="1421" y="2485"/>
                  </a:cubicBezTo>
                  <a:cubicBezTo>
                    <a:pt x="1361" y="2485"/>
                    <a:pt x="1361" y="2541"/>
                    <a:pt x="1422" y="2623"/>
                  </a:cubicBezTo>
                  <a:cubicBezTo>
                    <a:pt x="1478" y="2702"/>
                    <a:pt x="1507" y="2750"/>
                    <a:pt x="1470" y="2750"/>
                  </a:cubicBezTo>
                  <a:cubicBezTo>
                    <a:pt x="1446" y="2750"/>
                    <a:pt x="1393" y="2729"/>
                    <a:pt x="1301" y="2681"/>
                  </a:cubicBezTo>
                  <a:cubicBezTo>
                    <a:pt x="1285" y="2673"/>
                    <a:pt x="1274" y="2669"/>
                    <a:pt x="1266" y="2669"/>
                  </a:cubicBezTo>
                  <a:cubicBezTo>
                    <a:pt x="1210" y="2669"/>
                    <a:pt x="1297" y="2823"/>
                    <a:pt x="1235" y="2823"/>
                  </a:cubicBezTo>
                  <a:cubicBezTo>
                    <a:pt x="1226" y="2823"/>
                    <a:pt x="1213" y="2820"/>
                    <a:pt x="1196" y="2812"/>
                  </a:cubicBezTo>
                  <a:lnTo>
                    <a:pt x="1196" y="2812"/>
                  </a:lnTo>
                  <a:cubicBezTo>
                    <a:pt x="1287" y="2855"/>
                    <a:pt x="1411" y="3048"/>
                    <a:pt x="1365" y="3048"/>
                  </a:cubicBezTo>
                  <a:cubicBezTo>
                    <a:pt x="1350" y="3048"/>
                    <a:pt x="1317" y="3027"/>
                    <a:pt x="1259" y="2974"/>
                  </a:cubicBezTo>
                  <a:cubicBezTo>
                    <a:pt x="1186" y="2926"/>
                    <a:pt x="1147" y="2908"/>
                    <a:pt x="1129" y="2908"/>
                  </a:cubicBezTo>
                  <a:cubicBezTo>
                    <a:pt x="1083" y="2908"/>
                    <a:pt x="1167" y="3021"/>
                    <a:pt x="1159" y="3058"/>
                  </a:cubicBezTo>
                  <a:cubicBezTo>
                    <a:pt x="1159" y="3100"/>
                    <a:pt x="1123" y="3132"/>
                    <a:pt x="1081" y="3132"/>
                  </a:cubicBezTo>
                  <a:cubicBezTo>
                    <a:pt x="1056" y="3132"/>
                    <a:pt x="1029" y="3109"/>
                    <a:pt x="1010" y="3109"/>
                  </a:cubicBezTo>
                  <a:cubicBezTo>
                    <a:pt x="1005" y="3109"/>
                    <a:pt x="1000" y="3111"/>
                    <a:pt x="997" y="3116"/>
                  </a:cubicBezTo>
                  <a:cubicBezTo>
                    <a:pt x="961" y="3183"/>
                    <a:pt x="979" y="3266"/>
                    <a:pt x="1037" y="3308"/>
                  </a:cubicBezTo>
                  <a:lnTo>
                    <a:pt x="1037" y="3308"/>
                  </a:lnTo>
                  <a:cubicBezTo>
                    <a:pt x="970" y="3272"/>
                    <a:pt x="906" y="3236"/>
                    <a:pt x="867" y="3236"/>
                  </a:cubicBezTo>
                  <a:cubicBezTo>
                    <a:pt x="856" y="3236"/>
                    <a:pt x="846" y="3239"/>
                    <a:pt x="840" y="3247"/>
                  </a:cubicBezTo>
                  <a:cubicBezTo>
                    <a:pt x="822" y="3269"/>
                    <a:pt x="918" y="3367"/>
                    <a:pt x="879" y="3367"/>
                  </a:cubicBezTo>
                  <a:cubicBezTo>
                    <a:pt x="872" y="3367"/>
                    <a:pt x="861" y="3364"/>
                    <a:pt x="845" y="3357"/>
                  </a:cubicBezTo>
                  <a:lnTo>
                    <a:pt x="845" y="3357"/>
                  </a:lnTo>
                  <a:cubicBezTo>
                    <a:pt x="855" y="3389"/>
                    <a:pt x="876" y="3409"/>
                    <a:pt x="902" y="3425"/>
                  </a:cubicBezTo>
                  <a:cubicBezTo>
                    <a:pt x="960" y="3457"/>
                    <a:pt x="902" y="3462"/>
                    <a:pt x="882" y="3462"/>
                  </a:cubicBezTo>
                  <a:cubicBezTo>
                    <a:pt x="787" y="3472"/>
                    <a:pt x="656" y="3499"/>
                    <a:pt x="934" y="3630"/>
                  </a:cubicBezTo>
                  <a:cubicBezTo>
                    <a:pt x="896" y="3614"/>
                    <a:pt x="770" y="3551"/>
                    <a:pt x="737" y="3551"/>
                  </a:cubicBezTo>
                  <a:cubicBezTo>
                    <a:pt x="724" y="3551"/>
                    <a:pt x="724" y="3560"/>
                    <a:pt x="745" y="3583"/>
                  </a:cubicBezTo>
                  <a:cubicBezTo>
                    <a:pt x="813" y="3656"/>
                    <a:pt x="845" y="3661"/>
                    <a:pt x="819" y="3703"/>
                  </a:cubicBezTo>
                  <a:cubicBezTo>
                    <a:pt x="832" y="3681"/>
                    <a:pt x="695" y="3618"/>
                    <a:pt x="634" y="3618"/>
                  </a:cubicBezTo>
                  <a:cubicBezTo>
                    <a:pt x="622" y="3618"/>
                    <a:pt x="614" y="3620"/>
                    <a:pt x="609" y="3624"/>
                  </a:cubicBezTo>
                  <a:cubicBezTo>
                    <a:pt x="583" y="3656"/>
                    <a:pt x="577" y="3698"/>
                    <a:pt x="598" y="3729"/>
                  </a:cubicBezTo>
                  <a:cubicBezTo>
                    <a:pt x="625" y="3818"/>
                    <a:pt x="661" y="3839"/>
                    <a:pt x="824" y="3908"/>
                  </a:cubicBezTo>
                  <a:cubicBezTo>
                    <a:pt x="813" y="3932"/>
                    <a:pt x="801" y="3942"/>
                    <a:pt x="782" y="3942"/>
                  </a:cubicBezTo>
                  <a:cubicBezTo>
                    <a:pt x="757" y="3942"/>
                    <a:pt x="717" y="3926"/>
                    <a:pt x="646" y="3908"/>
                  </a:cubicBezTo>
                  <a:lnTo>
                    <a:pt x="646" y="3908"/>
                  </a:lnTo>
                  <a:lnTo>
                    <a:pt x="845" y="4023"/>
                  </a:lnTo>
                  <a:cubicBezTo>
                    <a:pt x="698" y="3965"/>
                    <a:pt x="551" y="3918"/>
                    <a:pt x="404" y="3881"/>
                  </a:cubicBezTo>
                  <a:lnTo>
                    <a:pt x="404" y="3881"/>
                  </a:lnTo>
                  <a:cubicBezTo>
                    <a:pt x="473" y="3950"/>
                    <a:pt x="551" y="4012"/>
                    <a:pt x="635" y="4070"/>
                  </a:cubicBezTo>
                  <a:cubicBezTo>
                    <a:pt x="782" y="4175"/>
                    <a:pt x="688" y="4201"/>
                    <a:pt x="619" y="4243"/>
                  </a:cubicBezTo>
                  <a:cubicBezTo>
                    <a:pt x="583" y="4264"/>
                    <a:pt x="452" y="4338"/>
                    <a:pt x="604" y="4395"/>
                  </a:cubicBezTo>
                  <a:lnTo>
                    <a:pt x="997" y="4526"/>
                  </a:lnTo>
                  <a:cubicBezTo>
                    <a:pt x="994" y="4534"/>
                    <a:pt x="983" y="4537"/>
                    <a:pt x="968" y="4537"/>
                  </a:cubicBezTo>
                  <a:cubicBezTo>
                    <a:pt x="903" y="4537"/>
                    <a:pt x="751" y="4482"/>
                    <a:pt x="676" y="4457"/>
                  </a:cubicBezTo>
                  <a:lnTo>
                    <a:pt x="676" y="4457"/>
                  </a:lnTo>
                  <a:cubicBezTo>
                    <a:pt x="720" y="4474"/>
                    <a:pt x="675" y="4483"/>
                    <a:pt x="614" y="4483"/>
                  </a:cubicBezTo>
                  <a:cubicBezTo>
                    <a:pt x="571" y="4483"/>
                    <a:pt x="521" y="4479"/>
                    <a:pt x="488" y="4469"/>
                  </a:cubicBezTo>
                  <a:cubicBezTo>
                    <a:pt x="440" y="4454"/>
                    <a:pt x="364" y="4428"/>
                    <a:pt x="321" y="4428"/>
                  </a:cubicBezTo>
                  <a:cubicBezTo>
                    <a:pt x="304" y="4428"/>
                    <a:pt x="292" y="4432"/>
                    <a:pt x="289" y="4442"/>
                  </a:cubicBezTo>
                  <a:lnTo>
                    <a:pt x="709" y="4568"/>
                  </a:lnTo>
                  <a:cubicBezTo>
                    <a:pt x="672" y="4558"/>
                    <a:pt x="640" y="4553"/>
                    <a:pt x="612" y="4553"/>
                  </a:cubicBezTo>
                  <a:cubicBezTo>
                    <a:pt x="462" y="4553"/>
                    <a:pt x="423" y="4686"/>
                    <a:pt x="410" y="4726"/>
                  </a:cubicBezTo>
                  <a:cubicBezTo>
                    <a:pt x="413" y="4716"/>
                    <a:pt x="426" y="4712"/>
                    <a:pt x="445" y="4712"/>
                  </a:cubicBezTo>
                  <a:cubicBezTo>
                    <a:pt x="489" y="4712"/>
                    <a:pt x="563" y="4732"/>
                    <a:pt x="614" y="4746"/>
                  </a:cubicBezTo>
                  <a:cubicBezTo>
                    <a:pt x="577" y="4804"/>
                    <a:pt x="195" y="4741"/>
                    <a:pt x="373" y="4857"/>
                  </a:cubicBezTo>
                  <a:cubicBezTo>
                    <a:pt x="402" y="4871"/>
                    <a:pt x="560" y="4959"/>
                    <a:pt x="486" y="4959"/>
                  </a:cubicBezTo>
                  <a:cubicBezTo>
                    <a:pt x="479" y="4959"/>
                    <a:pt x="469" y="4958"/>
                    <a:pt x="457" y="4956"/>
                  </a:cubicBezTo>
                  <a:cubicBezTo>
                    <a:pt x="415" y="4952"/>
                    <a:pt x="281" y="4889"/>
                    <a:pt x="230" y="4889"/>
                  </a:cubicBezTo>
                  <a:cubicBezTo>
                    <a:pt x="217" y="4889"/>
                    <a:pt x="209" y="4893"/>
                    <a:pt x="210" y="4904"/>
                  </a:cubicBezTo>
                  <a:cubicBezTo>
                    <a:pt x="216" y="4956"/>
                    <a:pt x="331" y="5003"/>
                    <a:pt x="279" y="5056"/>
                  </a:cubicBezTo>
                  <a:cubicBezTo>
                    <a:pt x="237" y="5098"/>
                    <a:pt x="153" y="5129"/>
                    <a:pt x="153" y="5182"/>
                  </a:cubicBezTo>
                  <a:cubicBezTo>
                    <a:pt x="149" y="5223"/>
                    <a:pt x="262" y="5279"/>
                    <a:pt x="330" y="5279"/>
                  </a:cubicBezTo>
                  <a:cubicBezTo>
                    <a:pt x="356" y="5279"/>
                    <a:pt x="374" y="5271"/>
                    <a:pt x="378" y="5251"/>
                  </a:cubicBezTo>
                  <a:lnTo>
                    <a:pt x="378" y="5251"/>
                  </a:lnTo>
                  <a:cubicBezTo>
                    <a:pt x="373" y="5282"/>
                    <a:pt x="378" y="5318"/>
                    <a:pt x="347" y="5349"/>
                  </a:cubicBezTo>
                  <a:cubicBezTo>
                    <a:pt x="315" y="5376"/>
                    <a:pt x="242" y="5381"/>
                    <a:pt x="184" y="5402"/>
                  </a:cubicBezTo>
                  <a:cubicBezTo>
                    <a:pt x="153" y="5412"/>
                    <a:pt x="179" y="5439"/>
                    <a:pt x="200" y="5454"/>
                  </a:cubicBezTo>
                  <a:cubicBezTo>
                    <a:pt x="247" y="5501"/>
                    <a:pt x="321" y="5496"/>
                    <a:pt x="431" y="5512"/>
                  </a:cubicBezTo>
                  <a:cubicBezTo>
                    <a:pt x="387" y="5490"/>
                    <a:pt x="390" y="5478"/>
                    <a:pt x="414" y="5478"/>
                  </a:cubicBezTo>
                  <a:cubicBezTo>
                    <a:pt x="431" y="5478"/>
                    <a:pt x="458" y="5483"/>
                    <a:pt x="488" y="5496"/>
                  </a:cubicBezTo>
                  <a:cubicBezTo>
                    <a:pt x="546" y="5522"/>
                    <a:pt x="593" y="5559"/>
                    <a:pt x="562" y="5585"/>
                  </a:cubicBezTo>
                  <a:cubicBezTo>
                    <a:pt x="553" y="5592"/>
                    <a:pt x="539" y="5594"/>
                    <a:pt x="523" y="5594"/>
                  </a:cubicBezTo>
                  <a:cubicBezTo>
                    <a:pt x="456" y="5594"/>
                    <a:pt x="341" y="5551"/>
                    <a:pt x="285" y="5551"/>
                  </a:cubicBezTo>
                  <a:cubicBezTo>
                    <a:pt x="266" y="5551"/>
                    <a:pt x="253" y="5556"/>
                    <a:pt x="252" y="5570"/>
                  </a:cubicBezTo>
                  <a:cubicBezTo>
                    <a:pt x="243" y="5599"/>
                    <a:pt x="313" y="5730"/>
                    <a:pt x="427" y="5730"/>
                  </a:cubicBezTo>
                  <a:cubicBezTo>
                    <a:pt x="436" y="5730"/>
                    <a:pt x="447" y="5729"/>
                    <a:pt x="457" y="5727"/>
                  </a:cubicBezTo>
                  <a:cubicBezTo>
                    <a:pt x="511" y="5716"/>
                    <a:pt x="544" y="5707"/>
                    <a:pt x="579" y="5707"/>
                  </a:cubicBezTo>
                  <a:cubicBezTo>
                    <a:pt x="611" y="5707"/>
                    <a:pt x="645" y="5715"/>
                    <a:pt x="698" y="5737"/>
                  </a:cubicBezTo>
                  <a:cubicBezTo>
                    <a:pt x="761" y="5764"/>
                    <a:pt x="808" y="5800"/>
                    <a:pt x="724" y="5821"/>
                  </a:cubicBezTo>
                  <a:cubicBezTo>
                    <a:pt x="706" y="5826"/>
                    <a:pt x="682" y="5828"/>
                    <a:pt x="654" y="5828"/>
                  </a:cubicBezTo>
                  <a:cubicBezTo>
                    <a:pt x="506" y="5828"/>
                    <a:pt x="254" y="5773"/>
                    <a:pt x="207" y="5773"/>
                  </a:cubicBezTo>
                  <a:cubicBezTo>
                    <a:pt x="203" y="5773"/>
                    <a:pt x="201" y="5774"/>
                    <a:pt x="200" y="5774"/>
                  </a:cubicBezTo>
                  <a:cubicBezTo>
                    <a:pt x="163" y="5800"/>
                    <a:pt x="184" y="5848"/>
                    <a:pt x="231" y="5874"/>
                  </a:cubicBezTo>
                  <a:cubicBezTo>
                    <a:pt x="300" y="5910"/>
                    <a:pt x="399" y="5895"/>
                    <a:pt x="462" y="5926"/>
                  </a:cubicBezTo>
                  <a:cubicBezTo>
                    <a:pt x="577" y="5984"/>
                    <a:pt x="147" y="5947"/>
                    <a:pt x="231" y="6005"/>
                  </a:cubicBezTo>
                  <a:cubicBezTo>
                    <a:pt x="292" y="6043"/>
                    <a:pt x="381" y="6062"/>
                    <a:pt x="483" y="6071"/>
                  </a:cubicBezTo>
                  <a:lnTo>
                    <a:pt x="483" y="6071"/>
                  </a:lnTo>
                  <a:cubicBezTo>
                    <a:pt x="467" y="6071"/>
                    <a:pt x="450" y="6070"/>
                    <a:pt x="433" y="6070"/>
                  </a:cubicBezTo>
                  <a:cubicBezTo>
                    <a:pt x="377" y="6070"/>
                    <a:pt x="321" y="6073"/>
                    <a:pt x="263" y="6078"/>
                  </a:cubicBezTo>
                  <a:cubicBezTo>
                    <a:pt x="158" y="6099"/>
                    <a:pt x="1" y="6162"/>
                    <a:pt x="69" y="6209"/>
                  </a:cubicBezTo>
                  <a:cubicBezTo>
                    <a:pt x="72" y="6212"/>
                    <a:pt x="79" y="6213"/>
                    <a:pt x="88" y="6213"/>
                  </a:cubicBezTo>
                  <a:cubicBezTo>
                    <a:pt x="115" y="6213"/>
                    <a:pt x="166" y="6202"/>
                    <a:pt x="210" y="6202"/>
                  </a:cubicBezTo>
                  <a:cubicBezTo>
                    <a:pt x="234" y="6202"/>
                    <a:pt x="257" y="6205"/>
                    <a:pt x="273" y="6215"/>
                  </a:cubicBezTo>
                  <a:cubicBezTo>
                    <a:pt x="315" y="6241"/>
                    <a:pt x="305" y="6283"/>
                    <a:pt x="284" y="6309"/>
                  </a:cubicBezTo>
                  <a:cubicBezTo>
                    <a:pt x="263" y="6335"/>
                    <a:pt x="142" y="6367"/>
                    <a:pt x="153" y="6393"/>
                  </a:cubicBezTo>
                  <a:cubicBezTo>
                    <a:pt x="163" y="6440"/>
                    <a:pt x="378" y="6435"/>
                    <a:pt x="305" y="6482"/>
                  </a:cubicBezTo>
                  <a:cubicBezTo>
                    <a:pt x="268" y="6508"/>
                    <a:pt x="32" y="6519"/>
                    <a:pt x="127" y="6555"/>
                  </a:cubicBezTo>
                  <a:cubicBezTo>
                    <a:pt x="226" y="6587"/>
                    <a:pt x="452" y="6571"/>
                    <a:pt x="452" y="6634"/>
                  </a:cubicBezTo>
                  <a:lnTo>
                    <a:pt x="326" y="6639"/>
                  </a:lnTo>
                  <a:cubicBezTo>
                    <a:pt x="302" y="6644"/>
                    <a:pt x="283" y="6646"/>
                    <a:pt x="270" y="6646"/>
                  </a:cubicBezTo>
                  <a:cubicBezTo>
                    <a:pt x="250" y="6646"/>
                    <a:pt x="240" y="6641"/>
                    <a:pt x="237" y="6629"/>
                  </a:cubicBezTo>
                  <a:cubicBezTo>
                    <a:pt x="189" y="6629"/>
                    <a:pt x="321" y="6734"/>
                    <a:pt x="326" y="6744"/>
                  </a:cubicBezTo>
                  <a:cubicBezTo>
                    <a:pt x="336" y="6781"/>
                    <a:pt x="237" y="6802"/>
                    <a:pt x="268" y="6833"/>
                  </a:cubicBezTo>
                  <a:cubicBezTo>
                    <a:pt x="300" y="6865"/>
                    <a:pt x="352" y="6865"/>
                    <a:pt x="357" y="6907"/>
                  </a:cubicBezTo>
                  <a:cubicBezTo>
                    <a:pt x="357" y="6943"/>
                    <a:pt x="362" y="6959"/>
                    <a:pt x="310" y="7001"/>
                  </a:cubicBezTo>
                  <a:cubicBezTo>
                    <a:pt x="237" y="7069"/>
                    <a:pt x="446" y="7064"/>
                    <a:pt x="452" y="7111"/>
                  </a:cubicBezTo>
                  <a:cubicBezTo>
                    <a:pt x="457" y="7158"/>
                    <a:pt x="237" y="7211"/>
                    <a:pt x="242" y="7258"/>
                  </a:cubicBezTo>
                  <a:cubicBezTo>
                    <a:pt x="247" y="7310"/>
                    <a:pt x="420" y="7295"/>
                    <a:pt x="462" y="7321"/>
                  </a:cubicBezTo>
                  <a:cubicBezTo>
                    <a:pt x="525" y="7363"/>
                    <a:pt x="189" y="7410"/>
                    <a:pt x="111" y="7420"/>
                  </a:cubicBezTo>
                  <a:cubicBezTo>
                    <a:pt x="205" y="7441"/>
                    <a:pt x="300" y="7452"/>
                    <a:pt x="394" y="7457"/>
                  </a:cubicBezTo>
                  <a:cubicBezTo>
                    <a:pt x="649" y="7457"/>
                    <a:pt x="428" y="7504"/>
                    <a:pt x="265" y="7535"/>
                  </a:cubicBezTo>
                  <a:lnTo>
                    <a:pt x="265" y="7535"/>
                  </a:lnTo>
                  <a:cubicBezTo>
                    <a:pt x="295" y="7530"/>
                    <a:pt x="319" y="7527"/>
                    <a:pt x="338" y="7527"/>
                  </a:cubicBezTo>
                  <a:cubicBezTo>
                    <a:pt x="457" y="7527"/>
                    <a:pt x="404" y="7620"/>
                    <a:pt x="499" y="7620"/>
                  </a:cubicBezTo>
                  <a:cubicBezTo>
                    <a:pt x="512" y="7620"/>
                    <a:pt x="527" y="7618"/>
                    <a:pt x="546" y="7614"/>
                  </a:cubicBezTo>
                  <a:lnTo>
                    <a:pt x="546" y="7614"/>
                  </a:lnTo>
                  <a:cubicBezTo>
                    <a:pt x="467" y="7656"/>
                    <a:pt x="373" y="7709"/>
                    <a:pt x="373" y="7756"/>
                  </a:cubicBezTo>
                  <a:cubicBezTo>
                    <a:pt x="409" y="7747"/>
                    <a:pt x="433" y="7743"/>
                    <a:pt x="448" y="7743"/>
                  </a:cubicBezTo>
                  <a:cubicBezTo>
                    <a:pt x="487" y="7743"/>
                    <a:pt x="476" y="7767"/>
                    <a:pt x="483" y="7793"/>
                  </a:cubicBezTo>
                  <a:cubicBezTo>
                    <a:pt x="504" y="7835"/>
                    <a:pt x="667" y="7824"/>
                    <a:pt x="677" y="7866"/>
                  </a:cubicBezTo>
                  <a:cubicBezTo>
                    <a:pt x="677" y="7866"/>
                    <a:pt x="305" y="8062"/>
                    <a:pt x="430" y="8062"/>
                  </a:cubicBezTo>
                  <a:cubicBezTo>
                    <a:pt x="436" y="8062"/>
                    <a:pt x="443" y="8061"/>
                    <a:pt x="452" y="8060"/>
                  </a:cubicBezTo>
                  <a:cubicBezTo>
                    <a:pt x="500" y="8052"/>
                    <a:pt x="733" y="7952"/>
                    <a:pt x="780" y="7952"/>
                  </a:cubicBezTo>
                  <a:cubicBezTo>
                    <a:pt x="794" y="7952"/>
                    <a:pt x="792" y="7960"/>
                    <a:pt x="766" y="7981"/>
                  </a:cubicBezTo>
                  <a:cubicBezTo>
                    <a:pt x="693" y="8039"/>
                    <a:pt x="625" y="8065"/>
                    <a:pt x="750" y="8071"/>
                  </a:cubicBezTo>
                  <a:cubicBezTo>
                    <a:pt x="798" y="8060"/>
                    <a:pt x="845" y="8055"/>
                    <a:pt x="897" y="8055"/>
                  </a:cubicBezTo>
                  <a:cubicBezTo>
                    <a:pt x="808" y="8102"/>
                    <a:pt x="577" y="8118"/>
                    <a:pt x="525" y="8154"/>
                  </a:cubicBezTo>
                  <a:cubicBezTo>
                    <a:pt x="517" y="8160"/>
                    <a:pt x="539" y="8161"/>
                    <a:pt x="564" y="8161"/>
                  </a:cubicBezTo>
                  <a:cubicBezTo>
                    <a:pt x="588" y="8161"/>
                    <a:pt x="614" y="8160"/>
                    <a:pt x="614" y="8160"/>
                  </a:cubicBezTo>
                  <a:cubicBezTo>
                    <a:pt x="688" y="8160"/>
                    <a:pt x="677" y="8181"/>
                    <a:pt x="688" y="8207"/>
                  </a:cubicBezTo>
                  <a:cubicBezTo>
                    <a:pt x="685" y="8202"/>
                    <a:pt x="680" y="8200"/>
                    <a:pt x="672" y="8200"/>
                  </a:cubicBezTo>
                  <a:cubicBezTo>
                    <a:pt x="646" y="8200"/>
                    <a:pt x="595" y="8222"/>
                    <a:pt x="551" y="8238"/>
                  </a:cubicBezTo>
                  <a:cubicBezTo>
                    <a:pt x="568" y="8233"/>
                    <a:pt x="579" y="8230"/>
                    <a:pt x="587" y="8230"/>
                  </a:cubicBezTo>
                  <a:cubicBezTo>
                    <a:pt x="622" y="8230"/>
                    <a:pt x="587" y="8278"/>
                    <a:pt x="609" y="8291"/>
                  </a:cubicBezTo>
                  <a:cubicBezTo>
                    <a:pt x="635" y="8275"/>
                    <a:pt x="667" y="8270"/>
                    <a:pt x="693" y="8270"/>
                  </a:cubicBezTo>
                  <a:cubicBezTo>
                    <a:pt x="756" y="8286"/>
                    <a:pt x="771" y="8333"/>
                    <a:pt x="667" y="8380"/>
                  </a:cubicBezTo>
                  <a:cubicBezTo>
                    <a:pt x="540" y="8426"/>
                    <a:pt x="526" y="8500"/>
                    <a:pt x="601" y="8500"/>
                  </a:cubicBezTo>
                  <a:cubicBezTo>
                    <a:pt x="619" y="8500"/>
                    <a:pt x="643" y="8495"/>
                    <a:pt x="672" y="8485"/>
                  </a:cubicBezTo>
                  <a:lnTo>
                    <a:pt x="672" y="8485"/>
                  </a:lnTo>
                  <a:cubicBezTo>
                    <a:pt x="696" y="8497"/>
                    <a:pt x="667" y="8560"/>
                    <a:pt x="722" y="8560"/>
                  </a:cubicBezTo>
                  <a:cubicBezTo>
                    <a:pt x="738" y="8560"/>
                    <a:pt x="760" y="8555"/>
                    <a:pt x="792" y="8542"/>
                  </a:cubicBezTo>
                  <a:lnTo>
                    <a:pt x="792" y="8542"/>
                  </a:lnTo>
                  <a:cubicBezTo>
                    <a:pt x="719" y="8639"/>
                    <a:pt x="526" y="8879"/>
                    <a:pt x="709" y="8879"/>
                  </a:cubicBezTo>
                  <a:cubicBezTo>
                    <a:pt x="735" y="8879"/>
                    <a:pt x="769" y="8874"/>
                    <a:pt x="813" y="8862"/>
                  </a:cubicBezTo>
                  <a:lnTo>
                    <a:pt x="813" y="8862"/>
                  </a:lnTo>
                  <a:cubicBezTo>
                    <a:pt x="605" y="8955"/>
                    <a:pt x="575" y="8982"/>
                    <a:pt x="620" y="8982"/>
                  </a:cubicBezTo>
                  <a:cubicBezTo>
                    <a:pt x="685" y="8982"/>
                    <a:pt x="905" y="8926"/>
                    <a:pt x="970" y="8926"/>
                  </a:cubicBezTo>
                  <a:cubicBezTo>
                    <a:pt x="988" y="8926"/>
                    <a:pt x="994" y="8930"/>
                    <a:pt x="981" y="8941"/>
                  </a:cubicBezTo>
                  <a:cubicBezTo>
                    <a:pt x="906" y="9006"/>
                    <a:pt x="719" y="9120"/>
                    <a:pt x="843" y="9120"/>
                  </a:cubicBezTo>
                  <a:cubicBezTo>
                    <a:pt x="848" y="9120"/>
                    <a:pt x="854" y="9120"/>
                    <a:pt x="861" y="9119"/>
                  </a:cubicBezTo>
                  <a:cubicBezTo>
                    <a:pt x="992" y="9093"/>
                    <a:pt x="1128" y="9056"/>
                    <a:pt x="1254" y="9009"/>
                  </a:cubicBezTo>
                  <a:lnTo>
                    <a:pt x="1254" y="9009"/>
                  </a:lnTo>
                  <a:cubicBezTo>
                    <a:pt x="1149" y="9093"/>
                    <a:pt x="992" y="9130"/>
                    <a:pt x="1065" y="9193"/>
                  </a:cubicBezTo>
                  <a:cubicBezTo>
                    <a:pt x="1070" y="9196"/>
                    <a:pt x="1077" y="9198"/>
                    <a:pt x="1084" y="9198"/>
                  </a:cubicBezTo>
                  <a:cubicBezTo>
                    <a:pt x="1129" y="9198"/>
                    <a:pt x="1206" y="9138"/>
                    <a:pt x="1247" y="9138"/>
                  </a:cubicBezTo>
                  <a:cubicBezTo>
                    <a:pt x="1257" y="9138"/>
                    <a:pt x="1265" y="9141"/>
                    <a:pt x="1270" y="9151"/>
                  </a:cubicBezTo>
                  <a:cubicBezTo>
                    <a:pt x="1191" y="9193"/>
                    <a:pt x="986" y="9292"/>
                    <a:pt x="944" y="9345"/>
                  </a:cubicBezTo>
                  <a:cubicBezTo>
                    <a:pt x="920" y="9376"/>
                    <a:pt x="938" y="9406"/>
                    <a:pt x="981" y="9406"/>
                  </a:cubicBezTo>
                  <a:cubicBezTo>
                    <a:pt x="1002" y="9406"/>
                    <a:pt x="1029" y="9399"/>
                    <a:pt x="1060" y="9381"/>
                  </a:cubicBezTo>
                  <a:cubicBezTo>
                    <a:pt x="1074" y="9373"/>
                    <a:pt x="1088" y="9370"/>
                    <a:pt x="1102" y="9370"/>
                  </a:cubicBezTo>
                  <a:cubicBezTo>
                    <a:pt x="1158" y="9370"/>
                    <a:pt x="1203" y="9426"/>
                    <a:pt x="1212" y="9439"/>
                  </a:cubicBezTo>
                  <a:cubicBezTo>
                    <a:pt x="1275" y="9476"/>
                    <a:pt x="1270" y="9570"/>
                    <a:pt x="1207" y="9607"/>
                  </a:cubicBezTo>
                  <a:cubicBezTo>
                    <a:pt x="1086" y="9712"/>
                    <a:pt x="1023" y="9801"/>
                    <a:pt x="1144" y="9801"/>
                  </a:cubicBezTo>
                  <a:cubicBezTo>
                    <a:pt x="1194" y="9801"/>
                    <a:pt x="1275" y="9750"/>
                    <a:pt x="1320" y="9750"/>
                  </a:cubicBezTo>
                  <a:cubicBezTo>
                    <a:pt x="1327" y="9750"/>
                    <a:pt x="1333" y="9751"/>
                    <a:pt x="1338" y="9754"/>
                  </a:cubicBezTo>
                  <a:cubicBezTo>
                    <a:pt x="1380" y="9775"/>
                    <a:pt x="1359" y="9832"/>
                    <a:pt x="1348" y="9879"/>
                  </a:cubicBezTo>
                  <a:cubicBezTo>
                    <a:pt x="1348" y="9879"/>
                    <a:pt x="1348" y="10035"/>
                    <a:pt x="1384" y="10035"/>
                  </a:cubicBezTo>
                  <a:cubicBezTo>
                    <a:pt x="1389" y="10035"/>
                    <a:pt x="1394" y="10032"/>
                    <a:pt x="1401" y="10026"/>
                  </a:cubicBezTo>
                  <a:cubicBezTo>
                    <a:pt x="1452" y="9975"/>
                    <a:pt x="1484" y="9956"/>
                    <a:pt x="1504" y="9956"/>
                  </a:cubicBezTo>
                  <a:cubicBezTo>
                    <a:pt x="1552" y="9956"/>
                    <a:pt x="1527" y="10071"/>
                    <a:pt x="1542" y="10105"/>
                  </a:cubicBezTo>
                  <a:cubicBezTo>
                    <a:pt x="1553" y="10142"/>
                    <a:pt x="1579" y="10173"/>
                    <a:pt x="1610" y="10194"/>
                  </a:cubicBezTo>
                  <a:cubicBezTo>
                    <a:pt x="1621" y="10199"/>
                    <a:pt x="1629" y="10201"/>
                    <a:pt x="1636" y="10201"/>
                  </a:cubicBezTo>
                  <a:cubicBezTo>
                    <a:pt x="1653" y="10201"/>
                    <a:pt x="1662" y="10188"/>
                    <a:pt x="1684" y="10163"/>
                  </a:cubicBezTo>
                  <a:cubicBezTo>
                    <a:pt x="1688" y="10158"/>
                    <a:pt x="1692" y="10156"/>
                    <a:pt x="1695" y="10156"/>
                  </a:cubicBezTo>
                  <a:cubicBezTo>
                    <a:pt x="1714" y="10156"/>
                    <a:pt x="1710" y="10225"/>
                    <a:pt x="1710" y="10225"/>
                  </a:cubicBezTo>
                  <a:cubicBezTo>
                    <a:pt x="1731" y="10246"/>
                    <a:pt x="1752" y="10257"/>
                    <a:pt x="1778" y="10262"/>
                  </a:cubicBezTo>
                  <a:cubicBezTo>
                    <a:pt x="1781" y="10263"/>
                    <a:pt x="1786" y="10263"/>
                    <a:pt x="1790" y="10263"/>
                  </a:cubicBezTo>
                  <a:cubicBezTo>
                    <a:pt x="1805" y="10263"/>
                    <a:pt x="1826" y="10261"/>
                    <a:pt x="1846" y="10261"/>
                  </a:cubicBezTo>
                  <a:cubicBezTo>
                    <a:pt x="1891" y="10261"/>
                    <a:pt x="1929" y="10270"/>
                    <a:pt x="1862" y="10330"/>
                  </a:cubicBezTo>
                  <a:cubicBezTo>
                    <a:pt x="1741" y="10440"/>
                    <a:pt x="1773" y="10509"/>
                    <a:pt x="1836" y="10514"/>
                  </a:cubicBezTo>
                  <a:cubicBezTo>
                    <a:pt x="1837" y="10514"/>
                    <a:pt x="1838" y="10514"/>
                    <a:pt x="1839" y="10514"/>
                  </a:cubicBezTo>
                  <a:cubicBezTo>
                    <a:pt x="1889" y="10514"/>
                    <a:pt x="1952" y="10417"/>
                    <a:pt x="1992" y="10417"/>
                  </a:cubicBezTo>
                  <a:cubicBezTo>
                    <a:pt x="1998" y="10417"/>
                    <a:pt x="2004" y="10419"/>
                    <a:pt x="2009" y="10425"/>
                  </a:cubicBezTo>
                  <a:cubicBezTo>
                    <a:pt x="1930" y="10498"/>
                    <a:pt x="1851" y="10556"/>
                    <a:pt x="1883" y="10587"/>
                  </a:cubicBezTo>
                  <a:cubicBezTo>
                    <a:pt x="1886" y="10590"/>
                    <a:pt x="1889" y="10591"/>
                    <a:pt x="1893" y="10591"/>
                  </a:cubicBezTo>
                  <a:cubicBezTo>
                    <a:pt x="1957" y="10591"/>
                    <a:pt x="2172" y="10238"/>
                    <a:pt x="2177" y="10189"/>
                  </a:cubicBezTo>
                  <a:cubicBezTo>
                    <a:pt x="2177" y="10136"/>
                    <a:pt x="2082" y="10136"/>
                    <a:pt x="2203" y="10026"/>
                  </a:cubicBezTo>
                  <a:cubicBezTo>
                    <a:pt x="2213" y="9990"/>
                    <a:pt x="2103" y="9995"/>
                    <a:pt x="2224" y="9890"/>
                  </a:cubicBezTo>
                  <a:lnTo>
                    <a:pt x="2224" y="9890"/>
                  </a:lnTo>
                  <a:cubicBezTo>
                    <a:pt x="2175" y="9929"/>
                    <a:pt x="2014" y="10107"/>
                    <a:pt x="1969" y="10107"/>
                  </a:cubicBezTo>
                  <a:cubicBezTo>
                    <a:pt x="1966" y="10107"/>
                    <a:pt x="1964" y="10107"/>
                    <a:pt x="1962" y="10105"/>
                  </a:cubicBezTo>
                  <a:cubicBezTo>
                    <a:pt x="1927" y="10085"/>
                    <a:pt x="2082" y="9889"/>
                    <a:pt x="2029" y="9889"/>
                  </a:cubicBezTo>
                  <a:cubicBezTo>
                    <a:pt x="2026" y="9889"/>
                    <a:pt x="2023" y="9889"/>
                    <a:pt x="2019" y="9890"/>
                  </a:cubicBezTo>
                  <a:cubicBezTo>
                    <a:pt x="1993" y="9895"/>
                    <a:pt x="1930" y="9969"/>
                    <a:pt x="1914" y="9990"/>
                  </a:cubicBezTo>
                  <a:cubicBezTo>
                    <a:pt x="1880" y="10016"/>
                    <a:pt x="1856" y="10025"/>
                    <a:pt x="1839" y="10025"/>
                  </a:cubicBezTo>
                  <a:cubicBezTo>
                    <a:pt x="1815" y="10025"/>
                    <a:pt x="1805" y="10007"/>
                    <a:pt x="1799" y="9995"/>
                  </a:cubicBezTo>
                  <a:cubicBezTo>
                    <a:pt x="1783" y="9979"/>
                    <a:pt x="1778" y="9885"/>
                    <a:pt x="1909" y="9822"/>
                  </a:cubicBezTo>
                  <a:cubicBezTo>
                    <a:pt x="2014" y="9764"/>
                    <a:pt x="2072" y="9843"/>
                    <a:pt x="2182" y="9722"/>
                  </a:cubicBezTo>
                  <a:cubicBezTo>
                    <a:pt x="2257" y="9641"/>
                    <a:pt x="2267" y="9606"/>
                    <a:pt x="2239" y="9606"/>
                  </a:cubicBezTo>
                  <a:cubicBezTo>
                    <a:pt x="2218" y="9606"/>
                    <a:pt x="2176" y="9626"/>
                    <a:pt x="2124" y="9659"/>
                  </a:cubicBezTo>
                  <a:cubicBezTo>
                    <a:pt x="2088" y="9682"/>
                    <a:pt x="2058" y="9692"/>
                    <a:pt x="2034" y="9692"/>
                  </a:cubicBezTo>
                  <a:cubicBezTo>
                    <a:pt x="1948" y="9692"/>
                    <a:pt x="1952" y="9563"/>
                    <a:pt x="2087" y="9460"/>
                  </a:cubicBezTo>
                  <a:lnTo>
                    <a:pt x="2087" y="9460"/>
                  </a:lnTo>
                  <a:cubicBezTo>
                    <a:pt x="2048" y="9489"/>
                    <a:pt x="1926" y="9593"/>
                    <a:pt x="1894" y="9593"/>
                  </a:cubicBezTo>
                  <a:cubicBezTo>
                    <a:pt x="1891" y="9593"/>
                    <a:pt x="1890" y="9592"/>
                    <a:pt x="1888" y="9591"/>
                  </a:cubicBezTo>
                  <a:cubicBezTo>
                    <a:pt x="1876" y="9585"/>
                    <a:pt x="1856" y="9569"/>
                    <a:pt x="1822" y="9569"/>
                  </a:cubicBezTo>
                  <a:cubicBezTo>
                    <a:pt x="1798" y="9569"/>
                    <a:pt x="1768" y="9577"/>
                    <a:pt x="1730" y="9604"/>
                  </a:cubicBezTo>
                  <a:lnTo>
                    <a:pt x="1730" y="9604"/>
                  </a:lnTo>
                  <a:cubicBezTo>
                    <a:pt x="1933" y="9457"/>
                    <a:pt x="1799" y="9276"/>
                    <a:pt x="1773" y="9235"/>
                  </a:cubicBezTo>
                  <a:cubicBezTo>
                    <a:pt x="1746" y="9195"/>
                    <a:pt x="1696" y="9180"/>
                    <a:pt x="1627" y="9180"/>
                  </a:cubicBezTo>
                  <a:cubicBezTo>
                    <a:pt x="1552" y="9180"/>
                    <a:pt x="1453" y="9198"/>
                    <a:pt x="1333" y="9222"/>
                  </a:cubicBezTo>
                  <a:lnTo>
                    <a:pt x="1333" y="9222"/>
                  </a:lnTo>
                  <a:cubicBezTo>
                    <a:pt x="1388" y="9210"/>
                    <a:pt x="1587" y="9157"/>
                    <a:pt x="1621" y="9103"/>
                  </a:cubicBezTo>
                  <a:lnTo>
                    <a:pt x="1584" y="9083"/>
                  </a:lnTo>
                  <a:cubicBezTo>
                    <a:pt x="1574" y="9067"/>
                    <a:pt x="1574" y="9083"/>
                    <a:pt x="1642" y="9035"/>
                  </a:cubicBezTo>
                  <a:cubicBezTo>
                    <a:pt x="1706" y="8988"/>
                    <a:pt x="1742" y="8947"/>
                    <a:pt x="1717" y="8947"/>
                  </a:cubicBezTo>
                  <a:cubicBezTo>
                    <a:pt x="1703" y="8947"/>
                    <a:pt x="1671" y="8959"/>
                    <a:pt x="1616" y="8988"/>
                  </a:cubicBezTo>
                  <a:cubicBezTo>
                    <a:pt x="1544" y="9026"/>
                    <a:pt x="1499" y="9055"/>
                    <a:pt x="1472" y="9055"/>
                  </a:cubicBezTo>
                  <a:cubicBezTo>
                    <a:pt x="1462" y="9055"/>
                    <a:pt x="1454" y="9051"/>
                    <a:pt x="1448" y="9041"/>
                  </a:cubicBezTo>
                  <a:cubicBezTo>
                    <a:pt x="1437" y="9020"/>
                    <a:pt x="1416" y="9004"/>
                    <a:pt x="1427" y="8972"/>
                  </a:cubicBezTo>
                  <a:cubicBezTo>
                    <a:pt x="1437" y="8946"/>
                    <a:pt x="1495" y="8920"/>
                    <a:pt x="1490" y="8909"/>
                  </a:cubicBezTo>
                  <a:lnTo>
                    <a:pt x="1448" y="8810"/>
                  </a:lnTo>
                  <a:cubicBezTo>
                    <a:pt x="1444" y="8802"/>
                    <a:pt x="1435" y="8798"/>
                    <a:pt x="1422" y="8798"/>
                  </a:cubicBezTo>
                  <a:cubicBezTo>
                    <a:pt x="1343" y="8798"/>
                    <a:pt x="1123" y="8928"/>
                    <a:pt x="1128" y="8946"/>
                  </a:cubicBezTo>
                  <a:cubicBezTo>
                    <a:pt x="1112" y="8915"/>
                    <a:pt x="1364" y="8710"/>
                    <a:pt x="1411" y="8653"/>
                  </a:cubicBezTo>
                  <a:cubicBezTo>
                    <a:pt x="1434" y="8623"/>
                    <a:pt x="1445" y="8601"/>
                    <a:pt x="1430" y="8601"/>
                  </a:cubicBezTo>
                  <a:cubicBezTo>
                    <a:pt x="1419" y="8601"/>
                    <a:pt x="1392" y="8615"/>
                    <a:pt x="1343" y="8653"/>
                  </a:cubicBezTo>
                  <a:cubicBezTo>
                    <a:pt x="1301" y="8691"/>
                    <a:pt x="1196" y="8766"/>
                    <a:pt x="1166" y="8766"/>
                  </a:cubicBezTo>
                  <a:cubicBezTo>
                    <a:pt x="1156" y="8766"/>
                    <a:pt x="1155" y="8756"/>
                    <a:pt x="1170" y="8731"/>
                  </a:cubicBezTo>
                  <a:cubicBezTo>
                    <a:pt x="1207" y="8668"/>
                    <a:pt x="1254" y="8616"/>
                    <a:pt x="1306" y="8569"/>
                  </a:cubicBezTo>
                  <a:lnTo>
                    <a:pt x="1374" y="8511"/>
                  </a:lnTo>
                  <a:lnTo>
                    <a:pt x="1374" y="8511"/>
                  </a:lnTo>
                  <a:cubicBezTo>
                    <a:pt x="1290" y="8563"/>
                    <a:pt x="1201" y="8605"/>
                    <a:pt x="1112" y="8642"/>
                  </a:cubicBezTo>
                  <a:cubicBezTo>
                    <a:pt x="1111" y="8642"/>
                    <a:pt x="1109" y="8643"/>
                    <a:pt x="1108" y="8643"/>
                  </a:cubicBezTo>
                  <a:cubicBezTo>
                    <a:pt x="1068" y="8643"/>
                    <a:pt x="1302" y="8469"/>
                    <a:pt x="1322" y="8453"/>
                  </a:cubicBezTo>
                  <a:cubicBezTo>
                    <a:pt x="1391" y="8399"/>
                    <a:pt x="1411" y="8378"/>
                    <a:pt x="1404" y="8378"/>
                  </a:cubicBezTo>
                  <a:cubicBezTo>
                    <a:pt x="1379" y="8378"/>
                    <a:pt x="1073" y="8580"/>
                    <a:pt x="1065" y="8584"/>
                  </a:cubicBezTo>
                  <a:cubicBezTo>
                    <a:pt x="1064" y="8584"/>
                    <a:pt x="1064" y="8585"/>
                    <a:pt x="1063" y="8585"/>
                  </a:cubicBezTo>
                  <a:cubicBezTo>
                    <a:pt x="1016" y="8585"/>
                    <a:pt x="1233" y="8415"/>
                    <a:pt x="1178" y="8415"/>
                  </a:cubicBezTo>
                  <a:cubicBezTo>
                    <a:pt x="1170" y="8415"/>
                    <a:pt x="1157" y="8418"/>
                    <a:pt x="1136" y="8426"/>
                  </a:cubicBezTo>
                  <a:lnTo>
                    <a:pt x="1136" y="8426"/>
                  </a:lnTo>
                  <a:cubicBezTo>
                    <a:pt x="1310" y="8357"/>
                    <a:pt x="1175" y="8175"/>
                    <a:pt x="1159" y="8144"/>
                  </a:cubicBezTo>
                  <a:cubicBezTo>
                    <a:pt x="1138" y="8107"/>
                    <a:pt x="1055" y="8086"/>
                    <a:pt x="1013" y="8050"/>
                  </a:cubicBezTo>
                  <a:cubicBezTo>
                    <a:pt x="986" y="8023"/>
                    <a:pt x="1154" y="7945"/>
                    <a:pt x="1081" y="7940"/>
                  </a:cubicBezTo>
                  <a:cubicBezTo>
                    <a:pt x="1059" y="7940"/>
                    <a:pt x="990" y="7945"/>
                    <a:pt x="937" y="7945"/>
                  </a:cubicBezTo>
                  <a:cubicBezTo>
                    <a:pt x="901" y="7945"/>
                    <a:pt x="873" y="7943"/>
                    <a:pt x="871" y="7934"/>
                  </a:cubicBezTo>
                  <a:cubicBezTo>
                    <a:pt x="871" y="7934"/>
                    <a:pt x="1364" y="7866"/>
                    <a:pt x="1170" y="7856"/>
                  </a:cubicBezTo>
                  <a:cubicBezTo>
                    <a:pt x="1108" y="7852"/>
                    <a:pt x="1103" y="7819"/>
                    <a:pt x="1042" y="7819"/>
                  </a:cubicBezTo>
                  <a:cubicBezTo>
                    <a:pt x="1020" y="7819"/>
                    <a:pt x="991" y="7824"/>
                    <a:pt x="950" y="7835"/>
                  </a:cubicBezTo>
                  <a:cubicBezTo>
                    <a:pt x="932" y="7839"/>
                    <a:pt x="920" y="7841"/>
                    <a:pt x="911" y="7841"/>
                  </a:cubicBezTo>
                  <a:cubicBezTo>
                    <a:pt x="865" y="7841"/>
                    <a:pt x="928" y="7790"/>
                    <a:pt x="890" y="7790"/>
                  </a:cubicBezTo>
                  <a:cubicBezTo>
                    <a:pt x="882" y="7790"/>
                    <a:pt x="871" y="7792"/>
                    <a:pt x="854" y="7797"/>
                  </a:cubicBezTo>
                  <a:lnTo>
                    <a:pt x="854" y="7797"/>
                  </a:lnTo>
                  <a:cubicBezTo>
                    <a:pt x="999" y="7755"/>
                    <a:pt x="1102" y="7719"/>
                    <a:pt x="1133" y="7656"/>
                  </a:cubicBezTo>
                  <a:cubicBezTo>
                    <a:pt x="1136" y="7650"/>
                    <a:pt x="1126" y="7647"/>
                    <a:pt x="1106" y="7647"/>
                  </a:cubicBezTo>
                  <a:cubicBezTo>
                    <a:pt x="1031" y="7647"/>
                    <a:pt x="823" y="7686"/>
                    <a:pt x="725" y="7686"/>
                  </a:cubicBezTo>
                  <a:cubicBezTo>
                    <a:pt x="709" y="7686"/>
                    <a:pt x="696" y="7685"/>
                    <a:pt x="688" y="7683"/>
                  </a:cubicBezTo>
                  <a:cubicBezTo>
                    <a:pt x="488" y="7625"/>
                    <a:pt x="1070" y="7489"/>
                    <a:pt x="1228" y="7452"/>
                  </a:cubicBezTo>
                  <a:lnTo>
                    <a:pt x="1228" y="7452"/>
                  </a:lnTo>
                  <a:cubicBezTo>
                    <a:pt x="1186" y="7453"/>
                    <a:pt x="1143" y="7454"/>
                    <a:pt x="1101" y="7454"/>
                  </a:cubicBezTo>
                  <a:cubicBezTo>
                    <a:pt x="973" y="7454"/>
                    <a:pt x="844" y="7448"/>
                    <a:pt x="714" y="7436"/>
                  </a:cubicBezTo>
                  <a:cubicBezTo>
                    <a:pt x="813" y="7405"/>
                    <a:pt x="908" y="7363"/>
                    <a:pt x="1002" y="7316"/>
                  </a:cubicBezTo>
                  <a:lnTo>
                    <a:pt x="1002" y="7316"/>
                  </a:lnTo>
                  <a:cubicBezTo>
                    <a:pt x="980" y="7320"/>
                    <a:pt x="963" y="7322"/>
                    <a:pt x="950" y="7322"/>
                  </a:cubicBezTo>
                  <a:cubicBezTo>
                    <a:pt x="883" y="7322"/>
                    <a:pt x="909" y="7275"/>
                    <a:pt x="887" y="7258"/>
                  </a:cubicBezTo>
                  <a:cubicBezTo>
                    <a:pt x="821" y="7236"/>
                    <a:pt x="756" y="7225"/>
                    <a:pt x="687" y="7225"/>
                  </a:cubicBezTo>
                  <a:cubicBezTo>
                    <a:pt x="673" y="7225"/>
                    <a:pt x="660" y="7226"/>
                    <a:pt x="646" y="7226"/>
                  </a:cubicBezTo>
                  <a:cubicBezTo>
                    <a:pt x="777" y="7174"/>
                    <a:pt x="1044" y="7179"/>
                    <a:pt x="913" y="7106"/>
                  </a:cubicBezTo>
                  <a:cubicBezTo>
                    <a:pt x="819" y="7059"/>
                    <a:pt x="882" y="7027"/>
                    <a:pt x="1070" y="7006"/>
                  </a:cubicBezTo>
                  <a:cubicBezTo>
                    <a:pt x="1070" y="6990"/>
                    <a:pt x="1052" y="6986"/>
                    <a:pt x="1026" y="6986"/>
                  </a:cubicBezTo>
                  <a:cubicBezTo>
                    <a:pt x="998" y="6986"/>
                    <a:pt x="961" y="6991"/>
                    <a:pt x="931" y="6991"/>
                  </a:cubicBezTo>
                  <a:cubicBezTo>
                    <a:pt x="925" y="6991"/>
                    <a:pt x="919" y="6991"/>
                    <a:pt x="913" y="6991"/>
                  </a:cubicBezTo>
                  <a:cubicBezTo>
                    <a:pt x="824" y="6980"/>
                    <a:pt x="887" y="6922"/>
                    <a:pt x="829" y="6901"/>
                  </a:cubicBezTo>
                  <a:cubicBezTo>
                    <a:pt x="814" y="6896"/>
                    <a:pt x="796" y="6894"/>
                    <a:pt x="776" y="6894"/>
                  </a:cubicBezTo>
                  <a:cubicBezTo>
                    <a:pt x="732" y="6894"/>
                    <a:pt x="680" y="6904"/>
                    <a:pt x="633" y="6904"/>
                  </a:cubicBezTo>
                  <a:cubicBezTo>
                    <a:pt x="621" y="6904"/>
                    <a:pt x="609" y="6903"/>
                    <a:pt x="598" y="6901"/>
                  </a:cubicBezTo>
                  <a:cubicBezTo>
                    <a:pt x="536" y="6892"/>
                    <a:pt x="592" y="6848"/>
                    <a:pt x="535" y="6848"/>
                  </a:cubicBezTo>
                  <a:cubicBezTo>
                    <a:pt x="531" y="6848"/>
                    <a:pt x="526" y="6848"/>
                    <a:pt x="520" y="6848"/>
                  </a:cubicBezTo>
                  <a:lnTo>
                    <a:pt x="520" y="6848"/>
                  </a:lnTo>
                  <a:cubicBezTo>
                    <a:pt x="661" y="6833"/>
                    <a:pt x="656" y="6843"/>
                    <a:pt x="656" y="6802"/>
                  </a:cubicBezTo>
                  <a:lnTo>
                    <a:pt x="656" y="6707"/>
                  </a:lnTo>
                  <a:cubicBezTo>
                    <a:pt x="688" y="6705"/>
                    <a:pt x="731" y="6701"/>
                    <a:pt x="769" y="6701"/>
                  </a:cubicBezTo>
                  <a:cubicBezTo>
                    <a:pt x="814" y="6701"/>
                    <a:pt x="850" y="6706"/>
                    <a:pt x="850" y="6723"/>
                  </a:cubicBezTo>
                  <a:cubicBezTo>
                    <a:pt x="887" y="6732"/>
                    <a:pt x="858" y="6750"/>
                    <a:pt x="922" y="6750"/>
                  </a:cubicBezTo>
                  <a:cubicBezTo>
                    <a:pt x="930" y="6750"/>
                    <a:pt x="939" y="6750"/>
                    <a:pt x="950" y="6749"/>
                  </a:cubicBezTo>
                  <a:cubicBezTo>
                    <a:pt x="944" y="6665"/>
                    <a:pt x="735" y="6671"/>
                    <a:pt x="630" y="6608"/>
                  </a:cubicBezTo>
                  <a:cubicBezTo>
                    <a:pt x="586" y="6583"/>
                    <a:pt x="608" y="6575"/>
                    <a:pt x="651" y="6575"/>
                  </a:cubicBezTo>
                  <a:cubicBezTo>
                    <a:pt x="714" y="6575"/>
                    <a:pt x="824" y="6592"/>
                    <a:pt x="824" y="6592"/>
                  </a:cubicBezTo>
                  <a:cubicBezTo>
                    <a:pt x="834" y="6592"/>
                    <a:pt x="750" y="6545"/>
                    <a:pt x="750" y="6545"/>
                  </a:cubicBezTo>
                  <a:cubicBezTo>
                    <a:pt x="661" y="6524"/>
                    <a:pt x="661" y="6513"/>
                    <a:pt x="750" y="6482"/>
                  </a:cubicBezTo>
                  <a:cubicBezTo>
                    <a:pt x="849" y="6448"/>
                    <a:pt x="888" y="6382"/>
                    <a:pt x="762" y="6382"/>
                  </a:cubicBezTo>
                  <a:cubicBezTo>
                    <a:pt x="733" y="6382"/>
                    <a:pt x="697" y="6385"/>
                    <a:pt x="651" y="6393"/>
                  </a:cubicBezTo>
                  <a:cubicBezTo>
                    <a:pt x="672" y="6372"/>
                    <a:pt x="619" y="6367"/>
                    <a:pt x="609" y="6356"/>
                  </a:cubicBezTo>
                  <a:cubicBezTo>
                    <a:pt x="651" y="6353"/>
                    <a:pt x="694" y="6352"/>
                    <a:pt x="737" y="6352"/>
                  </a:cubicBezTo>
                  <a:cubicBezTo>
                    <a:pt x="781" y="6352"/>
                    <a:pt x="824" y="6353"/>
                    <a:pt x="866" y="6356"/>
                  </a:cubicBezTo>
                  <a:cubicBezTo>
                    <a:pt x="944" y="6351"/>
                    <a:pt x="908" y="6330"/>
                    <a:pt x="882" y="6319"/>
                  </a:cubicBezTo>
                  <a:cubicBezTo>
                    <a:pt x="766" y="6246"/>
                    <a:pt x="452" y="6256"/>
                    <a:pt x="462" y="6167"/>
                  </a:cubicBezTo>
                  <a:lnTo>
                    <a:pt x="462" y="6167"/>
                  </a:lnTo>
                  <a:cubicBezTo>
                    <a:pt x="506" y="6170"/>
                    <a:pt x="550" y="6171"/>
                    <a:pt x="595" y="6171"/>
                  </a:cubicBezTo>
                  <a:cubicBezTo>
                    <a:pt x="658" y="6171"/>
                    <a:pt x="723" y="6168"/>
                    <a:pt x="787" y="6162"/>
                  </a:cubicBezTo>
                  <a:cubicBezTo>
                    <a:pt x="952" y="6136"/>
                    <a:pt x="859" y="6085"/>
                    <a:pt x="711" y="6079"/>
                  </a:cubicBezTo>
                  <a:lnTo>
                    <a:pt x="711" y="6079"/>
                  </a:lnTo>
                  <a:cubicBezTo>
                    <a:pt x="728" y="6079"/>
                    <a:pt x="744" y="6079"/>
                    <a:pt x="760" y="6079"/>
                  </a:cubicBezTo>
                  <a:cubicBezTo>
                    <a:pt x="866" y="6079"/>
                    <a:pt x="971" y="6066"/>
                    <a:pt x="976" y="6031"/>
                  </a:cubicBezTo>
                  <a:cubicBezTo>
                    <a:pt x="908" y="6026"/>
                    <a:pt x="504" y="6031"/>
                    <a:pt x="688" y="5984"/>
                  </a:cubicBezTo>
                  <a:cubicBezTo>
                    <a:pt x="782" y="5963"/>
                    <a:pt x="955" y="5973"/>
                    <a:pt x="960" y="5921"/>
                  </a:cubicBezTo>
                  <a:cubicBezTo>
                    <a:pt x="960" y="5889"/>
                    <a:pt x="866" y="5874"/>
                    <a:pt x="897" y="5837"/>
                  </a:cubicBezTo>
                  <a:lnTo>
                    <a:pt x="897" y="5837"/>
                  </a:lnTo>
                  <a:cubicBezTo>
                    <a:pt x="905" y="5838"/>
                    <a:pt x="912" y="5838"/>
                    <a:pt x="919" y="5838"/>
                  </a:cubicBezTo>
                  <a:cubicBezTo>
                    <a:pt x="1041" y="5838"/>
                    <a:pt x="1017" y="5710"/>
                    <a:pt x="1002" y="5685"/>
                  </a:cubicBezTo>
                  <a:cubicBezTo>
                    <a:pt x="994" y="5666"/>
                    <a:pt x="958" y="5661"/>
                    <a:pt x="915" y="5661"/>
                  </a:cubicBezTo>
                  <a:cubicBezTo>
                    <a:pt x="877" y="5661"/>
                    <a:pt x="833" y="5665"/>
                    <a:pt x="799" y="5665"/>
                  </a:cubicBezTo>
                  <a:cubicBezTo>
                    <a:pt x="778" y="5665"/>
                    <a:pt x="760" y="5664"/>
                    <a:pt x="750" y="5659"/>
                  </a:cubicBezTo>
                  <a:cubicBezTo>
                    <a:pt x="672" y="5621"/>
                    <a:pt x="842" y="5616"/>
                    <a:pt x="965" y="5616"/>
                  </a:cubicBezTo>
                  <a:cubicBezTo>
                    <a:pt x="1014" y="5616"/>
                    <a:pt x="1055" y="5617"/>
                    <a:pt x="1070" y="5617"/>
                  </a:cubicBezTo>
                  <a:cubicBezTo>
                    <a:pt x="1159" y="5617"/>
                    <a:pt x="1149" y="5554"/>
                    <a:pt x="1149" y="5533"/>
                  </a:cubicBezTo>
                  <a:cubicBezTo>
                    <a:pt x="1149" y="5470"/>
                    <a:pt x="1128" y="5407"/>
                    <a:pt x="1086" y="5360"/>
                  </a:cubicBezTo>
                  <a:cubicBezTo>
                    <a:pt x="1070" y="5344"/>
                    <a:pt x="913" y="5218"/>
                    <a:pt x="944" y="5213"/>
                  </a:cubicBezTo>
                  <a:cubicBezTo>
                    <a:pt x="945" y="5213"/>
                    <a:pt x="946" y="5213"/>
                    <a:pt x="947" y="5213"/>
                  </a:cubicBezTo>
                  <a:cubicBezTo>
                    <a:pt x="995" y="5213"/>
                    <a:pt x="1247" y="5332"/>
                    <a:pt x="1291" y="5332"/>
                  </a:cubicBezTo>
                  <a:cubicBezTo>
                    <a:pt x="1298" y="5332"/>
                    <a:pt x="1300" y="5329"/>
                    <a:pt x="1296" y="5323"/>
                  </a:cubicBezTo>
                  <a:cubicBezTo>
                    <a:pt x="1270" y="5292"/>
                    <a:pt x="1095" y="5112"/>
                    <a:pt x="1000" y="5088"/>
                  </a:cubicBezTo>
                  <a:lnTo>
                    <a:pt x="1000" y="5088"/>
                  </a:lnTo>
                  <a:cubicBezTo>
                    <a:pt x="1047" y="5099"/>
                    <a:pt x="1086" y="5104"/>
                    <a:pt x="1116" y="5104"/>
                  </a:cubicBezTo>
                  <a:cubicBezTo>
                    <a:pt x="1169" y="5104"/>
                    <a:pt x="1199" y="5089"/>
                    <a:pt x="1212" y="5066"/>
                  </a:cubicBezTo>
                  <a:cubicBezTo>
                    <a:pt x="1233" y="5035"/>
                    <a:pt x="1228" y="4993"/>
                    <a:pt x="1201" y="4967"/>
                  </a:cubicBezTo>
                  <a:cubicBezTo>
                    <a:pt x="1180" y="4940"/>
                    <a:pt x="1102" y="4909"/>
                    <a:pt x="1076" y="4878"/>
                  </a:cubicBezTo>
                  <a:cubicBezTo>
                    <a:pt x="1002" y="4783"/>
                    <a:pt x="1222" y="4794"/>
                    <a:pt x="1317" y="4757"/>
                  </a:cubicBezTo>
                  <a:cubicBezTo>
                    <a:pt x="1343" y="4746"/>
                    <a:pt x="1301" y="4736"/>
                    <a:pt x="1254" y="4720"/>
                  </a:cubicBezTo>
                  <a:cubicBezTo>
                    <a:pt x="1254" y="4699"/>
                    <a:pt x="1270" y="4678"/>
                    <a:pt x="1275" y="4657"/>
                  </a:cubicBezTo>
                  <a:cubicBezTo>
                    <a:pt x="1290" y="4621"/>
                    <a:pt x="1212" y="4558"/>
                    <a:pt x="1228" y="4516"/>
                  </a:cubicBezTo>
                  <a:cubicBezTo>
                    <a:pt x="1243" y="4474"/>
                    <a:pt x="1280" y="4469"/>
                    <a:pt x="1322" y="4442"/>
                  </a:cubicBezTo>
                  <a:cubicBezTo>
                    <a:pt x="1343" y="4432"/>
                    <a:pt x="1380" y="4406"/>
                    <a:pt x="1322" y="4374"/>
                  </a:cubicBezTo>
                  <a:cubicBezTo>
                    <a:pt x="1238" y="4317"/>
                    <a:pt x="1348" y="4233"/>
                    <a:pt x="1359" y="4191"/>
                  </a:cubicBezTo>
                  <a:cubicBezTo>
                    <a:pt x="1359" y="4175"/>
                    <a:pt x="1257" y="4002"/>
                    <a:pt x="1269" y="4002"/>
                  </a:cubicBezTo>
                  <a:cubicBezTo>
                    <a:pt x="1269" y="4002"/>
                    <a:pt x="1269" y="4002"/>
                    <a:pt x="1270" y="4002"/>
                  </a:cubicBezTo>
                  <a:cubicBezTo>
                    <a:pt x="1322" y="4023"/>
                    <a:pt x="1369" y="4049"/>
                    <a:pt x="1411" y="4081"/>
                  </a:cubicBezTo>
                  <a:lnTo>
                    <a:pt x="1348" y="3991"/>
                  </a:lnTo>
                  <a:cubicBezTo>
                    <a:pt x="1285" y="3950"/>
                    <a:pt x="1233" y="3902"/>
                    <a:pt x="1186" y="3850"/>
                  </a:cubicBezTo>
                  <a:lnTo>
                    <a:pt x="1186" y="3850"/>
                  </a:lnTo>
                  <a:cubicBezTo>
                    <a:pt x="1238" y="3876"/>
                    <a:pt x="1296" y="3897"/>
                    <a:pt x="1353" y="3918"/>
                  </a:cubicBezTo>
                  <a:cubicBezTo>
                    <a:pt x="1406" y="3918"/>
                    <a:pt x="1406" y="3876"/>
                    <a:pt x="1416" y="3855"/>
                  </a:cubicBezTo>
                  <a:cubicBezTo>
                    <a:pt x="1394" y="3818"/>
                    <a:pt x="1359" y="3761"/>
                    <a:pt x="1400" y="3761"/>
                  </a:cubicBezTo>
                  <a:cubicBezTo>
                    <a:pt x="1417" y="3761"/>
                    <a:pt x="1448" y="3771"/>
                    <a:pt x="1498" y="3796"/>
                  </a:cubicBezTo>
                  <a:lnTo>
                    <a:pt x="1498" y="3796"/>
                  </a:lnTo>
                  <a:cubicBezTo>
                    <a:pt x="1446" y="3769"/>
                    <a:pt x="1384" y="3698"/>
                    <a:pt x="1353" y="3687"/>
                  </a:cubicBezTo>
                  <a:lnTo>
                    <a:pt x="1353" y="3687"/>
                  </a:lnTo>
                  <a:cubicBezTo>
                    <a:pt x="1407" y="3705"/>
                    <a:pt x="1440" y="3712"/>
                    <a:pt x="1463" y="3712"/>
                  </a:cubicBezTo>
                  <a:cubicBezTo>
                    <a:pt x="1496" y="3712"/>
                    <a:pt x="1506" y="3696"/>
                    <a:pt x="1521" y="3672"/>
                  </a:cubicBezTo>
                  <a:cubicBezTo>
                    <a:pt x="1532" y="3651"/>
                    <a:pt x="1563" y="3624"/>
                    <a:pt x="1532" y="3588"/>
                  </a:cubicBezTo>
                  <a:cubicBezTo>
                    <a:pt x="1516" y="3562"/>
                    <a:pt x="1474" y="3551"/>
                    <a:pt x="1484" y="3535"/>
                  </a:cubicBezTo>
                  <a:cubicBezTo>
                    <a:pt x="1511" y="3488"/>
                    <a:pt x="1605" y="3525"/>
                    <a:pt x="1642" y="3478"/>
                  </a:cubicBezTo>
                  <a:cubicBezTo>
                    <a:pt x="1650" y="3466"/>
                    <a:pt x="1670" y="3394"/>
                    <a:pt x="1731" y="3394"/>
                  </a:cubicBezTo>
                  <a:cubicBezTo>
                    <a:pt x="1751" y="3394"/>
                    <a:pt x="1775" y="3401"/>
                    <a:pt x="1804" y="3420"/>
                  </a:cubicBezTo>
                  <a:cubicBezTo>
                    <a:pt x="1836" y="3368"/>
                    <a:pt x="1642" y="3315"/>
                    <a:pt x="1616" y="3252"/>
                  </a:cubicBezTo>
                  <a:cubicBezTo>
                    <a:pt x="1613" y="3244"/>
                    <a:pt x="1618" y="3240"/>
                    <a:pt x="1628" y="3240"/>
                  </a:cubicBezTo>
                  <a:cubicBezTo>
                    <a:pt x="1659" y="3240"/>
                    <a:pt x="1739" y="3277"/>
                    <a:pt x="1768" y="3289"/>
                  </a:cubicBezTo>
                  <a:cubicBezTo>
                    <a:pt x="1781" y="3292"/>
                    <a:pt x="1794" y="3293"/>
                    <a:pt x="1808" y="3293"/>
                  </a:cubicBezTo>
                  <a:cubicBezTo>
                    <a:pt x="1821" y="3293"/>
                    <a:pt x="1836" y="3292"/>
                    <a:pt x="1851" y="3289"/>
                  </a:cubicBezTo>
                  <a:cubicBezTo>
                    <a:pt x="1887" y="3280"/>
                    <a:pt x="1799" y="3072"/>
                    <a:pt x="1860" y="3072"/>
                  </a:cubicBezTo>
                  <a:cubicBezTo>
                    <a:pt x="1871" y="3072"/>
                    <a:pt x="1887" y="3079"/>
                    <a:pt x="1909" y="3095"/>
                  </a:cubicBezTo>
                  <a:cubicBezTo>
                    <a:pt x="1872" y="3069"/>
                    <a:pt x="1637" y="2890"/>
                    <a:pt x="1657" y="2875"/>
                  </a:cubicBezTo>
                  <a:cubicBezTo>
                    <a:pt x="1659" y="2873"/>
                    <a:pt x="1662" y="2872"/>
                    <a:pt x="1665" y="2872"/>
                  </a:cubicBezTo>
                  <a:cubicBezTo>
                    <a:pt x="1692" y="2872"/>
                    <a:pt x="1765" y="2923"/>
                    <a:pt x="1789" y="2932"/>
                  </a:cubicBezTo>
                  <a:cubicBezTo>
                    <a:pt x="1799" y="2935"/>
                    <a:pt x="1810" y="2936"/>
                    <a:pt x="1820" y="2936"/>
                  </a:cubicBezTo>
                  <a:cubicBezTo>
                    <a:pt x="1831" y="2936"/>
                    <a:pt x="1841" y="2935"/>
                    <a:pt x="1851" y="2932"/>
                  </a:cubicBezTo>
                  <a:cubicBezTo>
                    <a:pt x="1909" y="2932"/>
                    <a:pt x="1925" y="2927"/>
                    <a:pt x="1920" y="2880"/>
                  </a:cubicBezTo>
                  <a:cubicBezTo>
                    <a:pt x="1920" y="2869"/>
                    <a:pt x="1920" y="2858"/>
                    <a:pt x="1931" y="2858"/>
                  </a:cubicBezTo>
                  <a:cubicBezTo>
                    <a:pt x="1935" y="2858"/>
                    <a:pt x="1942" y="2860"/>
                    <a:pt x="1951" y="2864"/>
                  </a:cubicBezTo>
                  <a:cubicBezTo>
                    <a:pt x="2025" y="2906"/>
                    <a:pt x="2129" y="3032"/>
                    <a:pt x="2161" y="3042"/>
                  </a:cubicBezTo>
                  <a:cubicBezTo>
                    <a:pt x="2163" y="3043"/>
                    <a:pt x="2164" y="3044"/>
                    <a:pt x="2165" y="3044"/>
                  </a:cubicBezTo>
                  <a:cubicBezTo>
                    <a:pt x="2189" y="3044"/>
                    <a:pt x="2104" y="2905"/>
                    <a:pt x="2114" y="2890"/>
                  </a:cubicBezTo>
                  <a:cubicBezTo>
                    <a:pt x="2140" y="2838"/>
                    <a:pt x="2255" y="2854"/>
                    <a:pt x="2323" y="2843"/>
                  </a:cubicBezTo>
                  <a:cubicBezTo>
                    <a:pt x="2384" y="2834"/>
                    <a:pt x="2053" y="2594"/>
                    <a:pt x="2130" y="2594"/>
                  </a:cubicBezTo>
                  <a:cubicBezTo>
                    <a:pt x="2140" y="2594"/>
                    <a:pt x="2157" y="2598"/>
                    <a:pt x="2182" y="2607"/>
                  </a:cubicBezTo>
                  <a:cubicBezTo>
                    <a:pt x="2256" y="2632"/>
                    <a:pt x="2328" y="2674"/>
                    <a:pt x="2369" y="2674"/>
                  </a:cubicBezTo>
                  <a:cubicBezTo>
                    <a:pt x="2388" y="2674"/>
                    <a:pt x="2400" y="2664"/>
                    <a:pt x="2402" y="2639"/>
                  </a:cubicBezTo>
                  <a:cubicBezTo>
                    <a:pt x="2402" y="2619"/>
                    <a:pt x="2290" y="2464"/>
                    <a:pt x="2320" y="2464"/>
                  </a:cubicBezTo>
                  <a:cubicBezTo>
                    <a:pt x="2329" y="2464"/>
                    <a:pt x="2351" y="2478"/>
                    <a:pt x="2392" y="2513"/>
                  </a:cubicBezTo>
                  <a:cubicBezTo>
                    <a:pt x="2452" y="2565"/>
                    <a:pt x="2486" y="2585"/>
                    <a:pt x="2501" y="2585"/>
                  </a:cubicBezTo>
                  <a:cubicBezTo>
                    <a:pt x="2538" y="2585"/>
                    <a:pt x="2468" y="2466"/>
                    <a:pt x="2439" y="2403"/>
                  </a:cubicBezTo>
                  <a:cubicBezTo>
                    <a:pt x="2414" y="2349"/>
                    <a:pt x="2419" y="2332"/>
                    <a:pt x="2439" y="2332"/>
                  </a:cubicBezTo>
                  <a:cubicBezTo>
                    <a:pt x="2476" y="2332"/>
                    <a:pt x="2561" y="2388"/>
                    <a:pt x="2607" y="2388"/>
                  </a:cubicBezTo>
                  <a:cubicBezTo>
                    <a:pt x="2611" y="2388"/>
                    <a:pt x="2614" y="2388"/>
                    <a:pt x="2617" y="2387"/>
                  </a:cubicBezTo>
                  <a:cubicBezTo>
                    <a:pt x="2680" y="2371"/>
                    <a:pt x="2433" y="2183"/>
                    <a:pt x="2386" y="2109"/>
                  </a:cubicBezTo>
                  <a:cubicBezTo>
                    <a:pt x="2379" y="2100"/>
                    <a:pt x="2379" y="2096"/>
                    <a:pt x="2383" y="2096"/>
                  </a:cubicBezTo>
                  <a:cubicBezTo>
                    <a:pt x="2405" y="2096"/>
                    <a:pt x="2556" y="2200"/>
                    <a:pt x="2585" y="2200"/>
                  </a:cubicBezTo>
                  <a:cubicBezTo>
                    <a:pt x="2592" y="2200"/>
                    <a:pt x="2592" y="2194"/>
                    <a:pt x="2580" y="2177"/>
                  </a:cubicBezTo>
                  <a:cubicBezTo>
                    <a:pt x="2565" y="2151"/>
                    <a:pt x="2502" y="2120"/>
                    <a:pt x="2481" y="2078"/>
                  </a:cubicBezTo>
                  <a:cubicBezTo>
                    <a:pt x="2472" y="2057"/>
                    <a:pt x="2490" y="2036"/>
                    <a:pt x="2509" y="2036"/>
                  </a:cubicBezTo>
                  <a:cubicBezTo>
                    <a:pt x="2513" y="2036"/>
                    <a:pt x="2518" y="2038"/>
                    <a:pt x="2523" y="2041"/>
                  </a:cubicBezTo>
                  <a:cubicBezTo>
                    <a:pt x="2620" y="2098"/>
                    <a:pt x="2673" y="2230"/>
                    <a:pt x="2759" y="2230"/>
                  </a:cubicBezTo>
                  <a:cubicBezTo>
                    <a:pt x="2760" y="2230"/>
                    <a:pt x="2762" y="2230"/>
                    <a:pt x="2764" y="2230"/>
                  </a:cubicBezTo>
                  <a:cubicBezTo>
                    <a:pt x="2874" y="2230"/>
                    <a:pt x="2937" y="2135"/>
                    <a:pt x="2947" y="2015"/>
                  </a:cubicBezTo>
                  <a:cubicBezTo>
                    <a:pt x="2953" y="1978"/>
                    <a:pt x="2937" y="1952"/>
                    <a:pt x="2963" y="1931"/>
                  </a:cubicBezTo>
                  <a:cubicBezTo>
                    <a:pt x="2950" y="1900"/>
                    <a:pt x="2948" y="1888"/>
                    <a:pt x="2954" y="1888"/>
                  </a:cubicBezTo>
                  <a:cubicBezTo>
                    <a:pt x="2978" y="1888"/>
                    <a:pt x="3136" y="2114"/>
                    <a:pt x="3136" y="2114"/>
                  </a:cubicBezTo>
                  <a:cubicBezTo>
                    <a:pt x="3170" y="2093"/>
                    <a:pt x="3011" y="1901"/>
                    <a:pt x="3050" y="1901"/>
                  </a:cubicBezTo>
                  <a:cubicBezTo>
                    <a:pt x="3059" y="1901"/>
                    <a:pt x="3081" y="1912"/>
                    <a:pt x="3120" y="1941"/>
                  </a:cubicBezTo>
                  <a:cubicBezTo>
                    <a:pt x="3136" y="1941"/>
                    <a:pt x="3141" y="1915"/>
                    <a:pt x="3147" y="1905"/>
                  </a:cubicBezTo>
                  <a:cubicBezTo>
                    <a:pt x="3155" y="1879"/>
                    <a:pt x="3188" y="1651"/>
                    <a:pt x="3255" y="1651"/>
                  </a:cubicBezTo>
                  <a:cubicBezTo>
                    <a:pt x="3271" y="1651"/>
                    <a:pt x="3289" y="1664"/>
                    <a:pt x="3309" y="1695"/>
                  </a:cubicBezTo>
                  <a:lnTo>
                    <a:pt x="3225" y="1396"/>
                  </a:lnTo>
                  <a:lnTo>
                    <a:pt x="3225" y="1396"/>
                  </a:lnTo>
                  <a:cubicBezTo>
                    <a:pt x="3302" y="1509"/>
                    <a:pt x="3355" y="1529"/>
                    <a:pt x="3392" y="1529"/>
                  </a:cubicBezTo>
                  <a:cubicBezTo>
                    <a:pt x="3398" y="1529"/>
                    <a:pt x="3404" y="1528"/>
                    <a:pt x="3409" y="1527"/>
                  </a:cubicBezTo>
                  <a:cubicBezTo>
                    <a:pt x="3410" y="1527"/>
                    <a:pt x="3412" y="1526"/>
                    <a:pt x="3414" y="1526"/>
                  </a:cubicBezTo>
                  <a:cubicBezTo>
                    <a:pt x="3452" y="1526"/>
                    <a:pt x="3512" y="1620"/>
                    <a:pt x="3576" y="1685"/>
                  </a:cubicBezTo>
                  <a:cubicBezTo>
                    <a:pt x="3580" y="1689"/>
                    <a:pt x="3583" y="1691"/>
                    <a:pt x="3585" y="1691"/>
                  </a:cubicBezTo>
                  <a:cubicBezTo>
                    <a:pt x="3605" y="1691"/>
                    <a:pt x="3464" y="1384"/>
                    <a:pt x="3498" y="1365"/>
                  </a:cubicBezTo>
                  <a:lnTo>
                    <a:pt x="3498" y="1365"/>
                  </a:lnTo>
                  <a:cubicBezTo>
                    <a:pt x="3529" y="1412"/>
                    <a:pt x="3660" y="1669"/>
                    <a:pt x="3681" y="1674"/>
                  </a:cubicBezTo>
                  <a:cubicBezTo>
                    <a:pt x="3684" y="1675"/>
                    <a:pt x="3687" y="1675"/>
                    <a:pt x="3689" y="1675"/>
                  </a:cubicBezTo>
                  <a:cubicBezTo>
                    <a:pt x="3727" y="1675"/>
                    <a:pt x="3715" y="1559"/>
                    <a:pt x="3666" y="1470"/>
                  </a:cubicBezTo>
                  <a:cubicBezTo>
                    <a:pt x="3629" y="1396"/>
                    <a:pt x="3561" y="1338"/>
                    <a:pt x="3587" y="1318"/>
                  </a:cubicBezTo>
                  <a:cubicBezTo>
                    <a:pt x="3593" y="1311"/>
                    <a:pt x="3599" y="1308"/>
                    <a:pt x="3605" y="1308"/>
                  </a:cubicBezTo>
                  <a:cubicBezTo>
                    <a:pt x="3619" y="1308"/>
                    <a:pt x="3636" y="1326"/>
                    <a:pt x="3666" y="1359"/>
                  </a:cubicBezTo>
                  <a:cubicBezTo>
                    <a:pt x="3734" y="1443"/>
                    <a:pt x="3791" y="1601"/>
                    <a:pt x="3854" y="1679"/>
                  </a:cubicBezTo>
                  <a:cubicBezTo>
                    <a:pt x="3844" y="1627"/>
                    <a:pt x="3828" y="1580"/>
                    <a:pt x="3807" y="1538"/>
                  </a:cubicBezTo>
                  <a:cubicBezTo>
                    <a:pt x="3791" y="1470"/>
                    <a:pt x="3797" y="1433"/>
                    <a:pt x="3818" y="1417"/>
                  </a:cubicBezTo>
                  <a:cubicBezTo>
                    <a:pt x="3820" y="1415"/>
                    <a:pt x="3823" y="1414"/>
                    <a:pt x="3826" y="1414"/>
                  </a:cubicBezTo>
                  <a:cubicBezTo>
                    <a:pt x="3840" y="1414"/>
                    <a:pt x="3857" y="1435"/>
                    <a:pt x="3865" y="1435"/>
                  </a:cubicBezTo>
                  <a:cubicBezTo>
                    <a:pt x="3868" y="1435"/>
                    <a:pt x="3870" y="1432"/>
                    <a:pt x="3870" y="1422"/>
                  </a:cubicBezTo>
                  <a:cubicBezTo>
                    <a:pt x="3860" y="1359"/>
                    <a:pt x="3844" y="1302"/>
                    <a:pt x="3828" y="1244"/>
                  </a:cubicBezTo>
                  <a:cubicBezTo>
                    <a:pt x="3825" y="1231"/>
                    <a:pt x="3825" y="1225"/>
                    <a:pt x="3829" y="1225"/>
                  </a:cubicBezTo>
                  <a:cubicBezTo>
                    <a:pt x="3843" y="1225"/>
                    <a:pt x="3913" y="1339"/>
                    <a:pt x="3936" y="1339"/>
                  </a:cubicBezTo>
                  <a:cubicBezTo>
                    <a:pt x="3941" y="1339"/>
                    <a:pt x="3944" y="1333"/>
                    <a:pt x="3943" y="1318"/>
                  </a:cubicBezTo>
                  <a:cubicBezTo>
                    <a:pt x="3938" y="1270"/>
                    <a:pt x="3902" y="1202"/>
                    <a:pt x="3912" y="1176"/>
                  </a:cubicBezTo>
                  <a:cubicBezTo>
                    <a:pt x="3922" y="1144"/>
                    <a:pt x="3949" y="1144"/>
                    <a:pt x="3964" y="1139"/>
                  </a:cubicBezTo>
                  <a:lnTo>
                    <a:pt x="3964" y="1139"/>
                  </a:lnTo>
                  <a:cubicBezTo>
                    <a:pt x="3920" y="1159"/>
                    <a:pt x="3936" y="1345"/>
                    <a:pt x="4010" y="1345"/>
                  </a:cubicBezTo>
                  <a:cubicBezTo>
                    <a:pt x="4014" y="1345"/>
                    <a:pt x="4018" y="1345"/>
                    <a:pt x="4022" y="1344"/>
                  </a:cubicBezTo>
                  <a:cubicBezTo>
                    <a:pt x="4059" y="1338"/>
                    <a:pt x="4106" y="1276"/>
                    <a:pt x="4048" y="1139"/>
                  </a:cubicBezTo>
                  <a:lnTo>
                    <a:pt x="4048" y="1139"/>
                  </a:lnTo>
                  <a:cubicBezTo>
                    <a:pt x="4093" y="1238"/>
                    <a:pt x="4145" y="1270"/>
                    <a:pt x="4196" y="1270"/>
                  </a:cubicBezTo>
                  <a:cubicBezTo>
                    <a:pt x="4278" y="1270"/>
                    <a:pt x="4356" y="1191"/>
                    <a:pt x="4394" y="1181"/>
                  </a:cubicBezTo>
                  <a:cubicBezTo>
                    <a:pt x="4452" y="1171"/>
                    <a:pt x="4373" y="1050"/>
                    <a:pt x="4316" y="893"/>
                  </a:cubicBezTo>
                  <a:cubicBezTo>
                    <a:pt x="4297" y="806"/>
                    <a:pt x="4289" y="763"/>
                    <a:pt x="4298" y="763"/>
                  </a:cubicBezTo>
                  <a:cubicBezTo>
                    <a:pt x="4307" y="763"/>
                    <a:pt x="4330" y="801"/>
                    <a:pt x="4373" y="877"/>
                  </a:cubicBezTo>
                  <a:cubicBezTo>
                    <a:pt x="4470" y="1125"/>
                    <a:pt x="4606" y="1196"/>
                    <a:pt x="4681" y="1196"/>
                  </a:cubicBezTo>
                  <a:cubicBezTo>
                    <a:pt x="4692" y="1196"/>
                    <a:pt x="4701" y="1194"/>
                    <a:pt x="4709" y="1192"/>
                  </a:cubicBezTo>
                  <a:cubicBezTo>
                    <a:pt x="4740" y="1176"/>
                    <a:pt x="4782" y="1165"/>
                    <a:pt x="4772" y="1061"/>
                  </a:cubicBezTo>
                  <a:cubicBezTo>
                    <a:pt x="4761" y="905"/>
                    <a:pt x="4772" y="857"/>
                    <a:pt x="4833" y="841"/>
                  </a:cubicBezTo>
                  <a:lnTo>
                    <a:pt x="4833" y="841"/>
                  </a:lnTo>
                  <a:cubicBezTo>
                    <a:pt x="4769" y="859"/>
                    <a:pt x="4802" y="1040"/>
                    <a:pt x="4876" y="1040"/>
                  </a:cubicBezTo>
                  <a:cubicBezTo>
                    <a:pt x="4878" y="1040"/>
                    <a:pt x="4880" y="1040"/>
                    <a:pt x="4882" y="1040"/>
                  </a:cubicBezTo>
                  <a:cubicBezTo>
                    <a:pt x="4940" y="1029"/>
                    <a:pt x="4997" y="1013"/>
                    <a:pt x="5055" y="992"/>
                  </a:cubicBezTo>
                  <a:cubicBezTo>
                    <a:pt x="5118" y="973"/>
                    <a:pt x="5145" y="953"/>
                    <a:pt x="5136" y="774"/>
                  </a:cubicBezTo>
                  <a:lnTo>
                    <a:pt x="5136" y="774"/>
                  </a:lnTo>
                  <a:cubicBezTo>
                    <a:pt x="5142" y="858"/>
                    <a:pt x="5154" y="938"/>
                    <a:pt x="5181" y="1019"/>
                  </a:cubicBezTo>
                  <a:cubicBezTo>
                    <a:pt x="5193" y="1051"/>
                    <a:pt x="5214" y="1075"/>
                    <a:pt x="5228" y="1075"/>
                  </a:cubicBezTo>
                  <a:cubicBezTo>
                    <a:pt x="5239" y="1075"/>
                    <a:pt x="5245" y="1061"/>
                    <a:pt x="5239" y="1024"/>
                  </a:cubicBezTo>
                  <a:cubicBezTo>
                    <a:pt x="5227" y="962"/>
                    <a:pt x="5240" y="951"/>
                    <a:pt x="5259" y="951"/>
                  </a:cubicBezTo>
                  <a:cubicBezTo>
                    <a:pt x="5269" y="951"/>
                    <a:pt x="5280" y="954"/>
                    <a:pt x="5290" y="954"/>
                  </a:cubicBezTo>
                  <a:cubicBezTo>
                    <a:pt x="5296" y="954"/>
                    <a:pt x="5302" y="953"/>
                    <a:pt x="5307" y="950"/>
                  </a:cubicBezTo>
                  <a:cubicBezTo>
                    <a:pt x="5317" y="940"/>
                    <a:pt x="5296" y="835"/>
                    <a:pt x="5307" y="793"/>
                  </a:cubicBezTo>
                  <a:cubicBezTo>
                    <a:pt x="5309" y="783"/>
                    <a:pt x="5312" y="778"/>
                    <a:pt x="5316" y="778"/>
                  </a:cubicBezTo>
                  <a:cubicBezTo>
                    <a:pt x="5334" y="778"/>
                    <a:pt x="5368" y="865"/>
                    <a:pt x="5385" y="882"/>
                  </a:cubicBezTo>
                  <a:cubicBezTo>
                    <a:pt x="5397" y="894"/>
                    <a:pt x="5415" y="900"/>
                    <a:pt x="5434" y="900"/>
                  </a:cubicBezTo>
                  <a:cubicBezTo>
                    <a:pt x="5440" y="900"/>
                    <a:pt x="5447" y="899"/>
                    <a:pt x="5453" y="898"/>
                  </a:cubicBezTo>
                  <a:cubicBezTo>
                    <a:pt x="5474" y="888"/>
                    <a:pt x="5501" y="856"/>
                    <a:pt x="5495" y="777"/>
                  </a:cubicBezTo>
                  <a:cubicBezTo>
                    <a:pt x="5492" y="730"/>
                    <a:pt x="5501" y="719"/>
                    <a:pt x="5516" y="719"/>
                  </a:cubicBezTo>
                  <a:cubicBezTo>
                    <a:pt x="5526" y="719"/>
                    <a:pt x="5540" y="725"/>
                    <a:pt x="5553" y="725"/>
                  </a:cubicBezTo>
                  <a:cubicBezTo>
                    <a:pt x="5568" y="816"/>
                    <a:pt x="5567" y="862"/>
                    <a:pt x="5579" y="862"/>
                  </a:cubicBezTo>
                  <a:cubicBezTo>
                    <a:pt x="5585" y="862"/>
                    <a:pt x="5593" y="853"/>
                    <a:pt x="5606" y="835"/>
                  </a:cubicBezTo>
                  <a:cubicBezTo>
                    <a:pt x="5632" y="793"/>
                    <a:pt x="5653" y="757"/>
                    <a:pt x="5674" y="709"/>
                  </a:cubicBezTo>
                  <a:cubicBezTo>
                    <a:pt x="5674" y="710"/>
                    <a:pt x="5674" y="711"/>
                    <a:pt x="5674" y="711"/>
                  </a:cubicBezTo>
                  <a:cubicBezTo>
                    <a:pt x="5678" y="711"/>
                    <a:pt x="5697" y="665"/>
                    <a:pt x="5708" y="665"/>
                  </a:cubicBezTo>
                  <a:cubicBezTo>
                    <a:pt x="5713" y="665"/>
                    <a:pt x="5716" y="672"/>
                    <a:pt x="5716" y="694"/>
                  </a:cubicBezTo>
                  <a:cubicBezTo>
                    <a:pt x="5705" y="730"/>
                    <a:pt x="5705" y="767"/>
                    <a:pt x="5716" y="809"/>
                  </a:cubicBezTo>
                  <a:cubicBezTo>
                    <a:pt x="5758" y="804"/>
                    <a:pt x="5747" y="767"/>
                    <a:pt x="5768" y="683"/>
                  </a:cubicBezTo>
                  <a:cubicBezTo>
                    <a:pt x="5775" y="648"/>
                    <a:pt x="5794" y="594"/>
                    <a:pt x="5815" y="594"/>
                  </a:cubicBezTo>
                  <a:cubicBezTo>
                    <a:pt x="5825" y="594"/>
                    <a:pt x="5836" y="607"/>
                    <a:pt x="5847" y="641"/>
                  </a:cubicBezTo>
                  <a:cubicBezTo>
                    <a:pt x="5878" y="783"/>
                    <a:pt x="5852" y="814"/>
                    <a:pt x="5915" y="872"/>
                  </a:cubicBezTo>
                  <a:cubicBezTo>
                    <a:pt x="5952" y="903"/>
                    <a:pt x="5999" y="966"/>
                    <a:pt x="6035" y="966"/>
                  </a:cubicBezTo>
                  <a:cubicBezTo>
                    <a:pt x="6067" y="966"/>
                    <a:pt x="6035" y="861"/>
                    <a:pt x="6035" y="804"/>
                  </a:cubicBezTo>
                  <a:cubicBezTo>
                    <a:pt x="6035" y="749"/>
                    <a:pt x="6048" y="708"/>
                    <a:pt x="6064" y="708"/>
                  </a:cubicBezTo>
                  <a:cubicBezTo>
                    <a:pt x="6072" y="708"/>
                    <a:pt x="6080" y="716"/>
                    <a:pt x="6088" y="736"/>
                  </a:cubicBezTo>
                  <a:cubicBezTo>
                    <a:pt x="6098" y="759"/>
                    <a:pt x="6127" y="801"/>
                    <a:pt x="6145" y="801"/>
                  </a:cubicBezTo>
                  <a:cubicBezTo>
                    <a:pt x="6156" y="801"/>
                    <a:pt x="6163" y="788"/>
                    <a:pt x="6161" y="750"/>
                  </a:cubicBezTo>
                  <a:lnTo>
                    <a:pt x="6161" y="750"/>
                  </a:lnTo>
                  <a:cubicBezTo>
                    <a:pt x="6166" y="853"/>
                    <a:pt x="6188" y="886"/>
                    <a:pt x="6216" y="886"/>
                  </a:cubicBezTo>
                  <a:cubicBezTo>
                    <a:pt x="6262" y="886"/>
                    <a:pt x="6322" y="800"/>
                    <a:pt x="6345" y="793"/>
                  </a:cubicBezTo>
                  <a:cubicBezTo>
                    <a:pt x="6348" y="792"/>
                    <a:pt x="6351" y="792"/>
                    <a:pt x="6354" y="792"/>
                  </a:cubicBezTo>
                  <a:cubicBezTo>
                    <a:pt x="6380" y="792"/>
                    <a:pt x="6374" y="832"/>
                    <a:pt x="6397" y="856"/>
                  </a:cubicBezTo>
                  <a:cubicBezTo>
                    <a:pt x="6429" y="882"/>
                    <a:pt x="6460" y="893"/>
                    <a:pt x="6502" y="893"/>
                  </a:cubicBezTo>
                  <a:cubicBezTo>
                    <a:pt x="6508" y="893"/>
                    <a:pt x="6524" y="891"/>
                    <a:pt x="6544" y="891"/>
                  </a:cubicBezTo>
                  <a:cubicBezTo>
                    <a:pt x="6602" y="891"/>
                    <a:pt x="6695" y="905"/>
                    <a:pt x="6691" y="1013"/>
                  </a:cubicBezTo>
                  <a:cubicBezTo>
                    <a:pt x="6694" y="1014"/>
                    <a:pt x="6698" y="1014"/>
                    <a:pt x="6701" y="1014"/>
                  </a:cubicBezTo>
                  <a:cubicBezTo>
                    <a:pt x="6735" y="1014"/>
                    <a:pt x="6749" y="985"/>
                    <a:pt x="6759" y="846"/>
                  </a:cubicBezTo>
                  <a:cubicBezTo>
                    <a:pt x="6764" y="783"/>
                    <a:pt x="6806" y="652"/>
                    <a:pt x="6827" y="652"/>
                  </a:cubicBezTo>
                  <a:cubicBezTo>
                    <a:pt x="6827" y="652"/>
                    <a:pt x="6827" y="877"/>
                    <a:pt x="6838" y="903"/>
                  </a:cubicBezTo>
                  <a:cubicBezTo>
                    <a:pt x="6846" y="950"/>
                    <a:pt x="6863" y="969"/>
                    <a:pt x="6881" y="969"/>
                  </a:cubicBezTo>
                  <a:cubicBezTo>
                    <a:pt x="6896" y="969"/>
                    <a:pt x="6913" y="956"/>
                    <a:pt x="6927" y="935"/>
                  </a:cubicBezTo>
                  <a:cubicBezTo>
                    <a:pt x="6963" y="888"/>
                    <a:pt x="6995" y="851"/>
                    <a:pt x="7026" y="851"/>
                  </a:cubicBezTo>
                  <a:lnTo>
                    <a:pt x="7042" y="982"/>
                  </a:lnTo>
                  <a:cubicBezTo>
                    <a:pt x="7045" y="993"/>
                    <a:pt x="7049" y="997"/>
                    <a:pt x="7053" y="997"/>
                  </a:cubicBezTo>
                  <a:cubicBezTo>
                    <a:pt x="7084" y="997"/>
                    <a:pt x="7130" y="678"/>
                    <a:pt x="7171" y="678"/>
                  </a:cubicBezTo>
                  <a:cubicBezTo>
                    <a:pt x="7172" y="678"/>
                    <a:pt x="7173" y="678"/>
                    <a:pt x="7173" y="678"/>
                  </a:cubicBezTo>
                  <a:cubicBezTo>
                    <a:pt x="7231" y="688"/>
                    <a:pt x="7131" y="966"/>
                    <a:pt x="7163" y="1013"/>
                  </a:cubicBezTo>
                  <a:cubicBezTo>
                    <a:pt x="7171" y="1025"/>
                    <a:pt x="7179" y="1030"/>
                    <a:pt x="7189" y="1030"/>
                  </a:cubicBezTo>
                  <a:cubicBezTo>
                    <a:pt x="7250" y="1030"/>
                    <a:pt x="7340" y="828"/>
                    <a:pt x="7404" y="783"/>
                  </a:cubicBezTo>
                  <a:cubicBezTo>
                    <a:pt x="7409" y="777"/>
                    <a:pt x="7451" y="758"/>
                    <a:pt x="7480" y="758"/>
                  </a:cubicBezTo>
                  <a:cubicBezTo>
                    <a:pt x="7508" y="758"/>
                    <a:pt x="7524" y="776"/>
                    <a:pt x="7483" y="840"/>
                  </a:cubicBezTo>
                  <a:cubicBezTo>
                    <a:pt x="7480" y="840"/>
                    <a:pt x="7478" y="840"/>
                    <a:pt x="7475" y="840"/>
                  </a:cubicBezTo>
                  <a:cubicBezTo>
                    <a:pt x="7422" y="840"/>
                    <a:pt x="7390" y="948"/>
                    <a:pt x="7435" y="1013"/>
                  </a:cubicBezTo>
                  <a:cubicBezTo>
                    <a:pt x="7440" y="1021"/>
                    <a:pt x="7450" y="1026"/>
                    <a:pt x="7462" y="1026"/>
                  </a:cubicBezTo>
                  <a:cubicBezTo>
                    <a:pt x="7490" y="1026"/>
                    <a:pt x="7529" y="998"/>
                    <a:pt x="7540" y="914"/>
                  </a:cubicBezTo>
                  <a:cubicBezTo>
                    <a:pt x="7545" y="877"/>
                    <a:pt x="7535" y="746"/>
                    <a:pt x="7561" y="704"/>
                  </a:cubicBezTo>
                  <a:cubicBezTo>
                    <a:pt x="7561" y="704"/>
                    <a:pt x="7561" y="704"/>
                    <a:pt x="7561" y="704"/>
                  </a:cubicBezTo>
                  <a:cubicBezTo>
                    <a:pt x="7571" y="704"/>
                    <a:pt x="7584" y="1031"/>
                    <a:pt x="7615" y="1031"/>
                  </a:cubicBezTo>
                  <a:cubicBezTo>
                    <a:pt x="7619" y="1031"/>
                    <a:pt x="7624" y="1024"/>
                    <a:pt x="7629" y="1008"/>
                  </a:cubicBezTo>
                  <a:lnTo>
                    <a:pt x="7692" y="762"/>
                  </a:lnTo>
                  <a:cubicBezTo>
                    <a:pt x="7718" y="709"/>
                    <a:pt x="7750" y="657"/>
                    <a:pt x="7787" y="615"/>
                  </a:cubicBezTo>
                  <a:lnTo>
                    <a:pt x="7787" y="615"/>
                  </a:lnTo>
                  <a:cubicBezTo>
                    <a:pt x="7739" y="809"/>
                    <a:pt x="7708" y="898"/>
                    <a:pt x="7776" y="924"/>
                  </a:cubicBezTo>
                  <a:cubicBezTo>
                    <a:pt x="7850" y="903"/>
                    <a:pt x="7907" y="835"/>
                    <a:pt x="7912" y="757"/>
                  </a:cubicBezTo>
                  <a:lnTo>
                    <a:pt x="7970" y="777"/>
                  </a:lnTo>
                  <a:cubicBezTo>
                    <a:pt x="7944" y="846"/>
                    <a:pt x="7923" y="919"/>
                    <a:pt x="7912" y="992"/>
                  </a:cubicBezTo>
                  <a:cubicBezTo>
                    <a:pt x="7908" y="1061"/>
                    <a:pt x="7925" y="1091"/>
                    <a:pt x="7951" y="1091"/>
                  </a:cubicBezTo>
                  <a:cubicBezTo>
                    <a:pt x="7957" y="1091"/>
                    <a:pt x="7963" y="1090"/>
                    <a:pt x="7970" y="1087"/>
                  </a:cubicBezTo>
                  <a:cubicBezTo>
                    <a:pt x="8020" y="1055"/>
                    <a:pt x="8091" y="895"/>
                    <a:pt x="8117" y="895"/>
                  </a:cubicBezTo>
                  <a:cubicBezTo>
                    <a:pt x="8130" y="895"/>
                    <a:pt x="8132" y="931"/>
                    <a:pt x="8117" y="1034"/>
                  </a:cubicBezTo>
                  <a:cubicBezTo>
                    <a:pt x="8084" y="1133"/>
                    <a:pt x="8076" y="1167"/>
                    <a:pt x="8083" y="1167"/>
                  </a:cubicBezTo>
                  <a:cubicBezTo>
                    <a:pt x="8100" y="1167"/>
                    <a:pt x="8189" y="997"/>
                    <a:pt x="8224" y="997"/>
                  </a:cubicBezTo>
                  <a:cubicBezTo>
                    <a:pt x="8225" y="997"/>
                    <a:pt x="8226" y="997"/>
                    <a:pt x="8227" y="998"/>
                  </a:cubicBezTo>
                  <a:cubicBezTo>
                    <a:pt x="8250" y="1012"/>
                    <a:pt x="8237" y="1169"/>
                    <a:pt x="8262" y="1169"/>
                  </a:cubicBezTo>
                  <a:cubicBezTo>
                    <a:pt x="8265" y="1169"/>
                    <a:pt x="8269" y="1166"/>
                    <a:pt x="8274" y="1160"/>
                  </a:cubicBezTo>
                  <a:lnTo>
                    <a:pt x="8384" y="987"/>
                  </a:lnTo>
                  <a:lnTo>
                    <a:pt x="8384" y="987"/>
                  </a:lnTo>
                  <a:cubicBezTo>
                    <a:pt x="8363" y="1103"/>
                    <a:pt x="8321" y="1139"/>
                    <a:pt x="8342" y="1218"/>
                  </a:cubicBezTo>
                  <a:cubicBezTo>
                    <a:pt x="8349" y="1240"/>
                    <a:pt x="8359" y="1269"/>
                    <a:pt x="8376" y="1269"/>
                  </a:cubicBezTo>
                  <a:cubicBezTo>
                    <a:pt x="8387" y="1269"/>
                    <a:pt x="8402" y="1256"/>
                    <a:pt x="8421" y="1218"/>
                  </a:cubicBezTo>
                  <a:cubicBezTo>
                    <a:pt x="8440" y="1185"/>
                    <a:pt x="8455" y="1175"/>
                    <a:pt x="8469" y="1175"/>
                  </a:cubicBezTo>
                  <a:cubicBezTo>
                    <a:pt x="8487" y="1175"/>
                    <a:pt x="8502" y="1196"/>
                    <a:pt x="8521" y="1202"/>
                  </a:cubicBezTo>
                  <a:cubicBezTo>
                    <a:pt x="8521" y="1202"/>
                    <a:pt x="8522" y="1203"/>
                    <a:pt x="8522" y="1203"/>
                  </a:cubicBezTo>
                  <a:cubicBezTo>
                    <a:pt x="8540" y="1203"/>
                    <a:pt x="8613" y="1048"/>
                    <a:pt x="8655" y="1048"/>
                  </a:cubicBezTo>
                  <a:cubicBezTo>
                    <a:pt x="8658" y="1048"/>
                    <a:pt x="8660" y="1049"/>
                    <a:pt x="8662" y="1050"/>
                  </a:cubicBezTo>
                  <a:lnTo>
                    <a:pt x="8578" y="1234"/>
                  </a:lnTo>
                  <a:cubicBezTo>
                    <a:pt x="8587" y="1238"/>
                    <a:pt x="8597" y="1245"/>
                    <a:pt x="8609" y="1245"/>
                  </a:cubicBezTo>
                  <a:cubicBezTo>
                    <a:pt x="8627" y="1245"/>
                    <a:pt x="8648" y="1230"/>
                    <a:pt x="8673" y="1171"/>
                  </a:cubicBezTo>
                  <a:cubicBezTo>
                    <a:pt x="8702" y="1139"/>
                    <a:pt x="8718" y="1122"/>
                    <a:pt x="8727" y="1122"/>
                  </a:cubicBezTo>
                  <a:cubicBezTo>
                    <a:pt x="8737" y="1122"/>
                    <a:pt x="8736" y="1146"/>
                    <a:pt x="8730" y="1197"/>
                  </a:cubicBezTo>
                  <a:cubicBezTo>
                    <a:pt x="8735" y="1199"/>
                    <a:pt x="8740" y="1201"/>
                    <a:pt x="8744" y="1201"/>
                  </a:cubicBezTo>
                  <a:cubicBezTo>
                    <a:pt x="8758" y="1201"/>
                    <a:pt x="8770" y="1184"/>
                    <a:pt x="8799" y="1124"/>
                  </a:cubicBezTo>
                  <a:cubicBezTo>
                    <a:pt x="8823" y="1064"/>
                    <a:pt x="8845" y="1050"/>
                    <a:pt x="8862" y="1050"/>
                  </a:cubicBezTo>
                  <a:cubicBezTo>
                    <a:pt x="8874" y="1050"/>
                    <a:pt x="8884" y="1056"/>
                    <a:pt x="8893" y="1061"/>
                  </a:cubicBezTo>
                  <a:lnTo>
                    <a:pt x="8749" y="1363"/>
                  </a:lnTo>
                  <a:lnTo>
                    <a:pt x="8749" y="1363"/>
                  </a:lnTo>
                  <a:cubicBezTo>
                    <a:pt x="8785" y="1291"/>
                    <a:pt x="8835" y="1272"/>
                    <a:pt x="8873" y="1272"/>
                  </a:cubicBezTo>
                  <a:cubicBezTo>
                    <a:pt x="8897" y="1272"/>
                    <a:pt x="8916" y="1280"/>
                    <a:pt x="8924" y="1286"/>
                  </a:cubicBezTo>
                  <a:cubicBezTo>
                    <a:pt x="8961" y="1312"/>
                    <a:pt x="8914" y="1401"/>
                    <a:pt x="8924" y="1438"/>
                  </a:cubicBezTo>
                  <a:cubicBezTo>
                    <a:pt x="8987" y="1595"/>
                    <a:pt x="9108" y="1653"/>
                    <a:pt x="9218" y="1721"/>
                  </a:cubicBezTo>
                  <a:cubicBezTo>
                    <a:pt x="9218" y="1721"/>
                    <a:pt x="9171" y="1810"/>
                    <a:pt x="9187" y="1826"/>
                  </a:cubicBezTo>
                  <a:cubicBezTo>
                    <a:pt x="9207" y="1837"/>
                    <a:pt x="9228" y="1842"/>
                    <a:pt x="9249" y="1847"/>
                  </a:cubicBezTo>
                  <a:lnTo>
                    <a:pt x="9459" y="1905"/>
                  </a:lnTo>
                  <a:cubicBezTo>
                    <a:pt x="9554" y="1931"/>
                    <a:pt x="9637" y="1978"/>
                    <a:pt x="9758" y="1978"/>
                  </a:cubicBezTo>
                  <a:cubicBezTo>
                    <a:pt x="9769" y="1980"/>
                    <a:pt x="9780" y="1981"/>
                    <a:pt x="9791" y="1981"/>
                  </a:cubicBezTo>
                  <a:cubicBezTo>
                    <a:pt x="9833" y="1981"/>
                    <a:pt x="9877" y="1965"/>
                    <a:pt x="9910" y="1936"/>
                  </a:cubicBezTo>
                  <a:cubicBezTo>
                    <a:pt x="9927" y="1924"/>
                    <a:pt x="9940" y="1920"/>
                    <a:pt x="9950" y="1920"/>
                  </a:cubicBezTo>
                  <a:cubicBezTo>
                    <a:pt x="9972" y="1920"/>
                    <a:pt x="9982" y="1940"/>
                    <a:pt x="9989" y="1947"/>
                  </a:cubicBezTo>
                  <a:cubicBezTo>
                    <a:pt x="9988" y="1946"/>
                    <a:pt x="9986" y="1945"/>
                    <a:pt x="9984" y="1945"/>
                  </a:cubicBezTo>
                  <a:cubicBezTo>
                    <a:pt x="9967" y="1945"/>
                    <a:pt x="9921" y="1982"/>
                    <a:pt x="9926" y="2010"/>
                  </a:cubicBezTo>
                  <a:cubicBezTo>
                    <a:pt x="9942" y="2073"/>
                    <a:pt x="9999" y="2099"/>
                    <a:pt x="10036" y="2141"/>
                  </a:cubicBezTo>
                  <a:cubicBezTo>
                    <a:pt x="10051" y="2152"/>
                    <a:pt x="10070" y="2189"/>
                    <a:pt x="10105" y="2189"/>
                  </a:cubicBezTo>
                  <a:cubicBezTo>
                    <a:pt x="10118" y="2189"/>
                    <a:pt x="10133" y="2185"/>
                    <a:pt x="10151" y="2172"/>
                  </a:cubicBezTo>
                  <a:cubicBezTo>
                    <a:pt x="10230" y="2088"/>
                    <a:pt x="10303" y="2004"/>
                    <a:pt x="10377" y="1915"/>
                  </a:cubicBezTo>
                  <a:lnTo>
                    <a:pt x="10377" y="1915"/>
                  </a:lnTo>
                  <a:cubicBezTo>
                    <a:pt x="10408" y="1947"/>
                    <a:pt x="10288" y="2099"/>
                    <a:pt x="10209" y="2183"/>
                  </a:cubicBezTo>
                  <a:cubicBezTo>
                    <a:pt x="10104" y="2298"/>
                    <a:pt x="10183" y="2287"/>
                    <a:pt x="10214" y="2319"/>
                  </a:cubicBezTo>
                  <a:cubicBezTo>
                    <a:pt x="10246" y="2350"/>
                    <a:pt x="10319" y="2387"/>
                    <a:pt x="10314" y="2471"/>
                  </a:cubicBezTo>
                  <a:cubicBezTo>
                    <a:pt x="10309" y="2492"/>
                    <a:pt x="10298" y="2518"/>
                    <a:pt x="10288" y="2539"/>
                  </a:cubicBezTo>
                  <a:cubicBezTo>
                    <a:pt x="10292" y="2542"/>
                    <a:pt x="10296" y="2543"/>
                    <a:pt x="10302" y="2543"/>
                  </a:cubicBezTo>
                  <a:cubicBezTo>
                    <a:pt x="10333" y="2543"/>
                    <a:pt x="10385" y="2511"/>
                    <a:pt x="10429" y="2497"/>
                  </a:cubicBezTo>
                  <a:cubicBezTo>
                    <a:pt x="10439" y="2495"/>
                    <a:pt x="10447" y="2493"/>
                    <a:pt x="10454" y="2493"/>
                  </a:cubicBezTo>
                  <a:cubicBezTo>
                    <a:pt x="10530" y="2493"/>
                    <a:pt x="10456" y="2644"/>
                    <a:pt x="10466" y="2696"/>
                  </a:cubicBezTo>
                  <a:cubicBezTo>
                    <a:pt x="10468" y="2710"/>
                    <a:pt x="10477" y="2715"/>
                    <a:pt x="10490" y="2715"/>
                  </a:cubicBezTo>
                  <a:cubicBezTo>
                    <a:pt x="10530" y="2715"/>
                    <a:pt x="10611" y="2665"/>
                    <a:pt x="10702" y="2618"/>
                  </a:cubicBezTo>
                  <a:cubicBezTo>
                    <a:pt x="10746" y="2595"/>
                    <a:pt x="10769" y="2585"/>
                    <a:pt x="10778" y="2585"/>
                  </a:cubicBezTo>
                  <a:cubicBezTo>
                    <a:pt x="10814" y="2585"/>
                    <a:pt x="10620" y="2735"/>
                    <a:pt x="10586" y="2765"/>
                  </a:cubicBezTo>
                  <a:cubicBezTo>
                    <a:pt x="10555" y="2795"/>
                    <a:pt x="10553" y="2805"/>
                    <a:pt x="10568" y="2805"/>
                  </a:cubicBezTo>
                  <a:cubicBezTo>
                    <a:pt x="10603" y="2805"/>
                    <a:pt x="10738" y="2738"/>
                    <a:pt x="10749" y="2738"/>
                  </a:cubicBezTo>
                  <a:cubicBezTo>
                    <a:pt x="10759" y="2736"/>
                    <a:pt x="10767" y="2734"/>
                    <a:pt x="10773" y="2734"/>
                  </a:cubicBezTo>
                  <a:cubicBezTo>
                    <a:pt x="10835" y="2734"/>
                    <a:pt x="10684" y="2874"/>
                    <a:pt x="10665" y="2927"/>
                  </a:cubicBezTo>
                  <a:cubicBezTo>
                    <a:pt x="10634" y="3001"/>
                    <a:pt x="10691" y="3022"/>
                    <a:pt x="10738" y="3037"/>
                  </a:cubicBezTo>
                  <a:cubicBezTo>
                    <a:pt x="10765" y="3048"/>
                    <a:pt x="10938" y="3111"/>
                    <a:pt x="10786" y="3216"/>
                  </a:cubicBezTo>
                  <a:cubicBezTo>
                    <a:pt x="10775" y="3263"/>
                    <a:pt x="10843" y="3263"/>
                    <a:pt x="10880" y="3278"/>
                  </a:cubicBezTo>
                  <a:cubicBezTo>
                    <a:pt x="11016" y="3331"/>
                    <a:pt x="11058" y="3451"/>
                    <a:pt x="11195" y="3514"/>
                  </a:cubicBezTo>
                  <a:cubicBezTo>
                    <a:pt x="11215" y="3523"/>
                    <a:pt x="11240" y="3531"/>
                    <a:pt x="11274" y="3531"/>
                  </a:cubicBezTo>
                  <a:cubicBezTo>
                    <a:pt x="11318" y="3531"/>
                    <a:pt x="11378" y="3517"/>
                    <a:pt x="11462" y="3472"/>
                  </a:cubicBezTo>
                  <a:lnTo>
                    <a:pt x="11462" y="3472"/>
                  </a:lnTo>
                  <a:cubicBezTo>
                    <a:pt x="11383" y="3520"/>
                    <a:pt x="11258" y="3577"/>
                    <a:pt x="11221" y="3630"/>
                  </a:cubicBezTo>
                  <a:cubicBezTo>
                    <a:pt x="11179" y="3682"/>
                    <a:pt x="11268" y="3645"/>
                    <a:pt x="11263" y="3672"/>
                  </a:cubicBezTo>
                  <a:lnTo>
                    <a:pt x="11242" y="3735"/>
                  </a:lnTo>
                  <a:cubicBezTo>
                    <a:pt x="11205" y="3818"/>
                    <a:pt x="11242" y="3866"/>
                    <a:pt x="11263" y="3918"/>
                  </a:cubicBezTo>
                  <a:cubicBezTo>
                    <a:pt x="11267" y="3918"/>
                    <a:pt x="11271" y="3917"/>
                    <a:pt x="11275" y="3917"/>
                  </a:cubicBezTo>
                  <a:cubicBezTo>
                    <a:pt x="11353" y="3917"/>
                    <a:pt x="11382" y="4013"/>
                    <a:pt x="11393" y="4013"/>
                  </a:cubicBezTo>
                  <a:cubicBezTo>
                    <a:pt x="11393" y="4013"/>
                    <a:pt x="11394" y="4013"/>
                    <a:pt x="11394" y="4012"/>
                  </a:cubicBezTo>
                  <a:cubicBezTo>
                    <a:pt x="11572" y="3960"/>
                    <a:pt x="11756" y="3860"/>
                    <a:pt x="11944" y="3808"/>
                  </a:cubicBezTo>
                  <a:cubicBezTo>
                    <a:pt x="11946" y="3808"/>
                    <a:pt x="11947" y="3808"/>
                    <a:pt x="11949" y="3808"/>
                  </a:cubicBezTo>
                  <a:cubicBezTo>
                    <a:pt x="11987" y="3808"/>
                    <a:pt x="11829" y="3966"/>
                    <a:pt x="11661" y="3986"/>
                  </a:cubicBezTo>
                  <a:cubicBezTo>
                    <a:pt x="11493" y="4007"/>
                    <a:pt x="11436" y="4070"/>
                    <a:pt x="11457" y="4123"/>
                  </a:cubicBezTo>
                  <a:cubicBezTo>
                    <a:pt x="11467" y="4147"/>
                    <a:pt x="11467" y="4186"/>
                    <a:pt x="11524" y="4186"/>
                  </a:cubicBezTo>
                  <a:cubicBezTo>
                    <a:pt x="11528" y="4186"/>
                    <a:pt x="11531" y="4186"/>
                    <a:pt x="11535" y="4185"/>
                  </a:cubicBezTo>
                  <a:cubicBezTo>
                    <a:pt x="11567" y="4180"/>
                    <a:pt x="11594" y="4171"/>
                    <a:pt x="11608" y="4171"/>
                  </a:cubicBezTo>
                  <a:cubicBezTo>
                    <a:pt x="11620" y="4171"/>
                    <a:pt x="11624" y="4177"/>
                    <a:pt x="11614" y="4196"/>
                  </a:cubicBezTo>
                  <a:cubicBezTo>
                    <a:pt x="11599" y="4232"/>
                    <a:pt x="11412" y="4409"/>
                    <a:pt x="11311" y="4436"/>
                  </a:cubicBezTo>
                  <a:lnTo>
                    <a:pt x="11311" y="4436"/>
                  </a:lnTo>
                  <a:cubicBezTo>
                    <a:pt x="11354" y="4426"/>
                    <a:pt x="11383" y="4421"/>
                    <a:pt x="11404" y="4421"/>
                  </a:cubicBezTo>
                  <a:cubicBezTo>
                    <a:pt x="11444" y="4421"/>
                    <a:pt x="11452" y="4438"/>
                    <a:pt x="11462" y="4469"/>
                  </a:cubicBezTo>
                  <a:cubicBezTo>
                    <a:pt x="11478" y="4521"/>
                    <a:pt x="11520" y="4558"/>
                    <a:pt x="11572" y="4563"/>
                  </a:cubicBezTo>
                  <a:cubicBezTo>
                    <a:pt x="11593" y="4568"/>
                    <a:pt x="11714" y="4573"/>
                    <a:pt x="11693" y="4584"/>
                  </a:cubicBezTo>
                  <a:cubicBezTo>
                    <a:pt x="11661" y="4610"/>
                    <a:pt x="11556" y="4657"/>
                    <a:pt x="11551" y="4673"/>
                  </a:cubicBezTo>
                  <a:cubicBezTo>
                    <a:pt x="11541" y="4710"/>
                    <a:pt x="11635" y="4710"/>
                    <a:pt x="11640" y="4741"/>
                  </a:cubicBezTo>
                  <a:lnTo>
                    <a:pt x="11661" y="4841"/>
                  </a:lnTo>
                  <a:cubicBezTo>
                    <a:pt x="11602" y="4876"/>
                    <a:pt x="11611" y="4887"/>
                    <a:pt x="11647" y="4887"/>
                  </a:cubicBezTo>
                  <a:cubicBezTo>
                    <a:pt x="11698" y="4887"/>
                    <a:pt x="11801" y="4866"/>
                    <a:pt x="11850" y="4857"/>
                  </a:cubicBezTo>
                  <a:cubicBezTo>
                    <a:pt x="11878" y="4851"/>
                    <a:pt x="11899" y="4848"/>
                    <a:pt x="11916" y="4848"/>
                  </a:cubicBezTo>
                  <a:cubicBezTo>
                    <a:pt x="11960" y="4848"/>
                    <a:pt x="11972" y="4865"/>
                    <a:pt x="11976" y="4888"/>
                  </a:cubicBezTo>
                  <a:cubicBezTo>
                    <a:pt x="11771" y="4935"/>
                    <a:pt x="11708" y="4940"/>
                    <a:pt x="11703" y="5009"/>
                  </a:cubicBezTo>
                  <a:cubicBezTo>
                    <a:pt x="11714" y="5124"/>
                    <a:pt x="11729" y="5234"/>
                    <a:pt x="11750" y="5349"/>
                  </a:cubicBezTo>
                  <a:cubicBezTo>
                    <a:pt x="11750" y="5349"/>
                    <a:pt x="11750" y="5454"/>
                    <a:pt x="11810" y="5454"/>
                  </a:cubicBezTo>
                  <a:cubicBezTo>
                    <a:pt x="11817" y="5454"/>
                    <a:pt x="11825" y="5452"/>
                    <a:pt x="11834" y="5449"/>
                  </a:cubicBezTo>
                  <a:cubicBezTo>
                    <a:pt x="11870" y="5436"/>
                    <a:pt x="11896" y="5431"/>
                    <a:pt x="11916" y="5431"/>
                  </a:cubicBezTo>
                  <a:cubicBezTo>
                    <a:pt x="11974" y="5431"/>
                    <a:pt x="11969" y="5478"/>
                    <a:pt x="11950" y="5501"/>
                  </a:cubicBezTo>
                  <a:cubicBezTo>
                    <a:pt x="11923" y="5528"/>
                    <a:pt x="11834" y="5522"/>
                    <a:pt x="11798" y="5549"/>
                  </a:cubicBezTo>
                  <a:cubicBezTo>
                    <a:pt x="11777" y="5559"/>
                    <a:pt x="11766" y="5580"/>
                    <a:pt x="11777" y="5601"/>
                  </a:cubicBezTo>
                  <a:cubicBezTo>
                    <a:pt x="11777" y="5633"/>
                    <a:pt x="11740" y="5722"/>
                    <a:pt x="11834" y="5737"/>
                  </a:cubicBezTo>
                  <a:cubicBezTo>
                    <a:pt x="11923" y="5753"/>
                    <a:pt x="11855" y="5785"/>
                    <a:pt x="11897" y="5816"/>
                  </a:cubicBezTo>
                  <a:cubicBezTo>
                    <a:pt x="11918" y="5837"/>
                    <a:pt x="12060" y="5853"/>
                    <a:pt x="12060" y="5863"/>
                  </a:cubicBezTo>
                  <a:cubicBezTo>
                    <a:pt x="12060" y="5874"/>
                    <a:pt x="11965" y="5889"/>
                    <a:pt x="11934" y="5905"/>
                  </a:cubicBezTo>
                  <a:cubicBezTo>
                    <a:pt x="11860" y="5942"/>
                    <a:pt x="11840" y="5984"/>
                    <a:pt x="11845" y="6021"/>
                  </a:cubicBezTo>
                  <a:cubicBezTo>
                    <a:pt x="11850" y="6089"/>
                    <a:pt x="11866" y="6152"/>
                    <a:pt x="11902" y="6204"/>
                  </a:cubicBezTo>
                  <a:cubicBezTo>
                    <a:pt x="11918" y="6236"/>
                    <a:pt x="11981" y="6251"/>
                    <a:pt x="12086" y="6251"/>
                  </a:cubicBezTo>
                  <a:cubicBezTo>
                    <a:pt x="12115" y="6261"/>
                    <a:pt x="12148" y="6265"/>
                    <a:pt x="12180" y="6265"/>
                  </a:cubicBezTo>
                  <a:cubicBezTo>
                    <a:pt x="12373" y="6265"/>
                    <a:pt x="12579" y="6120"/>
                    <a:pt x="12291" y="6120"/>
                  </a:cubicBezTo>
                  <a:cubicBezTo>
                    <a:pt x="12267" y="6120"/>
                    <a:pt x="12239" y="6122"/>
                    <a:pt x="12207" y="6124"/>
                  </a:cubicBezTo>
                  <a:lnTo>
                    <a:pt x="12207" y="6124"/>
                  </a:lnTo>
                  <a:cubicBezTo>
                    <a:pt x="12313" y="6106"/>
                    <a:pt x="12294" y="5961"/>
                    <a:pt x="12432" y="5926"/>
                  </a:cubicBezTo>
                  <a:cubicBezTo>
                    <a:pt x="12542" y="5900"/>
                    <a:pt x="12453" y="5895"/>
                    <a:pt x="12411" y="5874"/>
                  </a:cubicBezTo>
                  <a:cubicBezTo>
                    <a:pt x="12374" y="5848"/>
                    <a:pt x="12390" y="5811"/>
                    <a:pt x="12374" y="5779"/>
                  </a:cubicBezTo>
                  <a:cubicBezTo>
                    <a:pt x="12290" y="5643"/>
                    <a:pt x="12259" y="5481"/>
                    <a:pt x="12285" y="5328"/>
                  </a:cubicBezTo>
                  <a:cubicBezTo>
                    <a:pt x="12294" y="5248"/>
                    <a:pt x="12440" y="5046"/>
                    <a:pt x="12211" y="5046"/>
                  </a:cubicBezTo>
                  <a:cubicBezTo>
                    <a:pt x="12171" y="5046"/>
                    <a:pt x="12120" y="5052"/>
                    <a:pt x="12054" y="5066"/>
                  </a:cubicBezTo>
                  <a:cubicBezTo>
                    <a:pt x="12039" y="5066"/>
                    <a:pt x="11880" y="5091"/>
                    <a:pt x="11828" y="5091"/>
                  </a:cubicBezTo>
                  <a:cubicBezTo>
                    <a:pt x="11807" y="5091"/>
                    <a:pt x="11803" y="5087"/>
                    <a:pt x="11829" y="5077"/>
                  </a:cubicBezTo>
                  <a:cubicBezTo>
                    <a:pt x="11913" y="5045"/>
                    <a:pt x="12007" y="5014"/>
                    <a:pt x="12096" y="4993"/>
                  </a:cubicBezTo>
                  <a:lnTo>
                    <a:pt x="12631" y="4841"/>
                  </a:lnTo>
                  <a:cubicBezTo>
                    <a:pt x="12627" y="4840"/>
                    <a:pt x="12623" y="4840"/>
                    <a:pt x="12618" y="4840"/>
                  </a:cubicBezTo>
                  <a:cubicBezTo>
                    <a:pt x="12604" y="4840"/>
                    <a:pt x="12588" y="4843"/>
                    <a:pt x="12570" y="4843"/>
                  </a:cubicBezTo>
                  <a:cubicBezTo>
                    <a:pt x="12558" y="4843"/>
                    <a:pt x="12545" y="4841"/>
                    <a:pt x="12532" y="4836"/>
                  </a:cubicBezTo>
                  <a:cubicBezTo>
                    <a:pt x="12511" y="4820"/>
                    <a:pt x="12490" y="4799"/>
                    <a:pt x="12484" y="4767"/>
                  </a:cubicBezTo>
                  <a:cubicBezTo>
                    <a:pt x="12479" y="4732"/>
                    <a:pt x="12464" y="4670"/>
                    <a:pt x="12591" y="4638"/>
                  </a:cubicBezTo>
                  <a:lnTo>
                    <a:pt x="12591" y="4638"/>
                  </a:lnTo>
                  <a:cubicBezTo>
                    <a:pt x="12545" y="4649"/>
                    <a:pt x="12513" y="4654"/>
                    <a:pt x="12490" y="4654"/>
                  </a:cubicBezTo>
                  <a:cubicBezTo>
                    <a:pt x="12412" y="4654"/>
                    <a:pt x="12448" y="4602"/>
                    <a:pt x="12373" y="4602"/>
                  </a:cubicBezTo>
                  <a:cubicBezTo>
                    <a:pt x="12357" y="4602"/>
                    <a:pt x="12335" y="4604"/>
                    <a:pt x="12306" y="4610"/>
                  </a:cubicBezTo>
                  <a:cubicBezTo>
                    <a:pt x="12248" y="4621"/>
                    <a:pt x="12161" y="4636"/>
                    <a:pt x="12110" y="4636"/>
                  </a:cubicBezTo>
                  <a:cubicBezTo>
                    <a:pt x="12060" y="4636"/>
                    <a:pt x="12047" y="4621"/>
                    <a:pt x="12138" y="4568"/>
                  </a:cubicBezTo>
                  <a:cubicBezTo>
                    <a:pt x="12227" y="4516"/>
                    <a:pt x="12332" y="4500"/>
                    <a:pt x="12401" y="4442"/>
                  </a:cubicBezTo>
                  <a:cubicBezTo>
                    <a:pt x="12441" y="4410"/>
                    <a:pt x="12441" y="4383"/>
                    <a:pt x="12391" y="4383"/>
                  </a:cubicBezTo>
                  <a:cubicBezTo>
                    <a:pt x="12377" y="4383"/>
                    <a:pt x="12359" y="4385"/>
                    <a:pt x="12338" y="4390"/>
                  </a:cubicBezTo>
                  <a:cubicBezTo>
                    <a:pt x="12310" y="4396"/>
                    <a:pt x="12293" y="4398"/>
                    <a:pt x="12282" y="4398"/>
                  </a:cubicBezTo>
                  <a:cubicBezTo>
                    <a:pt x="12252" y="4398"/>
                    <a:pt x="12267" y="4380"/>
                    <a:pt x="12259" y="4353"/>
                  </a:cubicBezTo>
                  <a:cubicBezTo>
                    <a:pt x="12248" y="4332"/>
                    <a:pt x="12317" y="4322"/>
                    <a:pt x="12359" y="4301"/>
                  </a:cubicBezTo>
                  <a:cubicBezTo>
                    <a:pt x="12532" y="4212"/>
                    <a:pt x="12138" y="4227"/>
                    <a:pt x="12285" y="4117"/>
                  </a:cubicBezTo>
                  <a:cubicBezTo>
                    <a:pt x="12281" y="4101"/>
                    <a:pt x="12234" y="4097"/>
                    <a:pt x="12182" y="4097"/>
                  </a:cubicBezTo>
                  <a:cubicBezTo>
                    <a:pt x="12148" y="4097"/>
                    <a:pt x="12111" y="4099"/>
                    <a:pt x="12083" y="4099"/>
                  </a:cubicBezTo>
                  <a:cubicBezTo>
                    <a:pt x="12049" y="4099"/>
                    <a:pt x="12028" y="4096"/>
                    <a:pt x="12044" y="4086"/>
                  </a:cubicBezTo>
                  <a:cubicBezTo>
                    <a:pt x="12070" y="4070"/>
                    <a:pt x="12227" y="3991"/>
                    <a:pt x="12207" y="3981"/>
                  </a:cubicBezTo>
                  <a:cubicBezTo>
                    <a:pt x="12203" y="3980"/>
                    <a:pt x="12199" y="3980"/>
                    <a:pt x="12195" y="3980"/>
                  </a:cubicBezTo>
                  <a:cubicBezTo>
                    <a:pt x="12145" y="3980"/>
                    <a:pt x="12053" y="4028"/>
                    <a:pt x="11994" y="4028"/>
                  </a:cubicBezTo>
                  <a:cubicBezTo>
                    <a:pt x="11991" y="4028"/>
                    <a:pt x="11989" y="4028"/>
                    <a:pt x="11986" y="4028"/>
                  </a:cubicBezTo>
                  <a:lnTo>
                    <a:pt x="12269" y="3866"/>
                  </a:lnTo>
                  <a:lnTo>
                    <a:pt x="12269" y="3866"/>
                  </a:lnTo>
                  <a:cubicBezTo>
                    <a:pt x="12215" y="3877"/>
                    <a:pt x="12165" y="3884"/>
                    <a:pt x="12128" y="3884"/>
                  </a:cubicBezTo>
                  <a:cubicBezTo>
                    <a:pt x="12061" y="3884"/>
                    <a:pt x="12032" y="3861"/>
                    <a:pt x="12075" y="3797"/>
                  </a:cubicBezTo>
                  <a:cubicBezTo>
                    <a:pt x="12107" y="3756"/>
                    <a:pt x="12128" y="3703"/>
                    <a:pt x="12102" y="3677"/>
                  </a:cubicBezTo>
                  <a:cubicBezTo>
                    <a:pt x="12096" y="3672"/>
                    <a:pt x="12074" y="3666"/>
                    <a:pt x="12055" y="3666"/>
                  </a:cubicBezTo>
                  <a:cubicBezTo>
                    <a:pt x="12037" y="3666"/>
                    <a:pt x="12022" y="3671"/>
                    <a:pt x="12027" y="3685"/>
                  </a:cubicBezTo>
                  <a:lnTo>
                    <a:pt x="12027" y="3685"/>
                  </a:lnTo>
                  <a:lnTo>
                    <a:pt x="11997" y="3614"/>
                  </a:lnTo>
                  <a:cubicBezTo>
                    <a:pt x="11989" y="3597"/>
                    <a:pt x="11986" y="3592"/>
                    <a:pt x="11981" y="3592"/>
                  </a:cubicBezTo>
                  <a:cubicBezTo>
                    <a:pt x="11971" y="3592"/>
                    <a:pt x="11957" y="3611"/>
                    <a:pt x="11902" y="3614"/>
                  </a:cubicBezTo>
                  <a:cubicBezTo>
                    <a:pt x="11900" y="3614"/>
                    <a:pt x="11898" y="3615"/>
                    <a:pt x="11896" y="3615"/>
                  </a:cubicBezTo>
                  <a:cubicBezTo>
                    <a:pt x="11845" y="3615"/>
                    <a:pt x="11918" y="3482"/>
                    <a:pt x="11918" y="3457"/>
                  </a:cubicBezTo>
                  <a:cubicBezTo>
                    <a:pt x="11923" y="3432"/>
                    <a:pt x="11933" y="3346"/>
                    <a:pt x="11867" y="3346"/>
                  </a:cubicBezTo>
                  <a:cubicBezTo>
                    <a:pt x="11863" y="3346"/>
                    <a:pt x="11859" y="3346"/>
                    <a:pt x="11855" y="3347"/>
                  </a:cubicBezTo>
                  <a:cubicBezTo>
                    <a:pt x="11813" y="3350"/>
                    <a:pt x="11732" y="3395"/>
                    <a:pt x="11708" y="3395"/>
                  </a:cubicBezTo>
                  <a:cubicBezTo>
                    <a:pt x="11693" y="3395"/>
                    <a:pt x="11701" y="3377"/>
                    <a:pt x="11756" y="3320"/>
                  </a:cubicBezTo>
                  <a:cubicBezTo>
                    <a:pt x="11825" y="3265"/>
                    <a:pt x="11862" y="3198"/>
                    <a:pt x="11830" y="3198"/>
                  </a:cubicBezTo>
                  <a:cubicBezTo>
                    <a:pt x="11813" y="3198"/>
                    <a:pt x="11778" y="3216"/>
                    <a:pt x="11719" y="3263"/>
                  </a:cubicBezTo>
                  <a:cubicBezTo>
                    <a:pt x="11647" y="3304"/>
                    <a:pt x="11595" y="3323"/>
                    <a:pt x="11566" y="3323"/>
                  </a:cubicBezTo>
                  <a:cubicBezTo>
                    <a:pt x="11529" y="3323"/>
                    <a:pt x="11530" y="3292"/>
                    <a:pt x="11577" y="3236"/>
                  </a:cubicBezTo>
                  <a:cubicBezTo>
                    <a:pt x="11635" y="3168"/>
                    <a:pt x="11761" y="3095"/>
                    <a:pt x="11651" y="3084"/>
                  </a:cubicBezTo>
                  <a:cubicBezTo>
                    <a:pt x="11643" y="3084"/>
                    <a:pt x="11504" y="3109"/>
                    <a:pt x="11452" y="3109"/>
                  </a:cubicBezTo>
                  <a:cubicBezTo>
                    <a:pt x="11436" y="3109"/>
                    <a:pt x="11428" y="3106"/>
                    <a:pt x="11436" y="3100"/>
                  </a:cubicBezTo>
                  <a:cubicBezTo>
                    <a:pt x="11467" y="3079"/>
                    <a:pt x="11598" y="3069"/>
                    <a:pt x="11630" y="3011"/>
                  </a:cubicBezTo>
                  <a:cubicBezTo>
                    <a:pt x="11646" y="2988"/>
                    <a:pt x="11622" y="2981"/>
                    <a:pt x="11586" y="2981"/>
                  </a:cubicBezTo>
                  <a:cubicBezTo>
                    <a:pt x="11541" y="2981"/>
                    <a:pt x="11477" y="2992"/>
                    <a:pt x="11457" y="2995"/>
                  </a:cubicBezTo>
                  <a:cubicBezTo>
                    <a:pt x="11425" y="2959"/>
                    <a:pt x="11420" y="2901"/>
                    <a:pt x="11452" y="2859"/>
                  </a:cubicBezTo>
                  <a:cubicBezTo>
                    <a:pt x="11493" y="2791"/>
                    <a:pt x="11509" y="2754"/>
                    <a:pt x="11488" y="2717"/>
                  </a:cubicBezTo>
                  <a:cubicBezTo>
                    <a:pt x="11467" y="2670"/>
                    <a:pt x="11425" y="2639"/>
                    <a:pt x="11373" y="2634"/>
                  </a:cubicBezTo>
                  <a:cubicBezTo>
                    <a:pt x="11368" y="2633"/>
                    <a:pt x="11363" y="2632"/>
                    <a:pt x="11358" y="2632"/>
                  </a:cubicBezTo>
                  <a:cubicBezTo>
                    <a:pt x="11323" y="2632"/>
                    <a:pt x="11278" y="2648"/>
                    <a:pt x="11257" y="2648"/>
                  </a:cubicBezTo>
                  <a:cubicBezTo>
                    <a:pt x="11239" y="2648"/>
                    <a:pt x="11238" y="2637"/>
                    <a:pt x="11273" y="2597"/>
                  </a:cubicBezTo>
                  <a:cubicBezTo>
                    <a:pt x="11357" y="2492"/>
                    <a:pt x="11352" y="2424"/>
                    <a:pt x="11294" y="2403"/>
                  </a:cubicBezTo>
                  <a:cubicBezTo>
                    <a:pt x="11292" y="2402"/>
                    <a:pt x="11289" y="2402"/>
                    <a:pt x="11286" y="2402"/>
                  </a:cubicBezTo>
                  <a:cubicBezTo>
                    <a:pt x="11242" y="2402"/>
                    <a:pt x="11160" y="2479"/>
                    <a:pt x="11100" y="2523"/>
                  </a:cubicBezTo>
                  <a:cubicBezTo>
                    <a:pt x="11277" y="2387"/>
                    <a:pt x="11232" y="2315"/>
                    <a:pt x="11142" y="2315"/>
                  </a:cubicBezTo>
                  <a:cubicBezTo>
                    <a:pt x="11115" y="2315"/>
                    <a:pt x="11084" y="2321"/>
                    <a:pt x="11053" y="2335"/>
                  </a:cubicBezTo>
                  <a:cubicBezTo>
                    <a:pt x="11037" y="2341"/>
                    <a:pt x="11024" y="2344"/>
                    <a:pt x="11013" y="2344"/>
                  </a:cubicBezTo>
                  <a:cubicBezTo>
                    <a:pt x="10978" y="2344"/>
                    <a:pt x="10973" y="2311"/>
                    <a:pt x="11022" y="2251"/>
                  </a:cubicBezTo>
                  <a:cubicBezTo>
                    <a:pt x="11064" y="2204"/>
                    <a:pt x="11116" y="2209"/>
                    <a:pt x="11147" y="2151"/>
                  </a:cubicBezTo>
                  <a:cubicBezTo>
                    <a:pt x="11159" y="2131"/>
                    <a:pt x="11154" y="2125"/>
                    <a:pt x="11142" y="2125"/>
                  </a:cubicBezTo>
                  <a:cubicBezTo>
                    <a:pt x="11121" y="2125"/>
                    <a:pt x="11080" y="2143"/>
                    <a:pt x="11064" y="2146"/>
                  </a:cubicBezTo>
                  <a:cubicBezTo>
                    <a:pt x="11057" y="2147"/>
                    <a:pt x="11050" y="2148"/>
                    <a:pt x="11044" y="2148"/>
                  </a:cubicBezTo>
                  <a:cubicBezTo>
                    <a:pt x="10991" y="2148"/>
                    <a:pt x="10973" y="2106"/>
                    <a:pt x="11011" y="2031"/>
                  </a:cubicBezTo>
                  <a:cubicBezTo>
                    <a:pt x="11055" y="1992"/>
                    <a:pt x="11060" y="1979"/>
                    <a:pt x="11045" y="1979"/>
                  </a:cubicBezTo>
                  <a:cubicBezTo>
                    <a:pt x="11017" y="1979"/>
                    <a:pt x="10920" y="2026"/>
                    <a:pt x="10898" y="2026"/>
                  </a:cubicBezTo>
                  <a:cubicBezTo>
                    <a:pt x="10897" y="2026"/>
                    <a:pt x="10896" y="2025"/>
                    <a:pt x="10896" y="2025"/>
                  </a:cubicBezTo>
                  <a:cubicBezTo>
                    <a:pt x="10835" y="2011"/>
                    <a:pt x="10841" y="1927"/>
                    <a:pt x="10776" y="1927"/>
                  </a:cubicBezTo>
                  <a:cubicBezTo>
                    <a:pt x="10768" y="1927"/>
                    <a:pt x="10759" y="1928"/>
                    <a:pt x="10749" y="1931"/>
                  </a:cubicBezTo>
                  <a:cubicBezTo>
                    <a:pt x="10729" y="1937"/>
                    <a:pt x="10713" y="1940"/>
                    <a:pt x="10699" y="1940"/>
                  </a:cubicBezTo>
                  <a:cubicBezTo>
                    <a:pt x="10641" y="1940"/>
                    <a:pt x="10626" y="1894"/>
                    <a:pt x="10618" y="1852"/>
                  </a:cubicBezTo>
                  <a:cubicBezTo>
                    <a:pt x="10605" y="1809"/>
                    <a:pt x="10599" y="1707"/>
                    <a:pt x="10531" y="1707"/>
                  </a:cubicBezTo>
                  <a:cubicBezTo>
                    <a:pt x="10517" y="1707"/>
                    <a:pt x="10501" y="1711"/>
                    <a:pt x="10482" y="1721"/>
                  </a:cubicBezTo>
                  <a:cubicBezTo>
                    <a:pt x="10479" y="1723"/>
                    <a:pt x="10476" y="1723"/>
                    <a:pt x="10474" y="1723"/>
                  </a:cubicBezTo>
                  <a:cubicBezTo>
                    <a:pt x="10450" y="1723"/>
                    <a:pt x="10519" y="1603"/>
                    <a:pt x="10523" y="1569"/>
                  </a:cubicBezTo>
                  <a:cubicBezTo>
                    <a:pt x="10527" y="1551"/>
                    <a:pt x="10522" y="1545"/>
                    <a:pt x="10513" y="1545"/>
                  </a:cubicBezTo>
                  <a:cubicBezTo>
                    <a:pt x="10496" y="1545"/>
                    <a:pt x="10467" y="1563"/>
                    <a:pt x="10445" y="1563"/>
                  </a:cubicBezTo>
                  <a:cubicBezTo>
                    <a:pt x="10439" y="1563"/>
                    <a:pt x="10434" y="1562"/>
                    <a:pt x="10429" y="1559"/>
                  </a:cubicBezTo>
                  <a:cubicBezTo>
                    <a:pt x="10398" y="1532"/>
                    <a:pt x="10377" y="1485"/>
                    <a:pt x="10330" y="1480"/>
                  </a:cubicBezTo>
                  <a:cubicBezTo>
                    <a:pt x="10328" y="1480"/>
                    <a:pt x="10327" y="1480"/>
                    <a:pt x="10325" y="1480"/>
                  </a:cubicBezTo>
                  <a:cubicBezTo>
                    <a:pt x="10296" y="1480"/>
                    <a:pt x="10262" y="1512"/>
                    <a:pt x="10246" y="1512"/>
                  </a:cubicBezTo>
                  <a:cubicBezTo>
                    <a:pt x="10236" y="1512"/>
                    <a:pt x="10233" y="1500"/>
                    <a:pt x="10240" y="1464"/>
                  </a:cubicBezTo>
                  <a:cubicBezTo>
                    <a:pt x="10250" y="1401"/>
                    <a:pt x="10254" y="1305"/>
                    <a:pt x="10206" y="1305"/>
                  </a:cubicBezTo>
                  <a:cubicBezTo>
                    <a:pt x="10178" y="1305"/>
                    <a:pt x="10133" y="1337"/>
                    <a:pt x="10062" y="1428"/>
                  </a:cubicBezTo>
                  <a:cubicBezTo>
                    <a:pt x="10215" y="1230"/>
                    <a:pt x="10083" y="1135"/>
                    <a:pt x="9964" y="1135"/>
                  </a:cubicBezTo>
                  <a:cubicBezTo>
                    <a:pt x="9928" y="1135"/>
                    <a:pt x="9894" y="1143"/>
                    <a:pt x="9868" y="1160"/>
                  </a:cubicBezTo>
                  <a:cubicBezTo>
                    <a:pt x="9862" y="1164"/>
                    <a:pt x="9857" y="1166"/>
                    <a:pt x="9853" y="1166"/>
                  </a:cubicBezTo>
                  <a:cubicBezTo>
                    <a:pt x="9812" y="1166"/>
                    <a:pt x="9920" y="926"/>
                    <a:pt x="9867" y="926"/>
                  </a:cubicBezTo>
                  <a:cubicBezTo>
                    <a:pt x="9854" y="926"/>
                    <a:pt x="9830" y="942"/>
                    <a:pt x="9789" y="982"/>
                  </a:cubicBezTo>
                  <a:cubicBezTo>
                    <a:pt x="9726" y="1045"/>
                    <a:pt x="9663" y="1127"/>
                    <a:pt x="9639" y="1127"/>
                  </a:cubicBezTo>
                  <a:cubicBezTo>
                    <a:pt x="9627" y="1127"/>
                    <a:pt x="9625" y="1107"/>
                    <a:pt x="9637" y="1055"/>
                  </a:cubicBezTo>
                  <a:cubicBezTo>
                    <a:pt x="9629" y="1047"/>
                    <a:pt x="9563" y="1018"/>
                    <a:pt x="9535" y="1018"/>
                  </a:cubicBezTo>
                  <a:cubicBezTo>
                    <a:pt x="9528" y="1018"/>
                    <a:pt x="9523" y="1020"/>
                    <a:pt x="9522" y="1024"/>
                  </a:cubicBezTo>
                  <a:cubicBezTo>
                    <a:pt x="9522" y="1013"/>
                    <a:pt x="9595" y="966"/>
                    <a:pt x="9590" y="919"/>
                  </a:cubicBezTo>
                  <a:cubicBezTo>
                    <a:pt x="9585" y="872"/>
                    <a:pt x="9554" y="882"/>
                    <a:pt x="9533" y="867"/>
                  </a:cubicBezTo>
                  <a:cubicBezTo>
                    <a:pt x="9485" y="830"/>
                    <a:pt x="9485" y="683"/>
                    <a:pt x="9422" y="678"/>
                  </a:cubicBezTo>
                  <a:lnTo>
                    <a:pt x="9422" y="678"/>
                  </a:lnTo>
                  <a:cubicBezTo>
                    <a:pt x="9433" y="777"/>
                    <a:pt x="9312" y="1040"/>
                    <a:pt x="9213" y="1134"/>
                  </a:cubicBezTo>
                  <a:cubicBezTo>
                    <a:pt x="9166" y="1108"/>
                    <a:pt x="9291" y="940"/>
                    <a:pt x="9328" y="882"/>
                  </a:cubicBezTo>
                  <a:cubicBezTo>
                    <a:pt x="9386" y="788"/>
                    <a:pt x="9270" y="830"/>
                    <a:pt x="9260" y="804"/>
                  </a:cubicBezTo>
                  <a:cubicBezTo>
                    <a:pt x="9250" y="780"/>
                    <a:pt x="9284" y="631"/>
                    <a:pt x="9263" y="631"/>
                  </a:cubicBezTo>
                  <a:cubicBezTo>
                    <a:pt x="9261" y="631"/>
                    <a:pt x="9258" y="633"/>
                    <a:pt x="9255" y="636"/>
                  </a:cubicBezTo>
                  <a:cubicBezTo>
                    <a:pt x="9230" y="669"/>
                    <a:pt x="9188" y="733"/>
                    <a:pt x="9164" y="733"/>
                  </a:cubicBezTo>
                  <a:cubicBezTo>
                    <a:pt x="9158" y="733"/>
                    <a:pt x="9153" y="729"/>
                    <a:pt x="9150" y="720"/>
                  </a:cubicBezTo>
                  <a:cubicBezTo>
                    <a:pt x="9124" y="646"/>
                    <a:pt x="9139" y="531"/>
                    <a:pt x="9087" y="500"/>
                  </a:cubicBezTo>
                  <a:cubicBezTo>
                    <a:pt x="9082" y="535"/>
                    <a:pt x="9060" y="548"/>
                    <a:pt x="9030" y="548"/>
                  </a:cubicBezTo>
                  <a:cubicBezTo>
                    <a:pt x="8966" y="548"/>
                    <a:pt x="8867" y="492"/>
                    <a:pt x="8829" y="492"/>
                  </a:cubicBezTo>
                  <a:cubicBezTo>
                    <a:pt x="8825" y="492"/>
                    <a:pt x="8822" y="493"/>
                    <a:pt x="8820" y="494"/>
                  </a:cubicBezTo>
                  <a:cubicBezTo>
                    <a:pt x="8799" y="505"/>
                    <a:pt x="8762" y="683"/>
                    <a:pt x="8709" y="736"/>
                  </a:cubicBezTo>
                  <a:cubicBezTo>
                    <a:pt x="8702" y="742"/>
                    <a:pt x="8697" y="745"/>
                    <a:pt x="8693" y="745"/>
                  </a:cubicBezTo>
                  <a:cubicBezTo>
                    <a:pt x="8660" y="745"/>
                    <a:pt x="8738" y="531"/>
                    <a:pt x="8757" y="484"/>
                  </a:cubicBezTo>
                  <a:lnTo>
                    <a:pt x="8757" y="484"/>
                  </a:lnTo>
                  <a:cubicBezTo>
                    <a:pt x="8737" y="528"/>
                    <a:pt x="8695" y="603"/>
                    <a:pt x="8677" y="603"/>
                  </a:cubicBezTo>
                  <a:cubicBezTo>
                    <a:pt x="8671" y="603"/>
                    <a:pt x="8667" y="596"/>
                    <a:pt x="8667" y="578"/>
                  </a:cubicBezTo>
                  <a:cubicBezTo>
                    <a:pt x="8667" y="510"/>
                    <a:pt x="8725" y="405"/>
                    <a:pt x="8715" y="363"/>
                  </a:cubicBezTo>
                  <a:cubicBezTo>
                    <a:pt x="8714" y="361"/>
                    <a:pt x="8713" y="361"/>
                    <a:pt x="8712" y="361"/>
                  </a:cubicBezTo>
                  <a:cubicBezTo>
                    <a:pt x="8692" y="361"/>
                    <a:pt x="8599" y="546"/>
                    <a:pt x="8561" y="546"/>
                  </a:cubicBezTo>
                  <a:cubicBezTo>
                    <a:pt x="8558" y="546"/>
                    <a:pt x="8555" y="545"/>
                    <a:pt x="8552" y="542"/>
                  </a:cubicBezTo>
                  <a:cubicBezTo>
                    <a:pt x="8548" y="528"/>
                    <a:pt x="8558" y="352"/>
                    <a:pt x="8540" y="352"/>
                  </a:cubicBezTo>
                  <a:cubicBezTo>
                    <a:pt x="8536" y="352"/>
                    <a:pt x="8532" y="359"/>
                    <a:pt x="8526" y="374"/>
                  </a:cubicBezTo>
                  <a:cubicBezTo>
                    <a:pt x="8505" y="437"/>
                    <a:pt x="8515" y="494"/>
                    <a:pt x="8468" y="531"/>
                  </a:cubicBezTo>
                  <a:cubicBezTo>
                    <a:pt x="8463" y="534"/>
                    <a:pt x="8458" y="536"/>
                    <a:pt x="8454" y="536"/>
                  </a:cubicBezTo>
                  <a:cubicBezTo>
                    <a:pt x="8444" y="536"/>
                    <a:pt x="8437" y="528"/>
                    <a:pt x="8437" y="510"/>
                  </a:cubicBezTo>
                  <a:cubicBezTo>
                    <a:pt x="8432" y="437"/>
                    <a:pt x="8531" y="269"/>
                    <a:pt x="8500" y="237"/>
                  </a:cubicBezTo>
                  <a:cubicBezTo>
                    <a:pt x="8479" y="217"/>
                    <a:pt x="8452" y="203"/>
                    <a:pt x="8426" y="203"/>
                  </a:cubicBezTo>
                  <a:cubicBezTo>
                    <a:pt x="8419" y="203"/>
                    <a:pt x="8412" y="204"/>
                    <a:pt x="8405" y="206"/>
                  </a:cubicBezTo>
                  <a:cubicBezTo>
                    <a:pt x="8390" y="211"/>
                    <a:pt x="8353" y="279"/>
                    <a:pt x="8353" y="279"/>
                  </a:cubicBezTo>
                  <a:cubicBezTo>
                    <a:pt x="8312" y="257"/>
                    <a:pt x="8267" y="242"/>
                    <a:pt x="8218" y="242"/>
                  </a:cubicBezTo>
                  <a:cubicBezTo>
                    <a:pt x="8210" y="242"/>
                    <a:pt x="8203" y="242"/>
                    <a:pt x="8196" y="243"/>
                  </a:cubicBezTo>
                  <a:cubicBezTo>
                    <a:pt x="8127" y="253"/>
                    <a:pt x="8096" y="337"/>
                    <a:pt x="8138" y="416"/>
                  </a:cubicBezTo>
                  <a:cubicBezTo>
                    <a:pt x="8091" y="405"/>
                    <a:pt x="8044" y="400"/>
                    <a:pt x="8038" y="285"/>
                  </a:cubicBezTo>
                  <a:cubicBezTo>
                    <a:pt x="8034" y="209"/>
                    <a:pt x="8023" y="95"/>
                    <a:pt x="7983" y="95"/>
                  </a:cubicBezTo>
                  <a:cubicBezTo>
                    <a:pt x="7974" y="95"/>
                    <a:pt x="7962" y="102"/>
                    <a:pt x="7949" y="117"/>
                  </a:cubicBezTo>
                  <a:cubicBezTo>
                    <a:pt x="7902" y="175"/>
                    <a:pt x="7891" y="222"/>
                    <a:pt x="7839" y="222"/>
                  </a:cubicBezTo>
                  <a:cubicBezTo>
                    <a:pt x="7826" y="217"/>
                    <a:pt x="7807" y="203"/>
                    <a:pt x="7789" y="203"/>
                  </a:cubicBezTo>
                  <a:cubicBezTo>
                    <a:pt x="7785" y="203"/>
                    <a:pt x="7780" y="204"/>
                    <a:pt x="7776" y="206"/>
                  </a:cubicBezTo>
                  <a:cubicBezTo>
                    <a:pt x="7771" y="232"/>
                    <a:pt x="7760" y="258"/>
                    <a:pt x="7750" y="285"/>
                  </a:cubicBezTo>
                  <a:cubicBezTo>
                    <a:pt x="7737" y="296"/>
                    <a:pt x="7724" y="300"/>
                    <a:pt x="7712" y="300"/>
                  </a:cubicBezTo>
                  <a:cubicBezTo>
                    <a:pt x="7681" y="300"/>
                    <a:pt x="7651" y="277"/>
                    <a:pt x="7620" y="277"/>
                  </a:cubicBezTo>
                  <a:cubicBezTo>
                    <a:pt x="7611" y="277"/>
                    <a:pt x="7602" y="279"/>
                    <a:pt x="7593" y="285"/>
                  </a:cubicBezTo>
                  <a:cubicBezTo>
                    <a:pt x="7561" y="304"/>
                    <a:pt x="7529" y="344"/>
                    <a:pt x="7507" y="344"/>
                  </a:cubicBezTo>
                  <a:cubicBezTo>
                    <a:pt x="7492" y="344"/>
                    <a:pt x="7481" y="326"/>
                    <a:pt x="7477" y="274"/>
                  </a:cubicBezTo>
                  <a:cubicBezTo>
                    <a:pt x="7474" y="234"/>
                    <a:pt x="7441" y="211"/>
                    <a:pt x="7407" y="211"/>
                  </a:cubicBezTo>
                  <a:cubicBezTo>
                    <a:pt x="7380" y="211"/>
                    <a:pt x="7353" y="226"/>
                    <a:pt x="7341" y="258"/>
                  </a:cubicBezTo>
                  <a:cubicBezTo>
                    <a:pt x="7320" y="316"/>
                    <a:pt x="7336" y="379"/>
                    <a:pt x="7383" y="416"/>
                  </a:cubicBezTo>
                  <a:cubicBezTo>
                    <a:pt x="7351" y="410"/>
                    <a:pt x="7315" y="416"/>
                    <a:pt x="7294" y="358"/>
                  </a:cubicBezTo>
                  <a:cubicBezTo>
                    <a:pt x="7273" y="300"/>
                    <a:pt x="7273" y="227"/>
                    <a:pt x="7247" y="201"/>
                  </a:cubicBezTo>
                  <a:cubicBezTo>
                    <a:pt x="7238" y="192"/>
                    <a:pt x="7229" y="188"/>
                    <a:pt x="7222" y="188"/>
                  </a:cubicBezTo>
                  <a:cubicBezTo>
                    <a:pt x="7194" y="188"/>
                    <a:pt x="7172" y="231"/>
                    <a:pt x="7149" y="231"/>
                  </a:cubicBezTo>
                  <a:cubicBezTo>
                    <a:pt x="7140" y="231"/>
                    <a:pt x="7131" y="224"/>
                    <a:pt x="7121" y="206"/>
                  </a:cubicBezTo>
                  <a:cubicBezTo>
                    <a:pt x="7109" y="182"/>
                    <a:pt x="7088" y="7"/>
                    <a:pt x="7065" y="7"/>
                  </a:cubicBezTo>
                  <a:cubicBezTo>
                    <a:pt x="7058" y="7"/>
                    <a:pt x="7050" y="26"/>
                    <a:pt x="7042" y="75"/>
                  </a:cubicBezTo>
                  <a:cubicBezTo>
                    <a:pt x="7026" y="163"/>
                    <a:pt x="7007" y="297"/>
                    <a:pt x="6978" y="297"/>
                  </a:cubicBezTo>
                  <a:cubicBezTo>
                    <a:pt x="6969" y="297"/>
                    <a:pt x="6959" y="284"/>
                    <a:pt x="6948" y="253"/>
                  </a:cubicBezTo>
                  <a:cubicBezTo>
                    <a:pt x="6922" y="169"/>
                    <a:pt x="6927" y="96"/>
                    <a:pt x="6885" y="54"/>
                  </a:cubicBezTo>
                  <a:cubicBezTo>
                    <a:pt x="6875" y="47"/>
                    <a:pt x="6828" y="20"/>
                    <a:pt x="6793" y="20"/>
                  </a:cubicBezTo>
                  <a:cubicBezTo>
                    <a:pt x="6772" y="20"/>
                    <a:pt x="6756" y="30"/>
                    <a:pt x="6754" y="59"/>
                  </a:cubicBezTo>
                  <a:cubicBezTo>
                    <a:pt x="6749" y="113"/>
                    <a:pt x="6771" y="325"/>
                    <a:pt x="6724" y="325"/>
                  </a:cubicBezTo>
                  <a:cubicBezTo>
                    <a:pt x="6720" y="325"/>
                    <a:pt x="6716" y="324"/>
                    <a:pt x="6712" y="321"/>
                  </a:cubicBezTo>
                  <a:cubicBezTo>
                    <a:pt x="6670" y="295"/>
                    <a:pt x="6707" y="154"/>
                    <a:pt x="6696" y="75"/>
                  </a:cubicBezTo>
                  <a:lnTo>
                    <a:pt x="6696" y="75"/>
                  </a:lnTo>
                  <a:lnTo>
                    <a:pt x="6638" y="274"/>
                  </a:lnTo>
                  <a:cubicBezTo>
                    <a:pt x="6626" y="304"/>
                    <a:pt x="6617" y="316"/>
                    <a:pt x="6610" y="316"/>
                  </a:cubicBezTo>
                  <a:cubicBezTo>
                    <a:pt x="6597" y="316"/>
                    <a:pt x="6593" y="275"/>
                    <a:pt x="6586" y="227"/>
                  </a:cubicBezTo>
                  <a:cubicBezTo>
                    <a:pt x="6569" y="132"/>
                    <a:pt x="6492" y="52"/>
                    <a:pt x="6444" y="52"/>
                  </a:cubicBezTo>
                  <a:cubicBezTo>
                    <a:pt x="6434" y="52"/>
                    <a:pt x="6425" y="56"/>
                    <a:pt x="6418" y="64"/>
                  </a:cubicBezTo>
                  <a:cubicBezTo>
                    <a:pt x="6371" y="122"/>
                    <a:pt x="6418" y="458"/>
                    <a:pt x="6397" y="458"/>
                  </a:cubicBezTo>
                  <a:cubicBezTo>
                    <a:pt x="6381" y="458"/>
                    <a:pt x="6366" y="358"/>
                    <a:pt x="6345" y="311"/>
                  </a:cubicBezTo>
                  <a:cubicBezTo>
                    <a:pt x="6334" y="258"/>
                    <a:pt x="6303" y="222"/>
                    <a:pt x="6256" y="201"/>
                  </a:cubicBezTo>
                  <a:cubicBezTo>
                    <a:pt x="6218" y="182"/>
                    <a:pt x="6137" y="0"/>
                    <a:pt x="6099" y="0"/>
                  </a:cubicBezTo>
                  <a:close/>
                  <a:moveTo>
                    <a:pt x="9581" y="10828"/>
                  </a:moveTo>
                  <a:cubicBezTo>
                    <a:pt x="9580" y="10828"/>
                    <a:pt x="9580" y="10828"/>
                    <a:pt x="9580" y="10828"/>
                  </a:cubicBezTo>
                  <a:cubicBezTo>
                    <a:pt x="9580" y="10828"/>
                    <a:pt x="9581" y="10828"/>
                    <a:pt x="9581" y="10828"/>
                  </a:cubicBezTo>
                  <a:close/>
                  <a:moveTo>
                    <a:pt x="9646" y="11004"/>
                  </a:moveTo>
                  <a:cubicBezTo>
                    <a:pt x="9646" y="11005"/>
                    <a:pt x="9647" y="11006"/>
                    <a:pt x="9648" y="11007"/>
                  </a:cubicBezTo>
                  <a:cubicBezTo>
                    <a:pt x="9647" y="11006"/>
                    <a:pt x="9647" y="11005"/>
                    <a:pt x="9646" y="11004"/>
                  </a:cubicBezTo>
                  <a:close/>
                  <a:moveTo>
                    <a:pt x="9219" y="11265"/>
                  </a:moveTo>
                  <a:cubicBezTo>
                    <a:pt x="9281" y="11265"/>
                    <a:pt x="9359" y="11409"/>
                    <a:pt x="9297" y="11447"/>
                  </a:cubicBezTo>
                  <a:lnTo>
                    <a:pt x="9297" y="11442"/>
                  </a:lnTo>
                  <a:cubicBezTo>
                    <a:pt x="9294" y="11444"/>
                    <a:pt x="9291" y="11445"/>
                    <a:pt x="9287" y="11445"/>
                  </a:cubicBezTo>
                  <a:cubicBezTo>
                    <a:pt x="9243" y="11445"/>
                    <a:pt x="9168" y="11288"/>
                    <a:pt x="9202" y="11269"/>
                  </a:cubicBezTo>
                  <a:cubicBezTo>
                    <a:pt x="9208" y="11266"/>
                    <a:pt x="9213" y="11265"/>
                    <a:pt x="9219" y="11265"/>
                  </a:cubicBezTo>
                  <a:close/>
                  <a:moveTo>
                    <a:pt x="8788" y="11342"/>
                  </a:moveTo>
                  <a:cubicBezTo>
                    <a:pt x="8835" y="11395"/>
                    <a:pt x="8909" y="11484"/>
                    <a:pt x="8872" y="11521"/>
                  </a:cubicBezTo>
                  <a:cubicBezTo>
                    <a:pt x="8869" y="11522"/>
                    <a:pt x="8867" y="11522"/>
                    <a:pt x="8864" y="11522"/>
                  </a:cubicBezTo>
                  <a:cubicBezTo>
                    <a:pt x="8817" y="11522"/>
                    <a:pt x="8753" y="11357"/>
                    <a:pt x="8788" y="11342"/>
                  </a:cubicBezTo>
                  <a:close/>
                  <a:moveTo>
                    <a:pt x="6565" y="11583"/>
                  </a:moveTo>
                  <a:cubicBezTo>
                    <a:pt x="6565" y="11585"/>
                    <a:pt x="6565" y="11586"/>
                    <a:pt x="6566" y="11587"/>
                  </a:cubicBezTo>
                  <a:lnTo>
                    <a:pt x="6566" y="11587"/>
                  </a:lnTo>
                  <a:cubicBezTo>
                    <a:pt x="6565" y="11586"/>
                    <a:pt x="6565" y="11585"/>
                    <a:pt x="6565" y="11583"/>
                  </a:cubicBezTo>
                  <a:close/>
                  <a:moveTo>
                    <a:pt x="6818" y="11656"/>
                  </a:moveTo>
                  <a:cubicBezTo>
                    <a:pt x="6817" y="11656"/>
                    <a:pt x="6817" y="11656"/>
                    <a:pt x="6817" y="11657"/>
                  </a:cubicBezTo>
                  <a:cubicBezTo>
                    <a:pt x="6817" y="11657"/>
                    <a:pt x="6817" y="11656"/>
                    <a:pt x="6818" y="11656"/>
                  </a:cubicBezTo>
                  <a:close/>
                  <a:moveTo>
                    <a:pt x="9806" y="11649"/>
                  </a:moveTo>
                  <a:cubicBezTo>
                    <a:pt x="9807" y="11652"/>
                    <a:pt x="9809" y="11654"/>
                    <a:pt x="9810" y="11657"/>
                  </a:cubicBezTo>
                  <a:cubicBezTo>
                    <a:pt x="9809" y="11654"/>
                    <a:pt x="9808" y="11652"/>
                    <a:pt x="9806" y="11649"/>
                  </a:cubicBezTo>
                  <a:close/>
                  <a:moveTo>
                    <a:pt x="6997" y="11572"/>
                  </a:moveTo>
                  <a:cubicBezTo>
                    <a:pt x="6982" y="11572"/>
                    <a:pt x="6980" y="11631"/>
                    <a:pt x="6990" y="11751"/>
                  </a:cubicBezTo>
                  <a:lnTo>
                    <a:pt x="7021" y="11751"/>
                  </a:lnTo>
                  <a:lnTo>
                    <a:pt x="7042" y="11646"/>
                  </a:lnTo>
                  <a:cubicBezTo>
                    <a:pt x="7021" y="11597"/>
                    <a:pt x="7006" y="11572"/>
                    <a:pt x="6997" y="11572"/>
                  </a:cubicBezTo>
                  <a:close/>
                  <a:moveTo>
                    <a:pt x="3697" y="11813"/>
                  </a:moveTo>
                  <a:cubicBezTo>
                    <a:pt x="3681" y="11813"/>
                    <a:pt x="3647" y="11861"/>
                    <a:pt x="3597" y="11961"/>
                  </a:cubicBezTo>
                  <a:lnTo>
                    <a:pt x="3629" y="11977"/>
                  </a:lnTo>
                  <a:lnTo>
                    <a:pt x="3702" y="11903"/>
                  </a:lnTo>
                  <a:cubicBezTo>
                    <a:pt x="3712" y="11843"/>
                    <a:pt x="3710" y="11813"/>
                    <a:pt x="3697" y="11813"/>
                  </a:cubicBezTo>
                  <a:close/>
                  <a:moveTo>
                    <a:pt x="4963" y="11788"/>
                  </a:moveTo>
                  <a:cubicBezTo>
                    <a:pt x="4964" y="11788"/>
                    <a:pt x="4965" y="11788"/>
                    <a:pt x="4966" y="11788"/>
                  </a:cubicBezTo>
                  <a:cubicBezTo>
                    <a:pt x="4971" y="11856"/>
                    <a:pt x="4971" y="11977"/>
                    <a:pt x="4919" y="11982"/>
                  </a:cubicBezTo>
                  <a:cubicBezTo>
                    <a:pt x="4873" y="11967"/>
                    <a:pt x="4926" y="11788"/>
                    <a:pt x="4963" y="11788"/>
                  </a:cubicBezTo>
                  <a:close/>
                  <a:moveTo>
                    <a:pt x="6062" y="11685"/>
                  </a:moveTo>
                  <a:cubicBezTo>
                    <a:pt x="6071" y="11685"/>
                    <a:pt x="6081" y="11696"/>
                    <a:pt x="6093" y="11720"/>
                  </a:cubicBezTo>
                  <a:cubicBezTo>
                    <a:pt x="6104" y="11783"/>
                    <a:pt x="6114" y="11851"/>
                    <a:pt x="6109" y="11919"/>
                  </a:cubicBezTo>
                  <a:cubicBezTo>
                    <a:pt x="6105" y="11995"/>
                    <a:pt x="6084" y="12055"/>
                    <a:pt x="6065" y="12055"/>
                  </a:cubicBezTo>
                  <a:cubicBezTo>
                    <a:pt x="6056" y="12055"/>
                    <a:pt x="6047" y="12043"/>
                    <a:pt x="6041" y="12013"/>
                  </a:cubicBezTo>
                  <a:cubicBezTo>
                    <a:pt x="6015" y="11910"/>
                    <a:pt x="6021" y="11685"/>
                    <a:pt x="6062" y="11685"/>
                  </a:cubicBezTo>
                  <a:close/>
                  <a:moveTo>
                    <a:pt x="2547" y="9902"/>
                  </a:moveTo>
                  <a:cubicBezTo>
                    <a:pt x="2540" y="9902"/>
                    <a:pt x="2527" y="9906"/>
                    <a:pt x="2507" y="9916"/>
                  </a:cubicBezTo>
                  <a:cubicBezTo>
                    <a:pt x="2344" y="10058"/>
                    <a:pt x="2187" y="10341"/>
                    <a:pt x="2124" y="10467"/>
                  </a:cubicBezTo>
                  <a:cubicBezTo>
                    <a:pt x="2120" y="10476"/>
                    <a:pt x="2030" y="10651"/>
                    <a:pt x="2054" y="10651"/>
                  </a:cubicBezTo>
                  <a:cubicBezTo>
                    <a:pt x="2058" y="10651"/>
                    <a:pt x="2063" y="10647"/>
                    <a:pt x="2072" y="10640"/>
                  </a:cubicBezTo>
                  <a:cubicBezTo>
                    <a:pt x="2102" y="10623"/>
                    <a:pt x="2123" y="10614"/>
                    <a:pt x="2136" y="10614"/>
                  </a:cubicBezTo>
                  <a:cubicBezTo>
                    <a:pt x="2152" y="10614"/>
                    <a:pt x="2156" y="10629"/>
                    <a:pt x="2150" y="10661"/>
                  </a:cubicBezTo>
                  <a:cubicBezTo>
                    <a:pt x="2141" y="10721"/>
                    <a:pt x="2111" y="10828"/>
                    <a:pt x="2171" y="10828"/>
                  </a:cubicBezTo>
                  <a:cubicBezTo>
                    <a:pt x="2179" y="10828"/>
                    <a:pt x="2187" y="10827"/>
                    <a:pt x="2198" y="10823"/>
                  </a:cubicBezTo>
                  <a:cubicBezTo>
                    <a:pt x="2244" y="10809"/>
                    <a:pt x="2283" y="10781"/>
                    <a:pt x="2299" y="10781"/>
                  </a:cubicBezTo>
                  <a:cubicBezTo>
                    <a:pt x="2312" y="10781"/>
                    <a:pt x="2310" y="10799"/>
                    <a:pt x="2287" y="10855"/>
                  </a:cubicBezTo>
                  <a:cubicBezTo>
                    <a:pt x="2293" y="10861"/>
                    <a:pt x="2303" y="10863"/>
                    <a:pt x="2316" y="10863"/>
                  </a:cubicBezTo>
                  <a:cubicBezTo>
                    <a:pt x="2349" y="10863"/>
                    <a:pt x="2398" y="10849"/>
                    <a:pt x="2430" y="10849"/>
                  </a:cubicBezTo>
                  <a:cubicBezTo>
                    <a:pt x="2475" y="10849"/>
                    <a:pt x="2489" y="10876"/>
                    <a:pt x="2381" y="11001"/>
                  </a:cubicBezTo>
                  <a:cubicBezTo>
                    <a:pt x="2431" y="10944"/>
                    <a:pt x="2463" y="10924"/>
                    <a:pt x="2485" y="10924"/>
                  </a:cubicBezTo>
                  <a:cubicBezTo>
                    <a:pt x="2538" y="10924"/>
                    <a:pt x="2534" y="11038"/>
                    <a:pt x="2575" y="11038"/>
                  </a:cubicBezTo>
                  <a:cubicBezTo>
                    <a:pt x="2633" y="11033"/>
                    <a:pt x="2664" y="10939"/>
                    <a:pt x="2743" y="10897"/>
                  </a:cubicBezTo>
                  <a:cubicBezTo>
                    <a:pt x="2749" y="10893"/>
                    <a:pt x="2754" y="10891"/>
                    <a:pt x="2758" y="10891"/>
                  </a:cubicBezTo>
                  <a:cubicBezTo>
                    <a:pt x="2791" y="10891"/>
                    <a:pt x="2703" y="11032"/>
                    <a:pt x="2669" y="11070"/>
                  </a:cubicBezTo>
                  <a:cubicBezTo>
                    <a:pt x="2582" y="11181"/>
                    <a:pt x="2581" y="11210"/>
                    <a:pt x="2611" y="11210"/>
                  </a:cubicBezTo>
                  <a:cubicBezTo>
                    <a:pt x="2641" y="11210"/>
                    <a:pt x="2705" y="11179"/>
                    <a:pt x="2738" y="11179"/>
                  </a:cubicBezTo>
                  <a:cubicBezTo>
                    <a:pt x="2742" y="11179"/>
                    <a:pt x="2745" y="11179"/>
                    <a:pt x="2748" y="11180"/>
                  </a:cubicBezTo>
                  <a:cubicBezTo>
                    <a:pt x="2769" y="11185"/>
                    <a:pt x="2863" y="11358"/>
                    <a:pt x="2832" y="11384"/>
                  </a:cubicBezTo>
                  <a:cubicBezTo>
                    <a:pt x="2869" y="11358"/>
                    <a:pt x="2806" y="11363"/>
                    <a:pt x="2884" y="11300"/>
                  </a:cubicBezTo>
                  <a:cubicBezTo>
                    <a:pt x="2897" y="11289"/>
                    <a:pt x="2908" y="11285"/>
                    <a:pt x="2917" y="11285"/>
                  </a:cubicBezTo>
                  <a:cubicBezTo>
                    <a:pt x="2935" y="11285"/>
                    <a:pt x="2946" y="11299"/>
                    <a:pt x="2953" y="11306"/>
                  </a:cubicBezTo>
                  <a:cubicBezTo>
                    <a:pt x="2968" y="11316"/>
                    <a:pt x="3021" y="11342"/>
                    <a:pt x="3000" y="11410"/>
                  </a:cubicBezTo>
                  <a:cubicBezTo>
                    <a:pt x="2978" y="11468"/>
                    <a:pt x="2941" y="11521"/>
                    <a:pt x="2973" y="11521"/>
                  </a:cubicBezTo>
                  <a:cubicBezTo>
                    <a:pt x="2979" y="11521"/>
                    <a:pt x="2988" y="11519"/>
                    <a:pt x="3000" y="11515"/>
                  </a:cubicBezTo>
                  <a:cubicBezTo>
                    <a:pt x="3047" y="11500"/>
                    <a:pt x="3126" y="11384"/>
                    <a:pt x="3162" y="11374"/>
                  </a:cubicBezTo>
                  <a:cubicBezTo>
                    <a:pt x="3167" y="11371"/>
                    <a:pt x="3172" y="11370"/>
                    <a:pt x="3176" y="11370"/>
                  </a:cubicBezTo>
                  <a:cubicBezTo>
                    <a:pt x="3220" y="11370"/>
                    <a:pt x="3194" y="11520"/>
                    <a:pt x="3199" y="11568"/>
                  </a:cubicBezTo>
                  <a:cubicBezTo>
                    <a:pt x="3199" y="11625"/>
                    <a:pt x="3225" y="11678"/>
                    <a:pt x="3278" y="11704"/>
                  </a:cubicBezTo>
                  <a:cubicBezTo>
                    <a:pt x="3298" y="11712"/>
                    <a:pt x="3319" y="11716"/>
                    <a:pt x="3340" y="11716"/>
                  </a:cubicBezTo>
                  <a:cubicBezTo>
                    <a:pt x="3374" y="11716"/>
                    <a:pt x="3408" y="11706"/>
                    <a:pt x="3440" y="11683"/>
                  </a:cubicBezTo>
                  <a:cubicBezTo>
                    <a:pt x="3471" y="11668"/>
                    <a:pt x="3577" y="11552"/>
                    <a:pt x="3596" y="11552"/>
                  </a:cubicBezTo>
                  <a:cubicBezTo>
                    <a:pt x="3597" y="11552"/>
                    <a:pt x="3597" y="11552"/>
                    <a:pt x="3597" y="11552"/>
                  </a:cubicBezTo>
                  <a:cubicBezTo>
                    <a:pt x="3555" y="11615"/>
                    <a:pt x="3514" y="11678"/>
                    <a:pt x="3477" y="11741"/>
                  </a:cubicBezTo>
                  <a:cubicBezTo>
                    <a:pt x="3460" y="11790"/>
                    <a:pt x="3512" y="11807"/>
                    <a:pt x="3545" y="11807"/>
                  </a:cubicBezTo>
                  <a:cubicBezTo>
                    <a:pt x="3554" y="11807"/>
                    <a:pt x="3561" y="11806"/>
                    <a:pt x="3566" y="11804"/>
                  </a:cubicBezTo>
                  <a:cubicBezTo>
                    <a:pt x="3607" y="11793"/>
                    <a:pt x="3638" y="11699"/>
                    <a:pt x="3678" y="11699"/>
                  </a:cubicBezTo>
                  <a:cubicBezTo>
                    <a:pt x="3679" y="11699"/>
                    <a:pt x="3680" y="11699"/>
                    <a:pt x="3681" y="11699"/>
                  </a:cubicBezTo>
                  <a:cubicBezTo>
                    <a:pt x="3729" y="11699"/>
                    <a:pt x="3739" y="11730"/>
                    <a:pt x="3755" y="11772"/>
                  </a:cubicBezTo>
                  <a:cubicBezTo>
                    <a:pt x="3785" y="11863"/>
                    <a:pt x="3737" y="11992"/>
                    <a:pt x="3797" y="11992"/>
                  </a:cubicBezTo>
                  <a:cubicBezTo>
                    <a:pt x="3811" y="11992"/>
                    <a:pt x="3829" y="11986"/>
                    <a:pt x="3854" y="11971"/>
                  </a:cubicBezTo>
                  <a:cubicBezTo>
                    <a:pt x="3894" y="11929"/>
                    <a:pt x="3921" y="11916"/>
                    <a:pt x="3944" y="11916"/>
                  </a:cubicBezTo>
                  <a:cubicBezTo>
                    <a:pt x="3967" y="11916"/>
                    <a:pt x="3985" y="11929"/>
                    <a:pt x="4006" y="11940"/>
                  </a:cubicBezTo>
                  <a:cubicBezTo>
                    <a:pt x="4007" y="11940"/>
                    <a:pt x="4007" y="11940"/>
                    <a:pt x="4008" y="11940"/>
                  </a:cubicBezTo>
                  <a:cubicBezTo>
                    <a:pt x="4026" y="11940"/>
                    <a:pt x="4105" y="11787"/>
                    <a:pt x="4148" y="11787"/>
                  </a:cubicBezTo>
                  <a:cubicBezTo>
                    <a:pt x="4150" y="11787"/>
                    <a:pt x="4151" y="11787"/>
                    <a:pt x="4153" y="11788"/>
                  </a:cubicBezTo>
                  <a:cubicBezTo>
                    <a:pt x="4134" y="11846"/>
                    <a:pt x="4031" y="12023"/>
                    <a:pt x="4067" y="12023"/>
                  </a:cubicBezTo>
                  <a:cubicBezTo>
                    <a:pt x="4070" y="12023"/>
                    <a:pt x="4074" y="12022"/>
                    <a:pt x="4080" y="12019"/>
                  </a:cubicBezTo>
                  <a:cubicBezTo>
                    <a:pt x="4117" y="11998"/>
                    <a:pt x="4166" y="11930"/>
                    <a:pt x="4209" y="11871"/>
                  </a:cubicBezTo>
                  <a:lnTo>
                    <a:pt x="4209" y="11871"/>
                  </a:lnTo>
                  <a:cubicBezTo>
                    <a:pt x="4155" y="11966"/>
                    <a:pt x="4286" y="11948"/>
                    <a:pt x="4300" y="11971"/>
                  </a:cubicBezTo>
                  <a:cubicBezTo>
                    <a:pt x="4331" y="12024"/>
                    <a:pt x="4237" y="12150"/>
                    <a:pt x="4290" y="12165"/>
                  </a:cubicBezTo>
                  <a:cubicBezTo>
                    <a:pt x="4291" y="12166"/>
                    <a:pt x="4292" y="12166"/>
                    <a:pt x="4293" y="12166"/>
                  </a:cubicBezTo>
                  <a:cubicBezTo>
                    <a:pt x="4354" y="12166"/>
                    <a:pt x="4508" y="11719"/>
                    <a:pt x="4452" y="11694"/>
                  </a:cubicBezTo>
                  <a:lnTo>
                    <a:pt x="4452" y="11694"/>
                  </a:lnTo>
                  <a:lnTo>
                    <a:pt x="4494" y="11709"/>
                  </a:lnTo>
                  <a:cubicBezTo>
                    <a:pt x="4498" y="11712"/>
                    <a:pt x="4502" y="11713"/>
                    <a:pt x="4506" y="11713"/>
                  </a:cubicBezTo>
                  <a:cubicBezTo>
                    <a:pt x="4554" y="11713"/>
                    <a:pt x="4647" y="11569"/>
                    <a:pt x="4604" y="11521"/>
                  </a:cubicBezTo>
                  <a:lnTo>
                    <a:pt x="4604" y="11515"/>
                  </a:lnTo>
                  <a:cubicBezTo>
                    <a:pt x="4580" y="11492"/>
                    <a:pt x="4545" y="11480"/>
                    <a:pt x="4509" y="11480"/>
                  </a:cubicBezTo>
                  <a:cubicBezTo>
                    <a:pt x="4497" y="11480"/>
                    <a:pt x="4485" y="11481"/>
                    <a:pt x="4473" y="11484"/>
                  </a:cubicBezTo>
                  <a:cubicBezTo>
                    <a:pt x="4421" y="11494"/>
                    <a:pt x="4394" y="11505"/>
                    <a:pt x="4331" y="11610"/>
                  </a:cubicBezTo>
                  <a:cubicBezTo>
                    <a:pt x="4309" y="11643"/>
                    <a:pt x="4293" y="11651"/>
                    <a:pt x="4281" y="11651"/>
                  </a:cubicBezTo>
                  <a:cubicBezTo>
                    <a:pt x="4270" y="11651"/>
                    <a:pt x="4260" y="11644"/>
                    <a:pt x="4250" y="11644"/>
                  </a:cubicBezTo>
                  <a:cubicBezTo>
                    <a:pt x="4233" y="11644"/>
                    <a:pt x="4212" y="11663"/>
                    <a:pt x="4171" y="11763"/>
                  </a:cubicBezTo>
                  <a:lnTo>
                    <a:pt x="4171" y="11763"/>
                  </a:lnTo>
                  <a:cubicBezTo>
                    <a:pt x="4257" y="11551"/>
                    <a:pt x="4148" y="11483"/>
                    <a:pt x="4122" y="11426"/>
                  </a:cubicBezTo>
                  <a:cubicBezTo>
                    <a:pt x="4101" y="11395"/>
                    <a:pt x="4090" y="11353"/>
                    <a:pt x="4090" y="11316"/>
                  </a:cubicBezTo>
                  <a:cubicBezTo>
                    <a:pt x="4132" y="11227"/>
                    <a:pt x="4148" y="11122"/>
                    <a:pt x="4127" y="11106"/>
                  </a:cubicBezTo>
                  <a:lnTo>
                    <a:pt x="4127" y="11106"/>
                  </a:lnTo>
                  <a:lnTo>
                    <a:pt x="4038" y="11290"/>
                  </a:lnTo>
                  <a:cubicBezTo>
                    <a:pt x="3999" y="11265"/>
                    <a:pt x="4051" y="11141"/>
                    <a:pt x="4011" y="11141"/>
                  </a:cubicBezTo>
                  <a:cubicBezTo>
                    <a:pt x="4008" y="11141"/>
                    <a:pt x="4005" y="11142"/>
                    <a:pt x="4001" y="11143"/>
                  </a:cubicBezTo>
                  <a:cubicBezTo>
                    <a:pt x="3922" y="11174"/>
                    <a:pt x="3854" y="11227"/>
                    <a:pt x="3802" y="11295"/>
                  </a:cubicBezTo>
                  <a:cubicBezTo>
                    <a:pt x="3776" y="11330"/>
                    <a:pt x="3768" y="11357"/>
                    <a:pt x="3757" y="11357"/>
                  </a:cubicBezTo>
                  <a:cubicBezTo>
                    <a:pt x="3755" y="11357"/>
                    <a:pt x="3752" y="11356"/>
                    <a:pt x="3749" y="11353"/>
                  </a:cubicBezTo>
                  <a:cubicBezTo>
                    <a:pt x="3729" y="11332"/>
                    <a:pt x="3718" y="11300"/>
                    <a:pt x="3718" y="11269"/>
                  </a:cubicBezTo>
                  <a:cubicBezTo>
                    <a:pt x="3722" y="11200"/>
                    <a:pt x="3734" y="11107"/>
                    <a:pt x="3694" y="11107"/>
                  </a:cubicBezTo>
                  <a:cubicBezTo>
                    <a:pt x="3686" y="11107"/>
                    <a:pt x="3675" y="11112"/>
                    <a:pt x="3660" y="11122"/>
                  </a:cubicBezTo>
                  <a:cubicBezTo>
                    <a:pt x="3617" y="11154"/>
                    <a:pt x="3573" y="11173"/>
                    <a:pt x="3540" y="11173"/>
                  </a:cubicBezTo>
                  <a:cubicBezTo>
                    <a:pt x="3512" y="11173"/>
                    <a:pt x="3491" y="11161"/>
                    <a:pt x="3482" y="11133"/>
                  </a:cubicBezTo>
                  <a:cubicBezTo>
                    <a:pt x="3472" y="11103"/>
                    <a:pt x="3562" y="10930"/>
                    <a:pt x="3533" y="10930"/>
                  </a:cubicBezTo>
                  <a:cubicBezTo>
                    <a:pt x="3531" y="10930"/>
                    <a:pt x="3528" y="10931"/>
                    <a:pt x="3524" y="10933"/>
                  </a:cubicBezTo>
                  <a:cubicBezTo>
                    <a:pt x="3420" y="11009"/>
                    <a:pt x="3388" y="11197"/>
                    <a:pt x="3329" y="11197"/>
                  </a:cubicBezTo>
                  <a:cubicBezTo>
                    <a:pt x="3323" y="11197"/>
                    <a:pt x="3316" y="11195"/>
                    <a:pt x="3309" y="11190"/>
                  </a:cubicBezTo>
                  <a:cubicBezTo>
                    <a:pt x="3236" y="11138"/>
                    <a:pt x="3550" y="10865"/>
                    <a:pt x="3477" y="10818"/>
                  </a:cubicBezTo>
                  <a:cubicBezTo>
                    <a:pt x="3474" y="10816"/>
                    <a:pt x="3471" y="10815"/>
                    <a:pt x="3468" y="10815"/>
                  </a:cubicBezTo>
                  <a:cubicBezTo>
                    <a:pt x="3431" y="10815"/>
                    <a:pt x="3379" y="10945"/>
                    <a:pt x="3335" y="10960"/>
                  </a:cubicBezTo>
                  <a:cubicBezTo>
                    <a:pt x="3326" y="10963"/>
                    <a:pt x="3317" y="10964"/>
                    <a:pt x="3310" y="10964"/>
                  </a:cubicBezTo>
                  <a:cubicBezTo>
                    <a:pt x="3252" y="10964"/>
                    <a:pt x="3233" y="10886"/>
                    <a:pt x="3209" y="10844"/>
                  </a:cubicBezTo>
                  <a:cubicBezTo>
                    <a:pt x="3152" y="10729"/>
                    <a:pt x="3147" y="10514"/>
                    <a:pt x="3021" y="10498"/>
                  </a:cubicBezTo>
                  <a:cubicBezTo>
                    <a:pt x="3019" y="10498"/>
                    <a:pt x="3018" y="10498"/>
                    <a:pt x="3017" y="10498"/>
                  </a:cubicBezTo>
                  <a:cubicBezTo>
                    <a:pt x="2979" y="10498"/>
                    <a:pt x="2919" y="10562"/>
                    <a:pt x="2858" y="10598"/>
                  </a:cubicBezTo>
                  <a:cubicBezTo>
                    <a:pt x="2826" y="10615"/>
                    <a:pt x="2809" y="10622"/>
                    <a:pt x="2802" y="10622"/>
                  </a:cubicBezTo>
                  <a:cubicBezTo>
                    <a:pt x="2775" y="10622"/>
                    <a:pt x="2878" y="10530"/>
                    <a:pt x="2895" y="10493"/>
                  </a:cubicBezTo>
                  <a:cubicBezTo>
                    <a:pt x="2911" y="10456"/>
                    <a:pt x="2890" y="10443"/>
                    <a:pt x="2857" y="10443"/>
                  </a:cubicBezTo>
                  <a:cubicBezTo>
                    <a:pt x="2825" y="10443"/>
                    <a:pt x="2782" y="10456"/>
                    <a:pt x="2753" y="10472"/>
                  </a:cubicBezTo>
                  <a:cubicBezTo>
                    <a:pt x="2690" y="10525"/>
                    <a:pt x="2659" y="10548"/>
                    <a:pt x="2649" y="10548"/>
                  </a:cubicBezTo>
                  <a:cubicBezTo>
                    <a:pt x="2634" y="10548"/>
                    <a:pt x="2679" y="10487"/>
                    <a:pt x="2738" y="10399"/>
                  </a:cubicBezTo>
                  <a:lnTo>
                    <a:pt x="2738" y="10399"/>
                  </a:lnTo>
                  <a:cubicBezTo>
                    <a:pt x="2638" y="10477"/>
                    <a:pt x="2544" y="10566"/>
                    <a:pt x="2454" y="10655"/>
                  </a:cubicBezTo>
                  <a:cubicBezTo>
                    <a:pt x="2444" y="10634"/>
                    <a:pt x="2580" y="10482"/>
                    <a:pt x="2606" y="10446"/>
                  </a:cubicBezTo>
                  <a:cubicBezTo>
                    <a:pt x="2641" y="10397"/>
                    <a:pt x="2628" y="10385"/>
                    <a:pt x="2604" y="10385"/>
                  </a:cubicBezTo>
                  <a:cubicBezTo>
                    <a:pt x="2583" y="10385"/>
                    <a:pt x="2552" y="10394"/>
                    <a:pt x="2533" y="10399"/>
                  </a:cubicBezTo>
                  <a:cubicBezTo>
                    <a:pt x="2531" y="10399"/>
                    <a:pt x="2528" y="10399"/>
                    <a:pt x="2524" y="10399"/>
                  </a:cubicBezTo>
                  <a:cubicBezTo>
                    <a:pt x="2475" y="10399"/>
                    <a:pt x="2315" y="10394"/>
                    <a:pt x="2481" y="10267"/>
                  </a:cubicBezTo>
                  <a:cubicBezTo>
                    <a:pt x="2566" y="10199"/>
                    <a:pt x="2566" y="10180"/>
                    <a:pt x="2534" y="10180"/>
                  </a:cubicBezTo>
                  <a:cubicBezTo>
                    <a:pt x="2491" y="10180"/>
                    <a:pt x="2389" y="10216"/>
                    <a:pt x="2360" y="10216"/>
                  </a:cubicBezTo>
                  <a:cubicBezTo>
                    <a:pt x="2358" y="10216"/>
                    <a:pt x="2356" y="10215"/>
                    <a:pt x="2355" y="10215"/>
                  </a:cubicBezTo>
                  <a:cubicBezTo>
                    <a:pt x="2285" y="10192"/>
                    <a:pt x="2606" y="9902"/>
                    <a:pt x="2547" y="9902"/>
                  </a:cubicBezTo>
                  <a:close/>
                  <a:moveTo>
                    <a:pt x="12191" y="6267"/>
                  </a:moveTo>
                  <a:cubicBezTo>
                    <a:pt x="12019" y="6267"/>
                    <a:pt x="11856" y="6278"/>
                    <a:pt x="11834" y="6304"/>
                  </a:cubicBezTo>
                  <a:cubicBezTo>
                    <a:pt x="11819" y="6325"/>
                    <a:pt x="11777" y="6403"/>
                    <a:pt x="11845" y="6419"/>
                  </a:cubicBezTo>
                  <a:cubicBezTo>
                    <a:pt x="11992" y="6445"/>
                    <a:pt x="12133" y="6450"/>
                    <a:pt x="12007" y="6513"/>
                  </a:cubicBezTo>
                  <a:cubicBezTo>
                    <a:pt x="11950" y="6576"/>
                    <a:pt x="11897" y="6639"/>
                    <a:pt x="11918" y="6702"/>
                  </a:cubicBezTo>
                  <a:cubicBezTo>
                    <a:pt x="11934" y="6744"/>
                    <a:pt x="12154" y="6797"/>
                    <a:pt x="12123" y="6823"/>
                  </a:cubicBezTo>
                  <a:cubicBezTo>
                    <a:pt x="12070" y="6870"/>
                    <a:pt x="11771" y="6844"/>
                    <a:pt x="11719" y="6896"/>
                  </a:cubicBezTo>
                  <a:cubicBezTo>
                    <a:pt x="11693" y="6928"/>
                    <a:pt x="11902" y="6928"/>
                    <a:pt x="11955" y="6938"/>
                  </a:cubicBezTo>
                  <a:cubicBezTo>
                    <a:pt x="11950" y="6970"/>
                    <a:pt x="11682" y="6949"/>
                    <a:pt x="11756" y="6991"/>
                  </a:cubicBezTo>
                  <a:cubicBezTo>
                    <a:pt x="11777" y="7001"/>
                    <a:pt x="12285" y="7085"/>
                    <a:pt x="12107" y="7111"/>
                  </a:cubicBezTo>
                  <a:cubicBezTo>
                    <a:pt x="12098" y="7112"/>
                    <a:pt x="12088" y="7113"/>
                    <a:pt x="12078" y="7113"/>
                  </a:cubicBezTo>
                  <a:cubicBezTo>
                    <a:pt x="12026" y="7113"/>
                    <a:pt x="11962" y="7099"/>
                    <a:pt x="11906" y="7099"/>
                  </a:cubicBezTo>
                  <a:cubicBezTo>
                    <a:pt x="11880" y="7099"/>
                    <a:pt x="11855" y="7102"/>
                    <a:pt x="11834" y="7111"/>
                  </a:cubicBezTo>
                  <a:cubicBezTo>
                    <a:pt x="11803" y="7122"/>
                    <a:pt x="11792" y="7153"/>
                    <a:pt x="11813" y="7179"/>
                  </a:cubicBezTo>
                  <a:cubicBezTo>
                    <a:pt x="11860" y="7237"/>
                    <a:pt x="12102" y="7211"/>
                    <a:pt x="12081" y="7305"/>
                  </a:cubicBezTo>
                  <a:cubicBezTo>
                    <a:pt x="12011" y="7286"/>
                    <a:pt x="11935" y="7275"/>
                    <a:pt x="11860" y="7275"/>
                  </a:cubicBezTo>
                  <a:cubicBezTo>
                    <a:pt x="11834" y="7275"/>
                    <a:pt x="11808" y="7276"/>
                    <a:pt x="11782" y="7279"/>
                  </a:cubicBezTo>
                  <a:cubicBezTo>
                    <a:pt x="11719" y="7300"/>
                    <a:pt x="11630" y="7337"/>
                    <a:pt x="11829" y="7379"/>
                  </a:cubicBezTo>
                  <a:cubicBezTo>
                    <a:pt x="11755" y="7364"/>
                    <a:pt x="11706" y="7357"/>
                    <a:pt x="11676" y="7357"/>
                  </a:cubicBezTo>
                  <a:cubicBezTo>
                    <a:pt x="11600" y="7357"/>
                    <a:pt x="11650" y="7399"/>
                    <a:pt x="11740" y="7452"/>
                  </a:cubicBezTo>
                  <a:cubicBezTo>
                    <a:pt x="11722" y="7448"/>
                    <a:pt x="11708" y="7446"/>
                    <a:pt x="11695" y="7446"/>
                  </a:cubicBezTo>
                  <a:cubicBezTo>
                    <a:pt x="11576" y="7446"/>
                    <a:pt x="11678" y="7633"/>
                    <a:pt x="11672" y="7661"/>
                  </a:cubicBezTo>
                  <a:lnTo>
                    <a:pt x="11672" y="7661"/>
                  </a:lnTo>
                  <a:cubicBezTo>
                    <a:pt x="11681" y="7632"/>
                    <a:pt x="11714" y="7620"/>
                    <a:pt x="11750" y="7620"/>
                  </a:cubicBezTo>
                  <a:cubicBezTo>
                    <a:pt x="11825" y="7620"/>
                    <a:pt x="11913" y="7668"/>
                    <a:pt x="11840" y="7714"/>
                  </a:cubicBezTo>
                  <a:cubicBezTo>
                    <a:pt x="11782" y="7751"/>
                    <a:pt x="11735" y="7808"/>
                    <a:pt x="11708" y="7877"/>
                  </a:cubicBezTo>
                  <a:cubicBezTo>
                    <a:pt x="11745" y="7887"/>
                    <a:pt x="11777" y="7892"/>
                    <a:pt x="11807" y="7892"/>
                  </a:cubicBezTo>
                  <a:cubicBezTo>
                    <a:pt x="11948" y="7892"/>
                    <a:pt x="12016" y="7785"/>
                    <a:pt x="12060" y="7751"/>
                  </a:cubicBezTo>
                  <a:lnTo>
                    <a:pt x="12060" y="7751"/>
                  </a:lnTo>
                  <a:cubicBezTo>
                    <a:pt x="12049" y="7803"/>
                    <a:pt x="12033" y="7850"/>
                    <a:pt x="12013" y="7898"/>
                  </a:cubicBezTo>
                  <a:cubicBezTo>
                    <a:pt x="12000" y="7924"/>
                    <a:pt x="11972" y="7960"/>
                    <a:pt x="11898" y="7960"/>
                  </a:cubicBezTo>
                  <a:cubicBezTo>
                    <a:pt x="11882" y="7960"/>
                    <a:pt x="11865" y="7959"/>
                    <a:pt x="11845" y="7955"/>
                  </a:cubicBezTo>
                  <a:cubicBezTo>
                    <a:pt x="11744" y="7937"/>
                    <a:pt x="11699" y="7895"/>
                    <a:pt x="11634" y="7895"/>
                  </a:cubicBezTo>
                  <a:cubicBezTo>
                    <a:pt x="11624" y="7895"/>
                    <a:pt x="11614" y="7896"/>
                    <a:pt x="11604" y="7898"/>
                  </a:cubicBezTo>
                  <a:cubicBezTo>
                    <a:pt x="11431" y="7929"/>
                    <a:pt x="11682" y="8034"/>
                    <a:pt x="11666" y="8113"/>
                  </a:cubicBezTo>
                  <a:cubicBezTo>
                    <a:pt x="11659" y="8157"/>
                    <a:pt x="11595" y="8172"/>
                    <a:pt x="11505" y="8172"/>
                  </a:cubicBezTo>
                  <a:cubicBezTo>
                    <a:pt x="11466" y="8172"/>
                    <a:pt x="11423" y="8170"/>
                    <a:pt x="11378" y="8165"/>
                  </a:cubicBezTo>
                  <a:lnTo>
                    <a:pt x="11378" y="8165"/>
                  </a:lnTo>
                  <a:cubicBezTo>
                    <a:pt x="11488" y="8212"/>
                    <a:pt x="11593" y="8286"/>
                    <a:pt x="11677" y="8375"/>
                  </a:cubicBezTo>
                  <a:cubicBezTo>
                    <a:pt x="11693" y="8396"/>
                    <a:pt x="11690" y="8404"/>
                    <a:pt x="11677" y="8404"/>
                  </a:cubicBezTo>
                  <a:cubicBezTo>
                    <a:pt x="11646" y="8404"/>
                    <a:pt x="11556" y="8358"/>
                    <a:pt x="11538" y="8358"/>
                  </a:cubicBezTo>
                  <a:cubicBezTo>
                    <a:pt x="11537" y="8358"/>
                    <a:pt x="11536" y="8358"/>
                    <a:pt x="11535" y="8359"/>
                  </a:cubicBezTo>
                  <a:cubicBezTo>
                    <a:pt x="11533" y="8367"/>
                    <a:pt x="11541" y="8378"/>
                    <a:pt x="11556" y="8389"/>
                  </a:cubicBezTo>
                  <a:lnTo>
                    <a:pt x="11556" y="8389"/>
                  </a:lnTo>
                  <a:cubicBezTo>
                    <a:pt x="11504" y="8364"/>
                    <a:pt x="11457" y="8343"/>
                    <a:pt x="11436" y="8343"/>
                  </a:cubicBezTo>
                  <a:cubicBezTo>
                    <a:pt x="11373" y="8343"/>
                    <a:pt x="11373" y="8411"/>
                    <a:pt x="11373" y="8443"/>
                  </a:cubicBezTo>
                  <a:cubicBezTo>
                    <a:pt x="11362" y="8511"/>
                    <a:pt x="11394" y="8579"/>
                    <a:pt x="11452" y="8611"/>
                  </a:cubicBezTo>
                  <a:cubicBezTo>
                    <a:pt x="11509" y="8653"/>
                    <a:pt x="11546" y="8679"/>
                    <a:pt x="11520" y="8695"/>
                  </a:cubicBezTo>
                  <a:cubicBezTo>
                    <a:pt x="11502" y="8701"/>
                    <a:pt x="11485" y="8704"/>
                    <a:pt x="11467" y="8704"/>
                  </a:cubicBezTo>
                  <a:cubicBezTo>
                    <a:pt x="11444" y="8704"/>
                    <a:pt x="11420" y="8698"/>
                    <a:pt x="11399" y="8689"/>
                  </a:cubicBezTo>
                  <a:cubicBezTo>
                    <a:pt x="11370" y="8677"/>
                    <a:pt x="11356" y="8672"/>
                    <a:pt x="11349" y="8672"/>
                  </a:cubicBezTo>
                  <a:cubicBezTo>
                    <a:pt x="11337" y="8672"/>
                    <a:pt x="11343" y="8684"/>
                    <a:pt x="11336" y="8700"/>
                  </a:cubicBezTo>
                  <a:cubicBezTo>
                    <a:pt x="11326" y="8721"/>
                    <a:pt x="11399" y="8805"/>
                    <a:pt x="11404" y="8852"/>
                  </a:cubicBezTo>
                  <a:cubicBezTo>
                    <a:pt x="11420" y="8894"/>
                    <a:pt x="11404" y="8941"/>
                    <a:pt x="11368" y="8962"/>
                  </a:cubicBezTo>
                  <a:cubicBezTo>
                    <a:pt x="11363" y="8965"/>
                    <a:pt x="11354" y="8966"/>
                    <a:pt x="11343" y="8966"/>
                  </a:cubicBezTo>
                  <a:cubicBezTo>
                    <a:pt x="11308" y="8966"/>
                    <a:pt x="11248" y="8954"/>
                    <a:pt x="11222" y="8954"/>
                  </a:cubicBezTo>
                  <a:cubicBezTo>
                    <a:pt x="11216" y="8954"/>
                    <a:pt x="11212" y="8955"/>
                    <a:pt x="11210" y="8957"/>
                  </a:cubicBezTo>
                  <a:cubicBezTo>
                    <a:pt x="11210" y="8957"/>
                    <a:pt x="11278" y="8993"/>
                    <a:pt x="11273" y="8999"/>
                  </a:cubicBezTo>
                  <a:lnTo>
                    <a:pt x="11258" y="9025"/>
                  </a:lnTo>
                  <a:lnTo>
                    <a:pt x="11174" y="9151"/>
                  </a:lnTo>
                  <a:cubicBezTo>
                    <a:pt x="11147" y="9193"/>
                    <a:pt x="11037" y="9240"/>
                    <a:pt x="11226" y="9366"/>
                  </a:cubicBezTo>
                  <a:cubicBezTo>
                    <a:pt x="11178" y="9333"/>
                    <a:pt x="11138" y="9322"/>
                    <a:pt x="11107" y="9322"/>
                  </a:cubicBezTo>
                  <a:cubicBezTo>
                    <a:pt x="11046" y="9322"/>
                    <a:pt x="11013" y="9364"/>
                    <a:pt x="10995" y="9381"/>
                  </a:cubicBezTo>
                  <a:cubicBezTo>
                    <a:pt x="10959" y="9429"/>
                    <a:pt x="11058" y="9507"/>
                    <a:pt x="11011" y="9539"/>
                  </a:cubicBezTo>
                  <a:cubicBezTo>
                    <a:pt x="11009" y="9540"/>
                    <a:pt x="11007" y="9540"/>
                    <a:pt x="11005" y="9540"/>
                  </a:cubicBezTo>
                  <a:cubicBezTo>
                    <a:pt x="10975" y="9540"/>
                    <a:pt x="10887" y="9460"/>
                    <a:pt x="10843" y="9455"/>
                  </a:cubicBezTo>
                  <a:cubicBezTo>
                    <a:pt x="10837" y="9453"/>
                    <a:pt x="10830" y="9452"/>
                    <a:pt x="10824" y="9452"/>
                  </a:cubicBezTo>
                  <a:cubicBezTo>
                    <a:pt x="10800" y="9452"/>
                    <a:pt x="10780" y="9467"/>
                    <a:pt x="10780" y="9491"/>
                  </a:cubicBezTo>
                  <a:cubicBezTo>
                    <a:pt x="10765" y="9533"/>
                    <a:pt x="10775" y="9581"/>
                    <a:pt x="10796" y="9612"/>
                  </a:cubicBezTo>
                  <a:cubicBezTo>
                    <a:pt x="10824" y="9644"/>
                    <a:pt x="10855" y="9673"/>
                    <a:pt x="10886" y="9699"/>
                  </a:cubicBezTo>
                  <a:lnTo>
                    <a:pt x="10886" y="9699"/>
                  </a:lnTo>
                  <a:cubicBezTo>
                    <a:pt x="10857" y="9679"/>
                    <a:pt x="10839" y="9671"/>
                    <a:pt x="10828" y="9671"/>
                  </a:cubicBezTo>
                  <a:cubicBezTo>
                    <a:pt x="10792" y="9671"/>
                    <a:pt x="10839" y="9760"/>
                    <a:pt x="10817" y="9775"/>
                  </a:cubicBezTo>
                  <a:cubicBezTo>
                    <a:pt x="10816" y="9775"/>
                    <a:pt x="10815" y="9776"/>
                    <a:pt x="10813" y="9776"/>
                  </a:cubicBezTo>
                  <a:cubicBezTo>
                    <a:pt x="10777" y="9776"/>
                    <a:pt x="10575" y="9581"/>
                    <a:pt x="10528" y="9581"/>
                  </a:cubicBezTo>
                  <a:cubicBezTo>
                    <a:pt x="10520" y="9581"/>
                    <a:pt x="10517" y="9585"/>
                    <a:pt x="10518" y="9596"/>
                  </a:cubicBezTo>
                  <a:cubicBezTo>
                    <a:pt x="10534" y="9696"/>
                    <a:pt x="10786" y="9869"/>
                    <a:pt x="10896" y="9995"/>
                  </a:cubicBezTo>
                  <a:cubicBezTo>
                    <a:pt x="10915" y="10017"/>
                    <a:pt x="10915" y="10026"/>
                    <a:pt x="10904" y="10026"/>
                  </a:cubicBezTo>
                  <a:cubicBezTo>
                    <a:pt x="10861" y="10026"/>
                    <a:pt x="10662" y="9908"/>
                    <a:pt x="10649" y="9895"/>
                  </a:cubicBezTo>
                  <a:lnTo>
                    <a:pt x="10649" y="9895"/>
                  </a:lnTo>
                  <a:cubicBezTo>
                    <a:pt x="10702" y="9958"/>
                    <a:pt x="10749" y="9984"/>
                    <a:pt x="10728" y="10016"/>
                  </a:cubicBezTo>
                  <a:cubicBezTo>
                    <a:pt x="10723" y="10021"/>
                    <a:pt x="10686" y="10032"/>
                    <a:pt x="10702" y="10058"/>
                  </a:cubicBezTo>
                  <a:cubicBezTo>
                    <a:pt x="10717" y="10084"/>
                    <a:pt x="10780" y="10126"/>
                    <a:pt x="10807" y="10163"/>
                  </a:cubicBezTo>
                  <a:cubicBezTo>
                    <a:pt x="10828" y="10184"/>
                    <a:pt x="10822" y="10220"/>
                    <a:pt x="10796" y="10236"/>
                  </a:cubicBezTo>
                  <a:cubicBezTo>
                    <a:pt x="10730" y="10174"/>
                    <a:pt x="10682" y="10132"/>
                    <a:pt x="10659" y="10132"/>
                  </a:cubicBezTo>
                  <a:cubicBezTo>
                    <a:pt x="10649" y="10132"/>
                    <a:pt x="10644" y="10140"/>
                    <a:pt x="10644" y="10157"/>
                  </a:cubicBezTo>
                  <a:cubicBezTo>
                    <a:pt x="10644" y="10203"/>
                    <a:pt x="10652" y="10237"/>
                    <a:pt x="10635" y="10237"/>
                  </a:cubicBezTo>
                  <a:cubicBezTo>
                    <a:pt x="10620" y="10237"/>
                    <a:pt x="10588" y="10212"/>
                    <a:pt x="10518" y="10147"/>
                  </a:cubicBezTo>
                  <a:cubicBezTo>
                    <a:pt x="10504" y="10134"/>
                    <a:pt x="10490" y="10129"/>
                    <a:pt x="10478" y="10129"/>
                  </a:cubicBezTo>
                  <a:cubicBezTo>
                    <a:pt x="10444" y="10129"/>
                    <a:pt x="10422" y="10168"/>
                    <a:pt x="10445" y="10199"/>
                  </a:cubicBezTo>
                  <a:cubicBezTo>
                    <a:pt x="10492" y="10262"/>
                    <a:pt x="10534" y="10267"/>
                    <a:pt x="10523" y="10309"/>
                  </a:cubicBezTo>
                  <a:cubicBezTo>
                    <a:pt x="10513" y="10351"/>
                    <a:pt x="10471" y="10378"/>
                    <a:pt x="10424" y="10388"/>
                  </a:cubicBezTo>
                  <a:cubicBezTo>
                    <a:pt x="10421" y="10389"/>
                    <a:pt x="10417" y="10389"/>
                    <a:pt x="10414" y="10389"/>
                  </a:cubicBezTo>
                  <a:cubicBezTo>
                    <a:pt x="10366" y="10389"/>
                    <a:pt x="10294" y="10324"/>
                    <a:pt x="10235" y="10309"/>
                  </a:cubicBezTo>
                  <a:cubicBezTo>
                    <a:pt x="10220" y="10305"/>
                    <a:pt x="10207" y="10303"/>
                    <a:pt x="10196" y="10303"/>
                  </a:cubicBezTo>
                  <a:cubicBezTo>
                    <a:pt x="10155" y="10303"/>
                    <a:pt x="10138" y="10333"/>
                    <a:pt x="10167" y="10399"/>
                  </a:cubicBezTo>
                  <a:cubicBezTo>
                    <a:pt x="10185" y="10438"/>
                    <a:pt x="10172" y="10452"/>
                    <a:pt x="10147" y="10452"/>
                  </a:cubicBezTo>
                  <a:cubicBezTo>
                    <a:pt x="10101" y="10452"/>
                    <a:pt x="10015" y="10406"/>
                    <a:pt x="10005" y="10390"/>
                  </a:cubicBezTo>
                  <a:lnTo>
                    <a:pt x="10005" y="10390"/>
                  </a:lnTo>
                  <a:cubicBezTo>
                    <a:pt x="10069" y="10530"/>
                    <a:pt x="10251" y="10603"/>
                    <a:pt x="10303" y="10661"/>
                  </a:cubicBezTo>
                  <a:cubicBezTo>
                    <a:pt x="10314" y="10671"/>
                    <a:pt x="10303" y="10693"/>
                    <a:pt x="10282" y="10693"/>
                  </a:cubicBezTo>
                  <a:cubicBezTo>
                    <a:pt x="10271" y="10693"/>
                    <a:pt x="10256" y="10687"/>
                    <a:pt x="10240" y="10671"/>
                  </a:cubicBezTo>
                  <a:cubicBezTo>
                    <a:pt x="10216" y="10644"/>
                    <a:pt x="10199" y="10633"/>
                    <a:pt x="10187" y="10633"/>
                  </a:cubicBezTo>
                  <a:cubicBezTo>
                    <a:pt x="10162" y="10633"/>
                    <a:pt x="10158" y="10678"/>
                    <a:pt x="10162" y="10713"/>
                  </a:cubicBezTo>
                  <a:cubicBezTo>
                    <a:pt x="10164" y="10738"/>
                    <a:pt x="10161" y="10748"/>
                    <a:pt x="10152" y="10748"/>
                  </a:cubicBezTo>
                  <a:cubicBezTo>
                    <a:pt x="10125" y="10748"/>
                    <a:pt x="10049" y="10642"/>
                    <a:pt x="9973" y="10582"/>
                  </a:cubicBezTo>
                  <a:cubicBezTo>
                    <a:pt x="9960" y="10572"/>
                    <a:pt x="9952" y="10568"/>
                    <a:pt x="9948" y="10568"/>
                  </a:cubicBezTo>
                  <a:cubicBezTo>
                    <a:pt x="9929" y="10568"/>
                    <a:pt x="9990" y="10649"/>
                    <a:pt x="9994" y="10666"/>
                  </a:cubicBezTo>
                  <a:cubicBezTo>
                    <a:pt x="10057" y="10750"/>
                    <a:pt x="10020" y="10766"/>
                    <a:pt x="9999" y="10781"/>
                  </a:cubicBezTo>
                  <a:cubicBezTo>
                    <a:pt x="9952" y="10818"/>
                    <a:pt x="9905" y="10771"/>
                    <a:pt x="9957" y="10928"/>
                  </a:cubicBezTo>
                  <a:cubicBezTo>
                    <a:pt x="9957" y="10928"/>
                    <a:pt x="9971" y="11013"/>
                    <a:pt x="9955" y="11013"/>
                  </a:cubicBezTo>
                  <a:cubicBezTo>
                    <a:pt x="9954" y="11013"/>
                    <a:pt x="9953" y="11013"/>
                    <a:pt x="9952" y="11012"/>
                  </a:cubicBezTo>
                  <a:cubicBezTo>
                    <a:pt x="9905" y="10975"/>
                    <a:pt x="9821" y="10739"/>
                    <a:pt x="9742" y="10734"/>
                  </a:cubicBezTo>
                  <a:cubicBezTo>
                    <a:pt x="9737" y="10733"/>
                    <a:pt x="9731" y="10733"/>
                    <a:pt x="9726" y="10733"/>
                  </a:cubicBezTo>
                  <a:cubicBezTo>
                    <a:pt x="9659" y="10733"/>
                    <a:pt x="9624" y="10793"/>
                    <a:pt x="9581" y="10828"/>
                  </a:cubicBezTo>
                  <a:lnTo>
                    <a:pt x="9581" y="10828"/>
                  </a:lnTo>
                  <a:cubicBezTo>
                    <a:pt x="9584" y="10825"/>
                    <a:pt x="9593" y="10819"/>
                    <a:pt x="9607" y="10819"/>
                  </a:cubicBezTo>
                  <a:cubicBezTo>
                    <a:pt x="9623" y="10819"/>
                    <a:pt x="9645" y="10828"/>
                    <a:pt x="9669" y="10865"/>
                  </a:cubicBezTo>
                  <a:cubicBezTo>
                    <a:pt x="9690" y="10901"/>
                    <a:pt x="9587" y="10917"/>
                    <a:pt x="9646" y="11004"/>
                  </a:cubicBezTo>
                  <a:lnTo>
                    <a:pt x="9646" y="11004"/>
                  </a:lnTo>
                  <a:cubicBezTo>
                    <a:pt x="9642" y="10997"/>
                    <a:pt x="9643" y="10994"/>
                    <a:pt x="9649" y="10994"/>
                  </a:cubicBezTo>
                  <a:cubicBezTo>
                    <a:pt x="9672" y="10994"/>
                    <a:pt x="9762" y="11044"/>
                    <a:pt x="9758" y="11064"/>
                  </a:cubicBezTo>
                  <a:cubicBezTo>
                    <a:pt x="9751" y="11110"/>
                    <a:pt x="9775" y="11218"/>
                    <a:pt x="9750" y="11218"/>
                  </a:cubicBezTo>
                  <a:cubicBezTo>
                    <a:pt x="9737" y="11218"/>
                    <a:pt x="9713" y="11192"/>
                    <a:pt x="9669" y="11122"/>
                  </a:cubicBezTo>
                  <a:cubicBezTo>
                    <a:pt x="9637" y="11064"/>
                    <a:pt x="9601" y="10970"/>
                    <a:pt x="9559" y="10970"/>
                  </a:cubicBezTo>
                  <a:cubicBezTo>
                    <a:pt x="9554" y="10970"/>
                    <a:pt x="9550" y="10969"/>
                    <a:pt x="9545" y="10969"/>
                  </a:cubicBezTo>
                  <a:cubicBezTo>
                    <a:pt x="9488" y="10969"/>
                    <a:pt x="9436" y="11000"/>
                    <a:pt x="9407" y="11054"/>
                  </a:cubicBezTo>
                  <a:cubicBezTo>
                    <a:pt x="9391" y="11096"/>
                    <a:pt x="9512" y="11227"/>
                    <a:pt x="9554" y="11300"/>
                  </a:cubicBezTo>
                  <a:cubicBezTo>
                    <a:pt x="9550" y="11303"/>
                    <a:pt x="9544" y="11304"/>
                    <a:pt x="9536" y="11304"/>
                  </a:cubicBezTo>
                  <a:cubicBezTo>
                    <a:pt x="9489" y="11304"/>
                    <a:pt x="9378" y="11264"/>
                    <a:pt x="9328" y="11206"/>
                  </a:cubicBezTo>
                  <a:cubicBezTo>
                    <a:pt x="9276" y="11143"/>
                    <a:pt x="9344" y="11075"/>
                    <a:pt x="9344" y="11075"/>
                  </a:cubicBezTo>
                  <a:lnTo>
                    <a:pt x="9344" y="11075"/>
                  </a:lnTo>
                  <a:cubicBezTo>
                    <a:pt x="9322" y="11089"/>
                    <a:pt x="9293" y="11132"/>
                    <a:pt x="9252" y="11132"/>
                  </a:cubicBezTo>
                  <a:cubicBezTo>
                    <a:pt x="9234" y="11132"/>
                    <a:pt x="9214" y="11124"/>
                    <a:pt x="9192" y="11101"/>
                  </a:cubicBezTo>
                  <a:cubicBezTo>
                    <a:pt x="9124" y="11012"/>
                    <a:pt x="9061" y="10907"/>
                    <a:pt x="9008" y="10802"/>
                  </a:cubicBezTo>
                  <a:lnTo>
                    <a:pt x="9008" y="10802"/>
                  </a:lnTo>
                  <a:cubicBezTo>
                    <a:pt x="9071" y="10949"/>
                    <a:pt x="9124" y="11096"/>
                    <a:pt x="9166" y="11248"/>
                  </a:cubicBezTo>
                  <a:cubicBezTo>
                    <a:pt x="9181" y="11321"/>
                    <a:pt x="9124" y="11295"/>
                    <a:pt x="9118" y="11342"/>
                  </a:cubicBezTo>
                  <a:cubicBezTo>
                    <a:pt x="9114" y="11359"/>
                    <a:pt x="9147" y="11459"/>
                    <a:pt x="9128" y="11459"/>
                  </a:cubicBezTo>
                  <a:cubicBezTo>
                    <a:pt x="9123" y="11459"/>
                    <a:pt x="9115" y="11453"/>
                    <a:pt x="9103" y="11437"/>
                  </a:cubicBezTo>
                  <a:cubicBezTo>
                    <a:pt x="9024" y="11337"/>
                    <a:pt x="9008" y="11185"/>
                    <a:pt x="8930" y="11075"/>
                  </a:cubicBezTo>
                  <a:cubicBezTo>
                    <a:pt x="8912" y="11048"/>
                    <a:pt x="8899" y="11038"/>
                    <a:pt x="8891" y="11038"/>
                  </a:cubicBezTo>
                  <a:cubicBezTo>
                    <a:pt x="8870" y="11038"/>
                    <a:pt x="8873" y="11104"/>
                    <a:pt x="8877" y="11138"/>
                  </a:cubicBezTo>
                  <a:cubicBezTo>
                    <a:pt x="8882" y="11195"/>
                    <a:pt x="8909" y="11248"/>
                    <a:pt x="8893" y="11279"/>
                  </a:cubicBezTo>
                  <a:cubicBezTo>
                    <a:pt x="8872" y="11306"/>
                    <a:pt x="8840" y="11321"/>
                    <a:pt x="8809" y="11332"/>
                  </a:cubicBezTo>
                  <a:cubicBezTo>
                    <a:pt x="8741" y="11363"/>
                    <a:pt x="8626" y="11353"/>
                    <a:pt x="8599" y="11484"/>
                  </a:cubicBezTo>
                  <a:cubicBezTo>
                    <a:pt x="8595" y="11511"/>
                    <a:pt x="8622" y="11590"/>
                    <a:pt x="8605" y="11590"/>
                  </a:cubicBezTo>
                  <a:cubicBezTo>
                    <a:pt x="8603" y="11590"/>
                    <a:pt x="8599" y="11588"/>
                    <a:pt x="8594" y="11583"/>
                  </a:cubicBezTo>
                  <a:cubicBezTo>
                    <a:pt x="8547" y="11547"/>
                    <a:pt x="8505" y="11442"/>
                    <a:pt x="8458" y="11400"/>
                  </a:cubicBezTo>
                  <a:cubicBezTo>
                    <a:pt x="8414" y="11365"/>
                    <a:pt x="8371" y="11347"/>
                    <a:pt x="8335" y="11347"/>
                  </a:cubicBezTo>
                  <a:cubicBezTo>
                    <a:pt x="8289" y="11347"/>
                    <a:pt x="8255" y="11377"/>
                    <a:pt x="8243" y="11442"/>
                  </a:cubicBezTo>
                  <a:cubicBezTo>
                    <a:pt x="8238" y="11468"/>
                    <a:pt x="8258" y="11599"/>
                    <a:pt x="8249" y="11599"/>
                  </a:cubicBezTo>
                  <a:cubicBezTo>
                    <a:pt x="8248" y="11599"/>
                    <a:pt x="8248" y="11599"/>
                    <a:pt x="8248" y="11599"/>
                  </a:cubicBezTo>
                  <a:cubicBezTo>
                    <a:pt x="8212" y="11569"/>
                    <a:pt x="8172" y="11384"/>
                    <a:pt x="8136" y="11384"/>
                  </a:cubicBezTo>
                  <a:cubicBezTo>
                    <a:pt x="8135" y="11384"/>
                    <a:pt x="8134" y="11384"/>
                    <a:pt x="8133" y="11384"/>
                  </a:cubicBezTo>
                  <a:cubicBezTo>
                    <a:pt x="8133" y="11384"/>
                    <a:pt x="8175" y="11547"/>
                    <a:pt x="8148" y="11562"/>
                  </a:cubicBezTo>
                  <a:cubicBezTo>
                    <a:pt x="8117" y="11578"/>
                    <a:pt x="8101" y="11573"/>
                    <a:pt x="8122" y="11662"/>
                  </a:cubicBezTo>
                  <a:cubicBezTo>
                    <a:pt x="8154" y="11762"/>
                    <a:pt x="8164" y="11872"/>
                    <a:pt x="8148" y="11977"/>
                  </a:cubicBezTo>
                  <a:cubicBezTo>
                    <a:pt x="8128" y="11941"/>
                    <a:pt x="8003" y="11656"/>
                    <a:pt x="8016" y="11656"/>
                  </a:cubicBezTo>
                  <a:cubicBezTo>
                    <a:pt x="8016" y="11656"/>
                    <a:pt x="8017" y="11656"/>
                    <a:pt x="8017" y="11657"/>
                  </a:cubicBezTo>
                  <a:cubicBezTo>
                    <a:pt x="8030" y="11666"/>
                    <a:pt x="8051" y="11690"/>
                    <a:pt x="8065" y="11690"/>
                  </a:cubicBezTo>
                  <a:cubicBezTo>
                    <a:pt x="8076" y="11690"/>
                    <a:pt x="8082" y="11678"/>
                    <a:pt x="8080" y="11641"/>
                  </a:cubicBezTo>
                  <a:cubicBezTo>
                    <a:pt x="8080" y="11610"/>
                    <a:pt x="8065" y="11573"/>
                    <a:pt x="8038" y="11557"/>
                  </a:cubicBezTo>
                  <a:cubicBezTo>
                    <a:pt x="8036" y="11555"/>
                    <a:pt x="8033" y="11554"/>
                    <a:pt x="8030" y="11554"/>
                  </a:cubicBezTo>
                  <a:cubicBezTo>
                    <a:pt x="8007" y="11554"/>
                    <a:pt x="7983" y="11619"/>
                    <a:pt x="7954" y="11619"/>
                  </a:cubicBezTo>
                  <a:cubicBezTo>
                    <a:pt x="7940" y="11619"/>
                    <a:pt x="7924" y="11605"/>
                    <a:pt x="7907" y="11562"/>
                  </a:cubicBezTo>
                  <a:cubicBezTo>
                    <a:pt x="7897" y="11539"/>
                    <a:pt x="7884" y="11529"/>
                    <a:pt x="7870" y="11529"/>
                  </a:cubicBezTo>
                  <a:cubicBezTo>
                    <a:pt x="7868" y="11529"/>
                    <a:pt x="7865" y="11530"/>
                    <a:pt x="7863" y="11530"/>
                  </a:cubicBezTo>
                  <a:lnTo>
                    <a:pt x="7863" y="11530"/>
                  </a:lnTo>
                  <a:cubicBezTo>
                    <a:pt x="7862" y="11529"/>
                    <a:pt x="7861" y="11527"/>
                    <a:pt x="7860" y="11526"/>
                  </a:cubicBezTo>
                  <a:lnTo>
                    <a:pt x="7860" y="11526"/>
                  </a:lnTo>
                  <a:lnTo>
                    <a:pt x="7861" y="11531"/>
                  </a:lnTo>
                  <a:lnTo>
                    <a:pt x="7861" y="11531"/>
                  </a:lnTo>
                  <a:cubicBezTo>
                    <a:pt x="7862" y="11531"/>
                    <a:pt x="7862" y="11530"/>
                    <a:pt x="7863" y="11530"/>
                  </a:cubicBezTo>
                  <a:lnTo>
                    <a:pt x="7863" y="11530"/>
                  </a:lnTo>
                  <a:cubicBezTo>
                    <a:pt x="7910" y="11612"/>
                    <a:pt x="7995" y="11804"/>
                    <a:pt x="7939" y="11814"/>
                  </a:cubicBezTo>
                  <a:lnTo>
                    <a:pt x="7861" y="11531"/>
                  </a:lnTo>
                  <a:lnTo>
                    <a:pt x="7861" y="11531"/>
                  </a:lnTo>
                  <a:cubicBezTo>
                    <a:pt x="7811" y="11543"/>
                    <a:pt x="7747" y="11654"/>
                    <a:pt x="7708" y="11662"/>
                  </a:cubicBezTo>
                  <a:cubicBezTo>
                    <a:pt x="7745" y="11825"/>
                    <a:pt x="7776" y="11809"/>
                    <a:pt x="7808" y="11945"/>
                  </a:cubicBezTo>
                  <a:cubicBezTo>
                    <a:pt x="7806" y="11946"/>
                    <a:pt x="7805" y="11946"/>
                    <a:pt x="7804" y="11946"/>
                  </a:cubicBezTo>
                  <a:cubicBezTo>
                    <a:pt x="7769" y="11946"/>
                    <a:pt x="7708" y="11803"/>
                    <a:pt x="7694" y="11803"/>
                  </a:cubicBezTo>
                  <a:cubicBezTo>
                    <a:pt x="7693" y="11803"/>
                    <a:pt x="7693" y="11803"/>
                    <a:pt x="7692" y="11804"/>
                  </a:cubicBezTo>
                  <a:cubicBezTo>
                    <a:pt x="7671" y="11840"/>
                    <a:pt x="7682" y="12003"/>
                    <a:pt x="7671" y="12076"/>
                  </a:cubicBezTo>
                  <a:cubicBezTo>
                    <a:pt x="7638" y="11990"/>
                    <a:pt x="7460" y="11610"/>
                    <a:pt x="7413" y="11610"/>
                  </a:cubicBezTo>
                  <a:cubicBezTo>
                    <a:pt x="7400" y="11610"/>
                    <a:pt x="7397" y="11638"/>
                    <a:pt x="7409" y="11709"/>
                  </a:cubicBezTo>
                  <a:cubicBezTo>
                    <a:pt x="7413" y="11713"/>
                    <a:pt x="7417" y="11714"/>
                    <a:pt x="7420" y="11714"/>
                  </a:cubicBezTo>
                  <a:cubicBezTo>
                    <a:pt x="7434" y="11714"/>
                    <a:pt x="7431" y="11676"/>
                    <a:pt x="7435" y="11667"/>
                  </a:cubicBezTo>
                  <a:cubicBezTo>
                    <a:pt x="7436" y="11666"/>
                    <a:pt x="7437" y="11665"/>
                    <a:pt x="7438" y="11665"/>
                  </a:cubicBezTo>
                  <a:cubicBezTo>
                    <a:pt x="7453" y="11665"/>
                    <a:pt x="7467" y="11863"/>
                    <a:pt x="7462" y="11888"/>
                  </a:cubicBezTo>
                  <a:cubicBezTo>
                    <a:pt x="7457" y="11933"/>
                    <a:pt x="7444" y="11956"/>
                    <a:pt x="7425" y="11956"/>
                  </a:cubicBezTo>
                  <a:cubicBezTo>
                    <a:pt x="7420" y="11956"/>
                    <a:pt x="7415" y="11954"/>
                    <a:pt x="7409" y="11950"/>
                  </a:cubicBezTo>
                  <a:cubicBezTo>
                    <a:pt x="7351" y="11924"/>
                    <a:pt x="7367" y="11667"/>
                    <a:pt x="7299" y="11625"/>
                  </a:cubicBezTo>
                  <a:cubicBezTo>
                    <a:pt x="7288" y="11617"/>
                    <a:pt x="7274" y="11612"/>
                    <a:pt x="7260" y="11612"/>
                  </a:cubicBezTo>
                  <a:cubicBezTo>
                    <a:pt x="7241" y="11612"/>
                    <a:pt x="7220" y="11621"/>
                    <a:pt x="7205" y="11636"/>
                  </a:cubicBezTo>
                  <a:cubicBezTo>
                    <a:pt x="7178" y="11678"/>
                    <a:pt x="7220" y="11814"/>
                    <a:pt x="7173" y="11825"/>
                  </a:cubicBezTo>
                  <a:cubicBezTo>
                    <a:pt x="7162" y="11828"/>
                    <a:pt x="7154" y="11833"/>
                    <a:pt x="7146" y="11833"/>
                  </a:cubicBezTo>
                  <a:cubicBezTo>
                    <a:pt x="7131" y="11833"/>
                    <a:pt x="7121" y="11815"/>
                    <a:pt x="7110" y="11736"/>
                  </a:cubicBezTo>
                  <a:cubicBezTo>
                    <a:pt x="7116" y="11688"/>
                    <a:pt x="7116" y="11641"/>
                    <a:pt x="7110" y="11589"/>
                  </a:cubicBezTo>
                  <a:cubicBezTo>
                    <a:pt x="7110" y="11586"/>
                    <a:pt x="7109" y="11585"/>
                    <a:pt x="7108" y="11585"/>
                  </a:cubicBezTo>
                  <a:cubicBezTo>
                    <a:pt x="7094" y="11585"/>
                    <a:pt x="7035" y="11891"/>
                    <a:pt x="6993" y="11891"/>
                  </a:cubicBezTo>
                  <a:cubicBezTo>
                    <a:pt x="6986" y="11891"/>
                    <a:pt x="6980" y="11882"/>
                    <a:pt x="6974" y="11861"/>
                  </a:cubicBezTo>
                  <a:cubicBezTo>
                    <a:pt x="6948" y="11741"/>
                    <a:pt x="6948" y="11620"/>
                    <a:pt x="6895" y="11610"/>
                  </a:cubicBezTo>
                  <a:cubicBezTo>
                    <a:pt x="6864" y="11615"/>
                    <a:pt x="6838" y="11630"/>
                    <a:pt x="6818" y="11656"/>
                  </a:cubicBezTo>
                  <a:lnTo>
                    <a:pt x="6818" y="11656"/>
                  </a:lnTo>
                  <a:cubicBezTo>
                    <a:pt x="6818" y="11656"/>
                    <a:pt x="6818" y="11656"/>
                    <a:pt x="6818" y="11656"/>
                  </a:cubicBezTo>
                  <a:cubicBezTo>
                    <a:pt x="6830" y="11656"/>
                    <a:pt x="6941" y="11910"/>
                    <a:pt x="6906" y="11910"/>
                  </a:cubicBezTo>
                  <a:cubicBezTo>
                    <a:pt x="6905" y="11910"/>
                    <a:pt x="6903" y="11910"/>
                    <a:pt x="6901" y="11909"/>
                  </a:cubicBezTo>
                  <a:cubicBezTo>
                    <a:pt x="6853" y="11888"/>
                    <a:pt x="6817" y="11846"/>
                    <a:pt x="6775" y="11846"/>
                  </a:cubicBezTo>
                  <a:lnTo>
                    <a:pt x="6712" y="11846"/>
                  </a:lnTo>
                  <a:cubicBezTo>
                    <a:pt x="6707" y="11841"/>
                    <a:pt x="6704" y="11839"/>
                    <a:pt x="6701" y="11839"/>
                  </a:cubicBezTo>
                  <a:cubicBezTo>
                    <a:pt x="6694" y="11839"/>
                    <a:pt x="6691" y="11854"/>
                    <a:pt x="6691" y="11888"/>
                  </a:cubicBezTo>
                  <a:cubicBezTo>
                    <a:pt x="6690" y="11888"/>
                    <a:pt x="6690" y="11889"/>
                    <a:pt x="6689" y="11889"/>
                  </a:cubicBezTo>
                  <a:cubicBezTo>
                    <a:pt x="6677" y="11889"/>
                    <a:pt x="6696" y="11661"/>
                    <a:pt x="6691" y="11636"/>
                  </a:cubicBezTo>
                  <a:cubicBezTo>
                    <a:pt x="6688" y="11607"/>
                    <a:pt x="6683" y="11596"/>
                    <a:pt x="6676" y="11596"/>
                  </a:cubicBezTo>
                  <a:cubicBezTo>
                    <a:pt x="6662" y="11596"/>
                    <a:pt x="6642" y="11661"/>
                    <a:pt x="6638" y="11683"/>
                  </a:cubicBezTo>
                  <a:cubicBezTo>
                    <a:pt x="6630" y="11718"/>
                    <a:pt x="6614" y="11818"/>
                    <a:pt x="6594" y="11818"/>
                  </a:cubicBezTo>
                  <a:cubicBezTo>
                    <a:pt x="6589" y="11818"/>
                    <a:pt x="6585" y="11813"/>
                    <a:pt x="6581" y="11804"/>
                  </a:cubicBezTo>
                  <a:cubicBezTo>
                    <a:pt x="6555" y="11747"/>
                    <a:pt x="6575" y="11655"/>
                    <a:pt x="6566" y="11587"/>
                  </a:cubicBezTo>
                  <a:lnTo>
                    <a:pt x="6566" y="11587"/>
                  </a:lnTo>
                  <a:cubicBezTo>
                    <a:pt x="6579" y="11687"/>
                    <a:pt x="6497" y="11841"/>
                    <a:pt x="6471" y="11861"/>
                  </a:cubicBezTo>
                  <a:cubicBezTo>
                    <a:pt x="6455" y="11877"/>
                    <a:pt x="6439" y="11889"/>
                    <a:pt x="6424" y="11889"/>
                  </a:cubicBezTo>
                  <a:cubicBezTo>
                    <a:pt x="6415" y="11889"/>
                    <a:pt x="6405" y="11884"/>
                    <a:pt x="6397" y="11872"/>
                  </a:cubicBezTo>
                  <a:cubicBezTo>
                    <a:pt x="6376" y="11835"/>
                    <a:pt x="6387" y="11783"/>
                    <a:pt x="6366" y="11756"/>
                  </a:cubicBezTo>
                  <a:cubicBezTo>
                    <a:pt x="6355" y="11743"/>
                    <a:pt x="6330" y="11725"/>
                    <a:pt x="6307" y="11725"/>
                  </a:cubicBezTo>
                  <a:cubicBezTo>
                    <a:pt x="6287" y="11725"/>
                    <a:pt x="6269" y="11740"/>
                    <a:pt x="6266" y="11788"/>
                  </a:cubicBezTo>
                  <a:cubicBezTo>
                    <a:pt x="6261" y="11882"/>
                    <a:pt x="6256" y="11919"/>
                    <a:pt x="6224" y="11924"/>
                  </a:cubicBezTo>
                  <a:cubicBezTo>
                    <a:pt x="6224" y="11924"/>
                    <a:pt x="6215" y="11926"/>
                    <a:pt x="6205" y="11926"/>
                  </a:cubicBezTo>
                  <a:cubicBezTo>
                    <a:pt x="6192" y="11926"/>
                    <a:pt x="6177" y="11923"/>
                    <a:pt x="6177" y="11909"/>
                  </a:cubicBezTo>
                  <a:cubicBezTo>
                    <a:pt x="6177" y="11872"/>
                    <a:pt x="6271" y="11646"/>
                    <a:pt x="6219" y="11599"/>
                  </a:cubicBezTo>
                  <a:cubicBezTo>
                    <a:pt x="6214" y="11595"/>
                    <a:pt x="6209" y="11592"/>
                    <a:pt x="6204" y="11592"/>
                  </a:cubicBezTo>
                  <a:cubicBezTo>
                    <a:pt x="6171" y="11592"/>
                    <a:pt x="6151" y="11702"/>
                    <a:pt x="6127" y="11702"/>
                  </a:cubicBezTo>
                  <a:cubicBezTo>
                    <a:pt x="6122" y="11702"/>
                    <a:pt x="6115" y="11695"/>
                    <a:pt x="6109" y="11678"/>
                  </a:cubicBezTo>
                  <a:cubicBezTo>
                    <a:pt x="6095" y="11646"/>
                    <a:pt x="6082" y="11634"/>
                    <a:pt x="6069" y="11634"/>
                  </a:cubicBezTo>
                  <a:cubicBezTo>
                    <a:pt x="6039" y="11634"/>
                    <a:pt x="6011" y="11703"/>
                    <a:pt x="5978" y="11762"/>
                  </a:cubicBezTo>
                  <a:cubicBezTo>
                    <a:pt x="5961" y="11784"/>
                    <a:pt x="5953" y="11792"/>
                    <a:pt x="5948" y="11792"/>
                  </a:cubicBezTo>
                  <a:cubicBezTo>
                    <a:pt x="5940" y="11792"/>
                    <a:pt x="5940" y="11772"/>
                    <a:pt x="5931" y="11756"/>
                  </a:cubicBezTo>
                  <a:cubicBezTo>
                    <a:pt x="5928" y="11752"/>
                    <a:pt x="5925" y="11750"/>
                    <a:pt x="5922" y="11750"/>
                  </a:cubicBezTo>
                  <a:cubicBezTo>
                    <a:pt x="5906" y="11750"/>
                    <a:pt x="5886" y="11793"/>
                    <a:pt x="5873" y="11793"/>
                  </a:cubicBezTo>
                  <a:cubicBezTo>
                    <a:pt x="5856" y="11854"/>
                    <a:pt x="5820" y="11931"/>
                    <a:pt x="5798" y="11931"/>
                  </a:cubicBezTo>
                  <a:cubicBezTo>
                    <a:pt x="5785" y="11931"/>
                    <a:pt x="5777" y="11906"/>
                    <a:pt x="5779" y="11840"/>
                  </a:cubicBezTo>
                  <a:cubicBezTo>
                    <a:pt x="5779" y="11807"/>
                    <a:pt x="5792" y="11562"/>
                    <a:pt x="5770" y="11562"/>
                  </a:cubicBezTo>
                  <a:cubicBezTo>
                    <a:pt x="5765" y="11562"/>
                    <a:pt x="5758" y="11577"/>
                    <a:pt x="5747" y="11615"/>
                  </a:cubicBezTo>
                  <a:cubicBezTo>
                    <a:pt x="5725" y="11695"/>
                    <a:pt x="5718" y="11757"/>
                    <a:pt x="5693" y="11757"/>
                  </a:cubicBezTo>
                  <a:cubicBezTo>
                    <a:pt x="5689" y="11757"/>
                    <a:pt x="5684" y="11755"/>
                    <a:pt x="5679" y="11751"/>
                  </a:cubicBezTo>
                  <a:cubicBezTo>
                    <a:pt x="5658" y="11741"/>
                    <a:pt x="5684" y="11641"/>
                    <a:pt x="5684" y="11594"/>
                  </a:cubicBezTo>
                  <a:cubicBezTo>
                    <a:pt x="5679" y="11552"/>
                    <a:pt x="5653" y="11547"/>
                    <a:pt x="5637" y="11542"/>
                  </a:cubicBezTo>
                  <a:lnTo>
                    <a:pt x="5606" y="11741"/>
                  </a:lnTo>
                  <a:cubicBezTo>
                    <a:pt x="5621" y="11783"/>
                    <a:pt x="5632" y="11825"/>
                    <a:pt x="5632" y="11872"/>
                  </a:cubicBezTo>
                  <a:cubicBezTo>
                    <a:pt x="5629" y="11929"/>
                    <a:pt x="5603" y="11941"/>
                    <a:pt x="5580" y="11941"/>
                  </a:cubicBezTo>
                  <a:cubicBezTo>
                    <a:pt x="5563" y="11941"/>
                    <a:pt x="5547" y="11935"/>
                    <a:pt x="5543" y="11935"/>
                  </a:cubicBezTo>
                  <a:cubicBezTo>
                    <a:pt x="5495" y="11924"/>
                    <a:pt x="5537" y="11819"/>
                    <a:pt x="5506" y="11741"/>
                  </a:cubicBezTo>
                  <a:cubicBezTo>
                    <a:pt x="5501" y="11727"/>
                    <a:pt x="5464" y="11636"/>
                    <a:pt x="5445" y="11636"/>
                  </a:cubicBezTo>
                  <a:cubicBezTo>
                    <a:pt x="5442" y="11636"/>
                    <a:pt x="5440" y="11637"/>
                    <a:pt x="5438" y="11641"/>
                  </a:cubicBezTo>
                  <a:cubicBezTo>
                    <a:pt x="5406" y="11720"/>
                    <a:pt x="5412" y="11793"/>
                    <a:pt x="5370" y="11793"/>
                  </a:cubicBezTo>
                  <a:cubicBezTo>
                    <a:pt x="5355" y="11793"/>
                    <a:pt x="5344" y="11784"/>
                    <a:pt x="5333" y="11784"/>
                  </a:cubicBezTo>
                  <a:cubicBezTo>
                    <a:pt x="5325" y="11784"/>
                    <a:pt x="5316" y="11790"/>
                    <a:pt x="5307" y="11814"/>
                  </a:cubicBezTo>
                  <a:cubicBezTo>
                    <a:pt x="5287" y="11863"/>
                    <a:pt x="5258" y="11879"/>
                    <a:pt x="5227" y="11879"/>
                  </a:cubicBezTo>
                  <a:cubicBezTo>
                    <a:pt x="5174" y="11879"/>
                    <a:pt x="5117" y="11833"/>
                    <a:pt x="5097" y="11819"/>
                  </a:cubicBezTo>
                  <a:cubicBezTo>
                    <a:pt x="5060" y="11804"/>
                    <a:pt x="5076" y="11762"/>
                    <a:pt x="5086" y="11673"/>
                  </a:cubicBezTo>
                  <a:cubicBezTo>
                    <a:pt x="5097" y="11583"/>
                    <a:pt x="5039" y="11599"/>
                    <a:pt x="5018" y="11594"/>
                  </a:cubicBezTo>
                  <a:cubicBezTo>
                    <a:pt x="5010" y="11566"/>
                    <a:pt x="4996" y="11541"/>
                    <a:pt x="4977" y="11541"/>
                  </a:cubicBezTo>
                  <a:cubicBezTo>
                    <a:pt x="4961" y="11541"/>
                    <a:pt x="4941" y="11561"/>
                    <a:pt x="4919" y="11615"/>
                  </a:cubicBezTo>
                  <a:cubicBezTo>
                    <a:pt x="4903" y="11652"/>
                    <a:pt x="4892" y="11662"/>
                    <a:pt x="4883" y="11662"/>
                  </a:cubicBezTo>
                  <a:cubicBezTo>
                    <a:pt x="4873" y="11662"/>
                    <a:pt x="4864" y="11652"/>
                    <a:pt x="4851" y="11646"/>
                  </a:cubicBezTo>
                  <a:cubicBezTo>
                    <a:pt x="4850" y="11646"/>
                    <a:pt x="4849" y="11646"/>
                    <a:pt x="4848" y="11646"/>
                  </a:cubicBezTo>
                  <a:cubicBezTo>
                    <a:pt x="4828" y="11646"/>
                    <a:pt x="4813" y="11715"/>
                    <a:pt x="4788" y="11720"/>
                  </a:cubicBezTo>
                  <a:cubicBezTo>
                    <a:pt x="4783" y="11721"/>
                    <a:pt x="4780" y="11721"/>
                    <a:pt x="4776" y="11721"/>
                  </a:cubicBezTo>
                  <a:cubicBezTo>
                    <a:pt x="4739" y="11721"/>
                    <a:pt x="4732" y="11676"/>
                    <a:pt x="4704" y="11657"/>
                  </a:cubicBezTo>
                  <a:cubicBezTo>
                    <a:pt x="4703" y="11657"/>
                    <a:pt x="4702" y="11656"/>
                    <a:pt x="4701" y="11656"/>
                  </a:cubicBezTo>
                  <a:cubicBezTo>
                    <a:pt x="4662" y="11656"/>
                    <a:pt x="4442" y="11989"/>
                    <a:pt x="4452" y="12066"/>
                  </a:cubicBezTo>
                  <a:lnTo>
                    <a:pt x="4510" y="12061"/>
                  </a:lnTo>
                  <a:cubicBezTo>
                    <a:pt x="4536" y="12092"/>
                    <a:pt x="4546" y="12134"/>
                    <a:pt x="4546" y="12176"/>
                  </a:cubicBezTo>
                  <a:cubicBezTo>
                    <a:pt x="4572" y="12266"/>
                    <a:pt x="4621" y="12323"/>
                    <a:pt x="4685" y="12323"/>
                  </a:cubicBezTo>
                  <a:cubicBezTo>
                    <a:pt x="4688" y="12323"/>
                    <a:pt x="4690" y="12323"/>
                    <a:pt x="4693" y="12323"/>
                  </a:cubicBezTo>
                  <a:cubicBezTo>
                    <a:pt x="4740" y="12323"/>
                    <a:pt x="4761" y="12087"/>
                    <a:pt x="4830" y="12061"/>
                  </a:cubicBezTo>
                  <a:cubicBezTo>
                    <a:pt x="4833" y="12060"/>
                    <a:pt x="4837" y="12059"/>
                    <a:pt x="4840" y="12059"/>
                  </a:cubicBezTo>
                  <a:cubicBezTo>
                    <a:pt x="4874" y="12059"/>
                    <a:pt x="4888" y="12109"/>
                    <a:pt x="4892" y="12181"/>
                  </a:cubicBezTo>
                  <a:cubicBezTo>
                    <a:pt x="4871" y="12265"/>
                    <a:pt x="4871" y="12276"/>
                    <a:pt x="4903" y="12286"/>
                  </a:cubicBezTo>
                  <a:cubicBezTo>
                    <a:pt x="4912" y="12289"/>
                    <a:pt x="4919" y="12291"/>
                    <a:pt x="4924" y="12291"/>
                  </a:cubicBezTo>
                  <a:cubicBezTo>
                    <a:pt x="4943" y="12291"/>
                    <a:pt x="4933" y="12262"/>
                    <a:pt x="4971" y="12165"/>
                  </a:cubicBezTo>
                  <a:cubicBezTo>
                    <a:pt x="4984" y="12132"/>
                    <a:pt x="5006" y="12107"/>
                    <a:pt x="5021" y="12107"/>
                  </a:cubicBezTo>
                  <a:cubicBezTo>
                    <a:pt x="5029" y="12107"/>
                    <a:pt x="5034" y="12115"/>
                    <a:pt x="5034" y="12134"/>
                  </a:cubicBezTo>
                  <a:cubicBezTo>
                    <a:pt x="5045" y="12244"/>
                    <a:pt x="4945" y="12396"/>
                    <a:pt x="5018" y="12422"/>
                  </a:cubicBezTo>
                  <a:cubicBezTo>
                    <a:pt x="5020" y="12423"/>
                    <a:pt x="5022" y="12423"/>
                    <a:pt x="5024" y="12423"/>
                  </a:cubicBezTo>
                  <a:cubicBezTo>
                    <a:pt x="5055" y="12423"/>
                    <a:pt x="5130" y="12353"/>
                    <a:pt x="5149" y="12255"/>
                  </a:cubicBezTo>
                  <a:cubicBezTo>
                    <a:pt x="5152" y="12253"/>
                    <a:pt x="5155" y="12252"/>
                    <a:pt x="5157" y="12252"/>
                  </a:cubicBezTo>
                  <a:cubicBezTo>
                    <a:pt x="5169" y="12252"/>
                    <a:pt x="5181" y="12266"/>
                    <a:pt x="5196" y="12266"/>
                  </a:cubicBezTo>
                  <a:cubicBezTo>
                    <a:pt x="5198" y="12266"/>
                    <a:pt x="5200" y="12266"/>
                    <a:pt x="5202" y="12265"/>
                  </a:cubicBezTo>
                  <a:cubicBezTo>
                    <a:pt x="5216" y="12260"/>
                    <a:pt x="5362" y="12141"/>
                    <a:pt x="5391" y="12141"/>
                  </a:cubicBezTo>
                  <a:cubicBezTo>
                    <a:pt x="5394" y="12141"/>
                    <a:pt x="5395" y="12142"/>
                    <a:pt x="5396" y="12144"/>
                  </a:cubicBezTo>
                  <a:cubicBezTo>
                    <a:pt x="5406" y="12228"/>
                    <a:pt x="5275" y="12391"/>
                    <a:pt x="5265" y="12449"/>
                  </a:cubicBezTo>
                  <a:cubicBezTo>
                    <a:pt x="5280" y="12380"/>
                    <a:pt x="5464" y="12338"/>
                    <a:pt x="5495" y="12286"/>
                  </a:cubicBezTo>
                  <a:cubicBezTo>
                    <a:pt x="5511" y="12259"/>
                    <a:pt x="5523" y="12246"/>
                    <a:pt x="5533" y="12246"/>
                  </a:cubicBezTo>
                  <a:cubicBezTo>
                    <a:pt x="5550" y="12246"/>
                    <a:pt x="5561" y="12281"/>
                    <a:pt x="5574" y="12344"/>
                  </a:cubicBezTo>
                  <a:cubicBezTo>
                    <a:pt x="5583" y="12399"/>
                    <a:pt x="5591" y="12417"/>
                    <a:pt x="5599" y="12417"/>
                  </a:cubicBezTo>
                  <a:cubicBezTo>
                    <a:pt x="5613" y="12417"/>
                    <a:pt x="5626" y="12359"/>
                    <a:pt x="5646" y="12359"/>
                  </a:cubicBezTo>
                  <a:cubicBezTo>
                    <a:pt x="5646" y="12359"/>
                    <a:pt x="5647" y="12359"/>
                    <a:pt x="5647" y="12359"/>
                  </a:cubicBezTo>
                  <a:cubicBezTo>
                    <a:pt x="5679" y="12365"/>
                    <a:pt x="5695" y="12359"/>
                    <a:pt x="5716" y="12433"/>
                  </a:cubicBezTo>
                  <a:cubicBezTo>
                    <a:pt x="5720" y="12452"/>
                    <a:pt x="5726" y="12463"/>
                    <a:pt x="5734" y="12463"/>
                  </a:cubicBezTo>
                  <a:cubicBezTo>
                    <a:pt x="5736" y="12463"/>
                    <a:pt x="5739" y="12462"/>
                    <a:pt x="5742" y="12459"/>
                  </a:cubicBezTo>
                  <a:cubicBezTo>
                    <a:pt x="5784" y="12412"/>
                    <a:pt x="5800" y="12349"/>
                    <a:pt x="5784" y="12286"/>
                  </a:cubicBezTo>
                  <a:cubicBezTo>
                    <a:pt x="5784" y="12229"/>
                    <a:pt x="5791" y="12137"/>
                    <a:pt x="5808" y="12137"/>
                  </a:cubicBezTo>
                  <a:cubicBezTo>
                    <a:pt x="5812" y="12137"/>
                    <a:pt x="5816" y="12141"/>
                    <a:pt x="5820" y="12150"/>
                  </a:cubicBezTo>
                  <a:cubicBezTo>
                    <a:pt x="5852" y="12202"/>
                    <a:pt x="5841" y="12312"/>
                    <a:pt x="5873" y="12359"/>
                  </a:cubicBezTo>
                  <a:cubicBezTo>
                    <a:pt x="5881" y="12370"/>
                    <a:pt x="5890" y="12375"/>
                    <a:pt x="5900" y="12375"/>
                  </a:cubicBezTo>
                  <a:cubicBezTo>
                    <a:pt x="5928" y="12375"/>
                    <a:pt x="5960" y="12338"/>
                    <a:pt x="5983" y="12307"/>
                  </a:cubicBezTo>
                  <a:cubicBezTo>
                    <a:pt x="6014" y="12307"/>
                    <a:pt x="6041" y="12328"/>
                    <a:pt x="6056" y="12354"/>
                  </a:cubicBezTo>
                  <a:cubicBezTo>
                    <a:pt x="6056" y="12396"/>
                    <a:pt x="6067" y="12417"/>
                    <a:pt x="6077" y="12417"/>
                  </a:cubicBezTo>
                  <a:cubicBezTo>
                    <a:pt x="6119" y="12417"/>
                    <a:pt x="6114" y="12328"/>
                    <a:pt x="6156" y="12323"/>
                  </a:cubicBezTo>
                  <a:cubicBezTo>
                    <a:pt x="6182" y="12323"/>
                    <a:pt x="6203" y="12370"/>
                    <a:pt x="6229" y="12386"/>
                  </a:cubicBezTo>
                  <a:cubicBezTo>
                    <a:pt x="6248" y="12396"/>
                    <a:pt x="6268" y="12402"/>
                    <a:pt x="6289" y="12402"/>
                  </a:cubicBezTo>
                  <a:cubicBezTo>
                    <a:pt x="6339" y="12402"/>
                    <a:pt x="6393" y="12368"/>
                    <a:pt x="6434" y="12286"/>
                  </a:cubicBezTo>
                  <a:cubicBezTo>
                    <a:pt x="6450" y="12248"/>
                    <a:pt x="6461" y="12224"/>
                    <a:pt x="6467" y="12224"/>
                  </a:cubicBezTo>
                  <a:cubicBezTo>
                    <a:pt x="6475" y="12224"/>
                    <a:pt x="6478" y="12260"/>
                    <a:pt x="6481" y="12349"/>
                  </a:cubicBezTo>
                  <a:cubicBezTo>
                    <a:pt x="6444" y="12449"/>
                    <a:pt x="6492" y="12449"/>
                    <a:pt x="6518" y="12449"/>
                  </a:cubicBezTo>
                  <a:cubicBezTo>
                    <a:pt x="6531" y="12449"/>
                    <a:pt x="6548" y="12451"/>
                    <a:pt x="6564" y="12451"/>
                  </a:cubicBezTo>
                  <a:cubicBezTo>
                    <a:pt x="6587" y="12451"/>
                    <a:pt x="6610" y="12446"/>
                    <a:pt x="6628" y="12422"/>
                  </a:cubicBezTo>
                  <a:cubicBezTo>
                    <a:pt x="6648" y="12394"/>
                    <a:pt x="6663" y="12333"/>
                    <a:pt x="6688" y="12333"/>
                  </a:cubicBezTo>
                  <a:cubicBezTo>
                    <a:pt x="6695" y="12333"/>
                    <a:pt x="6703" y="12338"/>
                    <a:pt x="6712" y="12349"/>
                  </a:cubicBezTo>
                  <a:cubicBezTo>
                    <a:pt x="6715" y="12440"/>
                    <a:pt x="6746" y="12465"/>
                    <a:pt x="6778" y="12465"/>
                  </a:cubicBezTo>
                  <a:cubicBezTo>
                    <a:pt x="6803" y="12465"/>
                    <a:pt x="6829" y="12450"/>
                    <a:pt x="6843" y="12438"/>
                  </a:cubicBezTo>
                  <a:cubicBezTo>
                    <a:pt x="6871" y="12415"/>
                    <a:pt x="6895" y="12214"/>
                    <a:pt x="6911" y="12214"/>
                  </a:cubicBezTo>
                  <a:cubicBezTo>
                    <a:pt x="6913" y="12214"/>
                    <a:pt x="6915" y="12217"/>
                    <a:pt x="6916" y="12223"/>
                  </a:cubicBezTo>
                  <a:cubicBezTo>
                    <a:pt x="6958" y="12370"/>
                    <a:pt x="6974" y="12422"/>
                    <a:pt x="7037" y="12438"/>
                  </a:cubicBezTo>
                  <a:cubicBezTo>
                    <a:pt x="7060" y="12442"/>
                    <a:pt x="7084" y="12444"/>
                    <a:pt x="7107" y="12444"/>
                  </a:cubicBezTo>
                  <a:cubicBezTo>
                    <a:pt x="7178" y="12444"/>
                    <a:pt x="7247" y="12426"/>
                    <a:pt x="7310" y="12391"/>
                  </a:cubicBezTo>
                  <a:cubicBezTo>
                    <a:pt x="7341" y="12375"/>
                    <a:pt x="7372" y="12354"/>
                    <a:pt x="7399" y="12328"/>
                  </a:cubicBezTo>
                  <a:cubicBezTo>
                    <a:pt x="7414" y="12312"/>
                    <a:pt x="7420" y="12234"/>
                    <a:pt x="7435" y="12234"/>
                  </a:cubicBezTo>
                  <a:cubicBezTo>
                    <a:pt x="7436" y="12233"/>
                    <a:pt x="7436" y="12233"/>
                    <a:pt x="7436" y="12233"/>
                  </a:cubicBezTo>
                  <a:cubicBezTo>
                    <a:pt x="7453" y="12233"/>
                    <a:pt x="7504" y="12365"/>
                    <a:pt x="7530" y="12401"/>
                  </a:cubicBezTo>
                  <a:cubicBezTo>
                    <a:pt x="7556" y="12443"/>
                    <a:pt x="7593" y="12475"/>
                    <a:pt x="7640" y="12491"/>
                  </a:cubicBezTo>
                  <a:cubicBezTo>
                    <a:pt x="7646" y="12492"/>
                    <a:pt x="7652" y="12493"/>
                    <a:pt x="7657" y="12493"/>
                  </a:cubicBezTo>
                  <a:cubicBezTo>
                    <a:pt x="7694" y="12493"/>
                    <a:pt x="7715" y="12457"/>
                    <a:pt x="7692" y="12338"/>
                  </a:cubicBezTo>
                  <a:lnTo>
                    <a:pt x="7692" y="12338"/>
                  </a:lnTo>
                  <a:cubicBezTo>
                    <a:pt x="7697" y="12360"/>
                    <a:pt x="7702" y="12369"/>
                    <a:pt x="7709" y="12369"/>
                  </a:cubicBezTo>
                  <a:cubicBezTo>
                    <a:pt x="7733" y="12369"/>
                    <a:pt x="7769" y="12239"/>
                    <a:pt x="7781" y="12218"/>
                  </a:cubicBezTo>
                  <a:cubicBezTo>
                    <a:pt x="7782" y="12218"/>
                    <a:pt x="7782" y="12217"/>
                    <a:pt x="7783" y="12217"/>
                  </a:cubicBezTo>
                  <a:cubicBezTo>
                    <a:pt x="7798" y="12217"/>
                    <a:pt x="7877" y="12355"/>
                    <a:pt x="7907" y="12370"/>
                  </a:cubicBezTo>
                  <a:cubicBezTo>
                    <a:pt x="7927" y="12380"/>
                    <a:pt x="7950" y="12388"/>
                    <a:pt x="7971" y="12388"/>
                  </a:cubicBezTo>
                  <a:cubicBezTo>
                    <a:pt x="7993" y="12388"/>
                    <a:pt x="8014" y="12379"/>
                    <a:pt x="8028" y="12354"/>
                  </a:cubicBezTo>
                  <a:cubicBezTo>
                    <a:pt x="8054" y="12312"/>
                    <a:pt x="8002" y="12192"/>
                    <a:pt x="7986" y="12113"/>
                  </a:cubicBezTo>
                  <a:cubicBezTo>
                    <a:pt x="7995" y="12113"/>
                    <a:pt x="8018" y="12095"/>
                    <a:pt x="8038" y="12095"/>
                  </a:cubicBezTo>
                  <a:cubicBezTo>
                    <a:pt x="8041" y="12095"/>
                    <a:pt x="8045" y="12096"/>
                    <a:pt x="8049" y="12097"/>
                  </a:cubicBezTo>
                  <a:lnTo>
                    <a:pt x="8075" y="12181"/>
                  </a:lnTo>
                  <a:cubicBezTo>
                    <a:pt x="8081" y="12191"/>
                    <a:pt x="8089" y="12194"/>
                    <a:pt x="8097" y="12194"/>
                  </a:cubicBezTo>
                  <a:cubicBezTo>
                    <a:pt x="8111" y="12194"/>
                    <a:pt x="8126" y="12184"/>
                    <a:pt x="8133" y="12181"/>
                  </a:cubicBezTo>
                  <a:cubicBezTo>
                    <a:pt x="8143" y="12181"/>
                    <a:pt x="8175" y="12260"/>
                    <a:pt x="8196" y="12270"/>
                  </a:cubicBezTo>
                  <a:cubicBezTo>
                    <a:pt x="8207" y="12275"/>
                    <a:pt x="8219" y="12278"/>
                    <a:pt x="8230" y="12278"/>
                  </a:cubicBezTo>
                  <a:cubicBezTo>
                    <a:pt x="8244" y="12278"/>
                    <a:pt x="8257" y="12274"/>
                    <a:pt x="8269" y="12265"/>
                  </a:cubicBezTo>
                  <a:cubicBezTo>
                    <a:pt x="8327" y="12223"/>
                    <a:pt x="8327" y="12118"/>
                    <a:pt x="8348" y="12008"/>
                  </a:cubicBezTo>
                  <a:cubicBezTo>
                    <a:pt x="8356" y="11964"/>
                    <a:pt x="8363" y="11946"/>
                    <a:pt x="8371" y="11946"/>
                  </a:cubicBezTo>
                  <a:cubicBezTo>
                    <a:pt x="8390" y="11946"/>
                    <a:pt x="8411" y="12038"/>
                    <a:pt x="8447" y="12139"/>
                  </a:cubicBezTo>
                  <a:cubicBezTo>
                    <a:pt x="8416" y="12050"/>
                    <a:pt x="8484" y="12118"/>
                    <a:pt x="8479" y="12040"/>
                  </a:cubicBezTo>
                  <a:lnTo>
                    <a:pt x="8442" y="11909"/>
                  </a:lnTo>
                  <a:cubicBezTo>
                    <a:pt x="8443" y="11908"/>
                    <a:pt x="8443" y="11908"/>
                    <a:pt x="8444" y="11908"/>
                  </a:cubicBezTo>
                  <a:cubicBezTo>
                    <a:pt x="8474" y="11908"/>
                    <a:pt x="8514" y="12035"/>
                    <a:pt x="8540" y="12035"/>
                  </a:cubicBezTo>
                  <a:cubicBezTo>
                    <a:pt x="8541" y="12035"/>
                    <a:pt x="8541" y="12034"/>
                    <a:pt x="8542" y="12034"/>
                  </a:cubicBezTo>
                  <a:cubicBezTo>
                    <a:pt x="8568" y="12029"/>
                    <a:pt x="8552" y="11898"/>
                    <a:pt x="8573" y="11856"/>
                  </a:cubicBezTo>
                  <a:cubicBezTo>
                    <a:pt x="8580" y="11843"/>
                    <a:pt x="8585" y="11837"/>
                    <a:pt x="8590" y="11837"/>
                  </a:cubicBezTo>
                  <a:cubicBezTo>
                    <a:pt x="8608" y="11837"/>
                    <a:pt x="8614" y="11914"/>
                    <a:pt x="8610" y="11956"/>
                  </a:cubicBezTo>
                  <a:cubicBezTo>
                    <a:pt x="8605" y="12019"/>
                    <a:pt x="8660" y="12154"/>
                    <a:pt x="8695" y="12154"/>
                  </a:cubicBezTo>
                  <a:cubicBezTo>
                    <a:pt x="8700" y="12154"/>
                    <a:pt x="8705" y="12151"/>
                    <a:pt x="8709" y="12144"/>
                  </a:cubicBezTo>
                  <a:cubicBezTo>
                    <a:pt x="8741" y="12097"/>
                    <a:pt x="8746" y="11977"/>
                    <a:pt x="8694" y="11840"/>
                  </a:cubicBezTo>
                  <a:lnTo>
                    <a:pt x="8694" y="11840"/>
                  </a:lnTo>
                  <a:cubicBezTo>
                    <a:pt x="8736" y="11947"/>
                    <a:pt x="8779" y="11979"/>
                    <a:pt x="8820" y="11979"/>
                  </a:cubicBezTo>
                  <a:cubicBezTo>
                    <a:pt x="8884" y="11979"/>
                    <a:pt x="8945" y="11900"/>
                    <a:pt x="9001" y="11900"/>
                  </a:cubicBezTo>
                  <a:cubicBezTo>
                    <a:pt x="9028" y="11900"/>
                    <a:pt x="9053" y="11918"/>
                    <a:pt x="9076" y="11971"/>
                  </a:cubicBezTo>
                  <a:cubicBezTo>
                    <a:pt x="9105" y="12000"/>
                    <a:pt x="9125" y="12012"/>
                    <a:pt x="9140" y="12012"/>
                  </a:cubicBezTo>
                  <a:cubicBezTo>
                    <a:pt x="9191" y="12012"/>
                    <a:pt x="9171" y="11866"/>
                    <a:pt x="9207" y="11825"/>
                  </a:cubicBezTo>
                  <a:cubicBezTo>
                    <a:pt x="9244" y="11793"/>
                    <a:pt x="9286" y="11767"/>
                    <a:pt x="9333" y="11751"/>
                  </a:cubicBezTo>
                  <a:cubicBezTo>
                    <a:pt x="9391" y="11725"/>
                    <a:pt x="9396" y="11610"/>
                    <a:pt x="9449" y="11583"/>
                  </a:cubicBezTo>
                  <a:cubicBezTo>
                    <a:pt x="9454" y="11580"/>
                    <a:pt x="9461" y="11578"/>
                    <a:pt x="9467" y="11578"/>
                  </a:cubicBezTo>
                  <a:cubicBezTo>
                    <a:pt x="9500" y="11578"/>
                    <a:pt x="9541" y="11617"/>
                    <a:pt x="9580" y="11617"/>
                  </a:cubicBezTo>
                  <a:cubicBezTo>
                    <a:pt x="9589" y="11617"/>
                    <a:pt x="9597" y="11615"/>
                    <a:pt x="9606" y="11610"/>
                  </a:cubicBezTo>
                  <a:cubicBezTo>
                    <a:pt x="9643" y="11599"/>
                    <a:pt x="9658" y="11557"/>
                    <a:pt x="9643" y="11521"/>
                  </a:cubicBezTo>
                  <a:cubicBezTo>
                    <a:pt x="9637" y="11494"/>
                    <a:pt x="9585" y="11426"/>
                    <a:pt x="9606" y="11421"/>
                  </a:cubicBezTo>
                  <a:cubicBezTo>
                    <a:pt x="9608" y="11420"/>
                    <a:pt x="9610" y="11420"/>
                    <a:pt x="9613" y="11420"/>
                  </a:cubicBezTo>
                  <a:cubicBezTo>
                    <a:pt x="9661" y="11420"/>
                    <a:pt x="9759" y="11567"/>
                    <a:pt x="9806" y="11649"/>
                  </a:cubicBezTo>
                  <a:lnTo>
                    <a:pt x="9806" y="11649"/>
                  </a:lnTo>
                  <a:cubicBezTo>
                    <a:pt x="9723" y="11490"/>
                    <a:pt x="10100" y="11363"/>
                    <a:pt x="10146" y="11327"/>
                  </a:cubicBezTo>
                  <a:cubicBezTo>
                    <a:pt x="10161" y="11316"/>
                    <a:pt x="10183" y="11314"/>
                    <a:pt x="10207" y="11314"/>
                  </a:cubicBezTo>
                  <a:cubicBezTo>
                    <a:pt x="10231" y="11314"/>
                    <a:pt x="10257" y="11316"/>
                    <a:pt x="10281" y="11316"/>
                  </a:cubicBezTo>
                  <a:cubicBezTo>
                    <a:pt x="10307" y="11316"/>
                    <a:pt x="10330" y="11313"/>
                    <a:pt x="10345" y="11300"/>
                  </a:cubicBezTo>
                  <a:cubicBezTo>
                    <a:pt x="10382" y="11248"/>
                    <a:pt x="10398" y="11180"/>
                    <a:pt x="10392" y="11117"/>
                  </a:cubicBezTo>
                  <a:cubicBezTo>
                    <a:pt x="10392" y="11092"/>
                    <a:pt x="10300" y="10891"/>
                    <a:pt x="10274" y="10891"/>
                  </a:cubicBezTo>
                  <a:cubicBezTo>
                    <a:pt x="10273" y="10891"/>
                    <a:pt x="10273" y="10891"/>
                    <a:pt x="10272" y="10891"/>
                  </a:cubicBezTo>
                  <a:cubicBezTo>
                    <a:pt x="10273" y="10891"/>
                    <a:pt x="10274" y="10890"/>
                    <a:pt x="10276" y="10890"/>
                  </a:cubicBezTo>
                  <a:cubicBezTo>
                    <a:pt x="10305" y="10890"/>
                    <a:pt x="10414" y="11035"/>
                    <a:pt x="10447" y="11035"/>
                  </a:cubicBezTo>
                  <a:cubicBezTo>
                    <a:pt x="10455" y="11035"/>
                    <a:pt x="10458" y="11027"/>
                    <a:pt x="10455" y="11007"/>
                  </a:cubicBezTo>
                  <a:cubicBezTo>
                    <a:pt x="10455" y="10992"/>
                    <a:pt x="10410" y="10863"/>
                    <a:pt x="10433" y="10863"/>
                  </a:cubicBezTo>
                  <a:cubicBezTo>
                    <a:pt x="10435" y="10863"/>
                    <a:pt x="10437" y="10864"/>
                    <a:pt x="10440" y="10865"/>
                  </a:cubicBezTo>
                  <a:cubicBezTo>
                    <a:pt x="10459" y="10875"/>
                    <a:pt x="10552" y="11054"/>
                    <a:pt x="10580" y="11054"/>
                  </a:cubicBezTo>
                  <a:cubicBezTo>
                    <a:pt x="10583" y="11054"/>
                    <a:pt x="10585" y="11052"/>
                    <a:pt x="10586" y="11049"/>
                  </a:cubicBezTo>
                  <a:cubicBezTo>
                    <a:pt x="10613" y="10944"/>
                    <a:pt x="10581" y="10839"/>
                    <a:pt x="10503" y="10766"/>
                  </a:cubicBezTo>
                  <a:cubicBezTo>
                    <a:pt x="10503" y="10762"/>
                    <a:pt x="10506" y="10760"/>
                    <a:pt x="10511" y="10760"/>
                  </a:cubicBezTo>
                  <a:cubicBezTo>
                    <a:pt x="10542" y="10760"/>
                    <a:pt x="10654" y="10843"/>
                    <a:pt x="10686" y="10870"/>
                  </a:cubicBezTo>
                  <a:cubicBezTo>
                    <a:pt x="10694" y="10870"/>
                    <a:pt x="10781" y="10890"/>
                    <a:pt x="10820" y="10890"/>
                  </a:cubicBezTo>
                  <a:cubicBezTo>
                    <a:pt x="10834" y="10890"/>
                    <a:pt x="10842" y="10888"/>
                    <a:pt x="10838" y="10881"/>
                  </a:cubicBezTo>
                  <a:cubicBezTo>
                    <a:pt x="10796" y="10818"/>
                    <a:pt x="10686" y="10708"/>
                    <a:pt x="10707" y="10666"/>
                  </a:cubicBezTo>
                  <a:cubicBezTo>
                    <a:pt x="10728" y="10634"/>
                    <a:pt x="10796" y="10666"/>
                    <a:pt x="10807" y="10624"/>
                  </a:cubicBezTo>
                  <a:cubicBezTo>
                    <a:pt x="10817" y="10582"/>
                    <a:pt x="10775" y="10530"/>
                    <a:pt x="10801" y="10503"/>
                  </a:cubicBezTo>
                  <a:cubicBezTo>
                    <a:pt x="10806" y="10499"/>
                    <a:pt x="10812" y="10497"/>
                    <a:pt x="10820" y="10497"/>
                  </a:cubicBezTo>
                  <a:cubicBezTo>
                    <a:pt x="10854" y="10497"/>
                    <a:pt x="10916" y="10528"/>
                    <a:pt x="10961" y="10528"/>
                  </a:cubicBezTo>
                  <a:cubicBezTo>
                    <a:pt x="10970" y="10528"/>
                    <a:pt x="10978" y="10527"/>
                    <a:pt x="10985" y="10524"/>
                  </a:cubicBezTo>
                  <a:cubicBezTo>
                    <a:pt x="11022" y="10509"/>
                    <a:pt x="11043" y="10451"/>
                    <a:pt x="10943" y="10362"/>
                  </a:cubicBezTo>
                  <a:lnTo>
                    <a:pt x="10943" y="10362"/>
                  </a:lnTo>
                  <a:cubicBezTo>
                    <a:pt x="10964" y="10370"/>
                    <a:pt x="11090" y="10417"/>
                    <a:pt x="11116" y="10417"/>
                  </a:cubicBezTo>
                  <a:cubicBezTo>
                    <a:pt x="11122" y="10417"/>
                    <a:pt x="11123" y="10415"/>
                    <a:pt x="11116" y="10409"/>
                  </a:cubicBezTo>
                  <a:cubicBezTo>
                    <a:pt x="11074" y="10378"/>
                    <a:pt x="10906" y="10283"/>
                    <a:pt x="10959" y="10257"/>
                  </a:cubicBezTo>
                  <a:cubicBezTo>
                    <a:pt x="10962" y="10254"/>
                    <a:pt x="10968" y="10253"/>
                    <a:pt x="10974" y="10253"/>
                  </a:cubicBezTo>
                  <a:cubicBezTo>
                    <a:pt x="11003" y="10253"/>
                    <a:pt x="11055" y="10278"/>
                    <a:pt x="11090" y="10278"/>
                  </a:cubicBezTo>
                  <a:cubicBezTo>
                    <a:pt x="11163" y="10278"/>
                    <a:pt x="11252" y="10215"/>
                    <a:pt x="11147" y="10094"/>
                  </a:cubicBezTo>
                  <a:lnTo>
                    <a:pt x="11147" y="10094"/>
                  </a:lnTo>
                  <a:cubicBezTo>
                    <a:pt x="11206" y="10144"/>
                    <a:pt x="11279" y="10170"/>
                    <a:pt x="11359" y="10170"/>
                  </a:cubicBezTo>
                  <a:cubicBezTo>
                    <a:pt x="11372" y="10170"/>
                    <a:pt x="11385" y="10169"/>
                    <a:pt x="11399" y="10168"/>
                  </a:cubicBezTo>
                  <a:cubicBezTo>
                    <a:pt x="11294" y="10089"/>
                    <a:pt x="11336" y="10084"/>
                    <a:pt x="11362" y="10058"/>
                  </a:cubicBezTo>
                  <a:cubicBezTo>
                    <a:pt x="11383" y="10026"/>
                    <a:pt x="11383" y="10047"/>
                    <a:pt x="11331" y="9984"/>
                  </a:cubicBezTo>
                  <a:cubicBezTo>
                    <a:pt x="11247" y="9895"/>
                    <a:pt x="11452" y="9927"/>
                    <a:pt x="11478" y="9906"/>
                  </a:cubicBezTo>
                  <a:cubicBezTo>
                    <a:pt x="11509" y="9885"/>
                    <a:pt x="11441" y="9843"/>
                    <a:pt x="11446" y="9811"/>
                  </a:cubicBezTo>
                  <a:cubicBezTo>
                    <a:pt x="11462" y="9775"/>
                    <a:pt x="11483" y="9738"/>
                    <a:pt x="11509" y="9706"/>
                  </a:cubicBezTo>
                  <a:cubicBezTo>
                    <a:pt x="11545" y="9659"/>
                    <a:pt x="11554" y="9614"/>
                    <a:pt x="11484" y="9531"/>
                  </a:cubicBezTo>
                  <a:lnTo>
                    <a:pt x="11484" y="9531"/>
                  </a:lnTo>
                  <a:cubicBezTo>
                    <a:pt x="11519" y="9561"/>
                    <a:pt x="11555" y="9588"/>
                    <a:pt x="11593" y="9612"/>
                  </a:cubicBezTo>
                  <a:cubicBezTo>
                    <a:pt x="11610" y="9621"/>
                    <a:pt x="11621" y="9625"/>
                    <a:pt x="11628" y="9625"/>
                  </a:cubicBezTo>
                  <a:cubicBezTo>
                    <a:pt x="11658" y="9625"/>
                    <a:pt x="11609" y="9555"/>
                    <a:pt x="11588" y="9533"/>
                  </a:cubicBezTo>
                  <a:cubicBezTo>
                    <a:pt x="11512" y="9452"/>
                    <a:pt x="11501" y="9419"/>
                    <a:pt x="11539" y="9419"/>
                  </a:cubicBezTo>
                  <a:cubicBezTo>
                    <a:pt x="11570" y="9419"/>
                    <a:pt x="11632" y="9441"/>
                    <a:pt x="11719" y="9476"/>
                  </a:cubicBezTo>
                  <a:cubicBezTo>
                    <a:pt x="11730" y="9480"/>
                    <a:pt x="11737" y="9482"/>
                    <a:pt x="11742" y="9482"/>
                  </a:cubicBezTo>
                  <a:cubicBezTo>
                    <a:pt x="11784" y="9482"/>
                    <a:pt x="11565" y="9293"/>
                    <a:pt x="11596" y="9293"/>
                  </a:cubicBezTo>
                  <a:cubicBezTo>
                    <a:pt x="11603" y="9293"/>
                    <a:pt x="11621" y="9302"/>
                    <a:pt x="11656" y="9324"/>
                  </a:cubicBezTo>
                  <a:cubicBezTo>
                    <a:pt x="11689" y="9343"/>
                    <a:pt x="11718" y="9352"/>
                    <a:pt x="11740" y="9352"/>
                  </a:cubicBezTo>
                  <a:cubicBezTo>
                    <a:pt x="11810" y="9352"/>
                    <a:pt x="11816" y="9271"/>
                    <a:pt x="11692" y="9194"/>
                  </a:cubicBezTo>
                  <a:lnTo>
                    <a:pt x="11692" y="9194"/>
                  </a:lnTo>
                  <a:cubicBezTo>
                    <a:pt x="11744" y="9222"/>
                    <a:pt x="11800" y="9235"/>
                    <a:pt x="11860" y="9235"/>
                  </a:cubicBezTo>
                  <a:cubicBezTo>
                    <a:pt x="11892" y="9235"/>
                    <a:pt x="11860" y="9198"/>
                    <a:pt x="11866" y="9177"/>
                  </a:cubicBezTo>
                  <a:cubicBezTo>
                    <a:pt x="11887" y="9145"/>
                    <a:pt x="11950" y="9161"/>
                    <a:pt x="11976" y="9130"/>
                  </a:cubicBezTo>
                  <a:cubicBezTo>
                    <a:pt x="12002" y="9103"/>
                    <a:pt x="11939" y="9046"/>
                    <a:pt x="11955" y="9020"/>
                  </a:cubicBezTo>
                  <a:cubicBezTo>
                    <a:pt x="11976" y="8983"/>
                    <a:pt x="12002" y="8951"/>
                    <a:pt x="12033" y="8930"/>
                  </a:cubicBezTo>
                  <a:cubicBezTo>
                    <a:pt x="12091" y="8894"/>
                    <a:pt x="12165" y="8883"/>
                    <a:pt x="12159" y="8815"/>
                  </a:cubicBezTo>
                  <a:cubicBezTo>
                    <a:pt x="12159" y="8784"/>
                    <a:pt x="12039" y="8700"/>
                    <a:pt x="12044" y="8684"/>
                  </a:cubicBezTo>
                  <a:cubicBezTo>
                    <a:pt x="12044" y="8683"/>
                    <a:pt x="12046" y="8683"/>
                    <a:pt x="12049" y="8683"/>
                  </a:cubicBezTo>
                  <a:cubicBezTo>
                    <a:pt x="12077" y="8683"/>
                    <a:pt x="12206" y="8721"/>
                    <a:pt x="12252" y="8721"/>
                  </a:cubicBezTo>
                  <a:cubicBezTo>
                    <a:pt x="12255" y="8721"/>
                    <a:pt x="12257" y="8721"/>
                    <a:pt x="12259" y="8721"/>
                  </a:cubicBezTo>
                  <a:cubicBezTo>
                    <a:pt x="12311" y="8710"/>
                    <a:pt x="12196" y="8642"/>
                    <a:pt x="12149" y="8616"/>
                  </a:cubicBezTo>
                  <a:cubicBezTo>
                    <a:pt x="12102" y="8584"/>
                    <a:pt x="11860" y="8485"/>
                    <a:pt x="11976" y="8485"/>
                  </a:cubicBezTo>
                  <a:cubicBezTo>
                    <a:pt x="12046" y="8489"/>
                    <a:pt x="12130" y="8510"/>
                    <a:pt x="12195" y="8510"/>
                  </a:cubicBezTo>
                  <a:cubicBezTo>
                    <a:pt x="12217" y="8510"/>
                    <a:pt x="12237" y="8507"/>
                    <a:pt x="12254" y="8501"/>
                  </a:cubicBezTo>
                  <a:cubicBezTo>
                    <a:pt x="12332" y="8466"/>
                    <a:pt x="12033" y="8326"/>
                    <a:pt x="12164" y="8326"/>
                  </a:cubicBezTo>
                  <a:cubicBezTo>
                    <a:pt x="12173" y="8326"/>
                    <a:pt x="12183" y="8326"/>
                    <a:pt x="12196" y="8328"/>
                  </a:cubicBezTo>
                  <a:cubicBezTo>
                    <a:pt x="12200" y="8328"/>
                    <a:pt x="12205" y="8328"/>
                    <a:pt x="12209" y="8328"/>
                  </a:cubicBezTo>
                  <a:cubicBezTo>
                    <a:pt x="12315" y="8328"/>
                    <a:pt x="12301" y="8200"/>
                    <a:pt x="12296" y="8160"/>
                  </a:cubicBezTo>
                  <a:cubicBezTo>
                    <a:pt x="12296" y="8113"/>
                    <a:pt x="12259" y="8065"/>
                    <a:pt x="12301" y="8034"/>
                  </a:cubicBezTo>
                  <a:cubicBezTo>
                    <a:pt x="12311" y="8023"/>
                    <a:pt x="12500" y="7987"/>
                    <a:pt x="12469" y="7976"/>
                  </a:cubicBezTo>
                  <a:cubicBezTo>
                    <a:pt x="12406" y="7966"/>
                    <a:pt x="12348" y="7976"/>
                    <a:pt x="12301" y="7934"/>
                  </a:cubicBezTo>
                  <a:cubicBezTo>
                    <a:pt x="12280" y="7919"/>
                    <a:pt x="12275" y="7892"/>
                    <a:pt x="12285" y="7866"/>
                  </a:cubicBezTo>
                  <a:cubicBezTo>
                    <a:pt x="12297" y="7843"/>
                    <a:pt x="12337" y="7811"/>
                    <a:pt x="12411" y="7811"/>
                  </a:cubicBezTo>
                  <a:cubicBezTo>
                    <a:pt x="12435" y="7811"/>
                    <a:pt x="12462" y="7814"/>
                    <a:pt x="12493" y="7822"/>
                  </a:cubicBezTo>
                  <a:lnTo>
                    <a:pt x="12493" y="7822"/>
                  </a:lnTo>
                  <a:cubicBezTo>
                    <a:pt x="12097" y="7715"/>
                    <a:pt x="12579" y="7777"/>
                    <a:pt x="12553" y="7714"/>
                  </a:cubicBezTo>
                  <a:cubicBezTo>
                    <a:pt x="12532" y="7646"/>
                    <a:pt x="12343" y="7604"/>
                    <a:pt x="12332" y="7546"/>
                  </a:cubicBezTo>
                  <a:cubicBezTo>
                    <a:pt x="12332" y="7531"/>
                    <a:pt x="12442" y="7504"/>
                    <a:pt x="12463" y="7494"/>
                  </a:cubicBezTo>
                  <a:cubicBezTo>
                    <a:pt x="12558" y="7426"/>
                    <a:pt x="12343" y="7415"/>
                    <a:pt x="12421" y="7342"/>
                  </a:cubicBezTo>
                  <a:cubicBezTo>
                    <a:pt x="12469" y="7295"/>
                    <a:pt x="12505" y="7263"/>
                    <a:pt x="12500" y="7200"/>
                  </a:cubicBezTo>
                  <a:cubicBezTo>
                    <a:pt x="12500" y="7185"/>
                    <a:pt x="12427" y="7116"/>
                    <a:pt x="12427" y="7116"/>
                  </a:cubicBezTo>
                  <a:cubicBezTo>
                    <a:pt x="12463" y="7038"/>
                    <a:pt x="12825" y="6980"/>
                    <a:pt x="12699" y="6875"/>
                  </a:cubicBezTo>
                  <a:cubicBezTo>
                    <a:pt x="12636" y="6823"/>
                    <a:pt x="12574" y="6859"/>
                    <a:pt x="12579" y="6802"/>
                  </a:cubicBezTo>
                  <a:cubicBezTo>
                    <a:pt x="12621" y="6797"/>
                    <a:pt x="12657" y="6781"/>
                    <a:pt x="12684" y="6749"/>
                  </a:cubicBezTo>
                  <a:cubicBezTo>
                    <a:pt x="12689" y="6739"/>
                    <a:pt x="12621" y="6734"/>
                    <a:pt x="12600" y="6718"/>
                  </a:cubicBezTo>
                  <a:cubicBezTo>
                    <a:pt x="12511" y="6609"/>
                    <a:pt x="12853" y="6427"/>
                    <a:pt x="12668" y="6318"/>
                  </a:cubicBezTo>
                  <a:lnTo>
                    <a:pt x="12668" y="6318"/>
                  </a:lnTo>
                  <a:cubicBezTo>
                    <a:pt x="12668" y="6319"/>
                    <a:pt x="12666" y="6320"/>
                    <a:pt x="12664" y="6320"/>
                  </a:cubicBezTo>
                  <a:cubicBezTo>
                    <a:pt x="12658" y="6320"/>
                    <a:pt x="12647" y="6317"/>
                    <a:pt x="12626" y="6309"/>
                  </a:cubicBezTo>
                  <a:cubicBezTo>
                    <a:pt x="12626" y="6283"/>
                    <a:pt x="12402" y="6267"/>
                    <a:pt x="12191" y="6267"/>
                  </a:cubicBezTo>
                  <a:close/>
                </a:path>
              </a:pathLst>
            </a:custGeom>
            <a:solidFill>
              <a:srgbClr val="FFA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3990400" y="1853100"/>
              <a:ext cx="807200" cy="276350"/>
            </a:xfrm>
            <a:custGeom>
              <a:rect b="b" l="l" r="r" t="t"/>
              <a:pathLst>
                <a:path extrusionOk="0" h="11054" w="32288">
                  <a:moveTo>
                    <a:pt x="7357" y="1"/>
                  </a:moveTo>
                  <a:cubicBezTo>
                    <a:pt x="5878" y="22"/>
                    <a:pt x="4462" y="27"/>
                    <a:pt x="3094" y="95"/>
                  </a:cubicBezTo>
                  <a:cubicBezTo>
                    <a:pt x="1348" y="174"/>
                    <a:pt x="1" y="1653"/>
                    <a:pt x="79" y="3398"/>
                  </a:cubicBezTo>
                  <a:cubicBezTo>
                    <a:pt x="156" y="5108"/>
                    <a:pt x="1560" y="6415"/>
                    <a:pt x="3272" y="6415"/>
                  </a:cubicBezTo>
                  <a:cubicBezTo>
                    <a:pt x="3309" y="6415"/>
                    <a:pt x="3345" y="6414"/>
                    <a:pt x="3382" y="6413"/>
                  </a:cubicBezTo>
                  <a:cubicBezTo>
                    <a:pt x="4651" y="6356"/>
                    <a:pt x="5999" y="6340"/>
                    <a:pt x="7341" y="6324"/>
                  </a:cubicBezTo>
                  <a:cubicBezTo>
                    <a:pt x="14692" y="6340"/>
                    <a:pt x="21654" y="7860"/>
                    <a:pt x="27474" y="10728"/>
                  </a:cubicBezTo>
                  <a:cubicBezTo>
                    <a:pt x="27909" y="10943"/>
                    <a:pt x="28386" y="11053"/>
                    <a:pt x="28869" y="11053"/>
                  </a:cubicBezTo>
                  <a:lnTo>
                    <a:pt x="28874" y="11048"/>
                  </a:lnTo>
                  <a:cubicBezTo>
                    <a:pt x="30342" y="11048"/>
                    <a:pt x="31621" y="10036"/>
                    <a:pt x="31952" y="8605"/>
                  </a:cubicBezTo>
                  <a:cubicBezTo>
                    <a:pt x="32287" y="7173"/>
                    <a:pt x="31590" y="5700"/>
                    <a:pt x="30274" y="5050"/>
                  </a:cubicBezTo>
                  <a:cubicBezTo>
                    <a:pt x="23589" y="1763"/>
                    <a:pt x="15667" y="17"/>
                    <a:pt x="7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3963625" y="1832400"/>
              <a:ext cx="843400" cy="312825"/>
            </a:xfrm>
            <a:custGeom>
              <a:rect b="b" l="l" r="r" t="t"/>
              <a:pathLst>
                <a:path extrusionOk="0" h="12513" w="33736">
                  <a:moveTo>
                    <a:pt x="11075" y="273"/>
                  </a:moveTo>
                  <a:cubicBezTo>
                    <a:pt x="11076" y="274"/>
                    <a:pt x="11076" y="275"/>
                    <a:pt x="11076" y="276"/>
                  </a:cubicBezTo>
                  <a:lnTo>
                    <a:pt x="11076" y="276"/>
                  </a:lnTo>
                  <a:cubicBezTo>
                    <a:pt x="11076" y="275"/>
                    <a:pt x="11076" y="274"/>
                    <a:pt x="11075" y="273"/>
                  </a:cubicBezTo>
                  <a:close/>
                  <a:moveTo>
                    <a:pt x="11248" y="630"/>
                  </a:moveTo>
                  <a:lnTo>
                    <a:pt x="11248" y="630"/>
                  </a:lnTo>
                  <a:cubicBezTo>
                    <a:pt x="11243" y="698"/>
                    <a:pt x="11243" y="812"/>
                    <a:pt x="11188" y="827"/>
                  </a:cubicBezTo>
                  <a:lnTo>
                    <a:pt x="11188" y="827"/>
                  </a:lnTo>
                  <a:cubicBezTo>
                    <a:pt x="11185" y="825"/>
                    <a:pt x="11181" y="824"/>
                    <a:pt x="11175" y="824"/>
                  </a:cubicBezTo>
                  <a:lnTo>
                    <a:pt x="11175" y="824"/>
                  </a:lnTo>
                  <a:cubicBezTo>
                    <a:pt x="11158" y="848"/>
                    <a:pt x="11141" y="858"/>
                    <a:pt x="11128" y="858"/>
                  </a:cubicBezTo>
                  <a:cubicBezTo>
                    <a:pt x="11101" y="858"/>
                    <a:pt x="11091" y="815"/>
                    <a:pt x="11133" y="766"/>
                  </a:cubicBezTo>
                  <a:lnTo>
                    <a:pt x="11248" y="630"/>
                  </a:lnTo>
                  <a:close/>
                  <a:moveTo>
                    <a:pt x="12963" y="677"/>
                  </a:moveTo>
                  <a:cubicBezTo>
                    <a:pt x="13051" y="687"/>
                    <a:pt x="13026" y="876"/>
                    <a:pt x="12945" y="876"/>
                  </a:cubicBezTo>
                  <a:cubicBezTo>
                    <a:pt x="12944" y="876"/>
                    <a:pt x="12943" y="876"/>
                    <a:pt x="12942" y="876"/>
                  </a:cubicBezTo>
                  <a:cubicBezTo>
                    <a:pt x="12910" y="808"/>
                    <a:pt x="12858" y="687"/>
                    <a:pt x="12963" y="677"/>
                  </a:cubicBezTo>
                  <a:close/>
                  <a:moveTo>
                    <a:pt x="8653" y="803"/>
                  </a:moveTo>
                  <a:lnTo>
                    <a:pt x="8837" y="808"/>
                  </a:lnTo>
                  <a:cubicBezTo>
                    <a:pt x="8837" y="897"/>
                    <a:pt x="8831" y="908"/>
                    <a:pt x="8774" y="908"/>
                  </a:cubicBezTo>
                  <a:cubicBezTo>
                    <a:pt x="8716" y="902"/>
                    <a:pt x="8653" y="908"/>
                    <a:pt x="8653" y="803"/>
                  </a:cubicBezTo>
                  <a:close/>
                  <a:moveTo>
                    <a:pt x="18379" y="913"/>
                  </a:moveTo>
                  <a:lnTo>
                    <a:pt x="18379" y="913"/>
                  </a:lnTo>
                  <a:cubicBezTo>
                    <a:pt x="18379" y="914"/>
                    <a:pt x="18378" y="916"/>
                    <a:pt x="18378" y="917"/>
                  </a:cubicBezTo>
                  <a:lnTo>
                    <a:pt x="18378" y="917"/>
                  </a:lnTo>
                  <a:cubicBezTo>
                    <a:pt x="18378" y="916"/>
                    <a:pt x="18379" y="914"/>
                    <a:pt x="18379" y="913"/>
                  </a:cubicBezTo>
                  <a:close/>
                  <a:moveTo>
                    <a:pt x="9649" y="972"/>
                  </a:moveTo>
                  <a:lnTo>
                    <a:pt x="9649" y="972"/>
                  </a:lnTo>
                  <a:cubicBezTo>
                    <a:pt x="9649" y="974"/>
                    <a:pt x="9649" y="975"/>
                    <a:pt x="9649" y="976"/>
                  </a:cubicBezTo>
                  <a:cubicBezTo>
                    <a:pt x="9649" y="975"/>
                    <a:pt x="9649" y="973"/>
                    <a:pt x="9649" y="972"/>
                  </a:cubicBezTo>
                  <a:close/>
                  <a:moveTo>
                    <a:pt x="11343" y="1031"/>
                  </a:moveTo>
                  <a:cubicBezTo>
                    <a:pt x="11343" y="1034"/>
                    <a:pt x="11343" y="1036"/>
                    <a:pt x="11343" y="1039"/>
                  </a:cubicBezTo>
                  <a:cubicBezTo>
                    <a:pt x="11343" y="1036"/>
                    <a:pt x="11343" y="1033"/>
                    <a:pt x="11343" y="1031"/>
                  </a:cubicBezTo>
                  <a:close/>
                  <a:moveTo>
                    <a:pt x="7359" y="1587"/>
                  </a:moveTo>
                  <a:cubicBezTo>
                    <a:pt x="7327" y="1587"/>
                    <a:pt x="7285" y="1593"/>
                    <a:pt x="7295" y="1626"/>
                  </a:cubicBezTo>
                  <a:cubicBezTo>
                    <a:pt x="7320" y="1683"/>
                    <a:pt x="7351" y="1694"/>
                    <a:pt x="7385" y="1694"/>
                  </a:cubicBezTo>
                  <a:cubicBezTo>
                    <a:pt x="7408" y="1694"/>
                    <a:pt x="7432" y="1689"/>
                    <a:pt x="7458" y="1689"/>
                  </a:cubicBezTo>
                  <a:cubicBezTo>
                    <a:pt x="7458" y="1605"/>
                    <a:pt x="7452" y="1594"/>
                    <a:pt x="7395" y="1589"/>
                  </a:cubicBezTo>
                  <a:cubicBezTo>
                    <a:pt x="7395" y="1589"/>
                    <a:pt x="7378" y="1587"/>
                    <a:pt x="7359" y="1587"/>
                  </a:cubicBezTo>
                  <a:close/>
                  <a:moveTo>
                    <a:pt x="21179" y="1621"/>
                  </a:moveTo>
                  <a:cubicBezTo>
                    <a:pt x="21143" y="1770"/>
                    <a:pt x="21161" y="1819"/>
                    <a:pt x="21192" y="1819"/>
                  </a:cubicBezTo>
                  <a:cubicBezTo>
                    <a:pt x="21247" y="1819"/>
                    <a:pt x="21342" y="1663"/>
                    <a:pt x="21242" y="1636"/>
                  </a:cubicBezTo>
                  <a:cubicBezTo>
                    <a:pt x="21221" y="1626"/>
                    <a:pt x="21200" y="1621"/>
                    <a:pt x="21179" y="1621"/>
                  </a:cubicBezTo>
                  <a:close/>
                  <a:moveTo>
                    <a:pt x="1955" y="2163"/>
                  </a:moveTo>
                  <a:cubicBezTo>
                    <a:pt x="1940" y="2163"/>
                    <a:pt x="1927" y="2169"/>
                    <a:pt x="1916" y="2182"/>
                  </a:cubicBezTo>
                  <a:cubicBezTo>
                    <a:pt x="1876" y="2239"/>
                    <a:pt x="1980" y="2317"/>
                    <a:pt x="2039" y="2317"/>
                  </a:cubicBezTo>
                  <a:cubicBezTo>
                    <a:pt x="2051" y="2317"/>
                    <a:pt x="2061" y="2314"/>
                    <a:pt x="2068" y="2307"/>
                  </a:cubicBezTo>
                  <a:cubicBezTo>
                    <a:pt x="2106" y="2265"/>
                    <a:pt x="2020" y="2163"/>
                    <a:pt x="1955" y="2163"/>
                  </a:cubicBezTo>
                  <a:close/>
                  <a:moveTo>
                    <a:pt x="1816" y="2481"/>
                  </a:moveTo>
                  <a:lnTo>
                    <a:pt x="1816" y="2481"/>
                  </a:lnTo>
                  <a:cubicBezTo>
                    <a:pt x="1743" y="2580"/>
                    <a:pt x="1806" y="2633"/>
                    <a:pt x="1947" y="2638"/>
                  </a:cubicBezTo>
                  <a:cubicBezTo>
                    <a:pt x="1916" y="2575"/>
                    <a:pt x="1905" y="2522"/>
                    <a:pt x="1816" y="2481"/>
                  </a:cubicBezTo>
                  <a:close/>
                  <a:moveTo>
                    <a:pt x="22678" y="2648"/>
                  </a:moveTo>
                  <a:lnTo>
                    <a:pt x="22678" y="2648"/>
                  </a:lnTo>
                  <a:cubicBezTo>
                    <a:pt x="22778" y="2659"/>
                    <a:pt x="22788" y="2732"/>
                    <a:pt x="22746" y="2879"/>
                  </a:cubicBezTo>
                  <a:lnTo>
                    <a:pt x="22683" y="2858"/>
                  </a:lnTo>
                  <a:cubicBezTo>
                    <a:pt x="22662" y="2790"/>
                    <a:pt x="22662" y="2722"/>
                    <a:pt x="22678" y="2648"/>
                  </a:cubicBezTo>
                  <a:close/>
                  <a:moveTo>
                    <a:pt x="1188" y="2874"/>
                  </a:moveTo>
                  <a:cubicBezTo>
                    <a:pt x="1205" y="2874"/>
                    <a:pt x="1227" y="2879"/>
                    <a:pt x="1255" y="2889"/>
                  </a:cubicBezTo>
                  <a:lnTo>
                    <a:pt x="1229" y="2952"/>
                  </a:lnTo>
                  <a:lnTo>
                    <a:pt x="1114" y="2979"/>
                  </a:lnTo>
                  <a:cubicBezTo>
                    <a:pt x="1126" y="2926"/>
                    <a:pt x="1132" y="2874"/>
                    <a:pt x="1188" y="2874"/>
                  </a:cubicBezTo>
                  <a:close/>
                  <a:moveTo>
                    <a:pt x="26857" y="3743"/>
                  </a:moveTo>
                  <a:cubicBezTo>
                    <a:pt x="26871" y="3743"/>
                    <a:pt x="26885" y="3750"/>
                    <a:pt x="26899" y="3765"/>
                  </a:cubicBezTo>
                  <a:cubicBezTo>
                    <a:pt x="26875" y="3822"/>
                    <a:pt x="26843" y="3931"/>
                    <a:pt x="26786" y="3931"/>
                  </a:cubicBezTo>
                  <a:cubicBezTo>
                    <a:pt x="26780" y="3931"/>
                    <a:pt x="26774" y="3930"/>
                    <a:pt x="26768" y="3928"/>
                  </a:cubicBezTo>
                  <a:lnTo>
                    <a:pt x="26747" y="3812"/>
                  </a:lnTo>
                  <a:cubicBezTo>
                    <a:pt x="26787" y="3779"/>
                    <a:pt x="26823" y="3743"/>
                    <a:pt x="26857" y="3743"/>
                  </a:cubicBezTo>
                  <a:close/>
                  <a:moveTo>
                    <a:pt x="1250" y="3949"/>
                  </a:moveTo>
                  <a:lnTo>
                    <a:pt x="1250" y="3949"/>
                  </a:lnTo>
                  <a:cubicBezTo>
                    <a:pt x="1250" y="3949"/>
                    <a:pt x="1250" y="3950"/>
                    <a:pt x="1249" y="3950"/>
                  </a:cubicBezTo>
                  <a:lnTo>
                    <a:pt x="1249" y="3950"/>
                  </a:lnTo>
                  <a:cubicBezTo>
                    <a:pt x="1250" y="3950"/>
                    <a:pt x="1250" y="3949"/>
                    <a:pt x="1250" y="3949"/>
                  </a:cubicBezTo>
                  <a:close/>
                  <a:moveTo>
                    <a:pt x="27084" y="4306"/>
                  </a:moveTo>
                  <a:lnTo>
                    <a:pt x="27084" y="4306"/>
                  </a:lnTo>
                  <a:cubicBezTo>
                    <a:pt x="27083" y="4308"/>
                    <a:pt x="27083" y="4309"/>
                    <a:pt x="27082" y="4310"/>
                  </a:cubicBezTo>
                  <a:lnTo>
                    <a:pt x="27084" y="4306"/>
                  </a:lnTo>
                  <a:close/>
                  <a:moveTo>
                    <a:pt x="2157" y="6062"/>
                  </a:moveTo>
                  <a:cubicBezTo>
                    <a:pt x="2155" y="6063"/>
                    <a:pt x="2153" y="6065"/>
                    <a:pt x="2151" y="6067"/>
                  </a:cubicBezTo>
                  <a:lnTo>
                    <a:pt x="2151" y="6067"/>
                  </a:lnTo>
                  <a:cubicBezTo>
                    <a:pt x="2153" y="6065"/>
                    <a:pt x="2155" y="6063"/>
                    <a:pt x="2157" y="6062"/>
                  </a:cubicBezTo>
                  <a:close/>
                  <a:moveTo>
                    <a:pt x="12816" y="7037"/>
                  </a:moveTo>
                  <a:cubicBezTo>
                    <a:pt x="12817" y="7042"/>
                    <a:pt x="12817" y="7047"/>
                    <a:pt x="12818" y="7052"/>
                  </a:cubicBezTo>
                  <a:lnTo>
                    <a:pt x="12818" y="7052"/>
                  </a:lnTo>
                  <a:cubicBezTo>
                    <a:pt x="12818" y="7047"/>
                    <a:pt x="12817" y="7042"/>
                    <a:pt x="12816" y="7037"/>
                  </a:cubicBezTo>
                  <a:close/>
                  <a:moveTo>
                    <a:pt x="13347" y="7167"/>
                  </a:moveTo>
                  <a:cubicBezTo>
                    <a:pt x="13347" y="7167"/>
                    <a:pt x="13346" y="7167"/>
                    <a:pt x="13346" y="7168"/>
                  </a:cubicBezTo>
                  <a:cubicBezTo>
                    <a:pt x="13346" y="7168"/>
                    <a:pt x="13347" y="7167"/>
                    <a:pt x="13347" y="7167"/>
                  </a:cubicBezTo>
                  <a:close/>
                  <a:moveTo>
                    <a:pt x="13743" y="7128"/>
                  </a:moveTo>
                  <a:cubicBezTo>
                    <a:pt x="13714" y="7128"/>
                    <a:pt x="13693" y="7184"/>
                    <a:pt x="13681" y="7299"/>
                  </a:cubicBezTo>
                  <a:lnTo>
                    <a:pt x="13744" y="7304"/>
                  </a:lnTo>
                  <a:lnTo>
                    <a:pt x="13817" y="7215"/>
                  </a:lnTo>
                  <a:cubicBezTo>
                    <a:pt x="13789" y="7158"/>
                    <a:pt x="13764" y="7128"/>
                    <a:pt x="13743" y="7128"/>
                  </a:cubicBezTo>
                  <a:close/>
                  <a:moveTo>
                    <a:pt x="11728" y="7063"/>
                  </a:moveTo>
                  <a:cubicBezTo>
                    <a:pt x="11745" y="7063"/>
                    <a:pt x="11767" y="7074"/>
                    <a:pt x="11794" y="7100"/>
                  </a:cubicBezTo>
                  <a:cubicBezTo>
                    <a:pt x="11830" y="7163"/>
                    <a:pt x="11841" y="7231"/>
                    <a:pt x="11841" y="7304"/>
                  </a:cubicBezTo>
                  <a:cubicBezTo>
                    <a:pt x="11834" y="7379"/>
                    <a:pt x="11798" y="7437"/>
                    <a:pt x="11760" y="7437"/>
                  </a:cubicBezTo>
                  <a:cubicBezTo>
                    <a:pt x="11743" y="7437"/>
                    <a:pt x="11725" y="7424"/>
                    <a:pt x="11710" y="7393"/>
                  </a:cubicBezTo>
                  <a:cubicBezTo>
                    <a:pt x="11658" y="7286"/>
                    <a:pt x="11649" y="7063"/>
                    <a:pt x="11728" y="7063"/>
                  </a:cubicBezTo>
                  <a:close/>
                  <a:moveTo>
                    <a:pt x="9507" y="7251"/>
                  </a:moveTo>
                  <a:cubicBezTo>
                    <a:pt x="9509" y="7251"/>
                    <a:pt x="9511" y="7251"/>
                    <a:pt x="9513" y="7252"/>
                  </a:cubicBezTo>
                  <a:cubicBezTo>
                    <a:pt x="9550" y="7315"/>
                    <a:pt x="9613" y="7425"/>
                    <a:pt x="9508" y="7446"/>
                  </a:cubicBezTo>
                  <a:cubicBezTo>
                    <a:pt x="9416" y="7441"/>
                    <a:pt x="9428" y="7251"/>
                    <a:pt x="9507" y="7251"/>
                  </a:cubicBezTo>
                  <a:close/>
                  <a:moveTo>
                    <a:pt x="5455" y="7838"/>
                  </a:moveTo>
                  <a:lnTo>
                    <a:pt x="5455" y="7838"/>
                  </a:lnTo>
                  <a:cubicBezTo>
                    <a:pt x="5455" y="7838"/>
                    <a:pt x="5455" y="7839"/>
                    <a:pt x="5455" y="7839"/>
                  </a:cubicBezTo>
                  <a:cubicBezTo>
                    <a:pt x="5455" y="7839"/>
                    <a:pt x="5455" y="7838"/>
                    <a:pt x="5455" y="7838"/>
                  </a:cubicBezTo>
                  <a:close/>
                  <a:moveTo>
                    <a:pt x="3219" y="6708"/>
                  </a:moveTo>
                  <a:cubicBezTo>
                    <a:pt x="3207" y="6708"/>
                    <a:pt x="3191" y="6715"/>
                    <a:pt x="3169" y="6733"/>
                  </a:cubicBezTo>
                  <a:cubicBezTo>
                    <a:pt x="3074" y="6927"/>
                    <a:pt x="3143" y="7288"/>
                    <a:pt x="3200" y="7440"/>
                  </a:cubicBezTo>
                  <a:cubicBezTo>
                    <a:pt x="3200" y="7450"/>
                    <a:pt x="3276" y="7661"/>
                    <a:pt x="3312" y="7661"/>
                  </a:cubicBezTo>
                  <a:cubicBezTo>
                    <a:pt x="3318" y="7661"/>
                    <a:pt x="3323" y="7656"/>
                    <a:pt x="3326" y="7645"/>
                  </a:cubicBezTo>
                  <a:cubicBezTo>
                    <a:pt x="3365" y="7617"/>
                    <a:pt x="3392" y="7600"/>
                    <a:pt x="3418" y="7600"/>
                  </a:cubicBezTo>
                  <a:cubicBezTo>
                    <a:pt x="3440" y="7600"/>
                    <a:pt x="3462" y="7613"/>
                    <a:pt x="3489" y="7645"/>
                  </a:cubicBezTo>
                  <a:cubicBezTo>
                    <a:pt x="3548" y="7704"/>
                    <a:pt x="3627" y="7814"/>
                    <a:pt x="3718" y="7814"/>
                  </a:cubicBezTo>
                  <a:cubicBezTo>
                    <a:pt x="3741" y="7814"/>
                    <a:pt x="3764" y="7807"/>
                    <a:pt x="3787" y="7792"/>
                  </a:cubicBezTo>
                  <a:cubicBezTo>
                    <a:pt x="3849" y="7753"/>
                    <a:pt x="3876" y="7704"/>
                    <a:pt x="3907" y="7704"/>
                  </a:cubicBezTo>
                  <a:cubicBezTo>
                    <a:pt x="3926" y="7704"/>
                    <a:pt x="3946" y="7724"/>
                    <a:pt x="3976" y="7776"/>
                  </a:cubicBezTo>
                  <a:cubicBezTo>
                    <a:pt x="3982" y="7777"/>
                    <a:pt x="3988" y="7778"/>
                    <a:pt x="3994" y="7778"/>
                  </a:cubicBezTo>
                  <a:cubicBezTo>
                    <a:pt x="4080" y="7778"/>
                    <a:pt x="4195" y="7678"/>
                    <a:pt x="4269" y="7678"/>
                  </a:cubicBezTo>
                  <a:cubicBezTo>
                    <a:pt x="4315" y="7678"/>
                    <a:pt x="4345" y="7716"/>
                    <a:pt x="4343" y="7839"/>
                  </a:cubicBezTo>
                  <a:cubicBezTo>
                    <a:pt x="4348" y="7732"/>
                    <a:pt x="4396" y="7704"/>
                    <a:pt x="4456" y="7704"/>
                  </a:cubicBezTo>
                  <a:cubicBezTo>
                    <a:pt x="4523" y="7704"/>
                    <a:pt x="4605" y="7739"/>
                    <a:pt x="4656" y="7739"/>
                  </a:cubicBezTo>
                  <a:cubicBezTo>
                    <a:pt x="4667" y="7739"/>
                    <a:pt x="4676" y="7738"/>
                    <a:pt x="4684" y="7734"/>
                  </a:cubicBezTo>
                  <a:cubicBezTo>
                    <a:pt x="4778" y="7697"/>
                    <a:pt x="4700" y="7603"/>
                    <a:pt x="4757" y="7519"/>
                  </a:cubicBezTo>
                  <a:cubicBezTo>
                    <a:pt x="4766" y="7509"/>
                    <a:pt x="4774" y="7505"/>
                    <a:pt x="4782" y="7505"/>
                  </a:cubicBezTo>
                  <a:cubicBezTo>
                    <a:pt x="4828" y="7505"/>
                    <a:pt x="4862" y="7653"/>
                    <a:pt x="4862" y="7703"/>
                  </a:cubicBezTo>
                  <a:cubicBezTo>
                    <a:pt x="4866" y="7817"/>
                    <a:pt x="4888" y="7853"/>
                    <a:pt x="4918" y="7853"/>
                  </a:cubicBezTo>
                  <a:cubicBezTo>
                    <a:pt x="4969" y="7853"/>
                    <a:pt x="5045" y="7752"/>
                    <a:pt x="5103" y="7739"/>
                  </a:cubicBezTo>
                  <a:cubicBezTo>
                    <a:pt x="5107" y="7739"/>
                    <a:pt x="5111" y="7738"/>
                    <a:pt x="5116" y="7738"/>
                  </a:cubicBezTo>
                  <a:cubicBezTo>
                    <a:pt x="5192" y="7738"/>
                    <a:pt x="5473" y="7803"/>
                    <a:pt x="5455" y="7838"/>
                  </a:cubicBezTo>
                  <a:lnTo>
                    <a:pt x="5455" y="7838"/>
                  </a:lnTo>
                  <a:cubicBezTo>
                    <a:pt x="5479" y="7798"/>
                    <a:pt x="5397" y="7838"/>
                    <a:pt x="5439" y="7745"/>
                  </a:cubicBezTo>
                  <a:cubicBezTo>
                    <a:pt x="5460" y="7706"/>
                    <a:pt x="5503" y="7702"/>
                    <a:pt x="5535" y="7702"/>
                  </a:cubicBezTo>
                  <a:cubicBezTo>
                    <a:pt x="5542" y="7702"/>
                    <a:pt x="5549" y="7703"/>
                    <a:pt x="5554" y="7703"/>
                  </a:cubicBezTo>
                  <a:cubicBezTo>
                    <a:pt x="5567" y="7703"/>
                    <a:pt x="5581" y="7702"/>
                    <a:pt x="5596" y="7702"/>
                  </a:cubicBezTo>
                  <a:cubicBezTo>
                    <a:pt x="5646" y="7702"/>
                    <a:pt x="5705" y="7708"/>
                    <a:pt x="5733" y="7760"/>
                  </a:cubicBezTo>
                  <a:cubicBezTo>
                    <a:pt x="5764" y="7815"/>
                    <a:pt x="5766" y="7872"/>
                    <a:pt x="5800" y="7872"/>
                  </a:cubicBezTo>
                  <a:cubicBezTo>
                    <a:pt x="5811" y="7872"/>
                    <a:pt x="5826" y="7866"/>
                    <a:pt x="5848" y="7849"/>
                  </a:cubicBezTo>
                  <a:cubicBezTo>
                    <a:pt x="5906" y="7802"/>
                    <a:pt x="5906" y="7671"/>
                    <a:pt x="5953" y="7640"/>
                  </a:cubicBezTo>
                  <a:cubicBezTo>
                    <a:pt x="5965" y="7630"/>
                    <a:pt x="5977" y="7625"/>
                    <a:pt x="5991" y="7625"/>
                  </a:cubicBezTo>
                  <a:cubicBezTo>
                    <a:pt x="6063" y="7625"/>
                    <a:pt x="6158" y="7746"/>
                    <a:pt x="6215" y="7781"/>
                  </a:cubicBezTo>
                  <a:cubicBezTo>
                    <a:pt x="6277" y="7829"/>
                    <a:pt x="6357" y="7855"/>
                    <a:pt x="6439" y="7855"/>
                  </a:cubicBezTo>
                  <a:cubicBezTo>
                    <a:pt x="6446" y="7855"/>
                    <a:pt x="6454" y="7855"/>
                    <a:pt x="6461" y="7855"/>
                  </a:cubicBezTo>
                  <a:cubicBezTo>
                    <a:pt x="6551" y="7844"/>
                    <a:pt x="6634" y="7807"/>
                    <a:pt x="6703" y="7745"/>
                  </a:cubicBezTo>
                  <a:cubicBezTo>
                    <a:pt x="6739" y="7718"/>
                    <a:pt x="6807" y="7556"/>
                    <a:pt x="6849" y="7556"/>
                  </a:cubicBezTo>
                  <a:cubicBezTo>
                    <a:pt x="6828" y="7624"/>
                    <a:pt x="6818" y="7703"/>
                    <a:pt x="6818" y="7776"/>
                  </a:cubicBezTo>
                  <a:cubicBezTo>
                    <a:pt x="6827" y="7805"/>
                    <a:pt x="6864" y="7814"/>
                    <a:pt x="6904" y="7814"/>
                  </a:cubicBezTo>
                  <a:cubicBezTo>
                    <a:pt x="6952" y="7814"/>
                    <a:pt x="7005" y="7800"/>
                    <a:pt x="7022" y="7792"/>
                  </a:cubicBezTo>
                  <a:cubicBezTo>
                    <a:pt x="7080" y="7760"/>
                    <a:pt x="7049" y="7661"/>
                    <a:pt x="7122" y="7645"/>
                  </a:cubicBezTo>
                  <a:cubicBezTo>
                    <a:pt x="7137" y="7642"/>
                    <a:pt x="7152" y="7641"/>
                    <a:pt x="7168" y="7641"/>
                  </a:cubicBezTo>
                  <a:cubicBezTo>
                    <a:pt x="7212" y="7641"/>
                    <a:pt x="7256" y="7652"/>
                    <a:pt x="7295" y="7671"/>
                  </a:cubicBezTo>
                  <a:cubicBezTo>
                    <a:pt x="7416" y="7734"/>
                    <a:pt x="7447" y="7849"/>
                    <a:pt x="7525" y="7849"/>
                  </a:cubicBezTo>
                  <a:cubicBezTo>
                    <a:pt x="7551" y="7849"/>
                    <a:pt x="7583" y="7836"/>
                    <a:pt x="7625" y="7802"/>
                  </a:cubicBezTo>
                  <a:cubicBezTo>
                    <a:pt x="7683" y="7710"/>
                    <a:pt x="7744" y="7702"/>
                    <a:pt x="7814" y="7702"/>
                  </a:cubicBezTo>
                  <a:cubicBezTo>
                    <a:pt x="7828" y="7702"/>
                    <a:pt x="7842" y="7703"/>
                    <a:pt x="7856" y="7703"/>
                  </a:cubicBezTo>
                  <a:cubicBezTo>
                    <a:pt x="7898" y="7703"/>
                    <a:pt x="7914" y="7509"/>
                    <a:pt x="8003" y="7509"/>
                  </a:cubicBezTo>
                  <a:cubicBezTo>
                    <a:pt x="8008" y="7564"/>
                    <a:pt x="7963" y="7760"/>
                    <a:pt x="8018" y="7760"/>
                  </a:cubicBezTo>
                  <a:cubicBezTo>
                    <a:pt x="8025" y="7760"/>
                    <a:pt x="8034" y="7757"/>
                    <a:pt x="8045" y="7750"/>
                  </a:cubicBezTo>
                  <a:cubicBezTo>
                    <a:pt x="8096" y="7713"/>
                    <a:pt x="8135" y="7609"/>
                    <a:pt x="8176" y="7535"/>
                  </a:cubicBezTo>
                  <a:lnTo>
                    <a:pt x="8176" y="7535"/>
                  </a:lnTo>
                  <a:cubicBezTo>
                    <a:pt x="8136" y="7612"/>
                    <a:pt x="8184" y="7628"/>
                    <a:pt x="8245" y="7628"/>
                  </a:cubicBezTo>
                  <a:cubicBezTo>
                    <a:pt x="8286" y="7628"/>
                    <a:pt x="8334" y="7621"/>
                    <a:pt x="8365" y="7621"/>
                  </a:cubicBezTo>
                  <a:cubicBezTo>
                    <a:pt x="8376" y="7621"/>
                    <a:pt x="8385" y="7621"/>
                    <a:pt x="8391" y="7624"/>
                  </a:cubicBezTo>
                  <a:cubicBezTo>
                    <a:pt x="8480" y="7655"/>
                    <a:pt x="8396" y="7807"/>
                    <a:pt x="8501" y="7813"/>
                  </a:cubicBezTo>
                  <a:cubicBezTo>
                    <a:pt x="8502" y="7813"/>
                    <a:pt x="8502" y="7813"/>
                    <a:pt x="8503" y="7813"/>
                  </a:cubicBezTo>
                  <a:cubicBezTo>
                    <a:pt x="8605" y="7813"/>
                    <a:pt x="8610" y="7319"/>
                    <a:pt x="8482" y="7309"/>
                  </a:cubicBezTo>
                  <a:lnTo>
                    <a:pt x="8482" y="7309"/>
                  </a:lnTo>
                  <a:lnTo>
                    <a:pt x="8569" y="7315"/>
                  </a:lnTo>
                  <a:cubicBezTo>
                    <a:pt x="8653" y="7315"/>
                    <a:pt x="8768" y="7121"/>
                    <a:pt x="8643" y="7079"/>
                  </a:cubicBezTo>
                  <a:lnTo>
                    <a:pt x="8643" y="7079"/>
                  </a:lnTo>
                  <a:lnTo>
                    <a:pt x="8637" y="7084"/>
                  </a:lnTo>
                  <a:cubicBezTo>
                    <a:pt x="8600" y="7075"/>
                    <a:pt x="8562" y="7071"/>
                    <a:pt x="8524" y="7071"/>
                  </a:cubicBezTo>
                  <a:cubicBezTo>
                    <a:pt x="8470" y="7071"/>
                    <a:pt x="8417" y="7079"/>
                    <a:pt x="8365" y="7094"/>
                  </a:cubicBezTo>
                  <a:cubicBezTo>
                    <a:pt x="8260" y="7126"/>
                    <a:pt x="8234" y="7147"/>
                    <a:pt x="8176" y="7267"/>
                  </a:cubicBezTo>
                  <a:cubicBezTo>
                    <a:pt x="8118" y="7404"/>
                    <a:pt x="7998" y="7220"/>
                    <a:pt x="7998" y="7472"/>
                  </a:cubicBezTo>
                  <a:cubicBezTo>
                    <a:pt x="7998" y="7236"/>
                    <a:pt x="7746" y="7225"/>
                    <a:pt x="7641" y="7189"/>
                  </a:cubicBezTo>
                  <a:cubicBezTo>
                    <a:pt x="7583" y="7173"/>
                    <a:pt x="7536" y="7147"/>
                    <a:pt x="7494" y="7105"/>
                  </a:cubicBezTo>
                  <a:cubicBezTo>
                    <a:pt x="7494" y="7005"/>
                    <a:pt x="7431" y="6911"/>
                    <a:pt x="7368" y="6911"/>
                  </a:cubicBezTo>
                  <a:lnTo>
                    <a:pt x="7368" y="7105"/>
                  </a:lnTo>
                  <a:cubicBezTo>
                    <a:pt x="7282" y="7105"/>
                    <a:pt x="7263" y="6986"/>
                    <a:pt x="7194" y="6986"/>
                  </a:cubicBezTo>
                  <a:cubicBezTo>
                    <a:pt x="7183" y="6986"/>
                    <a:pt x="7172" y="6989"/>
                    <a:pt x="7159" y="6995"/>
                  </a:cubicBezTo>
                  <a:cubicBezTo>
                    <a:pt x="7059" y="7042"/>
                    <a:pt x="6980" y="7126"/>
                    <a:pt x="6944" y="7225"/>
                  </a:cubicBezTo>
                  <a:cubicBezTo>
                    <a:pt x="6924" y="7274"/>
                    <a:pt x="6941" y="7305"/>
                    <a:pt x="6910" y="7305"/>
                  </a:cubicBezTo>
                  <a:cubicBezTo>
                    <a:pt x="6908" y="7305"/>
                    <a:pt x="6905" y="7305"/>
                    <a:pt x="6902" y="7304"/>
                  </a:cubicBezTo>
                  <a:cubicBezTo>
                    <a:pt x="6855" y="7299"/>
                    <a:pt x="6807" y="7278"/>
                    <a:pt x="6771" y="7246"/>
                  </a:cubicBezTo>
                  <a:cubicBezTo>
                    <a:pt x="6714" y="7189"/>
                    <a:pt x="6646" y="7116"/>
                    <a:pt x="6582" y="7116"/>
                  </a:cubicBezTo>
                  <a:cubicBezTo>
                    <a:pt x="6559" y="7116"/>
                    <a:pt x="6535" y="7126"/>
                    <a:pt x="6514" y="7152"/>
                  </a:cubicBezTo>
                  <a:cubicBezTo>
                    <a:pt x="6453" y="7225"/>
                    <a:pt x="6367" y="7276"/>
                    <a:pt x="6285" y="7276"/>
                  </a:cubicBezTo>
                  <a:cubicBezTo>
                    <a:pt x="6261" y="7276"/>
                    <a:pt x="6238" y="7272"/>
                    <a:pt x="6215" y="7262"/>
                  </a:cubicBezTo>
                  <a:cubicBezTo>
                    <a:pt x="6174" y="7244"/>
                    <a:pt x="6136" y="7068"/>
                    <a:pt x="6092" y="7068"/>
                  </a:cubicBezTo>
                  <a:cubicBezTo>
                    <a:pt x="6086" y="7068"/>
                    <a:pt x="6080" y="7071"/>
                    <a:pt x="6073" y="7079"/>
                  </a:cubicBezTo>
                  <a:cubicBezTo>
                    <a:pt x="5969" y="7210"/>
                    <a:pt x="6163" y="7404"/>
                    <a:pt x="5990" y="7404"/>
                  </a:cubicBezTo>
                  <a:cubicBezTo>
                    <a:pt x="5832" y="7404"/>
                    <a:pt x="6037" y="7005"/>
                    <a:pt x="5858" y="7005"/>
                  </a:cubicBezTo>
                  <a:cubicBezTo>
                    <a:pt x="5759" y="7005"/>
                    <a:pt x="5832" y="7163"/>
                    <a:pt x="5775" y="7199"/>
                  </a:cubicBezTo>
                  <a:cubicBezTo>
                    <a:pt x="5740" y="7223"/>
                    <a:pt x="5700" y="7231"/>
                    <a:pt x="5658" y="7231"/>
                  </a:cubicBezTo>
                  <a:cubicBezTo>
                    <a:pt x="5579" y="7231"/>
                    <a:pt x="5492" y="7201"/>
                    <a:pt x="5423" y="7184"/>
                  </a:cubicBezTo>
                  <a:cubicBezTo>
                    <a:pt x="5235" y="7144"/>
                    <a:pt x="4999" y="7021"/>
                    <a:pt x="4792" y="7021"/>
                  </a:cubicBezTo>
                  <a:cubicBezTo>
                    <a:pt x="4751" y="7021"/>
                    <a:pt x="4712" y="7025"/>
                    <a:pt x="4674" y="7037"/>
                  </a:cubicBezTo>
                  <a:cubicBezTo>
                    <a:pt x="4600" y="7058"/>
                    <a:pt x="4595" y="7147"/>
                    <a:pt x="4542" y="7220"/>
                  </a:cubicBezTo>
                  <a:cubicBezTo>
                    <a:pt x="4512" y="7263"/>
                    <a:pt x="4494" y="7280"/>
                    <a:pt x="4484" y="7280"/>
                  </a:cubicBezTo>
                  <a:cubicBezTo>
                    <a:pt x="4456" y="7280"/>
                    <a:pt x="4487" y="7154"/>
                    <a:pt x="4464" y="7115"/>
                  </a:cubicBezTo>
                  <a:cubicBezTo>
                    <a:pt x="4450" y="7096"/>
                    <a:pt x="4429" y="7088"/>
                    <a:pt x="4405" y="7088"/>
                  </a:cubicBezTo>
                  <a:cubicBezTo>
                    <a:pt x="4340" y="7088"/>
                    <a:pt x="4253" y="7148"/>
                    <a:pt x="4223" y="7194"/>
                  </a:cubicBezTo>
                  <a:cubicBezTo>
                    <a:pt x="4190" y="7285"/>
                    <a:pt x="4170" y="7323"/>
                    <a:pt x="4155" y="7323"/>
                  </a:cubicBezTo>
                  <a:cubicBezTo>
                    <a:pt x="4134" y="7323"/>
                    <a:pt x="4124" y="7248"/>
                    <a:pt x="4102" y="7147"/>
                  </a:cubicBezTo>
                  <a:cubicBezTo>
                    <a:pt x="4102" y="7146"/>
                    <a:pt x="4102" y="7146"/>
                    <a:pt x="4102" y="7146"/>
                  </a:cubicBezTo>
                  <a:cubicBezTo>
                    <a:pt x="4095" y="7146"/>
                    <a:pt x="3966" y="7509"/>
                    <a:pt x="3992" y="7514"/>
                  </a:cubicBezTo>
                  <a:cubicBezTo>
                    <a:pt x="3940" y="7503"/>
                    <a:pt x="3960" y="7299"/>
                    <a:pt x="3955" y="7252"/>
                  </a:cubicBezTo>
                  <a:cubicBezTo>
                    <a:pt x="3947" y="7209"/>
                    <a:pt x="3925" y="7194"/>
                    <a:pt x="3898" y="7194"/>
                  </a:cubicBezTo>
                  <a:cubicBezTo>
                    <a:pt x="3857" y="7194"/>
                    <a:pt x="3804" y="7228"/>
                    <a:pt x="3772" y="7241"/>
                  </a:cubicBezTo>
                  <a:cubicBezTo>
                    <a:pt x="3750" y="7244"/>
                    <a:pt x="3676" y="7261"/>
                    <a:pt x="3610" y="7261"/>
                  </a:cubicBezTo>
                  <a:cubicBezTo>
                    <a:pt x="3531" y="7261"/>
                    <a:pt x="3465" y="7235"/>
                    <a:pt x="3525" y="7126"/>
                  </a:cubicBezTo>
                  <a:cubicBezTo>
                    <a:pt x="3572" y="7042"/>
                    <a:pt x="3562" y="7015"/>
                    <a:pt x="3526" y="7015"/>
                  </a:cubicBezTo>
                  <a:cubicBezTo>
                    <a:pt x="3461" y="7015"/>
                    <a:pt x="3312" y="7105"/>
                    <a:pt x="3268" y="7105"/>
                  </a:cubicBezTo>
                  <a:cubicBezTo>
                    <a:pt x="3130" y="7100"/>
                    <a:pt x="3299" y="6708"/>
                    <a:pt x="3219" y="6708"/>
                  </a:cubicBezTo>
                  <a:close/>
                  <a:moveTo>
                    <a:pt x="7230" y="7723"/>
                  </a:moveTo>
                  <a:cubicBezTo>
                    <a:pt x="7200" y="7723"/>
                    <a:pt x="7185" y="7782"/>
                    <a:pt x="7185" y="7902"/>
                  </a:cubicBezTo>
                  <a:lnTo>
                    <a:pt x="7253" y="7902"/>
                  </a:lnTo>
                  <a:lnTo>
                    <a:pt x="7311" y="7802"/>
                  </a:lnTo>
                  <a:cubicBezTo>
                    <a:pt x="7277" y="7750"/>
                    <a:pt x="7250" y="7723"/>
                    <a:pt x="7230" y="7723"/>
                  </a:cubicBezTo>
                  <a:close/>
                  <a:moveTo>
                    <a:pt x="17468" y="7927"/>
                  </a:moveTo>
                  <a:cubicBezTo>
                    <a:pt x="17471" y="7927"/>
                    <a:pt x="17474" y="7927"/>
                    <a:pt x="17477" y="7928"/>
                  </a:cubicBezTo>
                  <a:cubicBezTo>
                    <a:pt x="17509" y="8001"/>
                    <a:pt x="17545" y="8127"/>
                    <a:pt x="17440" y="8127"/>
                  </a:cubicBezTo>
                  <a:lnTo>
                    <a:pt x="17440" y="8122"/>
                  </a:lnTo>
                  <a:cubicBezTo>
                    <a:pt x="17355" y="8107"/>
                    <a:pt x="17395" y="7927"/>
                    <a:pt x="17468" y="7927"/>
                  </a:cubicBezTo>
                  <a:close/>
                  <a:moveTo>
                    <a:pt x="18703" y="8205"/>
                  </a:moveTo>
                  <a:cubicBezTo>
                    <a:pt x="18705" y="8205"/>
                    <a:pt x="18707" y="8205"/>
                    <a:pt x="18709" y="8206"/>
                  </a:cubicBezTo>
                  <a:cubicBezTo>
                    <a:pt x="18708" y="8206"/>
                    <a:pt x="18706" y="8205"/>
                    <a:pt x="18703" y="8205"/>
                  </a:cubicBezTo>
                  <a:close/>
                  <a:moveTo>
                    <a:pt x="18246" y="8199"/>
                  </a:moveTo>
                  <a:cubicBezTo>
                    <a:pt x="18250" y="8199"/>
                    <a:pt x="18254" y="8200"/>
                    <a:pt x="18258" y="8201"/>
                  </a:cubicBezTo>
                  <a:cubicBezTo>
                    <a:pt x="18389" y="8215"/>
                    <a:pt x="18359" y="8399"/>
                    <a:pt x="18247" y="8399"/>
                  </a:cubicBezTo>
                  <a:cubicBezTo>
                    <a:pt x="18237" y="8399"/>
                    <a:pt x="18227" y="8398"/>
                    <a:pt x="18216" y="8395"/>
                  </a:cubicBezTo>
                  <a:cubicBezTo>
                    <a:pt x="18132" y="8375"/>
                    <a:pt x="18175" y="8199"/>
                    <a:pt x="18246" y="8199"/>
                  </a:cubicBezTo>
                  <a:close/>
                  <a:moveTo>
                    <a:pt x="19271" y="8423"/>
                  </a:moveTo>
                  <a:cubicBezTo>
                    <a:pt x="19271" y="8424"/>
                    <a:pt x="19270" y="8425"/>
                    <a:pt x="19270" y="8426"/>
                  </a:cubicBezTo>
                  <a:cubicBezTo>
                    <a:pt x="19270" y="8425"/>
                    <a:pt x="19271" y="8424"/>
                    <a:pt x="19271" y="8423"/>
                  </a:cubicBezTo>
                  <a:close/>
                  <a:moveTo>
                    <a:pt x="21285" y="8697"/>
                  </a:moveTo>
                  <a:cubicBezTo>
                    <a:pt x="21232" y="8697"/>
                    <a:pt x="21197" y="8858"/>
                    <a:pt x="21268" y="8877"/>
                  </a:cubicBezTo>
                  <a:lnTo>
                    <a:pt x="21352" y="8798"/>
                  </a:lnTo>
                  <a:cubicBezTo>
                    <a:pt x="21330" y="8724"/>
                    <a:pt x="21306" y="8697"/>
                    <a:pt x="21285" y="8697"/>
                  </a:cubicBezTo>
                  <a:close/>
                  <a:moveTo>
                    <a:pt x="18736" y="8949"/>
                  </a:moveTo>
                  <a:lnTo>
                    <a:pt x="18736" y="8949"/>
                  </a:lnTo>
                  <a:cubicBezTo>
                    <a:pt x="18736" y="8949"/>
                    <a:pt x="18736" y="8950"/>
                    <a:pt x="18735" y="8950"/>
                  </a:cubicBezTo>
                  <a:cubicBezTo>
                    <a:pt x="18736" y="8950"/>
                    <a:pt x="18736" y="8949"/>
                    <a:pt x="18736" y="8949"/>
                  </a:cubicBezTo>
                  <a:close/>
                  <a:moveTo>
                    <a:pt x="32572" y="9438"/>
                  </a:moveTo>
                  <a:cubicBezTo>
                    <a:pt x="32573" y="9439"/>
                    <a:pt x="32575" y="9440"/>
                    <a:pt x="32576" y="9441"/>
                  </a:cubicBezTo>
                  <a:lnTo>
                    <a:pt x="32576" y="9441"/>
                  </a:lnTo>
                  <a:cubicBezTo>
                    <a:pt x="32575" y="9440"/>
                    <a:pt x="32573" y="9439"/>
                    <a:pt x="32572" y="9438"/>
                  </a:cubicBezTo>
                  <a:close/>
                  <a:moveTo>
                    <a:pt x="32839" y="9597"/>
                  </a:moveTo>
                  <a:cubicBezTo>
                    <a:pt x="32863" y="9597"/>
                    <a:pt x="32891" y="9609"/>
                    <a:pt x="32923" y="9637"/>
                  </a:cubicBezTo>
                  <a:cubicBezTo>
                    <a:pt x="32991" y="9695"/>
                    <a:pt x="32939" y="9742"/>
                    <a:pt x="32923" y="9795"/>
                  </a:cubicBezTo>
                  <a:cubicBezTo>
                    <a:pt x="32860" y="9768"/>
                    <a:pt x="32734" y="9732"/>
                    <a:pt x="32755" y="9669"/>
                  </a:cubicBezTo>
                  <a:cubicBezTo>
                    <a:pt x="32769" y="9632"/>
                    <a:pt x="32797" y="9597"/>
                    <a:pt x="32839" y="9597"/>
                  </a:cubicBezTo>
                  <a:close/>
                  <a:moveTo>
                    <a:pt x="25669" y="10392"/>
                  </a:moveTo>
                  <a:cubicBezTo>
                    <a:pt x="25668" y="10394"/>
                    <a:pt x="25667" y="10396"/>
                    <a:pt x="25667" y="10398"/>
                  </a:cubicBezTo>
                  <a:cubicBezTo>
                    <a:pt x="25667" y="10396"/>
                    <a:pt x="25668" y="10394"/>
                    <a:pt x="25669" y="10392"/>
                  </a:cubicBezTo>
                  <a:close/>
                  <a:moveTo>
                    <a:pt x="33066" y="10484"/>
                  </a:moveTo>
                  <a:cubicBezTo>
                    <a:pt x="32968" y="10484"/>
                    <a:pt x="33053" y="10647"/>
                    <a:pt x="33131" y="10647"/>
                  </a:cubicBezTo>
                  <a:cubicBezTo>
                    <a:pt x="33151" y="10647"/>
                    <a:pt x="33170" y="10637"/>
                    <a:pt x="33185" y="10613"/>
                  </a:cubicBezTo>
                  <a:cubicBezTo>
                    <a:pt x="33201" y="10592"/>
                    <a:pt x="33217" y="10571"/>
                    <a:pt x="33222" y="10544"/>
                  </a:cubicBezTo>
                  <a:cubicBezTo>
                    <a:pt x="33147" y="10501"/>
                    <a:pt x="33097" y="10484"/>
                    <a:pt x="33066" y="10484"/>
                  </a:cubicBezTo>
                  <a:close/>
                  <a:moveTo>
                    <a:pt x="27224" y="10702"/>
                  </a:moveTo>
                  <a:lnTo>
                    <a:pt x="27224" y="10702"/>
                  </a:lnTo>
                  <a:cubicBezTo>
                    <a:pt x="27224" y="10702"/>
                    <a:pt x="27224" y="10702"/>
                    <a:pt x="27224" y="10702"/>
                  </a:cubicBezTo>
                  <a:lnTo>
                    <a:pt x="27224" y="10702"/>
                  </a:lnTo>
                  <a:cubicBezTo>
                    <a:pt x="27224" y="10702"/>
                    <a:pt x="27224" y="10702"/>
                    <a:pt x="27224" y="10702"/>
                  </a:cubicBezTo>
                  <a:close/>
                  <a:moveTo>
                    <a:pt x="32018" y="11234"/>
                  </a:moveTo>
                  <a:cubicBezTo>
                    <a:pt x="32052" y="11234"/>
                    <a:pt x="32085" y="11255"/>
                    <a:pt x="32105" y="11320"/>
                  </a:cubicBezTo>
                  <a:cubicBezTo>
                    <a:pt x="32126" y="11409"/>
                    <a:pt x="32053" y="11425"/>
                    <a:pt x="32000" y="11457"/>
                  </a:cubicBezTo>
                  <a:cubicBezTo>
                    <a:pt x="31958" y="11399"/>
                    <a:pt x="31880" y="11299"/>
                    <a:pt x="31937" y="11263"/>
                  </a:cubicBezTo>
                  <a:cubicBezTo>
                    <a:pt x="31963" y="11247"/>
                    <a:pt x="31991" y="11234"/>
                    <a:pt x="32018" y="11234"/>
                  </a:cubicBezTo>
                  <a:close/>
                  <a:moveTo>
                    <a:pt x="8653" y="1"/>
                  </a:moveTo>
                  <a:cubicBezTo>
                    <a:pt x="8590" y="90"/>
                    <a:pt x="8538" y="184"/>
                    <a:pt x="8490" y="278"/>
                  </a:cubicBezTo>
                  <a:cubicBezTo>
                    <a:pt x="8450" y="361"/>
                    <a:pt x="8402" y="387"/>
                    <a:pt x="8351" y="387"/>
                  </a:cubicBezTo>
                  <a:cubicBezTo>
                    <a:pt x="8294" y="387"/>
                    <a:pt x="8234" y="356"/>
                    <a:pt x="8176" y="331"/>
                  </a:cubicBezTo>
                  <a:cubicBezTo>
                    <a:pt x="8141" y="316"/>
                    <a:pt x="8061" y="281"/>
                    <a:pt x="7994" y="281"/>
                  </a:cubicBezTo>
                  <a:cubicBezTo>
                    <a:pt x="7941" y="281"/>
                    <a:pt x="7897" y="303"/>
                    <a:pt x="7893" y="378"/>
                  </a:cubicBezTo>
                  <a:lnTo>
                    <a:pt x="7893" y="792"/>
                  </a:lnTo>
                  <a:cubicBezTo>
                    <a:pt x="7798" y="792"/>
                    <a:pt x="7825" y="541"/>
                    <a:pt x="7825" y="452"/>
                  </a:cubicBezTo>
                  <a:lnTo>
                    <a:pt x="7825" y="452"/>
                  </a:lnTo>
                  <a:cubicBezTo>
                    <a:pt x="7825" y="478"/>
                    <a:pt x="7818" y="488"/>
                    <a:pt x="7808" y="488"/>
                  </a:cubicBezTo>
                  <a:cubicBezTo>
                    <a:pt x="7774" y="488"/>
                    <a:pt x="7699" y="362"/>
                    <a:pt x="7699" y="289"/>
                  </a:cubicBezTo>
                  <a:cubicBezTo>
                    <a:pt x="7699" y="215"/>
                    <a:pt x="7704" y="95"/>
                    <a:pt x="7631" y="95"/>
                  </a:cubicBezTo>
                  <a:lnTo>
                    <a:pt x="7631" y="535"/>
                  </a:lnTo>
                  <a:cubicBezTo>
                    <a:pt x="7631" y="294"/>
                    <a:pt x="7285" y="294"/>
                    <a:pt x="7190" y="294"/>
                  </a:cubicBezTo>
                  <a:cubicBezTo>
                    <a:pt x="7253" y="294"/>
                    <a:pt x="7253" y="420"/>
                    <a:pt x="7253" y="493"/>
                  </a:cubicBezTo>
                  <a:cubicBezTo>
                    <a:pt x="7150" y="477"/>
                    <a:pt x="7092" y="234"/>
                    <a:pt x="7007" y="234"/>
                  </a:cubicBezTo>
                  <a:cubicBezTo>
                    <a:pt x="6985" y="234"/>
                    <a:pt x="6961" y="251"/>
                    <a:pt x="6933" y="294"/>
                  </a:cubicBezTo>
                  <a:cubicBezTo>
                    <a:pt x="6925" y="322"/>
                    <a:pt x="6863" y="450"/>
                    <a:pt x="6824" y="450"/>
                  </a:cubicBezTo>
                  <a:cubicBezTo>
                    <a:pt x="6812" y="450"/>
                    <a:pt x="6802" y="437"/>
                    <a:pt x="6797" y="404"/>
                  </a:cubicBezTo>
                  <a:cubicBezTo>
                    <a:pt x="6787" y="354"/>
                    <a:pt x="6873" y="151"/>
                    <a:pt x="6803" y="151"/>
                  </a:cubicBezTo>
                  <a:cubicBezTo>
                    <a:pt x="6799" y="151"/>
                    <a:pt x="6796" y="152"/>
                    <a:pt x="6792" y="153"/>
                  </a:cubicBezTo>
                  <a:cubicBezTo>
                    <a:pt x="6711" y="171"/>
                    <a:pt x="6672" y="266"/>
                    <a:pt x="6583" y="266"/>
                  </a:cubicBezTo>
                  <a:cubicBezTo>
                    <a:pt x="6569" y="266"/>
                    <a:pt x="6553" y="263"/>
                    <a:pt x="6535" y="257"/>
                  </a:cubicBezTo>
                  <a:cubicBezTo>
                    <a:pt x="6447" y="223"/>
                    <a:pt x="6372" y="157"/>
                    <a:pt x="6282" y="157"/>
                  </a:cubicBezTo>
                  <a:cubicBezTo>
                    <a:pt x="6275" y="157"/>
                    <a:pt x="6269" y="157"/>
                    <a:pt x="6262" y="158"/>
                  </a:cubicBezTo>
                  <a:cubicBezTo>
                    <a:pt x="6152" y="163"/>
                    <a:pt x="6073" y="394"/>
                    <a:pt x="6215" y="394"/>
                  </a:cubicBezTo>
                  <a:cubicBezTo>
                    <a:pt x="6193" y="397"/>
                    <a:pt x="6170" y="399"/>
                    <a:pt x="6147" y="399"/>
                  </a:cubicBezTo>
                  <a:cubicBezTo>
                    <a:pt x="6104" y="399"/>
                    <a:pt x="6062" y="393"/>
                    <a:pt x="6021" y="383"/>
                  </a:cubicBezTo>
                  <a:cubicBezTo>
                    <a:pt x="5958" y="357"/>
                    <a:pt x="5927" y="284"/>
                    <a:pt x="5879" y="231"/>
                  </a:cubicBezTo>
                  <a:cubicBezTo>
                    <a:pt x="5870" y="222"/>
                    <a:pt x="5860" y="218"/>
                    <a:pt x="5849" y="218"/>
                  </a:cubicBezTo>
                  <a:cubicBezTo>
                    <a:pt x="5824" y="218"/>
                    <a:pt x="5798" y="239"/>
                    <a:pt x="5780" y="257"/>
                  </a:cubicBezTo>
                  <a:cubicBezTo>
                    <a:pt x="5706" y="310"/>
                    <a:pt x="5733" y="383"/>
                    <a:pt x="5738" y="493"/>
                  </a:cubicBezTo>
                  <a:cubicBezTo>
                    <a:pt x="5754" y="467"/>
                    <a:pt x="5768" y="456"/>
                    <a:pt x="5778" y="456"/>
                  </a:cubicBezTo>
                  <a:cubicBezTo>
                    <a:pt x="5799" y="456"/>
                    <a:pt x="5804" y="497"/>
                    <a:pt x="5780" y="546"/>
                  </a:cubicBezTo>
                  <a:cubicBezTo>
                    <a:pt x="5754" y="597"/>
                    <a:pt x="5709" y="644"/>
                    <a:pt x="5664" y="644"/>
                  </a:cubicBezTo>
                  <a:cubicBezTo>
                    <a:pt x="5654" y="644"/>
                    <a:pt x="5643" y="641"/>
                    <a:pt x="5633" y="635"/>
                  </a:cubicBezTo>
                  <a:cubicBezTo>
                    <a:pt x="5534" y="588"/>
                    <a:pt x="5703" y="326"/>
                    <a:pt x="5589" y="326"/>
                  </a:cubicBezTo>
                  <a:cubicBezTo>
                    <a:pt x="5588" y="326"/>
                    <a:pt x="5587" y="326"/>
                    <a:pt x="5586" y="326"/>
                  </a:cubicBezTo>
                  <a:cubicBezTo>
                    <a:pt x="5528" y="326"/>
                    <a:pt x="5256" y="425"/>
                    <a:pt x="5334" y="556"/>
                  </a:cubicBezTo>
                  <a:cubicBezTo>
                    <a:pt x="5397" y="656"/>
                    <a:pt x="5434" y="682"/>
                    <a:pt x="5366" y="792"/>
                  </a:cubicBezTo>
                  <a:cubicBezTo>
                    <a:pt x="5339" y="835"/>
                    <a:pt x="5302" y="872"/>
                    <a:pt x="5264" y="872"/>
                  </a:cubicBezTo>
                  <a:cubicBezTo>
                    <a:pt x="5242" y="872"/>
                    <a:pt x="5219" y="860"/>
                    <a:pt x="5198" y="829"/>
                  </a:cubicBezTo>
                  <a:cubicBezTo>
                    <a:pt x="5119" y="708"/>
                    <a:pt x="5219" y="326"/>
                    <a:pt x="5193" y="305"/>
                  </a:cubicBezTo>
                  <a:cubicBezTo>
                    <a:pt x="5172" y="295"/>
                    <a:pt x="5151" y="290"/>
                    <a:pt x="5130" y="290"/>
                  </a:cubicBezTo>
                  <a:cubicBezTo>
                    <a:pt x="5086" y="290"/>
                    <a:pt x="5043" y="311"/>
                    <a:pt x="5014" y="347"/>
                  </a:cubicBezTo>
                  <a:cubicBezTo>
                    <a:pt x="4951" y="409"/>
                    <a:pt x="5004" y="514"/>
                    <a:pt x="4951" y="577"/>
                  </a:cubicBezTo>
                  <a:cubicBezTo>
                    <a:pt x="4939" y="594"/>
                    <a:pt x="4929" y="601"/>
                    <a:pt x="4919" y="601"/>
                  </a:cubicBezTo>
                  <a:cubicBezTo>
                    <a:pt x="4863" y="601"/>
                    <a:pt x="4853" y="346"/>
                    <a:pt x="4795" y="346"/>
                  </a:cubicBezTo>
                  <a:cubicBezTo>
                    <a:pt x="4788" y="346"/>
                    <a:pt x="4781" y="350"/>
                    <a:pt x="4773" y="357"/>
                  </a:cubicBezTo>
                  <a:cubicBezTo>
                    <a:pt x="4684" y="446"/>
                    <a:pt x="4663" y="588"/>
                    <a:pt x="4668" y="735"/>
                  </a:cubicBezTo>
                  <a:cubicBezTo>
                    <a:pt x="4663" y="630"/>
                    <a:pt x="4679" y="488"/>
                    <a:pt x="4637" y="394"/>
                  </a:cubicBezTo>
                  <a:cubicBezTo>
                    <a:pt x="4598" y="307"/>
                    <a:pt x="4506" y="193"/>
                    <a:pt x="4428" y="193"/>
                  </a:cubicBezTo>
                  <a:cubicBezTo>
                    <a:pt x="4411" y="193"/>
                    <a:pt x="4395" y="198"/>
                    <a:pt x="4380" y="210"/>
                  </a:cubicBezTo>
                  <a:cubicBezTo>
                    <a:pt x="4354" y="231"/>
                    <a:pt x="4448" y="352"/>
                    <a:pt x="4385" y="415"/>
                  </a:cubicBezTo>
                  <a:cubicBezTo>
                    <a:pt x="4358" y="436"/>
                    <a:pt x="4323" y="447"/>
                    <a:pt x="4287" y="447"/>
                  </a:cubicBezTo>
                  <a:cubicBezTo>
                    <a:pt x="4262" y="447"/>
                    <a:pt x="4236" y="441"/>
                    <a:pt x="4212" y="430"/>
                  </a:cubicBezTo>
                  <a:cubicBezTo>
                    <a:pt x="4158" y="406"/>
                    <a:pt x="4104" y="303"/>
                    <a:pt x="4041" y="303"/>
                  </a:cubicBezTo>
                  <a:cubicBezTo>
                    <a:pt x="4037" y="303"/>
                    <a:pt x="4033" y="304"/>
                    <a:pt x="4029" y="305"/>
                  </a:cubicBezTo>
                  <a:cubicBezTo>
                    <a:pt x="3942" y="323"/>
                    <a:pt x="3947" y="484"/>
                    <a:pt x="3880" y="484"/>
                  </a:cubicBezTo>
                  <a:cubicBezTo>
                    <a:pt x="3870" y="484"/>
                    <a:pt x="3859" y="481"/>
                    <a:pt x="3845" y="472"/>
                  </a:cubicBezTo>
                  <a:cubicBezTo>
                    <a:pt x="3802" y="447"/>
                    <a:pt x="3763" y="281"/>
                    <a:pt x="3716" y="281"/>
                  </a:cubicBezTo>
                  <a:cubicBezTo>
                    <a:pt x="3705" y="281"/>
                    <a:pt x="3694" y="290"/>
                    <a:pt x="3683" y="310"/>
                  </a:cubicBezTo>
                  <a:cubicBezTo>
                    <a:pt x="3614" y="425"/>
                    <a:pt x="3667" y="640"/>
                    <a:pt x="3536" y="666"/>
                  </a:cubicBezTo>
                  <a:lnTo>
                    <a:pt x="3510" y="541"/>
                  </a:lnTo>
                  <a:cubicBezTo>
                    <a:pt x="3478" y="493"/>
                    <a:pt x="3483" y="462"/>
                    <a:pt x="3520" y="451"/>
                  </a:cubicBezTo>
                  <a:cubicBezTo>
                    <a:pt x="3520" y="445"/>
                    <a:pt x="3517" y="442"/>
                    <a:pt x="3511" y="442"/>
                  </a:cubicBezTo>
                  <a:cubicBezTo>
                    <a:pt x="3470" y="442"/>
                    <a:pt x="3308" y="579"/>
                    <a:pt x="3289" y="593"/>
                  </a:cubicBezTo>
                  <a:cubicBezTo>
                    <a:pt x="3279" y="598"/>
                    <a:pt x="3268" y="600"/>
                    <a:pt x="3257" y="600"/>
                  </a:cubicBezTo>
                  <a:cubicBezTo>
                    <a:pt x="3216" y="600"/>
                    <a:pt x="3176" y="571"/>
                    <a:pt x="3138" y="571"/>
                  </a:cubicBezTo>
                  <a:cubicBezTo>
                    <a:pt x="3123" y="571"/>
                    <a:pt x="3109" y="575"/>
                    <a:pt x="3095" y="588"/>
                  </a:cubicBezTo>
                  <a:cubicBezTo>
                    <a:pt x="3032" y="635"/>
                    <a:pt x="3043" y="693"/>
                    <a:pt x="2964" y="724"/>
                  </a:cubicBezTo>
                  <a:cubicBezTo>
                    <a:pt x="2920" y="748"/>
                    <a:pt x="2873" y="759"/>
                    <a:pt x="2827" y="759"/>
                  </a:cubicBezTo>
                  <a:cubicBezTo>
                    <a:pt x="2802" y="759"/>
                    <a:pt x="2778" y="756"/>
                    <a:pt x="2755" y="750"/>
                  </a:cubicBezTo>
                  <a:cubicBezTo>
                    <a:pt x="2746" y="749"/>
                    <a:pt x="2738" y="748"/>
                    <a:pt x="2731" y="748"/>
                  </a:cubicBezTo>
                  <a:cubicBezTo>
                    <a:pt x="2613" y="748"/>
                    <a:pt x="2655" y="942"/>
                    <a:pt x="2571" y="986"/>
                  </a:cubicBezTo>
                  <a:cubicBezTo>
                    <a:pt x="2560" y="991"/>
                    <a:pt x="2549" y="993"/>
                    <a:pt x="2537" y="993"/>
                  </a:cubicBezTo>
                  <a:cubicBezTo>
                    <a:pt x="2459" y="993"/>
                    <a:pt x="2357" y="906"/>
                    <a:pt x="2279" y="906"/>
                  </a:cubicBezTo>
                  <a:cubicBezTo>
                    <a:pt x="2264" y="906"/>
                    <a:pt x="2249" y="909"/>
                    <a:pt x="2236" y="918"/>
                  </a:cubicBezTo>
                  <a:cubicBezTo>
                    <a:pt x="2157" y="971"/>
                    <a:pt x="2215" y="1133"/>
                    <a:pt x="2178" y="1206"/>
                  </a:cubicBezTo>
                  <a:cubicBezTo>
                    <a:pt x="2169" y="1224"/>
                    <a:pt x="2158" y="1232"/>
                    <a:pt x="2144" y="1232"/>
                  </a:cubicBezTo>
                  <a:cubicBezTo>
                    <a:pt x="2070" y="1232"/>
                    <a:pt x="1934" y="1023"/>
                    <a:pt x="1895" y="971"/>
                  </a:cubicBezTo>
                  <a:lnTo>
                    <a:pt x="1895" y="971"/>
                  </a:lnTo>
                  <a:cubicBezTo>
                    <a:pt x="1884" y="1081"/>
                    <a:pt x="1895" y="1191"/>
                    <a:pt x="1921" y="1301"/>
                  </a:cubicBezTo>
                  <a:cubicBezTo>
                    <a:pt x="1953" y="1401"/>
                    <a:pt x="1951" y="1438"/>
                    <a:pt x="1929" y="1438"/>
                  </a:cubicBezTo>
                  <a:cubicBezTo>
                    <a:pt x="1894" y="1438"/>
                    <a:pt x="1809" y="1344"/>
                    <a:pt x="1737" y="1269"/>
                  </a:cubicBezTo>
                  <a:lnTo>
                    <a:pt x="1737" y="1269"/>
                  </a:lnTo>
                  <a:cubicBezTo>
                    <a:pt x="1905" y="1453"/>
                    <a:pt x="1575" y="1526"/>
                    <a:pt x="1711" y="1663"/>
                  </a:cubicBezTo>
                  <a:cubicBezTo>
                    <a:pt x="1660" y="1653"/>
                    <a:pt x="1607" y="1644"/>
                    <a:pt x="1559" y="1644"/>
                  </a:cubicBezTo>
                  <a:cubicBezTo>
                    <a:pt x="1504" y="1644"/>
                    <a:pt x="1454" y="1655"/>
                    <a:pt x="1418" y="1689"/>
                  </a:cubicBezTo>
                  <a:cubicBezTo>
                    <a:pt x="1512" y="1773"/>
                    <a:pt x="1454" y="1788"/>
                    <a:pt x="1407" y="1851"/>
                  </a:cubicBezTo>
                  <a:cubicBezTo>
                    <a:pt x="1344" y="1940"/>
                    <a:pt x="1449" y="2087"/>
                    <a:pt x="1397" y="2161"/>
                  </a:cubicBezTo>
                  <a:cubicBezTo>
                    <a:pt x="1396" y="2161"/>
                    <a:pt x="1393" y="2162"/>
                    <a:pt x="1387" y="2162"/>
                  </a:cubicBezTo>
                  <a:cubicBezTo>
                    <a:pt x="1358" y="2162"/>
                    <a:pt x="1269" y="2153"/>
                    <a:pt x="1183" y="2153"/>
                  </a:cubicBezTo>
                  <a:cubicBezTo>
                    <a:pt x="1064" y="2153"/>
                    <a:pt x="954" y="2170"/>
                    <a:pt x="1024" y="2255"/>
                  </a:cubicBezTo>
                  <a:cubicBezTo>
                    <a:pt x="1072" y="2302"/>
                    <a:pt x="1470" y="2397"/>
                    <a:pt x="1292" y="2439"/>
                  </a:cubicBezTo>
                  <a:cubicBezTo>
                    <a:pt x="1182" y="2465"/>
                    <a:pt x="1114" y="2439"/>
                    <a:pt x="1176" y="2570"/>
                  </a:cubicBezTo>
                  <a:cubicBezTo>
                    <a:pt x="1176" y="2570"/>
                    <a:pt x="1297" y="2690"/>
                    <a:pt x="1282" y="2690"/>
                  </a:cubicBezTo>
                  <a:cubicBezTo>
                    <a:pt x="1282" y="2690"/>
                    <a:pt x="1282" y="2690"/>
                    <a:pt x="1281" y="2690"/>
                  </a:cubicBezTo>
                  <a:cubicBezTo>
                    <a:pt x="1179" y="2690"/>
                    <a:pt x="1027" y="2491"/>
                    <a:pt x="961" y="2491"/>
                  </a:cubicBezTo>
                  <a:cubicBezTo>
                    <a:pt x="959" y="2491"/>
                    <a:pt x="958" y="2491"/>
                    <a:pt x="956" y="2491"/>
                  </a:cubicBezTo>
                  <a:cubicBezTo>
                    <a:pt x="935" y="2496"/>
                    <a:pt x="998" y="2596"/>
                    <a:pt x="998" y="2596"/>
                  </a:cubicBezTo>
                  <a:cubicBezTo>
                    <a:pt x="1040" y="2669"/>
                    <a:pt x="1019" y="2685"/>
                    <a:pt x="988" y="2748"/>
                  </a:cubicBezTo>
                  <a:cubicBezTo>
                    <a:pt x="1014" y="2695"/>
                    <a:pt x="930" y="2690"/>
                    <a:pt x="872" y="2664"/>
                  </a:cubicBezTo>
                  <a:lnTo>
                    <a:pt x="872" y="2664"/>
                  </a:lnTo>
                  <a:cubicBezTo>
                    <a:pt x="961" y="2706"/>
                    <a:pt x="851" y="2764"/>
                    <a:pt x="851" y="2816"/>
                  </a:cubicBezTo>
                  <a:cubicBezTo>
                    <a:pt x="878" y="2827"/>
                    <a:pt x="914" y="2837"/>
                    <a:pt x="925" y="2863"/>
                  </a:cubicBezTo>
                  <a:cubicBezTo>
                    <a:pt x="948" y="2943"/>
                    <a:pt x="921" y="3035"/>
                    <a:pt x="837" y="3035"/>
                  </a:cubicBezTo>
                  <a:cubicBezTo>
                    <a:pt x="827" y="3035"/>
                    <a:pt x="816" y="3034"/>
                    <a:pt x="804" y="3031"/>
                  </a:cubicBezTo>
                  <a:cubicBezTo>
                    <a:pt x="790" y="3027"/>
                    <a:pt x="776" y="3026"/>
                    <a:pt x="762" y="3026"/>
                  </a:cubicBezTo>
                  <a:cubicBezTo>
                    <a:pt x="629" y="3026"/>
                    <a:pt x="577" y="3202"/>
                    <a:pt x="715" y="3236"/>
                  </a:cubicBezTo>
                  <a:cubicBezTo>
                    <a:pt x="731" y="3298"/>
                    <a:pt x="605" y="3440"/>
                    <a:pt x="767" y="3471"/>
                  </a:cubicBezTo>
                  <a:cubicBezTo>
                    <a:pt x="626" y="3587"/>
                    <a:pt x="243" y="3970"/>
                    <a:pt x="600" y="4111"/>
                  </a:cubicBezTo>
                  <a:cubicBezTo>
                    <a:pt x="580" y="4111"/>
                    <a:pt x="563" y="4110"/>
                    <a:pt x="546" y="4110"/>
                  </a:cubicBezTo>
                  <a:cubicBezTo>
                    <a:pt x="1" y="4110"/>
                    <a:pt x="827" y="4354"/>
                    <a:pt x="731" y="4415"/>
                  </a:cubicBezTo>
                  <a:cubicBezTo>
                    <a:pt x="631" y="4478"/>
                    <a:pt x="411" y="4552"/>
                    <a:pt x="573" y="4667"/>
                  </a:cubicBezTo>
                  <a:cubicBezTo>
                    <a:pt x="612" y="4696"/>
                    <a:pt x="926" y="4774"/>
                    <a:pt x="992" y="4774"/>
                  </a:cubicBezTo>
                  <a:cubicBezTo>
                    <a:pt x="998" y="4774"/>
                    <a:pt x="1002" y="4773"/>
                    <a:pt x="1003" y="4772"/>
                  </a:cubicBezTo>
                  <a:lnTo>
                    <a:pt x="1003" y="4772"/>
                  </a:lnTo>
                  <a:cubicBezTo>
                    <a:pt x="888" y="4856"/>
                    <a:pt x="715" y="4803"/>
                    <a:pt x="788" y="4981"/>
                  </a:cubicBezTo>
                  <a:cubicBezTo>
                    <a:pt x="804" y="5009"/>
                    <a:pt x="828" y="5017"/>
                    <a:pt x="854" y="5017"/>
                  </a:cubicBezTo>
                  <a:cubicBezTo>
                    <a:pt x="887" y="5017"/>
                    <a:pt x="924" y="5006"/>
                    <a:pt x="955" y="5006"/>
                  </a:cubicBezTo>
                  <a:cubicBezTo>
                    <a:pt x="984" y="5006"/>
                    <a:pt x="1008" y="5016"/>
                    <a:pt x="1019" y="5055"/>
                  </a:cubicBezTo>
                  <a:cubicBezTo>
                    <a:pt x="930" y="5081"/>
                    <a:pt x="705" y="5107"/>
                    <a:pt x="657" y="5186"/>
                  </a:cubicBezTo>
                  <a:cubicBezTo>
                    <a:pt x="625" y="5242"/>
                    <a:pt x="676" y="5353"/>
                    <a:pt x="758" y="5353"/>
                  </a:cubicBezTo>
                  <a:cubicBezTo>
                    <a:pt x="768" y="5353"/>
                    <a:pt x="778" y="5352"/>
                    <a:pt x="788" y="5348"/>
                  </a:cubicBezTo>
                  <a:cubicBezTo>
                    <a:pt x="793" y="5347"/>
                    <a:pt x="798" y="5346"/>
                    <a:pt x="803" y="5346"/>
                  </a:cubicBezTo>
                  <a:cubicBezTo>
                    <a:pt x="879" y="5346"/>
                    <a:pt x="973" y="5534"/>
                    <a:pt x="993" y="5563"/>
                  </a:cubicBezTo>
                  <a:cubicBezTo>
                    <a:pt x="1019" y="5632"/>
                    <a:pt x="1140" y="5789"/>
                    <a:pt x="1045" y="5878"/>
                  </a:cubicBezTo>
                  <a:cubicBezTo>
                    <a:pt x="925" y="5993"/>
                    <a:pt x="883" y="6135"/>
                    <a:pt x="1056" y="6198"/>
                  </a:cubicBezTo>
                  <a:cubicBezTo>
                    <a:pt x="1074" y="6205"/>
                    <a:pt x="1093" y="6207"/>
                    <a:pt x="1112" y="6207"/>
                  </a:cubicBezTo>
                  <a:cubicBezTo>
                    <a:pt x="1146" y="6207"/>
                    <a:pt x="1182" y="6200"/>
                    <a:pt x="1215" y="6200"/>
                  </a:cubicBezTo>
                  <a:cubicBezTo>
                    <a:pt x="1246" y="6200"/>
                    <a:pt x="1274" y="6206"/>
                    <a:pt x="1297" y="6229"/>
                  </a:cubicBezTo>
                  <a:cubicBezTo>
                    <a:pt x="1349" y="6292"/>
                    <a:pt x="1381" y="6376"/>
                    <a:pt x="1391" y="6460"/>
                  </a:cubicBezTo>
                  <a:cubicBezTo>
                    <a:pt x="1391" y="6474"/>
                    <a:pt x="1512" y="6742"/>
                    <a:pt x="1562" y="6742"/>
                  </a:cubicBezTo>
                  <a:cubicBezTo>
                    <a:pt x="1567" y="6742"/>
                    <a:pt x="1571" y="6739"/>
                    <a:pt x="1575" y="6733"/>
                  </a:cubicBezTo>
                  <a:cubicBezTo>
                    <a:pt x="1607" y="6672"/>
                    <a:pt x="1635" y="6648"/>
                    <a:pt x="1662" y="6648"/>
                  </a:cubicBezTo>
                  <a:cubicBezTo>
                    <a:pt x="1740" y="6648"/>
                    <a:pt x="1799" y="6855"/>
                    <a:pt x="1858" y="6906"/>
                  </a:cubicBezTo>
                  <a:cubicBezTo>
                    <a:pt x="1910" y="6969"/>
                    <a:pt x="1973" y="7021"/>
                    <a:pt x="2047" y="7058"/>
                  </a:cubicBezTo>
                  <a:cubicBezTo>
                    <a:pt x="2074" y="7071"/>
                    <a:pt x="2091" y="7076"/>
                    <a:pt x="2102" y="7076"/>
                  </a:cubicBezTo>
                  <a:cubicBezTo>
                    <a:pt x="2121" y="7076"/>
                    <a:pt x="2120" y="7057"/>
                    <a:pt x="2131" y="7026"/>
                  </a:cubicBezTo>
                  <a:cubicBezTo>
                    <a:pt x="2134" y="7020"/>
                    <a:pt x="2138" y="7018"/>
                    <a:pt x="2142" y="7018"/>
                  </a:cubicBezTo>
                  <a:cubicBezTo>
                    <a:pt x="2172" y="7018"/>
                    <a:pt x="2232" y="7117"/>
                    <a:pt x="2241" y="7126"/>
                  </a:cubicBezTo>
                  <a:cubicBezTo>
                    <a:pt x="2283" y="7152"/>
                    <a:pt x="2335" y="7178"/>
                    <a:pt x="2388" y="7189"/>
                  </a:cubicBezTo>
                  <a:cubicBezTo>
                    <a:pt x="2400" y="7191"/>
                    <a:pt x="2419" y="7191"/>
                    <a:pt x="2440" y="7191"/>
                  </a:cubicBezTo>
                  <a:cubicBezTo>
                    <a:pt x="2445" y="7191"/>
                    <a:pt x="2451" y="7191"/>
                    <a:pt x="2457" y="7191"/>
                  </a:cubicBezTo>
                  <a:cubicBezTo>
                    <a:pt x="2541" y="7191"/>
                    <a:pt x="2650" y="7194"/>
                    <a:pt x="2603" y="7288"/>
                  </a:cubicBezTo>
                  <a:cubicBezTo>
                    <a:pt x="2531" y="7431"/>
                    <a:pt x="2648" y="7525"/>
                    <a:pt x="2751" y="7525"/>
                  </a:cubicBezTo>
                  <a:cubicBezTo>
                    <a:pt x="2754" y="7525"/>
                    <a:pt x="2757" y="7524"/>
                    <a:pt x="2760" y="7524"/>
                  </a:cubicBezTo>
                  <a:cubicBezTo>
                    <a:pt x="2855" y="7524"/>
                    <a:pt x="2840" y="7394"/>
                    <a:pt x="2910" y="7394"/>
                  </a:cubicBezTo>
                  <a:cubicBezTo>
                    <a:pt x="2921" y="7394"/>
                    <a:pt x="2933" y="7397"/>
                    <a:pt x="2949" y="7404"/>
                  </a:cubicBezTo>
                  <a:cubicBezTo>
                    <a:pt x="2907" y="7498"/>
                    <a:pt x="2849" y="7577"/>
                    <a:pt x="2938" y="7619"/>
                  </a:cubicBezTo>
                  <a:cubicBezTo>
                    <a:pt x="2946" y="7622"/>
                    <a:pt x="2953" y="7623"/>
                    <a:pt x="2959" y="7623"/>
                  </a:cubicBezTo>
                  <a:cubicBezTo>
                    <a:pt x="3076" y="7623"/>
                    <a:pt x="2994" y="7159"/>
                    <a:pt x="2954" y="7100"/>
                  </a:cubicBezTo>
                  <a:lnTo>
                    <a:pt x="2949" y="7100"/>
                  </a:lnTo>
                  <a:cubicBezTo>
                    <a:pt x="2891" y="7037"/>
                    <a:pt x="2739" y="7037"/>
                    <a:pt x="2818" y="6890"/>
                  </a:cubicBezTo>
                  <a:cubicBezTo>
                    <a:pt x="2786" y="6838"/>
                    <a:pt x="2618" y="6848"/>
                    <a:pt x="2702" y="6712"/>
                  </a:cubicBezTo>
                  <a:lnTo>
                    <a:pt x="2702" y="6712"/>
                  </a:lnTo>
                  <a:cubicBezTo>
                    <a:pt x="2663" y="6761"/>
                    <a:pt x="2601" y="6998"/>
                    <a:pt x="2528" y="6998"/>
                  </a:cubicBezTo>
                  <a:cubicBezTo>
                    <a:pt x="2523" y="6998"/>
                    <a:pt x="2518" y="6997"/>
                    <a:pt x="2513" y="6995"/>
                  </a:cubicBezTo>
                  <a:cubicBezTo>
                    <a:pt x="2453" y="6959"/>
                    <a:pt x="2499" y="6684"/>
                    <a:pt x="2408" y="6684"/>
                  </a:cubicBezTo>
                  <a:cubicBezTo>
                    <a:pt x="2405" y="6684"/>
                    <a:pt x="2402" y="6685"/>
                    <a:pt x="2398" y="6685"/>
                  </a:cubicBezTo>
                  <a:cubicBezTo>
                    <a:pt x="2361" y="6696"/>
                    <a:pt x="2335" y="6785"/>
                    <a:pt x="2325" y="6811"/>
                  </a:cubicBezTo>
                  <a:cubicBezTo>
                    <a:pt x="2300" y="6846"/>
                    <a:pt x="2275" y="6859"/>
                    <a:pt x="2251" y="6859"/>
                  </a:cubicBezTo>
                  <a:cubicBezTo>
                    <a:pt x="2213" y="6859"/>
                    <a:pt x="2179" y="6828"/>
                    <a:pt x="2157" y="6806"/>
                  </a:cubicBezTo>
                  <a:cubicBezTo>
                    <a:pt x="2104" y="6764"/>
                    <a:pt x="2031" y="6638"/>
                    <a:pt x="2167" y="6565"/>
                  </a:cubicBezTo>
                  <a:cubicBezTo>
                    <a:pt x="2193" y="6550"/>
                    <a:pt x="2222" y="6546"/>
                    <a:pt x="2251" y="6546"/>
                  </a:cubicBezTo>
                  <a:cubicBezTo>
                    <a:pt x="2291" y="6546"/>
                    <a:pt x="2332" y="6554"/>
                    <a:pt x="2369" y="6554"/>
                  </a:cubicBezTo>
                  <a:cubicBezTo>
                    <a:pt x="2419" y="6554"/>
                    <a:pt x="2462" y="6539"/>
                    <a:pt x="2487" y="6470"/>
                  </a:cubicBezTo>
                  <a:cubicBezTo>
                    <a:pt x="2535" y="6359"/>
                    <a:pt x="2519" y="6311"/>
                    <a:pt x="2472" y="6311"/>
                  </a:cubicBezTo>
                  <a:cubicBezTo>
                    <a:pt x="2441" y="6311"/>
                    <a:pt x="2398" y="6331"/>
                    <a:pt x="2351" y="6366"/>
                  </a:cubicBezTo>
                  <a:cubicBezTo>
                    <a:pt x="2321" y="6389"/>
                    <a:pt x="2291" y="6399"/>
                    <a:pt x="2263" y="6399"/>
                  </a:cubicBezTo>
                  <a:cubicBezTo>
                    <a:pt x="2130" y="6399"/>
                    <a:pt x="2026" y="6185"/>
                    <a:pt x="2151" y="6067"/>
                  </a:cubicBezTo>
                  <a:lnTo>
                    <a:pt x="2151" y="6067"/>
                  </a:lnTo>
                  <a:cubicBezTo>
                    <a:pt x="2109" y="6106"/>
                    <a:pt x="2020" y="6208"/>
                    <a:pt x="1973" y="6208"/>
                  </a:cubicBezTo>
                  <a:cubicBezTo>
                    <a:pt x="1967" y="6208"/>
                    <a:pt x="1962" y="6206"/>
                    <a:pt x="1958" y="6203"/>
                  </a:cubicBezTo>
                  <a:cubicBezTo>
                    <a:pt x="1928" y="6185"/>
                    <a:pt x="1880" y="6137"/>
                    <a:pt x="1823" y="6137"/>
                  </a:cubicBezTo>
                  <a:cubicBezTo>
                    <a:pt x="1799" y="6137"/>
                    <a:pt x="1774" y="6145"/>
                    <a:pt x="1748" y="6166"/>
                  </a:cubicBezTo>
                  <a:cubicBezTo>
                    <a:pt x="1937" y="6004"/>
                    <a:pt x="1664" y="5642"/>
                    <a:pt x="1627" y="5542"/>
                  </a:cubicBezTo>
                  <a:cubicBezTo>
                    <a:pt x="1522" y="5382"/>
                    <a:pt x="1359" y="5322"/>
                    <a:pt x="1101" y="5253"/>
                  </a:cubicBezTo>
                  <a:lnTo>
                    <a:pt x="1101" y="5253"/>
                  </a:lnTo>
                  <a:cubicBezTo>
                    <a:pt x="1141" y="5261"/>
                    <a:pt x="1207" y="5270"/>
                    <a:pt x="1267" y="5270"/>
                  </a:cubicBezTo>
                  <a:cubicBezTo>
                    <a:pt x="1332" y="5270"/>
                    <a:pt x="1391" y="5260"/>
                    <a:pt x="1407" y="5228"/>
                  </a:cubicBezTo>
                  <a:lnTo>
                    <a:pt x="1355" y="5160"/>
                  </a:lnTo>
                  <a:cubicBezTo>
                    <a:pt x="1344" y="5128"/>
                    <a:pt x="1344" y="5160"/>
                    <a:pt x="1418" y="5113"/>
                  </a:cubicBezTo>
                  <a:cubicBezTo>
                    <a:pt x="1506" y="5053"/>
                    <a:pt x="1544" y="4991"/>
                    <a:pt x="1465" y="4991"/>
                  </a:cubicBezTo>
                  <a:cubicBezTo>
                    <a:pt x="1445" y="4991"/>
                    <a:pt x="1420" y="4994"/>
                    <a:pt x="1386" y="5002"/>
                  </a:cubicBezTo>
                  <a:cubicBezTo>
                    <a:pt x="1329" y="5019"/>
                    <a:pt x="1288" y="5035"/>
                    <a:pt x="1259" y="5035"/>
                  </a:cubicBezTo>
                  <a:cubicBezTo>
                    <a:pt x="1232" y="5035"/>
                    <a:pt x="1215" y="5022"/>
                    <a:pt x="1203" y="4981"/>
                  </a:cubicBezTo>
                  <a:cubicBezTo>
                    <a:pt x="1187" y="4940"/>
                    <a:pt x="1161" y="4887"/>
                    <a:pt x="1176" y="4840"/>
                  </a:cubicBezTo>
                  <a:cubicBezTo>
                    <a:pt x="1187" y="4803"/>
                    <a:pt x="1260" y="4798"/>
                    <a:pt x="1255" y="4777"/>
                  </a:cubicBezTo>
                  <a:lnTo>
                    <a:pt x="1218" y="4562"/>
                  </a:lnTo>
                  <a:cubicBezTo>
                    <a:pt x="1210" y="4513"/>
                    <a:pt x="1153" y="4496"/>
                    <a:pt x="1088" y="4496"/>
                  </a:cubicBezTo>
                  <a:cubicBezTo>
                    <a:pt x="988" y="4496"/>
                    <a:pt x="868" y="4535"/>
                    <a:pt x="867" y="4561"/>
                  </a:cubicBezTo>
                  <a:lnTo>
                    <a:pt x="867" y="4561"/>
                  </a:lnTo>
                  <a:cubicBezTo>
                    <a:pt x="865" y="4481"/>
                    <a:pt x="1161" y="4300"/>
                    <a:pt x="1218" y="4242"/>
                  </a:cubicBezTo>
                  <a:cubicBezTo>
                    <a:pt x="1258" y="4202"/>
                    <a:pt x="1278" y="4158"/>
                    <a:pt x="1244" y="4158"/>
                  </a:cubicBezTo>
                  <a:cubicBezTo>
                    <a:pt x="1228" y="4158"/>
                    <a:pt x="1202" y="4167"/>
                    <a:pt x="1161" y="4190"/>
                  </a:cubicBezTo>
                  <a:cubicBezTo>
                    <a:pt x="1114" y="4215"/>
                    <a:pt x="1021" y="4255"/>
                    <a:pt x="974" y="4255"/>
                  </a:cubicBezTo>
                  <a:cubicBezTo>
                    <a:pt x="942" y="4255"/>
                    <a:pt x="931" y="4237"/>
                    <a:pt x="967" y="4185"/>
                  </a:cubicBezTo>
                  <a:cubicBezTo>
                    <a:pt x="1019" y="4106"/>
                    <a:pt x="1087" y="4048"/>
                    <a:pt x="1166" y="4001"/>
                  </a:cubicBezTo>
                  <a:cubicBezTo>
                    <a:pt x="1171" y="3996"/>
                    <a:pt x="1243" y="3962"/>
                    <a:pt x="1249" y="3950"/>
                  </a:cubicBezTo>
                  <a:lnTo>
                    <a:pt x="1249" y="3950"/>
                  </a:lnTo>
                  <a:cubicBezTo>
                    <a:pt x="1241" y="3963"/>
                    <a:pt x="1137" y="3974"/>
                    <a:pt x="1053" y="3974"/>
                  </a:cubicBezTo>
                  <a:cubicBezTo>
                    <a:pt x="1010" y="3974"/>
                    <a:pt x="972" y="3971"/>
                    <a:pt x="956" y="3964"/>
                  </a:cubicBezTo>
                  <a:cubicBezTo>
                    <a:pt x="899" y="3938"/>
                    <a:pt x="1213" y="3807"/>
                    <a:pt x="1239" y="3802"/>
                  </a:cubicBezTo>
                  <a:cubicBezTo>
                    <a:pt x="1356" y="3752"/>
                    <a:pt x="1371" y="3734"/>
                    <a:pt x="1335" y="3734"/>
                  </a:cubicBezTo>
                  <a:cubicBezTo>
                    <a:pt x="1259" y="3734"/>
                    <a:pt x="958" y="3812"/>
                    <a:pt x="951" y="3812"/>
                  </a:cubicBezTo>
                  <a:cubicBezTo>
                    <a:pt x="904" y="3765"/>
                    <a:pt x="1286" y="3619"/>
                    <a:pt x="1098" y="3592"/>
                  </a:cubicBezTo>
                  <a:lnTo>
                    <a:pt x="1098" y="3592"/>
                  </a:lnTo>
                  <a:cubicBezTo>
                    <a:pt x="1103" y="3593"/>
                    <a:pt x="1108" y="3593"/>
                    <a:pt x="1113" y="3593"/>
                  </a:cubicBezTo>
                  <a:cubicBezTo>
                    <a:pt x="1283" y="3593"/>
                    <a:pt x="1314" y="3176"/>
                    <a:pt x="1344" y="3099"/>
                  </a:cubicBezTo>
                  <a:cubicBezTo>
                    <a:pt x="1365" y="3000"/>
                    <a:pt x="1334" y="2910"/>
                    <a:pt x="1344" y="2811"/>
                  </a:cubicBezTo>
                  <a:cubicBezTo>
                    <a:pt x="1355" y="2737"/>
                    <a:pt x="1538" y="2774"/>
                    <a:pt x="1507" y="2701"/>
                  </a:cubicBezTo>
                  <a:cubicBezTo>
                    <a:pt x="1486" y="2659"/>
                    <a:pt x="1376" y="2518"/>
                    <a:pt x="1396" y="2481"/>
                  </a:cubicBezTo>
                  <a:lnTo>
                    <a:pt x="1396" y="2481"/>
                  </a:lnTo>
                  <a:cubicBezTo>
                    <a:pt x="1393" y="2493"/>
                    <a:pt x="1611" y="2711"/>
                    <a:pt x="1663" y="2711"/>
                  </a:cubicBezTo>
                  <a:cubicBezTo>
                    <a:pt x="1678" y="2711"/>
                    <a:pt x="1680" y="2693"/>
                    <a:pt x="1659" y="2648"/>
                  </a:cubicBezTo>
                  <a:cubicBezTo>
                    <a:pt x="1617" y="2559"/>
                    <a:pt x="1685" y="2486"/>
                    <a:pt x="1559" y="2397"/>
                  </a:cubicBezTo>
                  <a:cubicBezTo>
                    <a:pt x="1450" y="2324"/>
                    <a:pt x="1662" y="2313"/>
                    <a:pt x="1561" y="2240"/>
                  </a:cubicBezTo>
                  <a:lnTo>
                    <a:pt x="1561" y="2240"/>
                  </a:lnTo>
                  <a:cubicBezTo>
                    <a:pt x="1648" y="2302"/>
                    <a:pt x="1723" y="2341"/>
                    <a:pt x="1792" y="2341"/>
                  </a:cubicBezTo>
                  <a:cubicBezTo>
                    <a:pt x="1822" y="2341"/>
                    <a:pt x="1851" y="2334"/>
                    <a:pt x="1879" y="2318"/>
                  </a:cubicBezTo>
                  <a:cubicBezTo>
                    <a:pt x="1937" y="2281"/>
                    <a:pt x="1643" y="2024"/>
                    <a:pt x="1643" y="1914"/>
                  </a:cubicBezTo>
                  <a:cubicBezTo>
                    <a:pt x="1644" y="1839"/>
                    <a:pt x="1675" y="1809"/>
                    <a:pt x="1722" y="1809"/>
                  </a:cubicBezTo>
                  <a:cubicBezTo>
                    <a:pt x="1858" y="1809"/>
                    <a:pt x="2129" y="2054"/>
                    <a:pt x="2215" y="2140"/>
                  </a:cubicBezTo>
                  <a:cubicBezTo>
                    <a:pt x="2131" y="1972"/>
                    <a:pt x="2073" y="1794"/>
                    <a:pt x="2047" y="1610"/>
                  </a:cubicBezTo>
                  <a:lnTo>
                    <a:pt x="2047" y="1610"/>
                  </a:lnTo>
                  <a:cubicBezTo>
                    <a:pt x="2136" y="1668"/>
                    <a:pt x="2236" y="1720"/>
                    <a:pt x="2340" y="1757"/>
                  </a:cubicBezTo>
                  <a:cubicBezTo>
                    <a:pt x="2257" y="1657"/>
                    <a:pt x="2372" y="1621"/>
                    <a:pt x="2398" y="1568"/>
                  </a:cubicBezTo>
                  <a:cubicBezTo>
                    <a:pt x="2409" y="1537"/>
                    <a:pt x="2419" y="1322"/>
                    <a:pt x="2388" y="1296"/>
                  </a:cubicBezTo>
                  <a:lnTo>
                    <a:pt x="2388" y="1296"/>
                  </a:lnTo>
                  <a:cubicBezTo>
                    <a:pt x="2480" y="1357"/>
                    <a:pt x="2542" y="1522"/>
                    <a:pt x="2601" y="1522"/>
                  </a:cubicBezTo>
                  <a:cubicBezTo>
                    <a:pt x="2623" y="1522"/>
                    <a:pt x="2643" y="1501"/>
                    <a:pt x="2665" y="1448"/>
                  </a:cubicBezTo>
                  <a:cubicBezTo>
                    <a:pt x="2694" y="1389"/>
                    <a:pt x="2723" y="1362"/>
                    <a:pt x="2753" y="1362"/>
                  </a:cubicBezTo>
                  <a:cubicBezTo>
                    <a:pt x="2796" y="1362"/>
                    <a:pt x="2842" y="1415"/>
                    <a:pt x="2891" y="1511"/>
                  </a:cubicBezTo>
                  <a:cubicBezTo>
                    <a:pt x="2954" y="1479"/>
                    <a:pt x="2886" y="1406"/>
                    <a:pt x="2880" y="1343"/>
                  </a:cubicBezTo>
                  <a:cubicBezTo>
                    <a:pt x="2880" y="1238"/>
                    <a:pt x="3006" y="1264"/>
                    <a:pt x="3038" y="1196"/>
                  </a:cubicBezTo>
                  <a:cubicBezTo>
                    <a:pt x="3069" y="1123"/>
                    <a:pt x="2985" y="1044"/>
                    <a:pt x="2996" y="965"/>
                  </a:cubicBezTo>
                  <a:cubicBezTo>
                    <a:pt x="3001" y="887"/>
                    <a:pt x="3111" y="929"/>
                    <a:pt x="3080" y="845"/>
                  </a:cubicBezTo>
                  <a:lnTo>
                    <a:pt x="3080" y="845"/>
                  </a:lnTo>
                  <a:cubicBezTo>
                    <a:pt x="3115" y="937"/>
                    <a:pt x="3117" y="964"/>
                    <a:pt x="3142" y="964"/>
                  </a:cubicBezTo>
                  <a:cubicBezTo>
                    <a:pt x="3154" y="964"/>
                    <a:pt x="3171" y="958"/>
                    <a:pt x="3200" y="950"/>
                  </a:cubicBezTo>
                  <a:lnTo>
                    <a:pt x="3384" y="897"/>
                  </a:lnTo>
                  <a:lnTo>
                    <a:pt x="3384" y="897"/>
                  </a:lnTo>
                  <a:cubicBezTo>
                    <a:pt x="3405" y="971"/>
                    <a:pt x="3441" y="1091"/>
                    <a:pt x="3379" y="1107"/>
                  </a:cubicBezTo>
                  <a:cubicBezTo>
                    <a:pt x="3368" y="1154"/>
                    <a:pt x="3316" y="1128"/>
                    <a:pt x="3347" y="1222"/>
                  </a:cubicBezTo>
                  <a:cubicBezTo>
                    <a:pt x="3504" y="1175"/>
                    <a:pt x="3468" y="960"/>
                    <a:pt x="3583" y="829"/>
                  </a:cubicBezTo>
                  <a:cubicBezTo>
                    <a:pt x="3604" y="807"/>
                    <a:pt x="3618" y="797"/>
                    <a:pt x="3629" y="797"/>
                  </a:cubicBezTo>
                  <a:cubicBezTo>
                    <a:pt x="3681" y="797"/>
                    <a:pt x="3630" y="1018"/>
                    <a:pt x="3630" y="1018"/>
                  </a:cubicBezTo>
                  <a:cubicBezTo>
                    <a:pt x="3630" y="1018"/>
                    <a:pt x="3630" y="1018"/>
                    <a:pt x="3631" y="1018"/>
                  </a:cubicBezTo>
                  <a:cubicBezTo>
                    <a:pt x="3639" y="1018"/>
                    <a:pt x="3725" y="929"/>
                    <a:pt x="3725" y="929"/>
                  </a:cubicBezTo>
                  <a:cubicBezTo>
                    <a:pt x="3744" y="875"/>
                    <a:pt x="3759" y="849"/>
                    <a:pt x="3780" y="849"/>
                  </a:cubicBezTo>
                  <a:cubicBezTo>
                    <a:pt x="3797" y="849"/>
                    <a:pt x="3819" y="869"/>
                    <a:pt x="3850" y="908"/>
                  </a:cubicBezTo>
                  <a:cubicBezTo>
                    <a:pt x="3889" y="957"/>
                    <a:pt x="3945" y="988"/>
                    <a:pt x="3990" y="988"/>
                  </a:cubicBezTo>
                  <a:cubicBezTo>
                    <a:pt x="4049" y="988"/>
                    <a:pt x="4088" y="933"/>
                    <a:pt x="4034" y="792"/>
                  </a:cubicBezTo>
                  <a:lnTo>
                    <a:pt x="4034" y="792"/>
                  </a:lnTo>
                  <a:cubicBezTo>
                    <a:pt x="4041" y="796"/>
                    <a:pt x="4047" y="797"/>
                    <a:pt x="4052" y="797"/>
                  </a:cubicBezTo>
                  <a:cubicBezTo>
                    <a:pt x="4080" y="797"/>
                    <a:pt x="4090" y="758"/>
                    <a:pt x="4107" y="745"/>
                  </a:cubicBezTo>
                  <a:cubicBezTo>
                    <a:pt x="4108" y="745"/>
                    <a:pt x="4108" y="745"/>
                    <a:pt x="4108" y="745"/>
                  </a:cubicBezTo>
                  <a:lnTo>
                    <a:pt x="4108" y="745"/>
                  </a:lnTo>
                  <a:cubicBezTo>
                    <a:pt x="4122" y="745"/>
                    <a:pt x="4107" y="966"/>
                    <a:pt x="4113" y="1002"/>
                  </a:cubicBezTo>
                  <a:cubicBezTo>
                    <a:pt x="4117" y="1038"/>
                    <a:pt x="4126" y="1050"/>
                    <a:pt x="4138" y="1050"/>
                  </a:cubicBezTo>
                  <a:cubicBezTo>
                    <a:pt x="4154" y="1050"/>
                    <a:pt x="4173" y="1030"/>
                    <a:pt x="4191" y="1018"/>
                  </a:cubicBezTo>
                  <a:cubicBezTo>
                    <a:pt x="4343" y="902"/>
                    <a:pt x="4301" y="588"/>
                    <a:pt x="4474" y="588"/>
                  </a:cubicBezTo>
                  <a:cubicBezTo>
                    <a:pt x="4469" y="693"/>
                    <a:pt x="4480" y="803"/>
                    <a:pt x="4511" y="908"/>
                  </a:cubicBezTo>
                  <a:cubicBezTo>
                    <a:pt x="4534" y="968"/>
                    <a:pt x="4561" y="993"/>
                    <a:pt x="4587" y="993"/>
                  </a:cubicBezTo>
                  <a:cubicBezTo>
                    <a:pt x="4632" y="993"/>
                    <a:pt x="4672" y="915"/>
                    <a:pt x="4668" y="818"/>
                  </a:cubicBezTo>
                  <a:lnTo>
                    <a:pt x="4668" y="818"/>
                  </a:lnTo>
                  <a:cubicBezTo>
                    <a:pt x="4674" y="939"/>
                    <a:pt x="4710" y="1086"/>
                    <a:pt x="4805" y="1086"/>
                  </a:cubicBezTo>
                  <a:cubicBezTo>
                    <a:pt x="4805" y="1026"/>
                    <a:pt x="4759" y="747"/>
                    <a:pt x="4809" y="747"/>
                  </a:cubicBezTo>
                  <a:cubicBezTo>
                    <a:pt x="4820" y="747"/>
                    <a:pt x="4835" y="760"/>
                    <a:pt x="4857" y="792"/>
                  </a:cubicBezTo>
                  <a:cubicBezTo>
                    <a:pt x="4915" y="887"/>
                    <a:pt x="4920" y="1060"/>
                    <a:pt x="5025" y="1060"/>
                  </a:cubicBezTo>
                  <a:cubicBezTo>
                    <a:pt x="5080" y="1060"/>
                    <a:pt x="5103" y="982"/>
                    <a:pt x="5155" y="982"/>
                  </a:cubicBezTo>
                  <a:cubicBezTo>
                    <a:pt x="5162" y="982"/>
                    <a:pt x="5169" y="983"/>
                    <a:pt x="5177" y="986"/>
                  </a:cubicBezTo>
                  <a:cubicBezTo>
                    <a:pt x="5180" y="1072"/>
                    <a:pt x="5281" y="1095"/>
                    <a:pt x="5375" y="1095"/>
                  </a:cubicBezTo>
                  <a:cubicBezTo>
                    <a:pt x="5441" y="1095"/>
                    <a:pt x="5504" y="1084"/>
                    <a:pt x="5528" y="1075"/>
                  </a:cubicBezTo>
                  <a:cubicBezTo>
                    <a:pt x="5617" y="1044"/>
                    <a:pt x="5486" y="871"/>
                    <a:pt x="5512" y="824"/>
                  </a:cubicBezTo>
                  <a:cubicBezTo>
                    <a:pt x="5523" y="807"/>
                    <a:pt x="5533" y="800"/>
                    <a:pt x="5543" y="800"/>
                  </a:cubicBezTo>
                  <a:cubicBezTo>
                    <a:pt x="5608" y="800"/>
                    <a:pt x="5671" y="1083"/>
                    <a:pt x="5680" y="1128"/>
                  </a:cubicBezTo>
                  <a:cubicBezTo>
                    <a:pt x="5693" y="1184"/>
                    <a:pt x="5754" y="1194"/>
                    <a:pt x="5808" y="1194"/>
                  </a:cubicBezTo>
                  <a:cubicBezTo>
                    <a:pt x="5840" y="1194"/>
                    <a:pt x="5869" y="1191"/>
                    <a:pt x="5885" y="1191"/>
                  </a:cubicBezTo>
                  <a:cubicBezTo>
                    <a:pt x="6005" y="1180"/>
                    <a:pt x="6121" y="1149"/>
                    <a:pt x="6225" y="1091"/>
                  </a:cubicBezTo>
                  <a:cubicBezTo>
                    <a:pt x="6255" y="1076"/>
                    <a:pt x="6430" y="921"/>
                    <a:pt x="6470" y="921"/>
                  </a:cubicBezTo>
                  <a:cubicBezTo>
                    <a:pt x="6473" y="921"/>
                    <a:pt x="6476" y="922"/>
                    <a:pt x="6477" y="923"/>
                  </a:cubicBezTo>
                  <a:cubicBezTo>
                    <a:pt x="6507" y="968"/>
                    <a:pt x="6324" y="1293"/>
                    <a:pt x="6378" y="1293"/>
                  </a:cubicBezTo>
                  <a:cubicBezTo>
                    <a:pt x="6381" y="1293"/>
                    <a:pt x="6384" y="1292"/>
                    <a:pt x="6388" y="1290"/>
                  </a:cubicBezTo>
                  <a:cubicBezTo>
                    <a:pt x="6451" y="1259"/>
                    <a:pt x="6755" y="1044"/>
                    <a:pt x="6755" y="944"/>
                  </a:cubicBezTo>
                  <a:cubicBezTo>
                    <a:pt x="6755" y="1081"/>
                    <a:pt x="6813" y="1133"/>
                    <a:pt x="6897" y="1149"/>
                  </a:cubicBezTo>
                  <a:cubicBezTo>
                    <a:pt x="6911" y="1151"/>
                    <a:pt x="6925" y="1152"/>
                    <a:pt x="6939" y="1152"/>
                  </a:cubicBezTo>
                  <a:cubicBezTo>
                    <a:pt x="6994" y="1152"/>
                    <a:pt x="7050" y="1136"/>
                    <a:pt x="7096" y="1107"/>
                  </a:cubicBezTo>
                  <a:cubicBezTo>
                    <a:pt x="7148" y="1081"/>
                    <a:pt x="7164" y="997"/>
                    <a:pt x="7216" y="960"/>
                  </a:cubicBezTo>
                  <a:cubicBezTo>
                    <a:pt x="7244" y="942"/>
                    <a:pt x="7270" y="934"/>
                    <a:pt x="7295" y="934"/>
                  </a:cubicBezTo>
                  <a:cubicBezTo>
                    <a:pt x="7406" y="934"/>
                    <a:pt x="7492" y="1090"/>
                    <a:pt x="7599" y="1154"/>
                  </a:cubicBezTo>
                  <a:cubicBezTo>
                    <a:pt x="7606" y="1158"/>
                    <a:pt x="7611" y="1160"/>
                    <a:pt x="7616" y="1160"/>
                  </a:cubicBezTo>
                  <a:cubicBezTo>
                    <a:pt x="7636" y="1160"/>
                    <a:pt x="7636" y="1124"/>
                    <a:pt x="7636" y="1086"/>
                  </a:cubicBezTo>
                  <a:cubicBezTo>
                    <a:pt x="7659" y="1083"/>
                    <a:pt x="7683" y="1082"/>
                    <a:pt x="7707" y="1082"/>
                  </a:cubicBezTo>
                  <a:cubicBezTo>
                    <a:pt x="7730" y="1082"/>
                    <a:pt x="7754" y="1083"/>
                    <a:pt x="7777" y="1086"/>
                  </a:cubicBezTo>
                  <a:cubicBezTo>
                    <a:pt x="7861" y="1086"/>
                    <a:pt x="7935" y="991"/>
                    <a:pt x="8029" y="986"/>
                  </a:cubicBezTo>
                  <a:cubicBezTo>
                    <a:pt x="8103" y="991"/>
                    <a:pt x="8176" y="1012"/>
                    <a:pt x="8244" y="1049"/>
                  </a:cubicBezTo>
                  <a:cubicBezTo>
                    <a:pt x="8262" y="1057"/>
                    <a:pt x="8288" y="1066"/>
                    <a:pt x="8313" y="1066"/>
                  </a:cubicBezTo>
                  <a:cubicBezTo>
                    <a:pt x="8341" y="1066"/>
                    <a:pt x="8367" y="1055"/>
                    <a:pt x="8380" y="1023"/>
                  </a:cubicBezTo>
                  <a:cubicBezTo>
                    <a:pt x="8401" y="984"/>
                    <a:pt x="8452" y="972"/>
                    <a:pt x="8510" y="972"/>
                  </a:cubicBezTo>
                  <a:cubicBezTo>
                    <a:pt x="8596" y="972"/>
                    <a:pt x="8700" y="997"/>
                    <a:pt x="8754" y="997"/>
                  </a:cubicBezTo>
                  <a:cubicBezTo>
                    <a:pt x="8757" y="997"/>
                    <a:pt x="8760" y="997"/>
                    <a:pt x="8763" y="997"/>
                  </a:cubicBezTo>
                  <a:cubicBezTo>
                    <a:pt x="8798" y="997"/>
                    <a:pt x="9029" y="849"/>
                    <a:pt x="9059" y="849"/>
                  </a:cubicBezTo>
                  <a:cubicBezTo>
                    <a:pt x="9061" y="849"/>
                    <a:pt x="9062" y="849"/>
                    <a:pt x="9062" y="850"/>
                  </a:cubicBezTo>
                  <a:cubicBezTo>
                    <a:pt x="9067" y="866"/>
                    <a:pt x="9020" y="997"/>
                    <a:pt x="9020" y="1012"/>
                  </a:cubicBezTo>
                  <a:lnTo>
                    <a:pt x="9146" y="918"/>
                  </a:lnTo>
                  <a:cubicBezTo>
                    <a:pt x="9156" y="897"/>
                    <a:pt x="9243" y="713"/>
                    <a:pt x="9266" y="713"/>
                  </a:cubicBezTo>
                  <a:cubicBezTo>
                    <a:pt x="9266" y="713"/>
                    <a:pt x="9266" y="714"/>
                    <a:pt x="9266" y="714"/>
                  </a:cubicBezTo>
                  <a:cubicBezTo>
                    <a:pt x="9293" y="714"/>
                    <a:pt x="9266" y="860"/>
                    <a:pt x="9293" y="892"/>
                  </a:cubicBezTo>
                  <a:cubicBezTo>
                    <a:pt x="9324" y="927"/>
                    <a:pt x="9376" y="927"/>
                    <a:pt x="9420" y="927"/>
                  </a:cubicBezTo>
                  <a:lnTo>
                    <a:pt x="9420" y="927"/>
                  </a:lnTo>
                  <a:cubicBezTo>
                    <a:pt x="9435" y="927"/>
                    <a:pt x="9449" y="927"/>
                    <a:pt x="9460" y="929"/>
                  </a:cubicBezTo>
                  <a:cubicBezTo>
                    <a:pt x="9500" y="900"/>
                    <a:pt x="9554" y="861"/>
                    <a:pt x="9594" y="861"/>
                  </a:cubicBezTo>
                  <a:cubicBezTo>
                    <a:pt x="9627" y="861"/>
                    <a:pt x="9651" y="888"/>
                    <a:pt x="9649" y="972"/>
                  </a:cubicBezTo>
                  <a:lnTo>
                    <a:pt x="9649" y="972"/>
                  </a:lnTo>
                  <a:cubicBezTo>
                    <a:pt x="9652" y="916"/>
                    <a:pt x="9720" y="832"/>
                    <a:pt x="9713" y="799"/>
                  </a:cubicBezTo>
                  <a:lnTo>
                    <a:pt x="9713" y="799"/>
                  </a:lnTo>
                  <a:cubicBezTo>
                    <a:pt x="9749" y="934"/>
                    <a:pt x="9791" y="939"/>
                    <a:pt x="9896" y="944"/>
                  </a:cubicBezTo>
                  <a:cubicBezTo>
                    <a:pt x="9922" y="944"/>
                    <a:pt x="9953" y="950"/>
                    <a:pt x="9983" y="950"/>
                  </a:cubicBezTo>
                  <a:cubicBezTo>
                    <a:pt x="10014" y="950"/>
                    <a:pt x="10042" y="944"/>
                    <a:pt x="10063" y="923"/>
                  </a:cubicBezTo>
                  <a:cubicBezTo>
                    <a:pt x="10093" y="899"/>
                    <a:pt x="10076" y="860"/>
                    <a:pt x="10105" y="860"/>
                  </a:cubicBezTo>
                  <a:cubicBezTo>
                    <a:pt x="10107" y="860"/>
                    <a:pt x="10108" y="860"/>
                    <a:pt x="10111" y="860"/>
                  </a:cubicBezTo>
                  <a:cubicBezTo>
                    <a:pt x="10215" y="866"/>
                    <a:pt x="10252" y="965"/>
                    <a:pt x="10362" y="976"/>
                  </a:cubicBezTo>
                  <a:cubicBezTo>
                    <a:pt x="10368" y="976"/>
                    <a:pt x="10375" y="976"/>
                    <a:pt x="10383" y="976"/>
                  </a:cubicBezTo>
                  <a:cubicBezTo>
                    <a:pt x="10396" y="976"/>
                    <a:pt x="10412" y="976"/>
                    <a:pt x="10429" y="976"/>
                  </a:cubicBezTo>
                  <a:cubicBezTo>
                    <a:pt x="10518" y="976"/>
                    <a:pt x="10649" y="985"/>
                    <a:pt x="10645" y="1091"/>
                  </a:cubicBezTo>
                  <a:cubicBezTo>
                    <a:pt x="10648" y="1091"/>
                    <a:pt x="10651" y="1091"/>
                    <a:pt x="10654" y="1091"/>
                  </a:cubicBezTo>
                  <a:cubicBezTo>
                    <a:pt x="10761" y="1091"/>
                    <a:pt x="10669" y="901"/>
                    <a:pt x="10750" y="850"/>
                  </a:cubicBezTo>
                  <a:cubicBezTo>
                    <a:pt x="10754" y="848"/>
                    <a:pt x="10757" y="847"/>
                    <a:pt x="10761" y="847"/>
                  </a:cubicBezTo>
                  <a:cubicBezTo>
                    <a:pt x="10798" y="847"/>
                    <a:pt x="10830" y="969"/>
                    <a:pt x="10839" y="1007"/>
                  </a:cubicBezTo>
                  <a:cubicBezTo>
                    <a:pt x="10866" y="1033"/>
                    <a:pt x="10897" y="1054"/>
                    <a:pt x="10929" y="1075"/>
                  </a:cubicBezTo>
                  <a:cubicBezTo>
                    <a:pt x="10934" y="1079"/>
                    <a:pt x="10942" y="1080"/>
                    <a:pt x="10951" y="1080"/>
                  </a:cubicBezTo>
                  <a:cubicBezTo>
                    <a:pt x="11027" y="1080"/>
                    <a:pt x="11199" y="973"/>
                    <a:pt x="11288" y="973"/>
                  </a:cubicBezTo>
                  <a:cubicBezTo>
                    <a:pt x="11321" y="973"/>
                    <a:pt x="11343" y="988"/>
                    <a:pt x="11343" y="1031"/>
                  </a:cubicBezTo>
                  <a:lnTo>
                    <a:pt x="11343" y="1031"/>
                  </a:lnTo>
                  <a:cubicBezTo>
                    <a:pt x="11346" y="966"/>
                    <a:pt x="11381" y="703"/>
                    <a:pt x="11430" y="703"/>
                  </a:cubicBezTo>
                  <a:cubicBezTo>
                    <a:pt x="11431" y="703"/>
                    <a:pt x="11431" y="703"/>
                    <a:pt x="11432" y="703"/>
                  </a:cubicBezTo>
                  <a:cubicBezTo>
                    <a:pt x="11458" y="708"/>
                    <a:pt x="11474" y="818"/>
                    <a:pt x="11479" y="845"/>
                  </a:cubicBezTo>
                  <a:cubicBezTo>
                    <a:pt x="11500" y="866"/>
                    <a:pt x="11521" y="887"/>
                    <a:pt x="11547" y="902"/>
                  </a:cubicBezTo>
                  <a:cubicBezTo>
                    <a:pt x="11588" y="933"/>
                    <a:pt x="11615" y="948"/>
                    <a:pt x="11648" y="948"/>
                  </a:cubicBezTo>
                  <a:cubicBezTo>
                    <a:pt x="11666" y="948"/>
                    <a:pt x="11685" y="943"/>
                    <a:pt x="11710" y="934"/>
                  </a:cubicBezTo>
                  <a:cubicBezTo>
                    <a:pt x="11718" y="930"/>
                    <a:pt x="11728" y="926"/>
                    <a:pt x="11737" y="926"/>
                  </a:cubicBezTo>
                  <a:cubicBezTo>
                    <a:pt x="11752" y="926"/>
                    <a:pt x="11766" y="934"/>
                    <a:pt x="11773" y="960"/>
                  </a:cubicBezTo>
                  <a:cubicBezTo>
                    <a:pt x="11799" y="1044"/>
                    <a:pt x="11710" y="1196"/>
                    <a:pt x="11725" y="1233"/>
                  </a:cubicBezTo>
                  <a:cubicBezTo>
                    <a:pt x="11727" y="1236"/>
                    <a:pt x="11730" y="1238"/>
                    <a:pt x="11735" y="1238"/>
                  </a:cubicBezTo>
                  <a:cubicBezTo>
                    <a:pt x="11772" y="1238"/>
                    <a:pt x="11897" y="1112"/>
                    <a:pt x="11930" y="1112"/>
                  </a:cubicBezTo>
                  <a:cubicBezTo>
                    <a:pt x="11933" y="1112"/>
                    <a:pt x="11935" y="1112"/>
                    <a:pt x="11938" y="1112"/>
                  </a:cubicBezTo>
                  <a:cubicBezTo>
                    <a:pt x="12056" y="1112"/>
                    <a:pt x="12168" y="1223"/>
                    <a:pt x="12276" y="1275"/>
                  </a:cubicBezTo>
                  <a:cubicBezTo>
                    <a:pt x="12281" y="1277"/>
                    <a:pt x="12285" y="1278"/>
                    <a:pt x="12289" y="1278"/>
                  </a:cubicBezTo>
                  <a:cubicBezTo>
                    <a:pt x="12360" y="1278"/>
                    <a:pt x="12343" y="966"/>
                    <a:pt x="12415" y="966"/>
                  </a:cubicBezTo>
                  <a:cubicBezTo>
                    <a:pt x="12431" y="966"/>
                    <a:pt x="12452" y="983"/>
                    <a:pt x="12480" y="1023"/>
                  </a:cubicBezTo>
                  <a:cubicBezTo>
                    <a:pt x="12549" y="1123"/>
                    <a:pt x="12577" y="1230"/>
                    <a:pt x="12672" y="1230"/>
                  </a:cubicBezTo>
                  <a:cubicBezTo>
                    <a:pt x="12687" y="1230"/>
                    <a:pt x="12703" y="1228"/>
                    <a:pt x="12722" y="1222"/>
                  </a:cubicBezTo>
                  <a:cubicBezTo>
                    <a:pt x="12756" y="1215"/>
                    <a:pt x="12836" y="1054"/>
                    <a:pt x="12880" y="1054"/>
                  </a:cubicBezTo>
                  <a:cubicBezTo>
                    <a:pt x="12897" y="1054"/>
                    <a:pt x="12909" y="1078"/>
                    <a:pt x="12910" y="1144"/>
                  </a:cubicBezTo>
                  <a:cubicBezTo>
                    <a:pt x="12910" y="1245"/>
                    <a:pt x="12932" y="1280"/>
                    <a:pt x="12963" y="1280"/>
                  </a:cubicBezTo>
                  <a:cubicBezTo>
                    <a:pt x="13016" y="1280"/>
                    <a:pt x="13095" y="1180"/>
                    <a:pt x="13141" y="1128"/>
                  </a:cubicBezTo>
                  <a:cubicBezTo>
                    <a:pt x="13172" y="1093"/>
                    <a:pt x="13197" y="1079"/>
                    <a:pt x="13219" y="1079"/>
                  </a:cubicBezTo>
                  <a:cubicBezTo>
                    <a:pt x="13292" y="1079"/>
                    <a:pt x="13325" y="1237"/>
                    <a:pt x="13414" y="1269"/>
                  </a:cubicBezTo>
                  <a:cubicBezTo>
                    <a:pt x="13421" y="1272"/>
                    <a:pt x="13427" y="1273"/>
                    <a:pt x="13432" y="1273"/>
                  </a:cubicBezTo>
                  <a:cubicBezTo>
                    <a:pt x="13518" y="1273"/>
                    <a:pt x="13473" y="992"/>
                    <a:pt x="13503" y="913"/>
                  </a:cubicBezTo>
                  <a:cubicBezTo>
                    <a:pt x="13506" y="905"/>
                    <a:pt x="13510" y="902"/>
                    <a:pt x="13514" y="902"/>
                  </a:cubicBezTo>
                  <a:cubicBezTo>
                    <a:pt x="13550" y="902"/>
                    <a:pt x="13614" y="1135"/>
                    <a:pt x="13661" y="1135"/>
                  </a:cubicBezTo>
                  <a:cubicBezTo>
                    <a:pt x="13668" y="1135"/>
                    <a:pt x="13675" y="1130"/>
                    <a:pt x="13681" y="1117"/>
                  </a:cubicBezTo>
                  <a:cubicBezTo>
                    <a:pt x="13697" y="1086"/>
                    <a:pt x="13655" y="1018"/>
                    <a:pt x="13686" y="976"/>
                  </a:cubicBezTo>
                  <a:cubicBezTo>
                    <a:pt x="13702" y="967"/>
                    <a:pt x="13719" y="963"/>
                    <a:pt x="13736" y="963"/>
                  </a:cubicBezTo>
                  <a:cubicBezTo>
                    <a:pt x="13759" y="963"/>
                    <a:pt x="13781" y="971"/>
                    <a:pt x="13796" y="986"/>
                  </a:cubicBezTo>
                  <a:cubicBezTo>
                    <a:pt x="13854" y="1102"/>
                    <a:pt x="13734" y="1227"/>
                    <a:pt x="13865" y="1296"/>
                  </a:cubicBezTo>
                  <a:cubicBezTo>
                    <a:pt x="13968" y="1342"/>
                    <a:pt x="14080" y="1366"/>
                    <a:pt x="14192" y="1366"/>
                  </a:cubicBezTo>
                  <a:cubicBezTo>
                    <a:pt x="14283" y="1366"/>
                    <a:pt x="14375" y="1350"/>
                    <a:pt x="14462" y="1317"/>
                  </a:cubicBezTo>
                  <a:cubicBezTo>
                    <a:pt x="14521" y="1297"/>
                    <a:pt x="14534" y="1269"/>
                    <a:pt x="14585" y="1269"/>
                  </a:cubicBezTo>
                  <a:cubicBezTo>
                    <a:pt x="14590" y="1269"/>
                    <a:pt x="14594" y="1269"/>
                    <a:pt x="14599" y="1269"/>
                  </a:cubicBezTo>
                  <a:cubicBezTo>
                    <a:pt x="14619" y="1245"/>
                    <a:pt x="14632" y="1235"/>
                    <a:pt x="14641" y="1235"/>
                  </a:cubicBezTo>
                  <a:cubicBezTo>
                    <a:pt x="14690" y="1235"/>
                    <a:pt x="14606" y="1522"/>
                    <a:pt x="14614" y="1526"/>
                  </a:cubicBezTo>
                  <a:cubicBezTo>
                    <a:pt x="14617" y="1527"/>
                    <a:pt x="14619" y="1527"/>
                    <a:pt x="14621" y="1527"/>
                  </a:cubicBezTo>
                  <a:cubicBezTo>
                    <a:pt x="14698" y="1527"/>
                    <a:pt x="14713" y="1318"/>
                    <a:pt x="14765" y="1318"/>
                  </a:cubicBezTo>
                  <a:cubicBezTo>
                    <a:pt x="14783" y="1318"/>
                    <a:pt x="14805" y="1342"/>
                    <a:pt x="14835" y="1406"/>
                  </a:cubicBezTo>
                  <a:cubicBezTo>
                    <a:pt x="14844" y="1407"/>
                    <a:pt x="14853" y="1408"/>
                    <a:pt x="14862" y="1408"/>
                  </a:cubicBezTo>
                  <a:cubicBezTo>
                    <a:pt x="14884" y="1408"/>
                    <a:pt x="14905" y="1404"/>
                    <a:pt x="14924" y="1400"/>
                  </a:cubicBezTo>
                  <a:cubicBezTo>
                    <a:pt x="14969" y="1394"/>
                    <a:pt x="15202" y="1312"/>
                    <a:pt x="15348" y="1312"/>
                  </a:cubicBezTo>
                  <a:cubicBezTo>
                    <a:pt x="15425" y="1312"/>
                    <a:pt x="15478" y="1334"/>
                    <a:pt x="15469" y="1400"/>
                  </a:cubicBezTo>
                  <a:lnTo>
                    <a:pt x="15694" y="1128"/>
                  </a:lnTo>
                  <a:lnTo>
                    <a:pt x="15694" y="1128"/>
                  </a:lnTo>
                  <a:cubicBezTo>
                    <a:pt x="15673" y="1285"/>
                    <a:pt x="15763" y="1332"/>
                    <a:pt x="15841" y="1353"/>
                  </a:cubicBezTo>
                  <a:cubicBezTo>
                    <a:pt x="15915" y="1374"/>
                    <a:pt x="15899" y="1490"/>
                    <a:pt x="15930" y="1589"/>
                  </a:cubicBezTo>
                  <a:cubicBezTo>
                    <a:pt x="15932" y="1597"/>
                    <a:pt x="15935" y="1600"/>
                    <a:pt x="15940" y="1600"/>
                  </a:cubicBezTo>
                  <a:cubicBezTo>
                    <a:pt x="15978" y="1600"/>
                    <a:pt x="16102" y="1301"/>
                    <a:pt x="16179" y="1301"/>
                  </a:cubicBezTo>
                  <a:cubicBezTo>
                    <a:pt x="16180" y="1301"/>
                    <a:pt x="16181" y="1301"/>
                    <a:pt x="16182" y="1301"/>
                  </a:cubicBezTo>
                  <a:cubicBezTo>
                    <a:pt x="16172" y="1358"/>
                    <a:pt x="16093" y="1636"/>
                    <a:pt x="16119" y="1663"/>
                  </a:cubicBezTo>
                  <a:cubicBezTo>
                    <a:pt x="16131" y="1671"/>
                    <a:pt x="16146" y="1675"/>
                    <a:pt x="16161" y="1675"/>
                  </a:cubicBezTo>
                  <a:cubicBezTo>
                    <a:pt x="16231" y="1675"/>
                    <a:pt x="16322" y="1595"/>
                    <a:pt x="16339" y="1505"/>
                  </a:cubicBezTo>
                  <a:cubicBezTo>
                    <a:pt x="16355" y="1429"/>
                    <a:pt x="16311" y="1343"/>
                    <a:pt x="16380" y="1343"/>
                  </a:cubicBezTo>
                  <a:cubicBezTo>
                    <a:pt x="16382" y="1343"/>
                    <a:pt x="16384" y="1343"/>
                    <a:pt x="16387" y="1343"/>
                  </a:cubicBezTo>
                  <a:cubicBezTo>
                    <a:pt x="16434" y="1343"/>
                    <a:pt x="16444" y="1364"/>
                    <a:pt x="16465" y="1432"/>
                  </a:cubicBezTo>
                  <a:cubicBezTo>
                    <a:pt x="16491" y="1542"/>
                    <a:pt x="16408" y="1694"/>
                    <a:pt x="16428" y="1799"/>
                  </a:cubicBezTo>
                  <a:cubicBezTo>
                    <a:pt x="16429" y="1800"/>
                    <a:pt x="16429" y="1801"/>
                    <a:pt x="16430" y="1801"/>
                  </a:cubicBezTo>
                  <a:cubicBezTo>
                    <a:pt x="16443" y="1801"/>
                    <a:pt x="16512" y="1663"/>
                    <a:pt x="16512" y="1663"/>
                  </a:cubicBezTo>
                  <a:cubicBezTo>
                    <a:pt x="16549" y="1615"/>
                    <a:pt x="16601" y="1589"/>
                    <a:pt x="16664" y="1589"/>
                  </a:cubicBezTo>
                  <a:cubicBezTo>
                    <a:pt x="16704" y="1594"/>
                    <a:pt x="16707" y="1637"/>
                    <a:pt x="16727" y="1637"/>
                  </a:cubicBezTo>
                  <a:cubicBezTo>
                    <a:pt x="16732" y="1637"/>
                    <a:pt x="16737" y="1636"/>
                    <a:pt x="16743" y="1631"/>
                  </a:cubicBezTo>
                  <a:cubicBezTo>
                    <a:pt x="16795" y="1584"/>
                    <a:pt x="16837" y="1526"/>
                    <a:pt x="16869" y="1469"/>
                  </a:cubicBezTo>
                  <a:cubicBezTo>
                    <a:pt x="16876" y="1458"/>
                    <a:pt x="16881" y="1453"/>
                    <a:pt x="16886" y="1453"/>
                  </a:cubicBezTo>
                  <a:cubicBezTo>
                    <a:pt x="16914" y="1453"/>
                    <a:pt x="16916" y="1613"/>
                    <a:pt x="16963" y="1613"/>
                  </a:cubicBezTo>
                  <a:cubicBezTo>
                    <a:pt x="16971" y="1613"/>
                    <a:pt x="16979" y="1609"/>
                    <a:pt x="16989" y="1600"/>
                  </a:cubicBezTo>
                  <a:cubicBezTo>
                    <a:pt x="17031" y="1563"/>
                    <a:pt x="17047" y="1484"/>
                    <a:pt x="17089" y="1469"/>
                  </a:cubicBezTo>
                  <a:cubicBezTo>
                    <a:pt x="17104" y="1467"/>
                    <a:pt x="17121" y="1465"/>
                    <a:pt x="17137" y="1465"/>
                  </a:cubicBezTo>
                  <a:cubicBezTo>
                    <a:pt x="17165" y="1465"/>
                    <a:pt x="17194" y="1469"/>
                    <a:pt x="17220" y="1479"/>
                  </a:cubicBezTo>
                  <a:cubicBezTo>
                    <a:pt x="17216" y="1478"/>
                    <a:pt x="17211" y="1478"/>
                    <a:pt x="17206" y="1478"/>
                  </a:cubicBezTo>
                  <a:cubicBezTo>
                    <a:pt x="17100" y="1478"/>
                    <a:pt x="16945" y="1633"/>
                    <a:pt x="17105" y="1678"/>
                  </a:cubicBezTo>
                  <a:cubicBezTo>
                    <a:pt x="17122" y="1683"/>
                    <a:pt x="17143" y="1686"/>
                    <a:pt x="17166" y="1686"/>
                  </a:cubicBezTo>
                  <a:cubicBezTo>
                    <a:pt x="17245" y="1686"/>
                    <a:pt x="17341" y="1651"/>
                    <a:pt x="17362" y="1537"/>
                  </a:cubicBezTo>
                  <a:lnTo>
                    <a:pt x="17362" y="1537"/>
                  </a:lnTo>
                  <a:cubicBezTo>
                    <a:pt x="17315" y="1809"/>
                    <a:pt x="17818" y="1788"/>
                    <a:pt x="17944" y="1815"/>
                  </a:cubicBezTo>
                  <a:cubicBezTo>
                    <a:pt x="17953" y="1817"/>
                    <a:pt x="17961" y="1818"/>
                    <a:pt x="17969" y="1818"/>
                  </a:cubicBezTo>
                  <a:cubicBezTo>
                    <a:pt x="18055" y="1818"/>
                    <a:pt x="18035" y="1686"/>
                    <a:pt x="18064" y="1537"/>
                  </a:cubicBezTo>
                  <a:cubicBezTo>
                    <a:pt x="18104" y="1459"/>
                    <a:pt x="18129" y="1420"/>
                    <a:pt x="18146" y="1420"/>
                  </a:cubicBezTo>
                  <a:cubicBezTo>
                    <a:pt x="18166" y="1420"/>
                    <a:pt x="18176" y="1467"/>
                    <a:pt x="18190" y="1563"/>
                  </a:cubicBezTo>
                  <a:cubicBezTo>
                    <a:pt x="18132" y="1862"/>
                    <a:pt x="18400" y="2014"/>
                    <a:pt x="18536" y="2040"/>
                  </a:cubicBezTo>
                  <a:cubicBezTo>
                    <a:pt x="18567" y="2044"/>
                    <a:pt x="18599" y="2050"/>
                    <a:pt x="18631" y="2050"/>
                  </a:cubicBezTo>
                  <a:cubicBezTo>
                    <a:pt x="18679" y="2050"/>
                    <a:pt x="18728" y="2036"/>
                    <a:pt x="18772" y="1982"/>
                  </a:cubicBezTo>
                  <a:cubicBezTo>
                    <a:pt x="18859" y="1879"/>
                    <a:pt x="18910" y="1831"/>
                    <a:pt x="18990" y="1831"/>
                  </a:cubicBezTo>
                  <a:cubicBezTo>
                    <a:pt x="19011" y="1831"/>
                    <a:pt x="19034" y="1834"/>
                    <a:pt x="19060" y="1841"/>
                  </a:cubicBezTo>
                  <a:cubicBezTo>
                    <a:pt x="19050" y="1838"/>
                    <a:pt x="19041" y="1837"/>
                    <a:pt x="19031" y="1837"/>
                  </a:cubicBezTo>
                  <a:cubicBezTo>
                    <a:pt x="18916" y="1837"/>
                    <a:pt x="18847" y="2001"/>
                    <a:pt x="18998" y="2030"/>
                  </a:cubicBezTo>
                  <a:lnTo>
                    <a:pt x="19375" y="2108"/>
                  </a:lnTo>
                  <a:cubicBezTo>
                    <a:pt x="19413" y="2114"/>
                    <a:pt x="19446" y="2118"/>
                    <a:pt x="19476" y="2118"/>
                  </a:cubicBezTo>
                  <a:cubicBezTo>
                    <a:pt x="19548" y="2118"/>
                    <a:pt x="19601" y="2093"/>
                    <a:pt x="19668" y="1995"/>
                  </a:cubicBezTo>
                  <a:lnTo>
                    <a:pt x="19668" y="1995"/>
                  </a:lnTo>
                  <a:cubicBezTo>
                    <a:pt x="19634" y="2060"/>
                    <a:pt x="19614" y="2132"/>
                    <a:pt x="19606" y="2208"/>
                  </a:cubicBezTo>
                  <a:cubicBezTo>
                    <a:pt x="19606" y="2250"/>
                    <a:pt x="19645" y="2294"/>
                    <a:pt x="19678" y="2294"/>
                  </a:cubicBezTo>
                  <a:cubicBezTo>
                    <a:pt x="19694" y="2294"/>
                    <a:pt x="19709" y="2283"/>
                    <a:pt x="19716" y="2255"/>
                  </a:cubicBezTo>
                  <a:cubicBezTo>
                    <a:pt x="19728" y="2211"/>
                    <a:pt x="19748" y="2198"/>
                    <a:pt x="19772" y="2198"/>
                  </a:cubicBezTo>
                  <a:cubicBezTo>
                    <a:pt x="19807" y="2198"/>
                    <a:pt x="19851" y="2229"/>
                    <a:pt x="19889" y="2229"/>
                  </a:cubicBezTo>
                  <a:cubicBezTo>
                    <a:pt x="19920" y="2229"/>
                    <a:pt x="19947" y="2124"/>
                    <a:pt x="19983" y="2093"/>
                  </a:cubicBezTo>
                  <a:cubicBezTo>
                    <a:pt x="19991" y="2086"/>
                    <a:pt x="19999" y="2083"/>
                    <a:pt x="20005" y="2083"/>
                  </a:cubicBezTo>
                  <a:cubicBezTo>
                    <a:pt x="20046" y="2083"/>
                    <a:pt x="20062" y="2191"/>
                    <a:pt x="20093" y="2218"/>
                  </a:cubicBezTo>
                  <a:cubicBezTo>
                    <a:pt x="20130" y="2250"/>
                    <a:pt x="20172" y="2271"/>
                    <a:pt x="20219" y="2271"/>
                  </a:cubicBezTo>
                  <a:cubicBezTo>
                    <a:pt x="20224" y="2271"/>
                    <a:pt x="20228" y="2271"/>
                    <a:pt x="20233" y="2271"/>
                  </a:cubicBezTo>
                  <a:cubicBezTo>
                    <a:pt x="20291" y="2271"/>
                    <a:pt x="20347" y="2240"/>
                    <a:pt x="20371" y="2187"/>
                  </a:cubicBezTo>
                  <a:cubicBezTo>
                    <a:pt x="20387" y="2155"/>
                    <a:pt x="20405" y="2145"/>
                    <a:pt x="20424" y="2145"/>
                  </a:cubicBezTo>
                  <a:cubicBezTo>
                    <a:pt x="20450" y="2145"/>
                    <a:pt x="20478" y="2162"/>
                    <a:pt x="20508" y="2171"/>
                  </a:cubicBezTo>
                  <a:cubicBezTo>
                    <a:pt x="20491" y="2273"/>
                    <a:pt x="20462" y="2311"/>
                    <a:pt x="20502" y="2311"/>
                  </a:cubicBezTo>
                  <a:cubicBezTo>
                    <a:pt x="20513" y="2311"/>
                    <a:pt x="20530" y="2308"/>
                    <a:pt x="20555" y="2302"/>
                  </a:cubicBezTo>
                  <a:cubicBezTo>
                    <a:pt x="20623" y="2287"/>
                    <a:pt x="20691" y="2266"/>
                    <a:pt x="20754" y="2240"/>
                  </a:cubicBezTo>
                  <a:lnTo>
                    <a:pt x="20754" y="2240"/>
                  </a:lnTo>
                  <a:cubicBezTo>
                    <a:pt x="20753" y="2240"/>
                    <a:pt x="20753" y="2240"/>
                    <a:pt x="20753" y="2240"/>
                  </a:cubicBezTo>
                  <a:cubicBezTo>
                    <a:pt x="20753" y="2240"/>
                    <a:pt x="20754" y="2240"/>
                    <a:pt x="20754" y="2239"/>
                  </a:cubicBezTo>
                  <a:lnTo>
                    <a:pt x="20754" y="2239"/>
                  </a:lnTo>
                  <a:cubicBezTo>
                    <a:pt x="20754" y="2239"/>
                    <a:pt x="20754" y="2239"/>
                    <a:pt x="20754" y="2240"/>
                  </a:cubicBezTo>
                  <a:lnTo>
                    <a:pt x="20754" y="2240"/>
                  </a:lnTo>
                  <a:cubicBezTo>
                    <a:pt x="20756" y="2238"/>
                    <a:pt x="20807" y="2212"/>
                    <a:pt x="20833" y="2212"/>
                  </a:cubicBezTo>
                  <a:cubicBezTo>
                    <a:pt x="20848" y="2212"/>
                    <a:pt x="20856" y="2220"/>
                    <a:pt x="20843" y="2245"/>
                  </a:cubicBezTo>
                  <a:cubicBezTo>
                    <a:pt x="20827" y="2271"/>
                    <a:pt x="20791" y="2281"/>
                    <a:pt x="20791" y="2349"/>
                  </a:cubicBezTo>
                  <a:cubicBezTo>
                    <a:pt x="20810" y="2355"/>
                    <a:pt x="20825" y="2357"/>
                    <a:pt x="20838" y="2357"/>
                  </a:cubicBezTo>
                  <a:cubicBezTo>
                    <a:pt x="20884" y="2357"/>
                    <a:pt x="20890" y="2321"/>
                    <a:pt x="20948" y="2271"/>
                  </a:cubicBezTo>
                  <a:cubicBezTo>
                    <a:pt x="20978" y="2247"/>
                    <a:pt x="21029" y="2216"/>
                    <a:pt x="21068" y="2216"/>
                  </a:cubicBezTo>
                  <a:cubicBezTo>
                    <a:pt x="21097" y="2216"/>
                    <a:pt x="21119" y="2232"/>
                    <a:pt x="21121" y="2281"/>
                  </a:cubicBezTo>
                  <a:cubicBezTo>
                    <a:pt x="21131" y="2428"/>
                    <a:pt x="21058" y="2444"/>
                    <a:pt x="21168" y="2533"/>
                  </a:cubicBezTo>
                  <a:cubicBezTo>
                    <a:pt x="21226" y="2580"/>
                    <a:pt x="21305" y="2664"/>
                    <a:pt x="21373" y="2680"/>
                  </a:cubicBezTo>
                  <a:cubicBezTo>
                    <a:pt x="21378" y="2681"/>
                    <a:pt x="21383" y="2682"/>
                    <a:pt x="21388" y="2682"/>
                  </a:cubicBezTo>
                  <a:cubicBezTo>
                    <a:pt x="21438" y="2682"/>
                    <a:pt x="21422" y="2581"/>
                    <a:pt x="21441" y="2533"/>
                  </a:cubicBezTo>
                  <a:cubicBezTo>
                    <a:pt x="21461" y="2487"/>
                    <a:pt x="21497" y="2455"/>
                    <a:pt x="21528" y="2455"/>
                  </a:cubicBezTo>
                  <a:cubicBezTo>
                    <a:pt x="21546" y="2455"/>
                    <a:pt x="21562" y="2466"/>
                    <a:pt x="21572" y="2491"/>
                  </a:cubicBezTo>
                  <a:cubicBezTo>
                    <a:pt x="21583" y="2524"/>
                    <a:pt x="21634" y="2590"/>
                    <a:pt x="21675" y="2590"/>
                  </a:cubicBezTo>
                  <a:cubicBezTo>
                    <a:pt x="21693" y="2590"/>
                    <a:pt x="21709" y="2577"/>
                    <a:pt x="21719" y="2543"/>
                  </a:cubicBezTo>
                  <a:lnTo>
                    <a:pt x="21719" y="2543"/>
                  </a:lnTo>
                  <a:cubicBezTo>
                    <a:pt x="21684" y="2679"/>
                    <a:pt x="21757" y="2709"/>
                    <a:pt x="21847" y="2709"/>
                  </a:cubicBezTo>
                  <a:cubicBezTo>
                    <a:pt x="21921" y="2709"/>
                    <a:pt x="22005" y="2689"/>
                    <a:pt x="22049" y="2689"/>
                  </a:cubicBezTo>
                  <a:cubicBezTo>
                    <a:pt x="22055" y="2689"/>
                    <a:pt x="22060" y="2689"/>
                    <a:pt x="22065" y="2690"/>
                  </a:cubicBezTo>
                  <a:cubicBezTo>
                    <a:pt x="22138" y="2701"/>
                    <a:pt x="22112" y="2743"/>
                    <a:pt x="22164" y="2790"/>
                  </a:cubicBezTo>
                  <a:cubicBezTo>
                    <a:pt x="22222" y="2832"/>
                    <a:pt x="22290" y="2858"/>
                    <a:pt x="22364" y="2874"/>
                  </a:cubicBezTo>
                  <a:cubicBezTo>
                    <a:pt x="22416" y="2889"/>
                    <a:pt x="22778" y="2947"/>
                    <a:pt x="22741" y="3089"/>
                  </a:cubicBezTo>
                  <a:cubicBezTo>
                    <a:pt x="22763" y="3095"/>
                    <a:pt x="22782" y="3099"/>
                    <a:pt x="22798" y="3099"/>
                  </a:cubicBezTo>
                  <a:cubicBezTo>
                    <a:pt x="22847" y="3099"/>
                    <a:pt x="22874" y="3064"/>
                    <a:pt x="22909" y="2958"/>
                  </a:cubicBezTo>
                  <a:cubicBezTo>
                    <a:pt x="22929" y="2898"/>
                    <a:pt x="23021" y="2794"/>
                    <a:pt x="23070" y="2794"/>
                  </a:cubicBezTo>
                  <a:cubicBezTo>
                    <a:pt x="23072" y="2794"/>
                    <a:pt x="23075" y="2795"/>
                    <a:pt x="23077" y="2795"/>
                  </a:cubicBezTo>
                  <a:cubicBezTo>
                    <a:pt x="23061" y="2884"/>
                    <a:pt x="23056" y="2968"/>
                    <a:pt x="23056" y="3052"/>
                  </a:cubicBezTo>
                  <a:cubicBezTo>
                    <a:pt x="23075" y="3112"/>
                    <a:pt x="23128" y="3148"/>
                    <a:pt x="23184" y="3148"/>
                  </a:cubicBezTo>
                  <a:cubicBezTo>
                    <a:pt x="23207" y="3148"/>
                    <a:pt x="23229" y="3143"/>
                    <a:pt x="23250" y="3131"/>
                  </a:cubicBezTo>
                  <a:cubicBezTo>
                    <a:pt x="23304" y="3108"/>
                    <a:pt x="23363" y="3093"/>
                    <a:pt x="23423" y="3093"/>
                  </a:cubicBezTo>
                  <a:cubicBezTo>
                    <a:pt x="23431" y="3093"/>
                    <a:pt x="23440" y="3093"/>
                    <a:pt x="23449" y="3094"/>
                  </a:cubicBezTo>
                  <a:cubicBezTo>
                    <a:pt x="23454" y="3141"/>
                    <a:pt x="23465" y="3188"/>
                    <a:pt x="23480" y="3241"/>
                  </a:cubicBezTo>
                  <a:cubicBezTo>
                    <a:pt x="23489" y="3255"/>
                    <a:pt x="23498" y="3262"/>
                    <a:pt x="23508" y="3262"/>
                  </a:cubicBezTo>
                  <a:cubicBezTo>
                    <a:pt x="23575" y="3262"/>
                    <a:pt x="23669" y="2978"/>
                    <a:pt x="23746" y="2978"/>
                  </a:cubicBezTo>
                  <a:cubicBezTo>
                    <a:pt x="23748" y="2978"/>
                    <a:pt x="23751" y="2978"/>
                    <a:pt x="23753" y="2979"/>
                  </a:cubicBezTo>
                  <a:cubicBezTo>
                    <a:pt x="23874" y="3021"/>
                    <a:pt x="23664" y="3262"/>
                    <a:pt x="23732" y="3325"/>
                  </a:cubicBezTo>
                  <a:cubicBezTo>
                    <a:pt x="23756" y="3347"/>
                    <a:pt x="23785" y="3356"/>
                    <a:pt x="23816" y="3356"/>
                  </a:cubicBezTo>
                  <a:cubicBezTo>
                    <a:pt x="23940" y="3356"/>
                    <a:pt x="24105" y="3213"/>
                    <a:pt x="24214" y="3188"/>
                  </a:cubicBezTo>
                  <a:cubicBezTo>
                    <a:pt x="24219" y="3187"/>
                    <a:pt x="24233" y="3187"/>
                    <a:pt x="24252" y="3187"/>
                  </a:cubicBezTo>
                  <a:cubicBezTo>
                    <a:pt x="24335" y="3187"/>
                    <a:pt x="24511" y="3202"/>
                    <a:pt x="24382" y="3288"/>
                  </a:cubicBezTo>
                  <a:cubicBezTo>
                    <a:pt x="24365" y="3283"/>
                    <a:pt x="24348" y="3280"/>
                    <a:pt x="24333" y="3280"/>
                  </a:cubicBezTo>
                  <a:cubicBezTo>
                    <a:pt x="24242" y="3280"/>
                    <a:pt x="24208" y="3369"/>
                    <a:pt x="24298" y="3450"/>
                  </a:cubicBezTo>
                  <a:cubicBezTo>
                    <a:pt x="24315" y="3465"/>
                    <a:pt x="24356" y="3481"/>
                    <a:pt x="24398" y="3481"/>
                  </a:cubicBezTo>
                  <a:cubicBezTo>
                    <a:pt x="24446" y="3481"/>
                    <a:pt x="24494" y="3460"/>
                    <a:pt x="24508" y="3393"/>
                  </a:cubicBezTo>
                  <a:cubicBezTo>
                    <a:pt x="24513" y="3356"/>
                    <a:pt x="24477" y="3215"/>
                    <a:pt x="24524" y="3178"/>
                  </a:cubicBezTo>
                  <a:cubicBezTo>
                    <a:pt x="24524" y="3178"/>
                    <a:pt x="24611" y="3542"/>
                    <a:pt x="24674" y="3542"/>
                  </a:cubicBezTo>
                  <a:cubicBezTo>
                    <a:pt x="24682" y="3542"/>
                    <a:pt x="24690" y="3537"/>
                    <a:pt x="24697" y="3524"/>
                  </a:cubicBezTo>
                  <a:cubicBezTo>
                    <a:pt x="24739" y="3450"/>
                    <a:pt x="24744" y="3356"/>
                    <a:pt x="24791" y="3288"/>
                  </a:cubicBezTo>
                  <a:cubicBezTo>
                    <a:pt x="24838" y="3215"/>
                    <a:pt x="24901" y="3204"/>
                    <a:pt x="24954" y="3162"/>
                  </a:cubicBezTo>
                  <a:lnTo>
                    <a:pt x="24954" y="3162"/>
                  </a:lnTo>
                  <a:cubicBezTo>
                    <a:pt x="24886" y="3356"/>
                    <a:pt x="24849" y="3440"/>
                    <a:pt x="24980" y="3487"/>
                  </a:cubicBezTo>
                  <a:cubicBezTo>
                    <a:pt x="24987" y="3490"/>
                    <a:pt x="25000" y="3492"/>
                    <a:pt x="25016" y="3492"/>
                  </a:cubicBezTo>
                  <a:cubicBezTo>
                    <a:pt x="25091" y="3492"/>
                    <a:pt x="25237" y="3459"/>
                    <a:pt x="25216" y="3356"/>
                  </a:cubicBezTo>
                  <a:lnTo>
                    <a:pt x="25216" y="3356"/>
                  </a:lnTo>
                  <a:lnTo>
                    <a:pt x="25336" y="3398"/>
                  </a:lnTo>
                  <a:cubicBezTo>
                    <a:pt x="25321" y="3471"/>
                    <a:pt x="25263" y="3545"/>
                    <a:pt x="25268" y="3618"/>
                  </a:cubicBezTo>
                  <a:cubicBezTo>
                    <a:pt x="25273" y="3688"/>
                    <a:pt x="25331" y="3739"/>
                    <a:pt x="25400" y="3739"/>
                  </a:cubicBezTo>
                  <a:cubicBezTo>
                    <a:pt x="25403" y="3739"/>
                    <a:pt x="25406" y="3739"/>
                    <a:pt x="25410" y="3739"/>
                  </a:cubicBezTo>
                  <a:cubicBezTo>
                    <a:pt x="25504" y="3728"/>
                    <a:pt x="25600" y="3585"/>
                    <a:pt x="25651" y="3585"/>
                  </a:cubicBezTo>
                  <a:cubicBezTo>
                    <a:pt x="25677" y="3585"/>
                    <a:pt x="25691" y="3622"/>
                    <a:pt x="25688" y="3734"/>
                  </a:cubicBezTo>
                  <a:cubicBezTo>
                    <a:pt x="25653" y="3838"/>
                    <a:pt x="25652" y="3872"/>
                    <a:pt x="25670" y="3872"/>
                  </a:cubicBezTo>
                  <a:cubicBezTo>
                    <a:pt x="25706" y="3872"/>
                    <a:pt x="25821" y="3726"/>
                    <a:pt x="25886" y="3726"/>
                  </a:cubicBezTo>
                  <a:cubicBezTo>
                    <a:pt x="25890" y="3726"/>
                    <a:pt x="25894" y="3727"/>
                    <a:pt x="25897" y="3728"/>
                  </a:cubicBezTo>
                  <a:cubicBezTo>
                    <a:pt x="25955" y="3752"/>
                    <a:pt x="25977" y="3928"/>
                    <a:pt x="26032" y="3928"/>
                  </a:cubicBezTo>
                  <a:cubicBezTo>
                    <a:pt x="26038" y="3928"/>
                    <a:pt x="26043" y="3926"/>
                    <a:pt x="26049" y="3922"/>
                  </a:cubicBezTo>
                  <a:cubicBezTo>
                    <a:pt x="26065" y="3912"/>
                    <a:pt x="26207" y="3765"/>
                    <a:pt x="26207" y="3765"/>
                  </a:cubicBezTo>
                  <a:lnTo>
                    <a:pt x="26207" y="3765"/>
                  </a:lnTo>
                  <a:cubicBezTo>
                    <a:pt x="26212" y="3886"/>
                    <a:pt x="26139" y="3917"/>
                    <a:pt x="26212" y="4011"/>
                  </a:cubicBezTo>
                  <a:cubicBezTo>
                    <a:pt x="26233" y="4043"/>
                    <a:pt x="26272" y="4085"/>
                    <a:pt x="26312" y="4085"/>
                  </a:cubicBezTo>
                  <a:cubicBezTo>
                    <a:pt x="26333" y="4085"/>
                    <a:pt x="26355" y="4073"/>
                    <a:pt x="26375" y="4043"/>
                  </a:cubicBezTo>
                  <a:cubicBezTo>
                    <a:pt x="26390" y="4018"/>
                    <a:pt x="26409" y="4010"/>
                    <a:pt x="26429" y="4010"/>
                  </a:cubicBezTo>
                  <a:cubicBezTo>
                    <a:pt x="26469" y="4010"/>
                    <a:pt x="26514" y="4045"/>
                    <a:pt x="26553" y="4059"/>
                  </a:cubicBezTo>
                  <a:cubicBezTo>
                    <a:pt x="26554" y="4059"/>
                    <a:pt x="26556" y="4060"/>
                    <a:pt x="26558" y="4060"/>
                  </a:cubicBezTo>
                  <a:cubicBezTo>
                    <a:pt x="26593" y="4060"/>
                    <a:pt x="26664" y="3919"/>
                    <a:pt x="26737" y="3919"/>
                  </a:cubicBezTo>
                  <a:cubicBezTo>
                    <a:pt x="26744" y="3919"/>
                    <a:pt x="26751" y="3920"/>
                    <a:pt x="26757" y="3922"/>
                  </a:cubicBezTo>
                  <a:lnTo>
                    <a:pt x="26689" y="4111"/>
                  </a:lnTo>
                  <a:cubicBezTo>
                    <a:pt x="26709" y="4119"/>
                    <a:pt x="26736" y="4131"/>
                    <a:pt x="26763" y="4131"/>
                  </a:cubicBezTo>
                  <a:cubicBezTo>
                    <a:pt x="26793" y="4131"/>
                    <a:pt x="26822" y="4116"/>
                    <a:pt x="26841" y="4064"/>
                  </a:cubicBezTo>
                  <a:cubicBezTo>
                    <a:pt x="26876" y="4037"/>
                    <a:pt x="26899" y="4023"/>
                    <a:pt x="26914" y="4023"/>
                  </a:cubicBezTo>
                  <a:cubicBezTo>
                    <a:pt x="26936" y="4023"/>
                    <a:pt x="26944" y="4050"/>
                    <a:pt x="26957" y="4111"/>
                  </a:cubicBezTo>
                  <a:cubicBezTo>
                    <a:pt x="26971" y="4117"/>
                    <a:pt x="26983" y="4120"/>
                    <a:pt x="26993" y="4120"/>
                  </a:cubicBezTo>
                  <a:cubicBezTo>
                    <a:pt x="27019" y="4120"/>
                    <a:pt x="27032" y="4098"/>
                    <a:pt x="27051" y="4038"/>
                  </a:cubicBezTo>
                  <a:cubicBezTo>
                    <a:pt x="27073" y="3986"/>
                    <a:pt x="27102" y="3971"/>
                    <a:pt x="27132" y="3971"/>
                  </a:cubicBezTo>
                  <a:cubicBezTo>
                    <a:pt x="27158" y="3971"/>
                    <a:pt x="27186" y="3983"/>
                    <a:pt x="27208" y="3991"/>
                  </a:cubicBezTo>
                  <a:lnTo>
                    <a:pt x="27084" y="4306"/>
                  </a:lnTo>
                  <a:lnTo>
                    <a:pt x="27084" y="4306"/>
                  </a:lnTo>
                  <a:cubicBezTo>
                    <a:pt x="27109" y="4246"/>
                    <a:pt x="27171" y="4227"/>
                    <a:pt x="27234" y="4227"/>
                  </a:cubicBezTo>
                  <a:cubicBezTo>
                    <a:pt x="27296" y="4227"/>
                    <a:pt x="27358" y="4245"/>
                    <a:pt x="27386" y="4258"/>
                  </a:cubicBezTo>
                  <a:cubicBezTo>
                    <a:pt x="27465" y="4295"/>
                    <a:pt x="27428" y="4389"/>
                    <a:pt x="27476" y="4436"/>
                  </a:cubicBezTo>
                  <a:cubicBezTo>
                    <a:pt x="27680" y="4651"/>
                    <a:pt x="27958" y="4735"/>
                    <a:pt x="28215" y="4840"/>
                  </a:cubicBezTo>
                  <a:cubicBezTo>
                    <a:pt x="28215" y="4840"/>
                    <a:pt x="28194" y="4940"/>
                    <a:pt x="28241" y="4960"/>
                  </a:cubicBezTo>
                  <a:lnTo>
                    <a:pt x="28372" y="5002"/>
                  </a:lnTo>
                  <a:lnTo>
                    <a:pt x="28807" y="5107"/>
                  </a:lnTo>
                  <a:cubicBezTo>
                    <a:pt x="29007" y="5149"/>
                    <a:pt x="29201" y="5223"/>
                    <a:pt x="29410" y="5238"/>
                  </a:cubicBezTo>
                  <a:cubicBezTo>
                    <a:pt x="29447" y="5241"/>
                    <a:pt x="29482" y="5246"/>
                    <a:pt x="29517" y="5246"/>
                  </a:cubicBezTo>
                  <a:cubicBezTo>
                    <a:pt x="29562" y="5246"/>
                    <a:pt x="29605" y="5237"/>
                    <a:pt x="29646" y="5202"/>
                  </a:cubicBezTo>
                  <a:cubicBezTo>
                    <a:pt x="29662" y="5189"/>
                    <a:pt x="29677" y="5185"/>
                    <a:pt x="29693" y="5185"/>
                  </a:cubicBezTo>
                  <a:cubicBezTo>
                    <a:pt x="29731" y="5185"/>
                    <a:pt x="29767" y="5212"/>
                    <a:pt x="29793" y="5223"/>
                  </a:cubicBezTo>
                  <a:cubicBezTo>
                    <a:pt x="29788" y="5221"/>
                    <a:pt x="29784" y="5220"/>
                    <a:pt x="29779" y="5220"/>
                  </a:cubicBezTo>
                  <a:cubicBezTo>
                    <a:pt x="29743" y="5220"/>
                    <a:pt x="29704" y="5264"/>
                    <a:pt x="29741" y="5296"/>
                  </a:cubicBezTo>
                  <a:cubicBezTo>
                    <a:pt x="29824" y="5375"/>
                    <a:pt x="29956" y="5406"/>
                    <a:pt x="30055" y="5459"/>
                  </a:cubicBezTo>
                  <a:cubicBezTo>
                    <a:pt x="30090" y="5474"/>
                    <a:pt x="30159" y="5524"/>
                    <a:pt x="30218" y="5524"/>
                  </a:cubicBezTo>
                  <a:cubicBezTo>
                    <a:pt x="30239" y="5524"/>
                    <a:pt x="30259" y="5517"/>
                    <a:pt x="30275" y="5501"/>
                  </a:cubicBezTo>
                  <a:cubicBezTo>
                    <a:pt x="30323" y="5459"/>
                    <a:pt x="30375" y="5254"/>
                    <a:pt x="30406" y="5186"/>
                  </a:cubicBezTo>
                  <a:lnTo>
                    <a:pt x="30406" y="5186"/>
                  </a:lnTo>
                  <a:cubicBezTo>
                    <a:pt x="30490" y="5228"/>
                    <a:pt x="30433" y="5417"/>
                    <a:pt x="30385" y="5521"/>
                  </a:cubicBezTo>
                  <a:cubicBezTo>
                    <a:pt x="30328" y="5668"/>
                    <a:pt x="30443" y="5653"/>
                    <a:pt x="30527" y="5695"/>
                  </a:cubicBezTo>
                  <a:cubicBezTo>
                    <a:pt x="30637" y="5747"/>
                    <a:pt x="30768" y="5789"/>
                    <a:pt x="30852" y="5889"/>
                  </a:cubicBezTo>
                  <a:cubicBezTo>
                    <a:pt x="30863" y="5909"/>
                    <a:pt x="30868" y="5978"/>
                    <a:pt x="30878" y="5983"/>
                  </a:cubicBezTo>
                  <a:cubicBezTo>
                    <a:pt x="30884" y="5984"/>
                    <a:pt x="30891" y="5984"/>
                    <a:pt x="30897" y="5984"/>
                  </a:cubicBezTo>
                  <a:cubicBezTo>
                    <a:pt x="30954" y="5984"/>
                    <a:pt x="31010" y="5944"/>
                    <a:pt x="31067" y="5920"/>
                  </a:cubicBezTo>
                  <a:cubicBezTo>
                    <a:pt x="31082" y="5915"/>
                    <a:pt x="31096" y="5912"/>
                    <a:pt x="31109" y="5912"/>
                  </a:cubicBezTo>
                  <a:cubicBezTo>
                    <a:pt x="31225" y="5912"/>
                    <a:pt x="31273" y="6106"/>
                    <a:pt x="31329" y="6177"/>
                  </a:cubicBezTo>
                  <a:cubicBezTo>
                    <a:pt x="31351" y="6197"/>
                    <a:pt x="31372" y="6206"/>
                    <a:pt x="31395" y="6206"/>
                  </a:cubicBezTo>
                  <a:cubicBezTo>
                    <a:pt x="31459" y="6206"/>
                    <a:pt x="31528" y="6136"/>
                    <a:pt x="31618" y="6077"/>
                  </a:cubicBezTo>
                  <a:cubicBezTo>
                    <a:pt x="31660" y="6050"/>
                    <a:pt x="31686" y="6039"/>
                    <a:pt x="31700" y="6039"/>
                  </a:cubicBezTo>
                  <a:cubicBezTo>
                    <a:pt x="31756" y="6039"/>
                    <a:pt x="31602" y="6234"/>
                    <a:pt x="31581" y="6276"/>
                  </a:cubicBezTo>
                  <a:cubicBezTo>
                    <a:pt x="31559" y="6318"/>
                    <a:pt x="31568" y="6332"/>
                    <a:pt x="31591" y="6332"/>
                  </a:cubicBezTo>
                  <a:cubicBezTo>
                    <a:pt x="31646" y="6332"/>
                    <a:pt x="31781" y="6254"/>
                    <a:pt x="31796" y="6250"/>
                  </a:cubicBezTo>
                  <a:cubicBezTo>
                    <a:pt x="31805" y="6249"/>
                    <a:pt x="31813" y="6248"/>
                    <a:pt x="31820" y="6248"/>
                  </a:cubicBezTo>
                  <a:cubicBezTo>
                    <a:pt x="31933" y="6248"/>
                    <a:pt x="31817" y="6438"/>
                    <a:pt x="31827" y="6512"/>
                  </a:cubicBezTo>
                  <a:cubicBezTo>
                    <a:pt x="31843" y="6617"/>
                    <a:pt x="31943" y="6659"/>
                    <a:pt x="32016" y="6701"/>
                  </a:cubicBezTo>
                  <a:cubicBezTo>
                    <a:pt x="32063" y="6717"/>
                    <a:pt x="32336" y="6885"/>
                    <a:pt x="32184" y="6995"/>
                  </a:cubicBezTo>
                  <a:cubicBezTo>
                    <a:pt x="32194" y="7068"/>
                    <a:pt x="32278" y="7100"/>
                    <a:pt x="32331" y="7142"/>
                  </a:cubicBezTo>
                  <a:cubicBezTo>
                    <a:pt x="32540" y="7283"/>
                    <a:pt x="32624" y="7530"/>
                    <a:pt x="32787" y="7729"/>
                  </a:cubicBezTo>
                  <a:cubicBezTo>
                    <a:pt x="32837" y="7808"/>
                    <a:pt x="32923" y="7854"/>
                    <a:pt x="33014" y="7854"/>
                  </a:cubicBezTo>
                  <a:cubicBezTo>
                    <a:pt x="33030" y="7854"/>
                    <a:pt x="33046" y="7852"/>
                    <a:pt x="33063" y="7849"/>
                  </a:cubicBezTo>
                  <a:lnTo>
                    <a:pt x="33063" y="7849"/>
                  </a:lnTo>
                  <a:cubicBezTo>
                    <a:pt x="32975" y="7869"/>
                    <a:pt x="32856" y="7892"/>
                    <a:pt x="32813" y="7954"/>
                  </a:cubicBezTo>
                  <a:cubicBezTo>
                    <a:pt x="32776" y="8007"/>
                    <a:pt x="32871" y="8012"/>
                    <a:pt x="32860" y="8064"/>
                  </a:cubicBezTo>
                  <a:lnTo>
                    <a:pt x="32829" y="8154"/>
                  </a:lnTo>
                  <a:cubicBezTo>
                    <a:pt x="32787" y="8279"/>
                    <a:pt x="32813" y="8389"/>
                    <a:pt x="32818" y="8510"/>
                  </a:cubicBezTo>
                  <a:cubicBezTo>
                    <a:pt x="32918" y="8552"/>
                    <a:pt x="32892" y="8788"/>
                    <a:pt x="32907" y="8788"/>
                  </a:cubicBezTo>
                  <a:cubicBezTo>
                    <a:pt x="33091" y="8840"/>
                    <a:pt x="33301" y="8809"/>
                    <a:pt x="33489" y="8888"/>
                  </a:cubicBezTo>
                  <a:cubicBezTo>
                    <a:pt x="33533" y="8907"/>
                    <a:pt x="33405" y="9006"/>
                    <a:pt x="33277" y="9006"/>
                  </a:cubicBezTo>
                  <a:cubicBezTo>
                    <a:pt x="33234" y="9006"/>
                    <a:pt x="33191" y="8995"/>
                    <a:pt x="33154" y="8966"/>
                  </a:cubicBezTo>
                  <a:cubicBezTo>
                    <a:pt x="33096" y="8927"/>
                    <a:pt x="33049" y="8910"/>
                    <a:pt x="33011" y="8910"/>
                  </a:cubicBezTo>
                  <a:cubicBezTo>
                    <a:pt x="32943" y="8910"/>
                    <a:pt x="32907" y="8965"/>
                    <a:pt x="32897" y="9040"/>
                  </a:cubicBezTo>
                  <a:cubicBezTo>
                    <a:pt x="32892" y="9087"/>
                    <a:pt x="32871" y="9171"/>
                    <a:pt x="32928" y="9218"/>
                  </a:cubicBezTo>
                  <a:cubicBezTo>
                    <a:pt x="32991" y="9260"/>
                    <a:pt x="33028" y="9249"/>
                    <a:pt x="32986" y="9307"/>
                  </a:cubicBezTo>
                  <a:cubicBezTo>
                    <a:pt x="32951" y="9355"/>
                    <a:pt x="32752" y="9452"/>
                    <a:pt x="32634" y="9452"/>
                  </a:cubicBezTo>
                  <a:cubicBezTo>
                    <a:pt x="32611" y="9452"/>
                    <a:pt x="32591" y="9449"/>
                    <a:pt x="32576" y="9441"/>
                  </a:cubicBezTo>
                  <a:lnTo>
                    <a:pt x="32576" y="9441"/>
                  </a:lnTo>
                  <a:cubicBezTo>
                    <a:pt x="32687" y="9507"/>
                    <a:pt x="32676" y="9544"/>
                    <a:pt x="32650" y="9637"/>
                  </a:cubicBezTo>
                  <a:cubicBezTo>
                    <a:pt x="32619" y="9716"/>
                    <a:pt x="32609" y="9805"/>
                    <a:pt x="32630" y="9894"/>
                  </a:cubicBezTo>
                  <a:cubicBezTo>
                    <a:pt x="32635" y="9915"/>
                    <a:pt x="32703" y="10036"/>
                    <a:pt x="32677" y="10041"/>
                  </a:cubicBezTo>
                  <a:cubicBezTo>
                    <a:pt x="32673" y="10042"/>
                    <a:pt x="32668" y="10042"/>
                    <a:pt x="32663" y="10042"/>
                  </a:cubicBezTo>
                  <a:cubicBezTo>
                    <a:pt x="32630" y="10042"/>
                    <a:pt x="32575" y="10033"/>
                    <a:pt x="32537" y="10033"/>
                  </a:cubicBezTo>
                  <a:cubicBezTo>
                    <a:pt x="32519" y="10033"/>
                    <a:pt x="32505" y="10035"/>
                    <a:pt x="32498" y="10041"/>
                  </a:cubicBezTo>
                  <a:cubicBezTo>
                    <a:pt x="32451" y="10083"/>
                    <a:pt x="32504" y="10172"/>
                    <a:pt x="32472" y="10225"/>
                  </a:cubicBezTo>
                  <a:lnTo>
                    <a:pt x="32357" y="10398"/>
                  </a:lnTo>
                  <a:cubicBezTo>
                    <a:pt x="32347" y="10396"/>
                    <a:pt x="32337" y="10396"/>
                    <a:pt x="32329" y="10396"/>
                  </a:cubicBezTo>
                  <a:cubicBezTo>
                    <a:pt x="32200" y="10396"/>
                    <a:pt x="32371" y="10548"/>
                    <a:pt x="32430" y="10607"/>
                  </a:cubicBezTo>
                  <a:cubicBezTo>
                    <a:pt x="32504" y="10681"/>
                    <a:pt x="32483" y="10733"/>
                    <a:pt x="32446" y="10775"/>
                  </a:cubicBezTo>
                  <a:cubicBezTo>
                    <a:pt x="32336" y="10686"/>
                    <a:pt x="32281" y="10631"/>
                    <a:pt x="32228" y="10631"/>
                  </a:cubicBezTo>
                  <a:cubicBezTo>
                    <a:pt x="32202" y="10631"/>
                    <a:pt x="32177" y="10643"/>
                    <a:pt x="32147" y="10670"/>
                  </a:cubicBezTo>
                  <a:cubicBezTo>
                    <a:pt x="31974" y="10817"/>
                    <a:pt x="31812" y="10974"/>
                    <a:pt x="31628" y="11105"/>
                  </a:cubicBezTo>
                  <a:cubicBezTo>
                    <a:pt x="31618" y="11116"/>
                    <a:pt x="31408" y="11231"/>
                    <a:pt x="31481" y="11284"/>
                  </a:cubicBezTo>
                  <a:cubicBezTo>
                    <a:pt x="31612" y="11378"/>
                    <a:pt x="31481" y="11446"/>
                    <a:pt x="31418" y="11446"/>
                  </a:cubicBezTo>
                  <a:cubicBezTo>
                    <a:pt x="31355" y="11446"/>
                    <a:pt x="31345" y="11352"/>
                    <a:pt x="31293" y="11331"/>
                  </a:cubicBezTo>
                  <a:cubicBezTo>
                    <a:pt x="31282" y="11327"/>
                    <a:pt x="31270" y="11326"/>
                    <a:pt x="31258" y="11326"/>
                  </a:cubicBezTo>
                  <a:cubicBezTo>
                    <a:pt x="31234" y="11326"/>
                    <a:pt x="31209" y="11333"/>
                    <a:pt x="31188" y="11347"/>
                  </a:cubicBezTo>
                  <a:cubicBezTo>
                    <a:pt x="31135" y="11373"/>
                    <a:pt x="30957" y="11388"/>
                    <a:pt x="30946" y="11493"/>
                  </a:cubicBezTo>
                  <a:cubicBezTo>
                    <a:pt x="30936" y="11598"/>
                    <a:pt x="30863" y="11546"/>
                    <a:pt x="30810" y="11603"/>
                  </a:cubicBezTo>
                  <a:cubicBezTo>
                    <a:pt x="30773" y="11640"/>
                    <a:pt x="30763" y="11787"/>
                    <a:pt x="30742" y="11787"/>
                  </a:cubicBezTo>
                  <a:cubicBezTo>
                    <a:pt x="30741" y="11787"/>
                    <a:pt x="30741" y="11787"/>
                    <a:pt x="30740" y="11787"/>
                  </a:cubicBezTo>
                  <a:cubicBezTo>
                    <a:pt x="30713" y="11787"/>
                    <a:pt x="30673" y="11702"/>
                    <a:pt x="30642" y="11682"/>
                  </a:cubicBezTo>
                  <a:cubicBezTo>
                    <a:pt x="30592" y="11647"/>
                    <a:pt x="30533" y="11627"/>
                    <a:pt x="30472" y="11627"/>
                  </a:cubicBezTo>
                  <a:cubicBezTo>
                    <a:pt x="30451" y="11627"/>
                    <a:pt x="30429" y="11629"/>
                    <a:pt x="30406" y="11635"/>
                  </a:cubicBezTo>
                  <a:cubicBezTo>
                    <a:pt x="30291" y="11656"/>
                    <a:pt x="30155" y="11682"/>
                    <a:pt x="30039" y="11719"/>
                  </a:cubicBezTo>
                  <a:cubicBezTo>
                    <a:pt x="29982" y="11735"/>
                    <a:pt x="29956" y="11803"/>
                    <a:pt x="29956" y="11902"/>
                  </a:cubicBezTo>
                  <a:cubicBezTo>
                    <a:pt x="29949" y="11912"/>
                    <a:pt x="29943" y="11922"/>
                    <a:pt x="29939" y="11932"/>
                  </a:cubicBezTo>
                  <a:lnTo>
                    <a:pt x="29939" y="11932"/>
                  </a:lnTo>
                  <a:cubicBezTo>
                    <a:pt x="29934" y="11785"/>
                    <a:pt x="29912" y="11659"/>
                    <a:pt x="29866" y="11640"/>
                  </a:cubicBezTo>
                  <a:cubicBezTo>
                    <a:pt x="29840" y="11630"/>
                    <a:pt x="29769" y="11608"/>
                    <a:pt x="29713" y="11608"/>
                  </a:cubicBezTo>
                  <a:cubicBezTo>
                    <a:pt x="29679" y="11608"/>
                    <a:pt x="29651" y="11616"/>
                    <a:pt x="29641" y="11640"/>
                  </a:cubicBezTo>
                  <a:cubicBezTo>
                    <a:pt x="29600" y="11740"/>
                    <a:pt x="29578" y="11840"/>
                    <a:pt x="29524" y="11840"/>
                  </a:cubicBezTo>
                  <a:cubicBezTo>
                    <a:pt x="29501" y="11840"/>
                    <a:pt x="29473" y="11823"/>
                    <a:pt x="29436" y="11782"/>
                  </a:cubicBezTo>
                  <a:cubicBezTo>
                    <a:pt x="29321" y="11708"/>
                    <a:pt x="29206" y="11630"/>
                    <a:pt x="29075" y="11619"/>
                  </a:cubicBezTo>
                  <a:cubicBezTo>
                    <a:pt x="29074" y="11619"/>
                    <a:pt x="29073" y="11619"/>
                    <a:pt x="29071" y="11619"/>
                  </a:cubicBezTo>
                  <a:cubicBezTo>
                    <a:pt x="29002" y="11619"/>
                    <a:pt x="28891" y="11759"/>
                    <a:pt x="28830" y="11759"/>
                  </a:cubicBezTo>
                  <a:cubicBezTo>
                    <a:pt x="28821" y="11759"/>
                    <a:pt x="28814" y="11757"/>
                    <a:pt x="28807" y="11750"/>
                  </a:cubicBezTo>
                  <a:cubicBezTo>
                    <a:pt x="28723" y="11661"/>
                    <a:pt x="28828" y="11388"/>
                    <a:pt x="28744" y="11299"/>
                  </a:cubicBezTo>
                  <a:cubicBezTo>
                    <a:pt x="28740" y="11295"/>
                    <a:pt x="28735" y="11292"/>
                    <a:pt x="28730" y="11292"/>
                  </a:cubicBezTo>
                  <a:cubicBezTo>
                    <a:pt x="28688" y="11292"/>
                    <a:pt x="28647" y="11461"/>
                    <a:pt x="28619" y="11504"/>
                  </a:cubicBezTo>
                  <a:cubicBezTo>
                    <a:pt x="28570" y="11480"/>
                    <a:pt x="28642" y="11263"/>
                    <a:pt x="28575" y="11263"/>
                  </a:cubicBezTo>
                  <a:cubicBezTo>
                    <a:pt x="28570" y="11263"/>
                    <a:pt x="28563" y="11265"/>
                    <a:pt x="28556" y="11268"/>
                  </a:cubicBezTo>
                  <a:cubicBezTo>
                    <a:pt x="28534" y="11277"/>
                    <a:pt x="28363" y="11584"/>
                    <a:pt x="28292" y="11584"/>
                  </a:cubicBezTo>
                  <a:cubicBezTo>
                    <a:pt x="28276" y="11584"/>
                    <a:pt x="28266" y="11570"/>
                    <a:pt x="28262" y="11535"/>
                  </a:cubicBezTo>
                  <a:cubicBezTo>
                    <a:pt x="28252" y="11446"/>
                    <a:pt x="28351" y="11352"/>
                    <a:pt x="28304" y="11252"/>
                  </a:cubicBezTo>
                  <a:cubicBezTo>
                    <a:pt x="28278" y="11210"/>
                    <a:pt x="28231" y="11184"/>
                    <a:pt x="28178" y="11184"/>
                  </a:cubicBezTo>
                  <a:cubicBezTo>
                    <a:pt x="28078" y="11189"/>
                    <a:pt x="28077" y="11389"/>
                    <a:pt x="27970" y="11389"/>
                  </a:cubicBezTo>
                  <a:cubicBezTo>
                    <a:pt x="27953" y="11389"/>
                    <a:pt x="27933" y="11384"/>
                    <a:pt x="27911" y="11373"/>
                  </a:cubicBezTo>
                  <a:cubicBezTo>
                    <a:pt x="27968" y="11284"/>
                    <a:pt x="27995" y="11179"/>
                    <a:pt x="27989" y="11074"/>
                  </a:cubicBezTo>
                  <a:cubicBezTo>
                    <a:pt x="27963" y="11022"/>
                    <a:pt x="27925" y="10953"/>
                    <a:pt x="27880" y="10953"/>
                  </a:cubicBezTo>
                  <a:cubicBezTo>
                    <a:pt x="27853" y="10953"/>
                    <a:pt x="27825" y="10976"/>
                    <a:pt x="27795" y="11037"/>
                  </a:cubicBezTo>
                  <a:lnTo>
                    <a:pt x="27795" y="11037"/>
                  </a:lnTo>
                  <a:cubicBezTo>
                    <a:pt x="27859" y="10899"/>
                    <a:pt x="27844" y="10848"/>
                    <a:pt x="27791" y="10848"/>
                  </a:cubicBezTo>
                  <a:cubicBezTo>
                    <a:pt x="27756" y="10848"/>
                    <a:pt x="27705" y="10871"/>
                    <a:pt x="27649" y="10906"/>
                  </a:cubicBezTo>
                  <a:cubicBezTo>
                    <a:pt x="27732" y="10728"/>
                    <a:pt x="27268" y="10723"/>
                    <a:pt x="27224" y="10702"/>
                  </a:cubicBezTo>
                  <a:lnTo>
                    <a:pt x="27224" y="10702"/>
                  </a:lnTo>
                  <a:cubicBezTo>
                    <a:pt x="27354" y="10765"/>
                    <a:pt x="27315" y="10908"/>
                    <a:pt x="27227" y="10908"/>
                  </a:cubicBezTo>
                  <a:cubicBezTo>
                    <a:pt x="27199" y="10908"/>
                    <a:pt x="27165" y="10893"/>
                    <a:pt x="27130" y="10854"/>
                  </a:cubicBezTo>
                  <a:cubicBezTo>
                    <a:pt x="27035" y="10759"/>
                    <a:pt x="26925" y="10675"/>
                    <a:pt x="26804" y="10623"/>
                  </a:cubicBezTo>
                  <a:lnTo>
                    <a:pt x="26804" y="10623"/>
                  </a:lnTo>
                  <a:cubicBezTo>
                    <a:pt x="26715" y="10822"/>
                    <a:pt x="27004" y="10995"/>
                    <a:pt x="27082" y="11079"/>
                  </a:cubicBezTo>
                  <a:cubicBezTo>
                    <a:pt x="26988" y="11042"/>
                    <a:pt x="26894" y="10995"/>
                    <a:pt x="26804" y="10948"/>
                  </a:cubicBezTo>
                  <a:cubicBezTo>
                    <a:pt x="26721" y="10911"/>
                    <a:pt x="26668" y="10822"/>
                    <a:pt x="26673" y="10733"/>
                  </a:cubicBezTo>
                  <a:cubicBezTo>
                    <a:pt x="26689" y="10618"/>
                    <a:pt x="26784" y="10592"/>
                    <a:pt x="26736" y="10487"/>
                  </a:cubicBezTo>
                  <a:cubicBezTo>
                    <a:pt x="26705" y="10421"/>
                    <a:pt x="26667" y="10401"/>
                    <a:pt x="26627" y="10401"/>
                  </a:cubicBezTo>
                  <a:cubicBezTo>
                    <a:pt x="26553" y="10401"/>
                    <a:pt x="26468" y="10468"/>
                    <a:pt x="26381" y="10468"/>
                  </a:cubicBezTo>
                  <a:cubicBezTo>
                    <a:pt x="26365" y="10468"/>
                    <a:pt x="26349" y="10466"/>
                    <a:pt x="26333" y="10460"/>
                  </a:cubicBezTo>
                  <a:cubicBezTo>
                    <a:pt x="26202" y="10419"/>
                    <a:pt x="26154" y="10277"/>
                    <a:pt x="26128" y="10104"/>
                  </a:cubicBezTo>
                  <a:cubicBezTo>
                    <a:pt x="26060" y="10225"/>
                    <a:pt x="25955" y="10314"/>
                    <a:pt x="25829" y="10366"/>
                  </a:cubicBezTo>
                  <a:cubicBezTo>
                    <a:pt x="25816" y="10370"/>
                    <a:pt x="25805" y="10372"/>
                    <a:pt x="25797" y="10372"/>
                  </a:cubicBezTo>
                  <a:cubicBezTo>
                    <a:pt x="25723" y="10372"/>
                    <a:pt x="25826" y="10223"/>
                    <a:pt x="25798" y="10209"/>
                  </a:cubicBezTo>
                  <a:cubicBezTo>
                    <a:pt x="25793" y="10207"/>
                    <a:pt x="25788" y="10206"/>
                    <a:pt x="25783" y="10206"/>
                  </a:cubicBezTo>
                  <a:cubicBezTo>
                    <a:pt x="25776" y="10206"/>
                    <a:pt x="25769" y="10208"/>
                    <a:pt x="25762" y="10213"/>
                  </a:cubicBezTo>
                  <a:lnTo>
                    <a:pt x="25762" y="10213"/>
                  </a:lnTo>
                  <a:cubicBezTo>
                    <a:pt x="25786" y="10164"/>
                    <a:pt x="25804" y="10121"/>
                    <a:pt x="25798" y="10099"/>
                  </a:cubicBezTo>
                  <a:cubicBezTo>
                    <a:pt x="25761" y="10015"/>
                    <a:pt x="25625" y="9999"/>
                    <a:pt x="25562" y="9989"/>
                  </a:cubicBezTo>
                  <a:cubicBezTo>
                    <a:pt x="25530" y="9984"/>
                    <a:pt x="25483" y="9974"/>
                    <a:pt x="25433" y="9974"/>
                  </a:cubicBezTo>
                  <a:cubicBezTo>
                    <a:pt x="25377" y="9974"/>
                    <a:pt x="25318" y="9986"/>
                    <a:pt x="25274" y="10031"/>
                  </a:cubicBezTo>
                  <a:cubicBezTo>
                    <a:pt x="25237" y="10071"/>
                    <a:pt x="25218" y="10101"/>
                    <a:pt x="25189" y="10101"/>
                  </a:cubicBezTo>
                  <a:cubicBezTo>
                    <a:pt x="25176" y="10101"/>
                    <a:pt x="25161" y="10096"/>
                    <a:pt x="25142" y="10083"/>
                  </a:cubicBezTo>
                  <a:cubicBezTo>
                    <a:pt x="25106" y="10052"/>
                    <a:pt x="25090" y="9999"/>
                    <a:pt x="25100" y="9952"/>
                  </a:cubicBezTo>
                  <a:cubicBezTo>
                    <a:pt x="25111" y="9868"/>
                    <a:pt x="25090" y="9889"/>
                    <a:pt x="25043" y="9868"/>
                  </a:cubicBezTo>
                  <a:cubicBezTo>
                    <a:pt x="25032" y="9864"/>
                    <a:pt x="25021" y="9863"/>
                    <a:pt x="25010" y="9863"/>
                  </a:cubicBezTo>
                  <a:cubicBezTo>
                    <a:pt x="24941" y="9863"/>
                    <a:pt x="24858" y="9920"/>
                    <a:pt x="24786" y="9920"/>
                  </a:cubicBezTo>
                  <a:cubicBezTo>
                    <a:pt x="24707" y="9920"/>
                    <a:pt x="24629" y="9899"/>
                    <a:pt x="24560" y="9852"/>
                  </a:cubicBezTo>
                  <a:cubicBezTo>
                    <a:pt x="24519" y="9826"/>
                    <a:pt x="24492" y="9684"/>
                    <a:pt x="24466" y="9674"/>
                  </a:cubicBezTo>
                  <a:cubicBezTo>
                    <a:pt x="24465" y="9674"/>
                    <a:pt x="24465" y="9674"/>
                    <a:pt x="24464" y="9674"/>
                  </a:cubicBezTo>
                  <a:cubicBezTo>
                    <a:pt x="24446" y="9674"/>
                    <a:pt x="24445" y="9742"/>
                    <a:pt x="24431" y="9742"/>
                  </a:cubicBezTo>
                  <a:cubicBezTo>
                    <a:pt x="24430" y="9742"/>
                    <a:pt x="24430" y="9742"/>
                    <a:pt x="24429" y="9742"/>
                  </a:cubicBezTo>
                  <a:lnTo>
                    <a:pt x="24366" y="9716"/>
                  </a:lnTo>
                  <a:lnTo>
                    <a:pt x="24078" y="9606"/>
                  </a:lnTo>
                  <a:cubicBezTo>
                    <a:pt x="24024" y="9585"/>
                    <a:pt x="23940" y="9533"/>
                    <a:pt x="23865" y="9533"/>
                  </a:cubicBezTo>
                  <a:cubicBezTo>
                    <a:pt x="23810" y="9533"/>
                    <a:pt x="23760" y="9560"/>
                    <a:pt x="23729" y="9648"/>
                  </a:cubicBezTo>
                  <a:lnTo>
                    <a:pt x="23729" y="9648"/>
                  </a:lnTo>
                  <a:cubicBezTo>
                    <a:pt x="23780" y="9494"/>
                    <a:pt x="23584" y="9412"/>
                    <a:pt x="23507" y="9386"/>
                  </a:cubicBezTo>
                  <a:cubicBezTo>
                    <a:pt x="23491" y="9381"/>
                    <a:pt x="23476" y="9379"/>
                    <a:pt x="23463" y="9379"/>
                  </a:cubicBezTo>
                  <a:cubicBezTo>
                    <a:pt x="23396" y="9379"/>
                    <a:pt x="23351" y="9428"/>
                    <a:pt x="23294" y="9428"/>
                  </a:cubicBezTo>
                  <a:cubicBezTo>
                    <a:pt x="23277" y="9428"/>
                    <a:pt x="23259" y="9423"/>
                    <a:pt x="23239" y="9412"/>
                  </a:cubicBezTo>
                  <a:cubicBezTo>
                    <a:pt x="23197" y="9391"/>
                    <a:pt x="23271" y="9270"/>
                    <a:pt x="23239" y="9213"/>
                  </a:cubicBezTo>
                  <a:cubicBezTo>
                    <a:pt x="23208" y="9171"/>
                    <a:pt x="23155" y="9144"/>
                    <a:pt x="23103" y="9144"/>
                  </a:cubicBezTo>
                  <a:cubicBezTo>
                    <a:pt x="23083" y="9140"/>
                    <a:pt x="23063" y="9137"/>
                    <a:pt x="23042" y="9137"/>
                  </a:cubicBezTo>
                  <a:cubicBezTo>
                    <a:pt x="22996" y="9137"/>
                    <a:pt x="22949" y="9149"/>
                    <a:pt x="22909" y="9171"/>
                  </a:cubicBezTo>
                  <a:cubicBezTo>
                    <a:pt x="22880" y="9185"/>
                    <a:pt x="22863" y="9232"/>
                    <a:pt x="22851" y="9279"/>
                  </a:cubicBezTo>
                  <a:lnTo>
                    <a:pt x="22851" y="9279"/>
                  </a:lnTo>
                  <a:cubicBezTo>
                    <a:pt x="22862" y="9211"/>
                    <a:pt x="22837" y="9194"/>
                    <a:pt x="22800" y="9194"/>
                  </a:cubicBezTo>
                  <a:cubicBezTo>
                    <a:pt x="22763" y="9194"/>
                    <a:pt x="22713" y="9212"/>
                    <a:pt x="22677" y="9212"/>
                  </a:cubicBezTo>
                  <a:cubicBezTo>
                    <a:pt x="22668" y="9212"/>
                    <a:pt x="22659" y="9211"/>
                    <a:pt x="22652" y="9207"/>
                  </a:cubicBezTo>
                  <a:cubicBezTo>
                    <a:pt x="22576" y="9172"/>
                    <a:pt x="22776" y="8845"/>
                    <a:pt x="22663" y="8845"/>
                  </a:cubicBezTo>
                  <a:cubicBezTo>
                    <a:pt x="22660" y="8845"/>
                    <a:pt x="22656" y="8845"/>
                    <a:pt x="22652" y="8846"/>
                  </a:cubicBezTo>
                  <a:cubicBezTo>
                    <a:pt x="22484" y="8872"/>
                    <a:pt x="22453" y="9186"/>
                    <a:pt x="22358" y="9328"/>
                  </a:cubicBezTo>
                  <a:cubicBezTo>
                    <a:pt x="22348" y="9343"/>
                    <a:pt x="22339" y="9350"/>
                    <a:pt x="22330" y="9350"/>
                  </a:cubicBezTo>
                  <a:cubicBezTo>
                    <a:pt x="22275" y="9350"/>
                    <a:pt x="22260" y="9058"/>
                    <a:pt x="22269" y="9040"/>
                  </a:cubicBezTo>
                  <a:lnTo>
                    <a:pt x="22269" y="9040"/>
                  </a:lnTo>
                  <a:cubicBezTo>
                    <a:pt x="22228" y="9104"/>
                    <a:pt x="22227" y="9152"/>
                    <a:pt x="22177" y="9152"/>
                  </a:cubicBezTo>
                  <a:cubicBezTo>
                    <a:pt x="22170" y="9152"/>
                    <a:pt x="22163" y="9152"/>
                    <a:pt x="22154" y="9150"/>
                  </a:cubicBezTo>
                  <a:cubicBezTo>
                    <a:pt x="22138" y="9146"/>
                    <a:pt x="22101" y="9127"/>
                    <a:pt x="22073" y="9127"/>
                  </a:cubicBezTo>
                  <a:cubicBezTo>
                    <a:pt x="22064" y="9127"/>
                    <a:pt x="22055" y="9129"/>
                    <a:pt x="22049" y="9134"/>
                  </a:cubicBezTo>
                  <a:cubicBezTo>
                    <a:pt x="22028" y="9155"/>
                    <a:pt x="22023" y="9234"/>
                    <a:pt x="21991" y="9265"/>
                  </a:cubicBezTo>
                  <a:cubicBezTo>
                    <a:pt x="21977" y="9279"/>
                    <a:pt x="21958" y="9284"/>
                    <a:pt x="21939" y="9284"/>
                  </a:cubicBezTo>
                  <a:cubicBezTo>
                    <a:pt x="21914" y="9284"/>
                    <a:pt x="21888" y="9276"/>
                    <a:pt x="21871" y="9270"/>
                  </a:cubicBezTo>
                  <a:cubicBezTo>
                    <a:pt x="21909" y="9160"/>
                    <a:pt x="21921" y="9085"/>
                    <a:pt x="21847" y="9085"/>
                  </a:cubicBezTo>
                  <a:cubicBezTo>
                    <a:pt x="21840" y="9085"/>
                    <a:pt x="21832" y="9085"/>
                    <a:pt x="21824" y="9087"/>
                  </a:cubicBezTo>
                  <a:cubicBezTo>
                    <a:pt x="21775" y="9093"/>
                    <a:pt x="21739" y="9103"/>
                    <a:pt x="21716" y="9103"/>
                  </a:cubicBezTo>
                  <a:cubicBezTo>
                    <a:pt x="21677" y="9103"/>
                    <a:pt x="21673" y="9074"/>
                    <a:pt x="21703" y="8945"/>
                  </a:cubicBezTo>
                  <a:cubicBezTo>
                    <a:pt x="21714" y="8896"/>
                    <a:pt x="21636" y="8858"/>
                    <a:pt x="21580" y="8858"/>
                  </a:cubicBezTo>
                  <a:cubicBezTo>
                    <a:pt x="21558" y="8858"/>
                    <a:pt x="21539" y="8864"/>
                    <a:pt x="21530" y="8877"/>
                  </a:cubicBezTo>
                  <a:cubicBezTo>
                    <a:pt x="21488" y="8945"/>
                    <a:pt x="21525" y="8992"/>
                    <a:pt x="21451" y="8992"/>
                  </a:cubicBezTo>
                  <a:cubicBezTo>
                    <a:pt x="21367" y="8992"/>
                    <a:pt x="21284" y="8966"/>
                    <a:pt x="21215" y="8919"/>
                  </a:cubicBezTo>
                  <a:cubicBezTo>
                    <a:pt x="21137" y="8867"/>
                    <a:pt x="21152" y="8767"/>
                    <a:pt x="21100" y="8694"/>
                  </a:cubicBezTo>
                  <a:cubicBezTo>
                    <a:pt x="21069" y="8647"/>
                    <a:pt x="21017" y="8622"/>
                    <a:pt x="20966" y="8622"/>
                  </a:cubicBezTo>
                  <a:cubicBezTo>
                    <a:pt x="20931" y="8622"/>
                    <a:pt x="20897" y="8634"/>
                    <a:pt x="20869" y="8657"/>
                  </a:cubicBezTo>
                  <a:cubicBezTo>
                    <a:pt x="20853" y="8671"/>
                    <a:pt x="20837" y="8678"/>
                    <a:pt x="20820" y="8678"/>
                  </a:cubicBezTo>
                  <a:cubicBezTo>
                    <a:pt x="20730" y="8678"/>
                    <a:pt x="20646" y="8492"/>
                    <a:pt x="20660" y="8479"/>
                  </a:cubicBezTo>
                  <a:lnTo>
                    <a:pt x="20660" y="8479"/>
                  </a:lnTo>
                  <a:cubicBezTo>
                    <a:pt x="20529" y="8599"/>
                    <a:pt x="20675" y="8819"/>
                    <a:pt x="20654" y="8893"/>
                  </a:cubicBezTo>
                  <a:cubicBezTo>
                    <a:pt x="20653" y="8899"/>
                    <a:pt x="20644" y="8902"/>
                    <a:pt x="20633" y="8902"/>
                  </a:cubicBezTo>
                  <a:cubicBezTo>
                    <a:pt x="20603" y="8902"/>
                    <a:pt x="20552" y="8881"/>
                    <a:pt x="20560" y="8835"/>
                  </a:cubicBezTo>
                  <a:cubicBezTo>
                    <a:pt x="20572" y="8770"/>
                    <a:pt x="20536" y="8749"/>
                    <a:pt x="20490" y="8749"/>
                  </a:cubicBezTo>
                  <a:cubicBezTo>
                    <a:pt x="20459" y="8749"/>
                    <a:pt x="20423" y="8759"/>
                    <a:pt x="20397" y="8772"/>
                  </a:cubicBezTo>
                  <a:cubicBezTo>
                    <a:pt x="20380" y="8779"/>
                    <a:pt x="20366" y="8782"/>
                    <a:pt x="20356" y="8782"/>
                  </a:cubicBezTo>
                  <a:cubicBezTo>
                    <a:pt x="20284" y="8782"/>
                    <a:pt x="20356" y="8639"/>
                    <a:pt x="20324" y="8521"/>
                  </a:cubicBezTo>
                  <a:cubicBezTo>
                    <a:pt x="20319" y="8499"/>
                    <a:pt x="20312" y="8491"/>
                    <a:pt x="20305" y="8491"/>
                  </a:cubicBezTo>
                  <a:cubicBezTo>
                    <a:pt x="20282" y="8491"/>
                    <a:pt x="20251" y="8572"/>
                    <a:pt x="20235" y="8583"/>
                  </a:cubicBezTo>
                  <a:cubicBezTo>
                    <a:pt x="20219" y="8643"/>
                    <a:pt x="20185" y="8657"/>
                    <a:pt x="20150" y="8657"/>
                  </a:cubicBezTo>
                  <a:cubicBezTo>
                    <a:pt x="20126" y="8657"/>
                    <a:pt x="20102" y="8651"/>
                    <a:pt x="20083" y="8646"/>
                  </a:cubicBezTo>
                  <a:cubicBezTo>
                    <a:pt x="20017" y="8632"/>
                    <a:pt x="19987" y="8605"/>
                    <a:pt x="19950" y="8605"/>
                  </a:cubicBezTo>
                  <a:cubicBezTo>
                    <a:pt x="19920" y="8605"/>
                    <a:pt x="19885" y="8624"/>
                    <a:pt x="19821" y="8683"/>
                  </a:cubicBezTo>
                  <a:cubicBezTo>
                    <a:pt x="19812" y="8687"/>
                    <a:pt x="19748" y="8727"/>
                    <a:pt x="19721" y="8727"/>
                  </a:cubicBezTo>
                  <a:cubicBezTo>
                    <a:pt x="19716" y="8727"/>
                    <a:pt x="19712" y="8725"/>
                    <a:pt x="19711" y="8720"/>
                  </a:cubicBezTo>
                  <a:cubicBezTo>
                    <a:pt x="19690" y="8657"/>
                    <a:pt x="19889" y="8458"/>
                    <a:pt x="19779" y="8379"/>
                  </a:cubicBezTo>
                  <a:cubicBezTo>
                    <a:pt x="19674" y="8300"/>
                    <a:pt x="19527" y="8300"/>
                    <a:pt x="19407" y="8269"/>
                  </a:cubicBezTo>
                  <a:lnTo>
                    <a:pt x="19407" y="8269"/>
                  </a:lnTo>
                  <a:cubicBezTo>
                    <a:pt x="19417" y="8274"/>
                    <a:pt x="19511" y="8290"/>
                    <a:pt x="19485" y="8374"/>
                  </a:cubicBezTo>
                  <a:cubicBezTo>
                    <a:pt x="19483" y="8382"/>
                    <a:pt x="19474" y="8385"/>
                    <a:pt x="19460" y="8385"/>
                  </a:cubicBezTo>
                  <a:cubicBezTo>
                    <a:pt x="19434" y="8385"/>
                    <a:pt x="19391" y="8374"/>
                    <a:pt x="19352" y="8374"/>
                  </a:cubicBezTo>
                  <a:cubicBezTo>
                    <a:pt x="19315" y="8374"/>
                    <a:pt x="19282" y="8384"/>
                    <a:pt x="19271" y="8423"/>
                  </a:cubicBezTo>
                  <a:lnTo>
                    <a:pt x="19271" y="8423"/>
                  </a:lnTo>
                  <a:cubicBezTo>
                    <a:pt x="19273" y="8419"/>
                    <a:pt x="19275" y="8417"/>
                    <a:pt x="19279" y="8417"/>
                  </a:cubicBezTo>
                  <a:cubicBezTo>
                    <a:pt x="19308" y="8417"/>
                    <a:pt x="19396" y="8559"/>
                    <a:pt x="19359" y="8568"/>
                  </a:cubicBezTo>
                  <a:cubicBezTo>
                    <a:pt x="19303" y="8580"/>
                    <a:pt x="19221" y="8646"/>
                    <a:pt x="19176" y="8646"/>
                  </a:cubicBezTo>
                  <a:cubicBezTo>
                    <a:pt x="19145" y="8646"/>
                    <a:pt x="19131" y="8615"/>
                    <a:pt x="19155" y="8515"/>
                  </a:cubicBezTo>
                  <a:cubicBezTo>
                    <a:pt x="19192" y="8452"/>
                    <a:pt x="19249" y="8368"/>
                    <a:pt x="19186" y="8332"/>
                  </a:cubicBezTo>
                  <a:cubicBezTo>
                    <a:pt x="19090" y="8269"/>
                    <a:pt x="18981" y="8242"/>
                    <a:pt x="18870" y="8242"/>
                  </a:cubicBezTo>
                  <a:cubicBezTo>
                    <a:pt x="18860" y="8242"/>
                    <a:pt x="18850" y="8242"/>
                    <a:pt x="18840" y="8243"/>
                  </a:cubicBezTo>
                  <a:cubicBezTo>
                    <a:pt x="18756" y="8258"/>
                    <a:pt x="18793" y="8442"/>
                    <a:pt x="18767" y="8526"/>
                  </a:cubicBezTo>
                  <a:cubicBezTo>
                    <a:pt x="18709" y="8510"/>
                    <a:pt x="18541" y="8363"/>
                    <a:pt x="18531" y="8279"/>
                  </a:cubicBezTo>
                  <a:cubicBezTo>
                    <a:pt x="18523" y="8215"/>
                    <a:pt x="18611" y="8203"/>
                    <a:pt x="18667" y="8203"/>
                  </a:cubicBezTo>
                  <a:cubicBezTo>
                    <a:pt x="18682" y="8203"/>
                    <a:pt x="18695" y="8204"/>
                    <a:pt x="18703" y="8205"/>
                  </a:cubicBezTo>
                  <a:lnTo>
                    <a:pt x="18703" y="8205"/>
                  </a:lnTo>
                  <a:cubicBezTo>
                    <a:pt x="18627" y="8191"/>
                    <a:pt x="18472" y="8198"/>
                    <a:pt x="18437" y="8091"/>
                  </a:cubicBezTo>
                  <a:cubicBezTo>
                    <a:pt x="18405" y="8007"/>
                    <a:pt x="18463" y="7839"/>
                    <a:pt x="18484" y="7745"/>
                  </a:cubicBezTo>
                  <a:lnTo>
                    <a:pt x="18484" y="7745"/>
                  </a:lnTo>
                  <a:cubicBezTo>
                    <a:pt x="18395" y="7891"/>
                    <a:pt x="18326" y="8043"/>
                    <a:pt x="18222" y="8159"/>
                  </a:cubicBezTo>
                  <a:cubicBezTo>
                    <a:pt x="18203" y="8182"/>
                    <a:pt x="18182" y="8188"/>
                    <a:pt x="18160" y="8188"/>
                  </a:cubicBezTo>
                  <a:cubicBezTo>
                    <a:pt x="18132" y="8188"/>
                    <a:pt x="18103" y="8178"/>
                    <a:pt x="18075" y="8178"/>
                  </a:cubicBezTo>
                  <a:cubicBezTo>
                    <a:pt x="18062" y="8178"/>
                    <a:pt x="18050" y="8180"/>
                    <a:pt x="18038" y="8185"/>
                  </a:cubicBezTo>
                  <a:cubicBezTo>
                    <a:pt x="18015" y="8193"/>
                    <a:pt x="17969" y="8277"/>
                    <a:pt x="17938" y="8277"/>
                  </a:cubicBezTo>
                  <a:cubicBezTo>
                    <a:pt x="17927" y="8277"/>
                    <a:pt x="17918" y="8266"/>
                    <a:pt x="17912" y="8237"/>
                  </a:cubicBezTo>
                  <a:cubicBezTo>
                    <a:pt x="17886" y="8106"/>
                    <a:pt x="18022" y="7986"/>
                    <a:pt x="18017" y="7849"/>
                  </a:cubicBezTo>
                  <a:cubicBezTo>
                    <a:pt x="18015" y="7805"/>
                    <a:pt x="17996" y="7790"/>
                    <a:pt x="17972" y="7790"/>
                  </a:cubicBezTo>
                  <a:cubicBezTo>
                    <a:pt x="17931" y="7790"/>
                    <a:pt x="17875" y="7830"/>
                    <a:pt x="17849" y="7849"/>
                  </a:cubicBezTo>
                  <a:cubicBezTo>
                    <a:pt x="17797" y="7891"/>
                    <a:pt x="17786" y="7949"/>
                    <a:pt x="17724" y="7960"/>
                  </a:cubicBezTo>
                  <a:cubicBezTo>
                    <a:pt x="17711" y="7960"/>
                    <a:pt x="17700" y="7961"/>
                    <a:pt x="17688" y="7961"/>
                  </a:cubicBezTo>
                  <a:cubicBezTo>
                    <a:pt x="17633" y="7961"/>
                    <a:pt x="17581" y="7951"/>
                    <a:pt x="17530" y="7939"/>
                  </a:cubicBezTo>
                  <a:cubicBezTo>
                    <a:pt x="17421" y="7920"/>
                    <a:pt x="17284" y="7861"/>
                    <a:pt x="17155" y="7861"/>
                  </a:cubicBezTo>
                  <a:cubicBezTo>
                    <a:pt x="17103" y="7861"/>
                    <a:pt x="17052" y="7871"/>
                    <a:pt x="17005" y="7897"/>
                  </a:cubicBezTo>
                  <a:cubicBezTo>
                    <a:pt x="16975" y="7914"/>
                    <a:pt x="16952" y="7987"/>
                    <a:pt x="16925" y="7987"/>
                  </a:cubicBezTo>
                  <a:cubicBezTo>
                    <a:pt x="16918" y="7987"/>
                    <a:pt x="16912" y="7984"/>
                    <a:pt x="16906" y="7975"/>
                  </a:cubicBezTo>
                  <a:cubicBezTo>
                    <a:pt x="16858" y="7907"/>
                    <a:pt x="16864" y="7797"/>
                    <a:pt x="16811" y="7734"/>
                  </a:cubicBezTo>
                  <a:cubicBezTo>
                    <a:pt x="16739" y="7644"/>
                    <a:pt x="16627" y="7586"/>
                    <a:pt x="16517" y="7586"/>
                  </a:cubicBezTo>
                  <a:cubicBezTo>
                    <a:pt x="16466" y="7586"/>
                    <a:pt x="16417" y="7598"/>
                    <a:pt x="16371" y="7624"/>
                  </a:cubicBezTo>
                  <a:cubicBezTo>
                    <a:pt x="16346" y="7644"/>
                    <a:pt x="16275" y="7756"/>
                    <a:pt x="16258" y="7756"/>
                  </a:cubicBezTo>
                  <a:cubicBezTo>
                    <a:pt x="16257" y="7756"/>
                    <a:pt x="16256" y="7756"/>
                    <a:pt x="16255" y="7755"/>
                  </a:cubicBezTo>
                  <a:cubicBezTo>
                    <a:pt x="16214" y="7708"/>
                    <a:pt x="16292" y="7524"/>
                    <a:pt x="16208" y="7509"/>
                  </a:cubicBezTo>
                  <a:cubicBezTo>
                    <a:pt x="16208" y="7509"/>
                    <a:pt x="16163" y="7666"/>
                    <a:pt x="16096" y="7666"/>
                  </a:cubicBezTo>
                  <a:cubicBezTo>
                    <a:pt x="16095" y="7666"/>
                    <a:pt x="16094" y="7666"/>
                    <a:pt x="16093" y="7666"/>
                  </a:cubicBezTo>
                  <a:cubicBezTo>
                    <a:pt x="16079" y="7666"/>
                    <a:pt x="16064" y="7664"/>
                    <a:pt x="16049" y="7664"/>
                  </a:cubicBezTo>
                  <a:cubicBezTo>
                    <a:pt x="16019" y="7664"/>
                    <a:pt x="15990" y="7673"/>
                    <a:pt x="15972" y="7729"/>
                  </a:cubicBezTo>
                  <a:cubicBezTo>
                    <a:pt x="15925" y="7918"/>
                    <a:pt x="15904" y="7902"/>
                    <a:pt x="15799" y="8022"/>
                  </a:cubicBezTo>
                  <a:cubicBezTo>
                    <a:pt x="15784" y="7977"/>
                    <a:pt x="15754" y="7670"/>
                    <a:pt x="15781" y="7670"/>
                  </a:cubicBezTo>
                  <a:cubicBezTo>
                    <a:pt x="15782" y="7670"/>
                    <a:pt x="15783" y="7670"/>
                    <a:pt x="15784" y="7671"/>
                  </a:cubicBezTo>
                  <a:cubicBezTo>
                    <a:pt x="15801" y="7689"/>
                    <a:pt x="15823" y="7727"/>
                    <a:pt x="15854" y="7727"/>
                  </a:cubicBezTo>
                  <a:cubicBezTo>
                    <a:pt x="15868" y="7727"/>
                    <a:pt x="15885" y="7718"/>
                    <a:pt x="15904" y="7692"/>
                  </a:cubicBezTo>
                  <a:cubicBezTo>
                    <a:pt x="15936" y="7661"/>
                    <a:pt x="15925" y="7613"/>
                    <a:pt x="15888" y="7593"/>
                  </a:cubicBezTo>
                  <a:cubicBezTo>
                    <a:pt x="15881" y="7586"/>
                    <a:pt x="15870" y="7584"/>
                    <a:pt x="15858" y="7584"/>
                  </a:cubicBezTo>
                  <a:cubicBezTo>
                    <a:pt x="15818" y="7584"/>
                    <a:pt x="15758" y="7608"/>
                    <a:pt x="15709" y="7608"/>
                  </a:cubicBezTo>
                  <a:cubicBezTo>
                    <a:pt x="15668" y="7608"/>
                    <a:pt x="15634" y="7591"/>
                    <a:pt x="15626" y="7530"/>
                  </a:cubicBezTo>
                  <a:cubicBezTo>
                    <a:pt x="15623" y="7502"/>
                    <a:pt x="15602" y="7487"/>
                    <a:pt x="15572" y="7480"/>
                  </a:cubicBezTo>
                  <a:lnTo>
                    <a:pt x="15572" y="7480"/>
                  </a:lnTo>
                  <a:cubicBezTo>
                    <a:pt x="15605" y="7574"/>
                    <a:pt x="15631" y="7772"/>
                    <a:pt x="15540" y="7772"/>
                  </a:cubicBezTo>
                  <a:cubicBezTo>
                    <a:pt x="15536" y="7772"/>
                    <a:pt x="15532" y="7772"/>
                    <a:pt x="15527" y="7771"/>
                  </a:cubicBezTo>
                  <a:lnTo>
                    <a:pt x="15568" y="7479"/>
                  </a:lnTo>
                  <a:lnTo>
                    <a:pt x="15568" y="7479"/>
                  </a:lnTo>
                  <a:cubicBezTo>
                    <a:pt x="15569" y="7479"/>
                    <a:pt x="15570" y="7480"/>
                    <a:pt x="15572" y="7480"/>
                  </a:cubicBezTo>
                  <a:lnTo>
                    <a:pt x="15572" y="7480"/>
                  </a:lnTo>
                  <a:cubicBezTo>
                    <a:pt x="15571" y="7477"/>
                    <a:pt x="15570" y="7474"/>
                    <a:pt x="15569" y="7472"/>
                  </a:cubicBezTo>
                  <a:lnTo>
                    <a:pt x="15569" y="7472"/>
                  </a:lnTo>
                  <a:lnTo>
                    <a:pt x="15568" y="7479"/>
                  </a:lnTo>
                  <a:lnTo>
                    <a:pt x="15568" y="7479"/>
                  </a:lnTo>
                  <a:cubicBezTo>
                    <a:pt x="15554" y="7476"/>
                    <a:pt x="15538" y="7475"/>
                    <a:pt x="15521" y="7475"/>
                  </a:cubicBezTo>
                  <a:cubicBezTo>
                    <a:pt x="15425" y="7475"/>
                    <a:pt x="15287" y="7511"/>
                    <a:pt x="15210" y="7511"/>
                  </a:cubicBezTo>
                  <a:cubicBezTo>
                    <a:pt x="15199" y="7511"/>
                    <a:pt x="15189" y="7510"/>
                    <a:pt x="15181" y="7509"/>
                  </a:cubicBezTo>
                  <a:lnTo>
                    <a:pt x="15181" y="7509"/>
                  </a:lnTo>
                  <a:cubicBezTo>
                    <a:pt x="15154" y="7676"/>
                    <a:pt x="15217" y="7676"/>
                    <a:pt x="15196" y="7818"/>
                  </a:cubicBezTo>
                  <a:cubicBezTo>
                    <a:pt x="15130" y="7803"/>
                    <a:pt x="15094" y="7629"/>
                    <a:pt x="15063" y="7629"/>
                  </a:cubicBezTo>
                  <a:cubicBezTo>
                    <a:pt x="15062" y="7629"/>
                    <a:pt x="15061" y="7629"/>
                    <a:pt x="15060" y="7629"/>
                  </a:cubicBezTo>
                  <a:cubicBezTo>
                    <a:pt x="14992" y="7655"/>
                    <a:pt x="14929" y="7802"/>
                    <a:pt x="14877" y="7870"/>
                  </a:cubicBezTo>
                  <a:cubicBezTo>
                    <a:pt x="14868" y="7769"/>
                    <a:pt x="14694" y="7327"/>
                    <a:pt x="14604" y="7327"/>
                  </a:cubicBezTo>
                  <a:cubicBezTo>
                    <a:pt x="14582" y="7327"/>
                    <a:pt x="14565" y="7354"/>
                    <a:pt x="14557" y="7419"/>
                  </a:cubicBezTo>
                  <a:cubicBezTo>
                    <a:pt x="14565" y="7427"/>
                    <a:pt x="14573" y="7429"/>
                    <a:pt x="14579" y="7429"/>
                  </a:cubicBezTo>
                  <a:cubicBezTo>
                    <a:pt x="14603" y="7429"/>
                    <a:pt x="14618" y="7397"/>
                    <a:pt x="14630" y="7393"/>
                  </a:cubicBezTo>
                  <a:cubicBezTo>
                    <a:pt x="14632" y="7392"/>
                    <a:pt x="14633" y="7392"/>
                    <a:pt x="14635" y="7392"/>
                  </a:cubicBezTo>
                  <a:cubicBezTo>
                    <a:pt x="14660" y="7392"/>
                    <a:pt x="14592" y="7588"/>
                    <a:pt x="14572" y="7608"/>
                  </a:cubicBezTo>
                  <a:cubicBezTo>
                    <a:pt x="14553" y="7644"/>
                    <a:pt x="14518" y="7661"/>
                    <a:pt x="14480" y="7661"/>
                  </a:cubicBezTo>
                  <a:cubicBezTo>
                    <a:pt x="14468" y="7661"/>
                    <a:pt x="14454" y="7659"/>
                    <a:pt x="14441" y="7655"/>
                  </a:cubicBezTo>
                  <a:cubicBezTo>
                    <a:pt x="14336" y="7603"/>
                    <a:pt x="14489" y="7367"/>
                    <a:pt x="14368" y="7304"/>
                  </a:cubicBezTo>
                  <a:cubicBezTo>
                    <a:pt x="14325" y="7282"/>
                    <a:pt x="14279" y="7271"/>
                    <a:pt x="14232" y="7271"/>
                  </a:cubicBezTo>
                  <a:cubicBezTo>
                    <a:pt x="14211" y="7271"/>
                    <a:pt x="14190" y="7273"/>
                    <a:pt x="14169" y="7278"/>
                  </a:cubicBezTo>
                  <a:cubicBezTo>
                    <a:pt x="14090" y="7304"/>
                    <a:pt x="14127" y="7446"/>
                    <a:pt x="14027" y="7446"/>
                  </a:cubicBezTo>
                  <a:cubicBezTo>
                    <a:pt x="14022" y="7446"/>
                    <a:pt x="14017" y="7446"/>
                    <a:pt x="14012" y="7446"/>
                  </a:cubicBezTo>
                  <a:cubicBezTo>
                    <a:pt x="13957" y="7446"/>
                    <a:pt x="13918" y="7441"/>
                    <a:pt x="13933" y="7330"/>
                  </a:cubicBezTo>
                  <a:cubicBezTo>
                    <a:pt x="13954" y="7288"/>
                    <a:pt x="13975" y="7241"/>
                    <a:pt x="13985" y="7194"/>
                  </a:cubicBezTo>
                  <a:cubicBezTo>
                    <a:pt x="13985" y="7190"/>
                    <a:pt x="13983" y="7189"/>
                    <a:pt x="13980" y="7189"/>
                  </a:cubicBezTo>
                  <a:cubicBezTo>
                    <a:pt x="13945" y="7189"/>
                    <a:pt x="13733" y="7442"/>
                    <a:pt x="13650" y="7442"/>
                  </a:cubicBezTo>
                  <a:cubicBezTo>
                    <a:pt x="13634" y="7442"/>
                    <a:pt x="13622" y="7432"/>
                    <a:pt x="13618" y="7409"/>
                  </a:cubicBezTo>
                  <a:cubicBezTo>
                    <a:pt x="13592" y="7288"/>
                    <a:pt x="13634" y="7168"/>
                    <a:pt x="13519" y="7142"/>
                  </a:cubicBezTo>
                  <a:cubicBezTo>
                    <a:pt x="13509" y="7141"/>
                    <a:pt x="13499" y="7140"/>
                    <a:pt x="13489" y="7140"/>
                  </a:cubicBezTo>
                  <a:cubicBezTo>
                    <a:pt x="13442" y="7140"/>
                    <a:pt x="13394" y="7150"/>
                    <a:pt x="13347" y="7167"/>
                  </a:cubicBezTo>
                  <a:lnTo>
                    <a:pt x="13347" y="7167"/>
                  </a:lnTo>
                  <a:cubicBezTo>
                    <a:pt x="13347" y="7167"/>
                    <a:pt x="13347" y="7167"/>
                    <a:pt x="13347" y="7167"/>
                  </a:cubicBezTo>
                  <a:cubicBezTo>
                    <a:pt x="13374" y="7167"/>
                    <a:pt x="13541" y="7443"/>
                    <a:pt x="13469" y="7443"/>
                  </a:cubicBezTo>
                  <a:cubicBezTo>
                    <a:pt x="13465" y="7443"/>
                    <a:pt x="13461" y="7442"/>
                    <a:pt x="13456" y="7440"/>
                  </a:cubicBezTo>
                  <a:cubicBezTo>
                    <a:pt x="13372" y="7409"/>
                    <a:pt x="13298" y="7357"/>
                    <a:pt x="13214" y="7346"/>
                  </a:cubicBezTo>
                  <a:lnTo>
                    <a:pt x="13078" y="7330"/>
                  </a:lnTo>
                  <a:cubicBezTo>
                    <a:pt x="13070" y="7324"/>
                    <a:pt x="13062" y="7320"/>
                    <a:pt x="13056" y="7320"/>
                  </a:cubicBezTo>
                  <a:cubicBezTo>
                    <a:pt x="13043" y="7320"/>
                    <a:pt x="13035" y="7335"/>
                    <a:pt x="13031" y="7367"/>
                  </a:cubicBezTo>
                  <a:cubicBezTo>
                    <a:pt x="13030" y="7368"/>
                    <a:pt x="13028" y="7368"/>
                    <a:pt x="13027" y="7368"/>
                  </a:cubicBezTo>
                  <a:cubicBezTo>
                    <a:pt x="12995" y="7368"/>
                    <a:pt x="13078" y="7141"/>
                    <a:pt x="13078" y="7115"/>
                  </a:cubicBezTo>
                  <a:cubicBezTo>
                    <a:pt x="13077" y="7084"/>
                    <a:pt x="13066" y="7072"/>
                    <a:pt x="13052" y="7072"/>
                  </a:cubicBezTo>
                  <a:cubicBezTo>
                    <a:pt x="13021" y="7072"/>
                    <a:pt x="12972" y="7127"/>
                    <a:pt x="12958" y="7152"/>
                  </a:cubicBezTo>
                  <a:cubicBezTo>
                    <a:pt x="12936" y="7186"/>
                    <a:pt x="12895" y="7274"/>
                    <a:pt x="12855" y="7274"/>
                  </a:cubicBezTo>
                  <a:cubicBezTo>
                    <a:pt x="12845" y="7274"/>
                    <a:pt x="12836" y="7269"/>
                    <a:pt x="12826" y="7257"/>
                  </a:cubicBezTo>
                  <a:cubicBezTo>
                    <a:pt x="12788" y="7199"/>
                    <a:pt x="12820" y="7115"/>
                    <a:pt x="12818" y="7052"/>
                  </a:cubicBezTo>
                  <a:lnTo>
                    <a:pt x="12818" y="7052"/>
                  </a:lnTo>
                  <a:cubicBezTo>
                    <a:pt x="12817" y="7150"/>
                    <a:pt x="12641" y="7273"/>
                    <a:pt x="12596" y="7288"/>
                  </a:cubicBezTo>
                  <a:cubicBezTo>
                    <a:pt x="12571" y="7301"/>
                    <a:pt x="12545" y="7307"/>
                    <a:pt x="12519" y="7307"/>
                  </a:cubicBezTo>
                  <a:cubicBezTo>
                    <a:pt x="12491" y="7307"/>
                    <a:pt x="12463" y="7300"/>
                    <a:pt x="12439" y="7283"/>
                  </a:cubicBezTo>
                  <a:cubicBezTo>
                    <a:pt x="12402" y="7252"/>
                    <a:pt x="12428" y="7194"/>
                    <a:pt x="12386" y="7168"/>
                  </a:cubicBezTo>
                  <a:cubicBezTo>
                    <a:pt x="12364" y="7151"/>
                    <a:pt x="12308" y="7130"/>
                    <a:pt x="12259" y="7130"/>
                  </a:cubicBezTo>
                  <a:cubicBezTo>
                    <a:pt x="12216" y="7130"/>
                    <a:pt x="12178" y="7145"/>
                    <a:pt x="12171" y="7194"/>
                  </a:cubicBezTo>
                  <a:cubicBezTo>
                    <a:pt x="12161" y="7283"/>
                    <a:pt x="12145" y="7325"/>
                    <a:pt x="12077" y="7325"/>
                  </a:cubicBezTo>
                  <a:cubicBezTo>
                    <a:pt x="12077" y="7325"/>
                    <a:pt x="12069" y="7326"/>
                    <a:pt x="12058" y="7326"/>
                  </a:cubicBezTo>
                  <a:cubicBezTo>
                    <a:pt x="12031" y="7326"/>
                    <a:pt x="11984" y="7323"/>
                    <a:pt x="11988" y="7304"/>
                  </a:cubicBezTo>
                  <a:cubicBezTo>
                    <a:pt x="11988" y="7267"/>
                    <a:pt x="12176" y="7052"/>
                    <a:pt x="12066" y="7000"/>
                  </a:cubicBezTo>
                  <a:cubicBezTo>
                    <a:pt x="12056" y="6995"/>
                    <a:pt x="12047" y="6993"/>
                    <a:pt x="12038" y="6993"/>
                  </a:cubicBezTo>
                  <a:cubicBezTo>
                    <a:pt x="11978" y="6993"/>
                    <a:pt x="11934" y="7090"/>
                    <a:pt x="11879" y="7090"/>
                  </a:cubicBezTo>
                  <a:cubicBezTo>
                    <a:pt x="11864" y="7090"/>
                    <a:pt x="11848" y="7083"/>
                    <a:pt x="11830" y="7063"/>
                  </a:cubicBezTo>
                  <a:cubicBezTo>
                    <a:pt x="11799" y="7029"/>
                    <a:pt x="11771" y="7015"/>
                    <a:pt x="11743" y="7015"/>
                  </a:cubicBezTo>
                  <a:cubicBezTo>
                    <a:pt x="11680" y="7015"/>
                    <a:pt x="11623" y="7082"/>
                    <a:pt x="11558" y="7136"/>
                  </a:cubicBezTo>
                  <a:cubicBezTo>
                    <a:pt x="11530" y="7158"/>
                    <a:pt x="11515" y="7167"/>
                    <a:pt x="11506" y="7167"/>
                  </a:cubicBezTo>
                  <a:cubicBezTo>
                    <a:pt x="11492" y="7167"/>
                    <a:pt x="11491" y="7145"/>
                    <a:pt x="11469" y="7126"/>
                  </a:cubicBezTo>
                  <a:cubicBezTo>
                    <a:pt x="11462" y="7121"/>
                    <a:pt x="11455" y="7119"/>
                    <a:pt x="11448" y="7119"/>
                  </a:cubicBezTo>
                  <a:cubicBezTo>
                    <a:pt x="11416" y="7119"/>
                    <a:pt x="11378" y="7158"/>
                    <a:pt x="11352" y="7158"/>
                  </a:cubicBezTo>
                  <a:cubicBezTo>
                    <a:pt x="11351" y="7158"/>
                    <a:pt x="11349" y="7158"/>
                    <a:pt x="11348" y="7157"/>
                  </a:cubicBezTo>
                  <a:cubicBezTo>
                    <a:pt x="11324" y="7218"/>
                    <a:pt x="11263" y="7297"/>
                    <a:pt x="11216" y="7297"/>
                  </a:cubicBezTo>
                  <a:cubicBezTo>
                    <a:pt x="11190" y="7297"/>
                    <a:pt x="11169" y="7273"/>
                    <a:pt x="11159" y="7210"/>
                  </a:cubicBezTo>
                  <a:cubicBezTo>
                    <a:pt x="11155" y="7172"/>
                    <a:pt x="11138" y="6929"/>
                    <a:pt x="11091" y="6929"/>
                  </a:cubicBezTo>
                  <a:cubicBezTo>
                    <a:pt x="11079" y="6929"/>
                    <a:pt x="11065" y="6945"/>
                    <a:pt x="11049" y="6984"/>
                  </a:cubicBezTo>
                  <a:cubicBezTo>
                    <a:pt x="11017" y="7067"/>
                    <a:pt x="11017" y="7130"/>
                    <a:pt x="10961" y="7130"/>
                  </a:cubicBezTo>
                  <a:cubicBezTo>
                    <a:pt x="10953" y="7130"/>
                    <a:pt x="10944" y="7128"/>
                    <a:pt x="10934" y="7126"/>
                  </a:cubicBezTo>
                  <a:cubicBezTo>
                    <a:pt x="10892" y="7115"/>
                    <a:pt x="10923" y="7011"/>
                    <a:pt x="10908" y="6969"/>
                  </a:cubicBezTo>
                  <a:cubicBezTo>
                    <a:pt x="10887" y="6921"/>
                    <a:pt x="10829" y="6921"/>
                    <a:pt x="10792" y="6916"/>
                  </a:cubicBezTo>
                  <a:lnTo>
                    <a:pt x="10782" y="7115"/>
                  </a:lnTo>
                  <a:cubicBezTo>
                    <a:pt x="10824" y="7147"/>
                    <a:pt x="10855" y="7189"/>
                    <a:pt x="10866" y="7241"/>
                  </a:cubicBezTo>
                  <a:cubicBezTo>
                    <a:pt x="10875" y="7304"/>
                    <a:pt x="10826" y="7318"/>
                    <a:pt x="10780" y="7318"/>
                  </a:cubicBezTo>
                  <a:cubicBezTo>
                    <a:pt x="10749" y="7318"/>
                    <a:pt x="10719" y="7311"/>
                    <a:pt x="10708" y="7309"/>
                  </a:cubicBezTo>
                  <a:cubicBezTo>
                    <a:pt x="10603" y="7304"/>
                    <a:pt x="10666" y="7194"/>
                    <a:pt x="10577" y="7121"/>
                  </a:cubicBezTo>
                  <a:cubicBezTo>
                    <a:pt x="10563" y="7107"/>
                    <a:pt x="10457" y="7021"/>
                    <a:pt x="10420" y="7021"/>
                  </a:cubicBezTo>
                  <a:cubicBezTo>
                    <a:pt x="10415" y="7021"/>
                    <a:pt x="10411" y="7022"/>
                    <a:pt x="10409" y="7026"/>
                  </a:cubicBezTo>
                  <a:cubicBezTo>
                    <a:pt x="10373" y="7105"/>
                    <a:pt x="10409" y="7178"/>
                    <a:pt x="10320" y="7184"/>
                  </a:cubicBezTo>
                  <a:cubicBezTo>
                    <a:pt x="10296" y="7184"/>
                    <a:pt x="10271" y="7175"/>
                    <a:pt x="10250" y="7175"/>
                  </a:cubicBezTo>
                  <a:cubicBezTo>
                    <a:pt x="10231" y="7175"/>
                    <a:pt x="10215" y="7182"/>
                    <a:pt x="10205" y="7210"/>
                  </a:cubicBezTo>
                  <a:cubicBezTo>
                    <a:pt x="10182" y="7267"/>
                    <a:pt x="10113" y="7284"/>
                    <a:pt x="10037" y="7284"/>
                  </a:cubicBezTo>
                  <a:cubicBezTo>
                    <a:pt x="9938" y="7284"/>
                    <a:pt x="9827" y="7255"/>
                    <a:pt x="9786" y="7246"/>
                  </a:cubicBezTo>
                  <a:cubicBezTo>
                    <a:pt x="9712" y="7231"/>
                    <a:pt x="9728" y="7194"/>
                    <a:pt x="9702" y="7105"/>
                  </a:cubicBezTo>
                  <a:cubicBezTo>
                    <a:pt x="9685" y="7049"/>
                    <a:pt x="9635" y="7038"/>
                    <a:pt x="9589" y="7038"/>
                  </a:cubicBezTo>
                  <a:cubicBezTo>
                    <a:pt x="9562" y="7038"/>
                    <a:pt x="9536" y="7042"/>
                    <a:pt x="9518" y="7042"/>
                  </a:cubicBezTo>
                  <a:cubicBezTo>
                    <a:pt x="9492" y="7019"/>
                    <a:pt x="9455" y="6998"/>
                    <a:pt x="9420" y="6998"/>
                  </a:cubicBezTo>
                  <a:cubicBezTo>
                    <a:pt x="9384" y="6998"/>
                    <a:pt x="9351" y="7020"/>
                    <a:pt x="9335" y="7084"/>
                  </a:cubicBezTo>
                  <a:cubicBezTo>
                    <a:pt x="9323" y="7128"/>
                    <a:pt x="9305" y="7137"/>
                    <a:pt x="9282" y="7137"/>
                  </a:cubicBezTo>
                  <a:cubicBezTo>
                    <a:pt x="9264" y="7137"/>
                    <a:pt x="9243" y="7131"/>
                    <a:pt x="9219" y="7131"/>
                  </a:cubicBezTo>
                  <a:cubicBezTo>
                    <a:pt x="9188" y="7131"/>
                    <a:pt x="9177" y="7199"/>
                    <a:pt x="9130" y="7215"/>
                  </a:cubicBezTo>
                  <a:cubicBezTo>
                    <a:pt x="9115" y="7219"/>
                    <a:pt x="9101" y="7220"/>
                    <a:pt x="9088" y="7220"/>
                  </a:cubicBezTo>
                  <a:cubicBezTo>
                    <a:pt x="9029" y="7220"/>
                    <a:pt x="8986" y="7187"/>
                    <a:pt x="8926" y="7178"/>
                  </a:cubicBezTo>
                  <a:cubicBezTo>
                    <a:pt x="8925" y="7178"/>
                    <a:pt x="8925" y="7178"/>
                    <a:pt x="8924" y="7178"/>
                  </a:cubicBezTo>
                  <a:cubicBezTo>
                    <a:pt x="8839" y="7178"/>
                    <a:pt x="8643" y="7572"/>
                    <a:pt x="8711" y="7650"/>
                  </a:cubicBezTo>
                  <a:cubicBezTo>
                    <a:pt x="8742" y="7634"/>
                    <a:pt x="8774" y="7629"/>
                    <a:pt x="8805" y="7624"/>
                  </a:cubicBezTo>
                  <a:cubicBezTo>
                    <a:pt x="8863" y="7634"/>
                    <a:pt x="8910" y="7671"/>
                    <a:pt x="8936" y="7718"/>
                  </a:cubicBezTo>
                  <a:cubicBezTo>
                    <a:pt x="9020" y="7793"/>
                    <a:pt x="9125" y="7830"/>
                    <a:pt x="9232" y="7830"/>
                  </a:cubicBezTo>
                  <a:cubicBezTo>
                    <a:pt x="9245" y="7830"/>
                    <a:pt x="9258" y="7830"/>
                    <a:pt x="9272" y="7828"/>
                  </a:cubicBezTo>
                  <a:cubicBezTo>
                    <a:pt x="9350" y="7813"/>
                    <a:pt x="9277" y="7577"/>
                    <a:pt x="9387" y="7545"/>
                  </a:cubicBezTo>
                  <a:cubicBezTo>
                    <a:pt x="9400" y="7541"/>
                    <a:pt x="9413" y="7538"/>
                    <a:pt x="9424" y="7538"/>
                  </a:cubicBezTo>
                  <a:cubicBezTo>
                    <a:pt x="9479" y="7538"/>
                    <a:pt x="9522" y="7585"/>
                    <a:pt x="9565" y="7645"/>
                  </a:cubicBezTo>
                  <a:cubicBezTo>
                    <a:pt x="9565" y="7729"/>
                    <a:pt x="9565" y="7745"/>
                    <a:pt x="9623" y="7745"/>
                  </a:cubicBezTo>
                  <a:cubicBezTo>
                    <a:pt x="9634" y="7745"/>
                    <a:pt x="9643" y="7746"/>
                    <a:pt x="9651" y="7746"/>
                  </a:cubicBezTo>
                  <a:cubicBezTo>
                    <a:pt x="9706" y="7746"/>
                    <a:pt x="9669" y="7724"/>
                    <a:pt x="9696" y="7608"/>
                  </a:cubicBezTo>
                  <a:cubicBezTo>
                    <a:pt x="9707" y="7573"/>
                    <a:pt x="9742" y="7542"/>
                    <a:pt x="9771" y="7542"/>
                  </a:cubicBezTo>
                  <a:cubicBezTo>
                    <a:pt x="9785" y="7542"/>
                    <a:pt x="9798" y="7549"/>
                    <a:pt x="9807" y="7566"/>
                  </a:cubicBezTo>
                  <a:cubicBezTo>
                    <a:pt x="9869" y="7671"/>
                    <a:pt x="9744" y="7844"/>
                    <a:pt x="9890" y="7860"/>
                  </a:cubicBezTo>
                  <a:cubicBezTo>
                    <a:pt x="9980" y="7839"/>
                    <a:pt x="10048" y="7760"/>
                    <a:pt x="10063" y="7671"/>
                  </a:cubicBezTo>
                  <a:cubicBezTo>
                    <a:pt x="10071" y="7665"/>
                    <a:pt x="10080" y="7663"/>
                    <a:pt x="10090" y="7663"/>
                  </a:cubicBezTo>
                  <a:cubicBezTo>
                    <a:pt x="10110" y="7663"/>
                    <a:pt x="10132" y="7672"/>
                    <a:pt x="10150" y="7672"/>
                  </a:cubicBezTo>
                  <a:cubicBezTo>
                    <a:pt x="10153" y="7672"/>
                    <a:pt x="10155" y="7672"/>
                    <a:pt x="10158" y="7671"/>
                  </a:cubicBezTo>
                  <a:cubicBezTo>
                    <a:pt x="10186" y="7662"/>
                    <a:pt x="10419" y="7531"/>
                    <a:pt x="10472" y="7531"/>
                  </a:cubicBezTo>
                  <a:cubicBezTo>
                    <a:pt x="10478" y="7531"/>
                    <a:pt x="10481" y="7532"/>
                    <a:pt x="10483" y="7535"/>
                  </a:cubicBezTo>
                  <a:cubicBezTo>
                    <a:pt x="10525" y="7613"/>
                    <a:pt x="10336" y="7792"/>
                    <a:pt x="10336" y="7849"/>
                  </a:cubicBezTo>
                  <a:cubicBezTo>
                    <a:pt x="10336" y="7776"/>
                    <a:pt x="10672" y="7724"/>
                    <a:pt x="10714" y="7671"/>
                  </a:cubicBezTo>
                  <a:cubicBezTo>
                    <a:pt x="10738" y="7639"/>
                    <a:pt x="10759" y="7624"/>
                    <a:pt x="10779" y="7624"/>
                  </a:cubicBezTo>
                  <a:cubicBezTo>
                    <a:pt x="10810" y="7624"/>
                    <a:pt x="10839" y="7660"/>
                    <a:pt x="10871" y="7718"/>
                  </a:cubicBezTo>
                  <a:cubicBezTo>
                    <a:pt x="10900" y="7772"/>
                    <a:pt x="10919" y="7790"/>
                    <a:pt x="10933" y="7790"/>
                  </a:cubicBezTo>
                  <a:cubicBezTo>
                    <a:pt x="10961" y="7790"/>
                    <a:pt x="10974" y="7729"/>
                    <a:pt x="11009" y="7729"/>
                  </a:cubicBezTo>
                  <a:cubicBezTo>
                    <a:pt x="11010" y="7729"/>
                    <a:pt x="11011" y="7729"/>
                    <a:pt x="11012" y="7729"/>
                  </a:cubicBezTo>
                  <a:cubicBezTo>
                    <a:pt x="11075" y="7734"/>
                    <a:pt x="11102" y="7724"/>
                    <a:pt x="11143" y="7797"/>
                  </a:cubicBezTo>
                  <a:cubicBezTo>
                    <a:pt x="11157" y="7819"/>
                    <a:pt x="11173" y="7830"/>
                    <a:pt x="11191" y="7830"/>
                  </a:cubicBezTo>
                  <a:cubicBezTo>
                    <a:pt x="11194" y="7830"/>
                    <a:pt x="11198" y="7829"/>
                    <a:pt x="11201" y="7828"/>
                  </a:cubicBezTo>
                  <a:cubicBezTo>
                    <a:pt x="11259" y="7786"/>
                    <a:pt x="11285" y="7713"/>
                    <a:pt x="11254" y="7650"/>
                  </a:cubicBezTo>
                  <a:cubicBezTo>
                    <a:pt x="11241" y="7594"/>
                    <a:pt x="11238" y="7499"/>
                    <a:pt x="11276" y="7499"/>
                  </a:cubicBezTo>
                  <a:cubicBezTo>
                    <a:pt x="11284" y="7499"/>
                    <a:pt x="11294" y="7504"/>
                    <a:pt x="11306" y="7514"/>
                  </a:cubicBezTo>
                  <a:cubicBezTo>
                    <a:pt x="11369" y="7566"/>
                    <a:pt x="11369" y="7676"/>
                    <a:pt x="11432" y="7724"/>
                  </a:cubicBezTo>
                  <a:cubicBezTo>
                    <a:pt x="11449" y="7738"/>
                    <a:pt x="11468" y="7743"/>
                    <a:pt x="11488" y="7743"/>
                  </a:cubicBezTo>
                  <a:cubicBezTo>
                    <a:pt x="11534" y="7743"/>
                    <a:pt x="11585" y="7711"/>
                    <a:pt x="11626" y="7682"/>
                  </a:cubicBezTo>
                  <a:cubicBezTo>
                    <a:pt x="11678" y="7682"/>
                    <a:pt x="11725" y="7697"/>
                    <a:pt x="11762" y="7734"/>
                  </a:cubicBezTo>
                  <a:cubicBezTo>
                    <a:pt x="11773" y="7776"/>
                    <a:pt x="11788" y="7797"/>
                    <a:pt x="11809" y="7797"/>
                  </a:cubicBezTo>
                  <a:cubicBezTo>
                    <a:pt x="11812" y="7797"/>
                    <a:pt x="11814" y="7797"/>
                    <a:pt x="11816" y="7797"/>
                  </a:cubicBezTo>
                  <a:cubicBezTo>
                    <a:pt x="11887" y="7797"/>
                    <a:pt x="11875" y="7713"/>
                    <a:pt x="11956" y="7713"/>
                  </a:cubicBezTo>
                  <a:cubicBezTo>
                    <a:pt x="12009" y="7713"/>
                    <a:pt x="12040" y="7760"/>
                    <a:pt x="12087" y="7776"/>
                  </a:cubicBezTo>
                  <a:cubicBezTo>
                    <a:pt x="12129" y="7790"/>
                    <a:pt x="12172" y="7798"/>
                    <a:pt x="12214" y="7798"/>
                  </a:cubicBezTo>
                  <a:cubicBezTo>
                    <a:pt x="12310" y="7798"/>
                    <a:pt x="12402" y="7761"/>
                    <a:pt x="12475" y="7692"/>
                  </a:cubicBezTo>
                  <a:cubicBezTo>
                    <a:pt x="12510" y="7660"/>
                    <a:pt x="12533" y="7639"/>
                    <a:pt x="12547" y="7639"/>
                  </a:cubicBezTo>
                  <a:cubicBezTo>
                    <a:pt x="12565" y="7639"/>
                    <a:pt x="12568" y="7674"/>
                    <a:pt x="12559" y="7766"/>
                  </a:cubicBezTo>
                  <a:cubicBezTo>
                    <a:pt x="12496" y="7855"/>
                    <a:pt x="12575" y="7865"/>
                    <a:pt x="12617" y="7870"/>
                  </a:cubicBezTo>
                  <a:cubicBezTo>
                    <a:pt x="12656" y="7876"/>
                    <a:pt x="12699" y="7886"/>
                    <a:pt x="12740" y="7886"/>
                  </a:cubicBezTo>
                  <a:cubicBezTo>
                    <a:pt x="12770" y="7886"/>
                    <a:pt x="12800" y="7881"/>
                    <a:pt x="12826" y="7865"/>
                  </a:cubicBezTo>
                  <a:cubicBezTo>
                    <a:pt x="12865" y="7846"/>
                    <a:pt x="12901" y="7795"/>
                    <a:pt x="12945" y="7795"/>
                  </a:cubicBezTo>
                  <a:cubicBezTo>
                    <a:pt x="12960" y="7795"/>
                    <a:pt x="12976" y="7801"/>
                    <a:pt x="12994" y="7818"/>
                  </a:cubicBezTo>
                  <a:cubicBezTo>
                    <a:pt x="12984" y="7918"/>
                    <a:pt x="13053" y="7944"/>
                    <a:pt x="13119" y="7944"/>
                  </a:cubicBezTo>
                  <a:cubicBezTo>
                    <a:pt x="13157" y="7944"/>
                    <a:pt x="13194" y="7936"/>
                    <a:pt x="13214" y="7928"/>
                  </a:cubicBezTo>
                  <a:cubicBezTo>
                    <a:pt x="13265" y="7910"/>
                    <a:pt x="13357" y="7728"/>
                    <a:pt x="13392" y="7728"/>
                  </a:cubicBezTo>
                  <a:cubicBezTo>
                    <a:pt x="13397" y="7728"/>
                    <a:pt x="13401" y="7732"/>
                    <a:pt x="13403" y="7739"/>
                  </a:cubicBezTo>
                  <a:cubicBezTo>
                    <a:pt x="13445" y="7891"/>
                    <a:pt x="13461" y="7949"/>
                    <a:pt x="13571" y="7975"/>
                  </a:cubicBezTo>
                  <a:cubicBezTo>
                    <a:pt x="13701" y="8009"/>
                    <a:pt x="13838" y="8026"/>
                    <a:pt x="13973" y="8026"/>
                  </a:cubicBezTo>
                  <a:cubicBezTo>
                    <a:pt x="14007" y="8026"/>
                    <a:pt x="14041" y="8025"/>
                    <a:pt x="14074" y="8022"/>
                  </a:cubicBezTo>
                  <a:cubicBezTo>
                    <a:pt x="14137" y="8017"/>
                    <a:pt x="14200" y="8007"/>
                    <a:pt x="14263" y="7991"/>
                  </a:cubicBezTo>
                  <a:cubicBezTo>
                    <a:pt x="14299" y="7981"/>
                    <a:pt x="14334" y="7912"/>
                    <a:pt x="14365" y="7912"/>
                  </a:cubicBezTo>
                  <a:cubicBezTo>
                    <a:pt x="14366" y="7912"/>
                    <a:pt x="14367" y="7912"/>
                    <a:pt x="14368" y="7912"/>
                  </a:cubicBezTo>
                  <a:cubicBezTo>
                    <a:pt x="14415" y="7923"/>
                    <a:pt x="14436" y="8064"/>
                    <a:pt x="14468" y="8112"/>
                  </a:cubicBezTo>
                  <a:cubicBezTo>
                    <a:pt x="14504" y="8164"/>
                    <a:pt x="14557" y="8206"/>
                    <a:pt x="14620" y="8232"/>
                  </a:cubicBezTo>
                  <a:cubicBezTo>
                    <a:pt x="14638" y="8239"/>
                    <a:pt x="14656" y="8243"/>
                    <a:pt x="14674" y="8243"/>
                  </a:cubicBezTo>
                  <a:cubicBezTo>
                    <a:pt x="14724" y="8243"/>
                    <a:pt x="14766" y="8208"/>
                    <a:pt x="14782" y="8106"/>
                  </a:cubicBezTo>
                  <a:lnTo>
                    <a:pt x="14782" y="8106"/>
                  </a:lnTo>
                  <a:cubicBezTo>
                    <a:pt x="14778" y="8132"/>
                    <a:pt x="14787" y="8142"/>
                    <a:pt x="14803" y="8142"/>
                  </a:cubicBezTo>
                  <a:cubicBezTo>
                    <a:pt x="14853" y="8142"/>
                    <a:pt x="14971" y="8050"/>
                    <a:pt x="15002" y="8038"/>
                  </a:cubicBezTo>
                  <a:cubicBezTo>
                    <a:pt x="15003" y="8038"/>
                    <a:pt x="15003" y="8038"/>
                    <a:pt x="15004" y="8038"/>
                  </a:cubicBezTo>
                  <a:cubicBezTo>
                    <a:pt x="15031" y="8038"/>
                    <a:pt x="15097" y="8206"/>
                    <a:pt x="15139" y="8237"/>
                  </a:cubicBezTo>
                  <a:cubicBezTo>
                    <a:pt x="15186" y="8273"/>
                    <a:pt x="15242" y="8290"/>
                    <a:pt x="15298" y="8290"/>
                  </a:cubicBezTo>
                  <a:cubicBezTo>
                    <a:pt x="15317" y="8290"/>
                    <a:pt x="15335" y="8289"/>
                    <a:pt x="15354" y="8285"/>
                  </a:cubicBezTo>
                  <a:cubicBezTo>
                    <a:pt x="15417" y="8264"/>
                    <a:pt x="15411" y="8122"/>
                    <a:pt x="15422" y="8043"/>
                  </a:cubicBezTo>
                  <a:cubicBezTo>
                    <a:pt x="15448" y="8049"/>
                    <a:pt x="15516" y="8043"/>
                    <a:pt x="15542" y="8064"/>
                  </a:cubicBezTo>
                  <a:cubicBezTo>
                    <a:pt x="15537" y="8096"/>
                    <a:pt x="15537" y="8127"/>
                    <a:pt x="15537" y="8154"/>
                  </a:cubicBezTo>
                  <a:cubicBezTo>
                    <a:pt x="15553" y="8185"/>
                    <a:pt x="15611" y="8180"/>
                    <a:pt x="15637" y="8185"/>
                  </a:cubicBezTo>
                  <a:cubicBezTo>
                    <a:pt x="15663" y="8185"/>
                    <a:pt x="15658" y="8274"/>
                    <a:pt x="15694" y="8295"/>
                  </a:cubicBezTo>
                  <a:cubicBezTo>
                    <a:pt x="15725" y="8317"/>
                    <a:pt x="15759" y="8328"/>
                    <a:pt x="15794" y="8328"/>
                  </a:cubicBezTo>
                  <a:cubicBezTo>
                    <a:pt x="15801" y="8328"/>
                    <a:pt x="15808" y="8327"/>
                    <a:pt x="15815" y="8327"/>
                  </a:cubicBezTo>
                  <a:cubicBezTo>
                    <a:pt x="15946" y="8321"/>
                    <a:pt x="16009" y="8232"/>
                    <a:pt x="16130" y="8154"/>
                  </a:cubicBezTo>
                  <a:cubicBezTo>
                    <a:pt x="16169" y="8128"/>
                    <a:pt x="16194" y="8116"/>
                    <a:pt x="16210" y="8116"/>
                  </a:cubicBezTo>
                  <a:cubicBezTo>
                    <a:pt x="16254" y="8116"/>
                    <a:pt x="16217" y="8209"/>
                    <a:pt x="16198" y="8321"/>
                  </a:cubicBezTo>
                  <a:cubicBezTo>
                    <a:pt x="16204" y="8285"/>
                    <a:pt x="16219" y="8278"/>
                    <a:pt x="16237" y="8278"/>
                  </a:cubicBezTo>
                  <a:cubicBezTo>
                    <a:pt x="16249" y="8278"/>
                    <a:pt x="16262" y="8281"/>
                    <a:pt x="16275" y="8281"/>
                  </a:cubicBezTo>
                  <a:cubicBezTo>
                    <a:pt x="16292" y="8281"/>
                    <a:pt x="16309" y="8276"/>
                    <a:pt x="16324" y="8253"/>
                  </a:cubicBezTo>
                  <a:cubicBezTo>
                    <a:pt x="16339" y="8211"/>
                    <a:pt x="16355" y="8169"/>
                    <a:pt x="16366" y="8127"/>
                  </a:cubicBezTo>
                  <a:cubicBezTo>
                    <a:pt x="16423" y="8138"/>
                    <a:pt x="16387" y="8279"/>
                    <a:pt x="16434" y="8290"/>
                  </a:cubicBezTo>
                  <a:cubicBezTo>
                    <a:pt x="16438" y="8291"/>
                    <a:pt x="16441" y="8291"/>
                    <a:pt x="16445" y="8291"/>
                  </a:cubicBezTo>
                  <a:cubicBezTo>
                    <a:pt x="16505" y="8291"/>
                    <a:pt x="16569" y="8184"/>
                    <a:pt x="16628" y="8164"/>
                  </a:cubicBezTo>
                  <a:cubicBezTo>
                    <a:pt x="16642" y="8160"/>
                    <a:pt x="16654" y="8158"/>
                    <a:pt x="16662" y="8158"/>
                  </a:cubicBezTo>
                  <a:cubicBezTo>
                    <a:pt x="16717" y="8158"/>
                    <a:pt x="16653" y="8237"/>
                    <a:pt x="16612" y="8269"/>
                  </a:cubicBezTo>
                  <a:cubicBezTo>
                    <a:pt x="16552" y="8323"/>
                    <a:pt x="16530" y="8491"/>
                    <a:pt x="16604" y="8491"/>
                  </a:cubicBezTo>
                  <a:cubicBezTo>
                    <a:pt x="16608" y="8491"/>
                    <a:pt x="16612" y="8490"/>
                    <a:pt x="16617" y="8489"/>
                  </a:cubicBezTo>
                  <a:cubicBezTo>
                    <a:pt x="16736" y="8453"/>
                    <a:pt x="16825" y="8355"/>
                    <a:pt x="16847" y="8237"/>
                  </a:cubicBezTo>
                  <a:lnTo>
                    <a:pt x="16847" y="8237"/>
                  </a:lnTo>
                  <a:cubicBezTo>
                    <a:pt x="16785" y="8592"/>
                    <a:pt x="17398" y="8343"/>
                    <a:pt x="17351" y="8599"/>
                  </a:cubicBezTo>
                  <a:cubicBezTo>
                    <a:pt x="17373" y="8661"/>
                    <a:pt x="17402" y="8683"/>
                    <a:pt x="17436" y="8683"/>
                  </a:cubicBezTo>
                  <a:cubicBezTo>
                    <a:pt x="17508" y="8683"/>
                    <a:pt x="17600" y="8587"/>
                    <a:pt x="17682" y="8583"/>
                  </a:cubicBezTo>
                  <a:cubicBezTo>
                    <a:pt x="17771" y="8589"/>
                    <a:pt x="17855" y="8599"/>
                    <a:pt x="17944" y="8625"/>
                  </a:cubicBezTo>
                  <a:cubicBezTo>
                    <a:pt x="17960" y="8628"/>
                    <a:pt x="17976" y="8629"/>
                    <a:pt x="17992" y="8629"/>
                  </a:cubicBezTo>
                  <a:cubicBezTo>
                    <a:pt x="18075" y="8629"/>
                    <a:pt x="18163" y="8598"/>
                    <a:pt x="18244" y="8598"/>
                  </a:cubicBezTo>
                  <a:cubicBezTo>
                    <a:pt x="18263" y="8598"/>
                    <a:pt x="18282" y="8600"/>
                    <a:pt x="18300" y="8604"/>
                  </a:cubicBezTo>
                  <a:cubicBezTo>
                    <a:pt x="18384" y="8625"/>
                    <a:pt x="18384" y="8730"/>
                    <a:pt x="18494" y="8751"/>
                  </a:cubicBezTo>
                  <a:cubicBezTo>
                    <a:pt x="18514" y="8754"/>
                    <a:pt x="18540" y="8760"/>
                    <a:pt x="18566" y="8760"/>
                  </a:cubicBezTo>
                  <a:cubicBezTo>
                    <a:pt x="18595" y="8760"/>
                    <a:pt x="18624" y="8752"/>
                    <a:pt x="18646" y="8725"/>
                  </a:cubicBezTo>
                  <a:cubicBezTo>
                    <a:pt x="18666" y="8705"/>
                    <a:pt x="18672" y="8630"/>
                    <a:pt x="18703" y="8630"/>
                  </a:cubicBezTo>
                  <a:cubicBezTo>
                    <a:pt x="18705" y="8630"/>
                    <a:pt x="18707" y="8630"/>
                    <a:pt x="18709" y="8631"/>
                  </a:cubicBezTo>
                  <a:cubicBezTo>
                    <a:pt x="18787" y="8657"/>
                    <a:pt x="18757" y="8854"/>
                    <a:pt x="18736" y="8949"/>
                  </a:cubicBezTo>
                  <a:lnTo>
                    <a:pt x="18736" y="8949"/>
                  </a:lnTo>
                  <a:cubicBezTo>
                    <a:pt x="18748" y="8897"/>
                    <a:pt x="18804" y="8877"/>
                    <a:pt x="18883" y="8877"/>
                  </a:cubicBezTo>
                  <a:cubicBezTo>
                    <a:pt x="19101" y="8877"/>
                    <a:pt x="19489" y="9028"/>
                    <a:pt x="19559" y="9055"/>
                  </a:cubicBezTo>
                  <a:cubicBezTo>
                    <a:pt x="19653" y="9087"/>
                    <a:pt x="19747" y="9202"/>
                    <a:pt x="19842" y="9218"/>
                  </a:cubicBezTo>
                  <a:cubicBezTo>
                    <a:pt x="19854" y="9219"/>
                    <a:pt x="19866" y="9219"/>
                    <a:pt x="19878" y="9219"/>
                  </a:cubicBezTo>
                  <a:cubicBezTo>
                    <a:pt x="19966" y="9219"/>
                    <a:pt x="20053" y="9202"/>
                    <a:pt x="20135" y="9165"/>
                  </a:cubicBezTo>
                  <a:cubicBezTo>
                    <a:pt x="20167" y="9150"/>
                    <a:pt x="20329" y="8956"/>
                    <a:pt x="20282" y="8940"/>
                  </a:cubicBezTo>
                  <a:lnTo>
                    <a:pt x="20282" y="8940"/>
                  </a:lnTo>
                  <a:cubicBezTo>
                    <a:pt x="20339" y="8959"/>
                    <a:pt x="20245" y="9189"/>
                    <a:pt x="20325" y="9189"/>
                  </a:cubicBezTo>
                  <a:cubicBezTo>
                    <a:pt x="20333" y="9189"/>
                    <a:pt x="20343" y="9187"/>
                    <a:pt x="20356" y="9181"/>
                  </a:cubicBezTo>
                  <a:cubicBezTo>
                    <a:pt x="20369" y="9172"/>
                    <a:pt x="20471" y="9093"/>
                    <a:pt x="20513" y="9093"/>
                  </a:cubicBezTo>
                  <a:cubicBezTo>
                    <a:pt x="20520" y="9093"/>
                    <a:pt x="20526" y="9096"/>
                    <a:pt x="20529" y="9103"/>
                  </a:cubicBezTo>
                  <a:cubicBezTo>
                    <a:pt x="20534" y="9128"/>
                    <a:pt x="20386" y="9328"/>
                    <a:pt x="20447" y="9328"/>
                  </a:cubicBezTo>
                  <a:cubicBezTo>
                    <a:pt x="20448" y="9328"/>
                    <a:pt x="20449" y="9328"/>
                    <a:pt x="20450" y="9328"/>
                  </a:cubicBezTo>
                  <a:cubicBezTo>
                    <a:pt x="20534" y="9323"/>
                    <a:pt x="20696" y="9281"/>
                    <a:pt x="20738" y="9129"/>
                  </a:cubicBezTo>
                  <a:cubicBezTo>
                    <a:pt x="20740" y="9128"/>
                    <a:pt x="20741" y="9128"/>
                    <a:pt x="20743" y="9128"/>
                  </a:cubicBezTo>
                  <a:cubicBezTo>
                    <a:pt x="20796" y="9128"/>
                    <a:pt x="20806" y="9308"/>
                    <a:pt x="20806" y="9354"/>
                  </a:cubicBezTo>
                  <a:cubicBezTo>
                    <a:pt x="20816" y="9364"/>
                    <a:pt x="20916" y="9509"/>
                    <a:pt x="20947" y="9509"/>
                  </a:cubicBezTo>
                  <a:cubicBezTo>
                    <a:pt x="20950" y="9509"/>
                    <a:pt x="20952" y="9508"/>
                    <a:pt x="20953" y="9506"/>
                  </a:cubicBezTo>
                  <a:cubicBezTo>
                    <a:pt x="20999" y="9445"/>
                    <a:pt x="21025" y="9296"/>
                    <a:pt x="21107" y="9296"/>
                  </a:cubicBezTo>
                  <a:cubicBezTo>
                    <a:pt x="21110" y="9296"/>
                    <a:pt x="21113" y="9296"/>
                    <a:pt x="21116" y="9297"/>
                  </a:cubicBezTo>
                  <a:cubicBezTo>
                    <a:pt x="21180" y="9306"/>
                    <a:pt x="21207" y="9376"/>
                    <a:pt x="21270" y="9376"/>
                  </a:cubicBezTo>
                  <a:cubicBezTo>
                    <a:pt x="21275" y="9376"/>
                    <a:pt x="21279" y="9376"/>
                    <a:pt x="21284" y="9375"/>
                  </a:cubicBezTo>
                  <a:cubicBezTo>
                    <a:pt x="21350" y="9371"/>
                    <a:pt x="21375" y="9329"/>
                    <a:pt x="21426" y="9329"/>
                  </a:cubicBezTo>
                  <a:cubicBezTo>
                    <a:pt x="21435" y="9329"/>
                    <a:pt x="21445" y="9330"/>
                    <a:pt x="21457" y="9333"/>
                  </a:cubicBezTo>
                  <a:cubicBezTo>
                    <a:pt x="21540" y="9365"/>
                    <a:pt x="21530" y="9490"/>
                    <a:pt x="21614" y="9538"/>
                  </a:cubicBezTo>
                  <a:cubicBezTo>
                    <a:pt x="21636" y="9553"/>
                    <a:pt x="21661" y="9559"/>
                    <a:pt x="21685" y="9559"/>
                  </a:cubicBezTo>
                  <a:cubicBezTo>
                    <a:pt x="21745" y="9559"/>
                    <a:pt x="21802" y="9516"/>
                    <a:pt x="21813" y="9449"/>
                  </a:cubicBezTo>
                  <a:cubicBezTo>
                    <a:pt x="21823" y="9477"/>
                    <a:pt x="21892" y="9655"/>
                    <a:pt x="21909" y="9655"/>
                  </a:cubicBezTo>
                  <a:cubicBezTo>
                    <a:pt x="21911" y="9655"/>
                    <a:pt x="21912" y="9652"/>
                    <a:pt x="21913" y="9648"/>
                  </a:cubicBezTo>
                  <a:cubicBezTo>
                    <a:pt x="21917" y="9592"/>
                    <a:pt x="21897" y="9431"/>
                    <a:pt x="21964" y="9431"/>
                  </a:cubicBezTo>
                  <a:cubicBezTo>
                    <a:pt x="21972" y="9431"/>
                    <a:pt x="21981" y="9433"/>
                    <a:pt x="21991" y="9438"/>
                  </a:cubicBezTo>
                  <a:cubicBezTo>
                    <a:pt x="22039" y="9464"/>
                    <a:pt x="22044" y="9538"/>
                    <a:pt x="22080" y="9580"/>
                  </a:cubicBezTo>
                  <a:cubicBezTo>
                    <a:pt x="22128" y="9630"/>
                    <a:pt x="22207" y="9676"/>
                    <a:pt x="22283" y="9676"/>
                  </a:cubicBezTo>
                  <a:cubicBezTo>
                    <a:pt x="22334" y="9676"/>
                    <a:pt x="22383" y="9655"/>
                    <a:pt x="22421" y="9601"/>
                  </a:cubicBezTo>
                  <a:lnTo>
                    <a:pt x="22421" y="9601"/>
                  </a:lnTo>
                  <a:cubicBezTo>
                    <a:pt x="22369" y="9679"/>
                    <a:pt x="22489" y="9868"/>
                    <a:pt x="22526" y="9889"/>
                  </a:cubicBezTo>
                  <a:cubicBezTo>
                    <a:pt x="22545" y="9824"/>
                    <a:pt x="22566" y="9805"/>
                    <a:pt x="22590" y="9805"/>
                  </a:cubicBezTo>
                  <a:cubicBezTo>
                    <a:pt x="22613" y="9805"/>
                    <a:pt x="22640" y="9821"/>
                    <a:pt x="22673" y="9831"/>
                  </a:cubicBezTo>
                  <a:cubicBezTo>
                    <a:pt x="22697" y="9841"/>
                    <a:pt x="22708" y="9848"/>
                    <a:pt x="22715" y="9848"/>
                  </a:cubicBezTo>
                  <a:cubicBezTo>
                    <a:pt x="22727" y="9848"/>
                    <a:pt x="22728" y="9831"/>
                    <a:pt x="22757" y="9789"/>
                  </a:cubicBezTo>
                  <a:cubicBezTo>
                    <a:pt x="22770" y="9772"/>
                    <a:pt x="22784" y="9765"/>
                    <a:pt x="22799" y="9765"/>
                  </a:cubicBezTo>
                  <a:cubicBezTo>
                    <a:pt x="22871" y="9765"/>
                    <a:pt x="22960" y="9925"/>
                    <a:pt x="23003" y="9947"/>
                  </a:cubicBezTo>
                  <a:cubicBezTo>
                    <a:pt x="23008" y="9949"/>
                    <a:pt x="23012" y="9950"/>
                    <a:pt x="23017" y="9950"/>
                  </a:cubicBezTo>
                  <a:cubicBezTo>
                    <a:pt x="23047" y="9950"/>
                    <a:pt x="23076" y="9899"/>
                    <a:pt x="23123" y="9899"/>
                  </a:cubicBezTo>
                  <a:cubicBezTo>
                    <a:pt x="23125" y="9899"/>
                    <a:pt x="23127" y="9899"/>
                    <a:pt x="23129" y="9899"/>
                  </a:cubicBezTo>
                  <a:cubicBezTo>
                    <a:pt x="23203" y="9915"/>
                    <a:pt x="23281" y="9936"/>
                    <a:pt x="23349" y="9968"/>
                  </a:cubicBezTo>
                  <a:cubicBezTo>
                    <a:pt x="23397" y="9983"/>
                    <a:pt x="23438" y="9993"/>
                    <a:pt x="23476" y="9993"/>
                  </a:cubicBezTo>
                  <a:cubicBezTo>
                    <a:pt x="23554" y="9993"/>
                    <a:pt x="23619" y="9951"/>
                    <a:pt x="23711" y="9831"/>
                  </a:cubicBezTo>
                  <a:lnTo>
                    <a:pt x="23711" y="9831"/>
                  </a:lnTo>
                  <a:cubicBezTo>
                    <a:pt x="23669" y="9889"/>
                    <a:pt x="23580" y="9973"/>
                    <a:pt x="23570" y="10057"/>
                  </a:cubicBezTo>
                  <a:cubicBezTo>
                    <a:pt x="23562" y="10093"/>
                    <a:pt x="23572" y="10106"/>
                    <a:pt x="23590" y="10106"/>
                  </a:cubicBezTo>
                  <a:cubicBezTo>
                    <a:pt x="23621" y="10106"/>
                    <a:pt x="23673" y="10068"/>
                    <a:pt x="23690" y="10052"/>
                  </a:cubicBezTo>
                  <a:cubicBezTo>
                    <a:pt x="23746" y="9997"/>
                    <a:pt x="23787" y="9973"/>
                    <a:pt x="23815" y="9973"/>
                  </a:cubicBezTo>
                  <a:cubicBezTo>
                    <a:pt x="23867" y="9973"/>
                    <a:pt x="23879" y="10054"/>
                    <a:pt x="23868" y="10193"/>
                  </a:cubicBezTo>
                  <a:cubicBezTo>
                    <a:pt x="23868" y="10216"/>
                    <a:pt x="23874" y="10225"/>
                    <a:pt x="23885" y="10225"/>
                  </a:cubicBezTo>
                  <a:cubicBezTo>
                    <a:pt x="23931" y="10225"/>
                    <a:pt x="24062" y="10060"/>
                    <a:pt x="24095" y="10060"/>
                  </a:cubicBezTo>
                  <a:cubicBezTo>
                    <a:pt x="24106" y="10060"/>
                    <a:pt x="24107" y="10079"/>
                    <a:pt x="24089" y="10130"/>
                  </a:cubicBezTo>
                  <a:cubicBezTo>
                    <a:pt x="24056" y="10219"/>
                    <a:pt x="24117" y="10281"/>
                    <a:pt x="24191" y="10281"/>
                  </a:cubicBezTo>
                  <a:cubicBezTo>
                    <a:pt x="24248" y="10281"/>
                    <a:pt x="24311" y="10245"/>
                    <a:pt x="24345" y="10156"/>
                  </a:cubicBezTo>
                  <a:lnTo>
                    <a:pt x="24345" y="10156"/>
                  </a:lnTo>
                  <a:cubicBezTo>
                    <a:pt x="24319" y="10225"/>
                    <a:pt x="24319" y="10303"/>
                    <a:pt x="24356" y="10366"/>
                  </a:cubicBezTo>
                  <a:cubicBezTo>
                    <a:pt x="24362" y="10379"/>
                    <a:pt x="24372" y="10383"/>
                    <a:pt x="24385" y="10383"/>
                  </a:cubicBezTo>
                  <a:cubicBezTo>
                    <a:pt x="24400" y="10383"/>
                    <a:pt x="24419" y="10378"/>
                    <a:pt x="24435" y="10378"/>
                  </a:cubicBezTo>
                  <a:cubicBezTo>
                    <a:pt x="24442" y="10378"/>
                    <a:pt x="24449" y="10379"/>
                    <a:pt x="24456" y="10382"/>
                  </a:cubicBezTo>
                  <a:cubicBezTo>
                    <a:pt x="24524" y="10408"/>
                    <a:pt x="24529" y="10476"/>
                    <a:pt x="24587" y="10513"/>
                  </a:cubicBezTo>
                  <a:cubicBezTo>
                    <a:pt x="24600" y="10519"/>
                    <a:pt x="24613" y="10522"/>
                    <a:pt x="24626" y="10522"/>
                  </a:cubicBezTo>
                  <a:cubicBezTo>
                    <a:pt x="24668" y="10522"/>
                    <a:pt x="24710" y="10498"/>
                    <a:pt x="24749" y="10498"/>
                  </a:cubicBezTo>
                  <a:cubicBezTo>
                    <a:pt x="24758" y="10498"/>
                    <a:pt x="24767" y="10499"/>
                    <a:pt x="24775" y="10502"/>
                  </a:cubicBezTo>
                  <a:cubicBezTo>
                    <a:pt x="24838" y="10529"/>
                    <a:pt x="24901" y="10565"/>
                    <a:pt x="24959" y="10607"/>
                  </a:cubicBezTo>
                  <a:cubicBezTo>
                    <a:pt x="25043" y="10675"/>
                    <a:pt x="25090" y="10765"/>
                    <a:pt x="25200" y="10770"/>
                  </a:cubicBezTo>
                  <a:cubicBezTo>
                    <a:pt x="25201" y="10770"/>
                    <a:pt x="25203" y="10770"/>
                    <a:pt x="25204" y="10770"/>
                  </a:cubicBezTo>
                  <a:cubicBezTo>
                    <a:pt x="25255" y="10770"/>
                    <a:pt x="25349" y="10675"/>
                    <a:pt x="25380" y="10675"/>
                  </a:cubicBezTo>
                  <a:cubicBezTo>
                    <a:pt x="25381" y="10675"/>
                    <a:pt x="25382" y="10675"/>
                    <a:pt x="25384" y="10675"/>
                  </a:cubicBezTo>
                  <a:cubicBezTo>
                    <a:pt x="25405" y="10686"/>
                    <a:pt x="25368" y="10854"/>
                    <a:pt x="25389" y="10901"/>
                  </a:cubicBezTo>
                  <a:cubicBezTo>
                    <a:pt x="25396" y="10914"/>
                    <a:pt x="25405" y="10920"/>
                    <a:pt x="25415" y="10920"/>
                  </a:cubicBezTo>
                  <a:cubicBezTo>
                    <a:pt x="25454" y="10920"/>
                    <a:pt x="25512" y="10845"/>
                    <a:pt x="25541" y="10812"/>
                  </a:cubicBezTo>
                  <a:cubicBezTo>
                    <a:pt x="25566" y="10774"/>
                    <a:pt x="25638" y="10613"/>
                    <a:pt x="25679" y="10613"/>
                  </a:cubicBezTo>
                  <a:cubicBezTo>
                    <a:pt x="25690" y="10613"/>
                    <a:pt x="25698" y="10624"/>
                    <a:pt x="25703" y="10649"/>
                  </a:cubicBezTo>
                  <a:cubicBezTo>
                    <a:pt x="25724" y="10754"/>
                    <a:pt x="25703" y="10880"/>
                    <a:pt x="25761" y="10959"/>
                  </a:cubicBezTo>
                  <a:cubicBezTo>
                    <a:pt x="25772" y="10973"/>
                    <a:pt x="25786" y="10979"/>
                    <a:pt x="25801" y="10979"/>
                  </a:cubicBezTo>
                  <a:cubicBezTo>
                    <a:pt x="25864" y="10979"/>
                    <a:pt x="25954" y="10872"/>
                    <a:pt x="26007" y="10872"/>
                  </a:cubicBezTo>
                  <a:cubicBezTo>
                    <a:pt x="26030" y="10872"/>
                    <a:pt x="26045" y="10891"/>
                    <a:pt x="26049" y="10948"/>
                  </a:cubicBezTo>
                  <a:cubicBezTo>
                    <a:pt x="26055" y="11079"/>
                    <a:pt x="26285" y="11111"/>
                    <a:pt x="26364" y="11126"/>
                  </a:cubicBezTo>
                  <a:cubicBezTo>
                    <a:pt x="26443" y="11137"/>
                    <a:pt x="26527" y="11126"/>
                    <a:pt x="26584" y="11184"/>
                  </a:cubicBezTo>
                  <a:cubicBezTo>
                    <a:pt x="26599" y="11199"/>
                    <a:pt x="26673" y="11397"/>
                    <a:pt x="26687" y="11397"/>
                  </a:cubicBezTo>
                  <a:cubicBezTo>
                    <a:pt x="26688" y="11397"/>
                    <a:pt x="26689" y="11396"/>
                    <a:pt x="26689" y="11394"/>
                  </a:cubicBezTo>
                  <a:cubicBezTo>
                    <a:pt x="26705" y="11331"/>
                    <a:pt x="26679" y="11263"/>
                    <a:pt x="26757" y="11231"/>
                  </a:cubicBezTo>
                  <a:cubicBezTo>
                    <a:pt x="26770" y="11228"/>
                    <a:pt x="26782" y="11226"/>
                    <a:pt x="26794" y="11226"/>
                  </a:cubicBezTo>
                  <a:cubicBezTo>
                    <a:pt x="26818" y="11226"/>
                    <a:pt x="26843" y="11233"/>
                    <a:pt x="26867" y="11247"/>
                  </a:cubicBezTo>
                  <a:cubicBezTo>
                    <a:pt x="26957" y="11294"/>
                    <a:pt x="26998" y="11404"/>
                    <a:pt x="26957" y="11499"/>
                  </a:cubicBezTo>
                  <a:cubicBezTo>
                    <a:pt x="27007" y="11389"/>
                    <a:pt x="27035" y="11350"/>
                    <a:pt x="27052" y="11350"/>
                  </a:cubicBezTo>
                  <a:cubicBezTo>
                    <a:pt x="27095" y="11350"/>
                    <a:pt x="27066" y="11605"/>
                    <a:pt x="27145" y="11609"/>
                  </a:cubicBezTo>
                  <a:cubicBezTo>
                    <a:pt x="27147" y="11609"/>
                    <a:pt x="27148" y="11609"/>
                    <a:pt x="27149" y="11609"/>
                  </a:cubicBezTo>
                  <a:cubicBezTo>
                    <a:pt x="27236" y="11609"/>
                    <a:pt x="27323" y="11459"/>
                    <a:pt x="27417" y="11459"/>
                  </a:cubicBezTo>
                  <a:cubicBezTo>
                    <a:pt x="27425" y="11459"/>
                    <a:pt x="27432" y="11460"/>
                    <a:pt x="27439" y="11462"/>
                  </a:cubicBezTo>
                  <a:cubicBezTo>
                    <a:pt x="27470" y="11472"/>
                    <a:pt x="27507" y="11593"/>
                    <a:pt x="27528" y="11630"/>
                  </a:cubicBezTo>
                  <a:cubicBezTo>
                    <a:pt x="27555" y="11665"/>
                    <a:pt x="27578" y="11677"/>
                    <a:pt x="27599" y="11677"/>
                  </a:cubicBezTo>
                  <a:cubicBezTo>
                    <a:pt x="27638" y="11677"/>
                    <a:pt x="27671" y="11636"/>
                    <a:pt x="27714" y="11636"/>
                  </a:cubicBezTo>
                  <a:cubicBezTo>
                    <a:pt x="27736" y="11636"/>
                    <a:pt x="27760" y="11646"/>
                    <a:pt x="27790" y="11677"/>
                  </a:cubicBezTo>
                  <a:cubicBezTo>
                    <a:pt x="27848" y="11756"/>
                    <a:pt x="27932" y="11818"/>
                    <a:pt x="28021" y="11850"/>
                  </a:cubicBezTo>
                  <a:cubicBezTo>
                    <a:pt x="28079" y="11850"/>
                    <a:pt x="28131" y="11845"/>
                    <a:pt x="28183" y="11829"/>
                  </a:cubicBezTo>
                  <a:cubicBezTo>
                    <a:pt x="28298" y="11908"/>
                    <a:pt x="28346" y="12284"/>
                    <a:pt x="28564" y="12284"/>
                  </a:cubicBezTo>
                  <a:cubicBezTo>
                    <a:pt x="28576" y="12284"/>
                    <a:pt x="28589" y="12282"/>
                    <a:pt x="28603" y="12280"/>
                  </a:cubicBezTo>
                  <a:cubicBezTo>
                    <a:pt x="28696" y="12254"/>
                    <a:pt x="28670" y="12195"/>
                    <a:pt x="28716" y="12195"/>
                  </a:cubicBezTo>
                  <a:cubicBezTo>
                    <a:pt x="28728" y="12195"/>
                    <a:pt x="28743" y="12198"/>
                    <a:pt x="28765" y="12206"/>
                  </a:cubicBezTo>
                  <a:cubicBezTo>
                    <a:pt x="28781" y="12264"/>
                    <a:pt x="28818" y="12311"/>
                    <a:pt x="28865" y="12343"/>
                  </a:cubicBezTo>
                  <a:cubicBezTo>
                    <a:pt x="28868" y="12344"/>
                    <a:pt x="28870" y="12345"/>
                    <a:pt x="28872" y="12345"/>
                  </a:cubicBezTo>
                  <a:cubicBezTo>
                    <a:pt x="28894" y="12345"/>
                    <a:pt x="28911" y="12285"/>
                    <a:pt x="28949" y="12280"/>
                  </a:cubicBezTo>
                  <a:cubicBezTo>
                    <a:pt x="28957" y="12279"/>
                    <a:pt x="28965" y="12278"/>
                    <a:pt x="28973" y="12278"/>
                  </a:cubicBezTo>
                  <a:cubicBezTo>
                    <a:pt x="29151" y="12278"/>
                    <a:pt x="29430" y="12512"/>
                    <a:pt x="29654" y="12512"/>
                  </a:cubicBezTo>
                  <a:cubicBezTo>
                    <a:pt x="29723" y="12512"/>
                    <a:pt x="29786" y="12490"/>
                    <a:pt x="29840" y="12433"/>
                  </a:cubicBezTo>
                  <a:lnTo>
                    <a:pt x="29840" y="12433"/>
                  </a:lnTo>
                  <a:cubicBezTo>
                    <a:pt x="29819" y="12460"/>
                    <a:pt x="29819" y="12470"/>
                    <a:pt x="29827" y="12470"/>
                  </a:cubicBezTo>
                  <a:cubicBezTo>
                    <a:pt x="29843" y="12470"/>
                    <a:pt x="29889" y="12434"/>
                    <a:pt x="29859" y="12423"/>
                  </a:cubicBezTo>
                  <a:lnTo>
                    <a:pt x="29859" y="12423"/>
                  </a:lnTo>
                  <a:cubicBezTo>
                    <a:pt x="29855" y="12425"/>
                    <a:pt x="29851" y="12427"/>
                    <a:pt x="29847" y="12427"/>
                  </a:cubicBezTo>
                  <a:cubicBezTo>
                    <a:pt x="29846" y="12427"/>
                    <a:pt x="29846" y="12427"/>
                    <a:pt x="29846" y="12427"/>
                  </a:cubicBezTo>
                  <a:lnTo>
                    <a:pt x="29846" y="12427"/>
                  </a:lnTo>
                  <a:cubicBezTo>
                    <a:pt x="29844" y="12429"/>
                    <a:pt x="29842" y="12431"/>
                    <a:pt x="29840" y="12433"/>
                  </a:cubicBezTo>
                  <a:lnTo>
                    <a:pt x="29840" y="12433"/>
                  </a:lnTo>
                  <a:cubicBezTo>
                    <a:pt x="29842" y="12431"/>
                    <a:pt x="29843" y="12429"/>
                    <a:pt x="29845" y="12427"/>
                  </a:cubicBezTo>
                  <a:cubicBezTo>
                    <a:pt x="29846" y="12427"/>
                    <a:pt x="29846" y="12427"/>
                    <a:pt x="29846" y="12427"/>
                  </a:cubicBezTo>
                  <a:lnTo>
                    <a:pt x="29846" y="12427"/>
                  </a:lnTo>
                  <a:cubicBezTo>
                    <a:pt x="29848" y="12425"/>
                    <a:pt x="29849" y="12423"/>
                    <a:pt x="29851" y="12421"/>
                  </a:cubicBezTo>
                  <a:lnTo>
                    <a:pt x="29851" y="12421"/>
                  </a:lnTo>
                  <a:cubicBezTo>
                    <a:pt x="29854" y="12422"/>
                    <a:pt x="29856" y="12422"/>
                    <a:pt x="29859" y="12423"/>
                  </a:cubicBezTo>
                  <a:lnTo>
                    <a:pt x="29859" y="12423"/>
                  </a:lnTo>
                  <a:cubicBezTo>
                    <a:pt x="29903" y="12398"/>
                    <a:pt x="29931" y="12235"/>
                    <a:pt x="29938" y="12063"/>
                  </a:cubicBezTo>
                  <a:lnTo>
                    <a:pt x="29938" y="12063"/>
                  </a:lnTo>
                  <a:cubicBezTo>
                    <a:pt x="29972" y="12161"/>
                    <a:pt x="30072" y="12246"/>
                    <a:pt x="30146" y="12246"/>
                  </a:cubicBezTo>
                  <a:cubicBezTo>
                    <a:pt x="30209" y="12246"/>
                    <a:pt x="30253" y="12184"/>
                    <a:pt x="30221" y="12013"/>
                  </a:cubicBezTo>
                  <a:lnTo>
                    <a:pt x="30221" y="12013"/>
                  </a:lnTo>
                  <a:cubicBezTo>
                    <a:pt x="30257" y="12122"/>
                    <a:pt x="30562" y="12065"/>
                    <a:pt x="30648" y="12191"/>
                  </a:cubicBezTo>
                  <a:cubicBezTo>
                    <a:pt x="30669" y="12222"/>
                    <a:pt x="30684" y="12234"/>
                    <a:pt x="30696" y="12234"/>
                  </a:cubicBezTo>
                  <a:cubicBezTo>
                    <a:pt x="30721" y="12234"/>
                    <a:pt x="30731" y="12179"/>
                    <a:pt x="30763" y="12143"/>
                  </a:cubicBezTo>
                  <a:cubicBezTo>
                    <a:pt x="30810" y="12096"/>
                    <a:pt x="30889" y="12096"/>
                    <a:pt x="30946" y="12060"/>
                  </a:cubicBezTo>
                  <a:cubicBezTo>
                    <a:pt x="31224" y="11881"/>
                    <a:pt x="31534" y="11761"/>
                    <a:pt x="31822" y="11619"/>
                  </a:cubicBezTo>
                  <a:cubicBezTo>
                    <a:pt x="32000" y="11546"/>
                    <a:pt x="32509" y="11409"/>
                    <a:pt x="32205" y="11084"/>
                  </a:cubicBezTo>
                  <a:cubicBezTo>
                    <a:pt x="32190" y="11065"/>
                    <a:pt x="32041" y="10863"/>
                    <a:pt x="32078" y="10863"/>
                  </a:cubicBezTo>
                  <a:cubicBezTo>
                    <a:pt x="32082" y="10863"/>
                    <a:pt x="32087" y="10865"/>
                    <a:pt x="32095" y="10869"/>
                  </a:cubicBezTo>
                  <a:cubicBezTo>
                    <a:pt x="32184" y="10917"/>
                    <a:pt x="32268" y="10969"/>
                    <a:pt x="32341" y="11032"/>
                  </a:cubicBezTo>
                  <a:cubicBezTo>
                    <a:pt x="32367" y="11063"/>
                    <a:pt x="32762" y="11368"/>
                    <a:pt x="32786" y="11368"/>
                  </a:cubicBezTo>
                  <a:cubicBezTo>
                    <a:pt x="32786" y="11368"/>
                    <a:pt x="32787" y="11368"/>
                    <a:pt x="32787" y="11368"/>
                  </a:cubicBezTo>
                  <a:cubicBezTo>
                    <a:pt x="32787" y="11331"/>
                    <a:pt x="32740" y="11315"/>
                    <a:pt x="32755" y="11257"/>
                  </a:cubicBezTo>
                  <a:cubicBezTo>
                    <a:pt x="32776" y="11200"/>
                    <a:pt x="32808" y="11153"/>
                    <a:pt x="32844" y="11105"/>
                  </a:cubicBezTo>
                  <a:cubicBezTo>
                    <a:pt x="32887" y="11059"/>
                    <a:pt x="32945" y="10986"/>
                    <a:pt x="33018" y="10986"/>
                  </a:cubicBezTo>
                  <a:cubicBezTo>
                    <a:pt x="33044" y="10986"/>
                    <a:pt x="33072" y="10995"/>
                    <a:pt x="33101" y="11016"/>
                  </a:cubicBezTo>
                  <a:cubicBezTo>
                    <a:pt x="32892" y="10859"/>
                    <a:pt x="33154" y="10817"/>
                    <a:pt x="32997" y="10675"/>
                  </a:cubicBezTo>
                  <a:cubicBezTo>
                    <a:pt x="32912" y="10596"/>
                    <a:pt x="32754" y="10438"/>
                    <a:pt x="32930" y="10438"/>
                  </a:cubicBezTo>
                  <a:cubicBezTo>
                    <a:pt x="32940" y="10438"/>
                    <a:pt x="32952" y="10438"/>
                    <a:pt x="32965" y="10439"/>
                  </a:cubicBezTo>
                  <a:cubicBezTo>
                    <a:pt x="33054" y="10444"/>
                    <a:pt x="33124" y="10498"/>
                    <a:pt x="33211" y="10498"/>
                  </a:cubicBezTo>
                  <a:cubicBezTo>
                    <a:pt x="33226" y="10498"/>
                    <a:pt x="33242" y="10496"/>
                    <a:pt x="33259" y="10492"/>
                  </a:cubicBezTo>
                  <a:cubicBezTo>
                    <a:pt x="33332" y="10471"/>
                    <a:pt x="33369" y="10398"/>
                    <a:pt x="33290" y="10335"/>
                  </a:cubicBezTo>
                  <a:cubicBezTo>
                    <a:pt x="33206" y="10272"/>
                    <a:pt x="33248" y="10272"/>
                    <a:pt x="33285" y="10188"/>
                  </a:cubicBezTo>
                  <a:cubicBezTo>
                    <a:pt x="33289" y="10176"/>
                    <a:pt x="33296" y="10172"/>
                    <a:pt x="33305" y="10172"/>
                  </a:cubicBezTo>
                  <a:cubicBezTo>
                    <a:pt x="33328" y="10172"/>
                    <a:pt x="33363" y="10200"/>
                    <a:pt x="33400" y="10204"/>
                  </a:cubicBezTo>
                  <a:cubicBezTo>
                    <a:pt x="33403" y="10204"/>
                    <a:pt x="33406" y="10204"/>
                    <a:pt x="33409" y="10204"/>
                  </a:cubicBezTo>
                  <a:cubicBezTo>
                    <a:pt x="33603" y="10204"/>
                    <a:pt x="33351" y="9851"/>
                    <a:pt x="33547" y="9789"/>
                  </a:cubicBezTo>
                  <a:cubicBezTo>
                    <a:pt x="33584" y="9695"/>
                    <a:pt x="33343" y="9506"/>
                    <a:pt x="33400" y="9496"/>
                  </a:cubicBezTo>
                  <a:cubicBezTo>
                    <a:pt x="33426" y="9490"/>
                    <a:pt x="33610" y="9490"/>
                    <a:pt x="33594" y="9454"/>
                  </a:cubicBezTo>
                  <a:cubicBezTo>
                    <a:pt x="33568" y="9391"/>
                    <a:pt x="33437" y="9401"/>
                    <a:pt x="33400" y="9328"/>
                  </a:cubicBezTo>
                  <a:lnTo>
                    <a:pt x="33736" y="9291"/>
                  </a:lnTo>
                  <a:cubicBezTo>
                    <a:pt x="33584" y="9202"/>
                    <a:pt x="33495" y="9103"/>
                    <a:pt x="33610" y="8971"/>
                  </a:cubicBezTo>
                  <a:cubicBezTo>
                    <a:pt x="33668" y="8909"/>
                    <a:pt x="33699" y="8830"/>
                    <a:pt x="33694" y="8746"/>
                  </a:cubicBezTo>
                  <a:cubicBezTo>
                    <a:pt x="33690" y="8724"/>
                    <a:pt x="33657" y="8675"/>
                    <a:pt x="33637" y="8675"/>
                  </a:cubicBezTo>
                  <a:cubicBezTo>
                    <a:pt x="33628" y="8675"/>
                    <a:pt x="33622" y="8683"/>
                    <a:pt x="33620" y="8704"/>
                  </a:cubicBezTo>
                  <a:cubicBezTo>
                    <a:pt x="33620" y="8646"/>
                    <a:pt x="33626" y="8589"/>
                    <a:pt x="33620" y="8531"/>
                  </a:cubicBezTo>
                  <a:cubicBezTo>
                    <a:pt x="33618" y="8476"/>
                    <a:pt x="33617" y="8466"/>
                    <a:pt x="33608" y="8466"/>
                  </a:cubicBezTo>
                  <a:cubicBezTo>
                    <a:pt x="33603" y="8466"/>
                    <a:pt x="33595" y="8470"/>
                    <a:pt x="33582" y="8470"/>
                  </a:cubicBezTo>
                  <a:cubicBezTo>
                    <a:pt x="33570" y="8470"/>
                    <a:pt x="33554" y="8466"/>
                    <a:pt x="33531" y="8452"/>
                  </a:cubicBezTo>
                  <a:cubicBezTo>
                    <a:pt x="33468" y="8416"/>
                    <a:pt x="33584" y="8206"/>
                    <a:pt x="33584" y="8154"/>
                  </a:cubicBezTo>
                  <a:cubicBezTo>
                    <a:pt x="33589" y="8080"/>
                    <a:pt x="33610" y="7923"/>
                    <a:pt x="33521" y="7876"/>
                  </a:cubicBezTo>
                  <a:cubicBezTo>
                    <a:pt x="33504" y="7867"/>
                    <a:pt x="33482" y="7865"/>
                    <a:pt x="33459" y="7865"/>
                  </a:cubicBezTo>
                  <a:cubicBezTo>
                    <a:pt x="33439" y="7865"/>
                    <a:pt x="33419" y="7867"/>
                    <a:pt x="33402" y="7867"/>
                  </a:cubicBezTo>
                  <a:cubicBezTo>
                    <a:pt x="33349" y="7867"/>
                    <a:pt x="33320" y="7854"/>
                    <a:pt x="33405" y="7750"/>
                  </a:cubicBezTo>
                  <a:cubicBezTo>
                    <a:pt x="33496" y="7691"/>
                    <a:pt x="33536" y="7562"/>
                    <a:pt x="33472" y="7562"/>
                  </a:cubicBezTo>
                  <a:cubicBezTo>
                    <a:pt x="33450" y="7562"/>
                    <a:pt x="33416" y="7576"/>
                    <a:pt x="33369" y="7613"/>
                  </a:cubicBezTo>
                  <a:cubicBezTo>
                    <a:pt x="33329" y="7625"/>
                    <a:pt x="33295" y="7631"/>
                    <a:pt x="33267" y="7631"/>
                  </a:cubicBezTo>
                  <a:cubicBezTo>
                    <a:pt x="33167" y="7631"/>
                    <a:pt x="33139" y="7563"/>
                    <a:pt x="33196" y="7461"/>
                  </a:cubicBezTo>
                  <a:cubicBezTo>
                    <a:pt x="33253" y="7367"/>
                    <a:pt x="33390" y="7315"/>
                    <a:pt x="33253" y="7215"/>
                  </a:cubicBezTo>
                  <a:cubicBezTo>
                    <a:pt x="33238" y="7199"/>
                    <a:pt x="32949" y="7136"/>
                    <a:pt x="32986" y="7110"/>
                  </a:cubicBezTo>
                  <a:cubicBezTo>
                    <a:pt x="32991" y="7107"/>
                    <a:pt x="32999" y="7106"/>
                    <a:pt x="33010" y="7106"/>
                  </a:cubicBezTo>
                  <a:cubicBezTo>
                    <a:pt x="33038" y="7106"/>
                    <a:pt x="33083" y="7114"/>
                    <a:pt x="33122" y="7114"/>
                  </a:cubicBezTo>
                  <a:cubicBezTo>
                    <a:pt x="33161" y="7114"/>
                    <a:pt x="33195" y="7106"/>
                    <a:pt x="33206" y="7073"/>
                  </a:cubicBezTo>
                  <a:cubicBezTo>
                    <a:pt x="33232" y="6990"/>
                    <a:pt x="33023" y="6942"/>
                    <a:pt x="32976" y="6932"/>
                  </a:cubicBezTo>
                  <a:cubicBezTo>
                    <a:pt x="32934" y="6858"/>
                    <a:pt x="32871" y="6785"/>
                    <a:pt x="32897" y="6680"/>
                  </a:cubicBezTo>
                  <a:cubicBezTo>
                    <a:pt x="32923" y="6602"/>
                    <a:pt x="32913" y="6518"/>
                    <a:pt x="32865" y="6444"/>
                  </a:cubicBezTo>
                  <a:cubicBezTo>
                    <a:pt x="32813" y="6355"/>
                    <a:pt x="32734" y="6287"/>
                    <a:pt x="32640" y="6250"/>
                  </a:cubicBezTo>
                  <a:cubicBezTo>
                    <a:pt x="32540" y="6208"/>
                    <a:pt x="32415" y="6276"/>
                    <a:pt x="32462" y="6151"/>
                  </a:cubicBezTo>
                  <a:cubicBezTo>
                    <a:pt x="32509" y="6030"/>
                    <a:pt x="32451" y="5894"/>
                    <a:pt x="32331" y="5852"/>
                  </a:cubicBezTo>
                  <a:cubicBezTo>
                    <a:pt x="32321" y="5848"/>
                    <a:pt x="32311" y="5846"/>
                    <a:pt x="32302" y="5846"/>
                  </a:cubicBezTo>
                  <a:cubicBezTo>
                    <a:pt x="32239" y="5846"/>
                    <a:pt x="32192" y="5933"/>
                    <a:pt x="32142" y="5988"/>
                  </a:cubicBezTo>
                  <a:cubicBezTo>
                    <a:pt x="32307" y="5797"/>
                    <a:pt x="32117" y="5678"/>
                    <a:pt x="31966" y="5678"/>
                  </a:cubicBezTo>
                  <a:cubicBezTo>
                    <a:pt x="31934" y="5678"/>
                    <a:pt x="31904" y="5684"/>
                    <a:pt x="31880" y="5695"/>
                  </a:cubicBezTo>
                  <a:cubicBezTo>
                    <a:pt x="31864" y="5700"/>
                    <a:pt x="31849" y="5702"/>
                    <a:pt x="31834" y="5702"/>
                  </a:cubicBezTo>
                  <a:cubicBezTo>
                    <a:pt x="31772" y="5702"/>
                    <a:pt x="31721" y="5659"/>
                    <a:pt x="31738" y="5579"/>
                  </a:cubicBezTo>
                  <a:cubicBezTo>
                    <a:pt x="31754" y="5511"/>
                    <a:pt x="31843" y="5516"/>
                    <a:pt x="31833" y="5448"/>
                  </a:cubicBezTo>
                  <a:cubicBezTo>
                    <a:pt x="31830" y="5418"/>
                    <a:pt x="31814" y="5409"/>
                    <a:pt x="31792" y="5409"/>
                  </a:cubicBezTo>
                  <a:cubicBezTo>
                    <a:pt x="31760" y="5409"/>
                    <a:pt x="31716" y="5429"/>
                    <a:pt x="31691" y="5432"/>
                  </a:cubicBezTo>
                  <a:cubicBezTo>
                    <a:pt x="31679" y="5435"/>
                    <a:pt x="31668" y="5436"/>
                    <a:pt x="31656" y="5436"/>
                  </a:cubicBezTo>
                  <a:cubicBezTo>
                    <a:pt x="31575" y="5436"/>
                    <a:pt x="31501" y="5373"/>
                    <a:pt x="31492" y="5286"/>
                  </a:cubicBezTo>
                  <a:cubicBezTo>
                    <a:pt x="31517" y="5237"/>
                    <a:pt x="31512" y="5220"/>
                    <a:pt x="31492" y="5220"/>
                  </a:cubicBezTo>
                  <a:cubicBezTo>
                    <a:pt x="31451" y="5220"/>
                    <a:pt x="31347" y="5291"/>
                    <a:pt x="31316" y="5291"/>
                  </a:cubicBezTo>
                  <a:cubicBezTo>
                    <a:pt x="31315" y="5291"/>
                    <a:pt x="31314" y="5291"/>
                    <a:pt x="31314" y="5291"/>
                  </a:cubicBezTo>
                  <a:cubicBezTo>
                    <a:pt x="31216" y="5286"/>
                    <a:pt x="31148" y="5191"/>
                    <a:pt x="31056" y="5191"/>
                  </a:cubicBezTo>
                  <a:cubicBezTo>
                    <a:pt x="31040" y="5191"/>
                    <a:pt x="31023" y="5194"/>
                    <a:pt x="31004" y="5202"/>
                  </a:cubicBezTo>
                  <a:cubicBezTo>
                    <a:pt x="30983" y="5209"/>
                    <a:pt x="30962" y="5212"/>
                    <a:pt x="30942" y="5212"/>
                  </a:cubicBezTo>
                  <a:cubicBezTo>
                    <a:pt x="30858" y="5212"/>
                    <a:pt x="30786" y="5158"/>
                    <a:pt x="30732" y="5107"/>
                  </a:cubicBezTo>
                  <a:cubicBezTo>
                    <a:pt x="30666" y="5046"/>
                    <a:pt x="30571" y="4923"/>
                    <a:pt x="30466" y="4923"/>
                  </a:cubicBezTo>
                  <a:cubicBezTo>
                    <a:pt x="30445" y="4923"/>
                    <a:pt x="30423" y="4928"/>
                    <a:pt x="30401" y="4940"/>
                  </a:cubicBezTo>
                  <a:cubicBezTo>
                    <a:pt x="30398" y="4941"/>
                    <a:pt x="30395" y="4942"/>
                    <a:pt x="30392" y="4942"/>
                  </a:cubicBezTo>
                  <a:cubicBezTo>
                    <a:pt x="30356" y="4942"/>
                    <a:pt x="30368" y="4800"/>
                    <a:pt x="30349" y="4761"/>
                  </a:cubicBezTo>
                  <a:cubicBezTo>
                    <a:pt x="30339" y="4740"/>
                    <a:pt x="30326" y="4734"/>
                    <a:pt x="30311" y="4734"/>
                  </a:cubicBezTo>
                  <a:cubicBezTo>
                    <a:pt x="30284" y="4734"/>
                    <a:pt x="30252" y="4753"/>
                    <a:pt x="30219" y="4753"/>
                  </a:cubicBezTo>
                  <a:cubicBezTo>
                    <a:pt x="30208" y="4753"/>
                    <a:pt x="30197" y="4751"/>
                    <a:pt x="30186" y="4746"/>
                  </a:cubicBezTo>
                  <a:cubicBezTo>
                    <a:pt x="30118" y="4709"/>
                    <a:pt x="30045" y="4677"/>
                    <a:pt x="29966" y="4656"/>
                  </a:cubicBezTo>
                  <a:cubicBezTo>
                    <a:pt x="29962" y="4656"/>
                    <a:pt x="29958" y="4656"/>
                    <a:pt x="29954" y="4656"/>
                  </a:cubicBezTo>
                  <a:cubicBezTo>
                    <a:pt x="29905" y="4656"/>
                    <a:pt x="29878" y="4692"/>
                    <a:pt x="29854" y="4692"/>
                  </a:cubicBezTo>
                  <a:cubicBezTo>
                    <a:pt x="29839" y="4692"/>
                    <a:pt x="29826" y="4679"/>
                    <a:pt x="29809" y="4635"/>
                  </a:cubicBezTo>
                  <a:cubicBezTo>
                    <a:pt x="29776" y="4559"/>
                    <a:pt x="29711" y="4445"/>
                    <a:pt x="29636" y="4445"/>
                  </a:cubicBezTo>
                  <a:cubicBezTo>
                    <a:pt x="29592" y="4445"/>
                    <a:pt x="29546" y="4483"/>
                    <a:pt x="29500" y="4588"/>
                  </a:cubicBezTo>
                  <a:lnTo>
                    <a:pt x="29500" y="4588"/>
                  </a:lnTo>
                  <a:cubicBezTo>
                    <a:pt x="29604" y="4349"/>
                    <a:pt x="29299" y="4231"/>
                    <a:pt x="29101" y="4231"/>
                  </a:cubicBezTo>
                  <a:cubicBezTo>
                    <a:pt x="29051" y="4231"/>
                    <a:pt x="29009" y="4238"/>
                    <a:pt x="28980" y="4253"/>
                  </a:cubicBezTo>
                  <a:cubicBezTo>
                    <a:pt x="28973" y="4257"/>
                    <a:pt x="28966" y="4259"/>
                    <a:pt x="28960" y="4259"/>
                  </a:cubicBezTo>
                  <a:cubicBezTo>
                    <a:pt x="28888" y="4259"/>
                    <a:pt x="28916" y="3980"/>
                    <a:pt x="28825" y="3980"/>
                  </a:cubicBezTo>
                  <a:cubicBezTo>
                    <a:pt x="28803" y="3980"/>
                    <a:pt x="28773" y="3996"/>
                    <a:pt x="28734" y="4038"/>
                  </a:cubicBezTo>
                  <a:cubicBezTo>
                    <a:pt x="28676" y="4106"/>
                    <a:pt x="28619" y="4193"/>
                    <a:pt x="28579" y="4193"/>
                  </a:cubicBezTo>
                  <a:cubicBezTo>
                    <a:pt x="28557" y="4193"/>
                    <a:pt x="28540" y="4169"/>
                    <a:pt x="28529" y="4106"/>
                  </a:cubicBezTo>
                  <a:cubicBezTo>
                    <a:pt x="28503" y="4097"/>
                    <a:pt x="28369" y="4052"/>
                    <a:pt x="28327" y="4052"/>
                  </a:cubicBezTo>
                  <a:cubicBezTo>
                    <a:pt x="28322" y="4052"/>
                    <a:pt x="28318" y="4053"/>
                    <a:pt x="28316" y="4055"/>
                  </a:cubicBezTo>
                  <a:lnTo>
                    <a:pt x="28316" y="4055"/>
                  </a:lnTo>
                  <a:cubicBezTo>
                    <a:pt x="28327" y="4036"/>
                    <a:pt x="28396" y="3997"/>
                    <a:pt x="28367" y="3943"/>
                  </a:cubicBezTo>
                  <a:cubicBezTo>
                    <a:pt x="28346" y="3901"/>
                    <a:pt x="28283" y="3896"/>
                    <a:pt x="28241" y="3880"/>
                  </a:cubicBezTo>
                  <a:cubicBezTo>
                    <a:pt x="28136" y="3828"/>
                    <a:pt x="28063" y="3665"/>
                    <a:pt x="27953" y="3650"/>
                  </a:cubicBezTo>
                  <a:lnTo>
                    <a:pt x="27953" y="3650"/>
                  </a:lnTo>
                  <a:cubicBezTo>
                    <a:pt x="28021" y="3765"/>
                    <a:pt x="27958" y="4043"/>
                    <a:pt x="27827" y="4137"/>
                  </a:cubicBezTo>
                  <a:cubicBezTo>
                    <a:pt x="27733" y="4095"/>
                    <a:pt x="27864" y="3928"/>
                    <a:pt x="27895" y="3870"/>
                  </a:cubicBezTo>
                  <a:cubicBezTo>
                    <a:pt x="27942" y="3770"/>
                    <a:pt x="27774" y="3797"/>
                    <a:pt x="27738" y="3760"/>
                  </a:cubicBezTo>
                  <a:cubicBezTo>
                    <a:pt x="27709" y="3727"/>
                    <a:pt x="27698" y="3565"/>
                    <a:pt x="27665" y="3565"/>
                  </a:cubicBezTo>
                  <a:cubicBezTo>
                    <a:pt x="27662" y="3565"/>
                    <a:pt x="27658" y="3567"/>
                    <a:pt x="27654" y="3571"/>
                  </a:cubicBezTo>
                  <a:cubicBezTo>
                    <a:pt x="27621" y="3600"/>
                    <a:pt x="27582" y="3663"/>
                    <a:pt x="27542" y="3663"/>
                  </a:cubicBezTo>
                  <a:cubicBezTo>
                    <a:pt x="27531" y="3663"/>
                    <a:pt x="27519" y="3657"/>
                    <a:pt x="27507" y="3644"/>
                  </a:cubicBezTo>
                  <a:cubicBezTo>
                    <a:pt x="27428" y="3555"/>
                    <a:pt x="27407" y="3430"/>
                    <a:pt x="27303" y="3388"/>
                  </a:cubicBezTo>
                  <a:lnTo>
                    <a:pt x="27303" y="3388"/>
                  </a:lnTo>
                  <a:cubicBezTo>
                    <a:pt x="27309" y="3420"/>
                    <a:pt x="27287" y="3432"/>
                    <a:pt x="27249" y="3432"/>
                  </a:cubicBezTo>
                  <a:cubicBezTo>
                    <a:pt x="27139" y="3432"/>
                    <a:pt x="26897" y="3329"/>
                    <a:pt x="26841" y="3329"/>
                  </a:cubicBezTo>
                  <a:cubicBezTo>
                    <a:pt x="26839" y="3329"/>
                    <a:pt x="26837" y="3330"/>
                    <a:pt x="26836" y="3330"/>
                  </a:cubicBezTo>
                  <a:cubicBezTo>
                    <a:pt x="26799" y="3335"/>
                    <a:pt x="26804" y="3524"/>
                    <a:pt x="26726" y="3571"/>
                  </a:cubicBezTo>
                  <a:cubicBezTo>
                    <a:pt x="26716" y="3577"/>
                    <a:pt x="26709" y="3579"/>
                    <a:pt x="26702" y="3579"/>
                  </a:cubicBezTo>
                  <a:cubicBezTo>
                    <a:pt x="26640" y="3579"/>
                    <a:pt x="26702" y="3351"/>
                    <a:pt x="26721" y="3304"/>
                  </a:cubicBezTo>
                  <a:lnTo>
                    <a:pt x="26721" y="3304"/>
                  </a:lnTo>
                  <a:cubicBezTo>
                    <a:pt x="26701" y="3346"/>
                    <a:pt x="26657" y="3414"/>
                    <a:pt x="26624" y="3414"/>
                  </a:cubicBezTo>
                  <a:cubicBezTo>
                    <a:pt x="26612" y="3414"/>
                    <a:pt x="26602" y="3405"/>
                    <a:pt x="26595" y="3382"/>
                  </a:cubicBezTo>
                  <a:cubicBezTo>
                    <a:pt x="26569" y="3304"/>
                    <a:pt x="26637" y="3209"/>
                    <a:pt x="26605" y="3152"/>
                  </a:cubicBezTo>
                  <a:cubicBezTo>
                    <a:pt x="26604" y="3150"/>
                    <a:pt x="26602" y="3149"/>
                    <a:pt x="26600" y="3149"/>
                  </a:cubicBezTo>
                  <a:cubicBezTo>
                    <a:pt x="26572" y="3149"/>
                    <a:pt x="26471" y="3318"/>
                    <a:pt x="26403" y="3318"/>
                  </a:cubicBezTo>
                  <a:cubicBezTo>
                    <a:pt x="26395" y="3318"/>
                    <a:pt x="26387" y="3315"/>
                    <a:pt x="26380" y="3309"/>
                  </a:cubicBezTo>
                  <a:cubicBezTo>
                    <a:pt x="26362" y="3296"/>
                    <a:pt x="26330" y="3097"/>
                    <a:pt x="26298" y="3097"/>
                  </a:cubicBezTo>
                  <a:cubicBezTo>
                    <a:pt x="26292" y="3097"/>
                    <a:pt x="26286" y="3104"/>
                    <a:pt x="26280" y="3120"/>
                  </a:cubicBezTo>
                  <a:cubicBezTo>
                    <a:pt x="26259" y="3178"/>
                    <a:pt x="26296" y="3251"/>
                    <a:pt x="26223" y="3272"/>
                  </a:cubicBezTo>
                  <a:cubicBezTo>
                    <a:pt x="26215" y="3277"/>
                    <a:pt x="26208" y="3278"/>
                    <a:pt x="26200" y="3278"/>
                  </a:cubicBezTo>
                  <a:cubicBezTo>
                    <a:pt x="26181" y="3278"/>
                    <a:pt x="26162" y="3265"/>
                    <a:pt x="26154" y="3246"/>
                  </a:cubicBezTo>
                  <a:cubicBezTo>
                    <a:pt x="26123" y="3167"/>
                    <a:pt x="26254" y="3005"/>
                    <a:pt x="26186" y="2963"/>
                  </a:cubicBezTo>
                  <a:cubicBezTo>
                    <a:pt x="26139" y="2926"/>
                    <a:pt x="26076" y="2910"/>
                    <a:pt x="26018" y="2910"/>
                  </a:cubicBezTo>
                  <a:cubicBezTo>
                    <a:pt x="25992" y="2916"/>
                    <a:pt x="25945" y="2979"/>
                    <a:pt x="25945" y="2979"/>
                  </a:cubicBezTo>
                  <a:cubicBezTo>
                    <a:pt x="25850" y="2937"/>
                    <a:pt x="25756" y="2905"/>
                    <a:pt x="25656" y="2889"/>
                  </a:cubicBezTo>
                  <a:cubicBezTo>
                    <a:pt x="25649" y="2889"/>
                    <a:pt x="25642" y="2889"/>
                    <a:pt x="25635" y="2889"/>
                  </a:cubicBezTo>
                  <a:cubicBezTo>
                    <a:pt x="25531" y="2889"/>
                    <a:pt x="25494" y="2964"/>
                    <a:pt x="25583" y="3062"/>
                  </a:cubicBezTo>
                  <a:cubicBezTo>
                    <a:pt x="25499" y="3031"/>
                    <a:pt x="25410" y="3010"/>
                    <a:pt x="25378" y="2879"/>
                  </a:cubicBezTo>
                  <a:cubicBezTo>
                    <a:pt x="25356" y="2795"/>
                    <a:pt x="25323" y="2666"/>
                    <a:pt x="25247" y="2666"/>
                  </a:cubicBezTo>
                  <a:cubicBezTo>
                    <a:pt x="25233" y="2666"/>
                    <a:pt x="25217" y="2670"/>
                    <a:pt x="25200" y="2680"/>
                  </a:cubicBezTo>
                  <a:cubicBezTo>
                    <a:pt x="25132" y="2716"/>
                    <a:pt x="25107" y="2756"/>
                    <a:pt x="25047" y="2756"/>
                  </a:cubicBezTo>
                  <a:cubicBezTo>
                    <a:pt x="25038" y="2756"/>
                    <a:pt x="25028" y="2755"/>
                    <a:pt x="25017" y="2753"/>
                  </a:cubicBezTo>
                  <a:cubicBezTo>
                    <a:pt x="24987" y="2743"/>
                    <a:pt x="24935" y="2711"/>
                    <a:pt x="24903" y="2711"/>
                  </a:cubicBezTo>
                  <a:cubicBezTo>
                    <a:pt x="24900" y="2711"/>
                    <a:pt x="24898" y="2711"/>
                    <a:pt x="24896" y="2711"/>
                  </a:cubicBezTo>
                  <a:cubicBezTo>
                    <a:pt x="24886" y="2737"/>
                    <a:pt x="24875" y="2779"/>
                    <a:pt x="24854" y="2790"/>
                  </a:cubicBezTo>
                  <a:cubicBezTo>
                    <a:pt x="24840" y="2794"/>
                    <a:pt x="24827" y="2796"/>
                    <a:pt x="24813" y="2796"/>
                  </a:cubicBezTo>
                  <a:cubicBezTo>
                    <a:pt x="24740" y="2796"/>
                    <a:pt x="24666" y="2741"/>
                    <a:pt x="24593" y="2741"/>
                  </a:cubicBezTo>
                  <a:cubicBezTo>
                    <a:pt x="24586" y="2741"/>
                    <a:pt x="24578" y="2741"/>
                    <a:pt x="24571" y="2743"/>
                  </a:cubicBezTo>
                  <a:cubicBezTo>
                    <a:pt x="24521" y="2748"/>
                    <a:pt x="24469" y="2772"/>
                    <a:pt x="24428" y="2772"/>
                  </a:cubicBezTo>
                  <a:cubicBezTo>
                    <a:pt x="24393" y="2772"/>
                    <a:pt x="24366" y="2754"/>
                    <a:pt x="24356" y="2690"/>
                  </a:cubicBezTo>
                  <a:cubicBezTo>
                    <a:pt x="24349" y="2629"/>
                    <a:pt x="24261" y="2588"/>
                    <a:pt x="24187" y="2588"/>
                  </a:cubicBezTo>
                  <a:cubicBezTo>
                    <a:pt x="24153" y="2588"/>
                    <a:pt x="24123" y="2597"/>
                    <a:pt x="24104" y="2617"/>
                  </a:cubicBezTo>
                  <a:cubicBezTo>
                    <a:pt x="24047" y="2675"/>
                    <a:pt x="24157" y="2790"/>
                    <a:pt x="24178" y="2795"/>
                  </a:cubicBezTo>
                  <a:cubicBezTo>
                    <a:pt x="24115" y="2785"/>
                    <a:pt x="24057" y="2753"/>
                    <a:pt x="24015" y="2701"/>
                  </a:cubicBezTo>
                  <a:cubicBezTo>
                    <a:pt x="23978" y="2638"/>
                    <a:pt x="23973" y="2559"/>
                    <a:pt x="23921" y="2517"/>
                  </a:cubicBezTo>
                  <a:cubicBezTo>
                    <a:pt x="23899" y="2499"/>
                    <a:pt x="23878" y="2493"/>
                    <a:pt x="23857" y="2493"/>
                  </a:cubicBezTo>
                  <a:cubicBezTo>
                    <a:pt x="23821" y="2493"/>
                    <a:pt x="23788" y="2512"/>
                    <a:pt x="23755" y="2512"/>
                  </a:cubicBezTo>
                  <a:cubicBezTo>
                    <a:pt x="23734" y="2512"/>
                    <a:pt x="23712" y="2504"/>
                    <a:pt x="23690" y="2475"/>
                  </a:cubicBezTo>
                  <a:cubicBezTo>
                    <a:pt x="23670" y="2443"/>
                    <a:pt x="23646" y="2252"/>
                    <a:pt x="23600" y="2252"/>
                  </a:cubicBezTo>
                  <a:cubicBezTo>
                    <a:pt x="23587" y="2252"/>
                    <a:pt x="23571" y="2268"/>
                    <a:pt x="23554" y="2307"/>
                  </a:cubicBezTo>
                  <a:cubicBezTo>
                    <a:pt x="23520" y="2387"/>
                    <a:pt x="23475" y="2505"/>
                    <a:pt x="23427" y="2505"/>
                  </a:cubicBezTo>
                  <a:cubicBezTo>
                    <a:pt x="23408" y="2505"/>
                    <a:pt x="23389" y="2487"/>
                    <a:pt x="23370" y="2444"/>
                  </a:cubicBezTo>
                  <a:cubicBezTo>
                    <a:pt x="23328" y="2349"/>
                    <a:pt x="23349" y="2281"/>
                    <a:pt x="23276" y="2218"/>
                  </a:cubicBezTo>
                  <a:cubicBezTo>
                    <a:pt x="23260" y="2203"/>
                    <a:pt x="23148" y="2140"/>
                    <a:pt x="23081" y="2140"/>
                  </a:cubicBezTo>
                  <a:cubicBezTo>
                    <a:pt x="23059" y="2140"/>
                    <a:pt x="23041" y="2147"/>
                    <a:pt x="23035" y="2166"/>
                  </a:cubicBezTo>
                  <a:cubicBezTo>
                    <a:pt x="23016" y="2212"/>
                    <a:pt x="23022" y="2413"/>
                    <a:pt x="22952" y="2413"/>
                  </a:cubicBezTo>
                  <a:cubicBezTo>
                    <a:pt x="22942" y="2413"/>
                    <a:pt x="22932" y="2410"/>
                    <a:pt x="22919" y="2402"/>
                  </a:cubicBezTo>
                  <a:cubicBezTo>
                    <a:pt x="22841" y="2360"/>
                    <a:pt x="22935" y="2234"/>
                    <a:pt x="22930" y="2150"/>
                  </a:cubicBezTo>
                  <a:lnTo>
                    <a:pt x="22930" y="2150"/>
                  </a:lnTo>
                  <a:cubicBezTo>
                    <a:pt x="22930" y="2150"/>
                    <a:pt x="22799" y="2313"/>
                    <a:pt x="22778" y="2323"/>
                  </a:cubicBezTo>
                  <a:cubicBezTo>
                    <a:pt x="22753" y="2343"/>
                    <a:pt x="22737" y="2351"/>
                    <a:pt x="22725" y="2351"/>
                  </a:cubicBezTo>
                  <a:cubicBezTo>
                    <a:pt x="22698" y="2351"/>
                    <a:pt x="22696" y="2309"/>
                    <a:pt x="22689" y="2255"/>
                  </a:cubicBezTo>
                  <a:cubicBezTo>
                    <a:pt x="22679" y="2145"/>
                    <a:pt x="22529" y="2021"/>
                    <a:pt x="22439" y="2021"/>
                  </a:cubicBezTo>
                  <a:cubicBezTo>
                    <a:pt x="22431" y="2021"/>
                    <a:pt x="22423" y="2022"/>
                    <a:pt x="22416" y="2024"/>
                  </a:cubicBezTo>
                  <a:cubicBezTo>
                    <a:pt x="22318" y="2055"/>
                    <a:pt x="22322" y="2397"/>
                    <a:pt x="22287" y="2397"/>
                  </a:cubicBezTo>
                  <a:cubicBezTo>
                    <a:pt x="22286" y="2397"/>
                    <a:pt x="22286" y="2397"/>
                    <a:pt x="22285" y="2397"/>
                  </a:cubicBezTo>
                  <a:cubicBezTo>
                    <a:pt x="22227" y="2386"/>
                    <a:pt x="22248" y="2281"/>
                    <a:pt x="22227" y="2224"/>
                  </a:cubicBezTo>
                  <a:cubicBezTo>
                    <a:pt x="22206" y="2161"/>
                    <a:pt x="22154" y="2103"/>
                    <a:pt x="22091" y="2072"/>
                  </a:cubicBezTo>
                  <a:cubicBezTo>
                    <a:pt x="22022" y="2032"/>
                    <a:pt x="21925" y="1801"/>
                    <a:pt x="21852" y="1801"/>
                  </a:cubicBezTo>
                  <a:cubicBezTo>
                    <a:pt x="21848" y="1801"/>
                    <a:pt x="21844" y="1802"/>
                    <a:pt x="21839" y="1804"/>
                  </a:cubicBezTo>
                  <a:cubicBezTo>
                    <a:pt x="21809" y="1817"/>
                    <a:pt x="21739" y="1931"/>
                    <a:pt x="21707" y="1931"/>
                  </a:cubicBezTo>
                  <a:cubicBezTo>
                    <a:pt x="21700" y="1931"/>
                    <a:pt x="21695" y="1926"/>
                    <a:pt x="21693" y="1914"/>
                  </a:cubicBezTo>
                  <a:cubicBezTo>
                    <a:pt x="21677" y="1841"/>
                    <a:pt x="21693" y="1799"/>
                    <a:pt x="21640" y="1773"/>
                  </a:cubicBezTo>
                  <a:cubicBezTo>
                    <a:pt x="21629" y="1768"/>
                    <a:pt x="21619" y="1766"/>
                    <a:pt x="21608" y="1766"/>
                  </a:cubicBezTo>
                  <a:cubicBezTo>
                    <a:pt x="21496" y="1766"/>
                    <a:pt x="21384" y="1988"/>
                    <a:pt x="21268" y="1988"/>
                  </a:cubicBezTo>
                  <a:cubicBezTo>
                    <a:pt x="21264" y="1988"/>
                    <a:pt x="21261" y="1988"/>
                    <a:pt x="21257" y="1988"/>
                  </a:cubicBezTo>
                  <a:cubicBezTo>
                    <a:pt x="21131" y="1977"/>
                    <a:pt x="21142" y="1636"/>
                    <a:pt x="21042" y="1610"/>
                  </a:cubicBezTo>
                  <a:cubicBezTo>
                    <a:pt x="21041" y="1610"/>
                    <a:pt x="21040" y="1610"/>
                    <a:pt x="21039" y="1610"/>
                  </a:cubicBezTo>
                  <a:cubicBezTo>
                    <a:pt x="21007" y="1610"/>
                    <a:pt x="21026" y="1758"/>
                    <a:pt x="21037" y="1762"/>
                  </a:cubicBezTo>
                  <a:lnTo>
                    <a:pt x="21037" y="1762"/>
                  </a:lnTo>
                  <a:cubicBezTo>
                    <a:pt x="20959" y="1746"/>
                    <a:pt x="20985" y="1584"/>
                    <a:pt x="20911" y="1579"/>
                  </a:cubicBezTo>
                  <a:cubicBezTo>
                    <a:pt x="20905" y="1578"/>
                    <a:pt x="20898" y="1578"/>
                    <a:pt x="20892" y="1578"/>
                  </a:cubicBezTo>
                  <a:cubicBezTo>
                    <a:pt x="20831" y="1578"/>
                    <a:pt x="20779" y="1593"/>
                    <a:pt x="20721" y="1593"/>
                  </a:cubicBezTo>
                  <a:cubicBezTo>
                    <a:pt x="20698" y="1593"/>
                    <a:pt x="20674" y="1591"/>
                    <a:pt x="20649" y="1584"/>
                  </a:cubicBezTo>
                  <a:lnTo>
                    <a:pt x="20649" y="1584"/>
                  </a:lnTo>
                  <a:cubicBezTo>
                    <a:pt x="20665" y="1589"/>
                    <a:pt x="20663" y="1590"/>
                    <a:pt x="20652" y="1590"/>
                  </a:cubicBezTo>
                  <a:cubicBezTo>
                    <a:pt x="20649" y="1590"/>
                    <a:pt x="20645" y="1590"/>
                    <a:pt x="20640" y="1590"/>
                  </a:cubicBezTo>
                  <a:cubicBezTo>
                    <a:pt x="20614" y="1590"/>
                    <a:pt x="20566" y="1591"/>
                    <a:pt x="20539" y="1615"/>
                  </a:cubicBezTo>
                  <a:cubicBezTo>
                    <a:pt x="20518" y="1637"/>
                    <a:pt x="20501" y="1645"/>
                    <a:pt x="20486" y="1645"/>
                  </a:cubicBezTo>
                  <a:cubicBezTo>
                    <a:pt x="20460" y="1645"/>
                    <a:pt x="20440" y="1621"/>
                    <a:pt x="20413" y="1594"/>
                  </a:cubicBezTo>
                  <a:cubicBezTo>
                    <a:pt x="20357" y="1549"/>
                    <a:pt x="20284" y="1524"/>
                    <a:pt x="20210" y="1524"/>
                  </a:cubicBezTo>
                  <a:cubicBezTo>
                    <a:pt x="20174" y="1524"/>
                    <a:pt x="20138" y="1530"/>
                    <a:pt x="20104" y="1542"/>
                  </a:cubicBezTo>
                  <a:cubicBezTo>
                    <a:pt x="20074" y="1550"/>
                    <a:pt x="19966" y="1671"/>
                    <a:pt x="19931" y="1671"/>
                  </a:cubicBezTo>
                  <a:cubicBezTo>
                    <a:pt x="19923" y="1671"/>
                    <a:pt x="19918" y="1664"/>
                    <a:pt x="19920" y="1647"/>
                  </a:cubicBezTo>
                  <a:cubicBezTo>
                    <a:pt x="19944" y="1513"/>
                    <a:pt x="19973" y="1374"/>
                    <a:pt x="19914" y="1374"/>
                  </a:cubicBezTo>
                  <a:cubicBezTo>
                    <a:pt x="19894" y="1374"/>
                    <a:pt x="19864" y="1390"/>
                    <a:pt x="19821" y="1427"/>
                  </a:cubicBezTo>
                  <a:cubicBezTo>
                    <a:pt x="19778" y="1463"/>
                    <a:pt x="19730" y="1522"/>
                    <a:pt x="19681" y="1570"/>
                  </a:cubicBezTo>
                  <a:lnTo>
                    <a:pt x="19681" y="1570"/>
                  </a:lnTo>
                  <a:cubicBezTo>
                    <a:pt x="19697" y="1534"/>
                    <a:pt x="19708" y="1495"/>
                    <a:pt x="19711" y="1474"/>
                  </a:cubicBezTo>
                  <a:cubicBezTo>
                    <a:pt x="19692" y="1470"/>
                    <a:pt x="19668" y="1463"/>
                    <a:pt x="19645" y="1463"/>
                  </a:cubicBezTo>
                  <a:cubicBezTo>
                    <a:pt x="19610" y="1463"/>
                    <a:pt x="19577" y="1479"/>
                    <a:pt x="19564" y="1542"/>
                  </a:cubicBezTo>
                  <a:cubicBezTo>
                    <a:pt x="19573" y="1573"/>
                    <a:pt x="19586" y="1605"/>
                    <a:pt x="19599" y="1636"/>
                  </a:cubicBezTo>
                  <a:lnTo>
                    <a:pt x="19599" y="1636"/>
                  </a:lnTo>
                  <a:cubicBezTo>
                    <a:pt x="19581" y="1646"/>
                    <a:pt x="19563" y="1652"/>
                    <a:pt x="19545" y="1652"/>
                  </a:cubicBezTo>
                  <a:cubicBezTo>
                    <a:pt x="19516" y="1652"/>
                    <a:pt x="19488" y="1634"/>
                    <a:pt x="19464" y="1589"/>
                  </a:cubicBezTo>
                  <a:cubicBezTo>
                    <a:pt x="19417" y="1490"/>
                    <a:pt x="19391" y="1343"/>
                    <a:pt x="19312" y="1290"/>
                  </a:cubicBezTo>
                  <a:cubicBezTo>
                    <a:pt x="19295" y="1279"/>
                    <a:pt x="19280" y="1274"/>
                    <a:pt x="19267" y="1274"/>
                  </a:cubicBezTo>
                  <a:cubicBezTo>
                    <a:pt x="19225" y="1274"/>
                    <a:pt x="19199" y="1318"/>
                    <a:pt x="19159" y="1318"/>
                  </a:cubicBezTo>
                  <a:cubicBezTo>
                    <a:pt x="19154" y="1318"/>
                    <a:pt x="19149" y="1318"/>
                    <a:pt x="19144" y="1317"/>
                  </a:cubicBezTo>
                  <a:cubicBezTo>
                    <a:pt x="19087" y="1301"/>
                    <a:pt x="19071" y="1149"/>
                    <a:pt x="19003" y="1133"/>
                  </a:cubicBezTo>
                  <a:cubicBezTo>
                    <a:pt x="18992" y="1133"/>
                    <a:pt x="18956" y="1222"/>
                    <a:pt x="18940" y="1238"/>
                  </a:cubicBezTo>
                  <a:cubicBezTo>
                    <a:pt x="18920" y="1257"/>
                    <a:pt x="18903" y="1265"/>
                    <a:pt x="18887" y="1265"/>
                  </a:cubicBezTo>
                  <a:cubicBezTo>
                    <a:pt x="18801" y="1265"/>
                    <a:pt x="18777" y="1010"/>
                    <a:pt x="18714" y="997"/>
                  </a:cubicBezTo>
                  <a:lnTo>
                    <a:pt x="18714" y="997"/>
                  </a:lnTo>
                  <a:cubicBezTo>
                    <a:pt x="18748" y="1005"/>
                    <a:pt x="18711" y="1296"/>
                    <a:pt x="18631" y="1296"/>
                  </a:cubicBezTo>
                  <a:cubicBezTo>
                    <a:pt x="18612" y="1296"/>
                    <a:pt x="18591" y="1280"/>
                    <a:pt x="18568" y="1238"/>
                  </a:cubicBezTo>
                  <a:cubicBezTo>
                    <a:pt x="18505" y="1117"/>
                    <a:pt x="18531" y="1117"/>
                    <a:pt x="18410" y="1091"/>
                  </a:cubicBezTo>
                  <a:cubicBezTo>
                    <a:pt x="18359" y="1045"/>
                    <a:pt x="18358" y="1018"/>
                    <a:pt x="18378" y="917"/>
                  </a:cubicBezTo>
                  <a:lnTo>
                    <a:pt x="18378" y="917"/>
                  </a:lnTo>
                  <a:cubicBezTo>
                    <a:pt x="18355" y="1028"/>
                    <a:pt x="18295" y="1045"/>
                    <a:pt x="18230" y="1045"/>
                  </a:cubicBezTo>
                  <a:cubicBezTo>
                    <a:pt x="18201" y="1045"/>
                    <a:pt x="18170" y="1041"/>
                    <a:pt x="18142" y="1041"/>
                  </a:cubicBezTo>
                  <a:cubicBezTo>
                    <a:pt x="18081" y="1041"/>
                    <a:pt x="18029" y="1057"/>
                    <a:pt x="18012" y="1152"/>
                  </a:cubicBezTo>
                  <a:lnTo>
                    <a:pt x="18012" y="1152"/>
                  </a:lnTo>
                  <a:cubicBezTo>
                    <a:pt x="18036" y="1007"/>
                    <a:pt x="17807" y="991"/>
                    <a:pt x="17750" y="991"/>
                  </a:cubicBezTo>
                  <a:cubicBezTo>
                    <a:pt x="17687" y="991"/>
                    <a:pt x="17634" y="1002"/>
                    <a:pt x="17582" y="1028"/>
                  </a:cubicBezTo>
                  <a:cubicBezTo>
                    <a:pt x="17582" y="1028"/>
                    <a:pt x="17511" y="1166"/>
                    <a:pt x="17499" y="1166"/>
                  </a:cubicBezTo>
                  <a:cubicBezTo>
                    <a:pt x="17499" y="1166"/>
                    <a:pt x="17498" y="1165"/>
                    <a:pt x="17498" y="1164"/>
                  </a:cubicBezTo>
                  <a:cubicBezTo>
                    <a:pt x="17482" y="1086"/>
                    <a:pt x="17535" y="902"/>
                    <a:pt x="17550" y="818"/>
                  </a:cubicBezTo>
                  <a:lnTo>
                    <a:pt x="17550" y="818"/>
                  </a:lnTo>
                  <a:cubicBezTo>
                    <a:pt x="17493" y="887"/>
                    <a:pt x="17425" y="913"/>
                    <a:pt x="17393" y="1023"/>
                  </a:cubicBezTo>
                  <a:cubicBezTo>
                    <a:pt x="17364" y="1126"/>
                    <a:pt x="17325" y="1271"/>
                    <a:pt x="17238" y="1271"/>
                  </a:cubicBezTo>
                  <a:cubicBezTo>
                    <a:pt x="17232" y="1271"/>
                    <a:pt x="17226" y="1271"/>
                    <a:pt x="17220" y="1269"/>
                  </a:cubicBezTo>
                  <a:cubicBezTo>
                    <a:pt x="17231" y="1206"/>
                    <a:pt x="17304" y="976"/>
                    <a:pt x="17278" y="934"/>
                  </a:cubicBezTo>
                  <a:cubicBezTo>
                    <a:pt x="17270" y="922"/>
                    <a:pt x="17260" y="917"/>
                    <a:pt x="17250" y="917"/>
                  </a:cubicBezTo>
                  <a:cubicBezTo>
                    <a:pt x="17205" y="917"/>
                    <a:pt x="17143" y="1011"/>
                    <a:pt x="17126" y="1049"/>
                  </a:cubicBezTo>
                  <a:cubicBezTo>
                    <a:pt x="17073" y="1049"/>
                    <a:pt x="17026" y="1023"/>
                    <a:pt x="16995" y="986"/>
                  </a:cubicBezTo>
                  <a:cubicBezTo>
                    <a:pt x="16969" y="955"/>
                    <a:pt x="16942" y="845"/>
                    <a:pt x="16906" y="834"/>
                  </a:cubicBezTo>
                  <a:cubicBezTo>
                    <a:pt x="16904" y="834"/>
                    <a:pt x="16903" y="834"/>
                    <a:pt x="16901" y="834"/>
                  </a:cubicBezTo>
                  <a:cubicBezTo>
                    <a:pt x="16840" y="834"/>
                    <a:pt x="16800" y="1031"/>
                    <a:pt x="16766" y="1031"/>
                  </a:cubicBezTo>
                  <a:cubicBezTo>
                    <a:pt x="16763" y="1031"/>
                    <a:pt x="16761" y="1030"/>
                    <a:pt x="16759" y="1028"/>
                  </a:cubicBezTo>
                  <a:cubicBezTo>
                    <a:pt x="16743" y="991"/>
                    <a:pt x="16727" y="950"/>
                    <a:pt x="16706" y="913"/>
                  </a:cubicBezTo>
                  <a:cubicBezTo>
                    <a:pt x="16680" y="887"/>
                    <a:pt x="16649" y="871"/>
                    <a:pt x="16612" y="866"/>
                  </a:cubicBezTo>
                  <a:cubicBezTo>
                    <a:pt x="16594" y="861"/>
                    <a:pt x="16577" y="859"/>
                    <a:pt x="16561" y="859"/>
                  </a:cubicBezTo>
                  <a:cubicBezTo>
                    <a:pt x="16493" y="859"/>
                    <a:pt x="16434" y="892"/>
                    <a:pt x="16367" y="892"/>
                  </a:cubicBezTo>
                  <a:cubicBezTo>
                    <a:pt x="16363" y="892"/>
                    <a:pt x="16359" y="892"/>
                    <a:pt x="16355" y="892"/>
                  </a:cubicBezTo>
                  <a:cubicBezTo>
                    <a:pt x="16286" y="892"/>
                    <a:pt x="16274" y="796"/>
                    <a:pt x="16226" y="796"/>
                  </a:cubicBezTo>
                  <a:cubicBezTo>
                    <a:pt x="16219" y="796"/>
                    <a:pt x="16212" y="798"/>
                    <a:pt x="16203" y="803"/>
                  </a:cubicBezTo>
                  <a:cubicBezTo>
                    <a:pt x="16164" y="826"/>
                    <a:pt x="16137" y="858"/>
                    <a:pt x="16125" y="896"/>
                  </a:cubicBezTo>
                  <a:lnTo>
                    <a:pt x="16125" y="896"/>
                  </a:lnTo>
                  <a:cubicBezTo>
                    <a:pt x="16146" y="747"/>
                    <a:pt x="16145" y="676"/>
                    <a:pt x="16030" y="661"/>
                  </a:cubicBezTo>
                  <a:lnTo>
                    <a:pt x="16014" y="761"/>
                  </a:lnTo>
                  <a:cubicBezTo>
                    <a:pt x="15963" y="753"/>
                    <a:pt x="15815" y="697"/>
                    <a:pt x="15710" y="697"/>
                  </a:cubicBezTo>
                  <a:cubicBezTo>
                    <a:pt x="15666" y="697"/>
                    <a:pt x="15629" y="707"/>
                    <a:pt x="15611" y="735"/>
                  </a:cubicBezTo>
                  <a:cubicBezTo>
                    <a:pt x="15606" y="744"/>
                    <a:pt x="15633" y="946"/>
                    <a:pt x="15588" y="946"/>
                  </a:cubicBezTo>
                  <a:cubicBezTo>
                    <a:pt x="15585" y="946"/>
                    <a:pt x="15582" y="946"/>
                    <a:pt x="15579" y="944"/>
                  </a:cubicBezTo>
                  <a:cubicBezTo>
                    <a:pt x="15521" y="913"/>
                    <a:pt x="15474" y="792"/>
                    <a:pt x="15422" y="745"/>
                  </a:cubicBezTo>
                  <a:cubicBezTo>
                    <a:pt x="15291" y="635"/>
                    <a:pt x="15128" y="577"/>
                    <a:pt x="14960" y="577"/>
                  </a:cubicBezTo>
                  <a:cubicBezTo>
                    <a:pt x="14879" y="582"/>
                    <a:pt x="14817" y="672"/>
                    <a:pt x="14736" y="672"/>
                  </a:cubicBezTo>
                  <a:cubicBezTo>
                    <a:pt x="14734" y="672"/>
                    <a:pt x="14732" y="672"/>
                    <a:pt x="14730" y="672"/>
                  </a:cubicBezTo>
                  <a:cubicBezTo>
                    <a:pt x="14725" y="671"/>
                    <a:pt x="14721" y="671"/>
                    <a:pt x="14717" y="671"/>
                  </a:cubicBezTo>
                  <a:cubicBezTo>
                    <a:pt x="14594" y="671"/>
                    <a:pt x="14596" y="745"/>
                    <a:pt x="14525" y="891"/>
                  </a:cubicBezTo>
                  <a:lnTo>
                    <a:pt x="14525" y="891"/>
                  </a:lnTo>
                  <a:cubicBezTo>
                    <a:pt x="14546" y="848"/>
                    <a:pt x="14443" y="599"/>
                    <a:pt x="14379" y="599"/>
                  </a:cubicBezTo>
                  <a:cubicBezTo>
                    <a:pt x="14364" y="599"/>
                    <a:pt x="14351" y="613"/>
                    <a:pt x="14342" y="645"/>
                  </a:cubicBezTo>
                  <a:cubicBezTo>
                    <a:pt x="14310" y="750"/>
                    <a:pt x="14510" y="971"/>
                    <a:pt x="14473" y="1086"/>
                  </a:cubicBezTo>
                  <a:lnTo>
                    <a:pt x="14310" y="850"/>
                  </a:lnTo>
                  <a:cubicBezTo>
                    <a:pt x="14258" y="740"/>
                    <a:pt x="14179" y="593"/>
                    <a:pt x="14195" y="441"/>
                  </a:cubicBezTo>
                  <a:lnTo>
                    <a:pt x="14195" y="441"/>
                  </a:lnTo>
                  <a:cubicBezTo>
                    <a:pt x="14169" y="693"/>
                    <a:pt x="14011" y="556"/>
                    <a:pt x="13917" y="677"/>
                  </a:cubicBezTo>
                  <a:cubicBezTo>
                    <a:pt x="13802" y="666"/>
                    <a:pt x="13807" y="635"/>
                    <a:pt x="13833" y="493"/>
                  </a:cubicBezTo>
                  <a:cubicBezTo>
                    <a:pt x="13859" y="368"/>
                    <a:pt x="13755" y="404"/>
                    <a:pt x="13760" y="320"/>
                  </a:cubicBezTo>
                  <a:lnTo>
                    <a:pt x="13760" y="320"/>
                  </a:lnTo>
                  <a:lnTo>
                    <a:pt x="13718" y="756"/>
                  </a:lnTo>
                  <a:cubicBezTo>
                    <a:pt x="13609" y="745"/>
                    <a:pt x="13608" y="399"/>
                    <a:pt x="13593" y="399"/>
                  </a:cubicBezTo>
                  <a:cubicBezTo>
                    <a:pt x="13592" y="399"/>
                    <a:pt x="13592" y="399"/>
                    <a:pt x="13592" y="399"/>
                  </a:cubicBezTo>
                  <a:cubicBezTo>
                    <a:pt x="13535" y="444"/>
                    <a:pt x="13447" y="589"/>
                    <a:pt x="13373" y="589"/>
                  </a:cubicBezTo>
                  <a:cubicBezTo>
                    <a:pt x="13352" y="589"/>
                    <a:pt x="13332" y="577"/>
                    <a:pt x="13314" y="546"/>
                  </a:cubicBezTo>
                  <a:cubicBezTo>
                    <a:pt x="13274" y="470"/>
                    <a:pt x="13140" y="341"/>
                    <a:pt x="13034" y="341"/>
                  </a:cubicBezTo>
                  <a:cubicBezTo>
                    <a:pt x="12987" y="341"/>
                    <a:pt x="12945" y="367"/>
                    <a:pt x="12921" y="436"/>
                  </a:cubicBezTo>
                  <a:cubicBezTo>
                    <a:pt x="12911" y="464"/>
                    <a:pt x="12891" y="472"/>
                    <a:pt x="12864" y="472"/>
                  </a:cubicBezTo>
                  <a:cubicBezTo>
                    <a:pt x="12831" y="472"/>
                    <a:pt x="12788" y="459"/>
                    <a:pt x="12749" y="459"/>
                  </a:cubicBezTo>
                  <a:cubicBezTo>
                    <a:pt x="12718" y="459"/>
                    <a:pt x="12689" y="468"/>
                    <a:pt x="12669" y="499"/>
                  </a:cubicBezTo>
                  <a:cubicBezTo>
                    <a:pt x="12643" y="539"/>
                    <a:pt x="12624" y="555"/>
                    <a:pt x="12608" y="555"/>
                  </a:cubicBezTo>
                  <a:cubicBezTo>
                    <a:pt x="12552" y="555"/>
                    <a:pt x="12550" y="340"/>
                    <a:pt x="12496" y="315"/>
                  </a:cubicBezTo>
                  <a:cubicBezTo>
                    <a:pt x="12488" y="311"/>
                    <a:pt x="12481" y="309"/>
                    <a:pt x="12473" y="309"/>
                  </a:cubicBezTo>
                  <a:cubicBezTo>
                    <a:pt x="12419" y="309"/>
                    <a:pt x="12373" y="405"/>
                    <a:pt x="12314" y="405"/>
                  </a:cubicBezTo>
                  <a:cubicBezTo>
                    <a:pt x="12310" y="405"/>
                    <a:pt x="12306" y="405"/>
                    <a:pt x="12302" y="404"/>
                  </a:cubicBezTo>
                  <a:cubicBezTo>
                    <a:pt x="12208" y="389"/>
                    <a:pt x="12239" y="336"/>
                    <a:pt x="12255" y="247"/>
                  </a:cubicBezTo>
                  <a:cubicBezTo>
                    <a:pt x="12264" y="211"/>
                    <a:pt x="12254" y="199"/>
                    <a:pt x="12235" y="199"/>
                  </a:cubicBezTo>
                  <a:cubicBezTo>
                    <a:pt x="12200" y="199"/>
                    <a:pt x="12134" y="245"/>
                    <a:pt x="12124" y="252"/>
                  </a:cubicBezTo>
                  <a:cubicBezTo>
                    <a:pt x="12106" y="274"/>
                    <a:pt x="12092" y="282"/>
                    <a:pt x="12081" y="282"/>
                  </a:cubicBezTo>
                  <a:cubicBezTo>
                    <a:pt x="12061" y="282"/>
                    <a:pt x="12048" y="255"/>
                    <a:pt x="12024" y="242"/>
                  </a:cubicBezTo>
                  <a:cubicBezTo>
                    <a:pt x="12020" y="239"/>
                    <a:pt x="12015" y="237"/>
                    <a:pt x="12011" y="237"/>
                  </a:cubicBezTo>
                  <a:cubicBezTo>
                    <a:pt x="11954" y="237"/>
                    <a:pt x="11970" y="534"/>
                    <a:pt x="11938" y="534"/>
                  </a:cubicBezTo>
                  <a:cubicBezTo>
                    <a:pt x="11928" y="534"/>
                    <a:pt x="11912" y="503"/>
                    <a:pt x="11888" y="420"/>
                  </a:cubicBezTo>
                  <a:cubicBezTo>
                    <a:pt x="11856" y="316"/>
                    <a:pt x="11801" y="268"/>
                    <a:pt x="11743" y="268"/>
                  </a:cubicBezTo>
                  <a:cubicBezTo>
                    <a:pt x="11695" y="268"/>
                    <a:pt x="11645" y="301"/>
                    <a:pt x="11605" y="362"/>
                  </a:cubicBezTo>
                  <a:cubicBezTo>
                    <a:pt x="11556" y="436"/>
                    <a:pt x="11517" y="484"/>
                    <a:pt x="11482" y="484"/>
                  </a:cubicBezTo>
                  <a:cubicBezTo>
                    <a:pt x="11446" y="484"/>
                    <a:pt x="11417" y="431"/>
                    <a:pt x="11390" y="299"/>
                  </a:cubicBezTo>
                  <a:cubicBezTo>
                    <a:pt x="11383" y="264"/>
                    <a:pt x="11366" y="252"/>
                    <a:pt x="11342" y="252"/>
                  </a:cubicBezTo>
                  <a:cubicBezTo>
                    <a:pt x="11285" y="252"/>
                    <a:pt x="11194" y="326"/>
                    <a:pt x="11132" y="326"/>
                  </a:cubicBezTo>
                  <a:cubicBezTo>
                    <a:pt x="11106" y="326"/>
                    <a:pt x="11086" y="313"/>
                    <a:pt x="11076" y="276"/>
                  </a:cubicBezTo>
                  <a:lnTo>
                    <a:pt x="11076" y="276"/>
                  </a:lnTo>
                  <a:cubicBezTo>
                    <a:pt x="11098" y="366"/>
                    <a:pt x="10942" y="537"/>
                    <a:pt x="10880" y="537"/>
                  </a:cubicBezTo>
                  <a:cubicBezTo>
                    <a:pt x="10852" y="537"/>
                    <a:pt x="10844" y="501"/>
                    <a:pt x="10881" y="404"/>
                  </a:cubicBezTo>
                  <a:cubicBezTo>
                    <a:pt x="10887" y="288"/>
                    <a:pt x="10868" y="251"/>
                    <a:pt x="10837" y="251"/>
                  </a:cubicBezTo>
                  <a:cubicBezTo>
                    <a:pt x="10786" y="251"/>
                    <a:pt x="10704" y="347"/>
                    <a:pt x="10645" y="357"/>
                  </a:cubicBezTo>
                  <a:cubicBezTo>
                    <a:pt x="10626" y="362"/>
                    <a:pt x="10606" y="364"/>
                    <a:pt x="10586" y="364"/>
                  </a:cubicBezTo>
                  <a:cubicBezTo>
                    <a:pt x="10539" y="364"/>
                    <a:pt x="10494" y="350"/>
                    <a:pt x="10457" y="320"/>
                  </a:cubicBezTo>
                  <a:cubicBezTo>
                    <a:pt x="10425" y="289"/>
                    <a:pt x="10446" y="242"/>
                    <a:pt x="10399" y="231"/>
                  </a:cubicBezTo>
                  <a:cubicBezTo>
                    <a:pt x="10393" y="230"/>
                    <a:pt x="10385" y="230"/>
                    <a:pt x="10377" y="230"/>
                  </a:cubicBezTo>
                  <a:cubicBezTo>
                    <a:pt x="10297" y="230"/>
                    <a:pt x="10122" y="275"/>
                    <a:pt x="10116" y="397"/>
                  </a:cubicBezTo>
                  <a:lnTo>
                    <a:pt x="10116" y="397"/>
                  </a:lnTo>
                  <a:cubicBezTo>
                    <a:pt x="10121" y="282"/>
                    <a:pt x="10136" y="168"/>
                    <a:pt x="10042" y="153"/>
                  </a:cubicBezTo>
                  <a:cubicBezTo>
                    <a:pt x="10041" y="152"/>
                    <a:pt x="10039" y="152"/>
                    <a:pt x="10038" y="152"/>
                  </a:cubicBezTo>
                  <a:cubicBezTo>
                    <a:pt x="9999" y="152"/>
                    <a:pt x="9937" y="244"/>
                    <a:pt x="9897" y="244"/>
                  </a:cubicBezTo>
                  <a:cubicBezTo>
                    <a:pt x="9883" y="244"/>
                    <a:pt x="9871" y="232"/>
                    <a:pt x="9864" y="200"/>
                  </a:cubicBezTo>
                  <a:cubicBezTo>
                    <a:pt x="9864" y="200"/>
                    <a:pt x="9801" y="236"/>
                    <a:pt x="9801" y="284"/>
                  </a:cubicBezTo>
                  <a:cubicBezTo>
                    <a:pt x="9799" y="306"/>
                    <a:pt x="9791" y="314"/>
                    <a:pt x="9781" y="314"/>
                  </a:cubicBezTo>
                  <a:cubicBezTo>
                    <a:pt x="9763" y="314"/>
                    <a:pt x="9738" y="290"/>
                    <a:pt x="9728" y="284"/>
                  </a:cubicBezTo>
                  <a:cubicBezTo>
                    <a:pt x="9678" y="244"/>
                    <a:pt x="9617" y="194"/>
                    <a:pt x="9568" y="194"/>
                  </a:cubicBezTo>
                  <a:cubicBezTo>
                    <a:pt x="9520" y="194"/>
                    <a:pt x="9484" y="243"/>
                    <a:pt x="9481" y="399"/>
                  </a:cubicBezTo>
                  <a:cubicBezTo>
                    <a:pt x="9481" y="351"/>
                    <a:pt x="9485" y="179"/>
                    <a:pt x="9442" y="179"/>
                  </a:cubicBezTo>
                  <a:cubicBezTo>
                    <a:pt x="9433" y="179"/>
                    <a:pt x="9422" y="187"/>
                    <a:pt x="9408" y="205"/>
                  </a:cubicBezTo>
                  <a:cubicBezTo>
                    <a:pt x="9345" y="299"/>
                    <a:pt x="9361" y="326"/>
                    <a:pt x="9266" y="326"/>
                  </a:cubicBezTo>
                  <a:cubicBezTo>
                    <a:pt x="9319" y="326"/>
                    <a:pt x="9314" y="116"/>
                    <a:pt x="9235" y="100"/>
                  </a:cubicBezTo>
                  <a:cubicBezTo>
                    <a:pt x="9219" y="98"/>
                    <a:pt x="9203" y="96"/>
                    <a:pt x="9187" y="96"/>
                  </a:cubicBezTo>
                  <a:cubicBezTo>
                    <a:pt x="9139" y="96"/>
                    <a:pt x="9090" y="108"/>
                    <a:pt x="9046" y="132"/>
                  </a:cubicBezTo>
                  <a:cubicBezTo>
                    <a:pt x="8915" y="189"/>
                    <a:pt x="8915" y="236"/>
                    <a:pt x="8905" y="409"/>
                  </a:cubicBezTo>
                  <a:cubicBezTo>
                    <a:pt x="8789" y="404"/>
                    <a:pt x="8816" y="368"/>
                    <a:pt x="8779" y="242"/>
                  </a:cubicBezTo>
                  <a:cubicBezTo>
                    <a:pt x="8753" y="315"/>
                    <a:pt x="8726" y="389"/>
                    <a:pt x="8711" y="467"/>
                  </a:cubicBezTo>
                  <a:cubicBezTo>
                    <a:pt x="8711" y="310"/>
                    <a:pt x="8690" y="153"/>
                    <a:pt x="86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3641350" y="1878325"/>
              <a:ext cx="275150" cy="178100"/>
            </a:xfrm>
            <a:custGeom>
              <a:rect b="b" l="l" r="r" t="t"/>
              <a:pathLst>
                <a:path extrusionOk="0" h="7124" w="11006">
                  <a:moveTo>
                    <a:pt x="7655" y="0"/>
                  </a:moveTo>
                  <a:cubicBezTo>
                    <a:pt x="7525" y="0"/>
                    <a:pt x="7394" y="8"/>
                    <a:pt x="7262" y="25"/>
                  </a:cubicBezTo>
                  <a:cubicBezTo>
                    <a:pt x="5432" y="256"/>
                    <a:pt x="4840" y="381"/>
                    <a:pt x="4027" y="570"/>
                  </a:cubicBezTo>
                  <a:cubicBezTo>
                    <a:pt x="3702" y="649"/>
                    <a:pt x="3324" y="738"/>
                    <a:pt x="2695" y="858"/>
                  </a:cubicBezTo>
                  <a:cubicBezTo>
                    <a:pt x="1101" y="1173"/>
                    <a:pt x="0" y="2646"/>
                    <a:pt x="158" y="4266"/>
                  </a:cubicBezTo>
                  <a:cubicBezTo>
                    <a:pt x="310" y="5881"/>
                    <a:pt x="1668" y="7119"/>
                    <a:pt x="3298" y="7124"/>
                  </a:cubicBezTo>
                  <a:cubicBezTo>
                    <a:pt x="3497" y="7124"/>
                    <a:pt x="3702" y="7103"/>
                    <a:pt x="3901" y="7066"/>
                  </a:cubicBezTo>
                  <a:cubicBezTo>
                    <a:pt x="4640" y="6925"/>
                    <a:pt x="5086" y="6820"/>
                    <a:pt x="5469" y="6725"/>
                  </a:cubicBezTo>
                  <a:cubicBezTo>
                    <a:pt x="6082" y="6584"/>
                    <a:pt x="6455" y="6500"/>
                    <a:pt x="8043" y="6301"/>
                  </a:cubicBezTo>
                  <a:cubicBezTo>
                    <a:pt x="9773" y="6086"/>
                    <a:pt x="11005" y="4508"/>
                    <a:pt x="10791" y="2772"/>
                  </a:cubicBezTo>
                  <a:cubicBezTo>
                    <a:pt x="10592" y="1174"/>
                    <a:pt x="9230" y="0"/>
                    <a:pt x="7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3624425" y="1860075"/>
              <a:ext cx="305450" cy="212450"/>
            </a:xfrm>
            <a:custGeom>
              <a:rect b="b" l="l" r="r" t="t"/>
              <a:pathLst>
                <a:path extrusionOk="0" h="8498" w="12218">
                  <a:moveTo>
                    <a:pt x="9659" y="409"/>
                  </a:moveTo>
                  <a:cubicBezTo>
                    <a:pt x="9659" y="409"/>
                    <a:pt x="9659" y="409"/>
                    <a:pt x="9660" y="409"/>
                  </a:cubicBezTo>
                  <a:lnTo>
                    <a:pt x="9660" y="409"/>
                  </a:lnTo>
                  <a:cubicBezTo>
                    <a:pt x="9659" y="409"/>
                    <a:pt x="9659" y="409"/>
                    <a:pt x="9659" y="409"/>
                  </a:cubicBezTo>
                  <a:close/>
                  <a:moveTo>
                    <a:pt x="4306" y="776"/>
                  </a:moveTo>
                  <a:cubicBezTo>
                    <a:pt x="4306" y="779"/>
                    <a:pt x="4307" y="782"/>
                    <a:pt x="4308" y="786"/>
                  </a:cubicBezTo>
                  <a:lnTo>
                    <a:pt x="4308" y="786"/>
                  </a:lnTo>
                  <a:cubicBezTo>
                    <a:pt x="4307" y="782"/>
                    <a:pt x="4306" y="779"/>
                    <a:pt x="4306" y="776"/>
                  </a:cubicBezTo>
                  <a:close/>
                  <a:moveTo>
                    <a:pt x="6785" y="722"/>
                  </a:moveTo>
                  <a:cubicBezTo>
                    <a:pt x="6800" y="722"/>
                    <a:pt x="6814" y="739"/>
                    <a:pt x="6827" y="823"/>
                  </a:cubicBezTo>
                  <a:lnTo>
                    <a:pt x="6801" y="823"/>
                  </a:lnTo>
                  <a:lnTo>
                    <a:pt x="6759" y="729"/>
                  </a:lnTo>
                  <a:cubicBezTo>
                    <a:pt x="6769" y="727"/>
                    <a:pt x="6777" y="722"/>
                    <a:pt x="6785" y="722"/>
                  </a:cubicBezTo>
                  <a:close/>
                  <a:moveTo>
                    <a:pt x="3199" y="891"/>
                  </a:moveTo>
                  <a:lnTo>
                    <a:pt x="3168" y="896"/>
                  </a:lnTo>
                  <a:lnTo>
                    <a:pt x="3157" y="1001"/>
                  </a:lnTo>
                  <a:cubicBezTo>
                    <a:pt x="3184" y="1046"/>
                    <a:pt x="3201" y="1068"/>
                    <a:pt x="3211" y="1068"/>
                  </a:cubicBezTo>
                  <a:cubicBezTo>
                    <a:pt x="3227" y="1068"/>
                    <a:pt x="3222" y="1010"/>
                    <a:pt x="3199" y="891"/>
                  </a:cubicBezTo>
                  <a:close/>
                  <a:moveTo>
                    <a:pt x="7233" y="980"/>
                  </a:moveTo>
                  <a:cubicBezTo>
                    <a:pt x="7232" y="980"/>
                    <a:pt x="7232" y="980"/>
                    <a:pt x="7231" y="980"/>
                  </a:cubicBezTo>
                  <a:cubicBezTo>
                    <a:pt x="7194" y="986"/>
                    <a:pt x="7231" y="1169"/>
                    <a:pt x="7263" y="1174"/>
                  </a:cubicBezTo>
                  <a:lnTo>
                    <a:pt x="7257" y="1180"/>
                  </a:lnTo>
                  <a:cubicBezTo>
                    <a:pt x="7288" y="1174"/>
                    <a:pt x="7268" y="980"/>
                    <a:pt x="7233" y="980"/>
                  </a:cubicBezTo>
                  <a:close/>
                  <a:moveTo>
                    <a:pt x="9984" y="1164"/>
                  </a:moveTo>
                  <a:lnTo>
                    <a:pt x="10047" y="1206"/>
                  </a:lnTo>
                  <a:cubicBezTo>
                    <a:pt x="10011" y="1262"/>
                    <a:pt x="9999" y="1278"/>
                    <a:pt x="9986" y="1278"/>
                  </a:cubicBezTo>
                  <a:cubicBezTo>
                    <a:pt x="9982" y="1278"/>
                    <a:pt x="9978" y="1276"/>
                    <a:pt x="9973" y="1274"/>
                  </a:cubicBezTo>
                  <a:cubicBezTo>
                    <a:pt x="9958" y="1263"/>
                    <a:pt x="9931" y="1253"/>
                    <a:pt x="9984" y="1164"/>
                  </a:cubicBezTo>
                  <a:close/>
                  <a:moveTo>
                    <a:pt x="7126" y="1090"/>
                  </a:moveTo>
                  <a:cubicBezTo>
                    <a:pt x="7074" y="1096"/>
                    <a:pt x="7079" y="1169"/>
                    <a:pt x="7126" y="1290"/>
                  </a:cubicBezTo>
                  <a:lnTo>
                    <a:pt x="7126" y="1295"/>
                  </a:lnTo>
                  <a:cubicBezTo>
                    <a:pt x="7142" y="1227"/>
                    <a:pt x="7137" y="1159"/>
                    <a:pt x="7126" y="1090"/>
                  </a:cubicBezTo>
                  <a:close/>
                  <a:moveTo>
                    <a:pt x="11163" y="1384"/>
                  </a:moveTo>
                  <a:lnTo>
                    <a:pt x="11163" y="1384"/>
                  </a:lnTo>
                  <a:cubicBezTo>
                    <a:pt x="11163" y="1384"/>
                    <a:pt x="11163" y="1385"/>
                    <a:pt x="11162" y="1385"/>
                  </a:cubicBezTo>
                  <a:lnTo>
                    <a:pt x="11162" y="1385"/>
                  </a:lnTo>
                  <a:cubicBezTo>
                    <a:pt x="11163" y="1385"/>
                    <a:pt x="11163" y="1384"/>
                    <a:pt x="11163" y="1384"/>
                  </a:cubicBezTo>
                  <a:close/>
                  <a:moveTo>
                    <a:pt x="1820" y="1547"/>
                  </a:moveTo>
                  <a:cubicBezTo>
                    <a:pt x="1822" y="1550"/>
                    <a:pt x="1824" y="1554"/>
                    <a:pt x="1826" y="1558"/>
                  </a:cubicBezTo>
                  <a:lnTo>
                    <a:pt x="1826" y="1558"/>
                  </a:lnTo>
                  <a:cubicBezTo>
                    <a:pt x="1825" y="1554"/>
                    <a:pt x="1823" y="1550"/>
                    <a:pt x="1820" y="1547"/>
                  </a:cubicBezTo>
                  <a:close/>
                  <a:moveTo>
                    <a:pt x="9224" y="1637"/>
                  </a:moveTo>
                  <a:cubicBezTo>
                    <a:pt x="9216" y="1637"/>
                    <a:pt x="9207" y="1643"/>
                    <a:pt x="9203" y="1667"/>
                  </a:cubicBezTo>
                  <a:cubicBezTo>
                    <a:pt x="9176" y="1761"/>
                    <a:pt x="9203" y="1741"/>
                    <a:pt x="9218" y="1751"/>
                  </a:cubicBezTo>
                  <a:cubicBezTo>
                    <a:pt x="9255" y="1667"/>
                    <a:pt x="9255" y="1657"/>
                    <a:pt x="9239" y="1646"/>
                  </a:cubicBezTo>
                  <a:cubicBezTo>
                    <a:pt x="9242" y="1646"/>
                    <a:pt x="9234" y="1637"/>
                    <a:pt x="9224" y="1637"/>
                  </a:cubicBezTo>
                  <a:close/>
                  <a:moveTo>
                    <a:pt x="10948" y="1678"/>
                  </a:moveTo>
                  <a:cubicBezTo>
                    <a:pt x="10903" y="1719"/>
                    <a:pt x="10822" y="1787"/>
                    <a:pt x="10791" y="1787"/>
                  </a:cubicBezTo>
                  <a:cubicBezTo>
                    <a:pt x="10790" y="1787"/>
                    <a:pt x="10789" y="1787"/>
                    <a:pt x="10788" y="1787"/>
                  </a:cubicBezTo>
                  <a:lnTo>
                    <a:pt x="10788" y="1787"/>
                  </a:lnTo>
                  <a:cubicBezTo>
                    <a:pt x="10788" y="1786"/>
                    <a:pt x="10787" y="1784"/>
                    <a:pt x="10786" y="1782"/>
                  </a:cubicBezTo>
                  <a:lnTo>
                    <a:pt x="10786" y="1782"/>
                  </a:lnTo>
                  <a:cubicBezTo>
                    <a:pt x="10785" y="1783"/>
                    <a:pt x="10783" y="1784"/>
                    <a:pt x="10782" y="1784"/>
                  </a:cubicBezTo>
                  <a:lnTo>
                    <a:pt x="10782" y="1784"/>
                  </a:lnTo>
                  <a:cubicBezTo>
                    <a:pt x="10782" y="1784"/>
                    <a:pt x="10781" y="1783"/>
                    <a:pt x="10781" y="1782"/>
                  </a:cubicBezTo>
                  <a:cubicBezTo>
                    <a:pt x="10775" y="1785"/>
                    <a:pt x="10770" y="1788"/>
                    <a:pt x="10766" y="1790"/>
                  </a:cubicBezTo>
                  <a:lnTo>
                    <a:pt x="10766" y="1790"/>
                  </a:lnTo>
                  <a:cubicBezTo>
                    <a:pt x="10761" y="1792"/>
                    <a:pt x="10757" y="1792"/>
                    <a:pt x="10754" y="1792"/>
                  </a:cubicBezTo>
                  <a:cubicBezTo>
                    <a:pt x="10731" y="1792"/>
                    <a:pt x="10760" y="1755"/>
                    <a:pt x="10817" y="1730"/>
                  </a:cubicBezTo>
                  <a:lnTo>
                    <a:pt x="10948" y="1678"/>
                  </a:lnTo>
                  <a:close/>
                  <a:moveTo>
                    <a:pt x="2350" y="1666"/>
                  </a:moveTo>
                  <a:cubicBezTo>
                    <a:pt x="2389" y="1666"/>
                    <a:pt x="2469" y="1830"/>
                    <a:pt x="2439" y="1845"/>
                  </a:cubicBezTo>
                  <a:cubicBezTo>
                    <a:pt x="2397" y="1793"/>
                    <a:pt x="2318" y="1709"/>
                    <a:pt x="2350" y="1667"/>
                  </a:cubicBezTo>
                  <a:lnTo>
                    <a:pt x="2345" y="1667"/>
                  </a:lnTo>
                  <a:cubicBezTo>
                    <a:pt x="2346" y="1666"/>
                    <a:pt x="2348" y="1666"/>
                    <a:pt x="2350" y="1666"/>
                  </a:cubicBezTo>
                  <a:close/>
                  <a:moveTo>
                    <a:pt x="4513" y="712"/>
                  </a:moveTo>
                  <a:cubicBezTo>
                    <a:pt x="4502" y="712"/>
                    <a:pt x="4494" y="722"/>
                    <a:pt x="4489" y="750"/>
                  </a:cubicBezTo>
                  <a:cubicBezTo>
                    <a:pt x="4482" y="800"/>
                    <a:pt x="4486" y="853"/>
                    <a:pt x="4475" y="853"/>
                  </a:cubicBezTo>
                  <a:cubicBezTo>
                    <a:pt x="4468" y="853"/>
                    <a:pt x="4457" y="838"/>
                    <a:pt x="4437" y="797"/>
                  </a:cubicBezTo>
                  <a:cubicBezTo>
                    <a:pt x="4409" y="804"/>
                    <a:pt x="4393" y="928"/>
                    <a:pt x="4366" y="928"/>
                  </a:cubicBezTo>
                  <a:cubicBezTo>
                    <a:pt x="4351" y="928"/>
                    <a:pt x="4333" y="893"/>
                    <a:pt x="4308" y="786"/>
                  </a:cubicBezTo>
                  <a:lnTo>
                    <a:pt x="4308" y="786"/>
                  </a:lnTo>
                  <a:cubicBezTo>
                    <a:pt x="4331" y="892"/>
                    <a:pt x="4316" y="918"/>
                    <a:pt x="4291" y="918"/>
                  </a:cubicBezTo>
                  <a:cubicBezTo>
                    <a:pt x="4268" y="918"/>
                    <a:pt x="4235" y="896"/>
                    <a:pt x="4217" y="896"/>
                  </a:cubicBezTo>
                  <a:cubicBezTo>
                    <a:pt x="4212" y="896"/>
                    <a:pt x="4208" y="897"/>
                    <a:pt x="4206" y="902"/>
                  </a:cubicBezTo>
                  <a:cubicBezTo>
                    <a:pt x="4180" y="944"/>
                    <a:pt x="4227" y="1033"/>
                    <a:pt x="4222" y="1117"/>
                  </a:cubicBezTo>
                  <a:cubicBezTo>
                    <a:pt x="4220" y="1128"/>
                    <a:pt x="4217" y="1133"/>
                    <a:pt x="4213" y="1133"/>
                  </a:cubicBezTo>
                  <a:cubicBezTo>
                    <a:pt x="4194" y="1133"/>
                    <a:pt x="4152" y="992"/>
                    <a:pt x="4143" y="944"/>
                  </a:cubicBezTo>
                  <a:cubicBezTo>
                    <a:pt x="4118" y="837"/>
                    <a:pt x="4103" y="803"/>
                    <a:pt x="4091" y="803"/>
                  </a:cubicBezTo>
                  <a:cubicBezTo>
                    <a:pt x="4071" y="803"/>
                    <a:pt x="4063" y="911"/>
                    <a:pt x="4043" y="928"/>
                  </a:cubicBezTo>
                  <a:cubicBezTo>
                    <a:pt x="4042" y="929"/>
                    <a:pt x="4040" y="929"/>
                    <a:pt x="4036" y="929"/>
                  </a:cubicBezTo>
                  <a:cubicBezTo>
                    <a:pt x="4004" y="929"/>
                    <a:pt x="3886" y="882"/>
                    <a:pt x="3886" y="844"/>
                  </a:cubicBezTo>
                  <a:lnTo>
                    <a:pt x="3886" y="844"/>
                  </a:lnTo>
                  <a:cubicBezTo>
                    <a:pt x="3886" y="891"/>
                    <a:pt x="3907" y="839"/>
                    <a:pt x="3912" y="938"/>
                  </a:cubicBezTo>
                  <a:cubicBezTo>
                    <a:pt x="3912" y="982"/>
                    <a:pt x="3894" y="986"/>
                    <a:pt x="3882" y="986"/>
                  </a:cubicBezTo>
                  <a:cubicBezTo>
                    <a:pt x="3880" y="986"/>
                    <a:pt x="3877" y="986"/>
                    <a:pt x="3876" y="986"/>
                  </a:cubicBezTo>
                  <a:cubicBezTo>
                    <a:pt x="3869" y="988"/>
                    <a:pt x="3860" y="991"/>
                    <a:pt x="3849" y="991"/>
                  </a:cubicBezTo>
                  <a:cubicBezTo>
                    <a:pt x="3832" y="991"/>
                    <a:pt x="3811" y="982"/>
                    <a:pt x="3792" y="944"/>
                  </a:cubicBezTo>
                  <a:cubicBezTo>
                    <a:pt x="3772" y="893"/>
                    <a:pt x="3759" y="837"/>
                    <a:pt x="3746" y="837"/>
                  </a:cubicBezTo>
                  <a:cubicBezTo>
                    <a:pt x="3742" y="837"/>
                    <a:pt x="3738" y="843"/>
                    <a:pt x="3734" y="860"/>
                  </a:cubicBezTo>
                  <a:cubicBezTo>
                    <a:pt x="3718" y="912"/>
                    <a:pt x="3745" y="1038"/>
                    <a:pt x="3734" y="1075"/>
                  </a:cubicBezTo>
                  <a:cubicBezTo>
                    <a:pt x="3730" y="1087"/>
                    <a:pt x="3725" y="1092"/>
                    <a:pt x="3718" y="1092"/>
                  </a:cubicBezTo>
                  <a:cubicBezTo>
                    <a:pt x="3686" y="1092"/>
                    <a:pt x="3629" y="983"/>
                    <a:pt x="3603" y="949"/>
                  </a:cubicBezTo>
                  <a:cubicBezTo>
                    <a:pt x="3572" y="918"/>
                    <a:pt x="3537" y="894"/>
                    <a:pt x="3508" y="894"/>
                  </a:cubicBezTo>
                  <a:cubicBezTo>
                    <a:pt x="3503" y="894"/>
                    <a:pt x="3498" y="895"/>
                    <a:pt x="3493" y="896"/>
                  </a:cubicBezTo>
                  <a:cubicBezTo>
                    <a:pt x="3456" y="907"/>
                    <a:pt x="3435" y="949"/>
                    <a:pt x="3419" y="1017"/>
                  </a:cubicBezTo>
                  <a:cubicBezTo>
                    <a:pt x="3409" y="1048"/>
                    <a:pt x="3414" y="1211"/>
                    <a:pt x="3398" y="1211"/>
                  </a:cubicBezTo>
                  <a:cubicBezTo>
                    <a:pt x="3398" y="1211"/>
                    <a:pt x="3383" y="1027"/>
                    <a:pt x="3367" y="996"/>
                  </a:cubicBezTo>
                  <a:cubicBezTo>
                    <a:pt x="3358" y="968"/>
                    <a:pt x="3345" y="959"/>
                    <a:pt x="3330" y="959"/>
                  </a:cubicBezTo>
                  <a:cubicBezTo>
                    <a:pt x="3310" y="959"/>
                    <a:pt x="3289" y="978"/>
                    <a:pt x="3283" y="991"/>
                  </a:cubicBezTo>
                  <a:cubicBezTo>
                    <a:pt x="3267" y="1022"/>
                    <a:pt x="3299" y="1122"/>
                    <a:pt x="3273" y="1143"/>
                  </a:cubicBezTo>
                  <a:cubicBezTo>
                    <a:pt x="3264" y="1150"/>
                    <a:pt x="3255" y="1153"/>
                    <a:pt x="3246" y="1153"/>
                  </a:cubicBezTo>
                  <a:cubicBezTo>
                    <a:pt x="3228" y="1153"/>
                    <a:pt x="3210" y="1141"/>
                    <a:pt x="3189" y="1127"/>
                  </a:cubicBezTo>
                  <a:cubicBezTo>
                    <a:pt x="3124" y="1081"/>
                    <a:pt x="3084" y="974"/>
                    <a:pt x="3049" y="974"/>
                  </a:cubicBezTo>
                  <a:cubicBezTo>
                    <a:pt x="3036" y="974"/>
                    <a:pt x="3023" y="989"/>
                    <a:pt x="3010" y="1027"/>
                  </a:cubicBezTo>
                  <a:cubicBezTo>
                    <a:pt x="3005" y="1143"/>
                    <a:pt x="2969" y="1138"/>
                    <a:pt x="2927" y="1148"/>
                  </a:cubicBezTo>
                  <a:cubicBezTo>
                    <a:pt x="2911" y="1153"/>
                    <a:pt x="2958" y="1342"/>
                    <a:pt x="2921" y="1353"/>
                  </a:cubicBezTo>
                  <a:cubicBezTo>
                    <a:pt x="2903" y="1298"/>
                    <a:pt x="2869" y="1118"/>
                    <a:pt x="2844" y="1118"/>
                  </a:cubicBezTo>
                  <a:cubicBezTo>
                    <a:pt x="2840" y="1118"/>
                    <a:pt x="2836" y="1122"/>
                    <a:pt x="2832" y="1132"/>
                  </a:cubicBezTo>
                  <a:cubicBezTo>
                    <a:pt x="2828" y="1199"/>
                    <a:pt x="2831" y="1262"/>
                    <a:pt x="2837" y="1328"/>
                  </a:cubicBezTo>
                  <a:lnTo>
                    <a:pt x="2837" y="1328"/>
                  </a:lnTo>
                  <a:cubicBezTo>
                    <a:pt x="2828" y="1283"/>
                    <a:pt x="2812" y="1270"/>
                    <a:pt x="2795" y="1270"/>
                  </a:cubicBezTo>
                  <a:cubicBezTo>
                    <a:pt x="2768" y="1270"/>
                    <a:pt x="2736" y="1301"/>
                    <a:pt x="2720" y="1301"/>
                  </a:cubicBezTo>
                  <a:cubicBezTo>
                    <a:pt x="2719" y="1301"/>
                    <a:pt x="2718" y="1301"/>
                    <a:pt x="2717" y="1300"/>
                  </a:cubicBezTo>
                  <a:cubicBezTo>
                    <a:pt x="2672" y="1280"/>
                    <a:pt x="2656" y="1136"/>
                    <a:pt x="2609" y="1136"/>
                  </a:cubicBezTo>
                  <a:cubicBezTo>
                    <a:pt x="2606" y="1136"/>
                    <a:pt x="2604" y="1137"/>
                    <a:pt x="2602" y="1138"/>
                  </a:cubicBezTo>
                  <a:cubicBezTo>
                    <a:pt x="2555" y="1153"/>
                    <a:pt x="2734" y="1604"/>
                    <a:pt x="2788" y="1604"/>
                  </a:cubicBezTo>
                  <a:cubicBezTo>
                    <a:pt x="2789" y="1604"/>
                    <a:pt x="2790" y="1604"/>
                    <a:pt x="2790" y="1604"/>
                  </a:cubicBezTo>
                  <a:lnTo>
                    <a:pt x="2790" y="1604"/>
                  </a:lnTo>
                  <a:lnTo>
                    <a:pt x="2754" y="1615"/>
                  </a:lnTo>
                  <a:cubicBezTo>
                    <a:pt x="2727" y="1625"/>
                    <a:pt x="2759" y="1819"/>
                    <a:pt x="2822" y="1835"/>
                  </a:cubicBezTo>
                  <a:lnTo>
                    <a:pt x="2816" y="1835"/>
                  </a:lnTo>
                  <a:cubicBezTo>
                    <a:pt x="2824" y="1838"/>
                    <a:pt x="2831" y="1839"/>
                    <a:pt x="2838" y="1839"/>
                  </a:cubicBezTo>
                  <a:cubicBezTo>
                    <a:pt x="2868" y="1839"/>
                    <a:pt x="2889" y="1813"/>
                    <a:pt x="2911" y="1788"/>
                  </a:cubicBezTo>
                  <a:cubicBezTo>
                    <a:pt x="2937" y="1751"/>
                    <a:pt x="2942" y="1725"/>
                    <a:pt x="2927" y="1604"/>
                  </a:cubicBezTo>
                  <a:cubicBezTo>
                    <a:pt x="2906" y="1468"/>
                    <a:pt x="3010" y="1624"/>
                    <a:pt x="2938" y="1386"/>
                  </a:cubicBezTo>
                  <a:lnTo>
                    <a:pt x="2938" y="1386"/>
                  </a:lnTo>
                  <a:cubicBezTo>
                    <a:pt x="3006" y="1609"/>
                    <a:pt x="3110" y="1599"/>
                    <a:pt x="3157" y="1630"/>
                  </a:cubicBezTo>
                  <a:cubicBezTo>
                    <a:pt x="3189" y="1641"/>
                    <a:pt x="3215" y="1667"/>
                    <a:pt x="3236" y="1693"/>
                  </a:cubicBezTo>
                  <a:cubicBezTo>
                    <a:pt x="3256" y="1790"/>
                    <a:pt x="3302" y="1882"/>
                    <a:pt x="3323" y="1882"/>
                  </a:cubicBezTo>
                  <a:cubicBezTo>
                    <a:pt x="3324" y="1882"/>
                    <a:pt x="3325" y="1882"/>
                    <a:pt x="3325" y="1882"/>
                  </a:cubicBezTo>
                  <a:lnTo>
                    <a:pt x="3283" y="1683"/>
                  </a:lnTo>
                  <a:cubicBezTo>
                    <a:pt x="3284" y="1683"/>
                    <a:pt x="3284" y="1683"/>
                    <a:pt x="3285" y="1683"/>
                  </a:cubicBezTo>
                  <a:cubicBezTo>
                    <a:pt x="3316" y="1683"/>
                    <a:pt x="3346" y="1788"/>
                    <a:pt x="3370" y="1788"/>
                  </a:cubicBezTo>
                  <a:cubicBezTo>
                    <a:pt x="3375" y="1788"/>
                    <a:pt x="3379" y="1785"/>
                    <a:pt x="3383" y="1777"/>
                  </a:cubicBezTo>
                  <a:cubicBezTo>
                    <a:pt x="3414" y="1704"/>
                    <a:pt x="3430" y="1620"/>
                    <a:pt x="3425" y="1536"/>
                  </a:cubicBezTo>
                  <a:cubicBezTo>
                    <a:pt x="3425" y="1484"/>
                    <a:pt x="3409" y="1457"/>
                    <a:pt x="3425" y="1457"/>
                  </a:cubicBezTo>
                  <a:cubicBezTo>
                    <a:pt x="3451" y="1468"/>
                    <a:pt x="3472" y="1484"/>
                    <a:pt x="3488" y="1510"/>
                  </a:cubicBezTo>
                  <a:cubicBezTo>
                    <a:pt x="3521" y="1558"/>
                    <a:pt x="3559" y="1624"/>
                    <a:pt x="3583" y="1624"/>
                  </a:cubicBezTo>
                  <a:cubicBezTo>
                    <a:pt x="3593" y="1624"/>
                    <a:pt x="3600" y="1613"/>
                    <a:pt x="3603" y="1583"/>
                  </a:cubicBezTo>
                  <a:cubicBezTo>
                    <a:pt x="3616" y="1506"/>
                    <a:pt x="3643" y="1449"/>
                    <a:pt x="3679" y="1449"/>
                  </a:cubicBezTo>
                  <a:cubicBezTo>
                    <a:pt x="3686" y="1449"/>
                    <a:pt x="3694" y="1452"/>
                    <a:pt x="3703" y="1457"/>
                  </a:cubicBezTo>
                  <a:cubicBezTo>
                    <a:pt x="3721" y="1471"/>
                    <a:pt x="3772" y="1645"/>
                    <a:pt x="3788" y="1645"/>
                  </a:cubicBezTo>
                  <a:cubicBezTo>
                    <a:pt x="3790" y="1645"/>
                    <a:pt x="3791" y="1642"/>
                    <a:pt x="3792" y="1636"/>
                  </a:cubicBezTo>
                  <a:cubicBezTo>
                    <a:pt x="3807" y="1494"/>
                    <a:pt x="3692" y="1316"/>
                    <a:pt x="3760" y="1305"/>
                  </a:cubicBezTo>
                  <a:cubicBezTo>
                    <a:pt x="3761" y="1305"/>
                    <a:pt x="3762" y="1305"/>
                    <a:pt x="3763" y="1305"/>
                  </a:cubicBezTo>
                  <a:cubicBezTo>
                    <a:pt x="3832" y="1305"/>
                    <a:pt x="3819" y="1688"/>
                    <a:pt x="3889" y="1688"/>
                  </a:cubicBezTo>
                  <a:cubicBezTo>
                    <a:pt x="3889" y="1688"/>
                    <a:pt x="3890" y="1688"/>
                    <a:pt x="3891" y="1688"/>
                  </a:cubicBezTo>
                  <a:cubicBezTo>
                    <a:pt x="3933" y="1683"/>
                    <a:pt x="3870" y="1536"/>
                    <a:pt x="3886" y="1494"/>
                  </a:cubicBezTo>
                  <a:cubicBezTo>
                    <a:pt x="3899" y="1466"/>
                    <a:pt x="3918" y="1456"/>
                    <a:pt x="3938" y="1456"/>
                  </a:cubicBezTo>
                  <a:cubicBezTo>
                    <a:pt x="3967" y="1456"/>
                    <a:pt x="4000" y="1474"/>
                    <a:pt x="4028" y="1484"/>
                  </a:cubicBezTo>
                  <a:cubicBezTo>
                    <a:pt x="4106" y="1513"/>
                    <a:pt x="4214" y="1607"/>
                    <a:pt x="4295" y="1607"/>
                  </a:cubicBezTo>
                  <a:cubicBezTo>
                    <a:pt x="4316" y="1607"/>
                    <a:pt x="4336" y="1600"/>
                    <a:pt x="4353" y="1583"/>
                  </a:cubicBezTo>
                  <a:cubicBezTo>
                    <a:pt x="4374" y="1562"/>
                    <a:pt x="4363" y="1473"/>
                    <a:pt x="4368" y="1400"/>
                  </a:cubicBezTo>
                  <a:cubicBezTo>
                    <a:pt x="4371" y="1353"/>
                    <a:pt x="4375" y="1336"/>
                    <a:pt x="4378" y="1336"/>
                  </a:cubicBezTo>
                  <a:cubicBezTo>
                    <a:pt x="4388" y="1336"/>
                    <a:pt x="4402" y="1456"/>
                    <a:pt x="4421" y="1494"/>
                  </a:cubicBezTo>
                  <a:cubicBezTo>
                    <a:pt x="4428" y="1510"/>
                    <a:pt x="4436" y="1516"/>
                    <a:pt x="4444" y="1516"/>
                  </a:cubicBezTo>
                  <a:cubicBezTo>
                    <a:pt x="4469" y="1516"/>
                    <a:pt x="4494" y="1443"/>
                    <a:pt x="4494" y="1394"/>
                  </a:cubicBezTo>
                  <a:cubicBezTo>
                    <a:pt x="4485" y="1301"/>
                    <a:pt x="4484" y="1263"/>
                    <a:pt x="4490" y="1263"/>
                  </a:cubicBezTo>
                  <a:lnTo>
                    <a:pt x="4490" y="1263"/>
                  </a:lnTo>
                  <a:cubicBezTo>
                    <a:pt x="4499" y="1263"/>
                    <a:pt x="4521" y="1332"/>
                    <a:pt x="4557" y="1426"/>
                  </a:cubicBezTo>
                  <a:cubicBezTo>
                    <a:pt x="4541" y="1300"/>
                    <a:pt x="4526" y="1174"/>
                    <a:pt x="4500" y="1048"/>
                  </a:cubicBezTo>
                  <a:lnTo>
                    <a:pt x="4500" y="1048"/>
                  </a:lnTo>
                  <a:cubicBezTo>
                    <a:pt x="4520" y="1048"/>
                    <a:pt x="4568" y="1253"/>
                    <a:pt x="4578" y="1290"/>
                  </a:cubicBezTo>
                  <a:cubicBezTo>
                    <a:pt x="4591" y="1326"/>
                    <a:pt x="4602" y="1339"/>
                    <a:pt x="4611" y="1339"/>
                  </a:cubicBezTo>
                  <a:cubicBezTo>
                    <a:pt x="4628" y="1339"/>
                    <a:pt x="4639" y="1293"/>
                    <a:pt x="4646" y="1269"/>
                  </a:cubicBezTo>
                  <a:cubicBezTo>
                    <a:pt x="4656" y="1253"/>
                    <a:pt x="4686" y="1190"/>
                    <a:pt x="4714" y="1190"/>
                  </a:cubicBezTo>
                  <a:cubicBezTo>
                    <a:pt x="4733" y="1190"/>
                    <a:pt x="4751" y="1218"/>
                    <a:pt x="4762" y="1305"/>
                  </a:cubicBezTo>
                  <a:cubicBezTo>
                    <a:pt x="4772" y="1383"/>
                    <a:pt x="4783" y="1410"/>
                    <a:pt x="4793" y="1410"/>
                  </a:cubicBezTo>
                  <a:cubicBezTo>
                    <a:pt x="4816" y="1410"/>
                    <a:pt x="4836" y="1254"/>
                    <a:pt x="4851" y="1242"/>
                  </a:cubicBezTo>
                  <a:cubicBezTo>
                    <a:pt x="4853" y="1240"/>
                    <a:pt x="4855" y="1239"/>
                    <a:pt x="4858" y="1239"/>
                  </a:cubicBezTo>
                  <a:cubicBezTo>
                    <a:pt x="4899" y="1239"/>
                    <a:pt x="4972" y="1572"/>
                    <a:pt x="4999" y="1572"/>
                  </a:cubicBezTo>
                  <a:cubicBezTo>
                    <a:pt x="5004" y="1572"/>
                    <a:pt x="5007" y="1558"/>
                    <a:pt x="5008" y="1526"/>
                  </a:cubicBezTo>
                  <a:cubicBezTo>
                    <a:pt x="4950" y="1311"/>
                    <a:pt x="4861" y="1106"/>
                    <a:pt x="4756" y="912"/>
                  </a:cubicBezTo>
                  <a:cubicBezTo>
                    <a:pt x="4752" y="899"/>
                    <a:pt x="4674" y="746"/>
                    <a:pt x="4658" y="746"/>
                  </a:cubicBezTo>
                  <a:cubicBezTo>
                    <a:pt x="4655" y="746"/>
                    <a:pt x="4654" y="752"/>
                    <a:pt x="4657" y="765"/>
                  </a:cubicBezTo>
                  <a:cubicBezTo>
                    <a:pt x="4657" y="814"/>
                    <a:pt x="4655" y="837"/>
                    <a:pt x="4644" y="837"/>
                  </a:cubicBezTo>
                  <a:cubicBezTo>
                    <a:pt x="4638" y="837"/>
                    <a:pt x="4629" y="828"/>
                    <a:pt x="4615" y="812"/>
                  </a:cubicBezTo>
                  <a:cubicBezTo>
                    <a:pt x="4581" y="775"/>
                    <a:pt x="4540" y="712"/>
                    <a:pt x="4513" y="712"/>
                  </a:cubicBezTo>
                  <a:close/>
                  <a:moveTo>
                    <a:pt x="10677" y="1966"/>
                  </a:moveTo>
                  <a:cubicBezTo>
                    <a:pt x="10674" y="1968"/>
                    <a:pt x="10672" y="1970"/>
                    <a:pt x="10671" y="1971"/>
                  </a:cubicBezTo>
                  <a:cubicBezTo>
                    <a:pt x="10673" y="1969"/>
                    <a:pt x="10675" y="1968"/>
                    <a:pt x="10677" y="1966"/>
                  </a:cubicBezTo>
                  <a:close/>
                  <a:moveTo>
                    <a:pt x="11399" y="2247"/>
                  </a:moveTo>
                  <a:cubicBezTo>
                    <a:pt x="11407" y="2247"/>
                    <a:pt x="11414" y="2249"/>
                    <a:pt x="11420" y="2254"/>
                  </a:cubicBezTo>
                  <a:lnTo>
                    <a:pt x="11415" y="2254"/>
                  </a:lnTo>
                  <a:cubicBezTo>
                    <a:pt x="11433" y="2285"/>
                    <a:pt x="11304" y="2350"/>
                    <a:pt x="11258" y="2350"/>
                  </a:cubicBezTo>
                  <a:cubicBezTo>
                    <a:pt x="11249" y="2350"/>
                    <a:pt x="11244" y="2348"/>
                    <a:pt x="11242" y="2343"/>
                  </a:cubicBezTo>
                  <a:cubicBezTo>
                    <a:pt x="11286" y="2308"/>
                    <a:pt x="11356" y="2247"/>
                    <a:pt x="11399" y="2247"/>
                  </a:cubicBezTo>
                  <a:close/>
                  <a:moveTo>
                    <a:pt x="11955" y="2391"/>
                  </a:moveTo>
                  <a:lnTo>
                    <a:pt x="11955" y="2391"/>
                  </a:lnTo>
                  <a:cubicBezTo>
                    <a:pt x="11952" y="2392"/>
                    <a:pt x="11949" y="2393"/>
                    <a:pt x="11947" y="2394"/>
                  </a:cubicBezTo>
                  <a:lnTo>
                    <a:pt x="11947" y="2394"/>
                  </a:lnTo>
                  <a:lnTo>
                    <a:pt x="11955" y="2391"/>
                  </a:lnTo>
                  <a:close/>
                  <a:moveTo>
                    <a:pt x="1647" y="2321"/>
                  </a:moveTo>
                  <a:cubicBezTo>
                    <a:pt x="1654" y="2321"/>
                    <a:pt x="1666" y="2326"/>
                    <a:pt x="1684" y="2338"/>
                  </a:cubicBezTo>
                  <a:cubicBezTo>
                    <a:pt x="1783" y="2395"/>
                    <a:pt x="1965" y="2577"/>
                    <a:pt x="1908" y="2577"/>
                  </a:cubicBezTo>
                  <a:cubicBezTo>
                    <a:pt x="1902" y="2577"/>
                    <a:pt x="1892" y="2574"/>
                    <a:pt x="1878" y="2569"/>
                  </a:cubicBezTo>
                  <a:cubicBezTo>
                    <a:pt x="1820" y="2532"/>
                    <a:pt x="1768" y="2485"/>
                    <a:pt x="1721" y="2438"/>
                  </a:cubicBezTo>
                  <a:lnTo>
                    <a:pt x="1715" y="2438"/>
                  </a:lnTo>
                  <a:cubicBezTo>
                    <a:pt x="1655" y="2381"/>
                    <a:pt x="1622" y="2321"/>
                    <a:pt x="1647" y="2321"/>
                  </a:cubicBezTo>
                  <a:close/>
                  <a:moveTo>
                    <a:pt x="1719" y="2931"/>
                  </a:moveTo>
                  <a:cubicBezTo>
                    <a:pt x="1723" y="2934"/>
                    <a:pt x="1727" y="2938"/>
                    <a:pt x="1731" y="2941"/>
                  </a:cubicBezTo>
                  <a:cubicBezTo>
                    <a:pt x="1727" y="2938"/>
                    <a:pt x="1723" y="2934"/>
                    <a:pt x="1719" y="2931"/>
                  </a:cubicBezTo>
                  <a:close/>
                  <a:moveTo>
                    <a:pt x="1548" y="3046"/>
                  </a:moveTo>
                  <a:lnTo>
                    <a:pt x="1548" y="3046"/>
                  </a:lnTo>
                  <a:cubicBezTo>
                    <a:pt x="1548" y="3046"/>
                    <a:pt x="1548" y="3046"/>
                    <a:pt x="1548" y="3047"/>
                  </a:cubicBezTo>
                  <a:lnTo>
                    <a:pt x="1548" y="3047"/>
                  </a:lnTo>
                  <a:cubicBezTo>
                    <a:pt x="1548" y="3046"/>
                    <a:pt x="1548" y="3046"/>
                    <a:pt x="1548" y="3046"/>
                  </a:cubicBezTo>
                  <a:close/>
                  <a:moveTo>
                    <a:pt x="1401" y="3098"/>
                  </a:moveTo>
                  <a:lnTo>
                    <a:pt x="1385" y="3114"/>
                  </a:lnTo>
                  <a:lnTo>
                    <a:pt x="1459" y="3188"/>
                  </a:lnTo>
                  <a:cubicBezTo>
                    <a:pt x="1496" y="3200"/>
                    <a:pt x="1521" y="3207"/>
                    <a:pt x="1533" y="3207"/>
                  </a:cubicBezTo>
                  <a:cubicBezTo>
                    <a:pt x="1561" y="3207"/>
                    <a:pt x="1518" y="3172"/>
                    <a:pt x="1401" y="3098"/>
                  </a:cubicBezTo>
                  <a:close/>
                  <a:moveTo>
                    <a:pt x="1146" y="3763"/>
                  </a:moveTo>
                  <a:cubicBezTo>
                    <a:pt x="1146" y="3763"/>
                    <a:pt x="1146" y="3764"/>
                    <a:pt x="1146" y="3764"/>
                  </a:cubicBezTo>
                  <a:lnTo>
                    <a:pt x="1146" y="3764"/>
                  </a:lnTo>
                  <a:cubicBezTo>
                    <a:pt x="1147" y="3764"/>
                    <a:pt x="1148" y="3764"/>
                    <a:pt x="1149" y="3764"/>
                  </a:cubicBezTo>
                  <a:lnTo>
                    <a:pt x="1146" y="3763"/>
                  </a:lnTo>
                  <a:close/>
                  <a:moveTo>
                    <a:pt x="342" y="3864"/>
                  </a:moveTo>
                  <a:lnTo>
                    <a:pt x="342" y="3864"/>
                  </a:lnTo>
                  <a:cubicBezTo>
                    <a:pt x="343" y="3864"/>
                    <a:pt x="344" y="3865"/>
                    <a:pt x="345" y="3865"/>
                  </a:cubicBezTo>
                  <a:lnTo>
                    <a:pt x="345" y="3865"/>
                  </a:lnTo>
                  <a:cubicBezTo>
                    <a:pt x="344" y="3865"/>
                    <a:pt x="343" y="3864"/>
                    <a:pt x="342" y="3864"/>
                  </a:cubicBezTo>
                  <a:close/>
                  <a:moveTo>
                    <a:pt x="734" y="4427"/>
                  </a:moveTo>
                  <a:cubicBezTo>
                    <a:pt x="793" y="4427"/>
                    <a:pt x="869" y="4442"/>
                    <a:pt x="866" y="4462"/>
                  </a:cubicBezTo>
                  <a:cubicBezTo>
                    <a:pt x="833" y="4467"/>
                    <a:pt x="786" y="4475"/>
                    <a:pt x="746" y="4475"/>
                  </a:cubicBezTo>
                  <a:cubicBezTo>
                    <a:pt x="710" y="4475"/>
                    <a:pt x="680" y="4469"/>
                    <a:pt x="672" y="4446"/>
                  </a:cubicBezTo>
                  <a:lnTo>
                    <a:pt x="667" y="4446"/>
                  </a:lnTo>
                  <a:cubicBezTo>
                    <a:pt x="669" y="4432"/>
                    <a:pt x="698" y="4427"/>
                    <a:pt x="734" y="4427"/>
                  </a:cubicBezTo>
                  <a:close/>
                  <a:moveTo>
                    <a:pt x="641" y="4762"/>
                  </a:moveTo>
                  <a:cubicBezTo>
                    <a:pt x="690" y="4762"/>
                    <a:pt x="740" y="4771"/>
                    <a:pt x="740" y="4787"/>
                  </a:cubicBezTo>
                  <a:cubicBezTo>
                    <a:pt x="743" y="4817"/>
                    <a:pt x="688" y="4835"/>
                    <a:pt x="636" y="4835"/>
                  </a:cubicBezTo>
                  <a:cubicBezTo>
                    <a:pt x="590" y="4835"/>
                    <a:pt x="546" y="4821"/>
                    <a:pt x="546" y="4792"/>
                  </a:cubicBezTo>
                  <a:lnTo>
                    <a:pt x="541" y="4792"/>
                  </a:lnTo>
                  <a:cubicBezTo>
                    <a:pt x="541" y="4771"/>
                    <a:pt x="591" y="4762"/>
                    <a:pt x="641" y="4762"/>
                  </a:cubicBezTo>
                  <a:close/>
                  <a:moveTo>
                    <a:pt x="960" y="5222"/>
                  </a:moveTo>
                  <a:cubicBezTo>
                    <a:pt x="960" y="5223"/>
                    <a:pt x="960" y="5224"/>
                    <a:pt x="960" y="5224"/>
                  </a:cubicBezTo>
                  <a:lnTo>
                    <a:pt x="960" y="5224"/>
                  </a:lnTo>
                  <a:cubicBezTo>
                    <a:pt x="961" y="5223"/>
                    <a:pt x="960" y="5222"/>
                    <a:pt x="960" y="5222"/>
                  </a:cubicBezTo>
                  <a:close/>
                  <a:moveTo>
                    <a:pt x="11646" y="5610"/>
                  </a:moveTo>
                  <a:cubicBezTo>
                    <a:pt x="11645" y="5610"/>
                    <a:pt x="11645" y="5611"/>
                    <a:pt x="11645" y="5611"/>
                  </a:cubicBezTo>
                  <a:lnTo>
                    <a:pt x="11645" y="5611"/>
                  </a:lnTo>
                  <a:cubicBezTo>
                    <a:pt x="11645" y="5611"/>
                    <a:pt x="11645" y="5610"/>
                    <a:pt x="11646" y="5610"/>
                  </a:cubicBezTo>
                  <a:close/>
                  <a:moveTo>
                    <a:pt x="1160" y="5662"/>
                  </a:moveTo>
                  <a:cubicBezTo>
                    <a:pt x="1159" y="5662"/>
                    <a:pt x="1159" y="5662"/>
                    <a:pt x="1159" y="5662"/>
                  </a:cubicBezTo>
                  <a:lnTo>
                    <a:pt x="1159" y="5662"/>
                  </a:lnTo>
                  <a:cubicBezTo>
                    <a:pt x="1159" y="5662"/>
                    <a:pt x="1159" y="5662"/>
                    <a:pt x="1160" y="5662"/>
                  </a:cubicBezTo>
                  <a:close/>
                  <a:moveTo>
                    <a:pt x="1196" y="5899"/>
                  </a:moveTo>
                  <a:cubicBezTo>
                    <a:pt x="1158" y="5899"/>
                    <a:pt x="1034" y="5958"/>
                    <a:pt x="1044" y="5982"/>
                  </a:cubicBezTo>
                  <a:lnTo>
                    <a:pt x="1144" y="5966"/>
                  </a:lnTo>
                  <a:cubicBezTo>
                    <a:pt x="1210" y="5917"/>
                    <a:pt x="1216" y="5899"/>
                    <a:pt x="1196" y="5899"/>
                  </a:cubicBezTo>
                  <a:close/>
                  <a:moveTo>
                    <a:pt x="10487" y="5945"/>
                  </a:moveTo>
                  <a:cubicBezTo>
                    <a:pt x="10550" y="5977"/>
                    <a:pt x="10602" y="6019"/>
                    <a:pt x="10655" y="6066"/>
                  </a:cubicBezTo>
                  <a:lnTo>
                    <a:pt x="10650" y="6066"/>
                  </a:lnTo>
                  <a:cubicBezTo>
                    <a:pt x="10647" y="6075"/>
                    <a:pt x="10641" y="6080"/>
                    <a:pt x="10633" y="6080"/>
                  </a:cubicBezTo>
                  <a:cubicBezTo>
                    <a:pt x="10607" y="6080"/>
                    <a:pt x="10554" y="6040"/>
                    <a:pt x="10471" y="5961"/>
                  </a:cubicBezTo>
                  <a:lnTo>
                    <a:pt x="10487" y="5945"/>
                  </a:lnTo>
                  <a:close/>
                  <a:moveTo>
                    <a:pt x="8982" y="6758"/>
                  </a:moveTo>
                  <a:lnTo>
                    <a:pt x="8985" y="6769"/>
                  </a:lnTo>
                  <a:lnTo>
                    <a:pt x="8985" y="6769"/>
                  </a:lnTo>
                  <a:cubicBezTo>
                    <a:pt x="8984" y="6766"/>
                    <a:pt x="8983" y="6762"/>
                    <a:pt x="8982" y="6758"/>
                  </a:cubicBezTo>
                  <a:close/>
                  <a:moveTo>
                    <a:pt x="9213" y="6952"/>
                  </a:moveTo>
                  <a:lnTo>
                    <a:pt x="9271" y="7041"/>
                  </a:lnTo>
                  <a:cubicBezTo>
                    <a:pt x="9271" y="7095"/>
                    <a:pt x="9274" y="7152"/>
                    <a:pt x="9256" y="7152"/>
                  </a:cubicBezTo>
                  <a:cubicBezTo>
                    <a:pt x="9253" y="7152"/>
                    <a:pt x="9249" y="7150"/>
                    <a:pt x="9244" y="7146"/>
                  </a:cubicBezTo>
                  <a:cubicBezTo>
                    <a:pt x="9223" y="7078"/>
                    <a:pt x="9187" y="6957"/>
                    <a:pt x="9213" y="6952"/>
                  </a:cubicBezTo>
                  <a:close/>
                  <a:moveTo>
                    <a:pt x="5485" y="7167"/>
                  </a:moveTo>
                  <a:cubicBezTo>
                    <a:pt x="5485" y="7169"/>
                    <a:pt x="5485" y="7171"/>
                    <a:pt x="5486" y="7173"/>
                  </a:cubicBezTo>
                  <a:lnTo>
                    <a:pt x="5486" y="7173"/>
                  </a:lnTo>
                  <a:cubicBezTo>
                    <a:pt x="5485" y="7171"/>
                    <a:pt x="5485" y="7169"/>
                    <a:pt x="5485" y="7167"/>
                  </a:cubicBezTo>
                  <a:close/>
                  <a:moveTo>
                    <a:pt x="2890" y="7429"/>
                  </a:moveTo>
                  <a:cubicBezTo>
                    <a:pt x="2890" y="7429"/>
                    <a:pt x="2890" y="7429"/>
                    <a:pt x="2890" y="7429"/>
                  </a:cubicBezTo>
                  <a:lnTo>
                    <a:pt x="2890" y="7429"/>
                  </a:lnTo>
                  <a:cubicBezTo>
                    <a:pt x="2890" y="7429"/>
                    <a:pt x="2890" y="7429"/>
                    <a:pt x="2890" y="7429"/>
                  </a:cubicBezTo>
                  <a:close/>
                  <a:moveTo>
                    <a:pt x="9479" y="7451"/>
                  </a:moveTo>
                  <a:lnTo>
                    <a:pt x="9479" y="7451"/>
                  </a:lnTo>
                  <a:cubicBezTo>
                    <a:pt x="9481" y="7458"/>
                    <a:pt x="9484" y="7465"/>
                    <a:pt x="9486" y="7471"/>
                  </a:cubicBezTo>
                  <a:cubicBezTo>
                    <a:pt x="9484" y="7466"/>
                    <a:pt x="9482" y="7459"/>
                    <a:pt x="9479" y="7451"/>
                  </a:cubicBezTo>
                  <a:close/>
                  <a:moveTo>
                    <a:pt x="5464" y="7414"/>
                  </a:moveTo>
                  <a:cubicBezTo>
                    <a:pt x="5490" y="7414"/>
                    <a:pt x="5527" y="7440"/>
                    <a:pt x="5532" y="7550"/>
                  </a:cubicBezTo>
                  <a:cubicBezTo>
                    <a:pt x="5536" y="7601"/>
                    <a:pt x="5525" y="7611"/>
                    <a:pt x="5511" y="7611"/>
                  </a:cubicBezTo>
                  <a:cubicBezTo>
                    <a:pt x="5503" y="7611"/>
                    <a:pt x="5493" y="7608"/>
                    <a:pt x="5485" y="7608"/>
                  </a:cubicBezTo>
                  <a:cubicBezTo>
                    <a:pt x="5469" y="7539"/>
                    <a:pt x="5438" y="7414"/>
                    <a:pt x="5464" y="7414"/>
                  </a:cubicBezTo>
                  <a:close/>
                  <a:moveTo>
                    <a:pt x="4814" y="7817"/>
                  </a:moveTo>
                  <a:cubicBezTo>
                    <a:pt x="4840" y="7817"/>
                    <a:pt x="4872" y="7843"/>
                    <a:pt x="4877" y="7959"/>
                  </a:cubicBezTo>
                  <a:cubicBezTo>
                    <a:pt x="4877" y="8010"/>
                    <a:pt x="4867" y="8018"/>
                    <a:pt x="4854" y="8018"/>
                  </a:cubicBezTo>
                  <a:cubicBezTo>
                    <a:pt x="4847" y="8018"/>
                    <a:pt x="4839" y="8016"/>
                    <a:pt x="4831" y="8016"/>
                  </a:cubicBezTo>
                  <a:cubicBezTo>
                    <a:pt x="4829" y="8016"/>
                    <a:pt x="4827" y="8016"/>
                    <a:pt x="4825" y="8016"/>
                  </a:cubicBezTo>
                  <a:cubicBezTo>
                    <a:pt x="4814" y="7943"/>
                    <a:pt x="4788" y="7817"/>
                    <a:pt x="4814" y="7817"/>
                  </a:cubicBezTo>
                  <a:close/>
                  <a:moveTo>
                    <a:pt x="2629" y="8211"/>
                  </a:moveTo>
                  <a:lnTo>
                    <a:pt x="2629" y="8211"/>
                  </a:lnTo>
                  <a:cubicBezTo>
                    <a:pt x="2627" y="8216"/>
                    <a:pt x="2625" y="8221"/>
                    <a:pt x="2622" y="8226"/>
                  </a:cubicBezTo>
                  <a:cubicBezTo>
                    <a:pt x="2625" y="8221"/>
                    <a:pt x="2627" y="8216"/>
                    <a:pt x="2629" y="8211"/>
                  </a:cubicBezTo>
                  <a:close/>
                  <a:moveTo>
                    <a:pt x="5349" y="8043"/>
                  </a:moveTo>
                  <a:cubicBezTo>
                    <a:pt x="5327" y="8043"/>
                    <a:pt x="5339" y="8232"/>
                    <a:pt x="5383" y="8232"/>
                  </a:cubicBezTo>
                  <a:cubicBezTo>
                    <a:pt x="5384" y="8232"/>
                    <a:pt x="5385" y="8232"/>
                    <a:pt x="5386" y="8231"/>
                  </a:cubicBezTo>
                  <a:cubicBezTo>
                    <a:pt x="5387" y="8232"/>
                    <a:pt x="5388" y="8233"/>
                    <a:pt x="5390" y="8233"/>
                  </a:cubicBezTo>
                  <a:cubicBezTo>
                    <a:pt x="5396" y="8233"/>
                    <a:pt x="5407" y="8226"/>
                    <a:pt x="5407" y="8226"/>
                  </a:cubicBezTo>
                  <a:cubicBezTo>
                    <a:pt x="5379" y="8089"/>
                    <a:pt x="5360" y="8043"/>
                    <a:pt x="5349" y="8043"/>
                  </a:cubicBezTo>
                  <a:close/>
                  <a:moveTo>
                    <a:pt x="3938" y="8399"/>
                  </a:moveTo>
                  <a:cubicBezTo>
                    <a:pt x="3937" y="8405"/>
                    <a:pt x="3935" y="8410"/>
                    <a:pt x="3933" y="8415"/>
                  </a:cubicBezTo>
                  <a:lnTo>
                    <a:pt x="3933" y="8415"/>
                  </a:lnTo>
                  <a:cubicBezTo>
                    <a:pt x="3934" y="8410"/>
                    <a:pt x="3936" y="8405"/>
                    <a:pt x="3938" y="8399"/>
                  </a:cubicBezTo>
                  <a:close/>
                  <a:moveTo>
                    <a:pt x="8411" y="1"/>
                  </a:moveTo>
                  <a:cubicBezTo>
                    <a:pt x="8404" y="1"/>
                    <a:pt x="8397" y="5"/>
                    <a:pt x="8390" y="16"/>
                  </a:cubicBezTo>
                  <a:cubicBezTo>
                    <a:pt x="8374" y="37"/>
                    <a:pt x="8411" y="162"/>
                    <a:pt x="8385" y="220"/>
                  </a:cubicBezTo>
                  <a:cubicBezTo>
                    <a:pt x="8372" y="243"/>
                    <a:pt x="8358" y="251"/>
                    <a:pt x="8344" y="251"/>
                  </a:cubicBezTo>
                  <a:cubicBezTo>
                    <a:pt x="8329" y="251"/>
                    <a:pt x="8314" y="241"/>
                    <a:pt x="8301" y="231"/>
                  </a:cubicBezTo>
                  <a:cubicBezTo>
                    <a:pt x="8281" y="205"/>
                    <a:pt x="8256" y="94"/>
                    <a:pt x="8231" y="94"/>
                  </a:cubicBezTo>
                  <a:cubicBezTo>
                    <a:pt x="8229" y="94"/>
                    <a:pt x="8228" y="94"/>
                    <a:pt x="8227" y="94"/>
                  </a:cubicBezTo>
                  <a:cubicBezTo>
                    <a:pt x="8191" y="108"/>
                    <a:pt x="8194" y="267"/>
                    <a:pt x="8169" y="267"/>
                  </a:cubicBezTo>
                  <a:cubicBezTo>
                    <a:pt x="8165" y="267"/>
                    <a:pt x="8160" y="262"/>
                    <a:pt x="8154" y="251"/>
                  </a:cubicBezTo>
                  <a:cubicBezTo>
                    <a:pt x="8136" y="221"/>
                    <a:pt x="8123" y="49"/>
                    <a:pt x="8100" y="49"/>
                  </a:cubicBezTo>
                  <a:cubicBezTo>
                    <a:pt x="8096" y="49"/>
                    <a:pt x="8091" y="56"/>
                    <a:pt x="8086" y="73"/>
                  </a:cubicBezTo>
                  <a:cubicBezTo>
                    <a:pt x="8060" y="173"/>
                    <a:pt x="8081" y="398"/>
                    <a:pt x="8028" y="398"/>
                  </a:cubicBezTo>
                  <a:lnTo>
                    <a:pt x="8018" y="272"/>
                  </a:lnTo>
                  <a:cubicBezTo>
                    <a:pt x="8007" y="215"/>
                    <a:pt x="8007" y="189"/>
                    <a:pt x="8023" y="183"/>
                  </a:cubicBezTo>
                  <a:cubicBezTo>
                    <a:pt x="8023" y="176"/>
                    <a:pt x="8021" y="173"/>
                    <a:pt x="8018" y="173"/>
                  </a:cubicBezTo>
                  <a:cubicBezTo>
                    <a:pt x="7999" y="173"/>
                    <a:pt x="7937" y="268"/>
                    <a:pt x="7928" y="272"/>
                  </a:cubicBezTo>
                  <a:cubicBezTo>
                    <a:pt x="7926" y="274"/>
                    <a:pt x="7924" y="274"/>
                    <a:pt x="7922" y="274"/>
                  </a:cubicBezTo>
                  <a:cubicBezTo>
                    <a:pt x="7898" y="274"/>
                    <a:pt x="7877" y="212"/>
                    <a:pt x="7860" y="212"/>
                  </a:cubicBezTo>
                  <a:cubicBezTo>
                    <a:pt x="7856" y="212"/>
                    <a:pt x="7853" y="215"/>
                    <a:pt x="7850" y="220"/>
                  </a:cubicBezTo>
                  <a:cubicBezTo>
                    <a:pt x="7829" y="251"/>
                    <a:pt x="7834" y="309"/>
                    <a:pt x="7803" y="309"/>
                  </a:cubicBezTo>
                  <a:cubicBezTo>
                    <a:pt x="7797" y="310"/>
                    <a:pt x="7791" y="311"/>
                    <a:pt x="7786" y="311"/>
                  </a:cubicBezTo>
                  <a:cubicBezTo>
                    <a:pt x="7766" y="311"/>
                    <a:pt x="7754" y="300"/>
                    <a:pt x="7724" y="262"/>
                  </a:cubicBezTo>
                  <a:cubicBezTo>
                    <a:pt x="7717" y="251"/>
                    <a:pt x="7711" y="246"/>
                    <a:pt x="7706" y="246"/>
                  </a:cubicBezTo>
                  <a:cubicBezTo>
                    <a:pt x="7677" y="246"/>
                    <a:pt x="7677" y="399"/>
                    <a:pt x="7645" y="404"/>
                  </a:cubicBezTo>
                  <a:cubicBezTo>
                    <a:pt x="7645" y="404"/>
                    <a:pt x="7644" y="404"/>
                    <a:pt x="7644" y="404"/>
                  </a:cubicBezTo>
                  <a:cubicBezTo>
                    <a:pt x="7608" y="404"/>
                    <a:pt x="7566" y="189"/>
                    <a:pt x="7530" y="189"/>
                  </a:cubicBezTo>
                  <a:cubicBezTo>
                    <a:pt x="7493" y="194"/>
                    <a:pt x="7509" y="362"/>
                    <a:pt x="7488" y="404"/>
                  </a:cubicBezTo>
                  <a:cubicBezTo>
                    <a:pt x="7485" y="410"/>
                    <a:pt x="7482" y="412"/>
                    <a:pt x="7479" y="412"/>
                  </a:cubicBezTo>
                  <a:cubicBezTo>
                    <a:pt x="7450" y="412"/>
                    <a:pt x="7419" y="124"/>
                    <a:pt x="7409" y="52"/>
                  </a:cubicBezTo>
                  <a:cubicBezTo>
                    <a:pt x="7399" y="147"/>
                    <a:pt x="7388" y="241"/>
                    <a:pt x="7383" y="335"/>
                  </a:cubicBezTo>
                  <a:cubicBezTo>
                    <a:pt x="7383" y="419"/>
                    <a:pt x="7380" y="452"/>
                    <a:pt x="7374" y="452"/>
                  </a:cubicBezTo>
                  <a:cubicBezTo>
                    <a:pt x="7363" y="452"/>
                    <a:pt x="7343" y="312"/>
                    <a:pt x="7326" y="199"/>
                  </a:cubicBezTo>
                  <a:lnTo>
                    <a:pt x="7326" y="199"/>
                  </a:lnTo>
                  <a:cubicBezTo>
                    <a:pt x="7362" y="445"/>
                    <a:pt x="7236" y="283"/>
                    <a:pt x="7263" y="472"/>
                  </a:cubicBezTo>
                  <a:cubicBezTo>
                    <a:pt x="7226" y="388"/>
                    <a:pt x="7189" y="288"/>
                    <a:pt x="7158" y="283"/>
                  </a:cubicBezTo>
                  <a:lnTo>
                    <a:pt x="7158" y="283"/>
                  </a:lnTo>
                  <a:cubicBezTo>
                    <a:pt x="7173" y="409"/>
                    <a:pt x="7152" y="377"/>
                    <a:pt x="7126" y="388"/>
                  </a:cubicBezTo>
                  <a:cubicBezTo>
                    <a:pt x="7100" y="398"/>
                    <a:pt x="7095" y="566"/>
                    <a:pt x="7063" y="571"/>
                  </a:cubicBezTo>
                  <a:cubicBezTo>
                    <a:pt x="7063" y="571"/>
                    <a:pt x="6967" y="274"/>
                    <a:pt x="6939" y="274"/>
                  </a:cubicBezTo>
                  <a:cubicBezTo>
                    <a:pt x="6933" y="274"/>
                    <a:pt x="6930" y="288"/>
                    <a:pt x="6932" y="320"/>
                  </a:cubicBezTo>
                  <a:cubicBezTo>
                    <a:pt x="6932" y="374"/>
                    <a:pt x="7010" y="665"/>
                    <a:pt x="6988" y="665"/>
                  </a:cubicBezTo>
                  <a:cubicBezTo>
                    <a:pt x="6985" y="665"/>
                    <a:pt x="6978" y="657"/>
                    <a:pt x="6969" y="639"/>
                  </a:cubicBezTo>
                  <a:cubicBezTo>
                    <a:pt x="6943" y="594"/>
                    <a:pt x="6929" y="549"/>
                    <a:pt x="6920" y="549"/>
                  </a:cubicBezTo>
                  <a:cubicBezTo>
                    <a:pt x="6914" y="549"/>
                    <a:pt x="6910" y="567"/>
                    <a:pt x="6906" y="613"/>
                  </a:cubicBezTo>
                  <a:cubicBezTo>
                    <a:pt x="6906" y="660"/>
                    <a:pt x="6906" y="713"/>
                    <a:pt x="6906" y="760"/>
                  </a:cubicBezTo>
                  <a:cubicBezTo>
                    <a:pt x="6875" y="666"/>
                    <a:pt x="6880" y="430"/>
                    <a:pt x="6859" y="377"/>
                  </a:cubicBezTo>
                  <a:cubicBezTo>
                    <a:pt x="6859" y="376"/>
                    <a:pt x="6858" y="376"/>
                    <a:pt x="6858" y="376"/>
                  </a:cubicBezTo>
                  <a:cubicBezTo>
                    <a:pt x="6852" y="376"/>
                    <a:pt x="6843" y="466"/>
                    <a:pt x="6843" y="466"/>
                  </a:cubicBezTo>
                  <a:cubicBezTo>
                    <a:pt x="6838" y="533"/>
                    <a:pt x="6828" y="520"/>
                    <a:pt x="6808" y="524"/>
                  </a:cubicBezTo>
                  <a:lnTo>
                    <a:pt x="6808" y="524"/>
                  </a:lnTo>
                  <a:cubicBezTo>
                    <a:pt x="6821" y="517"/>
                    <a:pt x="6806" y="438"/>
                    <a:pt x="6791" y="383"/>
                  </a:cubicBezTo>
                  <a:lnTo>
                    <a:pt x="6791" y="383"/>
                  </a:lnTo>
                  <a:cubicBezTo>
                    <a:pt x="6797" y="424"/>
                    <a:pt x="6794" y="435"/>
                    <a:pt x="6786" y="435"/>
                  </a:cubicBezTo>
                  <a:cubicBezTo>
                    <a:pt x="6779" y="435"/>
                    <a:pt x="6767" y="424"/>
                    <a:pt x="6758" y="424"/>
                  </a:cubicBezTo>
                  <a:cubicBezTo>
                    <a:pt x="6754" y="424"/>
                    <a:pt x="6751" y="426"/>
                    <a:pt x="6749" y="430"/>
                  </a:cubicBezTo>
                  <a:cubicBezTo>
                    <a:pt x="6754" y="456"/>
                    <a:pt x="6759" y="487"/>
                    <a:pt x="6754" y="514"/>
                  </a:cubicBezTo>
                  <a:cubicBezTo>
                    <a:pt x="6747" y="538"/>
                    <a:pt x="6736" y="554"/>
                    <a:pt x="6723" y="554"/>
                  </a:cubicBezTo>
                  <a:cubicBezTo>
                    <a:pt x="6706" y="554"/>
                    <a:pt x="6687" y="527"/>
                    <a:pt x="6675" y="461"/>
                  </a:cubicBezTo>
                  <a:cubicBezTo>
                    <a:pt x="6662" y="379"/>
                    <a:pt x="6634" y="337"/>
                    <a:pt x="6614" y="337"/>
                  </a:cubicBezTo>
                  <a:cubicBezTo>
                    <a:pt x="6596" y="337"/>
                    <a:pt x="6584" y="373"/>
                    <a:pt x="6597" y="445"/>
                  </a:cubicBezTo>
                  <a:cubicBezTo>
                    <a:pt x="6594" y="452"/>
                    <a:pt x="6589" y="453"/>
                    <a:pt x="6583" y="453"/>
                  </a:cubicBezTo>
                  <a:cubicBezTo>
                    <a:pt x="6575" y="453"/>
                    <a:pt x="6565" y="450"/>
                    <a:pt x="6557" y="450"/>
                  </a:cubicBezTo>
                  <a:cubicBezTo>
                    <a:pt x="6539" y="450"/>
                    <a:pt x="6525" y="464"/>
                    <a:pt x="6539" y="550"/>
                  </a:cubicBezTo>
                  <a:cubicBezTo>
                    <a:pt x="6490" y="484"/>
                    <a:pt x="6390" y="318"/>
                    <a:pt x="6333" y="318"/>
                  </a:cubicBezTo>
                  <a:cubicBezTo>
                    <a:pt x="6305" y="318"/>
                    <a:pt x="6287" y="360"/>
                    <a:pt x="6293" y="477"/>
                  </a:cubicBezTo>
                  <a:cubicBezTo>
                    <a:pt x="6264" y="304"/>
                    <a:pt x="6248" y="243"/>
                    <a:pt x="6239" y="243"/>
                  </a:cubicBezTo>
                  <a:cubicBezTo>
                    <a:pt x="6216" y="243"/>
                    <a:pt x="6235" y="619"/>
                    <a:pt x="6215" y="619"/>
                  </a:cubicBezTo>
                  <a:cubicBezTo>
                    <a:pt x="6214" y="619"/>
                    <a:pt x="6211" y="615"/>
                    <a:pt x="6209" y="608"/>
                  </a:cubicBezTo>
                  <a:cubicBezTo>
                    <a:pt x="6177" y="540"/>
                    <a:pt x="6138" y="392"/>
                    <a:pt x="6113" y="392"/>
                  </a:cubicBezTo>
                  <a:cubicBezTo>
                    <a:pt x="6105" y="392"/>
                    <a:pt x="6098" y="406"/>
                    <a:pt x="6093" y="440"/>
                  </a:cubicBezTo>
                  <a:cubicBezTo>
                    <a:pt x="6088" y="475"/>
                    <a:pt x="6093" y="798"/>
                    <a:pt x="6103" y="840"/>
                  </a:cubicBezTo>
                  <a:lnTo>
                    <a:pt x="6103" y="840"/>
                  </a:lnTo>
                  <a:cubicBezTo>
                    <a:pt x="6067" y="736"/>
                    <a:pt x="6062" y="603"/>
                    <a:pt x="6024" y="603"/>
                  </a:cubicBezTo>
                  <a:cubicBezTo>
                    <a:pt x="6019" y="603"/>
                    <a:pt x="6012" y="606"/>
                    <a:pt x="6004" y="613"/>
                  </a:cubicBezTo>
                  <a:cubicBezTo>
                    <a:pt x="5973" y="639"/>
                    <a:pt x="6036" y="807"/>
                    <a:pt x="5994" y="812"/>
                  </a:cubicBezTo>
                  <a:cubicBezTo>
                    <a:pt x="5978" y="723"/>
                    <a:pt x="5947" y="498"/>
                    <a:pt x="5915" y="435"/>
                  </a:cubicBezTo>
                  <a:cubicBezTo>
                    <a:pt x="5907" y="421"/>
                    <a:pt x="5898" y="414"/>
                    <a:pt x="5889" y="414"/>
                  </a:cubicBezTo>
                  <a:cubicBezTo>
                    <a:pt x="5869" y="414"/>
                    <a:pt x="5852" y="451"/>
                    <a:pt x="5863" y="524"/>
                  </a:cubicBezTo>
                  <a:cubicBezTo>
                    <a:pt x="5873" y="577"/>
                    <a:pt x="5842" y="629"/>
                    <a:pt x="5789" y="645"/>
                  </a:cubicBezTo>
                  <a:cubicBezTo>
                    <a:pt x="5780" y="649"/>
                    <a:pt x="5763" y="658"/>
                    <a:pt x="5744" y="658"/>
                  </a:cubicBezTo>
                  <a:cubicBezTo>
                    <a:pt x="5717" y="658"/>
                    <a:pt x="5687" y="641"/>
                    <a:pt x="5669" y="571"/>
                  </a:cubicBezTo>
                  <a:cubicBezTo>
                    <a:pt x="5636" y="463"/>
                    <a:pt x="5601" y="384"/>
                    <a:pt x="5574" y="384"/>
                  </a:cubicBezTo>
                  <a:cubicBezTo>
                    <a:pt x="5562" y="384"/>
                    <a:pt x="5551" y="399"/>
                    <a:pt x="5543" y="435"/>
                  </a:cubicBezTo>
                  <a:cubicBezTo>
                    <a:pt x="5532" y="487"/>
                    <a:pt x="5553" y="603"/>
                    <a:pt x="5527" y="624"/>
                  </a:cubicBezTo>
                  <a:cubicBezTo>
                    <a:pt x="5522" y="628"/>
                    <a:pt x="5517" y="629"/>
                    <a:pt x="5511" y="629"/>
                  </a:cubicBezTo>
                  <a:cubicBezTo>
                    <a:pt x="5487" y="629"/>
                    <a:pt x="5458" y="597"/>
                    <a:pt x="5433" y="571"/>
                  </a:cubicBezTo>
                  <a:cubicBezTo>
                    <a:pt x="5433" y="571"/>
                    <a:pt x="5355" y="523"/>
                    <a:pt x="5326" y="523"/>
                  </a:cubicBezTo>
                  <a:cubicBezTo>
                    <a:pt x="5315" y="523"/>
                    <a:pt x="5311" y="529"/>
                    <a:pt x="5317" y="545"/>
                  </a:cubicBezTo>
                  <a:cubicBezTo>
                    <a:pt x="5352" y="653"/>
                    <a:pt x="5344" y="683"/>
                    <a:pt x="5322" y="683"/>
                  </a:cubicBezTo>
                  <a:cubicBezTo>
                    <a:pt x="5293" y="683"/>
                    <a:pt x="5238" y="632"/>
                    <a:pt x="5218" y="629"/>
                  </a:cubicBezTo>
                  <a:cubicBezTo>
                    <a:pt x="5210" y="626"/>
                    <a:pt x="5203" y="625"/>
                    <a:pt x="5195" y="625"/>
                  </a:cubicBezTo>
                  <a:cubicBezTo>
                    <a:pt x="5175" y="625"/>
                    <a:pt x="5154" y="633"/>
                    <a:pt x="5139" y="645"/>
                  </a:cubicBezTo>
                  <a:cubicBezTo>
                    <a:pt x="5113" y="671"/>
                    <a:pt x="5123" y="676"/>
                    <a:pt x="5139" y="723"/>
                  </a:cubicBezTo>
                  <a:cubicBezTo>
                    <a:pt x="5144" y="735"/>
                    <a:pt x="5141" y="740"/>
                    <a:pt x="5136" y="740"/>
                  </a:cubicBezTo>
                  <a:cubicBezTo>
                    <a:pt x="5122" y="740"/>
                    <a:pt x="5087" y="713"/>
                    <a:pt x="5087" y="713"/>
                  </a:cubicBezTo>
                  <a:cubicBezTo>
                    <a:pt x="5066" y="718"/>
                    <a:pt x="5045" y="729"/>
                    <a:pt x="5040" y="750"/>
                  </a:cubicBezTo>
                  <a:cubicBezTo>
                    <a:pt x="5029" y="764"/>
                    <a:pt x="5011" y="837"/>
                    <a:pt x="4990" y="837"/>
                  </a:cubicBezTo>
                  <a:cubicBezTo>
                    <a:pt x="4981" y="837"/>
                    <a:pt x="4971" y="821"/>
                    <a:pt x="4961" y="776"/>
                  </a:cubicBezTo>
                  <a:cubicBezTo>
                    <a:pt x="4936" y="668"/>
                    <a:pt x="4900" y="629"/>
                    <a:pt x="4874" y="629"/>
                  </a:cubicBezTo>
                  <a:cubicBezTo>
                    <a:pt x="4862" y="629"/>
                    <a:pt x="4852" y="637"/>
                    <a:pt x="4846" y="650"/>
                  </a:cubicBezTo>
                  <a:cubicBezTo>
                    <a:pt x="4819" y="697"/>
                    <a:pt x="4887" y="833"/>
                    <a:pt x="4846" y="839"/>
                  </a:cubicBezTo>
                  <a:cubicBezTo>
                    <a:pt x="4825" y="742"/>
                    <a:pt x="4810" y="650"/>
                    <a:pt x="4780" y="650"/>
                  </a:cubicBezTo>
                  <a:cubicBezTo>
                    <a:pt x="4779" y="650"/>
                    <a:pt x="4778" y="650"/>
                    <a:pt x="4777" y="650"/>
                  </a:cubicBezTo>
                  <a:cubicBezTo>
                    <a:pt x="4714" y="660"/>
                    <a:pt x="4903" y="1075"/>
                    <a:pt x="4940" y="1106"/>
                  </a:cubicBezTo>
                  <a:lnTo>
                    <a:pt x="4935" y="1106"/>
                  </a:lnTo>
                  <a:cubicBezTo>
                    <a:pt x="4944" y="1113"/>
                    <a:pt x="4953" y="1115"/>
                    <a:pt x="4961" y="1115"/>
                  </a:cubicBezTo>
                  <a:cubicBezTo>
                    <a:pt x="4968" y="1115"/>
                    <a:pt x="4975" y="1113"/>
                    <a:pt x="4982" y="1113"/>
                  </a:cubicBezTo>
                  <a:cubicBezTo>
                    <a:pt x="5003" y="1113"/>
                    <a:pt x="5023" y="1125"/>
                    <a:pt x="5045" y="1221"/>
                  </a:cubicBezTo>
                  <a:cubicBezTo>
                    <a:pt x="5048" y="1225"/>
                    <a:pt x="5052" y="1226"/>
                    <a:pt x="5056" y="1226"/>
                  </a:cubicBezTo>
                  <a:cubicBezTo>
                    <a:pt x="5067" y="1226"/>
                    <a:pt x="5079" y="1217"/>
                    <a:pt x="5091" y="1217"/>
                  </a:cubicBezTo>
                  <a:cubicBezTo>
                    <a:pt x="5107" y="1217"/>
                    <a:pt x="5124" y="1233"/>
                    <a:pt x="5139" y="1311"/>
                  </a:cubicBezTo>
                  <a:cubicBezTo>
                    <a:pt x="5129" y="1242"/>
                    <a:pt x="5045" y="991"/>
                    <a:pt x="5076" y="980"/>
                  </a:cubicBezTo>
                  <a:cubicBezTo>
                    <a:pt x="5077" y="980"/>
                    <a:pt x="5078" y="980"/>
                    <a:pt x="5079" y="980"/>
                  </a:cubicBezTo>
                  <a:cubicBezTo>
                    <a:pt x="5109" y="980"/>
                    <a:pt x="5179" y="1163"/>
                    <a:pt x="5204" y="1163"/>
                  </a:cubicBezTo>
                  <a:cubicBezTo>
                    <a:pt x="5208" y="1163"/>
                    <a:pt x="5211" y="1158"/>
                    <a:pt x="5213" y="1148"/>
                  </a:cubicBezTo>
                  <a:cubicBezTo>
                    <a:pt x="5207" y="1101"/>
                    <a:pt x="5197" y="1054"/>
                    <a:pt x="5176" y="1006"/>
                  </a:cubicBezTo>
                  <a:cubicBezTo>
                    <a:pt x="5155" y="902"/>
                    <a:pt x="5192" y="907"/>
                    <a:pt x="5207" y="902"/>
                  </a:cubicBezTo>
                  <a:cubicBezTo>
                    <a:pt x="5228" y="902"/>
                    <a:pt x="5291" y="938"/>
                    <a:pt x="5302" y="1085"/>
                  </a:cubicBezTo>
                  <a:cubicBezTo>
                    <a:pt x="5312" y="1200"/>
                    <a:pt x="5234" y="1216"/>
                    <a:pt x="5286" y="1368"/>
                  </a:cubicBezTo>
                  <a:cubicBezTo>
                    <a:pt x="5311" y="1449"/>
                    <a:pt x="5331" y="1483"/>
                    <a:pt x="5343" y="1483"/>
                  </a:cubicBezTo>
                  <a:cubicBezTo>
                    <a:pt x="5359" y="1483"/>
                    <a:pt x="5363" y="1429"/>
                    <a:pt x="5354" y="1347"/>
                  </a:cubicBezTo>
                  <a:cubicBezTo>
                    <a:pt x="5345" y="1263"/>
                    <a:pt x="5366" y="1225"/>
                    <a:pt x="5397" y="1225"/>
                  </a:cubicBezTo>
                  <a:cubicBezTo>
                    <a:pt x="5437" y="1225"/>
                    <a:pt x="5493" y="1291"/>
                    <a:pt x="5517" y="1410"/>
                  </a:cubicBezTo>
                  <a:cubicBezTo>
                    <a:pt x="5506" y="1358"/>
                    <a:pt x="5464" y="1185"/>
                    <a:pt x="5480" y="1174"/>
                  </a:cubicBezTo>
                  <a:cubicBezTo>
                    <a:pt x="5496" y="1164"/>
                    <a:pt x="5538" y="1143"/>
                    <a:pt x="5517" y="1027"/>
                  </a:cubicBezTo>
                  <a:lnTo>
                    <a:pt x="5517" y="1027"/>
                  </a:lnTo>
                  <a:cubicBezTo>
                    <a:pt x="5550" y="1207"/>
                    <a:pt x="5656" y="1242"/>
                    <a:pt x="5727" y="1242"/>
                  </a:cubicBezTo>
                  <a:cubicBezTo>
                    <a:pt x="5756" y="1242"/>
                    <a:pt x="5779" y="1236"/>
                    <a:pt x="5789" y="1232"/>
                  </a:cubicBezTo>
                  <a:cubicBezTo>
                    <a:pt x="5873" y="1211"/>
                    <a:pt x="5894" y="1054"/>
                    <a:pt x="5910" y="823"/>
                  </a:cubicBezTo>
                  <a:lnTo>
                    <a:pt x="5910" y="823"/>
                  </a:lnTo>
                  <a:cubicBezTo>
                    <a:pt x="5910" y="854"/>
                    <a:pt x="5899" y="1090"/>
                    <a:pt x="5931" y="1143"/>
                  </a:cubicBezTo>
                  <a:lnTo>
                    <a:pt x="5957" y="1117"/>
                  </a:lnTo>
                  <a:cubicBezTo>
                    <a:pt x="5959" y="1117"/>
                    <a:pt x="5960" y="1117"/>
                    <a:pt x="5961" y="1117"/>
                  </a:cubicBezTo>
                  <a:cubicBezTo>
                    <a:pt x="5970" y="1117"/>
                    <a:pt x="5960" y="1121"/>
                    <a:pt x="5983" y="1190"/>
                  </a:cubicBezTo>
                  <a:cubicBezTo>
                    <a:pt x="6003" y="1255"/>
                    <a:pt x="6023" y="1298"/>
                    <a:pt x="6033" y="1298"/>
                  </a:cubicBezTo>
                  <a:cubicBezTo>
                    <a:pt x="6041" y="1298"/>
                    <a:pt x="6043" y="1265"/>
                    <a:pt x="6030" y="1185"/>
                  </a:cubicBezTo>
                  <a:cubicBezTo>
                    <a:pt x="6010" y="1069"/>
                    <a:pt x="5994" y="1017"/>
                    <a:pt x="6030" y="1012"/>
                  </a:cubicBezTo>
                  <a:cubicBezTo>
                    <a:pt x="6039" y="1009"/>
                    <a:pt x="6049" y="1004"/>
                    <a:pt x="6060" y="1004"/>
                  </a:cubicBezTo>
                  <a:cubicBezTo>
                    <a:pt x="6069" y="1004"/>
                    <a:pt x="6079" y="1007"/>
                    <a:pt x="6088" y="1017"/>
                  </a:cubicBezTo>
                  <a:cubicBezTo>
                    <a:pt x="6104" y="1043"/>
                    <a:pt x="6114" y="1069"/>
                    <a:pt x="6120" y="1101"/>
                  </a:cubicBezTo>
                  <a:lnTo>
                    <a:pt x="6209" y="1090"/>
                  </a:lnTo>
                  <a:cubicBezTo>
                    <a:pt x="6256" y="1080"/>
                    <a:pt x="6177" y="744"/>
                    <a:pt x="6167" y="744"/>
                  </a:cubicBezTo>
                  <a:lnTo>
                    <a:pt x="6167" y="744"/>
                  </a:lnTo>
                  <a:cubicBezTo>
                    <a:pt x="6193" y="744"/>
                    <a:pt x="6303" y="1043"/>
                    <a:pt x="6340" y="1101"/>
                  </a:cubicBezTo>
                  <a:cubicBezTo>
                    <a:pt x="6356" y="1128"/>
                    <a:pt x="6369" y="1144"/>
                    <a:pt x="6376" y="1144"/>
                  </a:cubicBezTo>
                  <a:cubicBezTo>
                    <a:pt x="6385" y="1144"/>
                    <a:pt x="6380" y="1115"/>
                    <a:pt x="6350" y="1043"/>
                  </a:cubicBezTo>
                  <a:cubicBezTo>
                    <a:pt x="6329" y="982"/>
                    <a:pt x="6281" y="834"/>
                    <a:pt x="6302" y="834"/>
                  </a:cubicBezTo>
                  <a:cubicBezTo>
                    <a:pt x="6306" y="834"/>
                    <a:pt x="6313" y="840"/>
                    <a:pt x="6324" y="854"/>
                  </a:cubicBezTo>
                  <a:cubicBezTo>
                    <a:pt x="6366" y="907"/>
                    <a:pt x="6397" y="970"/>
                    <a:pt x="6429" y="1033"/>
                  </a:cubicBezTo>
                  <a:lnTo>
                    <a:pt x="6466" y="1117"/>
                  </a:lnTo>
                  <a:cubicBezTo>
                    <a:pt x="6466" y="1117"/>
                    <a:pt x="6403" y="875"/>
                    <a:pt x="6403" y="828"/>
                  </a:cubicBezTo>
                  <a:cubicBezTo>
                    <a:pt x="6403" y="823"/>
                    <a:pt x="6404" y="821"/>
                    <a:pt x="6405" y="821"/>
                  </a:cubicBezTo>
                  <a:cubicBezTo>
                    <a:pt x="6421" y="821"/>
                    <a:pt x="6509" y="1061"/>
                    <a:pt x="6518" y="1085"/>
                  </a:cubicBezTo>
                  <a:cubicBezTo>
                    <a:pt x="6548" y="1156"/>
                    <a:pt x="6561" y="1185"/>
                    <a:pt x="6565" y="1185"/>
                  </a:cubicBezTo>
                  <a:cubicBezTo>
                    <a:pt x="6578" y="1185"/>
                    <a:pt x="6455" y="814"/>
                    <a:pt x="6455" y="802"/>
                  </a:cubicBezTo>
                  <a:cubicBezTo>
                    <a:pt x="6456" y="798"/>
                    <a:pt x="6457" y="797"/>
                    <a:pt x="6458" y="797"/>
                  </a:cubicBezTo>
                  <a:cubicBezTo>
                    <a:pt x="6474" y="797"/>
                    <a:pt x="6546" y="966"/>
                    <a:pt x="6565" y="966"/>
                  </a:cubicBezTo>
                  <a:cubicBezTo>
                    <a:pt x="6571" y="966"/>
                    <a:pt x="6572" y="951"/>
                    <a:pt x="6565" y="912"/>
                  </a:cubicBezTo>
                  <a:lnTo>
                    <a:pt x="6565" y="912"/>
                  </a:lnTo>
                  <a:cubicBezTo>
                    <a:pt x="6581" y="1003"/>
                    <a:pt x="6628" y="1027"/>
                    <a:pt x="6676" y="1027"/>
                  </a:cubicBezTo>
                  <a:cubicBezTo>
                    <a:pt x="6725" y="1027"/>
                    <a:pt x="6775" y="1001"/>
                    <a:pt x="6791" y="996"/>
                  </a:cubicBezTo>
                  <a:cubicBezTo>
                    <a:pt x="6822" y="980"/>
                    <a:pt x="6848" y="907"/>
                    <a:pt x="6880" y="875"/>
                  </a:cubicBezTo>
                  <a:cubicBezTo>
                    <a:pt x="6882" y="873"/>
                    <a:pt x="6885" y="872"/>
                    <a:pt x="6887" y="872"/>
                  </a:cubicBezTo>
                  <a:cubicBezTo>
                    <a:pt x="6913" y="872"/>
                    <a:pt x="6942" y="980"/>
                    <a:pt x="6957" y="980"/>
                  </a:cubicBezTo>
                  <a:cubicBezTo>
                    <a:pt x="6960" y="980"/>
                    <a:pt x="6962" y="975"/>
                    <a:pt x="6964" y="965"/>
                  </a:cubicBezTo>
                  <a:cubicBezTo>
                    <a:pt x="6969" y="928"/>
                    <a:pt x="6969" y="755"/>
                    <a:pt x="6985" y="755"/>
                  </a:cubicBezTo>
                  <a:cubicBezTo>
                    <a:pt x="6985" y="755"/>
                    <a:pt x="6996" y="1107"/>
                    <a:pt x="7015" y="1107"/>
                  </a:cubicBezTo>
                  <a:cubicBezTo>
                    <a:pt x="7019" y="1107"/>
                    <a:pt x="7022" y="1094"/>
                    <a:pt x="7027" y="1064"/>
                  </a:cubicBezTo>
                  <a:cubicBezTo>
                    <a:pt x="7037" y="980"/>
                    <a:pt x="7079" y="1001"/>
                    <a:pt x="7058" y="849"/>
                  </a:cubicBezTo>
                  <a:cubicBezTo>
                    <a:pt x="7053" y="805"/>
                    <a:pt x="7058" y="794"/>
                    <a:pt x="7066" y="794"/>
                  </a:cubicBezTo>
                  <a:cubicBezTo>
                    <a:pt x="7073" y="794"/>
                    <a:pt x="7084" y="805"/>
                    <a:pt x="7091" y="805"/>
                  </a:cubicBezTo>
                  <a:cubicBezTo>
                    <a:pt x="7098" y="805"/>
                    <a:pt x="7102" y="794"/>
                    <a:pt x="7095" y="750"/>
                  </a:cubicBezTo>
                  <a:lnTo>
                    <a:pt x="7095" y="750"/>
                  </a:lnTo>
                  <a:cubicBezTo>
                    <a:pt x="7121" y="902"/>
                    <a:pt x="7142" y="1012"/>
                    <a:pt x="7189" y="1048"/>
                  </a:cubicBezTo>
                  <a:cubicBezTo>
                    <a:pt x="7190" y="1049"/>
                    <a:pt x="7191" y="1049"/>
                    <a:pt x="7192" y="1049"/>
                  </a:cubicBezTo>
                  <a:cubicBezTo>
                    <a:pt x="7218" y="1049"/>
                    <a:pt x="7174" y="679"/>
                    <a:pt x="7194" y="608"/>
                  </a:cubicBezTo>
                  <a:cubicBezTo>
                    <a:pt x="7202" y="580"/>
                    <a:pt x="7210" y="568"/>
                    <a:pt x="7218" y="568"/>
                  </a:cubicBezTo>
                  <a:cubicBezTo>
                    <a:pt x="7271" y="568"/>
                    <a:pt x="7339" y="1029"/>
                    <a:pt x="7357" y="1164"/>
                  </a:cubicBezTo>
                  <a:cubicBezTo>
                    <a:pt x="7362" y="975"/>
                    <a:pt x="7367" y="823"/>
                    <a:pt x="7388" y="660"/>
                  </a:cubicBezTo>
                  <a:cubicBezTo>
                    <a:pt x="7409" y="760"/>
                    <a:pt x="7441" y="854"/>
                    <a:pt x="7478" y="949"/>
                  </a:cubicBezTo>
                  <a:cubicBezTo>
                    <a:pt x="7462" y="818"/>
                    <a:pt x="7509" y="860"/>
                    <a:pt x="7525" y="833"/>
                  </a:cubicBezTo>
                  <a:cubicBezTo>
                    <a:pt x="7546" y="755"/>
                    <a:pt x="7556" y="676"/>
                    <a:pt x="7551" y="592"/>
                  </a:cubicBezTo>
                  <a:lnTo>
                    <a:pt x="7551" y="592"/>
                  </a:lnTo>
                  <a:cubicBezTo>
                    <a:pt x="7585" y="703"/>
                    <a:pt x="7591" y="900"/>
                    <a:pt x="7624" y="900"/>
                  </a:cubicBezTo>
                  <a:cubicBezTo>
                    <a:pt x="7631" y="900"/>
                    <a:pt x="7640" y="890"/>
                    <a:pt x="7651" y="865"/>
                  </a:cubicBezTo>
                  <a:cubicBezTo>
                    <a:pt x="7662" y="836"/>
                    <a:pt x="7672" y="822"/>
                    <a:pt x="7682" y="822"/>
                  </a:cubicBezTo>
                  <a:cubicBezTo>
                    <a:pt x="7703" y="822"/>
                    <a:pt x="7720" y="892"/>
                    <a:pt x="7734" y="1022"/>
                  </a:cubicBezTo>
                  <a:cubicBezTo>
                    <a:pt x="7766" y="1022"/>
                    <a:pt x="7740" y="923"/>
                    <a:pt x="7745" y="865"/>
                  </a:cubicBezTo>
                  <a:cubicBezTo>
                    <a:pt x="7750" y="776"/>
                    <a:pt x="7803" y="844"/>
                    <a:pt x="7818" y="786"/>
                  </a:cubicBezTo>
                  <a:cubicBezTo>
                    <a:pt x="7834" y="729"/>
                    <a:pt x="7803" y="624"/>
                    <a:pt x="7808" y="556"/>
                  </a:cubicBezTo>
                  <a:cubicBezTo>
                    <a:pt x="7813" y="489"/>
                    <a:pt x="7853" y="558"/>
                    <a:pt x="7845" y="472"/>
                  </a:cubicBezTo>
                  <a:lnTo>
                    <a:pt x="7845" y="472"/>
                  </a:lnTo>
                  <a:cubicBezTo>
                    <a:pt x="7857" y="587"/>
                    <a:pt x="7857" y="605"/>
                    <a:pt x="7874" y="605"/>
                  </a:cubicBezTo>
                  <a:cubicBezTo>
                    <a:pt x="7878" y="605"/>
                    <a:pt x="7884" y="604"/>
                    <a:pt x="7892" y="603"/>
                  </a:cubicBezTo>
                  <a:lnTo>
                    <a:pt x="7960" y="603"/>
                  </a:lnTo>
                  <a:cubicBezTo>
                    <a:pt x="7970" y="676"/>
                    <a:pt x="7986" y="797"/>
                    <a:pt x="7960" y="797"/>
                  </a:cubicBezTo>
                  <a:cubicBezTo>
                    <a:pt x="7955" y="839"/>
                    <a:pt x="7934" y="802"/>
                    <a:pt x="7944" y="896"/>
                  </a:cubicBezTo>
                  <a:cubicBezTo>
                    <a:pt x="8012" y="891"/>
                    <a:pt x="7997" y="681"/>
                    <a:pt x="8044" y="577"/>
                  </a:cubicBezTo>
                  <a:cubicBezTo>
                    <a:pt x="8051" y="560"/>
                    <a:pt x="8057" y="553"/>
                    <a:pt x="8061" y="553"/>
                  </a:cubicBezTo>
                  <a:cubicBezTo>
                    <a:pt x="8084" y="553"/>
                    <a:pt x="8065" y="771"/>
                    <a:pt x="8065" y="771"/>
                  </a:cubicBezTo>
                  <a:cubicBezTo>
                    <a:pt x="8065" y="771"/>
                    <a:pt x="8065" y="771"/>
                    <a:pt x="8065" y="771"/>
                  </a:cubicBezTo>
                  <a:cubicBezTo>
                    <a:pt x="8069" y="771"/>
                    <a:pt x="8101" y="697"/>
                    <a:pt x="8101" y="697"/>
                  </a:cubicBezTo>
                  <a:cubicBezTo>
                    <a:pt x="8109" y="653"/>
                    <a:pt x="8115" y="630"/>
                    <a:pt x="8121" y="630"/>
                  </a:cubicBezTo>
                  <a:cubicBezTo>
                    <a:pt x="8128" y="630"/>
                    <a:pt x="8136" y="653"/>
                    <a:pt x="8149" y="697"/>
                  </a:cubicBezTo>
                  <a:cubicBezTo>
                    <a:pt x="8165" y="752"/>
                    <a:pt x="8189" y="788"/>
                    <a:pt x="8208" y="788"/>
                  </a:cubicBezTo>
                  <a:cubicBezTo>
                    <a:pt x="8229" y="788"/>
                    <a:pt x="8242" y="735"/>
                    <a:pt x="8222" y="598"/>
                  </a:cubicBezTo>
                  <a:lnTo>
                    <a:pt x="8222" y="598"/>
                  </a:lnTo>
                  <a:cubicBezTo>
                    <a:pt x="8226" y="601"/>
                    <a:pt x="8228" y="602"/>
                    <a:pt x="8231" y="602"/>
                  </a:cubicBezTo>
                  <a:cubicBezTo>
                    <a:pt x="8243" y="602"/>
                    <a:pt x="8245" y="564"/>
                    <a:pt x="8254" y="556"/>
                  </a:cubicBezTo>
                  <a:cubicBezTo>
                    <a:pt x="8254" y="555"/>
                    <a:pt x="8254" y="555"/>
                    <a:pt x="8254" y="555"/>
                  </a:cubicBezTo>
                  <a:lnTo>
                    <a:pt x="8254" y="555"/>
                  </a:lnTo>
                  <a:cubicBezTo>
                    <a:pt x="8259" y="555"/>
                    <a:pt x="8254" y="771"/>
                    <a:pt x="8254" y="807"/>
                  </a:cubicBezTo>
                  <a:cubicBezTo>
                    <a:pt x="8254" y="846"/>
                    <a:pt x="8257" y="859"/>
                    <a:pt x="8262" y="859"/>
                  </a:cubicBezTo>
                  <a:cubicBezTo>
                    <a:pt x="8268" y="859"/>
                    <a:pt x="8277" y="842"/>
                    <a:pt x="8285" y="828"/>
                  </a:cubicBezTo>
                  <a:cubicBezTo>
                    <a:pt x="8342" y="719"/>
                    <a:pt x="8332" y="409"/>
                    <a:pt x="8409" y="409"/>
                  </a:cubicBezTo>
                  <a:cubicBezTo>
                    <a:pt x="8410" y="409"/>
                    <a:pt x="8410" y="409"/>
                    <a:pt x="8411" y="409"/>
                  </a:cubicBezTo>
                  <a:cubicBezTo>
                    <a:pt x="8400" y="519"/>
                    <a:pt x="8400" y="629"/>
                    <a:pt x="8411" y="734"/>
                  </a:cubicBezTo>
                  <a:cubicBezTo>
                    <a:pt x="8417" y="796"/>
                    <a:pt x="8426" y="821"/>
                    <a:pt x="8436" y="821"/>
                  </a:cubicBezTo>
                  <a:cubicBezTo>
                    <a:pt x="8453" y="821"/>
                    <a:pt x="8472" y="746"/>
                    <a:pt x="8479" y="650"/>
                  </a:cubicBezTo>
                  <a:lnTo>
                    <a:pt x="8479" y="650"/>
                  </a:lnTo>
                  <a:cubicBezTo>
                    <a:pt x="8474" y="771"/>
                    <a:pt x="8479" y="917"/>
                    <a:pt x="8510" y="917"/>
                  </a:cubicBezTo>
                  <a:cubicBezTo>
                    <a:pt x="8515" y="862"/>
                    <a:pt x="8519" y="582"/>
                    <a:pt x="8540" y="582"/>
                  </a:cubicBezTo>
                  <a:cubicBezTo>
                    <a:pt x="8545" y="582"/>
                    <a:pt x="8551" y="596"/>
                    <a:pt x="8558" y="629"/>
                  </a:cubicBezTo>
                  <a:cubicBezTo>
                    <a:pt x="8573" y="723"/>
                    <a:pt x="8558" y="896"/>
                    <a:pt x="8594" y="907"/>
                  </a:cubicBezTo>
                  <a:cubicBezTo>
                    <a:pt x="8595" y="907"/>
                    <a:pt x="8596" y="907"/>
                    <a:pt x="8596" y="907"/>
                  </a:cubicBezTo>
                  <a:cubicBezTo>
                    <a:pt x="8618" y="907"/>
                    <a:pt x="8633" y="834"/>
                    <a:pt x="8654" y="834"/>
                  </a:cubicBezTo>
                  <a:cubicBezTo>
                    <a:pt x="8657" y="834"/>
                    <a:pt x="8659" y="836"/>
                    <a:pt x="8662" y="839"/>
                  </a:cubicBezTo>
                  <a:cubicBezTo>
                    <a:pt x="8652" y="941"/>
                    <a:pt x="8696" y="965"/>
                    <a:pt x="8734" y="965"/>
                  </a:cubicBezTo>
                  <a:cubicBezTo>
                    <a:pt x="8752" y="965"/>
                    <a:pt x="8769" y="959"/>
                    <a:pt x="8778" y="954"/>
                  </a:cubicBezTo>
                  <a:cubicBezTo>
                    <a:pt x="8815" y="933"/>
                    <a:pt x="8799" y="750"/>
                    <a:pt x="8815" y="702"/>
                  </a:cubicBezTo>
                  <a:cubicBezTo>
                    <a:pt x="8821" y="688"/>
                    <a:pt x="8826" y="682"/>
                    <a:pt x="8831" y="682"/>
                  </a:cubicBezTo>
                  <a:cubicBezTo>
                    <a:pt x="8858" y="682"/>
                    <a:pt x="8830" y="971"/>
                    <a:pt x="8825" y="1017"/>
                  </a:cubicBezTo>
                  <a:cubicBezTo>
                    <a:pt x="8815" y="1106"/>
                    <a:pt x="8867" y="1096"/>
                    <a:pt x="8883" y="1101"/>
                  </a:cubicBezTo>
                  <a:cubicBezTo>
                    <a:pt x="8935" y="1096"/>
                    <a:pt x="8988" y="1075"/>
                    <a:pt x="9024" y="1038"/>
                  </a:cubicBezTo>
                  <a:cubicBezTo>
                    <a:pt x="9039" y="1024"/>
                    <a:pt x="9139" y="897"/>
                    <a:pt x="9158" y="897"/>
                  </a:cubicBezTo>
                  <a:cubicBezTo>
                    <a:pt x="9160" y="897"/>
                    <a:pt x="9161" y="899"/>
                    <a:pt x="9161" y="902"/>
                  </a:cubicBezTo>
                  <a:cubicBezTo>
                    <a:pt x="9156" y="947"/>
                    <a:pt x="9007" y="1245"/>
                    <a:pt x="9026" y="1245"/>
                  </a:cubicBezTo>
                  <a:cubicBezTo>
                    <a:pt x="9027" y="1245"/>
                    <a:pt x="9028" y="1244"/>
                    <a:pt x="9030" y="1242"/>
                  </a:cubicBezTo>
                  <a:cubicBezTo>
                    <a:pt x="9061" y="1216"/>
                    <a:pt x="9222" y="1060"/>
                    <a:pt x="9255" y="960"/>
                  </a:cubicBezTo>
                  <a:lnTo>
                    <a:pt x="9255" y="960"/>
                  </a:lnTo>
                  <a:cubicBezTo>
                    <a:pt x="9213" y="1091"/>
                    <a:pt x="9218" y="1148"/>
                    <a:pt x="9239" y="1174"/>
                  </a:cubicBezTo>
                  <a:cubicBezTo>
                    <a:pt x="9250" y="1183"/>
                    <a:pt x="9260" y="1187"/>
                    <a:pt x="9271" y="1187"/>
                  </a:cubicBezTo>
                  <a:cubicBezTo>
                    <a:pt x="9286" y="1187"/>
                    <a:pt x="9302" y="1179"/>
                    <a:pt x="9323" y="1164"/>
                  </a:cubicBezTo>
                  <a:cubicBezTo>
                    <a:pt x="9355" y="1138"/>
                    <a:pt x="9386" y="1064"/>
                    <a:pt x="9417" y="1043"/>
                  </a:cubicBezTo>
                  <a:cubicBezTo>
                    <a:pt x="9430" y="1033"/>
                    <a:pt x="9439" y="1029"/>
                    <a:pt x="9447" y="1029"/>
                  </a:cubicBezTo>
                  <a:cubicBezTo>
                    <a:pt x="9495" y="1029"/>
                    <a:pt x="9461" y="1207"/>
                    <a:pt x="9470" y="1284"/>
                  </a:cubicBezTo>
                  <a:cubicBezTo>
                    <a:pt x="9470" y="1290"/>
                    <a:pt x="9471" y="1293"/>
                    <a:pt x="9472" y="1293"/>
                  </a:cubicBezTo>
                  <a:cubicBezTo>
                    <a:pt x="9477" y="1293"/>
                    <a:pt x="9490" y="1263"/>
                    <a:pt x="9507" y="1227"/>
                  </a:cubicBezTo>
                  <a:cubicBezTo>
                    <a:pt x="9528" y="1227"/>
                    <a:pt x="9538" y="1242"/>
                    <a:pt x="9554" y="1253"/>
                  </a:cubicBezTo>
                  <a:cubicBezTo>
                    <a:pt x="9556" y="1254"/>
                    <a:pt x="9559" y="1255"/>
                    <a:pt x="9563" y="1255"/>
                  </a:cubicBezTo>
                  <a:cubicBezTo>
                    <a:pt x="9591" y="1255"/>
                    <a:pt x="9643" y="1205"/>
                    <a:pt x="9673" y="1205"/>
                  </a:cubicBezTo>
                  <a:cubicBezTo>
                    <a:pt x="9675" y="1205"/>
                    <a:pt x="9678" y="1205"/>
                    <a:pt x="9680" y="1206"/>
                  </a:cubicBezTo>
                  <a:cubicBezTo>
                    <a:pt x="9716" y="1221"/>
                    <a:pt x="9711" y="1263"/>
                    <a:pt x="9722" y="1305"/>
                  </a:cubicBezTo>
                  <a:cubicBezTo>
                    <a:pt x="9725" y="1315"/>
                    <a:pt x="9730" y="1334"/>
                    <a:pt x="9743" y="1334"/>
                  </a:cubicBezTo>
                  <a:cubicBezTo>
                    <a:pt x="9751" y="1334"/>
                    <a:pt x="9761" y="1328"/>
                    <a:pt x="9774" y="1311"/>
                  </a:cubicBezTo>
                  <a:cubicBezTo>
                    <a:pt x="9792" y="1290"/>
                    <a:pt x="9808" y="1282"/>
                    <a:pt x="9822" y="1282"/>
                  </a:cubicBezTo>
                  <a:cubicBezTo>
                    <a:pt x="9863" y="1282"/>
                    <a:pt x="9892" y="1345"/>
                    <a:pt x="9916" y="1353"/>
                  </a:cubicBezTo>
                  <a:cubicBezTo>
                    <a:pt x="9930" y="1353"/>
                    <a:pt x="10070" y="1288"/>
                    <a:pt x="10091" y="1288"/>
                  </a:cubicBezTo>
                  <a:cubicBezTo>
                    <a:pt x="10093" y="1288"/>
                    <a:pt x="10094" y="1288"/>
                    <a:pt x="10094" y="1290"/>
                  </a:cubicBezTo>
                  <a:cubicBezTo>
                    <a:pt x="10062" y="1332"/>
                    <a:pt x="10026" y="1374"/>
                    <a:pt x="9989" y="1415"/>
                  </a:cubicBezTo>
                  <a:lnTo>
                    <a:pt x="10083" y="1363"/>
                  </a:lnTo>
                  <a:cubicBezTo>
                    <a:pt x="10136" y="1311"/>
                    <a:pt x="10188" y="1263"/>
                    <a:pt x="10246" y="1221"/>
                  </a:cubicBezTo>
                  <a:lnTo>
                    <a:pt x="10246" y="1221"/>
                  </a:lnTo>
                  <a:cubicBezTo>
                    <a:pt x="10209" y="1269"/>
                    <a:pt x="10178" y="1321"/>
                    <a:pt x="10146" y="1374"/>
                  </a:cubicBezTo>
                  <a:cubicBezTo>
                    <a:pt x="10136" y="1421"/>
                    <a:pt x="10167" y="1426"/>
                    <a:pt x="10183" y="1436"/>
                  </a:cubicBezTo>
                  <a:cubicBezTo>
                    <a:pt x="10206" y="1425"/>
                    <a:pt x="10237" y="1411"/>
                    <a:pt x="10254" y="1411"/>
                  </a:cubicBezTo>
                  <a:cubicBezTo>
                    <a:pt x="10277" y="1411"/>
                    <a:pt x="10277" y="1435"/>
                    <a:pt x="10209" y="1520"/>
                  </a:cubicBezTo>
                  <a:lnTo>
                    <a:pt x="10340" y="1394"/>
                  </a:lnTo>
                  <a:lnTo>
                    <a:pt x="10340" y="1394"/>
                  </a:lnTo>
                  <a:cubicBezTo>
                    <a:pt x="10267" y="1510"/>
                    <a:pt x="10277" y="1526"/>
                    <a:pt x="10304" y="1552"/>
                  </a:cubicBezTo>
                  <a:cubicBezTo>
                    <a:pt x="10316" y="1564"/>
                    <a:pt x="10325" y="1585"/>
                    <a:pt x="10347" y="1585"/>
                  </a:cubicBezTo>
                  <a:cubicBezTo>
                    <a:pt x="10354" y="1585"/>
                    <a:pt x="10362" y="1583"/>
                    <a:pt x="10372" y="1578"/>
                  </a:cubicBezTo>
                  <a:cubicBezTo>
                    <a:pt x="10395" y="1564"/>
                    <a:pt x="10414" y="1534"/>
                    <a:pt x="10425" y="1534"/>
                  </a:cubicBezTo>
                  <a:cubicBezTo>
                    <a:pt x="10427" y="1534"/>
                    <a:pt x="10428" y="1535"/>
                    <a:pt x="10429" y="1536"/>
                  </a:cubicBezTo>
                  <a:cubicBezTo>
                    <a:pt x="10461" y="1568"/>
                    <a:pt x="10408" y="1646"/>
                    <a:pt x="10435" y="1678"/>
                  </a:cubicBezTo>
                  <a:cubicBezTo>
                    <a:pt x="10445" y="1693"/>
                    <a:pt x="10534" y="1735"/>
                    <a:pt x="10435" y="1835"/>
                  </a:cubicBezTo>
                  <a:cubicBezTo>
                    <a:pt x="10437" y="1838"/>
                    <a:pt x="10441" y="1839"/>
                    <a:pt x="10445" y="1839"/>
                  </a:cubicBezTo>
                  <a:cubicBezTo>
                    <a:pt x="10485" y="1839"/>
                    <a:pt x="10581" y="1702"/>
                    <a:pt x="10634" y="1688"/>
                  </a:cubicBezTo>
                  <a:cubicBezTo>
                    <a:pt x="10635" y="1688"/>
                    <a:pt x="10635" y="1688"/>
                    <a:pt x="10636" y="1688"/>
                  </a:cubicBezTo>
                  <a:cubicBezTo>
                    <a:pt x="10661" y="1688"/>
                    <a:pt x="10576" y="1788"/>
                    <a:pt x="10555" y="1819"/>
                  </a:cubicBezTo>
                  <a:cubicBezTo>
                    <a:pt x="10540" y="1845"/>
                    <a:pt x="10534" y="1866"/>
                    <a:pt x="10529" y="1893"/>
                  </a:cubicBezTo>
                  <a:cubicBezTo>
                    <a:pt x="10528" y="1904"/>
                    <a:pt x="10547" y="1906"/>
                    <a:pt x="10574" y="1906"/>
                  </a:cubicBezTo>
                  <a:cubicBezTo>
                    <a:pt x="10597" y="1906"/>
                    <a:pt x="10626" y="1904"/>
                    <a:pt x="10651" y="1904"/>
                  </a:cubicBezTo>
                  <a:cubicBezTo>
                    <a:pt x="10703" y="1904"/>
                    <a:pt x="10739" y="1913"/>
                    <a:pt x="10677" y="1966"/>
                  </a:cubicBezTo>
                  <a:lnTo>
                    <a:pt x="10677" y="1966"/>
                  </a:lnTo>
                  <a:cubicBezTo>
                    <a:pt x="10726" y="1926"/>
                    <a:pt x="10919" y="1781"/>
                    <a:pt x="10946" y="1781"/>
                  </a:cubicBezTo>
                  <a:cubicBezTo>
                    <a:pt x="10947" y="1781"/>
                    <a:pt x="10948" y="1781"/>
                    <a:pt x="10948" y="1782"/>
                  </a:cubicBezTo>
                  <a:cubicBezTo>
                    <a:pt x="10959" y="1803"/>
                    <a:pt x="10870" y="1872"/>
                    <a:pt x="10854" y="1887"/>
                  </a:cubicBezTo>
                  <a:cubicBezTo>
                    <a:pt x="10844" y="1903"/>
                    <a:pt x="10838" y="1924"/>
                    <a:pt x="10833" y="1945"/>
                  </a:cubicBezTo>
                  <a:cubicBezTo>
                    <a:pt x="10812" y="1992"/>
                    <a:pt x="10812" y="2008"/>
                    <a:pt x="10854" y="2008"/>
                  </a:cubicBezTo>
                  <a:cubicBezTo>
                    <a:pt x="10870" y="2008"/>
                    <a:pt x="10886" y="2013"/>
                    <a:pt x="10854" y="2039"/>
                  </a:cubicBezTo>
                  <a:cubicBezTo>
                    <a:pt x="10796" y="2097"/>
                    <a:pt x="10650" y="2170"/>
                    <a:pt x="10629" y="2197"/>
                  </a:cubicBezTo>
                  <a:cubicBezTo>
                    <a:pt x="10624" y="2202"/>
                    <a:pt x="10625" y="2204"/>
                    <a:pt x="10632" y="2204"/>
                  </a:cubicBezTo>
                  <a:cubicBezTo>
                    <a:pt x="10655" y="2204"/>
                    <a:pt x="10745" y="2174"/>
                    <a:pt x="10770" y="2174"/>
                  </a:cubicBezTo>
                  <a:cubicBezTo>
                    <a:pt x="10773" y="2174"/>
                    <a:pt x="10775" y="2175"/>
                    <a:pt x="10775" y="2176"/>
                  </a:cubicBezTo>
                  <a:cubicBezTo>
                    <a:pt x="10812" y="2207"/>
                    <a:pt x="10749" y="2307"/>
                    <a:pt x="10733" y="2359"/>
                  </a:cubicBezTo>
                  <a:cubicBezTo>
                    <a:pt x="10732" y="2364"/>
                    <a:pt x="10734" y="2367"/>
                    <a:pt x="10739" y="2367"/>
                  </a:cubicBezTo>
                  <a:cubicBezTo>
                    <a:pt x="10777" y="2367"/>
                    <a:pt x="10981" y="2229"/>
                    <a:pt x="11020" y="2229"/>
                  </a:cubicBezTo>
                  <a:cubicBezTo>
                    <a:pt x="11033" y="2229"/>
                    <a:pt x="11028" y="2244"/>
                    <a:pt x="10996" y="2281"/>
                  </a:cubicBezTo>
                  <a:cubicBezTo>
                    <a:pt x="10922" y="2370"/>
                    <a:pt x="10823" y="2438"/>
                    <a:pt x="10886" y="2459"/>
                  </a:cubicBezTo>
                  <a:cubicBezTo>
                    <a:pt x="10886" y="2459"/>
                    <a:pt x="10887" y="2459"/>
                    <a:pt x="10887" y="2459"/>
                  </a:cubicBezTo>
                  <a:cubicBezTo>
                    <a:pt x="10908" y="2459"/>
                    <a:pt x="11029" y="2418"/>
                    <a:pt x="11062" y="2418"/>
                  </a:cubicBezTo>
                  <a:cubicBezTo>
                    <a:pt x="11081" y="2418"/>
                    <a:pt x="11070" y="2432"/>
                    <a:pt x="10996" y="2475"/>
                  </a:cubicBezTo>
                  <a:cubicBezTo>
                    <a:pt x="10876" y="2544"/>
                    <a:pt x="10874" y="2563"/>
                    <a:pt x="10912" y="2563"/>
                  </a:cubicBezTo>
                  <a:cubicBezTo>
                    <a:pt x="10950" y="2563"/>
                    <a:pt x="11025" y="2545"/>
                    <a:pt x="11069" y="2537"/>
                  </a:cubicBezTo>
                  <a:cubicBezTo>
                    <a:pt x="11086" y="2535"/>
                    <a:pt x="11099" y="2534"/>
                    <a:pt x="11109" y="2534"/>
                  </a:cubicBezTo>
                  <a:cubicBezTo>
                    <a:pt x="11203" y="2534"/>
                    <a:pt x="11026" y="2637"/>
                    <a:pt x="11017" y="2684"/>
                  </a:cubicBezTo>
                  <a:cubicBezTo>
                    <a:pt x="11015" y="2691"/>
                    <a:pt x="11019" y="2694"/>
                    <a:pt x="11027" y="2694"/>
                  </a:cubicBezTo>
                  <a:cubicBezTo>
                    <a:pt x="11076" y="2694"/>
                    <a:pt x="11284" y="2581"/>
                    <a:pt x="11352" y="2558"/>
                  </a:cubicBezTo>
                  <a:cubicBezTo>
                    <a:pt x="11357" y="2557"/>
                    <a:pt x="11361" y="2556"/>
                    <a:pt x="11363" y="2556"/>
                  </a:cubicBezTo>
                  <a:cubicBezTo>
                    <a:pt x="11395" y="2556"/>
                    <a:pt x="11148" y="2708"/>
                    <a:pt x="11196" y="2708"/>
                  </a:cubicBezTo>
                  <a:cubicBezTo>
                    <a:pt x="11199" y="2708"/>
                    <a:pt x="11204" y="2707"/>
                    <a:pt x="11211" y="2705"/>
                  </a:cubicBezTo>
                  <a:cubicBezTo>
                    <a:pt x="11242" y="2695"/>
                    <a:pt x="11295" y="2653"/>
                    <a:pt x="11342" y="2648"/>
                  </a:cubicBezTo>
                  <a:cubicBezTo>
                    <a:pt x="11344" y="2647"/>
                    <a:pt x="11346" y="2647"/>
                    <a:pt x="11348" y="2647"/>
                  </a:cubicBezTo>
                  <a:cubicBezTo>
                    <a:pt x="11374" y="2647"/>
                    <a:pt x="11382" y="2680"/>
                    <a:pt x="11357" y="2690"/>
                  </a:cubicBezTo>
                  <a:cubicBezTo>
                    <a:pt x="11268" y="2758"/>
                    <a:pt x="11127" y="2768"/>
                    <a:pt x="11090" y="2836"/>
                  </a:cubicBezTo>
                  <a:cubicBezTo>
                    <a:pt x="11048" y="2925"/>
                    <a:pt x="11101" y="2994"/>
                    <a:pt x="11195" y="3036"/>
                  </a:cubicBezTo>
                  <a:cubicBezTo>
                    <a:pt x="11226" y="3046"/>
                    <a:pt x="11258" y="3041"/>
                    <a:pt x="11268" y="3067"/>
                  </a:cubicBezTo>
                  <a:cubicBezTo>
                    <a:pt x="11273" y="3067"/>
                    <a:pt x="11278" y="3067"/>
                    <a:pt x="11282" y="3067"/>
                  </a:cubicBezTo>
                  <a:cubicBezTo>
                    <a:pt x="11418" y="3067"/>
                    <a:pt x="11032" y="3151"/>
                    <a:pt x="11032" y="3151"/>
                  </a:cubicBezTo>
                  <a:cubicBezTo>
                    <a:pt x="11033" y="3156"/>
                    <a:pt x="11042" y="3158"/>
                    <a:pt x="11056" y="3158"/>
                  </a:cubicBezTo>
                  <a:cubicBezTo>
                    <a:pt x="11103" y="3158"/>
                    <a:pt x="11209" y="3133"/>
                    <a:pt x="11248" y="3133"/>
                  </a:cubicBezTo>
                  <a:cubicBezTo>
                    <a:pt x="11273" y="3133"/>
                    <a:pt x="11268" y="3145"/>
                    <a:pt x="11195" y="3182"/>
                  </a:cubicBezTo>
                  <a:cubicBezTo>
                    <a:pt x="11190" y="3193"/>
                    <a:pt x="11211" y="3203"/>
                    <a:pt x="11221" y="3209"/>
                  </a:cubicBezTo>
                  <a:cubicBezTo>
                    <a:pt x="11242" y="3224"/>
                    <a:pt x="11509" y="3366"/>
                    <a:pt x="11321" y="3397"/>
                  </a:cubicBezTo>
                  <a:lnTo>
                    <a:pt x="11630" y="3429"/>
                  </a:lnTo>
                  <a:cubicBezTo>
                    <a:pt x="11473" y="3450"/>
                    <a:pt x="11441" y="3497"/>
                    <a:pt x="11436" y="3523"/>
                  </a:cubicBezTo>
                  <a:cubicBezTo>
                    <a:pt x="11431" y="3555"/>
                    <a:pt x="11310" y="3570"/>
                    <a:pt x="11216" y="3597"/>
                  </a:cubicBezTo>
                  <a:cubicBezTo>
                    <a:pt x="11142" y="3612"/>
                    <a:pt x="11536" y="3612"/>
                    <a:pt x="11541" y="3649"/>
                  </a:cubicBezTo>
                  <a:cubicBezTo>
                    <a:pt x="11483" y="3649"/>
                    <a:pt x="11195" y="3659"/>
                    <a:pt x="11179" y="3670"/>
                  </a:cubicBezTo>
                  <a:cubicBezTo>
                    <a:pt x="11145" y="3699"/>
                    <a:pt x="11243" y="3733"/>
                    <a:pt x="11346" y="3733"/>
                  </a:cubicBezTo>
                  <a:cubicBezTo>
                    <a:pt x="11354" y="3733"/>
                    <a:pt x="11361" y="3733"/>
                    <a:pt x="11368" y="3733"/>
                  </a:cubicBezTo>
                  <a:cubicBezTo>
                    <a:pt x="11420" y="3733"/>
                    <a:pt x="11475" y="3719"/>
                    <a:pt x="11509" y="3719"/>
                  </a:cubicBezTo>
                  <a:cubicBezTo>
                    <a:pt x="11526" y="3719"/>
                    <a:pt x="11537" y="3722"/>
                    <a:pt x="11541" y="3733"/>
                  </a:cubicBezTo>
                  <a:cubicBezTo>
                    <a:pt x="11546" y="3754"/>
                    <a:pt x="11525" y="3759"/>
                    <a:pt x="11462" y="3770"/>
                  </a:cubicBezTo>
                  <a:cubicBezTo>
                    <a:pt x="11357" y="3791"/>
                    <a:pt x="11195" y="3775"/>
                    <a:pt x="11095" y="3796"/>
                  </a:cubicBezTo>
                  <a:cubicBezTo>
                    <a:pt x="11074" y="3796"/>
                    <a:pt x="11242" y="3812"/>
                    <a:pt x="11242" y="3812"/>
                  </a:cubicBezTo>
                  <a:cubicBezTo>
                    <a:pt x="11305" y="3822"/>
                    <a:pt x="11336" y="3838"/>
                    <a:pt x="11336" y="3859"/>
                  </a:cubicBezTo>
                  <a:cubicBezTo>
                    <a:pt x="11342" y="3880"/>
                    <a:pt x="11279" y="3880"/>
                    <a:pt x="11310" y="3895"/>
                  </a:cubicBezTo>
                  <a:cubicBezTo>
                    <a:pt x="11368" y="3911"/>
                    <a:pt x="11431" y="3922"/>
                    <a:pt x="11488" y="3932"/>
                  </a:cubicBezTo>
                  <a:cubicBezTo>
                    <a:pt x="11578" y="3948"/>
                    <a:pt x="11284" y="3958"/>
                    <a:pt x="11373" y="3985"/>
                  </a:cubicBezTo>
                  <a:cubicBezTo>
                    <a:pt x="11420" y="3990"/>
                    <a:pt x="11468" y="4006"/>
                    <a:pt x="11515" y="4021"/>
                  </a:cubicBezTo>
                  <a:cubicBezTo>
                    <a:pt x="11530" y="4036"/>
                    <a:pt x="11521" y="4051"/>
                    <a:pt x="11520" y="4066"/>
                  </a:cubicBezTo>
                  <a:lnTo>
                    <a:pt x="11520" y="4066"/>
                  </a:lnTo>
                  <a:cubicBezTo>
                    <a:pt x="11518" y="4037"/>
                    <a:pt x="11429" y="4000"/>
                    <a:pt x="11367" y="4000"/>
                  </a:cubicBezTo>
                  <a:cubicBezTo>
                    <a:pt x="11339" y="4000"/>
                    <a:pt x="11317" y="4007"/>
                    <a:pt x="11310" y="4027"/>
                  </a:cubicBezTo>
                  <a:cubicBezTo>
                    <a:pt x="11300" y="4058"/>
                    <a:pt x="11336" y="4115"/>
                    <a:pt x="11481" y="4126"/>
                  </a:cubicBezTo>
                  <a:lnTo>
                    <a:pt x="11481" y="4126"/>
                  </a:lnTo>
                  <a:cubicBezTo>
                    <a:pt x="11468" y="4125"/>
                    <a:pt x="11455" y="4125"/>
                    <a:pt x="11443" y="4125"/>
                  </a:cubicBezTo>
                  <a:cubicBezTo>
                    <a:pt x="11213" y="4125"/>
                    <a:pt x="11283" y="4302"/>
                    <a:pt x="11274" y="4346"/>
                  </a:cubicBezTo>
                  <a:cubicBezTo>
                    <a:pt x="11268" y="4394"/>
                    <a:pt x="11399" y="4394"/>
                    <a:pt x="11567" y="4420"/>
                  </a:cubicBezTo>
                  <a:cubicBezTo>
                    <a:pt x="11703" y="4462"/>
                    <a:pt x="11726" y="4474"/>
                    <a:pt x="11636" y="4474"/>
                  </a:cubicBezTo>
                  <a:cubicBezTo>
                    <a:pt x="11616" y="4474"/>
                    <a:pt x="11589" y="4473"/>
                    <a:pt x="11557" y="4472"/>
                  </a:cubicBezTo>
                  <a:cubicBezTo>
                    <a:pt x="11490" y="4460"/>
                    <a:pt x="11431" y="4456"/>
                    <a:pt x="11381" y="4456"/>
                  </a:cubicBezTo>
                  <a:cubicBezTo>
                    <a:pt x="11207" y="4456"/>
                    <a:pt x="11130" y="4514"/>
                    <a:pt x="11121" y="4551"/>
                  </a:cubicBezTo>
                  <a:cubicBezTo>
                    <a:pt x="11111" y="4577"/>
                    <a:pt x="11101" y="4608"/>
                    <a:pt x="11195" y="4650"/>
                  </a:cubicBezTo>
                  <a:cubicBezTo>
                    <a:pt x="11331" y="4719"/>
                    <a:pt x="11373" y="4750"/>
                    <a:pt x="11357" y="4797"/>
                  </a:cubicBezTo>
                  <a:cubicBezTo>
                    <a:pt x="11369" y="4762"/>
                    <a:pt x="11272" y="4713"/>
                    <a:pt x="11212" y="4713"/>
                  </a:cubicBezTo>
                  <a:cubicBezTo>
                    <a:pt x="11191" y="4713"/>
                    <a:pt x="11174" y="4719"/>
                    <a:pt x="11169" y="4734"/>
                  </a:cubicBezTo>
                  <a:cubicBezTo>
                    <a:pt x="11148" y="4776"/>
                    <a:pt x="11132" y="4823"/>
                    <a:pt x="11121" y="4865"/>
                  </a:cubicBezTo>
                  <a:cubicBezTo>
                    <a:pt x="11107" y="4919"/>
                    <a:pt x="11110" y="4946"/>
                    <a:pt x="11270" y="5035"/>
                  </a:cubicBezTo>
                  <a:lnTo>
                    <a:pt x="11270" y="5035"/>
                  </a:lnTo>
                  <a:cubicBezTo>
                    <a:pt x="11197" y="4996"/>
                    <a:pt x="11120" y="4961"/>
                    <a:pt x="11043" y="4939"/>
                  </a:cubicBezTo>
                  <a:cubicBezTo>
                    <a:pt x="11027" y="4933"/>
                    <a:pt x="11011" y="4930"/>
                    <a:pt x="10997" y="4930"/>
                  </a:cubicBezTo>
                  <a:cubicBezTo>
                    <a:pt x="10964" y="4930"/>
                    <a:pt x="10949" y="4948"/>
                    <a:pt x="11006" y="4970"/>
                  </a:cubicBezTo>
                  <a:cubicBezTo>
                    <a:pt x="11111" y="5012"/>
                    <a:pt x="11032" y="5017"/>
                    <a:pt x="11032" y="5044"/>
                  </a:cubicBezTo>
                  <a:cubicBezTo>
                    <a:pt x="11032" y="5059"/>
                    <a:pt x="11132" y="5101"/>
                    <a:pt x="11163" y="5128"/>
                  </a:cubicBezTo>
                  <a:cubicBezTo>
                    <a:pt x="11180" y="5142"/>
                    <a:pt x="11175" y="5146"/>
                    <a:pt x="11161" y="5146"/>
                  </a:cubicBezTo>
                  <a:cubicBezTo>
                    <a:pt x="11136" y="5146"/>
                    <a:pt x="11082" y="5132"/>
                    <a:pt x="11059" y="5132"/>
                  </a:cubicBezTo>
                  <a:cubicBezTo>
                    <a:pt x="11057" y="5132"/>
                    <a:pt x="11055" y="5132"/>
                    <a:pt x="11053" y="5133"/>
                  </a:cubicBezTo>
                  <a:cubicBezTo>
                    <a:pt x="11022" y="5138"/>
                    <a:pt x="11011" y="5154"/>
                    <a:pt x="11011" y="5169"/>
                  </a:cubicBezTo>
                  <a:cubicBezTo>
                    <a:pt x="11006" y="5190"/>
                    <a:pt x="11022" y="5222"/>
                    <a:pt x="11090" y="5264"/>
                  </a:cubicBezTo>
                  <a:cubicBezTo>
                    <a:pt x="11158" y="5306"/>
                    <a:pt x="11121" y="5311"/>
                    <a:pt x="11106" y="5332"/>
                  </a:cubicBezTo>
                  <a:cubicBezTo>
                    <a:pt x="11035" y="5293"/>
                    <a:pt x="10998" y="5269"/>
                    <a:pt x="10986" y="5269"/>
                  </a:cubicBezTo>
                  <a:cubicBezTo>
                    <a:pt x="10978" y="5269"/>
                    <a:pt x="10980" y="5278"/>
                    <a:pt x="10990" y="5301"/>
                  </a:cubicBezTo>
                  <a:cubicBezTo>
                    <a:pt x="11006" y="5343"/>
                    <a:pt x="11027" y="5379"/>
                    <a:pt x="11053" y="5411"/>
                  </a:cubicBezTo>
                  <a:cubicBezTo>
                    <a:pt x="11053" y="5411"/>
                    <a:pt x="11053" y="5410"/>
                    <a:pt x="11053" y="5410"/>
                  </a:cubicBezTo>
                  <a:lnTo>
                    <a:pt x="11053" y="5410"/>
                  </a:lnTo>
                  <a:cubicBezTo>
                    <a:pt x="11052" y="5410"/>
                    <a:pt x="11087" y="5461"/>
                    <a:pt x="11073" y="5461"/>
                  </a:cubicBezTo>
                  <a:cubicBezTo>
                    <a:pt x="11069" y="5461"/>
                    <a:pt x="11061" y="5457"/>
                    <a:pt x="11048" y="5447"/>
                  </a:cubicBezTo>
                  <a:cubicBezTo>
                    <a:pt x="11022" y="5421"/>
                    <a:pt x="10990" y="5400"/>
                    <a:pt x="10954" y="5384"/>
                  </a:cubicBezTo>
                  <a:lnTo>
                    <a:pt x="10954" y="5384"/>
                  </a:lnTo>
                  <a:cubicBezTo>
                    <a:pt x="10933" y="5416"/>
                    <a:pt x="10969" y="5426"/>
                    <a:pt x="11027" y="5484"/>
                  </a:cubicBezTo>
                  <a:cubicBezTo>
                    <a:pt x="11056" y="5517"/>
                    <a:pt x="11097" y="5572"/>
                    <a:pt x="11064" y="5572"/>
                  </a:cubicBezTo>
                  <a:cubicBezTo>
                    <a:pt x="11055" y="5572"/>
                    <a:pt x="11040" y="5568"/>
                    <a:pt x="11017" y="5557"/>
                  </a:cubicBezTo>
                  <a:cubicBezTo>
                    <a:pt x="10894" y="5503"/>
                    <a:pt x="10877" y="5468"/>
                    <a:pt x="10815" y="5468"/>
                  </a:cubicBezTo>
                  <a:cubicBezTo>
                    <a:pt x="10811" y="5468"/>
                    <a:pt x="10806" y="5468"/>
                    <a:pt x="10802" y="5468"/>
                  </a:cubicBezTo>
                  <a:cubicBezTo>
                    <a:pt x="10760" y="5474"/>
                    <a:pt x="10686" y="5468"/>
                    <a:pt x="10671" y="5484"/>
                  </a:cubicBezTo>
                  <a:cubicBezTo>
                    <a:pt x="10655" y="5505"/>
                    <a:pt x="10749" y="5552"/>
                    <a:pt x="10796" y="5584"/>
                  </a:cubicBezTo>
                  <a:cubicBezTo>
                    <a:pt x="10849" y="5627"/>
                    <a:pt x="10876" y="5667"/>
                    <a:pt x="10850" y="5667"/>
                  </a:cubicBezTo>
                  <a:cubicBezTo>
                    <a:pt x="10845" y="5667"/>
                    <a:pt x="10837" y="5666"/>
                    <a:pt x="10828" y="5662"/>
                  </a:cubicBezTo>
                  <a:cubicBezTo>
                    <a:pt x="10810" y="5656"/>
                    <a:pt x="10782" y="5649"/>
                    <a:pt x="10763" y="5649"/>
                  </a:cubicBezTo>
                  <a:cubicBezTo>
                    <a:pt x="10739" y="5649"/>
                    <a:pt x="10730" y="5660"/>
                    <a:pt x="10781" y="5699"/>
                  </a:cubicBezTo>
                  <a:cubicBezTo>
                    <a:pt x="10719" y="5653"/>
                    <a:pt x="10683" y="5637"/>
                    <a:pt x="10662" y="5637"/>
                  </a:cubicBezTo>
                  <a:cubicBezTo>
                    <a:pt x="10606" y="5637"/>
                    <a:pt x="10661" y="5759"/>
                    <a:pt x="10650" y="5778"/>
                  </a:cubicBezTo>
                  <a:cubicBezTo>
                    <a:pt x="10644" y="5785"/>
                    <a:pt x="10638" y="5787"/>
                    <a:pt x="10632" y="5787"/>
                  </a:cubicBezTo>
                  <a:cubicBezTo>
                    <a:pt x="10614" y="5787"/>
                    <a:pt x="10593" y="5767"/>
                    <a:pt x="10566" y="5767"/>
                  </a:cubicBezTo>
                  <a:cubicBezTo>
                    <a:pt x="10534" y="5767"/>
                    <a:pt x="10508" y="5778"/>
                    <a:pt x="10487" y="5804"/>
                  </a:cubicBezTo>
                  <a:cubicBezTo>
                    <a:pt x="10480" y="5815"/>
                    <a:pt x="10446" y="5882"/>
                    <a:pt x="10389" y="5882"/>
                  </a:cubicBezTo>
                  <a:cubicBezTo>
                    <a:pt x="10366" y="5882"/>
                    <a:pt x="10339" y="5871"/>
                    <a:pt x="10309" y="5841"/>
                  </a:cubicBezTo>
                  <a:lnTo>
                    <a:pt x="10309" y="5841"/>
                  </a:lnTo>
                  <a:cubicBezTo>
                    <a:pt x="10283" y="5862"/>
                    <a:pt x="10293" y="5883"/>
                    <a:pt x="10393" y="5993"/>
                  </a:cubicBezTo>
                  <a:cubicBezTo>
                    <a:pt x="10445" y="6040"/>
                    <a:pt x="10513" y="6155"/>
                    <a:pt x="10503" y="6166"/>
                  </a:cubicBezTo>
                  <a:lnTo>
                    <a:pt x="10314" y="5998"/>
                  </a:lnTo>
                  <a:cubicBezTo>
                    <a:pt x="10287" y="5981"/>
                    <a:pt x="10268" y="5973"/>
                    <a:pt x="10256" y="5973"/>
                  </a:cubicBezTo>
                  <a:cubicBezTo>
                    <a:pt x="10233" y="5973"/>
                    <a:pt x="10231" y="5996"/>
                    <a:pt x="10241" y="6029"/>
                  </a:cubicBezTo>
                  <a:cubicBezTo>
                    <a:pt x="10256" y="6082"/>
                    <a:pt x="10267" y="6124"/>
                    <a:pt x="10251" y="6145"/>
                  </a:cubicBezTo>
                  <a:lnTo>
                    <a:pt x="10152" y="6061"/>
                  </a:lnTo>
                  <a:cubicBezTo>
                    <a:pt x="10145" y="6057"/>
                    <a:pt x="10140" y="6055"/>
                    <a:pt x="10137" y="6055"/>
                  </a:cubicBezTo>
                  <a:cubicBezTo>
                    <a:pt x="10101" y="6055"/>
                    <a:pt x="10327" y="6335"/>
                    <a:pt x="10298" y="6354"/>
                  </a:cubicBezTo>
                  <a:cubicBezTo>
                    <a:pt x="10296" y="6356"/>
                    <a:pt x="10293" y="6357"/>
                    <a:pt x="10290" y="6357"/>
                  </a:cubicBezTo>
                  <a:cubicBezTo>
                    <a:pt x="10241" y="6357"/>
                    <a:pt x="10117" y="6123"/>
                    <a:pt x="10068" y="6113"/>
                  </a:cubicBezTo>
                  <a:cubicBezTo>
                    <a:pt x="10063" y="6111"/>
                    <a:pt x="10059" y="6111"/>
                    <a:pt x="10055" y="6111"/>
                  </a:cubicBezTo>
                  <a:cubicBezTo>
                    <a:pt x="9997" y="6111"/>
                    <a:pt x="10104" y="6343"/>
                    <a:pt x="10104" y="6417"/>
                  </a:cubicBezTo>
                  <a:cubicBezTo>
                    <a:pt x="10104" y="6428"/>
                    <a:pt x="10084" y="6486"/>
                    <a:pt x="10059" y="6486"/>
                  </a:cubicBezTo>
                  <a:cubicBezTo>
                    <a:pt x="10045" y="6486"/>
                    <a:pt x="10030" y="6469"/>
                    <a:pt x="10015" y="6417"/>
                  </a:cubicBezTo>
                  <a:cubicBezTo>
                    <a:pt x="10057" y="6396"/>
                    <a:pt x="9999" y="6286"/>
                    <a:pt x="9926" y="6265"/>
                  </a:cubicBezTo>
                  <a:cubicBezTo>
                    <a:pt x="9923" y="6264"/>
                    <a:pt x="9921" y="6264"/>
                    <a:pt x="9918" y="6264"/>
                  </a:cubicBezTo>
                  <a:cubicBezTo>
                    <a:pt x="9893" y="6264"/>
                    <a:pt x="9865" y="6307"/>
                    <a:pt x="9931" y="6396"/>
                  </a:cubicBezTo>
                  <a:cubicBezTo>
                    <a:pt x="9984" y="6449"/>
                    <a:pt x="10026" y="6501"/>
                    <a:pt x="10062" y="6559"/>
                  </a:cubicBezTo>
                  <a:cubicBezTo>
                    <a:pt x="10062" y="6559"/>
                    <a:pt x="9857" y="6354"/>
                    <a:pt x="9824" y="6354"/>
                  </a:cubicBezTo>
                  <a:cubicBezTo>
                    <a:pt x="9817" y="6354"/>
                    <a:pt x="9817" y="6362"/>
                    <a:pt x="9826" y="6381"/>
                  </a:cubicBezTo>
                  <a:lnTo>
                    <a:pt x="9952" y="6601"/>
                  </a:lnTo>
                  <a:cubicBezTo>
                    <a:pt x="9973" y="6659"/>
                    <a:pt x="9989" y="6711"/>
                    <a:pt x="9999" y="6774"/>
                  </a:cubicBezTo>
                  <a:cubicBezTo>
                    <a:pt x="9903" y="6610"/>
                    <a:pt x="9864" y="6531"/>
                    <a:pt x="9814" y="6531"/>
                  </a:cubicBezTo>
                  <a:cubicBezTo>
                    <a:pt x="9810" y="6531"/>
                    <a:pt x="9805" y="6531"/>
                    <a:pt x="9800" y="6533"/>
                  </a:cubicBezTo>
                  <a:cubicBezTo>
                    <a:pt x="9774" y="6601"/>
                    <a:pt x="9785" y="6679"/>
                    <a:pt x="9832" y="6737"/>
                  </a:cubicBezTo>
                  <a:lnTo>
                    <a:pt x="9785" y="6758"/>
                  </a:lnTo>
                  <a:cubicBezTo>
                    <a:pt x="9753" y="6690"/>
                    <a:pt x="9722" y="6622"/>
                    <a:pt x="9680" y="6559"/>
                  </a:cubicBezTo>
                  <a:cubicBezTo>
                    <a:pt x="9652" y="6518"/>
                    <a:pt x="9627" y="6502"/>
                    <a:pt x="9611" y="6502"/>
                  </a:cubicBezTo>
                  <a:cubicBezTo>
                    <a:pt x="9600" y="6502"/>
                    <a:pt x="9593" y="6509"/>
                    <a:pt x="9591" y="6522"/>
                  </a:cubicBezTo>
                  <a:cubicBezTo>
                    <a:pt x="9579" y="6575"/>
                    <a:pt x="9643" y="6755"/>
                    <a:pt x="9621" y="6755"/>
                  </a:cubicBezTo>
                  <a:cubicBezTo>
                    <a:pt x="9612" y="6755"/>
                    <a:pt x="9590" y="6726"/>
                    <a:pt x="9543" y="6648"/>
                  </a:cubicBezTo>
                  <a:cubicBezTo>
                    <a:pt x="9503" y="6558"/>
                    <a:pt x="9485" y="6526"/>
                    <a:pt x="9480" y="6526"/>
                  </a:cubicBezTo>
                  <a:lnTo>
                    <a:pt x="9480" y="6526"/>
                  </a:lnTo>
                  <a:cubicBezTo>
                    <a:pt x="9465" y="6526"/>
                    <a:pt x="9528" y="6730"/>
                    <a:pt x="9501" y="6737"/>
                  </a:cubicBezTo>
                  <a:cubicBezTo>
                    <a:pt x="9501" y="6737"/>
                    <a:pt x="9500" y="6738"/>
                    <a:pt x="9499" y="6738"/>
                  </a:cubicBezTo>
                  <a:cubicBezTo>
                    <a:pt x="9474" y="6738"/>
                    <a:pt x="9401" y="6629"/>
                    <a:pt x="9381" y="6629"/>
                  </a:cubicBezTo>
                  <a:cubicBezTo>
                    <a:pt x="9377" y="6629"/>
                    <a:pt x="9375" y="6633"/>
                    <a:pt x="9376" y="6643"/>
                  </a:cubicBezTo>
                  <a:lnTo>
                    <a:pt x="9412" y="6842"/>
                  </a:lnTo>
                  <a:cubicBezTo>
                    <a:pt x="9360" y="6742"/>
                    <a:pt x="9360" y="6690"/>
                    <a:pt x="9302" y="6638"/>
                  </a:cubicBezTo>
                  <a:cubicBezTo>
                    <a:pt x="9290" y="6628"/>
                    <a:pt x="9274" y="6616"/>
                    <a:pt x="9263" y="6616"/>
                  </a:cubicBezTo>
                  <a:cubicBezTo>
                    <a:pt x="9250" y="6616"/>
                    <a:pt x="9244" y="6632"/>
                    <a:pt x="9255" y="6685"/>
                  </a:cubicBezTo>
                  <a:cubicBezTo>
                    <a:pt x="9270" y="6747"/>
                    <a:pt x="9251" y="6750"/>
                    <a:pt x="9231" y="6750"/>
                  </a:cubicBezTo>
                  <a:cubicBezTo>
                    <a:pt x="9229" y="6750"/>
                    <a:pt x="9226" y="6750"/>
                    <a:pt x="9224" y="6750"/>
                  </a:cubicBezTo>
                  <a:cubicBezTo>
                    <a:pt x="9218" y="6750"/>
                    <a:pt x="9212" y="6751"/>
                    <a:pt x="9208" y="6753"/>
                  </a:cubicBezTo>
                  <a:cubicBezTo>
                    <a:pt x="9182" y="6758"/>
                    <a:pt x="9244" y="6947"/>
                    <a:pt x="9208" y="6952"/>
                  </a:cubicBezTo>
                  <a:lnTo>
                    <a:pt x="9150" y="6763"/>
                  </a:lnTo>
                  <a:cubicBezTo>
                    <a:pt x="9134" y="6769"/>
                    <a:pt x="9103" y="6763"/>
                    <a:pt x="9134" y="6868"/>
                  </a:cubicBezTo>
                  <a:cubicBezTo>
                    <a:pt x="9134" y="6915"/>
                    <a:pt x="9133" y="6939"/>
                    <a:pt x="9125" y="6939"/>
                  </a:cubicBezTo>
                  <a:cubicBezTo>
                    <a:pt x="9117" y="6939"/>
                    <a:pt x="9104" y="6919"/>
                    <a:pt x="9082" y="6879"/>
                  </a:cubicBezTo>
                  <a:cubicBezTo>
                    <a:pt x="9061" y="6884"/>
                    <a:pt x="9061" y="6894"/>
                    <a:pt x="9082" y="6984"/>
                  </a:cubicBezTo>
                  <a:cubicBezTo>
                    <a:pt x="9108" y="7083"/>
                    <a:pt x="9077" y="7088"/>
                    <a:pt x="9056" y="7088"/>
                  </a:cubicBezTo>
                  <a:lnTo>
                    <a:pt x="8985" y="6769"/>
                  </a:lnTo>
                  <a:lnTo>
                    <a:pt x="8985" y="6769"/>
                  </a:lnTo>
                  <a:cubicBezTo>
                    <a:pt x="9010" y="6891"/>
                    <a:pt x="8940" y="6921"/>
                    <a:pt x="8914" y="6921"/>
                  </a:cubicBezTo>
                  <a:cubicBezTo>
                    <a:pt x="8883" y="6921"/>
                    <a:pt x="8867" y="6826"/>
                    <a:pt x="8836" y="6800"/>
                  </a:cubicBezTo>
                  <a:cubicBezTo>
                    <a:pt x="8778" y="6748"/>
                    <a:pt x="8724" y="6733"/>
                    <a:pt x="8670" y="6733"/>
                  </a:cubicBezTo>
                  <a:cubicBezTo>
                    <a:pt x="8617" y="6733"/>
                    <a:pt x="8563" y="6748"/>
                    <a:pt x="8505" y="6753"/>
                  </a:cubicBezTo>
                  <a:cubicBezTo>
                    <a:pt x="8505" y="6753"/>
                    <a:pt x="8485" y="6658"/>
                    <a:pt x="8465" y="6658"/>
                  </a:cubicBezTo>
                  <a:cubicBezTo>
                    <a:pt x="8464" y="6658"/>
                    <a:pt x="8464" y="6658"/>
                    <a:pt x="8463" y="6659"/>
                  </a:cubicBezTo>
                  <a:cubicBezTo>
                    <a:pt x="8448" y="6659"/>
                    <a:pt x="8427" y="6669"/>
                    <a:pt x="8411" y="6679"/>
                  </a:cubicBezTo>
                  <a:lnTo>
                    <a:pt x="8243" y="6779"/>
                  </a:lnTo>
                  <a:cubicBezTo>
                    <a:pt x="8170" y="6826"/>
                    <a:pt x="8086" y="6853"/>
                    <a:pt x="8018" y="6931"/>
                  </a:cubicBezTo>
                  <a:cubicBezTo>
                    <a:pt x="7981" y="6968"/>
                    <a:pt x="7955" y="7020"/>
                    <a:pt x="7960" y="7073"/>
                  </a:cubicBezTo>
                  <a:cubicBezTo>
                    <a:pt x="7960" y="7115"/>
                    <a:pt x="7940" y="7121"/>
                    <a:pt x="7923" y="7121"/>
                  </a:cubicBezTo>
                  <a:cubicBezTo>
                    <a:pt x="7917" y="7121"/>
                    <a:pt x="7912" y="7120"/>
                    <a:pt x="7907" y="7120"/>
                  </a:cubicBezTo>
                  <a:cubicBezTo>
                    <a:pt x="7923" y="7120"/>
                    <a:pt x="7928" y="7047"/>
                    <a:pt x="7902" y="7031"/>
                  </a:cubicBezTo>
                  <a:cubicBezTo>
                    <a:pt x="7885" y="7021"/>
                    <a:pt x="7869" y="7017"/>
                    <a:pt x="7853" y="7017"/>
                  </a:cubicBezTo>
                  <a:cubicBezTo>
                    <a:pt x="7820" y="7017"/>
                    <a:pt x="7789" y="7032"/>
                    <a:pt x="7761" y="7036"/>
                  </a:cubicBezTo>
                  <a:cubicBezTo>
                    <a:pt x="7755" y="7036"/>
                    <a:pt x="7746" y="7035"/>
                    <a:pt x="7736" y="7035"/>
                  </a:cubicBezTo>
                  <a:cubicBezTo>
                    <a:pt x="7711" y="7035"/>
                    <a:pt x="7682" y="7043"/>
                    <a:pt x="7682" y="7099"/>
                  </a:cubicBezTo>
                  <a:cubicBezTo>
                    <a:pt x="7682" y="7162"/>
                    <a:pt x="7729" y="7361"/>
                    <a:pt x="7745" y="7435"/>
                  </a:cubicBezTo>
                  <a:cubicBezTo>
                    <a:pt x="7744" y="7435"/>
                    <a:pt x="7744" y="7435"/>
                    <a:pt x="7743" y="7435"/>
                  </a:cubicBezTo>
                  <a:cubicBezTo>
                    <a:pt x="7707" y="7435"/>
                    <a:pt x="7666" y="7249"/>
                    <a:pt x="7645" y="7141"/>
                  </a:cubicBezTo>
                  <a:cubicBezTo>
                    <a:pt x="7629" y="7058"/>
                    <a:pt x="7614" y="7038"/>
                    <a:pt x="7598" y="7038"/>
                  </a:cubicBezTo>
                  <a:cubicBezTo>
                    <a:pt x="7583" y="7038"/>
                    <a:pt x="7568" y="7055"/>
                    <a:pt x="7551" y="7057"/>
                  </a:cubicBezTo>
                  <a:cubicBezTo>
                    <a:pt x="7522" y="7060"/>
                    <a:pt x="7495" y="7069"/>
                    <a:pt x="7467" y="7069"/>
                  </a:cubicBezTo>
                  <a:cubicBezTo>
                    <a:pt x="7444" y="7069"/>
                    <a:pt x="7420" y="7063"/>
                    <a:pt x="7394" y="7041"/>
                  </a:cubicBezTo>
                  <a:cubicBezTo>
                    <a:pt x="7378" y="7020"/>
                    <a:pt x="7367" y="6999"/>
                    <a:pt x="7357" y="6978"/>
                  </a:cubicBezTo>
                  <a:cubicBezTo>
                    <a:pt x="7336" y="6994"/>
                    <a:pt x="7336" y="7067"/>
                    <a:pt x="7326" y="7120"/>
                  </a:cubicBezTo>
                  <a:cubicBezTo>
                    <a:pt x="7319" y="7146"/>
                    <a:pt x="7309" y="7156"/>
                    <a:pt x="7298" y="7156"/>
                  </a:cubicBezTo>
                  <a:cubicBezTo>
                    <a:pt x="7259" y="7156"/>
                    <a:pt x="7199" y="7052"/>
                    <a:pt x="7163" y="7036"/>
                  </a:cubicBezTo>
                  <a:cubicBezTo>
                    <a:pt x="7160" y="7035"/>
                    <a:pt x="7158" y="7035"/>
                    <a:pt x="7155" y="7035"/>
                  </a:cubicBezTo>
                  <a:cubicBezTo>
                    <a:pt x="7116" y="7035"/>
                    <a:pt x="7121" y="7149"/>
                    <a:pt x="7126" y="7277"/>
                  </a:cubicBezTo>
                  <a:cubicBezTo>
                    <a:pt x="7126" y="7336"/>
                    <a:pt x="7123" y="7359"/>
                    <a:pt x="7118" y="7359"/>
                  </a:cubicBezTo>
                  <a:cubicBezTo>
                    <a:pt x="7103" y="7359"/>
                    <a:pt x="7070" y="7139"/>
                    <a:pt x="7058" y="7099"/>
                  </a:cubicBezTo>
                  <a:cubicBezTo>
                    <a:pt x="7051" y="7069"/>
                    <a:pt x="7045" y="7057"/>
                    <a:pt x="7040" y="7057"/>
                  </a:cubicBezTo>
                  <a:cubicBezTo>
                    <a:pt x="7021" y="7057"/>
                    <a:pt x="7021" y="7238"/>
                    <a:pt x="7021" y="7251"/>
                  </a:cubicBezTo>
                  <a:cubicBezTo>
                    <a:pt x="7017" y="7274"/>
                    <a:pt x="7012" y="7283"/>
                    <a:pt x="7005" y="7283"/>
                  </a:cubicBezTo>
                  <a:cubicBezTo>
                    <a:pt x="6979" y="7283"/>
                    <a:pt x="6936" y="7125"/>
                    <a:pt x="6906" y="7083"/>
                  </a:cubicBezTo>
                  <a:cubicBezTo>
                    <a:pt x="6889" y="7061"/>
                    <a:pt x="6873" y="7052"/>
                    <a:pt x="6859" y="7052"/>
                  </a:cubicBezTo>
                  <a:cubicBezTo>
                    <a:pt x="6833" y="7052"/>
                    <a:pt x="6811" y="7079"/>
                    <a:pt x="6791" y="7099"/>
                  </a:cubicBezTo>
                  <a:cubicBezTo>
                    <a:pt x="6782" y="7108"/>
                    <a:pt x="6742" y="7153"/>
                    <a:pt x="6703" y="7153"/>
                  </a:cubicBezTo>
                  <a:cubicBezTo>
                    <a:pt x="6676" y="7153"/>
                    <a:pt x="6649" y="7131"/>
                    <a:pt x="6633" y="7057"/>
                  </a:cubicBezTo>
                  <a:cubicBezTo>
                    <a:pt x="6625" y="7050"/>
                    <a:pt x="6618" y="7047"/>
                    <a:pt x="6611" y="7047"/>
                  </a:cubicBezTo>
                  <a:cubicBezTo>
                    <a:pt x="6588" y="7047"/>
                    <a:pt x="6571" y="7084"/>
                    <a:pt x="6555" y="7104"/>
                  </a:cubicBezTo>
                  <a:cubicBezTo>
                    <a:pt x="6471" y="7209"/>
                    <a:pt x="6361" y="7204"/>
                    <a:pt x="6277" y="7303"/>
                  </a:cubicBezTo>
                  <a:cubicBezTo>
                    <a:pt x="6254" y="7330"/>
                    <a:pt x="6228" y="7381"/>
                    <a:pt x="6244" y="7497"/>
                  </a:cubicBezTo>
                  <a:lnTo>
                    <a:pt x="6244" y="7497"/>
                  </a:lnTo>
                  <a:cubicBezTo>
                    <a:pt x="6228" y="7422"/>
                    <a:pt x="6206" y="7352"/>
                    <a:pt x="6177" y="7282"/>
                  </a:cubicBezTo>
                  <a:cubicBezTo>
                    <a:pt x="6170" y="7272"/>
                    <a:pt x="6165" y="7268"/>
                    <a:pt x="6162" y="7268"/>
                  </a:cubicBezTo>
                  <a:cubicBezTo>
                    <a:pt x="6150" y="7268"/>
                    <a:pt x="6150" y="7305"/>
                    <a:pt x="6136" y="7305"/>
                  </a:cubicBezTo>
                  <a:cubicBezTo>
                    <a:pt x="6134" y="7305"/>
                    <a:pt x="6132" y="7305"/>
                    <a:pt x="6130" y="7303"/>
                  </a:cubicBezTo>
                  <a:lnTo>
                    <a:pt x="6088" y="7267"/>
                  </a:lnTo>
                  <a:cubicBezTo>
                    <a:pt x="6053" y="7237"/>
                    <a:pt x="6024" y="7228"/>
                    <a:pt x="5999" y="7228"/>
                  </a:cubicBezTo>
                  <a:cubicBezTo>
                    <a:pt x="5975" y="7228"/>
                    <a:pt x="5954" y="7235"/>
                    <a:pt x="5931" y="7241"/>
                  </a:cubicBezTo>
                  <a:cubicBezTo>
                    <a:pt x="5931" y="7330"/>
                    <a:pt x="5826" y="7330"/>
                    <a:pt x="5831" y="7340"/>
                  </a:cubicBezTo>
                  <a:cubicBezTo>
                    <a:pt x="5852" y="7524"/>
                    <a:pt x="5910" y="7728"/>
                    <a:pt x="5931" y="7917"/>
                  </a:cubicBezTo>
                  <a:cubicBezTo>
                    <a:pt x="5931" y="7923"/>
                    <a:pt x="5931" y="7925"/>
                    <a:pt x="5928" y="7925"/>
                  </a:cubicBezTo>
                  <a:cubicBezTo>
                    <a:pt x="5912" y="7925"/>
                    <a:pt x="5821" y="7751"/>
                    <a:pt x="5821" y="7602"/>
                  </a:cubicBezTo>
                  <a:cubicBezTo>
                    <a:pt x="5821" y="7440"/>
                    <a:pt x="5782" y="7371"/>
                    <a:pt x="5737" y="7371"/>
                  </a:cubicBezTo>
                  <a:cubicBezTo>
                    <a:pt x="5735" y="7371"/>
                    <a:pt x="5733" y="7371"/>
                    <a:pt x="5732" y="7372"/>
                  </a:cubicBezTo>
                  <a:cubicBezTo>
                    <a:pt x="5729" y="7372"/>
                    <a:pt x="5726" y="7372"/>
                    <a:pt x="5723" y="7372"/>
                  </a:cubicBezTo>
                  <a:cubicBezTo>
                    <a:pt x="5702" y="7372"/>
                    <a:pt x="5674" y="7376"/>
                    <a:pt x="5674" y="7440"/>
                  </a:cubicBezTo>
                  <a:cubicBezTo>
                    <a:pt x="5674" y="7485"/>
                    <a:pt x="5684" y="7521"/>
                    <a:pt x="5672" y="7521"/>
                  </a:cubicBezTo>
                  <a:cubicBezTo>
                    <a:pt x="5669" y="7521"/>
                    <a:pt x="5665" y="7519"/>
                    <a:pt x="5658" y="7513"/>
                  </a:cubicBezTo>
                  <a:cubicBezTo>
                    <a:pt x="5627" y="7487"/>
                    <a:pt x="5496" y="7275"/>
                    <a:pt x="5486" y="7173"/>
                  </a:cubicBezTo>
                  <a:lnTo>
                    <a:pt x="5486" y="7173"/>
                  </a:lnTo>
                  <a:cubicBezTo>
                    <a:pt x="5495" y="7303"/>
                    <a:pt x="5485" y="7304"/>
                    <a:pt x="5438" y="7314"/>
                  </a:cubicBezTo>
                  <a:cubicBezTo>
                    <a:pt x="5396" y="7324"/>
                    <a:pt x="5375" y="7340"/>
                    <a:pt x="5349" y="7408"/>
                  </a:cubicBezTo>
                  <a:cubicBezTo>
                    <a:pt x="5344" y="7423"/>
                    <a:pt x="5339" y="7525"/>
                    <a:pt x="5330" y="7525"/>
                  </a:cubicBezTo>
                  <a:cubicBezTo>
                    <a:pt x="5329" y="7525"/>
                    <a:pt x="5329" y="7525"/>
                    <a:pt x="5328" y="7524"/>
                  </a:cubicBezTo>
                  <a:cubicBezTo>
                    <a:pt x="5312" y="7466"/>
                    <a:pt x="5286" y="7419"/>
                    <a:pt x="5260" y="7372"/>
                  </a:cubicBezTo>
                  <a:cubicBezTo>
                    <a:pt x="5258" y="7370"/>
                    <a:pt x="5256" y="7370"/>
                    <a:pt x="5254" y="7370"/>
                  </a:cubicBezTo>
                  <a:cubicBezTo>
                    <a:pt x="5233" y="7370"/>
                    <a:pt x="5226" y="7450"/>
                    <a:pt x="5202" y="7450"/>
                  </a:cubicBezTo>
                  <a:lnTo>
                    <a:pt x="5118" y="7466"/>
                  </a:lnTo>
                  <a:cubicBezTo>
                    <a:pt x="5104" y="7435"/>
                    <a:pt x="5095" y="7422"/>
                    <a:pt x="5090" y="7422"/>
                  </a:cubicBezTo>
                  <a:cubicBezTo>
                    <a:pt x="5070" y="7422"/>
                    <a:pt x="5094" y="7585"/>
                    <a:pt x="5102" y="7655"/>
                  </a:cubicBezTo>
                  <a:cubicBezTo>
                    <a:pt x="5118" y="7754"/>
                    <a:pt x="5102" y="7770"/>
                    <a:pt x="5081" y="7775"/>
                  </a:cubicBezTo>
                  <a:cubicBezTo>
                    <a:pt x="5040" y="7571"/>
                    <a:pt x="5034" y="7503"/>
                    <a:pt x="4977" y="7497"/>
                  </a:cubicBezTo>
                  <a:cubicBezTo>
                    <a:pt x="4964" y="7497"/>
                    <a:pt x="4952" y="7496"/>
                    <a:pt x="4940" y="7496"/>
                  </a:cubicBezTo>
                  <a:cubicBezTo>
                    <a:pt x="4857" y="7496"/>
                    <a:pt x="4771" y="7511"/>
                    <a:pt x="4693" y="7534"/>
                  </a:cubicBezTo>
                  <a:cubicBezTo>
                    <a:pt x="4693" y="7534"/>
                    <a:pt x="4583" y="7539"/>
                    <a:pt x="4615" y="7618"/>
                  </a:cubicBezTo>
                  <a:cubicBezTo>
                    <a:pt x="4652" y="7719"/>
                    <a:pt x="4633" y="7751"/>
                    <a:pt x="4610" y="7751"/>
                  </a:cubicBezTo>
                  <a:cubicBezTo>
                    <a:pt x="4601" y="7751"/>
                    <a:pt x="4591" y="7746"/>
                    <a:pt x="4583" y="7739"/>
                  </a:cubicBezTo>
                  <a:cubicBezTo>
                    <a:pt x="4557" y="7712"/>
                    <a:pt x="4552" y="7628"/>
                    <a:pt x="4531" y="7587"/>
                  </a:cubicBezTo>
                  <a:cubicBezTo>
                    <a:pt x="4522" y="7569"/>
                    <a:pt x="4510" y="7559"/>
                    <a:pt x="4494" y="7559"/>
                  </a:cubicBezTo>
                  <a:cubicBezTo>
                    <a:pt x="4491" y="7559"/>
                    <a:pt x="4487" y="7559"/>
                    <a:pt x="4484" y="7560"/>
                  </a:cubicBezTo>
                  <a:cubicBezTo>
                    <a:pt x="4471" y="7560"/>
                    <a:pt x="4446" y="7549"/>
                    <a:pt x="4423" y="7549"/>
                  </a:cubicBezTo>
                  <a:cubicBezTo>
                    <a:pt x="4401" y="7549"/>
                    <a:pt x="4382" y="7560"/>
                    <a:pt x="4379" y="7608"/>
                  </a:cubicBezTo>
                  <a:cubicBezTo>
                    <a:pt x="4376" y="7655"/>
                    <a:pt x="4369" y="7663"/>
                    <a:pt x="4359" y="7663"/>
                  </a:cubicBezTo>
                  <a:cubicBezTo>
                    <a:pt x="4354" y="7663"/>
                    <a:pt x="4349" y="7661"/>
                    <a:pt x="4343" y="7661"/>
                  </a:cubicBezTo>
                  <a:cubicBezTo>
                    <a:pt x="4336" y="7661"/>
                    <a:pt x="4329" y="7664"/>
                    <a:pt x="4321" y="7676"/>
                  </a:cubicBezTo>
                  <a:cubicBezTo>
                    <a:pt x="4306" y="7697"/>
                    <a:pt x="4306" y="7838"/>
                    <a:pt x="4295" y="7838"/>
                  </a:cubicBezTo>
                  <a:cubicBezTo>
                    <a:pt x="4295" y="7838"/>
                    <a:pt x="4269" y="7744"/>
                    <a:pt x="4253" y="7718"/>
                  </a:cubicBezTo>
                  <a:cubicBezTo>
                    <a:pt x="4225" y="7648"/>
                    <a:pt x="4197" y="7628"/>
                    <a:pt x="4169" y="7628"/>
                  </a:cubicBezTo>
                  <a:cubicBezTo>
                    <a:pt x="4166" y="7628"/>
                    <a:pt x="4162" y="7628"/>
                    <a:pt x="4159" y="7628"/>
                  </a:cubicBezTo>
                  <a:cubicBezTo>
                    <a:pt x="4106" y="7634"/>
                    <a:pt x="4054" y="7655"/>
                    <a:pt x="4012" y="7686"/>
                  </a:cubicBezTo>
                  <a:cubicBezTo>
                    <a:pt x="3991" y="7707"/>
                    <a:pt x="3980" y="7775"/>
                    <a:pt x="3980" y="7875"/>
                  </a:cubicBezTo>
                  <a:cubicBezTo>
                    <a:pt x="3974" y="7898"/>
                    <a:pt x="3970" y="7923"/>
                    <a:pt x="3969" y="7948"/>
                  </a:cubicBezTo>
                  <a:lnTo>
                    <a:pt x="3969" y="7948"/>
                  </a:lnTo>
                  <a:cubicBezTo>
                    <a:pt x="3969" y="7783"/>
                    <a:pt x="3959" y="7630"/>
                    <a:pt x="3938" y="7608"/>
                  </a:cubicBezTo>
                  <a:cubicBezTo>
                    <a:pt x="3930" y="7599"/>
                    <a:pt x="3906" y="7581"/>
                    <a:pt x="3884" y="7581"/>
                  </a:cubicBezTo>
                  <a:cubicBezTo>
                    <a:pt x="3868" y="7581"/>
                    <a:pt x="3854" y="7591"/>
                    <a:pt x="3849" y="7623"/>
                  </a:cubicBezTo>
                  <a:cubicBezTo>
                    <a:pt x="3834" y="7727"/>
                    <a:pt x="3824" y="7831"/>
                    <a:pt x="3799" y="7831"/>
                  </a:cubicBezTo>
                  <a:cubicBezTo>
                    <a:pt x="3790" y="7831"/>
                    <a:pt x="3779" y="7818"/>
                    <a:pt x="3765" y="7786"/>
                  </a:cubicBezTo>
                  <a:cubicBezTo>
                    <a:pt x="3730" y="7737"/>
                    <a:pt x="3691" y="7692"/>
                    <a:pt x="3648" y="7692"/>
                  </a:cubicBezTo>
                  <a:cubicBezTo>
                    <a:pt x="3640" y="7692"/>
                    <a:pt x="3632" y="7693"/>
                    <a:pt x="3624" y="7697"/>
                  </a:cubicBezTo>
                  <a:cubicBezTo>
                    <a:pt x="3590" y="7706"/>
                    <a:pt x="3542" y="7894"/>
                    <a:pt x="3519" y="7894"/>
                  </a:cubicBezTo>
                  <a:cubicBezTo>
                    <a:pt x="3517" y="7894"/>
                    <a:pt x="3515" y="7893"/>
                    <a:pt x="3514" y="7891"/>
                  </a:cubicBezTo>
                  <a:cubicBezTo>
                    <a:pt x="3477" y="7833"/>
                    <a:pt x="3519" y="7545"/>
                    <a:pt x="3482" y="7492"/>
                  </a:cubicBezTo>
                  <a:cubicBezTo>
                    <a:pt x="3481" y="7491"/>
                    <a:pt x="3480" y="7490"/>
                    <a:pt x="3479" y="7490"/>
                  </a:cubicBezTo>
                  <a:cubicBezTo>
                    <a:pt x="3459" y="7490"/>
                    <a:pt x="3440" y="7679"/>
                    <a:pt x="3430" y="7728"/>
                  </a:cubicBezTo>
                  <a:cubicBezTo>
                    <a:pt x="3407" y="7719"/>
                    <a:pt x="3436" y="7516"/>
                    <a:pt x="3419" y="7516"/>
                  </a:cubicBezTo>
                  <a:cubicBezTo>
                    <a:pt x="3417" y="7516"/>
                    <a:pt x="3413" y="7520"/>
                    <a:pt x="3409" y="7529"/>
                  </a:cubicBezTo>
                  <a:cubicBezTo>
                    <a:pt x="3400" y="7547"/>
                    <a:pt x="3315" y="7913"/>
                    <a:pt x="3287" y="7913"/>
                  </a:cubicBezTo>
                  <a:cubicBezTo>
                    <a:pt x="3282" y="7913"/>
                    <a:pt x="3279" y="7902"/>
                    <a:pt x="3278" y="7875"/>
                  </a:cubicBezTo>
                  <a:cubicBezTo>
                    <a:pt x="3278" y="7796"/>
                    <a:pt x="3320" y="7681"/>
                    <a:pt x="3304" y="7602"/>
                  </a:cubicBezTo>
                  <a:cubicBezTo>
                    <a:pt x="3297" y="7582"/>
                    <a:pt x="3286" y="7573"/>
                    <a:pt x="3274" y="7573"/>
                  </a:cubicBezTo>
                  <a:cubicBezTo>
                    <a:pt x="3267" y="7573"/>
                    <a:pt x="3259" y="7576"/>
                    <a:pt x="3252" y="7581"/>
                  </a:cubicBezTo>
                  <a:cubicBezTo>
                    <a:pt x="3206" y="7626"/>
                    <a:pt x="3195" y="7845"/>
                    <a:pt x="3130" y="7845"/>
                  </a:cubicBezTo>
                  <a:cubicBezTo>
                    <a:pt x="3127" y="7845"/>
                    <a:pt x="3124" y="7844"/>
                    <a:pt x="3121" y="7843"/>
                  </a:cubicBezTo>
                  <a:cubicBezTo>
                    <a:pt x="3152" y="7749"/>
                    <a:pt x="3173" y="7649"/>
                    <a:pt x="3178" y="7545"/>
                  </a:cubicBezTo>
                  <a:cubicBezTo>
                    <a:pt x="3173" y="7510"/>
                    <a:pt x="3167" y="7468"/>
                    <a:pt x="3153" y="7468"/>
                  </a:cubicBezTo>
                  <a:cubicBezTo>
                    <a:pt x="3141" y="7468"/>
                    <a:pt x="3123" y="7498"/>
                    <a:pt x="3094" y="7587"/>
                  </a:cubicBezTo>
                  <a:cubicBezTo>
                    <a:pt x="3136" y="7451"/>
                    <a:pt x="3142" y="7400"/>
                    <a:pt x="3128" y="7400"/>
                  </a:cubicBezTo>
                  <a:cubicBezTo>
                    <a:pt x="3114" y="7400"/>
                    <a:pt x="3084" y="7441"/>
                    <a:pt x="3047" y="7497"/>
                  </a:cubicBezTo>
                  <a:cubicBezTo>
                    <a:pt x="3074" y="7420"/>
                    <a:pt x="3052" y="7399"/>
                    <a:pt x="3017" y="7399"/>
                  </a:cubicBezTo>
                  <a:cubicBezTo>
                    <a:pt x="2974" y="7399"/>
                    <a:pt x="2912" y="7430"/>
                    <a:pt x="2894" y="7430"/>
                  </a:cubicBezTo>
                  <a:cubicBezTo>
                    <a:pt x="2892" y="7430"/>
                    <a:pt x="2891" y="7430"/>
                    <a:pt x="2890" y="7429"/>
                  </a:cubicBezTo>
                  <a:lnTo>
                    <a:pt x="2890" y="7429"/>
                  </a:lnTo>
                  <a:cubicBezTo>
                    <a:pt x="2945" y="7455"/>
                    <a:pt x="2890" y="7616"/>
                    <a:pt x="2845" y="7616"/>
                  </a:cubicBezTo>
                  <a:cubicBezTo>
                    <a:pt x="2834" y="7616"/>
                    <a:pt x="2824" y="7607"/>
                    <a:pt x="2816" y="7587"/>
                  </a:cubicBezTo>
                  <a:cubicBezTo>
                    <a:pt x="2801" y="7529"/>
                    <a:pt x="2764" y="7482"/>
                    <a:pt x="2712" y="7450"/>
                  </a:cubicBezTo>
                  <a:lnTo>
                    <a:pt x="2712" y="7450"/>
                  </a:lnTo>
                  <a:cubicBezTo>
                    <a:pt x="2617" y="7655"/>
                    <a:pt x="2727" y="7744"/>
                    <a:pt x="2754" y="7802"/>
                  </a:cubicBezTo>
                  <a:cubicBezTo>
                    <a:pt x="2712" y="7791"/>
                    <a:pt x="2670" y="7770"/>
                    <a:pt x="2638" y="7744"/>
                  </a:cubicBezTo>
                  <a:cubicBezTo>
                    <a:pt x="2612" y="7728"/>
                    <a:pt x="2581" y="7686"/>
                    <a:pt x="2622" y="7576"/>
                  </a:cubicBezTo>
                  <a:cubicBezTo>
                    <a:pt x="2659" y="7466"/>
                    <a:pt x="2712" y="7429"/>
                    <a:pt x="2712" y="7345"/>
                  </a:cubicBezTo>
                  <a:cubicBezTo>
                    <a:pt x="2714" y="7303"/>
                    <a:pt x="2707" y="7288"/>
                    <a:pt x="2694" y="7288"/>
                  </a:cubicBezTo>
                  <a:cubicBezTo>
                    <a:pt x="2659" y="7288"/>
                    <a:pt x="2578" y="7404"/>
                    <a:pt x="2534" y="7404"/>
                  </a:cubicBezTo>
                  <a:cubicBezTo>
                    <a:pt x="2532" y="7404"/>
                    <a:pt x="2530" y="7404"/>
                    <a:pt x="2528" y="7403"/>
                  </a:cubicBezTo>
                  <a:cubicBezTo>
                    <a:pt x="2465" y="7382"/>
                    <a:pt x="2497" y="7272"/>
                    <a:pt x="2549" y="7120"/>
                  </a:cubicBezTo>
                  <a:lnTo>
                    <a:pt x="2549" y="7120"/>
                  </a:lnTo>
                  <a:cubicBezTo>
                    <a:pt x="2486" y="7225"/>
                    <a:pt x="2402" y="7314"/>
                    <a:pt x="2308" y="7387"/>
                  </a:cubicBezTo>
                  <a:cubicBezTo>
                    <a:pt x="2298" y="7394"/>
                    <a:pt x="2291" y="7397"/>
                    <a:pt x="2287" y="7397"/>
                  </a:cubicBezTo>
                  <a:cubicBezTo>
                    <a:pt x="2260" y="7397"/>
                    <a:pt x="2359" y="7261"/>
                    <a:pt x="2350" y="7256"/>
                  </a:cubicBezTo>
                  <a:cubicBezTo>
                    <a:pt x="2349" y="7255"/>
                    <a:pt x="2347" y="7255"/>
                    <a:pt x="2346" y="7255"/>
                  </a:cubicBezTo>
                  <a:cubicBezTo>
                    <a:pt x="2342" y="7255"/>
                    <a:pt x="2337" y="7258"/>
                    <a:pt x="2330" y="7264"/>
                  </a:cubicBezTo>
                  <a:lnTo>
                    <a:pt x="2330" y="7264"/>
                  </a:lnTo>
                  <a:cubicBezTo>
                    <a:pt x="2352" y="7230"/>
                    <a:pt x="2373" y="7197"/>
                    <a:pt x="2392" y="7162"/>
                  </a:cubicBezTo>
                  <a:cubicBezTo>
                    <a:pt x="2408" y="7094"/>
                    <a:pt x="2350" y="7099"/>
                    <a:pt x="2318" y="7094"/>
                  </a:cubicBezTo>
                  <a:cubicBezTo>
                    <a:pt x="2313" y="7093"/>
                    <a:pt x="2307" y="7093"/>
                    <a:pt x="2301" y="7093"/>
                  </a:cubicBezTo>
                  <a:cubicBezTo>
                    <a:pt x="2249" y="7093"/>
                    <a:pt x="2194" y="7115"/>
                    <a:pt x="2161" y="7162"/>
                  </a:cubicBezTo>
                  <a:cubicBezTo>
                    <a:pt x="2122" y="7197"/>
                    <a:pt x="2098" y="7226"/>
                    <a:pt x="2083" y="7226"/>
                  </a:cubicBezTo>
                  <a:cubicBezTo>
                    <a:pt x="2078" y="7226"/>
                    <a:pt x="2075" y="7222"/>
                    <a:pt x="2072" y="7214"/>
                  </a:cubicBezTo>
                  <a:cubicBezTo>
                    <a:pt x="2067" y="7193"/>
                    <a:pt x="2077" y="7157"/>
                    <a:pt x="2114" y="7104"/>
                  </a:cubicBezTo>
                  <a:cubicBezTo>
                    <a:pt x="2156" y="7041"/>
                    <a:pt x="2135" y="7052"/>
                    <a:pt x="2119" y="7041"/>
                  </a:cubicBezTo>
                  <a:cubicBezTo>
                    <a:pt x="2118" y="7040"/>
                    <a:pt x="2116" y="7039"/>
                    <a:pt x="2113" y="7039"/>
                  </a:cubicBezTo>
                  <a:cubicBezTo>
                    <a:pt x="2088" y="7039"/>
                    <a:pt x="2010" y="7088"/>
                    <a:pt x="1972" y="7088"/>
                  </a:cubicBezTo>
                  <a:cubicBezTo>
                    <a:pt x="1969" y="7089"/>
                    <a:pt x="1965" y="7089"/>
                    <a:pt x="1961" y="7089"/>
                  </a:cubicBezTo>
                  <a:cubicBezTo>
                    <a:pt x="1929" y="7089"/>
                    <a:pt x="1903" y="7069"/>
                    <a:pt x="1894" y="7036"/>
                  </a:cubicBezTo>
                  <a:cubicBezTo>
                    <a:pt x="1888" y="7015"/>
                    <a:pt x="1951" y="6905"/>
                    <a:pt x="1941" y="6900"/>
                  </a:cubicBezTo>
                  <a:lnTo>
                    <a:pt x="1941" y="6900"/>
                  </a:lnTo>
                  <a:lnTo>
                    <a:pt x="1888" y="6952"/>
                  </a:lnTo>
                  <a:lnTo>
                    <a:pt x="1867" y="6936"/>
                  </a:lnTo>
                  <a:lnTo>
                    <a:pt x="1789" y="6847"/>
                  </a:lnTo>
                  <a:cubicBezTo>
                    <a:pt x="1773" y="6828"/>
                    <a:pt x="1765" y="6783"/>
                    <a:pt x="1724" y="6783"/>
                  </a:cubicBezTo>
                  <a:cubicBezTo>
                    <a:pt x="1697" y="6783"/>
                    <a:pt x="1656" y="6803"/>
                    <a:pt x="1590" y="6863"/>
                  </a:cubicBezTo>
                  <a:cubicBezTo>
                    <a:pt x="1715" y="6748"/>
                    <a:pt x="1668" y="6679"/>
                    <a:pt x="1653" y="6653"/>
                  </a:cubicBezTo>
                  <a:cubicBezTo>
                    <a:pt x="1650" y="6649"/>
                    <a:pt x="1644" y="6647"/>
                    <a:pt x="1637" y="6647"/>
                  </a:cubicBezTo>
                  <a:cubicBezTo>
                    <a:pt x="1612" y="6647"/>
                    <a:pt x="1568" y="6665"/>
                    <a:pt x="1539" y="6665"/>
                  </a:cubicBezTo>
                  <a:cubicBezTo>
                    <a:pt x="1524" y="6665"/>
                    <a:pt x="1514" y="6661"/>
                    <a:pt x="1511" y="6648"/>
                  </a:cubicBezTo>
                  <a:cubicBezTo>
                    <a:pt x="1506" y="6627"/>
                    <a:pt x="1621" y="6554"/>
                    <a:pt x="1642" y="6517"/>
                  </a:cubicBezTo>
                  <a:cubicBezTo>
                    <a:pt x="1663" y="6480"/>
                    <a:pt x="1647" y="6470"/>
                    <a:pt x="1626" y="6459"/>
                  </a:cubicBezTo>
                  <a:cubicBezTo>
                    <a:pt x="1611" y="6451"/>
                    <a:pt x="1592" y="6447"/>
                    <a:pt x="1574" y="6447"/>
                  </a:cubicBezTo>
                  <a:cubicBezTo>
                    <a:pt x="1556" y="6447"/>
                    <a:pt x="1537" y="6451"/>
                    <a:pt x="1521" y="6459"/>
                  </a:cubicBezTo>
                  <a:cubicBezTo>
                    <a:pt x="1491" y="6473"/>
                    <a:pt x="1461" y="6490"/>
                    <a:pt x="1434" y="6509"/>
                  </a:cubicBezTo>
                  <a:lnTo>
                    <a:pt x="1434" y="6509"/>
                  </a:lnTo>
                  <a:cubicBezTo>
                    <a:pt x="1518" y="6434"/>
                    <a:pt x="1384" y="6476"/>
                    <a:pt x="1375" y="6449"/>
                  </a:cubicBezTo>
                  <a:cubicBezTo>
                    <a:pt x="1369" y="6417"/>
                    <a:pt x="1715" y="6229"/>
                    <a:pt x="1637" y="6223"/>
                  </a:cubicBezTo>
                  <a:cubicBezTo>
                    <a:pt x="1548" y="6223"/>
                    <a:pt x="1301" y="6407"/>
                    <a:pt x="1149" y="6475"/>
                  </a:cubicBezTo>
                  <a:cubicBezTo>
                    <a:pt x="1137" y="6480"/>
                    <a:pt x="1129" y="6483"/>
                    <a:pt x="1124" y="6483"/>
                  </a:cubicBezTo>
                  <a:cubicBezTo>
                    <a:pt x="1083" y="6483"/>
                    <a:pt x="1309" y="6296"/>
                    <a:pt x="1327" y="6286"/>
                  </a:cubicBezTo>
                  <a:lnTo>
                    <a:pt x="1327" y="6286"/>
                  </a:lnTo>
                  <a:cubicBezTo>
                    <a:pt x="1272" y="6310"/>
                    <a:pt x="1234" y="6337"/>
                    <a:pt x="1212" y="6337"/>
                  </a:cubicBezTo>
                  <a:cubicBezTo>
                    <a:pt x="1205" y="6337"/>
                    <a:pt x="1200" y="6334"/>
                    <a:pt x="1196" y="6328"/>
                  </a:cubicBezTo>
                  <a:cubicBezTo>
                    <a:pt x="1196" y="6328"/>
                    <a:pt x="1196" y="6300"/>
                    <a:pt x="1175" y="6300"/>
                  </a:cubicBezTo>
                  <a:cubicBezTo>
                    <a:pt x="1172" y="6300"/>
                    <a:pt x="1169" y="6301"/>
                    <a:pt x="1165" y="6302"/>
                  </a:cubicBezTo>
                  <a:lnTo>
                    <a:pt x="1034" y="6365"/>
                  </a:lnTo>
                  <a:cubicBezTo>
                    <a:pt x="1023" y="6368"/>
                    <a:pt x="1015" y="6370"/>
                    <a:pt x="1008" y="6370"/>
                  </a:cubicBezTo>
                  <a:cubicBezTo>
                    <a:pt x="984" y="6370"/>
                    <a:pt x="980" y="6352"/>
                    <a:pt x="976" y="6344"/>
                  </a:cubicBezTo>
                  <a:cubicBezTo>
                    <a:pt x="1086" y="6281"/>
                    <a:pt x="1154" y="6244"/>
                    <a:pt x="1102" y="6229"/>
                  </a:cubicBezTo>
                  <a:cubicBezTo>
                    <a:pt x="1029" y="6213"/>
                    <a:pt x="976" y="6229"/>
                    <a:pt x="1160" y="6129"/>
                  </a:cubicBezTo>
                  <a:cubicBezTo>
                    <a:pt x="1210" y="6097"/>
                    <a:pt x="1196" y="6053"/>
                    <a:pt x="1157" y="6053"/>
                  </a:cubicBezTo>
                  <a:cubicBezTo>
                    <a:pt x="1151" y="6053"/>
                    <a:pt x="1145" y="6054"/>
                    <a:pt x="1139" y="6056"/>
                  </a:cubicBezTo>
                  <a:cubicBezTo>
                    <a:pt x="1083" y="6077"/>
                    <a:pt x="1056" y="6102"/>
                    <a:pt x="1030" y="6102"/>
                  </a:cubicBezTo>
                  <a:cubicBezTo>
                    <a:pt x="1024" y="6102"/>
                    <a:pt x="1019" y="6100"/>
                    <a:pt x="1013" y="6098"/>
                  </a:cubicBezTo>
                  <a:cubicBezTo>
                    <a:pt x="981" y="6071"/>
                    <a:pt x="971" y="6029"/>
                    <a:pt x="987" y="5998"/>
                  </a:cubicBezTo>
                  <a:cubicBezTo>
                    <a:pt x="997" y="5951"/>
                    <a:pt x="1086" y="5909"/>
                    <a:pt x="1133" y="5867"/>
                  </a:cubicBezTo>
                  <a:cubicBezTo>
                    <a:pt x="1171" y="5825"/>
                    <a:pt x="1167" y="5792"/>
                    <a:pt x="1104" y="5792"/>
                  </a:cubicBezTo>
                  <a:cubicBezTo>
                    <a:pt x="1095" y="5792"/>
                    <a:pt x="1086" y="5792"/>
                    <a:pt x="1076" y="5793"/>
                  </a:cubicBezTo>
                  <a:cubicBezTo>
                    <a:pt x="1071" y="5794"/>
                    <a:pt x="1068" y="5794"/>
                    <a:pt x="1064" y="5794"/>
                  </a:cubicBezTo>
                  <a:cubicBezTo>
                    <a:pt x="970" y="5794"/>
                    <a:pt x="1140" y="5666"/>
                    <a:pt x="1159" y="5662"/>
                  </a:cubicBezTo>
                  <a:lnTo>
                    <a:pt x="1159" y="5662"/>
                  </a:lnTo>
                  <a:cubicBezTo>
                    <a:pt x="1007" y="5678"/>
                    <a:pt x="861" y="5804"/>
                    <a:pt x="793" y="5830"/>
                  </a:cubicBezTo>
                  <a:cubicBezTo>
                    <a:pt x="790" y="5831"/>
                    <a:pt x="788" y="5832"/>
                    <a:pt x="786" y="5832"/>
                  </a:cubicBezTo>
                  <a:cubicBezTo>
                    <a:pt x="767" y="5832"/>
                    <a:pt x="752" y="5796"/>
                    <a:pt x="808" y="5778"/>
                  </a:cubicBezTo>
                  <a:cubicBezTo>
                    <a:pt x="913" y="5741"/>
                    <a:pt x="856" y="5715"/>
                    <a:pt x="808" y="5704"/>
                  </a:cubicBezTo>
                  <a:cubicBezTo>
                    <a:pt x="709" y="5683"/>
                    <a:pt x="892" y="5647"/>
                    <a:pt x="1002" y="5589"/>
                  </a:cubicBezTo>
                  <a:cubicBezTo>
                    <a:pt x="1029" y="5574"/>
                    <a:pt x="1028" y="5569"/>
                    <a:pt x="1015" y="5569"/>
                  </a:cubicBezTo>
                  <a:cubicBezTo>
                    <a:pt x="992" y="5569"/>
                    <a:pt x="932" y="5584"/>
                    <a:pt x="918" y="5584"/>
                  </a:cubicBezTo>
                  <a:cubicBezTo>
                    <a:pt x="892" y="5590"/>
                    <a:pt x="873" y="5593"/>
                    <a:pt x="858" y="5593"/>
                  </a:cubicBezTo>
                  <a:cubicBezTo>
                    <a:pt x="813" y="5593"/>
                    <a:pt x="812" y="5569"/>
                    <a:pt x="808" y="5557"/>
                  </a:cubicBezTo>
                  <a:cubicBezTo>
                    <a:pt x="798" y="5505"/>
                    <a:pt x="861" y="5484"/>
                    <a:pt x="693" y="5479"/>
                  </a:cubicBezTo>
                  <a:cubicBezTo>
                    <a:pt x="693" y="5479"/>
                    <a:pt x="604" y="5463"/>
                    <a:pt x="625" y="5453"/>
                  </a:cubicBezTo>
                  <a:cubicBezTo>
                    <a:pt x="677" y="5426"/>
                    <a:pt x="924" y="5432"/>
                    <a:pt x="966" y="5374"/>
                  </a:cubicBezTo>
                  <a:cubicBezTo>
                    <a:pt x="1007" y="5312"/>
                    <a:pt x="962" y="5271"/>
                    <a:pt x="960" y="5224"/>
                  </a:cubicBezTo>
                  <a:lnTo>
                    <a:pt x="960" y="5224"/>
                  </a:lnTo>
                  <a:cubicBezTo>
                    <a:pt x="960" y="5233"/>
                    <a:pt x="953" y="5265"/>
                    <a:pt x="882" y="5274"/>
                  </a:cubicBezTo>
                  <a:cubicBezTo>
                    <a:pt x="881" y="5275"/>
                    <a:pt x="879" y="5275"/>
                    <a:pt x="878" y="5275"/>
                  </a:cubicBezTo>
                  <a:cubicBezTo>
                    <a:pt x="845" y="5275"/>
                    <a:pt x="868" y="5209"/>
                    <a:pt x="796" y="5209"/>
                  </a:cubicBezTo>
                  <a:cubicBezTo>
                    <a:pt x="789" y="5209"/>
                    <a:pt x="781" y="5210"/>
                    <a:pt x="772" y="5211"/>
                  </a:cubicBezTo>
                  <a:cubicBezTo>
                    <a:pt x="773" y="5211"/>
                    <a:pt x="775" y="5211"/>
                    <a:pt x="776" y="5211"/>
                  </a:cubicBezTo>
                  <a:cubicBezTo>
                    <a:pt x="813" y="5211"/>
                    <a:pt x="698" y="5281"/>
                    <a:pt x="671" y="5281"/>
                  </a:cubicBezTo>
                  <a:cubicBezTo>
                    <a:pt x="669" y="5281"/>
                    <a:pt x="668" y="5280"/>
                    <a:pt x="667" y="5280"/>
                  </a:cubicBezTo>
                  <a:cubicBezTo>
                    <a:pt x="614" y="5253"/>
                    <a:pt x="405" y="5227"/>
                    <a:pt x="656" y="5190"/>
                  </a:cubicBezTo>
                  <a:cubicBezTo>
                    <a:pt x="719" y="5190"/>
                    <a:pt x="819" y="5190"/>
                    <a:pt x="840" y="5159"/>
                  </a:cubicBezTo>
                  <a:cubicBezTo>
                    <a:pt x="871" y="5117"/>
                    <a:pt x="871" y="5054"/>
                    <a:pt x="829" y="5017"/>
                  </a:cubicBezTo>
                  <a:cubicBezTo>
                    <a:pt x="822" y="5011"/>
                    <a:pt x="807" y="5009"/>
                    <a:pt x="787" y="5009"/>
                  </a:cubicBezTo>
                  <a:cubicBezTo>
                    <a:pt x="722" y="5009"/>
                    <a:pt x="605" y="5034"/>
                    <a:pt x="541" y="5038"/>
                  </a:cubicBezTo>
                  <a:cubicBezTo>
                    <a:pt x="536" y="5017"/>
                    <a:pt x="646" y="4923"/>
                    <a:pt x="730" y="4907"/>
                  </a:cubicBezTo>
                  <a:cubicBezTo>
                    <a:pt x="734" y="4907"/>
                    <a:pt x="738" y="4907"/>
                    <a:pt x="743" y="4907"/>
                  </a:cubicBezTo>
                  <a:cubicBezTo>
                    <a:pt x="781" y="4907"/>
                    <a:pt x="821" y="4927"/>
                    <a:pt x="840" y="4965"/>
                  </a:cubicBezTo>
                  <a:cubicBezTo>
                    <a:pt x="840" y="4934"/>
                    <a:pt x="793" y="4876"/>
                    <a:pt x="887" y="4850"/>
                  </a:cubicBezTo>
                  <a:cubicBezTo>
                    <a:pt x="1002" y="4829"/>
                    <a:pt x="1123" y="4823"/>
                    <a:pt x="1238" y="4823"/>
                  </a:cubicBezTo>
                  <a:cubicBezTo>
                    <a:pt x="1081" y="4818"/>
                    <a:pt x="929" y="4802"/>
                    <a:pt x="772" y="4776"/>
                  </a:cubicBezTo>
                  <a:cubicBezTo>
                    <a:pt x="704" y="4761"/>
                    <a:pt x="751" y="4729"/>
                    <a:pt x="714" y="4703"/>
                  </a:cubicBezTo>
                  <a:cubicBezTo>
                    <a:pt x="693" y="4692"/>
                    <a:pt x="531" y="4671"/>
                    <a:pt x="630" y="4656"/>
                  </a:cubicBezTo>
                  <a:cubicBezTo>
                    <a:pt x="649" y="4653"/>
                    <a:pt x="667" y="4652"/>
                    <a:pt x="686" y="4652"/>
                  </a:cubicBezTo>
                  <a:cubicBezTo>
                    <a:pt x="778" y="4652"/>
                    <a:pt x="877" y="4675"/>
                    <a:pt x="974" y="4675"/>
                  </a:cubicBezTo>
                  <a:cubicBezTo>
                    <a:pt x="994" y="4675"/>
                    <a:pt x="1014" y="4674"/>
                    <a:pt x="1034" y="4671"/>
                  </a:cubicBezTo>
                  <a:cubicBezTo>
                    <a:pt x="1144" y="4661"/>
                    <a:pt x="1044" y="4624"/>
                    <a:pt x="1002" y="4614"/>
                  </a:cubicBezTo>
                  <a:cubicBezTo>
                    <a:pt x="950" y="4593"/>
                    <a:pt x="892" y="4593"/>
                    <a:pt x="871" y="4567"/>
                  </a:cubicBezTo>
                  <a:cubicBezTo>
                    <a:pt x="861" y="4546"/>
                    <a:pt x="856" y="4519"/>
                    <a:pt x="861" y="4493"/>
                  </a:cubicBezTo>
                  <a:cubicBezTo>
                    <a:pt x="866" y="4430"/>
                    <a:pt x="934" y="4352"/>
                    <a:pt x="835" y="4283"/>
                  </a:cubicBezTo>
                  <a:cubicBezTo>
                    <a:pt x="808" y="4268"/>
                    <a:pt x="704" y="4247"/>
                    <a:pt x="745" y="4236"/>
                  </a:cubicBezTo>
                  <a:cubicBezTo>
                    <a:pt x="774" y="4228"/>
                    <a:pt x="816" y="4228"/>
                    <a:pt x="858" y="4228"/>
                  </a:cubicBezTo>
                  <a:cubicBezTo>
                    <a:pt x="900" y="4228"/>
                    <a:pt x="942" y="4228"/>
                    <a:pt x="971" y="4220"/>
                  </a:cubicBezTo>
                  <a:cubicBezTo>
                    <a:pt x="1092" y="4189"/>
                    <a:pt x="1123" y="4126"/>
                    <a:pt x="1039" y="4058"/>
                  </a:cubicBezTo>
                  <a:cubicBezTo>
                    <a:pt x="1018" y="4042"/>
                    <a:pt x="892" y="3990"/>
                    <a:pt x="903" y="3990"/>
                  </a:cubicBezTo>
                  <a:cubicBezTo>
                    <a:pt x="906" y="3989"/>
                    <a:pt x="911" y="3989"/>
                    <a:pt x="916" y="3989"/>
                  </a:cubicBezTo>
                  <a:cubicBezTo>
                    <a:pt x="966" y="3989"/>
                    <a:pt x="1078" y="4022"/>
                    <a:pt x="1124" y="4022"/>
                  </a:cubicBezTo>
                  <a:cubicBezTo>
                    <a:pt x="1135" y="4022"/>
                    <a:pt x="1142" y="4021"/>
                    <a:pt x="1144" y="4016"/>
                  </a:cubicBezTo>
                  <a:cubicBezTo>
                    <a:pt x="1144" y="4016"/>
                    <a:pt x="987" y="3969"/>
                    <a:pt x="987" y="3943"/>
                  </a:cubicBezTo>
                  <a:cubicBezTo>
                    <a:pt x="987" y="3916"/>
                    <a:pt x="1002" y="3906"/>
                    <a:pt x="913" y="3874"/>
                  </a:cubicBezTo>
                  <a:cubicBezTo>
                    <a:pt x="814" y="3848"/>
                    <a:pt x="714" y="3801"/>
                    <a:pt x="630" y="3738"/>
                  </a:cubicBezTo>
                  <a:lnTo>
                    <a:pt x="630" y="3738"/>
                  </a:lnTo>
                  <a:cubicBezTo>
                    <a:pt x="740" y="3754"/>
                    <a:pt x="856" y="3775"/>
                    <a:pt x="966" y="3806"/>
                  </a:cubicBezTo>
                  <a:cubicBezTo>
                    <a:pt x="945" y="3812"/>
                    <a:pt x="871" y="3812"/>
                    <a:pt x="950" y="3853"/>
                  </a:cubicBezTo>
                  <a:cubicBezTo>
                    <a:pt x="970" y="3865"/>
                    <a:pt x="995" y="3871"/>
                    <a:pt x="1020" y="3871"/>
                  </a:cubicBezTo>
                  <a:cubicBezTo>
                    <a:pt x="1028" y="3871"/>
                    <a:pt x="1036" y="3871"/>
                    <a:pt x="1044" y="3869"/>
                  </a:cubicBezTo>
                  <a:cubicBezTo>
                    <a:pt x="1076" y="3855"/>
                    <a:pt x="976" y="3769"/>
                    <a:pt x="1053" y="3769"/>
                  </a:cubicBezTo>
                  <a:cubicBezTo>
                    <a:pt x="1064" y="3769"/>
                    <a:pt x="1078" y="3771"/>
                    <a:pt x="1097" y="3775"/>
                  </a:cubicBezTo>
                  <a:cubicBezTo>
                    <a:pt x="1105" y="3777"/>
                    <a:pt x="1113" y="3778"/>
                    <a:pt x="1119" y="3778"/>
                  </a:cubicBezTo>
                  <a:cubicBezTo>
                    <a:pt x="1133" y="3778"/>
                    <a:pt x="1142" y="3773"/>
                    <a:pt x="1146" y="3764"/>
                  </a:cubicBezTo>
                  <a:lnTo>
                    <a:pt x="1146" y="3764"/>
                  </a:lnTo>
                  <a:cubicBezTo>
                    <a:pt x="1061" y="3753"/>
                    <a:pt x="855" y="3712"/>
                    <a:pt x="871" y="3666"/>
                  </a:cubicBezTo>
                  <a:lnTo>
                    <a:pt x="871" y="3666"/>
                  </a:lnTo>
                  <a:lnTo>
                    <a:pt x="1146" y="3763"/>
                  </a:lnTo>
                  <a:lnTo>
                    <a:pt x="1146" y="3763"/>
                  </a:lnTo>
                  <a:cubicBezTo>
                    <a:pt x="1162" y="3726"/>
                    <a:pt x="1101" y="3629"/>
                    <a:pt x="1112" y="3602"/>
                  </a:cubicBezTo>
                  <a:cubicBezTo>
                    <a:pt x="955" y="3539"/>
                    <a:pt x="955" y="3565"/>
                    <a:pt x="824" y="3518"/>
                  </a:cubicBezTo>
                  <a:cubicBezTo>
                    <a:pt x="827" y="3509"/>
                    <a:pt x="843" y="3506"/>
                    <a:pt x="865" y="3506"/>
                  </a:cubicBezTo>
                  <a:cubicBezTo>
                    <a:pt x="911" y="3506"/>
                    <a:pt x="982" y="3520"/>
                    <a:pt x="999" y="3520"/>
                  </a:cubicBezTo>
                  <a:cubicBezTo>
                    <a:pt x="1002" y="3520"/>
                    <a:pt x="1004" y="3519"/>
                    <a:pt x="1002" y="3518"/>
                  </a:cubicBezTo>
                  <a:cubicBezTo>
                    <a:pt x="981" y="3481"/>
                    <a:pt x="840" y="3408"/>
                    <a:pt x="782" y="3361"/>
                  </a:cubicBezTo>
                  <a:lnTo>
                    <a:pt x="782" y="3361"/>
                  </a:lnTo>
                  <a:cubicBezTo>
                    <a:pt x="864" y="3378"/>
                    <a:pt x="1173" y="3449"/>
                    <a:pt x="1271" y="3449"/>
                  </a:cubicBezTo>
                  <a:cubicBezTo>
                    <a:pt x="1318" y="3449"/>
                    <a:pt x="1316" y="3433"/>
                    <a:pt x="1217" y="3387"/>
                  </a:cubicBezTo>
                  <a:lnTo>
                    <a:pt x="1217" y="3387"/>
                  </a:lnTo>
                  <a:cubicBezTo>
                    <a:pt x="1191" y="3392"/>
                    <a:pt x="1238" y="3418"/>
                    <a:pt x="1244" y="3429"/>
                  </a:cubicBezTo>
                  <a:cubicBezTo>
                    <a:pt x="1244" y="3431"/>
                    <a:pt x="1244" y="3431"/>
                    <a:pt x="1242" y="3431"/>
                  </a:cubicBezTo>
                  <a:cubicBezTo>
                    <a:pt x="1223" y="3431"/>
                    <a:pt x="1063" y="3338"/>
                    <a:pt x="1044" y="3324"/>
                  </a:cubicBezTo>
                  <a:cubicBezTo>
                    <a:pt x="1002" y="3292"/>
                    <a:pt x="992" y="3261"/>
                    <a:pt x="1013" y="3251"/>
                  </a:cubicBezTo>
                  <a:cubicBezTo>
                    <a:pt x="1017" y="3249"/>
                    <a:pt x="1021" y="3249"/>
                    <a:pt x="1026" y="3249"/>
                  </a:cubicBezTo>
                  <a:cubicBezTo>
                    <a:pt x="1091" y="3249"/>
                    <a:pt x="1250" y="3363"/>
                    <a:pt x="1323" y="3363"/>
                  </a:cubicBezTo>
                  <a:cubicBezTo>
                    <a:pt x="1329" y="3363"/>
                    <a:pt x="1334" y="3362"/>
                    <a:pt x="1338" y="3361"/>
                  </a:cubicBezTo>
                  <a:cubicBezTo>
                    <a:pt x="1364" y="3350"/>
                    <a:pt x="1385" y="3329"/>
                    <a:pt x="1369" y="3298"/>
                  </a:cubicBezTo>
                  <a:cubicBezTo>
                    <a:pt x="1354" y="3266"/>
                    <a:pt x="1223" y="3203"/>
                    <a:pt x="1233" y="3167"/>
                  </a:cubicBezTo>
                  <a:cubicBezTo>
                    <a:pt x="1239" y="3153"/>
                    <a:pt x="1240" y="3140"/>
                    <a:pt x="1255" y="3140"/>
                  </a:cubicBezTo>
                  <a:cubicBezTo>
                    <a:pt x="1269" y="3140"/>
                    <a:pt x="1294" y="3150"/>
                    <a:pt x="1343" y="3177"/>
                  </a:cubicBezTo>
                  <a:cubicBezTo>
                    <a:pt x="1380" y="3209"/>
                    <a:pt x="1422" y="3240"/>
                    <a:pt x="1459" y="3261"/>
                  </a:cubicBezTo>
                  <a:cubicBezTo>
                    <a:pt x="1461" y="3262"/>
                    <a:pt x="1462" y="3263"/>
                    <a:pt x="1463" y="3263"/>
                  </a:cubicBezTo>
                  <a:cubicBezTo>
                    <a:pt x="1475" y="3263"/>
                    <a:pt x="1233" y="3017"/>
                    <a:pt x="1290" y="3017"/>
                  </a:cubicBezTo>
                  <a:cubicBezTo>
                    <a:pt x="1296" y="3017"/>
                    <a:pt x="1305" y="3020"/>
                    <a:pt x="1317" y="3025"/>
                  </a:cubicBezTo>
                  <a:cubicBezTo>
                    <a:pt x="1409" y="3067"/>
                    <a:pt x="1493" y="3128"/>
                    <a:pt x="1537" y="3128"/>
                  </a:cubicBezTo>
                  <a:cubicBezTo>
                    <a:pt x="1543" y="3128"/>
                    <a:pt x="1548" y="3127"/>
                    <a:pt x="1553" y="3125"/>
                  </a:cubicBezTo>
                  <a:cubicBezTo>
                    <a:pt x="1563" y="3099"/>
                    <a:pt x="1563" y="3073"/>
                    <a:pt x="1548" y="3047"/>
                  </a:cubicBezTo>
                  <a:lnTo>
                    <a:pt x="1548" y="3047"/>
                  </a:lnTo>
                  <a:cubicBezTo>
                    <a:pt x="1548" y="3047"/>
                    <a:pt x="1548" y="3047"/>
                    <a:pt x="1547" y="3047"/>
                  </a:cubicBezTo>
                  <a:cubicBezTo>
                    <a:pt x="1527" y="3047"/>
                    <a:pt x="1267" y="2966"/>
                    <a:pt x="1306" y="2946"/>
                  </a:cubicBezTo>
                  <a:cubicBezTo>
                    <a:pt x="1348" y="2925"/>
                    <a:pt x="1396" y="2931"/>
                    <a:pt x="1422" y="2904"/>
                  </a:cubicBezTo>
                  <a:lnTo>
                    <a:pt x="1453" y="2863"/>
                  </a:lnTo>
                  <a:cubicBezTo>
                    <a:pt x="1474" y="2863"/>
                    <a:pt x="1469" y="2852"/>
                    <a:pt x="1432" y="2826"/>
                  </a:cubicBezTo>
                  <a:cubicBezTo>
                    <a:pt x="1432" y="2824"/>
                    <a:pt x="1432" y="2823"/>
                    <a:pt x="1433" y="2823"/>
                  </a:cubicBezTo>
                  <a:cubicBezTo>
                    <a:pt x="1448" y="2823"/>
                    <a:pt x="1607" y="2969"/>
                    <a:pt x="1632" y="2983"/>
                  </a:cubicBezTo>
                  <a:cubicBezTo>
                    <a:pt x="1650" y="2995"/>
                    <a:pt x="1661" y="2999"/>
                    <a:pt x="1666" y="2999"/>
                  </a:cubicBezTo>
                  <a:cubicBezTo>
                    <a:pt x="1686" y="2999"/>
                    <a:pt x="1637" y="2941"/>
                    <a:pt x="1621" y="2920"/>
                  </a:cubicBezTo>
                  <a:cubicBezTo>
                    <a:pt x="1602" y="2901"/>
                    <a:pt x="1516" y="2811"/>
                    <a:pt x="1540" y="2811"/>
                  </a:cubicBezTo>
                  <a:cubicBezTo>
                    <a:pt x="1543" y="2811"/>
                    <a:pt x="1547" y="2813"/>
                    <a:pt x="1553" y="2815"/>
                  </a:cubicBezTo>
                  <a:cubicBezTo>
                    <a:pt x="1611" y="2849"/>
                    <a:pt x="1669" y="2888"/>
                    <a:pt x="1719" y="2931"/>
                  </a:cubicBezTo>
                  <a:lnTo>
                    <a:pt x="1719" y="2931"/>
                  </a:lnTo>
                  <a:cubicBezTo>
                    <a:pt x="1651" y="2870"/>
                    <a:pt x="1598" y="2794"/>
                    <a:pt x="1563" y="2705"/>
                  </a:cubicBezTo>
                  <a:cubicBezTo>
                    <a:pt x="1559" y="2681"/>
                    <a:pt x="1563" y="2657"/>
                    <a:pt x="1591" y="2657"/>
                  </a:cubicBezTo>
                  <a:cubicBezTo>
                    <a:pt x="1594" y="2657"/>
                    <a:pt x="1597" y="2658"/>
                    <a:pt x="1600" y="2658"/>
                  </a:cubicBezTo>
                  <a:cubicBezTo>
                    <a:pt x="1632" y="2663"/>
                    <a:pt x="1673" y="2710"/>
                    <a:pt x="1705" y="2716"/>
                  </a:cubicBezTo>
                  <a:cubicBezTo>
                    <a:pt x="1707" y="2716"/>
                    <a:pt x="1710" y="2716"/>
                    <a:pt x="1713" y="2716"/>
                  </a:cubicBezTo>
                  <a:cubicBezTo>
                    <a:pt x="1743" y="2716"/>
                    <a:pt x="1792" y="2693"/>
                    <a:pt x="1726" y="2627"/>
                  </a:cubicBezTo>
                  <a:cubicBezTo>
                    <a:pt x="1653" y="2558"/>
                    <a:pt x="1632" y="2532"/>
                    <a:pt x="1647" y="2511"/>
                  </a:cubicBezTo>
                  <a:cubicBezTo>
                    <a:pt x="1647" y="2511"/>
                    <a:pt x="1658" y="2486"/>
                    <a:pt x="1673" y="2486"/>
                  </a:cubicBezTo>
                  <a:cubicBezTo>
                    <a:pt x="1677" y="2486"/>
                    <a:pt x="1680" y="2488"/>
                    <a:pt x="1684" y="2490"/>
                  </a:cubicBezTo>
                  <a:cubicBezTo>
                    <a:pt x="1710" y="2522"/>
                    <a:pt x="1831" y="2721"/>
                    <a:pt x="1894" y="2721"/>
                  </a:cubicBezTo>
                  <a:cubicBezTo>
                    <a:pt x="1935" y="2721"/>
                    <a:pt x="1830" y="2599"/>
                    <a:pt x="1870" y="2599"/>
                  </a:cubicBezTo>
                  <a:cubicBezTo>
                    <a:pt x="1875" y="2599"/>
                    <a:pt x="1883" y="2601"/>
                    <a:pt x="1894" y="2606"/>
                  </a:cubicBezTo>
                  <a:cubicBezTo>
                    <a:pt x="1911" y="2613"/>
                    <a:pt x="1924" y="2616"/>
                    <a:pt x="1933" y="2616"/>
                  </a:cubicBezTo>
                  <a:cubicBezTo>
                    <a:pt x="1974" y="2616"/>
                    <a:pt x="1930" y="2544"/>
                    <a:pt x="1904" y="2475"/>
                  </a:cubicBezTo>
                  <a:cubicBezTo>
                    <a:pt x="1895" y="2444"/>
                    <a:pt x="1894" y="2434"/>
                    <a:pt x="1898" y="2434"/>
                  </a:cubicBezTo>
                  <a:cubicBezTo>
                    <a:pt x="1903" y="2434"/>
                    <a:pt x="1916" y="2448"/>
                    <a:pt x="1930" y="2454"/>
                  </a:cubicBezTo>
                  <a:cubicBezTo>
                    <a:pt x="1932" y="2454"/>
                    <a:pt x="1934" y="2455"/>
                    <a:pt x="1936" y="2455"/>
                  </a:cubicBezTo>
                  <a:cubicBezTo>
                    <a:pt x="1953" y="2455"/>
                    <a:pt x="1931" y="2400"/>
                    <a:pt x="1936" y="2391"/>
                  </a:cubicBezTo>
                  <a:cubicBezTo>
                    <a:pt x="1898" y="2334"/>
                    <a:pt x="1858" y="2246"/>
                    <a:pt x="1884" y="2246"/>
                  </a:cubicBezTo>
                  <a:cubicBezTo>
                    <a:pt x="1894" y="2246"/>
                    <a:pt x="1915" y="2260"/>
                    <a:pt x="1951" y="2296"/>
                  </a:cubicBezTo>
                  <a:cubicBezTo>
                    <a:pt x="1976" y="2320"/>
                    <a:pt x="2126" y="2487"/>
                    <a:pt x="2148" y="2487"/>
                  </a:cubicBezTo>
                  <a:cubicBezTo>
                    <a:pt x="2154" y="2487"/>
                    <a:pt x="2149" y="2472"/>
                    <a:pt x="2124" y="2433"/>
                  </a:cubicBezTo>
                  <a:cubicBezTo>
                    <a:pt x="2077" y="2354"/>
                    <a:pt x="2030" y="2302"/>
                    <a:pt x="2067" y="2296"/>
                  </a:cubicBezTo>
                  <a:cubicBezTo>
                    <a:pt x="2088" y="2296"/>
                    <a:pt x="2140" y="2380"/>
                    <a:pt x="2177" y="2412"/>
                  </a:cubicBezTo>
                  <a:cubicBezTo>
                    <a:pt x="2191" y="2426"/>
                    <a:pt x="2203" y="2431"/>
                    <a:pt x="2212" y="2431"/>
                  </a:cubicBezTo>
                  <a:cubicBezTo>
                    <a:pt x="2222" y="2431"/>
                    <a:pt x="2229" y="2425"/>
                    <a:pt x="2235" y="2422"/>
                  </a:cubicBezTo>
                  <a:lnTo>
                    <a:pt x="2114" y="2265"/>
                  </a:lnTo>
                  <a:cubicBezTo>
                    <a:pt x="2077" y="2244"/>
                    <a:pt x="2041" y="2218"/>
                    <a:pt x="2009" y="2186"/>
                  </a:cubicBezTo>
                  <a:cubicBezTo>
                    <a:pt x="1941" y="2113"/>
                    <a:pt x="2014" y="2092"/>
                    <a:pt x="2014" y="2092"/>
                  </a:cubicBezTo>
                  <a:cubicBezTo>
                    <a:pt x="2018" y="2089"/>
                    <a:pt x="2022" y="2088"/>
                    <a:pt x="2027" y="2088"/>
                  </a:cubicBezTo>
                  <a:cubicBezTo>
                    <a:pt x="2063" y="2088"/>
                    <a:pt x="2111" y="2174"/>
                    <a:pt x="2172" y="2207"/>
                  </a:cubicBezTo>
                  <a:cubicBezTo>
                    <a:pt x="2180" y="2211"/>
                    <a:pt x="2247" y="2248"/>
                    <a:pt x="2267" y="2248"/>
                  </a:cubicBezTo>
                  <a:cubicBezTo>
                    <a:pt x="2272" y="2248"/>
                    <a:pt x="2275" y="2245"/>
                    <a:pt x="2271" y="2239"/>
                  </a:cubicBezTo>
                  <a:cubicBezTo>
                    <a:pt x="2240" y="2165"/>
                    <a:pt x="2182" y="2113"/>
                    <a:pt x="2208" y="2087"/>
                  </a:cubicBezTo>
                  <a:cubicBezTo>
                    <a:pt x="2219" y="2071"/>
                    <a:pt x="2255" y="2092"/>
                    <a:pt x="2229" y="2039"/>
                  </a:cubicBezTo>
                  <a:cubicBezTo>
                    <a:pt x="2172" y="1914"/>
                    <a:pt x="2313" y="1908"/>
                    <a:pt x="2345" y="1903"/>
                  </a:cubicBezTo>
                  <a:cubicBezTo>
                    <a:pt x="2347" y="1903"/>
                    <a:pt x="2348" y="1903"/>
                    <a:pt x="2350" y="1903"/>
                  </a:cubicBezTo>
                  <a:cubicBezTo>
                    <a:pt x="2378" y="1903"/>
                    <a:pt x="2395" y="1939"/>
                    <a:pt x="2444" y="2008"/>
                  </a:cubicBezTo>
                  <a:cubicBezTo>
                    <a:pt x="2467" y="2037"/>
                    <a:pt x="2483" y="2046"/>
                    <a:pt x="2496" y="2046"/>
                  </a:cubicBezTo>
                  <a:cubicBezTo>
                    <a:pt x="2514" y="2046"/>
                    <a:pt x="2524" y="2030"/>
                    <a:pt x="2533" y="2024"/>
                  </a:cubicBezTo>
                  <a:cubicBezTo>
                    <a:pt x="2550" y="2036"/>
                    <a:pt x="2567" y="2046"/>
                    <a:pt x="2580" y="2046"/>
                  </a:cubicBezTo>
                  <a:cubicBezTo>
                    <a:pt x="2598" y="2046"/>
                    <a:pt x="2604" y="2023"/>
                    <a:pt x="2575" y="1950"/>
                  </a:cubicBezTo>
                  <a:cubicBezTo>
                    <a:pt x="2544" y="1882"/>
                    <a:pt x="2575" y="1898"/>
                    <a:pt x="2596" y="1893"/>
                  </a:cubicBezTo>
                  <a:cubicBezTo>
                    <a:pt x="2612" y="1882"/>
                    <a:pt x="2575" y="1819"/>
                    <a:pt x="2591" y="1798"/>
                  </a:cubicBezTo>
                  <a:cubicBezTo>
                    <a:pt x="2596" y="1787"/>
                    <a:pt x="2605" y="1784"/>
                    <a:pt x="2615" y="1784"/>
                  </a:cubicBezTo>
                  <a:cubicBezTo>
                    <a:pt x="2631" y="1784"/>
                    <a:pt x="2652" y="1794"/>
                    <a:pt x="2668" y="1794"/>
                  </a:cubicBezTo>
                  <a:cubicBezTo>
                    <a:pt x="2671" y="1794"/>
                    <a:pt x="2673" y="1793"/>
                    <a:pt x="2675" y="1793"/>
                  </a:cubicBezTo>
                  <a:cubicBezTo>
                    <a:pt x="2706" y="1788"/>
                    <a:pt x="2628" y="1379"/>
                    <a:pt x="2575" y="1321"/>
                  </a:cubicBezTo>
                  <a:lnTo>
                    <a:pt x="2544" y="1363"/>
                  </a:lnTo>
                  <a:cubicBezTo>
                    <a:pt x="2507" y="1358"/>
                    <a:pt x="2470" y="1337"/>
                    <a:pt x="2449" y="1305"/>
                  </a:cubicBezTo>
                  <a:cubicBezTo>
                    <a:pt x="2402" y="1273"/>
                    <a:pt x="2358" y="1255"/>
                    <a:pt x="2321" y="1255"/>
                  </a:cubicBezTo>
                  <a:cubicBezTo>
                    <a:pt x="2298" y="1255"/>
                    <a:pt x="2277" y="1263"/>
                    <a:pt x="2261" y="1279"/>
                  </a:cubicBezTo>
                  <a:cubicBezTo>
                    <a:pt x="2229" y="1311"/>
                    <a:pt x="2371" y="1505"/>
                    <a:pt x="2345" y="1557"/>
                  </a:cubicBezTo>
                  <a:cubicBezTo>
                    <a:pt x="2339" y="1567"/>
                    <a:pt x="2331" y="1572"/>
                    <a:pt x="2322" y="1572"/>
                  </a:cubicBezTo>
                  <a:cubicBezTo>
                    <a:pt x="2298" y="1572"/>
                    <a:pt x="2265" y="1544"/>
                    <a:pt x="2224" y="1510"/>
                  </a:cubicBezTo>
                  <a:cubicBezTo>
                    <a:pt x="2193" y="1451"/>
                    <a:pt x="2182" y="1430"/>
                    <a:pt x="2167" y="1430"/>
                  </a:cubicBezTo>
                  <a:cubicBezTo>
                    <a:pt x="2162" y="1430"/>
                    <a:pt x="2157" y="1432"/>
                    <a:pt x="2151" y="1436"/>
                  </a:cubicBezTo>
                  <a:cubicBezTo>
                    <a:pt x="2114" y="1457"/>
                    <a:pt x="2140" y="1452"/>
                    <a:pt x="2193" y="1568"/>
                  </a:cubicBezTo>
                  <a:cubicBezTo>
                    <a:pt x="2209" y="1608"/>
                    <a:pt x="2209" y="1648"/>
                    <a:pt x="2192" y="1648"/>
                  </a:cubicBezTo>
                  <a:cubicBezTo>
                    <a:pt x="2187" y="1648"/>
                    <a:pt x="2180" y="1644"/>
                    <a:pt x="2172" y="1636"/>
                  </a:cubicBezTo>
                  <a:cubicBezTo>
                    <a:pt x="2099" y="1568"/>
                    <a:pt x="2058" y="1407"/>
                    <a:pt x="2002" y="1407"/>
                  </a:cubicBezTo>
                  <a:cubicBezTo>
                    <a:pt x="1998" y="1407"/>
                    <a:pt x="1993" y="1408"/>
                    <a:pt x="1988" y="1410"/>
                  </a:cubicBezTo>
                  <a:cubicBezTo>
                    <a:pt x="1967" y="1421"/>
                    <a:pt x="1967" y="1531"/>
                    <a:pt x="2025" y="1615"/>
                  </a:cubicBezTo>
                  <a:cubicBezTo>
                    <a:pt x="2025" y="1636"/>
                    <a:pt x="1993" y="1630"/>
                    <a:pt x="1988" y="1646"/>
                  </a:cubicBezTo>
                  <a:cubicBezTo>
                    <a:pt x="1983" y="1661"/>
                    <a:pt x="1973" y="1847"/>
                    <a:pt x="1954" y="1847"/>
                  </a:cubicBezTo>
                  <a:cubicBezTo>
                    <a:pt x="1953" y="1847"/>
                    <a:pt x="1952" y="1846"/>
                    <a:pt x="1951" y="1845"/>
                  </a:cubicBezTo>
                  <a:cubicBezTo>
                    <a:pt x="1892" y="1801"/>
                    <a:pt x="1856" y="1623"/>
                    <a:pt x="1826" y="1558"/>
                  </a:cubicBezTo>
                  <a:lnTo>
                    <a:pt x="1826" y="1558"/>
                  </a:lnTo>
                  <a:cubicBezTo>
                    <a:pt x="1853" y="1626"/>
                    <a:pt x="1779" y="1759"/>
                    <a:pt x="1794" y="1809"/>
                  </a:cubicBezTo>
                  <a:cubicBezTo>
                    <a:pt x="1810" y="1850"/>
                    <a:pt x="1809" y="1867"/>
                    <a:pt x="1794" y="1867"/>
                  </a:cubicBezTo>
                  <a:cubicBezTo>
                    <a:pt x="1779" y="1867"/>
                    <a:pt x="1750" y="1849"/>
                    <a:pt x="1710" y="1819"/>
                  </a:cubicBezTo>
                  <a:cubicBezTo>
                    <a:pt x="1673" y="1792"/>
                    <a:pt x="1654" y="1782"/>
                    <a:pt x="1645" y="1782"/>
                  </a:cubicBezTo>
                  <a:cubicBezTo>
                    <a:pt x="1624" y="1782"/>
                    <a:pt x="1668" y="1845"/>
                    <a:pt x="1653" y="1856"/>
                  </a:cubicBezTo>
                  <a:cubicBezTo>
                    <a:pt x="1641" y="1864"/>
                    <a:pt x="1636" y="1873"/>
                    <a:pt x="1623" y="1873"/>
                  </a:cubicBezTo>
                  <a:cubicBezTo>
                    <a:pt x="1613" y="1873"/>
                    <a:pt x="1597" y="1867"/>
                    <a:pt x="1569" y="1851"/>
                  </a:cubicBezTo>
                  <a:cubicBezTo>
                    <a:pt x="1558" y="1843"/>
                    <a:pt x="1549" y="1839"/>
                    <a:pt x="1542" y="1839"/>
                  </a:cubicBezTo>
                  <a:cubicBezTo>
                    <a:pt x="1536" y="1839"/>
                    <a:pt x="1532" y="1843"/>
                    <a:pt x="1532" y="1851"/>
                  </a:cubicBezTo>
                  <a:cubicBezTo>
                    <a:pt x="1542" y="1908"/>
                    <a:pt x="1579" y="1966"/>
                    <a:pt x="1632" y="1997"/>
                  </a:cubicBezTo>
                  <a:cubicBezTo>
                    <a:pt x="1681" y="2037"/>
                    <a:pt x="1754" y="2119"/>
                    <a:pt x="1718" y="2119"/>
                  </a:cubicBezTo>
                  <a:cubicBezTo>
                    <a:pt x="1716" y="2119"/>
                    <a:pt x="1713" y="2119"/>
                    <a:pt x="1710" y="2118"/>
                  </a:cubicBezTo>
                  <a:cubicBezTo>
                    <a:pt x="1658" y="2102"/>
                    <a:pt x="1579" y="2018"/>
                    <a:pt x="1532" y="2008"/>
                  </a:cubicBezTo>
                  <a:cubicBezTo>
                    <a:pt x="1528" y="2007"/>
                    <a:pt x="1524" y="2007"/>
                    <a:pt x="1521" y="2007"/>
                  </a:cubicBezTo>
                  <a:cubicBezTo>
                    <a:pt x="1481" y="2007"/>
                    <a:pt x="1491" y="2064"/>
                    <a:pt x="1500" y="2108"/>
                  </a:cubicBezTo>
                  <a:cubicBezTo>
                    <a:pt x="1488" y="2120"/>
                    <a:pt x="1471" y="2127"/>
                    <a:pt x="1454" y="2127"/>
                  </a:cubicBezTo>
                  <a:cubicBezTo>
                    <a:pt x="1443" y="2127"/>
                    <a:pt x="1432" y="2124"/>
                    <a:pt x="1422" y="2118"/>
                  </a:cubicBezTo>
                  <a:cubicBezTo>
                    <a:pt x="1406" y="2102"/>
                    <a:pt x="1385" y="2097"/>
                    <a:pt x="1364" y="2092"/>
                  </a:cubicBezTo>
                  <a:lnTo>
                    <a:pt x="1364" y="2092"/>
                  </a:lnTo>
                  <a:cubicBezTo>
                    <a:pt x="1338" y="2118"/>
                    <a:pt x="1411" y="2176"/>
                    <a:pt x="1390" y="2207"/>
                  </a:cubicBezTo>
                  <a:cubicBezTo>
                    <a:pt x="1385" y="2214"/>
                    <a:pt x="1376" y="2217"/>
                    <a:pt x="1366" y="2217"/>
                  </a:cubicBezTo>
                  <a:cubicBezTo>
                    <a:pt x="1351" y="2217"/>
                    <a:pt x="1332" y="2212"/>
                    <a:pt x="1316" y="2212"/>
                  </a:cubicBezTo>
                  <a:cubicBezTo>
                    <a:pt x="1313" y="2212"/>
                    <a:pt x="1310" y="2212"/>
                    <a:pt x="1306" y="2212"/>
                  </a:cubicBezTo>
                  <a:cubicBezTo>
                    <a:pt x="1244" y="2233"/>
                    <a:pt x="1212" y="2302"/>
                    <a:pt x="1270" y="2417"/>
                  </a:cubicBezTo>
                  <a:cubicBezTo>
                    <a:pt x="1291" y="2454"/>
                    <a:pt x="1304" y="2476"/>
                    <a:pt x="1296" y="2476"/>
                  </a:cubicBezTo>
                  <a:cubicBezTo>
                    <a:pt x="1288" y="2476"/>
                    <a:pt x="1259" y="2454"/>
                    <a:pt x="1196" y="2401"/>
                  </a:cubicBezTo>
                  <a:cubicBezTo>
                    <a:pt x="1169" y="2360"/>
                    <a:pt x="1147" y="2347"/>
                    <a:pt x="1130" y="2347"/>
                  </a:cubicBezTo>
                  <a:cubicBezTo>
                    <a:pt x="1115" y="2347"/>
                    <a:pt x="1104" y="2357"/>
                    <a:pt x="1097" y="2364"/>
                  </a:cubicBezTo>
                  <a:cubicBezTo>
                    <a:pt x="1086" y="2380"/>
                    <a:pt x="1044" y="2406"/>
                    <a:pt x="1060" y="2459"/>
                  </a:cubicBezTo>
                  <a:cubicBezTo>
                    <a:pt x="1070" y="2494"/>
                    <a:pt x="1129" y="2559"/>
                    <a:pt x="1072" y="2559"/>
                  </a:cubicBezTo>
                  <a:cubicBezTo>
                    <a:pt x="1070" y="2559"/>
                    <a:pt x="1068" y="2559"/>
                    <a:pt x="1065" y="2558"/>
                  </a:cubicBezTo>
                  <a:cubicBezTo>
                    <a:pt x="1022" y="2526"/>
                    <a:pt x="992" y="2514"/>
                    <a:pt x="972" y="2514"/>
                  </a:cubicBezTo>
                  <a:cubicBezTo>
                    <a:pt x="929" y="2514"/>
                    <a:pt x="925" y="2564"/>
                    <a:pt x="929" y="2585"/>
                  </a:cubicBezTo>
                  <a:cubicBezTo>
                    <a:pt x="934" y="2619"/>
                    <a:pt x="1088" y="2770"/>
                    <a:pt x="1066" y="2770"/>
                  </a:cubicBezTo>
                  <a:cubicBezTo>
                    <a:pt x="1065" y="2770"/>
                    <a:pt x="1063" y="2769"/>
                    <a:pt x="1060" y="2768"/>
                  </a:cubicBezTo>
                  <a:cubicBezTo>
                    <a:pt x="967" y="2729"/>
                    <a:pt x="913" y="2704"/>
                    <a:pt x="875" y="2704"/>
                  </a:cubicBezTo>
                  <a:cubicBezTo>
                    <a:pt x="857" y="2704"/>
                    <a:pt x="843" y="2709"/>
                    <a:pt x="829" y="2721"/>
                  </a:cubicBezTo>
                  <a:cubicBezTo>
                    <a:pt x="766" y="2773"/>
                    <a:pt x="725" y="2847"/>
                    <a:pt x="714" y="2931"/>
                  </a:cubicBezTo>
                  <a:cubicBezTo>
                    <a:pt x="709" y="2962"/>
                    <a:pt x="714" y="2999"/>
                    <a:pt x="725" y="3030"/>
                  </a:cubicBezTo>
                  <a:cubicBezTo>
                    <a:pt x="730" y="3051"/>
                    <a:pt x="787" y="3098"/>
                    <a:pt x="782" y="3109"/>
                  </a:cubicBezTo>
                  <a:cubicBezTo>
                    <a:pt x="781" y="3111"/>
                    <a:pt x="777" y="3112"/>
                    <a:pt x="770" y="3112"/>
                  </a:cubicBezTo>
                  <a:cubicBezTo>
                    <a:pt x="735" y="3112"/>
                    <a:pt x="629" y="3083"/>
                    <a:pt x="593" y="3083"/>
                  </a:cubicBezTo>
                  <a:cubicBezTo>
                    <a:pt x="585" y="3082"/>
                    <a:pt x="577" y="3081"/>
                    <a:pt x="570" y="3081"/>
                  </a:cubicBezTo>
                  <a:cubicBezTo>
                    <a:pt x="532" y="3081"/>
                    <a:pt x="498" y="3092"/>
                    <a:pt x="468" y="3109"/>
                  </a:cubicBezTo>
                  <a:cubicBezTo>
                    <a:pt x="431" y="3135"/>
                    <a:pt x="436" y="3177"/>
                    <a:pt x="567" y="3230"/>
                  </a:cubicBezTo>
                  <a:cubicBezTo>
                    <a:pt x="554" y="3224"/>
                    <a:pt x="545" y="3222"/>
                    <a:pt x="539" y="3222"/>
                  </a:cubicBezTo>
                  <a:cubicBezTo>
                    <a:pt x="494" y="3222"/>
                    <a:pt x="601" y="3337"/>
                    <a:pt x="614" y="3355"/>
                  </a:cubicBezTo>
                  <a:cubicBezTo>
                    <a:pt x="618" y="3364"/>
                    <a:pt x="602" y="3366"/>
                    <a:pt x="579" y="3366"/>
                  </a:cubicBezTo>
                  <a:cubicBezTo>
                    <a:pt x="545" y="3366"/>
                    <a:pt x="494" y="3361"/>
                    <a:pt x="458" y="3361"/>
                  </a:cubicBezTo>
                  <a:cubicBezTo>
                    <a:pt x="441" y="3361"/>
                    <a:pt x="427" y="3362"/>
                    <a:pt x="420" y="3366"/>
                  </a:cubicBezTo>
                  <a:cubicBezTo>
                    <a:pt x="378" y="3382"/>
                    <a:pt x="347" y="3413"/>
                    <a:pt x="373" y="3455"/>
                  </a:cubicBezTo>
                  <a:cubicBezTo>
                    <a:pt x="394" y="3497"/>
                    <a:pt x="525" y="3528"/>
                    <a:pt x="599" y="3555"/>
                  </a:cubicBezTo>
                  <a:cubicBezTo>
                    <a:pt x="593" y="3565"/>
                    <a:pt x="599" y="3597"/>
                    <a:pt x="578" y="3602"/>
                  </a:cubicBezTo>
                  <a:lnTo>
                    <a:pt x="494" y="3581"/>
                  </a:lnTo>
                  <a:cubicBezTo>
                    <a:pt x="462" y="3581"/>
                    <a:pt x="468" y="3612"/>
                    <a:pt x="462" y="3623"/>
                  </a:cubicBezTo>
                  <a:cubicBezTo>
                    <a:pt x="462" y="3625"/>
                    <a:pt x="459" y="3626"/>
                    <a:pt x="452" y="3626"/>
                  </a:cubicBezTo>
                  <a:cubicBezTo>
                    <a:pt x="436" y="3626"/>
                    <a:pt x="402" y="3620"/>
                    <a:pt x="378" y="3620"/>
                  </a:cubicBezTo>
                  <a:cubicBezTo>
                    <a:pt x="369" y="3620"/>
                    <a:pt x="362" y="3621"/>
                    <a:pt x="357" y="3623"/>
                  </a:cubicBezTo>
                  <a:cubicBezTo>
                    <a:pt x="337" y="3633"/>
                    <a:pt x="326" y="3654"/>
                    <a:pt x="331" y="3675"/>
                  </a:cubicBezTo>
                  <a:cubicBezTo>
                    <a:pt x="337" y="3743"/>
                    <a:pt x="426" y="3791"/>
                    <a:pt x="510" y="3859"/>
                  </a:cubicBezTo>
                  <a:cubicBezTo>
                    <a:pt x="552" y="3895"/>
                    <a:pt x="555" y="3908"/>
                    <a:pt x="533" y="3908"/>
                  </a:cubicBezTo>
                  <a:cubicBezTo>
                    <a:pt x="504" y="3908"/>
                    <a:pt x="431" y="3886"/>
                    <a:pt x="345" y="3865"/>
                  </a:cubicBezTo>
                  <a:lnTo>
                    <a:pt x="345" y="3865"/>
                  </a:lnTo>
                  <a:cubicBezTo>
                    <a:pt x="428" y="3886"/>
                    <a:pt x="343" y="3906"/>
                    <a:pt x="410" y="3937"/>
                  </a:cubicBezTo>
                  <a:lnTo>
                    <a:pt x="536" y="3969"/>
                  </a:lnTo>
                  <a:cubicBezTo>
                    <a:pt x="534" y="3977"/>
                    <a:pt x="520" y="3979"/>
                    <a:pt x="501" y="3979"/>
                  </a:cubicBezTo>
                  <a:cubicBezTo>
                    <a:pt x="475" y="3979"/>
                    <a:pt x="439" y="3975"/>
                    <a:pt x="413" y="3975"/>
                  </a:cubicBezTo>
                  <a:cubicBezTo>
                    <a:pt x="394" y="3975"/>
                    <a:pt x="380" y="3977"/>
                    <a:pt x="378" y="3985"/>
                  </a:cubicBezTo>
                  <a:cubicBezTo>
                    <a:pt x="373" y="4006"/>
                    <a:pt x="499" y="4058"/>
                    <a:pt x="525" y="4089"/>
                  </a:cubicBezTo>
                  <a:cubicBezTo>
                    <a:pt x="540" y="4108"/>
                    <a:pt x="537" y="4115"/>
                    <a:pt x="524" y="4115"/>
                  </a:cubicBezTo>
                  <a:cubicBezTo>
                    <a:pt x="502" y="4115"/>
                    <a:pt x="448" y="4091"/>
                    <a:pt x="420" y="4074"/>
                  </a:cubicBezTo>
                  <a:cubicBezTo>
                    <a:pt x="378" y="4048"/>
                    <a:pt x="295" y="4028"/>
                    <a:pt x="245" y="4028"/>
                  </a:cubicBezTo>
                  <a:cubicBezTo>
                    <a:pt x="214" y="4028"/>
                    <a:pt x="196" y="4035"/>
                    <a:pt x="205" y="4053"/>
                  </a:cubicBezTo>
                  <a:cubicBezTo>
                    <a:pt x="237" y="4105"/>
                    <a:pt x="337" y="4163"/>
                    <a:pt x="483" y="4184"/>
                  </a:cubicBezTo>
                  <a:cubicBezTo>
                    <a:pt x="454" y="4180"/>
                    <a:pt x="429" y="4178"/>
                    <a:pt x="408" y="4178"/>
                  </a:cubicBezTo>
                  <a:cubicBezTo>
                    <a:pt x="170" y="4178"/>
                    <a:pt x="394" y="4416"/>
                    <a:pt x="208" y="4416"/>
                  </a:cubicBezTo>
                  <a:cubicBezTo>
                    <a:pt x="199" y="4416"/>
                    <a:pt x="190" y="4416"/>
                    <a:pt x="179" y="4414"/>
                  </a:cubicBezTo>
                  <a:lnTo>
                    <a:pt x="179" y="4414"/>
                  </a:lnTo>
                  <a:cubicBezTo>
                    <a:pt x="1" y="4456"/>
                    <a:pt x="221" y="4519"/>
                    <a:pt x="242" y="4572"/>
                  </a:cubicBezTo>
                  <a:cubicBezTo>
                    <a:pt x="253" y="4614"/>
                    <a:pt x="258" y="4656"/>
                    <a:pt x="253" y="4698"/>
                  </a:cubicBezTo>
                  <a:cubicBezTo>
                    <a:pt x="253" y="4755"/>
                    <a:pt x="347" y="4808"/>
                    <a:pt x="347" y="4860"/>
                  </a:cubicBezTo>
                  <a:cubicBezTo>
                    <a:pt x="347" y="4907"/>
                    <a:pt x="247" y="4913"/>
                    <a:pt x="247" y="4970"/>
                  </a:cubicBezTo>
                  <a:cubicBezTo>
                    <a:pt x="247" y="4986"/>
                    <a:pt x="247" y="5023"/>
                    <a:pt x="305" y="5033"/>
                  </a:cubicBezTo>
                  <a:cubicBezTo>
                    <a:pt x="313" y="5034"/>
                    <a:pt x="324" y="5035"/>
                    <a:pt x="336" y="5035"/>
                  </a:cubicBezTo>
                  <a:cubicBezTo>
                    <a:pt x="347" y="5035"/>
                    <a:pt x="360" y="5034"/>
                    <a:pt x="372" y="5034"/>
                  </a:cubicBezTo>
                  <a:cubicBezTo>
                    <a:pt x="396" y="5034"/>
                    <a:pt x="415" y="5036"/>
                    <a:pt x="415" y="5044"/>
                  </a:cubicBezTo>
                  <a:cubicBezTo>
                    <a:pt x="410" y="5080"/>
                    <a:pt x="211" y="5107"/>
                    <a:pt x="116" y="5117"/>
                  </a:cubicBezTo>
                  <a:cubicBezTo>
                    <a:pt x="122" y="5116"/>
                    <a:pt x="127" y="5116"/>
                    <a:pt x="133" y="5116"/>
                  </a:cubicBezTo>
                  <a:cubicBezTo>
                    <a:pt x="312" y="5116"/>
                    <a:pt x="253" y="5454"/>
                    <a:pt x="258" y="5500"/>
                  </a:cubicBezTo>
                  <a:cubicBezTo>
                    <a:pt x="268" y="5552"/>
                    <a:pt x="184" y="5631"/>
                    <a:pt x="205" y="5673"/>
                  </a:cubicBezTo>
                  <a:cubicBezTo>
                    <a:pt x="237" y="5725"/>
                    <a:pt x="289" y="5757"/>
                    <a:pt x="347" y="5767"/>
                  </a:cubicBezTo>
                  <a:cubicBezTo>
                    <a:pt x="352" y="5769"/>
                    <a:pt x="364" y="5770"/>
                    <a:pt x="380" y="5770"/>
                  </a:cubicBezTo>
                  <a:cubicBezTo>
                    <a:pt x="450" y="5770"/>
                    <a:pt x="602" y="5754"/>
                    <a:pt x="604" y="5737"/>
                  </a:cubicBezTo>
                  <a:lnTo>
                    <a:pt x="604" y="5737"/>
                  </a:lnTo>
                  <a:cubicBezTo>
                    <a:pt x="603" y="5769"/>
                    <a:pt x="317" y="5836"/>
                    <a:pt x="420" y="5856"/>
                  </a:cubicBezTo>
                  <a:cubicBezTo>
                    <a:pt x="436" y="5862"/>
                    <a:pt x="588" y="5862"/>
                    <a:pt x="551" y="5883"/>
                  </a:cubicBezTo>
                  <a:cubicBezTo>
                    <a:pt x="536" y="5898"/>
                    <a:pt x="300" y="5930"/>
                    <a:pt x="326" y="5951"/>
                  </a:cubicBezTo>
                  <a:cubicBezTo>
                    <a:pt x="346" y="5964"/>
                    <a:pt x="399" y="5987"/>
                    <a:pt x="474" y="5987"/>
                  </a:cubicBezTo>
                  <a:cubicBezTo>
                    <a:pt x="515" y="5987"/>
                    <a:pt x="562" y="5980"/>
                    <a:pt x="614" y="5961"/>
                  </a:cubicBezTo>
                  <a:lnTo>
                    <a:pt x="614" y="5961"/>
                  </a:lnTo>
                  <a:cubicBezTo>
                    <a:pt x="641" y="5977"/>
                    <a:pt x="483" y="6066"/>
                    <a:pt x="447" y="6087"/>
                  </a:cubicBezTo>
                  <a:cubicBezTo>
                    <a:pt x="441" y="6097"/>
                    <a:pt x="351" y="6213"/>
                    <a:pt x="377" y="6213"/>
                  </a:cubicBezTo>
                  <a:cubicBezTo>
                    <a:pt x="377" y="6213"/>
                    <a:pt x="378" y="6213"/>
                    <a:pt x="378" y="6213"/>
                  </a:cubicBezTo>
                  <a:cubicBezTo>
                    <a:pt x="442" y="6196"/>
                    <a:pt x="546" y="6152"/>
                    <a:pt x="598" y="6152"/>
                  </a:cubicBezTo>
                  <a:cubicBezTo>
                    <a:pt x="610" y="6152"/>
                    <a:pt x="620" y="6154"/>
                    <a:pt x="625" y="6160"/>
                  </a:cubicBezTo>
                  <a:cubicBezTo>
                    <a:pt x="656" y="6192"/>
                    <a:pt x="593" y="6234"/>
                    <a:pt x="630" y="6250"/>
                  </a:cubicBezTo>
                  <a:cubicBezTo>
                    <a:pt x="667" y="6271"/>
                    <a:pt x="725" y="6250"/>
                    <a:pt x="735" y="6281"/>
                  </a:cubicBezTo>
                  <a:cubicBezTo>
                    <a:pt x="745" y="6312"/>
                    <a:pt x="646" y="6386"/>
                    <a:pt x="646" y="6433"/>
                  </a:cubicBezTo>
                  <a:cubicBezTo>
                    <a:pt x="646" y="6454"/>
                    <a:pt x="661" y="6473"/>
                    <a:pt x="696" y="6473"/>
                  </a:cubicBezTo>
                  <a:cubicBezTo>
                    <a:pt x="722" y="6473"/>
                    <a:pt x="759" y="6462"/>
                    <a:pt x="808" y="6433"/>
                  </a:cubicBezTo>
                  <a:lnTo>
                    <a:pt x="808" y="6433"/>
                  </a:lnTo>
                  <a:cubicBezTo>
                    <a:pt x="789" y="6452"/>
                    <a:pt x="681" y="6578"/>
                    <a:pt x="696" y="6578"/>
                  </a:cubicBezTo>
                  <a:cubicBezTo>
                    <a:pt x="698" y="6578"/>
                    <a:pt x="700" y="6577"/>
                    <a:pt x="704" y="6575"/>
                  </a:cubicBezTo>
                  <a:cubicBezTo>
                    <a:pt x="739" y="6553"/>
                    <a:pt x="847" y="6458"/>
                    <a:pt x="888" y="6458"/>
                  </a:cubicBezTo>
                  <a:cubicBezTo>
                    <a:pt x="896" y="6458"/>
                    <a:pt x="901" y="6461"/>
                    <a:pt x="903" y="6470"/>
                  </a:cubicBezTo>
                  <a:cubicBezTo>
                    <a:pt x="903" y="6496"/>
                    <a:pt x="850" y="6543"/>
                    <a:pt x="835" y="6575"/>
                  </a:cubicBezTo>
                  <a:cubicBezTo>
                    <a:pt x="815" y="6629"/>
                    <a:pt x="827" y="6689"/>
                    <a:pt x="892" y="6689"/>
                  </a:cubicBezTo>
                  <a:cubicBezTo>
                    <a:pt x="915" y="6689"/>
                    <a:pt x="945" y="6682"/>
                    <a:pt x="981" y="6664"/>
                  </a:cubicBezTo>
                  <a:lnTo>
                    <a:pt x="981" y="6664"/>
                  </a:lnTo>
                  <a:cubicBezTo>
                    <a:pt x="903" y="6711"/>
                    <a:pt x="850" y="6790"/>
                    <a:pt x="824" y="6873"/>
                  </a:cubicBezTo>
                  <a:cubicBezTo>
                    <a:pt x="872" y="6842"/>
                    <a:pt x="896" y="6831"/>
                    <a:pt x="909" y="6831"/>
                  </a:cubicBezTo>
                  <a:cubicBezTo>
                    <a:pt x="927" y="6831"/>
                    <a:pt x="928" y="6850"/>
                    <a:pt x="939" y="6868"/>
                  </a:cubicBezTo>
                  <a:cubicBezTo>
                    <a:pt x="946" y="6879"/>
                    <a:pt x="947" y="6885"/>
                    <a:pt x="951" y="6885"/>
                  </a:cubicBezTo>
                  <a:cubicBezTo>
                    <a:pt x="958" y="6885"/>
                    <a:pt x="970" y="6874"/>
                    <a:pt x="1013" y="6853"/>
                  </a:cubicBezTo>
                  <a:cubicBezTo>
                    <a:pt x="1027" y="6846"/>
                    <a:pt x="1037" y="6843"/>
                    <a:pt x="1044" y="6843"/>
                  </a:cubicBezTo>
                  <a:cubicBezTo>
                    <a:pt x="1095" y="6843"/>
                    <a:pt x="1025" y="6977"/>
                    <a:pt x="1034" y="6999"/>
                  </a:cubicBezTo>
                  <a:cubicBezTo>
                    <a:pt x="1036" y="7007"/>
                    <a:pt x="1041" y="7010"/>
                    <a:pt x="1048" y="7010"/>
                  </a:cubicBezTo>
                  <a:cubicBezTo>
                    <a:pt x="1067" y="7010"/>
                    <a:pt x="1099" y="6987"/>
                    <a:pt x="1120" y="6987"/>
                  </a:cubicBezTo>
                  <a:cubicBezTo>
                    <a:pt x="1123" y="6987"/>
                    <a:pt x="1126" y="6988"/>
                    <a:pt x="1128" y="6989"/>
                  </a:cubicBezTo>
                  <a:cubicBezTo>
                    <a:pt x="1165" y="7005"/>
                    <a:pt x="1181" y="7041"/>
                    <a:pt x="1202" y="7067"/>
                  </a:cubicBezTo>
                  <a:cubicBezTo>
                    <a:pt x="1222" y="7090"/>
                    <a:pt x="1242" y="7104"/>
                    <a:pt x="1272" y="7104"/>
                  </a:cubicBezTo>
                  <a:cubicBezTo>
                    <a:pt x="1296" y="7104"/>
                    <a:pt x="1328" y="7094"/>
                    <a:pt x="1372" y="7070"/>
                  </a:cubicBezTo>
                  <a:lnTo>
                    <a:pt x="1372" y="7070"/>
                  </a:lnTo>
                  <a:cubicBezTo>
                    <a:pt x="1334" y="7097"/>
                    <a:pt x="1298" y="7126"/>
                    <a:pt x="1265" y="7157"/>
                  </a:cubicBezTo>
                  <a:cubicBezTo>
                    <a:pt x="1234" y="7187"/>
                    <a:pt x="1235" y="7197"/>
                    <a:pt x="1249" y="7197"/>
                  </a:cubicBezTo>
                  <a:cubicBezTo>
                    <a:pt x="1268" y="7197"/>
                    <a:pt x="1314" y="7176"/>
                    <a:pt x="1333" y="7167"/>
                  </a:cubicBezTo>
                  <a:cubicBezTo>
                    <a:pt x="1387" y="7135"/>
                    <a:pt x="1421" y="7120"/>
                    <a:pt x="1437" y="7120"/>
                  </a:cubicBezTo>
                  <a:cubicBezTo>
                    <a:pt x="1470" y="7120"/>
                    <a:pt x="1428" y="7185"/>
                    <a:pt x="1343" y="7298"/>
                  </a:cubicBezTo>
                  <a:cubicBezTo>
                    <a:pt x="1329" y="7317"/>
                    <a:pt x="1328" y="7325"/>
                    <a:pt x="1335" y="7325"/>
                  </a:cubicBezTo>
                  <a:cubicBezTo>
                    <a:pt x="1363" y="7325"/>
                    <a:pt x="1519" y="7208"/>
                    <a:pt x="1538" y="7208"/>
                  </a:cubicBezTo>
                  <a:cubicBezTo>
                    <a:pt x="1545" y="7208"/>
                    <a:pt x="1534" y="7223"/>
                    <a:pt x="1495" y="7261"/>
                  </a:cubicBezTo>
                  <a:cubicBezTo>
                    <a:pt x="1427" y="7330"/>
                    <a:pt x="1432" y="7385"/>
                    <a:pt x="1478" y="7385"/>
                  </a:cubicBezTo>
                  <a:cubicBezTo>
                    <a:pt x="1507" y="7385"/>
                    <a:pt x="1553" y="7363"/>
                    <a:pt x="1606" y="7309"/>
                  </a:cubicBezTo>
                  <a:lnTo>
                    <a:pt x="1606" y="7309"/>
                  </a:lnTo>
                  <a:cubicBezTo>
                    <a:pt x="1567" y="7353"/>
                    <a:pt x="1540" y="7405"/>
                    <a:pt x="1521" y="7461"/>
                  </a:cubicBezTo>
                  <a:cubicBezTo>
                    <a:pt x="1517" y="7471"/>
                    <a:pt x="1522" y="7473"/>
                    <a:pt x="1530" y="7473"/>
                  </a:cubicBezTo>
                  <a:cubicBezTo>
                    <a:pt x="1537" y="7473"/>
                    <a:pt x="1547" y="7471"/>
                    <a:pt x="1556" y="7471"/>
                  </a:cubicBezTo>
                  <a:cubicBezTo>
                    <a:pt x="1563" y="7471"/>
                    <a:pt x="1570" y="7472"/>
                    <a:pt x="1574" y="7476"/>
                  </a:cubicBezTo>
                  <a:cubicBezTo>
                    <a:pt x="1584" y="7487"/>
                    <a:pt x="1563" y="7555"/>
                    <a:pt x="1584" y="7587"/>
                  </a:cubicBezTo>
                  <a:cubicBezTo>
                    <a:pt x="1588" y="7594"/>
                    <a:pt x="1595" y="7597"/>
                    <a:pt x="1603" y="7597"/>
                  </a:cubicBezTo>
                  <a:cubicBezTo>
                    <a:pt x="1625" y="7597"/>
                    <a:pt x="1658" y="7578"/>
                    <a:pt x="1678" y="7578"/>
                  </a:cubicBezTo>
                  <a:cubicBezTo>
                    <a:pt x="1683" y="7578"/>
                    <a:pt x="1686" y="7579"/>
                    <a:pt x="1689" y="7581"/>
                  </a:cubicBezTo>
                  <a:cubicBezTo>
                    <a:pt x="1715" y="7608"/>
                    <a:pt x="1736" y="7634"/>
                    <a:pt x="1747" y="7670"/>
                  </a:cubicBezTo>
                  <a:cubicBezTo>
                    <a:pt x="1763" y="7723"/>
                    <a:pt x="1757" y="7802"/>
                    <a:pt x="1815" y="7802"/>
                  </a:cubicBezTo>
                  <a:cubicBezTo>
                    <a:pt x="1846" y="7802"/>
                    <a:pt x="1941" y="7702"/>
                    <a:pt x="1956" y="7702"/>
                  </a:cubicBezTo>
                  <a:cubicBezTo>
                    <a:pt x="1956" y="7702"/>
                    <a:pt x="1956" y="7702"/>
                    <a:pt x="1957" y="7702"/>
                  </a:cubicBezTo>
                  <a:cubicBezTo>
                    <a:pt x="1967" y="7707"/>
                    <a:pt x="1883" y="7859"/>
                    <a:pt x="1883" y="7901"/>
                  </a:cubicBezTo>
                  <a:cubicBezTo>
                    <a:pt x="1882" y="7912"/>
                    <a:pt x="1885" y="7916"/>
                    <a:pt x="1890" y="7916"/>
                  </a:cubicBezTo>
                  <a:cubicBezTo>
                    <a:pt x="1910" y="7916"/>
                    <a:pt x="1969" y="7846"/>
                    <a:pt x="1999" y="7812"/>
                  </a:cubicBezTo>
                  <a:cubicBezTo>
                    <a:pt x="2028" y="7778"/>
                    <a:pt x="2127" y="7627"/>
                    <a:pt x="2147" y="7627"/>
                  </a:cubicBezTo>
                  <a:cubicBezTo>
                    <a:pt x="2151" y="7627"/>
                    <a:pt x="2151" y="7635"/>
                    <a:pt x="2145" y="7655"/>
                  </a:cubicBezTo>
                  <a:cubicBezTo>
                    <a:pt x="2119" y="7749"/>
                    <a:pt x="2067" y="7859"/>
                    <a:pt x="2072" y="7927"/>
                  </a:cubicBezTo>
                  <a:cubicBezTo>
                    <a:pt x="2074" y="7937"/>
                    <a:pt x="2079" y="7942"/>
                    <a:pt x="2085" y="7942"/>
                  </a:cubicBezTo>
                  <a:cubicBezTo>
                    <a:pt x="2121" y="7942"/>
                    <a:pt x="2213" y="7822"/>
                    <a:pt x="2239" y="7822"/>
                  </a:cubicBezTo>
                  <a:cubicBezTo>
                    <a:pt x="2249" y="7822"/>
                    <a:pt x="2250" y="7839"/>
                    <a:pt x="2235" y="7885"/>
                  </a:cubicBezTo>
                  <a:cubicBezTo>
                    <a:pt x="2208" y="7988"/>
                    <a:pt x="2295" y="7996"/>
                    <a:pt x="2344" y="7996"/>
                  </a:cubicBezTo>
                  <a:cubicBezTo>
                    <a:pt x="2353" y="7996"/>
                    <a:pt x="2360" y="7996"/>
                    <a:pt x="2366" y="7996"/>
                  </a:cubicBezTo>
                  <a:cubicBezTo>
                    <a:pt x="2389" y="7996"/>
                    <a:pt x="2414" y="7987"/>
                    <a:pt x="2435" y="7987"/>
                  </a:cubicBezTo>
                  <a:cubicBezTo>
                    <a:pt x="2452" y="7987"/>
                    <a:pt x="2466" y="7993"/>
                    <a:pt x="2476" y="8011"/>
                  </a:cubicBezTo>
                  <a:cubicBezTo>
                    <a:pt x="2481" y="8021"/>
                    <a:pt x="2481" y="8183"/>
                    <a:pt x="2493" y="8183"/>
                  </a:cubicBezTo>
                  <a:cubicBezTo>
                    <a:pt x="2494" y="8183"/>
                    <a:pt x="2495" y="8181"/>
                    <a:pt x="2497" y="8179"/>
                  </a:cubicBezTo>
                  <a:cubicBezTo>
                    <a:pt x="2512" y="8121"/>
                    <a:pt x="2512" y="8064"/>
                    <a:pt x="2560" y="8022"/>
                  </a:cubicBezTo>
                  <a:cubicBezTo>
                    <a:pt x="2575" y="8009"/>
                    <a:pt x="2587" y="8004"/>
                    <a:pt x="2597" y="8004"/>
                  </a:cubicBezTo>
                  <a:cubicBezTo>
                    <a:pt x="2604" y="8004"/>
                    <a:pt x="2611" y="8007"/>
                    <a:pt x="2617" y="8011"/>
                  </a:cubicBezTo>
                  <a:cubicBezTo>
                    <a:pt x="2642" y="8031"/>
                    <a:pt x="2672" y="8095"/>
                    <a:pt x="2629" y="8211"/>
                  </a:cubicBezTo>
                  <a:lnTo>
                    <a:pt x="2629" y="8211"/>
                  </a:lnTo>
                  <a:cubicBezTo>
                    <a:pt x="2671" y="8105"/>
                    <a:pt x="2690" y="8068"/>
                    <a:pt x="2699" y="8068"/>
                  </a:cubicBezTo>
                  <a:cubicBezTo>
                    <a:pt x="2719" y="8068"/>
                    <a:pt x="2670" y="8290"/>
                    <a:pt x="2708" y="8290"/>
                  </a:cubicBezTo>
                  <a:cubicBezTo>
                    <a:pt x="2709" y="8290"/>
                    <a:pt x="2710" y="8290"/>
                    <a:pt x="2712" y="8289"/>
                  </a:cubicBezTo>
                  <a:cubicBezTo>
                    <a:pt x="2775" y="8268"/>
                    <a:pt x="2837" y="8079"/>
                    <a:pt x="2890" y="8074"/>
                  </a:cubicBezTo>
                  <a:cubicBezTo>
                    <a:pt x="2906" y="8074"/>
                    <a:pt x="2911" y="8179"/>
                    <a:pt x="2921" y="8200"/>
                  </a:cubicBezTo>
                  <a:cubicBezTo>
                    <a:pt x="2931" y="8220"/>
                    <a:pt x="2940" y="8227"/>
                    <a:pt x="2948" y="8227"/>
                  </a:cubicBezTo>
                  <a:cubicBezTo>
                    <a:pt x="2975" y="8227"/>
                    <a:pt x="2998" y="8153"/>
                    <a:pt x="3027" y="8153"/>
                  </a:cubicBezTo>
                  <a:cubicBezTo>
                    <a:pt x="3035" y="8153"/>
                    <a:pt x="3043" y="8159"/>
                    <a:pt x="3052" y="8174"/>
                  </a:cubicBezTo>
                  <a:cubicBezTo>
                    <a:pt x="3087" y="8223"/>
                    <a:pt x="3107" y="8258"/>
                    <a:pt x="3153" y="8258"/>
                  </a:cubicBezTo>
                  <a:cubicBezTo>
                    <a:pt x="3156" y="8258"/>
                    <a:pt x="3159" y="8258"/>
                    <a:pt x="3163" y="8258"/>
                  </a:cubicBezTo>
                  <a:cubicBezTo>
                    <a:pt x="3178" y="8258"/>
                    <a:pt x="3246" y="8190"/>
                    <a:pt x="3246" y="8190"/>
                  </a:cubicBezTo>
                  <a:cubicBezTo>
                    <a:pt x="3300" y="8225"/>
                    <a:pt x="3327" y="8489"/>
                    <a:pt x="3395" y="8489"/>
                  </a:cubicBezTo>
                  <a:cubicBezTo>
                    <a:pt x="3407" y="8489"/>
                    <a:pt x="3420" y="8481"/>
                    <a:pt x="3435" y="8462"/>
                  </a:cubicBezTo>
                  <a:cubicBezTo>
                    <a:pt x="3484" y="8408"/>
                    <a:pt x="3460" y="8346"/>
                    <a:pt x="3495" y="8346"/>
                  </a:cubicBezTo>
                  <a:cubicBezTo>
                    <a:pt x="3497" y="8346"/>
                    <a:pt x="3500" y="8346"/>
                    <a:pt x="3503" y="8347"/>
                  </a:cubicBezTo>
                  <a:cubicBezTo>
                    <a:pt x="3503" y="8389"/>
                    <a:pt x="3519" y="8425"/>
                    <a:pt x="3545" y="8452"/>
                  </a:cubicBezTo>
                  <a:cubicBezTo>
                    <a:pt x="3546" y="8452"/>
                    <a:pt x="3547" y="8453"/>
                    <a:pt x="3547" y="8453"/>
                  </a:cubicBezTo>
                  <a:cubicBezTo>
                    <a:pt x="3556" y="8453"/>
                    <a:pt x="3562" y="8388"/>
                    <a:pt x="3577" y="8373"/>
                  </a:cubicBezTo>
                  <a:cubicBezTo>
                    <a:pt x="3587" y="8363"/>
                    <a:pt x="3598" y="8359"/>
                    <a:pt x="3610" y="8359"/>
                  </a:cubicBezTo>
                  <a:cubicBezTo>
                    <a:pt x="3678" y="8359"/>
                    <a:pt x="3770" y="8498"/>
                    <a:pt x="3849" y="8498"/>
                  </a:cubicBezTo>
                  <a:cubicBezTo>
                    <a:pt x="3880" y="8498"/>
                    <a:pt x="3908" y="8476"/>
                    <a:pt x="3933" y="8415"/>
                  </a:cubicBezTo>
                  <a:lnTo>
                    <a:pt x="3933" y="8415"/>
                  </a:lnTo>
                  <a:cubicBezTo>
                    <a:pt x="3926" y="8434"/>
                    <a:pt x="3926" y="8441"/>
                    <a:pt x="3928" y="8441"/>
                  </a:cubicBezTo>
                  <a:cubicBezTo>
                    <a:pt x="3934" y="8441"/>
                    <a:pt x="3956" y="8399"/>
                    <a:pt x="3938" y="8399"/>
                  </a:cubicBezTo>
                  <a:lnTo>
                    <a:pt x="3929" y="8399"/>
                  </a:lnTo>
                  <a:cubicBezTo>
                    <a:pt x="3954" y="8396"/>
                    <a:pt x="3968" y="8190"/>
                    <a:pt x="3969" y="7988"/>
                  </a:cubicBezTo>
                  <a:lnTo>
                    <a:pt x="3969" y="7988"/>
                  </a:lnTo>
                  <a:cubicBezTo>
                    <a:pt x="3974" y="8104"/>
                    <a:pt x="4022" y="8219"/>
                    <a:pt x="4056" y="8219"/>
                  </a:cubicBezTo>
                  <a:cubicBezTo>
                    <a:pt x="4082" y="8219"/>
                    <a:pt x="4100" y="8156"/>
                    <a:pt x="4086" y="7984"/>
                  </a:cubicBezTo>
                  <a:lnTo>
                    <a:pt x="4086" y="7984"/>
                  </a:lnTo>
                  <a:cubicBezTo>
                    <a:pt x="4100" y="8098"/>
                    <a:pt x="4218" y="8070"/>
                    <a:pt x="4253" y="8216"/>
                  </a:cubicBezTo>
                  <a:cubicBezTo>
                    <a:pt x="4262" y="8252"/>
                    <a:pt x="4268" y="8265"/>
                    <a:pt x="4273" y="8265"/>
                  </a:cubicBezTo>
                  <a:cubicBezTo>
                    <a:pt x="4282" y="8265"/>
                    <a:pt x="4287" y="8217"/>
                    <a:pt x="4300" y="8190"/>
                  </a:cubicBezTo>
                  <a:cubicBezTo>
                    <a:pt x="4321" y="8153"/>
                    <a:pt x="4353" y="8169"/>
                    <a:pt x="4379" y="8148"/>
                  </a:cubicBezTo>
                  <a:cubicBezTo>
                    <a:pt x="4455" y="8079"/>
                    <a:pt x="4546" y="8062"/>
                    <a:pt x="4633" y="8062"/>
                  </a:cubicBezTo>
                  <a:cubicBezTo>
                    <a:pt x="4672" y="8062"/>
                    <a:pt x="4710" y="8066"/>
                    <a:pt x="4746" y="8069"/>
                  </a:cubicBezTo>
                  <a:cubicBezTo>
                    <a:pt x="4783" y="8074"/>
                    <a:pt x="4848" y="8119"/>
                    <a:pt x="4897" y="8119"/>
                  </a:cubicBezTo>
                  <a:cubicBezTo>
                    <a:pt x="4951" y="8119"/>
                    <a:pt x="4986" y="8064"/>
                    <a:pt x="4945" y="7838"/>
                  </a:cubicBezTo>
                  <a:cubicBezTo>
                    <a:pt x="4941" y="7820"/>
                    <a:pt x="4905" y="7594"/>
                    <a:pt x="4915" y="7594"/>
                  </a:cubicBezTo>
                  <a:lnTo>
                    <a:pt x="4915" y="7594"/>
                  </a:lnTo>
                  <a:cubicBezTo>
                    <a:pt x="4917" y="7594"/>
                    <a:pt x="4920" y="7600"/>
                    <a:pt x="4924" y="7613"/>
                  </a:cubicBezTo>
                  <a:cubicBezTo>
                    <a:pt x="4956" y="7702"/>
                    <a:pt x="4982" y="7791"/>
                    <a:pt x="5003" y="7885"/>
                  </a:cubicBezTo>
                  <a:lnTo>
                    <a:pt x="5134" y="8425"/>
                  </a:lnTo>
                  <a:cubicBezTo>
                    <a:pt x="5139" y="8399"/>
                    <a:pt x="5123" y="8357"/>
                    <a:pt x="5134" y="8326"/>
                  </a:cubicBezTo>
                  <a:cubicBezTo>
                    <a:pt x="5144" y="8305"/>
                    <a:pt x="5160" y="8289"/>
                    <a:pt x="5186" y="8284"/>
                  </a:cubicBezTo>
                  <a:cubicBezTo>
                    <a:pt x="5190" y="8284"/>
                    <a:pt x="5193" y="8284"/>
                    <a:pt x="5197" y="8284"/>
                  </a:cubicBezTo>
                  <a:cubicBezTo>
                    <a:pt x="5224" y="8284"/>
                    <a:pt x="5264" y="8292"/>
                    <a:pt x="5291" y="8415"/>
                  </a:cubicBezTo>
                  <a:cubicBezTo>
                    <a:pt x="5234" y="8153"/>
                    <a:pt x="5338" y="8331"/>
                    <a:pt x="5307" y="8127"/>
                  </a:cubicBezTo>
                  <a:cubicBezTo>
                    <a:pt x="5292" y="8042"/>
                    <a:pt x="5274" y="7891"/>
                    <a:pt x="5295" y="7891"/>
                  </a:cubicBezTo>
                  <a:cubicBezTo>
                    <a:pt x="5304" y="7891"/>
                    <a:pt x="5317" y="7912"/>
                    <a:pt x="5338" y="7964"/>
                  </a:cubicBezTo>
                  <a:cubicBezTo>
                    <a:pt x="5375" y="8053"/>
                    <a:pt x="5386" y="8158"/>
                    <a:pt x="5433" y="8237"/>
                  </a:cubicBezTo>
                  <a:cubicBezTo>
                    <a:pt x="5443" y="8255"/>
                    <a:pt x="5453" y="8265"/>
                    <a:pt x="5461" y="8265"/>
                  </a:cubicBezTo>
                  <a:cubicBezTo>
                    <a:pt x="5473" y="8265"/>
                    <a:pt x="5479" y="8240"/>
                    <a:pt x="5469" y="8179"/>
                  </a:cubicBezTo>
                  <a:cubicBezTo>
                    <a:pt x="5463" y="8119"/>
                    <a:pt x="5465" y="8110"/>
                    <a:pt x="5475" y="8110"/>
                  </a:cubicBezTo>
                  <a:cubicBezTo>
                    <a:pt x="5479" y="8110"/>
                    <a:pt x="5485" y="8112"/>
                    <a:pt x="5493" y="8112"/>
                  </a:cubicBezTo>
                  <a:cubicBezTo>
                    <a:pt x="5495" y="8112"/>
                    <a:pt x="5498" y="8111"/>
                    <a:pt x="5501" y="8111"/>
                  </a:cubicBezTo>
                  <a:cubicBezTo>
                    <a:pt x="5517" y="8111"/>
                    <a:pt x="5522" y="8174"/>
                    <a:pt x="5538" y="8221"/>
                  </a:cubicBezTo>
                  <a:cubicBezTo>
                    <a:pt x="5550" y="8257"/>
                    <a:pt x="5560" y="8270"/>
                    <a:pt x="5569" y="8270"/>
                  </a:cubicBezTo>
                  <a:cubicBezTo>
                    <a:pt x="5597" y="8270"/>
                    <a:pt x="5612" y="8143"/>
                    <a:pt x="5645" y="8143"/>
                  </a:cubicBezTo>
                  <a:cubicBezTo>
                    <a:pt x="5654" y="8143"/>
                    <a:pt x="5666" y="8154"/>
                    <a:pt x="5679" y="8184"/>
                  </a:cubicBezTo>
                  <a:cubicBezTo>
                    <a:pt x="5713" y="8179"/>
                    <a:pt x="5698" y="7947"/>
                    <a:pt x="5711" y="7947"/>
                  </a:cubicBezTo>
                  <a:lnTo>
                    <a:pt x="5711" y="7947"/>
                  </a:lnTo>
                  <a:cubicBezTo>
                    <a:pt x="5713" y="7947"/>
                    <a:pt x="5714" y="7949"/>
                    <a:pt x="5716" y="7954"/>
                  </a:cubicBezTo>
                  <a:cubicBezTo>
                    <a:pt x="5726" y="7978"/>
                    <a:pt x="5773" y="8128"/>
                    <a:pt x="5783" y="8128"/>
                  </a:cubicBezTo>
                  <a:cubicBezTo>
                    <a:pt x="5783" y="8128"/>
                    <a:pt x="5784" y="8128"/>
                    <a:pt x="5784" y="8127"/>
                  </a:cubicBezTo>
                  <a:cubicBezTo>
                    <a:pt x="5795" y="8085"/>
                    <a:pt x="5758" y="7969"/>
                    <a:pt x="5763" y="7906"/>
                  </a:cubicBezTo>
                  <a:lnTo>
                    <a:pt x="5763" y="7906"/>
                  </a:lnTo>
                  <a:lnTo>
                    <a:pt x="5868" y="8216"/>
                  </a:lnTo>
                  <a:cubicBezTo>
                    <a:pt x="5856" y="8098"/>
                    <a:pt x="5859" y="8010"/>
                    <a:pt x="5890" y="8010"/>
                  </a:cubicBezTo>
                  <a:cubicBezTo>
                    <a:pt x="5900" y="8010"/>
                    <a:pt x="5914" y="8020"/>
                    <a:pt x="5931" y="8043"/>
                  </a:cubicBezTo>
                  <a:cubicBezTo>
                    <a:pt x="5957" y="8077"/>
                    <a:pt x="5986" y="8104"/>
                    <a:pt x="6010" y="8104"/>
                  </a:cubicBezTo>
                  <a:cubicBezTo>
                    <a:pt x="6016" y="8104"/>
                    <a:pt x="6021" y="8103"/>
                    <a:pt x="6025" y="8100"/>
                  </a:cubicBezTo>
                  <a:cubicBezTo>
                    <a:pt x="6035" y="8095"/>
                    <a:pt x="6045" y="8027"/>
                    <a:pt x="6027" y="8027"/>
                  </a:cubicBezTo>
                  <a:cubicBezTo>
                    <a:pt x="6027" y="8027"/>
                    <a:pt x="6027" y="8027"/>
                    <a:pt x="6026" y="8027"/>
                  </a:cubicBezTo>
                  <a:lnTo>
                    <a:pt x="6026" y="8027"/>
                  </a:lnTo>
                  <a:lnTo>
                    <a:pt x="6083" y="8016"/>
                  </a:lnTo>
                  <a:cubicBezTo>
                    <a:pt x="6125" y="8011"/>
                    <a:pt x="6088" y="8011"/>
                    <a:pt x="6093" y="7927"/>
                  </a:cubicBezTo>
                  <a:cubicBezTo>
                    <a:pt x="6093" y="7916"/>
                    <a:pt x="6097" y="7911"/>
                    <a:pt x="6104" y="7911"/>
                  </a:cubicBezTo>
                  <a:cubicBezTo>
                    <a:pt x="6129" y="7911"/>
                    <a:pt x="6192" y="7983"/>
                    <a:pt x="6209" y="7996"/>
                  </a:cubicBezTo>
                  <a:cubicBezTo>
                    <a:pt x="6220" y="8001"/>
                    <a:pt x="6245" y="8016"/>
                    <a:pt x="6267" y="8016"/>
                  </a:cubicBezTo>
                  <a:cubicBezTo>
                    <a:pt x="6285" y="8016"/>
                    <a:pt x="6301" y="8005"/>
                    <a:pt x="6303" y="7969"/>
                  </a:cubicBezTo>
                  <a:cubicBezTo>
                    <a:pt x="6303" y="7922"/>
                    <a:pt x="6275" y="7812"/>
                    <a:pt x="6289" y="7812"/>
                  </a:cubicBezTo>
                  <a:cubicBezTo>
                    <a:pt x="6294" y="7812"/>
                    <a:pt x="6308" y="7832"/>
                    <a:pt x="6335" y="7885"/>
                  </a:cubicBezTo>
                  <a:cubicBezTo>
                    <a:pt x="6360" y="7957"/>
                    <a:pt x="6396" y="8012"/>
                    <a:pt x="6409" y="8012"/>
                  </a:cubicBezTo>
                  <a:cubicBezTo>
                    <a:pt x="6421" y="8012"/>
                    <a:pt x="6417" y="7975"/>
                    <a:pt x="6382" y="7880"/>
                  </a:cubicBezTo>
                  <a:cubicBezTo>
                    <a:pt x="6355" y="7762"/>
                    <a:pt x="6356" y="7701"/>
                    <a:pt x="6377" y="7701"/>
                  </a:cubicBezTo>
                  <a:cubicBezTo>
                    <a:pt x="6389" y="7701"/>
                    <a:pt x="6406" y="7720"/>
                    <a:pt x="6429" y="7760"/>
                  </a:cubicBezTo>
                  <a:cubicBezTo>
                    <a:pt x="6461" y="7820"/>
                    <a:pt x="6487" y="7921"/>
                    <a:pt x="6510" y="7921"/>
                  </a:cubicBezTo>
                  <a:cubicBezTo>
                    <a:pt x="6516" y="7921"/>
                    <a:pt x="6523" y="7912"/>
                    <a:pt x="6529" y="7891"/>
                  </a:cubicBezTo>
                  <a:cubicBezTo>
                    <a:pt x="6533" y="7881"/>
                    <a:pt x="6547" y="7686"/>
                    <a:pt x="6557" y="7686"/>
                  </a:cubicBezTo>
                  <a:cubicBezTo>
                    <a:pt x="6558" y="7686"/>
                    <a:pt x="6559" y="7688"/>
                    <a:pt x="6560" y="7691"/>
                  </a:cubicBezTo>
                  <a:cubicBezTo>
                    <a:pt x="6571" y="7728"/>
                    <a:pt x="6550" y="7849"/>
                    <a:pt x="6581" y="7906"/>
                  </a:cubicBezTo>
                  <a:cubicBezTo>
                    <a:pt x="6586" y="7913"/>
                    <a:pt x="6590" y="7916"/>
                    <a:pt x="6594" y="7916"/>
                  </a:cubicBezTo>
                  <a:cubicBezTo>
                    <a:pt x="6620" y="7916"/>
                    <a:pt x="6629" y="7786"/>
                    <a:pt x="6633" y="7754"/>
                  </a:cubicBezTo>
                  <a:cubicBezTo>
                    <a:pt x="6642" y="7754"/>
                    <a:pt x="6651" y="7753"/>
                    <a:pt x="6660" y="7753"/>
                  </a:cubicBezTo>
                  <a:cubicBezTo>
                    <a:pt x="6681" y="7753"/>
                    <a:pt x="6704" y="7760"/>
                    <a:pt x="6733" y="7807"/>
                  </a:cubicBezTo>
                  <a:cubicBezTo>
                    <a:pt x="6770" y="7875"/>
                    <a:pt x="6791" y="7901"/>
                    <a:pt x="6822" y="7906"/>
                  </a:cubicBezTo>
                  <a:cubicBezTo>
                    <a:pt x="6826" y="7907"/>
                    <a:pt x="6830" y="7907"/>
                    <a:pt x="6834" y="7907"/>
                  </a:cubicBezTo>
                  <a:cubicBezTo>
                    <a:pt x="6862" y="7907"/>
                    <a:pt x="6893" y="7890"/>
                    <a:pt x="6911" y="7849"/>
                  </a:cubicBezTo>
                  <a:cubicBezTo>
                    <a:pt x="6926" y="7815"/>
                    <a:pt x="6925" y="7735"/>
                    <a:pt x="6939" y="7735"/>
                  </a:cubicBezTo>
                  <a:cubicBezTo>
                    <a:pt x="6944" y="7735"/>
                    <a:pt x="6952" y="7748"/>
                    <a:pt x="6964" y="7781"/>
                  </a:cubicBezTo>
                  <a:cubicBezTo>
                    <a:pt x="7002" y="7872"/>
                    <a:pt x="7037" y="7911"/>
                    <a:pt x="7064" y="7911"/>
                  </a:cubicBezTo>
                  <a:cubicBezTo>
                    <a:pt x="7074" y="7911"/>
                    <a:pt x="7082" y="7906"/>
                    <a:pt x="7090" y="7896"/>
                  </a:cubicBezTo>
                  <a:cubicBezTo>
                    <a:pt x="7111" y="7864"/>
                    <a:pt x="7079" y="7749"/>
                    <a:pt x="7063" y="7670"/>
                  </a:cubicBezTo>
                  <a:lnTo>
                    <a:pt x="7063" y="7670"/>
                  </a:lnTo>
                  <a:cubicBezTo>
                    <a:pt x="7091" y="7808"/>
                    <a:pt x="7125" y="7857"/>
                    <a:pt x="7154" y="7857"/>
                  </a:cubicBezTo>
                  <a:cubicBezTo>
                    <a:pt x="7184" y="7857"/>
                    <a:pt x="7207" y="7801"/>
                    <a:pt x="7210" y="7733"/>
                  </a:cubicBezTo>
                  <a:cubicBezTo>
                    <a:pt x="7210" y="7698"/>
                    <a:pt x="7219" y="7679"/>
                    <a:pt x="7231" y="7679"/>
                  </a:cubicBezTo>
                  <a:cubicBezTo>
                    <a:pt x="7244" y="7679"/>
                    <a:pt x="7262" y="7702"/>
                    <a:pt x="7278" y="7754"/>
                  </a:cubicBezTo>
                  <a:cubicBezTo>
                    <a:pt x="7299" y="7817"/>
                    <a:pt x="7278" y="7854"/>
                    <a:pt x="7305" y="7912"/>
                  </a:cubicBezTo>
                  <a:cubicBezTo>
                    <a:pt x="7310" y="7925"/>
                    <a:pt x="7315" y="7930"/>
                    <a:pt x="7319" y="7930"/>
                  </a:cubicBezTo>
                  <a:cubicBezTo>
                    <a:pt x="7331" y="7930"/>
                    <a:pt x="7332" y="7868"/>
                    <a:pt x="7336" y="7843"/>
                  </a:cubicBezTo>
                  <a:cubicBezTo>
                    <a:pt x="7341" y="7816"/>
                    <a:pt x="7351" y="7801"/>
                    <a:pt x="7365" y="7801"/>
                  </a:cubicBezTo>
                  <a:cubicBezTo>
                    <a:pt x="7382" y="7801"/>
                    <a:pt x="7405" y="7825"/>
                    <a:pt x="7425" y="7875"/>
                  </a:cubicBezTo>
                  <a:cubicBezTo>
                    <a:pt x="7433" y="7917"/>
                    <a:pt x="7439" y="7933"/>
                    <a:pt x="7444" y="7933"/>
                  </a:cubicBezTo>
                  <a:cubicBezTo>
                    <a:pt x="7458" y="7933"/>
                    <a:pt x="7461" y="7792"/>
                    <a:pt x="7472" y="7781"/>
                  </a:cubicBezTo>
                  <a:cubicBezTo>
                    <a:pt x="7481" y="7767"/>
                    <a:pt x="7493" y="7764"/>
                    <a:pt x="7505" y="7764"/>
                  </a:cubicBezTo>
                  <a:cubicBezTo>
                    <a:pt x="7516" y="7764"/>
                    <a:pt x="7528" y="7766"/>
                    <a:pt x="7538" y="7766"/>
                  </a:cubicBezTo>
                  <a:cubicBezTo>
                    <a:pt x="7558" y="7766"/>
                    <a:pt x="7575" y="7758"/>
                    <a:pt x="7582" y="7712"/>
                  </a:cubicBezTo>
                  <a:cubicBezTo>
                    <a:pt x="7594" y="7661"/>
                    <a:pt x="7613" y="7645"/>
                    <a:pt x="7634" y="7645"/>
                  </a:cubicBezTo>
                  <a:cubicBezTo>
                    <a:pt x="7652" y="7645"/>
                    <a:pt x="7671" y="7656"/>
                    <a:pt x="7687" y="7665"/>
                  </a:cubicBezTo>
                  <a:cubicBezTo>
                    <a:pt x="7709" y="7678"/>
                    <a:pt x="7751" y="7715"/>
                    <a:pt x="7783" y="7715"/>
                  </a:cubicBezTo>
                  <a:cubicBezTo>
                    <a:pt x="7805" y="7715"/>
                    <a:pt x="7823" y="7699"/>
                    <a:pt x="7829" y="7649"/>
                  </a:cubicBezTo>
                  <a:cubicBezTo>
                    <a:pt x="7830" y="7643"/>
                    <a:pt x="7831" y="7640"/>
                    <a:pt x="7833" y="7640"/>
                  </a:cubicBezTo>
                  <a:cubicBezTo>
                    <a:pt x="7846" y="7640"/>
                    <a:pt x="7883" y="7758"/>
                    <a:pt x="7897" y="7781"/>
                  </a:cubicBezTo>
                  <a:cubicBezTo>
                    <a:pt x="7903" y="7789"/>
                    <a:pt x="7907" y="7793"/>
                    <a:pt x="7911" y="7793"/>
                  </a:cubicBezTo>
                  <a:cubicBezTo>
                    <a:pt x="7926" y="7793"/>
                    <a:pt x="7923" y="7722"/>
                    <a:pt x="7944" y="7718"/>
                  </a:cubicBezTo>
                  <a:cubicBezTo>
                    <a:pt x="7952" y="7718"/>
                    <a:pt x="7960" y="7718"/>
                    <a:pt x="7970" y="7718"/>
                  </a:cubicBezTo>
                  <a:cubicBezTo>
                    <a:pt x="7993" y="7718"/>
                    <a:pt x="8018" y="7715"/>
                    <a:pt x="8033" y="7697"/>
                  </a:cubicBezTo>
                  <a:cubicBezTo>
                    <a:pt x="8053" y="7677"/>
                    <a:pt x="8044" y="7613"/>
                    <a:pt x="8058" y="7613"/>
                  </a:cubicBezTo>
                  <a:cubicBezTo>
                    <a:pt x="8063" y="7613"/>
                    <a:pt x="8072" y="7622"/>
                    <a:pt x="8086" y="7644"/>
                  </a:cubicBezTo>
                  <a:cubicBezTo>
                    <a:pt x="8113" y="7688"/>
                    <a:pt x="8152" y="7747"/>
                    <a:pt x="8177" y="7747"/>
                  </a:cubicBezTo>
                  <a:cubicBezTo>
                    <a:pt x="8200" y="7747"/>
                    <a:pt x="8211" y="7699"/>
                    <a:pt x="8191" y="7550"/>
                  </a:cubicBezTo>
                  <a:lnTo>
                    <a:pt x="8191" y="7550"/>
                  </a:lnTo>
                  <a:cubicBezTo>
                    <a:pt x="8213" y="7699"/>
                    <a:pt x="8262" y="7751"/>
                    <a:pt x="8311" y="7751"/>
                  </a:cubicBezTo>
                  <a:cubicBezTo>
                    <a:pt x="8367" y="7751"/>
                    <a:pt x="8423" y="7683"/>
                    <a:pt x="8437" y="7613"/>
                  </a:cubicBezTo>
                  <a:cubicBezTo>
                    <a:pt x="8439" y="7601"/>
                    <a:pt x="8441" y="7596"/>
                    <a:pt x="8445" y="7596"/>
                  </a:cubicBezTo>
                  <a:cubicBezTo>
                    <a:pt x="8467" y="7596"/>
                    <a:pt x="8520" y="7794"/>
                    <a:pt x="8549" y="7794"/>
                  </a:cubicBezTo>
                  <a:cubicBezTo>
                    <a:pt x="8560" y="7794"/>
                    <a:pt x="8567" y="7768"/>
                    <a:pt x="8568" y="7697"/>
                  </a:cubicBezTo>
                  <a:cubicBezTo>
                    <a:pt x="8568" y="7602"/>
                    <a:pt x="8560" y="7492"/>
                    <a:pt x="8577" y="7492"/>
                  </a:cubicBezTo>
                  <a:cubicBezTo>
                    <a:pt x="8583" y="7492"/>
                    <a:pt x="8594" y="7509"/>
                    <a:pt x="8610" y="7550"/>
                  </a:cubicBezTo>
                  <a:cubicBezTo>
                    <a:pt x="8621" y="7550"/>
                    <a:pt x="8694" y="7524"/>
                    <a:pt x="8689" y="7503"/>
                  </a:cubicBezTo>
                  <a:lnTo>
                    <a:pt x="8689" y="7503"/>
                  </a:lnTo>
                  <a:cubicBezTo>
                    <a:pt x="8694" y="7513"/>
                    <a:pt x="8678" y="7592"/>
                    <a:pt x="8699" y="7628"/>
                  </a:cubicBezTo>
                  <a:cubicBezTo>
                    <a:pt x="8709" y="7642"/>
                    <a:pt x="8717" y="7646"/>
                    <a:pt x="8724" y="7646"/>
                  </a:cubicBezTo>
                  <a:cubicBezTo>
                    <a:pt x="8737" y="7646"/>
                    <a:pt x="8747" y="7634"/>
                    <a:pt x="8757" y="7634"/>
                  </a:cubicBezTo>
                  <a:cubicBezTo>
                    <a:pt x="8789" y="7634"/>
                    <a:pt x="8859" y="7720"/>
                    <a:pt x="8905" y="7720"/>
                  </a:cubicBezTo>
                  <a:cubicBezTo>
                    <a:pt x="8912" y="7720"/>
                    <a:pt x="8919" y="7717"/>
                    <a:pt x="8925" y="7712"/>
                  </a:cubicBezTo>
                  <a:cubicBezTo>
                    <a:pt x="8862" y="7639"/>
                    <a:pt x="8809" y="7361"/>
                    <a:pt x="8825" y="7225"/>
                  </a:cubicBezTo>
                  <a:cubicBezTo>
                    <a:pt x="8826" y="7225"/>
                    <a:pt x="8826" y="7225"/>
                    <a:pt x="8827" y="7225"/>
                  </a:cubicBezTo>
                  <a:cubicBezTo>
                    <a:pt x="8867" y="7225"/>
                    <a:pt x="8872" y="7420"/>
                    <a:pt x="8877" y="7487"/>
                  </a:cubicBezTo>
                  <a:cubicBezTo>
                    <a:pt x="8883" y="7529"/>
                    <a:pt x="8895" y="7541"/>
                    <a:pt x="8908" y="7541"/>
                  </a:cubicBezTo>
                  <a:cubicBezTo>
                    <a:pt x="8927" y="7541"/>
                    <a:pt x="8949" y="7517"/>
                    <a:pt x="8965" y="7517"/>
                  </a:cubicBezTo>
                  <a:cubicBezTo>
                    <a:pt x="8967" y="7517"/>
                    <a:pt x="8970" y="7517"/>
                    <a:pt x="8972" y="7518"/>
                  </a:cubicBezTo>
                  <a:cubicBezTo>
                    <a:pt x="8990" y="7532"/>
                    <a:pt x="9044" y="7660"/>
                    <a:pt x="9061" y="7660"/>
                  </a:cubicBezTo>
                  <a:cubicBezTo>
                    <a:pt x="9064" y="7660"/>
                    <a:pt x="9066" y="7657"/>
                    <a:pt x="9066" y="7649"/>
                  </a:cubicBezTo>
                  <a:cubicBezTo>
                    <a:pt x="9066" y="7595"/>
                    <a:pt x="9054" y="7517"/>
                    <a:pt x="9078" y="7517"/>
                  </a:cubicBezTo>
                  <a:cubicBezTo>
                    <a:pt x="9082" y="7517"/>
                    <a:pt x="9087" y="7519"/>
                    <a:pt x="9092" y="7524"/>
                  </a:cubicBezTo>
                  <a:cubicBezTo>
                    <a:pt x="9147" y="7568"/>
                    <a:pt x="9197" y="7661"/>
                    <a:pt x="9247" y="7661"/>
                  </a:cubicBezTo>
                  <a:cubicBezTo>
                    <a:pt x="9250" y="7661"/>
                    <a:pt x="9252" y="7660"/>
                    <a:pt x="9255" y="7660"/>
                  </a:cubicBezTo>
                  <a:cubicBezTo>
                    <a:pt x="9197" y="7560"/>
                    <a:pt x="9423" y="7534"/>
                    <a:pt x="9438" y="7503"/>
                  </a:cubicBezTo>
                  <a:cubicBezTo>
                    <a:pt x="9444" y="7476"/>
                    <a:pt x="9365" y="7314"/>
                    <a:pt x="9365" y="7246"/>
                  </a:cubicBezTo>
                  <a:cubicBezTo>
                    <a:pt x="9366" y="7232"/>
                    <a:pt x="9369" y="7225"/>
                    <a:pt x="9373" y="7225"/>
                  </a:cubicBezTo>
                  <a:cubicBezTo>
                    <a:pt x="9396" y="7225"/>
                    <a:pt x="9457" y="7383"/>
                    <a:pt x="9479" y="7451"/>
                  </a:cubicBezTo>
                  <a:lnTo>
                    <a:pt x="9479" y="7451"/>
                  </a:lnTo>
                  <a:cubicBezTo>
                    <a:pt x="9465" y="7399"/>
                    <a:pt x="9454" y="7330"/>
                    <a:pt x="9468" y="7330"/>
                  </a:cubicBezTo>
                  <a:cubicBezTo>
                    <a:pt x="9472" y="7330"/>
                    <a:pt x="9478" y="7335"/>
                    <a:pt x="9486" y="7345"/>
                  </a:cubicBezTo>
                  <a:cubicBezTo>
                    <a:pt x="9528" y="7403"/>
                    <a:pt x="9554" y="7513"/>
                    <a:pt x="9585" y="7545"/>
                  </a:cubicBezTo>
                  <a:cubicBezTo>
                    <a:pt x="9586" y="7545"/>
                    <a:pt x="9586" y="7545"/>
                    <a:pt x="9587" y="7545"/>
                  </a:cubicBezTo>
                  <a:cubicBezTo>
                    <a:pt x="9602" y="7545"/>
                    <a:pt x="9544" y="7308"/>
                    <a:pt x="9576" y="7308"/>
                  </a:cubicBezTo>
                  <a:cubicBezTo>
                    <a:pt x="9577" y="7308"/>
                    <a:pt x="9578" y="7308"/>
                    <a:pt x="9580" y="7309"/>
                  </a:cubicBezTo>
                  <a:cubicBezTo>
                    <a:pt x="9593" y="7309"/>
                    <a:pt x="9688" y="7446"/>
                    <a:pt x="9704" y="7446"/>
                  </a:cubicBezTo>
                  <a:cubicBezTo>
                    <a:pt x="9708" y="7446"/>
                    <a:pt x="9708" y="7438"/>
                    <a:pt x="9701" y="7419"/>
                  </a:cubicBezTo>
                  <a:cubicBezTo>
                    <a:pt x="9674" y="7361"/>
                    <a:pt x="9632" y="7314"/>
                    <a:pt x="9643" y="7261"/>
                  </a:cubicBezTo>
                  <a:cubicBezTo>
                    <a:pt x="9643" y="7250"/>
                    <a:pt x="9646" y="7243"/>
                    <a:pt x="9652" y="7243"/>
                  </a:cubicBezTo>
                  <a:cubicBezTo>
                    <a:pt x="9656" y="7243"/>
                    <a:pt x="9662" y="7247"/>
                    <a:pt x="9669" y="7256"/>
                  </a:cubicBezTo>
                  <a:cubicBezTo>
                    <a:pt x="9722" y="7309"/>
                    <a:pt x="9764" y="7503"/>
                    <a:pt x="9800" y="7503"/>
                  </a:cubicBezTo>
                  <a:cubicBezTo>
                    <a:pt x="9805" y="7504"/>
                    <a:pt x="9810" y="7504"/>
                    <a:pt x="9815" y="7504"/>
                  </a:cubicBezTo>
                  <a:cubicBezTo>
                    <a:pt x="9841" y="7504"/>
                    <a:pt x="9866" y="7492"/>
                    <a:pt x="9879" y="7466"/>
                  </a:cubicBezTo>
                  <a:cubicBezTo>
                    <a:pt x="9879" y="7440"/>
                    <a:pt x="9874" y="7408"/>
                    <a:pt x="9868" y="7382"/>
                  </a:cubicBezTo>
                  <a:cubicBezTo>
                    <a:pt x="9916" y="7372"/>
                    <a:pt x="9958" y="7351"/>
                    <a:pt x="9989" y="7314"/>
                  </a:cubicBezTo>
                  <a:cubicBezTo>
                    <a:pt x="10031" y="7267"/>
                    <a:pt x="9989" y="7183"/>
                    <a:pt x="9916" y="7146"/>
                  </a:cubicBezTo>
                  <a:cubicBezTo>
                    <a:pt x="9932" y="7137"/>
                    <a:pt x="9947" y="7127"/>
                    <a:pt x="9967" y="7127"/>
                  </a:cubicBezTo>
                  <a:cubicBezTo>
                    <a:pt x="9991" y="7127"/>
                    <a:pt x="10021" y="7142"/>
                    <a:pt x="10068" y="7188"/>
                  </a:cubicBezTo>
                  <a:cubicBezTo>
                    <a:pt x="10112" y="7232"/>
                    <a:pt x="10177" y="7297"/>
                    <a:pt x="10210" y="7297"/>
                  </a:cubicBezTo>
                  <a:cubicBezTo>
                    <a:pt x="10224" y="7297"/>
                    <a:pt x="10232" y="7286"/>
                    <a:pt x="10230" y="7256"/>
                  </a:cubicBezTo>
                  <a:cubicBezTo>
                    <a:pt x="10220" y="7183"/>
                    <a:pt x="10199" y="7141"/>
                    <a:pt x="10230" y="7109"/>
                  </a:cubicBezTo>
                  <a:cubicBezTo>
                    <a:pt x="10241" y="7104"/>
                    <a:pt x="10272" y="7099"/>
                    <a:pt x="10277" y="7078"/>
                  </a:cubicBezTo>
                  <a:cubicBezTo>
                    <a:pt x="10262" y="7057"/>
                    <a:pt x="10246" y="7031"/>
                    <a:pt x="10241" y="7005"/>
                  </a:cubicBezTo>
                  <a:cubicBezTo>
                    <a:pt x="10241" y="6931"/>
                    <a:pt x="10319" y="6957"/>
                    <a:pt x="10330" y="6905"/>
                  </a:cubicBezTo>
                  <a:cubicBezTo>
                    <a:pt x="10337" y="6864"/>
                    <a:pt x="10326" y="6805"/>
                    <a:pt x="10352" y="6805"/>
                  </a:cubicBezTo>
                  <a:cubicBezTo>
                    <a:pt x="10363" y="6805"/>
                    <a:pt x="10381" y="6816"/>
                    <a:pt x="10408" y="6842"/>
                  </a:cubicBezTo>
                  <a:cubicBezTo>
                    <a:pt x="10425" y="6858"/>
                    <a:pt x="10442" y="6866"/>
                    <a:pt x="10457" y="6866"/>
                  </a:cubicBezTo>
                  <a:cubicBezTo>
                    <a:pt x="10494" y="6866"/>
                    <a:pt x="10520" y="6821"/>
                    <a:pt x="10498" y="6769"/>
                  </a:cubicBezTo>
                  <a:cubicBezTo>
                    <a:pt x="10477" y="6716"/>
                    <a:pt x="10424" y="6685"/>
                    <a:pt x="10366" y="6679"/>
                  </a:cubicBezTo>
                  <a:cubicBezTo>
                    <a:pt x="10379" y="6664"/>
                    <a:pt x="10398" y="6656"/>
                    <a:pt x="10417" y="6656"/>
                  </a:cubicBezTo>
                  <a:cubicBezTo>
                    <a:pt x="10431" y="6656"/>
                    <a:pt x="10445" y="6660"/>
                    <a:pt x="10456" y="6669"/>
                  </a:cubicBezTo>
                  <a:cubicBezTo>
                    <a:pt x="10503" y="6690"/>
                    <a:pt x="10560" y="6742"/>
                    <a:pt x="10597" y="6748"/>
                  </a:cubicBezTo>
                  <a:cubicBezTo>
                    <a:pt x="10599" y="6748"/>
                    <a:pt x="10600" y="6748"/>
                    <a:pt x="10601" y="6748"/>
                  </a:cubicBezTo>
                  <a:cubicBezTo>
                    <a:pt x="10655" y="6748"/>
                    <a:pt x="10600" y="6659"/>
                    <a:pt x="10642" y="6659"/>
                  </a:cubicBezTo>
                  <a:cubicBezTo>
                    <a:pt x="10648" y="6659"/>
                    <a:pt x="10656" y="6660"/>
                    <a:pt x="10665" y="6664"/>
                  </a:cubicBezTo>
                  <a:cubicBezTo>
                    <a:pt x="10687" y="6671"/>
                    <a:pt x="10808" y="6764"/>
                    <a:pt x="10834" y="6764"/>
                  </a:cubicBezTo>
                  <a:cubicBezTo>
                    <a:pt x="10845" y="6764"/>
                    <a:pt x="10839" y="6747"/>
                    <a:pt x="10802" y="6700"/>
                  </a:cubicBezTo>
                  <a:cubicBezTo>
                    <a:pt x="10745" y="6626"/>
                    <a:pt x="10647" y="6507"/>
                    <a:pt x="10688" y="6507"/>
                  </a:cubicBezTo>
                  <a:cubicBezTo>
                    <a:pt x="10695" y="6507"/>
                    <a:pt x="10709" y="6512"/>
                    <a:pt x="10728" y="6522"/>
                  </a:cubicBezTo>
                  <a:cubicBezTo>
                    <a:pt x="10802" y="6559"/>
                    <a:pt x="10854" y="6617"/>
                    <a:pt x="10912" y="6617"/>
                  </a:cubicBezTo>
                  <a:cubicBezTo>
                    <a:pt x="10927" y="6617"/>
                    <a:pt x="11038" y="6585"/>
                    <a:pt x="10985" y="6533"/>
                  </a:cubicBezTo>
                  <a:cubicBezTo>
                    <a:pt x="10943" y="6491"/>
                    <a:pt x="10754" y="6344"/>
                    <a:pt x="10812" y="6333"/>
                  </a:cubicBezTo>
                  <a:cubicBezTo>
                    <a:pt x="10814" y="6333"/>
                    <a:pt x="10816" y="6333"/>
                    <a:pt x="10818" y="6333"/>
                  </a:cubicBezTo>
                  <a:cubicBezTo>
                    <a:pt x="10866" y="6333"/>
                    <a:pt x="10946" y="6445"/>
                    <a:pt x="11011" y="6486"/>
                  </a:cubicBezTo>
                  <a:lnTo>
                    <a:pt x="10896" y="6318"/>
                  </a:lnTo>
                  <a:cubicBezTo>
                    <a:pt x="10875" y="6283"/>
                    <a:pt x="10873" y="6269"/>
                    <a:pt x="10882" y="6269"/>
                  </a:cubicBezTo>
                  <a:cubicBezTo>
                    <a:pt x="10894" y="6269"/>
                    <a:pt x="10924" y="6289"/>
                    <a:pt x="10959" y="6312"/>
                  </a:cubicBezTo>
                  <a:cubicBezTo>
                    <a:pt x="11001" y="6341"/>
                    <a:pt x="11050" y="6353"/>
                    <a:pt x="11089" y="6353"/>
                  </a:cubicBezTo>
                  <a:cubicBezTo>
                    <a:pt x="11139" y="6353"/>
                    <a:pt x="11174" y="6334"/>
                    <a:pt x="11169" y="6302"/>
                  </a:cubicBezTo>
                  <a:cubicBezTo>
                    <a:pt x="11153" y="6244"/>
                    <a:pt x="10865" y="6050"/>
                    <a:pt x="10875" y="6035"/>
                  </a:cubicBezTo>
                  <a:cubicBezTo>
                    <a:pt x="10876" y="6033"/>
                    <a:pt x="10878" y="6032"/>
                    <a:pt x="10881" y="6032"/>
                  </a:cubicBezTo>
                  <a:cubicBezTo>
                    <a:pt x="10904" y="6032"/>
                    <a:pt x="10980" y="6084"/>
                    <a:pt x="11022" y="6103"/>
                  </a:cubicBezTo>
                  <a:cubicBezTo>
                    <a:pt x="11050" y="6117"/>
                    <a:pt x="11080" y="6124"/>
                    <a:pt x="11111" y="6124"/>
                  </a:cubicBezTo>
                  <a:cubicBezTo>
                    <a:pt x="11127" y="6124"/>
                    <a:pt x="11142" y="6122"/>
                    <a:pt x="11158" y="6118"/>
                  </a:cubicBezTo>
                  <a:cubicBezTo>
                    <a:pt x="11163" y="6116"/>
                    <a:pt x="11170" y="6115"/>
                    <a:pt x="11179" y="6115"/>
                  </a:cubicBezTo>
                  <a:cubicBezTo>
                    <a:pt x="11227" y="6115"/>
                    <a:pt x="11326" y="6142"/>
                    <a:pt x="11374" y="6142"/>
                  </a:cubicBezTo>
                  <a:cubicBezTo>
                    <a:pt x="11394" y="6142"/>
                    <a:pt x="11405" y="6137"/>
                    <a:pt x="11399" y="6124"/>
                  </a:cubicBezTo>
                  <a:cubicBezTo>
                    <a:pt x="11390" y="6100"/>
                    <a:pt x="11281" y="5994"/>
                    <a:pt x="11304" y="5994"/>
                  </a:cubicBezTo>
                  <a:cubicBezTo>
                    <a:pt x="11306" y="5994"/>
                    <a:pt x="11310" y="5995"/>
                    <a:pt x="11315" y="5998"/>
                  </a:cubicBezTo>
                  <a:cubicBezTo>
                    <a:pt x="11365" y="6019"/>
                    <a:pt x="11399" y="6039"/>
                    <a:pt x="11423" y="6039"/>
                  </a:cubicBezTo>
                  <a:cubicBezTo>
                    <a:pt x="11430" y="6039"/>
                    <a:pt x="11436" y="6038"/>
                    <a:pt x="11441" y="6035"/>
                  </a:cubicBezTo>
                  <a:cubicBezTo>
                    <a:pt x="11494" y="5993"/>
                    <a:pt x="11258" y="5809"/>
                    <a:pt x="11274" y="5751"/>
                  </a:cubicBezTo>
                  <a:cubicBezTo>
                    <a:pt x="11276" y="5743"/>
                    <a:pt x="11285" y="5740"/>
                    <a:pt x="11299" y="5740"/>
                  </a:cubicBezTo>
                  <a:cubicBezTo>
                    <a:pt x="11328" y="5740"/>
                    <a:pt x="11377" y="5754"/>
                    <a:pt x="11429" y="5770"/>
                  </a:cubicBezTo>
                  <a:lnTo>
                    <a:pt x="11429" y="5770"/>
                  </a:lnTo>
                  <a:cubicBezTo>
                    <a:pt x="11409" y="5785"/>
                    <a:pt x="11521" y="5886"/>
                    <a:pt x="11570" y="5886"/>
                  </a:cubicBezTo>
                  <a:cubicBezTo>
                    <a:pt x="11578" y="5886"/>
                    <a:pt x="11584" y="5883"/>
                    <a:pt x="11588" y="5877"/>
                  </a:cubicBezTo>
                  <a:cubicBezTo>
                    <a:pt x="11599" y="5872"/>
                    <a:pt x="11604" y="5851"/>
                    <a:pt x="11604" y="5851"/>
                  </a:cubicBezTo>
                  <a:cubicBezTo>
                    <a:pt x="11561" y="5825"/>
                    <a:pt x="11527" y="5805"/>
                    <a:pt x="11501" y="5792"/>
                  </a:cubicBezTo>
                  <a:lnTo>
                    <a:pt x="11501" y="5792"/>
                  </a:lnTo>
                  <a:cubicBezTo>
                    <a:pt x="11538" y="5803"/>
                    <a:pt x="11571" y="5812"/>
                    <a:pt x="11592" y="5812"/>
                  </a:cubicBezTo>
                  <a:cubicBezTo>
                    <a:pt x="11603" y="5812"/>
                    <a:pt x="11611" y="5809"/>
                    <a:pt x="11614" y="5804"/>
                  </a:cubicBezTo>
                  <a:cubicBezTo>
                    <a:pt x="11625" y="5788"/>
                    <a:pt x="11478" y="5736"/>
                    <a:pt x="11478" y="5736"/>
                  </a:cubicBezTo>
                  <a:cubicBezTo>
                    <a:pt x="11481" y="5730"/>
                    <a:pt x="11487" y="5728"/>
                    <a:pt x="11497" y="5728"/>
                  </a:cubicBezTo>
                  <a:cubicBezTo>
                    <a:pt x="11530" y="5728"/>
                    <a:pt x="11597" y="5756"/>
                    <a:pt x="11628" y="5756"/>
                  </a:cubicBezTo>
                  <a:cubicBezTo>
                    <a:pt x="11638" y="5756"/>
                    <a:pt x="11645" y="5753"/>
                    <a:pt x="11646" y="5746"/>
                  </a:cubicBezTo>
                  <a:cubicBezTo>
                    <a:pt x="11651" y="5700"/>
                    <a:pt x="11620" y="5648"/>
                    <a:pt x="11645" y="5611"/>
                  </a:cubicBezTo>
                  <a:lnTo>
                    <a:pt x="11645" y="5611"/>
                  </a:lnTo>
                  <a:cubicBezTo>
                    <a:pt x="11644" y="5612"/>
                    <a:pt x="11643" y="5613"/>
                    <a:pt x="11643" y="5613"/>
                  </a:cubicBezTo>
                  <a:cubicBezTo>
                    <a:pt x="11640" y="5613"/>
                    <a:pt x="11651" y="5573"/>
                    <a:pt x="11620" y="5542"/>
                  </a:cubicBezTo>
                  <a:cubicBezTo>
                    <a:pt x="11567" y="5495"/>
                    <a:pt x="11604" y="5495"/>
                    <a:pt x="11635" y="5489"/>
                  </a:cubicBezTo>
                  <a:cubicBezTo>
                    <a:pt x="11709" y="5474"/>
                    <a:pt x="11719" y="5416"/>
                    <a:pt x="11688" y="5358"/>
                  </a:cubicBezTo>
                  <a:cubicBezTo>
                    <a:pt x="11678" y="5335"/>
                    <a:pt x="11536" y="5233"/>
                    <a:pt x="11568" y="5233"/>
                  </a:cubicBezTo>
                  <a:cubicBezTo>
                    <a:pt x="11572" y="5233"/>
                    <a:pt x="11578" y="5234"/>
                    <a:pt x="11588" y="5238"/>
                  </a:cubicBezTo>
                  <a:cubicBezTo>
                    <a:pt x="11688" y="5278"/>
                    <a:pt x="11794" y="5321"/>
                    <a:pt x="11832" y="5321"/>
                  </a:cubicBezTo>
                  <a:cubicBezTo>
                    <a:pt x="11857" y="5321"/>
                    <a:pt x="11852" y="5301"/>
                    <a:pt x="11793" y="5248"/>
                  </a:cubicBezTo>
                  <a:cubicBezTo>
                    <a:pt x="11738" y="5203"/>
                    <a:pt x="11636" y="5139"/>
                    <a:pt x="11590" y="5094"/>
                  </a:cubicBezTo>
                  <a:lnTo>
                    <a:pt x="11590" y="5094"/>
                  </a:lnTo>
                  <a:cubicBezTo>
                    <a:pt x="11628" y="5119"/>
                    <a:pt x="11715" y="5158"/>
                    <a:pt x="11751" y="5169"/>
                  </a:cubicBezTo>
                  <a:cubicBezTo>
                    <a:pt x="11756" y="5149"/>
                    <a:pt x="11777" y="5117"/>
                    <a:pt x="11677" y="5080"/>
                  </a:cubicBezTo>
                  <a:lnTo>
                    <a:pt x="11574" y="5075"/>
                  </a:lnTo>
                  <a:lnTo>
                    <a:pt x="11574" y="5075"/>
                  </a:lnTo>
                  <a:cubicBezTo>
                    <a:pt x="11559" y="5053"/>
                    <a:pt x="11566" y="5038"/>
                    <a:pt x="11616" y="5038"/>
                  </a:cubicBezTo>
                  <a:cubicBezTo>
                    <a:pt x="11619" y="5038"/>
                    <a:pt x="11622" y="5038"/>
                    <a:pt x="11625" y="5038"/>
                  </a:cubicBezTo>
                  <a:cubicBezTo>
                    <a:pt x="11680" y="5038"/>
                    <a:pt x="11754" y="5046"/>
                    <a:pt x="11815" y="5046"/>
                  </a:cubicBezTo>
                  <a:cubicBezTo>
                    <a:pt x="11852" y="5046"/>
                    <a:pt x="11885" y="5043"/>
                    <a:pt x="11903" y="5033"/>
                  </a:cubicBezTo>
                  <a:cubicBezTo>
                    <a:pt x="11950" y="5007"/>
                    <a:pt x="11861" y="4970"/>
                    <a:pt x="11871" y="4944"/>
                  </a:cubicBezTo>
                  <a:cubicBezTo>
                    <a:pt x="11882" y="4918"/>
                    <a:pt x="12029" y="4944"/>
                    <a:pt x="12039" y="4907"/>
                  </a:cubicBezTo>
                  <a:cubicBezTo>
                    <a:pt x="12039" y="4907"/>
                    <a:pt x="11950" y="4871"/>
                    <a:pt x="11934" y="4860"/>
                  </a:cubicBezTo>
                  <a:cubicBezTo>
                    <a:pt x="11803" y="4776"/>
                    <a:pt x="12144" y="4823"/>
                    <a:pt x="12154" y="4782"/>
                  </a:cubicBezTo>
                  <a:lnTo>
                    <a:pt x="12154" y="4782"/>
                  </a:lnTo>
                  <a:cubicBezTo>
                    <a:pt x="12154" y="4784"/>
                    <a:pt x="12149" y="4785"/>
                    <a:pt x="12141" y="4785"/>
                  </a:cubicBezTo>
                  <a:cubicBezTo>
                    <a:pt x="12068" y="4785"/>
                    <a:pt x="11728" y="4706"/>
                    <a:pt x="11908" y="4682"/>
                  </a:cubicBezTo>
                  <a:cubicBezTo>
                    <a:pt x="12023" y="4666"/>
                    <a:pt x="12029" y="4682"/>
                    <a:pt x="12039" y="4624"/>
                  </a:cubicBezTo>
                  <a:cubicBezTo>
                    <a:pt x="12059" y="4614"/>
                    <a:pt x="12075" y="4610"/>
                    <a:pt x="12097" y="4610"/>
                  </a:cubicBezTo>
                  <a:cubicBezTo>
                    <a:pt x="12122" y="4610"/>
                    <a:pt x="12156" y="4616"/>
                    <a:pt x="12212" y="4624"/>
                  </a:cubicBezTo>
                  <a:cubicBezTo>
                    <a:pt x="11949" y="4573"/>
                    <a:pt x="12179" y="4465"/>
                    <a:pt x="11945" y="4427"/>
                  </a:cubicBezTo>
                  <a:lnTo>
                    <a:pt x="11945" y="4427"/>
                  </a:lnTo>
                  <a:cubicBezTo>
                    <a:pt x="11957" y="4428"/>
                    <a:pt x="11967" y="4429"/>
                    <a:pt x="11977" y="4429"/>
                  </a:cubicBezTo>
                  <a:cubicBezTo>
                    <a:pt x="12084" y="4429"/>
                    <a:pt x="12075" y="4338"/>
                    <a:pt x="12065" y="4310"/>
                  </a:cubicBezTo>
                  <a:cubicBezTo>
                    <a:pt x="12060" y="4278"/>
                    <a:pt x="12039" y="4252"/>
                    <a:pt x="12013" y="4231"/>
                  </a:cubicBezTo>
                  <a:cubicBezTo>
                    <a:pt x="11966" y="4220"/>
                    <a:pt x="11918" y="4210"/>
                    <a:pt x="11871" y="4194"/>
                  </a:cubicBezTo>
                  <a:cubicBezTo>
                    <a:pt x="11987" y="4194"/>
                    <a:pt x="12102" y="4205"/>
                    <a:pt x="12217" y="4220"/>
                  </a:cubicBezTo>
                  <a:cubicBezTo>
                    <a:pt x="12149" y="4179"/>
                    <a:pt x="12076" y="4147"/>
                    <a:pt x="11997" y="4137"/>
                  </a:cubicBezTo>
                  <a:cubicBezTo>
                    <a:pt x="11876" y="4121"/>
                    <a:pt x="11724" y="4105"/>
                    <a:pt x="11730" y="4058"/>
                  </a:cubicBezTo>
                  <a:lnTo>
                    <a:pt x="11730" y="4058"/>
                  </a:lnTo>
                  <a:cubicBezTo>
                    <a:pt x="11840" y="4074"/>
                    <a:pt x="11955" y="4079"/>
                    <a:pt x="12070" y="4079"/>
                  </a:cubicBezTo>
                  <a:cubicBezTo>
                    <a:pt x="12128" y="4058"/>
                    <a:pt x="11981" y="4021"/>
                    <a:pt x="11934" y="4016"/>
                  </a:cubicBezTo>
                  <a:cubicBezTo>
                    <a:pt x="11929" y="3985"/>
                    <a:pt x="11950" y="3958"/>
                    <a:pt x="11981" y="3948"/>
                  </a:cubicBezTo>
                  <a:cubicBezTo>
                    <a:pt x="12008" y="3937"/>
                    <a:pt x="12112" y="3916"/>
                    <a:pt x="12118" y="3901"/>
                  </a:cubicBezTo>
                  <a:cubicBezTo>
                    <a:pt x="12118" y="3869"/>
                    <a:pt x="11882" y="3864"/>
                    <a:pt x="11903" y="3843"/>
                  </a:cubicBezTo>
                  <a:lnTo>
                    <a:pt x="12013" y="3812"/>
                  </a:lnTo>
                  <a:cubicBezTo>
                    <a:pt x="12029" y="3806"/>
                    <a:pt x="12039" y="3785"/>
                    <a:pt x="12044" y="3764"/>
                  </a:cubicBezTo>
                  <a:cubicBezTo>
                    <a:pt x="12050" y="3722"/>
                    <a:pt x="11981" y="3696"/>
                    <a:pt x="11971" y="3654"/>
                  </a:cubicBezTo>
                  <a:cubicBezTo>
                    <a:pt x="11955" y="3618"/>
                    <a:pt x="12081" y="3602"/>
                    <a:pt x="12029" y="3576"/>
                  </a:cubicBezTo>
                  <a:cubicBezTo>
                    <a:pt x="12000" y="3563"/>
                    <a:pt x="11969" y="3556"/>
                    <a:pt x="11939" y="3555"/>
                  </a:cubicBezTo>
                  <a:lnTo>
                    <a:pt x="11939" y="3555"/>
                  </a:lnTo>
                  <a:cubicBezTo>
                    <a:pt x="12078" y="3542"/>
                    <a:pt x="12144" y="3532"/>
                    <a:pt x="12144" y="3476"/>
                  </a:cubicBezTo>
                  <a:lnTo>
                    <a:pt x="12144" y="3476"/>
                  </a:lnTo>
                  <a:lnTo>
                    <a:pt x="12044" y="3486"/>
                  </a:lnTo>
                  <a:cubicBezTo>
                    <a:pt x="12044" y="3450"/>
                    <a:pt x="12097" y="3313"/>
                    <a:pt x="11997" y="3303"/>
                  </a:cubicBezTo>
                  <a:cubicBezTo>
                    <a:pt x="11989" y="3303"/>
                    <a:pt x="11846" y="3343"/>
                    <a:pt x="11800" y="3343"/>
                  </a:cubicBezTo>
                  <a:cubicBezTo>
                    <a:pt x="11789" y="3343"/>
                    <a:pt x="11783" y="3341"/>
                    <a:pt x="11787" y="3334"/>
                  </a:cubicBezTo>
                  <a:cubicBezTo>
                    <a:pt x="11803" y="3303"/>
                    <a:pt x="11913" y="3261"/>
                    <a:pt x="11945" y="3224"/>
                  </a:cubicBezTo>
                  <a:cubicBezTo>
                    <a:pt x="12018" y="3146"/>
                    <a:pt x="12060" y="3051"/>
                    <a:pt x="12008" y="2988"/>
                  </a:cubicBezTo>
                  <a:cubicBezTo>
                    <a:pt x="11987" y="2952"/>
                    <a:pt x="11876" y="2957"/>
                    <a:pt x="11861" y="2920"/>
                  </a:cubicBezTo>
                  <a:cubicBezTo>
                    <a:pt x="11849" y="2894"/>
                    <a:pt x="11828" y="2885"/>
                    <a:pt x="11795" y="2885"/>
                  </a:cubicBezTo>
                  <a:cubicBezTo>
                    <a:pt x="11755" y="2885"/>
                    <a:pt x="11697" y="2898"/>
                    <a:pt x="11612" y="2909"/>
                  </a:cubicBezTo>
                  <a:lnTo>
                    <a:pt x="11612" y="2909"/>
                  </a:lnTo>
                  <a:cubicBezTo>
                    <a:pt x="11671" y="2899"/>
                    <a:pt x="11922" y="2748"/>
                    <a:pt x="11838" y="2748"/>
                  </a:cubicBezTo>
                  <a:cubicBezTo>
                    <a:pt x="11830" y="2748"/>
                    <a:pt x="11818" y="2749"/>
                    <a:pt x="11803" y="2752"/>
                  </a:cubicBezTo>
                  <a:cubicBezTo>
                    <a:pt x="11698" y="2779"/>
                    <a:pt x="11530" y="2931"/>
                    <a:pt x="11415" y="2952"/>
                  </a:cubicBezTo>
                  <a:lnTo>
                    <a:pt x="11604" y="2815"/>
                  </a:lnTo>
                  <a:cubicBezTo>
                    <a:pt x="11714" y="2737"/>
                    <a:pt x="11829" y="2669"/>
                    <a:pt x="11955" y="2616"/>
                  </a:cubicBezTo>
                  <a:lnTo>
                    <a:pt x="11955" y="2616"/>
                  </a:lnTo>
                  <a:cubicBezTo>
                    <a:pt x="11891" y="2639"/>
                    <a:pt x="11851" y="2647"/>
                    <a:pt x="11823" y="2647"/>
                  </a:cubicBezTo>
                  <a:cubicBezTo>
                    <a:pt x="11755" y="2647"/>
                    <a:pt x="11764" y="2599"/>
                    <a:pt x="11691" y="2599"/>
                  </a:cubicBezTo>
                  <a:cubicBezTo>
                    <a:pt x="11684" y="2599"/>
                    <a:pt x="11676" y="2599"/>
                    <a:pt x="11667" y="2600"/>
                  </a:cubicBezTo>
                  <a:cubicBezTo>
                    <a:pt x="11651" y="2548"/>
                    <a:pt x="11677" y="2537"/>
                    <a:pt x="11814" y="2490"/>
                  </a:cubicBezTo>
                  <a:cubicBezTo>
                    <a:pt x="11930" y="2450"/>
                    <a:pt x="11876" y="2424"/>
                    <a:pt x="11947" y="2394"/>
                  </a:cubicBezTo>
                  <a:lnTo>
                    <a:pt x="11947" y="2394"/>
                  </a:lnTo>
                  <a:lnTo>
                    <a:pt x="11546" y="2553"/>
                  </a:lnTo>
                  <a:cubicBezTo>
                    <a:pt x="11536" y="2511"/>
                    <a:pt x="11850" y="2359"/>
                    <a:pt x="11840" y="2354"/>
                  </a:cubicBezTo>
                  <a:cubicBezTo>
                    <a:pt x="11836" y="2354"/>
                    <a:pt x="11833" y="2354"/>
                    <a:pt x="11829" y="2354"/>
                  </a:cubicBezTo>
                  <a:cubicBezTo>
                    <a:pt x="11785" y="2354"/>
                    <a:pt x="11704" y="2368"/>
                    <a:pt x="11653" y="2368"/>
                  </a:cubicBezTo>
                  <a:cubicBezTo>
                    <a:pt x="11608" y="2368"/>
                    <a:pt x="11586" y="2357"/>
                    <a:pt x="11630" y="2317"/>
                  </a:cubicBezTo>
                  <a:cubicBezTo>
                    <a:pt x="11696" y="2260"/>
                    <a:pt x="11788" y="2099"/>
                    <a:pt x="11691" y="2099"/>
                  </a:cubicBezTo>
                  <a:cubicBezTo>
                    <a:pt x="11673" y="2099"/>
                    <a:pt x="11648" y="2105"/>
                    <a:pt x="11614" y="2118"/>
                  </a:cubicBezTo>
                  <a:cubicBezTo>
                    <a:pt x="11602" y="2123"/>
                    <a:pt x="11593" y="2125"/>
                    <a:pt x="11585" y="2125"/>
                  </a:cubicBezTo>
                  <a:cubicBezTo>
                    <a:pt x="11542" y="2125"/>
                    <a:pt x="11570" y="2055"/>
                    <a:pt x="11518" y="2055"/>
                  </a:cubicBezTo>
                  <a:cubicBezTo>
                    <a:pt x="11510" y="2055"/>
                    <a:pt x="11500" y="2057"/>
                    <a:pt x="11488" y="2060"/>
                  </a:cubicBezTo>
                  <a:cubicBezTo>
                    <a:pt x="11462" y="2068"/>
                    <a:pt x="11444" y="2072"/>
                    <a:pt x="11434" y="2072"/>
                  </a:cubicBezTo>
                  <a:cubicBezTo>
                    <a:pt x="11368" y="2072"/>
                    <a:pt x="11584" y="1934"/>
                    <a:pt x="11588" y="1898"/>
                  </a:cubicBezTo>
                  <a:cubicBezTo>
                    <a:pt x="11591" y="1885"/>
                    <a:pt x="11581" y="1882"/>
                    <a:pt x="11565" y="1882"/>
                  </a:cubicBezTo>
                  <a:cubicBezTo>
                    <a:pt x="11541" y="1882"/>
                    <a:pt x="11505" y="1890"/>
                    <a:pt x="11480" y="1890"/>
                  </a:cubicBezTo>
                  <a:cubicBezTo>
                    <a:pt x="11464" y="1890"/>
                    <a:pt x="11453" y="1887"/>
                    <a:pt x="11452" y="1877"/>
                  </a:cubicBezTo>
                  <a:cubicBezTo>
                    <a:pt x="11447" y="1845"/>
                    <a:pt x="11494" y="1814"/>
                    <a:pt x="11572" y="1772"/>
                  </a:cubicBezTo>
                  <a:cubicBezTo>
                    <a:pt x="11635" y="1735"/>
                    <a:pt x="11592" y="1727"/>
                    <a:pt x="11557" y="1727"/>
                  </a:cubicBezTo>
                  <a:cubicBezTo>
                    <a:pt x="11542" y="1727"/>
                    <a:pt x="11528" y="1728"/>
                    <a:pt x="11525" y="1730"/>
                  </a:cubicBezTo>
                  <a:cubicBezTo>
                    <a:pt x="11513" y="1733"/>
                    <a:pt x="11503" y="1734"/>
                    <a:pt x="11497" y="1734"/>
                  </a:cubicBezTo>
                  <a:cubicBezTo>
                    <a:pt x="11470" y="1734"/>
                    <a:pt x="11495" y="1709"/>
                    <a:pt x="11499" y="1688"/>
                  </a:cubicBezTo>
                  <a:cubicBezTo>
                    <a:pt x="11501" y="1681"/>
                    <a:pt x="11499" y="1679"/>
                    <a:pt x="11494" y="1679"/>
                  </a:cubicBezTo>
                  <a:cubicBezTo>
                    <a:pt x="11458" y="1679"/>
                    <a:pt x="11262" y="1833"/>
                    <a:pt x="11241" y="1833"/>
                  </a:cubicBezTo>
                  <a:cubicBezTo>
                    <a:pt x="11233" y="1833"/>
                    <a:pt x="11252" y="1810"/>
                    <a:pt x="11315" y="1746"/>
                  </a:cubicBezTo>
                  <a:cubicBezTo>
                    <a:pt x="11411" y="1650"/>
                    <a:pt x="11412" y="1597"/>
                    <a:pt x="11353" y="1597"/>
                  </a:cubicBezTo>
                  <a:cubicBezTo>
                    <a:pt x="11331" y="1597"/>
                    <a:pt x="11300" y="1604"/>
                    <a:pt x="11263" y="1620"/>
                  </a:cubicBezTo>
                  <a:cubicBezTo>
                    <a:pt x="11204" y="1646"/>
                    <a:pt x="11162" y="1663"/>
                    <a:pt x="11142" y="1663"/>
                  </a:cubicBezTo>
                  <a:cubicBezTo>
                    <a:pt x="11111" y="1663"/>
                    <a:pt x="11138" y="1620"/>
                    <a:pt x="11247" y="1505"/>
                  </a:cubicBezTo>
                  <a:cubicBezTo>
                    <a:pt x="11352" y="1395"/>
                    <a:pt x="11056" y="1504"/>
                    <a:pt x="11162" y="1385"/>
                  </a:cubicBezTo>
                  <a:lnTo>
                    <a:pt x="11162" y="1385"/>
                  </a:lnTo>
                  <a:cubicBezTo>
                    <a:pt x="11106" y="1446"/>
                    <a:pt x="10959" y="1510"/>
                    <a:pt x="10914" y="1510"/>
                  </a:cubicBezTo>
                  <a:cubicBezTo>
                    <a:pt x="10885" y="1510"/>
                    <a:pt x="10898" y="1484"/>
                    <a:pt x="11001" y="1415"/>
                  </a:cubicBezTo>
                  <a:cubicBezTo>
                    <a:pt x="11107" y="1315"/>
                    <a:pt x="11111" y="1290"/>
                    <a:pt x="11081" y="1290"/>
                  </a:cubicBezTo>
                  <a:cubicBezTo>
                    <a:pt x="11053" y="1290"/>
                    <a:pt x="10995" y="1312"/>
                    <a:pt x="10965" y="1312"/>
                  </a:cubicBezTo>
                  <a:cubicBezTo>
                    <a:pt x="10961" y="1312"/>
                    <a:pt x="10957" y="1312"/>
                    <a:pt x="10954" y="1311"/>
                  </a:cubicBezTo>
                  <a:cubicBezTo>
                    <a:pt x="10917" y="1300"/>
                    <a:pt x="10896" y="1258"/>
                    <a:pt x="10912" y="1227"/>
                  </a:cubicBezTo>
                  <a:cubicBezTo>
                    <a:pt x="10922" y="1195"/>
                    <a:pt x="10964" y="1164"/>
                    <a:pt x="10954" y="1148"/>
                  </a:cubicBezTo>
                  <a:cubicBezTo>
                    <a:pt x="10949" y="1138"/>
                    <a:pt x="10917" y="1124"/>
                    <a:pt x="10877" y="1124"/>
                  </a:cubicBezTo>
                  <a:cubicBezTo>
                    <a:pt x="10836" y="1124"/>
                    <a:pt x="10787" y="1137"/>
                    <a:pt x="10746" y="1182"/>
                  </a:cubicBezTo>
                  <a:lnTo>
                    <a:pt x="10746" y="1182"/>
                  </a:lnTo>
                  <a:cubicBezTo>
                    <a:pt x="10822" y="1096"/>
                    <a:pt x="10895" y="1021"/>
                    <a:pt x="10870" y="986"/>
                  </a:cubicBezTo>
                  <a:cubicBezTo>
                    <a:pt x="10868" y="983"/>
                    <a:pt x="10865" y="981"/>
                    <a:pt x="10860" y="981"/>
                  </a:cubicBezTo>
                  <a:cubicBezTo>
                    <a:pt x="10836" y="981"/>
                    <a:pt x="10782" y="1012"/>
                    <a:pt x="10761" y="1012"/>
                  </a:cubicBezTo>
                  <a:cubicBezTo>
                    <a:pt x="10749" y="1012"/>
                    <a:pt x="10748" y="1002"/>
                    <a:pt x="10770" y="970"/>
                  </a:cubicBezTo>
                  <a:lnTo>
                    <a:pt x="10770" y="970"/>
                  </a:lnTo>
                  <a:cubicBezTo>
                    <a:pt x="10744" y="980"/>
                    <a:pt x="10718" y="996"/>
                    <a:pt x="10697" y="1017"/>
                  </a:cubicBezTo>
                  <a:cubicBezTo>
                    <a:pt x="10685" y="1030"/>
                    <a:pt x="10678" y="1035"/>
                    <a:pt x="10674" y="1035"/>
                  </a:cubicBezTo>
                  <a:cubicBezTo>
                    <a:pt x="10662" y="1035"/>
                    <a:pt x="10671" y="1002"/>
                    <a:pt x="10671" y="991"/>
                  </a:cubicBezTo>
                  <a:cubicBezTo>
                    <a:pt x="10680" y="940"/>
                    <a:pt x="10687" y="875"/>
                    <a:pt x="10656" y="875"/>
                  </a:cubicBezTo>
                  <a:cubicBezTo>
                    <a:pt x="10635" y="875"/>
                    <a:pt x="10594" y="907"/>
                    <a:pt x="10522" y="999"/>
                  </a:cubicBezTo>
                  <a:lnTo>
                    <a:pt x="10522" y="999"/>
                  </a:lnTo>
                  <a:cubicBezTo>
                    <a:pt x="10564" y="945"/>
                    <a:pt x="10649" y="831"/>
                    <a:pt x="10624" y="831"/>
                  </a:cubicBezTo>
                  <a:cubicBezTo>
                    <a:pt x="10619" y="831"/>
                    <a:pt x="10610" y="835"/>
                    <a:pt x="10597" y="844"/>
                  </a:cubicBezTo>
                  <a:cubicBezTo>
                    <a:pt x="10539" y="886"/>
                    <a:pt x="10518" y="912"/>
                    <a:pt x="10497" y="912"/>
                  </a:cubicBezTo>
                  <a:cubicBezTo>
                    <a:pt x="10489" y="912"/>
                    <a:pt x="10481" y="909"/>
                    <a:pt x="10472" y="902"/>
                  </a:cubicBezTo>
                  <a:lnTo>
                    <a:pt x="10472" y="902"/>
                  </a:lnTo>
                  <a:cubicBezTo>
                    <a:pt x="10472" y="902"/>
                    <a:pt x="10473" y="903"/>
                    <a:pt x="10475" y="903"/>
                  </a:cubicBezTo>
                  <a:cubicBezTo>
                    <a:pt x="10502" y="903"/>
                    <a:pt x="10612" y="743"/>
                    <a:pt x="10592" y="713"/>
                  </a:cubicBezTo>
                  <a:cubicBezTo>
                    <a:pt x="10580" y="691"/>
                    <a:pt x="10562" y="684"/>
                    <a:pt x="10542" y="684"/>
                  </a:cubicBezTo>
                  <a:cubicBezTo>
                    <a:pt x="10528" y="684"/>
                    <a:pt x="10513" y="688"/>
                    <a:pt x="10498" y="692"/>
                  </a:cubicBezTo>
                  <a:cubicBezTo>
                    <a:pt x="10414" y="708"/>
                    <a:pt x="10387" y="739"/>
                    <a:pt x="10288" y="886"/>
                  </a:cubicBezTo>
                  <a:cubicBezTo>
                    <a:pt x="10246" y="854"/>
                    <a:pt x="10277" y="828"/>
                    <a:pt x="10330" y="713"/>
                  </a:cubicBezTo>
                  <a:lnTo>
                    <a:pt x="10330" y="713"/>
                  </a:lnTo>
                  <a:lnTo>
                    <a:pt x="10188" y="891"/>
                  </a:lnTo>
                  <a:cubicBezTo>
                    <a:pt x="10267" y="760"/>
                    <a:pt x="10340" y="624"/>
                    <a:pt x="10403" y="482"/>
                  </a:cubicBezTo>
                  <a:lnTo>
                    <a:pt x="10403" y="482"/>
                  </a:lnTo>
                  <a:cubicBezTo>
                    <a:pt x="10330" y="545"/>
                    <a:pt x="10262" y="613"/>
                    <a:pt x="10193" y="681"/>
                  </a:cubicBezTo>
                  <a:cubicBezTo>
                    <a:pt x="10148" y="732"/>
                    <a:pt x="10119" y="751"/>
                    <a:pt x="10099" y="751"/>
                  </a:cubicBezTo>
                  <a:cubicBezTo>
                    <a:pt x="10064" y="751"/>
                    <a:pt x="10057" y="698"/>
                    <a:pt x="10047" y="655"/>
                  </a:cubicBezTo>
                  <a:cubicBezTo>
                    <a:pt x="10040" y="628"/>
                    <a:pt x="10017" y="561"/>
                    <a:pt x="9981" y="561"/>
                  </a:cubicBezTo>
                  <a:cubicBezTo>
                    <a:pt x="9963" y="561"/>
                    <a:pt x="9941" y="579"/>
                    <a:pt x="9916" y="629"/>
                  </a:cubicBezTo>
                  <a:lnTo>
                    <a:pt x="9732" y="1001"/>
                  </a:lnTo>
                  <a:cubicBezTo>
                    <a:pt x="9695" y="986"/>
                    <a:pt x="9816" y="765"/>
                    <a:pt x="9853" y="681"/>
                  </a:cubicBezTo>
                  <a:lnTo>
                    <a:pt x="9853" y="681"/>
                  </a:lnTo>
                  <a:cubicBezTo>
                    <a:pt x="9843" y="703"/>
                    <a:pt x="9836" y="712"/>
                    <a:pt x="9833" y="712"/>
                  </a:cubicBezTo>
                  <a:cubicBezTo>
                    <a:pt x="9819" y="712"/>
                    <a:pt x="9843" y="580"/>
                    <a:pt x="9868" y="514"/>
                  </a:cubicBezTo>
                  <a:cubicBezTo>
                    <a:pt x="9900" y="445"/>
                    <a:pt x="9958" y="335"/>
                    <a:pt x="9926" y="314"/>
                  </a:cubicBezTo>
                  <a:lnTo>
                    <a:pt x="9926" y="314"/>
                  </a:lnTo>
                  <a:lnTo>
                    <a:pt x="9755" y="702"/>
                  </a:lnTo>
                  <a:lnTo>
                    <a:pt x="9755" y="702"/>
                  </a:lnTo>
                  <a:cubicBezTo>
                    <a:pt x="9839" y="501"/>
                    <a:pt x="9702" y="425"/>
                    <a:pt x="9660" y="409"/>
                  </a:cubicBezTo>
                  <a:lnTo>
                    <a:pt x="9660" y="409"/>
                  </a:lnTo>
                  <a:cubicBezTo>
                    <a:pt x="9689" y="422"/>
                    <a:pt x="9643" y="541"/>
                    <a:pt x="9611" y="608"/>
                  </a:cubicBezTo>
                  <a:cubicBezTo>
                    <a:pt x="9577" y="578"/>
                    <a:pt x="9641" y="324"/>
                    <a:pt x="9597" y="324"/>
                  </a:cubicBezTo>
                  <a:cubicBezTo>
                    <a:pt x="9587" y="324"/>
                    <a:pt x="9572" y="336"/>
                    <a:pt x="9549" y="367"/>
                  </a:cubicBezTo>
                  <a:cubicBezTo>
                    <a:pt x="9533" y="390"/>
                    <a:pt x="9468" y="495"/>
                    <a:pt x="9449" y="495"/>
                  </a:cubicBezTo>
                  <a:cubicBezTo>
                    <a:pt x="9442" y="495"/>
                    <a:pt x="9441" y="483"/>
                    <a:pt x="9449" y="451"/>
                  </a:cubicBezTo>
                  <a:cubicBezTo>
                    <a:pt x="9464" y="394"/>
                    <a:pt x="9577" y="209"/>
                    <a:pt x="9530" y="209"/>
                  </a:cubicBezTo>
                  <a:cubicBezTo>
                    <a:pt x="9529" y="209"/>
                    <a:pt x="9528" y="209"/>
                    <a:pt x="9528" y="210"/>
                  </a:cubicBezTo>
                  <a:cubicBezTo>
                    <a:pt x="9491" y="210"/>
                    <a:pt x="9450" y="281"/>
                    <a:pt x="9414" y="281"/>
                  </a:cubicBezTo>
                  <a:cubicBezTo>
                    <a:pt x="9404" y="281"/>
                    <a:pt x="9395" y="275"/>
                    <a:pt x="9386" y="262"/>
                  </a:cubicBezTo>
                  <a:cubicBezTo>
                    <a:pt x="9355" y="215"/>
                    <a:pt x="9339" y="136"/>
                    <a:pt x="9286" y="131"/>
                  </a:cubicBezTo>
                  <a:cubicBezTo>
                    <a:pt x="9286" y="131"/>
                    <a:pt x="9285" y="131"/>
                    <a:pt x="9285" y="131"/>
                  </a:cubicBezTo>
                  <a:cubicBezTo>
                    <a:pt x="9237" y="131"/>
                    <a:pt x="9146" y="336"/>
                    <a:pt x="9208" y="356"/>
                  </a:cubicBezTo>
                  <a:cubicBezTo>
                    <a:pt x="9176" y="346"/>
                    <a:pt x="9145" y="351"/>
                    <a:pt x="9124" y="320"/>
                  </a:cubicBezTo>
                  <a:cubicBezTo>
                    <a:pt x="9108" y="267"/>
                    <a:pt x="9098" y="210"/>
                    <a:pt x="9092" y="157"/>
                  </a:cubicBezTo>
                  <a:cubicBezTo>
                    <a:pt x="9089" y="144"/>
                    <a:pt x="9083" y="139"/>
                    <a:pt x="9077" y="139"/>
                  </a:cubicBezTo>
                  <a:cubicBezTo>
                    <a:pt x="9067" y="139"/>
                    <a:pt x="9053" y="154"/>
                    <a:pt x="9040" y="168"/>
                  </a:cubicBezTo>
                  <a:cubicBezTo>
                    <a:pt x="8998" y="210"/>
                    <a:pt x="8998" y="283"/>
                    <a:pt x="8977" y="393"/>
                  </a:cubicBezTo>
                  <a:cubicBezTo>
                    <a:pt x="8989" y="369"/>
                    <a:pt x="8997" y="359"/>
                    <a:pt x="9001" y="359"/>
                  </a:cubicBezTo>
                  <a:cubicBezTo>
                    <a:pt x="9010" y="359"/>
                    <a:pt x="9003" y="401"/>
                    <a:pt x="8982" y="451"/>
                  </a:cubicBezTo>
                  <a:cubicBezTo>
                    <a:pt x="8962" y="492"/>
                    <a:pt x="8938" y="534"/>
                    <a:pt x="8918" y="534"/>
                  </a:cubicBezTo>
                  <a:cubicBezTo>
                    <a:pt x="8913" y="534"/>
                    <a:pt x="8908" y="531"/>
                    <a:pt x="8904" y="524"/>
                  </a:cubicBezTo>
                  <a:cubicBezTo>
                    <a:pt x="8872" y="466"/>
                    <a:pt x="8993" y="220"/>
                    <a:pt x="8940" y="215"/>
                  </a:cubicBezTo>
                  <a:lnTo>
                    <a:pt x="8940" y="215"/>
                  </a:lnTo>
                  <a:cubicBezTo>
                    <a:pt x="8846" y="241"/>
                    <a:pt x="8783" y="325"/>
                    <a:pt x="8788" y="419"/>
                  </a:cubicBezTo>
                  <a:cubicBezTo>
                    <a:pt x="8809" y="498"/>
                    <a:pt x="8804" y="582"/>
                    <a:pt x="8767" y="655"/>
                  </a:cubicBezTo>
                  <a:cubicBezTo>
                    <a:pt x="8751" y="696"/>
                    <a:pt x="8734" y="728"/>
                    <a:pt x="8719" y="728"/>
                  </a:cubicBezTo>
                  <a:cubicBezTo>
                    <a:pt x="8709" y="728"/>
                    <a:pt x="8700" y="715"/>
                    <a:pt x="8694" y="681"/>
                  </a:cubicBezTo>
                  <a:cubicBezTo>
                    <a:pt x="8678" y="556"/>
                    <a:pt x="8773" y="183"/>
                    <a:pt x="8762" y="157"/>
                  </a:cubicBezTo>
                  <a:cubicBezTo>
                    <a:pt x="8754" y="141"/>
                    <a:pt x="8743" y="135"/>
                    <a:pt x="8732" y="135"/>
                  </a:cubicBezTo>
                  <a:cubicBezTo>
                    <a:pt x="8712" y="135"/>
                    <a:pt x="8689" y="154"/>
                    <a:pt x="8673" y="183"/>
                  </a:cubicBezTo>
                  <a:cubicBezTo>
                    <a:pt x="8642" y="241"/>
                    <a:pt x="8652" y="346"/>
                    <a:pt x="8626" y="409"/>
                  </a:cubicBezTo>
                  <a:cubicBezTo>
                    <a:pt x="8619" y="423"/>
                    <a:pt x="8613" y="429"/>
                    <a:pt x="8609" y="429"/>
                  </a:cubicBezTo>
                  <a:cubicBezTo>
                    <a:pt x="8581" y="429"/>
                    <a:pt x="8604" y="168"/>
                    <a:pt x="8574" y="168"/>
                  </a:cubicBezTo>
                  <a:cubicBezTo>
                    <a:pt x="8571" y="168"/>
                    <a:pt x="8567" y="171"/>
                    <a:pt x="8563" y="178"/>
                  </a:cubicBezTo>
                  <a:cubicBezTo>
                    <a:pt x="8532" y="256"/>
                    <a:pt x="8511" y="336"/>
                    <a:pt x="8499" y="416"/>
                  </a:cubicBezTo>
                  <a:lnTo>
                    <a:pt x="8499" y="416"/>
                  </a:lnTo>
                  <a:cubicBezTo>
                    <a:pt x="8502" y="349"/>
                    <a:pt x="8503" y="281"/>
                    <a:pt x="8500" y="215"/>
                  </a:cubicBezTo>
                  <a:cubicBezTo>
                    <a:pt x="8487" y="123"/>
                    <a:pt x="8448" y="1"/>
                    <a:pt x="8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8" name="Google Shape;468;p31"/>
          <p:cNvCxnSpPr/>
          <p:nvPr/>
        </p:nvCxnSpPr>
        <p:spPr>
          <a:xfrm>
            <a:off x="4692775" y="529375"/>
            <a:ext cx="0" cy="412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/>
          <p:nvPr/>
        </p:nvSpPr>
        <p:spPr>
          <a:xfrm>
            <a:off x="4518859" y="702825"/>
            <a:ext cx="1336800" cy="202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2"/>
          <p:cNvSpPr/>
          <p:nvPr/>
        </p:nvSpPr>
        <p:spPr>
          <a:xfrm>
            <a:off x="4435713" y="619679"/>
            <a:ext cx="1336800" cy="202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 flipH="1">
            <a:off x="4558675" y="1603775"/>
            <a:ext cx="12222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rPr>
              <a:t>Tempat berjualan kurang strategis</a:t>
            </a:r>
            <a:endParaRPr b="0" i="0" sz="1200" u="none" cap="none" strike="noStrike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5596116" y="2528913"/>
            <a:ext cx="1336800" cy="20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5519916" y="2452713"/>
            <a:ext cx="1336800" cy="202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 flipH="1">
            <a:off x="5703300" y="3081825"/>
            <a:ext cx="1107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rPr>
              <a:t>Tidak banyak  produk pengganti </a:t>
            </a:r>
            <a:endParaRPr b="0" i="0" sz="1200" u="none" cap="none" strike="noStrike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79" name="Google Shape;479;p32"/>
          <p:cNvSpPr/>
          <p:nvPr/>
        </p:nvSpPr>
        <p:spPr>
          <a:xfrm>
            <a:off x="2363059" y="702825"/>
            <a:ext cx="1336800" cy="202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2279913" y="619679"/>
            <a:ext cx="1336800" cy="202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2"/>
          <p:cNvSpPr txBox="1"/>
          <p:nvPr/>
        </p:nvSpPr>
        <p:spPr>
          <a:xfrm flipH="1">
            <a:off x="2402875" y="1451525"/>
            <a:ext cx="12222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rPr>
              <a:t>Belum diketahui banyak orang</a:t>
            </a:r>
            <a:endParaRPr b="0" i="0" sz="1200" u="none" cap="none" strike="noStrike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2" name="Google Shape;482;p32"/>
          <p:cNvSpPr txBox="1"/>
          <p:nvPr>
            <p:ph type="ctrTitle"/>
          </p:nvPr>
        </p:nvSpPr>
        <p:spPr>
          <a:xfrm rot="-5400000">
            <a:off x="-108975" y="1157338"/>
            <a:ext cx="20022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CURRENT CONDITION</a:t>
            </a: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3440316" y="2528913"/>
            <a:ext cx="1336800" cy="20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3364116" y="2452713"/>
            <a:ext cx="1336800" cy="202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2"/>
          <p:cNvSpPr txBox="1"/>
          <p:nvPr/>
        </p:nvSpPr>
        <p:spPr>
          <a:xfrm flipH="1">
            <a:off x="3480125" y="3075500"/>
            <a:ext cx="12222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rPr>
              <a:t>Sudah ada kompetitor yang menjual produk serupa</a:t>
            </a:r>
            <a:endParaRPr b="0" i="0" sz="1200" u="none" cap="none" strike="noStrike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486" name="Google Shape;486;p32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7" name="Google Shape;487;p32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2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2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2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950" y="3323650"/>
            <a:ext cx="2720798" cy="1530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32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32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2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2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2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32"/>
          <p:cNvGrpSpPr/>
          <p:nvPr/>
        </p:nvGrpSpPr>
        <p:grpSpPr>
          <a:xfrm>
            <a:off x="2788076" y="823699"/>
            <a:ext cx="334346" cy="329068"/>
            <a:chOff x="683125" y="1955275"/>
            <a:chExt cx="299325" cy="294600"/>
          </a:xfrm>
        </p:grpSpPr>
        <p:sp>
          <p:nvSpPr>
            <p:cNvPr id="498" name="Google Shape;498;p32"/>
            <p:cNvSpPr/>
            <p:nvPr/>
          </p:nvSpPr>
          <p:spPr>
            <a:xfrm>
              <a:off x="876875" y="1989925"/>
              <a:ext cx="52800" cy="63825"/>
            </a:xfrm>
            <a:custGeom>
              <a:rect b="b" l="l" r="r" t="t"/>
              <a:pathLst>
                <a:path extrusionOk="0" h="2553" w="2112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683125" y="2058450"/>
              <a:ext cx="159900" cy="191425"/>
            </a:xfrm>
            <a:custGeom>
              <a:rect b="b" l="l" r="r" t="t"/>
              <a:pathLst>
                <a:path extrusionOk="0" h="7657" w="6396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824900" y="195527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895000" y="205845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32"/>
          <p:cNvGrpSpPr/>
          <p:nvPr/>
        </p:nvGrpSpPr>
        <p:grpSpPr>
          <a:xfrm>
            <a:off x="5002465" y="872565"/>
            <a:ext cx="203322" cy="231344"/>
            <a:chOff x="1516475" y="238075"/>
            <a:chExt cx="424650" cy="483175"/>
          </a:xfrm>
        </p:grpSpPr>
        <p:sp>
          <p:nvSpPr>
            <p:cNvPr id="503" name="Google Shape;503;p32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32"/>
          <p:cNvGrpSpPr/>
          <p:nvPr/>
        </p:nvGrpSpPr>
        <p:grpSpPr>
          <a:xfrm>
            <a:off x="3859931" y="2624939"/>
            <a:ext cx="332587" cy="331693"/>
            <a:chOff x="944600" y="3981825"/>
            <a:chExt cx="297750" cy="296950"/>
          </a:xfrm>
        </p:grpSpPr>
        <p:sp>
          <p:nvSpPr>
            <p:cNvPr id="506" name="Google Shape;506;p32"/>
            <p:cNvSpPr/>
            <p:nvPr/>
          </p:nvSpPr>
          <p:spPr>
            <a:xfrm>
              <a:off x="944600" y="3981825"/>
              <a:ext cx="297750" cy="296950"/>
            </a:xfrm>
            <a:custGeom>
              <a:rect b="b" l="l" r="r" t="t"/>
              <a:pathLst>
                <a:path extrusionOk="0" h="11878" w="1191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1058025" y="4155875"/>
              <a:ext cx="72500" cy="52000"/>
            </a:xfrm>
            <a:custGeom>
              <a:rect b="b" l="l" r="r" t="t"/>
              <a:pathLst>
                <a:path extrusionOk="0" h="2080" w="290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1076150" y="4103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1016275" y="4051125"/>
              <a:ext cx="155975" cy="137075"/>
            </a:xfrm>
            <a:custGeom>
              <a:rect b="b" l="l" r="r" t="t"/>
              <a:pathLst>
                <a:path extrusionOk="0" h="5483" w="6239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0" name="Google Shape;510;p32"/>
          <p:cNvSpPr/>
          <p:nvPr/>
        </p:nvSpPr>
        <p:spPr>
          <a:xfrm>
            <a:off x="6015727" y="2627320"/>
            <a:ext cx="356287" cy="326943"/>
          </a:xfrm>
          <a:custGeom>
            <a:rect b="b" l="l" r="r" t="t"/>
            <a:pathLst>
              <a:path extrusionOk="0" h="11565" w="12603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200" y="3773025"/>
            <a:ext cx="2093726" cy="1177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3"/>
          <p:cNvSpPr txBox="1"/>
          <p:nvPr>
            <p:ph idx="1" type="subTitle"/>
          </p:nvPr>
        </p:nvSpPr>
        <p:spPr>
          <a:xfrm>
            <a:off x="1092075" y="1982850"/>
            <a:ext cx="69597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id" sz="7200">
                <a:latin typeface="Sniglet"/>
                <a:ea typeface="Sniglet"/>
                <a:cs typeface="Sniglet"/>
                <a:sym typeface="Sniglet"/>
              </a:rPr>
              <a:t>02. Hoshin Kanri</a:t>
            </a:r>
            <a:endParaRPr sz="7200"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517" name="Google Shape;517;p33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8" name="Google Shape;518;p33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3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5075" y="4288800"/>
            <a:ext cx="478476" cy="53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6012" y="4201076"/>
            <a:ext cx="510524" cy="711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Google Shape;524;p33"/>
          <p:cNvCxnSpPr/>
          <p:nvPr/>
        </p:nvCxnSpPr>
        <p:spPr>
          <a:xfrm>
            <a:off x="8424000" y="1043850"/>
            <a:ext cx="0" cy="3055800"/>
          </a:xfrm>
          <a:prstGeom prst="straightConnector1">
            <a:avLst/>
          </a:prstGeom>
          <a:noFill/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5" name="Google Shape;525;p33"/>
          <p:cNvSpPr/>
          <p:nvPr/>
        </p:nvSpPr>
        <p:spPr>
          <a:xfrm>
            <a:off x="8353325" y="1506338"/>
            <a:ext cx="141300" cy="1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8353325" y="2150338"/>
            <a:ext cx="141300" cy="141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8353325" y="2788113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8353325" y="3425888"/>
            <a:ext cx="141300" cy="141300"/>
          </a:xfrm>
          <a:prstGeom prst="ellipse">
            <a:avLst/>
          </a:prstGeom>
          <a:solidFill>
            <a:srgbClr val="55B59A"/>
          </a:solidFill>
          <a:ln cap="flat" cmpd="sng" w="28575">
            <a:solidFill>
              <a:srgbClr val="4F4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shi Kawaii Company ">
  <a:themeElements>
    <a:clrScheme name="Simple Light">
      <a:dk1>
        <a:srgbClr val="4F4C4A"/>
      </a:dk1>
      <a:lt1>
        <a:srgbClr val="F56A5D"/>
      </a:lt1>
      <a:dk2>
        <a:srgbClr val="FDA479"/>
      </a:dk2>
      <a:lt2>
        <a:srgbClr val="55B59A"/>
      </a:lt2>
      <a:accent1>
        <a:srgbClr val="FDE9DF"/>
      </a:accent1>
      <a:accent2>
        <a:srgbClr val="4F4C4A"/>
      </a:accent2>
      <a:accent3>
        <a:srgbClr val="FDE9DF"/>
      </a:accent3>
      <a:accent4>
        <a:srgbClr val="FDA479"/>
      </a:accent4>
      <a:accent5>
        <a:srgbClr val="F56A5D"/>
      </a:accent5>
      <a:accent6>
        <a:srgbClr val="FDA479"/>
      </a:accent6>
      <a:hlink>
        <a:srgbClr val="55B59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